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ink/ink1.xml" ContentType="application/inkml+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2.xml" ContentType="application/vnd.openxmlformats-officedocument.theme+xml"/>
  <Override PartName="/ppt/ink/ink2.xml" ContentType="application/inkml+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3.xml" ContentType="application/vnd.openxmlformats-officedocument.theme+xml"/>
  <Override PartName="/ppt/ink/ink3.xml" ContentType="application/inkml+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theme/theme4.xml" ContentType="application/vnd.openxmlformats-officedocument.theme+xml"/>
  <Override PartName="/ppt/ink/ink4.xml" ContentType="application/inkml+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theme/theme5.xml" ContentType="application/vnd.openxmlformats-officedocument.theme+xml"/>
  <Override PartName="/ppt/ink/ink5.xml" ContentType="application/inkml+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theme/theme6.xml" ContentType="application/vnd.openxmlformats-officedocument.theme+xml"/>
  <Override PartName="/ppt/ink/ink6.xml" ContentType="application/inkml+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theme/theme7.xml" ContentType="application/vnd.openxmlformats-officedocument.theme+xml"/>
  <Override PartName="/ppt/ink/ink7.xml" ContentType="application/inkml+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theme/themeOverride13.xml" ContentType="application/vnd.openxmlformats-officedocument.themeOverride+xml"/>
  <Override PartName="/ppt/theme/themeOverride14.xml" ContentType="application/vnd.openxmlformats-officedocument.themeOverride+xml"/>
  <Override PartName="/ppt/theme/themeOverride15.xml" ContentType="application/vnd.openxmlformats-officedocument.themeOverride+xml"/>
  <Override PartName="/ppt/theme/themeOverride16.xml" ContentType="application/vnd.openxmlformats-officedocument.themeOverride+xml"/>
  <Override PartName="/ppt/theme/themeOverride17.xml" ContentType="application/vnd.openxmlformats-officedocument.themeOverride+xml"/>
  <Override PartName="/ppt/theme/themeOverride18.xml" ContentType="application/vnd.openxmlformats-officedocument.themeOverride+xml"/>
  <Override PartName="/ppt/theme/themeOverride19.xml" ContentType="application/vnd.openxmlformats-officedocument.themeOverride+xml"/>
  <Override PartName="/ppt/theme/themeOverride20.xml" ContentType="application/vnd.openxmlformats-officedocument.themeOverride+xml"/>
  <Override PartName="/ppt/theme/themeOverride21.xml" ContentType="application/vnd.openxmlformats-officedocument.themeOverride+xml"/>
  <Override PartName="/ppt/theme/themeOverride22.xml" ContentType="application/vnd.openxmlformats-officedocument.themeOverride+xml"/>
  <Override PartName="/ppt/theme/themeOverride23.xml" ContentType="application/vnd.openxmlformats-officedocument.themeOverride+xml"/>
  <Override PartName="/ppt/theme/themeOverride24.xml" ContentType="application/vnd.openxmlformats-officedocument.themeOverride+xml"/>
  <Override PartName="/ppt/theme/themeOverride25.xml" ContentType="application/vnd.openxmlformats-officedocument.themeOverride+xml"/>
  <Override PartName="/ppt/theme/themeOverride26.xml" ContentType="application/vnd.openxmlformats-officedocument.themeOverride+xml"/>
  <Override PartName="/ppt/theme/themeOverride27.xml" ContentType="application/vnd.openxmlformats-officedocument.themeOverride+xml"/>
  <Override PartName="/ppt/theme/themeOverride28.xml" ContentType="application/vnd.openxmlformats-officedocument.themeOverride+xml"/>
  <Override PartName="/ppt/theme/themeOverride29.xml" ContentType="application/vnd.openxmlformats-officedocument.themeOverride+xml"/>
  <Override PartName="/ppt/theme/themeOverride30.xml" ContentType="application/vnd.openxmlformats-officedocument.themeOverride+xml"/>
  <Override PartName="/ppt/theme/themeOverride31.xml" ContentType="application/vnd.openxmlformats-officedocument.themeOverride+xml"/>
  <Override PartName="/ppt/theme/themeOverride32.xml" ContentType="application/vnd.openxmlformats-officedocument.themeOverride+xml"/>
  <Override PartName="/ppt/theme/themeOverride33.xml" ContentType="application/vnd.openxmlformats-officedocument.themeOverride+xml"/>
  <Override PartName="/ppt/theme/themeOverride34.xml" ContentType="application/vnd.openxmlformats-officedocument.themeOverride+xml"/>
  <Override PartName="/ppt/theme/themeOverride35.xml" ContentType="application/vnd.openxmlformats-officedocument.themeOverride+xml"/>
  <Override PartName="/ppt/theme/themeOverride36.xml" ContentType="application/vnd.openxmlformats-officedocument.themeOverride+xml"/>
  <Override PartName="/ppt/theme/themeOverride37.xml" ContentType="application/vnd.openxmlformats-officedocument.themeOverride+xml"/>
  <Override PartName="/ppt/theme/themeOverride38.xml" ContentType="application/vnd.openxmlformats-officedocument.themeOverride+xml"/>
  <Override PartName="/ppt/theme/themeOverride39.xml" ContentType="application/vnd.openxmlformats-officedocument.themeOverride+xml"/>
  <Override PartName="/ppt/theme/themeOverride40.xml" ContentType="application/vnd.openxmlformats-officedocument.themeOverride+xml"/>
  <Override PartName="/ppt/theme/themeOverride41.xml" ContentType="application/vnd.openxmlformats-officedocument.themeOverride+xml"/>
  <Override PartName="/ppt/theme/themeOverride42.xml" ContentType="application/vnd.openxmlformats-officedocument.themeOverride+xml"/>
  <Override PartName="/ppt/theme/themeOverride43.xml" ContentType="application/vnd.openxmlformats-officedocument.themeOverride+xml"/>
  <Override PartName="/ppt/theme/themeOverride44.xml" ContentType="application/vnd.openxmlformats-officedocument.themeOverride+xml"/>
  <Override PartName="/ppt/theme/themeOverride45.xml" ContentType="application/vnd.openxmlformats-officedocument.themeOverride+xml"/>
  <Override PartName="/ppt/theme/themeOverride46.xml" ContentType="application/vnd.openxmlformats-officedocument.themeOverride+xml"/>
  <Override PartName="/ppt/theme/themeOverride47.xml" ContentType="application/vnd.openxmlformats-officedocument.themeOverride+xml"/>
  <Override PartName="/ppt/theme/themeOverride48.xml" ContentType="application/vnd.openxmlformats-officedocument.themeOverride+xml"/>
  <Override PartName="/ppt/theme/themeOverride49.xml" ContentType="application/vnd.openxmlformats-officedocument.themeOverride+xml"/>
  <Override PartName="/ppt/theme/themeOverride50.xml" ContentType="application/vnd.openxmlformats-officedocument.themeOverride+xml"/>
  <Override PartName="/ppt/theme/themeOverride51.xml" ContentType="application/vnd.openxmlformats-officedocument.themeOverride+xml"/>
  <Override PartName="/ppt/theme/themeOverride52.xml" ContentType="application/vnd.openxmlformats-officedocument.themeOverride+xml"/>
  <Override PartName="/ppt/theme/themeOverride53.xml" ContentType="application/vnd.openxmlformats-officedocument.themeOverride+xml"/>
  <Override PartName="/ppt/theme/themeOverride54.xml" ContentType="application/vnd.openxmlformats-officedocument.themeOverride+xml"/>
  <Override PartName="/ppt/theme/themeOverride55.xml" ContentType="application/vnd.openxmlformats-officedocument.themeOverride+xml"/>
  <Override PartName="/ppt/theme/themeOverride56.xml" ContentType="application/vnd.openxmlformats-officedocument.themeOverride+xml"/>
  <Override PartName="/ppt/theme/themeOverride57.xml" ContentType="application/vnd.openxmlformats-officedocument.themeOverride+xml"/>
  <Override PartName="/ppt/theme/themeOverride58.xml" ContentType="application/vnd.openxmlformats-officedocument.themeOverride+xml"/>
  <Override PartName="/ppt/theme/themeOverride59.xml" ContentType="application/vnd.openxmlformats-officedocument.themeOverride+xml"/>
  <Override PartName="/ppt/theme/themeOverride60.xml" ContentType="application/vnd.openxmlformats-officedocument.themeOverride+xml"/>
  <Override PartName="/ppt/theme/themeOverride61.xml" ContentType="application/vnd.openxmlformats-officedocument.themeOverride+xml"/>
  <Override PartName="/ppt/theme/themeOverride62.xml" ContentType="application/vnd.openxmlformats-officedocument.themeOverride+xml"/>
  <Override PartName="/ppt/theme/themeOverride63.xml" ContentType="application/vnd.openxmlformats-officedocument.themeOverride+xml"/>
  <Override PartName="/ppt/theme/themeOverride64.xml" ContentType="application/vnd.openxmlformats-officedocument.themeOverride+xml"/>
  <Override PartName="/ppt/theme/themeOverride65.xml" ContentType="application/vnd.openxmlformats-officedocument.themeOverride+xml"/>
  <Override PartName="/ppt/theme/themeOverride66.xml" ContentType="application/vnd.openxmlformats-officedocument.themeOverride+xml"/>
  <Override PartName="/ppt/theme/themeOverride67.xml" ContentType="application/vnd.openxmlformats-officedocument.themeOverride+xml"/>
  <Override PartName="/ppt/theme/themeOverride68.xml" ContentType="application/vnd.openxmlformats-officedocument.themeOverride+xml"/>
  <Override PartName="/ppt/theme/themeOverride69.xml" ContentType="application/vnd.openxmlformats-officedocument.themeOverride+xml"/>
  <Override PartName="/ppt/theme/themeOverride70.xml" ContentType="application/vnd.openxmlformats-officedocument.themeOverride+xml"/>
  <Override PartName="/ppt/theme/themeOverride71.xml" ContentType="application/vnd.openxmlformats-officedocument.themeOverride+xml"/>
  <Override PartName="/ppt/theme/themeOverride72.xml" ContentType="application/vnd.openxmlformats-officedocument.themeOverride+xml"/>
  <Override PartName="/ppt/theme/themeOverride73.xml" ContentType="application/vnd.openxmlformats-officedocument.themeOverride+xml"/>
  <Override PartName="/ppt/comments/comment1.xml" ContentType="application/vnd.openxmlformats-officedocument.presentationml.comments+xml"/>
  <Override PartName="/ppt/comments/comment2.xml" ContentType="application/vnd.openxmlformats-officedocument.presentationml.comments+xml"/>
  <Override PartName="/ppt/comments/comment3.xml" ContentType="application/vnd.openxmlformats-officedocument.presentationml.comments+xml"/>
  <Override PartName="/ppt/comments/comment4.xml" ContentType="application/vnd.openxmlformats-officedocument.presentationml.comments+xml"/>
  <Override PartName="/ppt/comments/comment5.xml" ContentType="application/vnd.openxmlformats-officedocument.presentationml.comments+xml"/>
  <Override PartName="/ppt/comments/comment6.xml" ContentType="application/vnd.openxmlformats-officedocument.presentationml.comment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5"/>
    <p:sldMasterId id="2147483722" r:id="rId6"/>
    <p:sldMasterId id="2147483748" r:id="rId7"/>
    <p:sldMasterId id="2147483769" r:id="rId8"/>
    <p:sldMasterId id="2147483790" r:id="rId9"/>
    <p:sldMasterId id="2147483814" r:id="rId10"/>
    <p:sldMasterId id="2147483839" r:id="rId11"/>
  </p:sldMasterIdLst>
  <p:notesMasterIdLst>
    <p:notesMasterId r:id="rId157"/>
  </p:notesMasterIdLst>
  <p:handoutMasterIdLst>
    <p:handoutMasterId r:id="rId158"/>
  </p:handoutMasterIdLst>
  <p:sldIdLst>
    <p:sldId id="256" r:id="rId12"/>
    <p:sldId id="862" r:id="rId13"/>
    <p:sldId id="863" r:id="rId14"/>
    <p:sldId id="970" r:id="rId15"/>
    <p:sldId id="942" r:id="rId16"/>
    <p:sldId id="854" r:id="rId17"/>
    <p:sldId id="855" r:id="rId18"/>
    <p:sldId id="856" r:id="rId19"/>
    <p:sldId id="857" r:id="rId20"/>
    <p:sldId id="852" r:id="rId21"/>
    <p:sldId id="858" r:id="rId22"/>
    <p:sldId id="894" r:id="rId23"/>
    <p:sldId id="859" r:id="rId24"/>
    <p:sldId id="867" r:id="rId25"/>
    <p:sldId id="860" r:id="rId26"/>
    <p:sldId id="972" r:id="rId27"/>
    <p:sldId id="851" r:id="rId28"/>
    <p:sldId id="868" r:id="rId29"/>
    <p:sldId id="871" r:id="rId30"/>
    <p:sldId id="903" r:id="rId31"/>
    <p:sldId id="870" r:id="rId32"/>
    <p:sldId id="872" r:id="rId33"/>
    <p:sldId id="902" r:id="rId34"/>
    <p:sldId id="864" r:id="rId35"/>
    <p:sldId id="866" r:id="rId36"/>
    <p:sldId id="875" r:id="rId37"/>
    <p:sldId id="878" r:id="rId38"/>
    <p:sldId id="911" r:id="rId39"/>
    <p:sldId id="912" r:id="rId40"/>
    <p:sldId id="914" r:id="rId41"/>
    <p:sldId id="906" r:id="rId42"/>
    <p:sldId id="907" r:id="rId43"/>
    <p:sldId id="910" r:id="rId44"/>
    <p:sldId id="879" r:id="rId45"/>
    <p:sldId id="973" r:id="rId46"/>
    <p:sldId id="974" r:id="rId47"/>
    <p:sldId id="883" r:id="rId48"/>
    <p:sldId id="897" r:id="rId49"/>
    <p:sldId id="975" r:id="rId50"/>
    <p:sldId id="898" r:id="rId51"/>
    <p:sldId id="901" r:id="rId52"/>
    <p:sldId id="976" r:id="rId53"/>
    <p:sldId id="977" r:id="rId54"/>
    <p:sldId id="904" r:id="rId55"/>
    <p:sldId id="888" r:id="rId56"/>
    <p:sldId id="978" r:id="rId57"/>
    <p:sldId id="913" r:id="rId58"/>
    <p:sldId id="884" r:id="rId59"/>
    <p:sldId id="887" r:id="rId60"/>
    <p:sldId id="890" r:id="rId61"/>
    <p:sldId id="892" r:id="rId62"/>
    <p:sldId id="918" r:id="rId63"/>
    <p:sldId id="893" r:id="rId64"/>
    <p:sldId id="964" r:id="rId65"/>
    <p:sldId id="965" r:id="rId66"/>
    <p:sldId id="917" r:id="rId67"/>
    <p:sldId id="886" r:id="rId68"/>
    <p:sldId id="971" r:id="rId69"/>
    <p:sldId id="891" r:id="rId70"/>
    <p:sldId id="280" r:id="rId71"/>
    <p:sldId id="980" r:id="rId72"/>
    <p:sldId id="853" r:id="rId73"/>
    <p:sldId id="322" r:id="rId74"/>
    <p:sldId id="300" r:id="rId75"/>
    <p:sldId id="981" r:id="rId76"/>
    <p:sldId id="297" r:id="rId77"/>
    <p:sldId id="937" r:id="rId78"/>
    <p:sldId id="919" r:id="rId79"/>
    <p:sldId id="936" r:id="rId80"/>
    <p:sldId id="916" r:id="rId81"/>
    <p:sldId id="920" r:id="rId82"/>
    <p:sldId id="928" r:id="rId83"/>
    <p:sldId id="921" r:id="rId84"/>
    <p:sldId id="929" r:id="rId85"/>
    <p:sldId id="922" r:id="rId86"/>
    <p:sldId id="930" r:id="rId87"/>
    <p:sldId id="923" r:id="rId88"/>
    <p:sldId id="931" r:id="rId89"/>
    <p:sldId id="924" r:id="rId90"/>
    <p:sldId id="932" r:id="rId91"/>
    <p:sldId id="925" r:id="rId92"/>
    <p:sldId id="933" r:id="rId93"/>
    <p:sldId id="927" r:id="rId94"/>
    <p:sldId id="934" r:id="rId95"/>
    <p:sldId id="935" r:id="rId96"/>
    <p:sldId id="880" r:id="rId97"/>
    <p:sldId id="939" r:id="rId98"/>
    <p:sldId id="982" r:id="rId99"/>
    <p:sldId id="949" r:id="rId100"/>
    <p:sldId id="950" r:id="rId101"/>
    <p:sldId id="951" r:id="rId102"/>
    <p:sldId id="952" r:id="rId103"/>
    <p:sldId id="961" r:id="rId104"/>
    <p:sldId id="962" r:id="rId105"/>
    <p:sldId id="963" r:id="rId106"/>
    <p:sldId id="948" r:id="rId107"/>
    <p:sldId id="966" r:id="rId108"/>
    <p:sldId id="876" r:id="rId109"/>
    <p:sldId id="877" r:id="rId110"/>
    <p:sldId id="958" r:id="rId111"/>
    <p:sldId id="944" r:id="rId112"/>
    <p:sldId id="945" r:id="rId113"/>
    <p:sldId id="956" r:id="rId114"/>
    <p:sldId id="955" r:id="rId115"/>
    <p:sldId id="954" r:id="rId116"/>
    <p:sldId id="953" r:id="rId117"/>
    <p:sldId id="957" r:id="rId118"/>
    <p:sldId id="984" r:id="rId119"/>
    <p:sldId id="895" r:id="rId120"/>
    <p:sldId id="959" r:id="rId121"/>
    <p:sldId id="960" r:id="rId122"/>
    <p:sldId id="865" r:id="rId123"/>
    <p:sldId id="849" r:id="rId124"/>
    <p:sldId id="838" r:id="rId125"/>
    <p:sldId id="839" r:id="rId126"/>
    <p:sldId id="700" r:id="rId127"/>
    <p:sldId id="841" r:id="rId128"/>
    <p:sldId id="842" r:id="rId129"/>
    <p:sldId id="848" r:id="rId130"/>
    <p:sldId id="840" r:id="rId131"/>
    <p:sldId id="703" r:id="rId132"/>
    <p:sldId id="843" r:id="rId133"/>
    <p:sldId id="847" r:id="rId134"/>
    <p:sldId id="844" r:id="rId135"/>
    <p:sldId id="845" r:id="rId136"/>
    <p:sldId id="277" r:id="rId137"/>
    <p:sldId id="279" r:id="rId138"/>
    <p:sldId id="704" r:id="rId139"/>
    <p:sldId id="846" r:id="rId140"/>
    <p:sldId id="276" r:id="rId141"/>
    <p:sldId id="278" r:id="rId142"/>
    <p:sldId id="417" r:id="rId143"/>
    <p:sldId id="463" r:id="rId144"/>
    <p:sldId id="281" r:id="rId145"/>
    <p:sldId id="464" r:id="rId146"/>
    <p:sldId id="465" r:id="rId147"/>
    <p:sldId id="265" r:id="rId148"/>
    <p:sldId id="261" r:id="rId149"/>
    <p:sldId id="869" r:id="rId150"/>
    <p:sldId id="836" r:id="rId151"/>
    <p:sldId id="968" r:id="rId152"/>
    <p:sldId id="947" r:id="rId153"/>
    <p:sldId id="946" r:id="rId154"/>
    <p:sldId id="983" r:id="rId155"/>
    <p:sldId id="272" r:id="rId156"/>
  </p:sldIdLst>
  <p:sldSz cx="12192000" cy="6858000"/>
  <p:notesSz cx="6858000" cy="9144000"/>
  <p:custDataLst>
    <p:tags r:id="rId159"/>
  </p:custDataLst>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7" name="Alice Chu" initials="AC" lastIdx="3" clrIdx="6">
    <p:extLst>
      <p:ext uri="{19B8F6BF-5375-455C-9EA6-DF929625EA0E}">
        <p15:presenceInfo xmlns:p15="http://schemas.microsoft.com/office/powerpoint/2012/main" userId="S::Alice@pptsolutions.nl::9eb46698-1097-456e-9a2c-6d59a0fef918" providerId="AD"/>
      </p:ext>
    </p:extLst>
  </p:cmAuthor>
  <p:cmAuthor id="1" name="Jelle de Korte" initials="JdK" lastIdx="1" clrIdx="0">
    <p:extLst>
      <p:ext uri="{19B8F6BF-5375-455C-9EA6-DF929625EA0E}">
        <p15:presenceInfo xmlns:p15="http://schemas.microsoft.com/office/powerpoint/2012/main" userId="S-1-5-21-2890558824-3927818043-3374662254-1152" providerId="AD"/>
      </p:ext>
    </p:extLst>
  </p:cmAuthor>
  <p:cmAuthor id="8" name="Dr. ir. G.T. Luiten" initials="BL" lastIdx="8" clrIdx="7">
    <p:extLst>
      <p:ext uri="{19B8F6BF-5375-455C-9EA6-DF929625EA0E}">
        <p15:presenceInfo xmlns:p15="http://schemas.microsoft.com/office/powerpoint/2012/main" userId="Dr. ir. G.T. Luiten" providerId="None"/>
      </p:ext>
    </p:extLst>
  </p:cmAuthor>
  <p:cmAuthor id="2" name="Kelsey Luhrman" initials="KL" lastIdx="36" clrIdx="1">
    <p:extLst>
      <p:ext uri="{19B8F6BF-5375-455C-9EA6-DF929625EA0E}">
        <p15:presenceInfo xmlns:p15="http://schemas.microsoft.com/office/powerpoint/2012/main" userId="S-1-5-21-2890558824-3927818043-3374662254-1170" providerId="AD"/>
      </p:ext>
    </p:extLst>
  </p:cmAuthor>
  <p:cmAuthor id="9" name="Bohms, H.M. (Michel)" initials="BH(" lastIdx="3" clrIdx="8">
    <p:extLst>
      <p:ext uri="{19B8F6BF-5375-455C-9EA6-DF929625EA0E}">
        <p15:presenceInfo xmlns:p15="http://schemas.microsoft.com/office/powerpoint/2012/main" userId="S::michel.bohms@tno.nl::f0b80a2c-ca6a-4850-9433-81e4d17ec5c1" providerId="AD"/>
      </p:ext>
    </p:extLst>
  </p:cmAuthor>
  <p:cmAuthor id="3" name="Hoof, R. (Regina) van" initials="HR(v" lastIdx="40" clrIdx="2">
    <p:extLst>
      <p:ext uri="{19B8F6BF-5375-455C-9EA6-DF929625EA0E}">
        <p15:presenceInfo xmlns:p15="http://schemas.microsoft.com/office/powerpoint/2012/main" userId="S-1-5-21-1104492580-2141259050-3462381582-761463" providerId="AD"/>
      </p:ext>
    </p:extLst>
  </p:cmAuthor>
  <p:cmAuthor id="4" name="Rodney Assenberg" initials="RA" lastIdx="10" clrIdx="3">
    <p:extLst>
      <p:ext uri="{19B8F6BF-5375-455C-9EA6-DF929625EA0E}">
        <p15:presenceInfo xmlns:p15="http://schemas.microsoft.com/office/powerpoint/2012/main" userId="S-1-5-21-2890558824-3927818043-3374662254-1179" providerId="AD"/>
      </p:ext>
    </p:extLst>
  </p:cmAuthor>
  <p:cmAuthor id="5" name="Laar, T. (Tim) van" initials="LT(v" lastIdx="23" clrIdx="4">
    <p:extLst>
      <p:ext uri="{19B8F6BF-5375-455C-9EA6-DF929625EA0E}">
        <p15:presenceInfo xmlns:p15="http://schemas.microsoft.com/office/powerpoint/2012/main" userId="S-1-5-21-1104492580-2141259050-3462381582-689977" providerId="AD"/>
      </p:ext>
    </p:extLst>
  </p:cmAuthor>
  <p:cmAuthor id="6" name="Diana van den Berg" initials="DvdB" lastIdx="8" clrIdx="5">
    <p:extLst>
      <p:ext uri="{19B8F6BF-5375-455C-9EA6-DF929625EA0E}">
        <p15:presenceInfo xmlns:p15="http://schemas.microsoft.com/office/powerpoint/2012/main" userId="S::diana@pptsolutions.nl::23f41a6e-e258-490e-836a-3bfeb97dfcde"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3278F"/>
    <a:srgbClr val="009DE0"/>
    <a:srgbClr val="F7931E"/>
    <a:srgbClr val="D30C00"/>
    <a:srgbClr val="004D8E"/>
    <a:srgbClr val="A1C036"/>
    <a:srgbClr val="649EC9"/>
    <a:srgbClr val="EF5966"/>
    <a:srgbClr val="71A4C3"/>
    <a:srgbClr val="93A8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08320DB-78DC-FBB7-5302-71F1B2BE9C78}" v="30" dt="2021-11-26T08:23:39.201"/>
    <p1510:client id="{58C4FA78-E357-4F4B-B6D4-C6D398641BB3}" v="1" dt="2021-11-25T18:48:51.905"/>
    <p1510:client id="{849EA51B-8A29-BFC6-4CA5-0FAC9CC98CD3}" v="23" dt="2021-11-25T18:48:06.797"/>
    <p1510:client id="{FE90C9C6-FEBC-1B2A-6DF9-B87A8ED3F4D7}" v="13" dt="2021-12-10T11:57:16.878"/>
  </p1510:revLst>
</p1510:revInfo>
</file>

<file path=ppt/tableStyles.xml><?xml version="1.0" encoding="utf-8"?>
<a:tblStyleLst xmlns:a="http://schemas.openxmlformats.org/drawingml/2006/main" def="{B865B19C-2E76-43EB-AE80-1D43BDD83044}">
  <a:tblStyle styleId="{B865B19C-2E76-43EB-AE80-1D43BDD83044}" styleName="TNO">
    <a:wholeTbl>
      <a:tcTxStyle>
        <a:fontRef idx="minor">
          <a:prstClr val="black"/>
        </a:fontRef>
        <a:schemeClr val="dk1"/>
      </a:tcTxStyle>
      <a:tcStyle>
        <a:tcBdr>
          <a:left>
            <a:ln>
              <a:noFill/>
            </a:ln>
          </a:left>
          <a:right>
            <a:ln>
              <a:noFill/>
            </a:ln>
          </a:right>
          <a:top>
            <a:ln w="12700" cmpd="sng">
              <a:solidFill>
                <a:schemeClr val="lt1"/>
              </a:solidFill>
            </a:ln>
          </a:top>
          <a:bottom>
            <a:ln w="12700" cap="flat" cmpd="sng" algn="ctr">
              <a:solidFill>
                <a:schemeClr val="tx2"/>
              </a:solidFill>
            </a:ln>
          </a:bottom>
          <a:insideH>
            <a:ln w="3175" cap="flat" cmpd="sng" algn="ctr">
              <a:solidFill>
                <a:schemeClr val="bg2">
                  <a:lumMod val="50000"/>
                </a:schemeClr>
              </a:solidFill>
            </a:ln>
          </a:insideH>
          <a:insideV>
            <a:ln>
              <a:noFill/>
            </a:ln>
          </a:insideV>
        </a:tcBdr>
        <a:fill>
          <a:noFill/>
        </a:fill>
      </a:tcStyle>
    </a:wholeTbl>
    <a:band1H>
      <a:tcStyle>
        <a:tcBdr/>
        <a:fill>
          <a:noFill/>
        </a:fill>
      </a:tcStyle>
    </a:band1H>
    <a:band2H>
      <a:tcStyle>
        <a:tcBdr/>
        <a:fill>
          <a:noFill/>
        </a:fill>
      </a:tcStyle>
    </a:band2H>
    <a:band1V>
      <a:tcStyle>
        <a:tcBdr/>
        <a:fill>
          <a:noFill/>
        </a:fill>
      </a:tcStyle>
    </a:band1V>
    <a:band2V>
      <a:tcStyle>
        <a:tcBdr/>
        <a:fill>
          <a:noFill/>
        </a:fill>
      </a:tcStyle>
    </a:band2V>
    <a:lastCol>
      <a:tcTxStyle b="on">
        <a:fontRef idx="minor">
          <a:prstClr val="black"/>
        </a:fontRef>
        <a:schemeClr val="dk2"/>
      </a:tcTxStyle>
      <a:tcStyle>
        <a:tcBdr/>
        <a:fill>
          <a:noFill/>
        </a:fill>
      </a:tcStyle>
    </a:lastCol>
    <a:firstCol>
      <a:tcTxStyle b="on">
        <a:fontRef idx="minor">
          <a:prstClr val="black"/>
        </a:fontRef>
        <a:schemeClr val="dk2"/>
      </a:tcTxStyle>
      <a:tcStyle>
        <a:tcBdr/>
        <a:fill>
          <a:noFill/>
        </a:fill>
      </a:tcStyle>
    </a:firstCol>
    <a:lastRow>
      <a:tcTxStyle b="on">
        <a:fontRef idx="minor">
          <a:prstClr val="black"/>
        </a:fontRef>
        <a:schemeClr val="dk2"/>
      </a:tcTxStyle>
      <a:tcStyle>
        <a:tcBdr/>
        <a:fill>
          <a:noFill/>
        </a:fill>
      </a:tcStyle>
    </a:lastRow>
    <a:firstRow>
      <a:tcTxStyle b="on">
        <a:fontRef idx="major">
          <a:prstClr val="black"/>
        </a:fontRef>
        <a:schemeClr val="lt1"/>
      </a:tcTxStyle>
      <a:tcStyle>
        <a:tcBdr/>
        <a:fill>
          <a:solidFill>
            <a:schemeClr val="dk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3" d="100"/>
          <a:sy n="53" d="100"/>
        </p:scale>
        <p:origin x="1284" y="80"/>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06.xml"/><Relationship Id="rId21" Type="http://schemas.openxmlformats.org/officeDocument/2006/relationships/slide" Target="slides/slide10.xml"/><Relationship Id="rId42" Type="http://schemas.openxmlformats.org/officeDocument/2006/relationships/slide" Target="slides/slide31.xml"/><Relationship Id="rId63" Type="http://schemas.openxmlformats.org/officeDocument/2006/relationships/slide" Target="slides/slide52.xml"/><Relationship Id="rId84" Type="http://schemas.openxmlformats.org/officeDocument/2006/relationships/slide" Target="slides/slide73.xml"/><Relationship Id="rId138" Type="http://schemas.openxmlformats.org/officeDocument/2006/relationships/slide" Target="slides/slide127.xml"/><Relationship Id="rId159" Type="http://schemas.openxmlformats.org/officeDocument/2006/relationships/tags" Target="tags/tag1.xml"/><Relationship Id="rId107" Type="http://schemas.openxmlformats.org/officeDocument/2006/relationships/slide" Target="slides/slide96.xml"/><Relationship Id="rId11" Type="http://schemas.openxmlformats.org/officeDocument/2006/relationships/slideMaster" Target="slideMasters/slideMaster7.xml"/><Relationship Id="rId32" Type="http://schemas.openxmlformats.org/officeDocument/2006/relationships/slide" Target="slides/slide21.xml"/><Relationship Id="rId53" Type="http://schemas.openxmlformats.org/officeDocument/2006/relationships/slide" Target="slides/slide42.xml"/><Relationship Id="rId74" Type="http://schemas.openxmlformats.org/officeDocument/2006/relationships/slide" Target="slides/slide63.xml"/><Relationship Id="rId128" Type="http://schemas.openxmlformats.org/officeDocument/2006/relationships/slide" Target="slides/slide117.xml"/><Relationship Id="rId149" Type="http://schemas.openxmlformats.org/officeDocument/2006/relationships/slide" Target="slides/slide138.xml"/><Relationship Id="rId5" Type="http://schemas.openxmlformats.org/officeDocument/2006/relationships/slideMaster" Target="slideMasters/slideMaster1.xml"/><Relationship Id="rId95" Type="http://schemas.openxmlformats.org/officeDocument/2006/relationships/slide" Target="slides/slide84.xml"/><Relationship Id="rId160" Type="http://schemas.openxmlformats.org/officeDocument/2006/relationships/commentAuthors" Target="commentAuthors.xml"/><Relationship Id="rId22" Type="http://schemas.openxmlformats.org/officeDocument/2006/relationships/slide" Target="slides/slide11.xml"/><Relationship Id="rId43" Type="http://schemas.openxmlformats.org/officeDocument/2006/relationships/slide" Target="slides/slide32.xml"/><Relationship Id="rId64" Type="http://schemas.openxmlformats.org/officeDocument/2006/relationships/slide" Target="slides/slide53.xml"/><Relationship Id="rId118" Type="http://schemas.openxmlformats.org/officeDocument/2006/relationships/slide" Target="slides/slide107.xml"/><Relationship Id="rId139" Type="http://schemas.openxmlformats.org/officeDocument/2006/relationships/slide" Target="slides/slide128.xml"/><Relationship Id="rId85" Type="http://schemas.openxmlformats.org/officeDocument/2006/relationships/slide" Target="slides/slide74.xml"/><Relationship Id="rId150" Type="http://schemas.openxmlformats.org/officeDocument/2006/relationships/slide" Target="slides/slide139.xml"/><Relationship Id="rId12" Type="http://schemas.openxmlformats.org/officeDocument/2006/relationships/slide" Target="slides/slide1.xml"/><Relationship Id="rId17" Type="http://schemas.openxmlformats.org/officeDocument/2006/relationships/slide" Target="slides/slide6.xml"/><Relationship Id="rId33" Type="http://schemas.openxmlformats.org/officeDocument/2006/relationships/slide" Target="slides/slide22.xml"/><Relationship Id="rId38" Type="http://schemas.openxmlformats.org/officeDocument/2006/relationships/slide" Target="slides/slide27.xml"/><Relationship Id="rId59" Type="http://schemas.openxmlformats.org/officeDocument/2006/relationships/slide" Target="slides/slide48.xml"/><Relationship Id="rId103" Type="http://schemas.openxmlformats.org/officeDocument/2006/relationships/slide" Target="slides/slide92.xml"/><Relationship Id="rId108" Type="http://schemas.openxmlformats.org/officeDocument/2006/relationships/slide" Target="slides/slide97.xml"/><Relationship Id="rId124" Type="http://schemas.openxmlformats.org/officeDocument/2006/relationships/slide" Target="slides/slide113.xml"/><Relationship Id="rId129" Type="http://schemas.openxmlformats.org/officeDocument/2006/relationships/slide" Target="slides/slide118.xml"/><Relationship Id="rId54" Type="http://schemas.openxmlformats.org/officeDocument/2006/relationships/slide" Target="slides/slide43.xml"/><Relationship Id="rId70" Type="http://schemas.openxmlformats.org/officeDocument/2006/relationships/slide" Target="slides/slide59.xml"/><Relationship Id="rId75" Type="http://schemas.openxmlformats.org/officeDocument/2006/relationships/slide" Target="slides/slide64.xml"/><Relationship Id="rId91" Type="http://schemas.openxmlformats.org/officeDocument/2006/relationships/slide" Target="slides/slide80.xml"/><Relationship Id="rId96" Type="http://schemas.openxmlformats.org/officeDocument/2006/relationships/slide" Target="slides/slide85.xml"/><Relationship Id="rId140" Type="http://schemas.openxmlformats.org/officeDocument/2006/relationships/slide" Target="slides/slide129.xml"/><Relationship Id="rId145" Type="http://schemas.openxmlformats.org/officeDocument/2006/relationships/slide" Target="slides/slide134.xml"/><Relationship Id="rId161" Type="http://schemas.openxmlformats.org/officeDocument/2006/relationships/presProps" Target="presProps.xml"/><Relationship Id="rId166"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Master" Target="slideMasters/slideMaster2.xml"/><Relationship Id="rId23" Type="http://schemas.openxmlformats.org/officeDocument/2006/relationships/slide" Target="slides/slide12.xml"/><Relationship Id="rId28" Type="http://schemas.openxmlformats.org/officeDocument/2006/relationships/slide" Target="slides/slide17.xml"/><Relationship Id="rId49" Type="http://schemas.openxmlformats.org/officeDocument/2006/relationships/slide" Target="slides/slide38.xml"/><Relationship Id="rId114" Type="http://schemas.openxmlformats.org/officeDocument/2006/relationships/slide" Target="slides/slide103.xml"/><Relationship Id="rId119" Type="http://schemas.openxmlformats.org/officeDocument/2006/relationships/slide" Target="slides/slide108.xml"/><Relationship Id="rId44" Type="http://schemas.openxmlformats.org/officeDocument/2006/relationships/slide" Target="slides/slide33.xml"/><Relationship Id="rId60" Type="http://schemas.openxmlformats.org/officeDocument/2006/relationships/slide" Target="slides/slide49.xml"/><Relationship Id="rId65" Type="http://schemas.openxmlformats.org/officeDocument/2006/relationships/slide" Target="slides/slide54.xml"/><Relationship Id="rId81" Type="http://schemas.openxmlformats.org/officeDocument/2006/relationships/slide" Target="slides/slide70.xml"/><Relationship Id="rId86" Type="http://schemas.openxmlformats.org/officeDocument/2006/relationships/slide" Target="slides/slide75.xml"/><Relationship Id="rId130" Type="http://schemas.openxmlformats.org/officeDocument/2006/relationships/slide" Target="slides/slide119.xml"/><Relationship Id="rId135" Type="http://schemas.openxmlformats.org/officeDocument/2006/relationships/slide" Target="slides/slide124.xml"/><Relationship Id="rId151" Type="http://schemas.openxmlformats.org/officeDocument/2006/relationships/slide" Target="slides/slide140.xml"/><Relationship Id="rId156" Type="http://schemas.openxmlformats.org/officeDocument/2006/relationships/slide" Target="slides/slide145.xml"/><Relationship Id="rId13" Type="http://schemas.openxmlformats.org/officeDocument/2006/relationships/slide" Target="slides/slide2.xml"/><Relationship Id="rId18" Type="http://schemas.openxmlformats.org/officeDocument/2006/relationships/slide" Target="slides/slide7.xml"/><Relationship Id="rId39" Type="http://schemas.openxmlformats.org/officeDocument/2006/relationships/slide" Target="slides/slide28.xml"/><Relationship Id="rId109" Type="http://schemas.openxmlformats.org/officeDocument/2006/relationships/slide" Target="slides/slide98.xml"/><Relationship Id="rId34" Type="http://schemas.openxmlformats.org/officeDocument/2006/relationships/slide" Target="slides/slide23.xml"/><Relationship Id="rId50" Type="http://schemas.openxmlformats.org/officeDocument/2006/relationships/slide" Target="slides/slide39.xml"/><Relationship Id="rId55" Type="http://schemas.openxmlformats.org/officeDocument/2006/relationships/slide" Target="slides/slide44.xml"/><Relationship Id="rId76" Type="http://schemas.openxmlformats.org/officeDocument/2006/relationships/slide" Target="slides/slide65.xml"/><Relationship Id="rId97" Type="http://schemas.openxmlformats.org/officeDocument/2006/relationships/slide" Target="slides/slide86.xml"/><Relationship Id="rId104" Type="http://schemas.openxmlformats.org/officeDocument/2006/relationships/slide" Target="slides/slide93.xml"/><Relationship Id="rId120" Type="http://schemas.openxmlformats.org/officeDocument/2006/relationships/slide" Target="slides/slide109.xml"/><Relationship Id="rId125" Type="http://schemas.openxmlformats.org/officeDocument/2006/relationships/slide" Target="slides/slide114.xml"/><Relationship Id="rId141" Type="http://schemas.openxmlformats.org/officeDocument/2006/relationships/slide" Target="slides/slide130.xml"/><Relationship Id="rId146" Type="http://schemas.openxmlformats.org/officeDocument/2006/relationships/slide" Target="slides/slide135.xml"/><Relationship Id="rId7" Type="http://schemas.openxmlformats.org/officeDocument/2006/relationships/slideMaster" Target="slideMasters/slideMaster3.xml"/><Relationship Id="rId71" Type="http://schemas.openxmlformats.org/officeDocument/2006/relationships/slide" Target="slides/slide60.xml"/><Relationship Id="rId92" Type="http://schemas.openxmlformats.org/officeDocument/2006/relationships/slide" Target="slides/slide81.xml"/><Relationship Id="rId162" Type="http://schemas.openxmlformats.org/officeDocument/2006/relationships/viewProps" Target="viewProps.xml"/><Relationship Id="rId2" Type="http://schemas.openxmlformats.org/officeDocument/2006/relationships/customXml" Target="../customXml/item2.xml"/><Relationship Id="rId29" Type="http://schemas.openxmlformats.org/officeDocument/2006/relationships/slide" Target="slides/slide18.xml"/><Relationship Id="rId24" Type="http://schemas.openxmlformats.org/officeDocument/2006/relationships/slide" Target="slides/slide13.xml"/><Relationship Id="rId40" Type="http://schemas.openxmlformats.org/officeDocument/2006/relationships/slide" Target="slides/slide29.xml"/><Relationship Id="rId45" Type="http://schemas.openxmlformats.org/officeDocument/2006/relationships/slide" Target="slides/slide34.xml"/><Relationship Id="rId66" Type="http://schemas.openxmlformats.org/officeDocument/2006/relationships/slide" Target="slides/slide55.xml"/><Relationship Id="rId87" Type="http://schemas.openxmlformats.org/officeDocument/2006/relationships/slide" Target="slides/slide76.xml"/><Relationship Id="rId110" Type="http://schemas.openxmlformats.org/officeDocument/2006/relationships/slide" Target="slides/slide99.xml"/><Relationship Id="rId115" Type="http://schemas.openxmlformats.org/officeDocument/2006/relationships/slide" Target="slides/slide104.xml"/><Relationship Id="rId131" Type="http://schemas.openxmlformats.org/officeDocument/2006/relationships/slide" Target="slides/slide120.xml"/><Relationship Id="rId136" Type="http://schemas.openxmlformats.org/officeDocument/2006/relationships/slide" Target="slides/slide125.xml"/><Relationship Id="rId157" Type="http://schemas.openxmlformats.org/officeDocument/2006/relationships/notesMaster" Target="notesMasters/notesMaster1.xml"/><Relationship Id="rId61" Type="http://schemas.openxmlformats.org/officeDocument/2006/relationships/slide" Target="slides/slide50.xml"/><Relationship Id="rId82" Type="http://schemas.openxmlformats.org/officeDocument/2006/relationships/slide" Target="slides/slide71.xml"/><Relationship Id="rId152" Type="http://schemas.openxmlformats.org/officeDocument/2006/relationships/slide" Target="slides/slide141.xml"/><Relationship Id="rId19" Type="http://schemas.openxmlformats.org/officeDocument/2006/relationships/slide" Target="slides/slide8.xml"/><Relationship Id="rId14" Type="http://schemas.openxmlformats.org/officeDocument/2006/relationships/slide" Target="slides/slide3.xml"/><Relationship Id="rId30" Type="http://schemas.openxmlformats.org/officeDocument/2006/relationships/slide" Target="slides/slide19.xml"/><Relationship Id="rId35" Type="http://schemas.openxmlformats.org/officeDocument/2006/relationships/slide" Target="slides/slide24.xml"/><Relationship Id="rId56" Type="http://schemas.openxmlformats.org/officeDocument/2006/relationships/slide" Target="slides/slide45.xml"/><Relationship Id="rId77" Type="http://schemas.openxmlformats.org/officeDocument/2006/relationships/slide" Target="slides/slide66.xml"/><Relationship Id="rId100" Type="http://schemas.openxmlformats.org/officeDocument/2006/relationships/slide" Target="slides/slide89.xml"/><Relationship Id="rId105" Type="http://schemas.openxmlformats.org/officeDocument/2006/relationships/slide" Target="slides/slide94.xml"/><Relationship Id="rId126" Type="http://schemas.openxmlformats.org/officeDocument/2006/relationships/slide" Target="slides/slide115.xml"/><Relationship Id="rId147" Type="http://schemas.openxmlformats.org/officeDocument/2006/relationships/slide" Target="slides/slide136.xml"/><Relationship Id="rId8" Type="http://schemas.openxmlformats.org/officeDocument/2006/relationships/slideMaster" Target="slideMasters/slideMaster4.xml"/><Relationship Id="rId51" Type="http://schemas.openxmlformats.org/officeDocument/2006/relationships/slide" Target="slides/slide40.xml"/><Relationship Id="rId72" Type="http://schemas.openxmlformats.org/officeDocument/2006/relationships/slide" Target="slides/slide61.xml"/><Relationship Id="rId93" Type="http://schemas.openxmlformats.org/officeDocument/2006/relationships/slide" Target="slides/slide82.xml"/><Relationship Id="rId98" Type="http://schemas.openxmlformats.org/officeDocument/2006/relationships/slide" Target="slides/slide87.xml"/><Relationship Id="rId121" Type="http://schemas.openxmlformats.org/officeDocument/2006/relationships/slide" Target="slides/slide110.xml"/><Relationship Id="rId142" Type="http://schemas.openxmlformats.org/officeDocument/2006/relationships/slide" Target="slides/slide131.xml"/><Relationship Id="rId163" Type="http://schemas.openxmlformats.org/officeDocument/2006/relationships/theme" Target="theme/theme1.xml"/><Relationship Id="rId3" Type="http://schemas.openxmlformats.org/officeDocument/2006/relationships/customXml" Target="../customXml/item3.xml"/><Relationship Id="rId25" Type="http://schemas.openxmlformats.org/officeDocument/2006/relationships/slide" Target="slides/slide14.xml"/><Relationship Id="rId46" Type="http://schemas.openxmlformats.org/officeDocument/2006/relationships/slide" Target="slides/slide35.xml"/><Relationship Id="rId67" Type="http://schemas.openxmlformats.org/officeDocument/2006/relationships/slide" Target="slides/slide56.xml"/><Relationship Id="rId116" Type="http://schemas.openxmlformats.org/officeDocument/2006/relationships/slide" Target="slides/slide105.xml"/><Relationship Id="rId137" Type="http://schemas.openxmlformats.org/officeDocument/2006/relationships/slide" Target="slides/slide126.xml"/><Relationship Id="rId158" Type="http://schemas.openxmlformats.org/officeDocument/2006/relationships/handoutMaster" Target="handoutMasters/handoutMaster1.xml"/><Relationship Id="rId20" Type="http://schemas.openxmlformats.org/officeDocument/2006/relationships/slide" Target="slides/slide9.xml"/><Relationship Id="rId41" Type="http://schemas.openxmlformats.org/officeDocument/2006/relationships/slide" Target="slides/slide30.xml"/><Relationship Id="rId62" Type="http://schemas.openxmlformats.org/officeDocument/2006/relationships/slide" Target="slides/slide51.xml"/><Relationship Id="rId83" Type="http://schemas.openxmlformats.org/officeDocument/2006/relationships/slide" Target="slides/slide72.xml"/><Relationship Id="rId88" Type="http://schemas.openxmlformats.org/officeDocument/2006/relationships/slide" Target="slides/slide77.xml"/><Relationship Id="rId111" Type="http://schemas.openxmlformats.org/officeDocument/2006/relationships/slide" Target="slides/slide100.xml"/><Relationship Id="rId132" Type="http://schemas.openxmlformats.org/officeDocument/2006/relationships/slide" Target="slides/slide121.xml"/><Relationship Id="rId153" Type="http://schemas.openxmlformats.org/officeDocument/2006/relationships/slide" Target="slides/slide142.xml"/><Relationship Id="rId15" Type="http://schemas.openxmlformats.org/officeDocument/2006/relationships/slide" Target="slides/slide4.xml"/><Relationship Id="rId36" Type="http://schemas.openxmlformats.org/officeDocument/2006/relationships/slide" Target="slides/slide25.xml"/><Relationship Id="rId57" Type="http://schemas.openxmlformats.org/officeDocument/2006/relationships/slide" Target="slides/slide46.xml"/><Relationship Id="rId106" Type="http://schemas.openxmlformats.org/officeDocument/2006/relationships/slide" Target="slides/slide95.xml"/><Relationship Id="rId127" Type="http://schemas.openxmlformats.org/officeDocument/2006/relationships/slide" Target="slides/slide116.xml"/><Relationship Id="rId10" Type="http://schemas.openxmlformats.org/officeDocument/2006/relationships/slideMaster" Target="slideMasters/slideMaster6.xml"/><Relationship Id="rId31" Type="http://schemas.openxmlformats.org/officeDocument/2006/relationships/slide" Target="slides/slide20.xml"/><Relationship Id="rId52" Type="http://schemas.openxmlformats.org/officeDocument/2006/relationships/slide" Target="slides/slide41.xml"/><Relationship Id="rId73" Type="http://schemas.openxmlformats.org/officeDocument/2006/relationships/slide" Target="slides/slide62.xml"/><Relationship Id="rId78" Type="http://schemas.openxmlformats.org/officeDocument/2006/relationships/slide" Target="slides/slide67.xml"/><Relationship Id="rId94" Type="http://schemas.openxmlformats.org/officeDocument/2006/relationships/slide" Target="slides/slide83.xml"/><Relationship Id="rId99" Type="http://schemas.openxmlformats.org/officeDocument/2006/relationships/slide" Target="slides/slide88.xml"/><Relationship Id="rId101" Type="http://schemas.openxmlformats.org/officeDocument/2006/relationships/slide" Target="slides/slide90.xml"/><Relationship Id="rId122" Type="http://schemas.openxmlformats.org/officeDocument/2006/relationships/slide" Target="slides/slide111.xml"/><Relationship Id="rId143" Type="http://schemas.openxmlformats.org/officeDocument/2006/relationships/slide" Target="slides/slide132.xml"/><Relationship Id="rId148" Type="http://schemas.openxmlformats.org/officeDocument/2006/relationships/slide" Target="slides/slide137.xml"/><Relationship Id="rId164" Type="http://schemas.openxmlformats.org/officeDocument/2006/relationships/tableStyles" Target="tableStyles.xml"/><Relationship Id="rId4" Type="http://schemas.openxmlformats.org/officeDocument/2006/relationships/customXml" Target="../customXml/item4.xml"/><Relationship Id="rId9" Type="http://schemas.openxmlformats.org/officeDocument/2006/relationships/slideMaster" Target="slideMasters/slideMaster5.xml"/><Relationship Id="rId26" Type="http://schemas.openxmlformats.org/officeDocument/2006/relationships/slide" Target="slides/slide15.xml"/><Relationship Id="rId47" Type="http://schemas.openxmlformats.org/officeDocument/2006/relationships/slide" Target="slides/slide36.xml"/><Relationship Id="rId68" Type="http://schemas.openxmlformats.org/officeDocument/2006/relationships/slide" Target="slides/slide57.xml"/><Relationship Id="rId89" Type="http://schemas.openxmlformats.org/officeDocument/2006/relationships/slide" Target="slides/slide78.xml"/><Relationship Id="rId112" Type="http://schemas.openxmlformats.org/officeDocument/2006/relationships/slide" Target="slides/slide101.xml"/><Relationship Id="rId133" Type="http://schemas.openxmlformats.org/officeDocument/2006/relationships/slide" Target="slides/slide122.xml"/><Relationship Id="rId154" Type="http://schemas.openxmlformats.org/officeDocument/2006/relationships/slide" Target="slides/slide143.xml"/><Relationship Id="rId16" Type="http://schemas.openxmlformats.org/officeDocument/2006/relationships/slide" Target="slides/slide5.xml"/><Relationship Id="rId37" Type="http://schemas.openxmlformats.org/officeDocument/2006/relationships/slide" Target="slides/slide26.xml"/><Relationship Id="rId58" Type="http://schemas.openxmlformats.org/officeDocument/2006/relationships/slide" Target="slides/slide47.xml"/><Relationship Id="rId79" Type="http://schemas.openxmlformats.org/officeDocument/2006/relationships/slide" Target="slides/slide68.xml"/><Relationship Id="rId102" Type="http://schemas.openxmlformats.org/officeDocument/2006/relationships/slide" Target="slides/slide91.xml"/><Relationship Id="rId123" Type="http://schemas.openxmlformats.org/officeDocument/2006/relationships/slide" Target="slides/slide112.xml"/><Relationship Id="rId144" Type="http://schemas.openxmlformats.org/officeDocument/2006/relationships/slide" Target="slides/slide133.xml"/><Relationship Id="rId90" Type="http://schemas.openxmlformats.org/officeDocument/2006/relationships/slide" Target="slides/slide79.xml"/><Relationship Id="rId165" Type="http://schemas.microsoft.com/office/2016/11/relationships/changesInfo" Target="changesInfos/changesInfo1.xml"/><Relationship Id="rId27" Type="http://schemas.openxmlformats.org/officeDocument/2006/relationships/slide" Target="slides/slide16.xml"/><Relationship Id="rId48" Type="http://schemas.openxmlformats.org/officeDocument/2006/relationships/slide" Target="slides/slide37.xml"/><Relationship Id="rId69" Type="http://schemas.openxmlformats.org/officeDocument/2006/relationships/slide" Target="slides/slide58.xml"/><Relationship Id="rId113" Type="http://schemas.openxmlformats.org/officeDocument/2006/relationships/slide" Target="slides/slide102.xml"/><Relationship Id="rId134" Type="http://schemas.openxmlformats.org/officeDocument/2006/relationships/slide" Target="slides/slide123.xml"/><Relationship Id="rId80" Type="http://schemas.openxmlformats.org/officeDocument/2006/relationships/slide" Target="slides/slide69.xml"/><Relationship Id="rId155" Type="http://schemas.openxmlformats.org/officeDocument/2006/relationships/slide" Target="slides/slide14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ohms, H.M. (Michel)" userId="f0b80a2c-ca6a-4850-9433-81e4d17ec5c1" providerId="ADAL" clId="{5ABC2C34-B175-4ABB-A3AA-79BF6615036E}"/>
    <pc:docChg chg="custSel addSld modSld modMainMaster modHandout">
      <pc:chgData name="Bohms, H.M. (Michel)" userId="f0b80a2c-ca6a-4850-9433-81e4d17ec5c1" providerId="ADAL" clId="{5ABC2C34-B175-4ABB-A3AA-79BF6615036E}" dt="2021-04-01T09:56:24.537" v="1893" actId="20577"/>
      <pc:docMkLst>
        <pc:docMk/>
      </pc:docMkLst>
      <pc:sldChg chg="modSp mod">
        <pc:chgData name="Bohms, H.M. (Michel)" userId="f0b80a2c-ca6a-4850-9433-81e4d17ec5c1" providerId="ADAL" clId="{5ABC2C34-B175-4ABB-A3AA-79BF6615036E}" dt="2021-04-01T09:56:24.537" v="1893" actId="20577"/>
        <pc:sldMkLst>
          <pc:docMk/>
          <pc:sldMk cId="3222814624" sldId="256"/>
        </pc:sldMkLst>
        <pc:spChg chg="mod">
          <ac:chgData name="Bohms, H.M. (Michel)" userId="f0b80a2c-ca6a-4850-9433-81e4d17ec5c1" providerId="ADAL" clId="{5ABC2C34-B175-4ABB-A3AA-79BF6615036E}" dt="2021-04-01T09:56:21.469" v="525" actId="20577"/>
          <ac:spMkLst>
            <pc:docMk/>
            <pc:sldMk cId="3222814624" sldId="256"/>
            <ac:spMk id="8" creationId="{BC1F7A65-C960-425E-8E36-C6948A45B7DE}"/>
          </ac:spMkLst>
        </pc:spChg>
        <pc:spChg chg="mod">
          <ac:chgData name="Bohms, H.M. (Michel)" userId="f0b80a2c-ca6a-4850-9433-81e4d17ec5c1" providerId="ADAL" clId="{5ABC2C34-B175-4ABB-A3AA-79BF6615036E}" dt="2021-04-01T09:56:24.535" v="1892" actId="20577"/>
          <ac:spMkLst>
            <pc:docMk/>
            <pc:sldMk cId="3222814624" sldId="256"/>
            <ac:spMk id="18" creationId="{976C5212-975A-40FF-9FD4-BD7DC388623B}"/>
          </ac:spMkLst>
        </pc:spChg>
        <pc:spChg chg="mod">
          <ac:chgData name="Bohms, H.M. (Michel)" userId="f0b80a2c-ca6a-4850-9433-81e4d17ec5c1" providerId="ADAL" clId="{5ABC2C34-B175-4ABB-A3AA-79BF6615036E}" dt="2021-04-01T09:56:24.537" v="1893" actId="20577"/>
          <ac:spMkLst>
            <pc:docMk/>
            <pc:sldMk cId="3222814624" sldId="256"/>
            <ac:spMk id="19" creationId="{92239BDE-AC69-48BF-8A7D-54D291E0892A}"/>
          </ac:spMkLst>
        </pc:spChg>
        <pc:spChg chg="mod">
          <ac:chgData name="Bohms, H.M. (Michel)" userId="f0b80a2c-ca6a-4850-9433-81e4d17ec5c1" providerId="ADAL" clId="{5ABC2C34-B175-4ABB-A3AA-79BF6615036E}" dt="2021-04-01T09:56:21.478" v="529" actId="790"/>
          <ac:spMkLst>
            <pc:docMk/>
            <pc:sldMk cId="3222814624" sldId="256"/>
            <ac:spMk id="20" creationId="{E0650F71-88D2-42C0-BC18-8BFA41A9FB07}"/>
          </ac:spMkLst>
        </pc:spChg>
        <pc:spChg chg="mod">
          <ac:chgData name="Bohms, H.M. (Michel)" userId="f0b80a2c-ca6a-4850-9433-81e4d17ec5c1" providerId="ADAL" clId="{5ABC2C34-B175-4ABB-A3AA-79BF6615036E}" dt="2021-04-01T09:56:21.479" v="530" actId="790"/>
          <ac:spMkLst>
            <pc:docMk/>
            <pc:sldMk cId="3222814624" sldId="256"/>
            <ac:spMk id="21" creationId="{EECDA816-A100-41FA-BBF8-AC9B008FA9B3}"/>
          </ac:spMkLst>
        </pc:spChg>
        <pc:spChg chg="mod">
          <ac:chgData name="Bohms, H.M. (Michel)" userId="f0b80a2c-ca6a-4850-9433-81e4d17ec5c1" providerId="ADAL" clId="{5ABC2C34-B175-4ABB-A3AA-79BF6615036E}" dt="2021-04-01T09:56:21.475" v="527" actId="790"/>
          <ac:spMkLst>
            <pc:docMk/>
            <pc:sldMk cId="3222814624" sldId="256"/>
            <ac:spMk id="22" creationId="{F9C17B8D-6859-43E2-93FF-4D52EF337D8C}"/>
          </ac:spMkLst>
        </pc:spChg>
      </pc:sldChg>
      <pc:sldChg chg="modSp mod">
        <pc:chgData name="Bohms, H.M. (Michel)" userId="f0b80a2c-ca6a-4850-9433-81e4d17ec5c1" providerId="ADAL" clId="{5ABC2C34-B175-4ABB-A3AA-79BF6615036E}" dt="2021-04-01T09:56:24.409" v="1856" actId="790"/>
        <pc:sldMkLst>
          <pc:docMk/>
          <pc:sldMk cId="1883032682" sldId="261"/>
        </pc:sldMkLst>
        <pc:spChg chg="mod">
          <ac:chgData name="Bohms, H.M. (Michel)" userId="f0b80a2c-ca6a-4850-9433-81e4d17ec5c1" providerId="ADAL" clId="{5ABC2C34-B175-4ABB-A3AA-79BF6615036E}" dt="2021-04-01T09:56:24.379" v="1841" actId="790"/>
          <ac:spMkLst>
            <pc:docMk/>
            <pc:sldMk cId="1883032682" sldId="261"/>
            <ac:spMk id="2" creationId="{75210E8E-F04A-4E7E-8D67-701F4B867BE7}"/>
          </ac:spMkLst>
        </pc:spChg>
        <pc:spChg chg="mod">
          <ac:chgData name="Bohms, H.M. (Michel)" userId="f0b80a2c-ca6a-4850-9433-81e4d17ec5c1" providerId="ADAL" clId="{5ABC2C34-B175-4ABB-A3AA-79BF6615036E}" dt="2021-04-01T09:56:24.381" v="1842" actId="790"/>
          <ac:spMkLst>
            <pc:docMk/>
            <pc:sldMk cId="1883032682" sldId="261"/>
            <ac:spMk id="3" creationId="{83D4AC34-324A-43C6-A350-2C7E55BD3B3C}"/>
          </ac:spMkLst>
        </pc:spChg>
        <pc:spChg chg="mod">
          <ac:chgData name="Bohms, H.M. (Michel)" userId="f0b80a2c-ca6a-4850-9433-81e4d17ec5c1" providerId="ADAL" clId="{5ABC2C34-B175-4ABB-A3AA-79BF6615036E}" dt="2021-04-01T09:56:24.386" v="1845" actId="20577"/>
          <ac:spMkLst>
            <pc:docMk/>
            <pc:sldMk cId="1883032682" sldId="261"/>
            <ac:spMk id="4" creationId="{32E651A1-C5D0-432B-BCAB-1999F0554ED4}"/>
          </ac:spMkLst>
        </pc:spChg>
        <pc:spChg chg="mod">
          <ac:chgData name="Bohms, H.M. (Michel)" userId="f0b80a2c-ca6a-4850-9433-81e4d17ec5c1" providerId="ADAL" clId="{5ABC2C34-B175-4ABB-A3AA-79BF6615036E}" dt="2021-04-01T09:56:24.388" v="1846" actId="790"/>
          <ac:spMkLst>
            <pc:docMk/>
            <pc:sldMk cId="1883032682" sldId="261"/>
            <ac:spMk id="5" creationId="{D9B058F8-95DB-4316-A442-5BF24B374322}"/>
          </ac:spMkLst>
        </pc:spChg>
        <pc:spChg chg="mod">
          <ac:chgData name="Bohms, H.M. (Michel)" userId="f0b80a2c-ca6a-4850-9433-81e4d17ec5c1" providerId="ADAL" clId="{5ABC2C34-B175-4ABB-A3AA-79BF6615036E}" dt="2021-04-01T09:56:24.390" v="1847" actId="790"/>
          <ac:spMkLst>
            <pc:docMk/>
            <pc:sldMk cId="1883032682" sldId="261"/>
            <ac:spMk id="6" creationId="{B984D7C8-5493-4794-AC98-17F6670CDD48}"/>
          </ac:spMkLst>
        </pc:spChg>
        <pc:spChg chg="mod">
          <ac:chgData name="Bohms, H.M. (Michel)" userId="f0b80a2c-ca6a-4850-9433-81e4d17ec5c1" providerId="ADAL" clId="{5ABC2C34-B175-4ABB-A3AA-79BF6615036E}" dt="2021-04-01T09:56:24.395" v="1850" actId="20577"/>
          <ac:spMkLst>
            <pc:docMk/>
            <pc:sldMk cId="1883032682" sldId="261"/>
            <ac:spMk id="7" creationId="{9C051776-EDBE-4A67-8F83-ECBC844D50CA}"/>
          </ac:spMkLst>
        </pc:spChg>
        <pc:spChg chg="mod">
          <ac:chgData name="Bohms, H.M. (Michel)" userId="f0b80a2c-ca6a-4850-9433-81e4d17ec5c1" providerId="ADAL" clId="{5ABC2C34-B175-4ABB-A3AA-79BF6615036E}" dt="2021-04-01T09:56:24.397" v="1851" actId="790"/>
          <ac:spMkLst>
            <pc:docMk/>
            <pc:sldMk cId="1883032682" sldId="261"/>
            <ac:spMk id="8" creationId="{93CAD820-DC48-479C-A6F9-9D4E8139EAAC}"/>
          </ac:spMkLst>
        </pc:spChg>
        <pc:spChg chg="mod">
          <ac:chgData name="Bohms, H.M. (Michel)" userId="f0b80a2c-ca6a-4850-9433-81e4d17ec5c1" providerId="ADAL" clId="{5ABC2C34-B175-4ABB-A3AA-79BF6615036E}" dt="2021-04-01T09:56:24.399" v="1852" actId="790"/>
          <ac:spMkLst>
            <pc:docMk/>
            <pc:sldMk cId="1883032682" sldId="261"/>
            <ac:spMk id="9" creationId="{6CA4C25E-4A35-4515-9A6A-76AF747C7C92}"/>
          </ac:spMkLst>
        </pc:spChg>
        <pc:spChg chg="mod">
          <ac:chgData name="Bohms, H.M. (Michel)" userId="f0b80a2c-ca6a-4850-9433-81e4d17ec5c1" providerId="ADAL" clId="{5ABC2C34-B175-4ABB-A3AA-79BF6615036E}" dt="2021-04-01T09:56:24.403" v="1854" actId="790"/>
          <ac:spMkLst>
            <pc:docMk/>
            <pc:sldMk cId="1883032682" sldId="261"/>
            <ac:spMk id="10" creationId="{4A4C6510-74E5-4A2D-965E-15F41481460F}"/>
          </ac:spMkLst>
        </pc:spChg>
        <pc:spChg chg="mod">
          <ac:chgData name="Bohms, H.M. (Michel)" userId="f0b80a2c-ca6a-4850-9433-81e4d17ec5c1" providerId="ADAL" clId="{5ABC2C34-B175-4ABB-A3AA-79BF6615036E}" dt="2021-04-01T09:56:24.401" v="1853" actId="790"/>
          <ac:spMkLst>
            <pc:docMk/>
            <pc:sldMk cId="1883032682" sldId="261"/>
            <ac:spMk id="11" creationId="{28DADADC-22E8-445D-83E3-E20F3D373FB1}"/>
          </ac:spMkLst>
        </pc:spChg>
        <pc:spChg chg="mod">
          <ac:chgData name="Bohms, H.M. (Michel)" userId="f0b80a2c-ca6a-4850-9433-81e4d17ec5c1" providerId="ADAL" clId="{5ABC2C34-B175-4ABB-A3AA-79BF6615036E}" dt="2021-04-01T09:56:24.405" v="1855" actId="790"/>
          <ac:spMkLst>
            <pc:docMk/>
            <pc:sldMk cId="1883032682" sldId="261"/>
            <ac:spMk id="12" creationId="{B7557BAE-5FB3-4E9D-815D-E4B7E21AAAE7}"/>
          </ac:spMkLst>
        </pc:spChg>
        <pc:spChg chg="mod">
          <ac:chgData name="Bohms, H.M. (Michel)" userId="f0b80a2c-ca6a-4850-9433-81e4d17ec5c1" providerId="ADAL" clId="{5ABC2C34-B175-4ABB-A3AA-79BF6615036E}" dt="2021-04-01T09:56:24.409" v="1856" actId="790"/>
          <ac:spMkLst>
            <pc:docMk/>
            <pc:sldMk cId="1883032682" sldId="261"/>
            <ac:spMk id="13" creationId="{71277382-CA63-4D48-A81C-746DC1FDB444}"/>
          </ac:spMkLst>
        </pc:spChg>
      </pc:sldChg>
      <pc:sldChg chg="modSp mod">
        <pc:chgData name="Bohms, H.M. (Michel)" userId="f0b80a2c-ca6a-4850-9433-81e4d17ec5c1" providerId="ADAL" clId="{5ABC2C34-B175-4ABB-A3AA-79BF6615036E}" dt="2021-04-01T09:56:24.377" v="1840" actId="790"/>
        <pc:sldMkLst>
          <pc:docMk/>
          <pc:sldMk cId="3435172433" sldId="265"/>
        </pc:sldMkLst>
        <pc:spChg chg="mod">
          <ac:chgData name="Bohms, H.M. (Michel)" userId="f0b80a2c-ca6a-4850-9433-81e4d17ec5c1" providerId="ADAL" clId="{5ABC2C34-B175-4ABB-A3AA-79BF6615036E}" dt="2021-04-01T09:56:24.353" v="1831" actId="790"/>
          <ac:spMkLst>
            <pc:docMk/>
            <pc:sldMk cId="3435172433" sldId="265"/>
            <ac:spMk id="2" creationId="{ED73B5C5-A30C-4B2A-8167-1A6D1A684AEE}"/>
          </ac:spMkLst>
        </pc:spChg>
        <pc:spChg chg="mod">
          <ac:chgData name="Bohms, H.M. (Michel)" userId="f0b80a2c-ca6a-4850-9433-81e4d17ec5c1" providerId="ADAL" clId="{5ABC2C34-B175-4ABB-A3AA-79BF6615036E}" dt="2021-04-01T09:56:24.377" v="1840" actId="790"/>
          <ac:spMkLst>
            <pc:docMk/>
            <pc:sldMk cId="3435172433" sldId="265"/>
            <ac:spMk id="3" creationId="{022055AF-E85C-4328-A53E-941529AC7FA4}"/>
          </ac:spMkLst>
        </pc:spChg>
        <pc:spChg chg="mod">
          <ac:chgData name="Bohms, H.M. (Michel)" userId="f0b80a2c-ca6a-4850-9433-81e4d17ec5c1" providerId="ADAL" clId="{5ABC2C34-B175-4ABB-A3AA-79BF6615036E}" dt="2021-04-01T09:56:24.358" v="1834" actId="20577"/>
          <ac:spMkLst>
            <pc:docMk/>
            <pc:sldMk cId="3435172433" sldId="265"/>
            <ac:spMk id="4" creationId="{275F67C3-9BC2-4212-BD27-D7F68A3906E6}"/>
          </ac:spMkLst>
        </pc:spChg>
        <pc:spChg chg="mod">
          <ac:chgData name="Bohms, H.M. (Michel)" userId="f0b80a2c-ca6a-4850-9433-81e4d17ec5c1" providerId="ADAL" clId="{5ABC2C34-B175-4ABB-A3AA-79BF6615036E}" dt="2021-04-01T09:56:24.364" v="1837" actId="20577"/>
          <ac:spMkLst>
            <pc:docMk/>
            <pc:sldMk cId="3435172433" sldId="265"/>
            <ac:spMk id="5" creationId="{B5FA3F89-1119-421F-A26B-7FE87FC8761D}"/>
          </ac:spMkLst>
        </pc:spChg>
        <pc:spChg chg="mod">
          <ac:chgData name="Bohms, H.M. (Michel)" userId="f0b80a2c-ca6a-4850-9433-81e4d17ec5c1" providerId="ADAL" clId="{5ABC2C34-B175-4ABB-A3AA-79BF6615036E}" dt="2021-04-01T09:56:24.368" v="1838" actId="790"/>
          <ac:spMkLst>
            <pc:docMk/>
            <pc:sldMk cId="3435172433" sldId="265"/>
            <ac:spMk id="6" creationId="{40263F14-1C1C-449E-A5FA-2581D35B5BFE}"/>
          </ac:spMkLst>
        </pc:spChg>
        <pc:spChg chg="mod">
          <ac:chgData name="Bohms, H.M. (Michel)" userId="f0b80a2c-ca6a-4850-9433-81e4d17ec5c1" providerId="ADAL" clId="{5ABC2C34-B175-4ABB-A3AA-79BF6615036E}" dt="2021-04-01T09:56:24.375" v="1839" actId="790"/>
          <ac:spMkLst>
            <pc:docMk/>
            <pc:sldMk cId="3435172433" sldId="265"/>
            <ac:spMk id="9" creationId="{98184783-E58F-47AB-BB70-FB444B943020}"/>
          </ac:spMkLst>
        </pc:spChg>
      </pc:sldChg>
      <pc:sldChg chg="modSp mod">
        <pc:chgData name="Bohms, H.M. (Michel)" userId="f0b80a2c-ca6a-4850-9433-81e4d17ec5c1" providerId="ADAL" clId="{5ABC2C34-B175-4ABB-A3AA-79BF6615036E}" dt="2021-04-01T09:56:24.498" v="1891" actId="790"/>
        <pc:sldMkLst>
          <pc:docMk/>
          <pc:sldMk cId="3844878828" sldId="272"/>
        </pc:sldMkLst>
        <pc:spChg chg="mod">
          <ac:chgData name="Bohms, H.M. (Michel)" userId="f0b80a2c-ca6a-4850-9433-81e4d17ec5c1" providerId="ADAL" clId="{5ABC2C34-B175-4ABB-A3AA-79BF6615036E}" dt="2021-04-01T09:56:24.492" v="1888" actId="790"/>
          <ac:spMkLst>
            <pc:docMk/>
            <pc:sldMk cId="3844878828" sldId="272"/>
            <ac:spMk id="7" creationId="{0966782E-34E5-4835-9625-1B014CF48CAE}"/>
          </ac:spMkLst>
        </pc:spChg>
        <pc:spChg chg="mod">
          <ac:chgData name="Bohms, H.M. (Michel)" userId="f0b80a2c-ca6a-4850-9433-81e4d17ec5c1" providerId="ADAL" clId="{5ABC2C34-B175-4ABB-A3AA-79BF6615036E}" dt="2021-04-01T09:56:24.494" v="1889" actId="790"/>
          <ac:spMkLst>
            <pc:docMk/>
            <pc:sldMk cId="3844878828" sldId="272"/>
            <ac:spMk id="8" creationId="{31748DD8-81AB-4BC5-BFA2-A69CD0CD2807}"/>
          </ac:spMkLst>
        </pc:spChg>
        <pc:spChg chg="mod">
          <ac:chgData name="Bohms, H.M. (Michel)" userId="f0b80a2c-ca6a-4850-9433-81e4d17ec5c1" providerId="ADAL" clId="{5ABC2C34-B175-4ABB-A3AA-79BF6615036E}" dt="2021-04-01T09:56:24.498" v="1891" actId="790"/>
          <ac:spMkLst>
            <pc:docMk/>
            <pc:sldMk cId="3844878828" sldId="272"/>
            <ac:spMk id="32" creationId="{7C24C0D6-8F84-4C66-8EB2-630B67FBE706}"/>
          </ac:spMkLst>
        </pc:spChg>
        <pc:spChg chg="mod">
          <ac:chgData name="Bohms, H.M. (Michel)" userId="f0b80a2c-ca6a-4850-9433-81e4d17ec5c1" providerId="ADAL" clId="{5ABC2C34-B175-4ABB-A3AA-79BF6615036E}" dt="2021-04-01T09:56:24.496" v="1890" actId="790"/>
          <ac:spMkLst>
            <pc:docMk/>
            <pc:sldMk cId="3844878828" sldId="272"/>
            <ac:spMk id="33" creationId="{697E37A2-C3C3-4BD7-AD35-B0465E08C383}"/>
          </ac:spMkLst>
        </pc:spChg>
        <pc:spChg chg="mod">
          <ac:chgData name="Bohms, H.M. (Michel)" userId="f0b80a2c-ca6a-4850-9433-81e4d17ec5c1" providerId="ADAL" clId="{5ABC2C34-B175-4ABB-A3AA-79BF6615036E}" dt="2021-04-01T09:56:24.490" v="1887" actId="790"/>
          <ac:spMkLst>
            <pc:docMk/>
            <pc:sldMk cId="3844878828" sldId="272"/>
            <ac:spMk id="45" creationId="{74A09BDC-A602-43BC-9AB0-1E48FCFB84EB}"/>
          </ac:spMkLst>
        </pc:spChg>
        <pc:spChg chg="mod">
          <ac:chgData name="Bohms, H.M. (Michel)" userId="f0b80a2c-ca6a-4850-9433-81e4d17ec5c1" providerId="ADAL" clId="{5ABC2C34-B175-4ABB-A3AA-79BF6615036E}" dt="2021-04-01T09:56:24.489" v="1886" actId="790"/>
          <ac:spMkLst>
            <pc:docMk/>
            <pc:sldMk cId="3844878828" sldId="272"/>
            <ac:spMk id="46" creationId="{20472697-B901-4A39-B920-88CA7E3E525A}"/>
          </ac:spMkLst>
        </pc:spChg>
      </pc:sldChg>
      <pc:sldChg chg="modSp mod">
        <pc:chgData name="Bohms, H.M. (Michel)" userId="f0b80a2c-ca6a-4850-9433-81e4d17ec5c1" providerId="ADAL" clId="{5ABC2C34-B175-4ABB-A3AA-79BF6615036E}" dt="2021-04-01T09:56:24.228" v="1783" actId="790"/>
        <pc:sldMkLst>
          <pc:docMk/>
          <pc:sldMk cId="216070266" sldId="276"/>
        </pc:sldMkLst>
        <pc:spChg chg="mod">
          <ac:chgData name="Bohms, H.M. (Michel)" userId="f0b80a2c-ca6a-4850-9433-81e4d17ec5c1" providerId="ADAL" clId="{5ABC2C34-B175-4ABB-A3AA-79BF6615036E}" dt="2021-04-01T09:56:24.224" v="1782" actId="790"/>
          <ac:spMkLst>
            <pc:docMk/>
            <pc:sldMk cId="216070266" sldId="276"/>
            <ac:spMk id="2" creationId="{57327536-9E70-4A8E-A84F-3DF501D3097F}"/>
          </ac:spMkLst>
        </pc:spChg>
        <pc:spChg chg="mod">
          <ac:chgData name="Bohms, H.M. (Michel)" userId="f0b80a2c-ca6a-4850-9433-81e4d17ec5c1" providerId="ADAL" clId="{5ABC2C34-B175-4ABB-A3AA-79BF6615036E}" dt="2021-04-01T09:56:24.228" v="1783" actId="790"/>
          <ac:spMkLst>
            <pc:docMk/>
            <pc:sldMk cId="216070266" sldId="276"/>
            <ac:spMk id="3" creationId="{BE84C310-20F4-4D3D-9621-A07CF677872B}"/>
          </ac:spMkLst>
        </pc:spChg>
        <pc:spChg chg="mod">
          <ac:chgData name="Bohms, H.M. (Michel)" userId="f0b80a2c-ca6a-4850-9433-81e4d17ec5c1" providerId="ADAL" clId="{5ABC2C34-B175-4ABB-A3AA-79BF6615036E}" dt="2021-04-01T09:56:24.134" v="1733" actId="790"/>
          <ac:spMkLst>
            <pc:docMk/>
            <pc:sldMk cId="216070266" sldId="276"/>
            <ac:spMk id="20" creationId="{A15D3A51-9971-4124-8584-8CD319553684}"/>
          </ac:spMkLst>
        </pc:spChg>
        <pc:spChg chg="mod">
          <ac:chgData name="Bohms, H.M. (Michel)" userId="f0b80a2c-ca6a-4850-9433-81e4d17ec5c1" providerId="ADAL" clId="{5ABC2C34-B175-4ABB-A3AA-79BF6615036E}" dt="2021-04-01T09:56:24.132" v="1732" actId="20577"/>
          <ac:spMkLst>
            <pc:docMk/>
            <pc:sldMk cId="216070266" sldId="276"/>
            <ac:spMk id="21" creationId="{F36B1E6C-4289-4980-81D7-ED92F10CCB6B}"/>
          </ac:spMkLst>
        </pc:spChg>
        <pc:spChg chg="mod">
          <ac:chgData name="Bohms, H.M. (Michel)" userId="f0b80a2c-ca6a-4850-9433-81e4d17ec5c1" providerId="ADAL" clId="{5ABC2C34-B175-4ABB-A3AA-79BF6615036E}" dt="2021-04-01T09:56:24.126" v="1729" actId="20577"/>
          <ac:spMkLst>
            <pc:docMk/>
            <pc:sldMk cId="216070266" sldId="276"/>
            <ac:spMk id="22" creationId="{5566E30F-6C97-4831-BBB4-566E1DCADF0F}"/>
          </ac:spMkLst>
        </pc:spChg>
        <pc:spChg chg="mod">
          <ac:chgData name="Bohms, H.M. (Michel)" userId="f0b80a2c-ca6a-4850-9433-81e4d17ec5c1" providerId="ADAL" clId="{5ABC2C34-B175-4ABB-A3AA-79BF6615036E}" dt="2021-04-01T09:56:24.136" v="1734" actId="790"/>
          <ac:spMkLst>
            <pc:docMk/>
            <pc:sldMk cId="216070266" sldId="276"/>
            <ac:spMk id="23" creationId="{70F9FB87-CD19-4EA1-B852-F5C98F7A8597}"/>
          </ac:spMkLst>
        </pc:spChg>
        <pc:spChg chg="mod">
          <ac:chgData name="Bohms, H.M. (Michel)" userId="f0b80a2c-ca6a-4850-9433-81e4d17ec5c1" providerId="ADAL" clId="{5ABC2C34-B175-4ABB-A3AA-79BF6615036E}" dt="2021-04-01T09:56:24.137" v="1735" actId="790"/>
          <ac:spMkLst>
            <pc:docMk/>
            <pc:sldMk cId="216070266" sldId="276"/>
            <ac:spMk id="24" creationId="{09BAA242-DFB9-42C8-9D45-A4746FB473F8}"/>
          </ac:spMkLst>
        </pc:spChg>
        <pc:spChg chg="mod">
          <ac:chgData name="Bohms, H.M. (Michel)" userId="f0b80a2c-ca6a-4850-9433-81e4d17ec5c1" providerId="ADAL" clId="{5ABC2C34-B175-4ABB-A3AA-79BF6615036E}" dt="2021-04-01T09:56:24.143" v="1738" actId="20577"/>
          <ac:spMkLst>
            <pc:docMk/>
            <pc:sldMk cId="216070266" sldId="276"/>
            <ac:spMk id="25" creationId="{440C8224-FCC9-4A71-B30D-D754A09D995B}"/>
          </ac:spMkLst>
        </pc:spChg>
        <pc:spChg chg="mod">
          <ac:chgData name="Bohms, H.M. (Michel)" userId="f0b80a2c-ca6a-4850-9433-81e4d17ec5c1" providerId="ADAL" clId="{5ABC2C34-B175-4ABB-A3AA-79BF6615036E}" dt="2021-04-01T09:56:24.145" v="1739" actId="790"/>
          <ac:spMkLst>
            <pc:docMk/>
            <pc:sldMk cId="216070266" sldId="276"/>
            <ac:spMk id="26" creationId="{FEC6E6AF-426E-4973-8871-65CA4484B2CA}"/>
          </ac:spMkLst>
        </pc:spChg>
        <pc:spChg chg="mod">
          <ac:chgData name="Bohms, H.M. (Michel)" userId="f0b80a2c-ca6a-4850-9433-81e4d17ec5c1" providerId="ADAL" clId="{5ABC2C34-B175-4ABB-A3AA-79BF6615036E}" dt="2021-04-01T09:56:24.151" v="1742" actId="20577"/>
          <ac:spMkLst>
            <pc:docMk/>
            <pc:sldMk cId="216070266" sldId="276"/>
            <ac:spMk id="27" creationId="{E45AF41E-71E4-4E2A-AB19-76D4F06202A7}"/>
          </ac:spMkLst>
        </pc:spChg>
        <pc:spChg chg="mod">
          <ac:chgData name="Bohms, H.M. (Michel)" userId="f0b80a2c-ca6a-4850-9433-81e4d17ec5c1" providerId="ADAL" clId="{5ABC2C34-B175-4ABB-A3AA-79BF6615036E}" dt="2021-04-01T09:56:24.153" v="1743" actId="790"/>
          <ac:spMkLst>
            <pc:docMk/>
            <pc:sldMk cId="216070266" sldId="276"/>
            <ac:spMk id="28" creationId="{8E921B7E-4415-41FF-B9E0-2CAAAC15002D}"/>
          </ac:spMkLst>
        </pc:spChg>
        <pc:spChg chg="mod">
          <ac:chgData name="Bohms, H.M. (Michel)" userId="f0b80a2c-ca6a-4850-9433-81e4d17ec5c1" providerId="ADAL" clId="{5ABC2C34-B175-4ABB-A3AA-79BF6615036E}" dt="2021-04-01T09:56:24.155" v="1744" actId="790"/>
          <ac:spMkLst>
            <pc:docMk/>
            <pc:sldMk cId="216070266" sldId="276"/>
            <ac:spMk id="29" creationId="{5B0529C9-CC3D-4C8F-AD24-5149CD3D8B89}"/>
          </ac:spMkLst>
        </pc:spChg>
        <pc:spChg chg="mod">
          <ac:chgData name="Bohms, H.M. (Michel)" userId="f0b80a2c-ca6a-4850-9433-81e4d17ec5c1" providerId="ADAL" clId="{5ABC2C34-B175-4ABB-A3AA-79BF6615036E}" dt="2021-04-01T09:56:24.157" v="1745" actId="790"/>
          <ac:spMkLst>
            <pc:docMk/>
            <pc:sldMk cId="216070266" sldId="276"/>
            <ac:spMk id="30" creationId="{F010543A-ECDC-4FAF-B224-CE9FBF49D3F4}"/>
          </ac:spMkLst>
        </pc:spChg>
        <pc:spChg chg="mod">
          <ac:chgData name="Bohms, H.M. (Michel)" userId="f0b80a2c-ca6a-4850-9433-81e4d17ec5c1" providerId="ADAL" clId="{5ABC2C34-B175-4ABB-A3AA-79BF6615036E}" dt="2021-04-01T09:56:24.159" v="1746" actId="790"/>
          <ac:spMkLst>
            <pc:docMk/>
            <pc:sldMk cId="216070266" sldId="276"/>
            <ac:spMk id="31" creationId="{6A3E3D75-B5BF-42CE-B0B4-1464C92EF2D7}"/>
          </ac:spMkLst>
        </pc:spChg>
        <pc:spChg chg="mod">
          <ac:chgData name="Bohms, H.M. (Michel)" userId="f0b80a2c-ca6a-4850-9433-81e4d17ec5c1" providerId="ADAL" clId="{5ABC2C34-B175-4ABB-A3AA-79BF6615036E}" dt="2021-04-01T09:56:24.164" v="1749" actId="20577"/>
          <ac:spMkLst>
            <pc:docMk/>
            <pc:sldMk cId="216070266" sldId="276"/>
            <ac:spMk id="32" creationId="{E240CA85-AB20-4CF4-B64A-A20FFAD81D64}"/>
          </ac:spMkLst>
        </pc:spChg>
        <pc:spChg chg="mod">
          <ac:chgData name="Bohms, H.M. (Michel)" userId="f0b80a2c-ca6a-4850-9433-81e4d17ec5c1" providerId="ADAL" clId="{5ABC2C34-B175-4ABB-A3AA-79BF6615036E}" dt="2021-04-01T09:56:24.170" v="1752" actId="20577"/>
          <ac:spMkLst>
            <pc:docMk/>
            <pc:sldMk cId="216070266" sldId="276"/>
            <ac:spMk id="33" creationId="{C3E478F2-52EF-4CED-886C-B0708A47E9DB}"/>
          </ac:spMkLst>
        </pc:spChg>
        <pc:spChg chg="mod">
          <ac:chgData name="Bohms, H.M. (Michel)" userId="f0b80a2c-ca6a-4850-9433-81e4d17ec5c1" providerId="ADAL" clId="{5ABC2C34-B175-4ABB-A3AA-79BF6615036E}" dt="2021-04-01T09:56:24.175" v="1755" actId="20577"/>
          <ac:spMkLst>
            <pc:docMk/>
            <pc:sldMk cId="216070266" sldId="276"/>
            <ac:spMk id="34" creationId="{FD0E29B3-D20D-4B08-A254-BD252F582F87}"/>
          </ac:spMkLst>
        </pc:spChg>
        <pc:spChg chg="mod">
          <ac:chgData name="Bohms, H.M. (Michel)" userId="f0b80a2c-ca6a-4850-9433-81e4d17ec5c1" providerId="ADAL" clId="{5ABC2C34-B175-4ABB-A3AA-79BF6615036E}" dt="2021-04-01T09:56:24.181" v="1758" actId="20577"/>
          <ac:spMkLst>
            <pc:docMk/>
            <pc:sldMk cId="216070266" sldId="276"/>
            <ac:spMk id="35" creationId="{3F94A31E-419F-4657-B008-9BEFAA0F12D4}"/>
          </ac:spMkLst>
        </pc:spChg>
        <pc:spChg chg="mod">
          <ac:chgData name="Bohms, H.M. (Michel)" userId="f0b80a2c-ca6a-4850-9433-81e4d17ec5c1" providerId="ADAL" clId="{5ABC2C34-B175-4ABB-A3AA-79BF6615036E}" dt="2021-04-01T09:56:24.186" v="1761" actId="20577"/>
          <ac:spMkLst>
            <pc:docMk/>
            <pc:sldMk cId="216070266" sldId="276"/>
            <ac:spMk id="38" creationId="{4A121BED-3534-4D56-9B53-5F8CC2CBAD06}"/>
          </ac:spMkLst>
        </pc:spChg>
        <pc:spChg chg="mod">
          <ac:chgData name="Bohms, H.M. (Michel)" userId="f0b80a2c-ca6a-4850-9433-81e4d17ec5c1" providerId="ADAL" clId="{5ABC2C34-B175-4ABB-A3AA-79BF6615036E}" dt="2021-04-01T09:56:24.191" v="1764" actId="20577"/>
          <ac:spMkLst>
            <pc:docMk/>
            <pc:sldMk cId="216070266" sldId="276"/>
            <ac:spMk id="39" creationId="{09A20EB8-4372-4486-8CF2-6C1D50E9B91F}"/>
          </ac:spMkLst>
        </pc:spChg>
        <pc:spChg chg="mod">
          <ac:chgData name="Bohms, H.M. (Michel)" userId="f0b80a2c-ca6a-4850-9433-81e4d17ec5c1" providerId="ADAL" clId="{5ABC2C34-B175-4ABB-A3AA-79BF6615036E}" dt="2021-04-01T09:56:24.196" v="1767" actId="20577"/>
          <ac:spMkLst>
            <pc:docMk/>
            <pc:sldMk cId="216070266" sldId="276"/>
            <ac:spMk id="40" creationId="{37CF830E-2AB9-4DE5-B7C1-9B917E5497BA}"/>
          </ac:spMkLst>
        </pc:spChg>
        <pc:spChg chg="mod">
          <ac:chgData name="Bohms, H.M. (Michel)" userId="f0b80a2c-ca6a-4850-9433-81e4d17ec5c1" providerId="ADAL" clId="{5ABC2C34-B175-4ABB-A3AA-79BF6615036E}" dt="2021-04-01T09:56:24.199" v="1768" actId="790"/>
          <ac:spMkLst>
            <pc:docMk/>
            <pc:sldMk cId="216070266" sldId="276"/>
            <ac:spMk id="41" creationId="{D6904E25-97D8-4795-A2C4-DD5B7A651BC0}"/>
          </ac:spMkLst>
        </pc:spChg>
        <pc:spChg chg="mod">
          <ac:chgData name="Bohms, H.M. (Michel)" userId="f0b80a2c-ca6a-4850-9433-81e4d17ec5c1" providerId="ADAL" clId="{5ABC2C34-B175-4ABB-A3AA-79BF6615036E}" dt="2021-04-01T09:56:24.204" v="1771" actId="20577"/>
          <ac:spMkLst>
            <pc:docMk/>
            <pc:sldMk cId="216070266" sldId="276"/>
            <ac:spMk id="42" creationId="{F6D1D3C1-0962-4F74-A1F4-9E5360093C78}"/>
          </ac:spMkLst>
        </pc:spChg>
        <pc:spChg chg="mod">
          <ac:chgData name="Bohms, H.M. (Michel)" userId="f0b80a2c-ca6a-4850-9433-81e4d17ec5c1" providerId="ADAL" clId="{5ABC2C34-B175-4ABB-A3AA-79BF6615036E}" dt="2021-04-01T09:56:24.205" v="1772" actId="790"/>
          <ac:spMkLst>
            <pc:docMk/>
            <pc:sldMk cId="216070266" sldId="276"/>
            <ac:spMk id="43" creationId="{F66A7F02-24DB-4F67-BE0F-9CCA3826A9B0}"/>
          </ac:spMkLst>
        </pc:spChg>
        <pc:spChg chg="mod">
          <ac:chgData name="Bohms, H.M. (Michel)" userId="f0b80a2c-ca6a-4850-9433-81e4d17ec5c1" providerId="ADAL" clId="{5ABC2C34-B175-4ABB-A3AA-79BF6615036E}" dt="2021-04-01T09:56:24.207" v="1773" actId="790"/>
          <ac:spMkLst>
            <pc:docMk/>
            <pc:sldMk cId="216070266" sldId="276"/>
            <ac:spMk id="44" creationId="{6F6FD97C-0065-4230-95C2-D7C9547FBF23}"/>
          </ac:spMkLst>
        </pc:spChg>
        <pc:spChg chg="mod">
          <ac:chgData name="Bohms, H.M. (Michel)" userId="f0b80a2c-ca6a-4850-9433-81e4d17ec5c1" providerId="ADAL" clId="{5ABC2C34-B175-4ABB-A3AA-79BF6615036E}" dt="2021-04-01T09:56:24.213" v="1776" actId="20577"/>
          <ac:spMkLst>
            <pc:docMk/>
            <pc:sldMk cId="216070266" sldId="276"/>
            <ac:spMk id="45" creationId="{4B990A0E-7CC1-4235-AB3F-D8EB3522BC59}"/>
          </ac:spMkLst>
        </pc:spChg>
        <pc:spChg chg="mod">
          <ac:chgData name="Bohms, H.M. (Michel)" userId="f0b80a2c-ca6a-4850-9433-81e4d17ec5c1" providerId="ADAL" clId="{5ABC2C34-B175-4ABB-A3AA-79BF6615036E}" dt="2021-04-01T09:56:24.215" v="1777" actId="790"/>
          <ac:spMkLst>
            <pc:docMk/>
            <pc:sldMk cId="216070266" sldId="276"/>
            <ac:spMk id="46" creationId="{E187D6A5-8D49-4C7F-A493-38B5B8BD89EC}"/>
          </ac:spMkLst>
        </pc:spChg>
        <pc:spChg chg="mod">
          <ac:chgData name="Bohms, H.M. (Michel)" userId="f0b80a2c-ca6a-4850-9433-81e4d17ec5c1" providerId="ADAL" clId="{5ABC2C34-B175-4ABB-A3AA-79BF6615036E}" dt="2021-04-01T09:56:24.220" v="1780" actId="20577"/>
          <ac:spMkLst>
            <pc:docMk/>
            <pc:sldMk cId="216070266" sldId="276"/>
            <ac:spMk id="47" creationId="{28967D7A-09E7-418B-B143-0AD007F266FB}"/>
          </ac:spMkLst>
        </pc:spChg>
        <pc:spChg chg="mod">
          <ac:chgData name="Bohms, H.M. (Michel)" userId="f0b80a2c-ca6a-4850-9433-81e4d17ec5c1" providerId="ADAL" clId="{5ABC2C34-B175-4ABB-A3AA-79BF6615036E}" dt="2021-04-01T09:56:24.222" v="1781" actId="790"/>
          <ac:spMkLst>
            <pc:docMk/>
            <pc:sldMk cId="216070266" sldId="276"/>
            <ac:spMk id="48" creationId="{2A9FE0ED-9317-4CFC-89CA-32EBC3F2D04F}"/>
          </ac:spMkLst>
        </pc:spChg>
      </pc:sldChg>
      <pc:sldChg chg="modSp mod">
        <pc:chgData name="Bohms, H.M. (Michel)" userId="f0b80a2c-ca6a-4850-9433-81e4d17ec5c1" providerId="ADAL" clId="{5ABC2C34-B175-4ABB-A3AA-79BF6615036E}" dt="2021-04-01T09:56:24.044" v="1695" actId="790"/>
        <pc:sldMkLst>
          <pc:docMk/>
          <pc:sldMk cId="2980556484" sldId="277"/>
        </pc:sldMkLst>
        <pc:spChg chg="mod">
          <ac:chgData name="Bohms, H.M. (Michel)" userId="f0b80a2c-ca6a-4850-9433-81e4d17ec5c1" providerId="ADAL" clId="{5ABC2C34-B175-4ABB-A3AA-79BF6615036E}" dt="2021-04-01T09:56:24.031" v="1691" actId="790"/>
          <ac:spMkLst>
            <pc:docMk/>
            <pc:sldMk cId="2980556484" sldId="277"/>
            <ac:spMk id="3" creationId="{5CA08ACF-423B-4A4A-80E6-792FA13DB082}"/>
          </ac:spMkLst>
        </pc:spChg>
        <pc:spChg chg="mod">
          <ac:chgData name="Bohms, H.M. (Michel)" userId="f0b80a2c-ca6a-4850-9433-81e4d17ec5c1" providerId="ADAL" clId="{5ABC2C34-B175-4ABB-A3AA-79BF6615036E}" dt="2021-04-01T09:56:24.036" v="1692" actId="790"/>
          <ac:spMkLst>
            <pc:docMk/>
            <pc:sldMk cId="2980556484" sldId="277"/>
            <ac:spMk id="4" creationId="{688C8B24-CCB4-499E-A52F-E74E2D2C2F3E}"/>
          </ac:spMkLst>
        </pc:spChg>
        <pc:spChg chg="mod">
          <ac:chgData name="Bohms, H.M. (Michel)" userId="f0b80a2c-ca6a-4850-9433-81e4d17ec5c1" providerId="ADAL" clId="{5ABC2C34-B175-4ABB-A3AA-79BF6615036E}" dt="2021-04-01T09:56:24.039" v="1694" actId="790"/>
          <ac:spMkLst>
            <pc:docMk/>
            <pc:sldMk cId="2980556484" sldId="277"/>
            <ac:spMk id="7" creationId="{034D0249-E061-4233-8A09-C9C12F4B1D6F}"/>
          </ac:spMkLst>
        </pc:spChg>
        <pc:spChg chg="mod">
          <ac:chgData name="Bohms, H.M. (Michel)" userId="f0b80a2c-ca6a-4850-9433-81e4d17ec5c1" providerId="ADAL" clId="{5ABC2C34-B175-4ABB-A3AA-79BF6615036E}" dt="2021-04-01T09:56:24.023" v="1687" actId="790"/>
          <ac:spMkLst>
            <pc:docMk/>
            <pc:sldMk cId="2980556484" sldId="277"/>
            <ac:spMk id="8" creationId="{2272FA92-A06E-4A9C-934B-7C96972AF360}"/>
          </ac:spMkLst>
        </pc:spChg>
        <pc:spChg chg="mod">
          <ac:chgData name="Bohms, H.M. (Michel)" userId="f0b80a2c-ca6a-4850-9433-81e4d17ec5c1" providerId="ADAL" clId="{5ABC2C34-B175-4ABB-A3AA-79BF6615036E}" dt="2021-04-01T09:56:24.037" v="1693" actId="790"/>
          <ac:spMkLst>
            <pc:docMk/>
            <pc:sldMk cId="2980556484" sldId="277"/>
            <ac:spMk id="9" creationId="{92C8539B-7B26-4D4F-A1F8-FCB015BA6C32}"/>
          </ac:spMkLst>
        </pc:spChg>
        <pc:spChg chg="mod">
          <ac:chgData name="Bohms, H.M. (Michel)" userId="f0b80a2c-ca6a-4850-9433-81e4d17ec5c1" providerId="ADAL" clId="{5ABC2C34-B175-4ABB-A3AA-79BF6615036E}" dt="2021-04-01T09:56:24.028" v="1690" actId="20577"/>
          <ac:spMkLst>
            <pc:docMk/>
            <pc:sldMk cId="2980556484" sldId="277"/>
            <ac:spMk id="11" creationId="{9273A4CF-3854-4A84-AA24-FF0318FDC21F}"/>
          </ac:spMkLst>
        </pc:spChg>
        <pc:spChg chg="mod">
          <ac:chgData name="Bohms, H.M. (Michel)" userId="f0b80a2c-ca6a-4850-9433-81e4d17ec5c1" providerId="ADAL" clId="{5ABC2C34-B175-4ABB-A3AA-79BF6615036E}" dt="2021-04-01T09:56:24.044" v="1695" actId="790"/>
          <ac:spMkLst>
            <pc:docMk/>
            <pc:sldMk cId="2980556484" sldId="277"/>
            <ac:spMk id="13" creationId="{6F7BE290-D373-4BF6-B916-932AF996C60E}"/>
          </ac:spMkLst>
        </pc:spChg>
      </pc:sldChg>
      <pc:sldChg chg="modSp mod">
        <pc:chgData name="Bohms, H.M. (Michel)" userId="f0b80a2c-ca6a-4850-9433-81e4d17ec5c1" providerId="ADAL" clId="{5ABC2C34-B175-4ABB-A3AA-79BF6615036E}" dt="2021-04-01T09:56:24.251" v="1793" actId="790"/>
        <pc:sldMkLst>
          <pc:docMk/>
          <pc:sldMk cId="2649177162" sldId="278"/>
        </pc:sldMkLst>
        <pc:spChg chg="mod">
          <ac:chgData name="Bohms, H.M. (Michel)" userId="f0b80a2c-ca6a-4850-9433-81e4d17ec5c1" providerId="ADAL" clId="{5ABC2C34-B175-4ABB-A3AA-79BF6615036E}" dt="2021-04-01T09:56:24.239" v="1788" actId="790"/>
          <ac:spMkLst>
            <pc:docMk/>
            <pc:sldMk cId="2649177162" sldId="278"/>
            <ac:spMk id="3" creationId="{93122CBA-6B2A-435F-BFC3-BDA4CE583FB6}"/>
          </ac:spMkLst>
        </pc:spChg>
        <pc:spChg chg="mod">
          <ac:chgData name="Bohms, H.M. (Michel)" userId="f0b80a2c-ca6a-4850-9433-81e4d17ec5c1" providerId="ADAL" clId="{5ABC2C34-B175-4ABB-A3AA-79BF6615036E}" dt="2021-04-01T09:56:24.244" v="1789" actId="790"/>
          <ac:spMkLst>
            <pc:docMk/>
            <pc:sldMk cId="2649177162" sldId="278"/>
            <ac:spMk id="4" creationId="{C2891A95-8C9E-4726-B5F6-9FC144F8811F}"/>
          </ac:spMkLst>
        </pc:spChg>
        <pc:spChg chg="mod">
          <ac:chgData name="Bohms, H.M. (Michel)" userId="f0b80a2c-ca6a-4850-9433-81e4d17ec5c1" providerId="ADAL" clId="{5ABC2C34-B175-4ABB-A3AA-79BF6615036E}" dt="2021-04-01T09:56:24.251" v="1793" actId="790"/>
          <ac:spMkLst>
            <pc:docMk/>
            <pc:sldMk cId="2649177162" sldId="278"/>
            <ac:spMk id="6" creationId="{9DFCD490-364E-4D24-92AD-3887C4899EB0}"/>
          </ac:spMkLst>
        </pc:spChg>
        <pc:spChg chg="mod">
          <ac:chgData name="Bohms, H.M. (Michel)" userId="f0b80a2c-ca6a-4850-9433-81e4d17ec5c1" providerId="ADAL" clId="{5ABC2C34-B175-4ABB-A3AA-79BF6615036E}" dt="2021-04-01T09:56:24.232" v="1784" actId="790"/>
          <ac:spMkLst>
            <pc:docMk/>
            <pc:sldMk cId="2649177162" sldId="278"/>
            <ac:spMk id="7" creationId="{8072F51A-8636-4A46-B2B5-950A3D1AB423}"/>
          </ac:spMkLst>
        </pc:spChg>
        <pc:spChg chg="mod">
          <ac:chgData name="Bohms, H.M. (Michel)" userId="f0b80a2c-ca6a-4850-9433-81e4d17ec5c1" providerId="ADAL" clId="{5ABC2C34-B175-4ABB-A3AA-79BF6615036E}" dt="2021-04-01T09:56:24.249" v="1792" actId="20577"/>
          <ac:spMkLst>
            <pc:docMk/>
            <pc:sldMk cId="2649177162" sldId="278"/>
            <ac:spMk id="8" creationId="{6F49817C-72F4-4755-A9F3-78EF652086DA}"/>
          </ac:spMkLst>
        </pc:spChg>
        <pc:spChg chg="mod">
          <ac:chgData name="Bohms, H.M. (Michel)" userId="f0b80a2c-ca6a-4850-9433-81e4d17ec5c1" providerId="ADAL" clId="{5ABC2C34-B175-4ABB-A3AA-79BF6615036E}" dt="2021-04-01T09:56:24.237" v="1787" actId="20577"/>
          <ac:spMkLst>
            <pc:docMk/>
            <pc:sldMk cId="2649177162" sldId="278"/>
            <ac:spMk id="10" creationId="{7BFF6809-701A-4302-9FA0-FFED98EEC0D1}"/>
          </ac:spMkLst>
        </pc:spChg>
      </pc:sldChg>
      <pc:sldChg chg="modSp mod">
        <pc:chgData name="Bohms, H.M. (Michel)" userId="f0b80a2c-ca6a-4850-9433-81e4d17ec5c1" providerId="ADAL" clId="{5ABC2C34-B175-4ABB-A3AA-79BF6615036E}" dt="2021-04-01T09:56:24.065" v="1703" actId="790"/>
        <pc:sldMkLst>
          <pc:docMk/>
          <pc:sldMk cId="1126239508" sldId="279"/>
        </pc:sldMkLst>
        <pc:spChg chg="mod">
          <ac:chgData name="Bohms, H.M. (Michel)" userId="f0b80a2c-ca6a-4850-9433-81e4d17ec5c1" providerId="ADAL" clId="{5ABC2C34-B175-4ABB-A3AA-79BF6615036E}" dt="2021-04-01T09:56:24.056" v="1700" actId="790"/>
          <ac:spMkLst>
            <pc:docMk/>
            <pc:sldMk cId="1126239508" sldId="279"/>
            <ac:spMk id="5" creationId="{C79E84BD-30E0-4355-87BD-7E48068FD36C}"/>
          </ac:spMkLst>
        </pc:spChg>
        <pc:spChg chg="mod">
          <ac:chgData name="Bohms, H.M. (Michel)" userId="f0b80a2c-ca6a-4850-9433-81e4d17ec5c1" providerId="ADAL" clId="{5ABC2C34-B175-4ABB-A3AA-79BF6615036E}" dt="2021-04-01T09:56:24.061" v="1701" actId="790"/>
          <ac:spMkLst>
            <pc:docMk/>
            <pc:sldMk cId="1126239508" sldId="279"/>
            <ac:spMk id="6" creationId="{2A656ADE-A8E7-4407-BD82-60F7F504D138}"/>
          </ac:spMkLst>
        </pc:spChg>
        <pc:spChg chg="mod">
          <ac:chgData name="Bohms, H.M. (Michel)" userId="f0b80a2c-ca6a-4850-9433-81e4d17ec5c1" providerId="ADAL" clId="{5ABC2C34-B175-4ABB-A3AA-79BF6615036E}" dt="2021-04-01T09:56:24.065" v="1703" actId="790"/>
          <ac:spMkLst>
            <pc:docMk/>
            <pc:sldMk cId="1126239508" sldId="279"/>
            <ac:spMk id="9" creationId="{259CB3BB-CAC8-4C43-94E0-5BC0884EDE46}"/>
          </ac:spMkLst>
        </pc:spChg>
        <pc:spChg chg="mod">
          <ac:chgData name="Bohms, H.M. (Michel)" userId="f0b80a2c-ca6a-4850-9433-81e4d17ec5c1" providerId="ADAL" clId="{5ABC2C34-B175-4ABB-A3AA-79BF6615036E}" dt="2021-04-01T09:56:24.049" v="1696" actId="790"/>
          <ac:spMkLst>
            <pc:docMk/>
            <pc:sldMk cId="1126239508" sldId="279"/>
            <ac:spMk id="10" creationId="{58DD248E-180B-4515-AC4D-65CCA59E4B6D}"/>
          </ac:spMkLst>
        </pc:spChg>
        <pc:spChg chg="mod">
          <ac:chgData name="Bohms, H.M. (Michel)" userId="f0b80a2c-ca6a-4850-9433-81e4d17ec5c1" providerId="ADAL" clId="{5ABC2C34-B175-4ABB-A3AA-79BF6615036E}" dt="2021-04-01T09:56:24.063" v="1702" actId="790"/>
          <ac:spMkLst>
            <pc:docMk/>
            <pc:sldMk cId="1126239508" sldId="279"/>
            <ac:spMk id="11" creationId="{2EF4FB15-A3A5-4D71-B400-9CFC7E098DED}"/>
          </ac:spMkLst>
        </pc:spChg>
        <pc:spChg chg="mod">
          <ac:chgData name="Bohms, H.M. (Michel)" userId="f0b80a2c-ca6a-4850-9433-81e4d17ec5c1" providerId="ADAL" clId="{5ABC2C34-B175-4ABB-A3AA-79BF6615036E}" dt="2021-04-01T09:56:24.054" v="1699" actId="20577"/>
          <ac:spMkLst>
            <pc:docMk/>
            <pc:sldMk cId="1126239508" sldId="279"/>
            <ac:spMk id="12" creationId="{7D787B8E-31AF-4514-BAE0-EAAC6D85849D}"/>
          </ac:spMkLst>
        </pc:spChg>
      </pc:sldChg>
      <pc:sldChg chg="modSp mod">
        <pc:chgData name="Bohms, H.M. (Michel)" userId="f0b80a2c-ca6a-4850-9433-81e4d17ec5c1" providerId="ADAL" clId="{5ABC2C34-B175-4ABB-A3AA-79BF6615036E}" dt="2021-04-01T09:56:24.297" v="1809" actId="790"/>
        <pc:sldMkLst>
          <pc:docMk/>
          <pc:sldMk cId="2927895804" sldId="281"/>
        </pc:sldMkLst>
        <pc:spChg chg="mod">
          <ac:chgData name="Bohms, H.M. (Michel)" userId="f0b80a2c-ca6a-4850-9433-81e4d17ec5c1" providerId="ADAL" clId="{5ABC2C34-B175-4ABB-A3AA-79BF6615036E}" dt="2021-04-01T09:56:24.282" v="1803" actId="790"/>
          <ac:spMkLst>
            <pc:docMk/>
            <pc:sldMk cId="2927895804" sldId="281"/>
            <ac:spMk id="2" creationId="{6DDDCD83-64CC-4AA6-B43E-86B99B154FEC}"/>
          </ac:spMkLst>
        </pc:spChg>
        <pc:spChg chg="mod">
          <ac:chgData name="Bohms, H.M. (Michel)" userId="f0b80a2c-ca6a-4850-9433-81e4d17ec5c1" providerId="ADAL" clId="{5ABC2C34-B175-4ABB-A3AA-79BF6615036E}" dt="2021-04-01T09:56:24.294" v="1808" actId="20577"/>
          <ac:spMkLst>
            <pc:docMk/>
            <pc:sldMk cId="2927895804" sldId="281"/>
            <ac:spMk id="3" creationId="{EE7D211A-A766-4425-8012-4C633D9806CD}"/>
          </ac:spMkLst>
        </pc:spChg>
        <pc:spChg chg="mod">
          <ac:chgData name="Bohms, H.M. (Michel)" userId="f0b80a2c-ca6a-4850-9433-81e4d17ec5c1" providerId="ADAL" clId="{5ABC2C34-B175-4ABB-A3AA-79BF6615036E}" dt="2021-04-01T09:56:24.286" v="1804" actId="790"/>
          <ac:spMkLst>
            <pc:docMk/>
            <pc:sldMk cId="2927895804" sldId="281"/>
            <ac:spMk id="5" creationId="{A223E47A-4CD9-447A-A3F4-0ECE5D2BBF8A}"/>
          </ac:spMkLst>
        </pc:spChg>
        <pc:spChg chg="mod">
          <ac:chgData name="Bohms, H.M. (Michel)" userId="f0b80a2c-ca6a-4850-9433-81e4d17ec5c1" providerId="ADAL" clId="{5ABC2C34-B175-4ABB-A3AA-79BF6615036E}" dt="2021-04-01T09:56:24.289" v="1805" actId="790"/>
          <ac:spMkLst>
            <pc:docMk/>
            <pc:sldMk cId="2927895804" sldId="281"/>
            <ac:spMk id="7" creationId="{E0585B9D-582A-45B6-B326-A39857055E9F}"/>
          </ac:spMkLst>
        </pc:spChg>
        <pc:spChg chg="mod">
          <ac:chgData name="Bohms, H.M. (Michel)" userId="f0b80a2c-ca6a-4850-9433-81e4d17ec5c1" providerId="ADAL" clId="{5ABC2C34-B175-4ABB-A3AA-79BF6615036E}" dt="2021-04-01T09:56:24.297" v="1809" actId="790"/>
          <ac:spMkLst>
            <pc:docMk/>
            <pc:sldMk cId="2927895804" sldId="281"/>
            <ac:spMk id="8" creationId="{08220A92-7151-4B6A-9730-164E46B7CC02}"/>
          </ac:spMkLst>
        </pc:spChg>
      </pc:sldChg>
      <pc:sldChg chg="modSp mod">
        <pc:chgData name="Bohms, H.M. (Michel)" userId="f0b80a2c-ca6a-4850-9433-81e4d17ec5c1" providerId="ADAL" clId="{5ABC2C34-B175-4ABB-A3AA-79BF6615036E}" dt="2021-04-01T09:56:22.443" v="1009" actId="790"/>
        <pc:sldMkLst>
          <pc:docMk/>
          <pc:sldMk cId="1559747960" sldId="297"/>
        </pc:sldMkLst>
        <pc:spChg chg="mod">
          <ac:chgData name="Bohms, H.M. (Michel)" userId="f0b80a2c-ca6a-4850-9433-81e4d17ec5c1" providerId="ADAL" clId="{5ABC2C34-B175-4ABB-A3AA-79BF6615036E}" dt="2021-04-01T09:56:22.425" v="1001" actId="790"/>
          <ac:spMkLst>
            <pc:docMk/>
            <pc:sldMk cId="1559747960" sldId="297"/>
            <ac:spMk id="2" creationId="{D96C5AB3-E741-468F-9436-845606532956}"/>
          </ac:spMkLst>
        </pc:spChg>
        <pc:spChg chg="mod">
          <ac:chgData name="Bohms, H.M. (Michel)" userId="f0b80a2c-ca6a-4850-9433-81e4d17ec5c1" providerId="ADAL" clId="{5ABC2C34-B175-4ABB-A3AA-79BF6615036E}" dt="2021-04-01T09:56:22.430" v="1004" actId="20577"/>
          <ac:spMkLst>
            <pc:docMk/>
            <pc:sldMk cId="1559747960" sldId="297"/>
            <ac:spMk id="3" creationId="{9C25066E-15CB-4639-A298-AA256FC65FF8}"/>
          </ac:spMkLst>
        </pc:spChg>
        <pc:spChg chg="mod">
          <ac:chgData name="Bohms, H.M. (Michel)" userId="f0b80a2c-ca6a-4850-9433-81e4d17ec5c1" providerId="ADAL" clId="{5ABC2C34-B175-4ABB-A3AA-79BF6615036E}" dt="2021-04-01T09:56:22.432" v="1005" actId="790"/>
          <ac:spMkLst>
            <pc:docMk/>
            <pc:sldMk cId="1559747960" sldId="297"/>
            <ac:spMk id="4" creationId="{D5DFCBF9-71C6-4A87-9FC9-2700477CF344}"/>
          </ac:spMkLst>
        </pc:spChg>
        <pc:spChg chg="mod">
          <ac:chgData name="Bohms, H.M. (Michel)" userId="f0b80a2c-ca6a-4850-9433-81e4d17ec5c1" providerId="ADAL" clId="{5ABC2C34-B175-4ABB-A3AA-79BF6615036E}" dt="2021-04-01T09:56:22.437" v="1006" actId="790"/>
          <ac:spMkLst>
            <pc:docMk/>
            <pc:sldMk cId="1559747960" sldId="297"/>
            <ac:spMk id="5" creationId="{5BA42C9E-6D56-4A42-99F5-159A060F8E0E}"/>
          </ac:spMkLst>
        </pc:spChg>
        <pc:spChg chg="mod">
          <ac:chgData name="Bohms, H.M. (Michel)" userId="f0b80a2c-ca6a-4850-9433-81e4d17ec5c1" providerId="ADAL" clId="{5ABC2C34-B175-4ABB-A3AA-79BF6615036E}" dt="2021-04-01T09:56:22.439" v="1007" actId="790"/>
          <ac:spMkLst>
            <pc:docMk/>
            <pc:sldMk cId="1559747960" sldId="297"/>
            <ac:spMk id="7" creationId="{8DF597C6-1C50-4010-A58B-4A1073B1CF6B}"/>
          </ac:spMkLst>
        </pc:spChg>
        <pc:spChg chg="mod">
          <ac:chgData name="Bohms, H.M. (Michel)" userId="f0b80a2c-ca6a-4850-9433-81e4d17ec5c1" providerId="ADAL" clId="{5ABC2C34-B175-4ABB-A3AA-79BF6615036E}" dt="2021-04-01T09:56:22.441" v="1008" actId="790"/>
          <ac:spMkLst>
            <pc:docMk/>
            <pc:sldMk cId="1559747960" sldId="297"/>
            <ac:spMk id="13" creationId="{A22827D0-24D0-4D6C-8682-574700FA3392}"/>
          </ac:spMkLst>
        </pc:spChg>
        <pc:spChg chg="mod">
          <ac:chgData name="Bohms, H.M. (Michel)" userId="f0b80a2c-ca6a-4850-9433-81e4d17ec5c1" providerId="ADAL" clId="{5ABC2C34-B175-4ABB-A3AA-79BF6615036E}" dt="2021-04-01T09:56:22.443" v="1009" actId="790"/>
          <ac:spMkLst>
            <pc:docMk/>
            <pc:sldMk cId="1559747960" sldId="297"/>
            <ac:spMk id="16" creationId="{BC411A01-6270-4773-B84D-3F2974012B76}"/>
          </ac:spMkLst>
        </pc:spChg>
      </pc:sldChg>
      <pc:sldChg chg="modSp mod">
        <pc:chgData name="Bohms, H.M. (Michel)" userId="f0b80a2c-ca6a-4850-9433-81e4d17ec5c1" providerId="ADAL" clId="{5ABC2C34-B175-4ABB-A3AA-79BF6615036E}" dt="2021-04-01T09:56:24.266" v="1798" actId="790"/>
        <pc:sldMkLst>
          <pc:docMk/>
          <pc:sldMk cId="602917111" sldId="417"/>
        </pc:sldMkLst>
        <pc:spChg chg="mod">
          <ac:chgData name="Bohms, H.M. (Michel)" userId="f0b80a2c-ca6a-4850-9433-81e4d17ec5c1" providerId="ADAL" clId="{5ABC2C34-B175-4ABB-A3AA-79BF6615036E}" dt="2021-04-01T09:56:24.253" v="1794" actId="790"/>
          <ac:spMkLst>
            <pc:docMk/>
            <pc:sldMk cId="602917111" sldId="417"/>
            <ac:spMk id="2" creationId="{98724210-FA0D-45A2-ACA1-FEB52E96DDDF}"/>
          </ac:spMkLst>
        </pc:spChg>
        <pc:spChg chg="mod">
          <ac:chgData name="Bohms, H.M. (Michel)" userId="f0b80a2c-ca6a-4850-9433-81e4d17ec5c1" providerId="ADAL" clId="{5ABC2C34-B175-4ABB-A3AA-79BF6615036E}" dt="2021-04-01T09:56:24.266" v="1798" actId="790"/>
          <ac:spMkLst>
            <pc:docMk/>
            <pc:sldMk cId="602917111" sldId="417"/>
            <ac:spMk id="3" creationId="{985587CD-7CBF-4C7D-BDDE-FB3CC145FAB4}"/>
          </ac:spMkLst>
        </pc:spChg>
        <pc:spChg chg="mod">
          <ac:chgData name="Bohms, H.M. (Michel)" userId="f0b80a2c-ca6a-4850-9433-81e4d17ec5c1" providerId="ADAL" clId="{5ABC2C34-B175-4ABB-A3AA-79BF6615036E}" dt="2021-04-01T09:56:24.261" v="1797"/>
          <ac:spMkLst>
            <pc:docMk/>
            <pc:sldMk cId="602917111" sldId="417"/>
            <ac:spMk id="12" creationId="{BECF2FFF-9A1D-45AE-AD8B-58019F7473EE}"/>
          </ac:spMkLst>
        </pc:spChg>
        <pc:spChg chg="mod">
          <ac:chgData name="Bohms, H.M. (Michel)" userId="f0b80a2c-ca6a-4850-9433-81e4d17ec5c1" providerId="ADAL" clId="{5ABC2C34-B175-4ABB-A3AA-79BF6615036E}" dt="2021-04-01T09:56:24.258" v="1795" actId="790"/>
          <ac:spMkLst>
            <pc:docMk/>
            <pc:sldMk cId="602917111" sldId="417"/>
            <ac:spMk id="30" creationId="{17E13F7D-6DFF-4E43-87DB-D4566F1FC378}"/>
          </ac:spMkLst>
        </pc:spChg>
        <pc:spChg chg="mod">
          <ac:chgData name="Bohms, H.M. (Michel)" userId="f0b80a2c-ca6a-4850-9433-81e4d17ec5c1" providerId="ADAL" clId="{5ABC2C34-B175-4ABB-A3AA-79BF6615036E}" dt="2021-04-01T09:56:24.260" v="1796" actId="790"/>
          <ac:spMkLst>
            <pc:docMk/>
            <pc:sldMk cId="602917111" sldId="417"/>
            <ac:spMk id="31" creationId="{3A96957A-A3D5-4CC2-BA82-83984DCF77B7}"/>
          </ac:spMkLst>
        </pc:spChg>
      </pc:sldChg>
      <pc:sldChg chg="modSp mod">
        <pc:chgData name="Bohms, H.M. (Michel)" userId="f0b80a2c-ca6a-4850-9433-81e4d17ec5c1" providerId="ADAL" clId="{5ABC2C34-B175-4ABB-A3AA-79BF6615036E}" dt="2021-04-01T09:56:24.279" v="1802" actId="790"/>
        <pc:sldMkLst>
          <pc:docMk/>
          <pc:sldMk cId="29076185" sldId="463"/>
        </pc:sldMkLst>
        <pc:spChg chg="mod">
          <ac:chgData name="Bohms, H.M. (Michel)" userId="f0b80a2c-ca6a-4850-9433-81e4d17ec5c1" providerId="ADAL" clId="{5ABC2C34-B175-4ABB-A3AA-79BF6615036E}" dt="2021-04-01T09:56:24.274" v="1801" actId="790"/>
          <ac:spMkLst>
            <pc:docMk/>
            <pc:sldMk cId="29076185" sldId="463"/>
            <ac:spMk id="2" creationId="{D3C7B1B0-3E38-4FA3-93DC-16CEF79E7980}"/>
          </ac:spMkLst>
        </pc:spChg>
        <pc:spChg chg="mod">
          <ac:chgData name="Bohms, H.M. (Michel)" userId="f0b80a2c-ca6a-4850-9433-81e4d17ec5c1" providerId="ADAL" clId="{5ABC2C34-B175-4ABB-A3AA-79BF6615036E}" dt="2021-04-01T09:56:24.279" v="1802" actId="790"/>
          <ac:spMkLst>
            <pc:docMk/>
            <pc:sldMk cId="29076185" sldId="463"/>
            <ac:spMk id="3" creationId="{C16BACEF-C43D-4081-8EE0-7DCB015B1685}"/>
          </ac:spMkLst>
        </pc:spChg>
        <pc:spChg chg="mod">
          <ac:chgData name="Bohms, H.M. (Michel)" userId="f0b80a2c-ca6a-4850-9433-81e4d17ec5c1" providerId="ADAL" clId="{5ABC2C34-B175-4ABB-A3AA-79BF6615036E}" dt="2021-04-01T09:56:24.268" v="1799" actId="790"/>
          <ac:spMkLst>
            <pc:docMk/>
            <pc:sldMk cId="29076185" sldId="463"/>
            <ac:spMk id="31" creationId="{3A96957A-A3D5-4CC2-BA82-83984DCF77B7}"/>
          </ac:spMkLst>
        </pc:spChg>
        <pc:spChg chg="mod">
          <ac:chgData name="Bohms, H.M. (Michel)" userId="f0b80a2c-ca6a-4850-9433-81e4d17ec5c1" providerId="ADAL" clId="{5ABC2C34-B175-4ABB-A3AA-79BF6615036E}" dt="2021-04-01T09:56:24.270" v="1800" actId="790"/>
          <ac:spMkLst>
            <pc:docMk/>
            <pc:sldMk cId="29076185" sldId="463"/>
            <ac:spMk id="68" creationId="{06FE6EBC-9F4D-4210-9CB7-817952227002}"/>
          </ac:spMkLst>
        </pc:spChg>
      </pc:sldChg>
      <pc:sldChg chg="modSp mod">
        <pc:chgData name="Bohms, H.M. (Michel)" userId="f0b80a2c-ca6a-4850-9433-81e4d17ec5c1" providerId="ADAL" clId="{5ABC2C34-B175-4ABB-A3AA-79BF6615036E}" dt="2021-04-01T09:56:24.338" v="1826" actId="790"/>
        <pc:sldMkLst>
          <pc:docMk/>
          <pc:sldMk cId="3803777340" sldId="464"/>
        </pc:sldMkLst>
        <pc:spChg chg="mod">
          <ac:chgData name="Bohms, H.M. (Michel)" userId="f0b80a2c-ca6a-4850-9433-81e4d17ec5c1" providerId="ADAL" clId="{5ABC2C34-B175-4ABB-A3AA-79BF6615036E}" dt="2021-04-01T09:56:24.300" v="1810" actId="790"/>
          <ac:spMkLst>
            <pc:docMk/>
            <pc:sldMk cId="3803777340" sldId="464"/>
            <ac:spMk id="2" creationId="{8A14E7C7-0881-4530-92E2-34296EAB85C8}"/>
          </ac:spMkLst>
        </pc:spChg>
        <pc:spChg chg="mod">
          <ac:chgData name="Bohms, H.M. (Michel)" userId="f0b80a2c-ca6a-4850-9433-81e4d17ec5c1" providerId="ADAL" clId="{5ABC2C34-B175-4ABB-A3AA-79BF6615036E}" dt="2021-04-01T09:56:24.303" v="1811" actId="790"/>
          <ac:spMkLst>
            <pc:docMk/>
            <pc:sldMk cId="3803777340" sldId="464"/>
            <ac:spMk id="3" creationId="{27AA191B-0058-45B1-838C-03A20B5407BB}"/>
          </ac:spMkLst>
        </pc:spChg>
        <pc:spChg chg="mod">
          <ac:chgData name="Bohms, H.M. (Michel)" userId="f0b80a2c-ca6a-4850-9433-81e4d17ec5c1" providerId="ADAL" clId="{5ABC2C34-B175-4ABB-A3AA-79BF6615036E}" dt="2021-04-01T09:56:24.306" v="1812" actId="790"/>
          <ac:spMkLst>
            <pc:docMk/>
            <pc:sldMk cId="3803777340" sldId="464"/>
            <ac:spMk id="4" creationId="{EC51DAC3-B0ED-45BC-A524-F60C20AC05D9}"/>
          </ac:spMkLst>
        </pc:spChg>
        <pc:spChg chg="mod">
          <ac:chgData name="Bohms, H.M. (Michel)" userId="f0b80a2c-ca6a-4850-9433-81e4d17ec5c1" providerId="ADAL" clId="{5ABC2C34-B175-4ABB-A3AA-79BF6615036E}" dt="2021-04-01T09:56:24.308" v="1813" actId="790"/>
          <ac:spMkLst>
            <pc:docMk/>
            <pc:sldMk cId="3803777340" sldId="464"/>
            <ac:spMk id="5" creationId="{FB2A2923-0BFA-405F-81D7-5682CDB51368}"/>
          </ac:spMkLst>
        </pc:spChg>
        <pc:spChg chg="mod">
          <ac:chgData name="Bohms, H.M. (Michel)" userId="f0b80a2c-ca6a-4850-9433-81e4d17ec5c1" providerId="ADAL" clId="{5ABC2C34-B175-4ABB-A3AA-79BF6615036E}" dt="2021-04-01T09:56:24.311" v="1814" actId="790"/>
          <ac:spMkLst>
            <pc:docMk/>
            <pc:sldMk cId="3803777340" sldId="464"/>
            <ac:spMk id="6" creationId="{E3A3659A-2519-457C-90A9-B293E6F1C961}"/>
          </ac:spMkLst>
        </pc:spChg>
        <pc:spChg chg="mod">
          <ac:chgData name="Bohms, H.M. (Michel)" userId="f0b80a2c-ca6a-4850-9433-81e4d17ec5c1" providerId="ADAL" clId="{5ABC2C34-B175-4ABB-A3AA-79BF6615036E}" dt="2021-04-01T09:56:24.334" v="1824" actId="790"/>
          <ac:spMkLst>
            <pc:docMk/>
            <pc:sldMk cId="3803777340" sldId="464"/>
            <ac:spMk id="8" creationId="{ABA0B640-2BB7-4A55-AE83-EA008DB4ED73}"/>
          </ac:spMkLst>
        </pc:spChg>
        <pc:spChg chg="mod">
          <ac:chgData name="Bohms, H.M. (Michel)" userId="f0b80a2c-ca6a-4850-9433-81e4d17ec5c1" providerId="ADAL" clId="{5ABC2C34-B175-4ABB-A3AA-79BF6615036E}" dt="2021-04-01T09:56:24.322" v="1819" actId="790"/>
          <ac:spMkLst>
            <pc:docMk/>
            <pc:sldMk cId="3803777340" sldId="464"/>
            <ac:spMk id="12" creationId="{813DA79A-5693-4EF0-A747-5994E058DBE5}"/>
          </ac:spMkLst>
        </pc:spChg>
        <pc:spChg chg="mod">
          <ac:chgData name="Bohms, H.M. (Michel)" userId="f0b80a2c-ca6a-4850-9433-81e4d17ec5c1" providerId="ADAL" clId="{5ABC2C34-B175-4ABB-A3AA-79BF6615036E}" dt="2021-04-01T09:56:24.338" v="1826" actId="790"/>
          <ac:spMkLst>
            <pc:docMk/>
            <pc:sldMk cId="3803777340" sldId="464"/>
            <ac:spMk id="14" creationId="{ABCA83BE-8593-4F84-9D98-9593C2D3269D}"/>
          </ac:spMkLst>
        </pc:spChg>
        <pc:spChg chg="mod">
          <ac:chgData name="Bohms, H.M. (Michel)" userId="f0b80a2c-ca6a-4850-9433-81e4d17ec5c1" providerId="ADAL" clId="{5ABC2C34-B175-4ABB-A3AA-79BF6615036E}" dt="2021-04-01T09:56:24.336" v="1825" actId="790"/>
          <ac:spMkLst>
            <pc:docMk/>
            <pc:sldMk cId="3803777340" sldId="464"/>
            <ac:spMk id="16" creationId="{1B3053F6-F9B9-4B3A-990B-9E84B950886E}"/>
          </ac:spMkLst>
        </pc:spChg>
        <pc:spChg chg="mod">
          <ac:chgData name="Bohms, H.M. (Michel)" userId="f0b80a2c-ca6a-4850-9433-81e4d17ec5c1" providerId="ADAL" clId="{5ABC2C34-B175-4ABB-A3AA-79BF6615036E}" dt="2021-04-01T09:56:24.314" v="1815" actId="790"/>
          <ac:spMkLst>
            <pc:docMk/>
            <pc:sldMk cId="3803777340" sldId="464"/>
            <ac:spMk id="19" creationId="{22EB786C-ECC4-4E43-B0C6-9D449D7F5127}"/>
          </ac:spMkLst>
        </pc:spChg>
        <pc:spChg chg="mod">
          <ac:chgData name="Bohms, H.M. (Michel)" userId="f0b80a2c-ca6a-4850-9433-81e4d17ec5c1" providerId="ADAL" clId="{5ABC2C34-B175-4ABB-A3AA-79BF6615036E}" dt="2021-04-01T09:56:24.317" v="1816" actId="790"/>
          <ac:spMkLst>
            <pc:docMk/>
            <pc:sldMk cId="3803777340" sldId="464"/>
            <ac:spMk id="20" creationId="{E31B4A8D-3132-4178-BB4E-9D2D68877C0C}"/>
          </ac:spMkLst>
        </pc:spChg>
        <pc:spChg chg="mod">
          <ac:chgData name="Bohms, H.M. (Michel)" userId="f0b80a2c-ca6a-4850-9433-81e4d17ec5c1" providerId="ADAL" clId="{5ABC2C34-B175-4ABB-A3AA-79BF6615036E}" dt="2021-04-01T09:56:24.318" v="1817" actId="790"/>
          <ac:spMkLst>
            <pc:docMk/>
            <pc:sldMk cId="3803777340" sldId="464"/>
            <ac:spMk id="21" creationId="{4352A3FB-A779-409C-AAE4-219517B6F832}"/>
          </ac:spMkLst>
        </pc:spChg>
        <pc:spChg chg="mod">
          <ac:chgData name="Bohms, H.M. (Michel)" userId="f0b80a2c-ca6a-4850-9433-81e4d17ec5c1" providerId="ADAL" clId="{5ABC2C34-B175-4ABB-A3AA-79BF6615036E}" dt="2021-04-01T09:56:24.327" v="1822" actId="20577"/>
          <ac:spMkLst>
            <pc:docMk/>
            <pc:sldMk cId="3803777340" sldId="464"/>
            <ac:spMk id="23" creationId="{39E65858-6566-430C-BF58-7046214F7847}"/>
          </ac:spMkLst>
        </pc:spChg>
        <pc:spChg chg="mod">
          <ac:chgData name="Bohms, H.M. (Michel)" userId="f0b80a2c-ca6a-4850-9433-81e4d17ec5c1" providerId="ADAL" clId="{5ABC2C34-B175-4ABB-A3AA-79BF6615036E}" dt="2021-04-01T09:56:24.329" v="1823" actId="790"/>
          <ac:spMkLst>
            <pc:docMk/>
            <pc:sldMk cId="3803777340" sldId="464"/>
            <ac:spMk id="24" creationId="{70C317E7-83B9-44A8-AACC-82D670C401CC}"/>
          </ac:spMkLst>
        </pc:spChg>
        <pc:spChg chg="mod">
          <ac:chgData name="Bohms, H.M. (Michel)" userId="f0b80a2c-ca6a-4850-9433-81e4d17ec5c1" providerId="ADAL" clId="{5ABC2C34-B175-4ABB-A3AA-79BF6615036E}" dt="2021-04-01T09:56:24.320" v="1818" actId="790"/>
          <ac:spMkLst>
            <pc:docMk/>
            <pc:sldMk cId="3803777340" sldId="464"/>
            <ac:spMk id="25" creationId="{4866F6D3-18B3-4181-A4CC-DE0B38CADDB8}"/>
          </ac:spMkLst>
        </pc:spChg>
      </pc:sldChg>
      <pc:sldChg chg="modSp mod">
        <pc:chgData name="Bohms, H.M. (Michel)" userId="f0b80a2c-ca6a-4850-9433-81e4d17ec5c1" providerId="ADAL" clId="{5ABC2C34-B175-4ABB-A3AA-79BF6615036E}" dt="2021-04-01T09:56:24.351" v="1830" actId="790"/>
        <pc:sldMkLst>
          <pc:docMk/>
          <pc:sldMk cId="3533659652" sldId="465"/>
        </pc:sldMkLst>
        <pc:spChg chg="mod">
          <ac:chgData name="Bohms, H.M. (Michel)" userId="f0b80a2c-ca6a-4850-9433-81e4d17ec5c1" providerId="ADAL" clId="{5ABC2C34-B175-4ABB-A3AA-79BF6615036E}" dt="2021-04-01T09:56:24.340" v="1827" actId="790"/>
          <ac:spMkLst>
            <pc:docMk/>
            <pc:sldMk cId="3533659652" sldId="465"/>
            <ac:spMk id="2" creationId="{C33F3B5C-38CA-4A92-9314-E966E155C0D3}"/>
          </ac:spMkLst>
        </pc:spChg>
        <pc:spChg chg="mod">
          <ac:chgData name="Bohms, H.M. (Michel)" userId="f0b80a2c-ca6a-4850-9433-81e4d17ec5c1" providerId="ADAL" clId="{5ABC2C34-B175-4ABB-A3AA-79BF6615036E}" dt="2021-04-01T09:56:24.344" v="1828" actId="790"/>
          <ac:spMkLst>
            <pc:docMk/>
            <pc:sldMk cId="3533659652" sldId="465"/>
            <ac:spMk id="3" creationId="{E8D5E5F4-7D3E-4B14-9BAC-013228D43C67}"/>
          </ac:spMkLst>
        </pc:spChg>
        <pc:spChg chg="mod">
          <ac:chgData name="Bohms, H.M. (Michel)" userId="f0b80a2c-ca6a-4850-9433-81e4d17ec5c1" providerId="ADAL" clId="{5ABC2C34-B175-4ABB-A3AA-79BF6615036E}" dt="2021-04-01T09:56:24.349" v="1829" actId="790"/>
          <ac:spMkLst>
            <pc:docMk/>
            <pc:sldMk cId="3533659652" sldId="465"/>
            <ac:spMk id="5" creationId="{95165448-C162-4E8B-8FEE-C9C6B0A2B44A}"/>
          </ac:spMkLst>
        </pc:spChg>
        <pc:spChg chg="mod">
          <ac:chgData name="Bohms, H.M. (Michel)" userId="f0b80a2c-ca6a-4850-9433-81e4d17ec5c1" providerId="ADAL" clId="{5ABC2C34-B175-4ABB-A3AA-79BF6615036E}" dt="2021-04-01T09:56:24.351" v="1830" actId="790"/>
          <ac:spMkLst>
            <pc:docMk/>
            <pc:sldMk cId="3533659652" sldId="465"/>
            <ac:spMk id="7" creationId="{89BBAD45-F827-4227-B93C-794B6B9F78AB}"/>
          </ac:spMkLst>
        </pc:spChg>
      </pc:sldChg>
      <pc:sldChg chg="modSp mod">
        <pc:chgData name="Bohms, H.M. (Michel)" userId="f0b80a2c-ca6a-4850-9433-81e4d17ec5c1" providerId="ADAL" clId="{5ABC2C34-B175-4ABB-A3AA-79BF6615036E}" dt="2021-04-01T09:56:23.778" v="1590" actId="790"/>
        <pc:sldMkLst>
          <pc:docMk/>
          <pc:sldMk cId="1768709272" sldId="700"/>
        </pc:sldMkLst>
        <pc:spChg chg="mod">
          <ac:chgData name="Bohms, H.M. (Michel)" userId="f0b80a2c-ca6a-4850-9433-81e4d17ec5c1" providerId="ADAL" clId="{5ABC2C34-B175-4ABB-A3AA-79BF6615036E}" dt="2021-04-01T09:56:23.763" v="1584" actId="790"/>
          <ac:spMkLst>
            <pc:docMk/>
            <pc:sldMk cId="1768709272" sldId="700"/>
            <ac:spMk id="2" creationId="{7AA5593C-283B-43D3-BFC4-1A917614CD94}"/>
          </ac:spMkLst>
        </pc:spChg>
        <pc:spChg chg="mod">
          <ac:chgData name="Bohms, H.M. (Michel)" userId="f0b80a2c-ca6a-4850-9433-81e4d17ec5c1" providerId="ADAL" clId="{5ABC2C34-B175-4ABB-A3AA-79BF6615036E}" dt="2021-04-01T09:56:23.769" v="1587" actId="20577"/>
          <ac:spMkLst>
            <pc:docMk/>
            <pc:sldMk cId="1768709272" sldId="700"/>
            <ac:spMk id="3" creationId="{C9F6FE08-198C-4058-A084-B5F7258298DC}"/>
          </ac:spMkLst>
        </pc:spChg>
        <pc:spChg chg="mod">
          <ac:chgData name="Bohms, H.M. (Michel)" userId="f0b80a2c-ca6a-4850-9433-81e4d17ec5c1" providerId="ADAL" clId="{5ABC2C34-B175-4ABB-A3AA-79BF6615036E}" dt="2021-04-01T09:56:23.773" v="1589" actId="790"/>
          <ac:spMkLst>
            <pc:docMk/>
            <pc:sldMk cId="1768709272" sldId="700"/>
            <ac:spMk id="4" creationId="{5DFE99F8-C808-40B0-BCD7-9F89C9A25CA8}"/>
          </ac:spMkLst>
        </pc:spChg>
        <pc:spChg chg="mod">
          <ac:chgData name="Bohms, H.M. (Michel)" userId="f0b80a2c-ca6a-4850-9433-81e4d17ec5c1" providerId="ADAL" clId="{5ABC2C34-B175-4ABB-A3AA-79BF6615036E}" dt="2021-04-01T09:56:23.778" v="1590" actId="790"/>
          <ac:spMkLst>
            <pc:docMk/>
            <pc:sldMk cId="1768709272" sldId="700"/>
            <ac:spMk id="5" creationId="{B1E79D77-5D89-41AB-B44D-D4F84756C981}"/>
          </ac:spMkLst>
        </pc:spChg>
        <pc:spChg chg="mod">
          <ac:chgData name="Bohms, H.M. (Michel)" userId="f0b80a2c-ca6a-4850-9433-81e4d17ec5c1" providerId="ADAL" clId="{5ABC2C34-B175-4ABB-A3AA-79BF6615036E}" dt="2021-04-01T09:56:23.771" v="1588" actId="790"/>
          <ac:spMkLst>
            <pc:docMk/>
            <pc:sldMk cId="1768709272" sldId="700"/>
            <ac:spMk id="20" creationId="{8ABA233E-0819-409E-9EC1-338634BDF4FA}"/>
          </ac:spMkLst>
        </pc:spChg>
      </pc:sldChg>
      <pc:sldChg chg="modSp mod">
        <pc:chgData name="Bohms, H.M. (Michel)" userId="f0b80a2c-ca6a-4850-9433-81e4d17ec5c1" providerId="ADAL" clId="{5ABC2C34-B175-4ABB-A3AA-79BF6615036E}" dt="2021-04-01T09:56:23.942" v="1658" actId="790"/>
        <pc:sldMkLst>
          <pc:docMk/>
          <pc:sldMk cId="809740461" sldId="703"/>
        </pc:sldMkLst>
        <pc:spChg chg="mod">
          <ac:chgData name="Bohms, H.M. (Michel)" userId="f0b80a2c-ca6a-4850-9433-81e4d17ec5c1" providerId="ADAL" clId="{5ABC2C34-B175-4ABB-A3AA-79BF6615036E}" dt="2021-04-01T09:56:23.928" v="1652" actId="790"/>
          <ac:spMkLst>
            <pc:docMk/>
            <pc:sldMk cId="809740461" sldId="703"/>
            <ac:spMk id="2" creationId="{8E4A8365-5098-4A07-AFC4-FB26E74AB18F}"/>
          </ac:spMkLst>
        </pc:spChg>
        <pc:spChg chg="mod">
          <ac:chgData name="Bohms, H.M. (Michel)" userId="f0b80a2c-ca6a-4850-9433-81e4d17ec5c1" providerId="ADAL" clId="{5ABC2C34-B175-4ABB-A3AA-79BF6615036E}" dt="2021-04-01T09:56:23.936" v="1656" actId="790"/>
          <ac:spMkLst>
            <pc:docMk/>
            <pc:sldMk cId="809740461" sldId="703"/>
            <ac:spMk id="4" creationId="{EDD370BF-D847-48B5-A3D9-5445B4911F68}"/>
          </ac:spMkLst>
        </pc:spChg>
        <pc:spChg chg="mod">
          <ac:chgData name="Bohms, H.M. (Michel)" userId="f0b80a2c-ca6a-4850-9433-81e4d17ec5c1" providerId="ADAL" clId="{5ABC2C34-B175-4ABB-A3AA-79BF6615036E}" dt="2021-04-01T09:56:23.940" v="1657" actId="790"/>
          <ac:spMkLst>
            <pc:docMk/>
            <pc:sldMk cId="809740461" sldId="703"/>
            <ac:spMk id="5" creationId="{B6103FEE-8B02-4285-B246-06DDCF479F3E}"/>
          </ac:spMkLst>
        </pc:spChg>
        <pc:spChg chg="mod">
          <ac:chgData name="Bohms, H.M. (Michel)" userId="f0b80a2c-ca6a-4850-9433-81e4d17ec5c1" providerId="ADAL" clId="{5ABC2C34-B175-4ABB-A3AA-79BF6615036E}" dt="2021-04-01T09:56:23.942" v="1658" actId="790"/>
          <ac:spMkLst>
            <pc:docMk/>
            <pc:sldMk cId="809740461" sldId="703"/>
            <ac:spMk id="7" creationId="{3D91C922-A640-4AD8-8EA7-6B4F5597056B}"/>
          </ac:spMkLst>
        </pc:spChg>
        <pc:spChg chg="mod">
          <ac:chgData name="Bohms, H.M. (Michel)" userId="f0b80a2c-ca6a-4850-9433-81e4d17ec5c1" providerId="ADAL" clId="{5ABC2C34-B175-4ABB-A3AA-79BF6615036E}" dt="2021-04-01T09:56:23.934" v="1655" actId="20577"/>
          <ac:spMkLst>
            <pc:docMk/>
            <pc:sldMk cId="809740461" sldId="703"/>
            <ac:spMk id="8" creationId="{966C8B26-9505-47BE-8D28-BB82979C5673}"/>
          </ac:spMkLst>
        </pc:spChg>
      </pc:sldChg>
      <pc:sldChg chg="modSp mod">
        <pc:chgData name="Bohms, H.M. (Michel)" userId="f0b80a2c-ca6a-4850-9433-81e4d17ec5c1" providerId="ADAL" clId="{5ABC2C34-B175-4ABB-A3AA-79BF6615036E}" dt="2021-04-01T09:56:24.086" v="1710" actId="790"/>
        <pc:sldMkLst>
          <pc:docMk/>
          <pc:sldMk cId="2255110809" sldId="704"/>
        </pc:sldMkLst>
        <pc:spChg chg="mod">
          <ac:chgData name="Bohms, H.M. (Michel)" userId="f0b80a2c-ca6a-4850-9433-81e4d17ec5c1" providerId="ADAL" clId="{5ABC2C34-B175-4ABB-A3AA-79BF6615036E}" dt="2021-04-01T09:56:24.073" v="1704" actId="790"/>
          <ac:spMkLst>
            <pc:docMk/>
            <pc:sldMk cId="2255110809" sldId="704"/>
            <ac:spMk id="2" creationId="{0ED585FF-9ABC-4CB3-965C-54C99C8D6786}"/>
          </ac:spMkLst>
        </pc:spChg>
        <pc:spChg chg="mod">
          <ac:chgData name="Bohms, H.M. (Michel)" userId="f0b80a2c-ca6a-4850-9433-81e4d17ec5c1" providerId="ADAL" clId="{5ABC2C34-B175-4ABB-A3AA-79BF6615036E}" dt="2021-04-01T09:56:24.078" v="1707" actId="20577"/>
          <ac:spMkLst>
            <pc:docMk/>
            <pc:sldMk cId="2255110809" sldId="704"/>
            <ac:spMk id="3" creationId="{D9F34EAB-DF02-488B-9688-0BED6B473BF0}"/>
          </ac:spMkLst>
        </pc:spChg>
        <pc:spChg chg="mod">
          <ac:chgData name="Bohms, H.M. (Michel)" userId="f0b80a2c-ca6a-4850-9433-81e4d17ec5c1" providerId="ADAL" clId="{5ABC2C34-B175-4ABB-A3AA-79BF6615036E}" dt="2021-04-01T09:56:24.080" v="1708" actId="790"/>
          <ac:spMkLst>
            <pc:docMk/>
            <pc:sldMk cId="2255110809" sldId="704"/>
            <ac:spMk id="4" creationId="{9ACE0254-1A36-42B8-9875-44F0EE63F79B}"/>
          </ac:spMkLst>
        </pc:spChg>
        <pc:spChg chg="mod">
          <ac:chgData name="Bohms, H.M. (Michel)" userId="f0b80a2c-ca6a-4850-9433-81e4d17ec5c1" providerId="ADAL" clId="{5ABC2C34-B175-4ABB-A3AA-79BF6615036E}" dt="2021-04-01T09:56:24.084" v="1709" actId="790"/>
          <ac:spMkLst>
            <pc:docMk/>
            <pc:sldMk cId="2255110809" sldId="704"/>
            <ac:spMk id="5" creationId="{C443A04A-27DD-42FC-8844-A12A15F5BD2D}"/>
          </ac:spMkLst>
        </pc:spChg>
        <pc:spChg chg="mod">
          <ac:chgData name="Bohms, H.M. (Michel)" userId="f0b80a2c-ca6a-4850-9433-81e4d17ec5c1" providerId="ADAL" clId="{5ABC2C34-B175-4ABB-A3AA-79BF6615036E}" dt="2021-04-01T09:56:24.086" v="1710" actId="790"/>
          <ac:spMkLst>
            <pc:docMk/>
            <pc:sldMk cId="2255110809" sldId="704"/>
            <ac:spMk id="7" creationId="{7CEE54AA-4429-44D0-8B0C-995A7FECCD94}"/>
          </ac:spMkLst>
        </pc:spChg>
      </pc:sldChg>
      <pc:sldChg chg="modSp mod modTransition">
        <pc:chgData name="Bohms, H.M. (Michel)" userId="f0b80a2c-ca6a-4850-9433-81e4d17ec5c1" providerId="ADAL" clId="{5ABC2C34-B175-4ABB-A3AA-79BF6615036E}" dt="2021-04-01T09:56:24.454" v="1874" actId="790"/>
        <pc:sldMkLst>
          <pc:docMk/>
          <pc:sldMk cId="3485727118" sldId="836"/>
        </pc:sldMkLst>
        <pc:spChg chg="mod">
          <ac:chgData name="Bohms, H.M. (Michel)" userId="f0b80a2c-ca6a-4850-9433-81e4d17ec5c1" providerId="ADAL" clId="{5ABC2C34-B175-4ABB-A3AA-79BF6615036E}" dt="2021-04-01T09:56:24.449" v="1873" actId="790"/>
          <ac:spMkLst>
            <pc:docMk/>
            <pc:sldMk cId="3485727118" sldId="836"/>
            <ac:spMk id="2" creationId="{472A93A3-61D9-46A0-B100-E5F7C26974F6}"/>
          </ac:spMkLst>
        </pc:spChg>
        <pc:spChg chg="mod">
          <ac:chgData name="Bohms, H.M. (Michel)" userId="f0b80a2c-ca6a-4850-9433-81e4d17ec5c1" providerId="ADAL" clId="{5ABC2C34-B175-4ABB-A3AA-79BF6615036E}" dt="2021-04-01T09:56:24.454" v="1874" actId="790"/>
          <ac:spMkLst>
            <pc:docMk/>
            <pc:sldMk cId="3485727118" sldId="836"/>
            <ac:spMk id="3" creationId="{F2C868B1-1309-4E16-9D3D-25192831AA74}"/>
          </ac:spMkLst>
        </pc:spChg>
        <pc:spChg chg="mod">
          <ac:chgData name="Bohms, H.M. (Michel)" userId="f0b80a2c-ca6a-4850-9433-81e4d17ec5c1" providerId="ADAL" clId="{5ABC2C34-B175-4ABB-A3AA-79BF6615036E}" dt="2021-04-01T09:56:24.422" v="1860" actId="790"/>
          <ac:spMkLst>
            <pc:docMk/>
            <pc:sldMk cId="3485727118" sldId="836"/>
            <ac:spMk id="6" creationId="{A603957A-74A2-4825-93F0-30DF77535940}"/>
          </ac:spMkLst>
        </pc:spChg>
        <pc:spChg chg="mod">
          <ac:chgData name="Bohms, H.M. (Michel)" userId="f0b80a2c-ca6a-4850-9433-81e4d17ec5c1" providerId="ADAL" clId="{5ABC2C34-B175-4ABB-A3AA-79BF6615036E}" dt="2021-04-01T09:56:24.424" v="1861" actId="790"/>
          <ac:spMkLst>
            <pc:docMk/>
            <pc:sldMk cId="3485727118" sldId="836"/>
            <ac:spMk id="7" creationId="{9B26EA97-503D-4B58-9964-1EACE6BEC170}"/>
          </ac:spMkLst>
        </pc:spChg>
        <pc:spChg chg="mod">
          <ac:chgData name="Bohms, H.M. (Michel)" userId="f0b80a2c-ca6a-4850-9433-81e4d17ec5c1" providerId="ADAL" clId="{5ABC2C34-B175-4ABB-A3AA-79BF6615036E}" dt="2021-04-01T09:56:24.419" v="1859" actId="790"/>
          <ac:spMkLst>
            <pc:docMk/>
            <pc:sldMk cId="3485727118" sldId="836"/>
            <ac:spMk id="8" creationId="{4FD63810-42B8-4B4C-96BA-1FDCB8555B8F}"/>
          </ac:spMkLst>
        </pc:spChg>
        <pc:spChg chg="mod">
          <ac:chgData name="Bohms, H.M. (Michel)" userId="f0b80a2c-ca6a-4850-9433-81e4d17ec5c1" providerId="ADAL" clId="{5ABC2C34-B175-4ABB-A3AA-79BF6615036E}" dt="2021-04-01T09:56:24.431" v="1864" actId="20577"/>
          <ac:spMkLst>
            <pc:docMk/>
            <pc:sldMk cId="3485727118" sldId="836"/>
            <ac:spMk id="9" creationId="{AADFB4CA-FD15-47EF-8DD9-D51715BD3F2D}"/>
          </ac:spMkLst>
        </pc:spChg>
        <pc:spChg chg="mod">
          <ac:chgData name="Bohms, H.M. (Michel)" userId="f0b80a2c-ca6a-4850-9433-81e4d17ec5c1" providerId="ADAL" clId="{5ABC2C34-B175-4ABB-A3AA-79BF6615036E}" dt="2021-04-01T09:56:24.434" v="1865" actId="790"/>
          <ac:spMkLst>
            <pc:docMk/>
            <pc:sldMk cId="3485727118" sldId="836"/>
            <ac:spMk id="11" creationId="{B9040E4F-C910-4C04-BA58-61BA084DE383}"/>
          </ac:spMkLst>
        </pc:spChg>
        <pc:spChg chg="mod">
          <ac:chgData name="Bohms, H.M. (Michel)" userId="f0b80a2c-ca6a-4850-9433-81e4d17ec5c1" providerId="ADAL" clId="{5ABC2C34-B175-4ABB-A3AA-79BF6615036E}" dt="2021-04-01T09:56:24.439" v="1868" actId="20577"/>
          <ac:spMkLst>
            <pc:docMk/>
            <pc:sldMk cId="3485727118" sldId="836"/>
            <ac:spMk id="12" creationId="{21100445-F3EC-4E23-A846-F3FD11E32CBF}"/>
          </ac:spMkLst>
        </pc:spChg>
        <pc:spChg chg="mod">
          <ac:chgData name="Bohms, H.M. (Michel)" userId="f0b80a2c-ca6a-4850-9433-81e4d17ec5c1" providerId="ADAL" clId="{5ABC2C34-B175-4ABB-A3AA-79BF6615036E}" dt="2021-04-01T09:56:24.442" v="1869" actId="790"/>
          <ac:spMkLst>
            <pc:docMk/>
            <pc:sldMk cId="3485727118" sldId="836"/>
            <ac:spMk id="14" creationId="{C9FC98B7-AB9D-4B35-AA54-134A7848E9B8}"/>
          </ac:spMkLst>
        </pc:spChg>
        <pc:spChg chg="mod">
          <ac:chgData name="Bohms, H.M. (Michel)" userId="f0b80a2c-ca6a-4850-9433-81e4d17ec5c1" providerId="ADAL" clId="{5ABC2C34-B175-4ABB-A3AA-79BF6615036E}" dt="2021-04-01T09:56:24.447" v="1872" actId="20577"/>
          <ac:spMkLst>
            <pc:docMk/>
            <pc:sldMk cId="3485727118" sldId="836"/>
            <ac:spMk id="15" creationId="{1AA4CA3C-3C4E-41BD-A0E9-DA456E33C436}"/>
          </ac:spMkLst>
        </pc:spChg>
      </pc:sldChg>
      <pc:sldChg chg="modSp mod">
        <pc:chgData name="Bohms, H.M. (Michel)" userId="f0b80a2c-ca6a-4850-9433-81e4d17ec5c1" providerId="ADAL" clId="{5ABC2C34-B175-4ABB-A3AA-79BF6615036E}" dt="2021-04-01T09:56:23.738" v="1576" actId="790"/>
        <pc:sldMkLst>
          <pc:docMk/>
          <pc:sldMk cId="3333727591" sldId="838"/>
        </pc:sldMkLst>
        <pc:spChg chg="mod">
          <ac:chgData name="Bohms, H.M. (Michel)" userId="f0b80a2c-ca6a-4850-9433-81e4d17ec5c1" providerId="ADAL" clId="{5ABC2C34-B175-4ABB-A3AA-79BF6615036E}" dt="2021-04-01T09:56:23.733" v="1575" actId="790"/>
          <ac:spMkLst>
            <pc:docMk/>
            <pc:sldMk cId="3333727591" sldId="838"/>
            <ac:spMk id="2" creationId="{B08264B5-53DB-4455-90A7-6342175349BD}"/>
          </ac:spMkLst>
        </pc:spChg>
        <pc:spChg chg="mod">
          <ac:chgData name="Bohms, H.M. (Michel)" userId="f0b80a2c-ca6a-4850-9433-81e4d17ec5c1" providerId="ADAL" clId="{5ABC2C34-B175-4ABB-A3AA-79BF6615036E}" dt="2021-04-01T09:56:23.738" v="1576" actId="790"/>
          <ac:spMkLst>
            <pc:docMk/>
            <pc:sldMk cId="3333727591" sldId="838"/>
            <ac:spMk id="3" creationId="{1D265850-BF3C-4198-94B7-7096C7717E53}"/>
          </ac:spMkLst>
        </pc:spChg>
        <pc:spChg chg="mod">
          <ac:chgData name="Bohms, H.M. (Michel)" userId="f0b80a2c-ca6a-4850-9433-81e4d17ec5c1" providerId="ADAL" clId="{5ABC2C34-B175-4ABB-A3AA-79BF6615036E}" dt="2021-04-01T09:56:23.731" v="1574" actId="790"/>
          <ac:spMkLst>
            <pc:docMk/>
            <pc:sldMk cId="3333727591" sldId="838"/>
            <ac:spMk id="20" creationId="{75688DDD-2E66-403C-9BF5-4C49D3E084ED}"/>
          </ac:spMkLst>
        </pc:spChg>
        <pc:spChg chg="mod">
          <ac:chgData name="Bohms, H.M. (Michel)" userId="f0b80a2c-ca6a-4850-9433-81e4d17ec5c1" providerId="ADAL" clId="{5ABC2C34-B175-4ABB-A3AA-79BF6615036E}" dt="2021-04-01T09:56:23.724" v="1570" actId="790"/>
          <ac:spMkLst>
            <pc:docMk/>
            <pc:sldMk cId="3333727591" sldId="838"/>
            <ac:spMk id="21" creationId="{FE664346-D93C-4516-BEE9-4BC3CADD3AF7}"/>
          </ac:spMkLst>
        </pc:spChg>
        <pc:spChg chg="mod">
          <ac:chgData name="Bohms, H.M. (Michel)" userId="f0b80a2c-ca6a-4850-9433-81e4d17ec5c1" providerId="ADAL" clId="{5ABC2C34-B175-4ABB-A3AA-79BF6615036E}" dt="2021-04-01T09:56:23.729" v="1573" actId="20577"/>
          <ac:spMkLst>
            <pc:docMk/>
            <pc:sldMk cId="3333727591" sldId="838"/>
            <ac:spMk id="23" creationId="{5EC91908-A738-49A5-A5F9-3F1FDCEFA267}"/>
          </ac:spMkLst>
        </pc:spChg>
      </pc:sldChg>
      <pc:sldChg chg="modSp mod">
        <pc:chgData name="Bohms, H.M. (Michel)" userId="f0b80a2c-ca6a-4850-9433-81e4d17ec5c1" providerId="ADAL" clId="{5ABC2C34-B175-4ABB-A3AA-79BF6615036E}" dt="2021-04-01T09:56:23.758" v="1583" actId="790"/>
        <pc:sldMkLst>
          <pc:docMk/>
          <pc:sldMk cId="1342825052" sldId="839"/>
        </pc:sldMkLst>
        <pc:spChg chg="mod">
          <ac:chgData name="Bohms, H.M. (Michel)" userId="f0b80a2c-ca6a-4850-9433-81e4d17ec5c1" providerId="ADAL" clId="{5ABC2C34-B175-4ABB-A3AA-79BF6615036E}" dt="2021-04-01T09:56:23.753" v="1582" actId="790"/>
          <ac:spMkLst>
            <pc:docMk/>
            <pc:sldMk cId="1342825052" sldId="839"/>
            <ac:spMk id="2" creationId="{EED5B460-C849-4FF6-AE80-F2300760DC93}"/>
          </ac:spMkLst>
        </pc:spChg>
        <pc:spChg chg="mod">
          <ac:chgData name="Bohms, H.M. (Michel)" userId="f0b80a2c-ca6a-4850-9433-81e4d17ec5c1" providerId="ADAL" clId="{5ABC2C34-B175-4ABB-A3AA-79BF6615036E}" dt="2021-04-01T09:56:23.758" v="1583" actId="790"/>
          <ac:spMkLst>
            <pc:docMk/>
            <pc:sldMk cId="1342825052" sldId="839"/>
            <ac:spMk id="3" creationId="{63652EE5-D54B-4B7E-B960-5A3044529880}"/>
          </ac:spMkLst>
        </pc:spChg>
        <pc:spChg chg="mod">
          <ac:chgData name="Bohms, H.M. (Michel)" userId="f0b80a2c-ca6a-4850-9433-81e4d17ec5c1" providerId="ADAL" clId="{5ABC2C34-B175-4ABB-A3AA-79BF6615036E}" dt="2021-04-01T09:56:23.752" v="1581" actId="790"/>
          <ac:spMkLst>
            <pc:docMk/>
            <pc:sldMk cId="1342825052" sldId="839"/>
            <ac:spMk id="20" creationId="{75688DDD-2E66-403C-9BF5-4C49D3E084ED}"/>
          </ac:spMkLst>
        </pc:spChg>
        <pc:spChg chg="mod">
          <ac:chgData name="Bohms, H.M. (Michel)" userId="f0b80a2c-ca6a-4850-9433-81e4d17ec5c1" providerId="ADAL" clId="{5ABC2C34-B175-4ABB-A3AA-79BF6615036E}" dt="2021-04-01T09:56:23.744" v="1577" actId="790"/>
          <ac:spMkLst>
            <pc:docMk/>
            <pc:sldMk cId="1342825052" sldId="839"/>
            <ac:spMk id="21" creationId="{FE664346-D93C-4516-BEE9-4BC3CADD3AF7}"/>
          </ac:spMkLst>
        </pc:spChg>
        <pc:spChg chg="mod">
          <ac:chgData name="Bohms, H.M. (Michel)" userId="f0b80a2c-ca6a-4850-9433-81e4d17ec5c1" providerId="ADAL" clId="{5ABC2C34-B175-4ABB-A3AA-79BF6615036E}" dt="2021-04-01T09:56:23.750" v="1580" actId="20577"/>
          <ac:spMkLst>
            <pc:docMk/>
            <pc:sldMk cId="1342825052" sldId="839"/>
            <ac:spMk id="23" creationId="{5EC91908-A738-49A5-A5F9-3F1FDCEFA267}"/>
          </ac:spMkLst>
        </pc:spChg>
      </pc:sldChg>
      <pc:sldChg chg="modSp mod">
        <pc:chgData name="Bohms, H.M. (Michel)" userId="f0b80a2c-ca6a-4850-9433-81e4d17ec5c1" providerId="ADAL" clId="{5ABC2C34-B175-4ABB-A3AA-79BF6615036E}" dt="2021-04-01T09:56:23.922" v="1651" actId="790"/>
        <pc:sldMkLst>
          <pc:docMk/>
          <pc:sldMk cId="3627674577" sldId="840"/>
        </pc:sldMkLst>
        <pc:spChg chg="mod">
          <ac:chgData name="Bohms, H.M. (Michel)" userId="f0b80a2c-ca6a-4850-9433-81e4d17ec5c1" providerId="ADAL" clId="{5ABC2C34-B175-4ABB-A3AA-79BF6615036E}" dt="2021-04-01T09:56:23.909" v="1645" actId="790"/>
          <ac:spMkLst>
            <pc:docMk/>
            <pc:sldMk cId="3627674577" sldId="840"/>
            <ac:spMk id="2" creationId="{8E4A8365-5098-4A07-AFC4-FB26E74AB18F}"/>
          </ac:spMkLst>
        </pc:spChg>
        <pc:spChg chg="mod">
          <ac:chgData name="Bohms, H.M. (Michel)" userId="f0b80a2c-ca6a-4850-9433-81e4d17ec5c1" providerId="ADAL" clId="{5ABC2C34-B175-4ABB-A3AA-79BF6615036E}" dt="2021-04-01T09:56:23.916" v="1649" actId="790"/>
          <ac:spMkLst>
            <pc:docMk/>
            <pc:sldMk cId="3627674577" sldId="840"/>
            <ac:spMk id="4" creationId="{EDD370BF-D847-48B5-A3D9-5445B4911F68}"/>
          </ac:spMkLst>
        </pc:spChg>
        <pc:spChg chg="mod">
          <ac:chgData name="Bohms, H.M. (Michel)" userId="f0b80a2c-ca6a-4850-9433-81e4d17ec5c1" providerId="ADAL" clId="{5ABC2C34-B175-4ABB-A3AA-79BF6615036E}" dt="2021-04-01T09:56:23.920" v="1650" actId="790"/>
          <ac:spMkLst>
            <pc:docMk/>
            <pc:sldMk cId="3627674577" sldId="840"/>
            <ac:spMk id="5" creationId="{B6103FEE-8B02-4285-B246-06DDCF479F3E}"/>
          </ac:spMkLst>
        </pc:spChg>
        <pc:spChg chg="mod">
          <ac:chgData name="Bohms, H.M. (Michel)" userId="f0b80a2c-ca6a-4850-9433-81e4d17ec5c1" providerId="ADAL" clId="{5ABC2C34-B175-4ABB-A3AA-79BF6615036E}" dt="2021-04-01T09:56:23.922" v="1651" actId="790"/>
          <ac:spMkLst>
            <pc:docMk/>
            <pc:sldMk cId="3627674577" sldId="840"/>
            <ac:spMk id="7" creationId="{3D91C922-A640-4AD8-8EA7-6B4F5597056B}"/>
          </ac:spMkLst>
        </pc:spChg>
        <pc:spChg chg="mod">
          <ac:chgData name="Bohms, H.M. (Michel)" userId="f0b80a2c-ca6a-4850-9433-81e4d17ec5c1" providerId="ADAL" clId="{5ABC2C34-B175-4ABB-A3AA-79BF6615036E}" dt="2021-04-01T09:56:23.914" v="1648" actId="20577"/>
          <ac:spMkLst>
            <pc:docMk/>
            <pc:sldMk cId="3627674577" sldId="840"/>
            <ac:spMk id="8" creationId="{966C8B26-9505-47BE-8D28-BB82979C5673}"/>
          </ac:spMkLst>
        </pc:spChg>
      </pc:sldChg>
      <pc:sldChg chg="modSp mod">
        <pc:chgData name="Bohms, H.M. (Michel)" userId="f0b80a2c-ca6a-4850-9433-81e4d17ec5c1" providerId="ADAL" clId="{5ABC2C34-B175-4ABB-A3AA-79BF6615036E}" dt="2021-04-01T09:56:23.796" v="1597" actId="790"/>
        <pc:sldMkLst>
          <pc:docMk/>
          <pc:sldMk cId="1893845725" sldId="841"/>
        </pc:sldMkLst>
        <pc:spChg chg="mod">
          <ac:chgData name="Bohms, H.M. (Michel)" userId="f0b80a2c-ca6a-4850-9433-81e4d17ec5c1" providerId="ADAL" clId="{5ABC2C34-B175-4ABB-A3AA-79BF6615036E}" dt="2021-04-01T09:56:23.783" v="1591" actId="790"/>
          <ac:spMkLst>
            <pc:docMk/>
            <pc:sldMk cId="1893845725" sldId="841"/>
            <ac:spMk id="2" creationId="{7AA5593C-283B-43D3-BFC4-1A917614CD94}"/>
          </ac:spMkLst>
        </pc:spChg>
        <pc:spChg chg="mod">
          <ac:chgData name="Bohms, H.M. (Michel)" userId="f0b80a2c-ca6a-4850-9433-81e4d17ec5c1" providerId="ADAL" clId="{5ABC2C34-B175-4ABB-A3AA-79BF6615036E}" dt="2021-04-01T09:56:23.788" v="1594" actId="20577"/>
          <ac:spMkLst>
            <pc:docMk/>
            <pc:sldMk cId="1893845725" sldId="841"/>
            <ac:spMk id="3" creationId="{C9F6FE08-198C-4058-A084-B5F7258298DC}"/>
          </ac:spMkLst>
        </pc:spChg>
        <pc:spChg chg="mod">
          <ac:chgData name="Bohms, H.M. (Michel)" userId="f0b80a2c-ca6a-4850-9433-81e4d17ec5c1" providerId="ADAL" clId="{5ABC2C34-B175-4ABB-A3AA-79BF6615036E}" dt="2021-04-01T09:56:23.792" v="1596" actId="790"/>
          <ac:spMkLst>
            <pc:docMk/>
            <pc:sldMk cId="1893845725" sldId="841"/>
            <ac:spMk id="4" creationId="{B49893E7-D012-4100-BD05-D8339DC9A3A7}"/>
          </ac:spMkLst>
        </pc:spChg>
        <pc:spChg chg="mod">
          <ac:chgData name="Bohms, H.M. (Michel)" userId="f0b80a2c-ca6a-4850-9433-81e4d17ec5c1" providerId="ADAL" clId="{5ABC2C34-B175-4ABB-A3AA-79BF6615036E}" dt="2021-04-01T09:56:23.796" v="1597" actId="790"/>
          <ac:spMkLst>
            <pc:docMk/>
            <pc:sldMk cId="1893845725" sldId="841"/>
            <ac:spMk id="5" creationId="{C3B1A9E2-A36D-49A8-AA5F-271DD2E5DED7}"/>
          </ac:spMkLst>
        </pc:spChg>
        <pc:spChg chg="mod">
          <ac:chgData name="Bohms, H.M. (Michel)" userId="f0b80a2c-ca6a-4850-9433-81e4d17ec5c1" providerId="ADAL" clId="{5ABC2C34-B175-4ABB-A3AA-79BF6615036E}" dt="2021-04-01T09:56:23.790" v="1595" actId="790"/>
          <ac:spMkLst>
            <pc:docMk/>
            <pc:sldMk cId="1893845725" sldId="841"/>
            <ac:spMk id="20" creationId="{8ABA233E-0819-409E-9EC1-338634BDF4FA}"/>
          </ac:spMkLst>
        </pc:spChg>
      </pc:sldChg>
      <pc:sldChg chg="modSp mod">
        <pc:chgData name="Bohms, H.M. (Michel)" userId="f0b80a2c-ca6a-4850-9433-81e4d17ec5c1" providerId="ADAL" clId="{5ABC2C34-B175-4ABB-A3AA-79BF6615036E}" dt="2021-04-01T09:56:23.835" v="1616" actId="790"/>
        <pc:sldMkLst>
          <pc:docMk/>
          <pc:sldMk cId="3606782783" sldId="842"/>
        </pc:sldMkLst>
        <pc:spChg chg="mod">
          <ac:chgData name="Bohms, H.M. (Michel)" userId="f0b80a2c-ca6a-4850-9433-81e4d17ec5c1" providerId="ADAL" clId="{5ABC2C34-B175-4ABB-A3AA-79BF6615036E}" dt="2021-04-01T09:56:23.799" v="1598" actId="790"/>
          <ac:spMkLst>
            <pc:docMk/>
            <pc:sldMk cId="3606782783" sldId="842"/>
            <ac:spMk id="2" creationId="{7AA5593C-283B-43D3-BFC4-1A917614CD94}"/>
          </ac:spMkLst>
        </pc:spChg>
        <pc:spChg chg="mod">
          <ac:chgData name="Bohms, H.M. (Michel)" userId="f0b80a2c-ca6a-4850-9433-81e4d17ec5c1" providerId="ADAL" clId="{5ABC2C34-B175-4ABB-A3AA-79BF6615036E}" dt="2021-04-01T09:56:23.804" v="1601" actId="20577"/>
          <ac:spMkLst>
            <pc:docMk/>
            <pc:sldMk cId="3606782783" sldId="842"/>
            <ac:spMk id="3" creationId="{C9F6FE08-198C-4058-A084-B5F7258298DC}"/>
          </ac:spMkLst>
        </pc:spChg>
        <pc:spChg chg="mod">
          <ac:chgData name="Bohms, H.M. (Michel)" userId="f0b80a2c-ca6a-4850-9433-81e4d17ec5c1" providerId="ADAL" clId="{5ABC2C34-B175-4ABB-A3AA-79BF6615036E}" dt="2021-04-01T09:56:23.819" v="1609" actId="790"/>
          <ac:spMkLst>
            <pc:docMk/>
            <pc:sldMk cId="3606782783" sldId="842"/>
            <ac:spMk id="4" creationId="{D3E64D68-AF50-4EC6-9D37-B5E8F1F230CF}"/>
          </ac:spMkLst>
        </pc:spChg>
        <pc:spChg chg="mod">
          <ac:chgData name="Bohms, H.M. (Michel)" userId="f0b80a2c-ca6a-4850-9433-81e4d17ec5c1" providerId="ADAL" clId="{5ABC2C34-B175-4ABB-A3AA-79BF6615036E}" dt="2021-04-01T09:56:23.807" v="1603" actId="790"/>
          <ac:spMkLst>
            <pc:docMk/>
            <pc:sldMk cId="3606782783" sldId="842"/>
            <ac:spMk id="6" creationId="{C5A02AF6-847C-461D-BF13-3C3F2A45E86C}"/>
          </ac:spMkLst>
        </pc:spChg>
        <pc:spChg chg="mod">
          <ac:chgData name="Bohms, H.M. (Michel)" userId="f0b80a2c-ca6a-4850-9433-81e4d17ec5c1" providerId="ADAL" clId="{5ABC2C34-B175-4ABB-A3AA-79BF6615036E}" dt="2021-04-01T09:56:23.809" v="1604" actId="790"/>
          <ac:spMkLst>
            <pc:docMk/>
            <pc:sldMk cId="3606782783" sldId="842"/>
            <ac:spMk id="7" creationId="{57781572-9E5E-40E2-ABD1-A8E6CDF35F70}"/>
          </ac:spMkLst>
        </pc:spChg>
        <pc:spChg chg="mod">
          <ac:chgData name="Bohms, H.M. (Michel)" userId="f0b80a2c-ca6a-4850-9433-81e4d17ec5c1" providerId="ADAL" clId="{5ABC2C34-B175-4ABB-A3AA-79BF6615036E}" dt="2021-04-01T09:56:23.811" v="1605" actId="790"/>
          <ac:spMkLst>
            <pc:docMk/>
            <pc:sldMk cId="3606782783" sldId="842"/>
            <ac:spMk id="8" creationId="{0FFD9904-9A22-4B4D-970A-145949E48B82}"/>
          </ac:spMkLst>
        </pc:spChg>
        <pc:spChg chg="mod">
          <ac:chgData name="Bohms, H.M. (Michel)" userId="f0b80a2c-ca6a-4850-9433-81e4d17ec5c1" providerId="ADAL" clId="{5ABC2C34-B175-4ABB-A3AA-79BF6615036E}" dt="2021-04-01T09:56:23.813" v="1606" actId="790"/>
          <ac:spMkLst>
            <pc:docMk/>
            <pc:sldMk cId="3606782783" sldId="842"/>
            <ac:spMk id="9" creationId="{5AE78B3F-E07E-489C-B40E-B5CB9841DFAB}"/>
          </ac:spMkLst>
        </pc:spChg>
        <pc:spChg chg="mod">
          <ac:chgData name="Bohms, H.M. (Michel)" userId="f0b80a2c-ca6a-4850-9433-81e4d17ec5c1" providerId="ADAL" clId="{5ABC2C34-B175-4ABB-A3AA-79BF6615036E}" dt="2021-04-01T09:56:23.815" v="1607" actId="790"/>
          <ac:spMkLst>
            <pc:docMk/>
            <pc:sldMk cId="3606782783" sldId="842"/>
            <ac:spMk id="10" creationId="{FA48114E-30E3-4EB6-8F39-E0FA3DF18269}"/>
          </ac:spMkLst>
        </pc:spChg>
        <pc:spChg chg="mod">
          <ac:chgData name="Bohms, H.M. (Michel)" userId="f0b80a2c-ca6a-4850-9433-81e4d17ec5c1" providerId="ADAL" clId="{5ABC2C34-B175-4ABB-A3AA-79BF6615036E}" dt="2021-04-01T09:56:23.817" v="1608" actId="790"/>
          <ac:spMkLst>
            <pc:docMk/>
            <pc:sldMk cId="3606782783" sldId="842"/>
            <ac:spMk id="11" creationId="{BCE5261C-9515-4483-8769-925C9EEBF984}"/>
          </ac:spMkLst>
        </pc:spChg>
        <pc:spChg chg="mod">
          <ac:chgData name="Bohms, H.M. (Michel)" userId="f0b80a2c-ca6a-4850-9433-81e4d17ec5c1" providerId="ADAL" clId="{5ABC2C34-B175-4ABB-A3AA-79BF6615036E}" dt="2021-04-01T09:56:23.829" v="1615" actId="790"/>
          <ac:spMkLst>
            <pc:docMk/>
            <pc:sldMk cId="3606782783" sldId="842"/>
            <ac:spMk id="12" creationId="{0852E484-D158-41AB-BB27-494D3860FEE5}"/>
          </ac:spMkLst>
        </pc:spChg>
        <pc:spChg chg="mod">
          <ac:chgData name="Bohms, H.M. (Michel)" userId="f0b80a2c-ca6a-4850-9433-81e4d17ec5c1" providerId="ADAL" clId="{5ABC2C34-B175-4ABB-A3AA-79BF6615036E}" dt="2021-04-01T09:56:23.821" v="1610" actId="790"/>
          <ac:spMkLst>
            <pc:docMk/>
            <pc:sldMk cId="3606782783" sldId="842"/>
            <ac:spMk id="13" creationId="{7AB49EC2-88A6-4176-A9E2-23902B704B45}"/>
          </ac:spMkLst>
        </pc:spChg>
        <pc:spChg chg="mod">
          <ac:chgData name="Bohms, H.M. (Michel)" userId="f0b80a2c-ca6a-4850-9433-81e4d17ec5c1" providerId="ADAL" clId="{5ABC2C34-B175-4ABB-A3AA-79BF6615036E}" dt="2021-04-01T09:56:23.822" v="1611" actId="790"/>
          <ac:spMkLst>
            <pc:docMk/>
            <pc:sldMk cId="3606782783" sldId="842"/>
            <ac:spMk id="14" creationId="{560C72F3-C190-4B83-A84C-79CEC6DB3D63}"/>
          </ac:spMkLst>
        </pc:spChg>
        <pc:spChg chg="mod">
          <ac:chgData name="Bohms, H.M. (Michel)" userId="f0b80a2c-ca6a-4850-9433-81e4d17ec5c1" providerId="ADAL" clId="{5ABC2C34-B175-4ABB-A3AA-79BF6615036E}" dt="2021-04-01T09:56:23.824" v="1612" actId="790"/>
          <ac:spMkLst>
            <pc:docMk/>
            <pc:sldMk cId="3606782783" sldId="842"/>
            <ac:spMk id="15" creationId="{7942C8EF-3A18-4BCC-A3AD-4F1458EA944A}"/>
          </ac:spMkLst>
        </pc:spChg>
        <pc:spChg chg="mod">
          <ac:chgData name="Bohms, H.M. (Michel)" userId="f0b80a2c-ca6a-4850-9433-81e4d17ec5c1" providerId="ADAL" clId="{5ABC2C34-B175-4ABB-A3AA-79BF6615036E}" dt="2021-04-01T09:56:23.826" v="1613" actId="790"/>
          <ac:spMkLst>
            <pc:docMk/>
            <pc:sldMk cId="3606782783" sldId="842"/>
            <ac:spMk id="16" creationId="{72BB0546-E28B-4763-B064-A5AEB531AA3D}"/>
          </ac:spMkLst>
        </pc:spChg>
        <pc:spChg chg="mod">
          <ac:chgData name="Bohms, H.M. (Michel)" userId="f0b80a2c-ca6a-4850-9433-81e4d17ec5c1" providerId="ADAL" clId="{5ABC2C34-B175-4ABB-A3AA-79BF6615036E}" dt="2021-04-01T09:56:23.828" v="1614" actId="790"/>
          <ac:spMkLst>
            <pc:docMk/>
            <pc:sldMk cId="3606782783" sldId="842"/>
            <ac:spMk id="17" creationId="{D185D041-B950-46CF-97A5-F0C09E55AC75}"/>
          </ac:spMkLst>
        </pc:spChg>
        <pc:spChg chg="mod">
          <ac:chgData name="Bohms, H.M. (Michel)" userId="f0b80a2c-ca6a-4850-9433-81e4d17ec5c1" providerId="ADAL" clId="{5ABC2C34-B175-4ABB-A3AA-79BF6615036E}" dt="2021-04-01T09:56:23.835" v="1616" actId="790"/>
          <ac:spMkLst>
            <pc:docMk/>
            <pc:sldMk cId="3606782783" sldId="842"/>
            <ac:spMk id="18" creationId="{FD29D1A8-73B8-497E-8CCB-66B9C47D0F91}"/>
          </ac:spMkLst>
        </pc:spChg>
        <pc:spChg chg="mod">
          <ac:chgData name="Bohms, H.M. (Michel)" userId="f0b80a2c-ca6a-4850-9433-81e4d17ec5c1" providerId="ADAL" clId="{5ABC2C34-B175-4ABB-A3AA-79BF6615036E}" dt="2021-04-01T09:56:23.806" v="1602" actId="790"/>
          <ac:spMkLst>
            <pc:docMk/>
            <pc:sldMk cId="3606782783" sldId="842"/>
            <ac:spMk id="20" creationId="{8ABA233E-0819-409E-9EC1-338634BDF4FA}"/>
          </ac:spMkLst>
        </pc:spChg>
      </pc:sldChg>
      <pc:sldChg chg="modSp mod">
        <pc:chgData name="Bohms, H.M. (Michel)" userId="f0b80a2c-ca6a-4850-9433-81e4d17ec5c1" providerId="ADAL" clId="{5ABC2C34-B175-4ABB-A3AA-79BF6615036E}" dt="2021-04-01T09:56:23.965" v="1665" actId="790"/>
        <pc:sldMkLst>
          <pc:docMk/>
          <pc:sldMk cId="2619759584" sldId="843"/>
        </pc:sldMkLst>
        <pc:spChg chg="mod">
          <ac:chgData name="Bohms, H.M. (Michel)" userId="f0b80a2c-ca6a-4850-9433-81e4d17ec5c1" providerId="ADAL" clId="{5ABC2C34-B175-4ABB-A3AA-79BF6615036E}" dt="2021-04-01T09:56:23.949" v="1659" actId="790"/>
          <ac:spMkLst>
            <pc:docMk/>
            <pc:sldMk cId="2619759584" sldId="843"/>
            <ac:spMk id="2" creationId="{8E4A8365-5098-4A07-AFC4-FB26E74AB18F}"/>
          </ac:spMkLst>
        </pc:spChg>
        <pc:spChg chg="mod">
          <ac:chgData name="Bohms, H.M. (Michel)" userId="f0b80a2c-ca6a-4850-9433-81e4d17ec5c1" providerId="ADAL" clId="{5ABC2C34-B175-4ABB-A3AA-79BF6615036E}" dt="2021-04-01T09:56:23.958" v="1663" actId="790"/>
          <ac:spMkLst>
            <pc:docMk/>
            <pc:sldMk cId="2619759584" sldId="843"/>
            <ac:spMk id="4" creationId="{EDD370BF-D847-48B5-A3D9-5445B4911F68}"/>
          </ac:spMkLst>
        </pc:spChg>
        <pc:spChg chg="mod">
          <ac:chgData name="Bohms, H.M. (Michel)" userId="f0b80a2c-ca6a-4850-9433-81e4d17ec5c1" providerId="ADAL" clId="{5ABC2C34-B175-4ABB-A3AA-79BF6615036E}" dt="2021-04-01T09:56:23.963" v="1664" actId="790"/>
          <ac:spMkLst>
            <pc:docMk/>
            <pc:sldMk cId="2619759584" sldId="843"/>
            <ac:spMk id="5" creationId="{B6103FEE-8B02-4285-B246-06DDCF479F3E}"/>
          </ac:spMkLst>
        </pc:spChg>
        <pc:spChg chg="mod">
          <ac:chgData name="Bohms, H.M. (Michel)" userId="f0b80a2c-ca6a-4850-9433-81e4d17ec5c1" providerId="ADAL" clId="{5ABC2C34-B175-4ABB-A3AA-79BF6615036E}" dt="2021-04-01T09:56:23.965" v="1665" actId="790"/>
          <ac:spMkLst>
            <pc:docMk/>
            <pc:sldMk cId="2619759584" sldId="843"/>
            <ac:spMk id="7" creationId="{3D91C922-A640-4AD8-8EA7-6B4F5597056B}"/>
          </ac:spMkLst>
        </pc:spChg>
        <pc:spChg chg="mod">
          <ac:chgData name="Bohms, H.M. (Michel)" userId="f0b80a2c-ca6a-4850-9433-81e4d17ec5c1" providerId="ADAL" clId="{5ABC2C34-B175-4ABB-A3AA-79BF6615036E}" dt="2021-04-01T09:56:23.955" v="1662" actId="20577"/>
          <ac:spMkLst>
            <pc:docMk/>
            <pc:sldMk cId="2619759584" sldId="843"/>
            <ac:spMk id="8" creationId="{966C8B26-9505-47BE-8D28-BB82979C5673}"/>
          </ac:spMkLst>
        </pc:spChg>
      </pc:sldChg>
      <pc:sldChg chg="modSp mod">
        <pc:chgData name="Bohms, H.M. (Michel)" userId="f0b80a2c-ca6a-4850-9433-81e4d17ec5c1" providerId="ADAL" clId="{5ABC2C34-B175-4ABB-A3AA-79BF6615036E}" dt="2021-04-01T09:56:24.003" v="1679" actId="790"/>
        <pc:sldMkLst>
          <pc:docMk/>
          <pc:sldMk cId="1696534379" sldId="844"/>
        </pc:sldMkLst>
        <pc:spChg chg="mod">
          <ac:chgData name="Bohms, H.M. (Michel)" userId="f0b80a2c-ca6a-4850-9433-81e4d17ec5c1" providerId="ADAL" clId="{5ABC2C34-B175-4ABB-A3AA-79BF6615036E}" dt="2021-04-01T09:56:23.989" v="1673" actId="790"/>
          <ac:spMkLst>
            <pc:docMk/>
            <pc:sldMk cId="1696534379" sldId="844"/>
            <ac:spMk id="2" creationId="{8E4A8365-5098-4A07-AFC4-FB26E74AB18F}"/>
          </ac:spMkLst>
        </pc:spChg>
        <pc:spChg chg="mod">
          <ac:chgData name="Bohms, H.M. (Michel)" userId="f0b80a2c-ca6a-4850-9433-81e4d17ec5c1" providerId="ADAL" clId="{5ABC2C34-B175-4ABB-A3AA-79BF6615036E}" dt="2021-04-01T09:56:23.996" v="1677" actId="790"/>
          <ac:spMkLst>
            <pc:docMk/>
            <pc:sldMk cId="1696534379" sldId="844"/>
            <ac:spMk id="4" creationId="{EDD370BF-D847-48B5-A3D9-5445B4911F68}"/>
          </ac:spMkLst>
        </pc:spChg>
        <pc:spChg chg="mod">
          <ac:chgData name="Bohms, H.M. (Michel)" userId="f0b80a2c-ca6a-4850-9433-81e4d17ec5c1" providerId="ADAL" clId="{5ABC2C34-B175-4ABB-A3AA-79BF6615036E}" dt="2021-04-01T09:56:24.001" v="1678" actId="790"/>
          <ac:spMkLst>
            <pc:docMk/>
            <pc:sldMk cId="1696534379" sldId="844"/>
            <ac:spMk id="5" creationId="{B6103FEE-8B02-4285-B246-06DDCF479F3E}"/>
          </ac:spMkLst>
        </pc:spChg>
        <pc:spChg chg="mod">
          <ac:chgData name="Bohms, H.M. (Michel)" userId="f0b80a2c-ca6a-4850-9433-81e4d17ec5c1" providerId="ADAL" clId="{5ABC2C34-B175-4ABB-A3AA-79BF6615036E}" dt="2021-04-01T09:56:24.003" v="1679" actId="790"/>
          <ac:spMkLst>
            <pc:docMk/>
            <pc:sldMk cId="1696534379" sldId="844"/>
            <ac:spMk id="7" creationId="{3D91C922-A640-4AD8-8EA7-6B4F5597056B}"/>
          </ac:spMkLst>
        </pc:spChg>
        <pc:spChg chg="mod">
          <ac:chgData name="Bohms, H.M. (Michel)" userId="f0b80a2c-ca6a-4850-9433-81e4d17ec5c1" providerId="ADAL" clId="{5ABC2C34-B175-4ABB-A3AA-79BF6615036E}" dt="2021-04-01T09:56:23.994" v="1676" actId="20577"/>
          <ac:spMkLst>
            <pc:docMk/>
            <pc:sldMk cId="1696534379" sldId="844"/>
            <ac:spMk id="8" creationId="{966C8B26-9505-47BE-8D28-BB82979C5673}"/>
          </ac:spMkLst>
        </pc:spChg>
      </pc:sldChg>
      <pc:sldChg chg="modSp mod">
        <pc:chgData name="Bohms, H.M. (Michel)" userId="f0b80a2c-ca6a-4850-9433-81e4d17ec5c1" providerId="ADAL" clId="{5ABC2C34-B175-4ABB-A3AA-79BF6615036E}" dt="2021-04-01T09:56:24.019" v="1686" actId="790"/>
        <pc:sldMkLst>
          <pc:docMk/>
          <pc:sldMk cId="3576504763" sldId="845"/>
        </pc:sldMkLst>
        <pc:spChg chg="mod">
          <ac:chgData name="Bohms, H.M. (Michel)" userId="f0b80a2c-ca6a-4850-9433-81e4d17ec5c1" providerId="ADAL" clId="{5ABC2C34-B175-4ABB-A3AA-79BF6615036E}" dt="2021-04-01T09:56:24.005" v="1680" actId="790"/>
          <ac:spMkLst>
            <pc:docMk/>
            <pc:sldMk cId="3576504763" sldId="845"/>
            <ac:spMk id="2" creationId="{8E4A8365-5098-4A07-AFC4-FB26E74AB18F}"/>
          </ac:spMkLst>
        </pc:spChg>
        <pc:spChg chg="mod">
          <ac:chgData name="Bohms, H.M. (Michel)" userId="f0b80a2c-ca6a-4850-9433-81e4d17ec5c1" providerId="ADAL" clId="{5ABC2C34-B175-4ABB-A3AA-79BF6615036E}" dt="2021-04-01T09:56:24.012" v="1684" actId="790"/>
          <ac:spMkLst>
            <pc:docMk/>
            <pc:sldMk cId="3576504763" sldId="845"/>
            <ac:spMk id="4" creationId="{EDD370BF-D847-48B5-A3D9-5445B4911F68}"/>
          </ac:spMkLst>
        </pc:spChg>
        <pc:spChg chg="mod">
          <ac:chgData name="Bohms, H.M. (Michel)" userId="f0b80a2c-ca6a-4850-9433-81e4d17ec5c1" providerId="ADAL" clId="{5ABC2C34-B175-4ABB-A3AA-79BF6615036E}" dt="2021-04-01T09:56:24.017" v="1685" actId="790"/>
          <ac:spMkLst>
            <pc:docMk/>
            <pc:sldMk cId="3576504763" sldId="845"/>
            <ac:spMk id="5" creationId="{B6103FEE-8B02-4285-B246-06DDCF479F3E}"/>
          </ac:spMkLst>
        </pc:spChg>
        <pc:spChg chg="mod">
          <ac:chgData name="Bohms, H.M. (Michel)" userId="f0b80a2c-ca6a-4850-9433-81e4d17ec5c1" providerId="ADAL" clId="{5ABC2C34-B175-4ABB-A3AA-79BF6615036E}" dt="2021-04-01T09:56:24.019" v="1686" actId="790"/>
          <ac:spMkLst>
            <pc:docMk/>
            <pc:sldMk cId="3576504763" sldId="845"/>
            <ac:spMk id="7" creationId="{3D91C922-A640-4AD8-8EA7-6B4F5597056B}"/>
          </ac:spMkLst>
        </pc:spChg>
        <pc:spChg chg="mod">
          <ac:chgData name="Bohms, H.M. (Michel)" userId="f0b80a2c-ca6a-4850-9433-81e4d17ec5c1" providerId="ADAL" clId="{5ABC2C34-B175-4ABB-A3AA-79BF6615036E}" dt="2021-04-01T09:56:24.010" v="1683" actId="20577"/>
          <ac:spMkLst>
            <pc:docMk/>
            <pc:sldMk cId="3576504763" sldId="845"/>
            <ac:spMk id="8" creationId="{966C8B26-9505-47BE-8D28-BB82979C5673}"/>
          </ac:spMkLst>
        </pc:spChg>
      </pc:sldChg>
      <pc:sldChg chg="modSp mod">
        <pc:chgData name="Bohms, H.M. (Michel)" userId="f0b80a2c-ca6a-4850-9433-81e4d17ec5c1" providerId="ADAL" clId="{5ABC2C34-B175-4ABB-A3AA-79BF6615036E}" dt="2021-04-01T09:56:24.121" v="1726" actId="790"/>
        <pc:sldMkLst>
          <pc:docMk/>
          <pc:sldMk cId="4149892657" sldId="846"/>
        </pc:sldMkLst>
        <pc:spChg chg="mod">
          <ac:chgData name="Bohms, H.M. (Michel)" userId="f0b80a2c-ca6a-4850-9433-81e4d17ec5c1" providerId="ADAL" clId="{5ABC2C34-B175-4ABB-A3AA-79BF6615036E}" dt="2021-04-01T09:56:24.091" v="1713" actId="20577"/>
          <ac:spMkLst>
            <pc:docMk/>
            <pc:sldMk cId="4149892657" sldId="846"/>
            <ac:spMk id="3" creationId="{D9F34EAB-DF02-488B-9688-0BED6B473BF0}"/>
          </ac:spMkLst>
        </pc:spChg>
        <pc:spChg chg="mod">
          <ac:chgData name="Bohms, H.M. (Michel)" userId="f0b80a2c-ca6a-4850-9433-81e4d17ec5c1" providerId="ADAL" clId="{5ABC2C34-B175-4ABB-A3AA-79BF6615036E}" dt="2021-04-01T09:56:24.093" v="1714" actId="790"/>
          <ac:spMkLst>
            <pc:docMk/>
            <pc:sldMk cId="4149892657" sldId="846"/>
            <ac:spMk id="4" creationId="{9ACE0254-1A36-42B8-9875-44F0EE63F79B}"/>
          </ac:spMkLst>
        </pc:spChg>
        <pc:spChg chg="mod">
          <ac:chgData name="Bohms, H.M. (Michel)" userId="f0b80a2c-ca6a-4850-9433-81e4d17ec5c1" providerId="ADAL" clId="{5ABC2C34-B175-4ABB-A3AA-79BF6615036E}" dt="2021-04-01T09:56:24.098" v="1715" actId="790"/>
          <ac:spMkLst>
            <pc:docMk/>
            <pc:sldMk cId="4149892657" sldId="846"/>
            <ac:spMk id="5" creationId="{C443A04A-27DD-42FC-8844-A12A15F5BD2D}"/>
          </ac:spMkLst>
        </pc:spChg>
        <pc:spChg chg="mod">
          <ac:chgData name="Bohms, H.M. (Michel)" userId="f0b80a2c-ca6a-4850-9433-81e4d17ec5c1" providerId="ADAL" clId="{5ABC2C34-B175-4ABB-A3AA-79BF6615036E}" dt="2021-04-01T09:56:24.100" v="1716" actId="790"/>
          <ac:spMkLst>
            <pc:docMk/>
            <pc:sldMk cId="4149892657" sldId="846"/>
            <ac:spMk id="7" creationId="{7CEE54AA-4429-44D0-8B0C-995A7FECCD94}"/>
          </ac:spMkLst>
        </pc:spChg>
        <pc:spChg chg="mod">
          <ac:chgData name="Bohms, H.M. (Michel)" userId="f0b80a2c-ca6a-4850-9433-81e4d17ec5c1" providerId="ADAL" clId="{5ABC2C34-B175-4ABB-A3AA-79BF6615036E}" dt="2021-04-01T09:56:24.102" v="1717" actId="790"/>
          <ac:spMkLst>
            <pc:docMk/>
            <pc:sldMk cId="4149892657" sldId="846"/>
            <ac:spMk id="11" creationId="{478F5B55-9F09-46DE-AABC-60EDAF7C1736}"/>
          </ac:spMkLst>
        </pc:spChg>
        <pc:spChg chg="mod">
          <ac:chgData name="Bohms, H.M. (Michel)" userId="f0b80a2c-ca6a-4850-9433-81e4d17ec5c1" providerId="ADAL" clId="{5ABC2C34-B175-4ABB-A3AA-79BF6615036E}" dt="2021-04-01T09:56:24.104" v="1718" actId="790"/>
          <ac:spMkLst>
            <pc:docMk/>
            <pc:sldMk cId="4149892657" sldId="846"/>
            <ac:spMk id="12" creationId="{356F6488-231A-4703-AB1F-5C092882CC8D}"/>
          </ac:spMkLst>
        </pc:spChg>
        <pc:spChg chg="mod">
          <ac:chgData name="Bohms, H.M. (Michel)" userId="f0b80a2c-ca6a-4850-9433-81e4d17ec5c1" providerId="ADAL" clId="{5ABC2C34-B175-4ABB-A3AA-79BF6615036E}" dt="2021-04-01T09:56:24.106" v="1719" actId="790"/>
          <ac:spMkLst>
            <pc:docMk/>
            <pc:sldMk cId="4149892657" sldId="846"/>
            <ac:spMk id="15" creationId="{A5171011-BD71-40AC-8F16-D3074F70717A}"/>
          </ac:spMkLst>
        </pc:spChg>
        <pc:spChg chg="mod">
          <ac:chgData name="Bohms, H.M. (Michel)" userId="f0b80a2c-ca6a-4850-9433-81e4d17ec5c1" providerId="ADAL" clId="{5ABC2C34-B175-4ABB-A3AA-79BF6615036E}" dt="2021-04-01T09:56:24.108" v="1720" actId="790"/>
          <ac:spMkLst>
            <pc:docMk/>
            <pc:sldMk cId="4149892657" sldId="846"/>
            <ac:spMk id="18" creationId="{1E194A3D-279E-46E7-B1FA-BD42E11B13BA}"/>
          </ac:spMkLst>
        </pc:spChg>
        <pc:spChg chg="mod">
          <ac:chgData name="Bohms, H.M. (Michel)" userId="f0b80a2c-ca6a-4850-9433-81e4d17ec5c1" providerId="ADAL" clId="{5ABC2C34-B175-4ABB-A3AA-79BF6615036E}" dt="2021-04-01T09:56:24.110" v="1721" actId="790"/>
          <ac:spMkLst>
            <pc:docMk/>
            <pc:sldMk cId="4149892657" sldId="846"/>
            <ac:spMk id="20" creationId="{0B384FAB-E99D-40C9-A099-70B494D7AC2A}"/>
          </ac:spMkLst>
        </pc:spChg>
        <pc:spChg chg="mod">
          <ac:chgData name="Bohms, H.M. (Michel)" userId="f0b80a2c-ca6a-4850-9433-81e4d17ec5c1" providerId="ADAL" clId="{5ABC2C34-B175-4ABB-A3AA-79BF6615036E}" dt="2021-04-01T09:56:24.112" v="1722" actId="790"/>
          <ac:spMkLst>
            <pc:docMk/>
            <pc:sldMk cId="4149892657" sldId="846"/>
            <ac:spMk id="22" creationId="{A934A483-9A4C-47FC-9A6A-6B8AC2F4FE0D}"/>
          </ac:spMkLst>
        </pc:spChg>
        <pc:spChg chg="mod">
          <ac:chgData name="Bohms, H.M. (Michel)" userId="f0b80a2c-ca6a-4850-9433-81e4d17ec5c1" providerId="ADAL" clId="{5ABC2C34-B175-4ABB-A3AA-79BF6615036E}" dt="2021-04-01T09:56:24.115" v="1723" actId="790"/>
          <ac:spMkLst>
            <pc:docMk/>
            <pc:sldMk cId="4149892657" sldId="846"/>
            <ac:spMk id="23" creationId="{9DEB74E3-9511-41B1-8C6E-C3ACE37437D2}"/>
          </ac:spMkLst>
        </pc:spChg>
        <pc:spChg chg="mod">
          <ac:chgData name="Bohms, H.M. (Michel)" userId="f0b80a2c-ca6a-4850-9433-81e4d17ec5c1" providerId="ADAL" clId="{5ABC2C34-B175-4ABB-A3AA-79BF6615036E}" dt="2021-04-01T09:56:24.117" v="1724" actId="790"/>
          <ac:spMkLst>
            <pc:docMk/>
            <pc:sldMk cId="4149892657" sldId="846"/>
            <ac:spMk id="24" creationId="{CC51C2DE-388B-4BC5-A98E-B6408A7F7FFD}"/>
          </ac:spMkLst>
        </pc:spChg>
        <pc:spChg chg="mod">
          <ac:chgData name="Bohms, H.M. (Michel)" userId="f0b80a2c-ca6a-4850-9433-81e4d17ec5c1" providerId="ADAL" clId="{5ABC2C34-B175-4ABB-A3AA-79BF6615036E}" dt="2021-04-01T09:56:24.119" v="1725" actId="790"/>
          <ac:spMkLst>
            <pc:docMk/>
            <pc:sldMk cId="4149892657" sldId="846"/>
            <ac:spMk id="25" creationId="{BA2BA1C1-9A3D-4D07-B0DB-46ED1CD2BE32}"/>
          </ac:spMkLst>
        </pc:spChg>
        <pc:spChg chg="mod">
          <ac:chgData name="Bohms, H.M. (Michel)" userId="f0b80a2c-ca6a-4850-9433-81e4d17ec5c1" providerId="ADAL" clId="{5ABC2C34-B175-4ABB-A3AA-79BF6615036E}" dt="2021-04-01T09:56:24.121" v="1726" actId="790"/>
          <ac:spMkLst>
            <pc:docMk/>
            <pc:sldMk cId="4149892657" sldId="846"/>
            <ac:spMk id="26" creationId="{25D2962D-BDFD-4B50-99A0-D5DB3B8578FC}"/>
          </ac:spMkLst>
        </pc:spChg>
      </pc:sldChg>
      <pc:sldChg chg="modSp mod">
        <pc:chgData name="Bohms, H.M. (Michel)" userId="f0b80a2c-ca6a-4850-9433-81e4d17ec5c1" providerId="ADAL" clId="{5ABC2C34-B175-4ABB-A3AA-79BF6615036E}" dt="2021-04-01T09:56:23.984" v="1672" actId="790"/>
        <pc:sldMkLst>
          <pc:docMk/>
          <pc:sldMk cId="2908492295" sldId="847"/>
        </pc:sldMkLst>
        <pc:spChg chg="mod">
          <ac:chgData name="Bohms, H.M. (Michel)" userId="f0b80a2c-ca6a-4850-9433-81e4d17ec5c1" providerId="ADAL" clId="{5ABC2C34-B175-4ABB-A3AA-79BF6615036E}" dt="2021-04-01T09:56:23.970" v="1666" actId="790"/>
          <ac:spMkLst>
            <pc:docMk/>
            <pc:sldMk cId="2908492295" sldId="847"/>
            <ac:spMk id="2" creationId="{8E4A8365-5098-4A07-AFC4-FB26E74AB18F}"/>
          </ac:spMkLst>
        </pc:spChg>
        <pc:spChg chg="mod">
          <ac:chgData name="Bohms, H.M. (Michel)" userId="f0b80a2c-ca6a-4850-9433-81e4d17ec5c1" providerId="ADAL" clId="{5ABC2C34-B175-4ABB-A3AA-79BF6615036E}" dt="2021-04-01T09:56:23.977" v="1670" actId="790"/>
          <ac:spMkLst>
            <pc:docMk/>
            <pc:sldMk cId="2908492295" sldId="847"/>
            <ac:spMk id="4" creationId="{EDD370BF-D847-48B5-A3D9-5445B4911F68}"/>
          </ac:spMkLst>
        </pc:spChg>
        <pc:spChg chg="mod">
          <ac:chgData name="Bohms, H.M. (Michel)" userId="f0b80a2c-ca6a-4850-9433-81e4d17ec5c1" providerId="ADAL" clId="{5ABC2C34-B175-4ABB-A3AA-79BF6615036E}" dt="2021-04-01T09:56:23.983" v="1671" actId="790"/>
          <ac:spMkLst>
            <pc:docMk/>
            <pc:sldMk cId="2908492295" sldId="847"/>
            <ac:spMk id="5" creationId="{B6103FEE-8B02-4285-B246-06DDCF479F3E}"/>
          </ac:spMkLst>
        </pc:spChg>
        <pc:spChg chg="mod">
          <ac:chgData name="Bohms, H.M. (Michel)" userId="f0b80a2c-ca6a-4850-9433-81e4d17ec5c1" providerId="ADAL" clId="{5ABC2C34-B175-4ABB-A3AA-79BF6615036E}" dt="2021-04-01T09:56:23.984" v="1672" actId="790"/>
          <ac:spMkLst>
            <pc:docMk/>
            <pc:sldMk cId="2908492295" sldId="847"/>
            <ac:spMk id="7" creationId="{3D91C922-A640-4AD8-8EA7-6B4F5597056B}"/>
          </ac:spMkLst>
        </pc:spChg>
        <pc:spChg chg="mod">
          <ac:chgData name="Bohms, H.M. (Michel)" userId="f0b80a2c-ca6a-4850-9433-81e4d17ec5c1" providerId="ADAL" clId="{5ABC2C34-B175-4ABB-A3AA-79BF6615036E}" dt="2021-04-01T09:56:23.975" v="1669" actId="20577"/>
          <ac:spMkLst>
            <pc:docMk/>
            <pc:sldMk cId="2908492295" sldId="847"/>
            <ac:spMk id="8" creationId="{966C8B26-9505-47BE-8D28-BB82979C5673}"/>
          </ac:spMkLst>
        </pc:spChg>
      </pc:sldChg>
      <pc:sldChg chg="modSp mod">
        <pc:chgData name="Bohms, H.M. (Michel)" userId="f0b80a2c-ca6a-4850-9433-81e4d17ec5c1" providerId="ADAL" clId="{5ABC2C34-B175-4ABB-A3AA-79BF6615036E}" dt="2021-04-01T09:56:23.904" v="1644" actId="790"/>
        <pc:sldMkLst>
          <pc:docMk/>
          <pc:sldMk cId="1841346156" sldId="848"/>
        </pc:sldMkLst>
        <pc:spChg chg="mod">
          <ac:chgData name="Bohms, H.M. (Michel)" userId="f0b80a2c-ca6a-4850-9433-81e4d17ec5c1" providerId="ADAL" clId="{5ABC2C34-B175-4ABB-A3AA-79BF6615036E}" dt="2021-04-01T09:56:23.868" v="1627" actId="790"/>
          <ac:spMkLst>
            <pc:docMk/>
            <pc:sldMk cId="1841346156" sldId="848"/>
            <ac:spMk id="2" creationId="{B0537D33-8254-46F6-BA37-633126426B7E}"/>
          </ac:spMkLst>
        </pc:spChg>
        <pc:spChg chg="mod">
          <ac:chgData name="Bohms, H.M. (Michel)" userId="f0b80a2c-ca6a-4850-9433-81e4d17ec5c1" providerId="ADAL" clId="{5ABC2C34-B175-4ABB-A3AA-79BF6615036E}" dt="2021-04-01T09:56:23.861" v="1625" actId="790"/>
          <ac:spMkLst>
            <pc:docMk/>
            <pc:sldMk cId="1841346156" sldId="848"/>
            <ac:spMk id="4" creationId="{3371D25C-BEA5-4CF4-BD10-8420FFAF3967}"/>
          </ac:spMkLst>
        </pc:spChg>
        <pc:spChg chg="mod">
          <ac:chgData name="Bohms, H.M. (Michel)" userId="f0b80a2c-ca6a-4850-9433-81e4d17ec5c1" providerId="ADAL" clId="{5ABC2C34-B175-4ABB-A3AA-79BF6615036E}" dt="2021-04-01T09:56:23.866" v="1626" actId="790"/>
          <ac:spMkLst>
            <pc:docMk/>
            <pc:sldMk cId="1841346156" sldId="848"/>
            <ac:spMk id="5" creationId="{F52BB630-AC9E-4899-B4A9-3EA506E118EC}"/>
          </ac:spMkLst>
        </pc:spChg>
        <pc:spChg chg="mod">
          <ac:chgData name="Bohms, H.M. (Michel)" userId="f0b80a2c-ca6a-4850-9433-81e4d17ec5c1" providerId="ADAL" clId="{5ABC2C34-B175-4ABB-A3AA-79BF6615036E}" dt="2021-04-01T09:56:23.854" v="1621" actId="790"/>
          <ac:spMkLst>
            <pc:docMk/>
            <pc:sldMk cId="1841346156" sldId="848"/>
            <ac:spMk id="6" creationId="{88B103AC-037B-4565-A940-E3D2F2F02820}"/>
          </ac:spMkLst>
        </pc:spChg>
        <pc:spChg chg="mod">
          <ac:chgData name="Bohms, H.M. (Michel)" userId="f0b80a2c-ca6a-4850-9433-81e4d17ec5c1" providerId="ADAL" clId="{5ABC2C34-B175-4ABB-A3AA-79BF6615036E}" dt="2021-04-01T09:56:23.873" v="1630" actId="20577"/>
          <ac:spMkLst>
            <pc:docMk/>
            <pc:sldMk cId="1841346156" sldId="848"/>
            <ac:spMk id="10" creationId="{A3F6BC38-570C-4A6B-80F3-A89483F349B9}"/>
          </ac:spMkLst>
        </pc:spChg>
        <pc:spChg chg="mod">
          <ac:chgData name="Bohms, H.M. (Michel)" userId="f0b80a2c-ca6a-4850-9433-81e4d17ec5c1" providerId="ADAL" clId="{5ABC2C34-B175-4ABB-A3AA-79BF6615036E}" dt="2021-04-01T09:56:23.848" v="1620" actId="790"/>
          <ac:spMkLst>
            <pc:docMk/>
            <pc:sldMk cId="1841346156" sldId="848"/>
            <ac:spMk id="11" creationId="{B77703D4-7999-442B-96E2-2307E6837CD7}"/>
          </ac:spMkLst>
        </pc:spChg>
        <pc:spChg chg="mod">
          <ac:chgData name="Bohms, H.M. (Michel)" userId="f0b80a2c-ca6a-4850-9433-81e4d17ec5c1" providerId="ADAL" clId="{5ABC2C34-B175-4ABB-A3AA-79BF6615036E}" dt="2021-04-01T09:56:23.859" v="1624" actId="20577"/>
          <ac:spMkLst>
            <pc:docMk/>
            <pc:sldMk cId="1841346156" sldId="848"/>
            <ac:spMk id="12" creationId="{254D00A4-633F-4C6E-BE4C-18411C918B58}"/>
          </ac:spMkLst>
        </pc:spChg>
        <pc:spChg chg="mod">
          <ac:chgData name="Bohms, H.M. (Michel)" userId="f0b80a2c-ca6a-4850-9433-81e4d17ec5c1" providerId="ADAL" clId="{5ABC2C34-B175-4ABB-A3AA-79BF6615036E}" dt="2021-04-01T09:56:23.845" v="1619" actId="790"/>
          <ac:spMkLst>
            <pc:docMk/>
            <pc:sldMk cId="1841346156" sldId="848"/>
            <ac:spMk id="13" creationId="{D57D20C1-829D-4B38-8396-9A3CFD6E9ACA}"/>
          </ac:spMkLst>
        </pc:spChg>
        <pc:spChg chg="mod">
          <ac:chgData name="Bohms, H.M. (Michel)" userId="f0b80a2c-ca6a-4850-9433-81e4d17ec5c1" providerId="ADAL" clId="{5ABC2C34-B175-4ABB-A3AA-79BF6615036E}" dt="2021-04-01T09:56:23.842" v="1618" actId="790"/>
          <ac:spMkLst>
            <pc:docMk/>
            <pc:sldMk cId="1841346156" sldId="848"/>
            <ac:spMk id="14" creationId="{5A5695FE-5AFA-4B5A-AEA1-6EC6F826E888}"/>
          </ac:spMkLst>
        </pc:spChg>
        <pc:spChg chg="mod">
          <ac:chgData name="Bohms, H.M. (Michel)" userId="f0b80a2c-ca6a-4850-9433-81e4d17ec5c1" providerId="ADAL" clId="{5ABC2C34-B175-4ABB-A3AA-79BF6615036E}" dt="2021-04-01T09:56:23.875" v="1631" actId="790"/>
          <ac:spMkLst>
            <pc:docMk/>
            <pc:sldMk cId="1841346156" sldId="848"/>
            <ac:spMk id="15" creationId="{F3BD36CB-2B3E-4E98-BCDD-C3FDB5B6AF55}"/>
          </ac:spMkLst>
        </pc:spChg>
        <pc:spChg chg="mod">
          <ac:chgData name="Bohms, H.M. (Michel)" userId="f0b80a2c-ca6a-4850-9433-81e4d17ec5c1" providerId="ADAL" clId="{5ABC2C34-B175-4ABB-A3AA-79BF6615036E}" dt="2021-04-01T09:56:23.876" v="1632" actId="790"/>
          <ac:spMkLst>
            <pc:docMk/>
            <pc:sldMk cId="1841346156" sldId="848"/>
            <ac:spMk id="16" creationId="{64108768-E3DE-4DFF-9D21-6754EA70C166}"/>
          </ac:spMkLst>
        </pc:spChg>
        <pc:spChg chg="mod">
          <ac:chgData name="Bohms, H.M. (Michel)" userId="f0b80a2c-ca6a-4850-9433-81e4d17ec5c1" providerId="ADAL" clId="{5ABC2C34-B175-4ABB-A3AA-79BF6615036E}" dt="2021-04-01T09:56:23.878" v="1633" actId="790"/>
          <ac:spMkLst>
            <pc:docMk/>
            <pc:sldMk cId="1841346156" sldId="848"/>
            <ac:spMk id="17" creationId="{20A58847-487A-4B8D-9A64-C613E8E18748}"/>
          </ac:spMkLst>
        </pc:spChg>
        <pc:spChg chg="mod">
          <ac:chgData name="Bohms, H.M. (Michel)" userId="f0b80a2c-ca6a-4850-9433-81e4d17ec5c1" providerId="ADAL" clId="{5ABC2C34-B175-4ABB-A3AA-79BF6615036E}" dt="2021-04-01T09:56:23.881" v="1634" actId="790"/>
          <ac:spMkLst>
            <pc:docMk/>
            <pc:sldMk cId="1841346156" sldId="848"/>
            <ac:spMk id="18" creationId="{EF0A7A40-342F-42A6-9E10-40295CE088F0}"/>
          </ac:spMkLst>
        </pc:spChg>
        <pc:spChg chg="mod">
          <ac:chgData name="Bohms, H.M. (Michel)" userId="f0b80a2c-ca6a-4850-9433-81e4d17ec5c1" providerId="ADAL" clId="{5ABC2C34-B175-4ABB-A3AA-79BF6615036E}" dt="2021-04-01T09:56:23.883" v="1635" actId="790"/>
          <ac:spMkLst>
            <pc:docMk/>
            <pc:sldMk cId="1841346156" sldId="848"/>
            <ac:spMk id="20" creationId="{746812D5-ED51-46A3-ADFF-8DA843086E2A}"/>
          </ac:spMkLst>
        </pc:spChg>
        <pc:spChg chg="mod">
          <ac:chgData name="Bohms, H.M. (Michel)" userId="f0b80a2c-ca6a-4850-9433-81e4d17ec5c1" providerId="ADAL" clId="{5ABC2C34-B175-4ABB-A3AA-79BF6615036E}" dt="2021-04-01T09:56:23.884" v="1636" actId="790"/>
          <ac:spMkLst>
            <pc:docMk/>
            <pc:sldMk cId="1841346156" sldId="848"/>
            <ac:spMk id="21" creationId="{82E3B0BB-F25C-4BBD-B8D8-6CB76119B198}"/>
          </ac:spMkLst>
        </pc:spChg>
        <pc:spChg chg="mod">
          <ac:chgData name="Bohms, H.M. (Michel)" userId="f0b80a2c-ca6a-4850-9433-81e4d17ec5c1" providerId="ADAL" clId="{5ABC2C34-B175-4ABB-A3AA-79BF6615036E}" dt="2021-04-01T09:56:23.886" v="1637" actId="790"/>
          <ac:spMkLst>
            <pc:docMk/>
            <pc:sldMk cId="1841346156" sldId="848"/>
            <ac:spMk id="22" creationId="{53F1FCB2-4AE6-48A8-84AC-147C13E05623}"/>
          </ac:spMkLst>
        </pc:spChg>
        <pc:spChg chg="mod">
          <ac:chgData name="Bohms, H.M. (Michel)" userId="f0b80a2c-ca6a-4850-9433-81e4d17ec5c1" providerId="ADAL" clId="{5ABC2C34-B175-4ABB-A3AA-79BF6615036E}" dt="2021-04-01T09:56:23.888" v="1638" actId="790"/>
          <ac:spMkLst>
            <pc:docMk/>
            <pc:sldMk cId="1841346156" sldId="848"/>
            <ac:spMk id="23" creationId="{1BB2D8DD-F8AD-4ECD-8382-C107E858CCBE}"/>
          </ac:spMkLst>
        </pc:spChg>
        <pc:spChg chg="mod">
          <ac:chgData name="Bohms, H.M. (Michel)" userId="f0b80a2c-ca6a-4850-9433-81e4d17ec5c1" providerId="ADAL" clId="{5ABC2C34-B175-4ABB-A3AA-79BF6615036E}" dt="2021-04-01T09:56:23.839" v="1617" actId="790"/>
          <ac:spMkLst>
            <pc:docMk/>
            <pc:sldMk cId="1841346156" sldId="848"/>
            <ac:spMk id="24" creationId="{084F6F9C-46E0-439B-804D-6A841BD1DD49}"/>
          </ac:spMkLst>
        </pc:spChg>
        <pc:spChg chg="mod">
          <ac:chgData name="Bohms, H.M. (Michel)" userId="f0b80a2c-ca6a-4850-9433-81e4d17ec5c1" providerId="ADAL" clId="{5ABC2C34-B175-4ABB-A3AA-79BF6615036E}" dt="2021-04-01T09:56:23.889" v="1639" actId="790"/>
          <ac:spMkLst>
            <pc:docMk/>
            <pc:sldMk cId="1841346156" sldId="848"/>
            <ac:spMk id="26" creationId="{12302D3C-0706-4BB8-AADA-0AC177AF93A2}"/>
          </ac:spMkLst>
        </pc:spChg>
        <pc:spChg chg="mod">
          <ac:chgData name="Bohms, H.M. (Michel)" userId="f0b80a2c-ca6a-4850-9433-81e4d17ec5c1" providerId="ADAL" clId="{5ABC2C34-B175-4ABB-A3AA-79BF6615036E}" dt="2021-04-01T09:56:23.891" v="1640" actId="790"/>
          <ac:spMkLst>
            <pc:docMk/>
            <pc:sldMk cId="1841346156" sldId="848"/>
            <ac:spMk id="27" creationId="{4824D916-8A22-4DFE-B9F1-BD3E2B87EC7C}"/>
          </ac:spMkLst>
        </pc:spChg>
        <pc:spChg chg="mod">
          <ac:chgData name="Bohms, H.M. (Michel)" userId="f0b80a2c-ca6a-4850-9433-81e4d17ec5c1" providerId="ADAL" clId="{5ABC2C34-B175-4ABB-A3AA-79BF6615036E}" dt="2021-04-01T09:56:23.895" v="1641" actId="790"/>
          <ac:spMkLst>
            <pc:docMk/>
            <pc:sldMk cId="1841346156" sldId="848"/>
            <ac:spMk id="32" creationId="{483BCA2A-C830-4DFD-B9E2-5EAB8A0D3D8E}"/>
          </ac:spMkLst>
        </pc:spChg>
        <pc:spChg chg="mod">
          <ac:chgData name="Bohms, H.M. (Michel)" userId="f0b80a2c-ca6a-4850-9433-81e4d17ec5c1" providerId="ADAL" clId="{5ABC2C34-B175-4ABB-A3AA-79BF6615036E}" dt="2021-04-01T09:56:23.898" v="1642" actId="790"/>
          <ac:spMkLst>
            <pc:docMk/>
            <pc:sldMk cId="1841346156" sldId="848"/>
            <ac:spMk id="34" creationId="{9A4FA483-3001-47E8-8EE0-ABC4D16D11C3}"/>
          </ac:spMkLst>
        </pc:spChg>
        <pc:spChg chg="mod">
          <ac:chgData name="Bohms, H.M. (Michel)" userId="f0b80a2c-ca6a-4850-9433-81e4d17ec5c1" providerId="ADAL" clId="{5ABC2C34-B175-4ABB-A3AA-79BF6615036E}" dt="2021-04-01T09:56:23.902" v="1643" actId="790"/>
          <ac:spMkLst>
            <pc:docMk/>
            <pc:sldMk cId="1841346156" sldId="848"/>
            <ac:spMk id="35" creationId="{5E472D89-8A06-440D-AAC6-760BBA839200}"/>
          </ac:spMkLst>
        </pc:spChg>
        <pc:spChg chg="mod">
          <ac:chgData name="Bohms, H.M. (Michel)" userId="f0b80a2c-ca6a-4850-9433-81e4d17ec5c1" providerId="ADAL" clId="{5ABC2C34-B175-4ABB-A3AA-79BF6615036E}" dt="2021-04-01T09:56:23.904" v="1644" actId="790"/>
          <ac:spMkLst>
            <pc:docMk/>
            <pc:sldMk cId="1841346156" sldId="848"/>
            <ac:spMk id="38" creationId="{ECB7D963-49C0-46DF-890F-96EF52CCCD02}"/>
          </ac:spMkLst>
        </pc:spChg>
      </pc:sldChg>
      <pc:sldChg chg="modSp mod">
        <pc:chgData name="Bohms, H.M. (Michel)" userId="f0b80a2c-ca6a-4850-9433-81e4d17ec5c1" providerId="ADAL" clId="{5ABC2C34-B175-4ABB-A3AA-79BF6615036E}" dt="2021-04-01T09:56:23.715" v="1569" actId="790"/>
        <pc:sldMkLst>
          <pc:docMk/>
          <pc:sldMk cId="1628029289" sldId="849"/>
        </pc:sldMkLst>
        <pc:spChg chg="mod">
          <ac:chgData name="Bohms, H.M. (Michel)" userId="f0b80a2c-ca6a-4850-9433-81e4d17ec5c1" providerId="ADAL" clId="{5ABC2C34-B175-4ABB-A3AA-79BF6615036E}" dt="2021-04-01T09:56:23.709" v="1568" actId="790"/>
          <ac:spMkLst>
            <pc:docMk/>
            <pc:sldMk cId="1628029289" sldId="849"/>
            <ac:spMk id="2" creationId="{71D41031-0941-492C-B4BC-68DBBC88A07D}"/>
          </ac:spMkLst>
        </pc:spChg>
        <pc:spChg chg="mod">
          <ac:chgData name="Bohms, H.M. (Michel)" userId="f0b80a2c-ca6a-4850-9433-81e4d17ec5c1" providerId="ADAL" clId="{5ABC2C34-B175-4ABB-A3AA-79BF6615036E}" dt="2021-04-01T09:56:23.715" v="1569" actId="790"/>
          <ac:spMkLst>
            <pc:docMk/>
            <pc:sldMk cId="1628029289" sldId="849"/>
            <ac:spMk id="3" creationId="{1297165E-A219-4B09-A447-B2C0D8636D32}"/>
          </ac:spMkLst>
        </pc:spChg>
        <pc:spChg chg="mod">
          <ac:chgData name="Bohms, H.M. (Michel)" userId="f0b80a2c-ca6a-4850-9433-81e4d17ec5c1" providerId="ADAL" clId="{5ABC2C34-B175-4ABB-A3AA-79BF6615036E}" dt="2021-04-01T09:56:23.707" v="1567" actId="20577"/>
          <ac:spMkLst>
            <pc:docMk/>
            <pc:sldMk cId="1628029289" sldId="849"/>
            <ac:spMk id="20" creationId="{E8B9E20C-9DCF-4BF7-ACF3-5D071460D0BE}"/>
          </ac:spMkLst>
        </pc:spChg>
        <pc:spChg chg="mod">
          <ac:chgData name="Bohms, H.M. (Michel)" userId="f0b80a2c-ca6a-4850-9433-81e4d17ec5c1" providerId="ADAL" clId="{5ABC2C34-B175-4ABB-A3AA-79BF6615036E}" dt="2021-04-01T09:56:23.690" v="1558" actId="790"/>
          <ac:spMkLst>
            <pc:docMk/>
            <pc:sldMk cId="1628029289" sldId="849"/>
            <ac:spMk id="21" creationId="{3485465E-9E58-495B-BEBB-626275A679EA}"/>
          </ac:spMkLst>
        </pc:spChg>
        <pc:spChg chg="mod">
          <ac:chgData name="Bohms, H.M. (Michel)" userId="f0b80a2c-ca6a-4850-9433-81e4d17ec5c1" providerId="ADAL" clId="{5ABC2C34-B175-4ABB-A3AA-79BF6615036E}" dt="2021-04-01T09:56:23.702" v="1564" actId="20577"/>
          <ac:spMkLst>
            <pc:docMk/>
            <pc:sldMk cId="1628029289" sldId="849"/>
            <ac:spMk id="22" creationId="{54F7D0DA-4A3E-41F1-BEEF-0940954009A4}"/>
          </ac:spMkLst>
        </pc:spChg>
        <pc:spChg chg="mod">
          <ac:chgData name="Bohms, H.M. (Michel)" userId="f0b80a2c-ca6a-4850-9433-81e4d17ec5c1" providerId="ADAL" clId="{5ABC2C34-B175-4ABB-A3AA-79BF6615036E}" dt="2021-04-01T09:56:23.695" v="1561" actId="20577"/>
          <ac:spMkLst>
            <pc:docMk/>
            <pc:sldMk cId="1628029289" sldId="849"/>
            <ac:spMk id="23" creationId="{C209F6D9-F564-434B-A473-A579A72DE74E}"/>
          </ac:spMkLst>
        </pc:spChg>
      </pc:sldChg>
      <pc:sldChg chg="modSp mod">
        <pc:chgData name="Bohms, H.M. (Michel)" userId="f0b80a2c-ca6a-4850-9433-81e4d17ec5c1" providerId="ADAL" clId="{5ABC2C34-B175-4ABB-A3AA-79BF6615036E}" dt="2021-04-01T09:56:21.553" v="560" actId="790"/>
        <pc:sldMkLst>
          <pc:docMk/>
          <pc:sldMk cId="3317808945" sldId="854"/>
        </pc:sldMkLst>
        <pc:spChg chg="mod">
          <ac:chgData name="Bohms, H.M. (Michel)" userId="f0b80a2c-ca6a-4850-9433-81e4d17ec5c1" providerId="ADAL" clId="{5ABC2C34-B175-4ABB-A3AA-79BF6615036E}" dt="2021-04-01T09:56:21.553" v="560" actId="790"/>
          <ac:spMkLst>
            <pc:docMk/>
            <pc:sldMk cId="3317808945" sldId="854"/>
            <ac:spMk id="7" creationId="{4DC408E1-207F-47E7-B0AD-114F047225DC}"/>
          </ac:spMkLst>
        </pc:spChg>
        <pc:spChg chg="mod">
          <ac:chgData name="Bohms, H.M. (Michel)" userId="f0b80a2c-ca6a-4850-9433-81e4d17ec5c1" providerId="ADAL" clId="{5ABC2C34-B175-4ABB-A3AA-79BF6615036E}" dt="2021-04-01T09:56:21.545" v="557" actId="790"/>
          <ac:spMkLst>
            <pc:docMk/>
            <pc:sldMk cId="3317808945" sldId="854"/>
            <ac:spMk id="20" creationId="{4BB9987A-2C44-4D4D-9641-691499791444}"/>
          </ac:spMkLst>
        </pc:spChg>
        <pc:spChg chg="mod">
          <ac:chgData name="Bohms, H.M. (Michel)" userId="f0b80a2c-ca6a-4850-9433-81e4d17ec5c1" providerId="ADAL" clId="{5ABC2C34-B175-4ABB-A3AA-79BF6615036E}" dt="2021-04-01T09:56:21.538" v="553" actId="790"/>
          <ac:spMkLst>
            <pc:docMk/>
            <pc:sldMk cId="3317808945" sldId="854"/>
            <ac:spMk id="21" creationId="{FB0A1F67-8B72-4538-88A8-FCEE59540602}"/>
          </ac:spMkLst>
        </pc:spChg>
        <pc:spChg chg="mod">
          <ac:chgData name="Bohms, H.M. (Michel)" userId="f0b80a2c-ca6a-4850-9433-81e4d17ec5c1" providerId="ADAL" clId="{5ABC2C34-B175-4ABB-A3AA-79BF6615036E}" dt="2021-04-01T09:56:21.543" v="556" actId="20577"/>
          <ac:spMkLst>
            <pc:docMk/>
            <pc:sldMk cId="3317808945" sldId="854"/>
            <ac:spMk id="23" creationId="{42D326BD-7163-4F21-BB5C-93E4AA4B3E1A}"/>
          </ac:spMkLst>
        </pc:spChg>
        <pc:spChg chg="mod">
          <ac:chgData name="Bohms, H.M. (Michel)" userId="f0b80a2c-ca6a-4850-9433-81e4d17ec5c1" providerId="ADAL" clId="{5ABC2C34-B175-4ABB-A3AA-79BF6615036E}" dt="2021-04-01T09:56:21.546" v="558" actId="790"/>
          <ac:spMkLst>
            <pc:docMk/>
            <pc:sldMk cId="3317808945" sldId="854"/>
            <ac:spMk id="24" creationId="{A2CD1CB4-E5AB-418D-A0CA-3FDDDD69E479}"/>
          </ac:spMkLst>
        </pc:spChg>
        <pc:spChg chg="mod">
          <ac:chgData name="Bohms, H.M. (Michel)" userId="f0b80a2c-ca6a-4850-9433-81e4d17ec5c1" providerId="ADAL" clId="{5ABC2C34-B175-4ABB-A3AA-79BF6615036E}" dt="2021-04-01T09:56:21.551" v="559" actId="790"/>
          <ac:spMkLst>
            <pc:docMk/>
            <pc:sldMk cId="3317808945" sldId="854"/>
            <ac:spMk id="25" creationId="{C1805DBD-7D7B-40C4-9F2B-350544973852}"/>
          </ac:spMkLst>
        </pc:spChg>
      </pc:sldChg>
      <pc:sldChg chg="modSp mod">
        <pc:chgData name="Bohms, H.M. (Michel)" userId="f0b80a2c-ca6a-4850-9433-81e4d17ec5c1" providerId="ADAL" clId="{5ABC2C34-B175-4ABB-A3AA-79BF6615036E}" dt="2021-04-01T09:56:21.577" v="569" actId="790"/>
        <pc:sldMkLst>
          <pc:docMk/>
          <pc:sldMk cId="1902273481" sldId="855"/>
        </pc:sldMkLst>
        <pc:spChg chg="mod">
          <ac:chgData name="Bohms, H.M. (Michel)" userId="f0b80a2c-ca6a-4850-9433-81e4d17ec5c1" providerId="ADAL" clId="{5ABC2C34-B175-4ABB-A3AA-79BF6615036E}" dt="2021-04-01T09:56:21.568" v="566" actId="790"/>
          <ac:spMkLst>
            <pc:docMk/>
            <pc:sldMk cId="1902273481" sldId="855"/>
            <ac:spMk id="2" creationId="{2F0F8107-DEE5-41BC-8093-43FD29FF1DA9}"/>
          </ac:spMkLst>
        </pc:spChg>
        <pc:spChg chg="mod">
          <ac:chgData name="Bohms, H.M. (Michel)" userId="f0b80a2c-ca6a-4850-9433-81e4d17ec5c1" providerId="ADAL" clId="{5ABC2C34-B175-4ABB-A3AA-79BF6615036E}" dt="2021-04-01T09:56:21.572" v="567" actId="790"/>
          <ac:spMkLst>
            <pc:docMk/>
            <pc:sldMk cId="1902273481" sldId="855"/>
            <ac:spMk id="3" creationId="{7492F5A2-7280-40E0-8A48-5CB57724C2E5}"/>
          </ac:spMkLst>
        </pc:spChg>
        <pc:spChg chg="mod">
          <ac:chgData name="Bohms, H.M. (Michel)" userId="f0b80a2c-ca6a-4850-9433-81e4d17ec5c1" providerId="ADAL" clId="{5ABC2C34-B175-4ABB-A3AA-79BF6615036E}" dt="2021-04-01T09:56:21.575" v="568" actId="790"/>
          <ac:spMkLst>
            <pc:docMk/>
            <pc:sldMk cId="1902273481" sldId="855"/>
            <ac:spMk id="5" creationId="{E826979A-2DD7-48C3-8A31-9171D336AB59}"/>
          </ac:spMkLst>
        </pc:spChg>
        <pc:spChg chg="mod">
          <ac:chgData name="Bohms, H.M. (Michel)" userId="f0b80a2c-ca6a-4850-9433-81e4d17ec5c1" providerId="ADAL" clId="{5ABC2C34-B175-4ABB-A3AA-79BF6615036E}" dt="2021-04-01T09:56:21.566" v="565" actId="790"/>
          <ac:spMkLst>
            <pc:docMk/>
            <pc:sldMk cId="1902273481" sldId="855"/>
            <ac:spMk id="20" creationId="{4BB9987A-2C44-4D4D-9641-691499791444}"/>
          </ac:spMkLst>
        </pc:spChg>
        <pc:spChg chg="mod">
          <ac:chgData name="Bohms, H.M. (Michel)" userId="f0b80a2c-ca6a-4850-9433-81e4d17ec5c1" providerId="ADAL" clId="{5ABC2C34-B175-4ABB-A3AA-79BF6615036E}" dt="2021-04-01T09:56:21.559" v="561" actId="790"/>
          <ac:spMkLst>
            <pc:docMk/>
            <pc:sldMk cId="1902273481" sldId="855"/>
            <ac:spMk id="21" creationId="{FB0A1F67-8B72-4538-88A8-FCEE59540602}"/>
          </ac:spMkLst>
        </pc:spChg>
        <pc:spChg chg="mod">
          <ac:chgData name="Bohms, H.M. (Michel)" userId="f0b80a2c-ca6a-4850-9433-81e4d17ec5c1" providerId="ADAL" clId="{5ABC2C34-B175-4ABB-A3AA-79BF6615036E}" dt="2021-04-01T09:56:21.564" v="564" actId="20577"/>
          <ac:spMkLst>
            <pc:docMk/>
            <pc:sldMk cId="1902273481" sldId="855"/>
            <ac:spMk id="23" creationId="{42D326BD-7163-4F21-BB5C-93E4AA4B3E1A}"/>
          </ac:spMkLst>
        </pc:spChg>
        <pc:spChg chg="mod">
          <ac:chgData name="Bohms, H.M. (Michel)" userId="f0b80a2c-ca6a-4850-9433-81e4d17ec5c1" providerId="ADAL" clId="{5ABC2C34-B175-4ABB-A3AA-79BF6615036E}" dt="2021-04-01T09:56:21.577" v="569" actId="790"/>
          <ac:spMkLst>
            <pc:docMk/>
            <pc:sldMk cId="1902273481" sldId="855"/>
            <ac:spMk id="26" creationId="{E77EEEA0-9820-4F53-A3CD-8234B493A8AA}"/>
          </ac:spMkLst>
        </pc:spChg>
      </pc:sldChg>
      <pc:sldChg chg="modSp mod">
        <pc:chgData name="Bohms, H.M. (Michel)" userId="f0b80a2c-ca6a-4850-9433-81e4d17ec5c1" providerId="ADAL" clId="{5ABC2C34-B175-4ABB-A3AA-79BF6615036E}" dt="2021-04-01T09:56:21.599" v="578" actId="790"/>
        <pc:sldMkLst>
          <pc:docMk/>
          <pc:sldMk cId="1424387880" sldId="856"/>
        </pc:sldMkLst>
        <pc:spChg chg="mod">
          <ac:chgData name="Bohms, H.M. (Michel)" userId="f0b80a2c-ca6a-4850-9433-81e4d17ec5c1" providerId="ADAL" clId="{5ABC2C34-B175-4ABB-A3AA-79BF6615036E}" dt="2021-04-01T09:56:21.581" v="570" actId="790"/>
          <ac:spMkLst>
            <pc:docMk/>
            <pc:sldMk cId="1424387880" sldId="856"/>
            <ac:spMk id="2" creationId="{C647AA5C-A93F-4D81-8B85-A120BD712434}"/>
          </ac:spMkLst>
        </pc:spChg>
        <pc:spChg chg="mod">
          <ac:chgData name="Bohms, H.M. (Michel)" userId="f0b80a2c-ca6a-4850-9433-81e4d17ec5c1" providerId="ADAL" clId="{5ABC2C34-B175-4ABB-A3AA-79BF6615036E}" dt="2021-04-01T09:56:21.588" v="574" actId="790"/>
          <ac:spMkLst>
            <pc:docMk/>
            <pc:sldMk cId="1424387880" sldId="856"/>
            <ac:spMk id="4" creationId="{DDB47F55-E9AC-4717-92DD-F1E4CCEDB563}"/>
          </ac:spMkLst>
        </pc:spChg>
        <pc:spChg chg="mod">
          <ac:chgData name="Bohms, H.M. (Michel)" userId="f0b80a2c-ca6a-4850-9433-81e4d17ec5c1" providerId="ADAL" clId="{5ABC2C34-B175-4ABB-A3AA-79BF6615036E}" dt="2021-04-01T09:56:21.592" v="575" actId="790"/>
          <ac:spMkLst>
            <pc:docMk/>
            <pc:sldMk cId="1424387880" sldId="856"/>
            <ac:spMk id="5" creationId="{CD9C0F2B-5D0D-44A3-B4E1-77F07CFDF1C7}"/>
          </ac:spMkLst>
        </pc:spChg>
        <pc:spChg chg="mod">
          <ac:chgData name="Bohms, H.M. (Michel)" userId="f0b80a2c-ca6a-4850-9433-81e4d17ec5c1" providerId="ADAL" clId="{5ABC2C34-B175-4ABB-A3AA-79BF6615036E}" dt="2021-04-01T09:56:21.594" v="576" actId="790"/>
          <ac:spMkLst>
            <pc:docMk/>
            <pc:sldMk cId="1424387880" sldId="856"/>
            <ac:spMk id="7" creationId="{1E985D73-983C-4090-B959-76B9DEE17DAC}"/>
          </ac:spMkLst>
        </pc:spChg>
        <pc:spChg chg="mod">
          <ac:chgData name="Bohms, H.M. (Michel)" userId="f0b80a2c-ca6a-4850-9433-81e4d17ec5c1" providerId="ADAL" clId="{5ABC2C34-B175-4ABB-A3AA-79BF6615036E}" dt="2021-04-01T09:56:21.586" v="573" actId="20577"/>
          <ac:spMkLst>
            <pc:docMk/>
            <pc:sldMk cId="1424387880" sldId="856"/>
            <ac:spMk id="10" creationId="{76ACD44A-5D6F-435E-B1AC-F6445B7651A1}"/>
          </ac:spMkLst>
        </pc:spChg>
        <pc:spChg chg="mod">
          <ac:chgData name="Bohms, H.M. (Michel)" userId="f0b80a2c-ca6a-4850-9433-81e4d17ec5c1" providerId="ADAL" clId="{5ABC2C34-B175-4ABB-A3AA-79BF6615036E}" dt="2021-04-01T09:56:21.597" v="577" actId="790"/>
          <ac:spMkLst>
            <pc:docMk/>
            <pc:sldMk cId="1424387880" sldId="856"/>
            <ac:spMk id="17" creationId="{EE318211-7EA7-4AC1-97F6-B2AA9730E430}"/>
          </ac:spMkLst>
        </pc:spChg>
        <pc:spChg chg="mod">
          <ac:chgData name="Bohms, H.M. (Michel)" userId="f0b80a2c-ca6a-4850-9433-81e4d17ec5c1" providerId="ADAL" clId="{5ABC2C34-B175-4ABB-A3AA-79BF6615036E}" dt="2021-04-01T09:56:21.599" v="578" actId="790"/>
          <ac:spMkLst>
            <pc:docMk/>
            <pc:sldMk cId="1424387880" sldId="856"/>
            <ac:spMk id="18" creationId="{294D4665-9A68-45DF-9EB9-A39480856D74}"/>
          </ac:spMkLst>
        </pc:spChg>
      </pc:sldChg>
      <pc:sldChg chg="modSp mod">
        <pc:chgData name="Bohms, H.M. (Michel)" userId="f0b80a2c-ca6a-4850-9433-81e4d17ec5c1" providerId="ADAL" clId="{5ABC2C34-B175-4ABB-A3AA-79BF6615036E}" dt="2021-04-01T09:56:21.492" v="537" actId="790"/>
        <pc:sldMkLst>
          <pc:docMk/>
          <pc:sldMk cId="2237163418" sldId="862"/>
        </pc:sldMkLst>
        <pc:spChg chg="mod">
          <ac:chgData name="Bohms, H.M. (Michel)" userId="f0b80a2c-ca6a-4850-9433-81e4d17ec5c1" providerId="ADAL" clId="{5ABC2C34-B175-4ABB-A3AA-79BF6615036E}" dt="2021-04-01T09:56:21.481" v="531" actId="790"/>
          <ac:spMkLst>
            <pc:docMk/>
            <pc:sldMk cId="2237163418" sldId="862"/>
            <ac:spMk id="2" creationId="{48C9E487-04F3-4467-9644-16C1FA8B57ED}"/>
          </ac:spMkLst>
        </pc:spChg>
        <pc:spChg chg="mod">
          <ac:chgData name="Bohms, H.M. (Michel)" userId="f0b80a2c-ca6a-4850-9433-81e4d17ec5c1" providerId="ADAL" clId="{5ABC2C34-B175-4ABB-A3AA-79BF6615036E}" dt="2021-04-01T09:56:21.484" v="532" actId="790"/>
          <ac:spMkLst>
            <pc:docMk/>
            <pc:sldMk cId="2237163418" sldId="862"/>
            <ac:spMk id="4" creationId="{1FC73D37-4C61-44AB-818D-C6F07442BFE4}"/>
          </ac:spMkLst>
        </pc:spChg>
        <pc:spChg chg="mod">
          <ac:chgData name="Bohms, H.M. (Michel)" userId="f0b80a2c-ca6a-4850-9433-81e4d17ec5c1" providerId="ADAL" clId="{5ABC2C34-B175-4ABB-A3AA-79BF6615036E}" dt="2021-04-01T09:56:21.486" v="533" actId="790"/>
          <ac:spMkLst>
            <pc:docMk/>
            <pc:sldMk cId="2237163418" sldId="862"/>
            <ac:spMk id="6" creationId="{2FA51674-2E5A-4618-95A0-17B637AFD1EB}"/>
          </ac:spMkLst>
        </pc:spChg>
        <pc:spChg chg="mod">
          <ac:chgData name="Bohms, H.M. (Michel)" userId="f0b80a2c-ca6a-4850-9433-81e4d17ec5c1" providerId="ADAL" clId="{5ABC2C34-B175-4ABB-A3AA-79BF6615036E}" dt="2021-04-01T09:56:21.487" v="534" actId="790"/>
          <ac:spMkLst>
            <pc:docMk/>
            <pc:sldMk cId="2237163418" sldId="862"/>
            <ac:spMk id="8" creationId="{EF4BA570-B1F4-40C9-B625-F78F45E9E225}"/>
          </ac:spMkLst>
        </pc:spChg>
        <pc:spChg chg="mod">
          <ac:chgData name="Bohms, H.M. (Michel)" userId="f0b80a2c-ca6a-4850-9433-81e4d17ec5c1" providerId="ADAL" clId="{5ABC2C34-B175-4ABB-A3AA-79BF6615036E}" dt="2021-04-01T09:56:21.489" v="535" actId="790"/>
          <ac:spMkLst>
            <pc:docMk/>
            <pc:sldMk cId="2237163418" sldId="862"/>
            <ac:spMk id="10" creationId="{A9AD38A8-76E9-44E4-83B7-2A339AC54A9F}"/>
          </ac:spMkLst>
        </pc:spChg>
        <pc:spChg chg="mod">
          <ac:chgData name="Bohms, H.M. (Michel)" userId="f0b80a2c-ca6a-4850-9433-81e4d17ec5c1" providerId="ADAL" clId="{5ABC2C34-B175-4ABB-A3AA-79BF6615036E}" dt="2021-04-01T09:56:21.491" v="536" actId="790"/>
          <ac:spMkLst>
            <pc:docMk/>
            <pc:sldMk cId="2237163418" sldId="862"/>
            <ac:spMk id="12" creationId="{B43C6D30-7C4B-4860-9561-49F7743153D8}"/>
          </ac:spMkLst>
        </pc:spChg>
        <pc:spChg chg="mod">
          <ac:chgData name="Bohms, H.M. (Michel)" userId="f0b80a2c-ca6a-4850-9433-81e4d17ec5c1" providerId="ADAL" clId="{5ABC2C34-B175-4ABB-A3AA-79BF6615036E}" dt="2021-04-01T09:56:21.492" v="537" actId="790"/>
          <ac:spMkLst>
            <pc:docMk/>
            <pc:sldMk cId="2237163418" sldId="862"/>
            <ac:spMk id="19" creationId="{7ACAFB0D-1D47-45C7-9269-F3B06CDEBFF5}"/>
          </ac:spMkLst>
        </pc:spChg>
      </pc:sldChg>
      <pc:sldChg chg="modSp mod">
        <pc:chgData name="Bohms, H.M. (Michel)" userId="f0b80a2c-ca6a-4850-9433-81e4d17ec5c1" providerId="ADAL" clId="{5ABC2C34-B175-4ABB-A3AA-79BF6615036E}" dt="2021-04-01T09:56:21.509" v="544" actId="790"/>
        <pc:sldMkLst>
          <pc:docMk/>
          <pc:sldMk cId="1447100936" sldId="863"/>
        </pc:sldMkLst>
        <pc:spChg chg="mod">
          <ac:chgData name="Bohms, H.M. (Michel)" userId="f0b80a2c-ca6a-4850-9433-81e4d17ec5c1" providerId="ADAL" clId="{5ABC2C34-B175-4ABB-A3AA-79BF6615036E}" dt="2021-04-01T09:56:21.509" v="544" actId="790"/>
          <ac:spMkLst>
            <pc:docMk/>
            <pc:sldMk cId="1447100936" sldId="863"/>
            <ac:spMk id="20" creationId="{4BB9987A-2C44-4D4D-9641-691499791444}"/>
          </ac:spMkLst>
        </pc:spChg>
        <pc:spChg chg="mod">
          <ac:chgData name="Bohms, H.M. (Michel)" userId="f0b80a2c-ca6a-4850-9433-81e4d17ec5c1" providerId="ADAL" clId="{5ABC2C34-B175-4ABB-A3AA-79BF6615036E}" dt="2021-04-01T09:56:21.496" v="538" actId="790"/>
          <ac:spMkLst>
            <pc:docMk/>
            <pc:sldMk cId="1447100936" sldId="863"/>
            <ac:spMk id="22" creationId="{22F7C57B-7592-4083-9176-2E3814A70D45}"/>
          </ac:spMkLst>
        </pc:spChg>
        <pc:spChg chg="mod">
          <ac:chgData name="Bohms, H.M. (Michel)" userId="f0b80a2c-ca6a-4850-9433-81e4d17ec5c1" providerId="ADAL" clId="{5ABC2C34-B175-4ABB-A3AA-79BF6615036E}" dt="2021-04-01T09:56:21.502" v="542" actId="790"/>
          <ac:spMkLst>
            <pc:docMk/>
            <pc:sldMk cId="1447100936" sldId="863"/>
            <ac:spMk id="24" creationId="{A2CD1CB4-E5AB-418D-A0CA-3FDDDD69E479}"/>
          </ac:spMkLst>
        </pc:spChg>
        <pc:spChg chg="mod">
          <ac:chgData name="Bohms, H.M. (Michel)" userId="f0b80a2c-ca6a-4850-9433-81e4d17ec5c1" providerId="ADAL" clId="{5ABC2C34-B175-4ABB-A3AA-79BF6615036E}" dt="2021-04-01T09:56:21.507" v="543" actId="790"/>
          <ac:spMkLst>
            <pc:docMk/>
            <pc:sldMk cId="1447100936" sldId="863"/>
            <ac:spMk id="25" creationId="{C1805DBD-7D7B-40C4-9F2B-350544973852}"/>
          </ac:spMkLst>
        </pc:spChg>
        <pc:spChg chg="mod">
          <ac:chgData name="Bohms, H.M. (Michel)" userId="f0b80a2c-ca6a-4850-9433-81e4d17ec5c1" providerId="ADAL" clId="{5ABC2C34-B175-4ABB-A3AA-79BF6615036E}" dt="2021-04-01T09:56:21.501" v="541" actId="20577"/>
          <ac:spMkLst>
            <pc:docMk/>
            <pc:sldMk cId="1447100936" sldId="863"/>
            <ac:spMk id="27" creationId="{7EF8733B-060A-4705-AF7B-73D8B2019DBB}"/>
          </ac:spMkLst>
        </pc:spChg>
      </pc:sldChg>
      <pc:sldChg chg="modSp mod">
        <pc:chgData name="Bohms, H.M. (Michel)" userId="f0b80a2c-ca6a-4850-9433-81e4d17ec5c1" providerId="ADAL" clId="{5ABC2C34-B175-4ABB-A3AA-79BF6615036E}" dt="2021-04-01T09:56:21.614" v="585" actId="790"/>
        <pc:sldMkLst>
          <pc:docMk/>
          <pc:sldMk cId="3253652238" sldId="864"/>
        </pc:sldMkLst>
        <pc:spChg chg="mod">
          <ac:chgData name="Bohms, H.M. (Michel)" userId="f0b80a2c-ca6a-4850-9433-81e4d17ec5c1" providerId="ADAL" clId="{5ABC2C34-B175-4ABB-A3AA-79BF6615036E}" dt="2021-04-01T09:56:21.604" v="581" actId="20577"/>
          <ac:spMkLst>
            <pc:docMk/>
            <pc:sldMk cId="3253652238" sldId="864"/>
            <ac:spMk id="3" creationId="{E8D81FB3-5646-4305-9BC5-DEAF408B927F}"/>
          </ac:spMkLst>
        </pc:spChg>
        <pc:spChg chg="mod">
          <ac:chgData name="Bohms, H.M. (Michel)" userId="f0b80a2c-ca6a-4850-9433-81e4d17ec5c1" providerId="ADAL" clId="{5ABC2C34-B175-4ABB-A3AA-79BF6615036E}" dt="2021-04-01T09:56:21.606" v="582" actId="790"/>
          <ac:spMkLst>
            <pc:docMk/>
            <pc:sldMk cId="3253652238" sldId="864"/>
            <ac:spMk id="4" creationId="{CE328102-88B9-40D1-9E9B-579FADA67EEA}"/>
          </ac:spMkLst>
        </pc:spChg>
        <pc:spChg chg="mod">
          <ac:chgData name="Bohms, H.M. (Michel)" userId="f0b80a2c-ca6a-4850-9433-81e4d17ec5c1" providerId="ADAL" clId="{5ABC2C34-B175-4ABB-A3AA-79BF6615036E}" dt="2021-04-01T09:56:21.610" v="583" actId="790"/>
          <ac:spMkLst>
            <pc:docMk/>
            <pc:sldMk cId="3253652238" sldId="864"/>
            <ac:spMk id="5" creationId="{4623F87E-291B-4696-816C-1C63561397B8}"/>
          </ac:spMkLst>
        </pc:spChg>
        <pc:spChg chg="mod">
          <ac:chgData name="Bohms, H.M. (Michel)" userId="f0b80a2c-ca6a-4850-9433-81e4d17ec5c1" providerId="ADAL" clId="{5ABC2C34-B175-4ABB-A3AA-79BF6615036E}" dt="2021-04-01T09:56:21.614" v="585" actId="790"/>
          <ac:spMkLst>
            <pc:docMk/>
            <pc:sldMk cId="3253652238" sldId="864"/>
            <ac:spMk id="6" creationId="{FAA45BCF-D7B2-4131-A5D8-1FE8D23FADB1}"/>
          </ac:spMkLst>
        </pc:spChg>
        <pc:spChg chg="mod">
          <ac:chgData name="Bohms, H.M. (Michel)" userId="f0b80a2c-ca6a-4850-9433-81e4d17ec5c1" providerId="ADAL" clId="{5ABC2C34-B175-4ABB-A3AA-79BF6615036E}" dt="2021-04-01T09:56:21.611" v="584" actId="790"/>
          <ac:spMkLst>
            <pc:docMk/>
            <pc:sldMk cId="3253652238" sldId="864"/>
            <ac:spMk id="7" creationId="{1A795983-E8BC-496A-8E60-647B49DB51B6}"/>
          </ac:spMkLst>
        </pc:spChg>
      </pc:sldChg>
      <pc:sldChg chg="modSp mod">
        <pc:chgData name="Bohms, H.M. (Michel)" userId="f0b80a2c-ca6a-4850-9433-81e4d17ec5c1" providerId="ADAL" clId="{5ABC2C34-B175-4ABB-A3AA-79BF6615036E}" dt="2021-04-01T09:56:23.683" v="1557" actId="790"/>
        <pc:sldMkLst>
          <pc:docMk/>
          <pc:sldMk cId="2631319612" sldId="865"/>
        </pc:sldMkLst>
        <pc:spChg chg="mod">
          <ac:chgData name="Bohms, H.M. (Michel)" userId="f0b80a2c-ca6a-4850-9433-81e4d17ec5c1" providerId="ADAL" clId="{5ABC2C34-B175-4ABB-A3AA-79BF6615036E}" dt="2021-04-01T09:56:23.675" v="1554" actId="20577"/>
          <ac:spMkLst>
            <pc:docMk/>
            <pc:sldMk cId="2631319612" sldId="865"/>
            <ac:spMk id="3" creationId="{E81ADA1B-BC98-4CA2-B198-E4866BCE555C}"/>
          </ac:spMkLst>
        </pc:spChg>
        <pc:spChg chg="mod">
          <ac:chgData name="Bohms, H.M. (Michel)" userId="f0b80a2c-ca6a-4850-9433-81e4d17ec5c1" providerId="ADAL" clId="{5ABC2C34-B175-4ABB-A3AA-79BF6615036E}" dt="2021-04-01T09:56:23.677" v="1555" actId="790"/>
          <ac:spMkLst>
            <pc:docMk/>
            <pc:sldMk cId="2631319612" sldId="865"/>
            <ac:spMk id="4" creationId="{4CA8FEB5-F13C-4B00-938E-2D665DA0ED99}"/>
          </ac:spMkLst>
        </pc:spChg>
        <pc:spChg chg="mod">
          <ac:chgData name="Bohms, H.M. (Michel)" userId="f0b80a2c-ca6a-4850-9433-81e4d17ec5c1" providerId="ADAL" clId="{5ABC2C34-B175-4ABB-A3AA-79BF6615036E}" dt="2021-04-01T09:56:23.682" v="1556" actId="790"/>
          <ac:spMkLst>
            <pc:docMk/>
            <pc:sldMk cId="2631319612" sldId="865"/>
            <ac:spMk id="5" creationId="{E1E6F17D-BEB5-4997-A15F-FEB80A8A2418}"/>
          </ac:spMkLst>
        </pc:spChg>
        <pc:spChg chg="mod">
          <ac:chgData name="Bohms, H.M. (Michel)" userId="f0b80a2c-ca6a-4850-9433-81e4d17ec5c1" providerId="ADAL" clId="{5ABC2C34-B175-4ABB-A3AA-79BF6615036E}" dt="2021-04-01T09:56:23.683" v="1557" actId="790"/>
          <ac:spMkLst>
            <pc:docMk/>
            <pc:sldMk cId="2631319612" sldId="865"/>
            <ac:spMk id="7" creationId="{8AAE87D0-A7FA-4B20-A172-604E9E8ED0DB}"/>
          </ac:spMkLst>
        </pc:spChg>
      </pc:sldChg>
      <pc:sldChg chg="modSp mod">
        <pc:chgData name="Bohms, H.M. (Michel)" userId="f0b80a2c-ca6a-4850-9433-81e4d17ec5c1" providerId="ADAL" clId="{5ABC2C34-B175-4ABB-A3AA-79BF6615036E}" dt="2021-04-01T09:56:21.634" v="593" actId="790"/>
        <pc:sldMkLst>
          <pc:docMk/>
          <pc:sldMk cId="2560276402" sldId="866"/>
        </pc:sldMkLst>
        <pc:spChg chg="mod">
          <ac:chgData name="Bohms, H.M. (Michel)" userId="f0b80a2c-ca6a-4850-9433-81e4d17ec5c1" providerId="ADAL" clId="{5ABC2C34-B175-4ABB-A3AA-79BF6615036E}" dt="2021-04-01T09:56:21.620" v="586" actId="790"/>
          <ac:spMkLst>
            <pc:docMk/>
            <pc:sldMk cId="2560276402" sldId="866"/>
            <ac:spMk id="2" creationId="{11A76E3C-0D2D-47AD-942E-E22C6C6C77D6}"/>
          </ac:spMkLst>
        </pc:spChg>
        <pc:spChg chg="mod">
          <ac:chgData name="Bohms, H.M. (Michel)" userId="f0b80a2c-ca6a-4850-9433-81e4d17ec5c1" providerId="ADAL" clId="{5ABC2C34-B175-4ABB-A3AA-79BF6615036E}" dt="2021-04-01T09:56:21.626" v="590" actId="790"/>
          <ac:spMkLst>
            <pc:docMk/>
            <pc:sldMk cId="2560276402" sldId="866"/>
            <ac:spMk id="4" creationId="{CE328102-88B9-40D1-9E9B-579FADA67EEA}"/>
          </ac:spMkLst>
        </pc:spChg>
        <pc:spChg chg="mod">
          <ac:chgData name="Bohms, H.M. (Michel)" userId="f0b80a2c-ca6a-4850-9433-81e4d17ec5c1" providerId="ADAL" clId="{5ABC2C34-B175-4ABB-A3AA-79BF6615036E}" dt="2021-04-01T09:56:21.631" v="591" actId="790"/>
          <ac:spMkLst>
            <pc:docMk/>
            <pc:sldMk cId="2560276402" sldId="866"/>
            <ac:spMk id="5" creationId="{4623F87E-291B-4696-816C-1C63561397B8}"/>
          </ac:spMkLst>
        </pc:spChg>
        <pc:spChg chg="mod">
          <ac:chgData name="Bohms, H.M. (Michel)" userId="f0b80a2c-ca6a-4850-9433-81e4d17ec5c1" providerId="ADAL" clId="{5ABC2C34-B175-4ABB-A3AA-79BF6615036E}" dt="2021-04-01T09:56:21.634" v="593" actId="790"/>
          <ac:spMkLst>
            <pc:docMk/>
            <pc:sldMk cId="2560276402" sldId="866"/>
            <ac:spMk id="7" creationId="{1A795983-E8BC-496A-8E60-647B49DB51B6}"/>
          </ac:spMkLst>
        </pc:spChg>
        <pc:spChg chg="mod">
          <ac:chgData name="Bohms, H.M. (Michel)" userId="f0b80a2c-ca6a-4850-9433-81e4d17ec5c1" providerId="ADAL" clId="{5ABC2C34-B175-4ABB-A3AA-79BF6615036E}" dt="2021-04-01T09:56:21.632" v="592" actId="790"/>
          <ac:spMkLst>
            <pc:docMk/>
            <pc:sldMk cId="2560276402" sldId="866"/>
            <ac:spMk id="8" creationId="{BD961F35-270D-4E8F-9E2F-43AF7C079215}"/>
          </ac:spMkLst>
        </pc:spChg>
        <pc:spChg chg="mod">
          <ac:chgData name="Bohms, H.M. (Michel)" userId="f0b80a2c-ca6a-4850-9433-81e4d17ec5c1" providerId="ADAL" clId="{5ABC2C34-B175-4ABB-A3AA-79BF6615036E}" dt="2021-04-01T09:56:21.624" v="589" actId="20577"/>
          <ac:spMkLst>
            <pc:docMk/>
            <pc:sldMk cId="2560276402" sldId="866"/>
            <ac:spMk id="9" creationId="{FC12640B-51E6-45D5-B3A9-64D42C7C924F}"/>
          </ac:spMkLst>
        </pc:spChg>
      </pc:sldChg>
      <pc:sldChg chg="modSp mod">
        <pc:chgData name="Bohms, H.M. (Michel)" userId="f0b80a2c-ca6a-4850-9433-81e4d17ec5c1" providerId="ADAL" clId="{5ABC2C34-B175-4ABB-A3AA-79BF6615036E}" dt="2021-04-01T09:56:24.416" v="1858" actId="790"/>
        <pc:sldMkLst>
          <pc:docMk/>
          <pc:sldMk cId="2061879676" sldId="869"/>
        </pc:sldMkLst>
        <pc:spChg chg="mod">
          <ac:chgData name="Bohms, H.M. (Michel)" userId="f0b80a2c-ca6a-4850-9433-81e4d17ec5c1" providerId="ADAL" clId="{5ABC2C34-B175-4ABB-A3AA-79BF6615036E}" dt="2021-04-01T09:56:24.414" v="1857" actId="790"/>
          <ac:spMkLst>
            <pc:docMk/>
            <pc:sldMk cId="2061879676" sldId="869"/>
            <ac:spMk id="2" creationId="{9AB31A8F-0A17-42FB-8985-DF3F96CDB207}"/>
          </ac:spMkLst>
        </pc:spChg>
        <pc:spChg chg="mod">
          <ac:chgData name="Bohms, H.M. (Michel)" userId="f0b80a2c-ca6a-4850-9433-81e4d17ec5c1" providerId="ADAL" clId="{5ABC2C34-B175-4ABB-A3AA-79BF6615036E}" dt="2021-04-01T09:56:24.416" v="1858" actId="790"/>
          <ac:spMkLst>
            <pc:docMk/>
            <pc:sldMk cId="2061879676" sldId="869"/>
            <ac:spMk id="3" creationId="{FD720FF9-CE24-41EA-BEBC-E94CF674A5C2}"/>
          </ac:spMkLst>
        </pc:spChg>
      </pc:sldChg>
      <pc:sldChg chg="modSp mod">
        <pc:chgData name="Bohms, H.M. (Michel)" userId="f0b80a2c-ca6a-4850-9433-81e4d17ec5c1" providerId="ADAL" clId="{5ABC2C34-B175-4ABB-A3AA-79BF6615036E}" dt="2021-04-01T09:56:21.657" v="602" actId="790"/>
        <pc:sldMkLst>
          <pc:docMk/>
          <pc:sldMk cId="3461444131" sldId="875"/>
        </pc:sldMkLst>
        <pc:spChg chg="mod">
          <ac:chgData name="Bohms, H.M. (Michel)" userId="f0b80a2c-ca6a-4850-9433-81e4d17ec5c1" providerId="ADAL" clId="{5ABC2C34-B175-4ABB-A3AA-79BF6615036E}" dt="2021-04-01T09:56:21.640" v="594" actId="790"/>
          <ac:spMkLst>
            <pc:docMk/>
            <pc:sldMk cId="3461444131" sldId="875"/>
            <ac:spMk id="2" creationId="{11A76E3C-0D2D-47AD-942E-E22C6C6C77D6}"/>
          </ac:spMkLst>
        </pc:spChg>
        <pc:spChg chg="mod">
          <ac:chgData name="Bohms, H.M. (Michel)" userId="f0b80a2c-ca6a-4850-9433-81e4d17ec5c1" providerId="ADAL" clId="{5ABC2C34-B175-4ABB-A3AA-79BF6615036E}" dt="2021-04-01T09:56:21.647" v="598" actId="790"/>
          <ac:spMkLst>
            <pc:docMk/>
            <pc:sldMk cId="3461444131" sldId="875"/>
            <ac:spMk id="4" creationId="{CE328102-88B9-40D1-9E9B-579FADA67EEA}"/>
          </ac:spMkLst>
        </pc:spChg>
        <pc:spChg chg="mod">
          <ac:chgData name="Bohms, H.M. (Michel)" userId="f0b80a2c-ca6a-4850-9433-81e4d17ec5c1" providerId="ADAL" clId="{5ABC2C34-B175-4ABB-A3AA-79BF6615036E}" dt="2021-04-01T09:56:21.652" v="599" actId="790"/>
          <ac:spMkLst>
            <pc:docMk/>
            <pc:sldMk cId="3461444131" sldId="875"/>
            <ac:spMk id="5" creationId="{4623F87E-291B-4696-816C-1C63561397B8}"/>
          </ac:spMkLst>
        </pc:spChg>
        <pc:spChg chg="mod">
          <ac:chgData name="Bohms, H.M. (Michel)" userId="f0b80a2c-ca6a-4850-9433-81e4d17ec5c1" providerId="ADAL" clId="{5ABC2C34-B175-4ABB-A3AA-79BF6615036E}" dt="2021-04-01T09:56:21.657" v="602" actId="790"/>
          <ac:spMkLst>
            <pc:docMk/>
            <pc:sldMk cId="3461444131" sldId="875"/>
            <ac:spMk id="6" creationId="{D8A9606D-A628-4C3A-810B-E5403A8FC87E}"/>
          </ac:spMkLst>
        </pc:spChg>
        <pc:spChg chg="mod">
          <ac:chgData name="Bohms, H.M. (Michel)" userId="f0b80a2c-ca6a-4850-9433-81e4d17ec5c1" providerId="ADAL" clId="{5ABC2C34-B175-4ABB-A3AA-79BF6615036E}" dt="2021-04-01T09:56:21.655" v="601" actId="790"/>
          <ac:spMkLst>
            <pc:docMk/>
            <pc:sldMk cId="3461444131" sldId="875"/>
            <ac:spMk id="7" creationId="{1A795983-E8BC-496A-8E60-647B49DB51B6}"/>
          </ac:spMkLst>
        </pc:spChg>
        <pc:spChg chg="mod">
          <ac:chgData name="Bohms, H.M. (Michel)" userId="f0b80a2c-ca6a-4850-9433-81e4d17ec5c1" providerId="ADAL" clId="{5ABC2C34-B175-4ABB-A3AA-79BF6615036E}" dt="2021-04-01T09:56:21.653" v="600" actId="790"/>
          <ac:spMkLst>
            <pc:docMk/>
            <pc:sldMk cId="3461444131" sldId="875"/>
            <ac:spMk id="8" creationId="{BD961F35-270D-4E8F-9E2F-43AF7C079215}"/>
          </ac:spMkLst>
        </pc:spChg>
        <pc:spChg chg="mod">
          <ac:chgData name="Bohms, H.M. (Michel)" userId="f0b80a2c-ca6a-4850-9433-81e4d17ec5c1" providerId="ADAL" clId="{5ABC2C34-B175-4ABB-A3AA-79BF6615036E}" dt="2021-04-01T09:56:21.645" v="597" actId="20577"/>
          <ac:spMkLst>
            <pc:docMk/>
            <pc:sldMk cId="3461444131" sldId="875"/>
            <ac:spMk id="9" creationId="{FC12640B-51E6-45D5-B3A9-64D42C7C924F}"/>
          </ac:spMkLst>
        </pc:spChg>
      </pc:sldChg>
      <pc:sldChg chg="modSp mod">
        <pc:chgData name="Bohms, H.M. (Michel)" userId="f0b80a2c-ca6a-4850-9433-81e4d17ec5c1" providerId="ADAL" clId="{5ABC2C34-B175-4ABB-A3AA-79BF6615036E}" dt="2021-04-01T09:56:23.171" v="1319" actId="790"/>
        <pc:sldMkLst>
          <pc:docMk/>
          <pc:sldMk cId="3615703497" sldId="876"/>
        </pc:sldMkLst>
        <pc:spChg chg="mod">
          <ac:chgData name="Bohms, H.M. (Michel)" userId="f0b80a2c-ca6a-4850-9433-81e4d17ec5c1" providerId="ADAL" clId="{5ABC2C34-B175-4ABB-A3AA-79BF6615036E}" dt="2021-04-01T09:56:23.160" v="1315" actId="20577"/>
          <ac:spMkLst>
            <pc:docMk/>
            <pc:sldMk cId="3615703497" sldId="876"/>
            <ac:spMk id="3" creationId="{ED76C920-E5F4-4C86-BFB7-277823C77190}"/>
          </ac:spMkLst>
        </pc:spChg>
        <pc:spChg chg="mod">
          <ac:chgData name="Bohms, H.M. (Michel)" userId="f0b80a2c-ca6a-4850-9433-81e4d17ec5c1" providerId="ADAL" clId="{5ABC2C34-B175-4ABB-A3AA-79BF6615036E}" dt="2021-04-01T09:56:23.162" v="1316" actId="790"/>
          <ac:spMkLst>
            <pc:docMk/>
            <pc:sldMk cId="3615703497" sldId="876"/>
            <ac:spMk id="4" creationId="{52DD7A8D-15E0-4134-9DA2-FE4208BF70DD}"/>
          </ac:spMkLst>
        </pc:spChg>
        <pc:spChg chg="mod">
          <ac:chgData name="Bohms, H.M. (Michel)" userId="f0b80a2c-ca6a-4850-9433-81e4d17ec5c1" providerId="ADAL" clId="{5ABC2C34-B175-4ABB-A3AA-79BF6615036E}" dt="2021-04-01T09:56:23.167" v="1317" actId="790"/>
          <ac:spMkLst>
            <pc:docMk/>
            <pc:sldMk cId="3615703497" sldId="876"/>
            <ac:spMk id="5" creationId="{81D49E64-98A4-4BFE-8B95-F2DB2B3F183B}"/>
          </ac:spMkLst>
        </pc:spChg>
        <pc:spChg chg="mod">
          <ac:chgData name="Bohms, H.M. (Michel)" userId="f0b80a2c-ca6a-4850-9433-81e4d17ec5c1" providerId="ADAL" clId="{5ABC2C34-B175-4ABB-A3AA-79BF6615036E}" dt="2021-04-01T09:56:23.171" v="1319" actId="790"/>
          <ac:spMkLst>
            <pc:docMk/>
            <pc:sldMk cId="3615703497" sldId="876"/>
            <ac:spMk id="6" creationId="{1F9BAAFF-392B-4F46-ADD6-26AB2910D7BE}"/>
          </ac:spMkLst>
        </pc:spChg>
        <pc:spChg chg="mod">
          <ac:chgData name="Bohms, H.M. (Michel)" userId="f0b80a2c-ca6a-4850-9433-81e4d17ec5c1" providerId="ADAL" clId="{5ABC2C34-B175-4ABB-A3AA-79BF6615036E}" dt="2021-04-01T09:56:23.169" v="1318" actId="790"/>
          <ac:spMkLst>
            <pc:docMk/>
            <pc:sldMk cId="3615703497" sldId="876"/>
            <ac:spMk id="7" creationId="{ADBB3879-8965-4D67-BAE0-5851922A0518}"/>
          </ac:spMkLst>
        </pc:spChg>
      </pc:sldChg>
      <pc:sldChg chg="modSp mod">
        <pc:chgData name="Bohms, H.M. (Michel)" userId="f0b80a2c-ca6a-4850-9433-81e4d17ec5c1" providerId="ADAL" clId="{5ABC2C34-B175-4ABB-A3AA-79BF6615036E}" dt="2021-04-01T09:56:23.192" v="1327" actId="790"/>
        <pc:sldMkLst>
          <pc:docMk/>
          <pc:sldMk cId="747923453" sldId="877"/>
        </pc:sldMkLst>
        <pc:spChg chg="mod">
          <ac:chgData name="Bohms, H.M. (Michel)" userId="f0b80a2c-ca6a-4850-9433-81e4d17ec5c1" providerId="ADAL" clId="{5ABC2C34-B175-4ABB-A3AA-79BF6615036E}" dt="2021-04-01T09:56:23.184" v="1324" actId="790"/>
          <ac:spMkLst>
            <pc:docMk/>
            <pc:sldMk cId="747923453" sldId="877"/>
            <ac:spMk id="4" creationId="{52DD7A8D-15E0-4134-9DA2-FE4208BF70DD}"/>
          </ac:spMkLst>
        </pc:spChg>
        <pc:spChg chg="mod">
          <ac:chgData name="Bohms, H.M. (Michel)" userId="f0b80a2c-ca6a-4850-9433-81e4d17ec5c1" providerId="ADAL" clId="{5ABC2C34-B175-4ABB-A3AA-79BF6615036E}" dt="2021-04-01T09:56:23.189" v="1325" actId="790"/>
          <ac:spMkLst>
            <pc:docMk/>
            <pc:sldMk cId="747923453" sldId="877"/>
            <ac:spMk id="5" creationId="{81D49E64-98A4-4BFE-8B95-F2DB2B3F183B}"/>
          </ac:spMkLst>
        </pc:spChg>
        <pc:spChg chg="mod">
          <ac:chgData name="Bohms, H.M. (Michel)" userId="f0b80a2c-ca6a-4850-9433-81e4d17ec5c1" providerId="ADAL" clId="{5ABC2C34-B175-4ABB-A3AA-79BF6615036E}" dt="2021-04-01T09:56:23.176" v="1320" actId="790"/>
          <ac:spMkLst>
            <pc:docMk/>
            <pc:sldMk cId="747923453" sldId="877"/>
            <ac:spMk id="6" creationId="{A5287BB2-F7BB-4987-863B-C48629AA7154}"/>
          </ac:spMkLst>
        </pc:spChg>
        <pc:spChg chg="mod">
          <ac:chgData name="Bohms, H.M. (Michel)" userId="f0b80a2c-ca6a-4850-9433-81e4d17ec5c1" providerId="ADAL" clId="{5ABC2C34-B175-4ABB-A3AA-79BF6615036E}" dt="2021-04-01T09:56:23.192" v="1327" actId="790"/>
          <ac:spMkLst>
            <pc:docMk/>
            <pc:sldMk cId="747923453" sldId="877"/>
            <ac:spMk id="7" creationId="{ADBB3879-8965-4D67-BAE0-5851922A0518}"/>
          </ac:spMkLst>
        </pc:spChg>
        <pc:spChg chg="mod">
          <ac:chgData name="Bohms, H.M. (Michel)" userId="f0b80a2c-ca6a-4850-9433-81e4d17ec5c1" providerId="ADAL" clId="{5ABC2C34-B175-4ABB-A3AA-79BF6615036E}" dt="2021-04-01T09:56:23.191" v="1326" actId="790"/>
          <ac:spMkLst>
            <pc:docMk/>
            <pc:sldMk cId="747923453" sldId="877"/>
            <ac:spMk id="8" creationId="{B4FEC552-EFA5-4775-A290-E27ED250D5CC}"/>
          </ac:spMkLst>
        </pc:spChg>
        <pc:spChg chg="mod">
          <ac:chgData name="Bohms, H.M. (Michel)" userId="f0b80a2c-ca6a-4850-9433-81e4d17ec5c1" providerId="ADAL" clId="{5ABC2C34-B175-4ABB-A3AA-79BF6615036E}" dt="2021-04-01T09:56:23.182" v="1323" actId="20577"/>
          <ac:spMkLst>
            <pc:docMk/>
            <pc:sldMk cId="747923453" sldId="877"/>
            <ac:spMk id="9" creationId="{D8A3BD10-4567-441F-81D1-994F44D3C050}"/>
          </ac:spMkLst>
        </pc:spChg>
      </pc:sldChg>
      <pc:sldChg chg="modSp mod">
        <pc:chgData name="Bohms, H.M. (Michel)" userId="f0b80a2c-ca6a-4850-9433-81e4d17ec5c1" providerId="ADAL" clId="{5ABC2C34-B175-4ABB-A3AA-79BF6615036E}" dt="2021-04-01T09:56:21.680" v="610" actId="790"/>
        <pc:sldMkLst>
          <pc:docMk/>
          <pc:sldMk cId="4096381340" sldId="878"/>
        </pc:sldMkLst>
        <pc:spChg chg="mod">
          <ac:chgData name="Bohms, H.M. (Michel)" userId="f0b80a2c-ca6a-4850-9433-81e4d17ec5c1" providerId="ADAL" clId="{5ABC2C34-B175-4ABB-A3AA-79BF6615036E}" dt="2021-04-01T09:56:21.666" v="603" actId="790"/>
          <ac:spMkLst>
            <pc:docMk/>
            <pc:sldMk cId="4096381340" sldId="878"/>
            <ac:spMk id="2" creationId="{11A76E3C-0D2D-47AD-942E-E22C6C6C77D6}"/>
          </ac:spMkLst>
        </pc:spChg>
        <pc:spChg chg="mod">
          <ac:chgData name="Bohms, H.M. (Michel)" userId="f0b80a2c-ca6a-4850-9433-81e4d17ec5c1" providerId="ADAL" clId="{5ABC2C34-B175-4ABB-A3AA-79BF6615036E}" dt="2021-04-01T09:56:21.673" v="607" actId="790"/>
          <ac:spMkLst>
            <pc:docMk/>
            <pc:sldMk cId="4096381340" sldId="878"/>
            <ac:spMk id="4" creationId="{CE328102-88B9-40D1-9E9B-579FADA67EEA}"/>
          </ac:spMkLst>
        </pc:spChg>
        <pc:spChg chg="mod">
          <ac:chgData name="Bohms, H.M. (Michel)" userId="f0b80a2c-ca6a-4850-9433-81e4d17ec5c1" providerId="ADAL" clId="{5ABC2C34-B175-4ABB-A3AA-79BF6615036E}" dt="2021-04-01T09:56:21.677" v="608" actId="790"/>
          <ac:spMkLst>
            <pc:docMk/>
            <pc:sldMk cId="4096381340" sldId="878"/>
            <ac:spMk id="5" creationId="{4623F87E-291B-4696-816C-1C63561397B8}"/>
          </ac:spMkLst>
        </pc:spChg>
        <pc:spChg chg="mod">
          <ac:chgData name="Bohms, H.M. (Michel)" userId="f0b80a2c-ca6a-4850-9433-81e4d17ec5c1" providerId="ADAL" clId="{5ABC2C34-B175-4ABB-A3AA-79BF6615036E}" dt="2021-04-01T09:56:21.680" v="610" actId="790"/>
          <ac:spMkLst>
            <pc:docMk/>
            <pc:sldMk cId="4096381340" sldId="878"/>
            <ac:spMk id="7" creationId="{1A795983-E8BC-496A-8E60-647B49DB51B6}"/>
          </ac:spMkLst>
        </pc:spChg>
        <pc:spChg chg="mod">
          <ac:chgData name="Bohms, H.M. (Michel)" userId="f0b80a2c-ca6a-4850-9433-81e4d17ec5c1" providerId="ADAL" clId="{5ABC2C34-B175-4ABB-A3AA-79BF6615036E}" dt="2021-04-01T09:56:21.679" v="609" actId="790"/>
          <ac:spMkLst>
            <pc:docMk/>
            <pc:sldMk cId="4096381340" sldId="878"/>
            <ac:spMk id="8" creationId="{BD961F35-270D-4E8F-9E2F-43AF7C079215}"/>
          </ac:spMkLst>
        </pc:spChg>
        <pc:spChg chg="mod">
          <ac:chgData name="Bohms, H.M. (Michel)" userId="f0b80a2c-ca6a-4850-9433-81e4d17ec5c1" providerId="ADAL" clId="{5ABC2C34-B175-4ABB-A3AA-79BF6615036E}" dt="2021-04-01T09:56:21.671" v="606" actId="20577"/>
          <ac:spMkLst>
            <pc:docMk/>
            <pc:sldMk cId="4096381340" sldId="878"/>
            <ac:spMk id="9" creationId="{FC12640B-51E6-45D5-B3A9-64D42C7C924F}"/>
          </ac:spMkLst>
        </pc:spChg>
      </pc:sldChg>
      <pc:sldChg chg="modSp mod">
        <pc:chgData name="Bohms, H.M. (Michel)" userId="f0b80a2c-ca6a-4850-9433-81e4d17ec5c1" providerId="ADAL" clId="{5ABC2C34-B175-4ABB-A3AA-79BF6615036E}" dt="2021-04-01T09:56:21.696" v="617" actId="790"/>
        <pc:sldMkLst>
          <pc:docMk/>
          <pc:sldMk cId="244251448" sldId="879"/>
        </pc:sldMkLst>
        <pc:spChg chg="mod">
          <ac:chgData name="Bohms, H.M. (Michel)" userId="f0b80a2c-ca6a-4850-9433-81e4d17ec5c1" providerId="ADAL" clId="{5ABC2C34-B175-4ABB-A3AA-79BF6615036E}" dt="2021-04-01T09:56:21.686" v="613" actId="20577"/>
          <ac:spMkLst>
            <pc:docMk/>
            <pc:sldMk cId="244251448" sldId="879"/>
            <ac:spMk id="3" creationId="{ED76C920-E5F4-4C86-BFB7-277823C77190}"/>
          </ac:spMkLst>
        </pc:spChg>
        <pc:spChg chg="mod">
          <ac:chgData name="Bohms, H.M. (Michel)" userId="f0b80a2c-ca6a-4850-9433-81e4d17ec5c1" providerId="ADAL" clId="{5ABC2C34-B175-4ABB-A3AA-79BF6615036E}" dt="2021-04-01T09:56:21.687" v="614" actId="790"/>
          <ac:spMkLst>
            <pc:docMk/>
            <pc:sldMk cId="244251448" sldId="879"/>
            <ac:spMk id="4" creationId="{52DD7A8D-15E0-4134-9DA2-FE4208BF70DD}"/>
          </ac:spMkLst>
        </pc:spChg>
        <pc:spChg chg="mod">
          <ac:chgData name="Bohms, H.M. (Michel)" userId="f0b80a2c-ca6a-4850-9433-81e4d17ec5c1" providerId="ADAL" clId="{5ABC2C34-B175-4ABB-A3AA-79BF6615036E}" dt="2021-04-01T09:56:21.692" v="615" actId="790"/>
          <ac:spMkLst>
            <pc:docMk/>
            <pc:sldMk cId="244251448" sldId="879"/>
            <ac:spMk id="5" creationId="{81D49E64-98A4-4BFE-8B95-F2DB2B3F183B}"/>
          </ac:spMkLst>
        </pc:spChg>
        <pc:spChg chg="mod">
          <ac:chgData name="Bohms, H.M. (Michel)" userId="f0b80a2c-ca6a-4850-9433-81e4d17ec5c1" providerId="ADAL" clId="{5ABC2C34-B175-4ABB-A3AA-79BF6615036E}" dt="2021-04-01T09:56:21.696" v="617" actId="790"/>
          <ac:spMkLst>
            <pc:docMk/>
            <pc:sldMk cId="244251448" sldId="879"/>
            <ac:spMk id="6" creationId="{4CD57DE2-BA86-4054-9258-B9FA10E7163D}"/>
          </ac:spMkLst>
        </pc:spChg>
        <pc:spChg chg="mod">
          <ac:chgData name="Bohms, H.M. (Michel)" userId="f0b80a2c-ca6a-4850-9433-81e4d17ec5c1" providerId="ADAL" clId="{5ABC2C34-B175-4ABB-A3AA-79BF6615036E}" dt="2021-04-01T09:56:21.693" v="616" actId="790"/>
          <ac:spMkLst>
            <pc:docMk/>
            <pc:sldMk cId="244251448" sldId="879"/>
            <ac:spMk id="7" creationId="{ADBB3879-8965-4D67-BAE0-5851922A0518}"/>
          </ac:spMkLst>
        </pc:spChg>
      </pc:sldChg>
      <pc:sldChg chg="modSp mod">
        <pc:chgData name="Bohms, H.M. (Michel)" userId="f0b80a2c-ca6a-4850-9433-81e4d17ec5c1" providerId="ADAL" clId="{5ABC2C34-B175-4ABB-A3AA-79BF6615036E}" dt="2021-04-01T09:56:22.904" v="1195" actId="790"/>
        <pc:sldMkLst>
          <pc:docMk/>
          <pc:sldMk cId="433327873" sldId="880"/>
        </pc:sldMkLst>
        <pc:spChg chg="mod">
          <ac:chgData name="Bohms, H.M. (Michel)" userId="f0b80a2c-ca6a-4850-9433-81e4d17ec5c1" providerId="ADAL" clId="{5ABC2C34-B175-4ABB-A3AA-79BF6615036E}" dt="2021-04-01T09:56:22.892" v="1191" actId="20577"/>
          <ac:spMkLst>
            <pc:docMk/>
            <pc:sldMk cId="433327873" sldId="880"/>
            <ac:spMk id="3" creationId="{ED76C920-E5F4-4C86-BFB7-277823C77190}"/>
          </ac:spMkLst>
        </pc:spChg>
        <pc:spChg chg="mod">
          <ac:chgData name="Bohms, H.M. (Michel)" userId="f0b80a2c-ca6a-4850-9433-81e4d17ec5c1" providerId="ADAL" clId="{5ABC2C34-B175-4ABB-A3AA-79BF6615036E}" dt="2021-04-01T09:56:22.894" v="1192" actId="790"/>
          <ac:spMkLst>
            <pc:docMk/>
            <pc:sldMk cId="433327873" sldId="880"/>
            <ac:spMk id="4" creationId="{52DD7A8D-15E0-4134-9DA2-FE4208BF70DD}"/>
          </ac:spMkLst>
        </pc:spChg>
        <pc:spChg chg="mod">
          <ac:chgData name="Bohms, H.M. (Michel)" userId="f0b80a2c-ca6a-4850-9433-81e4d17ec5c1" providerId="ADAL" clId="{5ABC2C34-B175-4ABB-A3AA-79BF6615036E}" dt="2021-04-01T09:56:22.899" v="1193" actId="790"/>
          <ac:spMkLst>
            <pc:docMk/>
            <pc:sldMk cId="433327873" sldId="880"/>
            <ac:spMk id="5" creationId="{81D49E64-98A4-4BFE-8B95-F2DB2B3F183B}"/>
          </ac:spMkLst>
        </pc:spChg>
        <pc:spChg chg="mod">
          <ac:chgData name="Bohms, H.M. (Michel)" userId="f0b80a2c-ca6a-4850-9433-81e4d17ec5c1" providerId="ADAL" clId="{5ABC2C34-B175-4ABB-A3AA-79BF6615036E}" dt="2021-04-01T09:56:22.901" v="1194" actId="790"/>
          <ac:spMkLst>
            <pc:docMk/>
            <pc:sldMk cId="433327873" sldId="880"/>
            <ac:spMk id="7" creationId="{ADBB3879-8965-4D67-BAE0-5851922A0518}"/>
          </ac:spMkLst>
        </pc:spChg>
        <pc:spChg chg="mod">
          <ac:chgData name="Bohms, H.M. (Michel)" userId="f0b80a2c-ca6a-4850-9433-81e4d17ec5c1" providerId="ADAL" clId="{5ABC2C34-B175-4ABB-A3AA-79BF6615036E}" dt="2021-04-01T09:56:22.904" v="1195" actId="790"/>
          <ac:spMkLst>
            <pc:docMk/>
            <pc:sldMk cId="433327873" sldId="880"/>
            <ac:spMk id="8" creationId="{B7E23F18-50BC-4F55-B665-F1F911AAC39F}"/>
          </ac:spMkLst>
        </pc:spChg>
      </pc:sldChg>
      <pc:sldChg chg="modSp mod">
        <pc:chgData name="Bohms, H.M. (Michel)" userId="f0b80a2c-ca6a-4850-9433-81e4d17ec5c1" providerId="ADAL" clId="{5ABC2C34-B175-4ABB-A3AA-79BF6615036E}" dt="2021-04-01T09:56:22.422" v="1000" actId="790"/>
        <pc:sldMkLst>
          <pc:docMk/>
          <pc:sldMk cId="403499787" sldId="882"/>
        </pc:sldMkLst>
        <pc:spChg chg="mod">
          <ac:chgData name="Bohms, H.M. (Michel)" userId="f0b80a2c-ca6a-4850-9433-81e4d17ec5c1" providerId="ADAL" clId="{5ABC2C34-B175-4ABB-A3AA-79BF6615036E}" dt="2021-04-01T09:56:22.407" v="993" actId="790"/>
          <ac:spMkLst>
            <pc:docMk/>
            <pc:sldMk cId="403499787" sldId="882"/>
            <ac:spMk id="2" creationId="{BF228CC8-D142-405B-8129-81FEE73CC63F}"/>
          </ac:spMkLst>
        </pc:spChg>
        <pc:spChg chg="mod">
          <ac:chgData name="Bohms, H.M. (Michel)" userId="f0b80a2c-ca6a-4850-9433-81e4d17ec5c1" providerId="ADAL" clId="{5ABC2C34-B175-4ABB-A3AA-79BF6615036E}" dt="2021-04-01T09:56:22.414" v="997" actId="790"/>
          <ac:spMkLst>
            <pc:docMk/>
            <pc:sldMk cId="403499787" sldId="882"/>
            <ac:spMk id="4" creationId="{52DD7A8D-15E0-4134-9DA2-FE4208BF70DD}"/>
          </ac:spMkLst>
        </pc:spChg>
        <pc:spChg chg="mod">
          <ac:chgData name="Bohms, H.M. (Michel)" userId="f0b80a2c-ca6a-4850-9433-81e4d17ec5c1" providerId="ADAL" clId="{5ABC2C34-B175-4ABB-A3AA-79BF6615036E}" dt="2021-04-01T09:56:22.419" v="998" actId="790"/>
          <ac:spMkLst>
            <pc:docMk/>
            <pc:sldMk cId="403499787" sldId="882"/>
            <ac:spMk id="5" creationId="{81D49E64-98A4-4BFE-8B95-F2DB2B3F183B}"/>
          </ac:spMkLst>
        </pc:spChg>
        <pc:spChg chg="mod">
          <ac:chgData name="Bohms, H.M. (Michel)" userId="f0b80a2c-ca6a-4850-9433-81e4d17ec5c1" providerId="ADAL" clId="{5ABC2C34-B175-4ABB-A3AA-79BF6615036E}" dt="2021-04-01T09:56:22.421" v="999" actId="790"/>
          <ac:spMkLst>
            <pc:docMk/>
            <pc:sldMk cId="403499787" sldId="882"/>
            <ac:spMk id="6" creationId="{E7036F51-26EC-4A39-BD25-853A1FB9FD72}"/>
          </ac:spMkLst>
        </pc:spChg>
        <pc:spChg chg="mod">
          <ac:chgData name="Bohms, H.M. (Michel)" userId="f0b80a2c-ca6a-4850-9433-81e4d17ec5c1" providerId="ADAL" clId="{5ABC2C34-B175-4ABB-A3AA-79BF6615036E}" dt="2021-04-01T09:56:22.422" v="1000" actId="790"/>
          <ac:spMkLst>
            <pc:docMk/>
            <pc:sldMk cId="403499787" sldId="882"/>
            <ac:spMk id="7" creationId="{ADBB3879-8965-4D67-BAE0-5851922A0518}"/>
          </ac:spMkLst>
        </pc:spChg>
        <pc:spChg chg="mod">
          <ac:chgData name="Bohms, H.M. (Michel)" userId="f0b80a2c-ca6a-4850-9433-81e4d17ec5c1" providerId="ADAL" clId="{5ABC2C34-B175-4ABB-A3AA-79BF6615036E}" dt="2021-04-01T09:56:22.412" v="996" actId="20577"/>
          <ac:spMkLst>
            <pc:docMk/>
            <pc:sldMk cId="403499787" sldId="882"/>
            <ac:spMk id="8" creationId="{9CA4A0F0-6DAE-4E20-A9CC-A0A24A55B63B}"/>
          </ac:spMkLst>
        </pc:spChg>
      </pc:sldChg>
      <pc:sldChg chg="modSp mod">
        <pc:chgData name="Bohms, H.M. (Michel)" userId="f0b80a2c-ca6a-4850-9433-81e4d17ec5c1" providerId="ADAL" clId="{5ABC2C34-B175-4ABB-A3AA-79BF6615036E}" dt="2021-04-01T09:56:21.716" v="625" actId="790"/>
        <pc:sldMkLst>
          <pc:docMk/>
          <pc:sldMk cId="2160002938" sldId="883"/>
        </pc:sldMkLst>
        <pc:spChg chg="mod">
          <ac:chgData name="Bohms, H.M. (Michel)" userId="f0b80a2c-ca6a-4850-9433-81e4d17ec5c1" providerId="ADAL" clId="{5ABC2C34-B175-4ABB-A3AA-79BF6615036E}" dt="2021-04-01T09:56:21.702" v="618" actId="790"/>
          <ac:spMkLst>
            <pc:docMk/>
            <pc:sldMk cId="2160002938" sldId="883"/>
            <ac:spMk id="2" creationId="{BF228CC8-D142-405B-8129-81FEE73CC63F}"/>
          </ac:spMkLst>
        </pc:spChg>
        <pc:spChg chg="mod">
          <ac:chgData name="Bohms, H.M. (Michel)" userId="f0b80a2c-ca6a-4850-9433-81e4d17ec5c1" providerId="ADAL" clId="{5ABC2C34-B175-4ABB-A3AA-79BF6615036E}" dt="2021-04-01T09:56:21.707" v="621" actId="20577"/>
          <ac:spMkLst>
            <pc:docMk/>
            <pc:sldMk cId="2160002938" sldId="883"/>
            <ac:spMk id="3" creationId="{448355BB-BFF8-49FF-A7FB-BCB9388B1E2A}"/>
          </ac:spMkLst>
        </pc:spChg>
        <pc:spChg chg="mod">
          <ac:chgData name="Bohms, H.M. (Michel)" userId="f0b80a2c-ca6a-4850-9433-81e4d17ec5c1" providerId="ADAL" clId="{5ABC2C34-B175-4ABB-A3AA-79BF6615036E}" dt="2021-04-01T09:56:21.708" v="622" actId="790"/>
          <ac:spMkLst>
            <pc:docMk/>
            <pc:sldMk cId="2160002938" sldId="883"/>
            <ac:spMk id="4" creationId="{52DD7A8D-15E0-4134-9DA2-FE4208BF70DD}"/>
          </ac:spMkLst>
        </pc:spChg>
        <pc:spChg chg="mod">
          <ac:chgData name="Bohms, H.M. (Michel)" userId="f0b80a2c-ca6a-4850-9433-81e4d17ec5c1" providerId="ADAL" clId="{5ABC2C34-B175-4ABB-A3AA-79BF6615036E}" dt="2021-04-01T09:56:21.713" v="623" actId="790"/>
          <ac:spMkLst>
            <pc:docMk/>
            <pc:sldMk cId="2160002938" sldId="883"/>
            <ac:spMk id="5" creationId="{81D49E64-98A4-4BFE-8B95-F2DB2B3F183B}"/>
          </ac:spMkLst>
        </pc:spChg>
        <pc:spChg chg="mod">
          <ac:chgData name="Bohms, H.M. (Michel)" userId="f0b80a2c-ca6a-4850-9433-81e4d17ec5c1" providerId="ADAL" clId="{5ABC2C34-B175-4ABB-A3AA-79BF6615036E}" dt="2021-04-01T09:56:21.715" v="624" actId="790"/>
          <ac:spMkLst>
            <pc:docMk/>
            <pc:sldMk cId="2160002938" sldId="883"/>
            <ac:spMk id="6" creationId="{E7036F51-26EC-4A39-BD25-853A1FB9FD72}"/>
          </ac:spMkLst>
        </pc:spChg>
        <pc:spChg chg="mod">
          <ac:chgData name="Bohms, H.M. (Michel)" userId="f0b80a2c-ca6a-4850-9433-81e4d17ec5c1" providerId="ADAL" clId="{5ABC2C34-B175-4ABB-A3AA-79BF6615036E}" dt="2021-04-01T09:56:21.716" v="625" actId="790"/>
          <ac:spMkLst>
            <pc:docMk/>
            <pc:sldMk cId="2160002938" sldId="883"/>
            <ac:spMk id="7" creationId="{ADBB3879-8965-4D67-BAE0-5851922A0518}"/>
          </ac:spMkLst>
        </pc:spChg>
      </pc:sldChg>
      <pc:sldChg chg="modSp mod">
        <pc:chgData name="Bohms, H.M. (Michel)" userId="f0b80a2c-ca6a-4850-9433-81e4d17ec5c1" providerId="ADAL" clId="{5ABC2C34-B175-4ABB-A3AA-79BF6615036E}" dt="2021-04-01T09:56:21.771" v="655" actId="20577"/>
        <pc:sldMkLst>
          <pc:docMk/>
          <pc:sldMk cId="2956652042" sldId="884"/>
        </pc:sldMkLst>
        <pc:spChg chg="mod">
          <ac:chgData name="Bohms, H.M. (Michel)" userId="f0b80a2c-ca6a-4850-9433-81e4d17ec5c1" providerId="ADAL" clId="{5ABC2C34-B175-4ABB-A3AA-79BF6615036E}" dt="2021-04-01T09:56:21.723" v="628" actId="20577"/>
          <ac:spMkLst>
            <pc:docMk/>
            <pc:sldMk cId="2956652042" sldId="884"/>
            <ac:spMk id="3" creationId="{448355BB-BFF8-49FF-A7FB-BCB9388B1E2A}"/>
          </ac:spMkLst>
        </pc:spChg>
        <pc:spChg chg="mod">
          <ac:chgData name="Bohms, H.M. (Michel)" userId="f0b80a2c-ca6a-4850-9433-81e4d17ec5c1" providerId="ADAL" clId="{5ABC2C34-B175-4ABB-A3AA-79BF6615036E}" dt="2021-04-01T09:56:21.724" v="629" actId="790"/>
          <ac:spMkLst>
            <pc:docMk/>
            <pc:sldMk cId="2956652042" sldId="884"/>
            <ac:spMk id="4" creationId="{52DD7A8D-15E0-4134-9DA2-FE4208BF70DD}"/>
          </ac:spMkLst>
        </pc:spChg>
        <pc:spChg chg="mod">
          <ac:chgData name="Bohms, H.M. (Michel)" userId="f0b80a2c-ca6a-4850-9433-81e4d17ec5c1" providerId="ADAL" clId="{5ABC2C34-B175-4ABB-A3AA-79BF6615036E}" dt="2021-04-01T09:56:21.729" v="630" actId="790"/>
          <ac:spMkLst>
            <pc:docMk/>
            <pc:sldMk cId="2956652042" sldId="884"/>
            <ac:spMk id="5" creationId="{81D49E64-98A4-4BFE-8B95-F2DB2B3F183B}"/>
          </ac:spMkLst>
        </pc:spChg>
        <pc:spChg chg="mod">
          <ac:chgData name="Bohms, H.M. (Michel)" userId="f0b80a2c-ca6a-4850-9433-81e4d17ec5c1" providerId="ADAL" clId="{5ABC2C34-B175-4ABB-A3AA-79BF6615036E}" dt="2021-04-01T09:56:21.731" v="631" actId="790"/>
          <ac:spMkLst>
            <pc:docMk/>
            <pc:sldMk cId="2956652042" sldId="884"/>
            <ac:spMk id="6" creationId="{E7036F51-26EC-4A39-BD25-853A1FB9FD72}"/>
          </ac:spMkLst>
        </pc:spChg>
        <pc:spChg chg="mod">
          <ac:chgData name="Bohms, H.M. (Michel)" userId="f0b80a2c-ca6a-4850-9433-81e4d17ec5c1" providerId="ADAL" clId="{5ABC2C34-B175-4ABB-A3AA-79BF6615036E}" dt="2021-04-01T09:56:21.733" v="632" actId="790"/>
          <ac:spMkLst>
            <pc:docMk/>
            <pc:sldMk cId="2956652042" sldId="884"/>
            <ac:spMk id="7" creationId="{ADBB3879-8965-4D67-BAE0-5851922A0518}"/>
          </ac:spMkLst>
        </pc:spChg>
        <pc:spChg chg="mod">
          <ac:chgData name="Bohms, H.M. (Michel)" userId="f0b80a2c-ca6a-4850-9433-81e4d17ec5c1" providerId="ADAL" clId="{5ABC2C34-B175-4ABB-A3AA-79BF6615036E}" dt="2021-04-01T09:56:21.735" v="633" actId="790"/>
          <ac:spMkLst>
            <pc:docMk/>
            <pc:sldMk cId="2956652042" sldId="884"/>
            <ac:spMk id="10" creationId="{9A764256-550C-424E-8381-63BEA977EDA5}"/>
          </ac:spMkLst>
        </pc:spChg>
        <pc:spChg chg="mod">
          <ac:chgData name="Bohms, H.M. (Michel)" userId="f0b80a2c-ca6a-4850-9433-81e4d17ec5c1" providerId="ADAL" clId="{5ABC2C34-B175-4ABB-A3AA-79BF6615036E}" dt="2021-04-01T09:56:21.736" v="634" actId="790"/>
          <ac:spMkLst>
            <pc:docMk/>
            <pc:sldMk cId="2956652042" sldId="884"/>
            <ac:spMk id="11" creationId="{289FE706-EB15-422B-9474-9B4BD63AFEBD}"/>
          </ac:spMkLst>
        </pc:spChg>
        <pc:spChg chg="mod">
          <ac:chgData name="Bohms, H.M. (Michel)" userId="f0b80a2c-ca6a-4850-9433-81e4d17ec5c1" providerId="ADAL" clId="{5ABC2C34-B175-4ABB-A3AA-79BF6615036E}" dt="2021-04-01T09:56:21.738" v="635" actId="790"/>
          <ac:spMkLst>
            <pc:docMk/>
            <pc:sldMk cId="2956652042" sldId="884"/>
            <ac:spMk id="12" creationId="{988BF0D9-0871-490C-9A34-399554189C34}"/>
          </ac:spMkLst>
        </pc:spChg>
        <pc:spChg chg="mod">
          <ac:chgData name="Bohms, H.M. (Michel)" userId="f0b80a2c-ca6a-4850-9433-81e4d17ec5c1" providerId="ADAL" clId="{5ABC2C34-B175-4ABB-A3AA-79BF6615036E}" dt="2021-04-01T09:56:21.742" v="638" actId="20577"/>
          <ac:spMkLst>
            <pc:docMk/>
            <pc:sldMk cId="2956652042" sldId="884"/>
            <ac:spMk id="13" creationId="{A26ADD3B-7200-4FE4-97E4-791D11AA05B5}"/>
          </ac:spMkLst>
        </pc:spChg>
        <pc:spChg chg="mod">
          <ac:chgData name="Bohms, H.M. (Michel)" userId="f0b80a2c-ca6a-4850-9433-81e4d17ec5c1" providerId="ADAL" clId="{5ABC2C34-B175-4ABB-A3AA-79BF6615036E}" dt="2021-04-01T09:56:21.747" v="641" actId="20577"/>
          <ac:spMkLst>
            <pc:docMk/>
            <pc:sldMk cId="2956652042" sldId="884"/>
            <ac:spMk id="14" creationId="{05819876-7AFF-4C19-A117-408B36A50685}"/>
          </ac:spMkLst>
        </pc:spChg>
        <pc:spChg chg="mod">
          <ac:chgData name="Bohms, H.M. (Michel)" userId="f0b80a2c-ca6a-4850-9433-81e4d17ec5c1" providerId="ADAL" clId="{5ABC2C34-B175-4ABB-A3AA-79BF6615036E}" dt="2021-04-01T09:56:21.753" v="644" actId="20577"/>
          <ac:spMkLst>
            <pc:docMk/>
            <pc:sldMk cId="2956652042" sldId="884"/>
            <ac:spMk id="15" creationId="{9B8940F2-D31B-404C-BBA4-9C8B7D409CF8}"/>
          </ac:spMkLst>
        </pc:spChg>
        <pc:spChg chg="mod">
          <ac:chgData name="Bohms, H.M. (Michel)" userId="f0b80a2c-ca6a-4850-9433-81e4d17ec5c1" providerId="ADAL" clId="{5ABC2C34-B175-4ABB-A3AA-79BF6615036E}" dt="2021-04-01T09:56:21.754" v="645" actId="790"/>
          <ac:spMkLst>
            <pc:docMk/>
            <pc:sldMk cId="2956652042" sldId="884"/>
            <ac:spMk id="22" creationId="{106DE3B2-0016-4444-8051-7EC2ED53A294}"/>
          </ac:spMkLst>
        </pc:spChg>
        <pc:spChg chg="mod">
          <ac:chgData name="Bohms, H.M. (Michel)" userId="f0b80a2c-ca6a-4850-9433-81e4d17ec5c1" providerId="ADAL" clId="{5ABC2C34-B175-4ABB-A3AA-79BF6615036E}" dt="2021-04-01T09:56:21.756" v="646" actId="790"/>
          <ac:spMkLst>
            <pc:docMk/>
            <pc:sldMk cId="2956652042" sldId="884"/>
            <ac:spMk id="23" creationId="{2B924C64-3762-4E57-8302-67534BED6BA1}"/>
          </ac:spMkLst>
        </pc:spChg>
        <pc:spChg chg="mod">
          <ac:chgData name="Bohms, H.M. (Michel)" userId="f0b80a2c-ca6a-4850-9433-81e4d17ec5c1" providerId="ADAL" clId="{5ABC2C34-B175-4ABB-A3AA-79BF6615036E}" dt="2021-04-01T09:56:21.771" v="655" actId="20577"/>
          <ac:spMkLst>
            <pc:docMk/>
            <pc:sldMk cId="2956652042" sldId="884"/>
            <ac:spMk id="25" creationId="{119DBBE5-0FC7-4258-8632-685A82CDFCC6}"/>
          </ac:spMkLst>
        </pc:spChg>
        <pc:spChg chg="mod">
          <ac:chgData name="Bohms, H.M. (Michel)" userId="f0b80a2c-ca6a-4850-9433-81e4d17ec5c1" providerId="ADAL" clId="{5ABC2C34-B175-4ABB-A3AA-79BF6615036E}" dt="2021-04-01T09:56:21.761" v="649" actId="20577"/>
          <ac:spMkLst>
            <pc:docMk/>
            <pc:sldMk cId="2956652042" sldId="884"/>
            <ac:spMk id="26" creationId="{CC72C863-16FD-4BD1-892B-D5E2357CAFA6}"/>
          </ac:spMkLst>
        </pc:spChg>
        <pc:spChg chg="mod">
          <ac:chgData name="Bohms, H.M. (Michel)" userId="f0b80a2c-ca6a-4850-9433-81e4d17ec5c1" providerId="ADAL" clId="{5ABC2C34-B175-4ABB-A3AA-79BF6615036E}" dt="2021-04-01T09:56:21.763" v="650" actId="790"/>
          <ac:spMkLst>
            <pc:docMk/>
            <pc:sldMk cId="2956652042" sldId="884"/>
            <ac:spMk id="33" creationId="{FE48B861-9E72-45CB-95B4-1A59896A1492}"/>
          </ac:spMkLst>
        </pc:spChg>
        <pc:spChg chg="mod">
          <ac:chgData name="Bohms, H.M. (Michel)" userId="f0b80a2c-ca6a-4850-9433-81e4d17ec5c1" providerId="ADAL" clId="{5ABC2C34-B175-4ABB-A3AA-79BF6615036E}" dt="2021-04-01T09:56:21.765" v="651" actId="790"/>
          <ac:spMkLst>
            <pc:docMk/>
            <pc:sldMk cId="2956652042" sldId="884"/>
            <ac:spMk id="34" creationId="{6CB3CCE3-1952-4CD1-9FB2-A31EE937351C}"/>
          </ac:spMkLst>
        </pc:spChg>
        <pc:spChg chg="mod">
          <ac:chgData name="Bohms, H.M. (Michel)" userId="f0b80a2c-ca6a-4850-9433-81e4d17ec5c1" providerId="ADAL" clId="{5ABC2C34-B175-4ABB-A3AA-79BF6615036E}" dt="2021-04-01T09:56:21.767" v="652" actId="790"/>
          <ac:spMkLst>
            <pc:docMk/>
            <pc:sldMk cId="2956652042" sldId="884"/>
            <ac:spMk id="35" creationId="{6C07522B-7409-4F98-A3A8-A10F530B5700}"/>
          </ac:spMkLst>
        </pc:spChg>
      </pc:sldChg>
      <pc:sldChg chg="modSp mod">
        <pc:chgData name="Bohms, H.M. (Michel)" userId="f0b80a2c-ca6a-4850-9433-81e4d17ec5c1" providerId="ADAL" clId="{5ABC2C34-B175-4ABB-A3AA-79BF6615036E}" dt="2021-04-01T09:56:22.309" v="943" actId="790"/>
        <pc:sldMkLst>
          <pc:docMk/>
          <pc:sldMk cId="3363155756" sldId="886"/>
        </pc:sldMkLst>
        <pc:spChg chg="mod">
          <ac:chgData name="Bohms, H.M. (Michel)" userId="f0b80a2c-ca6a-4850-9433-81e4d17ec5c1" providerId="ADAL" clId="{5ABC2C34-B175-4ABB-A3AA-79BF6615036E}" dt="2021-04-01T09:56:22.293" v="936" actId="790"/>
          <ac:spMkLst>
            <pc:docMk/>
            <pc:sldMk cId="3363155756" sldId="886"/>
            <ac:spMk id="2" creationId="{BF228CC8-D142-405B-8129-81FEE73CC63F}"/>
          </ac:spMkLst>
        </pc:spChg>
        <pc:spChg chg="mod">
          <ac:chgData name="Bohms, H.M. (Michel)" userId="f0b80a2c-ca6a-4850-9433-81e4d17ec5c1" providerId="ADAL" clId="{5ABC2C34-B175-4ABB-A3AA-79BF6615036E}" dt="2021-04-01T09:56:22.301" v="940" actId="790"/>
          <ac:spMkLst>
            <pc:docMk/>
            <pc:sldMk cId="3363155756" sldId="886"/>
            <ac:spMk id="4" creationId="{52DD7A8D-15E0-4134-9DA2-FE4208BF70DD}"/>
          </ac:spMkLst>
        </pc:spChg>
        <pc:spChg chg="mod">
          <ac:chgData name="Bohms, H.M. (Michel)" userId="f0b80a2c-ca6a-4850-9433-81e4d17ec5c1" providerId="ADAL" clId="{5ABC2C34-B175-4ABB-A3AA-79BF6615036E}" dt="2021-04-01T09:56:22.305" v="941" actId="790"/>
          <ac:spMkLst>
            <pc:docMk/>
            <pc:sldMk cId="3363155756" sldId="886"/>
            <ac:spMk id="5" creationId="{81D49E64-98A4-4BFE-8B95-F2DB2B3F183B}"/>
          </ac:spMkLst>
        </pc:spChg>
        <pc:spChg chg="mod">
          <ac:chgData name="Bohms, H.M. (Michel)" userId="f0b80a2c-ca6a-4850-9433-81e4d17ec5c1" providerId="ADAL" clId="{5ABC2C34-B175-4ABB-A3AA-79BF6615036E}" dt="2021-04-01T09:56:22.307" v="942" actId="790"/>
          <ac:spMkLst>
            <pc:docMk/>
            <pc:sldMk cId="3363155756" sldId="886"/>
            <ac:spMk id="6" creationId="{E7036F51-26EC-4A39-BD25-853A1FB9FD72}"/>
          </ac:spMkLst>
        </pc:spChg>
        <pc:spChg chg="mod">
          <ac:chgData name="Bohms, H.M. (Michel)" userId="f0b80a2c-ca6a-4850-9433-81e4d17ec5c1" providerId="ADAL" clId="{5ABC2C34-B175-4ABB-A3AA-79BF6615036E}" dt="2021-04-01T09:56:22.309" v="943" actId="790"/>
          <ac:spMkLst>
            <pc:docMk/>
            <pc:sldMk cId="3363155756" sldId="886"/>
            <ac:spMk id="7" creationId="{ADBB3879-8965-4D67-BAE0-5851922A0518}"/>
          </ac:spMkLst>
        </pc:spChg>
        <pc:spChg chg="mod">
          <ac:chgData name="Bohms, H.M. (Michel)" userId="f0b80a2c-ca6a-4850-9433-81e4d17ec5c1" providerId="ADAL" clId="{5ABC2C34-B175-4ABB-A3AA-79BF6615036E}" dt="2021-04-01T09:56:22.299" v="939" actId="20577"/>
          <ac:spMkLst>
            <pc:docMk/>
            <pc:sldMk cId="3363155756" sldId="886"/>
            <ac:spMk id="8" creationId="{9CA4A0F0-6DAE-4E20-A9CC-A0A24A55B63B}"/>
          </ac:spMkLst>
        </pc:spChg>
      </pc:sldChg>
      <pc:sldChg chg="modSp mod">
        <pc:chgData name="Bohms, H.M. (Michel)" userId="f0b80a2c-ca6a-4850-9433-81e4d17ec5c1" providerId="ADAL" clId="{5ABC2C34-B175-4ABB-A3AA-79BF6615036E}" dt="2021-04-01T09:56:21.835" v="691" actId="790"/>
        <pc:sldMkLst>
          <pc:docMk/>
          <pc:sldMk cId="311778779" sldId="887"/>
        </pc:sldMkLst>
        <pc:spChg chg="mod">
          <ac:chgData name="Bohms, H.M. (Michel)" userId="f0b80a2c-ca6a-4850-9433-81e4d17ec5c1" providerId="ADAL" clId="{5ABC2C34-B175-4ABB-A3AA-79BF6615036E}" dt="2021-04-01T09:56:21.777" v="658" actId="20577"/>
          <ac:spMkLst>
            <pc:docMk/>
            <pc:sldMk cId="311778779" sldId="887"/>
            <ac:spMk id="3" creationId="{448355BB-BFF8-49FF-A7FB-BCB9388B1E2A}"/>
          </ac:spMkLst>
        </pc:spChg>
        <pc:spChg chg="mod">
          <ac:chgData name="Bohms, H.M. (Michel)" userId="f0b80a2c-ca6a-4850-9433-81e4d17ec5c1" providerId="ADAL" clId="{5ABC2C34-B175-4ABB-A3AA-79BF6615036E}" dt="2021-04-01T09:56:21.778" v="659" actId="790"/>
          <ac:spMkLst>
            <pc:docMk/>
            <pc:sldMk cId="311778779" sldId="887"/>
            <ac:spMk id="4" creationId="{52DD7A8D-15E0-4134-9DA2-FE4208BF70DD}"/>
          </ac:spMkLst>
        </pc:spChg>
        <pc:spChg chg="mod">
          <ac:chgData name="Bohms, H.M. (Michel)" userId="f0b80a2c-ca6a-4850-9433-81e4d17ec5c1" providerId="ADAL" clId="{5ABC2C34-B175-4ABB-A3AA-79BF6615036E}" dt="2021-04-01T09:56:21.783" v="660" actId="790"/>
          <ac:spMkLst>
            <pc:docMk/>
            <pc:sldMk cId="311778779" sldId="887"/>
            <ac:spMk id="5" creationId="{81D49E64-98A4-4BFE-8B95-F2DB2B3F183B}"/>
          </ac:spMkLst>
        </pc:spChg>
        <pc:spChg chg="mod">
          <ac:chgData name="Bohms, H.M. (Michel)" userId="f0b80a2c-ca6a-4850-9433-81e4d17ec5c1" providerId="ADAL" clId="{5ABC2C34-B175-4ABB-A3AA-79BF6615036E}" dt="2021-04-01T09:56:21.785" v="661" actId="790"/>
          <ac:spMkLst>
            <pc:docMk/>
            <pc:sldMk cId="311778779" sldId="887"/>
            <ac:spMk id="6" creationId="{E7036F51-26EC-4A39-BD25-853A1FB9FD72}"/>
          </ac:spMkLst>
        </pc:spChg>
        <pc:spChg chg="mod">
          <ac:chgData name="Bohms, H.M. (Michel)" userId="f0b80a2c-ca6a-4850-9433-81e4d17ec5c1" providerId="ADAL" clId="{5ABC2C34-B175-4ABB-A3AA-79BF6615036E}" dt="2021-04-01T09:56:21.787" v="662" actId="790"/>
          <ac:spMkLst>
            <pc:docMk/>
            <pc:sldMk cId="311778779" sldId="887"/>
            <ac:spMk id="7" creationId="{ADBB3879-8965-4D67-BAE0-5851922A0518}"/>
          </ac:spMkLst>
        </pc:spChg>
        <pc:spChg chg="mod">
          <ac:chgData name="Bohms, H.M. (Michel)" userId="f0b80a2c-ca6a-4850-9433-81e4d17ec5c1" providerId="ADAL" clId="{5ABC2C34-B175-4ABB-A3AA-79BF6615036E}" dt="2021-04-01T09:56:21.789" v="663" actId="790"/>
          <ac:spMkLst>
            <pc:docMk/>
            <pc:sldMk cId="311778779" sldId="887"/>
            <ac:spMk id="11" creationId="{289FE706-EB15-422B-9474-9B4BD63AFEBD}"/>
          </ac:spMkLst>
        </pc:spChg>
        <pc:spChg chg="mod">
          <ac:chgData name="Bohms, H.M. (Michel)" userId="f0b80a2c-ca6a-4850-9433-81e4d17ec5c1" providerId="ADAL" clId="{5ABC2C34-B175-4ABB-A3AA-79BF6615036E}" dt="2021-04-01T09:56:21.791" v="664" actId="790"/>
          <ac:spMkLst>
            <pc:docMk/>
            <pc:sldMk cId="311778779" sldId="887"/>
            <ac:spMk id="12" creationId="{988BF0D9-0871-490C-9A34-399554189C34}"/>
          </ac:spMkLst>
        </pc:spChg>
        <pc:spChg chg="mod">
          <ac:chgData name="Bohms, H.M. (Michel)" userId="f0b80a2c-ca6a-4850-9433-81e4d17ec5c1" providerId="ADAL" clId="{5ABC2C34-B175-4ABB-A3AA-79BF6615036E}" dt="2021-04-01T09:56:21.796" v="667" actId="20577"/>
          <ac:spMkLst>
            <pc:docMk/>
            <pc:sldMk cId="311778779" sldId="887"/>
            <ac:spMk id="13" creationId="{A26ADD3B-7200-4FE4-97E4-791D11AA05B5}"/>
          </ac:spMkLst>
        </pc:spChg>
        <pc:spChg chg="mod">
          <ac:chgData name="Bohms, H.M. (Michel)" userId="f0b80a2c-ca6a-4850-9433-81e4d17ec5c1" providerId="ADAL" clId="{5ABC2C34-B175-4ABB-A3AA-79BF6615036E}" dt="2021-04-01T09:56:21.801" v="670" actId="20577"/>
          <ac:spMkLst>
            <pc:docMk/>
            <pc:sldMk cId="311778779" sldId="887"/>
            <ac:spMk id="14" creationId="{05819876-7AFF-4C19-A117-408B36A50685}"/>
          </ac:spMkLst>
        </pc:spChg>
        <pc:spChg chg="mod">
          <ac:chgData name="Bohms, H.M. (Michel)" userId="f0b80a2c-ca6a-4850-9433-81e4d17ec5c1" providerId="ADAL" clId="{5ABC2C34-B175-4ABB-A3AA-79BF6615036E}" dt="2021-04-01T09:56:21.805" v="673" actId="20577"/>
          <ac:spMkLst>
            <pc:docMk/>
            <pc:sldMk cId="311778779" sldId="887"/>
            <ac:spMk id="26" creationId="{CC72C863-16FD-4BD1-892B-D5E2357CAFA6}"/>
          </ac:spMkLst>
        </pc:spChg>
        <pc:spChg chg="mod">
          <ac:chgData name="Bohms, H.M. (Michel)" userId="f0b80a2c-ca6a-4850-9433-81e4d17ec5c1" providerId="ADAL" clId="{5ABC2C34-B175-4ABB-A3AA-79BF6615036E}" dt="2021-04-01T09:56:21.810" v="676" actId="790"/>
          <ac:spMkLst>
            <pc:docMk/>
            <pc:sldMk cId="311778779" sldId="887"/>
            <ac:spMk id="29" creationId="{BB07AF86-CFB4-4360-BA0C-3E7F903326F6}"/>
          </ac:spMkLst>
        </pc:spChg>
        <pc:spChg chg="mod">
          <ac:chgData name="Bohms, H.M. (Michel)" userId="f0b80a2c-ca6a-4850-9433-81e4d17ec5c1" providerId="ADAL" clId="{5ABC2C34-B175-4ABB-A3AA-79BF6615036E}" dt="2021-04-01T09:56:21.807" v="674" actId="790"/>
          <ac:spMkLst>
            <pc:docMk/>
            <pc:sldMk cId="311778779" sldId="887"/>
            <ac:spMk id="34" creationId="{6CB3CCE3-1952-4CD1-9FB2-A31EE937351C}"/>
          </ac:spMkLst>
        </pc:spChg>
        <pc:spChg chg="mod">
          <ac:chgData name="Bohms, H.M. (Michel)" userId="f0b80a2c-ca6a-4850-9433-81e4d17ec5c1" providerId="ADAL" clId="{5ABC2C34-B175-4ABB-A3AA-79BF6615036E}" dt="2021-04-01T09:56:21.809" v="675" actId="790"/>
          <ac:spMkLst>
            <pc:docMk/>
            <pc:sldMk cId="311778779" sldId="887"/>
            <ac:spMk id="35" creationId="{6C07522B-7409-4F98-A3A8-A10F530B5700}"/>
          </ac:spMkLst>
        </pc:spChg>
        <pc:spChg chg="mod">
          <ac:chgData name="Bohms, H.M. (Michel)" userId="f0b80a2c-ca6a-4850-9433-81e4d17ec5c1" providerId="ADAL" clId="{5ABC2C34-B175-4ABB-A3AA-79BF6615036E}" dt="2021-04-01T09:56:21.812" v="677" actId="790"/>
          <ac:spMkLst>
            <pc:docMk/>
            <pc:sldMk cId="311778779" sldId="887"/>
            <ac:spMk id="36" creationId="{4F462659-C82B-4A24-B7D7-8E3E9F7F6084}"/>
          </ac:spMkLst>
        </pc:spChg>
        <pc:spChg chg="mod">
          <ac:chgData name="Bohms, H.M. (Michel)" userId="f0b80a2c-ca6a-4850-9433-81e4d17ec5c1" providerId="ADAL" clId="{5ABC2C34-B175-4ABB-A3AA-79BF6615036E}" dt="2021-04-01T09:56:21.817" v="680" actId="20577"/>
          <ac:spMkLst>
            <pc:docMk/>
            <pc:sldMk cId="311778779" sldId="887"/>
            <ac:spMk id="37" creationId="{40C30765-4B76-4BD9-A32F-CF47693DDD6D}"/>
          </ac:spMkLst>
        </pc:spChg>
        <pc:spChg chg="mod">
          <ac:chgData name="Bohms, H.M. (Michel)" userId="f0b80a2c-ca6a-4850-9433-81e4d17ec5c1" providerId="ADAL" clId="{5ABC2C34-B175-4ABB-A3AA-79BF6615036E}" dt="2021-04-01T09:56:21.822" v="683" actId="20577"/>
          <ac:spMkLst>
            <pc:docMk/>
            <pc:sldMk cId="311778779" sldId="887"/>
            <ac:spMk id="38" creationId="{E9BB68F0-C4EA-4917-84E3-02831F740339}"/>
          </ac:spMkLst>
        </pc:spChg>
        <pc:spChg chg="mod">
          <ac:chgData name="Bohms, H.M. (Michel)" userId="f0b80a2c-ca6a-4850-9433-81e4d17ec5c1" providerId="ADAL" clId="{5ABC2C34-B175-4ABB-A3AA-79BF6615036E}" dt="2021-04-01T09:56:21.826" v="686" actId="20577"/>
          <ac:spMkLst>
            <pc:docMk/>
            <pc:sldMk cId="311778779" sldId="887"/>
            <ac:spMk id="39" creationId="{AC6EFC4E-F5B1-42C6-A861-ACB9B8E3FDA2}"/>
          </ac:spMkLst>
        </pc:spChg>
        <pc:spChg chg="mod">
          <ac:chgData name="Bohms, H.M. (Michel)" userId="f0b80a2c-ca6a-4850-9433-81e4d17ec5c1" providerId="ADAL" clId="{5ABC2C34-B175-4ABB-A3AA-79BF6615036E}" dt="2021-04-01T09:56:21.831" v="689" actId="20577"/>
          <ac:spMkLst>
            <pc:docMk/>
            <pc:sldMk cId="311778779" sldId="887"/>
            <ac:spMk id="40" creationId="{4BC93A89-8312-48CD-ADD2-65643035A178}"/>
          </ac:spMkLst>
        </pc:spChg>
        <pc:spChg chg="mod">
          <ac:chgData name="Bohms, H.M. (Michel)" userId="f0b80a2c-ca6a-4850-9433-81e4d17ec5c1" providerId="ADAL" clId="{5ABC2C34-B175-4ABB-A3AA-79BF6615036E}" dt="2021-04-01T09:56:21.833" v="690" actId="790"/>
          <ac:spMkLst>
            <pc:docMk/>
            <pc:sldMk cId="311778779" sldId="887"/>
            <ac:spMk id="57" creationId="{36FB568D-8486-4A09-BACA-8500585D79A9}"/>
          </ac:spMkLst>
        </pc:spChg>
        <pc:spChg chg="mod">
          <ac:chgData name="Bohms, H.M. (Michel)" userId="f0b80a2c-ca6a-4850-9433-81e4d17ec5c1" providerId="ADAL" clId="{5ABC2C34-B175-4ABB-A3AA-79BF6615036E}" dt="2021-04-01T09:56:21.835" v="691" actId="790"/>
          <ac:spMkLst>
            <pc:docMk/>
            <pc:sldMk cId="311778779" sldId="887"/>
            <ac:spMk id="58" creationId="{25DE8C47-DE9C-4F75-B18A-B16DBC71BA61}"/>
          </ac:spMkLst>
        </pc:spChg>
      </pc:sldChg>
      <pc:sldChg chg="modSp mod">
        <pc:chgData name="Bohms, H.M. (Michel)" userId="f0b80a2c-ca6a-4850-9433-81e4d17ec5c1" providerId="ADAL" clId="{5ABC2C34-B175-4ABB-A3AA-79BF6615036E}" dt="2021-04-01T09:56:21.959" v="763" actId="20577"/>
        <pc:sldMkLst>
          <pc:docMk/>
          <pc:sldMk cId="235330443" sldId="889"/>
        </pc:sldMkLst>
        <pc:spChg chg="mod">
          <ac:chgData name="Bohms, H.M. (Michel)" userId="f0b80a2c-ca6a-4850-9433-81e4d17ec5c1" providerId="ADAL" clId="{5ABC2C34-B175-4ABB-A3AA-79BF6615036E}" dt="2021-04-01T09:56:21.837" v="692" actId="790"/>
          <ac:spMkLst>
            <pc:docMk/>
            <pc:sldMk cId="235330443" sldId="889"/>
            <ac:spMk id="4" creationId="{52DD7A8D-15E0-4134-9DA2-FE4208BF70DD}"/>
          </ac:spMkLst>
        </pc:spChg>
        <pc:spChg chg="mod">
          <ac:chgData name="Bohms, H.M. (Michel)" userId="f0b80a2c-ca6a-4850-9433-81e4d17ec5c1" providerId="ADAL" clId="{5ABC2C34-B175-4ABB-A3AA-79BF6615036E}" dt="2021-04-01T09:56:21.841" v="693" actId="790"/>
          <ac:spMkLst>
            <pc:docMk/>
            <pc:sldMk cId="235330443" sldId="889"/>
            <ac:spMk id="5" creationId="{81D49E64-98A4-4BFE-8B95-F2DB2B3F183B}"/>
          </ac:spMkLst>
        </pc:spChg>
        <pc:spChg chg="mod">
          <ac:chgData name="Bohms, H.M. (Michel)" userId="f0b80a2c-ca6a-4850-9433-81e4d17ec5c1" providerId="ADAL" clId="{5ABC2C34-B175-4ABB-A3AA-79BF6615036E}" dt="2021-04-01T09:56:21.843" v="694" actId="790"/>
          <ac:spMkLst>
            <pc:docMk/>
            <pc:sldMk cId="235330443" sldId="889"/>
            <ac:spMk id="6" creationId="{E7036F51-26EC-4A39-BD25-853A1FB9FD72}"/>
          </ac:spMkLst>
        </pc:spChg>
        <pc:spChg chg="mod">
          <ac:chgData name="Bohms, H.M. (Michel)" userId="f0b80a2c-ca6a-4850-9433-81e4d17ec5c1" providerId="ADAL" clId="{5ABC2C34-B175-4ABB-A3AA-79BF6615036E}" dt="2021-04-01T09:56:21.845" v="695" actId="790"/>
          <ac:spMkLst>
            <pc:docMk/>
            <pc:sldMk cId="235330443" sldId="889"/>
            <ac:spMk id="7" creationId="{ADBB3879-8965-4D67-BAE0-5851922A0518}"/>
          </ac:spMkLst>
        </pc:spChg>
        <pc:spChg chg="mod">
          <ac:chgData name="Bohms, H.M. (Michel)" userId="f0b80a2c-ca6a-4850-9433-81e4d17ec5c1" providerId="ADAL" clId="{5ABC2C34-B175-4ABB-A3AA-79BF6615036E}" dt="2021-04-01T09:56:21.847" v="696" actId="790"/>
          <ac:spMkLst>
            <pc:docMk/>
            <pc:sldMk cId="235330443" sldId="889"/>
            <ac:spMk id="11" creationId="{289FE706-EB15-422B-9474-9B4BD63AFEBD}"/>
          </ac:spMkLst>
        </pc:spChg>
        <pc:spChg chg="mod">
          <ac:chgData name="Bohms, H.M. (Michel)" userId="f0b80a2c-ca6a-4850-9433-81e4d17ec5c1" providerId="ADAL" clId="{5ABC2C34-B175-4ABB-A3AA-79BF6615036E}" dt="2021-04-01T09:56:21.850" v="697" actId="790"/>
          <ac:spMkLst>
            <pc:docMk/>
            <pc:sldMk cId="235330443" sldId="889"/>
            <ac:spMk id="12" creationId="{988BF0D9-0871-490C-9A34-399554189C34}"/>
          </ac:spMkLst>
        </pc:spChg>
        <pc:spChg chg="mod">
          <ac:chgData name="Bohms, H.M. (Michel)" userId="f0b80a2c-ca6a-4850-9433-81e4d17ec5c1" providerId="ADAL" clId="{5ABC2C34-B175-4ABB-A3AA-79BF6615036E}" dt="2021-04-01T09:56:21.855" v="700" actId="20577"/>
          <ac:spMkLst>
            <pc:docMk/>
            <pc:sldMk cId="235330443" sldId="889"/>
            <ac:spMk id="13" creationId="{A26ADD3B-7200-4FE4-97E4-791D11AA05B5}"/>
          </ac:spMkLst>
        </pc:spChg>
        <pc:spChg chg="mod">
          <ac:chgData name="Bohms, H.M. (Michel)" userId="f0b80a2c-ca6a-4850-9433-81e4d17ec5c1" providerId="ADAL" clId="{5ABC2C34-B175-4ABB-A3AA-79BF6615036E}" dt="2021-04-01T09:56:21.859" v="703" actId="20577"/>
          <ac:spMkLst>
            <pc:docMk/>
            <pc:sldMk cId="235330443" sldId="889"/>
            <ac:spMk id="14" creationId="{05819876-7AFF-4C19-A117-408B36A50685}"/>
          </ac:spMkLst>
        </pc:spChg>
        <pc:spChg chg="mod">
          <ac:chgData name="Bohms, H.M. (Michel)" userId="f0b80a2c-ca6a-4850-9433-81e4d17ec5c1" providerId="ADAL" clId="{5ABC2C34-B175-4ABB-A3AA-79BF6615036E}" dt="2021-04-01T09:56:21.864" v="706" actId="20577"/>
          <ac:spMkLst>
            <pc:docMk/>
            <pc:sldMk cId="235330443" sldId="889"/>
            <ac:spMk id="26" creationId="{CC72C863-16FD-4BD1-892B-D5E2357CAFA6}"/>
          </ac:spMkLst>
        </pc:spChg>
        <pc:spChg chg="mod">
          <ac:chgData name="Bohms, H.M. (Michel)" userId="f0b80a2c-ca6a-4850-9433-81e4d17ec5c1" providerId="ADAL" clId="{5ABC2C34-B175-4ABB-A3AA-79BF6615036E}" dt="2021-04-01T09:56:21.868" v="708" actId="790"/>
          <ac:spMkLst>
            <pc:docMk/>
            <pc:sldMk cId="235330443" sldId="889"/>
            <ac:spMk id="29" creationId="{BB07AF86-CFB4-4360-BA0C-3E7F903326F6}"/>
          </ac:spMkLst>
        </pc:spChg>
        <pc:spChg chg="mod">
          <ac:chgData name="Bohms, H.M. (Michel)" userId="f0b80a2c-ca6a-4850-9433-81e4d17ec5c1" providerId="ADAL" clId="{5ABC2C34-B175-4ABB-A3AA-79BF6615036E}" dt="2021-04-01T09:56:21.866" v="707" actId="790"/>
          <ac:spMkLst>
            <pc:docMk/>
            <pc:sldMk cId="235330443" sldId="889"/>
            <ac:spMk id="34" creationId="{6CB3CCE3-1952-4CD1-9FB2-A31EE937351C}"/>
          </ac:spMkLst>
        </pc:spChg>
        <pc:spChg chg="mod">
          <ac:chgData name="Bohms, H.M. (Michel)" userId="f0b80a2c-ca6a-4850-9433-81e4d17ec5c1" providerId="ADAL" clId="{5ABC2C34-B175-4ABB-A3AA-79BF6615036E}" dt="2021-04-01T09:56:21.869" v="709" actId="790"/>
          <ac:spMkLst>
            <pc:docMk/>
            <pc:sldMk cId="235330443" sldId="889"/>
            <ac:spMk id="36" creationId="{4F462659-C82B-4A24-B7D7-8E3E9F7F6084}"/>
          </ac:spMkLst>
        </pc:spChg>
        <pc:spChg chg="mod">
          <ac:chgData name="Bohms, H.M. (Michel)" userId="f0b80a2c-ca6a-4850-9433-81e4d17ec5c1" providerId="ADAL" clId="{5ABC2C34-B175-4ABB-A3AA-79BF6615036E}" dt="2021-04-01T09:56:21.874" v="712" actId="20577"/>
          <ac:spMkLst>
            <pc:docMk/>
            <pc:sldMk cId="235330443" sldId="889"/>
            <ac:spMk id="37" creationId="{40C30765-4B76-4BD9-A32F-CF47693DDD6D}"/>
          </ac:spMkLst>
        </pc:spChg>
        <pc:spChg chg="mod">
          <ac:chgData name="Bohms, H.M. (Michel)" userId="f0b80a2c-ca6a-4850-9433-81e4d17ec5c1" providerId="ADAL" clId="{5ABC2C34-B175-4ABB-A3AA-79BF6615036E}" dt="2021-04-01T09:56:21.878" v="715" actId="20577"/>
          <ac:spMkLst>
            <pc:docMk/>
            <pc:sldMk cId="235330443" sldId="889"/>
            <ac:spMk id="38" creationId="{E9BB68F0-C4EA-4917-84E3-02831F740339}"/>
          </ac:spMkLst>
        </pc:spChg>
        <pc:spChg chg="mod">
          <ac:chgData name="Bohms, H.M. (Michel)" userId="f0b80a2c-ca6a-4850-9433-81e4d17ec5c1" providerId="ADAL" clId="{5ABC2C34-B175-4ABB-A3AA-79BF6615036E}" dt="2021-04-01T09:56:21.884" v="718" actId="20577"/>
          <ac:spMkLst>
            <pc:docMk/>
            <pc:sldMk cId="235330443" sldId="889"/>
            <ac:spMk id="39" creationId="{AC6EFC4E-F5B1-42C6-A861-ACB9B8E3FDA2}"/>
          </ac:spMkLst>
        </pc:spChg>
        <pc:spChg chg="mod">
          <ac:chgData name="Bohms, H.M. (Michel)" userId="f0b80a2c-ca6a-4850-9433-81e4d17ec5c1" providerId="ADAL" clId="{5ABC2C34-B175-4ABB-A3AA-79BF6615036E}" dt="2021-04-01T09:56:21.888" v="721" actId="20577"/>
          <ac:spMkLst>
            <pc:docMk/>
            <pc:sldMk cId="235330443" sldId="889"/>
            <ac:spMk id="40" creationId="{4BC93A89-8312-48CD-ADD2-65643035A178}"/>
          </ac:spMkLst>
        </pc:spChg>
        <pc:spChg chg="mod">
          <ac:chgData name="Bohms, H.M. (Michel)" userId="f0b80a2c-ca6a-4850-9433-81e4d17ec5c1" providerId="ADAL" clId="{5ABC2C34-B175-4ABB-A3AA-79BF6615036E}" dt="2021-04-01T09:56:21.890" v="722" actId="790"/>
          <ac:spMkLst>
            <pc:docMk/>
            <pc:sldMk cId="235330443" sldId="889"/>
            <ac:spMk id="57" creationId="{36FB568D-8486-4A09-BACA-8500585D79A9}"/>
          </ac:spMkLst>
        </pc:spChg>
        <pc:spChg chg="mod">
          <ac:chgData name="Bohms, H.M. (Michel)" userId="f0b80a2c-ca6a-4850-9433-81e4d17ec5c1" providerId="ADAL" clId="{5ABC2C34-B175-4ABB-A3AA-79BF6615036E}" dt="2021-04-01T09:56:21.895" v="725" actId="20577"/>
          <ac:spMkLst>
            <pc:docMk/>
            <pc:sldMk cId="235330443" sldId="889"/>
            <ac:spMk id="60" creationId="{C7510651-97C7-4E91-90AB-49632F201C98}"/>
          </ac:spMkLst>
        </pc:spChg>
        <pc:spChg chg="mod">
          <ac:chgData name="Bohms, H.M. (Michel)" userId="f0b80a2c-ca6a-4850-9433-81e4d17ec5c1" providerId="ADAL" clId="{5ABC2C34-B175-4ABB-A3AA-79BF6615036E}" dt="2021-04-01T09:56:21.900" v="728" actId="20577"/>
          <ac:spMkLst>
            <pc:docMk/>
            <pc:sldMk cId="235330443" sldId="889"/>
            <ac:spMk id="62" creationId="{DF6BEA7F-0506-4502-B36E-57C622E7EC7D}"/>
          </ac:spMkLst>
        </pc:spChg>
        <pc:spChg chg="mod">
          <ac:chgData name="Bohms, H.M. (Michel)" userId="f0b80a2c-ca6a-4850-9433-81e4d17ec5c1" providerId="ADAL" clId="{5ABC2C34-B175-4ABB-A3AA-79BF6615036E}" dt="2021-04-01T09:56:21.905" v="731" actId="20577"/>
          <ac:spMkLst>
            <pc:docMk/>
            <pc:sldMk cId="235330443" sldId="889"/>
            <ac:spMk id="63" creationId="{5AC8ADC8-3C1E-420A-99CA-2D66C08D8DB9}"/>
          </ac:spMkLst>
        </pc:spChg>
        <pc:spChg chg="mod">
          <ac:chgData name="Bohms, H.M. (Michel)" userId="f0b80a2c-ca6a-4850-9433-81e4d17ec5c1" providerId="ADAL" clId="{5ABC2C34-B175-4ABB-A3AA-79BF6615036E}" dt="2021-04-01T09:56:21.910" v="734" actId="20577"/>
          <ac:spMkLst>
            <pc:docMk/>
            <pc:sldMk cId="235330443" sldId="889"/>
            <ac:spMk id="64" creationId="{9674C72E-8D0C-45FC-9B89-2EB25C228351}"/>
          </ac:spMkLst>
        </pc:spChg>
        <pc:spChg chg="mod">
          <ac:chgData name="Bohms, H.M. (Michel)" userId="f0b80a2c-ca6a-4850-9433-81e4d17ec5c1" providerId="ADAL" clId="{5ABC2C34-B175-4ABB-A3AA-79BF6615036E}" dt="2021-04-01T09:56:21.914" v="737" actId="20577"/>
          <ac:spMkLst>
            <pc:docMk/>
            <pc:sldMk cId="235330443" sldId="889"/>
            <ac:spMk id="65" creationId="{0A5B4B04-48F9-4C41-9A9B-42930297344B}"/>
          </ac:spMkLst>
        </pc:spChg>
        <pc:spChg chg="mod">
          <ac:chgData name="Bohms, H.M. (Michel)" userId="f0b80a2c-ca6a-4850-9433-81e4d17ec5c1" providerId="ADAL" clId="{5ABC2C34-B175-4ABB-A3AA-79BF6615036E}" dt="2021-04-01T09:56:21.919" v="740" actId="20577"/>
          <ac:spMkLst>
            <pc:docMk/>
            <pc:sldMk cId="235330443" sldId="889"/>
            <ac:spMk id="66" creationId="{01B6A95A-7A26-4127-A1E2-95FB59ED2600}"/>
          </ac:spMkLst>
        </pc:spChg>
        <pc:spChg chg="mod">
          <ac:chgData name="Bohms, H.M. (Michel)" userId="f0b80a2c-ca6a-4850-9433-81e4d17ec5c1" providerId="ADAL" clId="{5ABC2C34-B175-4ABB-A3AA-79BF6615036E}" dt="2021-04-01T09:56:21.921" v="741" actId="790"/>
          <ac:spMkLst>
            <pc:docMk/>
            <pc:sldMk cId="235330443" sldId="889"/>
            <ac:spMk id="71" creationId="{273BBCCC-2339-4C68-985F-A0B385FAD028}"/>
          </ac:spMkLst>
        </pc:spChg>
        <pc:spChg chg="mod">
          <ac:chgData name="Bohms, H.M. (Michel)" userId="f0b80a2c-ca6a-4850-9433-81e4d17ec5c1" providerId="ADAL" clId="{5ABC2C34-B175-4ABB-A3AA-79BF6615036E}" dt="2021-04-01T09:56:21.927" v="744" actId="20577"/>
          <ac:spMkLst>
            <pc:docMk/>
            <pc:sldMk cId="235330443" sldId="889"/>
            <ac:spMk id="72" creationId="{14069C1D-08EC-4E7F-9736-A142A8874C4C}"/>
          </ac:spMkLst>
        </pc:spChg>
        <pc:spChg chg="mod">
          <ac:chgData name="Bohms, H.M. (Michel)" userId="f0b80a2c-ca6a-4850-9433-81e4d17ec5c1" providerId="ADAL" clId="{5ABC2C34-B175-4ABB-A3AA-79BF6615036E}" dt="2021-04-01T09:56:21.931" v="747" actId="20577"/>
          <ac:spMkLst>
            <pc:docMk/>
            <pc:sldMk cId="235330443" sldId="889"/>
            <ac:spMk id="73" creationId="{52F6FF31-ABCB-46CF-B885-95AE6877D424}"/>
          </ac:spMkLst>
        </pc:spChg>
        <pc:spChg chg="mod">
          <ac:chgData name="Bohms, H.M. (Michel)" userId="f0b80a2c-ca6a-4850-9433-81e4d17ec5c1" providerId="ADAL" clId="{5ABC2C34-B175-4ABB-A3AA-79BF6615036E}" dt="2021-04-01T09:56:21.959" v="763" actId="20577"/>
          <ac:spMkLst>
            <pc:docMk/>
            <pc:sldMk cId="235330443" sldId="889"/>
            <ac:spMk id="76" creationId="{CDCFE890-CF13-489E-993D-E796DDD9D1D8}"/>
          </ac:spMkLst>
        </pc:spChg>
        <pc:spChg chg="mod">
          <ac:chgData name="Bohms, H.M. (Michel)" userId="f0b80a2c-ca6a-4850-9433-81e4d17ec5c1" providerId="ADAL" clId="{5ABC2C34-B175-4ABB-A3AA-79BF6615036E}" dt="2021-04-01T09:56:21.934" v="748" actId="790"/>
          <ac:spMkLst>
            <pc:docMk/>
            <pc:sldMk cId="235330443" sldId="889"/>
            <ac:spMk id="82" creationId="{A6E0EF1B-FAD7-4FB5-AFB8-1E1DC72E28E5}"/>
          </ac:spMkLst>
        </pc:spChg>
        <pc:spChg chg="mod">
          <ac:chgData name="Bohms, H.M. (Michel)" userId="f0b80a2c-ca6a-4850-9433-81e4d17ec5c1" providerId="ADAL" clId="{5ABC2C34-B175-4ABB-A3AA-79BF6615036E}" dt="2021-04-01T09:56:21.935" v="749" actId="790"/>
          <ac:spMkLst>
            <pc:docMk/>
            <pc:sldMk cId="235330443" sldId="889"/>
            <ac:spMk id="83" creationId="{937A34FE-1C26-44F6-BC58-3539024AA49D}"/>
          </ac:spMkLst>
        </pc:spChg>
        <pc:spChg chg="mod">
          <ac:chgData name="Bohms, H.M. (Michel)" userId="f0b80a2c-ca6a-4850-9433-81e4d17ec5c1" providerId="ADAL" clId="{5ABC2C34-B175-4ABB-A3AA-79BF6615036E}" dt="2021-04-01T09:56:21.937" v="750" actId="790"/>
          <ac:spMkLst>
            <pc:docMk/>
            <pc:sldMk cId="235330443" sldId="889"/>
            <ac:spMk id="84" creationId="{26078F05-9527-40A2-9834-441FFE634442}"/>
          </ac:spMkLst>
        </pc:spChg>
        <pc:spChg chg="mod">
          <ac:chgData name="Bohms, H.M. (Michel)" userId="f0b80a2c-ca6a-4850-9433-81e4d17ec5c1" providerId="ADAL" clId="{5ABC2C34-B175-4ABB-A3AA-79BF6615036E}" dt="2021-04-01T09:56:21.938" v="751" actId="790"/>
          <ac:spMkLst>
            <pc:docMk/>
            <pc:sldMk cId="235330443" sldId="889"/>
            <ac:spMk id="85" creationId="{8BD606AF-B9D4-40AB-B477-88D100D3A283}"/>
          </ac:spMkLst>
        </pc:spChg>
        <pc:spChg chg="mod">
          <ac:chgData name="Bohms, H.M. (Michel)" userId="f0b80a2c-ca6a-4850-9433-81e4d17ec5c1" providerId="ADAL" clId="{5ABC2C34-B175-4ABB-A3AA-79BF6615036E}" dt="2021-04-01T09:56:21.940" v="752" actId="790"/>
          <ac:spMkLst>
            <pc:docMk/>
            <pc:sldMk cId="235330443" sldId="889"/>
            <ac:spMk id="104" creationId="{ACA19B53-D325-49DC-BA75-353706CF2B79}"/>
          </ac:spMkLst>
        </pc:spChg>
        <pc:spChg chg="mod">
          <ac:chgData name="Bohms, H.M. (Michel)" userId="f0b80a2c-ca6a-4850-9433-81e4d17ec5c1" providerId="ADAL" clId="{5ABC2C34-B175-4ABB-A3AA-79BF6615036E}" dt="2021-04-01T09:56:21.942" v="753" actId="790"/>
          <ac:spMkLst>
            <pc:docMk/>
            <pc:sldMk cId="235330443" sldId="889"/>
            <ac:spMk id="105" creationId="{8DE66C15-F82D-45C8-ACFE-55C17B53B58F}"/>
          </ac:spMkLst>
        </pc:spChg>
        <pc:spChg chg="mod">
          <ac:chgData name="Bohms, H.M. (Michel)" userId="f0b80a2c-ca6a-4850-9433-81e4d17ec5c1" providerId="ADAL" clId="{5ABC2C34-B175-4ABB-A3AA-79BF6615036E}" dt="2021-04-01T09:56:21.944" v="754" actId="790"/>
          <ac:spMkLst>
            <pc:docMk/>
            <pc:sldMk cId="235330443" sldId="889"/>
            <ac:spMk id="106" creationId="{49A17458-CC1E-49EA-A6B7-1F966C67793D}"/>
          </ac:spMkLst>
        </pc:spChg>
        <pc:spChg chg="mod">
          <ac:chgData name="Bohms, H.M. (Michel)" userId="f0b80a2c-ca6a-4850-9433-81e4d17ec5c1" providerId="ADAL" clId="{5ABC2C34-B175-4ABB-A3AA-79BF6615036E}" dt="2021-04-01T09:56:21.946" v="755" actId="790"/>
          <ac:spMkLst>
            <pc:docMk/>
            <pc:sldMk cId="235330443" sldId="889"/>
            <ac:spMk id="107" creationId="{2CEFD427-3C75-409A-A8C3-4658F10835FB}"/>
          </ac:spMkLst>
        </pc:spChg>
        <pc:spChg chg="mod">
          <ac:chgData name="Bohms, H.M. (Michel)" userId="f0b80a2c-ca6a-4850-9433-81e4d17ec5c1" providerId="ADAL" clId="{5ABC2C34-B175-4ABB-A3AA-79BF6615036E}" dt="2021-04-01T09:56:21.947" v="756" actId="790"/>
          <ac:spMkLst>
            <pc:docMk/>
            <pc:sldMk cId="235330443" sldId="889"/>
            <ac:spMk id="108" creationId="{2E5C1CBF-9954-446F-912B-B0A6C2754DD5}"/>
          </ac:spMkLst>
        </pc:spChg>
        <pc:spChg chg="mod">
          <ac:chgData name="Bohms, H.M. (Michel)" userId="f0b80a2c-ca6a-4850-9433-81e4d17ec5c1" providerId="ADAL" clId="{5ABC2C34-B175-4ABB-A3AA-79BF6615036E}" dt="2021-04-01T09:56:21.949" v="757" actId="790"/>
          <ac:spMkLst>
            <pc:docMk/>
            <pc:sldMk cId="235330443" sldId="889"/>
            <ac:spMk id="109" creationId="{21AE1A03-A6A8-4BE2-92E6-5369ECE1BA36}"/>
          </ac:spMkLst>
        </pc:spChg>
        <pc:spChg chg="mod">
          <ac:chgData name="Bohms, H.M. (Michel)" userId="f0b80a2c-ca6a-4850-9433-81e4d17ec5c1" providerId="ADAL" clId="{5ABC2C34-B175-4ABB-A3AA-79BF6615036E}" dt="2021-04-01T09:56:21.954" v="760" actId="20577"/>
          <ac:spMkLst>
            <pc:docMk/>
            <pc:sldMk cId="235330443" sldId="889"/>
            <ac:spMk id="110" creationId="{254A01CC-5578-441D-8FA5-5EFA8D47265D}"/>
          </ac:spMkLst>
        </pc:spChg>
      </pc:sldChg>
      <pc:sldChg chg="modSp mod">
        <pc:chgData name="Bohms, H.M. (Michel)" userId="f0b80a2c-ca6a-4850-9433-81e4d17ec5c1" providerId="ADAL" clId="{5ABC2C34-B175-4ABB-A3AA-79BF6615036E}" dt="2021-04-01T09:56:22.058" v="818" actId="790"/>
        <pc:sldMkLst>
          <pc:docMk/>
          <pc:sldMk cId="845434609" sldId="890"/>
        </pc:sldMkLst>
        <pc:spChg chg="mod">
          <ac:chgData name="Bohms, H.M. (Michel)" userId="f0b80a2c-ca6a-4850-9433-81e4d17ec5c1" providerId="ADAL" clId="{5ABC2C34-B175-4ABB-A3AA-79BF6615036E}" dt="2021-04-01T09:56:21.964" v="766" actId="20577"/>
          <ac:spMkLst>
            <pc:docMk/>
            <pc:sldMk cId="845434609" sldId="890"/>
            <ac:spMk id="3" creationId="{448355BB-BFF8-49FF-A7FB-BCB9388B1E2A}"/>
          </ac:spMkLst>
        </pc:spChg>
        <pc:spChg chg="mod">
          <ac:chgData name="Bohms, H.M. (Michel)" userId="f0b80a2c-ca6a-4850-9433-81e4d17ec5c1" providerId="ADAL" clId="{5ABC2C34-B175-4ABB-A3AA-79BF6615036E}" dt="2021-04-01T09:56:21.966" v="767" actId="790"/>
          <ac:spMkLst>
            <pc:docMk/>
            <pc:sldMk cId="845434609" sldId="890"/>
            <ac:spMk id="4" creationId="{52DD7A8D-15E0-4134-9DA2-FE4208BF70DD}"/>
          </ac:spMkLst>
        </pc:spChg>
        <pc:spChg chg="mod">
          <ac:chgData name="Bohms, H.M. (Michel)" userId="f0b80a2c-ca6a-4850-9433-81e4d17ec5c1" providerId="ADAL" clId="{5ABC2C34-B175-4ABB-A3AA-79BF6615036E}" dt="2021-04-01T09:56:21.970" v="768" actId="790"/>
          <ac:spMkLst>
            <pc:docMk/>
            <pc:sldMk cId="845434609" sldId="890"/>
            <ac:spMk id="5" creationId="{81D49E64-98A4-4BFE-8B95-F2DB2B3F183B}"/>
          </ac:spMkLst>
        </pc:spChg>
        <pc:spChg chg="mod">
          <ac:chgData name="Bohms, H.M. (Michel)" userId="f0b80a2c-ca6a-4850-9433-81e4d17ec5c1" providerId="ADAL" clId="{5ABC2C34-B175-4ABB-A3AA-79BF6615036E}" dt="2021-04-01T09:56:21.972" v="769" actId="790"/>
          <ac:spMkLst>
            <pc:docMk/>
            <pc:sldMk cId="845434609" sldId="890"/>
            <ac:spMk id="6" creationId="{E7036F51-26EC-4A39-BD25-853A1FB9FD72}"/>
          </ac:spMkLst>
        </pc:spChg>
        <pc:spChg chg="mod">
          <ac:chgData name="Bohms, H.M. (Michel)" userId="f0b80a2c-ca6a-4850-9433-81e4d17ec5c1" providerId="ADAL" clId="{5ABC2C34-B175-4ABB-A3AA-79BF6615036E}" dt="2021-04-01T09:56:21.974" v="770" actId="790"/>
          <ac:spMkLst>
            <pc:docMk/>
            <pc:sldMk cId="845434609" sldId="890"/>
            <ac:spMk id="7" creationId="{ADBB3879-8965-4D67-BAE0-5851922A0518}"/>
          </ac:spMkLst>
        </pc:spChg>
        <pc:spChg chg="mod">
          <ac:chgData name="Bohms, H.M. (Michel)" userId="f0b80a2c-ca6a-4850-9433-81e4d17ec5c1" providerId="ADAL" clId="{5ABC2C34-B175-4ABB-A3AA-79BF6615036E}" dt="2021-04-01T09:56:21.976" v="771" actId="790"/>
          <ac:spMkLst>
            <pc:docMk/>
            <pc:sldMk cId="845434609" sldId="890"/>
            <ac:spMk id="11" creationId="{289FE706-EB15-422B-9474-9B4BD63AFEBD}"/>
          </ac:spMkLst>
        </pc:spChg>
        <pc:spChg chg="mod">
          <ac:chgData name="Bohms, H.M. (Michel)" userId="f0b80a2c-ca6a-4850-9433-81e4d17ec5c1" providerId="ADAL" clId="{5ABC2C34-B175-4ABB-A3AA-79BF6615036E}" dt="2021-04-01T09:56:21.979" v="772" actId="790"/>
          <ac:spMkLst>
            <pc:docMk/>
            <pc:sldMk cId="845434609" sldId="890"/>
            <ac:spMk id="12" creationId="{988BF0D9-0871-490C-9A34-399554189C34}"/>
          </ac:spMkLst>
        </pc:spChg>
        <pc:spChg chg="mod">
          <ac:chgData name="Bohms, H.M. (Michel)" userId="f0b80a2c-ca6a-4850-9433-81e4d17ec5c1" providerId="ADAL" clId="{5ABC2C34-B175-4ABB-A3AA-79BF6615036E}" dt="2021-04-01T09:56:21.984" v="775" actId="20577"/>
          <ac:spMkLst>
            <pc:docMk/>
            <pc:sldMk cId="845434609" sldId="890"/>
            <ac:spMk id="14" creationId="{05819876-7AFF-4C19-A117-408B36A50685}"/>
          </ac:spMkLst>
        </pc:spChg>
        <pc:spChg chg="mod">
          <ac:chgData name="Bohms, H.M. (Michel)" userId="f0b80a2c-ca6a-4850-9433-81e4d17ec5c1" providerId="ADAL" clId="{5ABC2C34-B175-4ABB-A3AA-79BF6615036E}" dt="2021-04-01T09:56:21.989" v="778" actId="20577"/>
          <ac:spMkLst>
            <pc:docMk/>
            <pc:sldMk cId="845434609" sldId="890"/>
            <ac:spMk id="26" creationId="{CC72C863-16FD-4BD1-892B-D5E2357CAFA6}"/>
          </ac:spMkLst>
        </pc:spChg>
        <pc:spChg chg="mod">
          <ac:chgData name="Bohms, H.M. (Michel)" userId="f0b80a2c-ca6a-4850-9433-81e4d17ec5c1" providerId="ADAL" clId="{5ABC2C34-B175-4ABB-A3AA-79BF6615036E}" dt="2021-04-01T09:56:21.992" v="780" actId="790"/>
          <ac:spMkLst>
            <pc:docMk/>
            <pc:sldMk cId="845434609" sldId="890"/>
            <ac:spMk id="29" creationId="{BB07AF86-CFB4-4360-BA0C-3E7F903326F6}"/>
          </ac:spMkLst>
        </pc:spChg>
        <pc:spChg chg="mod">
          <ac:chgData name="Bohms, H.M. (Michel)" userId="f0b80a2c-ca6a-4850-9433-81e4d17ec5c1" providerId="ADAL" clId="{5ABC2C34-B175-4ABB-A3AA-79BF6615036E}" dt="2021-04-01T09:56:21.990" v="779" actId="790"/>
          <ac:spMkLst>
            <pc:docMk/>
            <pc:sldMk cId="845434609" sldId="890"/>
            <ac:spMk id="34" creationId="{6CB3CCE3-1952-4CD1-9FB2-A31EE937351C}"/>
          </ac:spMkLst>
        </pc:spChg>
        <pc:spChg chg="mod">
          <ac:chgData name="Bohms, H.M. (Michel)" userId="f0b80a2c-ca6a-4850-9433-81e4d17ec5c1" providerId="ADAL" clId="{5ABC2C34-B175-4ABB-A3AA-79BF6615036E}" dt="2021-04-01T09:56:21.993" v="781" actId="790"/>
          <ac:spMkLst>
            <pc:docMk/>
            <pc:sldMk cId="845434609" sldId="890"/>
            <ac:spMk id="36" creationId="{4F462659-C82B-4A24-B7D7-8E3E9F7F6084}"/>
          </ac:spMkLst>
        </pc:spChg>
        <pc:spChg chg="mod">
          <ac:chgData name="Bohms, H.M. (Michel)" userId="f0b80a2c-ca6a-4850-9433-81e4d17ec5c1" providerId="ADAL" clId="{5ABC2C34-B175-4ABB-A3AA-79BF6615036E}" dt="2021-04-01T09:56:21.999" v="784" actId="20577"/>
          <ac:spMkLst>
            <pc:docMk/>
            <pc:sldMk cId="845434609" sldId="890"/>
            <ac:spMk id="37" creationId="{40C30765-4B76-4BD9-A32F-CF47693DDD6D}"/>
          </ac:spMkLst>
        </pc:spChg>
        <pc:spChg chg="mod">
          <ac:chgData name="Bohms, H.M. (Michel)" userId="f0b80a2c-ca6a-4850-9433-81e4d17ec5c1" providerId="ADAL" clId="{5ABC2C34-B175-4ABB-A3AA-79BF6615036E}" dt="2021-04-01T09:56:22.005" v="787" actId="20577"/>
          <ac:spMkLst>
            <pc:docMk/>
            <pc:sldMk cId="845434609" sldId="890"/>
            <ac:spMk id="38" creationId="{E9BB68F0-C4EA-4917-84E3-02831F740339}"/>
          </ac:spMkLst>
        </pc:spChg>
        <pc:spChg chg="mod">
          <ac:chgData name="Bohms, H.M. (Michel)" userId="f0b80a2c-ca6a-4850-9433-81e4d17ec5c1" providerId="ADAL" clId="{5ABC2C34-B175-4ABB-A3AA-79BF6615036E}" dt="2021-04-01T09:56:22.009" v="790" actId="20577"/>
          <ac:spMkLst>
            <pc:docMk/>
            <pc:sldMk cId="845434609" sldId="890"/>
            <ac:spMk id="39" creationId="{AC6EFC4E-F5B1-42C6-A861-ACB9B8E3FDA2}"/>
          </ac:spMkLst>
        </pc:spChg>
        <pc:spChg chg="mod">
          <ac:chgData name="Bohms, H.M. (Michel)" userId="f0b80a2c-ca6a-4850-9433-81e4d17ec5c1" providerId="ADAL" clId="{5ABC2C34-B175-4ABB-A3AA-79BF6615036E}" dt="2021-04-01T09:56:22.014" v="793" actId="20577"/>
          <ac:spMkLst>
            <pc:docMk/>
            <pc:sldMk cId="845434609" sldId="890"/>
            <ac:spMk id="40" creationId="{4BC93A89-8312-48CD-ADD2-65643035A178}"/>
          </ac:spMkLst>
        </pc:spChg>
        <pc:spChg chg="mod">
          <ac:chgData name="Bohms, H.M. (Michel)" userId="f0b80a2c-ca6a-4850-9433-81e4d17ec5c1" providerId="ADAL" clId="{5ABC2C34-B175-4ABB-A3AA-79BF6615036E}" dt="2021-04-01T09:56:22.016" v="794" actId="790"/>
          <ac:spMkLst>
            <pc:docMk/>
            <pc:sldMk cId="845434609" sldId="890"/>
            <ac:spMk id="57" creationId="{36FB568D-8486-4A09-BACA-8500585D79A9}"/>
          </ac:spMkLst>
        </pc:spChg>
        <pc:spChg chg="mod">
          <ac:chgData name="Bohms, H.M. (Michel)" userId="f0b80a2c-ca6a-4850-9433-81e4d17ec5c1" providerId="ADAL" clId="{5ABC2C34-B175-4ABB-A3AA-79BF6615036E}" dt="2021-04-01T09:56:22.038" v="807" actId="20577"/>
          <ac:spMkLst>
            <pc:docMk/>
            <pc:sldMk cId="845434609" sldId="890"/>
            <ac:spMk id="76" creationId="{FD1DB888-04B3-4081-9456-021EBDFE614B}"/>
          </ac:spMkLst>
        </pc:spChg>
        <pc:spChg chg="mod">
          <ac:chgData name="Bohms, H.M. (Michel)" userId="f0b80a2c-ca6a-4850-9433-81e4d17ec5c1" providerId="ADAL" clId="{5ABC2C34-B175-4ABB-A3AA-79BF6615036E}" dt="2021-04-01T09:56:22.043" v="810" actId="20577"/>
          <ac:spMkLst>
            <pc:docMk/>
            <pc:sldMk cId="845434609" sldId="890"/>
            <ac:spMk id="79" creationId="{E82EB872-F8C4-4976-AF4F-98349E1370EF}"/>
          </ac:spMkLst>
        </pc:spChg>
        <pc:spChg chg="mod">
          <ac:chgData name="Bohms, H.M. (Michel)" userId="f0b80a2c-ca6a-4850-9433-81e4d17ec5c1" providerId="ADAL" clId="{5ABC2C34-B175-4ABB-A3AA-79BF6615036E}" dt="2021-04-01T09:56:22.048" v="813" actId="20577"/>
          <ac:spMkLst>
            <pc:docMk/>
            <pc:sldMk cId="845434609" sldId="890"/>
            <ac:spMk id="80" creationId="{00015E02-F606-4041-A878-82CE281DCE6A}"/>
          </ac:spMkLst>
        </pc:spChg>
        <pc:spChg chg="mod">
          <ac:chgData name="Bohms, H.M. (Michel)" userId="f0b80a2c-ca6a-4850-9433-81e4d17ec5c1" providerId="ADAL" clId="{5ABC2C34-B175-4ABB-A3AA-79BF6615036E}" dt="2021-04-01T09:56:22.050" v="814" actId="790"/>
          <ac:spMkLst>
            <pc:docMk/>
            <pc:sldMk cId="845434609" sldId="890"/>
            <ac:spMk id="81" creationId="{98F20B1E-551D-4F89-B78B-52C39D52B1E5}"/>
          </ac:spMkLst>
        </pc:spChg>
        <pc:spChg chg="mod">
          <ac:chgData name="Bohms, H.M. (Michel)" userId="f0b80a2c-ca6a-4850-9433-81e4d17ec5c1" providerId="ADAL" clId="{5ABC2C34-B175-4ABB-A3AA-79BF6615036E}" dt="2021-04-01T09:56:22.018" v="795" actId="790"/>
          <ac:spMkLst>
            <pc:docMk/>
            <pc:sldMk cId="845434609" sldId="890"/>
            <ac:spMk id="82" creationId="{A6E0EF1B-FAD7-4FB5-AFB8-1E1DC72E28E5}"/>
          </ac:spMkLst>
        </pc:spChg>
        <pc:spChg chg="mod">
          <ac:chgData name="Bohms, H.M. (Michel)" userId="f0b80a2c-ca6a-4850-9433-81e4d17ec5c1" providerId="ADAL" clId="{5ABC2C34-B175-4ABB-A3AA-79BF6615036E}" dt="2021-04-01T09:56:22.020" v="796" actId="790"/>
          <ac:spMkLst>
            <pc:docMk/>
            <pc:sldMk cId="845434609" sldId="890"/>
            <ac:spMk id="83" creationId="{937A34FE-1C26-44F6-BC58-3539024AA49D}"/>
          </ac:spMkLst>
        </pc:spChg>
        <pc:spChg chg="mod">
          <ac:chgData name="Bohms, H.M. (Michel)" userId="f0b80a2c-ca6a-4850-9433-81e4d17ec5c1" providerId="ADAL" clId="{5ABC2C34-B175-4ABB-A3AA-79BF6615036E}" dt="2021-04-01T09:56:22.021" v="797" actId="790"/>
          <ac:spMkLst>
            <pc:docMk/>
            <pc:sldMk cId="845434609" sldId="890"/>
            <ac:spMk id="84" creationId="{26078F05-9527-40A2-9834-441FFE634442}"/>
          </ac:spMkLst>
        </pc:spChg>
        <pc:spChg chg="mod">
          <ac:chgData name="Bohms, H.M. (Michel)" userId="f0b80a2c-ca6a-4850-9433-81e4d17ec5c1" providerId="ADAL" clId="{5ABC2C34-B175-4ABB-A3AA-79BF6615036E}" dt="2021-04-01T09:56:22.023" v="798" actId="790"/>
          <ac:spMkLst>
            <pc:docMk/>
            <pc:sldMk cId="845434609" sldId="890"/>
            <ac:spMk id="85" creationId="{8BD606AF-B9D4-40AB-B477-88D100D3A283}"/>
          </ac:spMkLst>
        </pc:spChg>
        <pc:spChg chg="mod">
          <ac:chgData name="Bohms, H.M. (Michel)" userId="f0b80a2c-ca6a-4850-9433-81e4d17ec5c1" providerId="ADAL" clId="{5ABC2C34-B175-4ABB-A3AA-79BF6615036E}" dt="2021-04-01T09:56:22.051" v="815" actId="790"/>
          <ac:spMkLst>
            <pc:docMk/>
            <pc:sldMk cId="845434609" sldId="890"/>
            <ac:spMk id="87" creationId="{4A06D3DF-3AFE-42F0-8381-E69335D36054}"/>
          </ac:spMkLst>
        </pc:spChg>
        <pc:spChg chg="mod">
          <ac:chgData name="Bohms, H.M. (Michel)" userId="f0b80a2c-ca6a-4850-9433-81e4d17ec5c1" providerId="ADAL" clId="{5ABC2C34-B175-4ABB-A3AA-79BF6615036E}" dt="2021-04-01T09:56:22.053" v="816" actId="790"/>
          <ac:spMkLst>
            <pc:docMk/>
            <pc:sldMk cId="845434609" sldId="890"/>
            <ac:spMk id="88" creationId="{46475E20-432D-49DF-92D2-21E27AA562C4}"/>
          </ac:spMkLst>
        </pc:spChg>
        <pc:spChg chg="mod">
          <ac:chgData name="Bohms, H.M. (Michel)" userId="f0b80a2c-ca6a-4850-9433-81e4d17ec5c1" providerId="ADAL" clId="{5ABC2C34-B175-4ABB-A3AA-79BF6615036E}" dt="2021-04-01T09:56:22.055" v="817" actId="790"/>
          <ac:spMkLst>
            <pc:docMk/>
            <pc:sldMk cId="845434609" sldId="890"/>
            <ac:spMk id="96" creationId="{6DA7BE00-E8CD-4E3D-9C68-CCCB098DDBB2}"/>
          </ac:spMkLst>
        </pc:spChg>
        <pc:spChg chg="mod">
          <ac:chgData name="Bohms, H.M. (Michel)" userId="f0b80a2c-ca6a-4850-9433-81e4d17ec5c1" providerId="ADAL" clId="{5ABC2C34-B175-4ABB-A3AA-79BF6615036E}" dt="2021-04-01T09:56:22.058" v="818" actId="790"/>
          <ac:spMkLst>
            <pc:docMk/>
            <pc:sldMk cId="845434609" sldId="890"/>
            <ac:spMk id="97" creationId="{F7979E59-BCC9-4860-9276-AB6222DF647A}"/>
          </ac:spMkLst>
        </pc:spChg>
        <pc:spChg chg="mod">
          <ac:chgData name="Bohms, H.M. (Michel)" userId="f0b80a2c-ca6a-4850-9433-81e4d17ec5c1" providerId="ADAL" clId="{5ABC2C34-B175-4ABB-A3AA-79BF6615036E}" dt="2021-04-01T09:56:22.025" v="799" actId="790"/>
          <ac:spMkLst>
            <pc:docMk/>
            <pc:sldMk cId="845434609" sldId="890"/>
            <ac:spMk id="104" creationId="{ACA19B53-D325-49DC-BA75-353706CF2B79}"/>
          </ac:spMkLst>
        </pc:spChg>
        <pc:spChg chg="mod">
          <ac:chgData name="Bohms, H.M. (Michel)" userId="f0b80a2c-ca6a-4850-9433-81e4d17ec5c1" providerId="ADAL" clId="{5ABC2C34-B175-4ABB-A3AA-79BF6615036E}" dt="2021-04-01T09:56:22.026" v="800" actId="790"/>
          <ac:spMkLst>
            <pc:docMk/>
            <pc:sldMk cId="845434609" sldId="890"/>
            <ac:spMk id="105" creationId="{8DE66C15-F82D-45C8-ACFE-55C17B53B58F}"/>
          </ac:spMkLst>
        </pc:spChg>
        <pc:spChg chg="mod">
          <ac:chgData name="Bohms, H.M. (Michel)" userId="f0b80a2c-ca6a-4850-9433-81e4d17ec5c1" providerId="ADAL" clId="{5ABC2C34-B175-4ABB-A3AA-79BF6615036E}" dt="2021-04-01T09:56:22.028" v="801" actId="790"/>
          <ac:spMkLst>
            <pc:docMk/>
            <pc:sldMk cId="845434609" sldId="890"/>
            <ac:spMk id="106" creationId="{49A17458-CC1E-49EA-A6B7-1F966C67793D}"/>
          </ac:spMkLst>
        </pc:spChg>
        <pc:spChg chg="mod">
          <ac:chgData name="Bohms, H.M. (Michel)" userId="f0b80a2c-ca6a-4850-9433-81e4d17ec5c1" providerId="ADAL" clId="{5ABC2C34-B175-4ABB-A3AA-79BF6615036E}" dt="2021-04-01T09:56:22.030" v="802" actId="790"/>
          <ac:spMkLst>
            <pc:docMk/>
            <pc:sldMk cId="845434609" sldId="890"/>
            <ac:spMk id="107" creationId="{2CEFD427-3C75-409A-A8C3-4658F10835FB}"/>
          </ac:spMkLst>
        </pc:spChg>
        <pc:spChg chg="mod">
          <ac:chgData name="Bohms, H.M. (Michel)" userId="f0b80a2c-ca6a-4850-9433-81e4d17ec5c1" providerId="ADAL" clId="{5ABC2C34-B175-4ABB-A3AA-79BF6615036E}" dt="2021-04-01T09:56:22.032" v="803" actId="790"/>
          <ac:spMkLst>
            <pc:docMk/>
            <pc:sldMk cId="845434609" sldId="890"/>
            <ac:spMk id="108" creationId="{2E5C1CBF-9954-446F-912B-B0A6C2754DD5}"/>
          </ac:spMkLst>
        </pc:spChg>
        <pc:spChg chg="mod">
          <ac:chgData name="Bohms, H.M. (Michel)" userId="f0b80a2c-ca6a-4850-9433-81e4d17ec5c1" providerId="ADAL" clId="{5ABC2C34-B175-4ABB-A3AA-79BF6615036E}" dt="2021-04-01T09:56:22.034" v="804" actId="790"/>
          <ac:spMkLst>
            <pc:docMk/>
            <pc:sldMk cId="845434609" sldId="890"/>
            <ac:spMk id="109" creationId="{21AE1A03-A6A8-4BE2-92E6-5369ECE1BA36}"/>
          </ac:spMkLst>
        </pc:spChg>
      </pc:sldChg>
      <pc:sldChg chg="modSp mod">
        <pc:chgData name="Bohms, H.M. (Michel)" userId="f0b80a2c-ca6a-4850-9433-81e4d17ec5c1" providerId="ADAL" clId="{5ABC2C34-B175-4ABB-A3AA-79BF6615036E}" dt="2021-04-01T09:56:22.403" v="992" actId="790"/>
        <pc:sldMkLst>
          <pc:docMk/>
          <pc:sldMk cId="542167327" sldId="891"/>
        </pc:sldMkLst>
        <pc:spChg chg="mod">
          <ac:chgData name="Bohms, H.M. (Michel)" userId="f0b80a2c-ca6a-4850-9433-81e4d17ec5c1" providerId="ADAL" clId="{5ABC2C34-B175-4ABB-A3AA-79BF6615036E}" dt="2021-04-01T09:56:22.388" v="985" actId="790"/>
          <ac:spMkLst>
            <pc:docMk/>
            <pc:sldMk cId="542167327" sldId="891"/>
            <ac:spMk id="2" creationId="{BF228CC8-D142-405B-8129-81FEE73CC63F}"/>
          </ac:spMkLst>
        </pc:spChg>
        <pc:spChg chg="mod">
          <ac:chgData name="Bohms, H.M. (Michel)" userId="f0b80a2c-ca6a-4850-9433-81e4d17ec5c1" providerId="ADAL" clId="{5ABC2C34-B175-4ABB-A3AA-79BF6615036E}" dt="2021-04-01T09:56:22.395" v="989" actId="790"/>
          <ac:spMkLst>
            <pc:docMk/>
            <pc:sldMk cId="542167327" sldId="891"/>
            <ac:spMk id="4" creationId="{52DD7A8D-15E0-4134-9DA2-FE4208BF70DD}"/>
          </ac:spMkLst>
        </pc:spChg>
        <pc:spChg chg="mod">
          <ac:chgData name="Bohms, H.M. (Michel)" userId="f0b80a2c-ca6a-4850-9433-81e4d17ec5c1" providerId="ADAL" clId="{5ABC2C34-B175-4ABB-A3AA-79BF6615036E}" dt="2021-04-01T09:56:22.399" v="990" actId="790"/>
          <ac:spMkLst>
            <pc:docMk/>
            <pc:sldMk cId="542167327" sldId="891"/>
            <ac:spMk id="5" creationId="{81D49E64-98A4-4BFE-8B95-F2DB2B3F183B}"/>
          </ac:spMkLst>
        </pc:spChg>
        <pc:spChg chg="mod">
          <ac:chgData name="Bohms, H.M. (Michel)" userId="f0b80a2c-ca6a-4850-9433-81e4d17ec5c1" providerId="ADAL" clId="{5ABC2C34-B175-4ABB-A3AA-79BF6615036E}" dt="2021-04-01T09:56:22.401" v="991" actId="790"/>
          <ac:spMkLst>
            <pc:docMk/>
            <pc:sldMk cId="542167327" sldId="891"/>
            <ac:spMk id="6" creationId="{E7036F51-26EC-4A39-BD25-853A1FB9FD72}"/>
          </ac:spMkLst>
        </pc:spChg>
        <pc:spChg chg="mod">
          <ac:chgData name="Bohms, H.M. (Michel)" userId="f0b80a2c-ca6a-4850-9433-81e4d17ec5c1" providerId="ADAL" clId="{5ABC2C34-B175-4ABB-A3AA-79BF6615036E}" dt="2021-04-01T09:56:22.403" v="992" actId="790"/>
          <ac:spMkLst>
            <pc:docMk/>
            <pc:sldMk cId="542167327" sldId="891"/>
            <ac:spMk id="7" creationId="{ADBB3879-8965-4D67-BAE0-5851922A0518}"/>
          </ac:spMkLst>
        </pc:spChg>
        <pc:spChg chg="mod">
          <ac:chgData name="Bohms, H.M. (Michel)" userId="f0b80a2c-ca6a-4850-9433-81e4d17ec5c1" providerId="ADAL" clId="{5ABC2C34-B175-4ABB-A3AA-79BF6615036E}" dt="2021-04-01T09:56:22.393" v="988" actId="20577"/>
          <ac:spMkLst>
            <pc:docMk/>
            <pc:sldMk cId="542167327" sldId="891"/>
            <ac:spMk id="8" creationId="{9CA4A0F0-6DAE-4E20-A9CC-A0A24A55B63B}"/>
          </ac:spMkLst>
        </pc:spChg>
      </pc:sldChg>
      <pc:sldChg chg="modSp mod">
        <pc:chgData name="Bohms, H.M. (Michel)" userId="f0b80a2c-ca6a-4850-9433-81e4d17ec5c1" providerId="ADAL" clId="{5ABC2C34-B175-4ABB-A3AA-79BF6615036E}" dt="2021-04-01T09:56:22.077" v="826" actId="790"/>
        <pc:sldMkLst>
          <pc:docMk/>
          <pc:sldMk cId="3139473524" sldId="892"/>
        </pc:sldMkLst>
        <pc:spChg chg="mod">
          <ac:chgData name="Bohms, H.M. (Michel)" userId="f0b80a2c-ca6a-4850-9433-81e4d17ec5c1" providerId="ADAL" clId="{5ABC2C34-B175-4ABB-A3AA-79BF6615036E}" dt="2021-04-01T09:56:22.077" v="826" actId="790"/>
          <ac:spMkLst>
            <pc:docMk/>
            <pc:sldMk cId="3139473524" sldId="892"/>
            <ac:spMk id="3" creationId="{AD84616B-E633-4327-A149-25BDB1AF7064}"/>
          </ac:spMkLst>
        </pc:spChg>
        <pc:spChg chg="mod">
          <ac:chgData name="Bohms, H.M. (Michel)" userId="f0b80a2c-ca6a-4850-9433-81e4d17ec5c1" providerId="ADAL" clId="{5ABC2C34-B175-4ABB-A3AA-79BF6615036E}" dt="2021-04-01T09:56:22.064" v="822" actId="790"/>
          <ac:spMkLst>
            <pc:docMk/>
            <pc:sldMk cId="3139473524" sldId="892"/>
            <ac:spMk id="4" creationId="{52DD7A8D-15E0-4134-9DA2-FE4208BF70DD}"/>
          </ac:spMkLst>
        </pc:spChg>
        <pc:spChg chg="mod">
          <ac:chgData name="Bohms, H.M. (Michel)" userId="f0b80a2c-ca6a-4850-9433-81e4d17ec5c1" providerId="ADAL" clId="{5ABC2C34-B175-4ABB-A3AA-79BF6615036E}" dt="2021-04-01T09:56:22.069" v="823" actId="790"/>
          <ac:spMkLst>
            <pc:docMk/>
            <pc:sldMk cId="3139473524" sldId="892"/>
            <ac:spMk id="5" creationId="{81D49E64-98A4-4BFE-8B95-F2DB2B3F183B}"/>
          </ac:spMkLst>
        </pc:spChg>
        <pc:spChg chg="mod">
          <ac:chgData name="Bohms, H.M. (Michel)" userId="f0b80a2c-ca6a-4850-9433-81e4d17ec5c1" providerId="ADAL" clId="{5ABC2C34-B175-4ABB-A3AA-79BF6615036E}" dt="2021-04-01T09:56:22.071" v="824" actId="790"/>
          <ac:spMkLst>
            <pc:docMk/>
            <pc:sldMk cId="3139473524" sldId="892"/>
            <ac:spMk id="6" creationId="{E7036F51-26EC-4A39-BD25-853A1FB9FD72}"/>
          </ac:spMkLst>
        </pc:spChg>
        <pc:spChg chg="mod">
          <ac:chgData name="Bohms, H.M. (Michel)" userId="f0b80a2c-ca6a-4850-9433-81e4d17ec5c1" providerId="ADAL" clId="{5ABC2C34-B175-4ABB-A3AA-79BF6615036E}" dt="2021-04-01T09:56:22.073" v="825" actId="790"/>
          <ac:spMkLst>
            <pc:docMk/>
            <pc:sldMk cId="3139473524" sldId="892"/>
            <ac:spMk id="7" creationId="{ADBB3879-8965-4D67-BAE0-5851922A0518}"/>
          </ac:spMkLst>
        </pc:spChg>
        <pc:spChg chg="mod">
          <ac:chgData name="Bohms, H.M. (Michel)" userId="f0b80a2c-ca6a-4850-9433-81e4d17ec5c1" providerId="ADAL" clId="{5ABC2C34-B175-4ABB-A3AA-79BF6615036E}" dt="2021-04-01T09:56:22.062" v="821" actId="20577"/>
          <ac:spMkLst>
            <pc:docMk/>
            <pc:sldMk cId="3139473524" sldId="892"/>
            <ac:spMk id="8" creationId="{9CA4A0F0-6DAE-4E20-A9CC-A0A24A55B63B}"/>
          </ac:spMkLst>
        </pc:spChg>
      </pc:sldChg>
      <pc:sldChg chg="modSp mod">
        <pc:chgData name="Bohms, H.M. (Michel)" userId="f0b80a2c-ca6a-4850-9433-81e4d17ec5c1" providerId="ADAL" clId="{5ABC2C34-B175-4ABB-A3AA-79BF6615036E}" dt="2021-04-01T09:56:22.143" v="859" actId="790"/>
        <pc:sldMkLst>
          <pc:docMk/>
          <pc:sldMk cId="4140020693" sldId="893"/>
        </pc:sldMkLst>
        <pc:spChg chg="mod">
          <ac:chgData name="Bohms, H.M. (Michel)" userId="f0b80a2c-ca6a-4850-9433-81e4d17ec5c1" providerId="ADAL" clId="{5ABC2C34-B175-4ABB-A3AA-79BF6615036E}" dt="2021-04-01T09:56:22.100" v="837" actId="790"/>
          <ac:spMkLst>
            <pc:docMk/>
            <pc:sldMk cId="4140020693" sldId="893"/>
            <ac:spMk id="4" creationId="{52DD7A8D-15E0-4134-9DA2-FE4208BF70DD}"/>
          </ac:spMkLst>
        </pc:spChg>
        <pc:spChg chg="mod">
          <ac:chgData name="Bohms, H.M. (Michel)" userId="f0b80a2c-ca6a-4850-9433-81e4d17ec5c1" providerId="ADAL" clId="{5ABC2C34-B175-4ABB-A3AA-79BF6615036E}" dt="2021-04-01T09:56:22.104" v="838" actId="790"/>
          <ac:spMkLst>
            <pc:docMk/>
            <pc:sldMk cId="4140020693" sldId="893"/>
            <ac:spMk id="5" creationId="{81D49E64-98A4-4BFE-8B95-F2DB2B3F183B}"/>
          </ac:spMkLst>
        </pc:spChg>
        <pc:spChg chg="mod">
          <ac:chgData name="Bohms, H.M. (Michel)" userId="f0b80a2c-ca6a-4850-9433-81e4d17ec5c1" providerId="ADAL" clId="{5ABC2C34-B175-4ABB-A3AA-79BF6615036E}" dt="2021-04-01T09:56:22.106" v="839" actId="790"/>
          <ac:spMkLst>
            <pc:docMk/>
            <pc:sldMk cId="4140020693" sldId="893"/>
            <ac:spMk id="6" creationId="{E7036F51-26EC-4A39-BD25-853A1FB9FD72}"/>
          </ac:spMkLst>
        </pc:spChg>
        <pc:spChg chg="mod">
          <ac:chgData name="Bohms, H.M. (Michel)" userId="f0b80a2c-ca6a-4850-9433-81e4d17ec5c1" providerId="ADAL" clId="{5ABC2C34-B175-4ABB-A3AA-79BF6615036E}" dt="2021-04-01T09:56:22.108" v="840" actId="790"/>
          <ac:spMkLst>
            <pc:docMk/>
            <pc:sldMk cId="4140020693" sldId="893"/>
            <ac:spMk id="7" creationId="{ADBB3879-8965-4D67-BAE0-5851922A0518}"/>
          </ac:spMkLst>
        </pc:spChg>
        <pc:spChg chg="mod">
          <ac:chgData name="Bohms, H.M. (Michel)" userId="f0b80a2c-ca6a-4850-9433-81e4d17ec5c1" providerId="ADAL" clId="{5ABC2C34-B175-4ABB-A3AA-79BF6615036E}" dt="2021-04-01T09:56:22.097" v="836" actId="20577"/>
          <ac:spMkLst>
            <pc:docMk/>
            <pc:sldMk cId="4140020693" sldId="893"/>
            <ac:spMk id="8" creationId="{9CA4A0F0-6DAE-4E20-A9CC-A0A24A55B63B}"/>
          </ac:spMkLst>
        </pc:spChg>
        <pc:spChg chg="mod">
          <ac:chgData name="Bohms, H.M. (Michel)" userId="f0b80a2c-ca6a-4850-9433-81e4d17ec5c1" providerId="ADAL" clId="{5ABC2C34-B175-4ABB-A3AA-79BF6615036E}" dt="2021-04-01T09:56:22.112" v="843" actId="20577"/>
          <ac:spMkLst>
            <pc:docMk/>
            <pc:sldMk cId="4140020693" sldId="893"/>
            <ac:spMk id="10" creationId="{88D39A13-AD7C-49E7-B0A7-B36E6CBE10E5}"/>
          </ac:spMkLst>
        </pc:spChg>
        <pc:spChg chg="mod">
          <ac:chgData name="Bohms, H.M. (Michel)" userId="f0b80a2c-ca6a-4850-9433-81e4d17ec5c1" providerId="ADAL" clId="{5ABC2C34-B175-4ABB-A3AA-79BF6615036E}" dt="2021-04-01T09:56:22.114" v="844" actId="790"/>
          <ac:spMkLst>
            <pc:docMk/>
            <pc:sldMk cId="4140020693" sldId="893"/>
            <ac:spMk id="13" creationId="{8B886054-B265-4D5D-8B24-DB80B825986E}"/>
          </ac:spMkLst>
        </pc:spChg>
        <pc:spChg chg="mod">
          <ac:chgData name="Bohms, H.M. (Michel)" userId="f0b80a2c-ca6a-4850-9433-81e4d17ec5c1" providerId="ADAL" clId="{5ABC2C34-B175-4ABB-A3AA-79BF6615036E}" dt="2021-04-01T09:56:22.116" v="845" actId="790"/>
          <ac:spMkLst>
            <pc:docMk/>
            <pc:sldMk cId="4140020693" sldId="893"/>
            <ac:spMk id="14" creationId="{214843E2-326F-4F07-B276-75FCE8E3612A}"/>
          </ac:spMkLst>
        </pc:spChg>
        <pc:spChg chg="mod">
          <ac:chgData name="Bohms, H.M. (Michel)" userId="f0b80a2c-ca6a-4850-9433-81e4d17ec5c1" providerId="ADAL" clId="{5ABC2C34-B175-4ABB-A3AA-79BF6615036E}" dt="2021-04-01T09:56:22.118" v="846" actId="790"/>
          <ac:spMkLst>
            <pc:docMk/>
            <pc:sldMk cId="4140020693" sldId="893"/>
            <ac:spMk id="15" creationId="{6331E3E0-BF75-46B3-9618-34B29B3C761A}"/>
          </ac:spMkLst>
        </pc:spChg>
        <pc:spChg chg="mod">
          <ac:chgData name="Bohms, H.M. (Michel)" userId="f0b80a2c-ca6a-4850-9433-81e4d17ec5c1" providerId="ADAL" clId="{5ABC2C34-B175-4ABB-A3AA-79BF6615036E}" dt="2021-04-01T09:56:22.120" v="847" actId="790"/>
          <ac:spMkLst>
            <pc:docMk/>
            <pc:sldMk cId="4140020693" sldId="893"/>
            <ac:spMk id="16" creationId="{22E9D838-AB84-4138-BFE2-0769F2D4EBB8}"/>
          </ac:spMkLst>
        </pc:spChg>
        <pc:spChg chg="mod">
          <ac:chgData name="Bohms, H.M. (Michel)" userId="f0b80a2c-ca6a-4850-9433-81e4d17ec5c1" providerId="ADAL" clId="{5ABC2C34-B175-4ABB-A3AA-79BF6615036E}" dt="2021-04-01T09:56:22.122" v="848" actId="790"/>
          <ac:spMkLst>
            <pc:docMk/>
            <pc:sldMk cId="4140020693" sldId="893"/>
            <ac:spMk id="17" creationId="{949ACE3B-67CA-4E28-A875-F7943FB6F08A}"/>
          </ac:spMkLst>
        </pc:spChg>
        <pc:spChg chg="mod">
          <ac:chgData name="Bohms, H.M. (Michel)" userId="f0b80a2c-ca6a-4850-9433-81e4d17ec5c1" providerId="ADAL" clId="{5ABC2C34-B175-4ABB-A3AA-79BF6615036E}" dt="2021-04-01T09:56:22.126" v="851" actId="20577"/>
          <ac:spMkLst>
            <pc:docMk/>
            <pc:sldMk cId="4140020693" sldId="893"/>
            <ac:spMk id="22" creationId="{4FB5270E-5ABC-488E-86AB-C2CFDC2AC984}"/>
          </ac:spMkLst>
        </pc:spChg>
        <pc:spChg chg="mod">
          <ac:chgData name="Bohms, H.M. (Michel)" userId="f0b80a2c-ca6a-4850-9433-81e4d17ec5c1" providerId="ADAL" clId="{5ABC2C34-B175-4ABB-A3AA-79BF6615036E}" dt="2021-04-01T09:56:22.128" v="852" actId="790"/>
          <ac:spMkLst>
            <pc:docMk/>
            <pc:sldMk cId="4140020693" sldId="893"/>
            <ac:spMk id="24" creationId="{74B02A39-A3F5-4871-BC2F-C6CD4B0D3CFD}"/>
          </ac:spMkLst>
        </pc:spChg>
        <pc:spChg chg="mod">
          <ac:chgData name="Bohms, H.M. (Michel)" userId="f0b80a2c-ca6a-4850-9433-81e4d17ec5c1" providerId="ADAL" clId="{5ABC2C34-B175-4ABB-A3AA-79BF6615036E}" dt="2021-04-01T09:56:22.130" v="853" actId="790"/>
          <ac:spMkLst>
            <pc:docMk/>
            <pc:sldMk cId="4140020693" sldId="893"/>
            <ac:spMk id="25" creationId="{13D3E504-3750-4ECF-99B2-1657F7513C0C}"/>
          </ac:spMkLst>
        </pc:spChg>
        <pc:spChg chg="mod">
          <ac:chgData name="Bohms, H.M. (Michel)" userId="f0b80a2c-ca6a-4850-9433-81e4d17ec5c1" providerId="ADAL" clId="{5ABC2C34-B175-4ABB-A3AA-79BF6615036E}" dt="2021-04-01T09:56:22.136" v="856" actId="20577"/>
          <ac:spMkLst>
            <pc:docMk/>
            <pc:sldMk cId="4140020693" sldId="893"/>
            <ac:spMk id="26" creationId="{318F327A-8DFF-4424-8290-C00D67CE8D95}"/>
          </ac:spMkLst>
        </pc:spChg>
        <pc:spChg chg="mod">
          <ac:chgData name="Bohms, H.M. (Michel)" userId="f0b80a2c-ca6a-4850-9433-81e4d17ec5c1" providerId="ADAL" clId="{5ABC2C34-B175-4ABB-A3AA-79BF6615036E}" dt="2021-04-01T09:56:22.138" v="857" actId="790"/>
          <ac:spMkLst>
            <pc:docMk/>
            <pc:sldMk cId="4140020693" sldId="893"/>
            <ac:spMk id="27" creationId="{95463273-4E05-4F43-ADD4-47DC40B6B66B}"/>
          </ac:spMkLst>
        </pc:spChg>
        <pc:spChg chg="mod">
          <ac:chgData name="Bohms, H.M. (Michel)" userId="f0b80a2c-ca6a-4850-9433-81e4d17ec5c1" providerId="ADAL" clId="{5ABC2C34-B175-4ABB-A3AA-79BF6615036E}" dt="2021-04-01T09:56:22.139" v="858" actId="790"/>
          <ac:spMkLst>
            <pc:docMk/>
            <pc:sldMk cId="4140020693" sldId="893"/>
            <ac:spMk id="28" creationId="{8D8FE8A0-8E15-4EA0-8618-5B799D03D3A2}"/>
          </ac:spMkLst>
        </pc:spChg>
        <pc:spChg chg="mod">
          <ac:chgData name="Bohms, H.M. (Michel)" userId="f0b80a2c-ca6a-4850-9433-81e4d17ec5c1" providerId="ADAL" clId="{5ABC2C34-B175-4ABB-A3AA-79BF6615036E}" dt="2021-04-01T09:56:22.143" v="859" actId="790"/>
          <ac:spMkLst>
            <pc:docMk/>
            <pc:sldMk cId="4140020693" sldId="893"/>
            <ac:spMk id="29" creationId="{C9C124EC-0736-473E-B15D-330940FD737F}"/>
          </ac:spMkLst>
        </pc:spChg>
      </pc:sldChg>
      <pc:sldChg chg="modSp mod">
        <pc:chgData name="Bohms, H.M. (Michel)" userId="f0b80a2c-ca6a-4850-9433-81e4d17ec5c1" providerId="ADAL" clId="{5ABC2C34-B175-4ABB-A3AA-79BF6615036E}" dt="2021-04-01T09:56:23.522" v="1476" actId="790"/>
        <pc:sldMkLst>
          <pc:docMk/>
          <pc:sldMk cId="4038306526" sldId="895"/>
        </pc:sldMkLst>
        <pc:spChg chg="mod">
          <ac:chgData name="Bohms, H.M. (Michel)" userId="f0b80a2c-ca6a-4850-9433-81e4d17ec5c1" providerId="ADAL" clId="{5ABC2C34-B175-4ABB-A3AA-79BF6615036E}" dt="2021-04-01T09:56:23.484" v="1458" actId="790"/>
          <ac:spMkLst>
            <pc:docMk/>
            <pc:sldMk cId="4038306526" sldId="895"/>
            <ac:spMk id="4" creationId="{85C1B8A9-2FB2-4D96-A53F-A1C2BE01558A}"/>
          </ac:spMkLst>
        </pc:spChg>
        <pc:spChg chg="mod">
          <ac:chgData name="Bohms, H.M. (Michel)" userId="f0b80a2c-ca6a-4850-9433-81e4d17ec5c1" providerId="ADAL" clId="{5ABC2C34-B175-4ABB-A3AA-79BF6615036E}" dt="2021-04-01T09:56:23.489" v="1459" actId="790"/>
          <ac:spMkLst>
            <pc:docMk/>
            <pc:sldMk cId="4038306526" sldId="895"/>
            <ac:spMk id="5" creationId="{A322DA79-7493-4779-A08D-A9B552EA8F90}"/>
          </ac:spMkLst>
        </pc:spChg>
        <pc:spChg chg="mod">
          <ac:chgData name="Bohms, H.M. (Michel)" userId="f0b80a2c-ca6a-4850-9433-81e4d17ec5c1" providerId="ADAL" clId="{5ABC2C34-B175-4ABB-A3AA-79BF6615036E}" dt="2021-04-01T09:56:23.491" v="1460" actId="790"/>
          <ac:spMkLst>
            <pc:docMk/>
            <pc:sldMk cId="4038306526" sldId="895"/>
            <ac:spMk id="6" creationId="{3D3B548B-D9C5-44E6-AA46-F588503B37EF}"/>
          </ac:spMkLst>
        </pc:spChg>
        <pc:spChg chg="mod">
          <ac:chgData name="Bohms, H.M. (Michel)" userId="f0b80a2c-ca6a-4850-9433-81e4d17ec5c1" providerId="ADAL" clId="{5ABC2C34-B175-4ABB-A3AA-79BF6615036E}" dt="2021-04-01T09:56:23.493" v="1461" actId="790"/>
          <ac:spMkLst>
            <pc:docMk/>
            <pc:sldMk cId="4038306526" sldId="895"/>
            <ac:spMk id="7" creationId="{7D57CD94-3B10-4C4C-AA51-A21ADE9E12DF}"/>
          </ac:spMkLst>
        </pc:spChg>
        <pc:spChg chg="mod">
          <ac:chgData name="Bohms, H.M. (Michel)" userId="f0b80a2c-ca6a-4850-9433-81e4d17ec5c1" providerId="ADAL" clId="{5ABC2C34-B175-4ABB-A3AA-79BF6615036E}" dt="2021-04-01T09:56:23.495" v="1462" actId="790"/>
          <ac:spMkLst>
            <pc:docMk/>
            <pc:sldMk cId="4038306526" sldId="895"/>
            <ac:spMk id="8" creationId="{4A52AEE5-D633-4C2D-85E7-F513526DFF5E}"/>
          </ac:spMkLst>
        </pc:spChg>
        <pc:spChg chg="mod">
          <ac:chgData name="Bohms, H.M. (Michel)" userId="f0b80a2c-ca6a-4850-9433-81e4d17ec5c1" providerId="ADAL" clId="{5ABC2C34-B175-4ABB-A3AA-79BF6615036E}" dt="2021-04-01T09:56:23.497" v="1463" actId="790"/>
          <ac:spMkLst>
            <pc:docMk/>
            <pc:sldMk cId="4038306526" sldId="895"/>
            <ac:spMk id="10" creationId="{238ECD64-D611-48D7-B5E4-0F5A72126A3D}"/>
          </ac:spMkLst>
        </pc:spChg>
        <pc:spChg chg="mod">
          <ac:chgData name="Bohms, H.M. (Michel)" userId="f0b80a2c-ca6a-4850-9433-81e4d17ec5c1" providerId="ADAL" clId="{5ABC2C34-B175-4ABB-A3AA-79BF6615036E}" dt="2021-04-01T09:56:23.499" v="1464" actId="790"/>
          <ac:spMkLst>
            <pc:docMk/>
            <pc:sldMk cId="4038306526" sldId="895"/>
            <ac:spMk id="11" creationId="{7625FE88-7A8B-4642-BBF4-903A128CBA05}"/>
          </ac:spMkLst>
        </pc:spChg>
        <pc:spChg chg="mod">
          <ac:chgData name="Bohms, H.M. (Michel)" userId="f0b80a2c-ca6a-4850-9433-81e4d17ec5c1" providerId="ADAL" clId="{5ABC2C34-B175-4ABB-A3AA-79BF6615036E}" dt="2021-04-01T09:56:23.501" v="1465" actId="790"/>
          <ac:spMkLst>
            <pc:docMk/>
            <pc:sldMk cId="4038306526" sldId="895"/>
            <ac:spMk id="12" creationId="{9C7BF899-C1E2-4D76-AFC1-75BA2E2CFD4C}"/>
          </ac:spMkLst>
        </pc:spChg>
        <pc:spChg chg="mod">
          <ac:chgData name="Bohms, H.M. (Michel)" userId="f0b80a2c-ca6a-4850-9433-81e4d17ec5c1" providerId="ADAL" clId="{5ABC2C34-B175-4ABB-A3AA-79BF6615036E}" dt="2021-04-01T09:56:23.504" v="1466" actId="790"/>
          <ac:spMkLst>
            <pc:docMk/>
            <pc:sldMk cId="4038306526" sldId="895"/>
            <ac:spMk id="16" creationId="{FBB84D9F-147E-40A3-A24C-DCB42AFBF173}"/>
          </ac:spMkLst>
        </pc:spChg>
        <pc:spChg chg="mod">
          <ac:chgData name="Bohms, H.M. (Michel)" userId="f0b80a2c-ca6a-4850-9433-81e4d17ec5c1" providerId="ADAL" clId="{5ABC2C34-B175-4ABB-A3AA-79BF6615036E}" dt="2021-04-01T09:56:23.505" v="1467" actId="790"/>
          <ac:spMkLst>
            <pc:docMk/>
            <pc:sldMk cId="4038306526" sldId="895"/>
            <ac:spMk id="17" creationId="{DCF4D3EB-5D66-4104-B379-B38F69EAF0E1}"/>
          </ac:spMkLst>
        </pc:spChg>
        <pc:spChg chg="mod">
          <ac:chgData name="Bohms, H.M. (Michel)" userId="f0b80a2c-ca6a-4850-9433-81e4d17ec5c1" providerId="ADAL" clId="{5ABC2C34-B175-4ABB-A3AA-79BF6615036E}" dt="2021-04-01T09:56:23.507" v="1468" actId="790"/>
          <ac:spMkLst>
            <pc:docMk/>
            <pc:sldMk cId="4038306526" sldId="895"/>
            <ac:spMk id="19" creationId="{B6E0ECF5-2083-4B22-B47B-017215571024}"/>
          </ac:spMkLst>
        </pc:spChg>
        <pc:spChg chg="mod">
          <ac:chgData name="Bohms, H.M. (Michel)" userId="f0b80a2c-ca6a-4850-9433-81e4d17ec5c1" providerId="ADAL" clId="{5ABC2C34-B175-4ABB-A3AA-79BF6615036E}" dt="2021-04-01T09:56:23.509" v="1469" actId="790"/>
          <ac:spMkLst>
            <pc:docMk/>
            <pc:sldMk cId="4038306526" sldId="895"/>
            <ac:spMk id="20" creationId="{620D22E8-B14F-4170-978C-C7875128CFB4}"/>
          </ac:spMkLst>
        </pc:spChg>
        <pc:spChg chg="mod">
          <ac:chgData name="Bohms, H.M. (Michel)" userId="f0b80a2c-ca6a-4850-9433-81e4d17ec5c1" providerId="ADAL" clId="{5ABC2C34-B175-4ABB-A3AA-79BF6615036E}" dt="2021-04-01T09:56:23.511" v="1470" actId="790"/>
          <ac:spMkLst>
            <pc:docMk/>
            <pc:sldMk cId="4038306526" sldId="895"/>
            <ac:spMk id="21" creationId="{311D682B-0157-4051-A2EC-150E4938177E}"/>
          </ac:spMkLst>
        </pc:spChg>
        <pc:spChg chg="mod">
          <ac:chgData name="Bohms, H.M. (Michel)" userId="f0b80a2c-ca6a-4850-9433-81e4d17ec5c1" providerId="ADAL" clId="{5ABC2C34-B175-4ABB-A3AA-79BF6615036E}" dt="2021-04-01T09:56:23.513" v="1471" actId="790"/>
          <ac:spMkLst>
            <pc:docMk/>
            <pc:sldMk cId="4038306526" sldId="895"/>
            <ac:spMk id="25" creationId="{888091FB-BE33-4F48-ADC2-6D8961968524}"/>
          </ac:spMkLst>
        </pc:spChg>
        <pc:spChg chg="mod">
          <ac:chgData name="Bohms, H.M. (Michel)" userId="f0b80a2c-ca6a-4850-9433-81e4d17ec5c1" providerId="ADAL" clId="{5ABC2C34-B175-4ABB-A3AA-79BF6615036E}" dt="2021-04-01T09:56:23.515" v="1472" actId="790"/>
          <ac:spMkLst>
            <pc:docMk/>
            <pc:sldMk cId="4038306526" sldId="895"/>
            <ac:spMk id="26" creationId="{32E3325A-6B64-404F-812F-48ACEB0D81B8}"/>
          </ac:spMkLst>
        </pc:spChg>
        <pc:spChg chg="mod">
          <ac:chgData name="Bohms, H.M. (Michel)" userId="f0b80a2c-ca6a-4850-9433-81e4d17ec5c1" providerId="ADAL" clId="{5ABC2C34-B175-4ABB-A3AA-79BF6615036E}" dt="2021-04-01T09:56:23.517" v="1473" actId="790"/>
          <ac:spMkLst>
            <pc:docMk/>
            <pc:sldMk cId="4038306526" sldId="895"/>
            <ac:spMk id="28" creationId="{7C8019B3-56B1-4B44-B130-A5D8B586ACEB}"/>
          </ac:spMkLst>
        </pc:spChg>
        <pc:spChg chg="mod">
          <ac:chgData name="Bohms, H.M. (Michel)" userId="f0b80a2c-ca6a-4850-9433-81e4d17ec5c1" providerId="ADAL" clId="{5ABC2C34-B175-4ABB-A3AA-79BF6615036E}" dt="2021-04-01T09:56:23.519" v="1474" actId="790"/>
          <ac:spMkLst>
            <pc:docMk/>
            <pc:sldMk cId="4038306526" sldId="895"/>
            <ac:spMk id="33" creationId="{E2121045-6322-4EBC-BF22-227C9A73C926}"/>
          </ac:spMkLst>
        </pc:spChg>
        <pc:spChg chg="mod">
          <ac:chgData name="Bohms, H.M. (Michel)" userId="f0b80a2c-ca6a-4850-9433-81e4d17ec5c1" providerId="ADAL" clId="{5ABC2C34-B175-4ABB-A3AA-79BF6615036E}" dt="2021-04-01T09:56:23.521" v="1475" actId="790"/>
          <ac:spMkLst>
            <pc:docMk/>
            <pc:sldMk cId="4038306526" sldId="895"/>
            <ac:spMk id="34" creationId="{728AB456-06CE-4D80-B4A6-728C319542F0}"/>
          </ac:spMkLst>
        </pc:spChg>
        <pc:spChg chg="mod">
          <ac:chgData name="Bohms, H.M. (Michel)" userId="f0b80a2c-ca6a-4850-9433-81e4d17ec5c1" providerId="ADAL" clId="{5ABC2C34-B175-4ABB-A3AA-79BF6615036E}" dt="2021-04-01T09:56:23.522" v="1476" actId="790"/>
          <ac:spMkLst>
            <pc:docMk/>
            <pc:sldMk cId="4038306526" sldId="895"/>
            <ac:spMk id="35" creationId="{4EB6C0F4-965F-4892-8B10-DB04115910A3}"/>
          </ac:spMkLst>
        </pc:spChg>
      </pc:sldChg>
      <pc:sldChg chg="modSp mod">
        <pc:chgData name="Bohms, H.M. (Michel)" userId="f0b80a2c-ca6a-4850-9433-81e4d17ec5c1" providerId="ADAL" clId="{5ABC2C34-B175-4ABB-A3AA-79BF6615036E}" dt="2021-04-01T09:56:22.384" v="984" actId="790"/>
        <pc:sldMkLst>
          <pc:docMk/>
          <pc:sldMk cId="296481506" sldId="896"/>
        </pc:sldMkLst>
        <pc:spChg chg="mod">
          <ac:chgData name="Bohms, H.M. (Michel)" userId="f0b80a2c-ca6a-4850-9433-81e4d17ec5c1" providerId="ADAL" clId="{5ABC2C34-B175-4ABB-A3AA-79BF6615036E}" dt="2021-04-01T09:56:22.382" v="983" actId="20577"/>
          <ac:spMkLst>
            <pc:docMk/>
            <pc:sldMk cId="296481506" sldId="896"/>
            <ac:spMk id="2" creationId="{757B9184-D1F5-43E3-A08D-C0B8F15DD557}"/>
          </ac:spMkLst>
        </pc:spChg>
        <pc:spChg chg="mod">
          <ac:chgData name="Bohms, H.M. (Michel)" userId="f0b80a2c-ca6a-4850-9433-81e4d17ec5c1" providerId="ADAL" clId="{5ABC2C34-B175-4ABB-A3AA-79BF6615036E}" dt="2021-04-01T09:56:22.314" v="946" actId="20577"/>
          <ac:spMkLst>
            <pc:docMk/>
            <pc:sldMk cId="296481506" sldId="896"/>
            <ac:spMk id="3" creationId="{882662B0-B635-43A9-82B4-9AB1239A749D}"/>
          </ac:spMkLst>
        </pc:spChg>
        <pc:spChg chg="mod">
          <ac:chgData name="Bohms, H.M. (Michel)" userId="f0b80a2c-ca6a-4850-9433-81e4d17ec5c1" providerId="ADAL" clId="{5ABC2C34-B175-4ABB-A3AA-79BF6615036E}" dt="2021-04-01T09:56:22.316" v="947" actId="790"/>
          <ac:spMkLst>
            <pc:docMk/>
            <pc:sldMk cId="296481506" sldId="896"/>
            <ac:spMk id="4" creationId="{62609FC0-37B9-43A9-A06B-7B52CE41256E}"/>
          </ac:spMkLst>
        </pc:spChg>
        <pc:spChg chg="mod">
          <ac:chgData name="Bohms, H.M. (Michel)" userId="f0b80a2c-ca6a-4850-9433-81e4d17ec5c1" providerId="ADAL" clId="{5ABC2C34-B175-4ABB-A3AA-79BF6615036E}" dt="2021-04-01T09:56:22.320" v="948" actId="790"/>
          <ac:spMkLst>
            <pc:docMk/>
            <pc:sldMk cId="296481506" sldId="896"/>
            <ac:spMk id="5" creationId="{AA982F4A-9313-43FE-84B4-A3B1A919FF11}"/>
          </ac:spMkLst>
        </pc:spChg>
        <pc:spChg chg="mod">
          <ac:chgData name="Bohms, H.M. (Michel)" userId="f0b80a2c-ca6a-4850-9433-81e4d17ec5c1" providerId="ADAL" clId="{5ABC2C34-B175-4ABB-A3AA-79BF6615036E}" dt="2021-04-01T09:56:22.322" v="949" actId="790"/>
          <ac:spMkLst>
            <pc:docMk/>
            <pc:sldMk cId="296481506" sldId="896"/>
            <ac:spMk id="6" creationId="{C29570D5-2521-4391-8928-6688E101DDF0}"/>
          </ac:spMkLst>
        </pc:spChg>
        <pc:spChg chg="mod">
          <ac:chgData name="Bohms, H.M. (Michel)" userId="f0b80a2c-ca6a-4850-9433-81e4d17ec5c1" providerId="ADAL" clId="{5ABC2C34-B175-4ABB-A3AA-79BF6615036E}" dt="2021-04-01T09:56:22.324" v="950" actId="790"/>
          <ac:spMkLst>
            <pc:docMk/>
            <pc:sldMk cId="296481506" sldId="896"/>
            <ac:spMk id="7" creationId="{51CDE04C-2C9A-473B-8C6D-7F8C1FCA4CFE}"/>
          </ac:spMkLst>
        </pc:spChg>
        <pc:spChg chg="mod">
          <ac:chgData name="Bohms, H.M. (Michel)" userId="f0b80a2c-ca6a-4850-9433-81e4d17ec5c1" providerId="ADAL" clId="{5ABC2C34-B175-4ABB-A3AA-79BF6615036E}" dt="2021-04-01T09:56:22.330" v="953" actId="20577"/>
          <ac:spMkLst>
            <pc:docMk/>
            <pc:sldMk cId="296481506" sldId="896"/>
            <ac:spMk id="8" creationId="{B6FE7686-DB01-46EF-886D-15F34B11AFBE}"/>
          </ac:spMkLst>
        </pc:spChg>
        <pc:spChg chg="mod">
          <ac:chgData name="Bohms, H.M. (Michel)" userId="f0b80a2c-ca6a-4850-9433-81e4d17ec5c1" providerId="ADAL" clId="{5ABC2C34-B175-4ABB-A3AA-79BF6615036E}" dt="2021-04-01T09:56:22.333" v="954" actId="790"/>
          <ac:spMkLst>
            <pc:docMk/>
            <pc:sldMk cId="296481506" sldId="896"/>
            <ac:spMk id="9" creationId="{EE715556-66DB-42DF-A756-7453E326A143}"/>
          </ac:spMkLst>
        </pc:spChg>
        <pc:spChg chg="mod">
          <ac:chgData name="Bohms, H.M. (Michel)" userId="f0b80a2c-ca6a-4850-9433-81e4d17ec5c1" providerId="ADAL" clId="{5ABC2C34-B175-4ABB-A3AA-79BF6615036E}" dt="2021-04-01T09:56:22.334" v="955" actId="790"/>
          <ac:spMkLst>
            <pc:docMk/>
            <pc:sldMk cId="296481506" sldId="896"/>
            <ac:spMk id="10" creationId="{FB6AFE40-5004-48E6-8D1C-C4A46D04A1DB}"/>
          </ac:spMkLst>
        </pc:spChg>
        <pc:spChg chg="mod">
          <ac:chgData name="Bohms, H.M. (Michel)" userId="f0b80a2c-ca6a-4850-9433-81e4d17ec5c1" providerId="ADAL" clId="{5ABC2C34-B175-4ABB-A3AA-79BF6615036E}" dt="2021-04-01T09:56:22.336" v="956" actId="790"/>
          <ac:spMkLst>
            <pc:docMk/>
            <pc:sldMk cId="296481506" sldId="896"/>
            <ac:spMk id="11" creationId="{9C638710-474A-4AF9-BE45-DB6CB5FE3263}"/>
          </ac:spMkLst>
        </pc:spChg>
        <pc:spChg chg="mod">
          <ac:chgData name="Bohms, H.M. (Michel)" userId="f0b80a2c-ca6a-4850-9433-81e4d17ec5c1" providerId="ADAL" clId="{5ABC2C34-B175-4ABB-A3AA-79BF6615036E}" dt="2021-04-01T09:56:22.338" v="957" actId="790"/>
          <ac:spMkLst>
            <pc:docMk/>
            <pc:sldMk cId="296481506" sldId="896"/>
            <ac:spMk id="12" creationId="{B7D1134C-C4A3-4D2A-97B2-63FE050D768B}"/>
          </ac:spMkLst>
        </pc:spChg>
        <pc:spChg chg="mod">
          <ac:chgData name="Bohms, H.M. (Michel)" userId="f0b80a2c-ca6a-4850-9433-81e4d17ec5c1" providerId="ADAL" clId="{5ABC2C34-B175-4ABB-A3AA-79BF6615036E}" dt="2021-04-01T09:56:22.342" v="960" actId="20577"/>
          <ac:spMkLst>
            <pc:docMk/>
            <pc:sldMk cId="296481506" sldId="896"/>
            <ac:spMk id="13" creationId="{C555A91A-66C8-4FEB-AF69-B0EB2B662DA9}"/>
          </ac:spMkLst>
        </pc:spChg>
        <pc:spChg chg="mod">
          <ac:chgData name="Bohms, H.M. (Michel)" userId="f0b80a2c-ca6a-4850-9433-81e4d17ec5c1" providerId="ADAL" clId="{5ABC2C34-B175-4ABB-A3AA-79BF6615036E}" dt="2021-04-01T09:56:22.347" v="963" actId="20577"/>
          <ac:spMkLst>
            <pc:docMk/>
            <pc:sldMk cId="296481506" sldId="896"/>
            <ac:spMk id="15" creationId="{60DF0924-A2B5-4B55-87FC-2E9DD2501337}"/>
          </ac:spMkLst>
        </pc:spChg>
        <pc:spChg chg="mod">
          <ac:chgData name="Bohms, H.M. (Michel)" userId="f0b80a2c-ca6a-4850-9433-81e4d17ec5c1" providerId="ADAL" clId="{5ABC2C34-B175-4ABB-A3AA-79BF6615036E}" dt="2021-04-01T09:56:22.352" v="966" actId="20577"/>
          <ac:spMkLst>
            <pc:docMk/>
            <pc:sldMk cId="296481506" sldId="896"/>
            <ac:spMk id="16" creationId="{CF4C1F1E-9456-4394-B654-BD7400FFCAC6}"/>
          </ac:spMkLst>
        </pc:spChg>
        <pc:spChg chg="mod">
          <ac:chgData name="Bohms, H.M. (Michel)" userId="f0b80a2c-ca6a-4850-9433-81e4d17ec5c1" providerId="ADAL" clId="{5ABC2C34-B175-4ABB-A3AA-79BF6615036E}" dt="2021-04-01T09:56:22.357" v="969" actId="20577"/>
          <ac:spMkLst>
            <pc:docMk/>
            <pc:sldMk cId="296481506" sldId="896"/>
            <ac:spMk id="18" creationId="{63D7FD78-7DC6-4832-8CFA-C37ACE4381AB}"/>
          </ac:spMkLst>
        </pc:spChg>
        <pc:spChg chg="mod">
          <ac:chgData name="Bohms, H.M. (Michel)" userId="f0b80a2c-ca6a-4850-9433-81e4d17ec5c1" providerId="ADAL" clId="{5ABC2C34-B175-4ABB-A3AA-79BF6615036E}" dt="2021-04-01T09:56:22.362" v="972" actId="20577"/>
          <ac:spMkLst>
            <pc:docMk/>
            <pc:sldMk cId="296481506" sldId="896"/>
            <ac:spMk id="19" creationId="{030F1EFF-A157-4FD9-920D-50C9734D04CF}"/>
          </ac:spMkLst>
        </pc:spChg>
        <pc:spChg chg="mod">
          <ac:chgData name="Bohms, H.M. (Michel)" userId="f0b80a2c-ca6a-4850-9433-81e4d17ec5c1" providerId="ADAL" clId="{5ABC2C34-B175-4ABB-A3AA-79BF6615036E}" dt="2021-04-01T09:56:22.367" v="975" actId="20577"/>
          <ac:spMkLst>
            <pc:docMk/>
            <pc:sldMk cId="296481506" sldId="896"/>
            <ac:spMk id="20" creationId="{64D7052F-4E37-4CE4-B2B2-79D4BF1D5C88}"/>
          </ac:spMkLst>
        </pc:spChg>
        <pc:spChg chg="mod">
          <ac:chgData name="Bohms, H.M. (Michel)" userId="f0b80a2c-ca6a-4850-9433-81e4d17ec5c1" providerId="ADAL" clId="{5ABC2C34-B175-4ABB-A3AA-79BF6615036E}" dt="2021-04-01T09:56:22.368" v="976" actId="790"/>
          <ac:spMkLst>
            <pc:docMk/>
            <pc:sldMk cId="296481506" sldId="896"/>
            <ac:spMk id="22" creationId="{29D4E3B1-1508-455E-82E2-1FA1BE917629}"/>
          </ac:spMkLst>
        </pc:spChg>
        <pc:spChg chg="mod">
          <ac:chgData name="Bohms, H.M. (Michel)" userId="f0b80a2c-ca6a-4850-9433-81e4d17ec5c1" providerId="ADAL" clId="{5ABC2C34-B175-4ABB-A3AA-79BF6615036E}" dt="2021-04-01T09:56:22.370" v="977" actId="790"/>
          <ac:spMkLst>
            <pc:docMk/>
            <pc:sldMk cId="296481506" sldId="896"/>
            <ac:spMk id="23" creationId="{D4EBCA33-0C63-4A43-8271-3902682BDCA2}"/>
          </ac:spMkLst>
        </pc:spChg>
        <pc:spChg chg="mod">
          <ac:chgData name="Bohms, H.M. (Michel)" userId="f0b80a2c-ca6a-4850-9433-81e4d17ec5c1" providerId="ADAL" clId="{5ABC2C34-B175-4ABB-A3AA-79BF6615036E}" dt="2021-04-01T09:56:22.372" v="978" actId="790"/>
          <ac:spMkLst>
            <pc:docMk/>
            <pc:sldMk cId="296481506" sldId="896"/>
            <ac:spMk id="25" creationId="{196CA154-FCB3-40D6-ABFB-586B300C890F}"/>
          </ac:spMkLst>
        </pc:spChg>
        <pc:spChg chg="mod">
          <ac:chgData name="Bohms, H.M. (Michel)" userId="f0b80a2c-ca6a-4850-9433-81e4d17ec5c1" providerId="ADAL" clId="{5ABC2C34-B175-4ABB-A3AA-79BF6615036E}" dt="2021-04-01T09:56:22.374" v="979" actId="790"/>
          <ac:spMkLst>
            <pc:docMk/>
            <pc:sldMk cId="296481506" sldId="896"/>
            <ac:spMk id="26" creationId="{BCAA4E86-F917-4C1E-A6AE-7DEBC59425D4}"/>
          </ac:spMkLst>
        </pc:spChg>
        <pc:spChg chg="mod">
          <ac:chgData name="Bohms, H.M. (Michel)" userId="f0b80a2c-ca6a-4850-9433-81e4d17ec5c1" providerId="ADAL" clId="{5ABC2C34-B175-4ABB-A3AA-79BF6615036E}" dt="2021-04-01T09:56:22.376" v="980" actId="790"/>
          <ac:spMkLst>
            <pc:docMk/>
            <pc:sldMk cId="296481506" sldId="896"/>
            <ac:spMk id="27" creationId="{E2CC76D6-4C94-4CC8-A8A4-4D1B09423600}"/>
          </ac:spMkLst>
        </pc:spChg>
        <pc:spChg chg="mod">
          <ac:chgData name="Bohms, H.M. (Michel)" userId="f0b80a2c-ca6a-4850-9433-81e4d17ec5c1" providerId="ADAL" clId="{5ABC2C34-B175-4ABB-A3AA-79BF6615036E}" dt="2021-04-01T09:56:22.384" v="984" actId="790"/>
          <ac:spMkLst>
            <pc:docMk/>
            <pc:sldMk cId="296481506" sldId="896"/>
            <ac:spMk id="29" creationId="{74337396-D7E4-479E-83E3-DA9BF4734FEA}"/>
          </ac:spMkLst>
        </pc:spChg>
      </pc:sldChg>
      <pc:sldChg chg="modSp mod">
        <pc:chgData name="Bohms, H.M. (Michel)" userId="f0b80a2c-ca6a-4850-9433-81e4d17ec5c1" providerId="ADAL" clId="{5ABC2C34-B175-4ABB-A3AA-79BF6615036E}" dt="2021-04-01T09:56:22.543" v="1056" actId="790"/>
        <pc:sldMkLst>
          <pc:docMk/>
          <pc:sldMk cId="470323107" sldId="916"/>
        </pc:sldMkLst>
        <pc:spChg chg="mod">
          <ac:chgData name="Bohms, H.M. (Michel)" userId="f0b80a2c-ca6a-4850-9433-81e4d17ec5c1" providerId="ADAL" clId="{5ABC2C34-B175-4ABB-A3AA-79BF6615036E}" dt="2021-04-01T09:56:22.528" v="1049" actId="790"/>
          <ac:spMkLst>
            <pc:docMk/>
            <pc:sldMk cId="470323107" sldId="916"/>
            <ac:spMk id="2" creationId="{98A27E24-A1B0-497B-91D4-B40EC3201E15}"/>
          </ac:spMkLst>
        </pc:spChg>
        <pc:spChg chg="mod">
          <ac:chgData name="Bohms, H.M. (Michel)" userId="f0b80a2c-ca6a-4850-9433-81e4d17ec5c1" providerId="ADAL" clId="{5ABC2C34-B175-4ABB-A3AA-79BF6615036E}" dt="2021-04-01T09:56:22.533" v="1052" actId="20577"/>
          <ac:spMkLst>
            <pc:docMk/>
            <pc:sldMk cId="470323107" sldId="916"/>
            <ac:spMk id="3" creationId="{B5E71F03-499C-409F-80A7-584CAC206BB2}"/>
          </ac:spMkLst>
        </pc:spChg>
        <pc:spChg chg="mod">
          <ac:chgData name="Bohms, H.M. (Michel)" userId="f0b80a2c-ca6a-4850-9433-81e4d17ec5c1" providerId="ADAL" clId="{5ABC2C34-B175-4ABB-A3AA-79BF6615036E}" dt="2021-04-01T09:56:22.535" v="1053" actId="790"/>
          <ac:spMkLst>
            <pc:docMk/>
            <pc:sldMk cId="470323107" sldId="916"/>
            <ac:spMk id="4" creationId="{0CF449E4-375B-4947-827B-C76E712D7750}"/>
          </ac:spMkLst>
        </pc:spChg>
        <pc:spChg chg="mod">
          <ac:chgData name="Bohms, H.M. (Michel)" userId="f0b80a2c-ca6a-4850-9433-81e4d17ec5c1" providerId="ADAL" clId="{5ABC2C34-B175-4ABB-A3AA-79BF6615036E}" dt="2021-04-01T09:56:22.540" v="1054" actId="790"/>
          <ac:spMkLst>
            <pc:docMk/>
            <pc:sldMk cId="470323107" sldId="916"/>
            <ac:spMk id="5" creationId="{4349ABE1-9ABE-47DB-A782-C032F1A30CAB}"/>
          </ac:spMkLst>
        </pc:spChg>
        <pc:spChg chg="mod">
          <ac:chgData name="Bohms, H.M. (Michel)" userId="f0b80a2c-ca6a-4850-9433-81e4d17ec5c1" providerId="ADAL" clId="{5ABC2C34-B175-4ABB-A3AA-79BF6615036E}" dt="2021-04-01T09:56:22.541" v="1055" actId="790"/>
          <ac:spMkLst>
            <pc:docMk/>
            <pc:sldMk cId="470323107" sldId="916"/>
            <ac:spMk id="6" creationId="{F73D82E4-39A4-400C-81A4-F54DC2C61E3C}"/>
          </ac:spMkLst>
        </pc:spChg>
        <pc:spChg chg="mod">
          <ac:chgData name="Bohms, H.M. (Michel)" userId="f0b80a2c-ca6a-4850-9433-81e4d17ec5c1" providerId="ADAL" clId="{5ABC2C34-B175-4ABB-A3AA-79BF6615036E}" dt="2021-04-01T09:56:22.543" v="1056" actId="790"/>
          <ac:spMkLst>
            <pc:docMk/>
            <pc:sldMk cId="470323107" sldId="916"/>
            <ac:spMk id="7" creationId="{7EEB106B-043A-4F1C-A89C-D5A667CD6C94}"/>
          </ac:spMkLst>
        </pc:spChg>
      </pc:sldChg>
      <pc:sldChg chg="modSp mod">
        <pc:chgData name="Bohms, H.M. (Michel)" userId="f0b80a2c-ca6a-4850-9433-81e4d17ec5c1" providerId="ADAL" clId="{5ABC2C34-B175-4ABB-A3AA-79BF6615036E}" dt="2021-04-01T09:56:22.287" v="935" actId="790"/>
        <pc:sldMkLst>
          <pc:docMk/>
          <pc:sldMk cId="3732824860" sldId="917"/>
        </pc:sldMkLst>
        <pc:spChg chg="mod">
          <ac:chgData name="Bohms, H.M. (Michel)" userId="f0b80a2c-ca6a-4850-9433-81e4d17ec5c1" providerId="ADAL" clId="{5ABC2C34-B175-4ABB-A3AA-79BF6615036E}" dt="2021-04-01T09:56:22.274" v="931" actId="790"/>
          <ac:spMkLst>
            <pc:docMk/>
            <pc:sldMk cId="3732824860" sldId="917"/>
            <ac:spMk id="4" creationId="{52DD7A8D-15E0-4134-9DA2-FE4208BF70DD}"/>
          </ac:spMkLst>
        </pc:spChg>
        <pc:spChg chg="mod">
          <ac:chgData name="Bohms, H.M. (Michel)" userId="f0b80a2c-ca6a-4850-9433-81e4d17ec5c1" providerId="ADAL" clId="{5ABC2C34-B175-4ABB-A3AA-79BF6615036E}" dt="2021-04-01T09:56:22.279" v="932" actId="790"/>
          <ac:spMkLst>
            <pc:docMk/>
            <pc:sldMk cId="3732824860" sldId="917"/>
            <ac:spMk id="5" creationId="{81D49E64-98A4-4BFE-8B95-F2DB2B3F183B}"/>
          </ac:spMkLst>
        </pc:spChg>
        <pc:spChg chg="mod">
          <ac:chgData name="Bohms, H.M. (Michel)" userId="f0b80a2c-ca6a-4850-9433-81e4d17ec5c1" providerId="ADAL" clId="{5ABC2C34-B175-4ABB-A3AA-79BF6615036E}" dt="2021-04-01T09:56:22.281" v="933" actId="790"/>
          <ac:spMkLst>
            <pc:docMk/>
            <pc:sldMk cId="3732824860" sldId="917"/>
            <ac:spMk id="6" creationId="{E7036F51-26EC-4A39-BD25-853A1FB9FD72}"/>
          </ac:spMkLst>
        </pc:spChg>
        <pc:spChg chg="mod">
          <ac:chgData name="Bohms, H.M. (Michel)" userId="f0b80a2c-ca6a-4850-9433-81e4d17ec5c1" providerId="ADAL" clId="{5ABC2C34-B175-4ABB-A3AA-79BF6615036E}" dt="2021-04-01T09:56:22.283" v="934" actId="790"/>
          <ac:spMkLst>
            <pc:docMk/>
            <pc:sldMk cId="3732824860" sldId="917"/>
            <ac:spMk id="7" creationId="{ADBB3879-8965-4D67-BAE0-5851922A0518}"/>
          </ac:spMkLst>
        </pc:spChg>
        <pc:spChg chg="mod">
          <ac:chgData name="Bohms, H.M. (Michel)" userId="f0b80a2c-ca6a-4850-9433-81e4d17ec5c1" providerId="ADAL" clId="{5ABC2C34-B175-4ABB-A3AA-79BF6615036E}" dt="2021-04-01T09:56:22.272" v="930" actId="20577"/>
          <ac:spMkLst>
            <pc:docMk/>
            <pc:sldMk cId="3732824860" sldId="917"/>
            <ac:spMk id="8" creationId="{9CA4A0F0-6DAE-4E20-A9CC-A0A24A55B63B}"/>
          </ac:spMkLst>
        </pc:spChg>
        <pc:spChg chg="mod">
          <ac:chgData name="Bohms, H.M. (Michel)" userId="f0b80a2c-ca6a-4850-9433-81e4d17ec5c1" providerId="ADAL" clId="{5ABC2C34-B175-4ABB-A3AA-79BF6615036E}" dt="2021-04-01T09:56:22.287" v="935" actId="790"/>
          <ac:spMkLst>
            <pc:docMk/>
            <pc:sldMk cId="3732824860" sldId="917"/>
            <ac:spMk id="29" creationId="{C9C124EC-0736-473E-B15D-330940FD737F}"/>
          </ac:spMkLst>
        </pc:spChg>
      </pc:sldChg>
      <pc:sldChg chg="modSp mod">
        <pc:chgData name="Bohms, H.M. (Michel)" userId="f0b80a2c-ca6a-4850-9433-81e4d17ec5c1" providerId="ADAL" clId="{5ABC2C34-B175-4ABB-A3AA-79BF6615036E}" dt="2021-04-01T09:56:22.092" v="833" actId="20577"/>
        <pc:sldMkLst>
          <pc:docMk/>
          <pc:sldMk cId="3549408343" sldId="918"/>
        </pc:sldMkLst>
        <pc:spChg chg="mod">
          <ac:chgData name="Bohms, H.M. (Michel)" userId="f0b80a2c-ca6a-4850-9433-81e4d17ec5c1" providerId="ADAL" clId="{5ABC2C34-B175-4ABB-A3AA-79BF6615036E}" dt="2021-04-01T09:56:22.079" v="827" actId="790"/>
          <ac:spMkLst>
            <pc:docMk/>
            <pc:sldMk cId="3549408343" sldId="918"/>
            <ac:spMk id="4" creationId="{7F5382B3-9955-4D4F-BFF0-020BF563A063}"/>
          </ac:spMkLst>
        </pc:spChg>
        <pc:spChg chg="mod">
          <ac:chgData name="Bohms, H.M. (Michel)" userId="f0b80a2c-ca6a-4850-9433-81e4d17ec5c1" providerId="ADAL" clId="{5ABC2C34-B175-4ABB-A3AA-79BF6615036E}" dt="2021-04-01T09:56:22.084" v="828" actId="790"/>
          <ac:spMkLst>
            <pc:docMk/>
            <pc:sldMk cId="3549408343" sldId="918"/>
            <ac:spMk id="5" creationId="{E8AFD11D-CB5C-46E8-8252-27A43E80041C}"/>
          </ac:spMkLst>
        </pc:spChg>
        <pc:spChg chg="mod">
          <ac:chgData name="Bohms, H.M. (Michel)" userId="f0b80a2c-ca6a-4850-9433-81e4d17ec5c1" providerId="ADAL" clId="{5ABC2C34-B175-4ABB-A3AA-79BF6615036E}" dt="2021-04-01T09:56:22.086" v="829" actId="790"/>
          <ac:spMkLst>
            <pc:docMk/>
            <pc:sldMk cId="3549408343" sldId="918"/>
            <ac:spMk id="6" creationId="{3ABCEA7F-F7E3-49DE-84AB-5AFE6306D99A}"/>
          </ac:spMkLst>
        </pc:spChg>
        <pc:spChg chg="mod">
          <ac:chgData name="Bohms, H.M. (Michel)" userId="f0b80a2c-ca6a-4850-9433-81e4d17ec5c1" providerId="ADAL" clId="{5ABC2C34-B175-4ABB-A3AA-79BF6615036E}" dt="2021-04-01T09:56:22.088" v="830" actId="790"/>
          <ac:spMkLst>
            <pc:docMk/>
            <pc:sldMk cId="3549408343" sldId="918"/>
            <ac:spMk id="7" creationId="{3D7F5EF5-E7D8-4391-A10C-0FC302F55015}"/>
          </ac:spMkLst>
        </pc:spChg>
        <pc:spChg chg="mod">
          <ac:chgData name="Bohms, H.M. (Michel)" userId="f0b80a2c-ca6a-4850-9433-81e4d17ec5c1" providerId="ADAL" clId="{5ABC2C34-B175-4ABB-A3AA-79BF6615036E}" dt="2021-04-01T09:56:22.092" v="833" actId="20577"/>
          <ac:spMkLst>
            <pc:docMk/>
            <pc:sldMk cId="3549408343" sldId="918"/>
            <ac:spMk id="9" creationId="{8973FEA3-E2B1-454A-8247-384E73812A7E}"/>
          </ac:spMkLst>
        </pc:spChg>
      </pc:sldChg>
      <pc:sldChg chg="modSp mod">
        <pc:chgData name="Bohms, H.M. (Michel)" userId="f0b80a2c-ca6a-4850-9433-81e4d17ec5c1" providerId="ADAL" clId="{5ABC2C34-B175-4ABB-A3AA-79BF6615036E}" dt="2021-04-01T09:56:22.473" v="1021" actId="790"/>
        <pc:sldMkLst>
          <pc:docMk/>
          <pc:sldMk cId="1139366616" sldId="919"/>
        </pc:sldMkLst>
        <pc:spChg chg="mod">
          <ac:chgData name="Bohms, H.M. (Michel)" userId="f0b80a2c-ca6a-4850-9433-81e4d17ec5c1" providerId="ADAL" clId="{5ABC2C34-B175-4ABB-A3AA-79BF6615036E}" dt="2021-04-01T09:56:22.457" v="1014" actId="790"/>
          <ac:spMkLst>
            <pc:docMk/>
            <pc:sldMk cId="1139366616" sldId="919"/>
            <ac:spMk id="2" creationId="{D96C5AB3-E741-468F-9436-845606532956}"/>
          </ac:spMkLst>
        </pc:spChg>
        <pc:spChg chg="mod">
          <ac:chgData name="Bohms, H.M. (Michel)" userId="f0b80a2c-ca6a-4850-9433-81e4d17ec5c1" providerId="ADAL" clId="{5ABC2C34-B175-4ABB-A3AA-79BF6615036E}" dt="2021-04-01T09:56:22.462" v="1017" actId="20577"/>
          <ac:spMkLst>
            <pc:docMk/>
            <pc:sldMk cId="1139366616" sldId="919"/>
            <ac:spMk id="3" creationId="{9C25066E-15CB-4639-A298-AA256FC65FF8}"/>
          </ac:spMkLst>
        </pc:spChg>
        <pc:spChg chg="mod">
          <ac:chgData name="Bohms, H.M. (Michel)" userId="f0b80a2c-ca6a-4850-9433-81e4d17ec5c1" providerId="ADAL" clId="{5ABC2C34-B175-4ABB-A3AA-79BF6615036E}" dt="2021-04-01T09:56:22.464" v="1018" actId="790"/>
          <ac:spMkLst>
            <pc:docMk/>
            <pc:sldMk cId="1139366616" sldId="919"/>
            <ac:spMk id="4" creationId="{D5DFCBF9-71C6-4A87-9FC9-2700477CF344}"/>
          </ac:spMkLst>
        </pc:spChg>
        <pc:spChg chg="mod">
          <ac:chgData name="Bohms, H.M. (Michel)" userId="f0b80a2c-ca6a-4850-9433-81e4d17ec5c1" providerId="ADAL" clId="{5ABC2C34-B175-4ABB-A3AA-79BF6615036E}" dt="2021-04-01T09:56:22.469" v="1019" actId="790"/>
          <ac:spMkLst>
            <pc:docMk/>
            <pc:sldMk cId="1139366616" sldId="919"/>
            <ac:spMk id="5" creationId="{5BA42C9E-6D56-4A42-99F5-159A060F8E0E}"/>
          </ac:spMkLst>
        </pc:spChg>
        <pc:spChg chg="mod">
          <ac:chgData name="Bohms, H.M. (Michel)" userId="f0b80a2c-ca6a-4850-9433-81e4d17ec5c1" providerId="ADAL" clId="{5ABC2C34-B175-4ABB-A3AA-79BF6615036E}" dt="2021-04-01T09:56:22.471" v="1020" actId="790"/>
          <ac:spMkLst>
            <pc:docMk/>
            <pc:sldMk cId="1139366616" sldId="919"/>
            <ac:spMk id="7" creationId="{8DF597C6-1C50-4010-A58B-4A1073B1CF6B}"/>
          </ac:spMkLst>
        </pc:spChg>
        <pc:spChg chg="mod">
          <ac:chgData name="Bohms, H.M. (Michel)" userId="f0b80a2c-ca6a-4850-9433-81e4d17ec5c1" providerId="ADAL" clId="{5ABC2C34-B175-4ABB-A3AA-79BF6615036E}" dt="2021-04-01T09:56:22.473" v="1021" actId="790"/>
          <ac:spMkLst>
            <pc:docMk/>
            <pc:sldMk cId="1139366616" sldId="919"/>
            <ac:spMk id="16" creationId="{BC411A01-6270-4773-B84D-3F2974012B76}"/>
          </ac:spMkLst>
        </pc:spChg>
      </pc:sldChg>
      <pc:sldChg chg="modSp mod">
        <pc:chgData name="Bohms, H.M. (Michel)" userId="f0b80a2c-ca6a-4850-9433-81e4d17ec5c1" providerId="ADAL" clId="{5ABC2C34-B175-4ABB-A3AA-79BF6615036E}" dt="2021-04-01T09:56:22.563" v="1064" actId="790"/>
        <pc:sldMkLst>
          <pc:docMk/>
          <pc:sldMk cId="3706623616" sldId="920"/>
        </pc:sldMkLst>
        <pc:spChg chg="mod">
          <ac:chgData name="Bohms, H.M. (Michel)" userId="f0b80a2c-ca6a-4850-9433-81e4d17ec5c1" providerId="ADAL" clId="{5ABC2C34-B175-4ABB-A3AA-79BF6615036E}" dt="2021-04-01T09:56:22.548" v="1057" actId="790"/>
          <ac:spMkLst>
            <pc:docMk/>
            <pc:sldMk cId="3706623616" sldId="920"/>
            <ac:spMk id="2" creationId="{98A27E24-A1B0-497B-91D4-B40EC3201E15}"/>
          </ac:spMkLst>
        </pc:spChg>
        <pc:spChg chg="mod">
          <ac:chgData name="Bohms, H.M. (Michel)" userId="f0b80a2c-ca6a-4850-9433-81e4d17ec5c1" providerId="ADAL" clId="{5ABC2C34-B175-4ABB-A3AA-79BF6615036E}" dt="2021-04-01T09:56:22.553" v="1060" actId="20577"/>
          <ac:spMkLst>
            <pc:docMk/>
            <pc:sldMk cId="3706623616" sldId="920"/>
            <ac:spMk id="3" creationId="{B5E71F03-499C-409F-80A7-584CAC206BB2}"/>
          </ac:spMkLst>
        </pc:spChg>
        <pc:spChg chg="mod">
          <ac:chgData name="Bohms, H.M. (Michel)" userId="f0b80a2c-ca6a-4850-9433-81e4d17ec5c1" providerId="ADAL" clId="{5ABC2C34-B175-4ABB-A3AA-79BF6615036E}" dt="2021-04-01T09:56:22.555" v="1061" actId="790"/>
          <ac:spMkLst>
            <pc:docMk/>
            <pc:sldMk cId="3706623616" sldId="920"/>
            <ac:spMk id="4" creationId="{0CF449E4-375B-4947-827B-C76E712D7750}"/>
          </ac:spMkLst>
        </pc:spChg>
        <pc:spChg chg="mod">
          <ac:chgData name="Bohms, H.M. (Michel)" userId="f0b80a2c-ca6a-4850-9433-81e4d17ec5c1" providerId="ADAL" clId="{5ABC2C34-B175-4ABB-A3AA-79BF6615036E}" dt="2021-04-01T09:56:22.559" v="1062" actId="790"/>
          <ac:spMkLst>
            <pc:docMk/>
            <pc:sldMk cId="3706623616" sldId="920"/>
            <ac:spMk id="5" creationId="{4349ABE1-9ABE-47DB-A782-C032F1A30CAB}"/>
          </ac:spMkLst>
        </pc:spChg>
        <pc:spChg chg="mod">
          <ac:chgData name="Bohms, H.M. (Michel)" userId="f0b80a2c-ca6a-4850-9433-81e4d17ec5c1" providerId="ADAL" clId="{5ABC2C34-B175-4ABB-A3AA-79BF6615036E}" dt="2021-04-01T09:56:22.561" v="1063" actId="790"/>
          <ac:spMkLst>
            <pc:docMk/>
            <pc:sldMk cId="3706623616" sldId="920"/>
            <ac:spMk id="6" creationId="{F73D82E4-39A4-400C-81A4-F54DC2C61E3C}"/>
          </ac:spMkLst>
        </pc:spChg>
        <pc:spChg chg="mod">
          <ac:chgData name="Bohms, H.M. (Michel)" userId="f0b80a2c-ca6a-4850-9433-81e4d17ec5c1" providerId="ADAL" clId="{5ABC2C34-B175-4ABB-A3AA-79BF6615036E}" dt="2021-04-01T09:56:22.563" v="1064" actId="790"/>
          <ac:spMkLst>
            <pc:docMk/>
            <pc:sldMk cId="3706623616" sldId="920"/>
            <ac:spMk id="7" creationId="{7EEB106B-043A-4F1C-A89C-D5A667CD6C94}"/>
          </ac:spMkLst>
        </pc:spChg>
      </pc:sldChg>
      <pc:sldChg chg="modSp mod">
        <pc:chgData name="Bohms, H.M. (Michel)" userId="f0b80a2c-ca6a-4850-9433-81e4d17ec5c1" providerId="ADAL" clId="{5ABC2C34-B175-4ABB-A3AA-79BF6615036E}" dt="2021-04-01T09:56:22.604" v="1080" actId="790"/>
        <pc:sldMkLst>
          <pc:docMk/>
          <pc:sldMk cId="644731249" sldId="921"/>
        </pc:sldMkLst>
        <pc:spChg chg="mod">
          <ac:chgData name="Bohms, H.M. (Michel)" userId="f0b80a2c-ca6a-4850-9433-81e4d17ec5c1" providerId="ADAL" clId="{5ABC2C34-B175-4ABB-A3AA-79BF6615036E}" dt="2021-04-01T09:56:22.588" v="1073" actId="790"/>
          <ac:spMkLst>
            <pc:docMk/>
            <pc:sldMk cId="644731249" sldId="921"/>
            <ac:spMk id="2" creationId="{98A27E24-A1B0-497B-91D4-B40EC3201E15}"/>
          </ac:spMkLst>
        </pc:spChg>
        <pc:spChg chg="mod">
          <ac:chgData name="Bohms, H.M. (Michel)" userId="f0b80a2c-ca6a-4850-9433-81e4d17ec5c1" providerId="ADAL" clId="{5ABC2C34-B175-4ABB-A3AA-79BF6615036E}" dt="2021-04-01T09:56:22.593" v="1076" actId="20577"/>
          <ac:spMkLst>
            <pc:docMk/>
            <pc:sldMk cId="644731249" sldId="921"/>
            <ac:spMk id="3" creationId="{B5E71F03-499C-409F-80A7-584CAC206BB2}"/>
          </ac:spMkLst>
        </pc:spChg>
        <pc:spChg chg="mod">
          <ac:chgData name="Bohms, H.M. (Michel)" userId="f0b80a2c-ca6a-4850-9433-81e4d17ec5c1" providerId="ADAL" clId="{5ABC2C34-B175-4ABB-A3AA-79BF6615036E}" dt="2021-04-01T09:56:22.595" v="1077" actId="790"/>
          <ac:spMkLst>
            <pc:docMk/>
            <pc:sldMk cId="644731249" sldId="921"/>
            <ac:spMk id="4" creationId="{0CF449E4-375B-4947-827B-C76E712D7750}"/>
          </ac:spMkLst>
        </pc:spChg>
        <pc:spChg chg="mod">
          <ac:chgData name="Bohms, H.M. (Michel)" userId="f0b80a2c-ca6a-4850-9433-81e4d17ec5c1" providerId="ADAL" clId="{5ABC2C34-B175-4ABB-A3AA-79BF6615036E}" dt="2021-04-01T09:56:22.600" v="1078" actId="790"/>
          <ac:spMkLst>
            <pc:docMk/>
            <pc:sldMk cId="644731249" sldId="921"/>
            <ac:spMk id="5" creationId="{4349ABE1-9ABE-47DB-A782-C032F1A30CAB}"/>
          </ac:spMkLst>
        </pc:spChg>
        <pc:spChg chg="mod">
          <ac:chgData name="Bohms, H.M. (Michel)" userId="f0b80a2c-ca6a-4850-9433-81e4d17ec5c1" providerId="ADAL" clId="{5ABC2C34-B175-4ABB-A3AA-79BF6615036E}" dt="2021-04-01T09:56:22.602" v="1079" actId="790"/>
          <ac:spMkLst>
            <pc:docMk/>
            <pc:sldMk cId="644731249" sldId="921"/>
            <ac:spMk id="6" creationId="{F73D82E4-39A4-400C-81A4-F54DC2C61E3C}"/>
          </ac:spMkLst>
        </pc:spChg>
        <pc:spChg chg="mod">
          <ac:chgData name="Bohms, H.M. (Michel)" userId="f0b80a2c-ca6a-4850-9433-81e4d17ec5c1" providerId="ADAL" clId="{5ABC2C34-B175-4ABB-A3AA-79BF6615036E}" dt="2021-04-01T09:56:22.604" v="1080" actId="790"/>
          <ac:spMkLst>
            <pc:docMk/>
            <pc:sldMk cId="644731249" sldId="921"/>
            <ac:spMk id="7" creationId="{7EEB106B-043A-4F1C-A89C-D5A667CD6C94}"/>
          </ac:spMkLst>
        </pc:spChg>
      </pc:sldChg>
      <pc:sldChg chg="modSp mod">
        <pc:chgData name="Bohms, H.M. (Michel)" userId="f0b80a2c-ca6a-4850-9433-81e4d17ec5c1" providerId="ADAL" clId="{5ABC2C34-B175-4ABB-A3AA-79BF6615036E}" dt="2021-04-01T09:56:22.641" v="1096" actId="790"/>
        <pc:sldMkLst>
          <pc:docMk/>
          <pc:sldMk cId="4190988127" sldId="922"/>
        </pc:sldMkLst>
        <pc:spChg chg="mod">
          <ac:chgData name="Bohms, H.M. (Michel)" userId="f0b80a2c-ca6a-4850-9433-81e4d17ec5c1" providerId="ADAL" clId="{5ABC2C34-B175-4ABB-A3AA-79BF6615036E}" dt="2021-04-01T09:56:22.626" v="1089" actId="790"/>
          <ac:spMkLst>
            <pc:docMk/>
            <pc:sldMk cId="4190988127" sldId="922"/>
            <ac:spMk id="2" creationId="{98A27E24-A1B0-497B-91D4-B40EC3201E15}"/>
          </ac:spMkLst>
        </pc:spChg>
        <pc:spChg chg="mod">
          <ac:chgData name="Bohms, H.M. (Michel)" userId="f0b80a2c-ca6a-4850-9433-81e4d17ec5c1" providerId="ADAL" clId="{5ABC2C34-B175-4ABB-A3AA-79BF6615036E}" dt="2021-04-01T09:56:22.631" v="1092" actId="20577"/>
          <ac:spMkLst>
            <pc:docMk/>
            <pc:sldMk cId="4190988127" sldId="922"/>
            <ac:spMk id="3" creationId="{B5E71F03-499C-409F-80A7-584CAC206BB2}"/>
          </ac:spMkLst>
        </pc:spChg>
        <pc:spChg chg="mod">
          <ac:chgData name="Bohms, H.M. (Michel)" userId="f0b80a2c-ca6a-4850-9433-81e4d17ec5c1" providerId="ADAL" clId="{5ABC2C34-B175-4ABB-A3AA-79BF6615036E}" dt="2021-04-01T09:56:22.633" v="1093" actId="790"/>
          <ac:spMkLst>
            <pc:docMk/>
            <pc:sldMk cId="4190988127" sldId="922"/>
            <ac:spMk id="4" creationId="{0CF449E4-375B-4947-827B-C76E712D7750}"/>
          </ac:spMkLst>
        </pc:spChg>
        <pc:spChg chg="mod">
          <ac:chgData name="Bohms, H.M. (Michel)" userId="f0b80a2c-ca6a-4850-9433-81e4d17ec5c1" providerId="ADAL" clId="{5ABC2C34-B175-4ABB-A3AA-79BF6615036E}" dt="2021-04-01T09:56:22.638" v="1094" actId="790"/>
          <ac:spMkLst>
            <pc:docMk/>
            <pc:sldMk cId="4190988127" sldId="922"/>
            <ac:spMk id="5" creationId="{4349ABE1-9ABE-47DB-A782-C032F1A30CAB}"/>
          </ac:spMkLst>
        </pc:spChg>
        <pc:spChg chg="mod">
          <ac:chgData name="Bohms, H.M. (Michel)" userId="f0b80a2c-ca6a-4850-9433-81e4d17ec5c1" providerId="ADAL" clId="{5ABC2C34-B175-4ABB-A3AA-79BF6615036E}" dt="2021-04-01T09:56:22.639" v="1095" actId="790"/>
          <ac:spMkLst>
            <pc:docMk/>
            <pc:sldMk cId="4190988127" sldId="922"/>
            <ac:spMk id="6" creationId="{F73D82E4-39A4-400C-81A4-F54DC2C61E3C}"/>
          </ac:spMkLst>
        </pc:spChg>
        <pc:spChg chg="mod">
          <ac:chgData name="Bohms, H.M. (Michel)" userId="f0b80a2c-ca6a-4850-9433-81e4d17ec5c1" providerId="ADAL" clId="{5ABC2C34-B175-4ABB-A3AA-79BF6615036E}" dt="2021-04-01T09:56:22.641" v="1096" actId="790"/>
          <ac:spMkLst>
            <pc:docMk/>
            <pc:sldMk cId="4190988127" sldId="922"/>
            <ac:spMk id="7" creationId="{7EEB106B-043A-4F1C-A89C-D5A667CD6C94}"/>
          </ac:spMkLst>
        </pc:spChg>
      </pc:sldChg>
      <pc:sldChg chg="modSp mod">
        <pc:chgData name="Bohms, H.M. (Michel)" userId="f0b80a2c-ca6a-4850-9433-81e4d17ec5c1" providerId="ADAL" clId="{5ABC2C34-B175-4ABB-A3AA-79BF6615036E}" dt="2021-04-01T09:56:22.684" v="1112" actId="790"/>
        <pc:sldMkLst>
          <pc:docMk/>
          <pc:sldMk cId="339824877" sldId="923"/>
        </pc:sldMkLst>
        <pc:spChg chg="mod">
          <ac:chgData name="Bohms, H.M. (Michel)" userId="f0b80a2c-ca6a-4850-9433-81e4d17ec5c1" providerId="ADAL" clId="{5ABC2C34-B175-4ABB-A3AA-79BF6615036E}" dt="2021-04-01T09:56:22.669" v="1105" actId="790"/>
          <ac:spMkLst>
            <pc:docMk/>
            <pc:sldMk cId="339824877" sldId="923"/>
            <ac:spMk id="2" creationId="{98A27E24-A1B0-497B-91D4-B40EC3201E15}"/>
          </ac:spMkLst>
        </pc:spChg>
        <pc:spChg chg="mod">
          <ac:chgData name="Bohms, H.M. (Michel)" userId="f0b80a2c-ca6a-4850-9433-81e4d17ec5c1" providerId="ADAL" clId="{5ABC2C34-B175-4ABB-A3AA-79BF6615036E}" dt="2021-04-01T09:56:22.674" v="1108" actId="20577"/>
          <ac:spMkLst>
            <pc:docMk/>
            <pc:sldMk cId="339824877" sldId="923"/>
            <ac:spMk id="3" creationId="{B5E71F03-499C-409F-80A7-584CAC206BB2}"/>
          </ac:spMkLst>
        </pc:spChg>
        <pc:spChg chg="mod">
          <ac:chgData name="Bohms, H.M. (Michel)" userId="f0b80a2c-ca6a-4850-9433-81e4d17ec5c1" providerId="ADAL" clId="{5ABC2C34-B175-4ABB-A3AA-79BF6615036E}" dt="2021-04-01T09:56:22.675" v="1109" actId="790"/>
          <ac:spMkLst>
            <pc:docMk/>
            <pc:sldMk cId="339824877" sldId="923"/>
            <ac:spMk id="4" creationId="{0CF449E4-375B-4947-827B-C76E712D7750}"/>
          </ac:spMkLst>
        </pc:spChg>
        <pc:spChg chg="mod">
          <ac:chgData name="Bohms, H.M. (Michel)" userId="f0b80a2c-ca6a-4850-9433-81e4d17ec5c1" providerId="ADAL" clId="{5ABC2C34-B175-4ABB-A3AA-79BF6615036E}" dt="2021-04-01T09:56:22.680" v="1110" actId="790"/>
          <ac:spMkLst>
            <pc:docMk/>
            <pc:sldMk cId="339824877" sldId="923"/>
            <ac:spMk id="5" creationId="{4349ABE1-9ABE-47DB-A782-C032F1A30CAB}"/>
          </ac:spMkLst>
        </pc:spChg>
        <pc:spChg chg="mod">
          <ac:chgData name="Bohms, H.M. (Michel)" userId="f0b80a2c-ca6a-4850-9433-81e4d17ec5c1" providerId="ADAL" clId="{5ABC2C34-B175-4ABB-A3AA-79BF6615036E}" dt="2021-04-01T09:56:22.682" v="1111" actId="790"/>
          <ac:spMkLst>
            <pc:docMk/>
            <pc:sldMk cId="339824877" sldId="923"/>
            <ac:spMk id="6" creationId="{F73D82E4-39A4-400C-81A4-F54DC2C61E3C}"/>
          </ac:spMkLst>
        </pc:spChg>
        <pc:spChg chg="mod">
          <ac:chgData name="Bohms, H.M. (Michel)" userId="f0b80a2c-ca6a-4850-9433-81e4d17ec5c1" providerId="ADAL" clId="{5ABC2C34-B175-4ABB-A3AA-79BF6615036E}" dt="2021-04-01T09:56:22.684" v="1112" actId="790"/>
          <ac:spMkLst>
            <pc:docMk/>
            <pc:sldMk cId="339824877" sldId="923"/>
            <ac:spMk id="7" creationId="{7EEB106B-043A-4F1C-A89C-D5A667CD6C94}"/>
          </ac:spMkLst>
        </pc:spChg>
      </pc:sldChg>
      <pc:sldChg chg="modSp mod">
        <pc:chgData name="Bohms, H.M. (Michel)" userId="f0b80a2c-ca6a-4850-9433-81e4d17ec5c1" providerId="ADAL" clId="{5ABC2C34-B175-4ABB-A3AA-79BF6615036E}" dt="2021-04-01T09:56:22.730" v="1129" actId="790"/>
        <pc:sldMkLst>
          <pc:docMk/>
          <pc:sldMk cId="384457210" sldId="924"/>
        </pc:sldMkLst>
        <pc:spChg chg="mod">
          <ac:chgData name="Bohms, H.M. (Michel)" userId="f0b80a2c-ca6a-4850-9433-81e4d17ec5c1" providerId="ADAL" clId="{5ABC2C34-B175-4ABB-A3AA-79BF6615036E}" dt="2021-04-01T09:56:22.714" v="1122" actId="790"/>
          <ac:spMkLst>
            <pc:docMk/>
            <pc:sldMk cId="384457210" sldId="924"/>
            <ac:spMk id="2" creationId="{98A27E24-A1B0-497B-91D4-B40EC3201E15}"/>
          </ac:spMkLst>
        </pc:spChg>
        <pc:spChg chg="mod">
          <ac:chgData name="Bohms, H.M. (Michel)" userId="f0b80a2c-ca6a-4850-9433-81e4d17ec5c1" providerId="ADAL" clId="{5ABC2C34-B175-4ABB-A3AA-79BF6615036E}" dt="2021-04-01T09:56:22.719" v="1125" actId="20577"/>
          <ac:spMkLst>
            <pc:docMk/>
            <pc:sldMk cId="384457210" sldId="924"/>
            <ac:spMk id="3" creationId="{B5E71F03-499C-409F-80A7-584CAC206BB2}"/>
          </ac:spMkLst>
        </pc:spChg>
        <pc:spChg chg="mod">
          <ac:chgData name="Bohms, H.M. (Michel)" userId="f0b80a2c-ca6a-4850-9433-81e4d17ec5c1" providerId="ADAL" clId="{5ABC2C34-B175-4ABB-A3AA-79BF6615036E}" dt="2021-04-01T09:56:22.721" v="1126" actId="790"/>
          <ac:spMkLst>
            <pc:docMk/>
            <pc:sldMk cId="384457210" sldId="924"/>
            <ac:spMk id="4" creationId="{0CF449E4-375B-4947-827B-C76E712D7750}"/>
          </ac:spMkLst>
        </pc:spChg>
        <pc:spChg chg="mod">
          <ac:chgData name="Bohms, H.M. (Michel)" userId="f0b80a2c-ca6a-4850-9433-81e4d17ec5c1" providerId="ADAL" clId="{5ABC2C34-B175-4ABB-A3AA-79BF6615036E}" dt="2021-04-01T09:56:22.726" v="1127" actId="790"/>
          <ac:spMkLst>
            <pc:docMk/>
            <pc:sldMk cId="384457210" sldId="924"/>
            <ac:spMk id="5" creationId="{4349ABE1-9ABE-47DB-A782-C032F1A30CAB}"/>
          </ac:spMkLst>
        </pc:spChg>
        <pc:spChg chg="mod">
          <ac:chgData name="Bohms, H.M. (Michel)" userId="f0b80a2c-ca6a-4850-9433-81e4d17ec5c1" providerId="ADAL" clId="{5ABC2C34-B175-4ABB-A3AA-79BF6615036E}" dt="2021-04-01T09:56:22.728" v="1128" actId="790"/>
          <ac:spMkLst>
            <pc:docMk/>
            <pc:sldMk cId="384457210" sldId="924"/>
            <ac:spMk id="6" creationId="{F73D82E4-39A4-400C-81A4-F54DC2C61E3C}"/>
          </ac:spMkLst>
        </pc:spChg>
        <pc:spChg chg="mod">
          <ac:chgData name="Bohms, H.M. (Michel)" userId="f0b80a2c-ca6a-4850-9433-81e4d17ec5c1" providerId="ADAL" clId="{5ABC2C34-B175-4ABB-A3AA-79BF6615036E}" dt="2021-04-01T09:56:22.730" v="1129" actId="790"/>
          <ac:spMkLst>
            <pc:docMk/>
            <pc:sldMk cId="384457210" sldId="924"/>
            <ac:spMk id="7" creationId="{7EEB106B-043A-4F1C-A89C-D5A667CD6C94}"/>
          </ac:spMkLst>
        </pc:spChg>
      </pc:sldChg>
      <pc:sldChg chg="modSp mod">
        <pc:chgData name="Bohms, H.M. (Michel)" userId="f0b80a2c-ca6a-4850-9433-81e4d17ec5c1" providerId="ADAL" clId="{5ABC2C34-B175-4ABB-A3AA-79BF6615036E}" dt="2021-04-01T09:56:22.770" v="1145" actId="790"/>
        <pc:sldMkLst>
          <pc:docMk/>
          <pc:sldMk cId="4178951195" sldId="925"/>
        </pc:sldMkLst>
        <pc:spChg chg="mod">
          <ac:chgData name="Bohms, H.M. (Michel)" userId="f0b80a2c-ca6a-4850-9433-81e4d17ec5c1" providerId="ADAL" clId="{5ABC2C34-B175-4ABB-A3AA-79BF6615036E}" dt="2021-04-01T09:56:22.755" v="1138" actId="790"/>
          <ac:spMkLst>
            <pc:docMk/>
            <pc:sldMk cId="4178951195" sldId="925"/>
            <ac:spMk id="2" creationId="{98A27E24-A1B0-497B-91D4-B40EC3201E15}"/>
          </ac:spMkLst>
        </pc:spChg>
        <pc:spChg chg="mod">
          <ac:chgData name="Bohms, H.M. (Michel)" userId="f0b80a2c-ca6a-4850-9433-81e4d17ec5c1" providerId="ADAL" clId="{5ABC2C34-B175-4ABB-A3AA-79BF6615036E}" dt="2021-04-01T09:56:22.760" v="1141" actId="20577"/>
          <ac:spMkLst>
            <pc:docMk/>
            <pc:sldMk cId="4178951195" sldId="925"/>
            <ac:spMk id="3" creationId="{B5E71F03-499C-409F-80A7-584CAC206BB2}"/>
          </ac:spMkLst>
        </pc:spChg>
        <pc:spChg chg="mod">
          <ac:chgData name="Bohms, H.M. (Michel)" userId="f0b80a2c-ca6a-4850-9433-81e4d17ec5c1" providerId="ADAL" clId="{5ABC2C34-B175-4ABB-A3AA-79BF6615036E}" dt="2021-04-01T09:56:22.761" v="1142" actId="790"/>
          <ac:spMkLst>
            <pc:docMk/>
            <pc:sldMk cId="4178951195" sldId="925"/>
            <ac:spMk id="4" creationId="{0CF449E4-375B-4947-827B-C76E712D7750}"/>
          </ac:spMkLst>
        </pc:spChg>
        <pc:spChg chg="mod">
          <ac:chgData name="Bohms, H.M. (Michel)" userId="f0b80a2c-ca6a-4850-9433-81e4d17ec5c1" providerId="ADAL" clId="{5ABC2C34-B175-4ABB-A3AA-79BF6615036E}" dt="2021-04-01T09:56:22.767" v="1143" actId="790"/>
          <ac:spMkLst>
            <pc:docMk/>
            <pc:sldMk cId="4178951195" sldId="925"/>
            <ac:spMk id="5" creationId="{4349ABE1-9ABE-47DB-A782-C032F1A30CAB}"/>
          </ac:spMkLst>
        </pc:spChg>
        <pc:spChg chg="mod">
          <ac:chgData name="Bohms, H.M. (Michel)" userId="f0b80a2c-ca6a-4850-9433-81e4d17ec5c1" providerId="ADAL" clId="{5ABC2C34-B175-4ABB-A3AA-79BF6615036E}" dt="2021-04-01T09:56:22.769" v="1144" actId="790"/>
          <ac:spMkLst>
            <pc:docMk/>
            <pc:sldMk cId="4178951195" sldId="925"/>
            <ac:spMk id="6" creationId="{F73D82E4-39A4-400C-81A4-F54DC2C61E3C}"/>
          </ac:spMkLst>
        </pc:spChg>
        <pc:spChg chg="mod">
          <ac:chgData name="Bohms, H.M. (Michel)" userId="f0b80a2c-ca6a-4850-9433-81e4d17ec5c1" providerId="ADAL" clId="{5ABC2C34-B175-4ABB-A3AA-79BF6615036E}" dt="2021-04-01T09:56:22.770" v="1145" actId="790"/>
          <ac:spMkLst>
            <pc:docMk/>
            <pc:sldMk cId="4178951195" sldId="925"/>
            <ac:spMk id="7" creationId="{7EEB106B-043A-4F1C-A89C-D5A667CD6C94}"/>
          </ac:spMkLst>
        </pc:spChg>
      </pc:sldChg>
      <pc:sldChg chg="modSp mod">
        <pc:chgData name="Bohms, H.M. (Michel)" userId="f0b80a2c-ca6a-4850-9433-81e4d17ec5c1" providerId="ADAL" clId="{5ABC2C34-B175-4ABB-A3AA-79BF6615036E}" dt="2021-04-01T09:56:22.813" v="1161" actId="790"/>
        <pc:sldMkLst>
          <pc:docMk/>
          <pc:sldMk cId="3129893327" sldId="927"/>
        </pc:sldMkLst>
        <pc:spChg chg="mod">
          <ac:chgData name="Bohms, H.M. (Michel)" userId="f0b80a2c-ca6a-4850-9433-81e4d17ec5c1" providerId="ADAL" clId="{5ABC2C34-B175-4ABB-A3AA-79BF6615036E}" dt="2021-04-01T09:56:22.798" v="1154" actId="790"/>
          <ac:spMkLst>
            <pc:docMk/>
            <pc:sldMk cId="3129893327" sldId="927"/>
            <ac:spMk id="2" creationId="{98A27E24-A1B0-497B-91D4-B40EC3201E15}"/>
          </ac:spMkLst>
        </pc:spChg>
        <pc:spChg chg="mod">
          <ac:chgData name="Bohms, H.M. (Michel)" userId="f0b80a2c-ca6a-4850-9433-81e4d17ec5c1" providerId="ADAL" clId="{5ABC2C34-B175-4ABB-A3AA-79BF6615036E}" dt="2021-04-01T09:56:22.803" v="1157" actId="20577"/>
          <ac:spMkLst>
            <pc:docMk/>
            <pc:sldMk cId="3129893327" sldId="927"/>
            <ac:spMk id="3" creationId="{B5E71F03-499C-409F-80A7-584CAC206BB2}"/>
          </ac:spMkLst>
        </pc:spChg>
        <pc:spChg chg="mod">
          <ac:chgData name="Bohms, H.M. (Michel)" userId="f0b80a2c-ca6a-4850-9433-81e4d17ec5c1" providerId="ADAL" clId="{5ABC2C34-B175-4ABB-A3AA-79BF6615036E}" dt="2021-04-01T09:56:22.805" v="1158" actId="790"/>
          <ac:spMkLst>
            <pc:docMk/>
            <pc:sldMk cId="3129893327" sldId="927"/>
            <ac:spMk id="4" creationId="{0CF449E4-375B-4947-827B-C76E712D7750}"/>
          </ac:spMkLst>
        </pc:spChg>
        <pc:spChg chg="mod">
          <ac:chgData name="Bohms, H.M. (Michel)" userId="f0b80a2c-ca6a-4850-9433-81e4d17ec5c1" providerId="ADAL" clId="{5ABC2C34-B175-4ABB-A3AA-79BF6615036E}" dt="2021-04-01T09:56:22.810" v="1159" actId="790"/>
          <ac:spMkLst>
            <pc:docMk/>
            <pc:sldMk cId="3129893327" sldId="927"/>
            <ac:spMk id="5" creationId="{4349ABE1-9ABE-47DB-A782-C032F1A30CAB}"/>
          </ac:spMkLst>
        </pc:spChg>
        <pc:spChg chg="mod">
          <ac:chgData name="Bohms, H.M. (Michel)" userId="f0b80a2c-ca6a-4850-9433-81e4d17ec5c1" providerId="ADAL" clId="{5ABC2C34-B175-4ABB-A3AA-79BF6615036E}" dt="2021-04-01T09:56:22.811" v="1160" actId="790"/>
          <ac:spMkLst>
            <pc:docMk/>
            <pc:sldMk cId="3129893327" sldId="927"/>
            <ac:spMk id="6" creationId="{F73D82E4-39A4-400C-81A4-F54DC2C61E3C}"/>
          </ac:spMkLst>
        </pc:spChg>
        <pc:spChg chg="mod">
          <ac:chgData name="Bohms, H.M. (Michel)" userId="f0b80a2c-ca6a-4850-9433-81e4d17ec5c1" providerId="ADAL" clId="{5ABC2C34-B175-4ABB-A3AA-79BF6615036E}" dt="2021-04-01T09:56:22.813" v="1161" actId="790"/>
          <ac:spMkLst>
            <pc:docMk/>
            <pc:sldMk cId="3129893327" sldId="927"/>
            <ac:spMk id="7" creationId="{7EEB106B-043A-4F1C-A89C-D5A667CD6C94}"/>
          </ac:spMkLst>
        </pc:spChg>
      </pc:sldChg>
      <pc:sldChg chg="modSp mod">
        <pc:chgData name="Bohms, H.M. (Michel)" userId="f0b80a2c-ca6a-4850-9433-81e4d17ec5c1" providerId="ADAL" clId="{5ABC2C34-B175-4ABB-A3AA-79BF6615036E}" dt="2021-04-01T09:56:22.584" v="1072" actId="790"/>
        <pc:sldMkLst>
          <pc:docMk/>
          <pc:sldMk cId="1676239602" sldId="928"/>
        </pc:sldMkLst>
        <pc:spChg chg="mod">
          <ac:chgData name="Bohms, H.M. (Michel)" userId="f0b80a2c-ca6a-4850-9433-81e4d17ec5c1" providerId="ADAL" clId="{5ABC2C34-B175-4ABB-A3AA-79BF6615036E}" dt="2021-04-01T09:56:22.569" v="1065" actId="790"/>
          <ac:spMkLst>
            <pc:docMk/>
            <pc:sldMk cId="1676239602" sldId="928"/>
            <ac:spMk id="2" creationId="{DACD7AB4-90B2-4B38-B01C-62F696A9EDE5}"/>
          </ac:spMkLst>
        </pc:spChg>
        <pc:spChg chg="mod">
          <ac:chgData name="Bohms, H.M. (Michel)" userId="f0b80a2c-ca6a-4850-9433-81e4d17ec5c1" providerId="ADAL" clId="{5ABC2C34-B175-4ABB-A3AA-79BF6615036E}" dt="2021-04-01T09:56:22.574" v="1068" actId="20577"/>
          <ac:spMkLst>
            <pc:docMk/>
            <pc:sldMk cId="1676239602" sldId="928"/>
            <ac:spMk id="3" creationId="{F78E4FA5-5B7E-4999-BCAA-3185A8B5761F}"/>
          </ac:spMkLst>
        </pc:spChg>
        <pc:spChg chg="mod">
          <ac:chgData name="Bohms, H.M. (Michel)" userId="f0b80a2c-ca6a-4850-9433-81e4d17ec5c1" providerId="ADAL" clId="{5ABC2C34-B175-4ABB-A3AA-79BF6615036E}" dt="2021-04-01T09:56:22.575" v="1069" actId="790"/>
          <ac:spMkLst>
            <pc:docMk/>
            <pc:sldMk cId="1676239602" sldId="928"/>
            <ac:spMk id="4" creationId="{ED47A1FD-0BDB-426E-9EB5-1A9272D0B609}"/>
          </ac:spMkLst>
        </pc:spChg>
        <pc:spChg chg="mod">
          <ac:chgData name="Bohms, H.M. (Michel)" userId="f0b80a2c-ca6a-4850-9433-81e4d17ec5c1" providerId="ADAL" clId="{5ABC2C34-B175-4ABB-A3AA-79BF6615036E}" dt="2021-04-01T09:56:22.580" v="1070" actId="790"/>
          <ac:spMkLst>
            <pc:docMk/>
            <pc:sldMk cId="1676239602" sldId="928"/>
            <ac:spMk id="5" creationId="{ED80C882-D838-4C45-B227-B7DB7EA7CC86}"/>
          </ac:spMkLst>
        </pc:spChg>
        <pc:spChg chg="mod">
          <ac:chgData name="Bohms, H.M. (Michel)" userId="f0b80a2c-ca6a-4850-9433-81e4d17ec5c1" providerId="ADAL" clId="{5ABC2C34-B175-4ABB-A3AA-79BF6615036E}" dt="2021-04-01T09:56:22.582" v="1071" actId="790"/>
          <ac:spMkLst>
            <pc:docMk/>
            <pc:sldMk cId="1676239602" sldId="928"/>
            <ac:spMk id="8" creationId="{F288B1D8-63F1-4293-A065-37BD141FFBC6}"/>
          </ac:spMkLst>
        </pc:spChg>
        <pc:spChg chg="mod">
          <ac:chgData name="Bohms, H.M. (Michel)" userId="f0b80a2c-ca6a-4850-9433-81e4d17ec5c1" providerId="ADAL" clId="{5ABC2C34-B175-4ABB-A3AA-79BF6615036E}" dt="2021-04-01T09:56:22.584" v="1072" actId="790"/>
          <ac:spMkLst>
            <pc:docMk/>
            <pc:sldMk cId="1676239602" sldId="928"/>
            <ac:spMk id="9" creationId="{0A50866E-6969-4167-9505-099E030FF4AC}"/>
          </ac:spMkLst>
        </pc:spChg>
      </pc:sldChg>
      <pc:sldChg chg="modSp mod">
        <pc:chgData name="Bohms, H.M. (Michel)" userId="f0b80a2c-ca6a-4850-9433-81e4d17ec5c1" providerId="ADAL" clId="{5ABC2C34-B175-4ABB-A3AA-79BF6615036E}" dt="2021-04-01T09:56:22.622" v="1088" actId="790"/>
        <pc:sldMkLst>
          <pc:docMk/>
          <pc:sldMk cId="3490133270" sldId="929"/>
        </pc:sldMkLst>
        <pc:spChg chg="mod">
          <ac:chgData name="Bohms, H.M. (Michel)" userId="f0b80a2c-ca6a-4850-9433-81e4d17ec5c1" providerId="ADAL" clId="{5ABC2C34-B175-4ABB-A3AA-79BF6615036E}" dt="2021-04-01T09:56:22.607" v="1081" actId="790"/>
          <ac:spMkLst>
            <pc:docMk/>
            <pc:sldMk cId="3490133270" sldId="929"/>
            <ac:spMk id="2" creationId="{DACD7AB4-90B2-4B38-B01C-62F696A9EDE5}"/>
          </ac:spMkLst>
        </pc:spChg>
        <pc:spChg chg="mod">
          <ac:chgData name="Bohms, H.M. (Michel)" userId="f0b80a2c-ca6a-4850-9433-81e4d17ec5c1" providerId="ADAL" clId="{5ABC2C34-B175-4ABB-A3AA-79BF6615036E}" dt="2021-04-01T09:56:22.612" v="1084" actId="20577"/>
          <ac:spMkLst>
            <pc:docMk/>
            <pc:sldMk cId="3490133270" sldId="929"/>
            <ac:spMk id="3" creationId="{F78E4FA5-5B7E-4999-BCAA-3185A8B5761F}"/>
          </ac:spMkLst>
        </pc:spChg>
        <pc:spChg chg="mod">
          <ac:chgData name="Bohms, H.M. (Michel)" userId="f0b80a2c-ca6a-4850-9433-81e4d17ec5c1" providerId="ADAL" clId="{5ABC2C34-B175-4ABB-A3AA-79BF6615036E}" dt="2021-04-01T09:56:22.613" v="1085" actId="790"/>
          <ac:spMkLst>
            <pc:docMk/>
            <pc:sldMk cId="3490133270" sldId="929"/>
            <ac:spMk id="4" creationId="{ED47A1FD-0BDB-426E-9EB5-1A9272D0B609}"/>
          </ac:spMkLst>
        </pc:spChg>
        <pc:spChg chg="mod">
          <ac:chgData name="Bohms, H.M. (Michel)" userId="f0b80a2c-ca6a-4850-9433-81e4d17ec5c1" providerId="ADAL" clId="{5ABC2C34-B175-4ABB-A3AA-79BF6615036E}" dt="2021-04-01T09:56:22.618" v="1086" actId="790"/>
          <ac:spMkLst>
            <pc:docMk/>
            <pc:sldMk cId="3490133270" sldId="929"/>
            <ac:spMk id="5" creationId="{ED80C882-D838-4C45-B227-B7DB7EA7CC86}"/>
          </ac:spMkLst>
        </pc:spChg>
        <pc:spChg chg="mod">
          <ac:chgData name="Bohms, H.M. (Michel)" userId="f0b80a2c-ca6a-4850-9433-81e4d17ec5c1" providerId="ADAL" clId="{5ABC2C34-B175-4ABB-A3AA-79BF6615036E}" dt="2021-04-01T09:56:22.620" v="1087" actId="790"/>
          <ac:spMkLst>
            <pc:docMk/>
            <pc:sldMk cId="3490133270" sldId="929"/>
            <ac:spMk id="8" creationId="{F288B1D8-63F1-4293-A065-37BD141FFBC6}"/>
          </ac:spMkLst>
        </pc:spChg>
        <pc:spChg chg="mod">
          <ac:chgData name="Bohms, H.M. (Michel)" userId="f0b80a2c-ca6a-4850-9433-81e4d17ec5c1" providerId="ADAL" clId="{5ABC2C34-B175-4ABB-A3AA-79BF6615036E}" dt="2021-04-01T09:56:22.622" v="1088" actId="790"/>
          <ac:spMkLst>
            <pc:docMk/>
            <pc:sldMk cId="3490133270" sldId="929"/>
            <ac:spMk id="9" creationId="{0A50866E-6969-4167-9505-099E030FF4AC}"/>
          </ac:spMkLst>
        </pc:spChg>
      </pc:sldChg>
      <pc:sldChg chg="modSp mod">
        <pc:chgData name="Bohms, H.M. (Michel)" userId="f0b80a2c-ca6a-4850-9433-81e4d17ec5c1" providerId="ADAL" clId="{5ABC2C34-B175-4ABB-A3AA-79BF6615036E}" dt="2021-04-01T09:56:22.664" v="1104" actId="790"/>
        <pc:sldMkLst>
          <pc:docMk/>
          <pc:sldMk cId="3434775965" sldId="930"/>
        </pc:sldMkLst>
        <pc:spChg chg="mod">
          <ac:chgData name="Bohms, H.M. (Michel)" userId="f0b80a2c-ca6a-4850-9433-81e4d17ec5c1" providerId="ADAL" clId="{5ABC2C34-B175-4ABB-A3AA-79BF6615036E}" dt="2021-04-01T09:56:22.649" v="1097" actId="790"/>
          <ac:spMkLst>
            <pc:docMk/>
            <pc:sldMk cId="3434775965" sldId="930"/>
            <ac:spMk id="2" creationId="{DACD7AB4-90B2-4B38-B01C-62F696A9EDE5}"/>
          </ac:spMkLst>
        </pc:spChg>
        <pc:spChg chg="mod">
          <ac:chgData name="Bohms, H.M. (Michel)" userId="f0b80a2c-ca6a-4850-9433-81e4d17ec5c1" providerId="ADAL" clId="{5ABC2C34-B175-4ABB-A3AA-79BF6615036E}" dt="2021-04-01T09:56:22.654" v="1100" actId="20577"/>
          <ac:spMkLst>
            <pc:docMk/>
            <pc:sldMk cId="3434775965" sldId="930"/>
            <ac:spMk id="3" creationId="{F78E4FA5-5B7E-4999-BCAA-3185A8B5761F}"/>
          </ac:spMkLst>
        </pc:spChg>
        <pc:spChg chg="mod">
          <ac:chgData name="Bohms, H.M. (Michel)" userId="f0b80a2c-ca6a-4850-9433-81e4d17ec5c1" providerId="ADAL" clId="{5ABC2C34-B175-4ABB-A3AA-79BF6615036E}" dt="2021-04-01T09:56:22.656" v="1101" actId="790"/>
          <ac:spMkLst>
            <pc:docMk/>
            <pc:sldMk cId="3434775965" sldId="930"/>
            <ac:spMk id="4" creationId="{ED47A1FD-0BDB-426E-9EB5-1A9272D0B609}"/>
          </ac:spMkLst>
        </pc:spChg>
        <pc:spChg chg="mod">
          <ac:chgData name="Bohms, H.M. (Michel)" userId="f0b80a2c-ca6a-4850-9433-81e4d17ec5c1" providerId="ADAL" clId="{5ABC2C34-B175-4ABB-A3AA-79BF6615036E}" dt="2021-04-01T09:56:22.660" v="1102" actId="790"/>
          <ac:spMkLst>
            <pc:docMk/>
            <pc:sldMk cId="3434775965" sldId="930"/>
            <ac:spMk id="5" creationId="{ED80C882-D838-4C45-B227-B7DB7EA7CC86}"/>
          </ac:spMkLst>
        </pc:spChg>
        <pc:spChg chg="mod">
          <ac:chgData name="Bohms, H.M. (Michel)" userId="f0b80a2c-ca6a-4850-9433-81e4d17ec5c1" providerId="ADAL" clId="{5ABC2C34-B175-4ABB-A3AA-79BF6615036E}" dt="2021-04-01T09:56:22.662" v="1103" actId="790"/>
          <ac:spMkLst>
            <pc:docMk/>
            <pc:sldMk cId="3434775965" sldId="930"/>
            <ac:spMk id="8" creationId="{F288B1D8-63F1-4293-A065-37BD141FFBC6}"/>
          </ac:spMkLst>
        </pc:spChg>
        <pc:spChg chg="mod">
          <ac:chgData name="Bohms, H.M. (Michel)" userId="f0b80a2c-ca6a-4850-9433-81e4d17ec5c1" providerId="ADAL" clId="{5ABC2C34-B175-4ABB-A3AA-79BF6615036E}" dt="2021-04-01T09:56:22.664" v="1104" actId="790"/>
          <ac:spMkLst>
            <pc:docMk/>
            <pc:sldMk cId="3434775965" sldId="930"/>
            <ac:spMk id="9" creationId="{0A50866E-6969-4167-9505-099E030FF4AC}"/>
          </ac:spMkLst>
        </pc:spChg>
      </pc:sldChg>
      <pc:sldChg chg="modSp mod">
        <pc:chgData name="Bohms, H.M. (Michel)" userId="f0b80a2c-ca6a-4850-9433-81e4d17ec5c1" providerId="ADAL" clId="{5ABC2C34-B175-4ABB-A3AA-79BF6615036E}" dt="2021-04-01T09:56:22.709" v="1121" actId="790"/>
        <pc:sldMkLst>
          <pc:docMk/>
          <pc:sldMk cId="539832581" sldId="931"/>
        </pc:sldMkLst>
        <pc:spChg chg="mod">
          <ac:chgData name="Bohms, H.M. (Michel)" userId="f0b80a2c-ca6a-4850-9433-81e4d17ec5c1" providerId="ADAL" clId="{5ABC2C34-B175-4ABB-A3AA-79BF6615036E}" dt="2021-04-01T09:56:22.691" v="1113" actId="790"/>
          <ac:spMkLst>
            <pc:docMk/>
            <pc:sldMk cId="539832581" sldId="931"/>
            <ac:spMk id="2" creationId="{DACD7AB4-90B2-4B38-B01C-62F696A9EDE5}"/>
          </ac:spMkLst>
        </pc:spChg>
        <pc:spChg chg="mod">
          <ac:chgData name="Bohms, H.M. (Michel)" userId="f0b80a2c-ca6a-4850-9433-81e4d17ec5c1" providerId="ADAL" clId="{5ABC2C34-B175-4ABB-A3AA-79BF6615036E}" dt="2021-04-01T09:56:22.696" v="1116" actId="20577"/>
          <ac:spMkLst>
            <pc:docMk/>
            <pc:sldMk cId="539832581" sldId="931"/>
            <ac:spMk id="3" creationId="{F78E4FA5-5B7E-4999-BCAA-3185A8B5761F}"/>
          </ac:spMkLst>
        </pc:spChg>
        <pc:spChg chg="mod">
          <ac:chgData name="Bohms, H.M. (Michel)" userId="f0b80a2c-ca6a-4850-9433-81e4d17ec5c1" providerId="ADAL" clId="{5ABC2C34-B175-4ABB-A3AA-79BF6615036E}" dt="2021-04-01T09:56:22.699" v="1117" actId="790"/>
          <ac:spMkLst>
            <pc:docMk/>
            <pc:sldMk cId="539832581" sldId="931"/>
            <ac:spMk id="4" creationId="{ED47A1FD-0BDB-426E-9EB5-1A9272D0B609}"/>
          </ac:spMkLst>
        </pc:spChg>
        <pc:spChg chg="mod">
          <ac:chgData name="Bohms, H.M. (Michel)" userId="f0b80a2c-ca6a-4850-9433-81e4d17ec5c1" providerId="ADAL" clId="{5ABC2C34-B175-4ABB-A3AA-79BF6615036E}" dt="2021-04-01T09:56:22.703" v="1118" actId="790"/>
          <ac:spMkLst>
            <pc:docMk/>
            <pc:sldMk cId="539832581" sldId="931"/>
            <ac:spMk id="5" creationId="{ED80C882-D838-4C45-B227-B7DB7EA7CC86}"/>
          </ac:spMkLst>
        </pc:spChg>
        <pc:spChg chg="mod">
          <ac:chgData name="Bohms, H.M. (Michel)" userId="f0b80a2c-ca6a-4850-9433-81e4d17ec5c1" providerId="ADAL" clId="{5ABC2C34-B175-4ABB-A3AA-79BF6615036E}" dt="2021-04-01T09:56:22.709" v="1121" actId="790"/>
          <ac:spMkLst>
            <pc:docMk/>
            <pc:sldMk cId="539832581" sldId="931"/>
            <ac:spMk id="6" creationId="{C3218318-D3A4-4388-99D2-F1DC5DE03D47}"/>
          </ac:spMkLst>
        </pc:spChg>
        <pc:spChg chg="mod">
          <ac:chgData name="Bohms, H.M. (Michel)" userId="f0b80a2c-ca6a-4850-9433-81e4d17ec5c1" providerId="ADAL" clId="{5ABC2C34-B175-4ABB-A3AA-79BF6615036E}" dt="2021-04-01T09:56:22.705" v="1119" actId="790"/>
          <ac:spMkLst>
            <pc:docMk/>
            <pc:sldMk cId="539832581" sldId="931"/>
            <ac:spMk id="8" creationId="{F288B1D8-63F1-4293-A065-37BD141FFBC6}"/>
          </ac:spMkLst>
        </pc:spChg>
        <pc:spChg chg="mod">
          <ac:chgData name="Bohms, H.M. (Michel)" userId="f0b80a2c-ca6a-4850-9433-81e4d17ec5c1" providerId="ADAL" clId="{5ABC2C34-B175-4ABB-A3AA-79BF6615036E}" dt="2021-04-01T09:56:22.707" v="1120" actId="790"/>
          <ac:spMkLst>
            <pc:docMk/>
            <pc:sldMk cId="539832581" sldId="931"/>
            <ac:spMk id="9" creationId="{0A50866E-6969-4167-9505-099E030FF4AC}"/>
          </ac:spMkLst>
        </pc:spChg>
      </pc:sldChg>
      <pc:sldChg chg="modSp mod">
        <pc:chgData name="Bohms, H.M. (Michel)" userId="f0b80a2c-ca6a-4850-9433-81e4d17ec5c1" providerId="ADAL" clId="{5ABC2C34-B175-4ABB-A3AA-79BF6615036E}" dt="2021-04-01T09:56:22.750" v="1137" actId="790"/>
        <pc:sldMkLst>
          <pc:docMk/>
          <pc:sldMk cId="51979283" sldId="932"/>
        </pc:sldMkLst>
        <pc:spChg chg="mod">
          <ac:chgData name="Bohms, H.M. (Michel)" userId="f0b80a2c-ca6a-4850-9433-81e4d17ec5c1" providerId="ADAL" clId="{5ABC2C34-B175-4ABB-A3AA-79BF6615036E}" dt="2021-04-01T09:56:22.734" v="1130" actId="790"/>
          <ac:spMkLst>
            <pc:docMk/>
            <pc:sldMk cId="51979283" sldId="932"/>
            <ac:spMk id="2" creationId="{DACD7AB4-90B2-4B38-B01C-62F696A9EDE5}"/>
          </ac:spMkLst>
        </pc:spChg>
        <pc:spChg chg="mod">
          <ac:chgData name="Bohms, H.M. (Michel)" userId="f0b80a2c-ca6a-4850-9433-81e4d17ec5c1" providerId="ADAL" clId="{5ABC2C34-B175-4ABB-A3AA-79BF6615036E}" dt="2021-04-01T09:56:22.739" v="1133" actId="20577"/>
          <ac:spMkLst>
            <pc:docMk/>
            <pc:sldMk cId="51979283" sldId="932"/>
            <ac:spMk id="3" creationId="{F78E4FA5-5B7E-4999-BCAA-3185A8B5761F}"/>
          </ac:spMkLst>
        </pc:spChg>
        <pc:spChg chg="mod">
          <ac:chgData name="Bohms, H.M. (Michel)" userId="f0b80a2c-ca6a-4850-9433-81e4d17ec5c1" providerId="ADAL" clId="{5ABC2C34-B175-4ABB-A3AA-79BF6615036E}" dt="2021-04-01T09:56:22.740" v="1134" actId="790"/>
          <ac:spMkLst>
            <pc:docMk/>
            <pc:sldMk cId="51979283" sldId="932"/>
            <ac:spMk id="4" creationId="{ED47A1FD-0BDB-426E-9EB5-1A9272D0B609}"/>
          </ac:spMkLst>
        </pc:spChg>
        <pc:spChg chg="mod">
          <ac:chgData name="Bohms, H.M. (Michel)" userId="f0b80a2c-ca6a-4850-9433-81e4d17ec5c1" providerId="ADAL" clId="{5ABC2C34-B175-4ABB-A3AA-79BF6615036E}" dt="2021-04-01T09:56:22.745" v="1135" actId="790"/>
          <ac:spMkLst>
            <pc:docMk/>
            <pc:sldMk cId="51979283" sldId="932"/>
            <ac:spMk id="5" creationId="{ED80C882-D838-4C45-B227-B7DB7EA7CC86}"/>
          </ac:spMkLst>
        </pc:spChg>
        <pc:spChg chg="mod">
          <ac:chgData name="Bohms, H.M. (Michel)" userId="f0b80a2c-ca6a-4850-9433-81e4d17ec5c1" providerId="ADAL" clId="{5ABC2C34-B175-4ABB-A3AA-79BF6615036E}" dt="2021-04-01T09:56:22.747" v="1136" actId="790"/>
          <ac:spMkLst>
            <pc:docMk/>
            <pc:sldMk cId="51979283" sldId="932"/>
            <ac:spMk id="8" creationId="{F288B1D8-63F1-4293-A065-37BD141FFBC6}"/>
          </ac:spMkLst>
        </pc:spChg>
        <pc:spChg chg="mod">
          <ac:chgData name="Bohms, H.M. (Michel)" userId="f0b80a2c-ca6a-4850-9433-81e4d17ec5c1" providerId="ADAL" clId="{5ABC2C34-B175-4ABB-A3AA-79BF6615036E}" dt="2021-04-01T09:56:22.750" v="1137" actId="790"/>
          <ac:spMkLst>
            <pc:docMk/>
            <pc:sldMk cId="51979283" sldId="932"/>
            <ac:spMk id="9" creationId="{0A50866E-6969-4167-9505-099E030FF4AC}"/>
          </ac:spMkLst>
        </pc:spChg>
      </pc:sldChg>
      <pc:sldChg chg="modSp mod">
        <pc:chgData name="Bohms, H.M. (Michel)" userId="f0b80a2c-ca6a-4850-9433-81e4d17ec5c1" providerId="ADAL" clId="{5ABC2C34-B175-4ABB-A3AA-79BF6615036E}" dt="2021-04-01T09:56:22.793" v="1153" actId="790"/>
        <pc:sldMkLst>
          <pc:docMk/>
          <pc:sldMk cId="3741770071" sldId="933"/>
        </pc:sldMkLst>
        <pc:spChg chg="mod">
          <ac:chgData name="Bohms, H.M. (Michel)" userId="f0b80a2c-ca6a-4850-9433-81e4d17ec5c1" providerId="ADAL" clId="{5ABC2C34-B175-4ABB-A3AA-79BF6615036E}" dt="2021-04-01T09:56:22.777" v="1146" actId="790"/>
          <ac:spMkLst>
            <pc:docMk/>
            <pc:sldMk cId="3741770071" sldId="933"/>
            <ac:spMk id="2" creationId="{DACD7AB4-90B2-4B38-B01C-62F696A9EDE5}"/>
          </ac:spMkLst>
        </pc:spChg>
        <pc:spChg chg="mod">
          <ac:chgData name="Bohms, H.M. (Michel)" userId="f0b80a2c-ca6a-4850-9433-81e4d17ec5c1" providerId="ADAL" clId="{5ABC2C34-B175-4ABB-A3AA-79BF6615036E}" dt="2021-04-01T09:56:22.783" v="1149" actId="20577"/>
          <ac:spMkLst>
            <pc:docMk/>
            <pc:sldMk cId="3741770071" sldId="933"/>
            <ac:spMk id="3" creationId="{F78E4FA5-5B7E-4999-BCAA-3185A8B5761F}"/>
          </ac:spMkLst>
        </pc:spChg>
        <pc:spChg chg="mod">
          <ac:chgData name="Bohms, H.M. (Michel)" userId="f0b80a2c-ca6a-4850-9433-81e4d17ec5c1" providerId="ADAL" clId="{5ABC2C34-B175-4ABB-A3AA-79BF6615036E}" dt="2021-04-01T09:56:22.785" v="1150" actId="790"/>
          <ac:spMkLst>
            <pc:docMk/>
            <pc:sldMk cId="3741770071" sldId="933"/>
            <ac:spMk id="4" creationId="{ED47A1FD-0BDB-426E-9EB5-1A9272D0B609}"/>
          </ac:spMkLst>
        </pc:spChg>
        <pc:spChg chg="mod">
          <ac:chgData name="Bohms, H.M. (Michel)" userId="f0b80a2c-ca6a-4850-9433-81e4d17ec5c1" providerId="ADAL" clId="{5ABC2C34-B175-4ABB-A3AA-79BF6615036E}" dt="2021-04-01T09:56:22.790" v="1151" actId="790"/>
          <ac:spMkLst>
            <pc:docMk/>
            <pc:sldMk cId="3741770071" sldId="933"/>
            <ac:spMk id="5" creationId="{ED80C882-D838-4C45-B227-B7DB7EA7CC86}"/>
          </ac:spMkLst>
        </pc:spChg>
        <pc:spChg chg="mod">
          <ac:chgData name="Bohms, H.M. (Michel)" userId="f0b80a2c-ca6a-4850-9433-81e4d17ec5c1" providerId="ADAL" clId="{5ABC2C34-B175-4ABB-A3AA-79BF6615036E}" dt="2021-04-01T09:56:22.792" v="1152" actId="790"/>
          <ac:spMkLst>
            <pc:docMk/>
            <pc:sldMk cId="3741770071" sldId="933"/>
            <ac:spMk id="8" creationId="{F288B1D8-63F1-4293-A065-37BD141FFBC6}"/>
          </ac:spMkLst>
        </pc:spChg>
        <pc:spChg chg="mod">
          <ac:chgData name="Bohms, H.M. (Michel)" userId="f0b80a2c-ca6a-4850-9433-81e4d17ec5c1" providerId="ADAL" clId="{5ABC2C34-B175-4ABB-A3AA-79BF6615036E}" dt="2021-04-01T09:56:22.793" v="1153" actId="790"/>
          <ac:spMkLst>
            <pc:docMk/>
            <pc:sldMk cId="3741770071" sldId="933"/>
            <ac:spMk id="9" creationId="{0A50866E-6969-4167-9505-099E030FF4AC}"/>
          </ac:spMkLst>
        </pc:spChg>
      </pc:sldChg>
      <pc:sldChg chg="modSp mod">
        <pc:chgData name="Bohms, H.M. (Michel)" userId="f0b80a2c-ca6a-4850-9433-81e4d17ec5c1" providerId="ADAL" clId="{5ABC2C34-B175-4ABB-A3AA-79BF6615036E}" dt="2021-04-01T09:56:22.833" v="1169" actId="790"/>
        <pc:sldMkLst>
          <pc:docMk/>
          <pc:sldMk cId="2071964998" sldId="934"/>
        </pc:sldMkLst>
        <pc:spChg chg="mod">
          <ac:chgData name="Bohms, H.M. (Michel)" userId="f0b80a2c-ca6a-4850-9433-81e4d17ec5c1" providerId="ADAL" clId="{5ABC2C34-B175-4ABB-A3AA-79BF6615036E}" dt="2021-04-01T09:56:22.817" v="1162" actId="790"/>
          <ac:spMkLst>
            <pc:docMk/>
            <pc:sldMk cId="2071964998" sldId="934"/>
            <ac:spMk id="2" creationId="{DACD7AB4-90B2-4B38-B01C-62F696A9EDE5}"/>
          </ac:spMkLst>
        </pc:spChg>
        <pc:spChg chg="mod">
          <ac:chgData name="Bohms, H.M. (Michel)" userId="f0b80a2c-ca6a-4850-9433-81e4d17ec5c1" providerId="ADAL" clId="{5ABC2C34-B175-4ABB-A3AA-79BF6615036E}" dt="2021-04-01T09:56:22.822" v="1165" actId="20577"/>
          <ac:spMkLst>
            <pc:docMk/>
            <pc:sldMk cId="2071964998" sldId="934"/>
            <ac:spMk id="3" creationId="{F78E4FA5-5B7E-4999-BCAA-3185A8B5761F}"/>
          </ac:spMkLst>
        </pc:spChg>
        <pc:spChg chg="mod">
          <ac:chgData name="Bohms, H.M. (Michel)" userId="f0b80a2c-ca6a-4850-9433-81e4d17ec5c1" providerId="ADAL" clId="{5ABC2C34-B175-4ABB-A3AA-79BF6615036E}" dt="2021-04-01T09:56:22.824" v="1166" actId="790"/>
          <ac:spMkLst>
            <pc:docMk/>
            <pc:sldMk cId="2071964998" sldId="934"/>
            <ac:spMk id="4" creationId="{ED47A1FD-0BDB-426E-9EB5-1A9272D0B609}"/>
          </ac:spMkLst>
        </pc:spChg>
        <pc:spChg chg="mod">
          <ac:chgData name="Bohms, H.M. (Michel)" userId="f0b80a2c-ca6a-4850-9433-81e4d17ec5c1" providerId="ADAL" clId="{5ABC2C34-B175-4ABB-A3AA-79BF6615036E}" dt="2021-04-01T09:56:22.829" v="1167" actId="790"/>
          <ac:spMkLst>
            <pc:docMk/>
            <pc:sldMk cId="2071964998" sldId="934"/>
            <ac:spMk id="5" creationId="{ED80C882-D838-4C45-B227-B7DB7EA7CC86}"/>
          </ac:spMkLst>
        </pc:spChg>
        <pc:spChg chg="mod">
          <ac:chgData name="Bohms, H.M. (Michel)" userId="f0b80a2c-ca6a-4850-9433-81e4d17ec5c1" providerId="ADAL" clId="{5ABC2C34-B175-4ABB-A3AA-79BF6615036E}" dt="2021-04-01T09:56:22.831" v="1168" actId="790"/>
          <ac:spMkLst>
            <pc:docMk/>
            <pc:sldMk cId="2071964998" sldId="934"/>
            <ac:spMk id="8" creationId="{F288B1D8-63F1-4293-A065-37BD141FFBC6}"/>
          </ac:spMkLst>
        </pc:spChg>
        <pc:spChg chg="mod">
          <ac:chgData name="Bohms, H.M. (Michel)" userId="f0b80a2c-ca6a-4850-9433-81e4d17ec5c1" providerId="ADAL" clId="{5ABC2C34-B175-4ABB-A3AA-79BF6615036E}" dt="2021-04-01T09:56:22.833" v="1169" actId="790"/>
          <ac:spMkLst>
            <pc:docMk/>
            <pc:sldMk cId="2071964998" sldId="934"/>
            <ac:spMk id="9" creationId="{0A50866E-6969-4167-9505-099E030FF4AC}"/>
          </ac:spMkLst>
        </pc:spChg>
      </pc:sldChg>
      <pc:sldChg chg="modSp mod">
        <pc:chgData name="Bohms, H.M. (Michel)" userId="f0b80a2c-ca6a-4850-9433-81e4d17ec5c1" providerId="ADAL" clId="{5ABC2C34-B175-4ABB-A3AA-79BF6615036E}" dt="2021-04-01T09:56:22.861" v="1178" actId="790"/>
        <pc:sldMkLst>
          <pc:docMk/>
          <pc:sldMk cId="4279431166" sldId="935"/>
        </pc:sldMkLst>
        <pc:spChg chg="mod">
          <ac:chgData name="Bohms, H.M. (Michel)" userId="f0b80a2c-ca6a-4850-9433-81e4d17ec5c1" providerId="ADAL" clId="{5ABC2C34-B175-4ABB-A3AA-79BF6615036E}" dt="2021-04-01T09:56:22.840" v="1170" actId="790"/>
          <ac:spMkLst>
            <pc:docMk/>
            <pc:sldMk cId="4279431166" sldId="935"/>
            <ac:spMk id="2" creationId="{98A27E24-A1B0-497B-91D4-B40EC3201E15}"/>
          </ac:spMkLst>
        </pc:spChg>
        <pc:spChg chg="mod">
          <ac:chgData name="Bohms, H.M. (Michel)" userId="f0b80a2c-ca6a-4850-9433-81e4d17ec5c1" providerId="ADAL" clId="{5ABC2C34-B175-4ABB-A3AA-79BF6615036E}" dt="2021-04-01T09:56:22.845" v="1173" actId="20577"/>
          <ac:spMkLst>
            <pc:docMk/>
            <pc:sldMk cId="4279431166" sldId="935"/>
            <ac:spMk id="3" creationId="{B5E71F03-499C-409F-80A7-584CAC206BB2}"/>
          </ac:spMkLst>
        </pc:spChg>
        <pc:spChg chg="mod">
          <ac:chgData name="Bohms, H.M. (Michel)" userId="f0b80a2c-ca6a-4850-9433-81e4d17ec5c1" providerId="ADAL" clId="{5ABC2C34-B175-4ABB-A3AA-79BF6615036E}" dt="2021-04-01T09:56:22.847" v="1174" actId="790"/>
          <ac:spMkLst>
            <pc:docMk/>
            <pc:sldMk cId="4279431166" sldId="935"/>
            <ac:spMk id="4" creationId="{0CF449E4-375B-4947-827B-C76E712D7750}"/>
          </ac:spMkLst>
        </pc:spChg>
        <pc:spChg chg="mod">
          <ac:chgData name="Bohms, H.M. (Michel)" userId="f0b80a2c-ca6a-4850-9433-81e4d17ec5c1" providerId="ADAL" clId="{5ABC2C34-B175-4ABB-A3AA-79BF6615036E}" dt="2021-04-01T09:56:22.852" v="1175" actId="790"/>
          <ac:spMkLst>
            <pc:docMk/>
            <pc:sldMk cId="4279431166" sldId="935"/>
            <ac:spMk id="5" creationId="{4349ABE1-9ABE-47DB-A782-C032F1A30CAB}"/>
          </ac:spMkLst>
        </pc:spChg>
        <pc:spChg chg="mod">
          <ac:chgData name="Bohms, H.M. (Michel)" userId="f0b80a2c-ca6a-4850-9433-81e4d17ec5c1" providerId="ADAL" clId="{5ABC2C34-B175-4ABB-A3AA-79BF6615036E}" dt="2021-04-01T09:56:22.854" v="1176" actId="790"/>
          <ac:spMkLst>
            <pc:docMk/>
            <pc:sldMk cId="4279431166" sldId="935"/>
            <ac:spMk id="6" creationId="{F73D82E4-39A4-400C-81A4-F54DC2C61E3C}"/>
          </ac:spMkLst>
        </pc:spChg>
        <pc:spChg chg="mod">
          <ac:chgData name="Bohms, H.M. (Michel)" userId="f0b80a2c-ca6a-4850-9433-81e4d17ec5c1" providerId="ADAL" clId="{5ABC2C34-B175-4ABB-A3AA-79BF6615036E}" dt="2021-04-01T09:56:22.855" v="1177" actId="790"/>
          <ac:spMkLst>
            <pc:docMk/>
            <pc:sldMk cId="4279431166" sldId="935"/>
            <ac:spMk id="7" creationId="{7EEB106B-043A-4F1C-A89C-D5A667CD6C94}"/>
          </ac:spMkLst>
        </pc:spChg>
        <pc:spChg chg="mod">
          <ac:chgData name="Bohms, H.M. (Michel)" userId="f0b80a2c-ca6a-4850-9433-81e4d17ec5c1" providerId="ADAL" clId="{5ABC2C34-B175-4ABB-A3AA-79BF6615036E}" dt="2021-04-01T09:56:22.861" v="1178" actId="790"/>
          <ac:spMkLst>
            <pc:docMk/>
            <pc:sldMk cId="4279431166" sldId="935"/>
            <ac:spMk id="8" creationId="{029AD80D-1F51-42D7-AC05-AF371E9BA511}"/>
          </ac:spMkLst>
        </pc:spChg>
      </pc:sldChg>
      <pc:sldChg chg="modSp mod">
        <pc:chgData name="Bohms, H.M. (Michel)" userId="f0b80a2c-ca6a-4850-9433-81e4d17ec5c1" providerId="ADAL" clId="{5ABC2C34-B175-4ABB-A3AA-79BF6615036E}" dt="2021-04-01T09:56:22.524" v="1048" actId="790"/>
        <pc:sldMkLst>
          <pc:docMk/>
          <pc:sldMk cId="3882310793" sldId="936"/>
        </pc:sldMkLst>
        <pc:spChg chg="mod">
          <ac:chgData name="Bohms, H.M. (Michel)" userId="f0b80a2c-ca6a-4850-9433-81e4d17ec5c1" providerId="ADAL" clId="{5ABC2C34-B175-4ABB-A3AA-79BF6615036E}" dt="2021-04-01T09:56:22.474" v="1022" actId="790"/>
          <ac:spMkLst>
            <pc:docMk/>
            <pc:sldMk cId="3882310793" sldId="936"/>
            <ac:spMk id="4" creationId="{546391FD-FE66-4AD3-99E5-6151E759CF2C}"/>
          </ac:spMkLst>
        </pc:spChg>
        <pc:spChg chg="mod">
          <ac:chgData name="Bohms, H.M. (Michel)" userId="f0b80a2c-ca6a-4850-9433-81e4d17ec5c1" providerId="ADAL" clId="{5ABC2C34-B175-4ABB-A3AA-79BF6615036E}" dt="2021-04-01T09:56:22.479" v="1023" actId="790"/>
          <ac:spMkLst>
            <pc:docMk/>
            <pc:sldMk cId="3882310793" sldId="936"/>
            <ac:spMk id="5" creationId="{3E78A9F5-9FBF-45FA-814D-8166F8472615}"/>
          </ac:spMkLst>
        </pc:spChg>
        <pc:spChg chg="mod">
          <ac:chgData name="Bohms, H.M. (Michel)" userId="f0b80a2c-ca6a-4850-9433-81e4d17ec5c1" providerId="ADAL" clId="{5ABC2C34-B175-4ABB-A3AA-79BF6615036E}" dt="2021-04-01T09:56:22.481" v="1024" actId="790"/>
          <ac:spMkLst>
            <pc:docMk/>
            <pc:sldMk cId="3882310793" sldId="936"/>
            <ac:spMk id="6" creationId="{9E7836B1-30A8-4102-A42D-64B5C838D054}"/>
          </ac:spMkLst>
        </pc:spChg>
        <pc:spChg chg="mod">
          <ac:chgData name="Bohms, H.M. (Michel)" userId="f0b80a2c-ca6a-4850-9433-81e4d17ec5c1" providerId="ADAL" clId="{5ABC2C34-B175-4ABB-A3AA-79BF6615036E}" dt="2021-04-01T09:56:22.483" v="1025" actId="790"/>
          <ac:spMkLst>
            <pc:docMk/>
            <pc:sldMk cId="3882310793" sldId="936"/>
            <ac:spMk id="7" creationId="{847C7795-262E-44DE-8D62-5F54948ADAED}"/>
          </ac:spMkLst>
        </pc:spChg>
        <pc:spChg chg="mod">
          <ac:chgData name="Bohms, H.M. (Michel)" userId="f0b80a2c-ca6a-4850-9433-81e4d17ec5c1" providerId="ADAL" clId="{5ABC2C34-B175-4ABB-A3AA-79BF6615036E}" dt="2021-04-01T09:56:22.489" v="1028" actId="20577"/>
          <ac:spMkLst>
            <pc:docMk/>
            <pc:sldMk cId="3882310793" sldId="936"/>
            <ac:spMk id="8" creationId="{7AABF157-0C30-492F-BCCA-1E9178D6B3DC}"/>
          </ac:spMkLst>
        </pc:spChg>
        <pc:spChg chg="mod">
          <ac:chgData name="Bohms, H.M. (Michel)" userId="f0b80a2c-ca6a-4850-9433-81e4d17ec5c1" providerId="ADAL" clId="{5ABC2C34-B175-4ABB-A3AA-79BF6615036E}" dt="2021-04-01T09:56:22.493" v="1031" actId="20577"/>
          <ac:spMkLst>
            <pc:docMk/>
            <pc:sldMk cId="3882310793" sldId="936"/>
            <ac:spMk id="9" creationId="{CB5103EA-40ED-429B-8734-CC81DDE3634D}"/>
          </ac:spMkLst>
        </pc:spChg>
        <pc:spChg chg="mod">
          <ac:chgData name="Bohms, H.M. (Michel)" userId="f0b80a2c-ca6a-4850-9433-81e4d17ec5c1" providerId="ADAL" clId="{5ABC2C34-B175-4ABB-A3AA-79BF6615036E}" dt="2021-04-01T09:56:22.499" v="1034" actId="20577"/>
          <ac:spMkLst>
            <pc:docMk/>
            <pc:sldMk cId="3882310793" sldId="936"/>
            <ac:spMk id="10" creationId="{19C1BEA6-2542-4A07-8EFF-D6AA51FFB40D}"/>
          </ac:spMkLst>
        </pc:spChg>
        <pc:spChg chg="mod">
          <ac:chgData name="Bohms, H.M. (Michel)" userId="f0b80a2c-ca6a-4850-9433-81e4d17ec5c1" providerId="ADAL" clId="{5ABC2C34-B175-4ABB-A3AA-79BF6615036E}" dt="2021-04-01T09:56:22.504" v="1037" actId="20577"/>
          <ac:spMkLst>
            <pc:docMk/>
            <pc:sldMk cId="3882310793" sldId="936"/>
            <ac:spMk id="11" creationId="{D0518BC4-434B-4C2D-9E92-F652B3F6288D}"/>
          </ac:spMkLst>
        </pc:spChg>
        <pc:spChg chg="mod">
          <ac:chgData name="Bohms, H.M. (Michel)" userId="f0b80a2c-ca6a-4850-9433-81e4d17ec5c1" providerId="ADAL" clId="{5ABC2C34-B175-4ABB-A3AA-79BF6615036E}" dt="2021-04-01T09:56:22.506" v="1038" actId="790"/>
          <ac:spMkLst>
            <pc:docMk/>
            <pc:sldMk cId="3882310793" sldId="936"/>
            <ac:spMk id="12" creationId="{CE1B17DA-0D08-45D8-A62B-8A70DA88951D}"/>
          </ac:spMkLst>
        </pc:spChg>
        <pc:spChg chg="mod">
          <ac:chgData name="Bohms, H.M. (Michel)" userId="f0b80a2c-ca6a-4850-9433-81e4d17ec5c1" providerId="ADAL" clId="{5ABC2C34-B175-4ABB-A3AA-79BF6615036E}" dt="2021-04-01T09:56:22.507" v="1039" actId="790"/>
          <ac:spMkLst>
            <pc:docMk/>
            <pc:sldMk cId="3882310793" sldId="936"/>
            <ac:spMk id="13" creationId="{0FDEC637-F5BC-4319-A9FD-C1817749C7B0}"/>
          </ac:spMkLst>
        </pc:spChg>
        <pc:spChg chg="mod">
          <ac:chgData name="Bohms, H.M. (Michel)" userId="f0b80a2c-ca6a-4850-9433-81e4d17ec5c1" providerId="ADAL" clId="{5ABC2C34-B175-4ABB-A3AA-79BF6615036E}" dt="2021-04-01T09:56:22.509" v="1040" actId="790"/>
          <ac:spMkLst>
            <pc:docMk/>
            <pc:sldMk cId="3882310793" sldId="936"/>
            <ac:spMk id="14" creationId="{8205631D-EE1A-4BF6-93A3-77C1D21453C0}"/>
          </ac:spMkLst>
        </pc:spChg>
        <pc:spChg chg="mod">
          <ac:chgData name="Bohms, H.M. (Michel)" userId="f0b80a2c-ca6a-4850-9433-81e4d17ec5c1" providerId="ADAL" clId="{5ABC2C34-B175-4ABB-A3AA-79BF6615036E}" dt="2021-04-01T09:56:22.511" v="1041" actId="790"/>
          <ac:spMkLst>
            <pc:docMk/>
            <pc:sldMk cId="3882310793" sldId="936"/>
            <ac:spMk id="15" creationId="{89F45C3B-7153-4146-9FE2-10EA50F093E7}"/>
          </ac:spMkLst>
        </pc:spChg>
        <pc:spChg chg="mod">
          <ac:chgData name="Bohms, H.M. (Michel)" userId="f0b80a2c-ca6a-4850-9433-81e4d17ec5c1" providerId="ADAL" clId="{5ABC2C34-B175-4ABB-A3AA-79BF6615036E}" dt="2021-04-01T09:56:22.512" v="1042" actId="790"/>
          <ac:spMkLst>
            <pc:docMk/>
            <pc:sldMk cId="3882310793" sldId="936"/>
            <ac:spMk id="16" creationId="{0E5D52A3-AAE3-45A3-B486-781E73C2B36E}"/>
          </ac:spMkLst>
        </pc:spChg>
        <pc:spChg chg="mod">
          <ac:chgData name="Bohms, H.M. (Michel)" userId="f0b80a2c-ca6a-4850-9433-81e4d17ec5c1" providerId="ADAL" clId="{5ABC2C34-B175-4ABB-A3AA-79BF6615036E}" dt="2021-04-01T09:56:22.514" v="1043" actId="790"/>
          <ac:spMkLst>
            <pc:docMk/>
            <pc:sldMk cId="3882310793" sldId="936"/>
            <ac:spMk id="17" creationId="{6BB3B158-35D2-4ED7-8404-23459E7B71DA}"/>
          </ac:spMkLst>
        </pc:spChg>
        <pc:spChg chg="mod">
          <ac:chgData name="Bohms, H.M. (Michel)" userId="f0b80a2c-ca6a-4850-9433-81e4d17ec5c1" providerId="ADAL" clId="{5ABC2C34-B175-4ABB-A3AA-79BF6615036E}" dt="2021-04-01T09:56:22.516" v="1044" actId="790"/>
          <ac:spMkLst>
            <pc:docMk/>
            <pc:sldMk cId="3882310793" sldId="936"/>
            <ac:spMk id="18" creationId="{8A93DAD4-2850-4B2F-870D-DAC170EEC4C9}"/>
          </ac:spMkLst>
        </pc:spChg>
        <pc:spChg chg="mod">
          <ac:chgData name="Bohms, H.M. (Michel)" userId="f0b80a2c-ca6a-4850-9433-81e4d17ec5c1" providerId="ADAL" clId="{5ABC2C34-B175-4ABB-A3AA-79BF6615036E}" dt="2021-04-01T09:56:22.518" v="1045" actId="790"/>
          <ac:spMkLst>
            <pc:docMk/>
            <pc:sldMk cId="3882310793" sldId="936"/>
            <ac:spMk id="19" creationId="{E17540E2-6812-488E-9BDB-F99E2764542E}"/>
          </ac:spMkLst>
        </pc:spChg>
        <pc:spChg chg="mod">
          <ac:chgData name="Bohms, H.M. (Michel)" userId="f0b80a2c-ca6a-4850-9433-81e4d17ec5c1" providerId="ADAL" clId="{5ABC2C34-B175-4ABB-A3AA-79BF6615036E}" dt="2021-04-01T09:56:22.520" v="1046" actId="790"/>
          <ac:spMkLst>
            <pc:docMk/>
            <pc:sldMk cId="3882310793" sldId="936"/>
            <ac:spMk id="20" creationId="{BB80000E-882E-40D4-8772-4293C1BA91E2}"/>
          </ac:spMkLst>
        </pc:spChg>
        <pc:spChg chg="mod">
          <ac:chgData name="Bohms, H.M. (Michel)" userId="f0b80a2c-ca6a-4850-9433-81e4d17ec5c1" providerId="ADAL" clId="{5ABC2C34-B175-4ABB-A3AA-79BF6615036E}" dt="2021-04-01T09:56:22.522" v="1047" actId="790"/>
          <ac:spMkLst>
            <pc:docMk/>
            <pc:sldMk cId="3882310793" sldId="936"/>
            <ac:spMk id="34" creationId="{0538FA38-2436-4821-8C0B-159AE19D255F}"/>
          </ac:spMkLst>
        </pc:spChg>
        <pc:spChg chg="mod">
          <ac:chgData name="Bohms, H.M. (Michel)" userId="f0b80a2c-ca6a-4850-9433-81e4d17ec5c1" providerId="ADAL" clId="{5ABC2C34-B175-4ABB-A3AA-79BF6615036E}" dt="2021-04-01T09:56:22.524" v="1048" actId="790"/>
          <ac:spMkLst>
            <pc:docMk/>
            <pc:sldMk cId="3882310793" sldId="936"/>
            <ac:spMk id="35" creationId="{33719B8F-5B5D-4869-BD06-03C439E77650}"/>
          </ac:spMkLst>
        </pc:spChg>
      </pc:sldChg>
      <pc:sldChg chg="modSp mod">
        <pc:chgData name="Bohms, H.M. (Michel)" userId="f0b80a2c-ca6a-4850-9433-81e4d17ec5c1" providerId="ADAL" clId="{5ABC2C34-B175-4ABB-A3AA-79BF6615036E}" dt="2021-04-01T09:56:22.453" v="1013" actId="790"/>
        <pc:sldMkLst>
          <pc:docMk/>
          <pc:sldMk cId="1648850633" sldId="937"/>
        </pc:sldMkLst>
        <pc:spChg chg="mod">
          <ac:chgData name="Bohms, H.M. (Michel)" userId="f0b80a2c-ca6a-4850-9433-81e4d17ec5c1" providerId="ADAL" clId="{5ABC2C34-B175-4ABB-A3AA-79BF6615036E}" dt="2021-04-01T09:56:22.445" v="1010" actId="790"/>
          <ac:spMkLst>
            <pc:docMk/>
            <pc:sldMk cId="1648850633" sldId="937"/>
            <ac:spMk id="4" creationId="{36C1B6FF-8499-46F1-8740-1D3D36A28927}"/>
          </ac:spMkLst>
        </pc:spChg>
        <pc:spChg chg="mod">
          <ac:chgData name="Bohms, H.M. (Michel)" userId="f0b80a2c-ca6a-4850-9433-81e4d17ec5c1" providerId="ADAL" clId="{5ABC2C34-B175-4ABB-A3AA-79BF6615036E}" dt="2021-04-01T09:56:22.450" v="1011" actId="790"/>
          <ac:spMkLst>
            <pc:docMk/>
            <pc:sldMk cId="1648850633" sldId="937"/>
            <ac:spMk id="5" creationId="{70DACE6C-9EFF-407F-BF2C-5E7008DE460D}"/>
          </ac:spMkLst>
        </pc:spChg>
        <pc:spChg chg="mod">
          <ac:chgData name="Bohms, H.M. (Michel)" userId="f0b80a2c-ca6a-4850-9433-81e4d17ec5c1" providerId="ADAL" clId="{5ABC2C34-B175-4ABB-A3AA-79BF6615036E}" dt="2021-04-01T09:56:22.452" v="1012" actId="790"/>
          <ac:spMkLst>
            <pc:docMk/>
            <pc:sldMk cId="1648850633" sldId="937"/>
            <ac:spMk id="6" creationId="{27D7ECEC-5AC1-4CE7-949E-8D7401B99FCB}"/>
          </ac:spMkLst>
        </pc:spChg>
        <pc:spChg chg="mod">
          <ac:chgData name="Bohms, H.M. (Michel)" userId="f0b80a2c-ca6a-4850-9433-81e4d17ec5c1" providerId="ADAL" clId="{5ABC2C34-B175-4ABB-A3AA-79BF6615036E}" dt="2021-04-01T09:56:22.453" v="1013" actId="790"/>
          <ac:spMkLst>
            <pc:docMk/>
            <pc:sldMk cId="1648850633" sldId="937"/>
            <ac:spMk id="7" creationId="{193C931F-4A43-48C7-8B99-3F7914251232}"/>
          </ac:spMkLst>
        </pc:spChg>
      </pc:sldChg>
      <pc:sldChg chg="modSp mod">
        <pc:chgData name="Bohms, H.M. (Michel)" userId="f0b80a2c-ca6a-4850-9433-81e4d17ec5c1" providerId="ADAL" clId="{5ABC2C34-B175-4ABB-A3AA-79BF6615036E}" dt="2021-04-01T09:56:22.924" v="1203" actId="790"/>
        <pc:sldMkLst>
          <pc:docMk/>
          <pc:sldMk cId="748245186" sldId="939"/>
        </pc:sldMkLst>
        <pc:spChg chg="mod">
          <ac:chgData name="Bohms, H.M. (Michel)" userId="f0b80a2c-ca6a-4850-9433-81e4d17ec5c1" providerId="ADAL" clId="{5ABC2C34-B175-4ABB-A3AA-79BF6615036E}" dt="2021-04-01T09:56:22.909" v="1196" actId="790"/>
          <ac:spMkLst>
            <pc:docMk/>
            <pc:sldMk cId="748245186" sldId="939"/>
            <ac:spMk id="2" creationId="{360A0724-678B-4BA1-BBF7-D1A62D15B42D}"/>
          </ac:spMkLst>
        </pc:spChg>
        <pc:spChg chg="mod">
          <ac:chgData name="Bohms, H.M. (Michel)" userId="f0b80a2c-ca6a-4850-9433-81e4d17ec5c1" providerId="ADAL" clId="{5ABC2C34-B175-4ABB-A3AA-79BF6615036E}" dt="2021-04-01T09:56:22.914" v="1199" actId="20577"/>
          <ac:spMkLst>
            <pc:docMk/>
            <pc:sldMk cId="748245186" sldId="939"/>
            <ac:spMk id="3" creationId="{A6A20898-5842-4457-A617-A5392C6E4A89}"/>
          </ac:spMkLst>
        </pc:spChg>
        <pc:spChg chg="mod">
          <ac:chgData name="Bohms, H.M. (Michel)" userId="f0b80a2c-ca6a-4850-9433-81e4d17ec5c1" providerId="ADAL" clId="{5ABC2C34-B175-4ABB-A3AA-79BF6615036E}" dt="2021-04-01T09:56:22.916" v="1200" actId="790"/>
          <ac:spMkLst>
            <pc:docMk/>
            <pc:sldMk cId="748245186" sldId="939"/>
            <ac:spMk id="4" creationId="{F7D08F6F-6029-4122-B484-7D54049A3FB3}"/>
          </ac:spMkLst>
        </pc:spChg>
        <pc:spChg chg="mod">
          <ac:chgData name="Bohms, H.M. (Michel)" userId="f0b80a2c-ca6a-4850-9433-81e4d17ec5c1" providerId="ADAL" clId="{5ABC2C34-B175-4ABB-A3AA-79BF6615036E}" dt="2021-04-01T09:56:22.921" v="1201" actId="790"/>
          <ac:spMkLst>
            <pc:docMk/>
            <pc:sldMk cId="748245186" sldId="939"/>
            <ac:spMk id="5" creationId="{3EA2EB86-98B3-4BE0-B95E-0EF364444007}"/>
          </ac:spMkLst>
        </pc:spChg>
        <pc:spChg chg="mod">
          <ac:chgData name="Bohms, H.M. (Michel)" userId="f0b80a2c-ca6a-4850-9433-81e4d17ec5c1" providerId="ADAL" clId="{5ABC2C34-B175-4ABB-A3AA-79BF6615036E}" dt="2021-04-01T09:56:22.922" v="1202" actId="790"/>
          <ac:spMkLst>
            <pc:docMk/>
            <pc:sldMk cId="748245186" sldId="939"/>
            <ac:spMk id="6" creationId="{35F61DFE-30F3-47F1-958C-8BEE221F8419}"/>
          </ac:spMkLst>
        </pc:spChg>
        <pc:spChg chg="mod">
          <ac:chgData name="Bohms, H.M. (Michel)" userId="f0b80a2c-ca6a-4850-9433-81e4d17ec5c1" providerId="ADAL" clId="{5ABC2C34-B175-4ABB-A3AA-79BF6615036E}" dt="2021-04-01T09:56:22.924" v="1203" actId="790"/>
          <ac:spMkLst>
            <pc:docMk/>
            <pc:sldMk cId="748245186" sldId="939"/>
            <ac:spMk id="7" creationId="{BE35243A-991B-47D7-BBDF-5DC96642A935}"/>
          </ac:spMkLst>
        </pc:spChg>
      </pc:sldChg>
      <pc:sldChg chg="modSp mod">
        <pc:chgData name="Bohms, H.M. (Michel)" userId="f0b80a2c-ca6a-4850-9433-81e4d17ec5c1" providerId="ADAL" clId="{5ABC2C34-B175-4ABB-A3AA-79BF6615036E}" dt="2021-04-01T09:56:21.531" v="552" actId="790"/>
        <pc:sldMkLst>
          <pc:docMk/>
          <pc:sldMk cId="2580811082" sldId="942"/>
        </pc:sldMkLst>
        <pc:spChg chg="mod">
          <ac:chgData name="Bohms, H.M. (Michel)" userId="f0b80a2c-ca6a-4850-9433-81e4d17ec5c1" providerId="ADAL" clId="{5ABC2C34-B175-4ABB-A3AA-79BF6615036E}" dt="2021-04-01T09:56:21.531" v="552" actId="790"/>
          <ac:spMkLst>
            <pc:docMk/>
            <pc:sldMk cId="2580811082" sldId="942"/>
            <ac:spMk id="7" creationId="{4DC408E1-207F-47E7-B0AD-114F047225DC}"/>
          </ac:spMkLst>
        </pc:spChg>
        <pc:spChg chg="mod">
          <ac:chgData name="Bohms, H.M. (Michel)" userId="f0b80a2c-ca6a-4850-9433-81e4d17ec5c1" providerId="ADAL" clId="{5ABC2C34-B175-4ABB-A3AA-79BF6615036E}" dt="2021-04-01T09:56:21.523" v="549" actId="790"/>
          <ac:spMkLst>
            <pc:docMk/>
            <pc:sldMk cId="2580811082" sldId="942"/>
            <ac:spMk id="20" creationId="{4BB9987A-2C44-4D4D-9641-691499791444}"/>
          </ac:spMkLst>
        </pc:spChg>
        <pc:spChg chg="mod">
          <ac:chgData name="Bohms, H.M. (Michel)" userId="f0b80a2c-ca6a-4850-9433-81e4d17ec5c1" providerId="ADAL" clId="{5ABC2C34-B175-4ABB-A3AA-79BF6615036E}" dt="2021-04-01T09:56:21.516" v="545" actId="790"/>
          <ac:spMkLst>
            <pc:docMk/>
            <pc:sldMk cId="2580811082" sldId="942"/>
            <ac:spMk id="21" creationId="{FB0A1F67-8B72-4538-88A8-FCEE59540602}"/>
          </ac:spMkLst>
        </pc:spChg>
        <pc:spChg chg="mod">
          <ac:chgData name="Bohms, H.M. (Michel)" userId="f0b80a2c-ca6a-4850-9433-81e4d17ec5c1" providerId="ADAL" clId="{5ABC2C34-B175-4ABB-A3AA-79BF6615036E}" dt="2021-04-01T09:56:21.521" v="548" actId="20577"/>
          <ac:spMkLst>
            <pc:docMk/>
            <pc:sldMk cId="2580811082" sldId="942"/>
            <ac:spMk id="23" creationId="{42D326BD-7163-4F21-BB5C-93E4AA4B3E1A}"/>
          </ac:spMkLst>
        </pc:spChg>
        <pc:spChg chg="mod">
          <ac:chgData name="Bohms, H.M. (Michel)" userId="f0b80a2c-ca6a-4850-9433-81e4d17ec5c1" providerId="ADAL" clId="{5ABC2C34-B175-4ABB-A3AA-79BF6615036E}" dt="2021-04-01T09:56:21.525" v="550" actId="790"/>
          <ac:spMkLst>
            <pc:docMk/>
            <pc:sldMk cId="2580811082" sldId="942"/>
            <ac:spMk id="24" creationId="{A2CD1CB4-E5AB-418D-A0CA-3FDDDD69E479}"/>
          </ac:spMkLst>
        </pc:spChg>
        <pc:spChg chg="mod">
          <ac:chgData name="Bohms, H.M. (Michel)" userId="f0b80a2c-ca6a-4850-9433-81e4d17ec5c1" providerId="ADAL" clId="{5ABC2C34-B175-4ABB-A3AA-79BF6615036E}" dt="2021-04-01T09:56:21.529" v="551" actId="790"/>
          <ac:spMkLst>
            <pc:docMk/>
            <pc:sldMk cId="2580811082" sldId="942"/>
            <ac:spMk id="25" creationId="{C1805DBD-7D7B-40C4-9F2B-350544973852}"/>
          </ac:spMkLst>
        </pc:spChg>
      </pc:sldChg>
      <pc:sldChg chg="modSp mod">
        <pc:chgData name="Bohms, H.M. (Michel)" userId="f0b80a2c-ca6a-4850-9433-81e4d17ec5c1" providerId="ADAL" clId="{5ABC2C34-B175-4ABB-A3AA-79BF6615036E}" dt="2021-04-01T09:56:23.263" v="1360" actId="790"/>
        <pc:sldMkLst>
          <pc:docMk/>
          <pc:sldMk cId="3019104323" sldId="944"/>
        </pc:sldMkLst>
        <pc:spChg chg="mod">
          <ac:chgData name="Bohms, H.M. (Michel)" userId="f0b80a2c-ca6a-4850-9433-81e4d17ec5c1" providerId="ADAL" clId="{5ABC2C34-B175-4ABB-A3AA-79BF6615036E}" dt="2021-04-01T09:56:23.216" v="1338" actId="20577"/>
          <ac:spMkLst>
            <pc:docMk/>
            <pc:sldMk cId="3019104323" sldId="944"/>
            <ac:spMk id="3" creationId="{78E07E76-A351-43CE-B08A-48E8515C8885}"/>
          </ac:spMkLst>
        </pc:spChg>
        <pc:spChg chg="mod">
          <ac:chgData name="Bohms, H.M. (Michel)" userId="f0b80a2c-ca6a-4850-9433-81e4d17ec5c1" providerId="ADAL" clId="{5ABC2C34-B175-4ABB-A3AA-79BF6615036E}" dt="2021-04-01T09:56:23.217" v="1339" actId="790"/>
          <ac:spMkLst>
            <pc:docMk/>
            <pc:sldMk cId="3019104323" sldId="944"/>
            <ac:spMk id="4" creationId="{788E63E9-0EB5-4DED-9804-0281EC606A87}"/>
          </ac:spMkLst>
        </pc:spChg>
        <pc:spChg chg="mod">
          <ac:chgData name="Bohms, H.M. (Michel)" userId="f0b80a2c-ca6a-4850-9433-81e4d17ec5c1" providerId="ADAL" clId="{5ABC2C34-B175-4ABB-A3AA-79BF6615036E}" dt="2021-04-01T09:56:23.222" v="1340" actId="790"/>
          <ac:spMkLst>
            <pc:docMk/>
            <pc:sldMk cId="3019104323" sldId="944"/>
            <ac:spMk id="5" creationId="{0E327336-745C-4266-A844-CE3983943E96}"/>
          </ac:spMkLst>
        </pc:spChg>
        <pc:spChg chg="mod">
          <ac:chgData name="Bohms, H.M. (Michel)" userId="f0b80a2c-ca6a-4850-9433-81e4d17ec5c1" providerId="ADAL" clId="{5ABC2C34-B175-4ABB-A3AA-79BF6615036E}" dt="2021-04-01T09:56:23.224" v="1341" actId="790"/>
          <ac:spMkLst>
            <pc:docMk/>
            <pc:sldMk cId="3019104323" sldId="944"/>
            <ac:spMk id="6" creationId="{6D994EBE-0CEF-4F92-9742-6D1D353E7CE2}"/>
          </ac:spMkLst>
        </pc:spChg>
        <pc:spChg chg="mod">
          <ac:chgData name="Bohms, H.M. (Michel)" userId="f0b80a2c-ca6a-4850-9433-81e4d17ec5c1" providerId="ADAL" clId="{5ABC2C34-B175-4ABB-A3AA-79BF6615036E}" dt="2021-04-01T09:56:23.226" v="1342" actId="790"/>
          <ac:spMkLst>
            <pc:docMk/>
            <pc:sldMk cId="3019104323" sldId="944"/>
            <ac:spMk id="7" creationId="{48855BA8-18C7-4B5B-81B7-61594E765447}"/>
          </ac:spMkLst>
        </pc:spChg>
        <pc:spChg chg="mod">
          <ac:chgData name="Bohms, H.M. (Michel)" userId="f0b80a2c-ca6a-4850-9433-81e4d17ec5c1" providerId="ADAL" clId="{5ABC2C34-B175-4ABB-A3AA-79BF6615036E}" dt="2021-04-01T09:56:23.228" v="1343" actId="790"/>
          <ac:spMkLst>
            <pc:docMk/>
            <pc:sldMk cId="3019104323" sldId="944"/>
            <ac:spMk id="8" creationId="{009570E5-D25B-41CB-8563-F86F7BAFF525}"/>
          </ac:spMkLst>
        </pc:spChg>
        <pc:spChg chg="mod">
          <ac:chgData name="Bohms, H.M. (Michel)" userId="f0b80a2c-ca6a-4850-9433-81e4d17ec5c1" providerId="ADAL" clId="{5ABC2C34-B175-4ABB-A3AA-79BF6615036E}" dt="2021-04-01T09:56:23.230" v="1344" actId="790"/>
          <ac:spMkLst>
            <pc:docMk/>
            <pc:sldMk cId="3019104323" sldId="944"/>
            <ac:spMk id="9" creationId="{7D1176D1-FE6B-45E2-B554-0014C42845E4}"/>
          </ac:spMkLst>
        </pc:spChg>
        <pc:spChg chg="mod">
          <ac:chgData name="Bohms, H.M. (Michel)" userId="f0b80a2c-ca6a-4850-9433-81e4d17ec5c1" providerId="ADAL" clId="{5ABC2C34-B175-4ABB-A3AA-79BF6615036E}" dt="2021-04-01T09:56:23.233" v="1345" actId="790"/>
          <ac:spMkLst>
            <pc:docMk/>
            <pc:sldMk cId="3019104323" sldId="944"/>
            <ac:spMk id="10" creationId="{DB1B5FA5-0C30-4E4E-B93E-4D6A3E1FCAB1}"/>
          </ac:spMkLst>
        </pc:spChg>
        <pc:spChg chg="mod">
          <ac:chgData name="Bohms, H.M. (Michel)" userId="f0b80a2c-ca6a-4850-9433-81e4d17ec5c1" providerId="ADAL" clId="{5ABC2C34-B175-4ABB-A3AA-79BF6615036E}" dt="2021-04-01T09:56:23.235" v="1346" actId="790"/>
          <ac:spMkLst>
            <pc:docMk/>
            <pc:sldMk cId="3019104323" sldId="944"/>
            <ac:spMk id="15" creationId="{59026CAF-7AFA-41D2-9E9A-6EF622A6E144}"/>
          </ac:spMkLst>
        </pc:spChg>
        <pc:spChg chg="mod">
          <ac:chgData name="Bohms, H.M. (Michel)" userId="f0b80a2c-ca6a-4850-9433-81e4d17ec5c1" providerId="ADAL" clId="{5ABC2C34-B175-4ABB-A3AA-79BF6615036E}" dt="2021-04-01T09:56:23.237" v="1347" actId="790"/>
          <ac:spMkLst>
            <pc:docMk/>
            <pc:sldMk cId="3019104323" sldId="944"/>
            <ac:spMk id="17" creationId="{72662A45-6F2F-4886-9BF5-9C45FC74143C}"/>
          </ac:spMkLst>
        </pc:spChg>
        <pc:spChg chg="mod">
          <ac:chgData name="Bohms, H.M. (Michel)" userId="f0b80a2c-ca6a-4850-9433-81e4d17ec5c1" providerId="ADAL" clId="{5ABC2C34-B175-4ABB-A3AA-79BF6615036E}" dt="2021-04-01T09:56:23.239" v="1348" actId="790"/>
          <ac:spMkLst>
            <pc:docMk/>
            <pc:sldMk cId="3019104323" sldId="944"/>
            <ac:spMk id="18" creationId="{4816ADD9-EA62-4788-9923-7CAF7F34EAF3}"/>
          </ac:spMkLst>
        </pc:spChg>
        <pc:spChg chg="mod">
          <ac:chgData name="Bohms, H.M. (Michel)" userId="f0b80a2c-ca6a-4850-9433-81e4d17ec5c1" providerId="ADAL" clId="{5ABC2C34-B175-4ABB-A3AA-79BF6615036E}" dt="2021-04-01T09:56:23.241" v="1349" actId="790"/>
          <ac:spMkLst>
            <pc:docMk/>
            <pc:sldMk cId="3019104323" sldId="944"/>
            <ac:spMk id="20" creationId="{5858575E-89F8-49EF-9786-31DAD58A3732}"/>
          </ac:spMkLst>
        </pc:spChg>
        <pc:spChg chg="mod">
          <ac:chgData name="Bohms, H.M. (Michel)" userId="f0b80a2c-ca6a-4850-9433-81e4d17ec5c1" providerId="ADAL" clId="{5ABC2C34-B175-4ABB-A3AA-79BF6615036E}" dt="2021-04-01T09:56:23.243" v="1350" actId="790"/>
          <ac:spMkLst>
            <pc:docMk/>
            <pc:sldMk cId="3019104323" sldId="944"/>
            <ac:spMk id="22" creationId="{6E5218F3-6B46-4992-8F54-9AC51D4518DC}"/>
          </ac:spMkLst>
        </pc:spChg>
        <pc:spChg chg="mod">
          <ac:chgData name="Bohms, H.M. (Michel)" userId="f0b80a2c-ca6a-4850-9433-81e4d17ec5c1" providerId="ADAL" clId="{5ABC2C34-B175-4ABB-A3AA-79BF6615036E}" dt="2021-04-01T09:56:23.245" v="1351" actId="790"/>
          <ac:spMkLst>
            <pc:docMk/>
            <pc:sldMk cId="3019104323" sldId="944"/>
            <ac:spMk id="25" creationId="{32219DA1-1AEC-44FD-AF04-FF8319B1329A}"/>
          </ac:spMkLst>
        </pc:spChg>
        <pc:spChg chg="mod">
          <ac:chgData name="Bohms, H.M. (Michel)" userId="f0b80a2c-ca6a-4850-9433-81e4d17ec5c1" providerId="ADAL" clId="{5ABC2C34-B175-4ABB-A3AA-79BF6615036E}" dt="2021-04-01T09:56:23.248" v="1352" actId="790"/>
          <ac:spMkLst>
            <pc:docMk/>
            <pc:sldMk cId="3019104323" sldId="944"/>
            <ac:spMk id="26" creationId="{3DAA6566-934A-4572-820B-BEF2BFE6FE54}"/>
          </ac:spMkLst>
        </pc:spChg>
        <pc:spChg chg="mod">
          <ac:chgData name="Bohms, H.M. (Michel)" userId="f0b80a2c-ca6a-4850-9433-81e4d17ec5c1" providerId="ADAL" clId="{5ABC2C34-B175-4ABB-A3AA-79BF6615036E}" dt="2021-04-01T09:56:23.250" v="1353" actId="790"/>
          <ac:spMkLst>
            <pc:docMk/>
            <pc:sldMk cId="3019104323" sldId="944"/>
            <ac:spMk id="31" creationId="{E166DFC2-E944-4C78-83B1-23AC024B1816}"/>
          </ac:spMkLst>
        </pc:spChg>
        <pc:spChg chg="mod">
          <ac:chgData name="Bohms, H.M. (Michel)" userId="f0b80a2c-ca6a-4850-9433-81e4d17ec5c1" providerId="ADAL" clId="{5ABC2C34-B175-4ABB-A3AA-79BF6615036E}" dt="2021-04-01T09:56:23.252" v="1354" actId="790"/>
          <ac:spMkLst>
            <pc:docMk/>
            <pc:sldMk cId="3019104323" sldId="944"/>
            <ac:spMk id="37" creationId="{B47DFE1E-656F-475C-9815-909F821B18E0}"/>
          </ac:spMkLst>
        </pc:spChg>
        <pc:spChg chg="mod">
          <ac:chgData name="Bohms, H.M. (Michel)" userId="f0b80a2c-ca6a-4850-9433-81e4d17ec5c1" providerId="ADAL" clId="{5ABC2C34-B175-4ABB-A3AA-79BF6615036E}" dt="2021-04-01T09:56:23.254" v="1355" actId="790"/>
          <ac:spMkLst>
            <pc:docMk/>
            <pc:sldMk cId="3019104323" sldId="944"/>
            <ac:spMk id="38" creationId="{AABA4495-CB99-496F-B0A0-1523CBD2A39F}"/>
          </ac:spMkLst>
        </pc:spChg>
        <pc:spChg chg="mod">
          <ac:chgData name="Bohms, H.M. (Michel)" userId="f0b80a2c-ca6a-4850-9433-81e4d17ec5c1" providerId="ADAL" clId="{5ABC2C34-B175-4ABB-A3AA-79BF6615036E}" dt="2021-04-01T09:56:23.256" v="1356" actId="790"/>
          <ac:spMkLst>
            <pc:docMk/>
            <pc:sldMk cId="3019104323" sldId="944"/>
            <ac:spMk id="41" creationId="{72B6E672-D786-4BA9-B65E-3A73C96D4BF9}"/>
          </ac:spMkLst>
        </pc:spChg>
        <pc:spChg chg="mod">
          <ac:chgData name="Bohms, H.M. (Michel)" userId="f0b80a2c-ca6a-4850-9433-81e4d17ec5c1" providerId="ADAL" clId="{5ABC2C34-B175-4ABB-A3AA-79BF6615036E}" dt="2021-04-01T09:56:23.258" v="1357" actId="790"/>
          <ac:spMkLst>
            <pc:docMk/>
            <pc:sldMk cId="3019104323" sldId="944"/>
            <ac:spMk id="42" creationId="{DCAAE101-0F0A-4192-8F64-44C288CF231C}"/>
          </ac:spMkLst>
        </pc:spChg>
        <pc:spChg chg="mod">
          <ac:chgData name="Bohms, H.M. (Michel)" userId="f0b80a2c-ca6a-4850-9433-81e4d17ec5c1" providerId="ADAL" clId="{5ABC2C34-B175-4ABB-A3AA-79BF6615036E}" dt="2021-04-01T09:56:23.259" v="1358" actId="790"/>
          <ac:spMkLst>
            <pc:docMk/>
            <pc:sldMk cId="3019104323" sldId="944"/>
            <ac:spMk id="43" creationId="{AB3BE7C8-1CC7-4F0E-BD3E-9D8F4D8A1C34}"/>
          </ac:spMkLst>
        </pc:spChg>
        <pc:spChg chg="mod">
          <ac:chgData name="Bohms, H.M. (Michel)" userId="f0b80a2c-ca6a-4850-9433-81e4d17ec5c1" providerId="ADAL" clId="{5ABC2C34-B175-4ABB-A3AA-79BF6615036E}" dt="2021-04-01T09:56:23.261" v="1359" actId="790"/>
          <ac:spMkLst>
            <pc:docMk/>
            <pc:sldMk cId="3019104323" sldId="944"/>
            <ac:spMk id="44" creationId="{502C9AAE-A792-4747-8DA5-35171AD70D52}"/>
          </ac:spMkLst>
        </pc:spChg>
        <pc:spChg chg="mod">
          <ac:chgData name="Bohms, H.M. (Michel)" userId="f0b80a2c-ca6a-4850-9433-81e4d17ec5c1" providerId="ADAL" clId="{5ABC2C34-B175-4ABB-A3AA-79BF6615036E}" dt="2021-04-01T09:56:23.263" v="1360" actId="790"/>
          <ac:spMkLst>
            <pc:docMk/>
            <pc:sldMk cId="3019104323" sldId="944"/>
            <ac:spMk id="46" creationId="{1387537B-5C32-4A02-8E4E-06140830D1F9}"/>
          </ac:spMkLst>
        </pc:spChg>
      </pc:sldChg>
      <pc:sldChg chg="modSp mod">
        <pc:chgData name="Bohms, H.M. (Michel)" userId="f0b80a2c-ca6a-4850-9433-81e4d17ec5c1" providerId="ADAL" clId="{5ABC2C34-B175-4ABB-A3AA-79BF6615036E}" dt="2021-04-01T09:56:23.377" v="1419" actId="790"/>
        <pc:sldMkLst>
          <pc:docMk/>
          <pc:sldMk cId="1451188596" sldId="945"/>
        </pc:sldMkLst>
        <pc:spChg chg="mod">
          <ac:chgData name="Bohms, H.M. (Michel)" userId="f0b80a2c-ca6a-4850-9433-81e4d17ec5c1" providerId="ADAL" clId="{5ABC2C34-B175-4ABB-A3AA-79BF6615036E}" dt="2021-04-01T09:56:23.269" v="1363" actId="20577"/>
          <ac:spMkLst>
            <pc:docMk/>
            <pc:sldMk cId="1451188596" sldId="945"/>
            <ac:spMk id="3" creationId="{75A29B4D-1E6A-491A-807E-D3C46A9BEC2E}"/>
          </ac:spMkLst>
        </pc:spChg>
        <pc:spChg chg="mod">
          <ac:chgData name="Bohms, H.M. (Michel)" userId="f0b80a2c-ca6a-4850-9433-81e4d17ec5c1" providerId="ADAL" clId="{5ABC2C34-B175-4ABB-A3AA-79BF6615036E}" dt="2021-04-01T09:56:23.270" v="1364" actId="790"/>
          <ac:spMkLst>
            <pc:docMk/>
            <pc:sldMk cId="1451188596" sldId="945"/>
            <ac:spMk id="4" creationId="{F47ED6A9-C1E3-44BD-B421-C1DBF1A5498E}"/>
          </ac:spMkLst>
        </pc:spChg>
        <pc:spChg chg="mod">
          <ac:chgData name="Bohms, H.M. (Michel)" userId="f0b80a2c-ca6a-4850-9433-81e4d17ec5c1" providerId="ADAL" clId="{5ABC2C34-B175-4ABB-A3AA-79BF6615036E}" dt="2021-04-01T09:56:23.275" v="1365" actId="790"/>
          <ac:spMkLst>
            <pc:docMk/>
            <pc:sldMk cId="1451188596" sldId="945"/>
            <ac:spMk id="5" creationId="{70665267-6209-449C-910D-1C7CC89EF8F4}"/>
          </ac:spMkLst>
        </pc:spChg>
        <pc:spChg chg="mod">
          <ac:chgData name="Bohms, H.M. (Michel)" userId="f0b80a2c-ca6a-4850-9433-81e4d17ec5c1" providerId="ADAL" clId="{5ABC2C34-B175-4ABB-A3AA-79BF6615036E}" dt="2021-04-01T09:56:23.277" v="1366" actId="790"/>
          <ac:spMkLst>
            <pc:docMk/>
            <pc:sldMk cId="1451188596" sldId="945"/>
            <ac:spMk id="6" creationId="{218FA3CB-9D2C-4CEB-856C-0A6300373A33}"/>
          </ac:spMkLst>
        </pc:spChg>
        <pc:spChg chg="mod">
          <ac:chgData name="Bohms, H.M. (Michel)" userId="f0b80a2c-ca6a-4850-9433-81e4d17ec5c1" providerId="ADAL" clId="{5ABC2C34-B175-4ABB-A3AA-79BF6615036E}" dt="2021-04-01T09:56:23.279" v="1367" actId="790"/>
          <ac:spMkLst>
            <pc:docMk/>
            <pc:sldMk cId="1451188596" sldId="945"/>
            <ac:spMk id="7" creationId="{D7CBE52F-0DFE-481E-9524-38D335BFD3FC}"/>
          </ac:spMkLst>
        </pc:spChg>
        <pc:spChg chg="mod">
          <ac:chgData name="Bohms, H.M. (Michel)" userId="f0b80a2c-ca6a-4850-9433-81e4d17ec5c1" providerId="ADAL" clId="{5ABC2C34-B175-4ABB-A3AA-79BF6615036E}" dt="2021-04-01T09:56:23.282" v="1368" actId="790"/>
          <ac:spMkLst>
            <pc:docMk/>
            <pc:sldMk cId="1451188596" sldId="945"/>
            <ac:spMk id="8" creationId="{ACF640E4-ADF0-4E6E-AA1E-A52B7DFA3AF3}"/>
          </ac:spMkLst>
        </pc:spChg>
        <pc:spChg chg="mod">
          <ac:chgData name="Bohms, H.M. (Michel)" userId="f0b80a2c-ca6a-4850-9433-81e4d17ec5c1" providerId="ADAL" clId="{5ABC2C34-B175-4ABB-A3AA-79BF6615036E}" dt="2021-04-01T09:56:23.284" v="1369" actId="790"/>
          <ac:spMkLst>
            <pc:docMk/>
            <pc:sldMk cId="1451188596" sldId="945"/>
            <ac:spMk id="9" creationId="{85C917F7-7F40-47F9-B5B2-99A8E10FB84C}"/>
          </ac:spMkLst>
        </pc:spChg>
        <pc:spChg chg="mod">
          <ac:chgData name="Bohms, H.M. (Michel)" userId="f0b80a2c-ca6a-4850-9433-81e4d17ec5c1" providerId="ADAL" clId="{5ABC2C34-B175-4ABB-A3AA-79BF6615036E}" dt="2021-04-01T09:56:23.286" v="1370" actId="790"/>
          <ac:spMkLst>
            <pc:docMk/>
            <pc:sldMk cId="1451188596" sldId="945"/>
            <ac:spMk id="10" creationId="{601A23E2-BC44-4DCB-AA44-69BD540B900E}"/>
          </ac:spMkLst>
        </pc:spChg>
        <pc:spChg chg="mod">
          <ac:chgData name="Bohms, H.M. (Michel)" userId="f0b80a2c-ca6a-4850-9433-81e4d17ec5c1" providerId="ADAL" clId="{5ABC2C34-B175-4ABB-A3AA-79BF6615036E}" dt="2021-04-01T09:56:23.288" v="1371" actId="790"/>
          <ac:spMkLst>
            <pc:docMk/>
            <pc:sldMk cId="1451188596" sldId="945"/>
            <ac:spMk id="11" creationId="{366CB0E5-1100-4EDC-A268-8740CBF17532}"/>
          </ac:spMkLst>
        </pc:spChg>
        <pc:spChg chg="mod">
          <ac:chgData name="Bohms, H.M. (Michel)" userId="f0b80a2c-ca6a-4850-9433-81e4d17ec5c1" providerId="ADAL" clId="{5ABC2C34-B175-4ABB-A3AA-79BF6615036E}" dt="2021-04-01T09:56:23.290" v="1372" actId="790"/>
          <ac:spMkLst>
            <pc:docMk/>
            <pc:sldMk cId="1451188596" sldId="945"/>
            <ac:spMk id="12" creationId="{193E40CD-DC67-492E-A352-106574233EBE}"/>
          </ac:spMkLst>
        </pc:spChg>
        <pc:spChg chg="mod">
          <ac:chgData name="Bohms, H.M. (Michel)" userId="f0b80a2c-ca6a-4850-9433-81e4d17ec5c1" providerId="ADAL" clId="{5ABC2C34-B175-4ABB-A3AA-79BF6615036E}" dt="2021-04-01T09:56:23.291" v="1373" actId="790"/>
          <ac:spMkLst>
            <pc:docMk/>
            <pc:sldMk cId="1451188596" sldId="945"/>
            <ac:spMk id="13" creationId="{2BC99898-2565-44A4-8899-D50B12FBF596}"/>
          </ac:spMkLst>
        </pc:spChg>
        <pc:spChg chg="mod">
          <ac:chgData name="Bohms, H.M. (Michel)" userId="f0b80a2c-ca6a-4850-9433-81e4d17ec5c1" providerId="ADAL" clId="{5ABC2C34-B175-4ABB-A3AA-79BF6615036E}" dt="2021-04-01T09:56:23.294" v="1374" actId="790"/>
          <ac:spMkLst>
            <pc:docMk/>
            <pc:sldMk cId="1451188596" sldId="945"/>
            <ac:spMk id="14" creationId="{6B9A135A-2D1E-4FDD-9F61-A6EDC43BCA9B}"/>
          </ac:spMkLst>
        </pc:spChg>
        <pc:spChg chg="mod">
          <ac:chgData name="Bohms, H.M. (Michel)" userId="f0b80a2c-ca6a-4850-9433-81e4d17ec5c1" providerId="ADAL" clId="{5ABC2C34-B175-4ABB-A3AA-79BF6615036E}" dt="2021-04-01T09:56:23.296" v="1375" actId="790"/>
          <ac:spMkLst>
            <pc:docMk/>
            <pc:sldMk cId="1451188596" sldId="945"/>
            <ac:spMk id="16" creationId="{F5E76586-8B31-4EF6-ABC2-96A20FFD444F}"/>
          </ac:spMkLst>
        </pc:spChg>
        <pc:spChg chg="mod">
          <ac:chgData name="Bohms, H.M. (Michel)" userId="f0b80a2c-ca6a-4850-9433-81e4d17ec5c1" providerId="ADAL" clId="{5ABC2C34-B175-4ABB-A3AA-79BF6615036E}" dt="2021-04-01T09:56:23.301" v="1378" actId="20577"/>
          <ac:spMkLst>
            <pc:docMk/>
            <pc:sldMk cId="1451188596" sldId="945"/>
            <ac:spMk id="17" creationId="{DA026D14-0749-469E-9807-FA0F593BE60B}"/>
          </ac:spMkLst>
        </pc:spChg>
        <pc:spChg chg="mod">
          <ac:chgData name="Bohms, H.M. (Michel)" userId="f0b80a2c-ca6a-4850-9433-81e4d17ec5c1" providerId="ADAL" clId="{5ABC2C34-B175-4ABB-A3AA-79BF6615036E}" dt="2021-04-01T09:56:23.307" v="1381" actId="20577"/>
          <ac:spMkLst>
            <pc:docMk/>
            <pc:sldMk cId="1451188596" sldId="945"/>
            <ac:spMk id="18" creationId="{85A02123-16FD-448D-9DE9-1091260A8504}"/>
          </ac:spMkLst>
        </pc:spChg>
        <pc:spChg chg="mod">
          <ac:chgData name="Bohms, H.M. (Michel)" userId="f0b80a2c-ca6a-4850-9433-81e4d17ec5c1" providerId="ADAL" clId="{5ABC2C34-B175-4ABB-A3AA-79BF6615036E}" dt="2021-04-01T09:56:23.311" v="1384" actId="20577"/>
          <ac:spMkLst>
            <pc:docMk/>
            <pc:sldMk cId="1451188596" sldId="945"/>
            <ac:spMk id="19" creationId="{1449ACFC-58AA-40C7-B614-6EFDF67D2BF1}"/>
          </ac:spMkLst>
        </pc:spChg>
        <pc:spChg chg="mod">
          <ac:chgData name="Bohms, H.M. (Michel)" userId="f0b80a2c-ca6a-4850-9433-81e4d17ec5c1" providerId="ADAL" clId="{5ABC2C34-B175-4ABB-A3AA-79BF6615036E}" dt="2021-04-01T09:56:23.317" v="1387" actId="20577"/>
          <ac:spMkLst>
            <pc:docMk/>
            <pc:sldMk cId="1451188596" sldId="945"/>
            <ac:spMk id="21" creationId="{F10F22FF-79D0-46F0-BB31-B477BF24373E}"/>
          </ac:spMkLst>
        </pc:spChg>
        <pc:spChg chg="mod">
          <ac:chgData name="Bohms, H.M. (Michel)" userId="f0b80a2c-ca6a-4850-9433-81e4d17ec5c1" providerId="ADAL" clId="{5ABC2C34-B175-4ABB-A3AA-79BF6615036E}" dt="2021-04-01T09:56:23.322" v="1390" actId="20577"/>
          <ac:spMkLst>
            <pc:docMk/>
            <pc:sldMk cId="1451188596" sldId="945"/>
            <ac:spMk id="22" creationId="{E17FD1D1-9D0E-4D12-8F47-60C1C7284A48}"/>
          </ac:spMkLst>
        </pc:spChg>
        <pc:spChg chg="mod">
          <ac:chgData name="Bohms, H.M. (Michel)" userId="f0b80a2c-ca6a-4850-9433-81e4d17ec5c1" providerId="ADAL" clId="{5ABC2C34-B175-4ABB-A3AA-79BF6615036E}" dt="2021-04-01T09:56:23.327" v="1393" actId="20577"/>
          <ac:spMkLst>
            <pc:docMk/>
            <pc:sldMk cId="1451188596" sldId="945"/>
            <ac:spMk id="23" creationId="{09252990-EB18-4062-B29E-57D70DD7C51B}"/>
          </ac:spMkLst>
        </pc:spChg>
        <pc:spChg chg="mod">
          <ac:chgData name="Bohms, H.M. (Michel)" userId="f0b80a2c-ca6a-4850-9433-81e4d17ec5c1" providerId="ADAL" clId="{5ABC2C34-B175-4ABB-A3AA-79BF6615036E}" dt="2021-04-01T09:56:23.329" v="1394" actId="790"/>
          <ac:spMkLst>
            <pc:docMk/>
            <pc:sldMk cId="1451188596" sldId="945"/>
            <ac:spMk id="24" creationId="{A23FB11A-E85C-444A-84B0-709AA319E885}"/>
          </ac:spMkLst>
        </pc:spChg>
        <pc:spChg chg="mod">
          <ac:chgData name="Bohms, H.M. (Michel)" userId="f0b80a2c-ca6a-4850-9433-81e4d17ec5c1" providerId="ADAL" clId="{5ABC2C34-B175-4ABB-A3AA-79BF6615036E}" dt="2021-04-01T09:56:23.332" v="1395" actId="790"/>
          <ac:spMkLst>
            <pc:docMk/>
            <pc:sldMk cId="1451188596" sldId="945"/>
            <ac:spMk id="25" creationId="{D6A5F158-9B57-4826-8868-8526F2442C38}"/>
          </ac:spMkLst>
        </pc:spChg>
        <pc:spChg chg="mod">
          <ac:chgData name="Bohms, H.M. (Michel)" userId="f0b80a2c-ca6a-4850-9433-81e4d17ec5c1" providerId="ADAL" clId="{5ABC2C34-B175-4ABB-A3AA-79BF6615036E}" dt="2021-04-01T09:56:23.337" v="1398" actId="20577"/>
          <ac:spMkLst>
            <pc:docMk/>
            <pc:sldMk cId="1451188596" sldId="945"/>
            <ac:spMk id="26" creationId="{B6A53D60-558A-4BAC-A000-97129B39003F}"/>
          </ac:spMkLst>
        </pc:spChg>
        <pc:spChg chg="mod">
          <ac:chgData name="Bohms, H.M. (Michel)" userId="f0b80a2c-ca6a-4850-9433-81e4d17ec5c1" providerId="ADAL" clId="{5ABC2C34-B175-4ABB-A3AA-79BF6615036E}" dt="2021-04-01T09:56:23.339" v="1399" actId="790"/>
          <ac:spMkLst>
            <pc:docMk/>
            <pc:sldMk cId="1451188596" sldId="945"/>
            <ac:spMk id="27" creationId="{7ECBD222-3848-40C6-B01B-E2DBBCDF0C31}"/>
          </ac:spMkLst>
        </pc:spChg>
        <pc:spChg chg="mod">
          <ac:chgData name="Bohms, H.M. (Michel)" userId="f0b80a2c-ca6a-4850-9433-81e4d17ec5c1" providerId="ADAL" clId="{5ABC2C34-B175-4ABB-A3AA-79BF6615036E}" dt="2021-04-01T09:56:23.341" v="1400" actId="790"/>
          <ac:spMkLst>
            <pc:docMk/>
            <pc:sldMk cId="1451188596" sldId="945"/>
            <ac:spMk id="32" creationId="{FB283188-1442-44DD-83F5-EFC5E75FAAB7}"/>
          </ac:spMkLst>
        </pc:spChg>
        <pc:spChg chg="mod">
          <ac:chgData name="Bohms, H.M. (Michel)" userId="f0b80a2c-ca6a-4850-9433-81e4d17ec5c1" providerId="ADAL" clId="{5ABC2C34-B175-4ABB-A3AA-79BF6615036E}" dt="2021-04-01T09:56:23.343" v="1401" actId="790"/>
          <ac:spMkLst>
            <pc:docMk/>
            <pc:sldMk cId="1451188596" sldId="945"/>
            <ac:spMk id="34" creationId="{87F9F42B-6DB3-4F17-8ECD-1454EC8CA374}"/>
          </ac:spMkLst>
        </pc:spChg>
        <pc:spChg chg="mod">
          <ac:chgData name="Bohms, H.M. (Michel)" userId="f0b80a2c-ca6a-4850-9433-81e4d17ec5c1" providerId="ADAL" clId="{5ABC2C34-B175-4ABB-A3AA-79BF6615036E}" dt="2021-04-01T09:56:23.349" v="1404" actId="20577"/>
          <ac:spMkLst>
            <pc:docMk/>
            <pc:sldMk cId="1451188596" sldId="945"/>
            <ac:spMk id="35" creationId="{694C6F0E-83BE-4CB4-8091-BA8F1B772FEC}"/>
          </ac:spMkLst>
        </pc:spChg>
        <pc:spChg chg="mod">
          <ac:chgData name="Bohms, H.M. (Michel)" userId="f0b80a2c-ca6a-4850-9433-81e4d17ec5c1" providerId="ADAL" clId="{5ABC2C34-B175-4ABB-A3AA-79BF6615036E}" dt="2021-04-01T09:56:23.352" v="1405" actId="790"/>
          <ac:spMkLst>
            <pc:docMk/>
            <pc:sldMk cId="1451188596" sldId="945"/>
            <ac:spMk id="36" creationId="{9E95A707-84C6-46C1-851E-A81365A92EEE}"/>
          </ac:spMkLst>
        </pc:spChg>
        <pc:spChg chg="mod">
          <ac:chgData name="Bohms, H.M. (Michel)" userId="f0b80a2c-ca6a-4850-9433-81e4d17ec5c1" providerId="ADAL" clId="{5ABC2C34-B175-4ABB-A3AA-79BF6615036E}" dt="2021-04-01T09:56:23.356" v="1408" actId="20577"/>
          <ac:spMkLst>
            <pc:docMk/>
            <pc:sldMk cId="1451188596" sldId="945"/>
            <ac:spMk id="37" creationId="{851FB7CB-B91C-4B9F-B1A5-38BD94AB0DE3}"/>
          </ac:spMkLst>
        </pc:spChg>
        <pc:spChg chg="mod">
          <ac:chgData name="Bohms, H.M. (Michel)" userId="f0b80a2c-ca6a-4850-9433-81e4d17ec5c1" providerId="ADAL" clId="{5ABC2C34-B175-4ABB-A3AA-79BF6615036E}" dt="2021-04-01T09:56:23.362" v="1411" actId="20577"/>
          <ac:spMkLst>
            <pc:docMk/>
            <pc:sldMk cId="1451188596" sldId="945"/>
            <ac:spMk id="42" creationId="{5F9BA93B-4AD8-4A07-9D48-736DB86735C9}"/>
          </ac:spMkLst>
        </pc:spChg>
        <pc:spChg chg="mod">
          <ac:chgData name="Bohms, H.M. (Michel)" userId="f0b80a2c-ca6a-4850-9433-81e4d17ec5c1" providerId="ADAL" clId="{5ABC2C34-B175-4ABB-A3AA-79BF6615036E}" dt="2021-04-01T09:56:23.367" v="1414" actId="20577"/>
          <ac:spMkLst>
            <pc:docMk/>
            <pc:sldMk cId="1451188596" sldId="945"/>
            <ac:spMk id="43" creationId="{D4B3562E-2BD4-479E-A188-C56442028D46}"/>
          </ac:spMkLst>
        </pc:spChg>
        <pc:spChg chg="mod">
          <ac:chgData name="Bohms, H.M. (Michel)" userId="f0b80a2c-ca6a-4850-9433-81e4d17ec5c1" providerId="ADAL" clId="{5ABC2C34-B175-4ABB-A3AA-79BF6615036E}" dt="2021-04-01T09:56:23.369" v="1415" actId="790"/>
          <ac:spMkLst>
            <pc:docMk/>
            <pc:sldMk cId="1451188596" sldId="945"/>
            <ac:spMk id="44" creationId="{15E30ACF-E30B-4557-87FB-A840599FF1EF}"/>
          </ac:spMkLst>
        </pc:spChg>
        <pc:spChg chg="mod">
          <ac:chgData name="Bohms, H.M. (Michel)" userId="f0b80a2c-ca6a-4850-9433-81e4d17ec5c1" providerId="ADAL" clId="{5ABC2C34-B175-4ABB-A3AA-79BF6615036E}" dt="2021-04-01T09:56:23.371" v="1416" actId="790"/>
          <ac:spMkLst>
            <pc:docMk/>
            <pc:sldMk cId="1451188596" sldId="945"/>
            <ac:spMk id="45" creationId="{E9663C75-0A3E-4A93-ADD5-7D5FB1DFB950}"/>
          </ac:spMkLst>
        </pc:spChg>
        <pc:spChg chg="mod">
          <ac:chgData name="Bohms, H.M. (Michel)" userId="f0b80a2c-ca6a-4850-9433-81e4d17ec5c1" providerId="ADAL" clId="{5ABC2C34-B175-4ABB-A3AA-79BF6615036E}" dt="2021-04-01T09:56:23.373" v="1417" actId="790"/>
          <ac:spMkLst>
            <pc:docMk/>
            <pc:sldMk cId="1451188596" sldId="945"/>
            <ac:spMk id="46" creationId="{EB230180-8C4E-42AD-A131-F2237922B5E3}"/>
          </ac:spMkLst>
        </pc:spChg>
        <pc:spChg chg="mod">
          <ac:chgData name="Bohms, H.M. (Michel)" userId="f0b80a2c-ca6a-4850-9433-81e4d17ec5c1" providerId="ADAL" clId="{5ABC2C34-B175-4ABB-A3AA-79BF6615036E}" dt="2021-04-01T09:56:23.375" v="1418" actId="790"/>
          <ac:spMkLst>
            <pc:docMk/>
            <pc:sldMk cId="1451188596" sldId="945"/>
            <ac:spMk id="50" creationId="{E4D99E2F-1BB9-4C65-8656-A10A30106F90}"/>
          </ac:spMkLst>
        </pc:spChg>
        <pc:spChg chg="mod">
          <ac:chgData name="Bohms, H.M. (Michel)" userId="f0b80a2c-ca6a-4850-9433-81e4d17ec5c1" providerId="ADAL" clId="{5ABC2C34-B175-4ABB-A3AA-79BF6615036E}" dt="2021-04-01T09:56:23.377" v="1419" actId="790"/>
          <ac:spMkLst>
            <pc:docMk/>
            <pc:sldMk cId="1451188596" sldId="945"/>
            <ac:spMk id="51" creationId="{1778D2A6-6BB3-4EFC-AC97-5069A6087A80}"/>
          </ac:spMkLst>
        </pc:spChg>
      </pc:sldChg>
      <pc:sldChg chg="modSp mod">
        <pc:chgData name="Bohms, H.M. (Michel)" userId="f0b80a2c-ca6a-4850-9433-81e4d17ec5c1" providerId="ADAL" clId="{5ABC2C34-B175-4ABB-A3AA-79BF6615036E}" dt="2021-04-01T09:56:24.487" v="1885" actId="790"/>
        <pc:sldMkLst>
          <pc:docMk/>
          <pc:sldMk cId="4012566625" sldId="946"/>
        </pc:sldMkLst>
        <pc:spChg chg="mod">
          <ac:chgData name="Bohms, H.M. (Michel)" userId="f0b80a2c-ca6a-4850-9433-81e4d17ec5c1" providerId="ADAL" clId="{5ABC2C34-B175-4ABB-A3AA-79BF6615036E}" dt="2021-04-01T09:56:24.475" v="1882" actId="790"/>
          <ac:spMkLst>
            <pc:docMk/>
            <pc:sldMk cId="4012566625" sldId="946"/>
            <ac:spMk id="2" creationId="{FAF3A40F-5A62-4772-AECD-82E449DD934C}"/>
          </ac:spMkLst>
        </pc:spChg>
        <pc:spChg chg="mod">
          <ac:chgData name="Bohms, H.M. (Michel)" userId="f0b80a2c-ca6a-4850-9433-81e4d17ec5c1" providerId="ADAL" clId="{5ABC2C34-B175-4ABB-A3AA-79BF6615036E}" dt="2021-04-01T09:56:24.480" v="1883" actId="790"/>
          <ac:spMkLst>
            <pc:docMk/>
            <pc:sldMk cId="4012566625" sldId="946"/>
            <ac:spMk id="3" creationId="{E4F539A0-296F-4537-9FD9-46327BB8F7C7}"/>
          </ac:spMkLst>
        </pc:spChg>
        <pc:spChg chg="mod">
          <ac:chgData name="Bohms, H.M. (Michel)" userId="f0b80a2c-ca6a-4850-9433-81e4d17ec5c1" providerId="ADAL" clId="{5ABC2C34-B175-4ABB-A3AA-79BF6615036E}" dt="2021-04-01T09:56:24.482" v="1884" actId="790"/>
          <ac:spMkLst>
            <pc:docMk/>
            <pc:sldMk cId="4012566625" sldId="946"/>
            <ac:spMk id="4" creationId="{DA5CECED-DB04-4776-BA6A-C3067637083A}"/>
          </ac:spMkLst>
        </pc:spChg>
        <pc:spChg chg="mod">
          <ac:chgData name="Bohms, H.M. (Michel)" userId="f0b80a2c-ca6a-4850-9433-81e4d17ec5c1" providerId="ADAL" clId="{5ABC2C34-B175-4ABB-A3AA-79BF6615036E}" dt="2021-04-01T09:56:24.487" v="1885" actId="790"/>
          <ac:spMkLst>
            <pc:docMk/>
            <pc:sldMk cId="4012566625" sldId="946"/>
            <ac:spMk id="5" creationId="{EDE7D51D-BA84-45E8-963E-60868DC13F20}"/>
          </ac:spMkLst>
        </pc:spChg>
      </pc:sldChg>
      <pc:sldChg chg="modSp mod">
        <pc:chgData name="Bohms, H.M. (Michel)" userId="f0b80a2c-ca6a-4850-9433-81e4d17ec5c1" providerId="ADAL" clId="{5ABC2C34-B175-4ABB-A3AA-79BF6615036E}" dt="2021-04-01T09:56:24.473" v="1881" actId="790"/>
        <pc:sldMkLst>
          <pc:docMk/>
          <pc:sldMk cId="1111539157" sldId="947"/>
        </pc:sldMkLst>
        <pc:spChg chg="mod">
          <ac:chgData name="Bohms, H.M. (Michel)" userId="f0b80a2c-ca6a-4850-9433-81e4d17ec5c1" providerId="ADAL" clId="{5ABC2C34-B175-4ABB-A3AA-79BF6615036E}" dt="2021-04-01T09:56:24.467" v="1879" actId="790"/>
          <ac:spMkLst>
            <pc:docMk/>
            <pc:sldMk cId="1111539157" sldId="947"/>
            <ac:spMk id="2" creationId="{3128D53B-3936-41B2-AD38-800B5B462D6D}"/>
          </ac:spMkLst>
        </pc:spChg>
        <pc:spChg chg="mod">
          <ac:chgData name="Bohms, H.M. (Michel)" userId="f0b80a2c-ca6a-4850-9433-81e4d17ec5c1" providerId="ADAL" clId="{5ABC2C34-B175-4ABB-A3AA-79BF6615036E}" dt="2021-04-01T09:56:24.469" v="1880" actId="790"/>
          <ac:spMkLst>
            <pc:docMk/>
            <pc:sldMk cId="1111539157" sldId="947"/>
            <ac:spMk id="4" creationId="{CE4F5D69-BEF4-406C-B0DD-9D9F6A6105E3}"/>
          </ac:spMkLst>
        </pc:spChg>
        <pc:spChg chg="mod">
          <ac:chgData name="Bohms, H.M. (Michel)" userId="f0b80a2c-ca6a-4850-9433-81e4d17ec5c1" providerId="ADAL" clId="{5ABC2C34-B175-4ABB-A3AA-79BF6615036E}" dt="2021-04-01T09:56:24.473" v="1881" actId="790"/>
          <ac:spMkLst>
            <pc:docMk/>
            <pc:sldMk cId="1111539157" sldId="947"/>
            <ac:spMk id="5" creationId="{74FE78A0-3C71-4A0D-BBEE-CE9C35162731}"/>
          </ac:spMkLst>
        </pc:spChg>
      </pc:sldChg>
      <pc:sldChg chg="modSp mod">
        <pc:chgData name="Bohms, H.M. (Michel)" userId="f0b80a2c-ca6a-4850-9433-81e4d17ec5c1" providerId="ADAL" clId="{5ABC2C34-B175-4ABB-A3AA-79BF6615036E}" dt="2021-04-01T09:56:23.139" v="1305" actId="790"/>
        <pc:sldMkLst>
          <pc:docMk/>
          <pc:sldMk cId="1969498017" sldId="948"/>
        </pc:sldMkLst>
        <pc:spChg chg="mod">
          <ac:chgData name="Bohms, H.M. (Michel)" userId="f0b80a2c-ca6a-4850-9433-81e4d17ec5c1" providerId="ADAL" clId="{5ABC2C34-B175-4ABB-A3AA-79BF6615036E}" dt="2021-04-01T09:56:23.123" v="1298" actId="790"/>
          <ac:spMkLst>
            <pc:docMk/>
            <pc:sldMk cId="1969498017" sldId="948"/>
            <ac:spMk id="2" creationId="{360A0724-678B-4BA1-BBF7-D1A62D15B42D}"/>
          </ac:spMkLst>
        </pc:spChg>
        <pc:spChg chg="mod">
          <ac:chgData name="Bohms, H.M. (Michel)" userId="f0b80a2c-ca6a-4850-9433-81e4d17ec5c1" providerId="ADAL" clId="{5ABC2C34-B175-4ABB-A3AA-79BF6615036E}" dt="2021-04-01T09:56:23.128" v="1301" actId="20577"/>
          <ac:spMkLst>
            <pc:docMk/>
            <pc:sldMk cId="1969498017" sldId="948"/>
            <ac:spMk id="3" creationId="{A6A20898-5842-4457-A617-A5392C6E4A89}"/>
          </ac:spMkLst>
        </pc:spChg>
        <pc:spChg chg="mod">
          <ac:chgData name="Bohms, H.M. (Michel)" userId="f0b80a2c-ca6a-4850-9433-81e4d17ec5c1" providerId="ADAL" clId="{5ABC2C34-B175-4ABB-A3AA-79BF6615036E}" dt="2021-04-01T09:56:23.130" v="1302" actId="790"/>
          <ac:spMkLst>
            <pc:docMk/>
            <pc:sldMk cId="1969498017" sldId="948"/>
            <ac:spMk id="4" creationId="{F7D08F6F-6029-4122-B484-7D54049A3FB3}"/>
          </ac:spMkLst>
        </pc:spChg>
        <pc:spChg chg="mod">
          <ac:chgData name="Bohms, H.M. (Michel)" userId="f0b80a2c-ca6a-4850-9433-81e4d17ec5c1" providerId="ADAL" clId="{5ABC2C34-B175-4ABB-A3AA-79BF6615036E}" dt="2021-04-01T09:56:23.136" v="1303" actId="790"/>
          <ac:spMkLst>
            <pc:docMk/>
            <pc:sldMk cId="1969498017" sldId="948"/>
            <ac:spMk id="5" creationId="{3EA2EB86-98B3-4BE0-B95E-0EF364444007}"/>
          </ac:spMkLst>
        </pc:spChg>
        <pc:spChg chg="mod">
          <ac:chgData name="Bohms, H.M. (Michel)" userId="f0b80a2c-ca6a-4850-9433-81e4d17ec5c1" providerId="ADAL" clId="{5ABC2C34-B175-4ABB-A3AA-79BF6615036E}" dt="2021-04-01T09:56:23.137" v="1304" actId="790"/>
          <ac:spMkLst>
            <pc:docMk/>
            <pc:sldMk cId="1969498017" sldId="948"/>
            <ac:spMk id="6" creationId="{35F61DFE-30F3-47F1-958C-8BEE221F8419}"/>
          </ac:spMkLst>
        </pc:spChg>
        <pc:spChg chg="mod">
          <ac:chgData name="Bohms, H.M. (Michel)" userId="f0b80a2c-ca6a-4850-9433-81e4d17ec5c1" providerId="ADAL" clId="{5ABC2C34-B175-4ABB-A3AA-79BF6615036E}" dt="2021-04-01T09:56:23.139" v="1305" actId="790"/>
          <ac:spMkLst>
            <pc:docMk/>
            <pc:sldMk cId="1969498017" sldId="948"/>
            <ac:spMk id="7" creationId="{BE35243A-991B-47D7-BBDF-5DC96642A935}"/>
          </ac:spMkLst>
        </pc:spChg>
      </pc:sldChg>
      <pc:sldChg chg="modSp mod">
        <pc:chgData name="Bohms, H.M. (Michel)" userId="f0b80a2c-ca6a-4850-9433-81e4d17ec5c1" providerId="ADAL" clId="{5ABC2C34-B175-4ABB-A3AA-79BF6615036E}" dt="2021-04-01T09:56:22.940" v="1210" actId="790"/>
        <pc:sldMkLst>
          <pc:docMk/>
          <pc:sldMk cId="3788963608" sldId="949"/>
        </pc:sldMkLst>
        <pc:spChg chg="mod">
          <ac:chgData name="Bohms, H.M. (Michel)" userId="f0b80a2c-ca6a-4850-9433-81e4d17ec5c1" providerId="ADAL" clId="{5ABC2C34-B175-4ABB-A3AA-79BF6615036E}" dt="2021-04-01T09:56:22.929" v="1206" actId="20577"/>
          <ac:spMkLst>
            <pc:docMk/>
            <pc:sldMk cId="3788963608" sldId="949"/>
            <ac:spMk id="3" creationId="{A6A20898-5842-4457-A617-A5392C6E4A89}"/>
          </ac:spMkLst>
        </pc:spChg>
        <pc:spChg chg="mod">
          <ac:chgData name="Bohms, H.M. (Michel)" userId="f0b80a2c-ca6a-4850-9433-81e4d17ec5c1" providerId="ADAL" clId="{5ABC2C34-B175-4ABB-A3AA-79BF6615036E}" dt="2021-04-01T09:56:22.931" v="1207" actId="790"/>
          <ac:spMkLst>
            <pc:docMk/>
            <pc:sldMk cId="3788963608" sldId="949"/>
            <ac:spMk id="4" creationId="{F7D08F6F-6029-4122-B484-7D54049A3FB3}"/>
          </ac:spMkLst>
        </pc:spChg>
        <pc:spChg chg="mod">
          <ac:chgData name="Bohms, H.M. (Michel)" userId="f0b80a2c-ca6a-4850-9433-81e4d17ec5c1" providerId="ADAL" clId="{5ABC2C34-B175-4ABB-A3AA-79BF6615036E}" dt="2021-04-01T09:56:22.936" v="1208" actId="790"/>
          <ac:spMkLst>
            <pc:docMk/>
            <pc:sldMk cId="3788963608" sldId="949"/>
            <ac:spMk id="5" creationId="{3EA2EB86-98B3-4BE0-B95E-0EF364444007}"/>
          </ac:spMkLst>
        </pc:spChg>
        <pc:spChg chg="mod">
          <ac:chgData name="Bohms, H.M. (Michel)" userId="f0b80a2c-ca6a-4850-9433-81e4d17ec5c1" providerId="ADAL" clId="{5ABC2C34-B175-4ABB-A3AA-79BF6615036E}" dt="2021-04-01T09:56:22.938" v="1209" actId="790"/>
          <ac:spMkLst>
            <pc:docMk/>
            <pc:sldMk cId="3788963608" sldId="949"/>
            <ac:spMk id="6" creationId="{35F61DFE-30F3-47F1-958C-8BEE221F8419}"/>
          </ac:spMkLst>
        </pc:spChg>
        <pc:spChg chg="mod">
          <ac:chgData name="Bohms, H.M. (Michel)" userId="f0b80a2c-ca6a-4850-9433-81e4d17ec5c1" providerId="ADAL" clId="{5ABC2C34-B175-4ABB-A3AA-79BF6615036E}" dt="2021-04-01T09:56:22.940" v="1210" actId="790"/>
          <ac:spMkLst>
            <pc:docMk/>
            <pc:sldMk cId="3788963608" sldId="949"/>
            <ac:spMk id="7" creationId="{BE35243A-991B-47D7-BBDF-5DC96642A935}"/>
          </ac:spMkLst>
        </pc:spChg>
      </pc:sldChg>
      <pc:sldChg chg="modSp mod">
        <pc:chgData name="Bohms, H.M. (Michel)" userId="f0b80a2c-ca6a-4850-9433-81e4d17ec5c1" providerId="ADAL" clId="{5ABC2C34-B175-4ABB-A3AA-79BF6615036E}" dt="2021-04-01T09:56:22.958" v="1218" actId="790"/>
        <pc:sldMkLst>
          <pc:docMk/>
          <pc:sldMk cId="3891978513" sldId="950"/>
        </pc:sldMkLst>
        <pc:spChg chg="mod">
          <ac:chgData name="Bohms, H.M. (Michel)" userId="f0b80a2c-ca6a-4850-9433-81e4d17ec5c1" providerId="ADAL" clId="{5ABC2C34-B175-4ABB-A3AA-79BF6615036E}" dt="2021-04-01T09:56:22.945" v="1213" actId="20577"/>
          <ac:spMkLst>
            <pc:docMk/>
            <pc:sldMk cId="3891978513" sldId="950"/>
            <ac:spMk id="3" creationId="{A6A20898-5842-4457-A617-A5392C6E4A89}"/>
          </ac:spMkLst>
        </pc:spChg>
        <pc:spChg chg="mod">
          <ac:chgData name="Bohms, H.M. (Michel)" userId="f0b80a2c-ca6a-4850-9433-81e4d17ec5c1" providerId="ADAL" clId="{5ABC2C34-B175-4ABB-A3AA-79BF6615036E}" dt="2021-04-01T09:56:22.947" v="1214" actId="790"/>
          <ac:spMkLst>
            <pc:docMk/>
            <pc:sldMk cId="3891978513" sldId="950"/>
            <ac:spMk id="4" creationId="{F7D08F6F-6029-4122-B484-7D54049A3FB3}"/>
          </ac:spMkLst>
        </pc:spChg>
        <pc:spChg chg="mod">
          <ac:chgData name="Bohms, H.M. (Michel)" userId="f0b80a2c-ca6a-4850-9433-81e4d17ec5c1" providerId="ADAL" clId="{5ABC2C34-B175-4ABB-A3AA-79BF6615036E}" dt="2021-04-01T09:56:22.952" v="1215" actId="790"/>
          <ac:spMkLst>
            <pc:docMk/>
            <pc:sldMk cId="3891978513" sldId="950"/>
            <ac:spMk id="5" creationId="{3EA2EB86-98B3-4BE0-B95E-0EF364444007}"/>
          </ac:spMkLst>
        </pc:spChg>
        <pc:spChg chg="mod">
          <ac:chgData name="Bohms, H.M. (Michel)" userId="f0b80a2c-ca6a-4850-9433-81e4d17ec5c1" providerId="ADAL" clId="{5ABC2C34-B175-4ABB-A3AA-79BF6615036E}" dt="2021-04-01T09:56:22.954" v="1216" actId="790"/>
          <ac:spMkLst>
            <pc:docMk/>
            <pc:sldMk cId="3891978513" sldId="950"/>
            <ac:spMk id="6" creationId="{35F61DFE-30F3-47F1-958C-8BEE221F8419}"/>
          </ac:spMkLst>
        </pc:spChg>
        <pc:spChg chg="mod">
          <ac:chgData name="Bohms, H.M. (Michel)" userId="f0b80a2c-ca6a-4850-9433-81e4d17ec5c1" providerId="ADAL" clId="{5ABC2C34-B175-4ABB-A3AA-79BF6615036E}" dt="2021-04-01T09:56:22.956" v="1217" actId="790"/>
          <ac:spMkLst>
            <pc:docMk/>
            <pc:sldMk cId="3891978513" sldId="950"/>
            <ac:spMk id="7" creationId="{BE35243A-991B-47D7-BBDF-5DC96642A935}"/>
          </ac:spMkLst>
        </pc:spChg>
        <pc:spChg chg="mod">
          <ac:chgData name="Bohms, H.M. (Michel)" userId="f0b80a2c-ca6a-4850-9433-81e4d17ec5c1" providerId="ADAL" clId="{5ABC2C34-B175-4ABB-A3AA-79BF6615036E}" dt="2021-04-01T09:56:22.958" v="1218" actId="790"/>
          <ac:spMkLst>
            <pc:docMk/>
            <pc:sldMk cId="3891978513" sldId="950"/>
            <ac:spMk id="8" creationId="{004DD1A5-4444-4D20-B5CE-8287F410ED8B}"/>
          </ac:spMkLst>
        </pc:spChg>
      </pc:sldChg>
      <pc:sldChg chg="modSp mod">
        <pc:chgData name="Bohms, H.M. (Michel)" userId="f0b80a2c-ca6a-4850-9433-81e4d17ec5c1" providerId="ADAL" clId="{5ABC2C34-B175-4ABB-A3AA-79BF6615036E}" dt="2021-04-01T09:56:22.974" v="1225" actId="790"/>
        <pc:sldMkLst>
          <pc:docMk/>
          <pc:sldMk cId="3591830286" sldId="951"/>
        </pc:sldMkLst>
        <pc:spChg chg="mod">
          <ac:chgData name="Bohms, H.M. (Michel)" userId="f0b80a2c-ca6a-4850-9433-81e4d17ec5c1" providerId="ADAL" clId="{5ABC2C34-B175-4ABB-A3AA-79BF6615036E}" dt="2021-04-01T09:56:22.963" v="1221" actId="20577"/>
          <ac:spMkLst>
            <pc:docMk/>
            <pc:sldMk cId="3591830286" sldId="951"/>
            <ac:spMk id="3" creationId="{A6A20898-5842-4457-A617-A5392C6E4A89}"/>
          </ac:spMkLst>
        </pc:spChg>
        <pc:spChg chg="mod">
          <ac:chgData name="Bohms, H.M. (Michel)" userId="f0b80a2c-ca6a-4850-9433-81e4d17ec5c1" providerId="ADAL" clId="{5ABC2C34-B175-4ABB-A3AA-79BF6615036E}" dt="2021-04-01T09:56:22.965" v="1222" actId="790"/>
          <ac:spMkLst>
            <pc:docMk/>
            <pc:sldMk cId="3591830286" sldId="951"/>
            <ac:spMk id="4" creationId="{F7D08F6F-6029-4122-B484-7D54049A3FB3}"/>
          </ac:spMkLst>
        </pc:spChg>
        <pc:spChg chg="mod">
          <ac:chgData name="Bohms, H.M. (Michel)" userId="f0b80a2c-ca6a-4850-9433-81e4d17ec5c1" providerId="ADAL" clId="{5ABC2C34-B175-4ABB-A3AA-79BF6615036E}" dt="2021-04-01T09:56:22.969" v="1223" actId="790"/>
          <ac:spMkLst>
            <pc:docMk/>
            <pc:sldMk cId="3591830286" sldId="951"/>
            <ac:spMk id="5" creationId="{3EA2EB86-98B3-4BE0-B95E-0EF364444007}"/>
          </ac:spMkLst>
        </pc:spChg>
        <pc:spChg chg="mod">
          <ac:chgData name="Bohms, H.M. (Michel)" userId="f0b80a2c-ca6a-4850-9433-81e4d17ec5c1" providerId="ADAL" clId="{5ABC2C34-B175-4ABB-A3AA-79BF6615036E}" dt="2021-04-01T09:56:22.972" v="1224" actId="790"/>
          <ac:spMkLst>
            <pc:docMk/>
            <pc:sldMk cId="3591830286" sldId="951"/>
            <ac:spMk id="6" creationId="{35F61DFE-30F3-47F1-958C-8BEE221F8419}"/>
          </ac:spMkLst>
        </pc:spChg>
        <pc:spChg chg="mod">
          <ac:chgData name="Bohms, H.M. (Michel)" userId="f0b80a2c-ca6a-4850-9433-81e4d17ec5c1" providerId="ADAL" clId="{5ABC2C34-B175-4ABB-A3AA-79BF6615036E}" dt="2021-04-01T09:56:22.974" v="1225" actId="790"/>
          <ac:spMkLst>
            <pc:docMk/>
            <pc:sldMk cId="3591830286" sldId="951"/>
            <ac:spMk id="7" creationId="{BE35243A-991B-47D7-BBDF-5DC96642A935}"/>
          </ac:spMkLst>
        </pc:spChg>
      </pc:sldChg>
      <pc:sldChg chg="modSp mod">
        <pc:chgData name="Bohms, H.M. (Michel)" userId="f0b80a2c-ca6a-4850-9433-81e4d17ec5c1" providerId="ADAL" clId="{5ABC2C34-B175-4ABB-A3AA-79BF6615036E}" dt="2021-04-01T09:56:23.021" v="1250" actId="790"/>
        <pc:sldMkLst>
          <pc:docMk/>
          <pc:sldMk cId="2195885232" sldId="952"/>
        </pc:sldMkLst>
        <pc:spChg chg="mod">
          <ac:chgData name="Bohms, H.M. (Michel)" userId="f0b80a2c-ca6a-4850-9433-81e4d17ec5c1" providerId="ADAL" clId="{5ABC2C34-B175-4ABB-A3AA-79BF6615036E}" dt="2021-04-01T09:56:22.979" v="1228" actId="20577"/>
          <ac:spMkLst>
            <pc:docMk/>
            <pc:sldMk cId="2195885232" sldId="952"/>
            <ac:spMk id="3" creationId="{5AB6FB2F-E7B6-489B-8AB4-84ED5F00FC95}"/>
          </ac:spMkLst>
        </pc:spChg>
        <pc:spChg chg="mod">
          <ac:chgData name="Bohms, H.M. (Michel)" userId="f0b80a2c-ca6a-4850-9433-81e4d17ec5c1" providerId="ADAL" clId="{5ABC2C34-B175-4ABB-A3AA-79BF6615036E}" dt="2021-04-01T09:56:22.981" v="1229" actId="790"/>
          <ac:spMkLst>
            <pc:docMk/>
            <pc:sldMk cId="2195885232" sldId="952"/>
            <ac:spMk id="4" creationId="{8E919C20-E8A1-4AA7-86E8-D9B28AF48BAA}"/>
          </ac:spMkLst>
        </pc:spChg>
        <pc:spChg chg="mod">
          <ac:chgData name="Bohms, H.M. (Michel)" userId="f0b80a2c-ca6a-4850-9433-81e4d17ec5c1" providerId="ADAL" clId="{5ABC2C34-B175-4ABB-A3AA-79BF6615036E}" dt="2021-04-01T09:56:22.986" v="1230" actId="790"/>
          <ac:spMkLst>
            <pc:docMk/>
            <pc:sldMk cId="2195885232" sldId="952"/>
            <ac:spMk id="5" creationId="{A31FC99D-2FDC-4691-838E-9E6D670271B5}"/>
          </ac:spMkLst>
        </pc:spChg>
        <pc:spChg chg="mod">
          <ac:chgData name="Bohms, H.M. (Michel)" userId="f0b80a2c-ca6a-4850-9433-81e4d17ec5c1" providerId="ADAL" clId="{5ABC2C34-B175-4ABB-A3AA-79BF6615036E}" dt="2021-04-01T09:56:22.988" v="1231" actId="790"/>
          <ac:spMkLst>
            <pc:docMk/>
            <pc:sldMk cId="2195885232" sldId="952"/>
            <ac:spMk id="6" creationId="{683C6753-BB1F-4E14-BEB3-6B2F4CF45BA7}"/>
          </ac:spMkLst>
        </pc:spChg>
        <pc:spChg chg="mod">
          <ac:chgData name="Bohms, H.M. (Michel)" userId="f0b80a2c-ca6a-4850-9433-81e4d17ec5c1" providerId="ADAL" clId="{5ABC2C34-B175-4ABB-A3AA-79BF6615036E}" dt="2021-04-01T09:56:22.989" v="1232" actId="790"/>
          <ac:spMkLst>
            <pc:docMk/>
            <pc:sldMk cId="2195885232" sldId="952"/>
            <ac:spMk id="7" creationId="{E6FB0A83-3159-47E4-8729-AE926563D0EF}"/>
          </ac:spMkLst>
        </pc:spChg>
        <pc:spChg chg="mod">
          <ac:chgData name="Bohms, H.M. (Michel)" userId="f0b80a2c-ca6a-4850-9433-81e4d17ec5c1" providerId="ADAL" clId="{5ABC2C34-B175-4ABB-A3AA-79BF6615036E}" dt="2021-04-01T09:56:22.991" v="1233" actId="790"/>
          <ac:spMkLst>
            <pc:docMk/>
            <pc:sldMk cId="2195885232" sldId="952"/>
            <ac:spMk id="8" creationId="{AB925474-DC3C-4FA8-AF6C-4EA1B99E70D9}"/>
          </ac:spMkLst>
        </pc:spChg>
        <pc:spChg chg="mod">
          <ac:chgData name="Bohms, H.M. (Michel)" userId="f0b80a2c-ca6a-4850-9433-81e4d17ec5c1" providerId="ADAL" clId="{5ABC2C34-B175-4ABB-A3AA-79BF6615036E}" dt="2021-04-01T09:56:22.996" v="1236" actId="20577"/>
          <ac:spMkLst>
            <pc:docMk/>
            <pc:sldMk cId="2195885232" sldId="952"/>
            <ac:spMk id="9" creationId="{81661C56-86F7-4E0C-9D03-81DA2A8A3AB5}"/>
          </ac:spMkLst>
        </pc:spChg>
        <pc:spChg chg="mod">
          <ac:chgData name="Bohms, H.M. (Michel)" userId="f0b80a2c-ca6a-4850-9433-81e4d17ec5c1" providerId="ADAL" clId="{5ABC2C34-B175-4ABB-A3AA-79BF6615036E}" dt="2021-04-01T09:56:23.003" v="1240" actId="790"/>
          <ac:spMkLst>
            <pc:docMk/>
            <pc:sldMk cId="2195885232" sldId="952"/>
            <ac:spMk id="10" creationId="{D5F77E31-2348-4F7F-ABC7-68E809AA7316}"/>
          </ac:spMkLst>
        </pc:spChg>
        <pc:spChg chg="mod">
          <ac:chgData name="Bohms, H.M. (Michel)" userId="f0b80a2c-ca6a-4850-9433-81e4d17ec5c1" providerId="ADAL" clId="{5ABC2C34-B175-4ABB-A3AA-79BF6615036E}" dt="2021-04-01T09:56:23.001" v="1239" actId="20577"/>
          <ac:spMkLst>
            <pc:docMk/>
            <pc:sldMk cId="2195885232" sldId="952"/>
            <ac:spMk id="11" creationId="{2C849D08-E6BB-4F69-8BEC-164DEAE5DC73}"/>
          </ac:spMkLst>
        </pc:spChg>
        <pc:spChg chg="mod">
          <ac:chgData name="Bohms, H.M. (Michel)" userId="f0b80a2c-ca6a-4850-9433-81e4d17ec5c1" providerId="ADAL" clId="{5ABC2C34-B175-4ABB-A3AA-79BF6615036E}" dt="2021-04-01T09:56:23.005" v="1241" actId="790"/>
          <ac:spMkLst>
            <pc:docMk/>
            <pc:sldMk cId="2195885232" sldId="952"/>
            <ac:spMk id="13" creationId="{7FED8A07-31E8-4FB1-B520-8A5A9D24030C}"/>
          </ac:spMkLst>
        </pc:spChg>
        <pc:spChg chg="mod">
          <ac:chgData name="Bohms, H.M. (Michel)" userId="f0b80a2c-ca6a-4850-9433-81e4d17ec5c1" providerId="ADAL" clId="{5ABC2C34-B175-4ABB-A3AA-79BF6615036E}" dt="2021-04-01T09:56:23.007" v="1242" actId="790"/>
          <ac:spMkLst>
            <pc:docMk/>
            <pc:sldMk cId="2195885232" sldId="952"/>
            <ac:spMk id="15" creationId="{20D4B1B7-3C25-4C7B-BA7E-3F8F8CECB691}"/>
          </ac:spMkLst>
        </pc:spChg>
        <pc:spChg chg="mod">
          <ac:chgData name="Bohms, H.M. (Michel)" userId="f0b80a2c-ca6a-4850-9433-81e4d17ec5c1" providerId="ADAL" clId="{5ABC2C34-B175-4ABB-A3AA-79BF6615036E}" dt="2021-04-01T09:56:23.012" v="1245" actId="20577"/>
          <ac:spMkLst>
            <pc:docMk/>
            <pc:sldMk cId="2195885232" sldId="952"/>
            <ac:spMk id="16" creationId="{3C239C8C-42A4-49C6-8B71-5E96401A2DF8}"/>
          </ac:spMkLst>
        </pc:spChg>
        <pc:spChg chg="mod">
          <ac:chgData name="Bohms, H.M. (Michel)" userId="f0b80a2c-ca6a-4850-9433-81e4d17ec5c1" providerId="ADAL" clId="{5ABC2C34-B175-4ABB-A3AA-79BF6615036E}" dt="2021-04-01T09:56:23.018" v="1248" actId="20577"/>
          <ac:spMkLst>
            <pc:docMk/>
            <pc:sldMk cId="2195885232" sldId="952"/>
            <ac:spMk id="17" creationId="{E1FB3B35-CB71-40B4-ACE8-6915EAF6A5A0}"/>
          </ac:spMkLst>
        </pc:spChg>
        <pc:spChg chg="mod">
          <ac:chgData name="Bohms, H.M. (Michel)" userId="f0b80a2c-ca6a-4850-9433-81e4d17ec5c1" providerId="ADAL" clId="{5ABC2C34-B175-4ABB-A3AA-79BF6615036E}" dt="2021-04-01T09:56:23.020" v="1249" actId="790"/>
          <ac:spMkLst>
            <pc:docMk/>
            <pc:sldMk cId="2195885232" sldId="952"/>
            <ac:spMk id="19" creationId="{CD3F5401-E4B4-44C0-B7D1-F855092C9A2E}"/>
          </ac:spMkLst>
        </pc:spChg>
        <pc:spChg chg="mod">
          <ac:chgData name="Bohms, H.M. (Michel)" userId="f0b80a2c-ca6a-4850-9433-81e4d17ec5c1" providerId="ADAL" clId="{5ABC2C34-B175-4ABB-A3AA-79BF6615036E}" dt="2021-04-01T09:56:23.021" v="1250" actId="790"/>
          <ac:spMkLst>
            <pc:docMk/>
            <pc:sldMk cId="2195885232" sldId="952"/>
            <ac:spMk id="20" creationId="{6F3B6D85-D2BD-42B2-82D4-0330C4F97890}"/>
          </ac:spMkLst>
        </pc:spChg>
      </pc:sldChg>
      <pc:sldChg chg="modSp mod">
        <pc:chgData name="Bohms, H.M. (Michel)" userId="f0b80a2c-ca6a-4850-9433-81e4d17ec5c1" providerId="ADAL" clId="{5ABC2C34-B175-4ABB-A3AA-79BF6615036E}" dt="2021-04-01T09:56:23.465" v="1449" actId="790"/>
        <pc:sldMkLst>
          <pc:docMk/>
          <pc:sldMk cId="536251951" sldId="953"/>
        </pc:sldMkLst>
        <pc:spChg chg="mod">
          <ac:chgData name="Bohms, H.M. (Michel)" userId="f0b80a2c-ca6a-4850-9433-81e4d17ec5c1" providerId="ADAL" clId="{5ABC2C34-B175-4ABB-A3AA-79BF6615036E}" dt="2021-04-01T09:56:23.450" v="1444" actId="790"/>
          <ac:spMkLst>
            <pc:docMk/>
            <pc:sldMk cId="536251951" sldId="953"/>
            <ac:spMk id="4" creationId="{85C1B8A9-2FB2-4D96-A53F-A1C2BE01558A}"/>
          </ac:spMkLst>
        </pc:spChg>
        <pc:spChg chg="mod">
          <ac:chgData name="Bohms, H.M. (Michel)" userId="f0b80a2c-ca6a-4850-9433-81e4d17ec5c1" providerId="ADAL" clId="{5ABC2C34-B175-4ABB-A3AA-79BF6615036E}" dt="2021-04-01T09:56:23.454" v="1445" actId="790"/>
          <ac:spMkLst>
            <pc:docMk/>
            <pc:sldMk cId="536251951" sldId="953"/>
            <ac:spMk id="5" creationId="{A322DA79-7493-4779-A08D-A9B552EA8F90}"/>
          </ac:spMkLst>
        </pc:spChg>
        <pc:spChg chg="mod">
          <ac:chgData name="Bohms, H.M. (Michel)" userId="f0b80a2c-ca6a-4850-9433-81e4d17ec5c1" providerId="ADAL" clId="{5ABC2C34-B175-4ABB-A3AA-79BF6615036E}" dt="2021-04-01T09:56:23.456" v="1446" actId="790"/>
          <ac:spMkLst>
            <pc:docMk/>
            <pc:sldMk cId="536251951" sldId="953"/>
            <ac:spMk id="6" creationId="{3D3B548B-D9C5-44E6-AA46-F588503B37EF}"/>
          </ac:spMkLst>
        </pc:spChg>
        <pc:spChg chg="mod">
          <ac:chgData name="Bohms, H.M. (Michel)" userId="f0b80a2c-ca6a-4850-9433-81e4d17ec5c1" providerId="ADAL" clId="{5ABC2C34-B175-4ABB-A3AA-79BF6615036E}" dt="2021-04-01T09:56:23.458" v="1447" actId="790"/>
          <ac:spMkLst>
            <pc:docMk/>
            <pc:sldMk cId="536251951" sldId="953"/>
            <ac:spMk id="7" creationId="{7D57CD94-3B10-4C4C-AA51-A21ADE9E12DF}"/>
          </ac:spMkLst>
        </pc:spChg>
        <pc:spChg chg="mod">
          <ac:chgData name="Bohms, H.M. (Michel)" userId="f0b80a2c-ca6a-4850-9433-81e4d17ec5c1" providerId="ADAL" clId="{5ABC2C34-B175-4ABB-A3AA-79BF6615036E}" dt="2021-04-01T09:56:23.460" v="1448" actId="790"/>
          <ac:spMkLst>
            <pc:docMk/>
            <pc:sldMk cId="536251951" sldId="953"/>
            <ac:spMk id="36" creationId="{642A5188-F03F-4DBD-BB35-021703CA8BA6}"/>
          </ac:spMkLst>
        </pc:spChg>
        <pc:spChg chg="mod">
          <ac:chgData name="Bohms, H.M. (Michel)" userId="f0b80a2c-ca6a-4850-9433-81e4d17ec5c1" providerId="ADAL" clId="{5ABC2C34-B175-4ABB-A3AA-79BF6615036E}" dt="2021-04-01T09:56:23.465" v="1449" actId="790"/>
          <ac:spMkLst>
            <pc:docMk/>
            <pc:sldMk cId="536251951" sldId="953"/>
            <ac:spMk id="37" creationId="{46F3CC96-2E4E-4E4A-8412-166FCEBDEC1E}"/>
          </ac:spMkLst>
        </pc:spChg>
      </pc:sldChg>
      <pc:sldChg chg="modSp mod">
        <pc:chgData name="Bohms, H.M. (Michel)" userId="f0b80a2c-ca6a-4850-9433-81e4d17ec5c1" providerId="ADAL" clId="{5ABC2C34-B175-4ABB-A3AA-79BF6615036E}" dt="2021-04-01T09:56:23.448" v="1443" actId="790"/>
        <pc:sldMkLst>
          <pc:docMk/>
          <pc:sldMk cId="2436938286" sldId="954"/>
        </pc:sldMkLst>
        <pc:spChg chg="mod">
          <ac:chgData name="Bohms, H.M. (Michel)" userId="f0b80a2c-ca6a-4850-9433-81e4d17ec5c1" providerId="ADAL" clId="{5ABC2C34-B175-4ABB-A3AA-79BF6615036E}" dt="2021-04-01T09:56:23.425" v="1438" actId="790"/>
          <ac:spMkLst>
            <pc:docMk/>
            <pc:sldMk cId="2436938286" sldId="954"/>
            <ac:spMk id="4" creationId="{85C1B8A9-2FB2-4D96-A53F-A1C2BE01558A}"/>
          </ac:spMkLst>
        </pc:spChg>
        <pc:spChg chg="mod">
          <ac:chgData name="Bohms, H.M. (Michel)" userId="f0b80a2c-ca6a-4850-9433-81e4d17ec5c1" providerId="ADAL" clId="{5ABC2C34-B175-4ABB-A3AA-79BF6615036E}" dt="2021-04-01T09:56:23.430" v="1439" actId="790"/>
          <ac:spMkLst>
            <pc:docMk/>
            <pc:sldMk cId="2436938286" sldId="954"/>
            <ac:spMk id="5" creationId="{A322DA79-7493-4779-A08D-A9B552EA8F90}"/>
          </ac:spMkLst>
        </pc:spChg>
        <pc:spChg chg="mod">
          <ac:chgData name="Bohms, H.M. (Michel)" userId="f0b80a2c-ca6a-4850-9433-81e4d17ec5c1" providerId="ADAL" clId="{5ABC2C34-B175-4ABB-A3AA-79BF6615036E}" dt="2021-04-01T09:56:23.432" v="1440" actId="790"/>
          <ac:spMkLst>
            <pc:docMk/>
            <pc:sldMk cId="2436938286" sldId="954"/>
            <ac:spMk id="6" creationId="{3D3B548B-D9C5-44E6-AA46-F588503B37EF}"/>
          </ac:spMkLst>
        </pc:spChg>
        <pc:spChg chg="mod">
          <ac:chgData name="Bohms, H.M. (Michel)" userId="f0b80a2c-ca6a-4850-9433-81e4d17ec5c1" providerId="ADAL" clId="{5ABC2C34-B175-4ABB-A3AA-79BF6615036E}" dt="2021-04-01T09:56:23.434" v="1441" actId="790"/>
          <ac:spMkLst>
            <pc:docMk/>
            <pc:sldMk cId="2436938286" sldId="954"/>
            <ac:spMk id="7" creationId="{7D57CD94-3B10-4C4C-AA51-A21ADE9E12DF}"/>
          </ac:spMkLst>
        </pc:spChg>
        <pc:spChg chg="mod">
          <ac:chgData name="Bohms, H.M. (Michel)" userId="f0b80a2c-ca6a-4850-9433-81e4d17ec5c1" providerId="ADAL" clId="{5ABC2C34-B175-4ABB-A3AA-79BF6615036E}" dt="2021-04-01T09:56:23.445" v="1442" actId="790"/>
          <ac:spMkLst>
            <pc:docMk/>
            <pc:sldMk cId="2436938286" sldId="954"/>
            <ac:spMk id="10" creationId="{37FF05F8-5F05-42B1-9E8F-F880A72690E1}"/>
          </ac:spMkLst>
        </pc:spChg>
        <pc:spChg chg="mod">
          <ac:chgData name="Bohms, H.M. (Michel)" userId="f0b80a2c-ca6a-4850-9433-81e4d17ec5c1" providerId="ADAL" clId="{5ABC2C34-B175-4ABB-A3AA-79BF6615036E}" dt="2021-04-01T09:56:23.448" v="1443" actId="790"/>
          <ac:spMkLst>
            <pc:docMk/>
            <pc:sldMk cId="2436938286" sldId="954"/>
            <ac:spMk id="12" creationId="{ACBC22FC-7B00-4CED-A967-BA6AD28F4409}"/>
          </ac:spMkLst>
        </pc:spChg>
      </pc:sldChg>
      <pc:sldChg chg="modSp mod">
        <pc:chgData name="Bohms, H.M. (Michel)" userId="f0b80a2c-ca6a-4850-9433-81e4d17ec5c1" providerId="ADAL" clId="{5ABC2C34-B175-4ABB-A3AA-79BF6615036E}" dt="2021-04-01T09:56:23.423" v="1437" actId="790"/>
        <pc:sldMkLst>
          <pc:docMk/>
          <pc:sldMk cId="277189258" sldId="955"/>
        </pc:sldMkLst>
        <pc:spChg chg="mod">
          <ac:chgData name="Bohms, H.M. (Michel)" userId="f0b80a2c-ca6a-4850-9433-81e4d17ec5c1" providerId="ADAL" clId="{5ABC2C34-B175-4ABB-A3AA-79BF6615036E}" dt="2021-04-01T09:56:23.402" v="1429" actId="790"/>
          <ac:spMkLst>
            <pc:docMk/>
            <pc:sldMk cId="277189258" sldId="955"/>
            <ac:spMk id="4" creationId="{85C1B8A9-2FB2-4D96-A53F-A1C2BE01558A}"/>
          </ac:spMkLst>
        </pc:spChg>
        <pc:spChg chg="mod">
          <ac:chgData name="Bohms, H.M. (Michel)" userId="f0b80a2c-ca6a-4850-9433-81e4d17ec5c1" providerId="ADAL" clId="{5ABC2C34-B175-4ABB-A3AA-79BF6615036E}" dt="2021-04-01T09:56:23.406" v="1430" actId="790"/>
          <ac:spMkLst>
            <pc:docMk/>
            <pc:sldMk cId="277189258" sldId="955"/>
            <ac:spMk id="5" creationId="{A322DA79-7493-4779-A08D-A9B552EA8F90}"/>
          </ac:spMkLst>
        </pc:spChg>
        <pc:spChg chg="mod">
          <ac:chgData name="Bohms, H.M. (Michel)" userId="f0b80a2c-ca6a-4850-9433-81e4d17ec5c1" providerId="ADAL" clId="{5ABC2C34-B175-4ABB-A3AA-79BF6615036E}" dt="2021-04-01T09:56:23.408" v="1431" actId="790"/>
          <ac:spMkLst>
            <pc:docMk/>
            <pc:sldMk cId="277189258" sldId="955"/>
            <ac:spMk id="6" creationId="{3D3B548B-D9C5-44E6-AA46-F588503B37EF}"/>
          </ac:spMkLst>
        </pc:spChg>
        <pc:spChg chg="mod">
          <ac:chgData name="Bohms, H.M. (Michel)" userId="f0b80a2c-ca6a-4850-9433-81e4d17ec5c1" providerId="ADAL" clId="{5ABC2C34-B175-4ABB-A3AA-79BF6615036E}" dt="2021-04-01T09:56:23.410" v="1432" actId="790"/>
          <ac:spMkLst>
            <pc:docMk/>
            <pc:sldMk cId="277189258" sldId="955"/>
            <ac:spMk id="7" creationId="{7D57CD94-3B10-4C4C-AA51-A21ADE9E12DF}"/>
          </ac:spMkLst>
        </pc:spChg>
        <pc:spChg chg="mod">
          <ac:chgData name="Bohms, H.M. (Michel)" userId="f0b80a2c-ca6a-4850-9433-81e4d17ec5c1" providerId="ADAL" clId="{5ABC2C34-B175-4ABB-A3AA-79BF6615036E}" dt="2021-04-01T09:56:23.411" v="1433" actId="790"/>
          <ac:spMkLst>
            <pc:docMk/>
            <pc:sldMk cId="277189258" sldId="955"/>
            <ac:spMk id="8" creationId="{FB1DB61F-0F21-4430-A034-8746B3636662}"/>
          </ac:spMkLst>
        </pc:spChg>
        <pc:spChg chg="mod">
          <ac:chgData name="Bohms, H.M. (Michel)" userId="f0b80a2c-ca6a-4850-9433-81e4d17ec5c1" providerId="ADAL" clId="{5ABC2C34-B175-4ABB-A3AA-79BF6615036E}" dt="2021-04-01T09:56:23.413" v="1434" actId="790"/>
          <ac:spMkLst>
            <pc:docMk/>
            <pc:sldMk cId="277189258" sldId="955"/>
            <ac:spMk id="9" creationId="{7C64D287-35E4-40DD-8867-D87C34685E6C}"/>
          </ac:spMkLst>
        </pc:spChg>
        <pc:spChg chg="mod">
          <ac:chgData name="Bohms, H.M. (Michel)" userId="f0b80a2c-ca6a-4850-9433-81e4d17ec5c1" providerId="ADAL" clId="{5ABC2C34-B175-4ABB-A3AA-79BF6615036E}" dt="2021-04-01T09:56:23.420" v="1435" actId="790"/>
          <ac:spMkLst>
            <pc:docMk/>
            <pc:sldMk cId="277189258" sldId="955"/>
            <ac:spMk id="11" creationId="{E1FDECF1-ABB3-4AA6-9D40-7F5062ED7D95}"/>
          </ac:spMkLst>
        </pc:spChg>
        <pc:spChg chg="mod">
          <ac:chgData name="Bohms, H.M. (Michel)" userId="f0b80a2c-ca6a-4850-9433-81e4d17ec5c1" providerId="ADAL" clId="{5ABC2C34-B175-4ABB-A3AA-79BF6615036E}" dt="2021-04-01T09:56:23.421" v="1436" actId="790"/>
          <ac:spMkLst>
            <pc:docMk/>
            <pc:sldMk cId="277189258" sldId="955"/>
            <ac:spMk id="13" creationId="{306D911E-81E8-4661-B0FD-8368E206F16B}"/>
          </ac:spMkLst>
        </pc:spChg>
        <pc:spChg chg="mod">
          <ac:chgData name="Bohms, H.M. (Michel)" userId="f0b80a2c-ca6a-4850-9433-81e4d17ec5c1" providerId="ADAL" clId="{5ABC2C34-B175-4ABB-A3AA-79BF6615036E}" dt="2021-04-01T09:56:23.423" v="1437" actId="790"/>
          <ac:spMkLst>
            <pc:docMk/>
            <pc:sldMk cId="277189258" sldId="955"/>
            <ac:spMk id="16" creationId="{DFB70065-0580-4FEF-91D2-5222889A924C}"/>
          </ac:spMkLst>
        </pc:spChg>
      </pc:sldChg>
      <pc:sldChg chg="modSp mod">
        <pc:chgData name="Bohms, H.M. (Michel)" userId="f0b80a2c-ca6a-4850-9433-81e4d17ec5c1" providerId="ADAL" clId="{5ABC2C34-B175-4ABB-A3AA-79BF6615036E}" dt="2021-04-01T09:56:23.400" v="1428" actId="790"/>
        <pc:sldMkLst>
          <pc:docMk/>
          <pc:sldMk cId="1714269164" sldId="956"/>
        </pc:sldMkLst>
        <pc:spChg chg="mod">
          <ac:chgData name="Bohms, H.M. (Michel)" userId="f0b80a2c-ca6a-4850-9433-81e4d17ec5c1" providerId="ADAL" clId="{5ABC2C34-B175-4ABB-A3AA-79BF6615036E}" dt="2021-04-01T09:56:23.379" v="1420" actId="790"/>
          <ac:spMkLst>
            <pc:docMk/>
            <pc:sldMk cId="1714269164" sldId="956"/>
            <ac:spMk id="4" creationId="{85C1B8A9-2FB2-4D96-A53F-A1C2BE01558A}"/>
          </ac:spMkLst>
        </pc:spChg>
        <pc:spChg chg="mod">
          <ac:chgData name="Bohms, H.M. (Michel)" userId="f0b80a2c-ca6a-4850-9433-81e4d17ec5c1" providerId="ADAL" clId="{5ABC2C34-B175-4ABB-A3AA-79BF6615036E}" dt="2021-04-01T09:56:23.384" v="1421" actId="790"/>
          <ac:spMkLst>
            <pc:docMk/>
            <pc:sldMk cId="1714269164" sldId="956"/>
            <ac:spMk id="5" creationId="{A322DA79-7493-4779-A08D-A9B552EA8F90}"/>
          </ac:spMkLst>
        </pc:spChg>
        <pc:spChg chg="mod">
          <ac:chgData name="Bohms, H.M. (Michel)" userId="f0b80a2c-ca6a-4850-9433-81e4d17ec5c1" providerId="ADAL" clId="{5ABC2C34-B175-4ABB-A3AA-79BF6615036E}" dt="2021-04-01T09:56:23.385" v="1422" actId="790"/>
          <ac:spMkLst>
            <pc:docMk/>
            <pc:sldMk cId="1714269164" sldId="956"/>
            <ac:spMk id="6" creationId="{3D3B548B-D9C5-44E6-AA46-F588503B37EF}"/>
          </ac:spMkLst>
        </pc:spChg>
        <pc:spChg chg="mod">
          <ac:chgData name="Bohms, H.M. (Michel)" userId="f0b80a2c-ca6a-4850-9433-81e4d17ec5c1" providerId="ADAL" clId="{5ABC2C34-B175-4ABB-A3AA-79BF6615036E}" dt="2021-04-01T09:56:23.387" v="1423" actId="790"/>
          <ac:spMkLst>
            <pc:docMk/>
            <pc:sldMk cId="1714269164" sldId="956"/>
            <ac:spMk id="7" creationId="{7D57CD94-3B10-4C4C-AA51-A21ADE9E12DF}"/>
          </ac:spMkLst>
        </pc:spChg>
        <pc:spChg chg="mod">
          <ac:chgData name="Bohms, H.M. (Michel)" userId="f0b80a2c-ca6a-4850-9433-81e4d17ec5c1" providerId="ADAL" clId="{5ABC2C34-B175-4ABB-A3AA-79BF6615036E}" dt="2021-04-01T09:56:23.392" v="1424" actId="790"/>
          <ac:spMkLst>
            <pc:docMk/>
            <pc:sldMk cId="1714269164" sldId="956"/>
            <ac:spMk id="9" creationId="{A8C5DC6F-631C-4081-9E6F-9C30E9A39C25}"/>
          </ac:spMkLst>
        </pc:spChg>
        <pc:spChg chg="mod">
          <ac:chgData name="Bohms, H.M. (Michel)" userId="f0b80a2c-ca6a-4850-9433-81e4d17ec5c1" providerId="ADAL" clId="{5ABC2C34-B175-4ABB-A3AA-79BF6615036E}" dt="2021-04-01T09:56:23.394" v="1425" actId="790"/>
          <ac:spMkLst>
            <pc:docMk/>
            <pc:sldMk cId="1714269164" sldId="956"/>
            <ac:spMk id="11" creationId="{03B84985-B245-43B3-A3CC-E4174358BFCD}"/>
          </ac:spMkLst>
        </pc:spChg>
        <pc:spChg chg="mod">
          <ac:chgData name="Bohms, H.M. (Michel)" userId="f0b80a2c-ca6a-4850-9433-81e4d17ec5c1" providerId="ADAL" clId="{5ABC2C34-B175-4ABB-A3AA-79BF6615036E}" dt="2021-04-01T09:56:23.396" v="1426" actId="790"/>
          <ac:spMkLst>
            <pc:docMk/>
            <pc:sldMk cId="1714269164" sldId="956"/>
            <ac:spMk id="12" creationId="{AF68CDAF-35A0-4E3D-B5B7-647F3218E95F}"/>
          </ac:spMkLst>
        </pc:spChg>
        <pc:spChg chg="mod">
          <ac:chgData name="Bohms, H.M. (Michel)" userId="f0b80a2c-ca6a-4850-9433-81e4d17ec5c1" providerId="ADAL" clId="{5ABC2C34-B175-4ABB-A3AA-79BF6615036E}" dt="2021-04-01T09:56:23.398" v="1427" actId="790"/>
          <ac:spMkLst>
            <pc:docMk/>
            <pc:sldMk cId="1714269164" sldId="956"/>
            <ac:spMk id="13" creationId="{92027BFF-D0A3-4DE9-B801-28815A4C5D0A}"/>
          </ac:spMkLst>
        </pc:spChg>
        <pc:spChg chg="mod">
          <ac:chgData name="Bohms, H.M. (Michel)" userId="f0b80a2c-ca6a-4850-9433-81e4d17ec5c1" providerId="ADAL" clId="{5ABC2C34-B175-4ABB-A3AA-79BF6615036E}" dt="2021-04-01T09:56:23.400" v="1428" actId="790"/>
          <ac:spMkLst>
            <pc:docMk/>
            <pc:sldMk cId="1714269164" sldId="956"/>
            <ac:spMk id="14" creationId="{43C9A4DE-BF43-473F-958B-6EB23A7A918A}"/>
          </ac:spMkLst>
        </pc:spChg>
      </pc:sldChg>
      <pc:sldChg chg="modSp mod">
        <pc:chgData name="Bohms, H.M. (Michel)" userId="f0b80a2c-ca6a-4850-9433-81e4d17ec5c1" providerId="ADAL" clId="{5ABC2C34-B175-4ABB-A3AA-79BF6615036E}" dt="2021-04-01T09:56:23.483" v="1457" actId="790"/>
        <pc:sldMkLst>
          <pc:docMk/>
          <pc:sldMk cId="3003594022" sldId="957"/>
        </pc:sldMkLst>
        <pc:spChg chg="mod">
          <ac:chgData name="Bohms, H.M. (Michel)" userId="f0b80a2c-ca6a-4850-9433-81e4d17ec5c1" providerId="ADAL" clId="{5ABC2C34-B175-4ABB-A3AA-79BF6615036E}" dt="2021-04-01T09:56:23.467" v="1450" actId="790"/>
          <ac:spMkLst>
            <pc:docMk/>
            <pc:sldMk cId="3003594022" sldId="957"/>
            <ac:spMk id="3" creationId="{1F7C623E-63EB-45D1-85FA-863D2CA15F61}"/>
          </ac:spMkLst>
        </pc:spChg>
        <pc:spChg chg="mod">
          <ac:chgData name="Bohms, H.M. (Michel)" userId="f0b80a2c-ca6a-4850-9433-81e4d17ec5c1" providerId="ADAL" clId="{5ABC2C34-B175-4ABB-A3AA-79BF6615036E}" dt="2021-04-01T09:56:23.474" v="1454" actId="790"/>
          <ac:spMkLst>
            <pc:docMk/>
            <pc:sldMk cId="3003594022" sldId="957"/>
            <ac:spMk id="4" creationId="{85C1B8A9-2FB2-4D96-A53F-A1C2BE01558A}"/>
          </ac:spMkLst>
        </pc:spChg>
        <pc:spChg chg="mod">
          <ac:chgData name="Bohms, H.M. (Michel)" userId="f0b80a2c-ca6a-4850-9433-81e4d17ec5c1" providerId="ADAL" clId="{5ABC2C34-B175-4ABB-A3AA-79BF6615036E}" dt="2021-04-01T09:56:23.479" v="1455" actId="790"/>
          <ac:spMkLst>
            <pc:docMk/>
            <pc:sldMk cId="3003594022" sldId="957"/>
            <ac:spMk id="5" creationId="{A322DA79-7493-4779-A08D-A9B552EA8F90}"/>
          </ac:spMkLst>
        </pc:spChg>
        <pc:spChg chg="mod">
          <ac:chgData name="Bohms, H.M. (Michel)" userId="f0b80a2c-ca6a-4850-9433-81e4d17ec5c1" providerId="ADAL" clId="{5ABC2C34-B175-4ABB-A3AA-79BF6615036E}" dt="2021-04-01T09:56:23.481" v="1456" actId="790"/>
          <ac:spMkLst>
            <pc:docMk/>
            <pc:sldMk cId="3003594022" sldId="957"/>
            <ac:spMk id="6" creationId="{3D3B548B-D9C5-44E6-AA46-F588503B37EF}"/>
          </ac:spMkLst>
        </pc:spChg>
        <pc:spChg chg="mod">
          <ac:chgData name="Bohms, H.M. (Michel)" userId="f0b80a2c-ca6a-4850-9433-81e4d17ec5c1" providerId="ADAL" clId="{5ABC2C34-B175-4ABB-A3AA-79BF6615036E}" dt="2021-04-01T09:56:23.483" v="1457" actId="790"/>
          <ac:spMkLst>
            <pc:docMk/>
            <pc:sldMk cId="3003594022" sldId="957"/>
            <ac:spMk id="7" creationId="{7D57CD94-3B10-4C4C-AA51-A21ADE9E12DF}"/>
          </ac:spMkLst>
        </pc:spChg>
        <pc:spChg chg="mod">
          <ac:chgData name="Bohms, H.M. (Michel)" userId="f0b80a2c-ca6a-4850-9433-81e4d17ec5c1" providerId="ADAL" clId="{5ABC2C34-B175-4ABB-A3AA-79BF6615036E}" dt="2021-04-01T09:56:23.472" v="1453" actId="20577"/>
          <ac:spMkLst>
            <pc:docMk/>
            <pc:sldMk cId="3003594022" sldId="957"/>
            <ac:spMk id="36" creationId="{633CA29D-015D-4E3B-B630-8A3DFEBF5DAA}"/>
          </ac:spMkLst>
        </pc:spChg>
      </pc:sldChg>
      <pc:sldChg chg="modSp mod">
        <pc:chgData name="Bohms, H.M. (Michel)" userId="f0b80a2c-ca6a-4850-9433-81e4d17ec5c1" providerId="ADAL" clId="{5ABC2C34-B175-4ABB-A3AA-79BF6615036E}" dt="2021-04-01T09:56:23.210" v="1335" actId="790"/>
        <pc:sldMkLst>
          <pc:docMk/>
          <pc:sldMk cId="2452319321" sldId="958"/>
        </pc:sldMkLst>
        <pc:spChg chg="mod">
          <ac:chgData name="Bohms, H.M. (Michel)" userId="f0b80a2c-ca6a-4850-9433-81e4d17ec5c1" providerId="ADAL" clId="{5ABC2C34-B175-4ABB-A3AA-79BF6615036E}" dt="2021-04-01T09:56:23.200" v="1331" actId="790"/>
          <ac:spMkLst>
            <pc:docMk/>
            <pc:sldMk cId="2452319321" sldId="958"/>
            <ac:spMk id="4" creationId="{52DD7A8D-15E0-4134-9DA2-FE4208BF70DD}"/>
          </ac:spMkLst>
        </pc:spChg>
        <pc:spChg chg="mod">
          <ac:chgData name="Bohms, H.M. (Michel)" userId="f0b80a2c-ca6a-4850-9433-81e4d17ec5c1" providerId="ADAL" clId="{5ABC2C34-B175-4ABB-A3AA-79BF6615036E}" dt="2021-04-01T09:56:23.204" v="1332" actId="790"/>
          <ac:spMkLst>
            <pc:docMk/>
            <pc:sldMk cId="2452319321" sldId="958"/>
            <ac:spMk id="5" creationId="{81D49E64-98A4-4BFE-8B95-F2DB2B3F183B}"/>
          </ac:spMkLst>
        </pc:spChg>
        <pc:spChg chg="mod">
          <ac:chgData name="Bohms, H.M. (Michel)" userId="f0b80a2c-ca6a-4850-9433-81e4d17ec5c1" providerId="ADAL" clId="{5ABC2C34-B175-4ABB-A3AA-79BF6615036E}" dt="2021-04-01T09:56:23.208" v="1334" actId="790"/>
          <ac:spMkLst>
            <pc:docMk/>
            <pc:sldMk cId="2452319321" sldId="958"/>
            <ac:spMk id="7" creationId="{ADBB3879-8965-4D67-BAE0-5851922A0518}"/>
          </ac:spMkLst>
        </pc:spChg>
        <pc:spChg chg="mod">
          <ac:chgData name="Bohms, H.M. (Michel)" userId="f0b80a2c-ca6a-4850-9433-81e4d17ec5c1" providerId="ADAL" clId="{5ABC2C34-B175-4ABB-A3AA-79BF6615036E}" dt="2021-04-01T09:56:23.206" v="1333" actId="790"/>
          <ac:spMkLst>
            <pc:docMk/>
            <pc:sldMk cId="2452319321" sldId="958"/>
            <ac:spMk id="8" creationId="{B4FEC552-EFA5-4775-A290-E27ED250D5CC}"/>
          </ac:spMkLst>
        </pc:spChg>
        <pc:spChg chg="mod">
          <ac:chgData name="Bohms, H.M. (Michel)" userId="f0b80a2c-ca6a-4850-9433-81e4d17ec5c1" providerId="ADAL" clId="{5ABC2C34-B175-4ABB-A3AA-79BF6615036E}" dt="2021-04-01T09:56:23.198" v="1330" actId="20577"/>
          <ac:spMkLst>
            <pc:docMk/>
            <pc:sldMk cId="2452319321" sldId="958"/>
            <ac:spMk id="9" creationId="{D8A3BD10-4567-441F-81D1-994F44D3C050}"/>
          </ac:spMkLst>
        </pc:spChg>
        <pc:spChg chg="mod">
          <ac:chgData name="Bohms, H.M. (Michel)" userId="f0b80a2c-ca6a-4850-9433-81e4d17ec5c1" providerId="ADAL" clId="{5ABC2C34-B175-4ABB-A3AA-79BF6615036E}" dt="2021-04-01T09:56:23.210" v="1335" actId="790"/>
          <ac:spMkLst>
            <pc:docMk/>
            <pc:sldMk cId="2452319321" sldId="958"/>
            <ac:spMk id="26" creationId="{A44935AA-56A1-4F60-9F13-2A0593141DB8}"/>
          </ac:spMkLst>
        </pc:spChg>
      </pc:sldChg>
      <pc:sldChg chg="modSp mod">
        <pc:chgData name="Bohms, H.M. (Michel)" userId="f0b80a2c-ca6a-4850-9433-81e4d17ec5c1" providerId="ADAL" clId="{5ABC2C34-B175-4ABB-A3AA-79BF6615036E}" dt="2021-04-01T09:56:23.651" v="1544" actId="790"/>
        <pc:sldMkLst>
          <pc:docMk/>
          <pc:sldMk cId="1433512681" sldId="959"/>
        </pc:sldMkLst>
        <pc:spChg chg="mod">
          <ac:chgData name="Bohms, H.M. (Michel)" userId="f0b80a2c-ca6a-4850-9433-81e4d17ec5c1" providerId="ADAL" clId="{5ABC2C34-B175-4ABB-A3AA-79BF6615036E}" dt="2021-04-01T09:56:23.524" v="1477" actId="790"/>
          <ac:spMkLst>
            <pc:docMk/>
            <pc:sldMk cId="1433512681" sldId="959"/>
            <ac:spMk id="4" creationId="{85C1B8A9-2FB2-4D96-A53F-A1C2BE01558A}"/>
          </ac:spMkLst>
        </pc:spChg>
        <pc:spChg chg="mod">
          <ac:chgData name="Bohms, H.M. (Michel)" userId="f0b80a2c-ca6a-4850-9433-81e4d17ec5c1" providerId="ADAL" clId="{5ABC2C34-B175-4ABB-A3AA-79BF6615036E}" dt="2021-04-01T09:56:23.529" v="1478" actId="790"/>
          <ac:spMkLst>
            <pc:docMk/>
            <pc:sldMk cId="1433512681" sldId="959"/>
            <ac:spMk id="5" creationId="{A322DA79-7493-4779-A08D-A9B552EA8F90}"/>
          </ac:spMkLst>
        </pc:spChg>
        <pc:spChg chg="mod">
          <ac:chgData name="Bohms, H.M. (Michel)" userId="f0b80a2c-ca6a-4850-9433-81e4d17ec5c1" providerId="ADAL" clId="{5ABC2C34-B175-4ABB-A3AA-79BF6615036E}" dt="2021-04-01T09:56:23.531" v="1479" actId="790"/>
          <ac:spMkLst>
            <pc:docMk/>
            <pc:sldMk cId="1433512681" sldId="959"/>
            <ac:spMk id="6" creationId="{3D3B548B-D9C5-44E6-AA46-F588503B37EF}"/>
          </ac:spMkLst>
        </pc:spChg>
        <pc:spChg chg="mod">
          <ac:chgData name="Bohms, H.M. (Michel)" userId="f0b80a2c-ca6a-4850-9433-81e4d17ec5c1" providerId="ADAL" clId="{5ABC2C34-B175-4ABB-A3AA-79BF6615036E}" dt="2021-04-01T09:56:23.534" v="1480" actId="790"/>
          <ac:spMkLst>
            <pc:docMk/>
            <pc:sldMk cId="1433512681" sldId="959"/>
            <ac:spMk id="7" creationId="{7D57CD94-3B10-4C4C-AA51-A21ADE9E12DF}"/>
          </ac:spMkLst>
        </pc:spChg>
        <pc:spChg chg="mod">
          <ac:chgData name="Bohms, H.M. (Michel)" userId="f0b80a2c-ca6a-4850-9433-81e4d17ec5c1" providerId="ADAL" clId="{5ABC2C34-B175-4ABB-A3AA-79BF6615036E}" dt="2021-04-01T09:56:23.536" v="1481" actId="790"/>
          <ac:spMkLst>
            <pc:docMk/>
            <pc:sldMk cId="1433512681" sldId="959"/>
            <ac:spMk id="84" creationId="{2F36982A-2A55-4F16-8300-E2FEA0B7CA2B}"/>
          </ac:spMkLst>
        </pc:spChg>
        <pc:spChg chg="mod">
          <ac:chgData name="Bohms, H.M. (Michel)" userId="f0b80a2c-ca6a-4850-9433-81e4d17ec5c1" providerId="ADAL" clId="{5ABC2C34-B175-4ABB-A3AA-79BF6615036E}" dt="2021-04-01T09:56:23.541" v="1484" actId="20577"/>
          <ac:spMkLst>
            <pc:docMk/>
            <pc:sldMk cId="1433512681" sldId="959"/>
            <ac:spMk id="86" creationId="{0D445C5C-6FEC-41B1-97AC-47D6A3936FDD}"/>
          </ac:spMkLst>
        </pc:spChg>
        <pc:spChg chg="mod">
          <ac:chgData name="Bohms, H.M. (Michel)" userId="f0b80a2c-ca6a-4850-9433-81e4d17ec5c1" providerId="ADAL" clId="{5ABC2C34-B175-4ABB-A3AA-79BF6615036E}" dt="2021-04-01T09:56:23.546" v="1487" actId="20577"/>
          <ac:spMkLst>
            <pc:docMk/>
            <pc:sldMk cId="1433512681" sldId="959"/>
            <ac:spMk id="87" creationId="{06EE57BE-1F1C-45CB-9604-407A9360A3CF}"/>
          </ac:spMkLst>
        </pc:spChg>
        <pc:spChg chg="mod">
          <ac:chgData name="Bohms, H.M. (Michel)" userId="f0b80a2c-ca6a-4850-9433-81e4d17ec5c1" providerId="ADAL" clId="{5ABC2C34-B175-4ABB-A3AA-79BF6615036E}" dt="2021-04-01T09:56:23.552" v="1490" actId="20577"/>
          <ac:spMkLst>
            <pc:docMk/>
            <pc:sldMk cId="1433512681" sldId="959"/>
            <ac:spMk id="88" creationId="{C231F50F-8E36-42AA-9F98-143B9A27B219}"/>
          </ac:spMkLst>
        </pc:spChg>
        <pc:spChg chg="mod">
          <ac:chgData name="Bohms, H.M. (Michel)" userId="f0b80a2c-ca6a-4850-9433-81e4d17ec5c1" providerId="ADAL" clId="{5ABC2C34-B175-4ABB-A3AA-79BF6615036E}" dt="2021-04-01T09:56:23.557" v="1493" actId="20577"/>
          <ac:spMkLst>
            <pc:docMk/>
            <pc:sldMk cId="1433512681" sldId="959"/>
            <ac:spMk id="89" creationId="{944D68F7-891C-425D-A97F-6CFE51CA398A}"/>
          </ac:spMkLst>
        </pc:spChg>
        <pc:spChg chg="mod">
          <ac:chgData name="Bohms, H.M. (Michel)" userId="f0b80a2c-ca6a-4850-9433-81e4d17ec5c1" providerId="ADAL" clId="{5ABC2C34-B175-4ABB-A3AA-79BF6615036E}" dt="2021-04-01T09:56:23.559" v="1494" actId="790"/>
          <ac:spMkLst>
            <pc:docMk/>
            <pc:sldMk cId="1433512681" sldId="959"/>
            <ac:spMk id="90" creationId="{8D660D43-13AE-45AE-821A-9DC99EB70399}"/>
          </ac:spMkLst>
        </pc:spChg>
        <pc:spChg chg="mod">
          <ac:chgData name="Bohms, H.M. (Michel)" userId="f0b80a2c-ca6a-4850-9433-81e4d17ec5c1" providerId="ADAL" clId="{5ABC2C34-B175-4ABB-A3AA-79BF6615036E}" dt="2021-04-01T09:56:23.565" v="1497" actId="20577"/>
          <ac:spMkLst>
            <pc:docMk/>
            <pc:sldMk cId="1433512681" sldId="959"/>
            <ac:spMk id="91" creationId="{23DFE314-73E7-446E-A6AA-A3F62388BD4D}"/>
          </ac:spMkLst>
        </pc:spChg>
        <pc:spChg chg="mod">
          <ac:chgData name="Bohms, H.M. (Michel)" userId="f0b80a2c-ca6a-4850-9433-81e4d17ec5c1" providerId="ADAL" clId="{5ABC2C34-B175-4ABB-A3AA-79BF6615036E}" dt="2021-04-01T09:56:23.567" v="1498" actId="790"/>
          <ac:spMkLst>
            <pc:docMk/>
            <pc:sldMk cId="1433512681" sldId="959"/>
            <ac:spMk id="92" creationId="{88B1B3EC-BC2C-4306-BA89-7669DD81ACC7}"/>
          </ac:spMkLst>
        </pc:spChg>
        <pc:spChg chg="mod">
          <ac:chgData name="Bohms, H.M. (Michel)" userId="f0b80a2c-ca6a-4850-9433-81e4d17ec5c1" providerId="ADAL" clId="{5ABC2C34-B175-4ABB-A3AA-79BF6615036E}" dt="2021-04-01T09:56:23.569" v="1499" actId="790"/>
          <ac:spMkLst>
            <pc:docMk/>
            <pc:sldMk cId="1433512681" sldId="959"/>
            <ac:spMk id="93" creationId="{305F7C82-2A2D-499C-8423-5DEBBEF2C885}"/>
          </ac:spMkLst>
        </pc:spChg>
        <pc:spChg chg="mod">
          <ac:chgData name="Bohms, H.M. (Michel)" userId="f0b80a2c-ca6a-4850-9433-81e4d17ec5c1" providerId="ADAL" clId="{5ABC2C34-B175-4ABB-A3AA-79BF6615036E}" dt="2021-04-01T09:56:23.570" v="1500" actId="790"/>
          <ac:spMkLst>
            <pc:docMk/>
            <pc:sldMk cId="1433512681" sldId="959"/>
            <ac:spMk id="94" creationId="{F4A18759-7702-4D12-91CC-E068A1E07CDC}"/>
          </ac:spMkLst>
        </pc:spChg>
        <pc:spChg chg="mod">
          <ac:chgData name="Bohms, H.M. (Michel)" userId="f0b80a2c-ca6a-4850-9433-81e4d17ec5c1" providerId="ADAL" clId="{5ABC2C34-B175-4ABB-A3AA-79BF6615036E}" dt="2021-04-01T09:56:23.572" v="1501" actId="790"/>
          <ac:spMkLst>
            <pc:docMk/>
            <pc:sldMk cId="1433512681" sldId="959"/>
            <ac:spMk id="95" creationId="{C37779DC-93E1-4B62-B96D-B549CE7C3C49}"/>
          </ac:spMkLst>
        </pc:spChg>
        <pc:spChg chg="mod">
          <ac:chgData name="Bohms, H.M. (Michel)" userId="f0b80a2c-ca6a-4850-9433-81e4d17ec5c1" providerId="ADAL" clId="{5ABC2C34-B175-4ABB-A3AA-79BF6615036E}" dt="2021-04-01T09:56:23.574" v="1502" actId="790"/>
          <ac:spMkLst>
            <pc:docMk/>
            <pc:sldMk cId="1433512681" sldId="959"/>
            <ac:spMk id="96" creationId="{38A8449F-7345-4F84-A9C8-F2B9DE59F493}"/>
          </ac:spMkLst>
        </pc:spChg>
        <pc:spChg chg="mod">
          <ac:chgData name="Bohms, H.M. (Michel)" userId="f0b80a2c-ca6a-4850-9433-81e4d17ec5c1" providerId="ADAL" clId="{5ABC2C34-B175-4ABB-A3AA-79BF6615036E}" dt="2021-04-01T09:56:23.576" v="1503" actId="790"/>
          <ac:spMkLst>
            <pc:docMk/>
            <pc:sldMk cId="1433512681" sldId="959"/>
            <ac:spMk id="100" creationId="{A07DD5EC-15C1-49F4-B38E-F0342F1B7A88}"/>
          </ac:spMkLst>
        </pc:spChg>
        <pc:spChg chg="mod">
          <ac:chgData name="Bohms, H.M. (Michel)" userId="f0b80a2c-ca6a-4850-9433-81e4d17ec5c1" providerId="ADAL" clId="{5ABC2C34-B175-4ABB-A3AA-79BF6615036E}" dt="2021-04-01T09:56:23.578" v="1504" actId="790"/>
          <ac:spMkLst>
            <pc:docMk/>
            <pc:sldMk cId="1433512681" sldId="959"/>
            <ac:spMk id="101" creationId="{0FFA5FAF-D1E5-4EE0-A3F6-BC48FF938967}"/>
          </ac:spMkLst>
        </pc:spChg>
        <pc:spChg chg="mod">
          <ac:chgData name="Bohms, H.M. (Michel)" userId="f0b80a2c-ca6a-4850-9433-81e4d17ec5c1" providerId="ADAL" clId="{5ABC2C34-B175-4ABB-A3AA-79BF6615036E}" dt="2021-04-01T09:56:23.583" v="1507" actId="20577"/>
          <ac:spMkLst>
            <pc:docMk/>
            <pc:sldMk cId="1433512681" sldId="959"/>
            <ac:spMk id="102" creationId="{7FA321D8-7C82-4862-9756-D0DFAD963769}"/>
          </ac:spMkLst>
        </pc:spChg>
        <pc:spChg chg="mod">
          <ac:chgData name="Bohms, H.M. (Michel)" userId="f0b80a2c-ca6a-4850-9433-81e4d17ec5c1" providerId="ADAL" clId="{5ABC2C34-B175-4ABB-A3AA-79BF6615036E}" dt="2021-04-01T09:56:23.585" v="1508" actId="790"/>
          <ac:spMkLst>
            <pc:docMk/>
            <pc:sldMk cId="1433512681" sldId="959"/>
            <ac:spMk id="103" creationId="{8DDCA560-F87F-40DD-B475-B084C0158186}"/>
          </ac:spMkLst>
        </pc:spChg>
        <pc:spChg chg="mod">
          <ac:chgData name="Bohms, H.M. (Michel)" userId="f0b80a2c-ca6a-4850-9433-81e4d17ec5c1" providerId="ADAL" clId="{5ABC2C34-B175-4ABB-A3AA-79BF6615036E}" dt="2021-04-01T09:56:23.587" v="1509" actId="790"/>
          <ac:spMkLst>
            <pc:docMk/>
            <pc:sldMk cId="1433512681" sldId="959"/>
            <ac:spMk id="104" creationId="{2269BFF4-46CE-405E-9E8A-9B71920D9975}"/>
          </ac:spMkLst>
        </pc:spChg>
        <pc:spChg chg="mod">
          <ac:chgData name="Bohms, H.M. (Michel)" userId="f0b80a2c-ca6a-4850-9433-81e4d17ec5c1" providerId="ADAL" clId="{5ABC2C34-B175-4ABB-A3AA-79BF6615036E}" dt="2021-04-01T09:56:23.589" v="1510" actId="790"/>
          <ac:spMkLst>
            <pc:docMk/>
            <pc:sldMk cId="1433512681" sldId="959"/>
            <ac:spMk id="105" creationId="{35EE53FB-72AF-49DF-9FBF-2BFBFCA7C713}"/>
          </ac:spMkLst>
        </pc:spChg>
        <pc:spChg chg="mod">
          <ac:chgData name="Bohms, H.M. (Michel)" userId="f0b80a2c-ca6a-4850-9433-81e4d17ec5c1" providerId="ADAL" clId="{5ABC2C34-B175-4ABB-A3AA-79BF6615036E}" dt="2021-04-01T09:56:23.590" v="1511" actId="790"/>
          <ac:spMkLst>
            <pc:docMk/>
            <pc:sldMk cId="1433512681" sldId="959"/>
            <ac:spMk id="106" creationId="{6933DEBB-6139-4239-B65B-50157E6A5373}"/>
          </ac:spMkLst>
        </pc:spChg>
        <pc:spChg chg="mod">
          <ac:chgData name="Bohms, H.M. (Michel)" userId="f0b80a2c-ca6a-4850-9433-81e4d17ec5c1" providerId="ADAL" clId="{5ABC2C34-B175-4ABB-A3AA-79BF6615036E}" dt="2021-04-01T09:56:23.592" v="1512" actId="790"/>
          <ac:spMkLst>
            <pc:docMk/>
            <pc:sldMk cId="1433512681" sldId="959"/>
            <ac:spMk id="107" creationId="{76EDEF15-9585-43D2-9368-9E28132D9D0B}"/>
          </ac:spMkLst>
        </pc:spChg>
        <pc:spChg chg="mod">
          <ac:chgData name="Bohms, H.M. (Michel)" userId="f0b80a2c-ca6a-4850-9433-81e4d17ec5c1" providerId="ADAL" clId="{5ABC2C34-B175-4ABB-A3AA-79BF6615036E}" dt="2021-04-01T09:56:23.597" v="1515" actId="20577"/>
          <ac:spMkLst>
            <pc:docMk/>
            <pc:sldMk cId="1433512681" sldId="959"/>
            <ac:spMk id="108" creationId="{31A98069-EF95-40AD-8511-9CDD3983C165}"/>
          </ac:spMkLst>
        </pc:spChg>
        <pc:spChg chg="mod">
          <ac:chgData name="Bohms, H.M. (Michel)" userId="f0b80a2c-ca6a-4850-9433-81e4d17ec5c1" providerId="ADAL" clId="{5ABC2C34-B175-4ABB-A3AA-79BF6615036E}" dt="2021-04-01T09:56:23.599" v="1516" actId="790"/>
          <ac:spMkLst>
            <pc:docMk/>
            <pc:sldMk cId="1433512681" sldId="959"/>
            <ac:spMk id="109" creationId="{EA4F6F79-917A-43C5-90C9-847F8CC46F1F}"/>
          </ac:spMkLst>
        </pc:spChg>
        <pc:spChg chg="mod">
          <ac:chgData name="Bohms, H.M. (Michel)" userId="f0b80a2c-ca6a-4850-9433-81e4d17ec5c1" providerId="ADAL" clId="{5ABC2C34-B175-4ABB-A3AA-79BF6615036E}" dt="2021-04-01T09:56:23.601" v="1517" actId="790"/>
          <ac:spMkLst>
            <pc:docMk/>
            <pc:sldMk cId="1433512681" sldId="959"/>
            <ac:spMk id="110" creationId="{02B1E803-CBD9-4FF2-8789-9A0674F9E925}"/>
          </ac:spMkLst>
        </pc:spChg>
        <pc:spChg chg="mod">
          <ac:chgData name="Bohms, H.M. (Michel)" userId="f0b80a2c-ca6a-4850-9433-81e4d17ec5c1" providerId="ADAL" clId="{5ABC2C34-B175-4ABB-A3AA-79BF6615036E}" dt="2021-04-01T09:56:23.603" v="1518" actId="790"/>
          <ac:spMkLst>
            <pc:docMk/>
            <pc:sldMk cId="1433512681" sldId="959"/>
            <ac:spMk id="111" creationId="{867C6117-0276-4207-B24C-4EBCA0D84770}"/>
          </ac:spMkLst>
        </pc:spChg>
        <pc:spChg chg="mod">
          <ac:chgData name="Bohms, H.M. (Michel)" userId="f0b80a2c-ca6a-4850-9433-81e4d17ec5c1" providerId="ADAL" clId="{5ABC2C34-B175-4ABB-A3AA-79BF6615036E}" dt="2021-04-01T09:56:23.604" v="1519" actId="790"/>
          <ac:spMkLst>
            <pc:docMk/>
            <pc:sldMk cId="1433512681" sldId="959"/>
            <ac:spMk id="112" creationId="{67B27AF9-1A66-49FD-885B-11268053D363}"/>
          </ac:spMkLst>
        </pc:spChg>
        <pc:spChg chg="mod">
          <ac:chgData name="Bohms, H.M. (Michel)" userId="f0b80a2c-ca6a-4850-9433-81e4d17ec5c1" providerId="ADAL" clId="{5ABC2C34-B175-4ABB-A3AA-79BF6615036E}" dt="2021-04-01T09:56:23.606" v="1520" actId="790"/>
          <ac:spMkLst>
            <pc:docMk/>
            <pc:sldMk cId="1433512681" sldId="959"/>
            <ac:spMk id="113" creationId="{11D67224-7E03-4669-90F9-8481735D1265}"/>
          </ac:spMkLst>
        </pc:spChg>
        <pc:spChg chg="mod">
          <ac:chgData name="Bohms, H.M. (Michel)" userId="f0b80a2c-ca6a-4850-9433-81e4d17ec5c1" providerId="ADAL" clId="{5ABC2C34-B175-4ABB-A3AA-79BF6615036E}" dt="2021-04-01T09:56:23.611" v="1523" actId="20577"/>
          <ac:spMkLst>
            <pc:docMk/>
            <pc:sldMk cId="1433512681" sldId="959"/>
            <ac:spMk id="114" creationId="{D4FDE81D-734D-458F-9F0D-25D266694B71}"/>
          </ac:spMkLst>
        </pc:spChg>
        <pc:spChg chg="mod">
          <ac:chgData name="Bohms, H.M. (Michel)" userId="f0b80a2c-ca6a-4850-9433-81e4d17ec5c1" providerId="ADAL" clId="{5ABC2C34-B175-4ABB-A3AA-79BF6615036E}" dt="2021-04-01T09:56:23.617" v="1526" actId="20577"/>
          <ac:spMkLst>
            <pc:docMk/>
            <pc:sldMk cId="1433512681" sldId="959"/>
            <ac:spMk id="115" creationId="{53331CA8-EC3C-4CCB-8D59-41165F90B3B3}"/>
          </ac:spMkLst>
        </pc:spChg>
        <pc:spChg chg="mod">
          <ac:chgData name="Bohms, H.M. (Michel)" userId="f0b80a2c-ca6a-4850-9433-81e4d17ec5c1" providerId="ADAL" clId="{5ABC2C34-B175-4ABB-A3AA-79BF6615036E}" dt="2021-04-01T09:56:23.619" v="1527" actId="790"/>
          <ac:spMkLst>
            <pc:docMk/>
            <pc:sldMk cId="1433512681" sldId="959"/>
            <ac:spMk id="116" creationId="{AE99950E-EE6A-444A-ACC2-DAA849B9BE75}"/>
          </ac:spMkLst>
        </pc:spChg>
        <pc:spChg chg="mod">
          <ac:chgData name="Bohms, H.M. (Michel)" userId="f0b80a2c-ca6a-4850-9433-81e4d17ec5c1" providerId="ADAL" clId="{5ABC2C34-B175-4ABB-A3AA-79BF6615036E}" dt="2021-04-01T09:56:23.621" v="1528" actId="790"/>
          <ac:spMkLst>
            <pc:docMk/>
            <pc:sldMk cId="1433512681" sldId="959"/>
            <ac:spMk id="117" creationId="{B30F19CB-51A3-4311-AA06-665357D3B6C0}"/>
          </ac:spMkLst>
        </pc:spChg>
        <pc:spChg chg="mod">
          <ac:chgData name="Bohms, H.M. (Michel)" userId="f0b80a2c-ca6a-4850-9433-81e4d17ec5c1" providerId="ADAL" clId="{5ABC2C34-B175-4ABB-A3AA-79BF6615036E}" dt="2021-04-01T09:56:23.623" v="1529" actId="790"/>
          <ac:spMkLst>
            <pc:docMk/>
            <pc:sldMk cId="1433512681" sldId="959"/>
            <ac:spMk id="118" creationId="{81C924C7-95C0-477C-8937-CE3EBF8A4105}"/>
          </ac:spMkLst>
        </pc:spChg>
        <pc:spChg chg="mod">
          <ac:chgData name="Bohms, H.M. (Michel)" userId="f0b80a2c-ca6a-4850-9433-81e4d17ec5c1" providerId="ADAL" clId="{5ABC2C34-B175-4ABB-A3AA-79BF6615036E}" dt="2021-04-01T09:56:23.625" v="1530" actId="790"/>
          <ac:spMkLst>
            <pc:docMk/>
            <pc:sldMk cId="1433512681" sldId="959"/>
            <ac:spMk id="119" creationId="{664484C5-4C35-4EDA-9C2C-756FECDF7AB7}"/>
          </ac:spMkLst>
        </pc:spChg>
        <pc:spChg chg="mod">
          <ac:chgData name="Bohms, H.M. (Michel)" userId="f0b80a2c-ca6a-4850-9433-81e4d17ec5c1" providerId="ADAL" clId="{5ABC2C34-B175-4ABB-A3AA-79BF6615036E}" dt="2021-04-01T09:56:23.627" v="1531" actId="790"/>
          <ac:spMkLst>
            <pc:docMk/>
            <pc:sldMk cId="1433512681" sldId="959"/>
            <ac:spMk id="120" creationId="{0F888D1A-EFB7-4F5C-8950-23D7863F74A2}"/>
          </ac:spMkLst>
        </pc:spChg>
        <pc:spChg chg="mod">
          <ac:chgData name="Bohms, H.M. (Michel)" userId="f0b80a2c-ca6a-4850-9433-81e4d17ec5c1" providerId="ADAL" clId="{5ABC2C34-B175-4ABB-A3AA-79BF6615036E}" dt="2021-04-01T09:56:23.628" v="1532" actId="790"/>
          <ac:spMkLst>
            <pc:docMk/>
            <pc:sldMk cId="1433512681" sldId="959"/>
            <ac:spMk id="121" creationId="{9852E792-8725-4981-BE13-3B2B81ECE405}"/>
          </ac:spMkLst>
        </pc:spChg>
        <pc:spChg chg="mod">
          <ac:chgData name="Bohms, H.M. (Michel)" userId="f0b80a2c-ca6a-4850-9433-81e4d17ec5c1" providerId="ADAL" clId="{5ABC2C34-B175-4ABB-A3AA-79BF6615036E}" dt="2021-04-01T09:56:23.630" v="1533" actId="790"/>
          <ac:spMkLst>
            <pc:docMk/>
            <pc:sldMk cId="1433512681" sldId="959"/>
            <ac:spMk id="122" creationId="{4BC80B5C-A8C6-40CC-AB61-6DC3C0FD04A2}"/>
          </ac:spMkLst>
        </pc:spChg>
        <pc:spChg chg="mod">
          <ac:chgData name="Bohms, H.M. (Michel)" userId="f0b80a2c-ca6a-4850-9433-81e4d17ec5c1" providerId="ADAL" clId="{5ABC2C34-B175-4ABB-A3AA-79BF6615036E}" dt="2021-04-01T09:56:23.632" v="1534" actId="790"/>
          <ac:spMkLst>
            <pc:docMk/>
            <pc:sldMk cId="1433512681" sldId="959"/>
            <ac:spMk id="123" creationId="{130E87CF-29BB-466E-A50B-5A233D7EBC21}"/>
          </ac:spMkLst>
        </pc:spChg>
        <pc:spChg chg="mod">
          <ac:chgData name="Bohms, H.M. (Michel)" userId="f0b80a2c-ca6a-4850-9433-81e4d17ec5c1" providerId="ADAL" clId="{5ABC2C34-B175-4ABB-A3AA-79BF6615036E}" dt="2021-04-01T09:56:23.634" v="1535" actId="790"/>
          <ac:spMkLst>
            <pc:docMk/>
            <pc:sldMk cId="1433512681" sldId="959"/>
            <ac:spMk id="124" creationId="{74EE2A14-12A1-4FB4-BE2C-ADB99AA99448}"/>
          </ac:spMkLst>
        </pc:spChg>
        <pc:spChg chg="mod">
          <ac:chgData name="Bohms, H.M. (Michel)" userId="f0b80a2c-ca6a-4850-9433-81e4d17ec5c1" providerId="ADAL" clId="{5ABC2C34-B175-4ABB-A3AA-79BF6615036E}" dt="2021-04-01T09:56:23.639" v="1538" actId="20577"/>
          <ac:spMkLst>
            <pc:docMk/>
            <pc:sldMk cId="1433512681" sldId="959"/>
            <ac:spMk id="125" creationId="{1740C974-8CC2-4CB5-806F-62C0B169C7EF}"/>
          </ac:spMkLst>
        </pc:spChg>
        <pc:spChg chg="mod">
          <ac:chgData name="Bohms, H.M. (Michel)" userId="f0b80a2c-ca6a-4850-9433-81e4d17ec5c1" providerId="ADAL" clId="{5ABC2C34-B175-4ABB-A3AA-79BF6615036E}" dt="2021-04-01T09:56:23.641" v="1539" actId="790"/>
          <ac:spMkLst>
            <pc:docMk/>
            <pc:sldMk cId="1433512681" sldId="959"/>
            <ac:spMk id="126" creationId="{0F246782-34A4-45BA-8E4C-F35EDEDFD7B9}"/>
          </ac:spMkLst>
        </pc:spChg>
        <pc:spChg chg="mod">
          <ac:chgData name="Bohms, H.M. (Michel)" userId="f0b80a2c-ca6a-4850-9433-81e4d17ec5c1" providerId="ADAL" clId="{5ABC2C34-B175-4ABB-A3AA-79BF6615036E}" dt="2021-04-01T09:56:23.643" v="1540" actId="790"/>
          <ac:spMkLst>
            <pc:docMk/>
            <pc:sldMk cId="1433512681" sldId="959"/>
            <ac:spMk id="127" creationId="{2670F415-6A8F-4278-B6B7-5AC082468BD0}"/>
          </ac:spMkLst>
        </pc:spChg>
        <pc:spChg chg="mod">
          <ac:chgData name="Bohms, H.M. (Michel)" userId="f0b80a2c-ca6a-4850-9433-81e4d17ec5c1" providerId="ADAL" clId="{5ABC2C34-B175-4ABB-A3AA-79BF6615036E}" dt="2021-04-01T09:56:23.645" v="1541" actId="790"/>
          <ac:spMkLst>
            <pc:docMk/>
            <pc:sldMk cId="1433512681" sldId="959"/>
            <ac:spMk id="128" creationId="{5B4ACDB1-1CD4-4FC1-82C2-F6D4529F0B86}"/>
          </ac:spMkLst>
        </pc:spChg>
        <pc:spChg chg="mod">
          <ac:chgData name="Bohms, H.M. (Michel)" userId="f0b80a2c-ca6a-4850-9433-81e4d17ec5c1" providerId="ADAL" clId="{5ABC2C34-B175-4ABB-A3AA-79BF6615036E}" dt="2021-04-01T09:56:23.647" v="1542" actId="790"/>
          <ac:spMkLst>
            <pc:docMk/>
            <pc:sldMk cId="1433512681" sldId="959"/>
            <ac:spMk id="129" creationId="{850DFFA1-98CA-434D-91B1-1532A80DD6E9}"/>
          </ac:spMkLst>
        </pc:spChg>
        <pc:spChg chg="mod">
          <ac:chgData name="Bohms, H.M. (Michel)" userId="f0b80a2c-ca6a-4850-9433-81e4d17ec5c1" providerId="ADAL" clId="{5ABC2C34-B175-4ABB-A3AA-79BF6615036E}" dt="2021-04-01T09:56:23.649" v="1543" actId="790"/>
          <ac:spMkLst>
            <pc:docMk/>
            <pc:sldMk cId="1433512681" sldId="959"/>
            <ac:spMk id="130" creationId="{76553144-CF3E-4803-97AB-75BAC9F5B7F4}"/>
          </ac:spMkLst>
        </pc:spChg>
        <pc:spChg chg="mod">
          <ac:chgData name="Bohms, H.M. (Michel)" userId="f0b80a2c-ca6a-4850-9433-81e4d17ec5c1" providerId="ADAL" clId="{5ABC2C34-B175-4ABB-A3AA-79BF6615036E}" dt="2021-04-01T09:56:23.651" v="1544" actId="790"/>
          <ac:spMkLst>
            <pc:docMk/>
            <pc:sldMk cId="1433512681" sldId="959"/>
            <ac:spMk id="131" creationId="{0983F59E-D151-4DDE-935D-7D380A6AD7C9}"/>
          </ac:spMkLst>
        </pc:spChg>
      </pc:sldChg>
      <pc:sldChg chg="modSp mod">
        <pc:chgData name="Bohms, H.M. (Michel)" userId="f0b80a2c-ca6a-4850-9433-81e4d17ec5c1" providerId="ADAL" clId="{5ABC2C34-B175-4ABB-A3AA-79BF6615036E}" dt="2021-04-01T09:56:23.670" v="1551" actId="790"/>
        <pc:sldMkLst>
          <pc:docMk/>
          <pc:sldMk cId="4191256601" sldId="960"/>
        </pc:sldMkLst>
        <pc:spChg chg="mod">
          <ac:chgData name="Bohms, H.M. (Michel)" userId="f0b80a2c-ca6a-4850-9433-81e4d17ec5c1" providerId="ADAL" clId="{5ABC2C34-B175-4ABB-A3AA-79BF6615036E}" dt="2021-04-01T09:56:23.663" v="1549" actId="790"/>
          <ac:spMkLst>
            <pc:docMk/>
            <pc:sldMk cId="4191256601" sldId="960"/>
            <ac:spMk id="4" creationId="{85C1B8A9-2FB2-4D96-A53F-A1C2BE01558A}"/>
          </ac:spMkLst>
        </pc:spChg>
        <pc:spChg chg="mod">
          <ac:chgData name="Bohms, H.M. (Michel)" userId="f0b80a2c-ca6a-4850-9433-81e4d17ec5c1" providerId="ADAL" clId="{5ABC2C34-B175-4ABB-A3AA-79BF6615036E}" dt="2021-04-01T09:56:23.668" v="1550" actId="790"/>
          <ac:spMkLst>
            <pc:docMk/>
            <pc:sldMk cId="4191256601" sldId="960"/>
            <ac:spMk id="5" creationId="{A322DA79-7493-4779-A08D-A9B552EA8F90}"/>
          </ac:spMkLst>
        </pc:spChg>
        <pc:spChg chg="mod">
          <ac:chgData name="Bohms, H.M. (Michel)" userId="f0b80a2c-ca6a-4850-9433-81e4d17ec5c1" providerId="ADAL" clId="{5ABC2C34-B175-4ABB-A3AA-79BF6615036E}" dt="2021-04-01T09:56:23.670" v="1551" actId="790"/>
          <ac:spMkLst>
            <pc:docMk/>
            <pc:sldMk cId="4191256601" sldId="960"/>
            <ac:spMk id="7" creationId="{7D57CD94-3B10-4C4C-AA51-A21ADE9E12DF}"/>
          </ac:spMkLst>
        </pc:spChg>
        <pc:spChg chg="mod">
          <ac:chgData name="Bohms, H.M. (Michel)" userId="f0b80a2c-ca6a-4850-9433-81e4d17ec5c1" providerId="ADAL" clId="{5ABC2C34-B175-4ABB-A3AA-79BF6615036E}" dt="2021-04-01T09:56:23.656" v="1545" actId="790"/>
          <ac:spMkLst>
            <pc:docMk/>
            <pc:sldMk cId="4191256601" sldId="960"/>
            <ac:spMk id="8" creationId="{C891991C-114E-4DAB-BF62-DB52B5B669DC}"/>
          </ac:spMkLst>
        </pc:spChg>
        <pc:spChg chg="mod">
          <ac:chgData name="Bohms, H.M. (Michel)" userId="f0b80a2c-ca6a-4850-9433-81e4d17ec5c1" providerId="ADAL" clId="{5ABC2C34-B175-4ABB-A3AA-79BF6615036E}" dt="2021-04-01T09:56:23.661" v="1548" actId="20577"/>
          <ac:spMkLst>
            <pc:docMk/>
            <pc:sldMk cId="4191256601" sldId="960"/>
            <ac:spMk id="10" creationId="{CA0ACD28-4C93-4A13-99AE-9DB1E018A8BB}"/>
          </ac:spMkLst>
        </pc:spChg>
      </pc:sldChg>
      <pc:sldChg chg="modSp mod">
        <pc:chgData name="Bohms, H.M. (Michel)" userId="f0b80a2c-ca6a-4850-9433-81e4d17ec5c1" providerId="ADAL" clId="{5ABC2C34-B175-4ABB-A3AA-79BF6615036E}" dt="2021-04-01T09:56:23.060" v="1270" actId="20577"/>
        <pc:sldMkLst>
          <pc:docMk/>
          <pc:sldMk cId="595810" sldId="961"/>
        </pc:sldMkLst>
        <pc:spChg chg="mod">
          <ac:chgData name="Bohms, H.M. (Michel)" userId="f0b80a2c-ca6a-4850-9433-81e4d17ec5c1" providerId="ADAL" clId="{5ABC2C34-B175-4ABB-A3AA-79BF6615036E}" dt="2021-04-01T09:56:23.055" v="1267" actId="790"/>
          <ac:spMkLst>
            <pc:docMk/>
            <pc:sldMk cId="595810" sldId="961"/>
            <ac:spMk id="2" creationId="{C78E4171-F5FD-4F00-B7F1-B0A71CF04E13}"/>
          </ac:spMkLst>
        </pc:spChg>
        <pc:spChg chg="mod">
          <ac:chgData name="Bohms, H.M. (Michel)" userId="f0b80a2c-ca6a-4850-9433-81e4d17ec5c1" providerId="ADAL" clId="{5ABC2C34-B175-4ABB-A3AA-79BF6615036E}" dt="2021-04-01T09:56:23.026" v="1253" actId="20577"/>
          <ac:spMkLst>
            <pc:docMk/>
            <pc:sldMk cId="595810" sldId="961"/>
            <ac:spMk id="3" creationId="{5AB6FB2F-E7B6-489B-8AB4-84ED5F00FC95}"/>
          </ac:spMkLst>
        </pc:spChg>
        <pc:spChg chg="mod">
          <ac:chgData name="Bohms, H.M. (Michel)" userId="f0b80a2c-ca6a-4850-9433-81e4d17ec5c1" providerId="ADAL" clId="{5ABC2C34-B175-4ABB-A3AA-79BF6615036E}" dt="2021-04-01T09:56:23.028" v="1254" actId="790"/>
          <ac:spMkLst>
            <pc:docMk/>
            <pc:sldMk cId="595810" sldId="961"/>
            <ac:spMk id="4" creationId="{8E919C20-E8A1-4AA7-86E8-D9B28AF48BAA}"/>
          </ac:spMkLst>
        </pc:spChg>
        <pc:spChg chg="mod">
          <ac:chgData name="Bohms, H.M. (Michel)" userId="f0b80a2c-ca6a-4850-9433-81e4d17ec5c1" providerId="ADAL" clId="{5ABC2C34-B175-4ABB-A3AA-79BF6615036E}" dt="2021-04-01T09:56:23.033" v="1255" actId="790"/>
          <ac:spMkLst>
            <pc:docMk/>
            <pc:sldMk cId="595810" sldId="961"/>
            <ac:spMk id="5" creationId="{A31FC99D-2FDC-4691-838E-9E6D670271B5}"/>
          </ac:spMkLst>
        </pc:spChg>
        <pc:spChg chg="mod">
          <ac:chgData name="Bohms, H.M. (Michel)" userId="f0b80a2c-ca6a-4850-9433-81e4d17ec5c1" providerId="ADAL" clId="{5ABC2C34-B175-4ABB-A3AA-79BF6615036E}" dt="2021-04-01T09:56:23.035" v="1256" actId="790"/>
          <ac:spMkLst>
            <pc:docMk/>
            <pc:sldMk cId="595810" sldId="961"/>
            <ac:spMk id="6" creationId="{683C6753-BB1F-4E14-BEB3-6B2F4CF45BA7}"/>
          </ac:spMkLst>
        </pc:spChg>
        <pc:spChg chg="mod">
          <ac:chgData name="Bohms, H.M. (Michel)" userId="f0b80a2c-ca6a-4850-9433-81e4d17ec5c1" providerId="ADAL" clId="{5ABC2C34-B175-4ABB-A3AA-79BF6615036E}" dt="2021-04-01T09:56:23.037" v="1257" actId="790"/>
          <ac:spMkLst>
            <pc:docMk/>
            <pc:sldMk cId="595810" sldId="961"/>
            <ac:spMk id="7" creationId="{E6FB0A83-3159-47E4-8729-AE926563D0EF}"/>
          </ac:spMkLst>
        </pc:spChg>
        <pc:spChg chg="mod">
          <ac:chgData name="Bohms, H.M. (Michel)" userId="f0b80a2c-ca6a-4850-9433-81e4d17ec5c1" providerId="ADAL" clId="{5ABC2C34-B175-4ABB-A3AA-79BF6615036E}" dt="2021-04-01T09:56:23.038" v="1258" actId="790"/>
          <ac:spMkLst>
            <pc:docMk/>
            <pc:sldMk cId="595810" sldId="961"/>
            <ac:spMk id="8" creationId="{AB925474-DC3C-4FA8-AF6C-4EA1B99E70D9}"/>
          </ac:spMkLst>
        </pc:spChg>
        <pc:spChg chg="mod">
          <ac:chgData name="Bohms, H.M. (Michel)" userId="f0b80a2c-ca6a-4850-9433-81e4d17ec5c1" providerId="ADAL" clId="{5ABC2C34-B175-4ABB-A3AA-79BF6615036E}" dt="2021-04-01T09:56:23.043" v="1261" actId="20577"/>
          <ac:spMkLst>
            <pc:docMk/>
            <pc:sldMk cId="595810" sldId="961"/>
            <ac:spMk id="9" creationId="{81661C56-86F7-4E0C-9D03-81DA2A8A3AB5}"/>
          </ac:spMkLst>
        </pc:spChg>
        <pc:spChg chg="mod">
          <ac:chgData name="Bohms, H.M. (Michel)" userId="f0b80a2c-ca6a-4850-9433-81e4d17ec5c1" providerId="ADAL" clId="{5ABC2C34-B175-4ABB-A3AA-79BF6615036E}" dt="2021-04-01T09:56:23.051" v="1265" actId="790"/>
          <ac:spMkLst>
            <pc:docMk/>
            <pc:sldMk cId="595810" sldId="961"/>
            <ac:spMk id="10" creationId="{D5F77E31-2348-4F7F-ABC7-68E809AA7316}"/>
          </ac:spMkLst>
        </pc:spChg>
        <pc:spChg chg="mod">
          <ac:chgData name="Bohms, H.M. (Michel)" userId="f0b80a2c-ca6a-4850-9433-81e4d17ec5c1" providerId="ADAL" clId="{5ABC2C34-B175-4ABB-A3AA-79BF6615036E}" dt="2021-04-01T09:56:23.048" v="1264" actId="20577"/>
          <ac:spMkLst>
            <pc:docMk/>
            <pc:sldMk cId="595810" sldId="961"/>
            <ac:spMk id="11" creationId="{2C849D08-E6BB-4F69-8BEC-164DEAE5DC73}"/>
          </ac:spMkLst>
        </pc:spChg>
        <pc:spChg chg="mod">
          <ac:chgData name="Bohms, H.M. (Michel)" userId="f0b80a2c-ca6a-4850-9433-81e4d17ec5c1" providerId="ADAL" clId="{5ABC2C34-B175-4ABB-A3AA-79BF6615036E}" dt="2021-04-01T09:56:23.053" v="1266" actId="790"/>
          <ac:spMkLst>
            <pc:docMk/>
            <pc:sldMk cId="595810" sldId="961"/>
            <ac:spMk id="13" creationId="{7FED8A07-31E8-4FB1-B520-8A5A9D24030C}"/>
          </ac:spMkLst>
        </pc:spChg>
        <pc:spChg chg="mod">
          <ac:chgData name="Bohms, H.M. (Michel)" userId="f0b80a2c-ca6a-4850-9433-81e4d17ec5c1" providerId="ADAL" clId="{5ABC2C34-B175-4ABB-A3AA-79BF6615036E}" dt="2021-04-01T09:56:23.060" v="1270" actId="20577"/>
          <ac:spMkLst>
            <pc:docMk/>
            <pc:sldMk cId="595810" sldId="961"/>
            <ac:spMk id="18" creationId="{D2FFDB93-37CC-4CEF-B9C1-D5342F345FF1}"/>
          </ac:spMkLst>
        </pc:spChg>
      </pc:sldChg>
      <pc:sldChg chg="modSp mod">
        <pc:chgData name="Bohms, H.M. (Michel)" userId="f0b80a2c-ca6a-4850-9433-81e4d17ec5c1" providerId="ADAL" clId="{5ABC2C34-B175-4ABB-A3AA-79BF6615036E}" dt="2021-04-01T09:56:23.094" v="1287" actId="790"/>
        <pc:sldMkLst>
          <pc:docMk/>
          <pc:sldMk cId="3122013743" sldId="962"/>
        </pc:sldMkLst>
        <pc:spChg chg="mod">
          <ac:chgData name="Bohms, H.M. (Michel)" userId="f0b80a2c-ca6a-4850-9433-81e4d17ec5c1" providerId="ADAL" clId="{5ABC2C34-B175-4ABB-A3AA-79BF6615036E}" dt="2021-04-01T09:56:23.065" v="1273" actId="20577"/>
          <ac:spMkLst>
            <pc:docMk/>
            <pc:sldMk cId="3122013743" sldId="962"/>
            <ac:spMk id="3" creationId="{5AB6FB2F-E7B6-489B-8AB4-84ED5F00FC95}"/>
          </ac:spMkLst>
        </pc:spChg>
        <pc:spChg chg="mod">
          <ac:chgData name="Bohms, H.M. (Michel)" userId="f0b80a2c-ca6a-4850-9433-81e4d17ec5c1" providerId="ADAL" clId="{5ABC2C34-B175-4ABB-A3AA-79BF6615036E}" dt="2021-04-01T09:56:23.067" v="1274" actId="790"/>
          <ac:spMkLst>
            <pc:docMk/>
            <pc:sldMk cId="3122013743" sldId="962"/>
            <ac:spMk id="4" creationId="{8E919C20-E8A1-4AA7-86E8-D9B28AF48BAA}"/>
          </ac:spMkLst>
        </pc:spChg>
        <pc:spChg chg="mod">
          <ac:chgData name="Bohms, H.M. (Michel)" userId="f0b80a2c-ca6a-4850-9433-81e4d17ec5c1" providerId="ADAL" clId="{5ABC2C34-B175-4ABB-A3AA-79BF6615036E}" dt="2021-04-01T09:56:23.072" v="1275" actId="790"/>
          <ac:spMkLst>
            <pc:docMk/>
            <pc:sldMk cId="3122013743" sldId="962"/>
            <ac:spMk id="5" creationId="{A31FC99D-2FDC-4691-838E-9E6D670271B5}"/>
          </ac:spMkLst>
        </pc:spChg>
        <pc:spChg chg="mod">
          <ac:chgData name="Bohms, H.M. (Michel)" userId="f0b80a2c-ca6a-4850-9433-81e4d17ec5c1" providerId="ADAL" clId="{5ABC2C34-B175-4ABB-A3AA-79BF6615036E}" dt="2021-04-01T09:56:23.074" v="1276" actId="790"/>
          <ac:spMkLst>
            <pc:docMk/>
            <pc:sldMk cId="3122013743" sldId="962"/>
            <ac:spMk id="6" creationId="{683C6753-BB1F-4E14-BEB3-6B2F4CF45BA7}"/>
          </ac:spMkLst>
        </pc:spChg>
        <pc:spChg chg="mod">
          <ac:chgData name="Bohms, H.M. (Michel)" userId="f0b80a2c-ca6a-4850-9433-81e4d17ec5c1" providerId="ADAL" clId="{5ABC2C34-B175-4ABB-A3AA-79BF6615036E}" dt="2021-04-01T09:56:23.076" v="1277" actId="790"/>
          <ac:spMkLst>
            <pc:docMk/>
            <pc:sldMk cId="3122013743" sldId="962"/>
            <ac:spMk id="7" creationId="{E6FB0A83-3159-47E4-8729-AE926563D0EF}"/>
          </ac:spMkLst>
        </pc:spChg>
        <pc:spChg chg="mod">
          <ac:chgData name="Bohms, H.M. (Michel)" userId="f0b80a2c-ca6a-4850-9433-81e4d17ec5c1" providerId="ADAL" clId="{5ABC2C34-B175-4ABB-A3AA-79BF6615036E}" dt="2021-04-01T09:56:23.090" v="1285" actId="790"/>
          <ac:spMkLst>
            <pc:docMk/>
            <pc:sldMk cId="3122013743" sldId="962"/>
            <ac:spMk id="15" creationId="{796B9810-F80B-4E2A-BC01-CEB220398439}"/>
          </ac:spMkLst>
        </pc:spChg>
        <pc:spChg chg="mod">
          <ac:chgData name="Bohms, H.M. (Michel)" userId="f0b80a2c-ca6a-4850-9433-81e4d17ec5c1" providerId="ADAL" clId="{5ABC2C34-B175-4ABB-A3AA-79BF6615036E}" dt="2021-04-01T09:56:23.078" v="1278" actId="790"/>
          <ac:spMkLst>
            <pc:docMk/>
            <pc:sldMk cId="3122013743" sldId="962"/>
            <ac:spMk id="28" creationId="{B92558D1-293E-4DF3-B49A-64CAB491A3FC}"/>
          </ac:spMkLst>
        </pc:spChg>
        <pc:spChg chg="mod">
          <ac:chgData name="Bohms, H.M. (Michel)" userId="f0b80a2c-ca6a-4850-9433-81e4d17ec5c1" providerId="ADAL" clId="{5ABC2C34-B175-4ABB-A3AA-79BF6615036E}" dt="2021-04-01T09:56:23.083" v="1281" actId="20577"/>
          <ac:spMkLst>
            <pc:docMk/>
            <pc:sldMk cId="3122013743" sldId="962"/>
            <ac:spMk id="29" creationId="{56C88714-0F50-49D9-BE7A-6DEF0D718D40}"/>
          </ac:spMkLst>
        </pc:spChg>
        <pc:spChg chg="mod">
          <ac:chgData name="Bohms, H.M. (Michel)" userId="f0b80a2c-ca6a-4850-9433-81e4d17ec5c1" providerId="ADAL" clId="{5ABC2C34-B175-4ABB-A3AA-79BF6615036E}" dt="2021-04-01T09:56:23.088" v="1284" actId="20577"/>
          <ac:spMkLst>
            <pc:docMk/>
            <pc:sldMk cId="3122013743" sldId="962"/>
            <ac:spMk id="30" creationId="{9CBCF0AC-170A-41A4-9B00-43D85B28D582}"/>
          </ac:spMkLst>
        </pc:spChg>
        <pc:spChg chg="mod">
          <ac:chgData name="Bohms, H.M. (Michel)" userId="f0b80a2c-ca6a-4850-9433-81e4d17ec5c1" providerId="ADAL" clId="{5ABC2C34-B175-4ABB-A3AA-79BF6615036E}" dt="2021-04-01T09:56:23.092" v="1286" actId="790"/>
          <ac:spMkLst>
            <pc:docMk/>
            <pc:sldMk cId="3122013743" sldId="962"/>
            <ac:spMk id="36" creationId="{AF90659E-45A2-4663-8E4B-D2791C38138E}"/>
          </ac:spMkLst>
        </pc:spChg>
        <pc:spChg chg="mod">
          <ac:chgData name="Bohms, H.M. (Michel)" userId="f0b80a2c-ca6a-4850-9433-81e4d17ec5c1" providerId="ADAL" clId="{5ABC2C34-B175-4ABB-A3AA-79BF6615036E}" dt="2021-04-01T09:56:23.094" v="1287" actId="790"/>
          <ac:spMkLst>
            <pc:docMk/>
            <pc:sldMk cId="3122013743" sldId="962"/>
            <ac:spMk id="37" creationId="{9DAA26EC-FECB-4AF2-A447-1FCA15CEC25F}"/>
          </ac:spMkLst>
        </pc:spChg>
      </pc:sldChg>
      <pc:sldChg chg="modSp mod">
        <pc:chgData name="Bohms, H.M. (Michel)" userId="f0b80a2c-ca6a-4850-9433-81e4d17ec5c1" providerId="ADAL" clId="{5ABC2C34-B175-4ABB-A3AA-79BF6615036E}" dt="2021-04-01T09:56:23.117" v="1297" actId="790"/>
        <pc:sldMkLst>
          <pc:docMk/>
          <pc:sldMk cId="1851614022" sldId="963"/>
        </pc:sldMkLst>
        <pc:spChg chg="mod">
          <ac:chgData name="Bohms, H.M. (Michel)" userId="f0b80a2c-ca6a-4850-9433-81e4d17ec5c1" providerId="ADAL" clId="{5ABC2C34-B175-4ABB-A3AA-79BF6615036E}" dt="2021-04-01T09:56:23.100" v="1290" actId="20577"/>
          <ac:spMkLst>
            <pc:docMk/>
            <pc:sldMk cId="1851614022" sldId="963"/>
            <ac:spMk id="3" creationId="{5AB6FB2F-E7B6-489B-8AB4-84ED5F00FC95}"/>
          </ac:spMkLst>
        </pc:spChg>
        <pc:spChg chg="mod">
          <ac:chgData name="Bohms, H.M. (Michel)" userId="f0b80a2c-ca6a-4850-9433-81e4d17ec5c1" providerId="ADAL" clId="{5ABC2C34-B175-4ABB-A3AA-79BF6615036E}" dt="2021-04-01T09:56:23.102" v="1291" actId="790"/>
          <ac:spMkLst>
            <pc:docMk/>
            <pc:sldMk cId="1851614022" sldId="963"/>
            <ac:spMk id="4" creationId="{8E919C20-E8A1-4AA7-86E8-D9B28AF48BAA}"/>
          </ac:spMkLst>
        </pc:spChg>
        <pc:spChg chg="mod">
          <ac:chgData name="Bohms, H.M. (Michel)" userId="f0b80a2c-ca6a-4850-9433-81e4d17ec5c1" providerId="ADAL" clId="{5ABC2C34-B175-4ABB-A3AA-79BF6615036E}" dt="2021-04-01T09:56:23.106" v="1292" actId="790"/>
          <ac:spMkLst>
            <pc:docMk/>
            <pc:sldMk cId="1851614022" sldId="963"/>
            <ac:spMk id="5" creationId="{A31FC99D-2FDC-4691-838E-9E6D670271B5}"/>
          </ac:spMkLst>
        </pc:spChg>
        <pc:spChg chg="mod">
          <ac:chgData name="Bohms, H.M. (Michel)" userId="f0b80a2c-ca6a-4850-9433-81e4d17ec5c1" providerId="ADAL" clId="{5ABC2C34-B175-4ABB-A3AA-79BF6615036E}" dt="2021-04-01T09:56:23.108" v="1293" actId="790"/>
          <ac:spMkLst>
            <pc:docMk/>
            <pc:sldMk cId="1851614022" sldId="963"/>
            <ac:spMk id="6" creationId="{683C6753-BB1F-4E14-BEB3-6B2F4CF45BA7}"/>
          </ac:spMkLst>
        </pc:spChg>
        <pc:spChg chg="mod">
          <ac:chgData name="Bohms, H.M. (Michel)" userId="f0b80a2c-ca6a-4850-9433-81e4d17ec5c1" providerId="ADAL" clId="{5ABC2C34-B175-4ABB-A3AA-79BF6615036E}" dt="2021-04-01T09:56:23.110" v="1294" actId="790"/>
          <ac:spMkLst>
            <pc:docMk/>
            <pc:sldMk cId="1851614022" sldId="963"/>
            <ac:spMk id="7" creationId="{E6FB0A83-3159-47E4-8729-AE926563D0EF}"/>
          </ac:spMkLst>
        </pc:spChg>
        <pc:spChg chg="mod">
          <ac:chgData name="Bohms, H.M. (Michel)" userId="f0b80a2c-ca6a-4850-9433-81e4d17ec5c1" providerId="ADAL" clId="{5ABC2C34-B175-4ABB-A3AA-79BF6615036E}" dt="2021-04-01T09:56:23.112" v="1295" actId="790"/>
          <ac:spMkLst>
            <pc:docMk/>
            <pc:sldMk cId="1851614022" sldId="963"/>
            <ac:spMk id="15" creationId="{29494D51-B1E3-4E3D-A78F-7179DE61C455}"/>
          </ac:spMkLst>
        </pc:spChg>
        <pc:spChg chg="mod">
          <ac:chgData name="Bohms, H.M. (Michel)" userId="f0b80a2c-ca6a-4850-9433-81e4d17ec5c1" providerId="ADAL" clId="{5ABC2C34-B175-4ABB-A3AA-79BF6615036E}" dt="2021-04-01T09:56:23.117" v="1297" actId="790"/>
          <ac:spMkLst>
            <pc:docMk/>
            <pc:sldMk cId="1851614022" sldId="963"/>
            <ac:spMk id="17" creationId="{F5E24C13-0459-4122-8A88-8115C65956EE}"/>
          </ac:spMkLst>
        </pc:spChg>
        <pc:spChg chg="mod">
          <ac:chgData name="Bohms, H.M. (Michel)" userId="f0b80a2c-ca6a-4850-9433-81e4d17ec5c1" providerId="ADAL" clId="{5ABC2C34-B175-4ABB-A3AA-79BF6615036E}" dt="2021-04-01T09:56:23.115" v="1296" actId="790"/>
          <ac:spMkLst>
            <pc:docMk/>
            <pc:sldMk cId="1851614022" sldId="963"/>
            <ac:spMk id="33" creationId="{97A40AEF-8C6F-4B82-9AEB-90799C02BE9E}"/>
          </ac:spMkLst>
        </pc:spChg>
      </pc:sldChg>
      <pc:sldChg chg="addSp modSp mod">
        <pc:chgData name="Bohms, H.M. (Michel)" userId="f0b80a2c-ca6a-4850-9433-81e4d17ec5c1" providerId="ADAL" clId="{5ABC2C34-B175-4ABB-A3AA-79BF6615036E}" dt="2021-04-01T09:56:22.214" v="897" actId="790"/>
        <pc:sldMkLst>
          <pc:docMk/>
          <pc:sldMk cId="716201159" sldId="964"/>
        </pc:sldMkLst>
        <pc:spChg chg="add mod">
          <ac:chgData name="Bohms, H.M. (Michel)" userId="f0b80a2c-ca6a-4850-9433-81e4d17ec5c1" providerId="ADAL" clId="{5ABC2C34-B175-4ABB-A3AA-79BF6615036E}" dt="2021-04-01T09:56:22.214" v="897" actId="790"/>
          <ac:spMkLst>
            <pc:docMk/>
            <pc:sldMk cId="716201159" sldId="964"/>
            <ac:spMk id="2" creationId="{6E50F7BE-4401-4DDF-B1CA-C701D7C83679}"/>
          </ac:spMkLst>
        </pc:spChg>
        <pc:spChg chg="mod">
          <ac:chgData name="Bohms, H.M. (Michel)" userId="f0b80a2c-ca6a-4850-9433-81e4d17ec5c1" providerId="ADAL" clId="{5ABC2C34-B175-4ABB-A3AA-79BF6615036E}" dt="2021-04-01T09:56:22.144" v="860" actId="790"/>
          <ac:spMkLst>
            <pc:docMk/>
            <pc:sldMk cId="716201159" sldId="964"/>
            <ac:spMk id="4" creationId="{52DD7A8D-15E0-4134-9DA2-FE4208BF70DD}"/>
          </ac:spMkLst>
        </pc:spChg>
        <pc:spChg chg="mod">
          <ac:chgData name="Bohms, H.M. (Michel)" userId="f0b80a2c-ca6a-4850-9433-81e4d17ec5c1" providerId="ADAL" clId="{5ABC2C34-B175-4ABB-A3AA-79BF6615036E}" dt="2021-04-01T09:56:22.146" v="861" actId="790"/>
          <ac:spMkLst>
            <pc:docMk/>
            <pc:sldMk cId="716201159" sldId="964"/>
            <ac:spMk id="6" creationId="{E7036F51-26EC-4A39-BD25-853A1FB9FD72}"/>
          </ac:spMkLst>
        </pc:spChg>
        <pc:spChg chg="mod">
          <ac:chgData name="Bohms, H.M. (Michel)" userId="f0b80a2c-ca6a-4850-9433-81e4d17ec5c1" providerId="ADAL" clId="{5ABC2C34-B175-4ABB-A3AA-79BF6615036E}" dt="2021-04-01T09:56:22.148" v="862" actId="790"/>
          <ac:spMkLst>
            <pc:docMk/>
            <pc:sldMk cId="716201159" sldId="964"/>
            <ac:spMk id="7" creationId="{ADBB3879-8965-4D67-BAE0-5851922A0518}"/>
          </ac:spMkLst>
        </pc:spChg>
        <pc:spChg chg="mod">
          <ac:chgData name="Bohms, H.M. (Michel)" userId="f0b80a2c-ca6a-4850-9433-81e4d17ec5c1" providerId="ADAL" clId="{5ABC2C34-B175-4ABB-A3AA-79BF6615036E}" dt="2021-04-01T09:56:22.150" v="863" actId="790"/>
          <ac:spMkLst>
            <pc:docMk/>
            <pc:sldMk cId="716201159" sldId="964"/>
            <ac:spMk id="141" creationId="{3604B6D0-2649-40BA-ADB4-03D500F5B5AD}"/>
          </ac:spMkLst>
        </pc:spChg>
        <pc:spChg chg="mod">
          <ac:chgData name="Bohms, H.M. (Michel)" userId="f0b80a2c-ca6a-4850-9433-81e4d17ec5c1" providerId="ADAL" clId="{5ABC2C34-B175-4ABB-A3AA-79BF6615036E}" dt="2021-04-01T09:56:22.152" v="864" actId="790"/>
          <ac:spMkLst>
            <pc:docMk/>
            <pc:sldMk cId="716201159" sldId="964"/>
            <ac:spMk id="142" creationId="{0509C748-4436-4409-9DFD-73A7A5F4FCFB}"/>
          </ac:spMkLst>
        </pc:spChg>
        <pc:spChg chg="mod">
          <ac:chgData name="Bohms, H.M. (Michel)" userId="f0b80a2c-ca6a-4850-9433-81e4d17ec5c1" providerId="ADAL" clId="{5ABC2C34-B175-4ABB-A3AA-79BF6615036E}" dt="2021-04-01T09:56:22.154" v="865" actId="790"/>
          <ac:spMkLst>
            <pc:docMk/>
            <pc:sldMk cId="716201159" sldId="964"/>
            <ac:spMk id="143" creationId="{104FEE8B-C248-4C07-BA25-56D2178C2E8B}"/>
          </ac:spMkLst>
        </pc:spChg>
        <pc:spChg chg="mod">
          <ac:chgData name="Bohms, H.M. (Michel)" userId="f0b80a2c-ca6a-4850-9433-81e4d17ec5c1" providerId="ADAL" clId="{5ABC2C34-B175-4ABB-A3AA-79BF6615036E}" dt="2021-04-01T09:56:22.155" v="866" actId="790"/>
          <ac:spMkLst>
            <pc:docMk/>
            <pc:sldMk cId="716201159" sldId="964"/>
            <ac:spMk id="144" creationId="{1E74FCEA-09DA-40B7-8A6C-95423CDBEE0A}"/>
          </ac:spMkLst>
        </pc:spChg>
        <pc:spChg chg="mod">
          <ac:chgData name="Bohms, H.M. (Michel)" userId="f0b80a2c-ca6a-4850-9433-81e4d17ec5c1" providerId="ADAL" clId="{5ABC2C34-B175-4ABB-A3AA-79BF6615036E}" dt="2021-04-01T09:56:22.157" v="867" actId="790"/>
          <ac:spMkLst>
            <pc:docMk/>
            <pc:sldMk cId="716201159" sldId="964"/>
            <ac:spMk id="145" creationId="{EC7AC266-6641-45B1-8085-66A94FA06FDE}"/>
          </ac:spMkLst>
        </pc:spChg>
        <pc:spChg chg="mod">
          <ac:chgData name="Bohms, H.M. (Michel)" userId="f0b80a2c-ca6a-4850-9433-81e4d17ec5c1" providerId="ADAL" clId="{5ABC2C34-B175-4ABB-A3AA-79BF6615036E}" dt="2021-04-01T09:56:22.159" v="868" actId="790"/>
          <ac:spMkLst>
            <pc:docMk/>
            <pc:sldMk cId="716201159" sldId="964"/>
            <ac:spMk id="146" creationId="{CB542A1C-7F9E-47CD-9AD9-596550B2C3ED}"/>
          </ac:spMkLst>
        </pc:spChg>
        <pc:spChg chg="mod">
          <ac:chgData name="Bohms, H.M. (Michel)" userId="f0b80a2c-ca6a-4850-9433-81e4d17ec5c1" providerId="ADAL" clId="{5ABC2C34-B175-4ABB-A3AA-79BF6615036E}" dt="2021-04-01T09:56:22.161" v="869" actId="790"/>
          <ac:spMkLst>
            <pc:docMk/>
            <pc:sldMk cId="716201159" sldId="964"/>
            <ac:spMk id="149" creationId="{3A4CD753-BF1A-466F-8C19-F643F87C76AB}"/>
          </ac:spMkLst>
        </pc:spChg>
        <pc:spChg chg="mod">
          <ac:chgData name="Bohms, H.M. (Michel)" userId="f0b80a2c-ca6a-4850-9433-81e4d17ec5c1" providerId="ADAL" clId="{5ABC2C34-B175-4ABB-A3AA-79BF6615036E}" dt="2021-04-01T09:56:22.163" v="870" actId="790"/>
          <ac:spMkLst>
            <pc:docMk/>
            <pc:sldMk cId="716201159" sldId="964"/>
            <ac:spMk id="150" creationId="{55BA9433-9242-448F-8458-61659B9A4C4C}"/>
          </ac:spMkLst>
        </pc:spChg>
        <pc:spChg chg="mod">
          <ac:chgData name="Bohms, H.M. (Michel)" userId="f0b80a2c-ca6a-4850-9433-81e4d17ec5c1" providerId="ADAL" clId="{5ABC2C34-B175-4ABB-A3AA-79BF6615036E}" dt="2021-04-01T09:56:22.165" v="871" actId="790"/>
          <ac:spMkLst>
            <pc:docMk/>
            <pc:sldMk cId="716201159" sldId="964"/>
            <ac:spMk id="153" creationId="{925D8F7E-2B3E-4982-9CFB-0EF24E159F61}"/>
          </ac:spMkLst>
        </pc:spChg>
        <pc:spChg chg="mod">
          <ac:chgData name="Bohms, H.M. (Michel)" userId="f0b80a2c-ca6a-4850-9433-81e4d17ec5c1" providerId="ADAL" clId="{5ABC2C34-B175-4ABB-A3AA-79BF6615036E}" dt="2021-04-01T09:56:22.167" v="872" actId="790"/>
          <ac:spMkLst>
            <pc:docMk/>
            <pc:sldMk cId="716201159" sldId="964"/>
            <ac:spMk id="154" creationId="{98A49045-AB9C-4438-A6FB-D3DE5E6B7610}"/>
          </ac:spMkLst>
        </pc:spChg>
        <pc:spChg chg="mod">
          <ac:chgData name="Bohms, H.M. (Michel)" userId="f0b80a2c-ca6a-4850-9433-81e4d17ec5c1" providerId="ADAL" clId="{5ABC2C34-B175-4ABB-A3AA-79BF6615036E}" dt="2021-04-01T09:56:22.169" v="873" actId="790"/>
          <ac:spMkLst>
            <pc:docMk/>
            <pc:sldMk cId="716201159" sldId="964"/>
            <ac:spMk id="157" creationId="{59FF486C-C6A0-40B1-A288-AD3B468393AA}"/>
          </ac:spMkLst>
        </pc:spChg>
        <pc:spChg chg="mod">
          <ac:chgData name="Bohms, H.M. (Michel)" userId="f0b80a2c-ca6a-4850-9433-81e4d17ec5c1" providerId="ADAL" clId="{5ABC2C34-B175-4ABB-A3AA-79BF6615036E}" dt="2021-04-01T09:56:22.171" v="874" actId="790"/>
          <ac:spMkLst>
            <pc:docMk/>
            <pc:sldMk cId="716201159" sldId="964"/>
            <ac:spMk id="158" creationId="{60314773-A669-4504-93FD-77D14568D2E0}"/>
          </ac:spMkLst>
        </pc:spChg>
        <pc:spChg chg="mod">
          <ac:chgData name="Bohms, H.M. (Michel)" userId="f0b80a2c-ca6a-4850-9433-81e4d17ec5c1" providerId="ADAL" clId="{5ABC2C34-B175-4ABB-A3AA-79BF6615036E}" dt="2021-04-01T09:56:22.173" v="875" actId="790"/>
          <ac:spMkLst>
            <pc:docMk/>
            <pc:sldMk cId="716201159" sldId="964"/>
            <ac:spMk id="159" creationId="{DC506036-2A77-4169-98FF-BC9F636BA20A}"/>
          </ac:spMkLst>
        </pc:spChg>
        <pc:spChg chg="mod">
          <ac:chgData name="Bohms, H.M. (Michel)" userId="f0b80a2c-ca6a-4850-9433-81e4d17ec5c1" providerId="ADAL" clId="{5ABC2C34-B175-4ABB-A3AA-79BF6615036E}" dt="2021-04-01T09:56:22.174" v="876" actId="790"/>
          <ac:spMkLst>
            <pc:docMk/>
            <pc:sldMk cId="716201159" sldId="964"/>
            <ac:spMk id="162" creationId="{0441C648-8572-491C-AD66-5B39B32D39F2}"/>
          </ac:spMkLst>
        </pc:spChg>
        <pc:spChg chg="mod">
          <ac:chgData name="Bohms, H.M. (Michel)" userId="f0b80a2c-ca6a-4850-9433-81e4d17ec5c1" providerId="ADAL" clId="{5ABC2C34-B175-4ABB-A3AA-79BF6615036E}" dt="2021-04-01T09:56:22.176" v="877" actId="790"/>
          <ac:spMkLst>
            <pc:docMk/>
            <pc:sldMk cId="716201159" sldId="964"/>
            <ac:spMk id="163" creationId="{676D5BBA-B02E-4125-85AC-06A304BE3A6E}"/>
          </ac:spMkLst>
        </pc:spChg>
        <pc:spChg chg="mod">
          <ac:chgData name="Bohms, H.M. (Michel)" userId="f0b80a2c-ca6a-4850-9433-81e4d17ec5c1" providerId="ADAL" clId="{5ABC2C34-B175-4ABB-A3AA-79BF6615036E}" dt="2021-04-01T09:56:22.178" v="878" actId="790"/>
          <ac:spMkLst>
            <pc:docMk/>
            <pc:sldMk cId="716201159" sldId="964"/>
            <ac:spMk id="164" creationId="{77EAC37E-0909-455D-913F-64771FC8F023}"/>
          </ac:spMkLst>
        </pc:spChg>
        <pc:spChg chg="mod">
          <ac:chgData name="Bohms, H.M. (Michel)" userId="f0b80a2c-ca6a-4850-9433-81e4d17ec5c1" providerId="ADAL" clId="{5ABC2C34-B175-4ABB-A3AA-79BF6615036E}" dt="2021-04-01T09:56:22.180" v="879" actId="790"/>
          <ac:spMkLst>
            <pc:docMk/>
            <pc:sldMk cId="716201159" sldId="964"/>
            <ac:spMk id="174" creationId="{1A7C6F15-6913-4D42-9DAA-AEF71D28043B}"/>
          </ac:spMkLst>
        </pc:spChg>
        <pc:spChg chg="mod">
          <ac:chgData name="Bohms, H.M. (Michel)" userId="f0b80a2c-ca6a-4850-9433-81e4d17ec5c1" providerId="ADAL" clId="{5ABC2C34-B175-4ABB-A3AA-79BF6615036E}" dt="2021-04-01T09:56:22.182" v="880" actId="790"/>
          <ac:spMkLst>
            <pc:docMk/>
            <pc:sldMk cId="716201159" sldId="964"/>
            <ac:spMk id="175" creationId="{7A89B9DE-968F-4911-8B36-5B657AA769A3}"/>
          </ac:spMkLst>
        </pc:spChg>
        <pc:spChg chg="mod">
          <ac:chgData name="Bohms, H.M. (Michel)" userId="f0b80a2c-ca6a-4850-9433-81e4d17ec5c1" providerId="ADAL" clId="{5ABC2C34-B175-4ABB-A3AA-79BF6615036E}" dt="2021-04-01T09:56:22.183" v="881" actId="790"/>
          <ac:spMkLst>
            <pc:docMk/>
            <pc:sldMk cId="716201159" sldId="964"/>
            <ac:spMk id="176" creationId="{14CB76CF-4241-40F8-8CC0-1554647A42C7}"/>
          </ac:spMkLst>
        </pc:spChg>
        <pc:spChg chg="mod">
          <ac:chgData name="Bohms, H.M. (Michel)" userId="f0b80a2c-ca6a-4850-9433-81e4d17ec5c1" providerId="ADAL" clId="{5ABC2C34-B175-4ABB-A3AA-79BF6615036E}" dt="2021-04-01T09:56:22.185" v="882" actId="790"/>
          <ac:spMkLst>
            <pc:docMk/>
            <pc:sldMk cId="716201159" sldId="964"/>
            <ac:spMk id="177" creationId="{FB7953F5-A383-43DA-AB2D-9E5D48994A5C}"/>
          </ac:spMkLst>
        </pc:spChg>
        <pc:spChg chg="mod">
          <ac:chgData name="Bohms, H.M. (Michel)" userId="f0b80a2c-ca6a-4850-9433-81e4d17ec5c1" providerId="ADAL" clId="{5ABC2C34-B175-4ABB-A3AA-79BF6615036E}" dt="2021-04-01T09:56:22.187" v="883" actId="790"/>
          <ac:spMkLst>
            <pc:docMk/>
            <pc:sldMk cId="716201159" sldId="964"/>
            <ac:spMk id="178" creationId="{9D474682-4C45-4D59-AE7C-B79C3CD03A28}"/>
          </ac:spMkLst>
        </pc:spChg>
        <pc:spChg chg="mod">
          <ac:chgData name="Bohms, H.M. (Michel)" userId="f0b80a2c-ca6a-4850-9433-81e4d17ec5c1" providerId="ADAL" clId="{5ABC2C34-B175-4ABB-A3AA-79BF6615036E}" dt="2021-04-01T09:56:22.188" v="884" actId="790"/>
          <ac:spMkLst>
            <pc:docMk/>
            <pc:sldMk cId="716201159" sldId="964"/>
            <ac:spMk id="179" creationId="{56A3C272-C151-44B4-8764-DA58B3FA4EE0}"/>
          </ac:spMkLst>
        </pc:spChg>
        <pc:spChg chg="mod">
          <ac:chgData name="Bohms, H.M. (Michel)" userId="f0b80a2c-ca6a-4850-9433-81e4d17ec5c1" providerId="ADAL" clId="{5ABC2C34-B175-4ABB-A3AA-79BF6615036E}" dt="2021-04-01T09:56:22.190" v="885" actId="790"/>
          <ac:spMkLst>
            <pc:docMk/>
            <pc:sldMk cId="716201159" sldId="964"/>
            <ac:spMk id="180" creationId="{E42CDC36-421A-4C32-88EE-877C54F693E0}"/>
          </ac:spMkLst>
        </pc:spChg>
        <pc:spChg chg="mod">
          <ac:chgData name="Bohms, H.M. (Michel)" userId="f0b80a2c-ca6a-4850-9433-81e4d17ec5c1" providerId="ADAL" clId="{5ABC2C34-B175-4ABB-A3AA-79BF6615036E}" dt="2021-04-01T09:56:22.192" v="886" actId="790"/>
          <ac:spMkLst>
            <pc:docMk/>
            <pc:sldMk cId="716201159" sldId="964"/>
            <ac:spMk id="181" creationId="{6906A55C-46D9-4358-910E-CE6AA37BF8D7}"/>
          </ac:spMkLst>
        </pc:spChg>
        <pc:spChg chg="mod">
          <ac:chgData name="Bohms, H.M. (Michel)" userId="f0b80a2c-ca6a-4850-9433-81e4d17ec5c1" providerId="ADAL" clId="{5ABC2C34-B175-4ABB-A3AA-79BF6615036E}" dt="2021-04-01T09:56:22.194" v="887" actId="790"/>
          <ac:spMkLst>
            <pc:docMk/>
            <pc:sldMk cId="716201159" sldId="964"/>
            <ac:spMk id="183" creationId="{8DA7F25F-C279-43E5-9FF6-8CE8295D4D8A}"/>
          </ac:spMkLst>
        </pc:spChg>
        <pc:spChg chg="mod">
          <ac:chgData name="Bohms, H.M. (Michel)" userId="f0b80a2c-ca6a-4850-9433-81e4d17ec5c1" providerId="ADAL" clId="{5ABC2C34-B175-4ABB-A3AA-79BF6615036E}" dt="2021-04-01T09:56:22.195" v="888" actId="790"/>
          <ac:spMkLst>
            <pc:docMk/>
            <pc:sldMk cId="716201159" sldId="964"/>
            <ac:spMk id="184" creationId="{E76BEF78-9BEA-41F0-B540-2B712A5723CE}"/>
          </ac:spMkLst>
        </pc:spChg>
        <pc:spChg chg="mod">
          <ac:chgData name="Bohms, H.M. (Michel)" userId="f0b80a2c-ca6a-4850-9433-81e4d17ec5c1" providerId="ADAL" clId="{5ABC2C34-B175-4ABB-A3AA-79BF6615036E}" dt="2021-04-01T09:56:22.197" v="889" actId="790"/>
          <ac:spMkLst>
            <pc:docMk/>
            <pc:sldMk cId="716201159" sldId="964"/>
            <ac:spMk id="185" creationId="{23585D9A-A418-47DD-9E6A-BB38798B566A}"/>
          </ac:spMkLst>
        </pc:spChg>
        <pc:spChg chg="mod">
          <ac:chgData name="Bohms, H.M. (Michel)" userId="f0b80a2c-ca6a-4850-9433-81e4d17ec5c1" providerId="ADAL" clId="{5ABC2C34-B175-4ABB-A3AA-79BF6615036E}" dt="2021-04-01T09:56:22.199" v="890" actId="790"/>
          <ac:spMkLst>
            <pc:docMk/>
            <pc:sldMk cId="716201159" sldId="964"/>
            <ac:spMk id="186" creationId="{227BF17D-B2B4-4759-9402-6D78E9F16A15}"/>
          </ac:spMkLst>
        </pc:spChg>
        <pc:spChg chg="mod">
          <ac:chgData name="Bohms, H.M. (Michel)" userId="f0b80a2c-ca6a-4850-9433-81e4d17ec5c1" providerId="ADAL" clId="{5ABC2C34-B175-4ABB-A3AA-79BF6615036E}" dt="2021-04-01T09:56:22.201" v="891" actId="790"/>
          <ac:spMkLst>
            <pc:docMk/>
            <pc:sldMk cId="716201159" sldId="964"/>
            <ac:spMk id="189" creationId="{797954C9-1A9E-4C10-A4B7-0F3389E3B873}"/>
          </ac:spMkLst>
        </pc:spChg>
        <pc:spChg chg="mod">
          <ac:chgData name="Bohms, H.M. (Michel)" userId="f0b80a2c-ca6a-4850-9433-81e4d17ec5c1" providerId="ADAL" clId="{5ABC2C34-B175-4ABB-A3AA-79BF6615036E}" dt="2021-04-01T09:56:22.203" v="892" actId="790"/>
          <ac:spMkLst>
            <pc:docMk/>
            <pc:sldMk cId="716201159" sldId="964"/>
            <ac:spMk id="190" creationId="{7E05E6DA-642A-42AF-B921-CF5123D98D71}"/>
          </ac:spMkLst>
        </pc:spChg>
        <pc:spChg chg="mod">
          <ac:chgData name="Bohms, H.M. (Michel)" userId="f0b80a2c-ca6a-4850-9433-81e4d17ec5c1" providerId="ADAL" clId="{5ABC2C34-B175-4ABB-A3AA-79BF6615036E}" dt="2021-04-01T09:56:22.204" v="893" actId="790"/>
          <ac:spMkLst>
            <pc:docMk/>
            <pc:sldMk cId="716201159" sldId="964"/>
            <ac:spMk id="191" creationId="{F9DA6F1E-E320-4C77-B3BB-C5CB6A7E7854}"/>
          </ac:spMkLst>
        </pc:spChg>
        <pc:spChg chg="mod">
          <ac:chgData name="Bohms, H.M. (Michel)" userId="f0b80a2c-ca6a-4850-9433-81e4d17ec5c1" providerId="ADAL" clId="{5ABC2C34-B175-4ABB-A3AA-79BF6615036E}" dt="2021-04-01T09:56:22.206" v="894" actId="790"/>
          <ac:spMkLst>
            <pc:docMk/>
            <pc:sldMk cId="716201159" sldId="964"/>
            <ac:spMk id="192" creationId="{719421A7-0379-4231-B154-0304E8667695}"/>
          </ac:spMkLst>
        </pc:spChg>
        <pc:spChg chg="mod">
          <ac:chgData name="Bohms, H.M. (Michel)" userId="f0b80a2c-ca6a-4850-9433-81e4d17ec5c1" providerId="ADAL" clId="{5ABC2C34-B175-4ABB-A3AA-79BF6615036E}" dt="2021-04-01T09:56:22.208" v="895" actId="790"/>
          <ac:spMkLst>
            <pc:docMk/>
            <pc:sldMk cId="716201159" sldId="964"/>
            <ac:spMk id="193" creationId="{F1F87B67-9F55-4815-B4BD-0707B9B180FD}"/>
          </ac:spMkLst>
        </pc:spChg>
        <pc:spChg chg="mod">
          <ac:chgData name="Bohms, H.M. (Michel)" userId="f0b80a2c-ca6a-4850-9433-81e4d17ec5c1" providerId="ADAL" clId="{5ABC2C34-B175-4ABB-A3AA-79BF6615036E}" dt="2021-04-01T09:56:22.210" v="896" actId="790"/>
          <ac:spMkLst>
            <pc:docMk/>
            <pc:sldMk cId="716201159" sldId="964"/>
            <ac:spMk id="194" creationId="{64DC81B4-1F13-4CAC-9FF7-B9BB190D95D8}"/>
          </ac:spMkLst>
        </pc:spChg>
      </pc:sldChg>
      <pc:sldChg chg="modSp mod">
        <pc:chgData name="Bohms, H.M. (Michel)" userId="f0b80a2c-ca6a-4850-9433-81e4d17ec5c1" providerId="ADAL" clId="{5ABC2C34-B175-4ABB-A3AA-79BF6615036E}" dt="2021-04-01T09:56:22.267" v="927" actId="20577"/>
        <pc:sldMkLst>
          <pc:docMk/>
          <pc:sldMk cId="667532665" sldId="965"/>
        </pc:sldMkLst>
        <pc:spChg chg="mod">
          <ac:chgData name="Bohms, H.M. (Michel)" userId="f0b80a2c-ca6a-4850-9433-81e4d17ec5c1" providerId="ADAL" clId="{5ABC2C34-B175-4ABB-A3AA-79BF6615036E}" dt="2021-04-01T09:56:22.216" v="898" actId="790"/>
          <ac:spMkLst>
            <pc:docMk/>
            <pc:sldMk cId="667532665" sldId="965"/>
            <ac:spMk id="4" creationId="{4F916E61-48B3-4D67-9699-908F25BFF445}"/>
          </ac:spMkLst>
        </pc:spChg>
        <pc:spChg chg="mod">
          <ac:chgData name="Bohms, H.M. (Michel)" userId="f0b80a2c-ca6a-4850-9433-81e4d17ec5c1" providerId="ADAL" clId="{5ABC2C34-B175-4ABB-A3AA-79BF6615036E}" dt="2021-04-01T09:56:22.221" v="899" actId="790"/>
          <ac:spMkLst>
            <pc:docMk/>
            <pc:sldMk cId="667532665" sldId="965"/>
            <ac:spMk id="5" creationId="{D80C28FB-5BF3-4669-A71B-4D392F703125}"/>
          </ac:spMkLst>
        </pc:spChg>
        <pc:spChg chg="mod">
          <ac:chgData name="Bohms, H.M. (Michel)" userId="f0b80a2c-ca6a-4850-9433-81e4d17ec5c1" providerId="ADAL" clId="{5ABC2C34-B175-4ABB-A3AA-79BF6615036E}" dt="2021-04-01T09:56:22.222" v="900" actId="790"/>
          <ac:spMkLst>
            <pc:docMk/>
            <pc:sldMk cId="667532665" sldId="965"/>
            <ac:spMk id="6" creationId="{1778B835-BDA7-47B8-934D-D17F8E7DAB63}"/>
          </ac:spMkLst>
        </pc:spChg>
        <pc:spChg chg="mod">
          <ac:chgData name="Bohms, H.M. (Michel)" userId="f0b80a2c-ca6a-4850-9433-81e4d17ec5c1" providerId="ADAL" clId="{5ABC2C34-B175-4ABB-A3AA-79BF6615036E}" dt="2021-04-01T09:56:22.224" v="901" actId="790"/>
          <ac:spMkLst>
            <pc:docMk/>
            <pc:sldMk cId="667532665" sldId="965"/>
            <ac:spMk id="7" creationId="{9DCA62D6-A545-48F9-AC7F-68DBC591B186}"/>
          </ac:spMkLst>
        </pc:spChg>
        <pc:spChg chg="mod">
          <ac:chgData name="Bohms, H.M. (Michel)" userId="f0b80a2c-ca6a-4850-9433-81e4d17ec5c1" providerId="ADAL" clId="{5ABC2C34-B175-4ABB-A3AA-79BF6615036E}" dt="2021-04-01T09:56:22.226" v="902" actId="790"/>
          <ac:spMkLst>
            <pc:docMk/>
            <pc:sldMk cId="667532665" sldId="965"/>
            <ac:spMk id="9" creationId="{24FF2AE8-79DF-4DF9-9B78-1E0AAC550DF7}"/>
          </ac:spMkLst>
        </pc:spChg>
        <pc:spChg chg="mod">
          <ac:chgData name="Bohms, H.M. (Michel)" userId="f0b80a2c-ca6a-4850-9433-81e4d17ec5c1" providerId="ADAL" clId="{5ABC2C34-B175-4ABB-A3AA-79BF6615036E}" dt="2021-04-01T09:56:22.227" v="903" actId="790"/>
          <ac:spMkLst>
            <pc:docMk/>
            <pc:sldMk cId="667532665" sldId="965"/>
            <ac:spMk id="14" creationId="{61111E81-5331-493C-8279-148FE4E766D6}"/>
          </ac:spMkLst>
        </pc:spChg>
        <pc:spChg chg="mod">
          <ac:chgData name="Bohms, H.M. (Michel)" userId="f0b80a2c-ca6a-4850-9433-81e4d17ec5c1" providerId="ADAL" clId="{5ABC2C34-B175-4ABB-A3AA-79BF6615036E}" dt="2021-04-01T09:56:22.229" v="904" actId="790"/>
          <ac:spMkLst>
            <pc:docMk/>
            <pc:sldMk cId="667532665" sldId="965"/>
            <ac:spMk id="16" creationId="{D147F300-66C3-4C8A-B101-58089A75E592}"/>
          </ac:spMkLst>
        </pc:spChg>
        <pc:spChg chg="mod">
          <ac:chgData name="Bohms, H.M. (Michel)" userId="f0b80a2c-ca6a-4850-9433-81e4d17ec5c1" providerId="ADAL" clId="{5ABC2C34-B175-4ABB-A3AA-79BF6615036E}" dt="2021-04-01T09:56:22.231" v="905" actId="790"/>
          <ac:spMkLst>
            <pc:docMk/>
            <pc:sldMk cId="667532665" sldId="965"/>
            <ac:spMk id="18" creationId="{A8EC101D-F39A-4D12-AB3D-03852080CB23}"/>
          </ac:spMkLst>
        </pc:spChg>
        <pc:spChg chg="mod">
          <ac:chgData name="Bohms, H.M. (Michel)" userId="f0b80a2c-ca6a-4850-9433-81e4d17ec5c1" providerId="ADAL" clId="{5ABC2C34-B175-4ABB-A3AA-79BF6615036E}" dt="2021-04-01T09:56:22.233" v="906" actId="790"/>
          <ac:spMkLst>
            <pc:docMk/>
            <pc:sldMk cId="667532665" sldId="965"/>
            <ac:spMk id="19" creationId="{57F5B049-78E2-4B2A-BFE5-A5851156BE07}"/>
          </ac:spMkLst>
        </pc:spChg>
        <pc:spChg chg="mod">
          <ac:chgData name="Bohms, H.M. (Michel)" userId="f0b80a2c-ca6a-4850-9433-81e4d17ec5c1" providerId="ADAL" clId="{5ABC2C34-B175-4ABB-A3AA-79BF6615036E}" dt="2021-04-01T09:56:22.234" v="907" actId="790"/>
          <ac:spMkLst>
            <pc:docMk/>
            <pc:sldMk cId="667532665" sldId="965"/>
            <ac:spMk id="20" creationId="{BDDD2CA5-E202-4F45-B7C2-12AEB10FF632}"/>
          </ac:spMkLst>
        </pc:spChg>
        <pc:spChg chg="mod">
          <ac:chgData name="Bohms, H.M. (Michel)" userId="f0b80a2c-ca6a-4850-9433-81e4d17ec5c1" providerId="ADAL" clId="{5ABC2C34-B175-4ABB-A3AA-79BF6615036E}" dt="2021-04-01T09:56:22.236" v="908" actId="790"/>
          <ac:spMkLst>
            <pc:docMk/>
            <pc:sldMk cId="667532665" sldId="965"/>
            <ac:spMk id="22" creationId="{075CF22A-7845-4F1B-89F6-46410CD8D64D}"/>
          </ac:spMkLst>
        </pc:spChg>
        <pc:spChg chg="mod">
          <ac:chgData name="Bohms, H.M. (Michel)" userId="f0b80a2c-ca6a-4850-9433-81e4d17ec5c1" providerId="ADAL" clId="{5ABC2C34-B175-4ABB-A3AA-79BF6615036E}" dt="2021-04-01T09:56:22.238" v="909" actId="790"/>
          <ac:spMkLst>
            <pc:docMk/>
            <pc:sldMk cId="667532665" sldId="965"/>
            <ac:spMk id="23" creationId="{5AC65CD1-1D67-498F-B5E1-F57AD123D5CD}"/>
          </ac:spMkLst>
        </pc:spChg>
        <pc:spChg chg="mod">
          <ac:chgData name="Bohms, H.M. (Michel)" userId="f0b80a2c-ca6a-4850-9433-81e4d17ec5c1" providerId="ADAL" clId="{5ABC2C34-B175-4ABB-A3AA-79BF6615036E}" dt="2021-04-01T09:56:22.243" v="912" actId="20577"/>
          <ac:spMkLst>
            <pc:docMk/>
            <pc:sldMk cId="667532665" sldId="965"/>
            <ac:spMk id="24" creationId="{CEC6DEB3-49D6-4C06-B600-377421726DBE}"/>
          </ac:spMkLst>
        </pc:spChg>
        <pc:spChg chg="mod">
          <ac:chgData name="Bohms, H.M. (Michel)" userId="f0b80a2c-ca6a-4850-9433-81e4d17ec5c1" providerId="ADAL" clId="{5ABC2C34-B175-4ABB-A3AA-79BF6615036E}" dt="2021-04-01T09:56:22.247" v="915" actId="20577"/>
          <ac:spMkLst>
            <pc:docMk/>
            <pc:sldMk cId="667532665" sldId="965"/>
            <ac:spMk id="25" creationId="{D077CFE1-9E10-403C-9B00-D6B92311909D}"/>
          </ac:spMkLst>
        </pc:spChg>
        <pc:spChg chg="mod">
          <ac:chgData name="Bohms, H.M. (Michel)" userId="f0b80a2c-ca6a-4850-9433-81e4d17ec5c1" providerId="ADAL" clId="{5ABC2C34-B175-4ABB-A3AA-79BF6615036E}" dt="2021-04-01T09:56:22.253" v="918" actId="20577"/>
          <ac:spMkLst>
            <pc:docMk/>
            <pc:sldMk cId="667532665" sldId="965"/>
            <ac:spMk id="26" creationId="{EFACF4D9-4911-420B-9E13-36EF779626D0}"/>
          </ac:spMkLst>
        </pc:spChg>
        <pc:spChg chg="mod">
          <ac:chgData name="Bohms, H.M. (Michel)" userId="f0b80a2c-ca6a-4850-9433-81e4d17ec5c1" providerId="ADAL" clId="{5ABC2C34-B175-4ABB-A3AA-79BF6615036E}" dt="2021-04-01T09:56:22.257" v="921" actId="20577"/>
          <ac:spMkLst>
            <pc:docMk/>
            <pc:sldMk cId="667532665" sldId="965"/>
            <ac:spMk id="27" creationId="{FB791FED-B136-49DF-A55D-8C4AC2181C99}"/>
          </ac:spMkLst>
        </pc:spChg>
        <pc:spChg chg="mod">
          <ac:chgData name="Bohms, H.M. (Michel)" userId="f0b80a2c-ca6a-4850-9433-81e4d17ec5c1" providerId="ADAL" clId="{5ABC2C34-B175-4ABB-A3AA-79BF6615036E}" dt="2021-04-01T09:56:22.262" v="924" actId="20577"/>
          <ac:spMkLst>
            <pc:docMk/>
            <pc:sldMk cId="667532665" sldId="965"/>
            <ac:spMk id="28" creationId="{6BFEC6D7-DF0F-44AC-9331-F893CA605E7E}"/>
          </ac:spMkLst>
        </pc:spChg>
        <pc:spChg chg="mod">
          <ac:chgData name="Bohms, H.M. (Michel)" userId="f0b80a2c-ca6a-4850-9433-81e4d17ec5c1" providerId="ADAL" clId="{5ABC2C34-B175-4ABB-A3AA-79BF6615036E}" dt="2021-04-01T09:56:22.267" v="927" actId="20577"/>
          <ac:spMkLst>
            <pc:docMk/>
            <pc:sldMk cId="667532665" sldId="965"/>
            <ac:spMk id="29" creationId="{09E59B9A-A008-4E5E-A0B5-5214375B7B20}"/>
          </ac:spMkLst>
        </pc:spChg>
      </pc:sldChg>
      <pc:sldChg chg="modSp mod">
        <pc:chgData name="Bohms, H.M. (Michel)" userId="f0b80a2c-ca6a-4850-9433-81e4d17ec5c1" providerId="ADAL" clId="{5ABC2C34-B175-4ABB-A3AA-79BF6615036E}" dt="2021-04-01T09:56:23.155" v="1312" actId="790"/>
        <pc:sldMkLst>
          <pc:docMk/>
          <pc:sldMk cId="1373507656" sldId="966"/>
        </pc:sldMkLst>
        <pc:spChg chg="mod">
          <ac:chgData name="Bohms, H.M. (Michel)" userId="f0b80a2c-ca6a-4850-9433-81e4d17ec5c1" providerId="ADAL" clId="{5ABC2C34-B175-4ABB-A3AA-79BF6615036E}" dt="2021-04-01T09:56:23.144" v="1308" actId="20577"/>
          <ac:spMkLst>
            <pc:docMk/>
            <pc:sldMk cId="1373507656" sldId="966"/>
            <ac:spMk id="3" creationId="{A6A20898-5842-4457-A617-A5392C6E4A89}"/>
          </ac:spMkLst>
        </pc:spChg>
        <pc:spChg chg="mod">
          <ac:chgData name="Bohms, H.M. (Michel)" userId="f0b80a2c-ca6a-4850-9433-81e4d17ec5c1" providerId="ADAL" clId="{5ABC2C34-B175-4ABB-A3AA-79BF6615036E}" dt="2021-04-01T09:56:23.146" v="1309" actId="790"/>
          <ac:spMkLst>
            <pc:docMk/>
            <pc:sldMk cId="1373507656" sldId="966"/>
            <ac:spMk id="4" creationId="{F7D08F6F-6029-4122-B484-7D54049A3FB3}"/>
          </ac:spMkLst>
        </pc:spChg>
        <pc:spChg chg="mod">
          <ac:chgData name="Bohms, H.M. (Michel)" userId="f0b80a2c-ca6a-4850-9433-81e4d17ec5c1" providerId="ADAL" clId="{5ABC2C34-B175-4ABB-A3AA-79BF6615036E}" dt="2021-04-01T09:56:23.151" v="1310" actId="790"/>
          <ac:spMkLst>
            <pc:docMk/>
            <pc:sldMk cId="1373507656" sldId="966"/>
            <ac:spMk id="5" creationId="{3EA2EB86-98B3-4BE0-B95E-0EF364444007}"/>
          </ac:spMkLst>
        </pc:spChg>
        <pc:spChg chg="mod">
          <ac:chgData name="Bohms, H.M. (Michel)" userId="f0b80a2c-ca6a-4850-9433-81e4d17ec5c1" providerId="ADAL" clId="{5ABC2C34-B175-4ABB-A3AA-79BF6615036E}" dt="2021-04-01T09:56:23.153" v="1311" actId="790"/>
          <ac:spMkLst>
            <pc:docMk/>
            <pc:sldMk cId="1373507656" sldId="966"/>
            <ac:spMk id="6" creationId="{35F61DFE-30F3-47F1-958C-8BEE221F8419}"/>
          </ac:spMkLst>
        </pc:spChg>
        <pc:spChg chg="mod">
          <ac:chgData name="Bohms, H.M. (Michel)" userId="f0b80a2c-ca6a-4850-9433-81e4d17ec5c1" providerId="ADAL" clId="{5ABC2C34-B175-4ABB-A3AA-79BF6615036E}" dt="2021-04-01T09:56:23.155" v="1312" actId="790"/>
          <ac:spMkLst>
            <pc:docMk/>
            <pc:sldMk cId="1373507656" sldId="966"/>
            <ac:spMk id="7" creationId="{BE35243A-991B-47D7-BBDF-5DC96642A935}"/>
          </ac:spMkLst>
        </pc:spChg>
      </pc:sldChg>
      <pc:sldChg chg="modSp mod">
        <pc:chgData name="Bohms, H.M. (Michel)" userId="f0b80a2c-ca6a-4850-9433-81e4d17ec5c1" providerId="ADAL" clId="{5ABC2C34-B175-4ABB-A3AA-79BF6615036E}" dt="2021-04-01T09:56:22.887" v="1188" actId="790"/>
        <pc:sldMkLst>
          <pc:docMk/>
          <pc:sldMk cId="1101016857" sldId="967"/>
        </pc:sldMkLst>
        <pc:spChg chg="mod">
          <ac:chgData name="Bohms, H.M. (Michel)" userId="f0b80a2c-ca6a-4850-9433-81e4d17ec5c1" providerId="ADAL" clId="{5ABC2C34-B175-4ABB-A3AA-79BF6615036E}" dt="2021-04-01T09:56:22.866" v="1179" actId="790"/>
          <ac:spMkLst>
            <pc:docMk/>
            <pc:sldMk cId="1101016857" sldId="967"/>
            <ac:spMk id="2" creationId="{AB2CF2D2-6511-4E91-B525-988FBFBB6B67}"/>
          </ac:spMkLst>
        </pc:spChg>
        <pc:spChg chg="mod">
          <ac:chgData name="Bohms, H.M. (Michel)" userId="f0b80a2c-ca6a-4850-9433-81e4d17ec5c1" providerId="ADAL" clId="{5ABC2C34-B175-4ABB-A3AA-79BF6615036E}" dt="2021-04-01T09:56:22.872" v="1182" actId="20577"/>
          <ac:spMkLst>
            <pc:docMk/>
            <pc:sldMk cId="1101016857" sldId="967"/>
            <ac:spMk id="3" creationId="{3073FA34-2FB8-4734-8EA7-6242BF0672B6}"/>
          </ac:spMkLst>
        </pc:spChg>
        <pc:spChg chg="mod">
          <ac:chgData name="Bohms, H.M. (Michel)" userId="f0b80a2c-ca6a-4850-9433-81e4d17ec5c1" providerId="ADAL" clId="{5ABC2C34-B175-4ABB-A3AA-79BF6615036E}" dt="2021-04-01T09:56:22.873" v="1183" actId="790"/>
          <ac:spMkLst>
            <pc:docMk/>
            <pc:sldMk cId="1101016857" sldId="967"/>
            <ac:spMk id="4" creationId="{FEC8BCF4-6A69-4E50-BD8C-920F3270FA8D}"/>
          </ac:spMkLst>
        </pc:spChg>
        <pc:spChg chg="mod">
          <ac:chgData name="Bohms, H.M. (Michel)" userId="f0b80a2c-ca6a-4850-9433-81e4d17ec5c1" providerId="ADAL" clId="{5ABC2C34-B175-4ABB-A3AA-79BF6615036E}" dt="2021-04-01T09:56:22.878" v="1184" actId="790"/>
          <ac:spMkLst>
            <pc:docMk/>
            <pc:sldMk cId="1101016857" sldId="967"/>
            <ac:spMk id="5" creationId="{148764F2-62C6-4A88-AD13-721E24E7F99D}"/>
          </ac:spMkLst>
        </pc:spChg>
        <pc:spChg chg="mod">
          <ac:chgData name="Bohms, H.M. (Michel)" userId="f0b80a2c-ca6a-4850-9433-81e4d17ec5c1" providerId="ADAL" clId="{5ABC2C34-B175-4ABB-A3AA-79BF6615036E}" dt="2021-04-01T09:56:22.885" v="1187" actId="20577"/>
          <ac:spMkLst>
            <pc:docMk/>
            <pc:sldMk cId="1101016857" sldId="967"/>
            <ac:spMk id="6" creationId="{3AE4D426-73EE-44B0-AD72-7AC243515513}"/>
          </ac:spMkLst>
        </pc:spChg>
        <pc:spChg chg="mod">
          <ac:chgData name="Bohms, H.M. (Michel)" userId="f0b80a2c-ca6a-4850-9433-81e4d17ec5c1" providerId="ADAL" clId="{5ABC2C34-B175-4ABB-A3AA-79BF6615036E}" dt="2021-04-01T09:56:22.887" v="1188" actId="790"/>
          <ac:spMkLst>
            <pc:docMk/>
            <pc:sldMk cId="1101016857" sldId="967"/>
            <ac:spMk id="7" creationId="{C8FCB78E-116F-487A-9BD0-C0928D5D3C0D}"/>
          </ac:spMkLst>
        </pc:spChg>
      </pc:sldChg>
      <pc:sldChg chg="addSp delSp modSp new mod">
        <pc:chgData name="Bohms, H.M. (Michel)" userId="f0b80a2c-ca6a-4850-9433-81e4d17ec5c1" providerId="ADAL" clId="{5ABC2C34-B175-4ABB-A3AA-79BF6615036E}" dt="2021-04-01T09:56:24.465" v="1878" actId="790"/>
        <pc:sldMkLst>
          <pc:docMk/>
          <pc:sldMk cId="826812702" sldId="968"/>
        </pc:sldMkLst>
        <pc:spChg chg="mod">
          <ac:chgData name="Bohms, H.M. (Michel)" userId="f0b80a2c-ca6a-4850-9433-81e4d17ec5c1" providerId="ADAL" clId="{5ABC2C34-B175-4ABB-A3AA-79BF6615036E}" dt="2021-04-01T09:56:24.456" v="1875" actId="790"/>
          <ac:spMkLst>
            <pc:docMk/>
            <pc:sldMk cId="826812702" sldId="968"/>
            <ac:spMk id="2" creationId="{B2629635-B386-4E76-93B7-0200D052822C}"/>
          </ac:spMkLst>
        </pc:spChg>
        <pc:spChg chg="del">
          <ac:chgData name="Bohms, H.M. (Michel)" userId="f0b80a2c-ca6a-4850-9433-81e4d17ec5c1" providerId="ADAL" clId="{5ABC2C34-B175-4ABB-A3AA-79BF6615036E}" dt="2021-04-01T09:47:11.805" v="2" actId="478"/>
          <ac:spMkLst>
            <pc:docMk/>
            <pc:sldMk cId="826812702" sldId="968"/>
            <ac:spMk id="3" creationId="{FE918A6B-8E7B-478B-AEF5-D67A2A9C8B03}"/>
          </ac:spMkLst>
        </pc:spChg>
        <pc:spChg chg="mod">
          <ac:chgData name="Bohms, H.M. (Michel)" userId="f0b80a2c-ca6a-4850-9433-81e4d17ec5c1" providerId="ADAL" clId="{5ABC2C34-B175-4ABB-A3AA-79BF6615036E}" dt="2021-04-01T09:56:24.458" v="1876" actId="790"/>
          <ac:spMkLst>
            <pc:docMk/>
            <pc:sldMk cId="826812702" sldId="968"/>
            <ac:spMk id="4" creationId="{D0519898-1AF6-40F9-AB37-B95A6D044465}"/>
          </ac:spMkLst>
        </pc:spChg>
        <pc:spChg chg="mod">
          <ac:chgData name="Bohms, H.M. (Michel)" userId="f0b80a2c-ca6a-4850-9433-81e4d17ec5c1" providerId="ADAL" clId="{5ABC2C34-B175-4ABB-A3AA-79BF6615036E}" dt="2021-04-01T09:56:24.462" v="1877" actId="790"/>
          <ac:spMkLst>
            <pc:docMk/>
            <pc:sldMk cId="826812702" sldId="968"/>
            <ac:spMk id="5" creationId="{EFCEBD9C-ED8C-4750-8319-6DBF4C1B78EE}"/>
          </ac:spMkLst>
        </pc:spChg>
        <pc:spChg chg="add mod">
          <ac:chgData name="Bohms, H.M. (Michel)" userId="f0b80a2c-ca6a-4850-9433-81e4d17ec5c1" providerId="ADAL" clId="{5ABC2C34-B175-4ABB-A3AA-79BF6615036E}" dt="2021-04-01T09:56:24.465" v="1878" actId="790"/>
          <ac:spMkLst>
            <pc:docMk/>
            <pc:sldMk cId="826812702" sldId="968"/>
            <ac:spMk id="7" creationId="{8BE922E3-359E-444A-B68E-E6C19C01D3C9}"/>
          </ac:spMkLst>
        </pc:spChg>
        <pc:picChg chg="add mod">
          <ac:chgData name="Bohms, H.M. (Michel)" userId="f0b80a2c-ca6a-4850-9433-81e4d17ec5c1" providerId="ADAL" clId="{5ABC2C34-B175-4ABB-A3AA-79BF6615036E}" dt="2021-04-01T09:47:30.183" v="5" actId="1076"/>
          <ac:picMkLst>
            <pc:docMk/>
            <pc:sldMk cId="826812702" sldId="968"/>
            <ac:picMk id="6" creationId="{FDB52A73-29ED-482B-BC3C-61F17383012E}"/>
          </ac:picMkLst>
        </pc:picChg>
      </pc:sldChg>
      <pc:sldMasterChg chg="modSp mod modSldLayout">
        <pc:chgData name="Bohms, H.M. (Michel)" userId="f0b80a2c-ca6a-4850-9433-81e4d17ec5c1" providerId="ADAL" clId="{5ABC2C34-B175-4ABB-A3AA-79BF6615036E}" dt="2021-04-01T09:56:21.463" v="522" actId="790"/>
        <pc:sldMasterMkLst>
          <pc:docMk/>
          <pc:sldMasterMk cId="2831793803" sldId="2147483648"/>
        </pc:sldMasterMkLst>
        <pc:spChg chg="mod">
          <ac:chgData name="Bohms, H.M. (Michel)" userId="f0b80a2c-ca6a-4850-9433-81e4d17ec5c1" providerId="ADAL" clId="{5ABC2C34-B175-4ABB-A3AA-79BF6615036E}" dt="2021-04-01T09:56:20.912" v="238" actId="790"/>
          <ac:spMkLst>
            <pc:docMk/>
            <pc:sldMasterMk cId="2831793803" sldId="2147483648"/>
            <ac:spMk id="2" creationId="{00000000-0000-0000-0000-000000000000}"/>
          </ac:spMkLst>
        </pc:spChg>
        <pc:spChg chg="mod">
          <ac:chgData name="Bohms, H.M. (Michel)" userId="f0b80a2c-ca6a-4850-9433-81e4d17ec5c1" providerId="ADAL" clId="{5ABC2C34-B175-4ABB-A3AA-79BF6615036E}" dt="2021-04-01T09:56:20.900" v="235" actId="790"/>
          <ac:spMkLst>
            <pc:docMk/>
            <pc:sldMasterMk cId="2831793803" sldId="2147483648"/>
            <ac:spMk id="3" creationId="{00000000-0000-0000-0000-000000000000}"/>
          </ac:spMkLst>
        </pc:spChg>
        <pc:spChg chg="mod">
          <ac:chgData name="Bohms, H.M. (Michel)" userId="f0b80a2c-ca6a-4850-9433-81e4d17ec5c1" providerId="ADAL" clId="{5ABC2C34-B175-4ABB-A3AA-79BF6615036E}" dt="2021-04-01T09:56:20.911" v="237" actId="790"/>
          <ac:spMkLst>
            <pc:docMk/>
            <pc:sldMasterMk cId="2831793803" sldId="2147483648"/>
            <ac:spMk id="4" creationId="{AF8099B3-10E2-46C1-BF04-AE3AD12B9054}"/>
          </ac:spMkLst>
        </pc:spChg>
        <pc:spChg chg="mod">
          <ac:chgData name="Bohms, H.M. (Michel)" userId="f0b80a2c-ca6a-4850-9433-81e4d17ec5c1" providerId="ADAL" clId="{5ABC2C34-B175-4ABB-A3AA-79BF6615036E}" dt="2021-04-01T09:56:20.904" v="236" actId="790"/>
          <ac:spMkLst>
            <pc:docMk/>
            <pc:sldMasterMk cId="2831793803" sldId="2147483648"/>
            <ac:spMk id="6" creationId="{48A9FB6B-5087-4423-A1CA-6D25601F6E77}"/>
          </ac:spMkLst>
        </pc:spChg>
        <pc:spChg chg="mod">
          <ac:chgData name="Bohms, H.M. (Michel)" userId="f0b80a2c-ca6a-4850-9433-81e4d17ec5c1" providerId="ADAL" clId="{5ABC2C34-B175-4ABB-A3AA-79BF6615036E}" dt="2021-04-01T09:56:20.897" v="234" actId="790"/>
          <ac:spMkLst>
            <pc:docMk/>
            <pc:sldMasterMk cId="2831793803" sldId="2147483648"/>
            <ac:spMk id="9" creationId="{CBEA4851-877C-40F6-B8BA-24A4A19AADE4}"/>
          </ac:spMkLst>
        </pc:spChg>
        <pc:sldLayoutChg chg="modSp mod">
          <pc:chgData name="Bohms, H.M. (Michel)" userId="f0b80a2c-ca6a-4850-9433-81e4d17ec5c1" providerId="ADAL" clId="{5ABC2C34-B175-4ABB-A3AA-79BF6615036E}" dt="2021-04-01T09:56:20.931" v="249"/>
          <pc:sldLayoutMkLst>
            <pc:docMk/>
            <pc:sldMasterMk cId="2831793803" sldId="2147483648"/>
            <pc:sldLayoutMk cId="3445763539" sldId="2147483655"/>
          </pc:sldLayoutMkLst>
          <pc:spChg chg="mod">
            <ac:chgData name="Bohms, H.M. (Michel)" userId="f0b80a2c-ca6a-4850-9433-81e4d17ec5c1" providerId="ADAL" clId="{5ABC2C34-B175-4ABB-A3AA-79BF6615036E}" dt="2021-04-01T09:56:20.931" v="249"/>
            <ac:spMkLst>
              <pc:docMk/>
              <pc:sldMasterMk cId="2831793803" sldId="2147483648"/>
              <pc:sldLayoutMk cId="3445763539" sldId="2147483655"/>
              <ac:spMk id="6" creationId="{00000000-0000-0000-0000-000000000000}"/>
            </ac:spMkLst>
          </pc:spChg>
          <pc:spChg chg="mod">
            <ac:chgData name="Bohms, H.M. (Michel)" userId="f0b80a2c-ca6a-4850-9433-81e4d17ec5c1" providerId="ADAL" clId="{5ABC2C34-B175-4ABB-A3AA-79BF6615036E}" dt="2021-04-01T09:56:20.930" v="247" actId="20577"/>
            <ac:spMkLst>
              <pc:docMk/>
              <pc:sldMasterMk cId="2831793803" sldId="2147483648"/>
              <pc:sldLayoutMk cId="3445763539" sldId="2147483655"/>
              <ac:spMk id="7" creationId="{946905A8-314B-47D6-9A70-0C647876EC1C}"/>
            </ac:spMkLst>
          </pc:spChg>
          <pc:spChg chg="mod">
            <ac:chgData name="Bohms, H.M. (Michel)" userId="f0b80a2c-ca6a-4850-9433-81e4d17ec5c1" providerId="ADAL" clId="{5ABC2C34-B175-4ABB-A3AA-79BF6615036E}" dt="2021-04-01T09:56:20.931" v="248"/>
            <ac:spMkLst>
              <pc:docMk/>
              <pc:sldMasterMk cId="2831793803" sldId="2147483648"/>
              <pc:sldLayoutMk cId="3445763539" sldId="2147483655"/>
              <ac:spMk id="9" creationId="{EF14CB9B-F149-429B-A5C3-71E7B5658D62}"/>
            </ac:spMkLst>
          </pc:spChg>
          <pc:spChg chg="mod">
            <ac:chgData name="Bohms, H.M. (Michel)" userId="f0b80a2c-ca6a-4850-9433-81e4d17ec5c1" providerId="ADAL" clId="{5ABC2C34-B175-4ABB-A3AA-79BF6615036E}" dt="2021-04-01T09:56:20.924" v="244"/>
            <ac:spMkLst>
              <pc:docMk/>
              <pc:sldMasterMk cId="2831793803" sldId="2147483648"/>
              <pc:sldLayoutMk cId="3445763539" sldId="2147483655"/>
              <ac:spMk id="15" creationId="{209E820A-5DE9-4FC3-986A-5D1FB86C8AC7}"/>
            </ac:spMkLst>
          </pc:spChg>
          <pc:spChg chg="mod">
            <ac:chgData name="Bohms, H.M. (Michel)" userId="f0b80a2c-ca6a-4850-9433-81e4d17ec5c1" providerId="ADAL" clId="{5ABC2C34-B175-4ABB-A3AA-79BF6615036E}" dt="2021-04-01T09:56:20.916" v="240"/>
            <ac:spMkLst>
              <pc:docMk/>
              <pc:sldMasterMk cId="2831793803" sldId="2147483648"/>
              <pc:sldLayoutMk cId="3445763539" sldId="2147483655"/>
              <ac:spMk id="144" creationId="{35F05C4C-6075-4158-98BE-256211DC58AE}"/>
            </ac:spMkLst>
          </pc:spChg>
          <pc:spChg chg="mod">
            <ac:chgData name="Bohms, H.M. (Michel)" userId="f0b80a2c-ca6a-4850-9433-81e4d17ec5c1" providerId="ADAL" clId="{5ABC2C34-B175-4ABB-A3AA-79BF6615036E}" dt="2021-04-01T09:56:20.917" v="241"/>
            <ac:spMkLst>
              <pc:docMk/>
              <pc:sldMasterMk cId="2831793803" sldId="2147483648"/>
              <pc:sldLayoutMk cId="3445763539" sldId="2147483655"/>
              <ac:spMk id="147" creationId="{B7047D21-55FE-4B63-B1D8-8A610FAEFAF5}"/>
            </ac:spMkLst>
          </pc:spChg>
          <pc:spChg chg="mod">
            <ac:chgData name="Bohms, H.M. (Michel)" userId="f0b80a2c-ca6a-4850-9433-81e4d17ec5c1" providerId="ADAL" clId="{5ABC2C34-B175-4ABB-A3AA-79BF6615036E}" dt="2021-04-01T09:56:20.916" v="239" actId="790"/>
            <ac:spMkLst>
              <pc:docMk/>
              <pc:sldMasterMk cId="2831793803" sldId="2147483648"/>
              <pc:sldLayoutMk cId="3445763539" sldId="2147483655"/>
              <ac:spMk id="148" creationId="{4A1F86EE-56C2-4FC7-A5E3-4FF8BAE206B8}"/>
            </ac:spMkLst>
          </pc:spChg>
          <pc:spChg chg="mod">
            <ac:chgData name="Bohms, H.M. (Michel)" userId="f0b80a2c-ca6a-4850-9433-81e4d17ec5c1" providerId="ADAL" clId="{5ABC2C34-B175-4ABB-A3AA-79BF6615036E}" dt="2021-04-01T09:56:20.923" v="243" actId="790"/>
            <ac:spMkLst>
              <pc:docMk/>
              <pc:sldMasterMk cId="2831793803" sldId="2147483648"/>
              <pc:sldLayoutMk cId="3445763539" sldId="2147483655"/>
              <ac:spMk id="152" creationId="{FC38A077-DCB9-4498-8DB4-E60250F49476}"/>
            </ac:spMkLst>
          </pc:spChg>
          <pc:spChg chg="mod">
            <ac:chgData name="Bohms, H.M. (Michel)" userId="f0b80a2c-ca6a-4850-9433-81e4d17ec5c1" providerId="ADAL" clId="{5ABC2C34-B175-4ABB-A3AA-79BF6615036E}" dt="2021-04-01T09:56:20.921" v="242" actId="790"/>
            <ac:spMkLst>
              <pc:docMk/>
              <pc:sldMasterMk cId="2831793803" sldId="2147483648"/>
              <pc:sldLayoutMk cId="3445763539" sldId="2147483655"/>
              <ac:spMk id="153" creationId="{4C9593A0-481A-4577-845D-CDCE33B1CEB4}"/>
            </ac:spMkLst>
          </pc:spChg>
        </pc:sldLayoutChg>
        <pc:sldLayoutChg chg="modSp mod">
          <pc:chgData name="Bohms, H.M. (Michel)" userId="f0b80a2c-ca6a-4850-9433-81e4d17ec5c1" providerId="ADAL" clId="{5ABC2C34-B175-4ABB-A3AA-79BF6615036E}" dt="2021-04-01T09:56:20.942" v="268" actId="790"/>
          <pc:sldLayoutMkLst>
            <pc:docMk/>
            <pc:sldMasterMk cId="2831793803" sldId="2147483648"/>
            <pc:sldLayoutMk cId="3942616045" sldId="2147483658"/>
          </pc:sldLayoutMkLst>
          <pc:spChg chg="mod">
            <ac:chgData name="Bohms, H.M. (Michel)" userId="f0b80a2c-ca6a-4850-9433-81e4d17ec5c1" providerId="ADAL" clId="{5ABC2C34-B175-4ABB-A3AA-79BF6615036E}" dt="2021-04-01T09:56:20.935" v="251"/>
            <ac:spMkLst>
              <pc:docMk/>
              <pc:sldMasterMk cId="2831793803" sldId="2147483648"/>
              <pc:sldLayoutMk cId="3942616045" sldId="2147483658"/>
              <ac:spMk id="3" creationId="{00000000-0000-0000-0000-000000000000}"/>
            </ac:spMkLst>
          </pc:spChg>
          <pc:spChg chg="mod">
            <ac:chgData name="Bohms, H.M. (Michel)" userId="f0b80a2c-ca6a-4850-9433-81e4d17ec5c1" providerId="ADAL" clId="{5ABC2C34-B175-4ABB-A3AA-79BF6615036E}" dt="2021-04-01T09:56:20.934" v="250" actId="790"/>
            <ac:spMkLst>
              <pc:docMk/>
              <pc:sldMasterMk cId="2831793803" sldId="2147483648"/>
              <pc:sldLayoutMk cId="3942616045" sldId="2147483658"/>
              <ac:spMk id="5" creationId="{DA6621DD-BDCD-46CA-8A6F-90B3DC62D7E8}"/>
            </ac:spMkLst>
          </pc:spChg>
          <pc:spChg chg="mod">
            <ac:chgData name="Bohms, H.M. (Michel)" userId="f0b80a2c-ca6a-4850-9433-81e4d17ec5c1" providerId="ADAL" clId="{5ABC2C34-B175-4ABB-A3AA-79BF6615036E}" dt="2021-04-01T09:56:20.940" v="267"/>
            <ac:spMkLst>
              <pc:docMk/>
              <pc:sldMasterMk cId="2831793803" sldId="2147483648"/>
              <pc:sldLayoutMk cId="3942616045" sldId="2147483658"/>
              <ac:spMk id="6" creationId="{D087FE13-DC03-4A42-925F-D0677F5B0C5C}"/>
            </ac:spMkLst>
          </pc:spChg>
          <pc:spChg chg="mod">
            <ac:chgData name="Bohms, H.M. (Michel)" userId="f0b80a2c-ca6a-4850-9433-81e4d17ec5c1" providerId="ADAL" clId="{5ABC2C34-B175-4ABB-A3AA-79BF6615036E}" dt="2021-04-01T09:56:20.942" v="268" actId="790"/>
            <ac:spMkLst>
              <pc:docMk/>
              <pc:sldMasterMk cId="2831793803" sldId="2147483648"/>
              <pc:sldLayoutMk cId="3942616045" sldId="2147483658"/>
              <ac:spMk id="7" creationId="{B76C25E1-07C9-4424-9735-917EC2818459}"/>
            </ac:spMkLst>
          </pc:spChg>
          <pc:spChg chg="mod">
            <ac:chgData name="Bohms, H.M. (Michel)" userId="f0b80a2c-ca6a-4850-9433-81e4d17ec5c1" providerId="ADAL" clId="{5ABC2C34-B175-4ABB-A3AA-79BF6615036E}" dt="2021-04-01T09:56:20.936" v="252"/>
            <ac:spMkLst>
              <pc:docMk/>
              <pc:sldMasterMk cId="2831793803" sldId="2147483648"/>
              <pc:sldLayoutMk cId="3942616045" sldId="2147483658"/>
              <ac:spMk id="130" creationId="{09139BB3-0E95-42DB-B5FD-B804238C47E7}"/>
            </ac:spMkLst>
          </pc:spChg>
          <pc:spChg chg="mod">
            <ac:chgData name="Bohms, H.M. (Michel)" userId="f0b80a2c-ca6a-4850-9433-81e4d17ec5c1" providerId="ADAL" clId="{5ABC2C34-B175-4ABB-A3AA-79BF6615036E}" dt="2021-04-01T09:56:20.936" v="253"/>
            <ac:spMkLst>
              <pc:docMk/>
              <pc:sldMasterMk cId="2831793803" sldId="2147483648"/>
              <pc:sldLayoutMk cId="3942616045" sldId="2147483658"/>
              <ac:spMk id="131" creationId="{0193F33A-B169-4E6C-A0E4-1C401F03326A}"/>
            </ac:spMkLst>
          </pc:spChg>
          <pc:spChg chg="mod">
            <ac:chgData name="Bohms, H.M. (Michel)" userId="f0b80a2c-ca6a-4850-9433-81e4d17ec5c1" providerId="ADAL" clId="{5ABC2C34-B175-4ABB-A3AA-79BF6615036E}" dt="2021-04-01T09:56:20.936" v="254"/>
            <ac:spMkLst>
              <pc:docMk/>
              <pc:sldMasterMk cId="2831793803" sldId="2147483648"/>
              <pc:sldLayoutMk cId="3942616045" sldId="2147483658"/>
              <ac:spMk id="132" creationId="{CFDDF722-2134-44DD-9F42-55A2163355CF}"/>
            </ac:spMkLst>
          </pc:spChg>
          <pc:spChg chg="mod">
            <ac:chgData name="Bohms, H.M. (Michel)" userId="f0b80a2c-ca6a-4850-9433-81e4d17ec5c1" providerId="ADAL" clId="{5ABC2C34-B175-4ABB-A3AA-79BF6615036E}" dt="2021-04-01T09:56:20.937" v="255"/>
            <ac:spMkLst>
              <pc:docMk/>
              <pc:sldMasterMk cId="2831793803" sldId="2147483648"/>
              <pc:sldLayoutMk cId="3942616045" sldId="2147483658"/>
              <ac:spMk id="133" creationId="{E2A18408-6710-416E-8413-E2AF616D91BC}"/>
            </ac:spMkLst>
          </pc:spChg>
          <pc:spChg chg="mod">
            <ac:chgData name="Bohms, H.M. (Michel)" userId="f0b80a2c-ca6a-4850-9433-81e4d17ec5c1" providerId="ADAL" clId="{5ABC2C34-B175-4ABB-A3AA-79BF6615036E}" dt="2021-04-01T09:56:20.937" v="256"/>
            <ac:spMkLst>
              <pc:docMk/>
              <pc:sldMasterMk cId="2831793803" sldId="2147483648"/>
              <pc:sldLayoutMk cId="3942616045" sldId="2147483658"/>
              <ac:spMk id="134" creationId="{432466DB-08EE-4A9B-B739-16F0BD593113}"/>
            </ac:spMkLst>
          </pc:spChg>
          <pc:spChg chg="mod">
            <ac:chgData name="Bohms, H.M. (Michel)" userId="f0b80a2c-ca6a-4850-9433-81e4d17ec5c1" providerId="ADAL" clId="{5ABC2C34-B175-4ABB-A3AA-79BF6615036E}" dt="2021-04-01T09:56:20.937" v="257"/>
            <ac:spMkLst>
              <pc:docMk/>
              <pc:sldMasterMk cId="2831793803" sldId="2147483648"/>
              <pc:sldLayoutMk cId="3942616045" sldId="2147483658"/>
              <ac:spMk id="135" creationId="{FB1B3F49-2D34-4B2A-8143-8FF9313EDD5E}"/>
            </ac:spMkLst>
          </pc:spChg>
          <pc:spChg chg="mod">
            <ac:chgData name="Bohms, H.M. (Michel)" userId="f0b80a2c-ca6a-4850-9433-81e4d17ec5c1" providerId="ADAL" clId="{5ABC2C34-B175-4ABB-A3AA-79BF6615036E}" dt="2021-04-01T09:56:20.938" v="258"/>
            <ac:spMkLst>
              <pc:docMk/>
              <pc:sldMasterMk cId="2831793803" sldId="2147483648"/>
              <pc:sldLayoutMk cId="3942616045" sldId="2147483658"/>
              <ac:spMk id="136" creationId="{90076CCB-0A34-4B58-AD13-14B30D4E58E6}"/>
            </ac:spMkLst>
          </pc:spChg>
          <pc:spChg chg="mod">
            <ac:chgData name="Bohms, H.M. (Michel)" userId="f0b80a2c-ca6a-4850-9433-81e4d17ec5c1" providerId="ADAL" clId="{5ABC2C34-B175-4ABB-A3AA-79BF6615036E}" dt="2021-04-01T09:56:20.938" v="259"/>
            <ac:spMkLst>
              <pc:docMk/>
              <pc:sldMasterMk cId="2831793803" sldId="2147483648"/>
              <pc:sldLayoutMk cId="3942616045" sldId="2147483658"/>
              <ac:spMk id="137" creationId="{6E4C1E79-BFB4-49E2-B8B4-704FE08A0221}"/>
            </ac:spMkLst>
          </pc:spChg>
          <pc:spChg chg="mod">
            <ac:chgData name="Bohms, H.M. (Michel)" userId="f0b80a2c-ca6a-4850-9433-81e4d17ec5c1" providerId="ADAL" clId="{5ABC2C34-B175-4ABB-A3AA-79BF6615036E}" dt="2021-04-01T09:56:20.938" v="260"/>
            <ac:spMkLst>
              <pc:docMk/>
              <pc:sldMasterMk cId="2831793803" sldId="2147483648"/>
              <pc:sldLayoutMk cId="3942616045" sldId="2147483658"/>
              <ac:spMk id="138" creationId="{DC76EBBF-0030-4AA1-BF10-48A92A06B59F}"/>
            </ac:spMkLst>
          </pc:spChg>
          <pc:spChg chg="mod">
            <ac:chgData name="Bohms, H.M. (Michel)" userId="f0b80a2c-ca6a-4850-9433-81e4d17ec5c1" providerId="ADAL" clId="{5ABC2C34-B175-4ABB-A3AA-79BF6615036E}" dt="2021-04-01T09:56:20.939" v="261"/>
            <ac:spMkLst>
              <pc:docMk/>
              <pc:sldMasterMk cId="2831793803" sldId="2147483648"/>
              <pc:sldLayoutMk cId="3942616045" sldId="2147483658"/>
              <ac:spMk id="139" creationId="{5017CD28-C2AF-4032-B589-1423BFA89F05}"/>
            </ac:spMkLst>
          </pc:spChg>
          <pc:spChg chg="mod">
            <ac:chgData name="Bohms, H.M. (Michel)" userId="f0b80a2c-ca6a-4850-9433-81e4d17ec5c1" providerId="ADAL" clId="{5ABC2C34-B175-4ABB-A3AA-79BF6615036E}" dt="2021-04-01T09:56:20.939" v="262"/>
            <ac:spMkLst>
              <pc:docMk/>
              <pc:sldMasterMk cId="2831793803" sldId="2147483648"/>
              <pc:sldLayoutMk cId="3942616045" sldId="2147483658"/>
              <ac:spMk id="140" creationId="{FBA4AAE8-8D5F-4224-B74C-AFE8DAA7B73B}"/>
            </ac:spMkLst>
          </pc:spChg>
          <pc:spChg chg="mod">
            <ac:chgData name="Bohms, H.M. (Michel)" userId="f0b80a2c-ca6a-4850-9433-81e4d17ec5c1" providerId="ADAL" clId="{5ABC2C34-B175-4ABB-A3AA-79BF6615036E}" dt="2021-04-01T09:56:20.939" v="263"/>
            <ac:spMkLst>
              <pc:docMk/>
              <pc:sldMasterMk cId="2831793803" sldId="2147483648"/>
              <pc:sldLayoutMk cId="3942616045" sldId="2147483658"/>
              <ac:spMk id="141" creationId="{6805760E-C026-4BB8-A85F-3C2FF927F6F4}"/>
            </ac:spMkLst>
          </pc:spChg>
          <pc:spChg chg="mod">
            <ac:chgData name="Bohms, H.M. (Michel)" userId="f0b80a2c-ca6a-4850-9433-81e4d17ec5c1" providerId="ADAL" clId="{5ABC2C34-B175-4ABB-A3AA-79BF6615036E}" dt="2021-04-01T09:56:20.940" v="264"/>
            <ac:spMkLst>
              <pc:docMk/>
              <pc:sldMasterMk cId="2831793803" sldId="2147483648"/>
              <pc:sldLayoutMk cId="3942616045" sldId="2147483658"/>
              <ac:spMk id="142" creationId="{230160BE-302E-4C96-96A3-7B349A370C8E}"/>
            </ac:spMkLst>
          </pc:spChg>
          <pc:spChg chg="mod">
            <ac:chgData name="Bohms, H.M. (Michel)" userId="f0b80a2c-ca6a-4850-9433-81e4d17ec5c1" providerId="ADAL" clId="{5ABC2C34-B175-4ABB-A3AA-79BF6615036E}" dt="2021-04-01T09:56:20.940" v="265"/>
            <ac:spMkLst>
              <pc:docMk/>
              <pc:sldMasterMk cId="2831793803" sldId="2147483648"/>
              <pc:sldLayoutMk cId="3942616045" sldId="2147483658"/>
              <ac:spMk id="143" creationId="{A7A2C18B-31F8-41AE-9CE0-F6E0827E24D3}"/>
            </ac:spMkLst>
          </pc:spChg>
          <pc:spChg chg="mod">
            <ac:chgData name="Bohms, H.M. (Michel)" userId="f0b80a2c-ca6a-4850-9433-81e4d17ec5c1" providerId="ADAL" clId="{5ABC2C34-B175-4ABB-A3AA-79BF6615036E}" dt="2021-04-01T09:56:20.940" v="266"/>
            <ac:spMkLst>
              <pc:docMk/>
              <pc:sldMasterMk cId="2831793803" sldId="2147483648"/>
              <pc:sldLayoutMk cId="3942616045" sldId="2147483658"/>
              <ac:spMk id="144" creationId="{5863A4F4-EC3F-4D3A-BA06-224079A5A54A}"/>
            </ac:spMkLst>
          </pc:spChg>
        </pc:sldLayoutChg>
        <pc:sldLayoutChg chg="modSp mod">
          <pc:chgData name="Bohms, H.M. (Michel)" userId="f0b80a2c-ca6a-4850-9433-81e4d17ec5c1" providerId="ADAL" clId="{5ABC2C34-B175-4ABB-A3AA-79BF6615036E}" dt="2021-04-01T09:56:21.098" v="366" actId="790"/>
          <pc:sldLayoutMkLst>
            <pc:docMk/>
            <pc:sldMasterMk cId="2831793803" sldId="2147483648"/>
            <pc:sldLayoutMk cId="2365139012" sldId="2147483659"/>
          </pc:sldLayoutMkLst>
          <pc:spChg chg="mod">
            <ac:chgData name="Bohms, H.M. (Michel)" userId="f0b80a2c-ca6a-4850-9433-81e4d17ec5c1" providerId="ADAL" clId="{5ABC2C34-B175-4ABB-A3AA-79BF6615036E}" dt="2021-04-01T09:56:21.093" v="364" actId="790"/>
            <ac:spMkLst>
              <pc:docMk/>
              <pc:sldMasterMk cId="2831793803" sldId="2147483648"/>
              <pc:sldLayoutMk cId="2365139012" sldId="2147483659"/>
              <ac:spMk id="2" creationId="{CF2C8389-F9C2-4D34-9675-D3F1B363A614}"/>
            </ac:spMkLst>
          </pc:spChg>
          <pc:spChg chg="mod">
            <ac:chgData name="Bohms, H.M. (Michel)" userId="f0b80a2c-ca6a-4850-9433-81e4d17ec5c1" providerId="ADAL" clId="{5ABC2C34-B175-4ABB-A3AA-79BF6615036E}" dt="2021-04-01T09:56:21.085" v="362" actId="790"/>
            <ac:spMkLst>
              <pc:docMk/>
              <pc:sldMasterMk cId="2831793803" sldId="2147483648"/>
              <pc:sldLayoutMk cId="2365139012" sldId="2147483659"/>
              <ac:spMk id="3" creationId="{2B7207A5-0C51-46E7-8409-7885FAC1D3DA}"/>
            </ac:spMkLst>
          </pc:spChg>
          <pc:spChg chg="mod">
            <ac:chgData name="Bohms, H.M. (Michel)" userId="f0b80a2c-ca6a-4850-9433-81e4d17ec5c1" providerId="ADAL" clId="{5ABC2C34-B175-4ABB-A3AA-79BF6615036E}" dt="2021-04-01T09:56:21.088" v="363" actId="790"/>
            <ac:spMkLst>
              <pc:docMk/>
              <pc:sldMasterMk cId="2831793803" sldId="2147483648"/>
              <pc:sldLayoutMk cId="2365139012" sldId="2147483659"/>
              <ac:spMk id="4" creationId="{FD1A7AF7-8299-4E9B-8E1D-FC50A5120204}"/>
            </ac:spMkLst>
          </pc:spChg>
          <pc:spChg chg="mod">
            <ac:chgData name="Bohms, H.M. (Michel)" userId="f0b80a2c-ca6a-4850-9433-81e4d17ec5c1" providerId="ADAL" clId="{5ABC2C34-B175-4ABB-A3AA-79BF6615036E}" dt="2021-04-01T09:56:21.098" v="366" actId="790"/>
            <ac:spMkLst>
              <pc:docMk/>
              <pc:sldMasterMk cId="2831793803" sldId="2147483648"/>
              <pc:sldLayoutMk cId="2365139012" sldId="2147483659"/>
              <ac:spMk id="5" creationId="{A3A6F5FC-F7A7-4338-872F-3F8BF725E3A4}"/>
            </ac:spMkLst>
          </pc:spChg>
          <pc:spChg chg="mod">
            <ac:chgData name="Bohms, H.M. (Michel)" userId="f0b80a2c-ca6a-4850-9433-81e4d17ec5c1" providerId="ADAL" clId="{5ABC2C34-B175-4ABB-A3AA-79BF6615036E}" dt="2021-04-01T09:56:21.075" v="359" actId="790"/>
            <ac:spMkLst>
              <pc:docMk/>
              <pc:sldMasterMk cId="2831793803" sldId="2147483648"/>
              <pc:sldLayoutMk cId="2365139012" sldId="2147483659"/>
              <ac:spMk id="12" creationId="{8BD98969-41D6-49E7-8A6D-7119EAC93FB3}"/>
            </ac:spMkLst>
          </pc:spChg>
          <pc:spChg chg="mod">
            <ac:chgData name="Bohms, H.M. (Michel)" userId="f0b80a2c-ca6a-4850-9433-81e4d17ec5c1" providerId="ADAL" clId="{5ABC2C34-B175-4ABB-A3AA-79BF6615036E}" dt="2021-04-01T09:56:21.094" v="365" actId="790"/>
            <ac:spMkLst>
              <pc:docMk/>
              <pc:sldMasterMk cId="2831793803" sldId="2147483648"/>
              <pc:sldLayoutMk cId="2365139012" sldId="2147483659"/>
              <ac:spMk id="13" creationId="{E7103454-A8D4-4EB6-8BE7-429690CF0791}"/>
            </ac:spMkLst>
          </pc:spChg>
          <pc:spChg chg="mod">
            <ac:chgData name="Bohms, H.M. (Michel)" userId="f0b80a2c-ca6a-4850-9433-81e4d17ec5c1" providerId="ADAL" clId="{5ABC2C34-B175-4ABB-A3AA-79BF6615036E}" dt="2021-04-01T09:56:21.074" v="358" actId="790"/>
            <ac:spMkLst>
              <pc:docMk/>
              <pc:sldMasterMk cId="2831793803" sldId="2147483648"/>
              <pc:sldLayoutMk cId="2365139012" sldId="2147483659"/>
              <ac:spMk id="14" creationId="{63F6DBDF-45EF-45F4-B45A-E829981AB849}"/>
            </ac:spMkLst>
          </pc:spChg>
          <pc:spChg chg="mod">
            <ac:chgData name="Bohms, H.M. (Michel)" userId="f0b80a2c-ca6a-4850-9433-81e4d17ec5c1" providerId="ADAL" clId="{5ABC2C34-B175-4ABB-A3AA-79BF6615036E}" dt="2021-04-01T09:56:21.080" v="360" actId="790"/>
            <ac:spMkLst>
              <pc:docMk/>
              <pc:sldMasterMk cId="2831793803" sldId="2147483648"/>
              <pc:sldLayoutMk cId="2365139012" sldId="2147483659"/>
              <ac:spMk id="17" creationId="{88E18419-1C58-41CE-97BB-2A5F5D6DB9F2}"/>
            </ac:spMkLst>
          </pc:spChg>
          <pc:spChg chg="mod">
            <ac:chgData name="Bohms, H.M. (Michel)" userId="f0b80a2c-ca6a-4850-9433-81e4d17ec5c1" providerId="ADAL" clId="{5ABC2C34-B175-4ABB-A3AA-79BF6615036E}" dt="2021-04-01T09:56:21.081" v="361" actId="790"/>
            <ac:spMkLst>
              <pc:docMk/>
              <pc:sldMasterMk cId="2831793803" sldId="2147483648"/>
              <pc:sldLayoutMk cId="2365139012" sldId="2147483659"/>
              <ac:spMk id="146" creationId="{37D9BEDA-95C5-4F02-84C8-119FE3496BD4}"/>
            </ac:spMkLst>
          </pc:spChg>
        </pc:sldLayoutChg>
        <pc:sldLayoutChg chg="modSp mod">
          <pc:chgData name="Bohms, H.M. (Michel)" userId="f0b80a2c-ca6a-4850-9433-81e4d17ec5c1" providerId="ADAL" clId="{5ABC2C34-B175-4ABB-A3AA-79BF6615036E}" dt="2021-04-01T09:56:21.071" v="357" actId="790"/>
          <pc:sldLayoutMkLst>
            <pc:docMk/>
            <pc:sldMasterMk cId="2831793803" sldId="2147483648"/>
            <pc:sldLayoutMk cId="2552641140" sldId="2147483660"/>
          </pc:sldLayoutMkLst>
          <pc:spChg chg="mod">
            <ac:chgData name="Bohms, H.M. (Michel)" userId="f0b80a2c-ca6a-4850-9433-81e4d17ec5c1" providerId="ADAL" clId="{5ABC2C34-B175-4ABB-A3AA-79BF6615036E}" dt="2021-04-01T09:56:21.064" v="355" actId="790"/>
            <ac:spMkLst>
              <pc:docMk/>
              <pc:sldMasterMk cId="2831793803" sldId="2147483648"/>
              <pc:sldLayoutMk cId="2552641140" sldId="2147483660"/>
              <ac:spMk id="2" creationId="{7F9C49C4-AF35-4216-8F31-B02A1075D709}"/>
            </ac:spMkLst>
          </pc:spChg>
          <pc:spChg chg="mod">
            <ac:chgData name="Bohms, H.M. (Michel)" userId="f0b80a2c-ca6a-4850-9433-81e4d17ec5c1" providerId="ADAL" clId="{5ABC2C34-B175-4ABB-A3AA-79BF6615036E}" dt="2021-04-01T09:56:21.058" v="353" actId="790"/>
            <ac:spMkLst>
              <pc:docMk/>
              <pc:sldMasterMk cId="2831793803" sldId="2147483648"/>
              <pc:sldLayoutMk cId="2552641140" sldId="2147483660"/>
              <ac:spMk id="3" creationId="{0D430EB3-20C6-47BB-9818-57BF558573B7}"/>
            </ac:spMkLst>
          </pc:spChg>
          <pc:spChg chg="mod">
            <ac:chgData name="Bohms, H.M. (Michel)" userId="f0b80a2c-ca6a-4850-9433-81e4d17ec5c1" providerId="ADAL" clId="{5ABC2C34-B175-4ABB-A3AA-79BF6615036E}" dt="2021-04-01T09:56:21.060" v="354" actId="790"/>
            <ac:spMkLst>
              <pc:docMk/>
              <pc:sldMasterMk cId="2831793803" sldId="2147483648"/>
              <pc:sldLayoutMk cId="2552641140" sldId="2147483660"/>
              <ac:spMk id="4" creationId="{28807BA4-9E8B-4021-A4B6-01A2510E8897}"/>
            </ac:spMkLst>
          </pc:spChg>
          <pc:spChg chg="mod">
            <ac:chgData name="Bohms, H.M. (Michel)" userId="f0b80a2c-ca6a-4850-9433-81e4d17ec5c1" providerId="ADAL" clId="{5ABC2C34-B175-4ABB-A3AA-79BF6615036E}" dt="2021-04-01T09:56:21.071" v="357" actId="790"/>
            <ac:spMkLst>
              <pc:docMk/>
              <pc:sldMasterMk cId="2831793803" sldId="2147483648"/>
              <pc:sldLayoutMk cId="2552641140" sldId="2147483660"/>
              <ac:spMk id="5" creationId="{E3AE8D94-FBEC-45F4-9E29-E69D7A23752F}"/>
            </ac:spMkLst>
          </pc:spChg>
          <pc:spChg chg="mod">
            <ac:chgData name="Bohms, H.M. (Michel)" userId="f0b80a2c-ca6a-4850-9433-81e4d17ec5c1" providerId="ADAL" clId="{5ABC2C34-B175-4ABB-A3AA-79BF6615036E}" dt="2021-04-01T09:56:21.069" v="356" actId="790"/>
            <ac:spMkLst>
              <pc:docMk/>
              <pc:sldMasterMk cId="2831793803" sldId="2147483648"/>
              <pc:sldLayoutMk cId="2552641140" sldId="2147483660"/>
              <ac:spMk id="11" creationId="{49A542DA-75FE-4413-AC0E-7C8134E2722B}"/>
            </ac:spMkLst>
          </pc:spChg>
          <pc:spChg chg="mod">
            <ac:chgData name="Bohms, H.M. (Michel)" userId="f0b80a2c-ca6a-4850-9433-81e4d17ec5c1" providerId="ADAL" clId="{5ABC2C34-B175-4ABB-A3AA-79BF6615036E}" dt="2021-04-01T09:56:21.046" v="349" actId="790"/>
            <ac:spMkLst>
              <pc:docMk/>
              <pc:sldMasterMk cId="2831793803" sldId="2147483648"/>
              <pc:sldLayoutMk cId="2552641140" sldId="2147483660"/>
              <ac:spMk id="120" creationId="{4554CBC1-67C3-40B3-B69E-583693464CAB}"/>
            </ac:spMkLst>
          </pc:spChg>
          <pc:spChg chg="mod">
            <ac:chgData name="Bohms, H.M. (Michel)" userId="f0b80a2c-ca6a-4850-9433-81e4d17ec5c1" providerId="ADAL" clId="{5ABC2C34-B175-4ABB-A3AA-79BF6615036E}" dt="2021-04-01T09:56:21.047" v="350" actId="790"/>
            <ac:spMkLst>
              <pc:docMk/>
              <pc:sldMasterMk cId="2831793803" sldId="2147483648"/>
              <pc:sldLayoutMk cId="2552641140" sldId="2147483660"/>
              <ac:spMk id="149" creationId="{E909BB5C-4BBE-4A17-B7C9-9421049DFC83}"/>
            </ac:spMkLst>
          </pc:spChg>
          <pc:spChg chg="mod">
            <ac:chgData name="Bohms, H.M. (Michel)" userId="f0b80a2c-ca6a-4850-9433-81e4d17ec5c1" providerId="ADAL" clId="{5ABC2C34-B175-4ABB-A3AA-79BF6615036E}" dt="2021-04-01T09:56:21.054" v="352" actId="790"/>
            <ac:spMkLst>
              <pc:docMk/>
              <pc:sldMasterMk cId="2831793803" sldId="2147483648"/>
              <pc:sldLayoutMk cId="2552641140" sldId="2147483660"/>
              <ac:spMk id="188" creationId="{0913F88F-D24E-4B05-A0C4-5702DF7B6B07}"/>
            </ac:spMkLst>
          </pc:spChg>
          <pc:spChg chg="mod">
            <ac:chgData name="Bohms, H.M. (Michel)" userId="f0b80a2c-ca6a-4850-9433-81e4d17ec5c1" providerId="ADAL" clId="{5ABC2C34-B175-4ABB-A3AA-79BF6615036E}" dt="2021-04-01T09:56:21.050" v="351" actId="790"/>
            <ac:spMkLst>
              <pc:docMk/>
              <pc:sldMasterMk cId="2831793803" sldId="2147483648"/>
              <pc:sldLayoutMk cId="2552641140" sldId="2147483660"/>
              <ac:spMk id="194" creationId="{F2F8D9C1-29CC-4621-BC21-3CB89DBCB581}"/>
            </ac:spMkLst>
          </pc:spChg>
        </pc:sldLayoutChg>
        <pc:sldLayoutChg chg="modSp mod">
          <pc:chgData name="Bohms, H.M. (Michel)" userId="f0b80a2c-ca6a-4850-9433-81e4d17ec5c1" providerId="ADAL" clId="{5ABC2C34-B175-4ABB-A3AA-79BF6615036E}" dt="2021-04-01T09:56:21.042" v="348" actId="790"/>
          <pc:sldLayoutMkLst>
            <pc:docMk/>
            <pc:sldMasterMk cId="2831793803" sldId="2147483648"/>
            <pc:sldLayoutMk cId="2535154168" sldId="2147483661"/>
          </pc:sldLayoutMkLst>
          <pc:spChg chg="mod">
            <ac:chgData name="Bohms, H.M. (Michel)" userId="f0b80a2c-ca6a-4850-9433-81e4d17ec5c1" providerId="ADAL" clId="{5ABC2C34-B175-4ABB-A3AA-79BF6615036E}" dt="2021-04-01T09:56:21.039" v="346" actId="790"/>
            <ac:spMkLst>
              <pc:docMk/>
              <pc:sldMasterMk cId="2831793803" sldId="2147483648"/>
              <pc:sldLayoutMk cId="2535154168" sldId="2147483661"/>
              <ac:spMk id="2" creationId="{85E5B63B-737B-4ED0-9D1C-6EF631E4C587}"/>
            </ac:spMkLst>
          </pc:spChg>
          <pc:spChg chg="mod">
            <ac:chgData name="Bohms, H.M. (Michel)" userId="f0b80a2c-ca6a-4850-9433-81e4d17ec5c1" providerId="ADAL" clId="{5ABC2C34-B175-4ABB-A3AA-79BF6615036E}" dt="2021-04-01T09:56:21.031" v="344" actId="790"/>
            <ac:spMkLst>
              <pc:docMk/>
              <pc:sldMasterMk cId="2831793803" sldId="2147483648"/>
              <pc:sldLayoutMk cId="2535154168" sldId="2147483661"/>
              <ac:spMk id="3" creationId="{ED12B838-4EBF-44B3-96A3-36FE4C106877}"/>
            </ac:spMkLst>
          </pc:spChg>
          <pc:spChg chg="mod">
            <ac:chgData name="Bohms, H.M. (Michel)" userId="f0b80a2c-ca6a-4850-9433-81e4d17ec5c1" providerId="ADAL" clId="{5ABC2C34-B175-4ABB-A3AA-79BF6615036E}" dt="2021-04-01T09:56:21.042" v="348" actId="790"/>
            <ac:spMkLst>
              <pc:docMk/>
              <pc:sldMasterMk cId="2831793803" sldId="2147483648"/>
              <pc:sldLayoutMk cId="2535154168" sldId="2147483661"/>
              <ac:spMk id="4" creationId="{EBFCA198-B405-434C-BDB0-38D5BBFCB906}"/>
            </ac:spMkLst>
          </pc:spChg>
          <pc:spChg chg="mod">
            <ac:chgData name="Bohms, H.M. (Michel)" userId="f0b80a2c-ca6a-4850-9433-81e4d17ec5c1" providerId="ADAL" clId="{5ABC2C34-B175-4ABB-A3AA-79BF6615036E}" dt="2021-04-01T09:56:21.033" v="345" actId="790"/>
            <ac:spMkLst>
              <pc:docMk/>
              <pc:sldMasterMk cId="2831793803" sldId="2147483648"/>
              <pc:sldLayoutMk cId="2535154168" sldId="2147483661"/>
              <ac:spMk id="5" creationId="{346F6343-BF0C-45C5-8131-6B001C7D364F}"/>
            </ac:spMkLst>
          </pc:spChg>
          <pc:spChg chg="mod">
            <ac:chgData name="Bohms, H.M. (Michel)" userId="f0b80a2c-ca6a-4850-9433-81e4d17ec5c1" providerId="ADAL" clId="{5ABC2C34-B175-4ABB-A3AA-79BF6615036E}" dt="2021-04-01T09:56:21.040" v="347" actId="790"/>
            <ac:spMkLst>
              <pc:docMk/>
              <pc:sldMasterMk cId="2831793803" sldId="2147483648"/>
              <pc:sldLayoutMk cId="2535154168" sldId="2147483661"/>
              <ac:spMk id="14" creationId="{45D054C6-955F-4524-B419-8433FE6D93D0}"/>
            </ac:spMkLst>
          </pc:spChg>
          <pc:spChg chg="mod">
            <ac:chgData name="Bohms, H.M. (Michel)" userId="f0b80a2c-ca6a-4850-9433-81e4d17ec5c1" providerId="ADAL" clId="{5ABC2C34-B175-4ABB-A3AA-79BF6615036E}" dt="2021-04-01T09:56:21.027" v="343" actId="790"/>
            <ac:spMkLst>
              <pc:docMk/>
              <pc:sldMasterMk cId="2831793803" sldId="2147483648"/>
              <pc:sldLayoutMk cId="2535154168" sldId="2147483661"/>
              <ac:spMk id="15" creationId="{9FDA7449-64DA-4D83-8198-E1195E045EAA}"/>
            </ac:spMkLst>
          </pc:spChg>
          <pc:spChg chg="mod">
            <ac:chgData name="Bohms, H.M. (Michel)" userId="f0b80a2c-ca6a-4850-9433-81e4d17ec5c1" providerId="ADAL" clId="{5ABC2C34-B175-4ABB-A3AA-79BF6615036E}" dt="2021-04-01T09:56:21.020" v="340" actId="790"/>
            <ac:spMkLst>
              <pc:docMk/>
              <pc:sldMasterMk cId="2831793803" sldId="2147483648"/>
              <pc:sldLayoutMk cId="2535154168" sldId="2147483661"/>
              <ac:spMk id="88" creationId="{8D3ABCD5-39BE-458B-B7CF-6498BB983A72}"/>
            </ac:spMkLst>
          </pc:spChg>
          <pc:spChg chg="mod">
            <ac:chgData name="Bohms, H.M. (Michel)" userId="f0b80a2c-ca6a-4850-9433-81e4d17ec5c1" providerId="ADAL" clId="{5ABC2C34-B175-4ABB-A3AA-79BF6615036E}" dt="2021-04-01T09:56:21.021" v="341" actId="790"/>
            <ac:spMkLst>
              <pc:docMk/>
              <pc:sldMasterMk cId="2831793803" sldId="2147483648"/>
              <pc:sldLayoutMk cId="2535154168" sldId="2147483661"/>
              <ac:spMk id="151" creationId="{5CFE7F97-2109-4DE1-997E-438DDA5BA466}"/>
            </ac:spMkLst>
          </pc:spChg>
          <pc:spChg chg="mod">
            <ac:chgData name="Bohms, H.M. (Michel)" userId="f0b80a2c-ca6a-4850-9433-81e4d17ec5c1" providerId="ADAL" clId="{5ABC2C34-B175-4ABB-A3AA-79BF6615036E}" dt="2021-04-01T09:56:21.023" v="342" actId="790"/>
            <ac:spMkLst>
              <pc:docMk/>
              <pc:sldMasterMk cId="2831793803" sldId="2147483648"/>
              <pc:sldLayoutMk cId="2535154168" sldId="2147483661"/>
              <ac:spMk id="200" creationId="{CF022E84-EA7B-4026-848E-672D4DD41118}"/>
            </ac:spMkLst>
          </pc:spChg>
        </pc:sldLayoutChg>
        <pc:sldLayoutChg chg="modSp mod">
          <pc:chgData name="Bohms, H.M. (Michel)" userId="f0b80a2c-ca6a-4850-9433-81e4d17ec5c1" providerId="ADAL" clId="{5ABC2C34-B175-4ABB-A3AA-79BF6615036E}" dt="2021-04-01T09:56:21.128" v="378" actId="790"/>
          <pc:sldLayoutMkLst>
            <pc:docMk/>
            <pc:sldMasterMk cId="2831793803" sldId="2147483648"/>
            <pc:sldLayoutMk cId="3394394779" sldId="2147483673"/>
          </pc:sldLayoutMkLst>
          <pc:spChg chg="mod">
            <ac:chgData name="Bohms, H.M. (Michel)" userId="f0b80a2c-ca6a-4850-9433-81e4d17ec5c1" providerId="ADAL" clId="{5ABC2C34-B175-4ABB-A3AA-79BF6615036E}" dt="2021-04-01T09:56:21.125" v="376" actId="790"/>
            <ac:spMkLst>
              <pc:docMk/>
              <pc:sldMasterMk cId="2831793803" sldId="2147483648"/>
              <pc:sldLayoutMk cId="3394394779" sldId="2147483673"/>
              <ac:spMk id="2" creationId="{15E3676A-D700-48A0-9803-EC20262D46E9}"/>
            </ac:spMkLst>
          </pc:spChg>
          <pc:spChg chg="mod">
            <ac:chgData name="Bohms, H.M. (Michel)" userId="f0b80a2c-ca6a-4850-9433-81e4d17ec5c1" providerId="ADAL" clId="{5ABC2C34-B175-4ABB-A3AA-79BF6615036E}" dt="2021-04-01T09:56:21.118" v="374" actId="790"/>
            <ac:spMkLst>
              <pc:docMk/>
              <pc:sldMasterMk cId="2831793803" sldId="2147483648"/>
              <pc:sldLayoutMk cId="3394394779" sldId="2147483673"/>
              <ac:spMk id="3" creationId="{48DD1861-5D02-4224-9D47-C736F5593874}"/>
            </ac:spMkLst>
          </pc:spChg>
          <pc:spChg chg="mod">
            <ac:chgData name="Bohms, H.M. (Michel)" userId="f0b80a2c-ca6a-4850-9433-81e4d17ec5c1" providerId="ADAL" clId="{5ABC2C34-B175-4ABB-A3AA-79BF6615036E}" dt="2021-04-01T09:56:21.128" v="378" actId="790"/>
            <ac:spMkLst>
              <pc:docMk/>
              <pc:sldMasterMk cId="2831793803" sldId="2147483648"/>
              <pc:sldLayoutMk cId="3394394779" sldId="2147483673"/>
              <ac:spMk id="4" creationId="{291F2DBB-1D04-4179-B672-36006C97FF23}"/>
            </ac:spMkLst>
          </pc:spChg>
          <pc:spChg chg="mod">
            <ac:chgData name="Bohms, H.M. (Michel)" userId="f0b80a2c-ca6a-4850-9433-81e4d17ec5c1" providerId="ADAL" clId="{5ABC2C34-B175-4ABB-A3AA-79BF6615036E}" dt="2021-04-01T09:56:21.119" v="375" actId="790"/>
            <ac:spMkLst>
              <pc:docMk/>
              <pc:sldMasterMk cId="2831793803" sldId="2147483648"/>
              <pc:sldLayoutMk cId="3394394779" sldId="2147483673"/>
              <ac:spMk id="5" creationId="{887590F9-336B-43EA-90C1-F90994ABAF7A}"/>
            </ac:spMkLst>
          </pc:spChg>
          <pc:spChg chg="mod">
            <ac:chgData name="Bohms, H.M. (Michel)" userId="f0b80a2c-ca6a-4850-9433-81e4d17ec5c1" providerId="ADAL" clId="{5ABC2C34-B175-4ABB-A3AA-79BF6615036E}" dt="2021-04-01T09:56:21.105" v="369" actId="790"/>
            <ac:spMkLst>
              <pc:docMk/>
              <pc:sldMasterMk cId="2831793803" sldId="2147483648"/>
              <pc:sldLayoutMk cId="3394394779" sldId="2147483673"/>
              <ac:spMk id="9" creationId="{306BD5D3-3967-499E-87C9-6F3A334CE769}"/>
            </ac:spMkLst>
          </pc:spChg>
          <pc:spChg chg="mod">
            <ac:chgData name="Bohms, H.M. (Michel)" userId="f0b80a2c-ca6a-4850-9433-81e4d17ec5c1" providerId="ADAL" clId="{5ABC2C34-B175-4ABB-A3AA-79BF6615036E}" dt="2021-04-01T09:56:21.126" v="377"/>
            <ac:spMkLst>
              <pc:docMk/>
              <pc:sldMasterMk cId="2831793803" sldId="2147483648"/>
              <pc:sldLayoutMk cId="3394394779" sldId="2147483673"/>
              <ac:spMk id="11" creationId="{F6910D76-D499-4C78-8F33-CDD881528D6A}"/>
            </ac:spMkLst>
          </pc:spChg>
          <pc:spChg chg="mod">
            <ac:chgData name="Bohms, H.M. (Michel)" userId="f0b80a2c-ca6a-4850-9433-81e4d17ec5c1" providerId="ADAL" clId="{5ABC2C34-B175-4ABB-A3AA-79BF6615036E}" dt="2021-04-01T09:56:21.101" v="367" actId="790"/>
            <ac:spMkLst>
              <pc:docMk/>
              <pc:sldMasterMk cId="2831793803" sldId="2147483648"/>
              <pc:sldLayoutMk cId="3394394779" sldId="2147483673"/>
              <ac:spMk id="12" creationId="{D2D6917A-A3A5-482F-A0D3-BD7F10CD032E}"/>
            </ac:spMkLst>
          </pc:spChg>
          <pc:spChg chg="mod">
            <ac:chgData name="Bohms, H.M. (Michel)" userId="f0b80a2c-ca6a-4850-9433-81e4d17ec5c1" providerId="ADAL" clId="{5ABC2C34-B175-4ABB-A3AA-79BF6615036E}" dt="2021-04-01T09:56:21.107" v="370" actId="790"/>
            <ac:spMkLst>
              <pc:docMk/>
              <pc:sldMasterMk cId="2831793803" sldId="2147483648"/>
              <pc:sldLayoutMk cId="3394394779" sldId="2147483673"/>
              <ac:spMk id="25" creationId="{31D9F5AF-1CE4-492D-9595-51DA14E36D64}"/>
            </ac:spMkLst>
          </pc:spChg>
          <pc:spChg chg="mod">
            <ac:chgData name="Bohms, H.M. (Michel)" userId="f0b80a2c-ca6a-4850-9433-81e4d17ec5c1" providerId="ADAL" clId="{5ABC2C34-B175-4ABB-A3AA-79BF6615036E}" dt="2021-04-01T09:56:21.109" v="371" actId="790"/>
            <ac:spMkLst>
              <pc:docMk/>
              <pc:sldMasterMk cId="2831793803" sldId="2147483648"/>
              <pc:sldLayoutMk cId="3394394779" sldId="2147483673"/>
              <ac:spMk id="26" creationId="{6CA30C58-356F-4E30-A02E-60F3A8720228}"/>
            </ac:spMkLst>
          </pc:spChg>
          <pc:spChg chg="mod">
            <ac:chgData name="Bohms, H.M. (Michel)" userId="f0b80a2c-ca6a-4850-9433-81e4d17ec5c1" providerId="ADAL" clId="{5ABC2C34-B175-4ABB-A3AA-79BF6615036E}" dt="2021-04-01T09:56:21.111" v="372" actId="790"/>
            <ac:spMkLst>
              <pc:docMk/>
              <pc:sldMasterMk cId="2831793803" sldId="2147483648"/>
              <pc:sldLayoutMk cId="3394394779" sldId="2147483673"/>
              <ac:spMk id="27" creationId="{AEF8CBF0-1080-4328-90E3-E6A453C76D1C}"/>
            </ac:spMkLst>
          </pc:spChg>
          <pc:spChg chg="mod">
            <ac:chgData name="Bohms, H.M. (Michel)" userId="f0b80a2c-ca6a-4850-9433-81e4d17ec5c1" providerId="ADAL" clId="{5ABC2C34-B175-4ABB-A3AA-79BF6615036E}" dt="2021-04-01T09:56:21.115" v="373" actId="790"/>
            <ac:spMkLst>
              <pc:docMk/>
              <pc:sldMasterMk cId="2831793803" sldId="2147483648"/>
              <pc:sldLayoutMk cId="3394394779" sldId="2147483673"/>
              <ac:spMk id="28" creationId="{55C5D643-B0DA-4055-86A8-0F037C18CC31}"/>
            </ac:spMkLst>
          </pc:spChg>
          <pc:spChg chg="mod">
            <ac:chgData name="Bohms, H.M. (Michel)" userId="f0b80a2c-ca6a-4850-9433-81e4d17ec5c1" providerId="ADAL" clId="{5ABC2C34-B175-4ABB-A3AA-79BF6615036E}" dt="2021-04-01T09:56:21.104" v="368" actId="790"/>
            <ac:spMkLst>
              <pc:docMk/>
              <pc:sldMasterMk cId="2831793803" sldId="2147483648"/>
              <pc:sldLayoutMk cId="3394394779" sldId="2147483673"/>
              <ac:spMk id="53" creationId="{27489788-7523-4049-B6A4-83AEF6154017}"/>
            </ac:spMkLst>
          </pc:spChg>
        </pc:sldLayoutChg>
        <pc:sldLayoutChg chg="modSp mod">
          <pc:chgData name="Bohms, H.M. (Michel)" userId="f0b80a2c-ca6a-4850-9433-81e4d17ec5c1" providerId="ADAL" clId="{5ABC2C34-B175-4ABB-A3AA-79BF6615036E}" dt="2021-04-01T09:56:21.377" v="492" actId="790"/>
          <pc:sldLayoutMkLst>
            <pc:docMk/>
            <pc:sldMasterMk cId="2831793803" sldId="2147483648"/>
            <pc:sldLayoutMk cId="850400382" sldId="2147483675"/>
          </pc:sldLayoutMkLst>
          <pc:spChg chg="mod">
            <ac:chgData name="Bohms, H.M. (Michel)" userId="f0b80a2c-ca6a-4850-9433-81e4d17ec5c1" providerId="ADAL" clId="{5ABC2C34-B175-4ABB-A3AA-79BF6615036E}" dt="2021-04-01T09:56:21.372" v="490" actId="790"/>
            <ac:spMkLst>
              <pc:docMk/>
              <pc:sldMasterMk cId="2831793803" sldId="2147483648"/>
              <pc:sldLayoutMk cId="850400382" sldId="2147483675"/>
              <ac:spMk id="2" creationId="{39C59A2A-E932-4F20-ADBB-B7C76E26CBDC}"/>
            </ac:spMkLst>
          </pc:spChg>
          <pc:spChg chg="mod">
            <ac:chgData name="Bohms, H.M. (Michel)" userId="f0b80a2c-ca6a-4850-9433-81e4d17ec5c1" providerId="ADAL" clId="{5ABC2C34-B175-4ABB-A3AA-79BF6615036E}" dt="2021-04-01T09:56:21.364" v="488" actId="790"/>
            <ac:spMkLst>
              <pc:docMk/>
              <pc:sldMasterMk cId="2831793803" sldId="2147483648"/>
              <pc:sldLayoutMk cId="850400382" sldId="2147483675"/>
              <ac:spMk id="3" creationId="{408CC563-ED69-4242-A700-66F529F00277}"/>
            </ac:spMkLst>
          </pc:spChg>
          <pc:spChg chg="mod">
            <ac:chgData name="Bohms, H.M. (Michel)" userId="f0b80a2c-ca6a-4850-9433-81e4d17ec5c1" providerId="ADAL" clId="{5ABC2C34-B175-4ABB-A3AA-79BF6615036E}" dt="2021-04-01T09:56:21.367" v="489" actId="790"/>
            <ac:spMkLst>
              <pc:docMk/>
              <pc:sldMasterMk cId="2831793803" sldId="2147483648"/>
              <pc:sldLayoutMk cId="850400382" sldId="2147483675"/>
              <ac:spMk id="4" creationId="{D3F04256-5640-4A2F-9DE2-CA50AA5C4E19}"/>
            </ac:spMkLst>
          </pc:spChg>
          <pc:spChg chg="mod">
            <ac:chgData name="Bohms, H.M. (Michel)" userId="f0b80a2c-ca6a-4850-9433-81e4d17ec5c1" providerId="ADAL" clId="{5ABC2C34-B175-4ABB-A3AA-79BF6615036E}" dt="2021-04-01T09:56:21.377" v="492" actId="790"/>
            <ac:spMkLst>
              <pc:docMk/>
              <pc:sldMasterMk cId="2831793803" sldId="2147483648"/>
              <pc:sldLayoutMk cId="850400382" sldId="2147483675"/>
              <ac:spMk id="5" creationId="{FF216664-7142-48FA-801A-A233888EAFDD}"/>
            </ac:spMkLst>
          </pc:spChg>
          <pc:spChg chg="mod">
            <ac:chgData name="Bohms, H.M. (Michel)" userId="f0b80a2c-ca6a-4850-9433-81e4d17ec5c1" providerId="ADAL" clId="{5ABC2C34-B175-4ABB-A3AA-79BF6615036E}" dt="2021-04-01T09:56:21.358" v="478"/>
            <ac:spMkLst>
              <pc:docMk/>
              <pc:sldMasterMk cId="2831793803" sldId="2147483648"/>
              <pc:sldLayoutMk cId="850400382" sldId="2147483675"/>
              <ac:spMk id="22" creationId="{00000000-0000-0000-0000-000000000000}"/>
            </ac:spMkLst>
          </pc:spChg>
          <pc:spChg chg="mod">
            <ac:chgData name="Bohms, H.M. (Michel)" userId="f0b80a2c-ca6a-4850-9433-81e4d17ec5c1" providerId="ADAL" clId="{5ABC2C34-B175-4ABB-A3AA-79BF6615036E}" dt="2021-04-01T09:56:21.375" v="491" actId="790"/>
            <ac:spMkLst>
              <pc:docMk/>
              <pc:sldMasterMk cId="2831793803" sldId="2147483648"/>
              <pc:sldLayoutMk cId="850400382" sldId="2147483675"/>
              <ac:spMk id="64" creationId="{9E282118-5AF8-446A-9FD3-768DDD6BCEAE}"/>
            </ac:spMkLst>
          </pc:spChg>
          <pc:spChg chg="mod">
            <ac:chgData name="Bohms, H.M. (Michel)" userId="f0b80a2c-ca6a-4850-9433-81e4d17ec5c1" providerId="ADAL" clId="{5ABC2C34-B175-4ABB-A3AA-79BF6615036E}" dt="2021-04-01T09:56:21.349" v="466"/>
            <ac:spMkLst>
              <pc:docMk/>
              <pc:sldMasterMk cId="2831793803" sldId="2147483648"/>
              <pc:sldLayoutMk cId="850400382" sldId="2147483675"/>
              <ac:spMk id="101" creationId="{FA3930DD-DC22-421B-8B5C-ECC612505626}"/>
            </ac:spMkLst>
          </pc:spChg>
          <pc:spChg chg="mod">
            <ac:chgData name="Bohms, H.M. (Michel)" userId="f0b80a2c-ca6a-4850-9433-81e4d17ec5c1" providerId="ADAL" clId="{5ABC2C34-B175-4ABB-A3AA-79BF6615036E}" dt="2021-04-01T09:56:21.354" v="476" actId="790"/>
            <ac:spMkLst>
              <pc:docMk/>
              <pc:sldMasterMk cId="2831793803" sldId="2147483648"/>
              <pc:sldLayoutMk cId="850400382" sldId="2147483675"/>
              <ac:spMk id="103" creationId="{82DED694-965C-41F6-8334-D160E5CDFC49}"/>
            </ac:spMkLst>
          </pc:spChg>
          <pc:spChg chg="mod">
            <ac:chgData name="Bohms, H.M. (Michel)" userId="f0b80a2c-ca6a-4850-9433-81e4d17ec5c1" providerId="ADAL" clId="{5ABC2C34-B175-4ABB-A3AA-79BF6615036E}" dt="2021-04-01T09:56:21.350" v="467"/>
            <ac:spMkLst>
              <pc:docMk/>
              <pc:sldMasterMk cId="2831793803" sldId="2147483648"/>
              <pc:sldLayoutMk cId="850400382" sldId="2147483675"/>
              <ac:spMk id="104" creationId="{253B405D-F1AB-4817-B270-7BFFD3F3045F}"/>
            </ac:spMkLst>
          </pc:spChg>
          <pc:spChg chg="mod">
            <ac:chgData name="Bohms, H.M. (Michel)" userId="f0b80a2c-ca6a-4850-9433-81e4d17ec5c1" providerId="ADAL" clId="{5ABC2C34-B175-4ABB-A3AA-79BF6615036E}" dt="2021-04-01T09:56:21.350" v="468"/>
            <ac:spMkLst>
              <pc:docMk/>
              <pc:sldMasterMk cId="2831793803" sldId="2147483648"/>
              <pc:sldLayoutMk cId="850400382" sldId="2147483675"/>
              <ac:spMk id="105" creationId="{D06D2B9A-2824-4C51-AC31-7B8A2F099D2A}"/>
            </ac:spMkLst>
          </pc:spChg>
          <pc:spChg chg="mod">
            <ac:chgData name="Bohms, H.M. (Michel)" userId="f0b80a2c-ca6a-4850-9433-81e4d17ec5c1" providerId="ADAL" clId="{5ABC2C34-B175-4ABB-A3AA-79BF6615036E}" dt="2021-04-01T09:56:21.350" v="469"/>
            <ac:spMkLst>
              <pc:docMk/>
              <pc:sldMasterMk cId="2831793803" sldId="2147483648"/>
              <pc:sldLayoutMk cId="850400382" sldId="2147483675"/>
              <ac:spMk id="106" creationId="{2CBB626D-CD15-4693-8763-41BAEE5BF1E1}"/>
            </ac:spMkLst>
          </pc:spChg>
          <pc:spChg chg="mod">
            <ac:chgData name="Bohms, H.M. (Michel)" userId="f0b80a2c-ca6a-4850-9433-81e4d17ec5c1" providerId="ADAL" clId="{5ABC2C34-B175-4ABB-A3AA-79BF6615036E}" dt="2021-04-01T09:56:21.351" v="470"/>
            <ac:spMkLst>
              <pc:docMk/>
              <pc:sldMasterMk cId="2831793803" sldId="2147483648"/>
              <pc:sldLayoutMk cId="850400382" sldId="2147483675"/>
              <ac:spMk id="107" creationId="{88ADBC97-6F7A-4743-A873-3D1D8CFFEC52}"/>
            </ac:spMkLst>
          </pc:spChg>
          <pc:spChg chg="mod">
            <ac:chgData name="Bohms, H.M. (Michel)" userId="f0b80a2c-ca6a-4850-9433-81e4d17ec5c1" providerId="ADAL" clId="{5ABC2C34-B175-4ABB-A3AA-79BF6615036E}" dt="2021-04-01T09:56:21.351" v="471"/>
            <ac:spMkLst>
              <pc:docMk/>
              <pc:sldMasterMk cId="2831793803" sldId="2147483648"/>
              <pc:sldLayoutMk cId="850400382" sldId="2147483675"/>
              <ac:spMk id="108" creationId="{F1290261-F37B-486E-B055-2C1FF5B8542A}"/>
            </ac:spMkLst>
          </pc:spChg>
          <pc:spChg chg="mod">
            <ac:chgData name="Bohms, H.M. (Michel)" userId="f0b80a2c-ca6a-4850-9433-81e4d17ec5c1" providerId="ADAL" clId="{5ABC2C34-B175-4ABB-A3AA-79BF6615036E}" dt="2021-04-01T09:56:21.351" v="472"/>
            <ac:spMkLst>
              <pc:docMk/>
              <pc:sldMasterMk cId="2831793803" sldId="2147483648"/>
              <pc:sldLayoutMk cId="850400382" sldId="2147483675"/>
              <ac:spMk id="109" creationId="{BF2DF362-BC86-44C1-A829-8F6669103432}"/>
            </ac:spMkLst>
          </pc:spChg>
          <pc:spChg chg="mod">
            <ac:chgData name="Bohms, H.M. (Michel)" userId="f0b80a2c-ca6a-4850-9433-81e4d17ec5c1" providerId="ADAL" clId="{5ABC2C34-B175-4ABB-A3AA-79BF6615036E}" dt="2021-04-01T09:56:21.352" v="473"/>
            <ac:spMkLst>
              <pc:docMk/>
              <pc:sldMasterMk cId="2831793803" sldId="2147483648"/>
              <pc:sldLayoutMk cId="850400382" sldId="2147483675"/>
              <ac:spMk id="110" creationId="{9E3E5C86-3261-43B7-A062-873068475FB2}"/>
            </ac:spMkLst>
          </pc:spChg>
          <pc:spChg chg="mod">
            <ac:chgData name="Bohms, H.M. (Michel)" userId="f0b80a2c-ca6a-4850-9433-81e4d17ec5c1" providerId="ADAL" clId="{5ABC2C34-B175-4ABB-A3AA-79BF6615036E}" dt="2021-04-01T09:56:21.352" v="474"/>
            <ac:spMkLst>
              <pc:docMk/>
              <pc:sldMasterMk cId="2831793803" sldId="2147483648"/>
              <pc:sldLayoutMk cId="850400382" sldId="2147483675"/>
              <ac:spMk id="111" creationId="{41E452AD-0E75-4DA7-8CD7-967C66DC88BE}"/>
            </ac:spMkLst>
          </pc:spChg>
          <pc:spChg chg="mod">
            <ac:chgData name="Bohms, H.M. (Michel)" userId="f0b80a2c-ca6a-4850-9433-81e4d17ec5c1" providerId="ADAL" clId="{5ABC2C34-B175-4ABB-A3AA-79BF6615036E}" dt="2021-04-01T09:56:21.352" v="475"/>
            <ac:spMkLst>
              <pc:docMk/>
              <pc:sldMasterMk cId="2831793803" sldId="2147483648"/>
              <pc:sldLayoutMk cId="850400382" sldId="2147483675"/>
              <ac:spMk id="112" creationId="{9993F58D-1819-4524-8E3B-17F2D1752223}"/>
            </ac:spMkLst>
          </pc:spChg>
          <pc:spChg chg="mod">
            <ac:chgData name="Bohms, H.M. (Michel)" userId="f0b80a2c-ca6a-4850-9433-81e4d17ec5c1" providerId="ADAL" clId="{5ABC2C34-B175-4ABB-A3AA-79BF6615036E}" dt="2021-04-01T09:56:21.358" v="479"/>
            <ac:spMkLst>
              <pc:docMk/>
              <pc:sldMasterMk cId="2831793803" sldId="2147483648"/>
              <pc:sldLayoutMk cId="850400382" sldId="2147483675"/>
              <ac:spMk id="113" creationId="{DC0E2FE1-67A8-4896-AAD4-23189DD2CEC4}"/>
            </ac:spMkLst>
          </pc:spChg>
          <pc:spChg chg="mod">
            <ac:chgData name="Bohms, H.M. (Michel)" userId="f0b80a2c-ca6a-4850-9433-81e4d17ec5c1" providerId="ADAL" clId="{5ABC2C34-B175-4ABB-A3AA-79BF6615036E}" dt="2021-04-01T09:56:21.359" v="480"/>
            <ac:spMkLst>
              <pc:docMk/>
              <pc:sldMasterMk cId="2831793803" sldId="2147483648"/>
              <pc:sldLayoutMk cId="850400382" sldId="2147483675"/>
              <ac:spMk id="114" creationId="{E47D8EC2-0522-466E-84C1-3C645FA9D7A8}"/>
            </ac:spMkLst>
          </pc:spChg>
          <pc:spChg chg="mod">
            <ac:chgData name="Bohms, H.M. (Michel)" userId="f0b80a2c-ca6a-4850-9433-81e4d17ec5c1" providerId="ADAL" clId="{5ABC2C34-B175-4ABB-A3AA-79BF6615036E}" dt="2021-04-01T09:56:21.359" v="481"/>
            <ac:spMkLst>
              <pc:docMk/>
              <pc:sldMasterMk cId="2831793803" sldId="2147483648"/>
              <pc:sldLayoutMk cId="850400382" sldId="2147483675"/>
              <ac:spMk id="115" creationId="{49DD3396-184F-49E8-B98D-B34CD946E474}"/>
            </ac:spMkLst>
          </pc:spChg>
          <pc:spChg chg="mod">
            <ac:chgData name="Bohms, H.M. (Michel)" userId="f0b80a2c-ca6a-4850-9433-81e4d17ec5c1" providerId="ADAL" clId="{5ABC2C34-B175-4ABB-A3AA-79BF6615036E}" dt="2021-04-01T09:56:21.360" v="482"/>
            <ac:spMkLst>
              <pc:docMk/>
              <pc:sldMasterMk cId="2831793803" sldId="2147483648"/>
              <pc:sldLayoutMk cId="850400382" sldId="2147483675"/>
              <ac:spMk id="116" creationId="{169552EF-8046-4EA6-BFCC-CCED87C29DBE}"/>
            </ac:spMkLst>
          </pc:spChg>
          <pc:spChg chg="mod">
            <ac:chgData name="Bohms, H.M. (Michel)" userId="f0b80a2c-ca6a-4850-9433-81e4d17ec5c1" providerId="ADAL" clId="{5ABC2C34-B175-4ABB-A3AA-79BF6615036E}" dt="2021-04-01T09:56:21.360" v="483"/>
            <ac:spMkLst>
              <pc:docMk/>
              <pc:sldMasterMk cId="2831793803" sldId="2147483648"/>
              <pc:sldLayoutMk cId="850400382" sldId="2147483675"/>
              <ac:spMk id="117" creationId="{E0C40C85-8D56-43B5-B229-590322AB9B05}"/>
            </ac:spMkLst>
          </pc:spChg>
          <pc:spChg chg="mod">
            <ac:chgData name="Bohms, H.M. (Michel)" userId="f0b80a2c-ca6a-4850-9433-81e4d17ec5c1" providerId="ADAL" clId="{5ABC2C34-B175-4ABB-A3AA-79BF6615036E}" dt="2021-04-01T09:56:21.360" v="484"/>
            <ac:spMkLst>
              <pc:docMk/>
              <pc:sldMasterMk cId="2831793803" sldId="2147483648"/>
              <pc:sldLayoutMk cId="850400382" sldId="2147483675"/>
              <ac:spMk id="118" creationId="{296C5D1B-4354-448F-A9FA-2AAFEDCF744D}"/>
            </ac:spMkLst>
          </pc:spChg>
          <pc:spChg chg="mod">
            <ac:chgData name="Bohms, H.M. (Michel)" userId="f0b80a2c-ca6a-4850-9433-81e4d17ec5c1" providerId="ADAL" clId="{5ABC2C34-B175-4ABB-A3AA-79BF6615036E}" dt="2021-04-01T09:56:21.361" v="485"/>
            <ac:spMkLst>
              <pc:docMk/>
              <pc:sldMasterMk cId="2831793803" sldId="2147483648"/>
              <pc:sldLayoutMk cId="850400382" sldId="2147483675"/>
              <ac:spMk id="119" creationId="{89AAB85E-0605-45B6-89ED-B21671AEA727}"/>
            </ac:spMkLst>
          </pc:spChg>
          <pc:spChg chg="mod">
            <ac:chgData name="Bohms, H.M. (Michel)" userId="f0b80a2c-ca6a-4850-9433-81e4d17ec5c1" providerId="ADAL" clId="{5ABC2C34-B175-4ABB-A3AA-79BF6615036E}" dt="2021-04-01T09:56:21.361" v="486"/>
            <ac:spMkLst>
              <pc:docMk/>
              <pc:sldMasterMk cId="2831793803" sldId="2147483648"/>
              <pc:sldLayoutMk cId="850400382" sldId="2147483675"/>
              <ac:spMk id="120" creationId="{12C7B200-4535-4035-A3AC-7FB26B243553}"/>
            </ac:spMkLst>
          </pc:spChg>
          <pc:spChg chg="mod">
            <ac:chgData name="Bohms, H.M. (Michel)" userId="f0b80a2c-ca6a-4850-9433-81e4d17ec5c1" providerId="ADAL" clId="{5ABC2C34-B175-4ABB-A3AA-79BF6615036E}" dt="2021-04-01T09:56:21.362" v="487"/>
            <ac:spMkLst>
              <pc:docMk/>
              <pc:sldMasterMk cId="2831793803" sldId="2147483648"/>
              <pc:sldLayoutMk cId="850400382" sldId="2147483675"/>
              <ac:spMk id="121" creationId="{93142C17-873E-4A17-89D0-A06014C1E48B}"/>
            </ac:spMkLst>
          </pc:spChg>
          <pc:spChg chg="mod">
            <ac:chgData name="Bohms, H.M. (Michel)" userId="f0b80a2c-ca6a-4850-9433-81e4d17ec5c1" providerId="ADAL" clId="{5ABC2C34-B175-4ABB-A3AA-79BF6615036E}" dt="2021-04-01T09:56:21.357" v="477" actId="790"/>
            <ac:spMkLst>
              <pc:docMk/>
              <pc:sldMasterMk cId="2831793803" sldId="2147483648"/>
              <pc:sldLayoutMk cId="850400382" sldId="2147483675"/>
              <ac:spMk id="181" creationId="{C9047537-E9D6-4F40-B0E8-24851E46D123}"/>
            </ac:spMkLst>
          </pc:spChg>
        </pc:sldLayoutChg>
        <pc:sldLayoutChg chg="modSp mod">
          <pc:chgData name="Bohms, H.M. (Michel)" userId="f0b80a2c-ca6a-4850-9433-81e4d17ec5c1" providerId="ADAL" clId="{5ABC2C34-B175-4ABB-A3AA-79BF6615036E}" dt="2021-04-01T09:56:21.221" v="415" actId="790"/>
          <pc:sldLayoutMkLst>
            <pc:docMk/>
            <pc:sldMasterMk cId="2831793803" sldId="2147483648"/>
            <pc:sldLayoutMk cId="936490875" sldId="2147483681"/>
          </pc:sldLayoutMkLst>
          <pc:spChg chg="mod">
            <ac:chgData name="Bohms, H.M. (Michel)" userId="f0b80a2c-ca6a-4850-9433-81e4d17ec5c1" providerId="ADAL" clId="{5ABC2C34-B175-4ABB-A3AA-79BF6615036E}" dt="2021-04-01T09:56:21.218" v="413" actId="790"/>
            <ac:spMkLst>
              <pc:docMk/>
              <pc:sldMasterMk cId="2831793803" sldId="2147483648"/>
              <pc:sldLayoutMk cId="936490875" sldId="2147483681"/>
              <ac:spMk id="2" creationId="{BFEDC453-C5F4-462B-A286-84B404146005}"/>
            </ac:spMkLst>
          </pc:spChg>
          <pc:spChg chg="mod">
            <ac:chgData name="Bohms, H.M. (Michel)" userId="f0b80a2c-ca6a-4850-9433-81e4d17ec5c1" providerId="ADAL" clId="{5ABC2C34-B175-4ABB-A3AA-79BF6615036E}" dt="2021-04-01T09:56:21.210" v="411" actId="790"/>
            <ac:spMkLst>
              <pc:docMk/>
              <pc:sldMasterMk cId="2831793803" sldId="2147483648"/>
              <pc:sldLayoutMk cId="936490875" sldId="2147483681"/>
              <ac:spMk id="3" creationId="{8403D489-FF50-402C-9D46-DBA4536F0FD9}"/>
            </ac:spMkLst>
          </pc:spChg>
          <pc:spChg chg="mod">
            <ac:chgData name="Bohms, H.M. (Michel)" userId="f0b80a2c-ca6a-4850-9433-81e4d17ec5c1" providerId="ADAL" clId="{5ABC2C34-B175-4ABB-A3AA-79BF6615036E}" dt="2021-04-01T09:56:21.221" v="415" actId="790"/>
            <ac:spMkLst>
              <pc:docMk/>
              <pc:sldMasterMk cId="2831793803" sldId="2147483648"/>
              <pc:sldLayoutMk cId="936490875" sldId="2147483681"/>
              <ac:spMk id="4" creationId="{C5421215-5092-45CD-A09F-430CF85C27E5}"/>
            </ac:spMkLst>
          </pc:spChg>
          <pc:spChg chg="mod">
            <ac:chgData name="Bohms, H.M. (Michel)" userId="f0b80a2c-ca6a-4850-9433-81e4d17ec5c1" providerId="ADAL" clId="{5ABC2C34-B175-4ABB-A3AA-79BF6615036E}" dt="2021-04-01T09:56:21.212" v="412" actId="790"/>
            <ac:spMkLst>
              <pc:docMk/>
              <pc:sldMasterMk cId="2831793803" sldId="2147483648"/>
              <pc:sldLayoutMk cId="936490875" sldId="2147483681"/>
              <ac:spMk id="5" creationId="{A45D3AD9-9191-46CE-AFA8-CFA359686ADF}"/>
            </ac:spMkLst>
          </pc:spChg>
          <pc:spChg chg="mod">
            <ac:chgData name="Bohms, H.M. (Michel)" userId="f0b80a2c-ca6a-4850-9433-81e4d17ec5c1" providerId="ADAL" clId="{5ABC2C34-B175-4ABB-A3AA-79BF6615036E}" dt="2021-04-01T09:56:21.219" v="414"/>
            <ac:spMkLst>
              <pc:docMk/>
              <pc:sldMasterMk cId="2831793803" sldId="2147483648"/>
              <pc:sldLayoutMk cId="936490875" sldId="2147483681"/>
              <ac:spMk id="10" creationId="{EB946E15-2342-4A5B-885F-9F8E7DA1B845}"/>
            </ac:spMkLst>
          </pc:spChg>
          <pc:spChg chg="mod">
            <ac:chgData name="Bohms, H.M. (Michel)" userId="f0b80a2c-ca6a-4850-9433-81e4d17ec5c1" providerId="ADAL" clId="{5ABC2C34-B175-4ABB-A3AA-79BF6615036E}" dt="2021-04-01T09:56:21.200" v="407" actId="790"/>
            <ac:spMkLst>
              <pc:docMk/>
              <pc:sldMasterMk cId="2831793803" sldId="2147483648"/>
              <pc:sldLayoutMk cId="936490875" sldId="2147483681"/>
              <ac:spMk id="11" creationId="{39B4DE28-927C-4A9A-B386-1193B50A67A8}"/>
            </ac:spMkLst>
          </pc:spChg>
          <pc:spChg chg="mod">
            <ac:chgData name="Bohms, H.M. (Michel)" userId="f0b80a2c-ca6a-4850-9433-81e4d17ec5c1" providerId="ADAL" clId="{5ABC2C34-B175-4ABB-A3AA-79BF6615036E}" dt="2021-04-01T09:56:21.202" v="408" actId="790"/>
            <ac:spMkLst>
              <pc:docMk/>
              <pc:sldMasterMk cId="2831793803" sldId="2147483648"/>
              <pc:sldLayoutMk cId="936490875" sldId="2147483681"/>
              <ac:spMk id="12" creationId="{7FE4C19A-D28B-4125-A086-50989B966B05}"/>
            </ac:spMkLst>
          </pc:spChg>
          <pc:spChg chg="mod">
            <ac:chgData name="Bohms, H.M. (Michel)" userId="f0b80a2c-ca6a-4850-9433-81e4d17ec5c1" providerId="ADAL" clId="{5ABC2C34-B175-4ABB-A3AA-79BF6615036E}" dt="2021-04-01T09:56:21.205" v="409" actId="790"/>
            <ac:spMkLst>
              <pc:docMk/>
              <pc:sldMasterMk cId="2831793803" sldId="2147483648"/>
              <pc:sldLayoutMk cId="936490875" sldId="2147483681"/>
              <ac:spMk id="13" creationId="{CDB020DD-AD9D-4C5D-9E52-5178CF800861}"/>
            </ac:spMkLst>
          </pc:spChg>
          <pc:spChg chg="mod">
            <ac:chgData name="Bohms, H.M. (Michel)" userId="f0b80a2c-ca6a-4850-9433-81e4d17ec5c1" providerId="ADAL" clId="{5ABC2C34-B175-4ABB-A3AA-79BF6615036E}" dt="2021-04-01T09:56:21.192" v="404" actId="790"/>
            <ac:spMkLst>
              <pc:docMk/>
              <pc:sldMasterMk cId="2831793803" sldId="2147483648"/>
              <pc:sldLayoutMk cId="936490875" sldId="2147483681"/>
              <ac:spMk id="14" creationId="{481D7FAF-907F-4DFB-B826-61952457FF5A}"/>
            </ac:spMkLst>
          </pc:spChg>
          <pc:spChg chg="mod">
            <ac:chgData name="Bohms, H.M. (Michel)" userId="f0b80a2c-ca6a-4850-9433-81e4d17ec5c1" providerId="ADAL" clId="{5ABC2C34-B175-4ABB-A3AA-79BF6615036E}" dt="2021-04-01T09:56:21.197" v="406" actId="790"/>
            <ac:spMkLst>
              <pc:docMk/>
              <pc:sldMasterMk cId="2831793803" sldId="2147483648"/>
              <pc:sldLayoutMk cId="936490875" sldId="2147483681"/>
              <ac:spMk id="15" creationId="{73A4E3CC-2B0D-43F7-BD39-0634CE23811E}"/>
            </ac:spMkLst>
          </pc:spChg>
          <pc:spChg chg="mod">
            <ac:chgData name="Bohms, H.M. (Michel)" userId="f0b80a2c-ca6a-4850-9433-81e4d17ec5c1" providerId="ADAL" clId="{5ABC2C34-B175-4ABB-A3AA-79BF6615036E}" dt="2021-04-01T09:56:21.195" v="405" actId="790"/>
            <ac:spMkLst>
              <pc:docMk/>
              <pc:sldMasterMk cId="2831793803" sldId="2147483648"/>
              <pc:sldLayoutMk cId="936490875" sldId="2147483681"/>
              <ac:spMk id="84" creationId="{509D1DBF-53EC-4D6F-8ECF-1E96F36DB028}"/>
            </ac:spMkLst>
          </pc:spChg>
          <pc:spChg chg="mod">
            <ac:chgData name="Bohms, H.M. (Michel)" userId="f0b80a2c-ca6a-4850-9433-81e4d17ec5c1" providerId="ADAL" clId="{5ABC2C34-B175-4ABB-A3AA-79BF6615036E}" dt="2021-04-01T09:56:21.207" v="410" actId="790"/>
            <ac:spMkLst>
              <pc:docMk/>
              <pc:sldMasterMk cId="2831793803" sldId="2147483648"/>
              <pc:sldLayoutMk cId="936490875" sldId="2147483681"/>
              <ac:spMk id="125" creationId="{B034ACD3-6841-4473-96D9-95380FBE6047}"/>
            </ac:spMkLst>
          </pc:spChg>
        </pc:sldLayoutChg>
        <pc:sldLayoutChg chg="modSp mod">
          <pc:chgData name="Bohms, H.M. (Michel)" userId="f0b80a2c-ca6a-4850-9433-81e4d17ec5c1" providerId="ADAL" clId="{5ABC2C34-B175-4ABB-A3AA-79BF6615036E}" dt="2021-04-01T09:56:21.248" v="424" actId="790"/>
          <pc:sldLayoutMkLst>
            <pc:docMk/>
            <pc:sldMasterMk cId="2831793803" sldId="2147483648"/>
            <pc:sldLayoutMk cId="185354501" sldId="2147483691"/>
          </pc:sldLayoutMkLst>
          <pc:spChg chg="mod">
            <ac:chgData name="Bohms, H.M. (Michel)" userId="f0b80a2c-ca6a-4850-9433-81e4d17ec5c1" providerId="ADAL" clId="{5ABC2C34-B175-4ABB-A3AA-79BF6615036E}" dt="2021-04-01T09:56:21.243" v="422" actId="790"/>
            <ac:spMkLst>
              <pc:docMk/>
              <pc:sldMasterMk cId="2831793803" sldId="2147483648"/>
              <pc:sldLayoutMk cId="185354501" sldId="2147483691"/>
              <ac:spMk id="2" creationId="{0C677E30-10AA-4FF6-A582-79C8DAF81944}"/>
            </ac:spMkLst>
          </pc:spChg>
          <pc:spChg chg="mod">
            <ac:chgData name="Bohms, H.M. (Michel)" userId="f0b80a2c-ca6a-4850-9433-81e4d17ec5c1" providerId="ADAL" clId="{5ABC2C34-B175-4ABB-A3AA-79BF6615036E}" dt="2021-04-01T09:56:21.236" v="420" actId="790"/>
            <ac:spMkLst>
              <pc:docMk/>
              <pc:sldMasterMk cId="2831793803" sldId="2147483648"/>
              <pc:sldLayoutMk cId="185354501" sldId="2147483691"/>
              <ac:spMk id="3" creationId="{E36650D5-D35B-4A05-8738-5E41FB834A99}"/>
            </ac:spMkLst>
          </pc:spChg>
          <pc:spChg chg="mod">
            <ac:chgData name="Bohms, H.M. (Michel)" userId="f0b80a2c-ca6a-4850-9433-81e4d17ec5c1" providerId="ADAL" clId="{5ABC2C34-B175-4ABB-A3AA-79BF6615036E}" dt="2021-04-01T09:56:21.248" v="424" actId="790"/>
            <ac:spMkLst>
              <pc:docMk/>
              <pc:sldMasterMk cId="2831793803" sldId="2147483648"/>
              <pc:sldLayoutMk cId="185354501" sldId="2147483691"/>
              <ac:spMk id="4" creationId="{F73EDDC4-60D3-492A-BA8E-95D2C63DC8A5}"/>
            </ac:spMkLst>
          </pc:spChg>
          <pc:spChg chg="mod">
            <ac:chgData name="Bohms, H.M. (Michel)" userId="f0b80a2c-ca6a-4850-9433-81e4d17ec5c1" providerId="ADAL" clId="{5ABC2C34-B175-4ABB-A3AA-79BF6615036E}" dt="2021-04-01T09:56:21.238" v="421" actId="790"/>
            <ac:spMkLst>
              <pc:docMk/>
              <pc:sldMasterMk cId="2831793803" sldId="2147483648"/>
              <pc:sldLayoutMk cId="185354501" sldId="2147483691"/>
              <ac:spMk id="5" creationId="{00022D51-D3A7-4140-8288-73E878CE5AE2}"/>
            </ac:spMkLst>
          </pc:spChg>
          <pc:spChg chg="mod">
            <ac:chgData name="Bohms, H.M. (Michel)" userId="f0b80a2c-ca6a-4850-9433-81e4d17ec5c1" providerId="ADAL" clId="{5ABC2C34-B175-4ABB-A3AA-79BF6615036E}" dt="2021-04-01T09:56:21.227" v="417" actId="790"/>
            <ac:spMkLst>
              <pc:docMk/>
              <pc:sldMasterMk cId="2831793803" sldId="2147483648"/>
              <pc:sldLayoutMk cId="185354501" sldId="2147483691"/>
              <ac:spMk id="6" creationId="{1204C21B-610C-4232-9114-8B652A378043}"/>
            </ac:spMkLst>
          </pc:spChg>
          <pc:spChg chg="mod">
            <ac:chgData name="Bohms, H.M. (Michel)" userId="f0b80a2c-ca6a-4850-9433-81e4d17ec5c1" providerId="ADAL" clId="{5ABC2C34-B175-4ABB-A3AA-79BF6615036E}" dt="2021-04-01T09:56:21.246" v="423" actId="790"/>
            <ac:spMkLst>
              <pc:docMk/>
              <pc:sldMasterMk cId="2831793803" sldId="2147483648"/>
              <pc:sldLayoutMk cId="185354501" sldId="2147483691"/>
              <ac:spMk id="8" creationId="{35A7389F-68D4-4B8C-B313-BD67376B30FB}"/>
            </ac:spMkLst>
          </pc:spChg>
          <pc:spChg chg="mod">
            <ac:chgData name="Bohms, H.M. (Michel)" userId="f0b80a2c-ca6a-4850-9433-81e4d17ec5c1" providerId="ADAL" clId="{5ABC2C34-B175-4ABB-A3AA-79BF6615036E}" dt="2021-04-01T09:56:21.230" v="418" actId="790"/>
            <ac:spMkLst>
              <pc:docMk/>
              <pc:sldMasterMk cId="2831793803" sldId="2147483648"/>
              <pc:sldLayoutMk cId="185354501" sldId="2147483691"/>
              <ac:spMk id="13" creationId="{0982AE5E-692F-4CEB-971A-47A6024D73E9}"/>
            </ac:spMkLst>
          </pc:spChg>
          <pc:spChg chg="mod">
            <ac:chgData name="Bohms, H.M. (Michel)" userId="f0b80a2c-ca6a-4850-9433-81e4d17ec5c1" providerId="ADAL" clId="{5ABC2C34-B175-4ABB-A3AA-79BF6615036E}" dt="2021-04-01T09:56:21.224" v="416" actId="790"/>
            <ac:spMkLst>
              <pc:docMk/>
              <pc:sldMasterMk cId="2831793803" sldId="2147483648"/>
              <pc:sldLayoutMk cId="185354501" sldId="2147483691"/>
              <ac:spMk id="147" creationId="{10750E06-3C52-478F-85A3-EF296A1C6288}"/>
            </ac:spMkLst>
          </pc:spChg>
          <pc:spChg chg="mod">
            <ac:chgData name="Bohms, H.M. (Michel)" userId="f0b80a2c-ca6a-4850-9433-81e4d17ec5c1" providerId="ADAL" clId="{5ABC2C34-B175-4ABB-A3AA-79BF6615036E}" dt="2021-04-01T09:56:21.233" v="419" actId="790"/>
            <ac:spMkLst>
              <pc:docMk/>
              <pc:sldMasterMk cId="2831793803" sldId="2147483648"/>
              <pc:sldLayoutMk cId="185354501" sldId="2147483691"/>
              <ac:spMk id="149" creationId="{14A480CF-8312-41EF-9D7D-E426A1BBA759}"/>
            </ac:spMkLst>
          </pc:spChg>
        </pc:sldLayoutChg>
        <pc:sldLayoutChg chg="modSp mod">
          <pc:chgData name="Bohms, H.M. (Michel)" userId="f0b80a2c-ca6a-4850-9433-81e4d17ec5c1" providerId="ADAL" clId="{5ABC2C34-B175-4ABB-A3AA-79BF6615036E}" dt="2021-04-01T09:56:21.261" v="429" actId="790"/>
          <pc:sldLayoutMkLst>
            <pc:docMk/>
            <pc:sldMasterMk cId="2831793803" sldId="2147483648"/>
            <pc:sldLayoutMk cId="2567620518" sldId="2147483692"/>
          </pc:sldLayoutMkLst>
          <pc:spChg chg="mod">
            <ac:chgData name="Bohms, H.M. (Michel)" userId="f0b80a2c-ca6a-4850-9433-81e4d17ec5c1" providerId="ADAL" clId="{5ABC2C34-B175-4ABB-A3AA-79BF6615036E}" dt="2021-04-01T09:56:21.261" v="429" actId="790"/>
            <ac:spMkLst>
              <pc:docMk/>
              <pc:sldMasterMk cId="2831793803" sldId="2147483648"/>
              <pc:sldLayoutMk cId="2567620518" sldId="2147483692"/>
              <ac:spMk id="4" creationId="{2578D845-B8AD-412B-9C8F-C5259157CF8A}"/>
            </ac:spMkLst>
          </pc:spChg>
          <pc:spChg chg="mod">
            <ac:chgData name="Bohms, H.M. (Michel)" userId="f0b80a2c-ca6a-4850-9433-81e4d17ec5c1" providerId="ADAL" clId="{5ABC2C34-B175-4ABB-A3AA-79BF6615036E}" dt="2021-04-01T09:56:21.259" v="428" actId="790"/>
            <ac:spMkLst>
              <pc:docMk/>
              <pc:sldMasterMk cId="2831793803" sldId="2147483648"/>
              <pc:sldLayoutMk cId="2567620518" sldId="2147483692"/>
              <ac:spMk id="7" creationId="{5E99D4F0-F15F-4BC3-A3B2-3C81C0662ABD}"/>
            </ac:spMkLst>
          </pc:spChg>
          <pc:spChg chg="mod">
            <ac:chgData name="Bohms, H.M. (Michel)" userId="f0b80a2c-ca6a-4850-9433-81e4d17ec5c1" providerId="ADAL" clId="{5ABC2C34-B175-4ABB-A3AA-79BF6615036E}" dt="2021-04-01T09:56:21.254" v="426" actId="790"/>
            <ac:spMkLst>
              <pc:docMk/>
              <pc:sldMasterMk cId="2831793803" sldId="2147483648"/>
              <pc:sldLayoutMk cId="2567620518" sldId="2147483692"/>
              <ac:spMk id="12" creationId="{C7367DA8-F33F-498A-91F9-2C11185EE4DF}"/>
            </ac:spMkLst>
          </pc:spChg>
          <pc:spChg chg="mod">
            <ac:chgData name="Bohms, H.M. (Michel)" userId="f0b80a2c-ca6a-4850-9433-81e4d17ec5c1" providerId="ADAL" clId="{5ABC2C34-B175-4ABB-A3AA-79BF6615036E}" dt="2021-04-01T09:56:21.252" v="425" actId="790"/>
            <ac:spMkLst>
              <pc:docMk/>
              <pc:sldMasterMk cId="2831793803" sldId="2147483648"/>
              <pc:sldLayoutMk cId="2567620518" sldId="2147483692"/>
              <ac:spMk id="70" creationId="{BB8F6390-EE72-42C8-A3A9-011C3620D453}"/>
            </ac:spMkLst>
          </pc:spChg>
          <pc:spChg chg="mod">
            <ac:chgData name="Bohms, H.M. (Michel)" userId="f0b80a2c-ca6a-4850-9433-81e4d17ec5c1" providerId="ADAL" clId="{5ABC2C34-B175-4ABB-A3AA-79BF6615036E}" dt="2021-04-01T09:56:21.256" v="427" actId="790"/>
            <ac:spMkLst>
              <pc:docMk/>
              <pc:sldMasterMk cId="2831793803" sldId="2147483648"/>
              <pc:sldLayoutMk cId="2567620518" sldId="2147483692"/>
              <ac:spMk id="71" creationId="{DF136417-391A-4578-B74C-8E31F6459E91}"/>
            </ac:spMkLst>
          </pc:spChg>
        </pc:sldLayoutChg>
        <pc:sldLayoutChg chg="modSp mod">
          <pc:chgData name="Bohms, H.M. (Michel)" userId="f0b80a2c-ca6a-4850-9433-81e4d17ec5c1" providerId="ADAL" clId="{5ABC2C34-B175-4ABB-A3AA-79BF6615036E}" dt="2021-04-01T09:56:21.288" v="438" actId="790"/>
          <pc:sldLayoutMkLst>
            <pc:docMk/>
            <pc:sldMasterMk cId="2831793803" sldId="2147483648"/>
            <pc:sldLayoutMk cId="2466264442" sldId="2147483693"/>
          </pc:sldLayoutMkLst>
          <pc:spChg chg="mod">
            <ac:chgData name="Bohms, H.M. (Michel)" userId="f0b80a2c-ca6a-4850-9433-81e4d17ec5c1" providerId="ADAL" clId="{5ABC2C34-B175-4ABB-A3AA-79BF6615036E}" dt="2021-04-01T09:56:21.283" v="436" actId="790"/>
            <ac:spMkLst>
              <pc:docMk/>
              <pc:sldMasterMk cId="2831793803" sldId="2147483648"/>
              <pc:sldLayoutMk cId="2466264442" sldId="2147483693"/>
              <ac:spMk id="2" creationId="{B68E9A4E-CFB7-498C-9418-0E674E5CB79F}"/>
            </ac:spMkLst>
          </pc:spChg>
          <pc:spChg chg="mod">
            <ac:chgData name="Bohms, H.M. (Michel)" userId="f0b80a2c-ca6a-4850-9433-81e4d17ec5c1" providerId="ADAL" clId="{5ABC2C34-B175-4ABB-A3AA-79BF6615036E}" dt="2021-04-01T09:56:21.275" v="434" actId="790"/>
            <ac:spMkLst>
              <pc:docMk/>
              <pc:sldMasterMk cId="2831793803" sldId="2147483648"/>
              <pc:sldLayoutMk cId="2466264442" sldId="2147483693"/>
              <ac:spMk id="3" creationId="{72D7BBC4-D7F7-48B7-AB38-64AB87EAAD58}"/>
            </ac:spMkLst>
          </pc:spChg>
          <pc:spChg chg="mod">
            <ac:chgData name="Bohms, H.M. (Michel)" userId="f0b80a2c-ca6a-4850-9433-81e4d17ec5c1" providerId="ADAL" clId="{5ABC2C34-B175-4ABB-A3AA-79BF6615036E}" dt="2021-04-01T09:56:21.277" v="435" actId="790"/>
            <ac:spMkLst>
              <pc:docMk/>
              <pc:sldMasterMk cId="2831793803" sldId="2147483648"/>
              <pc:sldLayoutMk cId="2466264442" sldId="2147483693"/>
              <ac:spMk id="4" creationId="{CF83ABEA-06EE-49D7-9700-D62449E76C9D}"/>
            </ac:spMkLst>
          </pc:spChg>
          <pc:spChg chg="mod">
            <ac:chgData name="Bohms, H.M. (Michel)" userId="f0b80a2c-ca6a-4850-9433-81e4d17ec5c1" providerId="ADAL" clId="{5ABC2C34-B175-4ABB-A3AA-79BF6615036E}" dt="2021-04-01T09:56:21.288" v="438" actId="790"/>
            <ac:spMkLst>
              <pc:docMk/>
              <pc:sldMasterMk cId="2831793803" sldId="2147483648"/>
              <pc:sldLayoutMk cId="2466264442" sldId="2147483693"/>
              <ac:spMk id="5" creationId="{BAB8C7C9-0BAF-44BF-A998-78B7AAF89E07}"/>
            </ac:spMkLst>
          </pc:spChg>
          <pc:spChg chg="mod">
            <ac:chgData name="Bohms, H.M. (Michel)" userId="f0b80a2c-ca6a-4850-9433-81e4d17ec5c1" providerId="ADAL" clId="{5ABC2C34-B175-4ABB-A3AA-79BF6615036E}" dt="2021-04-01T09:56:21.266" v="431" actId="790"/>
            <ac:spMkLst>
              <pc:docMk/>
              <pc:sldMasterMk cId="2831793803" sldId="2147483648"/>
              <pc:sldLayoutMk cId="2466264442" sldId="2147483693"/>
              <ac:spMk id="7" creationId="{604FA606-9E53-4615-9E44-0305B6835DCC}"/>
            </ac:spMkLst>
          </pc:spChg>
          <pc:spChg chg="mod">
            <ac:chgData name="Bohms, H.M. (Michel)" userId="f0b80a2c-ca6a-4850-9433-81e4d17ec5c1" providerId="ADAL" clId="{5ABC2C34-B175-4ABB-A3AA-79BF6615036E}" dt="2021-04-01T09:56:21.286" v="437" actId="790"/>
            <ac:spMkLst>
              <pc:docMk/>
              <pc:sldMasterMk cId="2831793803" sldId="2147483648"/>
              <pc:sldLayoutMk cId="2466264442" sldId="2147483693"/>
              <ac:spMk id="8" creationId="{FFE9FF37-6560-4D9B-B785-3E50511191DA}"/>
            </ac:spMkLst>
          </pc:spChg>
          <pc:spChg chg="mod">
            <ac:chgData name="Bohms, H.M. (Michel)" userId="f0b80a2c-ca6a-4850-9433-81e4d17ec5c1" providerId="ADAL" clId="{5ABC2C34-B175-4ABB-A3AA-79BF6615036E}" dt="2021-04-01T09:56:21.270" v="432" actId="790"/>
            <ac:spMkLst>
              <pc:docMk/>
              <pc:sldMasterMk cId="2831793803" sldId="2147483648"/>
              <pc:sldLayoutMk cId="2466264442" sldId="2147483693"/>
              <ac:spMk id="17" creationId="{A9EF90CB-82B3-404C-BFD1-1B8F6979C4A8}"/>
            </ac:spMkLst>
          </pc:spChg>
          <pc:spChg chg="mod">
            <ac:chgData name="Bohms, H.M. (Michel)" userId="f0b80a2c-ca6a-4850-9433-81e4d17ec5c1" providerId="ADAL" clId="{5ABC2C34-B175-4ABB-A3AA-79BF6615036E}" dt="2021-04-01T09:56:21.263" v="430" actId="790"/>
            <ac:spMkLst>
              <pc:docMk/>
              <pc:sldMasterMk cId="2831793803" sldId="2147483648"/>
              <pc:sldLayoutMk cId="2466264442" sldId="2147483693"/>
              <ac:spMk id="113" creationId="{AA104BE2-205C-4EDC-8A19-1948BA48A7A8}"/>
            </ac:spMkLst>
          </pc:spChg>
          <pc:spChg chg="mod">
            <ac:chgData name="Bohms, H.M. (Michel)" userId="f0b80a2c-ca6a-4850-9433-81e4d17ec5c1" providerId="ADAL" clId="{5ABC2C34-B175-4ABB-A3AA-79BF6615036E}" dt="2021-04-01T09:56:21.273" v="433" actId="790"/>
            <ac:spMkLst>
              <pc:docMk/>
              <pc:sldMasterMk cId="2831793803" sldId="2147483648"/>
              <pc:sldLayoutMk cId="2466264442" sldId="2147483693"/>
              <ac:spMk id="114" creationId="{8D5794C3-72DD-49A2-ABFC-A23399FA1864}"/>
            </ac:spMkLst>
          </pc:spChg>
        </pc:sldLayoutChg>
        <pc:sldLayoutChg chg="modSp mod">
          <pc:chgData name="Bohms, H.M. (Michel)" userId="f0b80a2c-ca6a-4850-9433-81e4d17ec5c1" providerId="ADAL" clId="{5ABC2C34-B175-4ABB-A3AA-79BF6615036E}" dt="2021-04-01T09:56:21.310" v="446" actId="790"/>
          <pc:sldLayoutMkLst>
            <pc:docMk/>
            <pc:sldMasterMk cId="2831793803" sldId="2147483648"/>
            <pc:sldLayoutMk cId="3909681948" sldId="2147483694"/>
          </pc:sldLayoutMkLst>
          <pc:spChg chg="mod">
            <ac:chgData name="Bohms, H.M. (Michel)" userId="f0b80a2c-ca6a-4850-9433-81e4d17ec5c1" providerId="ADAL" clId="{5ABC2C34-B175-4ABB-A3AA-79BF6615036E}" dt="2021-04-01T09:56:21.303" v="443" actId="790"/>
            <ac:spMkLst>
              <pc:docMk/>
              <pc:sldMasterMk cId="2831793803" sldId="2147483648"/>
              <pc:sldLayoutMk cId="3909681948" sldId="2147483694"/>
              <ac:spMk id="2" creationId="{8747E6DF-A4F8-4062-AFDF-38DA5CCEF082}"/>
            </ac:spMkLst>
          </pc:spChg>
          <pc:spChg chg="mod">
            <ac:chgData name="Bohms, H.M. (Michel)" userId="f0b80a2c-ca6a-4850-9433-81e4d17ec5c1" providerId="ADAL" clId="{5ABC2C34-B175-4ABB-A3AA-79BF6615036E}" dt="2021-04-01T09:56:21.305" v="444" actId="790"/>
            <ac:spMkLst>
              <pc:docMk/>
              <pc:sldMasterMk cId="2831793803" sldId="2147483648"/>
              <pc:sldLayoutMk cId="3909681948" sldId="2147483694"/>
              <ac:spMk id="3" creationId="{C22C2349-8920-4993-8A8C-69C3E4C1E620}"/>
            </ac:spMkLst>
          </pc:spChg>
          <pc:spChg chg="mod">
            <ac:chgData name="Bohms, H.M. (Michel)" userId="f0b80a2c-ca6a-4850-9433-81e4d17ec5c1" providerId="ADAL" clId="{5ABC2C34-B175-4ABB-A3AA-79BF6615036E}" dt="2021-04-01T09:56:21.310" v="446" actId="790"/>
            <ac:spMkLst>
              <pc:docMk/>
              <pc:sldMasterMk cId="2831793803" sldId="2147483648"/>
              <pc:sldLayoutMk cId="3909681948" sldId="2147483694"/>
              <ac:spMk id="4" creationId="{81D2D415-A63C-43FA-9C59-DE172704F898}"/>
            </ac:spMkLst>
          </pc:spChg>
          <pc:spChg chg="mod">
            <ac:chgData name="Bohms, H.M. (Michel)" userId="f0b80a2c-ca6a-4850-9433-81e4d17ec5c1" providerId="ADAL" clId="{5ABC2C34-B175-4ABB-A3AA-79BF6615036E}" dt="2021-04-01T09:56:21.297" v="442" actId="790"/>
            <ac:spMkLst>
              <pc:docMk/>
              <pc:sldMasterMk cId="2831793803" sldId="2147483648"/>
              <pc:sldLayoutMk cId="3909681948" sldId="2147483694"/>
              <ac:spMk id="5" creationId="{68BA24C3-EC0F-4F80-B1E5-AA27795CFFDD}"/>
            </ac:spMkLst>
          </pc:spChg>
          <pc:spChg chg="mod">
            <ac:chgData name="Bohms, H.M. (Michel)" userId="f0b80a2c-ca6a-4850-9433-81e4d17ec5c1" providerId="ADAL" clId="{5ABC2C34-B175-4ABB-A3AA-79BF6615036E}" dt="2021-04-01T09:56:21.307" v="445" actId="790"/>
            <ac:spMkLst>
              <pc:docMk/>
              <pc:sldMasterMk cId="2831793803" sldId="2147483648"/>
              <pc:sldLayoutMk cId="3909681948" sldId="2147483694"/>
              <ac:spMk id="7" creationId="{523A6896-F7F6-4956-BC1B-5F4B366B1CF1}"/>
            </ac:spMkLst>
          </pc:spChg>
          <pc:spChg chg="mod">
            <ac:chgData name="Bohms, H.M. (Michel)" userId="f0b80a2c-ca6a-4850-9433-81e4d17ec5c1" providerId="ADAL" clId="{5ABC2C34-B175-4ABB-A3AA-79BF6615036E}" dt="2021-04-01T09:56:21.293" v="440" actId="790"/>
            <ac:spMkLst>
              <pc:docMk/>
              <pc:sldMasterMk cId="2831793803" sldId="2147483648"/>
              <pc:sldLayoutMk cId="3909681948" sldId="2147483694"/>
              <ac:spMk id="12" creationId="{457A3439-4058-49AF-9A49-A641471A24C8}"/>
            </ac:spMkLst>
          </pc:spChg>
          <pc:spChg chg="mod">
            <ac:chgData name="Bohms, H.M. (Michel)" userId="f0b80a2c-ca6a-4850-9433-81e4d17ec5c1" providerId="ADAL" clId="{5ABC2C34-B175-4ABB-A3AA-79BF6615036E}" dt="2021-04-01T09:56:21.290" v="439" actId="790"/>
            <ac:spMkLst>
              <pc:docMk/>
              <pc:sldMasterMk cId="2831793803" sldId="2147483648"/>
              <pc:sldLayoutMk cId="3909681948" sldId="2147483694"/>
              <ac:spMk id="45" creationId="{3967584A-33BF-485E-9830-D830A279659D}"/>
            </ac:spMkLst>
          </pc:spChg>
          <pc:spChg chg="mod">
            <ac:chgData name="Bohms, H.M. (Michel)" userId="f0b80a2c-ca6a-4850-9433-81e4d17ec5c1" providerId="ADAL" clId="{5ABC2C34-B175-4ABB-A3AA-79BF6615036E}" dt="2021-04-01T09:56:21.295" v="441" actId="790"/>
            <ac:spMkLst>
              <pc:docMk/>
              <pc:sldMasterMk cId="2831793803" sldId="2147483648"/>
              <pc:sldLayoutMk cId="3909681948" sldId="2147483694"/>
              <ac:spMk id="46" creationId="{53F070DD-A12D-4AF1-AE08-74B5C4C1CAAB}"/>
            </ac:spMkLst>
          </pc:spChg>
        </pc:sldLayoutChg>
        <pc:sldLayoutChg chg="modSp mod">
          <pc:chgData name="Bohms, H.M. (Michel)" userId="f0b80a2c-ca6a-4850-9433-81e4d17ec5c1" providerId="ADAL" clId="{5ABC2C34-B175-4ABB-A3AA-79BF6615036E}" dt="2021-04-01T09:56:21.157" v="390" actId="790"/>
          <pc:sldLayoutMkLst>
            <pc:docMk/>
            <pc:sldMasterMk cId="2831793803" sldId="2147483648"/>
            <pc:sldLayoutMk cId="201270880" sldId="2147483710"/>
          </pc:sldLayoutMkLst>
          <pc:spChg chg="mod">
            <ac:chgData name="Bohms, H.M. (Michel)" userId="f0b80a2c-ca6a-4850-9433-81e4d17ec5c1" providerId="ADAL" clId="{5ABC2C34-B175-4ABB-A3AA-79BF6615036E}" dt="2021-04-01T09:56:21.153" v="387" actId="790"/>
            <ac:spMkLst>
              <pc:docMk/>
              <pc:sldMasterMk cId="2831793803" sldId="2147483648"/>
              <pc:sldLayoutMk cId="201270880" sldId="2147483710"/>
              <ac:spMk id="2" creationId="{FFA5CE90-7880-47CA-A212-3D39FA8CE5EA}"/>
            </ac:spMkLst>
          </pc:spChg>
          <pc:spChg chg="mod">
            <ac:chgData name="Bohms, H.M. (Michel)" userId="f0b80a2c-ca6a-4850-9433-81e4d17ec5c1" providerId="ADAL" clId="{5ABC2C34-B175-4ABB-A3AA-79BF6615036E}" dt="2021-04-01T09:56:21.154" v="388" actId="790"/>
            <ac:spMkLst>
              <pc:docMk/>
              <pc:sldMasterMk cId="2831793803" sldId="2147483648"/>
              <pc:sldLayoutMk cId="201270880" sldId="2147483710"/>
              <ac:spMk id="3" creationId="{95C094FD-8A61-49A7-80BC-005282993F3A}"/>
            </ac:spMkLst>
          </pc:spChg>
          <pc:spChg chg="mod">
            <ac:chgData name="Bohms, H.M. (Michel)" userId="f0b80a2c-ca6a-4850-9433-81e4d17ec5c1" providerId="ADAL" clId="{5ABC2C34-B175-4ABB-A3AA-79BF6615036E}" dt="2021-04-01T09:56:21.147" v="386" actId="790"/>
            <ac:spMkLst>
              <pc:docMk/>
              <pc:sldMasterMk cId="2831793803" sldId="2147483648"/>
              <pc:sldLayoutMk cId="201270880" sldId="2147483710"/>
              <ac:spMk id="4" creationId="{D3CB19EA-44B7-44D2-AF4C-A0DA0AF70018}"/>
            </ac:spMkLst>
          </pc:spChg>
          <pc:spChg chg="mod">
            <ac:chgData name="Bohms, H.M. (Michel)" userId="f0b80a2c-ca6a-4850-9433-81e4d17ec5c1" providerId="ADAL" clId="{5ABC2C34-B175-4ABB-A3AA-79BF6615036E}" dt="2021-04-01T09:56:21.157" v="390" actId="790"/>
            <ac:spMkLst>
              <pc:docMk/>
              <pc:sldMasterMk cId="2831793803" sldId="2147483648"/>
              <pc:sldLayoutMk cId="201270880" sldId="2147483710"/>
              <ac:spMk id="5" creationId="{72BCEBAC-13F2-4EC4-8A78-58F0FD42F686}"/>
            </ac:spMkLst>
          </pc:spChg>
          <pc:spChg chg="mod">
            <ac:chgData name="Bohms, H.M. (Michel)" userId="f0b80a2c-ca6a-4850-9433-81e4d17ec5c1" providerId="ADAL" clId="{5ABC2C34-B175-4ABB-A3AA-79BF6615036E}" dt="2021-04-01T09:56:21.136" v="381" actId="790"/>
            <ac:spMkLst>
              <pc:docMk/>
              <pc:sldMasterMk cId="2831793803" sldId="2147483648"/>
              <pc:sldLayoutMk cId="201270880" sldId="2147483710"/>
              <ac:spMk id="9" creationId="{306BD5D3-3967-499E-87C9-6F3A334CE769}"/>
            </ac:spMkLst>
          </pc:spChg>
          <pc:spChg chg="mod">
            <ac:chgData name="Bohms, H.M. (Michel)" userId="f0b80a2c-ca6a-4850-9433-81e4d17ec5c1" providerId="ADAL" clId="{5ABC2C34-B175-4ABB-A3AA-79BF6615036E}" dt="2021-04-01T09:56:21.155" v="389"/>
            <ac:spMkLst>
              <pc:docMk/>
              <pc:sldMasterMk cId="2831793803" sldId="2147483648"/>
              <pc:sldLayoutMk cId="201270880" sldId="2147483710"/>
              <ac:spMk id="11" creationId="{F6910D76-D499-4C78-8F33-CDD881528D6A}"/>
            </ac:spMkLst>
          </pc:spChg>
          <pc:spChg chg="mod">
            <ac:chgData name="Bohms, H.M. (Michel)" userId="f0b80a2c-ca6a-4850-9433-81e4d17ec5c1" providerId="ADAL" clId="{5ABC2C34-B175-4ABB-A3AA-79BF6615036E}" dt="2021-04-01T09:56:21.129" v="379" actId="790"/>
            <ac:spMkLst>
              <pc:docMk/>
              <pc:sldMasterMk cId="2831793803" sldId="2147483648"/>
              <pc:sldLayoutMk cId="201270880" sldId="2147483710"/>
              <ac:spMk id="12" creationId="{D2D6917A-A3A5-482F-A0D3-BD7F10CD032E}"/>
            </ac:spMkLst>
          </pc:spChg>
          <pc:spChg chg="mod">
            <ac:chgData name="Bohms, H.M. (Michel)" userId="f0b80a2c-ca6a-4850-9433-81e4d17ec5c1" providerId="ADAL" clId="{5ABC2C34-B175-4ABB-A3AA-79BF6615036E}" dt="2021-04-01T09:56:21.143" v="385" actId="790"/>
            <ac:spMkLst>
              <pc:docMk/>
              <pc:sldMasterMk cId="2831793803" sldId="2147483648"/>
              <pc:sldLayoutMk cId="201270880" sldId="2147483710"/>
              <ac:spMk id="17" creationId="{A753AD9E-D49F-4A7A-A441-1D683F4F694D}"/>
            </ac:spMkLst>
          </pc:spChg>
          <pc:spChg chg="mod">
            <ac:chgData name="Bohms, H.M. (Michel)" userId="f0b80a2c-ca6a-4850-9433-81e4d17ec5c1" providerId="ADAL" clId="{5ABC2C34-B175-4ABB-A3AA-79BF6615036E}" dt="2021-04-01T09:56:21.138" v="382" actId="790"/>
            <ac:spMkLst>
              <pc:docMk/>
              <pc:sldMasterMk cId="2831793803" sldId="2147483648"/>
              <pc:sldLayoutMk cId="201270880" sldId="2147483710"/>
              <ac:spMk id="25" creationId="{31D9F5AF-1CE4-492D-9595-51DA14E36D64}"/>
            </ac:spMkLst>
          </pc:spChg>
          <pc:spChg chg="mod">
            <ac:chgData name="Bohms, H.M. (Michel)" userId="f0b80a2c-ca6a-4850-9433-81e4d17ec5c1" providerId="ADAL" clId="{5ABC2C34-B175-4ABB-A3AA-79BF6615036E}" dt="2021-04-01T09:56:21.139" v="383" actId="790"/>
            <ac:spMkLst>
              <pc:docMk/>
              <pc:sldMasterMk cId="2831793803" sldId="2147483648"/>
              <pc:sldLayoutMk cId="201270880" sldId="2147483710"/>
              <ac:spMk id="26" creationId="{6CA30C58-356F-4E30-A02E-60F3A8720228}"/>
            </ac:spMkLst>
          </pc:spChg>
          <pc:spChg chg="mod">
            <ac:chgData name="Bohms, H.M. (Michel)" userId="f0b80a2c-ca6a-4850-9433-81e4d17ec5c1" providerId="ADAL" clId="{5ABC2C34-B175-4ABB-A3AA-79BF6615036E}" dt="2021-04-01T09:56:21.141" v="384" actId="790"/>
            <ac:spMkLst>
              <pc:docMk/>
              <pc:sldMasterMk cId="2831793803" sldId="2147483648"/>
              <pc:sldLayoutMk cId="201270880" sldId="2147483710"/>
              <ac:spMk id="27" creationId="{AEF8CBF0-1080-4328-90E3-E6A453C76D1C}"/>
            </ac:spMkLst>
          </pc:spChg>
          <pc:spChg chg="mod">
            <ac:chgData name="Bohms, H.M. (Michel)" userId="f0b80a2c-ca6a-4850-9433-81e4d17ec5c1" providerId="ADAL" clId="{5ABC2C34-B175-4ABB-A3AA-79BF6615036E}" dt="2021-04-01T09:56:21.133" v="380" actId="790"/>
            <ac:spMkLst>
              <pc:docMk/>
              <pc:sldMasterMk cId="2831793803" sldId="2147483648"/>
              <pc:sldLayoutMk cId="201270880" sldId="2147483710"/>
              <ac:spMk id="53" creationId="{27489788-7523-4049-B6A4-83AEF6154017}"/>
            </ac:spMkLst>
          </pc:spChg>
        </pc:sldLayoutChg>
        <pc:sldLayoutChg chg="modSp mod">
          <pc:chgData name="Bohms, H.M. (Michel)" userId="f0b80a2c-ca6a-4850-9433-81e4d17ec5c1" providerId="ADAL" clId="{5ABC2C34-B175-4ABB-A3AA-79BF6615036E}" dt="2021-04-01T09:56:21.016" v="339" actId="790"/>
          <pc:sldLayoutMkLst>
            <pc:docMk/>
            <pc:sldMasterMk cId="2831793803" sldId="2147483648"/>
            <pc:sldLayoutMk cId="1709249739" sldId="2147483711"/>
          </pc:sldLayoutMkLst>
          <pc:spChg chg="mod">
            <ac:chgData name="Bohms, H.M. (Michel)" userId="f0b80a2c-ca6a-4850-9433-81e4d17ec5c1" providerId="ADAL" clId="{5ABC2C34-B175-4ABB-A3AA-79BF6615036E}" dt="2021-04-01T09:56:21.005" v="336" actId="790"/>
            <ac:spMkLst>
              <pc:docMk/>
              <pc:sldMasterMk cId="2831793803" sldId="2147483648"/>
              <pc:sldLayoutMk cId="1709249739" sldId="2147483711"/>
              <ac:spMk id="2" creationId="{7CC36E00-0246-4589-B488-F17248583425}"/>
            </ac:spMkLst>
          </pc:spChg>
          <pc:spChg chg="mod">
            <ac:chgData name="Bohms, H.M. (Michel)" userId="f0b80a2c-ca6a-4850-9433-81e4d17ec5c1" providerId="ADAL" clId="{5ABC2C34-B175-4ABB-A3AA-79BF6615036E}" dt="2021-04-01T09:56:20.994" v="332" actId="790"/>
            <ac:spMkLst>
              <pc:docMk/>
              <pc:sldMasterMk cId="2831793803" sldId="2147483648"/>
              <pc:sldLayoutMk cId="1709249739" sldId="2147483711"/>
              <ac:spMk id="3" creationId="{00000000-0000-0000-0000-000000000000}"/>
            </ac:spMkLst>
          </pc:spChg>
          <pc:spChg chg="mod">
            <ac:chgData name="Bohms, H.M. (Michel)" userId="f0b80a2c-ca6a-4850-9433-81e4d17ec5c1" providerId="ADAL" clId="{5ABC2C34-B175-4ABB-A3AA-79BF6615036E}" dt="2021-04-01T09:56:21.009" v="337" actId="790"/>
            <ac:spMkLst>
              <pc:docMk/>
              <pc:sldMasterMk cId="2831793803" sldId="2147483648"/>
              <pc:sldLayoutMk cId="1709249739" sldId="2147483711"/>
              <ac:spMk id="4" creationId="{84E9FDE4-1A7F-4A5C-AC53-B36C6F9E0548}"/>
            </ac:spMkLst>
          </pc:spChg>
          <pc:spChg chg="mod">
            <ac:chgData name="Bohms, H.M. (Michel)" userId="f0b80a2c-ca6a-4850-9433-81e4d17ec5c1" providerId="ADAL" clId="{5ABC2C34-B175-4ABB-A3AA-79BF6615036E}" dt="2021-04-01T09:56:20.996" v="333" actId="790"/>
            <ac:spMkLst>
              <pc:docMk/>
              <pc:sldMasterMk cId="2831793803" sldId="2147483648"/>
              <pc:sldLayoutMk cId="1709249739" sldId="2147483711"/>
              <ac:spMk id="5" creationId="{DA6621DD-BDCD-46CA-8A6F-90B3DC62D7E8}"/>
            </ac:spMkLst>
          </pc:spChg>
          <pc:spChg chg="mod">
            <ac:chgData name="Bohms, H.M. (Michel)" userId="f0b80a2c-ca6a-4850-9433-81e4d17ec5c1" providerId="ADAL" clId="{5ABC2C34-B175-4ABB-A3AA-79BF6615036E}" dt="2021-04-01T09:56:21.013" v="338" actId="790"/>
            <ac:spMkLst>
              <pc:docMk/>
              <pc:sldMasterMk cId="2831793803" sldId="2147483648"/>
              <pc:sldLayoutMk cId="1709249739" sldId="2147483711"/>
              <ac:spMk id="6" creationId="{D087FE13-DC03-4A42-925F-D0677F5B0C5C}"/>
            </ac:spMkLst>
          </pc:spChg>
          <pc:spChg chg="mod">
            <ac:chgData name="Bohms, H.M. (Michel)" userId="f0b80a2c-ca6a-4850-9433-81e4d17ec5c1" providerId="ADAL" clId="{5ABC2C34-B175-4ABB-A3AA-79BF6615036E}" dt="2021-04-01T09:56:21.003" v="335" actId="790"/>
            <ac:spMkLst>
              <pc:docMk/>
              <pc:sldMasterMk cId="2831793803" sldId="2147483648"/>
              <pc:sldLayoutMk cId="1709249739" sldId="2147483711"/>
              <ac:spMk id="7" creationId="{5154FA8C-50A8-4470-ACA2-5ABE58D7913E}"/>
            </ac:spMkLst>
          </pc:spChg>
          <pc:spChg chg="mod">
            <ac:chgData name="Bohms, H.M. (Michel)" userId="f0b80a2c-ca6a-4850-9433-81e4d17ec5c1" providerId="ADAL" clId="{5ABC2C34-B175-4ABB-A3AA-79BF6615036E}" dt="2021-04-01T09:56:21.016" v="339" actId="790"/>
            <ac:spMkLst>
              <pc:docMk/>
              <pc:sldMasterMk cId="2831793803" sldId="2147483648"/>
              <pc:sldLayoutMk cId="1709249739" sldId="2147483711"/>
              <ac:spMk id="8" creationId="{08B72B07-1936-49ED-9125-9D212B7EBB92}"/>
            </ac:spMkLst>
          </pc:spChg>
          <pc:spChg chg="mod">
            <ac:chgData name="Bohms, H.M. (Michel)" userId="f0b80a2c-ca6a-4850-9433-81e4d17ec5c1" providerId="ADAL" clId="{5ABC2C34-B175-4ABB-A3AA-79BF6615036E}" dt="2021-04-01T09:56:20.999" v="334" actId="790"/>
            <ac:spMkLst>
              <pc:docMk/>
              <pc:sldMasterMk cId="2831793803" sldId="2147483648"/>
              <pc:sldLayoutMk cId="1709249739" sldId="2147483711"/>
              <ac:spMk id="103" creationId="{683231CA-E564-4317-8817-8643DD571F4D}"/>
            </ac:spMkLst>
          </pc:spChg>
        </pc:sldLayoutChg>
        <pc:sldLayoutChg chg="modSp mod">
          <pc:chgData name="Bohms, H.M. (Michel)" userId="f0b80a2c-ca6a-4850-9433-81e4d17ec5c1" providerId="ADAL" clId="{5ABC2C34-B175-4ABB-A3AA-79BF6615036E}" dt="2021-04-01T09:56:20.971" v="325" actId="790"/>
          <pc:sldLayoutMkLst>
            <pc:docMk/>
            <pc:sldMasterMk cId="2831793803" sldId="2147483648"/>
            <pc:sldLayoutMk cId="1653381390" sldId="2147483712"/>
          </pc:sldLayoutMkLst>
          <pc:spChg chg="mod">
            <ac:chgData name="Bohms, H.M. (Michel)" userId="f0b80a2c-ca6a-4850-9433-81e4d17ec5c1" providerId="ADAL" clId="{5ABC2C34-B175-4ABB-A3AA-79BF6615036E}" dt="2021-04-01T09:56:20.971" v="325" actId="790"/>
            <ac:spMkLst>
              <pc:docMk/>
              <pc:sldMasterMk cId="2831793803" sldId="2147483648"/>
              <pc:sldLayoutMk cId="1653381390" sldId="2147483712"/>
              <ac:spMk id="3" creationId="{EFCCF823-7238-4294-BB30-94DBE70D63E2}"/>
            </ac:spMkLst>
          </pc:spChg>
          <pc:spChg chg="mod">
            <ac:chgData name="Bohms, H.M. (Michel)" userId="f0b80a2c-ca6a-4850-9433-81e4d17ec5c1" providerId="ADAL" clId="{5ABC2C34-B175-4ABB-A3AA-79BF6615036E}" dt="2021-04-01T09:56:20.962" v="307" actId="790"/>
            <ac:spMkLst>
              <pc:docMk/>
              <pc:sldMasterMk cId="2831793803" sldId="2147483648"/>
              <pc:sldLayoutMk cId="1653381390" sldId="2147483712"/>
              <ac:spMk id="5" creationId="{DA6621DD-BDCD-46CA-8A6F-90B3DC62D7E8}"/>
            </ac:spMkLst>
          </pc:spChg>
          <pc:spChg chg="mod">
            <ac:chgData name="Bohms, H.M. (Michel)" userId="f0b80a2c-ca6a-4850-9433-81e4d17ec5c1" providerId="ADAL" clId="{5ABC2C34-B175-4ABB-A3AA-79BF6615036E}" dt="2021-04-01T09:56:20.970" v="324"/>
            <ac:spMkLst>
              <pc:docMk/>
              <pc:sldMasterMk cId="2831793803" sldId="2147483648"/>
              <pc:sldLayoutMk cId="1653381390" sldId="2147483712"/>
              <ac:spMk id="6" creationId="{D087FE13-DC03-4A42-925F-D0677F5B0C5C}"/>
            </ac:spMkLst>
          </pc:spChg>
          <pc:spChg chg="mod">
            <ac:chgData name="Bohms, H.M. (Michel)" userId="f0b80a2c-ca6a-4850-9433-81e4d17ec5c1" providerId="ADAL" clId="{5ABC2C34-B175-4ABB-A3AA-79BF6615036E}" dt="2021-04-01T09:56:20.960" v="306"/>
            <ac:spMkLst>
              <pc:docMk/>
              <pc:sldMasterMk cId="2831793803" sldId="2147483648"/>
              <pc:sldLayoutMk cId="1653381390" sldId="2147483712"/>
              <ac:spMk id="111" creationId="{861D1119-6588-4798-BC08-253A6E15E209}"/>
            </ac:spMkLst>
          </pc:spChg>
          <pc:spChg chg="mod">
            <ac:chgData name="Bohms, H.M. (Michel)" userId="f0b80a2c-ca6a-4850-9433-81e4d17ec5c1" providerId="ADAL" clId="{5ABC2C34-B175-4ABB-A3AA-79BF6615036E}" dt="2021-04-01T09:56:20.963" v="308"/>
            <ac:spMkLst>
              <pc:docMk/>
              <pc:sldMasterMk cId="2831793803" sldId="2147483648"/>
              <pc:sldLayoutMk cId="1653381390" sldId="2147483712"/>
              <ac:spMk id="194" creationId="{38DAAFB3-FE3F-42B4-8C88-5F57FE159942}"/>
            </ac:spMkLst>
          </pc:spChg>
          <pc:spChg chg="mod">
            <ac:chgData name="Bohms, H.M. (Michel)" userId="f0b80a2c-ca6a-4850-9433-81e4d17ec5c1" providerId="ADAL" clId="{5ABC2C34-B175-4ABB-A3AA-79BF6615036E}" dt="2021-04-01T09:56:20.964" v="309"/>
            <ac:spMkLst>
              <pc:docMk/>
              <pc:sldMasterMk cId="2831793803" sldId="2147483648"/>
              <pc:sldLayoutMk cId="1653381390" sldId="2147483712"/>
              <ac:spMk id="196" creationId="{63194F65-4913-4057-BB8C-63650510F928}"/>
            </ac:spMkLst>
          </pc:spChg>
          <pc:spChg chg="mod">
            <ac:chgData name="Bohms, H.M. (Michel)" userId="f0b80a2c-ca6a-4850-9433-81e4d17ec5c1" providerId="ADAL" clId="{5ABC2C34-B175-4ABB-A3AA-79BF6615036E}" dt="2021-04-01T09:56:20.964" v="310"/>
            <ac:spMkLst>
              <pc:docMk/>
              <pc:sldMasterMk cId="2831793803" sldId="2147483648"/>
              <pc:sldLayoutMk cId="1653381390" sldId="2147483712"/>
              <ac:spMk id="198" creationId="{EDFBFD0F-E3DF-40DE-A4EA-70517F0C31D4}"/>
            </ac:spMkLst>
          </pc:spChg>
          <pc:spChg chg="mod">
            <ac:chgData name="Bohms, H.M. (Michel)" userId="f0b80a2c-ca6a-4850-9433-81e4d17ec5c1" providerId="ADAL" clId="{5ABC2C34-B175-4ABB-A3AA-79BF6615036E}" dt="2021-04-01T09:56:20.964" v="311"/>
            <ac:spMkLst>
              <pc:docMk/>
              <pc:sldMasterMk cId="2831793803" sldId="2147483648"/>
              <pc:sldLayoutMk cId="1653381390" sldId="2147483712"/>
              <ac:spMk id="199" creationId="{AA1338BD-D74F-4D33-A0AA-732C5CEECEE6}"/>
            </ac:spMkLst>
          </pc:spChg>
          <pc:spChg chg="mod">
            <ac:chgData name="Bohms, H.M. (Michel)" userId="f0b80a2c-ca6a-4850-9433-81e4d17ec5c1" providerId="ADAL" clId="{5ABC2C34-B175-4ABB-A3AA-79BF6615036E}" dt="2021-04-01T09:56:20.965" v="312"/>
            <ac:spMkLst>
              <pc:docMk/>
              <pc:sldMasterMk cId="2831793803" sldId="2147483648"/>
              <pc:sldLayoutMk cId="1653381390" sldId="2147483712"/>
              <ac:spMk id="202" creationId="{D8BD77BF-EE76-4C86-8C42-AAED35B3ECEF}"/>
            </ac:spMkLst>
          </pc:spChg>
          <pc:spChg chg="mod">
            <ac:chgData name="Bohms, H.M. (Michel)" userId="f0b80a2c-ca6a-4850-9433-81e4d17ec5c1" providerId="ADAL" clId="{5ABC2C34-B175-4ABB-A3AA-79BF6615036E}" dt="2021-04-01T09:56:20.965" v="313"/>
            <ac:spMkLst>
              <pc:docMk/>
              <pc:sldMasterMk cId="2831793803" sldId="2147483648"/>
              <pc:sldLayoutMk cId="1653381390" sldId="2147483712"/>
              <ac:spMk id="205" creationId="{1CADDF18-E1F3-4688-B673-DA01A82C35DA}"/>
            </ac:spMkLst>
          </pc:spChg>
          <pc:spChg chg="mod">
            <ac:chgData name="Bohms, H.M. (Michel)" userId="f0b80a2c-ca6a-4850-9433-81e4d17ec5c1" providerId="ADAL" clId="{5ABC2C34-B175-4ABB-A3AA-79BF6615036E}" dt="2021-04-01T09:56:20.965" v="314"/>
            <ac:spMkLst>
              <pc:docMk/>
              <pc:sldMasterMk cId="2831793803" sldId="2147483648"/>
              <pc:sldLayoutMk cId="1653381390" sldId="2147483712"/>
              <ac:spMk id="206" creationId="{52D8BE35-EE34-483E-9F61-B3B506AB2D23}"/>
            </ac:spMkLst>
          </pc:spChg>
          <pc:spChg chg="mod">
            <ac:chgData name="Bohms, H.M. (Michel)" userId="f0b80a2c-ca6a-4850-9433-81e4d17ec5c1" providerId="ADAL" clId="{5ABC2C34-B175-4ABB-A3AA-79BF6615036E}" dt="2021-04-01T09:56:20.966" v="315"/>
            <ac:spMkLst>
              <pc:docMk/>
              <pc:sldMasterMk cId="2831793803" sldId="2147483648"/>
              <pc:sldLayoutMk cId="1653381390" sldId="2147483712"/>
              <ac:spMk id="207" creationId="{5E7A15D2-B2DE-4272-B195-FEACB5039ADA}"/>
            </ac:spMkLst>
          </pc:spChg>
          <pc:spChg chg="mod">
            <ac:chgData name="Bohms, H.M. (Michel)" userId="f0b80a2c-ca6a-4850-9433-81e4d17ec5c1" providerId="ADAL" clId="{5ABC2C34-B175-4ABB-A3AA-79BF6615036E}" dt="2021-04-01T09:56:20.966" v="316"/>
            <ac:spMkLst>
              <pc:docMk/>
              <pc:sldMasterMk cId="2831793803" sldId="2147483648"/>
              <pc:sldLayoutMk cId="1653381390" sldId="2147483712"/>
              <ac:spMk id="209" creationId="{838BD367-3AB3-4103-B0B3-41A6FB16CA0D}"/>
            </ac:spMkLst>
          </pc:spChg>
          <pc:spChg chg="mod">
            <ac:chgData name="Bohms, H.M. (Michel)" userId="f0b80a2c-ca6a-4850-9433-81e4d17ec5c1" providerId="ADAL" clId="{5ABC2C34-B175-4ABB-A3AA-79BF6615036E}" dt="2021-04-01T09:56:20.967" v="317"/>
            <ac:spMkLst>
              <pc:docMk/>
              <pc:sldMasterMk cId="2831793803" sldId="2147483648"/>
              <pc:sldLayoutMk cId="1653381390" sldId="2147483712"/>
              <ac:spMk id="210" creationId="{9D885620-24E7-4EED-92BA-D84C42CA9FE8}"/>
            </ac:spMkLst>
          </pc:spChg>
          <pc:spChg chg="mod">
            <ac:chgData name="Bohms, H.M. (Michel)" userId="f0b80a2c-ca6a-4850-9433-81e4d17ec5c1" providerId="ADAL" clId="{5ABC2C34-B175-4ABB-A3AA-79BF6615036E}" dt="2021-04-01T09:56:20.967" v="318"/>
            <ac:spMkLst>
              <pc:docMk/>
              <pc:sldMasterMk cId="2831793803" sldId="2147483648"/>
              <pc:sldLayoutMk cId="1653381390" sldId="2147483712"/>
              <ac:spMk id="211" creationId="{FF8C5A71-C2E3-4782-84CC-3FFEAB0CE736}"/>
            </ac:spMkLst>
          </pc:spChg>
          <pc:spChg chg="mod">
            <ac:chgData name="Bohms, H.M. (Michel)" userId="f0b80a2c-ca6a-4850-9433-81e4d17ec5c1" providerId="ADAL" clId="{5ABC2C34-B175-4ABB-A3AA-79BF6615036E}" dt="2021-04-01T09:56:20.968" v="319"/>
            <ac:spMkLst>
              <pc:docMk/>
              <pc:sldMasterMk cId="2831793803" sldId="2147483648"/>
              <pc:sldLayoutMk cId="1653381390" sldId="2147483712"/>
              <ac:spMk id="212" creationId="{C5FF5094-5908-416A-AD8F-E96EC6C96AB9}"/>
            </ac:spMkLst>
          </pc:spChg>
          <pc:spChg chg="mod">
            <ac:chgData name="Bohms, H.M. (Michel)" userId="f0b80a2c-ca6a-4850-9433-81e4d17ec5c1" providerId="ADAL" clId="{5ABC2C34-B175-4ABB-A3AA-79BF6615036E}" dt="2021-04-01T09:56:20.968" v="320"/>
            <ac:spMkLst>
              <pc:docMk/>
              <pc:sldMasterMk cId="2831793803" sldId="2147483648"/>
              <pc:sldLayoutMk cId="1653381390" sldId="2147483712"/>
              <ac:spMk id="272" creationId="{DE4556A3-849B-4A2C-8A2B-B908E27280C5}"/>
            </ac:spMkLst>
          </pc:spChg>
          <pc:spChg chg="mod">
            <ac:chgData name="Bohms, H.M. (Michel)" userId="f0b80a2c-ca6a-4850-9433-81e4d17ec5c1" providerId="ADAL" clId="{5ABC2C34-B175-4ABB-A3AA-79BF6615036E}" dt="2021-04-01T09:56:20.968" v="321"/>
            <ac:spMkLst>
              <pc:docMk/>
              <pc:sldMasterMk cId="2831793803" sldId="2147483648"/>
              <pc:sldLayoutMk cId="1653381390" sldId="2147483712"/>
              <ac:spMk id="273" creationId="{93978440-5C6F-4E40-B7A0-064D56F28AF1}"/>
            </ac:spMkLst>
          </pc:spChg>
          <pc:spChg chg="mod">
            <ac:chgData name="Bohms, H.M. (Michel)" userId="f0b80a2c-ca6a-4850-9433-81e4d17ec5c1" providerId="ADAL" clId="{5ABC2C34-B175-4ABB-A3AA-79BF6615036E}" dt="2021-04-01T09:56:20.969" v="322"/>
            <ac:spMkLst>
              <pc:docMk/>
              <pc:sldMasterMk cId="2831793803" sldId="2147483648"/>
              <pc:sldLayoutMk cId="1653381390" sldId="2147483712"/>
              <ac:spMk id="274" creationId="{84A8634B-D8A6-4674-AAB3-24ED46A52627}"/>
            </ac:spMkLst>
          </pc:spChg>
          <pc:spChg chg="mod">
            <ac:chgData name="Bohms, H.M. (Michel)" userId="f0b80a2c-ca6a-4850-9433-81e4d17ec5c1" providerId="ADAL" clId="{5ABC2C34-B175-4ABB-A3AA-79BF6615036E}" dt="2021-04-01T09:56:20.969" v="323"/>
            <ac:spMkLst>
              <pc:docMk/>
              <pc:sldMasterMk cId="2831793803" sldId="2147483648"/>
              <pc:sldLayoutMk cId="1653381390" sldId="2147483712"/>
              <ac:spMk id="275" creationId="{74919392-F96F-4465-8B04-8F0F0CC042D1}"/>
            </ac:spMkLst>
          </pc:spChg>
        </pc:sldLayoutChg>
        <pc:sldLayoutChg chg="modSp mod">
          <pc:chgData name="Bohms, H.M. (Michel)" userId="f0b80a2c-ca6a-4850-9433-81e4d17ec5c1" providerId="ADAL" clId="{5ABC2C34-B175-4ABB-A3AA-79BF6615036E}" dt="2021-04-01T09:56:21.189" v="403" actId="790"/>
          <pc:sldLayoutMkLst>
            <pc:docMk/>
            <pc:sldMasterMk cId="2831793803" sldId="2147483648"/>
            <pc:sldLayoutMk cId="1623137549" sldId="2147483713"/>
          </pc:sldLayoutMkLst>
          <pc:spChg chg="mod">
            <ac:chgData name="Bohms, H.M. (Michel)" userId="f0b80a2c-ca6a-4850-9433-81e4d17ec5c1" providerId="ADAL" clId="{5ABC2C34-B175-4ABB-A3AA-79BF6615036E}" dt="2021-04-01T09:56:21.186" v="401" actId="790"/>
            <ac:spMkLst>
              <pc:docMk/>
              <pc:sldMasterMk cId="2831793803" sldId="2147483648"/>
              <pc:sldLayoutMk cId="1623137549" sldId="2147483713"/>
              <ac:spMk id="2" creationId="{CF8AEF7D-7580-4549-9D40-12C3FFB561CE}"/>
            </ac:spMkLst>
          </pc:spChg>
          <pc:spChg chg="mod">
            <ac:chgData name="Bohms, H.M. (Michel)" userId="f0b80a2c-ca6a-4850-9433-81e4d17ec5c1" providerId="ADAL" clId="{5ABC2C34-B175-4ABB-A3AA-79BF6615036E}" dt="2021-04-01T09:56:21.179" v="399" actId="790"/>
            <ac:spMkLst>
              <pc:docMk/>
              <pc:sldMasterMk cId="2831793803" sldId="2147483648"/>
              <pc:sldLayoutMk cId="1623137549" sldId="2147483713"/>
              <ac:spMk id="3" creationId="{433BDAC8-61B0-44F9-B401-C091D6903308}"/>
            </ac:spMkLst>
          </pc:spChg>
          <pc:spChg chg="mod">
            <ac:chgData name="Bohms, H.M. (Michel)" userId="f0b80a2c-ca6a-4850-9433-81e4d17ec5c1" providerId="ADAL" clId="{5ABC2C34-B175-4ABB-A3AA-79BF6615036E}" dt="2021-04-01T09:56:21.189" v="403" actId="790"/>
            <ac:spMkLst>
              <pc:docMk/>
              <pc:sldMasterMk cId="2831793803" sldId="2147483648"/>
              <pc:sldLayoutMk cId="1623137549" sldId="2147483713"/>
              <ac:spMk id="4" creationId="{CE30AFAE-9F7D-4286-BBB4-AC8E7D420768}"/>
            </ac:spMkLst>
          </pc:spChg>
          <pc:spChg chg="mod">
            <ac:chgData name="Bohms, H.M. (Michel)" userId="f0b80a2c-ca6a-4850-9433-81e4d17ec5c1" providerId="ADAL" clId="{5ABC2C34-B175-4ABB-A3AA-79BF6615036E}" dt="2021-04-01T09:56:21.181" v="400" actId="790"/>
            <ac:spMkLst>
              <pc:docMk/>
              <pc:sldMasterMk cId="2831793803" sldId="2147483648"/>
              <pc:sldLayoutMk cId="1623137549" sldId="2147483713"/>
              <ac:spMk id="5" creationId="{C4754688-78E7-409A-941A-B99A532050F6}"/>
            </ac:spMkLst>
          </pc:spChg>
          <pc:spChg chg="mod">
            <ac:chgData name="Bohms, H.M. (Michel)" userId="f0b80a2c-ca6a-4850-9433-81e4d17ec5c1" providerId="ADAL" clId="{5ABC2C34-B175-4ABB-A3AA-79BF6615036E}" dt="2021-04-01T09:56:21.167" v="394" actId="790"/>
            <ac:spMkLst>
              <pc:docMk/>
              <pc:sldMasterMk cId="2831793803" sldId="2147483648"/>
              <pc:sldLayoutMk cId="1623137549" sldId="2147483713"/>
              <ac:spMk id="9" creationId="{306BD5D3-3967-499E-87C9-6F3A334CE769}"/>
            </ac:spMkLst>
          </pc:spChg>
          <pc:spChg chg="mod">
            <ac:chgData name="Bohms, H.M. (Michel)" userId="f0b80a2c-ca6a-4850-9433-81e4d17ec5c1" providerId="ADAL" clId="{5ABC2C34-B175-4ABB-A3AA-79BF6615036E}" dt="2021-04-01T09:56:21.188" v="402"/>
            <ac:spMkLst>
              <pc:docMk/>
              <pc:sldMasterMk cId="2831793803" sldId="2147483648"/>
              <pc:sldLayoutMk cId="1623137549" sldId="2147483713"/>
              <ac:spMk id="11" creationId="{F6910D76-D499-4C78-8F33-CDD881528D6A}"/>
            </ac:spMkLst>
          </pc:spChg>
          <pc:spChg chg="mod">
            <ac:chgData name="Bohms, H.M. (Michel)" userId="f0b80a2c-ca6a-4850-9433-81e4d17ec5c1" providerId="ADAL" clId="{5ABC2C34-B175-4ABB-A3AA-79BF6615036E}" dt="2021-04-01T09:56:21.161" v="391" actId="790"/>
            <ac:spMkLst>
              <pc:docMk/>
              <pc:sldMasterMk cId="2831793803" sldId="2147483648"/>
              <pc:sldLayoutMk cId="1623137549" sldId="2147483713"/>
              <ac:spMk id="12" creationId="{D2D6917A-A3A5-482F-A0D3-BD7F10CD032E}"/>
            </ac:spMkLst>
          </pc:spChg>
          <pc:spChg chg="mod">
            <ac:chgData name="Bohms, H.M. (Michel)" userId="f0b80a2c-ca6a-4850-9433-81e4d17ec5c1" providerId="ADAL" clId="{5ABC2C34-B175-4ABB-A3AA-79BF6615036E}" dt="2021-04-01T09:56:21.169" v="395" actId="790"/>
            <ac:spMkLst>
              <pc:docMk/>
              <pc:sldMasterMk cId="2831793803" sldId="2147483648"/>
              <pc:sldLayoutMk cId="1623137549" sldId="2147483713"/>
              <ac:spMk id="25" creationId="{31D9F5AF-1CE4-492D-9595-51DA14E36D64}"/>
            </ac:spMkLst>
          </pc:spChg>
          <pc:spChg chg="mod">
            <ac:chgData name="Bohms, H.M. (Michel)" userId="f0b80a2c-ca6a-4850-9433-81e4d17ec5c1" providerId="ADAL" clId="{5ABC2C34-B175-4ABB-A3AA-79BF6615036E}" dt="2021-04-01T09:56:21.171" v="396" actId="790"/>
            <ac:spMkLst>
              <pc:docMk/>
              <pc:sldMasterMk cId="2831793803" sldId="2147483648"/>
              <pc:sldLayoutMk cId="1623137549" sldId="2147483713"/>
              <ac:spMk id="26" creationId="{6CA30C58-356F-4E30-A02E-60F3A8720228}"/>
            </ac:spMkLst>
          </pc:spChg>
          <pc:spChg chg="mod">
            <ac:chgData name="Bohms, H.M. (Michel)" userId="f0b80a2c-ca6a-4850-9433-81e4d17ec5c1" providerId="ADAL" clId="{5ABC2C34-B175-4ABB-A3AA-79BF6615036E}" dt="2021-04-01T09:56:21.174" v="397" actId="790"/>
            <ac:spMkLst>
              <pc:docMk/>
              <pc:sldMasterMk cId="2831793803" sldId="2147483648"/>
              <pc:sldLayoutMk cId="1623137549" sldId="2147483713"/>
              <ac:spMk id="27" creationId="{AEF8CBF0-1080-4328-90E3-E6A453C76D1C}"/>
            </ac:spMkLst>
          </pc:spChg>
          <pc:spChg chg="mod">
            <ac:chgData name="Bohms, H.M. (Michel)" userId="f0b80a2c-ca6a-4850-9433-81e4d17ec5c1" providerId="ADAL" clId="{5ABC2C34-B175-4ABB-A3AA-79BF6615036E}" dt="2021-04-01T09:56:21.164" v="393"/>
            <ac:spMkLst>
              <pc:docMk/>
              <pc:sldMasterMk cId="2831793803" sldId="2147483648"/>
              <pc:sldLayoutMk cId="1623137549" sldId="2147483713"/>
              <ac:spMk id="28" creationId="{084D1B84-42BA-459F-924D-D2C1C14E1253}"/>
            </ac:spMkLst>
          </pc:spChg>
          <pc:spChg chg="mod">
            <ac:chgData name="Bohms, H.M. (Michel)" userId="f0b80a2c-ca6a-4850-9433-81e4d17ec5c1" providerId="ADAL" clId="{5ABC2C34-B175-4ABB-A3AA-79BF6615036E}" dt="2021-04-01T09:56:21.176" v="398" actId="790"/>
            <ac:spMkLst>
              <pc:docMk/>
              <pc:sldMasterMk cId="2831793803" sldId="2147483648"/>
              <pc:sldLayoutMk cId="1623137549" sldId="2147483713"/>
              <ac:spMk id="34" creationId="{2408095E-D996-4C21-9D60-28C352FB9B2A}"/>
            </ac:spMkLst>
          </pc:spChg>
          <pc:spChg chg="mod">
            <ac:chgData name="Bohms, H.M. (Michel)" userId="f0b80a2c-ca6a-4850-9433-81e4d17ec5c1" providerId="ADAL" clId="{5ABC2C34-B175-4ABB-A3AA-79BF6615036E}" dt="2021-04-01T09:56:21.163" v="392" actId="790"/>
            <ac:spMkLst>
              <pc:docMk/>
              <pc:sldMasterMk cId="2831793803" sldId="2147483648"/>
              <pc:sldLayoutMk cId="1623137549" sldId="2147483713"/>
              <ac:spMk id="53" creationId="{27489788-7523-4049-B6A4-83AEF6154017}"/>
            </ac:spMkLst>
          </pc:spChg>
        </pc:sldLayoutChg>
        <pc:sldLayoutChg chg="modSp mod">
          <pc:chgData name="Bohms, H.M. (Michel)" userId="f0b80a2c-ca6a-4850-9433-81e4d17ec5c1" providerId="ADAL" clId="{5ABC2C34-B175-4ABB-A3AA-79BF6615036E}" dt="2021-04-01T09:56:21.387" v="500"/>
          <pc:sldLayoutMkLst>
            <pc:docMk/>
            <pc:sldMasterMk cId="2831793803" sldId="2147483648"/>
            <pc:sldLayoutMk cId="4037342474" sldId="2147483714"/>
          </pc:sldLayoutMkLst>
          <pc:spChg chg="mod">
            <ac:chgData name="Bohms, H.M. (Michel)" userId="f0b80a2c-ca6a-4850-9433-81e4d17ec5c1" providerId="ADAL" clId="{5ABC2C34-B175-4ABB-A3AA-79BF6615036E}" dt="2021-04-01T09:56:21.387" v="500"/>
            <ac:spMkLst>
              <pc:docMk/>
              <pc:sldMasterMk cId="2831793803" sldId="2147483648"/>
              <pc:sldLayoutMk cId="4037342474" sldId="2147483714"/>
              <ac:spMk id="6" creationId="{00000000-0000-0000-0000-000000000000}"/>
            </ac:spMkLst>
          </pc:spChg>
          <pc:spChg chg="mod">
            <ac:chgData name="Bohms, H.M. (Michel)" userId="f0b80a2c-ca6a-4850-9433-81e4d17ec5c1" providerId="ADAL" clId="{5ABC2C34-B175-4ABB-A3AA-79BF6615036E}" dt="2021-04-01T09:56:21.387" v="499"/>
            <ac:spMkLst>
              <pc:docMk/>
              <pc:sldMasterMk cId="2831793803" sldId="2147483648"/>
              <pc:sldLayoutMk cId="4037342474" sldId="2147483714"/>
              <ac:spMk id="9" creationId="{EF14CB9B-F149-429B-A5C3-71E7B5658D62}"/>
            </ac:spMkLst>
          </pc:spChg>
          <pc:spChg chg="mod">
            <ac:chgData name="Bohms, H.M. (Michel)" userId="f0b80a2c-ca6a-4850-9433-81e4d17ec5c1" providerId="ADAL" clId="{5ABC2C34-B175-4ABB-A3AA-79BF6615036E}" dt="2021-04-01T09:56:21.386" v="496"/>
            <ac:spMkLst>
              <pc:docMk/>
              <pc:sldMasterMk cId="2831793803" sldId="2147483648"/>
              <pc:sldLayoutMk cId="4037342474" sldId="2147483714"/>
              <ac:spMk id="15" creationId="{209E820A-5DE9-4FC3-986A-5D1FB86C8AC7}"/>
            </ac:spMkLst>
          </pc:spChg>
          <pc:spChg chg="mod">
            <ac:chgData name="Bohms, H.M. (Michel)" userId="f0b80a2c-ca6a-4850-9433-81e4d17ec5c1" providerId="ADAL" clId="{5ABC2C34-B175-4ABB-A3AA-79BF6615036E}" dt="2021-04-01T09:56:21.386" v="498"/>
            <ac:spMkLst>
              <pc:docMk/>
              <pc:sldMasterMk cId="2831793803" sldId="2147483648"/>
              <pc:sldLayoutMk cId="4037342474" sldId="2147483714"/>
              <ac:spMk id="144" creationId="{35F05C4C-6075-4158-98BE-256211DC58AE}"/>
            </ac:spMkLst>
          </pc:spChg>
          <pc:spChg chg="mod">
            <ac:chgData name="Bohms, H.M. (Michel)" userId="f0b80a2c-ca6a-4850-9433-81e4d17ec5c1" providerId="ADAL" clId="{5ABC2C34-B175-4ABB-A3AA-79BF6615036E}" dt="2021-04-01T09:56:21.386" v="497"/>
            <ac:spMkLst>
              <pc:docMk/>
              <pc:sldMasterMk cId="2831793803" sldId="2147483648"/>
              <pc:sldLayoutMk cId="4037342474" sldId="2147483714"/>
              <ac:spMk id="147" creationId="{B7047D21-55FE-4B63-B1D8-8A610FAEFAF5}"/>
            </ac:spMkLst>
          </pc:spChg>
          <pc:spChg chg="mod">
            <ac:chgData name="Bohms, H.M. (Michel)" userId="f0b80a2c-ca6a-4850-9433-81e4d17ec5c1" providerId="ADAL" clId="{5ABC2C34-B175-4ABB-A3AA-79BF6615036E}" dt="2021-04-01T09:56:21.379" v="493" actId="790"/>
            <ac:spMkLst>
              <pc:docMk/>
              <pc:sldMasterMk cId="2831793803" sldId="2147483648"/>
              <pc:sldLayoutMk cId="4037342474" sldId="2147483714"/>
              <ac:spMk id="148" creationId="{4A1F86EE-56C2-4FC7-A5E3-4FF8BAE206B8}"/>
            </ac:spMkLst>
          </pc:spChg>
          <pc:spChg chg="mod">
            <ac:chgData name="Bohms, H.M. (Michel)" userId="f0b80a2c-ca6a-4850-9433-81e4d17ec5c1" providerId="ADAL" clId="{5ABC2C34-B175-4ABB-A3AA-79BF6615036E}" dt="2021-04-01T09:56:21.385" v="495" actId="790"/>
            <ac:spMkLst>
              <pc:docMk/>
              <pc:sldMasterMk cId="2831793803" sldId="2147483648"/>
              <pc:sldLayoutMk cId="4037342474" sldId="2147483714"/>
              <ac:spMk id="152" creationId="{FC38A077-DCB9-4498-8DB4-E60250F49476}"/>
            </ac:spMkLst>
          </pc:spChg>
          <pc:spChg chg="mod">
            <ac:chgData name="Bohms, H.M. (Michel)" userId="f0b80a2c-ca6a-4850-9433-81e4d17ec5c1" providerId="ADAL" clId="{5ABC2C34-B175-4ABB-A3AA-79BF6615036E}" dt="2021-04-01T09:56:21.382" v="494" actId="790"/>
            <ac:spMkLst>
              <pc:docMk/>
              <pc:sldMasterMk cId="2831793803" sldId="2147483648"/>
              <pc:sldLayoutMk cId="4037342474" sldId="2147483714"/>
              <ac:spMk id="153" creationId="{4C9593A0-481A-4577-845D-CDCE33B1CEB4}"/>
            </ac:spMkLst>
          </pc:spChg>
        </pc:sldLayoutChg>
        <pc:sldLayoutChg chg="modSp mod">
          <pc:chgData name="Bohms, H.M. (Michel)" userId="f0b80a2c-ca6a-4850-9433-81e4d17ec5c1" providerId="ADAL" clId="{5ABC2C34-B175-4ABB-A3AA-79BF6615036E}" dt="2021-04-01T09:56:20.958" v="303" actId="790"/>
          <pc:sldLayoutMkLst>
            <pc:docMk/>
            <pc:sldMasterMk cId="2831793803" sldId="2147483648"/>
            <pc:sldLayoutMk cId="1829247463" sldId="2147483715"/>
          </pc:sldLayoutMkLst>
          <pc:spChg chg="mod">
            <ac:chgData name="Bohms, H.M. (Michel)" userId="f0b80a2c-ca6a-4850-9433-81e4d17ec5c1" providerId="ADAL" clId="{5ABC2C34-B175-4ABB-A3AA-79BF6615036E}" dt="2021-04-01T09:56:20.947" v="270"/>
            <ac:spMkLst>
              <pc:docMk/>
              <pc:sldMasterMk cId="2831793803" sldId="2147483648"/>
              <pc:sldLayoutMk cId="1829247463" sldId="2147483715"/>
              <ac:spMk id="3" creationId="{00000000-0000-0000-0000-000000000000}"/>
            </ac:spMkLst>
          </pc:spChg>
          <pc:spChg chg="mod">
            <ac:chgData name="Bohms, H.M. (Michel)" userId="f0b80a2c-ca6a-4850-9433-81e4d17ec5c1" providerId="ADAL" clId="{5ABC2C34-B175-4ABB-A3AA-79BF6615036E}" dt="2021-04-01T09:56:20.946" v="269" actId="790"/>
            <ac:spMkLst>
              <pc:docMk/>
              <pc:sldMasterMk cId="2831793803" sldId="2147483648"/>
              <pc:sldLayoutMk cId="1829247463" sldId="2147483715"/>
              <ac:spMk id="5" creationId="{DA6621DD-BDCD-46CA-8A6F-90B3DC62D7E8}"/>
            </ac:spMkLst>
          </pc:spChg>
          <pc:spChg chg="mod">
            <ac:chgData name="Bohms, H.M. (Michel)" userId="f0b80a2c-ca6a-4850-9433-81e4d17ec5c1" providerId="ADAL" clId="{5ABC2C34-B175-4ABB-A3AA-79BF6615036E}" dt="2021-04-01T09:56:20.957" v="302"/>
            <ac:spMkLst>
              <pc:docMk/>
              <pc:sldMasterMk cId="2831793803" sldId="2147483648"/>
              <pc:sldLayoutMk cId="1829247463" sldId="2147483715"/>
              <ac:spMk id="6" creationId="{D087FE13-DC03-4A42-925F-D0677F5B0C5C}"/>
            </ac:spMkLst>
          </pc:spChg>
          <pc:spChg chg="mod">
            <ac:chgData name="Bohms, H.M. (Michel)" userId="f0b80a2c-ca6a-4850-9433-81e4d17ec5c1" providerId="ADAL" clId="{5ABC2C34-B175-4ABB-A3AA-79BF6615036E}" dt="2021-04-01T09:56:20.958" v="303" actId="790"/>
            <ac:spMkLst>
              <pc:docMk/>
              <pc:sldMasterMk cId="2831793803" sldId="2147483648"/>
              <pc:sldLayoutMk cId="1829247463" sldId="2147483715"/>
              <ac:spMk id="7" creationId="{8DF4131D-4D75-4BED-8DFA-0D0179676F7F}"/>
            </ac:spMkLst>
          </pc:spChg>
          <pc:spChg chg="mod">
            <ac:chgData name="Bohms, H.M. (Michel)" userId="f0b80a2c-ca6a-4850-9433-81e4d17ec5c1" providerId="ADAL" clId="{5ABC2C34-B175-4ABB-A3AA-79BF6615036E}" dt="2021-04-01T09:56:20.952" v="286"/>
            <ac:spMkLst>
              <pc:docMk/>
              <pc:sldMasterMk cId="2831793803" sldId="2147483648"/>
              <pc:sldLayoutMk cId="1829247463" sldId="2147483715"/>
              <ac:spMk id="37" creationId="{159BAF31-401A-4522-8239-DF2606BF8C84}"/>
            </ac:spMkLst>
          </pc:spChg>
          <pc:spChg chg="mod">
            <ac:chgData name="Bohms, H.M. (Michel)" userId="f0b80a2c-ca6a-4850-9433-81e4d17ec5c1" providerId="ADAL" clId="{5ABC2C34-B175-4ABB-A3AA-79BF6615036E}" dt="2021-04-01T09:56:20.952" v="287"/>
            <ac:spMkLst>
              <pc:docMk/>
              <pc:sldMasterMk cId="2831793803" sldId="2147483648"/>
              <pc:sldLayoutMk cId="1829247463" sldId="2147483715"/>
              <ac:spMk id="38" creationId="{7699DD38-CBE1-49F3-B134-D210BF837DBC}"/>
            </ac:spMkLst>
          </pc:spChg>
          <pc:spChg chg="mod">
            <ac:chgData name="Bohms, H.M. (Michel)" userId="f0b80a2c-ca6a-4850-9433-81e4d17ec5c1" providerId="ADAL" clId="{5ABC2C34-B175-4ABB-A3AA-79BF6615036E}" dt="2021-04-01T09:56:20.952" v="288"/>
            <ac:spMkLst>
              <pc:docMk/>
              <pc:sldMasterMk cId="2831793803" sldId="2147483648"/>
              <pc:sldLayoutMk cId="1829247463" sldId="2147483715"/>
              <ac:spMk id="39" creationId="{139E2BA3-2E7E-4A78-9EC4-D3DAD4BBE7B0}"/>
            </ac:spMkLst>
          </pc:spChg>
          <pc:spChg chg="mod">
            <ac:chgData name="Bohms, H.M. (Michel)" userId="f0b80a2c-ca6a-4850-9433-81e4d17ec5c1" providerId="ADAL" clId="{5ABC2C34-B175-4ABB-A3AA-79BF6615036E}" dt="2021-04-01T09:56:20.952" v="289"/>
            <ac:spMkLst>
              <pc:docMk/>
              <pc:sldMasterMk cId="2831793803" sldId="2147483648"/>
              <pc:sldLayoutMk cId="1829247463" sldId="2147483715"/>
              <ac:spMk id="40" creationId="{38FB84D3-2688-4F98-9FA5-C5F2C41CB727}"/>
            </ac:spMkLst>
          </pc:spChg>
          <pc:spChg chg="mod">
            <ac:chgData name="Bohms, H.M. (Michel)" userId="f0b80a2c-ca6a-4850-9433-81e4d17ec5c1" providerId="ADAL" clId="{5ABC2C34-B175-4ABB-A3AA-79BF6615036E}" dt="2021-04-01T09:56:20.953" v="290"/>
            <ac:spMkLst>
              <pc:docMk/>
              <pc:sldMasterMk cId="2831793803" sldId="2147483648"/>
              <pc:sldLayoutMk cId="1829247463" sldId="2147483715"/>
              <ac:spMk id="41" creationId="{00A315A9-D390-4556-A3F2-7E26F96CB535}"/>
            </ac:spMkLst>
          </pc:spChg>
          <pc:spChg chg="mod">
            <ac:chgData name="Bohms, H.M. (Michel)" userId="f0b80a2c-ca6a-4850-9433-81e4d17ec5c1" providerId="ADAL" clId="{5ABC2C34-B175-4ABB-A3AA-79BF6615036E}" dt="2021-04-01T09:56:20.953" v="291"/>
            <ac:spMkLst>
              <pc:docMk/>
              <pc:sldMasterMk cId="2831793803" sldId="2147483648"/>
              <pc:sldLayoutMk cId="1829247463" sldId="2147483715"/>
              <ac:spMk id="42" creationId="{549A183C-5680-4674-966F-9F9037BAB937}"/>
            </ac:spMkLst>
          </pc:spChg>
          <pc:spChg chg="mod">
            <ac:chgData name="Bohms, H.M. (Michel)" userId="f0b80a2c-ca6a-4850-9433-81e4d17ec5c1" providerId="ADAL" clId="{5ABC2C34-B175-4ABB-A3AA-79BF6615036E}" dt="2021-04-01T09:56:20.953" v="292"/>
            <ac:spMkLst>
              <pc:docMk/>
              <pc:sldMasterMk cId="2831793803" sldId="2147483648"/>
              <pc:sldLayoutMk cId="1829247463" sldId="2147483715"/>
              <ac:spMk id="43" creationId="{CFC607E6-BA85-4065-910B-042AA1A77F40}"/>
            </ac:spMkLst>
          </pc:spChg>
          <pc:spChg chg="mod">
            <ac:chgData name="Bohms, H.M. (Michel)" userId="f0b80a2c-ca6a-4850-9433-81e4d17ec5c1" providerId="ADAL" clId="{5ABC2C34-B175-4ABB-A3AA-79BF6615036E}" dt="2021-04-01T09:56:20.954" v="293"/>
            <ac:spMkLst>
              <pc:docMk/>
              <pc:sldMasterMk cId="2831793803" sldId="2147483648"/>
              <pc:sldLayoutMk cId="1829247463" sldId="2147483715"/>
              <ac:spMk id="44" creationId="{943BB5C3-FAA3-48A0-941A-CC3CDDD055B8}"/>
            </ac:spMkLst>
          </pc:spChg>
          <pc:spChg chg="mod">
            <ac:chgData name="Bohms, H.M. (Michel)" userId="f0b80a2c-ca6a-4850-9433-81e4d17ec5c1" providerId="ADAL" clId="{5ABC2C34-B175-4ABB-A3AA-79BF6615036E}" dt="2021-04-01T09:56:20.954" v="294"/>
            <ac:spMkLst>
              <pc:docMk/>
              <pc:sldMasterMk cId="2831793803" sldId="2147483648"/>
              <pc:sldLayoutMk cId="1829247463" sldId="2147483715"/>
              <ac:spMk id="45" creationId="{EF601F0D-CE41-43DA-B00B-A7D60F7DA54D}"/>
            </ac:spMkLst>
          </pc:spChg>
          <pc:spChg chg="mod">
            <ac:chgData name="Bohms, H.M. (Michel)" userId="f0b80a2c-ca6a-4850-9433-81e4d17ec5c1" providerId="ADAL" clId="{5ABC2C34-B175-4ABB-A3AA-79BF6615036E}" dt="2021-04-01T09:56:20.954" v="295"/>
            <ac:spMkLst>
              <pc:docMk/>
              <pc:sldMasterMk cId="2831793803" sldId="2147483648"/>
              <pc:sldLayoutMk cId="1829247463" sldId="2147483715"/>
              <ac:spMk id="46" creationId="{E1D3C620-65F9-41B7-AA68-735B7415C21E}"/>
            </ac:spMkLst>
          </pc:spChg>
          <pc:spChg chg="mod">
            <ac:chgData name="Bohms, H.M. (Michel)" userId="f0b80a2c-ca6a-4850-9433-81e4d17ec5c1" providerId="ADAL" clId="{5ABC2C34-B175-4ABB-A3AA-79BF6615036E}" dt="2021-04-01T09:56:20.955" v="296"/>
            <ac:spMkLst>
              <pc:docMk/>
              <pc:sldMasterMk cId="2831793803" sldId="2147483648"/>
              <pc:sldLayoutMk cId="1829247463" sldId="2147483715"/>
              <ac:spMk id="47" creationId="{3C04333A-416D-4964-954C-3521DDB3317E}"/>
            </ac:spMkLst>
          </pc:spChg>
          <pc:spChg chg="mod">
            <ac:chgData name="Bohms, H.M. (Michel)" userId="f0b80a2c-ca6a-4850-9433-81e4d17ec5c1" providerId="ADAL" clId="{5ABC2C34-B175-4ABB-A3AA-79BF6615036E}" dt="2021-04-01T09:56:20.955" v="297"/>
            <ac:spMkLst>
              <pc:docMk/>
              <pc:sldMasterMk cId="2831793803" sldId="2147483648"/>
              <pc:sldLayoutMk cId="1829247463" sldId="2147483715"/>
              <ac:spMk id="48" creationId="{4FC49E30-4FA8-4F0A-944A-6C1A822C18A5}"/>
            </ac:spMkLst>
          </pc:spChg>
          <pc:spChg chg="mod">
            <ac:chgData name="Bohms, H.M. (Michel)" userId="f0b80a2c-ca6a-4850-9433-81e4d17ec5c1" providerId="ADAL" clId="{5ABC2C34-B175-4ABB-A3AA-79BF6615036E}" dt="2021-04-01T09:56:20.955" v="298"/>
            <ac:spMkLst>
              <pc:docMk/>
              <pc:sldMasterMk cId="2831793803" sldId="2147483648"/>
              <pc:sldLayoutMk cId="1829247463" sldId="2147483715"/>
              <ac:spMk id="49" creationId="{8E23D2B4-97F7-4CE2-BC69-CEC7CBDC49ED}"/>
            </ac:spMkLst>
          </pc:spChg>
          <pc:spChg chg="mod">
            <ac:chgData name="Bohms, H.M. (Michel)" userId="f0b80a2c-ca6a-4850-9433-81e4d17ec5c1" providerId="ADAL" clId="{5ABC2C34-B175-4ABB-A3AA-79BF6615036E}" dt="2021-04-01T09:56:20.956" v="299"/>
            <ac:spMkLst>
              <pc:docMk/>
              <pc:sldMasterMk cId="2831793803" sldId="2147483648"/>
              <pc:sldLayoutMk cId="1829247463" sldId="2147483715"/>
              <ac:spMk id="50" creationId="{B98D1A3C-5F1B-4B81-8873-18B6470606EC}"/>
            </ac:spMkLst>
          </pc:spChg>
          <pc:spChg chg="mod">
            <ac:chgData name="Bohms, H.M. (Michel)" userId="f0b80a2c-ca6a-4850-9433-81e4d17ec5c1" providerId="ADAL" clId="{5ABC2C34-B175-4ABB-A3AA-79BF6615036E}" dt="2021-04-01T09:56:20.956" v="300"/>
            <ac:spMkLst>
              <pc:docMk/>
              <pc:sldMasterMk cId="2831793803" sldId="2147483648"/>
              <pc:sldLayoutMk cId="1829247463" sldId="2147483715"/>
              <ac:spMk id="51" creationId="{B29D1E31-7886-4731-8E0D-12B2188B6ACE}"/>
            </ac:spMkLst>
          </pc:spChg>
          <pc:spChg chg="mod">
            <ac:chgData name="Bohms, H.M. (Michel)" userId="f0b80a2c-ca6a-4850-9433-81e4d17ec5c1" providerId="ADAL" clId="{5ABC2C34-B175-4ABB-A3AA-79BF6615036E}" dt="2021-04-01T09:56:20.956" v="301"/>
            <ac:spMkLst>
              <pc:docMk/>
              <pc:sldMasterMk cId="2831793803" sldId="2147483648"/>
              <pc:sldLayoutMk cId="1829247463" sldId="2147483715"/>
              <ac:spMk id="52" creationId="{A338A0D5-3C79-4D00-BF67-5930E6B0A414}"/>
            </ac:spMkLst>
          </pc:spChg>
          <pc:spChg chg="mod">
            <ac:chgData name="Bohms, H.M. (Michel)" userId="f0b80a2c-ca6a-4850-9433-81e4d17ec5c1" providerId="ADAL" clId="{5ABC2C34-B175-4ABB-A3AA-79BF6615036E}" dt="2021-04-01T09:56:20.947" v="271"/>
            <ac:spMkLst>
              <pc:docMk/>
              <pc:sldMasterMk cId="2831793803" sldId="2147483648"/>
              <pc:sldLayoutMk cId="1829247463" sldId="2147483715"/>
              <ac:spMk id="130" creationId="{09139BB3-0E95-42DB-B5FD-B804238C47E7}"/>
            </ac:spMkLst>
          </pc:spChg>
          <pc:spChg chg="mod">
            <ac:chgData name="Bohms, H.M. (Michel)" userId="f0b80a2c-ca6a-4850-9433-81e4d17ec5c1" providerId="ADAL" clId="{5ABC2C34-B175-4ABB-A3AA-79BF6615036E}" dt="2021-04-01T09:56:20.947" v="272"/>
            <ac:spMkLst>
              <pc:docMk/>
              <pc:sldMasterMk cId="2831793803" sldId="2147483648"/>
              <pc:sldLayoutMk cId="1829247463" sldId="2147483715"/>
              <ac:spMk id="131" creationId="{0193F33A-B169-4E6C-A0E4-1C401F03326A}"/>
            </ac:spMkLst>
          </pc:spChg>
          <pc:spChg chg="mod">
            <ac:chgData name="Bohms, H.M. (Michel)" userId="f0b80a2c-ca6a-4850-9433-81e4d17ec5c1" providerId="ADAL" clId="{5ABC2C34-B175-4ABB-A3AA-79BF6615036E}" dt="2021-04-01T09:56:20.947" v="273"/>
            <ac:spMkLst>
              <pc:docMk/>
              <pc:sldMasterMk cId="2831793803" sldId="2147483648"/>
              <pc:sldLayoutMk cId="1829247463" sldId="2147483715"/>
              <ac:spMk id="132" creationId="{CFDDF722-2134-44DD-9F42-55A2163355CF}"/>
            </ac:spMkLst>
          </pc:spChg>
          <pc:spChg chg="mod">
            <ac:chgData name="Bohms, H.M. (Michel)" userId="f0b80a2c-ca6a-4850-9433-81e4d17ec5c1" providerId="ADAL" clId="{5ABC2C34-B175-4ABB-A3AA-79BF6615036E}" dt="2021-04-01T09:56:20.947" v="274"/>
            <ac:spMkLst>
              <pc:docMk/>
              <pc:sldMasterMk cId="2831793803" sldId="2147483648"/>
              <pc:sldLayoutMk cId="1829247463" sldId="2147483715"/>
              <ac:spMk id="133" creationId="{E2A18408-6710-416E-8413-E2AF616D91BC}"/>
            </ac:spMkLst>
          </pc:spChg>
          <pc:spChg chg="mod">
            <ac:chgData name="Bohms, H.M. (Michel)" userId="f0b80a2c-ca6a-4850-9433-81e4d17ec5c1" providerId="ADAL" clId="{5ABC2C34-B175-4ABB-A3AA-79BF6615036E}" dt="2021-04-01T09:56:20.948" v="275"/>
            <ac:spMkLst>
              <pc:docMk/>
              <pc:sldMasterMk cId="2831793803" sldId="2147483648"/>
              <pc:sldLayoutMk cId="1829247463" sldId="2147483715"/>
              <ac:spMk id="134" creationId="{432466DB-08EE-4A9B-B739-16F0BD593113}"/>
            </ac:spMkLst>
          </pc:spChg>
          <pc:spChg chg="mod">
            <ac:chgData name="Bohms, H.M. (Michel)" userId="f0b80a2c-ca6a-4850-9433-81e4d17ec5c1" providerId="ADAL" clId="{5ABC2C34-B175-4ABB-A3AA-79BF6615036E}" dt="2021-04-01T09:56:20.948" v="276"/>
            <ac:spMkLst>
              <pc:docMk/>
              <pc:sldMasterMk cId="2831793803" sldId="2147483648"/>
              <pc:sldLayoutMk cId="1829247463" sldId="2147483715"/>
              <ac:spMk id="135" creationId="{FB1B3F49-2D34-4B2A-8143-8FF9313EDD5E}"/>
            </ac:spMkLst>
          </pc:spChg>
          <pc:spChg chg="mod">
            <ac:chgData name="Bohms, H.M. (Michel)" userId="f0b80a2c-ca6a-4850-9433-81e4d17ec5c1" providerId="ADAL" clId="{5ABC2C34-B175-4ABB-A3AA-79BF6615036E}" dt="2021-04-01T09:56:20.948" v="277"/>
            <ac:spMkLst>
              <pc:docMk/>
              <pc:sldMasterMk cId="2831793803" sldId="2147483648"/>
              <pc:sldLayoutMk cId="1829247463" sldId="2147483715"/>
              <ac:spMk id="136" creationId="{90076CCB-0A34-4B58-AD13-14B30D4E58E6}"/>
            </ac:spMkLst>
          </pc:spChg>
          <pc:spChg chg="mod">
            <ac:chgData name="Bohms, H.M. (Michel)" userId="f0b80a2c-ca6a-4850-9433-81e4d17ec5c1" providerId="ADAL" clId="{5ABC2C34-B175-4ABB-A3AA-79BF6615036E}" dt="2021-04-01T09:56:20.949" v="278"/>
            <ac:spMkLst>
              <pc:docMk/>
              <pc:sldMasterMk cId="2831793803" sldId="2147483648"/>
              <pc:sldLayoutMk cId="1829247463" sldId="2147483715"/>
              <ac:spMk id="137" creationId="{6E4C1E79-BFB4-49E2-B8B4-704FE08A0221}"/>
            </ac:spMkLst>
          </pc:spChg>
          <pc:spChg chg="mod">
            <ac:chgData name="Bohms, H.M. (Michel)" userId="f0b80a2c-ca6a-4850-9433-81e4d17ec5c1" providerId="ADAL" clId="{5ABC2C34-B175-4ABB-A3AA-79BF6615036E}" dt="2021-04-01T09:56:20.949" v="279"/>
            <ac:spMkLst>
              <pc:docMk/>
              <pc:sldMasterMk cId="2831793803" sldId="2147483648"/>
              <pc:sldLayoutMk cId="1829247463" sldId="2147483715"/>
              <ac:spMk id="138" creationId="{DC76EBBF-0030-4AA1-BF10-48A92A06B59F}"/>
            </ac:spMkLst>
          </pc:spChg>
          <pc:spChg chg="mod">
            <ac:chgData name="Bohms, H.M. (Michel)" userId="f0b80a2c-ca6a-4850-9433-81e4d17ec5c1" providerId="ADAL" clId="{5ABC2C34-B175-4ABB-A3AA-79BF6615036E}" dt="2021-04-01T09:56:20.950" v="280"/>
            <ac:spMkLst>
              <pc:docMk/>
              <pc:sldMasterMk cId="2831793803" sldId="2147483648"/>
              <pc:sldLayoutMk cId="1829247463" sldId="2147483715"/>
              <ac:spMk id="139" creationId="{5017CD28-C2AF-4032-B589-1423BFA89F05}"/>
            </ac:spMkLst>
          </pc:spChg>
          <pc:spChg chg="mod">
            <ac:chgData name="Bohms, H.M. (Michel)" userId="f0b80a2c-ca6a-4850-9433-81e4d17ec5c1" providerId="ADAL" clId="{5ABC2C34-B175-4ABB-A3AA-79BF6615036E}" dt="2021-04-01T09:56:20.950" v="281"/>
            <ac:spMkLst>
              <pc:docMk/>
              <pc:sldMasterMk cId="2831793803" sldId="2147483648"/>
              <pc:sldLayoutMk cId="1829247463" sldId="2147483715"/>
              <ac:spMk id="140" creationId="{FBA4AAE8-8D5F-4224-B74C-AFE8DAA7B73B}"/>
            </ac:spMkLst>
          </pc:spChg>
          <pc:spChg chg="mod">
            <ac:chgData name="Bohms, H.M. (Michel)" userId="f0b80a2c-ca6a-4850-9433-81e4d17ec5c1" providerId="ADAL" clId="{5ABC2C34-B175-4ABB-A3AA-79BF6615036E}" dt="2021-04-01T09:56:20.950" v="282"/>
            <ac:spMkLst>
              <pc:docMk/>
              <pc:sldMasterMk cId="2831793803" sldId="2147483648"/>
              <pc:sldLayoutMk cId="1829247463" sldId="2147483715"/>
              <ac:spMk id="141" creationId="{6805760E-C026-4BB8-A85F-3C2FF927F6F4}"/>
            </ac:spMkLst>
          </pc:spChg>
          <pc:spChg chg="mod">
            <ac:chgData name="Bohms, H.M. (Michel)" userId="f0b80a2c-ca6a-4850-9433-81e4d17ec5c1" providerId="ADAL" clId="{5ABC2C34-B175-4ABB-A3AA-79BF6615036E}" dt="2021-04-01T09:56:20.951" v="283"/>
            <ac:spMkLst>
              <pc:docMk/>
              <pc:sldMasterMk cId="2831793803" sldId="2147483648"/>
              <pc:sldLayoutMk cId="1829247463" sldId="2147483715"/>
              <ac:spMk id="142" creationId="{230160BE-302E-4C96-96A3-7B349A370C8E}"/>
            </ac:spMkLst>
          </pc:spChg>
          <pc:spChg chg="mod">
            <ac:chgData name="Bohms, H.M. (Michel)" userId="f0b80a2c-ca6a-4850-9433-81e4d17ec5c1" providerId="ADAL" clId="{5ABC2C34-B175-4ABB-A3AA-79BF6615036E}" dt="2021-04-01T09:56:20.951" v="284"/>
            <ac:spMkLst>
              <pc:docMk/>
              <pc:sldMasterMk cId="2831793803" sldId="2147483648"/>
              <pc:sldLayoutMk cId="1829247463" sldId="2147483715"/>
              <ac:spMk id="143" creationId="{A7A2C18B-31F8-41AE-9CE0-F6E0827E24D3}"/>
            </ac:spMkLst>
          </pc:spChg>
          <pc:spChg chg="mod">
            <ac:chgData name="Bohms, H.M. (Michel)" userId="f0b80a2c-ca6a-4850-9433-81e4d17ec5c1" providerId="ADAL" clId="{5ABC2C34-B175-4ABB-A3AA-79BF6615036E}" dt="2021-04-01T09:56:20.951" v="285"/>
            <ac:spMkLst>
              <pc:docMk/>
              <pc:sldMasterMk cId="2831793803" sldId="2147483648"/>
              <pc:sldLayoutMk cId="1829247463" sldId="2147483715"/>
              <ac:spMk id="144" creationId="{5863A4F4-EC3F-4D3A-BA06-224079A5A54A}"/>
            </ac:spMkLst>
          </pc:spChg>
        </pc:sldLayoutChg>
        <pc:sldLayoutChg chg="modSp mod">
          <pc:chgData name="Bohms, H.M. (Michel)" userId="f0b80a2c-ca6a-4850-9433-81e4d17ec5c1" providerId="ADAL" clId="{5ABC2C34-B175-4ABB-A3AA-79BF6615036E}" dt="2021-04-01T09:56:20.988" v="331" actId="790"/>
          <pc:sldLayoutMkLst>
            <pc:docMk/>
            <pc:sldMasterMk cId="2831793803" sldId="2147483648"/>
            <pc:sldLayoutMk cId="3741639276" sldId="2147483716"/>
          </pc:sldLayoutMkLst>
          <pc:spChg chg="mod">
            <ac:chgData name="Bohms, H.M. (Michel)" userId="f0b80a2c-ca6a-4850-9433-81e4d17ec5c1" providerId="ADAL" clId="{5ABC2C34-B175-4ABB-A3AA-79BF6615036E}" dt="2021-04-01T09:56:20.986" v="330" actId="790"/>
            <ac:spMkLst>
              <pc:docMk/>
              <pc:sldMasterMk cId="2831793803" sldId="2147483648"/>
              <pc:sldLayoutMk cId="3741639276" sldId="2147483716"/>
              <ac:spMk id="8" creationId="{D33624B2-EE21-4FD3-9444-4542956651AA}"/>
            </ac:spMkLst>
          </pc:spChg>
          <pc:spChg chg="mod">
            <ac:chgData name="Bohms, H.M. (Michel)" userId="f0b80a2c-ca6a-4850-9433-81e4d17ec5c1" providerId="ADAL" clId="{5ABC2C34-B175-4ABB-A3AA-79BF6615036E}" dt="2021-04-01T09:56:20.977" v="327" actId="790"/>
            <ac:spMkLst>
              <pc:docMk/>
              <pc:sldMasterMk cId="2831793803" sldId="2147483648"/>
              <pc:sldLayoutMk cId="3741639276" sldId="2147483716"/>
              <ac:spMk id="10" creationId="{9C6D722F-8680-4071-9123-21F371291D9E}"/>
            </ac:spMkLst>
          </pc:spChg>
          <pc:spChg chg="mod">
            <ac:chgData name="Bohms, H.M. (Michel)" userId="f0b80a2c-ca6a-4850-9433-81e4d17ec5c1" providerId="ADAL" clId="{5ABC2C34-B175-4ABB-A3AA-79BF6615036E}" dt="2021-04-01T09:56:20.974" v="326" actId="790"/>
            <ac:spMkLst>
              <pc:docMk/>
              <pc:sldMasterMk cId="2831793803" sldId="2147483648"/>
              <pc:sldLayoutMk cId="3741639276" sldId="2147483716"/>
              <ac:spMk id="11" creationId="{AA692845-3CAE-4344-A741-2AFCF32F8547}"/>
            </ac:spMkLst>
          </pc:spChg>
          <pc:spChg chg="mod">
            <ac:chgData name="Bohms, H.M. (Michel)" userId="f0b80a2c-ca6a-4850-9433-81e4d17ec5c1" providerId="ADAL" clId="{5ABC2C34-B175-4ABB-A3AA-79BF6615036E}" dt="2021-04-01T09:56:20.988" v="331" actId="790"/>
            <ac:spMkLst>
              <pc:docMk/>
              <pc:sldMasterMk cId="2831793803" sldId="2147483648"/>
              <pc:sldLayoutMk cId="3741639276" sldId="2147483716"/>
              <ac:spMk id="31" creationId="{4FD1D93D-B6C4-4842-923B-938AE2927FD3}"/>
            </ac:spMkLst>
          </pc:spChg>
          <pc:spChg chg="mod">
            <ac:chgData name="Bohms, H.M. (Michel)" userId="f0b80a2c-ca6a-4850-9433-81e4d17ec5c1" providerId="ADAL" clId="{5ABC2C34-B175-4ABB-A3AA-79BF6615036E}" dt="2021-04-01T09:56:20.985" v="329" actId="790"/>
            <ac:spMkLst>
              <pc:docMk/>
              <pc:sldMasterMk cId="2831793803" sldId="2147483648"/>
              <pc:sldLayoutMk cId="3741639276" sldId="2147483716"/>
              <ac:spMk id="33" creationId="{5A73AC90-7B0E-4421-91F5-76C415F2E67A}"/>
            </ac:spMkLst>
          </pc:spChg>
          <pc:spChg chg="mod">
            <ac:chgData name="Bohms, H.M. (Michel)" userId="f0b80a2c-ca6a-4850-9433-81e4d17ec5c1" providerId="ADAL" clId="{5ABC2C34-B175-4ABB-A3AA-79BF6615036E}" dt="2021-04-01T09:56:20.979" v="328" actId="790"/>
            <ac:spMkLst>
              <pc:docMk/>
              <pc:sldMasterMk cId="2831793803" sldId="2147483648"/>
              <pc:sldLayoutMk cId="3741639276" sldId="2147483716"/>
              <ac:spMk id="34" creationId="{2BEB1C6B-58D2-436E-8830-CF31BEE16320}"/>
            </ac:spMkLst>
          </pc:spChg>
        </pc:sldLayoutChg>
        <pc:sldLayoutChg chg="modSp mod">
          <pc:chgData name="Bohms, H.M. (Michel)" userId="f0b80a2c-ca6a-4850-9433-81e4d17ec5c1" providerId="ADAL" clId="{5ABC2C34-B175-4ABB-A3AA-79BF6615036E}" dt="2021-04-01T09:56:21.348" v="465" actId="790"/>
          <pc:sldLayoutMkLst>
            <pc:docMk/>
            <pc:sldMasterMk cId="2831793803" sldId="2147483648"/>
            <pc:sldLayoutMk cId="3312075926" sldId="2147483717"/>
          </pc:sldLayoutMkLst>
          <pc:spChg chg="mod">
            <ac:chgData name="Bohms, H.M. (Michel)" userId="f0b80a2c-ca6a-4850-9433-81e4d17ec5c1" providerId="ADAL" clId="{5ABC2C34-B175-4ABB-A3AA-79BF6615036E}" dt="2021-04-01T09:56:21.338" v="462" actId="790"/>
            <ac:spMkLst>
              <pc:docMk/>
              <pc:sldMasterMk cId="2831793803" sldId="2147483648"/>
              <pc:sldLayoutMk cId="3312075926" sldId="2147483717"/>
              <ac:spMk id="2" creationId="{962E881C-C9EB-4FAC-AAAA-FDB9D3842913}"/>
            </ac:spMkLst>
          </pc:spChg>
          <pc:spChg chg="mod">
            <ac:chgData name="Bohms, H.M. (Michel)" userId="f0b80a2c-ca6a-4850-9433-81e4d17ec5c1" providerId="ADAL" clId="{5ABC2C34-B175-4ABB-A3AA-79BF6615036E}" dt="2021-04-01T09:56:21.343" v="463" actId="790"/>
            <ac:spMkLst>
              <pc:docMk/>
              <pc:sldMasterMk cId="2831793803" sldId="2147483648"/>
              <pc:sldLayoutMk cId="3312075926" sldId="2147483717"/>
              <ac:spMk id="3" creationId="{6BCEAE92-C89D-440E-994D-4DC4B0A72F97}"/>
            </ac:spMkLst>
          </pc:spChg>
          <pc:spChg chg="mod">
            <ac:chgData name="Bohms, H.M. (Michel)" userId="f0b80a2c-ca6a-4850-9433-81e4d17ec5c1" providerId="ADAL" clId="{5ABC2C34-B175-4ABB-A3AA-79BF6615036E}" dt="2021-04-01T09:56:21.335" v="461" actId="790"/>
            <ac:spMkLst>
              <pc:docMk/>
              <pc:sldMasterMk cId="2831793803" sldId="2147483648"/>
              <pc:sldLayoutMk cId="3312075926" sldId="2147483717"/>
              <ac:spMk id="4" creationId="{4A61226F-2601-4419-948F-8DE88FE3436C}"/>
            </ac:spMkLst>
          </pc:spChg>
          <pc:spChg chg="mod">
            <ac:chgData name="Bohms, H.M. (Michel)" userId="f0b80a2c-ca6a-4850-9433-81e4d17ec5c1" providerId="ADAL" clId="{5ABC2C34-B175-4ABB-A3AA-79BF6615036E}" dt="2021-04-01T09:56:21.348" v="465" actId="790"/>
            <ac:spMkLst>
              <pc:docMk/>
              <pc:sldMasterMk cId="2831793803" sldId="2147483648"/>
              <pc:sldLayoutMk cId="3312075926" sldId="2147483717"/>
              <ac:spMk id="5" creationId="{645E0A3F-7FFC-4E08-81AF-29A01128C65A}"/>
            </ac:spMkLst>
          </pc:spChg>
          <pc:spChg chg="mod">
            <ac:chgData name="Bohms, H.M. (Michel)" userId="f0b80a2c-ca6a-4850-9433-81e4d17ec5c1" providerId="ADAL" clId="{5ABC2C34-B175-4ABB-A3AA-79BF6615036E}" dt="2021-04-01T09:56:21.314" v="448"/>
            <ac:spMkLst>
              <pc:docMk/>
              <pc:sldMasterMk cId="2831793803" sldId="2147483648"/>
              <pc:sldLayoutMk cId="3312075926" sldId="2147483717"/>
              <ac:spMk id="19" creationId="{B6E7424A-424A-48B2-BDDC-91446A4E4AEB}"/>
            </ac:spMkLst>
          </pc:spChg>
          <pc:spChg chg="mod">
            <ac:chgData name="Bohms, H.M. (Michel)" userId="f0b80a2c-ca6a-4850-9433-81e4d17ec5c1" providerId="ADAL" clId="{5ABC2C34-B175-4ABB-A3AA-79BF6615036E}" dt="2021-04-01T09:56:21.332" v="460" actId="790"/>
            <ac:spMkLst>
              <pc:docMk/>
              <pc:sldMasterMk cId="2831793803" sldId="2147483648"/>
              <pc:sldLayoutMk cId="3312075926" sldId="2147483717"/>
              <ac:spMk id="21" creationId="{1EC0F244-2A3A-462C-A6F0-3F234A0A9189}"/>
            </ac:spMkLst>
          </pc:spChg>
          <pc:spChg chg="mod">
            <ac:chgData name="Bohms, H.M. (Michel)" userId="f0b80a2c-ca6a-4850-9433-81e4d17ec5c1" providerId="ADAL" clId="{5ABC2C34-B175-4ABB-A3AA-79BF6615036E}" dt="2021-04-01T09:56:21.345" v="464" actId="790"/>
            <ac:spMkLst>
              <pc:docMk/>
              <pc:sldMasterMk cId="2831793803" sldId="2147483648"/>
              <pc:sldLayoutMk cId="3312075926" sldId="2147483717"/>
              <ac:spMk id="23" creationId="{8DAC7014-FB85-4C29-B00A-73D52118B004}"/>
            </ac:spMkLst>
          </pc:spChg>
          <pc:spChg chg="mod">
            <ac:chgData name="Bohms, H.M. (Michel)" userId="f0b80a2c-ca6a-4850-9433-81e4d17ec5c1" providerId="ADAL" clId="{5ABC2C34-B175-4ABB-A3AA-79BF6615036E}" dt="2021-04-01T09:56:21.312" v="447" actId="790"/>
            <ac:spMkLst>
              <pc:docMk/>
              <pc:sldMasterMk cId="2831793803" sldId="2147483648"/>
              <pc:sldLayoutMk cId="3312075926" sldId="2147483717"/>
              <ac:spMk id="24" creationId="{1D86832C-7926-41D1-AC2B-7ABAE5064D01}"/>
            </ac:spMkLst>
          </pc:spChg>
          <pc:spChg chg="mod">
            <ac:chgData name="Bohms, H.M. (Michel)" userId="f0b80a2c-ca6a-4850-9433-81e4d17ec5c1" providerId="ADAL" clId="{5ABC2C34-B175-4ABB-A3AA-79BF6615036E}" dt="2021-04-01T09:56:21.315" v="449"/>
            <ac:spMkLst>
              <pc:docMk/>
              <pc:sldMasterMk cId="2831793803" sldId="2147483648"/>
              <pc:sldLayoutMk cId="3312075926" sldId="2147483717"/>
              <ac:spMk id="52" creationId="{38E90541-A464-490F-8838-24BAC17D1820}"/>
            </ac:spMkLst>
          </pc:spChg>
          <pc:spChg chg="mod">
            <ac:chgData name="Bohms, H.M. (Michel)" userId="f0b80a2c-ca6a-4850-9433-81e4d17ec5c1" providerId="ADAL" clId="{5ABC2C34-B175-4ABB-A3AA-79BF6615036E}" dt="2021-04-01T09:56:21.316" v="450"/>
            <ac:spMkLst>
              <pc:docMk/>
              <pc:sldMasterMk cId="2831793803" sldId="2147483648"/>
              <pc:sldLayoutMk cId="3312075926" sldId="2147483717"/>
              <ac:spMk id="53" creationId="{89286917-484E-4046-B9A1-328D39070049}"/>
            </ac:spMkLst>
          </pc:spChg>
          <pc:spChg chg="mod">
            <ac:chgData name="Bohms, H.M. (Michel)" userId="f0b80a2c-ca6a-4850-9433-81e4d17ec5c1" providerId="ADAL" clId="{5ABC2C34-B175-4ABB-A3AA-79BF6615036E}" dt="2021-04-01T09:56:21.319" v="452"/>
            <ac:spMkLst>
              <pc:docMk/>
              <pc:sldMasterMk cId="2831793803" sldId="2147483648"/>
              <pc:sldLayoutMk cId="3312075926" sldId="2147483717"/>
              <ac:spMk id="54" creationId="{F764B2EC-C279-4884-B53C-455B0E25A655}"/>
            </ac:spMkLst>
          </pc:spChg>
          <pc:spChg chg="mod">
            <ac:chgData name="Bohms, H.M. (Michel)" userId="f0b80a2c-ca6a-4850-9433-81e4d17ec5c1" providerId="ADAL" clId="{5ABC2C34-B175-4ABB-A3AA-79BF6615036E}" dt="2021-04-01T09:56:21.319" v="453"/>
            <ac:spMkLst>
              <pc:docMk/>
              <pc:sldMasterMk cId="2831793803" sldId="2147483648"/>
              <pc:sldLayoutMk cId="3312075926" sldId="2147483717"/>
              <ac:spMk id="55" creationId="{44680CC4-A98A-4431-AFA9-331B5F1079C8}"/>
            </ac:spMkLst>
          </pc:spChg>
          <pc:spChg chg="mod">
            <ac:chgData name="Bohms, H.M. (Michel)" userId="f0b80a2c-ca6a-4850-9433-81e4d17ec5c1" providerId="ADAL" clId="{5ABC2C34-B175-4ABB-A3AA-79BF6615036E}" dt="2021-04-01T09:56:21.320" v="454"/>
            <ac:spMkLst>
              <pc:docMk/>
              <pc:sldMasterMk cId="2831793803" sldId="2147483648"/>
              <pc:sldLayoutMk cId="3312075926" sldId="2147483717"/>
              <ac:spMk id="56" creationId="{5D6AA0F6-950B-4A76-82A8-F49C9B8F454E}"/>
            </ac:spMkLst>
          </pc:spChg>
          <pc:spChg chg="mod">
            <ac:chgData name="Bohms, H.M. (Michel)" userId="f0b80a2c-ca6a-4850-9433-81e4d17ec5c1" providerId="ADAL" clId="{5ABC2C34-B175-4ABB-A3AA-79BF6615036E}" dt="2021-04-01T09:56:21.318" v="451" actId="790"/>
            <ac:spMkLst>
              <pc:docMk/>
              <pc:sldMasterMk cId="2831793803" sldId="2147483648"/>
              <pc:sldLayoutMk cId="3312075926" sldId="2147483717"/>
              <ac:spMk id="70" creationId="{AB4A5F2F-65AC-40C8-9EC1-536B64FFD6F5}"/>
            </ac:spMkLst>
          </pc:spChg>
          <pc:spChg chg="mod">
            <ac:chgData name="Bohms, H.M. (Michel)" userId="f0b80a2c-ca6a-4850-9433-81e4d17ec5c1" providerId="ADAL" clId="{5ABC2C34-B175-4ABB-A3AA-79BF6615036E}" dt="2021-04-01T09:56:21.329" v="457"/>
            <ac:spMkLst>
              <pc:docMk/>
              <pc:sldMasterMk cId="2831793803" sldId="2147483648"/>
              <pc:sldLayoutMk cId="3312075926" sldId="2147483717"/>
              <ac:spMk id="71" creationId="{BE0A316B-EA03-47FF-BD0A-167FDC0FA81B}"/>
            </ac:spMkLst>
          </pc:spChg>
          <pc:spChg chg="mod">
            <ac:chgData name="Bohms, H.M. (Michel)" userId="f0b80a2c-ca6a-4850-9433-81e4d17ec5c1" providerId="ADAL" clId="{5ABC2C34-B175-4ABB-A3AA-79BF6615036E}" dt="2021-04-01T09:56:21.330" v="458"/>
            <ac:spMkLst>
              <pc:docMk/>
              <pc:sldMasterMk cId="2831793803" sldId="2147483648"/>
              <pc:sldLayoutMk cId="3312075926" sldId="2147483717"/>
              <ac:spMk id="72" creationId="{1283F809-9DA0-43CD-9C6B-AC6C805D78A2}"/>
            </ac:spMkLst>
          </pc:spChg>
          <pc:spChg chg="mod">
            <ac:chgData name="Bohms, H.M. (Michel)" userId="f0b80a2c-ca6a-4850-9433-81e4d17ec5c1" providerId="ADAL" clId="{5ABC2C34-B175-4ABB-A3AA-79BF6615036E}" dt="2021-04-01T09:56:21.330" v="459"/>
            <ac:spMkLst>
              <pc:docMk/>
              <pc:sldMasterMk cId="2831793803" sldId="2147483648"/>
              <pc:sldLayoutMk cId="3312075926" sldId="2147483717"/>
              <ac:spMk id="73" creationId="{F899DD24-69D3-47A1-8B45-D1881AAB46A3}"/>
            </ac:spMkLst>
          </pc:spChg>
        </pc:sldLayoutChg>
        <pc:sldLayoutChg chg="modSp mod">
          <pc:chgData name="Bohms, H.M. (Michel)" userId="f0b80a2c-ca6a-4850-9433-81e4d17ec5c1" providerId="ADAL" clId="{5ABC2C34-B175-4ABB-A3AA-79BF6615036E}" dt="2021-04-01T09:56:21.404" v="505" actId="790"/>
          <pc:sldLayoutMkLst>
            <pc:docMk/>
            <pc:sldMasterMk cId="2831793803" sldId="2147483648"/>
            <pc:sldLayoutMk cId="4080487200" sldId="2147483718"/>
          </pc:sldLayoutMkLst>
          <pc:spChg chg="mod">
            <ac:chgData name="Bohms, H.M. (Michel)" userId="f0b80a2c-ca6a-4850-9433-81e4d17ec5c1" providerId="ADAL" clId="{5ABC2C34-B175-4ABB-A3AA-79BF6615036E}" dt="2021-04-01T09:56:21.389" v="501" actId="790"/>
            <ac:spMkLst>
              <pc:docMk/>
              <pc:sldMasterMk cId="2831793803" sldId="2147483648"/>
              <pc:sldLayoutMk cId="4080487200" sldId="2147483718"/>
              <ac:spMk id="2" creationId="{00000000-0000-0000-0000-000000000000}"/>
            </ac:spMkLst>
          </pc:spChg>
          <pc:spChg chg="mod">
            <ac:chgData name="Bohms, H.M. (Michel)" userId="f0b80a2c-ca6a-4850-9433-81e4d17ec5c1" providerId="ADAL" clId="{5ABC2C34-B175-4ABB-A3AA-79BF6615036E}" dt="2021-04-01T09:56:21.392" v="502" actId="790"/>
            <ac:spMkLst>
              <pc:docMk/>
              <pc:sldMasterMk cId="2831793803" sldId="2147483648"/>
              <pc:sldLayoutMk cId="4080487200" sldId="2147483718"/>
              <ac:spMk id="3" creationId="{00000000-0000-0000-0000-000000000000}"/>
            </ac:spMkLst>
          </pc:spChg>
          <pc:spChg chg="mod">
            <ac:chgData name="Bohms, H.M. (Michel)" userId="f0b80a2c-ca6a-4850-9433-81e4d17ec5c1" providerId="ADAL" clId="{5ABC2C34-B175-4ABB-A3AA-79BF6615036E}" dt="2021-04-01T09:56:21.404" v="505" actId="790"/>
            <ac:spMkLst>
              <pc:docMk/>
              <pc:sldMasterMk cId="2831793803" sldId="2147483648"/>
              <pc:sldLayoutMk cId="4080487200" sldId="2147483718"/>
              <ac:spMk id="4" creationId="{00000000-0000-0000-0000-000000000000}"/>
            </ac:spMkLst>
          </pc:spChg>
          <pc:spChg chg="mod">
            <ac:chgData name="Bohms, H.M. (Michel)" userId="f0b80a2c-ca6a-4850-9433-81e4d17ec5c1" providerId="ADAL" clId="{5ABC2C34-B175-4ABB-A3AA-79BF6615036E}" dt="2021-04-01T09:56:21.398" v="504" actId="790"/>
            <ac:spMkLst>
              <pc:docMk/>
              <pc:sldMasterMk cId="2831793803" sldId="2147483648"/>
              <pc:sldLayoutMk cId="4080487200" sldId="2147483718"/>
              <ac:spMk id="7" creationId="{00000000-0000-0000-0000-000000000000}"/>
            </ac:spMkLst>
          </pc:spChg>
          <pc:spChg chg="mod">
            <ac:chgData name="Bohms, H.M. (Michel)" userId="f0b80a2c-ca6a-4850-9433-81e4d17ec5c1" providerId="ADAL" clId="{5ABC2C34-B175-4ABB-A3AA-79BF6615036E}" dt="2021-04-01T09:56:21.395" v="503" actId="790"/>
            <ac:spMkLst>
              <pc:docMk/>
              <pc:sldMasterMk cId="2831793803" sldId="2147483648"/>
              <pc:sldLayoutMk cId="4080487200" sldId="2147483718"/>
              <ac:spMk id="8" creationId="{00000000-0000-0000-0000-000000000000}"/>
            </ac:spMkLst>
          </pc:spChg>
        </pc:sldLayoutChg>
        <pc:sldLayoutChg chg="modSp mod">
          <pc:chgData name="Bohms, H.M. (Michel)" userId="f0b80a2c-ca6a-4850-9433-81e4d17ec5c1" providerId="ADAL" clId="{5ABC2C34-B175-4ABB-A3AA-79BF6615036E}" dt="2021-04-01T09:56:21.419" v="509" actId="790"/>
          <pc:sldLayoutMkLst>
            <pc:docMk/>
            <pc:sldMasterMk cId="2831793803" sldId="2147483648"/>
            <pc:sldLayoutMk cId="3718547011" sldId="2147483719"/>
          </pc:sldLayoutMkLst>
          <pc:spChg chg="mod">
            <ac:chgData name="Bohms, H.M. (Michel)" userId="f0b80a2c-ca6a-4850-9433-81e4d17ec5c1" providerId="ADAL" clId="{5ABC2C34-B175-4ABB-A3AA-79BF6615036E}" dt="2021-04-01T09:56:21.407" v="506" actId="790"/>
            <ac:spMkLst>
              <pc:docMk/>
              <pc:sldMasterMk cId="2831793803" sldId="2147483648"/>
              <pc:sldLayoutMk cId="3718547011" sldId="2147483719"/>
              <ac:spMk id="2" creationId="{6044E65D-AB18-4942-A497-9B8F9BFA0701}"/>
            </ac:spMkLst>
          </pc:spChg>
          <pc:spChg chg="mod">
            <ac:chgData name="Bohms, H.M. (Michel)" userId="f0b80a2c-ca6a-4850-9433-81e4d17ec5c1" providerId="ADAL" clId="{5ABC2C34-B175-4ABB-A3AA-79BF6615036E}" dt="2021-04-01T09:56:21.410" v="507" actId="790"/>
            <ac:spMkLst>
              <pc:docMk/>
              <pc:sldMasterMk cId="2831793803" sldId="2147483648"/>
              <pc:sldLayoutMk cId="3718547011" sldId="2147483719"/>
              <ac:spMk id="3" creationId="{B10A5FAE-BACF-4F4E-BAA9-3086273EF365}"/>
            </ac:spMkLst>
          </pc:spChg>
          <pc:spChg chg="mod">
            <ac:chgData name="Bohms, H.M. (Michel)" userId="f0b80a2c-ca6a-4850-9433-81e4d17ec5c1" providerId="ADAL" clId="{5ABC2C34-B175-4ABB-A3AA-79BF6615036E}" dt="2021-04-01T09:56:21.416" v="508" actId="790"/>
            <ac:spMkLst>
              <pc:docMk/>
              <pc:sldMasterMk cId="2831793803" sldId="2147483648"/>
              <pc:sldLayoutMk cId="3718547011" sldId="2147483719"/>
              <ac:spMk id="4" creationId="{3040678B-5AED-40E2-BBA0-65071993B809}"/>
            </ac:spMkLst>
          </pc:spChg>
          <pc:spChg chg="mod">
            <ac:chgData name="Bohms, H.M. (Michel)" userId="f0b80a2c-ca6a-4850-9433-81e4d17ec5c1" providerId="ADAL" clId="{5ABC2C34-B175-4ABB-A3AA-79BF6615036E}" dt="2021-04-01T09:56:21.419" v="509" actId="790"/>
            <ac:spMkLst>
              <pc:docMk/>
              <pc:sldMasterMk cId="2831793803" sldId="2147483648"/>
              <pc:sldLayoutMk cId="3718547011" sldId="2147483719"/>
              <ac:spMk id="5" creationId="{5DEAE7E5-6AC3-4EF5-9BF3-7710F5AF6F8B}"/>
            </ac:spMkLst>
          </pc:spChg>
        </pc:sldLayoutChg>
        <pc:sldLayoutChg chg="modSp mod">
          <pc:chgData name="Bohms, H.M. (Michel)" userId="f0b80a2c-ca6a-4850-9433-81e4d17ec5c1" providerId="ADAL" clId="{5ABC2C34-B175-4ABB-A3AA-79BF6615036E}" dt="2021-04-01T09:56:21.452" v="519" actId="790"/>
          <pc:sldLayoutMkLst>
            <pc:docMk/>
            <pc:sldMasterMk cId="2831793803" sldId="2147483648"/>
            <pc:sldLayoutMk cId="2345541387" sldId="2147483720"/>
          </pc:sldLayoutMkLst>
          <pc:spChg chg="mod">
            <ac:chgData name="Bohms, H.M. (Michel)" userId="f0b80a2c-ca6a-4850-9433-81e4d17ec5c1" providerId="ADAL" clId="{5ABC2C34-B175-4ABB-A3AA-79BF6615036E}" dt="2021-04-01T09:56:21.439" v="516" actId="20577"/>
            <ac:spMkLst>
              <pc:docMk/>
              <pc:sldMasterMk cId="2831793803" sldId="2147483648"/>
              <pc:sldLayoutMk cId="2345541387" sldId="2147483720"/>
              <ac:spMk id="2" creationId="{56C41506-527A-4B6C-8154-DA0BD0D0477D}"/>
            </ac:spMkLst>
          </pc:spChg>
          <pc:spChg chg="mod">
            <ac:chgData name="Bohms, H.M. (Michel)" userId="f0b80a2c-ca6a-4850-9433-81e4d17ec5c1" providerId="ADAL" clId="{5ABC2C34-B175-4ABB-A3AA-79BF6615036E}" dt="2021-04-01T09:56:21.423" v="510" actId="790"/>
            <ac:spMkLst>
              <pc:docMk/>
              <pc:sldMasterMk cId="2831793803" sldId="2147483648"/>
              <pc:sldLayoutMk cId="2345541387" sldId="2147483720"/>
              <ac:spMk id="3" creationId="{00000000-0000-0000-0000-000000000000}"/>
            </ac:spMkLst>
          </pc:spChg>
          <pc:spChg chg="mod">
            <ac:chgData name="Bohms, H.M. (Michel)" userId="f0b80a2c-ca6a-4850-9433-81e4d17ec5c1" providerId="ADAL" clId="{5ABC2C34-B175-4ABB-A3AA-79BF6615036E}" dt="2021-04-01T09:56:21.445" v="517" actId="790"/>
            <ac:spMkLst>
              <pc:docMk/>
              <pc:sldMasterMk cId="2831793803" sldId="2147483648"/>
              <pc:sldLayoutMk cId="2345541387" sldId="2147483720"/>
              <ac:spMk id="4" creationId="{84E9FDE4-1A7F-4A5C-AC53-B36C6F9E0548}"/>
            </ac:spMkLst>
          </pc:spChg>
          <pc:spChg chg="mod">
            <ac:chgData name="Bohms, H.M. (Michel)" userId="f0b80a2c-ca6a-4850-9433-81e4d17ec5c1" providerId="ADAL" clId="{5ABC2C34-B175-4ABB-A3AA-79BF6615036E}" dt="2021-04-01T09:56:21.426" v="511" actId="790"/>
            <ac:spMkLst>
              <pc:docMk/>
              <pc:sldMasterMk cId="2831793803" sldId="2147483648"/>
              <pc:sldLayoutMk cId="2345541387" sldId="2147483720"/>
              <ac:spMk id="5" creationId="{DA6621DD-BDCD-46CA-8A6F-90B3DC62D7E8}"/>
            </ac:spMkLst>
          </pc:spChg>
          <pc:spChg chg="mod">
            <ac:chgData name="Bohms, H.M. (Michel)" userId="f0b80a2c-ca6a-4850-9433-81e4d17ec5c1" providerId="ADAL" clId="{5ABC2C34-B175-4ABB-A3AA-79BF6615036E}" dt="2021-04-01T09:56:21.448" v="518" actId="790"/>
            <ac:spMkLst>
              <pc:docMk/>
              <pc:sldMasterMk cId="2831793803" sldId="2147483648"/>
              <pc:sldLayoutMk cId="2345541387" sldId="2147483720"/>
              <ac:spMk id="6" creationId="{D087FE13-DC03-4A42-925F-D0677F5B0C5C}"/>
            </ac:spMkLst>
          </pc:spChg>
          <pc:spChg chg="mod">
            <ac:chgData name="Bohms, H.M. (Michel)" userId="f0b80a2c-ca6a-4850-9433-81e4d17ec5c1" providerId="ADAL" clId="{5ABC2C34-B175-4ABB-A3AA-79BF6615036E}" dt="2021-04-01T09:56:21.431" v="513" actId="790"/>
            <ac:spMkLst>
              <pc:docMk/>
              <pc:sldMasterMk cId="2831793803" sldId="2147483648"/>
              <pc:sldLayoutMk cId="2345541387" sldId="2147483720"/>
              <ac:spMk id="7" creationId="{5154FA8C-50A8-4470-ACA2-5ABE58D7913E}"/>
            </ac:spMkLst>
          </pc:spChg>
          <pc:spChg chg="mod">
            <ac:chgData name="Bohms, H.M. (Michel)" userId="f0b80a2c-ca6a-4850-9433-81e4d17ec5c1" providerId="ADAL" clId="{5ABC2C34-B175-4ABB-A3AA-79BF6615036E}" dt="2021-04-01T09:56:21.452" v="519" actId="790"/>
            <ac:spMkLst>
              <pc:docMk/>
              <pc:sldMasterMk cId="2831793803" sldId="2147483648"/>
              <pc:sldLayoutMk cId="2345541387" sldId="2147483720"/>
              <ac:spMk id="8" creationId="{08B72B07-1936-49ED-9125-9D212B7EBB92}"/>
            </ac:spMkLst>
          </pc:spChg>
          <pc:spChg chg="mod">
            <ac:chgData name="Bohms, H.M. (Michel)" userId="f0b80a2c-ca6a-4850-9433-81e4d17ec5c1" providerId="ADAL" clId="{5ABC2C34-B175-4ABB-A3AA-79BF6615036E}" dt="2021-04-01T09:56:21.429" v="512" actId="790"/>
            <ac:spMkLst>
              <pc:docMk/>
              <pc:sldMasterMk cId="2831793803" sldId="2147483648"/>
              <pc:sldLayoutMk cId="2345541387" sldId="2147483720"/>
              <ac:spMk id="103" creationId="{683231CA-E564-4317-8817-8643DD571F4D}"/>
            </ac:spMkLst>
          </pc:spChg>
        </pc:sldLayoutChg>
        <pc:sldLayoutChg chg="modSp mod">
          <pc:chgData name="Bohms, H.M. (Michel)" userId="f0b80a2c-ca6a-4850-9433-81e4d17ec5c1" providerId="ADAL" clId="{5ABC2C34-B175-4ABB-A3AA-79BF6615036E}" dt="2021-04-01T09:56:21.463" v="522" actId="790"/>
          <pc:sldLayoutMkLst>
            <pc:docMk/>
            <pc:sldMasterMk cId="2831793803" sldId="2147483648"/>
            <pc:sldLayoutMk cId="3794744414" sldId="2147483721"/>
          </pc:sldLayoutMkLst>
          <pc:spChg chg="mod">
            <ac:chgData name="Bohms, H.M. (Michel)" userId="f0b80a2c-ca6a-4850-9433-81e4d17ec5c1" providerId="ADAL" clId="{5ABC2C34-B175-4ABB-A3AA-79BF6615036E}" dt="2021-04-01T09:56:21.454" v="520" actId="790"/>
            <ac:spMkLst>
              <pc:docMk/>
              <pc:sldMasterMk cId="2831793803" sldId="2147483648"/>
              <pc:sldLayoutMk cId="3794744414" sldId="2147483721"/>
              <ac:spMk id="2" creationId="{00000000-0000-0000-0000-000000000000}"/>
            </ac:spMkLst>
          </pc:spChg>
          <pc:spChg chg="mod">
            <ac:chgData name="Bohms, H.M. (Michel)" userId="f0b80a2c-ca6a-4850-9433-81e4d17ec5c1" providerId="ADAL" clId="{5ABC2C34-B175-4ABB-A3AA-79BF6615036E}" dt="2021-04-01T09:56:21.460" v="521" actId="790"/>
            <ac:spMkLst>
              <pc:docMk/>
              <pc:sldMasterMk cId="2831793803" sldId="2147483648"/>
              <pc:sldLayoutMk cId="3794744414" sldId="2147483721"/>
              <ac:spMk id="3" creationId="{00000000-0000-0000-0000-000000000000}"/>
            </ac:spMkLst>
          </pc:spChg>
          <pc:spChg chg="mod">
            <ac:chgData name="Bohms, H.M. (Michel)" userId="f0b80a2c-ca6a-4850-9433-81e4d17ec5c1" providerId="ADAL" clId="{5ABC2C34-B175-4ABB-A3AA-79BF6615036E}" dt="2021-04-01T09:56:21.463" v="522" actId="790"/>
            <ac:spMkLst>
              <pc:docMk/>
              <pc:sldMasterMk cId="2831793803" sldId="2147483648"/>
              <pc:sldLayoutMk cId="3794744414" sldId="2147483721"/>
              <ac:spMk id="4" creationId="{00000000-0000-0000-0000-000000000000}"/>
            </ac:spMkLst>
          </pc:spChg>
        </pc:sldLayoutChg>
      </pc:sldMasterChg>
    </pc:docChg>
  </pc:docChgLst>
  <pc:docChgLst>
    <pc:chgData name="Bohms, H.M. (Michel)" userId="f0b80a2c-ca6a-4850-9433-81e4d17ec5c1" providerId="ADAL" clId="{58C4FA78-E357-4F4B-B6D4-C6D398641BB3}"/>
    <pc:docChg chg="modSld">
      <pc:chgData name="Bohms, H.M. (Michel)" userId="f0b80a2c-ca6a-4850-9433-81e4d17ec5c1" providerId="ADAL" clId="{58C4FA78-E357-4F4B-B6D4-C6D398641BB3}" dt="2021-11-25T18:49:07.549" v="26" actId="20577"/>
      <pc:docMkLst>
        <pc:docMk/>
      </pc:docMkLst>
      <pc:sldChg chg="modSp mod">
        <pc:chgData name="Bohms, H.M. (Michel)" userId="f0b80a2c-ca6a-4850-9433-81e4d17ec5c1" providerId="ADAL" clId="{58C4FA78-E357-4F4B-B6D4-C6D398641BB3}" dt="2021-11-25T18:49:07.549" v="26" actId="20577"/>
        <pc:sldMkLst>
          <pc:docMk/>
          <pc:sldMk cId="767520117" sldId="859"/>
        </pc:sldMkLst>
        <pc:spChg chg="mod">
          <ac:chgData name="Bohms, H.M. (Michel)" userId="f0b80a2c-ca6a-4850-9433-81e4d17ec5c1" providerId="ADAL" clId="{58C4FA78-E357-4F4B-B6D4-C6D398641BB3}" dt="2021-11-25T18:49:07.549" v="26" actId="20577"/>
          <ac:spMkLst>
            <pc:docMk/>
            <pc:sldMk cId="767520117" sldId="859"/>
            <ac:spMk id="21" creationId="{FB0A1F67-8B72-4538-88A8-FCEE59540602}"/>
          </ac:spMkLst>
        </pc:spChg>
      </pc:sldChg>
    </pc:docChg>
  </pc:docChgLst>
  <pc:docChgLst>
    <pc:chgData name="Bohms, H.M. (Michel)" userId="f0b80a2c-ca6a-4850-9433-81e4d17ec5c1" providerId="ADAL" clId="{FBD933A5-3716-4CE6-9944-9EE98115B741}"/>
    <pc:docChg chg="undo custSel addSld delSld modSld modMainMaster modHandout">
      <pc:chgData name="Bohms, H.M. (Michel)" userId="f0b80a2c-ca6a-4850-9433-81e4d17ec5c1" providerId="ADAL" clId="{FBD933A5-3716-4CE6-9944-9EE98115B741}" dt="2021-10-10T12:02:40.780" v="6075" actId="20577"/>
      <pc:docMkLst>
        <pc:docMk/>
      </pc:docMkLst>
      <pc:sldChg chg="modSp mod">
        <pc:chgData name="Bohms, H.M. (Michel)" userId="f0b80a2c-ca6a-4850-9433-81e4d17ec5c1" providerId="ADAL" clId="{FBD933A5-3716-4CE6-9944-9EE98115B741}" dt="2021-10-07T17:56:33.268" v="5679" actId="20577"/>
        <pc:sldMkLst>
          <pc:docMk/>
          <pc:sldMk cId="3222814624" sldId="256"/>
        </pc:sldMkLst>
        <pc:spChg chg="mod">
          <ac:chgData name="Bohms, H.M. (Michel)" userId="f0b80a2c-ca6a-4850-9433-81e4d17ec5c1" providerId="ADAL" clId="{FBD933A5-3716-4CE6-9944-9EE98115B741}" dt="2021-10-07T17:56:30.177" v="4049" actId="20577"/>
          <ac:spMkLst>
            <pc:docMk/>
            <pc:sldMk cId="3222814624" sldId="256"/>
            <ac:spMk id="8" creationId="{BC1F7A65-C960-425E-8E36-C6948A45B7DE}"/>
          </ac:spMkLst>
        </pc:spChg>
        <pc:spChg chg="mod">
          <ac:chgData name="Bohms, H.M. (Michel)" userId="f0b80a2c-ca6a-4850-9433-81e4d17ec5c1" providerId="ADAL" clId="{FBD933A5-3716-4CE6-9944-9EE98115B741}" dt="2021-10-07T17:56:33.267" v="5678" actId="20577"/>
          <ac:spMkLst>
            <pc:docMk/>
            <pc:sldMk cId="3222814624" sldId="256"/>
            <ac:spMk id="18" creationId="{976C5212-975A-40FF-9FD4-BD7DC388623B}"/>
          </ac:spMkLst>
        </pc:spChg>
        <pc:spChg chg="mod">
          <ac:chgData name="Bohms, H.M. (Michel)" userId="f0b80a2c-ca6a-4850-9433-81e4d17ec5c1" providerId="ADAL" clId="{FBD933A5-3716-4CE6-9944-9EE98115B741}" dt="2021-10-07T17:56:33.268" v="5679" actId="20577"/>
          <ac:spMkLst>
            <pc:docMk/>
            <pc:sldMk cId="3222814624" sldId="256"/>
            <ac:spMk id="19" creationId="{92239BDE-AC69-48BF-8A7D-54D291E0892A}"/>
          </ac:spMkLst>
        </pc:spChg>
        <pc:spChg chg="mod">
          <ac:chgData name="Bohms, H.M. (Michel)" userId="f0b80a2c-ca6a-4850-9433-81e4d17ec5c1" providerId="ADAL" clId="{FBD933A5-3716-4CE6-9944-9EE98115B741}" dt="2021-10-07T17:56:30.185" v="4053" actId="790"/>
          <ac:spMkLst>
            <pc:docMk/>
            <pc:sldMk cId="3222814624" sldId="256"/>
            <ac:spMk id="20" creationId="{E0650F71-88D2-42C0-BC18-8BFA41A9FB07}"/>
          </ac:spMkLst>
        </pc:spChg>
        <pc:spChg chg="mod">
          <ac:chgData name="Bohms, H.M. (Michel)" userId="f0b80a2c-ca6a-4850-9433-81e4d17ec5c1" providerId="ADAL" clId="{FBD933A5-3716-4CE6-9944-9EE98115B741}" dt="2021-10-07T17:56:30.186" v="4054" actId="790"/>
          <ac:spMkLst>
            <pc:docMk/>
            <pc:sldMk cId="3222814624" sldId="256"/>
            <ac:spMk id="21" creationId="{EECDA816-A100-41FA-BBF8-AC9B008FA9B3}"/>
          </ac:spMkLst>
        </pc:spChg>
        <pc:spChg chg="mod">
          <ac:chgData name="Bohms, H.M. (Michel)" userId="f0b80a2c-ca6a-4850-9433-81e4d17ec5c1" providerId="ADAL" clId="{FBD933A5-3716-4CE6-9944-9EE98115B741}" dt="2021-10-07T17:56:30.182" v="4051" actId="790"/>
          <ac:spMkLst>
            <pc:docMk/>
            <pc:sldMk cId="3222814624" sldId="256"/>
            <ac:spMk id="22" creationId="{F9C17B8D-6859-43E2-93FF-4D52EF337D8C}"/>
          </ac:spMkLst>
        </pc:spChg>
      </pc:sldChg>
      <pc:sldChg chg="modSp mod">
        <pc:chgData name="Bohms, H.M. (Michel)" userId="f0b80a2c-ca6a-4850-9433-81e4d17ec5c1" providerId="ADAL" clId="{FBD933A5-3716-4CE6-9944-9EE98115B741}" dt="2021-10-07T17:56:33.175" v="5642" actId="790"/>
        <pc:sldMkLst>
          <pc:docMk/>
          <pc:sldMk cId="1883032682" sldId="261"/>
        </pc:sldMkLst>
        <pc:spChg chg="mod">
          <ac:chgData name="Bohms, H.M. (Michel)" userId="f0b80a2c-ca6a-4850-9433-81e4d17ec5c1" providerId="ADAL" clId="{FBD933A5-3716-4CE6-9944-9EE98115B741}" dt="2021-10-07T17:56:33.149" v="5627" actId="790"/>
          <ac:spMkLst>
            <pc:docMk/>
            <pc:sldMk cId="1883032682" sldId="261"/>
            <ac:spMk id="2" creationId="{75210E8E-F04A-4E7E-8D67-701F4B867BE7}"/>
          </ac:spMkLst>
        </pc:spChg>
        <pc:spChg chg="mod">
          <ac:chgData name="Bohms, H.M. (Michel)" userId="f0b80a2c-ca6a-4850-9433-81e4d17ec5c1" providerId="ADAL" clId="{FBD933A5-3716-4CE6-9944-9EE98115B741}" dt="2021-10-07T17:56:33.151" v="5628" actId="790"/>
          <ac:spMkLst>
            <pc:docMk/>
            <pc:sldMk cId="1883032682" sldId="261"/>
            <ac:spMk id="3" creationId="{83D4AC34-324A-43C6-A350-2C7E55BD3B3C}"/>
          </ac:spMkLst>
        </pc:spChg>
        <pc:spChg chg="mod">
          <ac:chgData name="Bohms, H.M. (Michel)" userId="f0b80a2c-ca6a-4850-9433-81e4d17ec5c1" providerId="ADAL" clId="{FBD933A5-3716-4CE6-9944-9EE98115B741}" dt="2021-10-07T17:56:33.155" v="5631" actId="20577"/>
          <ac:spMkLst>
            <pc:docMk/>
            <pc:sldMk cId="1883032682" sldId="261"/>
            <ac:spMk id="4" creationId="{32E651A1-C5D0-432B-BCAB-1999F0554ED4}"/>
          </ac:spMkLst>
        </pc:spChg>
        <pc:spChg chg="mod">
          <ac:chgData name="Bohms, H.M. (Michel)" userId="f0b80a2c-ca6a-4850-9433-81e4d17ec5c1" providerId="ADAL" clId="{FBD933A5-3716-4CE6-9944-9EE98115B741}" dt="2021-10-07T17:56:33.157" v="5632" actId="790"/>
          <ac:spMkLst>
            <pc:docMk/>
            <pc:sldMk cId="1883032682" sldId="261"/>
            <ac:spMk id="5" creationId="{D9B058F8-95DB-4316-A442-5BF24B374322}"/>
          </ac:spMkLst>
        </pc:spChg>
        <pc:spChg chg="mod">
          <ac:chgData name="Bohms, H.M. (Michel)" userId="f0b80a2c-ca6a-4850-9433-81e4d17ec5c1" providerId="ADAL" clId="{FBD933A5-3716-4CE6-9944-9EE98115B741}" dt="2021-10-07T17:56:33.158" v="5633" actId="790"/>
          <ac:spMkLst>
            <pc:docMk/>
            <pc:sldMk cId="1883032682" sldId="261"/>
            <ac:spMk id="6" creationId="{B984D7C8-5493-4794-AC98-17F6670CDD48}"/>
          </ac:spMkLst>
        </pc:spChg>
        <pc:spChg chg="mod">
          <ac:chgData name="Bohms, H.M. (Michel)" userId="f0b80a2c-ca6a-4850-9433-81e4d17ec5c1" providerId="ADAL" clId="{FBD933A5-3716-4CE6-9944-9EE98115B741}" dt="2021-10-07T17:56:33.163" v="5636" actId="20577"/>
          <ac:spMkLst>
            <pc:docMk/>
            <pc:sldMk cId="1883032682" sldId="261"/>
            <ac:spMk id="7" creationId="{9C051776-EDBE-4A67-8F83-ECBC844D50CA}"/>
          </ac:spMkLst>
        </pc:spChg>
        <pc:spChg chg="mod">
          <ac:chgData name="Bohms, H.M. (Michel)" userId="f0b80a2c-ca6a-4850-9433-81e4d17ec5c1" providerId="ADAL" clId="{FBD933A5-3716-4CE6-9944-9EE98115B741}" dt="2021-10-07T17:56:33.165" v="5637" actId="790"/>
          <ac:spMkLst>
            <pc:docMk/>
            <pc:sldMk cId="1883032682" sldId="261"/>
            <ac:spMk id="8" creationId="{93CAD820-DC48-479C-A6F9-9D4E8139EAAC}"/>
          </ac:spMkLst>
        </pc:spChg>
        <pc:spChg chg="mod">
          <ac:chgData name="Bohms, H.M. (Michel)" userId="f0b80a2c-ca6a-4850-9433-81e4d17ec5c1" providerId="ADAL" clId="{FBD933A5-3716-4CE6-9944-9EE98115B741}" dt="2021-10-07T17:56:33.166" v="5638" actId="790"/>
          <ac:spMkLst>
            <pc:docMk/>
            <pc:sldMk cId="1883032682" sldId="261"/>
            <ac:spMk id="9" creationId="{6CA4C25E-4A35-4515-9A6A-76AF747C7C92}"/>
          </ac:spMkLst>
        </pc:spChg>
        <pc:spChg chg="mod">
          <ac:chgData name="Bohms, H.M. (Michel)" userId="f0b80a2c-ca6a-4850-9433-81e4d17ec5c1" providerId="ADAL" clId="{FBD933A5-3716-4CE6-9944-9EE98115B741}" dt="2021-10-07T17:56:33.170" v="5640" actId="790"/>
          <ac:spMkLst>
            <pc:docMk/>
            <pc:sldMk cId="1883032682" sldId="261"/>
            <ac:spMk id="10" creationId="{4A4C6510-74E5-4A2D-965E-15F41481460F}"/>
          </ac:spMkLst>
        </pc:spChg>
        <pc:spChg chg="mod">
          <ac:chgData name="Bohms, H.M. (Michel)" userId="f0b80a2c-ca6a-4850-9433-81e4d17ec5c1" providerId="ADAL" clId="{FBD933A5-3716-4CE6-9944-9EE98115B741}" dt="2021-10-07T17:56:33.168" v="5639" actId="790"/>
          <ac:spMkLst>
            <pc:docMk/>
            <pc:sldMk cId="1883032682" sldId="261"/>
            <ac:spMk id="11" creationId="{28DADADC-22E8-445D-83E3-E20F3D373FB1}"/>
          </ac:spMkLst>
        </pc:spChg>
        <pc:spChg chg="mod">
          <ac:chgData name="Bohms, H.M. (Michel)" userId="f0b80a2c-ca6a-4850-9433-81e4d17ec5c1" providerId="ADAL" clId="{FBD933A5-3716-4CE6-9944-9EE98115B741}" dt="2021-10-07T17:56:33.171" v="5641" actId="790"/>
          <ac:spMkLst>
            <pc:docMk/>
            <pc:sldMk cId="1883032682" sldId="261"/>
            <ac:spMk id="12" creationId="{B7557BAE-5FB3-4E9D-815D-E4B7E21AAAE7}"/>
          </ac:spMkLst>
        </pc:spChg>
        <pc:spChg chg="mod">
          <ac:chgData name="Bohms, H.M. (Michel)" userId="f0b80a2c-ca6a-4850-9433-81e4d17ec5c1" providerId="ADAL" clId="{FBD933A5-3716-4CE6-9944-9EE98115B741}" dt="2021-10-07T17:56:33.175" v="5642" actId="790"/>
          <ac:spMkLst>
            <pc:docMk/>
            <pc:sldMk cId="1883032682" sldId="261"/>
            <ac:spMk id="13" creationId="{71277382-CA63-4D48-A81C-746DC1FDB444}"/>
          </ac:spMkLst>
        </pc:spChg>
      </pc:sldChg>
      <pc:sldChg chg="modSp mod">
        <pc:chgData name="Bohms, H.M. (Michel)" userId="f0b80a2c-ca6a-4850-9433-81e4d17ec5c1" providerId="ADAL" clId="{FBD933A5-3716-4CE6-9944-9EE98115B741}" dt="2021-10-07T17:56:33.148" v="5626" actId="790"/>
        <pc:sldMkLst>
          <pc:docMk/>
          <pc:sldMk cId="3435172433" sldId="265"/>
        </pc:sldMkLst>
        <pc:spChg chg="mod">
          <ac:chgData name="Bohms, H.M. (Michel)" userId="f0b80a2c-ca6a-4850-9433-81e4d17ec5c1" providerId="ADAL" clId="{FBD933A5-3716-4CE6-9944-9EE98115B741}" dt="2021-10-07T17:56:33.127" v="5617" actId="790"/>
          <ac:spMkLst>
            <pc:docMk/>
            <pc:sldMk cId="3435172433" sldId="265"/>
            <ac:spMk id="2" creationId="{ED73B5C5-A30C-4B2A-8167-1A6D1A684AEE}"/>
          </ac:spMkLst>
        </pc:spChg>
        <pc:spChg chg="mod">
          <ac:chgData name="Bohms, H.M. (Michel)" userId="f0b80a2c-ca6a-4850-9433-81e4d17ec5c1" providerId="ADAL" clId="{FBD933A5-3716-4CE6-9944-9EE98115B741}" dt="2021-10-07T17:56:33.148" v="5626" actId="790"/>
          <ac:spMkLst>
            <pc:docMk/>
            <pc:sldMk cId="3435172433" sldId="265"/>
            <ac:spMk id="3" creationId="{022055AF-E85C-4328-A53E-941529AC7FA4}"/>
          </ac:spMkLst>
        </pc:spChg>
        <pc:spChg chg="mod">
          <ac:chgData name="Bohms, H.M. (Michel)" userId="f0b80a2c-ca6a-4850-9433-81e4d17ec5c1" providerId="ADAL" clId="{FBD933A5-3716-4CE6-9944-9EE98115B741}" dt="2021-10-07T17:56:33.132" v="5620" actId="20577"/>
          <ac:spMkLst>
            <pc:docMk/>
            <pc:sldMk cId="3435172433" sldId="265"/>
            <ac:spMk id="4" creationId="{275F67C3-9BC2-4212-BD27-D7F68A3906E6}"/>
          </ac:spMkLst>
        </pc:spChg>
        <pc:spChg chg="mod">
          <ac:chgData name="Bohms, H.M. (Michel)" userId="f0b80a2c-ca6a-4850-9433-81e4d17ec5c1" providerId="ADAL" clId="{FBD933A5-3716-4CE6-9944-9EE98115B741}" dt="2021-10-07T17:56:33.136" v="5623" actId="20577"/>
          <ac:spMkLst>
            <pc:docMk/>
            <pc:sldMk cId="3435172433" sldId="265"/>
            <ac:spMk id="5" creationId="{B5FA3F89-1119-421F-A26B-7FE87FC8761D}"/>
          </ac:spMkLst>
        </pc:spChg>
        <pc:spChg chg="mod">
          <ac:chgData name="Bohms, H.M. (Michel)" userId="f0b80a2c-ca6a-4850-9433-81e4d17ec5c1" providerId="ADAL" clId="{FBD933A5-3716-4CE6-9944-9EE98115B741}" dt="2021-10-07T17:56:33.140" v="5624" actId="790"/>
          <ac:spMkLst>
            <pc:docMk/>
            <pc:sldMk cId="3435172433" sldId="265"/>
            <ac:spMk id="6" creationId="{40263F14-1C1C-449E-A5FA-2581D35B5BFE}"/>
          </ac:spMkLst>
        </pc:spChg>
        <pc:spChg chg="mod">
          <ac:chgData name="Bohms, H.M. (Michel)" userId="f0b80a2c-ca6a-4850-9433-81e4d17ec5c1" providerId="ADAL" clId="{FBD933A5-3716-4CE6-9944-9EE98115B741}" dt="2021-10-07T17:56:33.146" v="5625" actId="790"/>
          <ac:spMkLst>
            <pc:docMk/>
            <pc:sldMk cId="3435172433" sldId="265"/>
            <ac:spMk id="9" creationId="{98184783-E58F-47AB-BB70-FB444B943020}"/>
          </ac:spMkLst>
        </pc:spChg>
      </pc:sldChg>
      <pc:sldChg chg="modSp mod">
        <pc:chgData name="Bohms, H.M. (Michel)" userId="f0b80a2c-ca6a-4850-9433-81e4d17ec5c1" providerId="ADAL" clId="{FBD933A5-3716-4CE6-9944-9EE98115B741}" dt="2021-10-07T17:56:33.252" v="5677" actId="790"/>
        <pc:sldMkLst>
          <pc:docMk/>
          <pc:sldMk cId="3844878828" sldId="272"/>
        </pc:sldMkLst>
        <pc:spChg chg="mod">
          <ac:chgData name="Bohms, H.M. (Michel)" userId="f0b80a2c-ca6a-4850-9433-81e4d17ec5c1" providerId="ADAL" clId="{FBD933A5-3716-4CE6-9944-9EE98115B741}" dt="2021-10-07T17:56:33.247" v="5674" actId="790"/>
          <ac:spMkLst>
            <pc:docMk/>
            <pc:sldMk cId="3844878828" sldId="272"/>
            <ac:spMk id="7" creationId="{0966782E-34E5-4835-9625-1B014CF48CAE}"/>
          </ac:spMkLst>
        </pc:spChg>
        <pc:spChg chg="mod">
          <ac:chgData name="Bohms, H.M. (Michel)" userId="f0b80a2c-ca6a-4850-9433-81e4d17ec5c1" providerId="ADAL" clId="{FBD933A5-3716-4CE6-9944-9EE98115B741}" dt="2021-10-07T17:56:33.249" v="5675" actId="790"/>
          <ac:spMkLst>
            <pc:docMk/>
            <pc:sldMk cId="3844878828" sldId="272"/>
            <ac:spMk id="8" creationId="{31748DD8-81AB-4BC5-BFA2-A69CD0CD2807}"/>
          </ac:spMkLst>
        </pc:spChg>
        <pc:spChg chg="mod">
          <ac:chgData name="Bohms, H.M. (Michel)" userId="f0b80a2c-ca6a-4850-9433-81e4d17ec5c1" providerId="ADAL" clId="{FBD933A5-3716-4CE6-9944-9EE98115B741}" dt="2021-10-07T17:56:33.252" v="5677" actId="790"/>
          <ac:spMkLst>
            <pc:docMk/>
            <pc:sldMk cId="3844878828" sldId="272"/>
            <ac:spMk id="32" creationId="{7C24C0D6-8F84-4C66-8EB2-630B67FBE706}"/>
          </ac:spMkLst>
        </pc:spChg>
        <pc:spChg chg="mod">
          <ac:chgData name="Bohms, H.M. (Michel)" userId="f0b80a2c-ca6a-4850-9433-81e4d17ec5c1" providerId="ADAL" clId="{FBD933A5-3716-4CE6-9944-9EE98115B741}" dt="2021-10-07T17:56:33.250" v="5676" actId="790"/>
          <ac:spMkLst>
            <pc:docMk/>
            <pc:sldMk cId="3844878828" sldId="272"/>
            <ac:spMk id="33" creationId="{697E37A2-C3C3-4BD7-AD35-B0465E08C383}"/>
          </ac:spMkLst>
        </pc:spChg>
        <pc:spChg chg="mod">
          <ac:chgData name="Bohms, H.M. (Michel)" userId="f0b80a2c-ca6a-4850-9433-81e4d17ec5c1" providerId="ADAL" clId="{FBD933A5-3716-4CE6-9944-9EE98115B741}" dt="2021-10-07T17:56:33.246" v="5673" actId="790"/>
          <ac:spMkLst>
            <pc:docMk/>
            <pc:sldMk cId="3844878828" sldId="272"/>
            <ac:spMk id="45" creationId="{74A09BDC-A602-43BC-9AB0-1E48FCFB84EB}"/>
          </ac:spMkLst>
        </pc:spChg>
        <pc:spChg chg="mod">
          <ac:chgData name="Bohms, H.M. (Michel)" userId="f0b80a2c-ca6a-4850-9433-81e4d17ec5c1" providerId="ADAL" clId="{FBD933A5-3716-4CE6-9944-9EE98115B741}" dt="2021-10-07T17:56:33.244" v="5672" actId="790"/>
          <ac:spMkLst>
            <pc:docMk/>
            <pc:sldMk cId="3844878828" sldId="272"/>
            <ac:spMk id="46" creationId="{20472697-B901-4A39-B920-88CA7E3E525A}"/>
          </ac:spMkLst>
        </pc:spChg>
      </pc:sldChg>
      <pc:sldChg chg="modSp mod">
        <pc:chgData name="Bohms, H.M. (Michel)" userId="f0b80a2c-ca6a-4850-9433-81e4d17ec5c1" providerId="ADAL" clId="{FBD933A5-3716-4CE6-9944-9EE98115B741}" dt="2021-10-07T17:56:33.017" v="5569" actId="790"/>
        <pc:sldMkLst>
          <pc:docMk/>
          <pc:sldMk cId="216070266" sldId="276"/>
        </pc:sldMkLst>
        <pc:spChg chg="mod">
          <ac:chgData name="Bohms, H.M. (Michel)" userId="f0b80a2c-ca6a-4850-9433-81e4d17ec5c1" providerId="ADAL" clId="{FBD933A5-3716-4CE6-9944-9EE98115B741}" dt="2021-10-07T17:56:33.012" v="5568" actId="790"/>
          <ac:spMkLst>
            <pc:docMk/>
            <pc:sldMk cId="216070266" sldId="276"/>
            <ac:spMk id="2" creationId="{57327536-9E70-4A8E-A84F-3DF501D3097F}"/>
          </ac:spMkLst>
        </pc:spChg>
        <pc:spChg chg="mod">
          <ac:chgData name="Bohms, H.M. (Michel)" userId="f0b80a2c-ca6a-4850-9433-81e4d17ec5c1" providerId="ADAL" clId="{FBD933A5-3716-4CE6-9944-9EE98115B741}" dt="2021-10-07T17:56:33.017" v="5569" actId="790"/>
          <ac:spMkLst>
            <pc:docMk/>
            <pc:sldMk cId="216070266" sldId="276"/>
            <ac:spMk id="3" creationId="{BE84C310-20F4-4D3D-9621-A07CF677872B}"/>
          </ac:spMkLst>
        </pc:spChg>
        <pc:spChg chg="mod">
          <ac:chgData name="Bohms, H.M. (Michel)" userId="f0b80a2c-ca6a-4850-9433-81e4d17ec5c1" providerId="ADAL" clId="{FBD933A5-3716-4CE6-9944-9EE98115B741}" dt="2021-10-07T17:56:32.933" v="5519" actId="790"/>
          <ac:spMkLst>
            <pc:docMk/>
            <pc:sldMk cId="216070266" sldId="276"/>
            <ac:spMk id="20" creationId="{A15D3A51-9971-4124-8584-8CD319553684}"/>
          </ac:spMkLst>
        </pc:spChg>
        <pc:spChg chg="mod">
          <ac:chgData name="Bohms, H.M. (Michel)" userId="f0b80a2c-ca6a-4850-9433-81e4d17ec5c1" providerId="ADAL" clId="{FBD933A5-3716-4CE6-9944-9EE98115B741}" dt="2021-10-07T17:56:32.932" v="5518" actId="20577"/>
          <ac:spMkLst>
            <pc:docMk/>
            <pc:sldMk cId="216070266" sldId="276"/>
            <ac:spMk id="21" creationId="{F36B1E6C-4289-4980-81D7-ED92F10CCB6B}"/>
          </ac:spMkLst>
        </pc:spChg>
        <pc:spChg chg="mod">
          <ac:chgData name="Bohms, H.M. (Michel)" userId="f0b80a2c-ca6a-4850-9433-81e4d17ec5c1" providerId="ADAL" clId="{FBD933A5-3716-4CE6-9944-9EE98115B741}" dt="2021-10-07T17:56:32.928" v="5515" actId="20577"/>
          <ac:spMkLst>
            <pc:docMk/>
            <pc:sldMk cId="216070266" sldId="276"/>
            <ac:spMk id="22" creationId="{5566E30F-6C97-4831-BBB4-566E1DCADF0F}"/>
          </ac:spMkLst>
        </pc:spChg>
        <pc:spChg chg="mod">
          <ac:chgData name="Bohms, H.M. (Michel)" userId="f0b80a2c-ca6a-4850-9433-81e4d17ec5c1" providerId="ADAL" clId="{FBD933A5-3716-4CE6-9944-9EE98115B741}" dt="2021-10-07T17:56:32.935" v="5520" actId="790"/>
          <ac:spMkLst>
            <pc:docMk/>
            <pc:sldMk cId="216070266" sldId="276"/>
            <ac:spMk id="23" creationId="{70F9FB87-CD19-4EA1-B852-F5C98F7A8597}"/>
          </ac:spMkLst>
        </pc:spChg>
        <pc:spChg chg="mod">
          <ac:chgData name="Bohms, H.M. (Michel)" userId="f0b80a2c-ca6a-4850-9433-81e4d17ec5c1" providerId="ADAL" clId="{FBD933A5-3716-4CE6-9944-9EE98115B741}" dt="2021-10-07T17:56:32.937" v="5521" actId="790"/>
          <ac:spMkLst>
            <pc:docMk/>
            <pc:sldMk cId="216070266" sldId="276"/>
            <ac:spMk id="24" creationId="{09BAA242-DFB9-42C8-9D45-A4746FB473F8}"/>
          </ac:spMkLst>
        </pc:spChg>
        <pc:spChg chg="mod">
          <ac:chgData name="Bohms, H.M. (Michel)" userId="f0b80a2c-ca6a-4850-9433-81e4d17ec5c1" providerId="ADAL" clId="{FBD933A5-3716-4CE6-9944-9EE98115B741}" dt="2021-10-07T17:56:32.942" v="5524" actId="20577"/>
          <ac:spMkLst>
            <pc:docMk/>
            <pc:sldMk cId="216070266" sldId="276"/>
            <ac:spMk id="25" creationId="{440C8224-FCC9-4A71-B30D-D754A09D995B}"/>
          </ac:spMkLst>
        </pc:spChg>
        <pc:spChg chg="mod">
          <ac:chgData name="Bohms, H.M. (Michel)" userId="f0b80a2c-ca6a-4850-9433-81e4d17ec5c1" providerId="ADAL" clId="{FBD933A5-3716-4CE6-9944-9EE98115B741}" dt="2021-10-07T17:56:32.945" v="5525" actId="790"/>
          <ac:spMkLst>
            <pc:docMk/>
            <pc:sldMk cId="216070266" sldId="276"/>
            <ac:spMk id="26" creationId="{FEC6E6AF-426E-4973-8871-65CA4484B2CA}"/>
          </ac:spMkLst>
        </pc:spChg>
        <pc:spChg chg="mod">
          <ac:chgData name="Bohms, H.M. (Michel)" userId="f0b80a2c-ca6a-4850-9433-81e4d17ec5c1" providerId="ADAL" clId="{FBD933A5-3716-4CE6-9944-9EE98115B741}" dt="2021-10-07T17:56:32.949" v="5528" actId="20577"/>
          <ac:spMkLst>
            <pc:docMk/>
            <pc:sldMk cId="216070266" sldId="276"/>
            <ac:spMk id="27" creationId="{E45AF41E-71E4-4E2A-AB19-76D4F06202A7}"/>
          </ac:spMkLst>
        </pc:spChg>
        <pc:spChg chg="mod">
          <ac:chgData name="Bohms, H.M. (Michel)" userId="f0b80a2c-ca6a-4850-9433-81e4d17ec5c1" providerId="ADAL" clId="{FBD933A5-3716-4CE6-9944-9EE98115B741}" dt="2021-10-07T17:56:32.952" v="5529" actId="790"/>
          <ac:spMkLst>
            <pc:docMk/>
            <pc:sldMk cId="216070266" sldId="276"/>
            <ac:spMk id="28" creationId="{8E921B7E-4415-41FF-B9E0-2CAAAC15002D}"/>
          </ac:spMkLst>
        </pc:spChg>
        <pc:spChg chg="mod">
          <ac:chgData name="Bohms, H.M. (Michel)" userId="f0b80a2c-ca6a-4850-9433-81e4d17ec5c1" providerId="ADAL" clId="{FBD933A5-3716-4CE6-9944-9EE98115B741}" dt="2021-10-07T17:56:32.954" v="5530" actId="790"/>
          <ac:spMkLst>
            <pc:docMk/>
            <pc:sldMk cId="216070266" sldId="276"/>
            <ac:spMk id="29" creationId="{5B0529C9-CC3D-4C8F-AD24-5149CD3D8B89}"/>
          </ac:spMkLst>
        </pc:spChg>
        <pc:spChg chg="mod">
          <ac:chgData name="Bohms, H.M. (Michel)" userId="f0b80a2c-ca6a-4850-9433-81e4d17ec5c1" providerId="ADAL" clId="{FBD933A5-3716-4CE6-9944-9EE98115B741}" dt="2021-10-07T17:56:32.956" v="5531" actId="790"/>
          <ac:spMkLst>
            <pc:docMk/>
            <pc:sldMk cId="216070266" sldId="276"/>
            <ac:spMk id="30" creationId="{F010543A-ECDC-4FAF-B224-CE9FBF49D3F4}"/>
          </ac:spMkLst>
        </pc:spChg>
        <pc:spChg chg="mod">
          <ac:chgData name="Bohms, H.M. (Michel)" userId="f0b80a2c-ca6a-4850-9433-81e4d17ec5c1" providerId="ADAL" clId="{FBD933A5-3716-4CE6-9944-9EE98115B741}" dt="2021-10-07T17:56:32.958" v="5532" actId="790"/>
          <ac:spMkLst>
            <pc:docMk/>
            <pc:sldMk cId="216070266" sldId="276"/>
            <ac:spMk id="31" creationId="{6A3E3D75-B5BF-42CE-B0B4-1464C92EF2D7}"/>
          </ac:spMkLst>
        </pc:spChg>
        <pc:spChg chg="mod">
          <ac:chgData name="Bohms, H.M. (Michel)" userId="f0b80a2c-ca6a-4850-9433-81e4d17ec5c1" providerId="ADAL" clId="{FBD933A5-3716-4CE6-9944-9EE98115B741}" dt="2021-10-07T17:56:32.962" v="5535" actId="20577"/>
          <ac:spMkLst>
            <pc:docMk/>
            <pc:sldMk cId="216070266" sldId="276"/>
            <ac:spMk id="32" creationId="{E240CA85-AB20-4CF4-B64A-A20FFAD81D64}"/>
          </ac:spMkLst>
        </pc:spChg>
        <pc:spChg chg="mod">
          <ac:chgData name="Bohms, H.M. (Michel)" userId="f0b80a2c-ca6a-4850-9433-81e4d17ec5c1" providerId="ADAL" clId="{FBD933A5-3716-4CE6-9944-9EE98115B741}" dt="2021-10-07T17:56:32.967" v="5538" actId="20577"/>
          <ac:spMkLst>
            <pc:docMk/>
            <pc:sldMk cId="216070266" sldId="276"/>
            <ac:spMk id="33" creationId="{C3E478F2-52EF-4CED-886C-B0708A47E9DB}"/>
          </ac:spMkLst>
        </pc:spChg>
        <pc:spChg chg="mod">
          <ac:chgData name="Bohms, H.M. (Michel)" userId="f0b80a2c-ca6a-4850-9433-81e4d17ec5c1" providerId="ADAL" clId="{FBD933A5-3716-4CE6-9944-9EE98115B741}" dt="2021-10-07T17:56:32.971" v="5541" actId="20577"/>
          <ac:spMkLst>
            <pc:docMk/>
            <pc:sldMk cId="216070266" sldId="276"/>
            <ac:spMk id="34" creationId="{FD0E29B3-D20D-4B08-A254-BD252F582F87}"/>
          </ac:spMkLst>
        </pc:spChg>
        <pc:spChg chg="mod">
          <ac:chgData name="Bohms, H.M. (Michel)" userId="f0b80a2c-ca6a-4850-9433-81e4d17ec5c1" providerId="ADAL" clId="{FBD933A5-3716-4CE6-9944-9EE98115B741}" dt="2021-10-07T17:56:32.976" v="5544" actId="20577"/>
          <ac:spMkLst>
            <pc:docMk/>
            <pc:sldMk cId="216070266" sldId="276"/>
            <ac:spMk id="35" creationId="{3F94A31E-419F-4657-B008-9BEFAA0F12D4}"/>
          </ac:spMkLst>
        </pc:spChg>
        <pc:spChg chg="mod">
          <ac:chgData name="Bohms, H.M. (Michel)" userId="f0b80a2c-ca6a-4850-9433-81e4d17ec5c1" providerId="ADAL" clId="{FBD933A5-3716-4CE6-9944-9EE98115B741}" dt="2021-10-07T17:56:32.980" v="5547" actId="20577"/>
          <ac:spMkLst>
            <pc:docMk/>
            <pc:sldMk cId="216070266" sldId="276"/>
            <ac:spMk id="38" creationId="{4A121BED-3534-4D56-9B53-5F8CC2CBAD06}"/>
          </ac:spMkLst>
        </pc:spChg>
        <pc:spChg chg="mod">
          <ac:chgData name="Bohms, H.M. (Michel)" userId="f0b80a2c-ca6a-4850-9433-81e4d17ec5c1" providerId="ADAL" clId="{FBD933A5-3716-4CE6-9944-9EE98115B741}" dt="2021-10-07T17:56:32.984" v="5550" actId="20577"/>
          <ac:spMkLst>
            <pc:docMk/>
            <pc:sldMk cId="216070266" sldId="276"/>
            <ac:spMk id="39" creationId="{09A20EB8-4372-4486-8CF2-6C1D50E9B91F}"/>
          </ac:spMkLst>
        </pc:spChg>
        <pc:spChg chg="mod">
          <ac:chgData name="Bohms, H.M. (Michel)" userId="f0b80a2c-ca6a-4850-9433-81e4d17ec5c1" providerId="ADAL" clId="{FBD933A5-3716-4CE6-9944-9EE98115B741}" dt="2021-10-07T17:56:32.989" v="5553" actId="20577"/>
          <ac:spMkLst>
            <pc:docMk/>
            <pc:sldMk cId="216070266" sldId="276"/>
            <ac:spMk id="40" creationId="{37CF830E-2AB9-4DE5-B7C1-9B917E5497BA}"/>
          </ac:spMkLst>
        </pc:spChg>
        <pc:spChg chg="mod">
          <ac:chgData name="Bohms, H.M. (Michel)" userId="f0b80a2c-ca6a-4850-9433-81e4d17ec5c1" providerId="ADAL" clId="{FBD933A5-3716-4CE6-9944-9EE98115B741}" dt="2021-10-07T17:56:32.991" v="5554" actId="790"/>
          <ac:spMkLst>
            <pc:docMk/>
            <pc:sldMk cId="216070266" sldId="276"/>
            <ac:spMk id="41" creationId="{D6904E25-97D8-4795-A2C4-DD5B7A651BC0}"/>
          </ac:spMkLst>
        </pc:spChg>
        <pc:spChg chg="mod">
          <ac:chgData name="Bohms, H.M. (Michel)" userId="f0b80a2c-ca6a-4850-9433-81e4d17ec5c1" providerId="ADAL" clId="{FBD933A5-3716-4CE6-9944-9EE98115B741}" dt="2021-10-07T17:56:32.995" v="5557" actId="20577"/>
          <ac:spMkLst>
            <pc:docMk/>
            <pc:sldMk cId="216070266" sldId="276"/>
            <ac:spMk id="42" creationId="{F6D1D3C1-0962-4F74-A1F4-9E5360093C78}"/>
          </ac:spMkLst>
        </pc:spChg>
        <pc:spChg chg="mod">
          <ac:chgData name="Bohms, H.M. (Michel)" userId="f0b80a2c-ca6a-4850-9433-81e4d17ec5c1" providerId="ADAL" clId="{FBD933A5-3716-4CE6-9944-9EE98115B741}" dt="2021-10-07T17:56:32.997" v="5558" actId="790"/>
          <ac:spMkLst>
            <pc:docMk/>
            <pc:sldMk cId="216070266" sldId="276"/>
            <ac:spMk id="43" creationId="{F66A7F02-24DB-4F67-BE0F-9CCA3826A9B0}"/>
          </ac:spMkLst>
        </pc:spChg>
        <pc:spChg chg="mod">
          <ac:chgData name="Bohms, H.M. (Michel)" userId="f0b80a2c-ca6a-4850-9433-81e4d17ec5c1" providerId="ADAL" clId="{FBD933A5-3716-4CE6-9944-9EE98115B741}" dt="2021-10-07T17:56:32.999" v="5559" actId="790"/>
          <ac:spMkLst>
            <pc:docMk/>
            <pc:sldMk cId="216070266" sldId="276"/>
            <ac:spMk id="44" creationId="{6F6FD97C-0065-4230-95C2-D7C9547FBF23}"/>
          </ac:spMkLst>
        </pc:spChg>
        <pc:spChg chg="mod">
          <ac:chgData name="Bohms, H.M. (Michel)" userId="f0b80a2c-ca6a-4850-9433-81e4d17ec5c1" providerId="ADAL" clId="{FBD933A5-3716-4CE6-9944-9EE98115B741}" dt="2021-10-07T17:56:33.003" v="5562" actId="20577"/>
          <ac:spMkLst>
            <pc:docMk/>
            <pc:sldMk cId="216070266" sldId="276"/>
            <ac:spMk id="45" creationId="{4B990A0E-7CC1-4235-AB3F-D8EB3522BC59}"/>
          </ac:spMkLst>
        </pc:spChg>
        <pc:spChg chg="mod">
          <ac:chgData name="Bohms, H.M. (Michel)" userId="f0b80a2c-ca6a-4850-9433-81e4d17ec5c1" providerId="ADAL" clId="{FBD933A5-3716-4CE6-9944-9EE98115B741}" dt="2021-10-07T17:56:33.005" v="5563" actId="790"/>
          <ac:spMkLst>
            <pc:docMk/>
            <pc:sldMk cId="216070266" sldId="276"/>
            <ac:spMk id="46" creationId="{E187D6A5-8D49-4C7F-A493-38B5B8BD89EC}"/>
          </ac:spMkLst>
        </pc:spChg>
        <pc:spChg chg="mod">
          <ac:chgData name="Bohms, H.M. (Michel)" userId="f0b80a2c-ca6a-4850-9433-81e4d17ec5c1" providerId="ADAL" clId="{FBD933A5-3716-4CE6-9944-9EE98115B741}" dt="2021-10-07T17:56:33.009" v="5566" actId="20577"/>
          <ac:spMkLst>
            <pc:docMk/>
            <pc:sldMk cId="216070266" sldId="276"/>
            <ac:spMk id="47" creationId="{28967D7A-09E7-418B-B143-0AD007F266FB}"/>
          </ac:spMkLst>
        </pc:spChg>
        <pc:spChg chg="mod">
          <ac:chgData name="Bohms, H.M. (Michel)" userId="f0b80a2c-ca6a-4850-9433-81e4d17ec5c1" providerId="ADAL" clId="{FBD933A5-3716-4CE6-9944-9EE98115B741}" dt="2021-10-07T17:56:33.011" v="5567" actId="790"/>
          <ac:spMkLst>
            <pc:docMk/>
            <pc:sldMk cId="216070266" sldId="276"/>
            <ac:spMk id="48" creationId="{2A9FE0ED-9317-4CFC-89CA-32EBC3F2D04F}"/>
          </ac:spMkLst>
        </pc:spChg>
      </pc:sldChg>
      <pc:sldChg chg="modSp mod">
        <pc:chgData name="Bohms, H.M. (Michel)" userId="f0b80a2c-ca6a-4850-9433-81e4d17ec5c1" providerId="ADAL" clId="{FBD933A5-3716-4CE6-9944-9EE98115B741}" dt="2021-10-07T17:56:32.856" v="5481" actId="790"/>
        <pc:sldMkLst>
          <pc:docMk/>
          <pc:sldMk cId="2980556484" sldId="277"/>
        </pc:sldMkLst>
        <pc:spChg chg="mod">
          <ac:chgData name="Bohms, H.M. (Michel)" userId="f0b80a2c-ca6a-4850-9433-81e4d17ec5c1" providerId="ADAL" clId="{FBD933A5-3716-4CE6-9944-9EE98115B741}" dt="2021-10-07T17:56:32.844" v="5477" actId="790"/>
          <ac:spMkLst>
            <pc:docMk/>
            <pc:sldMk cId="2980556484" sldId="277"/>
            <ac:spMk id="3" creationId="{5CA08ACF-423B-4A4A-80E6-792FA13DB082}"/>
          </ac:spMkLst>
        </pc:spChg>
        <pc:spChg chg="mod">
          <ac:chgData name="Bohms, H.M. (Michel)" userId="f0b80a2c-ca6a-4850-9433-81e4d17ec5c1" providerId="ADAL" clId="{FBD933A5-3716-4CE6-9944-9EE98115B741}" dt="2021-10-07T17:56:32.848" v="5478" actId="790"/>
          <ac:spMkLst>
            <pc:docMk/>
            <pc:sldMk cId="2980556484" sldId="277"/>
            <ac:spMk id="4" creationId="{688C8B24-CCB4-499E-A52F-E74E2D2C2F3E}"/>
          </ac:spMkLst>
        </pc:spChg>
        <pc:spChg chg="mod">
          <ac:chgData name="Bohms, H.M. (Michel)" userId="f0b80a2c-ca6a-4850-9433-81e4d17ec5c1" providerId="ADAL" clId="{FBD933A5-3716-4CE6-9944-9EE98115B741}" dt="2021-10-07T17:56:32.851" v="5480" actId="790"/>
          <ac:spMkLst>
            <pc:docMk/>
            <pc:sldMk cId="2980556484" sldId="277"/>
            <ac:spMk id="7" creationId="{034D0249-E061-4233-8A09-C9C12F4B1D6F}"/>
          </ac:spMkLst>
        </pc:spChg>
        <pc:spChg chg="mod">
          <ac:chgData name="Bohms, H.M. (Michel)" userId="f0b80a2c-ca6a-4850-9433-81e4d17ec5c1" providerId="ADAL" clId="{FBD933A5-3716-4CE6-9944-9EE98115B741}" dt="2021-10-07T17:56:32.838" v="5473" actId="790"/>
          <ac:spMkLst>
            <pc:docMk/>
            <pc:sldMk cId="2980556484" sldId="277"/>
            <ac:spMk id="8" creationId="{2272FA92-A06E-4A9C-934B-7C96972AF360}"/>
          </ac:spMkLst>
        </pc:spChg>
        <pc:spChg chg="mod">
          <ac:chgData name="Bohms, H.M. (Michel)" userId="f0b80a2c-ca6a-4850-9433-81e4d17ec5c1" providerId="ADAL" clId="{FBD933A5-3716-4CE6-9944-9EE98115B741}" dt="2021-10-07T17:56:32.850" v="5479" actId="790"/>
          <ac:spMkLst>
            <pc:docMk/>
            <pc:sldMk cId="2980556484" sldId="277"/>
            <ac:spMk id="9" creationId="{92C8539B-7B26-4D4F-A1F8-FCB015BA6C32}"/>
          </ac:spMkLst>
        </pc:spChg>
        <pc:spChg chg="mod">
          <ac:chgData name="Bohms, H.M. (Michel)" userId="f0b80a2c-ca6a-4850-9433-81e4d17ec5c1" providerId="ADAL" clId="{FBD933A5-3716-4CE6-9944-9EE98115B741}" dt="2021-10-07T17:56:32.843" v="5476" actId="20577"/>
          <ac:spMkLst>
            <pc:docMk/>
            <pc:sldMk cId="2980556484" sldId="277"/>
            <ac:spMk id="11" creationId="{9273A4CF-3854-4A84-AA24-FF0318FDC21F}"/>
          </ac:spMkLst>
        </pc:spChg>
        <pc:spChg chg="mod">
          <ac:chgData name="Bohms, H.M. (Michel)" userId="f0b80a2c-ca6a-4850-9433-81e4d17ec5c1" providerId="ADAL" clId="{FBD933A5-3716-4CE6-9944-9EE98115B741}" dt="2021-10-07T17:56:32.856" v="5481" actId="790"/>
          <ac:spMkLst>
            <pc:docMk/>
            <pc:sldMk cId="2980556484" sldId="277"/>
            <ac:spMk id="13" creationId="{6F7BE290-D373-4BF6-B916-932AF996C60E}"/>
          </ac:spMkLst>
        </pc:spChg>
      </pc:sldChg>
      <pc:sldChg chg="modSp mod">
        <pc:chgData name="Bohms, H.M. (Michel)" userId="f0b80a2c-ca6a-4850-9433-81e4d17ec5c1" providerId="ADAL" clId="{FBD933A5-3716-4CE6-9944-9EE98115B741}" dt="2021-10-07T17:56:33.036" v="5579" actId="790"/>
        <pc:sldMkLst>
          <pc:docMk/>
          <pc:sldMk cId="2649177162" sldId="278"/>
        </pc:sldMkLst>
        <pc:spChg chg="mod">
          <ac:chgData name="Bohms, H.M. (Michel)" userId="f0b80a2c-ca6a-4850-9433-81e4d17ec5c1" providerId="ADAL" clId="{FBD933A5-3716-4CE6-9944-9EE98115B741}" dt="2021-10-07T17:56:33.026" v="5574" actId="790"/>
          <ac:spMkLst>
            <pc:docMk/>
            <pc:sldMk cId="2649177162" sldId="278"/>
            <ac:spMk id="3" creationId="{93122CBA-6B2A-435F-BFC3-BDA4CE583FB6}"/>
          </ac:spMkLst>
        </pc:spChg>
        <pc:spChg chg="mod">
          <ac:chgData name="Bohms, H.M. (Michel)" userId="f0b80a2c-ca6a-4850-9433-81e4d17ec5c1" providerId="ADAL" clId="{FBD933A5-3716-4CE6-9944-9EE98115B741}" dt="2021-10-07T17:56:33.030" v="5575" actId="790"/>
          <ac:spMkLst>
            <pc:docMk/>
            <pc:sldMk cId="2649177162" sldId="278"/>
            <ac:spMk id="4" creationId="{C2891A95-8C9E-4726-B5F6-9FC144F8811F}"/>
          </ac:spMkLst>
        </pc:spChg>
        <pc:spChg chg="mod">
          <ac:chgData name="Bohms, H.M. (Michel)" userId="f0b80a2c-ca6a-4850-9433-81e4d17ec5c1" providerId="ADAL" clId="{FBD933A5-3716-4CE6-9944-9EE98115B741}" dt="2021-10-07T17:56:33.036" v="5579" actId="790"/>
          <ac:spMkLst>
            <pc:docMk/>
            <pc:sldMk cId="2649177162" sldId="278"/>
            <ac:spMk id="6" creationId="{9DFCD490-364E-4D24-92AD-3887C4899EB0}"/>
          </ac:spMkLst>
        </pc:spChg>
        <pc:spChg chg="mod">
          <ac:chgData name="Bohms, H.M. (Michel)" userId="f0b80a2c-ca6a-4850-9433-81e4d17ec5c1" providerId="ADAL" clId="{FBD933A5-3716-4CE6-9944-9EE98115B741}" dt="2021-10-07T17:56:33.020" v="5570" actId="790"/>
          <ac:spMkLst>
            <pc:docMk/>
            <pc:sldMk cId="2649177162" sldId="278"/>
            <ac:spMk id="7" creationId="{8072F51A-8636-4A46-B2B5-950A3D1AB423}"/>
          </ac:spMkLst>
        </pc:spChg>
        <pc:spChg chg="mod">
          <ac:chgData name="Bohms, H.M. (Michel)" userId="f0b80a2c-ca6a-4850-9433-81e4d17ec5c1" providerId="ADAL" clId="{FBD933A5-3716-4CE6-9944-9EE98115B741}" dt="2021-10-07T17:56:33.034" v="5578" actId="20577"/>
          <ac:spMkLst>
            <pc:docMk/>
            <pc:sldMk cId="2649177162" sldId="278"/>
            <ac:spMk id="8" creationId="{6F49817C-72F4-4755-A9F3-78EF652086DA}"/>
          </ac:spMkLst>
        </pc:spChg>
        <pc:spChg chg="mod">
          <ac:chgData name="Bohms, H.M. (Michel)" userId="f0b80a2c-ca6a-4850-9433-81e4d17ec5c1" providerId="ADAL" clId="{FBD933A5-3716-4CE6-9944-9EE98115B741}" dt="2021-10-07T17:56:33.024" v="5573" actId="20577"/>
          <ac:spMkLst>
            <pc:docMk/>
            <pc:sldMk cId="2649177162" sldId="278"/>
            <ac:spMk id="10" creationId="{7BFF6809-701A-4302-9FA0-FFED98EEC0D1}"/>
          </ac:spMkLst>
        </pc:spChg>
      </pc:sldChg>
      <pc:sldChg chg="modSp mod">
        <pc:chgData name="Bohms, H.M. (Michel)" userId="f0b80a2c-ca6a-4850-9433-81e4d17ec5c1" providerId="ADAL" clId="{FBD933A5-3716-4CE6-9944-9EE98115B741}" dt="2021-10-07T17:56:32.873" v="5489" actId="790"/>
        <pc:sldMkLst>
          <pc:docMk/>
          <pc:sldMk cId="1126239508" sldId="279"/>
        </pc:sldMkLst>
        <pc:spChg chg="mod">
          <ac:chgData name="Bohms, H.M. (Michel)" userId="f0b80a2c-ca6a-4850-9433-81e4d17ec5c1" providerId="ADAL" clId="{FBD933A5-3716-4CE6-9944-9EE98115B741}" dt="2021-10-07T17:56:32.866" v="5486" actId="790"/>
          <ac:spMkLst>
            <pc:docMk/>
            <pc:sldMk cId="1126239508" sldId="279"/>
            <ac:spMk id="5" creationId="{C79E84BD-30E0-4355-87BD-7E48068FD36C}"/>
          </ac:spMkLst>
        </pc:spChg>
        <pc:spChg chg="mod">
          <ac:chgData name="Bohms, H.M. (Michel)" userId="f0b80a2c-ca6a-4850-9433-81e4d17ec5c1" providerId="ADAL" clId="{FBD933A5-3716-4CE6-9944-9EE98115B741}" dt="2021-10-07T17:56:32.870" v="5487" actId="790"/>
          <ac:spMkLst>
            <pc:docMk/>
            <pc:sldMk cId="1126239508" sldId="279"/>
            <ac:spMk id="6" creationId="{2A656ADE-A8E7-4407-BD82-60F7F504D138}"/>
          </ac:spMkLst>
        </pc:spChg>
        <pc:spChg chg="mod">
          <ac:chgData name="Bohms, H.M. (Michel)" userId="f0b80a2c-ca6a-4850-9433-81e4d17ec5c1" providerId="ADAL" clId="{FBD933A5-3716-4CE6-9944-9EE98115B741}" dt="2021-10-07T17:56:32.873" v="5489" actId="790"/>
          <ac:spMkLst>
            <pc:docMk/>
            <pc:sldMk cId="1126239508" sldId="279"/>
            <ac:spMk id="9" creationId="{259CB3BB-CAC8-4C43-94E0-5BC0884EDE46}"/>
          </ac:spMkLst>
        </pc:spChg>
        <pc:spChg chg="mod">
          <ac:chgData name="Bohms, H.M. (Michel)" userId="f0b80a2c-ca6a-4850-9433-81e4d17ec5c1" providerId="ADAL" clId="{FBD933A5-3716-4CE6-9944-9EE98115B741}" dt="2021-10-07T17:56:32.860" v="5482" actId="790"/>
          <ac:spMkLst>
            <pc:docMk/>
            <pc:sldMk cId="1126239508" sldId="279"/>
            <ac:spMk id="10" creationId="{58DD248E-180B-4515-AC4D-65CCA59E4B6D}"/>
          </ac:spMkLst>
        </pc:spChg>
        <pc:spChg chg="mod">
          <ac:chgData name="Bohms, H.M. (Michel)" userId="f0b80a2c-ca6a-4850-9433-81e4d17ec5c1" providerId="ADAL" clId="{FBD933A5-3716-4CE6-9944-9EE98115B741}" dt="2021-10-07T17:56:32.871" v="5488" actId="790"/>
          <ac:spMkLst>
            <pc:docMk/>
            <pc:sldMk cId="1126239508" sldId="279"/>
            <ac:spMk id="11" creationId="{2EF4FB15-A3A5-4D71-B400-9CFC7E098DED}"/>
          </ac:spMkLst>
        </pc:spChg>
        <pc:spChg chg="mod">
          <ac:chgData name="Bohms, H.M. (Michel)" userId="f0b80a2c-ca6a-4850-9433-81e4d17ec5c1" providerId="ADAL" clId="{FBD933A5-3716-4CE6-9944-9EE98115B741}" dt="2021-10-07T17:56:32.864" v="5485" actId="20577"/>
          <ac:spMkLst>
            <pc:docMk/>
            <pc:sldMk cId="1126239508" sldId="279"/>
            <ac:spMk id="12" creationId="{7D787B8E-31AF-4514-BAE0-EAAC6D85849D}"/>
          </ac:spMkLst>
        </pc:spChg>
      </pc:sldChg>
      <pc:sldChg chg="modSp mod">
        <pc:chgData name="Bohms, H.M. (Michel)" userId="f0b80a2c-ca6a-4850-9433-81e4d17ec5c1" providerId="ADAL" clId="{FBD933A5-3716-4CE6-9944-9EE98115B741}" dt="2021-10-07T17:56:33.077" v="5595" actId="790"/>
        <pc:sldMkLst>
          <pc:docMk/>
          <pc:sldMk cId="2927895804" sldId="281"/>
        </pc:sldMkLst>
        <pc:spChg chg="mod">
          <ac:chgData name="Bohms, H.M. (Michel)" userId="f0b80a2c-ca6a-4850-9433-81e4d17ec5c1" providerId="ADAL" clId="{FBD933A5-3716-4CE6-9944-9EE98115B741}" dt="2021-10-07T17:56:33.064" v="5589" actId="790"/>
          <ac:spMkLst>
            <pc:docMk/>
            <pc:sldMk cId="2927895804" sldId="281"/>
            <ac:spMk id="2" creationId="{6DDDCD83-64CC-4AA6-B43E-86B99B154FEC}"/>
          </ac:spMkLst>
        </pc:spChg>
        <pc:spChg chg="mod">
          <ac:chgData name="Bohms, H.M. (Michel)" userId="f0b80a2c-ca6a-4850-9433-81e4d17ec5c1" providerId="ADAL" clId="{FBD933A5-3716-4CE6-9944-9EE98115B741}" dt="2021-10-07T17:56:33.075" v="5594" actId="20577"/>
          <ac:spMkLst>
            <pc:docMk/>
            <pc:sldMk cId="2927895804" sldId="281"/>
            <ac:spMk id="3" creationId="{EE7D211A-A766-4425-8012-4C633D9806CD}"/>
          </ac:spMkLst>
        </pc:spChg>
        <pc:spChg chg="mod">
          <ac:chgData name="Bohms, H.M. (Michel)" userId="f0b80a2c-ca6a-4850-9433-81e4d17ec5c1" providerId="ADAL" clId="{FBD933A5-3716-4CE6-9944-9EE98115B741}" dt="2021-10-07T17:56:33.068" v="5590" actId="790"/>
          <ac:spMkLst>
            <pc:docMk/>
            <pc:sldMk cId="2927895804" sldId="281"/>
            <ac:spMk id="5" creationId="{A223E47A-4CD9-447A-A3F4-0ECE5D2BBF8A}"/>
          </ac:spMkLst>
        </pc:spChg>
        <pc:spChg chg="mod">
          <ac:chgData name="Bohms, H.M. (Michel)" userId="f0b80a2c-ca6a-4850-9433-81e4d17ec5c1" providerId="ADAL" clId="{FBD933A5-3716-4CE6-9944-9EE98115B741}" dt="2021-10-07T17:56:33.071" v="5591" actId="790"/>
          <ac:spMkLst>
            <pc:docMk/>
            <pc:sldMk cId="2927895804" sldId="281"/>
            <ac:spMk id="7" creationId="{E0585B9D-582A-45B6-B326-A39857055E9F}"/>
          </ac:spMkLst>
        </pc:spChg>
        <pc:spChg chg="mod">
          <ac:chgData name="Bohms, H.M. (Michel)" userId="f0b80a2c-ca6a-4850-9433-81e4d17ec5c1" providerId="ADAL" clId="{FBD933A5-3716-4CE6-9944-9EE98115B741}" dt="2021-10-07T17:56:33.077" v="5595" actId="790"/>
          <ac:spMkLst>
            <pc:docMk/>
            <pc:sldMk cId="2927895804" sldId="281"/>
            <ac:spMk id="8" creationId="{08220A92-7151-4B6A-9730-164E46B7CC02}"/>
          </ac:spMkLst>
        </pc:spChg>
      </pc:sldChg>
      <pc:sldChg chg="modSp mod">
        <pc:chgData name="Bohms, H.M. (Michel)" userId="f0b80a2c-ca6a-4850-9433-81e4d17ec5c1" providerId="ADAL" clId="{FBD933A5-3716-4CE6-9944-9EE98115B741}" dt="2021-10-07T17:56:31.503" v="4795" actId="790"/>
        <pc:sldMkLst>
          <pc:docMk/>
          <pc:sldMk cId="1559747960" sldId="297"/>
        </pc:sldMkLst>
        <pc:spChg chg="mod">
          <ac:chgData name="Bohms, H.M. (Michel)" userId="f0b80a2c-ca6a-4850-9433-81e4d17ec5c1" providerId="ADAL" clId="{FBD933A5-3716-4CE6-9944-9EE98115B741}" dt="2021-10-07T17:56:31.489" v="4787" actId="790"/>
          <ac:spMkLst>
            <pc:docMk/>
            <pc:sldMk cId="1559747960" sldId="297"/>
            <ac:spMk id="2" creationId="{D96C5AB3-E741-468F-9436-845606532956}"/>
          </ac:spMkLst>
        </pc:spChg>
        <pc:spChg chg="mod">
          <ac:chgData name="Bohms, H.M. (Michel)" userId="f0b80a2c-ca6a-4850-9433-81e4d17ec5c1" providerId="ADAL" clId="{FBD933A5-3716-4CE6-9944-9EE98115B741}" dt="2021-10-07T17:56:31.493" v="4790" actId="20577"/>
          <ac:spMkLst>
            <pc:docMk/>
            <pc:sldMk cId="1559747960" sldId="297"/>
            <ac:spMk id="3" creationId="{9C25066E-15CB-4639-A298-AA256FC65FF8}"/>
          </ac:spMkLst>
        </pc:spChg>
        <pc:spChg chg="mod">
          <ac:chgData name="Bohms, H.M. (Michel)" userId="f0b80a2c-ca6a-4850-9433-81e4d17ec5c1" providerId="ADAL" clId="{FBD933A5-3716-4CE6-9944-9EE98115B741}" dt="2021-10-07T17:56:31.494" v="4791" actId="790"/>
          <ac:spMkLst>
            <pc:docMk/>
            <pc:sldMk cId="1559747960" sldId="297"/>
            <ac:spMk id="4" creationId="{D5DFCBF9-71C6-4A87-9FC9-2700477CF344}"/>
          </ac:spMkLst>
        </pc:spChg>
        <pc:spChg chg="mod">
          <ac:chgData name="Bohms, H.M. (Michel)" userId="f0b80a2c-ca6a-4850-9433-81e4d17ec5c1" providerId="ADAL" clId="{FBD933A5-3716-4CE6-9944-9EE98115B741}" dt="2021-10-07T17:56:31.498" v="4792" actId="790"/>
          <ac:spMkLst>
            <pc:docMk/>
            <pc:sldMk cId="1559747960" sldId="297"/>
            <ac:spMk id="5" creationId="{5BA42C9E-6D56-4A42-99F5-159A060F8E0E}"/>
          </ac:spMkLst>
        </pc:spChg>
        <pc:spChg chg="mod">
          <ac:chgData name="Bohms, H.M. (Michel)" userId="f0b80a2c-ca6a-4850-9433-81e4d17ec5c1" providerId="ADAL" clId="{FBD933A5-3716-4CE6-9944-9EE98115B741}" dt="2021-10-07T17:56:31.500" v="4793" actId="790"/>
          <ac:spMkLst>
            <pc:docMk/>
            <pc:sldMk cId="1559747960" sldId="297"/>
            <ac:spMk id="7" creationId="{8DF597C6-1C50-4010-A58B-4A1073B1CF6B}"/>
          </ac:spMkLst>
        </pc:spChg>
        <pc:spChg chg="mod">
          <ac:chgData name="Bohms, H.M. (Michel)" userId="f0b80a2c-ca6a-4850-9433-81e4d17ec5c1" providerId="ADAL" clId="{FBD933A5-3716-4CE6-9944-9EE98115B741}" dt="2021-10-07T17:56:31.502" v="4794" actId="790"/>
          <ac:spMkLst>
            <pc:docMk/>
            <pc:sldMk cId="1559747960" sldId="297"/>
            <ac:spMk id="13" creationId="{A22827D0-24D0-4D6C-8682-574700FA3392}"/>
          </ac:spMkLst>
        </pc:spChg>
        <pc:spChg chg="mod">
          <ac:chgData name="Bohms, H.M. (Michel)" userId="f0b80a2c-ca6a-4850-9433-81e4d17ec5c1" providerId="ADAL" clId="{FBD933A5-3716-4CE6-9944-9EE98115B741}" dt="2021-10-07T17:56:31.503" v="4795" actId="790"/>
          <ac:spMkLst>
            <pc:docMk/>
            <pc:sldMk cId="1559747960" sldId="297"/>
            <ac:spMk id="16" creationId="{BC411A01-6270-4773-B84D-3F2974012B76}"/>
          </ac:spMkLst>
        </pc:spChg>
      </pc:sldChg>
      <pc:sldChg chg="del">
        <pc:chgData name="Bohms, H.M. (Michel)" userId="f0b80a2c-ca6a-4850-9433-81e4d17ec5c1" providerId="ADAL" clId="{FBD933A5-3716-4CE6-9944-9EE98115B741}" dt="2021-10-03T09:53:40.500" v="2582" actId="47"/>
        <pc:sldMkLst>
          <pc:docMk/>
          <pc:sldMk cId="530762551" sldId="324"/>
        </pc:sldMkLst>
      </pc:sldChg>
      <pc:sldChg chg="modSp mod">
        <pc:chgData name="Bohms, H.M. (Michel)" userId="f0b80a2c-ca6a-4850-9433-81e4d17ec5c1" providerId="ADAL" clId="{FBD933A5-3716-4CE6-9944-9EE98115B741}" dt="2021-10-07T17:56:33.050" v="5584" actId="790"/>
        <pc:sldMkLst>
          <pc:docMk/>
          <pc:sldMk cId="602917111" sldId="417"/>
        </pc:sldMkLst>
        <pc:spChg chg="mod">
          <ac:chgData name="Bohms, H.M. (Michel)" userId="f0b80a2c-ca6a-4850-9433-81e4d17ec5c1" providerId="ADAL" clId="{FBD933A5-3716-4CE6-9944-9EE98115B741}" dt="2021-10-07T17:56:33.038" v="5580" actId="790"/>
          <ac:spMkLst>
            <pc:docMk/>
            <pc:sldMk cId="602917111" sldId="417"/>
            <ac:spMk id="2" creationId="{98724210-FA0D-45A2-ACA1-FEB52E96DDDF}"/>
          </ac:spMkLst>
        </pc:spChg>
        <pc:spChg chg="mod">
          <ac:chgData name="Bohms, H.M. (Michel)" userId="f0b80a2c-ca6a-4850-9433-81e4d17ec5c1" providerId="ADAL" clId="{FBD933A5-3716-4CE6-9944-9EE98115B741}" dt="2021-10-07T17:56:33.050" v="5584" actId="790"/>
          <ac:spMkLst>
            <pc:docMk/>
            <pc:sldMk cId="602917111" sldId="417"/>
            <ac:spMk id="3" creationId="{985587CD-7CBF-4C7D-BDDE-FB3CC145FAB4}"/>
          </ac:spMkLst>
        </pc:spChg>
        <pc:spChg chg="mod">
          <ac:chgData name="Bohms, H.M. (Michel)" userId="f0b80a2c-ca6a-4850-9433-81e4d17ec5c1" providerId="ADAL" clId="{FBD933A5-3716-4CE6-9944-9EE98115B741}" dt="2021-10-07T17:56:33.045" v="5583"/>
          <ac:spMkLst>
            <pc:docMk/>
            <pc:sldMk cId="602917111" sldId="417"/>
            <ac:spMk id="12" creationId="{BECF2FFF-9A1D-45AE-AD8B-58019F7473EE}"/>
          </ac:spMkLst>
        </pc:spChg>
        <pc:spChg chg="mod">
          <ac:chgData name="Bohms, H.M. (Michel)" userId="f0b80a2c-ca6a-4850-9433-81e4d17ec5c1" providerId="ADAL" clId="{FBD933A5-3716-4CE6-9944-9EE98115B741}" dt="2021-10-07T17:56:33.042" v="5581" actId="790"/>
          <ac:spMkLst>
            <pc:docMk/>
            <pc:sldMk cId="602917111" sldId="417"/>
            <ac:spMk id="30" creationId="{17E13F7D-6DFF-4E43-87DB-D4566F1FC378}"/>
          </ac:spMkLst>
        </pc:spChg>
        <pc:spChg chg="mod">
          <ac:chgData name="Bohms, H.M. (Michel)" userId="f0b80a2c-ca6a-4850-9433-81e4d17ec5c1" providerId="ADAL" clId="{FBD933A5-3716-4CE6-9944-9EE98115B741}" dt="2021-10-07T17:56:33.044" v="5582" actId="790"/>
          <ac:spMkLst>
            <pc:docMk/>
            <pc:sldMk cId="602917111" sldId="417"/>
            <ac:spMk id="31" creationId="{3A96957A-A3D5-4CC2-BA82-83984DCF77B7}"/>
          </ac:spMkLst>
        </pc:spChg>
      </pc:sldChg>
      <pc:sldChg chg="modSp mod">
        <pc:chgData name="Bohms, H.M. (Michel)" userId="f0b80a2c-ca6a-4850-9433-81e4d17ec5c1" providerId="ADAL" clId="{FBD933A5-3716-4CE6-9944-9EE98115B741}" dt="2021-10-07T17:56:33.062" v="5588" actId="790"/>
        <pc:sldMkLst>
          <pc:docMk/>
          <pc:sldMk cId="29076185" sldId="463"/>
        </pc:sldMkLst>
        <pc:spChg chg="mod">
          <ac:chgData name="Bohms, H.M. (Michel)" userId="f0b80a2c-ca6a-4850-9433-81e4d17ec5c1" providerId="ADAL" clId="{FBD933A5-3716-4CE6-9944-9EE98115B741}" dt="2021-10-07T17:56:33.058" v="5587" actId="790"/>
          <ac:spMkLst>
            <pc:docMk/>
            <pc:sldMk cId="29076185" sldId="463"/>
            <ac:spMk id="2" creationId="{D3C7B1B0-3E38-4FA3-93DC-16CEF79E7980}"/>
          </ac:spMkLst>
        </pc:spChg>
        <pc:spChg chg="mod">
          <ac:chgData name="Bohms, H.M. (Michel)" userId="f0b80a2c-ca6a-4850-9433-81e4d17ec5c1" providerId="ADAL" clId="{FBD933A5-3716-4CE6-9944-9EE98115B741}" dt="2021-10-07T17:56:33.062" v="5588" actId="790"/>
          <ac:spMkLst>
            <pc:docMk/>
            <pc:sldMk cId="29076185" sldId="463"/>
            <ac:spMk id="3" creationId="{C16BACEF-C43D-4081-8EE0-7DCB015B1685}"/>
          </ac:spMkLst>
        </pc:spChg>
        <pc:spChg chg="mod">
          <ac:chgData name="Bohms, H.M. (Michel)" userId="f0b80a2c-ca6a-4850-9433-81e4d17ec5c1" providerId="ADAL" clId="{FBD933A5-3716-4CE6-9944-9EE98115B741}" dt="2021-10-07T17:56:33.052" v="5585" actId="790"/>
          <ac:spMkLst>
            <pc:docMk/>
            <pc:sldMk cId="29076185" sldId="463"/>
            <ac:spMk id="31" creationId="{3A96957A-A3D5-4CC2-BA82-83984DCF77B7}"/>
          </ac:spMkLst>
        </pc:spChg>
        <pc:spChg chg="mod">
          <ac:chgData name="Bohms, H.M. (Michel)" userId="f0b80a2c-ca6a-4850-9433-81e4d17ec5c1" providerId="ADAL" clId="{FBD933A5-3716-4CE6-9944-9EE98115B741}" dt="2021-10-07T17:56:33.054" v="5586" actId="790"/>
          <ac:spMkLst>
            <pc:docMk/>
            <pc:sldMk cId="29076185" sldId="463"/>
            <ac:spMk id="68" creationId="{06FE6EBC-9F4D-4210-9CB7-817952227002}"/>
          </ac:spMkLst>
        </pc:spChg>
      </pc:sldChg>
      <pc:sldChg chg="modSp mod">
        <pc:chgData name="Bohms, H.M. (Michel)" userId="f0b80a2c-ca6a-4850-9433-81e4d17ec5c1" providerId="ADAL" clId="{FBD933A5-3716-4CE6-9944-9EE98115B741}" dt="2021-10-07T17:56:33.113" v="5612" actId="790"/>
        <pc:sldMkLst>
          <pc:docMk/>
          <pc:sldMk cId="3803777340" sldId="464"/>
        </pc:sldMkLst>
        <pc:spChg chg="mod">
          <ac:chgData name="Bohms, H.M. (Michel)" userId="f0b80a2c-ca6a-4850-9433-81e4d17ec5c1" providerId="ADAL" clId="{FBD933A5-3716-4CE6-9944-9EE98115B741}" dt="2021-10-07T17:56:33.080" v="5596" actId="790"/>
          <ac:spMkLst>
            <pc:docMk/>
            <pc:sldMk cId="3803777340" sldId="464"/>
            <ac:spMk id="2" creationId="{8A14E7C7-0881-4530-92E2-34296EAB85C8}"/>
          </ac:spMkLst>
        </pc:spChg>
        <pc:spChg chg="mod">
          <ac:chgData name="Bohms, H.M. (Michel)" userId="f0b80a2c-ca6a-4850-9433-81e4d17ec5c1" providerId="ADAL" clId="{FBD933A5-3716-4CE6-9944-9EE98115B741}" dt="2021-10-07T17:56:33.083" v="5597" actId="790"/>
          <ac:spMkLst>
            <pc:docMk/>
            <pc:sldMk cId="3803777340" sldId="464"/>
            <ac:spMk id="3" creationId="{27AA191B-0058-45B1-838C-03A20B5407BB}"/>
          </ac:spMkLst>
        </pc:spChg>
        <pc:spChg chg="mod">
          <ac:chgData name="Bohms, H.M. (Michel)" userId="f0b80a2c-ca6a-4850-9433-81e4d17ec5c1" providerId="ADAL" clId="{FBD933A5-3716-4CE6-9944-9EE98115B741}" dt="2021-10-07T17:56:33.085" v="5598" actId="790"/>
          <ac:spMkLst>
            <pc:docMk/>
            <pc:sldMk cId="3803777340" sldId="464"/>
            <ac:spMk id="4" creationId="{EC51DAC3-B0ED-45BC-A524-F60C20AC05D9}"/>
          </ac:spMkLst>
        </pc:spChg>
        <pc:spChg chg="mod">
          <ac:chgData name="Bohms, H.M. (Michel)" userId="f0b80a2c-ca6a-4850-9433-81e4d17ec5c1" providerId="ADAL" clId="{FBD933A5-3716-4CE6-9944-9EE98115B741}" dt="2021-10-07T17:56:33.087" v="5599" actId="790"/>
          <ac:spMkLst>
            <pc:docMk/>
            <pc:sldMk cId="3803777340" sldId="464"/>
            <ac:spMk id="5" creationId="{FB2A2923-0BFA-405F-81D7-5682CDB51368}"/>
          </ac:spMkLst>
        </pc:spChg>
        <pc:spChg chg="mod">
          <ac:chgData name="Bohms, H.M. (Michel)" userId="f0b80a2c-ca6a-4850-9433-81e4d17ec5c1" providerId="ADAL" clId="{FBD933A5-3716-4CE6-9944-9EE98115B741}" dt="2021-10-07T17:56:33.090" v="5600" actId="790"/>
          <ac:spMkLst>
            <pc:docMk/>
            <pc:sldMk cId="3803777340" sldId="464"/>
            <ac:spMk id="6" creationId="{E3A3659A-2519-457C-90A9-B293E6F1C961}"/>
          </ac:spMkLst>
        </pc:spChg>
        <pc:spChg chg="mod">
          <ac:chgData name="Bohms, H.M. (Michel)" userId="f0b80a2c-ca6a-4850-9433-81e4d17ec5c1" providerId="ADAL" clId="{FBD933A5-3716-4CE6-9944-9EE98115B741}" dt="2021-10-07T17:56:33.110" v="5610" actId="790"/>
          <ac:spMkLst>
            <pc:docMk/>
            <pc:sldMk cId="3803777340" sldId="464"/>
            <ac:spMk id="8" creationId="{ABA0B640-2BB7-4A55-AE83-EA008DB4ED73}"/>
          </ac:spMkLst>
        </pc:spChg>
        <pc:spChg chg="mod">
          <ac:chgData name="Bohms, H.M. (Michel)" userId="f0b80a2c-ca6a-4850-9433-81e4d17ec5c1" providerId="ADAL" clId="{FBD933A5-3716-4CE6-9944-9EE98115B741}" dt="2021-10-07T17:56:33.099" v="5605" actId="790"/>
          <ac:spMkLst>
            <pc:docMk/>
            <pc:sldMk cId="3803777340" sldId="464"/>
            <ac:spMk id="12" creationId="{813DA79A-5693-4EF0-A747-5994E058DBE5}"/>
          </ac:spMkLst>
        </pc:spChg>
        <pc:spChg chg="mod">
          <ac:chgData name="Bohms, H.M. (Michel)" userId="f0b80a2c-ca6a-4850-9433-81e4d17ec5c1" providerId="ADAL" clId="{FBD933A5-3716-4CE6-9944-9EE98115B741}" dt="2021-10-07T17:56:33.113" v="5612" actId="790"/>
          <ac:spMkLst>
            <pc:docMk/>
            <pc:sldMk cId="3803777340" sldId="464"/>
            <ac:spMk id="14" creationId="{ABCA83BE-8593-4F84-9D98-9593C2D3269D}"/>
          </ac:spMkLst>
        </pc:spChg>
        <pc:spChg chg="mod">
          <ac:chgData name="Bohms, H.M. (Michel)" userId="f0b80a2c-ca6a-4850-9433-81e4d17ec5c1" providerId="ADAL" clId="{FBD933A5-3716-4CE6-9944-9EE98115B741}" dt="2021-10-07T17:56:33.112" v="5611" actId="790"/>
          <ac:spMkLst>
            <pc:docMk/>
            <pc:sldMk cId="3803777340" sldId="464"/>
            <ac:spMk id="16" creationId="{1B3053F6-F9B9-4B3A-990B-9E84B950886E}"/>
          </ac:spMkLst>
        </pc:spChg>
        <pc:spChg chg="mod">
          <ac:chgData name="Bohms, H.M. (Michel)" userId="f0b80a2c-ca6a-4850-9433-81e4d17ec5c1" providerId="ADAL" clId="{FBD933A5-3716-4CE6-9944-9EE98115B741}" dt="2021-10-07T17:56:33.092" v="5601" actId="790"/>
          <ac:spMkLst>
            <pc:docMk/>
            <pc:sldMk cId="3803777340" sldId="464"/>
            <ac:spMk id="19" creationId="{22EB786C-ECC4-4E43-B0C6-9D449D7F5127}"/>
          </ac:spMkLst>
        </pc:spChg>
        <pc:spChg chg="mod">
          <ac:chgData name="Bohms, H.M. (Michel)" userId="f0b80a2c-ca6a-4850-9433-81e4d17ec5c1" providerId="ADAL" clId="{FBD933A5-3716-4CE6-9944-9EE98115B741}" dt="2021-10-07T17:56:33.095" v="5602" actId="790"/>
          <ac:spMkLst>
            <pc:docMk/>
            <pc:sldMk cId="3803777340" sldId="464"/>
            <ac:spMk id="20" creationId="{E31B4A8D-3132-4178-BB4E-9D2D68877C0C}"/>
          </ac:spMkLst>
        </pc:spChg>
        <pc:spChg chg="mod">
          <ac:chgData name="Bohms, H.M. (Michel)" userId="f0b80a2c-ca6a-4850-9433-81e4d17ec5c1" providerId="ADAL" clId="{FBD933A5-3716-4CE6-9944-9EE98115B741}" dt="2021-10-07T17:56:33.096" v="5603" actId="790"/>
          <ac:spMkLst>
            <pc:docMk/>
            <pc:sldMk cId="3803777340" sldId="464"/>
            <ac:spMk id="21" creationId="{4352A3FB-A779-409C-AAE4-219517B6F832}"/>
          </ac:spMkLst>
        </pc:spChg>
        <pc:spChg chg="mod">
          <ac:chgData name="Bohms, H.M. (Michel)" userId="f0b80a2c-ca6a-4850-9433-81e4d17ec5c1" providerId="ADAL" clId="{FBD933A5-3716-4CE6-9944-9EE98115B741}" dt="2021-10-07T17:56:33.104" v="5608" actId="20577"/>
          <ac:spMkLst>
            <pc:docMk/>
            <pc:sldMk cId="3803777340" sldId="464"/>
            <ac:spMk id="23" creationId="{39E65858-6566-430C-BF58-7046214F7847}"/>
          </ac:spMkLst>
        </pc:spChg>
        <pc:spChg chg="mod">
          <ac:chgData name="Bohms, H.M. (Michel)" userId="f0b80a2c-ca6a-4850-9433-81e4d17ec5c1" providerId="ADAL" clId="{FBD933A5-3716-4CE6-9944-9EE98115B741}" dt="2021-10-07T17:56:33.106" v="5609" actId="790"/>
          <ac:spMkLst>
            <pc:docMk/>
            <pc:sldMk cId="3803777340" sldId="464"/>
            <ac:spMk id="24" creationId="{70C317E7-83B9-44A8-AACC-82D670C401CC}"/>
          </ac:spMkLst>
        </pc:spChg>
        <pc:spChg chg="mod">
          <ac:chgData name="Bohms, H.M. (Michel)" userId="f0b80a2c-ca6a-4850-9433-81e4d17ec5c1" providerId="ADAL" clId="{FBD933A5-3716-4CE6-9944-9EE98115B741}" dt="2021-10-07T17:56:33.098" v="5604" actId="790"/>
          <ac:spMkLst>
            <pc:docMk/>
            <pc:sldMk cId="3803777340" sldId="464"/>
            <ac:spMk id="25" creationId="{4866F6D3-18B3-4181-A4CC-DE0B38CADDB8}"/>
          </ac:spMkLst>
        </pc:spChg>
      </pc:sldChg>
      <pc:sldChg chg="modSp mod">
        <pc:chgData name="Bohms, H.M. (Michel)" userId="f0b80a2c-ca6a-4850-9433-81e4d17ec5c1" providerId="ADAL" clId="{FBD933A5-3716-4CE6-9944-9EE98115B741}" dt="2021-10-07T17:56:33.125" v="5616" actId="790"/>
        <pc:sldMkLst>
          <pc:docMk/>
          <pc:sldMk cId="3533659652" sldId="465"/>
        </pc:sldMkLst>
        <pc:spChg chg="mod">
          <ac:chgData name="Bohms, H.M. (Michel)" userId="f0b80a2c-ca6a-4850-9433-81e4d17ec5c1" providerId="ADAL" clId="{FBD933A5-3716-4CE6-9944-9EE98115B741}" dt="2021-10-07T17:56:33.115" v="5613" actId="790"/>
          <ac:spMkLst>
            <pc:docMk/>
            <pc:sldMk cId="3533659652" sldId="465"/>
            <ac:spMk id="2" creationId="{C33F3B5C-38CA-4A92-9314-E966E155C0D3}"/>
          </ac:spMkLst>
        </pc:spChg>
        <pc:spChg chg="mod">
          <ac:chgData name="Bohms, H.M. (Michel)" userId="f0b80a2c-ca6a-4850-9433-81e4d17ec5c1" providerId="ADAL" clId="{FBD933A5-3716-4CE6-9944-9EE98115B741}" dt="2021-10-07T17:56:33.119" v="5614" actId="790"/>
          <ac:spMkLst>
            <pc:docMk/>
            <pc:sldMk cId="3533659652" sldId="465"/>
            <ac:spMk id="3" creationId="{E8D5E5F4-7D3E-4B14-9BAC-013228D43C67}"/>
          </ac:spMkLst>
        </pc:spChg>
        <pc:spChg chg="mod">
          <ac:chgData name="Bohms, H.M. (Michel)" userId="f0b80a2c-ca6a-4850-9433-81e4d17ec5c1" providerId="ADAL" clId="{FBD933A5-3716-4CE6-9944-9EE98115B741}" dt="2021-10-07T17:56:33.124" v="5615" actId="790"/>
          <ac:spMkLst>
            <pc:docMk/>
            <pc:sldMk cId="3533659652" sldId="465"/>
            <ac:spMk id="5" creationId="{95165448-C162-4E8B-8FEE-C9C6B0A2B44A}"/>
          </ac:spMkLst>
        </pc:spChg>
        <pc:spChg chg="mod">
          <ac:chgData name="Bohms, H.M. (Michel)" userId="f0b80a2c-ca6a-4850-9433-81e4d17ec5c1" providerId="ADAL" clId="{FBD933A5-3716-4CE6-9944-9EE98115B741}" dt="2021-10-07T17:56:33.125" v="5616" actId="790"/>
          <ac:spMkLst>
            <pc:docMk/>
            <pc:sldMk cId="3533659652" sldId="465"/>
            <ac:spMk id="7" creationId="{89BBAD45-F827-4227-B93C-794B6B9F78AB}"/>
          </ac:spMkLst>
        </pc:spChg>
      </pc:sldChg>
      <pc:sldChg chg="modSp mod">
        <pc:chgData name="Bohms, H.M. (Michel)" userId="f0b80a2c-ca6a-4850-9433-81e4d17ec5c1" providerId="ADAL" clId="{FBD933A5-3716-4CE6-9944-9EE98115B741}" dt="2021-10-07T17:56:32.630" v="5376" actId="790"/>
        <pc:sldMkLst>
          <pc:docMk/>
          <pc:sldMk cId="1768709272" sldId="700"/>
        </pc:sldMkLst>
        <pc:spChg chg="mod">
          <ac:chgData name="Bohms, H.M. (Michel)" userId="f0b80a2c-ca6a-4850-9433-81e4d17ec5c1" providerId="ADAL" clId="{FBD933A5-3716-4CE6-9944-9EE98115B741}" dt="2021-10-07T17:56:32.618" v="5370" actId="790"/>
          <ac:spMkLst>
            <pc:docMk/>
            <pc:sldMk cId="1768709272" sldId="700"/>
            <ac:spMk id="2" creationId="{7AA5593C-283B-43D3-BFC4-1A917614CD94}"/>
          </ac:spMkLst>
        </pc:spChg>
        <pc:spChg chg="mod">
          <ac:chgData name="Bohms, H.M. (Michel)" userId="f0b80a2c-ca6a-4850-9433-81e4d17ec5c1" providerId="ADAL" clId="{FBD933A5-3716-4CE6-9944-9EE98115B741}" dt="2021-10-07T17:56:32.623" v="5373" actId="20577"/>
          <ac:spMkLst>
            <pc:docMk/>
            <pc:sldMk cId="1768709272" sldId="700"/>
            <ac:spMk id="3" creationId="{C9F6FE08-198C-4058-A084-B5F7258298DC}"/>
          </ac:spMkLst>
        </pc:spChg>
        <pc:spChg chg="mod">
          <ac:chgData name="Bohms, H.M. (Michel)" userId="f0b80a2c-ca6a-4850-9433-81e4d17ec5c1" providerId="ADAL" clId="{FBD933A5-3716-4CE6-9944-9EE98115B741}" dt="2021-10-07T17:56:32.626" v="5375" actId="790"/>
          <ac:spMkLst>
            <pc:docMk/>
            <pc:sldMk cId="1768709272" sldId="700"/>
            <ac:spMk id="4" creationId="{5DFE99F8-C808-40B0-BCD7-9F89C9A25CA8}"/>
          </ac:spMkLst>
        </pc:spChg>
        <pc:spChg chg="mod">
          <ac:chgData name="Bohms, H.M. (Michel)" userId="f0b80a2c-ca6a-4850-9433-81e4d17ec5c1" providerId="ADAL" clId="{FBD933A5-3716-4CE6-9944-9EE98115B741}" dt="2021-10-07T17:56:32.630" v="5376" actId="790"/>
          <ac:spMkLst>
            <pc:docMk/>
            <pc:sldMk cId="1768709272" sldId="700"/>
            <ac:spMk id="5" creationId="{B1E79D77-5D89-41AB-B44D-D4F84756C981}"/>
          </ac:spMkLst>
        </pc:spChg>
        <pc:spChg chg="mod">
          <ac:chgData name="Bohms, H.M. (Michel)" userId="f0b80a2c-ca6a-4850-9433-81e4d17ec5c1" providerId="ADAL" clId="{FBD933A5-3716-4CE6-9944-9EE98115B741}" dt="2021-10-07T17:56:32.625" v="5374" actId="790"/>
          <ac:spMkLst>
            <pc:docMk/>
            <pc:sldMk cId="1768709272" sldId="700"/>
            <ac:spMk id="20" creationId="{8ABA233E-0819-409E-9EC1-338634BDF4FA}"/>
          </ac:spMkLst>
        </pc:spChg>
      </pc:sldChg>
      <pc:sldChg chg="modSp mod">
        <pc:chgData name="Bohms, H.M. (Michel)" userId="f0b80a2c-ca6a-4850-9433-81e4d17ec5c1" providerId="ADAL" clId="{FBD933A5-3716-4CE6-9944-9EE98115B741}" dt="2021-10-07T17:56:32.770" v="5444" actId="790"/>
        <pc:sldMkLst>
          <pc:docMk/>
          <pc:sldMk cId="809740461" sldId="703"/>
        </pc:sldMkLst>
        <pc:spChg chg="mod">
          <ac:chgData name="Bohms, H.M. (Michel)" userId="f0b80a2c-ca6a-4850-9433-81e4d17ec5c1" providerId="ADAL" clId="{FBD933A5-3716-4CE6-9944-9EE98115B741}" dt="2021-10-07T17:56:32.759" v="5438" actId="790"/>
          <ac:spMkLst>
            <pc:docMk/>
            <pc:sldMk cId="809740461" sldId="703"/>
            <ac:spMk id="2" creationId="{8E4A8365-5098-4A07-AFC4-FB26E74AB18F}"/>
          </ac:spMkLst>
        </pc:spChg>
        <pc:spChg chg="mod">
          <ac:chgData name="Bohms, H.M. (Michel)" userId="f0b80a2c-ca6a-4850-9433-81e4d17ec5c1" providerId="ADAL" clId="{FBD933A5-3716-4CE6-9944-9EE98115B741}" dt="2021-10-07T17:56:32.765" v="5442" actId="790"/>
          <ac:spMkLst>
            <pc:docMk/>
            <pc:sldMk cId="809740461" sldId="703"/>
            <ac:spMk id="4" creationId="{EDD370BF-D847-48B5-A3D9-5445B4911F68}"/>
          </ac:spMkLst>
        </pc:spChg>
        <pc:spChg chg="mod">
          <ac:chgData name="Bohms, H.M. (Michel)" userId="f0b80a2c-ca6a-4850-9433-81e4d17ec5c1" providerId="ADAL" clId="{FBD933A5-3716-4CE6-9944-9EE98115B741}" dt="2021-10-07T17:56:32.769" v="5443" actId="790"/>
          <ac:spMkLst>
            <pc:docMk/>
            <pc:sldMk cId="809740461" sldId="703"/>
            <ac:spMk id="5" creationId="{B6103FEE-8B02-4285-B246-06DDCF479F3E}"/>
          </ac:spMkLst>
        </pc:spChg>
        <pc:spChg chg="mod">
          <ac:chgData name="Bohms, H.M. (Michel)" userId="f0b80a2c-ca6a-4850-9433-81e4d17ec5c1" providerId="ADAL" clId="{FBD933A5-3716-4CE6-9944-9EE98115B741}" dt="2021-10-07T17:56:32.770" v="5444" actId="790"/>
          <ac:spMkLst>
            <pc:docMk/>
            <pc:sldMk cId="809740461" sldId="703"/>
            <ac:spMk id="7" creationId="{3D91C922-A640-4AD8-8EA7-6B4F5597056B}"/>
          </ac:spMkLst>
        </pc:spChg>
        <pc:spChg chg="mod">
          <ac:chgData name="Bohms, H.M. (Michel)" userId="f0b80a2c-ca6a-4850-9433-81e4d17ec5c1" providerId="ADAL" clId="{FBD933A5-3716-4CE6-9944-9EE98115B741}" dt="2021-10-07T17:56:32.763" v="5441" actId="20577"/>
          <ac:spMkLst>
            <pc:docMk/>
            <pc:sldMk cId="809740461" sldId="703"/>
            <ac:spMk id="8" creationId="{966C8B26-9505-47BE-8D28-BB82979C5673}"/>
          </ac:spMkLst>
        </pc:spChg>
      </pc:sldChg>
      <pc:sldChg chg="modSp mod">
        <pc:chgData name="Bohms, H.M. (Michel)" userId="f0b80a2c-ca6a-4850-9433-81e4d17ec5c1" providerId="ADAL" clId="{FBD933A5-3716-4CE6-9944-9EE98115B741}" dt="2021-10-07T17:56:32.893" v="5496" actId="790"/>
        <pc:sldMkLst>
          <pc:docMk/>
          <pc:sldMk cId="2255110809" sldId="704"/>
        </pc:sldMkLst>
        <pc:spChg chg="mod">
          <ac:chgData name="Bohms, H.M. (Michel)" userId="f0b80a2c-ca6a-4850-9433-81e4d17ec5c1" providerId="ADAL" clId="{FBD933A5-3716-4CE6-9944-9EE98115B741}" dt="2021-10-07T17:56:32.880" v="5490" actId="790"/>
          <ac:spMkLst>
            <pc:docMk/>
            <pc:sldMk cId="2255110809" sldId="704"/>
            <ac:spMk id="2" creationId="{0ED585FF-9ABC-4CB3-965C-54C99C8D6786}"/>
          </ac:spMkLst>
        </pc:spChg>
        <pc:spChg chg="mod">
          <ac:chgData name="Bohms, H.M. (Michel)" userId="f0b80a2c-ca6a-4850-9433-81e4d17ec5c1" providerId="ADAL" clId="{FBD933A5-3716-4CE6-9944-9EE98115B741}" dt="2021-10-07T17:56:32.885" v="5493" actId="20577"/>
          <ac:spMkLst>
            <pc:docMk/>
            <pc:sldMk cId="2255110809" sldId="704"/>
            <ac:spMk id="3" creationId="{D9F34EAB-DF02-488B-9688-0BED6B473BF0}"/>
          </ac:spMkLst>
        </pc:spChg>
        <pc:spChg chg="mod">
          <ac:chgData name="Bohms, H.M. (Michel)" userId="f0b80a2c-ca6a-4850-9433-81e4d17ec5c1" providerId="ADAL" clId="{FBD933A5-3716-4CE6-9944-9EE98115B741}" dt="2021-10-07T17:56:32.886" v="5494" actId="790"/>
          <ac:spMkLst>
            <pc:docMk/>
            <pc:sldMk cId="2255110809" sldId="704"/>
            <ac:spMk id="4" creationId="{9ACE0254-1A36-42B8-9875-44F0EE63F79B}"/>
          </ac:spMkLst>
        </pc:spChg>
        <pc:spChg chg="mod">
          <ac:chgData name="Bohms, H.M. (Michel)" userId="f0b80a2c-ca6a-4850-9433-81e4d17ec5c1" providerId="ADAL" clId="{FBD933A5-3716-4CE6-9944-9EE98115B741}" dt="2021-10-07T17:56:32.891" v="5495" actId="790"/>
          <ac:spMkLst>
            <pc:docMk/>
            <pc:sldMk cId="2255110809" sldId="704"/>
            <ac:spMk id="5" creationId="{C443A04A-27DD-42FC-8844-A12A15F5BD2D}"/>
          </ac:spMkLst>
        </pc:spChg>
        <pc:spChg chg="mod">
          <ac:chgData name="Bohms, H.M. (Michel)" userId="f0b80a2c-ca6a-4850-9433-81e4d17ec5c1" providerId="ADAL" clId="{FBD933A5-3716-4CE6-9944-9EE98115B741}" dt="2021-10-07T17:56:32.893" v="5496" actId="790"/>
          <ac:spMkLst>
            <pc:docMk/>
            <pc:sldMk cId="2255110809" sldId="704"/>
            <ac:spMk id="7" creationId="{7CEE54AA-4429-44D0-8B0C-995A7FECCD94}"/>
          </ac:spMkLst>
        </pc:spChg>
      </pc:sldChg>
      <pc:sldChg chg="modSp mod">
        <pc:chgData name="Bohms, H.M. (Michel)" userId="f0b80a2c-ca6a-4850-9433-81e4d17ec5c1" providerId="ADAL" clId="{FBD933A5-3716-4CE6-9944-9EE98115B741}" dt="2021-10-07T17:56:33.213" v="5660" actId="790"/>
        <pc:sldMkLst>
          <pc:docMk/>
          <pc:sldMk cId="3485727118" sldId="836"/>
        </pc:sldMkLst>
        <pc:spChg chg="mod">
          <ac:chgData name="Bohms, H.M. (Michel)" userId="f0b80a2c-ca6a-4850-9433-81e4d17ec5c1" providerId="ADAL" clId="{FBD933A5-3716-4CE6-9944-9EE98115B741}" dt="2021-10-07T17:56:33.209" v="5659" actId="790"/>
          <ac:spMkLst>
            <pc:docMk/>
            <pc:sldMk cId="3485727118" sldId="836"/>
            <ac:spMk id="2" creationId="{472A93A3-61D9-46A0-B100-E5F7C26974F6}"/>
          </ac:spMkLst>
        </pc:spChg>
        <pc:spChg chg="mod">
          <ac:chgData name="Bohms, H.M. (Michel)" userId="f0b80a2c-ca6a-4850-9433-81e4d17ec5c1" providerId="ADAL" clId="{FBD933A5-3716-4CE6-9944-9EE98115B741}" dt="2021-10-07T17:56:33.213" v="5660" actId="790"/>
          <ac:spMkLst>
            <pc:docMk/>
            <pc:sldMk cId="3485727118" sldId="836"/>
            <ac:spMk id="3" creationId="{F2C868B1-1309-4E16-9D3D-25192831AA74}"/>
          </ac:spMkLst>
        </pc:spChg>
        <pc:spChg chg="mod">
          <ac:chgData name="Bohms, H.M. (Michel)" userId="f0b80a2c-ca6a-4850-9433-81e4d17ec5c1" providerId="ADAL" clId="{FBD933A5-3716-4CE6-9944-9EE98115B741}" dt="2021-10-07T17:56:33.187" v="5646" actId="790"/>
          <ac:spMkLst>
            <pc:docMk/>
            <pc:sldMk cId="3485727118" sldId="836"/>
            <ac:spMk id="6" creationId="{A603957A-74A2-4825-93F0-30DF77535940}"/>
          </ac:spMkLst>
        </pc:spChg>
        <pc:spChg chg="mod">
          <ac:chgData name="Bohms, H.M. (Michel)" userId="f0b80a2c-ca6a-4850-9433-81e4d17ec5c1" providerId="ADAL" clId="{FBD933A5-3716-4CE6-9944-9EE98115B741}" dt="2021-10-07T17:56:33.189" v="5647" actId="790"/>
          <ac:spMkLst>
            <pc:docMk/>
            <pc:sldMk cId="3485727118" sldId="836"/>
            <ac:spMk id="7" creationId="{9B26EA97-503D-4B58-9964-1EACE6BEC170}"/>
          </ac:spMkLst>
        </pc:spChg>
        <pc:spChg chg="mod">
          <ac:chgData name="Bohms, H.M. (Michel)" userId="f0b80a2c-ca6a-4850-9433-81e4d17ec5c1" providerId="ADAL" clId="{FBD933A5-3716-4CE6-9944-9EE98115B741}" dt="2021-10-07T17:56:33.184" v="5645" actId="790"/>
          <ac:spMkLst>
            <pc:docMk/>
            <pc:sldMk cId="3485727118" sldId="836"/>
            <ac:spMk id="8" creationId="{4FD63810-42B8-4B4C-96BA-1FDCB8555B8F}"/>
          </ac:spMkLst>
        </pc:spChg>
        <pc:spChg chg="mod">
          <ac:chgData name="Bohms, H.M. (Michel)" userId="f0b80a2c-ca6a-4850-9433-81e4d17ec5c1" providerId="ADAL" clId="{FBD933A5-3716-4CE6-9944-9EE98115B741}" dt="2021-10-07T17:56:33.193" v="5650" actId="20577"/>
          <ac:spMkLst>
            <pc:docMk/>
            <pc:sldMk cId="3485727118" sldId="836"/>
            <ac:spMk id="9" creationId="{AADFB4CA-FD15-47EF-8DD9-D51715BD3F2D}"/>
          </ac:spMkLst>
        </pc:spChg>
        <pc:spChg chg="mod">
          <ac:chgData name="Bohms, H.M. (Michel)" userId="f0b80a2c-ca6a-4850-9433-81e4d17ec5c1" providerId="ADAL" clId="{FBD933A5-3716-4CE6-9944-9EE98115B741}" dt="2021-10-07T17:56:33.195" v="5651" actId="790"/>
          <ac:spMkLst>
            <pc:docMk/>
            <pc:sldMk cId="3485727118" sldId="836"/>
            <ac:spMk id="11" creationId="{B9040E4F-C910-4C04-BA58-61BA084DE383}"/>
          </ac:spMkLst>
        </pc:spChg>
        <pc:spChg chg="mod">
          <ac:chgData name="Bohms, H.M. (Michel)" userId="f0b80a2c-ca6a-4850-9433-81e4d17ec5c1" providerId="ADAL" clId="{FBD933A5-3716-4CE6-9944-9EE98115B741}" dt="2021-10-07T17:56:33.200" v="5654" actId="20577"/>
          <ac:spMkLst>
            <pc:docMk/>
            <pc:sldMk cId="3485727118" sldId="836"/>
            <ac:spMk id="12" creationId="{21100445-F3EC-4E23-A846-F3FD11E32CBF}"/>
          </ac:spMkLst>
        </pc:spChg>
        <pc:spChg chg="mod">
          <ac:chgData name="Bohms, H.M. (Michel)" userId="f0b80a2c-ca6a-4850-9433-81e4d17ec5c1" providerId="ADAL" clId="{FBD933A5-3716-4CE6-9944-9EE98115B741}" dt="2021-10-07T17:56:33.203" v="5655" actId="790"/>
          <ac:spMkLst>
            <pc:docMk/>
            <pc:sldMk cId="3485727118" sldId="836"/>
            <ac:spMk id="14" creationId="{C9FC98B7-AB9D-4B35-AA54-134A7848E9B8}"/>
          </ac:spMkLst>
        </pc:spChg>
        <pc:spChg chg="mod">
          <ac:chgData name="Bohms, H.M. (Michel)" userId="f0b80a2c-ca6a-4850-9433-81e4d17ec5c1" providerId="ADAL" clId="{FBD933A5-3716-4CE6-9944-9EE98115B741}" dt="2021-10-07T17:56:33.207" v="5658" actId="20577"/>
          <ac:spMkLst>
            <pc:docMk/>
            <pc:sldMk cId="3485727118" sldId="836"/>
            <ac:spMk id="15" creationId="{1AA4CA3C-3C4E-41BD-A0E9-DA456E33C436}"/>
          </ac:spMkLst>
        </pc:spChg>
      </pc:sldChg>
      <pc:sldChg chg="modSp mod">
        <pc:chgData name="Bohms, H.M. (Michel)" userId="f0b80a2c-ca6a-4850-9433-81e4d17ec5c1" providerId="ADAL" clId="{FBD933A5-3716-4CE6-9944-9EE98115B741}" dt="2021-10-07T17:56:32.596" v="5362" actId="790"/>
        <pc:sldMkLst>
          <pc:docMk/>
          <pc:sldMk cId="3333727591" sldId="838"/>
        </pc:sldMkLst>
        <pc:spChg chg="mod">
          <ac:chgData name="Bohms, H.M. (Michel)" userId="f0b80a2c-ca6a-4850-9433-81e4d17ec5c1" providerId="ADAL" clId="{FBD933A5-3716-4CE6-9944-9EE98115B741}" dt="2021-10-07T17:56:32.592" v="5361" actId="790"/>
          <ac:spMkLst>
            <pc:docMk/>
            <pc:sldMk cId="3333727591" sldId="838"/>
            <ac:spMk id="2" creationId="{B08264B5-53DB-4455-90A7-6342175349BD}"/>
          </ac:spMkLst>
        </pc:spChg>
        <pc:spChg chg="mod">
          <ac:chgData name="Bohms, H.M. (Michel)" userId="f0b80a2c-ca6a-4850-9433-81e4d17ec5c1" providerId="ADAL" clId="{FBD933A5-3716-4CE6-9944-9EE98115B741}" dt="2021-10-07T17:56:32.596" v="5362" actId="790"/>
          <ac:spMkLst>
            <pc:docMk/>
            <pc:sldMk cId="3333727591" sldId="838"/>
            <ac:spMk id="3" creationId="{1D265850-BF3C-4198-94B7-7096C7717E53}"/>
          </ac:spMkLst>
        </pc:spChg>
        <pc:spChg chg="mod">
          <ac:chgData name="Bohms, H.M. (Michel)" userId="f0b80a2c-ca6a-4850-9433-81e4d17ec5c1" providerId="ADAL" clId="{FBD933A5-3716-4CE6-9944-9EE98115B741}" dt="2021-10-07T17:56:32.591" v="5360" actId="790"/>
          <ac:spMkLst>
            <pc:docMk/>
            <pc:sldMk cId="3333727591" sldId="838"/>
            <ac:spMk id="20" creationId="{75688DDD-2E66-403C-9BF5-4C49D3E084ED}"/>
          </ac:spMkLst>
        </pc:spChg>
        <pc:spChg chg="mod">
          <ac:chgData name="Bohms, H.M. (Michel)" userId="f0b80a2c-ca6a-4850-9433-81e4d17ec5c1" providerId="ADAL" clId="{FBD933A5-3716-4CE6-9944-9EE98115B741}" dt="2021-10-07T17:56:32.585" v="5356" actId="790"/>
          <ac:spMkLst>
            <pc:docMk/>
            <pc:sldMk cId="3333727591" sldId="838"/>
            <ac:spMk id="21" creationId="{FE664346-D93C-4516-BEE9-4BC3CADD3AF7}"/>
          </ac:spMkLst>
        </pc:spChg>
        <pc:spChg chg="mod">
          <ac:chgData name="Bohms, H.M. (Michel)" userId="f0b80a2c-ca6a-4850-9433-81e4d17ec5c1" providerId="ADAL" clId="{FBD933A5-3716-4CE6-9944-9EE98115B741}" dt="2021-10-07T17:56:32.589" v="5359" actId="20577"/>
          <ac:spMkLst>
            <pc:docMk/>
            <pc:sldMk cId="3333727591" sldId="838"/>
            <ac:spMk id="23" creationId="{5EC91908-A738-49A5-A5F9-3F1FDCEFA267}"/>
          </ac:spMkLst>
        </pc:spChg>
      </pc:sldChg>
      <pc:sldChg chg="modSp mod">
        <pc:chgData name="Bohms, H.M. (Michel)" userId="f0b80a2c-ca6a-4850-9433-81e4d17ec5c1" providerId="ADAL" clId="{FBD933A5-3716-4CE6-9944-9EE98115B741}" dt="2021-10-07T17:56:32.613" v="5369" actId="790"/>
        <pc:sldMkLst>
          <pc:docMk/>
          <pc:sldMk cId="1342825052" sldId="839"/>
        </pc:sldMkLst>
        <pc:spChg chg="mod">
          <ac:chgData name="Bohms, H.M. (Michel)" userId="f0b80a2c-ca6a-4850-9433-81e4d17ec5c1" providerId="ADAL" clId="{FBD933A5-3716-4CE6-9944-9EE98115B741}" dt="2021-10-07T17:56:32.610" v="5368" actId="790"/>
          <ac:spMkLst>
            <pc:docMk/>
            <pc:sldMk cId="1342825052" sldId="839"/>
            <ac:spMk id="2" creationId="{EED5B460-C849-4FF6-AE80-F2300760DC93}"/>
          </ac:spMkLst>
        </pc:spChg>
        <pc:spChg chg="mod">
          <ac:chgData name="Bohms, H.M. (Michel)" userId="f0b80a2c-ca6a-4850-9433-81e4d17ec5c1" providerId="ADAL" clId="{FBD933A5-3716-4CE6-9944-9EE98115B741}" dt="2021-10-07T17:56:32.613" v="5369" actId="790"/>
          <ac:spMkLst>
            <pc:docMk/>
            <pc:sldMk cId="1342825052" sldId="839"/>
            <ac:spMk id="3" creationId="{63652EE5-D54B-4B7E-B960-5A3044529880}"/>
          </ac:spMkLst>
        </pc:spChg>
        <pc:spChg chg="mod">
          <ac:chgData name="Bohms, H.M. (Michel)" userId="f0b80a2c-ca6a-4850-9433-81e4d17ec5c1" providerId="ADAL" clId="{FBD933A5-3716-4CE6-9944-9EE98115B741}" dt="2021-10-07T17:56:32.608" v="5367" actId="790"/>
          <ac:spMkLst>
            <pc:docMk/>
            <pc:sldMk cId="1342825052" sldId="839"/>
            <ac:spMk id="20" creationId="{75688DDD-2E66-403C-9BF5-4C49D3E084ED}"/>
          </ac:spMkLst>
        </pc:spChg>
        <pc:spChg chg="mod">
          <ac:chgData name="Bohms, H.M. (Michel)" userId="f0b80a2c-ca6a-4850-9433-81e4d17ec5c1" providerId="ADAL" clId="{FBD933A5-3716-4CE6-9944-9EE98115B741}" dt="2021-10-07T17:56:32.602" v="5363" actId="790"/>
          <ac:spMkLst>
            <pc:docMk/>
            <pc:sldMk cId="1342825052" sldId="839"/>
            <ac:spMk id="21" creationId="{FE664346-D93C-4516-BEE9-4BC3CADD3AF7}"/>
          </ac:spMkLst>
        </pc:spChg>
        <pc:spChg chg="mod">
          <ac:chgData name="Bohms, H.M. (Michel)" userId="f0b80a2c-ca6a-4850-9433-81e4d17ec5c1" providerId="ADAL" clId="{FBD933A5-3716-4CE6-9944-9EE98115B741}" dt="2021-10-07T17:56:32.606" v="5366" actId="20577"/>
          <ac:spMkLst>
            <pc:docMk/>
            <pc:sldMk cId="1342825052" sldId="839"/>
            <ac:spMk id="23" creationId="{5EC91908-A738-49A5-A5F9-3F1FDCEFA267}"/>
          </ac:spMkLst>
        </pc:spChg>
      </pc:sldChg>
      <pc:sldChg chg="modSp mod">
        <pc:chgData name="Bohms, H.M. (Michel)" userId="f0b80a2c-ca6a-4850-9433-81e4d17ec5c1" providerId="ADAL" clId="{FBD933A5-3716-4CE6-9944-9EE98115B741}" dt="2021-10-07T17:56:32.753" v="5437" actId="790"/>
        <pc:sldMkLst>
          <pc:docMk/>
          <pc:sldMk cId="3627674577" sldId="840"/>
        </pc:sldMkLst>
        <pc:spChg chg="mod">
          <ac:chgData name="Bohms, H.M. (Michel)" userId="f0b80a2c-ca6a-4850-9433-81e4d17ec5c1" providerId="ADAL" clId="{FBD933A5-3716-4CE6-9944-9EE98115B741}" dt="2021-10-07T17:56:32.741" v="5431" actId="790"/>
          <ac:spMkLst>
            <pc:docMk/>
            <pc:sldMk cId="3627674577" sldId="840"/>
            <ac:spMk id="2" creationId="{8E4A8365-5098-4A07-AFC4-FB26E74AB18F}"/>
          </ac:spMkLst>
        </pc:spChg>
        <pc:spChg chg="mod">
          <ac:chgData name="Bohms, H.M. (Michel)" userId="f0b80a2c-ca6a-4850-9433-81e4d17ec5c1" providerId="ADAL" clId="{FBD933A5-3716-4CE6-9944-9EE98115B741}" dt="2021-10-07T17:56:32.747" v="5435" actId="790"/>
          <ac:spMkLst>
            <pc:docMk/>
            <pc:sldMk cId="3627674577" sldId="840"/>
            <ac:spMk id="4" creationId="{EDD370BF-D847-48B5-A3D9-5445B4911F68}"/>
          </ac:spMkLst>
        </pc:spChg>
        <pc:spChg chg="mod">
          <ac:chgData name="Bohms, H.M. (Michel)" userId="f0b80a2c-ca6a-4850-9433-81e4d17ec5c1" providerId="ADAL" clId="{FBD933A5-3716-4CE6-9944-9EE98115B741}" dt="2021-10-07T17:56:32.751" v="5436" actId="790"/>
          <ac:spMkLst>
            <pc:docMk/>
            <pc:sldMk cId="3627674577" sldId="840"/>
            <ac:spMk id="5" creationId="{B6103FEE-8B02-4285-B246-06DDCF479F3E}"/>
          </ac:spMkLst>
        </pc:spChg>
        <pc:spChg chg="mod">
          <ac:chgData name="Bohms, H.M. (Michel)" userId="f0b80a2c-ca6a-4850-9433-81e4d17ec5c1" providerId="ADAL" clId="{FBD933A5-3716-4CE6-9944-9EE98115B741}" dt="2021-10-07T17:56:32.753" v="5437" actId="790"/>
          <ac:spMkLst>
            <pc:docMk/>
            <pc:sldMk cId="3627674577" sldId="840"/>
            <ac:spMk id="7" creationId="{3D91C922-A640-4AD8-8EA7-6B4F5597056B}"/>
          </ac:spMkLst>
        </pc:spChg>
        <pc:spChg chg="mod">
          <ac:chgData name="Bohms, H.M. (Michel)" userId="f0b80a2c-ca6a-4850-9433-81e4d17ec5c1" providerId="ADAL" clId="{FBD933A5-3716-4CE6-9944-9EE98115B741}" dt="2021-10-07T17:56:32.746" v="5434" actId="20577"/>
          <ac:spMkLst>
            <pc:docMk/>
            <pc:sldMk cId="3627674577" sldId="840"/>
            <ac:spMk id="8" creationId="{966C8B26-9505-47BE-8D28-BB82979C5673}"/>
          </ac:spMkLst>
        </pc:spChg>
      </pc:sldChg>
      <pc:sldChg chg="modSp mod">
        <pc:chgData name="Bohms, H.M. (Michel)" userId="f0b80a2c-ca6a-4850-9433-81e4d17ec5c1" providerId="ADAL" clId="{FBD933A5-3716-4CE6-9944-9EE98115B741}" dt="2021-10-07T17:56:32.646" v="5383" actId="790"/>
        <pc:sldMkLst>
          <pc:docMk/>
          <pc:sldMk cId="1893845725" sldId="841"/>
        </pc:sldMkLst>
        <pc:spChg chg="mod">
          <ac:chgData name="Bohms, H.M. (Michel)" userId="f0b80a2c-ca6a-4850-9433-81e4d17ec5c1" providerId="ADAL" clId="{FBD933A5-3716-4CE6-9944-9EE98115B741}" dt="2021-10-07T17:56:32.634" v="5377" actId="790"/>
          <ac:spMkLst>
            <pc:docMk/>
            <pc:sldMk cId="1893845725" sldId="841"/>
            <ac:spMk id="2" creationId="{7AA5593C-283B-43D3-BFC4-1A917614CD94}"/>
          </ac:spMkLst>
        </pc:spChg>
        <pc:spChg chg="mod">
          <ac:chgData name="Bohms, H.M. (Michel)" userId="f0b80a2c-ca6a-4850-9433-81e4d17ec5c1" providerId="ADAL" clId="{FBD933A5-3716-4CE6-9944-9EE98115B741}" dt="2021-10-07T17:56:32.639" v="5380" actId="20577"/>
          <ac:spMkLst>
            <pc:docMk/>
            <pc:sldMk cId="1893845725" sldId="841"/>
            <ac:spMk id="3" creationId="{C9F6FE08-198C-4058-A084-B5F7258298DC}"/>
          </ac:spMkLst>
        </pc:spChg>
        <pc:spChg chg="mod">
          <ac:chgData name="Bohms, H.M. (Michel)" userId="f0b80a2c-ca6a-4850-9433-81e4d17ec5c1" providerId="ADAL" clId="{FBD933A5-3716-4CE6-9944-9EE98115B741}" dt="2021-10-07T17:56:32.642" v="5382" actId="790"/>
          <ac:spMkLst>
            <pc:docMk/>
            <pc:sldMk cId="1893845725" sldId="841"/>
            <ac:spMk id="4" creationId="{B49893E7-D012-4100-BD05-D8339DC9A3A7}"/>
          </ac:spMkLst>
        </pc:spChg>
        <pc:spChg chg="mod">
          <ac:chgData name="Bohms, H.M. (Michel)" userId="f0b80a2c-ca6a-4850-9433-81e4d17ec5c1" providerId="ADAL" clId="{FBD933A5-3716-4CE6-9944-9EE98115B741}" dt="2021-10-07T17:56:32.646" v="5383" actId="790"/>
          <ac:spMkLst>
            <pc:docMk/>
            <pc:sldMk cId="1893845725" sldId="841"/>
            <ac:spMk id="5" creationId="{C3B1A9E2-A36D-49A8-AA5F-271DD2E5DED7}"/>
          </ac:spMkLst>
        </pc:spChg>
        <pc:spChg chg="mod">
          <ac:chgData name="Bohms, H.M. (Michel)" userId="f0b80a2c-ca6a-4850-9433-81e4d17ec5c1" providerId="ADAL" clId="{FBD933A5-3716-4CE6-9944-9EE98115B741}" dt="2021-10-07T17:56:32.640" v="5381" actId="790"/>
          <ac:spMkLst>
            <pc:docMk/>
            <pc:sldMk cId="1893845725" sldId="841"/>
            <ac:spMk id="20" creationId="{8ABA233E-0819-409E-9EC1-338634BDF4FA}"/>
          </ac:spMkLst>
        </pc:spChg>
      </pc:sldChg>
      <pc:sldChg chg="modSp mod">
        <pc:chgData name="Bohms, H.M. (Michel)" userId="f0b80a2c-ca6a-4850-9433-81e4d17ec5c1" providerId="ADAL" clId="{FBD933A5-3716-4CE6-9944-9EE98115B741}" dt="2021-10-07T17:56:32.678" v="5402" actId="790"/>
        <pc:sldMkLst>
          <pc:docMk/>
          <pc:sldMk cId="3606782783" sldId="842"/>
        </pc:sldMkLst>
        <pc:spChg chg="mod">
          <ac:chgData name="Bohms, H.M. (Michel)" userId="f0b80a2c-ca6a-4850-9433-81e4d17ec5c1" providerId="ADAL" clId="{FBD933A5-3716-4CE6-9944-9EE98115B741}" dt="2021-10-07T17:56:32.647" v="5384" actId="790"/>
          <ac:spMkLst>
            <pc:docMk/>
            <pc:sldMk cId="3606782783" sldId="842"/>
            <ac:spMk id="2" creationId="{7AA5593C-283B-43D3-BFC4-1A917614CD94}"/>
          </ac:spMkLst>
        </pc:spChg>
        <pc:spChg chg="mod">
          <ac:chgData name="Bohms, H.M. (Michel)" userId="f0b80a2c-ca6a-4850-9433-81e4d17ec5c1" providerId="ADAL" clId="{FBD933A5-3716-4CE6-9944-9EE98115B741}" dt="2021-10-07T17:56:32.652" v="5387" actId="20577"/>
          <ac:spMkLst>
            <pc:docMk/>
            <pc:sldMk cId="3606782783" sldId="842"/>
            <ac:spMk id="3" creationId="{C9F6FE08-198C-4058-A084-B5F7258298DC}"/>
          </ac:spMkLst>
        </pc:spChg>
        <pc:spChg chg="mod">
          <ac:chgData name="Bohms, H.M. (Michel)" userId="f0b80a2c-ca6a-4850-9433-81e4d17ec5c1" providerId="ADAL" clId="{FBD933A5-3716-4CE6-9944-9EE98115B741}" dt="2021-10-07T17:56:32.665" v="5395" actId="790"/>
          <ac:spMkLst>
            <pc:docMk/>
            <pc:sldMk cId="3606782783" sldId="842"/>
            <ac:spMk id="4" creationId="{D3E64D68-AF50-4EC6-9D37-B5E8F1F230CF}"/>
          </ac:spMkLst>
        </pc:spChg>
        <pc:spChg chg="mod">
          <ac:chgData name="Bohms, H.M. (Michel)" userId="f0b80a2c-ca6a-4850-9433-81e4d17ec5c1" providerId="ADAL" clId="{FBD933A5-3716-4CE6-9944-9EE98115B741}" dt="2021-10-07T17:56:32.655" v="5389" actId="790"/>
          <ac:spMkLst>
            <pc:docMk/>
            <pc:sldMk cId="3606782783" sldId="842"/>
            <ac:spMk id="6" creationId="{C5A02AF6-847C-461D-BF13-3C3F2A45E86C}"/>
          </ac:spMkLst>
        </pc:spChg>
        <pc:spChg chg="mod">
          <ac:chgData name="Bohms, H.M. (Michel)" userId="f0b80a2c-ca6a-4850-9433-81e4d17ec5c1" providerId="ADAL" clId="{FBD933A5-3716-4CE6-9944-9EE98115B741}" dt="2021-10-07T17:56:32.657" v="5390" actId="790"/>
          <ac:spMkLst>
            <pc:docMk/>
            <pc:sldMk cId="3606782783" sldId="842"/>
            <ac:spMk id="7" creationId="{57781572-9E5E-40E2-ABD1-A8E6CDF35F70}"/>
          </ac:spMkLst>
        </pc:spChg>
        <pc:spChg chg="mod">
          <ac:chgData name="Bohms, H.M. (Michel)" userId="f0b80a2c-ca6a-4850-9433-81e4d17ec5c1" providerId="ADAL" clId="{FBD933A5-3716-4CE6-9944-9EE98115B741}" dt="2021-10-07T17:56:32.659" v="5391" actId="790"/>
          <ac:spMkLst>
            <pc:docMk/>
            <pc:sldMk cId="3606782783" sldId="842"/>
            <ac:spMk id="8" creationId="{0FFD9904-9A22-4B4D-970A-145949E48B82}"/>
          </ac:spMkLst>
        </pc:spChg>
        <pc:spChg chg="mod">
          <ac:chgData name="Bohms, H.M. (Michel)" userId="f0b80a2c-ca6a-4850-9433-81e4d17ec5c1" providerId="ADAL" clId="{FBD933A5-3716-4CE6-9944-9EE98115B741}" dt="2021-10-07T17:56:32.660" v="5392" actId="790"/>
          <ac:spMkLst>
            <pc:docMk/>
            <pc:sldMk cId="3606782783" sldId="842"/>
            <ac:spMk id="9" creationId="{5AE78B3F-E07E-489C-B40E-B5CB9841DFAB}"/>
          </ac:spMkLst>
        </pc:spChg>
        <pc:spChg chg="mod">
          <ac:chgData name="Bohms, H.M. (Michel)" userId="f0b80a2c-ca6a-4850-9433-81e4d17ec5c1" providerId="ADAL" clId="{FBD933A5-3716-4CE6-9944-9EE98115B741}" dt="2021-10-07T17:56:32.662" v="5393" actId="790"/>
          <ac:spMkLst>
            <pc:docMk/>
            <pc:sldMk cId="3606782783" sldId="842"/>
            <ac:spMk id="10" creationId="{FA48114E-30E3-4EB6-8F39-E0FA3DF18269}"/>
          </ac:spMkLst>
        </pc:spChg>
        <pc:spChg chg="mod">
          <ac:chgData name="Bohms, H.M. (Michel)" userId="f0b80a2c-ca6a-4850-9433-81e4d17ec5c1" providerId="ADAL" clId="{FBD933A5-3716-4CE6-9944-9EE98115B741}" dt="2021-10-07T17:56:32.663" v="5394" actId="790"/>
          <ac:spMkLst>
            <pc:docMk/>
            <pc:sldMk cId="3606782783" sldId="842"/>
            <ac:spMk id="11" creationId="{BCE5261C-9515-4483-8769-925C9EEBF984}"/>
          </ac:spMkLst>
        </pc:spChg>
        <pc:spChg chg="mod">
          <ac:chgData name="Bohms, H.M. (Michel)" userId="f0b80a2c-ca6a-4850-9433-81e4d17ec5c1" providerId="ADAL" clId="{FBD933A5-3716-4CE6-9944-9EE98115B741}" dt="2021-10-07T17:56:32.674" v="5401" actId="790"/>
          <ac:spMkLst>
            <pc:docMk/>
            <pc:sldMk cId="3606782783" sldId="842"/>
            <ac:spMk id="12" creationId="{0852E484-D158-41AB-BB27-494D3860FEE5}"/>
          </ac:spMkLst>
        </pc:spChg>
        <pc:spChg chg="mod">
          <ac:chgData name="Bohms, H.M. (Michel)" userId="f0b80a2c-ca6a-4850-9433-81e4d17ec5c1" providerId="ADAL" clId="{FBD933A5-3716-4CE6-9944-9EE98115B741}" dt="2021-10-07T17:56:32.667" v="5396" actId="790"/>
          <ac:spMkLst>
            <pc:docMk/>
            <pc:sldMk cId="3606782783" sldId="842"/>
            <ac:spMk id="13" creationId="{7AB49EC2-88A6-4176-A9E2-23902B704B45}"/>
          </ac:spMkLst>
        </pc:spChg>
        <pc:spChg chg="mod">
          <ac:chgData name="Bohms, H.M. (Michel)" userId="f0b80a2c-ca6a-4850-9433-81e4d17ec5c1" providerId="ADAL" clId="{FBD933A5-3716-4CE6-9944-9EE98115B741}" dt="2021-10-07T17:56:32.668" v="5397" actId="790"/>
          <ac:spMkLst>
            <pc:docMk/>
            <pc:sldMk cId="3606782783" sldId="842"/>
            <ac:spMk id="14" creationId="{560C72F3-C190-4B83-A84C-79CEC6DB3D63}"/>
          </ac:spMkLst>
        </pc:spChg>
        <pc:spChg chg="mod">
          <ac:chgData name="Bohms, H.M. (Michel)" userId="f0b80a2c-ca6a-4850-9433-81e4d17ec5c1" providerId="ADAL" clId="{FBD933A5-3716-4CE6-9944-9EE98115B741}" dt="2021-10-07T17:56:32.669" v="5398" actId="790"/>
          <ac:spMkLst>
            <pc:docMk/>
            <pc:sldMk cId="3606782783" sldId="842"/>
            <ac:spMk id="15" creationId="{7942C8EF-3A18-4BCC-A3AD-4F1458EA944A}"/>
          </ac:spMkLst>
        </pc:spChg>
        <pc:spChg chg="mod">
          <ac:chgData name="Bohms, H.M. (Michel)" userId="f0b80a2c-ca6a-4850-9433-81e4d17ec5c1" providerId="ADAL" clId="{FBD933A5-3716-4CE6-9944-9EE98115B741}" dt="2021-10-07T17:56:32.671" v="5399" actId="790"/>
          <ac:spMkLst>
            <pc:docMk/>
            <pc:sldMk cId="3606782783" sldId="842"/>
            <ac:spMk id="16" creationId="{72BB0546-E28B-4763-B064-A5AEB531AA3D}"/>
          </ac:spMkLst>
        </pc:spChg>
        <pc:spChg chg="mod">
          <ac:chgData name="Bohms, H.M. (Michel)" userId="f0b80a2c-ca6a-4850-9433-81e4d17ec5c1" providerId="ADAL" clId="{FBD933A5-3716-4CE6-9944-9EE98115B741}" dt="2021-10-07T17:56:32.672" v="5400" actId="790"/>
          <ac:spMkLst>
            <pc:docMk/>
            <pc:sldMk cId="3606782783" sldId="842"/>
            <ac:spMk id="17" creationId="{D185D041-B950-46CF-97A5-F0C09E55AC75}"/>
          </ac:spMkLst>
        </pc:spChg>
        <pc:spChg chg="mod">
          <ac:chgData name="Bohms, H.M. (Michel)" userId="f0b80a2c-ca6a-4850-9433-81e4d17ec5c1" providerId="ADAL" clId="{FBD933A5-3716-4CE6-9944-9EE98115B741}" dt="2021-10-07T17:56:32.678" v="5402" actId="790"/>
          <ac:spMkLst>
            <pc:docMk/>
            <pc:sldMk cId="3606782783" sldId="842"/>
            <ac:spMk id="18" creationId="{FD29D1A8-73B8-497E-8CCB-66B9C47D0F91}"/>
          </ac:spMkLst>
        </pc:spChg>
        <pc:spChg chg="mod">
          <ac:chgData name="Bohms, H.M. (Michel)" userId="f0b80a2c-ca6a-4850-9433-81e4d17ec5c1" providerId="ADAL" clId="{FBD933A5-3716-4CE6-9944-9EE98115B741}" dt="2021-10-07T17:56:32.654" v="5388" actId="790"/>
          <ac:spMkLst>
            <pc:docMk/>
            <pc:sldMk cId="3606782783" sldId="842"/>
            <ac:spMk id="20" creationId="{8ABA233E-0819-409E-9EC1-338634BDF4FA}"/>
          </ac:spMkLst>
        </pc:spChg>
      </pc:sldChg>
      <pc:sldChg chg="modSp mod">
        <pc:chgData name="Bohms, H.M. (Michel)" userId="f0b80a2c-ca6a-4850-9433-81e4d17ec5c1" providerId="ADAL" clId="{FBD933A5-3716-4CE6-9944-9EE98115B741}" dt="2021-10-07T17:56:32.788" v="5451" actId="790"/>
        <pc:sldMkLst>
          <pc:docMk/>
          <pc:sldMk cId="2619759584" sldId="843"/>
        </pc:sldMkLst>
        <pc:spChg chg="mod">
          <ac:chgData name="Bohms, H.M. (Michel)" userId="f0b80a2c-ca6a-4850-9433-81e4d17ec5c1" providerId="ADAL" clId="{FBD933A5-3716-4CE6-9944-9EE98115B741}" dt="2021-10-07T17:56:32.777" v="5445" actId="790"/>
          <ac:spMkLst>
            <pc:docMk/>
            <pc:sldMk cId="2619759584" sldId="843"/>
            <ac:spMk id="2" creationId="{8E4A8365-5098-4A07-AFC4-FB26E74AB18F}"/>
          </ac:spMkLst>
        </pc:spChg>
        <pc:spChg chg="mod">
          <ac:chgData name="Bohms, H.M. (Michel)" userId="f0b80a2c-ca6a-4850-9433-81e4d17ec5c1" providerId="ADAL" clId="{FBD933A5-3716-4CE6-9944-9EE98115B741}" dt="2021-10-07T17:56:32.783" v="5449" actId="790"/>
          <ac:spMkLst>
            <pc:docMk/>
            <pc:sldMk cId="2619759584" sldId="843"/>
            <ac:spMk id="4" creationId="{EDD370BF-D847-48B5-A3D9-5445B4911F68}"/>
          </ac:spMkLst>
        </pc:spChg>
        <pc:spChg chg="mod">
          <ac:chgData name="Bohms, H.M. (Michel)" userId="f0b80a2c-ca6a-4850-9433-81e4d17ec5c1" providerId="ADAL" clId="{FBD933A5-3716-4CE6-9944-9EE98115B741}" dt="2021-10-07T17:56:32.786" v="5450" actId="790"/>
          <ac:spMkLst>
            <pc:docMk/>
            <pc:sldMk cId="2619759584" sldId="843"/>
            <ac:spMk id="5" creationId="{B6103FEE-8B02-4285-B246-06DDCF479F3E}"/>
          </ac:spMkLst>
        </pc:spChg>
        <pc:spChg chg="mod">
          <ac:chgData name="Bohms, H.M. (Michel)" userId="f0b80a2c-ca6a-4850-9433-81e4d17ec5c1" providerId="ADAL" clId="{FBD933A5-3716-4CE6-9944-9EE98115B741}" dt="2021-10-07T17:56:32.788" v="5451" actId="790"/>
          <ac:spMkLst>
            <pc:docMk/>
            <pc:sldMk cId="2619759584" sldId="843"/>
            <ac:spMk id="7" creationId="{3D91C922-A640-4AD8-8EA7-6B4F5597056B}"/>
          </ac:spMkLst>
        </pc:spChg>
        <pc:spChg chg="mod">
          <ac:chgData name="Bohms, H.M. (Michel)" userId="f0b80a2c-ca6a-4850-9433-81e4d17ec5c1" providerId="ADAL" clId="{FBD933A5-3716-4CE6-9944-9EE98115B741}" dt="2021-10-07T17:56:32.781" v="5448" actId="20577"/>
          <ac:spMkLst>
            <pc:docMk/>
            <pc:sldMk cId="2619759584" sldId="843"/>
            <ac:spMk id="8" creationId="{966C8B26-9505-47BE-8D28-BB82979C5673}"/>
          </ac:spMkLst>
        </pc:spChg>
      </pc:sldChg>
      <pc:sldChg chg="modSp mod">
        <pc:chgData name="Bohms, H.M. (Michel)" userId="f0b80a2c-ca6a-4850-9433-81e4d17ec5c1" providerId="ADAL" clId="{FBD933A5-3716-4CE6-9944-9EE98115B741}" dt="2021-10-07T17:56:32.820" v="5465" actId="790"/>
        <pc:sldMkLst>
          <pc:docMk/>
          <pc:sldMk cId="1696534379" sldId="844"/>
        </pc:sldMkLst>
        <pc:spChg chg="mod">
          <ac:chgData name="Bohms, H.M. (Michel)" userId="f0b80a2c-ca6a-4850-9433-81e4d17ec5c1" providerId="ADAL" clId="{FBD933A5-3716-4CE6-9944-9EE98115B741}" dt="2021-10-07T17:56:32.809" v="5459" actId="790"/>
          <ac:spMkLst>
            <pc:docMk/>
            <pc:sldMk cId="1696534379" sldId="844"/>
            <ac:spMk id="2" creationId="{8E4A8365-5098-4A07-AFC4-FB26E74AB18F}"/>
          </ac:spMkLst>
        </pc:spChg>
        <pc:spChg chg="mod">
          <ac:chgData name="Bohms, H.M. (Michel)" userId="f0b80a2c-ca6a-4850-9433-81e4d17ec5c1" providerId="ADAL" clId="{FBD933A5-3716-4CE6-9944-9EE98115B741}" dt="2021-10-07T17:56:32.815" v="5463" actId="790"/>
          <ac:spMkLst>
            <pc:docMk/>
            <pc:sldMk cId="1696534379" sldId="844"/>
            <ac:spMk id="4" creationId="{EDD370BF-D847-48B5-A3D9-5445B4911F68}"/>
          </ac:spMkLst>
        </pc:spChg>
        <pc:spChg chg="mod">
          <ac:chgData name="Bohms, H.M. (Michel)" userId="f0b80a2c-ca6a-4850-9433-81e4d17ec5c1" providerId="ADAL" clId="{FBD933A5-3716-4CE6-9944-9EE98115B741}" dt="2021-10-07T17:56:32.819" v="5464" actId="790"/>
          <ac:spMkLst>
            <pc:docMk/>
            <pc:sldMk cId="1696534379" sldId="844"/>
            <ac:spMk id="5" creationId="{B6103FEE-8B02-4285-B246-06DDCF479F3E}"/>
          </ac:spMkLst>
        </pc:spChg>
        <pc:spChg chg="mod">
          <ac:chgData name="Bohms, H.M. (Michel)" userId="f0b80a2c-ca6a-4850-9433-81e4d17ec5c1" providerId="ADAL" clId="{FBD933A5-3716-4CE6-9944-9EE98115B741}" dt="2021-10-07T17:56:32.820" v="5465" actId="790"/>
          <ac:spMkLst>
            <pc:docMk/>
            <pc:sldMk cId="1696534379" sldId="844"/>
            <ac:spMk id="7" creationId="{3D91C922-A640-4AD8-8EA7-6B4F5597056B}"/>
          </ac:spMkLst>
        </pc:spChg>
        <pc:spChg chg="mod">
          <ac:chgData name="Bohms, H.M. (Michel)" userId="f0b80a2c-ca6a-4850-9433-81e4d17ec5c1" providerId="ADAL" clId="{FBD933A5-3716-4CE6-9944-9EE98115B741}" dt="2021-10-07T17:56:32.813" v="5462" actId="20577"/>
          <ac:spMkLst>
            <pc:docMk/>
            <pc:sldMk cId="1696534379" sldId="844"/>
            <ac:spMk id="8" creationId="{966C8B26-9505-47BE-8D28-BB82979C5673}"/>
          </ac:spMkLst>
        </pc:spChg>
      </pc:sldChg>
      <pc:sldChg chg="modSp mod">
        <pc:chgData name="Bohms, H.M. (Michel)" userId="f0b80a2c-ca6a-4850-9433-81e4d17ec5c1" providerId="ADAL" clId="{FBD933A5-3716-4CE6-9944-9EE98115B741}" dt="2021-10-07T17:56:32.834" v="5472" actId="790"/>
        <pc:sldMkLst>
          <pc:docMk/>
          <pc:sldMk cId="3576504763" sldId="845"/>
        </pc:sldMkLst>
        <pc:spChg chg="mod">
          <ac:chgData name="Bohms, H.M. (Michel)" userId="f0b80a2c-ca6a-4850-9433-81e4d17ec5c1" providerId="ADAL" clId="{FBD933A5-3716-4CE6-9944-9EE98115B741}" dt="2021-10-07T17:56:32.823" v="5466" actId="790"/>
          <ac:spMkLst>
            <pc:docMk/>
            <pc:sldMk cId="3576504763" sldId="845"/>
            <ac:spMk id="2" creationId="{8E4A8365-5098-4A07-AFC4-FB26E74AB18F}"/>
          </ac:spMkLst>
        </pc:spChg>
        <pc:spChg chg="mod">
          <ac:chgData name="Bohms, H.M. (Michel)" userId="f0b80a2c-ca6a-4850-9433-81e4d17ec5c1" providerId="ADAL" clId="{FBD933A5-3716-4CE6-9944-9EE98115B741}" dt="2021-10-07T17:56:32.829" v="5470" actId="790"/>
          <ac:spMkLst>
            <pc:docMk/>
            <pc:sldMk cId="3576504763" sldId="845"/>
            <ac:spMk id="4" creationId="{EDD370BF-D847-48B5-A3D9-5445B4911F68}"/>
          </ac:spMkLst>
        </pc:spChg>
        <pc:spChg chg="mod">
          <ac:chgData name="Bohms, H.M. (Michel)" userId="f0b80a2c-ca6a-4850-9433-81e4d17ec5c1" providerId="ADAL" clId="{FBD933A5-3716-4CE6-9944-9EE98115B741}" dt="2021-10-07T17:56:32.833" v="5471" actId="790"/>
          <ac:spMkLst>
            <pc:docMk/>
            <pc:sldMk cId="3576504763" sldId="845"/>
            <ac:spMk id="5" creationId="{B6103FEE-8B02-4285-B246-06DDCF479F3E}"/>
          </ac:spMkLst>
        </pc:spChg>
        <pc:spChg chg="mod">
          <ac:chgData name="Bohms, H.M. (Michel)" userId="f0b80a2c-ca6a-4850-9433-81e4d17ec5c1" providerId="ADAL" clId="{FBD933A5-3716-4CE6-9944-9EE98115B741}" dt="2021-10-07T17:56:32.834" v="5472" actId="790"/>
          <ac:spMkLst>
            <pc:docMk/>
            <pc:sldMk cId="3576504763" sldId="845"/>
            <ac:spMk id="7" creationId="{3D91C922-A640-4AD8-8EA7-6B4F5597056B}"/>
          </ac:spMkLst>
        </pc:spChg>
        <pc:spChg chg="mod">
          <ac:chgData name="Bohms, H.M. (Michel)" userId="f0b80a2c-ca6a-4850-9433-81e4d17ec5c1" providerId="ADAL" clId="{FBD933A5-3716-4CE6-9944-9EE98115B741}" dt="2021-10-07T17:56:32.827" v="5469" actId="20577"/>
          <ac:spMkLst>
            <pc:docMk/>
            <pc:sldMk cId="3576504763" sldId="845"/>
            <ac:spMk id="8" creationId="{966C8B26-9505-47BE-8D28-BB82979C5673}"/>
          </ac:spMkLst>
        </pc:spChg>
      </pc:sldChg>
      <pc:sldChg chg="modSp mod">
        <pc:chgData name="Bohms, H.M. (Michel)" userId="f0b80a2c-ca6a-4850-9433-81e4d17ec5c1" providerId="ADAL" clId="{FBD933A5-3716-4CE6-9944-9EE98115B741}" dt="2021-10-07T17:56:32.923" v="5512" actId="790"/>
        <pc:sldMkLst>
          <pc:docMk/>
          <pc:sldMk cId="4149892657" sldId="846"/>
        </pc:sldMkLst>
        <pc:spChg chg="mod">
          <ac:chgData name="Bohms, H.M. (Michel)" userId="f0b80a2c-ca6a-4850-9433-81e4d17ec5c1" providerId="ADAL" clId="{FBD933A5-3716-4CE6-9944-9EE98115B741}" dt="2021-10-07T17:56:32.897" v="5499" actId="20577"/>
          <ac:spMkLst>
            <pc:docMk/>
            <pc:sldMk cId="4149892657" sldId="846"/>
            <ac:spMk id="3" creationId="{D9F34EAB-DF02-488B-9688-0BED6B473BF0}"/>
          </ac:spMkLst>
        </pc:spChg>
        <pc:spChg chg="mod">
          <ac:chgData name="Bohms, H.M. (Michel)" userId="f0b80a2c-ca6a-4850-9433-81e4d17ec5c1" providerId="ADAL" clId="{FBD933A5-3716-4CE6-9944-9EE98115B741}" dt="2021-10-07T17:56:32.899" v="5500" actId="790"/>
          <ac:spMkLst>
            <pc:docMk/>
            <pc:sldMk cId="4149892657" sldId="846"/>
            <ac:spMk id="4" creationId="{9ACE0254-1A36-42B8-9875-44F0EE63F79B}"/>
          </ac:spMkLst>
        </pc:spChg>
        <pc:spChg chg="mod">
          <ac:chgData name="Bohms, H.M. (Michel)" userId="f0b80a2c-ca6a-4850-9433-81e4d17ec5c1" providerId="ADAL" clId="{FBD933A5-3716-4CE6-9944-9EE98115B741}" dt="2021-10-07T17:56:32.903" v="5501" actId="790"/>
          <ac:spMkLst>
            <pc:docMk/>
            <pc:sldMk cId="4149892657" sldId="846"/>
            <ac:spMk id="5" creationId="{C443A04A-27DD-42FC-8844-A12A15F5BD2D}"/>
          </ac:spMkLst>
        </pc:spChg>
        <pc:spChg chg="mod">
          <ac:chgData name="Bohms, H.M. (Michel)" userId="f0b80a2c-ca6a-4850-9433-81e4d17ec5c1" providerId="ADAL" clId="{FBD933A5-3716-4CE6-9944-9EE98115B741}" dt="2021-10-07T17:56:32.904" v="5502" actId="790"/>
          <ac:spMkLst>
            <pc:docMk/>
            <pc:sldMk cId="4149892657" sldId="846"/>
            <ac:spMk id="7" creationId="{7CEE54AA-4429-44D0-8B0C-995A7FECCD94}"/>
          </ac:spMkLst>
        </pc:spChg>
        <pc:spChg chg="mod">
          <ac:chgData name="Bohms, H.M. (Michel)" userId="f0b80a2c-ca6a-4850-9433-81e4d17ec5c1" providerId="ADAL" clId="{FBD933A5-3716-4CE6-9944-9EE98115B741}" dt="2021-10-07T17:56:32.906" v="5503" actId="790"/>
          <ac:spMkLst>
            <pc:docMk/>
            <pc:sldMk cId="4149892657" sldId="846"/>
            <ac:spMk id="11" creationId="{478F5B55-9F09-46DE-AABC-60EDAF7C1736}"/>
          </ac:spMkLst>
        </pc:spChg>
        <pc:spChg chg="mod">
          <ac:chgData name="Bohms, H.M. (Michel)" userId="f0b80a2c-ca6a-4850-9433-81e4d17ec5c1" providerId="ADAL" clId="{FBD933A5-3716-4CE6-9944-9EE98115B741}" dt="2021-10-07T17:56:32.908" v="5504" actId="790"/>
          <ac:spMkLst>
            <pc:docMk/>
            <pc:sldMk cId="4149892657" sldId="846"/>
            <ac:spMk id="12" creationId="{356F6488-231A-4703-AB1F-5C092882CC8D}"/>
          </ac:spMkLst>
        </pc:spChg>
        <pc:spChg chg="mod">
          <ac:chgData name="Bohms, H.M. (Michel)" userId="f0b80a2c-ca6a-4850-9433-81e4d17ec5c1" providerId="ADAL" clId="{FBD933A5-3716-4CE6-9944-9EE98115B741}" dt="2021-10-07T17:56:32.910" v="5505" actId="790"/>
          <ac:spMkLst>
            <pc:docMk/>
            <pc:sldMk cId="4149892657" sldId="846"/>
            <ac:spMk id="15" creationId="{A5171011-BD71-40AC-8F16-D3074F70717A}"/>
          </ac:spMkLst>
        </pc:spChg>
        <pc:spChg chg="mod">
          <ac:chgData name="Bohms, H.M. (Michel)" userId="f0b80a2c-ca6a-4850-9433-81e4d17ec5c1" providerId="ADAL" clId="{FBD933A5-3716-4CE6-9944-9EE98115B741}" dt="2021-10-07T17:56:32.912" v="5506" actId="790"/>
          <ac:spMkLst>
            <pc:docMk/>
            <pc:sldMk cId="4149892657" sldId="846"/>
            <ac:spMk id="18" creationId="{1E194A3D-279E-46E7-B1FA-BD42E11B13BA}"/>
          </ac:spMkLst>
        </pc:spChg>
        <pc:spChg chg="mod">
          <ac:chgData name="Bohms, H.M. (Michel)" userId="f0b80a2c-ca6a-4850-9433-81e4d17ec5c1" providerId="ADAL" clId="{FBD933A5-3716-4CE6-9944-9EE98115B741}" dt="2021-10-07T17:56:32.914" v="5507" actId="790"/>
          <ac:spMkLst>
            <pc:docMk/>
            <pc:sldMk cId="4149892657" sldId="846"/>
            <ac:spMk id="20" creationId="{0B384FAB-E99D-40C9-A099-70B494D7AC2A}"/>
          </ac:spMkLst>
        </pc:spChg>
        <pc:spChg chg="mod">
          <ac:chgData name="Bohms, H.M. (Michel)" userId="f0b80a2c-ca6a-4850-9433-81e4d17ec5c1" providerId="ADAL" clId="{FBD933A5-3716-4CE6-9944-9EE98115B741}" dt="2021-10-07T17:56:32.915" v="5508" actId="790"/>
          <ac:spMkLst>
            <pc:docMk/>
            <pc:sldMk cId="4149892657" sldId="846"/>
            <ac:spMk id="22" creationId="{A934A483-9A4C-47FC-9A6A-6B8AC2F4FE0D}"/>
          </ac:spMkLst>
        </pc:spChg>
        <pc:spChg chg="mod">
          <ac:chgData name="Bohms, H.M. (Michel)" userId="f0b80a2c-ca6a-4850-9433-81e4d17ec5c1" providerId="ADAL" clId="{FBD933A5-3716-4CE6-9944-9EE98115B741}" dt="2021-10-07T17:56:32.918" v="5509" actId="790"/>
          <ac:spMkLst>
            <pc:docMk/>
            <pc:sldMk cId="4149892657" sldId="846"/>
            <ac:spMk id="23" creationId="{9DEB74E3-9511-41B1-8C6E-C3ACE37437D2}"/>
          </ac:spMkLst>
        </pc:spChg>
        <pc:spChg chg="mod">
          <ac:chgData name="Bohms, H.M. (Michel)" userId="f0b80a2c-ca6a-4850-9433-81e4d17ec5c1" providerId="ADAL" clId="{FBD933A5-3716-4CE6-9944-9EE98115B741}" dt="2021-10-07T17:56:32.919" v="5510" actId="790"/>
          <ac:spMkLst>
            <pc:docMk/>
            <pc:sldMk cId="4149892657" sldId="846"/>
            <ac:spMk id="24" creationId="{CC51C2DE-388B-4BC5-A98E-B6408A7F7FFD}"/>
          </ac:spMkLst>
        </pc:spChg>
        <pc:spChg chg="mod">
          <ac:chgData name="Bohms, H.M. (Michel)" userId="f0b80a2c-ca6a-4850-9433-81e4d17ec5c1" providerId="ADAL" clId="{FBD933A5-3716-4CE6-9944-9EE98115B741}" dt="2021-10-07T17:56:32.921" v="5511" actId="790"/>
          <ac:spMkLst>
            <pc:docMk/>
            <pc:sldMk cId="4149892657" sldId="846"/>
            <ac:spMk id="25" creationId="{BA2BA1C1-9A3D-4D07-B0DB-46ED1CD2BE32}"/>
          </ac:spMkLst>
        </pc:spChg>
        <pc:spChg chg="mod">
          <ac:chgData name="Bohms, H.M. (Michel)" userId="f0b80a2c-ca6a-4850-9433-81e4d17ec5c1" providerId="ADAL" clId="{FBD933A5-3716-4CE6-9944-9EE98115B741}" dt="2021-10-07T17:56:32.923" v="5512" actId="790"/>
          <ac:spMkLst>
            <pc:docMk/>
            <pc:sldMk cId="4149892657" sldId="846"/>
            <ac:spMk id="26" creationId="{25D2962D-BDFD-4B50-99A0-D5DB3B8578FC}"/>
          </ac:spMkLst>
        </pc:spChg>
      </pc:sldChg>
      <pc:sldChg chg="modSp mod">
        <pc:chgData name="Bohms, H.M. (Michel)" userId="f0b80a2c-ca6a-4850-9433-81e4d17ec5c1" providerId="ADAL" clId="{FBD933A5-3716-4CE6-9944-9EE98115B741}" dt="2021-10-07T17:56:32.805" v="5458" actId="790"/>
        <pc:sldMkLst>
          <pc:docMk/>
          <pc:sldMk cId="2908492295" sldId="847"/>
        </pc:sldMkLst>
        <pc:spChg chg="mod">
          <ac:chgData name="Bohms, H.M. (Michel)" userId="f0b80a2c-ca6a-4850-9433-81e4d17ec5c1" providerId="ADAL" clId="{FBD933A5-3716-4CE6-9944-9EE98115B741}" dt="2021-10-07T17:56:32.793" v="5452" actId="790"/>
          <ac:spMkLst>
            <pc:docMk/>
            <pc:sldMk cId="2908492295" sldId="847"/>
            <ac:spMk id="2" creationId="{8E4A8365-5098-4A07-AFC4-FB26E74AB18F}"/>
          </ac:spMkLst>
        </pc:spChg>
        <pc:spChg chg="mod">
          <ac:chgData name="Bohms, H.M. (Michel)" userId="f0b80a2c-ca6a-4850-9433-81e4d17ec5c1" providerId="ADAL" clId="{FBD933A5-3716-4CE6-9944-9EE98115B741}" dt="2021-10-07T17:56:32.799" v="5456" actId="790"/>
          <ac:spMkLst>
            <pc:docMk/>
            <pc:sldMk cId="2908492295" sldId="847"/>
            <ac:spMk id="4" creationId="{EDD370BF-D847-48B5-A3D9-5445B4911F68}"/>
          </ac:spMkLst>
        </pc:spChg>
        <pc:spChg chg="mod">
          <ac:chgData name="Bohms, H.M. (Michel)" userId="f0b80a2c-ca6a-4850-9433-81e4d17ec5c1" providerId="ADAL" clId="{FBD933A5-3716-4CE6-9944-9EE98115B741}" dt="2021-10-07T17:56:32.803" v="5457" actId="790"/>
          <ac:spMkLst>
            <pc:docMk/>
            <pc:sldMk cId="2908492295" sldId="847"/>
            <ac:spMk id="5" creationId="{B6103FEE-8B02-4285-B246-06DDCF479F3E}"/>
          </ac:spMkLst>
        </pc:spChg>
        <pc:spChg chg="mod">
          <ac:chgData name="Bohms, H.M. (Michel)" userId="f0b80a2c-ca6a-4850-9433-81e4d17ec5c1" providerId="ADAL" clId="{FBD933A5-3716-4CE6-9944-9EE98115B741}" dt="2021-10-07T17:56:32.805" v="5458" actId="790"/>
          <ac:spMkLst>
            <pc:docMk/>
            <pc:sldMk cId="2908492295" sldId="847"/>
            <ac:spMk id="7" creationId="{3D91C922-A640-4AD8-8EA7-6B4F5597056B}"/>
          </ac:spMkLst>
        </pc:spChg>
        <pc:spChg chg="mod">
          <ac:chgData name="Bohms, H.M. (Michel)" userId="f0b80a2c-ca6a-4850-9433-81e4d17ec5c1" providerId="ADAL" clId="{FBD933A5-3716-4CE6-9944-9EE98115B741}" dt="2021-10-07T17:56:32.797" v="5455" actId="20577"/>
          <ac:spMkLst>
            <pc:docMk/>
            <pc:sldMk cId="2908492295" sldId="847"/>
            <ac:spMk id="8" creationId="{966C8B26-9505-47BE-8D28-BB82979C5673}"/>
          </ac:spMkLst>
        </pc:spChg>
      </pc:sldChg>
      <pc:sldChg chg="modSp mod">
        <pc:chgData name="Bohms, H.M. (Michel)" userId="f0b80a2c-ca6a-4850-9433-81e4d17ec5c1" providerId="ADAL" clId="{FBD933A5-3716-4CE6-9944-9EE98115B741}" dt="2021-10-07T17:56:32.737" v="5430" actId="790"/>
        <pc:sldMkLst>
          <pc:docMk/>
          <pc:sldMk cId="1841346156" sldId="848"/>
        </pc:sldMkLst>
        <pc:spChg chg="mod">
          <ac:chgData name="Bohms, H.M. (Michel)" userId="f0b80a2c-ca6a-4850-9433-81e4d17ec5c1" providerId="ADAL" clId="{FBD933A5-3716-4CE6-9944-9EE98115B741}" dt="2021-10-07T17:56:32.706" v="5413" actId="790"/>
          <ac:spMkLst>
            <pc:docMk/>
            <pc:sldMk cId="1841346156" sldId="848"/>
            <ac:spMk id="2" creationId="{B0537D33-8254-46F6-BA37-633126426B7E}"/>
          </ac:spMkLst>
        </pc:spChg>
        <pc:spChg chg="mod">
          <ac:chgData name="Bohms, H.M. (Michel)" userId="f0b80a2c-ca6a-4850-9433-81e4d17ec5c1" providerId="ADAL" clId="{FBD933A5-3716-4CE6-9944-9EE98115B741}" dt="2021-10-07T17:56:32.701" v="5411" actId="790"/>
          <ac:spMkLst>
            <pc:docMk/>
            <pc:sldMk cId="1841346156" sldId="848"/>
            <ac:spMk id="4" creationId="{3371D25C-BEA5-4CF4-BD10-8420FFAF3967}"/>
          </ac:spMkLst>
        </pc:spChg>
        <pc:spChg chg="mod">
          <ac:chgData name="Bohms, H.M. (Michel)" userId="f0b80a2c-ca6a-4850-9433-81e4d17ec5c1" providerId="ADAL" clId="{FBD933A5-3716-4CE6-9944-9EE98115B741}" dt="2021-10-07T17:56:32.705" v="5412" actId="790"/>
          <ac:spMkLst>
            <pc:docMk/>
            <pc:sldMk cId="1841346156" sldId="848"/>
            <ac:spMk id="5" creationId="{F52BB630-AC9E-4899-B4A9-3EA506E118EC}"/>
          </ac:spMkLst>
        </pc:spChg>
        <pc:spChg chg="mod">
          <ac:chgData name="Bohms, H.M. (Michel)" userId="f0b80a2c-ca6a-4850-9433-81e4d17ec5c1" providerId="ADAL" clId="{FBD933A5-3716-4CE6-9944-9EE98115B741}" dt="2021-10-07T17:56:32.695" v="5407" actId="790"/>
          <ac:spMkLst>
            <pc:docMk/>
            <pc:sldMk cId="1841346156" sldId="848"/>
            <ac:spMk id="6" creationId="{88B103AC-037B-4565-A940-E3D2F2F02820}"/>
          </ac:spMkLst>
        </pc:spChg>
        <pc:spChg chg="mod">
          <ac:chgData name="Bohms, H.M. (Michel)" userId="f0b80a2c-ca6a-4850-9433-81e4d17ec5c1" providerId="ADAL" clId="{FBD933A5-3716-4CE6-9944-9EE98115B741}" dt="2021-10-07T17:56:32.711" v="5416" actId="20577"/>
          <ac:spMkLst>
            <pc:docMk/>
            <pc:sldMk cId="1841346156" sldId="848"/>
            <ac:spMk id="10" creationId="{A3F6BC38-570C-4A6B-80F3-A89483F349B9}"/>
          </ac:spMkLst>
        </pc:spChg>
        <pc:spChg chg="mod">
          <ac:chgData name="Bohms, H.M. (Michel)" userId="f0b80a2c-ca6a-4850-9433-81e4d17ec5c1" providerId="ADAL" clId="{FBD933A5-3716-4CE6-9944-9EE98115B741}" dt="2021-10-07T17:56:32.689" v="5406" actId="790"/>
          <ac:spMkLst>
            <pc:docMk/>
            <pc:sldMk cId="1841346156" sldId="848"/>
            <ac:spMk id="11" creationId="{B77703D4-7999-442B-96E2-2307E6837CD7}"/>
          </ac:spMkLst>
        </pc:spChg>
        <pc:spChg chg="mod">
          <ac:chgData name="Bohms, H.M. (Michel)" userId="f0b80a2c-ca6a-4850-9433-81e4d17ec5c1" providerId="ADAL" clId="{FBD933A5-3716-4CE6-9944-9EE98115B741}" dt="2021-10-07T17:56:32.699" v="5410" actId="20577"/>
          <ac:spMkLst>
            <pc:docMk/>
            <pc:sldMk cId="1841346156" sldId="848"/>
            <ac:spMk id="12" creationId="{254D00A4-633F-4C6E-BE4C-18411C918B58}"/>
          </ac:spMkLst>
        </pc:spChg>
        <pc:spChg chg="mod">
          <ac:chgData name="Bohms, H.M. (Michel)" userId="f0b80a2c-ca6a-4850-9433-81e4d17ec5c1" providerId="ADAL" clId="{FBD933A5-3716-4CE6-9944-9EE98115B741}" dt="2021-10-07T17:56:32.687" v="5405" actId="790"/>
          <ac:spMkLst>
            <pc:docMk/>
            <pc:sldMk cId="1841346156" sldId="848"/>
            <ac:spMk id="13" creationId="{D57D20C1-829D-4B38-8396-9A3CFD6E9ACA}"/>
          </ac:spMkLst>
        </pc:spChg>
        <pc:spChg chg="mod">
          <ac:chgData name="Bohms, H.M. (Michel)" userId="f0b80a2c-ca6a-4850-9433-81e4d17ec5c1" providerId="ADAL" clId="{FBD933A5-3716-4CE6-9944-9EE98115B741}" dt="2021-10-07T17:56:32.684" v="5404" actId="790"/>
          <ac:spMkLst>
            <pc:docMk/>
            <pc:sldMk cId="1841346156" sldId="848"/>
            <ac:spMk id="14" creationId="{5A5695FE-5AFA-4B5A-AEA1-6EC6F826E888}"/>
          </ac:spMkLst>
        </pc:spChg>
        <pc:spChg chg="mod">
          <ac:chgData name="Bohms, H.M. (Michel)" userId="f0b80a2c-ca6a-4850-9433-81e4d17ec5c1" providerId="ADAL" clId="{FBD933A5-3716-4CE6-9944-9EE98115B741}" dt="2021-10-07T17:56:32.712" v="5417" actId="790"/>
          <ac:spMkLst>
            <pc:docMk/>
            <pc:sldMk cId="1841346156" sldId="848"/>
            <ac:spMk id="15" creationId="{F3BD36CB-2B3E-4E98-BCDD-C3FDB5B6AF55}"/>
          </ac:spMkLst>
        </pc:spChg>
        <pc:spChg chg="mod">
          <ac:chgData name="Bohms, H.M. (Michel)" userId="f0b80a2c-ca6a-4850-9433-81e4d17ec5c1" providerId="ADAL" clId="{FBD933A5-3716-4CE6-9944-9EE98115B741}" dt="2021-10-07T17:56:32.714" v="5418" actId="790"/>
          <ac:spMkLst>
            <pc:docMk/>
            <pc:sldMk cId="1841346156" sldId="848"/>
            <ac:spMk id="16" creationId="{64108768-E3DE-4DFF-9D21-6754EA70C166}"/>
          </ac:spMkLst>
        </pc:spChg>
        <pc:spChg chg="mod">
          <ac:chgData name="Bohms, H.M. (Michel)" userId="f0b80a2c-ca6a-4850-9433-81e4d17ec5c1" providerId="ADAL" clId="{FBD933A5-3716-4CE6-9944-9EE98115B741}" dt="2021-10-07T17:56:32.715" v="5419" actId="790"/>
          <ac:spMkLst>
            <pc:docMk/>
            <pc:sldMk cId="1841346156" sldId="848"/>
            <ac:spMk id="17" creationId="{20A58847-487A-4B8D-9A64-C613E8E18748}"/>
          </ac:spMkLst>
        </pc:spChg>
        <pc:spChg chg="mod">
          <ac:chgData name="Bohms, H.M. (Michel)" userId="f0b80a2c-ca6a-4850-9433-81e4d17ec5c1" providerId="ADAL" clId="{FBD933A5-3716-4CE6-9944-9EE98115B741}" dt="2021-10-07T17:56:32.717" v="5420" actId="790"/>
          <ac:spMkLst>
            <pc:docMk/>
            <pc:sldMk cId="1841346156" sldId="848"/>
            <ac:spMk id="18" creationId="{EF0A7A40-342F-42A6-9E10-40295CE088F0}"/>
          </ac:spMkLst>
        </pc:spChg>
        <pc:spChg chg="mod">
          <ac:chgData name="Bohms, H.M. (Michel)" userId="f0b80a2c-ca6a-4850-9433-81e4d17ec5c1" providerId="ADAL" clId="{FBD933A5-3716-4CE6-9944-9EE98115B741}" dt="2021-10-07T17:56:32.718" v="5421" actId="790"/>
          <ac:spMkLst>
            <pc:docMk/>
            <pc:sldMk cId="1841346156" sldId="848"/>
            <ac:spMk id="20" creationId="{746812D5-ED51-46A3-ADFF-8DA843086E2A}"/>
          </ac:spMkLst>
        </pc:spChg>
        <pc:spChg chg="mod">
          <ac:chgData name="Bohms, H.M. (Michel)" userId="f0b80a2c-ca6a-4850-9433-81e4d17ec5c1" providerId="ADAL" clId="{FBD933A5-3716-4CE6-9944-9EE98115B741}" dt="2021-10-07T17:56:32.720" v="5422" actId="790"/>
          <ac:spMkLst>
            <pc:docMk/>
            <pc:sldMk cId="1841346156" sldId="848"/>
            <ac:spMk id="21" creationId="{82E3B0BB-F25C-4BBD-B8D8-6CB76119B198}"/>
          </ac:spMkLst>
        </pc:spChg>
        <pc:spChg chg="mod">
          <ac:chgData name="Bohms, H.M. (Michel)" userId="f0b80a2c-ca6a-4850-9433-81e4d17ec5c1" providerId="ADAL" clId="{FBD933A5-3716-4CE6-9944-9EE98115B741}" dt="2021-10-07T17:56:32.722" v="5423" actId="790"/>
          <ac:spMkLst>
            <pc:docMk/>
            <pc:sldMk cId="1841346156" sldId="848"/>
            <ac:spMk id="22" creationId="{53F1FCB2-4AE6-48A8-84AC-147C13E05623}"/>
          </ac:spMkLst>
        </pc:spChg>
        <pc:spChg chg="mod">
          <ac:chgData name="Bohms, H.M. (Michel)" userId="f0b80a2c-ca6a-4850-9433-81e4d17ec5c1" providerId="ADAL" clId="{FBD933A5-3716-4CE6-9944-9EE98115B741}" dt="2021-10-07T17:56:32.723" v="5424" actId="790"/>
          <ac:spMkLst>
            <pc:docMk/>
            <pc:sldMk cId="1841346156" sldId="848"/>
            <ac:spMk id="23" creationId="{1BB2D8DD-F8AD-4ECD-8382-C107E858CCBE}"/>
          </ac:spMkLst>
        </pc:spChg>
        <pc:spChg chg="mod">
          <ac:chgData name="Bohms, H.M. (Michel)" userId="f0b80a2c-ca6a-4850-9433-81e4d17ec5c1" providerId="ADAL" clId="{FBD933A5-3716-4CE6-9944-9EE98115B741}" dt="2021-10-07T17:56:32.681" v="5403" actId="790"/>
          <ac:spMkLst>
            <pc:docMk/>
            <pc:sldMk cId="1841346156" sldId="848"/>
            <ac:spMk id="24" creationId="{084F6F9C-46E0-439B-804D-6A841BD1DD49}"/>
          </ac:spMkLst>
        </pc:spChg>
        <pc:spChg chg="mod">
          <ac:chgData name="Bohms, H.M. (Michel)" userId="f0b80a2c-ca6a-4850-9433-81e4d17ec5c1" providerId="ADAL" clId="{FBD933A5-3716-4CE6-9944-9EE98115B741}" dt="2021-10-07T17:56:32.725" v="5425" actId="790"/>
          <ac:spMkLst>
            <pc:docMk/>
            <pc:sldMk cId="1841346156" sldId="848"/>
            <ac:spMk id="26" creationId="{12302D3C-0706-4BB8-AADA-0AC177AF93A2}"/>
          </ac:spMkLst>
        </pc:spChg>
        <pc:spChg chg="mod">
          <ac:chgData name="Bohms, H.M. (Michel)" userId="f0b80a2c-ca6a-4850-9433-81e4d17ec5c1" providerId="ADAL" clId="{FBD933A5-3716-4CE6-9944-9EE98115B741}" dt="2021-10-07T17:56:32.726" v="5426" actId="790"/>
          <ac:spMkLst>
            <pc:docMk/>
            <pc:sldMk cId="1841346156" sldId="848"/>
            <ac:spMk id="27" creationId="{4824D916-8A22-4DFE-B9F1-BD3E2B87EC7C}"/>
          </ac:spMkLst>
        </pc:spChg>
        <pc:spChg chg="mod">
          <ac:chgData name="Bohms, H.M. (Michel)" userId="f0b80a2c-ca6a-4850-9433-81e4d17ec5c1" providerId="ADAL" clId="{FBD933A5-3716-4CE6-9944-9EE98115B741}" dt="2021-10-07T17:56:32.729" v="5427" actId="790"/>
          <ac:spMkLst>
            <pc:docMk/>
            <pc:sldMk cId="1841346156" sldId="848"/>
            <ac:spMk id="32" creationId="{483BCA2A-C830-4DFD-B9E2-5EAB8A0D3D8E}"/>
          </ac:spMkLst>
        </pc:spChg>
        <pc:spChg chg="mod">
          <ac:chgData name="Bohms, H.M. (Michel)" userId="f0b80a2c-ca6a-4850-9433-81e4d17ec5c1" providerId="ADAL" clId="{FBD933A5-3716-4CE6-9944-9EE98115B741}" dt="2021-10-07T17:56:32.732" v="5428" actId="790"/>
          <ac:spMkLst>
            <pc:docMk/>
            <pc:sldMk cId="1841346156" sldId="848"/>
            <ac:spMk id="34" creationId="{9A4FA483-3001-47E8-8EE0-ABC4D16D11C3}"/>
          </ac:spMkLst>
        </pc:spChg>
        <pc:spChg chg="mod">
          <ac:chgData name="Bohms, H.M. (Michel)" userId="f0b80a2c-ca6a-4850-9433-81e4d17ec5c1" providerId="ADAL" clId="{FBD933A5-3716-4CE6-9944-9EE98115B741}" dt="2021-10-07T17:56:32.735" v="5429" actId="790"/>
          <ac:spMkLst>
            <pc:docMk/>
            <pc:sldMk cId="1841346156" sldId="848"/>
            <ac:spMk id="35" creationId="{5E472D89-8A06-440D-AAC6-760BBA839200}"/>
          </ac:spMkLst>
        </pc:spChg>
        <pc:spChg chg="mod">
          <ac:chgData name="Bohms, H.M. (Michel)" userId="f0b80a2c-ca6a-4850-9433-81e4d17ec5c1" providerId="ADAL" clId="{FBD933A5-3716-4CE6-9944-9EE98115B741}" dt="2021-10-07T17:56:32.737" v="5430" actId="790"/>
          <ac:spMkLst>
            <pc:docMk/>
            <pc:sldMk cId="1841346156" sldId="848"/>
            <ac:spMk id="38" creationId="{ECB7D963-49C0-46DF-890F-96EF52CCCD02}"/>
          </ac:spMkLst>
        </pc:spChg>
      </pc:sldChg>
      <pc:sldChg chg="modSp mod">
        <pc:chgData name="Bohms, H.M. (Michel)" userId="f0b80a2c-ca6a-4850-9433-81e4d17ec5c1" providerId="ADAL" clId="{FBD933A5-3716-4CE6-9944-9EE98115B741}" dt="2021-10-07T17:56:32.577" v="5355" actId="790"/>
        <pc:sldMkLst>
          <pc:docMk/>
          <pc:sldMk cId="1628029289" sldId="849"/>
        </pc:sldMkLst>
        <pc:spChg chg="mod">
          <ac:chgData name="Bohms, H.M. (Michel)" userId="f0b80a2c-ca6a-4850-9433-81e4d17ec5c1" providerId="ADAL" clId="{FBD933A5-3716-4CE6-9944-9EE98115B741}" dt="2021-10-07T17:56:32.573" v="5354" actId="790"/>
          <ac:spMkLst>
            <pc:docMk/>
            <pc:sldMk cId="1628029289" sldId="849"/>
            <ac:spMk id="2" creationId="{71D41031-0941-492C-B4BC-68DBBC88A07D}"/>
          </ac:spMkLst>
        </pc:spChg>
        <pc:spChg chg="mod">
          <ac:chgData name="Bohms, H.M. (Michel)" userId="f0b80a2c-ca6a-4850-9433-81e4d17ec5c1" providerId="ADAL" clId="{FBD933A5-3716-4CE6-9944-9EE98115B741}" dt="2021-10-07T17:56:32.577" v="5355" actId="790"/>
          <ac:spMkLst>
            <pc:docMk/>
            <pc:sldMk cId="1628029289" sldId="849"/>
            <ac:spMk id="3" creationId="{1297165E-A219-4B09-A447-B2C0D8636D32}"/>
          </ac:spMkLst>
        </pc:spChg>
        <pc:spChg chg="mod">
          <ac:chgData name="Bohms, H.M. (Michel)" userId="f0b80a2c-ca6a-4850-9433-81e4d17ec5c1" providerId="ADAL" clId="{FBD933A5-3716-4CE6-9944-9EE98115B741}" dt="2021-10-07T17:56:32.571" v="5353" actId="20577"/>
          <ac:spMkLst>
            <pc:docMk/>
            <pc:sldMk cId="1628029289" sldId="849"/>
            <ac:spMk id="20" creationId="{E8B9E20C-9DCF-4BF7-ACF3-5D071460D0BE}"/>
          </ac:spMkLst>
        </pc:spChg>
        <pc:spChg chg="mod">
          <ac:chgData name="Bohms, H.M. (Michel)" userId="f0b80a2c-ca6a-4850-9433-81e4d17ec5c1" providerId="ADAL" clId="{FBD933A5-3716-4CE6-9944-9EE98115B741}" dt="2021-10-07T17:56:32.558" v="5344" actId="790"/>
          <ac:spMkLst>
            <pc:docMk/>
            <pc:sldMk cId="1628029289" sldId="849"/>
            <ac:spMk id="21" creationId="{3485465E-9E58-495B-BEBB-626275A679EA}"/>
          </ac:spMkLst>
        </pc:spChg>
        <pc:spChg chg="mod">
          <ac:chgData name="Bohms, H.M. (Michel)" userId="f0b80a2c-ca6a-4850-9433-81e4d17ec5c1" providerId="ADAL" clId="{FBD933A5-3716-4CE6-9944-9EE98115B741}" dt="2021-10-07T17:56:32.567" v="5350" actId="20577"/>
          <ac:spMkLst>
            <pc:docMk/>
            <pc:sldMk cId="1628029289" sldId="849"/>
            <ac:spMk id="22" creationId="{54F7D0DA-4A3E-41F1-BEEF-0940954009A4}"/>
          </ac:spMkLst>
        </pc:spChg>
        <pc:spChg chg="mod">
          <ac:chgData name="Bohms, H.M. (Michel)" userId="f0b80a2c-ca6a-4850-9433-81e4d17ec5c1" providerId="ADAL" clId="{FBD933A5-3716-4CE6-9944-9EE98115B741}" dt="2021-10-07T17:56:32.563" v="5347" actId="20577"/>
          <ac:spMkLst>
            <pc:docMk/>
            <pc:sldMk cId="1628029289" sldId="849"/>
            <ac:spMk id="23" creationId="{C209F6D9-F564-434B-A473-A579A72DE74E}"/>
          </ac:spMkLst>
        </pc:spChg>
      </pc:sldChg>
      <pc:sldChg chg="modSp mod">
        <pc:chgData name="Bohms, H.M. (Michel)" userId="f0b80a2c-ca6a-4850-9433-81e4d17ec5c1" providerId="ADAL" clId="{FBD933A5-3716-4CE6-9944-9EE98115B741}" dt="2021-10-07T17:56:30.499" v="4216" actId="790"/>
        <pc:sldMkLst>
          <pc:docMk/>
          <pc:sldMk cId="8326536" sldId="851"/>
        </pc:sldMkLst>
        <pc:spChg chg="mod">
          <ac:chgData name="Bohms, H.M. (Michel)" userId="f0b80a2c-ca6a-4850-9433-81e4d17ec5c1" providerId="ADAL" clId="{FBD933A5-3716-4CE6-9944-9EE98115B741}" dt="2021-10-07T17:56:30.495" v="4215" actId="790"/>
          <ac:spMkLst>
            <pc:docMk/>
            <pc:sldMk cId="8326536" sldId="851"/>
            <ac:spMk id="5" creationId="{F76AA908-95EB-41A5-8C6D-CFCBE54EE1B0}"/>
          </ac:spMkLst>
        </pc:spChg>
        <pc:spChg chg="mod">
          <ac:chgData name="Bohms, H.M. (Michel)" userId="f0b80a2c-ca6a-4850-9433-81e4d17ec5c1" providerId="ADAL" clId="{FBD933A5-3716-4CE6-9944-9EE98115B741}" dt="2021-10-07T17:56:30.499" v="4216" actId="790"/>
          <ac:spMkLst>
            <pc:docMk/>
            <pc:sldMk cId="8326536" sldId="851"/>
            <ac:spMk id="6" creationId="{B934F422-8753-4753-93B0-8CD384CBD9D1}"/>
          </ac:spMkLst>
        </pc:spChg>
        <pc:spChg chg="mod">
          <ac:chgData name="Bohms, H.M. (Michel)" userId="f0b80a2c-ca6a-4850-9433-81e4d17ec5c1" providerId="ADAL" clId="{FBD933A5-3716-4CE6-9944-9EE98115B741}" dt="2021-10-07T17:56:30.494" v="4214" actId="790"/>
          <ac:spMkLst>
            <pc:docMk/>
            <pc:sldMk cId="8326536" sldId="851"/>
            <ac:spMk id="20" creationId="{43F7B7EC-E95D-425D-8670-1113EA9037C9}"/>
          </ac:spMkLst>
        </pc:spChg>
        <pc:spChg chg="mod">
          <ac:chgData name="Bohms, H.M. (Michel)" userId="f0b80a2c-ca6a-4850-9433-81e4d17ec5c1" providerId="ADAL" clId="{FBD933A5-3716-4CE6-9944-9EE98115B741}" dt="2021-10-07T17:56:30.492" v="4213" actId="790"/>
          <ac:spMkLst>
            <pc:docMk/>
            <pc:sldMk cId="8326536" sldId="851"/>
            <ac:spMk id="22" creationId="{D290A078-D268-43BD-8427-B914FF6A7E0F}"/>
          </ac:spMkLst>
        </pc:spChg>
        <pc:spChg chg="mod">
          <ac:chgData name="Bohms, H.M. (Michel)" userId="f0b80a2c-ca6a-4850-9433-81e4d17ec5c1" providerId="ADAL" clId="{FBD933A5-3716-4CE6-9944-9EE98115B741}" dt="2021-10-07T17:56:30.491" v="4212" actId="20577"/>
          <ac:spMkLst>
            <pc:docMk/>
            <pc:sldMk cId="8326536" sldId="851"/>
            <ac:spMk id="23" creationId="{D5C8396E-DE82-4064-925D-646F4563ABD6}"/>
          </ac:spMkLst>
        </pc:spChg>
      </pc:sldChg>
      <pc:sldChg chg="modSp mod">
        <pc:chgData name="Bohms, H.M. (Michel)" userId="f0b80a2c-ca6a-4850-9433-81e4d17ec5c1" providerId="ADAL" clId="{FBD933A5-3716-4CE6-9944-9EE98115B741}" dt="2021-10-07T17:56:30.343" v="4125" actId="790"/>
        <pc:sldMkLst>
          <pc:docMk/>
          <pc:sldMk cId="3778752378" sldId="852"/>
        </pc:sldMkLst>
        <pc:spChg chg="mod">
          <ac:chgData name="Bohms, H.M. (Michel)" userId="f0b80a2c-ca6a-4850-9433-81e4d17ec5c1" providerId="ADAL" clId="{FBD933A5-3716-4CE6-9944-9EE98115B741}" dt="2021-10-07T17:56:30.310" v="4118" actId="790"/>
          <ac:spMkLst>
            <pc:docMk/>
            <pc:sldMk cId="3778752378" sldId="852"/>
            <ac:spMk id="2" creationId="{167B296B-285B-423E-B305-13B6D8730352}"/>
          </ac:spMkLst>
        </pc:spChg>
        <pc:spChg chg="mod">
          <ac:chgData name="Bohms, H.M. (Michel)" userId="f0b80a2c-ca6a-4850-9433-81e4d17ec5c1" providerId="ADAL" clId="{FBD933A5-3716-4CE6-9944-9EE98115B741}" dt="2021-10-07T17:56:30.336" v="4122" actId="790"/>
          <ac:spMkLst>
            <pc:docMk/>
            <pc:sldMk cId="3778752378" sldId="852"/>
            <ac:spMk id="4" creationId="{DDB47F55-E9AC-4717-92DD-F1E4CCEDB563}"/>
          </ac:spMkLst>
        </pc:spChg>
        <pc:spChg chg="mod">
          <ac:chgData name="Bohms, H.M. (Michel)" userId="f0b80a2c-ca6a-4850-9433-81e4d17ec5c1" providerId="ADAL" clId="{FBD933A5-3716-4CE6-9944-9EE98115B741}" dt="2021-10-07T17:56:30.340" v="4123" actId="790"/>
          <ac:spMkLst>
            <pc:docMk/>
            <pc:sldMk cId="3778752378" sldId="852"/>
            <ac:spMk id="5" creationId="{CD9C0F2B-5D0D-44A3-B4E1-77F07CFDF1C7}"/>
          </ac:spMkLst>
        </pc:spChg>
        <pc:spChg chg="mod">
          <ac:chgData name="Bohms, H.M. (Michel)" userId="f0b80a2c-ca6a-4850-9433-81e4d17ec5c1" providerId="ADAL" clId="{FBD933A5-3716-4CE6-9944-9EE98115B741}" dt="2021-10-07T17:56:30.343" v="4125" actId="790"/>
          <ac:spMkLst>
            <pc:docMk/>
            <pc:sldMk cId="3778752378" sldId="852"/>
            <ac:spMk id="7" creationId="{1E985D73-983C-4090-B959-76B9DEE17DAC}"/>
          </ac:spMkLst>
        </pc:spChg>
        <pc:spChg chg="mod">
          <ac:chgData name="Bohms, H.M. (Michel)" userId="f0b80a2c-ca6a-4850-9433-81e4d17ec5c1" providerId="ADAL" clId="{FBD933A5-3716-4CE6-9944-9EE98115B741}" dt="2021-10-07T17:56:30.342" v="4124" actId="790"/>
          <ac:spMkLst>
            <pc:docMk/>
            <pc:sldMk cId="3778752378" sldId="852"/>
            <ac:spMk id="8" creationId="{1DE86523-173C-405C-82BC-856AC0817946}"/>
          </ac:spMkLst>
        </pc:spChg>
        <pc:spChg chg="mod">
          <ac:chgData name="Bohms, H.M. (Michel)" userId="f0b80a2c-ca6a-4850-9433-81e4d17ec5c1" providerId="ADAL" clId="{FBD933A5-3716-4CE6-9944-9EE98115B741}" dt="2021-10-07T17:56:30.335" v="4121" actId="20577"/>
          <ac:spMkLst>
            <pc:docMk/>
            <pc:sldMk cId="3778752378" sldId="852"/>
            <ac:spMk id="10" creationId="{4A68A707-BD7A-4587-BAED-60441DC716B0}"/>
          </ac:spMkLst>
        </pc:spChg>
      </pc:sldChg>
      <pc:sldChg chg="modSp mod">
        <pc:chgData name="Bohms, H.M. (Michel)" userId="f0b80a2c-ca6a-4850-9433-81e4d17ec5c1" providerId="ADAL" clId="{FBD933A5-3716-4CE6-9944-9EE98115B741}" dt="2021-10-07T17:56:30.257" v="4092" actId="790"/>
        <pc:sldMkLst>
          <pc:docMk/>
          <pc:sldMk cId="3317808945" sldId="854"/>
        </pc:sldMkLst>
        <pc:spChg chg="mod">
          <ac:chgData name="Bohms, H.M. (Michel)" userId="f0b80a2c-ca6a-4850-9433-81e4d17ec5c1" providerId="ADAL" clId="{FBD933A5-3716-4CE6-9944-9EE98115B741}" dt="2021-10-07T17:56:30.257" v="4092" actId="790"/>
          <ac:spMkLst>
            <pc:docMk/>
            <pc:sldMk cId="3317808945" sldId="854"/>
            <ac:spMk id="7" creationId="{4DC408E1-207F-47E7-B0AD-114F047225DC}"/>
          </ac:spMkLst>
        </pc:spChg>
        <pc:spChg chg="mod">
          <ac:chgData name="Bohms, H.M. (Michel)" userId="f0b80a2c-ca6a-4850-9433-81e4d17ec5c1" providerId="ADAL" clId="{FBD933A5-3716-4CE6-9944-9EE98115B741}" dt="2021-10-07T17:56:30.250" v="4089" actId="790"/>
          <ac:spMkLst>
            <pc:docMk/>
            <pc:sldMk cId="3317808945" sldId="854"/>
            <ac:spMk id="20" creationId="{4BB9987A-2C44-4D4D-9641-691499791444}"/>
          </ac:spMkLst>
        </pc:spChg>
        <pc:spChg chg="mod">
          <ac:chgData name="Bohms, H.M. (Michel)" userId="f0b80a2c-ca6a-4850-9433-81e4d17ec5c1" providerId="ADAL" clId="{FBD933A5-3716-4CE6-9944-9EE98115B741}" dt="2021-10-07T17:56:30.245" v="4085" actId="790"/>
          <ac:spMkLst>
            <pc:docMk/>
            <pc:sldMk cId="3317808945" sldId="854"/>
            <ac:spMk id="21" creationId="{FB0A1F67-8B72-4538-88A8-FCEE59540602}"/>
          </ac:spMkLst>
        </pc:spChg>
        <pc:spChg chg="mod">
          <ac:chgData name="Bohms, H.M. (Michel)" userId="f0b80a2c-ca6a-4850-9433-81e4d17ec5c1" providerId="ADAL" clId="{FBD933A5-3716-4CE6-9944-9EE98115B741}" dt="2021-10-07T17:56:30.249" v="4088" actId="20577"/>
          <ac:spMkLst>
            <pc:docMk/>
            <pc:sldMk cId="3317808945" sldId="854"/>
            <ac:spMk id="23" creationId="{42D326BD-7163-4F21-BB5C-93E4AA4B3E1A}"/>
          </ac:spMkLst>
        </pc:spChg>
        <pc:spChg chg="mod">
          <ac:chgData name="Bohms, H.M. (Michel)" userId="f0b80a2c-ca6a-4850-9433-81e4d17ec5c1" providerId="ADAL" clId="{FBD933A5-3716-4CE6-9944-9EE98115B741}" dt="2021-10-07T17:56:30.251" v="4090" actId="790"/>
          <ac:spMkLst>
            <pc:docMk/>
            <pc:sldMk cId="3317808945" sldId="854"/>
            <ac:spMk id="24" creationId="{A2CD1CB4-E5AB-418D-A0CA-3FDDDD69E479}"/>
          </ac:spMkLst>
        </pc:spChg>
        <pc:spChg chg="mod">
          <ac:chgData name="Bohms, H.M. (Michel)" userId="f0b80a2c-ca6a-4850-9433-81e4d17ec5c1" providerId="ADAL" clId="{FBD933A5-3716-4CE6-9944-9EE98115B741}" dt="2021-10-07T17:56:30.255" v="4091" actId="790"/>
          <ac:spMkLst>
            <pc:docMk/>
            <pc:sldMk cId="3317808945" sldId="854"/>
            <ac:spMk id="25" creationId="{C1805DBD-7D7B-40C4-9F2B-350544973852}"/>
          </ac:spMkLst>
        </pc:spChg>
      </pc:sldChg>
      <pc:sldChg chg="modSp mod">
        <pc:chgData name="Bohms, H.M. (Michel)" userId="f0b80a2c-ca6a-4850-9433-81e4d17ec5c1" providerId="ADAL" clId="{FBD933A5-3716-4CE6-9944-9EE98115B741}" dt="2021-10-07T17:56:30.275" v="4101" actId="790"/>
        <pc:sldMkLst>
          <pc:docMk/>
          <pc:sldMk cId="1902273481" sldId="855"/>
        </pc:sldMkLst>
        <pc:spChg chg="mod">
          <ac:chgData name="Bohms, H.M. (Michel)" userId="f0b80a2c-ca6a-4850-9433-81e4d17ec5c1" providerId="ADAL" clId="{FBD933A5-3716-4CE6-9944-9EE98115B741}" dt="2021-10-07T17:56:30.267" v="4098" actId="790"/>
          <ac:spMkLst>
            <pc:docMk/>
            <pc:sldMk cId="1902273481" sldId="855"/>
            <ac:spMk id="2" creationId="{2F0F8107-DEE5-41BC-8093-43FD29FF1DA9}"/>
          </ac:spMkLst>
        </pc:spChg>
        <pc:spChg chg="mod">
          <ac:chgData name="Bohms, H.M. (Michel)" userId="f0b80a2c-ca6a-4850-9433-81e4d17ec5c1" providerId="ADAL" clId="{FBD933A5-3716-4CE6-9944-9EE98115B741}" dt="2021-10-07T17:56:30.271" v="4099" actId="790"/>
          <ac:spMkLst>
            <pc:docMk/>
            <pc:sldMk cId="1902273481" sldId="855"/>
            <ac:spMk id="3" creationId="{7492F5A2-7280-40E0-8A48-5CB57724C2E5}"/>
          </ac:spMkLst>
        </pc:spChg>
        <pc:spChg chg="mod">
          <ac:chgData name="Bohms, H.M. (Michel)" userId="f0b80a2c-ca6a-4850-9433-81e4d17ec5c1" providerId="ADAL" clId="{FBD933A5-3716-4CE6-9944-9EE98115B741}" dt="2021-10-07T17:56:30.274" v="4100" actId="790"/>
          <ac:spMkLst>
            <pc:docMk/>
            <pc:sldMk cId="1902273481" sldId="855"/>
            <ac:spMk id="5" creationId="{E826979A-2DD7-48C3-8A31-9171D336AB59}"/>
          </ac:spMkLst>
        </pc:spChg>
        <pc:spChg chg="mod">
          <ac:chgData name="Bohms, H.M. (Michel)" userId="f0b80a2c-ca6a-4850-9433-81e4d17ec5c1" providerId="ADAL" clId="{FBD933A5-3716-4CE6-9944-9EE98115B741}" dt="2021-10-07T17:56:30.266" v="4097" actId="790"/>
          <ac:spMkLst>
            <pc:docMk/>
            <pc:sldMk cId="1902273481" sldId="855"/>
            <ac:spMk id="20" creationId="{4BB9987A-2C44-4D4D-9641-691499791444}"/>
          </ac:spMkLst>
        </pc:spChg>
        <pc:spChg chg="mod">
          <ac:chgData name="Bohms, H.M. (Michel)" userId="f0b80a2c-ca6a-4850-9433-81e4d17ec5c1" providerId="ADAL" clId="{FBD933A5-3716-4CE6-9944-9EE98115B741}" dt="2021-10-07T17:56:30.261" v="4093" actId="790"/>
          <ac:spMkLst>
            <pc:docMk/>
            <pc:sldMk cId="1902273481" sldId="855"/>
            <ac:spMk id="21" creationId="{FB0A1F67-8B72-4538-88A8-FCEE59540602}"/>
          </ac:spMkLst>
        </pc:spChg>
        <pc:spChg chg="mod">
          <ac:chgData name="Bohms, H.M. (Michel)" userId="f0b80a2c-ca6a-4850-9433-81e4d17ec5c1" providerId="ADAL" clId="{FBD933A5-3716-4CE6-9944-9EE98115B741}" dt="2021-10-07T17:56:30.264" v="4096" actId="20577"/>
          <ac:spMkLst>
            <pc:docMk/>
            <pc:sldMk cId="1902273481" sldId="855"/>
            <ac:spMk id="23" creationId="{42D326BD-7163-4F21-BB5C-93E4AA4B3E1A}"/>
          </ac:spMkLst>
        </pc:spChg>
        <pc:spChg chg="mod">
          <ac:chgData name="Bohms, H.M. (Michel)" userId="f0b80a2c-ca6a-4850-9433-81e4d17ec5c1" providerId="ADAL" clId="{FBD933A5-3716-4CE6-9944-9EE98115B741}" dt="2021-10-07T17:56:30.275" v="4101" actId="790"/>
          <ac:spMkLst>
            <pc:docMk/>
            <pc:sldMk cId="1902273481" sldId="855"/>
            <ac:spMk id="26" creationId="{E77EEEA0-9820-4F53-A3CD-8234B493A8AA}"/>
          </ac:spMkLst>
        </pc:spChg>
      </pc:sldChg>
      <pc:sldChg chg="modSp mod">
        <pc:chgData name="Bohms, H.M. (Michel)" userId="f0b80a2c-ca6a-4850-9433-81e4d17ec5c1" providerId="ADAL" clId="{FBD933A5-3716-4CE6-9944-9EE98115B741}" dt="2021-10-07T17:56:30.294" v="4110" actId="790"/>
        <pc:sldMkLst>
          <pc:docMk/>
          <pc:sldMk cId="1424387880" sldId="856"/>
        </pc:sldMkLst>
        <pc:spChg chg="mod">
          <ac:chgData name="Bohms, H.M. (Michel)" userId="f0b80a2c-ca6a-4850-9433-81e4d17ec5c1" providerId="ADAL" clId="{FBD933A5-3716-4CE6-9944-9EE98115B741}" dt="2021-10-07T17:56:30.278" v="4102" actId="790"/>
          <ac:spMkLst>
            <pc:docMk/>
            <pc:sldMk cId="1424387880" sldId="856"/>
            <ac:spMk id="2" creationId="{C647AA5C-A93F-4D81-8B85-A120BD712434}"/>
          </ac:spMkLst>
        </pc:spChg>
        <pc:spChg chg="mod">
          <ac:chgData name="Bohms, H.M. (Michel)" userId="f0b80a2c-ca6a-4850-9433-81e4d17ec5c1" providerId="ADAL" clId="{FBD933A5-3716-4CE6-9944-9EE98115B741}" dt="2021-10-07T17:56:30.283" v="4106" actId="790"/>
          <ac:spMkLst>
            <pc:docMk/>
            <pc:sldMk cId="1424387880" sldId="856"/>
            <ac:spMk id="4" creationId="{DDB47F55-E9AC-4717-92DD-F1E4CCEDB563}"/>
          </ac:spMkLst>
        </pc:spChg>
        <pc:spChg chg="mod">
          <ac:chgData name="Bohms, H.M. (Michel)" userId="f0b80a2c-ca6a-4850-9433-81e4d17ec5c1" providerId="ADAL" clId="{FBD933A5-3716-4CE6-9944-9EE98115B741}" dt="2021-10-07T17:56:30.287" v="4107" actId="790"/>
          <ac:spMkLst>
            <pc:docMk/>
            <pc:sldMk cId="1424387880" sldId="856"/>
            <ac:spMk id="5" creationId="{CD9C0F2B-5D0D-44A3-B4E1-77F07CFDF1C7}"/>
          </ac:spMkLst>
        </pc:spChg>
        <pc:spChg chg="mod">
          <ac:chgData name="Bohms, H.M. (Michel)" userId="f0b80a2c-ca6a-4850-9433-81e4d17ec5c1" providerId="ADAL" clId="{FBD933A5-3716-4CE6-9944-9EE98115B741}" dt="2021-10-07T17:56:30.289" v="4108" actId="790"/>
          <ac:spMkLst>
            <pc:docMk/>
            <pc:sldMk cId="1424387880" sldId="856"/>
            <ac:spMk id="7" creationId="{1E985D73-983C-4090-B959-76B9DEE17DAC}"/>
          </ac:spMkLst>
        </pc:spChg>
        <pc:spChg chg="mod">
          <ac:chgData name="Bohms, H.M. (Michel)" userId="f0b80a2c-ca6a-4850-9433-81e4d17ec5c1" providerId="ADAL" clId="{FBD933A5-3716-4CE6-9944-9EE98115B741}" dt="2021-10-07T17:56:30.282" v="4105" actId="20577"/>
          <ac:spMkLst>
            <pc:docMk/>
            <pc:sldMk cId="1424387880" sldId="856"/>
            <ac:spMk id="10" creationId="{76ACD44A-5D6F-435E-B1AC-F6445B7651A1}"/>
          </ac:spMkLst>
        </pc:spChg>
        <pc:spChg chg="mod">
          <ac:chgData name="Bohms, H.M. (Michel)" userId="f0b80a2c-ca6a-4850-9433-81e4d17ec5c1" providerId="ADAL" clId="{FBD933A5-3716-4CE6-9944-9EE98115B741}" dt="2021-10-07T17:56:30.292" v="4109" actId="790"/>
          <ac:spMkLst>
            <pc:docMk/>
            <pc:sldMk cId="1424387880" sldId="856"/>
            <ac:spMk id="17" creationId="{EE318211-7EA7-4AC1-97F6-B2AA9730E430}"/>
          </ac:spMkLst>
        </pc:spChg>
        <pc:spChg chg="mod">
          <ac:chgData name="Bohms, H.M. (Michel)" userId="f0b80a2c-ca6a-4850-9433-81e4d17ec5c1" providerId="ADAL" clId="{FBD933A5-3716-4CE6-9944-9EE98115B741}" dt="2021-10-07T17:56:30.294" v="4110" actId="790"/>
          <ac:spMkLst>
            <pc:docMk/>
            <pc:sldMk cId="1424387880" sldId="856"/>
            <ac:spMk id="18" creationId="{294D4665-9A68-45DF-9EB9-A39480856D74}"/>
          </ac:spMkLst>
        </pc:spChg>
      </pc:sldChg>
      <pc:sldChg chg="modSp mod">
        <pc:chgData name="Bohms, H.M. (Michel)" userId="f0b80a2c-ca6a-4850-9433-81e4d17ec5c1" providerId="ADAL" clId="{FBD933A5-3716-4CE6-9944-9EE98115B741}" dt="2021-10-07T17:56:30.309" v="4117" actId="790"/>
        <pc:sldMkLst>
          <pc:docMk/>
          <pc:sldMk cId="1041569805" sldId="857"/>
        </pc:sldMkLst>
        <pc:spChg chg="mod">
          <ac:chgData name="Bohms, H.M. (Michel)" userId="f0b80a2c-ca6a-4850-9433-81e4d17ec5c1" providerId="ADAL" clId="{FBD933A5-3716-4CE6-9944-9EE98115B741}" dt="2021-10-07T17:56:30.305" v="4116" actId="790"/>
          <ac:spMkLst>
            <pc:docMk/>
            <pc:sldMk cId="1041569805" sldId="857"/>
            <ac:spMk id="2" creationId="{2F0F8107-DEE5-41BC-8093-43FD29FF1DA9}"/>
          </ac:spMkLst>
        </pc:spChg>
        <pc:spChg chg="mod">
          <ac:chgData name="Bohms, H.M. (Michel)" userId="f0b80a2c-ca6a-4850-9433-81e4d17ec5c1" providerId="ADAL" clId="{FBD933A5-3716-4CE6-9944-9EE98115B741}" dt="2021-10-07T17:56:30.309" v="4117" actId="790"/>
          <ac:spMkLst>
            <pc:docMk/>
            <pc:sldMk cId="1041569805" sldId="857"/>
            <ac:spMk id="3" creationId="{7492F5A2-7280-40E0-8A48-5CB57724C2E5}"/>
          </ac:spMkLst>
        </pc:spChg>
        <pc:spChg chg="mod">
          <ac:chgData name="Bohms, H.M. (Michel)" userId="f0b80a2c-ca6a-4850-9433-81e4d17ec5c1" providerId="ADAL" clId="{FBD933A5-3716-4CE6-9944-9EE98115B741}" dt="2021-10-07T17:56:30.303" v="4115" actId="790"/>
          <ac:spMkLst>
            <pc:docMk/>
            <pc:sldMk cId="1041569805" sldId="857"/>
            <ac:spMk id="20" creationId="{4BB9987A-2C44-4D4D-9641-691499791444}"/>
          </ac:spMkLst>
        </pc:spChg>
        <pc:spChg chg="mod">
          <ac:chgData name="Bohms, H.M. (Michel)" userId="f0b80a2c-ca6a-4850-9433-81e4d17ec5c1" providerId="ADAL" clId="{FBD933A5-3716-4CE6-9944-9EE98115B741}" dt="2021-10-07T17:56:30.298" v="4111" actId="790"/>
          <ac:spMkLst>
            <pc:docMk/>
            <pc:sldMk cId="1041569805" sldId="857"/>
            <ac:spMk id="21" creationId="{FB0A1F67-8B72-4538-88A8-FCEE59540602}"/>
          </ac:spMkLst>
        </pc:spChg>
        <pc:spChg chg="mod">
          <ac:chgData name="Bohms, H.M. (Michel)" userId="f0b80a2c-ca6a-4850-9433-81e4d17ec5c1" providerId="ADAL" clId="{FBD933A5-3716-4CE6-9944-9EE98115B741}" dt="2021-10-07T17:56:30.302" v="4114" actId="20577"/>
          <ac:spMkLst>
            <pc:docMk/>
            <pc:sldMk cId="1041569805" sldId="857"/>
            <ac:spMk id="23" creationId="{42D326BD-7163-4F21-BB5C-93E4AA4B3E1A}"/>
          </ac:spMkLst>
        </pc:spChg>
      </pc:sldChg>
      <pc:sldChg chg="modSp mod">
        <pc:chgData name="Bohms, H.M. (Michel)" userId="f0b80a2c-ca6a-4850-9433-81e4d17ec5c1" providerId="ADAL" clId="{FBD933A5-3716-4CE6-9944-9EE98115B741}" dt="2021-10-07T17:56:30.359" v="4132" actId="790"/>
        <pc:sldMkLst>
          <pc:docMk/>
          <pc:sldMk cId="728634180" sldId="858"/>
        </pc:sldMkLst>
        <pc:spChg chg="mod">
          <ac:chgData name="Bohms, H.M. (Michel)" userId="f0b80a2c-ca6a-4850-9433-81e4d17ec5c1" providerId="ADAL" clId="{FBD933A5-3716-4CE6-9944-9EE98115B741}" dt="2021-10-07T17:56:30.355" v="4131" actId="790"/>
          <ac:spMkLst>
            <pc:docMk/>
            <pc:sldMk cId="728634180" sldId="858"/>
            <ac:spMk id="2" creationId="{2F0F8107-DEE5-41BC-8093-43FD29FF1DA9}"/>
          </ac:spMkLst>
        </pc:spChg>
        <pc:spChg chg="mod">
          <ac:chgData name="Bohms, H.M. (Michel)" userId="f0b80a2c-ca6a-4850-9433-81e4d17ec5c1" providerId="ADAL" clId="{FBD933A5-3716-4CE6-9944-9EE98115B741}" dt="2021-10-07T17:56:30.359" v="4132" actId="790"/>
          <ac:spMkLst>
            <pc:docMk/>
            <pc:sldMk cId="728634180" sldId="858"/>
            <ac:spMk id="3" creationId="{7492F5A2-7280-40E0-8A48-5CB57724C2E5}"/>
          </ac:spMkLst>
        </pc:spChg>
        <pc:spChg chg="mod">
          <ac:chgData name="Bohms, H.M. (Michel)" userId="f0b80a2c-ca6a-4850-9433-81e4d17ec5c1" providerId="ADAL" clId="{FBD933A5-3716-4CE6-9944-9EE98115B741}" dt="2021-10-07T17:56:30.354" v="4130" actId="790"/>
          <ac:spMkLst>
            <pc:docMk/>
            <pc:sldMk cId="728634180" sldId="858"/>
            <ac:spMk id="20" creationId="{4BB9987A-2C44-4D4D-9641-691499791444}"/>
          </ac:spMkLst>
        </pc:spChg>
        <pc:spChg chg="mod">
          <ac:chgData name="Bohms, H.M. (Michel)" userId="f0b80a2c-ca6a-4850-9433-81e4d17ec5c1" providerId="ADAL" clId="{FBD933A5-3716-4CE6-9944-9EE98115B741}" dt="2021-10-07T17:56:30.348" v="4126" actId="790"/>
          <ac:spMkLst>
            <pc:docMk/>
            <pc:sldMk cId="728634180" sldId="858"/>
            <ac:spMk id="21" creationId="{FB0A1F67-8B72-4538-88A8-FCEE59540602}"/>
          </ac:spMkLst>
        </pc:spChg>
        <pc:spChg chg="mod">
          <ac:chgData name="Bohms, H.M. (Michel)" userId="f0b80a2c-ca6a-4850-9433-81e4d17ec5c1" providerId="ADAL" clId="{FBD933A5-3716-4CE6-9944-9EE98115B741}" dt="2021-10-07T17:56:30.352" v="4129" actId="20577"/>
          <ac:spMkLst>
            <pc:docMk/>
            <pc:sldMk cId="728634180" sldId="858"/>
            <ac:spMk id="23" creationId="{42D326BD-7163-4F21-BB5C-93E4AA4B3E1A}"/>
          </ac:spMkLst>
        </pc:spChg>
      </pc:sldChg>
      <pc:sldChg chg="modSp mod">
        <pc:chgData name="Bohms, H.M. (Michel)" userId="f0b80a2c-ca6a-4850-9433-81e4d17ec5c1" providerId="ADAL" clId="{FBD933A5-3716-4CE6-9944-9EE98115B741}" dt="2021-10-07T17:56:30.408" v="4161" actId="790"/>
        <pc:sldMkLst>
          <pc:docMk/>
          <pc:sldMk cId="767520117" sldId="859"/>
        </pc:sldMkLst>
        <pc:spChg chg="mod">
          <ac:chgData name="Bohms, H.M. (Michel)" userId="f0b80a2c-ca6a-4850-9433-81e4d17ec5c1" providerId="ADAL" clId="{FBD933A5-3716-4CE6-9944-9EE98115B741}" dt="2021-10-07T17:56:30.405" v="4160" actId="790"/>
          <ac:spMkLst>
            <pc:docMk/>
            <pc:sldMk cId="767520117" sldId="859"/>
            <ac:spMk id="2" creationId="{2F0F8107-DEE5-41BC-8093-43FD29FF1DA9}"/>
          </ac:spMkLst>
        </pc:spChg>
        <pc:spChg chg="mod">
          <ac:chgData name="Bohms, H.M. (Michel)" userId="f0b80a2c-ca6a-4850-9433-81e4d17ec5c1" providerId="ADAL" clId="{FBD933A5-3716-4CE6-9944-9EE98115B741}" dt="2021-10-07T17:56:30.408" v="4161" actId="790"/>
          <ac:spMkLst>
            <pc:docMk/>
            <pc:sldMk cId="767520117" sldId="859"/>
            <ac:spMk id="3" creationId="{7492F5A2-7280-40E0-8A48-5CB57724C2E5}"/>
          </ac:spMkLst>
        </pc:spChg>
        <pc:spChg chg="mod">
          <ac:chgData name="Bohms, H.M. (Michel)" userId="f0b80a2c-ca6a-4850-9433-81e4d17ec5c1" providerId="ADAL" clId="{FBD933A5-3716-4CE6-9944-9EE98115B741}" dt="2021-10-07T17:56:30.403" v="4159" actId="790"/>
          <ac:spMkLst>
            <pc:docMk/>
            <pc:sldMk cId="767520117" sldId="859"/>
            <ac:spMk id="20" creationId="{4BB9987A-2C44-4D4D-9641-691499791444}"/>
          </ac:spMkLst>
        </pc:spChg>
        <pc:spChg chg="mod">
          <ac:chgData name="Bohms, H.M. (Michel)" userId="f0b80a2c-ca6a-4850-9433-81e4d17ec5c1" providerId="ADAL" clId="{FBD933A5-3716-4CE6-9944-9EE98115B741}" dt="2021-10-07T17:56:30.398" v="4155" actId="790"/>
          <ac:spMkLst>
            <pc:docMk/>
            <pc:sldMk cId="767520117" sldId="859"/>
            <ac:spMk id="21" creationId="{FB0A1F67-8B72-4538-88A8-FCEE59540602}"/>
          </ac:spMkLst>
        </pc:spChg>
        <pc:spChg chg="mod">
          <ac:chgData name="Bohms, H.M. (Michel)" userId="f0b80a2c-ca6a-4850-9433-81e4d17ec5c1" providerId="ADAL" clId="{FBD933A5-3716-4CE6-9944-9EE98115B741}" dt="2021-10-07T17:56:30.402" v="4158" actId="20577"/>
          <ac:spMkLst>
            <pc:docMk/>
            <pc:sldMk cId="767520117" sldId="859"/>
            <ac:spMk id="23" creationId="{42D326BD-7163-4F21-BB5C-93E4AA4B3E1A}"/>
          </ac:spMkLst>
        </pc:spChg>
      </pc:sldChg>
      <pc:sldChg chg="modSp mod">
        <pc:chgData name="Bohms, H.M. (Michel)" userId="f0b80a2c-ca6a-4850-9433-81e4d17ec5c1" providerId="ADAL" clId="{FBD933A5-3716-4CE6-9944-9EE98115B741}" dt="2021-10-07T17:56:30.439" v="4176" actId="790"/>
        <pc:sldMkLst>
          <pc:docMk/>
          <pc:sldMk cId="1967041645" sldId="860"/>
        </pc:sldMkLst>
        <pc:spChg chg="mod">
          <ac:chgData name="Bohms, H.M. (Michel)" userId="f0b80a2c-ca6a-4850-9433-81e4d17ec5c1" providerId="ADAL" clId="{FBD933A5-3716-4CE6-9944-9EE98115B741}" dt="2021-10-07T17:56:30.435" v="4175" actId="790"/>
          <ac:spMkLst>
            <pc:docMk/>
            <pc:sldMk cId="1967041645" sldId="860"/>
            <ac:spMk id="2" creationId="{2F0F8107-DEE5-41BC-8093-43FD29FF1DA9}"/>
          </ac:spMkLst>
        </pc:spChg>
        <pc:spChg chg="mod">
          <ac:chgData name="Bohms, H.M. (Michel)" userId="f0b80a2c-ca6a-4850-9433-81e4d17ec5c1" providerId="ADAL" clId="{FBD933A5-3716-4CE6-9944-9EE98115B741}" dt="2021-10-07T17:56:30.439" v="4176" actId="790"/>
          <ac:spMkLst>
            <pc:docMk/>
            <pc:sldMk cId="1967041645" sldId="860"/>
            <ac:spMk id="3" creationId="{7492F5A2-7280-40E0-8A48-5CB57724C2E5}"/>
          </ac:spMkLst>
        </pc:spChg>
        <pc:spChg chg="mod">
          <ac:chgData name="Bohms, H.M. (Michel)" userId="f0b80a2c-ca6a-4850-9433-81e4d17ec5c1" providerId="ADAL" clId="{FBD933A5-3716-4CE6-9944-9EE98115B741}" dt="2021-10-07T17:56:30.434" v="4174" actId="790"/>
          <ac:spMkLst>
            <pc:docMk/>
            <pc:sldMk cId="1967041645" sldId="860"/>
            <ac:spMk id="20" creationId="{4BB9987A-2C44-4D4D-9641-691499791444}"/>
          </ac:spMkLst>
        </pc:spChg>
        <pc:spChg chg="mod">
          <ac:chgData name="Bohms, H.M. (Michel)" userId="f0b80a2c-ca6a-4850-9433-81e4d17ec5c1" providerId="ADAL" clId="{FBD933A5-3716-4CE6-9944-9EE98115B741}" dt="2021-10-07T17:56:30.428" v="4170" actId="790"/>
          <ac:spMkLst>
            <pc:docMk/>
            <pc:sldMk cId="1967041645" sldId="860"/>
            <ac:spMk id="21" creationId="{FB0A1F67-8B72-4538-88A8-FCEE59540602}"/>
          </ac:spMkLst>
        </pc:spChg>
        <pc:spChg chg="mod">
          <ac:chgData name="Bohms, H.M. (Michel)" userId="f0b80a2c-ca6a-4850-9433-81e4d17ec5c1" providerId="ADAL" clId="{FBD933A5-3716-4CE6-9944-9EE98115B741}" dt="2021-10-07T17:56:30.432" v="4173" actId="20577"/>
          <ac:spMkLst>
            <pc:docMk/>
            <pc:sldMk cId="1967041645" sldId="860"/>
            <ac:spMk id="23" creationId="{42D326BD-7163-4F21-BB5C-93E4AA4B3E1A}"/>
          </ac:spMkLst>
        </pc:spChg>
      </pc:sldChg>
      <pc:sldChg chg="modSp mod">
        <pc:chgData name="Bohms, H.M. (Michel)" userId="f0b80a2c-ca6a-4850-9433-81e4d17ec5c1" providerId="ADAL" clId="{FBD933A5-3716-4CE6-9944-9EE98115B741}" dt="2021-10-07T17:56:30.196" v="4061" actId="790"/>
        <pc:sldMkLst>
          <pc:docMk/>
          <pc:sldMk cId="2237163418" sldId="862"/>
        </pc:sldMkLst>
        <pc:spChg chg="mod">
          <ac:chgData name="Bohms, H.M. (Michel)" userId="f0b80a2c-ca6a-4850-9433-81e4d17ec5c1" providerId="ADAL" clId="{FBD933A5-3716-4CE6-9944-9EE98115B741}" dt="2021-10-07T17:56:30.187" v="4055" actId="790"/>
          <ac:spMkLst>
            <pc:docMk/>
            <pc:sldMk cId="2237163418" sldId="862"/>
            <ac:spMk id="2" creationId="{48C9E487-04F3-4467-9644-16C1FA8B57ED}"/>
          </ac:spMkLst>
        </pc:spChg>
        <pc:spChg chg="mod">
          <ac:chgData name="Bohms, H.M. (Michel)" userId="f0b80a2c-ca6a-4850-9433-81e4d17ec5c1" providerId="ADAL" clId="{FBD933A5-3716-4CE6-9944-9EE98115B741}" dt="2021-10-07T17:56:30.189" v="4056" actId="790"/>
          <ac:spMkLst>
            <pc:docMk/>
            <pc:sldMk cId="2237163418" sldId="862"/>
            <ac:spMk id="4" creationId="{1FC73D37-4C61-44AB-818D-C6F07442BFE4}"/>
          </ac:spMkLst>
        </pc:spChg>
        <pc:spChg chg="mod">
          <ac:chgData name="Bohms, H.M. (Michel)" userId="f0b80a2c-ca6a-4850-9433-81e4d17ec5c1" providerId="ADAL" clId="{FBD933A5-3716-4CE6-9944-9EE98115B741}" dt="2021-10-07T17:56:30.190" v="4057" actId="790"/>
          <ac:spMkLst>
            <pc:docMk/>
            <pc:sldMk cId="2237163418" sldId="862"/>
            <ac:spMk id="6" creationId="{2FA51674-2E5A-4618-95A0-17B637AFD1EB}"/>
          </ac:spMkLst>
        </pc:spChg>
        <pc:spChg chg="mod">
          <ac:chgData name="Bohms, H.M. (Michel)" userId="f0b80a2c-ca6a-4850-9433-81e4d17ec5c1" providerId="ADAL" clId="{FBD933A5-3716-4CE6-9944-9EE98115B741}" dt="2021-10-07T17:56:30.192" v="4058" actId="790"/>
          <ac:spMkLst>
            <pc:docMk/>
            <pc:sldMk cId="2237163418" sldId="862"/>
            <ac:spMk id="8" creationId="{EF4BA570-B1F4-40C9-B625-F78F45E9E225}"/>
          </ac:spMkLst>
        </pc:spChg>
        <pc:spChg chg="mod">
          <ac:chgData name="Bohms, H.M. (Michel)" userId="f0b80a2c-ca6a-4850-9433-81e4d17ec5c1" providerId="ADAL" clId="{FBD933A5-3716-4CE6-9944-9EE98115B741}" dt="2021-10-07T17:56:30.193" v="4059" actId="790"/>
          <ac:spMkLst>
            <pc:docMk/>
            <pc:sldMk cId="2237163418" sldId="862"/>
            <ac:spMk id="10" creationId="{A9AD38A8-76E9-44E4-83B7-2A339AC54A9F}"/>
          </ac:spMkLst>
        </pc:spChg>
        <pc:spChg chg="mod">
          <ac:chgData name="Bohms, H.M. (Michel)" userId="f0b80a2c-ca6a-4850-9433-81e4d17ec5c1" providerId="ADAL" clId="{FBD933A5-3716-4CE6-9944-9EE98115B741}" dt="2021-10-07T17:56:30.194" v="4060" actId="790"/>
          <ac:spMkLst>
            <pc:docMk/>
            <pc:sldMk cId="2237163418" sldId="862"/>
            <ac:spMk id="12" creationId="{B43C6D30-7C4B-4860-9561-49F7743153D8}"/>
          </ac:spMkLst>
        </pc:spChg>
        <pc:spChg chg="mod">
          <ac:chgData name="Bohms, H.M. (Michel)" userId="f0b80a2c-ca6a-4850-9433-81e4d17ec5c1" providerId="ADAL" clId="{FBD933A5-3716-4CE6-9944-9EE98115B741}" dt="2021-10-07T17:56:30.196" v="4061" actId="790"/>
          <ac:spMkLst>
            <pc:docMk/>
            <pc:sldMk cId="2237163418" sldId="862"/>
            <ac:spMk id="19" creationId="{7ACAFB0D-1D47-45C7-9269-F3B06CDEBFF5}"/>
          </ac:spMkLst>
        </pc:spChg>
      </pc:sldChg>
      <pc:sldChg chg="modSp mod">
        <pc:chgData name="Bohms, H.M. (Michel)" userId="f0b80a2c-ca6a-4850-9433-81e4d17ec5c1" providerId="ADAL" clId="{FBD933A5-3716-4CE6-9944-9EE98115B741}" dt="2021-10-07T17:56:30.207" v="4068" actId="790"/>
        <pc:sldMkLst>
          <pc:docMk/>
          <pc:sldMk cId="1447100936" sldId="863"/>
        </pc:sldMkLst>
        <pc:spChg chg="mod">
          <ac:chgData name="Bohms, H.M. (Michel)" userId="f0b80a2c-ca6a-4850-9433-81e4d17ec5c1" providerId="ADAL" clId="{FBD933A5-3716-4CE6-9944-9EE98115B741}" dt="2021-10-07T17:56:30.207" v="4068" actId="790"/>
          <ac:spMkLst>
            <pc:docMk/>
            <pc:sldMk cId="1447100936" sldId="863"/>
            <ac:spMk id="20" creationId="{4BB9987A-2C44-4D4D-9641-691499791444}"/>
          </ac:spMkLst>
        </pc:spChg>
        <pc:spChg chg="mod">
          <ac:chgData name="Bohms, H.M. (Michel)" userId="f0b80a2c-ca6a-4850-9433-81e4d17ec5c1" providerId="ADAL" clId="{FBD933A5-3716-4CE6-9944-9EE98115B741}" dt="2021-10-07T17:56:30.197" v="4062" actId="790"/>
          <ac:spMkLst>
            <pc:docMk/>
            <pc:sldMk cId="1447100936" sldId="863"/>
            <ac:spMk id="22" creationId="{22F7C57B-7592-4083-9176-2E3814A70D45}"/>
          </ac:spMkLst>
        </pc:spChg>
        <pc:spChg chg="mod">
          <ac:chgData name="Bohms, H.M. (Michel)" userId="f0b80a2c-ca6a-4850-9433-81e4d17ec5c1" providerId="ADAL" clId="{FBD933A5-3716-4CE6-9944-9EE98115B741}" dt="2021-10-07T17:56:30.202" v="4066" actId="790"/>
          <ac:spMkLst>
            <pc:docMk/>
            <pc:sldMk cId="1447100936" sldId="863"/>
            <ac:spMk id="24" creationId="{A2CD1CB4-E5AB-418D-A0CA-3FDDDD69E479}"/>
          </ac:spMkLst>
        </pc:spChg>
        <pc:spChg chg="mod">
          <ac:chgData name="Bohms, H.M. (Michel)" userId="f0b80a2c-ca6a-4850-9433-81e4d17ec5c1" providerId="ADAL" clId="{FBD933A5-3716-4CE6-9944-9EE98115B741}" dt="2021-10-07T17:56:30.206" v="4067" actId="790"/>
          <ac:spMkLst>
            <pc:docMk/>
            <pc:sldMk cId="1447100936" sldId="863"/>
            <ac:spMk id="25" creationId="{C1805DBD-7D7B-40C4-9F2B-350544973852}"/>
          </ac:spMkLst>
        </pc:spChg>
        <pc:spChg chg="mod">
          <ac:chgData name="Bohms, H.M. (Michel)" userId="f0b80a2c-ca6a-4850-9433-81e4d17ec5c1" providerId="ADAL" clId="{FBD933A5-3716-4CE6-9944-9EE98115B741}" dt="2021-10-07T17:56:30.201" v="4065" actId="20577"/>
          <ac:spMkLst>
            <pc:docMk/>
            <pc:sldMk cId="1447100936" sldId="863"/>
            <ac:spMk id="27" creationId="{7EF8733B-060A-4705-AF7B-73D8B2019DBB}"/>
          </ac:spMkLst>
        </pc:spChg>
      </pc:sldChg>
      <pc:sldChg chg="modSp mod">
        <pc:chgData name="Bohms, H.M. (Michel)" userId="f0b80a2c-ca6a-4850-9433-81e4d17ec5c1" providerId="ADAL" clId="{FBD933A5-3716-4CE6-9944-9EE98115B741}" dt="2021-10-07T17:56:30.630" v="4285" actId="790"/>
        <pc:sldMkLst>
          <pc:docMk/>
          <pc:sldMk cId="3253652238" sldId="864"/>
        </pc:sldMkLst>
        <pc:spChg chg="mod">
          <ac:chgData name="Bohms, H.M. (Michel)" userId="f0b80a2c-ca6a-4850-9433-81e4d17ec5c1" providerId="ADAL" clId="{FBD933A5-3716-4CE6-9944-9EE98115B741}" dt="2021-10-07T17:56:30.621" v="4281" actId="20577"/>
          <ac:spMkLst>
            <pc:docMk/>
            <pc:sldMk cId="3253652238" sldId="864"/>
            <ac:spMk id="3" creationId="{E8D81FB3-5646-4305-9BC5-DEAF408B927F}"/>
          </ac:spMkLst>
        </pc:spChg>
        <pc:spChg chg="mod">
          <ac:chgData name="Bohms, H.M. (Michel)" userId="f0b80a2c-ca6a-4850-9433-81e4d17ec5c1" providerId="ADAL" clId="{FBD933A5-3716-4CE6-9944-9EE98115B741}" dt="2021-10-07T17:56:30.622" v="4282" actId="790"/>
          <ac:spMkLst>
            <pc:docMk/>
            <pc:sldMk cId="3253652238" sldId="864"/>
            <ac:spMk id="4" creationId="{CE328102-88B9-40D1-9E9B-579FADA67EEA}"/>
          </ac:spMkLst>
        </pc:spChg>
        <pc:spChg chg="mod">
          <ac:chgData name="Bohms, H.M. (Michel)" userId="f0b80a2c-ca6a-4850-9433-81e4d17ec5c1" providerId="ADAL" clId="{FBD933A5-3716-4CE6-9944-9EE98115B741}" dt="2021-10-07T17:56:30.626" v="4283" actId="790"/>
          <ac:spMkLst>
            <pc:docMk/>
            <pc:sldMk cId="3253652238" sldId="864"/>
            <ac:spMk id="5" creationId="{4623F87E-291B-4696-816C-1C63561397B8}"/>
          </ac:spMkLst>
        </pc:spChg>
        <pc:spChg chg="mod">
          <ac:chgData name="Bohms, H.M. (Michel)" userId="f0b80a2c-ca6a-4850-9433-81e4d17ec5c1" providerId="ADAL" clId="{FBD933A5-3716-4CE6-9944-9EE98115B741}" dt="2021-10-07T17:56:30.630" v="4285" actId="790"/>
          <ac:spMkLst>
            <pc:docMk/>
            <pc:sldMk cId="3253652238" sldId="864"/>
            <ac:spMk id="6" creationId="{FAA45BCF-D7B2-4131-A5D8-1FE8D23FADB1}"/>
          </ac:spMkLst>
        </pc:spChg>
        <pc:spChg chg="mod">
          <ac:chgData name="Bohms, H.M. (Michel)" userId="f0b80a2c-ca6a-4850-9433-81e4d17ec5c1" providerId="ADAL" clId="{FBD933A5-3716-4CE6-9944-9EE98115B741}" dt="2021-10-07T17:56:30.627" v="4284" actId="790"/>
          <ac:spMkLst>
            <pc:docMk/>
            <pc:sldMk cId="3253652238" sldId="864"/>
            <ac:spMk id="7" creationId="{1A795983-E8BC-496A-8E60-647B49DB51B6}"/>
          </ac:spMkLst>
        </pc:spChg>
      </pc:sldChg>
      <pc:sldChg chg="modSp mod">
        <pc:chgData name="Bohms, H.M. (Michel)" userId="f0b80a2c-ca6a-4850-9433-81e4d17ec5c1" providerId="ADAL" clId="{FBD933A5-3716-4CE6-9944-9EE98115B741}" dt="2021-10-07T17:56:32.553" v="5343" actId="790"/>
        <pc:sldMkLst>
          <pc:docMk/>
          <pc:sldMk cId="2631319612" sldId="865"/>
        </pc:sldMkLst>
        <pc:spChg chg="mod">
          <ac:chgData name="Bohms, H.M. (Michel)" userId="f0b80a2c-ca6a-4850-9433-81e4d17ec5c1" providerId="ADAL" clId="{FBD933A5-3716-4CE6-9944-9EE98115B741}" dt="2021-10-07T17:56:32.546" v="5340" actId="20577"/>
          <ac:spMkLst>
            <pc:docMk/>
            <pc:sldMk cId="2631319612" sldId="865"/>
            <ac:spMk id="3" creationId="{E81ADA1B-BC98-4CA2-B198-E4866BCE555C}"/>
          </ac:spMkLst>
        </pc:spChg>
        <pc:spChg chg="mod">
          <ac:chgData name="Bohms, H.M. (Michel)" userId="f0b80a2c-ca6a-4850-9433-81e4d17ec5c1" providerId="ADAL" clId="{FBD933A5-3716-4CE6-9944-9EE98115B741}" dt="2021-10-07T17:56:32.547" v="5341" actId="790"/>
          <ac:spMkLst>
            <pc:docMk/>
            <pc:sldMk cId="2631319612" sldId="865"/>
            <ac:spMk id="4" creationId="{4CA8FEB5-F13C-4B00-938E-2D665DA0ED99}"/>
          </ac:spMkLst>
        </pc:spChg>
        <pc:spChg chg="mod">
          <ac:chgData name="Bohms, H.M. (Michel)" userId="f0b80a2c-ca6a-4850-9433-81e4d17ec5c1" providerId="ADAL" clId="{FBD933A5-3716-4CE6-9944-9EE98115B741}" dt="2021-10-07T17:56:32.551" v="5342" actId="790"/>
          <ac:spMkLst>
            <pc:docMk/>
            <pc:sldMk cId="2631319612" sldId="865"/>
            <ac:spMk id="5" creationId="{E1E6F17D-BEB5-4997-A15F-FEB80A8A2418}"/>
          </ac:spMkLst>
        </pc:spChg>
        <pc:spChg chg="mod">
          <ac:chgData name="Bohms, H.M. (Michel)" userId="f0b80a2c-ca6a-4850-9433-81e4d17ec5c1" providerId="ADAL" clId="{FBD933A5-3716-4CE6-9944-9EE98115B741}" dt="2021-10-07T17:56:32.553" v="5343" actId="790"/>
          <ac:spMkLst>
            <pc:docMk/>
            <pc:sldMk cId="2631319612" sldId="865"/>
            <ac:spMk id="7" creationId="{8AAE87D0-A7FA-4B20-A172-604E9E8ED0DB}"/>
          </ac:spMkLst>
        </pc:spChg>
      </pc:sldChg>
      <pc:sldChg chg="modSp mod">
        <pc:chgData name="Bohms, H.M. (Michel)" userId="f0b80a2c-ca6a-4850-9433-81e4d17ec5c1" providerId="ADAL" clId="{FBD933A5-3716-4CE6-9944-9EE98115B741}" dt="2021-10-07T17:56:30.646" v="4293" actId="790"/>
        <pc:sldMkLst>
          <pc:docMk/>
          <pc:sldMk cId="2560276402" sldId="866"/>
        </pc:sldMkLst>
        <pc:spChg chg="mod">
          <ac:chgData name="Bohms, H.M. (Michel)" userId="f0b80a2c-ca6a-4850-9433-81e4d17ec5c1" providerId="ADAL" clId="{FBD933A5-3716-4CE6-9944-9EE98115B741}" dt="2021-10-07T17:56:30.634" v="4286" actId="790"/>
          <ac:spMkLst>
            <pc:docMk/>
            <pc:sldMk cId="2560276402" sldId="866"/>
            <ac:spMk id="2" creationId="{11A76E3C-0D2D-47AD-942E-E22C6C6C77D6}"/>
          </ac:spMkLst>
        </pc:spChg>
        <pc:spChg chg="mod">
          <ac:chgData name="Bohms, H.M. (Michel)" userId="f0b80a2c-ca6a-4850-9433-81e4d17ec5c1" providerId="ADAL" clId="{FBD933A5-3716-4CE6-9944-9EE98115B741}" dt="2021-10-07T17:56:30.639" v="4290" actId="790"/>
          <ac:spMkLst>
            <pc:docMk/>
            <pc:sldMk cId="2560276402" sldId="866"/>
            <ac:spMk id="4" creationId="{CE328102-88B9-40D1-9E9B-579FADA67EEA}"/>
          </ac:spMkLst>
        </pc:spChg>
        <pc:spChg chg="mod">
          <ac:chgData name="Bohms, H.M. (Michel)" userId="f0b80a2c-ca6a-4850-9433-81e4d17ec5c1" providerId="ADAL" clId="{FBD933A5-3716-4CE6-9944-9EE98115B741}" dt="2021-10-07T17:56:30.643" v="4291" actId="790"/>
          <ac:spMkLst>
            <pc:docMk/>
            <pc:sldMk cId="2560276402" sldId="866"/>
            <ac:spMk id="5" creationId="{4623F87E-291B-4696-816C-1C63561397B8}"/>
          </ac:spMkLst>
        </pc:spChg>
        <pc:spChg chg="mod">
          <ac:chgData name="Bohms, H.M. (Michel)" userId="f0b80a2c-ca6a-4850-9433-81e4d17ec5c1" providerId="ADAL" clId="{FBD933A5-3716-4CE6-9944-9EE98115B741}" dt="2021-10-07T17:56:30.646" v="4293" actId="790"/>
          <ac:spMkLst>
            <pc:docMk/>
            <pc:sldMk cId="2560276402" sldId="866"/>
            <ac:spMk id="7" creationId="{1A795983-E8BC-496A-8E60-647B49DB51B6}"/>
          </ac:spMkLst>
        </pc:spChg>
        <pc:spChg chg="mod">
          <ac:chgData name="Bohms, H.M. (Michel)" userId="f0b80a2c-ca6a-4850-9433-81e4d17ec5c1" providerId="ADAL" clId="{FBD933A5-3716-4CE6-9944-9EE98115B741}" dt="2021-10-07T17:56:30.645" v="4292" actId="790"/>
          <ac:spMkLst>
            <pc:docMk/>
            <pc:sldMk cId="2560276402" sldId="866"/>
            <ac:spMk id="8" creationId="{BD961F35-270D-4E8F-9E2F-43AF7C079215}"/>
          </ac:spMkLst>
        </pc:spChg>
        <pc:spChg chg="mod">
          <ac:chgData name="Bohms, H.M. (Michel)" userId="f0b80a2c-ca6a-4850-9433-81e4d17ec5c1" providerId="ADAL" clId="{FBD933A5-3716-4CE6-9944-9EE98115B741}" dt="2021-10-07T17:56:30.638" v="4289" actId="20577"/>
          <ac:spMkLst>
            <pc:docMk/>
            <pc:sldMk cId="2560276402" sldId="866"/>
            <ac:spMk id="9" creationId="{FC12640B-51E6-45D5-B3A9-64D42C7C924F}"/>
          </ac:spMkLst>
        </pc:spChg>
      </pc:sldChg>
      <pc:sldChg chg="modSp mod">
        <pc:chgData name="Bohms, H.M. (Michel)" userId="f0b80a2c-ca6a-4850-9433-81e4d17ec5c1" providerId="ADAL" clId="{FBD933A5-3716-4CE6-9944-9EE98115B741}" dt="2021-10-07T17:56:30.424" v="4169" actId="790"/>
        <pc:sldMkLst>
          <pc:docMk/>
          <pc:sldMk cId="1764197125" sldId="867"/>
        </pc:sldMkLst>
        <pc:spChg chg="mod">
          <ac:chgData name="Bohms, H.M. (Michel)" userId="f0b80a2c-ca6a-4850-9433-81e4d17ec5c1" providerId="ADAL" clId="{FBD933A5-3716-4CE6-9944-9EE98115B741}" dt="2021-10-07T17:56:30.419" v="4167" actId="790"/>
          <ac:spMkLst>
            <pc:docMk/>
            <pc:sldMk cId="1764197125" sldId="867"/>
            <ac:spMk id="2" creationId="{2F0F8107-DEE5-41BC-8093-43FD29FF1DA9}"/>
          </ac:spMkLst>
        </pc:spChg>
        <pc:spChg chg="mod">
          <ac:chgData name="Bohms, H.M. (Michel)" userId="f0b80a2c-ca6a-4850-9433-81e4d17ec5c1" providerId="ADAL" clId="{FBD933A5-3716-4CE6-9944-9EE98115B741}" dt="2021-10-07T17:56:30.423" v="4168" actId="790"/>
          <ac:spMkLst>
            <pc:docMk/>
            <pc:sldMk cId="1764197125" sldId="867"/>
            <ac:spMk id="3" creationId="{7492F5A2-7280-40E0-8A48-5CB57724C2E5}"/>
          </ac:spMkLst>
        </pc:spChg>
        <pc:spChg chg="mod">
          <ac:chgData name="Bohms, H.M. (Michel)" userId="f0b80a2c-ca6a-4850-9433-81e4d17ec5c1" providerId="ADAL" clId="{FBD933A5-3716-4CE6-9944-9EE98115B741}" dt="2021-10-07T17:56:30.424" v="4169" actId="790"/>
          <ac:spMkLst>
            <pc:docMk/>
            <pc:sldMk cId="1764197125" sldId="867"/>
            <ac:spMk id="4" creationId="{44D9D9E3-86DA-4F9D-941B-45D873508A70}"/>
          </ac:spMkLst>
        </pc:spChg>
        <pc:spChg chg="mod">
          <ac:chgData name="Bohms, H.M. (Michel)" userId="f0b80a2c-ca6a-4850-9433-81e4d17ec5c1" providerId="ADAL" clId="{FBD933A5-3716-4CE6-9944-9EE98115B741}" dt="2021-10-07T17:56:30.418" v="4166" actId="790"/>
          <ac:spMkLst>
            <pc:docMk/>
            <pc:sldMk cId="1764197125" sldId="867"/>
            <ac:spMk id="20" creationId="{4BB9987A-2C44-4D4D-9641-691499791444}"/>
          </ac:spMkLst>
        </pc:spChg>
        <pc:spChg chg="mod">
          <ac:chgData name="Bohms, H.M. (Michel)" userId="f0b80a2c-ca6a-4850-9433-81e4d17ec5c1" providerId="ADAL" clId="{FBD933A5-3716-4CE6-9944-9EE98115B741}" dt="2021-10-07T17:56:30.412" v="4162" actId="790"/>
          <ac:spMkLst>
            <pc:docMk/>
            <pc:sldMk cId="1764197125" sldId="867"/>
            <ac:spMk id="21" creationId="{FB0A1F67-8B72-4538-88A8-FCEE59540602}"/>
          </ac:spMkLst>
        </pc:spChg>
        <pc:spChg chg="mod">
          <ac:chgData name="Bohms, H.M. (Michel)" userId="f0b80a2c-ca6a-4850-9433-81e4d17ec5c1" providerId="ADAL" clId="{FBD933A5-3716-4CE6-9944-9EE98115B741}" dt="2021-10-07T17:56:30.416" v="4165" actId="20577"/>
          <ac:spMkLst>
            <pc:docMk/>
            <pc:sldMk cId="1764197125" sldId="867"/>
            <ac:spMk id="23" creationId="{42D326BD-7163-4F21-BB5C-93E4AA4B3E1A}"/>
          </ac:spMkLst>
        </pc:spChg>
      </pc:sldChg>
      <pc:sldChg chg="modSp mod">
        <pc:chgData name="Bohms, H.M. (Michel)" userId="f0b80a2c-ca6a-4850-9433-81e4d17ec5c1" providerId="ADAL" clId="{FBD933A5-3716-4CE6-9944-9EE98115B741}" dt="2021-10-07T17:56:30.522" v="4223" actId="790"/>
        <pc:sldMkLst>
          <pc:docMk/>
          <pc:sldMk cId="3716863329" sldId="868"/>
        </pc:sldMkLst>
        <pc:spChg chg="mod">
          <ac:chgData name="Bohms, H.M. (Michel)" userId="f0b80a2c-ca6a-4850-9433-81e4d17ec5c1" providerId="ADAL" clId="{FBD933A5-3716-4CE6-9944-9EE98115B741}" dt="2021-10-07T17:56:30.512" v="4217" actId="790"/>
          <ac:spMkLst>
            <pc:docMk/>
            <pc:sldMk cId="3716863329" sldId="868"/>
            <ac:spMk id="2" creationId="{85CCA2AC-EE6F-4D61-90B1-199CAB6BB7A7}"/>
          </ac:spMkLst>
        </pc:spChg>
        <pc:spChg chg="mod">
          <ac:chgData name="Bohms, H.M. (Michel)" userId="f0b80a2c-ca6a-4850-9433-81e4d17ec5c1" providerId="ADAL" clId="{FBD933A5-3716-4CE6-9944-9EE98115B741}" dt="2021-10-07T17:56:30.515" v="4220" actId="20577"/>
          <ac:spMkLst>
            <pc:docMk/>
            <pc:sldMk cId="3716863329" sldId="868"/>
            <ac:spMk id="3" creationId="{90C03E2B-C029-4CA2-A8F5-68EAB4369C4F}"/>
          </ac:spMkLst>
        </pc:spChg>
        <pc:spChg chg="mod">
          <ac:chgData name="Bohms, H.M. (Michel)" userId="f0b80a2c-ca6a-4850-9433-81e4d17ec5c1" providerId="ADAL" clId="{FBD933A5-3716-4CE6-9944-9EE98115B741}" dt="2021-10-07T17:56:30.517" v="4221" actId="790"/>
          <ac:spMkLst>
            <pc:docMk/>
            <pc:sldMk cId="3716863329" sldId="868"/>
            <ac:spMk id="4" creationId="{29F42018-51C6-419A-B29D-F37A855E58A4}"/>
          </ac:spMkLst>
        </pc:spChg>
        <pc:spChg chg="mod">
          <ac:chgData name="Bohms, H.M. (Michel)" userId="f0b80a2c-ca6a-4850-9433-81e4d17ec5c1" providerId="ADAL" clId="{FBD933A5-3716-4CE6-9944-9EE98115B741}" dt="2021-10-07T17:56:30.520" v="4222" actId="790"/>
          <ac:spMkLst>
            <pc:docMk/>
            <pc:sldMk cId="3716863329" sldId="868"/>
            <ac:spMk id="5" creationId="{DB59B485-282C-4721-8A47-34B4629F4AE6}"/>
          </ac:spMkLst>
        </pc:spChg>
        <pc:spChg chg="mod">
          <ac:chgData name="Bohms, H.M. (Michel)" userId="f0b80a2c-ca6a-4850-9433-81e4d17ec5c1" providerId="ADAL" clId="{FBD933A5-3716-4CE6-9944-9EE98115B741}" dt="2021-10-07T17:56:30.522" v="4223" actId="790"/>
          <ac:spMkLst>
            <pc:docMk/>
            <pc:sldMk cId="3716863329" sldId="868"/>
            <ac:spMk id="7" creationId="{28404714-D49C-4310-962A-C05648F8D77B}"/>
          </ac:spMkLst>
        </pc:spChg>
      </pc:sldChg>
      <pc:sldChg chg="modSp mod">
        <pc:chgData name="Bohms, H.M. (Michel)" userId="f0b80a2c-ca6a-4850-9433-81e4d17ec5c1" providerId="ADAL" clId="{FBD933A5-3716-4CE6-9944-9EE98115B741}" dt="2021-10-07T17:56:33.181" v="5644" actId="790"/>
        <pc:sldMkLst>
          <pc:docMk/>
          <pc:sldMk cId="2061879676" sldId="869"/>
        </pc:sldMkLst>
        <pc:spChg chg="mod">
          <ac:chgData name="Bohms, H.M. (Michel)" userId="f0b80a2c-ca6a-4850-9433-81e4d17ec5c1" providerId="ADAL" clId="{FBD933A5-3716-4CE6-9944-9EE98115B741}" dt="2021-10-07T17:56:33.180" v="5643" actId="790"/>
          <ac:spMkLst>
            <pc:docMk/>
            <pc:sldMk cId="2061879676" sldId="869"/>
            <ac:spMk id="2" creationId="{9AB31A8F-0A17-42FB-8985-DF3F96CDB207}"/>
          </ac:spMkLst>
        </pc:spChg>
        <pc:spChg chg="mod">
          <ac:chgData name="Bohms, H.M. (Michel)" userId="f0b80a2c-ca6a-4850-9433-81e4d17ec5c1" providerId="ADAL" clId="{FBD933A5-3716-4CE6-9944-9EE98115B741}" dt="2021-10-07T17:56:33.181" v="5644" actId="790"/>
          <ac:spMkLst>
            <pc:docMk/>
            <pc:sldMk cId="2061879676" sldId="869"/>
            <ac:spMk id="3" creationId="{FD720FF9-CE24-41EA-BEBC-E94CF674A5C2}"/>
          </ac:spMkLst>
        </pc:spChg>
      </pc:sldChg>
      <pc:sldChg chg="modSp mod">
        <pc:chgData name="Bohms, H.M. (Michel)" userId="f0b80a2c-ca6a-4850-9433-81e4d17ec5c1" providerId="ADAL" clId="{FBD933A5-3716-4CE6-9944-9EE98115B741}" dt="2021-10-07T17:56:30.588" v="4261" actId="790"/>
        <pc:sldMkLst>
          <pc:docMk/>
          <pc:sldMk cId="1501172297" sldId="870"/>
        </pc:sldMkLst>
        <pc:spChg chg="mod">
          <ac:chgData name="Bohms, H.M. (Michel)" userId="f0b80a2c-ca6a-4850-9433-81e4d17ec5c1" providerId="ADAL" clId="{FBD933A5-3716-4CE6-9944-9EE98115B741}" dt="2021-10-07T17:56:30.580" v="4257" actId="20577"/>
          <ac:spMkLst>
            <pc:docMk/>
            <pc:sldMk cId="1501172297" sldId="870"/>
            <ac:spMk id="3" creationId="{1CB549C5-4A60-49BD-932F-38172022E68C}"/>
          </ac:spMkLst>
        </pc:spChg>
        <pc:spChg chg="mod">
          <ac:chgData name="Bohms, H.M. (Michel)" userId="f0b80a2c-ca6a-4850-9433-81e4d17ec5c1" providerId="ADAL" clId="{FBD933A5-3716-4CE6-9944-9EE98115B741}" dt="2021-10-07T17:56:30.582" v="4258" actId="790"/>
          <ac:spMkLst>
            <pc:docMk/>
            <pc:sldMk cId="1501172297" sldId="870"/>
            <ac:spMk id="4" creationId="{59651C19-F82A-4334-955A-8B92C6F9E44D}"/>
          </ac:spMkLst>
        </pc:spChg>
        <pc:spChg chg="mod">
          <ac:chgData name="Bohms, H.M. (Michel)" userId="f0b80a2c-ca6a-4850-9433-81e4d17ec5c1" providerId="ADAL" clId="{FBD933A5-3716-4CE6-9944-9EE98115B741}" dt="2021-10-07T17:56:30.586" v="4259" actId="790"/>
          <ac:spMkLst>
            <pc:docMk/>
            <pc:sldMk cId="1501172297" sldId="870"/>
            <ac:spMk id="5" creationId="{3A789D13-064E-4424-8D74-09B7DEC1CA41}"/>
          </ac:spMkLst>
        </pc:spChg>
        <pc:spChg chg="mod">
          <ac:chgData name="Bohms, H.M. (Michel)" userId="f0b80a2c-ca6a-4850-9433-81e4d17ec5c1" providerId="ADAL" clId="{FBD933A5-3716-4CE6-9944-9EE98115B741}" dt="2021-10-07T17:56:30.587" v="4260" actId="790"/>
          <ac:spMkLst>
            <pc:docMk/>
            <pc:sldMk cId="1501172297" sldId="870"/>
            <ac:spMk id="6" creationId="{B7FD19AD-89F8-4049-B1FF-2ED53A22FBFD}"/>
          </ac:spMkLst>
        </pc:spChg>
        <pc:spChg chg="mod">
          <ac:chgData name="Bohms, H.M. (Michel)" userId="f0b80a2c-ca6a-4850-9433-81e4d17ec5c1" providerId="ADAL" clId="{FBD933A5-3716-4CE6-9944-9EE98115B741}" dt="2021-10-07T17:56:30.588" v="4261" actId="790"/>
          <ac:spMkLst>
            <pc:docMk/>
            <pc:sldMk cId="1501172297" sldId="870"/>
            <ac:spMk id="7" creationId="{17A559CC-4A43-4D73-B230-15661B58FDDA}"/>
          </ac:spMkLst>
        </pc:spChg>
      </pc:sldChg>
      <pc:sldChg chg="addSp modSp mod">
        <pc:chgData name="Bohms, H.M. (Michel)" userId="f0b80a2c-ca6a-4850-9433-81e4d17ec5c1" providerId="ADAL" clId="{FBD933A5-3716-4CE6-9944-9EE98115B741}" dt="2021-10-10T12:02:40.780" v="6075" actId="20577"/>
        <pc:sldMkLst>
          <pc:docMk/>
          <pc:sldMk cId="3996661764" sldId="871"/>
        </pc:sldMkLst>
        <pc:spChg chg="add mod">
          <ac:chgData name="Bohms, H.M. (Michel)" userId="f0b80a2c-ca6a-4850-9433-81e4d17ec5c1" providerId="ADAL" clId="{FBD933A5-3716-4CE6-9944-9EE98115B741}" dt="2021-10-10T11:54:35.185" v="6059" actId="1076"/>
          <ac:spMkLst>
            <pc:docMk/>
            <pc:sldMk cId="3996661764" sldId="871"/>
            <ac:spMk id="2" creationId="{A25AC0AB-2044-45D6-BF7D-957C64E7A1B6}"/>
          </ac:spMkLst>
        </pc:spChg>
        <pc:spChg chg="mod">
          <ac:chgData name="Bohms, H.M. (Michel)" userId="f0b80a2c-ca6a-4850-9433-81e4d17ec5c1" providerId="ADAL" clId="{FBD933A5-3716-4CE6-9944-9EE98115B741}" dt="2021-10-07T17:56:30.526" v="4226" actId="20577"/>
          <ac:spMkLst>
            <pc:docMk/>
            <pc:sldMk cId="3996661764" sldId="871"/>
            <ac:spMk id="3" creationId="{959FBF2F-F431-49BD-9618-324C598422C6}"/>
          </ac:spMkLst>
        </pc:spChg>
        <pc:spChg chg="mod">
          <ac:chgData name="Bohms, H.M. (Michel)" userId="f0b80a2c-ca6a-4850-9433-81e4d17ec5c1" providerId="ADAL" clId="{FBD933A5-3716-4CE6-9944-9EE98115B741}" dt="2021-10-07T17:56:30.527" v="4227" actId="790"/>
          <ac:spMkLst>
            <pc:docMk/>
            <pc:sldMk cId="3996661764" sldId="871"/>
            <ac:spMk id="4" creationId="{93BE6B94-DDA3-4EC8-96F2-FEC77FFC2403}"/>
          </ac:spMkLst>
        </pc:spChg>
        <pc:spChg chg="mod">
          <ac:chgData name="Bohms, H.M. (Michel)" userId="f0b80a2c-ca6a-4850-9433-81e4d17ec5c1" providerId="ADAL" clId="{FBD933A5-3716-4CE6-9944-9EE98115B741}" dt="2021-10-07T17:56:30.531" v="4228" actId="790"/>
          <ac:spMkLst>
            <pc:docMk/>
            <pc:sldMk cId="3996661764" sldId="871"/>
            <ac:spMk id="5" creationId="{986C8FE1-561C-480B-8E95-ED0C3B832C4B}"/>
          </ac:spMkLst>
        </pc:spChg>
        <pc:spChg chg="add mod">
          <ac:chgData name="Bohms, H.M. (Michel)" userId="f0b80a2c-ca6a-4850-9433-81e4d17ec5c1" providerId="ADAL" clId="{FBD933A5-3716-4CE6-9944-9EE98115B741}" dt="2021-10-10T11:54:52.068" v="6062" actId="1076"/>
          <ac:spMkLst>
            <pc:docMk/>
            <pc:sldMk cId="3996661764" sldId="871"/>
            <ac:spMk id="6" creationId="{854AC7C5-12C2-4E25-8509-438D83D0A953}"/>
          </ac:spMkLst>
        </pc:spChg>
        <pc:spChg chg="mod">
          <ac:chgData name="Bohms, H.M. (Michel)" userId="f0b80a2c-ca6a-4850-9433-81e4d17ec5c1" providerId="ADAL" clId="{FBD933A5-3716-4CE6-9944-9EE98115B741}" dt="2021-10-10T11:53:49.959" v="6039" actId="20577"/>
          <ac:spMkLst>
            <pc:docMk/>
            <pc:sldMk cId="3996661764" sldId="871"/>
            <ac:spMk id="7" creationId="{FADC34B2-805E-4C6F-AF27-C2D6B1630F87}"/>
          </ac:spMkLst>
        </pc:spChg>
        <pc:spChg chg="mod">
          <ac:chgData name="Bohms, H.M. (Michel)" userId="f0b80a2c-ca6a-4850-9433-81e4d17ec5c1" providerId="ADAL" clId="{FBD933A5-3716-4CE6-9944-9EE98115B741}" dt="2021-10-07T17:56:30.534" v="4230" actId="790"/>
          <ac:spMkLst>
            <pc:docMk/>
            <pc:sldMk cId="3996661764" sldId="871"/>
            <ac:spMk id="55" creationId="{926A15BC-8189-44F4-BB18-C0C94957433D}"/>
          </ac:spMkLst>
        </pc:spChg>
        <pc:spChg chg="add mod">
          <ac:chgData name="Bohms, H.M. (Michel)" userId="f0b80a2c-ca6a-4850-9433-81e4d17ec5c1" providerId="ADAL" clId="{FBD933A5-3716-4CE6-9944-9EE98115B741}" dt="2021-10-10T11:54:35.185" v="6059" actId="1076"/>
          <ac:spMkLst>
            <pc:docMk/>
            <pc:sldMk cId="3996661764" sldId="871"/>
            <ac:spMk id="56" creationId="{2B815E6E-870C-4011-89B7-2D8E86FC7CC7}"/>
          </ac:spMkLst>
        </pc:spChg>
        <pc:spChg chg="mod">
          <ac:chgData name="Bohms, H.M. (Michel)" userId="f0b80a2c-ca6a-4850-9433-81e4d17ec5c1" providerId="ADAL" clId="{FBD933A5-3716-4CE6-9944-9EE98115B741}" dt="2021-10-07T17:56:30.536" v="4231" actId="790"/>
          <ac:spMkLst>
            <pc:docMk/>
            <pc:sldMk cId="3996661764" sldId="871"/>
            <ac:spMk id="62" creationId="{46979B23-580A-48F3-935A-D2875EC0CD35}"/>
          </ac:spMkLst>
        </pc:spChg>
        <pc:spChg chg="mod">
          <ac:chgData name="Bohms, H.M. (Michel)" userId="f0b80a2c-ca6a-4850-9433-81e4d17ec5c1" providerId="ADAL" clId="{FBD933A5-3716-4CE6-9944-9EE98115B741}" dt="2021-10-07T17:56:30.537" v="4232" actId="790"/>
          <ac:spMkLst>
            <pc:docMk/>
            <pc:sldMk cId="3996661764" sldId="871"/>
            <ac:spMk id="63" creationId="{0C28D137-EE22-4471-A902-C7D45C62E744}"/>
          </ac:spMkLst>
        </pc:spChg>
        <pc:spChg chg="mod">
          <ac:chgData name="Bohms, H.M. (Michel)" userId="f0b80a2c-ca6a-4850-9433-81e4d17ec5c1" providerId="ADAL" clId="{FBD933A5-3716-4CE6-9944-9EE98115B741}" dt="2021-10-07T17:56:30.539" v="4233" actId="790"/>
          <ac:spMkLst>
            <pc:docMk/>
            <pc:sldMk cId="3996661764" sldId="871"/>
            <ac:spMk id="64" creationId="{E173208A-6E4B-4DEC-B8C5-778DAF408601}"/>
          </ac:spMkLst>
        </pc:spChg>
        <pc:spChg chg="mod">
          <ac:chgData name="Bohms, H.M. (Michel)" userId="f0b80a2c-ca6a-4850-9433-81e4d17ec5c1" providerId="ADAL" clId="{FBD933A5-3716-4CE6-9944-9EE98115B741}" dt="2021-10-07T17:56:30.540" v="4234" actId="790"/>
          <ac:spMkLst>
            <pc:docMk/>
            <pc:sldMk cId="3996661764" sldId="871"/>
            <ac:spMk id="65" creationId="{5FF3BED3-D0D2-4817-A444-F8AE6B9CAEAA}"/>
          </ac:spMkLst>
        </pc:spChg>
        <pc:spChg chg="mod">
          <ac:chgData name="Bohms, H.M. (Michel)" userId="f0b80a2c-ca6a-4850-9433-81e4d17ec5c1" providerId="ADAL" clId="{FBD933A5-3716-4CE6-9944-9EE98115B741}" dt="2021-10-07T17:56:30.542" v="4235" actId="790"/>
          <ac:spMkLst>
            <pc:docMk/>
            <pc:sldMk cId="3996661764" sldId="871"/>
            <ac:spMk id="71" creationId="{6CE593E1-0F28-41D7-9166-911CB8EF5DCD}"/>
          </ac:spMkLst>
        </pc:spChg>
        <pc:spChg chg="mod">
          <ac:chgData name="Bohms, H.M. (Michel)" userId="f0b80a2c-ca6a-4850-9433-81e4d17ec5c1" providerId="ADAL" clId="{FBD933A5-3716-4CE6-9944-9EE98115B741}" dt="2021-10-07T17:56:30.544" v="4236" actId="790"/>
          <ac:spMkLst>
            <pc:docMk/>
            <pc:sldMk cId="3996661764" sldId="871"/>
            <ac:spMk id="74" creationId="{2A27256B-851A-4E86-9E04-7625F94EFD0D}"/>
          </ac:spMkLst>
        </pc:spChg>
        <pc:spChg chg="mod">
          <ac:chgData name="Bohms, H.M. (Michel)" userId="f0b80a2c-ca6a-4850-9433-81e4d17ec5c1" providerId="ADAL" clId="{FBD933A5-3716-4CE6-9944-9EE98115B741}" dt="2021-10-07T17:56:30.546" v="4237" actId="790"/>
          <ac:spMkLst>
            <pc:docMk/>
            <pc:sldMk cId="3996661764" sldId="871"/>
            <ac:spMk id="77" creationId="{4DFAFBED-142A-4983-8F85-CE5196315C5D}"/>
          </ac:spMkLst>
        </pc:spChg>
        <pc:spChg chg="mod">
          <ac:chgData name="Bohms, H.M. (Michel)" userId="f0b80a2c-ca6a-4850-9433-81e4d17ec5c1" providerId="ADAL" clId="{FBD933A5-3716-4CE6-9944-9EE98115B741}" dt="2021-10-07T17:56:30.547" v="4238" actId="790"/>
          <ac:spMkLst>
            <pc:docMk/>
            <pc:sldMk cId="3996661764" sldId="871"/>
            <ac:spMk id="78" creationId="{3E665813-D527-4D47-AA3B-EEE675F95732}"/>
          </ac:spMkLst>
        </pc:spChg>
        <pc:spChg chg="mod">
          <ac:chgData name="Bohms, H.M. (Michel)" userId="f0b80a2c-ca6a-4850-9433-81e4d17ec5c1" providerId="ADAL" clId="{FBD933A5-3716-4CE6-9944-9EE98115B741}" dt="2021-10-07T17:56:30.549" v="4239" actId="790"/>
          <ac:spMkLst>
            <pc:docMk/>
            <pc:sldMk cId="3996661764" sldId="871"/>
            <ac:spMk id="80" creationId="{A8C77AEC-BF7F-4C2A-BE84-DBA52F983782}"/>
          </ac:spMkLst>
        </pc:spChg>
        <pc:spChg chg="mod">
          <ac:chgData name="Bohms, H.M. (Michel)" userId="f0b80a2c-ca6a-4850-9433-81e4d17ec5c1" providerId="ADAL" clId="{FBD933A5-3716-4CE6-9944-9EE98115B741}" dt="2021-10-07T17:56:30.551" v="4240" actId="790"/>
          <ac:spMkLst>
            <pc:docMk/>
            <pc:sldMk cId="3996661764" sldId="871"/>
            <ac:spMk id="91" creationId="{1A586D7E-5175-47E4-9D81-F1C3BA3A7987}"/>
          </ac:spMkLst>
        </pc:spChg>
        <pc:spChg chg="mod">
          <ac:chgData name="Bohms, H.M. (Michel)" userId="f0b80a2c-ca6a-4850-9433-81e4d17ec5c1" providerId="ADAL" clId="{FBD933A5-3716-4CE6-9944-9EE98115B741}" dt="2021-10-07T17:56:30.552" v="4241" actId="790"/>
          <ac:spMkLst>
            <pc:docMk/>
            <pc:sldMk cId="3996661764" sldId="871"/>
            <ac:spMk id="94" creationId="{B3CCC89C-A79C-4FA4-B540-8D5CE2837B22}"/>
          </ac:spMkLst>
        </pc:spChg>
        <pc:spChg chg="mod">
          <ac:chgData name="Bohms, H.M. (Michel)" userId="f0b80a2c-ca6a-4850-9433-81e4d17ec5c1" providerId="ADAL" clId="{FBD933A5-3716-4CE6-9944-9EE98115B741}" dt="2021-10-07T17:56:30.554" v="4242" actId="790"/>
          <ac:spMkLst>
            <pc:docMk/>
            <pc:sldMk cId="3996661764" sldId="871"/>
            <ac:spMk id="96" creationId="{1AD88708-2D92-4B97-97C2-5F60DA8767E7}"/>
          </ac:spMkLst>
        </pc:spChg>
        <pc:spChg chg="mod">
          <ac:chgData name="Bohms, H.M. (Michel)" userId="f0b80a2c-ca6a-4850-9433-81e4d17ec5c1" providerId="ADAL" clId="{FBD933A5-3716-4CE6-9944-9EE98115B741}" dt="2021-10-07T17:56:30.556" v="4243" actId="790"/>
          <ac:spMkLst>
            <pc:docMk/>
            <pc:sldMk cId="3996661764" sldId="871"/>
            <ac:spMk id="100" creationId="{E16DC3AB-73F4-4887-91C2-33E886E9ED94}"/>
          </ac:spMkLst>
        </pc:spChg>
        <pc:spChg chg="mod">
          <ac:chgData name="Bohms, H.M. (Michel)" userId="f0b80a2c-ca6a-4850-9433-81e4d17ec5c1" providerId="ADAL" clId="{FBD933A5-3716-4CE6-9944-9EE98115B741}" dt="2021-10-07T17:56:30.558" v="4244" actId="790"/>
          <ac:spMkLst>
            <pc:docMk/>
            <pc:sldMk cId="3996661764" sldId="871"/>
            <ac:spMk id="104" creationId="{153BA0A0-5733-485B-AC95-E8DB54BB1D84}"/>
          </ac:spMkLst>
        </pc:spChg>
        <pc:spChg chg="mod">
          <ac:chgData name="Bohms, H.M. (Michel)" userId="f0b80a2c-ca6a-4850-9433-81e4d17ec5c1" providerId="ADAL" clId="{FBD933A5-3716-4CE6-9944-9EE98115B741}" dt="2021-10-10T12:02:40.780" v="6075" actId="20577"/>
          <ac:spMkLst>
            <pc:docMk/>
            <pc:sldMk cId="3996661764" sldId="871"/>
            <ac:spMk id="106" creationId="{3AF7CB10-45EB-4A4C-9B30-F3F0C70A5698}"/>
          </ac:spMkLst>
        </pc:spChg>
        <pc:spChg chg="mod">
          <ac:chgData name="Bohms, H.M. (Michel)" userId="f0b80a2c-ca6a-4850-9433-81e4d17ec5c1" providerId="ADAL" clId="{FBD933A5-3716-4CE6-9944-9EE98115B741}" dt="2021-10-07T17:56:30.561" v="4246" actId="790"/>
          <ac:spMkLst>
            <pc:docMk/>
            <pc:sldMk cId="3996661764" sldId="871"/>
            <ac:spMk id="108" creationId="{59241C93-FCC9-430C-B01A-CAD2345739A3}"/>
          </ac:spMkLst>
        </pc:spChg>
        <pc:picChg chg="mod">
          <ac:chgData name="Bohms, H.M. (Michel)" userId="f0b80a2c-ca6a-4850-9433-81e4d17ec5c1" providerId="ADAL" clId="{FBD933A5-3716-4CE6-9944-9EE98115B741}" dt="2021-10-10T12:02:05.150" v="6065" actId="1076"/>
          <ac:picMkLst>
            <pc:docMk/>
            <pc:sldMk cId="3996661764" sldId="871"/>
            <ac:picMk id="92" creationId="{3914920D-F921-42B4-B7A7-6519029BA4B5}"/>
          </ac:picMkLst>
        </pc:picChg>
        <pc:picChg chg="mod">
          <ac:chgData name="Bohms, H.M. (Michel)" userId="f0b80a2c-ca6a-4850-9433-81e4d17ec5c1" providerId="ADAL" clId="{FBD933A5-3716-4CE6-9944-9EE98115B741}" dt="2021-10-10T12:02:01.654" v="6064" actId="1076"/>
          <ac:picMkLst>
            <pc:docMk/>
            <pc:sldMk cId="3996661764" sldId="871"/>
            <ac:picMk id="99" creationId="{CBCF3CE5-18F3-4067-9307-12663365800C}"/>
          </ac:picMkLst>
        </pc:picChg>
        <pc:cxnChg chg="mod">
          <ac:chgData name="Bohms, H.M. (Michel)" userId="f0b80a2c-ca6a-4850-9433-81e4d17ec5c1" providerId="ADAL" clId="{FBD933A5-3716-4CE6-9944-9EE98115B741}" dt="2021-10-07T17:56:30.542" v="4235" actId="790"/>
          <ac:cxnSpMkLst>
            <pc:docMk/>
            <pc:sldMk cId="3996661764" sldId="871"/>
            <ac:cxnSpMk id="90" creationId="{A1C3A95D-2FE3-4593-9C70-D9BF8F4C2FBF}"/>
          </ac:cxnSpMkLst>
        </pc:cxnChg>
        <pc:cxnChg chg="mod">
          <ac:chgData name="Bohms, H.M. (Michel)" userId="f0b80a2c-ca6a-4850-9433-81e4d17ec5c1" providerId="ADAL" clId="{FBD933A5-3716-4CE6-9944-9EE98115B741}" dt="2021-10-07T17:56:30.549" v="4239" actId="790"/>
          <ac:cxnSpMkLst>
            <pc:docMk/>
            <pc:sldMk cId="3996661764" sldId="871"/>
            <ac:cxnSpMk id="98" creationId="{2E0C0092-760B-4EA9-A6C4-BD4B36FB8047}"/>
          </ac:cxnSpMkLst>
        </pc:cxnChg>
      </pc:sldChg>
      <pc:sldChg chg="modSp mod">
        <pc:chgData name="Bohms, H.M. (Michel)" userId="f0b80a2c-ca6a-4850-9433-81e4d17ec5c1" providerId="ADAL" clId="{FBD933A5-3716-4CE6-9944-9EE98115B741}" dt="2021-10-07T17:56:30.600" v="4268" actId="790"/>
        <pc:sldMkLst>
          <pc:docMk/>
          <pc:sldMk cId="1199743588" sldId="872"/>
        </pc:sldMkLst>
        <pc:spChg chg="mod">
          <ac:chgData name="Bohms, H.M. (Michel)" userId="f0b80a2c-ca6a-4850-9433-81e4d17ec5c1" providerId="ADAL" clId="{FBD933A5-3716-4CE6-9944-9EE98115B741}" dt="2021-10-07T17:56:30.592" v="4264" actId="20577"/>
          <ac:spMkLst>
            <pc:docMk/>
            <pc:sldMk cId="1199743588" sldId="872"/>
            <ac:spMk id="3" creationId="{1CB549C5-4A60-49BD-932F-38172022E68C}"/>
          </ac:spMkLst>
        </pc:spChg>
        <pc:spChg chg="mod">
          <ac:chgData name="Bohms, H.M. (Michel)" userId="f0b80a2c-ca6a-4850-9433-81e4d17ec5c1" providerId="ADAL" clId="{FBD933A5-3716-4CE6-9944-9EE98115B741}" dt="2021-10-07T17:56:30.594" v="4265" actId="790"/>
          <ac:spMkLst>
            <pc:docMk/>
            <pc:sldMk cId="1199743588" sldId="872"/>
            <ac:spMk id="4" creationId="{59651C19-F82A-4334-955A-8B92C6F9E44D}"/>
          </ac:spMkLst>
        </pc:spChg>
        <pc:spChg chg="mod">
          <ac:chgData name="Bohms, H.M. (Michel)" userId="f0b80a2c-ca6a-4850-9433-81e4d17ec5c1" providerId="ADAL" clId="{FBD933A5-3716-4CE6-9944-9EE98115B741}" dt="2021-10-07T17:56:30.597" v="4266" actId="790"/>
          <ac:spMkLst>
            <pc:docMk/>
            <pc:sldMk cId="1199743588" sldId="872"/>
            <ac:spMk id="5" creationId="{3A789D13-064E-4424-8D74-09B7DEC1CA41}"/>
          </ac:spMkLst>
        </pc:spChg>
        <pc:spChg chg="mod">
          <ac:chgData name="Bohms, H.M. (Michel)" userId="f0b80a2c-ca6a-4850-9433-81e4d17ec5c1" providerId="ADAL" clId="{FBD933A5-3716-4CE6-9944-9EE98115B741}" dt="2021-10-07T17:56:30.599" v="4267" actId="790"/>
          <ac:spMkLst>
            <pc:docMk/>
            <pc:sldMk cId="1199743588" sldId="872"/>
            <ac:spMk id="6" creationId="{B7FD19AD-89F8-4049-B1FF-2ED53A22FBFD}"/>
          </ac:spMkLst>
        </pc:spChg>
        <pc:spChg chg="mod">
          <ac:chgData name="Bohms, H.M. (Michel)" userId="f0b80a2c-ca6a-4850-9433-81e4d17ec5c1" providerId="ADAL" clId="{FBD933A5-3716-4CE6-9944-9EE98115B741}" dt="2021-10-07T17:56:30.600" v="4268" actId="790"/>
          <ac:spMkLst>
            <pc:docMk/>
            <pc:sldMk cId="1199743588" sldId="872"/>
            <ac:spMk id="7" creationId="{17A559CC-4A43-4D73-B230-15661B58FDDA}"/>
          </ac:spMkLst>
        </pc:spChg>
      </pc:sldChg>
      <pc:sldChg chg="modSp mod">
        <pc:chgData name="Bohms, H.M. (Michel)" userId="f0b80a2c-ca6a-4850-9433-81e4d17ec5c1" providerId="ADAL" clId="{FBD933A5-3716-4CE6-9944-9EE98115B741}" dt="2021-10-07T17:56:30.665" v="4302" actId="790"/>
        <pc:sldMkLst>
          <pc:docMk/>
          <pc:sldMk cId="3461444131" sldId="875"/>
        </pc:sldMkLst>
        <pc:spChg chg="mod">
          <ac:chgData name="Bohms, H.M. (Michel)" userId="f0b80a2c-ca6a-4850-9433-81e4d17ec5c1" providerId="ADAL" clId="{FBD933A5-3716-4CE6-9944-9EE98115B741}" dt="2021-10-07T17:56:30.651" v="4294" actId="790"/>
          <ac:spMkLst>
            <pc:docMk/>
            <pc:sldMk cId="3461444131" sldId="875"/>
            <ac:spMk id="2" creationId="{11A76E3C-0D2D-47AD-942E-E22C6C6C77D6}"/>
          </ac:spMkLst>
        </pc:spChg>
        <pc:spChg chg="mod">
          <ac:chgData name="Bohms, H.M. (Michel)" userId="f0b80a2c-ca6a-4850-9433-81e4d17ec5c1" providerId="ADAL" clId="{FBD933A5-3716-4CE6-9944-9EE98115B741}" dt="2021-10-07T17:56:30.657" v="4298" actId="790"/>
          <ac:spMkLst>
            <pc:docMk/>
            <pc:sldMk cId="3461444131" sldId="875"/>
            <ac:spMk id="4" creationId="{CE328102-88B9-40D1-9E9B-579FADA67EEA}"/>
          </ac:spMkLst>
        </pc:spChg>
        <pc:spChg chg="mod">
          <ac:chgData name="Bohms, H.M. (Michel)" userId="f0b80a2c-ca6a-4850-9433-81e4d17ec5c1" providerId="ADAL" clId="{FBD933A5-3716-4CE6-9944-9EE98115B741}" dt="2021-10-07T17:56:30.660" v="4299" actId="790"/>
          <ac:spMkLst>
            <pc:docMk/>
            <pc:sldMk cId="3461444131" sldId="875"/>
            <ac:spMk id="5" creationId="{4623F87E-291B-4696-816C-1C63561397B8}"/>
          </ac:spMkLst>
        </pc:spChg>
        <pc:spChg chg="mod">
          <ac:chgData name="Bohms, H.M. (Michel)" userId="f0b80a2c-ca6a-4850-9433-81e4d17ec5c1" providerId="ADAL" clId="{FBD933A5-3716-4CE6-9944-9EE98115B741}" dt="2021-10-07T17:56:30.665" v="4302" actId="790"/>
          <ac:spMkLst>
            <pc:docMk/>
            <pc:sldMk cId="3461444131" sldId="875"/>
            <ac:spMk id="6" creationId="{D8A9606D-A628-4C3A-810B-E5403A8FC87E}"/>
          </ac:spMkLst>
        </pc:spChg>
        <pc:spChg chg="mod">
          <ac:chgData name="Bohms, H.M. (Michel)" userId="f0b80a2c-ca6a-4850-9433-81e4d17ec5c1" providerId="ADAL" clId="{FBD933A5-3716-4CE6-9944-9EE98115B741}" dt="2021-10-07T17:56:30.663" v="4301" actId="790"/>
          <ac:spMkLst>
            <pc:docMk/>
            <pc:sldMk cId="3461444131" sldId="875"/>
            <ac:spMk id="7" creationId="{1A795983-E8BC-496A-8E60-647B49DB51B6}"/>
          </ac:spMkLst>
        </pc:spChg>
        <pc:spChg chg="mod">
          <ac:chgData name="Bohms, H.M. (Michel)" userId="f0b80a2c-ca6a-4850-9433-81e4d17ec5c1" providerId="ADAL" clId="{FBD933A5-3716-4CE6-9944-9EE98115B741}" dt="2021-10-07T17:56:30.662" v="4300" actId="790"/>
          <ac:spMkLst>
            <pc:docMk/>
            <pc:sldMk cId="3461444131" sldId="875"/>
            <ac:spMk id="8" creationId="{BD961F35-270D-4E8F-9E2F-43AF7C079215}"/>
          </ac:spMkLst>
        </pc:spChg>
        <pc:spChg chg="mod">
          <ac:chgData name="Bohms, H.M. (Michel)" userId="f0b80a2c-ca6a-4850-9433-81e4d17ec5c1" providerId="ADAL" clId="{FBD933A5-3716-4CE6-9944-9EE98115B741}" dt="2021-10-07T17:56:30.655" v="4297" actId="20577"/>
          <ac:spMkLst>
            <pc:docMk/>
            <pc:sldMk cId="3461444131" sldId="875"/>
            <ac:spMk id="9" creationId="{FC12640B-51E6-45D5-B3A9-64D42C7C924F}"/>
          </ac:spMkLst>
        </pc:spChg>
      </pc:sldChg>
      <pc:sldChg chg="modSp mod">
        <pc:chgData name="Bohms, H.M. (Michel)" userId="f0b80a2c-ca6a-4850-9433-81e4d17ec5c1" providerId="ADAL" clId="{FBD933A5-3716-4CE6-9944-9EE98115B741}" dt="2021-10-07T17:56:32.112" v="5105" actId="790"/>
        <pc:sldMkLst>
          <pc:docMk/>
          <pc:sldMk cId="3615703497" sldId="876"/>
        </pc:sldMkLst>
        <pc:spChg chg="mod">
          <ac:chgData name="Bohms, H.M. (Michel)" userId="f0b80a2c-ca6a-4850-9433-81e4d17ec5c1" providerId="ADAL" clId="{FBD933A5-3716-4CE6-9944-9EE98115B741}" dt="2021-10-07T17:56:32.103" v="5101" actId="20577"/>
          <ac:spMkLst>
            <pc:docMk/>
            <pc:sldMk cId="3615703497" sldId="876"/>
            <ac:spMk id="3" creationId="{ED76C920-E5F4-4C86-BFB7-277823C77190}"/>
          </ac:spMkLst>
        </pc:spChg>
        <pc:spChg chg="mod">
          <ac:chgData name="Bohms, H.M. (Michel)" userId="f0b80a2c-ca6a-4850-9433-81e4d17ec5c1" providerId="ADAL" clId="{FBD933A5-3716-4CE6-9944-9EE98115B741}" dt="2021-10-07T17:56:32.104" v="5102" actId="790"/>
          <ac:spMkLst>
            <pc:docMk/>
            <pc:sldMk cId="3615703497" sldId="876"/>
            <ac:spMk id="4" creationId="{52DD7A8D-15E0-4134-9DA2-FE4208BF70DD}"/>
          </ac:spMkLst>
        </pc:spChg>
        <pc:spChg chg="mod">
          <ac:chgData name="Bohms, H.M. (Michel)" userId="f0b80a2c-ca6a-4850-9433-81e4d17ec5c1" providerId="ADAL" clId="{FBD933A5-3716-4CE6-9944-9EE98115B741}" dt="2021-10-07T17:56:32.108" v="5103" actId="790"/>
          <ac:spMkLst>
            <pc:docMk/>
            <pc:sldMk cId="3615703497" sldId="876"/>
            <ac:spMk id="5" creationId="{81D49E64-98A4-4BFE-8B95-F2DB2B3F183B}"/>
          </ac:spMkLst>
        </pc:spChg>
        <pc:spChg chg="mod">
          <ac:chgData name="Bohms, H.M. (Michel)" userId="f0b80a2c-ca6a-4850-9433-81e4d17ec5c1" providerId="ADAL" clId="{FBD933A5-3716-4CE6-9944-9EE98115B741}" dt="2021-10-07T17:56:32.112" v="5105" actId="790"/>
          <ac:spMkLst>
            <pc:docMk/>
            <pc:sldMk cId="3615703497" sldId="876"/>
            <ac:spMk id="6" creationId="{1F9BAAFF-392B-4F46-ADD6-26AB2910D7BE}"/>
          </ac:spMkLst>
        </pc:spChg>
        <pc:spChg chg="mod">
          <ac:chgData name="Bohms, H.M. (Michel)" userId="f0b80a2c-ca6a-4850-9433-81e4d17ec5c1" providerId="ADAL" clId="{FBD933A5-3716-4CE6-9944-9EE98115B741}" dt="2021-10-07T17:56:32.110" v="5104" actId="790"/>
          <ac:spMkLst>
            <pc:docMk/>
            <pc:sldMk cId="3615703497" sldId="876"/>
            <ac:spMk id="7" creationId="{ADBB3879-8965-4D67-BAE0-5851922A0518}"/>
          </ac:spMkLst>
        </pc:spChg>
      </pc:sldChg>
      <pc:sldChg chg="modSp mod">
        <pc:chgData name="Bohms, H.M. (Michel)" userId="f0b80a2c-ca6a-4850-9433-81e4d17ec5c1" providerId="ADAL" clId="{FBD933A5-3716-4CE6-9944-9EE98115B741}" dt="2021-10-07T17:56:32.129" v="5113" actId="790"/>
        <pc:sldMkLst>
          <pc:docMk/>
          <pc:sldMk cId="747923453" sldId="877"/>
        </pc:sldMkLst>
        <pc:spChg chg="mod">
          <ac:chgData name="Bohms, H.M. (Michel)" userId="f0b80a2c-ca6a-4850-9433-81e4d17ec5c1" providerId="ADAL" clId="{FBD933A5-3716-4CE6-9944-9EE98115B741}" dt="2021-10-07T17:56:32.122" v="5110" actId="790"/>
          <ac:spMkLst>
            <pc:docMk/>
            <pc:sldMk cId="747923453" sldId="877"/>
            <ac:spMk id="4" creationId="{52DD7A8D-15E0-4134-9DA2-FE4208BF70DD}"/>
          </ac:spMkLst>
        </pc:spChg>
        <pc:spChg chg="mod">
          <ac:chgData name="Bohms, H.M. (Michel)" userId="f0b80a2c-ca6a-4850-9433-81e4d17ec5c1" providerId="ADAL" clId="{FBD933A5-3716-4CE6-9944-9EE98115B741}" dt="2021-10-07T17:56:32.126" v="5111" actId="790"/>
          <ac:spMkLst>
            <pc:docMk/>
            <pc:sldMk cId="747923453" sldId="877"/>
            <ac:spMk id="5" creationId="{81D49E64-98A4-4BFE-8B95-F2DB2B3F183B}"/>
          </ac:spMkLst>
        </pc:spChg>
        <pc:spChg chg="mod">
          <ac:chgData name="Bohms, H.M. (Michel)" userId="f0b80a2c-ca6a-4850-9433-81e4d17ec5c1" providerId="ADAL" clId="{FBD933A5-3716-4CE6-9944-9EE98115B741}" dt="2021-10-07T17:56:32.116" v="5106" actId="790"/>
          <ac:spMkLst>
            <pc:docMk/>
            <pc:sldMk cId="747923453" sldId="877"/>
            <ac:spMk id="6" creationId="{A5287BB2-F7BB-4987-863B-C48629AA7154}"/>
          </ac:spMkLst>
        </pc:spChg>
        <pc:spChg chg="mod">
          <ac:chgData name="Bohms, H.M. (Michel)" userId="f0b80a2c-ca6a-4850-9433-81e4d17ec5c1" providerId="ADAL" clId="{FBD933A5-3716-4CE6-9944-9EE98115B741}" dt="2021-10-07T17:56:32.129" v="5113" actId="790"/>
          <ac:spMkLst>
            <pc:docMk/>
            <pc:sldMk cId="747923453" sldId="877"/>
            <ac:spMk id="7" creationId="{ADBB3879-8965-4D67-BAE0-5851922A0518}"/>
          </ac:spMkLst>
        </pc:spChg>
        <pc:spChg chg="mod">
          <ac:chgData name="Bohms, H.M. (Michel)" userId="f0b80a2c-ca6a-4850-9433-81e4d17ec5c1" providerId="ADAL" clId="{FBD933A5-3716-4CE6-9944-9EE98115B741}" dt="2021-10-07T17:56:32.127" v="5112" actId="790"/>
          <ac:spMkLst>
            <pc:docMk/>
            <pc:sldMk cId="747923453" sldId="877"/>
            <ac:spMk id="8" creationId="{B4FEC552-EFA5-4775-A290-E27ED250D5CC}"/>
          </ac:spMkLst>
        </pc:spChg>
        <pc:spChg chg="mod">
          <ac:chgData name="Bohms, H.M. (Michel)" userId="f0b80a2c-ca6a-4850-9433-81e4d17ec5c1" providerId="ADAL" clId="{FBD933A5-3716-4CE6-9944-9EE98115B741}" dt="2021-10-07T17:56:32.120" v="5109" actId="20577"/>
          <ac:spMkLst>
            <pc:docMk/>
            <pc:sldMk cId="747923453" sldId="877"/>
            <ac:spMk id="9" creationId="{D8A3BD10-4567-441F-81D1-994F44D3C050}"/>
          </ac:spMkLst>
        </pc:spChg>
      </pc:sldChg>
      <pc:sldChg chg="modSp mod">
        <pc:chgData name="Bohms, H.M. (Michel)" userId="f0b80a2c-ca6a-4850-9433-81e4d17ec5c1" providerId="ADAL" clId="{FBD933A5-3716-4CE6-9944-9EE98115B741}" dt="2021-10-07T17:56:30.684" v="4310" actId="790"/>
        <pc:sldMkLst>
          <pc:docMk/>
          <pc:sldMk cId="4096381340" sldId="878"/>
        </pc:sldMkLst>
        <pc:spChg chg="mod">
          <ac:chgData name="Bohms, H.M. (Michel)" userId="f0b80a2c-ca6a-4850-9433-81e4d17ec5c1" providerId="ADAL" clId="{FBD933A5-3716-4CE6-9944-9EE98115B741}" dt="2021-10-07T17:56:30.673" v="4303" actId="790"/>
          <ac:spMkLst>
            <pc:docMk/>
            <pc:sldMk cId="4096381340" sldId="878"/>
            <ac:spMk id="2" creationId="{11A76E3C-0D2D-47AD-942E-E22C6C6C77D6}"/>
          </ac:spMkLst>
        </pc:spChg>
        <pc:spChg chg="mod">
          <ac:chgData name="Bohms, H.M. (Michel)" userId="f0b80a2c-ca6a-4850-9433-81e4d17ec5c1" providerId="ADAL" clId="{FBD933A5-3716-4CE6-9944-9EE98115B741}" dt="2021-10-07T17:56:30.678" v="4307" actId="790"/>
          <ac:spMkLst>
            <pc:docMk/>
            <pc:sldMk cId="4096381340" sldId="878"/>
            <ac:spMk id="4" creationId="{CE328102-88B9-40D1-9E9B-579FADA67EEA}"/>
          </ac:spMkLst>
        </pc:spChg>
        <pc:spChg chg="mod">
          <ac:chgData name="Bohms, H.M. (Michel)" userId="f0b80a2c-ca6a-4850-9433-81e4d17ec5c1" providerId="ADAL" clId="{FBD933A5-3716-4CE6-9944-9EE98115B741}" dt="2021-10-07T17:56:30.682" v="4308" actId="790"/>
          <ac:spMkLst>
            <pc:docMk/>
            <pc:sldMk cId="4096381340" sldId="878"/>
            <ac:spMk id="5" creationId="{4623F87E-291B-4696-816C-1C63561397B8}"/>
          </ac:spMkLst>
        </pc:spChg>
        <pc:spChg chg="mod">
          <ac:chgData name="Bohms, H.M. (Michel)" userId="f0b80a2c-ca6a-4850-9433-81e4d17ec5c1" providerId="ADAL" clId="{FBD933A5-3716-4CE6-9944-9EE98115B741}" dt="2021-10-07T17:56:30.684" v="4310" actId="790"/>
          <ac:spMkLst>
            <pc:docMk/>
            <pc:sldMk cId="4096381340" sldId="878"/>
            <ac:spMk id="7" creationId="{1A795983-E8BC-496A-8E60-647B49DB51B6}"/>
          </ac:spMkLst>
        </pc:spChg>
        <pc:spChg chg="mod">
          <ac:chgData name="Bohms, H.M. (Michel)" userId="f0b80a2c-ca6a-4850-9433-81e4d17ec5c1" providerId="ADAL" clId="{FBD933A5-3716-4CE6-9944-9EE98115B741}" dt="2021-10-07T17:56:30.683" v="4309" actId="790"/>
          <ac:spMkLst>
            <pc:docMk/>
            <pc:sldMk cId="4096381340" sldId="878"/>
            <ac:spMk id="8" creationId="{BD961F35-270D-4E8F-9E2F-43AF7C079215}"/>
          </ac:spMkLst>
        </pc:spChg>
        <pc:spChg chg="mod">
          <ac:chgData name="Bohms, H.M. (Michel)" userId="f0b80a2c-ca6a-4850-9433-81e4d17ec5c1" providerId="ADAL" clId="{FBD933A5-3716-4CE6-9944-9EE98115B741}" dt="2021-10-07T17:56:30.676" v="4306" actId="20577"/>
          <ac:spMkLst>
            <pc:docMk/>
            <pc:sldMk cId="4096381340" sldId="878"/>
            <ac:spMk id="9" creationId="{FC12640B-51E6-45D5-B3A9-64D42C7C924F}"/>
          </ac:spMkLst>
        </pc:spChg>
      </pc:sldChg>
      <pc:sldChg chg="modSp mod">
        <pc:chgData name="Bohms, H.M. (Michel)" userId="f0b80a2c-ca6a-4850-9433-81e4d17ec5c1" providerId="ADAL" clId="{FBD933A5-3716-4CE6-9944-9EE98115B741}" dt="2021-10-07T17:58:44.105" v="5725" actId="20577"/>
        <pc:sldMkLst>
          <pc:docMk/>
          <pc:sldMk cId="244251448" sldId="879"/>
        </pc:sldMkLst>
        <pc:spChg chg="mod">
          <ac:chgData name="Bohms, H.M. (Michel)" userId="f0b80a2c-ca6a-4850-9433-81e4d17ec5c1" providerId="ADAL" clId="{FBD933A5-3716-4CE6-9944-9EE98115B741}" dt="2021-10-07T17:56:30.895" v="4425" actId="20577"/>
          <ac:spMkLst>
            <pc:docMk/>
            <pc:sldMk cId="244251448" sldId="879"/>
            <ac:spMk id="3" creationId="{ED76C920-E5F4-4C86-BFB7-277823C77190}"/>
          </ac:spMkLst>
        </pc:spChg>
        <pc:spChg chg="mod">
          <ac:chgData name="Bohms, H.M. (Michel)" userId="f0b80a2c-ca6a-4850-9433-81e4d17ec5c1" providerId="ADAL" clId="{FBD933A5-3716-4CE6-9944-9EE98115B741}" dt="2021-10-07T17:56:30.896" v="4426" actId="790"/>
          <ac:spMkLst>
            <pc:docMk/>
            <pc:sldMk cId="244251448" sldId="879"/>
            <ac:spMk id="4" creationId="{52DD7A8D-15E0-4134-9DA2-FE4208BF70DD}"/>
          </ac:spMkLst>
        </pc:spChg>
        <pc:spChg chg="mod">
          <ac:chgData name="Bohms, H.M. (Michel)" userId="f0b80a2c-ca6a-4850-9433-81e4d17ec5c1" providerId="ADAL" clId="{FBD933A5-3716-4CE6-9944-9EE98115B741}" dt="2021-10-07T17:56:30.900" v="4427" actId="790"/>
          <ac:spMkLst>
            <pc:docMk/>
            <pc:sldMk cId="244251448" sldId="879"/>
            <ac:spMk id="5" creationId="{81D49E64-98A4-4BFE-8B95-F2DB2B3F183B}"/>
          </ac:spMkLst>
        </pc:spChg>
        <pc:spChg chg="mod">
          <ac:chgData name="Bohms, H.M. (Michel)" userId="f0b80a2c-ca6a-4850-9433-81e4d17ec5c1" providerId="ADAL" clId="{FBD933A5-3716-4CE6-9944-9EE98115B741}" dt="2021-10-07T17:58:44.105" v="5725" actId="20577"/>
          <ac:spMkLst>
            <pc:docMk/>
            <pc:sldMk cId="244251448" sldId="879"/>
            <ac:spMk id="6" creationId="{4CD57DE2-BA86-4054-9258-B9FA10E7163D}"/>
          </ac:spMkLst>
        </pc:spChg>
        <pc:spChg chg="mod">
          <ac:chgData name="Bohms, H.M. (Michel)" userId="f0b80a2c-ca6a-4850-9433-81e4d17ec5c1" providerId="ADAL" clId="{FBD933A5-3716-4CE6-9944-9EE98115B741}" dt="2021-10-07T17:56:30.902" v="4428" actId="790"/>
          <ac:spMkLst>
            <pc:docMk/>
            <pc:sldMk cId="244251448" sldId="879"/>
            <ac:spMk id="7" creationId="{ADBB3879-8965-4D67-BAE0-5851922A0518}"/>
          </ac:spMkLst>
        </pc:spChg>
      </pc:sldChg>
      <pc:sldChg chg="modSp mod">
        <pc:chgData name="Bohms, H.M. (Michel)" userId="f0b80a2c-ca6a-4850-9433-81e4d17ec5c1" providerId="ADAL" clId="{FBD933A5-3716-4CE6-9944-9EE98115B741}" dt="2021-10-07T17:56:31.892" v="4981" actId="790"/>
        <pc:sldMkLst>
          <pc:docMk/>
          <pc:sldMk cId="433327873" sldId="880"/>
        </pc:sldMkLst>
        <pc:spChg chg="mod">
          <ac:chgData name="Bohms, H.M. (Michel)" userId="f0b80a2c-ca6a-4850-9433-81e4d17ec5c1" providerId="ADAL" clId="{FBD933A5-3716-4CE6-9944-9EE98115B741}" dt="2021-10-07T17:56:31.882" v="4977" actId="20577"/>
          <ac:spMkLst>
            <pc:docMk/>
            <pc:sldMk cId="433327873" sldId="880"/>
            <ac:spMk id="3" creationId="{ED76C920-E5F4-4C86-BFB7-277823C77190}"/>
          </ac:spMkLst>
        </pc:spChg>
        <pc:spChg chg="mod">
          <ac:chgData name="Bohms, H.M. (Michel)" userId="f0b80a2c-ca6a-4850-9433-81e4d17ec5c1" providerId="ADAL" clId="{FBD933A5-3716-4CE6-9944-9EE98115B741}" dt="2021-10-07T17:56:31.884" v="4978" actId="790"/>
          <ac:spMkLst>
            <pc:docMk/>
            <pc:sldMk cId="433327873" sldId="880"/>
            <ac:spMk id="4" creationId="{52DD7A8D-15E0-4134-9DA2-FE4208BF70DD}"/>
          </ac:spMkLst>
        </pc:spChg>
        <pc:spChg chg="mod">
          <ac:chgData name="Bohms, H.M. (Michel)" userId="f0b80a2c-ca6a-4850-9433-81e4d17ec5c1" providerId="ADAL" clId="{FBD933A5-3716-4CE6-9944-9EE98115B741}" dt="2021-10-07T17:56:31.888" v="4979" actId="790"/>
          <ac:spMkLst>
            <pc:docMk/>
            <pc:sldMk cId="433327873" sldId="880"/>
            <ac:spMk id="5" creationId="{81D49E64-98A4-4BFE-8B95-F2DB2B3F183B}"/>
          </ac:spMkLst>
        </pc:spChg>
        <pc:spChg chg="mod">
          <ac:chgData name="Bohms, H.M. (Michel)" userId="f0b80a2c-ca6a-4850-9433-81e4d17ec5c1" providerId="ADAL" clId="{FBD933A5-3716-4CE6-9944-9EE98115B741}" dt="2021-10-07T17:56:31.889" v="4980" actId="790"/>
          <ac:spMkLst>
            <pc:docMk/>
            <pc:sldMk cId="433327873" sldId="880"/>
            <ac:spMk id="7" creationId="{ADBB3879-8965-4D67-BAE0-5851922A0518}"/>
          </ac:spMkLst>
        </pc:spChg>
        <pc:spChg chg="mod">
          <ac:chgData name="Bohms, H.M. (Michel)" userId="f0b80a2c-ca6a-4850-9433-81e4d17ec5c1" providerId="ADAL" clId="{FBD933A5-3716-4CE6-9944-9EE98115B741}" dt="2021-10-07T17:56:31.892" v="4981" actId="790"/>
          <ac:spMkLst>
            <pc:docMk/>
            <pc:sldMk cId="433327873" sldId="880"/>
            <ac:spMk id="8" creationId="{B7E23F18-50BC-4F55-B665-F1F911AAC39F}"/>
          </ac:spMkLst>
        </pc:spChg>
      </pc:sldChg>
      <pc:sldChg chg="modSp mod">
        <pc:chgData name="Bohms, H.M. (Michel)" userId="f0b80a2c-ca6a-4850-9433-81e4d17ec5c1" providerId="ADAL" clId="{FBD933A5-3716-4CE6-9944-9EE98115B741}" dt="2021-10-07T17:56:31.485" v="4786" actId="790"/>
        <pc:sldMkLst>
          <pc:docMk/>
          <pc:sldMk cId="403499787" sldId="882"/>
        </pc:sldMkLst>
        <pc:spChg chg="mod">
          <ac:chgData name="Bohms, H.M. (Michel)" userId="f0b80a2c-ca6a-4850-9433-81e4d17ec5c1" providerId="ADAL" clId="{FBD933A5-3716-4CE6-9944-9EE98115B741}" dt="2021-10-07T17:56:31.473" v="4779" actId="790"/>
          <ac:spMkLst>
            <pc:docMk/>
            <pc:sldMk cId="403499787" sldId="882"/>
            <ac:spMk id="2" creationId="{BF228CC8-D142-405B-8129-81FEE73CC63F}"/>
          </ac:spMkLst>
        </pc:spChg>
        <pc:spChg chg="mod">
          <ac:chgData name="Bohms, H.M. (Michel)" userId="f0b80a2c-ca6a-4850-9433-81e4d17ec5c1" providerId="ADAL" clId="{FBD933A5-3716-4CE6-9944-9EE98115B741}" dt="2021-10-07T17:56:31.478" v="4783" actId="790"/>
          <ac:spMkLst>
            <pc:docMk/>
            <pc:sldMk cId="403499787" sldId="882"/>
            <ac:spMk id="4" creationId="{52DD7A8D-15E0-4134-9DA2-FE4208BF70DD}"/>
          </ac:spMkLst>
        </pc:spChg>
        <pc:spChg chg="mod">
          <ac:chgData name="Bohms, H.M. (Michel)" userId="f0b80a2c-ca6a-4850-9433-81e4d17ec5c1" providerId="ADAL" clId="{FBD933A5-3716-4CE6-9944-9EE98115B741}" dt="2021-10-07T17:56:31.482" v="4784" actId="790"/>
          <ac:spMkLst>
            <pc:docMk/>
            <pc:sldMk cId="403499787" sldId="882"/>
            <ac:spMk id="5" creationId="{81D49E64-98A4-4BFE-8B95-F2DB2B3F183B}"/>
          </ac:spMkLst>
        </pc:spChg>
        <pc:spChg chg="mod">
          <ac:chgData name="Bohms, H.M. (Michel)" userId="f0b80a2c-ca6a-4850-9433-81e4d17ec5c1" providerId="ADAL" clId="{FBD933A5-3716-4CE6-9944-9EE98115B741}" dt="2021-10-07T17:56:31.484" v="4785" actId="790"/>
          <ac:spMkLst>
            <pc:docMk/>
            <pc:sldMk cId="403499787" sldId="882"/>
            <ac:spMk id="6" creationId="{E7036F51-26EC-4A39-BD25-853A1FB9FD72}"/>
          </ac:spMkLst>
        </pc:spChg>
        <pc:spChg chg="mod">
          <ac:chgData name="Bohms, H.M. (Michel)" userId="f0b80a2c-ca6a-4850-9433-81e4d17ec5c1" providerId="ADAL" clId="{FBD933A5-3716-4CE6-9944-9EE98115B741}" dt="2021-10-07T17:56:31.485" v="4786" actId="790"/>
          <ac:spMkLst>
            <pc:docMk/>
            <pc:sldMk cId="403499787" sldId="882"/>
            <ac:spMk id="7" creationId="{ADBB3879-8965-4D67-BAE0-5851922A0518}"/>
          </ac:spMkLst>
        </pc:spChg>
        <pc:spChg chg="mod">
          <ac:chgData name="Bohms, H.M. (Michel)" userId="f0b80a2c-ca6a-4850-9433-81e4d17ec5c1" providerId="ADAL" clId="{FBD933A5-3716-4CE6-9944-9EE98115B741}" dt="2021-10-07T17:56:31.477" v="4782" actId="20577"/>
          <ac:spMkLst>
            <pc:docMk/>
            <pc:sldMk cId="403499787" sldId="882"/>
            <ac:spMk id="8" creationId="{9CA4A0F0-6DAE-4E20-A9CC-A0A24A55B63B}"/>
          </ac:spMkLst>
        </pc:spChg>
      </pc:sldChg>
      <pc:sldChg chg="modSp mod">
        <pc:chgData name="Bohms, H.M. (Michel)" userId="f0b80a2c-ca6a-4850-9433-81e4d17ec5c1" providerId="ADAL" clId="{FBD933A5-3716-4CE6-9944-9EE98115B741}" dt="2021-10-07T17:56:30.921" v="4437" actId="790"/>
        <pc:sldMkLst>
          <pc:docMk/>
          <pc:sldMk cId="2160002938" sldId="883"/>
        </pc:sldMkLst>
        <pc:spChg chg="mod">
          <ac:chgData name="Bohms, H.M. (Michel)" userId="f0b80a2c-ca6a-4850-9433-81e4d17ec5c1" providerId="ADAL" clId="{FBD933A5-3716-4CE6-9944-9EE98115B741}" dt="2021-10-07T17:56:30.909" v="4430" actId="790"/>
          <ac:spMkLst>
            <pc:docMk/>
            <pc:sldMk cId="2160002938" sldId="883"/>
            <ac:spMk id="2" creationId="{BF228CC8-D142-405B-8129-81FEE73CC63F}"/>
          </ac:spMkLst>
        </pc:spChg>
        <pc:spChg chg="mod">
          <ac:chgData name="Bohms, H.M. (Michel)" userId="f0b80a2c-ca6a-4850-9433-81e4d17ec5c1" providerId="ADAL" clId="{FBD933A5-3716-4CE6-9944-9EE98115B741}" dt="2021-10-07T17:56:30.913" v="4433" actId="20577"/>
          <ac:spMkLst>
            <pc:docMk/>
            <pc:sldMk cId="2160002938" sldId="883"/>
            <ac:spMk id="3" creationId="{448355BB-BFF8-49FF-A7FB-BCB9388B1E2A}"/>
          </ac:spMkLst>
        </pc:spChg>
        <pc:spChg chg="mod">
          <ac:chgData name="Bohms, H.M. (Michel)" userId="f0b80a2c-ca6a-4850-9433-81e4d17ec5c1" providerId="ADAL" clId="{FBD933A5-3716-4CE6-9944-9EE98115B741}" dt="2021-10-07T17:56:30.914" v="4434" actId="790"/>
          <ac:spMkLst>
            <pc:docMk/>
            <pc:sldMk cId="2160002938" sldId="883"/>
            <ac:spMk id="4" creationId="{52DD7A8D-15E0-4134-9DA2-FE4208BF70DD}"/>
          </ac:spMkLst>
        </pc:spChg>
        <pc:spChg chg="mod">
          <ac:chgData name="Bohms, H.M. (Michel)" userId="f0b80a2c-ca6a-4850-9433-81e4d17ec5c1" providerId="ADAL" clId="{FBD933A5-3716-4CE6-9944-9EE98115B741}" dt="2021-10-07T17:56:30.918" v="4435" actId="790"/>
          <ac:spMkLst>
            <pc:docMk/>
            <pc:sldMk cId="2160002938" sldId="883"/>
            <ac:spMk id="5" creationId="{81D49E64-98A4-4BFE-8B95-F2DB2B3F183B}"/>
          </ac:spMkLst>
        </pc:spChg>
        <pc:spChg chg="mod">
          <ac:chgData name="Bohms, H.M. (Michel)" userId="f0b80a2c-ca6a-4850-9433-81e4d17ec5c1" providerId="ADAL" clId="{FBD933A5-3716-4CE6-9944-9EE98115B741}" dt="2021-10-07T17:56:30.919" v="4436" actId="790"/>
          <ac:spMkLst>
            <pc:docMk/>
            <pc:sldMk cId="2160002938" sldId="883"/>
            <ac:spMk id="6" creationId="{E7036F51-26EC-4A39-BD25-853A1FB9FD72}"/>
          </ac:spMkLst>
        </pc:spChg>
        <pc:spChg chg="mod">
          <ac:chgData name="Bohms, H.M. (Michel)" userId="f0b80a2c-ca6a-4850-9433-81e4d17ec5c1" providerId="ADAL" clId="{FBD933A5-3716-4CE6-9944-9EE98115B741}" dt="2021-10-07T17:56:30.921" v="4437" actId="790"/>
          <ac:spMkLst>
            <pc:docMk/>
            <pc:sldMk cId="2160002938" sldId="883"/>
            <ac:spMk id="7" creationId="{ADBB3879-8965-4D67-BAE0-5851922A0518}"/>
          </ac:spMkLst>
        </pc:spChg>
      </pc:sldChg>
      <pc:sldChg chg="modSp mod">
        <pc:chgData name="Bohms, H.M. (Michel)" userId="f0b80a2c-ca6a-4850-9433-81e4d17ec5c1" providerId="ADAL" clId="{FBD933A5-3716-4CE6-9944-9EE98115B741}" dt="2021-10-07T17:56:30.964" v="4467" actId="20577"/>
        <pc:sldMkLst>
          <pc:docMk/>
          <pc:sldMk cId="2956652042" sldId="884"/>
        </pc:sldMkLst>
        <pc:spChg chg="mod">
          <ac:chgData name="Bohms, H.M. (Michel)" userId="f0b80a2c-ca6a-4850-9433-81e4d17ec5c1" providerId="ADAL" clId="{FBD933A5-3716-4CE6-9944-9EE98115B741}" dt="2021-10-07T17:56:30.925" v="4440" actId="20577"/>
          <ac:spMkLst>
            <pc:docMk/>
            <pc:sldMk cId="2956652042" sldId="884"/>
            <ac:spMk id="3" creationId="{448355BB-BFF8-49FF-A7FB-BCB9388B1E2A}"/>
          </ac:spMkLst>
        </pc:spChg>
        <pc:spChg chg="mod">
          <ac:chgData name="Bohms, H.M. (Michel)" userId="f0b80a2c-ca6a-4850-9433-81e4d17ec5c1" providerId="ADAL" clId="{FBD933A5-3716-4CE6-9944-9EE98115B741}" dt="2021-10-07T17:56:30.926" v="4441" actId="790"/>
          <ac:spMkLst>
            <pc:docMk/>
            <pc:sldMk cId="2956652042" sldId="884"/>
            <ac:spMk id="4" creationId="{52DD7A8D-15E0-4134-9DA2-FE4208BF70DD}"/>
          </ac:spMkLst>
        </pc:spChg>
        <pc:spChg chg="mod">
          <ac:chgData name="Bohms, H.M. (Michel)" userId="f0b80a2c-ca6a-4850-9433-81e4d17ec5c1" providerId="ADAL" clId="{FBD933A5-3716-4CE6-9944-9EE98115B741}" dt="2021-10-07T17:56:30.930" v="4442" actId="790"/>
          <ac:spMkLst>
            <pc:docMk/>
            <pc:sldMk cId="2956652042" sldId="884"/>
            <ac:spMk id="5" creationId="{81D49E64-98A4-4BFE-8B95-F2DB2B3F183B}"/>
          </ac:spMkLst>
        </pc:spChg>
        <pc:spChg chg="mod">
          <ac:chgData name="Bohms, H.M. (Michel)" userId="f0b80a2c-ca6a-4850-9433-81e4d17ec5c1" providerId="ADAL" clId="{FBD933A5-3716-4CE6-9944-9EE98115B741}" dt="2021-10-07T17:56:30.931" v="4443" actId="790"/>
          <ac:spMkLst>
            <pc:docMk/>
            <pc:sldMk cId="2956652042" sldId="884"/>
            <ac:spMk id="6" creationId="{E7036F51-26EC-4A39-BD25-853A1FB9FD72}"/>
          </ac:spMkLst>
        </pc:spChg>
        <pc:spChg chg="mod">
          <ac:chgData name="Bohms, H.M. (Michel)" userId="f0b80a2c-ca6a-4850-9433-81e4d17ec5c1" providerId="ADAL" clId="{FBD933A5-3716-4CE6-9944-9EE98115B741}" dt="2021-10-07T17:56:30.933" v="4444" actId="790"/>
          <ac:spMkLst>
            <pc:docMk/>
            <pc:sldMk cId="2956652042" sldId="884"/>
            <ac:spMk id="7" creationId="{ADBB3879-8965-4D67-BAE0-5851922A0518}"/>
          </ac:spMkLst>
        </pc:spChg>
        <pc:spChg chg="mod">
          <ac:chgData name="Bohms, H.M. (Michel)" userId="f0b80a2c-ca6a-4850-9433-81e4d17ec5c1" providerId="ADAL" clId="{FBD933A5-3716-4CE6-9944-9EE98115B741}" dt="2021-10-07T17:56:30.934" v="4445" actId="790"/>
          <ac:spMkLst>
            <pc:docMk/>
            <pc:sldMk cId="2956652042" sldId="884"/>
            <ac:spMk id="10" creationId="{9A764256-550C-424E-8381-63BEA977EDA5}"/>
          </ac:spMkLst>
        </pc:spChg>
        <pc:spChg chg="mod">
          <ac:chgData name="Bohms, H.M. (Michel)" userId="f0b80a2c-ca6a-4850-9433-81e4d17ec5c1" providerId="ADAL" clId="{FBD933A5-3716-4CE6-9944-9EE98115B741}" dt="2021-10-07T17:56:30.936" v="4446" actId="790"/>
          <ac:spMkLst>
            <pc:docMk/>
            <pc:sldMk cId="2956652042" sldId="884"/>
            <ac:spMk id="11" creationId="{289FE706-EB15-422B-9474-9B4BD63AFEBD}"/>
          </ac:spMkLst>
        </pc:spChg>
        <pc:spChg chg="mod">
          <ac:chgData name="Bohms, H.M. (Michel)" userId="f0b80a2c-ca6a-4850-9433-81e4d17ec5c1" providerId="ADAL" clId="{FBD933A5-3716-4CE6-9944-9EE98115B741}" dt="2021-10-07T17:56:30.937" v="4447" actId="790"/>
          <ac:spMkLst>
            <pc:docMk/>
            <pc:sldMk cId="2956652042" sldId="884"/>
            <ac:spMk id="12" creationId="{988BF0D9-0871-490C-9A34-399554189C34}"/>
          </ac:spMkLst>
        </pc:spChg>
        <pc:spChg chg="mod">
          <ac:chgData name="Bohms, H.M. (Michel)" userId="f0b80a2c-ca6a-4850-9433-81e4d17ec5c1" providerId="ADAL" clId="{FBD933A5-3716-4CE6-9944-9EE98115B741}" dt="2021-10-07T17:56:30.941" v="4450" actId="20577"/>
          <ac:spMkLst>
            <pc:docMk/>
            <pc:sldMk cId="2956652042" sldId="884"/>
            <ac:spMk id="13" creationId="{A26ADD3B-7200-4FE4-97E4-791D11AA05B5}"/>
          </ac:spMkLst>
        </pc:spChg>
        <pc:spChg chg="mod">
          <ac:chgData name="Bohms, H.M. (Michel)" userId="f0b80a2c-ca6a-4850-9433-81e4d17ec5c1" providerId="ADAL" clId="{FBD933A5-3716-4CE6-9944-9EE98115B741}" dt="2021-10-07T17:56:30.945" v="4453" actId="20577"/>
          <ac:spMkLst>
            <pc:docMk/>
            <pc:sldMk cId="2956652042" sldId="884"/>
            <ac:spMk id="14" creationId="{05819876-7AFF-4C19-A117-408B36A50685}"/>
          </ac:spMkLst>
        </pc:spChg>
        <pc:spChg chg="mod">
          <ac:chgData name="Bohms, H.M. (Michel)" userId="f0b80a2c-ca6a-4850-9433-81e4d17ec5c1" providerId="ADAL" clId="{FBD933A5-3716-4CE6-9944-9EE98115B741}" dt="2021-10-07T17:56:30.949" v="4456" actId="20577"/>
          <ac:spMkLst>
            <pc:docMk/>
            <pc:sldMk cId="2956652042" sldId="884"/>
            <ac:spMk id="15" creationId="{9B8940F2-D31B-404C-BBA4-9C8B7D409CF8}"/>
          </ac:spMkLst>
        </pc:spChg>
        <pc:spChg chg="mod">
          <ac:chgData name="Bohms, H.M. (Michel)" userId="f0b80a2c-ca6a-4850-9433-81e4d17ec5c1" providerId="ADAL" clId="{FBD933A5-3716-4CE6-9944-9EE98115B741}" dt="2021-10-07T17:56:30.950" v="4457" actId="790"/>
          <ac:spMkLst>
            <pc:docMk/>
            <pc:sldMk cId="2956652042" sldId="884"/>
            <ac:spMk id="22" creationId="{106DE3B2-0016-4444-8051-7EC2ED53A294}"/>
          </ac:spMkLst>
        </pc:spChg>
        <pc:spChg chg="mod">
          <ac:chgData name="Bohms, H.M. (Michel)" userId="f0b80a2c-ca6a-4850-9433-81e4d17ec5c1" providerId="ADAL" clId="{FBD933A5-3716-4CE6-9944-9EE98115B741}" dt="2021-10-07T17:56:30.952" v="4458" actId="790"/>
          <ac:spMkLst>
            <pc:docMk/>
            <pc:sldMk cId="2956652042" sldId="884"/>
            <ac:spMk id="23" creationId="{2B924C64-3762-4E57-8302-67534BED6BA1}"/>
          </ac:spMkLst>
        </pc:spChg>
        <pc:spChg chg="mod">
          <ac:chgData name="Bohms, H.M. (Michel)" userId="f0b80a2c-ca6a-4850-9433-81e4d17ec5c1" providerId="ADAL" clId="{FBD933A5-3716-4CE6-9944-9EE98115B741}" dt="2021-10-07T17:56:30.964" v="4467" actId="20577"/>
          <ac:spMkLst>
            <pc:docMk/>
            <pc:sldMk cId="2956652042" sldId="884"/>
            <ac:spMk id="25" creationId="{119DBBE5-0FC7-4258-8632-685A82CDFCC6}"/>
          </ac:spMkLst>
        </pc:spChg>
        <pc:spChg chg="mod">
          <ac:chgData name="Bohms, H.M. (Michel)" userId="f0b80a2c-ca6a-4850-9433-81e4d17ec5c1" providerId="ADAL" clId="{FBD933A5-3716-4CE6-9944-9EE98115B741}" dt="2021-10-07T17:56:30.955" v="4461" actId="20577"/>
          <ac:spMkLst>
            <pc:docMk/>
            <pc:sldMk cId="2956652042" sldId="884"/>
            <ac:spMk id="26" creationId="{CC72C863-16FD-4BD1-892B-D5E2357CAFA6}"/>
          </ac:spMkLst>
        </pc:spChg>
        <pc:spChg chg="mod">
          <ac:chgData name="Bohms, H.M. (Michel)" userId="f0b80a2c-ca6a-4850-9433-81e4d17ec5c1" providerId="ADAL" clId="{FBD933A5-3716-4CE6-9944-9EE98115B741}" dt="2021-10-07T17:56:30.957" v="4462" actId="790"/>
          <ac:spMkLst>
            <pc:docMk/>
            <pc:sldMk cId="2956652042" sldId="884"/>
            <ac:spMk id="33" creationId="{FE48B861-9E72-45CB-95B4-1A59896A1492}"/>
          </ac:spMkLst>
        </pc:spChg>
        <pc:spChg chg="mod">
          <ac:chgData name="Bohms, H.M. (Michel)" userId="f0b80a2c-ca6a-4850-9433-81e4d17ec5c1" providerId="ADAL" clId="{FBD933A5-3716-4CE6-9944-9EE98115B741}" dt="2021-10-07T17:56:30.958" v="4463" actId="790"/>
          <ac:spMkLst>
            <pc:docMk/>
            <pc:sldMk cId="2956652042" sldId="884"/>
            <ac:spMk id="34" creationId="{6CB3CCE3-1952-4CD1-9FB2-A31EE937351C}"/>
          </ac:spMkLst>
        </pc:spChg>
        <pc:spChg chg="mod">
          <ac:chgData name="Bohms, H.M. (Michel)" userId="f0b80a2c-ca6a-4850-9433-81e4d17ec5c1" providerId="ADAL" clId="{FBD933A5-3716-4CE6-9944-9EE98115B741}" dt="2021-10-07T17:56:30.960" v="4464" actId="790"/>
          <ac:spMkLst>
            <pc:docMk/>
            <pc:sldMk cId="2956652042" sldId="884"/>
            <ac:spMk id="35" creationId="{6C07522B-7409-4F98-A3A8-A10F530B5700}"/>
          </ac:spMkLst>
        </pc:spChg>
      </pc:sldChg>
      <pc:sldChg chg="modSp mod">
        <pc:chgData name="Bohms, H.M. (Michel)" userId="f0b80a2c-ca6a-4850-9433-81e4d17ec5c1" providerId="ADAL" clId="{FBD933A5-3716-4CE6-9944-9EE98115B741}" dt="2021-10-07T17:56:31.425" v="4755" actId="790"/>
        <pc:sldMkLst>
          <pc:docMk/>
          <pc:sldMk cId="3363155756" sldId="886"/>
        </pc:sldMkLst>
        <pc:spChg chg="mod">
          <ac:chgData name="Bohms, H.M. (Michel)" userId="f0b80a2c-ca6a-4850-9433-81e4d17ec5c1" providerId="ADAL" clId="{FBD933A5-3716-4CE6-9944-9EE98115B741}" dt="2021-10-07T17:56:31.413" v="4748" actId="790"/>
          <ac:spMkLst>
            <pc:docMk/>
            <pc:sldMk cId="3363155756" sldId="886"/>
            <ac:spMk id="2" creationId="{BF228CC8-D142-405B-8129-81FEE73CC63F}"/>
          </ac:spMkLst>
        </pc:spChg>
        <pc:spChg chg="mod">
          <ac:chgData name="Bohms, H.M. (Michel)" userId="f0b80a2c-ca6a-4850-9433-81e4d17ec5c1" providerId="ADAL" clId="{FBD933A5-3716-4CE6-9944-9EE98115B741}" dt="2021-10-07T17:56:31.418" v="4752" actId="790"/>
          <ac:spMkLst>
            <pc:docMk/>
            <pc:sldMk cId="3363155756" sldId="886"/>
            <ac:spMk id="4" creationId="{52DD7A8D-15E0-4134-9DA2-FE4208BF70DD}"/>
          </ac:spMkLst>
        </pc:spChg>
        <pc:spChg chg="mod">
          <ac:chgData name="Bohms, H.M. (Michel)" userId="f0b80a2c-ca6a-4850-9433-81e4d17ec5c1" providerId="ADAL" clId="{FBD933A5-3716-4CE6-9944-9EE98115B741}" dt="2021-10-07T17:56:31.422" v="4753" actId="790"/>
          <ac:spMkLst>
            <pc:docMk/>
            <pc:sldMk cId="3363155756" sldId="886"/>
            <ac:spMk id="5" creationId="{81D49E64-98A4-4BFE-8B95-F2DB2B3F183B}"/>
          </ac:spMkLst>
        </pc:spChg>
        <pc:spChg chg="mod">
          <ac:chgData name="Bohms, H.M. (Michel)" userId="f0b80a2c-ca6a-4850-9433-81e4d17ec5c1" providerId="ADAL" clId="{FBD933A5-3716-4CE6-9944-9EE98115B741}" dt="2021-10-07T17:56:31.424" v="4754" actId="790"/>
          <ac:spMkLst>
            <pc:docMk/>
            <pc:sldMk cId="3363155756" sldId="886"/>
            <ac:spMk id="6" creationId="{E7036F51-26EC-4A39-BD25-853A1FB9FD72}"/>
          </ac:spMkLst>
        </pc:spChg>
        <pc:spChg chg="mod">
          <ac:chgData name="Bohms, H.M. (Michel)" userId="f0b80a2c-ca6a-4850-9433-81e4d17ec5c1" providerId="ADAL" clId="{FBD933A5-3716-4CE6-9944-9EE98115B741}" dt="2021-10-07T17:56:31.425" v="4755" actId="790"/>
          <ac:spMkLst>
            <pc:docMk/>
            <pc:sldMk cId="3363155756" sldId="886"/>
            <ac:spMk id="7" creationId="{ADBB3879-8965-4D67-BAE0-5851922A0518}"/>
          </ac:spMkLst>
        </pc:spChg>
        <pc:spChg chg="mod">
          <ac:chgData name="Bohms, H.M. (Michel)" userId="f0b80a2c-ca6a-4850-9433-81e4d17ec5c1" providerId="ADAL" clId="{FBD933A5-3716-4CE6-9944-9EE98115B741}" dt="2021-10-07T17:56:31.417" v="4751" actId="20577"/>
          <ac:spMkLst>
            <pc:docMk/>
            <pc:sldMk cId="3363155756" sldId="886"/>
            <ac:spMk id="8" creationId="{9CA4A0F0-6DAE-4E20-A9CC-A0A24A55B63B}"/>
          </ac:spMkLst>
        </pc:spChg>
      </pc:sldChg>
      <pc:sldChg chg="modSp mod">
        <pc:chgData name="Bohms, H.M. (Michel)" userId="f0b80a2c-ca6a-4850-9433-81e4d17ec5c1" providerId="ADAL" clId="{FBD933A5-3716-4CE6-9944-9EE98115B741}" dt="2021-10-07T17:56:31.015" v="4503" actId="790"/>
        <pc:sldMkLst>
          <pc:docMk/>
          <pc:sldMk cId="311778779" sldId="887"/>
        </pc:sldMkLst>
        <pc:spChg chg="mod">
          <ac:chgData name="Bohms, H.M. (Michel)" userId="f0b80a2c-ca6a-4850-9433-81e4d17ec5c1" providerId="ADAL" clId="{FBD933A5-3716-4CE6-9944-9EE98115B741}" dt="2021-10-07T17:56:30.968" v="4470" actId="20577"/>
          <ac:spMkLst>
            <pc:docMk/>
            <pc:sldMk cId="311778779" sldId="887"/>
            <ac:spMk id="3" creationId="{448355BB-BFF8-49FF-A7FB-BCB9388B1E2A}"/>
          </ac:spMkLst>
        </pc:spChg>
        <pc:spChg chg="mod">
          <ac:chgData name="Bohms, H.M. (Michel)" userId="f0b80a2c-ca6a-4850-9433-81e4d17ec5c1" providerId="ADAL" clId="{FBD933A5-3716-4CE6-9944-9EE98115B741}" dt="2021-10-07T17:56:30.969" v="4471" actId="790"/>
          <ac:spMkLst>
            <pc:docMk/>
            <pc:sldMk cId="311778779" sldId="887"/>
            <ac:spMk id="4" creationId="{52DD7A8D-15E0-4134-9DA2-FE4208BF70DD}"/>
          </ac:spMkLst>
        </pc:spChg>
        <pc:spChg chg="mod">
          <ac:chgData name="Bohms, H.M. (Michel)" userId="f0b80a2c-ca6a-4850-9433-81e4d17ec5c1" providerId="ADAL" clId="{FBD933A5-3716-4CE6-9944-9EE98115B741}" dt="2021-10-07T17:56:30.973" v="4472" actId="790"/>
          <ac:spMkLst>
            <pc:docMk/>
            <pc:sldMk cId="311778779" sldId="887"/>
            <ac:spMk id="5" creationId="{81D49E64-98A4-4BFE-8B95-F2DB2B3F183B}"/>
          </ac:spMkLst>
        </pc:spChg>
        <pc:spChg chg="mod">
          <ac:chgData name="Bohms, H.M. (Michel)" userId="f0b80a2c-ca6a-4850-9433-81e4d17ec5c1" providerId="ADAL" clId="{FBD933A5-3716-4CE6-9944-9EE98115B741}" dt="2021-10-07T17:56:30.974" v="4473" actId="790"/>
          <ac:spMkLst>
            <pc:docMk/>
            <pc:sldMk cId="311778779" sldId="887"/>
            <ac:spMk id="6" creationId="{E7036F51-26EC-4A39-BD25-853A1FB9FD72}"/>
          </ac:spMkLst>
        </pc:spChg>
        <pc:spChg chg="mod">
          <ac:chgData name="Bohms, H.M. (Michel)" userId="f0b80a2c-ca6a-4850-9433-81e4d17ec5c1" providerId="ADAL" clId="{FBD933A5-3716-4CE6-9944-9EE98115B741}" dt="2021-10-07T17:56:30.976" v="4474" actId="790"/>
          <ac:spMkLst>
            <pc:docMk/>
            <pc:sldMk cId="311778779" sldId="887"/>
            <ac:spMk id="7" creationId="{ADBB3879-8965-4D67-BAE0-5851922A0518}"/>
          </ac:spMkLst>
        </pc:spChg>
        <pc:spChg chg="mod">
          <ac:chgData name="Bohms, H.M. (Michel)" userId="f0b80a2c-ca6a-4850-9433-81e4d17ec5c1" providerId="ADAL" clId="{FBD933A5-3716-4CE6-9944-9EE98115B741}" dt="2021-10-07T17:56:30.978" v="4475" actId="790"/>
          <ac:spMkLst>
            <pc:docMk/>
            <pc:sldMk cId="311778779" sldId="887"/>
            <ac:spMk id="11" creationId="{289FE706-EB15-422B-9474-9B4BD63AFEBD}"/>
          </ac:spMkLst>
        </pc:spChg>
        <pc:spChg chg="mod">
          <ac:chgData name="Bohms, H.M. (Michel)" userId="f0b80a2c-ca6a-4850-9433-81e4d17ec5c1" providerId="ADAL" clId="{FBD933A5-3716-4CE6-9944-9EE98115B741}" dt="2021-10-07T17:56:30.980" v="4476" actId="790"/>
          <ac:spMkLst>
            <pc:docMk/>
            <pc:sldMk cId="311778779" sldId="887"/>
            <ac:spMk id="12" creationId="{988BF0D9-0871-490C-9A34-399554189C34}"/>
          </ac:spMkLst>
        </pc:spChg>
        <pc:spChg chg="mod">
          <ac:chgData name="Bohms, H.M. (Michel)" userId="f0b80a2c-ca6a-4850-9433-81e4d17ec5c1" providerId="ADAL" clId="{FBD933A5-3716-4CE6-9944-9EE98115B741}" dt="2021-10-07T17:56:30.983" v="4479" actId="20577"/>
          <ac:spMkLst>
            <pc:docMk/>
            <pc:sldMk cId="311778779" sldId="887"/>
            <ac:spMk id="13" creationId="{A26ADD3B-7200-4FE4-97E4-791D11AA05B5}"/>
          </ac:spMkLst>
        </pc:spChg>
        <pc:spChg chg="mod">
          <ac:chgData name="Bohms, H.M. (Michel)" userId="f0b80a2c-ca6a-4850-9433-81e4d17ec5c1" providerId="ADAL" clId="{FBD933A5-3716-4CE6-9944-9EE98115B741}" dt="2021-10-07T17:56:30.987" v="4482" actId="20577"/>
          <ac:spMkLst>
            <pc:docMk/>
            <pc:sldMk cId="311778779" sldId="887"/>
            <ac:spMk id="14" creationId="{05819876-7AFF-4C19-A117-408B36A50685}"/>
          </ac:spMkLst>
        </pc:spChg>
        <pc:spChg chg="mod">
          <ac:chgData name="Bohms, H.M. (Michel)" userId="f0b80a2c-ca6a-4850-9433-81e4d17ec5c1" providerId="ADAL" clId="{FBD933A5-3716-4CE6-9944-9EE98115B741}" dt="2021-10-07T17:56:30.991" v="4485" actId="20577"/>
          <ac:spMkLst>
            <pc:docMk/>
            <pc:sldMk cId="311778779" sldId="887"/>
            <ac:spMk id="26" creationId="{CC72C863-16FD-4BD1-892B-D5E2357CAFA6}"/>
          </ac:spMkLst>
        </pc:spChg>
        <pc:spChg chg="mod">
          <ac:chgData name="Bohms, H.M. (Michel)" userId="f0b80a2c-ca6a-4850-9433-81e4d17ec5c1" providerId="ADAL" clId="{FBD933A5-3716-4CE6-9944-9EE98115B741}" dt="2021-10-07T17:56:30.995" v="4488" actId="790"/>
          <ac:spMkLst>
            <pc:docMk/>
            <pc:sldMk cId="311778779" sldId="887"/>
            <ac:spMk id="29" creationId="{BB07AF86-CFB4-4360-BA0C-3E7F903326F6}"/>
          </ac:spMkLst>
        </pc:spChg>
        <pc:spChg chg="mod">
          <ac:chgData name="Bohms, H.M. (Michel)" userId="f0b80a2c-ca6a-4850-9433-81e4d17ec5c1" providerId="ADAL" clId="{FBD933A5-3716-4CE6-9944-9EE98115B741}" dt="2021-10-07T17:56:30.992" v="4486" actId="790"/>
          <ac:spMkLst>
            <pc:docMk/>
            <pc:sldMk cId="311778779" sldId="887"/>
            <ac:spMk id="34" creationId="{6CB3CCE3-1952-4CD1-9FB2-A31EE937351C}"/>
          </ac:spMkLst>
        </pc:spChg>
        <pc:spChg chg="mod">
          <ac:chgData name="Bohms, H.M. (Michel)" userId="f0b80a2c-ca6a-4850-9433-81e4d17ec5c1" providerId="ADAL" clId="{FBD933A5-3716-4CE6-9944-9EE98115B741}" dt="2021-10-07T17:56:30.994" v="4487" actId="790"/>
          <ac:spMkLst>
            <pc:docMk/>
            <pc:sldMk cId="311778779" sldId="887"/>
            <ac:spMk id="35" creationId="{6C07522B-7409-4F98-A3A8-A10F530B5700}"/>
          </ac:spMkLst>
        </pc:spChg>
        <pc:spChg chg="mod">
          <ac:chgData name="Bohms, H.M. (Michel)" userId="f0b80a2c-ca6a-4850-9433-81e4d17ec5c1" providerId="ADAL" clId="{FBD933A5-3716-4CE6-9944-9EE98115B741}" dt="2021-10-07T17:56:30.997" v="4489" actId="790"/>
          <ac:spMkLst>
            <pc:docMk/>
            <pc:sldMk cId="311778779" sldId="887"/>
            <ac:spMk id="36" creationId="{4F462659-C82B-4A24-B7D7-8E3E9F7F6084}"/>
          </ac:spMkLst>
        </pc:spChg>
        <pc:spChg chg="mod">
          <ac:chgData name="Bohms, H.M. (Michel)" userId="f0b80a2c-ca6a-4850-9433-81e4d17ec5c1" providerId="ADAL" clId="{FBD933A5-3716-4CE6-9944-9EE98115B741}" dt="2021-10-07T17:56:31" v="4492" actId="20577"/>
          <ac:spMkLst>
            <pc:docMk/>
            <pc:sldMk cId="311778779" sldId="887"/>
            <ac:spMk id="37" creationId="{40C30765-4B76-4BD9-A32F-CF47693DDD6D}"/>
          </ac:spMkLst>
        </pc:spChg>
        <pc:spChg chg="mod">
          <ac:chgData name="Bohms, H.M. (Michel)" userId="f0b80a2c-ca6a-4850-9433-81e4d17ec5c1" providerId="ADAL" clId="{FBD933A5-3716-4CE6-9944-9EE98115B741}" dt="2021-10-07T17:56:31.004" v="4495" actId="20577"/>
          <ac:spMkLst>
            <pc:docMk/>
            <pc:sldMk cId="311778779" sldId="887"/>
            <ac:spMk id="38" creationId="{E9BB68F0-C4EA-4917-84E3-02831F740339}"/>
          </ac:spMkLst>
        </pc:spChg>
        <pc:spChg chg="mod">
          <ac:chgData name="Bohms, H.M. (Michel)" userId="f0b80a2c-ca6a-4850-9433-81e4d17ec5c1" providerId="ADAL" clId="{FBD933A5-3716-4CE6-9944-9EE98115B741}" dt="2021-10-07T17:56:31.008" v="4498" actId="20577"/>
          <ac:spMkLst>
            <pc:docMk/>
            <pc:sldMk cId="311778779" sldId="887"/>
            <ac:spMk id="39" creationId="{AC6EFC4E-F5B1-42C6-A861-ACB9B8E3FDA2}"/>
          </ac:spMkLst>
        </pc:spChg>
        <pc:spChg chg="mod">
          <ac:chgData name="Bohms, H.M. (Michel)" userId="f0b80a2c-ca6a-4850-9433-81e4d17ec5c1" providerId="ADAL" clId="{FBD933A5-3716-4CE6-9944-9EE98115B741}" dt="2021-10-07T17:56:31.012" v="4501" actId="20577"/>
          <ac:spMkLst>
            <pc:docMk/>
            <pc:sldMk cId="311778779" sldId="887"/>
            <ac:spMk id="40" creationId="{4BC93A89-8312-48CD-ADD2-65643035A178}"/>
          </ac:spMkLst>
        </pc:spChg>
        <pc:spChg chg="mod">
          <ac:chgData name="Bohms, H.M. (Michel)" userId="f0b80a2c-ca6a-4850-9433-81e4d17ec5c1" providerId="ADAL" clId="{FBD933A5-3716-4CE6-9944-9EE98115B741}" dt="2021-10-07T17:56:31.014" v="4502" actId="790"/>
          <ac:spMkLst>
            <pc:docMk/>
            <pc:sldMk cId="311778779" sldId="887"/>
            <ac:spMk id="57" creationId="{36FB568D-8486-4A09-BACA-8500585D79A9}"/>
          </ac:spMkLst>
        </pc:spChg>
        <pc:spChg chg="mod">
          <ac:chgData name="Bohms, H.M. (Michel)" userId="f0b80a2c-ca6a-4850-9433-81e4d17ec5c1" providerId="ADAL" clId="{FBD933A5-3716-4CE6-9944-9EE98115B741}" dt="2021-10-07T17:56:31.015" v="4503" actId="790"/>
          <ac:spMkLst>
            <pc:docMk/>
            <pc:sldMk cId="311778779" sldId="887"/>
            <ac:spMk id="58" creationId="{25DE8C47-DE9C-4F75-B18A-B16DBC71BA61}"/>
          </ac:spMkLst>
        </pc:spChg>
      </pc:sldChg>
      <pc:sldChg chg="modSp mod">
        <pc:chgData name="Bohms, H.M. (Michel)" userId="f0b80a2c-ca6a-4850-9433-81e4d17ec5c1" providerId="ADAL" clId="{FBD933A5-3716-4CE6-9944-9EE98115B741}" dt="2021-10-07T17:56:31.117" v="4575" actId="20577"/>
        <pc:sldMkLst>
          <pc:docMk/>
          <pc:sldMk cId="235330443" sldId="889"/>
        </pc:sldMkLst>
        <pc:spChg chg="mod">
          <ac:chgData name="Bohms, H.M. (Michel)" userId="f0b80a2c-ca6a-4850-9433-81e4d17ec5c1" providerId="ADAL" clId="{FBD933A5-3716-4CE6-9944-9EE98115B741}" dt="2021-10-07T17:56:31.017" v="4504" actId="790"/>
          <ac:spMkLst>
            <pc:docMk/>
            <pc:sldMk cId="235330443" sldId="889"/>
            <ac:spMk id="4" creationId="{52DD7A8D-15E0-4134-9DA2-FE4208BF70DD}"/>
          </ac:spMkLst>
        </pc:spChg>
        <pc:spChg chg="mod">
          <ac:chgData name="Bohms, H.M. (Michel)" userId="f0b80a2c-ca6a-4850-9433-81e4d17ec5c1" providerId="ADAL" clId="{FBD933A5-3716-4CE6-9944-9EE98115B741}" dt="2021-10-07T17:56:31.021" v="4505" actId="790"/>
          <ac:spMkLst>
            <pc:docMk/>
            <pc:sldMk cId="235330443" sldId="889"/>
            <ac:spMk id="5" creationId="{81D49E64-98A4-4BFE-8B95-F2DB2B3F183B}"/>
          </ac:spMkLst>
        </pc:spChg>
        <pc:spChg chg="mod">
          <ac:chgData name="Bohms, H.M. (Michel)" userId="f0b80a2c-ca6a-4850-9433-81e4d17ec5c1" providerId="ADAL" clId="{FBD933A5-3716-4CE6-9944-9EE98115B741}" dt="2021-10-07T17:56:31.022" v="4506" actId="790"/>
          <ac:spMkLst>
            <pc:docMk/>
            <pc:sldMk cId="235330443" sldId="889"/>
            <ac:spMk id="6" creationId="{E7036F51-26EC-4A39-BD25-853A1FB9FD72}"/>
          </ac:spMkLst>
        </pc:spChg>
        <pc:spChg chg="mod">
          <ac:chgData name="Bohms, H.M. (Michel)" userId="f0b80a2c-ca6a-4850-9433-81e4d17ec5c1" providerId="ADAL" clId="{FBD933A5-3716-4CE6-9944-9EE98115B741}" dt="2021-10-07T17:56:31.024" v="4507" actId="790"/>
          <ac:spMkLst>
            <pc:docMk/>
            <pc:sldMk cId="235330443" sldId="889"/>
            <ac:spMk id="7" creationId="{ADBB3879-8965-4D67-BAE0-5851922A0518}"/>
          </ac:spMkLst>
        </pc:spChg>
        <pc:spChg chg="mod">
          <ac:chgData name="Bohms, H.M. (Michel)" userId="f0b80a2c-ca6a-4850-9433-81e4d17ec5c1" providerId="ADAL" clId="{FBD933A5-3716-4CE6-9944-9EE98115B741}" dt="2021-10-07T17:56:31.026" v="4508" actId="790"/>
          <ac:spMkLst>
            <pc:docMk/>
            <pc:sldMk cId="235330443" sldId="889"/>
            <ac:spMk id="11" creationId="{289FE706-EB15-422B-9474-9B4BD63AFEBD}"/>
          </ac:spMkLst>
        </pc:spChg>
        <pc:spChg chg="mod">
          <ac:chgData name="Bohms, H.M. (Michel)" userId="f0b80a2c-ca6a-4850-9433-81e4d17ec5c1" providerId="ADAL" clId="{FBD933A5-3716-4CE6-9944-9EE98115B741}" dt="2021-10-07T17:56:31.028" v="4509" actId="790"/>
          <ac:spMkLst>
            <pc:docMk/>
            <pc:sldMk cId="235330443" sldId="889"/>
            <ac:spMk id="12" creationId="{988BF0D9-0871-490C-9A34-399554189C34}"/>
          </ac:spMkLst>
        </pc:spChg>
        <pc:spChg chg="mod">
          <ac:chgData name="Bohms, H.M. (Michel)" userId="f0b80a2c-ca6a-4850-9433-81e4d17ec5c1" providerId="ADAL" clId="{FBD933A5-3716-4CE6-9944-9EE98115B741}" dt="2021-10-07T17:56:31.032" v="4512" actId="20577"/>
          <ac:spMkLst>
            <pc:docMk/>
            <pc:sldMk cId="235330443" sldId="889"/>
            <ac:spMk id="13" creationId="{A26ADD3B-7200-4FE4-97E4-791D11AA05B5}"/>
          </ac:spMkLst>
        </pc:spChg>
        <pc:spChg chg="mod">
          <ac:chgData name="Bohms, H.M. (Michel)" userId="f0b80a2c-ca6a-4850-9433-81e4d17ec5c1" providerId="ADAL" clId="{FBD933A5-3716-4CE6-9944-9EE98115B741}" dt="2021-10-07T17:56:31.036" v="4515" actId="20577"/>
          <ac:spMkLst>
            <pc:docMk/>
            <pc:sldMk cId="235330443" sldId="889"/>
            <ac:spMk id="14" creationId="{05819876-7AFF-4C19-A117-408B36A50685}"/>
          </ac:spMkLst>
        </pc:spChg>
        <pc:spChg chg="mod">
          <ac:chgData name="Bohms, H.M. (Michel)" userId="f0b80a2c-ca6a-4850-9433-81e4d17ec5c1" providerId="ADAL" clId="{FBD933A5-3716-4CE6-9944-9EE98115B741}" dt="2021-10-07T17:56:31.040" v="4518" actId="20577"/>
          <ac:spMkLst>
            <pc:docMk/>
            <pc:sldMk cId="235330443" sldId="889"/>
            <ac:spMk id="26" creationId="{CC72C863-16FD-4BD1-892B-D5E2357CAFA6}"/>
          </ac:spMkLst>
        </pc:spChg>
        <pc:spChg chg="mod">
          <ac:chgData name="Bohms, H.M. (Michel)" userId="f0b80a2c-ca6a-4850-9433-81e4d17ec5c1" providerId="ADAL" clId="{FBD933A5-3716-4CE6-9944-9EE98115B741}" dt="2021-10-07T17:56:31.043" v="4520" actId="790"/>
          <ac:spMkLst>
            <pc:docMk/>
            <pc:sldMk cId="235330443" sldId="889"/>
            <ac:spMk id="29" creationId="{BB07AF86-CFB4-4360-BA0C-3E7F903326F6}"/>
          </ac:spMkLst>
        </pc:spChg>
        <pc:spChg chg="mod">
          <ac:chgData name="Bohms, H.M. (Michel)" userId="f0b80a2c-ca6a-4850-9433-81e4d17ec5c1" providerId="ADAL" clId="{FBD933A5-3716-4CE6-9944-9EE98115B741}" dt="2021-10-07T17:56:31.041" v="4519" actId="790"/>
          <ac:spMkLst>
            <pc:docMk/>
            <pc:sldMk cId="235330443" sldId="889"/>
            <ac:spMk id="34" creationId="{6CB3CCE3-1952-4CD1-9FB2-A31EE937351C}"/>
          </ac:spMkLst>
        </pc:spChg>
        <pc:spChg chg="mod">
          <ac:chgData name="Bohms, H.M. (Michel)" userId="f0b80a2c-ca6a-4850-9433-81e4d17ec5c1" providerId="ADAL" clId="{FBD933A5-3716-4CE6-9944-9EE98115B741}" dt="2021-10-07T17:56:31.044" v="4521" actId="790"/>
          <ac:spMkLst>
            <pc:docMk/>
            <pc:sldMk cId="235330443" sldId="889"/>
            <ac:spMk id="36" creationId="{4F462659-C82B-4A24-B7D7-8E3E9F7F6084}"/>
          </ac:spMkLst>
        </pc:spChg>
        <pc:spChg chg="mod">
          <ac:chgData name="Bohms, H.M. (Michel)" userId="f0b80a2c-ca6a-4850-9433-81e4d17ec5c1" providerId="ADAL" clId="{FBD933A5-3716-4CE6-9944-9EE98115B741}" dt="2021-10-07T17:56:31.048" v="4524" actId="20577"/>
          <ac:spMkLst>
            <pc:docMk/>
            <pc:sldMk cId="235330443" sldId="889"/>
            <ac:spMk id="37" creationId="{40C30765-4B76-4BD9-A32F-CF47693DDD6D}"/>
          </ac:spMkLst>
        </pc:spChg>
        <pc:spChg chg="mod">
          <ac:chgData name="Bohms, H.M. (Michel)" userId="f0b80a2c-ca6a-4850-9433-81e4d17ec5c1" providerId="ADAL" clId="{FBD933A5-3716-4CE6-9944-9EE98115B741}" dt="2021-10-07T17:56:31.052" v="4527" actId="20577"/>
          <ac:spMkLst>
            <pc:docMk/>
            <pc:sldMk cId="235330443" sldId="889"/>
            <ac:spMk id="38" creationId="{E9BB68F0-C4EA-4917-84E3-02831F740339}"/>
          </ac:spMkLst>
        </pc:spChg>
        <pc:spChg chg="mod">
          <ac:chgData name="Bohms, H.M. (Michel)" userId="f0b80a2c-ca6a-4850-9433-81e4d17ec5c1" providerId="ADAL" clId="{FBD933A5-3716-4CE6-9944-9EE98115B741}" dt="2021-10-07T17:56:31.056" v="4530" actId="20577"/>
          <ac:spMkLst>
            <pc:docMk/>
            <pc:sldMk cId="235330443" sldId="889"/>
            <ac:spMk id="39" creationId="{AC6EFC4E-F5B1-42C6-A861-ACB9B8E3FDA2}"/>
          </ac:spMkLst>
        </pc:spChg>
        <pc:spChg chg="mod">
          <ac:chgData name="Bohms, H.M. (Michel)" userId="f0b80a2c-ca6a-4850-9433-81e4d17ec5c1" providerId="ADAL" clId="{FBD933A5-3716-4CE6-9944-9EE98115B741}" dt="2021-10-07T17:56:31.060" v="4533" actId="20577"/>
          <ac:spMkLst>
            <pc:docMk/>
            <pc:sldMk cId="235330443" sldId="889"/>
            <ac:spMk id="40" creationId="{4BC93A89-8312-48CD-ADD2-65643035A178}"/>
          </ac:spMkLst>
        </pc:spChg>
        <pc:spChg chg="mod">
          <ac:chgData name="Bohms, H.M. (Michel)" userId="f0b80a2c-ca6a-4850-9433-81e4d17ec5c1" providerId="ADAL" clId="{FBD933A5-3716-4CE6-9944-9EE98115B741}" dt="2021-10-07T17:56:31.062" v="4534" actId="790"/>
          <ac:spMkLst>
            <pc:docMk/>
            <pc:sldMk cId="235330443" sldId="889"/>
            <ac:spMk id="57" creationId="{36FB568D-8486-4A09-BACA-8500585D79A9}"/>
          </ac:spMkLst>
        </pc:spChg>
        <pc:spChg chg="mod">
          <ac:chgData name="Bohms, H.M. (Michel)" userId="f0b80a2c-ca6a-4850-9433-81e4d17ec5c1" providerId="ADAL" clId="{FBD933A5-3716-4CE6-9944-9EE98115B741}" dt="2021-10-07T17:56:31.065" v="4537" actId="20577"/>
          <ac:spMkLst>
            <pc:docMk/>
            <pc:sldMk cId="235330443" sldId="889"/>
            <ac:spMk id="60" creationId="{C7510651-97C7-4E91-90AB-49632F201C98}"/>
          </ac:spMkLst>
        </pc:spChg>
        <pc:spChg chg="mod">
          <ac:chgData name="Bohms, H.M. (Michel)" userId="f0b80a2c-ca6a-4850-9433-81e4d17ec5c1" providerId="ADAL" clId="{FBD933A5-3716-4CE6-9944-9EE98115B741}" dt="2021-10-07T17:56:31.069" v="4540" actId="20577"/>
          <ac:spMkLst>
            <pc:docMk/>
            <pc:sldMk cId="235330443" sldId="889"/>
            <ac:spMk id="62" creationId="{DF6BEA7F-0506-4502-B36E-57C622E7EC7D}"/>
          </ac:spMkLst>
        </pc:spChg>
        <pc:spChg chg="mod">
          <ac:chgData name="Bohms, H.M. (Michel)" userId="f0b80a2c-ca6a-4850-9433-81e4d17ec5c1" providerId="ADAL" clId="{FBD933A5-3716-4CE6-9944-9EE98115B741}" dt="2021-10-07T17:56:31.073" v="4543" actId="20577"/>
          <ac:spMkLst>
            <pc:docMk/>
            <pc:sldMk cId="235330443" sldId="889"/>
            <ac:spMk id="63" creationId="{5AC8ADC8-3C1E-420A-99CA-2D66C08D8DB9}"/>
          </ac:spMkLst>
        </pc:spChg>
        <pc:spChg chg="mod">
          <ac:chgData name="Bohms, H.M. (Michel)" userId="f0b80a2c-ca6a-4850-9433-81e4d17ec5c1" providerId="ADAL" clId="{FBD933A5-3716-4CE6-9944-9EE98115B741}" dt="2021-10-07T17:56:31.077" v="4546" actId="20577"/>
          <ac:spMkLst>
            <pc:docMk/>
            <pc:sldMk cId="235330443" sldId="889"/>
            <ac:spMk id="64" creationId="{9674C72E-8D0C-45FC-9B89-2EB25C228351}"/>
          </ac:spMkLst>
        </pc:spChg>
        <pc:spChg chg="mod">
          <ac:chgData name="Bohms, H.M. (Michel)" userId="f0b80a2c-ca6a-4850-9433-81e4d17ec5c1" providerId="ADAL" clId="{FBD933A5-3716-4CE6-9944-9EE98115B741}" dt="2021-10-07T17:56:31.082" v="4549" actId="20577"/>
          <ac:spMkLst>
            <pc:docMk/>
            <pc:sldMk cId="235330443" sldId="889"/>
            <ac:spMk id="65" creationId="{0A5B4B04-48F9-4C41-9A9B-42930297344B}"/>
          </ac:spMkLst>
        </pc:spChg>
        <pc:spChg chg="mod">
          <ac:chgData name="Bohms, H.M. (Michel)" userId="f0b80a2c-ca6a-4850-9433-81e4d17ec5c1" providerId="ADAL" clId="{FBD933A5-3716-4CE6-9944-9EE98115B741}" dt="2021-10-07T17:56:31.085" v="4552" actId="20577"/>
          <ac:spMkLst>
            <pc:docMk/>
            <pc:sldMk cId="235330443" sldId="889"/>
            <ac:spMk id="66" creationId="{01B6A95A-7A26-4127-A1E2-95FB59ED2600}"/>
          </ac:spMkLst>
        </pc:spChg>
        <pc:spChg chg="mod">
          <ac:chgData name="Bohms, H.M. (Michel)" userId="f0b80a2c-ca6a-4850-9433-81e4d17ec5c1" providerId="ADAL" clId="{FBD933A5-3716-4CE6-9944-9EE98115B741}" dt="2021-10-07T17:56:31.087" v="4553" actId="790"/>
          <ac:spMkLst>
            <pc:docMk/>
            <pc:sldMk cId="235330443" sldId="889"/>
            <ac:spMk id="71" creationId="{273BBCCC-2339-4C68-985F-A0B385FAD028}"/>
          </ac:spMkLst>
        </pc:spChg>
        <pc:spChg chg="mod">
          <ac:chgData name="Bohms, H.M. (Michel)" userId="f0b80a2c-ca6a-4850-9433-81e4d17ec5c1" providerId="ADAL" clId="{FBD933A5-3716-4CE6-9944-9EE98115B741}" dt="2021-10-07T17:56:31.091" v="4556" actId="20577"/>
          <ac:spMkLst>
            <pc:docMk/>
            <pc:sldMk cId="235330443" sldId="889"/>
            <ac:spMk id="72" creationId="{14069C1D-08EC-4E7F-9736-A142A8874C4C}"/>
          </ac:spMkLst>
        </pc:spChg>
        <pc:spChg chg="mod">
          <ac:chgData name="Bohms, H.M. (Michel)" userId="f0b80a2c-ca6a-4850-9433-81e4d17ec5c1" providerId="ADAL" clId="{FBD933A5-3716-4CE6-9944-9EE98115B741}" dt="2021-10-07T17:56:31.095" v="4559" actId="20577"/>
          <ac:spMkLst>
            <pc:docMk/>
            <pc:sldMk cId="235330443" sldId="889"/>
            <ac:spMk id="73" creationId="{52F6FF31-ABCB-46CF-B885-95AE6877D424}"/>
          </ac:spMkLst>
        </pc:spChg>
        <pc:spChg chg="mod">
          <ac:chgData name="Bohms, H.M. (Michel)" userId="f0b80a2c-ca6a-4850-9433-81e4d17ec5c1" providerId="ADAL" clId="{FBD933A5-3716-4CE6-9944-9EE98115B741}" dt="2021-10-07T17:56:31.117" v="4575" actId="20577"/>
          <ac:spMkLst>
            <pc:docMk/>
            <pc:sldMk cId="235330443" sldId="889"/>
            <ac:spMk id="76" creationId="{CDCFE890-CF13-489E-993D-E796DDD9D1D8}"/>
          </ac:spMkLst>
        </pc:spChg>
        <pc:spChg chg="mod">
          <ac:chgData name="Bohms, H.M. (Michel)" userId="f0b80a2c-ca6a-4850-9433-81e4d17ec5c1" providerId="ADAL" clId="{FBD933A5-3716-4CE6-9944-9EE98115B741}" dt="2021-10-07T17:56:31.097" v="4560" actId="790"/>
          <ac:spMkLst>
            <pc:docMk/>
            <pc:sldMk cId="235330443" sldId="889"/>
            <ac:spMk id="82" creationId="{A6E0EF1B-FAD7-4FB5-AFB8-1E1DC72E28E5}"/>
          </ac:spMkLst>
        </pc:spChg>
        <pc:spChg chg="mod">
          <ac:chgData name="Bohms, H.M. (Michel)" userId="f0b80a2c-ca6a-4850-9433-81e4d17ec5c1" providerId="ADAL" clId="{FBD933A5-3716-4CE6-9944-9EE98115B741}" dt="2021-10-07T17:56:31.098" v="4561" actId="790"/>
          <ac:spMkLst>
            <pc:docMk/>
            <pc:sldMk cId="235330443" sldId="889"/>
            <ac:spMk id="83" creationId="{937A34FE-1C26-44F6-BC58-3539024AA49D}"/>
          </ac:spMkLst>
        </pc:spChg>
        <pc:spChg chg="mod">
          <ac:chgData name="Bohms, H.M. (Michel)" userId="f0b80a2c-ca6a-4850-9433-81e4d17ec5c1" providerId="ADAL" clId="{FBD933A5-3716-4CE6-9944-9EE98115B741}" dt="2021-10-07T17:56:31.099" v="4562" actId="790"/>
          <ac:spMkLst>
            <pc:docMk/>
            <pc:sldMk cId="235330443" sldId="889"/>
            <ac:spMk id="84" creationId="{26078F05-9527-40A2-9834-441FFE634442}"/>
          </ac:spMkLst>
        </pc:spChg>
        <pc:spChg chg="mod">
          <ac:chgData name="Bohms, H.M. (Michel)" userId="f0b80a2c-ca6a-4850-9433-81e4d17ec5c1" providerId="ADAL" clId="{FBD933A5-3716-4CE6-9944-9EE98115B741}" dt="2021-10-07T17:56:31.101" v="4563" actId="790"/>
          <ac:spMkLst>
            <pc:docMk/>
            <pc:sldMk cId="235330443" sldId="889"/>
            <ac:spMk id="85" creationId="{8BD606AF-B9D4-40AB-B477-88D100D3A283}"/>
          </ac:spMkLst>
        </pc:spChg>
        <pc:spChg chg="mod">
          <ac:chgData name="Bohms, H.M. (Michel)" userId="f0b80a2c-ca6a-4850-9433-81e4d17ec5c1" providerId="ADAL" clId="{FBD933A5-3716-4CE6-9944-9EE98115B741}" dt="2021-10-07T17:56:31.102" v="4564" actId="790"/>
          <ac:spMkLst>
            <pc:docMk/>
            <pc:sldMk cId="235330443" sldId="889"/>
            <ac:spMk id="104" creationId="{ACA19B53-D325-49DC-BA75-353706CF2B79}"/>
          </ac:spMkLst>
        </pc:spChg>
        <pc:spChg chg="mod">
          <ac:chgData name="Bohms, H.M. (Michel)" userId="f0b80a2c-ca6a-4850-9433-81e4d17ec5c1" providerId="ADAL" clId="{FBD933A5-3716-4CE6-9944-9EE98115B741}" dt="2021-10-07T17:56:31.104" v="4565" actId="790"/>
          <ac:spMkLst>
            <pc:docMk/>
            <pc:sldMk cId="235330443" sldId="889"/>
            <ac:spMk id="105" creationId="{8DE66C15-F82D-45C8-ACFE-55C17B53B58F}"/>
          </ac:spMkLst>
        </pc:spChg>
        <pc:spChg chg="mod">
          <ac:chgData name="Bohms, H.M. (Michel)" userId="f0b80a2c-ca6a-4850-9433-81e4d17ec5c1" providerId="ADAL" clId="{FBD933A5-3716-4CE6-9944-9EE98115B741}" dt="2021-10-07T17:56:31.105" v="4566" actId="790"/>
          <ac:spMkLst>
            <pc:docMk/>
            <pc:sldMk cId="235330443" sldId="889"/>
            <ac:spMk id="106" creationId="{49A17458-CC1E-49EA-A6B7-1F966C67793D}"/>
          </ac:spMkLst>
        </pc:spChg>
        <pc:spChg chg="mod">
          <ac:chgData name="Bohms, H.M. (Michel)" userId="f0b80a2c-ca6a-4850-9433-81e4d17ec5c1" providerId="ADAL" clId="{FBD933A5-3716-4CE6-9944-9EE98115B741}" dt="2021-10-07T17:56:31.107" v="4567" actId="790"/>
          <ac:spMkLst>
            <pc:docMk/>
            <pc:sldMk cId="235330443" sldId="889"/>
            <ac:spMk id="107" creationId="{2CEFD427-3C75-409A-A8C3-4658F10835FB}"/>
          </ac:spMkLst>
        </pc:spChg>
        <pc:spChg chg="mod">
          <ac:chgData name="Bohms, H.M. (Michel)" userId="f0b80a2c-ca6a-4850-9433-81e4d17ec5c1" providerId="ADAL" clId="{FBD933A5-3716-4CE6-9944-9EE98115B741}" dt="2021-10-07T17:56:31.108" v="4568" actId="790"/>
          <ac:spMkLst>
            <pc:docMk/>
            <pc:sldMk cId="235330443" sldId="889"/>
            <ac:spMk id="108" creationId="{2E5C1CBF-9954-446F-912B-B0A6C2754DD5}"/>
          </ac:spMkLst>
        </pc:spChg>
        <pc:spChg chg="mod">
          <ac:chgData name="Bohms, H.M. (Michel)" userId="f0b80a2c-ca6a-4850-9433-81e4d17ec5c1" providerId="ADAL" clId="{FBD933A5-3716-4CE6-9944-9EE98115B741}" dt="2021-10-07T17:56:31.109" v="4569" actId="790"/>
          <ac:spMkLst>
            <pc:docMk/>
            <pc:sldMk cId="235330443" sldId="889"/>
            <ac:spMk id="109" creationId="{21AE1A03-A6A8-4BE2-92E6-5369ECE1BA36}"/>
          </ac:spMkLst>
        </pc:spChg>
        <pc:spChg chg="mod">
          <ac:chgData name="Bohms, H.M. (Michel)" userId="f0b80a2c-ca6a-4850-9433-81e4d17ec5c1" providerId="ADAL" clId="{FBD933A5-3716-4CE6-9944-9EE98115B741}" dt="2021-10-07T17:56:31.113" v="4572" actId="20577"/>
          <ac:spMkLst>
            <pc:docMk/>
            <pc:sldMk cId="235330443" sldId="889"/>
            <ac:spMk id="110" creationId="{254A01CC-5578-441D-8FA5-5EFA8D47265D}"/>
          </ac:spMkLst>
        </pc:spChg>
      </pc:sldChg>
      <pc:sldChg chg="modSp mod">
        <pc:chgData name="Bohms, H.M. (Michel)" userId="f0b80a2c-ca6a-4850-9433-81e4d17ec5c1" providerId="ADAL" clId="{FBD933A5-3716-4CE6-9944-9EE98115B741}" dt="2021-10-07T17:56:31.199" v="4630" actId="790"/>
        <pc:sldMkLst>
          <pc:docMk/>
          <pc:sldMk cId="845434609" sldId="890"/>
        </pc:sldMkLst>
        <pc:spChg chg="mod">
          <ac:chgData name="Bohms, H.M. (Michel)" userId="f0b80a2c-ca6a-4850-9433-81e4d17ec5c1" providerId="ADAL" clId="{FBD933A5-3716-4CE6-9944-9EE98115B741}" dt="2021-10-07T17:56:31.121" v="4578" actId="20577"/>
          <ac:spMkLst>
            <pc:docMk/>
            <pc:sldMk cId="845434609" sldId="890"/>
            <ac:spMk id="3" creationId="{448355BB-BFF8-49FF-A7FB-BCB9388B1E2A}"/>
          </ac:spMkLst>
        </pc:spChg>
        <pc:spChg chg="mod">
          <ac:chgData name="Bohms, H.M. (Michel)" userId="f0b80a2c-ca6a-4850-9433-81e4d17ec5c1" providerId="ADAL" clId="{FBD933A5-3716-4CE6-9944-9EE98115B741}" dt="2021-10-07T17:56:31.123" v="4579" actId="790"/>
          <ac:spMkLst>
            <pc:docMk/>
            <pc:sldMk cId="845434609" sldId="890"/>
            <ac:spMk id="4" creationId="{52DD7A8D-15E0-4134-9DA2-FE4208BF70DD}"/>
          </ac:spMkLst>
        </pc:spChg>
        <pc:spChg chg="mod">
          <ac:chgData name="Bohms, H.M. (Michel)" userId="f0b80a2c-ca6a-4850-9433-81e4d17ec5c1" providerId="ADAL" clId="{FBD933A5-3716-4CE6-9944-9EE98115B741}" dt="2021-10-07T17:56:31.127" v="4580" actId="790"/>
          <ac:spMkLst>
            <pc:docMk/>
            <pc:sldMk cId="845434609" sldId="890"/>
            <ac:spMk id="5" creationId="{81D49E64-98A4-4BFE-8B95-F2DB2B3F183B}"/>
          </ac:spMkLst>
        </pc:spChg>
        <pc:spChg chg="mod">
          <ac:chgData name="Bohms, H.M. (Michel)" userId="f0b80a2c-ca6a-4850-9433-81e4d17ec5c1" providerId="ADAL" clId="{FBD933A5-3716-4CE6-9944-9EE98115B741}" dt="2021-10-07T17:56:31.128" v="4581" actId="790"/>
          <ac:spMkLst>
            <pc:docMk/>
            <pc:sldMk cId="845434609" sldId="890"/>
            <ac:spMk id="6" creationId="{E7036F51-26EC-4A39-BD25-853A1FB9FD72}"/>
          </ac:spMkLst>
        </pc:spChg>
        <pc:spChg chg="mod">
          <ac:chgData name="Bohms, H.M. (Michel)" userId="f0b80a2c-ca6a-4850-9433-81e4d17ec5c1" providerId="ADAL" clId="{FBD933A5-3716-4CE6-9944-9EE98115B741}" dt="2021-10-07T17:56:31.130" v="4582" actId="790"/>
          <ac:spMkLst>
            <pc:docMk/>
            <pc:sldMk cId="845434609" sldId="890"/>
            <ac:spMk id="7" creationId="{ADBB3879-8965-4D67-BAE0-5851922A0518}"/>
          </ac:spMkLst>
        </pc:spChg>
        <pc:spChg chg="mod">
          <ac:chgData name="Bohms, H.M. (Michel)" userId="f0b80a2c-ca6a-4850-9433-81e4d17ec5c1" providerId="ADAL" clId="{FBD933A5-3716-4CE6-9944-9EE98115B741}" dt="2021-10-07T17:56:31.132" v="4583" actId="790"/>
          <ac:spMkLst>
            <pc:docMk/>
            <pc:sldMk cId="845434609" sldId="890"/>
            <ac:spMk id="11" creationId="{289FE706-EB15-422B-9474-9B4BD63AFEBD}"/>
          </ac:spMkLst>
        </pc:spChg>
        <pc:spChg chg="mod">
          <ac:chgData name="Bohms, H.M. (Michel)" userId="f0b80a2c-ca6a-4850-9433-81e4d17ec5c1" providerId="ADAL" clId="{FBD933A5-3716-4CE6-9944-9EE98115B741}" dt="2021-10-07T17:56:31.134" v="4584" actId="790"/>
          <ac:spMkLst>
            <pc:docMk/>
            <pc:sldMk cId="845434609" sldId="890"/>
            <ac:spMk id="12" creationId="{988BF0D9-0871-490C-9A34-399554189C34}"/>
          </ac:spMkLst>
        </pc:spChg>
        <pc:spChg chg="mod">
          <ac:chgData name="Bohms, H.M. (Michel)" userId="f0b80a2c-ca6a-4850-9433-81e4d17ec5c1" providerId="ADAL" clId="{FBD933A5-3716-4CE6-9944-9EE98115B741}" dt="2021-10-07T17:56:31.138" v="4587" actId="20577"/>
          <ac:spMkLst>
            <pc:docMk/>
            <pc:sldMk cId="845434609" sldId="890"/>
            <ac:spMk id="14" creationId="{05819876-7AFF-4C19-A117-408B36A50685}"/>
          </ac:spMkLst>
        </pc:spChg>
        <pc:spChg chg="mod">
          <ac:chgData name="Bohms, H.M. (Michel)" userId="f0b80a2c-ca6a-4850-9433-81e4d17ec5c1" providerId="ADAL" clId="{FBD933A5-3716-4CE6-9944-9EE98115B741}" dt="2021-10-07T17:56:31.142" v="4590" actId="20577"/>
          <ac:spMkLst>
            <pc:docMk/>
            <pc:sldMk cId="845434609" sldId="890"/>
            <ac:spMk id="26" creationId="{CC72C863-16FD-4BD1-892B-D5E2357CAFA6}"/>
          </ac:spMkLst>
        </pc:spChg>
        <pc:spChg chg="mod">
          <ac:chgData name="Bohms, H.M. (Michel)" userId="f0b80a2c-ca6a-4850-9433-81e4d17ec5c1" providerId="ADAL" clId="{FBD933A5-3716-4CE6-9944-9EE98115B741}" dt="2021-10-07T17:56:31.145" v="4592" actId="790"/>
          <ac:spMkLst>
            <pc:docMk/>
            <pc:sldMk cId="845434609" sldId="890"/>
            <ac:spMk id="29" creationId="{BB07AF86-CFB4-4360-BA0C-3E7F903326F6}"/>
          </ac:spMkLst>
        </pc:spChg>
        <pc:spChg chg="mod">
          <ac:chgData name="Bohms, H.M. (Michel)" userId="f0b80a2c-ca6a-4850-9433-81e4d17ec5c1" providerId="ADAL" clId="{FBD933A5-3716-4CE6-9944-9EE98115B741}" dt="2021-10-07T17:56:31.143" v="4591" actId="790"/>
          <ac:spMkLst>
            <pc:docMk/>
            <pc:sldMk cId="845434609" sldId="890"/>
            <ac:spMk id="34" creationId="{6CB3CCE3-1952-4CD1-9FB2-A31EE937351C}"/>
          </ac:spMkLst>
        </pc:spChg>
        <pc:spChg chg="mod">
          <ac:chgData name="Bohms, H.M. (Michel)" userId="f0b80a2c-ca6a-4850-9433-81e4d17ec5c1" providerId="ADAL" clId="{FBD933A5-3716-4CE6-9944-9EE98115B741}" dt="2021-10-07T17:56:31.146" v="4593" actId="790"/>
          <ac:spMkLst>
            <pc:docMk/>
            <pc:sldMk cId="845434609" sldId="890"/>
            <ac:spMk id="36" creationId="{4F462659-C82B-4A24-B7D7-8E3E9F7F6084}"/>
          </ac:spMkLst>
        </pc:spChg>
        <pc:spChg chg="mod">
          <ac:chgData name="Bohms, H.M. (Michel)" userId="f0b80a2c-ca6a-4850-9433-81e4d17ec5c1" providerId="ADAL" clId="{FBD933A5-3716-4CE6-9944-9EE98115B741}" dt="2021-10-07T17:56:31.150" v="4596" actId="20577"/>
          <ac:spMkLst>
            <pc:docMk/>
            <pc:sldMk cId="845434609" sldId="890"/>
            <ac:spMk id="37" creationId="{40C30765-4B76-4BD9-A32F-CF47693DDD6D}"/>
          </ac:spMkLst>
        </pc:spChg>
        <pc:spChg chg="mod">
          <ac:chgData name="Bohms, H.M. (Michel)" userId="f0b80a2c-ca6a-4850-9433-81e4d17ec5c1" providerId="ADAL" clId="{FBD933A5-3716-4CE6-9944-9EE98115B741}" dt="2021-10-07T17:56:31.154" v="4599" actId="20577"/>
          <ac:spMkLst>
            <pc:docMk/>
            <pc:sldMk cId="845434609" sldId="890"/>
            <ac:spMk id="38" creationId="{E9BB68F0-C4EA-4917-84E3-02831F740339}"/>
          </ac:spMkLst>
        </pc:spChg>
        <pc:spChg chg="mod">
          <ac:chgData name="Bohms, H.M. (Michel)" userId="f0b80a2c-ca6a-4850-9433-81e4d17ec5c1" providerId="ADAL" clId="{FBD933A5-3716-4CE6-9944-9EE98115B741}" dt="2021-10-07T17:56:31.158" v="4602" actId="20577"/>
          <ac:spMkLst>
            <pc:docMk/>
            <pc:sldMk cId="845434609" sldId="890"/>
            <ac:spMk id="39" creationId="{AC6EFC4E-F5B1-42C6-A861-ACB9B8E3FDA2}"/>
          </ac:spMkLst>
        </pc:spChg>
        <pc:spChg chg="mod">
          <ac:chgData name="Bohms, H.M. (Michel)" userId="f0b80a2c-ca6a-4850-9433-81e4d17ec5c1" providerId="ADAL" clId="{FBD933A5-3716-4CE6-9944-9EE98115B741}" dt="2021-10-07T17:56:31.162" v="4605" actId="20577"/>
          <ac:spMkLst>
            <pc:docMk/>
            <pc:sldMk cId="845434609" sldId="890"/>
            <ac:spMk id="40" creationId="{4BC93A89-8312-48CD-ADD2-65643035A178}"/>
          </ac:spMkLst>
        </pc:spChg>
        <pc:spChg chg="mod">
          <ac:chgData name="Bohms, H.M. (Michel)" userId="f0b80a2c-ca6a-4850-9433-81e4d17ec5c1" providerId="ADAL" clId="{FBD933A5-3716-4CE6-9944-9EE98115B741}" dt="2021-10-07T17:56:31.164" v="4606" actId="790"/>
          <ac:spMkLst>
            <pc:docMk/>
            <pc:sldMk cId="845434609" sldId="890"/>
            <ac:spMk id="57" creationId="{36FB568D-8486-4A09-BACA-8500585D79A9}"/>
          </ac:spMkLst>
        </pc:spChg>
        <pc:spChg chg="mod">
          <ac:chgData name="Bohms, H.M. (Michel)" userId="f0b80a2c-ca6a-4850-9433-81e4d17ec5c1" providerId="ADAL" clId="{FBD933A5-3716-4CE6-9944-9EE98115B741}" dt="2021-10-07T17:56:31.182" v="4619" actId="20577"/>
          <ac:spMkLst>
            <pc:docMk/>
            <pc:sldMk cId="845434609" sldId="890"/>
            <ac:spMk id="76" creationId="{FD1DB888-04B3-4081-9456-021EBDFE614B}"/>
          </ac:spMkLst>
        </pc:spChg>
        <pc:spChg chg="mod">
          <ac:chgData name="Bohms, H.M. (Michel)" userId="f0b80a2c-ca6a-4850-9433-81e4d17ec5c1" providerId="ADAL" clId="{FBD933A5-3716-4CE6-9944-9EE98115B741}" dt="2021-10-07T17:56:31.186" v="4622" actId="20577"/>
          <ac:spMkLst>
            <pc:docMk/>
            <pc:sldMk cId="845434609" sldId="890"/>
            <ac:spMk id="79" creationId="{E82EB872-F8C4-4976-AF4F-98349E1370EF}"/>
          </ac:spMkLst>
        </pc:spChg>
        <pc:spChg chg="mod">
          <ac:chgData name="Bohms, H.M. (Michel)" userId="f0b80a2c-ca6a-4850-9433-81e4d17ec5c1" providerId="ADAL" clId="{FBD933A5-3716-4CE6-9944-9EE98115B741}" dt="2021-10-07T17:56:31.190" v="4625" actId="20577"/>
          <ac:spMkLst>
            <pc:docMk/>
            <pc:sldMk cId="845434609" sldId="890"/>
            <ac:spMk id="80" creationId="{00015E02-F606-4041-A878-82CE281DCE6A}"/>
          </ac:spMkLst>
        </pc:spChg>
        <pc:spChg chg="mod">
          <ac:chgData name="Bohms, H.M. (Michel)" userId="f0b80a2c-ca6a-4850-9433-81e4d17ec5c1" providerId="ADAL" clId="{FBD933A5-3716-4CE6-9944-9EE98115B741}" dt="2021-10-07T17:56:31.192" v="4626" actId="790"/>
          <ac:spMkLst>
            <pc:docMk/>
            <pc:sldMk cId="845434609" sldId="890"/>
            <ac:spMk id="81" creationId="{98F20B1E-551D-4F89-B78B-52C39D52B1E5}"/>
          </ac:spMkLst>
        </pc:spChg>
        <pc:spChg chg="mod">
          <ac:chgData name="Bohms, H.M. (Michel)" userId="f0b80a2c-ca6a-4850-9433-81e4d17ec5c1" providerId="ADAL" clId="{FBD933A5-3716-4CE6-9944-9EE98115B741}" dt="2021-10-07T17:56:31.165" v="4607" actId="790"/>
          <ac:spMkLst>
            <pc:docMk/>
            <pc:sldMk cId="845434609" sldId="890"/>
            <ac:spMk id="82" creationId="{A6E0EF1B-FAD7-4FB5-AFB8-1E1DC72E28E5}"/>
          </ac:spMkLst>
        </pc:spChg>
        <pc:spChg chg="mod">
          <ac:chgData name="Bohms, H.M. (Michel)" userId="f0b80a2c-ca6a-4850-9433-81e4d17ec5c1" providerId="ADAL" clId="{FBD933A5-3716-4CE6-9944-9EE98115B741}" dt="2021-10-07T17:56:31.167" v="4608" actId="790"/>
          <ac:spMkLst>
            <pc:docMk/>
            <pc:sldMk cId="845434609" sldId="890"/>
            <ac:spMk id="83" creationId="{937A34FE-1C26-44F6-BC58-3539024AA49D}"/>
          </ac:spMkLst>
        </pc:spChg>
        <pc:spChg chg="mod">
          <ac:chgData name="Bohms, H.M. (Michel)" userId="f0b80a2c-ca6a-4850-9433-81e4d17ec5c1" providerId="ADAL" clId="{FBD933A5-3716-4CE6-9944-9EE98115B741}" dt="2021-10-07T17:56:31.168" v="4609" actId="790"/>
          <ac:spMkLst>
            <pc:docMk/>
            <pc:sldMk cId="845434609" sldId="890"/>
            <ac:spMk id="84" creationId="{26078F05-9527-40A2-9834-441FFE634442}"/>
          </ac:spMkLst>
        </pc:spChg>
        <pc:spChg chg="mod">
          <ac:chgData name="Bohms, H.M. (Michel)" userId="f0b80a2c-ca6a-4850-9433-81e4d17ec5c1" providerId="ADAL" clId="{FBD933A5-3716-4CE6-9944-9EE98115B741}" dt="2021-10-07T17:56:31.169" v="4610" actId="790"/>
          <ac:spMkLst>
            <pc:docMk/>
            <pc:sldMk cId="845434609" sldId="890"/>
            <ac:spMk id="85" creationId="{8BD606AF-B9D4-40AB-B477-88D100D3A283}"/>
          </ac:spMkLst>
        </pc:spChg>
        <pc:spChg chg="mod">
          <ac:chgData name="Bohms, H.M. (Michel)" userId="f0b80a2c-ca6a-4850-9433-81e4d17ec5c1" providerId="ADAL" clId="{FBD933A5-3716-4CE6-9944-9EE98115B741}" dt="2021-10-07T17:56:31.193" v="4627" actId="790"/>
          <ac:spMkLst>
            <pc:docMk/>
            <pc:sldMk cId="845434609" sldId="890"/>
            <ac:spMk id="87" creationId="{4A06D3DF-3AFE-42F0-8381-E69335D36054}"/>
          </ac:spMkLst>
        </pc:spChg>
        <pc:spChg chg="mod">
          <ac:chgData name="Bohms, H.M. (Michel)" userId="f0b80a2c-ca6a-4850-9433-81e4d17ec5c1" providerId="ADAL" clId="{FBD933A5-3716-4CE6-9944-9EE98115B741}" dt="2021-10-07T17:56:31.195" v="4628" actId="790"/>
          <ac:spMkLst>
            <pc:docMk/>
            <pc:sldMk cId="845434609" sldId="890"/>
            <ac:spMk id="88" creationId="{46475E20-432D-49DF-92D2-21E27AA562C4}"/>
          </ac:spMkLst>
        </pc:spChg>
        <pc:spChg chg="mod">
          <ac:chgData name="Bohms, H.M. (Michel)" userId="f0b80a2c-ca6a-4850-9433-81e4d17ec5c1" providerId="ADAL" clId="{FBD933A5-3716-4CE6-9944-9EE98115B741}" dt="2021-10-07T17:56:31.196" v="4629" actId="790"/>
          <ac:spMkLst>
            <pc:docMk/>
            <pc:sldMk cId="845434609" sldId="890"/>
            <ac:spMk id="96" creationId="{6DA7BE00-E8CD-4E3D-9C68-CCCB098DDBB2}"/>
          </ac:spMkLst>
        </pc:spChg>
        <pc:spChg chg="mod">
          <ac:chgData name="Bohms, H.M. (Michel)" userId="f0b80a2c-ca6a-4850-9433-81e4d17ec5c1" providerId="ADAL" clId="{FBD933A5-3716-4CE6-9944-9EE98115B741}" dt="2021-10-07T17:56:31.199" v="4630" actId="790"/>
          <ac:spMkLst>
            <pc:docMk/>
            <pc:sldMk cId="845434609" sldId="890"/>
            <ac:spMk id="97" creationId="{F7979E59-BCC9-4860-9276-AB6222DF647A}"/>
          </ac:spMkLst>
        </pc:spChg>
        <pc:spChg chg="mod">
          <ac:chgData name="Bohms, H.M. (Michel)" userId="f0b80a2c-ca6a-4850-9433-81e4d17ec5c1" providerId="ADAL" clId="{FBD933A5-3716-4CE6-9944-9EE98115B741}" dt="2021-10-07T17:56:31.171" v="4611" actId="790"/>
          <ac:spMkLst>
            <pc:docMk/>
            <pc:sldMk cId="845434609" sldId="890"/>
            <ac:spMk id="104" creationId="{ACA19B53-D325-49DC-BA75-353706CF2B79}"/>
          </ac:spMkLst>
        </pc:spChg>
        <pc:spChg chg="mod">
          <ac:chgData name="Bohms, H.M. (Michel)" userId="f0b80a2c-ca6a-4850-9433-81e4d17ec5c1" providerId="ADAL" clId="{FBD933A5-3716-4CE6-9944-9EE98115B741}" dt="2021-10-07T17:56:31.173" v="4612" actId="790"/>
          <ac:spMkLst>
            <pc:docMk/>
            <pc:sldMk cId="845434609" sldId="890"/>
            <ac:spMk id="105" creationId="{8DE66C15-F82D-45C8-ACFE-55C17B53B58F}"/>
          </ac:spMkLst>
        </pc:spChg>
        <pc:spChg chg="mod">
          <ac:chgData name="Bohms, H.M. (Michel)" userId="f0b80a2c-ca6a-4850-9433-81e4d17ec5c1" providerId="ADAL" clId="{FBD933A5-3716-4CE6-9944-9EE98115B741}" dt="2021-10-07T17:56:31.174" v="4613" actId="790"/>
          <ac:spMkLst>
            <pc:docMk/>
            <pc:sldMk cId="845434609" sldId="890"/>
            <ac:spMk id="106" creationId="{49A17458-CC1E-49EA-A6B7-1F966C67793D}"/>
          </ac:spMkLst>
        </pc:spChg>
        <pc:spChg chg="mod">
          <ac:chgData name="Bohms, H.M. (Michel)" userId="f0b80a2c-ca6a-4850-9433-81e4d17ec5c1" providerId="ADAL" clId="{FBD933A5-3716-4CE6-9944-9EE98115B741}" dt="2021-10-07T17:56:31.175" v="4614" actId="790"/>
          <ac:spMkLst>
            <pc:docMk/>
            <pc:sldMk cId="845434609" sldId="890"/>
            <ac:spMk id="107" creationId="{2CEFD427-3C75-409A-A8C3-4658F10835FB}"/>
          </ac:spMkLst>
        </pc:spChg>
        <pc:spChg chg="mod">
          <ac:chgData name="Bohms, H.M. (Michel)" userId="f0b80a2c-ca6a-4850-9433-81e4d17ec5c1" providerId="ADAL" clId="{FBD933A5-3716-4CE6-9944-9EE98115B741}" dt="2021-10-07T17:56:31.177" v="4615" actId="790"/>
          <ac:spMkLst>
            <pc:docMk/>
            <pc:sldMk cId="845434609" sldId="890"/>
            <ac:spMk id="108" creationId="{2E5C1CBF-9954-446F-912B-B0A6C2754DD5}"/>
          </ac:spMkLst>
        </pc:spChg>
        <pc:spChg chg="mod">
          <ac:chgData name="Bohms, H.M. (Michel)" userId="f0b80a2c-ca6a-4850-9433-81e4d17ec5c1" providerId="ADAL" clId="{FBD933A5-3716-4CE6-9944-9EE98115B741}" dt="2021-10-07T17:56:31.178" v="4616" actId="790"/>
          <ac:spMkLst>
            <pc:docMk/>
            <pc:sldMk cId="845434609" sldId="890"/>
            <ac:spMk id="109" creationId="{21AE1A03-A6A8-4BE2-92E6-5369ECE1BA36}"/>
          </ac:spMkLst>
        </pc:spChg>
      </pc:sldChg>
      <pc:sldChg chg="modSp mod">
        <pc:chgData name="Bohms, H.M. (Michel)" userId="f0b80a2c-ca6a-4850-9433-81e4d17ec5c1" providerId="ADAL" clId="{FBD933A5-3716-4CE6-9944-9EE98115B741}" dt="2021-10-07T17:56:31.469" v="4778" actId="790"/>
        <pc:sldMkLst>
          <pc:docMk/>
          <pc:sldMk cId="542167327" sldId="891"/>
        </pc:sldMkLst>
        <pc:spChg chg="mod">
          <ac:chgData name="Bohms, H.M. (Michel)" userId="f0b80a2c-ca6a-4850-9433-81e4d17ec5c1" providerId="ADAL" clId="{FBD933A5-3716-4CE6-9944-9EE98115B741}" dt="2021-10-07T17:56:31.456" v="4771" actId="790"/>
          <ac:spMkLst>
            <pc:docMk/>
            <pc:sldMk cId="542167327" sldId="891"/>
            <ac:spMk id="2" creationId="{BF228CC8-D142-405B-8129-81FEE73CC63F}"/>
          </ac:spMkLst>
        </pc:spChg>
        <pc:spChg chg="mod">
          <ac:chgData name="Bohms, H.M. (Michel)" userId="f0b80a2c-ca6a-4850-9433-81e4d17ec5c1" providerId="ADAL" clId="{FBD933A5-3716-4CE6-9944-9EE98115B741}" dt="2021-10-07T17:56:31.461" v="4775" actId="790"/>
          <ac:spMkLst>
            <pc:docMk/>
            <pc:sldMk cId="542167327" sldId="891"/>
            <ac:spMk id="4" creationId="{52DD7A8D-15E0-4134-9DA2-FE4208BF70DD}"/>
          </ac:spMkLst>
        </pc:spChg>
        <pc:spChg chg="mod">
          <ac:chgData name="Bohms, H.M. (Michel)" userId="f0b80a2c-ca6a-4850-9433-81e4d17ec5c1" providerId="ADAL" clId="{FBD933A5-3716-4CE6-9944-9EE98115B741}" dt="2021-10-07T17:56:31.465" v="4776" actId="790"/>
          <ac:spMkLst>
            <pc:docMk/>
            <pc:sldMk cId="542167327" sldId="891"/>
            <ac:spMk id="5" creationId="{81D49E64-98A4-4BFE-8B95-F2DB2B3F183B}"/>
          </ac:spMkLst>
        </pc:spChg>
        <pc:spChg chg="mod">
          <ac:chgData name="Bohms, H.M. (Michel)" userId="f0b80a2c-ca6a-4850-9433-81e4d17ec5c1" providerId="ADAL" clId="{FBD933A5-3716-4CE6-9944-9EE98115B741}" dt="2021-10-07T17:56:31.467" v="4777" actId="790"/>
          <ac:spMkLst>
            <pc:docMk/>
            <pc:sldMk cId="542167327" sldId="891"/>
            <ac:spMk id="6" creationId="{E7036F51-26EC-4A39-BD25-853A1FB9FD72}"/>
          </ac:spMkLst>
        </pc:spChg>
        <pc:spChg chg="mod">
          <ac:chgData name="Bohms, H.M. (Michel)" userId="f0b80a2c-ca6a-4850-9433-81e4d17ec5c1" providerId="ADAL" clId="{FBD933A5-3716-4CE6-9944-9EE98115B741}" dt="2021-10-07T17:56:31.469" v="4778" actId="790"/>
          <ac:spMkLst>
            <pc:docMk/>
            <pc:sldMk cId="542167327" sldId="891"/>
            <ac:spMk id="7" creationId="{ADBB3879-8965-4D67-BAE0-5851922A0518}"/>
          </ac:spMkLst>
        </pc:spChg>
        <pc:spChg chg="mod">
          <ac:chgData name="Bohms, H.M. (Michel)" userId="f0b80a2c-ca6a-4850-9433-81e4d17ec5c1" providerId="ADAL" clId="{FBD933A5-3716-4CE6-9944-9EE98115B741}" dt="2021-10-07T17:56:31.460" v="4774" actId="20577"/>
          <ac:spMkLst>
            <pc:docMk/>
            <pc:sldMk cId="542167327" sldId="891"/>
            <ac:spMk id="8" creationId="{9CA4A0F0-6DAE-4E20-A9CC-A0A24A55B63B}"/>
          </ac:spMkLst>
        </pc:spChg>
      </pc:sldChg>
      <pc:sldChg chg="modSp mod">
        <pc:chgData name="Bohms, H.M. (Michel)" userId="f0b80a2c-ca6a-4850-9433-81e4d17ec5c1" providerId="ADAL" clId="{FBD933A5-3716-4CE6-9944-9EE98115B741}" dt="2021-10-07T17:56:31.230" v="4638" actId="790"/>
        <pc:sldMkLst>
          <pc:docMk/>
          <pc:sldMk cId="3139473524" sldId="892"/>
        </pc:sldMkLst>
        <pc:spChg chg="mod">
          <ac:chgData name="Bohms, H.M. (Michel)" userId="f0b80a2c-ca6a-4850-9433-81e4d17ec5c1" providerId="ADAL" clId="{FBD933A5-3716-4CE6-9944-9EE98115B741}" dt="2021-10-07T17:56:31.230" v="4638" actId="790"/>
          <ac:spMkLst>
            <pc:docMk/>
            <pc:sldMk cId="3139473524" sldId="892"/>
            <ac:spMk id="3" creationId="{AD84616B-E633-4327-A149-25BDB1AF7064}"/>
          </ac:spMkLst>
        </pc:spChg>
        <pc:spChg chg="mod">
          <ac:chgData name="Bohms, H.M. (Michel)" userId="f0b80a2c-ca6a-4850-9433-81e4d17ec5c1" providerId="ADAL" clId="{FBD933A5-3716-4CE6-9944-9EE98115B741}" dt="2021-10-07T17:56:31.204" v="4634" actId="790"/>
          <ac:spMkLst>
            <pc:docMk/>
            <pc:sldMk cId="3139473524" sldId="892"/>
            <ac:spMk id="4" creationId="{52DD7A8D-15E0-4134-9DA2-FE4208BF70DD}"/>
          </ac:spMkLst>
        </pc:spChg>
        <pc:spChg chg="mod">
          <ac:chgData name="Bohms, H.M. (Michel)" userId="f0b80a2c-ca6a-4850-9433-81e4d17ec5c1" providerId="ADAL" clId="{FBD933A5-3716-4CE6-9944-9EE98115B741}" dt="2021-10-07T17:56:31.208" v="4635" actId="790"/>
          <ac:spMkLst>
            <pc:docMk/>
            <pc:sldMk cId="3139473524" sldId="892"/>
            <ac:spMk id="5" creationId="{81D49E64-98A4-4BFE-8B95-F2DB2B3F183B}"/>
          </ac:spMkLst>
        </pc:spChg>
        <pc:spChg chg="mod">
          <ac:chgData name="Bohms, H.M. (Michel)" userId="f0b80a2c-ca6a-4850-9433-81e4d17ec5c1" providerId="ADAL" clId="{FBD933A5-3716-4CE6-9944-9EE98115B741}" dt="2021-10-07T17:56:31.210" v="4636" actId="790"/>
          <ac:spMkLst>
            <pc:docMk/>
            <pc:sldMk cId="3139473524" sldId="892"/>
            <ac:spMk id="6" creationId="{E7036F51-26EC-4A39-BD25-853A1FB9FD72}"/>
          </ac:spMkLst>
        </pc:spChg>
        <pc:spChg chg="mod">
          <ac:chgData name="Bohms, H.M. (Michel)" userId="f0b80a2c-ca6a-4850-9433-81e4d17ec5c1" providerId="ADAL" clId="{FBD933A5-3716-4CE6-9944-9EE98115B741}" dt="2021-10-07T17:56:31.211" v="4637" actId="790"/>
          <ac:spMkLst>
            <pc:docMk/>
            <pc:sldMk cId="3139473524" sldId="892"/>
            <ac:spMk id="7" creationId="{ADBB3879-8965-4D67-BAE0-5851922A0518}"/>
          </ac:spMkLst>
        </pc:spChg>
        <pc:spChg chg="mod">
          <ac:chgData name="Bohms, H.M. (Michel)" userId="f0b80a2c-ca6a-4850-9433-81e4d17ec5c1" providerId="ADAL" clId="{FBD933A5-3716-4CE6-9944-9EE98115B741}" dt="2021-10-07T17:56:31.203" v="4633" actId="20577"/>
          <ac:spMkLst>
            <pc:docMk/>
            <pc:sldMk cId="3139473524" sldId="892"/>
            <ac:spMk id="8" creationId="{9CA4A0F0-6DAE-4E20-A9CC-A0A24A55B63B}"/>
          </ac:spMkLst>
        </pc:spChg>
      </pc:sldChg>
      <pc:sldChg chg="modSp mod">
        <pc:chgData name="Bohms, H.M. (Michel)" userId="f0b80a2c-ca6a-4850-9433-81e4d17ec5c1" providerId="ADAL" clId="{FBD933A5-3716-4CE6-9944-9EE98115B741}" dt="2021-10-07T17:56:31.284" v="4671" actId="790"/>
        <pc:sldMkLst>
          <pc:docMk/>
          <pc:sldMk cId="4140020693" sldId="893"/>
        </pc:sldMkLst>
        <pc:spChg chg="mod">
          <ac:chgData name="Bohms, H.M. (Michel)" userId="f0b80a2c-ca6a-4850-9433-81e4d17ec5c1" providerId="ADAL" clId="{FBD933A5-3716-4CE6-9944-9EE98115B741}" dt="2021-10-07T17:56:31.248" v="4649" actId="790"/>
          <ac:spMkLst>
            <pc:docMk/>
            <pc:sldMk cId="4140020693" sldId="893"/>
            <ac:spMk id="4" creationId="{52DD7A8D-15E0-4134-9DA2-FE4208BF70DD}"/>
          </ac:spMkLst>
        </pc:spChg>
        <pc:spChg chg="mod">
          <ac:chgData name="Bohms, H.M. (Michel)" userId="f0b80a2c-ca6a-4850-9433-81e4d17ec5c1" providerId="ADAL" clId="{FBD933A5-3716-4CE6-9944-9EE98115B741}" dt="2021-10-07T17:56:31.252" v="4650" actId="790"/>
          <ac:spMkLst>
            <pc:docMk/>
            <pc:sldMk cId="4140020693" sldId="893"/>
            <ac:spMk id="5" creationId="{81D49E64-98A4-4BFE-8B95-F2DB2B3F183B}"/>
          </ac:spMkLst>
        </pc:spChg>
        <pc:spChg chg="mod">
          <ac:chgData name="Bohms, H.M. (Michel)" userId="f0b80a2c-ca6a-4850-9433-81e4d17ec5c1" providerId="ADAL" clId="{FBD933A5-3716-4CE6-9944-9EE98115B741}" dt="2021-10-07T17:56:31.254" v="4651" actId="790"/>
          <ac:spMkLst>
            <pc:docMk/>
            <pc:sldMk cId="4140020693" sldId="893"/>
            <ac:spMk id="6" creationId="{E7036F51-26EC-4A39-BD25-853A1FB9FD72}"/>
          </ac:spMkLst>
        </pc:spChg>
        <pc:spChg chg="mod">
          <ac:chgData name="Bohms, H.M. (Michel)" userId="f0b80a2c-ca6a-4850-9433-81e4d17ec5c1" providerId="ADAL" clId="{FBD933A5-3716-4CE6-9944-9EE98115B741}" dt="2021-10-07T17:56:31.255" v="4652" actId="790"/>
          <ac:spMkLst>
            <pc:docMk/>
            <pc:sldMk cId="4140020693" sldId="893"/>
            <ac:spMk id="7" creationId="{ADBB3879-8965-4D67-BAE0-5851922A0518}"/>
          </ac:spMkLst>
        </pc:spChg>
        <pc:spChg chg="mod">
          <ac:chgData name="Bohms, H.M. (Michel)" userId="f0b80a2c-ca6a-4850-9433-81e4d17ec5c1" providerId="ADAL" clId="{FBD933A5-3716-4CE6-9944-9EE98115B741}" dt="2021-10-07T17:56:31.247" v="4648" actId="20577"/>
          <ac:spMkLst>
            <pc:docMk/>
            <pc:sldMk cId="4140020693" sldId="893"/>
            <ac:spMk id="8" creationId="{9CA4A0F0-6DAE-4E20-A9CC-A0A24A55B63B}"/>
          </ac:spMkLst>
        </pc:spChg>
        <pc:spChg chg="mod">
          <ac:chgData name="Bohms, H.M. (Michel)" userId="f0b80a2c-ca6a-4850-9433-81e4d17ec5c1" providerId="ADAL" clId="{FBD933A5-3716-4CE6-9944-9EE98115B741}" dt="2021-10-07T17:56:31.259" v="4655" actId="20577"/>
          <ac:spMkLst>
            <pc:docMk/>
            <pc:sldMk cId="4140020693" sldId="893"/>
            <ac:spMk id="10" creationId="{88D39A13-AD7C-49E7-B0A7-B36E6CBE10E5}"/>
          </ac:spMkLst>
        </pc:spChg>
        <pc:spChg chg="mod">
          <ac:chgData name="Bohms, H.M. (Michel)" userId="f0b80a2c-ca6a-4850-9433-81e4d17ec5c1" providerId="ADAL" clId="{FBD933A5-3716-4CE6-9944-9EE98115B741}" dt="2021-10-07T17:56:31.261" v="4656" actId="790"/>
          <ac:spMkLst>
            <pc:docMk/>
            <pc:sldMk cId="4140020693" sldId="893"/>
            <ac:spMk id="13" creationId="{8B886054-B265-4D5D-8B24-DB80B825986E}"/>
          </ac:spMkLst>
        </pc:spChg>
        <pc:spChg chg="mod">
          <ac:chgData name="Bohms, H.M. (Michel)" userId="f0b80a2c-ca6a-4850-9433-81e4d17ec5c1" providerId="ADAL" clId="{FBD933A5-3716-4CE6-9944-9EE98115B741}" dt="2021-10-07T17:56:31.262" v="4657" actId="790"/>
          <ac:spMkLst>
            <pc:docMk/>
            <pc:sldMk cId="4140020693" sldId="893"/>
            <ac:spMk id="14" creationId="{214843E2-326F-4F07-B276-75FCE8E3612A}"/>
          </ac:spMkLst>
        </pc:spChg>
        <pc:spChg chg="mod">
          <ac:chgData name="Bohms, H.M. (Michel)" userId="f0b80a2c-ca6a-4850-9433-81e4d17ec5c1" providerId="ADAL" clId="{FBD933A5-3716-4CE6-9944-9EE98115B741}" dt="2021-10-07T17:56:31.264" v="4658" actId="790"/>
          <ac:spMkLst>
            <pc:docMk/>
            <pc:sldMk cId="4140020693" sldId="893"/>
            <ac:spMk id="15" creationId="{6331E3E0-BF75-46B3-9618-34B29B3C761A}"/>
          </ac:spMkLst>
        </pc:spChg>
        <pc:spChg chg="mod">
          <ac:chgData name="Bohms, H.M. (Michel)" userId="f0b80a2c-ca6a-4850-9433-81e4d17ec5c1" providerId="ADAL" clId="{FBD933A5-3716-4CE6-9944-9EE98115B741}" dt="2021-10-07T17:56:31.265" v="4659" actId="790"/>
          <ac:spMkLst>
            <pc:docMk/>
            <pc:sldMk cId="4140020693" sldId="893"/>
            <ac:spMk id="16" creationId="{22E9D838-AB84-4138-BFE2-0769F2D4EBB8}"/>
          </ac:spMkLst>
        </pc:spChg>
        <pc:spChg chg="mod">
          <ac:chgData name="Bohms, H.M. (Michel)" userId="f0b80a2c-ca6a-4850-9433-81e4d17ec5c1" providerId="ADAL" clId="{FBD933A5-3716-4CE6-9944-9EE98115B741}" dt="2021-10-07T17:56:31.267" v="4660" actId="790"/>
          <ac:spMkLst>
            <pc:docMk/>
            <pc:sldMk cId="4140020693" sldId="893"/>
            <ac:spMk id="17" creationId="{949ACE3B-67CA-4E28-A875-F7943FB6F08A}"/>
          </ac:spMkLst>
        </pc:spChg>
        <pc:spChg chg="mod">
          <ac:chgData name="Bohms, H.M. (Michel)" userId="f0b80a2c-ca6a-4850-9433-81e4d17ec5c1" providerId="ADAL" clId="{FBD933A5-3716-4CE6-9944-9EE98115B741}" dt="2021-10-07T17:56:31.271" v="4663" actId="20577"/>
          <ac:spMkLst>
            <pc:docMk/>
            <pc:sldMk cId="4140020693" sldId="893"/>
            <ac:spMk id="22" creationId="{4FB5270E-5ABC-488E-86AB-C2CFDC2AC984}"/>
          </ac:spMkLst>
        </pc:spChg>
        <pc:spChg chg="mod">
          <ac:chgData name="Bohms, H.M. (Michel)" userId="f0b80a2c-ca6a-4850-9433-81e4d17ec5c1" providerId="ADAL" clId="{FBD933A5-3716-4CE6-9944-9EE98115B741}" dt="2021-10-07T17:56:31.272" v="4664" actId="790"/>
          <ac:spMkLst>
            <pc:docMk/>
            <pc:sldMk cId="4140020693" sldId="893"/>
            <ac:spMk id="24" creationId="{74B02A39-A3F5-4871-BC2F-C6CD4B0D3CFD}"/>
          </ac:spMkLst>
        </pc:spChg>
        <pc:spChg chg="mod">
          <ac:chgData name="Bohms, H.M. (Michel)" userId="f0b80a2c-ca6a-4850-9433-81e4d17ec5c1" providerId="ADAL" clId="{FBD933A5-3716-4CE6-9944-9EE98115B741}" dt="2021-10-07T17:56:31.274" v="4665" actId="790"/>
          <ac:spMkLst>
            <pc:docMk/>
            <pc:sldMk cId="4140020693" sldId="893"/>
            <ac:spMk id="25" creationId="{13D3E504-3750-4ECF-99B2-1657F7513C0C}"/>
          </ac:spMkLst>
        </pc:spChg>
        <pc:spChg chg="mod">
          <ac:chgData name="Bohms, H.M. (Michel)" userId="f0b80a2c-ca6a-4850-9433-81e4d17ec5c1" providerId="ADAL" clId="{FBD933A5-3716-4CE6-9944-9EE98115B741}" dt="2021-10-07T17:56:31.278" v="4668" actId="20577"/>
          <ac:spMkLst>
            <pc:docMk/>
            <pc:sldMk cId="4140020693" sldId="893"/>
            <ac:spMk id="26" creationId="{318F327A-8DFF-4424-8290-C00D67CE8D95}"/>
          </ac:spMkLst>
        </pc:spChg>
        <pc:spChg chg="mod">
          <ac:chgData name="Bohms, H.M. (Michel)" userId="f0b80a2c-ca6a-4850-9433-81e4d17ec5c1" providerId="ADAL" clId="{FBD933A5-3716-4CE6-9944-9EE98115B741}" dt="2021-10-07T17:56:31.279" v="4669" actId="790"/>
          <ac:spMkLst>
            <pc:docMk/>
            <pc:sldMk cId="4140020693" sldId="893"/>
            <ac:spMk id="27" creationId="{95463273-4E05-4F43-ADD4-47DC40B6B66B}"/>
          </ac:spMkLst>
        </pc:spChg>
        <pc:spChg chg="mod">
          <ac:chgData name="Bohms, H.M. (Michel)" userId="f0b80a2c-ca6a-4850-9433-81e4d17ec5c1" providerId="ADAL" clId="{FBD933A5-3716-4CE6-9944-9EE98115B741}" dt="2021-10-07T17:56:31.281" v="4670" actId="790"/>
          <ac:spMkLst>
            <pc:docMk/>
            <pc:sldMk cId="4140020693" sldId="893"/>
            <ac:spMk id="28" creationId="{8D8FE8A0-8E15-4EA0-8618-5B799D03D3A2}"/>
          </ac:spMkLst>
        </pc:spChg>
        <pc:spChg chg="mod">
          <ac:chgData name="Bohms, H.M. (Michel)" userId="f0b80a2c-ca6a-4850-9433-81e4d17ec5c1" providerId="ADAL" clId="{FBD933A5-3716-4CE6-9944-9EE98115B741}" dt="2021-10-07T17:56:31.284" v="4671" actId="790"/>
          <ac:spMkLst>
            <pc:docMk/>
            <pc:sldMk cId="4140020693" sldId="893"/>
            <ac:spMk id="29" creationId="{C9C124EC-0736-473E-B15D-330940FD737F}"/>
          </ac:spMkLst>
        </pc:spChg>
      </pc:sldChg>
      <pc:sldChg chg="modSp mod">
        <pc:chgData name="Bohms, H.M. (Michel)" userId="f0b80a2c-ca6a-4850-9433-81e4d17ec5c1" providerId="ADAL" clId="{FBD933A5-3716-4CE6-9944-9EE98115B741}" dt="2021-10-07T17:56:30.391" v="4154" actId="790"/>
        <pc:sldMkLst>
          <pc:docMk/>
          <pc:sldMk cId="2624262394" sldId="894"/>
        </pc:sldMkLst>
        <pc:spChg chg="mod">
          <ac:chgData name="Bohms, H.M. (Michel)" userId="f0b80a2c-ca6a-4850-9433-81e4d17ec5c1" providerId="ADAL" clId="{FBD933A5-3716-4CE6-9944-9EE98115B741}" dt="2021-10-07T17:56:30.363" v="4135" actId="20577"/>
          <ac:spMkLst>
            <pc:docMk/>
            <pc:sldMk cId="2624262394" sldId="894"/>
            <ac:spMk id="3" creationId="{A1CCEAAB-DABF-4F98-951C-C289DF491F9A}"/>
          </ac:spMkLst>
        </pc:spChg>
        <pc:spChg chg="mod">
          <ac:chgData name="Bohms, H.M. (Michel)" userId="f0b80a2c-ca6a-4850-9433-81e4d17ec5c1" providerId="ADAL" clId="{FBD933A5-3716-4CE6-9944-9EE98115B741}" dt="2021-10-07T17:56:30.364" v="4136" actId="790"/>
          <ac:spMkLst>
            <pc:docMk/>
            <pc:sldMk cId="2624262394" sldId="894"/>
            <ac:spMk id="4" creationId="{48512B22-84A9-4367-9CBF-D83E1C8A12AA}"/>
          </ac:spMkLst>
        </pc:spChg>
        <pc:spChg chg="mod">
          <ac:chgData name="Bohms, H.M. (Michel)" userId="f0b80a2c-ca6a-4850-9433-81e4d17ec5c1" providerId="ADAL" clId="{FBD933A5-3716-4CE6-9944-9EE98115B741}" dt="2021-10-07T17:56:30.368" v="4137" actId="790"/>
          <ac:spMkLst>
            <pc:docMk/>
            <pc:sldMk cId="2624262394" sldId="894"/>
            <ac:spMk id="5" creationId="{1079CEBC-1209-415E-8FDD-1A0B7F81118B}"/>
          </ac:spMkLst>
        </pc:spChg>
        <pc:spChg chg="mod">
          <ac:chgData name="Bohms, H.M. (Michel)" userId="f0b80a2c-ca6a-4850-9433-81e4d17ec5c1" providerId="ADAL" clId="{FBD933A5-3716-4CE6-9944-9EE98115B741}" dt="2021-10-07T17:56:30.369" v="4138" actId="790"/>
          <ac:spMkLst>
            <pc:docMk/>
            <pc:sldMk cId="2624262394" sldId="894"/>
            <ac:spMk id="6" creationId="{DDDD2B23-2BBB-4CDE-AF20-74A02F1EB665}"/>
          </ac:spMkLst>
        </pc:spChg>
        <pc:spChg chg="mod">
          <ac:chgData name="Bohms, H.M. (Michel)" userId="f0b80a2c-ca6a-4850-9433-81e4d17ec5c1" providerId="ADAL" clId="{FBD933A5-3716-4CE6-9944-9EE98115B741}" dt="2021-10-07T17:56:30.371" v="4139" actId="790"/>
          <ac:spMkLst>
            <pc:docMk/>
            <pc:sldMk cId="2624262394" sldId="894"/>
            <ac:spMk id="7" creationId="{09782789-7DCE-459A-AFCA-C93F2DC2BB00}"/>
          </ac:spMkLst>
        </pc:spChg>
        <pc:spChg chg="mod">
          <ac:chgData name="Bohms, H.M. (Michel)" userId="f0b80a2c-ca6a-4850-9433-81e4d17ec5c1" providerId="ADAL" clId="{FBD933A5-3716-4CE6-9944-9EE98115B741}" dt="2021-10-07T17:56:30.372" v="4140" actId="790"/>
          <ac:spMkLst>
            <pc:docMk/>
            <pc:sldMk cId="2624262394" sldId="894"/>
            <ac:spMk id="9" creationId="{FAAB7B47-AE92-480C-84C4-0104A5668E7E}"/>
          </ac:spMkLst>
        </pc:spChg>
        <pc:spChg chg="mod">
          <ac:chgData name="Bohms, H.M. (Michel)" userId="f0b80a2c-ca6a-4850-9433-81e4d17ec5c1" providerId="ADAL" clId="{FBD933A5-3716-4CE6-9944-9EE98115B741}" dt="2021-10-07T17:56:30.374" v="4141" actId="790"/>
          <ac:spMkLst>
            <pc:docMk/>
            <pc:sldMk cId="2624262394" sldId="894"/>
            <ac:spMk id="10" creationId="{AC526D38-E95B-44F7-A879-2C2968A9190D}"/>
          </ac:spMkLst>
        </pc:spChg>
        <pc:spChg chg="mod">
          <ac:chgData name="Bohms, H.M. (Michel)" userId="f0b80a2c-ca6a-4850-9433-81e4d17ec5c1" providerId="ADAL" clId="{FBD933A5-3716-4CE6-9944-9EE98115B741}" dt="2021-10-07T17:56:30.375" v="4142" actId="790"/>
          <ac:spMkLst>
            <pc:docMk/>
            <pc:sldMk cId="2624262394" sldId="894"/>
            <ac:spMk id="11" creationId="{9FCC5C39-73CB-4414-91C5-E72042CA1656}"/>
          </ac:spMkLst>
        </pc:spChg>
        <pc:spChg chg="mod">
          <ac:chgData name="Bohms, H.M. (Michel)" userId="f0b80a2c-ca6a-4850-9433-81e4d17ec5c1" providerId="ADAL" clId="{FBD933A5-3716-4CE6-9944-9EE98115B741}" dt="2021-10-07T17:56:30.376" v="4143" actId="790"/>
          <ac:spMkLst>
            <pc:docMk/>
            <pc:sldMk cId="2624262394" sldId="894"/>
            <ac:spMk id="12" creationId="{9388F0FB-3D9B-47F2-9BBD-AECDCA0BF45A}"/>
          </ac:spMkLst>
        </pc:spChg>
        <pc:spChg chg="mod">
          <ac:chgData name="Bohms, H.M. (Michel)" userId="f0b80a2c-ca6a-4850-9433-81e4d17ec5c1" providerId="ADAL" clId="{FBD933A5-3716-4CE6-9944-9EE98115B741}" dt="2021-10-07T17:56:30.378" v="4144" actId="790"/>
          <ac:spMkLst>
            <pc:docMk/>
            <pc:sldMk cId="2624262394" sldId="894"/>
            <ac:spMk id="13" creationId="{74A8246D-667D-403F-B53E-42CDD3887C56}"/>
          </ac:spMkLst>
        </pc:spChg>
        <pc:spChg chg="mod">
          <ac:chgData name="Bohms, H.M. (Michel)" userId="f0b80a2c-ca6a-4850-9433-81e4d17ec5c1" providerId="ADAL" clId="{FBD933A5-3716-4CE6-9944-9EE98115B741}" dt="2021-10-07T17:56:30.379" v="4145" actId="790"/>
          <ac:spMkLst>
            <pc:docMk/>
            <pc:sldMk cId="2624262394" sldId="894"/>
            <ac:spMk id="14" creationId="{CAA0C768-5504-4BF9-B9DB-DF421820B158}"/>
          </ac:spMkLst>
        </pc:spChg>
        <pc:spChg chg="mod">
          <ac:chgData name="Bohms, H.M. (Michel)" userId="f0b80a2c-ca6a-4850-9433-81e4d17ec5c1" providerId="ADAL" clId="{FBD933A5-3716-4CE6-9944-9EE98115B741}" dt="2021-10-07T17:56:30.380" v="4146" actId="790"/>
          <ac:spMkLst>
            <pc:docMk/>
            <pc:sldMk cId="2624262394" sldId="894"/>
            <ac:spMk id="15" creationId="{AEB2C086-4F5F-4B81-B340-BC15B3368E04}"/>
          </ac:spMkLst>
        </pc:spChg>
        <pc:spChg chg="mod">
          <ac:chgData name="Bohms, H.M. (Michel)" userId="f0b80a2c-ca6a-4850-9433-81e4d17ec5c1" providerId="ADAL" clId="{FBD933A5-3716-4CE6-9944-9EE98115B741}" dt="2021-10-07T17:56:30.382" v="4147" actId="790"/>
          <ac:spMkLst>
            <pc:docMk/>
            <pc:sldMk cId="2624262394" sldId="894"/>
            <ac:spMk id="16" creationId="{5ADE52E9-9C16-40CB-8F57-C9432DE3BB37}"/>
          </ac:spMkLst>
        </pc:spChg>
        <pc:spChg chg="mod">
          <ac:chgData name="Bohms, H.M. (Michel)" userId="f0b80a2c-ca6a-4850-9433-81e4d17ec5c1" providerId="ADAL" clId="{FBD933A5-3716-4CE6-9944-9EE98115B741}" dt="2021-10-07T17:56:30.383" v="4148" actId="790"/>
          <ac:spMkLst>
            <pc:docMk/>
            <pc:sldMk cId="2624262394" sldId="894"/>
            <ac:spMk id="17" creationId="{799A8EF7-D900-425D-8535-B72364CED97B}"/>
          </ac:spMkLst>
        </pc:spChg>
        <pc:spChg chg="mod">
          <ac:chgData name="Bohms, H.M. (Michel)" userId="f0b80a2c-ca6a-4850-9433-81e4d17ec5c1" providerId="ADAL" clId="{FBD933A5-3716-4CE6-9944-9EE98115B741}" dt="2021-10-07T17:56:30.384" v="4149" actId="790"/>
          <ac:spMkLst>
            <pc:docMk/>
            <pc:sldMk cId="2624262394" sldId="894"/>
            <ac:spMk id="18" creationId="{C671BC9B-0EAA-4C10-86C1-4EB1D3DC5809}"/>
          </ac:spMkLst>
        </pc:spChg>
        <pc:spChg chg="mod">
          <ac:chgData name="Bohms, H.M. (Michel)" userId="f0b80a2c-ca6a-4850-9433-81e4d17ec5c1" providerId="ADAL" clId="{FBD933A5-3716-4CE6-9944-9EE98115B741}" dt="2021-10-07T17:56:30.386" v="4150" actId="790"/>
          <ac:spMkLst>
            <pc:docMk/>
            <pc:sldMk cId="2624262394" sldId="894"/>
            <ac:spMk id="19" creationId="{6DB9C92B-6DF1-4DAE-8D9A-05E48C5F89E6}"/>
          </ac:spMkLst>
        </pc:spChg>
        <pc:spChg chg="mod">
          <ac:chgData name="Bohms, H.M. (Michel)" userId="f0b80a2c-ca6a-4850-9433-81e4d17ec5c1" providerId="ADAL" clId="{FBD933A5-3716-4CE6-9944-9EE98115B741}" dt="2021-10-07T17:56:30.387" v="4151" actId="790"/>
          <ac:spMkLst>
            <pc:docMk/>
            <pc:sldMk cId="2624262394" sldId="894"/>
            <ac:spMk id="20" creationId="{59B68733-51C4-4EAD-95F3-3A42A094784B}"/>
          </ac:spMkLst>
        </pc:spChg>
        <pc:spChg chg="mod">
          <ac:chgData name="Bohms, H.M. (Michel)" userId="f0b80a2c-ca6a-4850-9433-81e4d17ec5c1" providerId="ADAL" clId="{FBD933A5-3716-4CE6-9944-9EE98115B741}" dt="2021-10-07T17:56:30.389" v="4152" actId="790"/>
          <ac:spMkLst>
            <pc:docMk/>
            <pc:sldMk cId="2624262394" sldId="894"/>
            <ac:spMk id="21" creationId="{40A7880A-7D5B-404E-8786-6F4FE5A5A557}"/>
          </ac:spMkLst>
        </pc:spChg>
        <pc:spChg chg="mod">
          <ac:chgData name="Bohms, H.M. (Michel)" userId="f0b80a2c-ca6a-4850-9433-81e4d17ec5c1" providerId="ADAL" clId="{FBD933A5-3716-4CE6-9944-9EE98115B741}" dt="2021-10-07T17:56:30.390" v="4153" actId="790"/>
          <ac:spMkLst>
            <pc:docMk/>
            <pc:sldMk cId="2624262394" sldId="894"/>
            <ac:spMk id="22" creationId="{8B0A2745-DBF8-4C08-9110-DA574F88E143}"/>
          </ac:spMkLst>
        </pc:spChg>
        <pc:spChg chg="mod">
          <ac:chgData name="Bohms, H.M. (Michel)" userId="f0b80a2c-ca6a-4850-9433-81e4d17ec5c1" providerId="ADAL" clId="{FBD933A5-3716-4CE6-9944-9EE98115B741}" dt="2021-10-07T17:56:30.391" v="4154" actId="790"/>
          <ac:spMkLst>
            <pc:docMk/>
            <pc:sldMk cId="2624262394" sldId="894"/>
            <ac:spMk id="23" creationId="{F67FBC2F-B360-45A2-9E06-41CCD3930C39}"/>
          </ac:spMkLst>
        </pc:spChg>
      </pc:sldChg>
      <pc:sldChg chg="modSp mod">
        <pc:chgData name="Bohms, H.M. (Michel)" userId="f0b80a2c-ca6a-4850-9433-81e4d17ec5c1" providerId="ADAL" clId="{FBD933A5-3716-4CE6-9944-9EE98115B741}" dt="2021-10-07T17:56:32.414" v="5262" actId="790"/>
        <pc:sldMkLst>
          <pc:docMk/>
          <pc:sldMk cId="4038306526" sldId="895"/>
        </pc:sldMkLst>
        <pc:spChg chg="mod">
          <ac:chgData name="Bohms, H.M. (Michel)" userId="f0b80a2c-ca6a-4850-9433-81e4d17ec5c1" providerId="ADAL" clId="{FBD933A5-3716-4CE6-9944-9EE98115B741}" dt="2021-10-07T17:56:32.380" v="5244" actId="790"/>
          <ac:spMkLst>
            <pc:docMk/>
            <pc:sldMk cId="4038306526" sldId="895"/>
            <ac:spMk id="4" creationId="{85C1B8A9-2FB2-4D96-A53F-A1C2BE01558A}"/>
          </ac:spMkLst>
        </pc:spChg>
        <pc:spChg chg="mod">
          <ac:chgData name="Bohms, H.M. (Michel)" userId="f0b80a2c-ca6a-4850-9433-81e4d17ec5c1" providerId="ADAL" clId="{FBD933A5-3716-4CE6-9944-9EE98115B741}" dt="2021-10-07T17:56:32.384" v="5245" actId="790"/>
          <ac:spMkLst>
            <pc:docMk/>
            <pc:sldMk cId="4038306526" sldId="895"/>
            <ac:spMk id="5" creationId="{A322DA79-7493-4779-A08D-A9B552EA8F90}"/>
          </ac:spMkLst>
        </pc:spChg>
        <pc:spChg chg="mod">
          <ac:chgData name="Bohms, H.M. (Michel)" userId="f0b80a2c-ca6a-4850-9433-81e4d17ec5c1" providerId="ADAL" clId="{FBD933A5-3716-4CE6-9944-9EE98115B741}" dt="2021-10-07T17:56:32.386" v="5246" actId="790"/>
          <ac:spMkLst>
            <pc:docMk/>
            <pc:sldMk cId="4038306526" sldId="895"/>
            <ac:spMk id="6" creationId="{3D3B548B-D9C5-44E6-AA46-F588503B37EF}"/>
          </ac:spMkLst>
        </pc:spChg>
        <pc:spChg chg="mod">
          <ac:chgData name="Bohms, H.M. (Michel)" userId="f0b80a2c-ca6a-4850-9433-81e4d17ec5c1" providerId="ADAL" clId="{FBD933A5-3716-4CE6-9944-9EE98115B741}" dt="2021-10-07T17:56:32.388" v="5247" actId="790"/>
          <ac:spMkLst>
            <pc:docMk/>
            <pc:sldMk cId="4038306526" sldId="895"/>
            <ac:spMk id="7" creationId="{7D57CD94-3B10-4C4C-AA51-A21ADE9E12DF}"/>
          </ac:spMkLst>
        </pc:spChg>
        <pc:spChg chg="mod">
          <ac:chgData name="Bohms, H.M. (Michel)" userId="f0b80a2c-ca6a-4850-9433-81e4d17ec5c1" providerId="ADAL" clId="{FBD933A5-3716-4CE6-9944-9EE98115B741}" dt="2021-10-07T17:56:32.390" v="5248" actId="790"/>
          <ac:spMkLst>
            <pc:docMk/>
            <pc:sldMk cId="4038306526" sldId="895"/>
            <ac:spMk id="8" creationId="{4A52AEE5-D633-4C2D-85E7-F513526DFF5E}"/>
          </ac:spMkLst>
        </pc:spChg>
        <pc:spChg chg="mod">
          <ac:chgData name="Bohms, H.M. (Michel)" userId="f0b80a2c-ca6a-4850-9433-81e4d17ec5c1" providerId="ADAL" clId="{FBD933A5-3716-4CE6-9944-9EE98115B741}" dt="2021-10-07T17:56:32.391" v="5249" actId="790"/>
          <ac:spMkLst>
            <pc:docMk/>
            <pc:sldMk cId="4038306526" sldId="895"/>
            <ac:spMk id="10" creationId="{238ECD64-D611-48D7-B5E4-0F5A72126A3D}"/>
          </ac:spMkLst>
        </pc:spChg>
        <pc:spChg chg="mod">
          <ac:chgData name="Bohms, H.M. (Michel)" userId="f0b80a2c-ca6a-4850-9433-81e4d17ec5c1" providerId="ADAL" clId="{FBD933A5-3716-4CE6-9944-9EE98115B741}" dt="2021-10-07T17:56:32.393" v="5250" actId="790"/>
          <ac:spMkLst>
            <pc:docMk/>
            <pc:sldMk cId="4038306526" sldId="895"/>
            <ac:spMk id="11" creationId="{7625FE88-7A8B-4642-BBF4-903A128CBA05}"/>
          </ac:spMkLst>
        </pc:spChg>
        <pc:spChg chg="mod">
          <ac:chgData name="Bohms, H.M. (Michel)" userId="f0b80a2c-ca6a-4850-9433-81e4d17ec5c1" providerId="ADAL" clId="{FBD933A5-3716-4CE6-9944-9EE98115B741}" dt="2021-10-07T17:56:32.395" v="5251" actId="790"/>
          <ac:spMkLst>
            <pc:docMk/>
            <pc:sldMk cId="4038306526" sldId="895"/>
            <ac:spMk id="12" creationId="{9C7BF899-C1E2-4D76-AFC1-75BA2E2CFD4C}"/>
          </ac:spMkLst>
        </pc:spChg>
        <pc:spChg chg="mod">
          <ac:chgData name="Bohms, H.M. (Michel)" userId="f0b80a2c-ca6a-4850-9433-81e4d17ec5c1" providerId="ADAL" clId="{FBD933A5-3716-4CE6-9944-9EE98115B741}" dt="2021-10-07T17:56:32.397" v="5252" actId="790"/>
          <ac:spMkLst>
            <pc:docMk/>
            <pc:sldMk cId="4038306526" sldId="895"/>
            <ac:spMk id="16" creationId="{FBB84D9F-147E-40A3-A24C-DCB42AFBF173}"/>
          </ac:spMkLst>
        </pc:spChg>
        <pc:spChg chg="mod">
          <ac:chgData name="Bohms, H.M. (Michel)" userId="f0b80a2c-ca6a-4850-9433-81e4d17ec5c1" providerId="ADAL" clId="{FBD933A5-3716-4CE6-9944-9EE98115B741}" dt="2021-10-07T17:56:32.398" v="5253" actId="790"/>
          <ac:spMkLst>
            <pc:docMk/>
            <pc:sldMk cId="4038306526" sldId="895"/>
            <ac:spMk id="17" creationId="{DCF4D3EB-5D66-4104-B379-B38F69EAF0E1}"/>
          </ac:spMkLst>
        </pc:spChg>
        <pc:spChg chg="mod">
          <ac:chgData name="Bohms, H.M. (Michel)" userId="f0b80a2c-ca6a-4850-9433-81e4d17ec5c1" providerId="ADAL" clId="{FBD933A5-3716-4CE6-9944-9EE98115B741}" dt="2021-10-07T17:56:32.400" v="5254" actId="790"/>
          <ac:spMkLst>
            <pc:docMk/>
            <pc:sldMk cId="4038306526" sldId="895"/>
            <ac:spMk id="19" creationId="{B6E0ECF5-2083-4B22-B47B-017215571024}"/>
          </ac:spMkLst>
        </pc:spChg>
        <pc:spChg chg="mod">
          <ac:chgData name="Bohms, H.M. (Michel)" userId="f0b80a2c-ca6a-4850-9433-81e4d17ec5c1" providerId="ADAL" clId="{FBD933A5-3716-4CE6-9944-9EE98115B741}" dt="2021-10-07T17:56:32.401" v="5255" actId="790"/>
          <ac:spMkLst>
            <pc:docMk/>
            <pc:sldMk cId="4038306526" sldId="895"/>
            <ac:spMk id="20" creationId="{620D22E8-B14F-4170-978C-C7875128CFB4}"/>
          </ac:spMkLst>
        </pc:spChg>
        <pc:spChg chg="mod">
          <ac:chgData name="Bohms, H.M. (Michel)" userId="f0b80a2c-ca6a-4850-9433-81e4d17ec5c1" providerId="ADAL" clId="{FBD933A5-3716-4CE6-9944-9EE98115B741}" dt="2021-10-07T17:56:32.403" v="5256" actId="790"/>
          <ac:spMkLst>
            <pc:docMk/>
            <pc:sldMk cId="4038306526" sldId="895"/>
            <ac:spMk id="21" creationId="{311D682B-0157-4051-A2EC-150E4938177E}"/>
          </ac:spMkLst>
        </pc:spChg>
        <pc:spChg chg="mod">
          <ac:chgData name="Bohms, H.M. (Michel)" userId="f0b80a2c-ca6a-4850-9433-81e4d17ec5c1" providerId="ADAL" clId="{FBD933A5-3716-4CE6-9944-9EE98115B741}" dt="2021-10-07T17:56:32.406" v="5257" actId="790"/>
          <ac:spMkLst>
            <pc:docMk/>
            <pc:sldMk cId="4038306526" sldId="895"/>
            <ac:spMk id="25" creationId="{888091FB-BE33-4F48-ADC2-6D8961968524}"/>
          </ac:spMkLst>
        </pc:spChg>
        <pc:spChg chg="mod">
          <ac:chgData name="Bohms, H.M. (Michel)" userId="f0b80a2c-ca6a-4850-9433-81e4d17ec5c1" providerId="ADAL" clId="{FBD933A5-3716-4CE6-9944-9EE98115B741}" dt="2021-10-07T17:56:32.407" v="5258" actId="790"/>
          <ac:spMkLst>
            <pc:docMk/>
            <pc:sldMk cId="4038306526" sldId="895"/>
            <ac:spMk id="26" creationId="{32E3325A-6B64-404F-812F-48ACEB0D81B8}"/>
          </ac:spMkLst>
        </pc:spChg>
        <pc:spChg chg="mod">
          <ac:chgData name="Bohms, H.M. (Michel)" userId="f0b80a2c-ca6a-4850-9433-81e4d17ec5c1" providerId="ADAL" clId="{FBD933A5-3716-4CE6-9944-9EE98115B741}" dt="2021-10-07T17:56:32.409" v="5259" actId="790"/>
          <ac:spMkLst>
            <pc:docMk/>
            <pc:sldMk cId="4038306526" sldId="895"/>
            <ac:spMk id="28" creationId="{7C8019B3-56B1-4B44-B130-A5D8B586ACEB}"/>
          </ac:spMkLst>
        </pc:spChg>
        <pc:spChg chg="mod">
          <ac:chgData name="Bohms, H.M. (Michel)" userId="f0b80a2c-ca6a-4850-9433-81e4d17ec5c1" providerId="ADAL" clId="{FBD933A5-3716-4CE6-9944-9EE98115B741}" dt="2021-10-07T17:56:32.411" v="5260" actId="790"/>
          <ac:spMkLst>
            <pc:docMk/>
            <pc:sldMk cId="4038306526" sldId="895"/>
            <ac:spMk id="33" creationId="{E2121045-6322-4EBC-BF22-227C9A73C926}"/>
          </ac:spMkLst>
        </pc:spChg>
        <pc:spChg chg="mod">
          <ac:chgData name="Bohms, H.M. (Michel)" userId="f0b80a2c-ca6a-4850-9433-81e4d17ec5c1" providerId="ADAL" clId="{FBD933A5-3716-4CE6-9944-9EE98115B741}" dt="2021-10-07T17:56:32.412" v="5261" actId="790"/>
          <ac:spMkLst>
            <pc:docMk/>
            <pc:sldMk cId="4038306526" sldId="895"/>
            <ac:spMk id="34" creationId="{728AB456-06CE-4D80-B4A6-728C319542F0}"/>
          </ac:spMkLst>
        </pc:spChg>
        <pc:spChg chg="mod">
          <ac:chgData name="Bohms, H.M. (Michel)" userId="f0b80a2c-ca6a-4850-9433-81e4d17ec5c1" providerId="ADAL" clId="{FBD933A5-3716-4CE6-9944-9EE98115B741}" dt="2021-10-07T17:56:32.414" v="5262" actId="790"/>
          <ac:spMkLst>
            <pc:docMk/>
            <pc:sldMk cId="4038306526" sldId="895"/>
            <ac:spMk id="35" creationId="{4EB6C0F4-965F-4892-8B10-DB04115910A3}"/>
          </ac:spMkLst>
        </pc:spChg>
      </pc:sldChg>
      <pc:sldChg chg="modSp del mod">
        <pc:chgData name="Bohms, H.M. (Michel)" userId="f0b80a2c-ca6a-4850-9433-81e4d17ec5c1" providerId="ADAL" clId="{FBD933A5-3716-4CE6-9944-9EE98115B741}" dt="2021-10-03T09:15:47.449" v="2435" actId="2696"/>
        <pc:sldMkLst>
          <pc:docMk/>
          <pc:sldMk cId="296481506" sldId="896"/>
        </pc:sldMkLst>
        <pc:spChg chg="mod">
          <ac:chgData name="Bohms, H.M. (Michel)" userId="f0b80a2c-ca6a-4850-9433-81e4d17ec5c1" providerId="ADAL" clId="{FBD933A5-3716-4CE6-9944-9EE98115B741}" dt="2021-10-01T10:37:50.379" v="1147" actId="20577"/>
          <ac:spMkLst>
            <pc:docMk/>
            <pc:sldMk cId="296481506" sldId="896"/>
            <ac:spMk id="2" creationId="{757B9184-D1F5-43E3-A08D-C0B8F15DD557}"/>
          </ac:spMkLst>
        </pc:spChg>
        <pc:spChg chg="mod">
          <ac:chgData name="Bohms, H.M. (Michel)" userId="f0b80a2c-ca6a-4850-9433-81e4d17ec5c1" providerId="ADAL" clId="{FBD933A5-3716-4CE6-9944-9EE98115B741}" dt="2021-10-01T10:37:50.335" v="1110" actId="20577"/>
          <ac:spMkLst>
            <pc:docMk/>
            <pc:sldMk cId="296481506" sldId="896"/>
            <ac:spMk id="3" creationId="{882662B0-B635-43A9-82B4-9AB1239A749D}"/>
          </ac:spMkLst>
        </pc:spChg>
        <pc:spChg chg="mod">
          <ac:chgData name="Bohms, H.M. (Michel)" userId="f0b80a2c-ca6a-4850-9433-81e4d17ec5c1" providerId="ADAL" clId="{FBD933A5-3716-4CE6-9944-9EE98115B741}" dt="2021-10-01T10:37:50.336" v="1111" actId="790"/>
          <ac:spMkLst>
            <pc:docMk/>
            <pc:sldMk cId="296481506" sldId="896"/>
            <ac:spMk id="4" creationId="{62609FC0-37B9-43A9-A06B-7B52CE41256E}"/>
          </ac:spMkLst>
        </pc:spChg>
        <pc:spChg chg="mod">
          <ac:chgData name="Bohms, H.M. (Michel)" userId="f0b80a2c-ca6a-4850-9433-81e4d17ec5c1" providerId="ADAL" clId="{FBD933A5-3716-4CE6-9944-9EE98115B741}" dt="2021-10-01T10:37:50.339" v="1112" actId="790"/>
          <ac:spMkLst>
            <pc:docMk/>
            <pc:sldMk cId="296481506" sldId="896"/>
            <ac:spMk id="5" creationId="{AA982F4A-9313-43FE-84B4-A3B1A919FF11}"/>
          </ac:spMkLst>
        </pc:spChg>
        <pc:spChg chg="mod">
          <ac:chgData name="Bohms, H.M. (Michel)" userId="f0b80a2c-ca6a-4850-9433-81e4d17ec5c1" providerId="ADAL" clId="{FBD933A5-3716-4CE6-9944-9EE98115B741}" dt="2021-10-01T10:37:50.340" v="1113" actId="790"/>
          <ac:spMkLst>
            <pc:docMk/>
            <pc:sldMk cId="296481506" sldId="896"/>
            <ac:spMk id="6" creationId="{C29570D5-2521-4391-8928-6688E101DDF0}"/>
          </ac:spMkLst>
        </pc:spChg>
        <pc:spChg chg="mod">
          <ac:chgData name="Bohms, H.M. (Michel)" userId="f0b80a2c-ca6a-4850-9433-81e4d17ec5c1" providerId="ADAL" clId="{FBD933A5-3716-4CE6-9944-9EE98115B741}" dt="2021-10-01T10:37:50.341" v="1114" actId="790"/>
          <ac:spMkLst>
            <pc:docMk/>
            <pc:sldMk cId="296481506" sldId="896"/>
            <ac:spMk id="7" creationId="{51CDE04C-2C9A-473B-8C6D-7F8C1FCA4CFE}"/>
          </ac:spMkLst>
        </pc:spChg>
        <pc:spChg chg="mod">
          <ac:chgData name="Bohms, H.M. (Michel)" userId="f0b80a2c-ca6a-4850-9433-81e4d17ec5c1" providerId="ADAL" clId="{FBD933A5-3716-4CE6-9944-9EE98115B741}" dt="2021-10-01T10:37:50.346" v="1117" actId="20577"/>
          <ac:spMkLst>
            <pc:docMk/>
            <pc:sldMk cId="296481506" sldId="896"/>
            <ac:spMk id="8" creationId="{B6FE7686-DB01-46EF-886D-15F34B11AFBE}"/>
          </ac:spMkLst>
        </pc:spChg>
        <pc:spChg chg="mod">
          <ac:chgData name="Bohms, H.M. (Michel)" userId="f0b80a2c-ca6a-4850-9433-81e4d17ec5c1" providerId="ADAL" clId="{FBD933A5-3716-4CE6-9944-9EE98115B741}" dt="2021-10-01T10:37:50.347" v="1118" actId="790"/>
          <ac:spMkLst>
            <pc:docMk/>
            <pc:sldMk cId="296481506" sldId="896"/>
            <ac:spMk id="9" creationId="{EE715556-66DB-42DF-A756-7453E326A143}"/>
          </ac:spMkLst>
        </pc:spChg>
        <pc:spChg chg="mod">
          <ac:chgData name="Bohms, H.M. (Michel)" userId="f0b80a2c-ca6a-4850-9433-81e4d17ec5c1" providerId="ADAL" clId="{FBD933A5-3716-4CE6-9944-9EE98115B741}" dt="2021-10-01T10:37:50.348" v="1119" actId="790"/>
          <ac:spMkLst>
            <pc:docMk/>
            <pc:sldMk cId="296481506" sldId="896"/>
            <ac:spMk id="10" creationId="{FB6AFE40-5004-48E6-8D1C-C4A46D04A1DB}"/>
          </ac:spMkLst>
        </pc:spChg>
        <pc:spChg chg="mod">
          <ac:chgData name="Bohms, H.M. (Michel)" userId="f0b80a2c-ca6a-4850-9433-81e4d17ec5c1" providerId="ADAL" clId="{FBD933A5-3716-4CE6-9944-9EE98115B741}" dt="2021-10-01T10:37:50.350" v="1120" actId="790"/>
          <ac:spMkLst>
            <pc:docMk/>
            <pc:sldMk cId="296481506" sldId="896"/>
            <ac:spMk id="11" creationId="{9C638710-474A-4AF9-BE45-DB6CB5FE3263}"/>
          </ac:spMkLst>
        </pc:spChg>
        <pc:spChg chg="mod">
          <ac:chgData name="Bohms, H.M. (Michel)" userId="f0b80a2c-ca6a-4850-9433-81e4d17ec5c1" providerId="ADAL" clId="{FBD933A5-3716-4CE6-9944-9EE98115B741}" dt="2021-10-01T10:37:50.351" v="1121" actId="790"/>
          <ac:spMkLst>
            <pc:docMk/>
            <pc:sldMk cId="296481506" sldId="896"/>
            <ac:spMk id="12" creationId="{B7D1134C-C4A3-4D2A-97B2-63FE050D768B}"/>
          </ac:spMkLst>
        </pc:spChg>
        <pc:spChg chg="mod">
          <ac:chgData name="Bohms, H.M. (Michel)" userId="f0b80a2c-ca6a-4850-9433-81e4d17ec5c1" providerId="ADAL" clId="{FBD933A5-3716-4CE6-9944-9EE98115B741}" dt="2021-10-01T10:37:50.354" v="1124" actId="20577"/>
          <ac:spMkLst>
            <pc:docMk/>
            <pc:sldMk cId="296481506" sldId="896"/>
            <ac:spMk id="13" creationId="{C555A91A-66C8-4FEB-AF69-B0EB2B662DA9}"/>
          </ac:spMkLst>
        </pc:spChg>
        <pc:spChg chg="mod">
          <ac:chgData name="Bohms, H.M. (Michel)" userId="f0b80a2c-ca6a-4850-9433-81e4d17ec5c1" providerId="ADAL" clId="{FBD933A5-3716-4CE6-9944-9EE98115B741}" dt="2021-10-01T10:37:50.357" v="1127" actId="20577"/>
          <ac:spMkLst>
            <pc:docMk/>
            <pc:sldMk cId="296481506" sldId="896"/>
            <ac:spMk id="15" creationId="{60DF0924-A2B5-4B55-87FC-2E9DD2501337}"/>
          </ac:spMkLst>
        </pc:spChg>
        <pc:spChg chg="mod">
          <ac:chgData name="Bohms, H.M. (Michel)" userId="f0b80a2c-ca6a-4850-9433-81e4d17ec5c1" providerId="ADAL" clId="{FBD933A5-3716-4CE6-9944-9EE98115B741}" dt="2021-10-01T10:37:50.360" v="1130" actId="20577"/>
          <ac:spMkLst>
            <pc:docMk/>
            <pc:sldMk cId="296481506" sldId="896"/>
            <ac:spMk id="16" creationId="{CF4C1F1E-9456-4394-B654-BD7400FFCAC6}"/>
          </ac:spMkLst>
        </pc:spChg>
        <pc:spChg chg="mod">
          <ac:chgData name="Bohms, H.M. (Michel)" userId="f0b80a2c-ca6a-4850-9433-81e4d17ec5c1" providerId="ADAL" clId="{FBD933A5-3716-4CE6-9944-9EE98115B741}" dt="2021-10-01T10:37:50.363" v="1133" actId="20577"/>
          <ac:spMkLst>
            <pc:docMk/>
            <pc:sldMk cId="296481506" sldId="896"/>
            <ac:spMk id="18" creationId="{63D7FD78-7DC6-4832-8CFA-C37ACE4381AB}"/>
          </ac:spMkLst>
        </pc:spChg>
        <pc:spChg chg="mod">
          <ac:chgData name="Bohms, H.M. (Michel)" userId="f0b80a2c-ca6a-4850-9433-81e4d17ec5c1" providerId="ADAL" clId="{FBD933A5-3716-4CE6-9944-9EE98115B741}" dt="2021-10-01T10:37:50.367" v="1136" actId="20577"/>
          <ac:spMkLst>
            <pc:docMk/>
            <pc:sldMk cId="296481506" sldId="896"/>
            <ac:spMk id="19" creationId="{030F1EFF-A157-4FD9-920D-50C9734D04CF}"/>
          </ac:spMkLst>
        </pc:spChg>
        <pc:spChg chg="mod">
          <ac:chgData name="Bohms, H.M. (Michel)" userId="f0b80a2c-ca6a-4850-9433-81e4d17ec5c1" providerId="ADAL" clId="{FBD933A5-3716-4CE6-9944-9EE98115B741}" dt="2021-10-01T10:37:50.370" v="1139" actId="20577"/>
          <ac:spMkLst>
            <pc:docMk/>
            <pc:sldMk cId="296481506" sldId="896"/>
            <ac:spMk id="20" creationId="{64D7052F-4E37-4CE4-B2B2-79D4BF1D5C88}"/>
          </ac:spMkLst>
        </pc:spChg>
        <pc:spChg chg="mod">
          <ac:chgData name="Bohms, H.M. (Michel)" userId="f0b80a2c-ca6a-4850-9433-81e4d17ec5c1" providerId="ADAL" clId="{FBD933A5-3716-4CE6-9944-9EE98115B741}" dt="2021-10-01T10:37:50.371" v="1140" actId="790"/>
          <ac:spMkLst>
            <pc:docMk/>
            <pc:sldMk cId="296481506" sldId="896"/>
            <ac:spMk id="22" creationId="{29D4E3B1-1508-455E-82E2-1FA1BE917629}"/>
          </ac:spMkLst>
        </pc:spChg>
        <pc:spChg chg="mod">
          <ac:chgData name="Bohms, H.M. (Michel)" userId="f0b80a2c-ca6a-4850-9433-81e4d17ec5c1" providerId="ADAL" clId="{FBD933A5-3716-4CE6-9944-9EE98115B741}" dt="2021-10-01T10:37:50.372" v="1141" actId="790"/>
          <ac:spMkLst>
            <pc:docMk/>
            <pc:sldMk cId="296481506" sldId="896"/>
            <ac:spMk id="23" creationId="{D4EBCA33-0C63-4A43-8271-3902682BDCA2}"/>
          </ac:spMkLst>
        </pc:spChg>
        <pc:spChg chg="mod">
          <ac:chgData name="Bohms, H.M. (Michel)" userId="f0b80a2c-ca6a-4850-9433-81e4d17ec5c1" providerId="ADAL" clId="{FBD933A5-3716-4CE6-9944-9EE98115B741}" dt="2021-10-01T10:37:50.373" v="1142" actId="790"/>
          <ac:spMkLst>
            <pc:docMk/>
            <pc:sldMk cId="296481506" sldId="896"/>
            <ac:spMk id="25" creationId="{196CA154-FCB3-40D6-ABFB-586B300C890F}"/>
          </ac:spMkLst>
        </pc:spChg>
        <pc:spChg chg="mod">
          <ac:chgData name="Bohms, H.M. (Michel)" userId="f0b80a2c-ca6a-4850-9433-81e4d17ec5c1" providerId="ADAL" clId="{FBD933A5-3716-4CE6-9944-9EE98115B741}" dt="2021-10-01T10:37:50.374" v="1143" actId="790"/>
          <ac:spMkLst>
            <pc:docMk/>
            <pc:sldMk cId="296481506" sldId="896"/>
            <ac:spMk id="26" creationId="{BCAA4E86-F917-4C1E-A6AE-7DEBC59425D4}"/>
          </ac:spMkLst>
        </pc:spChg>
        <pc:spChg chg="mod">
          <ac:chgData name="Bohms, H.M. (Michel)" userId="f0b80a2c-ca6a-4850-9433-81e4d17ec5c1" providerId="ADAL" clId="{FBD933A5-3716-4CE6-9944-9EE98115B741}" dt="2021-10-01T10:37:50.375" v="1144" actId="790"/>
          <ac:spMkLst>
            <pc:docMk/>
            <pc:sldMk cId="296481506" sldId="896"/>
            <ac:spMk id="27" creationId="{E2CC76D6-4C94-4CC8-A8A4-4D1B09423600}"/>
          </ac:spMkLst>
        </pc:spChg>
        <pc:spChg chg="mod">
          <ac:chgData name="Bohms, H.M. (Michel)" userId="f0b80a2c-ca6a-4850-9433-81e4d17ec5c1" providerId="ADAL" clId="{FBD933A5-3716-4CE6-9944-9EE98115B741}" dt="2021-10-01T10:37:50.380" v="1148" actId="790"/>
          <ac:spMkLst>
            <pc:docMk/>
            <pc:sldMk cId="296481506" sldId="896"/>
            <ac:spMk id="29" creationId="{74337396-D7E4-479E-83E3-DA9BF4734FEA}"/>
          </ac:spMkLst>
        </pc:spChg>
      </pc:sldChg>
      <pc:sldChg chg="modSp mod">
        <pc:chgData name="Bohms, H.M. (Michel)" userId="f0b80a2c-ca6a-4850-9433-81e4d17ec5c1" providerId="ADAL" clId="{FBD933A5-3716-4CE6-9944-9EE98115B741}" dt="2021-10-07T17:56:30.617" v="4278" actId="790"/>
        <pc:sldMkLst>
          <pc:docMk/>
          <pc:sldMk cId="371212597" sldId="902"/>
        </pc:sldMkLst>
        <pc:spChg chg="mod">
          <ac:chgData name="Bohms, H.M. (Michel)" userId="f0b80a2c-ca6a-4850-9433-81e4d17ec5c1" providerId="ADAL" clId="{FBD933A5-3716-4CE6-9944-9EE98115B741}" dt="2021-10-07T17:56:30.606" v="4272" actId="790"/>
          <ac:spMkLst>
            <pc:docMk/>
            <pc:sldMk cId="371212597" sldId="902"/>
            <ac:spMk id="4" creationId="{8B613529-276B-441A-A872-11DB2D0600BB}"/>
          </ac:spMkLst>
        </pc:spChg>
        <pc:spChg chg="mod">
          <ac:chgData name="Bohms, H.M. (Michel)" userId="f0b80a2c-ca6a-4850-9433-81e4d17ec5c1" providerId="ADAL" clId="{FBD933A5-3716-4CE6-9944-9EE98115B741}" dt="2021-10-07T17:56:30.609" v="4273" actId="790"/>
          <ac:spMkLst>
            <pc:docMk/>
            <pc:sldMk cId="371212597" sldId="902"/>
            <ac:spMk id="5" creationId="{F064B8CD-8A9B-427E-8EB4-76A1B38E7555}"/>
          </ac:spMkLst>
        </pc:spChg>
        <pc:spChg chg="mod">
          <ac:chgData name="Bohms, H.M. (Michel)" userId="f0b80a2c-ca6a-4850-9433-81e4d17ec5c1" providerId="ADAL" clId="{FBD933A5-3716-4CE6-9944-9EE98115B741}" dt="2021-10-07T17:56:30.611" v="4274" actId="790"/>
          <ac:spMkLst>
            <pc:docMk/>
            <pc:sldMk cId="371212597" sldId="902"/>
            <ac:spMk id="6" creationId="{DB4129AE-D1FD-4CFF-AF2F-FB453A0E50E6}"/>
          </ac:spMkLst>
        </pc:spChg>
        <pc:spChg chg="mod">
          <ac:chgData name="Bohms, H.M. (Michel)" userId="f0b80a2c-ca6a-4850-9433-81e4d17ec5c1" providerId="ADAL" clId="{FBD933A5-3716-4CE6-9944-9EE98115B741}" dt="2021-10-07T17:56:30.612" v="4275" actId="790"/>
          <ac:spMkLst>
            <pc:docMk/>
            <pc:sldMk cId="371212597" sldId="902"/>
            <ac:spMk id="7" creationId="{00E22C6F-6E5F-42C5-896D-390C59127BE1}"/>
          </ac:spMkLst>
        </pc:spChg>
        <pc:spChg chg="mod">
          <ac:chgData name="Bohms, H.M. (Michel)" userId="f0b80a2c-ca6a-4850-9433-81e4d17ec5c1" providerId="ADAL" clId="{FBD933A5-3716-4CE6-9944-9EE98115B741}" dt="2021-10-07T17:56:30.604" v="4271" actId="20577"/>
          <ac:spMkLst>
            <pc:docMk/>
            <pc:sldMk cId="371212597" sldId="902"/>
            <ac:spMk id="9" creationId="{BA55CB90-924F-4488-AE17-E42631E72D37}"/>
          </ac:spMkLst>
        </pc:spChg>
        <pc:spChg chg="mod">
          <ac:chgData name="Bohms, H.M. (Michel)" userId="f0b80a2c-ca6a-4850-9433-81e4d17ec5c1" providerId="ADAL" clId="{FBD933A5-3716-4CE6-9944-9EE98115B741}" dt="2021-10-07T17:56:30.614" v="4276" actId="790"/>
          <ac:spMkLst>
            <pc:docMk/>
            <pc:sldMk cId="371212597" sldId="902"/>
            <ac:spMk id="11" creationId="{2F92B314-4A73-4DE4-AFD0-8FED47EACE70}"/>
          </ac:spMkLst>
        </pc:spChg>
        <pc:spChg chg="mod">
          <ac:chgData name="Bohms, H.M. (Michel)" userId="f0b80a2c-ca6a-4850-9433-81e4d17ec5c1" providerId="ADAL" clId="{FBD933A5-3716-4CE6-9944-9EE98115B741}" dt="2021-10-07T17:56:30.615" v="4277" actId="790"/>
          <ac:spMkLst>
            <pc:docMk/>
            <pc:sldMk cId="371212597" sldId="902"/>
            <ac:spMk id="13" creationId="{521394E4-D1AF-4E5C-A514-848AF49EFFCA}"/>
          </ac:spMkLst>
        </pc:spChg>
        <pc:spChg chg="mod">
          <ac:chgData name="Bohms, H.M. (Michel)" userId="f0b80a2c-ca6a-4850-9433-81e4d17ec5c1" providerId="ADAL" clId="{FBD933A5-3716-4CE6-9944-9EE98115B741}" dt="2021-10-07T17:56:30.617" v="4278" actId="790"/>
          <ac:spMkLst>
            <pc:docMk/>
            <pc:sldMk cId="371212597" sldId="902"/>
            <ac:spMk id="14" creationId="{94606F6B-6207-4771-BA33-094A26A43B75}"/>
          </ac:spMkLst>
        </pc:spChg>
      </pc:sldChg>
      <pc:sldChg chg="modSp mod">
        <pc:chgData name="Bohms, H.M. (Michel)" userId="f0b80a2c-ca6a-4850-9433-81e4d17ec5c1" providerId="ADAL" clId="{FBD933A5-3716-4CE6-9944-9EE98115B741}" dt="2021-10-07T17:56:30.577" v="4254" actId="790"/>
        <pc:sldMkLst>
          <pc:docMk/>
          <pc:sldMk cId="1857260628" sldId="903"/>
        </pc:sldMkLst>
        <pc:spChg chg="mod">
          <ac:chgData name="Bohms, H.M. (Michel)" userId="f0b80a2c-ca6a-4850-9433-81e4d17ec5c1" providerId="ADAL" clId="{FBD933A5-3716-4CE6-9944-9EE98115B741}" dt="2021-10-07T17:56:30.570" v="4251" actId="790"/>
          <ac:spMkLst>
            <pc:docMk/>
            <pc:sldMk cId="1857260628" sldId="903"/>
            <ac:spMk id="4" creationId="{14F633EB-F30D-4E19-BDDD-28FE37DAE770}"/>
          </ac:spMkLst>
        </pc:spChg>
        <pc:spChg chg="mod">
          <ac:chgData name="Bohms, H.M. (Michel)" userId="f0b80a2c-ca6a-4850-9433-81e4d17ec5c1" providerId="ADAL" clId="{FBD933A5-3716-4CE6-9944-9EE98115B741}" dt="2021-10-07T17:56:30.574" v="4252" actId="790"/>
          <ac:spMkLst>
            <pc:docMk/>
            <pc:sldMk cId="1857260628" sldId="903"/>
            <ac:spMk id="5" creationId="{49E0598F-649C-4E88-9CB6-CE4AF17CFCDA}"/>
          </ac:spMkLst>
        </pc:spChg>
        <pc:spChg chg="mod">
          <ac:chgData name="Bohms, H.M. (Michel)" userId="f0b80a2c-ca6a-4850-9433-81e4d17ec5c1" providerId="ADAL" clId="{FBD933A5-3716-4CE6-9944-9EE98115B741}" dt="2021-10-07T17:56:30.575" v="4253" actId="790"/>
          <ac:spMkLst>
            <pc:docMk/>
            <pc:sldMk cId="1857260628" sldId="903"/>
            <ac:spMk id="6" creationId="{1F3394FF-5624-4E69-822F-714195FE325B}"/>
          </ac:spMkLst>
        </pc:spChg>
        <pc:spChg chg="mod">
          <ac:chgData name="Bohms, H.M. (Michel)" userId="f0b80a2c-ca6a-4850-9433-81e4d17ec5c1" providerId="ADAL" clId="{FBD933A5-3716-4CE6-9944-9EE98115B741}" dt="2021-10-07T17:56:30.577" v="4254" actId="790"/>
          <ac:spMkLst>
            <pc:docMk/>
            <pc:sldMk cId="1857260628" sldId="903"/>
            <ac:spMk id="7" creationId="{232E0ABE-A3F2-4BE1-BC08-A8F00A8C029D}"/>
          </ac:spMkLst>
        </pc:spChg>
        <pc:spChg chg="mod">
          <ac:chgData name="Bohms, H.M. (Michel)" userId="f0b80a2c-ca6a-4850-9433-81e4d17ec5c1" providerId="ADAL" clId="{FBD933A5-3716-4CE6-9944-9EE98115B741}" dt="2021-10-07T17:56:30.565" v="4247" actId="790"/>
          <ac:spMkLst>
            <pc:docMk/>
            <pc:sldMk cId="1857260628" sldId="903"/>
            <ac:spMk id="12" creationId="{EE496CBD-358C-4572-B030-FCDE57833E92}"/>
          </ac:spMkLst>
        </pc:spChg>
        <pc:spChg chg="mod">
          <ac:chgData name="Bohms, H.M. (Michel)" userId="f0b80a2c-ca6a-4850-9433-81e4d17ec5c1" providerId="ADAL" clId="{FBD933A5-3716-4CE6-9944-9EE98115B741}" dt="2021-10-07T17:56:30.568" v="4250" actId="20577"/>
          <ac:spMkLst>
            <pc:docMk/>
            <pc:sldMk cId="1857260628" sldId="903"/>
            <ac:spMk id="13" creationId="{D0962683-C485-4394-961A-87DA38ACA826}"/>
          </ac:spMkLst>
        </pc:spChg>
      </pc:sldChg>
      <pc:sldChg chg="modSp mod">
        <pc:chgData name="Bohms, H.M. (Michel)" userId="f0b80a2c-ca6a-4850-9433-81e4d17ec5c1" providerId="ADAL" clId="{FBD933A5-3716-4CE6-9944-9EE98115B741}" dt="2021-10-07T17:56:30.832" v="4383" actId="790"/>
        <pc:sldMkLst>
          <pc:docMk/>
          <pc:sldMk cId="605810800" sldId="906"/>
        </pc:sldMkLst>
        <pc:spChg chg="mod">
          <ac:chgData name="Bohms, H.M. (Michel)" userId="f0b80a2c-ca6a-4850-9433-81e4d17ec5c1" providerId="ADAL" clId="{FBD933A5-3716-4CE6-9944-9EE98115B741}" dt="2021-10-07T17:56:30.805" v="4365" actId="790"/>
          <ac:spMkLst>
            <pc:docMk/>
            <pc:sldMk cId="605810800" sldId="906"/>
            <ac:spMk id="4" creationId="{2FBFDFEE-034F-4C79-A53E-AF4882B4BD77}"/>
          </ac:spMkLst>
        </pc:spChg>
        <pc:spChg chg="mod">
          <ac:chgData name="Bohms, H.M. (Michel)" userId="f0b80a2c-ca6a-4850-9433-81e4d17ec5c1" providerId="ADAL" clId="{FBD933A5-3716-4CE6-9944-9EE98115B741}" dt="2021-10-07T17:56:30.808" v="4366" actId="790"/>
          <ac:spMkLst>
            <pc:docMk/>
            <pc:sldMk cId="605810800" sldId="906"/>
            <ac:spMk id="5" creationId="{683437C1-35A7-4896-8D47-4AB7A5BB59A8}"/>
          </ac:spMkLst>
        </pc:spChg>
        <pc:spChg chg="mod">
          <ac:chgData name="Bohms, H.M. (Michel)" userId="f0b80a2c-ca6a-4850-9433-81e4d17ec5c1" providerId="ADAL" clId="{FBD933A5-3716-4CE6-9944-9EE98115B741}" dt="2021-10-07T17:56:30.811" v="4368" actId="790"/>
          <ac:spMkLst>
            <pc:docMk/>
            <pc:sldMk cId="605810800" sldId="906"/>
            <ac:spMk id="7" creationId="{AA0E4114-88D1-4FB8-B988-C736F221A309}"/>
          </ac:spMkLst>
        </pc:spChg>
        <pc:spChg chg="mod">
          <ac:chgData name="Bohms, H.M. (Michel)" userId="f0b80a2c-ca6a-4850-9433-81e4d17ec5c1" providerId="ADAL" clId="{FBD933A5-3716-4CE6-9944-9EE98115B741}" dt="2021-10-07T17:56:30.813" v="4369" actId="790"/>
          <ac:spMkLst>
            <pc:docMk/>
            <pc:sldMk cId="605810800" sldId="906"/>
            <ac:spMk id="8" creationId="{9AFE2879-D5F3-47DB-B4B5-329814710754}"/>
          </ac:spMkLst>
        </pc:spChg>
        <pc:spChg chg="mod">
          <ac:chgData name="Bohms, H.M. (Michel)" userId="f0b80a2c-ca6a-4850-9433-81e4d17ec5c1" providerId="ADAL" clId="{FBD933A5-3716-4CE6-9944-9EE98115B741}" dt="2021-10-07T17:56:30.814" v="4370" actId="790"/>
          <ac:spMkLst>
            <pc:docMk/>
            <pc:sldMk cId="605810800" sldId="906"/>
            <ac:spMk id="9" creationId="{12B947BE-0D66-42DC-AE58-296AB7181E89}"/>
          </ac:spMkLst>
        </pc:spChg>
        <pc:spChg chg="mod">
          <ac:chgData name="Bohms, H.M. (Michel)" userId="f0b80a2c-ca6a-4850-9433-81e4d17ec5c1" providerId="ADAL" clId="{FBD933A5-3716-4CE6-9944-9EE98115B741}" dt="2021-10-07T17:56:30.815" v="4371" actId="790"/>
          <ac:spMkLst>
            <pc:docMk/>
            <pc:sldMk cId="605810800" sldId="906"/>
            <ac:spMk id="12" creationId="{A1483AC9-AAA9-43A1-A1A8-B9FD1D2139C9}"/>
          </ac:spMkLst>
        </pc:spChg>
        <pc:spChg chg="mod">
          <ac:chgData name="Bohms, H.M. (Michel)" userId="f0b80a2c-ca6a-4850-9433-81e4d17ec5c1" providerId="ADAL" clId="{FBD933A5-3716-4CE6-9944-9EE98115B741}" dt="2021-10-07T17:56:30.817" v="4372" actId="790"/>
          <ac:spMkLst>
            <pc:docMk/>
            <pc:sldMk cId="605810800" sldId="906"/>
            <ac:spMk id="13" creationId="{6C0DB3D3-AB6E-4C6A-8808-CAE372D0773F}"/>
          </ac:spMkLst>
        </pc:spChg>
        <pc:spChg chg="mod">
          <ac:chgData name="Bohms, H.M. (Michel)" userId="f0b80a2c-ca6a-4850-9433-81e4d17ec5c1" providerId="ADAL" clId="{FBD933A5-3716-4CE6-9944-9EE98115B741}" dt="2021-10-07T17:56:30.818" v="4373" actId="790"/>
          <ac:spMkLst>
            <pc:docMk/>
            <pc:sldMk cId="605810800" sldId="906"/>
            <ac:spMk id="16" creationId="{F0551BFD-2A3D-4F52-9904-AF9FD012D06C}"/>
          </ac:spMkLst>
        </pc:spChg>
        <pc:spChg chg="mod">
          <ac:chgData name="Bohms, H.M. (Michel)" userId="f0b80a2c-ca6a-4850-9433-81e4d17ec5c1" providerId="ADAL" clId="{FBD933A5-3716-4CE6-9944-9EE98115B741}" dt="2021-10-07T17:56:30.819" v="4374" actId="790"/>
          <ac:spMkLst>
            <pc:docMk/>
            <pc:sldMk cId="605810800" sldId="906"/>
            <ac:spMk id="17" creationId="{69B57FEE-229E-4D2C-8C09-978F988EDAD7}"/>
          </ac:spMkLst>
        </pc:spChg>
        <pc:spChg chg="mod">
          <ac:chgData name="Bohms, H.M. (Michel)" userId="f0b80a2c-ca6a-4850-9433-81e4d17ec5c1" providerId="ADAL" clId="{FBD933A5-3716-4CE6-9944-9EE98115B741}" dt="2021-10-07T17:56:30.810" v="4367" actId="790"/>
          <ac:spMkLst>
            <pc:docMk/>
            <pc:sldMk cId="605810800" sldId="906"/>
            <ac:spMk id="23" creationId="{1621974B-ACE6-4EA7-AD8A-10587C6A01C4}"/>
          </ac:spMkLst>
        </pc:spChg>
        <pc:spChg chg="mod">
          <ac:chgData name="Bohms, H.M. (Michel)" userId="f0b80a2c-ca6a-4850-9433-81e4d17ec5c1" providerId="ADAL" clId="{FBD933A5-3716-4CE6-9944-9EE98115B741}" dt="2021-10-07T17:56:30.830" v="4382" actId="790"/>
          <ac:spMkLst>
            <pc:docMk/>
            <pc:sldMk cId="605810800" sldId="906"/>
            <ac:spMk id="24" creationId="{7A983EC5-FF13-427E-8D54-E7FAAFB18435}"/>
          </ac:spMkLst>
        </pc:spChg>
        <pc:spChg chg="mod">
          <ac:chgData name="Bohms, H.M. (Michel)" userId="f0b80a2c-ca6a-4850-9433-81e4d17ec5c1" providerId="ADAL" clId="{FBD933A5-3716-4CE6-9944-9EE98115B741}" dt="2021-10-07T17:56:30.821" v="4375" actId="790"/>
          <ac:spMkLst>
            <pc:docMk/>
            <pc:sldMk cId="605810800" sldId="906"/>
            <ac:spMk id="25" creationId="{1B5B4227-F931-4997-B5D8-F88F64B5D100}"/>
          </ac:spMkLst>
        </pc:spChg>
        <pc:spChg chg="mod">
          <ac:chgData name="Bohms, H.M. (Michel)" userId="f0b80a2c-ca6a-4850-9433-81e4d17ec5c1" providerId="ADAL" clId="{FBD933A5-3716-4CE6-9944-9EE98115B741}" dt="2021-10-07T17:56:30.822" v="4376" actId="790"/>
          <ac:spMkLst>
            <pc:docMk/>
            <pc:sldMk cId="605810800" sldId="906"/>
            <ac:spMk id="26" creationId="{40A6C993-DA41-43AB-A629-248B2D314A9F}"/>
          </ac:spMkLst>
        </pc:spChg>
        <pc:spChg chg="mod">
          <ac:chgData name="Bohms, H.M. (Michel)" userId="f0b80a2c-ca6a-4850-9433-81e4d17ec5c1" providerId="ADAL" clId="{FBD933A5-3716-4CE6-9944-9EE98115B741}" dt="2021-10-07T17:56:30.823" v="4377" actId="790"/>
          <ac:spMkLst>
            <pc:docMk/>
            <pc:sldMk cId="605810800" sldId="906"/>
            <ac:spMk id="27" creationId="{BAE4FC72-7F58-4FAE-ADE9-7536AF4A6950}"/>
          </ac:spMkLst>
        </pc:spChg>
        <pc:spChg chg="mod">
          <ac:chgData name="Bohms, H.M. (Michel)" userId="f0b80a2c-ca6a-4850-9433-81e4d17ec5c1" providerId="ADAL" clId="{FBD933A5-3716-4CE6-9944-9EE98115B741}" dt="2021-10-07T17:56:30.825" v="4378" actId="790"/>
          <ac:spMkLst>
            <pc:docMk/>
            <pc:sldMk cId="605810800" sldId="906"/>
            <ac:spMk id="28" creationId="{F0070ED7-9304-41E9-8440-31DDED917BC1}"/>
          </ac:spMkLst>
        </pc:spChg>
        <pc:spChg chg="mod">
          <ac:chgData name="Bohms, H.M. (Michel)" userId="f0b80a2c-ca6a-4850-9433-81e4d17ec5c1" providerId="ADAL" clId="{FBD933A5-3716-4CE6-9944-9EE98115B741}" dt="2021-10-07T17:56:30.826" v="4379" actId="790"/>
          <ac:spMkLst>
            <pc:docMk/>
            <pc:sldMk cId="605810800" sldId="906"/>
            <ac:spMk id="29" creationId="{E0DD77F3-E113-4FC8-905F-29734DDB2F8D}"/>
          </ac:spMkLst>
        </pc:spChg>
        <pc:spChg chg="mod">
          <ac:chgData name="Bohms, H.M. (Michel)" userId="f0b80a2c-ca6a-4850-9433-81e4d17ec5c1" providerId="ADAL" clId="{FBD933A5-3716-4CE6-9944-9EE98115B741}" dt="2021-10-07T17:56:30.827" v="4380" actId="790"/>
          <ac:spMkLst>
            <pc:docMk/>
            <pc:sldMk cId="605810800" sldId="906"/>
            <ac:spMk id="30" creationId="{57D7759F-4D87-4493-AE7E-70501FBD471C}"/>
          </ac:spMkLst>
        </pc:spChg>
        <pc:spChg chg="mod">
          <ac:chgData name="Bohms, H.M. (Michel)" userId="f0b80a2c-ca6a-4850-9433-81e4d17ec5c1" providerId="ADAL" clId="{FBD933A5-3716-4CE6-9944-9EE98115B741}" dt="2021-10-07T17:56:30.829" v="4381" actId="790"/>
          <ac:spMkLst>
            <pc:docMk/>
            <pc:sldMk cId="605810800" sldId="906"/>
            <ac:spMk id="31" creationId="{722D8028-8087-44D2-BC81-970548240D0A}"/>
          </ac:spMkLst>
        </pc:spChg>
        <pc:spChg chg="mod">
          <ac:chgData name="Bohms, H.M. (Michel)" userId="f0b80a2c-ca6a-4850-9433-81e4d17ec5c1" providerId="ADAL" clId="{FBD933A5-3716-4CE6-9944-9EE98115B741}" dt="2021-10-07T17:56:30.832" v="4383" actId="790"/>
          <ac:spMkLst>
            <pc:docMk/>
            <pc:sldMk cId="605810800" sldId="906"/>
            <ac:spMk id="32" creationId="{A2517C28-8B60-46ED-B68D-A885C899F0ED}"/>
          </ac:spMkLst>
        </pc:spChg>
      </pc:sldChg>
      <pc:sldChg chg="modSp mod">
        <pc:chgData name="Bohms, H.M. (Michel)" userId="f0b80a2c-ca6a-4850-9433-81e4d17ec5c1" providerId="ADAL" clId="{FBD933A5-3716-4CE6-9944-9EE98115B741}" dt="2021-10-07T17:56:30.865" v="4405" actId="790"/>
        <pc:sldMkLst>
          <pc:docMk/>
          <pc:sldMk cId="3290612562" sldId="907"/>
        </pc:sldMkLst>
        <pc:spChg chg="mod">
          <ac:chgData name="Bohms, H.M. (Michel)" userId="f0b80a2c-ca6a-4850-9433-81e4d17ec5c1" providerId="ADAL" clId="{FBD933A5-3716-4CE6-9944-9EE98115B741}" dt="2021-10-07T17:56:30.833" v="4384" actId="790"/>
          <ac:spMkLst>
            <pc:docMk/>
            <pc:sldMk cId="3290612562" sldId="907"/>
            <ac:spMk id="4" creationId="{2FBFDFEE-034F-4C79-A53E-AF4882B4BD77}"/>
          </ac:spMkLst>
        </pc:spChg>
        <pc:spChg chg="mod">
          <ac:chgData name="Bohms, H.M. (Michel)" userId="f0b80a2c-ca6a-4850-9433-81e4d17ec5c1" providerId="ADAL" clId="{FBD933A5-3716-4CE6-9944-9EE98115B741}" dt="2021-10-07T17:56:30.837" v="4385" actId="790"/>
          <ac:spMkLst>
            <pc:docMk/>
            <pc:sldMk cId="3290612562" sldId="907"/>
            <ac:spMk id="5" creationId="{683437C1-35A7-4896-8D47-4AB7A5BB59A8}"/>
          </ac:spMkLst>
        </pc:spChg>
        <pc:spChg chg="mod">
          <ac:chgData name="Bohms, H.M. (Michel)" userId="f0b80a2c-ca6a-4850-9433-81e4d17ec5c1" providerId="ADAL" clId="{FBD933A5-3716-4CE6-9944-9EE98115B741}" dt="2021-10-07T17:56:30.840" v="4387" actId="790"/>
          <ac:spMkLst>
            <pc:docMk/>
            <pc:sldMk cId="3290612562" sldId="907"/>
            <ac:spMk id="7" creationId="{AA0E4114-88D1-4FB8-B988-C736F221A309}"/>
          </ac:spMkLst>
        </pc:spChg>
        <pc:spChg chg="mod">
          <ac:chgData name="Bohms, H.M. (Michel)" userId="f0b80a2c-ca6a-4850-9433-81e4d17ec5c1" providerId="ADAL" clId="{FBD933A5-3716-4CE6-9944-9EE98115B741}" dt="2021-10-07T17:56:30.841" v="4388" actId="790"/>
          <ac:spMkLst>
            <pc:docMk/>
            <pc:sldMk cId="3290612562" sldId="907"/>
            <ac:spMk id="8" creationId="{9AFE2879-D5F3-47DB-B4B5-329814710754}"/>
          </ac:spMkLst>
        </pc:spChg>
        <pc:spChg chg="mod">
          <ac:chgData name="Bohms, H.M. (Michel)" userId="f0b80a2c-ca6a-4850-9433-81e4d17ec5c1" providerId="ADAL" clId="{FBD933A5-3716-4CE6-9944-9EE98115B741}" dt="2021-10-07T17:56:30.842" v="4389" actId="790"/>
          <ac:spMkLst>
            <pc:docMk/>
            <pc:sldMk cId="3290612562" sldId="907"/>
            <ac:spMk id="9" creationId="{12B947BE-0D66-42DC-AE58-296AB7181E89}"/>
          </ac:spMkLst>
        </pc:spChg>
        <pc:spChg chg="mod">
          <ac:chgData name="Bohms, H.M. (Michel)" userId="f0b80a2c-ca6a-4850-9433-81e4d17ec5c1" providerId="ADAL" clId="{FBD933A5-3716-4CE6-9944-9EE98115B741}" dt="2021-10-07T17:56:30.844" v="4390" actId="790"/>
          <ac:spMkLst>
            <pc:docMk/>
            <pc:sldMk cId="3290612562" sldId="907"/>
            <ac:spMk id="12" creationId="{A1483AC9-AAA9-43A1-A1A8-B9FD1D2139C9}"/>
          </ac:spMkLst>
        </pc:spChg>
        <pc:spChg chg="mod">
          <ac:chgData name="Bohms, H.M. (Michel)" userId="f0b80a2c-ca6a-4850-9433-81e4d17ec5c1" providerId="ADAL" clId="{FBD933A5-3716-4CE6-9944-9EE98115B741}" dt="2021-10-07T17:56:30.845" v="4391" actId="790"/>
          <ac:spMkLst>
            <pc:docMk/>
            <pc:sldMk cId="3290612562" sldId="907"/>
            <ac:spMk id="13" creationId="{6C0DB3D3-AB6E-4C6A-8808-CAE372D0773F}"/>
          </ac:spMkLst>
        </pc:spChg>
        <pc:spChg chg="mod">
          <ac:chgData name="Bohms, H.M. (Michel)" userId="f0b80a2c-ca6a-4850-9433-81e4d17ec5c1" providerId="ADAL" clId="{FBD933A5-3716-4CE6-9944-9EE98115B741}" dt="2021-10-07T17:56:30.847" v="4392" actId="790"/>
          <ac:spMkLst>
            <pc:docMk/>
            <pc:sldMk cId="3290612562" sldId="907"/>
            <ac:spMk id="22" creationId="{36BB1D0C-A618-4EEE-BE0E-DEECA3CF0D34}"/>
          </ac:spMkLst>
        </pc:spChg>
        <pc:spChg chg="mod">
          <ac:chgData name="Bohms, H.M. (Michel)" userId="f0b80a2c-ca6a-4850-9433-81e4d17ec5c1" providerId="ADAL" clId="{FBD933A5-3716-4CE6-9944-9EE98115B741}" dt="2021-10-07T17:56:30.848" v="4393" actId="790"/>
          <ac:spMkLst>
            <pc:docMk/>
            <pc:sldMk cId="3290612562" sldId="907"/>
            <ac:spMk id="23" creationId="{39EFAB6B-5353-4916-93C1-D3C96C8CA400}"/>
          </ac:spMkLst>
        </pc:spChg>
        <pc:spChg chg="mod">
          <ac:chgData name="Bohms, H.M. (Michel)" userId="f0b80a2c-ca6a-4850-9433-81e4d17ec5c1" providerId="ADAL" clId="{FBD933A5-3716-4CE6-9944-9EE98115B741}" dt="2021-10-07T17:56:30.849" v="4394" actId="790"/>
          <ac:spMkLst>
            <pc:docMk/>
            <pc:sldMk cId="3290612562" sldId="907"/>
            <ac:spMk id="24" creationId="{346D607F-9947-4980-AB58-7DE3DD850165}"/>
          </ac:spMkLst>
        </pc:spChg>
        <pc:spChg chg="mod">
          <ac:chgData name="Bohms, H.M. (Michel)" userId="f0b80a2c-ca6a-4850-9433-81e4d17ec5c1" providerId="ADAL" clId="{FBD933A5-3716-4CE6-9944-9EE98115B741}" dt="2021-10-07T17:56:30.851" v="4395" actId="790"/>
          <ac:spMkLst>
            <pc:docMk/>
            <pc:sldMk cId="3290612562" sldId="907"/>
            <ac:spMk id="26" creationId="{C72CC01F-ABC6-448A-B552-7F579F859B97}"/>
          </ac:spMkLst>
        </pc:spChg>
        <pc:spChg chg="mod">
          <ac:chgData name="Bohms, H.M. (Michel)" userId="f0b80a2c-ca6a-4850-9433-81e4d17ec5c1" providerId="ADAL" clId="{FBD933A5-3716-4CE6-9944-9EE98115B741}" dt="2021-10-07T17:56:30.838" v="4386" actId="790"/>
          <ac:spMkLst>
            <pc:docMk/>
            <pc:sldMk cId="3290612562" sldId="907"/>
            <ac:spMk id="28" creationId="{CE39D5D0-ABD8-4675-AFDA-701198B232EF}"/>
          </ac:spMkLst>
        </pc:spChg>
        <pc:spChg chg="mod">
          <ac:chgData name="Bohms, H.M. (Michel)" userId="f0b80a2c-ca6a-4850-9433-81e4d17ec5c1" providerId="ADAL" clId="{FBD933A5-3716-4CE6-9944-9EE98115B741}" dt="2021-10-07T17:56:30.863" v="4404" actId="790"/>
          <ac:spMkLst>
            <pc:docMk/>
            <pc:sldMk cId="3290612562" sldId="907"/>
            <ac:spMk id="29" creationId="{32C28C1B-B278-47FE-89CD-73315845EF76}"/>
          </ac:spMkLst>
        </pc:spChg>
        <pc:spChg chg="mod">
          <ac:chgData name="Bohms, H.M. (Michel)" userId="f0b80a2c-ca6a-4850-9433-81e4d17ec5c1" providerId="ADAL" clId="{FBD933A5-3716-4CE6-9944-9EE98115B741}" dt="2021-10-07T17:56:30.865" v="4405" actId="790"/>
          <ac:spMkLst>
            <pc:docMk/>
            <pc:sldMk cId="3290612562" sldId="907"/>
            <ac:spMk id="31" creationId="{75AF9BC6-9C2B-4D45-B1D7-A6442BE43A51}"/>
          </ac:spMkLst>
        </pc:spChg>
        <pc:spChg chg="mod">
          <ac:chgData name="Bohms, H.M. (Michel)" userId="f0b80a2c-ca6a-4850-9433-81e4d17ec5c1" providerId="ADAL" clId="{FBD933A5-3716-4CE6-9944-9EE98115B741}" dt="2021-10-07T17:56:30.852" v="4396" actId="790"/>
          <ac:spMkLst>
            <pc:docMk/>
            <pc:sldMk cId="3290612562" sldId="907"/>
            <ac:spMk id="33" creationId="{638E2042-55B2-436A-B474-509F305AE504}"/>
          </ac:spMkLst>
        </pc:spChg>
        <pc:spChg chg="mod">
          <ac:chgData name="Bohms, H.M. (Michel)" userId="f0b80a2c-ca6a-4850-9433-81e4d17ec5c1" providerId="ADAL" clId="{FBD933A5-3716-4CE6-9944-9EE98115B741}" dt="2021-10-07T17:56:30.854" v="4397" actId="790"/>
          <ac:spMkLst>
            <pc:docMk/>
            <pc:sldMk cId="3290612562" sldId="907"/>
            <ac:spMk id="34" creationId="{7482A1F0-A0B2-4FFD-BF4E-9D73F31799EB}"/>
          </ac:spMkLst>
        </pc:spChg>
        <pc:spChg chg="mod">
          <ac:chgData name="Bohms, H.M. (Michel)" userId="f0b80a2c-ca6a-4850-9433-81e4d17ec5c1" providerId="ADAL" clId="{FBD933A5-3716-4CE6-9944-9EE98115B741}" dt="2021-10-07T17:56:30.855" v="4398" actId="790"/>
          <ac:spMkLst>
            <pc:docMk/>
            <pc:sldMk cId="3290612562" sldId="907"/>
            <ac:spMk id="36" creationId="{E215E9FB-C7D3-4CE8-9ED3-F9BEBF3A1090}"/>
          </ac:spMkLst>
        </pc:spChg>
        <pc:spChg chg="mod">
          <ac:chgData name="Bohms, H.M. (Michel)" userId="f0b80a2c-ca6a-4850-9433-81e4d17ec5c1" providerId="ADAL" clId="{FBD933A5-3716-4CE6-9944-9EE98115B741}" dt="2021-10-07T17:56:30.857" v="4399" actId="790"/>
          <ac:spMkLst>
            <pc:docMk/>
            <pc:sldMk cId="3290612562" sldId="907"/>
            <ac:spMk id="37" creationId="{DACE95FD-14F8-4560-B684-3A460579165A}"/>
          </ac:spMkLst>
        </pc:spChg>
        <pc:spChg chg="mod">
          <ac:chgData name="Bohms, H.M. (Michel)" userId="f0b80a2c-ca6a-4850-9433-81e4d17ec5c1" providerId="ADAL" clId="{FBD933A5-3716-4CE6-9944-9EE98115B741}" dt="2021-10-07T17:56:30.858" v="4400" actId="790"/>
          <ac:spMkLst>
            <pc:docMk/>
            <pc:sldMk cId="3290612562" sldId="907"/>
            <ac:spMk id="38" creationId="{B355945F-2326-436B-B0E0-9F4200AFD6FD}"/>
          </ac:spMkLst>
        </pc:spChg>
        <pc:spChg chg="mod">
          <ac:chgData name="Bohms, H.M. (Michel)" userId="f0b80a2c-ca6a-4850-9433-81e4d17ec5c1" providerId="ADAL" clId="{FBD933A5-3716-4CE6-9944-9EE98115B741}" dt="2021-10-07T17:56:30.859" v="4401" actId="790"/>
          <ac:spMkLst>
            <pc:docMk/>
            <pc:sldMk cId="3290612562" sldId="907"/>
            <ac:spMk id="39" creationId="{FA7D72C2-1436-4EB6-B31E-DF5584903766}"/>
          </ac:spMkLst>
        </pc:spChg>
        <pc:spChg chg="mod">
          <ac:chgData name="Bohms, H.M. (Michel)" userId="f0b80a2c-ca6a-4850-9433-81e4d17ec5c1" providerId="ADAL" clId="{FBD933A5-3716-4CE6-9944-9EE98115B741}" dt="2021-10-07T17:56:30.861" v="4402" actId="790"/>
          <ac:spMkLst>
            <pc:docMk/>
            <pc:sldMk cId="3290612562" sldId="907"/>
            <ac:spMk id="40" creationId="{11BA213E-2467-46C1-92E2-E5B3630E50A3}"/>
          </ac:spMkLst>
        </pc:spChg>
        <pc:spChg chg="mod">
          <ac:chgData name="Bohms, H.M. (Michel)" userId="f0b80a2c-ca6a-4850-9433-81e4d17ec5c1" providerId="ADAL" clId="{FBD933A5-3716-4CE6-9944-9EE98115B741}" dt="2021-10-07T17:56:30.862" v="4403" actId="790"/>
          <ac:spMkLst>
            <pc:docMk/>
            <pc:sldMk cId="3290612562" sldId="907"/>
            <ac:spMk id="41" creationId="{98118423-E866-4D7F-97A9-3021100D9140}"/>
          </ac:spMkLst>
        </pc:spChg>
      </pc:sldChg>
      <pc:sldChg chg="modSp mod">
        <pc:chgData name="Bohms, H.M. (Michel)" userId="f0b80a2c-ca6a-4850-9433-81e4d17ec5c1" providerId="ADAL" clId="{FBD933A5-3716-4CE6-9944-9EE98115B741}" dt="2021-10-07T17:56:30.891" v="4422" actId="790"/>
        <pc:sldMkLst>
          <pc:docMk/>
          <pc:sldMk cId="3329351743" sldId="910"/>
        </pc:sldMkLst>
        <pc:spChg chg="mod">
          <ac:chgData name="Bohms, H.M. (Michel)" userId="f0b80a2c-ca6a-4850-9433-81e4d17ec5c1" providerId="ADAL" clId="{FBD933A5-3716-4CE6-9944-9EE98115B741}" dt="2021-10-07T17:56:30.866" v="4406" actId="790"/>
          <ac:spMkLst>
            <pc:docMk/>
            <pc:sldMk cId="3329351743" sldId="910"/>
            <ac:spMk id="4" creationId="{2FBFDFEE-034F-4C79-A53E-AF4882B4BD77}"/>
          </ac:spMkLst>
        </pc:spChg>
        <pc:spChg chg="mod">
          <ac:chgData name="Bohms, H.M. (Michel)" userId="f0b80a2c-ca6a-4850-9433-81e4d17ec5c1" providerId="ADAL" clId="{FBD933A5-3716-4CE6-9944-9EE98115B741}" dt="2021-10-07T17:56:30.870" v="4407" actId="790"/>
          <ac:spMkLst>
            <pc:docMk/>
            <pc:sldMk cId="3329351743" sldId="910"/>
            <ac:spMk id="5" creationId="{683437C1-35A7-4896-8D47-4AB7A5BB59A8}"/>
          </ac:spMkLst>
        </pc:spChg>
        <pc:spChg chg="mod">
          <ac:chgData name="Bohms, H.M. (Michel)" userId="f0b80a2c-ca6a-4850-9433-81e4d17ec5c1" providerId="ADAL" clId="{FBD933A5-3716-4CE6-9944-9EE98115B741}" dt="2021-10-07T17:56:30.873" v="4409" actId="790"/>
          <ac:spMkLst>
            <pc:docMk/>
            <pc:sldMk cId="3329351743" sldId="910"/>
            <ac:spMk id="7" creationId="{AA0E4114-88D1-4FB8-B988-C736F221A309}"/>
          </ac:spMkLst>
        </pc:spChg>
        <pc:spChg chg="mod">
          <ac:chgData name="Bohms, H.M. (Michel)" userId="f0b80a2c-ca6a-4850-9433-81e4d17ec5c1" providerId="ADAL" clId="{FBD933A5-3716-4CE6-9944-9EE98115B741}" dt="2021-10-07T17:56:30.874" v="4410" actId="790"/>
          <ac:spMkLst>
            <pc:docMk/>
            <pc:sldMk cId="3329351743" sldId="910"/>
            <ac:spMk id="8" creationId="{9AFE2879-D5F3-47DB-B4B5-329814710754}"/>
          </ac:spMkLst>
        </pc:spChg>
        <pc:spChg chg="mod">
          <ac:chgData name="Bohms, H.M. (Michel)" userId="f0b80a2c-ca6a-4850-9433-81e4d17ec5c1" providerId="ADAL" clId="{FBD933A5-3716-4CE6-9944-9EE98115B741}" dt="2021-10-07T17:56:30.876" v="4411" actId="790"/>
          <ac:spMkLst>
            <pc:docMk/>
            <pc:sldMk cId="3329351743" sldId="910"/>
            <ac:spMk id="9" creationId="{12B947BE-0D66-42DC-AE58-296AB7181E89}"/>
          </ac:spMkLst>
        </pc:spChg>
        <pc:spChg chg="mod">
          <ac:chgData name="Bohms, H.M. (Michel)" userId="f0b80a2c-ca6a-4850-9433-81e4d17ec5c1" providerId="ADAL" clId="{FBD933A5-3716-4CE6-9944-9EE98115B741}" dt="2021-10-07T17:56:30.877" v="4412" actId="790"/>
          <ac:spMkLst>
            <pc:docMk/>
            <pc:sldMk cId="3329351743" sldId="910"/>
            <ac:spMk id="12" creationId="{A1483AC9-AAA9-43A1-A1A8-B9FD1D2139C9}"/>
          </ac:spMkLst>
        </pc:spChg>
        <pc:spChg chg="mod">
          <ac:chgData name="Bohms, H.M. (Michel)" userId="f0b80a2c-ca6a-4850-9433-81e4d17ec5c1" providerId="ADAL" clId="{FBD933A5-3716-4CE6-9944-9EE98115B741}" dt="2021-10-07T17:56:30.871" v="4408" actId="790"/>
          <ac:spMkLst>
            <pc:docMk/>
            <pc:sldMk cId="3329351743" sldId="910"/>
            <ac:spMk id="21" creationId="{7F904924-D7D7-4A6F-99F0-9D2683D00391}"/>
          </ac:spMkLst>
        </pc:spChg>
        <pc:spChg chg="mod">
          <ac:chgData name="Bohms, H.M. (Michel)" userId="f0b80a2c-ca6a-4850-9433-81e4d17ec5c1" providerId="ADAL" clId="{FBD933A5-3716-4CE6-9944-9EE98115B741}" dt="2021-10-07T17:56:30.890" v="4421" actId="790"/>
          <ac:spMkLst>
            <pc:docMk/>
            <pc:sldMk cId="3329351743" sldId="910"/>
            <ac:spMk id="22" creationId="{F5771C4E-348B-4023-8E13-5994F98558BB}"/>
          </ac:spMkLst>
        </pc:spChg>
        <pc:spChg chg="mod">
          <ac:chgData name="Bohms, H.M. (Michel)" userId="f0b80a2c-ca6a-4850-9433-81e4d17ec5c1" providerId="ADAL" clId="{FBD933A5-3716-4CE6-9944-9EE98115B741}" dt="2021-10-07T17:56:30.879" v="4413" actId="790"/>
          <ac:spMkLst>
            <pc:docMk/>
            <pc:sldMk cId="3329351743" sldId="910"/>
            <ac:spMk id="23" creationId="{39EFAB6B-5353-4916-93C1-D3C96C8CA400}"/>
          </ac:spMkLst>
        </pc:spChg>
        <pc:spChg chg="mod">
          <ac:chgData name="Bohms, H.M. (Michel)" userId="f0b80a2c-ca6a-4850-9433-81e4d17ec5c1" providerId="ADAL" clId="{FBD933A5-3716-4CE6-9944-9EE98115B741}" dt="2021-10-07T17:56:30.891" v="4422" actId="790"/>
          <ac:spMkLst>
            <pc:docMk/>
            <pc:sldMk cId="3329351743" sldId="910"/>
            <ac:spMk id="24" creationId="{DF90ADC1-1E7B-4491-8E37-D3F9B03B5089}"/>
          </ac:spMkLst>
        </pc:spChg>
        <pc:spChg chg="mod">
          <ac:chgData name="Bohms, H.M. (Michel)" userId="f0b80a2c-ca6a-4850-9433-81e4d17ec5c1" providerId="ADAL" clId="{FBD933A5-3716-4CE6-9944-9EE98115B741}" dt="2021-10-07T17:56:30.880" v="4414" actId="790"/>
          <ac:spMkLst>
            <pc:docMk/>
            <pc:sldMk cId="3329351743" sldId="910"/>
            <ac:spMk id="34" creationId="{7482A1F0-A0B2-4FFD-BF4E-9D73F31799EB}"/>
          </ac:spMkLst>
        </pc:spChg>
        <pc:spChg chg="mod">
          <ac:chgData name="Bohms, H.M. (Michel)" userId="f0b80a2c-ca6a-4850-9433-81e4d17ec5c1" providerId="ADAL" clId="{FBD933A5-3716-4CE6-9944-9EE98115B741}" dt="2021-10-07T17:56:30.882" v="4415" actId="790"/>
          <ac:spMkLst>
            <pc:docMk/>
            <pc:sldMk cId="3329351743" sldId="910"/>
            <ac:spMk id="35" creationId="{B912113F-BC74-49DA-BC3F-F6C3A0D07EBA}"/>
          </ac:spMkLst>
        </pc:spChg>
        <pc:spChg chg="mod">
          <ac:chgData name="Bohms, H.M. (Michel)" userId="f0b80a2c-ca6a-4850-9433-81e4d17ec5c1" providerId="ADAL" clId="{FBD933A5-3716-4CE6-9944-9EE98115B741}" dt="2021-10-07T17:56:30.883" v="4416" actId="790"/>
          <ac:spMkLst>
            <pc:docMk/>
            <pc:sldMk cId="3329351743" sldId="910"/>
            <ac:spMk id="37" creationId="{7109FE4F-3A49-4839-A808-F6A6B2A62D43}"/>
          </ac:spMkLst>
        </pc:spChg>
        <pc:spChg chg="mod">
          <ac:chgData name="Bohms, H.M. (Michel)" userId="f0b80a2c-ca6a-4850-9433-81e4d17ec5c1" providerId="ADAL" clId="{FBD933A5-3716-4CE6-9944-9EE98115B741}" dt="2021-10-07T17:56:30.884" v="4417" actId="790"/>
          <ac:spMkLst>
            <pc:docMk/>
            <pc:sldMk cId="3329351743" sldId="910"/>
            <ac:spMk id="38" creationId="{146FBFE3-ED39-40CF-85FF-4751E7FF6943}"/>
          </ac:spMkLst>
        </pc:spChg>
        <pc:spChg chg="mod">
          <ac:chgData name="Bohms, H.M. (Michel)" userId="f0b80a2c-ca6a-4850-9433-81e4d17ec5c1" providerId="ADAL" clId="{FBD933A5-3716-4CE6-9944-9EE98115B741}" dt="2021-10-07T17:56:30.886" v="4418" actId="790"/>
          <ac:spMkLst>
            <pc:docMk/>
            <pc:sldMk cId="3329351743" sldId="910"/>
            <ac:spMk id="39" creationId="{806A3407-761A-4760-99FA-EBB67FF58EFA}"/>
          </ac:spMkLst>
        </pc:spChg>
        <pc:spChg chg="mod">
          <ac:chgData name="Bohms, H.M. (Michel)" userId="f0b80a2c-ca6a-4850-9433-81e4d17ec5c1" providerId="ADAL" clId="{FBD933A5-3716-4CE6-9944-9EE98115B741}" dt="2021-10-07T17:56:30.887" v="4419" actId="790"/>
          <ac:spMkLst>
            <pc:docMk/>
            <pc:sldMk cId="3329351743" sldId="910"/>
            <ac:spMk id="40" creationId="{4FB65250-B5EE-42A3-B9D1-6134D2AB9E35}"/>
          </ac:spMkLst>
        </pc:spChg>
        <pc:spChg chg="mod">
          <ac:chgData name="Bohms, H.M. (Michel)" userId="f0b80a2c-ca6a-4850-9433-81e4d17ec5c1" providerId="ADAL" clId="{FBD933A5-3716-4CE6-9944-9EE98115B741}" dt="2021-10-07T17:56:30.889" v="4420" actId="790"/>
          <ac:spMkLst>
            <pc:docMk/>
            <pc:sldMk cId="3329351743" sldId="910"/>
            <ac:spMk id="41" creationId="{8950E3A0-E09E-44A2-9BB5-CB86ED884371}"/>
          </ac:spMkLst>
        </pc:spChg>
      </pc:sldChg>
      <pc:sldChg chg="modSp mod">
        <pc:chgData name="Bohms, H.M. (Michel)" userId="f0b80a2c-ca6a-4850-9433-81e4d17ec5c1" providerId="ADAL" clId="{FBD933A5-3716-4CE6-9944-9EE98115B741}" dt="2021-10-07T17:56:30.748" v="4348" actId="20577"/>
        <pc:sldMkLst>
          <pc:docMk/>
          <pc:sldMk cId="2838255146" sldId="911"/>
        </pc:sldMkLst>
        <pc:spChg chg="mod">
          <ac:chgData name="Bohms, H.M. (Michel)" userId="f0b80a2c-ca6a-4850-9433-81e4d17ec5c1" providerId="ADAL" clId="{FBD933A5-3716-4CE6-9944-9EE98115B741}" dt="2021-10-07T17:56:30.693" v="4311" actId="790"/>
          <ac:spMkLst>
            <pc:docMk/>
            <pc:sldMk cId="2838255146" sldId="911"/>
            <ac:spMk id="2" creationId="{6FCEC692-0F6D-4DEF-97B6-521EBE5EC769}"/>
          </ac:spMkLst>
        </pc:spChg>
        <pc:spChg chg="mod">
          <ac:chgData name="Bohms, H.M. (Michel)" userId="f0b80a2c-ca6a-4850-9433-81e4d17ec5c1" providerId="ADAL" clId="{FBD933A5-3716-4CE6-9944-9EE98115B741}" dt="2021-10-07T17:56:30.697" v="4314" actId="20577"/>
          <ac:spMkLst>
            <pc:docMk/>
            <pc:sldMk cId="2838255146" sldId="911"/>
            <ac:spMk id="3" creationId="{39B08A24-15DC-471A-91B6-AB130C1B06F0}"/>
          </ac:spMkLst>
        </pc:spChg>
        <pc:spChg chg="mod">
          <ac:chgData name="Bohms, H.M. (Michel)" userId="f0b80a2c-ca6a-4850-9433-81e4d17ec5c1" providerId="ADAL" clId="{FBD933A5-3716-4CE6-9944-9EE98115B741}" dt="2021-10-07T17:56:30.700" v="4315" actId="790"/>
          <ac:spMkLst>
            <pc:docMk/>
            <pc:sldMk cId="2838255146" sldId="911"/>
            <ac:spMk id="4" creationId="{79053FAA-C538-43CF-ABF5-477433B61C65}"/>
          </ac:spMkLst>
        </pc:spChg>
        <pc:spChg chg="mod">
          <ac:chgData name="Bohms, H.M. (Michel)" userId="f0b80a2c-ca6a-4850-9433-81e4d17ec5c1" providerId="ADAL" clId="{FBD933A5-3716-4CE6-9944-9EE98115B741}" dt="2021-10-07T17:56:30.704" v="4316" actId="790"/>
          <ac:spMkLst>
            <pc:docMk/>
            <pc:sldMk cId="2838255146" sldId="911"/>
            <ac:spMk id="5" creationId="{1E9709D9-EEB1-4F2D-BB81-1FCD40ACE022}"/>
          </ac:spMkLst>
        </pc:spChg>
        <pc:spChg chg="mod">
          <ac:chgData name="Bohms, H.M. (Michel)" userId="f0b80a2c-ca6a-4850-9433-81e4d17ec5c1" providerId="ADAL" clId="{FBD933A5-3716-4CE6-9944-9EE98115B741}" dt="2021-10-07T17:56:30.706" v="4317" actId="790"/>
          <ac:spMkLst>
            <pc:docMk/>
            <pc:sldMk cId="2838255146" sldId="911"/>
            <ac:spMk id="6" creationId="{0FC075E7-3A20-4918-A924-AC284199475A}"/>
          </ac:spMkLst>
        </pc:spChg>
        <pc:spChg chg="mod">
          <ac:chgData name="Bohms, H.M. (Michel)" userId="f0b80a2c-ca6a-4850-9433-81e4d17ec5c1" providerId="ADAL" clId="{FBD933A5-3716-4CE6-9944-9EE98115B741}" dt="2021-10-07T17:56:30.708" v="4318" actId="790"/>
          <ac:spMkLst>
            <pc:docMk/>
            <pc:sldMk cId="2838255146" sldId="911"/>
            <ac:spMk id="7" creationId="{AA8871D3-1EBB-43E6-9717-F34778B73D6E}"/>
          </ac:spMkLst>
        </pc:spChg>
        <pc:spChg chg="mod">
          <ac:chgData name="Bohms, H.M. (Michel)" userId="f0b80a2c-ca6a-4850-9433-81e4d17ec5c1" providerId="ADAL" clId="{FBD933A5-3716-4CE6-9944-9EE98115B741}" dt="2021-10-07T17:56:30.713" v="4321" actId="20577"/>
          <ac:spMkLst>
            <pc:docMk/>
            <pc:sldMk cId="2838255146" sldId="911"/>
            <ac:spMk id="19" creationId="{F78FD555-252D-41F7-8982-C04221AB3ED5}"/>
          </ac:spMkLst>
        </pc:spChg>
        <pc:spChg chg="mod">
          <ac:chgData name="Bohms, H.M. (Michel)" userId="f0b80a2c-ca6a-4850-9433-81e4d17ec5c1" providerId="ADAL" clId="{FBD933A5-3716-4CE6-9944-9EE98115B741}" dt="2021-10-07T17:56:30.717" v="4324" actId="20577"/>
          <ac:spMkLst>
            <pc:docMk/>
            <pc:sldMk cId="2838255146" sldId="911"/>
            <ac:spMk id="20" creationId="{0900A404-0891-4297-85AA-62265EA1150C}"/>
          </ac:spMkLst>
        </pc:spChg>
        <pc:spChg chg="mod">
          <ac:chgData name="Bohms, H.M. (Michel)" userId="f0b80a2c-ca6a-4850-9433-81e4d17ec5c1" providerId="ADAL" clId="{FBD933A5-3716-4CE6-9944-9EE98115B741}" dt="2021-10-07T17:56:30.721" v="4327" actId="20577"/>
          <ac:spMkLst>
            <pc:docMk/>
            <pc:sldMk cId="2838255146" sldId="911"/>
            <ac:spMk id="21" creationId="{B0AECCB4-0FE8-42C1-A31A-FFC0016D3FDF}"/>
          </ac:spMkLst>
        </pc:spChg>
        <pc:spChg chg="mod">
          <ac:chgData name="Bohms, H.M. (Michel)" userId="f0b80a2c-ca6a-4850-9433-81e4d17ec5c1" providerId="ADAL" clId="{FBD933A5-3716-4CE6-9944-9EE98115B741}" dt="2021-10-07T17:56:30.725" v="4330" actId="20577"/>
          <ac:spMkLst>
            <pc:docMk/>
            <pc:sldMk cId="2838255146" sldId="911"/>
            <ac:spMk id="22" creationId="{C92EBF0D-4CEE-4251-B803-75C25B3AB2F6}"/>
          </ac:spMkLst>
        </pc:spChg>
        <pc:spChg chg="mod">
          <ac:chgData name="Bohms, H.M. (Michel)" userId="f0b80a2c-ca6a-4850-9433-81e4d17ec5c1" providerId="ADAL" clId="{FBD933A5-3716-4CE6-9944-9EE98115B741}" dt="2021-10-07T17:56:30.729" v="4333" actId="20577"/>
          <ac:spMkLst>
            <pc:docMk/>
            <pc:sldMk cId="2838255146" sldId="911"/>
            <ac:spMk id="23" creationId="{E5F112F3-FB13-46AB-B6E5-7A228DBDCA4B}"/>
          </ac:spMkLst>
        </pc:spChg>
        <pc:spChg chg="mod">
          <ac:chgData name="Bohms, H.M. (Michel)" userId="f0b80a2c-ca6a-4850-9433-81e4d17ec5c1" providerId="ADAL" clId="{FBD933A5-3716-4CE6-9944-9EE98115B741}" dt="2021-10-07T17:56:30.732" v="4336" actId="20577"/>
          <ac:spMkLst>
            <pc:docMk/>
            <pc:sldMk cId="2838255146" sldId="911"/>
            <ac:spMk id="24" creationId="{6AC850AE-7C6C-4D64-B0EC-FA0A09BE7ECD}"/>
          </ac:spMkLst>
        </pc:spChg>
        <pc:spChg chg="mod">
          <ac:chgData name="Bohms, H.M. (Michel)" userId="f0b80a2c-ca6a-4850-9433-81e4d17ec5c1" providerId="ADAL" clId="{FBD933A5-3716-4CE6-9944-9EE98115B741}" dt="2021-10-07T17:56:30.736" v="4339" actId="20577"/>
          <ac:spMkLst>
            <pc:docMk/>
            <pc:sldMk cId="2838255146" sldId="911"/>
            <ac:spMk id="25" creationId="{F9BA54EE-E4D1-4B3F-9943-2E9431E9A29C}"/>
          </ac:spMkLst>
        </pc:spChg>
        <pc:spChg chg="mod">
          <ac:chgData name="Bohms, H.M. (Michel)" userId="f0b80a2c-ca6a-4850-9433-81e4d17ec5c1" providerId="ADAL" clId="{FBD933A5-3716-4CE6-9944-9EE98115B741}" dt="2021-10-07T17:56:30.740" v="4342" actId="20577"/>
          <ac:spMkLst>
            <pc:docMk/>
            <pc:sldMk cId="2838255146" sldId="911"/>
            <ac:spMk id="26" creationId="{3E82CD41-F333-441A-8DA4-C96E22024CDD}"/>
          </ac:spMkLst>
        </pc:spChg>
        <pc:spChg chg="mod">
          <ac:chgData name="Bohms, H.M. (Michel)" userId="f0b80a2c-ca6a-4850-9433-81e4d17ec5c1" providerId="ADAL" clId="{FBD933A5-3716-4CE6-9944-9EE98115B741}" dt="2021-10-07T17:56:30.744" v="4345" actId="20577"/>
          <ac:spMkLst>
            <pc:docMk/>
            <pc:sldMk cId="2838255146" sldId="911"/>
            <ac:spMk id="27" creationId="{77F2B4A2-CAAE-4B21-BD8C-C87B0CB71A31}"/>
          </ac:spMkLst>
        </pc:spChg>
        <pc:spChg chg="mod">
          <ac:chgData name="Bohms, H.M. (Michel)" userId="f0b80a2c-ca6a-4850-9433-81e4d17ec5c1" providerId="ADAL" clId="{FBD933A5-3716-4CE6-9944-9EE98115B741}" dt="2021-10-07T17:56:30.748" v="4348" actId="20577"/>
          <ac:spMkLst>
            <pc:docMk/>
            <pc:sldMk cId="2838255146" sldId="911"/>
            <ac:spMk id="28" creationId="{0F557A07-84F3-4E22-93D4-45A11BDF038B}"/>
          </ac:spMkLst>
        </pc:spChg>
      </pc:sldChg>
      <pc:sldChg chg="modSp mod">
        <pc:chgData name="Bohms, H.M. (Michel)" userId="f0b80a2c-ca6a-4850-9433-81e4d17ec5c1" providerId="ADAL" clId="{FBD933A5-3716-4CE6-9944-9EE98115B741}" dt="2021-10-07T17:56:30.780" v="4356" actId="790"/>
        <pc:sldMkLst>
          <pc:docMk/>
          <pc:sldMk cId="508029489" sldId="912"/>
        </pc:sldMkLst>
        <pc:spChg chg="mod">
          <ac:chgData name="Bohms, H.M. (Michel)" userId="f0b80a2c-ca6a-4850-9433-81e4d17ec5c1" providerId="ADAL" clId="{FBD933A5-3716-4CE6-9944-9EE98115B741}" dt="2021-10-07T17:56:30.766" v="4349" actId="790"/>
          <ac:spMkLst>
            <pc:docMk/>
            <pc:sldMk cId="508029489" sldId="912"/>
            <ac:spMk id="2" creationId="{6FCEC692-0F6D-4DEF-97B6-521EBE5EC769}"/>
          </ac:spMkLst>
        </pc:spChg>
        <pc:spChg chg="mod">
          <ac:chgData name="Bohms, H.M. (Michel)" userId="f0b80a2c-ca6a-4850-9433-81e4d17ec5c1" providerId="ADAL" clId="{FBD933A5-3716-4CE6-9944-9EE98115B741}" dt="2021-10-07T17:56:30.770" v="4352" actId="20577"/>
          <ac:spMkLst>
            <pc:docMk/>
            <pc:sldMk cId="508029489" sldId="912"/>
            <ac:spMk id="3" creationId="{39B08A24-15DC-471A-91B6-AB130C1B06F0}"/>
          </ac:spMkLst>
        </pc:spChg>
        <pc:spChg chg="mod">
          <ac:chgData name="Bohms, H.M. (Michel)" userId="f0b80a2c-ca6a-4850-9433-81e4d17ec5c1" providerId="ADAL" clId="{FBD933A5-3716-4CE6-9944-9EE98115B741}" dt="2021-10-07T17:56:30.772" v="4353" actId="790"/>
          <ac:spMkLst>
            <pc:docMk/>
            <pc:sldMk cId="508029489" sldId="912"/>
            <ac:spMk id="4" creationId="{79053FAA-C538-43CF-ABF5-477433B61C65}"/>
          </ac:spMkLst>
        </pc:spChg>
        <pc:spChg chg="mod">
          <ac:chgData name="Bohms, H.M. (Michel)" userId="f0b80a2c-ca6a-4850-9433-81e4d17ec5c1" providerId="ADAL" clId="{FBD933A5-3716-4CE6-9944-9EE98115B741}" dt="2021-10-07T17:56:30.776" v="4354" actId="790"/>
          <ac:spMkLst>
            <pc:docMk/>
            <pc:sldMk cId="508029489" sldId="912"/>
            <ac:spMk id="5" creationId="{1E9709D9-EEB1-4F2D-BB81-1FCD40ACE022}"/>
          </ac:spMkLst>
        </pc:spChg>
        <pc:spChg chg="mod">
          <ac:chgData name="Bohms, H.M. (Michel)" userId="f0b80a2c-ca6a-4850-9433-81e4d17ec5c1" providerId="ADAL" clId="{FBD933A5-3716-4CE6-9944-9EE98115B741}" dt="2021-10-07T17:56:30.779" v="4355" actId="790"/>
          <ac:spMkLst>
            <pc:docMk/>
            <pc:sldMk cId="508029489" sldId="912"/>
            <ac:spMk id="6" creationId="{0FC075E7-3A20-4918-A924-AC284199475A}"/>
          </ac:spMkLst>
        </pc:spChg>
        <pc:spChg chg="mod">
          <ac:chgData name="Bohms, H.M. (Michel)" userId="f0b80a2c-ca6a-4850-9433-81e4d17ec5c1" providerId="ADAL" clId="{FBD933A5-3716-4CE6-9944-9EE98115B741}" dt="2021-10-07T17:56:30.780" v="4356" actId="790"/>
          <ac:spMkLst>
            <pc:docMk/>
            <pc:sldMk cId="508029489" sldId="912"/>
            <ac:spMk id="7" creationId="{AA8871D3-1EBB-43E6-9717-F34778B73D6E}"/>
          </ac:spMkLst>
        </pc:spChg>
      </pc:sldChg>
      <pc:sldChg chg="modSp mod">
        <pc:chgData name="Bohms, H.M. (Michel)" userId="f0b80a2c-ca6a-4850-9433-81e4d17ec5c1" providerId="ADAL" clId="{FBD933A5-3716-4CE6-9944-9EE98115B741}" dt="2021-10-07T17:56:30.802" v="4364" actId="790"/>
        <pc:sldMkLst>
          <pc:docMk/>
          <pc:sldMk cId="1785524290" sldId="914"/>
        </pc:sldMkLst>
        <pc:spChg chg="mod">
          <ac:chgData name="Bohms, H.M. (Michel)" userId="f0b80a2c-ca6a-4850-9433-81e4d17ec5c1" providerId="ADAL" clId="{FBD933A5-3716-4CE6-9944-9EE98115B741}" dt="2021-10-07T17:56:30.787" v="4357" actId="790"/>
          <ac:spMkLst>
            <pc:docMk/>
            <pc:sldMk cId="1785524290" sldId="914"/>
            <ac:spMk id="2" creationId="{6FCEC692-0F6D-4DEF-97B6-521EBE5EC769}"/>
          </ac:spMkLst>
        </pc:spChg>
        <pc:spChg chg="mod">
          <ac:chgData name="Bohms, H.M. (Michel)" userId="f0b80a2c-ca6a-4850-9433-81e4d17ec5c1" providerId="ADAL" clId="{FBD933A5-3716-4CE6-9944-9EE98115B741}" dt="2021-10-07T17:56:30.791" v="4360" actId="20577"/>
          <ac:spMkLst>
            <pc:docMk/>
            <pc:sldMk cId="1785524290" sldId="914"/>
            <ac:spMk id="3" creationId="{39B08A24-15DC-471A-91B6-AB130C1B06F0}"/>
          </ac:spMkLst>
        </pc:spChg>
        <pc:spChg chg="mod">
          <ac:chgData name="Bohms, H.M. (Michel)" userId="f0b80a2c-ca6a-4850-9433-81e4d17ec5c1" providerId="ADAL" clId="{FBD933A5-3716-4CE6-9944-9EE98115B741}" dt="2021-10-07T17:56:30.794" v="4361" actId="790"/>
          <ac:spMkLst>
            <pc:docMk/>
            <pc:sldMk cId="1785524290" sldId="914"/>
            <ac:spMk id="4" creationId="{79053FAA-C538-43CF-ABF5-477433B61C65}"/>
          </ac:spMkLst>
        </pc:spChg>
        <pc:spChg chg="mod">
          <ac:chgData name="Bohms, H.M. (Michel)" userId="f0b80a2c-ca6a-4850-9433-81e4d17ec5c1" providerId="ADAL" clId="{FBD933A5-3716-4CE6-9944-9EE98115B741}" dt="2021-10-07T17:56:30.798" v="4362" actId="790"/>
          <ac:spMkLst>
            <pc:docMk/>
            <pc:sldMk cId="1785524290" sldId="914"/>
            <ac:spMk id="5" creationId="{1E9709D9-EEB1-4F2D-BB81-1FCD40ACE022}"/>
          </ac:spMkLst>
        </pc:spChg>
        <pc:spChg chg="mod">
          <ac:chgData name="Bohms, H.M. (Michel)" userId="f0b80a2c-ca6a-4850-9433-81e4d17ec5c1" providerId="ADAL" clId="{FBD933A5-3716-4CE6-9944-9EE98115B741}" dt="2021-10-07T17:56:30.800" v="4363" actId="790"/>
          <ac:spMkLst>
            <pc:docMk/>
            <pc:sldMk cId="1785524290" sldId="914"/>
            <ac:spMk id="6" creationId="{0FC075E7-3A20-4918-A924-AC284199475A}"/>
          </ac:spMkLst>
        </pc:spChg>
        <pc:spChg chg="mod">
          <ac:chgData name="Bohms, H.M. (Michel)" userId="f0b80a2c-ca6a-4850-9433-81e4d17ec5c1" providerId="ADAL" clId="{FBD933A5-3716-4CE6-9944-9EE98115B741}" dt="2021-10-07T17:56:30.802" v="4364" actId="790"/>
          <ac:spMkLst>
            <pc:docMk/>
            <pc:sldMk cId="1785524290" sldId="914"/>
            <ac:spMk id="7" creationId="{AA8871D3-1EBB-43E6-9717-F34778B73D6E}"/>
          </ac:spMkLst>
        </pc:spChg>
      </pc:sldChg>
      <pc:sldChg chg="modSp mod">
        <pc:chgData name="Bohms, H.M. (Michel)" userId="f0b80a2c-ca6a-4850-9433-81e4d17ec5c1" providerId="ADAL" clId="{FBD933A5-3716-4CE6-9944-9EE98115B741}" dt="2021-10-07T17:56:31.593" v="4842" actId="790"/>
        <pc:sldMkLst>
          <pc:docMk/>
          <pc:sldMk cId="470323107" sldId="916"/>
        </pc:sldMkLst>
        <pc:spChg chg="mod">
          <ac:chgData name="Bohms, H.M. (Michel)" userId="f0b80a2c-ca6a-4850-9433-81e4d17ec5c1" providerId="ADAL" clId="{FBD933A5-3716-4CE6-9944-9EE98115B741}" dt="2021-10-07T17:56:31.581" v="4835" actId="790"/>
          <ac:spMkLst>
            <pc:docMk/>
            <pc:sldMk cId="470323107" sldId="916"/>
            <ac:spMk id="2" creationId="{98A27E24-A1B0-497B-91D4-B40EC3201E15}"/>
          </ac:spMkLst>
        </pc:spChg>
        <pc:spChg chg="mod">
          <ac:chgData name="Bohms, H.M. (Michel)" userId="f0b80a2c-ca6a-4850-9433-81e4d17ec5c1" providerId="ADAL" clId="{FBD933A5-3716-4CE6-9944-9EE98115B741}" dt="2021-10-07T17:56:31.585" v="4838" actId="20577"/>
          <ac:spMkLst>
            <pc:docMk/>
            <pc:sldMk cId="470323107" sldId="916"/>
            <ac:spMk id="3" creationId="{B5E71F03-499C-409F-80A7-584CAC206BB2}"/>
          </ac:spMkLst>
        </pc:spChg>
        <pc:spChg chg="mod">
          <ac:chgData name="Bohms, H.M. (Michel)" userId="f0b80a2c-ca6a-4850-9433-81e4d17ec5c1" providerId="ADAL" clId="{FBD933A5-3716-4CE6-9944-9EE98115B741}" dt="2021-10-07T17:56:31.586" v="4839" actId="790"/>
          <ac:spMkLst>
            <pc:docMk/>
            <pc:sldMk cId="470323107" sldId="916"/>
            <ac:spMk id="4" creationId="{0CF449E4-375B-4947-827B-C76E712D7750}"/>
          </ac:spMkLst>
        </pc:spChg>
        <pc:spChg chg="mod">
          <ac:chgData name="Bohms, H.M. (Michel)" userId="f0b80a2c-ca6a-4850-9433-81e4d17ec5c1" providerId="ADAL" clId="{FBD933A5-3716-4CE6-9944-9EE98115B741}" dt="2021-10-07T17:56:31.590" v="4840" actId="790"/>
          <ac:spMkLst>
            <pc:docMk/>
            <pc:sldMk cId="470323107" sldId="916"/>
            <ac:spMk id="5" creationId="{4349ABE1-9ABE-47DB-A782-C032F1A30CAB}"/>
          </ac:spMkLst>
        </pc:spChg>
        <pc:spChg chg="mod">
          <ac:chgData name="Bohms, H.M. (Michel)" userId="f0b80a2c-ca6a-4850-9433-81e4d17ec5c1" providerId="ADAL" clId="{FBD933A5-3716-4CE6-9944-9EE98115B741}" dt="2021-10-07T17:56:31.592" v="4841" actId="790"/>
          <ac:spMkLst>
            <pc:docMk/>
            <pc:sldMk cId="470323107" sldId="916"/>
            <ac:spMk id="6" creationId="{F73D82E4-39A4-400C-81A4-F54DC2C61E3C}"/>
          </ac:spMkLst>
        </pc:spChg>
        <pc:spChg chg="mod">
          <ac:chgData name="Bohms, H.M. (Michel)" userId="f0b80a2c-ca6a-4850-9433-81e4d17ec5c1" providerId="ADAL" clId="{FBD933A5-3716-4CE6-9944-9EE98115B741}" dt="2021-10-07T17:56:31.593" v="4842" actId="790"/>
          <ac:spMkLst>
            <pc:docMk/>
            <pc:sldMk cId="470323107" sldId="916"/>
            <ac:spMk id="7" creationId="{7EEB106B-043A-4F1C-A89C-D5A667CD6C94}"/>
          </ac:spMkLst>
        </pc:spChg>
      </pc:sldChg>
      <pc:sldChg chg="modSp mod">
        <pc:chgData name="Bohms, H.M. (Michel)" userId="f0b80a2c-ca6a-4850-9433-81e4d17ec5c1" providerId="ADAL" clId="{FBD933A5-3716-4CE6-9944-9EE98115B741}" dt="2021-10-07T17:56:31.407" v="4747" actId="790"/>
        <pc:sldMkLst>
          <pc:docMk/>
          <pc:sldMk cId="3732824860" sldId="917"/>
        </pc:sldMkLst>
        <pc:spChg chg="mod">
          <ac:chgData name="Bohms, H.M. (Michel)" userId="f0b80a2c-ca6a-4850-9433-81e4d17ec5c1" providerId="ADAL" clId="{FBD933A5-3716-4CE6-9944-9EE98115B741}" dt="2021-10-07T17:56:31.396" v="4743" actId="790"/>
          <ac:spMkLst>
            <pc:docMk/>
            <pc:sldMk cId="3732824860" sldId="917"/>
            <ac:spMk id="4" creationId="{52DD7A8D-15E0-4134-9DA2-FE4208BF70DD}"/>
          </ac:spMkLst>
        </pc:spChg>
        <pc:spChg chg="mod">
          <ac:chgData name="Bohms, H.M. (Michel)" userId="f0b80a2c-ca6a-4850-9433-81e4d17ec5c1" providerId="ADAL" clId="{FBD933A5-3716-4CE6-9944-9EE98115B741}" dt="2021-10-07T17:56:31.400" v="4744" actId="790"/>
          <ac:spMkLst>
            <pc:docMk/>
            <pc:sldMk cId="3732824860" sldId="917"/>
            <ac:spMk id="5" creationId="{81D49E64-98A4-4BFE-8B95-F2DB2B3F183B}"/>
          </ac:spMkLst>
        </pc:spChg>
        <pc:spChg chg="mod">
          <ac:chgData name="Bohms, H.M. (Michel)" userId="f0b80a2c-ca6a-4850-9433-81e4d17ec5c1" providerId="ADAL" clId="{FBD933A5-3716-4CE6-9944-9EE98115B741}" dt="2021-10-07T17:56:31.402" v="4745" actId="790"/>
          <ac:spMkLst>
            <pc:docMk/>
            <pc:sldMk cId="3732824860" sldId="917"/>
            <ac:spMk id="6" creationId="{E7036F51-26EC-4A39-BD25-853A1FB9FD72}"/>
          </ac:spMkLst>
        </pc:spChg>
        <pc:spChg chg="mod">
          <ac:chgData name="Bohms, H.M. (Michel)" userId="f0b80a2c-ca6a-4850-9433-81e4d17ec5c1" providerId="ADAL" clId="{FBD933A5-3716-4CE6-9944-9EE98115B741}" dt="2021-10-07T17:56:31.403" v="4746" actId="790"/>
          <ac:spMkLst>
            <pc:docMk/>
            <pc:sldMk cId="3732824860" sldId="917"/>
            <ac:spMk id="7" creationId="{ADBB3879-8965-4D67-BAE0-5851922A0518}"/>
          </ac:spMkLst>
        </pc:spChg>
        <pc:spChg chg="mod">
          <ac:chgData name="Bohms, H.M. (Michel)" userId="f0b80a2c-ca6a-4850-9433-81e4d17ec5c1" providerId="ADAL" clId="{FBD933A5-3716-4CE6-9944-9EE98115B741}" dt="2021-10-07T17:56:31.395" v="4742" actId="20577"/>
          <ac:spMkLst>
            <pc:docMk/>
            <pc:sldMk cId="3732824860" sldId="917"/>
            <ac:spMk id="8" creationId="{9CA4A0F0-6DAE-4E20-A9CC-A0A24A55B63B}"/>
          </ac:spMkLst>
        </pc:spChg>
        <pc:spChg chg="mod">
          <ac:chgData name="Bohms, H.M. (Michel)" userId="f0b80a2c-ca6a-4850-9433-81e4d17ec5c1" providerId="ADAL" clId="{FBD933A5-3716-4CE6-9944-9EE98115B741}" dt="2021-10-07T17:56:31.407" v="4747" actId="790"/>
          <ac:spMkLst>
            <pc:docMk/>
            <pc:sldMk cId="3732824860" sldId="917"/>
            <ac:spMk id="29" creationId="{C9C124EC-0736-473E-B15D-330940FD737F}"/>
          </ac:spMkLst>
        </pc:spChg>
      </pc:sldChg>
      <pc:sldChg chg="modSp mod">
        <pc:chgData name="Bohms, H.M. (Michel)" userId="f0b80a2c-ca6a-4850-9433-81e4d17ec5c1" providerId="ADAL" clId="{FBD933A5-3716-4CE6-9944-9EE98115B741}" dt="2021-10-07T17:56:31.243" v="4645" actId="20577"/>
        <pc:sldMkLst>
          <pc:docMk/>
          <pc:sldMk cId="3549408343" sldId="918"/>
        </pc:sldMkLst>
        <pc:spChg chg="mod">
          <ac:chgData name="Bohms, H.M. (Michel)" userId="f0b80a2c-ca6a-4850-9433-81e4d17ec5c1" providerId="ADAL" clId="{FBD933A5-3716-4CE6-9944-9EE98115B741}" dt="2021-10-07T17:56:31.231" v="4639" actId="790"/>
          <ac:spMkLst>
            <pc:docMk/>
            <pc:sldMk cId="3549408343" sldId="918"/>
            <ac:spMk id="4" creationId="{7F5382B3-9955-4D4F-BFF0-020BF563A063}"/>
          </ac:spMkLst>
        </pc:spChg>
        <pc:spChg chg="mod">
          <ac:chgData name="Bohms, H.M. (Michel)" userId="f0b80a2c-ca6a-4850-9433-81e4d17ec5c1" providerId="ADAL" clId="{FBD933A5-3716-4CE6-9944-9EE98115B741}" dt="2021-10-07T17:56:31.235" v="4640" actId="790"/>
          <ac:spMkLst>
            <pc:docMk/>
            <pc:sldMk cId="3549408343" sldId="918"/>
            <ac:spMk id="5" creationId="{E8AFD11D-CB5C-46E8-8252-27A43E80041C}"/>
          </ac:spMkLst>
        </pc:spChg>
        <pc:spChg chg="mod">
          <ac:chgData name="Bohms, H.M. (Michel)" userId="f0b80a2c-ca6a-4850-9433-81e4d17ec5c1" providerId="ADAL" clId="{FBD933A5-3716-4CE6-9944-9EE98115B741}" dt="2021-10-07T17:56:31.237" v="4641" actId="790"/>
          <ac:spMkLst>
            <pc:docMk/>
            <pc:sldMk cId="3549408343" sldId="918"/>
            <ac:spMk id="6" creationId="{3ABCEA7F-F7E3-49DE-84AB-5AFE6306D99A}"/>
          </ac:spMkLst>
        </pc:spChg>
        <pc:spChg chg="mod">
          <ac:chgData name="Bohms, H.M. (Michel)" userId="f0b80a2c-ca6a-4850-9433-81e4d17ec5c1" providerId="ADAL" clId="{FBD933A5-3716-4CE6-9944-9EE98115B741}" dt="2021-10-07T17:56:31.238" v="4642" actId="790"/>
          <ac:spMkLst>
            <pc:docMk/>
            <pc:sldMk cId="3549408343" sldId="918"/>
            <ac:spMk id="7" creationId="{3D7F5EF5-E7D8-4391-A10C-0FC302F55015}"/>
          </ac:spMkLst>
        </pc:spChg>
        <pc:spChg chg="mod">
          <ac:chgData name="Bohms, H.M. (Michel)" userId="f0b80a2c-ca6a-4850-9433-81e4d17ec5c1" providerId="ADAL" clId="{FBD933A5-3716-4CE6-9944-9EE98115B741}" dt="2021-10-07T17:56:31.243" v="4645" actId="20577"/>
          <ac:spMkLst>
            <pc:docMk/>
            <pc:sldMk cId="3549408343" sldId="918"/>
            <ac:spMk id="9" creationId="{8973FEA3-E2B1-454A-8247-384E73812A7E}"/>
          </ac:spMkLst>
        </pc:spChg>
      </pc:sldChg>
      <pc:sldChg chg="modSp mod">
        <pc:chgData name="Bohms, H.M. (Michel)" userId="f0b80a2c-ca6a-4850-9433-81e4d17ec5c1" providerId="ADAL" clId="{FBD933A5-3716-4CE6-9944-9EE98115B741}" dt="2021-10-07T17:56:31.528" v="4807" actId="790"/>
        <pc:sldMkLst>
          <pc:docMk/>
          <pc:sldMk cId="1139366616" sldId="919"/>
        </pc:sldMkLst>
        <pc:spChg chg="mod">
          <ac:chgData name="Bohms, H.M. (Michel)" userId="f0b80a2c-ca6a-4850-9433-81e4d17ec5c1" providerId="ADAL" clId="{FBD933A5-3716-4CE6-9944-9EE98115B741}" dt="2021-10-07T17:56:31.515" v="4800" actId="790"/>
          <ac:spMkLst>
            <pc:docMk/>
            <pc:sldMk cId="1139366616" sldId="919"/>
            <ac:spMk id="2" creationId="{D96C5AB3-E741-468F-9436-845606532956}"/>
          </ac:spMkLst>
        </pc:spChg>
        <pc:spChg chg="mod">
          <ac:chgData name="Bohms, H.M. (Michel)" userId="f0b80a2c-ca6a-4850-9433-81e4d17ec5c1" providerId="ADAL" clId="{FBD933A5-3716-4CE6-9944-9EE98115B741}" dt="2021-10-07T17:56:31.519" v="4803" actId="20577"/>
          <ac:spMkLst>
            <pc:docMk/>
            <pc:sldMk cId="1139366616" sldId="919"/>
            <ac:spMk id="3" creationId="{9C25066E-15CB-4639-A298-AA256FC65FF8}"/>
          </ac:spMkLst>
        </pc:spChg>
        <pc:spChg chg="mod">
          <ac:chgData name="Bohms, H.M. (Michel)" userId="f0b80a2c-ca6a-4850-9433-81e4d17ec5c1" providerId="ADAL" clId="{FBD933A5-3716-4CE6-9944-9EE98115B741}" dt="2021-10-07T17:56:31.521" v="4804" actId="790"/>
          <ac:spMkLst>
            <pc:docMk/>
            <pc:sldMk cId="1139366616" sldId="919"/>
            <ac:spMk id="4" creationId="{D5DFCBF9-71C6-4A87-9FC9-2700477CF344}"/>
          </ac:spMkLst>
        </pc:spChg>
        <pc:spChg chg="mod">
          <ac:chgData name="Bohms, H.M. (Michel)" userId="f0b80a2c-ca6a-4850-9433-81e4d17ec5c1" providerId="ADAL" clId="{FBD933A5-3716-4CE6-9944-9EE98115B741}" dt="2021-10-07T17:56:31.525" v="4805" actId="790"/>
          <ac:spMkLst>
            <pc:docMk/>
            <pc:sldMk cId="1139366616" sldId="919"/>
            <ac:spMk id="5" creationId="{5BA42C9E-6D56-4A42-99F5-159A060F8E0E}"/>
          </ac:spMkLst>
        </pc:spChg>
        <pc:spChg chg="mod">
          <ac:chgData name="Bohms, H.M. (Michel)" userId="f0b80a2c-ca6a-4850-9433-81e4d17ec5c1" providerId="ADAL" clId="{FBD933A5-3716-4CE6-9944-9EE98115B741}" dt="2021-10-07T17:56:31.526" v="4806" actId="790"/>
          <ac:spMkLst>
            <pc:docMk/>
            <pc:sldMk cId="1139366616" sldId="919"/>
            <ac:spMk id="7" creationId="{8DF597C6-1C50-4010-A58B-4A1073B1CF6B}"/>
          </ac:spMkLst>
        </pc:spChg>
        <pc:spChg chg="mod">
          <ac:chgData name="Bohms, H.M. (Michel)" userId="f0b80a2c-ca6a-4850-9433-81e4d17ec5c1" providerId="ADAL" clId="{FBD933A5-3716-4CE6-9944-9EE98115B741}" dt="2021-10-07T17:56:31.528" v="4807" actId="790"/>
          <ac:spMkLst>
            <pc:docMk/>
            <pc:sldMk cId="1139366616" sldId="919"/>
            <ac:spMk id="16" creationId="{BC411A01-6270-4773-B84D-3F2974012B76}"/>
          </ac:spMkLst>
        </pc:spChg>
      </pc:sldChg>
      <pc:sldChg chg="modSp mod">
        <pc:chgData name="Bohms, H.M. (Michel)" userId="f0b80a2c-ca6a-4850-9433-81e4d17ec5c1" providerId="ADAL" clId="{FBD933A5-3716-4CE6-9944-9EE98115B741}" dt="2021-10-07T17:56:31.610" v="4850" actId="790"/>
        <pc:sldMkLst>
          <pc:docMk/>
          <pc:sldMk cId="3706623616" sldId="920"/>
        </pc:sldMkLst>
        <pc:spChg chg="mod">
          <ac:chgData name="Bohms, H.M. (Michel)" userId="f0b80a2c-ca6a-4850-9433-81e4d17ec5c1" providerId="ADAL" clId="{FBD933A5-3716-4CE6-9944-9EE98115B741}" dt="2021-10-07T17:56:31.597" v="4843" actId="790"/>
          <ac:spMkLst>
            <pc:docMk/>
            <pc:sldMk cId="3706623616" sldId="920"/>
            <ac:spMk id="2" creationId="{98A27E24-A1B0-497B-91D4-B40EC3201E15}"/>
          </ac:spMkLst>
        </pc:spChg>
        <pc:spChg chg="mod">
          <ac:chgData name="Bohms, H.M. (Michel)" userId="f0b80a2c-ca6a-4850-9433-81e4d17ec5c1" providerId="ADAL" clId="{FBD933A5-3716-4CE6-9944-9EE98115B741}" dt="2021-10-07T17:56:31.602" v="4846" actId="20577"/>
          <ac:spMkLst>
            <pc:docMk/>
            <pc:sldMk cId="3706623616" sldId="920"/>
            <ac:spMk id="3" creationId="{B5E71F03-499C-409F-80A7-584CAC206BB2}"/>
          </ac:spMkLst>
        </pc:spChg>
        <pc:spChg chg="mod">
          <ac:chgData name="Bohms, H.M. (Michel)" userId="f0b80a2c-ca6a-4850-9433-81e4d17ec5c1" providerId="ADAL" clId="{FBD933A5-3716-4CE6-9944-9EE98115B741}" dt="2021-10-07T17:56:31.603" v="4847" actId="790"/>
          <ac:spMkLst>
            <pc:docMk/>
            <pc:sldMk cId="3706623616" sldId="920"/>
            <ac:spMk id="4" creationId="{0CF449E4-375B-4947-827B-C76E712D7750}"/>
          </ac:spMkLst>
        </pc:spChg>
        <pc:spChg chg="mod">
          <ac:chgData name="Bohms, H.M. (Michel)" userId="f0b80a2c-ca6a-4850-9433-81e4d17ec5c1" providerId="ADAL" clId="{FBD933A5-3716-4CE6-9944-9EE98115B741}" dt="2021-10-07T17:56:31.607" v="4848" actId="790"/>
          <ac:spMkLst>
            <pc:docMk/>
            <pc:sldMk cId="3706623616" sldId="920"/>
            <ac:spMk id="5" creationId="{4349ABE1-9ABE-47DB-A782-C032F1A30CAB}"/>
          </ac:spMkLst>
        </pc:spChg>
        <pc:spChg chg="mod">
          <ac:chgData name="Bohms, H.M. (Michel)" userId="f0b80a2c-ca6a-4850-9433-81e4d17ec5c1" providerId="ADAL" clId="{FBD933A5-3716-4CE6-9944-9EE98115B741}" dt="2021-10-07T17:56:31.609" v="4849" actId="790"/>
          <ac:spMkLst>
            <pc:docMk/>
            <pc:sldMk cId="3706623616" sldId="920"/>
            <ac:spMk id="6" creationId="{F73D82E4-39A4-400C-81A4-F54DC2C61E3C}"/>
          </ac:spMkLst>
        </pc:spChg>
        <pc:spChg chg="mod">
          <ac:chgData name="Bohms, H.M. (Michel)" userId="f0b80a2c-ca6a-4850-9433-81e4d17ec5c1" providerId="ADAL" clId="{FBD933A5-3716-4CE6-9944-9EE98115B741}" dt="2021-10-07T17:56:31.610" v="4850" actId="790"/>
          <ac:spMkLst>
            <pc:docMk/>
            <pc:sldMk cId="3706623616" sldId="920"/>
            <ac:spMk id="7" creationId="{7EEB106B-043A-4F1C-A89C-D5A667CD6C94}"/>
          </ac:spMkLst>
        </pc:spChg>
      </pc:sldChg>
      <pc:sldChg chg="modSp mod">
        <pc:chgData name="Bohms, H.M. (Michel)" userId="f0b80a2c-ca6a-4850-9433-81e4d17ec5c1" providerId="ADAL" clId="{FBD933A5-3716-4CE6-9944-9EE98115B741}" dt="2021-10-07T17:56:31.644" v="4866" actId="790"/>
        <pc:sldMkLst>
          <pc:docMk/>
          <pc:sldMk cId="644731249" sldId="921"/>
        </pc:sldMkLst>
        <pc:spChg chg="mod">
          <ac:chgData name="Bohms, H.M. (Michel)" userId="f0b80a2c-ca6a-4850-9433-81e4d17ec5c1" providerId="ADAL" clId="{FBD933A5-3716-4CE6-9944-9EE98115B741}" dt="2021-10-07T17:56:31.632" v="4859" actId="790"/>
          <ac:spMkLst>
            <pc:docMk/>
            <pc:sldMk cId="644731249" sldId="921"/>
            <ac:spMk id="2" creationId="{98A27E24-A1B0-497B-91D4-B40EC3201E15}"/>
          </ac:spMkLst>
        </pc:spChg>
        <pc:spChg chg="mod">
          <ac:chgData name="Bohms, H.M. (Michel)" userId="f0b80a2c-ca6a-4850-9433-81e4d17ec5c1" providerId="ADAL" clId="{FBD933A5-3716-4CE6-9944-9EE98115B741}" dt="2021-10-07T17:56:31.636" v="4862" actId="20577"/>
          <ac:spMkLst>
            <pc:docMk/>
            <pc:sldMk cId="644731249" sldId="921"/>
            <ac:spMk id="3" creationId="{B5E71F03-499C-409F-80A7-584CAC206BB2}"/>
          </ac:spMkLst>
        </pc:spChg>
        <pc:spChg chg="mod">
          <ac:chgData name="Bohms, H.M. (Michel)" userId="f0b80a2c-ca6a-4850-9433-81e4d17ec5c1" providerId="ADAL" clId="{FBD933A5-3716-4CE6-9944-9EE98115B741}" dt="2021-10-07T17:56:31.637" v="4863" actId="790"/>
          <ac:spMkLst>
            <pc:docMk/>
            <pc:sldMk cId="644731249" sldId="921"/>
            <ac:spMk id="4" creationId="{0CF449E4-375B-4947-827B-C76E712D7750}"/>
          </ac:spMkLst>
        </pc:spChg>
        <pc:spChg chg="mod">
          <ac:chgData name="Bohms, H.M. (Michel)" userId="f0b80a2c-ca6a-4850-9433-81e4d17ec5c1" providerId="ADAL" clId="{FBD933A5-3716-4CE6-9944-9EE98115B741}" dt="2021-10-07T17:56:31.641" v="4864" actId="790"/>
          <ac:spMkLst>
            <pc:docMk/>
            <pc:sldMk cId="644731249" sldId="921"/>
            <ac:spMk id="5" creationId="{4349ABE1-9ABE-47DB-A782-C032F1A30CAB}"/>
          </ac:spMkLst>
        </pc:spChg>
        <pc:spChg chg="mod">
          <ac:chgData name="Bohms, H.M. (Michel)" userId="f0b80a2c-ca6a-4850-9433-81e4d17ec5c1" providerId="ADAL" clId="{FBD933A5-3716-4CE6-9944-9EE98115B741}" dt="2021-10-07T17:56:31.643" v="4865" actId="790"/>
          <ac:spMkLst>
            <pc:docMk/>
            <pc:sldMk cId="644731249" sldId="921"/>
            <ac:spMk id="6" creationId="{F73D82E4-39A4-400C-81A4-F54DC2C61E3C}"/>
          </ac:spMkLst>
        </pc:spChg>
        <pc:spChg chg="mod">
          <ac:chgData name="Bohms, H.M. (Michel)" userId="f0b80a2c-ca6a-4850-9433-81e4d17ec5c1" providerId="ADAL" clId="{FBD933A5-3716-4CE6-9944-9EE98115B741}" dt="2021-10-07T17:56:31.644" v="4866" actId="790"/>
          <ac:spMkLst>
            <pc:docMk/>
            <pc:sldMk cId="644731249" sldId="921"/>
            <ac:spMk id="7" creationId="{7EEB106B-043A-4F1C-A89C-D5A667CD6C94}"/>
          </ac:spMkLst>
        </pc:spChg>
      </pc:sldChg>
      <pc:sldChg chg="modSp mod">
        <pc:chgData name="Bohms, H.M. (Michel)" userId="f0b80a2c-ca6a-4850-9433-81e4d17ec5c1" providerId="ADAL" clId="{FBD933A5-3716-4CE6-9944-9EE98115B741}" dt="2021-10-07T17:56:31.676" v="4882" actId="790"/>
        <pc:sldMkLst>
          <pc:docMk/>
          <pc:sldMk cId="4190988127" sldId="922"/>
        </pc:sldMkLst>
        <pc:spChg chg="mod">
          <ac:chgData name="Bohms, H.M. (Michel)" userId="f0b80a2c-ca6a-4850-9433-81e4d17ec5c1" providerId="ADAL" clId="{FBD933A5-3716-4CE6-9944-9EE98115B741}" dt="2021-10-07T17:56:31.664" v="4875" actId="790"/>
          <ac:spMkLst>
            <pc:docMk/>
            <pc:sldMk cId="4190988127" sldId="922"/>
            <ac:spMk id="2" creationId="{98A27E24-A1B0-497B-91D4-B40EC3201E15}"/>
          </ac:spMkLst>
        </pc:spChg>
        <pc:spChg chg="mod">
          <ac:chgData name="Bohms, H.M. (Michel)" userId="f0b80a2c-ca6a-4850-9433-81e4d17ec5c1" providerId="ADAL" clId="{FBD933A5-3716-4CE6-9944-9EE98115B741}" dt="2021-10-07T17:56:31.668" v="4878" actId="20577"/>
          <ac:spMkLst>
            <pc:docMk/>
            <pc:sldMk cId="4190988127" sldId="922"/>
            <ac:spMk id="3" creationId="{B5E71F03-499C-409F-80A7-584CAC206BB2}"/>
          </ac:spMkLst>
        </pc:spChg>
        <pc:spChg chg="mod">
          <ac:chgData name="Bohms, H.M. (Michel)" userId="f0b80a2c-ca6a-4850-9433-81e4d17ec5c1" providerId="ADAL" clId="{FBD933A5-3716-4CE6-9944-9EE98115B741}" dt="2021-10-07T17:56:31.669" v="4879" actId="790"/>
          <ac:spMkLst>
            <pc:docMk/>
            <pc:sldMk cId="4190988127" sldId="922"/>
            <ac:spMk id="4" creationId="{0CF449E4-375B-4947-827B-C76E712D7750}"/>
          </ac:spMkLst>
        </pc:spChg>
        <pc:spChg chg="mod">
          <ac:chgData name="Bohms, H.M. (Michel)" userId="f0b80a2c-ca6a-4850-9433-81e4d17ec5c1" providerId="ADAL" clId="{FBD933A5-3716-4CE6-9944-9EE98115B741}" dt="2021-10-07T17:56:31.673" v="4880" actId="790"/>
          <ac:spMkLst>
            <pc:docMk/>
            <pc:sldMk cId="4190988127" sldId="922"/>
            <ac:spMk id="5" creationId="{4349ABE1-9ABE-47DB-A782-C032F1A30CAB}"/>
          </ac:spMkLst>
        </pc:spChg>
        <pc:spChg chg="mod">
          <ac:chgData name="Bohms, H.M. (Michel)" userId="f0b80a2c-ca6a-4850-9433-81e4d17ec5c1" providerId="ADAL" clId="{FBD933A5-3716-4CE6-9944-9EE98115B741}" dt="2021-10-07T17:56:31.675" v="4881" actId="790"/>
          <ac:spMkLst>
            <pc:docMk/>
            <pc:sldMk cId="4190988127" sldId="922"/>
            <ac:spMk id="6" creationId="{F73D82E4-39A4-400C-81A4-F54DC2C61E3C}"/>
          </ac:spMkLst>
        </pc:spChg>
        <pc:spChg chg="mod">
          <ac:chgData name="Bohms, H.M. (Michel)" userId="f0b80a2c-ca6a-4850-9433-81e4d17ec5c1" providerId="ADAL" clId="{FBD933A5-3716-4CE6-9944-9EE98115B741}" dt="2021-10-07T17:56:31.676" v="4882" actId="790"/>
          <ac:spMkLst>
            <pc:docMk/>
            <pc:sldMk cId="4190988127" sldId="922"/>
            <ac:spMk id="7" creationId="{7EEB106B-043A-4F1C-A89C-D5A667CD6C94}"/>
          </ac:spMkLst>
        </pc:spChg>
      </pc:sldChg>
      <pc:sldChg chg="modSp mod">
        <pc:chgData name="Bohms, H.M. (Michel)" userId="f0b80a2c-ca6a-4850-9433-81e4d17ec5c1" providerId="ADAL" clId="{FBD933A5-3716-4CE6-9944-9EE98115B741}" dt="2021-10-07T17:56:31.713" v="4898" actId="790"/>
        <pc:sldMkLst>
          <pc:docMk/>
          <pc:sldMk cId="339824877" sldId="923"/>
        </pc:sldMkLst>
        <pc:spChg chg="mod">
          <ac:chgData name="Bohms, H.M. (Michel)" userId="f0b80a2c-ca6a-4850-9433-81e4d17ec5c1" providerId="ADAL" clId="{FBD933A5-3716-4CE6-9944-9EE98115B741}" dt="2021-10-07T17:56:31.700" v="4891" actId="790"/>
          <ac:spMkLst>
            <pc:docMk/>
            <pc:sldMk cId="339824877" sldId="923"/>
            <ac:spMk id="2" creationId="{98A27E24-A1B0-497B-91D4-B40EC3201E15}"/>
          </ac:spMkLst>
        </pc:spChg>
        <pc:spChg chg="mod">
          <ac:chgData name="Bohms, H.M. (Michel)" userId="f0b80a2c-ca6a-4850-9433-81e4d17ec5c1" providerId="ADAL" clId="{FBD933A5-3716-4CE6-9944-9EE98115B741}" dt="2021-10-07T17:56:31.704" v="4894" actId="20577"/>
          <ac:spMkLst>
            <pc:docMk/>
            <pc:sldMk cId="339824877" sldId="923"/>
            <ac:spMk id="3" creationId="{B5E71F03-499C-409F-80A7-584CAC206BB2}"/>
          </ac:spMkLst>
        </pc:spChg>
        <pc:spChg chg="mod">
          <ac:chgData name="Bohms, H.M. (Michel)" userId="f0b80a2c-ca6a-4850-9433-81e4d17ec5c1" providerId="ADAL" clId="{FBD933A5-3716-4CE6-9944-9EE98115B741}" dt="2021-10-07T17:56:31.706" v="4895" actId="790"/>
          <ac:spMkLst>
            <pc:docMk/>
            <pc:sldMk cId="339824877" sldId="923"/>
            <ac:spMk id="4" creationId="{0CF449E4-375B-4947-827B-C76E712D7750}"/>
          </ac:spMkLst>
        </pc:spChg>
        <pc:spChg chg="mod">
          <ac:chgData name="Bohms, H.M. (Michel)" userId="f0b80a2c-ca6a-4850-9433-81e4d17ec5c1" providerId="ADAL" clId="{FBD933A5-3716-4CE6-9944-9EE98115B741}" dt="2021-10-07T17:56:31.710" v="4896" actId="790"/>
          <ac:spMkLst>
            <pc:docMk/>
            <pc:sldMk cId="339824877" sldId="923"/>
            <ac:spMk id="5" creationId="{4349ABE1-9ABE-47DB-A782-C032F1A30CAB}"/>
          </ac:spMkLst>
        </pc:spChg>
        <pc:spChg chg="mod">
          <ac:chgData name="Bohms, H.M. (Michel)" userId="f0b80a2c-ca6a-4850-9433-81e4d17ec5c1" providerId="ADAL" clId="{FBD933A5-3716-4CE6-9944-9EE98115B741}" dt="2021-10-07T17:56:31.711" v="4897" actId="790"/>
          <ac:spMkLst>
            <pc:docMk/>
            <pc:sldMk cId="339824877" sldId="923"/>
            <ac:spMk id="6" creationId="{F73D82E4-39A4-400C-81A4-F54DC2C61E3C}"/>
          </ac:spMkLst>
        </pc:spChg>
        <pc:spChg chg="mod">
          <ac:chgData name="Bohms, H.M. (Michel)" userId="f0b80a2c-ca6a-4850-9433-81e4d17ec5c1" providerId="ADAL" clId="{FBD933A5-3716-4CE6-9944-9EE98115B741}" dt="2021-10-07T17:56:31.713" v="4898" actId="790"/>
          <ac:spMkLst>
            <pc:docMk/>
            <pc:sldMk cId="339824877" sldId="923"/>
            <ac:spMk id="7" creationId="{7EEB106B-043A-4F1C-A89C-D5A667CD6C94}"/>
          </ac:spMkLst>
        </pc:spChg>
      </pc:sldChg>
      <pc:sldChg chg="modSp mod">
        <pc:chgData name="Bohms, H.M. (Michel)" userId="f0b80a2c-ca6a-4850-9433-81e4d17ec5c1" providerId="ADAL" clId="{FBD933A5-3716-4CE6-9944-9EE98115B741}" dt="2021-10-07T17:56:31.751" v="4915" actId="790"/>
        <pc:sldMkLst>
          <pc:docMk/>
          <pc:sldMk cId="384457210" sldId="924"/>
        </pc:sldMkLst>
        <pc:spChg chg="mod">
          <ac:chgData name="Bohms, H.M. (Michel)" userId="f0b80a2c-ca6a-4850-9433-81e4d17ec5c1" providerId="ADAL" clId="{FBD933A5-3716-4CE6-9944-9EE98115B741}" dt="2021-10-07T17:56:31.738" v="4908" actId="790"/>
          <ac:spMkLst>
            <pc:docMk/>
            <pc:sldMk cId="384457210" sldId="924"/>
            <ac:spMk id="2" creationId="{98A27E24-A1B0-497B-91D4-B40EC3201E15}"/>
          </ac:spMkLst>
        </pc:spChg>
        <pc:spChg chg="mod">
          <ac:chgData name="Bohms, H.M. (Michel)" userId="f0b80a2c-ca6a-4850-9433-81e4d17ec5c1" providerId="ADAL" clId="{FBD933A5-3716-4CE6-9944-9EE98115B741}" dt="2021-10-07T17:56:31.743" v="4911" actId="20577"/>
          <ac:spMkLst>
            <pc:docMk/>
            <pc:sldMk cId="384457210" sldId="924"/>
            <ac:spMk id="3" creationId="{B5E71F03-499C-409F-80A7-584CAC206BB2}"/>
          </ac:spMkLst>
        </pc:spChg>
        <pc:spChg chg="mod">
          <ac:chgData name="Bohms, H.M. (Michel)" userId="f0b80a2c-ca6a-4850-9433-81e4d17ec5c1" providerId="ADAL" clId="{FBD933A5-3716-4CE6-9944-9EE98115B741}" dt="2021-10-07T17:56:31.744" v="4912" actId="790"/>
          <ac:spMkLst>
            <pc:docMk/>
            <pc:sldMk cId="384457210" sldId="924"/>
            <ac:spMk id="4" creationId="{0CF449E4-375B-4947-827B-C76E712D7750}"/>
          </ac:spMkLst>
        </pc:spChg>
        <pc:spChg chg="mod">
          <ac:chgData name="Bohms, H.M. (Michel)" userId="f0b80a2c-ca6a-4850-9433-81e4d17ec5c1" providerId="ADAL" clId="{FBD933A5-3716-4CE6-9944-9EE98115B741}" dt="2021-10-07T17:56:31.748" v="4913" actId="790"/>
          <ac:spMkLst>
            <pc:docMk/>
            <pc:sldMk cId="384457210" sldId="924"/>
            <ac:spMk id="5" creationId="{4349ABE1-9ABE-47DB-A782-C032F1A30CAB}"/>
          </ac:spMkLst>
        </pc:spChg>
        <pc:spChg chg="mod">
          <ac:chgData name="Bohms, H.M. (Michel)" userId="f0b80a2c-ca6a-4850-9433-81e4d17ec5c1" providerId="ADAL" clId="{FBD933A5-3716-4CE6-9944-9EE98115B741}" dt="2021-10-07T17:56:31.749" v="4914" actId="790"/>
          <ac:spMkLst>
            <pc:docMk/>
            <pc:sldMk cId="384457210" sldId="924"/>
            <ac:spMk id="6" creationId="{F73D82E4-39A4-400C-81A4-F54DC2C61E3C}"/>
          </ac:spMkLst>
        </pc:spChg>
        <pc:spChg chg="mod">
          <ac:chgData name="Bohms, H.M. (Michel)" userId="f0b80a2c-ca6a-4850-9433-81e4d17ec5c1" providerId="ADAL" clId="{FBD933A5-3716-4CE6-9944-9EE98115B741}" dt="2021-10-07T17:56:31.751" v="4915" actId="790"/>
          <ac:spMkLst>
            <pc:docMk/>
            <pc:sldMk cId="384457210" sldId="924"/>
            <ac:spMk id="7" creationId="{7EEB106B-043A-4F1C-A89C-D5A667CD6C94}"/>
          </ac:spMkLst>
        </pc:spChg>
      </pc:sldChg>
      <pc:sldChg chg="modSp mod">
        <pc:chgData name="Bohms, H.M. (Michel)" userId="f0b80a2c-ca6a-4850-9433-81e4d17ec5c1" providerId="ADAL" clId="{FBD933A5-3716-4CE6-9944-9EE98115B741}" dt="2021-10-07T17:56:31.783" v="4931" actId="790"/>
        <pc:sldMkLst>
          <pc:docMk/>
          <pc:sldMk cId="4178951195" sldId="925"/>
        </pc:sldMkLst>
        <pc:spChg chg="mod">
          <ac:chgData name="Bohms, H.M. (Michel)" userId="f0b80a2c-ca6a-4850-9433-81e4d17ec5c1" providerId="ADAL" clId="{FBD933A5-3716-4CE6-9944-9EE98115B741}" dt="2021-10-07T17:56:31.771" v="4924" actId="790"/>
          <ac:spMkLst>
            <pc:docMk/>
            <pc:sldMk cId="4178951195" sldId="925"/>
            <ac:spMk id="2" creationId="{98A27E24-A1B0-497B-91D4-B40EC3201E15}"/>
          </ac:spMkLst>
        </pc:spChg>
        <pc:spChg chg="mod">
          <ac:chgData name="Bohms, H.M. (Michel)" userId="f0b80a2c-ca6a-4850-9433-81e4d17ec5c1" providerId="ADAL" clId="{FBD933A5-3716-4CE6-9944-9EE98115B741}" dt="2021-10-07T17:56:31.775" v="4927" actId="20577"/>
          <ac:spMkLst>
            <pc:docMk/>
            <pc:sldMk cId="4178951195" sldId="925"/>
            <ac:spMk id="3" creationId="{B5E71F03-499C-409F-80A7-584CAC206BB2}"/>
          </ac:spMkLst>
        </pc:spChg>
        <pc:spChg chg="mod">
          <ac:chgData name="Bohms, H.M. (Michel)" userId="f0b80a2c-ca6a-4850-9433-81e4d17ec5c1" providerId="ADAL" clId="{FBD933A5-3716-4CE6-9944-9EE98115B741}" dt="2021-10-07T17:56:31.776" v="4928" actId="790"/>
          <ac:spMkLst>
            <pc:docMk/>
            <pc:sldMk cId="4178951195" sldId="925"/>
            <ac:spMk id="4" creationId="{0CF449E4-375B-4947-827B-C76E712D7750}"/>
          </ac:spMkLst>
        </pc:spChg>
        <pc:spChg chg="mod">
          <ac:chgData name="Bohms, H.M. (Michel)" userId="f0b80a2c-ca6a-4850-9433-81e4d17ec5c1" providerId="ADAL" clId="{FBD933A5-3716-4CE6-9944-9EE98115B741}" dt="2021-10-07T17:56:31.780" v="4929" actId="790"/>
          <ac:spMkLst>
            <pc:docMk/>
            <pc:sldMk cId="4178951195" sldId="925"/>
            <ac:spMk id="5" creationId="{4349ABE1-9ABE-47DB-A782-C032F1A30CAB}"/>
          </ac:spMkLst>
        </pc:spChg>
        <pc:spChg chg="mod">
          <ac:chgData name="Bohms, H.M. (Michel)" userId="f0b80a2c-ca6a-4850-9433-81e4d17ec5c1" providerId="ADAL" clId="{FBD933A5-3716-4CE6-9944-9EE98115B741}" dt="2021-10-07T17:56:31.782" v="4930" actId="790"/>
          <ac:spMkLst>
            <pc:docMk/>
            <pc:sldMk cId="4178951195" sldId="925"/>
            <ac:spMk id="6" creationId="{F73D82E4-39A4-400C-81A4-F54DC2C61E3C}"/>
          </ac:spMkLst>
        </pc:spChg>
        <pc:spChg chg="mod">
          <ac:chgData name="Bohms, H.M. (Michel)" userId="f0b80a2c-ca6a-4850-9433-81e4d17ec5c1" providerId="ADAL" clId="{FBD933A5-3716-4CE6-9944-9EE98115B741}" dt="2021-10-07T17:56:31.783" v="4931" actId="790"/>
          <ac:spMkLst>
            <pc:docMk/>
            <pc:sldMk cId="4178951195" sldId="925"/>
            <ac:spMk id="7" creationId="{7EEB106B-043A-4F1C-A89C-D5A667CD6C94}"/>
          </ac:spMkLst>
        </pc:spChg>
      </pc:sldChg>
      <pc:sldChg chg="modSp mod">
        <pc:chgData name="Bohms, H.M. (Michel)" userId="f0b80a2c-ca6a-4850-9433-81e4d17ec5c1" providerId="ADAL" clId="{FBD933A5-3716-4CE6-9944-9EE98115B741}" dt="2021-10-07T17:56:31.819" v="4947" actId="790"/>
        <pc:sldMkLst>
          <pc:docMk/>
          <pc:sldMk cId="3129893327" sldId="927"/>
        </pc:sldMkLst>
        <pc:spChg chg="mod">
          <ac:chgData name="Bohms, H.M. (Michel)" userId="f0b80a2c-ca6a-4850-9433-81e4d17ec5c1" providerId="ADAL" clId="{FBD933A5-3716-4CE6-9944-9EE98115B741}" dt="2021-10-07T17:56:31.807" v="4940" actId="790"/>
          <ac:spMkLst>
            <pc:docMk/>
            <pc:sldMk cId="3129893327" sldId="927"/>
            <ac:spMk id="2" creationId="{98A27E24-A1B0-497B-91D4-B40EC3201E15}"/>
          </ac:spMkLst>
        </pc:spChg>
        <pc:spChg chg="mod">
          <ac:chgData name="Bohms, H.M. (Michel)" userId="f0b80a2c-ca6a-4850-9433-81e4d17ec5c1" providerId="ADAL" clId="{FBD933A5-3716-4CE6-9944-9EE98115B741}" dt="2021-10-07T17:56:31.811" v="4943" actId="20577"/>
          <ac:spMkLst>
            <pc:docMk/>
            <pc:sldMk cId="3129893327" sldId="927"/>
            <ac:spMk id="3" creationId="{B5E71F03-499C-409F-80A7-584CAC206BB2}"/>
          </ac:spMkLst>
        </pc:spChg>
        <pc:spChg chg="mod">
          <ac:chgData name="Bohms, H.M. (Michel)" userId="f0b80a2c-ca6a-4850-9433-81e4d17ec5c1" providerId="ADAL" clId="{FBD933A5-3716-4CE6-9944-9EE98115B741}" dt="2021-10-07T17:56:31.812" v="4944" actId="790"/>
          <ac:spMkLst>
            <pc:docMk/>
            <pc:sldMk cId="3129893327" sldId="927"/>
            <ac:spMk id="4" creationId="{0CF449E4-375B-4947-827B-C76E712D7750}"/>
          </ac:spMkLst>
        </pc:spChg>
        <pc:spChg chg="mod">
          <ac:chgData name="Bohms, H.M. (Michel)" userId="f0b80a2c-ca6a-4850-9433-81e4d17ec5c1" providerId="ADAL" clId="{FBD933A5-3716-4CE6-9944-9EE98115B741}" dt="2021-10-07T17:56:31.816" v="4945" actId="790"/>
          <ac:spMkLst>
            <pc:docMk/>
            <pc:sldMk cId="3129893327" sldId="927"/>
            <ac:spMk id="5" creationId="{4349ABE1-9ABE-47DB-A782-C032F1A30CAB}"/>
          </ac:spMkLst>
        </pc:spChg>
        <pc:spChg chg="mod">
          <ac:chgData name="Bohms, H.M. (Michel)" userId="f0b80a2c-ca6a-4850-9433-81e4d17ec5c1" providerId="ADAL" clId="{FBD933A5-3716-4CE6-9944-9EE98115B741}" dt="2021-10-07T17:56:31.818" v="4946" actId="790"/>
          <ac:spMkLst>
            <pc:docMk/>
            <pc:sldMk cId="3129893327" sldId="927"/>
            <ac:spMk id="6" creationId="{F73D82E4-39A4-400C-81A4-F54DC2C61E3C}"/>
          </ac:spMkLst>
        </pc:spChg>
        <pc:spChg chg="mod">
          <ac:chgData name="Bohms, H.M. (Michel)" userId="f0b80a2c-ca6a-4850-9433-81e4d17ec5c1" providerId="ADAL" clId="{FBD933A5-3716-4CE6-9944-9EE98115B741}" dt="2021-10-07T17:56:31.819" v="4947" actId="790"/>
          <ac:spMkLst>
            <pc:docMk/>
            <pc:sldMk cId="3129893327" sldId="927"/>
            <ac:spMk id="7" creationId="{7EEB106B-043A-4F1C-A89C-D5A667CD6C94}"/>
          </ac:spMkLst>
        </pc:spChg>
      </pc:sldChg>
      <pc:sldChg chg="modSp mod">
        <pc:chgData name="Bohms, H.M. (Michel)" userId="f0b80a2c-ca6a-4850-9433-81e4d17ec5c1" providerId="ADAL" clId="{FBD933A5-3716-4CE6-9944-9EE98115B741}" dt="2021-10-07T17:56:31.628" v="4858" actId="790"/>
        <pc:sldMkLst>
          <pc:docMk/>
          <pc:sldMk cId="1676239602" sldId="928"/>
        </pc:sldMkLst>
        <pc:spChg chg="mod">
          <ac:chgData name="Bohms, H.M. (Michel)" userId="f0b80a2c-ca6a-4850-9433-81e4d17ec5c1" providerId="ADAL" clId="{FBD933A5-3716-4CE6-9944-9EE98115B741}" dt="2021-10-07T17:56:31.616" v="4851" actId="790"/>
          <ac:spMkLst>
            <pc:docMk/>
            <pc:sldMk cId="1676239602" sldId="928"/>
            <ac:spMk id="2" creationId="{DACD7AB4-90B2-4B38-B01C-62F696A9EDE5}"/>
          </ac:spMkLst>
        </pc:spChg>
        <pc:spChg chg="mod">
          <ac:chgData name="Bohms, H.M. (Michel)" userId="f0b80a2c-ca6a-4850-9433-81e4d17ec5c1" providerId="ADAL" clId="{FBD933A5-3716-4CE6-9944-9EE98115B741}" dt="2021-10-07T17:56:31.620" v="4854" actId="20577"/>
          <ac:spMkLst>
            <pc:docMk/>
            <pc:sldMk cId="1676239602" sldId="928"/>
            <ac:spMk id="3" creationId="{F78E4FA5-5B7E-4999-BCAA-3185A8B5761F}"/>
          </ac:spMkLst>
        </pc:spChg>
        <pc:spChg chg="mod">
          <ac:chgData name="Bohms, H.M. (Michel)" userId="f0b80a2c-ca6a-4850-9433-81e4d17ec5c1" providerId="ADAL" clId="{FBD933A5-3716-4CE6-9944-9EE98115B741}" dt="2021-10-07T17:56:31.621" v="4855" actId="790"/>
          <ac:spMkLst>
            <pc:docMk/>
            <pc:sldMk cId="1676239602" sldId="928"/>
            <ac:spMk id="4" creationId="{ED47A1FD-0BDB-426E-9EB5-1A9272D0B609}"/>
          </ac:spMkLst>
        </pc:spChg>
        <pc:spChg chg="mod">
          <ac:chgData name="Bohms, H.M. (Michel)" userId="f0b80a2c-ca6a-4850-9433-81e4d17ec5c1" providerId="ADAL" clId="{FBD933A5-3716-4CE6-9944-9EE98115B741}" dt="2021-10-07T17:56:31.625" v="4856" actId="790"/>
          <ac:spMkLst>
            <pc:docMk/>
            <pc:sldMk cId="1676239602" sldId="928"/>
            <ac:spMk id="5" creationId="{ED80C882-D838-4C45-B227-B7DB7EA7CC86}"/>
          </ac:spMkLst>
        </pc:spChg>
        <pc:spChg chg="mod">
          <ac:chgData name="Bohms, H.M. (Michel)" userId="f0b80a2c-ca6a-4850-9433-81e4d17ec5c1" providerId="ADAL" clId="{FBD933A5-3716-4CE6-9944-9EE98115B741}" dt="2021-10-07T17:56:31.627" v="4857" actId="790"/>
          <ac:spMkLst>
            <pc:docMk/>
            <pc:sldMk cId="1676239602" sldId="928"/>
            <ac:spMk id="8" creationId="{F288B1D8-63F1-4293-A065-37BD141FFBC6}"/>
          </ac:spMkLst>
        </pc:spChg>
        <pc:spChg chg="mod">
          <ac:chgData name="Bohms, H.M. (Michel)" userId="f0b80a2c-ca6a-4850-9433-81e4d17ec5c1" providerId="ADAL" clId="{FBD933A5-3716-4CE6-9944-9EE98115B741}" dt="2021-10-07T17:56:31.628" v="4858" actId="790"/>
          <ac:spMkLst>
            <pc:docMk/>
            <pc:sldMk cId="1676239602" sldId="928"/>
            <ac:spMk id="9" creationId="{0A50866E-6969-4167-9505-099E030FF4AC}"/>
          </ac:spMkLst>
        </pc:spChg>
      </pc:sldChg>
      <pc:sldChg chg="modSp mod">
        <pc:chgData name="Bohms, H.M. (Michel)" userId="f0b80a2c-ca6a-4850-9433-81e4d17ec5c1" providerId="ADAL" clId="{FBD933A5-3716-4CE6-9944-9EE98115B741}" dt="2021-10-07T17:56:31.660" v="4874" actId="790"/>
        <pc:sldMkLst>
          <pc:docMk/>
          <pc:sldMk cId="3490133270" sldId="929"/>
        </pc:sldMkLst>
        <pc:spChg chg="mod">
          <ac:chgData name="Bohms, H.M. (Michel)" userId="f0b80a2c-ca6a-4850-9433-81e4d17ec5c1" providerId="ADAL" clId="{FBD933A5-3716-4CE6-9944-9EE98115B741}" dt="2021-10-07T17:56:31.647" v="4867" actId="790"/>
          <ac:spMkLst>
            <pc:docMk/>
            <pc:sldMk cId="3490133270" sldId="929"/>
            <ac:spMk id="2" creationId="{DACD7AB4-90B2-4B38-B01C-62F696A9EDE5}"/>
          </ac:spMkLst>
        </pc:spChg>
        <pc:spChg chg="mod">
          <ac:chgData name="Bohms, H.M. (Michel)" userId="f0b80a2c-ca6a-4850-9433-81e4d17ec5c1" providerId="ADAL" clId="{FBD933A5-3716-4CE6-9944-9EE98115B741}" dt="2021-10-07T17:56:31.652" v="4870" actId="20577"/>
          <ac:spMkLst>
            <pc:docMk/>
            <pc:sldMk cId="3490133270" sldId="929"/>
            <ac:spMk id="3" creationId="{F78E4FA5-5B7E-4999-BCAA-3185A8B5761F}"/>
          </ac:spMkLst>
        </pc:spChg>
        <pc:spChg chg="mod">
          <ac:chgData name="Bohms, H.M. (Michel)" userId="f0b80a2c-ca6a-4850-9433-81e4d17ec5c1" providerId="ADAL" clId="{FBD933A5-3716-4CE6-9944-9EE98115B741}" dt="2021-10-07T17:56:31.653" v="4871" actId="790"/>
          <ac:spMkLst>
            <pc:docMk/>
            <pc:sldMk cId="3490133270" sldId="929"/>
            <ac:spMk id="4" creationId="{ED47A1FD-0BDB-426E-9EB5-1A9272D0B609}"/>
          </ac:spMkLst>
        </pc:spChg>
        <pc:spChg chg="mod">
          <ac:chgData name="Bohms, H.M. (Michel)" userId="f0b80a2c-ca6a-4850-9433-81e4d17ec5c1" providerId="ADAL" clId="{FBD933A5-3716-4CE6-9944-9EE98115B741}" dt="2021-10-07T17:56:31.657" v="4872" actId="790"/>
          <ac:spMkLst>
            <pc:docMk/>
            <pc:sldMk cId="3490133270" sldId="929"/>
            <ac:spMk id="5" creationId="{ED80C882-D838-4C45-B227-B7DB7EA7CC86}"/>
          </ac:spMkLst>
        </pc:spChg>
        <pc:spChg chg="mod">
          <ac:chgData name="Bohms, H.M. (Michel)" userId="f0b80a2c-ca6a-4850-9433-81e4d17ec5c1" providerId="ADAL" clId="{FBD933A5-3716-4CE6-9944-9EE98115B741}" dt="2021-10-07T17:56:31.659" v="4873" actId="790"/>
          <ac:spMkLst>
            <pc:docMk/>
            <pc:sldMk cId="3490133270" sldId="929"/>
            <ac:spMk id="8" creationId="{F288B1D8-63F1-4293-A065-37BD141FFBC6}"/>
          </ac:spMkLst>
        </pc:spChg>
        <pc:spChg chg="mod">
          <ac:chgData name="Bohms, H.M. (Michel)" userId="f0b80a2c-ca6a-4850-9433-81e4d17ec5c1" providerId="ADAL" clId="{FBD933A5-3716-4CE6-9944-9EE98115B741}" dt="2021-10-07T17:56:31.660" v="4874" actId="790"/>
          <ac:spMkLst>
            <pc:docMk/>
            <pc:sldMk cId="3490133270" sldId="929"/>
            <ac:spMk id="9" creationId="{0A50866E-6969-4167-9505-099E030FF4AC}"/>
          </ac:spMkLst>
        </pc:spChg>
      </pc:sldChg>
      <pc:sldChg chg="modSp mod">
        <pc:chgData name="Bohms, H.M. (Michel)" userId="f0b80a2c-ca6a-4850-9433-81e4d17ec5c1" providerId="ADAL" clId="{FBD933A5-3716-4CE6-9944-9EE98115B741}" dt="2021-10-07T17:56:31.696" v="4890" actId="790"/>
        <pc:sldMkLst>
          <pc:docMk/>
          <pc:sldMk cId="3434775965" sldId="930"/>
        </pc:sldMkLst>
        <pc:spChg chg="mod">
          <ac:chgData name="Bohms, H.M. (Michel)" userId="f0b80a2c-ca6a-4850-9433-81e4d17ec5c1" providerId="ADAL" clId="{FBD933A5-3716-4CE6-9944-9EE98115B741}" dt="2021-10-07T17:56:31.684" v="4883" actId="790"/>
          <ac:spMkLst>
            <pc:docMk/>
            <pc:sldMk cId="3434775965" sldId="930"/>
            <ac:spMk id="2" creationId="{DACD7AB4-90B2-4B38-B01C-62F696A9EDE5}"/>
          </ac:spMkLst>
        </pc:spChg>
        <pc:spChg chg="mod">
          <ac:chgData name="Bohms, H.M. (Michel)" userId="f0b80a2c-ca6a-4850-9433-81e4d17ec5c1" providerId="ADAL" clId="{FBD933A5-3716-4CE6-9944-9EE98115B741}" dt="2021-10-07T17:56:31.688" v="4886" actId="20577"/>
          <ac:spMkLst>
            <pc:docMk/>
            <pc:sldMk cId="3434775965" sldId="930"/>
            <ac:spMk id="3" creationId="{F78E4FA5-5B7E-4999-BCAA-3185A8B5761F}"/>
          </ac:spMkLst>
        </pc:spChg>
        <pc:spChg chg="mod">
          <ac:chgData name="Bohms, H.M. (Michel)" userId="f0b80a2c-ca6a-4850-9433-81e4d17ec5c1" providerId="ADAL" clId="{FBD933A5-3716-4CE6-9944-9EE98115B741}" dt="2021-10-07T17:56:31.689" v="4887" actId="790"/>
          <ac:spMkLst>
            <pc:docMk/>
            <pc:sldMk cId="3434775965" sldId="930"/>
            <ac:spMk id="4" creationId="{ED47A1FD-0BDB-426E-9EB5-1A9272D0B609}"/>
          </ac:spMkLst>
        </pc:spChg>
        <pc:spChg chg="mod">
          <ac:chgData name="Bohms, H.M. (Michel)" userId="f0b80a2c-ca6a-4850-9433-81e4d17ec5c1" providerId="ADAL" clId="{FBD933A5-3716-4CE6-9944-9EE98115B741}" dt="2021-10-07T17:56:31.693" v="4888" actId="790"/>
          <ac:spMkLst>
            <pc:docMk/>
            <pc:sldMk cId="3434775965" sldId="930"/>
            <ac:spMk id="5" creationId="{ED80C882-D838-4C45-B227-B7DB7EA7CC86}"/>
          </ac:spMkLst>
        </pc:spChg>
        <pc:spChg chg="mod">
          <ac:chgData name="Bohms, H.M. (Michel)" userId="f0b80a2c-ca6a-4850-9433-81e4d17ec5c1" providerId="ADAL" clId="{FBD933A5-3716-4CE6-9944-9EE98115B741}" dt="2021-10-07T17:56:31.695" v="4889" actId="790"/>
          <ac:spMkLst>
            <pc:docMk/>
            <pc:sldMk cId="3434775965" sldId="930"/>
            <ac:spMk id="8" creationId="{F288B1D8-63F1-4293-A065-37BD141FFBC6}"/>
          </ac:spMkLst>
        </pc:spChg>
        <pc:spChg chg="mod">
          <ac:chgData name="Bohms, H.M. (Michel)" userId="f0b80a2c-ca6a-4850-9433-81e4d17ec5c1" providerId="ADAL" clId="{FBD933A5-3716-4CE6-9944-9EE98115B741}" dt="2021-10-07T17:56:31.696" v="4890" actId="790"/>
          <ac:spMkLst>
            <pc:docMk/>
            <pc:sldMk cId="3434775965" sldId="930"/>
            <ac:spMk id="9" creationId="{0A50866E-6969-4167-9505-099E030FF4AC}"/>
          </ac:spMkLst>
        </pc:spChg>
      </pc:sldChg>
      <pc:sldChg chg="modSp mod">
        <pc:chgData name="Bohms, H.M. (Michel)" userId="f0b80a2c-ca6a-4850-9433-81e4d17ec5c1" providerId="ADAL" clId="{FBD933A5-3716-4CE6-9944-9EE98115B741}" dt="2021-10-07T17:56:31.734" v="4907" actId="790"/>
        <pc:sldMkLst>
          <pc:docMk/>
          <pc:sldMk cId="539832581" sldId="931"/>
        </pc:sldMkLst>
        <pc:spChg chg="mod">
          <ac:chgData name="Bohms, H.M. (Michel)" userId="f0b80a2c-ca6a-4850-9433-81e4d17ec5c1" providerId="ADAL" clId="{FBD933A5-3716-4CE6-9944-9EE98115B741}" dt="2021-10-07T17:56:31.720" v="4899" actId="790"/>
          <ac:spMkLst>
            <pc:docMk/>
            <pc:sldMk cId="539832581" sldId="931"/>
            <ac:spMk id="2" creationId="{DACD7AB4-90B2-4B38-B01C-62F696A9EDE5}"/>
          </ac:spMkLst>
        </pc:spChg>
        <pc:spChg chg="mod">
          <ac:chgData name="Bohms, H.M. (Michel)" userId="f0b80a2c-ca6a-4850-9433-81e4d17ec5c1" providerId="ADAL" clId="{FBD933A5-3716-4CE6-9944-9EE98115B741}" dt="2021-10-07T17:56:31.724" v="4902" actId="20577"/>
          <ac:spMkLst>
            <pc:docMk/>
            <pc:sldMk cId="539832581" sldId="931"/>
            <ac:spMk id="3" creationId="{F78E4FA5-5B7E-4999-BCAA-3185A8B5761F}"/>
          </ac:spMkLst>
        </pc:spChg>
        <pc:spChg chg="mod">
          <ac:chgData name="Bohms, H.M. (Michel)" userId="f0b80a2c-ca6a-4850-9433-81e4d17ec5c1" providerId="ADAL" clId="{FBD933A5-3716-4CE6-9944-9EE98115B741}" dt="2021-10-07T17:56:31.725" v="4903" actId="790"/>
          <ac:spMkLst>
            <pc:docMk/>
            <pc:sldMk cId="539832581" sldId="931"/>
            <ac:spMk id="4" creationId="{ED47A1FD-0BDB-426E-9EB5-1A9272D0B609}"/>
          </ac:spMkLst>
        </pc:spChg>
        <pc:spChg chg="mod">
          <ac:chgData name="Bohms, H.M. (Michel)" userId="f0b80a2c-ca6a-4850-9433-81e4d17ec5c1" providerId="ADAL" clId="{FBD933A5-3716-4CE6-9944-9EE98115B741}" dt="2021-10-07T17:56:31.729" v="4904" actId="790"/>
          <ac:spMkLst>
            <pc:docMk/>
            <pc:sldMk cId="539832581" sldId="931"/>
            <ac:spMk id="5" creationId="{ED80C882-D838-4C45-B227-B7DB7EA7CC86}"/>
          </ac:spMkLst>
        </pc:spChg>
        <pc:spChg chg="mod">
          <ac:chgData name="Bohms, H.M. (Michel)" userId="f0b80a2c-ca6a-4850-9433-81e4d17ec5c1" providerId="ADAL" clId="{FBD933A5-3716-4CE6-9944-9EE98115B741}" dt="2021-10-07T17:56:31.734" v="4907" actId="790"/>
          <ac:spMkLst>
            <pc:docMk/>
            <pc:sldMk cId="539832581" sldId="931"/>
            <ac:spMk id="6" creationId="{C3218318-D3A4-4388-99D2-F1DC5DE03D47}"/>
          </ac:spMkLst>
        </pc:spChg>
        <pc:spChg chg="mod">
          <ac:chgData name="Bohms, H.M. (Michel)" userId="f0b80a2c-ca6a-4850-9433-81e4d17ec5c1" providerId="ADAL" clId="{FBD933A5-3716-4CE6-9944-9EE98115B741}" dt="2021-10-07T17:56:31.731" v="4905" actId="790"/>
          <ac:spMkLst>
            <pc:docMk/>
            <pc:sldMk cId="539832581" sldId="931"/>
            <ac:spMk id="8" creationId="{F288B1D8-63F1-4293-A065-37BD141FFBC6}"/>
          </ac:spMkLst>
        </pc:spChg>
        <pc:spChg chg="mod">
          <ac:chgData name="Bohms, H.M. (Michel)" userId="f0b80a2c-ca6a-4850-9433-81e4d17ec5c1" providerId="ADAL" clId="{FBD933A5-3716-4CE6-9944-9EE98115B741}" dt="2021-10-07T17:56:31.732" v="4906" actId="790"/>
          <ac:spMkLst>
            <pc:docMk/>
            <pc:sldMk cId="539832581" sldId="931"/>
            <ac:spMk id="9" creationId="{0A50866E-6969-4167-9505-099E030FF4AC}"/>
          </ac:spMkLst>
        </pc:spChg>
      </pc:sldChg>
      <pc:sldChg chg="modSp mod">
        <pc:chgData name="Bohms, H.M. (Michel)" userId="f0b80a2c-ca6a-4850-9433-81e4d17ec5c1" providerId="ADAL" clId="{FBD933A5-3716-4CE6-9944-9EE98115B741}" dt="2021-10-07T17:56:31.767" v="4923" actId="790"/>
        <pc:sldMkLst>
          <pc:docMk/>
          <pc:sldMk cId="51979283" sldId="932"/>
        </pc:sldMkLst>
        <pc:spChg chg="mod">
          <ac:chgData name="Bohms, H.M. (Michel)" userId="f0b80a2c-ca6a-4850-9433-81e4d17ec5c1" providerId="ADAL" clId="{FBD933A5-3716-4CE6-9944-9EE98115B741}" dt="2021-10-07T17:56:31.754" v="4916" actId="790"/>
          <ac:spMkLst>
            <pc:docMk/>
            <pc:sldMk cId="51979283" sldId="932"/>
            <ac:spMk id="2" creationId="{DACD7AB4-90B2-4B38-B01C-62F696A9EDE5}"/>
          </ac:spMkLst>
        </pc:spChg>
        <pc:spChg chg="mod">
          <ac:chgData name="Bohms, H.M. (Michel)" userId="f0b80a2c-ca6a-4850-9433-81e4d17ec5c1" providerId="ADAL" clId="{FBD933A5-3716-4CE6-9944-9EE98115B741}" dt="2021-10-07T17:56:31.758" v="4919" actId="20577"/>
          <ac:spMkLst>
            <pc:docMk/>
            <pc:sldMk cId="51979283" sldId="932"/>
            <ac:spMk id="3" creationId="{F78E4FA5-5B7E-4999-BCAA-3185A8B5761F}"/>
          </ac:spMkLst>
        </pc:spChg>
        <pc:spChg chg="mod">
          <ac:chgData name="Bohms, H.M. (Michel)" userId="f0b80a2c-ca6a-4850-9433-81e4d17ec5c1" providerId="ADAL" clId="{FBD933A5-3716-4CE6-9944-9EE98115B741}" dt="2021-10-07T17:56:31.760" v="4920" actId="790"/>
          <ac:spMkLst>
            <pc:docMk/>
            <pc:sldMk cId="51979283" sldId="932"/>
            <ac:spMk id="4" creationId="{ED47A1FD-0BDB-426E-9EB5-1A9272D0B609}"/>
          </ac:spMkLst>
        </pc:spChg>
        <pc:spChg chg="mod">
          <ac:chgData name="Bohms, H.M. (Michel)" userId="f0b80a2c-ca6a-4850-9433-81e4d17ec5c1" providerId="ADAL" clId="{FBD933A5-3716-4CE6-9944-9EE98115B741}" dt="2021-10-07T17:56:31.763" v="4921" actId="790"/>
          <ac:spMkLst>
            <pc:docMk/>
            <pc:sldMk cId="51979283" sldId="932"/>
            <ac:spMk id="5" creationId="{ED80C882-D838-4C45-B227-B7DB7EA7CC86}"/>
          </ac:spMkLst>
        </pc:spChg>
        <pc:spChg chg="mod">
          <ac:chgData name="Bohms, H.M. (Michel)" userId="f0b80a2c-ca6a-4850-9433-81e4d17ec5c1" providerId="ADAL" clId="{FBD933A5-3716-4CE6-9944-9EE98115B741}" dt="2021-10-07T17:56:31.765" v="4922" actId="790"/>
          <ac:spMkLst>
            <pc:docMk/>
            <pc:sldMk cId="51979283" sldId="932"/>
            <ac:spMk id="8" creationId="{F288B1D8-63F1-4293-A065-37BD141FFBC6}"/>
          </ac:spMkLst>
        </pc:spChg>
        <pc:spChg chg="mod">
          <ac:chgData name="Bohms, H.M. (Michel)" userId="f0b80a2c-ca6a-4850-9433-81e4d17ec5c1" providerId="ADAL" clId="{FBD933A5-3716-4CE6-9944-9EE98115B741}" dt="2021-10-07T17:56:31.767" v="4923" actId="790"/>
          <ac:spMkLst>
            <pc:docMk/>
            <pc:sldMk cId="51979283" sldId="932"/>
            <ac:spMk id="9" creationId="{0A50866E-6969-4167-9505-099E030FF4AC}"/>
          </ac:spMkLst>
        </pc:spChg>
      </pc:sldChg>
      <pc:sldChg chg="modSp mod">
        <pc:chgData name="Bohms, H.M. (Michel)" userId="f0b80a2c-ca6a-4850-9433-81e4d17ec5c1" providerId="ADAL" clId="{FBD933A5-3716-4CE6-9944-9EE98115B741}" dt="2021-10-07T17:56:31.803" v="4939" actId="790"/>
        <pc:sldMkLst>
          <pc:docMk/>
          <pc:sldMk cId="3741770071" sldId="933"/>
        </pc:sldMkLst>
        <pc:spChg chg="mod">
          <ac:chgData name="Bohms, H.M. (Michel)" userId="f0b80a2c-ca6a-4850-9433-81e4d17ec5c1" providerId="ADAL" clId="{FBD933A5-3716-4CE6-9944-9EE98115B741}" dt="2021-10-07T17:56:31.790" v="4932" actId="790"/>
          <ac:spMkLst>
            <pc:docMk/>
            <pc:sldMk cId="3741770071" sldId="933"/>
            <ac:spMk id="2" creationId="{DACD7AB4-90B2-4B38-B01C-62F696A9EDE5}"/>
          </ac:spMkLst>
        </pc:spChg>
        <pc:spChg chg="mod">
          <ac:chgData name="Bohms, H.M. (Michel)" userId="f0b80a2c-ca6a-4850-9433-81e4d17ec5c1" providerId="ADAL" clId="{FBD933A5-3716-4CE6-9944-9EE98115B741}" dt="2021-10-07T17:56:31.794" v="4935" actId="20577"/>
          <ac:spMkLst>
            <pc:docMk/>
            <pc:sldMk cId="3741770071" sldId="933"/>
            <ac:spMk id="3" creationId="{F78E4FA5-5B7E-4999-BCAA-3185A8B5761F}"/>
          </ac:spMkLst>
        </pc:spChg>
        <pc:spChg chg="mod">
          <ac:chgData name="Bohms, H.M. (Michel)" userId="f0b80a2c-ca6a-4850-9433-81e4d17ec5c1" providerId="ADAL" clId="{FBD933A5-3716-4CE6-9944-9EE98115B741}" dt="2021-10-07T17:56:31.796" v="4936" actId="790"/>
          <ac:spMkLst>
            <pc:docMk/>
            <pc:sldMk cId="3741770071" sldId="933"/>
            <ac:spMk id="4" creationId="{ED47A1FD-0BDB-426E-9EB5-1A9272D0B609}"/>
          </ac:spMkLst>
        </pc:spChg>
        <pc:spChg chg="mod">
          <ac:chgData name="Bohms, H.M. (Michel)" userId="f0b80a2c-ca6a-4850-9433-81e4d17ec5c1" providerId="ADAL" clId="{FBD933A5-3716-4CE6-9944-9EE98115B741}" dt="2021-10-07T17:56:31.800" v="4937" actId="790"/>
          <ac:spMkLst>
            <pc:docMk/>
            <pc:sldMk cId="3741770071" sldId="933"/>
            <ac:spMk id="5" creationId="{ED80C882-D838-4C45-B227-B7DB7EA7CC86}"/>
          </ac:spMkLst>
        </pc:spChg>
        <pc:spChg chg="mod">
          <ac:chgData name="Bohms, H.M. (Michel)" userId="f0b80a2c-ca6a-4850-9433-81e4d17ec5c1" providerId="ADAL" clId="{FBD933A5-3716-4CE6-9944-9EE98115B741}" dt="2021-10-07T17:56:31.801" v="4938" actId="790"/>
          <ac:spMkLst>
            <pc:docMk/>
            <pc:sldMk cId="3741770071" sldId="933"/>
            <ac:spMk id="8" creationId="{F288B1D8-63F1-4293-A065-37BD141FFBC6}"/>
          </ac:spMkLst>
        </pc:spChg>
        <pc:spChg chg="mod">
          <ac:chgData name="Bohms, H.M. (Michel)" userId="f0b80a2c-ca6a-4850-9433-81e4d17ec5c1" providerId="ADAL" clId="{FBD933A5-3716-4CE6-9944-9EE98115B741}" dt="2021-10-07T17:56:31.803" v="4939" actId="790"/>
          <ac:spMkLst>
            <pc:docMk/>
            <pc:sldMk cId="3741770071" sldId="933"/>
            <ac:spMk id="9" creationId="{0A50866E-6969-4167-9505-099E030FF4AC}"/>
          </ac:spMkLst>
        </pc:spChg>
      </pc:sldChg>
      <pc:sldChg chg="modSp mod">
        <pc:chgData name="Bohms, H.M. (Michel)" userId="f0b80a2c-ca6a-4850-9433-81e4d17ec5c1" providerId="ADAL" clId="{FBD933A5-3716-4CE6-9944-9EE98115B741}" dt="2021-10-07T17:56:31.835" v="4955" actId="790"/>
        <pc:sldMkLst>
          <pc:docMk/>
          <pc:sldMk cId="2071964998" sldId="934"/>
        </pc:sldMkLst>
        <pc:spChg chg="mod">
          <ac:chgData name="Bohms, H.M. (Michel)" userId="f0b80a2c-ca6a-4850-9433-81e4d17ec5c1" providerId="ADAL" clId="{FBD933A5-3716-4CE6-9944-9EE98115B741}" dt="2021-10-07T17:56:31.823" v="4948" actId="790"/>
          <ac:spMkLst>
            <pc:docMk/>
            <pc:sldMk cId="2071964998" sldId="934"/>
            <ac:spMk id="2" creationId="{DACD7AB4-90B2-4B38-B01C-62F696A9EDE5}"/>
          </ac:spMkLst>
        </pc:spChg>
        <pc:spChg chg="mod">
          <ac:chgData name="Bohms, H.M. (Michel)" userId="f0b80a2c-ca6a-4850-9433-81e4d17ec5c1" providerId="ADAL" clId="{FBD933A5-3716-4CE6-9944-9EE98115B741}" dt="2021-10-07T17:56:31.827" v="4951" actId="20577"/>
          <ac:spMkLst>
            <pc:docMk/>
            <pc:sldMk cId="2071964998" sldId="934"/>
            <ac:spMk id="3" creationId="{F78E4FA5-5B7E-4999-BCAA-3185A8B5761F}"/>
          </ac:spMkLst>
        </pc:spChg>
        <pc:spChg chg="mod">
          <ac:chgData name="Bohms, H.M. (Michel)" userId="f0b80a2c-ca6a-4850-9433-81e4d17ec5c1" providerId="ADAL" clId="{FBD933A5-3716-4CE6-9944-9EE98115B741}" dt="2021-10-07T17:56:31.828" v="4952" actId="790"/>
          <ac:spMkLst>
            <pc:docMk/>
            <pc:sldMk cId="2071964998" sldId="934"/>
            <ac:spMk id="4" creationId="{ED47A1FD-0BDB-426E-9EB5-1A9272D0B609}"/>
          </ac:spMkLst>
        </pc:spChg>
        <pc:spChg chg="mod">
          <ac:chgData name="Bohms, H.M. (Michel)" userId="f0b80a2c-ca6a-4850-9433-81e4d17ec5c1" providerId="ADAL" clId="{FBD933A5-3716-4CE6-9944-9EE98115B741}" dt="2021-10-07T17:56:31.832" v="4953" actId="790"/>
          <ac:spMkLst>
            <pc:docMk/>
            <pc:sldMk cId="2071964998" sldId="934"/>
            <ac:spMk id="5" creationId="{ED80C882-D838-4C45-B227-B7DB7EA7CC86}"/>
          </ac:spMkLst>
        </pc:spChg>
        <pc:spChg chg="mod">
          <ac:chgData name="Bohms, H.M. (Michel)" userId="f0b80a2c-ca6a-4850-9433-81e4d17ec5c1" providerId="ADAL" clId="{FBD933A5-3716-4CE6-9944-9EE98115B741}" dt="2021-10-07T17:56:31.834" v="4954" actId="790"/>
          <ac:spMkLst>
            <pc:docMk/>
            <pc:sldMk cId="2071964998" sldId="934"/>
            <ac:spMk id="8" creationId="{F288B1D8-63F1-4293-A065-37BD141FFBC6}"/>
          </ac:spMkLst>
        </pc:spChg>
        <pc:spChg chg="mod">
          <ac:chgData name="Bohms, H.M. (Michel)" userId="f0b80a2c-ca6a-4850-9433-81e4d17ec5c1" providerId="ADAL" clId="{FBD933A5-3716-4CE6-9944-9EE98115B741}" dt="2021-10-07T17:56:31.835" v="4955" actId="790"/>
          <ac:spMkLst>
            <pc:docMk/>
            <pc:sldMk cId="2071964998" sldId="934"/>
            <ac:spMk id="9" creationId="{0A50866E-6969-4167-9505-099E030FF4AC}"/>
          </ac:spMkLst>
        </pc:spChg>
      </pc:sldChg>
      <pc:sldChg chg="modSp mod">
        <pc:chgData name="Bohms, H.M. (Michel)" userId="f0b80a2c-ca6a-4850-9433-81e4d17ec5c1" providerId="ADAL" clId="{FBD933A5-3716-4CE6-9944-9EE98115B741}" dt="2021-10-07T17:56:31.860" v="4964" actId="790"/>
        <pc:sldMkLst>
          <pc:docMk/>
          <pc:sldMk cId="4279431166" sldId="935"/>
        </pc:sldMkLst>
        <pc:spChg chg="mod">
          <ac:chgData name="Bohms, H.M. (Michel)" userId="f0b80a2c-ca6a-4850-9433-81e4d17ec5c1" providerId="ADAL" clId="{FBD933A5-3716-4CE6-9944-9EE98115B741}" dt="2021-10-07T17:56:31.841" v="4956" actId="790"/>
          <ac:spMkLst>
            <pc:docMk/>
            <pc:sldMk cId="4279431166" sldId="935"/>
            <ac:spMk id="2" creationId="{98A27E24-A1B0-497B-91D4-B40EC3201E15}"/>
          </ac:spMkLst>
        </pc:spChg>
        <pc:spChg chg="mod">
          <ac:chgData name="Bohms, H.M. (Michel)" userId="f0b80a2c-ca6a-4850-9433-81e4d17ec5c1" providerId="ADAL" clId="{FBD933A5-3716-4CE6-9944-9EE98115B741}" dt="2021-10-07T17:56:31.846" v="4959" actId="20577"/>
          <ac:spMkLst>
            <pc:docMk/>
            <pc:sldMk cId="4279431166" sldId="935"/>
            <ac:spMk id="3" creationId="{B5E71F03-499C-409F-80A7-584CAC206BB2}"/>
          </ac:spMkLst>
        </pc:spChg>
        <pc:spChg chg="mod">
          <ac:chgData name="Bohms, H.M. (Michel)" userId="f0b80a2c-ca6a-4850-9433-81e4d17ec5c1" providerId="ADAL" clId="{FBD933A5-3716-4CE6-9944-9EE98115B741}" dt="2021-10-07T17:56:31.847" v="4960" actId="790"/>
          <ac:spMkLst>
            <pc:docMk/>
            <pc:sldMk cId="4279431166" sldId="935"/>
            <ac:spMk id="4" creationId="{0CF449E4-375B-4947-827B-C76E712D7750}"/>
          </ac:spMkLst>
        </pc:spChg>
        <pc:spChg chg="mod">
          <ac:chgData name="Bohms, H.M. (Michel)" userId="f0b80a2c-ca6a-4850-9433-81e4d17ec5c1" providerId="ADAL" clId="{FBD933A5-3716-4CE6-9944-9EE98115B741}" dt="2021-10-07T17:56:31.851" v="4961" actId="790"/>
          <ac:spMkLst>
            <pc:docMk/>
            <pc:sldMk cId="4279431166" sldId="935"/>
            <ac:spMk id="5" creationId="{4349ABE1-9ABE-47DB-A782-C032F1A30CAB}"/>
          </ac:spMkLst>
        </pc:spChg>
        <pc:spChg chg="mod">
          <ac:chgData name="Bohms, H.M. (Michel)" userId="f0b80a2c-ca6a-4850-9433-81e4d17ec5c1" providerId="ADAL" clId="{FBD933A5-3716-4CE6-9944-9EE98115B741}" dt="2021-10-07T17:56:31.853" v="4962" actId="790"/>
          <ac:spMkLst>
            <pc:docMk/>
            <pc:sldMk cId="4279431166" sldId="935"/>
            <ac:spMk id="6" creationId="{F73D82E4-39A4-400C-81A4-F54DC2C61E3C}"/>
          </ac:spMkLst>
        </pc:spChg>
        <pc:spChg chg="mod">
          <ac:chgData name="Bohms, H.M. (Michel)" userId="f0b80a2c-ca6a-4850-9433-81e4d17ec5c1" providerId="ADAL" clId="{FBD933A5-3716-4CE6-9944-9EE98115B741}" dt="2021-10-07T17:56:31.854" v="4963" actId="790"/>
          <ac:spMkLst>
            <pc:docMk/>
            <pc:sldMk cId="4279431166" sldId="935"/>
            <ac:spMk id="7" creationId="{7EEB106B-043A-4F1C-A89C-D5A667CD6C94}"/>
          </ac:spMkLst>
        </pc:spChg>
        <pc:spChg chg="mod">
          <ac:chgData name="Bohms, H.M. (Michel)" userId="f0b80a2c-ca6a-4850-9433-81e4d17ec5c1" providerId="ADAL" clId="{FBD933A5-3716-4CE6-9944-9EE98115B741}" dt="2021-10-07T17:56:31.860" v="4964" actId="790"/>
          <ac:spMkLst>
            <pc:docMk/>
            <pc:sldMk cId="4279431166" sldId="935"/>
            <ac:spMk id="8" creationId="{029AD80D-1F51-42D7-AC05-AF371E9BA511}"/>
          </ac:spMkLst>
        </pc:spChg>
      </pc:sldChg>
      <pc:sldChg chg="modSp mod">
        <pc:chgData name="Bohms, H.M. (Michel)" userId="f0b80a2c-ca6a-4850-9433-81e4d17ec5c1" providerId="ADAL" clId="{FBD933A5-3716-4CE6-9944-9EE98115B741}" dt="2021-10-07T17:56:31.577" v="4834" actId="790"/>
        <pc:sldMkLst>
          <pc:docMk/>
          <pc:sldMk cId="3882310793" sldId="936"/>
        </pc:sldMkLst>
        <pc:spChg chg="mod">
          <ac:chgData name="Bohms, H.M. (Michel)" userId="f0b80a2c-ca6a-4850-9433-81e4d17ec5c1" providerId="ADAL" clId="{FBD933A5-3716-4CE6-9944-9EE98115B741}" dt="2021-10-07T17:56:31.529" v="4808" actId="790"/>
          <ac:spMkLst>
            <pc:docMk/>
            <pc:sldMk cId="3882310793" sldId="936"/>
            <ac:spMk id="4" creationId="{546391FD-FE66-4AD3-99E5-6151E759CF2C}"/>
          </ac:spMkLst>
        </pc:spChg>
        <pc:spChg chg="mod">
          <ac:chgData name="Bohms, H.M. (Michel)" userId="f0b80a2c-ca6a-4850-9433-81e4d17ec5c1" providerId="ADAL" clId="{FBD933A5-3716-4CE6-9944-9EE98115B741}" dt="2021-10-07T17:56:31.533" v="4809" actId="790"/>
          <ac:spMkLst>
            <pc:docMk/>
            <pc:sldMk cId="3882310793" sldId="936"/>
            <ac:spMk id="5" creationId="{3E78A9F5-9FBF-45FA-814D-8166F8472615}"/>
          </ac:spMkLst>
        </pc:spChg>
        <pc:spChg chg="mod">
          <ac:chgData name="Bohms, H.M. (Michel)" userId="f0b80a2c-ca6a-4850-9433-81e4d17ec5c1" providerId="ADAL" clId="{FBD933A5-3716-4CE6-9944-9EE98115B741}" dt="2021-10-07T17:56:31.535" v="4810" actId="790"/>
          <ac:spMkLst>
            <pc:docMk/>
            <pc:sldMk cId="3882310793" sldId="936"/>
            <ac:spMk id="6" creationId="{9E7836B1-30A8-4102-A42D-64B5C838D054}"/>
          </ac:spMkLst>
        </pc:spChg>
        <pc:spChg chg="mod">
          <ac:chgData name="Bohms, H.M. (Michel)" userId="f0b80a2c-ca6a-4850-9433-81e4d17ec5c1" providerId="ADAL" clId="{FBD933A5-3716-4CE6-9944-9EE98115B741}" dt="2021-10-07T17:56:31.536" v="4811" actId="790"/>
          <ac:spMkLst>
            <pc:docMk/>
            <pc:sldMk cId="3882310793" sldId="936"/>
            <ac:spMk id="7" creationId="{847C7795-262E-44DE-8D62-5F54948ADAED}"/>
          </ac:spMkLst>
        </pc:spChg>
        <pc:spChg chg="mod">
          <ac:chgData name="Bohms, H.M. (Michel)" userId="f0b80a2c-ca6a-4850-9433-81e4d17ec5c1" providerId="ADAL" clId="{FBD933A5-3716-4CE6-9944-9EE98115B741}" dt="2021-10-07T17:56:31.543" v="4814" actId="20577"/>
          <ac:spMkLst>
            <pc:docMk/>
            <pc:sldMk cId="3882310793" sldId="936"/>
            <ac:spMk id="8" creationId="{7AABF157-0C30-492F-BCCA-1E9178D6B3DC}"/>
          </ac:spMkLst>
        </pc:spChg>
        <pc:spChg chg="mod">
          <ac:chgData name="Bohms, H.M. (Michel)" userId="f0b80a2c-ca6a-4850-9433-81e4d17ec5c1" providerId="ADAL" clId="{FBD933A5-3716-4CE6-9944-9EE98115B741}" dt="2021-10-07T17:56:31.547" v="4817" actId="20577"/>
          <ac:spMkLst>
            <pc:docMk/>
            <pc:sldMk cId="3882310793" sldId="936"/>
            <ac:spMk id="9" creationId="{CB5103EA-40ED-429B-8734-CC81DDE3634D}"/>
          </ac:spMkLst>
        </pc:spChg>
        <pc:spChg chg="mod">
          <ac:chgData name="Bohms, H.M. (Michel)" userId="f0b80a2c-ca6a-4850-9433-81e4d17ec5c1" providerId="ADAL" clId="{FBD933A5-3716-4CE6-9944-9EE98115B741}" dt="2021-10-07T17:56:31.551" v="4820" actId="20577"/>
          <ac:spMkLst>
            <pc:docMk/>
            <pc:sldMk cId="3882310793" sldId="936"/>
            <ac:spMk id="10" creationId="{19C1BEA6-2542-4A07-8EFF-D6AA51FFB40D}"/>
          </ac:spMkLst>
        </pc:spChg>
        <pc:spChg chg="mod">
          <ac:chgData name="Bohms, H.M. (Michel)" userId="f0b80a2c-ca6a-4850-9433-81e4d17ec5c1" providerId="ADAL" clId="{FBD933A5-3716-4CE6-9944-9EE98115B741}" dt="2021-10-07T17:56:31.555" v="4823" actId="20577"/>
          <ac:spMkLst>
            <pc:docMk/>
            <pc:sldMk cId="3882310793" sldId="936"/>
            <ac:spMk id="11" creationId="{D0518BC4-434B-4C2D-9E92-F652B3F6288D}"/>
          </ac:spMkLst>
        </pc:spChg>
        <pc:spChg chg="mod">
          <ac:chgData name="Bohms, H.M. (Michel)" userId="f0b80a2c-ca6a-4850-9433-81e4d17ec5c1" providerId="ADAL" clId="{FBD933A5-3716-4CE6-9944-9EE98115B741}" dt="2021-10-07T17:56:31.559" v="4824" actId="790"/>
          <ac:spMkLst>
            <pc:docMk/>
            <pc:sldMk cId="3882310793" sldId="936"/>
            <ac:spMk id="12" creationId="{CE1B17DA-0D08-45D8-A62B-8A70DA88951D}"/>
          </ac:spMkLst>
        </pc:spChg>
        <pc:spChg chg="mod">
          <ac:chgData name="Bohms, H.M. (Michel)" userId="f0b80a2c-ca6a-4850-9433-81e4d17ec5c1" providerId="ADAL" clId="{FBD933A5-3716-4CE6-9944-9EE98115B741}" dt="2021-10-07T17:56:31.560" v="4825" actId="790"/>
          <ac:spMkLst>
            <pc:docMk/>
            <pc:sldMk cId="3882310793" sldId="936"/>
            <ac:spMk id="13" creationId="{0FDEC637-F5BC-4319-A9FD-C1817749C7B0}"/>
          </ac:spMkLst>
        </pc:spChg>
        <pc:spChg chg="mod">
          <ac:chgData name="Bohms, H.M. (Michel)" userId="f0b80a2c-ca6a-4850-9433-81e4d17ec5c1" providerId="ADAL" clId="{FBD933A5-3716-4CE6-9944-9EE98115B741}" dt="2021-10-07T17:56:31.562" v="4826" actId="790"/>
          <ac:spMkLst>
            <pc:docMk/>
            <pc:sldMk cId="3882310793" sldId="936"/>
            <ac:spMk id="14" creationId="{8205631D-EE1A-4BF6-93A3-77C1D21453C0}"/>
          </ac:spMkLst>
        </pc:spChg>
        <pc:spChg chg="mod">
          <ac:chgData name="Bohms, H.M. (Michel)" userId="f0b80a2c-ca6a-4850-9433-81e4d17ec5c1" providerId="ADAL" clId="{FBD933A5-3716-4CE6-9944-9EE98115B741}" dt="2021-10-07T17:56:31.564" v="4827" actId="790"/>
          <ac:spMkLst>
            <pc:docMk/>
            <pc:sldMk cId="3882310793" sldId="936"/>
            <ac:spMk id="15" creationId="{89F45C3B-7153-4146-9FE2-10EA50F093E7}"/>
          </ac:spMkLst>
        </pc:spChg>
        <pc:spChg chg="mod">
          <ac:chgData name="Bohms, H.M. (Michel)" userId="f0b80a2c-ca6a-4850-9433-81e4d17ec5c1" providerId="ADAL" clId="{FBD933A5-3716-4CE6-9944-9EE98115B741}" dt="2021-10-07T17:56:31.567" v="4828" actId="790"/>
          <ac:spMkLst>
            <pc:docMk/>
            <pc:sldMk cId="3882310793" sldId="936"/>
            <ac:spMk id="16" creationId="{0E5D52A3-AAE3-45A3-B486-781E73C2B36E}"/>
          </ac:spMkLst>
        </pc:spChg>
        <pc:spChg chg="mod">
          <ac:chgData name="Bohms, H.M. (Michel)" userId="f0b80a2c-ca6a-4850-9433-81e4d17ec5c1" providerId="ADAL" clId="{FBD933A5-3716-4CE6-9944-9EE98115B741}" dt="2021-10-07T17:56:31.568" v="4829" actId="790"/>
          <ac:spMkLst>
            <pc:docMk/>
            <pc:sldMk cId="3882310793" sldId="936"/>
            <ac:spMk id="17" creationId="{6BB3B158-35D2-4ED7-8404-23459E7B71DA}"/>
          </ac:spMkLst>
        </pc:spChg>
        <pc:spChg chg="mod">
          <ac:chgData name="Bohms, H.M. (Michel)" userId="f0b80a2c-ca6a-4850-9433-81e4d17ec5c1" providerId="ADAL" clId="{FBD933A5-3716-4CE6-9944-9EE98115B741}" dt="2021-10-07T17:56:31.570" v="4830" actId="790"/>
          <ac:spMkLst>
            <pc:docMk/>
            <pc:sldMk cId="3882310793" sldId="936"/>
            <ac:spMk id="18" creationId="{8A93DAD4-2850-4B2F-870D-DAC170EEC4C9}"/>
          </ac:spMkLst>
        </pc:spChg>
        <pc:spChg chg="mod">
          <ac:chgData name="Bohms, H.M. (Michel)" userId="f0b80a2c-ca6a-4850-9433-81e4d17ec5c1" providerId="ADAL" clId="{FBD933A5-3716-4CE6-9944-9EE98115B741}" dt="2021-10-07T17:56:31.571" v="4831" actId="790"/>
          <ac:spMkLst>
            <pc:docMk/>
            <pc:sldMk cId="3882310793" sldId="936"/>
            <ac:spMk id="19" creationId="{E17540E2-6812-488E-9BDB-F99E2764542E}"/>
          </ac:spMkLst>
        </pc:spChg>
        <pc:spChg chg="mod">
          <ac:chgData name="Bohms, H.M. (Michel)" userId="f0b80a2c-ca6a-4850-9433-81e4d17ec5c1" providerId="ADAL" clId="{FBD933A5-3716-4CE6-9944-9EE98115B741}" dt="2021-10-07T17:56:31.573" v="4832" actId="790"/>
          <ac:spMkLst>
            <pc:docMk/>
            <pc:sldMk cId="3882310793" sldId="936"/>
            <ac:spMk id="20" creationId="{BB80000E-882E-40D4-8772-4293C1BA91E2}"/>
          </ac:spMkLst>
        </pc:spChg>
        <pc:spChg chg="mod">
          <ac:chgData name="Bohms, H.M. (Michel)" userId="f0b80a2c-ca6a-4850-9433-81e4d17ec5c1" providerId="ADAL" clId="{FBD933A5-3716-4CE6-9944-9EE98115B741}" dt="2021-10-07T17:56:31.575" v="4833" actId="790"/>
          <ac:spMkLst>
            <pc:docMk/>
            <pc:sldMk cId="3882310793" sldId="936"/>
            <ac:spMk id="34" creationId="{0538FA38-2436-4821-8C0B-159AE19D255F}"/>
          </ac:spMkLst>
        </pc:spChg>
        <pc:spChg chg="mod">
          <ac:chgData name="Bohms, H.M. (Michel)" userId="f0b80a2c-ca6a-4850-9433-81e4d17ec5c1" providerId="ADAL" clId="{FBD933A5-3716-4CE6-9944-9EE98115B741}" dt="2021-10-07T17:56:31.577" v="4834" actId="790"/>
          <ac:spMkLst>
            <pc:docMk/>
            <pc:sldMk cId="3882310793" sldId="936"/>
            <ac:spMk id="35" creationId="{33719B8F-5B5D-4869-BD06-03C439E77650}"/>
          </ac:spMkLst>
        </pc:spChg>
      </pc:sldChg>
      <pc:sldChg chg="modSp mod">
        <pc:chgData name="Bohms, H.M. (Michel)" userId="f0b80a2c-ca6a-4850-9433-81e4d17ec5c1" providerId="ADAL" clId="{FBD933A5-3716-4CE6-9944-9EE98115B741}" dt="2021-10-07T17:56:31.512" v="4799" actId="790"/>
        <pc:sldMkLst>
          <pc:docMk/>
          <pc:sldMk cId="1648850633" sldId="937"/>
        </pc:sldMkLst>
        <pc:spChg chg="mod">
          <ac:chgData name="Bohms, H.M. (Michel)" userId="f0b80a2c-ca6a-4850-9433-81e4d17ec5c1" providerId="ADAL" clId="{FBD933A5-3716-4CE6-9944-9EE98115B741}" dt="2021-10-07T17:56:31.505" v="4796" actId="790"/>
          <ac:spMkLst>
            <pc:docMk/>
            <pc:sldMk cId="1648850633" sldId="937"/>
            <ac:spMk id="4" creationId="{36C1B6FF-8499-46F1-8740-1D3D36A28927}"/>
          </ac:spMkLst>
        </pc:spChg>
        <pc:spChg chg="mod">
          <ac:chgData name="Bohms, H.M. (Michel)" userId="f0b80a2c-ca6a-4850-9433-81e4d17ec5c1" providerId="ADAL" clId="{FBD933A5-3716-4CE6-9944-9EE98115B741}" dt="2021-10-07T17:56:31.509" v="4797" actId="790"/>
          <ac:spMkLst>
            <pc:docMk/>
            <pc:sldMk cId="1648850633" sldId="937"/>
            <ac:spMk id="5" creationId="{70DACE6C-9EFF-407F-BF2C-5E7008DE460D}"/>
          </ac:spMkLst>
        </pc:spChg>
        <pc:spChg chg="mod">
          <ac:chgData name="Bohms, H.M. (Michel)" userId="f0b80a2c-ca6a-4850-9433-81e4d17ec5c1" providerId="ADAL" clId="{FBD933A5-3716-4CE6-9944-9EE98115B741}" dt="2021-10-07T17:56:31.511" v="4798" actId="790"/>
          <ac:spMkLst>
            <pc:docMk/>
            <pc:sldMk cId="1648850633" sldId="937"/>
            <ac:spMk id="6" creationId="{27D7ECEC-5AC1-4CE7-949E-8D7401B99FCB}"/>
          </ac:spMkLst>
        </pc:spChg>
        <pc:spChg chg="mod">
          <ac:chgData name="Bohms, H.M. (Michel)" userId="f0b80a2c-ca6a-4850-9433-81e4d17ec5c1" providerId="ADAL" clId="{FBD933A5-3716-4CE6-9944-9EE98115B741}" dt="2021-10-07T17:56:31.512" v="4799" actId="790"/>
          <ac:spMkLst>
            <pc:docMk/>
            <pc:sldMk cId="1648850633" sldId="937"/>
            <ac:spMk id="7" creationId="{193C931F-4A43-48C7-8B99-3F7914251232}"/>
          </ac:spMkLst>
        </pc:spChg>
      </pc:sldChg>
      <pc:sldChg chg="modSp mod">
        <pc:chgData name="Bohms, H.M. (Michel)" userId="f0b80a2c-ca6a-4850-9433-81e4d17ec5c1" providerId="ADAL" clId="{FBD933A5-3716-4CE6-9944-9EE98115B741}" dt="2021-10-07T17:56:31.909" v="4989" actId="790"/>
        <pc:sldMkLst>
          <pc:docMk/>
          <pc:sldMk cId="748245186" sldId="939"/>
        </pc:sldMkLst>
        <pc:spChg chg="mod">
          <ac:chgData name="Bohms, H.M. (Michel)" userId="f0b80a2c-ca6a-4850-9433-81e4d17ec5c1" providerId="ADAL" clId="{FBD933A5-3716-4CE6-9944-9EE98115B741}" dt="2021-10-07T17:56:31.897" v="4982" actId="790"/>
          <ac:spMkLst>
            <pc:docMk/>
            <pc:sldMk cId="748245186" sldId="939"/>
            <ac:spMk id="2" creationId="{360A0724-678B-4BA1-BBF7-D1A62D15B42D}"/>
          </ac:spMkLst>
        </pc:spChg>
        <pc:spChg chg="mod">
          <ac:chgData name="Bohms, H.M. (Michel)" userId="f0b80a2c-ca6a-4850-9433-81e4d17ec5c1" providerId="ADAL" clId="{FBD933A5-3716-4CE6-9944-9EE98115B741}" dt="2021-10-07T17:56:31.901" v="4985" actId="20577"/>
          <ac:spMkLst>
            <pc:docMk/>
            <pc:sldMk cId="748245186" sldId="939"/>
            <ac:spMk id="3" creationId="{A6A20898-5842-4457-A617-A5392C6E4A89}"/>
          </ac:spMkLst>
        </pc:spChg>
        <pc:spChg chg="mod">
          <ac:chgData name="Bohms, H.M. (Michel)" userId="f0b80a2c-ca6a-4850-9433-81e4d17ec5c1" providerId="ADAL" clId="{FBD933A5-3716-4CE6-9944-9EE98115B741}" dt="2021-10-07T17:56:31.903" v="4986" actId="790"/>
          <ac:spMkLst>
            <pc:docMk/>
            <pc:sldMk cId="748245186" sldId="939"/>
            <ac:spMk id="4" creationId="{F7D08F6F-6029-4122-B484-7D54049A3FB3}"/>
          </ac:spMkLst>
        </pc:spChg>
        <pc:spChg chg="mod">
          <ac:chgData name="Bohms, H.M. (Michel)" userId="f0b80a2c-ca6a-4850-9433-81e4d17ec5c1" providerId="ADAL" clId="{FBD933A5-3716-4CE6-9944-9EE98115B741}" dt="2021-10-07T17:56:31.906" v="4987" actId="790"/>
          <ac:spMkLst>
            <pc:docMk/>
            <pc:sldMk cId="748245186" sldId="939"/>
            <ac:spMk id="5" creationId="{3EA2EB86-98B3-4BE0-B95E-0EF364444007}"/>
          </ac:spMkLst>
        </pc:spChg>
        <pc:spChg chg="mod">
          <ac:chgData name="Bohms, H.M. (Michel)" userId="f0b80a2c-ca6a-4850-9433-81e4d17ec5c1" providerId="ADAL" clId="{FBD933A5-3716-4CE6-9944-9EE98115B741}" dt="2021-10-07T17:56:31.908" v="4988" actId="790"/>
          <ac:spMkLst>
            <pc:docMk/>
            <pc:sldMk cId="748245186" sldId="939"/>
            <ac:spMk id="6" creationId="{35F61DFE-30F3-47F1-958C-8BEE221F8419}"/>
          </ac:spMkLst>
        </pc:spChg>
        <pc:spChg chg="mod">
          <ac:chgData name="Bohms, H.M. (Michel)" userId="f0b80a2c-ca6a-4850-9433-81e4d17ec5c1" providerId="ADAL" clId="{FBD933A5-3716-4CE6-9944-9EE98115B741}" dt="2021-10-07T17:56:31.909" v="4989" actId="790"/>
          <ac:spMkLst>
            <pc:docMk/>
            <pc:sldMk cId="748245186" sldId="939"/>
            <ac:spMk id="7" creationId="{BE35243A-991B-47D7-BBDF-5DC96642A935}"/>
          </ac:spMkLst>
        </pc:spChg>
      </pc:sldChg>
      <pc:sldChg chg="modSp mod">
        <pc:chgData name="Bohms, H.M. (Michel)" userId="f0b80a2c-ca6a-4850-9433-81e4d17ec5c1" providerId="ADAL" clId="{FBD933A5-3716-4CE6-9944-9EE98115B741}" dt="2021-10-07T17:56:30.238" v="4084" actId="790"/>
        <pc:sldMkLst>
          <pc:docMk/>
          <pc:sldMk cId="2580811082" sldId="942"/>
        </pc:sldMkLst>
        <pc:spChg chg="mod">
          <ac:chgData name="Bohms, H.M. (Michel)" userId="f0b80a2c-ca6a-4850-9433-81e4d17ec5c1" providerId="ADAL" clId="{FBD933A5-3716-4CE6-9944-9EE98115B741}" dt="2021-10-07T17:56:30.238" v="4084" actId="790"/>
          <ac:spMkLst>
            <pc:docMk/>
            <pc:sldMk cId="2580811082" sldId="942"/>
            <ac:spMk id="7" creationId="{4DC408E1-207F-47E7-B0AD-114F047225DC}"/>
          </ac:spMkLst>
        </pc:spChg>
        <pc:spChg chg="mod">
          <ac:chgData name="Bohms, H.M. (Michel)" userId="f0b80a2c-ca6a-4850-9433-81e4d17ec5c1" providerId="ADAL" clId="{FBD933A5-3716-4CE6-9944-9EE98115B741}" dt="2021-10-07T17:56:30.232" v="4081" actId="790"/>
          <ac:spMkLst>
            <pc:docMk/>
            <pc:sldMk cId="2580811082" sldId="942"/>
            <ac:spMk id="20" creationId="{4BB9987A-2C44-4D4D-9641-691499791444}"/>
          </ac:spMkLst>
        </pc:spChg>
        <pc:spChg chg="mod">
          <ac:chgData name="Bohms, H.M. (Michel)" userId="f0b80a2c-ca6a-4850-9433-81e4d17ec5c1" providerId="ADAL" clId="{FBD933A5-3716-4CE6-9944-9EE98115B741}" dt="2021-10-07T17:56:30.227" v="4077" actId="790"/>
          <ac:spMkLst>
            <pc:docMk/>
            <pc:sldMk cId="2580811082" sldId="942"/>
            <ac:spMk id="21" creationId="{FB0A1F67-8B72-4538-88A8-FCEE59540602}"/>
          </ac:spMkLst>
        </pc:spChg>
        <pc:spChg chg="mod">
          <ac:chgData name="Bohms, H.M. (Michel)" userId="f0b80a2c-ca6a-4850-9433-81e4d17ec5c1" providerId="ADAL" clId="{FBD933A5-3716-4CE6-9944-9EE98115B741}" dt="2021-10-07T17:56:30.230" v="4080" actId="20577"/>
          <ac:spMkLst>
            <pc:docMk/>
            <pc:sldMk cId="2580811082" sldId="942"/>
            <ac:spMk id="23" creationId="{42D326BD-7163-4F21-BB5C-93E4AA4B3E1A}"/>
          </ac:spMkLst>
        </pc:spChg>
        <pc:spChg chg="mod">
          <ac:chgData name="Bohms, H.M. (Michel)" userId="f0b80a2c-ca6a-4850-9433-81e4d17ec5c1" providerId="ADAL" clId="{FBD933A5-3716-4CE6-9944-9EE98115B741}" dt="2021-10-07T17:56:30.233" v="4082" actId="790"/>
          <ac:spMkLst>
            <pc:docMk/>
            <pc:sldMk cId="2580811082" sldId="942"/>
            <ac:spMk id="24" creationId="{A2CD1CB4-E5AB-418D-A0CA-3FDDDD69E479}"/>
          </ac:spMkLst>
        </pc:spChg>
        <pc:spChg chg="mod">
          <ac:chgData name="Bohms, H.M. (Michel)" userId="f0b80a2c-ca6a-4850-9433-81e4d17ec5c1" providerId="ADAL" clId="{FBD933A5-3716-4CE6-9944-9EE98115B741}" dt="2021-10-07T17:56:30.237" v="4083" actId="790"/>
          <ac:spMkLst>
            <pc:docMk/>
            <pc:sldMk cId="2580811082" sldId="942"/>
            <ac:spMk id="25" creationId="{C1805DBD-7D7B-40C4-9F2B-350544973852}"/>
          </ac:spMkLst>
        </pc:spChg>
      </pc:sldChg>
      <pc:sldChg chg="modSp mod">
        <pc:chgData name="Bohms, H.M. (Michel)" userId="f0b80a2c-ca6a-4850-9433-81e4d17ec5c1" providerId="ADAL" clId="{FBD933A5-3716-4CE6-9944-9EE98115B741}" dt="2021-10-07T17:56:32.188" v="5146" actId="790"/>
        <pc:sldMkLst>
          <pc:docMk/>
          <pc:sldMk cId="3019104323" sldId="944"/>
        </pc:sldMkLst>
        <pc:spChg chg="mod">
          <ac:chgData name="Bohms, H.M. (Michel)" userId="f0b80a2c-ca6a-4850-9433-81e4d17ec5c1" providerId="ADAL" clId="{FBD933A5-3716-4CE6-9944-9EE98115B741}" dt="2021-10-07T17:56:32.148" v="5124" actId="20577"/>
          <ac:spMkLst>
            <pc:docMk/>
            <pc:sldMk cId="3019104323" sldId="944"/>
            <ac:spMk id="3" creationId="{78E07E76-A351-43CE-B08A-48E8515C8885}"/>
          </ac:spMkLst>
        </pc:spChg>
        <pc:spChg chg="mod">
          <ac:chgData name="Bohms, H.M. (Michel)" userId="f0b80a2c-ca6a-4850-9433-81e4d17ec5c1" providerId="ADAL" clId="{FBD933A5-3716-4CE6-9944-9EE98115B741}" dt="2021-10-07T17:56:32.150" v="5125" actId="790"/>
          <ac:spMkLst>
            <pc:docMk/>
            <pc:sldMk cId="3019104323" sldId="944"/>
            <ac:spMk id="4" creationId="{788E63E9-0EB5-4DED-9804-0281EC606A87}"/>
          </ac:spMkLst>
        </pc:spChg>
        <pc:spChg chg="mod">
          <ac:chgData name="Bohms, H.M. (Michel)" userId="f0b80a2c-ca6a-4850-9433-81e4d17ec5c1" providerId="ADAL" clId="{FBD933A5-3716-4CE6-9944-9EE98115B741}" dt="2021-10-07T17:56:32.154" v="5126" actId="790"/>
          <ac:spMkLst>
            <pc:docMk/>
            <pc:sldMk cId="3019104323" sldId="944"/>
            <ac:spMk id="5" creationId="{0E327336-745C-4266-A844-CE3983943E96}"/>
          </ac:spMkLst>
        </pc:spChg>
        <pc:spChg chg="mod">
          <ac:chgData name="Bohms, H.M. (Michel)" userId="f0b80a2c-ca6a-4850-9433-81e4d17ec5c1" providerId="ADAL" clId="{FBD933A5-3716-4CE6-9944-9EE98115B741}" dt="2021-10-07T17:56:32.155" v="5127" actId="790"/>
          <ac:spMkLst>
            <pc:docMk/>
            <pc:sldMk cId="3019104323" sldId="944"/>
            <ac:spMk id="6" creationId="{6D994EBE-0CEF-4F92-9742-6D1D353E7CE2}"/>
          </ac:spMkLst>
        </pc:spChg>
        <pc:spChg chg="mod">
          <ac:chgData name="Bohms, H.M. (Michel)" userId="f0b80a2c-ca6a-4850-9433-81e4d17ec5c1" providerId="ADAL" clId="{FBD933A5-3716-4CE6-9944-9EE98115B741}" dt="2021-10-07T17:56:32.157" v="5128" actId="790"/>
          <ac:spMkLst>
            <pc:docMk/>
            <pc:sldMk cId="3019104323" sldId="944"/>
            <ac:spMk id="7" creationId="{48855BA8-18C7-4B5B-81B7-61594E765447}"/>
          </ac:spMkLst>
        </pc:spChg>
        <pc:spChg chg="mod">
          <ac:chgData name="Bohms, H.M. (Michel)" userId="f0b80a2c-ca6a-4850-9433-81e4d17ec5c1" providerId="ADAL" clId="{FBD933A5-3716-4CE6-9944-9EE98115B741}" dt="2021-10-07T17:56:32.159" v="5129" actId="790"/>
          <ac:spMkLst>
            <pc:docMk/>
            <pc:sldMk cId="3019104323" sldId="944"/>
            <ac:spMk id="8" creationId="{009570E5-D25B-41CB-8563-F86F7BAFF525}"/>
          </ac:spMkLst>
        </pc:spChg>
        <pc:spChg chg="mod">
          <ac:chgData name="Bohms, H.M. (Michel)" userId="f0b80a2c-ca6a-4850-9433-81e4d17ec5c1" providerId="ADAL" clId="{FBD933A5-3716-4CE6-9944-9EE98115B741}" dt="2021-10-07T17:56:32.161" v="5130" actId="790"/>
          <ac:spMkLst>
            <pc:docMk/>
            <pc:sldMk cId="3019104323" sldId="944"/>
            <ac:spMk id="9" creationId="{7D1176D1-FE6B-45E2-B554-0014C42845E4}"/>
          </ac:spMkLst>
        </pc:spChg>
        <pc:spChg chg="mod">
          <ac:chgData name="Bohms, H.M. (Michel)" userId="f0b80a2c-ca6a-4850-9433-81e4d17ec5c1" providerId="ADAL" clId="{FBD933A5-3716-4CE6-9944-9EE98115B741}" dt="2021-10-07T17:56:32.163" v="5131" actId="790"/>
          <ac:spMkLst>
            <pc:docMk/>
            <pc:sldMk cId="3019104323" sldId="944"/>
            <ac:spMk id="10" creationId="{DB1B5FA5-0C30-4E4E-B93E-4D6A3E1FCAB1}"/>
          </ac:spMkLst>
        </pc:spChg>
        <pc:spChg chg="mod">
          <ac:chgData name="Bohms, H.M. (Michel)" userId="f0b80a2c-ca6a-4850-9433-81e4d17ec5c1" providerId="ADAL" clId="{FBD933A5-3716-4CE6-9944-9EE98115B741}" dt="2021-10-07T17:56:32.165" v="5132" actId="790"/>
          <ac:spMkLst>
            <pc:docMk/>
            <pc:sldMk cId="3019104323" sldId="944"/>
            <ac:spMk id="15" creationId="{59026CAF-7AFA-41D2-9E9A-6EF622A6E144}"/>
          </ac:spMkLst>
        </pc:spChg>
        <pc:spChg chg="mod">
          <ac:chgData name="Bohms, H.M. (Michel)" userId="f0b80a2c-ca6a-4850-9433-81e4d17ec5c1" providerId="ADAL" clId="{FBD933A5-3716-4CE6-9944-9EE98115B741}" dt="2021-10-07T17:56:32.167" v="5133" actId="790"/>
          <ac:spMkLst>
            <pc:docMk/>
            <pc:sldMk cId="3019104323" sldId="944"/>
            <ac:spMk id="17" creationId="{72662A45-6F2F-4886-9BF5-9C45FC74143C}"/>
          </ac:spMkLst>
        </pc:spChg>
        <pc:spChg chg="mod">
          <ac:chgData name="Bohms, H.M. (Michel)" userId="f0b80a2c-ca6a-4850-9433-81e4d17ec5c1" providerId="ADAL" clId="{FBD933A5-3716-4CE6-9944-9EE98115B741}" dt="2021-10-07T17:56:32.168" v="5134" actId="790"/>
          <ac:spMkLst>
            <pc:docMk/>
            <pc:sldMk cId="3019104323" sldId="944"/>
            <ac:spMk id="18" creationId="{4816ADD9-EA62-4788-9923-7CAF7F34EAF3}"/>
          </ac:spMkLst>
        </pc:spChg>
        <pc:spChg chg="mod">
          <ac:chgData name="Bohms, H.M. (Michel)" userId="f0b80a2c-ca6a-4850-9433-81e4d17ec5c1" providerId="ADAL" clId="{FBD933A5-3716-4CE6-9944-9EE98115B741}" dt="2021-10-07T17:56:32.170" v="5135" actId="790"/>
          <ac:spMkLst>
            <pc:docMk/>
            <pc:sldMk cId="3019104323" sldId="944"/>
            <ac:spMk id="20" creationId="{5858575E-89F8-49EF-9786-31DAD58A3732}"/>
          </ac:spMkLst>
        </pc:spChg>
        <pc:spChg chg="mod">
          <ac:chgData name="Bohms, H.M. (Michel)" userId="f0b80a2c-ca6a-4850-9433-81e4d17ec5c1" providerId="ADAL" clId="{FBD933A5-3716-4CE6-9944-9EE98115B741}" dt="2021-10-07T17:56:32.172" v="5136" actId="790"/>
          <ac:spMkLst>
            <pc:docMk/>
            <pc:sldMk cId="3019104323" sldId="944"/>
            <ac:spMk id="22" creationId="{6E5218F3-6B46-4992-8F54-9AC51D4518DC}"/>
          </ac:spMkLst>
        </pc:spChg>
        <pc:spChg chg="mod">
          <ac:chgData name="Bohms, H.M. (Michel)" userId="f0b80a2c-ca6a-4850-9433-81e4d17ec5c1" providerId="ADAL" clId="{FBD933A5-3716-4CE6-9944-9EE98115B741}" dt="2021-10-07T17:56:32.174" v="5137" actId="790"/>
          <ac:spMkLst>
            <pc:docMk/>
            <pc:sldMk cId="3019104323" sldId="944"/>
            <ac:spMk id="25" creationId="{32219DA1-1AEC-44FD-AF04-FF8319B1329A}"/>
          </ac:spMkLst>
        </pc:spChg>
        <pc:spChg chg="mod">
          <ac:chgData name="Bohms, H.M. (Michel)" userId="f0b80a2c-ca6a-4850-9433-81e4d17ec5c1" providerId="ADAL" clId="{FBD933A5-3716-4CE6-9944-9EE98115B741}" dt="2021-10-07T17:56:32.176" v="5138" actId="790"/>
          <ac:spMkLst>
            <pc:docMk/>
            <pc:sldMk cId="3019104323" sldId="944"/>
            <ac:spMk id="26" creationId="{3DAA6566-934A-4572-820B-BEF2BFE6FE54}"/>
          </ac:spMkLst>
        </pc:spChg>
        <pc:spChg chg="mod">
          <ac:chgData name="Bohms, H.M. (Michel)" userId="f0b80a2c-ca6a-4850-9433-81e4d17ec5c1" providerId="ADAL" clId="{FBD933A5-3716-4CE6-9944-9EE98115B741}" dt="2021-10-07T17:56:32.177" v="5139" actId="790"/>
          <ac:spMkLst>
            <pc:docMk/>
            <pc:sldMk cId="3019104323" sldId="944"/>
            <ac:spMk id="31" creationId="{E166DFC2-E944-4C78-83B1-23AC024B1816}"/>
          </ac:spMkLst>
        </pc:spChg>
        <pc:spChg chg="mod">
          <ac:chgData name="Bohms, H.M. (Michel)" userId="f0b80a2c-ca6a-4850-9433-81e4d17ec5c1" providerId="ADAL" clId="{FBD933A5-3716-4CE6-9944-9EE98115B741}" dt="2021-10-07T17:56:32.179" v="5140" actId="790"/>
          <ac:spMkLst>
            <pc:docMk/>
            <pc:sldMk cId="3019104323" sldId="944"/>
            <ac:spMk id="37" creationId="{B47DFE1E-656F-475C-9815-909F821B18E0}"/>
          </ac:spMkLst>
        </pc:spChg>
        <pc:spChg chg="mod">
          <ac:chgData name="Bohms, H.M. (Michel)" userId="f0b80a2c-ca6a-4850-9433-81e4d17ec5c1" providerId="ADAL" clId="{FBD933A5-3716-4CE6-9944-9EE98115B741}" dt="2021-10-07T17:56:32.181" v="5141" actId="790"/>
          <ac:spMkLst>
            <pc:docMk/>
            <pc:sldMk cId="3019104323" sldId="944"/>
            <ac:spMk id="38" creationId="{AABA4495-CB99-496F-B0A0-1523CBD2A39F}"/>
          </ac:spMkLst>
        </pc:spChg>
        <pc:spChg chg="mod">
          <ac:chgData name="Bohms, H.M. (Michel)" userId="f0b80a2c-ca6a-4850-9433-81e4d17ec5c1" providerId="ADAL" clId="{FBD933A5-3716-4CE6-9944-9EE98115B741}" dt="2021-10-07T17:56:32.182" v="5142" actId="790"/>
          <ac:spMkLst>
            <pc:docMk/>
            <pc:sldMk cId="3019104323" sldId="944"/>
            <ac:spMk id="41" creationId="{72B6E672-D786-4BA9-B65E-3A73C96D4BF9}"/>
          </ac:spMkLst>
        </pc:spChg>
        <pc:spChg chg="mod">
          <ac:chgData name="Bohms, H.M. (Michel)" userId="f0b80a2c-ca6a-4850-9433-81e4d17ec5c1" providerId="ADAL" clId="{FBD933A5-3716-4CE6-9944-9EE98115B741}" dt="2021-10-07T17:56:32.184" v="5143" actId="790"/>
          <ac:spMkLst>
            <pc:docMk/>
            <pc:sldMk cId="3019104323" sldId="944"/>
            <ac:spMk id="42" creationId="{DCAAE101-0F0A-4192-8F64-44C288CF231C}"/>
          </ac:spMkLst>
        </pc:spChg>
        <pc:spChg chg="mod">
          <ac:chgData name="Bohms, H.M. (Michel)" userId="f0b80a2c-ca6a-4850-9433-81e4d17ec5c1" providerId="ADAL" clId="{FBD933A5-3716-4CE6-9944-9EE98115B741}" dt="2021-10-07T17:56:32.185" v="5144" actId="790"/>
          <ac:spMkLst>
            <pc:docMk/>
            <pc:sldMk cId="3019104323" sldId="944"/>
            <ac:spMk id="43" creationId="{AB3BE7C8-1CC7-4F0E-BD3E-9D8F4D8A1C34}"/>
          </ac:spMkLst>
        </pc:spChg>
        <pc:spChg chg="mod">
          <ac:chgData name="Bohms, H.M. (Michel)" userId="f0b80a2c-ca6a-4850-9433-81e4d17ec5c1" providerId="ADAL" clId="{FBD933A5-3716-4CE6-9944-9EE98115B741}" dt="2021-10-07T17:56:32.186" v="5145" actId="790"/>
          <ac:spMkLst>
            <pc:docMk/>
            <pc:sldMk cId="3019104323" sldId="944"/>
            <ac:spMk id="44" creationId="{502C9AAE-A792-4747-8DA5-35171AD70D52}"/>
          </ac:spMkLst>
        </pc:spChg>
        <pc:spChg chg="mod">
          <ac:chgData name="Bohms, H.M. (Michel)" userId="f0b80a2c-ca6a-4850-9433-81e4d17ec5c1" providerId="ADAL" clId="{FBD933A5-3716-4CE6-9944-9EE98115B741}" dt="2021-10-07T17:56:32.188" v="5146" actId="790"/>
          <ac:spMkLst>
            <pc:docMk/>
            <pc:sldMk cId="3019104323" sldId="944"/>
            <ac:spMk id="46" creationId="{1387537B-5C32-4A02-8E4E-06140830D1F9}"/>
          </ac:spMkLst>
        </pc:spChg>
      </pc:sldChg>
      <pc:sldChg chg="modSp mod">
        <pc:chgData name="Bohms, H.M. (Michel)" userId="f0b80a2c-ca6a-4850-9433-81e4d17ec5c1" providerId="ADAL" clId="{FBD933A5-3716-4CE6-9944-9EE98115B741}" dt="2021-10-07T17:56:32.282" v="5205" actId="790"/>
        <pc:sldMkLst>
          <pc:docMk/>
          <pc:sldMk cId="1451188596" sldId="945"/>
        </pc:sldMkLst>
        <pc:spChg chg="mod">
          <ac:chgData name="Bohms, H.M. (Michel)" userId="f0b80a2c-ca6a-4850-9433-81e4d17ec5c1" providerId="ADAL" clId="{FBD933A5-3716-4CE6-9944-9EE98115B741}" dt="2021-10-07T17:56:32.193" v="5149" actId="20577"/>
          <ac:spMkLst>
            <pc:docMk/>
            <pc:sldMk cId="1451188596" sldId="945"/>
            <ac:spMk id="3" creationId="{75A29B4D-1E6A-491A-807E-D3C46A9BEC2E}"/>
          </ac:spMkLst>
        </pc:spChg>
        <pc:spChg chg="mod">
          <ac:chgData name="Bohms, H.M. (Michel)" userId="f0b80a2c-ca6a-4850-9433-81e4d17ec5c1" providerId="ADAL" clId="{FBD933A5-3716-4CE6-9944-9EE98115B741}" dt="2021-10-07T17:56:32.194" v="5150" actId="790"/>
          <ac:spMkLst>
            <pc:docMk/>
            <pc:sldMk cId="1451188596" sldId="945"/>
            <ac:spMk id="4" creationId="{F47ED6A9-C1E3-44BD-B421-C1DBF1A5498E}"/>
          </ac:spMkLst>
        </pc:spChg>
        <pc:spChg chg="mod">
          <ac:chgData name="Bohms, H.M. (Michel)" userId="f0b80a2c-ca6a-4850-9433-81e4d17ec5c1" providerId="ADAL" clId="{FBD933A5-3716-4CE6-9944-9EE98115B741}" dt="2021-10-07T17:56:32.198" v="5151" actId="790"/>
          <ac:spMkLst>
            <pc:docMk/>
            <pc:sldMk cId="1451188596" sldId="945"/>
            <ac:spMk id="5" creationId="{70665267-6209-449C-910D-1C7CC89EF8F4}"/>
          </ac:spMkLst>
        </pc:spChg>
        <pc:spChg chg="mod">
          <ac:chgData name="Bohms, H.M. (Michel)" userId="f0b80a2c-ca6a-4850-9433-81e4d17ec5c1" providerId="ADAL" clId="{FBD933A5-3716-4CE6-9944-9EE98115B741}" dt="2021-10-07T17:56:32.200" v="5152" actId="790"/>
          <ac:spMkLst>
            <pc:docMk/>
            <pc:sldMk cId="1451188596" sldId="945"/>
            <ac:spMk id="6" creationId="{218FA3CB-9D2C-4CEB-856C-0A6300373A33}"/>
          </ac:spMkLst>
        </pc:spChg>
        <pc:spChg chg="mod">
          <ac:chgData name="Bohms, H.M. (Michel)" userId="f0b80a2c-ca6a-4850-9433-81e4d17ec5c1" providerId="ADAL" clId="{FBD933A5-3716-4CE6-9944-9EE98115B741}" dt="2021-10-07T17:56:32.202" v="5153" actId="790"/>
          <ac:spMkLst>
            <pc:docMk/>
            <pc:sldMk cId="1451188596" sldId="945"/>
            <ac:spMk id="7" creationId="{D7CBE52F-0DFE-481E-9524-38D335BFD3FC}"/>
          </ac:spMkLst>
        </pc:spChg>
        <pc:spChg chg="mod">
          <ac:chgData name="Bohms, H.M. (Michel)" userId="f0b80a2c-ca6a-4850-9433-81e4d17ec5c1" providerId="ADAL" clId="{FBD933A5-3716-4CE6-9944-9EE98115B741}" dt="2021-10-07T17:56:32.204" v="5154" actId="790"/>
          <ac:spMkLst>
            <pc:docMk/>
            <pc:sldMk cId="1451188596" sldId="945"/>
            <ac:spMk id="8" creationId="{ACF640E4-ADF0-4E6E-AA1E-A52B7DFA3AF3}"/>
          </ac:spMkLst>
        </pc:spChg>
        <pc:spChg chg="mod">
          <ac:chgData name="Bohms, H.M. (Michel)" userId="f0b80a2c-ca6a-4850-9433-81e4d17ec5c1" providerId="ADAL" clId="{FBD933A5-3716-4CE6-9944-9EE98115B741}" dt="2021-10-07T17:56:32.205" v="5155" actId="790"/>
          <ac:spMkLst>
            <pc:docMk/>
            <pc:sldMk cId="1451188596" sldId="945"/>
            <ac:spMk id="9" creationId="{85C917F7-7F40-47F9-B5B2-99A8E10FB84C}"/>
          </ac:spMkLst>
        </pc:spChg>
        <pc:spChg chg="mod">
          <ac:chgData name="Bohms, H.M. (Michel)" userId="f0b80a2c-ca6a-4850-9433-81e4d17ec5c1" providerId="ADAL" clId="{FBD933A5-3716-4CE6-9944-9EE98115B741}" dt="2021-10-07T17:56:32.207" v="5156" actId="790"/>
          <ac:spMkLst>
            <pc:docMk/>
            <pc:sldMk cId="1451188596" sldId="945"/>
            <ac:spMk id="10" creationId="{601A23E2-BC44-4DCB-AA44-69BD540B900E}"/>
          </ac:spMkLst>
        </pc:spChg>
        <pc:spChg chg="mod">
          <ac:chgData name="Bohms, H.M. (Michel)" userId="f0b80a2c-ca6a-4850-9433-81e4d17ec5c1" providerId="ADAL" clId="{FBD933A5-3716-4CE6-9944-9EE98115B741}" dt="2021-10-07T17:56:32.209" v="5157" actId="790"/>
          <ac:spMkLst>
            <pc:docMk/>
            <pc:sldMk cId="1451188596" sldId="945"/>
            <ac:spMk id="11" creationId="{366CB0E5-1100-4EDC-A268-8740CBF17532}"/>
          </ac:spMkLst>
        </pc:spChg>
        <pc:spChg chg="mod">
          <ac:chgData name="Bohms, H.M. (Michel)" userId="f0b80a2c-ca6a-4850-9433-81e4d17ec5c1" providerId="ADAL" clId="{FBD933A5-3716-4CE6-9944-9EE98115B741}" dt="2021-10-07T17:56:32.211" v="5158" actId="790"/>
          <ac:spMkLst>
            <pc:docMk/>
            <pc:sldMk cId="1451188596" sldId="945"/>
            <ac:spMk id="12" creationId="{193E40CD-DC67-492E-A352-106574233EBE}"/>
          </ac:spMkLst>
        </pc:spChg>
        <pc:spChg chg="mod">
          <ac:chgData name="Bohms, H.M. (Michel)" userId="f0b80a2c-ca6a-4850-9433-81e4d17ec5c1" providerId="ADAL" clId="{FBD933A5-3716-4CE6-9944-9EE98115B741}" dt="2021-10-07T17:56:32.212" v="5159" actId="790"/>
          <ac:spMkLst>
            <pc:docMk/>
            <pc:sldMk cId="1451188596" sldId="945"/>
            <ac:spMk id="13" creationId="{2BC99898-2565-44A4-8899-D50B12FBF596}"/>
          </ac:spMkLst>
        </pc:spChg>
        <pc:spChg chg="mod">
          <ac:chgData name="Bohms, H.M. (Michel)" userId="f0b80a2c-ca6a-4850-9433-81e4d17ec5c1" providerId="ADAL" clId="{FBD933A5-3716-4CE6-9944-9EE98115B741}" dt="2021-10-07T17:56:32.214" v="5160" actId="790"/>
          <ac:spMkLst>
            <pc:docMk/>
            <pc:sldMk cId="1451188596" sldId="945"/>
            <ac:spMk id="14" creationId="{6B9A135A-2D1E-4FDD-9F61-A6EDC43BCA9B}"/>
          </ac:spMkLst>
        </pc:spChg>
        <pc:spChg chg="mod">
          <ac:chgData name="Bohms, H.M. (Michel)" userId="f0b80a2c-ca6a-4850-9433-81e4d17ec5c1" providerId="ADAL" clId="{FBD933A5-3716-4CE6-9944-9EE98115B741}" dt="2021-10-07T17:56:32.216" v="5161" actId="790"/>
          <ac:spMkLst>
            <pc:docMk/>
            <pc:sldMk cId="1451188596" sldId="945"/>
            <ac:spMk id="16" creationId="{F5E76586-8B31-4EF6-ABC2-96A20FFD444F}"/>
          </ac:spMkLst>
        </pc:spChg>
        <pc:spChg chg="mod">
          <ac:chgData name="Bohms, H.M. (Michel)" userId="f0b80a2c-ca6a-4850-9433-81e4d17ec5c1" providerId="ADAL" clId="{FBD933A5-3716-4CE6-9944-9EE98115B741}" dt="2021-10-07T17:56:32.220" v="5164" actId="20577"/>
          <ac:spMkLst>
            <pc:docMk/>
            <pc:sldMk cId="1451188596" sldId="945"/>
            <ac:spMk id="17" creationId="{DA026D14-0749-469E-9807-FA0F593BE60B}"/>
          </ac:spMkLst>
        </pc:spChg>
        <pc:spChg chg="mod">
          <ac:chgData name="Bohms, H.M. (Michel)" userId="f0b80a2c-ca6a-4850-9433-81e4d17ec5c1" providerId="ADAL" clId="{FBD933A5-3716-4CE6-9944-9EE98115B741}" dt="2021-10-07T17:56:32.225" v="5167" actId="20577"/>
          <ac:spMkLst>
            <pc:docMk/>
            <pc:sldMk cId="1451188596" sldId="945"/>
            <ac:spMk id="18" creationId="{85A02123-16FD-448D-9DE9-1091260A8504}"/>
          </ac:spMkLst>
        </pc:spChg>
        <pc:spChg chg="mod">
          <ac:chgData name="Bohms, H.M. (Michel)" userId="f0b80a2c-ca6a-4850-9433-81e4d17ec5c1" providerId="ADAL" clId="{FBD933A5-3716-4CE6-9944-9EE98115B741}" dt="2021-10-07T17:56:32.229" v="5170" actId="20577"/>
          <ac:spMkLst>
            <pc:docMk/>
            <pc:sldMk cId="1451188596" sldId="945"/>
            <ac:spMk id="19" creationId="{1449ACFC-58AA-40C7-B614-6EFDF67D2BF1}"/>
          </ac:spMkLst>
        </pc:spChg>
        <pc:spChg chg="mod">
          <ac:chgData name="Bohms, H.M. (Michel)" userId="f0b80a2c-ca6a-4850-9433-81e4d17ec5c1" providerId="ADAL" clId="{FBD933A5-3716-4CE6-9944-9EE98115B741}" dt="2021-10-07T17:56:32.234" v="5173" actId="20577"/>
          <ac:spMkLst>
            <pc:docMk/>
            <pc:sldMk cId="1451188596" sldId="945"/>
            <ac:spMk id="21" creationId="{F10F22FF-79D0-46F0-BB31-B477BF24373E}"/>
          </ac:spMkLst>
        </pc:spChg>
        <pc:spChg chg="mod">
          <ac:chgData name="Bohms, H.M. (Michel)" userId="f0b80a2c-ca6a-4850-9433-81e4d17ec5c1" providerId="ADAL" clId="{FBD933A5-3716-4CE6-9944-9EE98115B741}" dt="2021-10-07T17:56:32.238" v="5176" actId="20577"/>
          <ac:spMkLst>
            <pc:docMk/>
            <pc:sldMk cId="1451188596" sldId="945"/>
            <ac:spMk id="22" creationId="{E17FD1D1-9D0E-4D12-8F47-60C1C7284A48}"/>
          </ac:spMkLst>
        </pc:spChg>
        <pc:spChg chg="mod">
          <ac:chgData name="Bohms, H.M. (Michel)" userId="f0b80a2c-ca6a-4850-9433-81e4d17ec5c1" providerId="ADAL" clId="{FBD933A5-3716-4CE6-9944-9EE98115B741}" dt="2021-10-07T17:56:32.242" v="5179" actId="20577"/>
          <ac:spMkLst>
            <pc:docMk/>
            <pc:sldMk cId="1451188596" sldId="945"/>
            <ac:spMk id="23" creationId="{09252990-EB18-4062-B29E-57D70DD7C51B}"/>
          </ac:spMkLst>
        </pc:spChg>
        <pc:spChg chg="mod">
          <ac:chgData name="Bohms, H.M. (Michel)" userId="f0b80a2c-ca6a-4850-9433-81e4d17ec5c1" providerId="ADAL" clId="{FBD933A5-3716-4CE6-9944-9EE98115B741}" dt="2021-10-07T17:56:32.244" v="5180" actId="790"/>
          <ac:spMkLst>
            <pc:docMk/>
            <pc:sldMk cId="1451188596" sldId="945"/>
            <ac:spMk id="24" creationId="{A23FB11A-E85C-444A-84B0-709AA319E885}"/>
          </ac:spMkLst>
        </pc:spChg>
        <pc:spChg chg="mod">
          <ac:chgData name="Bohms, H.M. (Michel)" userId="f0b80a2c-ca6a-4850-9433-81e4d17ec5c1" providerId="ADAL" clId="{FBD933A5-3716-4CE6-9944-9EE98115B741}" dt="2021-10-07T17:56:32.246" v="5181" actId="790"/>
          <ac:spMkLst>
            <pc:docMk/>
            <pc:sldMk cId="1451188596" sldId="945"/>
            <ac:spMk id="25" creationId="{D6A5F158-9B57-4826-8868-8526F2442C38}"/>
          </ac:spMkLst>
        </pc:spChg>
        <pc:spChg chg="mod">
          <ac:chgData name="Bohms, H.M. (Michel)" userId="f0b80a2c-ca6a-4850-9433-81e4d17ec5c1" providerId="ADAL" clId="{FBD933A5-3716-4CE6-9944-9EE98115B741}" dt="2021-10-07T17:56:32.250" v="5184" actId="20577"/>
          <ac:spMkLst>
            <pc:docMk/>
            <pc:sldMk cId="1451188596" sldId="945"/>
            <ac:spMk id="26" creationId="{B6A53D60-558A-4BAC-A000-97129B39003F}"/>
          </ac:spMkLst>
        </pc:spChg>
        <pc:spChg chg="mod">
          <ac:chgData name="Bohms, H.M. (Michel)" userId="f0b80a2c-ca6a-4850-9433-81e4d17ec5c1" providerId="ADAL" clId="{FBD933A5-3716-4CE6-9944-9EE98115B741}" dt="2021-10-07T17:56:32.252" v="5185" actId="790"/>
          <ac:spMkLst>
            <pc:docMk/>
            <pc:sldMk cId="1451188596" sldId="945"/>
            <ac:spMk id="27" creationId="{7ECBD222-3848-40C6-B01B-E2DBBCDF0C31}"/>
          </ac:spMkLst>
        </pc:spChg>
        <pc:spChg chg="mod">
          <ac:chgData name="Bohms, H.M. (Michel)" userId="f0b80a2c-ca6a-4850-9433-81e4d17ec5c1" providerId="ADAL" clId="{FBD933A5-3716-4CE6-9944-9EE98115B741}" dt="2021-10-07T17:56:32.254" v="5186" actId="790"/>
          <ac:spMkLst>
            <pc:docMk/>
            <pc:sldMk cId="1451188596" sldId="945"/>
            <ac:spMk id="32" creationId="{FB283188-1442-44DD-83F5-EFC5E75FAAB7}"/>
          </ac:spMkLst>
        </pc:spChg>
        <pc:spChg chg="mod">
          <ac:chgData name="Bohms, H.M. (Michel)" userId="f0b80a2c-ca6a-4850-9433-81e4d17ec5c1" providerId="ADAL" clId="{FBD933A5-3716-4CE6-9944-9EE98115B741}" dt="2021-10-07T17:56:32.255" v="5187" actId="790"/>
          <ac:spMkLst>
            <pc:docMk/>
            <pc:sldMk cId="1451188596" sldId="945"/>
            <ac:spMk id="34" creationId="{87F9F42B-6DB3-4F17-8ECD-1454EC8CA374}"/>
          </ac:spMkLst>
        </pc:spChg>
        <pc:spChg chg="mod">
          <ac:chgData name="Bohms, H.M. (Michel)" userId="f0b80a2c-ca6a-4850-9433-81e4d17ec5c1" providerId="ADAL" clId="{FBD933A5-3716-4CE6-9944-9EE98115B741}" dt="2021-10-07T17:56:32.259" v="5190" actId="20577"/>
          <ac:spMkLst>
            <pc:docMk/>
            <pc:sldMk cId="1451188596" sldId="945"/>
            <ac:spMk id="35" creationId="{694C6F0E-83BE-4CB4-8091-BA8F1B772FEC}"/>
          </ac:spMkLst>
        </pc:spChg>
        <pc:spChg chg="mod">
          <ac:chgData name="Bohms, H.M. (Michel)" userId="f0b80a2c-ca6a-4850-9433-81e4d17ec5c1" providerId="ADAL" clId="{FBD933A5-3716-4CE6-9944-9EE98115B741}" dt="2021-10-07T17:56:32.261" v="5191" actId="790"/>
          <ac:spMkLst>
            <pc:docMk/>
            <pc:sldMk cId="1451188596" sldId="945"/>
            <ac:spMk id="36" creationId="{9E95A707-84C6-46C1-851E-A81365A92EEE}"/>
          </ac:spMkLst>
        </pc:spChg>
        <pc:spChg chg="mod">
          <ac:chgData name="Bohms, H.M. (Michel)" userId="f0b80a2c-ca6a-4850-9433-81e4d17ec5c1" providerId="ADAL" clId="{FBD933A5-3716-4CE6-9944-9EE98115B741}" dt="2021-10-07T17:56:32.265" v="5194" actId="20577"/>
          <ac:spMkLst>
            <pc:docMk/>
            <pc:sldMk cId="1451188596" sldId="945"/>
            <ac:spMk id="37" creationId="{851FB7CB-B91C-4B9F-B1A5-38BD94AB0DE3}"/>
          </ac:spMkLst>
        </pc:spChg>
        <pc:spChg chg="mod">
          <ac:chgData name="Bohms, H.M. (Michel)" userId="f0b80a2c-ca6a-4850-9433-81e4d17ec5c1" providerId="ADAL" clId="{FBD933A5-3716-4CE6-9944-9EE98115B741}" dt="2021-10-07T17:56:32.270" v="5197" actId="20577"/>
          <ac:spMkLst>
            <pc:docMk/>
            <pc:sldMk cId="1451188596" sldId="945"/>
            <ac:spMk id="42" creationId="{5F9BA93B-4AD8-4A07-9D48-736DB86735C9}"/>
          </ac:spMkLst>
        </pc:spChg>
        <pc:spChg chg="mod">
          <ac:chgData name="Bohms, H.M. (Michel)" userId="f0b80a2c-ca6a-4850-9433-81e4d17ec5c1" providerId="ADAL" clId="{FBD933A5-3716-4CE6-9944-9EE98115B741}" dt="2021-10-07T17:56:32.274" v="5200" actId="20577"/>
          <ac:spMkLst>
            <pc:docMk/>
            <pc:sldMk cId="1451188596" sldId="945"/>
            <ac:spMk id="43" creationId="{D4B3562E-2BD4-479E-A188-C56442028D46}"/>
          </ac:spMkLst>
        </pc:spChg>
        <pc:spChg chg="mod">
          <ac:chgData name="Bohms, H.M. (Michel)" userId="f0b80a2c-ca6a-4850-9433-81e4d17ec5c1" providerId="ADAL" clId="{FBD933A5-3716-4CE6-9944-9EE98115B741}" dt="2021-10-07T17:56:32.275" v="5201" actId="790"/>
          <ac:spMkLst>
            <pc:docMk/>
            <pc:sldMk cId="1451188596" sldId="945"/>
            <ac:spMk id="44" creationId="{15E30ACF-E30B-4557-87FB-A840599FF1EF}"/>
          </ac:spMkLst>
        </pc:spChg>
        <pc:spChg chg="mod">
          <ac:chgData name="Bohms, H.M. (Michel)" userId="f0b80a2c-ca6a-4850-9433-81e4d17ec5c1" providerId="ADAL" clId="{FBD933A5-3716-4CE6-9944-9EE98115B741}" dt="2021-10-07T17:56:32.277" v="5202" actId="790"/>
          <ac:spMkLst>
            <pc:docMk/>
            <pc:sldMk cId="1451188596" sldId="945"/>
            <ac:spMk id="45" creationId="{E9663C75-0A3E-4A93-ADD5-7D5FB1DFB950}"/>
          </ac:spMkLst>
        </pc:spChg>
        <pc:spChg chg="mod">
          <ac:chgData name="Bohms, H.M. (Michel)" userId="f0b80a2c-ca6a-4850-9433-81e4d17ec5c1" providerId="ADAL" clId="{FBD933A5-3716-4CE6-9944-9EE98115B741}" dt="2021-10-07T17:56:32.279" v="5203" actId="790"/>
          <ac:spMkLst>
            <pc:docMk/>
            <pc:sldMk cId="1451188596" sldId="945"/>
            <ac:spMk id="46" creationId="{EB230180-8C4E-42AD-A131-F2237922B5E3}"/>
          </ac:spMkLst>
        </pc:spChg>
        <pc:spChg chg="mod">
          <ac:chgData name="Bohms, H.M. (Michel)" userId="f0b80a2c-ca6a-4850-9433-81e4d17ec5c1" providerId="ADAL" clId="{FBD933A5-3716-4CE6-9944-9EE98115B741}" dt="2021-10-07T17:56:32.281" v="5204" actId="790"/>
          <ac:spMkLst>
            <pc:docMk/>
            <pc:sldMk cId="1451188596" sldId="945"/>
            <ac:spMk id="50" creationId="{E4D99E2F-1BB9-4C65-8656-A10A30106F90}"/>
          </ac:spMkLst>
        </pc:spChg>
        <pc:spChg chg="mod">
          <ac:chgData name="Bohms, H.M. (Michel)" userId="f0b80a2c-ca6a-4850-9433-81e4d17ec5c1" providerId="ADAL" clId="{FBD933A5-3716-4CE6-9944-9EE98115B741}" dt="2021-10-07T17:56:32.282" v="5205" actId="790"/>
          <ac:spMkLst>
            <pc:docMk/>
            <pc:sldMk cId="1451188596" sldId="945"/>
            <ac:spMk id="51" creationId="{1778D2A6-6BB3-4EFC-AC97-5069A6087A80}"/>
          </ac:spMkLst>
        </pc:spChg>
      </pc:sldChg>
      <pc:sldChg chg="modSp mod">
        <pc:chgData name="Bohms, H.M. (Michel)" userId="f0b80a2c-ca6a-4850-9433-81e4d17ec5c1" providerId="ADAL" clId="{FBD933A5-3716-4CE6-9944-9EE98115B741}" dt="2021-10-07T17:56:33.243" v="5671" actId="790"/>
        <pc:sldMkLst>
          <pc:docMk/>
          <pc:sldMk cId="4012566625" sldId="946"/>
        </pc:sldMkLst>
        <pc:spChg chg="mod">
          <ac:chgData name="Bohms, H.M. (Michel)" userId="f0b80a2c-ca6a-4850-9433-81e4d17ec5c1" providerId="ADAL" clId="{FBD933A5-3716-4CE6-9944-9EE98115B741}" dt="2021-10-07T17:56:33.232" v="5668" actId="790"/>
          <ac:spMkLst>
            <pc:docMk/>
            <pc:sldMk cId="4012566625" sldId="946"/>
            <ac:spMk id="2" creationId="{FAF3A40F-5A62-4772-AECD-82E449DD934C}"/>
          </ac:spMkLst>
        </pc:spChg>
        <pc:spChg chg="mod">
          <ac:chgData name="Bohms, H.M. (Michel)" userId="f0b80a2c-ca6a-4850-9433-81e4d17ec5c1" providerId="ADAL" clId="{FBD933A5-3716-4CE6-9944-9EE98115B741}" dt="2021-10-07T17:56:33.237" v="5669" actId="790"/>
          <ac:spMkLst>
            <pc:docMk/>
            <pc:sldMk cId="4012566625" sldId="946"/>
            <ac:spMk id="3" creationId="{E4F539A0-296F-4537-9FD9-46327BB8F7C7}"/>
          </ac:spMkLst>
        </pc:spChg>
        <pc:spChg chg="mod">
          <ac:chgData name="Bohms, H.M. (Michel)" userId="f0b80a2c-ca6a-4850-9433-81e4d17ec5c1" providerId="ADAL" clId="{FBD933A5-3716-4CE6-9944-9EE98115B741}" dt="2021-10-07T17:56:33.238" v="5670" actId="790"/>
          <ac:spMkLst>
            <pc:docMk/>
            <pc:sldMk cId="4012566625" sldId="946"/>
            <ac:spMk id="4" creationId="{DA5CECED-DB04-4776-BA6A-C3067637083A}"/>
          </ac:spMkLst>
        </pc:spChg>
        <pc:spChg chg="mod">
          <ac:chgData name="Bohms, H.M. (Michel)" userId="f0b80a2c-ca6a-4850-9433-81e4d17ec5c1" providerId="ADAL" clId="{FBD933A5-3716-4CE6-9944-9EE98115B741}" dt="2021-10-07T17:56:33.243" v="5671" actId="790"/>
          <ac:spMkLst>
            <pc:docMk/>
            <pc:sldMk cId="4012566625" sldId="946"/>
            <ac:spMk id="5" creationId="{EDE7D51D-BA84-45E8-963E-60868DC13F20}"/>
          </ac:spMkLst>
        </pc:spChg>
      </pc:sldChg>
      <pc:sldChg chg="modSp mod">
        <pc:chgData name="Bohms, H.M. (Michel)" userId="f0b80a2c-ca6a-4850-9433-81e4d17ec5c1" providerId="ADAL" clId="{FBD933A5-3716-4CE6-9944-9EE98115B741}" dt="2021-10-07T17:56:33.231" v="5667" actId="790"/>
        <pc:sldMkLst>
          <pc:docMk/>
          <pc:sldMk cId="1111539157" sldId="947"/>
        </pc:sldMkLst>
        <pc:spChg chg="mod">
          <ac:chgData name="Bohms, H.M. (Michel)" userId="f0b80a2c-ca6a-4850-9433-81e4d17ec5c1" providerId="ADAL" clId="{FBD933A5-3716-4CE6-9944-9EE98115B741}" dt="2021-10-07T17:56:33.225" v="5665" actId="790"/>
          <ac:spMkLst>
            <pc:docMk/>
            <pc:sldMk cId="1111539157" sldId="947"/>
            <ac:spMk id="2" creationId="{3128D53B-3936-41B2-AD38-800B5B462D6D}"/>
          </ac:spMkLst>
        </pc:spChg>
        <pc:spChg chg="mod">
          <ac:chgData name="Bohms, H.M. (Michel)" userId="f0b80a2c-ca6a-4850-9433-81e4d17ec5c1" providerId="ADAL" clId="{FBD933A5-3716-4CE6-9944-9EE98115B741}" dt="2021-10-07T17:56:33.227" v="5666" actId="790"/>
          <ac:spMkLst>
            <pc:docMk/>
            <pc:sldMk cId="1111539157" sldId="947"/>
            <ac:spMk id="4" creationId="{CE4F5D69-BEF4-406C-B0DD-9D9F6A6105E3}"/>
          </ac:spMkLst>
        </pc:spChg>
        <pc:spChg chg="mod">
          <ac:chgData name="Bohms, H.M. (Michel)" userId="f0b80a2c-ca6a-4850-9433-81e4d17ec5c1" providerId="ADAL" clId="{FBD933A5-3716-4CE6-9944-9EE98115B741}" dt="2021-10-07T17:56:33.231" v="5667" actId="790"/>
          <ac:spMkLst>
            <pc:docMk/>
            <pc:sldMk cId="1111539157" sldId="947"/>
            <ac:spMk id="5" creationId="{74FE78A0-3C71-4A0D-BBEE-CE9C35162731}"/>
          </ac:spMkLst>
        </pc:spChg>
      </pc:sldChg>
      <pc:sldChg chg="modSp mod">
        <pc:chgData name="Bohms, H.M. (Michel)" userId="f0b80a2c-ca6a-4850-9433-81e4d17ec5c1" providerId="ADAL" clId="{FBD933A5-3716-4CE6-9944-9EE98115B741}" dt="2021-10-07T17:56:32.085" v="5091" actId="790"/>
        <pc:sldMkLst>
          <pc:docMk/>
          <pc:sldMk cId="1969498017" sldId="948"/>
        </pc:sldMkLst>
        <pc:spChg chg="mod">
          <ac:chgData name="Bohms, H.M. (Michel)" userId="f0b80a2c-ca6a-4850-9433-81e4d17ec5c1" providerId="ADAL" clId="{FBD933A5-3716-4CE6-9944-9EE98115B741}" dt="2021-10-07T17:56:32.073" v="5084" actId="790"/>
          <ac:spMkLst>
            <pc:docMk/>
            <pc:sldMk cId="1969498017" sldId="948"/>
            <ac:spMk id="2" creationId="{360A0724-678B-4BA1-BBF7-D1A62D15B42D}"/>
          </ac:spMkLst>
        </pc:spChg>
        <pc:spChg chg="mod">
          <ac:chgData name="Bohms, H.M. (Michel)" userId="f0b80a2c-ca6a-4850-9433-81e4d17ec5c1" providerId="ADAL" clId="{FBD933A5-3716-4CE6-9944-9EE98115B741}" dt="2021-10-07T17:56:32.077" v="5087" actId="20577"/>
          <ac:spMkLst>
            <pc:docMk/>
            <pc:sldMk cId="1969498017" sldId="948"/>
            <ac:spMk id="3" creationId="{A6A20898-5842-4457-A617-A5392C6E4A89}"/>
          </ac:spMkLst>
        </pc:spChg>
        <pc:spChg chg="mod">
          <ac:chgData name="Bohms, H.M. (Michel)" userId="f0b80a2c-ca6a-4850-9433-81e4d17ec5c1" providerId="ADAL" clId="{FBD933A5-3716-4CE6-9944-9EE98115B741}" dt="2021-10-07T17:56:32.078" v="5088" actId="790"/>
          <ac:spMkLst>
            <pc:docMk/>
            <pc:sldMk cId="1969498017" sldId="948"/>
            <ac:spMk id="4" creationId="{F7D08F6F-6029-4122-B484-7D54049A3FB3}"/>
          </ac:spMkLst>
        </pc:spChg>
        <pc:spChg chg="mod">
          <ac:chgData name="Bohms, H.M. (Michel)" userId="f0b80a2c-ca6a-4850-9433-81e4d17ec5c1" providerId="ADAL" clId="{FBD933A5-3716-4CE6-9944-9EE98115B741}" dt="2021-10-07T17:56:32.082" v="5089" actId="790"/>
          <ac:spMkLst>
            <pc:docMk/>
            <pc:sldMk cId="1969498017" sldId="948"/>
            <ac:spMk id="5" creationId="{3EA2EB86-98B3-4BE0-B95E-0EF364444007}"/>
          </ac:spMkLst>
        </pc:spChg>
        <pc:spChg chg="mod">
          <ac:chgData name="Bohms, H.M. (Michel)" userId="f0b80a2c-ca6a-4850-9433-81e4d17ec5c1" providerId="ADAL" clId="{FBD933A5-3716-4CE6-9944-9EE98115B741}" dt="2021-10-07T17:56:32.084" v="5090" actId="790"/>
          <ac:spMkLst>
            <pc:docMk/>
            <pc:sldMk cId="1969498017" sldId="948"/>
            <ac:spMk id="6" creationId="{35F61DFE-30F3-47F1-958C-8BEE221F8419}"/>
          </ac:spMkLst>
        </pc:spChg>
        <pc:spChg chg="mod">
          <ac:chgData name="Bohms, H.M. (Michel)" userId="f0b80a2c-ca6a-4850-9433-81e4d17ec5c1" providerId="ADAL" clId="{FBD933A5-3716-4CE6-9944-9EE98115B741}" dt="2021-10-07T17:56:32.085" v="5091" actId="790"/>
          <ac:spMkLst>
            <pc:docMk/>
            <pc:sldMk cId="1969498017" sldId="948"/>
            <ac:spMk id="7" creationId="{BE35243A-991B-47D7-BBDF-5DC96642A935}"/>
          </ac:spMkLst>
        </pc:spChg>
      </pc:sldChg>
      <pc:sldChg chg="modSp mod">
        <pc:chgData name="Bohms, H.M. (Michel)" userId="f0b80a2c-ca6a-4850-9433-81e4d17ec5c1" providerId="ADAL" clId="{FBD933A5-3716-4CE6-9944-9EE98115B741}" dt="2021-10-07T17:56:31.922" v="4996" actId="790"/>
        <pc:sldMkLst>
          <pc:docMk/>
          <pc:sldMk cId="3788963608" sldId="949"/>
        </pc:sldMkLst>
        <pc:spChg chg="mod">
          <ac:chgData name="Bohms, H.M. (Michel)" userId="f0b80a2c-ca6a-4850-9433-81e4d17ec5c1" providerId="ADAL" clId="{FBD933A5-3716-4CE6-9944-9EE98115B741}" dt="2021-10-07T17:56:31.914" v="4992" actId="20577"/>
          <ac:spMkLst>
            <pc:docMk/>
            <pc:sldMk cId="3788963608" sldId="949"/>
            <ac:spMk id="3" creationId="{A6A20898-5842-4457-A617-A5392C6E4A89}"/>
          </ac:spMkLst>
        </pc:spChg>
        <pc:spChg chg="mod">
          <ac:chgData name="Bohms, H.M. (Michel)" userId="f0b80a2c-ca6a-4850-9433-81e4d17ec5c1" providerId="ADAL" clId="{FBD933A5-3716-4CE6-9944-9EE98115B741}" dt="2021-10-07T17:56:31.915" v="4993" actId="790"/>
          <ac:spMkLst>
            <pc:docMk/>
            <pc:sldMk cId="3788963608" sldId="949"/>
            <ac:spMk id="4" creationId="{F7D08F6F-6029-4122-B484-7D54049A3FB3}"/>
          </ac:spMkLst>
        </pc:spChg>
        <pc:spChg chg="mod">
          <ac:chgData name="Bohms, H.M. (Michel)" userId="f0b80a2c-ca6a-4850-9433-81e4d17ec5c1" providerId="ADAL" clId="{FBD933A5-3716-4CE6-9944-9EE98115B741}" dt="2021-10-07T17:56:31.919" v="4994" actId="790"/>
          <ac:spMkLst>
            <pc:docMk/>
            <pc:sldMk cId="3788963608" sldId="949"/>
            <ac:spMk id="5" creationId="{3EA2EB86-98B3-4BE0-B95E-0EF364444007}"/>
          </ac:spMkLst>
        </pc:spChg>
        <pc:spChg chg="mod">
          <ac:chgData name="Bohms, H.M. (Michel)" userId="f0b80a2c-ca6a-4850-9433-81e4d17ec5c1" providerId="ADAL" clId="{FBD933A5-3716-4CE6-9944-9EE98115B741}" dt="2021-10-07T17:56:31.921" v="4995" actId="790"/>
          <ac:spMkLst>
            <pc:docMk/>
            <pc:sldMk cId="3788963608" sldId="949"/>
            <ac:spMk id="6" creationId="{35F61DFE-30F3-47F1-958C-8BEE221F8419}"/>
          </ac:spMkLst>
        </pc:spChg>
        <pc:spChg chg="mod">
          <ac:chgData name="Bohms, H.M. (Michel)" userId="f0b80a2c-ca6a-4850-9433-81e4d17ec5c1" providerId="ADAL" clId="{FBD933A5-3716-4CE6-9944-9EE98115B741}" dt="2021-10-07T17:56:31.922" v="4996" actId="790"/>
          <ac:spMkLst>
            <pc:docMk/>
            <pc:sldMk cId="3788963608" sldId="949"/>
            <ac:spMk id="7" creationId="{BE35243A-991B-47D7-BBDF-5DC96642A935}"/>
          </ac:spMkLst>
        </pc:spChg>
      </pc:sldChg>
      <pc:sldChg chg="modSp mod">
        <pc:chgData name="Bohms, H.M. (Michel)" userId="f0b80a2c-ca6a-4850-9433-81e4d17ec5c1" providerId="ADAL" clId="{FBD933A5-3716-4CE6-9944-9EE98115B741}" dt="2021-10-07T17:56:31.937" v="5004" actId="790"/>
        <pc:sldMkLst>
          <pc:docMk/>
          <pc:sldMk cId="3891978513" sldId="950"/>
        </pc:sldMkLst>
        <pc:spChg chg="mod">
          <ac:chgData name="Bohms, H.M. (Michel)" userId="f0b80a2c-ca6a-4850-9433-81e4d17ec5c1" providerId="ADAL" clId="{FBD933A5-3716-4CE6-9944-9EE98115B741}" dt="2021-10-07T17:56:31.926" v="4999" actId="20577"/>
          <ac:spMkLst>
            <pc:docMk/>
            <pc:sldMk cId="3891978513" sldId="950"/>
            <ac:spMk id="3" creationId="{A6A20898-5842-4457-A617-A5392C6E4A89}"/>
          </ac:spMkLst>
        </pc:spChg>
        <pc:spChg chg="mod">
          <ac:chgData name="Bohms, H.M. (Michel)" userId="f0b80a2c-ca6a-4850-9433-81e4d17ec5c1" providerId="ADAL" clId="{FBD933A5-3716-4CE6-9944-9EE98115B741}" dt="2021-10-07T17:56:31.928" v="5000" actId="790"/>
          <ac:spMkLst>
            <pc:docMk/>
            <pc:sldMk cId="3891978513" sldId="950"/>
            <ac:spMk id="4" creationId="{F7D08F6F-6029-4122-B484-7D54049A3FB3}"/>
          </ac:spMkLst>
        </pc:spChg>
        <pc:spChg chg="mod">
          <ac:chgData name="Bohms, H.M. (Michel)" userId="f0b80a2c-ca6a-4850-9433-81e4d17ec5c1" providerId="ADAL" clId="{FBD933A5-3716-4CE6-9944-9EE98115B741}" dt="2021-10-07T17:56:31.932" v="5001" actId="790"/>
          <ac:spMkLst>
            <pc:docMk/>
            <pc:sldMk cId="3891978513" sldId="950"/>
            <ac:spMk id="5" creationId="{3EA2EB86-98B3-4BE0-B95E-0EF364444007}"/>
          </ac:spMkLst>
        </pc:spChg>
        <pc:spChg chg="mod">
          <ac:chgData name="Bohms, H.M. (Michel)" userId="f0b80a2c-ca6a-4850-9433-81e4d17ec5c1" providerId="ADAL" clId="{FBD933A5-3716-4CE6-9944-9EE98115B741}" dt="2021-10-07T17:56:31.933" v="5002" actId="790"/>
          <ac:spMkLst>
            <pc:docMk/>
            <pc:sldMk cId="3891978513" sldId="950"/>
            <ac:spMk id="6" creationId="{35F61DFE-30F3-47F1-958C-8BEE221F8419}"/>
          </ac:spMkLst>
        </pc:spChg>
        <pc:spChg chg="mod">
          <ac:chgData name="Bohms, H.M. (Michel)" userId="f0b80a2c-ca6a-4850-9433-81e4d17ec5c1" providerId="ADAL" clId="{FBD933A5-3716-4CE6-9944-9EE98115B741}" dt="2021-10-07T17:56:31.935" v="5003" actId="790"/>
          <ac:spMkLst>
            <pc:docMk/>
            <pc:sldMk cId="3891978513" sldId="950"/>
            <ac:spMk id="7" creationId="{BE35243A-991B-47D7-BBDF-5DC96642A935}"/>
          </ac:spMkLst>
        </pc:spChg>
        <pc:spChg chg="mod">
          <ac:chgData name="Bohms, H.M. (Michel)" userId="f0b80a2c-ca6a-4850-9433-81e4d17ec5c1" providerId="ADAL" clId="{FBD933A5-3716-4CE6-9944-9EE98115B741}" dt="2021-10-07T17:56:31.937" v="5004" actId="790"/>
          <ac:spMkLst>
            <pc:docMk/>
            <pc:sldMk cId="3891978513" sldId="950"/>
            <ac:spMk id="8" creationId="{004DD1A5-4444-4D20-B5CE-8287F410ED8B}"/>
          </ac:spMkLst>
        </pc:spChg>
      </pc:sldChg>
      <pc:sldChg chg="modSp mod">
        <pc:chgData name="Bohms, H.M. (Michel)" userId="f0b80a2c-ca6a-4850-9433-81e4d17ec5c1" providerId="ADAL" clId="{FBD933A5-3716-4CE6-9944-9EE98115B741}" dt="2021-10-07T17:56:31.950" v="5011" actId="790"/>
        <pc:sldMkLst>
          <pc:docMk/>
          <pc:sldMk cId="3591830286" sldId="951"/>
        </pc:sldMkLst>
        <pc:spChg chg="mod">
          <ac:chgData name="Bohms, H.M. (Michel)" userId="f0b80a2c-ca6a-4850-9433-81e4d17ec5c1" providerId="ADAL" clId="{FBD933A5-3716-4CE6-9944-9EE98115B741}" dt="2021-10-07T17:56:31.941" v="5007" actId="20577"/>
          <ac:spMkLst>
            <pc:docMk/>
            <pc:sldMk cId="3591830286" sldId="951"/>
            <ac:spMk id="3" creationId="{A6A20898-5842-4457-A617-A5392C6E4A89}"/>
          </ac:spMkLst>
        </pc:spChg>
        <pc:spChg chg="mod">
          <ac:chgData name="Bohms, H.M. (Michel)" userId="f0b80a2c-ca6a-4850-9433-81e4d17ec5c1" providerId="ADAL" clId="{FBD933A5-3716-4CE6-9944-9EE98115B741}" dt="2021-10-07T17:56:31.942" v="5008" actId="790"/>
          <ac:spMkLst>
            <pc:docMk/>
            <pc:sldMk cId="3591830286" sldId="951"/>
            <ac:spMk id="4" creationId="{F7D08F6F-6029-4122-B484-7D54049A3FB3}"/>
          </ac:spMkLst>
        </pc:spChg>
        <pc:spChg chg="mod">
          <ac:chgData name="Bohms, H.M. (Michel)" userId="f0b80a2c-ca6a-4850-9433-81e4d17ec5c1" providerId="ADAL" clId="{FBD933A5-3716-4CE6-9944-9EE98115B741}" dt="2021-10-07T17:56:31.946" v="5009" actId="790"/>
          <ac:spMkLst>
            <pc:docMk/>
            <pc:sldMk cId="3591830286" sldId="951"/>
            <ac:spMk id="5" creationId="{3EA2EB86-98B3-4BE0-B95E-0EF364444007}"/>
          </ac:spMkLst>
        </pc:spChg>
        <pc:spChg chg="mod">
          <ac:chgData name="Bohms, H.M. (Michel)" userId="f0b80a2c-ca6a-4850-9433-81e4d17ec5c1" providerId="ADAL" clId="{FBD933A5-3716-4CE6-9944-9EE98115B741}" dt="2021-10-07T17:56:31.948" v="5010" actId="790"/>
          <ac:spMkLst>
            <pc:docMk/>
            <pc:sldMk cId="3591830286" sldId="951"/>
            <ac:spMk id="6" creationId="{35F61DFE-30F3-47F1-958C-8BEE221F8419}"/>
          </ac:spMkLst>
        </pc:spChg>
        <pc:spChg chg="mod">
          <ac:chgData name="Bohms, H.M. (Michel)" userId="f0b80a2c-ca6a-4850-9433-81e4d17ec5c1" providerId="ADAL" clId="{FBD933A5-3716-4CE6-9944-9EE98115B741}" dt="2021-10-07T17:56:31.950" v="5011" actId="790"/>
          <ac:spMkLst>
            <pc:docMk/>
            <pc:sldMk cId="3591830286" sldId="951"/>
            <ac:spMk id="7" creationId="{BE35243A-991B-47D7-BBDF-5DC96642A935}"/>
          </ac:spMkLst>
        </pc:spChg>
      </pc:sldChg>
      <pc:sldChg chg="modSp mod">
        <pc:chgData name="Bohms, H.M. (Michel)" userId="f0b80a2c-ca6a-4850-9433-81e4d17ec5c1" providerId="ADAL" clId="{FBD933A5-3716-4CE6-9944-9EE98115B741}" dt="2021-10-07T17:56:31.989" v="5036" actId="790"/>
        <pc:sldMkLst>
          <pc:docMk/>
          <pc:sldMk cId="2195885232" sldId="952"/>
        </pc:sldMkLst>
        <pc:spChg chg="mod">
          <ac:chgData name="Bohms, H.M. (Michel)" userId="f0b80a2c-ca6a-4850-9433-81e4d17ec5c1" providerId="ADAL" clId="{FBD933A5-3716-4CE6-9944-9EE98115B741}" dt="2021-10-07T17:56:31.954" v="5014" actId="20577"/>
          <ac:spMkLst>
            <pc:docMk/>
            <pc:sldMk cId="2195885232" sldId="952"/>
            <ac:spMk id="3" creationId="{5AB6FB2F-E7B6-489B-8AB4-84ED5F00FC95}"/>
          </ac:spMkLst>
        </pc:spChg>
        <pc:spChg chg="mod">
          <ac:chgData name="Bohms, H.M. (Michel)" userId="f0b80a2c-ca6a-4850-9433-81e4d17ec5c1" providerId="ADAL" clId="{FBD933A5-3716-4CE6-9944-9EE98115B741}" dt="2021-10-07T17:56:31.955" v="5015" actId="790"/>
          <ac:spMkLst>
            <pc:docMk/>
            <pc:sldMk cId="2195885232" sldId="952"/>
            <ac:spMk id="4" creationId="{8E919C20-E8A1-4AA7-86E8-D9B28AF48BAA}"/>
          </ac:spMkLst>
        </pc:spChg>
        <pc:spChg chg="mod">
          <ac:chgData name="Bohms, H.M. (Michel)" userId="f0b80a2c-ca6a-4850-9433-81e4d17ec5c1" providerId="ADAL" clId="{FBD933A5-3716-4CE6-9944-9EE98115B741}" dt="2021-10-07T17:56:31.959" v="5016" actId="790"/>
          <ac:spMkLst>
            <pc:docMk/>
            <pc:sldMk cId="2195885232" sldId="952"/>
            <ac:spMk id="5" creationId="{A31FC99D-2FDC-4691-838E-9E6D670271B5}"/>
          </ac:spMkLst>
        </pc:spChg>
        <pc:spChg chg="mod">
          <ac:chgData name="Bohms, H.M. (Michel)" userId="f0b80a2c-ca6a-4850-9433-81e4d17ec5c1" providerId="ADAL" clId="{FBD933A5-3716-4CE6-9944-9EE98115B741}" dt="2021-10-07T17:56:31.961" v="5017" actId="790"/>
          <ac:spMkLst>
            <pc:docMk/>
            <pc:sldMk cId="2195885232" sldId="952"/>
            <ac:spMk id="6" creationId="{683C6753-BB1F-4E14-BEB3-6B2F4CF45BA7}"/>
          </ac:spMkLst>
        </pc:spChg>
        <pc:spChg chg="mod">
          <ac:chgData name="Bohms, H.M. (Michel)" userId="f0b80a2c-ca6a-4850-9433-81e4d17ec5c1" providerId="ADAL" clId="{FBD933A5-3716-4CE6-9944-9EE98115B741}" dt="2021-10-07T17:56:31.962" v="5018" actId="790"/>
          <ac:spMkLst>
            <pc:docMk/>
            <pc:sldMk cId="2195885232" sldId="952"/>
            <ac:spMk id="7" creationId="{E6FB0A83-3159-47E4-8729-AE926563D0EF}"/>
          </ac:spMkLst>
        </pc:spChg>
        <pc:spChg chg="mod">
          <ac:chgData name="Bohms, H.M. (Michel)" userId="f0b80a2c-ca6a-4850-9433-81e4d17ec5c1" providerId="ADAL" clId="{FBD933A5-3716-4CE6-9944-9EE98115B741}" dt="2021-10-07T17:56:31.964" v="5019" actId="790"/>
          <ac:spMkLst>
            <pc:docMk/>
            <pc:sldMk cId="2195885232" sldId="952"/>
            <ac:spMk id="8" creationId="{AB925474-DC3C-4FA8-AF6C-4EA1B99E70D9}"/>
          </ac:spMkLst>
        </pc:spChg>
        <pc:spChg chg="mod">
          <ac:chgData name="Bohms, H.M. (Michel)" userId="f0b80a2c-ca6a-4850-9433-81e4d17ec5c1" providerId="ADAL" clId="{FBD933A5-3716-4CE6-9944-9EE98115B741}" dt="2021-10-07T17:56:31.968" v="5022" actId="20577"/>
          <ac:spMkLst>
            <pc:docMk/>
            <pc:sldMk cId="2195885232" sldId="952"/>
            <ac:spMk id="9" creationId="{81661C56-86F7-4E0C-9D03-81DA2A8A3AB5}"/>
          </ac:spMkLst>
        </pc:spChg>
        <pc:spChg chg="mod">
          <ac:chgData name="Bohms, H.M. (Michel)" userId="f0b80a2c-ca6a-4850-9433-81e4d17ec5c1" providerId="ADAL" clId="{FBD933A5-3716-4CE6-9944-9EE98115B741}" dt="2021-10-07T17:56:31.974" v="5026" actId="790"/>
          <ac:spMkLst>
            <pc:docMk/>
            <pc:sldMk cId="2195885232" sldId="952"/>
            <ac:spMk id="10" creationId="{D5F77E31-2348-4F7F-ABC7-68E809AA7316}"/>
          </ac:spMkLst>
        </pc:spChg>
        <pc:spChg chg="mod">
          <ac:chgData name="Bohms, H.M. (Michel)" userId="f0b80a2c-ca6a-4850-9433-81e4d17ec5c1" providerId="ADAL" clId="{FBD933A5-3716-4CE6-9944-9EE98115B741}" dt="2021-10-07T17:56:31.972" v="5025" actId="20577"/>
          <ac:spMkLst>
            <pc:docMk/>
            <pc:sldMk cId="2195885232" sldId="952"/>
            <ac:spMk id="11" creationId="{2C849D08-E6BB-4F69-8BEC-164DEAE5DC73}"/>
          </ac:spMkLst>
        </pc:spChg>
        <pc:spChg chg="mod">
          <ac:chgData name="Bohms, H.M. (Michel)" userId="f0b80a2c-ca6a-4850-9433-81e4d17ec5c1" providerId="ADAL" clId="{FBD933A5-3716-4CE6-9944-9EE98115B741}" dt="2021-10-07T17:56:31.976" v="5027" actId="790"/>
          <ac:spMkLst>
            <pc:docMk/>
            <pc:sldMk cId="2195885232" sldId="952"/>
            <ac:spMk id="13" creationId="{7FED8A07-31E8-4FB1-B520-8A5A9D24030C}"/>
          </ac:spMkLst>
        </pc:spChg>
        <pc:spChg chg="mod">
          <ac:chgData name="Bohms, H.M. (Michel)" userId="f0b80a2c-ca6a-4850-9433-81e4d17ec5c1" providerId="ADAL" clId="{FBD933A5-3716-4CE6-9944-9EE98115B741}" dt="2021-10-07T17:56:31.978" v="5028" actId="790"/>
          <ac:spMkLst>
            <pc:docMk/>
            <pc:sldMk cId="2195885232" sldId="952"/>
            <ac:spMk id="15" creationId="{20D4B1B7-3C25-4C7B-BA7E-3F8F8CECB691}"/>
          </ac:spMkLst>
        </pc:spChg>
        <pc:spChg chg="mod">
          <ac:chgData name="Bohms, H.M. (Michel)" userId="f0b80a2c-ca6a-4850-9433-81e4d17ec5c1" providerId="ADAL" clId="{FBD933A5-3716-4CE6-9944-9EE98115B741}" dt="2021-10-07T17:56:31.982" v="5031" actId="20577"/>
          <ac:spMkLst>
            <pc:docMk/>
            <pc:sldMk cId="2195885232" sldId="952"/>
            <ac:spMk id="16" creationId="{3C239C8C-42A4-49C6-8B71-5E96401A2DF8}"/>
          </ac:spMkLst>
        </pc:spChg>
        <pc:spChg chg="mod">
          <ac:chgData name="Bohms, H.M. (Michel)" userId="f0b80a2c-ca6a-4850-9433-81e4d17ec5c1" providerId="ADAL" clId="{FBD933A5-3716-4CE6-9944-9EE98115B741}" dt="2021-10-07T17:56:31.986" v="5034" actId="20577"/>
          <ac:spMkLst>
            <pc:docMk/>
            <pc:sldMk cId="2195885232" sldId="952"/>
            <ac:spMk id="17" creationId="{E1FB3B35-CB71-40B4-ACE8-6915EAF6A5A0}"/>
          </ac:spMkLst>
        </pc:spChg>
        <pc:spChg chg="mod">
          <ac:chgData name="Bohms, H.M. (Michel)" userId="f0b80a2c-ca6a-4850-9433-81e4d17ec5c1" providerId="ADAL" clId="{FBD933A5-3716-4CE6-9944-9EE98115B741}" dt="2021-10-07T17:56:31.987" v="5035" actId="790"/>
          <ac:spMkLst>
            <pc:docMk/>
            <pc:sldMk cId="2195885232" sldId="952"/>
            <ac:spMk id="19" creationId="{CD3F5401-E4B4-44C0-B7D1-F855092C9A2E}"/>
          </ac:spMkLst>
        </pc:spChg>
        <pc:spChg chg="mod">
          <ac:chgData name="Bohms, H.M. (Michel)" userId="f0b80a2c-ca6a-4850-9433-81e4d17ec5c1" providerId="ADAL" clId="{FBD933A5-3716-4CE6-9944-9EE98115B741}" dt="2021-10-07T17:56:31.989" v="5036" actId="790"/>
          <ac:spMkLst>
            <pc:docMk/>
            <pc:sldMk cId="2195885232" sldId="952"/>
            <ac:spMk id="20" creationId="{6F3B6D85-D2BD-42B2-82D4-0330C4F97890}"/>
          </ac:spMkLst>
        </pc:spChg>
      </pc:sldChg>
      <pc:sldChg chg="modSp mod">
        <pc:chgData name="Bohms, H.M. (Michel)" userId="f0b80a2c-ca6a-4850-9433-81e4d17ec5c1" providerId="ADAL" clId="{FBD933A5-3716-4CE6-9944-9EE98115B741}" dt="2021-10-07T17:56:32.364" v="5235" actId="790"/>
        <pc:sldMkLst>
          <pc:docMk/>
          <pc:sldMk cId="536251951" sldId="953"/>
        </pc:sldMkLst>
        <pc:spChg chg="mod">
          <ac:chgData name="Bohms, H.M. (Michel)" userId="f0b80a2c-ca6a-4850-9433-81e4d17ec5c1" providerId="ADAL" clId="{FBD933A5-3716-4CE6-9944-9EE98115B741}" dt="2021-10-07T17:56:32.345" v="5230" actId="790"/>
          <ac:spMkLst>
            <pc:docMk/>
            <pc:sldMk cId="536251951" sldId="953"/>
            <ac:spMk id="4" creationId="{85C1B8A9-2FB2-4D96-A53F-A1C2BE01558A}"/>
          </ac:spMkLst>
        </pc:spChg>
        <pc:spChg chg="mod">
          <ac:chgData name="Bohms, H.M. (Michel)" userId="f0b80a2c-ca6a-4850-9433-81e4d17ec5c1" providerId="ADAL" clId="{FBD933A5-3716-4CE6-9944-9EE98115B741}" dt="2021-10-07T17:56:32.349" v="5231" actId="790"/>
          <ac:spMkLst>
            <pc:docMk/>
            <pc:sldMk cId="536251951" sldId="953"/>
            <ac:spMk id="5" creationId="{A322DA79-7493-4779-A08D-A9B552EA8F90}"/>
          </ac:spMkLst>
        </pc:spChg>
        <pc:spChg chg="mod">
          <ac:chgData name="Bohms, H.M. (Michel)" userId="f0b80a2c-ca6a-4850-9433-81e4d17ec5c1" providerId="ADAL" clId="{FBD933A5-3716-4CE6-9944-9EE98115B741}" dt="2021-10-07T17:56:32.351" v="5232" actId="790"/>
          <ac:spMkLst>
            <pc:docMk/>
            <pc:sldMk cId="536251951" sldId="953"/>
            <ac:spMk id="6" creationId="{3D3B548B-D9C5-44E6-AA46-F588503B37EF}"/>
          </ac:spMkLst>
        </pc:spChg>
        <pc:spChg chg="mod">
          <ac:chgData name="Bohms, H.M. (Michel)" userId="f0b80a2c-ca6a-4850-9433-81e4d17ec5c1" providerId="ADAL" clId="{FBD933A5-3716-4CE6-9944-9EE98115B741}" dt="2021-10-07T17:56:32.352" v="5233" actId="790"/>
          <ac:spMkLst>
            <pc:docMk/>
            <pc:sldMk cId="536251951" sldId="953"/>
            <ac:spMk id="7" creationId="{7D57CD94-3B10-4C4C-AA51-A21ADE9E12DF}"/>
          </ac:spMkLst>
        </pc:spChg>
        <pc:spChg chg="mod">
          <ac:chgData name="Bohms, H.M. (Michel)" userId="f0b80a2c-ca6a-4850-9433-81e4d17ec5c1" providerId="ADAL" clId="{FBD933A5-3716-4CE6-9944-9EE98115B741}" dt="2021-10-07T17:56:32.354" v="5234" actId="790"/>
          <ac:spMkLst>
            <pc:docMk/>
            <pc:sldMk cId="536251951" sldId="953"/>
            <ac:spMk id="36" creationId="{642A5188-F03F-4DBD-BB35-021703CA8BA6}"/>
          </ac:spMkLst>
        </pc:spChg>
        <pc:spChg chg="mod">
          <ac:chgData name="Bohms, H.M. (Michel)" userId="f0b80a2c-ca6a-4850-9433-81e4d17ec5c1" providerId="ADAL" clId="{FBD933A5-3716-4CE6-9944-9EE98115B741}" dt="2021-10-07T17:56:32.364" v="5235" actId="790"/>
          <ac:spMkLst>
            <pc:docMk/>
            <pc:sldMk cId="536251951" sldId="953"/>
            <ac:spMk id="37" creationId="{46F3CC96-2E4E-4E4A-8412-166FCEBDEC1E}"/>
          </ac:spMkLst>
        </pc:spChg>
      </pc:sldChg>
      <pc:sldChg chg="modSp mod">
        <pc:chgData name="Bohms, H.M. (Michel)" userId="f0b80a2c-ca6a-4850-9433-81e4d17ec5c1" providerId="ADAL" clId="{FBD933A5-3716-4CE6-9944-9EE98115B741}" dt="2021-10-07T17:56:32.344" v="5229" actId="790"/>
        <pc:sldMkLst>
          <pc:docMk/>
          <pc:sldMk cId="2436938286" sldId="954"/>
        </pc:sldMkLst>
        <pc:spChg chg="mod">
          <ac:chgData name="Bohms, H.M. (Michel)" userId="f0b80a2c-ca6a-4850-9433-81e4d17ec5c1" providerId="ADAL" clId="{FBD933A5-3716-4CE6-9944-9EE98115B741}" dt="2021-10-07T17:56:32.325" v="5224" actId="790"/>
          <ac:spMkLst>
            <pc:docMk/>
            <pc:sldMk cId="2436938286" sldId="954"/>
            <ac:spMk id="4" creationId="{85C1B8A9-2FB2-4D96-A53F-A1C2BE01558A}"/>
          </ac:spMkLst>
        </pc:spChg>
        <pc:spChg chg="mod">
          <ac:chgData name="Bohms, H.M. (Michel)" userId="f0b80a2c-ca6a-4850-9433-81e4d17ec5c1" providerId="ADAL" clId="{FBD933A5-3716-4CE6-9944-9EE98115B741}" dt="2021-10-07T17:56:32.329" v="5225" actId="790"/>
          <ac:spMkLst>
            <pc:docMk/>
            <pc:sldMk cId="2436938286" sldId="954"/>
            <ac:spMk id="5" creationId="{A322DA79-7493-4779-A08D-A9B552EA8F90}"/>
          </ac:spMkLst>
        </pc:spChg>
        <pc:spChg chg="mod">
          <ac:chgData name="Bohms, H.M. (Michel)" userId="f0b80a2c-ca6a-4850-9433-81e4d17ec5c1" providerId="ADAL" clId="{FBD933A5-3716-4CE6-9944-9EE98115B741}" dt="2021-10-07T17:56:32.330" v="5226" actId="790"/>
          <ac:spMkLst>
            <pc:docMk/>
            <pc:sldMk cId="2436938286" sldId="954"/>
            <ac:spMk id="6" creationId="{3D3B548B-D9C5-44E6-AA46-F588503B37EF}"/>
          </ac:spMkLst>
        </pc:spChg>
        <pc:spChg chg="mod">
          <ac:chgData name="Bohms, H.M. (Michel)" userId="f0b80a2c-ca6a-4850-9433-81e4d17ec5c1" providerId="ADAL" clId="{FBD933A5-3716-4CE6-9944-9EE98115B741}" dt="2021-10-07T17:56:32.332" v="5227" actId="790"/>
          <ac:spMkLst>
            <pc:docMk/>
            <pc:sldMk cId="2436938286" sldId="954"/>
            <ac:spMk id="7" creationId="{7D57CD94-3B10-4C4C-AA51-A21ADE9E12DF}"/>
          </ac:spMkLst>
        </pc:spChg>
        <pc:spChg chg="mod">
          <ac:chgData name="Bohms, H.M. (Michel)" userId="f0b80a2c-ca6a-4850-9433-81e4d17ec5c1" providerId="ADAL" clId="{FBD933A5-3716-4CE6-9944-9EE98115B741}" dt="2021-10-07T17:56:32.342" v="5228" actId="790"/>
          <ac:spMkLst>
            <pc:docMk/>
            <pc:sldMk cId="2436938286" sldId="954"/>
            <ac:spMk id="10" creationId="{37FF05F8-5F05-42B1-9E8F-F880A72690E1}"/>
          </ac:spMkLst>
        </pc:spChg>
        <pc:spChg chg="mod">
          <ac:chgData name="Bohms, H.M. (Michel)" userId="f0b80a2c-ca6a-4850-9433-81e4d17ec5c1" providerId="ADAL" clId="{FBD933A5-3716-4CE6-9944-9EE98115B741}" dt="2021-10-07T17:56:32.344" v="5229" actId="790"/>
          <ac:spMkLst>
            <pc:docMk/>
            <pc:sldMk cId="2436938286" sldId="954"/>
            <ac:spMk id="12" creationId="{ACBC22FC-7B00-4CED-A967-BA6AD28F4409}"/>
          </ac:spMkLst>
        </pc:spChg>
      </pc:sldChg>
      <pc:sldChg chg="modSp mod">
        <pc:chgData name="Bohms, H.M. (Michel)" userId="f0b80a2c-ca6a-4850-9433-81e4d17ec5c1" providerId="ADAL" clId="{FBD933A5-3716-4CE6-9944-9EE98115B741}" dt="2021-10-07T17:56:32.323" v="5223" actId="790"/>
        <pc:sldMkLst>
          <pc:docMk/>
          <pc:sldMk cId="277189258" sldId="955"/>
        </pc:sldMkLst>
        <pc:spChg chg="mod">
          <ac:chgData name="Bohms, H.M. (Michel)" userId="f0b80a2c-ca6a-4850-9433-81e4d17ec5c1" providerId="ADAL" clId="{FBD933A5-3716-4CE6-9944-9EE98115B741}" dt="2021-10-07T17:56:32.305" v="5215" actId="790"/>
          <ac:spMkLst>
            <pc:docMk/>
            <pc:sldMk cId="277189258" sldId="955"/>
            <ac:spMk id="4" creationId="{85C1B8A9-2FB2-4D96-A53F-A1C2BE01558A}"/>
          </ac:spMkLst>
        </pc:spChg>
        <pc:spChg chg="mod">
          <ac:chgData name="Bohms, H.M. (Michel)" userId="f0b80a2c-ca6a-4850-9433-81e4d17ec5c1" providerId="ADAL" clId="{FBD933A5-3716-4CE6-9944-9EE98115B741}" dt="2021-10-07T17:56:32.309" v="5216" actId="790"/>
          <ac:spMkLst>
            <pc:docMk/>
            <pc:sldMk cId="277189258" sldId="955"/>
            <ac:spMk id="5" creationId="{A322DA79-7493-4779-A08D-A9B552EA8F90}"/>
          </ac:spMkLst>
        </pc:spChg>
        <pc:spChg chg="mod">
          <ac:chgData name="Bohms, H.M. (Michel)" userId="f0b80a2c-ca6a-4850-9433-81e4d17ec5c1" providerId="ADAL" clId="{FBD933A5-3716-4CE6-9944-9EE98115B741}" dt="2021-10-07T17:56:32.311" v="5217" actId="790"/>
          <ac:spMkLst>
            <pc:docMk/>
            <pc:sldMk cId="277189258" sldId="955"/>
            <ac:spMk id="6" creationId="{3D3B548B-D9C5-44E6-AA46-F588503B37EF}"/>
          </ac:spMkLst>
        </pc:spChg>
        <pc:spChg chg="mod">
          <ac:chgData name="Bohms, H.M. (Michel)" userId="f0b80a2c-ca6a-4850-9433-81e4d17ec5c1" providerId="ADAL" clId="{FBD933A5-3716-4CE6-9944-9EE98115B741}" dt="2021-10-07T17:56:32.312" v="5218" actId="790"/>
          <ac:spMkLst>
            <pc:docMk/>
            <pc:sldMk cId="277189258" sldId="955"/>
            <ac:spMk id="7" creationId="{7D57CD94-3B10-4C4C-AA51-A21ADE9E12DF}"/>
          </ac:spMkLst>
        </pc:spChg>
        <pc:spChg chg="mod">
          <ac:chgData name="Bohms, H.M. (Michel)" userId="f0b80a2c-ca6a-4850-9433-81e4d17ec5c1" providerId="ADAL" clId="{FBD933A5-3716-4CE6-9944-9EE98115B741}" dt="2021-10-07T17:56:32.314" v="5219" actId="790"/>
          <ac:spMkLst>
            <pc:docMk/>
            <pc:sldMk cId="277189258" sldId="955"/>
            <ac:spMk id="8" creationId="{FB1DB61F-0F21-4430-A034-8746B3636662}"/>
          </ac:spMkLst>
        </pc:spChg>
        <pc:spChg chg="mod">
          <ac:chgData name="Bohms, H.M. (Michel)" userId="f0b80a2c-ca6a-4850-9433-81e4d17ec5c1" providerId="ADAL" clId="{FBD933A5-3716-4CE6-9944-9EE98115B741}" dt="2021-10-07T17:56:32.315" v="5220" actId="790"/>
          <ac:spMkLst>
            <pc:docMk/>
            <pc:sldMk cId="277189258" sldId="955"/>
            <ac:spMk id="9" creationId="{7C64D287-35E4-40DD-8867-D87C34685E6C}"/>
          </ac:spMkLst>
        </pc:spChg>
        <pc:spChg chg="mod">
          <ac:chgData name="Bohms, H.M. (Michel)" userId="f0b80a2c-ca6a-4850-9433-81e4d17ec5c1" providerId="ADAL" clId="{FBD933A5-3716-4CE6-9944-9EE98115B741}" dt="2021-10-07T17:56:32.320" v="5221" actId="790"/>
          <ac:spMkLst>
            <pc:docMk/>
            <pc:sldMk cId="277189258" sldId="955"/>
            <ac:spMk id="11" creationId="{E1FDECF1-ABB3-4AA6-9D40-7F5062ED7D95}"/>
          </ac:spMkLst>
        </pc:spChg>
        <pc:spChg chg="mod">
          <ac:chgData name="Bohms, H.M. (Michel)" userId="f0b80a2c-ca6a-4850-9433-81e4d17ec5c1" providerId="ADAL" clId="{FBD933A5-3716-4CE6-9944-9EE98115B741}" dt="2021-10-07T17:56:32.322" v="5222" actId="790"/>
          <ac:spMkLst>
            <pc:docMk/>
            <pc:sldMk cId="277189258" sldId="955"/>
            <ac:spMk id="13" creationId="{306D911E-81E8-4661-B0FD-8368E206F16B}"/>
          </ac:spMkLst>
        </pc:spChg>
        <pc:spChg chg="mod">
          <ac:chgData name="Bohms, H.M. (Michel)" userId="f0b80a2c-ca6a-4850-9433-81e4d17ec5c1" providerId="ADAL" clId="{FBD933A5-3716-4CE6-9944-9EE98115B741}" dt="2021-10-07T17:56:32.323" v="5223" actId="790"/>
          <ac:spMkLst>
            <pc:docMk/>
            <pc:sldMk cId="277189258" sldId="955"/>
            <ac:spMk id="16" creationId="{DFB70065-0580-4FEF-91D2-5222889A924C}"/>
          </ac:spMkLst>
        </pc:spChg>
      </pc:sldChg>
      <pc:sldChg chg="modSp mod">
        <pc:chgData name="Bohms, H.M. (Michel)" userId="f0b80a2c-ca6a-4850-9433-81e4d17ec5c1" providerId="ADAL" clId="{FBD933A5-3716-4CE6-9944-9EE98115B741}" dt="2021-10-07T17:56:32.303" v="5214" actId="790"/>
        <pc:sldMkLst>
          <pc:docMk/>
          <pc:sldMk cId="1714269164" sldId="956"/>
        </pc:sldMkLst>
        <pc:spChg chg="mod">
          <ac:chgData name="Bohms, H.M. (Michel)" userId="f0b80a2c-ca6a-4850-9433-81e4d17ec5c1" providerId="ADAL" clId="{FBD933A5-3716-4CE6-9944-9EE98115B741}" dt="2021-10-07T17:56:32.284" v="5206" actId="790"/>
          <ac:spMkLst>
            <pc:docMk/>
            <pc:sldMk cId="1714269164" sldId="956"/>
            <ac:spMk id="4" creationId="{85C1B8A9-2FB2-4D96-A53F-A1C2BE01558A}"/>
          </ac:spMkLst>
        </pc:spChg>
        <pc:spChg chg="mod">
          <ac:chgData name="Bohms, H.M. (Michel)" userId="f0b80a2c-ca6a-4850-9433-81e4d17ec5c1" providerId="ADAL" clId="{FBD933A5-3716-4CE6-9944-9EE98115B741}" dt="2021-10-07T17:56:32.288" v="5207" actId="790"/>
          <ac:spMkLst>
            <pc:docMk/>
            <pc:sldMk cId="1714269164" sldId="956"/>
            <ac:spMk id="5" creationId="{A322DA79-7493-4779-A08D-A9B552EA8F90}"/>
          </ac:spMkLst>
        </pc:spChg>
        <pc:spChg chg="mod">
          <ac:chgData name="Bohms, H.M. (Michel)" userId="f0b80a2c-ca6a-4850-9433-81e4d17ec5c1" providerId="ADAL" clId="{FBD933A5-3716-4CE6-9944-9EE98115B741}" dt="2021-10-07T17:56:32.289" v="5208" actId="790"/>
          <ac:spMkLst>
            <pc:docMk/>
            <pc:sldMk cId="1714269164" sldId="956"/>
            <ac:spMk id="6" creationId="{3D3B548B-D9C5-44E6-AA46-F588503B37EF}"/>
          </ac:spMkLst>
        </pc:spChg>
        <pc:spChg chg="mod">
          <ac:chgData name="Bohms, H.M. (Michel)" userId="f0b80a2c-ca6a-4850-9433-81e4d17ec5c1" providerId="ADAL" clId="{FBD933A5-3716-4CE6-9944-9EE98115B741}" dt="2021-10-07T17:56:32.291" v="5209" actId="790"/>
          <ac:spMkLst>
            <pc:docMk/>
            <pc:sldMk cId="1714269164" sldId="956"/>
            <ac:spMk id="7" creationId="{7D57CD94-3B10-4C4C-AA51-A21ADE9E12DF}"/>
          </ac:spMkLst>
        </pc:spChg>
        <pc:spChg chg="mod">
          <ac:chgData name="Bohms, H.M. (Michel)" userId="f0b80a2c-ca6a-4850-9433-81e4d17ec5c1" providerId="ADAL" clId="{FBD933A5-3716-4CE6-9944-9EE98115B741}" dt="2021-10-07T17:56:32.298" v="5210" actId="790"/>
          <ac:spMkLst>
            <pc:docMk/>
            <pc:sldMk cId="1714269164" sldId="956"/>
            <ac:spMk id="9" creationId="{A8C5DC6F-631C-4081-9E6F-9C30E9A39C25}"/>
          </ac:spMkLst>
        </pc:spChg>
        <pc:spChg chg="mod">
          <ac:chgData name="Bohms, H.M. (Michel)" userId="f0b80a2c-ca6a-4850-9433-81e4d17ec5c1" providerId="ADAL" clId="{FBD933A5-3716-4CE6-9944-9EE98115B741}" dt="2021-10-07T17:56:32.299" v="5211" actId="790"/>
          <ac:spMkLst>
            <pc:docMk/>
            <pc:sldMk cId="1714269164" sldId="956"/>
            <ac:spMk id="11" creationId="{03B84985-B245-43B3-A3CC-E4174358BFCD}"/>
          </ac:spMkLst>
        </pc:spChg>
        <pc:spChg chg="mod">
          <ac:chgData name="Bohms, H.M. (Michel)" userId="f0b80a2c-ca6a-4850-9433-81e4d17ec5c1" providerId="ADAL" clId="{FBD933A5-3716-4CE6-9944-9EE98115B741}" dt="2021-10-07T17:56:32.301" v="5212" actId="790"/>
          <ac:spMkLst>
            <pc:docMk/>
            <pc:sldMk cId="1714269164" sldId="956"/>
            <ac:spMk id="12" creationId="{AF68CDAF-35A0-4E3D-B5B7-647F3218E95F}"/>
          </ac:spMkLst>
        </pc:spChg>
        <pc:spChg chg="mod">
          <ac:chgData name="Bohms, H.M. (Michel)" userId="f0b80a2c-ca6a-4850-9433-81e4d17ec5c1" providerId="ADAL" clId="{FBD933A5-3716-4CE6-9944-9EE98115B741}" dt="2021-10-07T17:56:32.302" v="5213" actId="790"/>
          <ac:spMkLst>
            <pc:docMk/>
            <pc:sldMk cId="1714269164" sldId="956"/>
            <ac:spMk id="13" creationId="{92027BFF-D0A3-4DE9-B801-28815A4C5D0A}"/>
          </ac:spMkLst>
        </pc:spChg>
        <pc:spChg chg="mod">
          <ac:chgData name="Bohms, H.M. (Michel)" userId="f0b80a2c-ca6a-4850-9433-81e4d17ec5c1" providerId="ADAL" clId="{FBD933A5-3716-4CE6-9944-9EE98115B741}" dt="2021-10-07T17:56:32.303" v="5214" actId="790"/>
          <ac:spMkLst>
            <pc:docMk/>
            <pc:sldMk cId="1714269164" sldId="956"/>
            <ac:spMk id="14" creationId="{43C9A4DE-BF43-473F-958B-6EB23A7A918A}"/>
          </ac:spMkLst>
        </pc:spChg>
      </pc:sldChg>
      <pc:sldChg chg="modSp mod">
        <pc:chgData name="Bohms, H.M. (Michel)" userId="f0b80a2c-ca6a-4850-9433-81e4d17ec5c1" providerId="ADAL" clId="{FBD933A5-3716-4CE6-9944-9EE98115B741}" dt="2021-10-07T17:56:32.379" v="5243" actId="790"/>
        <pc:sldMkLst>
          <pc:docMk/>
          <pc:sldMk cId="3003594022" sldId="957"/>
        </pc:sldMkLst>
        <pc:spChg chg="mod">
          <ac:chgData name="Bohms, H.M. (Michel)" userId="f0b80a2c-ca6a-4850-9433-81e4d17ec5c1" providerId="ADAL" clId="{FBD933A5-3716-4CE6-9944-9EE98115B741}" dt="2021-10-07T17:56:32.366" v="5236" actId="790"/>
          <ac:spMkLst>
            <pc:docMk/>
            <pc:sldMk cId="3003594022" sldId="957"/>
            <ac:spMk id="3" creationId="{1F7C623E-63EB-45D1-85FA-863D2CA15F61}"/>
          </ac:spMkLst>
        </pc:spChg>
        <pc:spChg chg="mod">
          <ac:chgData name="Bohms, H.M. (Michel)" userId="f0b80a2c-ca6a-4850-9433-81e4d17ec5c1" providerId="ADAL" clId="{FBD933A5-3716-4CE6-9944-9EE98115B741}" dt="2021-10-07T17:56:32.372" v="5240" actId="790"/>
          <ac:spMkLst>
            <pc:docMk/>
            <pc:sldMk cId="3003594022" sldId="957"/>
            <ac:spMk id="4" creationId="{85C1B8A9-2FB2-4D96-A53F-A1C2BE01558A}"/>
          </ac:spMkLst>
        </pc:spChg>
        <pc:spChg chg="mod">
          <ac:chgData name="Bohms, H.M. (Michel)" userId="f0b80a2c-ca6a-4850-9433-81e4d17ec5c1" providerId="ADAL" clId="{FBD933A5-3716-4CE6-9944-9EE98115B741}" dt="2021-10-07T17:56:32.376" v="5241" actId="790"/>
          <ac:spMkLst>
            <pc:docMk/>
            <pc:sldMk cId="3003594022" sldId="957"/>
            <ac:spMk id="5" creationId="{A322DA79-7493-4779-A08D-A9B552EA8F90}"/>
          </ac:spMkLst>
        </pc:spChg>
        <pc:spChg chg="mod">
          <ac:chgData name="Bohms, H.M. (Michel)" userId="f0b80a2c-ca6a-4850-9433-81e4d17ec5c1" providerId="ADAL" clId="{FBD933A5-3716-4CE6-9944-9EE98115B741}" dt="2021-10-07T17:56:32.377" v="5242" actId="790"/>
          <ac:spMkLst>
            <pc:docMk/>
            <pc:sldMk cId="3003594022" sldId="957"/>
            <ac:spMk id="6" creationId="{3D3B548B-D9C5-44E6-AA46-F588503B37EF}"/>
          </ac:spMkLst>
        </pc:spChg>
        <pc:spChg chg="mod">
          <ac:chgData name="Bohms, H.M. (Michel)" userId="f0b80a2c-ca6a-4850-9433-81e4d17ec5c1" providerId="ADAL" clId="{FBD933A5-3716-4CE6-9944-9EE98115B741}" dt="2021-10-07T17:56:32.379" v="5243" actId="790"/>
          <ac:spMkLst>
            <pc:docMk/>
            <pc:sldMk cId="3003594022" sldId="957"/>
            <ac:spMk id="7" creationId="{7D57CD94-3B10-4C4C-AA51-A21ADE9E12DF}"/>
          </ac:spMkLst>
        </pc:spChg>
        <pc:spChg chg="mod">
          <ac:chgData name="Bohms, H.M. (Michel)" userId="f0b80a2c-ca6a-4850-9433-81e4d17ec5c1" providerId="ADAL" clId="{FBD933A5-3716-4CE6-9944-9EE98115B741}" dt="2021-10-07T17:56:32.370" v="5239" actId="20577"/>
          <ac:spMkLst>
            <pc:docMk/>
            <pc:sldMk cId="3003594022" sldId="957"/>
            <ac:spMk id="36" creationId="{633CA29D-015D-4E3B-B630-8A3DFEBF5DAA}"/>
          </ac:spMkLst>
        </pc:spChg>
      </pc:sldChg>
      <pc:sldChg chg="modSp mod">
        <pc:chgData name="Bohms, H.M. (Michel)" userId="f0b80a2c-ca6a-4850-9433-81e4d17ec5c1" providerId="ADAL" clId="{FBD933A5-3716-4CE6-9944-9EE98115B741}" dt="2021-10-07T17:56:32.144" v="5121" actId="790"/>
        <pc:sldMkLst>
          <pc:docMk/>
          <pc:sldMk cId="2452319321" sldId="958"/>
        </pc:sldMkLst>
        <pc:spChg chg="mod">
          <ac:chgData name="Bohms, H.M. (Michel)" userId="f0b80a2c-ca6a-4850-9433-81e4d17ec5c1" providerId="ADAL" clId="{FBD933A5-3716-4CE6-9944-9EE98115B741}" dt="2021-10-07T17:56:32.135" v="5117" actId="790"/>
          <ac:spMkLst>
            <pc:docMk/>
            <pc:sldMk cId="2452319321" sldId="958"/>
            <ac:spMk id="4" creationId="{52DD7A8D-15E0-4134-9DA2-FE4208BF70DD}"/>
          </ac:spMkLst>
        </pc:spChg>
        <pc:spChg chg="mod">
          <ac:chgData name="Bohms, H.M. (Michel)" userId="f0b80a2c-ca6a-4850-9433-81e4d17ec5c1" providerId="ADAL" clId="{FBD933A5-3716-4CE6-9944-9EE98115B741}" dt="2021-10-07T17:56:32.139" v="5118" actId="790"/>
          <ac:spMkLst>
            <pc:docMk/>
            <pc:sldMk cId="2452319321" sldId="958"/>
            <ac:spMk id="5" creationId="{81D49E64-98A4-4BFE-8B95-F2DB2B3F183B}"/>
          </ac:spMkLst>
        </pc:spChg>
        <pc:spChg chg="mod">
          <ac:chgData name="Bohms, H.M. (Michel)" userId="f0b80a2c-ca6a-4850-9433-81e4d17ec5c1" providerId="ADAL" clId="{FBD933A5-3716-4CE6-9944-9EE98115B741}" dt="2021-10-07T17:56:32.142" v="5120" actId="790"/>
          <ac:spMkLst>
            <pc:docMk/>
            <pc:sldMk cId="2452319321" sldId="958"/>
            <ac:spMk id="7" creationId="{ADBB3879-8965-4D67-BAE0-5851922A0518}"/>
          </ac:spMkLst>
        </pc:spChg>
        <pc:spChg chg="mod">
          <ac:chgData name="Bohms, H.M. (Michel)" userId="f0b80a2c-ca6a-4850-9433-81e4d17ec5c1" providerId="ADAL" clId="{FBD933A5-3716-4CE6-9944-9EE98115B741}" dt="2021-10-07T17:56:32.140" v="5119" actId="790"/>
          <ac:spMkLst>
            <pc:docMk/>
            <pc:sldMk cId="2452319321" sldId="958"/>
            <ac:spMk id="8" creationId="{B4FEC552-EFA5-4775-A290-E27ED250D5CC}"/>
          </ac:spMkLst>
        </pc:spChg>
        <pc:spChg chg="mod">
          <ac:chgData name="Bohms, H.M. (Michel)" userId="f0b80a2c-ca6a-4850-9433-81e4d17ec5c1" providerId="ADAL" clId="{FBD933A5-3716-4CE6-9944-9EE98115B741}" dt="2021-10-07T17:56:32.133" v="5116" actId="20577"/>
          <ac:spMkLst>
            <pc:docMk/>
            <pc:sldMk cId="2452319321" sldId="958"/>
            <ac:spMk id="9" creationId="{D8A3BD10-4567-441F-81D1-994F44D3C050}"/>
          </ac:spMkLst>
        </pc:spChg>
        <pc:spChg chg="mod">
          <ac:chgData name="Bohms, H.M. (Michel)" userId="f0b80a2c-ca6a-4850-9433-81e4d17ec5c1" providerId="ADAL" clId="{FBD933A5-3716-4CE6-9944-9EE98115B741}" dt="2021-10-07T17:56:32.144" v="5121" actId="790"/>
          <ac:spMkLst>
            <pc:docMk/>
            <pc:sldMk cId="2452319321" sldId="958"/>
            <ac:spMk id="26" creationId="{A44935AA-56A1-4F60-9F13-2A0593141DB8}"/>
          </ac:spMkLst>
        </pc:spChg>
      </pc:sldChg>
      <pc:sldChg chg="modSp mod">
        <pc:chgData name="Bohms, H.M. (Michel)" userId="f0b80a2c-ca6a-4850-9433-81e4d17ec5c1" providerId="ADAL" clId="{FBD933A5-3716-4CE6-9944-9EE98115B741}" dt="2021-10-07T17:56:32.526" v="5330" actId="790"/>
        <pc:sldMkLst>
          <pc:docMk/>
          <pc:sldMk cId="1433512681" sldId="959"/>
        </pc:sldMkLst>
        <pc:spChg chg="mod">
          <ac:chgData name="Bohms, H.M. (Michel)" userId="f0b80a2c-ca6a-4850-9433-81e4d17ec5c1" providerId="ADAL" clId="{FBD933A5-3716-4CE6-9944-9EE98115B741}" dt="2021-10-07T17:56:32.415" v="5263" actId="790"/>
          <ac:spMkLst>
            <pc:docMk/>
            <pc:sldMk cId="1433512681" sldId="959"/>
            <ac:spMk id="4" creationId="{85C1B8A9-2FB2-4D96-A53F-A1C2BE01558A}"/>
          </ac:spMkLst>
        </pc:spChg>
        <pc:spChg chg="mod">
          <ac:chgData name="Bohms, H.M. (Michel)" userId="f0b80a2c-ca6a-4850-9433-81e4d17ec5c1" providerId="ADAL" clId="{FBD933A5-3716-4CE6-9944-9EE98115B741}" dt="2021-10-07T17:56:32.419" v="5264" actId="790"/>
          <ac:spMkLst>
            <pc:docMk/>
            <pc:sldMk cId="1433512681" sldId="959"/>
            <ac:spMk id="5" creationId="{A322DA79-7493-4779-A08D-A9B552EA8F90}"/>
          </ac:spMkLst>
        </pc:spChg>
        <pc:spChg chg="mod">
          <ac:chgData name="Bohms, H.M. (Michel)" userId="f0b80a2c-ca6a-4850-9433-81e4d17ec5c1" providerId="ADAL" clId="{FBD933A5-3716-4CE6-9944-9EE98115B741}" dt="2021-10-07T17:56:32.421" v="5265" actId="790"/>
          <ac:spMkLst>
            <pc:docMk/>
            <pc:sldMk cId="1433512681" sldId="959"/>
            <ac:spMk id="6" creationId="{3D3B548B-D9C5-44E6-AA46-F588503B37EF}"/>
          </ac:spMkLst>
        </pc:spChg>
        <pc:spChg chg="mod">
          <ac:chgData name="Bohms, H.M. (Michel)" userId="f0b80a2c-ca6a-4850-9433-81e4d17ec5c1" providerId="ADAL" clId="{FBD933A5-3716-4CE6-9944-9EE98115B741}" dt="2021-10-07T17:56:32.423" v="5266" actId="790"/>
          <ac:spMkLst>
            <pc:docMk/>
            <pc:sldMk cId="1433512681" sldId="959"/>
            <ac:spMk id="7" creationId="{7D57CD94-3B10-4C4C-AA51-A21ADE9E12DF}"/>
          </ac:spMkLst>
        </pc:spChg>
        <pc:spChg chg="mod">
          <ac:chgData name="Bohms, H.M. (Michel)" userId="f0b80a2c-ca6a-4850-9433-81e4d17ec5c1" providerId="ADAL" clId="{FBD933A5-3716-4CE6-9944-9EE98115B741}" dt="2021-10-07T17:56:32.424" v="5267" actId="790"/>
          <ac:spMkLst>
            <pc:docMk/>
            <pc:sldMk cId="1433512681" sldId="959"/>
            <ac:spMk id="84" creationId="{2F36982A-2A55-4F16-8300-E2FEA0B7CA2B}"/>
          </ac:spMkLst>
        </pc:spChg>
        <pc:spChg chg="mod">
          <ac:chgData name="Bohms, H.M. (Michel)" userId="f0b80a2c-ca6a-4850-9433-81e4d17ec5c1" providerId="ADAL" clId="{FBD933A5-3716-4CE6-9944-9EE98115B741}" dt="2021-10-07T17:56:32.429" v="5270" actId="20577"/>
          <ac:spMkLst>
            <pc:docMk/>
            <pc:sldMk cId="1433512681" sldId="959"/>
            <ac:spMk id="86" creationId="{0D445C5C-6FEC-41B1-97AC-47D6A3936FDD}"/>
          </ac:spMkLst>
        </pc:spChg>
        <pc:spChg chg="mod">
          <ac:chgData name="Bohms, H.M. (Michel)" userId="f0b80a2c-ca6a-4850-9433-81e4d17ec5c1" providerId="ADAL" clId="{FBD933A5-3716-4CE6-9944-9EE98115B741}" dt="2021-10-07T17:56:32.433" v="5273" actId="20577"/>
          <ac:spMkLst>
            <pc:docMk/>
            <pc:sldMk cId="1433512681" sldId="959"/>
            <ac:spMk id="87" creationId="{06EE57BE-1F1C-45CB-9604-407A9360A3CF}"/>
          </ac:spMkLst>
        </pc:spChg>
        <pc:spChg chg="mod">
          <ac:chgData name="Bohms, H.M. (Michel)" userId="f0b80a2c-ca6a-4850-9433-81e4d17ec5c1" providerId="ADAL" clId="{FBD933A5-3716-4CE6-9944-9EE98115B741}" dt="2021-10-07T17:56:32.437" v="5276" actId="20577"/>
          <ac:spMkLst>
            <pc:docMk/>
            <pc:sldMk cId="1433512681" sldId="959"/>
            <ac:spMk id="88" creationId="{C231F50F-8E36-42AA-9F98-143B9A27B219}"/>
          </ac:spMkLst>
        </pc:spChg>
        <pc:spChg chg="mod">
          <ac:chgData name="Bohms, H.M. (Michel)" userId="f0b80a2c-ca6a-4850-9433-81e4d17ec5c1" providerId="ADAL" clId="{FBD933A5-3716-4CE6-9944-9EE98115B741}" dt="2021-10-07T17:56:32.442" v="5279" actId="20577"/>
          <ac:spMkLst>
            <pc:docMk/>
            <pc:sldMk cId="1433512681" sldId="959"/>
            <ac:spMk id="89" creationId="{944D68F7-891C-425D-A97F-6CFE51CA398A}"/>
          </ac:spMkLst>
        </pc:spChg>
        <pc:spChg chg="mod">
          <ac:chgData name="Bohms, H.M. (Michel)" userId="f0b80a2c-ca6a-4850-9433-81e4d17ec5c1" providerId="ADAL" clId="{FBD933A5-3716-4CE6-9944-9EE98115B741}" dt="2021-10-07T17:56:32.443" v="5280" actId="790"/>
          <ac:spMkLst>
            <pc:docMk/>
            <pc:sldMk cId="1433512681" sldId="959"/>
            <ac:spMk id="90" creationId="{8D660D43-13AE-45AE-821A-9DC99EB70399}"/>
          </ac:spMkLst>
        </pc:spChg>
        <pc:spChg chg="mod">
          <ac:chgData name="Bohms, H.M. (Michel)" userId="f0b80a2c-ca6a-4850-9433-81e4d17ec5c1" providerId="ADAL" clId="{FBD933A5-3716-4CE6-9944-9EE98115B741}" dt="2021-10-07T17:56:32.447" v="5283" actId="20577"/>
          <ac:spMkLst>
            <pc:docMk/>
            <pc:sldMk cId="1433512681" sldId="959"/>
            <ac:spMk id="91" creationId="{23DFE314-73E7-446E-A6AA-A3F62388BD4D}"/>
          </ac:spMkLst>
        </pc:spChg>
        <pc:spChg chg="mod">
          <ac:chgData name="Bohms, H.M. (Michel)" userId="f0b80a2c-ca6a-4850-9433-81e4d17ec5c1" providerId="ADAL" clId="{FBD933A5-3716-4CE6-9944-9EE98115B741}" dt="2021-10-07T17:56:32.449" v="5284" actId="790"/>
          <ac:spMkLst>
            <pc:docMk/>
            <pc:sldMk cId="1433512681" sldId="959"/>
            <ac:spMk id="92" creationId="{88B1B3EC-BC2C-4306-BA89-7669DD81ACC7}"/>
          </ac:spMkLst>
        </pc:spChg>
        <pc:spChg chg="mod">
          <ac:chgData name="Bohms, H.M. (Michel)" userId="f0b80a2c-ca6a-4850-9433-81e4d17ec5c1" providerId="ADAL" clId="{FBD933A5-3716-4CE6-9944-9EE98115B741}" dt="2021-10-07T17:56:32.451" v="5285" actId="790"/>
          <ac:spMkLst>
            <pc:docMk/>
            <pc:sldMk cId="1433512681" sldId="959"/>
            <ac:spMk id="93" creationId="{305F7C82-2A2D-499C-8423-5DEBBEF2C885}"/>
          </ac:spMkLst>
        </pc:spChg>
        <pc:spChg chg="mod">
          <ac:chgData name="Bohms, H.M. (Michel)" userId="f0b80a2c-ca6a-4850-9433-81e4d17ec5c1" providerId="ADAL" clId="{FBD933A5-3716-4CE6-9944-9EE98115B741}" dt="2021-10-07T17:56:32.454" v="5286" actId="790"/>
          <ac:spMkLst>
            <pc:docMk/>
            <pc:sldMk cId="1433512681" sldId="959"/>
            <ac:spMk id="94" creationId="{F4A18759-7702-4D12-91CC-E068A1E07CDC}"/>
          </ac:spMkLst>
        </pc:spChg>
        <pc:spChg chg="mod">
          <ac:chgData name="Bohms, H.M. (Michel)" userId="f0b80a2c-ca6a-4850-9433-81e4d17ec5c1" providerId="ADAL" clId="{FBD933A5-3716-4CE6-9944-9EE98115B741}" dt="2021-10-07T17:56:32.455" v="5287" actId="790"/>
          <ac:spMkLst>
            <pc:docMk/>
            <pc:sldMk cId="1433512681" sldId="959"/>
            <ac:spMk id="95" creationId="{C37779DC-93E1-4B62-B96D-B549CE7C3C49}"/>
          </ac:spMkLst>
        </pc:spChg>
        <pc:spChg chg="mod">
          <ac:chgData name="Bohms, H.M. (Michel)" userId="f0b80a2c-ca6a-4850-9433-81e4d17ec5c1" providerId="ADAL" clId="{FBD933A5-3716-4CE6-9944-9EE98115B741}" dt="2021-10-07T17:56:32.457" v="5288" actId="790"/>
          <ac:spMkLst>
            <pc:docMk/>
            <pc:sldMk cId="1433512681" sldId="959"/>
            <ac:spMk id="96" creationId="{38A8449F-7345-4F84-A9C8-F2B9DE59F493}"/>
          </ac:spMkLst>
        </pc:spChg>
        <pc:spChg chg="mod">
          <ac:chgData name="Bohms, H.M. (Michel)" userId="f0b80a2c-ca6a-4850-9433-81e4d17ec5c1" providerId="ADAL" clId="{FBD933A5-3716-4CE6-9944-9EE98115B741}" dt="2021-10-07T17:56:32.460" v="5289" actId="790"/>
          <ac:spMkLst>
            <pc:docMk/>
            <pc:sldMk cId="1433512681" sldId="959"/>
            <ac:spMk id="100" creationId="{A07DD5EC-15C1-49F4-B38E-F0342F1B7A88}"/>
          </ac:spMkLst>
        </pc:spChg>
        <pc:spChg chg="mod">
          <ac:chgData name="Bohms, H.M. (Michel)" userId="f0b80a2c-ca6a-4850-9433-81e4d17ec5c1" providerId="ADAL" clId="{FBD933A5-3716-4CE6-9944-9EE98115B741}" dt="2021-10-07T17:56:32.461" v="5290" actId="790"/>
          <ac:spMkLst>
            <pc:docMk/>
            <pc:sldMk cId="1433512681" sldId="959"/>
            <ac:spMk id="101" creationId="{0FFA5FAF-D1E5-4EE0-A3F6-BC48FF938967}"/>
          </ac:spMkLst>
        </pc:spChg>
        <pc:spChg chg="mod">
          <ac:chgData name="Bohms, H.M. (Michel)" userId="f0b80a2c-ca6a-4850-9433-81e4d17ec5c1" providerId="ADAL" clId="{FBD933A5-3716-4CE6-9944-9EE98115B741}" dt="2021-10-07T17:56:32.465" v="5293" actId="20577"/>
          <ac:spMkLst>
            <pc:docMk/>
            <pc:sldMk cId="1433512681" sldId="959"/>
            <ac:spMk id="102" creationId="{7FA321D8-7C82-4862-9756-D0DFAD963769}"/>
          </ac:spMkLst>
        </pc:spChg>
        <pc:spChg chg="mod">
          <ac:chgData name="Bohms, H.M. (Michel)" userId="f0b80a2c-ca6a-4850-9433-81e4d17ec5c1" providerId="ADAL" clId="{FBD933A5-3716-4CE6-9944-9EE98115B741}" dt="2021-10-07T17:56:32.468" v="5294" actId="790"/>
          <ac:spMkLst>
            <pc:docMk/>
            <pc:sldMk cId="1433512681" sldId="959"/>
            <ac:spMk id="103" creationId="{8DDCA560-F87F-40DD-B475-B084C0158186}"/>
          </ac:spMkLst>
        </pc:spChg>
        <pc:spChg chg="mod">
          <ac:chgData name="Bohms, H.M. (Michel)" userId="f0b80a2c-ca6a-4850-9433-81e4d17ec5c1" providerId="ADAL" clId="{FBD933A5-3716-4CE6-9944-9EE98115B741}" dt="2021-10-07T17:56:32.469" v="5295" actId="790"/>
          <ac:spMkLst>
            <pc:docMk/>
            <pc:sldMk cId="1433512681" sldId="959"/>
            <ac:spMk id="104" creationId="{2269BFF4-46CE-405E-9E8A-9B71920D9975}"/>
          </ac:spMkLst>
        </pc:spChg>
        <pc:spChg chg="mod">
          <ac:chgData name="Bohms, H.M. (Michel)" userId="f0b80a2c-ca6a-4850-9433-81e4d17ec5c1" providerId="ADAL" clId="{FBD933A5-3716-4CE6-9944-9EE98115B741}" dt="2021-10-07T17:56:32.471" v="5296" actId="790"/>
          <ac:spMkLst>
            <pc:docMk/>
            <pc:sldMk cId="1433512681" sldId="959"/>
            <ac:spMk id="105" creationId="{35EE53FB-72AF-49DF-9FBF-2BFBFCA7C713}"/>
          </ac:spMkLst>
        </pc:spChg>
        <pc:spChg chg="mod">
          <ac:chgData name="Bohms, H.M. (Michel)" userId="f0b80a2c-ca6a-4850-9433-81e4d17ec5c1" providerId="ADAL" clId="{FBD933A5-3716-4CE6-9944-9EE98115B741}" dt="2021-10-07T17:56:32.473" v="5297" actId="790"/>
          <ac:spMkLst>
            <pc:docMk/>
            <pc:sldMk cId="1433512681" sldId="959"/>
            <ac:spMk id="106" creationId="{6933DEBB-6139-4239-B65B-50157E6A5373}"/>
          </ac:spMkLst>
        </pc:spChg>
        <pc:spChg chg="mod">
          <ac:chgData name="Bohms, H.M. (Michel)" userId="f0b80a2c-ca6a-4850-9433-81e4d17ec5c1" providerId="ADAL" clId="{FBD933A5-3716-4CE6-9944-9EE98115B741}" dt="2021-10-07T17:56:32.474" v="5298" actId="790"/>
          <ac:spMkLst>
            <pc:docMk/>
            <pc:sldMk cId="1433512681" sldId="959"/>
            <ac:spMk id="107" creationId="{76EDEF15-9585-43D2-9368-9E28132D9D0B}"/>
          </ac:spMkLst>
        </pc:spChg>
        <pc:spChg chg="mod">
          <ac:chgData name="Bohms, H.M. (Michel)" userId="f0b80a2c-ca6a-4850-9433-81e4d17ec5c1" providerId="ADAL" clId="{FBD933A5-3716-4CE6-9944-9EE98115B741}" dt="2021-10-07T17:56:32.478" v="5301" actId="20577"/>
          <ac:spMkLst>
            <pc:docMk/>
            <pc:sldMk cId="1433512681" sldId="959"/>
            <ac:spMk id="108" creationId="{31A98069-EF95-40AD-8511-9CDD3983C165}"/>
          </ac:spMkLst>
        </pc:spChg>
        <pc:spChg chg="mod">
          <ac:chgData name="Bohms, H.M. (Michel)" userId="f0b80a2c-ca6a-4850-9433-81e4d17ec5c1" providerId="ADAL" clId="{FBD933A5-3716-4CE6-9944-9EE98115B741}" dt="2021-10-07T17:56:32.480" v="5302" actId="790"/>
          <ac:spMkLst>
            <pc:docMk/>
            <pc:sldMk cId="1433512681" sldId="959"/>
            <ac:spMk id="109" creationId="{EA4F6F79-917A-43C5-90C9-847F8CC46F1F}"/>
          </ac:spMkLst>
        </pc:spChg>
        <pc:spChg chg="mod">
          <ac:chgData name="Bohms, H.M. (Michel)" userId="f0b80a2c-ca6a-4850-9433-81e4d17ec5c1" providerId="ADAL" clId="{FBD933A5-3716-4CE6-9944-9EE98115B741}" dt="2021-10-07T17:56:32.482" v="5303" actId="790"/>
          <ac:spMkLst>
            <pc:docMk/>
            <pc:sldMk cId="1433512681" sldId="959"/>
            <ac:spMk id="110" creationId="{02B1E803-CBD9-4FF2-8789-9A0674F9E925}"/>
          </ac:spMkLst>
        </pc:spChg>
        <pc:spChg chg="mod">
          <ac:chgData name="Bohms, H.M. (Michel)" userId="f0b80a2c-ca6a-4850-9433-81e4d17ec5c1" providerId="ADAL" clId="{FBD933A5-3716-4CE6-9944-9EE98115B741}" dt="2021-10-07T17:56:32.483" v="5304" actId="790"/>
          <ac:spMkLst>
            <pc:docMk/>
            <pc:sldMk cId="1433512681" sldId="959"/>
            <ac:spMk id="111" creationId="{867C6117-0276-4207-B24C-4EBCA0D84770}"/>
          </ac:spMkLst>
        </pc:spChg>
        <pc:spChg chg="mod">
          <ac:chgData name="Bohms, H.M. (Michel)" userId="f0b80a2c-ca6a-4850-9433-81e4d17ec5c1" providerId="ADAL" clId="{FBD933A5-3716-4CE6-9944-9EE98115B741}" dt="2021-10-07T17:56:32.485" v="5305" actId="790"/>
          <ac:spMkLst>
            <pc:docMk/>
            <pc:sldMk cId="1433512681" sldId="959"/>
            <ac:spMk id="112" creationId="{67B27AF9-1A66-49FD-885B-11268053D363}"/>
          </ac:spMkLst>
        </pc:spChg>
        <pc:spChg chg="mod">
          <ac:chgData name="Bohms, H.M. (Michel)" userId="f0b80a2c-ca6a-4850-9433-81e4d17ec5c1" providerId="ADAL" clId="{FBD933A5-3716-4CE6-9944-9EE98115B741}" dt="2021-10-07T17:56:32.487" v="5306" actId="790"/>
          <ac:spMkLst>
            <pc:docMk/>
            <pc:sldMk cId="1433512681" sldId="959"/>
            <ac:spMk id="113" creationId="{11D67224-7E03-4669-90F9-8481735D1265}"/>
          </ac:spMkLst>
        </pc:spChg>
        <pc:spChg chg="mod">
          <ac:chgData name="Bohms, H.M. (Michel)" userId="f0b80a2c-ca6a-4850-9433-81e4d17ec5c1" providerId="ADAL" clId="{FBD933A5-3716-4CE6-9944-9EE98115B741}" dt="2021-10-07T17:56:32.491" v="5309" actId="20577"/>
          <ac:spMkLst>
            <pc:docMk/>
            <pc:sldMk cId="1433512681" sldId="959"/>
            <ac:spMk id="114" creationId="{D4FDE81D-734D-458F-9F0D-25D266694B71}"/>
          </ac:spMkLst>
        </pc:spChg>
        <pc:spChg chg="mod">
          <ac:chgData name="Bohms, H.M. (Michel)" userId="f0b80a2c-ca6a-4850-9433-81e4d17ec5c1" providerId="ADAL" clId="{FBD933A5-3716-4CE6-9944-9EE98115B741}" dt="2021-10-07T17:56:32.495" v="5312" actId="20577"/>
          <ac:spMkLst>
            <pc:docMk/>
            <pc:sldMk cId="1433512681" sldId="959"/>
            <ac:spMk id="115" creationId="{53331CA8-EC3C-4CCB-8D59-41165F90B3B3}"/>
          </ac:spMkLst>
        </pc:spChg>
        <pc:spChg chg="mod">
          <ac:chgData name="Bohms, H.M. (Michel)" userId="f0b80a2c-ca6a-4850-9433-81e4d17ec5c1" providerId="ADAL" clId="{FBD933A5-3716-4CE6-9944-9EE98115B741}" dt="2021-10-07T17:56:32.497" v="5313" actId="790"/>
          <ac:spMkLst>
            <pc:docMk/>
            <pc:sldMk cId="1433512681" sldId="959"/>
            <ac:spMk id="116" creationId="{AE99950E-EE6A-444A-ACC2-DAA849B9BE75}"/>
          </ac:spMkLst>
        </pc:spChg>
        <pc:spChg chg="mod">
          <ac:chgData name="Bohms, H.M. (Michel)" userId="f0b80a2c-ca6a-4850-9433-81e4d17ec5c1" providerId="ADAL" clId="{FBD933A5-3716-4CE6-9944-9EE98115B741}" dt="2021-10-07T17:56:32.499" v="5314" actId="790"/>
          <ac:spMkLst>
            <pc:docMk/>
            <pc:sldMk cId="1433512681" sldId="959"/>
            <ac:spMk id="117" creationId="{B30F19CB-51A3-4311-AA06-665357D3B6C0}"/>
          </ac:spMkLst>
        </pc:spChg>
        <pc:spChg chg="mod">
          <ac:chgData name="Bohms, H.M. (Michel)" userId="f0b80a2c-ca6a-4850-9433-81e4d17ec5c1" providerId="ADAL" clId="{FBD933A5-3716-4CE6-9944-9EE98115B741}" dt="2021-10-07T17:56:32.501" v="5315" actId="790"/>
          <ac:spMkLst>
            <pc:docMk/>
            <pc:sldMk cId="1433512681" sldId="959"/>
            <ac:spMk id="118" creationId="{81C924C7-95C0-477C-8937-CE3EBF8A4105}"/>
          </ac:spMkLst>
        </pc:spChg>
        <pc:spChg chg="mod">
          <ac:chgData name="Bohms, H.M. (Michel)" userId="f0b80a2c-ca6a-4850-9433-81e4d17ec5c1" providerId="ADAL" clId="{FBD933A5-3716-4CE6-9944-9EE98115B741}" dt="2021-10-07T17:56:32.503" v="5316" actId="790"/>
          <ac:spMkLst>
            <pc:docMk/>
            <pc:sldMk cId="1433512681" sldId="959"/>
            <ac:spMk id="119" creationId="{664484C5-4C35-4EDA-9C2C-756FECDF7AB7}"/>
          </ac:spMkLst>
        </pc:spChg>
        <pc:spChg chg="mod">
          <ac:chgData name="Bohms, H.M. (Michel)" userId="f0b80a2c-ca6a-4850-9433-81e4d17ec5c1" providerId="ADAL" clId="{FBD933A5-3716-4CE6-9944-9EE98115B741}" dt="2021-10-07T17:56:32.505" v="5317" actId="790"/>
          <ac:spMkLst>
            <pc:docMk/>
            <pc:sldMk cId="1433512681" sldId="959"/>
            <ac:spMk id="120" creationId="{0F888D1A-EFB7-4F5C-8950-23D7863F74A2}"/>
          </ac:spMkLst>
        </pc:spChg>
        <pc:spChg chg="mod">
          <ac:chgData name="Bohms, H.M. (Michel)" userId="f0b80a2c-ca6a-4850-9433-81e4d17ec5c1" providerId="ADAL" clId="{FBD933A5-3716-4CE6-9944-9EE98115B741}" dt="2021-10-07T17:56:32.507" v="5318" actId="790"/>
          <ac:spMkLst>
            <pc:docMk/>
            <pc:sldMk cId="1433512681" sldId="959"/>
            <ac:spMk id="121" creationId="{9852E792-8725-4981-BE13-3B2B81ECE405}"/>
          </ac:spMkLst>
        </pc:spChg>
        <pc:spChg chg="mod">
          <ac:chgData name="Bohms, H.M. (Michel)" userId="f0b80a2c-ca6a-4850-9433-81e4d17ec5c1" providerId="ADAL" clId="{FBD933A5-3716-4CE6-9944-9EE98115B741}" dt="2021-10-07T17:56:32.508" v="5319" actId="790"/>
          <ac:spMkLst>
            <pc:docMk/>
            <pc:sldMk cId="1433512681" sldId="959"/>
            <ac:spMk id="122" creationId="{4BC80B5C-A8C6-40CC-AB61-6DC3C0FD04A2}"/>
          </ac:spMkLst>
        </pc:spChg>
        <pc:spChg chg="mod">
          <ac:chgData name="Bohms, H.M. (Michel)" userId="f0b80a2c-ca6a-4850-9433-81e4d17ec5c1" providerId="ADAL" clId="{FBD933A5-3716-4CE6-9944-9EE98115B741}" dt="2021-10-07T17:56:32.510" v="5320" actId="790"/>
          <ac:spMkLst>
            <pc:docMk/>
            <pc:sldMk cId="1433512681" sldId="959"/>
            <ac:spMk id="123" creationId="{130E87CF-29BB-466E-A50B-5A233D7EBC21}"/>
          </ac:spMkLst>
        </pc:spChg>
        <pc:spChg chg="mod">
          <ac:chgData name="Bohms, H.M. (Michel)" userId="f0b80a2c-ca6a-4850-9433-81e4d17ec5c1" providerId="ADAL" clId="{FBD933A5-3716-4CE6-9944-9EE98115B741}" dt="2021-10-07T17:56:32.511" v="5321" actId="790"/>
          <ac:spMkLst>
            <pc:docMk/>
            <pc:sldMk cId="1433512681" sldId="959"/>
            <ac:spMk id="124" creationId="{74EE2A14-12A1-4FB4-BE2C-ADB99AA99448}"/>
          </ac:spMkLst>
        </pc:spChg>
        <pc:spChg chg="mod">
          <ac:chgData name="Bohms, H.M. (Michel)" userId="f0b80a2c-ca6a-4850-9433-81e4d17ec5c1" providerId="ADAL" clId="{FBD933A5-3716-4CE6-9944-9EE98115B741}" dt="2021-10-07T17:56:32.516" v="5324" actId="20577"/>
          <ac:spMkLst>
            <pc:docMk/>
            <pc:sldMk cId="1433512681" sldId="959"/>
            <ac:spMk id="125" creationId="{1740C974-8CC2-4CB5-806F-62C0B169C7EF}"/>
          </ac:spMkLst>
        </pc:spChg>
        <pc:spChg chg="mod">
          <ac:chgData name="Bohms, H.M. (Michel)" userId="f0b80a2c-ca6a-4850-9433-81e4d17ec5c1" providerId="ADAL" clId="{FBD933A5-3716-4CE6-9944-9EE98115B741}" dt="2021-10-07T17:56:32.517" v="5325" actId="790"/>
          <ac:spMkLst>
            <pc:docMk/>
            <pc:sldMk cId="1433512681" sldId="959"/>
            <ac:spMk id="126" creationId="{0F246782-34A4-45BA-8E4C-F35EDEDFD7B9}"/>
          </ac:spMkLst>
        </pc:spChg>
        <pc:spChg chg="mod">
          <ac:chgData name="Bohms, H.M. (Michel)" userId="f0b80a2c-ca6a-4850-9433-81e4d17ec5c1" providerId="ADAL" clId="{FBD933A5-3716-4CE6-9944-9EE98115B741}" dt="2021-10-07T17:56:32.519" v="5326" actId="790"/>
          <ac:spMkLst>
            <pc:docMk/>
            <pc:sldMk cId="1433512681" sldId="959"/>
            <ac:spMk id="127" creationId="{2670F415-6A8F-4278-B6B7-5AC082468BD0}"/>
          </ac:spMkLst>
        </pc:spChg>
        <pc:spChg chg="mod">
          <ac:chgData name="Bohms, H.M. (Michel)" userId="f0b80a2c-ca6a-4850-9433-81e4d17ec5c1" providerId="ADAL" clId="{FBD933A5-3716-4CE6-9944-9EE98115B741}" dt="2021-10-07T17:56:32.520" v="5327" actId="790"/>
          <ac:spMkLst>
            <pc:docMk/>
            <pc:sldMk cId="1433512681" sldId="959"/>
            <ac:spMk id="128" creationId="{5B4ACDB1-1CD4-4FC1-82C2-F6D4529F0B86}"/>
          </ac:spMkLst>
        </pc:spChg>
        <pc:spChg chg="mod">
          <ac:chgData name="Bohms, H.M. (Michel)" userId="f0b80a2c-ca6a-4850-9433-81e4d17ec5c1" providerId="ADAL" clId="{FBD933A5-3716-4CE6-9944-9EE98115B741}" dt="2021-10-07T17:56:32.522" v="5328" actId="790"/>
          <ac:spMkLst>
            <pc:docMk/>
            <pc:sldMk cId="1433512681" sldId="959"/>
            <ac:spMk id="129" creationId="{850DFFA1-98CA-434D-91B1-1532A80DD6E9}"/>
          </ac:spMkLst>
        </pc:spChg>
        <pc:spChg chg="mod">
          <ac:chgData name="Bohms, H.M. (Michel)" userId="f0b80a2c-ca6a-4850-9433-81e4d17ec5c1" providerId="ADAL" clId="{FBD933A5-3716-4CE6-9944-9EE98115B741}" dt="2021-10-07T17:56:32.524" v="5329" actId="790"/>
          <ac:spMkLst>
            <pc:docMk/>
            <pc:sldMk cId="1433512681" sldId="959"/>
            <ac:spMk id="130" creationId="{76553144-CF3E-4803-97AB-75BAC9F5B7F4}"/>
          </ac:spMkLst>
        </pc:spChg>
        <pc:spChg chg="mod">
          <ac:chgData name="Bohms, H.M. (Michel)" userId="f0b80a2c-ca6a-4850-9433-81e4d17ec5c1" providerId="ADAL" clId="{FBD933A5-3716-4CE6-9944-9EE98115B741}" dt="2021-10-07T17:56:32.526" v="5330" actId="790"/>
          <ac:spMkLst>
            <pc:docMk/>
            <pc:sldMk cId="1433512681" sldId="959"/>
            <ac:spMk id="131" creationId="{0983F59E-D151-4DDE-935D-7D380A6AD7C9}"/>
          </ac:spMkLst>
        </pc:spChg>
      </pc:sldChg>
      <pc:sldChg chg="modSp mod">
        <pc:chgData name="Bohms, H.M. (Michel)" userId="f0b80a2c-ca6a-4850-9433-81e4d17ec5c1" providerId="ADAL" clId="{FBD933A5-3716-4CE6-9944-9EE98115B741}" dt="2021-10-07T17:56:32.541" v="5337" actId="790"/>
        <pc:sldMkLst>
          <pc:docMk/>
          <pc:sldMk cId="4191256601" sldId="960"/>
        </pc:sldMkLst>
        <pc:spChg chg="mod">
          <ac:chgData name="Bohms, H.M. (Michel)" userId="f0b80a2c-ca6a-4850-9433-81e4d17ec5c1" providerId="ADAL" clId="{FBD933A5-3716-4CE6-9944-9EE98115B741}" dt="2021-10-07T17:56:32.536" v="5335" actId="790"/>
          <ac:spMkLst>
            <pc:docMk/>
            <pc:sldMk cId="4191256601" sldId="960"/>
            <ac:spMk id="4" creationId="{85C1B8A9-2FB2-4D96-A53F-A1C2BE01558A}"/>
          </ac:spMkLst>
        </pc:spChg>
        <pc:spChg chg="mod">
          <ac:chgData name="Bohms, H.M. (Michel)" userId="f0b80a2c-ca6a-4850-9433-81e4d17ec5c1" providerId="ADAL" clId="{FBD933A5-3716-4CE6-9944-9EE98115B741}" dt="2021-10-07T17:56:32.540" v="5336" actId="790"/>
          <ac:spMkLst>
            <pc:docMk/>
            <pc:sldMk cId="4191256601" sldId="960"/>
            <ac:spMk id="5" creationId="{A322DA79-7493-4779-A08D-A9B552EA8F90}"/>
          </ac:spMkLst>
        </pc:spChg>
        <pc:spChg chg="mod">
          <ac:chgData name="Bohms, H.M. (Michel)" userId="f0b80a2c-ca6a-4850-9433-81e4d17ec5c1" providerId="ADAL" clId="{FBD933A5-3716-4CE6-9944-9EE98115B741}" dt="2021-10-07T17:56:32.541" v="5337" actId="790"/>
          <ac:spMkLst>
            <pc:docMk/>
            <pc:sldMk cId="4191256601" sldId="960"/>
            <ac:spMk id="7" creationId="{7D57CD94-3B10-4C4C-AA51-A21ADE9E12DF}"/>
          </ac:spMkLst>
        </pc:spChg>
        <pc:spChg chg="mod">
          <ac:chgData name="Bohms, H.M. (Michel)" userId="f0b80a2c-ca6a-4850-9433-81e4d17ec5c1" providerId="ADAL" clId="{FBD933A5-3716-4CE6-9944-9EE98115B741}" dt="2021-10-07T17:56:32.530" v="5331" actId="790"/>
          <ac:spMkLst>
            <pc:docMk/>
            <pc:sldMk cId="4191256601" sldId="960"/>
            <ac:spMk id="8" creationId="{C891991C-114E-4DAB-BF62-DB52B5B669DC}"/>
          </ac:spMkLst>
        </pc:spChg>
        <pc:spChg chg="mod">
          <ac:chgData name="Bohms, H.M. (Michel)" userId="f0b80a2c-ca6a-4850-9433-81e4d17ec5c1" providerId="ADAL" clId="{FBD933A5-3716-4CE6-9944-9EE98115B741}" dt="2021-10-07T17:56:32.534" v="5334" actId="20577"/>
          <ac:spMkLst>
            <pc:docMk/>
            <pc:sldMk cId="4191256601" sldId="960"/>
            <ac:spMk id="10" creationId="{CA0ACD28-4C93-4A13-99AE-9DB1E018A8BB}"/>
          </ac:spMkLst>
        </pc:spChg>
      </pc:sldChg>
      <pc:sldChg chg="modSp mod">
        <pc:chgData name="Bohms, H.M. (Michel)" userId="f0b80a2c-ca6a-4850-9433-81e4d17ec5c1" providerId="ADAL" clId="{FBD933A5-3716-4CE6-9944-9EE98115B741}" dt="2021-10-07T17:56:32.021" v="5056" actId="20577"/>
        <pc:sldMkLst>
          <pc:docMk/>
          <pc:sldMk cId="595810" sldId="961"/>
        </pc:sldMkLst>
        <pc:spChg chg="mod">
          <ac:chgData name="Bohms, H.M. (Michel)" userId="f0b80a2c-ca6a-4850-9433-81e4d17ec5c1" providerId="ADAL" clId="{FBD933A5-3716-4CE6-9944-9EE98115B741}" dt="2021-10-07T17:56:32.016" v="5053" actId="790"/>
          <ac:spMkLst>
            <pc:docMk/>
            <pc:sldMk cId="595810" sldId="961"/>
            <ac:spMk id="2" creationId="{C78E4171-F5FD-4F00-B7F1-B0A71CF04E13}"/>
          </ac:spMkLst>
        </pc:spChg>
        <pc:spChg chg="mod">
          <ac:chgData name="Bohms, H.M. (Michel)" userId="f0b80a2c-ca6a-4850-9433-81e4d17ec5c1" providerId="ADAL" clId="{FBD933A5-3716-4CE6-9944-9EE98115B741}" dt="2021-10-07T17:56:31.993" v="5039" actId="20577"/>
          <ac:spMkLst>
            <pc:docMk/>
            <pc:sldMk cId="595810" sldId="961"/>
            <ac:spMk id="3" creationId="{5AB6FB2F-E7B6-489B-8AB4-84ED5F00FC95}"/>
          </ac:spMkLst>
        </pc:spChg>
        <pc:spChg chg="mod">
          <ac:chgData name="Bohms, H.M. (Michel)" userId="f0b80a2c-ca6a-4850-9433-81e4d17ec5c1" providerId="ADAL" clId="{FBD933A5-3716-4CE6-9944-9EE98115B741}" dt="2021-10-07T17:56:31.994" v="5040" actId="790"/>
          <ac:spMkLst>
            <pc:docMk/>
            <pc:sldMk cId="595810" sldId="961"/>
            <ac:spMk id="4" creationId="{8E919C20-E8A1-4AA7-86E8-D9B28AF48BAA}"/>
          </ac:spMkLst>
        </pc:spChg>
        <pc:spChg chg="mod">
          <ac:chgData name="Bohms, H.M. (Michel)" userId="f0b80a2c-ca6a-4850-9433-81e4d17ec5c1" providerId="ADAL" clId="{FBD933A5-3716-4CE6-9944-9EE98115B741}" dt="2021-10-07T17:56:31.998" v="5041" actId="790"/>
          <ac:spMkLst>
            <pc:docMk/>
            <pc:sldMk cId="595810" sldId="961"/>
            <ac:spMk id="5" creationId="{A31FC99D-2FDC-4691-838E-9E6D670271B5}"/>
          </ac:spMkLst>
        </pc:spChg>
        <pc:spChg chg="mod">
          <ac:chgData name="Bohms, H.M. (Michel)" userId="f0b80a2c-ca6a-4850-9433-81e4d17ec5c1" providerId="ADAL" clId="{FBD933A5-3716-4CE6-9944-9EE98115B741}" dt="2021-10-07T17:56:32" v="5042" actId="790"/>
          <ac:spMkLst>
            <pc:docMk/>
            <pc:sldMk cId="595810" sldId="961"/>
            <ac:spMk id="6" creationId="{683C6753-BB1F-4E14-BEB3-6B2F4CF45BA7}"/>
          </ac:spMkLst>
        </pc:spChg>
        <pc:spChg chg="mod">
          <ac:chgData name="Bohms, H.M. (Michel)" userId="f0b80a2c-ca6a-4850-9433-81e4d17ec5c1" providerId="ADAL" clId="{FBD933A5-3716-4CE6-9944-9EE98115B741}" dt="2021-10-07T17:56:32.001" v="5043" actId="790"/>
          <ac:spMkLst>
            <pc:docMk/>
            <pc:sldMk cId="595810" sldId="961"/>
            <ac:spMk id="7" creationId="{E6FB0A83-3159-47E4-8729-AE926563D0EF}"/>
          </ac:spMkLst>
        </pc:spChg>
        <pc:spChg chg="mod">
          <ac:chgData name="Bohms, H.M. (Michel)" userId="f0b80a2c-ca6a-4850-9433-81e4d17ec5c1" providerId="ADAL" clId="{FBD933A5-3716-4CE6-9944-9EE98115B741}" dt="2021-10-07T17:56:32.003" v="5044" actId="790"/>
          <ac:spMkLst>
            <pc:docMk/>
            <pc:sldMk cId="595810" sldId="961"/>
            <ac:spMk id="8" creationId="{AB925474-DC3C-4FA8-AF6C-4EA1B99E70D9}"/>
          </ac:spMkLst>
        </pc:spChg>
        <pc:spChg chg="mod">
          <ac:chgData name="Bohms, H.M. (Michel)" userId="f0b80a2c-ca6a-4850-9433-81e4d17ec5c1" providerId="ADAL" clId="{FBD933A5-3716-4CE6-9944-9EE98115B741}" dt="2021-10-07T17:56:32.007" v="5047" actId="20577"/>
          <ac:spMkLst>
            <pc:docMk/>
            <pc:sldMk cId="595810" sldId="961"/>
            <ac:spMk id="9" creationId="{81661C56-86F7-4E0C-9D03-81DA2A8A3AB5}"/>
          </ac:spMkLst>
        </pc:spChg>
        <pc:spChg chg="mod">
          <ac:chgData name="Bohms, H.M. (Michel)" userId="f0b80a2c-ca6a-4850-9433-81e4d17ec5c1" providerId="ADAL" clId="{FBD933A5-3716-4CE6-9944-9EE98115B741}" dt="2021-10-07T17:56:32.013" v="5051" actId="790"/>
          <ac:spMkLst>
            <pc:docMk/>
            <pc:sldMk cId="595810" sldId="961"/>
            <ac:spMk id="10" creationId="{D5F77E31-2348-4F7F-ABC7-68E809AA7316}"/>
          </ac:spMkLst>
        </pc:spChg>
        <pc:spChg chg="mod">
          <ac:chgData name="Bohms, H.M. (Michel)" userId="f0b80a2c-ca6a-4850-9433-81e4d17ec5c1" providerId="ADAL" clId="{FBD933A5-3716-4CE6-9944-9EE98115B741}" dt="2021-10-07T17:56:32.011" v="5050" actId="20577"/>
          <ac:spMkLst>
            <pc:docMk/>
            <pc:sldMk cId="595810" sldId="961"/>
            <ac:spMk id="11" creationId="{2C849D08-E6BB-4F69-8BEC-164DEAE5DC73}"/>
          </ac:spMkLst>
        </pc:spChg>
        <pc:spChg chg="mod">
          <ac:chgData name="Bohms, H.M. (Michel)" userId="f0b80a2c-ca6a-4850-9433-81e4d17ec5c1" providerId="ADAL" clId="{FBD933A5-3716-4CE6-9944-9EE98115B741}" dt="2021-10-07T17:56:32.015" v="5052" actId="790"/>
          <ac:spMkLst>
            <pc:docMk/>
            <pc:sldMk cId="595810" sldId="961"/>
            <ac:spMk id="13" creationId="{7FED8A07-31E8-4FB1-B520-8A5A9D24030C}"/>
          </ac:spMkLst>
        </pc:spChg>
        <pc:spChg chg="mod">
          <ac:chgData name="Bohms, H.M. (Michel)" userId="f0b80a2c-ca6a-4850-9433-81e4d17ec5c1" providerId="ADAL" clId="{FBD933A5-3716-4CE6-9944-9EE98115B741}" dt="2021-10-07T17:56:32.021" v="5056" actId="20577"/>
          <ac:spMkLst>
            <pc:docMk/>
            <pc:sldMk cId="595810" sldId="961"/>
            <ac:spMk id="18" creationId="{D2FFDB93-37CC-4CEF-B9C1-D5342F345FF1}"/>
          </ac:spMkLst>
        </pc:spChg>
      </pc:sldChg>
      <pc:sldChg chg="modSp mod">
        <pc:chgData name="Bohms, H.M. (Michel)" userId="f0b80a2c-ca6a-4850-9433-81e4d17ec5c1" providerId="ADAL" clId="{FBD933A5-3716-4CE6-9944-9EE98115B741}" dt="2021-10-07T17:56:32.049" v="5073" actId="790"/>
        <pc:sldMkLst>
          <pc:docMk/>
          <pc:sldMk cId="3122013743" sldId="962"/>
        </pc:sldMkLst>
        <pc:spChg chg="mod">
          <ac:chgData name="Bohms, H.M. (Michel)" userId="f0b80a2c-ca6a-4850-9433-81e4d17ec5c1" providerId="ADAL" clId="{FBD933A5-3716-4CE6-9944-9EE98115B741}" dt="2021-10-07T17:56:32.025" v="5059" actId="20577"/>
          <ac:spMkLst>
            <pc:docMk/>
            <pc:sldMk cId="3122013743" sldId="962"/>
            <ac:spMk id="3" creationId="{5AB6FB2F-E7B6-489B-8AB4-84ED5F00FC95}"/>
          </ac:spMkLst>
        </pc:spChg>
        <pc:spChg chg="mod">
          <ac:chgData name="Bohms, H.M. (Michel)" userId="f0b80a2c-ca6a-4850-9433-81e4d17ec5c1" providerId="ADAL" clId="{FBD933A5-3716-4CE6-9944-9EE98115B741}" dt="2021-10-07T17:56:32.026" v="5060" actId="790"/>
          <ac:spMkLst>
            <pc:docMk/>
            <pc:sldMk cId="3122013743" sldId="962"/>
            <ac:spMk id="4" creationId="{8E919C20-E8A1-4AA7-86E8-D9B28AF48BAA}"/>
          </ac:spMkLst>
        </pc:spChg>
        <pc:spChg chg="mod">
          <ac:chgData name="Bohms, H.M. (Michel)" userId="f0b80a2c-ca6a-4850-9433-81e4d17ec5c1" providerId="ADAL" clId="{FBD933A5-3716-4CE6-9944-9EE98115B741}" dt="2021-10-07T17:56:32.030" v="5061" actId="790"/>
          <ac:spMkLst>
            <pc:docMk/>
            <pc:sldMk cId="3122013743" sldId="962"/>
            <ac:spMk id="5" creationId="{A31FC99D-2FDC-4691-838E-9E6D670271B5}"/>
          </ac:spMkLst>
        </pc:spChg>
        <pc:spChg chg="mod">
          <ac:chgData name="Bohms, H.M. (Michel)" userId="f0b80a2c-ca6a-4850-9433-81e4d17ec5c1" providerId="ADAL" clId="{FBD933A5-3716-4CE6-9944-9EE98115B741}" dt="2021-10-07T17:56:32.032" v="5062" actId="790"/>
          <ac:spMkLst>
            <pc:docMk/>
            <pc:sldMk cId="3122013743" sldId="962"/>
            <ac:spMk id="6" creationId="{683C6753-BB1F-4E14-BEB3-6B2F4CF45BA7}"/>
          </ac:spMkLst>
        </pc:spChg>
        <pc:spChg chg="mod">
          <ac:chgData name="Bohms, H.M. (Michel)" userId="f0b80a2c-ca6a-4850-9433-81e4d17ec5c1" providerId="ADAL" clId="{FBD933A5-3716-4CE6-9944-9EE98115B741}" dt="2021-10-07T17:56:32.034" v="5063" actId="790"/>
          <ac:spMkLst>
            <pc:docMk/>
            <pc:sldMk cId="3122013743" sldId="962"/>
            <ac:spMk id="7" creationId="{E6FB0A83-3159-47E4-8729-AE926563D0EF}"/>
          </ac:spMkLst>
        </pc:spChg>
        <pc:spChg chg="mod">
          <ac:chgData name="Bohms, H.M. (Michel)" userId="f0b80a2c-ca6a-4850-9433-81e4d17ec5c1" providerId="ADAL" clId="{FBD933A5-3716-4CE6-9944-9EE98115B741}" dt="2021-10-07T17:56:32.045" v="5071" actId="790"/>
          <ac:spMkLst>
            <pc:docMk/>
            <pc:sldMk cId="3122013743" sldId="962"/>
            <ac:spMk id="15" creationId="{796B9810-F80B-4E2A-BC01-CEB220398439}"/>
          </ac:spMkLst>
        </pc:spChg>
        <pc:spChg chg="mod">
          <ac:chgData name="Bohms, H.M. (Michel)" userId="f0b80a2c-ca6a-4850-9433-81e4d17ec5c1" providerId="ADAL" clId="{FBD933A5-3716-4CE6-9944-9EE98115B741}" dt="2021-10-07T17:56:32.035" v="5064" actId="790"/>
          <ac:spMkLst>
            <pc:docMk/>
            <pc:sldMk cId="3122013743" sldId="962"/>
            <ac:spMk id="28" creationId="{B92558D1-293E-4DF3-B49A-64CAB491A3FC}"/>
          </ac:spMkLst>
        </pc:spChg>
        <pc:spChg chg="mod">
          <ac:chgData name="Bohms, H.M. (Michel)" userId="f0b80a2c-ca6a-4850-9433-81e4d17ec5c1" providerId="ADAL" clId="{FBD933A5-3716-4CE6-9944-9EE98115B741}" dt="2021-10-07T17:56:32.039" v="5067" actId="20577"/>
          <ac:spMkLst>
            <pc:docMk/>
            <pc:sldMk cId="3122013743" sldId="962"/>
            <ac:spMk id="29" creationId="{56C88714-0F50-49D9-BE7A-6DEF0D718D40}"/>
          </ac:spMkLst>
        </pc:spChg>
        <pc:spChg chg="mod">
          <ac:chgData name="Bohms, H.M. (Michel)" userId="f0b80a2c-ca6a-4850-9433-81e4d17ec5c1" providerId="ADAL" clId="{FBD933A5-3716-4CE6-9944-9EE98115B741}" dt="2021-10-07T17:56:32.044" v="5070" actId="20577"/>
          <ac:spMkLst>
            <pc:docMk/>
            <pc:sldMk cId="3122013743" sldId="962"/>
            <ac:spMk id="30" creationId="{9CBCF0AC-170A-41A4-9B00-43D85B28D582}"/>
          </ac:spMkLst>
        </pc:spChg>
        <pc:spChg chg="mod">
          <ac:chgData name="Bohms, H.M. (Michel)" userId="f0b80a2c-ca6a-4850-9433-81e4d17ec5c1" providerId="ADAL" clId="{FBD933A5-3716-4CE6-9944-9EE98115B741}" dt="2021-10-07T17:56:32.047" v="5072" actId="790"/>
          <ac:spMkLst>
            <pc:docMk/>
            <pc:sldMk cId="3122013743" sldId="962"/>
            <ac:spMk id="36" creationId="{AF90659E-45A2-4663-8E4B-D2791C38138E}"/>
          </ac:spMkLst>
        </pc:spChg>
        <pc:spChg chg="mod">
          <ac:chgData name="Bohms, H.M. (Michel)" userId="f0b80a2c-ca6a-4850-9433-81e4d17ec5c1" providerId="ADAL" clId="{FBD933A5-3716-4CE6-9944-9EE98115B741}" dt="2021-10-07T17:56:32.049" v="5073" actId="790"/>
          <ac:spMkLst>
            <pc:docMk/>
            <pc:sldMk cId="3122013743" sldId="962"/>
            <ac:spMk id="37" creationId="{9DAA26EC-FECB-4AF2-A447-1FCA15CEC25F}"/>
          </ac:spMkLst>
        </pc:spChg>
      </pc:sldChg>
      <pc:sldChg chg="modSp mod">
        <pc:chgData name="Bohms, H.M. (Michel)" userId="f0b80a2c-ca6a-4850-9433-81e4d17ec5c1" providerId="ADAL" clId="{FBD933A5-3716-4CE6-9944-9EE98115B741}" dt="2021-10-07T17:56:32.067" v="5083" actId="790"/>
        <pc:sldMkLst>
          <pc:docMk/>
          <pc:sldMk cId="1851614022" sldId="963"/>
        </pc:sldMkLst>
        <pc:spChg chg="mod">
          <ac:chgData name="Bohms, H.M. (Michel)" userId="f0b80a2c-ca6a-4850-9433-81e4d17ec5c1" providerId="ADAL" clId="{FBD933A5-3716-4CE6-9944-9EE98115B741}" dt="2021-10-07T17:56:32.053" v="5076" actId="20577"/>
          <ac:spMkLst>
            <pc:docMk/>
            <pc:sldMk cId="1851614022" sldId="963"/>
            <ac:spMk id="3" creationId="{5AB6FB2F-E7B6-489B-8AB4-84ED5F00FC95}"/>
          </ac:spMkLst>
        </pc:spChg>
        <pc:spChg chg="mod">
          <ac:chgData name="Bohms, H.M. (Michel)" userId="f0b80a2c-ca6a-4850-9433-81e4d17ec5c1" providerId="ADAL" clId="{FBD933A5-3716-4CE6-9944-9EE98115B741}" dt="2021-10-07T17:56:32.055" v="5077" actId="790"/>
          <ac:spMkLst>
            <pc:docMk/>
            <pc:sldMk cId="1851614022" sldId="963"/>
            <ac:spMk id="4" creationId="{8E919C20-E8A1-4AA7-86E8-D9B28AF48BAA}"/>
          </ac:spMkLst>
        </pc:spChg>
        <pc:spChg chg="mod">
          <ac:chgData name="Bohms, H.M. (Michel)" userId="f0b80a2c-ca6a-4850-9433-81e4d17ec5c1" providerId="ADAL" clId="{FBD933A5-3716-4CE6-9944-9EE98115B741}" dt="2021-10-07T17:56:32.059" v="5078" actId="790"/>
          <ac:spMkLst>
            <pc:docMk/>
            <pc:sldMk cId="1851614022" sldId="963"/>
            <ac:spMk id="5" creationId="{A31FC99D-2FDC-4691-838E-9E6D670271B5}"/>
          </ac:spMkLst>
        </pc:spChg>
        <pc:spChg chg="mod">
          <ac:chgData name="Bohms, H.M. (Michel)" userId="f0b80a2c-ca6a-4850-9433-81e4d17ec5c1" providerId="ADAL" clId="{FBD933A5-3716-4CE6-9944-9EE98115B741}" dt="2021-10-07T17:56:32.060" v="5079" actId="790"/>
          <ac:spMkLst>
            <pc:docMk/>
            <pc:sldMk cId="1851614022" sldId="963"/>
            <ac:spMk id="6" creationId="{683C6753-BB1F-4E14-BEB3-6B2F4CF45BA7}"/>
          </ac:spMkLst>
        </pc:spChg>
        <pc:spChg chg="mod">
          <ac:chgData name="Bohms, H.M. (Michel)" userId="f0b80a2c-ca6a-4850-9433-81e4d17ec5c1" providerId="ADAL" clId="{FBD933A5-3716-4CE6-9944-9EE98115B741}" dt="2021-10-07T17:56:32.062" v="5080" actId="790"/>
          <ac:spMkLst>
            <pc:docMk/>
            <pc:sldMk cId="1851614022" sldId="963"/>
            <ac:spMk id="7" creationId="{E6FB0A83-3159-47E4-8729-AE926563D0EF}"/>
          </ac:spMkLst>
        </pc:spChg>
        <pc:spChg chg="mod">
          <ac:chgData name="Bohms, H.M. (Michel)" userId="f0b80a2c-ca6a-4850-9433-81e4d17ec5c1" providerId="ADAL" clId="{FBD933A5-3716-4CE6-9944-9EE98115B741}" dt="2021-10-07T17:56:32.064" v="5081" actId="790"/>
          <ac:spMkLst>
            <pc:docMk/>
            <pc:sldMk cId="1851614022" sldId="963"/>
            <ac:spMk id="15" creationId="{29494D51-B1E3-4E3D-A78F-7179DE61C455}"/>
          </ac:spMkLst>
        </pc:spChg>
        <pc:spChg chg="mod">
          <ac:chgData name="Bohms, H.M. (Michel)" userId="f0b80a2c-ca6a-4850-9433-81e4d17ec5c1" providerId="ADAL" clId="{FBD933A5-3716-4CE6-9944-9EE98115B741}" dt="2021-10-07T17:56:32.067" v="5083" actId="790"/>
          <ac:spMkLst>
            <pc:docMk/>
            <pc:sldMk cId="1851614022" sldId="963"/>
            <ac:spMk id="17" creationId="{F5E24C13-0459-4122-8A88-8115C65956EE}"/>
          </ac:spMkLst>
        </pc:spChg>
        <pc:spChg chg="mod">
          <ac:chgData name="Bohms, H.M. (Michel)" userId="f0b80a2c-ca6a-4850-9433-81e4d17ec5c1" providerId="ADAL" clId="{FBD933A5-3716-4CE6-9944-9EE98115B741}" dt="2021-10-07T17:56:32.065" v="5082" actId="790"/>
          <ac:spMkLst>
            <pc:docMk/>
            <pc:sldMk cId="1851614022" sldId="963"/>
            <ac:spMk id="33" creationId="{97A40AEF-8C6F-4B82-9AEB-90799C02BE9E}"/>
          </ac:spMkLst>
        </pc:spChg>
      </pc:sldChg>
      <pc:sldChg chg="modSp mod">
        <pc:chgData name="Bohms, H.M. (Michel)" userId="f0b80a2c-ca6a-4850-9433-81e4d17ec5c1" providerId="ADAL" clId="{FBD933A5-3716-4CE6-9944-9EE98115B741}" dt="2021-10-07T17:56:31.347" v="4709" actId="790"/>
        <pc:sldMkLst>
          <pc:docMk/>
          <pc:sldMk cId="716201159" sldId="964"/>
        </pc:sldMkLst>
        <pc:spChg chg="mod">
          <ac:chgData name="Bohms, H.M. (Michel)" userId="f0b80a2c-ca6a-4850-9433-81e4d17ec5c1" providerId="ADAL" clId="{FBD933A5-3716-4CE6-9944-9EE98115B741}" dt="2021-10-07T17:56:31.347" v="4709" actId="790"/>
          <ac:spMkLst>
            <pc:docMk/>
            <pc:sldMk cId="716201159" sldId="964"/>
            <ac:spMk id="2" creationId="{6E50F7BE-4401-4DDF-B1CA-C701D7C83679}"/>
          </ac:spMkLst>
        </pc:spChg>
        <pc:spChg chg="mod">
          <ac:chgData name="Bohms, H.M. (Michel)" userId="f0b80a2c-ca6a-4850-9433-81e4d17ec5c1" providerId="ADAL" clId="{FBD933A5-3716-4CE6-9944-9EE98115B741}" dt="2021-10-07T17:56:31.285" v="4672" actId="790"/>
          <ac:spMkLst>
            <pc:docMk/>
            <pc:sldMk cId="716201159" sldId="964"/>
            <ac:spMk id="4" creationId="{52DD7A8D-15E0-4134-9DA2-FE4208BF70DD}"/>
          </ac:spMkLst>
        </pc:spChg>
        <pc:spChg chg="mod">
          <ac:chgData name="Bohms, H.M. (Michel)" userId="f0b80a2c-ca6a-4850-9433-81e4d17ec5c1" providerId="ADAL" clId="{FBD933A5-3716-4CE6-9944-9EE98115B741}" dt="2021-10-07T17:56:31.287" v="4673" actId="790"/>
          <ac:spMkLst>
            <pc:docMk/>
            <pc:sldMk cId="716201159" sldId="964"/>
            <ac:spMk id="6" creationId="{E7036F51-26EC-4A39-BD25-853A1FB9FD72}"/>
          </ac:spMkLst>
        </pc:spChg>
        <pc:spChg chg="mod">
          <ac:chgData name="Bohms, H.M. (Michel)" userId="f0b80a2c-ca6a-4850-9433-81e4d17ec5c1" providerId="ADAL" clId="{FBD933A5-3716-4CE6-9944-9EE98115B741}" dt="2021-10-07T17:56:31.289" v="4674" actId="790"/>
          <ac:spMkLst>
            <pc:docMk/>
            <pc:sldMk cId="716201159" sldId="964"/>
            <ac:spMk id="7" creationId="{ADBB3879-8965-4D67-BAE0-5851922A0518}"/>
          </ac:spMkLst>
        </pc:spChg>
        <pc:spChg chg="mod">
          <ac:chgData name="Bohms, H.M. (Michel)" userId="f0b80a2c-ca6a-4850-9433-81e4d17ec5c1" providerId="ADAL" clId="{FBD933A5-3716-4CE6-9944-9EE98115B741}" dt="2021-10-07T17:56:31.291" v="4675" actId="790"/>
          <ac:spMkLst>
            <pc:docMk/>
            <pc:sldMk cId="716201159" sldId="964"/>
            <ac:spMk id="141" creationId="{3604B6D0-2649-40BA-ADB4-03D500F5B5AD}"/>
          </ac:spMkLst>
        </pc:spChg>
        <pc:spChg chg="mod">
          <ac:chgData name="Bohms, H.M. (Michel)" userId="f0b80a2c-ca6a-4850-9433-81e4d17ec5c1" providerId="ADAL" clId="{FBD933A5-3716-4CE6-9944-9EE98115B741}" dt="2021-10-07T17:56:31.293" v="4676" actId="790"/>
          <ac:spMkLst>
            <pc:docMk/>
            <pc:sldMk cId="716201159" sldId="964"/>
            <ac:spMk id="142" creationId="{0509C748-4436-4409-9DFD-73A7A5F4FCFB}"/>
          </ac:spMkLst>
        </pc:spChg>
        <pc:spChg chg="mod">
          <ac:chgData name="Bohms, H.M. (Michel)" userId="f0b80a2c-ca6a-4850-9433-81e4d17ec5c1" providerId="ADAL" clId="{FBD933A5-3716-4CE6-9944-9EE98115B741}" dt="2021-10-07T17:56:31.294" v="4677" actId="790"/>
          <ac:spMkLst>
            <pc:docMk/>
            <pc:sldMk cId="716201159" sldId="964"/>
            <ac:spMk id="143" creationId="{104FEE8B-C248-4C07-BA25-56D2178C2E8B}"/>
          </ac:spMkLst>
        </pc:spChg>
        <pc:spChg chg="mod">
          <ac:chgData name="Bohms, H.M. (Michel)" userId="f0b80a2c-ca6a-4850-9433-81e4d17ec5c1" providerId="ADAL" clId="{FBD933A5-3716-4CE6-9944-9EE98115B741}" dt="2021-10-07T17:56:31.296" v="4678" actId="790"/>
          <ac:spMkLst>
            <pc:docMk/>
            <pc:sldMk cId="716201159" sldId="964"/>
            <ac:spMk id="144" creationId="{1E74FCEA-09DA-40B7-8A6C-95423CDBEE0A}"/>
          </ac:spMkLst>
        </pc:spChg>
        <pc:spChg chg="mod">
          <ac:chgData name="Bohms, H.M. (Michel)" userId="f0b80a2c-ca6a-4850-9433-81e4d17ec5c1" providerId="ADAL" clId="{FBD933A5-3716-4CE6-9944-9EE98115B741}" dt="2021-10-07T17:56:31.297" v="4679" actId="790"/>
          <ac:spMkLst>
            <pc:docMk/>
            <pc:sldMk cId="716201159" sldId="964"/>
            <ac:spMk id="145" creationId="{EC7AC266-6641-45B1-8085-66A94FA06FDE}"/>
          </ac:spMkLst>
        </pc:spChg>
        <pc:spChg chg="mod">
          <ac:chgData name="Bohms, H.M. (Michel)" userId="f0b80a2c-ca6a-4850-9433-81e4d17ec5c1" providerId="ADAL" clId="{FBD933A5-3716-4CE6-9944-9EE98115B741}" dt="2021-10-07T17:56:31.299" v="4680" actId="790"/>
          <ac:spMkLst>
            <pc:docMk/>
            <pc:sldMk cId="716201159" sldId="964"/>
            <ac:spMk id="146" creationId="{CB542A1C-7F9E-47CD-9AD9-596550B2C3ED}"/>
          </ac:spMkLst>
        </pc:spChg>
        <pc:spChg chg="mod">
          <ac:chgData name="Bohms, H.M. (Michel)" userId="f0b80a2c-ca6a-4850-9433-81e4d17ec5c1" providerId="ADAL" clId="{FBD933A5-3716-4CE6-9944-9EE98115B741}" dt="2021-10-07T17:56:31.301" v="4681" actId="790"/>
          <ac:spMkLst>
            <pc:docMk/>
            <pc:sldMk cId="716201159" sldId="964"/>
            <ac:spMk id="149" creationId="{3A4CD753-BF1A-466F-8C19-F643F87C76AB}"/>
          </ac:spMkLst>
        </pc:spChg>
        <pc:spChg chg="mod">
          <ac:chgData name="Bohms, H.M. (Michel)" userId="f0b80a2c-ca6a-4850-9433-81e4d17ec5c1" providerId="ADAL" clId="{FBD933A5-3716-4CE6-9944-9EE98115B741}" dt="2021-10-07T17:56:31.302" v="4682" actId="790"/>
          <ac:spMkLst>
            <pc:docMk/>
            <pc:sldMk cId="716201159" sldId="964"/>
            <ac:spMk id="150" creationId="{55BA9433-9242-448F-8458-61659B9A4C4C}"/>
          </ac:spMkLst>
        </pc:spChg>
        <pc:spChg chg="mod">
          <ac:chgData name="Bohms, H.M. (Michel)" userId="f0b80a2c-ca6a-4850-9433-81e4d17ec5c1" providerId="ADAL" clId="{FBD933A5-3716-4CE6-9944-9EE98115B741}" dt="2021-10-07T17:56:31.304" v="4683" actId="790"/>
          <ac:spMkLst>
            <pc:docMk/>
            <pc:sldMk cId="716201159" sldId="964"/>
            <ac:spMk id="153" creationId="{925D8F7E-2B3E-4982-9CFB-0EF24E159F61}"/>
          </ac:spMkLst>
        </pc:spChg>
        <pc:spChg chg="mod">
          <ac:chgData name="Bohms, H.M. (Michel)" userId="f0b80a2c-ca6a-4850-9433-81e4d17ec5c1" providerId="ADAL" clId="{FBD933A5-3716-4CE6-9944-9EE98115B741}" dt="2021-10-07T17:56:31.306" v="4684" actId="790"/>
          <ac:spMkLst>
            <pc:docMk/>
            <pc:sldMk cId="716201159" sldId="964"/>
            <ac:spMk id="154" creationId="{98A49045-AB9C-4438-A6FB-D3DE5E6B7610}"/>
          </ac:spMkLst>
        </pc:spChg>
        <pc:spChg chg="mod">
          <ac:chgData name="Bohms, H.M. (Michel)" userId="f0b80a2c-ca6a-4850-9433-81e4d17ec5c1" providerId="ADAL" clId="{FBD933A5-3716-4CE6-9944-9EE98115B741}" dt="2021-10-07T17:56:31.307" v="4685" actId="790"/>
          <ac:spMkLst>
            <pc:docMk/>
            <pc:sldMk cId="716201159" sldId="964"/>
            <ac:spMk id="157" creationId="{59FF486C-C6A0-40B1-A288-AD3B468393AA}"/>
          </ac:spMkLst>
        </pc:spChg>
        <pc:spChg chg="mod">
          <ac:chgData name="Bohms, H.M. (Michel)" userId="f0b80a2c-ca6a-4850-9433-81e4d17ec5c1" providerId="ADAL" clId="{FBD933A5-3716-4CE6-9944-9EE98115B741}" dt="2021-10-07T17:56:31.309" v="4686" actId="790"/>
          <ac:spMkLst>
            <pc:docMk/>
            <pc:sldMk cId="716201159" sldId="964"/>
            <ac:spMk id="158" creationId="{60314773-A669-4504-93FD-77D14568D2E0}"/>
          </ac:spMkLst>
        </pc:spChg>
        <pc:spChg chg="mod">
          <ac:chgData name="Bohms, H.M. (Michel)" userId="f0b80a2c-ca6a-4850-9433-81e4d17ec5c1" providerId="ADAL" clId="{FBD933A5-3716-4CE6-9944-9EE98115B741}" dt="2021-10-07T17:56:31.311" v="4687" actId="790"/>
          <ac:spMkLst>
            <pc:docMk/>
            <pc:sldMk cId="716201159" sldId="964"/>
            <ac:spMk id="159" creationId="{DC506036-2A77-4169-98FF-BC9F636BA20A}"/>
          </ac:spMkLst>
        </pc:spChg>
        <pc:spChg chg="mod">
          <ac:chgData name="Bohms, H.M. (Michel)" userId="f0b80a2c-ca6a-4850-9433-81e4d17ec5c1" providerId="ADAL" clId="{FBD933A5-3716-4CE6-9944-9EE98115B741}" dt="2021-10-07T17:56:31.312" v="4688" actId="790"/>
          <ac:spMkLst>
            <pc:docMk/>
            <pc:sldMk cId="716201159" sldId="964"/>
            <ac:spMk id="162" creationId="{0441C648-8572-491C-AD66-5B39B32D39F2}"/>
          </ac:spMkLst>
        </pc:spChg>
        <pc:spChg chg="mod">
          <ac:chgData name="Bohms, H.M. (Michel)" userId="f0b80a2c-ca6a-4850-9433-81e4d17ec5c1" providerId="ADAL" clId="{FBD933A5-3716-4CE6-9944-9EE98115B741}" dt="2021-10-07T17:56:31.314" v="4689" actId="790"/>
          <ac:spMkLst>
            <pc:docMk/>
            <pc:sldMk cId="716201159" sldId="964"/>
            <ac:spMk id="163" creationId="{676D5BBA-B02E-4125-85AC-06A304BE3A6E}"/>
          </ac:spMkLst>
        </pc:spChg>
        <pc:spChg chg="mod">
          <ac:chgData name="Bohms, H.M. (Michel)" userId="f0b80a2c-ca6a-4850-9433-81e4d17ec5c1" providerId="ADAL" clId="{FBD933A5-3716-4CE6-9944-9EE98115B741}" dt="2021-10-07T17:56:31.315" v="4690" actId="790"/>
          <ac:spMkLst>
            <pc:docMk/>
            <pc:sldMk cId="716201159" sldId="964"/>
            <ac:spMk id="164" creationId="{77EAC37E-0909-455D-913F-64771FC8F023}"/>
          </ac:spMkLst>
        </pc:spChg>
        <pc:spChg chg="mod">
          <ac:chgData name="Bohms, H.M. (Michel)" userId="f0b80a2c-ca6a-4850-9433-81e4d17ec5c1" providerId="ADAL" clId="{FBD933A5-3716-4CE6-9944-9EE98115B741}" dt="2021-10-07T17:56:31.317" v="4691" actId="790"/>
          <ac:spMkLst>
            <pc:docMk/>
            <pc:sldMk cId="716201159" sldId="964"/>
            <ac:spMk id="174" creationId="{1A7C6F15-6913-4D42-9DAA-AEF71D28043B}"/>
          </ac:spMkLst>
        </pc:spChg>
        <pc:spChg chg="mod">
          <ac:chgData name="Bohms, H.M. (Michel)" userId="f0b80a2c-ca6a-4850-9433-81e4d17ec5c1" providerId="ADAL" clId="{FBD933A5-3716-4CE6-9944-9EE98115B741}" dt="2021-10-07T17:56:31.319" v="4692" actId="790"/>
          <ac:spMkLst>
            <pc:docMk/>
            <pc:sldMk cId="716201159" sldId="964"/>
            <ac:spMk id="175" creationId="{7A89B9DE-968F-4911-8B36-5B657AA769A3}"/>
          </ac:spMkLst>
        </pc:spChg>
        <pc:spChg chg="mod">
          <ac:chgData name="Bohms, H.M. (Michel)" userId="f0b80a2c-ca6a-4850-9433-81e4d17ec5c1" providerId="ADAL" clId="{FBD933A5-3716-4CE6-9944-9EE98115B741}" dt="2021-10-07T17:56:31.320" v="4693" actId="790"/>
          <ac:spMkLst>
            <pc:docMk/>
            <pc:sldMk cId="716201159" sldId="964"/>
            <ac:spMk id="176" creationId="{14CB76CF-4241-40F8-8CC0-1554647A42C7}"/>
          </ac:spMkLst>
        </pc:spChg>
        <pc:spChg chg="mod">
          <ac:chgData name="Bohms, H.M. (Michel)" userId="f0b80a2c-ca6a-4850-9433-81e4d17ec5c1" providerId="ADAL" clId="{FBD933A5-3716-4CE6-9944-9EE98115B741}" dt="2021-10-07T17:56:31.321" v="4694" actId="790"/>
          <ac:spMkLst>
            <pc:docMk/>
            <pc:sldMk cId="716201159" sldId="964"/>
            <ac:spMk id="177" creationId="{FB7953F5-A383-43DA-AB2D-9E5D48994A5C}"/>
          </ac:spMkLst>
        </pc:spChg>
        <pc:spChg chg="mod">
          <ac:chgData name="Bohms, H.M. (Michel)" userId="f0b80a2c-ca6a-4850-9433-81e4d17ec5c1" providerId="ADAL" clId="{FBD933A5-3716-4CE6-9944-9EE98115B741}" dt="2021-10-07T17:56:31.323" v="4695" actId="790"/>
          <ac:spMkLst>
            <pc:docMk/>
            <pc:sldMk cId="716201159" sldId="964"/>
            <ac:spMk id="178" creationId="{9D474682-4C45-4D59-AE7C-B79C3CD03A28}"/>
          </ac:spMkLst>
        </pc:spChg>
        <pc:spChg chg="mod">
          <ac:chgData name="Bohms, H.M. (Michel)" userId="f0b80a2c-ca6a-4850-9433-81e4d17ec5c1" providerId="ADAL" clId="{FBD933A5-3716-4CE6-9944-9EE98115B741}" dt="2021-10-07T17:56:31.324" v="4696" actId="790"/>
          <ac:spMkLst>
            <pc:docMk/>
            <pc:sldMk cId="716201159" sldId="964"/>
            <ac:spMk id="179" creationId="{56A3C272-C151-44B4-8764-DA58B3FA4EE0}"/>
          </ac:spMkLst>
        </pc:spChg>
        <pc:spChg chg="mod">
          <ac:chgData name="Bohms, H.M. (Michel)" userId="f0b80a2c-ca6a-4850-9433-81e4d17ec5c1" providerId="ADAL" clId="{FBD933A5-3716-4CE6-9944-9EE98115B741}" dt="2021-10-07T17:56:31.326" v="4697" actId="790"/>
          <ac:spMkLst>
            <pc:docMk/>
            <pc:sldMk cId="716201159" sldId="964"/>
            <ac:spMk id="180" creationId="{E42CDC36-421A-4C32-88EE-877C54F693E0}"/>
          </ac:spMkLst>
        </pc:spChg>
        <pc:spChg chg="mod">
          <ac:chgData name="Bohms, H.M. (Michel)" userId="f0b80a2c-ca6a-4850-9433-81e4d17ec5c1" providerId="ADAL" clId="{FBD933A5-3716-4CE6-9944-9EE98115B741}" dt="2021-10-07T17:56:31.327" v="4698" actId="790"/>
          <ac:spMkLst>
            <pc:docMk/>
            <pc:sldMk cId="716201159" sldId="964"/>
            <ac:spMk id="181" creationId="{6906A55C-46D9-4358-910E-CE6AA37BF8D7}"/>
          </ac:spMkLst>
        </pc:spChg>
        <pc:spChg chg="mod">
          <ac:chgData name="Bohms, H.M. (Michel)" userId="f0b80a2c-ca6a-4850-9433-81e4d17ec5c1" providerId="ADAL" clId="{FBD933A5-3716-4CE6-9944-9EE98115B741}" dt="2021-10-07T17:56:31.328" v="4699" actId="790"/>
          <ac:spMkLst>
            <pc:docMk/>
            <pc:sldMk cId="716201159" sldId="964"/>
            <ac:spMk id="183" creationId="{8DA7F25F-C279-43E5-9FF6-8CE8295D4D8A}"/>
          </ac:spMkLst>
        </pc:spChg>
        <pc:spChg chg="mod">
          <ac:chgData name="Bohms, H.M. (Michel)" userId="f0b80a2c-ca6a-4850-9433-81e4d17ec5c1" providerId="ADAL" clId="{FBD933A5-3716-4CE6-9944-9EE98115B741}" dt="2021-10-07T17:56:31.330" v="4700" actId="790"/>
          <ac:spMkLst>
            <pc:docMk/>
            <pc:sldMk cId="716201159" sldId="964"/>
            <ac:spMk id="184" creationId="{E76BEF78-9BEA-41F0-B540-2B712A5723CE}"/>
          </ac:spMkLst>
        </pc:spChg>
        <pc:spChg chg="mod">
          <ac:chgData name="Bohms, H.M. (Michel)" userId="f0b80a2c-ca6a-4850-9433-81e4d17ec5c1" providerId="ADAL" clId="{FBD933A5-3716-4CE6-9944-9EE98115B741}" dt="2021-10-07T17:56:31.332" v="4701" actId="790"/>
          <ac:spMkLst>
            <pc:docMk/>
            <pc:sldMk cId="716201159" sldId="964"/>
            <ac:spMk id="185" creationId="{23585D9A-A418-47DD-9E6A-BB38798B566A}"/>
          </ac:spMkLst>
        </pc:spChg>
        <pc:spChg chg="mod">
          <ac:chgData name="Bohms, H.M. (Michel)" userId="f0b80a2c-ca6a-4850-9433-81e4d17ec5c1" providerId="ADAL" clId="{FBD933A5-3716-4CE6-9944-9EE98115B741}" dt="2021-10-07T17:56:31.333" v="4702" actId="790"/>
          <ac:spMkLst>
            <pc:docMk/>
            <pc:sldMk cId="716201159" sldId="964"/>
            <ac:spMk id="186" creationId="{227BF17D-B2B4-4759-9402-6D78E9F16A15}"/>
          </ac:spMkLst>
        </pc:spChg>
        <pc:spChg chg="mod">
          <ac:chgData name="Bohms, H.M. (Michel)" userId="f0b80a2c-ca6a-4850-9433-81e4d17ec5c1" providerId="ADAL" clId="{FBD933A5-3716-4CE6-9944-9EE98115B741}" dt="2021-10-07T17:56:31.335" v="4703" actId="790"/>
          <ac:spMkLst>
            <pc:docMk/>
            <pc:sldMk cId="716201159" sldId="964"/>
            <ac:spMk id="189" creationId="{797954C9-1A9E-4C10-A4B7-0F3389E3B873}"/>
          </ac:spMkLst>
        </pc:spChg>
        <pc:spChg chg="mod">
          <ac:chgData name="Bohms, H.M. (Michel)" userId="f0b80a2c-ca6a-4850-9433-81e4d17ec5c1" providerId="ADAL" clId="{FBD933A5-3716-4CE6-9944-9EE98115B741}" dt="2021-10-07T17:56:31.336" v="4704" actId="790"/>
          <ac:spMkLst>
            <pc:docMk/>
            <pc:sldMk cId="716201159" sldId="964"/>
            <ac:spMk id="190" creationId="{7E05E6DA-642A-42AF-B921-CF5123D98D71}"/>
          </ac:spMkLst>
        </pc:spChg>
        <pc:spChg chg="mod">
          <ac:chgData name="Bohms, H.M. (Michel)" userId="f0b80a2c-ca6a-4850-9433-81e4d17ec5c1" providerId="ADAL" clId="{FBD933A5-3716-4CE6-9944-9EE98115B741}" dt="2021-10-07T17:56:31.338" v="4705" actId="790"/>
          <ac:spMkLst>
            <pc:docMk/>
            <pc:sldMk cId="716201159" sldId="964"/>
            <ac:spMk id="191" creationId="{F9DA6F1E-E320-4C77-B3BB-C5CB6A7E7854}"/>
          </ac:spMkLst>
        </pc:spChg>
        <pc:spChg chg="mod">
          <ac:chgData name="Bohms, H.M. (Michel)" userId="f0b80a2c-ca6a-4850-9433-81e4d17ec5c1" providerId="ADAL" clId="{FBD933A5-3716-4CE6-9944-9EE98115B741}" dt="2021-10-07T17:56:31.340" v="4706" actId="790"/>
          <ac:spMkLst>
            <pc:docMk/>
            <pc:sldMk cId="716201159" sldId="964"/>
            <ac:spMk id="192" creationId="{719421A7-0379-4231-B154-0304E8667695}"/>
          </ac:spMkLst>
        </pc:spChg>
        <pc:spChg chg="mod">
          <ac:chgData name="Bohms, H.M. (Michel)" userId="f0b80a2c-ca6a-4850-9433-81e4d17ec5c1" providerId="ADAL" clId="{FBD933A5-3716-4CE6-9944-9EE98115B741}" dt="2021-10-07T17:56:31.341" v="4707" actId="790"/>
          <ac:spMkLst>
            <pc:docMk/>
            <pc:sldMk cId="716201159" sldId="964"/>
            <ac:spMk id="193" creationId="{F1F87B67-9F55-4815-B4BD-0707B9B180FD}"/>
          </ac:spMkLst>
        </pc:spChg>
        <pc:spChg chg="mod">
          <ac:chgData name="Bohms, H.M. (Michel)" userId="f0b80a2c-ca6a-4850-9433-81e4d17ec5c1" providerId="ADAL" clId="{FBD933A5-3716-4CE6-9944-9EE98115B741}" dt="2021-10-07T17:56:31.343" v="4708" actId="790"/>
          <ac:spMkLst>
            <pc:docMk/>
            <pc:sldMk cId="716201159" sldId="964"/>
            <ac:spMk id="194" creationId="{64DC81B4-1F13-4CAC-9FF7-B9BB190D95D8}"/>
          </ac:spMkLst>
        </pc:spChg>
      </pc:sldChg>
      <pc:sldChg chg="modSp mod">
        <pc:chgData name="Bohms, H.M. (Michel)" userId="f0b80a2c-ca6a-4850-9433-81e4d17ec5c1" providerId="ADAL" clId="{FBD933A5-3716-4CE6-9944-9EE98115B741}" dt="2021-10-07T17:56:31.391" v="4739" actId="20577"/>
        <pc:sldMkLst>
          <pc:docMk/>
          <pc:sldMk cId="667532665" sldId="965"/>
        </pc:sldMkLst>
        <pc:spChg chg="mod">
          <ac:chgData name="Bohms, H.M. (Michel)" userId="f0b80a2c-ca6a-4850-9433-81e4d17ec5c1" providerId="ADAL" clId="{FBD933A5-3716-4CE6-9944-9EE98115B741}" dt="2021-10-07T17:56:31.348" v="4710" actId="790"/>
          <ac:spMkLst>
            <pc:docMk/>
            <pc:sldMk cId="667532665" sldId="965"/>
            <ac:spMk id="4" creationId="{4F916E61-48B3-4D67-9699-908F25BFF445}"/>
          </ac:spMkLst>
        </pc:spChg>
        <pc:spChg chg="mod">
          <ac:chgData name="Bohms, H.M. (Michel)" userId="f0b80a2c-ca6a-4850-9433-81e4d17ec5c1" providerId="ADAL" clId="{FBD933A5-3716-4CE6-9944-9EE98115B741}" dt="2021-10-07T17:56:31.352" v="4711" actId="790"/>
          <ac:spMkLst>
            <pc:docMk/>
            <pc:sldMk cId="667532665" sldId="965"/>
            <ac:spMk id="5" creationId="{D80C28FB-5BF3-4669-A71B-4D392F703125}"/>
          </ac:spMkLst>
        </pc:spChg>
        <pc:spChg chg="mod">
          <ac:chgData name="Bohms, H.M. (Michel)" userId="f0b80a2c-ca6a-4850-9433-81e4d17ec5c1" providerId="ADAL" clId="{FBD933A5-3716-4CE6-9944-9EE98115B741}" dt="2021-10-07T17:56:31.353" v="4712" actId="790"/>
          <ac:spMkLst>
            <pc:docMk/>
            <pc:sldMk cId="667532665" sldId="965"/>
            <ac:spMk id="6" creationId="{1778B835-BDA7-47B8-934D-D17F8E7DAB63}"/>
          </ac:spMkLst>
        </pc:spChg>
        <pc:spChg chg="mod">
          <ac:chgData name="Bohms, H.M. (Michel)" userId="f0b80a2c-ca6a-4850-9433-81e4d17ec5c1" providerId="ADAL" clId="{FBD933A5-3716-4CE6-9944-9EE98115B741}" dt="2021-10-07T17:56:31.355" v="4713" actId="790"/>
          <ac:spMkLst>
            <pc:docMk/>
            <pc:sldMk cId="667532665" sldId="965"/>
            <ac:spMk id="7" creationId="{9DCA62D6-A545-48F9-AC7F-68DBC591B186}"/>
          </ac:spMkLst>
        </pc:spChg>
        <pc:spChg chg="mod">
          <ac:chgData name="Bohms, H.M. (Michel)" userId="f0b80a2c-ca6a-4850-9433-81e4d17ec5c1" providerId="ADAL" clId="{FBD933A5-3716-4CE6-9944-9EE98115B741}" dt="2021-10-07T17:56:31.356" v="4714" actId="790"/>
          <ac:spMkLst>
            <pc:docMk/>
            <pc:sldMk cId="667532665" sldId="965"/>
            <ac:spMk id="9" creationId="{24FF2AE8-79DF-4DF9-9B78-1E0AAC550DF7}"/>
          </ac:spMkLst>
        </pc:spChg>
        <pc:spChg chg="mod">
          <ac:chgData name="Bohms, H.M. (Michel)" userId="f0b80a2c-ca6a-4850-9433-81e4d17ec5c1" providerId="ADAL" clId="{FBD933A5-3716-4CE6-9944-9EE98115B741}" dt="2021-10-07T17:56:31.358" v="4715" actId="790"/>
          <ac:spMkLst>
            <pc:docMk/>
            <pc:sldMk cId="667532665" sldId="965"/>
            <ac:spMk id="14" creationId="{61111E81-5331-493C-8279-148FE4E766D6}"/>
          </ac:spMkLst>
        </pc:spChg>
        <pc:spChg chg="mod">
          <ac:chgData name="Bohms, H.M. (Michel)" userId="f0b80a2c-ca6a-4850-9433-81e4d17ec5c1" providerId="ADAL" clId="{FBD933A5-3716-4CE6-9944-9EE98115B741}" dt="2021-10-07T17:56:31.359" v="4716" actId="790"/>
          <ac:spMkLst>
            <pc:docMk/>
            <pc:sldMk cId="667532665" sldId="965"/>
            <ac:spMk id="16" creationId="{D147F300-66C3-4C8A-B101-58089A75E592}"/>
          </ac:spMkLst>
        </pc:spChg>
        <pc:spChg chg="mod">
          <ac:chgData name="Bohms, H.M. (Michel)" userId="f0b80a2c-ca6a-4850-9433-81e4d17ec5c1" providerId="ADAL" clId="{FBD933A5-3716-4CE6-9944-9EE98115B741}" dt="2021-10-07T17:56:31.361" v="4717" actId="790"/>
          <ac:spMkLst>
            <pc:docMk/>
            <pc:sldMk cId="667532665" sldId="965"/>
            <ac:spMk id="18" creationId="{A8EC101D-F39A-4D12-AB3D-03852080CB23}"/>
          </ac:spMkLst>
        </pc:spChg>
        <pc:spChg chg="mod">
          <ac:chgData name="Bohms, H.M. (Michel)" userId="f0b80a2c-ca6a-4850-9433-81e4d17ec5c1" providerId="ADAL" clId="{FBD933A5-3716-4CE6-9944-9EE98115B741}" dt="2021-10-07T17:56:31.362" v="4718" actId="790"/>
          <ac:spMkLst>
            <pc:docMk/>
            <pc:sldMk cId="667532665" sldId="965"/>
            <ac:spMk id="19" creationId="{57F5B049-78E2-4B2A-BFE5-A5851156BE07}"/>
          </ac:spMkLst>
        </pc:spChg>
        <pc:spChg chg="mod">
          <ac:chgData name="Bohms, H.M. (Michel)" userId="f0b80a2c-ca6a-4850-9433-81e4d17ec5c1" providerId="ADAL" clId="{FBD933A5-3716-4CE6-9944-9EE98115B741}" dt="2021-10-07T17:56:31.363" v="4719" actId="790"/>
          <ac:spMkLst>
            <pc:docMk/>
            <pc:sldMk cId="667532665" sldId="965"/>
            <ac:spMk id="20" creationId="{BDDD2CA5-E202-4F45-B7C2-12AEB10FF632}"/>
          </ac:spMkLst>
        </pc:spChg>
        <pc:spChg chg="mod">
          <ac:chgData name="Bohms, H.M. (Michel)" userId="f0b80a2c-ca6a-4850-9433-81e4d17ec5c1" providerId="ADAL" clId="{FBD933A5-3716-4CE6-9944-9EE98115B741}" dt="2021-10-07T17:56:31.365" v="4720" actId="790"/>
          <ac:spMkLst>
            <pc:docMk/>
            <pc:sldMk cId="667532665" sldId="965"/>
            <ac:spMk id="22" creationId="{075CF22A-7845-4F1B-89F6-46410CD8D64D}"/>
          </ac:spMkLst>
        </pc:spChg>
        <pc:spChg chg="mod">
          <ac:chgData name="Bohms, H.M. (Michel)" userId="f0b80a2c-ca6a-4850-9433-81e4d17ec5c1" providerId="ADAL" clId="{FBD933A5-3716-4CE6-9944-9EE98115B741}" dt="2021-10-07T17:56:31.367" v="4721" actId="790"/>
          <ac:spMkLst>
            <pc:docMk/>
            <pc:sldMk cId="667532665" sldId="965"/>
            <ac:spMk id="23" creationId="{5AC65CD1-1D67-498F-B5E1-F57AD123D5CD}"/>
          </ac:spMkLst>
        </pc:spChg>
        <pc:spChg chg="mod">
          <ac:chgData name="Bohms, H.M. (Michel)" userId="f0b80a2c-ca6a-4850-9433-81e4d17ec5c1" providerId="ADAL" clId="{FBD933A5-3716-4CE6-9944-9EE98115B741}" dt="2021-10-07T17:56:31.371" v="4724" actId="20577"/>
          <ac:spMkLst>
            <pc:docMk/>
            <pc:sldMk cId="667532665" sldId="965"/>
            <ac:spMk id="24" creationId="{CEC6DEB3-49D6-4C06-B600-377421726DBE}"/>
          </ac:spMkLst>
        </pc:spChg>
        <pc:spChg chg="mod">
          <ac:chgData name="Bohms, H.M. (Michel)" userId="f0b80a2c-ca6a-4850-9433-81e4d17ec5c1" providerId="ADAL" clId="{FBD933A5-3716-4CE6-9944-9EE98115B741}" dt="2021-10-07T17:56:31.375" v="4727" actId="20577"/>
          <ac:spMkLst>
            <pc:docMk/>
            <pc:sldMk cId="667532665" sldId="965"/>
            <ac:spMk id="25" creationId="{D077CFE1-9E10-403C-9B00-D6B92311909D}"/>
          </ac:spMkLst>
        </pc:spChg>
        <pc:spChg chg="mod">
          <ac:chgData name="Bohms, H.M. (Michel)" userId="f0b80a2c-ca6a-4850-9433-81e4d17ec5c1" providerId="ADAL" clId="{FBD933A5-3716-4CE6-9944-9EE98115B741}" dt="2021-10-07T17:56:31.379" v="4730" actId="20577"/>
          <ac:spMkLst>
            <pc:docMk/>
            <pc:sldMk cId="667532665" sldId="965"/>
            <ac:spMk id="26" creationId="{EFACF4D9-4911-420B-9E13-36EF779626D0}"/>
          </ac:spMkLst>
        </pc:spChg>
        <pc:spChg chg="mod">
          <ac:chgData name="Bohms, H.M. (Michel)" userId="f0b80a2c-ca6a-4850-9433-81e4d17ec5c1" providerId="ADAL" clId="{FBD933A5-3716-4CE6-9944-9EE98115B741}" dt="2021-10-07T17:56:31.383" v="4733" actId="20577"/>
          <ac:spMkLst>
            <pc:docMk/>
            <pc:sldMk cId="667532665" sldId="965"/>
            <ac:spMk id="27" creationId="{FB791FED-B136-49DF-A55D-8C4AC2181C99}"/>
          </ac:spMkLst>
        </pc:spChg>
        <pc:spChg chg="mod">
          <ac:chgData name="Bohms, H.M. (Michel)" userId="f0b80a2c-ca6a-4850-9433-81e4d17ec5c1" providerId="ADAL" clId="{FBD933A5-3716-4CE6-9944-9EE98115B741}" dt="2021-10-07T17:56:31.387" v="4736" actId="20577"/>
          <ac:spMkLst>
            <pc:docMk/>
            <pc:sldMk cId="667532665" sldId="965"/>
            <ac:spMk id="28" creationId="{6BFEC6D7-DF0F-44AC-9331-F893CA605E7E}"/>
          </ac:spMkLst>
        </pc:spChg>
        <pc:spChg chg="mod">
          <ac:chgData name="Bohms, H.M. (Michel)" userId="f0b80a2c-ca6a-4850-9433-81e4d17ec5c1" providerId="ADAL" clId="{FBD933A5-3716-4CE6-9944-9EE98115B741}" dt="2021-10-07T17:56:31.391" v="4739" actId="20577"/>
          <ac:spMkLst>
            <pc:docMk/>
            <pc:sldMk cId="667532665" sldId="965"/>
            <ac:spMk id="29" creationId="{09E59B9A-A008-4E5E-A0B5-5214375B7B20}"/>
          </ac:spMkLst>
        </pc:spChg>
      </pc:sldChg>
      <pc:sldChg chg="modSp mod">
        <pc:chgData name="Bohms, H.M. (Michel)" userId="f0b80a2c-ca6a-4850-9433-81e4d17ec5c1" providerId="ADAL" clId="{FBD933A5-3716-4CE6-9944-9EE98115B741}" dt="2021-10-07T17:56:32.098" v="5098" actId="790"/>
        <pc:sldMkLst>
          <pc:docMk/>
          <pc:sldMk cId="1373507656" sldId="966"/>
        </pc:sldMkLst>
        <pc:spChg chg="mod">
          <ac:chgData name="Bohms, H.M. (Michel)" userId="f0b80a2c-ca6a-4850-9433-81e4d17ec5c1" providerId="ADAL" clId="{FBD933A5-3716-4CE6-9944-9EE98115B741}" dt="2021-10-07T17:56:32.090" v="5094" actId="20577"/>
          <ac:spMkLst>
            <pc:docMk/>
            <pc:sldMk cId="1373507656" sldId="966"/>
            <ac:spMk id="3" creationId="{A6A20898-5842-4457-A617-A5392C6E4A89}"/>
          </ac:spMkLst>
        </pc:spChg>
        <pc:spChg chg="mod">
          <ac:chgData name="Bohms, H.M. (Michel)" userId="f0b80a2c-ca6a-4850-9433-81e4d17ec5c1" providerId="ADAL" clId="{FBD933A5-3716-4CE6-9944-9EE98115B741}" dt="2021-10-07T17:56:32.091" v="5095" actId="790"/>
          <ac:spMkLst>
            <pc:docMk/>
            <pc:sldMk cId="1373507656" sldId="966"/>
            <ac:spMk id="4" creationId="{F7D08F6F-6029-4122-B484-7D54049A3FB3}"/>
          </ac:spMkLst>
        </pc:spChg>
        <pc:spChg chg="mod">
          <ac:chgData name="Bohms, H.M. (Michel)" userId="f0b80a2c-ca6a-4850-9433-81e4d17ec5c1" providerId="ADAL" clId="{FBD933A5-3716-4CE6-9944-9EE98115B741}" dt="2021-10-07T17:56:32.095" v="5096" actId="790"/>
          <ac:spMkLst>
            <pc:docMk/>
            <pc:sldMk cId="1373507656" sldId="966"/>
            <ac:spMk id="5" creationId="{3EA2EB86-98B3-4BE0-B95E-0EF364444007}"/>
          </ac:spMkLst>
        </pc:spChg>
        <pc:spChg chg="mod">
          <ac:chgData name="Bohms, H.M. (Michel)" userId="f0b80a2c-ca6a-4850-9433-81e4d17ec5c1" providerId="ADAL" clId="{FBD933A5-3716-4CE6-9944-9EE98115B741}" dt="2021-10-07T17:56:32.097" v="5097" actId="790"/>
          <ac:spMkLst>
            <pc:docMk/>
            <pc:sldMk cId="1373507656" sldId="966"/>
            <ac:spMk id="6" creationId="{35F61DFE-30F3-47F1-958C-8BEE221F8419}"/>
          </ac:spMkLst>
        </pc:spChg>
        <pc:spChg chg="mod">
          <ac:chgData name="Bohms, H.M. (Michel)" userId="f0b80a2c-ca6a-4850-9433-81e4d17ec5c1" providerId="ADAL" clId="{FBD933A5-3716-4CE6-9944-9EE98115B741}" dt="2021-10-07T17:56:32.098" v="5098" actId="790"/>
          <ac:spMkLst>
            <pc:docMk/>
            <pc:sldMk cId="1373507656" sldId="966"/>
            <ac:spMk id="7" creationId="{BE35243A-991B-47D7-BBDF-5DC96642A935}"/>
          </ac:spMkLst>
        </pc:spChg>
      </pc:sldChg>
      <pc:sldChg chg="modSp mod">
        <pc:chgData name="Bohms, H.M. (Michel)" userId="f0b80a2c-ca6a-4850-9433-81e4d17ec5c1" providerId="ADAL" clId="{FBD933A5-3716-4CE6-9944-9EE98115B741}" dt="2021-10-07T17:56:31.878" v="4974" actId="790"/>
        <pc:sldMkLst>
          <pc:docMk/>
          <pc:sldMk cId="1101016857" sldId="967"/>
        </pc:sldMkLst>
        <pc:spChg chg="mod">
          <ac:chgData name="Bohms, H.M. (Michel)" userId="f0b80a2c-ca6a-4850-9433-81e4d17ec5c1" providerId="ADAL" clId="{FBD933A5-3716-4CE6-9944-9EE98115B741}" dt="2021-10-07T17:56:31.863" v="4965" actId="790"/>
          <ac:spMkLst>
            <pc:docMk/>
            <pc:sldMk cId="1101016857" sldId="967"/>
            <ac:spMk id="2" creationId="{AB2CF2D2-6511-4E91-B525-988FBFBB6B67}"/>
          </ac:spMkLst>
        </pc:spChg>
        <pc:spChg chg="mod">
          <ac:chgData name="Bohms, H.M. (Michel)" userId="f0b80a2c-ca6a-4850-9433-81e4d17ec5c1" providerId="ADAL" clId="{FBD933A5-3716-4CE6-9944-9EE98115B741}" dt="2021-10-07T17:56:31.868" v="4968" actId="20577"/>
          <ac:spMkLst>
            <pc:docMk/>
            <pc:sldMk cId="1101016857" sldId="967"/>
            <ac:spMk id="3" creationId="{3073FA34-2FB8-4734-8EA7-6242BF0672B6}"/>
          </ac:spMkLst>
        </pc:spChg>
        <pc:spChg chg="mod">
          <ac:chgData name="Bohms, H.M. (Michel)" userId="f0b80a2c-ca6a-4850-9433-81e4d17ec5c1" providerId="ADAL" clId="{FBD933A5-3716-4CE6-9944-9EE98115B741}" dt="2021-10-07T17:56:31.869" v="4969" actId="790"/>
          <ac:spMkLst>
            <pc:docMk/>
            <pc:sldMk cId="1101016857" sldId="967"/>
            <ac:spMk id="4" creationId="{FEC8BCF4-6A69-4E50-BD8C-920F3270FA8D}"/>
          </ac:spMkLst>
        </pc:spChg>
        <pc:spChg chg="mod">
          <ac:chgData name="Bohms, H.M. (Michel)" userId="f0b80a2c-ca6a-4850-9433-81e4d17ec5c1" providerId="ADAL" clId="{FBD933A5-3716-4CE6-9944-9EE98115B741}" dt="2021-10-07T17:56:31.873" v="4970" actId="790"/>
          <ac:spMkLst>
            <pc:docMk/>
            <pc:sldMk cId="1101016857" sldId="967"/>
            <ac:spMk id="5" creationId="{148764F2-62C6-4A88-AD13-721E24E7F99D}"/>
          </ac:spMkLst>
        </pc:spChg>
        <pc:spChg chg="mod">
          <ac:chgData name="Bohms, H.M. (Michel)" userId="f0b80a2c-ca6a-4850-9433-81e4d17ec5c1" providerId="ADAL" clId="{FBD933A5-3716-4CE6-9944-9EE98115B741}" dt="2021-10-07T17:56:31.877" v="4973" actId="20577"/>
          <ac:spMkLst>
            <pc:docMk/>
            <pc:sldMk cId="1101016857" sldId="967"/>
            <ac:spMk id="6" creationId="{3AE4D426-73EE-44B0-AD72-7AC243515513}"/>
          </ac:spMkLst>
        </pc:spChg>
        <pc:spChg chg="mod">
          <ac:chgData name="Bohms, H.M. (Michel)" userId="f0b80a2c-ca6a-4850-9433-81e4d17ec5c1" providerId="ADAL" clId="{FBD933A5-3716-4CE6-9944-9EE98115B741}" dt="2021-10-07T17:56:31.878" v="4974" actId="790"/>
          <ac:spMkLst>
            <pc:docMk/>
            <pc:sldMk cId="1101016857" sldId="967"/>
            <ac:spMk id="7" creationId="{C8FCB78E-116F-487A-9BD0-C0928D5D3C0D}"/>
          </ac:spMkLst>
        </pc:spChg>
      </pc:sldChg>
      <pc:sldChg chg="modSp mod">
        <pc:chgData name="Bohms, H.M. (Michel)" userId="f0b80a2c-ca6a-4850-9433-81e4d17ec5c1" providerId="ADAL" clId="{FBD933A5-3716-4CE6-9944-9EE98115B741}" dt="2021-10-07T17:56:33.223" v="5664" actId="790"/>
        <pc:sldMkLst>
          <pc:docMk/>
          <pc:sldMk cId="826812702" sldId="968"/>
        </pc:sldMkLst>
        <pc:spChg chg="mod">
          <ac:chgData name="Bohms, H.M. (Michel)" userId="f0b80a2c-ca6a-4850-9433-81e4d17ec5c1" providerId="ADAL" clId="{FBD933A5-3716-4CE6-9944-9EE98115B741}" dt="2021-10-07T17:56:33.215" v="5661" actId="790"/>
          <ac:spMkLst>
            <pc:docMk/>
            <pc:sldMk cId="826812702" sldId="968"/>
            <ac:spMk id="2" creationId="{B2629635-B386-4E76-93B7-0200D052822C}"/>
          </ac:spMkLst>
        </pc:spChg>
        <pc:spChg chg="mod">
          <ac:chgData name="Bohms, H.M. (Michel)" userId="f0b80a2c-ca6a-4850-9433-81e4d17ec5c1" providerId="ADAL" clId="{FBD933A5-3716-4CE6-9944-9EE98115B741}" dt="2021-10-07T17:56:33.217" v="5662" actId="790"/>
          <ac:spMkLst>
            <pc:docMk/>
            <pc:sldMk cId="826812702" sldId="968"/>
            <ac:spMk id="4" creationId="{D0519898-1AF6-40F9-AB37-B95A6D044465}"/>
          </ac:spMkLst>
        </pc:spChg>
        <pc:spChg chg="mod">
          <ac:chgData name="Bohms, H.M. (Michel)" userId="f0b80a2c-ca6a-4850-9433-81e4d17ec5c1" providerId="ADAL" clId="{FBD933A5-3716-4CE6-9944-9EE98115B741}" dt="2021-10-07T17:56:33.221" v="5663" actId="790"/>
          <ac:spMkLst>
            <pc:docMk/>
            <pc:sldMk cId="826812702" sldId="968"/>
            <ac:spMk id="5" creationId="{EFCEBD9C-ED8C-4750-8319-6DBF4C1B78EE}"/>
          </ac:spMkLst>
        </pc:spChg>
        <pc:spChg chg="mod">
          <ac:chgData name="Bohms, H.M. (Michel)" userId="f0b80a2c-ca6a-4850-9433-81e4d17ec5c1" providerId="ADAL" clId="{FBD933A5-3716-4CE6-9944-9EE98115B741}" dt="2021-10-07T17:56:33.223" v="5664" actId="790"/>
          <ac:spMkLst>
            <pc:docMk/>
            <pc:sldMk cId="826812702" sldId="968"/>
            <ac:spMk id="7" creationId="{8BE922E3-359E-444A-B68E-E6C19C01D3C9}"/>
          </ac:spMkLst>
        </pc:spChg>
      </pc:sldChg>
      <pc:sldChg chg="new del">
        <pc:chgData name="Bohms, H.M. (Michel)" userId="f0b80a2c-ca6a-4850-9433-81e4d17ec5c1" providerId="ADAL" clId="{FBD933A5-3716-4CE6-9944-9EE98115B741}" dt="2021-09-17T07:17:57.801" v="2" actId="2696"/>
        <pc:sldMkLst>
          <pc:docMk/>
          <pc:sldMk cId="2167075044" sldId="969"/>
        </pc:sldMkLst>
      </pc:sldChg>
      <pc:sldChg chg="modSp add mod">
        <pc:chgData name="Bohms, H.M. (Michel)" userId="f0b80a2c-ca6a-4850-9433-81e4d17ec5c1" providerId="ADAL" clId="{FBD933A5-3716-4CE6-9944-9EE98115B741}" dt="2021-10-07T17:56:30.222" v="4076" actId="790"/>
        <pc:sldMkLst>
          <pc:docMk/>
          <pc:sldMk cId="591966027" sldId="970"/>
        </pc:sldMkLst>
        <pc:spChg chg="mod">
          <ac:chgData name="Bohms, H.M. (Michel)" userId="f0b80a2c-ca6a-4850-9433-81e4d17ec5c1" providerId="ADAL" clId="{FBD933A5-3716-4CE6-9944-9EE98115B741}" dt="2021-10-07T17:56:30.222" v="4076" actId="790"/>
          <ac:spMkLst>
            <pc:docMk/>
            <pc:sldMk cId="591966027" sldId="970"/>
            <ac:spMk id="7" creationId="{4DC408E1-207F-47E7-B0AD-114F047225DC}"/>
          </ac:spMkLst>
        </pc:spChg>
        <pc:spChg chg="mod">
          <ac:chgData name="Bohms, H.M. (Michel)" userId="f0b80a2c-ca6a-4850-9433-81e4d17ec5c1" providerId="ADAL" clId="{FBD933A5-3716-4CE6-9944-9EE98115B741}" dt="2021-10-07T17:56:30.216" v="4073" actId="790"/>
          <ac:spMkLst>
            <pc:docMk/>
            <pc:sldMk cId="591966027" sldId="970"/>
            <ac:spMk id="20" creationId="{4BB9987A-2C44-4D4D-9641-691499791444}"/>
          </ac:spMkLst>
        </pc:spChg>
        <pc:spChg chg="mod">
          <ac:chgData name="Bohms, H.M. (Michel)" userId="f0b80a2c-ca6a-4850-9433-81e4d17ec5c1" providerId="ADAL" clId="{FBD933A5-3716-4CE6-9944-9EE98115B741}" dt="2021-10-07T17:56:30.211" v="4069" actId="790"/>
          <ac:spMkLst>
            <pc:docMk/>
            <pc:sldMk cId="591966027" sldId="970"/>
            <ac:spMk id="21" creationId="{FB0A1F67-8B72-4538-88A8-FCEE59540602}"/>
          </ac:spMkLst>
        </pc:spChg>
        <pc:spChg chg="mod">
          <ac:chgData name="Bohms, H.M. (Michel)" userId="f0b80a2c-ca6a-4850-9433-81e4d17ec5c1" providerId="ADAL" clId="{FBD933A5-3716-4CE6-9944-9EE98115B741}" dt="2021-10-07T17:56:30.214" v="4072" actId="20577"/>
          <ac:spMkLst>
            <pc:docMk/>
            <pc:sldMk cId="591966027" sldId="970"/>
            <ac:spMk id="23" creationId="{42D326BD-7163-4F21-BB5C-93E4AA4B3E1A}"/>
          </ac:spMkLst>
        </pc:spChg>
        <pc:spChg chg="mod">
          <ac:chgData name="Bohms, H.M. (Michel)" userId="f0b80a2c-ca6a-4850-9433-81e4d17ec5c1" providerId="ADAL" clId="{FBD933A5-3716-4CE6-9944-9EE98115B741}" dt="2021-10-07T17:56:30.217" v="4074" actId="790"/>
          <ac:spMkLst>
            <pc:docMk/>
            <pc:sldMk cId="591966027" sldId="970"/>
            <ac:spMk id="24" creationId="{A2CD1CB4-E5AB-418D-A0CA-3FDDDD69E479}"/>
          </ac:spMkLst>
        </pc:spChg>
        <pc:spChg chg="mod">
          <ac:chgData name="Bohms, H.M. (Michel)" userId="f0b80a2c-ca6a-4850-9433-81e4d17ec5c1" providerId="ADAL" clId="{FBD933A5-3716-4CE6-9944-9EE98115B741}" dt="2021-10-07T17:56:30.221" v="4075" actId="790"/>
          <ac:spMkLst>
            <pc:docMk/>
            <pc:sldMk cId="591966027" sldId="970"/>
            <ac:spMk id="25" creationId="{C1805DBD-7D7B-40C4-9F2B-350544973852}"/>
          </ac:spMkLst>
        </pc:spChg>
      </pc:sldChg>
      <pc:sldChg chg="addSp delSp modSp add mod">
        <pc:chgData name="Bohms, H.M. (Michel)" userId="f0b80a2c-ca6a-4850-9433-81e4d17ec5c1" providerId="ADAL" clId="{FBD933A5-3716-4CE6-9944-9EE98115B741}" dt="2021-10-07T17:56:31.451" v="4770" actId="790"/>
        <pc:sldMkLst>
          <pc:docMk/>
          <pc:sldMk cId="1927026975" sldId="971"/>
        </pc:sldMkLst>
        <pc:spChg chg="mod">
          <ac:chgData name="Bohms, H.M. (Michel)" userId="f0b80a2c-ca6a-4850-9433-81e4d17ec5c1" providerId="ADAL" clId="{FBD933A5-3716-4CE6-9944-9EE98115B741}" dt="2021-10-07T17:56:31.442" v="4765" actId="20577"/>
          <ac:spMkLst>
            <pc:docMk/>
            <pc:sldMk cId="1927026975" sldId="971"/>
            <ac:spMk id="2" creationId="{757B9184-D1F5-43E3-A08D-C0B8F15DD557}"/>
          </ac:spMkLst>
        </pc:spChg>
        <pc:spChg chg="mod">
          <ac:chgData name="Bohms, H.M. (Michel)" userId="f0b80a2c-ca6a-4850-9433-81e4d17ec5c1" providerId="ADAL" clId="{FBD933A5-3716-4CE6-9944-9EE98115B741}" dt="2021-10-07T17:56:31.430" v="4758" actId="20577"/>
          <ac:spMkLst>
            <pc:docMk/>
            <pc:sldMk cId="1927026975" sldId="971"/>
            <ac:spMk id="3" creationId="{882662B0-B635-43A9-82B4-9AB1239A749D}"/>
          </ac:spMkLst>
        </pc:spChg>
        <pc:spChg chg="mod">
          <ac:chgData name="Bohms, H.M. (Michel)" userId="f0b80a2c-ca6a-4850-9433-81e4d17ec5c1" providerId="ADAL" clId="{FBD933A5-3716-4CE6-9944-9EE98115B741}" dt="2021-10-07T17:56:31.431" v="4759" actId="790"/>
          <ac:spMkLst>
            <pc:docMk/>
            <pc:sldMk cId="1927026975" sldId="971"/>
            <ac:spMk id="4" creationId="{62609FC0-37B9-43A9-A06B-7B52CE41256E}"/>
          </ac:spMkLst>
        </pc:spChg>
        <pc:spChg chg="mod">
          <ac:chgData name="Bohms, H.M. (Michel)" userId="f0b80a2c-ca6a-4850-9433-81e4d17ec5c1" providerId="ADAL" clId="{FBD933A5-3716-4CE6-9944-9EE98115B741}" dt="2021-10-07T17:56:31.435" v="4760" actId="790"/>
          <ac:spMkLst>
            <pc:docMk/>
            <pc:sldMk cId="1927026975" sldId="971"/>
            <ac:spMk id="5" creationId="{AA982F4A-9313-43FE-84B4-A3B1A919FF11}"/>
          </ac:spMkLst>
        </pc:spChg>
        <pc:spChg chg="mod">
          <ac:chgData name="Bohms, H.M. (Michel)" userId="f0b80a2c-ca6a-4850-9433-81e4d17ec5c1" providerId="ADAL" clId="{FBD933A5-3716-4CE6-9944-9EE98115B741}" dt="2021-10-07T17:56:31.437" v="4761" actId="790"/>
          <ac:spMkLst>
            <pc:docMk/>
            <pc:sldMk cId="1927026975" sldId="971"/>
            <ac:spMk id="6" creationId="{C29570D5-2521-4391-8928-6688E101DDF0}"/>
          </ac:spMkLst>
        </pc:spChg>
        <pc:spChg chg="mod">
          <ac:chgData name="Bohms, H.M. (Michel)" userId="f0b80a2c-ca6a-4850-9433-81e4d17ec5c1" providerId="ADAL" clId="{FBD933A5-3716-4CE6-9944-9EE98115B741}" dt="2021-10-07T17:56:31.438" v="4762" actId="790"/>
          <ac:spMkLst>
            <pc:docMk/>
            <pc:sldMk cId="1927026975" sldId="971"/>
            <ac:spMk id="7" creationId="{51CDE04C-2C9A-473B-8C6D-7F8C1FCA4CFE}"/>
          </ac:spMkLst>
        </pc:spChg>
        <pc:spChg chg="del">
          <ac:chgData name="Bohms, H.M. (Michel)" userId="f0b80a2c-ca6a-4850-9433-81e4d17ec5c1" providerId="ADAL" clId="{FBD933A5-3716-4CE6-9944-9EE98115B741}" dt="2021-10-03T09:14:57.303" v="2426" actId="478"/>
          <ac:spMkLst>
            <pc:docMk/>
            <pc:sldMk cId="1927026975" sldId="971"/>
            <ac:spMk id="8" creationId="{B6FE7686-DB01-46EF-886D-15F34B11AFBE}"/>
          </ac:spMkLst>
        </pc:spChg>
        <pc:spChg chg="del">
          <ac:chgData name="Bohms, H.M. (Michel)" userId="f0b80a2c-ca6a-4850-9433-81e4d17ec5c1" providerId="ADAL" clId="{FBD933A5-3716-4CE6-9944-9EE98115B741}" dt="2021-10-03T09:14:57.303" v="2426" actId="478"/>
          <ac:spMkLst>
            <pc:docMk/>
            <pc:sldMk cId="1927026975" sldId="971"/>
            <ac:spMk id="9" creationId="{EE715556-66DB-42DF-A756-7453E326A143}"/>
          </ac:spMkLst>
        </pc:spChg>
        <pc:spChg chg="del">
          <ac:chgData name="Bohms, H.M. (Michel)" userId="f0b80a2c-ca6a-4850-9433-81e4d17ec5c1" providerId="ADAL" clId="{FBD933A5-3716-4CE6-9944-9EE98115B741}" dt="2021-10-03T09:14:57.303" v="2426" actId="478"/>
          <ac:spMkLst>
            <pc:docMk/>
            <pc:sldMk cId="1927026975" sldId="971"/>
            <ac:spMk id="10" creationId="{FB6AFE40-5004-48E6-8D1C-C4A46D04A1DB}"/>
          </ac:spMkLst>
        </pc:spChg>
        <pc:spChg chg="del">
          <ac:chgData name="Bohms, H.M. (Michel)" userId="f0b80a2c-ca6a-4850-9433-81e4d17ec5c1" providerId="ADAL" clId="{FBD933A5-3716-4CE6-9944-9EE98115B741}" dt="2021-10-03T09:14:57.303" v="2426" actId="478"/>
          <ac:spMkLst>
            <pc:docMk/>
            <pc:sldMk cId="1927026975" sldId="971"/>
            <ac:spMk id="11" creationId="{9C638710-474A-4AF9-BE45-DB6CB5FE3263}"/>
          </ac:spMkLst>
        </pc:spChg>
        <pc:spChg chg="del">
          <ac:chgData name="Bohms, H.M. (Michel)" userId="f0b80a2c-ca6a-4850-9433-81e4d17ec5c1" providerId="ADAL" clId="{FBD933A5-3716-4CE6-9944-9EE98115B741}" dt="2021-10-03T09:14:57.303" v="2426" actId="478"/>
          <ac:spMkLst>
            <pc:docMk/>
            <pc:sldMk cId="1927026975" sldId="971"/>
            <ac:spMk id="12" creationId="{B7D1134C-C4A3-4D2A-97B2-63FE050D768B}"/>
          </ac:spMkLst>
        </pc:spChg>
        <pc:spChg chg="del">
          <ac:chgData name="Bohms, H.M. (Michel)" userId="f0b80a2c-ca6a-4850-9433-81e4d17ec5c1" providerId="ADAL" clId="{FBD933A5-3716-4CE6-9944-9EE98115B741}" dt="2021-10-03T09:14:57.303" v="2426" actId="478"/>
          <ac:spMkLst>
            <pc:docMk/>
            <pc:sldMk cId="1927026975" sldId="971"/>
            <ac:spMk id="13" creationId="{C555A91A-66C8-4FEB-AF69-B0EB2B662DA9}"/>
          </ac:spMkLst>
        </pc:spChg>
        <pc:spChg chg="del">
          <ac:chgData name="Bohms, H.M. (Michel)" userId="f0b80a2c-ca6a-4850-9433-81e4d17ec5c1" providerId="ADAL" clId="{FBD933A5-3716-4CE6-9944-9EE98115B741}" dt="2021-10-03T09:14:57.303" v="2426" actId="478"/>
          <ac:spMkLst>
            <pc:docMk/>
            <pc:sldMk cId="1927026975" sldId="971"/>
            <ac:spMk id="15" creationId="{60DF0924-A2B5-4B55-87FC-2E9DD2501337}"/>
          </ac:spMkLst>
        </pc:spChg>
        <pc:spChg chg="del">
          <ac:chgData name="Bohms, H.M. (Michel)" userId="f0b80a2c-ca6a-4850-9433-81e4d17ec5c1" providerId="ADAL" clId="{FBD933A5-3716-4CE6-9944-9EE98115B741}" dt="2021-10-03T09:14:57.303" v="2426" actId="478"/>
          <ac:spMkLst>
            <pc:docMk/>
            <pc:sldMk cId="1927026975" sldId="971"/>
            <ac:spMk id="16" creationId="{CF4C1F1E-9456-4394-B654-BD7400FFCAC6}"/>
          </ac:spMkLst>
        </pc:spChg>
        <pc:spChg chg="del">
          <ac:chgData name="Bohms, H.M. (Michel)" userId="f0b80a2c-ca6a-4850-9433-81e4d17ec5c1" providerId="ADAL" clId="{FBD933A5-3716-4CE6-9944-9EE98115B741}" dt="2021-10-03T09:14:57.303" v="2426" actId="478"/>
          <ac:spMkLst>
            <pc:docMk/>
            <pc:sldMk cId="1927026975" sldId="971"/>
            <ac:spMk id="18" creationId="{63D7FD78-7DC6-4832-8CFA-C37ACE4381AB}"/>
          </ac:spMkLst>
        </pc:spChg>
        <pc:spChg chg="del">
          <ac:chgData name="Bohms, H.M. (Michel)" userId="f0b80a2c-ca6a-4850-9433-81e4d17ec5c1" providerId="ADAL" clId="{FBD933A5-3716-4CE6-9944-9EE98115B741}" dt="2021-10-03T09:14:57.303" v="2426" actId="478"/>
          <ac:spMkLst>
            <pc:docMk/>
            <pc:sldMk cId="1927026975" sldId="971"/>
            <ac:spMk id="19" creationId="{030F1EFF-A157-4FD9-920D-50C9734D04CF}"/>
          </ac:spMkLst>
        </pc:spChg>
        <pc:spChg chg="del">
          <ac:chgData name="Bohms, H.M. (Michel)" userId="f0b80a2c-ca6a-4850-9433-81e4d17ec5c1" providerId="ADAL" clId="{FBD933A5-3716-4CE6-9944-9EE98115B741}" dt="2021-10-03T09:14:57.303" v="2426" actId="478"/>
          <ac:spMkLst>
            <pc:docMk/>
            <pc:sldMk cId="1927026975" sldId="971"/>
            <ac:spMk id="20" creationId="{64D7052F-4E37-4CE4-B2B2-79D4BF1D5C88}"/>
          </ac:spMkLst>
        </pc:spChg>
        <pc:spChg chg="del">
          <ac:chgData name="Bohms, H.M. (Michel)" userId="f0b80a2c-ca6a-4850-9433-81e4d17ec5c1" providerId="ADAL" clId="{FBD933A5-3716-4CE6-9944-9EE98115B741}" dt="2021-10-03T09:14:57.303" v="2426" actId="478"/>
          <ac:spMkLst>
            <pc:docMk/>
            <pc:sldMk cId="1927026975" sldId="971"/>
            <ac:spMk id="22" creationId="{29D4E3B1-1508-455E-82E2-1FA1BE917629}"/>
          </ac:spMkLst>
        </pc:spChg>
        <pc:spChg chg="del">
          <ac:chgData name="Bohms, H.M. (Michel)" userId="f0b80a2c-ca6a-4850-9433-81e4d17ec5c1" providerId="ADAL" clId="{FBD933A5-3716-4CE6-9944-9EE98115B741}" dt="2021-10-03T09:14:57.303" v="2426" actId="478"/>
          <ac:spMkLst>
            <pc:docMk/>
            <pc:sldMk cId="1927026975" sldId="971"/>
            <ac:spMk id="23" creationId="{D4EBCA33-0C63-4A43-8271-3902682BDCA2}"/>
          </ac:spMkLst>
        </pc:spChg>
        <pc:spChg chg="del">
          <ac:chgData name="Bohms, H.M. (Michel)" userId="f0b80a2c-ca6a-4850-9433-81e4d17ec5c1" providerId="ADAL" clId="{FBD933A5-3716-4CE6-9944-9EE98115B741}" dt="2021-10-03T09:14:57.303" v="2426" actId="478"/>
          <ac:spMkLst>
            <pc:docMk/>
            <pc:sldMk cId="1927026975" sldId="971"/>
            <ac:spMk id="25" creationId="{196CA154-FCB3-40D6-ABFB-586B300C890F}"/>
          </ac:spMkLst>
        </pc:spChg>
        <pc:spChg chg="del">
          <ac:chgData name="Bohms, H.M. (Michel)" userId="f0b80a2c-ca6a-4850-9433-81e4d17ec5c1" providerId="ADAL" clId="{FBD933A5-3716-4CE6-9944-9EE98115B741}" dt="2021-10-03T09:14:57.303" v="2426" actId="478"/>
          <ac:spMkLst>
            <pc:docMk/>
            <pc:sldMk cId="1927026975" sldId="971"/>
            <ac:spMk id="26" creationId="{BCAA4E86-F917-4C1E-A6AE-7DEBC59425D4}"/>
          </ac:spMkLst>
        </pc:spChg>
        <pc:spChg chg="del">
          <ac:chgData name="Bohms, H.M. (Michel)" userId="f0b80a2c-ca6a-4850-9433-81e4d17ec5c1" providerId="ADAL" clId="{FBD933A5-3716-4CE6-9944-9EE98115B741}" dt="2021-10-03T09:14:57.303" v="2426" actId="478"/>
          <ac:spMkLst>
            <pc:docMk/>
            <pc:sldMk cId="1927026975" sldId="971"/>
            <ac:spMk id="27" creationId="{E2CC76D6-4C94-4CC8-A8A4-4D1B09423600}"/>
          </ac:spMkLst>
        </pc:spChg>
        <pc:spChg chg="del">
          <ac:chgData name="Bohms, H.M. (Michel)" userId="f0b80a2c-ca6a-4850-9433-81e4d17ec5c1" providerId="ADAL" clId="{FBD933A5-3716-4CE6-9944-9EE98115B741}" dt="2021-10-03T09:14:57.303" v="2426" actId="478"/>
          <ac:spMkLst>
            <pc:docMk/>
            <pc:sldMk cId="1927026975" sldId="971"/>
            <ac:spMk id="29" creationId="{74337396-D7E4-479E-83E3-DA9BF4734FEA}"/>
          </ac:spMkLst>
        </pc:spChg>
        <pc:spChg chg="add mod">
          <ac:chgData name="Bohms, H.M. (Michel)" userId="f0b80a2c-ca6a-4850-9433-81e4d17ec5c1" providerId="ADAL" clId="{FBD933A5-3716-4CE6-9944-9EE98115B741}" dt="2021-10-07T17:56:31.444" v="4766" actId="790"/>
          <ac:spMkLst>
            <pc:docMk/>
            <pc:sldMk cId="1927026975" sldId="971"/>
            <ac:spMk id="31" creationId="{7F3C25F4-140A-474C-9724-1A34595E48C6}"/>
          </ac:spMkLst>
        </pc:spChg>
        <pc:spChg chg="add mod">
          <ac:chgData name="Bohms, H.M. (Michel)" userId="f0b80a2c-ca6a-4850-9433-81e4d17ec5c1" providerId="ADAL" clId="{FBD933A5-3716-4CE6-9944-9EE98115B741}" dt="2021-10-07T17:56:31.448" v="4769" actId="20577"/>
          <ac:spMkLst>
            <pc:docMk/>
            <pc:sldMk cId="1927026975" sldId="971"/>
            <ac:spMk id="32" creationId="{B281F60B-9324-425A-991C-46A8DF2ECD27}"/>
          </ac:spMkLst>
        </pc:spChg>
        <pc:spChg chg="add mod">
          <ac:chgData name="Bohms, H.M. (Michel)" userId="f0b80a2c-ca6a-4850-9433-81e4d17ec5c1" providerId="ADAL" clId="{FBD933A5-3716-4CE6-9944-9EE98115B741}" dt="2021-10-07T17:56:31.451" v="4770" actId="790"/>
          <ac:spMkLst>
            <pc:docMk/>
            <pc:sldMk cId="1927026975" sldId="971"/>
            <ac:spMk id="33" creationId="{B42DE4C0-958D-48CE-B302-BBA7D6B2797E}"/>
          </ac:spMkLst>
        </pc:spChg>
        <pc:picChg chg="add mod">
          <ac:chgData name="Bohms, H.M. (Michel)" userId="f0b80a2c-ca6a-4850-9433-81e4d17ec5c1" providerId="ADAL" clId="{FBD933A5-3716-4CE6-9944-9EE98115B741}" dt="2021-10-03T09:15:10.143" v="2427"/>
          <ac:picMkLst>
            <pc:docMk/>
            <pc:sldMk cId="1927026975" sldId="971"/>
            <ac:picMk id="30" creationId="{6598AF41-28A5-4554-8759-F0E50D360B92}"/>
          </ac:picMkLst>
        </pc:picChg>
        <pc:picChg chg="del">
          <ac:chgData name="Bohms, H.M. (Michel)" userId="f0b80a2c-ca6a-4850-9433-81e4d17ec5c1" providerId="ADAL" clId="{FBD933A5-3716-4CE6-9944-9EE98115B741}" dt="2021-10-03T09:14:57.303" v="2426" actId="478"/>
          <ac:picMkLst>
            <pc:docMk/>
            <pc:sldMk cId="1927026975" sldId="971"/>
            <ac:picMk id="1026" creationId="{7E150D3B-CD6C-401A-927F-26503BB25BE4}"/>
          </ac:picMkLst>
        </pc:picChg>
        <pc:cxnChg chg="del">
          <ac:chgData name="Bohms, H.M. (Michel)" userId="f0b80a2c-ca6a-4850-9433-81e4d17ec5c1" providerId="ADAL" clId="{FBD933A5-3716-4CE6-9944-9EE98115B741}" dt="2021-10-03T09:14:57.303" v="2426" actId="478"/>
          <ac:cxnSpMkLst>
            <pc:docMk/>
            <pc:sldMk cId="1927026975" sldId="971"/>
            <ac:cxnSpMk id="14" creationId="{F2ED6D19-4DD8-43F2-B70C-D366EB64C239}"/>
          </ac:cxnSpMkLst>
        </pc:cxnChg>
        <pc:cxnChg chg="del">
          <ac:chgData name="Bohms, H.M. (Michel)" userId="f0b80a2c-ca6a-4850-9433-81e4d17ec5c1" providerId="ADAL" clId="{FBD933A5-3716-4CE6-9944-9EE98115B741}" dt="2021-10-03T09:14:57.303" v="2426" actId="478"/>
          <ac:cxnSpMkLst>
            <pc:docMk/>
            <pc:sldMk cId="1927026975" sldId="971"/>
            <ac:cxnSpMk id="17" creationId="{A47453EB-70B5-4C64-800F-C09E1CB1A9B8}"/>
          </ac:cxnSpMkLst>
        </pc:cxnChg>
        <pc:cxnChg chg="del">
          <ac:chgData name="Bohms, H.M. (Michel)" userId="f0b80a2c-ca6a-4850-9433-81e4d17ec5c1" providerId="ADAL" clId="{FBD933A5-3716-4CE6-9944-9EE98115B741}" dt="2021-10-03T09:14:57.303" v="2426" actId="478"/>
          <ac:cxnSpMkLst>
            <pc:docMk/>
            <pc:sldMk cId="1927026975" sldId="971"/>
            <ac:cxnSpMk id="21" creationId="{10BEEC66-0B8A-4329-88B1-CF35E9B24803}"/>
          </ac:cxnSpMkLst>
        </pc:cxnChg>
      </pc:sldChg>
      <pc:sldChg chg="new del">
        <pc:chgData name="Bohms, H.M. (Michel)" userId="f0b80a2c-ca6a-4850-9433-81e4d17ec5c1" providerId="ADAL" clId="{FBD933A5-3716-4CE6-9944-9EE98115B741}" dt="2021-10-03T09:26:32.222" v="2491" actId="680"/>
        <pc:sldMkLst>
          <pc:docMk/>
          <pc:sldMk cId="1037710558" sldId="972"/>
        </pc:sldMkLst>
      </pc:sldChg>
      <pc:sldChg chg="addSp delSp modSp add mod">
        <pc:chgData name="Bohms, H.M. (Michel)" userId="f0b80a2c-ca6a-4850-9433-81e4d17ec5c1" providerId="ADAL" clId="{FBD933A5-3716-4CE6-9944-9EE98115B741}" dt="2021-10-07T17:56:30.487" v="4209" actId="790"/>
        <pc:sldMkLst>
          <pc:docMk/>
          <pc:sldMk cId="4275910497" sldId="972"/>
        </pc:sldMkLst>
        <pc:spChg chg="mod">
          <ac:chgData name="Bohms, H.M. (Michel)" userId="f0b80a2c-ca6a-4850-9433-81e4d17ec5c1" providerId="ADAL" clId="{FBD933A5-3716-4CE6-9944-9EE98115B741}" dt="2021-10-07T17:56:30.446" v="4181" actId="790"/>
          <ac:spMkLst>
            <pc:docMk/>
            <pc:sldMk cId="4275910497" sldId="972"/>
            <ac:spMk id="2" creationId="{2F0F8107-DEE5-41BC-8093-43FD29FF1DA9}"/>
          </ac:spMkLst>
        </pc:spChg>
        <pc:spChg chg="mod">
          <ac:chgData name="Bohms, H.M. (Michel)" userId="f0b80a2c-ca6a-4850-9433-81e4d17ec5c1" providerId="ADAL" clId="{FBD933A5-3716-4CE6-9944-9EE98115B741}" dt="2021-10-07T17:56:30.450" v="4182" actId="790"/>
          <ac:spMkLst>
            <pc:docMk/>
            <pc:sldMk cId="4275910497" sldId="972"/>
            <ac:spMk id="3" creationId="{7492F5A2-7280-40E0-8A48-5CB57724C2E5}"/>
          </ac:spMkLst>
        </pc:spChg>
        <pc:spChg chg="add del mod">
          <ac:chgData name="Bohms, H.M. (Michel)" userId="f0b80a2c-ca6a-4850-9433-81e4d17ec5c1" providerId="ADAL" clId="{FBD933A5-3716-4CE6-9944-9EE98115B741}" dt="2021-10-03T09:27:13.553" v="2549" actId="478"/>
          <ac:spMkLst>
            <pc:docMk/>
            <pc:sldMk cId="4275910497" sldId="972"/>
            <ac:spMk id="5" creationId="{7BA945D7-0328-47F0-96D2-24D0FFC5E3E1}"/>
          </ac:spMkLst>
        </pc:spChg>
        <pc:spChg chg="add del">
          <ac:chgData name="Bohms, H.M. (Michel)" userId="f0b80a2c-ca6a-4850-9433-81e4d17ec5c1" providerId="ADAL" clId="{FBD933A5-3716-4CE6-9944-9EE98115B741}" dt="2021-10-03T09:32:40.912" v="2551" actId="22"/>
          <ac:spMkLst>
            <pc:docMk/>
            <pc:sldMk cId="4275910497" sldId="972"/>
            <ac:spMk id="10" creationId="{3F7FDBFA-B3A7-420A-A9B8-9EBD642CFD2A}"/>
          </ac:spMkLst>
        </pc:spChg>
        <pc:spChg chg="add mod">
          <ac:chgData name="Bohms, H.M. (Michel)" userId="f0b80a2c-ca6a-4850-9433-81e4d17ec5c1" providerId="ADAL" clId="{FBD933A5-3716-4CE6-9944-9EE98115B741}" dt="2021-10-07T17:56:30.452" v="4183" actId="790"/>
          <ac:spMkLst>
            <pc:docMk/>
            <pc:sldMk cId="4275910497" sldId="972"/>
            <ac:spMk id="12" creationId="{20616435-5BA4-42E4-8A4D-9E198EEBFB4A}"/>
          </ac:spMkLst>
        </pc:spChg>
        <pc:spChg chg="add mod">
          <ac:chgData name="Bohms, H.M. (Michel)" userId="f0b80a2c-ca6a-4850-9433-81e4d17ec5c1" providerId="ADAL" clId="{FBD933A5-3716-4CE6-9944-9EE98115B741}" dt="2021-10-07T17:56:30.453" v="4184" actId="790"/>
          <ac:spMkLst>
            <pc:docMk/>
            <pc:sldMk cId="4275910497" sldId="972"/>
            <ac:spMk id="13" creationId="{12F115C1-7ADC-43C5-BAAF-973A5B862D46}"/>
          </ac:spMkLst>
        </pc:spChg>
        <pc:spChg chg="add mod">
          <ac:chgData name="Bohms, H.M. (Michel)" userId="f0b80a2c-ca6a-4850-9433-81e4d17ec5c1" providerId="ADAL" clId="{FBD933A5-3716-4CE6-9944-9EE98115B741}" dt="2021-10-07T17:56:30.454" v="4185" actId="790"/>
          <ac:spMkLst>
            <pc:docMk/>
            <pc:sldMk cId="4275910497" sldId="972"/>
            <ac:spMk id="14" creationId="{0DC18122-FFAF-41D5-89C8-CD6B25B33003}"/>
          </ac:spMkLst>
        </pc:spChg>
        <pc:spChg chg="add mod">
          <ac:chgData name="Bohms, H.M. (Michel)" userId="f0b80a2c-ca6a-4850-9433-81e4d17ec5c1" providerId="ADAL" clId="{FBD933A5-3716-4CE6-9944-9EE98115B741}" dt="2021-10-07T17:56:30.456" v="4186" actId="790"/>
          <ac:spMkLst>
            <pc:docMk/>
            <pc:sldMk cId="4275910497" sldId="972"/>
            <ac:spMk id="15" creationId="{C9E34A19-AAAF-479F-A908-342766C06A0C}"/>
          </ac:spMkLst>
        </pc:spChg>
        <pc:spChg chg="add mod">
          <ac:chgData name="Bohms, H.M. (Michel)" userId="f0b80a2c-ca6a-4850-9433-81e4d17ec5c1" providerId="ADAL" clId="{FBD933A5-3716-4CE6-9944-9EE98115B741}" dt="2021-10-07T17:56:30.457" v="4187" actId="790"/>
          <ac:spMkLst>
            <pc:docMk/>
            <pc:sldMk cId="4275910497" sldId="972"/>
            <ac:spMk id="16" creationId="{544D1448-7A88-422A-A492-3807B30D431B}"/>
          </ac:spMkLst>
        </pc:spChg>
        <pc:spChg chg="add mod">
          <ac:chgData name="Bohms, H.M. (Michel)" userId="f0b80a2c-ca6a-4850-9433-81e4d17ec5c1" providerId="ADAL" clId="{FBD933A5-3716-4CE6-9944-9EE98115B741}" dt="2021-10-07T17:56:30.459" v="4188" actId="790"/>
          <ac:spMkLst>
            <pc:docMk/>
            <pc:sldMk cId="4275910497" sldId="972"/>
            <ac:spMk id="17" creationId="{79C73844-3B17-4285-BDA5-752A5261C3B2}"/>
          </ac:spMkLst>
        </pc:spChg>
        <pc:spChg chg="add mod">
          <ac:chgData name="Bohms, H.M. (Michel)" userId="f0b80a2c-ca6a-4850-9433-81e4d17ec5c1" providerId="ADAL" clId="{FBD933A5-3716-4CE6-9944-9EE98115B741}" dt="2021-10-07T17:56:30.460" v="4189" actId="790"/>
          <ac:spMkLst>
            <pc:docMk/>
            <pc:sldMk cId="4275910497" sldId="972"/>
            <ac:spMk id="18" creationId="{3080C1CF-9B42-4A74-B9C6-FD51B03E0556}"/>
          </ac:spMkLst>
        </pc:spChg>
        <pc:spChg chg="add mod">
          <ac:chgData name="Bohms, H.M. (Michel)" userId="f0b80a2c-ca6a-4850-9433-81e4d17ec5c1" providerId="ADAL" clId="{FBD933A5-3716-4CE6-9944-9EE98115B741}" dt="2021-10-07T17:56:30.462" v="4190" actId="790"/>
          <ac:spMkLst>
            <pc:docMk/>
            <pc:sldMk cId="4275910497" sldId="972"/>
            <ac:spMk id="19" creationId="{ED8BFA6C-EE1C-4556-981F-BD6AC295C725}"/>
          </ac:spMkLst>
        </pc:spChg>
        <pc:spChg chg="mod">
          <ac:chgData name="Bohms, H.M. (Michel)" userId="f0b80a2c-ca6a-4850-9433-81e4d17ec5c1" providerId="ADAL" clId="{FBD933A5-3716-4CE6-9944-9EE98115B741}" dt="2021-10-07T17:56:30.445" v="4180" actId="790"/>
          <ac:spMkLst>
            <pc:docMk/>
            <pc:sldMk cId="4275910497" sldId="972"/>
            <ac:spMk id="20" creationId="{4BB9987A-2C44-4D4D-9641-691499791444}"/>
          </ac:spMkLst>
        </pc:spChg>
        <pc:spChg chg="del">
          <ac:chgData name="Bohms, H.M. (Michel)" userId="f0b80a2c-ca6a-4850-9433-81e4d17ec5c1" providerId="ADAL" clId="{FBD933A5-3716-4CE6-9944-9EE98115B741}" dt="2021-10-03T09:27:08.894" v="2548" actId="478"/>
          <ac:spMkLst>
            <pc:docMk/>
            <pc:sldMk cId="4275910497" sldId="972"/>
            <ac:spMk id="21" creationId="{FB0A1F67-8B72-4538-88A8-FCEE59540602}"/>
          </ac:spMkLst>
        </pc:spChg>
        <pc:spChg chg="add mod">
          <ac:chgData name="Bohms, H.M. (Michel)" userId="f0b80a2c-ca6a-4850-9433-81e4d17ec5c1" providerId="ADAL" clId="{FBD933A5-3716-4CE6-9944-9EE98115B741}" dt="2021-10-07T17:56:30.463" v="4191" actId="790"/>
          <ac:spMkLst>
            <pc:docMk/>
            <pc:sldMk cId="4275910497" sldId="972"/>
            <ac:spMk id="22" creationId="{0F21BE40-7F8A-44C1-9A2A-63D8F029AFB2}"/>
          </ac:spMkLst>
        </pc:spChg>
        <pc:spChg chg="mod">
          <ac:chgData name="Bohms, H.M. (Michel)" userId="f0b80a2c-ca6a-4850-9433-81e4d17ec5c1" providerId="ADAL" clId="{FBD933A5-3716-4CE6-9944-9EE98115B741}" dt="2021-10-07T17:56:30.443" v="4179" actId="20577"/>
          <ac:spMkLst>
            <pc:docMk/>
            <pc:sldMk cId="4275910497" sldId="972"/>
            <ac:spMk id="23" creationId="{42D326BD-7163-4F21-BB5C-93E4AA4B3E1A}"/>
          </ac:spMkLst>
        </pc:spChg>
        <pc:spChg chg="add mod">
          <ac:chgData name="Bohms, H.M. (Michel)" userId="f0b80a2c-ca6a-4850-9433-81e4d17ec5c1" providerId="ADAL" clId="{FBD933A5-3716-4CE6-9944-9EE98115B741}" dt="2021-10-07T17:56:30.464" v="4192" actId="790"/>
          <ac:spMkLst>
            <pc:docMk/>
            <pc:sldMk cId="4275910497" sldId="972"/>
            <ac:spMk id="25" creationId="{CBEAC50D-09CD-4F94-92A1-21DBEEEDE8C8}"/>
          </ac:spMkLst>
        </pc:spChg>
        <pc:spChg chg="add mod">
          <ac:chgData name="Bohms, H.M. (Michel)" userId="f0b80a2c-ca6a-4850-9433-81e4d17ec5c1" providerId="ADAL" clId="{FBD933A5-3716-4CE6-9944-9EE98115B741}" dt="2021-10-07T17:56:30.466" v="4193" actId="790"/>
          <ac:spMkLst>
            <pc:docMk/>
            <pc:sldMk cId="4275910497" sldId="972"/>
            <ac:spMk id="26" creationId="{404D2162-5D11-47D1-B096-D14C80FABEAC}"/>
          </ac:spMkLst>
        </pc:spChg>
        <pc:spChg chg="add mod">
          <ac:chgData name="Bohms, H.M. (Michel)" userId="f0b80a2c-ca6a-4850-9433-81e4d17ec5c1" providerId="ADAL" clId="{FBD933A5-3716-4CE6-9944-9EE98115B741}" dt="2021-10-07T17:56:30.467" v="4194" actId="790"/>
          <ac:spMkLst>
            <pc:docMk/>
            <pc:sldMk cId="4275910497" sldId="972"/>
            <ac:spMk id="27" creationId="{4D389BCB-51EA-4855-811A-6357E485FAE6}"/>
          </ac:spMkLst>
        </pc:spChg>
        <pc:spChg chg="add mod">
          <ac:chgData name="Bohms, H.M. (Michel)" userId="f0b80a2c-ca6a-4850-9433-81e4d17ec5c1" providerId="ADAL" clId="{FBD933A5-3716-4CE6-9944-9EE98115B741}" dt="2021-10-07T17:56:30.468" v="4195" actId="790"/>
          <ac:spMkLst>
            <pc:docMk/>
            <pc:sldMk cId="4275910497" sldId="972"/>
            <ac:spMk id="29" creationId="{E1A187AA-8BC5-4245-80DC-ED7908281217}"/>
          </ac:spMkLst>
        </pc:spChg>
        <pc:spChg chg="add mod">
          <ac:chgData name="Bohms, H.M. (Michel)" userId="f0b80a2c-ca6a-4850-9433-81e4d17ec5c1" providerId="ADAL" clId="{FBD933A5-3716-4CE6-9944-9EE98115B741}" dt="2021-10-07T17:56:30.470" v="4196" actId="790"/>
          <ac:spMkLst>
            <pc:docMk/>
            <pc:sldMk cId="4275910497" sldId="972"/>
            <ac:spMk id="30" creationId="{01314654-CF2E-4774-9A58-2DDDB7ED12BA}"/>
          </ac:spMkLst>
        </pc:spChg>
        <pc:spChg chg="add mod">
          <ac:chgData name="Bohms, H.M. (Michel)" userId="f0b80a2c-ca6a-4850-9433-81e4d17ec5c1" providerId="ADAL" clId="{FBD933A5-3716-4CE6-9944-9EE98115B741}" dt="2021-10-07T17:56:30.471" v="4197" actId="790"/>
          <ac:spMkLst>
            <pc:docMk/>
            <pc:sldMk cId="4275910497" sldId="972"/>
            <ac:spMk id="31" creationId="{3DC40762-6B66-4705-BACB-D0A25D574041}"/>
          </ac:spMkLst>
        </pc:spChg>
        <pc:spChg chg="add mod">
          <ac:chgData name="Bohms, H.M. (Michel)" userId="f0b80a2c-ca6a-4850-9433-81e4d17ec5c1" providerId="ADAL" clId="{FBD933A5-3716-4CE6-9944-9EE98115B741}" dt="2021-10-07T17:56:30.472" v="4198" actId="790"/>
          <ac:spMkLst>
            <pc:docMk/>
            <pc:sldMk cId="4275910497" sldId="972"/>
            <ac:spMk id="32" creationId="{F976BBA0-0C18-45F3-9295-0F37DF14E905}"/>
          </ac:spMkLst>
        </pc:spChg>
        <pc:spChg chg="add mod">
          <ac:chgData name="Bohms, H.M. (Michel)" userId="f0b80a2c-ca6a-4850-9433-81e4d17ec5c1" providerId="ADAL" clId="{FBD933A5-3716-4CE6-9944-9EE98115B741}" dt="2021-10-07T17:56:30.474" v="4199" actId="790"/>
          <ac:spMkLst>
            <pc:docMk/>
            <pc:sldMk cId="4275910497" sldId="972"/>
            <ac:spMk id="33" creationId="{7D9104A4-A404-4AA9-AC5B-852C76F42E53}"/>
          </ac:spMkLst>
        </pc:spChg>
        <pc:spChg chg="add mod">
          <ac:chgData name="Bohms, H.M. (Michel)" userId="f0b80a2c-ca6a-4850-9433-81e4d17ec5c1" providerId="ADAL" clId="{FBD933A5-3716-4CE6-9944-9EE98115B741}" dt="2021-10-07T17:56:30.475" v="4200" actId="790"/>
          <ac:spMkLst>
            <pc:docMk/>
            <pc:sldMk cId="4275910497" sldId="972"/>
            <ac:spMk id="34" creationId="{9C19BF92-750F-44F2-9761-3D309E81EB11}"/>
          </ac:spMkLst>
        </pc:spChg>
        <pc:spChg chg="add mod">
          <ac:chgData name="Bohms, H.M. (Michel)" userId="f0b80a2c-ca6a-4850-9433-81e4d17ec5c1" providerId="ADAL" clId="{FBD933A5-3716-4CE6-9944-9EE98115B741}" dt="2021-10-07T17:56:30.476" v="4201" actId="790"/>
          <ac:spMkLst>
            <pc:docMk/>
            <pc:sldMk cId="4275910497" sldId="972"/>
            <ac:spMk id="35" creationId="{EF5BCEE3-3D04-441A-9564-CC217B2EB8BD}"/>
          </ac:spMkLst>
        </pc:spChg>
        <pc:spChg chg="add mod">
          <ac:chgData name="Bohms, H.M. (Michel)" userId="f0b80a2c-ca6a-4850-9433-81e4d17ec5c1" providerId="ADAL" clId="{FBD933A5-3716-4CE6-9944-9EE98115B741}" dt="2021-10-07T17:56:30.477" v="4202" actId="790"/>
          <ac:spMkLst>
            <pc:docMk/>
            <pc:sldMk cId="4275910497" sldId="972"/>
            <ac:spMk id="36" creationId="{91CDDDD0-FCC8-4639-A5AC-5D3ECD3FBADA}"/>
          </ac:spMkLst>
        </pc:spChg>
        <pc:spChg chg="add mod">
          <ac:chgData name="Bohms, H.M. (Michel)" userId="f0b80a2c-ca6a-4850-9433-81e4d17ec5c1" providerId="ADAL" clId="{FBD933A5-3716-4CE6-9944-9EE98115B741}" dt="2021-10-07T17:56:30.479" v="4203" actId="790"/>
          <ac:spMkLst>
            <pc:docMk/>
            <pc:sldMk cId="4275910497" sldId="972"/>
            <ac:spMk id="42" creationId="{3DF7FE1A-4BAE-45BD-8B46-D187D14165A2}"/>
          </ac:spMkLst>
        </pc:spChg>
        <pc:spChg chg="add mod">
          <ac:chgData name="Bohms, H.M. (Michel)" userId="f0b80a2c-ca6a-4850-9433-81e4d17ec5c1" providerId="ADAL" clId="{FBD933A5-3716-4CE6-9944-9EE98115B741}" dt="2021-10-07T17:56:30.480" v="4204" actId="790"/>
          <ac:spMkLst>
            <pc:docMk/>
            <pc:sldMk cId="4275910497" sldId="972"/>
            <ac:spMk id="44" creationId="{1AF3B9EE-00F1-4AE0-A6F3-88FDA3FF373E}"/>
          </ac:spMkLst>
        </pc:spChg>
        <pc:spChg chg="add mod">
          <ac:chgData name="Bohms, H.M. (Michel)" userId="f0b80a2c-ca6a-4850-9433-81e4d17ec5c1" providerId="ADAL" clId="{FBD933A5-3716-4CE6-9944-9EE98115B741}" dt="2021-10-07T17:56:30.482" v="4205" actId="790"/>
          <ac:spMkLst>
            <pc:docMk/>
            <pc:sldMk cId="4275910497" sldId="972"/>
            <ac:spMk id="50" creationId="{5C540D96-7E66-466D-A1DC-6236CA4D9779}"/>
          </ac:spMkLst>
        </pc:spChg>
        <pc:spChg chg="add mod">
          <ac:chgData name="Bohms, H.M. (Michel)" userId="f0b80a2c-ca6a-4850-9433-81e4d17ec5c1" providerId="ADAL" clId="{FBD933A5-3716-4CE6-9944-9EE98115B741}" dt="2021-10-07T17:56:30.483" v="4206" actId="790"/>
          <ac:spMkLst>
            <pc:docMk/>
            <pc:sldMk cId="4275910497" sldId="972"/>
            <ac:spMk id="51" creationId="{CCA4A4D3-48D8-4914-99C5-15BE9C2EB246}"/>
          </ac:spMkLst>
        </pc:spChg>
        <pc:spChg chg="add mod">
          <ac:chgData name="Bohms, H.M. (Michel)" userId="f0b80a2c-ca6a-4850-9433-81e4d17ec5c1" providerId="ADAL" clId="{FBD933A5-3716-4CE6-9944-9EE98115B741}" dt="2021-10-07T17:56:30.484" v="4207" actId="790"/>
          <ac:spMkLst>
            <pc:docMk/>
            <pc:sldMk cId="4275910497" sldId="972"/>
            <ac:spMk id="52" creationId="{C2D06417-23BE-401C-9A23-D67EF36E5E28}"/>
          </ac:spMkLst>
        </pc:spChg>
        <pc:spChg chg="add mod">
          <ac:chgData name="Bohms, H.M. (Michel)" userId="f0b80a2c-ca6a-4850-9433-81e4d17ec5c1" providerId="ADAL" clId="{FBD933A5-3716-4CE6-9944-9EE98115B741}" dt="2021-10-07T17:56:30.486" v="4208" actId="790"/>
          <ac:spMkLst>
            <pc:docMk/>
            <pc:sldMk cId="4275910497" sldId="972"/>
            <ac:spMk id="53" creationId="{B92FAABC-1B47-48A2-9569-8344C5A43CFE}"/>
          </ac:spMkLst>
        </pc:spChg>
        <pc:spChg chg="add mod">
          <ac:chgData name="Bohms, H.M. (Michel)" userId="f0b80a2c-ca6a-4850-9433-81e4d17ec5c1" providerId="ADAL" clId="{FBD933A5-3716-4CE6-9944-9EE98115B741}" dt="2021-10-07T17:56:30.487" v="4209" actId="790"/>
          <ac:spMkLst>
            <pc:docMk/>
            <pc:sldMk cId="4275910497" sldId="972"/>
            <ac:spMk id="54" creationId="{6650C5A7-CF3E-465F-9F76-56344244E7BF}"/>
          </ac:spMkLst>
        </pc:spChg>
        <pc:cxnChg chg="add mod">
          <ac:chgData name="Bohms, H.M. (Michel)" userId="f0b80a2c-ca6a-4850-9433-81e4d17ec5c1" providerId="ADAL" clId="{FBD933A5-3716-4CE6-9944-9EE98115B741}" dt="2021-10-03T09:33:33.935" v="2581" actId="1038"/>
          <ac:cxnSpMkLst>
            <pc:docMk/>
            <pc:sldMk cId="4275910497" sldId="972"/>
            <ac:cxnSpMk id="11" creationId="{16ED6142-4AD5-4902-BEEA-8780C16F8993}"/>
          </ac:cxnSpMkLst>
        </pc:cxnChg>
        <pc:cxnChg chg="add mod">
          <ac:chgData name="Bohms, H.M. (Michel)" userId="f0b80a2c-ca6a-4850-9433-81e4d17ec5c1" providerId="ADAL" clId="{FBD933A5-3716-4CE6-9944-9EE98115B741}" dt="2021-10-03T09:33:33.935" v="2581" actId="1038"/>
          <ac:cxnSpMkLst>
            <pc:docMk/>
            <pc:sldMk cId="4275910497" sldId="972"/>
            <ac:cxnSpMk id="24" creationId="{45A15412-2F74-408A-A786-264518ABC9AD}"/>
          </ac:cxnSpMkLst>
        </pc:cxnChg>
        <pc:cxnChg chg="add mod">
          <ac:chgData name="Bohms, H.M. (Michel)" userId="f0b80a2c-ca6a-4850-9433-81e4d17ec5c1" providerId="ADAL" clId="{FBD933A5-3716-4CE6-9944-9EE98115B741}" dt="2021-10-03T09:33:33.935" v="2581" actId="1038"/>
          <ac:cxnSpMkLst>
            <pc:docMk/>
            <pc:sldMk cId="4275910497" sldId="972"/>
            <ac:cxnSpMk id="28" creationId="{D5192FD0-FABB-4671-94BC-BA649632525B}"/>
          </ac:cxnSpMkLst>
        </pc:cxnChg>
        <pc:cxnChg chg="add mod">
          <ac:chgData name="Bohms, H.M. (Michel)" userId="f0b80a2c-ca6a-4850-9433-81e4d17ec5c1" providerId="ADAL" clId="{FBD933A5-3716-4CE6-9944-9EE98115B741}" dt="2021-10-03T09:33:33.935" v="2581" actId="1038"/>
          <ac:cxnSpMkLst>
            <pc:docMk/>
            <pc:sldMk cId="4275910497" sldId="972"/>
            <ac:cxnSpMk id="37" creationId="{DEC49705-31F5-454E-BA75-63C33F49ED43}"/>
          </ac:cxnSpMkLst>
        </pc:cxnChg>
        <pc:cxnChg chg="add mod">
          <ac:chgData name="Bohms, H.M. (Michel)" userId="f0b80a2c-ca6a-4850-9433-81e4d17ec5c1" providerId="ADAL" clId="{FBD933A5-3716-4CE6-9944-9EE98115B741}" dt="2021-10-03T09:33:33.935" v="2581" actId="1038"/>
          <ac:cxnSpMkLst>
            <pc:docMk/>
            <pc:sldMk cId="4275910497" sldId="972"/>
            <ac:cxnSpMk id="38" creationId="{54A78F0E-EE9D-481B-9BA3-E5178947945D}"/>
          </ac:cxnSpMkLst>
        </pc:cxnChg>
        <pc:cxnChg chg="add mod">
          <ac:chgData name="Bohms, H.M. (Michel)" userId="f0b80a2c-ca6a-4850-9433-81e4d17ec5c1" providerId="ADAL" clId="{FBD933A5-3716-4CE6-9944-9EE98115B741}" dt="2021-10-03T09:33:33.935" v="2581" actId="1038"/>
          <ac:cxnSpMkLst>
            <pc:docMk/>
            <pc:sldMk cId="4275910497" sldId="972"/>
            <ac:cxnSpMk id="39" creationId="{6A1C73A0-87E9-4549-913E-1E2945EE8B68}"/>
          </ac:cxnSpMkLst>
        </pc:cxnChg>
        <pc:cxnChg chg="add mod">
          <ac:chgData name="Bohms, H.M. (Michel)" userId="f0b80a2c-ca6a-4850-9433-81e4d17ec5c1" providerId="ADAL" clId="{FBD933A5-3716-4CE6-9944-9EE98115B741}" dt="2021-10-03T09:33:33.935" v="2581" actId="1038"/>
          <ac:cxnSpMkLst>
            <pc:docMk/>
            <pc:sldMk cId="4275910497" sldId="972"/>
            <ac:cxnSpMk id="40" creationId="{CCCE9586-BF65-4EE7-B847-0A6FA9AC0ACE}"/>
          </ac:cxnSpMkLst>
        </pc:cxnChg>
        <pc:cxnChg chg="add mod">
          <ac:chgData name="Bohms, H.M. (Michel)" userId="f0b80a2c-ca6a-4850-9433-81e4d17ec5c1" providerId="ADAL" clId="{FBD933A5-3716-4CE6-9944-9EE98115B741}" dt="2021-10-03T09:33:33.935" v="2581" actId="1038"/>
          <ac:cxnSpMkLst>
            <pc:docMk/>
            <pc:sldMk cId="4275910497" sldId="972"/>
            <ac:cxnSpMk id="41" creationId="{95257752-11AE-40F6-AAAD-10FB32088D72}"/>
          </ac:cxnSpMkLst>
        </pc:cxnChg>
        <pc:cxnChg chg="add mod">
          <ac:chgData name="Bohms, H.M. (Michel)" userId="f0b80a2c-ca6a-4850-9433-81e4d17ec5c1" providerId="ADAL" clId="{FBD933A5-3716-4CE6-9944-9EE98115B741}" dt="2021-10-03T09:33:33.935" v="2581" actId="1038"/>
          <ac:cxnSpMkLst>
            <pc:docMk/>
            <pc:sldMk cId="4275910497" sldId="972"/>
            <ac:cxnSpMk id="43" creationId="{ACA38E51-73BF-4C33-8E78-D9C455658EC1}"/>
          </ac:cxnSpMkLst>
        </pc:cxnChg>
        <pc:cxnChg chg="add mod">
          <ac:chgData name="Bohms, H.M. (Michel)" userId="f0b80a2c-ca6a-4850-9433-81e4d17ec5c1" providerId="ADAL" clId="{FBD933A5-3716-4CE6-9944-9EE98115B741}" dt="2021-10-03T09:33:33.935" v="2581" actId="1038"/>
          <ac:cxnSpMkLst>
            <pc:docMk/>
            <pc:sldMk cId="4275910497" sldId="972"/>
            <ac:cxnSpMk id="45" creationId="{2C0685A7-F08E-452C-8FFF-537BB896C550}"/>
          </ac:cxnSpMkLst>
        </pc:cxnChg>
        <pc:cxnChg chg="add mod">
          <ac:chgData name="Bohms, H.M. (Michel)" userId="f0b80a2c-ca6a-4850-9433-81e4d17ec5c1" providerId="ADAL" clId="{FBD933A5-3716-4CE6-9944-9EE98115B741}" dt="2021-10-03T09:33:33.935" v="2581" actId="1038"/>
          <ac:cxnSpMkLst>
            <pc:docMk/>
            <pc:sldMk cId="4275910497" sldId="972"/>
            <ac:cxnSpMk id="46" creationId="{A5A1FC30-03BC-46DD-8A08-90E845B99024}"/>
          </ac:cxnSpMkLst>
        </pc:cxnChg>
        <pc:cxnChg chg="add mod">
          <ac:chgData name="Bohms, H.M. (Michel)" userId="f0b80a2c-ca6a-4850-9433-81e4d17ec5c1" providerId="ADAL" clId="{FBD933A5-3716-4CE6-9944-9EE98115B741}" dt="2021-10-03T09:33:33.935" v="2581" actId="1038"/>
          <ac:cxnSpMkLst>
            <pc:docMk/>
            <pc:sldMk cId="4275910497" sldId="972"/>
            <ac:cxnSpMk id="47" creationId="{37D89939-7EC9-41FB-9646-4E09343D42E1}"/>
          </ac:cxnSpMkLst>
        </pc:cxnChg>
        <pc:cxnChg chg="add mod">
          <ac:chgData name="Bohms, H.M. (Michel)" userId="f0b80a2c-ca6a-4850-9433-81e4d17ec5c1" providerId="ADAL" clId="{FBD933A5-3716-4CE6-9944-9EE98115B741}" dt="2021-10-03T09:33:33.935" v="2581" actId="1038"/>
          <ac:cxnSpMkLst>
            <pc:docMk/>
            <pc:sldMk cId="4275910497" sldId="972"/>
            <ac:cxnSpMk id="48" creationId="{FA21FC80-8C44-4169-96B8-CFC91EA2ED8C}"/>
          </ac:cxnSpMkLst>
        </pc:cxnChg>
        <pc:cxnChg chg="add mod">
          <ac:chgData name="Bohms, H.M. (Michel)" userId="f0b80a2c-ca6a-4850-9433-81e4d17ec5c1" providerId="ADAL" clId="{FBD933A5-3716-4CE6-9944-9EE98115B741}" dt="2021-10-03T09:33:33.935" v="2581" actId="1038"/>
          <ac:cxnSpMkLst>
            <pc:docMk/>
            <pc:sldMk cId="4275910497" sldId="972"/>
            <ac:cxnSpMk id="49" creationId="{7BB8F59B-3E00-414F-AF50-9286A47D0667}"/>
          </ac:cxnSpMkLst>
        </pc:cxnChg>
      </pc:sldChg>
      <pc:sldChg chg="addSp delSp modSp add mod">
        <pc:chgData name="Bohms, H.M. (Michel)" userId="f0b80a2c-ca6a-4850-9433-81e4d17ec5c1" providerId="ADAL" clId="{FBD933A5-3716-4CE6-9944-9EE98115B741}" dt="2021-10-07T18:01:32.637" v="5992" actId="20577"/>
        <pc:sldMkLst>
          <pc:docMk/>
          <pc:sldMk cId="489878641" sldId="973"/>
        </pc:sldMkLst>
        <pc:spChg chg="mod">
          <ac:chgData name="Bohms, H.M. (Michel)" userId="f0b80a2c-ca6a-4850-9433-81e4d17ec5c1" providerId="ADAL" clId="{FBD933A5-3716-4CE6-9944-9EE98115B741}" dt="2021-10-07T18:01:32.637" v="5992" actId="20577"/>
          <ac:spMkLst>
            <pc:docMk/>
            <pc:sldMk cId="489878641" sldId="973"/>
            <ac:spMk id="6" creationId="{4CD57DE2-BA86-4054-9258-B9FA10E7163D}"/>
          </ac:spMkLst>
        </pc:spChg>
        <pc:spChg chg="add del">
          <ac:chgData name="Bohms, H.M. (Michel)" userId="f0b80a2c-ca6a-4850-9433-81e4d17ec5c1" providerId="ADAL" clId="{FBD933A5-3716-4CE6-9944-9EE98115B741}" dt="2021-10-07T17:58:20.257" v="5697" actId="22"/>
          <ac:spMkLst>
            <pc:docMk/>
            <pc:sldMk cId="489878641" sldId="973"/>
            <ac:spMk id="8" creationId="{38C484DC-EBA8-4093-A29A-0E8CCDB14D18}"/>
          </ac:spMkLst>
        </pc:spChg>
        <pc:spChg chg="add mod">
          <ac:chgData name="Bohms, H.M. (Michel)" userId="f0b80a2c-ca6a-4850-9433-81e4d17ec5c1" providerId="ADAL" clId="{FBD933A5-3716-4CE6-9944-9EE98115B741}" dt="2021-10-07T17:58:39.389" v="5718" actId="20577"/>
          <ac:spMkLst>
            <pc:docMk/>
            <pc:sldMk cId="489878641" sldId="973"/>
            <ac:spMk id="9" creationId="{25C2036B-FB09-44A9-A035-9014F5743EFB}"/>
          </ac:spMkLst>
        </pc:spChg>
      </pc:sldChg>
      <pc:sldChg chg="addSp delSp modSp add mod">
        <pc:chgData name="Bohms, H.M. (Michel)" userId="f0b80a2c-ca6a-4850-9433-81e4d17ec5c1" providerId="ADAL" clId="{FBD933A5-3716-4CE6-9944-9EE98115B741}" dt="2021-10-07T18:32:00.486" v="6033"/>
        <pc:sldMkLst>
          <pc:docMk/>
          <pc:sldMk cId="3104208968" sldId="974"/>
        </pc:sldMkLst>
        <pc:spChg chg="add del">
          <ac:chgData name="Bohms, H.M. (Michel)" userId="f0b80a2c-ca6a-4850-9433-81e4d17ec5c1" providerId="ADAL" clId="{FBD933A5-3716-4CE6-9944-9EE98115B741}" dt="2021-10-07T18:02:18.622" v="6014"/>
          <ac:spMkLst>
            <pc:docMk/>
            <pc:sldMk cId="3104208968" sldId="974"/>
            <ac:spMk id="2" creationId="{F601760F-DF86-4A4F-8D2D-D34A15DD16DC}"/>
          </ac:spMkLst>
        </pc:spChg>
        <pc:spChg chg="del mod">
          <ac:chgData name="Bohms, H.M. (Michel)" userId="f0b80a2c-ca6a-4850-9433-81e4d17ec5c1" providerId="ADAL" clId="{FBD933A5-3716-4CE6-9944-9EE98115B741}" dt="2021-10-07T18:02:01.082" v="6010" actId="478"/>
          <ac:spMkLst>
            <pc:docMk/>
            <pc:sldMk cId="3104208968" sldId="974"/>
            <ac:spMk id="6" creationId="{4CD57DE2-BA86-4054-9258-B9FA10E7163D}"/>
          </ac:spMkLst>
        </pc:spChg>
        <pc:spChg chg="mod">
          <ac:chgData name="Bohms, H.M. (Michel)" userId="f0b80a2c-ca6a-4850-9433-81e4d17ec5c1" providerId="ADAL" clId="{FBD933A5-3716-4CE6-9944-9EE98115B741}" dt="2021-10-07T18:01:57.222" v="6009" actId="20577"/>
          <ac:spMkLst>
            <pc:docMk/>
            <pc:sldMk cId="3104208968" sldId="974"/>
            <ac:spMk id="9" creationId="{25C2036B-FB09-44A9-A035-9014F5743EFB}"/>
          </ac:spMkLst>
        </pc:spChg>
        <pc:spChg chg="add del mod">
          <ac:chgData name="Bohms, H.M. (Michel)" userId="f0b80a2c-ca6a-4850-9433-81e4d17ec5c1" providerId="ADAL" clId="{FBD933A5-3716-4CE6-9944-9EE98115B741}" dt="2021-10-07T18:32:00.486" v="6033"/>
          <ac:spMkLst>
            <pc:docMk/>
            <pc:sldMk cId="3104208968" sldId="974"/>
            <ac:spMk id="10" creationId="{DC929372-C0C4-46A7-BA33-DC521423E896}"/>
          </ac:spMkLst>
        </pc:spChg>
        <pc:spChg chg="add mod">
          <ac:chgData name="Bohms, H.M. (Michel)" userId="f0b80a2c-ca6a-4850-9433-81e4d17ec5c1" providerId="ADAL" clId="{FBD933A5-3716-4CE6-9944-9EE98115B741}" dt="2021-10-07T18:31:59.643" v="6031" actId="1076"/>
          <ac:spMkLst>
            <pc:docMk/>
            <pc:sldMk cId="3104208968" sldId="974"/>
            <ac:spMk id="11" creationId="{6DE7345D-9415-44ED-A07F-5F5E74CD5A4E}"/>
          </ac:spMkLst>
        </pc:spChg>
        <pc:picChg chg="add mod">
          <ac:chgData name="Bohms, H.M. (Michel)" userId="f0b80a2c-ca6a-4850-9433-81e4d17ec5c1" providerId="ADAL" clId="{FBD933A5-3716-4CE6-9944-9EE98115B741}" dt="2021-10-07T18:02:24.080" v="6017" actId="1076"/>
          <ac:picMkLst>
            <pc:docMk/>
            <pc:sldMk cId="3104208968" sldId="974"/>
            <ac:picMk id="8" creationId="{E235AC34-A51A-4A5F-A711-6C5643D6A300}"/>
          </ac:picMkLst>
        </pc:picChg>
      </pc:sldChg>
      <pc:sldMasterChg chg="modSp mod modSldLayout">
        <pc:chgData name="Bohms, H.M. (Michel)" userId="f0b80a2c-ca6a-4850-9433-81e4d17ec5c1" providerId="ADAL" clId="{FBD933A5-3716-4CE6-9944-9EE98115B741}" dt="2021-10-07T17:56:29.053" v="3213" actId="790"/>
        <pc:sldMasterMkLst>
          <pc:docMk/>
          <pc:sldMasterMk cId="2831793803" sldId="2147483648"/>
        </pc:sldMasterMkLst>
        <pc:spChg chg="mod">
          <ac:chgData name="Bohms, H.M. (Michel)" userId="f0b80a2c-ca6a-4850-9433-81e4d17ec5c1" providerId="ADAL" clId="{FBD933A5-3716-4CE6-9944-9EE98115B741}" dt="2021-10-07T17:56:28.556" v="2929" actId="790"/>
          <ac:spMkLst>
            <pc:docMk/>
            <pc:sldMasterMk cId="2831793803" sldId="2147483648"/>
            <ac:spMk id="2" creationId="{00000000-0000-0000-0000-000000000000}"/>
          </ac:spMkLst>
        </pc:spChg>
        <pc:spChg chg="mod">
          <ac:chgData name="Bohms, H.M. (Michel)" userId="f0b80a2c-ca6a-4850-9433-81e4d17ec5c1" providerId="ADAL" clId="{FBD933A5-3716-4CE6-9944-9EE98115B741}" dt="2021-10-07T17:56:28.545" v="2924" actId="790"/>
          <ac:spMkLst>
            <pc:docMk/>
            <pc:sldMasterMk cId="2831793803" sldId="2147483648"/>
            <ac:spMk id="3" creationId="{00000000-0000-0000-0000-000000000000}"/>
          </ac:spMkLst>
        </pc:spChg>
        <pc:spChg chg="mod">
          <ac:chgData name="Bohms, H.M. (Michel)" userId="f0b80a2c-ca6a-4850-9433-81e4d17ec5c1" providerId="ADAL" clId="{FBD933A5-3716-4CE6-9944-9EE98115B741}" dt="2021-10-07T17:56:28.554" v="2928" actId="20577"/>
          <ac:spMkLst>
            <pc:docMk/>
            <pc:sldMasterMk cId="2831793803" sldId="2147483648"/>
            <ac:spMk id="4" creationId="{AF8099B3-10E2-46C1-BF04-AE3AD12B9054}"/>
          </ac:spMkLst>
        </pc:spChg>
        <pc:spChg chg="mod">
          <ac:chgData name="Bohms, H.M. (Michel)" userId="f0b80a2c-ca6a-4850-9433-81e4d17ec5c1" providerId="ADAL" clId="{FBD933A5-3716-4CE6-9944-9EE98115B741}" dt="2021-10-07T17:56:28.547" v="2925" actId="790"/>
          <ac:spMkLst>
            <pc:docMk/>
            <pc:sldMasterMk cId="2831793803" sldId="2147483648"/>
            <ac:spMk id="6" creationId="{48A9FB6B-5087-4423-A1CA-6D25601F6E77}"/>
          </ac:spMkLst>
        </pc:spChg>
        <pc:spChg chg="mod">
          <ac:chgData name="Bohms, H.M. (Michel)" userId="f0b80a2c-ca6a-4850-9433-81e4d17ec5c1" providerId="ADAL" clId="{FBD933A5-3716-4CE6-9944-9EE98115B741}" dt="2021-10-07T17:56:28.541" v="2923" actId="790"/>
          <ac:spMkLst>
            <pc:docMk/>
            <pc:sldMasterMk cId="2831793803" sldId="2147483648"/>
            <ac:spMk id="9" creationId="{CBEA4851-877C-40F6-B8BA-24A4A19AADE4}"/>
          </ac:spMkLst>
        </pc:spChg>
        <pc:sldLayoutChg chg="modSp mod">
          <pc:chgData name="Bohms, H.M. (Michel)" userId="f0b80a2c-ca6a-4850-9433-81e4d17ec5c1" providerId="ADAL" clId="{FBD933A5-3716-4CE6-9944-9EE98115B741}" dt="2021-10-07T17:56:28.573" v="2940"/>
          <pc:sldLayoutMkLst>
            <pc:docMk/>
            <pc:sldMasterMk cId="2831793803" sldId="2147483648"/>
            <pc:sldLayoutMk cId="3445763539" sldId="2147483655"/>
          </pc:sldLayoutMkLst>
          <pc:spChg chg="mod">
            <ac:chgData name="Bohms, H.M. (Michel)" userId="f0b80a2c-ca6a-4850-9433-81e4d17ec5c1" providerId="ADAL" clId="{FBD933A5-3716-4CE6-9944-9EE98115B741}" dt="2021-10-07T17:56:28.573" v="2940"/>
            <ac:spMkLst>
              <pc:docMk/>
              <pc:sldMasterMk cId="2831793803" sldId="2147483648"/>
              <pc:sldLayoutMk cId="3445763539" sldId="2147483655"/>
              <ac:spMk id="6" creationId="{00000000-0000-0000-0000-000000000000}"/>
            </ac:spMkLst>
          </pc:spChg>
          <pc:spChg chg="mod">
            <ac:chgData name="Bohms, H.M. (Michel)" userId="f0b80a2c-ca6a-4850-9433-81e4d17ec5c1" providerId="ADAL" clId="{FBD933A5-3716-4CE6-9944-9EE98115B741}" dt="2021-10-07T17:56:28.571" v="2938" actId="20577"/>
            <ac:spMkLst>
              <pc:docMk/>
              <pc:sldMasterMk cId="2831793803" sldId="2147483648"/>
              <pc:sldLayoutMk cId="3445763539" sldId="2147483655"/>
              <ac:spMk id="7" creationId="{946905A8-314B-47D6-9A70-0C647876EC1C}"/>
            </ac:spMkLst>
          </pc:spChg>
          <pc:spChg chg="mod">
            <ac:chgData name="Bohms, H.M. (Michel)" userId="f0b80a2c-ca6a-4850-9433-81e4d17ec5c1" providerId="ADAL" clId="{FBD933A5-3716-4CE6-9944-9EE98115B741}" dt="2021-10-07T17:56:28.572" v="2939"/>
            <ac:spMkLst>
              <pc:docMk/>
              <pc:sldMasterMk cId="2831793803" sldId="2147483648"/>
              <pc:sldLayoutMk cId="3445763539" sldId="2147483655"/>
              <ac:spMk id="9" creationId="{EF14CB9B-F149-429B-A5C3-71E7B5658D62}"/>
            </ac:spMkLst>
          </pc:spChg>
          <pc:spChg chg="mod">
            <ac:chgData name="Bohms, H.M. (Michel)" userId="f0b80a2c-ca6a-4850-9433-81e4d17ec5c1" providerId="ADAL" clId="{FBD933A5-3716-4CE6-9944-9EE98115B741}" dt="2021-10-07T17:56:28.566" v="2935"/>
            <ac:spMkLst>
              <pc:docMk/>
              <pc:sldMasterMk cId="2831793803" sldId="2147483648"/>
              <pc:sldLayoutMk cId="3445763539" sldId="2147483655"/>
              <ac:spMk id="15" creationId="{209E820A-5DE9-4FC3-986A-5D1FB86C8AC7}"/>
            </ac:spMkLst>
          </pc:spChg>
          <pc:spChg chg="mod">
            <ac:chgData name="Bohms, H.M. (Michel)" userId="f0b80a2c-ca6a-4850-9433-81e4d17ec5c1" providerId="ADAL" clId="{FBD933A5-3716-4CE6-9944-9EE98115B741}" dt="2021-10-07T17:56:28.559" v="2931"/>
            <ac:spMkLst>
              <pc:docMk/>
              <pc:sldMasterMk cId="2831793803" sldId="2147483648"/>
              <pc:sldLayoutMk cId="3445763539" sldId="2147483655"/>
              <ac:spMk id="144" creationId="{35F05C4C-6075-4158-98BE-256211DC58AE}"/>
            </ac:spMkLst>
          </pc:spChg>
          <pc:spChg chg="mod">
            <ac:chgData name="Bohms, H.M. (Michel)" userId="f0b80a2c-ca6a-4850-9433-81e4d17ec5c1" providerId="ADAL" clId="{FBD933A5-3716-4CE6-9944-9EE98115B741}" dt="2021-10-07T17:56:28.560" v="2932"/>
            <ac:spMkLst>
              <pc:docMk/>
              <pc:sldMasterMk cId="2831793803" sldId="2147483648"/>
              <pc:sldLayoutMk cId="3445763539" sldId="2147483655"/>
              <ac:spMk id="147" creationId="{B7047D21-55FE-4B63-B1D8-8A610FAEFAF5}"/>
            </ac:spMkLst>
          </pc:spChg>
          <pc:spChg chg="mod">
            <ac:chgData name="Bohms, H.M. (Michel)" userId="f0b80a2c-ca6a-4850-9433-81e4d17ec5c1" providerId="ADAL" clId="{FBD933A5-3716-4CE6-9944-9EE98115B741}" dt="2021-10-07T17:56:28.558" v="2930" actId="790"/>
            <ac:spMkLst>
              <pc:docMk/>
              <pc:sldMasterMk cId="2831793803" sldId="2147483648"/>
              <pc:sldLayoutMk cId="3445763539" sldId="2147483655"/>
              <ac:spMk id="148" creationId="{4A1F86EE-56C2-4FC7-A5E3-4FF8BAE206B8}"/>
            </ac:spMkLst>
          </pc:spChg>
          <pc:spChg chg="mod">
            <ac:chgData name="Bohms, H.M. (Michel)" userId="f0b80a2c-ca6a-4850-9433-81e4d17ec5c1" providerId="ADAL" clId="{FBD933A5-3716-4CE6-9944-9EE98115B741}" dt="2021-10-07T17:56:28.565" v="2934" actId="790"/>
            <ac:spMkLst>
              <pc:docMk/>
              <pc:sldMasterMk cId="2831793803" sldId="2147483648"/>
              <pc:sldLayoutMk cId="3445763539" sldId="2147483655"/>
              <ac:spMk id="152" creationId="{FC38A077-DCB9-4498-8DB4-E60250F49476}"/>
            </ac:spMkLst>
          </pc:spChg>
          <pc:spChg chg="mod">
            <ac:chgData name="Bohms, H.M. (Michel)" userId="f0b80a2c-ca6a-4850-9433-81e4d17ec5c1" providerId="ADAL" clId="{FBD933A5-3716-4CE6-9944-9EE98115B741}" dt="2021-10-07T17:56:28.563" v="2933" actId="790"/>
            <ac:spMkLst>
              <pc:docMk/>
              <pc:sldMasterMk cId="2831793803" sldId="2147483648"/>
              <pc:sldLayoutMk cId="3445763539" sldId="2147483655"/>
              <ac:spMk id="153" creationId="{4C9593A0-481A-4577-845D-CDCE33B1CEB4}"/>
            </ac:spMkLst>
          </pc:spChg>
        </pc:sldLayoutChg>
        <pc:sldLayoutChg chg="modSp mod">
          <pc:chgData name="Bohms, H.M. (Michel)" userId="f0b80a2c-ca6a-4850-9433-81e4d17ec5c1" providerId="ADAL" clId="{FBD933A5-3716-4CE6-9944-9EE98115B741}" dt="2021-10-07T17:56:28.584" v="2959" actId="790"/>
          <pc:sldLayoutMkLst>
            <pc:docMk/>
            <pc:sldMasterMk cId="2831793803" sldId="2147483648"/>
            <pc:sldLayoutMk cId="3942616045" sldId="2147483658"/>
          </pc:sldLayoutMkLst>
          <pc:spChg chg="mod">
            <ac:chgData name="Bohms, H.M. (Michel)" userId="f0b80a2c-ca6a-4850-9433-81e4d17ec5c1" providerId="ADAL" clId="{FBD933A5-3716-4CE6-9944-9EE98115B741}" dt="2021-10-07T17:56:28.575" v="2942"/>
            <ac:spMkLst>
              <pc:docMk/>
              <pc:sldMasterMk cId="2831793803" sldId="2147483648"/>
              <pc:sldLayoutMk cId="3942616045" sldId="2147483658"/>
              <ac:spMk id="3" creationId="{00000000-0000-0000-0000-000000000000}"/>
            </ac:spMkLst>
          </pc:spChg>
          <pc:spChg chg="mod">
            <ac:chgData name="Bohms, H.M. (Michel)" userId="f0b80a2c-ca6a-4850-9433-81e4d17ec5c1" providerId="ADAL" clId="{FBD933A5-3716-4CE6-9944-9EE98115B741}" dt="2021-10-07T17:56:28.574" v="2941" actId="790"/>
            <ac:spMkLst>
              <pc:docMk/>
              <pc:sldMasterMk cId="2831793803" sldId="2147483648"/>
              <pc:sldLayoutMk cId="3942616045" sldId="2147483658"/>
              <ac:spMk id="5" creationId="{DA6621DD-BDCD-46CA-8A6F-90B3DC62D7E8}"/>
            </ac:spMkLst>
          </pc:spChg>
          <pc:spChg chg="mod">
            <ac:chgData name="Bohms, H.M. (Michel)" userId="f0b80a2c-ca6a-4850-9433-81e4d17ec5c1" providerId="ADAL" clId="{FBD933A5-3716-4CE6-9944-9EE98115B741}" dt="2021-10-07T17:56:28.582" v="2958"/>
            <ac:spMkLst>
              <pc:docMk/>
              <pc:sldMasterMk cId="2831793803" sldId="2147483648"/>
              <pc:sldLayoutMk cId="3942616045" sldId="2147483658"/>
              <ac:spMk id="6" creationId="{D087FE13-DC03-4A42-925F-D0677F5B0C5C}"/>
            </ac:spMkLst>
          </pc:spChg>
          <pc:spChg chg="mod">
            <ac:chgData name="Bohms, H.M. (Michel)" userId="f0b80a2c-ca6a-4850-9433-81e4d17ec5c1" providerId="ADAL" clId="{FBD933A5-3716-4CE6-9944-9EE98115B741}" dt="2021-10-07T17:56:28.584" v="2959" actId="790"/>
            <ac:spMkLst>
              <pc:docMk/>
              <pc:sldMasterMk cId="2831793803" sldId="2147483648"/>
              <pc:sldLayoutMk cId="3942616045" sldId="2147483658"/>
              <ac:spMk id="7" creationId="{B76C25E1-07C9-4424-9735-917EC2818459}"/>
            </ac:spMkLst>
          </pc:spChg>
          <pc:spChg chg="mod">
            <ac:chgData name="Bohms, H.M. (Michel)" userId="f0b80a2c-ca6a-4850-9433-81e4d17ec5c1" providerId="ADAL" clId="{FBD933A5-3716-4CE6-9944-9EE98115B741}" dt="2021-10-07T17:56:28.576" v="2943"/>
            <ac:spMkLst>
              <pc:docMk/>
              <pc:sldMasterMk cId="2831793803" sldId="2147483648"/>
              <pc:sldLayoutMk cId="3942616045" sldId="2147483658"/>
              <ac:spMk id="130" creationId="{09139BB3-0E95-42DB-B5FD-B804238C47E7}"/>
            </ac:spMkLst>
          </pc:spChg>
          <pc:spChg chg="mod">
            <ac:chgData name="Bohms, H.M. (Michel)" userId="f0b80a2c-ca6a-4850-9433-81e4d17ec5c1" providerId="ADAL" clId="{FBD933A5-3716-4CE6-9944-9EE98115B741}" dt="2021-10-07T17:56:28.576" v="2944"/>
            <ac:spMkLst>
              <pc:docMk/>
              <pc:sldMasterMk cId="2831793803" sldId="2147483648"/>
              <pc:sldLayoutMk cId="3942616045" sldId="2147483658"/>
              <ac:spMk id="131" creationId="{0193F33A-B169-4E6C-A0E4-1C401F03326A}"/>
            </ac:spMkLst>
          </pc:spChg>
          <pc:spChg chg="mod">
            <ac:chgData name="Bohms, H.M. (Michel)" userId="f0b80a2c-ca6a-4850-9433-81e4d17ec5c1" providerId="ADAL" clId="{FBD933A5-3716-4CE6-9944-9EE98115B741}" dt="2021-10-07T17:56:28.576" v="2945"/>
            <ac:spMkLst>
              <pc:docMk/>
              <pc:sldMasterMk cId="2831793803" sldId="2147483648"/>
              <pc:sldLayoutMk cId="3942616045" sldId="2147483658"/>
              <ac:spMk id="132" creationId="{CFDDF722-2134-44DD-9F42-55A2163355CF}"/>
            </ac:spMkLst>
          </pc:spChg>
          <pc:spChg chg="mod">
            <ac:chgData name="Bohms, H.M. (Michel)" userId="f0b80a2c-ca6a-4850-9433-81e4d17ec5c1" providerId="ADAL" clId="{FBD933A5-3716-4CE6-9944-9EE98115B741}" dt="2021-10-07T17:56:28.577" v="2946"/>
            <ac:spMkLst>
              <pc:docMk/>
              <pc:sldMasterMk cId="2831793803" sldId="2147483648"/>
              <pc:sldLayoutMk cId="3942616045" sldId="2147483658"/>
              <ac:spMk id="133" creationId="{E2A18408-6710-416E-8413-E2AF616D91BC}"/>
            </ac:spMkLst>
          </pc:spChg>
          <pc:spChg chg="mod">
            <ac:chgData name="Bohms, H.M. (Michel)" userId="f0b80a2c-ca6a-4850-9433-81e4d17ec5c1" providerId="ADAL" clId="{FBD933A5-3716-4CE6-9944-9EE98115B741}" dt="2021-10-07T17:56:28.577" v="2947"/>
            <ac:spMkLst>
              <pc:docMk/>
              <pc:sldMasterMk cId="2831793803" sldId="2147483648"/>
              <pc:sldLayoutMk cId="3942616045" sldId="2147483658"/>
              <ac:spMk id="134" creationId="{432466DB-08EE-4A9B-B739-16F0BD593113}"/>
            </ac:spMkLst>
          </pc:spChg>
          <pc:spChg chg="mod">
            <ac:chgData name="Bohms, H.M. (Michel)" userId="f0b80a2c-ca6a-4850-9433-81e4d17ec5c1" providerId="ADAL" clId="{FBD933A5-3716-4CE6-9944-9EE98115B741}" dt="2021-10-07T17:56:28.578" v="2948"/>
            <ac:spMkLst>
              <pc:docMk/>
              <pc:sldMasterMk cId="2831793803" sldId="2147483648"/>
              <pc:sldLayoutMk cId="3942616045" sldId="2147483658"/>
              <ac:spMk id="135" creationId="{FB1B3F49-2D34-4B2A-8143-8FF9313EDD5E}"/>
            </ac:spMkLst>
          </pc:spChg>
          <pc:spChg chg="mod">
            <ac:chgData name="Bohms, H.M. (Michel)" userId="f0b80a2c-ca6a-4850-9433-81e4d17ec5c1" providerId="ADAL" clId="{FBD933A5-3716-4CE6-9944-9EE98115B741}" dt="2021-10-07T17:56:28.578" v="2949"/>
            <ac:spMkLst>
              <pc:docMk/>
              <pc:sldMasterMk cId="2831793803" sldId="2147483648"/>
              <pc:sldLayoutMk cId="3942616045" sldId="2147483658"/>
              <ac:spMk id="136" creationId="{90076CCB-0A34-4B58-AD13-14B30D4E58E6}"/>
            </ac:spMkLst>
          </pc:spChg>
          <pc:spChg chg="mod">
            <ac:chgData name="Bohms, H.M. (Michel)" userId="f0b80a2c-ca6a-4850-9433-81e4d17ec5c1" providerId="ADAL" clId="{FBD933A5-3716-4CE6-9944-9EE98115B741}" dt="2021-10-07T17:56:28.579" v="2950"/>
            <ac:spMkLst>
              <pc:docMk/>
              <pc:sldMasterMk cId="2831793803" sldId="2147483648"/>
              <pc:sldLayoutMk cId="3942616045" sldId="2147483658"/>
              <ac:spMk id="137" creationId="{6E4C1E79-BFB4-49E2-B8B4-704FE08A0221}"/>
            </ac:spMkLst>
          </pc:spChg>
          <pc:spChg chg="mod">
            <ac:chgData name="Bohms, H.M. (Michel)" userId="f0b80a2c-ca6a-4850-9433-81e4d17ec5c1" providerId="ADAL" clId="{FBD933A5-3716-4CE6-9944-9EE98115B741}" dt="2021-10-07T17:56:28.579" v="2951"/>
            <ac:spMkLst>
              <pc:docMk/>
              <pc:sldMasterMk cId="2831793803" sldId="2147483648"/>
              <pc:sldLayoutMk cId="3942616045" sldId="2147483658"/>
              <ac:spMk id="138" creationId="{DC76EBBF-0030-4AA1-BF10-48A92A06B59F}"/>
            </ac:spMkLst>
          </pc:spChg>
          <pc:spChg chg="mod">
            <ac:chgData name="Bohms, H.M. (Michel)" userId="f0b80a2c-ca6a-4850-9433-81e4d17ec5c1" providerId="ADAL" clId="{FBD933A5-3716-4CE6-9944-9EE98115B741}" dt="2021-10-07T17:56:28.579" v="2952"/>
            <ac:spMkLst>
              <pc:docMk/>
              <pc:sldMasterMk cId="2831793803" sldId="2147483648"/>
              <pc:sldLayoutMk cId="3942616045" sldId="2147483658"/>
              <ac:spMk id="139" creationId="{5017CD28-C2AF-4032-B589-1423BFA89F05}"/>
            </ac:spMkLst>
          </pc:spChg>
          <pc:spChg chg="mod">
            <ac:chgData name="Bohms, H.M. (Michel)" userId="f0b80a2c-ca6a-4850-9433-81e4d17ec5c1" providerId="ADAL" clId="{FBD933A5-3716-4CE6-9944-9EE98115B741}" dt="2021-10-07T17:56:28.580" v="2953"/>
            <ac:spMkLst>
              <pc:docMk/>
              <pc:sldMasterMk cId="2831793803" sldId="2147483648"/>
              <pc:sldLayoutMk cId="3942616045" sldId="2147483658"/>
              <ac:spMk id="140" creationId="{FBA4AAE8-8D5F-4224-B74C-AFE8DAA7B73B}"/>
            </ac:spMkLst>
          </pc:spChg>
          <pc:spChg chg="mod">
            <ac:chgData name="Bohms, H.M. (Michel)" userId="f0b80a2c-ca6a-4850-9433-81e4d17ec5c1" providerId="ADAL" clId="{FBD933A5-3716-4CE6-9944-9EE98115B741}" dt="2021-10-07T17:56:28.580" v="2954"/>
            <ac:spMkLst>
              <pc:docMk/>
              <pc:sldMasterMk cId="2831793803" sldId="2147483648"/>
              <pc:sldLayoutMk cId="3942616045" sldId="2147483658"/>
              <ac:spMk id="141" creationId="{6805760E-C026-4BB8-A85F-3C2FF927F6F4}"/>
            </ac:spMkLst>
          </pc:spChg>
          <pc:spChg chg="mod">
            <ac:chgData name="Bohms, H.M. (Michel)" userId="f0b80a2c-ca6a-4850-9433-81e4d17ec5c1" providerId="ADAL" clId="{FBD933A5-3716-4CE6-9944-9EE98115B741}" dt="2021-10-07T17:56:28.581" v="2955"/>
            <ac:spMkLst>
              <pc:docMk/>
              <pc:sldMasterMk cId="2831793803" sldId="2147483648"/>
              <pc:sldLayoutMk cId="3942616045" sldId="2147483658"/>
              <ac:spMk id="142" creationId="{230160BE-302E-4C96-96A3-7B349A370C8E}"/>
            </ac:spMkLst>
          </pc:spChg>
          <pc:spChg chg="mod">
            <ac:chgData name="Bohms, H.M. (Michel)" userId="f0b80a2c-ca6a-4850-9433-81e4d17ec5c1" providerId="ADAL" clId="{FBD933A5-3716-4CE6-9944-9EE98115B741}" dt="2021-10-07T17:56:28.581" v="2956"/>
            <ac:spMkLst>
              <pc:docMk/>
              <pc:sldMasterMk cId="2831793803" sldId="2147483648"/>
              <pc:sldLayoutMk cId="3942616045" sldId="2147483658"/>
              <ac:spMk id="143" creationId="{A7A2C18B-31F8-41AE-9CE0-F6E0827E24D3}"/>
            </ac:spMkLst>
          </pc:spChg>
          <pc:spChg chg="mod">
            <ac:chgData name="Bohms, H.M. (Michel)" userId="f0b80a2c-ca6a-4850-9433-81e4d17ec5c1" providerId="ADAL" clId="{FBD933A5-3716-4CE6-9944-9EE98115B741}" dt="2021-10-07T17:56:28.582" v="2957"/>
            <ac:spMkLst>
              <pc:docMk/>
              <pc:sldMasterMk cId="2831793803" sldId="2147483648"/>
              <pc:sldLayoutMk cId="3942616045" sldId="2147483658"/>
              <ac:spMk id="144" creationId="{5863A4F4-EC3F-4D3A-BA06-224079A5A54A}"/>
            </ac:spMkLst>
          </pc:spChg>
        </pc:sldLayoutChg>
        <pc:sldLayoutChg chg="modSp mod">
          <pc:chgData name="Bohms, H.M. (Michel)" userId="f0b80a2c-ca6a-4850-9433-81e4d17ec5c1" providerId="ADAL" clId="{FBD933A5-3716-4CE6-9944-9EE98115B741}" dt="2021-10-07T17:56:28.731" v="3057" actId="790"/>
          <pc:sldLayoutMkLst>
            <pc:docMk/>
            <pc:sldMasterMk cId="2831793803" sldId="2147483648"/>
            <pc:sldLayoutMk cId="2365139012" sldId="2147483659"/>
          </pc:sldLayoutMkLst>
          <pc:spChg chg="mod">
            <ac:chgData name="Bohms, H.M. (Michel)" userId="f0b80a2c-ca6a-4850-9433-81e4d17ec5c1" providerId="ADAL" clId="{FBD933A5-3716-4CE6-9944-9EE98115B741}" dt="2021-10-07T17:56:28.727" v="3055" actId="790"/>
            <ac:spMkLst>
              <pc:docMk/>
              <pc:sldMasterMk cId="2831793803" sldId="2147483648"/>
              <pc:sldLayoutMk cId="2365139012" sldId="2147483659"/>
              <ac:spMk id="2" creationId="{CF2C8389-F9C2-4D34-9675-D3F1B363A614}"/>
            </ac:spMkLst>
          </pc:spChg>
          <pc:spChg chg="mod">
            <ac:chgData name="Bohms, H.M. (Michel)" userId="f0b80a2c-ca6a-4850-9433-81e4d17ec5c1" providerId="ADAL" clId="{FBD933A5-3716-4CE6-9944-9EE98115B741}" dt="2021-10-07T17:56:28.721" v="3053" actId="790"/>
            <ac:spMkLst>
              <pc:docMk/>
              <pc:sldMasterMk cId="2831793803" sldId="2147483648"/>
              <pc:sldLayoutMk cId="2365139012" sldId="2147483659"/>
              <ac:spMk id="3" creationId="{2B7207A5-0C51-46E7-8409-7885FAC1D3DA}"/>
            </ac:spMkLst>
          </pc:spChg>
          <pc:spChg chg="mod">
            <ac:chgData name="Bohms, H.M. (Michel)" userId="f0b80a2c-ca6a-4850-9433-81e4d17ec5c1" providerId="ADAL" clId="{FBD933A5-3716-4CE6-9944-9EE98115B741}" dt="2021-10-07T17:56:28.722" v="3054" actId="790"/>
            <ac:spMkLst>
              <pc:docMk/>
              <pc:sldMasterMk cId="2831793803" sldId="2147483648"/>
              <pc:sldLayoutMk cId="2365139012" sldId="2147483659"/>
              <ac:spMk id="4" creationId="{FD1A7AF7-8299-4E9B-8E1D-FC50A5120204}"/>
            </ac:spMkLst>
          </pc:spChg>
          <pc:spChg chg="mod">
            <ac:chgData name="Bohms, H.M. (Michel)" userId="f0b80a2c-ca6a-4850-9433-81e4d17ec5c1" providerId="ADAL" clId="{FBD933A5-3716-4CE6-9944-9EE98115B741}" dt="2021-10-07T17:56:28.731" v="3057" actId="790"/>
            <ac:spMkLst>
              <pc:docMk/>
              <pc:sldMasterMk cId="2831793803" sldId="2147483648"/>
              <pc:sldLayoutMk cId="2365139012" sldId="2147483659"/>
              <ac:spMk id="5" creationId="{A3A6F5FC-F7A7-4338-872F-3F8BF725E3A4}"/>
            </ac:spMkLst>
          </pc:spChg>
          <pc:spChg chg="mod">
            <ac:chgData name="Bohms, H.M. (Michel)" userId="f0b80a2c-ca6a-4850-9433-81e4d17ec5c1" providerId="ADAL" clId="{FBD933A5-3716-4CE6-9944-9EE98115B741}" dt="2021-10-07T17:56:28.714" v="3050" actId="790"/>
            <ac:spMkLst>
              <pc:docMk/>
              <pc:sldMasterMk cId="2831793803" sldId="2147483648"/>
              <pc:sldLayoutMk cId="2365139012" sldId="2147483659"/>
              <ac:spMk id="12" creationId="{8BD98969-41D6-49E7-8A6D-7119EAC93FB3}"/>
            </ac:spMkLst>
          </pc:spChg>
          <pc:spChg chg="mod">
            <ac:chgData name="Bohms, H.M. (Michel)" userId="f0b80a2c-ca6a-4850-9433-81e4d17ec5c1" providerId="ADAL" clId="{FBD933A5-3716-4CE6-9944-9EE98115B741}" dt="2021-10-07T17:56:28.729" v="3056" actId="790"/>
            <ac:spMkLst>
              <pc:docMk/>
              <pc:sldMasterMk cId="2831793803" sldId="2147483648"/>
              <pc:sldLayoutMk cId="2365139012" sldId="2147483659"/>
              <ac:spMk id="13" creationId="{E7103454-A8D4-4EB6-8BE7-429690CF0791}"/>
            </ac:spMkLst>
          </pc:spChg>
          <pc:spChg chg="mod">
            <ac:chgData name="Bohms, H.M. (Michel)" userId="f0b80a2c-ca6a-4850-9433-81e4d17ec5c1" providerId="ADAL" clId="{FBD933A5-3716-4CE6-9944-9EE98115B741}" dt="2021-10-07T17:56:28.712" v="3049" actId="790"/>
            <ac:spMkLst>
              <pc:docMk/>
              <pc:sldMasterMk cId="2831793803" sldId="2147483648"/>
              <pc:sldLayoutMk cId="2365139012" sldId="2147483659"/>
              <ac:spMk id="14" creationId="{63F6DBDF-45EF-45F4-B45A-E829981AB849}"/>
            </ac:spMkLst>
          </pc:spChg>
          <pc:spChg chg="mod">
            <ac:chgData name="Bohms, H.M. (Michel)" userId="f0b80a2c-ca6a-4850-9433-81e4d17ec5c1" providerId="ADAL" clId="{FBD933A5-3716-4CE6-9944-9EE98115B741}" dt="2021-10-07T17:56:28.717" v="3051" actId="790"/>
            <ac:spMkLst>
              <pc:docMk/>
              <pc:sldMasterMk cId="2831793803" sldId="2147483648"/>
              <pc:sldLayoutMk cId="2365139012" sldId="2147483659"/>
              <ac:spMk id="17" creationId="{88E18419-1C58-41CE-97BB-2A5F5D6DB9F2}"/>
            </ac:spMkLst>
          </pc:spChg>
          <pc:spChg chg="mod">
            <ac:chgData name="Bohms, H.M. (Michel)" userId="f0b80a2c-ca6a-4850-9433-81e4d17ec5c1" providerId="ADAL" clId="{FBD933A5-3716-4CE6-9944-9EE98115B741}" dt="2021-10-07T17:56:28.719" v="3052" actId="790"/>
            <ac:spMkLst>
              <pc:docMk/>
              <pc:sldMasterMk cId="2831793803" sldId="2147483648"/>
              <pc:sldLayoutMk cId="2365139012" sldId="2147483659"/>
              <ac:spMk id="146" creationId="{37D9BEDA-95C5-4F02-84C8-119FE3496BD4}"/>
            </ac:spMkLst>
          </pc:spChg>
        </pc:sldLayoutChg>
        <pc:sldLayoutChg chg="modSp mod">
          <pc:chgData name="Bohms, H.M. (Michel)" userId="f0b80a2c-ca6a-4850-9433-81e4d17ec5c1" providerId="ADAL" clId="{FBD933A5-3716-4CE6-9944-9EE98115B741}" dt="2021-10-07T17:56:28.710" v="3048" actId="790"/>
          <pc:sldLayoutMkLst>
            <pc:docMk/>
            <pc:sldMasterMk cId="2831793803" sldId="2147483648"/>
            <pc:sldLayoutMk cId="2552641140" sldId="2147483660"/>
          </pc:sldLayoutMkLst>
          <pc:spChg chg="mod">
            <ac:chgData name="Bohms, H.M. (Michel)" userId="f0b80a2c-ca6a-4850-9433-81e4d17ec5c1" providerId="ADAL" clId="{FBD933A5-3716-4CE6-9944-9EE98115B741}" dt="2021-10-07T17:56:28.706" v="3046" actId="790"/>
            <ac:spMkLst>
              <pc:docMk/>
              <pc:sldMasterMk cId="2831793803" sldId="2147483648"/>
              <pc:sldLayoutMk cId="2552641140" sldId="2147483660"/>
              <ac:spMk id="2" creationId="{7F9C49C4-AF35-4216-8F31-B02A1075D709}"/>
            </ac:spMkLst>
          </pc:spChg>
          <pc:spChg chg="mod">
            <ac:chgData name="Bohms, H.M. (Michel)" userId="f0b80a2c-ca6a-4850-9433-81e4d17ec5c1" providerId="ADAL" clId="{FBD933A5-3716-4CE6-9944-9EE98115B741}" dt="2021-10-07T17:56:28.699" v="3044" actId="790"/>
            <ac:spMkLst>
              <pc:docMk/>
              <pc:sldMasterMk cId="2831793803" sldId="2147483648"/>
              <pc:sldLayoutMk cId="2552641140" sldId="2147483660"/>
              <ac:spMk id="3" creationId="{0D430EB3-20C6-47BB-9818-57BF558573B7}"/>
            </ac:spMkLst>
          </pc:spChg>
          <pc:spChg chg="mod">
            <ac:chgData name="Bohms, H.M. (Michel)" userId="f0b80a2c-ca6a-4850-9433-81e4d17ec5c1" providerId="ADAL" clId="{FBD933A5-3716-4CE6-9944-9EE98115B741}" dt="2021-10-07T17:56:28.701" v="3045" actId="790"/>
            <ac:spMkLst>
              <pc:docMk/>
              <pc:sldMasterMk cId="2831793803" sldId="2147483648"/>
              <pc:sldLayoutMk cId="2552641140" sldId="2147483660"/>
              <ac:spMk id="4" creationId="{28807BA4-9E8B-4021-A4B6-01A2510E8897}"/>
            </ac:spMkLst>
          </pc:spChg>
          <pc:spChg chg="mod">
            <ac:chgData name="Bohms, H.M. (Michel)" userId="f0b80a2c-ca6a-4850-9433-81e4d17ec5c1" providerId="ADAL" clId="{FBD933A5-3716-4CE6-9944-9EE98115B741}" dt="2021-10-07T17:56:28.710" v="3048" actId="790"/>
            <ac:spMkLst>
              <pc:docMk/>
              <pc:sldMasterMk cId="2831793803" sldId="2147483648"/>
              <pc:sldLayoutMk cId="2552641140" sldId="2147483660"/>
              <ac:spMk id="5" creationId="{E3AE8D94-FBEC-45F4-9E29-E69D7A23752F}"/>
            </ac:spMkLst>
          </pc:spChg>
          <pc:spChg chg="mod">
            <ac:chgData name="Bohms, H.M. (Michel)" userId="f0b80a2c-ca6a-4850-9433-81e4d17ec5c1" providerId="ADAL" clId="{FBD933A5-3716-4CE6-9944-9EE98115B741}" dt="2021-10-07T17:56:28.708" v="3047" actId="790"/>
            <ac:spMkLst>
              <pc:docMk/>
              <pc:sldMasterMk cId="2831793803" sldId="2147483648"/>
              <pc:sldLayoutMk cId="2552641140" sldId="2147483660"/>
              <ac:spMk id="11" creationId="{49A542DA-75FE-4413-AC0E-7C8134E2722B}"/>
            </ac:spMkLst>
          </pc:spChg>
          <pc:spChg chg="mod">
            <ac:chgData name="Bohms, H.M. (Michel)" userId="f0b80a2c-ca6a-4850-9433-81e4d17ec5c1" providerId="ADAL" clId="{FBD933A5-3716-4CE6-9944-9EE98115B741}" dt="2021-10-07T17:56:28.688" v="3040" actId="790"/>
            <ac:spMkLst>
              <pc:docMk/>
              <pc:sldMasterMk cId="2831793803" sldId="2147483648"/>
              <pc:sldLayoutMk cId="2552641140" sldId="2147483660"/>
              <ac:spMk id="120" creationId="{4554CBC1-67C3-40B3-B69E-583693464CAB}"/>
            </ac:spMkLst>
          </pc:spChg>
          <pc:spChg chg="mod">
            <ac:chgData name="Bohms, H.M. (Michel)" userId="f0b80a2c-ca6a-4850-9433-81e4d17ec5c1" providerId="ADAL" clId="{FBD933A5-3716-4CE6-9944-9EE98115B741}" dt="2021-10-07T17:56:28.692" v="3041" actId="790"/>
            <ac:spMkLst>
              <pc:docMk/>
              <pc:sldMasterMk cId="2831793803" sldId="2147483648"/>
              <pc:sldLayoutMk cId="2552641140" sldId="2147483660"/>
              <ac:spMk id="149" creationId="{E909BB5C-4BBE-4A17-B7C9-9421049DFC83}"/>
            </ac:spMkLst>
          </pc:spChg>
          <pc:spChg chg="mod">
            <ac:chgData name="Bohms, H.M. (Michel)" userId="f0b80a2c-ca6a-4850-9433-81e4d17ec5c1" providerId="ADAL" clId="{FBD933A5-3716-4CE6-9944-9EE98115B741}" dt="2021-10-07T17:56:28.697" v="3043" actId="790"/>
            <ac:spMkLst>
              <pc:docMk/>
              <pc:sldMasterMk cId="2831793803" sldId="2147483648"/>
              <pc:sldLayoutMk cId="2552641140" sldId="2147483660"/>
              <ac:spMk id="188" creationId="{0913F88F-D24E-4B05-A0C4-5702DF7B6B07}"/>
            </ac:spMkLst>
          </pc:spChg>
          <pc:spChg chg="mod">
            <ac:chgData name="Bohms, H.M. (Michel)" userId="f0b80a2c-ca6a-4850-9433-81e4d17ec5c1" providerId="ADAL" clId="{FBD933A5-3716-4CE6-9944-9EE98115B741}" dt="2021-10-07T17:56:28.694" v="3042" actId="790"/>
            <ac:spMkLst>
              <pc:docMk/>
              <pc:sldMasterMk cId="2831793803" sldId="2147483648"/>
              <pc:sldLayoutMk cId="2552641140" sldId="2147483660"/>
              <ac:spMk id="194" creationId="{F2F8D9C1-29CC-4621-BC21-3CB89DBCB581}"/>
            </ac:spMkLst>
          </pc:spChg>
        </pc:sldLayoutChg>
        <pc:sldLayoutChg chg="modSp mod">
          <pc:chgData name="Bohms, H.M. (Michel)" userId="f0b80a2c-ca6a-4850-9433-81e4d17ec5c1" providerId="ADAL" clId="{FBD933A5-3716-4CE6-9944-9EE98115B741}" dt="2021-10-07T17:56:28.685" v="3039" actId="790"/>
          <pc:sldLayoutMkLst>
            <pc:docMk/>
            <pc:sldMasterMk cId="2831793803" sldId="2147483648"/>
            <pc:sldLayoutMk cId="2535154168" sldId="2147483661"/>
          </pc:sldLayoutMkLst>
          <pc:spChg chg="mod">
            <ac:chgData name="Bohms, H.M. (Michel)" userId="f0b80a2c-ca6a-4850-9433-81e4d17ec5c1" providerId="ADAL" clId="{FBD933A5-3716-4CE6-9944-9EE98115B741}" dt="2021-10-07T17:56:28.679" v="3037" actId="790"/>
            <ac:spMkLst>
              <pc:docMk/>
              <pc:sldMasterMk cId="2831793803" sldId="2147483648"/>
              <pc:sldLayoutMk cId="2535154168" sldId="2147483661"/>
              <ac:spMk id="2" creationId="{85E5B63B-737B-4ED0-9D1C-6EF631E4C587}"/>
            </ac:spMkLst>
          </pc:spChg>
          <pc:spChg chg="mod">
            <ac:chgData name="Bohms, H.M. (Michel)" userId="f0b80a2c-ca6a-4850-9433-81e4d17ec5c1" providerId="ADAL" clId="{FBD933A5-3716-4CE6-9944-9EE98115B741}" dt="2021-10-07T17:56:28.673" v="3035" actId="790"/>
            <ac:spMkLst>
              <pc:docMk/>
              <pc:sldMasterMk cId="2831793803" sldId="2147483648"/>
              <pc:sldLayoutMk cId="2535154168" sldId="2147483661"/>
              <ac:spMk id="3" creationId="{ED12B838-4EBF-44B3-96A3-36FE4C106877}"/>
            </ac:spMkLst>
          </pc:spChg>
          <pc:spChg chg="mod">
            <ac:chgData name="Bohms, H.M. (Michel)" userId="f0b80a2c-ca6a-4850-9433-81e4d17ec5c1" providerId="ADAL" clId="{FBD933A5-3716-4CE6-9944-9EE98115B741}" dt="2021-10-07T17:56:28.685" v="3039" actId="790"/>
            <ac:spMkLst>
              <pc:docMk/>
              <pc:sldMasterMk cId="2831793803" sldId="2147483648"/>
              <pc:sldLayoutMk cId="2535154168" sldId="2147483661"/>
              <ac:spMk id="4" creationId="{EBFCA198-B405-434C-BDB0-38D5BBFCB906}"/>
            </ac:spMkLst>
          </pc:spChg>
          <pc:spChg chg="mod">
            <ac:chgData name="Bohms, H.M. (Michel)" userId="f0b80a2c-ca6a-4850-9433-81e4d17ec5c1" providerId="ADAL" clId="{FBD933A5-3716-4CE6-9944-9EE98115B741}" dt="2021-10-07T17:56:28.675" v="3036" actId="790"/>
            <ac:spMkLst>
              <pc:docMk/>
              <pc:sldMasterMk cId="2831793803" sldId="2147483648"/>
              <pc:sldLayoutMk cId="2535154168" sldId="2147483661"/>
              <ac:spMk id="5" creationId="{346F6343-BF0C-45C5-8131-6B001C7D364F}"/>
            </ac:spMkLst>
          </pc:spChg>
          <pc:spChg chg="mod">
            <ac:chgData name="Bohms, H.M. (Michel)" userId="f0b80a2c-ca6a-4850-9433-81e4d17ec5c1" providerId="ADAL" clId="{FBD933A5-3716-4CE6-9944-9EE98115B741}" dt="2021-10-07T17:56:28.681" v="3038" actId="790"/>
            <ac:spMkLst>
              <pc:docMk/>
              <pc:sldMasterMk cId="2831793803" sldId="2147483648"/>
              <pc:sldLayoutMk cId="2535154168" sldId="2147483661"/>
              <ac:spMk id="14" creationId="{45D054C6-955F-4524-B419-8433FE6D93D0}"/>
            </ac:spMkLst>
          </pc:spChg>
          <pc:spChg chg="mod">
            <ac:chgData name="Bohms, H.M. (Michel)" userId="f0b80a2c-ca6a-4850-9433-81e4d17ec5c1" providerId="ADAL" clId="{FBD933A5-3716-4CE6-9944-9EE98115B741}" dt="2021-10-07T17:56:28.671" v="3034" actId="790"/>
            <ac:spMkLst>
              <pc:docMk/>
              <pc:sldMasterMk cId="2831793803" sldId="2147483648"/>
              <pc:sldLayoutMk cId="2535154168" sldId="2147483661"/>
              <ac:spMk id="15" creationId="{9FDA7449-64DA-4D83-8198-E1195E045EAA}"/>
            </ac:spMkLst>
          </pc:spChg>
          <pc:spChg chg="mod">
            <ac:chgData name="Bohms, H.M. (Michel)" userId="f0b80a2c-ca6a-4850-9433-81e4d17ec5c1" providerId="ADAL" clId="{FBD933A5-3716-4CE6-9944-9EE98115B741}" dt="2021-10-07T17:56:28.664" v="3031" actId="790"/>
            <ac:spMkLst>
              <pc:docMk/>
              <pc:sldMasterMk cId="2831793803" sldId="2147483648"/>
              <pc:sldLayoutMk cId="2535154168" sldId="2147483661"/>
              <ac:spMk id="88" creationId="{8D3ABCD5-39BE-458B-B7CF-6498BB983A72}"/>
            </ac:spMkLst>
          </pc:spChg>
          <pc:spChg chg="mod">
            <ac:chgData name="Bohms, H.M. (Michel)" userId="f0b80a2c-ca6a-4850-9433-81e4d17ec5c1" providerId="ADAL" clId="{FBD933A5-3716-4CE6-9944-9EE98115B741}" dt="2021-10-07T17:56:28.666" v="3032" actId="790"/>
            <ac:spMkLst>
              <pc:docMk/>
              <pc:sldMasterMk cId="2831793803" sldId="2147483648"/>
              <pc:sldLayoutMk cId="2535154168" sldId="2147483661"/>
              <ac:spMk id="151" creationId="{5CFE7F97-2109-4DE1-997E-438DDA5BA466}"/>
            </ac:spMkLst>
          </pc:spChg>
          <pc:spChg chg="mod">
            <ac:chgData name="Bohms, H.M. (Michel)" userId="f0b80a2c-ca6a-4850-9433-81e4d17ec5c1" providerId="ADAL" clId="{FBD933A5-3716-4CE6-9944-9EE98115B741}" dt="2021-10-07T17:56:28.668" v="3033" actId="790"/>
            <ac:spMkLst>
              <pc:docMk/>
              <pc:sldMasterMk cId="2831793803" sldId="2147483648"/>
              <pc:sldLayoutMk cId="2535154168" sldId="2147483661"/>
              <ac:spMk id="200" creationId="{CF022E84-EA7B-4026-848E-672D4DD41118}"/>
            </ac:spMkLst>
          </pc:spChg>
        </pc:sldLayoutChg>
        <pc:sldLayoutChg chg="modSp mod">
          <pc:chgData name="Bohms, H.M. (Michel)" userId="f0b80a2c-ca6a-4850-9433-81e4d17ec5c1" providerId="ADAL" clId="{FBD933A5-3716-4CE6-9944-9EE98115B741}" dt="2021-10-07T17:56:28.757" v="3069" actId="790"/>
          <pc:sldLayoutMkLst>
            <pc:docMk/>
            <pc:sldMasterMk cId="2831793803" sldId="2147483648"/>
            <pc:sldLayoutMk cId="3394394779" sldId="2147483673"/>
          </pc:sldLayoutMkLst>
          <pc:spChg chg="mod">
            <ac:chgData name="Bohms, H.M. (Michel)" userId="f0b80a2c-ca6a-4850-9433-81e4d17ec5c1" providerId="ADAL" clId="{FBD933A5-3716-4CE6-9944-9EE98115B741}" dt="2021-10-07T17:56:28.755" v="3067" actId="790"/>
            <ac:spMkLst>
              <pc:docMk/>
              <pc:sldMasterMk cId="2831793803" sldId="2147483648"/>
              <pc:sldLayoutMk cId="3394394779" sldId="2147483673"/>
              <ac:spMk id="2" creationId="{15E3676A-D700-48A0-9803-EC20262D46E9}"/>
            </ac:spMkLst>
          </pc:spChg>
          <pc:spChg chg="mod">
            <ac:chgData name="Bohms, H.M. (Michel)" userId="f0b80a2c-ca6a-4850-9433-81e4d17ec5c1" providerId="ADAL" clId="{FBD933A5-3716-4CE6-9944-9EE98115B741}" dt="2021-10-07T17:56:28.748" v="3065" actId="790"/>
            <ac:spMkLst>
              <pc:docMk/>
              <pc:sldMasterMk cId="2831793803" sldId="2147483648"/>
              <pc:sldLayoutMk cId="3394394779" sldId="2147483673"/>
              <ac:spMk id="3" creationId="{48DD1861-5D02-4224-9D47-C736F5593874}"/>
            </ac:spMkLst>
          </pc:spChg>
          <pc:spChg chg="mod">
            <ac:chgData name="Bohms, H.M. (Michel)" userId="f0b80a2c-ca6a-4850-9433-81e4d17ec5c1" providerId="ADAL" clId="{FBD933A5-3716-4CE6-9944-9EE98115B741}" dt="2021-10-07T17:56:28.757" v="3069" actId="790"/>
            <ac:spMkLst>
              <pc:docMk/>
              <pc:sldMasterMk cId="2831793803" sldId="2147483648"/>
              <pc:sldLayoutMk cId="3394394779" sldId="2147483673"/>
              <ac:spMk id="4" creationId="{291F2DBB-1D04-4179-B672-36006C97FF23}"/>
            </ac:spMkLst>
          </pc:spChg>
          <pc:spChg chg="mod">
            <ac:chgData name="Bohms, H.M. (Michel)" userId="f0b80a2c-ca6a-4850-9433-81e4d17ec5c1" providerId="ADAL" clId="{FBD933A5-3716-4CE6-9944-9EE98115B741}" dt="2021-10-07T17:56:28.750" v="3066" actId="790"/>
            <ac:spMkLst>
              <pc:docMk/>
              <pc:sldMasterMk cId="2831793803" sldId="2147483648"/>
              <pc:sldLayoutMk cId="3394394779" sldId="2147483673"/>
              <ac:spMk id="5" creationId="{887590F9-336B-43EA-90C1-F90994ABAF7A}"/>
            </ac:spMkLst>
          </pc:spChg>
          <pc:spChg chg="mod">
            <ac:chgData name="Bohms, H.M. (Michel)" userId="f0b80a2c-ca6a-4850-9433-81e4d17ec5c1" providerId="ADAL" clId="{FBD933A5-3716-4CE6-9944-9EE98115B741}" dt="2021-10-07T17:56:28.739" v="3060" actId="790"/>
            <ac:spMkLst>
              <pc:docMk/>
              <pc:sldMasterMk cId="2831793803" sldId="2147483648"/>
              <pc:sldLayoutMk cId="3394394779" sldId="2147483673"/>
              <ac:spMk id="9" creationId="{306BD5D3-3967-499E-87C9-6F3A334CE769}"/>
            </ac:spMkLst>
          </pc:spChg>
          <pc:spChg chg="mod">
            <ac:chgData name="Bohms, H.M. (Michel)" userId="f0b80a2c-ca6a-4850-9433-81e4d17ec5c1" providerId="ADAL" clId="{FBD933A5-3716-4CE6-9944-9EE98115B741}" dt="2021-10-07T17:56:28.756" v="3068"/>
            <ac:spMkLst>
              <pc:docMk/>
              <pc:sldMasterMk cId="2831793803" sldId="2147483648"/>
              <pc:sldLayoutMk cId="3394394779" sldId="2147483673"/>
              <ac:spMk id="11" creationId="{F6910D76-D499-4C78-8F33-CDD881528D6A}"/>
            </ac:spMkLst>
          </pc:spChg>
          <pc:spChg chg="mod">
            <ac:chgData name="Bohms, H.M. (Michel)" userId="f0b80a2c-ca6a-4850-9433-81e4d17ec5c1" providerId="ADAL" clId="{FBD933A5-3716-4CE6-9944-9EE98115B741}" dt="2021-10-07T17:56:28.734" v="3058" actId="790"/>
            <ac:spMkLst>
              <pc:docMk/>
              <pc:sldMasterMk cId="2831793803" sldId="2147483648"/>
              <pc:sldLayoutMk cId="3394394779" sldId="2147483673"/>
              <ac:spMk id="12" creationId="{D2D6917A-A3A5-482F-A0D3-BD7F10CD032E}"/>
            </ac:spMkLst>
          </pc:spChg>
          <pc:spChg chg="mod">
            <ac:chgData name="Bohms, H.M. (Michel)" userId="f0b80a2c-ca6a-4850-9433-81e4d17ec5c1" providerId="ADAL" clId="{FBD933A5-3716-4CE6-9944-9EE98115B741}" dt="2021-10-07T17:56:28.741" v="3061" actId="790"/>
            <ac:spMkLst>
              <pc:docMk/>
              <pc:sldMasterMk cId="2831793803" sldId="2147483648"/>
              <pc:sldLayoutMk cId="3394394779" sldId="2147483673"/>
              <ac:spMk id="25" creationId="{31D9F5AF-1CE4-492D-9595-51DA14E36D64}"/>
            </ac:spMkLst>
          </pc:spChg>
          <pc:spChg chg="mod">
            <ac:chgData name="Bohms, H.M. (Michel)" userId="f0b80a2c-ca6a-4850-9433-81e4d17ec5c1" providerId="ADAL" clId="{FBD933A5-3716-4CE6-9944-9EE98115B741}" dt="2021-10-07T17:56:28.743" v="3062" actId="790"/>
            <ac:spMkLst>
              <pc:docMk/>
              <pc:sldMasterMk cId="2831793803" sldId="2147483648"/>
              <pc:sldLayoutMk cId="3394394779" sldId="2147483673"/>
              <ac:spMk id="26" creationId="{6CA30C58-356F-4E30-A02E-60F3A8720228}"/>
            </ac:spMkLst>
          </pc:spChg>
          <pc:spChg chg="mod">
            <ac:chgData name="Bohms, H.M. (Michel)" userId="f0b80a2c-ca6a-4850-9433-81e4d17ec5c1" providerId="ADAL" clId="{FBD933A5-3716-4CE6-9944-9EE98115B741}" dt="2021-10-07T17:56:28.744" v="3063" actId="790"/>
            <ac:spMkLst>
              <pc:docMk/>
              <pc:sldMasterMk cId="2831793803" sldId="2147483648"/>
              <pc:sldLayoutMk cId="3394394779" sldId="2147483673"/>
              <ac:spMk id="27" creationId="{AEF8CBF0-1080-4328-90E3-E6A453C76D1C}"/>
            </ac:spMkLst>
          </pc:spChg>
          <pc:spChg chg="mod">
            <ac:chgData name="Bohms, H.M. (Michel)" userId="f0b80a2c-ca6a-4850-9433-81e4d17ec5c1" providerId="ADAL" clId="{FBD933A5-3716-4CE6-9944-9EE98115B741}" dt="2021-10-07T17:56:28.746" v="3064" actId="790"/>
            <ac:spMkLst>
              <pc:docMk/>
              <pc:sldMasterMk cId="2831793803" sldId="2147483648"/>
              <pc:sldLayoutMk cId="3394394779" sldId="2147483673"/>
              <ac:spMk id="28" creationId="{55C5D643-B0DA-4055-86A8-0F037C18CC31}"/>
            </ac:spMkLst>
          </pc:spChg>
          <pc:spChg chg="mod">
            <ac:chgData name="Bohms, H.M. (Michel)" userId="f0b80a2c-ca6a-4850-9433-81e4d17ec5c1" providerId="ADAL" clId="{FBD933A5-3716-4CE6-9944-9EE98115B741}" dt="2021-10-07T17:56:28.737" v="3059" actId="790"/>
            <ac:spMkLst>
              <pc:docMk/>
              <pc:sldMasterMk cId="2831793803" sldId="2147483648"/>
              <pc:sldLayoutMk cId="3394394779" sldId="2147483673"/>
              <ac:spMk id="53" creationId="{27489788-7523-4049-B6A4-83AEF6154017}"/>
            </ac:spMkLst>
          </pc:spChg>
        </pc:sldLayoutChg>
        <pc:sldLayoutChg chg="modSp mod">
          <pc:chgData name="Bohms, H.M. (Michel)" userId="f0b80a2c-ca6a-4850-9433-81e4d17ec5c1" providerId="ADAL" clId="{FBD933A5-3716-4CE6-9944-9EE98115B741}" dt="2021-10-07T17:56:28.986" v="3183" actId="790"/>
          <pc:sldLayoutMkLst>
            <pc:docMk/>
            <pc:sldMasterMk cId="2831793803" sldId="2147483648"/>
            <pc:sldLayoutMk cId="850400382" sldId="2147483675"/>
          </pc:sldLayoutMkLst>
          <pc:spChg chg="mod">
            <ac:chgData name="Bohms, H.M. (Michel)" userId="f0b80a2c-ca6a-4850-9433-81e4d17ec5c1" providerId="ADAL" clId="{FBD933A5-3716-4CE6-9944-9EE98115B741}" dt="2021-10-07T17:56:28.982" v="3181" actId="790"/>
            <ac:spMkLst>
              <pc:docMk/>
              <pc:sldMasterMk cId="2831793803" sldId="2147483648"/>
              <pc:sldLayoutMk cId="850400382" sldId="2147483675"/>
              <ac:spMk id="2" creationId="{39C59A2A-E932-4F20-ADBB-B7C76E26CBDC}"/>
            </ac:spMkLst>
          </pc:spChg>
          <pc:spChg chg="mod">
            <ac:chgData name="Bohms, H.M. (Michel)" userId="f0b80a2c-ca6a-4850-9433-81e4d17ec5c1" providerId="ADAL" clId="{FBD933A5-3716-4CE6-9944-9EE98115B741}" dt="2021-10-07T17:56:28.976" v="3179" actId="790"/>
            <ac:spMkLst>
              <pc:docMk/>
              <pc:sldMasterMk cId="2831793803" sldId="2147483648"/>
              <pc:sldLayoutMk cId="850400382" sldId="2147483675"/>
              <ac:spMk id="3" creationId="{408CC563-ED69-4242-A700-66F529F00277}"/>
            </ac:spMkLst>
          </pc:spChg>
          <pc:spChg chg="mod">
            <ac:chgData name="Bohms, H.M. (Michel)" userId="f0b80a2c-ca6a-4850-9433-81e4d17ec5c1" providerId="ADAL" clId="{FBD933A5-3716-4CE6-9944-9EE98115B741}" dt="2021-10-07T17:56:28.978" v="3180" actId="790"/>
            <ac:spMkLst>
              <pc:docMk/>
              <pc:sldMasterMk cId="2831793803" sldId="2147483648"/>
              <pc:sldLayoutMk cId="850400382" sldId="2147483675"/>
              <ac:spMk id="4" creationId="{D3F04256-5640-4A2F-9DE2-CA50AA5C4E19}"/>
            </ac:spMkLst>
          </pc:spChg>
          <pc:spChg chg="mod">
            <ac:chgData name="Bohms, H.M. (Michel)" userId="f0b80a2c-ca6a-4850-9433-81e4d17ec5c1" providerId="ADAL" clId="{FBD933A5-3716-4CE6-9944-9EE98115B741}" dt="2021-10-07T17:56:28.986" v="3183" actId="790"/>
            <ac:spMkLst>
              <pc:docMk/>
              <pc:sldMasterMk cId="2831793803" sldId="2147483648"/>
              <pc:sldLayoutMk cId="850400382" sldId="2147483675"/>
              <ac:spMk id="5" creationId="{FF216664-7142-48FA-801A-A233888EAFDD}"/>
            </ac:spMkLst>
          </pc:spChg>
          <pc:spChg chg="mod">
            <ac:chgData name="Bohms, H.M. (Michel)" userId="f0b80a2c-ca6a-4850-9433-81e4d17ec5c1" providerId="ADAL" clId="{FBD933A5-3716-4CE6-9944-9EE98115B741}" dt="2021-10-07T17:56:28.968" v="3169"/>
            <ac:spMkLst>
              <pc:docMk/>
              <pc:sldMasterMk cId="2831793803" sldId="2147483648"/>
              <pc:sldLayoutMk cId="850400382" sldId="2147483675"/>
              <ac:spMk id="22" creationId="{00000000-0000-0000-0000-000000000000}"/>
            </ac:spMkLst>
          </pc:spChg>
          <pc:spChg chg="mod">
            <ac:chgData name="Bohms, H.M. (Michel)" userId="f0b80a2c-ca6a-4850-9433-81e4d17ec5c1" providerId="ADAL" clId="{FBD933A5-3716-4CE6-9944-9EE98115B741}" dt="2021-10-07T17:56:28.984" v="3182" actId="790"/>
            <ac:spMkLst>
              <pc:docMk/>
              <pc:sldMasterMk cId="2831793803" sldId="2147483648"/>
              <pc:sldLayoutMk cId="850400382" sldId="2147483675"/>
              <ac:spMk id="64" creationId="{9E282118-5AF8-446A-9FD3-768DDD6BCEAE}"/>
            </ac:spMkLst>
          </pc:spChg>
          <pc:spChg chg="mod">
            <ac:chgData name="Bohms, H.M. (Michel)" userId="f0b80a2c-ca6a-4850-9433-81e4d17ec5c1" providerId="ADAL" clId="{FBD933A5-3716-4CE6-9944-9EE98115B741}" dt="2021-10-07T17:56:28.957" v="3157"/>
            <ac:spMkLst>
              <pc:docMk/>
              <pc:sldMasterMk cId="2831793803" sldId="2147483648"/>
              <pc:sldLayoutMk cId="850400382" sldId="2147483675"/>
              <ac:spMk id="101" creationId="{FA3930DD-DC22-421B-8B5C-ECC612505626}"/>
            </ac:spMkLst>
          </pc:spChg>
          <pc:spChg chg="mod">
            <ac:chgData name="Bohms, H.M. (Michel)" userId="f0b80a2c-ca6a-4850-9433-81e4d17ec5c1" providerId="ADAL" clId="{FBD933A5-3716-4CE6-9944-9EE98115B741}" dt="2021-10-07T17:56:28.964" v="3167" actId="790"/>
            <ac:spMkLst>
              <pc:docMk/>
              <pc:sldMasterMk cId="2831793803" sldId="2147483648"/>
              <pc:sldLayoutMk cId="850400382" sldId="2147483675"/>
              <ac:spMk id="103" creationId="{82DED694-965C-41F6-8334-D160E5CDFC49}"/>
            </ac:spMkLst>
          </pc:spChg>
          <pc:spChg chg="mod">
            <ac:chgData name="Bohms, H.M. (Michel)" userId="f0b80a2c-ca6a-4850-9433-81e4d17ec5c1" providerId="ADAL" clId="{FBD933A5-3716-4CE6-9944-9EE98115B741}" dt="2021-10-07T17:56:28.957" v="3158"/>
            <ac:spMkLst>
              <pc:docMk/>
              <pc:sldMasterMk cId="2831793803" sldId="2147483648"/>
              <pc:sldLayoutMk cId="850400382" sldId="2147483675"/>
              <ac:spMk id="104" creationId="{253B405D-F1AB-4817-B270-7BFFD3F3045F}"/>
            </ac:spMkLst>
          </pc:spChg>
          <pc:spChg chg="mod">
            <ac:chgData name="Bohms, H.M. (Michel)" userId="f0b80a2c-ca6a-4850-9433-81e4d17ec5c1" providerId="ADAL" clId="{FBD933A5-3716-4CE6-9944-9EE98115B741}" dt="2021-10-07T17:56:28.958" v="3159"/>
            <ac:spMkLst>
              <pc:docMk/>
              <pc:sldMasterMk cId="2831793803" sldId="2147483648"/>
              <pc:sldLayoutMk cId="850400382" sldId="2147483675"/>
              <ac:spMk id="105" creationId="{D06D2B9A-2824-4C51-AC31-7B8A2F099D2A}"/>
            </ac:spMkLst>
          </pc:spChg>
          <pc:spChg chg="mod">
            <ac:chgData name="Bohms, H.M. (Michel)" userId="f0b80a2c-ca6a-4850-9433-81e4d17ec5c1" providerId="ADAL" clId="{FBD933A5-3716-4CE6-9944-9EE98115B741}" dt="2021-10-07T17:56:28.959" v="3160"/>
            <ac:spMkLst>
              <pc:docMk/>
              <pc:sldMasterMk cId="2831793803" sldId="2147483648"/>
              <pc:sldLayoutMk cId="850400382" sldId="2147483675"/>
              <ac:spMk id="106" creationId="{2CBB626D-CD15-4693-8763-41BAEE5BF1E1}"/>
            </ac:spMkLst>
          </pc:spChg>
          <pc:spChg chg="mod">
            <ac:chgData name="Bohms, H.M. (Michel)" userId="f0b80a2c-ca6a-4850-9433-81e4d17ec5c1" providerId="ADAL" clId="{FBD933A5-3716-4CE6-9944-9EE98115B741}" dt="2021-10-07T17:56:28.959" v="3161"/>
            <ac:spMkLst>
              <pc:docMk/>
              <pc:sldMasterMk cId="2831793803" sldId="2147483648"/>
              <pc:sldLayoutMk cId="850400382" sldId="2147483675"/>
              <ac:spMk id="107" creationId="{88ADBC97-6F7A-4743-A873-3D1D8CFFEC52}"/>
            </ac:spMkLst>
          </pc:spChg>
          <pc:spChg chg="mod">
            <ac:chgData name="Bohms, H.M. (Michel)" userId="f0b80a2c-ca6a-4850-9433-81e4d17ec5c1" providerId="ADAL" clId="{FBD933A5-3716-4CE6-9944-9EE98115B741}" dt="2021-10-07T17:56:28.959" v="3162"/>
            <ac:spMkLst>
              <pc:docMk/>
              <pc:sldMasterMk cId="2831793803" sldId="2147483648"/>
              <pc:sldLayoutMk cId="850400382" sldId="2147483675"/>
              <ac:spMk id="108" creationId="{F1290261-F37B-486E-B055-2C1FF5B8542A}"/>
            </ac:spMkLst>
          </pc:spChg>
          <pc:spChg chg="mod">
            <ac:chgData name="Bohms, H.M. (Michel)" userId="f0b80a2c-ca6a-4850-9433-81e4d17ec5c1" providerId="ADAL" clId="{FBD933A5-3716-4CE6-9944-9EE98115B741}" dt="2021-10-07T17:56:28.960" v="3163"/>
            <ac:spMkLst>
              <pc:docMk/>
              <pc:sldMasterMk cId="2831793803" sldId="2147483648"/>
              <pc:sldLayoutMk cId="850400382" sldId="2147483675"/>
              <ac:spMk id="109" creationId="{BF2DF362-BC86-44C1-A829-8F6669103432}"/>
            </ac:spMkLst>
          </pc:spChg>
          <pc:spChg chg="mod">
            <ac:chgData name="Bohms, H.M. (Michel)" userId="f0b80a2c-ca6a-4850-9433-81e4d17ec5c1" providerId="ADAL" clId="{FBD933A5-3716-4CE6-9944-9EE98115B741}" dt="2021-10-07T17:56:28.960" v="3164"/>
            <ac:spMkLst>
              <pc:docMk/>
              <pc:sldMasterMk cId="2831793803" sldId="2147483648"/>
              <pc:sldLayoutMk cId="850400382" sldId="2147483675"/>
              <ac:spMk id="110" creationId="{9E3E5C86-3261-43B7-A062-873068475FB2}"/>
            </ac:spMkLst>
          </pc:spChg>
          <pc:spChg chg="mod">
            <ac:chgData name="Bohms, H.M. (Michel)" userId="f0b80a2c-ca6a-4850-9433-81e4d17ec5c1" providerId="ADAL" clId="{FBD933A5-3716-4CE6-9944-9EE98115B741}" dt="2021-10-07T17:56:28.961" v="3165"/>
            <ac:spMkLst>
              <pc:docMk/>
              <pc:sldMasterMk cId="2831793803" sldId="2147483648"/>
              <pc:sldLayoutMk cId="850400382" sldId="2147483675"/>
              <ac:spMk id="111" creationId="{41E452AD-0E75-4DA7-8CD7-967C66DC88BE}"/>
            </ac:spMkLst>
          </pc:spChg>
          <pc:spChg chg="mod">
            <ac:chgData name="Bohms, H.M. (Michel)" userId="f0b80a2c-ca6a-4850-9433-81e4d17ec5c1" providerId="ADAL" clId="{FBD933A5-3716-4CE6-9944-9EE98115B741}" dt="2021-10-07T17:56:28.961" v="3166"/>
            <ac:spMkLst>
              <pc:docMk/>
              <pc:sldMasterMk cId="2831793803" sldId="2147483648"/>
              <pc:sldLayoutMk cId="850400382" sldId="2147483675"/>
              <ac:spMk id="112" creationId="{9993F58D-1819-4524-8E3B-17F2D1752223}"/>
            </ac:spMkLst>
          </pc:spChg>
          <pc:spChg chg="mod">
            <ac:chgData name="Bohms, H.M. (Michel)" userId="f0b80a2c-ca6a-4850-9433-81e4d17ec5c1" providerId="ADAL" clId="{FBD933A5-3716-4CE6-9944-9EE98115B741}" dt="2021-10-07T17:56:28.969" v="3170"/>
            <ac:spMkLst>
              <pc:docMk/>
              <pc:sldMasterMk cId="2831793803" sldId="2147483648"/>
              <pc:sldLayoutMk cId="850400382" sldId="2147483675"/>
              <ac:spMk id="113" creationId="{DC0E2FE1-67A8-4896-AAD4-23189DD2CEC4}"/>
            </ac:spMkLst>
          </pc:spChg>
          <pc:spChg chg="mod">
            <ac:chgData name="Bohms, H.M. (Michel)" userId="f0b80a2c-ca6a-4850-9433-81e4d17ec5c1" providerId="ADAL" clId="{FBD933A5-3716-4CE6-9944-9EE98115B741}" dt="2021-10-07T17:56:28.970" v="3171"/>
            <ac:spMkLst>
              <pc:docMk/>
              <pc:sldMasterMk cId="2831793803" sldId="2147483648"/>
              <pc:sldLayoutMk cId="850400382" sldId="2147483675"/>
              <ac:spMk id="114" creationId="{E47D8EC2-0522-466E-84C1-3C645FA9D7A8}"/>
            </ac:spMkLst>
          </pc:spChg>
          <pc:spChg chg="mod">
            <ac:chgData name="Bohms, H.M. (Michel)" userId="f0b80a2c-ca6a-4850-9433-81e4d17ec5c1" providerId="ADAL" clId="{FBD933A5-3716-4CE6-9944-9EE98115B741}" dt="2021-10-07T17:56:28.971" v="3172"/>
            <ac:spMkLst>
              <pc:docMk/>
              <pc:sldMasterMk cId="2831793803" sldId="2147483648"/>
              <pc:sldLayoutMk cId="850400382" sldId="2147483675"/>
              <ac:spMk id="115" creationId="{49DD3396-184F-49E8-B98D-B34CD946E474}"/>
            </ac:spMkLst>
          </pc:spChg>
          <pc:spChg chg="mod">
            <ac:chgData name="Bohms, H.M. (Michel)" userId="f0b80a2c-ca6a-4850-9433-81e4d17ec5c1" providerId="ADAL" clId="{FBD933A5-3716-4CE6-9944-9EE98115B741}" dt="2021-10-07T17:56:28.971" v="3173"/>
            <ac:spMkLst>
              <pc:docMk/>
              <pc:sldMasterMk cId="2831793803" sldId="2147483648"/>
              <pc:sldLayoutMk cId="850400382" sldId="2147483675"/>
              <ac:spMk id="116" creationId="{169552EF-8046-4EA6-BFCC-CCED87C29DBE}"/>
            </ac:spMkLst>
          </pc:spChg>
          <pc:spChg chg="mod">
            <ac:chgData name="Bohms, H.M. (Michel)" userId="f0b80a2c-ca6a-4850-9433-81e4d17ec5c1" providerId="ADAL" clId="{FBD933A5-3716-4CE6-9944-9EE98115B741}" dt="2021-10-07T17:56:28.972" v="3174"/>
            <ac:spMkLst>
              <pc:docMk/>
              <pc:sldMasterMk cId="2831793803" sldId="2147483648"/>
              <pc:sldLayoutMk cId="850400382" sldId="2147483675"/>
              <ac:spMk id="117" creationId="{E0C40C85-8D56-43B5-B229-590322AB9B05}"/>
            </ac:spMkLst>
          </pc:spChg>
          <pc:spChg chg="mod">
            <ac:chgData name="Bohms, H.M. (Michel)" userId="f0b80a2c-ca6a-4850-9433-81e4d17ec5c1" providerId="ADAL" clId="{FBD933A5-3716-4CE6-9944-9EE98115B741}" dt="2021-10-07T17:56:28.972" v="3175"/>
            <ac:spMkLst>
              <pc:docMk/>
              <pc:sldMasterMk cId="2831793803" sldId="2147483648"/>
              <pc:sldLayoutMk cId="850400382" sldId="2147483675"/>
              <ac:spMk id="118" creationId="{296C5D1B-4354-448F-A9FA-2AAFEDCF744D}"/>
            </ac:spMkLst>
          </pc:spChg>
          <pc:spChg chg="mod">
            <ac:chgData name="Bohms, H.M. (Michel)" userId="f0b80a2c-ca6a-4850-9433-81e4d17ec5c1" providerId="ADAL" clId="{FBD933A5-3716-4CE6-9944-9EE98115B741}" dt="2021-10-07T17:56:28.973" v="3176"/>
            <ac:spMkLst>
              <pc:docMk/>
              <pc:sldMasterMk cId="2831793803" sldId="2147483648"/>
              <pc:sldLayoutMk cId="850400382" sldId="2147483675"/>
              <ac:spMk id="119" creationId="{89AAB85E-0605-45B6-89ED-B21671AEA727}"/>
            </ac:spMkLst>
          </pc:spChg>
          <pc:spChg chg="mod">
            <ac:chgData name="Bohms, H.M. (Michel)" userId="f0b80a2c-ca6a-4850-9433-81e4d17ec5c1" providerId="ADAL" clId="{FBD933A5-3716-4CE6-9944-9EE98115B741}" dt="2021-10-07T17:56:28.974" v="3177"/>
            <ac:spMkLst>
              <pc:docMk/>
              <pc:sldMasterMk cId="2831793803" sldId="2147483648"/>
              <pc:sldLayoutMk cId="850400382" sldId="2147483675"/>
              <ac:spMk id="120" creationId="{12C7B200-4535-4035-A3AC-7FB26B243553}"/>
            </ac:spMkLst>
          </pc:spChg>
          <pc:spChg chg="mod">
            <ac:chgData name="Bohms, H.M. (Michel)" userId="f0b80a2c-ca6a-4850-9433-81e4d17ec5c1" providerId="ADAL" clId="{FBD933A5-3716-4CE6-9944-9EE98115B741}" dt="2021-10-07T17:56:28.974" v="3178"/>
            <ac:spMkLst>
              <pc:docMk/>
              <pc:sldMasterMk cId="2831793803" sldId="2147483648"/>
              <pc:sldLayoutMk cId="850400382" sldId="2147483675"/>
              <ac:spMk id="121" creationId="{93142C17-873E-4A17-89D0-A06014C1E48B}"/>
            </ac:spMkLst>
          </pc:spChg>
          <pc:spChg chg="mod">
            <ac:chgData name="Bohms, H.M. (Michel)" userId="f0b80a2c-ca6a-4850-9433-81e4d17ec5c1" providerId="ADAL" clId="{FBD933A5-3716-4CE6-9944-9EE98115B741}" dt="2021-10-07T17:56:28.967" v="3168" actId="790"/>
            <ac:spMkLst>
              <pc:docMk/>
              <pc:sldMasterMk cId="2831793803" sldId="2147483648"/>
              <pc:sldLayoutMk cId="850400382" sldId="2147483675"/>
              <ac:spMk id="181" creationId="{C9047537-E9D6-4F40-B0E8-24851E46D123}"/>
            </ac:spMkLst>
          </pc:spChg>
        </pc:sldLayoutChg>
        <pc:sldLayoutChg chg="modSp mod">
          <pc:chgData name="Bohms, H.M. (Michel)" userId="f0b80a2c-ca6a-4850-9433-81e4d17ec5c1" providerId="ADAL" clId="{FBD933A5-3716-4CE6-9944-9EE98115B741}" dt="2021-10-07T17:56:28.845" v="3106" actId="790"/>
          <pc:sldLayoutMkLst>
            <pc:docMk/>
            <pc:sldMasterMk cId="2831793803" sldId="2147483648"/>
            <pc:sldLayoutMk cId="936490875" sldId="2147483681"/>
          </pc:sldLayoutMkLst>
          <pc:spChg chg="mod">
            <ac:chgData name="Bohms, H.M. (Michel)" userId="f0b80a2c-ca6a-4850-9433-81e4d17ec5c1" providerId="ADAL" clId="{FBD933A5-3716-4CE6-9944-9EE98115B741}" dt="2021-10-07T17:56:28.842" v="3104" actId="790"/>
            <ac:spMkLst>
              <pc:docMk/>
              <pc:sldMasterMk cId="2831793803" sldId="2147483648"/>
              <pc:sldLayoutMk cId="936490875" sldId="2147483681"/>
              <ac:spMk id="2" creationId="{BFEDC453-C5F4-462B-A286-84B404146005}"/>
            </ac:spMkLst>
          </pc:spChg>
          <pc:spChg chg="mod">
            <ac:chgData name="Bohms, H.M. (Michel)" userId="f0b80a2c-ca6a-4850-9433-81e4d17ec5c1" providerId="ADAL" clId="{FBD933A5-3716-4CE6-9944-9EE98115B741}" dt="2021-10-07T17:56:28.834" v="3102" actId="790"/>
            <ac:spMkLst>
              <pc:docMk/>
              <pc:sldMasterMk cId="2831793803" sldId="2147483648"/>
              <pc:sldLayoutMk cId="936490875" sldId="2147483681"/>
              <ac:spMk id="3" creationId="{8403D489-FF50-402C-9D46-DBA4536F0FD9}"/>
            </ac:spMkLst>
          </pc:spChg>
          <pc:spChg chg="mod">
            <ac:chgData name="Bohms, H.M. (Michel)" userId="f0b80a2c-ca6a-4850-9433-81e4d17ec5c1" providerId="ADAL" clId="{FBD933A5-3716-4CE6-9944-9EE98115B741}" dt="2021-10-07T17:56:28.845" v="3106" actId="790"/>
            <ac:spMkLst>
              <pc:docMk/>
              <pc:sldMasterMk cId="2831793803" sldId="2147483648"/>
              <pc:sldLayoutMk cId="936490875" sldId="2147483681"/>
              <ac:spMk id="4" creationId="{C5421215-5092-45CD-A09F-430CF85C27E5}"/>
            </ac:spMkLst>
          </pc:spChg>
          <pc:spChg chg="mod">
            <ac:chgData name="Bohms, H.M. (Michel)" userId="f0b80a2c-ca6a-4850-9433-81e4d17ec5c1" providerId="ADAL" clId="{FBD933A5-3716-4CE6-9944-9EE98115B741}" dt="2021-10-07T17:56:28.837" v="3103" actId="790"/>
            <ac:spMkLst>
              <pc:docMk/>
              <pc:sldMasterMk cId="2831793803" sldId="2147483648"/>
              <pc:sldLayoutMk cId="936490875" sldId="2147483681"/>
              <ac:spMk id="5" creationId="{A45D3AD9-9191-46CE-AFA8-CFA359686ADF}"/>
            </ac:spMkLst>
          </pc:spChg>
          <pc:spChg chg="mod">
            <ac:chgData name="Bohms, H.M. (Michel)" userId="f0b80a2c-ca6a-4850-9433-81e4d17ec5c1" providerId="ADAL" clId="{FBD933A5-3716-4CE6-9944-9EE98115B741}" dt="2021-10-07T17:56:28.843" v="3105"/>
            <ac:spMkLst>
              <pc:docMk/>
              <pc:sldMasterMk cId="2831793803" sldId="2147483648"/>
              <pc:sldLayoutMk cId="936490875" sldId="2147483681"/>
              <ac:spMk id="10" creationId="{EB946E15-2342-4A5B-885F-9F8E7DA1B845}"/>
            </ac:spMkLst>
          </pc:spChg>
          <pc:spChg chg="mod">
            <ac:chgData name="Bohms, H.M. (Michel)" userId="f0b80a2c-ca6a-4850-9433-81e4d17ec5c1" providerId="ADAL" clId="{FBD933A5-3716-4CE6-9944-9EE98115B741}" dt="2021-10-07T17:56:28.826" v="3098" actId="790"/>
            <ac:spMkLst>
              <pc:docMk/>
              <pc:sldMasterMk cId="2831793803" sldId="2147483648"/>
              <pc:sldLayoutMk cId="936490875" sldId="2147483681"/>
              <ac:spMk id="11" creationId="{39B4DE28-927C-4A9A-B386-1193B50A67A8}"/>
            </ac:spMkLst>
          </pc:spChg>
          <pc:spChg chg="mod">
            <ac:chgData name="Bohms, H.M. (Michel)" userId="f0b80a2c-ca6a-4850-9433-81e4d17ec5c1" providerId="ADAL" clId="{FBD933A5-3716-4CE6-9944-9EE98115B741}" dt="2021-10-07T17:56:28.828" v="3099" actId="790"/>
            <ac:spMkLst>
              <pc:docMk/>
              <pc:sldMasterMk cId="2831793803" sldId="2147483648"/>
              <pc:sldLayoutMk cId="936490875" sldId="2147483681"/>
              <ac:spMk id="12" creationId="{7FE4C19A-D28B-4125-A086-50989B966B05}"/>
            </ac:spMkLst>
          </pc:spChg>
          <pc:spChg chg="mod">
            <ac:chgData name="Bohms, H.M. (Michel)" userId="f0b80a2c-ca6a-4850-9433-81e4d17ec5c1" providerId="ADAL" clId="{FBD933A5-3716-4CE6-9944-9EE98115B741}" dt="2021-10-07T17:56:28.830" v="3100" actId="790"/>
            <ac:spMkLst>
              <pc:docMk/>
              <pc:sldMasterMk cId="2831793803" sldId="2147483648"/>
              <pc:sldLayoutMk cId="936490875" sldId="2147483681"/>
              <ac:spMk id="13" creationId="{CDB020DD-AD9D-4C5D-9E52-5178CF800861}"/>
            </ac:spMkLst>
          </pc:spChg>
          <pc:spChg chg="mod">
            <ac:chgData name="Bohms, H.M. (Michel)" userId="f0b80a2c-ca6a-4850-9433-81e4d17ec5c1" providerId="ADAL" clId="{FBD933A5-3716-4CE6-9944-9EE98115B741}" dt="2021-10-07T17:56:28.820" v="3095" actId="790"/>
            <ac:spMkLst>
              <pc:docMk/>
              <pc:sldMasterMk cId="2831793803" sldId="2147483648"/>
              <pc:sldLayoutMk cId="936490875" sldId="2147483681"/>
              <ac:spMk id="14" creationId="{481D7FAF-907F-4DFB-B826-61952457FF5A}"/>
            </ac:spMkLst>
          </pc:spChg>
          <pc:spChg chg="mod">
            <ac:chgData name="Bohms, H.M. (Michel)" userId="f0b80a2c-ca6a-4850-9433-81e4d17ec5c1" providerId="ADAL" clId="{FBD933A5-3716-4CE6-9944-9EE98115B741}" dt="2021-10-07T17:56:28.824" v="3097" actId="790"/>
            <ac:spMkLst>
              <pc:docMk/>
              <pc:sldMasterMk cId="2831793803" sldId="2147483648"/>
              <pc:sldLayoutMk cId="936490875" sldId="2147483681"/>
              <ac:spMk id="15" creationId="{73A4E3CC-2B0D-43F7-BD39-0634CE23811E}"/>
            </ac:spMkLst>
          </pc:spChg>
          <pc:spChg chg="mod">
            <ac:chgData name="Bohms, H.M. (Michel)" userId="f0b80a2c-ca6a-4850-9433-81e4d17ec5c1" providerId="ADAL" clId="{FBD933A5-3716-4CE6-9944-9EE98115B741}" dt="2021-10-07T17:56:28.822" v="3096" actId="790"/>
            <ac:spMkLst>
              <pc:docMk/>
              <pc:sldMasterMk cId="2831793803" sldId="2147483648"/>
              <pc:sldLayoutMk cId="936490875" sldId="2147483681"/>
              <ac:spMk id="84" creationId="{509D1DBF-53EC-4D6F-8ECF-1E96F36DB028}"/>
            </ac:spMkLst>
          </pc:spChg>
          <pc:spChg chg="mod">
            <ac:chgData name="Bohms, H.M. (Michel)" userId="f0b80a2c-ca6a-4850-9433-81e4d17ec5c1" providerId="ADAL" clId="{FBD933A5-3716-4CE6-9944-9EE98115B741}" dt="2021-10-07T17:56:28.832" v="3101" actId="790"/>
            <ac:spMkLst>
              <pc:docMk/>
              <pc:sldMasterMk cId="2831793803" sldId="2147483648"/>
              <pc:sldLayoutMk cId="936490875" sldId="2147483681"/>
              <ac:spMk id="125" creationId="{B034ACD3-6841-4473-96D9-95380FBE6047}"/>
            </ac:spMkLst>
          </pc:spChg>
        </pc:sldLayoutChg>
        <pc:sldLayoutChg chg="modSp mod">
          <pc:chgData name="Bohms, H.M. (Michel)" userId="f0b80a2c-ca6a-4850-9433-81e4d17ec5c1" providerId="ADAL" clId="{FBD933A5-3716-4CE6-9944-9EE98115B741}" dt="2021-10-07T17:56:28.873" v="3115" actId="790"/>
          <pc:sldLayoutMkLst>
            <pc:docMk/>
            <pc:sldMasterMk cId="2831793803" sldId="2147483648"/>
            <pc:sldLayoutMk cId="185354501" sldId="2147483691"/>
          </pc:sldLayoutMkLst>
          <pc:spChg chg="mod">
            <ac:chgData name="Bohms, H.M. (Michel)" userId="f0b80a2c-ca6a-4850-9433-81e4d17ec5c1" providerId="ADAL" clId="{FBD933A5-3716-4CE6-9944-9EE98115B741}" dt="2021-10-07T17:56:28.868" v="3113" actId="790"/>
            <ac:spMkLst>
              <pc:docMk/>
              <pc:sldMasterMk cId="2831793803" sldId="2147483648"/>
              <pc:sldLayoutMk cId="185354501" sldId="2147483691"/>
              <ac:spMk id="2" creationId="{0C677E30-10AA-4FF6-A582-79C8DAF81944}"/>
            </ac:spMkLst>
          </pc:spChg>
          <pc:spChg chg="mod">
            <ac:chgData name="Bohms, H.M. (Michel)" userId="f0b80a2c-ca6a-4850-9433-81e4d17ec5c1" providerId="ADAL" clId="{FBD933A5-3716-4CE6-9944-9EE98115B741}" dt="2021-10-07T17:56:28.860" v="3111" actId="790"/>
            <ac:spMkLst>
              <pc:docMk/>
              <pc:sldMasterMk cId="2831793803" sldId="2147483648"/>
              <pc:sldLayoutMk cId="185354501" sldId="2147483691"/>
              <ac:spMk id="3" creationId="{E36650D5-D35B-4A05-8738-5E41FB834A99}"/>
            </ac:spMkLst>
          </pc:spChg>
          <pc:spChg chg="mod">
            <ac:chgData name="Bohms, H.M. (Michel)" userId="f0b80a2c-ca6a-4850-9433-81e4d17ec5c1" providerId="ADAL" clId="{FBD933A5-3716-4CE6-9944-9EE98115B741}" dt="2021-10-07T17:56:28.873" v="3115" actId="790"/>
            <ac:spMkLst>
              <pc:docMk/>
              <pc:sldMasterMk cId="2831793803" sldId="2147483648"/>
              <pc:sldLayoutMk cId="185354501" sldId="2147483691"/>
              <ac:spMk id="4" creationId="{F73EDDC4-60D3-492A-BA8E-95D2C63DC8A5}"/>
            </ac:spMkLst>
          </pc:spChg>
          <pc:spChg chg="mod">
            <ac:chgData name="Bohms, H.M. (Michel)" userId="f0b80a2c-ca6a-4850-9433-81e4d17ec5c1" providerId="ADAL" clId="{FBD933A5-3716-4CE6-9944-9EE98115B741}" dt="2021-10-07T17:56:28.863" v="3112" actId="790"/>
            <ac:spMkLst>
              <pc:docMk/>
              <pc:sldMasterMk cId="2831793803" sldId="2147483648"/>
              <pc:sldLayoutMk cId="185354501" sldId="2147483691"/>
              <ac:spMk id="5" creationId="{00022D51-D3A7-4140-8288-73E878CE5AE2}"/>
            </ac:spMkLst>
          </pc:spChg>
          <pc:spChg chg="mod">
            <ac:chgData name="Bohms, H.M. (Michel)" userId="f0b80a2c-ca6a-4850-9433-81e4d17ec5c1" providerId="ADAL" clId="{FBD933A5-3716-4CE6-9944-9EE98115B741}" dt="2021-10-07T17:56:28.850" v="3108" actId="790"/>
            <ac:spMkLst>
              <pc:docMk/>
              <pc:sldMasterMk cId="2831793803" sldId="2147483648"/>
              <pc:sldLayoutMk cId="185354501" sldId="2147483691"/>
              <ac:spMk id="6" creationId="{1204C21B-610C-4232-9114-8B652A378043}"/>
            </ac:spMkLst>
          </pc:spChg>
          <pc:spChg chg="mod">
            <ac:chgData name="Bohms, H.M. (Michel)" userId="f0b80a2c-ca6a-4850-9433-81e4d17ec5c1" providerId="ADAL" clId="{FBD933A5-3716-4CE6-9944-9EE98115B741}" dt="2021-10-07T17:56:28.871" v="3114" actId="790"/>
            <ac:spMkLst>
              <pc:docMk/>
              <pc:sldMasterMk cId="2831793803" sldId="2147483648"/>
              <pc:sldLayoutMk cId="185354501" sldId="2147483691"/>
              <ac:spMk id="8" creationId="{35A7389F-68D4-4B8C-B313-BD67376B30FB}"/>
            </ac:spMkLst>
          </pc:spChg>
          <pc:spChg chg="mod">
            <ac:chgData name="Bohms, H.M. (Michel)" userId="f0b80a2c-ca6a-4850-9433-81e4d17ec5c1" providerId="ADAL" clId="{FBD933A5-3716-4CE6-9944-9EE98115B741}" dt="2021-10-07T17:56:28.855" v="3109" actId="790"/>
            <ac:spMkLst>
              <pc:docMk/>
              <pc:sldMasterMk cId="2831793803" sldId="2147483648"/>
              <pc:sldLayoutMk cId="185354501" sldId="2147483691"/>
              <ac:spMk id="13" creationId="{0982AE5E-692F-4CEB-971A-47A6024D73E9}"/>
            </ac:spMkLst>
          </pc:spChg>
          <pc:spChg chg="mod">
            <ac:chgData name="Bohms, H.M. (Michel)" userId="f0b80a2c-ca6a-4850-9433-81e4d17ec5c1" providerId="ADAL" clId="{FBD933A5-3716-4CE6-9944-9EE98115B741}" dt="2021-10-07T17:56:28.847" v="3107" actId="790"/>
            <ac:spMkLst>
              <pc:docMk/>
              <pc:sldMasterMk cId="2831793803" sldId="2147483648"/>
              <pc:sldLayoutMk cId="185354501" sldId="2147483691"/>
              <ac:spMk id="147" creationId="{10750E06-3C52-478F-85A3-EF296A1C6288}"/>
            </ac:spMkLst>
          </pc:spChg>
          <pc:spChg chg="mod">
            <ac:chgData name="Bohms, H.M. (Michel)" userId="f0b80a2c-ca6a-4850-9433-81e4d17ec5c1" providerId="ADAL" clId="{FBD933A5-3716-4CE6-9944-9EE98115B741}" dt="2021-10-07T17:56:28.858" v="3110" actId="790"/>
            <ac:spMkLst>
              <pc:docMk/>
              <pc:sldMasterMk cId="2831793803" sldId="2147483648"/>
              <pc:sldLayoutMk cId="185354501" sldId="2147483691"/>
              <ac:spMk id="149" creationId="{14A480CF-8312-41EF-9D7D-E426A1BBA759}"/>
            </ac:spMkLst>
          </pc:spChg>
        </pc:sldLayoutChg>
        <pc:sldLayoutChg chg="modSp mod">
          <pc:chgData name="Bohms, H.M. (Michel)" userId="f0b80a2c-ca6a-4850-9433-81e4d17ec5c1" providerId="ADAL" clId="{FBD933A5-3716-4CE6-9944-9EE98115B741}" dt="2021-10-07T17:56:28.885" v="3120" actId="790"/>
          <pc:sldLayoutMkLst>
            <pc:docMk/>
            <pc:sldMasterMk cId="2831793803" sldId="2147483648"/>
            <pc:sldLayoutMk cId="2567620518" sldId="2147483692"/>
          </pc:sldLayoutMkLst>
          <pc:spChg chg="mod">
            <ac:chgData name="Bohms, H.M. (Michel)" userId="f0b80a2c-ca6a-4850-9433-81e4d17ec5c1" providerId="ADAL" clId="{FBD933A5-3716-4CE6-9944-9EE98115B741}" dt="2021-10-07T17:56:28.885" v="3120" actId="790"/>
            <ac:spMkLst>
              <pc:docMk/>
              <pc:sldMasterMk cId="2831793803" sldId="2147483648"/>
              <pc:sldLayoutMk cId="2567620518" sldId="2147483692"/>
              <ac:spMk id="4" creationId="{2578D845-B8AD-412B-9C8F-C5259157CF8A}"/>
            </ac:spMkLst>
          </pc:spChg>
          <pc:spChg chg="mod">
            <ac:chgData name="Bohms, H.M. (Michel)" userId="f0b80a2c-ca6a-4850-9433-81e4d17ec5c1" providerId="ADAL" clId="{FBD933A5-3716-4CE6-9944-9EE98115B741}" dt="2021-10-07T17:56:28.883" v="3119" actId="790"/>
            <ac:spMkLst>
              <pc:docMk/>
              <pc:sldMasterMk cId="2831793803" sldId="2147483648"/>
              <pc:sldLayoutMk cId="2567620518" sldId="2147483692"/>
              <ac:spMk id="7" creationId="{5E99D4F0-F15F-4BC3-A3B2-3C81C0662ABD}"/>
            </ac:spMkLst>
          </pc:spChg>
          <pc:spChg chg="mod">
            <ac:chgData name="Bohms, H.M. (Michel)" userId="f0b80a2c-ca6a-4850-9433-81e4d17ec5c1" providerId="ADAL" clId="{FBD933A5-3716-4CE6-9944-9EE98115B741}" dt="2021-10-07T17:56:28.879" v="3117" actId="790"/>
            <ac:spMkLst>
              <pc:docMk/>
              <pc:sldMasterMk cId="2831793803" sldId="2147483648"/>
              <pc:sldLayoutMk cId="2567620518" sldId="2147483692"/>
              <ac:spMk id="12" creationId="{C7367DA8-F33F-498A-91F9-2C11185EE4DF}"/>
            </ac:spMkLst>
          </pc:spChg>
          <pc:spChg chg="mod">
            <ac:chgData name="Bohms, H.M. (Michel)" userId="f0b80a2c-ca6a-4850-9433-81e4d17ec5c1" providerId="ADAL" clId="{FBD933A5-3716-4CE6-9944-9EE98115B741}" dt="2021-10-07T17:56:28.876" v="3116" actId="790"/>
            <ac:spMkLst>
              <pc:docMk/>
              <pc:sldMasterMk cId="2831793803" sldId="2147483648"/>
              <pc:sldLayoutMk cId="2567620518" sldId="2147483692"/>
              <ac:spMk id="70" creationId="{BB8F6390-EE72-42C8-A3A9-011C3620D453}"/>
            </ac:spMkLst>
          </pc:spChg>
          <pc:spChg chg="mod">
            <ac:chgData name="Bohms, H.M. (Michel)" userId="f0b80a2c-ca6a-4850-9433-81e4d17ec5c1" providerId="ADAL" clId="{FBD933A5-3716-4CE6-9944-9EE98115B741}" dt="2021-10-07T17:56:28.881" v="3118" actId="790"/>
            <ac:spMkLst>
              <pc:docMk/>
              <pc:sldMasterMk cId="2831793803" sldId="2147483648"/>
              <pc:sldLayoutMk cId="2567620518" sldId="2147483692"/>
              <ac:spMk id="71" creationId="{DF136417-391A-4578-B74C-8E31F6459E91}"/>
            </ac:spMkLst>
          </pc:spChg>
        </pc:sldLayoutChg>
        <pc:sldLayoutChg chg="modSp mod">
          <pc:chgData name="Bohms, H.M. (Michel)" userId="f0b80a2c-ca6a-4850-9433-81e4d17ec5c1" providerId="ADAL" clId="{FBD933A5-3716-4CE6-9944-9EE98115B741}" dt="2021-10-07T17:56:28.909" v="3129" actId="790"/>
          <pc:sldLayoutMkLst>
            <pc:docMk/>
            <pc:sldMasterMk cId="2831793803" sldId="2147483648"/>
            <pc:sldLayoutMk cId="2466264442" sldId="2147483693"/>
          </pc:sldLayoutMkLst>
          <pc:spChg chg="mod">
            <ac:chgData name="Bohms, H.M. (Michel)" userId="f0b80a2c-ca6a-4850-9433-81e4d17ec5c1" providerId="ADAL" clId="{FBD933A5-3716-4CE6-9944-9EE98115B741}" dt="2021-10-07T17:56:28.905" v="3127" actId="790"/>
            <ac:spMkLst>
              <pc:docMk/>
              <pc:sldMasterMk cId="2831793803" sldId="2147483648"/>
              <pc:sldLayoutMk cId="2466264442" sldId="2147483693"/>
              <ac:spMk id="2" creationId="{B68E9A4E-CFB7-498C-9418-0E674E5CB79F}"/>
            </ac:spMkLst>
          </pc:spChg>
          <pc:spChg chg="mod">
            <ac:chgData name="Bohms, H.M. (Michel)" userId="f0b80a2c-ca6a-4850-9433-81e4d17ec5c1" providerId="ADAL" clId="{FBD933A5-3716-4CE6-9944-9EE98115B741}" dt="2021-10-07T17:56:28.898" v="3125" actId="790"/>
            <ac:spMkLst>
              <pc:docMk/>
              <pc:sldMasterMk cId="2831793803" sldId="2147483648"/>
              <pc:sldLayoutMk cId="2466264442" sldId="2147483693"/>
              <ac:spMk id="3" creationId="{72D7BBC4-D7F7-48B7-AB38-64AB87EAAD58}"/>
            </ac:spMkLst>
          </pc:spChg>
          <pc:spChg chg="mod">
            <ac:chgData name="Bohms, H.M. (Michel)" userId="f0b80a2c-ca6a-4850-9433-81e4d17ec5c1" providerId="ADAL" clId="{FBD933A5-3716-4CE6-9944-9EE98115B741}" dt="2021-10-07T17:56:28.900" v="3126" actId="790"/>
            <ac:spMkLst>
              <pc:docMk/>
              <pc:sldMasterMk cId="2831793803" sldId="2147483648"/>
              <pc:sldLayoutMk cId="2466264442" sldId="2147483693"/>
              <ac:spMk id="4" creationId="{CF83ABEA-06EE-49D7-9700-D62449E76C9D}"/>
            </ac:spMkLst>
          </pc:spChg>
          <pc:spChg chg="mod">
            <ac:chgData name="Bohms, H.M. (Michel)" userId="f0b80a2c-ca6a-4850-9433-81e4d17ec5c1" providerId="ADAL" clId="{FBD933A5-3716-4CE6-9944-9EE98115B741}" dt="2021-10-07T17:56:28.909" v="3129" actId="790"/>
            <ac:spMkLst>
              <pc:docMk/>
              <pc:sldMasterMk cId="2831793803" sldId="2147483648"/>
              <pc:sldLayoutMk cId="2466264442" sldId="2147483693"/>
              <ac:spMk id="5" creationId="{BAB8C7C9-0BAF-44BF-A998-78B7AAF89E07}"/>
            </ac:spMkLst>
          </pc:spChg>
          <pc:spChg chg="mod">
            <ac:chgData name="Bohms, H.M. (Michel)" userId="f0b80a2c-ca6a-4850-9433-81e4d17ec5c1" providerId="ADAL" clId="{FBD933A5-3716-4CE6-9944-9EE98115B741}" dt="2021-10-07T17:56:28.890" v="3122" actId="790"/>
            <ac:spMkLst>
              <pc:docMk/>
              <pc:sldMasterMk cId="2831793803" sldId="2147483648"/>
              <pc:sldLayoutMk cId="2466264442" sldId="2147483693"/>
              <ac:spMk id="7" creationId="{604FA606-9E53-4615-9E44-0305B6835DCC}"/>
            </ac:spMkLst>
          </pc:spChg>
          <pc:spChg chg="mod">
            <ac:chgData name="Bohms, H.M. (Michel)" userId="f0b80a2c-ca6a-4850-9433-81e4d17ec5c1" providerId="ADAL" clId="{FBD933A5-3716-4CE6-9944-9EE98115B741}" dt="2021-10-07T17:56:28.907" v="3128" actId="790"/>
            <ac:spMkLst>
              <pc:docMk/>
              <pc:sldMasterMk cId="2831793803" sldId="2147483648"/>
              <pc:sldLayoutMk cId="2466264442" sldId="2147483693"/>
              <ac:spMk id="8" creationId="{FFE9FF37-6560-4D9B-B785-3E50511191DA}"/>
            </ac:spMkLst>
          </pc:spChg>
          <pc:spChg chg="mod">
            <ac:chgData name="Bohms, H.M. (Michel)" userId="f0b80a2c-ca6a-4850-9433-81e4d17ec5c1" providerId="ADAL" clId="{FBD933A5-3716-4CE6-9944-9EE98115B741}" dt="2021-10-07T17:56:28.893" v="3123" actId="790"/>
            <ac:spMkLst>
              <pc:docMk/>
              <pc:sldMasterMk cId="2831793803" sldId="2147483648"/>
              <pc:sldLayoutMk cId="2466264442" sldId="2147483693"/>
              <ac:spMk id="17" creationId="{A9EF90CB-82B3-404C-BFD1-1B8F6979C4A8}"/>
            </ac:spMkLst>
          </pc:spChg>
          <pc:spChg chg="mod">
            <ac:chgData name="Bohms, H.M. (Michel)" userId="f0b80a2c-ca6a-4850-9433-81e4d17ec5c1" providerId="ADAL" clId="{FBD933A5-3716-4CE6-9944-9EE98115B741}" dt="2021-10-07T17:56:28.888" v="3121" actId="790"/>
            <ac:spMkLst>
              <pc:docMk/>
              <pc:sldMasterMk cId="2831793803" sldId="2147483648"/>
              <pc:sldLayoutMk cId="2466264442" sldId="2147483693"/>
              <ac:spMk id="113" creationId="{AA104BE2-205C-4EDC-8A19-1948BA48A7A8}"/>
            </ac:spMkLst>
          </pc:spChg>
          <pc:spChg chg="mod">
            <ac:chgData name="Bohms, H.M. (Michel)" userId="f0b80a2c-ca6a-4850-9433-81e4d17ec5c1" providerId="ADAL" clId="{FBD933A5-3716-4CE6-9944-9EE98115B741}" dt="2021-10-07T17:56:28.895" v="3124" actId="790"/>
            <ac:spMkLst>
              <pc:docMk/>
              <pc:sldMasterMk cId="2831793803" sldId="2147483648"/>
              <pc:sldLayoutMk cId="2466264442" sldId="2147483693"/>
              <ac:spMk id="114" creationId="{8D5794C3-72DD-49A2-ABFC-A23399FA1864}"/>
            </ac:spMkLst>
          </pc:spChg>
        </pc:sldLayoutChg>
        <pc:sldLayoutChg chg="modSp mod">
          <pc:chgData name="Bohms, H.M. (Michel)" userId="f0b80a2c-ca6a-4850-9433-81e4d17ec5c1" providerId="ADAL" clId="{FBD933A5-3716-4CE6-9944-9EE98115B741}" dt="2021-10-07T17:56:28.929" v="3137" actId="790"/>
          <pc:sldLayoutMkLst>
            <pc:docMk/>
            <pc:sldMasterMk cId="2831793803" sldId="2147483648"/>
            <pc:sldLayoutMk cId="3909681948" sldId="2147483694"/>
          </pc:sldLayoutMkLst>
          <pc:spChg chg="mod">
            <ac:chgData name="Bohms, H.M. (Michel)" userId="f0b80a2c-ca6a-4850-9433-81e4d17ec5c1" providerId="ADAL" clId="{FBD933A5-3716-4CE6-9944-9EE98115B741}" dt="2021-10-07T17:56:28.924" v="3134" actId="790"/>
            <ac:spMkLst>
              <pc:docMk/>
              <pc:sldMasterMk cId="2831793803" sldId="2147483648"/>
              <pc:sldLayoutMk cId="3909681948" sldId="2147483694"/>
              <ac:spMk id="2" creationId="{8747E6DF-A4F8-4062-AFDF-38DA5CCEF082}"/>
            </ac:spMkLst>
          </pc:spChg>
          <pc:spChg chg="mod">
            <ac:chgData name="Bohms, H.M. (Michel)" userId="f0b80a2c-ca6a-4850-9433-81e4d17ec5c1" providerId="ADAL" clId="{FBD933A5-3716-4CE6-9944-9EE98115B741}" dt="2021-10-07T17:56:28.926" v="3135" actId="790"/>
            <ac:spMkLst>
              <pc:docMk/>
              <pc:sldMasterMk cId="2831793803" sldId="2147483648"/>
              <pc:sldLayoutMk cId="3909681948" sldId="2147483694"/>
              <ac:spMk id="3" creationId="{C22C2349-8920-4993-8A8C-69C3E4C1E620}"/>
            </ac:spMkLst>
          </pc:spChg>
          <pc:spChg chg="mod">
            <ac:chgData name="Bohms, H.M. (Michel)" userId="f0b80a2c-ca6a-4850-9433-81e4d17ec5c1" providerId="ADAL" clId="{FBD933A5-3716-4CE6-9944-9EE98115B741}" dt="2021-10-07T17:56:28.929" v="3137" actId="790"/>
            <ac:spMkLst>
              <pc:docMk/>
              <pc:sldMasterMk cId="2831793803" sldId="2147483648"/>
              <pc:sldLayoutMk cId="3909681948" sldId="2147483694"/>
              <ac:spMk id="4" creationId="{81D2D415-A63C-43FA-9C59-DE172704F898}"/>
            </ac:spMkLst>
          </pc:spChg>
          <pc:spChg chg="mod">
            <ac:chgData name="Bohms, H.M. (Michel)" userId="f0b80a2c-ca6a-4850-9433-81e4d17ec5c1" providerId="ADAL" clId="{FBD933A5-3716-4CE6-9944-9EE98115B741}" dt="2021-10-07T17:56:28.919" v="3133" actId="790"/>
            <ac:spMkLst>
              <pc:docMk/>
              <pc:sldMasterMk cId="2831793803" sldId="2147483648"/>
              <pc:sldLayoutMk cId="3909681948" sldId="2147483694"/>
              <ac:spMk id="5" creationId="{68BA24C3-EC0F-4F80-B1E5-AA27795CFFDD}"/>
            </ac:spMkLst>
          </pc:spChg>
          <pc:spChg chg="mod">
            <ac:chgData name="Bohms, H.M. (Michel)" userId="f0b80a2c-ca6a-4850-9433-81e4d17ec5c1" providerId="ADAL" clId="{FBD933A5-3716-4CE6-9944-9EE98115B741}" dt="2021-10-07T17:56:28.928" v="3136" actId="790"/>
            <ac:spMkLst>
              <pc:docMk/>
              <pc:sldMasterMk cId="2831793803" sldId="2147483648"/>
              <pc:sldLayoutMk cId="3909681948" sldId="2147483694"/>
              <ac:spMk id="7" creationId="{523A6896-F7F6-4956-BC1B-5F4B366B1CF1}"/>
            </ac:spMkLst>
          </pc:spChg>
          <pc:spChg chg="mod">
            <ac:chgData name="Bohms, H.M. (Michel)" userId="f0b80a2c-ca6a-4850-9433-81e4d17ec5c1" providerId="ADAL" clId="{FBD933A5-3716-4CE6-9944-9EE98115B741}" dt="2021-10-07T17:56:28.914" v="3131" actId="790"/>
            <ac:spMkLst>
              <pc:docMk/>
              <pc:sldMasterMk cId="2831793803" sldId="2147483648"/>
              <pc:sldLayoutMk cId="3909681948" sldId="2147483694"/>
              <ac:spMk id="12" creationId="{457A3439-4058-49AF-9A49-A641471A24C8}"/>
            </ac:spMkLst>
          </pc:spChg>
          <pc:spChg chg="mod">
            <ac:chgData name="Bohms, H.M. (Michel)" userId="f0b80a2c-ca6a-4850-9433-81e4d17ec5c1" providerId="ADAL" clId="{FBD933A5-3716-4CE6-9944-9EE98115B741}" dt="2021-10-07T17:56:28.912" v="3130" actId="790"/>
            <ac:spMkLst>
              <pc:docMk/>
              <pc:sldMasterMk cId="2831793803" sldId="2147483648"/>
              <pc:sldLayoutMk cId="3909681948" sldId="2147483694"/>
              <ac:spMk id="45" creationId="{3967584A-33BF-485E-9830-D830A279659D}"/>
            </ac:spMkLst>
          </pc:spChg>
          <pc:spChg chg="mod">
            <ac:chgData name="Bohms, H.M. (Michel)" userId="f0b80a2c-ca6a-4850-9433-81e4d17ec5c1" providerId="ADAL" clId="{FBD933A5-3716-4CE6-9944-9EE98115B741}" dt="2021-10-07T17:56:28.917" v="3132" actId="790"/>
            <ac:spMkLst>
              <pc:docMk/>
              <pc:sldMasterMk cId="2831793803" sldId="2147483648"/>
              <pc:sldLayoutMk cId="3909681948" sldId="2147483694"/>
              <ac:spMk id="46" creationId="{53F070DD-A12D-4AF1-AE08-74B5C4C1CAAB}"/>
            </ac:spMkLst>
          </pc:spChg>
        </pc:sldLayoutChg>
        <pc:sldLayoutChg chg="modSp mod">
          <pc:chgData name="Bohms, H.M. (Michel)" userId="f0b80a2c-ca6a-4850-9433-81e4d17ec5c1" providerId="ADAL" clId="{FBD933A5-3716-4CE6-9944-9EE98115B741}" dt="2021-10-07T17:56:28.787" v="3081" actId="790"/>
          <pc:sldLayoutMkLst>
            <pc:docMk/>
            <pc:sldMasterMk cId="2831793803" sldId="2147483648"/>
            <pc:sldLayoutMk cId="201270880" sldId="2147483710"/>
          </pc:sldLayoutMkLst>
          <pc:spChg chg="mod">
            <ac:chgData name="Bohms, H.M. (Michel)" userId="f0b80a2c-ca6a-4850-9433-81e4d17ec5c1" providerId="ADAL" clId="{FBD933A5-3716-4CE6-9944-9EE98115B741}" dt="2021-10-07T17:56:28.780" v="3078" actId="790"/>
            <ac:spMkLst>
              <pc:docMk/>
              <pc:sldMasterMk cId="2831793803" sldId="2147483648"/>
              <pc:sldLayoutMk cId="201270880" sldId="2147483710"/>
              <ac:spMk id="2" creationId="{FFA5CE90-7880-47CA-A212-3D39FA8CE5EA}"/>
            </ac:spMkLst>
          </pc:spChg>
          <pc:spChg chg="mod">
            <ac:chgData name="Bohms, H.M. (Michel)" userId="f0b80a2c-ca6a-4850-9433-81e4d17ec5c1" providerId="ADAL" clId="{FBD933A5-3716-4CE6-9944-9EE98115B741}" dt="2021-10-07T17:56:28.783" v="3079" actId="790"/>
            <ac:spMkLst>
              <pc:docMk/>
              <pc:sldMasterMk cId="2831793803" sldId="2147483648"/>
              <pc:sldLayoutMk cId="201270880" sldId="2147483710"/>
              <ac:spMk id="3" creationId="{95C094FD-8A61-49A7-80BC-005282993F3A}"/>
            </ac:spMkLst>
          </pc:spChg>
          <pc:spChg chg="mod">
            <ac:chgData name="Bohms, H.M. (Michel)" userId="f0b80a2c-ca6a-4850-9433-81e4d17ec5c1" providerId="ADAL" clId="{FBD933A5-3716-4CE6-9944-9EE98115B741}" dt="2021-10-07T17:56:28.775" v="3077" actId="790"/>
            <ac:spMkLst>
              <pc:docMk/>
              <pc:sldMasterMk cId="2831793803" sldId="2147483648"/>
              <pc:sldLayoutMk cId="201270880" sldId="2147483710"/>
              <ac:spMk id="4" creationId="{D3CB19EA-44B7-44D2-AF4C-A0DA0AF70018}"/>
            </ac:spMkLst>
          </pc:spChg>
          <pc:spChg chg="mod">
            <ac:chgData name="Bohms, H.M. (Michel)" userId="f0b80a2c-ca6a-4850-9433-81e4d17ec5c1" providerId="ADAL" clId="{FBD933A5-3716-4CE6-9944-9EE98115B741}" dt="2021-10-07T17:56:28.787" v="3081" actId="790"/>
            <ac:spMkLst>
              <pc:docMk/>
              <pc:sldMasterMk cId="2831793803" sldId="2147483648"/>
              <pc:sldLayoutMk cId="201270880" sldId="2147483710"/>
              <ac:spMk id="5" creationId="{72BCEBAC-13F2-4EC4-8A78-58F0FD42F686}"/>
            </ac:spMkLst>
          </pc:spChg>
          <pc:spChg chg="mod">
            <ac:chgData name="Bohms, H.M. (Michel)" userId="f0b80a2c-ca6a-4850-9433-81e4d17ec5c1" providerId="ADAL" clId="{FBD933A5-3716-4CE6-9944-9EE98115B741}" dt="2021-10-07T17:56:28.763" v="3072" actId="790"/>
            <ac:spMkLst>
              <pc:docMk/>
              <pc:sldMasterMk cId="2831793803" sldId="2147483648"/>
              <pc:sldLayoutMk cId="201270880" sldId="2147483710"/>
              <ac:spMk id="9" creationId="{306BD5D3-3967-499E-87C9-6F3A334CE769}"/>
            </ac:spMkLst>
          </pc:spChg>
          <pc:spChg chg="mod">
            <ac:chgData name="Bohms, H.M. (Michel)" userId="f0b80a2c-ca6a-4850-9433-81e4d17ec5c1" providerId="ADAL" clId="{FBD933A5-3716-4CE6-9944-9EE98115B741}" dt="2021-10-07T17:56:28.785" v="3080"/>
            <ac:spMkLst>
              <pc:docMk/>
              <pc:sldMasterMk cId="2831793803" sldId="2147483648"/>
              <pc:sldLayoutMk cId="201270880" sldId="2147483710"/>
              <ac:spMk id="11" creationId="{F6910D76-D499-4C78-8F33-CDD881528D6A}"/>
            </ac:spMkLst>
          </pc:spChg>
          <pc:spChg chg="mod">
            <ac:chgData name="Bohms, H.M. (Michel)" userId="f0b80a2c-ca6a-4850-9433-81e4d17ec5c1" providerId="ADAL" clId="{FBD933A5-3716-4CE6-9944-9EE98115B741}" dt="2021-10-07T17:56:28.759" v="3070" actId="790"/>
            <ac:spMkLst>
              <pc:docMk/>
              <pc:sldMasterMk cId="2831793803" sldId="2147483648"/>
              <pc:sldLayoutMk cId="201270880" sldId="2147483710"/>
              <ac:spMk id="12" creationId="{D2D6917A-A3A5-482F-A0D3-BD7F10CD032E}"/>
            </ac:spMkLst>
          </pc:spChg>
          <pc:spChg chg="mod">
            <ac:chgData name="Bohms, H.M. (Michel)" userId="f0b80a2c-ca6a-4850-9433-81e4d17ec5c1" providerId="ADAL" clId="{FBD933A5-3716-4CE6-9944-9EE98115B741}" dt="2021-10-07T17:56:28.771" v="3076" actId="790"/>
            <ac:spMkLst>
              <pc:docMk/>
              <pc:sldMasterMk cId="2831793803" sldId="2147483648"/>
              <pc:sldLayoutMk cId="201270880" sldId="2147483710"/>
              <ac:spMk id="17" creationId="{A753AD9E-D49F-4A7A-A441-1D683F4F694D}"/>
            </ac:spMkLst>
          </pc:spChg>
          <pc:spChg chg="mod">
            <ac:chgData name="Bohms, H.M. (Michel)" userId="f0b80a2c-ca6a-4850-9433-81e4d17ec5c1" providerId="ADAL" clId="{FBD933A5-3716-4CE6-9944-9EE98115B741}" dt="2021-10-07T17:56:28.765" v="3073" actId="790"/>
            <ac:spMkLst>
              <pc:docMk/>
              <pc:sldMasterMk cId="2831793803" sldId="2147483648"/>
              <pc:sldLayoutMk cId="201270880" sldId="2147483710"/>
              <ac:spMk id="25" creationId="{31D9F5AF-1CE4-492D-9595-51DA14E36D64}"/>
            </ac:spMkLst>
          </pc:spChg>
          <pc:spChg chg="mod">
            <ac:chgData name="Bohms, H.M. (Michel)" userId="f0b80a2c-ca6a-4850-9433-81e4d17ec5c1" providerId="ADAL" clId="{FBD933A5-3716-4CE6-9944-9EE98115B741}" dt="2021-10-07T17:56:28.766" v="3074" actId="790"/>
            <ac:spMkLst>
              <pc:docMk/>
              <pc:sldMasterMk cId="2831793803" sldId="2147483648"/>
              <pc:sldLayoutMk cId="201270880" sldId="2147483710"/>
              <ac:spMk id="26" creationId="{6CA30C58-356F-4E30-A02E-60F3A8720228}"/>
            </ac:spMkLst>
          </pc:spChg>
          <pc:spChg chg="mod">
            <ac:chgData name="Bohms, H.M. (Michel)" userId="f0b80a2c-ca6a-4850-9433-81e4d17ec5c1" providerId="ADAL" clId="{FBD933A5-3716-4CE6-9944-9EE98115B741}" dt="2021-10-07T17:56:28.768" v="3075" actId="790"/>
            <ac:spMkLst>
              <pc:docMk/>
              <pc:sldMasterMk cId="2831793803" sldId="2147483648"/>
              <pc:sldLayoutMk cId="201270880" sldId="2147483710"/>
              <ac:spMk id="27" creationId="{AEF8CBF0-1080-4328-90E3-E6A453C76D1C}"/>
            </ac:spMkLst>
          </pc:spChg>
          <pc:spChg chg="mod">
            <ac:chgData name="Bohms, H.M. (Michel)" userId="f0b80a2c-ca6a-4850-9433-81e4d17ec5c1" providerId="ADAL" clId="{FBD933A5-3716-4CE6-9944-9EE98115B741}" dt="2021-10-07T17:56:28.761" v="3071" actId="790"/>
            <ac:spMkLst>
              <pc:docMk/>
              <pc:sldMasterMk cId="2831793803" sldId="2147483648"/>
              <pc:sldLayoutMk cId="201270880" sldId="2147483710"/>
              <ac:spMk id="53" creationId="{27489788-7523-4049-B6A4-83AEF6154017}"/>
            </ac:spMkLst>
          </pc:spChg>
        </pc:sldLayoutChg>
        <pc:sldLayoutChg chg="modSp mod">
          <pc:chgData name="Bohms, H.M. (Michel)" userId="f0b80a2c-ca6a-4850-9433-81e4d17ec5c1" providerId="ADAL" clId="{FBD933A5-3716-4CE6-9944-9EE98115B741}" dt="2021-10-07T17:56:28.661" v="3030" actId="790"/>
          <pc:sldLayoutMkLst>
            <pc:docMk/>
            <pc:sldMasterMk cId="2831793803" sldId="2147483648"/>
            <pc:sldLayoutMk cId="1709249739" sldId="2147483711"/>
          </pc:sldLayoutMkLst>
          <pc:spChg chg="mod">
            <ac:chgData name="Bohms, H.M. (Michel)" userId="f0b80a2c-ca6a-4850-9433-81e4d17ec5c1" providerId="ADAL" clId="{FBD933A5-3716-4CE6-9944-9EE98115B741}" dt="2021-10-07T17:56:28.651" v="3027" actId="790"/>
            <ac:spMkLst>
              <pc:docMk/>
              <pc:sldMasterMk cId="2831793803" sldId="2147483648"/>
              <pc:sldLayoutMk cId="1709249739" sldId="2147483711"/>
              <ac:spMk id="2" creationId="{7CC36E00-0246-4589-B488-F17248583425}"/>
            </ac:spMkLst>
          </pc:spChg>
          <pc:spChg chg="mod">
            <ac:chgData name="Bohms, H.M. (Michel)" userId="f0b80a2c-ca6a-4850-9433-81e4d17ec5c1" providerId="ADAL" clId="{FBD933A5-3716-4CE6-9944-9EE98115B741}" dt="2021-10-07T17:56:28.642" v="3023" actId="790"/>
            <ac:spMkLst>
              <pc:docMk/>
              <pc:sldMasterMk cId="2831793803" sldId="2147483648"/>
              <pc:sldLayoutMk cId="1709249739" sldId="2147483711"/>
              <ac:spMk id="3" creationId="{00000000-0000-0000-0000-000000000000}"/>
            </ac:spMkLst>
          </pc:spChg>
          <pc:spChg chg="mod">
            <ac:chgData name="Bohms, H.M. (Michel)" userId="f0b80a2c-ca6a-4850-9433-81e4d17ec5c1" providerId="ADAL" clId="{FBD933A5-3716-4CE6-9944-9EE98115B741}" dt="2021-10-07T17:56:28.656" v="3028" actId="790"/>
            <ac:spMkLst>
              <pc:docMk/>
              <pc:sldMasterMk cId="2831793803" sldId="2147483648"/>
              <pc:sldLayoutMk cId="1709249739" sldId="2147483711"/>
              <ac:spMk id="4" creationId="{84E9FDE4-1A7F-4A5C-AC53-B36C6F9E0548}"/>
            </ac:spMkLst>
          </pc:spChg>
          <pc:spChg chg="mod">
            <ac:chgData name="Bohms, H.M. (Michel)" userId="f0b80a2c-ca6a-4850-9433-81e4d17ec5c1" providerId="ADAL" clId="{FBD933A5-3716-4CE6-9944-9EE98115B741}" dt="2021-10-07T17:56:28.644" v="3024" actId="790"/>
            <ac:spMkLst>
              <pc:docMk/>
              <pc:sldMasterMk cId="2831793803" sldId="2147483648"/>
              <pc:sldLayoutMk cId="1709249739" sldId="2147483711"/>
              <ac:spMk id="5" creationId="{DA6621DD-BDCD-46CA-8A6F-90B3DC62D7E8}"/>
            </ac:spMkLst>
          </pc:spChg>
          <pc:spChg chg="mod">
            <ac:chgData name="Bohms, H.M. (Michel)" userId="f0b80a2c-ca6a-4850-9433-81e4d17ec5c1" providerId="ADAL" clId="{FBD933A5-3716-4CE6-9944-9EE98115B741}" dt="2021-10-07T17:56:28.658" v="3029" actId="790"/>
            <ac:spMkLst>
              <pc:docMk/>
              <pc:sldMasterMk cId="2831793803" sldId="2147483648"/>
              <pc:sldLayoutMk cId="1709249739" sldId="2147483711"/>
              <ac:spMk id="6" creationId="{D087FE13-DC03-4A42-925F-D0677F5B0C5C}"/>
            </ac:spMkLst>
          </pc:spChg>
          <pc:spChg chg="mod">
            <ac:chgData name="Bohms, H.M. (Michel)" userId="f0b80a2c-ca6a-4850-9433-81e4d17ec5c1" providerId="ADAL" clId="{FBD933A5-3716-4CE6-9944-9EE98115B741}" dt="2021-10-07T17:56:28.649" v="3026" actId="790"/>
            <ac:spMkLst>
              <pc:docMk/>
              <pc:sldMasterMk cId="2831793803" sldId="2147483648"/>
              <pc:sldLayoutMk cId="1709249739" sldId="2147483711"/>
              <ac:spMk id="7" creationId="{5154FA8C-50A8-4470-ACA2-5ABE58D7913E}"/>
            </ac:spMkLst>
          </pc:spChg>
          <pc:spChg chg="mod">
            <ac:chgData name="Bohms, H.M. (Michel)" userId="f0b80a2c-ca6a-4850-9433-81e4d17ec5c1" providerId="ADAL" clId="{FBD933A5-3716-4CE6-9944-9EE98115B741}" dt="2021-10-07T17:56:28.661" v="3030" actId="790"/>
            <ac:spMkLst>
              <pc:docMk/>
              <pc:sldMasterMk cId="2831793803" sldId="2147483648"/>
              <pc:sldLayoutMk cId="1709249739" sldId="2147483711"/>
              <ac:spMk id="8" creationId="{08B72B07-1936-49ED-9125-9D212B7EBB92}"/>
            </ac:spMkLst>
          </pc:spChg>
          <pc:spChg chg="mod">
            <ac:chgData name="Bohms, H.M. (Michel)" userId="f0b80a2c-ca6a-4850-9433-81e4d17ec5c1" providerId="ADAL" clId="{FBD933A5-3716-4CE6-9944-9EE98115B741}" dt="2021-10-07T17:56:28.647" v="3025" actId="790"/>
            <ac:spMkLst>
              <pc:docMk/>
              <pc:sldMasterMk cId="2831793803" sldId="2147483648"/>
              <pc:sldLayoutMk cId="1709249739" sldId="2147483711"/>
              <ac:spMk id="103" creationId="{683231CA-E564-4317-8817-8643DD571F4D}"/>
            </ac:spMkLst>
          </pc:spChg>
        </pc:sldLayoutChg>
        <pc:sldLayoutChg chg="modSp mod">
          <pc:chgData name="Bohms, H.M. (Michel)" userId="f0b80a2c-ca6a-4850-9433-81e4d17ec5c1" providerId="ADAL" clId="{FBD933A5-3716-4CE6-9944-9EE98115B741}" dt="2021-10-07T17:56:28.619" v="3016" actId="790"/>
          <pc:sldLayoutMkLst>
            <pc:docMk/>
            <pc:sldMasterMk cId="2831793803" sldId="2147483648"/>
            <pc:sldLayoutMk cId="1653381390" sldId="2147483712"/>
          </pc:sldLayoutMkLst>
          <pc:spChg chg="mod">
            <ac:chgData name="Bohms, H.M. (Michel)" userId="f0b80a2c-ca6a-4850-9433-81e4d17ec5c1" providerId="ADAL" clId="{FBD933A5-3716-4CE6-9944-9EE98115B741}" dt="2021-10-07T17:56:28.619" v="3016" actId="790"/>
            <ac:spMkLst>
              <pc:docMk/>
              <pc:sldMasterMk cId="2831793803" sldId="2147483648"/>
              <pc:sldLayoutMk cId="1653381390" sldId="2147483712"/>
              <ac:spMk id="3" creationId="{EFCCF823-7238-4294-BB30-94DBE70D63E2}"/>
            </ac:spMkLst>
          </pc:spChg>
          <pc:spChg chg="mod">
            <ac:chgData name="Bohms, H.M. (Michel)" userId="f0b80a2c-ca6a-4850-9433-81e4d17ec5c1" providerId="ADAL" clId="{FBD933A5-3716-4CE6-9944-9EE98115B741}" dt="2021-10-07T17:56:28.608" v="2998" actId="790"/>
            <ac:spMkLst>
              <pc:docMk/>
              <pc:sldMasterMk cId="2831793803" sldId="2147483648"/>
              <pc:sldLayoutMk cId="1653381390" sldId="2147483712"/>
              <ac:spMk id="5" creationId="{DA6621DD-BDCD-46CA-8A6F-90B3DC62D7E8}"/>
            </ac:spMkLst>
          </pc:spChg>
          <pc:spChg chg="mod">
            <ac:chgData name="Bohms, H.M. (Michel)" userId="f0b80a2c-ca6a-4850-9433-81e4d17ec5c1" providerId="ADAL" clId="{FBD933A5-3716-4CE6-9944-9EE98115B741}" dt="2021-10-07T17:56:28.617" v="3015"/>
            <ac:spMkLst>
              <pc:docMk/>
              <pc:sldMasterMk cId="2831793803" sldId="2147483648"/>
              <pc:sldLayoutMk cId="1653381390" sldId="2147483712"/>
              <ac:spMk id="6" creationId="{D087FE13-DC03-4A42-925F-D0677F5B0C5C}"/>
            </ac:spMkLst>
          </pc:spChg>
          <pc:spChg chg="mod">
            <ac:chgData name="Bohms, H.M. (Michel)" userId="f0b80a2c-ca6a-4850-9433-81e4d17ec5c1" providerId="ADAL" clId="{FBD933A5-3716-4CE6-9944-9EE98115B741}" dt="2021-10-07T17:56:28.606" v="2997"/>
            <ac:spMkLst>
              <pc:docMk/>
              <pc:sldMasterMk cId="2831793803" sldId="2147483648"/>
              <pc:sldLayoutMk cId="1653381390" sldId="2147483712"/>
              <ac:spMk id="111" creationId="{861D1119-6588-4798-BC08-253A6E15E209}"/>
            </ac:spMkLst>
          </pc:spChg>
          <pc:spChg chg="mod">
            <ac:chgData name="Bohms, H.M. (Michel)" userId="f0b80a2c-ca6a-4850-9433-81e4d17ec5c1" providerId="ADAL" clId="{FBD933A5-3716-4CE6-9944-9EE98115B741}" dt="2021-10-07T17:56:28.609" v="2999"/>
            <ac:spMkLst>
              <pc:docMk/>
              <pc:sldMasterMk cId="2831793803" sldId="2147483648"/>
              <pc:sldLayoutMk cId="1653381390" sldId="2147483712"/>
              <ac:spMk id="194" creationId="{38DAAFB3-FE3F-42B4-8C88-5F57FE159942}"/>
            </ac:spMkLst>
          </pc:spChg>
          <pc:spChg chg="mod">
            <ac:chgData name="Bohms, H.M. (Michel)" userId="f0b80a2c-ca6a-4850-9433-81e4d17ec5c1" providerId="ADAL" clId="{FBD933A5-3716-4CE6-9944-9EE98115B741}" dt="2021-10-07T17:56:28.610" v="3000"/>
            <ac:spMkLst>
              <pc:docMk/>
              <pc:sldMasterMk cId="2831793803" sldId="2147483648"/>
              <pc:sldLayoutMk cId="1653381390" sldId="2147483712"/>
              <ac:spMk id="196" creationId="{63194F65-4913-4057-BB8C-63650510F928}"/>
            </ac:spMkLst>
          </pc:spChg>
          <pc:spChg chg="mod">
            <ac:chgData name="Bohms, H.M. (Michel)" userId="f0b80a2c-ca6a-4850-9433-81e4d17ec5c1" providerId="ADAL" clId="{FBD933A5-3716-4CE6-9944-9EE98115B741}" dt="2021-10-07T17:56:28.610" v="3001"/>
            <ac:spMkLst>
              <pc:docMk/>
              <pc:sldMasterMk cId="2831793803" sldId="2147483648"/>
              <pc:sldLayoutMk cId="1653381390" sldId="2147483712"/>
              <ac:spMk id="198" creationId="{EDFBFD0F-E3DF-40DE-A4EA-70517F0C31D4}"/>
            </ac:spMkLst>
          </pc:spChg>
          <pc:spChg chg="mod">
            <ac:chgData name="Bohms, H.M. (Michel)" userId="f0b80a2c-ca6a-4850-9433-81e4d17ec5c1" providerId="ADAL" clId="{FBD933A5-3716-4CE6-9944-9EE98115B741}" dt="2021-10-07T17:56:28.611" v="3002"/>
            <ac:spMkLst>
              <pc:docMk/>
              <pc:sldMasterMk cId="2831793803" sldId="2147483648"/>
              <pc:sldLayoutMk cId="1653381390" sldId="2147483712"/>
              <ac:spMk id="199" creationId="{AA1338BD-D74F-4D33-A0AA-732C5CEECEE6}"/>
            </ac:spMkLst>
          </pc:spChg>
          <pc:spChg chg="mod">
            <ac:chgData name="Bohms, H.M. (Michel)" userId="f0b80a2c-ca6a-4850-9433-81e4d17ec5c1" providerId="ADAL" clId="{FBD933A5-3716-4CE6-9944-9EE98115B741}" dt="2021-10-07T17:56:28.611" v="3003"/>
            <ac:spMkLst>
              <pc:docMk/>
              <pc:sldMasterMk cId="2831793803" sldId="2147483648"/>
              <pc:sldLayoutMk cId="1653381390" sldId="2147483712"/>
              <ac:spMk id="202" creationId="{D8BD77BF-EE76-4C86-8C42-AAED35B3ECEF}"/>
            </ac:spMkLst>
          </pc:spChg>
          <pc:spChg chg="mod">
            <ac:chgData name="Bohms, H.M. (Michel)" userId="f0b80a2c-ca6a-4850-9433-81e4d17ec5c1" providerId="ADAL" clId="{FBD933A5-3716-4CE6-9944-9EE98115B741}" dt="2021-10-07T17:56:28.612" v="3004"/>
            <ac:spMkLst>
              <pc:docMk/>
              <pc:sldMasterMk cId="2831793803" sldId="2147483648"/>
              <pc:sldLayoutMk cId="1653381390" sldId="2147483712"/>
              <ac:spMk id="205" creationId="{1CADDF18-E1F3-4688-B673-DA01A82C35DA}"/>
            </ac:spMkLst>
          </pc:spChg>
          <pc:spChg chg="mod">
            <ac:chgData name="Bohms, H.M. (Michel)" userId="f0b80a2c-ca6a-4850-9433-81e4d17ec5c1" providerId="ADAL" clId="{FBD933A5-3716-4CE6-9944-9EE98115B741}" dt="2021-10-07T17:56:28.612" v="3005"/>
            <ac:spMkLst>
              <pc:docMk/>
              <pc:sldMasterMk cId="2831793803" sldId="2147483648"/>
              <pc:sldLayoutMk cId="1653381390" sldId="2147483712"/>
              <ac:spMk id="206" creationId="{52D8BE35-EE34-483E-9F61-B3B506AB2D23}"/>
            </ac:spMkLst>
          </pc:spChg>
          <pc:spChg chg="mod">
            <ac:chgData name="Bohms, H.M. (Michel)" userId="f0b80a2c-ca6a-4850-9433-81e4d17ec5c1" providerId="ADAL" clId="{FBD933A5-3716-4CE6-9944-9EE98115B741}" dt="2021-10-07T17:56:28.612" v="3006"/>
            <ac:spMkLst>
              <pc:docMk/>
              <pc:sldMasterMk cId="2831793803" sldId="2147483648"/>
              <pc:sldLayoutMk cId="1653381390" sldId="2147483712"/>
              <ac:spMk id="207" creationId="{5E7A15D2-B2DE-4272-B195-FEACB5039ADA}"/>
            </ac:spMkLst>
          </pc:spChg>
          <pc:spChg chg="mod">
            <ac:chgData name="Bohms, H.M. (Michel)" userId="f0b80a2c-ca6a-4850-9433-81e4d17ec5c1" providerId="ADAL" clId="{FBD933A5-3716-4CE6-9944-9EE98115B741}" dt="2021-10-07T17:56:28.613" v="3007"/>
            <ac:spMkLst>
              <pc:docMk/>
              <pc:sldMasterMk cId="2831793803" sldId="2147483648"/>
              <pc:sldLayoutMk cId="1653381390" sldId="2147483712"/>
              <ac:spMk id="209" creationId="{838BD367-3AB3-4103-B0B3-41A6FB16CA0D}"/>
            </ac:spMkLst>
          </pc:spChg>
          <pc:spChg chg="mod">
            <ac:chgData name="Bohms, H.M. (Michel)" userId="f0b80a2c-ca6a-4850-9433-81e4d17ec5c1" providerId="ADAL" clId="{FBD933A5-3716-4CE6-9944-9EE98115B741}" dt="2021-10-07T17:56:28.614" v="3008"/>
            <ac:spMkLst>
              <pc:docMk/>
              <pc:sldMasterMk cId="2831793803" sldId="2147483648"/>
              <pc:sldLayoutMk cId="1653381390" sldId="2147483712"/>
              <ac:spMk id="210" creationId="{9D885620-24E7-4EED-92BA-D84C42CA9FE8}"/>
            </ac:spMkLst>
          </pc:spChg>
          <pc:spChg chg="mod">
            <ac:chgData name="Bohms, H.M. (Michel)" userId="f0b80a2c-ca6a-4850-9433-81e4d17ec5c1" providerId="ADAL" clId="{FBD933A5-3716-4CE6-9944-9EE98115B741}" dt="2021-10-07T17:56:28.614" v="3009"/>
            <ac:spMkLst>
              <pc:docMk/>
              <pc:sldMasterMk cId="2831793803" sldId="2147483648"/>
              <pc:sldLayoutMk cId="1653381390" sldId="2147483712"/>
              <ac:spMk id="211" creationId="{FF8C5A71-C2E3-4782-84CC-3FFEAB0CE736}"/>
            </ac:spMkLst>
          </pc:spChg>
          <pc:spChg chg="mod">
            <ac:chgData name="Bohms, H.M. (Michel)" userId="f0b80a2c-ca6a-4850-9433-81e4d17ec5c1" providerId="ADAL" clId="{FBD933A5-3716-4CE6-9944-9EE98115B741}" dt="2021-10-07T17:56:28.615" v="3010"/>
            <ac:spMkLst>
              <pc:docMk/>
              <pc:sldMasterMk cId="2831793803" sldId="2147483648"/>
              <pc:sldLayoutMk cId="1653381390" sldId="2147483712"/>
              <ac:spMk id="212" creationId="{C5FF5094-5908-416A-AD8F-E96EC6C96AB9}"/>
            </ac:spMkLst>
          </pc:spChg>
          <pc:spChg chg="mod">
            <ac:chgData name="Bohms, H.M. (Michel)" userId="f0b80a2c-ca6a-4850-9433-81e4d17ec5c1" providerId="ADAL" clId="{FBD933A5-3716-4CE6-9944-9EE98115B741}" dt="2021-10-07T17:56:28.615" v="3011"/>
            <ac:spMkLst>
              <pc:docMk/>
              <pc:sldMasterMk cId="2831793803" sldId="2147483648"/>
              <pc:sldLayoutMk cId="1653381390" sldId="2147483712"/>
              <ac:spMk id="272" creationId="{DE4556A3-849B-4A2C-8A2B-B908E27280C5}"/>
            </ac:spMkLst>
          </pc:spChg>
          <pc:spChg chg="mod">
            <ac:chgData name="Bohms, H.M. (Michel)" userId="f0b80a2c-ca6a-4850-9433-81e4d17ec5c1" providerId="ADAL" clId="{FBD933A5-3716-4CE6-9944-9EE98115B741}" dt="2021-10-07T17:56:28.616" v="3012"/>
            <ac:spMkLst>
              <pc:docMk/>
              <pc:sldMasterMk cId="2831793803" sldId="2147483648"/>
              <pc:sldLayoutMk cId="1653381390" sldId="2147483712"/>
              <ac:spMk id="273" creationId="{93978440-5C6F-4E40-B7A0-064D56F28AF1}"/>
            </ac:spMkLst>
          </pc:spChg>
          <pc:spChg chg="mod">
            <ac:chgData name="Bohms, H.M. (Michel)" userId="f0b80a2c-ca6a-4850-9433-81e4d17ec5c1" providerId="ADAL" clId="{FBD933A5-3716-4CE6-9944-9EE98115B741}" dt="2021-10-07T17:56:28.616" v="3013"/>
            <ac:spMkLst>
              <pc:docMk/>
              <pc:sldMasterMk cId="2831793803" sldId="2147483648"/>
              <pc:sldLayoutMk cId="1653381390" sldId="2147483712"/>
              <ac:spMk id="274" creationId="{84A8634B-D8A6-4674-AAB3-24ED46A52627}"/>
            </ac:spMkLst>
          </pc:spChg>
          <pc:spChg chg="mod">
            <ac:chgData name="Bohms, H.M. (Michel)" userId="f0b80a2c-ca6a-4850-9433-81e4d17ec5c1" providerId="ADAL" clId="{FBD933A5-3716-4CE6-9944-9EE98115B741}" dt="2021-10-07T17:56:28.617" v="3014"/>
            <ac:spMkLst>
              <pc:docMk/>
              <pc:sldMasterMk cId="2831793803" sldId="2147483648"/>
              <pc:sldLayoutMk cId="1653381390" sldId="2147483712"/>
              <ac:spMk id="275" creationId="{74919392-F96F-4465-8B04-8F0F0CC042D1}"/>
            </ac:spMkLst>
          </pc:spChg>
        </pc:sldLayoutChg>
        <pc:sldLayoutChg chg="modSp mod">
          <pc:chgData name="Bohms, H.M. (Michel)" userId="f0b80a2c-ca6a-4850-9433-81e4d17ec5c1" providerId="ADAL" clId="{FBD933A5-3716-4CE6-9944-9EE98115B741}" dt="2021-10-07T17:56:28.818" v="3094" actId="790"/>
          <pc:sldLayoutMkLst>
            <pc:docMk/>
            <pc:sldMasterMk cId="2831793803" sldId="2147483648"/>
            <pc:sldLayoutMk cId="1623137549" sldId="2147483713"/>
          </pc:sldLayoutMkLst>
          <pc:spChg chg="mod">
            <ac:chgData name="Bohms, H.M. (Michel)" userId="f0b80a2c-ca6a-4850-9433-81e4d17ec5c1" providerId="ADAL" clId="{FBD933A5-3716-4CE6-9944-9EE98115B741}" dt="2021-10-07T17:56:28.814" v="3092" actId="790"/>
            <ac:spMkLst>
              <pc:docMk/>
              <pc:sldMasterMk cId="2831793803" sldId="2147483648"/>
              <pc:sldLayoutMk cId="1623137549" sldId="2147483713"/>
              <ac:spMk id="2" creationId="{CF8AEF7D-7580-4549-9D40-12C3FFB561CE}"/>
            </ac:spMkLst>
          </pc:spChg>
          <pc:spChg chg="mod">
            <ac:chgData name="Bohms, H.M. (Michel)" userId="f0b80a2c-ca6a-4850-9433-81e4d17ec5c1" providerId="ADAL" clId="{FBD933A5-3716-4CE6-9944-9EE98115B741}" dt="2021-10-07T17:56:28.805" v="3090" actId="790"/>
            <ac:spMkLst>
              <pc:docMk/>
              <pc:sldMasterMk cId="2831793803" sldId="2147483648"/>
              <pc:sldLayoutMk cId="1623137549" sldId="2147483713"/>
              <ac:spMk id="3" creationId="{433BDAC8-61B0-44F9-B401-C091D6903308}"/>
            </ac:spMkLst>
          </pc:spChg>
          <pc:spChg chg="mod">
            <ac:chgData name="Bohms, H.M. (Michel)" userId="f0b80a2c-ca6a-4850-9433-81e4d17ec5c1" providerId="ADAL" clId="{FBD933A5-3716-4CE6-9944-9EE98115B741}" dt="2021-10-07T17:56:28.818" v="3094" actId="790"/>
            <ac:spMkLst>
              <pc:docMk/>
              <pc:sldMasterMk cId="2831793803" sldId="2147483648"/>
              <pc:sldLayoutMk cId="1623137549" sldId="2147483713"/>
              <ac:spMk id="4" creationId="{CE30AFAE-9F7D-4286-BBB4-AC8E7D420768}"/>
            </ac:spMkLst>
          </pc:spChg>
          <pc:spChg chg="mod">
            <ac:chgData name="Bohms, H.M. (Michel)" userId="f0b80a2c-ca6a-4850-9433-81e4d17ec5c1" providerId="ADAL" clId="{FBD933A5-3716-4CE6-9944-9EE98115B741}" dt="2021-10-07T17:56:28.808" v="3091" actId="790"/>
            <ac:spMkLst>
              <pc:docMk/>
              <pc:sldMasterMk cId="2831793803" sldId="2147483648"/>
              <pc:sldLayoutMk cId="1623137549" sldId="2147483713"/>
              <ac:spMk id="5" creationId="{C4754688-78E7-409A-941A-B99A532050F6}"/>
            </ac:spMkLst>
          </pc:spChg>
          <pc:spChg chg="mod">
            <ac:chgData name="Bohms, H.M. (Michel)" userId="f0b80a2c-ca6a-4850-9433-81e4d17ec5c1" providerId="ADAL" clId="{FBD933A5-3716-4CE6-9944-9EE98115B741}" dt="2021-10-07T17:56:28.793" v="3085" actId="790"/>
            <ac:spMkLst>
              <pc:docMk/>
              <pc:sldMasterMk cId="2831793803" sldId="2147483648"/>
              <pc:sldLayoutMk cId="1623137549" sldId="2147483713"/>
              <ac:spMk id="9" creationId="{306BD5D3-3967-499E-87C9-6F3A334CE769}"/>
            </ac:spMkLst>
          </pc:spChg>
          <pc:spChg chg="mod">
            <ac:chgData name="Bohms, H.M. (Michel)" userId="f0b80a2c-ca6a-4850-9433-81e4d17ec5c1" providerId="ADAL" clId="{FBD933A5-3716-4CE6-9944-9EE98115B741}" dt="2021-10-07T17:56:28.816" v="3093"/>
            <ac:spMkLst>
              <pc:docMk/>
              <pc:sldMasterMk cId="2831793803" sldId="2147483648"/>
              <pc:sldLayoutMk cId="1623137549" sldId="2147483713"/>
              <ac:spMk id="11" creationId="{F6910D76-D499-4C78-8F33-CDD881528D6A}"/>
            </ac:spMkLst>
          </pc:spChg>
          <pc:spChg chg="mod">
            <ac:chgData name="Bohms, H.M. (Michel)" userId="f0b80a2c-ca6a-4850-9433-81e4d17ec5c1" providerId="ADAL" clId="{FBD933A5-3716-4CE6-9944-9EE98115B741}" dt="2021-10-07T17:56:28.789" v="3082" actId="790"/>
            <ac:spMkLst>
              <pc:docMk/>
              <pc:sldMasterMk cId="2831793803" sldId="2147483648"/>
              <pc:sldLayoutMk cId="1623137549" sldId="2147483713"/>
              <ac:spMk id="12" creationId="{D2D6917A-A3A5-482F-A0D3-BD7F10CD032E}"/>
            </ac:spMkLst>
          </pc:spChg>
          <pc:spChg chg="mod">
            <ac:chgData name="Bohms, H.M. (Michel)" userId="f0b80a2c-ca6a-4850-9433-81e4d17ec5c1" providerId="ADAL" clId="{FBD933A5-3716-4CE6-9944-9EE98115B741}" dt="2021-10-07T17:56:28.795" v="3086" actId="790"/>
            <ac:spMkLst>
              <pc:docMk/>
              <pc:sldMasterMk cId="2831793803" sldId="2147483648"/>
              <pc:sldLayoutMk cId="1623137549" sldId="2147483713"/>
              <ac:spMk id="25" creationId="{31D9F5AF-1CE4-492D-9595-51DA14E36D64}"/>
            </ac:spMkLst>
          </pc:spChg>
          <pc:spChg chg="mod">
            <ac:chgData name="Bohms, H.M. (Michel)" userId="f0b80a2c-ca6a-4850-9433-81e4d17ec5c1" providerId="ADAL" clId="{FBD933A5-3716-4CE6-9944-9EE98115B741}" dt="2021-10-07T17:56:28.796" v="3087" actId="790"/>
            <ac:spMkLst>
              <pc:docMk/>
              <pc:sldMasterMk cId="2831793803" sldId="2147483648"/>
              <pc:sldLayoutMk cId="1623137549" sldId="2147483713"/>
              <ac:spMk id="26" creationId="{6CA30C58-356F-4E30-A02E-60F3A8720228}"/>
            </ac:spMkLst>
          </pc:spChg>
          <pc:spChg chg="mod">
            <ac:chgData name="Bohms, H.M. (Michel)" userId="f0b80a2c-ca6a-4850-9433-81e4d17ec5c1" providerId="ADAL" clId="{FBD933A5-3716-4CE6-9944-9EE98115B741}" dt="2021-10-07T17:56:28.798" v="3088" actId="790"/>
            <ac:spMkLst>
              <pc:docMk/>
              <pc:sldMasterMk cId="2831793803" sldId="2147483648"/>
              <pc:sldLayoutMk cId="1623137549" sldId="2147483713"/>
              <ac:spMk id="27" creationId="{AEF8CBF0-1080-4328-90E3-E6A453C76D1C}"/>
            </ac:spMkLst>
          </pc:spChg>
          <pc:spChg chg="mod">
            <ac:chgData name="Bohms, H.M. (Michel)" userId="f0b80a2c-ca6a-4850-9433-81e4d17ec5c1" providerId="ADAL" clId="{FBD933A5-3716-4CE6-9944-9EE98115B741}" dt="2021-10-07T17:56:28.792" v="3084"/>
            <ac:spMkLst>
              <pc:docMk/>
              <pc:sldMasterMk cId="2831793803" sldId="2147483648"/>
              <pc:sldLayoutMk cId="1623137549" sldId="2147483713"/>
              <ac:spMk id="28" creationId="{084D1B84-42BA-459F-924D-D2C1C14E1253}"/>
            </ac:spMkLst>
          </pc:spChg>
          <pc:spChg chg="mod">
            <ac:chgData name="Bohms, H.M. (Michel)" userId="f0b80a2c-ca6a-4850-9433-81e4d17ec5c1" providerId="ADAL" clId="{FBD933A5-3716-4CE6-9944-9EE98115B741}" dt="2021-10-07T17:56:28.802" v="3089" actId="790"/>
            <ac:spMkLst>
              <pc:docMk/>
              <pc:sldMasterMk cId="2831793803" sldId="2147483648"/>
              <pc:sldLayoutMk cId="1623137549" sldId="2147483713"/>
              <ac:spMk id="34" creationId="{2408095E-D996-4C21-9D60-28C352FB9B2A}"/>
            </ac:spMkLst>
          </pc:spChg>
          <pc:spChg chg="mod">
            <ac:chgData name="Bohms, H.M. (Michel)" userId="f0b80a2c-ca6a-4850-9433-81e4d17ec5c1" providerId="ADAL" clId="{FBD933A5-3716-4CE6-9944-9EE98115B741}" dt="2021-10-07T17:56:28.790" v="3083" actId="790"/>
            <ac:spMkLst>
              <pc:docMk/>
              <pc:sldMasterMk cId="2831793803" sldId="2147483648"/>
              <pc:sldLayoutMk cId="1623137549" sldId="2147483713"/>
              <ac:spMk id="53" creationId="{27489788-7523-4049-B6A4-83AEF6154017}"/>
            </ac:spMkLst>
          </pc:spChg>
        </pc:sldLayoutChg>
        <pc:sldLayoutChg chg="modSp mod">
          <pc:chgData name="Bohms, H.M. (Michel)" userId="f0b80a2c-ca6a-4850-9433-81e4d17ec5c1" providerId="ADAL" clId="{FBD933A5-3716-4CE6-9944-9EE98115B741}" dt="2021-10-07T17:56:28.994" v="3191"/>
          <pc:sldLayoutMkLst>
            <pc:docMk/>
            <pc:sldMasterMk cId="2831793803" sldId="2147483648"/>
            <pc:sldLayoutMk cId="4037342474" sldId="2147483714"/>
          </pc:sldLayoutMkLst>
          <pc:spChg chg="mod">
            <ac:chgData name="Bohms, H.M. (Michel)" userId="f0b80a2c-ca6a-4850-9433-81e4d17ec5c1" providerId="ADAL" clId="{FBD933A5-3716-4CE6-9944-9EE98115B741}" dt="2021-10-07T17:56:28.994" v="3191"/>
            <ac:spMkLst>
              <pc:docMk/>
              <pc:sldMasterMk cId="2831793803" sldId="2147483648"/>
              <pc:sldLayoutMk cId="4037342474" sldId="2147483714"/>
              <ac:spMk id="6" creationId="{00000000-0000-0000-0000-000000000000}"/>
            </ac:spMkLst>
          </pc:spChg>
          <pc:spChg chg="mod">
            <ac:chgData name="Bohms, H.M. (Michel)" userId="f0b80a2c-ca6a-4850-9433-81e4d17ec5c1" providerId="ADAL" clId="{FBD933A5-3716-4CE6-9944-9EE98115B741}" dt="2021-10-07T17:56:28.994" v="3190"/>
            <ac:spMkLst>
              <pc:docMk/>
              <pc:sldMasterMk cId="2831793803" sldId="2147483648"/>
              <pc:sldLayoutMk cId="4037342474" sldId="2147483714"/>
              <ac:spMk id="9" creationId="{EF14CB9B-F149-429B-A5C3-71E7B5658D62}"/>
            </ac:spMkLst>
          </pc:spChg>
          <pc:spChg chg="mod">
            <ac:chgData name="Bohms, H.M. (Michel)" userId="f0b80a2c-ca6a-4850-9433-81e4d17ec5c1" providerId="ADAL" clId="{FBD933A5-3716-4CE6-9944-9EE98115B741}" dt="2021-10-07T17:56:28.992" v="3187"/>
            <ac:spMkLst>
              <pc:docMk/>
              <pc:sldMasterMk cId="2831793803" sldId="2147483648"/>
              <pc:sldLayoutMk cId="4037342474" sldId="2147483714"/>
              <ac:spMk id="15" creationId="{209E820A-5DE9-4FC3-986A-5D1FB86C8AC7}"/>
            </ac:spMkLst>
          </pc:spChg>
          <pc:spChg chg="mod">
            <ac:chgData name="Bohms, H.M. (Michel)" userId="f0b80a2c-ca6a-4850-9433-81e4d17ec5c1" providerId="ADAL" clId="{FBD933A5-3716-4CE6-9944-9EE98115B741}" dt="2021-10-07T17:56:28.993" v="3189"/>
            <ac:spMkLst>
              <pc:docMk/>
              <pc:sldMasterMk cId="2831793803" sldId="2147483648"/>
              <pc:sldLayoutMk cId="4037342474" sldId="2147483714"/>
              <ac:spMk id="144" creationId="{35F05C4C-6075-4158-98BE-256211DC58AE}"/>
            </ac:spMkLst>
          </pc:spChg>
          <pc:spChg chg="mod">
            <ac:chgData name="Bohms, H.M. (Michel)" userId="f0b80a2c-ca6a-4850-9433-81e4d17ec5c1" providerId="ADAL" clId="{FBD933A5-3716-4CE6-9944-9EE98115B741}" dt="2021-10-07T17:56:28.993" v="3188"/>
            <ac:spMkLst>
              <pc:docMk/>
              <pc:sldMasterMk cId="2831793803" sldId="2147483648"/>
              <pc:sldLayoutMk cId="4037342474" sldId="2147483714"/>
              <ac:spMk id="147" creationId="{B7047D21-55FE-4B63-B1D8-8A610FAEFAF5}"/>
            </ac:spMkLst>
          </pc:spChg>
          <pc:spChg chg="mod">
            <ac:chgData name="Bohms, H.M. (Michel)" userId="f0b80a2c-ca6a-4850-9433-81e4d17ec5c1" providerId="ADAL" clId="{FBD933A5-3716-4CE6-9944-9EE98115B741}" dt="2021-10-07T17:56:28.988" v="3184" actId="790"/>
            <ac:spMkLst>
              <pc:docMk/>
              <pc:sldMasterMk cId="2831793803" sldId="2147483648"/>
              <pc:sldLayoutMk cId="4037342474" sldId="2147483714"/>
              <ac:spMk id="148" creationId="{4A1F86EE-56C2-4FC7-A5E3-4FF8BAE206B8}"/>
            </ac:spMkLst>
          </pc:spChg>
          <pc:spChg chg="mod">
            <ac:chgData name="Bohms, H.M. (Michel)" userId="f0b80a2c-ca6a-4850-9433-81e4d17ec5c1" providerId="ADAL" clId="{FBD933A5-3716-4CE6-9944-9EE98115B741}" dt="2021-10-07T17:56:28.991" v="3186" actId="790"/>
            <ac:spMkLst>
              <pc:docMk/>
              <pc:sldMasterMk cId="2831793803" sldId="2147483648"/>
              <pc:sldLayoutMk cId="4037342474" sldId="2147483714"/>
              <ac:spMk id="152" creationId="{FC38A077-DCB9-4498-8DB4-E60250F49476}"/>
            </ac:spMkLst>
          </pc:spChg>
          <pc:spChg chg="mod">
            <ac:chgData name="Bohms, H.M. (Michel)" userId="f0b80a2c-ca6a-4850-9433-81e4d17ec5c1" providerId="ADAL" clId="{FBD933A5-3716-4CE6-9944-9EE98115B741}" dt="2021-10-07T17:56:28.990" v="3185" actId="790"/>
            <ac:spMkLst>
              <pc:docMk/>
              <pc:sldMasterMk cId="2831793803" sldId="2147483648"/>
              <pc:sldLayoutMk cId="4037342474" sldId="2147483714"/>
              <ac:spMk id="153" creationId="{4C9593A0-481A-4577-845D-CDCE33B1CEB4}"/>
            </ac:spMkLst>
          </pc:spChg>
        </pc:sldLayoutChg>
        <pc:sldLayoutChg chg="modSp mod">
          <pc:chgData name="Bohms, H.M. (Michel)" userId="f0b80a2c-ca6a-4850-9433-81e4d17ec5c1" providerId="ADAL" clId="{FBD933A5-3716-4CE6-9944-9EE98115B741}" dt="2021-10-07T17:56:28.603" v="2994" actId="790"/>
          <pc:sldLayoutMkLst>
            <pc:docMk/>
            <pc:sldMasterMk cId="2831793803" sldId="2147483648"/>
            <pc:sldLayoutMk cId="1829247463" sldId="2147483715"/>
          </pc:sldLayoutMkLst>
          <pc:spChg chg="mod">
            <ac:chgData name="Bohms, H.M. (Michel)" userId="f0b80a2c-ca6a-4850-9433-81e4d17ec5c1" providerId="ADAL" clId="{FBD933A5-3716-4CE6-9944-9EE98115B741}" dt="2021-10-07T17:56:28.587" v="2961"/>
            <ac:spMkLst>
              <pc:docMk/>
              <pc:sldMasterMk cId="2831793803" sldId="2147483648"/>
              <pc:sldLayoutMk cId="1829247463" sldId="2147483715"/>
              <ac:spMk id="3" creationId="{00000000-0000-0000-0000-000000000000}"/>
            </ac:spMkLst>
          </pc:spChg>
          <pc:spChg chg="mod">
            <ac:chgData name="Bohms, H.M. (Michel)" userId="f0b80a2c-ca6a-4850-9433-81e4d17ec5c1" providerId="ADAL" clId="{FBD933A5-3716-4CE6-9944-9EE98115B741}" dt="2021-10-07T17:56:28.586" v="2960" actId="790"/>
            <ac:spMkLst>
              <pc:docMk/>
              <pc:sldMasterMk cId="2831793803" sldId="2147483648"/>
              <pc:sldLayoutMk cId="1829247463" sldId="2147483715"/>
              <ac:spMk id="5" creationId="{DA6621DD-BDCD-46CA-8A6F-90B3DC62D7E8}"/>
            </ac:spMkLst>
          </pc:spChg>
          <pc:spChg chg="mod">
            <ac:chgData name="Bohms, H.M. (Michel)" userId="f0b80a2c-ca6a-4850-9433-81e4d17ec5c1" providerId="ADAL" clId="{FBD933A5-3716-4CE6-9944-9EE98115B741}" dt="2021-10-07T17:56:28.601" v="2993"/>
            <ac:spMkLst>
              <pc:docMk/>
              <pc:sldMasterMk cId="2831793803" sldId="2147483648"/>
              <pc:sldLayoutMk cId="1829247463" sldId="2147483715"/>
              <ac:spMk id="6" creationId="{D087FE13-DC03-4A42-925F-D0677F5B0C5C}"/>
            </ac:spMkLst>
          </pc:spChg>
          <pc:spChg chg="mod">
            <ac:chgData name="Bohms, H.M. (Michel)" userId="f0b80a2c-ca6a-4850-9433-81e4d17ec5c1" providerId="ADAL" clId="{FBD933A5-3716-4CE6-9944-9EE98115B741}" dt="2021-10-07T17:56:28.603" v="2994" actId="790"/>
            <ac:spMkLst>
              <pc:docMk/>
              <pc:sldMasterMk cId="2831793803" sldId="2147483648"/>
              <pc:sldLayoutMk cId="1829247463" sldId="2147483715"/>
              <ac:spMk id="7" creationId="{8DF4131D-4D75-4BED-8DFA-0D0179676F7F}"/>
            </ac:spMkLst>
          </pc:spChg>
          <pc:spChg chg="mod">
            <ac:chgData name="Bohms, H.M. (Michel)" userId="f0b80a2c-ca6a-4850-9433-81e4d17ec5c1" providerId="ADAL" clId="{FBD933A5-3716-4CE6-9944-9EE98115B741}" dt="2021-10-07T17:56:28.594" v="2977"/>
            <ac:spMkLst>
              <pc:docMk/>
              <pc:sldMasterMk cId="2831793803" sldId="2147483648"/>
              <pc:sldLayoutMk cId="1829247463" sldId="2147483715"/>
              <ac:spMk id="37" creationId="{159BAF31-401A-4522-8239-DF2606BF8C84}"/>
            </ac:spMkLst>
          </pc:spChg>
          <pc:spChg chg="mod">
            <ac:chgData name="Bohms, H.M. (Michel)" userId="f0b80a2c-ca6a-4850-9433-81e4d17ec5c1" providerId="ADAL" clId="{FBD933A5-3716-4CE6-9944-9EE98115B741}" dt="2021-10-07T17:56:28.595" v="2978"/>
            <ac:spMkLst>
              <pc:docMk/>
              <pc:sldMasterMk cId="2831793803" sldId="2147483648"/>
              <pc:sldLayoutMk cId="1829247463" sldId="2147483715"/>
              <ac:spMk id="38" creationId="{7699DD38-CBE1-49F3-B134-D210BF837DBC}"/>
            </ac:spMkLst>
          </pc:spChg>
          <pc:spChg chg="mod">
            <ac:chgData name="Bohms, H.M. (Michel)" userId="f0b80a2c-ca6a-4850-9433-81e4d17ec5c1" providerId="ADAL" clId="{FBD933A5-3716-4CE6-9944-9EE98115B741}" dt="2021-10-07T17:56:28.595" v="2979"/>
            <ac:spMkLst>
              <pc:docMk/>
              <pc:sldMasterMk cId="2831793803" sldId="2147483648"/>
              <pc:sldLayoutMk cId="1829247463" sldId="2147483715"/>
              <ac:spMk id="39" creationId="{139E2BA3-2E7E-4A78-9EC4-D3DAD4BBE7B0}"/>
            </ac:spMkLst>
          </pc:spChg>
          <pc:spChg chg="mod">
            <ac:chgData name="Bohms, H.M. (Michel)" userId="f0b80a2c-ca6a-4850-9433-81e4d17ec5c1" providerId="ADAL" clId="{FBD933A5-3716-4CE6-9944-9EE98115B741}" dt="2021-10-07T17:56:28.596" v="2980"/>
            <ac:spMkLst>
              <pc:docMk/>
              <pc:sldMasterMk cId="2831793803" sldId="2147483648"/>
              <pc:sldLayoutMk cId="1829247463" sldId="2147483715"/>
              <ac:spMk id="40" creationId="{38FB84D3-2688-4F98-9FA5-C5F2C41CB727}"/>
            </ac:spMkLst>
          </pc:spChg>
          <pc:spChg chg="mod">
            <ac:chgData name="Bohms, H.M. (Michel)" userId="f0b80a2c-ca6a-4850-9433-81e4d17ec5c1" providerId="ADAL" clId="{FBD933A5-3716-4CE6-9944-9EE98115B741}" dt="2021-10-07T17:56:28.596" v="2981"/>
            <ac:spMkLst>
              <pc:docMk/>
              <pc:sldMasterMk cId="2831793803" sldId="2147483648"/>
              <pc:sldLayoutMk cId="1829247463" sldId="2147483715"/>
              <ac:spMk id="41" creationId="{00A315A9-D390-4556-A3F2-7E26F96CB535}"/>
            </ac:spMkLst>
          </pc:spChg>
          <pc:spChg chg="mod">
            <ac:chgData name="Bohms, H.M. (Michel)" userId="f0b80a2c-ca6a-4850-9433-81e4d17ec5c1" providerId="ADAL" clId="{FBD933A5-3716-4CE6-9944-9EE98115B741}" dt="2021-10-07T17:56:28.596" v="2982"/>
            <ac:spMkLst>
              <pc:docMk/>
              <pc:sldMasterMk cId="2831793803" sldId="2147483648"/>
              <pc:sldLayoutMk cId="1829247463" sldId="2147483715"/>
              <ac:spMk id="42" creationId="{549A183C-5680-4674-966F-9F9037BAB937}"/>
            </ac:spMkLst>
          </pc:spChg>
          <pc:spChg chg="mod">
            <ac:chgData name="Bohms, H.M. (Michel)" userId="f0b80a2c-ca6a-4850-9433-81e4d17ec5c1" providerId="ADAL" clId="{FBD933A5-3716-4CE6-9944-9EE98115B741}" dt="2021-10-07T17:56:28.597" v="2983"/>
            <ac:spMkLst>
              <pc:docMk/>
              <pc:sldMasterMk cId="2831793803" sldId="2147483648"/>
              <pc:sldLayoutMk cId="1829247463" sldId="2147483715"/>
              <ac:spMk id="43" creationId="{CFC607E6-BA85-4065-910B-042AA1A77F40}"/>
            </ac:spMkLst>
          </pc:spChg>
          <pc:spChg chg="mod">
            <ac:chgData name="Bohms, H.M. (Michel)" userId="f0b80a2c-ca6a-4850-9433-81e4d17ec5c1" providerId="ADAL" clId="{FBD933A5-3716-4CE6-9944-9EE98115B741}" dt="2021-10-07T17:56:28.597" v="2984"/>
            <ac:spMkLst>
              <pc:docMk/>
              <pc:sldMasterMk cId="2831793803" sldId="2147483648"/>
              <pc:sldLayoutMk cId="1829247463" sldId="2147483715"/>
              <ac:spMk id="44" creationId="{943BB5C3-FAA3-48A0-941A-CC3CDDD055B8}"/>
            </ac:spMkLst>
          </pc:spChg>
          <pc:spChg chg="mod">
            <ac:chgData name="Bohms, H.M. (Michel)" userId="f0b80a2c-ca6a-4850-9433-81e4d17ec5c1" providerId="ADAL" clId="{FBD933A5-3716-4CE6-9944-9EE98115B741}" dt="2021-10-07T17:56:28.598" v="2985"/>
            <ac:spMkLst>
              <pc:docMk/>
              <pc:sldMasterMk cId="2831793803" sldId="2147483648"/>
              <pc:sldLayoutMk cId="1829247463" sldId="2147483715"/>
              <ac:spMk id="45" creationId="{EF601F0D-CE41-43DA-B00B-A7D60F7DA54D}"/>
            </ac:spMkLst>
          </pc:spChg>
          <pc:spChg chg="mod">
            <ac:chgData name="Bohms, H.M. (Michel)" userId="f0b80a2c-ca6a-4850-9433-81e4d17ec5c1" providerId="ADAL" clId="{FBD933A5-3716-4CE6-9944-9EE98115B741}" dt="2021-10-07T17:56:28.598" v="2986"/>
            <ac:spMkLst>
              <pc:docMk/>
              <pc:sldMasterMk cId="2831793803" sldId="2147483648"/>
              <pc:sldLayoutMk cId="1829247463" sldId="2147483715"/>
              <ac:spMk id="46" creationId="{E1D3C620-65F9-41B7-AA68-735B7415C21E}"/>
            </ac:spMkLst>
          </pc:spChg>
          <pc:spChg chg="mod">
            <ac:chgData name="Bohms, H.M. (Michel)" userId="f0b80a2c-ca6a-4850-9433-81e4d17ec5c1" providerId="ADAL" clId="{FBD933A5-3716-4CE6-9944-9EE98115B741}" dt="2021-10-07T17:56:28.598" v="2987"/>
            <ac:spMkLst>
              <pc:docMk/>
              <pc:sldMasterMk cId="2831793803" sldId="2147483648"/>
              <pc:sldLayoutMk cId="1829247463" sldId="2147483715"/>
              <ac:spMk id="47" creationId="{3C04333A-416D-4964-954C-3521DDB3317E}"/>
            </ac:spMkLst>
          </pc:spChg>
          <pc:spChg chg="mod">
            <ac:chgData name="Bohms, H.M. (Michel)" userId="f0b80a2c-ca6a-4850-9433-81e4d17ec5c1" providerId="ADAL" clId="{FBD933A5-3716-4CE6-9944-9EE98115B741}" dt="2021-10-07T17:56:28.599" v="2988"/>
            <ac:spMkLst>
              <pc:docMk/>
              <pc:sldMasterMk cId="2831793803" sldId="2147483648"/>
              <pc:sldLayoutMk cId="1829247463" sldId="2147483715"/>
              <ac:spMk id="48" creationId="{4FC49E30-4FA8-4F0A-944A-6C1A822C18A5}"/>
            </ac:spMkLst>
          </pc:spChg>
          <pc:spChg chg="mod">
            <ac:chgData name="Bohms, H.M. (Michel)" userId="f0b80a2c-ca6a-4850-9433-81e4d17ec5c1" providerId="ADAL" clId="{FBD933A5-3716-4CE6-9944-9EE98115B741}" dt="2021-10-07T17:56:28.599" v="2989"/>
            <ac:spMkLst>
              <pc:docMk/>
              <pc:sldMasterMk cId="2831793803" sldId="2147483648"/>
              <pc:sldLayoutMk cId="1829247463" sldId="2147483715"/>
              <ac:spMk id="49" creationId="{8E23D2B4-97F7-4CE2-BC69-CEC7CBDC49ED}"/>
            </ac:spMkLst>
          </pc:spChg>
          <pc:spChg chg="mod">
            <ac:chgData name="Bohms, H.M. (Michel)" userId="f0b80a2c-ca6a-4850-9433-81e4d17ec5c1" providerId="ADAL" clId="{FBD933A5-3716-4CE6-9944-9EE98115B741}" dt="2021-10-07T17:56:28.600" v="2990"/>
            <ac:spMkLst>
              <pc:docMk/>
              <pc:sldMasterMk cId="2831793803" sldId="2147483648"/>
              <pc:sldLayoutMk cId="1829247463" sldId="2147483715"/>
              <ac:spMk id="50" creationId="{B98D1A3C-5F1B-4B81-8873-18B6470606EC}"/>
            </ac:spMkLst>
          </pc:spChg>
          <pc:spChg chg="mod">
            <ac:chgData name="Bohms, H.M. (Michel)" userId="f0b80a2c-ca6a-4850-9433-81e4d17ec5c1" providerId="ADAL" clId="{FBD933A5-3716-4CE6-9944-9EE98115B741}" dt="2021-10-07T17:56:28.600" v="2991"/>
            <ac:spMkLst>
              <pc:docMk/>
              <pc:sldMasterMk cId="2831793803" sldId="2147483648"/>
              <pc:sldLayoutMk cId="1829247463" sldId="2147483715"/>
              <ac:spMk id="51" creationId="{B29D1E31-7886-4731-8E0D-12B2188B6ACE}"/>
            </ac:spMkLst>
          </pc:spChg>
          <pc:spChg chg="mod">
            <ac:chgData name="Bohms, H.M. (Michel)" userId="f0b80a2c-ca6a-4850-9433-81e4d17ec5c1" providerId="ADAL" clId="{FBD933A5-3716-4CE6-9944-9EE98115B741}" dt="2021-10-07T17:56:28.601" v="2992"/>
            <ac:spMkLst>
              <pc:docMk/>
              <pc:sldMasterMk cId="2831793803" sldId="2147483648"/>
              <pc:sldLayoutMk cId="1829247463" sldId="2147483715"/>
              <ac:spMk id="52" creationId="{A338A0D5-3C79-4D00-BF67-5930E6B0A414}"/>
            </ac:spMkLst>
          </pc:spChg>
          <pc:spChg chg="mod">
            <ac:chgData name="Bohms, H.M. (Michel)" userId="f0b80a2c-ca6a-4850-9433-81e4d17ec5c1" providerId="ADAL" clId="{FBD933A5-3716-4CE6-9944-9EE98115B741}" dt="2021-10-07T17:56:28.588" v="2962"/>
            <ac:spMkLst>
              <pc:docMk/>
              <pc:sldMasterMk cId="2831793803" sldId="2147483648"/>
              <pc:sldLayoutMk cId="1829247463" sldId="2147483715"/>
              <ac:spMk id="130" creationId="{09139BB3-0E95-42DB-B5FD-B804238C47E7}"/>
            </ac:spMkLst>
          </pc:spChg>
          <pc:spChg chg="mod">
            <ac:chgData name="Bohms, H.M. (Michel)" userId="f0b80a2c-ca6a-4850-9433-81e4d17ec5c1" providerId="ADAL" clId="{FBD933A5-3716-4CE6-9944-9EE98115B741}" dt="2021-10-07T17:56:28.588" v="2963"/>
            <ac:spMkLst>
              <pc:docMk/>
              <pc:sldMasterMk cId="2831793803" sldId="2147483648"/>
              <pc:sldLayoutMk cId="1829247463" sldId="2147483715"/>
              <ac:spMk id="131" creationId="{0193F33A-B169-4E6C-A0E4-1C401F03326A}"/>
            </ac:spMkLst>
          </pc:spChg>
          <pc:spChg chg="mod">
            <ac:chgData name="Bohms, H.M. (Michel)" userId="f0b80a2c-ca6a-4850-9433-81e4d17ec5c1" providerId="ADAL" clId="{FBD933A5-3716-4CE6-9944-9EE98115B741}" dt="2021-10-07T17:56:28.589" v="2964"/>
            <ac:spMkLst>
              <pc:docMk/>
              <pc:sldMasterMk cId="2831793803" sldId="2147483648"/>
              <pc:sldLayoutMk cId="1829247463" sldId="2147483715"/>
              <ac:spMk id="132" creationId="{CFDDF722-2134-44DD-9F42-55A2163355CF}"/>
            </ac:spMkLst>
          </pc:spChg>
          <pc:spChg chg="mod">
            <ac:chgData name="Bohms, H.M. (Michel)" userId="f0b80a2c-ca6a-4850-9433-81e4d17ec5c1" providerId="ADAL" clId="{FBD933A5-3716-4CE6-9944-9EE98115B741}" dt="2021-10-07T17:56:28.589" v="2965"/>
            <ac:spMkLst>
              <pc:docMk/>
              <pc:sldMasterMk cId="2831793803" sldId="2147483648"/>
              <pc:sldLayoutMk cId="1829247463" sldId="2147483715"/>
              <ac:spMk id="133" creationId="{E2A18408-6710-416E-8413-E2AF616D91BC}"/>
            </ac:spMkLst>
          </pc:spChg>
          <pc:spChg chg="mod">
            <ac:chgData name="Bohms, H.M. (Michel)" userId="f0b80a2c-ca6a-4850-9433-81e4d17ec5c1" providerId="ADAL" clId="{FBD933A5-3716-4CE6-9944-9EE98115B741}" dt="2021-10-07T17:56:28.589" v="2966"/>
            <ac:spMkLst>
              <pc:docMk/>
              <pc:sldMasterMk cId="2831793803" sldId="2147483648"/>
              <pc:sldLayoutMk cId="1829247463" sldId="2147483715"/>
              <ac:spMk id="134" creationId="{432466DB-08EE-4A9B-B739-16F0BD593113}"/>
            </ac:spMkLst>
          </pc:spChg>
          <pc:spChg chg="mod">
            <ac:chgData name="Bohms, H.M. (Michel)" userId="f0b80a2c-ca6a-4850-9433-81e4d17ec5c1" providerId="ADAL" clId="{FBD933A5-3716-4CE6-9944-9EE98115B741}" dt="2021-10-07T17:56:28.590" v="2967"/>
            <ac:spMkLst>
              <pc:docMk/>
              <pc:sldMasterMk cId="2831793803" sldId="2147483648"/>
              <pc:sldLayoutMk cId="1829247463" sldId="2147483715"/>
              <ac:spMk id="135" creationId="{FB1B3F49-2D34-4B2A-8143-8FF9313EDD5E}"/>
            </ac:spMkLst>
          </pc:spChg>
          <pc:spChg chg="mod">
            <ac:chgData name="Bohms, H.M. (Michel)" userId="f0b80a2c-ca6a-4850-9433-81e4d17ec5c1" providerId="ADAL" clId="{FBD933A5-3716-4CE6-9944-9EE98115B741}" dt="2021-10-07T17:56:28.590" v="2968"/>
            <ac:spMkLst>
              <pc:docMk/>
              <pc:sldMasterMk cId="2831793803" sldId="2147483648"/>
              <pc:sldLayoutMk cId="1829247463" sldId="2147483715"/>
              <ac:spMk id="136" creationId="{90076CCB-0A34-4B58-AD13-14B30D4E58E6}"/>
            </ac:spMkLst>
          </pc:spChg>
          <pc:spChg chg="mod">
            <ac:chgData name="Bohms, H.M. (Michel)" userId="f0b80a2c-ca6a-4850-9433-81e4d17ec5c1" providerId="ADAL" clId="{FBD933A5-3716-4CE6-9944-9EE98115B741}" dt="2021-10-07T17:56:28.591" v="2969"/>
            <ac:spMkLst>
              <pc:docMk/>
              <pc:sldMasterMk cId="2831793803" sldId="2147483648"/>
              <pc:sldLayoutMk cId="1829247463" sldId="2147483715"/>
              <ac:spMk id="137" creationId="{6E4C1E79-BFB4-49E2-B8B4-704FE08A0221}"/>
            </ac:spMkLst>
          </pc:spChg>
          <pc:spChg chg="mod">
            <ac:chgData name="Bohms, H.M. (Michel)" userId="f0b80a2c-ca6a-4850-9433-81e4d17ec5c1" providerId="ADAL" clId="{FBD933A5-3716-4CE6-9944-9EE98115B741}" dt="2021-10-07T17:56:28.591" v="2970"/>
            <ac:spMkLst>
              <pc:docMk/>
              <pc:sldMasterMk cId="2831793803" sldId="2147483648"/>
              <pc:sldLayoutMk cId="1829247463" sldId="2147483715"/>
              <ac:spMk id="138" creationId="{DC76EBBF-0030-4AA1-BF10-48A92A06B59F}"/>
            </ac:spMkLst>
          </pc:spChg>
          <pc:spChg chg="mod">
            <ac:chgData name="Bohms, H.M. (Michel)" userId="f0b80a2c-ca6a-4850-9433-81e4d17ec5c1" providerId="ADAL" clId="{FBD933A5-3716-4CE6-9944-9EE98115B741}" dt="2021-10-07T17:56:28.592" v="2971"/>
            <ac:spMkLst>
              <pc:docMk/>
              <pc:sldMasterMk cId="2831793803" sldId="2147483648"/>
              <pc:sldLayoutMk cId="1829247463" sldId="2147483715"/>
              <ac:spMk id="139" creationId="{5017CD28-C2AF-4032-B589-1423BFA89F05}"/>
            </ac:spMkLst>
          </pc:spChg>
          <pc:spChg chg="mod">
            <ac:chgData name="Bohms, H.M. (Michel)" userId="f0b80a2c-ca6a-4850-9433-81e4d17ec5c1" providerId="ADAL" clId="{FBD933A5-3716-4CE6-9944-9EE98115B741}" dt="2021-10-07T17:56:28.592" v="2972"/>
            <ac:spMkLst>
              <pc:docMk/>
              <pc:sldMasterMk cId="2831793803" sldId="2147483648"/>
              <pc:sldLayoutMk cId="1829247463" sldId="2147483715"/>
              <ac:spMk id="140" creationId="{FBA4AAE8-8D5F-4224-B74C-AFE8DAA7B73B}"/>
            </ac:spMkLst>
          </pc:spChg>
          <pc:spChg chg="mod">
            <ac:chgData name="Bohms, H.M. (Michel)" userId="f0b80a2c-ca6a-4850-9433-81e4d17ec5c1" providerId="ADAL" clId="{FBD933A5-3716-4CE6-9944-9EE98115B741}" dt="2021-10-07T17:56:28.593" v="2973"/>
            <ac:spMkLst>
              <pc:docMk/>
              <pc:sldMasterMk cId="2831793803" sldId="2147483648"/>
              <pc:sldLayoutMk cId="1829247463" sldId="2147483715"/>
              <ac:spMk id="141" creationId="{6805760E-C026-4BB8-A85F-3C2FF927F6F4}"/>
            </ac:spMkLst>
          </pc:spChg>
          <pc:spChg chg="mod">
            <ac:chgData name="Bohms, H.M. (Michel)" userId="f0b80a2c-ca6a-4850-9433-81e4d17ec5c1" providerId="ADAL" clId="{FBD933A5-3716-4CE6-9944-9EE98115B741}" dt="2021-10-07T17:56:28.593" v="2974"/>
            <ac:spMkLst>
              <pc:docMk/>
              <pc:sldMasterMk cId="2831793803" sldId="2147483648"/>
              <pc:sldLayoutMk cId="1829247463" sldId="2147483715"/>
              <ac:spMk id="142" creationId="{230160BE-302E-4C96-96A3-7B349A370C8E}"/>
            </ac:spMkLst>
          </pc:spChg>
          <pc:spChg chg="mod">
            <ac:chgData name="Bohms, H.M. (Michel)" userId="f0b80a2c-ca6a-4850-9433-81e4d17ec5c1" providerId="ADAL" clId="{FBD933A5-3716-4CE6-9944-9EE98115B741}" dt="2021-10-07T17:56:28.593" v="2975"/>
            <ac:spMkLst>
              <pc:docMk/>
              <pc:sldMasterMk cId="2831793803" sldId="2147483648"/>
              <pc:sldLayoutMk cId="1829247463" sldId="2147483715"/>
              <ac:spMk id="143" creationId="{A7A2C18B-31F8-41AE-9CE0-F6E0827E24D3}"/>
            </ac:spMkLst>
          </pc:spChg>
          <pc:spChg chg="mod">
            <ac:chgData name="Bohms, H.M. (Michel)" userId="f0b80a2c-ca6a-4850-9433-81e4d17ec5c1" providerId="ADAL" clId="{FBD933A5-3716-4CE6-9944-9EE98115B741}" dt="2021-10-07T17:56:28.594" v="2976"/>
            <ac:spMkLst>
              <pc:docMk/>
              <pc:sldMasterMk cId="2831793803" sldId="2147483648"/>
              <pc:sldLayoutMk cId="1829247463" sldId="2147483715"/>
              <ac:spMk id="144" creationId="{5863A4F4-EC3F-4D3A-BA06-224079A5A54A}"/>
            </ac:spMkLst>
          </pc:spChg>
        </pc:sldLayoutChg>
        <pc:sldLayoutChg chg="modSp mod">
          <pc:chgData name="Bohms, H.M. (Michel)" userId="f0b80a2c-ca6a-4850-9433-81e4d17ec5c1" providerId="ADAL" clId="{FBD933A5-3716-4CE6-9944-9EE98115B741}" dt="2021-10-07T17:56:28.639" v="3022" actId="790"/>
          <pc:sldLayoutMkLst>
            <pc:docMk/>
            <pc:sldMasterMk cId="2831793803" sldId="2147483648"/>
            <pc:sldLayoutMk cId="3741639276" sldId="2147483716"/>
          </pc:sldLayoutMkLst>
          <pc:spChg chg="mod">
            <ac:chgData name="Bohms, H.M. (Michel)" userId="f0b80a2c-ca6a-4850-9433-81e4d17ec5c1" providerId="ADAL" clId="{FBD933A5-3716-4CE6-9944-9EE98115B741}" dt="2021-10-07T17:56:28.637" v="3021" actId="790"/>
            <ac:spMkLst>
              <pc:docMk/>
              <pc:sldMasterMk cId="2831793803" sldId="2147483648"/>
              <pc:sldLayoutMk cId="3741639276" sldId="2147483716"/>
              <ac:spMk id="8" creationId="{D33624B2-EE21-4FD3-9444-4542956651AA}"/>
            </ac:spMkLst>
          </pc:spChg>
          <pc:spChg chg="mod">
            <ac:chgData name="Bohms, H.M. (Michel)" userId="f0b80a2c-ca6a-4850-9433-81e4d17ec5c1" providerId="ADAL" clId="{FBD933A5-3716-4CE6-9944-9EE98115B741}" dt="2021-10-07T17:56:28.623" v="3018" actId="790"/>
            <ac:spMkLst>
              <pc:docMk/>
              <pc:sldMasterMk cId="2831793803" sldId="2147483648"/>
              <pc:sldLayoutMk cId="3741639276" sldId="2147483716"/>
              <ac:spMk id="10" creationId="{9C6D722F-8680-4071-9123-21F371291D9E}"/>
            </ac:spMkLst>
          </pc:spChg>
          <pc:spChg chg="mod">
            <ac:chgData name="Bohms, H.M. (Michel)" userId="f0b80a2c-ca6a-4850-9433-81e4d17ec5c1" providerId="ADAL" clId="{FBD933A5-3716-4CE6-9944-9EE98115B741}" dt="2021-10-07T17:56:28.621" v="3017" actId="790"/>
            <ac:spMkLst>
              <pc:docMk/>
              <pc:sldMasterMk cId="2831793803" sldId="2147483648"/>
              <pc:sldLayoutMk cId="3741639276" sldId="2147483716"/>
              <ac:spMk id="11" creationId="{AA692845-3CAE-4344-A741-2AFCF32F8547}"/>
            </ac:spMkLst>
          </pc:spChg>
          <pc:spChg chg="mod">
            <ac:chgData name="Bohms, H.M. (Michel)" userId="f0b80a2c-ca6a-4850-9433-81e4d17ec5c1" providerId="ADAL" clId="{FBD933A5-3716-4CE6-9944-9EE98115B741}" dt="2021-10-07T17:56:28.639" v="3022" actId="790"/>
            <ac:spMkLst>
              <pc:docMk/>
              <pc:sldMasterMk cId="2831793803" sldId="2147483648"/>
              <pc:sldLayoutMk cId="3741639276" sldId="2147483716"/>
              <ac:spMk id="31" creationId="{4FD1D93D-B6C4-4842-923B-938AE2927FD3}"/>
            </ac:spMkLst>
          </pc:spChg>
          <pc:spChg chg="mod">
            <ac:chgData name="Bohms, H.M. (Michel)" userId="f0b80a2c-ca6a-4850-9433-81e4d17ec5c1" providerId="ADAL" clId="{FBD933A5-3716-4CE6-9944-9EE98115B741}" dt="2021-10-07T17:56:28.635" v="3020" actId="790"/>
            <ac:spMkLst>
              <pc:docMk/>
              <pc:sldMasterMk cId="2831793803" sldId="2147483648"/>
              <pc:sldLayoutMk cId="3741639276" sldId="2147483716"/>
              <ac:spMk id="33" creationId="{5A73AC90-7B0E-4421-91F5-76C415F2E67A}"/>
            </ac:spMkLst>
          </pc:spChg>
          <pc:spChg chg="mod">
            <ac:chgData name="Bohms, H.M. (Michel)" userId="f0b80a2c-ca6a-4850-9433-81e4d17ec5c1" providerId="ADAL" clId="{FBD933A5-3716-4CE6-9944-9EE98115B741}" dt="2021-10-07T17:56:28.626" v="3019" actId="790"/>
            <ac:spMkLst>
              <pc:docMk/>
              <pc:sldMasterMk cId="2831793803" sldId="2147483648"/>
              <pc:sldLayoutMk cId="3741639276" sldId="2147483716"/>
              <ac:spMk id="34" creationId="{2BEB1C6B-58D2-436E-8830-CF31BEE16320}"/>
            </ac:spMkLst>
          </pc:spChg>
        </pc:sldLayoutChg>
        <pc:sldLayoutChg chg="modSp mod">
          <pc:chgData name="Bohms, H.M. (Michel)" userId="f0b80a2c-ca6a-4850-9433-81e4d17ec5c1" providerId="ADAL" clId="{FBD933A5-3716-4CE6-9944-9EE98115B741}" dt="2021-10-07T17:56:28.956" v="3156" actId="790"/>
          <pc:sldLayoutMkLst>
            <pc:docMk/>
            <pc:sldMasterMk cId="2831793803" sldId="2147483648"/>
            <pc:sldLayoutMk cId="3312075926" sldId="2147483717"/>
          </pc:sldLayoutMkLst>
          <pc:spChg chg="mod">
            <ac:chgData name="Bohms, H.M. (Michel)" userId="f0b80a2c-ca6a-4850-9433-81e4d17ec5c1" providerId="ADAL" clId="{FBD933A5-3716-4CE6-9944-9EE98115B741}" dt="2021-10-07T17:56:28.948" v="3153" actId="790"/>
            <ac:spMkLst>
              <pc:docMk/>
              <pc:sldMasterMk cId="2831793803" sldId="2147483648"/>
              <pc:sldLayoutMk cId="3312075926" sldId="2147483717"/>
              <ac:spMk id="2" creationId="{962E881C-C9EB-4FAC-AAAA-FDB9D3842913}"/>
            </ac:spMkLst>
          </pc:spChg>
          <pc:spChg chg="mod">
            <ac:chgData name="Bohms, H.M. (Michel)" userId="f0b80a2c-ca6a-4850-9433-81e4d17ec5c1" providerId="ADAL" clId="{FBD933A5-3716-4CE6-9944-9EE98115B741}" dt="2021-10-07T17:56:28.952" v="3154" actId="790"/>
            <ac:spMkLst>
              <pc:docMk/>
              <pc:sldMasterMk cId="2831793803" sldId="2147483648"/>
              <pc:sldLayoutMk cId="3312075926" sldId="2147483717"/>
              <ac:spMk id="3" creationId="{6BCEAE92-C89D-440E-994D-4DC4B0A72F97}"/>
            </ac:spMkLst>
          </pc:spChg>
          <pc:spChg chg="mod">
            <ac:chgData name="Bohms, H.M. (Michel)" userId="f0b80a2c-ca6a-4850-9433-81e4d17ec5c1" providerId="ADAL" clId="{FBD933A5-3716-4CE6-9944-9EE98115B741}" dt="2021-10-07T17:56:28.946" v="3152" actId="790"/>
            <ac:spMkLst>
              <pc:docMk/>
              <pc:sldMasterMk cId="2831793803" sldId="2147483648"/>
              <pc:sldLayoutMk cId="3312075926" sldId="2147483717"/>
              <ac:spMk id="4" creationId="{4A61226F-2601-4419-948F-8DE88FE3436C}"/>
            </ac:spMkLst>
          </pc:spChg>
          <pc:spChg chg="mod">
            <ac:chgData name="Bohms, H.M. (Michel)" userId="f0b80a2c-ca6a-4850-9433-81e4d17ec5c1" providerId="ADAL" clId="{FBD933A5-3716-4CE6-9944-9EE98115B741}" dt="2021-10-07T17:56:28.956" v="3156" actId="790"/>
            <ac:spMkLst>
              <pc:docMk/>
              <pc:sldMasterMk cId="2831793803" sldId="2147483648"/>
              <pc:sldLayoutMk cId="3312075926" sldId="2147483717"/>
              <ac:spMk id="5" creationId="{645E0A3F-7FFC-4E08-81AF-29A01128C65A}"/>
            </ac:spMkLst>
          </pc:spChg>
          <pc:spChg chg="mod">
            <ac:chgData name="Bohms, H.M. (Michel)" userId="f0b80a2c-ca6a-4850-9433-81e4d17ec5c1" providerId="ADAL" clId="{FBD933A5-3716-4CE6-9944-9EE98115B741}" dt="2021-10-07T17:56:28.934" v="3139"/>
            <ac:spMkLst>
              <pc:docMk/>
              <pc:sldMasterMk cId="2831793803" sldId="2147483648"/>
              <pc:sldLayoutMk cId="3312075926" sldId="2147483717"/>
              <ac:spMk id="19" creationId="{B6E7424A-424A-48B2-BDDC-91446A4E4AEB}"/>
            </ac:spMkLst>
          </pc:spChg>
          <pc:spChg chg="mod">
            <ac:chgData name="Bohms, H.M. (Michel)" userId="f0b80a2c-ca6a-4850-9433-81e4d17ec5c1" providerId="ADAL" clId="{FBD933A5-3716-4CE6-9944-9EE98115B741}" dt="2021-10-07T17:56:28.944" v="3151" actId="790"/>
            <ac:spMkLst>
              <pc:docMk/>
              <pc:sldMasterMk cId="2831793803" sldId="2147483648"/>
              <pc:sldLayoutMk cId="3312075926" sldId="2147483717"/>
              <ac:spMk id="21" creationId="{1EC0F244-2A3A-462C-A6F0-3F234A0A9189}"/>
            </ac:spMkLst>
          </pc:spChg>
          <pc:spChg chg="mod">
            <ac:chgData name="Bohms, H.M. (Michel)" userId="f0b80a2c-ca6a-4850-9433-81e4d17ec5c1" providerId="ADAL" clId="{FBD933A5-3716-4CE6-9944-9EE98115B741}" dt="2021-10-07T17:56:28.954" v="3155" actId="790"/>
            <ac:spMkLst>
              <pc:docMk/>
              <pc:sldMasterMk cId="2831793803" sldId="2147483648"/>
              <pc:sldLayoutMk cId="3312075926" sldId="2147483717"/>
              <ac:spMk id="23" creationId="{8DAC7014-FB85-4C29-B00A-73D52118B004}"/>
            </ac:spMkLst>
          </pc:spChg>
          <pc:spChg chg="mod">
            <ac:chgData name="Bohms, H.M. (Michel)" userId="f0b80a2c-ca6a-4850-9433-81e4d17ec5c1" providerId="ADAL" clId="{FBD933A5-3716-4CE6-9944-9EE98115B741}" dt="2021-10-07T17:56:28.931" v="3138" actId="790"/>
            <ac:spMkLst>
              <pc:docMk/>
              <pc:sldMasterMk cId="2831793803" sldId="2147483648"/>
              <pc:sldLayoutMk cId="3312075926" sldId="2147483717"/>
              <ac:spMk id="24" creationId="{1D86832C-7926-41D1-AC2B-7ABAE5064D01}"/>
            </ac:spMkLst>
          </pc:spChg>
          <pc:spChg chg="mod">
            <ac:chgData name="Bohms, H.M. (Michel)" userId="f0b80a2c-ca6a-4850-9433-81e4d17ec5c1" providerId="ADAL" clId="{FBD933A5-3716-4CE6-9944-9EE98115B741}" dt="2021-10-07T17:56:28.935" v="3140"/>
            <ac:spMkLst>
              <pc:docMk/>
              <pc:sldMasterMk cId="2831793803" sldId="2147483648"/>
              <pc:sldLayoutMk cId="3312075926" sldId="2147483717"/>
              <ac:spMk id="52" creationId="{38E90541-A464-490F-8838-24BAC17D1820}"/>
            </ac:spMkLst>
          </pc:spChg>
          <pc:spChg chg="mod">
            <ac:chgData name="Bohms, H.M. (Michel)" userId="f0b80a2c-ca6a-4850-9433-81e4d17ec5c1" providerId="ADAL" clId="{FBD933A5-3716-4CE6-9944-9EE98115B741}" dt="2021-10-07T17:56:28.936" v="3141"/>
            <ac:spMkLst>
              <pc:docMk/>
              <pc:sldMasterMk cId="2831793803" sldId="2147483648"/>
              <pc:sldLayoutMk cId="3312075926" sldId="2147483717"/>
              <ac:spMk id="53" creationId="{89286917-484E-4046-B9A1-328D39070049}"/>
            </ac:spMkLst>
          </pc:spChg>
          <pc:spChg chg="mod">
            <ac:chgData name="Bohms, H.M. (Michel)" userId="f0b80a2c-ca6a-4850-9433-81e4d17ec5c1" providerId="ADAL" clId="{FBD933A5-3716-4CE6-9944-9EE98115B741}" dt="2021-10-07T17:56:28.938" v="3143"/>
            <ac:spMkLst>
              <pc:docMk/>
              <pc:sldMasterMk cId="2831793803" sldId="2147483648"/>
              <pc:sldLayoutMk cId="3312075926" sldId="2147483717"/>
              <ac:spMk id="54" creationId="{F764B2EC-C279-4884-B53C-455B0E25A655}"/>
            </ac:spMkLst>
          </pc:spChg>
          <pc:spChg chg="mod">
            <ac:chgData name="Bohms, H.M. (Michel)" userId="f0b80a2c-ca6a-4850-9433-81e4d17ec5c1" providerId="ADAL" clId="{FBD933A5-3716-4CE6-9944-9EE98115B741}" dt="2021-10-07T17:56:28.939" v="3144"/>
            <ac:spMkLst>
              <pc:docMk/>
              <pc:sldMasterMk cId="2831793803" sldId="2147483648"/>
              <pc:sldLayoutMk cId="3312075926" sldId="2147483717"/>
              <ac:spMk id="55" creationId="{44680CC4-A98A-4431-AFA9-331B5F1079C8}"/>
            </ac:spMkLst>
          </pc:spChg>
          <pc:spChg chg="mod">
            <ac:chgData name="Bohms, H.M. (Michel)" userId="f0b80a2c-ca6a-4850-9433-81e4d17ec5c1" providerId="ADAL" clId="{FBD933A5-3716-4CE6-9944-9EE98115B741}" dt="2021-10-07T17:56:28.939" v="3145"/>
            <ac:spMkLst>
              <pc:docMk/>
              <pc:sldMasterMk cId="2831793803" sldId="2147483648"/>
              <pc:sldLayoutMk cId="3312075926" sldId="2147483717"/>
              <ac:spMk id="56" creationId="{5D6AA0F6-950B-4A76-82A8-F49C9B8F454E}"/>
            </ac:spMkLst>
          </pc:spChg>
          <pc:spChg chg="mod">
            <ac:chgData name="Bohms, H.M. (Michel)" userId="f0b80a2c-ca6a-4850-9433-81e4d17ec5c1" providerId="ADAL" clId="{FBD933A5-3716-4CE6-9944-9EE98115B741}" dt="2021-10-07T17:56:28.937" v="3142" actId="790"/>
            <ac:spMkLst>
              <pc:docMk/>
              <pc:sldMasterMk cId="2831793803" sldId="2147483648"/>
              <pc:sldLayoutMk cId="3312075926" sldId="2147483717"/>
              <ac:spMk id="70" creationId="{AB4A5F2F-65AC-40C8-9EC1-536B64FFD6F5}"/>
            </ac:spMkLst>
          </pc:spChg>
          <pc:spChg chg="mod">
            <ac:chgData name="Bohms, H.M. (Michel)" userId="f0b80a2c-ca6a-4850-9433-81e4d17ec5c1" providerId="ADAL" clId="{FBD933A5-3716-4CE6-9944-9EE98115B741}" dt="2021-10-07T17:56:28.941" v="3148"/>
            <ac:spMkLst>
              <pc:docMk/>
              <pc:sldMasterMk cId="2831793803" sldId="2147483648"/>
              <pc:sldLayoutMk cId="3312075926" sldId="2147483717"/>
              <ac:spMk id="71" creationId="{BE0A316B-EA03-47FF-BD0A-167FDC0FA81B}"/>
            </ac:spMkLst>
          </pc:spChg>
          <pc:spChg chg="mod">
            <ac:chgData name="Bohms, H.M. (Michel)" userId="f0b80a2c-ca6a-4850-9433-81e4d17ec5c1" providerId="ADAL" clId="{FBD933A5-3716-4CE6-9944-9EE98115B741}" dt="2021-10-07T17:56:28.942" v="3149"/>
            <ac:spMkLst>
              <pc:docMk/>
              <pc:sldMasterMk cId="2831793803" sldId="2147483648"/>
              <pc:sldLayoutMk cId="3312075926" sldId="2147483717"/>
              <ac:spMk id="72" creationId="{1283F809-9DA0-43CD-9C6B-AC6C805D78A2}"/>
            </ac:spMkLst>
          </pc:spChg>
          <pc:spChg chg="mod">
            <ac:chgData name="Bohms, H.M. (Michel)" userId="f0b80a2c-ca6a-4850-9433-81e4d17ec5c1" providerId="ADAL" clId="{FBD933A5-3716-4CE6-9944-9EE98115B741}" dt="2021-10-07T17:56:28.942" v="3150"/>
            <ac:spMkLst>
              <pc:docMk/>
              <pc:sldMasterMk cId="2831793803" sldId="2147483648"/>
              <pc:sldLayoutMk cId="3312075926" sldId="2147483717"/>
              <ac:spMk id="73" creationId="{F899DD24-69D3-47A1-8B45-D1881AAB46A3}"/>
            </ac:spMkLst>
          </pc:spChg>
        </pc:sldLayoutChg>
        <pc:sldLayoutChg chg="modSp mod">
          <pc:chgData name="Bohms, H.M. (Michel)" userId="f0b80a2c-ca6a-4850-9433-81e4d17ec5c1" providerId="ADAL" clId="{FBD933A5-3716-4CE6-9944-9EE98115B741}" dt="2021-10-07T17:56:29.009" v="3196" actId="790"/>
          <pc:sldLayoutMkLst>
            <pc:docMk/>
            <pc:sldMasterMk cId="2831793803" sldId="2147483648"/>
            <pc:sldLayoutMk cId="4080487200" sldId="2147483718"/>
          </pc:sldLayoutMkLst>
          <pc:spChg chg="mod">
            <ac:chgData name="Bohms, H.M. (Michel)" userId="f0b80a2c-ca6a-4850-9433-81e4d17ec5c1" providerId="ADAL" clId="{FBD933A5-3716-4CE6-9944-9EE98115B741}" dt="2021-10-07T17:56:28.996" v="3192" actId="790"/>
            <ac:spMkLst>
              <pc:docMk/>
              <pc:sldMasterMk cId="2831793803" sldId="2147483648"/>
              <pc:sldLayoutMk cId="4080487200" sldId="2147483718"/>
              <ac:spMk id="2" creationId="{00000000-0000-0000-0000-000000000000}"/>
            </ac:spMkLst>
          </pc:spChg>
          <pc:spChg chg="mod">
            <ac:chgData name="Bohms, H.M. (Michel)" userId="f0b80a2c-ca6a-4850-9433-81e4d17ec5c1" providerId="ADAL" clId="{FBD933A5-3716-4CE6-9944-9EE98115B741}" dt="2021-10-07T17:56:28.998" v="3193" actId="790"/>
            <ac:spMkLst>
              <pc:docMk/>
              <pc:sldMasterMk cId="2831793803" sldId="2147483648"/>
              <pc:sldLayoutMk cId="4080487200" sldId="2147483718"/>
              <ac:spMk id="3" creationId="{00000000-0000-0000-0000-000000000000}"/>
            </ac:spMkLst>
          </pc:spChg>
          <pc:spChg chg="mod">
            <ac:chgData name="Bohms, H.M. (Michel)" userId="f0b80a2c-ca6a-4850-9433-81e4d17ec5c1" providerId="ADAL" clId="{FBD933A5-3716-4CE6-9944-9EE98115B741}" dt="2021-10-07T17:56:29.009" v="3196" actId="790"/>
            <ac:spMkLst>
              <pc:docMk/>
              <pc:sldMasterMk cId="2831793803" sldId="2147483648"/>
              <pc:sldLayoutMk cId="4080487200" sldId="2147483718"/>
              <ac:spMk id="4" creationId="{00000000-0000-0000-0000-000000000000}"/>
            </ac:spMkLst>
          </pc:spChg>
          <pc:spChg chg="mod">
            <ac:chgData name="Bohms, H.M. (Michel)" userId="f0b80a2c-ca6a-4850-9433-81e4d17ec5c1" providerId="ADAL" clId="{FBD933A5-3716-4CE6-9944-9EE98115B741}" dt="2021-10-07T17:56:29.004" v="3195" actId="790"/>
            <ac:spMkLst>
              <pc:docMk/>
              <pc:sldMasterMk cId="2831793803" sldId="2147483648"/>
              <pc:sldLayoutMk cId="4080487200" sldId="2147483718"/>
              <ac:spMk id="7" creationId="{00000000-0000-0000-0000-000000000000}"/>
            </ac:spMkLst>
          </pc:spChg>
          <pc:spChg chg="mod">
            <ac:chgData name="Bohms, H.M. (Michel)" userId="f0b80a2c-ca6a-4850-9433-81e4d17ec5c1" providerId="ADAL" clId="{FBD933A5-3716-4CE6-9944-9EE98115B741}" dt="2021-10-07T17:56:29.001" v="3194" actId="790"/>
            <ac:spMkLst>
              <pc:docMk/>
              <pc:sldMasterMk cId="2831793803" sldId="2147483648"/>
              <pc:sldLayoutMk cId="4080487200" sldId="2147483718"/>
              <ac:spMk id="8" creationId="{00000000-0000-0000-0000-000000000000}"/>
            </ac:spMkLst>
          </pc:spChg>
        </pc:sldLayoutChg>
        <pc:sldLayoutChg chg="modSp mod">
          <pc:chgData name="Bohms, H.M. (Michel)" userId="f0b80a2c-ca6a-4850-9433-81e4d17ec5c1" providerId="ADAL" clId="{FBD933A5-3716-4CE6-9944-9EE98115B741}" dt="2021-10-07T17:56:29.019" v="3200" actId="790"/>
          <pc:sldLayoutMkLst>
            <pc:docMk/>
            <pc:sldMasterMk cId="2831793803" sldId="2147483648"/>
            <pc:sldLayoutMk cId="3718547011" sldId="2147483719"/>
          </pc:sldLayoutMkLst>
          <pc:spChg chg="mod">
            <ac:chgData name="Bohms, H.M. (Michel)" userId="f0b80a2c-ca6a-4850-9433-81e4d17ec5c1" providerId="ADAL" clId="{FBD933A5-3716-4CE6-9944-9EE98115B741}" dt="2021-10-07T17:56:29.011" v="3197" actId="790"/>
            <ac:spMkLst>
              <pc:docMk/>
              <pc:sldMasterMk cId="2831793803" sldId="2147483648"/>
              <pc:sldLayoutMk cId="3718547011" sldId="2147483719"/>
              <ac:spMk id="2" creationId="{6044E65D-AB18-4942-A497-9B8F9BFA0701}"/>
            </ac:spMkLst>
          </pc:spChg>
          <pc:spChg chg="mod">
            <ac:chgData name="Bohms, H.M. (Michel)" userId="f0b80a2c-ca6a-4850-9433-81e4d17ec5c1" providerId="ADAL" clId="{FBD933A5-3716-4CE6-9944-9EE98115B741}" dt="2021-10-07T17:56:29.013" v="3198" actId="790"/>
            <ac:spMkLst>
              <pc:docMk/>
              <pc:sldMasterMk cId="2831793803" sldId="2147483648"/>
              <pc:sldLayoutMk cId="3718547011" sldId="2147483719"/>
              <ac:spMk id="3" creationId="{B10A5FAE-BACF-4F4E-BAA9-3086273EF365}"/>
            </ac:spMkLst>
          </pc:spChg>
          <pc:spChg chg="mod">
            <ac:chgData name="Bohms, H.M. (Michel)" userId="f0b80a2c-ca6a-4850-9433-81e4d17ec5c1" providerId="ADAL" clId="{FBD933A5-3716-4CE6-9944-9EE98115B741}" dt="2021-10-07T17:56:29.017" v="3199" actId="790"/>
            <ac:spMkLst>
              <pc:docMk/>
              <pc:sldMasterMk cId="2831793803" sldId="2147483648"/>
              <pc:sldLayoutMk cId="3718547011" sldId="2147483719"/>
              <ac:spMk id="4" creationId="{3040678B-5AED-40E2-BBA0-65071993B809}"/>
            </ac:spMkLst>
          </pc:spChg>
          <pc:spChg chg="mod">
            <ac:chgData name="Bohms, H.M. (Michel)" userId="f0b80a2c-ca6a-4850-9433-81e4d17ec5c1" providerId="ADAL" clId="{FBD933A5-3716-4CE6-9944-9EE98115B741}" dt="2021-10-07T17:56:29.019" v="3200" actId="790"/>
            <ac:spMkLst>
              <pc:docMk/>
              <pc:sldMasterMk cId="2831793803" sldId="2147483648"/>
              <pc:sldLayoutMk cId="3718547011" sldId="2147483719"/>
              <ac:spMk id="5" creationId="{5DEAE7E5-6AC3-4EF5-9BF3-7710F5AF6F8B}"/>
            </ac:spMkLst>
          </pc:spChg>
        </pc:sldLayoutChg>
        <pc:sldLayoutChg chg="modSp mod">
          <pc:chgData name="Bohms, H.M. (Michel)" userId="f0b80a2c-ca6a-4850-9433-81e4d17ec5c1" providerId="ADAL" clId="{FBD933A5-3716-4CE6-9944-9EE98115B741}" dt="2021-10-07T17:56:29.044" v="3210" actId="790"/>
          <pc:sldLayoutMkLst>
            <pc:docMk/>
            <pc:sldMasterMk cId="2831793803" sldId="2147483648"/>
            <pc:sldLayoutMk cId="2345541387" sldId="2147483720"/>
          </pc:sldLayoutMkLst>
          <pc:spChg chg="mod">
            <ac:chgData name="Bohms, H.M. (Michel)" userId="f0b80a2c-ca6a-4850-9433-81e4d17ec5c1" providerId="ADAL" clId="{FBD933A5-3716-4CE6-9944-9EE98115B741}" dt="2021-10-07T17:56:29.034" v="3207" actId="20577"/>
            <ac:spMkLst>
              <pc:docMk/>
              <pc:sldMasterMk cId="2831793803" sldId="2147483648"/>
              <pc:sldLayoutMk cId="2345541387" sldId="2147483720"/>
              <ac:spMk id="2" creationId="{56C41506-527A-4B6C-8154-DA0BD0D0477D}"/>
            </ac:spMkLst>
          </pc:spChg>
          <pc:spChg chg="mod">
            <ac:chgData name="Bohms, H.M. (Michel)" userId="f0b80a2c-ca6a-4850-9433-81e4d17ec5c1" providerId="ADAL" clId="{FBD933A5-3716-4CE6-9944-9EE98115B741}" dt="2021-10-07T17:56:29.023" v="3201" actId="790"/>
            <ac:spMkLst>
              <pc:docMk/>
              <pc:sldMasterMk cId="2831793803" sldId="2147483648"/>
              <pc:sldLayoutMk cId="2345541387" sldId="2147483720"/>
              <ac:spMk id="3" creationId="{00000000-0000-0000-0000-000000000000}"/>
            </ac:spMkLst>
          </pc:spChg>
          <pc:spChg chg="mod">
            <ac:chgData name="Bohms, H.M. (Michel)" userId="f0b80a2c-ca6a-4850-9433-81e4d17ec5c1" providerId="ADAL" clId="{FBD933A5-3716-4CE6-9944-9EE98115B741}" dt="2021-10-07T17:56:29.039" v="3208" actId="790"/>
            <ac:spMkLst>
              <pc:docMk/>
              <pc:sldMasterMk cId="2831793803" sldId="2147483648"/>
              <pc:sldLayoutMk cId="2345541387" sldId="2147483720"/>
              <ac:spMk id="4" creationId="{84E9FDE4-1A7F-4A5C-AC53-B36C6F9E0548}"/>
            </ac:spMkLst>
          </pc:spChg>
          <pc:spChg chg="mod">
            <ac:chgData name="Bohms, H.M. (Michel)" userId="f0b80a2c-ca6a-4850-9433-81e4d17ec5c1" providerId="ADAL" clId="{FBD933A5-3716-4CE6-9944-9EE98115B741}" dt="2021-10-07T17:56:29.025" v="3202" actId="790"/>
            <ac:spMkLst>
              <pc:docMk/>
              <pc:sldMasterMk cId="2831793803" sldId="2147483648"/>
              <pc:sldLayoutMk cId="2345541387" sldId="2147483720"/>
              <ac:spMk id="5" creationId="{DA6621DD-BDCD-46CA-8A6F-90B3DC62D7E8}"/>
            </ac:spMkLst>
          </pc:spChg>
          <pc:spChg chg="mod">
            <ac:chgData name="Bohms, H.M. (Michel)" userId="f0b80a2c-ca6a-4850-9433-81e4d17ec5c1" providerId="ADAL" clId="{FBD933A5-3716-4CE6-9944-9EE98115B741}" dt="2021-10-07T17:56:29.041" v="3209" actId="790"/>
            <ac:spMkLst>
              <pc:docMk/>
              <pc:sldMasterMk cId="2831793803" sldId="2147483648"/>
              <pc:sldLayoutMk cId="2345541387" sldId="2147483720"/>
              <ac:spMk id="6" creationId="{D087FE13-DC03-4A42-925F-D0677F5B0C5C}"/>
            </ac:spMkLst>
          </pc:spChg>
          <pc:spChg chg="mod">
            <ac:chgData name="Bohms, H.M. (Michel)" userId="f0b80a2c-ca6a-4850-9433-81e4d17ec5c1" providerId="ADAL" clId="{FBD933A5-3716-4CE6-9944-9EE98115B741}" dt="2021-10-07T17:56:29.029" v="3204" actId="790"/>
            <ac:spMkLst>
              <pc:docMk/>
              <pc:sldMasterMk cId="2831793803" sldId="2147483648"/>
              <pc:sldLayoutMk cId="2345541387" sldId="2147483720"/>
              <ac:spMk id="7" creationId="{5154FA8C-50A8-4470-ACA2-5ABE58D7913E}"/>
            </ac:spMkLst>
          </pc:spChg>
          <pc:spChg chg="mod">
            <ac:chgData name="Bohms, H.M. (Michel)" userId="f0b80a2c-ca6a-4850-9433-81e4d17ec5c1" providerId="ADAL" clId="{FBD933A5-3716-4CE6-9944-9EE98115B741}" dt="2021-10-07T17:56:29.044" v="3210" actId="790"/>
            <ac:spMkLst>
              <pc:docMk/>
              <pc:sldMasterMk cId="2831793803" sldId="2147483648"/>
              <pc:sldLayoutMk cId="2345541387" sldId="2147483720"/>
              <ac:spMk id="8" creationId="{08B72B07-1936-49ED-9125-9D212B7EBB92}"/>
            </ac:spMkLst>
          </pc:spChg>
          <pc:spChg chg="mod">
            <ac:chgData name="Bohms, H.M. (Michel)" userId="f0b80a2c-ca6a-4850-9433-81e4d17ec5c1" providerId="ADAL" clId="{FBD933A5-3716-4CE6-9944-9EE98115B741}" dt="2021-10-07T17:56:29.027" v="3203" actId="790"/>
            <ac:spMkLst>
              <pc:docMk/>
              <pc:sldMasterMk cId="2831793803" sldId="2147483648"/>
              <pc:sldLayoutMk cId="2345541387" sldId="2147483720"/>
              <ac:spMk id="103" creationId="{683231CA-E564-4317-8817-8643DD571F4D}"/>
            </ac:spMkLst>
          </pc:spChg>
        </pc:sldLayoutChg>
        <pc:sldLayoutChg chg="modSp mod">
          <pc:chgData name="Bohms, H.M. (Michel)" userId="f0b80a2c-ca6a-4850-9433-81e4d17ec5c1" providerId="ADAL" clId="{FBD933A5-3716-4CE6-9944-9EE98115B741}" dt="2021-10-07T17:56:29.053" v="3213" actId="790"/>
          <pc:sldLayoutMkLst>
            <pc:docMk/>
            <pc:sldMasterMk cId="2831793803" sldId="2147483648"/>
            <pc:sldLayoutMk cId="3794744414" sldId="2147483721"/>
          </pc:sldLayoutMkLst>
          <pc:spChg chg="mod">
            <ac:chgData name="Bohms, H.M. (Michel)" userId="f0b80a2c-ca6a-4850-9433-81e4d17ec5c1" providerId="ADAL" clId="{FBD933A5-3716-4CE6-9944-9EE98115B741}" dt="2021-10-07T17:56:29.046" v="3211" actId="790"/>
            <ac:spMkLst>
              <pc:docMk/>
              <pc:sldMasterMk cId="2831793803" sldId="2147483648"/>
              <pc:sldLayoutMk cId="3794744414" sldId="2147483721"/>
              <ac:spMk id="2" creationId="{00000000-0000-0000-0000-000000000000}"/>
            </ac:spMkLst>
          </pc:spChg>
          <pc:spChg chg="mod">
            <ac:chgData name="Bohms, H.M. (Michel)" userId="f0b80a2c-ca6a-4850-9433-81e4d17ec5c1" providerId="ADAL" clId="{FBD933A5-3716-4CE6-9944-9EE98115B741}" dt="2021-10-07T17:56:29.050" v="3212" actId="790"/>
            <ac:spMkLst>
              <pc:docMk/>
              <pc:sldMasterMk cId="2831793803" sldId="2147483648"/>
              <pc:sldLayoutMk cId="3794744414" sldId="2147483721"/>
              <ac:spMk id="3" creationId="{00000000-0000-0000-0000-000000000000}"/>
            </ac:spMkLst>
          </pc:spChg>
          <pc:spChg chg="mod">
            <ac:chgData name="Bohms, H.M. (Michel)" userId="f0b80a2c-ca6a-4850-9433-81e4d17ec5c1" providerId="ADAL" clId="{FBD933A5-3716-4CE6-9944-9EE98115B741}" dt="2021-10-07T17:56:29.053" v="3213" actId="790"/>
            <ac:spMkLst>
              <pc:docMk/>
              <pc:sldMasterMk cId="2831793803" sldId="2147483648"/>
              <pc:sldLayoutMk cId="3794744414" sldId="2147483721"/>
              <ac:spMk id="4" creationId="{00000000-0000-0000-0000-000000000000}"/>
            </ac:spMkLst>
          </pc:spChg>
        </pc:sldLayoutChg>
      </pc:sldMasterChg>
      <pc:sldMasterChg chg="modSp mod modSldLayout">
        <pc:chgData name="Bohms, H.M. (Michel)" userId="f0b80a2c-ca6a-4850-9433-81e4d17ec5c1" providerId="ADAL" clId="{FBD933A5-3716-4CE6-9944-9EE98115B741}" dt="2021-10-07T17:56:29.472" v="3512" actId="790"/>
        <pc:sldMasterMkLst>
          <pc:docMk/>
          <pc:sldMasterMk cId="1205490745" sldId="2147483722"/>
        </pc:sldMasterMkLst>
        <pc:spChg chg="mod">
          <ac:chgData name="Bohms, H.M. (Michel)" userId="f0b80a2c-ca6a-4850-9433-81e4d17ec5c1" providerId="ADAL" clId="{FBD933A5-3716-4CE6-9944-9EE98115B741}" dt="2021-10-07T17:56:29.064" v="3218" actId="790"/>
          <ac:spMkLst>
            <pc:docMk/>
            <pc:sldMasterMk cId="1205490745" sldId="2147483722"/>
            <ac:spMk id="2" creationId="{00000000-0000-0000-0000-000000000000}"/>
          </ac:spMkLst>
        </pc:spChg>
        <pc:spChg chg="mod">
          <ac:chgData name="Bohms, H.M. (Michel)" userId="f0b80a2c-ca6a-4850-9433-81e4d17ec5c1" providerId="ADAL" clId="{FBD933A5-3716-4CE6-9944-9EE98115B741}" dt="2021-10-07T17:56:29.057" v="3215" actId="790"/>
          <ac:spMkLst>
            <pc:docMk/>
            <pc:sldMasterMk cId="1205490745" sldId="2147483722"/>
            <ac:spMk id="3" creationId="{00000000-0000-0000-0000-000000000000}"/>
          </ac:spMkLst>
        </pc:spChg>
        <pc:spChg chg="mod">
          <ac:chgData name="Bohms, H.M. (Michel)" userId="f0b80a2c-ca6a-4850-9433-81e4d17ec5c1" providerId="ADAL" clId="{FBD933A5-3716-4CE6-9944-9EE98115B741}" dt="2021-10-07T17:56:29.063" v="3217" actId="790"/>
          <ac:spMkLst>
            <pc:docMk/>
            <pc:sldMasterMk cId="1205490745" sldId="2147483722"/>
            <ac:spMk id="4" creationId="{AF8099B3-10E2-46C1-BF04-AE3AD12B9054}"/>
          </ac:spMkLst>
        </pc:spChg>
        <pc:spChg chg="mod">
          <ac:chgData name="Bohms, H.M. (Michel)" userId="f0b80a2c-ca6a-4850-9433-81e4d17ec5c1" providerId="ADAL" clId="{FBD933A5-3716-4CE6-9944-9EE98115B741}" dt="2021-10-07T17:56:29.059" v="3216" actId="790"/>
          <ac:spMkLst>
            <pc:docMk/>
            <pc:sldMasterMk cId="1205490745" sldId="2147483722"/>
            <ac:spMk id="6" creationId="{48A9FB6B-5087-4423-A1CA-6D25601F6E77}"/>
          </ac:spMkLst>
        </pc:spChg>
        <pc:spChg chg="mod">
          <ac:chgData name="Bohms, H.M. (Michel)" userId="f0b80a2c-ca6a-4850-9433-81e4d17ec5c1" providerId="ADAL" clId="{FBD933A5-3716-4CE6-9944-9EE98115B741}" dt="2021-10-07T17:56:29.054" v="3214" actId="790"/>
          <ac:spMkLst>
            <pc:docMk/>
            <pc:sldMasterMk cId="1205490745" sldId="2147483722"/>
            <ac:spMk id="9" creationId="{CBEA4851-877C-40F6-B8BA-24A4A19AADE4}"/>
          </ac:spMkLst>
        </pc:spChg>
        <pc:sldLayoutChg chg="modSp mod">
          <pc:chgData name="Bohms, H.M. (Michel)" userId="f0b80a2c-ca6a-4850-9433-81e4d17ec5c1" providerId="ADAL" clId="{FBD933A5-3716-4CE6-9944-9EE98115B741}" dt="2021-10-07T17:56:29.076" v="3229"/>
          <pc:sldLayoutMkLst>
            <pc:docMk/>
            <pc:sldMasterMk cId="1205490745" sldId="2147483722"/>
            <pc:sldLayoutMk cId="1969651932" sldId="2147483723"/>
          </pc:sldLayoutMkLst>
          <pc:spChg chg="mod">
            <ac:chgData name="Bohms, H.M. (Michel)" userId="f0b80a2c-ca6a-4850-9433-81e4d17ec5c1" providerId="ADAL" clId="{FBD933A5-3716-4CE6-9944-9EE98115B741}" dt="2021-10-07T17:56:29.076" v="3229"/>
            <ac:spMkLst>
              <pc:docMk/>
              <pc:sldMasterMk cId="1205490745" sldId="2147483722"/>
              <pc:sldLayoutMk cId="1969651932" sldId="2147483723"/>
              <ac:spMk id="6" creationId="{00000000-0000-0000-0000-000000000000}"/>
            </ac:spMkLst>
          </pc:spChg>
          <pc:spChg chg="mod">
            <ac:chgData name="Bohms, H.M. (Michel)" userId="f0b80a2c-ca6a-4850-9433-81e4d17ec5c1" providerId="ADAL" clId="{FBD933A5-3716-4CE6-9944-9EE98115B741}" dt="2021-10-07T17:56:29.075" v="3227" actId="20577"/>
            <ac:spMkLst>
              <pc:docMk/>
              <pc:sldMasterMk cId="1205490745" sldId="2147483722"/>
              <pc:sldLayoutMk cId="1969651932" sldId="2147483723"/>
              <ac:spMk id="7" creationId="{946905A8-314B-47D6-9A70-0C647876EC1C}"/>
            </ac:spMkLst>
          </pc:spChg>
          <pc:spChg chg="mod">
            <ac:chgData name="Bohms, H.M. (Michel)" userId="f0b80a2c-ca6a-4850-9433-81e4d17ec5c1" providerId="ADAL" clId="{FBD933A5-3716-4CE6-9944-9EE98115B741}" dt="2021-10-07T17:56:29.076" v="3228"/>
            <ac:spMkLst>
              <pc:docMk/>
              <pc:sldMasterMk cId="1205490745" sldId="2147483722"/>
              <pc:sldLayoutMk cId="1969651932" sldId="2147483723"/>
              <ac:spMk id="9" creationId="{EF14CB9B-F149-429B-A5C3-71E7B5658D62}"/>
            </ac:spMkLst>
          </pc:spChg>
          <pc:spChg chg="mod">
            <ac:chgData name="Bohms, H.M. (Michel)" userId="f0b80a2c-ca6a-4850-9433-81e4d17ec5c1" providerId="ADAL" clId="{FBD933A5-3716-4CE6-9944-9EE98115B741}" dt="2021-10-07T17:56:29.071" v="3224"/>
            <ac:spMkLst>
              <pc:docMk/>
              <pc:sldMasterMk cId="1205490745" sldId="2147483722"/>
              <pc:sldLayoutMk cId="1969651932" sldId="2147483723"/>
              <ac:spMk id="15" creationId="{209E820A-5DE9-4FC3-986A-5D1FB86C8AC7}"/>
            </ac:spMkLst>
          </pc:spChg>
          <pc:spChg chg="mod">
            <ac:chgData name="Bohms, H.M. (Michel)" userId="f0b80a2c-ca6a-4850-9433-81e4d17ec5c1" providerId="ADAL" clId="{FBD933A5-3716-4CE6-9944-9EE98115B741}" dt="2021-10-07T17:56:29.067" v="3220"/>
            <ac:spMkLst>
              <pc:docMk/>
              <pc:sldMasterMk cId="1205490745" sldId="2147483722"/>
              <pc:sldLayoutMk cId="1969651932" sldId="2147483723"/>
              <ac:spMk id="144" creationId="{35F05C4C-6075-4158-98BE-256211DC58AE}"/>
            </ac:spMkLst>
          </pc:spChg>
          <pc:spChg chg="mod">
            <ac:chgData name="Bohms, H.M. (Michel)" userId="f0b80a2c-ca6a-4850-9433-81e4d17ec5c1" providerId="ADAL" clId="{FBD933A5-3716-4CE6-9944-9EE98115B741}" dt="2021-10-07T17:56:29.067" v="3221"/>
            <ac:spMkLst>
              <pc:docMk/>
              <pc:sldMasterMk cId="1205490745" sldId="2147483722"/>
              <pc:sldLayoutMk cId="1969651932" sldId="2147483723"/>
              <ac:spMk id="147" creationId="{B7047D21-55FE-4B63-B1D8-8A610FAEFAF5}"/>
            </ac:spMkLst>
          </pc:spChg>
          <pc:spChg chg="mod">
            <ac:chgData name="Bohms, H.M. (Michel)" userId="f0b80a2c-ca6a-4850-9433-81e4d17ec5c1" providerId="ADAL" clId="{FBD933A5-3716-4CE6-9944-9EE98115B741}" dt="2021-10-07T17:56:29.066" v="3219" actId="790"/>
            <ac:spMkLst>
              <pc:docMk/>
              <pc:sldMasterMk cId="1205490745" sldId="2147483722"/>
              <pc:sldLayoutMk cId="1969651932" sldId="2147483723"/>
              <ac:spMk id="148" creationId="{4A1F86EE-56C2-4FC7-A5E3-4FF8BAE206B8}"/>
            </ac:spMkLst>
          </pc:spChg>
          <pc:spChg chg="mod">
            <ac:chgData name="Bohms, H.M. (Michel)" userId="f0b80a2c-ca6a-4850-9433-81e4d17ec5c1" providerId="ADAL" clId="{FBD933A5-3716-4CE6-9944-9EE98115B741}" dt="2021-10-07T17:56:29.070" v="3223" actId="790"/>
            <ac:spMkLst>
              <pc:docMk/>
              <pc:sldMasterMk cId="1205490745" sldId="2147483722"/>
              <pc:sldLayoutMk cId="1969651932" sldId="2147483723"/>
              <ac:spMk id="152" creationId="{FC38A077-DCB9-4498-8DB4-E60250F49476}"/>
            </ac:spMkLst>
          </pc:spChg>
          <pc:spChg chg="mod">
            <ac:chgData name="Bohms, H.M. (Michel)" userId="f0b80a2c-ca6a-4850-9433-81e4d17ec5c1" providerId="ADAL" clId="{FBD933A5-3716-4CE6-9944-9EE98115B741}" dt="2021-10-07T17:56:29.069" v="3222" actId="790"/>
            <ac:spMkLst>
              <pc:docMk/>
              <pc:sldMasterMk cId="1205490745" sldId="2147483722"/>
              <pc:sldLayoutMk cId="1969651932" sldId="2147483723"/>
              <ac:spMk id="153" creationId="{4C9593A0-481A-4577-845D-CDCE33B1CEB4}"/>
            </ac:spMkLst>
          </pc:spChg>
        </pc:sldLayoutChg>
        <pc:sldLayoutChg chg="modSp mod">
          <pc:chgData name="Bohms, H.M. (Michel)" userId="f0b80a2c-ca6a-4850-9433-81e4d17ec5c1" providerId="ADAL" clId="{FBD933A5-3716-4CE6-9944-9EE98115B741}" dt="2021-10-07T17:56:29.088" v="3248" actId="790"/>
          <pc:sldLayoutMkLst>
            <pc:docMk/>
            <pc:sldMasterMk cId="1205490745" sldId="2147483722"/>
            <pc:sldLayoutMk cId="1849482000" sldId="2147483724"/>
          </pc:sldLayoutMkLst>
          <pc:spChg chg="mod">
            <ac:chgData name="Bohms, H.M. (Michel)" userId="f0b80a2c-ca6a-4850-9433-81e4d17ec5c1" providerId="ADAL" clId="{FBD933A5-3716-4CE6-9944-9EE98115B741}" dt="2021-10-07T17:56:29.079" v="3231"/>
            <ac:spMkLst>
              <pc:docMk/>
              <pc:sldMasterMk cId="1205490745" sldId="2147483722"/>
              <pc:sldLayoutMk cId="1849482000" sldId="2147483724"/>
              <ac:spMk id="3" creationId="{00000000-0000-0000-0000-000000000000}"/>
            </ac:spMkLst>
          </pc:spChg>
          <pc:spChg chg="mod">
            <ac:chgData name="Bohms, H.M. (Michel)" userId="f0b80a2c-ca6a-4850-9433-81e4d17ec5c1" providerId="ADAL" clId="{FBD933A5-3716-4CE6-9944-9EE98115B741}" dt="2021-10-07T17:56:29.078" v="3230" actId="790"/>
            <ac:spMkLst>
              <pc:docMk/>
              <pc:sldMasterMk cId="1205490745" sldId="2147483722"/>
              <pc:sldLayoutMk cId="1849482000" sldId="2147483724"/>
              <ac:spMk id="5" creationId="{DA6621DD-BDCD-46CA-8A6F-90B3DC62D7E8}"/>
            </ac:spMkLst>
          </pc:spChg>
          <pc:spChg chg="mod">
            <ac:chgData name="Bohms, H.M. (Michel)" userId="f0b80a2c-ca6a-4850-9433-81e4d17ec5c1" providerId="ADAL" clId="{FBD933A5-3716-4CE6-9944-9EE98115B741}" dt="2021-10-07T17:56:29.087" v="3247"/>
            <ac:spMkLst>
              <pc:docMk/>
              <pc:sldMasterMk cId="1205490745" sldId="2147483722"/>
              <pc:sldLayoutMk cId="1849482000" sldId="2147483724"/>
              <ac:spMk id="6" creationId="{D087FE13-DC03-4A42-925F-D0677F5B0C5C}"/>
            </ac:spMkLst>
          </pc:spChg>
          <pc:spChg chg="mod">
            <ac:chgData name="Bohms, H.M. (Michel)" userId="f0b80a2c-ca6a-4850-9433-81e4d17ec5c1" providerId="ADAL" clId="{FBD933A5-3716-4CE6-9944-9EE98115B741}" dt="2021-10-07T17:56:29.088" v="3248" actId="790"/>
            <ac:spMkLst>
              <pc:docMk/>
              <pc:sldMasterMk cId="1205490745" sldId="2147483722"/>
              <pc:sldLayoutMk cId="1849482000" sldId="2147483724"/>
              <ac:spMk id="7" creationId="{B76C25E1-07C9-4424-9735-917EC2818459}"/>
            </ac:spMkLst>
          </pc:spChg>
          <pc:spChg chg="mod">
            <ac:chgData name="Bohms, H.M. (Michel)" userId="f0b80a2c-ca6a-4850-9433-81e4d17ec5c1" providerId="ADAL" clId="{FBD933A5-3716-4CE6-9944-9EE98115B741}" dt="2021-10-07T17:56:29.079" v="3232"/>
            <ac:spMkLst>
              <pc:docMk/>
              <pc:sldMasterMk cId="1205490745" sldId="2147483722"/>
              <pc:sldLayoutMk cId="1849482000" sldId="2147483724"/>
              <ac:spMk id="130" creationId="{09139BB3-0E95-42DB-B5FD-B804238C47E7}"/>
            </ac:spMkLst>
          </pc:spChg>
          <pc:spChg chg="mod">
            <ac:chgData name="Bohms, H.M. (Michel)" userId="f0b80a2c-ca6a-4850-9433-81e4d17ec5c1" providerId="ADAL" clId="{FBD933A5-3716-4CE6-9944-9EE98115B741}" dt="2021-10-07T17:56:29.080" v="3233"/>
            <ac:spMkLst>
              <pc:docMk/>
              <pc:sldMasterMk cId="1205490745" sldId="2147483722"/>
              <pc:sldLayoutMk cId="1849482000" sldId="2147483724"/>
              <ac:spMk id="131" creationId="{0193F33A-B169-4E6C-A0E4-1C401F03326A}"/>
            </ac:spMkLst>
          </pc:spChg>
          <pc:spChg chg="mod">
            <ac:chgData name="Bohms, H.M. (Michel)" userId="f0b80a2c-ca6a-4850-9433-81e4d17ec5c1" providerId="ADAL" clId="{FBD933A5-3716-4CE6-9944-9EE98115B741}" dt="2021-10-07T17:56:29.080" v="3234"/>
            <ac:spMkLst>
              <pc:docMk/>
              <pc:sldMasterMk cId="1205490745" sldId="2147483722"/>
              <pc:sldLayoutMk cId="1849482000" sldId="2147483724"/>
              <ac:spMk id="132" creationId="{CFDDF722-2134-44DD-9F42-55A2163355CF}"/>
            </ac:spMkLst>
          </pc:spChg>
          <pc:spChg chg="mod">
            <ac:chgData name="Bohms, H.M. (Michel)" userId="f0b80a2c-ca6a-4850-9433-81e4d17ec5c1" providerId="ADAL" clId="{FBD933A5-3716-4CE6-9944-9EE98115B741}" dt="2021-10-07T17:56:29.081" v="3235"/>
            <ac:spMkLst>
              <pc:docMk/>
              <pc:sldMasterMk cId="1205490745" sldId="2147483722"/>
              <pc:sldLayoutMk cId="1849482000" sldId="2147483724"/>
              <ac:spMk id="133" creationId="{E2A18408-6710-416E-8413-E2AF616D91BC}"/>
            </ac:spMkLst>
          </pc:spChg>
          <pc:spChg chg="mod">
            <ac:chgData name="Bohms, H.M. (Michel)" userId="f0b80a2c-ca6a-4850-9433-81e4d17ec5c1" providerId="ADAL" clId="{FBD933A5-3716-4CE6-9944-9EE98115B741}" dt="2021-10-07T17:56:29.081" v="3236"/>
            <ac:spMkLst>
              <pc:docMk/>
              <pc:sldMasterMk cId="1205490745" sldId="2147483722"/>
              <pc:sldLayoutMk cId="1849482000" sldId="2147483724"/>
              <ac:spMk id="134" creationId="{432466DB-08EE-4A9B-B739-16F0BD593113}"/>
            </ac:spMkLst>
          </pc:spChg>
          <pc:spChg chg="mod">
            <ac:chgData name="Bohms, H.M. (Michel)" userId="f0b80a2c-ca6a-4850-9433-81e4d17ec5c1" providerId="ADAL" clId="{FBD933A5-3716-4CE6-9944-9EE98115B741}" dt="2021-10-07T17:56:29.082" v="3237"/>
            <ac:spMkLst>
              <pc:docMk/>
              <pc:sldMasterMk cId="1205490745" sldId="2147483722"/>
              <pc:sldLayoutMk cId="1849482000" sldId="2147483724"/>
              <ac:spMk id="135" creationId="{FB1B3F49-2D34-4B2A-8143-8FF9313EDD5E}"/>
            </ac:spMkLst>
          </pc:spChg>
          <pc:spChg chg="mod">
            <ac:chgData name="Bohms, H.M. (Michel)" userId="f0b80a2c-ca6a-4850-9433-81e4d17ec5c1" providerId="ADAL" clId="{FBD933A5-3716-4CE6-9944-9EE98115B741}" dt="2021-10-07T17:56:29.082" v="3238"/>
            <ac:spMkLst>
              <pc:docMk/>
              <pc:sldMasterMk cId="1205490745" sldId="2147483722"/>
              <pc:sldLayoutMk cId="1849482000" sldId="2147483724"/>
              <ac:spMk id="136" creationId="{90076CCB-0A34-4B58-AD13-14B30D4E58E6}"/>
            </ac:spMkLst>
          </pc:spChg>
          <pc:spChg chg="mod">
            <ac:chgData name="Bohms, H.M. (Michel)" userId="f0b80a2c-ca6a-4850-9433-81e4d17ec5c1" providerId="ADAL" clId="{FBD933A5-3716-4CE6-9944-9EE98115B741}" dt="2021-10-07T17:56:29.083" v="3239"/>
            <ac:spMkLst>
              <pc:docMk/>
              <pc:sldMasterMk cId="1205490745" sldId="2147483722"/>
              <pc:sldLayoutMk cId="1849482000" sldId="2147483724"/>
              <ac:spMk id="137" creationId="{6E4C1E79-BFB4-49E2-B8B4-704FE08A0221}"/>
            </ac:spMkLst>
          </pc:spChg>
          <pc:spChg chg="mod">
            <ac:chgData name="Bohms, H.M. (Michel)" userId="f0b80a2c-ca6a-4850-9433-81e4d17ec5c1" providerId="ADAL" clId="{FBD933A5-3716-4CE6-9944-9EE98115B741}" dt="2021-10-07T17:56:29.083" v="3240"/>
            <ac:spMkLst>
              <pc:docMk/>
              <pc:sldMasterMk cId="1205490745" sldId="2147483722"/>
              <pc:sldLayoutMk cId="1849482000" sldId="2147483724"/>
              <ac:spMk id="138" creationId="{DC76EBBF-0030-4AA1-BF10-48A92A06B59F}"/>
            </ac:spMkLst>
          </pc:spChg>
          <pc:spChg chg="mod">
            <ac:chgData name="Bohms, H.M. (Michel)" userId="f0b80a2c-ca6a-4850-9433-81e4d17ec5c1" providerId="ADAL" clId="{FBD933A5-3716-4CE6-9944-9EE98115B741}" dt="2021-10-07T17:56:29.084" v="3241"/>
            <ac:spMkLst>
              <pc:docMk/>
              <pc:sldMasterMk cId="1205490745" sldId="2147483722"/>
              <pc:sldLayoutMk cId="1849482000" sldId="2147483724"/>
              <ac:spMk id="139" creationId="{5017CD28-C2AF-4032-B589-1423BFA89F05}"/>
            </ac:spMkLst>
          </pc:spChg>
          <pc:spChg chg="mod">
            <ac:chgData name="Bohms, H.M. (Michel)" userId="f0b80a2c-ca6a-4850-9433-81e4d17ec5c1" providerId="ADAL" clId="{FBD933A5-3716-4CE6-9944-9EE98115B741}" dt="2021-10-07T17:56:29.084" v="3242"/>
            <ac:spMkLst>
              <pc:docMk/>
              <pc:sldMasterMk cId="1205490745" sldId="2147483722"/>
              <pc:sldLayoutMk cId="1849482000" sldId="2147483724"/>
              <ac:spMk id="140" creationId="{FBA4AAE8-8D5F-4224-B74C-AFE8DAA7B73B}"/>
            </ac:spMkLst>
          </pc:spChg>
          <pc:spChg chg="mod">
            <ac:chgData name="Bohms, H.M. (Michel)" userId="f0b80a2c-ca6a-4850-9433-81e4d17ec5c1" providerId="ADAL" clId="{FBD933A5-3716-4CE6-9944-9EE98115B741}" dt="2021-10-07T17:56:29.085" v="3243"/>
            <ac:spMkLst>
              <pc:docMk/>
              <pc:sldMasterMk cId="1205490745" sldId="2147483722"/>
              <pc:sldLayoutMk cId="1849482000" sldId="2147483724"/>
              <ac:spMk id="141" creationId="{6805760E-C026-4BB8-A85F-3C2FF927F6F4}"/>
            </ac:spMkLst>
          </pc:spChg>
          <pc:spChg chg="mod">
            <ac:chgData name="Bohms, H.M. (Michel)" userId="f0b80a2c-ca6a-4850-9433-81e4d17ec5c1" providerId="ADAL" clId="{FBD933A5-3716-4CE6-9944-9EE98115B741}" dt="2021-10-07T17:56:29.085" v="3244"/>
            <ac:spMkLst>
              <pc:docMk/>
              <pc:sldMasterMk cId="1205490745" sldId="2147483722"/>
              <pc:sldLayoutMk cId="1849482000" sldId="2147483724"/>
              <ac:spMk id="142" creationId="{230160BE-302E-4C96-96A3-7B349A370C8E}"/>
            </ac:spMkLst>
          </pc:spChg>
          <pc:spChg chg="mod">
            <ac:chgData name="Bohms, H.M. (Michel)" userId="f0b80a2c-ca6a-4850-9433-81e4d17ec5c1" providerId="ADAL" clId="{FBD933A5-3716-4CE6-9944-9EE98115B741}" dt="2021-10-07T17:56:29.086" v="3245"/>
            <ac:spMkLst>
              <pc:docMk/>
              <pc:sldMasterMk cId="1205490745" sldId="2147483722"/>
              <pc:sldLayoutMk cId="1849482000" sldId="2147483724"/>
              <ac:spMk id="143" creationId="{A7A2C18B-31F8-41AE-9CE0-F6E0827E24D3}"/>
            </ac:spMkLst>
          </pc:spChg>
          <pc:spChg chg="mod">
            <ac:chgData name="Bohms, H.M. (Michel)" userId="f0b80a2c-ca6a-4850-9433-81e4d17ec5c1" providerId="ADAL" clId="{FBD933A5-3716-4CE6-9944-9EE98115B741}" dt="2021-10-07T17:56:29.086" v="3246"/>
            <ac:spMkLst>
              <pc:docMk/>
              <pc:sldMasterMk cId="1205490745" sldId="2147483722"/>
              <pc:sldLayoutMk cId="1849482000" sldId="2147483724"/>
              <ac:spMk id="144" creationId="{5863A4F4-EC3F-4D3A-BA06-224079A5A54A}"/>
            </ac:spMkLst>
          </pc:spChg>
        </pc:sldLayoutChg>
        <pc:sldLayoutChg chg="modSp mod">
          <pc:chgData name="Bohms, H.M. (Michel)" userId="f0b80a2c-ca6a-4850-9433-81e4d17ec5c1" providerId="ADAL" clId="{FBD933A5-3716-4CE6-9944-9EE98115B741}" dt="2021-10-07T17:56:29.107" v="3283" actId="790"/>
          <pc:sldLayoutMkLst>
            <pc:docMk/>
            <pc:sldMasterMk cId="1205490745" sldId="2147483722"/>
            <pc:sldLayoutMk cId="602351870" sldId="2147483725"/>
          </pc:sldLayoutMkLst>
          <pc:spChg chg="mod">
            <ac:chgData name="Bohms, H.M. (Michel)" userId="f0b80a2c-ca6a-4850-9433-81e4d17ec5c1" providerId="ADAL" clId="{FBD933A5-3716-4CE6-9944-9EE98115B741}" dt="2021-10-07T17:56:29.090" v="3250"/>
            <ac:spMkLst>
              <pc:docMk/>
              <pc:sldMasterMk cId="1205490745" sldId="2147483722"/>
              <pc:sldLayoutMk cId="602351870" sldId="2147483725"/>
              <ac:spMk id="3" creationId="{00000000-0000-0000-0000-000000000000}"/>
            </ac:spMkLst>
          </pc:spChg>
          <pc:spChg chg="mod">
            <ac:chgData name="Bohms, H.M. (Michel)" userId="f0b80a2c-ca6a-4850-9433-81e4d17ec5c1" providerId="ADAL" clId="{FBD933A5-3716-4CE6-9944-9EE98115B741}" dt="2021-10-07T17:56:29.090" v="3249" actId="790"/>
            <ac:spMkLst>
              <pc:docMk/>
              <pc:sldMasterMk cId="1205490745" sldId="2147483722"/>
              <pc:sldLayoutMk cId="602351870" sldId="2147483725"/>
              <ac:spMk id="5" creationId="{DA6621DD-BDCD-46CA-8A6F-90B3DC62D7E8}"/>
            </ac:spMkLst>
          </pc:spChg>
          <pc:spChg chg="mod">
            <ac:chgData name="Bohms, H.M. (Michel)" userId="f0b80a2c-ca6a-4850-9433-81e4d17ec5c1" providerId="ADAL" clId="{FBD933A5-3716-4CE6-9944-9EE98115B741}" dt="2021-10-07T17:56:29.106" v="3282"/>
            <ac:spMkLst>
              <pc:docMk/>
              <pc:sldMasterMk cId="1205490745" sldId="2147483722"/>
              <pc:sldLayoutMk cId="602351870" sldId="2147483725"/>
              <ac:spMk id="6" creationId="{D087FE13-DC03-4A42-925F-D0677F5B0C5C}"/>
            </ac:spMkLst>
          </pc:spChg>
          <pc:spChg chg="mod">
            <ac:chgData name="Bohms, H.M. (Michel)" userId="f0b80a2c-ca6a-4850-9433-81e4d17ec5c1" providerId="ADAL" clId="{FBD933A5-3716-4CE6-9944-9EE98115B741}" dt="2021-10-07T17:56:29.107" v="3283" actId="790"/>
            <ac:spMkLst>
              <pc:docMk/>
              <pc:sldMasterMk cId="1205490745" sldId="2147483722"/>
              <pc:sldLayoutMk cId="602351870" sldId="2147483725"/>
              <ac:spMk id="7" creationId="{8DF4131D-4D75-4BED-8DFA-0D0179676F7F}"/>
            </ac:spMkLst>
          </pc:spChg>
          <pc:spChg chg="mod">
            <ac:chgData name="Bohms, H.M. (Michel)" userId="f0b80a2c-ca6a-4850-9433-81e4d17ec5c1" providerId="ADAL" clId="{FBD933A5-3716-4CE6-9944-9EE98115B741}" dt="2021-10-07T17:56:29.098" v="3266"/>
            <ac:spMkLst>
              <pc:docMk/>
              <pc:sldMasterMk cId="1205490745" sldId="2147483722"/>
              <pc:sldLayoutMk cId="602351870" sldId="2147483725"/>
              <ac:spMk id="37" creationId="{159BAF31-401A-4522-8239-DF2606BF8C84}"/>
            </ac:spMkLst>
          </pc:spChg>
          <pc:spChg chg="mod">
            <ac:chgData name="Bohms, H.M. (Michel)" userId="f0b80a2c-ca6a-4850-9433-81e4d17ec5c1" providerId="ADAL" clId="{FBD933A5-3716-4CE6-9944-9EE98115B741}" dt="2021-10-07T17:56:29.099" v="3267"/>
            <ac:spMkLst>
              <pc:docMk/>
              <pc:sldMasterMk cId="1205490745" sldId="2147483722"/>
              <pc:sldLayoutMk cId="602351870" sldId="2147483725"/>
              <ac:spMk id="38" creationId="{7699DD38-CBE1-49F3-B134-D210BF837DBC}"/>
            </ac:spMkLst>
          </pc:spChg>
          <pc:spChg chg="mod">
            <ac:chgData name="Bohms, H.M. (Michel)" userId="f0b80a2c-ca6a-4850-9433-81e4d17ec5c1" providerId="ADAL" clId="{FBD933A5-3716-4CE6-9944-9EE98115B741}" dt="2021-10-07T17:56:29.099" v="3268"/>
            <ac:spMkLst>
              <pc:docMk/>
              <pc:sldMasterMk cId="1205490745" sldId="2147483722"/>
              <pc:sldLayoutMk cId="602351870" sldId="2147483725"/>
              <ac:spMk id="39" creationId="{139E2BA3-2E7E-4A78-9EC4-D3DAD4BBE7B0}"/>
            </ac:spMkLst>
          </pc:spChg>
          <pc:spChg chg="mod">
            <ac:chgData name="Bohms, H.M. (Michel)" userId="f0b80a2c-ca6a-4850-9433-81e4d17ec5c1" providerId="ADAL" clId="{FBD933A5-3716-4CE6-9944-9EE98115B741}" dt="2021-10-07T17:56:29.100" v="3269"/>
            <ac:spMkLst>
              <pc:docMk/>
              <pc:sldMasterMk cId="1205490745" sldId="2147483722"/>
              <pc:sldLayoutMk cId="602351870" sldId="2147483725"/>
              <ac:spMk id="40" creationId="{38FB84D3-2688-4F98-9FA5-C5F2C41CB727}"/>
            </ac:spMkLst>
          </pc:spChg>
          <pc:spChg chg="mod">
            <ac:chgData name="Bohms, H.M. (Michel)" userId="f0b80a2c-ca6a-4850-9433-81e4d17ec5c1" providerId="ADAL" clId="{FBD933A5-3716-4CE6-9944-9EE98115B741}" dt="2021-10-07T17:56:29.100" v="3270"/>
            <ac:spMkLst>
              <pc:docMk/>
              <pc:sldMasterMk cId="1205490745" sldId="2147483722"/>
              <pc:sldLayoutMk cId="602351870" sldId="2147483725"/>
              <ac:spMk id="41" creationId="{00A315A9-D390-4556-A3F2-7E26F96CB535}"/>
            </ac:spMkLst>
          </pc:spChg>
          <pc:spChg chg="mod">
            <ac:chgData name="Bohms, H.M. (Michel)" userId="f0b80a2c-ca6a-4850-9433-81e4d17ec5c1" providerId="ADAL" clId="{FBD933A5-3716-4CE6-9944-9EE98115B741}" dt="2021-10-07T17:56:29.101" v="3271"/>
            <ac:spMkLst>
              <pc:docMk/>
              <pc:sldMasterMk cId="1205490745" sldId="2147483722"/>
              <pc:sldLayoutMk cId="602351870" sldId="2147483725"/>
              <ac:spMk id="42" creationId="{549A183C-5680-4674-966F-9F9037BAB937}"/>
            </ac:spMkLst>
          </pc:spChg>
          <pc:spChg chg="mod">
            <ac:chgData name="Bohms, H.M. (Michel)" userId="f0b80a2c-ca6a-4850-9433-81e4d17ec5c1" providerId="ADAL" clId="{FBD933A5-3716-4CE6-9944-9EE98115B741}" dt="2021-10-07T17:56:29.101" v="3272"/>
            <ac:spMkLst>
              <pc:docMk/>
              <pc:sldMasterMk cId="1205490745" sldId="2147483722"/>
              <pc:sldLayoutMk cId="602351870" sldId="2147483725"/>
              <ac:spMk id="43" creationId="{CFC607E6-BA85-4065-910B-042AA1A77F40}"/>
            </ac:spMkLst>
          </pc:spChg>
          <pc:spChg chg="mod">
            <ac:chgData name="Bohms, H.M. (Michel)" userId="f0b80a2c-ca6a-4850-9433-81e4d17ec5c1" providerId="ADAL" clId="{FBD933A5-3716-4CE6-9944-9EE98115B741}" dt="2021-10-07T17:56:29.102" v="3273"/>
            <ac:spMkLst>
              <pc:docMk/>
              <pc:sldMasterMk cId="1205490745" sldId="2147483722"/>
              <pc:sldLayoutMk cId="602351870" sldId="2147483725"/>
              <ac:spMk id="44" creationId="{943BB5C3-FAA3-48A0-941A-CC3CDDD055B8}"/>
            </ac:spMkLst>
          </pc:spChg>
          <pc:spChg chg="mod">
            <ac:chgData name="Bohms, H.M. (Michel)" userId="f0b80a2c-ca6a-4850-9433-81e4d17ec5c1" providerId="ADAL" clId="{FBD933A5-3716-4CE6-9944-9EE98115B741}" dt="2021-10-07T17:56:29.102" v="3274"/>
            <ac:spMkLst>
              <pc:docMk/>
              <pc:sldMasterMk cId="1205490745" sldId="2147483722"/>
              <pc:sldLayoutMk cId="602351870" sldId="2147483725"/>
              <ac:spMk id="45" creationId="{EF601F0D-CE41-43DA-B00B-A7D60F7DA54D}"/>
            </ac:spMkLst>
          </pc:spChg>
          <pc:spChg chg="mod">
            <ac:chgData name="Bohms, H.M. (Michel)" userId="f0b80a2c-ca6a-4850-9433-81e4d17ec5c1" providerId="ADAL" clId="{FBD933A5-3716-4CE6-9944-9EE98115B741}" dt="2021-10-07T17:56:29.103" v="3275"/>
            <ac:spMkLst>
              <pc:docMk/>
              <pc:sldMasterMk cId="1205490745" sldId="2147483722"/>
              <pc:sldLayoutMk cId="602351870" sldId="2147483725"/>
              <ac:spMk id="46" creationId="{E1D3C620-65F9-41B7-AA68-735B7415C21E}"/>
            </ac:spMkLst>
          </pc:spChg>
          <pc:spChg chg="mod">
            <ac:chgData name="Bohms, H.M. (Michel)" userId="f0b80a2c-ca6a-4850-9433-81e4d17ec5c1" providerId="ADAL" clId="{FBD933A5-3716-4CE6-9944-9EE98115B741}" dt="2021-10-07T17:56:29.103" v="3276"/>
            <ac:spMkLst>
              <pc:docMk/>
              <pc:sldMasterMk cId="1205490745" sldId="2147483722"/>
              <pc:sldLayoutMk cId="602351870" sldId="2147483725"/>
              <ac:spMk id="47" creationId="{3C04333A-416D-4964-954C-3521DDB3317E}"/>
            </ac:spMkLst>
          </pc:spChg>
          <pc:spChg chg="mod">
            <ac:chgData name="Bohms, H.M. (Michel)" userId="f0b80a2c-ca6a-4850-9433-81e4d17ec5c1" providerId="ADAL" clId="{FBD933A5-3716-4CE6-9944-9EE98115B741}" dt="2021-10-07T17:56:29.104" v="3277"/>
            <ac:spMkLst>
              <pc:docMk/>
              <pc:sldMasterMk cId="1205490745" sldId="2147483722"/>
              <pc:sldLayoutMk cId="602351870" sldId="2147483725"/>
              <ac:spMk id="48" creationId="{4FC49E30-4FA8-4F0A-944A-6C1A822C18A5}"/>
            </ac:spMkLst>
          </pc:spChg>
          <pc:spChg chg="mod">
            <ac:chgData name="Bohms, H.M. (Michel)" userId="f0b80a2c-ca6a-4850-9433-81e4d17ec5c1" providerId="ADAL" clId="{FBD933A5-3716-4CE6-9944-9EE98115B741}" dt="2021-10-07T17:56:29.104" v="3278"/>
            <ac:spMkLst>
              <pc:docMk/>
              <pc:sldMasterMk cId="1205490745" sldId="2147483722"/>
              <pc:sldLayoutMk cId="602351870" sldId="2147483725"/>
              <ac:spMk id="49" creationId="{8E23D2B4-97F7-4CE2-BC69-CEC7CBDC49ED}"/>
            </ac:spMkLst>
          </pc:spChg>
          <pc:spChg chg="mod">
            <ac:chgData name="Bohms, H.M. (Michel)" userId="f0b80a2c-ca6a-4850-9433-81e4d17ec5c1" providerId="ADAL" clId="{FBD933A5-3716-4CE6-9944-9EE98115B741}" dt="2021-10-07T17:56:29.105" v="3279"/>
            <ac:spMkLst>
              <pc:docMk/>
              <pc:sldMasterMk cId="1205490745" sldId="2147483722"/>
              <pc:sldLayoutMk cId="602351870" sldId="2147483725"/>
              <ac:spMk id="50" creationId="{B98D1A3C-5F1B-4B81-8873-18B6470606EC}"/>
            </ac:spMkLst>
          </pc:spChg>
          <pc:spChg chg="mod">
            <ac:chgData name="Bohms, H.M. (Michel)" userId="f0b80a2c-ca6a-4850-9433-81e4d17ec5c1" providerId="ADAL" clId="{FBD933A5-3716-4CE6-9944-9EE98115B741}" dt="2021-10-07T17:56:29.105" v="3280"/>
            <ac:spMkLst>
              <pc:docMk/>
              <pc:sldMasterMk cId="1205490745" sldId="2147483722"/>
              <pc:sldLayoutMk cId="602351870" sldId="2147483725"/>
              <ac:spMk id="51" creationId="{B29D1E31-7886-4731-8E0D-12B2188B6ACE}"/>
            </ac:spMkLst>
          </pc:spChg>
          <pc:spChg chg="mod">
            <ac:chgData name="Bohms, H.M. (Michel)" userId="f0b80a2c-ca6a-4850-9433-81e4d17ec5c1" providerId="ADAL" clId="{FBD933A5-3716-4CE6-9944-9EE98115B741}" dt="2021-10-07T17:56:29.106" v="3281"/>
            <ac:spMkLst>
              <pc:docMk/>
              <pc:sldMasterMk cId="1205490745" sldId="2147483722"/>
              <pc:sldLayoutMk cId="602351870" sldId="2147483725"/>
              <ac:spMk id="52" creationId="{A338A0D5-3C79-4D00-BF67-5930E6B0A414}"/>
            </ac:spMkLst>
          </pc:spChg>
          <pc:spChg chg="mod">
            <ac:chgData name="Bohms, H.M. (Michel)" userId="f0b80a2c-ca6a-4850-9433-81e4d17ec5c1" providerId="ADAL" clId="{FBD933A5-3716-4CE6-9944-9EE98115B741}" dt="2021-10-07T17:56:29.091" v="3251"/>
            <ac:spMkLst>
              <pc:docMk/>
              <pc:sldMasterMk cId="1205490745" sldId="2147483722"/>
              <pc:sldLayoutMk cId="602351870" sldId="2147483725"/>
              <ac:spMk id="130" creationId="{09139BB3-0E95-42DB-B5FD-B804238C47E7}"/>
            </ac:spMkLst>
          </pc:spChg>
          <pc:spChg chg="mod">
            <ac:chgData name="Bohms, H.M. (Michel)" userId="f0b80a2c-ca6a-4850-9433-81e4d17ec5c1" providerId="ADAL" clId="{FBD933A5-3716-4CE6-9944-9EE98115B741}" dt="2021-10-07T17:56:29.091" v="3252"/>
            <ac:spMkLst>
              <pc:docMk/>
              <pc:sldMasterMk cId="1205490745" sldId="2147483722"/>
              <pc:sldLayoutMk cId="602351870" sldId="2147483725"/>
              <ac:spMk id="131" creationId="{0193F33A-B169-4E6C-A0E4-1C401F03326A}"/>
            </ac:spMkLst>
          </pc:spChg>
          <pc:spChg chg="mod">
            <ac:chgData name="Bohms, H.M. (Michel)" userId="f0b80a2c-ca6a-4850-9433-81e4d17ec5c1" providerId="ADAL" clId="{FBD933A5-3716-4CE6-9944-9EE98115B741}" dt="2021-10-07T17:56:29.092" v="3253"/>
            <ac:spMkLst>
              <pc:docMk/>
              <pc:sldMasterMk cId="1205490745" sldId="2147483722"/>
              <pc:sldLayoutMk cId="602351870" sldId="2147483725"/>
              <ac:spMk id="132" creationId="{CFDDF722-2134-44DD-9F42-55A2163355CF}"/>
            </ac:spMkLst>
          </pc:spChg>
          <pc:spChg chg="mod">
            <ac:chgData name="Bohms, H.M. (Michel)" userId="f0b80a2c-ca6a-4850-9433-81e4d17ec5c1" providerId="ADAL" clId="{FBD933A5-3716-4CE6-9944-9EE98115B741}" dt="2021-10-07T17:56:29.092" v="3254"/>
            <ac:spMkLst>
              <pc:docMk/>
              <pc:sldMasterMk cId="1205490745" sldId="2147483722"/>
              <pc:sldLayoutMk cId="602351870" sldId="2147483725"/>
              <ac:spMk id="133" creationId="{E2A18408-6710-416E-8413-E2AF616D91BC}"/>
            </ac:spMkLst>
          </pc:spChg>
          <pc:spChg chg="mod">
            <ac:chgData name="Bohms, H.M. (Michel)" userId="f0b80a2c-ca6a-4850-9433-81e4d17ec5c1" providerId="ADAL" clId="{FBD933A5-3716-4CE6-9944-9EE98115B741}" dt="2021-10-07T17:56:29.093" v="3255"/>
            <ac:spMkLst>
              <pc:docMk/>
              <pc:sldMasterMk cId="1205490745" sldId="2147483722"/>
              <pc:sldLayoutMk cId="602351870" sldId="2147483725"/>
              <ac:spMk id="134" creationId="{432466DB-08EE-4A9B-B739-16F0BD593113}"/>
            </ac:spMkLst>
          </pc:spChg>
          <pc:spChg chg="mod">
            <ac:chgData name="Bohms, H.M. (Michel)" userId="f0b80a2c-ca6a-4850-9433-81e4d17ec5c1" providerId="ADAL" clId="{FBD933A5-3716-4CE6-9944-9EE98115B741}" dt="2021-10-07T17:56:29.093" v="3256"/>
            <ac:spMkLst>
              <pc:docMk/>
              <pc:sldMasterMk cId="1205490745" sldId="2147483722"/>
              <pc:sldLayoutMk cId="602351870" sldId="2147483725"/>
              <ac:spMk id="135" creationId="{FB1B3F49-2D34-4B2A-8143-8FF9313EDD5E}"/>
            </ac:spMkLst>
          </pc:spChg>
          <pc:spChg chg="mod">
            <ac:chgData name="Bohms, H.M. (Michel)" userId="f0b80a2c-ca6a-4850-9433-81e4d17ec5c1" providerId="ADAL" clId="{FBD933A5-3716-4CE6-9944-9EE98115B741}" dt="2021-10-07T17:56:29.094" v="3257"/>
            <ac:spMkLst>
              <pc:docMk/>
              <pc:sldMasterMk cId="1205490745" sldId="2147483722"/>
              <pc:sldLayoutMk cId="602351870" sldId="2147483725"/>
              <ac:spMk id="136" creationId="{90076CCB-0A34-4B58-AD13-14B30D4E58E6}"/>
            </ac:spMkLst>
          </pc:spChg>
          <pc:spChg chg="mod">
            <ac:chgData name="Bohms, H.M. (Michel)" userId="f0b80a2c-ca6a-4850-9433-81e4d17ec5c1" providerId="ADAL" clId="{FBD933A5-3716-4CE6-9944-9EE98115B741}" dt="2021-10-07T17:56:29.094" v="3258"/>
            <ac:spMkLst>
              <pc:docMk/>
              <pc:sldMasterMk cId="1205490745" sldId="2147483722"/>
              <pc:sldLayoutMk cId="602351870" sldId="2147483725"/>
              <ac:spMk id="137" creationId="{6E4C1E79-BFB4-49E2-B8B4-704FE08A0221}"/>
            </ac:spMkLst>
          </pc:spChg>
          <pc:spChg chg="mod">
            <ac:chgData name="Bohms, H.M. (Michel)" userId="f0b80a2c-ca6a-4850-9433-81e4d17ec5c1" providerId="ADAL" clId="{FBD933A5-3716-4CE6-9944-9EE98115B741}" dt="2021-10-07T17:56:29.095" v="3259"/>
            <ac:spMkLst>
              <pc:docMk/>
              <pc:sldMasterMk cId="1205490745" sldId="2147483722"/>
              <pc:sldLayoutMk cId="602351870" sldId="2147483725"/>
              <ac:spMk id="138" creationId="{DC76EBBF-0030-4AA1-BF10-48A92A06B59F}"/>
            </ac:spMkLst>
          </pc:spChg>
          <pc:spChg chg="mod">
            <ac:chgData name="Bohms, H.M. (Michel)" userId="f0b80a2c-ca6a-4850-9433-81e4d17ec5c1" providerId="ADAL" clId="{FBD933A5-3716-4CE6-9944-9EE98115B741}" dt="2021-10-07T17:56:29.095" v="3260"/>
            <ac:spMkLst>
              <pc:docMk/>
              <pc:sldMasterMk cId="1205490745" sldId="2147483722"/>
              <pc:sldLayoutMk cId="602351870" sldId="2147483725"/>
              <ac:spMk id="139" creationId="{5017CD28-C2AF-4032-B589-1423BFA89F05}"/>
            </ac:spMkLst>
          </pc:spChg>
          <pc:spChg chg="mod">
            <ac:chgData name="Bohms, H.M. (Michel)" userId="f0b80a2c-ca6a-4850-9433-81e4d17ec5c1" providerId="ADAL" clId="{FBD933A5-3716-4CE6-9944-9EE98115B741}" dt="2021-10-07T17:56:29.096" v="3261"/>
            <ac:spMkLst>
              <pc:docMk/>
              <pc:sldMasterMk cId="1205490745" sldId="2147483722"/>
              <pc:sldLayoutMk cId="602351870" sldId="2147483725"/>
              <ac:spMk id="140" creationId="{FBA4AAE8-8D5F-4224-B74C-AFE8DAA7B73B}"/>
            </ac:spMkLst>
          </pc:spChg>
          <pc:spChg chg="mod">
            <ac:chgData name="Bohms, H.M. (Michel)" userId="f0b80a2c-ca6a-4850-9433-81e4d17ec5c1" providerId="ADAL" clId="{FBD933A5-3716-4CE6-9944-9EE98115B741}" dt="2021-10-07T17:56:29.097" v="3262"/>
            <ac:spMkLst>
              <pc:docMk/>
              <pc:sldMasterMk cId="1205490745" sldId="2147483722"/>
              <pc:sldLayoutMk cId="602351870" sldId="2147483725"/>
              <ac:spMk id="141" creationId="{6805760E-C026-4BB8-A85F-3C2FF927F6F4}"/>
            </ac:spMkLst>
          </pc:spChg>
          <pc:spChg chg="mod">
            <ac:chgData name="Bohms, H.M. (Michel)" userId="f0b80a2c-ca6a-4850-9433-81e4d17ec5c1" providerId="ADAL" clId="{FBD933A5-3716-4CE6-9944-9EE98115B741}" dt="2021-10-07T17:56:29.097" v="3263"/>
            <ac:spMkLst>
              <pc:docMk/>
              <pc:sldMasterMk cId="1205490745" sldId="2147483722"/>
              <pc:sldLayoutMk cId="602351870" sldId="2147483725"/>
              <ac:spMk id="142" creationId="{230160BE-302E-4C96-96A3-7B349A370C8E}"/>
            </ac:spMkLst>
          </pc:spChg>
          <pc:spChg chg="mod">
            <ac:chgData name="Bohms, H.M. (Michel)" userId="f0b80a2c-ca6a-4850-9433-81e4d17ec5c1" providerId="ADAL" clId="{FBD933A5-3716-4CE6-9944-9EE98115B741}" dt="2021-10-07T17:56:29.097" v="3264"/>
            <ac:spMkLst>
              <pc:docMk/>
              <pc:sldMasterMk cId="1205490745" sldId="2147483722"/>
              <pc:sldLayoutMk cId="602351870" sldId="2147483725"/>
              <ac:spMk id="143" creationId="{A7A2C18B-31F8-41AE-9CE0-F6E0827E24D3}"/>
            </ac:spMkLst>
          </pc:spChg>
          <pc:spChg chg="mod">
            <ac:chgData name="Bohms, H.M. (Michel)" userId="f0b80a2c-ca6a-4850-9433-81e4d17ec5c1" providerId="ADAL" clId="{FBD933A5-3716-4CE6-9944-9EE98115B741}" dt="2021-10-07T17:56:29.098" v="3265"/>
            <ac:spMkLst>
              <pc:docMk/>
              <pc:sldMasterMk cId="1205490745" sldId="2147483722"/>
              <pc:sldLayoutMk cId="602351870" sldId="2147483725"/>
              <ac:spMk id="144" creationId="{5863A4F4-EC3F-4D3A-BA06-224079A5A54A}"/>
            </ac:spMkLst>
          </pc:spChg>
        </pc:sldLayoutChg>
        <pc:sldLayoutChg chg="modSp mod">
          <pc:chgData name="Bohms, H.M. (Michel)" userId="f0b80a2c-ca6a-4850-9433-81e4d17ec5c1" providerId="ADAL" clId="{FBD933A5-3716-4CE6-9944-9EE98115B741}" dt="2021-10-07T17:56:29.122" v="3305" actId="790"/>
          <pc:sldLayoutMkLst>
            <pc:docMk/>
            <pc:sldMasterMk cId="1205490745" sldId="2147483722"/>
            <pc:sldLayoutMk cId="3920581220" sldId="2147483726"/>
          </pc:sldLayoutMkLst>
          <pc:spChg chg="mod">
            <ac:chgData name="Bohms, H.M. (Michel)" userId="f0b80a2c-ca6a-4850-9433-81e4d17ec5c1" providerId="ADAL" clId="{FBD933A5-3716-4CE6-9944-9EE98115B741}" dt="2021-10-07T17:56:29.122" v="3305" actId="790"/>
            <ac:spMkLst>
              <pc:docMk/>
              <pc:sldMasterMk cId="1205490745" sldId="2147483722"/>
              <pc:sldLayoutMk cId="3920581220" sldId="2147483726"/>
              <ac:spMk id="3" creationId="{EFCCF823-7238-4294-BB30-94DBE70D63E2}"/>
            </ac:spMkLst>
          </pc:spChg>
          <pc:spChg chg="mod">
            <ac:chgData name="Bohms, H.M. (Michel)" userId="f0b80a2c-ca6a-4850-9433-81e4d17ec5c1" providerId="ADAL" clId="{FBD933A5-3716-4CE6-9944-9EE98115B741}" dt="2021-10-07T17:56:29.110" v="3287" actId="790"/>
            <ac:spMkLst>
              <pc:docMk/>
              <pc:sldMasterMk cId="1205490745" sldId="2147483722"/>
              <pc:sldLayoutMk cId="3920581220" sldId="2147483726"/>
              <ac:spMk id="5" creationId="{DA6621DD-BDCD-46CA-8A6F-90B3DC62D7E8}"/>
            </ac:spMkLst>
          </pc:spChg>
          <pc:spChg chg="mod">
            <ac:chgData name="Bohms, H.M. (Michel)" userId="f0b80a2c-ca6a-4850-9433-81e4d17ec5c1" providerId="ADAL" clId="{FBD933A5-3716-4CE6-9944-9EE98115B741}" dt="2021-10-07T17:56:29.121" v="3304"/>
            <ac:spMkLst>
              <pc:docMk/>
              <pc:sldMasterMk cId="1205490745" sldId="2147483722"/>
              <pc:sldLayoutMk cId="3920581220" sldId="2147483726"/>
              <ac:spMk id="6" creationId="{D087FE13-DC03-4A42-925F-D0677F5B0C5C}"/>
            </ac:spMkLst>
          </pc:spChg>
          <pc:spChg chg="mod">
            <ac:chgData name="Bohms, H.M. (Michel)" userId="f0b80a2c-ca6a-4850-9433-81e4d17ec5c1" providerId="ADAL" clId="{FBD933A5-3716-4CE6-9944-9EE98115B741}" dt="2021-10-07T17:56:29.109" v="3286"/>
            <ac:spMkLst>
              <pc:docMk/>
              <pc:sldMasterMk cId="1205490745" sldId="2147483722"/>
              <pc:sldLayoutMk cId="3920581220" sldId="2147483726"/>
              <ac:spMk id="111" creationId="{861D1119-6588-4798-BC08-253A6E15E209}"/>
            </ac:spMkLst>
          </pc:spChg>
          <pc:spChg chg="mod">
            <ac:chgData name="Bohms, H.M. (Michel)" userId="f0b80a2c-ca6a-4850-9433-81e4d17ec5c1" providerId="ADAL" clId="{FBD933A5-3716-4CE6-9944-9EE98115B741}" dt="2021-10-07T17:56:29.111" v="3288"/>
            <ac:spMkLst>
              <pc:docMk/>
              <pc:sldMasterMk cId="1205490745" sldId="2147483722"/>
              <pc:sldLayoutMk cId="3920581220" sldId="2147483726"/>
              <ac:spMk id="194" creationId="{38DAAFB3-FE3F-42B4-8C88-5F57FE159942}"/>
            </ac:spMkLst>
          </pc:spChg>
          <pc:spChg chg="mod">
            <ac:chgData name="Bohms, H.M. (Michel)" userId="f0b80a2c-ca6a-4850-9433-81e4d17ec5c1" providerId="ADAL" clId="{FBD933A5-3716-4CE6-9944-9EE98115B741}" dt="2021-10-07T17:56:29.112" v="3289"/>
            <ac:spMkLst>
              <pc:docMk/>
              <pc:sldMasterMk cId="1205490745" sldId="2147483722"/>
              <pc:sldLayoutMk cId="3920581220" sldId="2147483726"/>
              <ac:spMk id="196" creationId="{63194F65-4913-4057-BB8C-63650510F928}"/>
            </ac:spMkLst>
          </pc:spChg>
          <pc:spChg chg="mod">
            <ac:chgData name="Bohms, H.M. (Michel)" userId="f0b80a2c-ca6a-4850-9433-81e4d17ec5c1" providerId="ADAL" clId="{FBD933A5-3716-4CE6-9944-9EE98115B741}" dt="2021-10-07T17:56:29.112" v="3290"/>
            <ac:spMkLst>
              <pc:docMk/>
              <pc:sldMasterMk cId="1205490745" sldId="2147483722"/>
              <pc:sldLayoutMk cId="3920581220" sldId="2147483726"/>
              <ac:spMk id="198" creationId="{EDFBFD0F-E3DF-40DE-A4EA-70517F0C31D4}"/>
            </ac:spMkLst>
          </pc:spChg>
          <pc:spChg chg="mod">
            <ac:chgData name="Bohms, H.M. (Michel)" userId="f0b80a2c-ca6a-4850-9433-81e4d17ec5c1" providerId="ADAL" clId="{FBD933A5-3716-4CE6-9944-9EE98115B741}" dt="2021-10-07T17:56:29.112" v="3291"/>
            <ac:spMkLst>
              <pc:docMk/>
              <pc:sldMasterMk cId="1205490745" sldId="2147483722"/>
              <pc:sldLayoutMk cId="3920581220" sldId="2147483726"/>
              <ac:spMk id="199" creationId="{AA1338BD-D74F-4D33-A0AA-732C5CEECEE6}"/>
            </ac:spMkLst>
          </pc:spChg>
          <pc:spChg chg="mod">
            <ac:chgData name="Bohms, H.M. (Michel)" userId="f0b80a2c-ca6a-4850-9433-81e4d17ec5c1" providerId="ADAL" clId="{FBD933A5-3716-4CE6-9944-9EE98115B741}" dt="2021-10-07T17:56:29.113" v="3292"/>
            <ac:spMkLst>
              <pc:docMk/>
              <pc:sldMasterMk cId="1205490745" sldId="2147483722"/>
              <pc:sldLayoutMk cId="3920581220" sldId="2147483726"/>
              <ac:spMk id="202" creationId="{D8BD77BF-EE76-4C86-8C42-AAED35B3ECEF}"/>
            </ac:spMkLst>
          </pc:spChg>
          <pc:spChg chg="mod">
            <ac:chgData name="Bohms, H.M. (Michel)" userId="f0b80a2c-ca6a-4850-9433-81e4d17ec5c1" providerId="ADAL" clId="{FBD933A5-3716-4CE6-9944-9EE98115B741}" dt="2021-10-07T17:56:29.113" v="3293"/>
            <ac:spMkLst>
              <pc:docMk/>
              <pc:sldMasterMk cId="1205490745" sldId="2147483722"/>
              <pc:sldLayoutMk cId="3920581220" sldId="2147483726"/>
              <ac:spMk id="205" creationId="{1CADDF18-E1F3-4688-B673-DA01A82C35DA}"/>
            </ac:spMkLst>
          </pc:spChg>
          <pc:spChg chg="mod">
            <ac:chgData name="Bohms, H.M. (Michel)" userId="f0b80a2c-ca6a-4850-9433-81e4d17ec5c1" providerId="ADAL" clId="{FBD933A5-3716-4CE6-9944-9EE98115B741}" dt="2021-10-07T17:56:29.114" v="3294"/>
            <ac:spMkLst>
              <pc:docMk/>
              <pc:sldMasterMk cId="1205490745" sldId="2147483722"/>
              <pc:sldLayoutMk cId="3920581220" sldId="2147483726"/>
              <ac:spMk id="206" creationId="{52D8BE35-EE34-483E-9F61-B3B506AB2D23}"/>
            </ac:spMkLst>
          </pc:spChg>
          <pc:spChg chg="mod">
            <ac:chgData name="Bohms, H.M. (Michel)" userId="f0b80a2c-ca6a-4850-9433-81e4d17ec5c1" providerId="ADAL" clId="{FBD933A5-3716-4CE6-9944-9EE98115B741}" dt="2021-10-07T17:56:29.114" v="3295"/>
            <ac:spMkLst>
              <pc:docMk/>
              <pc:sldMasterMk cId="1205490745" sldId="2147483722"/>
              <pc:sldLayoutMk cId="3920581220" sldId="2147483726"/>
              <ac:spMk id="207" creationId="{5E7A15D2-B2DE-4272-B195-FEACB5039ADA}"/>
            </ac:spMkLst>
          </pc:spChg>
          <pc:spChg chg="mod">
            <ac:chgData name="Bohms, H.M. (Michel)" userId="f0b80a2c-ca6a-4850-9433-81e4d17ec5c1" providerId="ADAL" clId="{FBD933A5-3716-4CE6-9944-9EE98115B741}" dt="2021-10-07T17:56:29.115" v="3296"/>
            <ac:spMkLst>
              <pc:docMk/>
              <pc:sldMasterMk cId="1205490745" sldId="2147483722"/>
              <pc:sldLayoutMk cId="3920581220" sldId="2147483726"/>
              <ac:spMk id="209" creationId="{838BD367-3AB3-4103-B0B3-41A6FB16CA0D}"/>
            </ac:spMkLst>
          </pc:spChg>
          <pc:spChg chg="mod">
            <ac:chgData name="Bohms, H.M. (Michel)" userId="f0b80a2c-ca6a-4850-9433-81e4d17ec5c1" providerId="ADAL" clId="{FBD933A5-3716-4CE6-9944-9EE98115B741}" dt="2021-10-07T17:56:29.115" v="3297"/>
            <ac:spMkLst>
              <pc:docMk/>
              <pc:sldMasterMk cId="1205490745" sldId="2147483722"/>
              <pc:sldLayoutMk cId="3920581220" sldId="2147483726"/>
              <ac:spMk id="210" creationId="{9D885620-24E7-4EED-92BA-D84C42CA9FE8}"/>
            </ac:spMkLst>
          </pc:spChg>
          <pc:spChg chg="mod">
            <ac:chgData name="Bohms, H.M. (Michel)" userId="f0b80a2c-ca6a-4850-9433-81e4d17ec5c1" providerId="ADAL" clId="{FBD933A5-3716-4CE6-9944-9EE98115B741}" dt="2021-10-07T17:56:29.116" v="3298"/>
            <ac:spMkLst>
              <pc:docMk/>
              <pc:sldMasterMk cId="1205490745" sldId="2147483722"/>
              <pc:sldLayoutMk cId="3920581220" sldId="2147483726"/>
              <ac:spMk id="211" creationId="{FF8C5A71-C2E3-4782-84CC-3FFEAB0CE736}"/>
            </ac:spMkLst>
          </pc:spChg>
          <pc:spChg chg="mod">
            <ac:chgData name="Bohms, H.M. (Michel)" userId="f0b80a2c-ca6a-4850-9433-81e4d17ec5c1" providerId="ADAL" clId="{FBD933A5-3716-4CE6-9944-9EE98115B741}" dt="2021-10-07T17:56:29.117" v="3299"/>
            <ac:spMkLst>
              <pc:docMk/>
              <pc:sldMasterMk cId="1205490745" sldId="2147483722"/>
              <pc:sldLayoutMk cId="3920581220" sldId="2147483726"/>
              <ac:spMk id="212" creationId="{C5FF5094-5908-416A-AD8F-E96EC6C96AB9}"/>
            </ac:spMkLst>
          </pc:spChg>
          <pc:spChg chg="mod">
            <ac:chgData name="Bohms, H.M. (Michel)" userId="f0b80a2c-ca6a-4850-9433-81e4d17ec5c1" providerId="ADAL" clId="{FBD933A5-3716-4CE6-9944-9EE98115B741}" dt="2021-10-07T17:56:29.118" v="3300"/>
            <ac:spMkLst>
              <pc:docMk/>
              <pc:sldMasterMk cId="1205490745" sldId="2147483722"/>
              <pc:sldLayoutMk cId="3920581220" sldId="2147483726"/>
              <ac:spMk id="272" creationId="{DE4556A3-849B-4A2C-8A2B-B908E27280C5}"/>
            </ac:spMkLst>
          </pc:spChg>
          <pc:spChg chg="mod">
            <ac:chgData name="Bohms, H.M. (Michel)" userId="f0b80a2c-ca6a-4850-9433-81e4d17ec5c1" providerId="ADAL" clId="{FBD933A5-3716-4CE6-9944-9EE98115B741}" dt="2021-10-07T17:56:29.118" v="3301"/>
            <ac:spMkLst>
              <pc:docMk/>
              <pc:sldMasterMk cId="1205490745" sldId="2147483722"/>
              <pc:sldLayoutMk cId="3920581220" sldId="2147483726"/>
              <ac:spMk id="273" creationId="{93978440-5C6F-4E40-B7A0-064D56F28AF1}"/>
            </ac:spMkLst>
          </pc:spChg>
          <pc:spChg chg="mod">
            <ac:chgData name="Bohms, H.M. (Michel)" userId="f0b80a2c-ca6a-4850-9433-81e4d17ec5c1" providerId="ADAL" clId="{FBD933A5-3716-4CE6-9944-9EE98115B741}" dt="2021-10-07T17:56:29.119" v="3302"/>
            <ac:spMkLst>
              <pc:docMk/>
              <pc:sldMasterMk cId="1205490745" sldId="2147483722"/>
              <pc:sldLayoutMk cId="3920581220" sldId="2147483726"/>
              <ac:spMk id="274" creationId="{84A8634B-D8A6-4674-AAB3-24ED46A52627}"/>
            </ac:spMkLst>
          </pc:spChg>
          <pc:spChg chg="mod">
            <ac:chgData name="Bohms, H.M. (Michel)" userId="f0b80a2c-ca6a-4850-9433-81e4d17ec5c1" providerId="ADAL" clId="{FBD933A5-3716-4CE6-9944-9EE98115B741}" dt="2021-10-07T17:56:29.120" v="3303"/>
            <ac:spMkLst>
              <pc:docMk/>
              <pc:sldMasterMk cId="1205490745" sldId="2147483722"/>
              <pc:sldLayoutMk cId="3920581220" sldId="2147483726"/>
              <ac:spMk id="275" creationId="{74919392-F96F-4465-8B04-8F0F0CC042D1}"/>
            </ac:spMkLst>
          </pc:spChg>
        </pc:sldLayoutChg>
        <pc:sldLayoutChg chg="modSp mod">
          <pc:chgData name="Bohms, H.M. (Michel)" userId="f0b80a2c-ca6a-4850-9433-81e4d17ec5c1" providerId="ADAL" clId="{FBD933A5-3716-4CE6-9944-9EE98115B741}" dt="2021-10-07T17:56:29.135" v="3311" actId="790"/>
          <pc:sldLayoutMkLst>
            <pc:docMk/>
            <pc:sldMasterMk cId="1205490745" sldId="2147483722"/>
            <pc:sldLayoutMk cId="4128790356" sldId="2147483727"/>
          </pc:sldLayoutMkLst>
          <pc:spChg chg="mod">
            <ac:chgData name="Bohms, H.M. (Michel)" userId="f0b80a2c-ca6a-4850-9433-81e4d17ec5c1" providerId="ADAL" clId="{FBD933A5-3716-4CE6-9944-9EE98115B741}" dt="2021-10-07T17:56:29.133" v="3310" actId="790"/>
            <ac:spMkLst>
              <pc:docMk/>
              <pc:sldMasterMk cId="1205490745" sldId="2147483722"/>
              <pc:sldLayoutMk cId="4128790356" sldId="2147483727"/>
              <ac:spMk id="8" creationId="{D33624B2-EE21-4FD3-9444-4542956651AA}"/>
            </ac:spMkLst>
          </pc:spChg>
          <pc:spChg chg="mod">
            <ac:chgData name="Bohms, H.M. (Michel)" userId="f0b80a2c-ca6a-4850-9433-81e4d17ec5c1" providerId="ADAL" clId="{FBD933A5-3716-4CE6-9944-9EE98115B741}" dt="2021-10-07T17:56:29.126" v="3307" actId="790"/>
            <ac:spMkLst>
              <pc:docMk/>
              <pc:sldMasterMk cId="1205490745" sldId="2147483722"/>
              <pc:sldLayoutMk cId="4128790356" sldId="2147483727"/>
              <ac:spMk id="10" creationId="{9C6D722F-8680-4071-9123-21F371291D9E}"/>
            </ac:spMkLst>
          </pc:spChg>
          <pc:spChg chg="mod">
            <ac:chgData name="Bohms, H.M. (Michel)" userId="f0b80a2c-ca6a-4850-9433-81e4d17ec5c1" providerId="ADAL" clId="{FBD933A5-3716-4CE6-9944-9EE98115B741}" dt="2021-10-07T17:56:29.124" v="3306" actId="790"/>
            <ac:spMkLst>
              <pc:docMk/>
              <pc:sldMasterMk cId="1205490745" sldId="2147483722"/>
              <pc:sldLayoutMk cId="4128790356" sldId="2147483727"/>
              <ac:spMk id="11" creationId="{AA692845-3CAE-4344-A741-2AFCF32F8547}"/>
            </ac:spMkLst>
          </pc:spChg>
          <pc:spChg chg="mod">
            <ac:chgData name="Bohms, H.M. (Michel)" userId="f0b80a2c-ca6a-4850-9433-81e4d17ec5c1" providerId="ADAL" clId="{FBD933A5-3716-4CE6-9944-9EE98115B741}" dt="2021-10-07T17:56:29.135" v="3311" actId="790"/>
            <ac:spMkLst>
              <pc:docMk/>
              <pc:sldMasterMk cId="1205490745" sldId="2147483722"/>
              <pc:sldLayoutMk cId="4128790356" sldId="2147483727"/>
              <ac:spMk id="31" creationId="{4FD1D93D-B6C4-4842-923B-938AE2927FD3}"/>
            </ac:spMkLst>
          </pc:spChg>
          <pc:spChg chg="mod">
            <ac:chgData name="Bohms, H.M. (Michel)" userId="f0b80a2c-ca6a-4850-9433-81e4d17ec5c1" providerId="ADAL" clId="{FBD933A5-3716-4CE6-9944-9EE98115B741}" dt="2021-10-07T17:56:29.131" v="3309" actId="790"/>
            <ac:spMkLst>
              <pc:docMk/>
              <pc:sldMasterMk cId="1205490745" sldId="2147483722"/>
              <pc:sldLayoutMk cId="4128790356" sldId="2147483727"/>
              <ac:spMk id="33" creationId="{5A73AC90-7B0E-4421-91F5-76C415F2E67A}"/>
            </ac:spMkLst>
          </pc:spChg>
          <pc:spChg chg="mod">
            <ac:chgData name="Bohms, H.M. (Michel)" userId="f0b80a2c-ca6a-4850-9433-81e4d17ec5c1" providerId="ADAL" clId="{FBD933A5-3716-4CE6-9944-9EE98115B741}" dt="2021-10-07T17:56:29.127" v="3308" actId="790"/>
            <ac:spMkLst>
              <pc:docMk/>
              <pc:sldMasterMk cId="1205490745" sldId="2147483722"/>
              <pc:sldLayoutMk cId="4128790356" sldId="2147483727"/>
              <ac:spMk id="34" creationId="{2BEB1C6B-58D2-436E-8830-CF31BEE16320}"/>
            </ac:spMkLst>
          </pc:spChg>
        </pc:sldLayoutChg>
        <pc:sldLayoutChg chg="modSp mod">
          <pc:chgData name="Bohms, H.M. (Michel)" userId="f0b80a2c-ca6a-4850-9433-81e4d17ec5c1" providerId="ADAL" clId="{FBD933A5-3716-4CE6-9944-9EE98115B741}" dt="2021-10-07T17:56:29.152" v="3319" actId="790"/>
          <pc:sldLayoutMkLst>
            <pc:docMk/>
            <pc:sldMasterMk cId="1205490745" sldId="2147483722"/>
            <pc:sldLayoutMk cId="3607993566" sldId="2147483728"/>
          </pc:sldLayoutMkLst>
          <pc:spChg chg="mod">
            <ac:chgData name="Bohms, H.M. (Michel)" userId="f0b80a2c-ca6a-4850-9433-81e4d17ec5c1" providerId="ADAL" clId="{FBD933A5-3716-4CE6-9944-9EE98115B741}" dt="2021-10-07T17:56:29.144" v="3316" actId="790"/>
            <ac:spMkLst>
              <pc:docMk/>
              <pc:sldMasterMk cId="1205490745" sldId="2147483722"/>
              <pc:sldLayoutMk cId="3607993566" sldId="2147483728"/>
              <ac:spMk id="2" creationId="{7CC36E00-0246-4589-B488-F17248583425}"/>
            </ac:spMkLst>
          </pc:spChg>
          <pc:spChg chg="mod">
            <ac:chgData name="Bohms, H.M. (Michel)" userId="f0b80a2c-ca6a-4850-9433-81e4d17ec5c1" providerId="ADAL" clId="{FBD933A5-3716-4CE6-9944-9EE98115B741}" dt="2021-10-07T17:56:29.138" v="3312" actId="790"/>
            <ac:spMkLst>
              <pc:docMk/>
              <pc:sldMasterMk cId="1205490745" sldId="2147483722"/>
              <pc:sldLayoutMk cId="3607993566" sldId="2147483728"/>
              <ac:spMk id="3" creationId="{00000000-0000-0000-0000-000000000000}"/>
            </ac:spMkLst>
          </pc:spChg>
          <pc:spChg chg="mod">
            <ac:chgData name="Bohms, H.M. (Michel)" userId="f0b80a2c-ca6a-4850-9433-81e4d17ec5c1" providerId="ADAL" clId="{FBD933A5-3716-4CE6-9944-9EE98115B741}" dt="2021-10-07T17:56:29.149" v="3317" actId="790"/>
            <ac:spMkLst>
              <pc:docMk/>
              <pc:sldMasterMk cId="1205490745" sldId="2147483722"/>
              <pc:sldLayoutMk cId="3607993566" sldId="2147483728"/>
              <ac:spMk id="4" creationId="{84E9FDE4-1A7F-4A5C-AC53-B36C6F9E0548}"/>
            </ac:spMkLst>
          </pc:spChg>
          <pc:spChg chg="mod">
            <ac:chgData name="Bohms, H.M. (Michel)" userId="f0b80a2c-ca6a-4850-9433-81e4d17ec5c1" providerId="ADAL" clId="{FBD933A5-3716-4CE6-9944-9EE98115B741}" dt="2021-10-07T17:56:29.139" v="3313" actId="790"/>
            <ac:spMkLst>
              <pc:docMk/>
              <pc:sldMasterMk cId="1205490745" sldId="2147483722"/>
              <pc:sldLayoutMk cId="3607993566" sldId="2147483728"/>
              <ac:spMk id="5" creationId="{DA6621DD-BDCD-46CA-8A6F-90B3DC62D7E8}"/>
            </ac:spMkLst>
          </pc:spChg>
          <pc:spChg chg="mod">
            <ac:chgData name="Bohms, H.M. (Michel)" userId="f0b80a2c-ca6a-4850-9433-81e4d17ec5c1" providerId="ADAL" clId="{FBD933A5-3716-4CE6-9944-9EE98115B741}" dt="2021-10-07T17:56:29.150" v="3318" actId="790"/>
            <ac:spMkLst>
              <pc:docMk/>
              <pc:sldMasterMk cId="1205490745" sldId="2147483722"/>
              <pc:sldLayoutMk cId="3607993566" sldId="2147483728"/>
              <ac:spMk id="6" creationId="{D087FE13-DC03-4A42-925F-D0677F5B0C5C}"/>
            </ac:spMkLst>
          </pc:spChg>
          <pc:spChg chg="mod">
            <ac:chgData name="Bohms, H.M. (Michel)" userId="f0b80a2c-ca6a-4850-9433-81e4d17ec5c1" providerId="ADAL" clId="{FBD933A5-3716-4CE6-9944-9EE98115B741}" dt="2021-10-07T17:56:29.143" v="3315" actId="790"/>
            <ac:spMkLst>
              <pc:docMk/>
              <pc:sldMasterMk cId="1205490745" sldId="2147483722"/>
              <pc:sldLayoutMk cId="3607993566" sldId="2147483728"/>
              <ac:spMk id="7" creationId="{5154FA8C-50A8-4470-ACA2-5ABE58D7913E}"/>
            </ac:spMkLst>
          </pc:spChg>
          <pc:spChg chg="mod">
            <ac:chgData name="Bohms, H.M. (Michel)" userId="f0b80a2c-ca6a-4850-9433-81e4d17ec5c1" providerId="ADAL" clId="{FBD933A5-3716-4CE6-9944-9EE98115B741}" dt="2021-10-07T17:56:29.152" v="3319" actId="790"/>
            <ac:spMkLst>
              <pc:docMk/>
              <pc:sldMasterMk cId="1205490745" sldId="2147483722"/>
              <pc:sldLayoutMk cId="3607993566" sldId="2147483728"/>
              <ac:spMk id="8" creationId="{08B72B07-1936-49ED-9125-9D212B7EBB92}"/>
            </ac:spMkLst>
          </pc:spChg>
          <pc:spChg chg="mod">
            <ac:chgData name="Bohms, H.M. (Michel)" userId="f0b80a2c-ca6a-4850-9433-81e4d17ec5c1" providerId="ADAL" clId="{FBD933A5-3716-4CE6-9944-9EE98115B741}" dt="2021-10-07T17:56:29.141" v="3314" actId="790"/>
            <ac:spMkLst>
              <pc:docMk/>
              <pc:sldMasterMk cId="1205490745" sldId="2147483722"/>
              <pc:sldLayoutMk cId="3607993566" sldId="2147483728"/>
              <ac:spMk id="103" creationId="{683231CA-E564-4317-8817-8643DD571F4D}"/>
            </ac:spMkLst>
          </pc:spChg>
        </pc:sldLayoutChg>
        <pc:sldLayoutChg chg="modSp mod">
          <pc:chgData name="Bohms, H.M. (Michel)" userId="f0b80a2c-ca6a-4850-9433-81e4d17ec5c1" providerId="ADAL" clId="{FBD933A5-3716-4CE6-9944-9EE98115B741}" dt="2021-10-07T17:56:29.171" v="3328" actId="790"/>
          <pc:sldLayoutMkLst>
            <pc:docMk/>
            <pc:sldMasterMk cId="1205490745" sldId="2147483722"/>
            <pc:sldLayoutMk cId="1459814474" sldId="2147483729"/>
          </pc:sldLayoutMkLst>
          <pc:spChg chg="mod">
            <ac:chgData name="Bohms, H.M. (Michel)" userId="f0b80a2c-ca6a-4850-9433-81e4d17ec5c1" providerId="ADAL" clId="{FBD933A5-3716-4CE6-9944-9EE98115B741}" dt="2021-10-07T17:56:29.168" v="3326" actId="790"/>
            <ac:spMkLst>
              <pc:docMk/>
              <pc:sldMasterMk cId="1205490745" sldId="2147483722"/>
              <pc:sldLayoutMk cId="1459814474" sldId="2147483729"/>
              <ac:spMk id="2" creationId="{85E5B63B-737B-4ED0-9D1C-6EF631E4C587}"/>
            </ac:spMkLst>
          </pc:spChg>
          <pc:spChg chg="mod">
            <ac:chgData name="Bohms, H.M. (Michel)" userId="f0b80a2c-ca6a-4850-9433-81e4d17ec5c1" providerId="ADAL" clId="{FBD933A5-3716-4CE6-9944-9EE98115B741}" dt="2021-10-07T17:56:29.163" v="3324" actId="790"/>
            <ac:spMkLst>
              <pc:docMk/>
              <pc:sldMasterMk cId="1205490745" sldId="2147483722"/>
              <pc:sldLayoutMk cId="1459814474" sldId="2147483729"/>
              <ac:spMk id="3" creationId="{ED12B838-4EBF-44B3-96A3-36FE4C106877}"/>
            </ac:spMkLst>
          </pc:spChg>
          <pc:spChg chg="mod">
            <ac:chgData name="Bohms, H.M. (Michel)" userId="f0b80a2c-ca6a-4850-9433-81e4d17ec5c1" providerId="ADAL" clId="{FBD933A5-3716-4CE6-9944-9EE98115B741}" dt="2021-10-07T17:56:29.171" v="3328" actId="790"/>
            <ac:spMkLst>
              <pc:docMk/>
              <pc:sldMasterMk cId="1205490745" sldId="2147483722"/>
              <pc:sldLayoutMk cId="1459814474" sldId="2147483729"/>
              <ac:spMk id="4" creationId="{EBFCA198-B405-434C-BDB0-38D5BBFCB906}"/>
            </ac:spMkLst>
          </pc:spChg>
          <pc:spChg chg="mod">
            <ac:chgData name="Bohms, H.M. (Michel)" userId="f0b80a2c-ca6a-4850-9433-81e4d17ec5c1" providerId="ADAL" clId="{FBD933A5-3716-4CE6-9944-9EE98115B741}" dt="2021-10-07T17:56:29.164" v="3325" actId="790"/>
            <ac:spMkLst>
              <pc:docMk/>
              <pc:sldMasterMk cId="1205490745" sldId="2147483722"/>
              <pc:sldLayoutMk cId="1459814474" sldId="2147483729"/>
              <ac:spMk id="5" creationId="{346F6343-BF0C-45C5-8131-6B001C7D364F}"/>
            </ac:spMkLst>
          </pc:spChg>
          <pc:spChg chg="mod">
            <ac:chgData name="Bohms, H.M. (Michel)" userId="f0b80a2c-ca6a-4850-9433-81e4d17ec5c1" providerId="ADAL" clId="{FBD933A5-3716-4CE6-9944-9EE98115B741}" dt="2021-10-07T17:56:29.170" v="3327" actId="790"/>
            <ac:spMkLst>
              <pc:docMk/>
              <pc:sldMasterMk cId="1205490745" sldId="2147483722"/>
              <pc:sldLayoutMk cId="1459814474" sldId="2147483729"/>
              <ac:spMk id="14" creationId="{45D054C6-955F-4524-B419-8433FE6D93D0}"/>
            </ac:spMkLst>
          </pc:spChg>
          <pc:spChg chg="mod">
            <ac:chgData name="Bohms, H.M. (Michel)" userId="f0b80a2c-ca6a-4850-9433-81e4d17ec5c1" providerId="ADAL" clId="{FBD933A5-3716-4CE6-9944-9EE98115B741}" dt="2021-10-07T17:56:29.161" v="3323" actId="790"/>
            <ac:spMkLst>
              <pc:docMk/>
              <pc:sldMasterMk cId="1205490745" sldId="2147483722"/>
              <pc:sldLayoutMk cId="1459814474" sldId="2147483729"/>
              <ac:spMk id="15" creationId="{9FDA7449-64DA-4D83-8198-E1195E045EAA}"/>
            </ac:spMkLst>
          </pc:spChg>
          <pc:spChg chg="mod">
            <ac:chgData name="Bohms, H.M. (Michel)" userId="f0b80a2c-ca6a-4850-9433-81e4d17ec5c1" providerId="ADAL" clId="{FBD933A5-3716-4CE6-9944-9EE98115B741}" dt="2021-10-07T17:56:29.154" v="3320" actId="790"/>
            <ac:spMkLst>
              <pc:docMk/>
              <pc:sldMasterMk cId="1205490745" sldId="2147483722"/>
              <pc:sldLayoutMk cId="1459814474" sldId="2147483729"/>
              <ac:spMk id="88" creationId="{8D3ABCD5-39BE-458B-B7CF-6498BB983A72}"/>
            </ac:spMkLst>
          </pc:spChg>
          <pc:spChg chg="mod">
            <ac:chgData name="Bohms, H.M. (Michel)" userId="f0b80a2c-ca6a-4850-9433-81e4d17ec5c1" providerId="ADAL" clId="{FBD933A5-3716-4CE6-9944-9EE98115B741}" dt="2021-10-07T17:56:29.156" v="3321" actId="790"/>
            <ac:spMkLst>
              <pc:docMk/>
              <pc:sldMasterMk cId="1205490745" sldId="2147483722"/>
              <pc:sldLayoutMk cId="1459814474" sldId="2147483729"/>
              <ac:spMk id="151" creationId="{5CFE7F97-2109-4DE1-997E-438DDA5BA466}"/>
            </ac:spMkLst>
          </pc:spChg>
          <pc:spChg chg="mod">
            <ac:chgData name="Bohms, H.M. (Michel)" userId="f0b80a2c-ca6a-4850-9433-81e4d17ec5c1" providerId="ADAL" clId="{FBD933A5-3716-4CE6-9944-9EE98115B741}" dt="2021-10-07T17:56:29.158" v="3322" actId="790"/>
            <ac:spMkLst>
              <pc:docMk/>
              <pc:sldMasterMk cId="1205490745" sldId="2147483722"/>
              <pc:sldLayoutMk cId="1459814474" sldId="2147483729"/>
              <ac:spMk id="200" creationId="{CF022E84-EA7B-4026-848E-672D4DD41118}"/>
            </ac:spMkLst>
          </pc:spChg>
        </pc:sldLayoutChg>
        <pc:sldLayoutChg chg="modSp mod">
          <pc:chgData name="Bohms, H.M. (Michel)" userId="f0b80a2c-ca6a-4850-9433-81e4d17ec5c1" providerId="ADAL" clId="{FBD933A5-3716-4CE6-9944-9EE98115B741}" dt="2021-10-07T17:56:29.190" v="3337" actId="790"/>
          <pc:sldLayoutMkLst>
            <pc:docMk/>
            <pc:sldMasterMk cId="1205490745" sldId="2147483722"/>
            <pc:sldLayoutMk cId="3831179041" sldId="2147483730"/>
          </pc:sldLayoutMkLst>
          <pc:spChg chg="mod">
            <ac:chgData name="Bohms, H.M. (Michel)" userId="f0b80a2c-ca6a-4850-9433-81e4d17ec5c1" providerId="ADAL" clId="{FBD933A5-3716-4CE6-9944-9EE98115B741}" dt="2021-10-07T17:56:29.186" v="3335" actId="790"/>
            <ac:spMkLst>
              <pc:docMk/>
              <pc:sldMasterMk cId="1205490745" sldId="2147483722"/>
              <pc:sldLayoutMk cId="3831179041" sldId="2147483730"/>
              <ac:spMk id="2" creationId="{7F9C49C4-AF35-4216-8F31-B02A1075D709}"/>
            </ac:spMkLst>
          </pc:spChg>
          <pc:spChg chg="mod">
            <ac:chgData name="Bohms, H.M. (Michel)" userId="f0b80a2c-ca6a-4850-9433-81e4d17ec5c1" providerId="ADAL" clId="{FBD933A5-3716-4CE6-9944-9EE98115B741}" dt="2021-10-07T17:56:29.181" v="3333" actId="790"/>
            <ac:spMkLst>
              <pc:docMk/>
              <pc:sldMasterMk cId="1205490745" sldId="2147483722"/>
              <pc:sldLayoutMk cId="3831179041" sldId="2147483730"/>
              <ac:spMk id="3" creationId="{0D430EB3-20C6-47BB-9818-57BF558573B7}"/>
            </ac:spMkLst>
          </pc:spChg>
          <pc:spChg chg="mod">
            <ac:chgData name="Bohms, H.M. (Michel)" userId="f0b80a2c-ca6a-4850-9433-81e4d17ec5c1" providerId="ADAL" clId="{FBD933A5-3716-4CE6-9944-9EE98115B741}" dt="2021-10-07T17:56:29.182" v="3334" actId="790"/>
            <ac:spMkLst>
              <pc:docMk/>
              <pc:sldMasterMk cId="1205490745" sldId="2147483722"/>
              <pc:sldLayoutMk cId="3831179041" sldId="2147483730"/>
              <ac:spMk id="4" creationId="{28807BA4-9E8B-4021-A4B6-01A2510E8897}"/>
            </ac:spMkLst>
          </pc:spChg>
          <pc:spChg chg="mod">
            <ac:chgData name="Bohms, H.M. (Michel)" userId="f0b80a2c-ca6a-4850-9433-81e4d17ec5c1" providerId="ADAL" clId="{FBD933A5-3716-4CE6-9944-9EE98115B741}" dt="2021-10-07T17:56:29.190" v="3337" actId="790"/>
            <ac:spMkLst>
              <pc:docMk/>
              <pc:sldMasterMk cId="1205490745" sldId="2147483722"/>
              <pc:sldLayoutMk cId="3831179041" sldId="2147483730"/>
              <ac:spMk id="5" creationId="{E3AE8D94-FBEC-45F4-9E29-E69D7A23752F}"/>
            </ac:spMkLst>
          </pc:spChg>
          <pc:spChg chg="mod">
            <ac:chgData name="Bohms, H.M. (Michel)" userId="f0b80a2c-ca6a-4850-9433-81e4d17ec5c1" providerId="ADAL" clId="{FBD933A5-3716-4CE6-9944-9EE98115B741}" dt="2021-10-07T17:56:29.188" v="3336" actId="790"/>
            <ac:spMkLst>
              <pc:docMk/>
              <pc:sldMasterMk cId="1205490745" sldId="2147483722"/>
              <pc:sldLayoutMk cId="3831179041" sldId="2147483730"/>
              <ac:spMk id="11" creationId="{49A542DA-75FE-4413-AC0E-7C8134E2722B}"/>
            </ac:spMkLst>
          </pc:spChg>
          <pc:spChg chg="mod">
            <ac:chgData name="Bohms, H.M. (Michel)" userId="f0b80a2c-ca6a-4850-9433-81e4d17ec5c1" providerId="ADAL" clId="{FBD933A5-3716-4CE6-9944-9EE98115B741}" dt="2021-10-07T17:56:29.173" v="3329" actId="790"/>
            <ac:spMkLst>
              <pc:docMk/>
              <pc:sldMasterMk cId="1205490745" sldId="2147483722"/>
              <pc:sldLayoutMk cId="3831179041" sldId="2147483730"/>
              <ac:spMk id="120" creationId="{4554CBC1-67C3-40B3-B69E-583693464CAB}"/>
            </ac:spMkLst>
          </pc:spChg>
          <pc:spChg chg="mod">
            <ac:chgData name="Bohms, H.M. (Michel)" userId="f0b80a2c-ca6a-4850-9433-81e4d17ec5c1" providerId="ADAL" clId="{FBD933A5-3716-4CE6-9944-9EE98115B741}" dt="2021-10-07T17:56:29.175" v="3330" actId="790"/>
            <ac:spMkLst>
              <pc:docMk/>
              <pc:sldMasterMk cId="1205490745" sldId="2147483722"/>
              <pc:sldLayoutMk cId="3831179041" sldId="2147483730"/>
              <ac:spMk id="149" creationId="{E909BB5C-4BBE-4A17-B7C9-9421049DFC83}"/>
            </ac:spMkLst>
          </pc:spChg>
          <pc:spChg chg="mod">
            <ac:chgData name="Bohms, H.M. (Michel)" userId="f0b80a2c-ca6a-4850-9433-81e4d17ec5c1" providerId="ADAL" clId="{FBD933A5-3716-4CE6-9944-9EE98115B741}" dt="2021-10-07T17:56:29.179" v="3332" actId="790"/>
            <ac:spMkLst>
              <pc:docMk/>
              <pc:sldMasterMk cId="1205490745" sldId="2147483722"/>
              <pc:sldLayoutMk cId="3831179041" sldId="2147483730"/>
              <ac:spMk id="188" creationId="{0913F88F-D24E-4B05-A0C4-5702DF7B6B07}"/>
            </ac:spMkLst>
          </pc:spChg>
          <pc:spChg chg="mod">
            <ac:chgData name="Bohms, H.M. (Michel)" userId="f0b80a2c-ca6a-4850-9433-81e4d17ec5c1" providerId="ADAL" clId="{FBD933A5-3716-4CE6-9944-9EE98115B741}" dt="2021-10-07T17:56:29.176" v="3331" actId="790"/>
            <ac:spMkLst>
              <pc:docMk/>
              <pc:sldMasterMk cId="1205490745" sldId="2147483722"/>
              <pc:sldLayoutMk cId="3831179041" sldId="2147483730"/>
              <ac:spMk id="194" creationId="{F2F8D9C1-29CC-4621-BC21-3CB89DBCB581}"/>
            </ac:spMkLst>
          </pc:spChg>
        </pc:sldLayoutChg>
        <pc:sldLayoutChg chg="modSp mod">
          <pc:chgData name="Bohms, H.M. (Michel)" userId="f0b80a2c-ca6a-4850-9433-81e4d17ec5c1" providerId="ADAL" clId="{FBD933A5-3716-4CE6-9944-9EE98115B741}" dt="2021-10-07T17:56:29.208" v="3346" actId="790"/>
          <pc:sldLayoutMkLst>
            <pc:docMk/>
            <pc:sldMasterMk cId="1205490745" sldId="2147483722"/>
            <pc:sldLayoutMk cId="2546875326" sldId="2147483731"/>
          </pc:sldLayoutMkLst>
          <pc:spChg chg="mod">
            <ac:chgData name="Bohms, H.M. (Michel)" userId="f0b80a2c-ca6a-4850-9433-81e4d17ec5c1" providerId="ADAL" clId="{FBD933A5-3716-4CE6-9944-9EE98115B741}" dt="2021-10-07T17:56:29.205" v="3344" actId="790"/>
            <ac:spMkLst>
              <pc:docMk/>
              <pc:sldMasterMk cId="1205490745" sldId="2147483722"/>
              <pc:sldLayoutMk cId="2546875326" sldId="2147483731"/>
              <ac:spMk id="2" creationId="{CF2C8389-F9C2-4D34-9675-D3F1B363A614}"/>
            </ac:spMkLst>
          </pc:spChg>
          <pc:spChg chg="mod">
            <ac:chgData name="Bohms, H.M. (Michel)" userId="f0b80a2c-ca6a-4850-9433-81e4d17ec5c1" providerId="ADAL" clId="{FBD933A5-3716-4CE6-9944-9EE98115B741}" dt="2021-10-07T17:56:29.199" v="3342" actId="790"/>
            <ac:spMkLst>
              <pc:docMk/>
              <pc:sldMasterMk cId="1205490745" sldId="2147483722"/>
              <pc:sldLayoutMk cId="2546875326" sldId="2147483731"/>
              <ac:spMk id="3" creationId="{2B7207A5-0C51-46E7-8409-7885FAC1D3DA}"/>
            </ac:spMkLst>
          </pc:spChg>
          <pc:spChg chg="mod">
            <ac:chgData name="Bohms, H.M. (Michel)" userId="f0b80a2c-ca6a-4850-9433-81e4d17ec5c1" providerId="ADAL" clId="{FBD933A5-3716-4CE6-9944-9EE98115B741}" dt="2021-10-07T17:56:29.201" v="3343" actId="790"/>
            <ac:spMkLst>
              <pc:docMk/>
              <pc:sldMasterMk cId="1205490745" sldId="2147483722"/>
              <pc:sldLayoutMk cId="2546875326" sldId="2147483731"/>
              <ac:spMk id="4" creationId="{FD1A7AF7-8299-4E9B-8E1D-FC50A5120204}"/>
            </ac:spMkLst>
          </pc:spChg>
          <pc:spChg chg="mod">
            <ac:chgData name="Bohms, H.M. (Michel)" userId="f0b80a2c-ca6a-4850-9433-81e4d17ec5c1" providerId="ADAL" clId="{FBD933A5-3716-4CE6-9944-9EE98115B741}" dt="2021-10-07T17:56:29.208" v="3346" actId="790"/>
            <ac:spMkLst>
              <pc:docMk/>
              <pc:sldMasterMk cId="1205490745" sldId="2147483722"/>
              <pc:sldLayoutMk cId="2546875326" sldId="2147483731"/>
              <ac:spMk id="5" creationId="{A3A6F5FC-F7A7-4338-872F-3F8BF725E3A4}"/>
            </ac:spMkLst>
          </pc:spChg>
          <pc:spChg chg="mod">
            <ac:chgData name="Bohms, H.M. (Michel)" userId="f0b80a2c-ca6a-4850-9433-81e4d17ec5c1" providerId="ADAL" clId="{FBD933A5-3716-4CE6-9944-9EE98115B741}" dt="2021-10-07T17:56:29.193" v="3339" actId="790"/>
            <ac:spMkLst>
              <pc:docMk/>
              <pc:sldMasterMk cId="1205490745" sldId="2147483722"/>
              <pc:sldLayoutMk cId="2546875326" sldId="2147483731"/>
              <ac:spMk id="12" creationId="{8BD98969-41D6-49E7-8A6D-7119EAC93FB3}"/>
            </ac:spMkLst>
          </pc:spChg>
          <pc:spChg chg="mod">
            <ac:chgData name="Bohms, H.M. (Michel)" userId="f0b80a2c-ca6a-4850-9433-81e4d17ec5c1" providerId="ADAL" clId="{FBD933A5-3716-4CE6-9944-9EE98115B741}" dt="2021-10-07T17:56:29.206" v="3345" actId="790"/>
            <ac:spMkLst>
              <pc:docMk/>
              <pc:sldMasterMk cId="1205490745" sldId="2147483722"/>
              <pc:sldLayoutMk cId="2546875326" sldId="2147483731"/>
              <ac:spMk id="13" creationId="{E7103454-A8D4-4EB6-8BE7-429690CF0791}"/>
            </ac:spMkLst>
          </pc:spChg>
          <pc:spChg chg="mod">
            <ac:chgData name="Bohms, H.M. (Michel)" userId="f0b80a2c-ca6a-4850-9433-81e4d17ec5c1" providerId="ADAL" clId="{FBD933A5-3716-4CE6-9944-9EE98115B741}" dt="2021-10-07T17:56:29.191" v="3338" actId="790"/>
            <ac:spMkLst>
              <pc:docMk/>
              <pc:sldMasterMk cId="1205490745" sldId="2147483722"/>
              <pc:sldLayoutMk cId="2546875326" sldId="2147483731"/>
              <ac:spMk id="14" creationId="{63F6DBDF-45EF-45F4-B45A-E829981AB849}"/>
            </ac:spMkLst>
          </pc:spChg>
          <pc:spChg chg="mod">
            <ac:chgData name="Bohms, H.M. (Michel)" userId="f0b80a2c-ca6a-4850-9433-81e4d17ec5c1" providerId="ADAL" clId="{FBD933A5-3716-4CE6-9944-9EE98115B741}" dt="2021-10-07T17:56:29.196" v="3340" actId="790"/>
            <ac:spMkLst>
              <pc:docMk/>
              <pc:sldMasterMk cId="1205490745" sldId="2147483722"/>
              <pc:sldLayoutMk cId="2546875326" sldId="2147483731"/>
              <ac:spMk id="17" creationId="{88E18419-1C58-41CE-97BB-2A5F5D6DB9F2}"/>
            </ac:spMkLst>
          </pc:spChg>
          <pc:spChg chg="mod">
            <ac:chgData name="Bohms, H.M. (Michel)" userId="f0b80a2c-ca6a-4850-9433-81e4d17ec5c1" providerId="ADAL" clId="{FBD933A5-3716-4CE6-9944-9EE98115B741}" dt="2021-10-07T17:56:29.198" v="3341" actId="790"/>
            <ac:spMkLst>
              <pc:docMk/>
              <pc:sldMasterMk cId="1205490745" sldId="2147483722"/>
              <pc:sldLayoutMk cId="2546875326" sldId="2147483731"/>
              <ac:spMk id="146" creationId="{37D9BEDA-95C5-4F02-84C8-119FE3496BD4}"/>
            </ac:spMkLst>
          </pc:spChg>
        </pc:sldLayoutChg>
        <pc:sldLayoutChg chg="modSp mod">
          <pc:chgData name="Bohms, H.M. (Michel)" userId="f0b80a2c-ca6a-4850-9433-81e4d17ec5c1" providerId="ADAL" clId="{FBD933A5-3716-4CE6-9944-9EE98115B741}" dt="2021-10-07T17:56:29.228" v="3358" actId="790"/>
          <pc:sldLayoutMkLst>
            <pc:docMk/>
            <pc:sldMasterMk cId="1205490745" sldId="2147483722"/>
            <pc:sldLayoutMk cId="1636716274" sldId="2147483732"/>
          </pc:sldLayoutMkLst>
          <pc:spChg chg="mod">
            <ac:chgData name="Bohms, H.M. (Michel)" userId="f0b80a2c-ca6a-4850-9433-81e4d17ec5c1" providerId="ADAL" clId="{FBD933A5-3716-4CE6-9944-9EE98115B741}" dt="2021-10-07T17:56:29.225" v="3356" actId="790"/>
            <ac:spMkLst>
              <pc:docMk/>
              <pc:sldMasterMk cId="1205490745" sldId="2147483722"/>
              <pc:sldLayoutMk cId="1636716274" sldId="2147483732"/>
              <ac:spMk id="2" creationId="{15E3676A-D700-48A0-9803-EC20262D46E9}"/>
            </ac:spMkLst>
          </pc:spChg>
          <pc:spChg chg="mod">
            <ac:chgData name="Bohms, H.M. (Michel)" userId="f0b80a2c-ca6a-4850-9433-81e4d17ec5c1" providerId="ADAL" clId="{FBD933A5-3716-4CE6-9944-9EE98115B741}" dt="2021-10-07T17:56:29.220" v="3354" actId="790"/>
            <ac:spMkLst>
              <pc:docMk/>
              <pc:sldMasterMk cId="1205490745" sldId="2147483722"/>
              <pc:sldLayoutMk cId="1636716274" sldId="2147483732"/>
              <ac:spMk id="3" creationId="{48DD1861-5D02-4224-9D47-C736F5593874}"/>
            </ac:spMkLst>
          </pc:spChg>
          <pc:spChg chg="mod">
            <ac:chgData name="Bohms, H.M. (Michel)" userId="f0b80a2c-ca6a-4850-9433-81e4d17ec5c1" providerId="ADAL" clId="{FBD933A5-3716-4CE6-9944-9EE98115B741}" dt="2021-10-07T17:56:29.228" v="3358" actId="790"/>
            <ac:spMkLst>
              <pc:docMk/>
              <pc:sldMasterMk cId="1205490745" sldId="2147483722"/>
              <pc:sldLayoutMk cId="1636716274" sldId="2147483732"/>
              <ac:spMk id="4" creationId="{291F2DBB-1D04-4179-B672-36006C97FF23}"/>
            </ac:spMkLst>
          </pc:spChg>
          <pc:spChg chg="mod">
            <ac:chgData name="Bohms, H.M. (Michel)" userId="f0b80a2c-ca6a-4850-9433-81e4d17ec5c1" providerId="ADAL" clId="{FBD933A5-3716-4CE6-9944-9EE98115B741}" dt="2021-10-07T17:56:29.221" v="3355" actId="790"/>
            <ac:spMkLst>
              <pc:docMk/>
              <pc:sldMasterMk cId="1205490745" sldId="2147483722"/>
              <pc:sldLayoutMk cId="1636716274" sldId="2147483732"/>
              <ac:spMk id="5" creationId="{887590F9-336B-43EA-90C1-F90994ABAF7A}"/>
            </ac:spMkLst>
          </pc:spChg>
          <pc:spChg chg="mod">
            <ac:chgData name="Bohms, H.M. (Michel)" userId="f0b80a2c-ca6a-4850-9433-81e4d17ec5c1" providerId="ADAL" clId="{FBD933A5-3716-4CE6-9944-9EE98115B741}" dt="2021-10-07T17:56:29.212" v="3349" actId="790"/>
            <ac:spMkLst>
              <pc:docMk/>
              <pc:sldMasterMk cId="1205490745" sldId="2147483722"/>
              <pc:sldLayoutMk cId="1636716274" sldId="2147483732"/>
              <ac:spMk id="9" creationId="{306BD5D3-3967-499E-87C9-6F3A334CE769}"/>
            </ac:spMkLst>
          </pc:spChg>
          <pc:spChg chg="mod">
            <ac:chgData name="Bohms, H.M. (Michel)" userId="f0b80a2c-ca6a-4850-9433-81e4d17ec5c1" providerId="ADAL" clId="{FBD933A5-3716-4CE6-9944-9EE98115B741}" dt="2021-10-07T17:56:29.226" v="3357"/>
            <ac:spMkLst>
              <pc:docMk/>
              <pc:sldMasterMk cId="1205490745" sldId="2147483722"/>
              <pc:sldLayoutMk cId="1636716274" sldId="2147483732"/>
              <ac:spMk id="11" creationId="{F6910D76-D499-4C78-8F33-CDD881528D6A}"/>
            </ac:spMkLst>
          </pc:spChg>
          <pc:spChg chg="mod">
            <ac:chgData name="Bohms, H.M. (Michel)" userId="f0b80a2c-ca6a-4850-9433-81e4d17ec5c1" providerId="ADAL" clId="{FBD933A5-3716-4CE6-9944-9EE98115B741}" dt="2021-10-07T17:56:29.209" v="3347" actId="790"/>
            <ac:spMkLst>
              <pc:docMk/>
              <pc:sldMasterMk cId="1205490745" sldId="2147483722"/>
              <pc:sldLayoutMk cId="1636716274" sldId="2147483732"/>
              <ac:spMk id="12" creationId="{D2D6917A-A3A5-482F-A0D3-BD7F10CD032E}"/>
            </ac:spMkLst>
          </pc:spChg>
          <pc:spChg chg="mod">
            <ac:chgData name="Bohms, H.M. (Michel)" userId="f0b80a2c-ca6a-4850-9433-81e4d17ec5c1" providerId="ADAL" clId="{FBD933A5-3716-4CE6-9944-9EE98115B741}" dt="2021-10-07T17:56:29.214" v="3350" actId="790"/>
            <ac:spMkLst>
              <pc:docMk/>
              <pc:sldMasterMk cId="1205490745" sldId="2147483722"/>
              <pc:sldLayoutMk cId="1636716274" sldId="2147483732"/>
              <ac:spMk id="25" creationId="{31D9F5AF-1CE4-492D-9595-51DA14E36D64}"/>
            </ac:spMkLst>
          </pc:spChg>
          <pc:spChg chg="mod">
            <ac:chgData name="Bohms, H.M. (Michel)" userId="f0b80a2c-ca6a-4850-9433-81e4d17ec5c1" providerId="ADAL" clId="{FBD933A5-3716-4CE6-9944-9EE98115B741}" dt="2021-10-07T17:56:29.215" v="3351" actId="790"/>
            <ac:spMkLst>
              <pc:docMk/>
              <pc:sldMasterMk cId="1205490745" sldId="2147483722"/>
              <pc:sldLayoutMk cId="1636716274" sldId="2147483732"/>
              <ac:spMk id="26" creationId="{6CA30C58-356F-4E30-A02E-60F3A8720228}"/>
            </ac:spMkLst>
          </pc:spChg>
          <pc:spChg chg="mod">
            <ac:chgData name="Bohms, H.M. (Michel)" userId="f0b80a2c-ca6a-4850-9433-81e4d17ec5c1" providerId="ADAL" clId="{FBD933A5-3716-4CE6-9944-9EE98115B741}" dt="2021-10-07T17:56:29.217" v="3352" actId="790"/>
            <ac:spMkLst>
              <pc:docMk/>
              <pc:sldMasterMk cId="1205490745" sldId="2147483722"/>
              <pc:sldLayoutMk cId="1636716274" sldId="2147483732"/>
              <ac:spMk id="27" creationId="{AEF8CBF0-1080-4328-90E3-E6A453C76D1C}"/>
            </ac:spMkLst>
          </pc:spChg>
          <pc:spChg chg="mod">
            <ac:chgData name="Bohms, H.M. (Michel)" userId="f0b80a2c-ca6a-4850-9433-81e4d17ec5c1" providerId="ADAL" clId="{FBD933A5-3716-4CE6-9944-9EE98115B741}" dt="2021-10-07T17:56:29.218" v="3353" actId="790"/>
            <ac:spMkLst>
              <pc:docMk/>
              <pc:sldMasterMk cId="1205490745" sldId="2147483722"/>
              <pc:sldLayoutMk cId="1636716274" sldId="2147483732"/>
              <ac:spMk id="28" creationId="{55C5D643-B0DA-4055-86A8-0F037C18CC31}"/>
            </ac:spMkLst>
          </pc:spChg>
          <pc:spChg chg="mod">
            <ac:chgData name="Bohms, H.M. (Michel)" userId="f0b80a2c-ca6a-4850-9433-81e4d17ec5c1" providerId="ADAL" clId="{FBD933A5-3716-4CE6-9944-9EE98115B741}" dt="2021-10-07T17:56:29.211" v="3348" actId="790"/>
            <ac:spMkLst>
              <pc:docMk/>
              <pc:sldMasterMk cId="1205490745" sldId="2147483722"/>
              <pc:sldLayoutMk cId="1636716274" sldId="2147483732"/>
              <ac:spMk id="53" creationId="{27489788-7523-4049-B6A4-83AEF6154017}"/>
            </ac:spMkLst>
          </pc:spChg>
        </pc:sldLayoutChg>
        <pc:sldLayoutChg chg="modSp mod">
          <pc:chgData name="Bohms, H.M. (Michel)" userId="f0b80a2c-ca6a-4850-9433-81e4d17ec5c1" providerId="ADAL" clId="{FBD933A5-3716-4CE6-9944-9EE98115B741}" dt="2021-10-07T17:56:29.248" v="3370" actId="790"/>
          <pc:sldLayoutMkLst>
            <pc:docMk/>
            <pc:sldMasterMk cId="1205490745" sldId="2147483722"/>
            <pc:sldLayoutMk cId="408720896" sldId="2147483733"/>
          </pc:sldLayoutMkLst>
          <pc:spChg chg="mod">
            <ac:chgData name="Bohms, H.M. (Michel)" userId="f0b80a2c-ca6a-4850-9433-81e4d17ec5c1" providerId="ADAL" clId="{FBD933A5-3716-4CE6-9944-9EE98115B741}" dt="2021-10-07T17:56:29.244" v="3367" actId="790"/>
            <ac:spMkLst>
              <pc:docMk/>
              <pc:sldMasterMk cId="1205490745" sldId="2147483722"/>
              <pc:sldLayoutMk cId="408720896" sldId="2147483733"/>
              <ac:spMk id="2" creationId="{FFA5CE90-7880-47CA-A212-3D39FA8CE5EA}"/>
            </ac:spMkLst>
          </pc:spChg>
          <pc:spChg chg="mod">
            <ac:chgData name="Bohms, H.M. (Michel)" userId="f0b80a2c-ca6a-4850-9433-81e4d17ec5c1" providerId="ADAL" clId="{FBD933A5-3716-4CE6-9944-9EE98115B741}" dt="2021-10-07T17:56:29.246" v="3368" actId="790"/>
            <ac:spMkLst>
              <pc:docMk/>
              <pc:sldMasterMk cId="1205490745" sldId="2147483722"/>
              <pc:sldLayoutMk cId="408720896" sldId="2147483733"/>
              <ac:spMk id="3" creationId="{95C094FD-8A61-49A7-80BC-005282993F3A}"/>
            </ac:spMkLst>
          </pc:spChg>
          <pc:spChg chg="mod">
            <ac:chgData name="Bohms, H.M. (Michel)" userId="f0b80a2c-ca6a-4850-9433-81e4d17ec5c1" providerId="ADAL" clId="{FBD933A5-3716-4CE6-9944-9EE98115B741}" dt="2021-10-07T17:56:29.240" v="3366" actId="790"/>
            <ac:spMkLst>
              <pc:docMk/>
              <pc:sldMasterMk cId="1205490745" sldId="2147483722"/>
              <pc:sldLayoutMk cId="408720896" sldId="2147483733"/>
              <ac:spMk id="4" creationId="{D3CB19EA-44B7-44D2-AF4C-A0DA0AF70018}"/>
            </ac:spMkLst>
          </pc:spChg>
          <pc:spChg chg="mod">
            <ac:chgData name="Bohms, H.M. (Michel)" userId="f0b80a2c-ca6a-4850-9433-81e4d17ec5c1" providerId="ADAL" clId="{FBD933A5-3716-4CE6-9944-9EE98115B741}" dt="2021-10-07T17:56:29.248" v="3370" actId="790"/>
            <ac:spMkLst>
              <pc:docMk/>
              <pc:sldMasterMk cId="1205490745" sldId="2147483722"/>
              <pc:sldLayoutMk cId="408720896" sldId="2147483733"/>
              <ac:spMk id="5" creationId="{72BCEBAC-13F2-4EC4-8A78-58F0FD42F686}"/>
            </ac:spMkLst>
          </pc:spChg>
          <pc:spChg chg="mod">
            <ac:chgData name="Bohms, H.M. (Michel)" userId="f0b80a2c-ca6a-4850-9433-81e4d17ec5c1" providerId="ADAL" clId="{FBD933A5-3716-4CE6-9944-9EE98115B741}" dt="2021-10-07T17:56:29.233" v="3361" actId="790"/>
            <ac:spMkLst>
              <pc:docMk/>
              <pc:sldMasterMk cId="1205490745" sldId="2147483722"/>
              <pc:sldLayoutMk cId="408720896" sldId="2147483733"/>
              <ac:spMk id="9" creationId="{306BD5D3-3967-499E-87C9-6F3A334CE769}"/>
            </ac:spMkLst>
          </pc:spChg>
          <pc:spChg chg="mod">
            <ac:chgData name="Bohms, H.M. (Michel)" userId="f0b80a2c-ca6a-4850-9433-81e4d17ec5c1" providerId="ADAL" clId="{FBD933A5-3716-4CE6-9944-9EE98115B741}" dt="2021-10-07T17:56:29.247" v="3369"/>
            <ac:spMkLst>
              <pc:docMk/>
              <pc:sldMasterMk cId="1205490745" sldId="2147483722"/>
              <pc:sldLayoutMk cId="408720896" sldId="2147483733"/>
              <ac:spMk id="11" creationId="{F6910D76-D499-4C78-8F33-CDD881528D6A}"/>
            </ac:spMkLst>
          </pc:spChg>
          <pc:spChg chg="mod">
            <ac:chgData name="Bohms, H.M. (Michel)" userId="f0b80a2c-ca6a-4850-9433-81e4d17ec5c1" providerId="ADAL" clId="{FBD933A5-3716-4CE6-9944-9EE98115B741}" dt="2021-10-07T17:56:29.230" v="3359" actId="790"/>
            <ac:spMkLst>
              <pc:docMk/>
              <pc:sldMasterMk cId="1205490745" sldId="2147483722"/>
              <pc:sldLayoutMk cId="408720896" sldId="2147483733"/>
              <ac:spMk id="12" creationId="{D2D6917A-A3A5-482F-A0D3-BD7F10CD032E}"/>
            </ac:spMkLst>
          </pc:spChg>
          <pc:spChg chg="mod">
            <ac:chgData name="Bohms, H.M. (Michel)" userId="f0b80a2c-ca6a-4850-9433-81e4d17ec5c1" providerId="ADAL" clId="{FBD933A5-3716-4CE6-9944-9EE98115B741}" dt="2021-10-07T17:56:29.239" v="3365" actId="790"/>
            <ac:spMkLst>
              <pc:docMk/>
              <pc:sldMasterMk cId="1205490745" sldId="2147483722"/>
              <pc:sldLayoutMk cId="408720896" sldId="2147483733"/>
              <ac:spMk id="17" creationId="{A753AD9E-D49F-4A7A-A441-1D683F4F694D}"/>
            </ac:spMkLst>
          </pc:spChg>
          <pc:spChg chg="mod">
            <ac:chgData name="Bohms, H.M. (Michel)" userId="f0b80a2c-ca6a-4850-9433-81e4d17ec5c1" providerId="ADAL" clId="{FBD933A5-3716-4CE6-9944-9EE98115B741}" dt="2021-10-07T17:56:29.234" v="3362" actId="790"/>
            <ac:spMkLst>
              <pc:docMk/>
              <pc:sldMasterMk cId="1205490745" sldId="2147483722"/>
              <pc:sldLayoutMk cId="408720896" sldId="2147483733"/>
              <ac:spMk id="25" creationId="{31D9F5AF-1CE4-492D-9595-51DA14E36D64}"/>
            </ac:spMkLst>
          </pc:spChg>
          <pc:spChg chg="mod">
            <ac:chgData name="Bohms, H.M. (Michel)" userId="f0b80a2c-ca6a-4850-9433-81e4d17ec5c1" providerId="ADAL" clId="{FBD933A5-3716-4CE6-9944-9EE98115B741}" dt="2021-10-07T17:56:29.236" v="3363" actId="790"/>
            <ac:spMkLst>
              <pc:docMk/>
              <pc:sldMasterMk cId="1205490745" sldId="2147483722"/>
              <pc:sldLayoutMk cId="408720896" sldId="2147483733"/>
              <ac:spMk id="26" creationId="{6CA30C58-356F-4E30-A02E-60F3A8720228}"/>
            </ac:spMkLst>
          </pc:spChg>
          <pc:spChg chg="mod">
            <ac:chgData name="Bohms, H.M. (Michel)" userId="f0b80a2c-ca6a-4850-9433-81e4d17ec5c1" providerId="ADAL" clId="{FBD933A5-3716-4CE6-9944-9EE98115B741}" dt="2021-10-07T17:56:29.237" v="3364" actId="790"/>
            <ac:spMkLst>
              <pc:docMk/>
              <pc:sldMasterMk cId="1205490745" sldId="2147483722"/>
              <pc:sldLayoutMk cId="408720896" sldId="2147483733"/>
              <ac:spMk id="27" creationId="{AEF8CBF0-1080-4328-90E3-E6A453C76D1C}"/>
            </ac:spMkLst>
          </pc:spChg>
          <pc:spChg chg="mod">
            <ac:chgData name="Bohms, H.M. (Michel)" userId="f0b80a2c-ca6a-4850-9433-81e4d17ec5c1" providerId="ADAL" clId="{FBD933A5-3716-4CE6-9944-9EE98115B741}" dt="2021-10-07T17:56:29.232" v="3360" actId="790"/>
            <ac:spMkLst>
              <pc:docMk/>
              <pc:sldMasterMk cId="1205490745" sldId="2147483722"/>
              <pc:sldLayoutMk cId="408720896" sldId="2147483733"/>
              <ac:spMk id="53" creationId="{27489788-7523-4049-B6A4-83AEF6154017}"/>
            </ac:spMkLst>
          </pc:spChg>
        </pc:sldLayoutChg>
        <pc:sldLayoutChg chg="modSp mod">
          <pc:chgData name="Bohms, H.M. (Michel)" userId="f0b80a2c-ca6a-4850-9433-81e4d17ec5c1" providerId="ADAL" clId="{FBD933A5-3716-4CE6-9944-9EE98115B741}" dt="2021-10-07T17:56:29.269" v="3383" actId="790"/>
          <pc:sldLayoutMkLst>
            <pc:docMk/>
            <pc:sldMasterMk cId="1205490745" sldId="2147483722"/>
            <pc:sldLayoutMk cId="1734598816" sldId="2147483734"/>
          </pc:sldLayoutMkLst>
          <pc:spChg chg="mod">
            <ac:chgData name="Bohms, H.M. (Michel)" userId="f0b80a2c-ca6a-4850-9433-81e4d17ec5c1" providerId="ADAL" clId="{FBD933A5-3716-4CE6-9944-9EE98115B741}" dt="2021-10-07T17:56:29.267" v="3381" actId="790"/>
            <ac:spMkLst>
              <pc:docMk/>
              <pc:sldMasterMk cId="1205490745" sldId="2147483722"/>
              <pc:sldLayoutMk cId="1734598816" sldId="2147483734"/>
              <ac:spMk id="2" creationId="{CF8AEF7D-7580-4549-9D40-12C3FFB561CE}"/>
            </ac:spMkLst>
          </pc:spChg>
          <pc:spChg chg="mod">
            <ac:chgData name="Bohms, H.M. (Michel)" userId="f0b80a2c-ca6a-4850-9433-81e4d17ec5c1" providerId="ADAL" clId="{FBD933A5-3716-4CE6-9944-9EE98115B741}" dt="2021-10-07T17:56:29.261" v="3379" actId="790"/>
            <ac:spMkLst>
              <pc:docMk/>
              <pc:sldMasterMk cId="1205490745" sldId="2147483722"/>
              <pc:sldLayoutMk cId="1734598816" sldId="2147483734"/>
              <ac:spMk id="3" creationId="{433BDAC8-61B0-44F9-B401-C091D6903308}"/>
            </ac:spMkLst>
          </pc:spChg>
          <pc:spChg chg="mod">
            <ac:chgData name="Bohms, H.M. (Michel)" userId="f0b80a2c-ca6a-4850-9433-81e4d17ec5c1" providerId="ADAL" clId="{FBD933A5-3716-4CE6-9944-9EE98115B741}" dt="2021-10-07T17:56:29.269" v="3383" actId="790"/>
            <ac:spMkLst>
              <pc:docMk/>
              <pc:sldMasterMk cId="1205490745" sldId="2147483722"/>
              <pc:sldLayoutMk cId="1734598816" sldId="2147483734"/>
              <ac:spMk id="4" creationId="{CE30AFAE-9F7D-4286-BBB4-AC8E7D420768}"/>
            </ac:spMkLst>
          </pc:spChg>
          <pc:spChg chg="mod">
            <ac:chgData name="Bohms, H.M. (Michel)" userId="f0b80a2c-ca6a-4850-9433-81e4d17ec5c1" providerId="ADAL" clId="{FBD933A5-3716-4CE6-9944-9EE98115B741}" dt="2021-10-07T17:56:29.263" v="3380" actId="790"/>
            <ac:spMkLst>
              <pc:docMk/>
              <pc:sldMasterMk cId="1205490745" sldId="2147483722"/>
              <pc:sldLayoutMk cId="1734598816" sldId="2147483734"/>
              <ac:spMk id="5" creationId="{C4754688-78E7-409A-941A-B99A532050F6}"/>
            </ac:spMkLst>
          </pc:spChg>
          <pc:spChg chg="mod">
            <ac:chgData name="Bohms, H.M. (Michel)" userId="f0b80a2c-ca6a-4850-9433-81e4d17ec5c1" providerId="ADAL" clId="{FBD933A5-3716-4CE6-9944-9EE98115B741}" dt="2021-10-07T17:56:29.254" v="3374" actId="790"/>
            <ac:spMkLst>
              <pc:docMk/>
              <pc:sldMasterMk cId="1205490745" sldId="2147483722"/>
              <pc:sldLayoutMk cId="1734598816" sldId="2147483734"/>
              <ac:spMk id="9" creationId="{306BD5D3-3967-499E-87C9-6F3A334CE769}"/>
            </ac:spMkLst>
          </pc:spChg>
          <pc:spChg chg="mod">
            <ac:chgData name="Bohms, H.M. (Michel)" userId="f0b80a2c-ca6a-4850-9433-81e4d17ec5c1" providerId="ADAL" clId="{FBD933A5-3716-4CE6-9944-9EE98115B741}" dt="2021-10-07T17:56:29.268" v="3382"/>
            <ac:spMkLst>
              <pc:docMk/>
              <pc:sldMasterMk cId="1205490745" sldId="2147483722"/>
              <pc:sldLayoutMk cId="1734598816" sldId="2147483734"/>
              <ac:spMk id="11" creationId="{F6910D76-D499-4C78-8F33-CDD881528D6A}"/>
            </ac:spMkLst>
          </pc:spChg>
          <pc:spChg chg="mod">
            <ac:chgData name="Bohms, H.M. (Michel)" userId="f0b80a2c-ca6a-4850-9433-81e4d17ec5c1" providerId="ADAL" clId="{FBD933A5-3716-4CE6-9944-9EE98115B741}" dt="2021-10-07T17:56:29.250" v="3371" actId="790"/>
            <ac:spMkLst>
              <pc:docMk/>
              <pc:sldMasterMk cId="1205490745" sldId="2147483722"/>
              <pc:sldLayoutMk cId="1734598816" sldId="2147483734"/>
              <ac:spMk id="12" creationId="{D2D6917A-A3A5-482F-A0D3-BD7F10CD032E}"/>
            </ac:spMkLst>
          </pc:spChg>
          <pc:spChg chg="mod">
            <ac:chgData name="Bohms, H.M. (Michel)" userId="f0b80a2c-ca6a-4850-9433-81e4d17ec5c1" providerId="ADAL" clId="{FBD933A5-3716-4CE6-9944-9EE98115B741}" dt="2021-10-07T17:56:29.255" v="3375" actId="790"/>
            <ac:spMkLst>
              <pc:docMk/>
              <pc:sldMasterMk cId="1205490745" sldId="2147483722"/>
              <pc:sldLayoutMk cId="1734598816" sldId="2147483734"/>
              <ac:spMk id="25" creationId="{31D9F5AF-1CE4-492D-9595-51DA14E36D64}"/>
            </ac:spMkLst>
          </pc:spChg>
          <pc:spChg chg="mod">
            <ac:chgData name="Bohms, H.M. (Michel)" userId="f0b80a2c-ca6a-4850-9433-81e4d17ec5c1" providerId="ADAL" clId="{FBD933A5-3716-4CE6-9944-9EE98115B741}" dt="2021-10-07T17:56:29.257" v="3376" actId="790"/>
            <ac:spMkLst>
              <pc:docMk/>
              <pc:sldMasterMk cId="1205490745" sldId="2147483722"/>
              <pc:sldLayoutMk cId="1734598816" sldId="2147483734"/>
              <ac:spMk id="26" creationId="{6CA30C58-356F-4E30-A02E-60F3A8720228}"/>
            </ac:spMkLst>
          </pc:spChg>
          <pc:spChg chg="mod">
            <ac:chgData name="Bohms, H.M. (Michel)" userId="f0b80a2c-ca6a-4850-9433-81e4d17ec5c1" providerId="ADAL" clId="{FBD933A5-3716-4CE6-9944-9EE98115B741}" dt="2021-10-07T17:56:29.258" v="3377" actId="790"/>
            <ac:spMkLst>
              <pc:docMk/>
              <pc:sldMasterMk cId="1205490745" sldId="2147483722"/>
              <pc:sldLayoutMk cId="1734598816" sldId="2147483734"/>
              <ac:spMk id="27" creationId="{AEF8CBF0-1080-4328-90E3-E6A453C76D1C}"/>
            </ac:spMkLst>
          </pc:spChg>
          <pc:spChg chg="mod">
            <ac:chgData name="Bohms, H.M. (Michel)" userId="f0b80a2c-ca6a-4850-9433-81e4d17ec5c1" providerId="ADAL" clId="{FBD933A5-3716-4CE6-9944-9EE98115B741}" dt="2021-10-07T17:56:29.253" v="3373"/>
            <ac:spMkLst>
              <pc:docMk/>
              <pc:sldMasterMk cId="1205490745" sldId="2147483722"/>
              <pc:sldLayoutMk cId="1734598816" sldId="2147483734"/>
              <ac:spMk id="28" creationId="{084D1B84-42BA-459F-924D-D2C1C14E1253}"/>
            </ac:spMkLst>
          </pc:spChg>
          <pc:spChg chg="mod">
            <ac:chgData name="Bohms, H.M. (Michel)" userId="f0b80a2c-ca6a-4850-9433-81e4d17ec5c1" providerId="ADAL" clId="{FBD933A5-3716-4CE6-9944-9EE98115B741}" dt="2021-10-07T17:56:29.260" v="3378" actId="790"/>
            <ac:spMkLst>
              <pc:docMk/>
              <pc:sldMasterMk cId="1205490745" sldId="2147483722"/>
              <pc:sldLayoutMk cId="1734598816" sldId="2147483734"/>
              <ac:spMk id="34" creationId="{2408095E-D996-4C21-9D60-28C352FB9B2A}"/>
            </ac:spMkLst>
          </pc:spChg>
          <pc:spChg chg="mod">
            <ac:chgData name="Bohms, H.M. (Michel)" userId="f0b80a2c-ca6a-4850-9433-81e4d17ec5c1" providerId="ADAL" clId="{FBD933A5-3716-4CE6-9944-9EE98115B741}" dt="2021-10-07T17:56:29.252" v="3372" actId="790"/>
            <ac:spMkLst>
              <pc:docMk/>
              <pc:sldMasterMk cId="1205490745" sldId="2147483722"/>
              <pc:sldLayoutMk cId="1734598816" sldId="2147483734"/>
              <ac:spMk id="53" creationId="{27489788-7523-4049-B6A4-83AEF6154017}"/>
            </ac:spMkLst>
          </pc:spChg>
        </pc:sldLayoutChg>
        <pc:sldLayoutChg chg="modSp mod">
          <pc:chgData name="Bohms, H.M. (Michel)" userId="f0b80a2c-ca6a-4850-9433-81e4d17ec5c1" providerId="ADAL" clId="{FBD933A5-3716-4CE6-9944-9EE98115B741}" dt="2021-10-07T17:56:29.289" v="3395" actId="790"/>
          <pc:sldLayoutMkLst>
            <pc:docMk/>
            <pc:sldMasterMk cId="1205490745" sldId="2147483722"/>
            <pc:sldLayoutMk cId="3541426295" sldId="2147483735"/>
          </pc:sldLayoutMkLst>
          <pc:spChg chg="mod">
            <ac:chgData name="Bohms, H.M. (Michel)" userId="f0b80a2c-ca6a-4850-9433-81e4d17ec5c1" providerId="ADAL" clId="{FBD933A5-3716-4CE6-9944-9EE98115B741}" dt="2021-10-07T17:56:29.287" v="3393" actId="790"/>
            <ac:spMkLst>
              <pc:docMk/>
              <pc:sldMasterMk cId="1205490745" sldId="2147483722"/>
              <pc:sldLayoutMk cId="3541426295" sldId="2147483735"/>
              <ac:spMk id="2" creationId="{BFEDC453-C5F4-462B-A286-84B404146005}"/>
            </ac:spMkLst>
          </pc:spChg>
          <pc:spChg chg="mod">
            <ac:chgData name="Bohms, H.M. (Michel)" userId="f0b80a2c-ca6a-4850-9433-81e4d17ec5c1" providerId="ADAL" clId="{FBD933A5-3716-4CE6-9944-9EE98115B741}" dt="2021-10-07T17:56:29.281" v="3391" actId="790"/>
            <ac:spMkLst>
              <pc:docMk/>
              <pc:sldMasterMk cId="1205490745" sldId="2147483722"/>
              <pc:sldLayoutMk cId="3541426295" sldId="2147483735"/>
              <ac:spMk id="3" creationId="{8403D489-FF50-402C-9D46-DBA4536F0FD9}"/>
            </ac:spMkLst>
          </pc:spChg>
          <pc:spChg chg="mod">
            <ac:chgData name="Bohms, H.M. (Michel)" userId="f0b80a2c-ca6a-4850-9433-81e4d17ec5c1" providerId="ADAL" clId="{FBD933A5-3716-4CE6-9944-9EE98115B741}" dt="2021-10-07T17:56:29.289" v="3395" actId="790"/>
            <ac:spMkLst>
              <pc:docMk/>
              <pc:sldMasterMk cId="1205490745" sldId="2147483722"/>
              <pc:sldLayoutMk cId="3541426295" sldId="2147483735"/>
              <ac:spMk id="4" creationId="{C5421215-5092-45CD-A09F-430CF85C27E5}"/>
            </ac:spMkLst>
          </pc:spChg>
          <pc:spChg chg="mod">
            <ac:chgData name="Bohms, H.M. (Michel)" userId="f0b80a2c-ca6a-4850-9433-81e4d17ec5c1" providerId="ADAL" clId="{FBD933A5-3716-4CE6-9944-9EE98115B741}" dt="2021-10-07T17:56:29.283" v="3392" actId="790"/>
            <ac:spMkLst>
              <pc:docMk/>
              <pc:sldMasterMk cId="1205490745" sldId="2147483722"/>
              <pc:sldLayoutMk cId="3541426295" sldId="2147483735"/>
              <ac:spMk id="5" creationId="{A45D3AD9-9191-46CE-AFA8-CFA359686ADF}"/>
            </ac:spMkLst>
          </pc:spChg>
          <pc:spChg chg="mod">
            <ac:chgData name="Bohms, H.M. (Michel)" userId="f0b80a2c-ca6a-4850-9433-81e4d17ec5c1" providerId="ADAL" clId="{FBD933A5-3716-4CE6-9944-9EE98115B741}" dt="2021-10-07T17:56:29.288" v="3394"/>
            <ac:spMkLst>
              <pc:docMk/>
              <pc:sldMasterMk cId="1205490745" sldId="2147483722"/>
              <pc:sldLayoutMk cId="3541426295" sldId="2147483735"/>
              <ac:spMk id="10" creationId="{EB946E15-2342-4A5B-885F-9F8E7DA1B845}"/>
            </ac:spMkLst>
          </pc:spChg>
          <pc:spChg chg="mod">
            <ac:chgData name="Bohms, H.M. (Michel)" userId="f0b80a2c-ca6a-4850-9433-81e4d17ec5c1" providerId="ADAL" clId="{FBD933A5-3716-4CE6-9944-9EE98115B741}" dt="2021-10-07T17:56:29.275" v="3387" actId="790"/>
            <ac:spMkLst>
              <pc:docMk/>
              <pc:sldMasterMk cId="1205490745" sldId="2147483722"/>
              <pc:sldLayoutMk cId="3541426295" sldId="2147483735"/>
              <ac:spMk id="11" creationId="{39B4DE28-927C-4A9A-B386-1193B50A67A8}"/>
            </ac:spMkLst>
          </pc:spChg>
          <pc:spChg chg="mod">
            <ac:chgData name="Bohms, H.M. (Michel)" userId="f0b80a2c-ca6a-4850-9433-81e4d17ec5c1" providerId="ADAL" clId="{FBD933A5-3716-4CE6-9944-9EE98115B741}" dt="2021-10-07T17:56:29.277" v="3388" actId="790"/>
            <ac:spMkLst>
              <pc:docMk/>
              <pc:sldMasterMk cId="1205490745" sldId="2147483722"/>
              <pc:sldLayoutMk cId="3541426295" sldId="2147483735"/>
              <ac:spMk id="12" creationId="{7FE4C19A-D28B-4125-A086-50989B966B05}"/>
            </ac:spMkLst>
          </pc:spChg>
          <pc:spChg chg="mod">
            <ac:chgData name="Bohms, H.M. (Michel)" userId="f0b80a2c-ca6a-4850-9433-81e4d17ec5c1" providerId="ADAL" clId="{FBD933A5-3716-4CE6-9944-9EE98115B741}" dt="2021-10-07T17:56:29.278" v="3389" actId="790"/>
            <ac:spMkLst>
              <pc:docMk/>
              <pc:sldMasterMk cId="1205490745" sldId="2147483722"/>
              <pc:sldLayoutMk cId="3541426295" sldId="2147483735"/>
              <ac:spMk id="13" creationId="{CDB020DD-AD9D-4C5D-9E52-5178CF800861}"/>
            </ac:spMkLst>
          </pc:spChg>
          <pc:spChg chg="mod">
            <ac:chgData name="Bohms, H.M. (Michel)" userId="f0b80a2c-ca6a-4850-9433-81e4d17ec5c1" providerId="ADAL" clId="{FBD933A5-3716-4CE6-9944-9EE98115B741}" dt="2021-10-07T17:56:29.271" v="3384" actId="790"/>
            <ac:spMkLst>
              <pc:docMk/>
              <pc:sldMasterMk cId="1205490745" sldId="2147483722"/>
              <pc:sldLayoutMk cId="3541426295" sldId="2147483735"/>
              <ac:spMk id="14" creationId="{481D7FAF-907F-4DFB-B826-61952457FF5A}"/>
            </ac:spMkLst>
          </pc:spChg>
          <pc:spChg chg="mod">
            <ac:chgData name="Bohms, H.M. (Michel)" userId="f0b80a2c-ca6a-4850-9433-81e4d17ec5c1" providerId="ADAL" clId="{FBD933A5-3716-4CE6-9944-9EE98115B741}" dt="2021-10-07T17:56:29.274" v="3386" actId="790"/>
            <ac:spMkLst>
              <pc:docMk/>
              <pc:sldMasterMk cId="1205490745" sldId="2147483722"/>
              <pc:sldLayoutMk cId="3541426295" sldId="2147483735"/>
              <ac:spMk id="15" creationId="{73A4E3CC-2B0D-43F7-BD39-0634CE23811E}"/>
            </ac:spMkLst>
          </pc:spChg>
          <pc:spChg chg="mod">
            <ac:chgData name="Bohms, H.M. (Michel)" userId="f0b80a2c-ca6a-4850-9433-81e4d17ec5c1" providerId="ADAL" clId="{FBD933A5-3716-4CE6-9944-9EE98115B741}" dt="2021-10-07T17:56:29.272" v="3385" actId="790"/>
            <ac:spMkLst>
              <pc:docMk/>
              <pc:sldMasterMk cId="1205490745" sldId="2147483722"/>
              <pc:sldLayoutMk cId="3541426295" sldId="2147483735"/>
              <ac:spMk id="84" creationId="{509D1DBF-53EC-4D6F-8ECF-1E96F36DB028}"/>
            </ac:spMkLst>
          </pc:spChg>
          <pc:spChg chg="mod">
            <ac:chgData name="Bohms, H.M. (Michel)" userId="f0b80a2c-ca6a-4850-9433-81e4d17ec5c1" providerId="ADAL" clId="{FBD933A5-3716-4CE6-9944-9EE98115B741}" dt="2021-10-07T17:56:29.280" v="3390" actId="790"/>
            <ac:spMkLst>
              <pc:docMk/>
              <pc:sldMasterMk cId="1205490745" sldId="2147483722"/>
              <pc:sldLayoutMk cId="3541426295" sldId="2147483735"/>
              <ac:spMk id="125" creationId="{B034ACD3-6841-4473-96D9-95380FBE6047}"/>
            </ac:spMkLst>
          </pc:spChg>
        </pc:sldLayoutChg>
        <pc:sldLayoutChg chg="modSp mod">
          <pc:chgData name="Bohms, H.M. (Michel)" userId="f0b80a2c-ca6a-4850-9433-81e4d17ec5c1" providerId="ADAL" clId="{FBD933A5-3716-4CE6-9944-9EE98115B741}" dt="2021-10-07T17:56:29.308" v="3404" actId="790"/>
          <pc:sldLayoutMkLst>
            <pc:docMk/>
            <pc:sldMasterMk cId="1205490745" sldId="2147483722"/>
            <pc:sldLayoutMk cId="910667041" sldId="2147483736"/>
          </pc:sldLayoutMkLst>
          <pc:spChg chg="mod">
            <ac:chgData name="Bohms, H.M. (Michel)" userId="f0b80a2c-ca6a-4850-9433-81e4d17ec5c1" providerId="ADAL" clId="{FBD933A5-3716-4CE6-9944-9EE98115B741}" dt="2021-10-07T17:56:29.304" v="3402" actId="790"/>
            <ac:spMkLst>
              <pc:docMk/>
              <pc:sldMasterMk cId="1205490745" sldId="2147483722"/>
              <pc:sldLayoutMk cId="910667041" sldId="2147483736"/>
              <ac:spMk id="2" creationId="{0C677E30-10AA-4FF6-A582-79C8DAF81944}"/>
            </ac:spMkLst>
          </pc:spChg>
          <pc:spChg chg="mod">
            <ac:chgData name="Bohms, H.M. (Michel)" userId="f0b80a2c-ca6a-4850-9433-81e4d17ec5c1" providerId="ADAL" clId="{FBD933A5-3716-4CE6-9944-9EE98115B741}" dt="2021-10-07T17:56:29.299" v="3400" actId="790"/>
            <ac:spMkLst>
              <pc:docMk/>
              <pc:sldMasterMk cId="1205490745" sldId="2147483722"/>
              <pc:sldLayoutMk cId="910667041" sldId="2147483736"/>
              <ac:spMk id="3" creationId="{E36650D5-D35B-4A05-8738-5E41FB834A99}"/>
            </ac:spMkLst>
          </pc:spChg>
          <pc:spChg chg="mod">
            <ac:chgData name="Bohms, H.M. (Michel)" userId="f0b80a2c-ca6a-4850-9433-81e4d17ec5c1" providerId="ADAL" clId="{FBD933A5-3716-4CE6-9944-9EE98115B741}" dt="2021-10-07T17:56:29.308" v="3404" actId="790"/>
            <ac:spMkLst>
              <pc:docMk/>
              <pc:sldMasterMk cId="1205490745" sldId="2147483722"/>
              <pc:sldLayoutMk cId="910667041" sldId="2147483736"/>
              <ac:spMk id="4" creationId="{F73EDDC4-60D3-492A-BA8E-95D2C63DC8A5}"/>
            </ac:spMkLst>
          </pc:spChg>
          <pc:spChg chg="mod">
            <ac:chgData name="Bohms, H.M. (Michel)" userId="f0b80a2c-ca6a-4850-9433-81e4d17ec5c1" providerId="ADAL" clId="{FBD933A5-3716-4CE6-9944-9EE98115B741}" dt="2021-10-07T17:56:29.300" v="3401" actId="790"/>
            <ac:spMkLst>
              <pc:docMk/>
              <pc:sldMasterMk cId="1205490745" sldId="2147483722"/>
              <pc:sldLayoutMk cId="910667041" sldId="2147483736"/>
              <ac:spMk id="5" creationId="{00022D51-D3A7-4140-8288-73E878CE5AE2}"/>
            </ac:spMkLst>
          </pc:spChg>
          <pc:spChg chg="mod">
            <ac:chgData name="Bohms, H.M. (Michel)" userId="f0b80a2c-ca6a-4850-9433-81e4d17ec5c1" providerId="ADAL" clId="{FBD933A5-3716-4CE6-9944-9EE98115B741}" dt="2021-10-07T17:56:29.293" v="3397" actId="790"/>
            <ac:spMkLst>
              <pc:docMk/>
              <pc:sldMasterMk cId="1205490745" sldId="2147483722"/>
              <pc:sldLayoutMk cId="910667041" sldId="2147483736"/>
              <ac:spMk id="6" creationId="{1204C21B-610C-4232-9114-8B652A378043}"/>
            </ac:spMkLst>
          </pc:spChg>
          <pc:spChg chg="mod">
            <ac:chgData name="Bohms, H.M. (Michel)" userId="f0b80a2c-ca6a-4850-9433-81e4d17ec5c1" providerId="ADAL" clId="{FBD933A5-3716-4CE6-9944-9EE98115B741}" dt="2021-10-07T17:56:29.306" v="3403" actId="790"/>
            <ac:spMkLst>
              <pc:docMk/>
              <pc:sldMasterMk cId="1205490745" sldId="2147483722"/>
              <pc:sldLayoutMk cId="910667041" sldId="2147483736"/>
              <ac:spMk id="8" creationId="{35A7389F-68D4-4B8C-B313-BD67376B30FB}"/>
            </ac:spMkLst>
          </pc:spChg>
          <pc:spChg chg="mod">
            <ac:chgData name="Bohms, H.M. (Michel)" userId="f0b80a2c-ca6a-4850-9433-81e4d17ec5c1" providerId="ADAL" clId="{FBD933A5-3716-4CE6-9944-9EE98115B741}" dt="2021-10-07T17:56:29.296" v="3398" actId="790"/>
            <ac:spMkLst>
              <pc:docMk/>
              <pc:sldMasterMk cId="1205490745" sldId="2147483722"/>
              <pc:sldLayoutMk cId="910667041" sldId="2147483736"/>
              <ac:spMk id="13" creationId="{0982AE5E-692F-4CEB-971A-47A6024D73E9}"/>
            </ac:spMkLst>
          </pc:spChg>
          <pc:spChg chg="mod">
            <ac:chgData name="Bohms, H.M. (Michel)" userId="f0b80a2c-ca6a-4850-9433-81e4d17ec5c1" providerId="ADAL" clId="{FBD933A5-3716-4CE6-9944-9EE98115B741}" dt="2021-10-07T17:56:29.291" v="3396" actId="790"/>
            <ac:spMkLst>
              <pc:docMk/>
              <pc:sldMasterMk cId="1205490745" sldId="2147483722"/>
              <pc:sldLayoutMk cId="910667041" sldId="2147483736"/>
              <ac:spMk id="147" creationId="{10750E06-3C52-478F-85A3-EF296A1C6288}"/>
            </ac:spMkLst>
          </pc:spChg>
          <pc:spChg chg="mod">
            <ac:chgData name="Bohms, H.M. (Michel)" userId="f0b80a2c-ca6a-4850-9433-81e4d17ec5c1" providerId="ADAL" clId="{FBD933A5-3716-4CE6-9944-9EE98115B741}" dt="2021-10-07T17:56:29.297" v="3399" actId="790"/>
            <ac:spMkLst>
              <pc:docMk/>
              <pc:sldMasterMk cId="1205490745" sldId="2147483722"/>
              <pc:sldLayoutMk cId="910667041" sldId="2147483736"/>
              <ac:spMk id="149" creationId="{14A480CF-8312-41EF-9D7D-E426A1BBA759}"/>
            </ac:spMkLst>
          </pc:spChg>
        </pc:sldLayoutChg>
        <pc:sldLayoutChg chg="modSp mod">
          <pc:chgData name="Bohms, H.M. (Michel)" userId="f0b80a2c-ca6a-4850-9433-81e4d17ec5c1" providerId="ADAL" clId="{FBD933A5-3716-4CE6-9944-9EE98115B741}" dt="2021-10-07T17:56:29.316" v="3409" actId="790"/>
          <pc:sldLayoutMkLst>
            <pc:docMk/>
            <pc:sldMasterMk cId="1205490745" sldId="2147483722"/>
            <pc:sldLayoutMk cId="1867024192" sldId="2147483737"/>
          </pc:sldLayoutMkLst>
          <pc:spChg chg="mod">
            <ac:chgData name="Bohms, H.M. (Michel)" userId="f0b80a2c-ca6a-4850-9433-81e4d17ec5c1" providerId="ADAL" clId="{FBD933A5-3716-4CE6-9944-9EE98115B741}" dt="2021-10-07T17:56:29.316" v="3409" actId="790"/>
            <ac:spMkLst>
              <pc:docMk/>
              <pc:sldMasterMk cId="1205490745" sldId="2147483722"/>
              <pc:sldLayoutMk cId="1867024192" sldId="2147483737"/>
              <ac:spMk id="4" creationId="{2578D845-B8AD-412B-9C8F-C5259157CF8A}"/>
            </ac:spMkLst>
          </pc:spChg>
          <pc:spChg chg="mod">
            <ac:chgData name="Bohms, H.M. (Michel)" userId="f0b80a2c-ca6a-4850-9433-81e4d17ec5c1" providerId="ADAL" clId="{FBD933A5-3716-4CE6-9944-9EE98115B741}" dt="2021-10-07T17:56:29.314" v="3408" actId="790"/>
            <ac:spMkLst>
              <pc:docMk/>
              <pc:sldMasterMk cId="1205490745" sldId="2147483722"/>
              <pc:sldLayoutMk cId="1867024192" sldId="2147483737"/>
              <ac:spMk id="7" creationId="{5E99D4F0-F15F-4BC3-A3B2-3C81C0662ABD}"/>
            </ac:spMkLst>
          </pc:spChg>
          <pc:spChg chg="mod">
            <ac:chgData name="Bohms, H.M. (Michel)" userId="f0b80a2c-ca6a-4850-9433-81e4d17ec5c1" providerId="ADAL" clId="{FBD933A5-3716-4CE6-9944-9EE98115B741}" dt="2021-10-07T17:56:29.311" v="3406" actId="790"/>
            <ac:spMkLst>
              <pc:docMk/>
              <pc:sldMasterMk cId="1205490745" sldId="2147483722"/>
              <pc:sldLayoutMk cId="1867024192" sldId="2147483737"/>
              <ac:spMk id="12" creationId="{C7367DA8-F33F-498A-91F9-2C11185EE4DF}"/>
            </ac:spMkLst>
          </pc:spChg>
          <pc:spChg chg="mod">
            <ac:chgData name="Bohms, H.M. (Michel)" userId="f0b80a2c-ca6a-4850-9433-81e4d17ec5c1" providerId="ADAL" clId="{FBD933A5-3716-4CE6-9944-9EE98115B741}" dt="2021-10-07T17:56:29.309" v="3405" actId="790"/>
            <ac:spMkLst>
              <pc:docMk/>
              <pc:sldMasterMk cId="1205490745" sldId="2147483722"/>
              <pc:sldLayoutMk cId="1867024192" sldId="2147483737"/>
              <ac:spMk id="70" creationId="{BB8F6390-EE72-42C8-A3A9-011C3620D453}"/>
            </ac:spMkLst>
          </pc:spChg>
          <pc:spChg chg="mod">
            <ac:chgData name="Bohms, H.M. (Michel)" userId="f0b80a2c-ca6a-4850-9433-81e4d17ec5c1" providerId="ADAL" clId="{FBD933A5-3716-4CE6-9944-9EE98115B741}" dt="2021-10-07T17:56:29.313" v="3407" actId="790"/>
            <ac:spMkLst>
              <pc:docMk/>
              <pc:sldMasterMk cId="1205490745" sldId="2147483722"/>
              <pc:sldLayoutMk cId="1867024192" sldId="2147483737"/>
              <ac:spMk id="71" creationId="{DF136417-391A-4578-B74C-8E31F6459E91}"/>
            </ac:spMkLst>
          </pc:spChg>
        </pc:sldLayoutChg>
        <pc:sldLayoutChg chg="modSp mod">
          <pc:chgData name="Bohms, H.M. (Michel)" userId="f0b80a2c-ca6a-4850-9433-81e4d17ec5c1" providerId="ADAL" clId="{FBD933A5-3716-4CE6-9944-9EE98115B741}" dt="2021-10-07T17:56:29.334" v="3418" actId="790"/>
          <pc:sldLayoutMkLst>
            <pc:docMk/>
            <pc:sldMasterMk cId="1205490745" sldId="2147483722"/>
            <pc:sldLayoutMk cId="348485935" sldId="2147483738"/>
          </pc:sldLayoutMkLst>
          <pc:spChg chg="mod">
            <ac:chgData name="Bohms, H.M. (Michel)" userId="f0b80a2c-ca6a-4850-9433-81e4d17ec5c1" providerId="ADAL" clId="{FBD933A5-3716-4CE6-9944-9EE98115B741}" dt="2021-10-07T17:56:29.331" v="3416" actId="790"/>
            <ac:spMkLst>
              <pc:docMk/>
              <pc:sldMasterMk cId="1205490745" sldId="2147483722"/>
              <pc:sldLayoutMk cId="348485935" sldId="2147483738"/>
              <ac:spMk id="2" creationId="{B68E9A4E-CFB7-498C-9418-0E674E5CB79F}"/>
            </ac:spMkLst>
          </pc:spChg>
          <pc:spChg chg="mod">
            <ac:chgData name="Bohms, H.M. (Michel)" userId="f0b80a2c-ca6a-4850-9433-81e4d17ec5c1" providerId="ADAL" clId="{FBD933A5-3716-4CE6-9944-9EE98115B741}" dt="2021-10-07T17:56:29.325" v="3414" actId="790"/>
            <ac:spMkLst>
              <pc:docMk/>
              <pc:sldMasterMk cId="1205490745" sldId="2147483722"/>
              <pc:sldLayoutMk cId="348485935" sldId="2147483738"/>
              <ac:spMk id="3" creationId="{72D7BBC4-D7F7-48B7-AB38-64AB87EAAD58}"/>
            </ac:spMkLst>
          </pc:spChg>
          <pc:spChg chg="mod">
            <ac:chgData name="Bohms, H.M. (Michel)" userId="f0b80a2c-ca6a-4850-9433-81e4d17ec5c1" providerId="ADAL" clId="{FBD933A5-3716-4CE6-9944-9EE98115B741}" dt="2021-10-07T17:56:29.327" v="3415" actId="790"/>
            <ac:spMkLst>
              <pc:docMk/>
              <pc:sldMasterMk cId="1205490745" sldId="2147483722"/>
              <pc:sldLayoutMk cId="348485935" sldId="2147483738"/>
              <ac:spMk id="4" creationId="{CF83ABEA-06EE-49D7-9700-D62449E76C9D}"/>
            </ac:spMkLst>
          </pc:spChg>
          <pc:spChg chg="mod">
            <ac:chgData name="Bohms, H.M. (Michel)" userId="f0b80a2c-ca6a-4850-9433-81e4d17ec5c1" providerId="ADAL" clId="{FBD933A5-3716-4CE6-9944-9EE98115B741}" dt="2021-10-07T17:56:29.334" v="3418" actId="790"/>
            <ac:spMkLst>
              <pc:docMk/>
              <pc:sldMasterMk cId="1205490745" sldId="2147483722"/>
              <pc:sldLayoutMk cId="348485935" sldId="2147483738"/>
              <ac:spMk id="5" creationId="{BAB8C7C9-0BAF-44BF-A998-78B7AAF89E07}"/>
            </ac:spMkLst>
          </pc:spChg>
          <pc:spChg chg="mod">
            <ac:chgData name="Bohms, H.M. (Michel)" userId="f0b80a2c-ca6a-4850-9433-81e4d17ec5c1" providerId="ADAL" clId="{FBD933A5-3716-4CE6-9944-9EE98115B741}" dt="2021-10-07T17:56:29.319" v="3411" actId="790"/>
            <ac:spMkLst>
              <pc:docMk/>
              <pc:sldMasterMk cId="1205490745" sldId="2147483722"/>
              <pc:sldLayoutMk cId="348485935" sldId="2147483738"/>
              <ac:spMk id="7" creationId="{604FA606-9E53-4615-9E44-0305B6835DCC}"/>
            </ac:spMkLst>
          </pc:spChg>
          <pc:spChg chg="mod">
            <ac:chgData name="Bohms, H.M. (Michel)" userId="f0b80a2c-ca6a-4850-9433-81e4d17ec5c1" providerId="ADAL" clId="{FBD933A5-3716-4CE6-9944-9EE98115B741}" dt="2021-10-07T17:56:29.333" v="3417" actId="790"/>
            <ac:spMkLst>
              <pc:docMk/>
              <pc:sldMasterMk cId="1205490745" sldId="2147483722"/>
              <pc:sldLayoutMk cId="348485935" sldId="2147483738"/>
              <ac:spMk id="8" creationId="{FFE9FF37-6560-4D9B-B785-3E50511191DA}"/>
            </ac:spMkLst>
          </pc:spChg>
          <pc:spChg chg="mod">
            <ac:chgData name="Bohms, H.M. (Michel)" userId="f0b80a2c-ca6a-4850-9433-81e4d17ec5c1" providerId="ADAL" clId="{FBD933A5-3716-4CE6-9944-9EE98115B741}" dt="2021-10-07T17:56:29.322" v="3412" actId="790"/>
            <ac:spMkLst>
              <pc:docMk/>
              <pc:sldMasterMk cId="1205490745" sldId="2147483722"/>
              <pc:sldLayoutMk cId="348485935" sldId="2147483738"/>
              <ac:spMk id="17" creationId="{A9EF90CB-82B3-404C-BFD1-1B8F6979C4A8}"/>
            </ac:spMkLst>
          </pc:spChg>
          <pc:spChg chg="mod">
            <ac:chgData name="Bohms, H.M. (Michel)" userId="f0b80a2c-ca6a-4850-9433-81e4d17ec5c1" providerId="ADAL" clId="{FBD933A5-3716-4CE6-9944-9EE98115B741}" dt="2021-10-07T17:56:29.318" v="3410" actId="790"/>
            <ac:spMkLst>
              <pc:docMk/>
              <pc:sldMasterMk cId="1205490745" sldId="2147483722"/>
              <pc:sldLayoutMk cId="348485935" sldId="2147483738"/>
              <ac:spMk id="113" creationId="{AA104BE2-205C-4EDC-8A19-1948BA48A7A8}"/>
            </ac:spMkLst>
          </pc:spChg>
          <pc:spChg chg="mod">
            <ac:chgData name="Bohms, H.M. (Michel)" userId="f0b80a2c-ca6a-4850-9433-81e4d17ec5c1" providerId="ADAL" clId="{FBD933A5-3716-4CE6-9944-9EE98115B741}" dt="2021-10-07T17:56:29.324" v="3413" actId="790"/>
            <ac:spMkLst>
              <pc:docMk/>
              <pc:sldMasterMk cId="1205490745" sldId="2147483722"/>
              <pc:sldLayoutMk cId="348485935" sldId="2147483738"/>
              <ac:spMk id="114" creationId="{8D5794C3-72DD-49A2-ABFC-A23399FA1864}"/>
            </ac:spMkLst>
          </pc:spChg>
        </pc:sldLayoutChg>
        <pc:sldLayoutChg chg="modSp mod">
          <pc:chgData name="Bohms, H.M. (Michel)" userId="f0b80a2c-ca6a-4850-9433-81e4d17ec5c1" providerId="ADAL" clId="{FBD933A5-3716-4CE6-9944-9EE98115B741}" dt="2021-10-07T17:56:29.350" v="3426" actId="790"/>
          <pc:sldLayoutMkLst>
            <pc:docMk/>
            <pc:sldMasterMk cId="1205490745" sldId="2147483722"/>
            <pc:sldLayoutMk cId="615247524" sldId="2147483739"/>
          </pc:sldLayoutMkLst>
          <pc:spChg chg="mod">
            <ac:chgData name="Bohms, H.M. (Michel)" userId="f0b80a2c-ca6a-4850-9433-81e4d17ec5c1" providerId="ADAL" clId="{FBD933A5-3716-4CE6-9944-9EE98115B741}" dt="2021-10-07T17:56:29.345" v="3423" actId="790"/>
            <ac:spMkLst>
              <pc:docMk/>
              <pc:sldMasterMk cId="1205490745" sldId="2147483722"/>
              <pc:sldLayoutMk cId="615247524" sldId="2147483739"/>
              <ac:spMk id="2" creationId="{8747E6DF-A4F8-4062-AFDF-38DA5CCEF082}"/>
            </ac:spMkLst>
          </pc:spChg>
          <pc:spChg chg="mod">
            <ac:chgData name="Bohms, H.M. (Michel)" userId="f0b80a2c-ca6a-4850-9433-81e4d17ec5c1" providerId="ADAL" clId="{FBD933A5-3716-4CE6-9944-9EE98115B741}" dt="2021-10-07T17:56:29.347" v="3424" actId="790"/>
            <ac:spMkLst>
              <pc:docMk/>
              <pc:sldMasterMk cId="1205490745" sldId="2147483722"/>
              <pc:sldLayoutMk cId="615247524" sldId="2147483739"/>
              <ac:spMk id="3" creationId="{C22C2349-8920-4993-8A8C-69C3E4C1E620}"/>
            </ac:spMkLst>
          </pc:spChg>
          <pc:spChg chg="mod">
            <ac:chgData name="Bohms, H.M. (Michel)" userId="f0b80a2c-ca6a-4850-9433-81e4d17ec5c1" providerId="ADAL" clId="{FBD933A5-3716-4CE6-9944-9EE98115B741}" dt="2021-10-07T17:56:29.350" v="3426" actId="790"/>
            <ac:spMkLst>
              <pc:docMk/>
              <pc:sldMasterMk cId="1205490745" sldId="2147483722"/>
              <pc:sldLayoutMk cId="615247524" sldId="2147483739"/>
              <ac:spMk id="4" creationId="{81D2D415-A63C-43FA-9C59-DE172704F898}"/>
            </ac:spMkLst>
          </pc:spChg>
          <pc:spChg chg="mod">
            <ac:chgData name="Bohms, H.M. (Michel)" userId="f0b80a2c-ca6a-4850-9433-81e4d17ec5c1" providerId="ADAL" clId="{FBD933A5-3716-4CE6-9944-9EE98115B741}" dt="2021-10-07T17:56:29.341" v="3422" actId="790"/>
            <ac:spMkLst>
              <pc:docMk/>
              <pc:sldMasterMk cId="1205490745" sldId="2147483722"/>
              <pc:sldLayoutMk cId="615247524" sldId="2147483739"/>
              <ac:spMk id="5" creationId="{68BA24C3-EC0F-4F80-B1E5-AA27795CFFDD}"/>
            </ac:spMkLst>
          </pc:spChg>
          <pc:spChg chg="mod">
            <ac:chgData name="Bohms, H.M. (Michel)" userId="f0b80a2c-ca6a-4850-9433-81e4d17ec5c1" providerId="ADAL" clId="{FBD933A5-3716-4CE6-9944-9EE98115B741}" dt="2021-10-07T17:56:29.348" v="3425" actId="790"/>
            <ac:spMkLst>
              <pc:docMk/>
              <pc:sldMasterMk cId="1205490745" sldId="2147483722"/>
              <pc:sldLayoutMk cId="615247524" sldId="2147483739"/>
              <ac:spMk id="7" creationId="{523A6896-F7F6-4956-BC1B-5F4B366B1CF1}"/>
            </ac:spMkLst>
          </pc:spChg>
          <pc:spChg chg="mod">
            <ac:chgData name="Bohms, H.M. (Michel)" userId="f0b80a2c-ca6a-4850-9433-81e4d17ec5c1" providerId="ADAL" clId="{FBD933A5-3716-4CE6-9944-9EE98115B741}" dt="2021-10-07T17:56:29.338" v="3420" actId="790"/>
            <ac:spMkLst>
              <pc:docMk/>
              <pc:sldMasterMk cId="1205490745" sldId="2147483722"/>
              <pc:sldLayoutMk cId="615247524" sldId="2147483739"/>
              <ac:spMk id="12" creationId="{457A3439-4058-49AF-9A49-A641471A24C8}"/>
            </ac:spMkLst>
          </pc:spChg>
          <pc:spChg chg="mod">
            <ac:chgData name="Bohms, H.M. (Michel)" userId="f0b80a2c-ca6a-4850-9433-81e4d17ec5c1" providerId="ADAL" clId="{FBD933A5-3716-4CE6-9944-9EE98115B741}" dt="2021-10-07T17:56:29.336" v="3419" actId="790"/>
            <ac:spMkLst>
              <pc:docMk/>
              <pc:sldMasterMk cId="1205490745" sldId="2147483722"/>
              <pc:sldLayoutMk cId="615247524" sldId="2147483739"/>
              <ac:spMk id="45" creationId="{3967584A-33BF-485E-9830-D830A279659D}"/>
            </ac:spMkLst>
          </pc:spChg>
          <pc:spChg chg="mod">
            <ac:chgData name="Bohms, H.M. (Michel)" userId="f0b80a2c-ca6a-4850-9433-81e4d17ec5c1" providerId="ADAL" clId="{FBD933A5-3716-4CE6-9944-9EE98115B741}" dt="2021-10-07T17:56:29.339" v="3421" actId="790"/>
            <ac:spMkLst>
              <pc:docMk/>
              <pc:sldMasterMk cId="1205490745" sldId="2147483722"/>
              <pc:sldLayoutMk cId="615247524" sldId="2147483739"/>
              <ac:spMk id="46" creationId="{53F070DD-A12D-4AF1-AE08-74B5C4C1CAAB}"/>
            </ac:spMkLst>
          </pc:spChg>
        </pc:sldLayoutChg>
        <pc:sldLayoutChg chg="modSp mod">
          <pc:chgData name="Bohms, H.M. (Michel)" userId="f0b80a2c-ca6a-4850-9433-81e4d17ec5c1" providerId="ADAL" clId="{FBD933A5-3716-4CE6-9944-9EE98115B741}" dt="2021-10-07T17:56:29.373" v="3445" actId="790"/>
          <pc:sldLayoutMkLst>
            <pc:docMk/>
            <pc:sldMasterMk cId="1205490745" sldId="2147483722"/>
            <pc:sldLayoutMk cId="2699019805" sldId="2147483740"/>
          </pc:sldLayoutMkLst>
          <pc:spChg chg="mod">
            <ac:chgData name="Bohms, H.M. (Michel)" userId="f0b80a2c-ca6a-4850-9433-81e4d17ec5c1" providerId="ADAL" clId="{FBD933A5-3716-4CE6-9944-9EE98115B741}" dt="2021-10-07T17:56:29.365" v="3442" actId="790"/>
            <ac:spMkLst>
              <pc:docMk/>
              <pc:sldMasterMk cId="1205490745" sldId="2147483722"/>
              <pc:sldLayoutMk cId="2699019805" sldId="2147483740"/>
              <ac:spMk id="2" creationId="{962E881C-C9EB-4FAC-AAAA-FDB9D3842913}"/>
            </ac:spMkLst>
          </pc:spChg>
          <pc:spChg chg="mod">
            <ac:chgData name="Bohms, H.M. (Michel)" userId="f0b80a2c-ca6a-4850-9433-81e4d17ec5c1" providerId="ADAL" clId="{FBD933A5-3716-4CE6-9944-9EE98115B741}" dt="2021-10-07T17:56:29.369" v="3443" actId="790"/>
            <ac:spMkLst>
              <pc:docMk/>
              <pc:sldMasterMk cId="1205490745" sldId="2147483722"/>
              <pc:sldLayoutMk cId="2699019805" sldId="2147483740"/>
              <ac:spMk id="3" creationId="{6BCEAE92-C89D-440E-994D-4DC4B0A72F97}"/>
            </ac:spMkLst>
          </pc:spChg>
          <pc:spChg chg="mod">
            <ac:chgData name="Bohms, H.M. (Michel)" userId="f0b80a2c-ca6a-4850-9433-81e4d17ec5c1" providerId="ADAL" clId="{FBD933A5-3716-4CE6-9944-9EE98115B741}" dt="2021-10-07T17:56:29.364" v="3441" actId="790"/>
            <ac:spMkLst>
              <pc:docMk/>
              <pc:sldMasterMk cId="1205490745" sldId="2147483722"/>
              <pc:sldLayoutMk cId="2699019805" sldId="2147483740"/>
              <ac:spMk id="4" creationId="{4A61226F-2601-4419-948F-8DE88FE3436C}"/>
            </ac:spMkLst>
          </pc:spChg>
          <pc:spChg chg="mod">
            <ac:chgData name="Bohms, H.M. (Michel)" userId="f0b80a2c-ca6a-4850-9433-81e4d17ec5c1" providerId="ADAL" clId="{FBD933A5-3716-4CE6-9944-9EE98115B741}" dt="2021-10-07T17:56:29.373" v="3445" actId="790"/>
            <ac:spMkLst>
              <pc:docMk/>
              <pc:sldMasterMk cId="1205490745" sldId="2147483722"/>
              <pc:sldLayoutMk cId="2699019805" sldId="2147483740"/>
              <ac:spMk id="5" creationId="{645E0A3F-7FFC-4E08-81AF-29A01128C65A}"/>
            </ac:spMkLst>
          </pc:spChg>
          <pc:spChg chg="mod">
            <ac:chgData name="Bohms, H.M. (Michel)" userId="f0b80a2c-ca6a-4850-9433-81e4d17ec5c1" providerId="ADAL" clId="{FBD933A5-3716-4CE6-9944-9EE98115B741}" dt="2021-10-07T17:56:29.353" v="3428"/>
            <ac:spMkLst>
              <pc:docMk/>
              <pc:sldMasterMk cId="1205490745" sldId="2147483722"/>
              <pc:sldLayoutMk cId="2699019805" sldId="2147483740"/>
              <ac:spMk id="19" creationId="{B6E7424A-424A-48B2-BDDC-91446A4E4AEB}"/>
            </ac:spMkLst>
          </pc:spChg>
          <pc:spChg chg="mod">
            <ac:chgData name="Bohms, H.M. (Michel)" userId="f0b80a2c-ca6a-4850-9433-81e4d17ec5c1" providerId="ADAL" clId="{FBD933A5-3716-4CE6-9944-9EE98115B741}" dt="2021-10-07T17:56:29.362" v="3440" actId="790"/>
            <ac:spMkLst>
              <pc:docMk/>
              <pc:sldMasterMk cId="1205490745" sldId="2147483722"/>
              <pc:sldLayoutMk cId="2699019805" sldId="2147483740"/>
              <ac:spMk id="21" creationId="{1EC0F244-2A3A-462C-A6F0-3F234A0A9189}"/>
            </ac:spMkLst>
          </pc:spChg>
          <pc:spChg chg="mod">
            <ac:chgData name="Bohms, H.M. (Michel)" userId="f0b80a2c-ca6a-4850-9433-81e4d17ec5c1" providerId="ADAL" clId="{FBD933A5-3716-4CE6-9944-9EE98115B741}" dt="2021-10-07T17:56:29.371" v="3444" actId="790"/>
            <ac:spMkLst>
              <pc:docMk/>
              <pc:sldMasterMk cId="1205490745" sldId="2147483722"/>
              <pc:sldLayoutMk cId="2699019805" sldId="2147483740"/>
              <ac:spMk id="23" creationId="{8DAC7014-FB85-4C29-B00A-73D52118B004}"/>
            </ac:spMkLst>
          </pc:spChg>
          <pc:spChg chg="mod">
            <ac:chgData name="Bohms, H.M. (Michel)" userId="f0b80a2c-ca6a-4850-9433-81e4d17ec5c1" providerId="ADAL" clId="{FBD933A5-3716-4CE6-9944-9EE98115B741}" dt="2021-10-07T17:56:29.351" v="3427" actId="790"/>
            <ac:spMkLst>
              <pc:docMk/>
              <pc:sldMasterMk cId="1205490745" sldId="2147483722"/>
              <pc:sldLayoutMk cId="2699019805" sldId="2147483740"/>
              <ac:spMk id="24" creationId="{1D86832C-7926-41D1-AC2B-7ABAE5064D01}"/>
            </ac:spMkLst>
          </pc:spChg>
          <pc:spChg chg="mod">
            <ac:chgData name="Bohms, H.M. (Michel)" userId="f0b80a2c-ca6a-4850-9433-81e4d17ec5c1" providerId="ADAL" clId="{FBD933A5-3716-4CE6-9944-9EE98115B741}" dt="2021-10-07T17:56:29.354" v="3429"/>
            <ac:spMkLst>
              <pc:docMk/>
              <pc:sldMasterMk cId="1205490745" sldId="2147483722"/>
              <pc:sldLayoutMk cId="2699019805" sldId="2147483740"/>
              <ac:spMk id="52" creationId="{38E90541-A464-490F-8838-24BAC17D1820}"/>
            </ac:spMkLst>
          </pc:spChg>
          <pc:spChg chg="mod">
            <ac:chgData name="Bohms, H.M. (Michel)" userId="f0b80a2c-ca6a-4850-9433-81e4d17ec5c1" providerId="ADAL" clId="{FBD933A5-3716-4CE6-9944-9EE98115B741}" dt="2021-10-07T17:56:29.355" v="3430"/>
            <ac:spMkLst>
              <pc:docMk/>
              <pc:sldMasterMk cId="1205490745" sldId="2147483722"/>
              <pc:sldLayoutMk cId="2699019805" sldId="2147483740"/>
              <ac:spMk id="53" creationId="{89286917-484E-4046-B9A1-328D39070049}"/>
            </ac:spMkLst>
          </pc:spChg>
          <pc:spChg chg="mod">
            <ac:chgData name="Bohms, H.M. (Michel)" userId="f0b80a2c-ca6a-4850-9433-81e4d17ec5c1" providerId="ADAL" clId="{FBD933A5-3716-4CE6-9944-9EE98115B741}" dt="2021-10-07T17:56:29.357" v="3432"/>
            <ac:spMkLst>
              <pc:docMk/>
              <pc:sldMasterMk cId="1205490745" sldId="2147483722"/>
              <pc:sldLayoutMk cId="2699019805" sldId="2147483740"/>
              <ac:spMk id="54" creationId="{F764B2EC-C279-4884-B53C-455B0E25A655}"/>
            </ac:spMkLst>
          </pc:spChg>
          <pc:spChg chg="mod">
            <ac:chgData name="Bohms, H.M. (Michel)" userId="f0b80a2c-ca6a-4850-9433-81e4d17ec5c1" providerId="ADAL" clId="{FBD933A5-3716-4CE6-9944-9EE98115B741}" dt="2021-10-07T17:56:29.358" v="3433"/>
            <ac:spMkLst>
              <pc:docMk/>
              <pc:sldMasterMk cId="1205490745" sldId="2147483722"/>
              <pc:sldLayoutMk cId="2699019805" sldId="2147483740"/>
              <ac:spMk id="55" creationId="{44680CC4-A98A-4431-AFA9-331B5F1079C8}"/>
            </ac:spMkLst>
          </pc:spChg>
          <pc:spChg chg="mod">
            <ac:chgData name="Bohms, H.M. (Michel)" userId="f0b80a2c-ca6a-4850-9433-81e4d17ec5c1" providerId="ADAL" clId="{FBD933A5-3716-4CE6-9944-9EE98115B741}" dt="2021-10-07T17:56:29.359" v="3434"/>
            <ac:spMkLst>
              <pc:docMk/>
              <pc:sldMasterMk cId="1205490745" sldId="2147483722"/>
              <pc:sldLayoutMk cId="2699019805" sldId="2147483740"/>
              <ac:spMk id="56" creationId="{5D6AA0F6-950B-4A76-82A8-F49C9B8F454E}"/>
            </ac:spMkLst>
          </pc:spChg>
          <pc:spChg chg="mod">
            <ac:chgData name="Bohms, H.M. (Michel)" userId="f0b80a2c-ca6a-4850-9433-81e4d17ec5c1" providerId="ADAL" clId="{FBD933A5-3716-4CE6-9944-9EE98115B741}" dt="2021-10-07T17:56:29.356" v="3431" actId="790"/>
            <ac:spMkLst>
              <pc:docMk/>
              <pc:sldMasterMk cId="1205490745" sldId="2147483722"/>
              <pc:sldLayoutMk cId="2699019805" sldId="2147483740"/>
              <ac:spMk id="70" creationId="{AB4A5F2F-65AC-40C8-9EC1-536B64FFD6F5}"/>
            </ac:spMkLst>
          </pc:spChg>
          <pc:spChg chg="mod">
            <ac:chgData name="Bohms, H.M. (Michel)" userId="f0b80a2c-ca6a-4850-9433-81e4d17ec5c1" providerId="ADAL" clId="{FBD933A5-3716-4CE6-9944-9EE98115B741}" dt="2021-10-07T17:56:29.360" v="3437"/>
            <ac:spMkLst>
              <pc:docMk/>
              <pc:sldMasterMk cId="1205490745" sldId="2147483722"/>
              <pc:sldLayoutMk cId="2699019805" sldId="2147483740"/>
              <ac:spMk id="71" creationId="{BE0A316B-EA03-47FF-BD0A-167FDC0FA81B}"/>
            </ac:spMkLst>
          </pc:spChg>
          <pc:spChg chg="mod">
            <ac:chgData name="Bohms, H.M. (Michel)" userId="f0b80a2c-ca6a-4850-9433-81e4d17ec5c1" providerId="ADAL" clId="{FBD933A5-3716-4CE6-9944-9EE98115B741}" dt="2021-10-07T17:56:29.360" v="3438"/>
            <ac:spMkLst>
              <pc:docMk/>
              <pc:sldMasterMk cId="1205490745" sldId="2147483722"/>
              <pc:sldLayoutMk cId="2699019805" sldId="2147483740"/>
              <ac:spMk id="72" creationId="{1283F809-9DA0-43CD-9C6B-AC6C805D78A2}"/>
            </ac:spMkLst>
          </pc:spChg>
          <pc:spChg chg="mod">
            <ac:chgData name="Bohms, H.M. (Michel)" userId="f0b80a2c-ca6a-4850-9433-81e4d17ec5c1" providerId="ADAL" clId="{FBD933A5-3716-4CE6-9944-9EE98115B741}" dt="2021-10-07T17:56:29.361" v="3439"/>
            <ac:spMkLst>
              <pc:docMk/>
              <pc:sldMasterMk cId="1205490745" sldId="2147483722"/>
              <pc:sldLayoutMk cId="2699019805" sldId="2147483740"/>
              <ac:spMk id="73" creationId="{F899DD24-69D3-47A1-8B45-D1881AAB46A3}"/>
            </ac:spMkLst>
          </pc:spChg>
        </pc:sldLayoutChg>
        <pc:sldLayoutChg chg="modSp mod">
          <pc:chgData name="Bohms, H.M. (Michel)" userId="f0b80a2c-ca6a-4850-9433-81e4d17ec5c1" providerId="ADAL" clId="{FBD933A5-3716-4CE6-9944-9EE98115B741}" dt="2021-10-07T17:56:29.398" v="3472" actId="790"/>
          <pc:sldLayoutMkLst>
            <pc:docMk/>
            <pc:sldMasterMk cId="1205490745" sldId="2147483722"/>
            <pc:sldLayoutMk cId="2849868174" sldId="2147483741"/>
          </pc:sldLayoutMkLst>
          <pc:spChg chg="mod">
            <ac:chgData name="Bohms, H.M. (Michel)" userId="f0b80a2c-ca6a-4850-9433-81e4d17ec5c1" providerId="ADAL" clId="{FBD933A5-3716-4CE6-9944-9EE98115B741}" dt="2021-10-07T17:56:29.395" v="3470" actId="790"/>
            <ac:spMkLst>
              <pc:docMk/>
              <pc:sldMasterMk cId="1205490745" sldId="2147483722"/>
              <pc:sldLayoutMk cId="2849868174" sldId="2147483741"/>
              <ac:spMk id="2" creationId="{39C59A2A-E932-4F20-ADBB-B7C76E26CBDC}"/>
            </ac:spMkLst>
          </pc:spChg>
          <pc:spChg chg="mod">
            <ac:chgData name="Bohms, H.M. (Michel)" userId="f0b80a2c-ca6a-4850-9433-81e4d17ec5c1" providerId="ADAL" clId="{FBD933A5-3716-4CE6-9944-9EE98115B741}" dt="2021-10-07T17:56:29.390" v="3468" actId="790"/>
            <ac:spMkLst>
              <pc:docMk/>
              <pc:sldMasterMk cId="1205490745" sldId="2147483722"/>
              <pc:sldLayoutMk cId="2849868174" sldId="2147483741"/>
              <ac:spMk id="3" creationId="{408CC563-ED69-4242-A700-66F529F00277}"/>
            </ac:spMkLst>
          </pc:spChg>
          <pc:spChg chg="mod">
            <ac:chgData name="Bohms, H.M. (Michel)" userId="f0b80a2c-ca6a-4850-9433-81e4d17ec5c1" providerId="ADAL" clId="{FBD933A5-3716-4CE6-9944-9EE98115B741}" dt="2021-10-07T17:56:29.391" v="3469" actId="790"/>
            <ac:spMkLst>
              <pc:docMk/>
              <pc:sldMasterMk cId="1205490745" sldId="2147483722"/>
              <pc:sldLayoutMk cId="2849868174" sldId="2147483741"/>
              <ac:spMk id="4" creationId="{D3F04256-5640-4A2F-9DE2-CA50AA5C4E19}"/>
            </ac:spMkLst>
          </pc:spChg>
          <pc:spChg chg="mod">
            <ac:chgData name="Bohms, H.M. (Michel)" userId="f0b80a2c-ca6a-4850-9433-81e4d17ec5c1" providerId="ADAL" clId="{FBD933A5-3716-4CE6-9944-9EE98115B741}" dt="2021-10-07T17:56:29.398" v="3472" actId="790"/>
            <ac:spMkLst>
              <pc:docMk/>
              <pc:sldMasterMk cId="1205490745" sldId="2147483722"/>
              <pc:sldLayoutMk cId="2849868174" sldId="2147483741"/>
              <ac:spMk id="5" creationId="{FF216664-7142-48FA-801A-A233888EAFDD}"/>
            </ac:spMkLst>
          </pc:spChg>
          <pc:spChg chg="mod">
            <ac:chgData name="Bohms, H.M. (Michel)" userId="f0b80a2c-ca6a-4850-9433-81e4d17ec5c1" providerId="ADAL" clId="{FBD933A5-3716-4CE6-9944-9EE98115B741}" dt="2021-10-07T17:56:29.382" v="3458"/>
            <ac:spMkLst>
              <pc:docMk/>
              <pc:sldMasterMk cId="1205490745" sldId="2147483722"/>
              <pc:sldLayoutMk cId="2849868174" sldId="2147483741"/>
              <ac:spMk id="22" creationId="{00000000-0000-0000-0000-000000000000}"/>
            </ac:spMkLst>
          </pc:spChg>
          <pc:spChg chg="mod">
            <ac:chgData name="Bohms, H.M. (Michel)" userId="f0b80a2c-ca6a-4850-9433-81e4d17ec5c1" providerId="ADAL" clId="{FBD933A5-3716-4CE6-9944-9EE98115B741}" dt="2021-10-07T17:56:29.397" v="3471" actId="790"/>
            <ac:spMkLst>
              <pc:docMk/>
              <pc:sldMasterMk cId="1205490745" sldId="2147483722"/>
              <pc:sldLayoutMk cId="2849868174" sldId="2147483741"/>
              <ac:spMk id="64" creationId="{9E282118-5AF8-446A-9FD3-768DDD6BCEAE}"/>
            </ac:spMkLst>
          </pc:spChg>
          <pc:spChg chg="mod">
            <ac:chgData name="Bohms, H.M. (Michel)" userId="f0b80a2c-ca6a-4850-9433-81e4d17ec5c1" providerId="ADAL" clId="{FBD933A5-3716-4CE6-9944-9EE98115B741}" dt="2021-10-07T17:56:29.374" v="3446"/>
            <ac:spMkLst>
              <pc:docMk/>
              <pc:sldMasterMk cId="1205490745" sldId="2147483722"/>
              <pc:sldLayoutMk cId="2849868174" sldId="2147483741"/>
              <ac:spMk id="101" creationId="{FA3930DD-DC22-421B-8B5C-ECC612505626}"/>
            </ac:spMkLst>
          </pc:spChg>
          <pc:spChg chg="mod">
            <ac:chgData name="Bohms, H.M. (Michel)" userId="f0b80a2c-ca6a-4850-9433-81e4d17ec5c1" providerId="ADAL" clId="{FBD933A5-3716-4CE6-9944-9EE98115B741}" dt="2021-10-07T17:56:29.379" v="3456" actId="790"/>
            <ac:spMkLst>
              <pc:docMk/>
              <pc:sldMasterMk cId="1205490745" sldId="2147483722"/>
              <pc:sldLayoutMk cId="2849868174" sldId="2147483741"/>
              <ac:spMk id="103" creationId="{82DED694-965C-41F6-8334-D160E5CDFC49}"/>
            </ac:spMkLst>
          </pc:spChg>
          <pc:spChg chg="mod">
            <ac:chgData name="Bohms, H.M. (Michel)" userId="f0b80a2c-ca6a-4850-9433-81e4d17ec5c1" providerId="ADAL" clId="{FBD933A5-3716-4CE6-9944-9EE98115B741}" dt="2021-10-07T17:56:29.374" v="3447"/>
            <ac:spMkLst>
              <pc:docMk/>
              <pc:sldMasterMk cId="1205490745" sldId="2147483722"/>
              <pc:sldLayoutMk cId="2849868174" sldId="2147483741"/>
              <ac:spMk id="104" creationId="{253B405D-F1AB-4817-B270-7BFFD3F3045F}"/>
            </ac:spMkLst>
          </pc:spChg>
          <pc:spChg chg="mod">
            <ac:chgData name="Bohms, H.M. (Michel)" userId="f0b80a2c-ca6a-4850-9433-81e4d17ec5c1" providerId="ADAL" clId="{FBD933A5-3716-4CE6-9944-9EE98115B741}" dt="2021-10-07T17:56:29.375" v="3448"/>
            <ac:spMkLst>
              <pc:docMk/>
              <pc:sldMasterMk cId="1205490745" sldId="2147483722"/>
              <pc:sldLayoutMk cId="2849868174" sldId="2147483741"/>
              <ac:spMk id="105" creationId="{D06D2B9A-2824-4C51-AC31-7B8A2F099D2A}"/>
            </ac:spMkLst>
          </pc:spChg>
          <pc:spChg chg="mod">
            <ac:chgData name="Bohms, H.M. (Michel)" userId="f0b80a2c-ca6a-4850-9433-81e4d17ec5c1" providerId="ADAL" clId="{FBD933A5-3716-4CE6-9944-9EE98115B741}" dt="2021-10-07T17:56:29.375" v="3449"/>
            <ac:spMkLst>
              <pc:docMk/>
              <pc:sldMasterMk cId="1205490745" sldId="2147483722"/>
              <pc:sldLayoutMk cId="2849868174" sldId="2147483741"/>
              <ac:spMk id="106" creationId="{2CBB626D-CD15-4693-8763-41BAEE5BF1E1}"/>
            </ac:spMkLst>
          </pc:spChg>
          <pc:spChg chg="mod">
            <ac:chgData name="Bohms, H.M. (Michel)" userId="f0b80a2c-ca6a-4850-9433-81e4d17ec5c1" providerId="ADAL" clId="{FBD933A5-3716-4CE6-9944-9EE98115B741}" dt="2021-10-07T17:56:29.376" v="3450"/>
            <ac:spMkLst>
              <pc:docMk/>
              <pc:sldMasterMk cId="1205490745" sldId="2147483722"/>
              <pc:sldLayoutMk cId="2849868174" sldId="2147483741"/>
              <ac:spMk id="107" creationId="{88ADBC97-6F7A-4743-A873-3D1D8CFFEC52}"/>
            </ac:spMkLst>
          </pc:spChg>
          <pc:spChg chg="mod">
            <ac:chgData name="Bohms, H.M. (Michel)" userId="f0b80a2c-ca6a-4850-9433-81e4d17ec5c1" providerId="ADAL" clId="{FBD933A5-3716-4CE6-9944-9EE98115B741}" dt="2021-10-07T17:56:29.376" v="3451"/>
            <ac:spMkLst>
              <pc:docMk/>
              <pc:sldMasterMk cId="1205490745" sldId="2147483722"/>
              <pc:sldLayoutMk cId="2849868174" sldId="2147483741"/>
              <ac:spMk id="108" creationId="{F1290261-F37B-486E-B055-2C1FF5B8542A}"/>
            </ac:spMkLst>
          </pc:spChg>
          <pc:spChg chg="mod">
            <ac:chgData name="Bohms, H.M. (Michel)" userId="f0b80a2c-ca6a-4850-9433-81e4d17ec5c1" providerId="ADAL" clId="{FBD933A5-3716-4CE6-9944-9EE98115B741}" dt="2021-10-07T17:56:29.376" v="3452"/>
            <ac:spMkLst>
              <pc:docMk/>
              <pc:sldMasterMk cId="1205490745" sldId="2147483722"/>
              <pc:sldLayoutMk cId="2849868174" sldId="2147483741"/>
              <ac:spMk id="109" creationId="{BF2DF362-BC86-44C1-A829-8F6669103432}"/>
            </ac:spMkLst>
          </pc:spChg>
          <pc:spChg chg="mod">
            <ac:chgData name="Bohms, H.M. (Michel)" userId="f0b80a2c-ca6a-4850-9433-81e4d17ec5c1" providerId="ADAL" clId="{FBD933A5-3716-4CE6-9944-9EE98115B741}" dt="2021-10-07T17:56:29.377" v="3453"/>
            <ac:spMkLst>
              <pc:docMk/>
              <pc:sldMasterMk cId="1205490745" sldId="2147483722"/>
              <pc:sldLayoutMk cId="2849868174" sldId="2147483741"/>
              <ac:spMk id="110" creationId="{9E3E5C86-3261-43B7-A062-873068475FB2}"/>
            </ac:spMkLst>
          </pc:spChg>
          <pc:spChg chg="mod">
            <ac:chgData name="Bohms, H.M. (Michel)" userId="f0b80a2c-ca6a-4850-9433-81e4d17ec5c1" providerId="ADAL" clId="{FBD933A5-3716-4CE6-9944-9EE98115B741}" dt="2021-10-07T17:56:29.377" v="3454"/>
            <ac:spMkLst>
              <pc:docMk/>
              <pc:sldMasterMk cId="1205490745" sldId="2147483722"/>
              <pc:sldLayoutMk cId="2849868174" sldId="2147483741"/>
              <ac:spMk id="111" creationId="{41E452AD-0E75-4DA7-8CD7-967C66DC88BE}"/>
            </ac:spMkLst>
          </pc:spChg>
          <pc:spChg chg="mod">
            <ac:chgData name="Bohms, H.M. (Michel)" userId="f0b80a2c-ca6a-4850-9433-81e4d17ec5c1" providerId="ADAL" clId="{FBD933A5-3716-4CE6-9944-9EE98115B741}" dt="2021-10-07T17:56:29.378" v="3455"/>
            <ac:spMkLst>
              <pc:docMk/>
              <pc:sldMasterMk cId="1205490745" sldId="2147483722"/>
              <pc:sldLayoutMk cId="2849868174" sldId="2147483741"/>
              <ac:spMk id="112" creationId="{9993F58D-1819-4524-8E3B-17F2D1752223}"/>
            </ac:spMkLst>
          </pc:spChg>
          <pc:spChg chg="mod">
            <ac:chgData name="Bohms, H.M. (Michel)" userId="f0b80a2c-ca6a-4850-9433-81e4d17ec5c1" providerId="ADAL" clId="{FBD933A5-3716-4CE6-9944-9EE98115B741}" dt="2021-10-07T17:56:29.383" v="3459"/>
            <ac:spMkLst>
              <pc:docMk/>
              <pc:sldMasterMk cId="1205490745" sldId="2147483722"/>
              <pc:sldLayoutMk cId="2849868174" sldId="2147483741"/>
              <ac:spMk id="113" creationId="{DC0E2FE1-67A8-4896-AAD4-23189DD2CEC4}"/>
            </ac:spMkLst>
          </pc:spChg>
          <pc:spChg chg="mod">
            <ac:chgData name="Bohms, H.M. (Michel)" userId="f0b80a2c-ca6a-4850-9433-81e4d17ec5c1" providerId="ADAL" clId="{FBD933A5-3716-4CE6-9944-9EE98115B741}" dt="2021-10-07T17:56:29.383" v="3460"/>
            <ac:spMkLst>
              <pc:docMk/>
              <pc:sldMasterMk cId="1205490745" sldId="2147483722"/>
              <pc:sldLayoutMk cId="2849868174" sldId="2147483741"/>
              <ac:spMk id="114" creationId="{E47D8EC2-0522-466E-84C1-3C645FA9D7A8}"/>
            </ac:spMkLst>
          </pc:spChg>
          <pc:spChg chg="mod">
            <ac:chgData name="Bohms, H.M. (Michel)" userId="f0b80a2c-ca6a-4850-9433-81e4d17ec5c1" providerId="ADAL" clId="{FBD933A5-3716-4CE6-9944-9EE98115B741}" dt="2021-10-07T17:56:29.384" v="3461"/>
            <ac:spMkLst>
              <pc:docMk/>
              <pc:sldMasterMk cId="1205490745" sldId="2147483722"/>
              <pc:sldLayoutMk cId="2849868174" sldId="2147483741"/>
              <ac:spMk id="115" creationId="{49DD3396-184F-49E8-B98D-B34CD946E474}"/>
            </ac:spMkLst>
          </pc:spChg>
          <pc:spChg chg="mod">
            <ac:chgData name="Bohms, H.M. (Michel)" userId="f0b80a2c-ca6a-4850-9433-81e4d17ec5c1" providerId="ADAL" clId="{FBD933A5-3716-4CE6-9944-9EE98115B741}" dt="2021-10-07T17:56:29.385" v="3462"/>
            <ac:spMkLst>
              <pc:docMk/>
              <pc:sldMasterMk cId="1205490745" sldId="2147483722"/>
              <pc:sldLayoutMk cId="2849868174" sldId="2147483741"/>
              <ac:spMk id="116" creationId="{169552EF-8046-4EA6-BFCC-CCED87C29DBE}"/>
            </ac:spMkLst>
          </pc:spChg>
          <pc:spChg chg="mod">
            <ac:chgData name="Bohms, H.M. (Michel)" userId="f0b80a2c-ca6a-4850-9433-81e4d17ec5c1" providerId="ADAL" clId="{FBD933A5-3716-4CE6-9944-9EE98115B741}" dt="2021-10-07T17:56:29.385" v="3463"/>
            <ac:spMkLst>
              <pc:docMk/>
              <pc:sldMasterMk cId="1205490745" sldId="2147483722"/>
              <pc:sldLayoutMk cId="2849868174" sldId="2147483741"/>
              <ac:spMk id="117" creationId="{E0C40C85-8D56-43B5-B229-590322AB9B05}"/>
            </ac:spMkLst>
          </pc:spChg>
          <pc:spChg chg="mod">
            <ac:chgData name="Bohms, H.M. (Michel)" userId="f0b80a2c-ca6a-4850-9433-81e4d17ec5c1" providerId="ADAL" clId="{FBD933A5-3716-4CE6-9944-9EE98115B741}" dt="2021-10-07T17:56:29.386" v="3464"/>
            <ac:spMkLst>
              <pc:docMk/>
              <pc:sldMasterMk cId="1205490745" sldId="2147483722"/>
              <pc:sldLayoutMk cId="2849868174" sldId="2147483741"/>
              <ac:spMk id="118" creationId="{296C5D1B-4354-448F-A9FA-2AAFEDCF744D}"/>
            </ac:spMkLst>
          </pc:spChg>
          <pc:spChg chg="mod">
            <ac:chgData name="Bohms, H.M. (Michel)" userId="f0b80a2c-ca6a-4850-9433-81e4d17ec5c1" providerId="ADAL" clId="{FBD933A5-3716-4CE6-9944-9EE98115B741}" dt="2021-10-07T17:56:29.387" v="3465"/>
            <ac:spMkLst>
              <pc:docMk/>
              <pc:sldMasterMk cId="1205490745" sldId="2147483722"/>
              <pc:sldLayoutMk cId="2849868174" sldId="2147483741"/>
              <ac:spMk id="119" creationId="{89AAB85E-0605-45B6-89ED-B21671AEA727}"/>
            </ac:spMkLst>
          </pc:spChg>
          <pc:spChg chg="mod">
            <ac:chgData name="Bohms, H.M. (Michel)" userId="f0b80a2c-ca6a-4850-9433-81e4d17ec5c1" providerId="ADAL" clId="{FBD933A5-3716-4CE6-9944-9EE98115B741}" dt="2021-10-07T17:56:29.388" v="3466"/>
            <ac:spMkLst>
              <pc:docMk/>
              <pc:sldMasterMk cId="1205490745" sldId="2147483722"/>
              <pc:sldLayoutMk cId="2849868174" sldId="2147483741"/>
              <ac:spMk id="120" creationId="{12C7B200-4535-4035-A3AC-7FB26B243553}"/>
            </ac:spMkLst>
          </pc:spChg>
          <pc:spChg chg="mod">
            <ac:chgData name="Bohms, H.M. (Michel)" userId="f0b80a2c-ca6a-4850-9433-81e4d17ec5c1" providerId="ADAL" clId="{FBD933A5-3716-4CE6-9944-9EE98115B741}" dt="2021-10-07T17:56:29.388" v="3467"/>
            <ac:spMkLst>
              <pc:docMk/>
              <pc:sldMasterMk cId="1205490745" sldId="2147483722"/>
              <pc:sldLayoutMk cId="2849868174" sldId="2147483741"/>
              <ac:spMk id="121" creationId="{93142C17-873E-4A17-89D0-A06014C1E48B}"/>
            </ac:spMkLst>
          </pc:spChg>
          <pc:spChg chg="mod">
            <ac:chgData name="Bohms, H.M. (Michel)" userId="f0b80a2c-ca6a-4850-9433-81e4d17ec5c1" providerId="ADAL" clId="{FBD933A5-3716-4CE6-9944-9EE98115B741}" dt="2021-10-07T17:56:29.381" v="3457" actId="790"/>
            <ac:spMkLst>
              <pc:docMk/>
              <pc:sldMasterMk cId="1205490745" sldId="2147483722"/>
              <pc:sldLayoutMk cId="2849868174" sldId="2147483741"/>
              <ac:spMk id="181" creationId="{C9047537-E9D6-4F40-B0E8-24851E46D123}"/>
            </ac:spMkLst>
          </pc:spChg>
        </pc:sldLayoutChg>
        <pc:sldLayoutChg chg="modSp mod">
          <pc:chgData name="Bohms, H.M. (Michel)" userId="f0b80a2c-ca6a-4850-9433-81e4d17ec5c1" providerId="ADAL" clId="{FBD933A5-3716-4CE6-9944-9EE98115B741}" dt="2021-10-07T17:56:29.406" v="3480"/>
          <pc:sldLayoutMkLst>
            <pc:docMk/>
            <pc:sldMasterMk cId="1205490745" sldId="2147483722"/>
            <pc:sldLayoutMk cId="1883514239" sldId="2147483742"/>
          </pc:sldLayoutMkLst>
          <pc:spChg chg="mod">
            <ac:chgData name="Bohms, H.M. (Michel)" userId="f0b80a2c-ca6a-4850-9433-81e4d17ec5c1" providerId="ADAL" clId="{FBD933A5-3716-4CE6-9944-9EE98115B741}" dt="2021-10-07T17:56:29.406" v="3480"/>
            <ac:spMkLst>
              <pc:docMk/>
              <pc:sldMasterMk cId="1205490745" sldId="2147483722"/>
              <pc:sldLayoutMk cId="1883514239" sldId="2147483742"/>
              <ac:spMk id="6" creationId="{00000000-0000-0000-0000-000000000000}"/>
            </ac:spMkLst>
          </pc:spChg>
          <pc:spChg chg="mod">
            <ac:chgData name="Bohms, H.M. (Michel)" userId="f0b80a2c-ca6a-4850-9433-81e4d17ec5c1" providerId="ADAL" clId="{FBD933A5-3716-4CE6-9944-9EE98115B741}" dt="2021-10-07T17:56:29.406" v="3479"/>
            <ac:spMkLst>
              <pc:docMk/>
              <pc:sldMasterMk cId="1205490745" sldId="2147483722"/>
              <pc:sldLayoutMk cId="1883514239" sldId="2147483742"/>
              <ac:spMk id="9" creationId="{EF14CB9B-F149-429B-A5C3-71E7B5658D62}"/>
            </ac:spMkLst>
          </pc:spChg>
          <pc:spChg chg="mod">
            <ac:chgData name="Bohms, H.M. (Michel)" userId="f0b80a2c-ca6a-4850-9433-81e4d17ec5c1" providerId="ADAL" clId="{FBD933A5-3716-4CE6-9944-9EE98115B741}" dt="2021-10-07T17:56:29.404" v="3476"/>
            <ac:spMkLst>
              <pc:docMk/>
              <pc:sldMasterMk cId="1205490745" sldId="2147483722"/>
              <pc:sldLayoutMk cId="1883514239" sldId="2147483742"/>
              <ac:spMk id="15" creationId="{209E820A-5DE9-4FC3-986A-5D1FB86C8AC7}"/>
            </ac:spMkLst>
          </pc:spChg>
          <pc:spChg chg="mod">
            <ac:chgData name="Bohms, H.M. (Michel)" userId="f0b80a2c-ca6a-4850-9433-81e4d17ec5c1" providerId="ADAL" clId="{FBD933A5-3716-4CE6-9944-9EE98115B741}" dt="2021-10-07T17:56:29.405" v="3478"/>
            <ac:spMkLst>
              <pc:docMk/>
              <pc:sldMasterMk cId="1205490745" sldId="2147483722"/>
              <pc:sldLayoutMk cId="1883514239" sldId="2147483742"/>
              <ac:spMk id="144" creationId="{35F05C4C-6075-4158-98BE-256211DC58AE}"/>
            </ac:spMkLst>
          </pc:spChg>
          <pc:spChg chg="mod">
            <ac:chgData name="Bohms, H.M. (Michel)" userId="f0b80a2c-ca6a-4850-9433-81e4d17ec5c1" providerId="ADAL" clId="{FBD933A5-3716-4CE6-9944-9EE98115B741}" dt="2021-10-07T17:56:29.405" v="3477"/>
            <ac:spMkLst>
              <pc:docMk/>
              <pc:sldMasterMk cId="1205490745" sldId="2147483722"/>
              <pc:sldLayoutMk cId="1883514239" sldId="2147483742"/>
              <ac:spMk id="147" creationId="{B7047D21-55FE-4B63-B1D8-8A610FAEFAF5}"/>
            </ac:spMkLst>
          </pc:spChg>
          <pc:spChg chg="mod">
            <ac:chgData name="Bohms, H.M. (Michel)" userId="f0b80a2c-ca6a-4850-9433-81e4d17ec5c1" providerId="ADAL" clId="{FBD933A5-3716-4CE6-9944-9EE98115B741}" dt="2021-10-07T17:56:29.400" v="3473" actId="790"/>
            <ac:spMkLst>
              <pc:docMk/>
              <pc:sldMasterMk cId="1205490745" sldId="2147483722"/>
              <pc:sldLayoutMk cId="1883514239" sldId="2147483742"/>
              <ac:spMk id="148" creationId="{4A1F86EE-56C2-4FC7-A5E3-4FF8BAE206B8}"/>
            </ac:spMkLst>
          </pc:spChg>
          <pc:spChg chg="mod">
            <ac:chgData name="Bohms, H.M. (Michel)" userId="f0b80a2c-ca6a-4850-9433-81e4d17ec5c1" providerId="ADAL" clId="{FBD933A5-3716-4CE6-9944-9EE98115B741}" dt="2021-10-07T17:56:29.403" v="3475" actId="790"/>
            <ac:spMkLst>
              <pc:docMk/>
              <pc:sldMasterMk cId="1205490745" sldId="2147483722"/>
              <pc:sldLayoutMk cId="1883514239" sldId="2147483742"/>
              <ac:spMk id="152" creationId="{FC38A077-DCB9-4498-8DB4-E60250F49476}"/>
            </ac:spMkLst>
          </pc:spChg>
          <pc:spChg chg="mod">
            <ac:chgData name="Bohms, H.M. (Michel)" userId="f0b80a2c-ca6a-4850-9433-81e4d17ec5c1" providerId="ADAL" clId="{FBD933A5-3716-4CE6-9944-9EE98115B741}" dt="2021-10-07T17:56:29.402" v="3474" actId="790"/>
            <ac:spMkLst>
              <pc:docMk/>
              <pc:sldMasterMk cId="1205490745" sldId="2147483722"/>
              <pc:sldLayoutMk cId="1883514239" sldId="2147483742"/>
              <ac:spMk id="153" creationId="{4C9593A0-481A-4577-845D-CDCE33B1CEB4}"/>
            </ac:spMkLst>
          </pc:spChg>
        </pc:sldLayoutChg>
        <pc:sldLayoutChg chg="modSp mod">
          <pc:chgData name="Bohms, H.M. (Michel)" userId="f0b80a2c-ca6a-4850-9433-81e4d17ec5c1" providerId="ADAL" clId="{FBD933A5-3716-4CE6-9944-9EE98115B741}" dt="2021-10-07T17:56:29.417" v="3485" actId="790"/>
          <pc:sldLayoutMkLst>
            <pc:docMk/>
            <pc:sldMasterMk cId="1205490745" sldId="2147483722"/>
            <pc:sldLayoutMk cId="4065818309" sldId="2147483743"/>
          </pc:sldLayoutMkLst>
          <pc:spChg chg="mod">
            <ac:chgData name="Bohms, H.M. (Michel)" userId="f0b80a2c-ca6a-4850-9433-81e4d17ec5c1" providerId="ADAL" clId="{FBD933A5-3716-4CE6-9944-9EE98115B741}" dt="2021-10-07T17:56:29.408" v="3481" actId="790"/>
            <ac:spMkLst>
              <pc:docMk/>
              <pc:sldMasterMk cId="1205490745" sldId="2147483722"/>
              <pc:sldLayoutMk cId="4065818309" sldId="2147483743"/>
              <ac:spMk id="2" creationId="{00000000-0000-0000-0000-000000000000}"/>
            </ac:spMkLst>
          </pc:spChg>
          <pc:spChg chg="mod">
            <ac:chgData name="Bohms, H.M. (Michel)" userId="f0b80a2c-ca6a-4850-9433-81e4d17ec5c1" providerId="ADAL" clId="{FBD933A5-3716-4CE6-9944-9EE98115B741}" dt="2021-10-07T17:56:29.410" v="3482" actId="790"/>
            <ac:spMkLst>
              <pc:docMk/>
              <pc:sldMasterMk cId="1205490745" sldId="2147483722"/>
              <pc:sldLayoutMk cId="4065818309" sldId="2147483743"/>
              <ac:spMk id="3" creationId="{00000000-0000-0000-0000-000000000000}"/>
            </ac:spMkLst>
          </pc:spChg>
          <pc:spChg chg="mod">
            <ac:chgData name="Bohms, H.M. (Michel)" userId="f0b80a2c-ca6a-4850-9433-81e4d17ec5c1" providerId="ADAL" clId="{FBD933A5-3716-4CE6-9944-9EE98115B741}" dt="2021-10-07T17:56:29.417" v="3485" actId="790"/>
            <ac:spMkLst>
              <pc:docMk/>
              <pc:sldMasterMk cId="1205490745" sldId="2147483722"/>
              <pc:sldLayoutMk cId="4065818309" sldId="2147483743"/>
              <ac:spMk id="4" creationId="{00000000-0000-0000-0000-000000000000}"/>
            </ac:spMkLst>
          </pc:spChg>
          <pc:spChg chg="mod">
            <ac:chgData name="Bohms, H.M. (Michel)" userId="f0b80a2c-ca6a-4850-9433-81e4d17ec5c1" providerId="ADAL" clId="{FBD933A5-3716-4CE6-9944-9EE98115B741}" dt="2021-10-07T17:56:29.413" v="3484" actId="790"/>
            <ac:spMkLst>
              <pc:docMk/>
              <pc:sldMasterMk cId="1205490745" sldId="2147483722"/>
              <pc:sldLayoutMk cId="4065818309" sldId="2147483743"/>
              <ac:spMk id="7" creationId="{00000000-0000-0000-0000-000000000000}"/>
            </ac:spMkLst>
          </pc:spChg>
          <pc:spChg chg="mod">
            <ac:chgData name="Bohms, H.M. (Michel)" userId="f0b80a2c-ca6a-4850-9433-81e4d17ec5c1" providerId="ADAL" clId="{FBD933A5-3716-4CE6-9944-9EE98115B741}" dt="2021-10-07T17:56:29.411" v="3483" actId="790"/>
            <ac:spMkLst>
              <pc:docMk/>
              <pc:sldMasterMk cId="1205490745" sldId="2147483722"/>
              <pc:sldLayoutMk cId="4065818309" sldId="2147483743"/>
              <ac:spMk id="8" creationId="{00000000-0000-0000-0000-000000000000}"/>
            </ac:spMkLst>
          </pc:spChg>
        </pc:sldLayoutChg>
        <pc:sldLayoutChg chg="modSp mod">
          <pc:chgData name="Bohms, H.M. (Michel)" userId="f0b80a2c-ca6a-4850-9433-81e4d17ec5c1" providerId="ADAL" clId="{FBD933A5-3716-4CE6-9944-9EE98115B741}" dt="2021-10-07T17:56:29.426" v="3489" actId="790"/>
          <pc:sldLayoutMkLst>
            <pc:docMk/>
            <pc:sldMasterMk cId="1205490745" sldId="2147483722"/>
            <pc:sldLayoutMk cId="502995701" sldId="2147483744"/>
          </pc:sldLayoutMkLst>
          <pc:spChg chg="mod">
            <ac:chgData name="Bohms, H.M. (Michel)" userId="f0b80a2c-ca6a-4850-9433-81e4d17ec5c1" providerId="ADAL" clId="{FBD933A5-3716-4CE6-9944-9EE98115B741}" dt="2021-10-07T17:56:29.419" v="3486" actId="790"/>
            <ac:spMkLst>
              <pc:docMk/>
              <pc:sldMasterMk cId="1205490745" sldId="2147483722"/>
              <pc:sldLayoutMk cId="502995701" sldId="2147483744"/>
              <ac:spMk id="2" creationId="{6044E65D-AB18-4942-A497-9B8F9BFA0701}"/>
            </ac:spMkLst>
          </pc:spChg>
          <pc:spChg chg="mod">
            <ac:chgData name="Bohms, H.M. (Michel)" userId="f0b80a2c-ca6a-4850-9433-81e4d17ec5c1" providerId="ADAL" clId="{FBD933A5-3716-4CE6-9944-9EE98115B741}" dt="2021-10-07T17:56:29.420" v="3487" actId="790"/>
            <ac:spMkLst>
              <pc:docMk/>
              <pc:sldMasterMk cId="1205490745" sldId="2147483722"/>
              <pc:sldLayoutMk cId="502995701" sldId="2147483744"/>
              <ac:spMk id="3" creationId="{B10A5FAE-BACF-4F4E-BAA9-3086273EF365}"/>
            </ac:spMkLst>
          </pc:spChg>
          <pc:spChg chg="mod">
            <ac:chgData name="Bohms, H.M. (Michel)" userId="f0b80a2c-ca6a-4850-9433-81e4d17ec5c1" providerId="ADAL" clId="{FBD933A5-3716-4CE6-9944-9EE98115B741}" dt="2021-10-07T17:56:29.424" v="3488" actId="790"/>
            <ac:spMkLst>
              <pc:docMk/>
              <pc:sldMasterMk cId="1205490745" sldId="2147483722"/>
              <pc:sldLayoutMk cId="502995701" sldId="2147483744"/>
              <ac:spMk id="4" creationId="{3040678B-5AED-40E2-BBA0-65071993B809}"/>
            </ac:spMkLst>
          </pc:spChg>
          <pc:spChg chg="mod">
            <ac:chgData name="Bohms, H.M. (Michel)" userId="f0b80a2c-ca6a-4850-9433-81e4d17ec5c1" providerId="ADAL" clId="{FBD933A5-3716-4CE6-9944-9EE98115B741}" dt="2021-10-07T17:56:29.426" v="3489" actId="790"/>
            <ac:spMkLst>
              <pc:docMk/>
              <pc:sldMasterMk cId="1205490745" sldId="2147483722"/>
              <pc:sldLayoutMk cId="502995701" sldId="2147483744"/>
              <ac:spMk id="5" creationId="{5DEAE7E5-6AC3-4EF5-9BF3-7710F5AF6F8B}"/>
            </ac:spMkLst>
          </pc:spChg>
        </pc:sldLayoutChg>
        <pc:sldLayoutChg chg="modSp mod">
          <pc:chgData name="Bohms, H.M. (Michel)" userId="f0b80a2c-ca6a-4850-9433-81e4d17ec5c1" providerId="ADAL" clId="{FBD933A5-3716-4CE6-9944-9EE98115B741}" dt="2021-10-07T17:56:29.445" v="3499" actId="790"/>
          <pc:sldLayoutMkLst>
            <pc:docMk/>
            <pc:sldMasterMk cId="1205490745" sldId="2147483722"/>
            <pc:sldLayoutMk cId="3770687656" sldId="2147483745"/>
          </pc:sldLayoutMkLst>
          <pc:spChg chg="mod">
            <ac:chgData name="Bohms, H.M. (Michel)" userId="f0b80a2c-ca6a-4850-9433-81e4d17ec5c1" providerId="ADAL" clId="{FBD933A5-3716-4CE6-9944-9EE98115B741}" dt="2021-10-07T17:56:29.438" v="3496" actId="20577"/>
            <ac:spMkLst>
              <pc:docMk/>
              <pc:sldMasterMk cId="1205490745" sldId="2147483722"/>
              <pc:sldLayoutMk cId="3770687656" sldId="2147483745"/>
              <ac:spMk id="2" creationId="{56C41506-527A-4B6C-8154-DA0BD0D0477D}"/>
            </ac:spMkLst>
          </pc:spChg>
          <pc:spChg chg="mod">
            <ac:chgData name="Bohms, H.M. (Michel)" userId="f0b80a2c-ca6a-4850-9433-81e4d17ec5c1" providerId="ADAL" clId="{FBD933A5-3716-4CE6-9944-9EE98115B741}" dt="2021-10-07T17:56:29.429" v="3490" actId="790"/>
            <ac:spMkLst>
              <pc:docMk/>
              <pc:sldMasterMk cId="1205490745" sldId="2147483722"/>
              <pc:sldLayoutMk cId="3770687656" sldId="2147483745"/>
              <ac:spMk id="3" creationId="{00000000-0000-0000-0000-000000000000}"/>
            </ac:spMkLst>
          </pc:spChg>
          <pc:spChg chg="mod">
            <ac:chgData name="Bohms, H.M. (Michel)" userId="f0b80a2c-ca6a-4850-9433-81e4d17ec5c1" providerId="ADAL" clId="{FBD933A5-3716-4CE6-9944-9EE98115B741}" dt="2021-10-07T17:56:29.442" v="3497" actId="790"/>
            <ac:spMkLst>
              <pc:docMk/>
              <pc:sldMasterMk cId="1205490745" sldId="2147483722"/>
              <pc:sldLayoutMk cId="3770687656" sldId="2147483745"/>
              <ac:spMk id="4" creationId="{84E9FDE4-1A7F-4A5C-AC53-B36C6F9E0548}"/>
            </ac:spMkLst>
          </pc:spChg>
          <pc:spChg chg="mod">
            <ac:chgData name="Bohms, H.M. (Michel)" userId="f0b80a2c-ca6a-4850-9433-81e4d17ec5c1" providerId="ADAL" clId="{FBD933A5-3716-4CE6-9944-9EE98115B741}" dt="2021-10-07T17:56:29.431" v="3491" actId="790"/>
            <ac:spMkLst>
              <pc:docMk/>
              <pc:sldMasterMk cId="1205490745" sldId="2147483722"/>
              <pc:sldLayoutMk cId="3770687656" sldId="2147483745"/>
              <ac:spMk id="5" creationId="{DA6621DD-BDCD-46CA-8A6F-90B3DC62D7E8}"/>
            </ac:spMkLst>
          </pc:spChg>
          <pc:spChg chg="mod">
            <ac:chgData name="Bohms, H.M. (Michel)" userId="f0b80a2c-ca6a-4850-9433-81e4d17ec5c1" providerId="ADAL" clId="{FBD933A5-3716-4CE6-9944-9EE98115B741}" dt="2021-10-07T17:56:29.444" v="3498" actId="790"/>
            <ac:spMkLst>
              <pc:docMk/>
              <pc:sldMasterMk cId="1205490745" sldId="2147483722"/>
              <pc:sldLayoutMk cId="3770687656" sldId="2147483745"/>
              <ac:spMk id="6" creationId="{D087FE13-DC03-4A42-925F-D0677F5B0C5C}"/>
            </ac:spMkLst>
          </pc:spChg>
          <pc:spChg chg="mod">
            <ac:chgData name="Bohms, H.M. (Michel)" userId="f0b80a2c-ca6a-4850-9433-81e4d17ec5c1" providerId="ADAL" clId="{FBD933A5-3716-4CE6-9944-9EE98115B741}" dt="2021-10-07T17:56:29.434" v="3493" actId="790"/>
            <ac:spMkLst>
              <pc:docMk/>
              <pc:sldMasterMk cId="1205490745" sldId="2147483722"/>
              <pc:sldLayoutMk cId="3770687656" sldId="2147483745"/>
              <ac:spMk id="7" creationId="{5154FA8C-50A8-4470-ACA2-5ABE58D7913E}"/>
            </ac:spMkLst>
          </pc:spChg>
          <pc:spChg chg="mod">
            <ac:chgData name="Bohms, H.M. (Michel)" userId="f0b80a2c-ca6a-4850-9433-81e4d17ec5c1" providerId="ADAL" clId="{FBD933A5-3716-4CE6-9944-9EE98115B741}" dt="2021-10-07T17:56:29.445" v="3499" actId="790"/>
            <ac:spMkLst>
              <pc:docMk/>
              <pc:sldMasterMk cId="1205490745" sldId="2147483722"/>
              <pc:sldLayoutMk cId="3770687656" sldId="2147483745"/>
              <ac:spMk id="8" creationId="{08B72B07-1936-49ED-9125-9D212B7EBB92}"/>
            </ac:spMkLst>
          </pc:spChg>
          <pc:spChg chg="mod">
            <ac:chgData name="Bohms, H.M. (Michel)" userId="f0b80a2c-ca6a-4850-9433-81e4d17ec5c1" providerId="ADAL" clId="{FBD933A5-3716-4CE6-9944-9EE98115B741}" dt="2021-10-07T17:56:29.432" v="3492" actId="790"/>
            <ac:spMkLst>
              <pc:docMk/>
              <pc:sldMasterMk cId="1205490745" sldId="2147483722"/>
              <pc:sldLayoutMk cId="3770687656" sldId="2147483745"/>
              <ac:spMk id="103" creationId="{683231CA-E564-4317-8817-8643DD571F4D}"/>
            </ac:spMkLst>
          </pc:spChg>
        </pc:sldLayoutChg>
        <pc:sldLayoutChg chg="modSp mod">
          <pc:chgData name="Bohms, H.M. (Michel)" userId="f0b80a2c-ca6a-4850-9433-81e4d17ec5c1" providerId="ADAL" clId="{FBD933A5-3716-4CE6-9944-9EE98115B741}" dt="2021-10-07T17:56:29.453" v="3502" actId="790"/>
          <pc:sldLayoutMkLst>
            <pc:docMk/>
            <pc:sldMasterMk cId="1205490745" sldId="2147483722"/>
            <pc:sldLayoutMk cId="3773546015" sldId="2147483746"/>
          </pc:sldLayoutMkLst>
          <pc:spChg chg="mod">
            <ac:chgData name="Bohms, H.M. (Michel)" userId="f0b80a2c-ca6a-4850-9433-81e4d17ec5c1" providerId="ADAL" clId="{FBD933A5-3716-4CE6-9944-9EE98115B741}" dt="2021-10-07T17:56:29.447" v="3500" actId="790"/>
            <ac:spMkLst>
              <pc:docMk/>
              <pc:sldMasterMk cId="1205490745" sldId="2147483722"/>
              <pc:sldLayoutMk cId="3773546015" sldId="2147483746"/>
              <ac:spMk id="2" creationId="{00000000-0000-0000-0000-000000000000}"/>
            </ac:spMkLst>
          </pc:spChg>
          <pc:spChg chg="mod">
            <ac:chgData name="Bohms, H.M. (Michel)" userId="f0b80a2c-ca6a-4850-9433-81e4d17ec5c1" providerId="ADAL" clId="{FBD933A5-3716-4CE6-9944-9EE98115B741}" dt="2021-10-07T17:56:29.451" v="3501" actId="790"/>
            <ac:spMkLst>
              <pc:docMk/>
              <pc:sldMasterMk cId="1205490745" sldId="2147483722"/>
              <pc:sldLayoutMk cId="3773546015" sldId="2147483746"/>
              <ac:spMk id="3" creationId="{00000000-0000-0000-0000-000000000000}"/>
            </ac:spMkLst>
          </pc:spChg>
          <pc:spChg chg="mod">
            <ac:chgData name="Bohms, H.M. (Michel)" userId="f0b80a2c-ca6a-4850-9433-81e4d17ec5c1" providerId="ADAL" clId="{FBD933A5-3716-4CE6-9944-9EE98115B741}" dt="2021-10-07T17:56:29.453" v="3502" actId="790"/>
            <ac:spMkLst>
              <pc:docMk/>
              <pc:sldMasterMk cId="1205490745" sldId="2147483722"/>
              <pc:sldLayoutMk cId="3773546015" sldId="2147483746"/>
              <ac:spMk id="4" creationId="{00000000-0000-0000-0000-000000000000}"/>
            </ac:spMkLst>
          </pc:spChg>
        </pc:sldLayoutChg>
        <pc:sldLayoutChg chg="modSp mod">
          <pc:chgData name="Bohms, H.M. (Michel)" userId="f0b80a2c-ca6a-4850-9433-81e4d17ec5c1" providerId="ADAL" clId="{FBD933A5-3716-4CE6-9944-9EE98115B741}" dt="2021-10-07T17:56:29.472" v="3512" actId="790"/>
          <pc:sldLayoutMkLst>
            <pc:docMk/>
            <pc:sldMasterMk cId="1205490745" sldId="2147483722"/>
            <pc:sldLayoutMk cId="3988825937" sldId="2147483747"/>
          </pc:sldLayoutMkLst>
          <pc:spChg chg="mod">
            <ac:chgData name="Bohms, H.M. (Michel)" userId="f0b80a2c-ca6a-4850-9433-81e4d17ec5c1" providerId="ADAL" clId="{FBD933A5-3716-4CE6-9944-9EE98115B741}" dt="2021-10-07T17:56:29.467" v="3508" actId="790"/>
            <ac:spMkLst>
              <pc:docMk/>
              <pc:sldMasterMk cId="1205490745" sldId="2147483722"/>
              <pc:sldLayoutMk cId="3988825937" sldId="2147483747"/>
              <ac:spMk id="2" creationId="{3B651867-704C-4177-BCB4-C6E012F4881A}"/>
            </ac:spMkLst>
          </pc:spChg>
          <pc:spChg chg="mod">
            <ac:chgData name="Bohms, H.M. (Michel)" userId="f0b80a2c-ca6a-4850-9433-81e4d17ec5c1" providerId="ADAL" clId="{FBD933A5-3716-4CE6-9944-9EE98115B741}" dt="2021-10-07T17:56:29.468" v="3509" actId="790"/>
            <ac:spMkLst>
              <pc:docMk/>
              <pc:sldMasterMk cId="1205490745" sldId="2147483722"/>
              <pc:sldLayoutMk cId="3988825937" sldId="2147483747"/>
              <ac:spMk id="3" creationId="{B209A673-6F96-4E41-B87E-65A50C7BC352}"/>
            </ac:spMkLst>
          </pc:spChg>
          <pc:spChg chg="mod">
            <ac:chgData name="Bohms, H.M. (Michel)" userId="f0b80a2c-ca6a-4850-9433-81e4d17ec5c1" providerId="ADAL" clId="{FBD933A5-3716-4CE6-9944-9EE98115B741}" dt="2021-10-07T17:56:29.469" v="3510" actId="790"/>
            <ac:spMkLst>
              <pc:docMk/>
              <pc:sldMasterMk cId="1205490745" sldId="2147483722"/>
              <pc:sldLayoutMk cId="3988825937" sldId="2147483747"/>
              <ac:spMk id="4" creationId="{0E6F5EF4-BDEF-40FA-83D0-8A2238ECE222}"/>
            </ac:spMkLst>
          </pc:spChg>
          <pc:spChg chg="mod">
            <ac:chgData name="Bohms, H.M. (Michel)" userId="f0b80a2c-ca6a-4850-9433-81e4d17ec5c1" providerId="ADAL" clId="{FBD933A5-3716-4CE6-9944-9EE98115B741}" dt="2021-10-07T17:56:29.471" v="3511" actId="790"/>
            <ac:spMkLst>
              <pc:docMk/>
              <pc:sldMasterMk cId="1205490745" sldId="2147483722"/>
              <pc:sldLayoutMk cId="3988825937" sldId="2147483747"/>
              <ac:spMk id="5" creationId="{F2EC47E2-0C14-41BA-9779-447F38EB09C8}"/>
            </ac:spMkLst>
          </pc:spChg>
          <pc:spChg chg="mod">
            <ac:chgData name="Bohms, H.M. (Michel)" userId="f0b80a2c-ca6a-4850-9433-81e4d17ec5c1" providerId="ADAL" clId="{FBD933A5-3716-4CE6-9944-9EE98115B741}" dt="2021-10-07T17:56:29.472" v="3512" actId="790"/>
            <ac:spMkLst>
              <pc:docMk/>
              <pc:sldMasterMk cId="1205490745" sldId="2147483722"/>
              <pc:sldLayoutMk cId="3988825937" sldId="2147483747"/>
              <ac:spMk id="6" creationId="{4CE660D4-1BE2-4614-8D7B-E4D0983CB38C}"/>
            </ac:spMkLst>
          </pc:spChg>
        </pc:sldLayoutChg>
      </pc:sldMasterChg>
      <pc:sldMasterChg chg="modSp mod modSldLayout">
        <pc:chgData name="Bohms, H.M. (Michel)" userId="f0b80a2c-ca6a-4850-9433-81e4d17ec5c1" providerId="ADAL" clId="{FBD933A5-3716-4CE6-9944-9EE98115B741}" dt="2021-10-07T17:56:29.816" v="3779"/>
        <pc:sldMasterMkLst>
          <pc:docMk/>
          <pc:sldMasterMk cId="1503104011" sldId="2147483748"/>
        </pc:sldMasterMkLst>
        <pc:spChg chg="mod">
          <ac:chgData name="Bohms, H.M. (Michel)" userId="f0b80a2c-ca6a-4850-9433-81e4d17ec5c1" providerId="ADAL" clId="{FBD933A5-3716-4CE6-9944-9EE98115B741}" dt="2021-10-07T17:56:29.483" v="3517" actId="790"/>
          <ac:spMkLst>
            <pc:docMk/>
            <pc:sldMasterMk cId="1503104011" sldId="2147483748"/>
            <ac:spMk id="2" creationId="{00000000-0000-0000-0000-000000000000}"/>
          </ac:spMkLst>
        </pc:spChg>
        <pc:spChg chg="mod">
          <ac:chgData name="Bohms, H.M. (Michel)" userId="f0b80a2c-ca6a-4850-9433-81e4d17ec5c1" providerId="ADAL" clId="{FBD933A5-3716-4CE6-9944-9EE98115B741}" dt="2021-10-07T17:56:29.476" v="3514" actId="790"/>
          <ac:spMkLst>
            <pc:docMk/>
            <pc:sldMasterMk cId="1503104011" sldId="2147483748"/>
            <ac:spMk id="3" creationId="{00000000-0000-0000-0000-000000000000}"/>
          </ac:spMkLst>
        </pc:spChg>
        <pc:spChg chg="mod">
          <ac:chgData name="Bohms, H.M. (Michel)" userId="f0b80a2c-ca6a-4850-9433-81e4d17ec5c1" providerId="ADAL" clId="{FBD933A5-3716-4CE6-9944-9EE98115B741}" dt="2021-10-07T17:56:29.482" v="3516" actId="790"/>
          <ac:spMkLst>
            <pc:docMk/>
            <pc:sldMasterMk cId="1503104011" sldId="2147483748"/>
            <ac:spMk id="4" creationId="{AF8099B3-10E2-46C1-BF04-AE3AD12B9054}"/>
          </ac:spMkLst>
        </pc:spChg>
        <pc:spChg chg="mod">
          <ac:chgData name="Bohms, H.M. (Michel)" userId="f0b80a2c-ca6a-4850-9433-81e4d17ec5c1" providerId="ADAL" clId="{FBD933A5-3716-4CE6-9944-9EE98115B741}" dt="2021-10-07T17:56:29.478" v="3515" actId="790"/>
          <ac:spMkLst>
            <pc:docMk/>
            <pc:sldMasterMk cId="1503104011" sldId="2147483748"/>
            <ac:spMk id="6" creationId="{48A9FB6B-5087-4423-A1CA-6D25601F6E77}"/>
          </ac:spMkLst>
        </pc:spChg>
        <pc:spChg chg="mod">
          <ac:chgData name="Bohms, H.M. (Michel)" userId="f0b80a2c-ca6a-4850-9433-81e4d17ec5c1" providerId="ADAL" clId="{FBD933A5-3716-4CE6-9944-9EE98115B741}" dt="2021-10-07T17:56:29.474" v="3513" actId="790"/>
          <ac:spMkLst>
            <pc:docMk/>
            <pc:sldMasterMk cId="1503104011" sldId="2147483748"/>
            <ac:spMk id="9" creationId="{CBEA4851-877C-40F6-B8BA-24A4A19AADE4}"/>
          </ac:spMkLst>
        </pc:spChg>
        <pc:sldLayoutChg chg="modSp mod">
          <pc:chgData name="Bohms, H.M. (Michel)" userId="f0b80a2c-ca6a-4850-9433-81e4d17ec5c1" providerId="ADAL" clId="{FBD933A5-3716-4CE6-9944-9EE98115B741}" dt="2021-10-07T17:56:29.495" v="3528"/>
          <pc:sldLayoutMkLst>
            <pc:docMk/>
            <pc:sldMasterMk cId="1503104011" sldId="2147483748"/>
            <pc:sldLayoutMk cId="2889992831" sldId="2147483749"/>
          </pc:sldLayoutMkLst>
          <pc:spChg chg="mod">
            <ac:chgData name="Bohms, H.M. (Michel)" userId="f0b80a2c-ca6a-4850-9433-81e4d17ec5c1" providerId="ADAL" clId="{FBD933A5-3716-4CE6-9944-9EE98115B741}" dt="2021-10-07T17:56:29.495" v="3528"/>
            <ac:spMkLst>
              <pc:docMk/>
              <pc:sldMasterMk cId="1503104011" sldId="2147483748"/>
              <pc:sldLayoutMk cId="2889992831" sldId="2147483749"/>
              <ac:spMk id="6" creationId="{00000000-0000-0000-0000-000000000000}"/>
            </ac:spMkLst>
          </pc:spChg>
          <pc:spChg chg="mod">
            <ac:chgData name="Bohms, H.M. (Michel)" userId="f0b80a2c-ca6a-4850-9433-81e4d17ec5c1" providerId="ADAL" clId="{FBD933A5-3716-4CE6-9944-9EE98115B741}" dt="2021-10-07T17:56:29.493" v="3526" actId="20577"/>
            <ac:spMkLst>
              <pc:docMk/>
              <pc:sldMasterMk cId="1503104011" sldId="2147483748"/>
              <pc:sldLayoutMk cId="2889992831" sldId="2147483749"/>
              <ac:spMk id="7" creationId="{946905A8-314B-47D6-9A70-0C647876EC1C}"/>
            </ac:spMkLst>
          </pc:spChg>
          <pc:spChg chg="mod">
            <ac:chgData name="Bohms, H.M. (Michel)" userId="f0b80a2c-ca6a-4850-9433-81e4d17ec5c1" providerId="ADAL" clId="{FBD933A5-3716-4CE6-9944-9EE98115B741}" dt="2021-10-07T17:56:29.494" v="3527"/>
            <ac:spMkLst>
              <pc:docMk/>
              <pc:sldMasterMk cId="1503104011" sldId="2147483748"/>
              <pc:sldLayoutMk cId="2889992831" sldId="2147483749"/>
              <ac:spMk id="9" creationId="{EF14CB9B-F149-429B-A5C3-71E7B5658D62}"/>
            </ac:spMkLst>
          </pc:spChg>
          <pc:spChg chg="mod">
            <ac:chgData name="Bohms, H.M. (Michel)" userId="f0b80a2c-ca6a-4850-9433-81e4d17ec5c1" providerId="ADAL" clId="{FBD933A5-3716-4CE6-9944-9EE98115B741}" dt="2021-10-07T17:56:29.490" v="3523"/>
            <ac:spMkLst>
              <pc:docMk/>
              <pc:sldMasterMk cId="1503104011" sldId="2147483748"/>
              <pc:sldLayoutMk cId="2889992831" sldId="2147483749"/>
              <ac:spMk id="15" creationId="{209E820A-5DE9-4FC3-986A-5D1FB86C8AC7}"/>
            </ac:spMkLst>
          </pc:spChg>
          <pc:spChg chg="mod">
            <ac:chgData name="Bohms, H.M. (Michel)" userId="f0b80a2c-ca6a-4850-9433-81e4d17ec5c1" providerId="ADAL" clId="{FBD933A5-3716-4CE6-9944-9EE98115B741}" dt="2021-10-07T17:56:29.486" v="3519"/>
            <ac:spMkLst>
              <pc:docMk/>
              <pc:sldMasterMk cId="1503104011" sldId="2147483748"/>
              <pc:sldLayoutMk cId="2889992831" sldId="2147483749"/>
              <ac:spMk id="144" creationId="{35F05C4C-6075-4158-98BE-256211DC58AE}"/>
            </ac:spMkLst>
          </pc:spChg>
          <pc:spChg chg="mod">
            <ac:chgData name="Bohms, H.M. (Michel)" userId="f0b80a2c-ca6a-4850-9433-81e4d17ec5c1" providerId="ADAL" clId="{FBD933A5-3716-4CE6-9944-9EE98115B741}" dt="2021-10-07T17:56:29.486" v="3520"/>
            <ac:spMkLst>
              <pc:docMk/>
              <pc:sldMasterMk cId="1503104011" sldId="2147483748"/>
              <pc:sldLayoutMk cId="2889992831" sldId="2147483749"/>
              <ac:spMk id="147" creationId="{B7047D21-55FE-4B63-B1D8-8A610FAEFAF5}"/>
            </ac:spMkLst>
          </pc:spChg>
          <pc:spChg chg="mod">
            <ac:chgData name="Bohms, H.M. (Michel)" userId="f0b80a2c-ca6a-4850-9433-81e4d17ec5c1" providerId="ADAL" clId="{FBD933A5-3716-4CE6-9944-9EE98115B741}" dt="2021-10-07T17:56:29.485" v="3518" actId="790"/>
            <ac:spMkLst>
              <pc:docMk/>
              <pc:sldMasterMk cId="1503104011" sldId="2147483748"/>
              <pc:sldLayoutMk cId="2889992831" sldId="2147483749"/>
              <ac:spMk id="148" creationId="{4A1F86EE-56C2-4FC7-A5E3-4FF8BAE206B8}"/>
            </ac:spMkLst>
          </pc:spChg>
          <pc:spChg chg="mod">
            <ac:chgData name="Bohms, H.M. (Michel)" userId="f0b80a2c-ca6a-4850-9433-81e4d17ec5c1" providerId="ADAL" clId="{FBD933A5-3716-4CE6-9944-9EE98115B741}" dt="2021-10-07T17:56:29.489" v="3522" actId="790"/>
            <ac:spMkLst>
              <pc:docMk/>
              <pc:sldMasterMk cId="1503104011" sldId="2147483748"/>
              <pc:sldLayoutMk cId="2889992831" sldId="2147483749"/>
              <ac:spMk id="152" creationId="{FC38A077-DCB9-4498-8DB4-E60250F49476}"/>
            </ac:spMkLst>
          </pc:spChg>
          <pc:spChg chg="mod">
            <ac:chgData name="Bohms, H.M. (Michel)" userId="f0b80a2c-ca6a-4850-9433-81e4d17ec5c1" providerId="ADAL" clId="{FBD933A5-3716-4CE6-9944-9EE98115B741}" dt="2021-10-07T17:56:29.487" v="3521" actId="790"/>
            <ac:spMkLst>
              <pc:docMk/>
              <pc:sldMasterMk cId="1503104011" sldId="2147483748"/>
              <pc:sldLayoutMk cId="2889992831" sldId="2147483749"/>
              <ac:spMk id="153" creationId="{4C9593A0-481A-4577-845D-CDCE33B1CEB4}"/>
            </ac:spMkLst>
          </pc:spChg>
        </pc:sldLayoutChg>
        <pc:sldLayoutChg chg="modSp mod">
          <pc:chgData name="Bohms, H.M. (Michel)" userId="f0b80a2c-ca6a-4850-9433-81e4d17ec5c1" providerId="ADAL" clId="{FBD933A5-3716-4CE6-9944-9EE98115B741}" dt="2021-10-07T17:56:29.508" v="3547" actId="790"/>
          <pc:sldLayoutMkLst>
            <pc:docMk/>
            <pc:sldMasterMk cId="1503104011" sldId="2147483748"/>
            <pc:sldLayoutMk cId="892517444" sldId="2147483750"/>
          </pc:sldLayoutMkLst>
          <pc:spChg chg="mod">
            <ac:chgData name="Bohms, H.M. (Michel)" userId="f0b80a2c-ca6a-4850-9433-81e4d17ec5c1" providerId="ADAL" clId="{FBD933A5-3716-4CE6-9944-9EE98115B741}" dt="2021-10-07T17:56:29.497" v="3530"/>
            <ac:spMkLst>
              <pc:docMk/>
              <pc:sldMasterMk cId="1503104011" sldId="2147483748"/>
              <pc:sldLayoutMk cId="892517444" sldId="2147483750"/>
              <ac:spMk id="3" creationId="{00000000-0000-0000-0000-000000000000}"/>
            </ac:spMkLst>
          </pc:spChg>
          <pc:spChg chg="mod">
            <ac:chgData name="Bohms, H.M. (Michel)" userId="f0b80a2c-ca6a-4850-9433-81e4d17ec5c1" providerId="ADAL" clId="{FBD933A5-3716-4CE6-9944-9EE98115B741}" dt="2021-10-07T17:56:29.496" v="3529" actId="790"/>
            <ac:spMkLst>
              <pc:docMk/>
              <pc:sldMasterMk cId="1503104011" sldId="2147483748"/>
              <pc:sldLayoutMk cId="892517444" sldId="2147483750"/>
              <ac:spMk id="5" creationId="{DA6621DD-BDCD-46CA-8A6F-90B3DC62D7E8}"/>
            </ac:spMkLst>
          </pc:spChg>
          <pc:spChg chg="mod">
            <ac:chgData name="Bohms, H.M. (Michel)" userId="f0b80a2c-ca6a-4850-9433-81e4d17ec5c1" providerId="ADAL" clId="{FBD933A5-3716-4CE6-9944-9EE98115B741}" dt="2021-10-07T17:56:29.507" v="3546"/>
            <ac:spMkLst>
              <pc:docMk/>
              <pc:sldMasterMk cId="1503104011" sldId="2147483748"/>
              <pc:sldLayoutMk cId="892517444" sldId="2147483750"/>
              <ac:spMk id="6" creationId="{D087FE13-DC03-4A42-925F-D0677F5B0C5C}"/>
            </ac:spMkLst>
          </pc:spChg>
          <pc:spChg chg="mod">
            <ac:chgData name="Bohms, H.M. (Michel)" userId="f0b80a2c-ca6a-4850-9433-81e4d17ec5c1" providerId="ADAL" clId="{FBD933A5-3716-4CE6-9944-9EE98115B741}" dt="2021-10-07T17:56:29.508" v="3547" actId="790"/>
            <ac:spMkLst>
              <pc:docMk/>
              <pc:sldMasterMk cId="1503104011" sldId="2147483748"/>
              <pc:sldLayoutMk cId="892517444" sldId="2147483750"/>
              <ac:spMk id="7" creationId="{B76C25E1-07C9-4424-9735-917EC2818459}"/>
            </ac:spMkLst>
          </pc:spChg>
          <pc:spChg chg="mod">
            <ac:chgData name="Bohms, H.M. (Michel)" userId="f0b80a2c-ca6a-4850-9433-81e4d17ec5c1" providerId="ADAL" clId="{FBD933A5-3716-4CE6-9944-9EE98115B741}" dt="2021-10-07T17:56:29.498" v="3531"/>
            <ac:spMkLst>
              <pc:docMk/>
              <pc:sldMasterMk cId="1503104011" sldId="2147483748"/>
              <pc:sldLayoutMk cId="892517444" sldId="2147483750"/>
              <ac:spMk id="130" creationId="{09139BB3-0E95-42DB-B5FD-B804238C47E7}"/>
            </ac:spMkLst>
          </pc:spChg>
          <pc:spChg chg="mod">
            <ac:chgData name="Bohms, H.M. (Michel)" userId="f0b80a2c-ca6a-4850-9433-81e4d17ec5c1" providerId="ADAL" clId="{FBD933A5-3716-4CE6-9944-9EE98115B741}" dt="2021-10-07T17:56:29.498" v="3532"/>
            <ac:spMkLst>
              <pc:docMk/>
              <pc:sldMasterMk cId="1503104011" sldId="2147483748"/>
              <pc:sldLayoutMk cId="892517444" sldId="2147483750"/>
              <ac:spMk id="131" creationId="{0193F33A-B169-4E6C-A0E4-1C401F03326A}"/>
            </ac:spMkLst>
          </pc:spChg>
          <pc:spChg chg="mod">
            <ac:chgData name="Bohms, H.M. (Michel)" userId="f0b80a2c-ca6a-4850-9433-81e4d17ec5c1" providerId="ADAL" clId="{FBD933A5-3716-4CE6-9944-9EE98115B741}" dt="2021-10-07T17:56:29.499" v="3533"/>
            <ac:spMkLst>
              <pc:docMk/>
              <pc:sldMasterMk cId="1503104011" sldId="2147483748"/>
              <pc:sldLayoutMk cId="892517444" sldId="2147483750"/>
              <ac:spMk id="132" creationId="{CFDDF722-2134-44DD-9F42-55A2163355CF}"/>
            </ac:spMkLst>
          </pc:spChg>
          <pc:spChg chg="mod">
            <ac:chgData name="Bohms, H.M. (Michel)" userId="f0b80a2c-ca6a-4850-9433-81e4d17ec5c1" providerId="ADAL" clId="{FBD933A5-3716-4CE6-9944-9EE98115B741}" dt="2021-10-07T17:56:29.500" v="3534"/>
            <ac:spMkLst>
              <pc:docMk/>
              <pc:sldMasterMk cId="1503104011" sldId="2147483748"/>
              <pc:sldLayoutMk cId="892517444" sldId="2147483750"/>
              <ac:spMk id="133" creationId="{E2A18408-6710-416E-8413-E2AF616D91BC}"/>
            </ac:spMkLst>
          </pc:spChg>
          <pc:spChg chg="mod">
            <ac:chgData name="Bohms, H.M. (Michel)" userId="f0b80a2c-ca6a-4850-9433-81e4d17ec5c1" providerId="ADAL" clId="{FBD933A5-3716-4CE6-9944-9EE98115B741}" dt="2021-10-07T17:56:29.501" v="3535"/>
            <ac:spMkLst>
              <pc:docMk/>
              <pc:sldMasterMk cId="1503104011" sldId="2147483748"/>
              <pc:sldLayoutMk cId="892517444" sldId="2147483750"/>
              <ac:spMk id="134" creationId="{432466DB-08EE-4A9B-B739-16F0BD593113}"/>
            </ac:spMkLst>
          </pc:spChg>
          <pc:spChg chg="mod">
            <ac:chgData name="Bohms, H.M. (Michel)" userId="f0b80a2c-ca6a-4850-9433-81e4d17ec5c1" providerId="ADAL" clId="{FBD933A5-3716-4CE6-9944-9EE98115B741}" dt="2021-10-07T17:56:29.501" v="3536"/>
            <ac:spMkLst>
              <pc:docMk/>
              <pc:sldMasterMk cId="1503104011" sldId="2147483748"/>
              <pc:sldLayoutMk cId="892517444" sldId="2147483750"/>
              <ac:spMk id="135" creationId="{FB1B3F49-2D34-4B2A-8143-8FF9313EDD5E}"/>
            </ac:spMkLst>
          </pc:spChg>
          <pc:spChg chg="mod">
            <ac:chgData name="Bohms, H.M. (Michel)" userId="f0b80a2c-ca6a-4850-9433-81e4d17ec5c1" providerId="ADAL" clId="{FBD933A5-3716-4CE6-9944-9EE98115B741}" dt="2021-10-07T17:56:29.502" v="3537"/>
            <ac:spMkLst>
              <pc:docMk/>
              <pc:sldMasterMk cId="1503104011" sldId="2147483748"/>
              <pc:sldLayoutMk cId="892517444" sldId="2147483750"/>
              <ac:spMk id="136" creationId="{90076CCB-0A34-4B58-AD13-14B30D4E58E6}"/>
            </ac:spMkLst>
          </pc:spChg>
          <pc:spChg chg="mod">
            <ac:chgData name="Bohms, H.M. (Michel)" userId="f0b80a2c-ca6a-4850-9433-81e4d17ec5c1" providerId="ADAL" clId="{FBD933A5-3716-4CE6-9944-9EE98115B741}" dt="2021-10-07T17:56:29.502" v="3538"/>
            <ac:spMkLst>
              <pc:docMk/>
              <pc:sldMasterMk cId="1503104011" sldId="2147483748"/>
              <pc:sldLayoutMk cId="892517444" sldId="2147483750"/>
              <ac:spMk id="137" creationId="{6E4C1E79-BFB4-49E2-B8B4-704FE08A0221}"/>
            </ac:spMkLst>
          </pc:spChg>
          <pc:spChg chg="mod">
            <ac:chgData name="Bohms, H.M. (Michel)" userId="f0b80a2c-ca6a-4850-9433-81e4d17ec5c1" providerId="ADAL" clId="{FBD933A5-3716-4CE6-9944-9EE98115B741}" dt="2021-10-07T17:56:29.503" v="3539"/>
            <ac:spMkLst>
              <pc:docMk/>
              <pc:sldMasterMk cId="1503104011" sldId="2147483748"/>
              <pc:sldLayoutMk cId="892517444" sldId="2147483750"/>
              <ac:spMk id="138" creationId="{DC76EBBF-0030-4AA1-BF10-48A92A06B59F}"/>
            </ac:spMkLst>
          </pc:spChg>
          <pc:spChg chg="mod">
            <ac:chgData name="Bohms, H.M. (Michel)" userId="f0b80a2c-ca6a-4850-9433-81e4d17ec5c1" providerId="ADAL" clId="{FBD933A5-3716-4CE6-9944-9EE98115B741}" dt="2021-10-07T17:56:29.503" v="3540"/>
            <ac:spMkLst>
              <pc:docMk/>
              <pc:sldMasterMk cId="1503104011" sldId="2147483748"/>
              <pc:sldLayoutMk cId="892517444" sldId="2147483750"/>
              <ac:spMk id="139" creationId="{5017CD28-C2AF-4032-B589-1423BFA89F05}"/>
            </ac:spMkLst>
          </pc:spChg>
          <pc:spChg chg="mod">
            <ac:chgData name="Bohms, H.M. (Michel)" userId="f0b80a2c-ca6a-4850-9433-81e4d17ec5c1" providerId="ADAL" clId="{FBD933A5-3716-4CE6-9944-9EE98115B741}" dt="2021-10-07T17:56:29.504" v="3541"/>
            <ac:spMkLst>
              <pc:docMk/>
              <pc:sldMasterMk cId="1503104011" sldId="2147483748"/>
              <pc:sldLayoutMk cId="892517444" sldId="2147483750"/>
              <ac:spMk id="140" creationId="{FBA4AAE8-8D5F-4224-B74C-AFE8DAA7B73B}"/>
            </ac:spMkLst>
          </pc:spChg>
          <pc:spChg chg="mod">
            <ac:chgData name="Bohms, H.M. (Michel)" userId="f0b80a2c-ca6a-4850-9433-81e4d17ec5c1" providerId="ADAL" clId="{FBD933A5-3716-4CE6-9944-9EE98115B741}" dt="2021-10-07T17:56:29.504" v="3542"/>
            <ac:spMkLst>
              <pc:docMk/>
              <pc:sldMasterMk cId="1503104011" sldId="2147483748"/>
              <pc:sldLayoutMk cId="892517444" sldId="2147483750"/>
              <ac:spMk id="141" creationId="{6805760E-C026-4BB8-A85F-3C2FF927F6F4}"/>
            </ac:spMkLst>
          </pc:spChg>
          <pc:spChg chg="mod">
            <ac:chgData name="Bohms, H.M. (Michel)" userId="f0b80a2c-ca6a-4850-9433-81e4d17ec5c1" providerId="ADAL" clId="{FBD933A5-3716-4CE6-9944-9EE98115B741}" dt="2021-10-07T17:56:29.505" v="3543"/>
            <ac:spMkLst>
              <pc:docMk/>
              <pc:sldMasterMk cId="1503104011" sldId="2147483748"/>
              <pc:sldLayoutMk cId="892517444" sldId="2147483750"/>
              <ac:spMk id="142" creationId="{230160BE-302E-4C96-96A3-7B349A370C8E}"/>
            </ac:spMkLst>
          </pc:spChg>
          <pc:spChg chg="mod">
            <ac:chgData name="Bohms, H.M. (Michel)" userId="f0b80a2c-ca6a-4850-9433-81e4d17ec5c1" providerId="ADAL" clId="{FBD933A5-3716-4CE6-9944-9EE98115B741}" dt="2021-10-07T17:56:29.505" v="3544"/>
            <ac:spMkLst>
              <pc:docMk/>
              <pc:sldMasterMk cId="1503104011" sldId="2147483748"/>
              <pc:sldLayoutMk cId="892517444" sldId="2147483750"/>
              <ac:spMk id="143" creationId="{A7A2C18B-31F8-41AE-9CE0-F6E0827E24D3}"/>
            </ac:spMkLst>
          </pc:spChg>
          <pc:spChg chg="mod">
            <ac:chgData name="Bohms, H.M. (Michel)" userId="f0b80a2c-ca6a-4850-9433-81e4d17ec5c1" providerId="ADAL" clId="{FBD933A5-3716-4CE6-9944-9EE98115B741}" dt="2021-10-07T17:56:29.506" v="3545"/>
            <ac:spMkLst>
              <pc:docMk/>
              <pc:sldMasterMk cId="1503104011" sldId="2147483748"/>
              <pc:sldLayoutMk cId="892517444" sldId="2147483750"/>
              <ac:spMk id="144" creationId="{5863A4F4-EC3F-4D3A-BA06-224079A5A54A}"/>
            </ac:spMkLst>
          </pc:spChg>
        </pc:sldLayoutChg>
        <pc:sldLayoutChg chg="modSp mod">
          <pc:chgData name="Bohms, H.M. (Michel)" userId="f0b80a2c-ca6a-4850-9433-81e4d17ec5c1" providerId="ADAL" clId="{FBD933A5-3716-4CE6-9944-9EE98115B741}" dt="2021-10-07T17:56:29.528" v="3582" actId="790"/>
          <pc:sldLayoutMkLst>
            <pc:docMk/>
            <pc:sldMasterMk cId="1503104011" sldId="2147483748"/>
            <pc:sldLayoutMk cId="54353590" sldId="2147483751"/>
          </pc:sldLayoutMkLst>
          <pc:spChg chg="mod">
            <ac:chgData name="Bohms, H.M. (Michel)" userId="f0b80a2c-ca6a-4850-9433-81e4d17ec5c1" providerId="ADAL" clId="{FBD933A5-3716-4CE6-9944-9EE98115B741}" dt="2021-10-07T17:56:29.510" v="3549"/>
            <ac:spMkLst>
              <pc:docMk/>
              <pc:sldMasterMk cId="1503104011" sldId="2147483748"/>
              <pc:sldLayoutMk cId="54353590" sldId="2147483751"/>
              <ac:spMk id="3" creationId="{00000000-0000-0000-0000-000000000000}"/>
            </ac:spMkLst>
          </pc:spChg>
          <pc:spChg chg="mod">
            <ac:chgData name="Bohms, H.M. (Michel)" userId="f0b80a2c-ca6a-4850-9433-81e4d17ec5c1" providerId="ADAL" clId="{FBD933A5-3716-4CE6-9944-9EE98115B741}" dt="2021-10-07T17:56:29.509" v="3548" actId="790"/>
            <ac:spMkLst>
              <pc:docMk/>
              <pc:sldMasterMk cId="1503104011" sldId="2147483748"/>
              <pc:sldLayoutMk cId="54353590" sldId="2147483751"/>
              <ac:spMk id="5" creationId="{DA6621DD-BDCD-46CA-8A6F-90B3DC62D7E8}"/>
            </ac:spMkLst>
          </pc:spChg>
          <pc:spChg chg="mod">
            <ac:chgData name="Bohms, H.M. (Michel)" userId="f0b80a2c-ca6a-4850-9433-81e4d17ec5c1" providerId="ADAL" clId="{FBD933A5-3716-4CE6-9944-9EE98115B741}" dt="2021-10-07T17:56:29.527" v="3581"/>
            <ac:spMkLst>
              <pc:docMk/>
              <pc:sldMasterMk cId="1503104011" sldId="2147483748"/>
              <pc:sldLayoutMk cId="54353590" sldId="2147483751"/>
              <ac:spMk id="6" creationId="{D087FE13-DC03-4A42-925F-D0677F5B0C5C}"/>
            </ac:spMkLst>
          </pc:spChg>
          <pc:spChg chg="mod">
            <ac:chgData name="Bohms, H.M. (Michel)" userId="f0b80a2c-ca6a-4850-9433-81e4d17ec5c1" providerId="ADAL" clId="{FBD933A5-3716-4CE6-9944-9EE98115B741}" dt="2021-10-07T17:56:29.528" v="3582" actId="790"/>
            <ac:spMkLst>
              <pc:docMk/>
              <pc:sldMasterMk cId="1503104011" sldId="2147483748"/>
              <pc:sldLayoutMk cId="54353590" sldId="2147483751"/>
              <ac:spMk id="7" creationId="{8DF4131D-4D75-4BED-8DFA-0D0179676F7F}"/>
            </ac:spMkLst>
          </pc:spChg>
          <pc:spChg chg="mod">
            <ac:chgData name="Bohms, H.M. (Michel)" userId="f0b80a2c-ca6a-4850-9433-81e4d17ec5c1" providerId="ADAL" clId="{FBD933A5-3716-4CE6-9944-9EE98115B741}" dt="2021-10-07T17:56:29.518" v="3565"/>
            <ac:spMkLst>
              <pc:docMk/>
              <pc:sldMasterMk cId="1503104011" sldId="2147483748"/>
              <pc:sldLayoutMk cId="54353590" sldId="2147483751"/>
              <ac:spMk id="37" creationId="{159BAF31-401A-4522-8239-DF2606BF8C84}"/>
            </ac:spMkLst>
          </pc:spChg>
          <pc:spChg chg="mod">
            <ac:chgData name="Bohms, H.M. (Michel)" userId="f0b80a2c-ca6a-4850-9433-81e4d17ec5c1" providerId="ADAL" clId="{FBD933A5-3716-4CE6-9944-9EE98115B741}" dt="2021-10-07T17:56:29.519" v="3566"/>
            <ac:spMkLst>
              <pc:docMk/>
              <pc:sldMasterMk cId="1503104011" sldId="2147483748"/>
              <pc:sldLayoutMk cId="54353590" sldId="2147483751"/>
              <ac:spMk id="38" creationId="{7699DD38-CBE1-49F3-B134-D210BF837DBC}"/>
            </ac:spMkLst>
          </pc:spChg>
          <pc:spChg chg="mod">
            <ac:chgData name="Bohms, H.M. (Michel)" userId="f0b80a2c-ca6a-4850-9433-81e4d17ec5c1" providerId="ADAL" clId="{FBD933A5-3716-4CE6-9944-9EE98115B741}" dt="2021-10-07T17:56:29.519" v="3567"/>
            <ac:spMkLst>
              <pc:docMk/>
              <pc:sldMasterMk cId="1503104011" sldId="2147483748"/>
              <pc:sldLayoutMk cId="54353590" sldId="2147483751"/>
              <ac:spMk id="39" creationId="{139E2BA3-2E7E-4A78-9EC4-D3DAD4BBE7B0}"/>
            </ac:spMkLst>
          </pc:spChg>
          <pc:spChg chg="mod">
            <ac:chgData name="Bohms, H.M. (Michel)" userId="f0b80a2c-ca6a-4850-9433-81e4d17ec5c1" providerId="ADAL" clId="{FBD933A5-3716-4CE6-9944-9EE98115B741}" dt="2021-10-07T17:56:29.520" v="3568"/>
            <ac:spMkLst>
              <pc:docMk/>
              <pc:sldMasterMk cId="1503104011" sldId="2147483748"/>
              <pc:sldLayoutMk cId="54353590" sldId="2147483751"/>
              <ac:spMk id="40" creationId="{38FB84D3-2688-4F98-9FA5-C5F2C41CB727}"/>
            </ac:spMkLst>
          </pc:spChg>
          <pc:spChg chg="mod">
            <ac:chgData name="Bohms, H.M. (Michel)" userId="f0b80a2c-ca6a-4850-9433-81e4d17ec5c1" providerId="ADAL" clId="{FBD933A5-3716-4CE6-9944-9EE98115B741}" dt="2021-10-07T17:56:29.521" v="3569"/>
            <ac:spMkLst>
              <pc:docMk/>
              <pc:sldMasterMk cId="1503104011" sldId="2147483748"/>
              <pc:sldLayoutMk cId="54353590" sldId="2147483751"/>
              <ac:spMk id="41" creationId="{00A315A9-D390-4556-A3F2-7E26F96CB535}"/>
            </ac:spMkLst>
          </pc:spChg>
          <pc:spChg chg="mod">
            <ac:chgData name="Bohms, H.M. (Michel)" userId="f0b80a2c-ca6a-4850-9433-81e4d17ec5c1" providerId="ADAL" clId="{FBD933A5-3716-4CE6-9944-9EE98115B741}" dt="2021-10-07T17:56:29.521" v="3570"/>
            <ac:spMkLst>
              <pc:docMk/>
              <pc:sldMasterMk cId="1503104011" sldId="2147483748"/>
              <pc:sldLayoutMk cId="54353590" sldId="2147483751"/>
              <ac:spMk id="42" creationId="{549A183C-5680-4674-966F-9F9037BAB937}"/>
            </ac:spMkLst>
          </pc:spChg>
          <pc:spChg chg="mod">
            <ac:chgData name="Bohms, H.M. (Michel)" userId="f0b80a2c-ca6a-4850-9433-81e4d17ec5c1" providerId="ADAL" clId="{FBD933A5-3716-4CE6-9944-9EE98115B741}" dt="2021-10-07T17:56:29.522" v="3571"/>
            <ac:spMkLst>
              <pc:docMk/>
              <pc:sldMasterMk cId="1503104011" sldId="2147483748"/>
              <pc:sldLayoutMk cId="54353590" sldId="2147483751"/>
              <ac:spMk id="43" creationId="{CFC607E6-BA85-4065-910B-042AA1A77F40}"/>
            </ac:spMkLst>
          </pc:spChg>
          <pc:spChg chg="mod">
            <ac:chgData name="Bohms, H.M. (Michel)" userId="f0b80a2c-ca6a-4850-9433-81e4d17ec5c1" providerId="ADAL" clId="{FBD933A5-3716-4CE6-9944-9EE98115B741}" dt="2021-10-07T17:56:29.522" v="3572"/>
            <ac:spMkLst>
              <pc:docMk/>
              <pc:sldMasterMk cId="1503104011" sldId="2147483748"/>
              <pc:sldLayoutMk cId="54353590" sldId="2147483751"/>
              <ac:spMk id="44" creationId="{943BB5C3-FAA3-48A0-941A-CC3CDDD055B8}"/>
            </ac:spMkLst>
          </pc:spChg>
          <pc:spChg chg="mod">
            <ac:chgData name="Bohms, H.M. (Michel)" userId="f0b80a2c-ca6a-4850-9433-81e4d17ec5c1" providerId="ADAL" clId="{FBD933A5-3716-4CE6-9944-9EE98115B741}" dt="2021-10-07T17:56:29.523" v="3573"/>
            <ac:spMkLst>
              <pc:docMk/>
              <pc:sldMasterMk cId="1503104011" sldId="2147483748"/>
              <pc:sldLayoutMk cId="54353590" sldId="2147483751"/>
              <ac:spMk id="45" creationId="{EF601F0D-CE41-43DA-B00B-A7D60F7DA54D}"/>
            </ac:spMkLst>
          </pc:spChg>
          <pc:spChg chg="mod">
            <ac:chgData name="Bohms, H.M. (Michel)" userId="f0b80a2c-ca6a-4850-9433-81e4d17ec5c1" providerId="ADAL" clId="{FBD933A5-3716-4CE6-9944-9EE98115B741}" dt="2021-10-07T17:56:29.523" v="3574"/>
            <ac:spMkLst>
              <pc:docMk/>
              <pc:sldMasterMk cId="1503104011" sldId="2147483748"/>
              <pc:sldLayoutMk cId="54353590" sldId="2147483751"/>
              <ac:spMk id="46" creationId="{E1D3C620-65F9-41B7-AA68-735B7415C21E}"/>
            </ac:spMkLst>
          </pc:spChg>
          <pc:spChg chg="mod">
            <ac:chgData name="Bohms, H.M. (Michel)" userId="f0b80a2c-ca6a-4850-9433-81e4d17ec5c1" providerId="ADAL" clId="{FBD933A5-3716-4CE6-9944-9EE98115B741}" dt="2021-10-07T17:56:29.524" v="3575"/>
            <ac:spMkLst>
              <pc:docMk/>
              <pc:sldMasterMk cId="1503104011" sldId="2147483748"/>
              <pc:sldLayoutMk cId="54353590" sldId="2147483751"/>
              <ac:spMk id="47" creationId="{3C04333A-416D-4964-954C-3521DDB3317E}"/>
            </ac:spMkLst>
          </pc:spChg>
          <pc:spChg chg="mod">
            <ac:chgData name="Bohms, H.M. (Michel)" userId="f0b80a2c-ca6a-4850-9433-81e4d17ec5c1" providerId="ADAL" clId="{FBD933A5-3716-4CE6-9944-9EE98115B741}" dt="2021-10-07T17:56:29.524" v="3576"/>
            <ac:spMkLst>
              <pc:docMk/>
              <pc:sldMasterMk cId="1503104011" sldId="2147483748"/>
              <pc:sldLayoutMk cId="54353590" sldId="2147483751"/>
              <ac:spMk id="48" creationId="{4FC49E30-4FA8-4F0A-944A-6C1A822C18A5}"/>
            </ac:spMkLst>
          </pc:spChg>
          <pc:spChg chg="mod">
            <ac:chgData name="Bohms, H.M. (Michel)" userId="f0b80a2c-ca6a-4850-9433-81e4d17ec5c1" providerId="ADAL" clId="{FBD933A5-3716-4CE6-9944-9EE98115B741}" dt="2021-10-07T17:56:29.525" v="3577"/>
            <ac:spMkLst>
              <pc:docMk/>
              <pc:sldMasterMk cId="1503104011" sldId="2147483748"/>
              <pc:sldLayoutMk cId="54353590" sldId="2147483751"/>
              <ac:spMk id="49" creationId="{8E23D2B4-97F7-4CE2-BC69-CEC7CBDC49ED}"/>
            </ac:spMkLst>
          </pc:spChg>
          <pc:spChg chg="mod">
            <ac:chgData name="Bohms, H.M. (Michel)" userId="f0b80a2c-ca6a-4850-9433-81e4d17ec5c1" providerId="ADAL" clId="{FBD933A5-3716-4CE6-9944-9EE98115B741}" dt="2021-10-07T17:56:29.525" v="3578"/>
            <ac:spMkLst>
              <pc:docMk/>
              <pc:sldMasterMk cId="1503104011" sldId="2147483748"/>
              <pc:sldLayoutMk cId="54353590" sldId="2147483751"/>
              <ac:spMk id="50" creationId="{B98D1A3C-5F1B-4B81-8873-18B6470606EC}"/>
            </ac:spMkLst>
          </pc:spChg>
          <pc:spChg chg="mod">
            <ac:chgData name="Bohms, H.M. (Michel)" userId="f0b80a2c-ca6a-4850-9433-81e4d17ec5c1" providerId="ADAL" clId="{FBD933A5-3716-4CE6-9944-9EE98115B741}" dt="2021-10-07T17:56:29.526" v="3579"/>
            <ac:spMkLst>
              <pc:docMk/>
              <pc:sldMasterMk cId="1503104011" sldId="2147483748"/>
              <pc:sldLayoutMk cId="54353590" sldId="2147483751"/>
              <ac:spMk id="51" creationId="{B29D1E31-7886-4731-8E0D-12B2188B6ACE}"/>
            </ac:spMkLst>
          </pc:spChg>
          <pc:spChg chg="mod">
            <ac:chgData name="Bohms, H.M. (Michel)" userId="f0b80a2c-ca6a-4850-9433-81e4d17ec5c1" providerId="ADAL" clId="{FBD933A5-3716-4CE6-9944-9EE98115B741}" dt="2021-10-07T17:56:29.527" v="3580"/>
            <ac:spMkLst>
              <pc:docMk/>
              <pc:sldMasterMk cId="1503104011" sldId="2147483748"/>
              <pc:sldLayoutMk cId="54353590" sldId="2147483751"/>
              <ac:spMk id="52" creationId="{A338A0D5-3C79-4D00-BF67-5930E6B0A414}"/>
            </ac:spMkLst>
          </pc:spChg>
          <pc:spChg chg="mod">
            <ac:chgData name="Bohms, H.M. (Michel)" userId="f0b80a2c-ca6a-4850-9433-81e4d17ec5c1" providerId="ADAL" clId="{FBD933A5-3716-4CE6-9944-9EE98115B741}" dt="2021-10-07T17:56:29.511" v="3550"/>
            <ac:spMkLst>
              <pc:docMk/>
              <pc:sldMasterMk cId="1503104011" sldId="2147483748"/>
              <pc:sldLayoutMk cId="54353590" sldId="2147483751"/>
              <ac:spMk id="130" creationId="{09139BB3-0E95-42DB-B5FD-B804238C47E7}"/>
            </ac:spMkLst>
          </pc:spChg>
          <pc:spChg chg="mod">
            <ac:chgData name="Bohms, H.M. (Michel)" userId="f0b80a2c-ca6a-4850-9433-81e4d17ec5c1" providerId="ADAL" clId="{FBD933A5-3716-4CE6-9944-9EE98115B741}" dt="2021-10-07T17:56:29.511" v="3551"/>
            <ac:spMkLst>
              <pc:docMk/>
              <pc:sldMasterMk cId="1503104011" sldId="2147483748"/>
              <pc:sldLayoutMk cId="54353590" sldId="2147483751"/>
              <ac:spMk id="131" creationId="{0193F33A-B169-4E6C-A0E4-1C401F03326A}"/>
            </ac:spMkLst>
          </pc:spChg>
          <pc:spChg chg="mod">
            <ac:chgData name="Bohms, H.M. (Michel)" userId="f0b80a2c-ca6a-4850-9433-81e4d17ec5c1" providerId="ADAL" clId="{FBD933A5-3716-4CE6-9944-9EE98115B741}" dt="2021-10-07T17:56:29.512" v="3552"/>
            <ac:spMkLst>
              <pc:docMk/>
              <pc:sldMasterMk cId="1503104011" sldId="2147483748"/>
              <pc:sldLayoutMk cId="54353590" sldId="2147483751"/>
              <ac:spMk id="132" creationId="{CFDDF722-2134-44DD-9F42-55A2163355CF}"/>
            </ac:spMkLst>
          </pc:spChg>
          <pc:spChg chg="mod">
            <ac:chgData name="Bohms, H.M. (Michel)" userId="f0b80a2c-ca6a-4850-9433-81e4d17ec5c1" providerId="ADAL" clId="{FBD933A5-3716-4CE6-9944-9EE98115B741}" dt="2021-10-07T17:56:29.512" v="3553"/>
            <ac:spMkLst>
              <pc:docMk/>
              <pc:sldMasterMk cId="1503104011" sldId="2147483748"/>
              <pc:sldLayoutMk cId="54353590" sldId="2147483751"/>
              <ac:spMk id="133" creationId="{E2A18408-6710-416E-8413-E2AF616D91BC}"/>
            </ac:spMkLst>
          </pc:spChg>
          <pc:spChg chg="mod">
            <ac:chgData name="Bohms, H.M. (Michel)" userId="f0b80a2c-ca6a-4850-9433-81e4d17ec5c1" providerId="ADAL" clId="{FBD933A5-3716-4CE6-9944-9EE98115B741}" dt="2021-10-07T17:56:29.513" v="3554"/>
            <ac:spMkLst>
              <pc:docMk/>
              <pc:sldMasterMk cId="1503104011" sldId="2147483748"/>
              <pc:sldLayoutMk cId="54353590" sldId="2147483751"/>
              <ac:spMk id="134" creationId="{432466DB-08EE-4A9B-B739-16F0BD593113}"/>
            </ac:spMkLst>
          </pc:spChg>
          <pc:spChg chg="mod">
            <ac:chgData name="Bohms, H.M. (Michel)" userId="f0b80a2c-ca6a-4850-9433-81e4d17ec5c1" providerId="ADAL" clId="{FBD933A5-3716-4CE6-9944-9EE98115B741}" dt="2021-10-07T17:56:29.513" v="3555"/>
            <ac:spMkLst>
              <pc:docMk/>
              <pc:sldMasterMk cId="1503104011" sldId="2147483748"/>
              <pc:sldLayoutMk cId="54353590" sldId="2147483751"/>
              <ac:spMk id="135" creationId="{FB1B3F49-2D34-4B2A-8143-8FF9313EDD5E}"/>
            </ac:spMkLst>
          </pc:spChg>
          <pc:spChg chg="mod">
            <ac:chgData name="Bohms, H.M. (Michel)" userId="f0b80a2c-ca6a-4850-9433-81e4d17ec5c1" providerId="ADAL" clId="{FBD933A5-3716-4CE6-9944-9EE98115B741}" dt="2021-10-07T17:56:29.514" v="3556"/>
            <ac:spMkLst>
              <pc:docMk/>
              <pc:sldMasterMk cId="1503104011" sldId="2147483748"/>
              <pc:sldLayoutMk cId="54353590" sldId="2147483751"/>
              <ac:spMk id="136" creationId="{90076CCB-0A34-4B58-AD13-14B30D4E58E6}"/>
            </ac:spMkLst>
          </pc:spChg>
          <pc:spChg chg="mod">
            <ac:chgData name="Bohms, H.M. (Michel)" userId="f0b80a2c-ca6a-4850-9433-81e4d17ec5c1" providerId="ADAL" clId="{FBD933A5-3716-4CE6-9944-9EE98115B741}" dt="2021-10-07T17:56:29.514" v="3557"/>
            <ac:spMkLst>
              <pc:docMk/>
              <pc:sldMasterMk cId="1503104011" sldId="2147483748"/>
              <pc:sldLayoutMk cId="54353590" sldId="2147483751"/>
              <ac:spMk id="137" creationId="{6E4C1E79-BFB4-49E2-B8B4-704FE08A0221}"/>
            </ac:spMkLst>
          </pc:spChg>
          <pc:spChg chg="mod">
            <ac:chgData name="Bohms, H.M. (Michel)" userId="f0b80a2c-ca6a-4850-9433-81e4d17ec5c1" providerId="ADAL" clId="{FBD933A5-3716-4CE6-9944-9EE98115B741}" dt="2021-10-07T17:56:29.515" v="3558"/>
            <ac:spMkLst>
              <pc:docMk/>
              <pc:sldMasterMk cId="1503104011" sldId="2147483748"/>
              <pc:sldLayoutMk cId="54353590" sldId="2147483751"/>
              <ac:spMk id="138" creationId="{DC76EBBF-0030-4AA1-BF10-48A92A06B59F}"/>
            </ac:spMkLst>
          </pc:spChg>
          <pc:spChg chg="mod">
            <ac:chgData name="Bohms, H.M. (Michel)" userId="f0b80a2c-ca6a-4850-9433-81e4d17ec5c1" providerId="ADAL" clId="{FBD933A5-3716-4CE6-9944-9EE98115B741}" dt="2021-10-07T17:56:29.515" v="3559"/>
            <ac:spMkLst>
              <pc:docMk/>
              <pc:sldMasterMk cId="1503104011" sldId="2147483748"/>
              <pc:sldLayoutMk cId="54353590" sldId="2147483751"/>
              <ac:spMk id="139" creationId="{5017CD28-C2AF-4032-B589-1423BFA89F05}"/>
            </ac:spMkLst>
          </pc:spChg>
          <pc:spChg chg="mod">
            <ac:chgData name="Bohms, H.M. (Michel)" userId="f0b80a2c-ca6a-4850-9433-81e4d17ec5c1" providerId="ADAL" clId="{FBD933A5-3716-4CE6-9944-9EE98115B741}" dt="2021-10-07T17:56:29.516" v="3560"/>
            <ac:spMkLst>
              <pc:docMk/>
              <pc:sldMasterMk cId="1503104011" sldId="2147483748"/>
              <pc:sldLayoutMk cId="54353590" sldId="2147483751"/>
              <ac:spMk id="140" creationId="{FBA4AAE8-8D5F-4224-B74C-AFE8DAA7B73B}"/>
            </ac:spMkLst>
          </pc:spChg>
          <pc:spChg chg="mod">
            <ac:chgData name="Bohms, H.M. (Michel)" userId="f0b80a2c-ca6a-4850-9433-81e4d17ec5c1" providerId="ADAL" clId="{FBD933A5-3716-4CE6-9944-9EE98115B741}" dt="2021-10-07T17:56:29.516" v="3561"/>
            <ac:spMkLst>
              <pc:docMk/>
              <pc:sldMasterMk cId="1503104011" sldId="2147483748"/>
              <pc:sldLayoutMk cId="54353590" sldId="2147483751"/>
              <ac:spMk id="141" creationId="{6805760E-C026-4BB8-A85F-3C2FF927F6F4}"/>
            </ac:spMkLst>
          </pc:spChg>
          <pc:spChg chg="mod">
            <ac:chgData name="Bohms, H.M. (Michel)" userId="f0b80a2c-ca6a-4850-9433-81e4d17ec5c1" providerId="ADAL" clId="{FBD933A5-3716-4CE6-9944-9EE98115B741}" dt="2021-10-07T17:56:29.517" v="3562"/>
            <ac:spMkLst>
              <pc:docMk/>
              <pc:sldMasterMk cId="1503104011" sldId="2147483748"/>
              <pc:sldLayoutMk cId="54353590" sldId="2147483751"/>
              <ac:spMk id="142" creationId="{230160BE-302E-4C96-96A3-7B349A370C8E}"/>
            </ac:spMkLst>
          </pc:spChg>
          <pc:spChg chg="mod">
            <ac:chgData name="Bohms, H.M. (Michel)" userId="f0b80a2c-ca6a-4850-9433-81e4d17ec5c1" providerId="ADAL" clId="{FBD933A5-3716-4CE6-9944-9EE98115B741}" dt="2021-10-07T17:56:29.517" v="3563"/>
            <ac:spMkLst>
              <pc:docMk/>
              <pc:sldMasterMk cId="1503104011" sldId="2147483748"/>
              <pc:sldLayoutMk cId="54353590" sldId="2147483751"/>
              <ac:spMk id="143" creationId="{A7A2C18B-31F8-41AE-9CE0-F6E0827E24D3}"/>
            </ac:spMkLst>
          </pc:spChg>
          <pc:spChg chg="mod">
            <ac:chgData name="Bohms, H.M. (Michel)" userId="f0b80a2c-ca6a-4850-9433-81e4d17ec5c1" providerId="ADAL" clId="{FBD933A5-3716-4CE6-9944-9EE98115B741}" dt="2021-10-07T17:56:29.518" v="3564"/>
            <ac:spMkLst>
              <pc:docMk/>
              <pc:sldMasterMk cId="1503104011" sldId="2147483748"/>
              <pc:sldLayoutMk cId="54353590" sldId="2147483751"/>
              <ac:spMk id="144" creationId="{5863A4F4-EC3F-4D3A-BA06-224079A5A54A}"/>
            </ac:spMkLst>
          </pc:spChg>
        </pc:sldLayoutChg>
        <pc:sldLayoutChg chg="modSp mod">
          <pc:chgData name="Bohms, H.M. (Michel)" userId="f0b80a2c-ca6a-4850-9433-81e4d17ec5c1" providerId="ADAL" clId="{FBD933A5-3716-4CE6-9944-9EE98115B741}" dt="2021-10-07T17:56:29.542" v="3604" actId="790"/>
          <pc:sldLayoutMkLst>
            <pc:docMk/>
            <pc:sldMasterMk cId="1503104011" sldId="2147483748"/>
            <pc:sldLayoutMk cId="988287249" sldId="2147483752"/>
          </pc:sldLayoutMkLst>
          <pc:spChg chg="mod">
            <ac:chgData name="Bohms, H.M. (Michel)" userId="f0b80a2c-ca6a-4850-9433-81e4d17ec5c1" providerId="ADAL" clId="{FBD933A5-3716-4CE6-9944-9EE98115B741}" dt="2021-10-07T17:56:29.542" v="3604" actId="790"/>
            <ac:spMkLst>
              <pc:docMk/>
              <pc:sldMasterMk cId="1503104011" sldId="2147483748"/>
              <pc:sldLayoutMk cId="988287249" sldId="2147483752"/>
              <ac:spMk id="3" creationId="{EFCCF823-7238-4294-BB30-94DBE70D63E2}"/>
            </ac:spMkLst>
          </pc:spChg>
          <pc:spChg chg="mod">
            <ac:chgData name="Bohms, H.M. (Michel)" userId="f0b80a2c-ca6a-4850-9433-81e4d17ec5c1" providerId="ADAL" clId="{FBD933A5-3716-4CE6-9944-9EE98115B741}" dt="2021-10-07T17:56:29.531" v="3586" actId="790"/>
            <ac:spMkLst>
              <pc:docMk/>
              <pc:sldMasterMk cId="1503104011" sldId="2147483748"/>
              <pc:sldLayoutMk cId="988287249" sldId="2147483752"/>
              <ac:spMk id="5" creationId="{DA6621DD-BDCD-46CA-8A6F-90B3DC62D7E8}"/>
            </ac:spMkLst>
          </pc:spChg>
          <pc:spChg chg="mod">
            <ac:chgData name="Bohms, H.M. (Michel)" userId="f0b80a2c-ca6a-4850-9433-81e4d17ec5c1" providerId="ADAL" clId="{FBD933A5-3716-4CE6-9944-9EE98115B741}" dt="2021-10-07T17:56:29.541" v="3603"/>
            <ac:spMkLst>
              <pc:docMk/>
              <pc:sldMasterMk cId="1503104011" sldId="2147483748"/>
              <pc:sldLayoutMk cId="988287249" sldId="2147483752"/>
              <ac:spMk id="6" creationId="{D087FE13-DC03-4A42-925F-D0677F5B0C5C}"/>
            </ac:spMkLst>
          </pc:spChg>
          <pc:spChg chg="mod">
            <ac:chgData name="Bohms, H.M. (Michel)" userId="f0b80a2c-ca6a-4850-9433-81e4d17ec5c1" providerId="ADAL" clId="{FBD933A5-3716-4CE6-9944-9EE98115B741}" dt="2021-10-07T17:56:29.530" v="3585"/>
            <ac:spMkLst>
              <pc:docMk/>
              <pc:sldMasterMk cId="1503104011" sldId="2147483748"/>
              <pc:sldLayoutMk cId="988287249" sldId="2147483752"/>
              <ac:spMk id="111" creationId="{861D1119-6588-4798-BC08-253A6E15E209}"/>
            </ac:spMkLst>
          </pc:spChg>
          <pc:spChg chg="mod">
            <ac:chgData name="Bohms, H.M. (Michel)" userId="f0b80a2c-ca6a-4850-9433-81e4d17ec5c1" providerId="ADAL" clId="{FBD933A5-3716-4CE6-9944-9EE98115B741}" dt="2021-10-07T17:56:29.532" v="3587"/>
            <ac:spMkLst>
              <pc:docMk/>
              <pc:sldMasterMk cId="1503104011" sldId="2147483748"/>
              <pc:sldLayoutMk cId="988287249" sldId="2147483752"/>
              <ac:spMk id="194" creationId="{38DAAFB3-FE3F-42B4-8C88-5F57FE159942}"/>
            </ac:spMkLst>
          </pc:spChg>
          <pc:spChg chg="mod">
            <ac:chgData name="Bohms, H.M. (Michel)" userId="f0b80a2c-ca6a-4850-9433-81e4d17ec5c1" providerId="ADAL" clId="{FBD933A5-3716-4CE6-9944-9EE98115B741}" dt="2021-10-07T17:56:29.532" v="3588"/>
            <ac:spMkLst>
              <pc:docMk/>
              <pc:sldMasterMk cId="1503104011" sldId="2147483748"/>
              <pc:sldLayoutMk cId="988287249" sldId="2147483752"/>
              <ac:spMk id="196" creationId="{63194F65-4913-4057-BB8C-63650510F928}"/>
            </ac:spMkLst>
          </pc:spChg>
          <pc:spChg chg="mod">
            <ac:chgData name="Bohms, H.M. (Michel)" userId="f0b80a2c-ca6a-4850-9433-81e4d17ec5c1" providerId="ADAL" clId="{FBD933A5-3716-4CE6-9944-9EE98115B741}" dt="2021-10-07T17:56:29.533" v="3589"/>
            <ac:spMkLst>
              <pc:docMk/>
              <pc:sldMasterMk cId="1503104011" sldId="2147483748"/>
              <pc:sldLayoutMk cId="988287249" sldId="2147483752"/>
              <ac:spMk id="198" creationId="{EDFBFD0F-E3DF-40DE-A4EA-70517F0C31D4}"/>
            </ac:spMkLst>
          </pc:spChg>
          <pc:spChg chg="mod">
            <ac:chgData name="Bohms, H.M. (Michel)" userId="f0b80a2c-ca6a-4850-9433-81e4d17ec5c1" providerId="ADAL" clId="{FBD933A5-3716-4CE6-9944-9EE98115B741}" dt="2021-10-07T17:56:29.534" v="3590"/>
            <ac:spMkLst>
              <pc:docMk/>
              <pc:sldMasterMk cId="1503104011" sldId="2147483748"/>
              <pc:sldLayoutMk cId="988287249" sldId="2147483752"/>
              <ac:spMk id="199" creationId="{AA1338BD-D74F-4D33-A0AA-732C5CEECEE6}"/>
            </ac:spMkLst>
          </pc:spChg>
          <pc:spChg chg="mod">
            <ac:chgData name="Bohms, H.M. (Michel)" userId="f0b80a2c-ca6a-4850-9433-81e4d17ec5c1" providerId="ADAL" clId="{FBD933A5-3716-4CE6-9944-9EE98115B741}" dt="2021-10-07T17:56:29.534" v="3591"/>
            <ac:spMkLst>
              <pc:docMk/>
              <pc:sldMasterMk cId="1503104011" sldId="2147483748"/>
              <pc:sldLayoutMk cId="988287249" sldId="2147483752"/>
              <ac:spMk id="202" creationId="{D8BD77BF-EE76-4C86-8C42-AAED35B3ECEF}"/>
            </ac:spMkLst>
          </pc:spChg>
          <pc:spChg chg="mod">
            <ac:chgData name="Bohms, H.M. (Michel)" userId="f0b80a2c-ca6a-4850-9433-81e4d17ec5c1" providerId="ADAL" clId="{FBD933A5-3716-4CE6-9944-9EE98115B741}" dt="2021-10-07T17:56:29.535" v="3592"/>
            <ac:spMkLst>
              <pc:docMk/>
              <pc:sldMasterMk cId="1503104011" sldId="2147483748"/>
              <pc:sldLayoutMk cId="988287249" sldId="2147483752"/>
              <ac:spMk id="205" creationId="{1CADDF18-E1F3-4688-B673-DA01A82C35DA}"/>
            </ac:spMkLst>
          </pc:spChg>
          <pc:spChg chg="mod">
            <ac:chgData name="Bohms, H.M. (Michel)" userId="f0b80a2c-ca6a-4850-9433-81e4d17ec5c1" providerId="ADAL" clId="{FBD933A5-3716-4CE6-9944-9EE98115B741}" dt="2021-10-07T17:56:29.535" v="3593"/>
            <ac:spMkLst>
              <pc:docMk/>
              <pc:sldMasterMk cId="1503104011" sldId="2147483748"/>
              <pc:sldLayoutMk cId="988287249" sldId="2147483752"/>
              <ac:spMk id="206" creationId="{52D8BE35-EE34-483E-9F61-B3B506AB2D23}"/>
            </ac:spMkLst>
          </pc:spChg>
          <pc:spChg chg="mod">
            <ac:chgData name="Bohms, H.M. (Michel)" userId="f0b80a2c-ca6a-4850-9433-81e4d17ec5c1" providerId="ADAL" clId="{FBD933A5-3716-4CE6-9944-9EE98115B741}" dt="2021-10-07T17:56:29.535" v="3594"/>
            <ac:spMkLst>
              <pc:docMk/>
              <pc:sldMasterMk cId="1503104011" sldId="2147483748"/>
              <pc:sldLayoutMk cId="988287249" sldId="2147483752"/>
              <ac:spMk id="207" creationId="{5E7A15D2-B2DE-4272-B195-FEACB5039ADA}"/>
            </ac:spMkLst>
          </pc:spChg>
          <pc:spChg chg="mod">
            <ac:chgData name="Bohms, H.M. (Michel)" userId="f0b80a2c-ca6a-4850-9433-81e4d17ec5c1" providerId="ADAL" clId="{FBD933A5-3716-4CE6-9944-9EE98115B741}" dt="2021-10-07T17:56:29.536" v="3595"/>
            <ac:spMkLst>
              <pc:docMk/>
              <pc:sldMasterMk cId="1503104011" sldId="2147483748"/>
              <pc:sldLayoutMk cId="988287249" sldId="2147483752"/>
              <ac:spMk id="209" creationId="{838BD367-3AB3-4103-B0B3-41A6FB16CA0D}"/>
            </ac:spMkLst>
          </pc:spChg>
          <pc:spChg chg="mod">
            <ac:chgData name="Bohms, H.M. (Michel)" userId="f0b80a2c-ca6a-4850-9433-81e4d17ec5c1" providerId="ADAL" clId="{FBD933A5-3716-4CE6-9944-9EE98115B741}" dt="2021-10-07T17:56:29.537" v="3596"/>
            <ac:spMkLst>
              <pc:docMk/>
              <pc:sldMasterMk cId="1503104011" sldId="2147483748"/>
              <pc:sldLayoutMk cId="988287249" sldId="2147483752"/>
              <ac:spMk id="210" creationId="{9D885620-24E7-4EED-92BA-D84C42CA9FE8}"/>
            </ac:spMkLst>
          </pc:spChg>
          <pc:spChg chg="mod">
            <ac:chgData name="Bohms, H.M. (Michel)" userId="f0b80a2c-ca6a-4850-9433-81e4d17ec5c1" providerId="ADAL" clId="{FBD933A5-3716-4CE6-9944-9EE98115B741}" dt="2021-10-07T17:56:29.537" v="3597"/>
            <ac:spMkLst>
              <pc:docMk/>
              <pc:sldMasterMk cId="1503104011" sldId="2147483748"/>
              <pc:sldLayoutMk cId="988287249" sldId="2147483752"/>
              <ac:spMk id="211" creationId="{FF8C5A71-C2E3-4782-84CC-3FFEAB0CE736}"/>
            </ac:spMkLst>
          </pc:spChg>
          <pc:spChg chg="mod">
            <ac:chgData name="Bohms, H.M. (Michel)" userId="f0b80a2c-ca6a-4850-9433-81e4d17ec5c1" providerId="ADAL" clId="{FBD933A5-3716-4CE6-9944-9EE98115B741}" dt="2021-10-07T17:56:29.538" v="3598"/>
            <ac:spMkLst>
              <pc:docMk/>
              <pc:sldMasterMk cId="1503104011" sldId="2147483748"/>
              <pc:sldLayoutMk cId="988287249" sldId="2147483752"/>
              <ac:spMk id="212" creationId="{C5FF5094-5908-416A-AD8F-E96EC6C96AB9}"/>
            </ac:spMkLst>
          </pc:spChg>
          <pc:spChg chg="mod">
            <ac:chgData name="Bohms, H.M. (Michel)" userId="f0b80a2c-ca6a-4850-9433-81e4d17ec5c1" providerId="ADAL" clId="{FBD933A5-3716-4CE6-9944-9EE98115B741}" dt="2021-10-07T17:56:29.539" v="3599"/>
            <ac:spMkLst>
              <pc:docMk/>
              <pc:sldMasterMk cId="1503104011" sldId="2147483748"/>
              <pc:sldLayoutMk cId="988287249" sldId="2147483752"/>
              <ac:spMk id="272" creationId="{DE4556A3-849B-4A2C-8A2B-B908E27280C5}"/>
            </ac:spMkLst>
          </pc:spChg>
          <pc:spChg chg="mod">
            <ac:chgData name="Bohms, H.M. (Michel)" userId="f0b80a2c-ca6a-4850-9433-81e4d17ec5c1" providerId="ADAL" clId="{FBD933A5-3716-4CE6-9944-9EE98115B741}" dt="2021-10-07T17:56:29.539" v="3600"/>
            <ac:spMkLst>
              <pc:docMk/>
              <pc:sldMasterMk cId="1503104011" sldId="2147483748"/>
              <pc:sldLayoutMk cId="988287249" sldId="2147483752"/>
              <ac:spMk id="273" creationId="{93978440-5C6F-4E40-B7A0-064D56F28AF1}"/>
            </ac:spMkLst>
          </pc:spChg>
          <pc:spChg chg="mod">
            <ac:chgData name="Bohms, H.M. (Michel)" userId="f0b80a2c-ca6a-4850-9433-81e4d17ec5c1" providerId="ADAL" clId="{FBD933A5-3716-4CE6-9944-9EE98115B741}" dt="2021-10-07T17:56:29.540" v="3601"/>
            <ac:spMkLst>
              <pc:docMk/>
              <pc:sldMasterMk cId="1503104011" sldId="2147483748"/>
              <pc:sldLayoutMk cId="988287249" sldId="2147483752"/>
              <ac:spMk id="274" creationId="{84A8634B-D8A6-4674-AAB3-24ED46A52627}"/>
            </ac:spMkLst>
          </pc:spChg>
          <pc:spChg chg="mod">
            <ac:chgData name="Bohms, H.M. (Michel)" userId="f0b80a2c-ca6a-4850-9433-81e4d17ec5c1" providerId="ADAL" clId="{FBD933A5-3716-4CE6-9944-9EE98115B741}" dt="2021-10-07T17:56:29.540" v="3602"/>
            <ac:spMkLst>
              <pc:docMk/>
              <pc:sldMasterMk cId="1503104011" sldId="2147483748"/>
              <pc:sldLayoutMk cId="988287249" sldId="2147483752"/>
              <ac:spMk id="275" creationId="{74919392-F96F-4465-8B04-8F0F0CC042D1}"/>
            </ac:spMkLst>
          </pc:spChg>
        </pc:sldLayoutChg>
        <pc:sldLayoutChg chg="modSp mod">
          <pc:chgData name="Bohms, H.M. (Michel)" userId="f0b80a2c-ca6a-4850-9433-81e4d17ec5c1" providerId="ADAL" clId="{FBD933A5-3716-4CE6-9944-9EE98115B741}" dt="2021-10-07T17:56:29.553" v="3610" actId="790"/>
          <pc:sldLayoutMkLst>
            <pc:docMk/>
            <pc:sldMasterMk cId="1503104011" sldId="2147483748"/>
            <pc:sldLayoutMk cId="1426764596" sldId="2147483753"/>
          </pc:sldLayoutMkLst>
          <pc:spChg chg="mod">
            <ac:chgData name="Bohms, H.M. (Michel)" userId="f0b80a2c-ca6a-4850-9433-81e4d17ec5c1" providerId="ADAL" clId="{FBD933A5-3716-4CE6-9944-9EE98115B741}" dt="2021-10-07T17:56:29.552" v="3609" actId="790"/>
            <ac:spMkLst>
              <pc:docMk/>
              <pc:sldMasterMk cId="1503104011" sldId="2147483748"/>
              <pc:sldLayoutMk cId="1426764596" sldId="2147483753"/>
              <ac:spMk id="8" creationId="{D33624B2-EE21-4FD3-9444-4542956651AA}"/>
            </ac:spMkLst>
          </pc:spChg>
          <pc:spChg chg="mod">
            <ac:chgData name="Bohms, H.M. (Michel)" userId="f0b80a2c-ca6a-4850-9433-81e4d17ec5c1" providerId="ADAL" clId="{FBD933A5-3716-4CE6-9944-9EE98115B741}" dt="2021-10-07T17:56:29.545" v="3606" actId="790"/>
            <ac:spMkLst>
              <pc:docMk/>
              <pc:sldMasterMk cId="1503104011" sldId="2147483748"/>
              <pc:sldLayoutMk cId="1426764596" sldId="2147483753"/>
              <ac:spMk id="10" creationId="{9C6D722F-8680-4071-9123-21F371291D9E}"/>
            </ac:spMkLst>
          </pc:spChg>
          <pc:spChg chg="mod">
            <ac:chgData name="Bohms, H.M. (Michel)" userId="f0b80a2c-ca6a-4850-9433-81e4d17ec5c1" providerId="ADAL" clId="{FBD933A5-3716-4CE6-9944-9EE98115B741}" dt="2021-10-07T17:56:29.544" v="3605" actId="790"/>
            <ac:spMkLst>
              <pc:docMk/>
              <pc:sldMasterMk cId="1503104011" sldId="2147483748"/>
              <pc:sldLayoutMk cId="1426764596" sldId="2147483753"/>
              <ac:spMk id="11" creationId="{AA692845-3CAE-4344-A741-2AFCF32F8547}"/>
            </ac:spMkLst>
          </pc:spChg>
          <pc:spChg chg="mod">
            <ac:chgData name="Bohms, H.M. (Michel)" userId="f0b80a2c-ca6a-4850-9433-81e4d17ec5c1" providerId="ADAL" clId="{FBD933A5-3716-4CE6-9944-9EE98115B741}" dt="2021-10-07T17:56:29.553" v="3610" actId="790"/>
            <ac:spMkLst>
              <pc:docMk/>
              <pc:sldMasterMk cId="1503104011" sldId="2147483748"/>
              <pc:sldLayoutMk cId="1426764596" sldId="2147483753"/>
              <ac:spMk id="31" creationId="{4FD1D93D-B6C4-4842-923B-938AE2927FD3}"/>
            </ac:spMkLst>
          </pc:spChg>
          <pc:spChg chg="mod">
            <ac:chgData name="Bohms, H.M. (Michel)" userId="f0b80a2c-ca6a-4850-9433-81e4d17ec5c1" providerId="ADAL" clId="{FBD933A5-3716-4CE6-9944-9EE98115B741}" dt="2021-10-07T17:56:29.550" v="3608" actId="790"/>
            <ac:spMkLst>
              <pc:docMk/>
              <pc:sldMasterMk cId="1503104011" sldId="2147483748"/>
              <pc:sldLayoutMk cId="1426764596" sldId="2147483753"/>
              <ac:spMk id="33" creationId="{5A73AC90-7B0E-4421-91F5-76C415F2E67A}"/>
            </ac:spMkLst>
          </pc:spChg>
          <pc:spChg chg="mod">
            <ac:chgData name="Bohms, H.M. (Michel)" userId="f0b80a2c-ca6a-4850-9433-81e4d17ec5c1" providerId="ADAL" clId="{FBD933A5-3716-4CE6-9944-9EE98115B741}" dt="2021-10-07T17:56:29.547" v="3607" actId="790"/>
            <ac:spMkLst>
              <pc:docMk/>
              <pc:sldMasterMk cId="1503104011" sldId="2147483748"/>
              <pc:sldLayoutMk cId="1426764596" sldId="2147483753"/>
              <ac:spMk id="34" creationId="{2BEB1C6B-58D2-436E-8830-CF31BEE16320}"/>
            </ac:spMkLst>
          </pc:spChg>
        </pc:sldLayoutChg>
        <pc:sldLayoutChg chg="modSp mod">
          <pc:chgData name="Bohms, H.M. (Michel)" userId="f0b80a2c-ca6a-4850-9433-81e4d17ec5c1" providerId="ADAL" clId="{FBD933A5-3716-4CE6-9944-9EE98115B741}" dt="2021-10-07T17:56:29.569" v="3618" actId="790"/>
          <pc:sldLayoutMkLst>
            <pc:docMk/>
            <pc:sldMasterMk cId="1503104011" sldId="2147483748"/>
            <pc:sldLayoutMk cId="9614047" sldId="2147483754"/>
          </pc:sldLayoutMkLst>
          <pc:spChg chg="mod">
            <ac:chgData name="Bohms, H.M. (Michel)" userId="f0b80a2c-ca6a-4850-9433-81e4d17ec5c1" providerId="ADAL" clId="{FBD933A5-3716-4CE6-9944-9EE98115B741}" dt="2021-10-07T17:56:29.562" v="3615" actId="790"/>
            <ac:spMkLst>
              <pc:docMk/>
              <pc:sldMasterMk cId="1503104011" sldId="2147483748"/>
              <pc:sldLayoutMk cId="9614047" sldId="2147483754"/>
              <ac:spMk id="2" creationId="{7CC36E00-0246-4589-B488-F17248583425}"/>
            </ac:spMkLst>
          </pc:spChg>
          <pc:spChg chg="mod">
            <ac:chgData name="Bohms, H.M. (Michel)" userId="f0b80a2c-ca6a-4850-9433-81e4d17ec5c1" providerId="ADAL" clId="{FBD933A5-3716-4CE6-9944-9EE98115B741}" dt="2021-10-07T17:56:29.556" v="3611" actId="790"/>
            <ac:spMkLst>
              <pc:docMk/>
              <pc:sldMasterMk cId="1503104011" sldId="2147483748"/>
              <pc:sldLayoutMk cId="9614047" sldId="2147483754"/>
              <ac:spMk id="3" creationId="{00000000-0000-0000-0000-000000000000}"/>
            </ac:spMkLst>
          </pc:spChg>
          <pc:spChg chg="mod">
            <ac:chgData name="Bohms, H.M. (Michel)" userId="f0b80a2c-ca6a-4850-9433-81e4d17ec5c1" providerId="ADAL" clId="{FBD933A5-3716-4CE6-9944-9EE98115B741}" dt="2021-10-07T17:56:29.566" v="3616" actId="790"/>
            <ac:spMkLst>
              <pc:docMk/>
              <pc:sldMasterMk cId="1503104011" sldId="2147483748"/>
              <pc:sldLayoutMk cId="9614047" sldId="2147483754"/>
              <ac:spMk id="4" creationId="{84E9FDE4-1A7F-4A5C-AC53-B36C6F9E0548}"/>
            </ac:spMkLst>
          </pc:spChg>
          <pc:spChg chg="mod">
            <ac:chgData name="Bohms, H.M. (Michel)" userId="f0b80a2c-ca6a-4850-9433-81e4d17ec5c1" providerId="ADAL" clId="{FBD933A5-3716-4CE6-9944-9EE98115B741}" dt="2021-10-07T17:56:29.558" v="3612" actId="790"/>
            <ac:spMkLst>
              <pc:docMk/>
              <pc:sldMasterMk cId="1503104011" sldId="2147483748"/>
              <pc:sldLayoutMk cId="9614047" sldId="2147483754"/>
              <ac:spMk id="5" creationId="{DA6621DD-BDCD-46CA-8A6F-90B3DC62D7E8}"/>
            </ac:spMkLst>
          </pc:spChg>
          <pc:spChg chg="mod">
            <ac:chgData name="Bohms, H.M. (Michel)" userId="f0b80a2c-ca6a-4850-9433-81e4d17ec5c1" providerId="ADAL" clId="{FBD933A5-3716-4CE6-9944-9EE98115B741}" dt="2021-10-07T17:56:29.568" v="3617" actId="790"/>
            <ac:spMkLst>
              <pc:docMk/>
              <pc:sldMasterMk cId="1503104011" sldId="2147483748"/>
              <pc:sldLayoutMk cId="9614047" sldId="2147483754"/>
              <ac:spMk id="6" creationId="{D087FE13-DC03-4A42-925F-D0677F5B0C5C}"/>
            </ac:spMkLst>
          </pc:spChg>
          <pc:spChg chg="mod">
            <ac:chgData name="Bohms, H.M. (Michel)" userId="f0b80a2c-ca6a-4850-9433-81e4d17ec5c1" providerId="ADAL" clId="{FBD933A5-3716-4CE6-9944-9EE98115B741}" dt="2021-10-07T17:56:29.561" v="3614" actId="790"/>
            <ac:spMkLst>
              <pc:docMk/>
              <pc:sldMasterMk cId="1503104011" sldId="2147483748"/>
              <pc:sldLayoutMk cId="9614047" sldId="2147483754"/>
              <ac:spMk id="7" creationId="{5154FA8C-50A8-4470-ACA2-5ABE58D7913E}"/>
            </ac:spMkLst>
          </pc:spChg>
          <pc:spChg chg="mod">
            <ac:chgData name="Bohms, H.M. (Michel)" userId="f0b80a2c-ca6a-4850-9433-81e4d17ec5c1" providerId="ADAL" clId="{FBD933A5-3716-4CE6-9944-9EE98115B741}" dt="2021-10-07T17:56:29.569" v="3618" actId="790"/>
            <ac:spMkLst>
              <pc:docMk/>
              <pc:sldMasterMk cId="1503104011" sldId="2147483748"/>
              <pc:sldLayoutMk cId="9614047" sldId="2147483754"/>
              <ac:spMk id="8" creationId="{08B72B07-1936-49ED-9125-9D212B7EBB92}"/>
            </ac:spMkLst>
          </pc:spChg>
          <pc:spChg chg="mod">
            <ac:chgData name="Bohms, H.M. (Michel)" userId="f0b80a2c-ca6a-4850-9433-81e4d17ec5c1" providerId="ADAL" clId="{FBD933A5-3716-4CE6-9944-9EE98115B741}" dt="2021-10-07T17:56:29.559" v="3613" actId="790"/>
            <ac:spMkLst>
              <pc:docMk/>
              <pc:sldMasterMk cId="1503104011" sldId="2147483748"/>
              <pc:sldLayoutMk cId="9614047" sldId="2147483754"/>
              <ac:spMk id="103" creationId="{683231CA-E564-4317-8817-8643DD571F4D}"/>
            </ac:spMkLst>
          </pc:spChg>
        </pc:sldLayoutChg>
        <pc:sldLayoutChg chg="modSp mod">
          <pc:chgData name="Bohms, H.M. (Michel)" userId="f0b80a2c-ca6a-4850-9433-81e4d17ec5c1" providerId="ADAL" clId="{FBD933A5-3716-4CE6-9944-9EE98115B741}" dt="2021-10-07T17:56:29.587" v="3627" actId="790"/>
          <pc:sldLayoutMkLst>
            <pc:docMk/>
            <pc:sldMasterMk cId="1503104011" sldId="2147483748"/>
            <pc:sldLayoutMk cId="2612901525" sldId="2147483755"/>
          </pc:sldLayoutMkLst>
          <pc:spChg chg="mod">
            <ac:chgData name="Bohms, H.M. (Michel)" userId="f0b80a2c-ca6a-4850-9433-81e4d17ec5c1" providerId="ADAL" clId="{FBD933A5-3716-4CE6-9944-9EE98115B741}" dt="2021-10-07T17:56:29.584" v="3625" actId="790"/>
            <ac:spMkLst>
              <pc:docMk/>
              <pc:sldMasterMk cId="1503104011" sldId="2147483748"/>
              <pc:sldLayoutMk cId="2612901525" sldId="2147483755"/>
              <ac:spMk id="2" creationId="{85E5B63B-737B-4ED0-9D1C-6EF631E4C587}"/>
            </ac:spMkLst>
          </pc:spChg>
          <pc:spChg chg="mod">
            <ac:chgData name="Bohms, H.M. (Michel)" userId="f0b80a2c-ca6a-4850-9433-81e4d17ec5c1" providerId="ADAL" clId="{FBD933A5-3716-4CE6-9944-9EE98115B741}" dt="2021-10-07T17:56:29.578" v="3623" actId="790"/>
            <ac:spMkLst>
              <pc:docMk/>
              <pc:sldMasterMk cId="1503104011" sldId="2147483748"/>
              <pc:sldLayoutMk cId="2612901525" sldId="2147483755"/>
              <ac:spMk id="3" creationId="{ED12B838-4EBF-44B3-96A3-36FE4C106877}"/>
            </ac:spMkLst>
          </pc:spChg>
          <pc:spChg chg="mod">
            <ac:chgData name="Bohms, H.M. (Michel)" userId="f0b80a2c-ca6a-4850-9433-81e4d17ec5c1" providerId="ADAL" clId="{FBD933A5-3716-4CE6-9944-9EE98115B741}" dt="2021-10-07T17:56:29.587" v="3627" actId="790"/>
            <ac:spMkLst>
              <pc:docMk/>
              <pc:sldMasterMk cId="1503104011" sldId="2147483748"/>
              <pc:sldLayoutMk cId="2612901525" sldId="2147483755"/>
              <ac:spMk id="4" creationId="{EBFCA198-B405-434C-BDB0-38D5BBFCB906}"/>
            </ac:spMkLst>
          </pc:spChg>
          <pc:spChg chg="mod">
            <ac:chgData name="Bohms, H.M. (Michel)" userId="f0b80a2c-ca6a-4850-9433-81e4d17ec5c1" providerId="ADAL" clId="{FBD933A5-3716-4CE6-9944-9EE98115B741}" dt="2021-10-07T17:56:29.580" v="3624" actId="790"/>
            <ac:spMkLst>
              <pc:docMk/>
              <pc:sldMasterMk cId="1503104011" sldId="2147483748"/>
              <pc:sldLayoutMk cId="2612901525" sldId="2147483755"/>
              <ac:spMk id="5" creationId="{346F6343-BF0C-45C5-8131-6B001C7D364F}"/>
            </ac:spMkLst>
          </pc:spChg>
          <pc:spChg chg="mod">
            <ac:chgData name="Bohms, H.M. (Michel)" userId="f0b80a2c-ca6a-4850-9433-81e4d17ec5c1" providerId="ADAL" clId="{FBD933A5-3716-4CE6-9944-9EE98115B741}" dt="2021-10-07T17:56:29.585" v="3626" actId="790"/>
            <ac:spMkLst>
              <pc:docMk/>
              <pc:sldMasterMk cId="1503104011" sldId="2147483748"/>
              <pc:sldLayoutMk cId="2612901525" sldId="2147483755"/>
              <ac:spMk id="14" creationId="{45D054C6-955F-4524-B419-8433FE6D93D0}"/>
            </ac:spMkLst>
          </pc:spChg>
          <pc:spChg chg="mod">
            <ac:chgData name="Bohms, H.M. (Michel)" userId="f0b80a2c-ca6a-4850-9433-81e4d17ec5c1" providerId="ADAL" clId="{FBD933A5-3716-4CE6-9944-9EE98115B741}" dt="2021-10-07T17:56:29.577" v="3622" actId="790"/>
            <ac:spMkLst>
              <pc:docMk/>
              <pc:sldMasterMk cId="1503104011" sldId="2147483748"/>
              <pc:sldLayoutMk cId="2612901525" sldId="2147483755"/>
              <ac:spMk id="15" creationId="{9FDA7449-64DA-4D83-8198-E1195E045EAA}"/>
            </ac:spMkLst>
          </pc:spChg>
          <pc:spChg chg="mod">
            <ac:chgData name="Bohms, H.M. (Michel)" userId="f0b80a2c-ca6a-4850-9433-81e4d17ec5c1" providerId="ADAL" clId="{FBD933A5-3716-4CE6-9944-9EE98115B741}" dt="2021-10-07T17:56:29.571" v="3619" actId="790"/>
            <ac:spMkLst>
              <pc:docMk/>
              <pc:sldMasterMk cId="1503104011" sldId="2147483748"/>
              <pc:sldLayoutMk cId="2612901525" sldId="2147483755"/>
              <ac:spMk id="88" creationId="{8D3ABCD5-39BE-458B-B7CF-6498BB983A72}"/>
            </ac:spMkLst>
          </pc:spChg>
          <pc:spChg chg="mod">
            <ac:chgData name="Bohms, H.M. (Michel)" userId="f0b80a2c-ca6a-4850-9433-81e4d17ec5c1" providerId="ADAL" clId="{FBD933A5-3716-4CE6-9944-9EE98115B741}" dt="2021-10-07T17:56:29.573" v="3620" actId="790"/>
            <ac:spMkLst>
              <pc:docMk/>
              <pc:sldMasterMk cId="1503104011" sldId="2147483748"/>
              <pc:sldLayoutMk cId="2612901525" sldId="2147483755"/>
              <ac:spMk id="151" creationId="{5CFE7F97-2109-4DE1-997E-438DDA5BA466}"/>
            </ac:spMkLst>
          </pc:spChg>
          <pc:spChg chg="mod">
            <ac:chgData name="Bohms, H.M. (Michel)" userId="f0b80a2c-ca6a-4850-9433-81e4d17ec5c1" providerId="ADAL" clId="{FBD933A5-3716-4CE6-9944-9EE98115B741}" dt="2021-10-07T17:56:29.574" v="3621" actId="790"/>
            <ac:spMkLst>
              <pc:docMk/>
              <pc:sldMasterMk cId="1503104011" sldId="2147483748"/>
              <pc:sldLayoutMk cId="2612901525" sldId="2147483755"/>
              <ac:spMk id="200" creationId="{CF022E84-EA7B-4026-848E-672D4DD41118}"/>
            </ac:spMkLst>
          </pc:spChg>
        </pc:sldLayoutChg>
        <pc:sldLayoutChg chg="modSp mod">
          <pc:chgData name="Bohms, H.M. (Michel)" userId="f0b80a2c-ca6a-4850-9433-81e4d17ec5c1" providerId="ADAL" clId="{FBD933A5-3716-4CE6-9944-9EE98115B741}" dt="2021-10-07T17:56:29.604" v="3636" actId="790"/>
          <pc:sldLayoutMkLst>
            <pc:docMk/>
            <pc:sldMasterMk cId="1503104011" sldId="2147483748"/>
            <pc:sldLayoutMk cId="1004770695" sldId="2147483756"/>
          </pc:sldLayoutMkLst>
          <pc:spChg chg="mod">
            <ac:chgData name="Bohms, H.M. (Michel)" userId="f0b80a2c-ca6a-4850-9433-81e4d17ec5c1" providerId="ADAL" clId="{FBD933A5-3716-4CE6-9944-9EE98115B741}" dt="2021-10-07T17:56:29.601" v="3634" actId="790"/>
            <ac:spMkLst>
              <pc:docMk/>
              <pc:sldMasterMk cId="1503104011" sldId="2147483748"/>
              <pc:sldLayoutMk cId="1004770695" sldId="2147483756"/>
              <ac:spMk id="2" creationId="{7F9C49C4-AF35-4216-8F31-B02A1075D709}"/>
            </ac:spMkLst>
          </pc:spChg>
          <pc:spChg chg="mod">
            <ac:chgData name="Bohms, H.M. (Michel)" userId="f0b80a2c-ca6a-4850-9433-81e4d17ec5c1" providerId="ADAL" clId="{FBD933A5-3716-4CE6-9944-9EE98115B741}" dt="2021-10-07T17:56:29.596" v="3632" actId="790"/>
            <ac:spMkLst>
              <pc:docMk/>
              <pc:sldMasterMk cId="1503104011" sldId="2147483748"/>
              <pc:sldLayoutMk cId="1004770695" sldId="2147483756"/>
              <ac:spMk id="3" creationId="{0D430EB3-20C6-47BB-9818-57BF558573B7}"/>
            </ac:spMkLst>
          </pc:spChg>
          <pc:spChg chg="mod">
            <ac:chgData name="Bohms, H.M. (Michel)" userId="f0b80a2c-ca6a-4850-9433-81e4d17ec5c1" providerId="ADAL" clId="{FBD933A5-3716-4CE6-9944-9EE98115B741}" dt="2021-10-07T17:56:29.597" v="3633" actId="790"/>
            <ac:spMkLst>
              <pc:docMk/>
              <pc:sldMasterMk cId="1503104011" sldId="2147483748"/>
              <pc:sldLayoutMk cId="1004770695" sldId="2147483756"/>
              <ac:spMk id="4" creationId="{28807BA4-9E8B-4021-A4B6-01A2510E8897}"/>
            </ac:spMkLst>
          </pc:spChg>
          <pc:spChg chg="mod">
            <ac:chgData name="Bohms, H.M. (Michel)" userId="f0b80a2c-ca6a-4850-9433-81e4d17ec5c1" providerId="ADAL" clId="{FBD933A5-3716-4CE6-9944-9EE98115B741}" dt="2021-10-07T17:56:29.604" v="3636" actId="790"/>
            <ac:spMkLst>
              <pc:docMk/>
              <pc:sldMasterMk cId="1503104011" sldId="2147483748"/>
              <pc:sldLayoutMk cId="1004770695" sldId="2147483756"/>
              <ac:spMk id="5" creationId="{E3AE8D94-FBEC-45F4-9E29-E69D7A23752F}"/>
            </ac:spMkLst>
          </pc:spChg>
          <pc:spChg chg="mod">
            <ac:chgData name="Bohms, H.M. (Michel)" userId="f0b80a2c-ca6a-4850-9433-81e4d17ec5c1" providerId="ADAL" clId="{FBD933A5-3716-4CE6-9944-9EE98115B741}" dt="2021-10-07T17:56:29.603" v="3635" actId="790"/>
            <ac:spMkLst>
              <pc:docMk/>
              <pc:sldMasterMk cId="1503104011" sldId="2147483748"/>
              <pc:sldLayoutMk cId="1004770695" sldId="2147483756"/>
              <ac:spMk id="11" creationId="{49A542DA-75FE-4413-AC0E-7C8134E2722B}"/>
            </ac:spMkLst>
          </pc:spChg>
          <pc:spChg chg="mod">
            <ac:chgData name="Bohms, H.M. (Michel)" userId="f0b80a2c-ca6a-4850-9433-81e4d17ec5c1" providerId="ADAL" clId="{FBD933A5-3716-4CE6-9944-9EE98115B741}" dt="2021-10-07T17:56:29.588" v="3628" actId="790"/>
            <ac:spMkLst>
              <pc:docMk/>
              <pc:sldMasterMk cId="1503104011" sldId="2147483748"/>
              <pc:sldLayoutMk cId="1004770695" sldId="2147483756"/>
              <ac:spMk id="120" creationId="{4554CBC1-67C3-40B3-B69E-583693464CAB}"/>
            </ac:spMkLst>
          </pc:spChg>
          <pc:spChg chg="mod">
            <ac:chgData name="Bohms, H.M. (Michel)" userId="f0b80a2c-ca6a-4850-9433-81e4d17ec5c1" providerId="ADAL" clId="{FBD933A5-3716-4CE6-9944-9EE98115B741}" dt="2021-10-07T17:56:29.590" v="3629" actId="790"/>
            <ac:spMkLst>
              <pc:docMk/>
              <pc:sldMasterMk cId="1503104011" sldId="2147483748"/>
              <pc:sldLayoutMk cId="1004770695" sldId="2147483756"/>
              <ac:spMk id="149" creationId="{E909BB5C-4BBE-4A17-B7C9-9421049DFC83}"/>
            </ac:spMkLst>
          </pc:spChg>
          <pc:spChg chg="mod">
            <ac:chgData name="Bohms, H.M. (Michel)" userId="f0b80a2c-ca6a-4850-9433-81e4d17ec5c1" providerId="ADAL" clId="{FBD933A5-3716-4CE6-9944-9EE98115B741}" dt="2021-10-07T17:56:29.594" v="3631" actId="790"/>
            <ac:spMkLst>
              <pc:docMk/>
              <pc:sldMasterMk cId="1503104011" sldId="2147483748"/>
              <pc:sldLayoutMk cId="1004770695" sldId="2147483756"/>
              <ac:spMk id="188" creationId="{0913F88F-D24E-4B05-A0C4-5702DF7B6B07}"/>
            </ac:spMkLst>
          </pc:spChg>
          <pc:spChg chg="mod">
            <ac:chgData name="Bohms, H.M. (Michel)" userId="f0b80a2c-ca6a-4850-9433-81e4d17ec5c1" providerId="ADAL" clId="{FBD933A5-3716-4CE6-9944-9EE98115B741}" dt="2021-10-07T17:56:29.591" v="3630" actId="790"/>
            <ac:spMkLst>
              <pc:docMk/>
              <pc:sldMasterMk cId="1503104011" sldId="2147483748"/>
              <pc:sldLayoutMk cId="1004770695" sldId="2147483756"/>
              <ac:spMk id="194" creationId="{F2F8D9C1-29CC-4621-BC21-3CB89DBCB581}"/>
            </ac:spMkLst>
          </pc:spChg>
        </pc:sldLayoutChg>
        <pc:sldLayoutChg chg="modSp mod">
          <pc:chgData name="Bohms, H.M. (Michel)" userId="f0b80a2c-ca6a-4850-9433-81e4d17ec5c1" providerId="ADAL" clId="{FBD933A5-3716-4CE6-9944-9EE98115B741}" dt="2021-10-07T17:56:29.622" v="3645" actId="790"/>
          <pc:sldLayoutMkLst>
            <pc:docMk/>
            <pc:sldMasterMk cId="1503104011" sldId="2147483748"/>
            <pc:sldLayoutMk cId="3407221511" sldId="2147483757"/>
          </pc:sldLayoutMkLst>
          <pc:spChg chg="mod">
            <ac:chgData name="Bohms, H.M. (Michel)" userId="f0b80a2c-ca6a-4850-9433-81e4d17ec5c1" providerId="ADAL" clId="{FBD933A5-3716-4CE6-9944-9EE98115B741}" dt="2021-10-07T17:56:29.619" v="3643" actId="790"/>
            <ac:spMkLst>
              <pc:docMk/>
              <pc:sldMasterMk cId="1503104011" sldId="2147483748"/>
              <pc:sldLayoutMk cId="3407221511" sldId="2147483757"/>
              <ac:spMk id="2" creationId="{CF2C8389-F9C2-4D34-9675-D3F1B363A614}"/>
            </ac:spMkLst>
          </pc:spChg>
          <pc:spChg chg="mod">
            <ac:chgData name="Bohms, H.M. (Michel)" userId="f0b80a2c-ca6a-4850-9433-81e4d17ec5c1" providerId="ADAL" clId="{FBD933A5-3716-4CE6-9944-9EE98115B741}" dt="2021-10-07T17:56:29.614" v="3641" actId="790"/>
            <ac:spMkLst>
              <pc:docMk/>
              <pc:sldMasterMk cId="1503104011" sldId="2147483748"/>
              <pc:sldLayoutMk cId="3407221511" sldId="2147483757"/>
              <ac:spMk id="3" creationId="{2B7207A5-0C51-46E7-8409-7885FAC1D3DA}"/>
            </ac:spMkLst>
          </pc:spChg>
          <pc:spChg chg="mod">
            <ac:chgData name="Bohms, H.M. (Michel)" userId="f0b80a2c-ca6a-4850-9433-81e4d17ec5c1" providerId="ADAL" clId="{FBD933A5-3716-4CE6-9944-9EE98115B741}" dt="2021-10-07T17:56:29.615" v="3642" actId="790"/>
            <ac:spMkLst>
              <pc:docMk/>
              <pc:sldMasterMk cId="1503104011" sldId="2147483748"/>
              <pc:sldLayoutMk cId="3407221511" sldId="2147483757"/>
              <ac:spMk id="4" creationId="{FD1A7AF7-8299-4E9B-8E1D-FC50A5120204}"/>
            </ac:spMkLst>
          </pc:spChg>
          <pc:spChg chg="mod">
            <ac:chgData name="Bohms, H.M. (Michel)" userId="f0b80a2c-ca6a-4850-9433-81e4d17ec5c1" providerId="ADAL" clId="{FBD933A5-3716-4CE6-9944-9EE98115B741}" dt="2021-10-07T17:56:29.622" v="3645" actId="790"/>
            <ac:spMkLst>
              <pc:docMk/>
              <pc:sldMasterMk cId="1503104011" sldId="2147483748"/>
              <pc:sldLayoutMk cId="3407221511" sldId="2147483757"/>
              <ac:spMk id="5" creationId="{A3A6F5FC-F7A7-4338-872F-3F8BF725E3A4}"/>
            </ac:spMkLst>
          </pc:spChg>
          <pc:spChg chg="mod">
            <ac:chgData name="Bohms, H.M. (Michel)" userId="f0b80a2c-ca6a-4850-9433-81e4d17ec5c1" providerId="ADAL" clId="{FBD933A5-3716-4CE6-9944-9EE98115B741}" dt="2021-10-07T17:56:29.608" v="3638" actId="790"/>
            <ac:spMkLst>
              <pc:docMk/>
              <pc:sldMasterMk cId="1503104011" sldId="2147483748"/>
              <pc:sldLayoutMk cId="3407221511" sldId="2147483757"/>
              <ac:spMk id="12" creationId="{8BD98969-41D6-49E7-8A6D-7119EAC93FB3}"/>
            </ac:spMkLst>
          </pc:spChg>
          <pc:spChg chg="mod">
            <ac:chgData name="Bohms, H.M. (Michel)" userId="f0b80a2c-ca6a-4850-9433-81e4d17ec5c1" providerId="ADAL" clId="{FBD933A5-3716-4CE6-9944-9EE98115B741}" dt="2021-10-07T17:56:29.621" v="3644" actId="790"/>
            <ac:spMkLst>
              <pc:docMk/>
              <pc:sldMasterMk cId="1503104011" sldId="2147483748"/>
              <pc:sldLayoutMk cId="3407221511" sldId="2147483757"/>
              <ac:spMk id="13" creationId="{E7103454-A8D4-4EB6-8BE7-429690CF0791}"/>
            </ac:spMkLst>
          </pc:spChg>
          <pc:spChg chg="mod">
            <ac:chgData name="Bohms, H.M. (Michel)" userId="f0b80a2c-ca6a-4850-9433-81e4d17ec5c1" providerId="ADAL" clId="{FBD933A5-3716-4CE6-9944-9EE98115B741}" dt="2021-10-07T17:56:29.606" v="3637" actId="790"/>
            <ac:spMkLst>
              <pc:docMk/>
              <pc:sldMasterMk cId="1503104011" sldId="2147483748"/>
              <pc:sldLayoutMk cId="3407221511" sldId="2147483757"/>
              <ac:spMk id="14" creationId="{63F6DBDF-45EF-45F4-B45A-E829981AB849}"/>
            </ac:spMkLst>
          </pc:spChg>
          <pc:spChg chg="mod">
            <ac:chgData name="Bohms, H.M. (Michel)" userId="f0b80a2c-ca6a-4850-9433-81e4d17ec5c1" providerId="ADAL" clId="{FBD933A5-3716-4CE6-9944-9EE98115B741}" dt="2021-10-07T17:56:29.611" v="3639" actId="790"/>
            <ac:spMkLst>
              <pc:docMk/>
              <pc:sldMasterMk cId="1503104011" sldId="2147483748"/>
              <pc:sldLayoutMk cId="3407221511" sldId="2147483757"/>
              <ac:spMk id="17" creationId="{88E18419-1C58-41CE-97BB-2A5F5D6DB9F2}"/>
            </ac:spMkLst>
          </pc:spChg>
          <pc:spChg chg="mod">
            <ac:chgData name="Bohms, H.M. (Michel)" userId="f0b80a2c-ca6a-4850-9433-81e4d17ec5c1" providerId="ADAL" clId="{FBD933A5-3716-4CE6-9944-9EE98115B741}" dt="2021-10-07T17:56:29.612" v="3640" actId="790"/>
            <ac:spMkLst>
              <pc:docMk/>
              <pc:sldMasterMk cId="1503104011" sldId="2147483748"/>
              <pc:sldLayoutMk cId="3407221511" sldId="2147483757"/>
              <ac:spMk id="146" creationId="{37D9BEDA-95C5-4F02-84C8-119FE3496BD4}"/>
            </ac:spMkLst>
          </pc:spChg>
        </pc:sldLayoutChg>
        <pc:sldLayoutChg chg="modSp mod">
          <pc:chgData name="Bohms, H.M. (Michel)" userId="f0b80a2c-ca6a-4850-9433-81e4d17ec5c1" providerId="ADAL" clId="{FBD933A5-3716-4CE6-9944-9EE98115B741}" dt="2021-10-07T17:56:29.641" v="3657" actId="790"/>
          <pc:sldLayoutMkLst>
            <pc:docMk/>
            <pc:sldMasterMk cId="1503104011" sldId="2147483748"/>
            <pc:sldLayoutMk cId="1929159267" sldId="2147483758"/>
          </pc:sldLayoutMkLst>
          <pc:spChg chg="mod">
            <ac:chgData name="Bohms, H.M. (Michel)" userId="f0b80a2c-ca6a-4850-9433-81e4d17ec5c1" providerId="ADAL" clId="{FBD933A5-3716-4CE6-9944-9EE98115B741}" dt="2021-10-07T17:56:29.639" v="3655" actId="790"/>
            <ac:spMkLst>
              <pc:docMk/>
              <pc:sldMasterMk cId="1503104011" sldId="2147483748"/>
              <pc:sldLayoutMk cId="1929159267" sldId="2147483758"/>
              <ac:spMk id="2" creationId="{15E3676A-D700-48A0-9803-EC20262D46E9}"/>
            </ac:spMkLst>
          </pc:spChg>
          <pc:spChg chg="mod">
            <ac:chgData name="Bohms, H.M. (Michel)" userId="f0b80a2c-ca6a-4850-9433-81e4d17ec5c1" providerId="ADAL" clId="{FBD933A5-3716-4CE6-9944-9EE98115B741}" dt="2021-10-07T17:56:29.634" v="3653" actId="790"/>
            <ac:spMkLst>
              <pc:docMk/>
              <pc:sldMasterMk cId="1503104011" sldId="2147483748"/>
              <pc:sldLayoutMk cId="1929159267" sldId="2147483758"/>
              <ac:spMk id="3" creationId="{48DD1861-5D02-4224-9D47-C736F5593874}"/>
            </ac:spMkLst>
          </pc:spChg>
          <pc:spChg chg="mod">
            <ac:chgData name="Bohms, H.M. (Michel)" userId="f0b80a2c-ca6a-4850-9433-81e4d17ec5c1" providerId="ADAL" clId="{FBD933A5-3716-4CE6-9944-9EE98115B741}" dt="2021-10-07T17:56:29.641" v="3657" actId="790"/>
            <ac:spMkLst>
              <pc:docMk/>
              <pc:sldMasterMk cId="1503104011" sldId="2147483748"/>
              <pc:sldLayoutMk cId="1929159267" sldId="2147483758"/>
              <ac:spMk id="4" creationId="{291F2DBB-1D04-4179-B672-36006C97FF23}"/>
            </ac:spMkLst>
          </pc:spChg>
          <pc:spChg chg="mod">
            <ac:chgData name="Bohms, H.M. (Michel)" userId="f0b80a2c-ca6a-4850-9433-81e4d17ec5c1" providerId="ADAL" clId="{FBD933A5-3716-4CE6-9944-9EE98115B741}" dt="2021-10-07T17:56:29.635" v="3654" actId="790"/>
            <ac:spMkLst>
              <pc:docMk/>
              <pc:sldMasterMk cId="1503104011" sldId="2147483748"/>
              <pc:sldLayoutMk cId="1929159267" sldId="2147483758"/>
              <ac:spMk id="5" creationId="{887590F9-336B-43EA-90C1-F90994ABAF7A}"/>
            </ac:spMkLst>
          </pc:spChg>
          <pc:spChg chg="mod">
            <ac:chgData name="Bohms, H.M. (Michel)" userId="f0b80a2c-ca6a-4850-9433-81e4d17ec5c1" providerId="ADAL" clId="{FBD933A5-3716-4CE6-9944-9EE98115B741}" dt="2021-10-07T17:56:29.627" v="3648" actId="790"/>
            <ac:spMkLst>
              <pc:docMk/>
              <pc:sldMasterMk cId="1503104011" sldId="2147483748"/>
              <pc:sldLayoutMk cId="1929159267" sldId="2147483758"/>
              <ac:spMk id="9" creationId="{306BD5D3-3967-499E-87C9-6F3A334CE769}"/>
            </ac:spMkLst>
          </pc:spChg>
          <pc:spChg chg="mod">
            <ac:chgData name="Bohms, H.M. (Michel)" userId="f0b80a2c-ca6a-4850-9433-81e4d17ec5c1" providerId="ADAL" clId="{FBD933A5-3716-4CE6-9944-9EE98115B741}" dt="2021-10-07T17:56:29.640" v="3656"/>
            <ac:spMkLst>
              <pc:docMk/>
              <pc:sldMasterMk cId="1503104011" sldId="2147483748"/>
              <pc:sldLayoutMk cId="1929159267" sldId="2147483758"/>
              <ac:spMk id="11" creationId="{F6910D76-D499-4C78-8F33-CDD881528D6A}"/>
            </ac:spMkLst>
          </pc:spChg>
          <pc:spChg chg="mod">
            <ac:chgData name="Bohms, H.M. (Michel)" userId="f0b80a2c-ca6a-4850-9433-81e4d17ec5c1" providerId="ADAL" clId="{FBD933A5-3716-4CE6-9944-9EE98115B741}" dt="2021-10-07T17:56:29.624" v="3646" actId="790"/>
            <ac:spMkLst>
              <pc:docMk/>
              <pc:sldMasterMk cId="1503104011" sldId="2147483748"/>
              <pc:sldLayoutMk cId="1929159267" sldId="2147483758"/>
              <ac:spMk id="12" creationId="{D2D6917A-A3A5-482F-A0D3-BD7F10CD032E}"/>
            </ac:spMkLst>
          </pc:spChg>
          <pc:spChg chg="mod">
            <ac:chgData name="Bohms, H.M. (Michel)" userId="f0b80a2c-ca6a-4850-9433-81e4d17ec5c1" providerId="ADAL" clId="{FBD933A5-3716-4CE6-9944-9EE98115B741}" dt="2021-10-07T17:56:29.628" v="3649" actId="790"/>
            <ac:spMkLst>
              <pc:docMk/>
              <pc:sldMasterMk cId="1503104011" sldId="2147483748"/>
              <pc:sldLayoutMk cId="1929159267" sldId="2147483758"/>
              <ac:spMk id="25" creationId="{31D9F5AF-1CE4-492D-9595-51DA14E36D64}"/>
            </ac:spMkLst>
          </pc:spChg>
          <pc:spChg chg="mod">
            <ac:chgData name="Bohms, H.M. (Michel)" userId="f0b80a2c-ca6a-4850-9433-81e4d17ec5c1" providerId="ADAL" clId="{FBD933A5-3716-4CE6-9944-9EE98115B741}" dt="2021-10-07T17:56:29.630" v="3650" actId="790"/>
            <ac:spMkLst>
              <pc:docMk/>
              <pc:sldMasterMk cId="1503104011" sldId="2147483748"/>
              <pc:sldLayoutMk cId="1929159267" sldId="2147483758"/>
              <ac:spMk id="26" creationId="{6CA30C58-356F-4E30-A02E-60F3A8720228}"/>
            </ac:spMkLst>
          </pc:spChg>
          <pc:spChg chg="mod">
            <ac:chgData name="Bohms, H.M. (Michel)" userId="f0b80a2c-ca6a-4850-9433-81e4d17ec5c1" providerId="ADAL" clId="{FBD933A5-3716-4CE6-9944-9EE98115B741}" dt="2021-10-07T17:56:29.631" v="3651" actId="790"/>
            <ac:spMkLst>
              <pc:docMk/>
              <pc:sldMasterMk cId="1503104011" sldId="2147483748"/>
              <pc:sldLayoutMk cId="1929159267" sldId="2147483758"/>
              <ac:spMk id="27" creationId="{AEF8CBF0-1080-4328-90E3-E6A453C76D1C}"/>
            </ac:spMkLst>
          </pc:spChg>
          <pc:spChg chg="mod">
            <ac:chgData name="Bohms, H.M. (Michel)" userId="f0b80a2c-ca6a-4850-9433-81e4d17ec5c1" providerId="ADAL" clId="{FBD933A5-3716-4CE6-9944-9EE98115B741}" dt="2021-10-07T17:56:29.632" v="3652" actId="790"/>
            <ac:spMkLst>
              <pc:docMk/>
              <pc:sldMasterMk cId="1503104011" sldId="2147483748"/>
              <pc:sldLayoutMk cId="1929159267" sldId="2147483758"/>
              <ac:spMk id="28" creationId="{55C5D643-B0DA-4055-86A8-0F037C18CC31}"/>
            </ac:spMkLst>
          </pc:spChg>
          <pc:spChg chg="mod">
            <ac:chgData name="Bohms, H.M. (Michel)" userId="f0b80a2c-ca6a-4850-9433-81e4d17ec5c1" providerId="ADAL" clId="{FBD933A5-3716-4CE6-9944-9EE98115B741}" dt="2021-10-07T17:56:29.625" v="3647" actId="790"/>
            <ac:spMkLst>
              <pc:docMk/>
              <pc:sldMasterMk cId="1503104011" sldId="2147483748"/>
              <pc:sldLayoutMk cId="1929159267" sldId="2147483758"/>
              <ac:spMk id="53" creationId="{27489788-7523-4049-B6A4-83AEF6154017}"/>
            </ac:spMkLst>
          </pc:spChg>
        </pc:sldLayoutChg>
        <pc:sldLayoutChg chg="modSp mod">
          <pc:chgData name="Bohms, H.M. (Michel)" userId="f0b80a2c-ca6a-4850-9433-81e4d17ec5c1" providerId="ADAL" clId="{FBD933A5-3716-4CE6-9944-9EE98115B741}" dt="2021-10-07T17:56:29.661" v="3669" actId="790"/>
          <pc:sldLayoutMkLst>
            <pc:docMk/>
            <pc:sldMasterMk cId="1503104011" sldId="2147483748"/>
            <pc:sldLayoutMk cId="1484502829" sldId="2147483759"/>
          </pc:sldLayoutMkLst>
          <pc:spChg chg="mod">
            <ac:chgData name="Bohms, H.M. (Michel)" userId="f0b80a2c-ca6a-4850-9433-81e4d17ec5c1" providerId="ADAL" clId="{FBD933A5-3716-4CE6-9944-9EE98115B741}" dt="2021-10-07T17:56:29.657" v="3666" actId="790"/>
            <ac:spMkLst>
              <pc:docMk/>
              <pc:sldMasterMk cId="1503104011" sldId="2147483748"/>
              <pc:sldLayoutMk cId="1484502829" sldId="2147483759"/>
              <ac:spMk id="2" creationId="{FFA5CE90-7880-47CA-A212-3D39FA8CE5EA}"/>
            </ac:spMkLst>
          </pc:spChg>
          <pc:spChg chg="mod">
            <ac:chgData name="Bohms, H.M. (Michel)" userId="f0b80a2c-ca6a-4850-9433-81e4d17ec5c1" providerId="ADAL" clId="{FBD933A5-3716-4CE6-9944-9EE98115B741}" dt="2021-10-07T17:56:29.658" v="3667" actId="790"/>
            <ac:spMkLst>
              <pc:docMk/>
              <pc:sldMasterMk cId="1503104011" sldId="2147483748"/>
              <pc:sldLayoutMk cId="1484502829" sldId="2147483759"/>
              <ac:spMk id="3" creationId="{95C094FD-8A61-49A7-80BC-005282993F3A}"/>
            </ac:spMkLst>
          </pc:spChg>
          <pc:spChg chg="mod">
            <ac:chgData name="Bohms, H.M. (Michel)" userId="f0b80a2c-ca6a-4850-9433-81e4d17ec5c1" providerId="ADAL" clId="{FBD933A5-3716-4CE6-9944-9EE98115B741}" dt="2021-10-07T17:56:29.653" v="3665" actId="790"/>
            <ac:spMkLst>
              <pc:docMk/>
              <pc:sldMasterMk cId="1503104011" sldId="2147483748"/>
              <pc:sldLayoutMk cId="1484502829" sldId="2147483759"/>
              <ac:spMk id="4" creationId="{D3CB19EA-44B7-44D2-AF4C-A0DA0AF70018}"/>
            </ac:spMkLst>
          </pc:spChg>
          <pc:spChg chg="mod">
            <ac:chgData name="Bohms, H.M. (Michel)" userId="f0b80a2c-ca6a-4850-9433-81e4d17ec5c1" providerId="ADAL" clId="{FBD933A5-3716-4CE6-9944-9EE98115B741}" dt="2021-10-07T17:56:29.661" v="3669" actId="790"/>
            <ac:spMkLst>
              <pc:docMk/>
              <pc:sldMasterMk cId="1503104011" sldId="2147483748"/>
              <pc:sldLayoutMk cId="1484502829" sldId="2147483759"/>
              <ac:spMk id="5" creationId="{72BCEBAC-13F2-4EC4-8A78-58F0FD42F686}"/>
            </ac:spMkLst>
          </pc:spChg>
          <pc:spChg chg="mod">
            <ac:chgData name="Bohms, H.M. (Michel)" userId="f0b80a2c-ca6a-4850-9433-81e4d17ec5c1" providerId="ADAL" clId="{FBD933A5-3716-4CE6-9944-9EE98115B741}" dt="2021-10-07T17:56:29.646" v="3660" actId="790"/>
            <ac:spMkLst>
              <pc:docMk/>
              <pc:sldMasterMk cId="1503104011" sldId="2147483748"/>
              <pc:sldLayoutMk cId="1484502829" sldId="2147483759"/>
              <ac:spMk id="9" creationId="{306BD5D3-3967-499E-87C9-6F3A334CE769}"/>
            </ac:spMkLst>
          </pc:spChg>
          <pc:spChg chg="mod">
            <ac:chgData name="Bohms, H.M. (Michel)" userId="f0b80a2c-ca6a-4850-9433-81e4d17ec5c1" providerId="ADAL" clId="{FBD933A5-3716-4CE6-9944-9EE98115B741}" dt="2021-10-07T17:56:29.659" v="3668"/>
            <ac:spMkLst>
              <pc:docMk/>
              <pc:sldMasterMk cId="1503104011" sldId="2147483748"/>
              <pc:sldLayoutMk cId="1484502829" sldId="2147483759"/>
              <ac:spMk id="11" creationId="{F6910D76-D499-4C78-8F33-CDD881528D6A}"/>
            </ac:spMkLst>
          </pc:spChg>
          <pc:spChg chg="mod">
            <ac:chgData name="Bohms, H.M. (Michel)" userId="f0b80a2c-ca6a-4850-9433-81e4d17ec5c1" providerId="ADAL" clId="{FBD933A5-3716-4CE6-9944-9EE98115B741}" dt="2021-10-07T17:56:29.643" v="3658" actId="790"/>
            <ac:spMkLst>
              <pc:docMk/>
              <pc:sldMasterMk cId="1503104011" sldId="2147483748"/>
              <pc:sldLayoutMk cId="1484502829" sldId="2147483759"/>
              <ac:spMk id="12" creationId="{D2D6917A-A3A5-482F-A0D3-BD7F10CD032E}"/>
            </ac:spMkLst>
          </pc:spChg>
          <pc:spChg chg="mod">
            <ac:chgData name="Bohms, H.M. (Michel)" userId="f0b80a2c-ca6a-4850-9433-81e4d17ec5c1" providerId="ADAL" clId="{FBD933A5-3716-4CE6-9944-9EE98115B741}" dt="2021-10-07T17:56:29.651" v="3664" actId="790"/>
            <ac:spMkLst>
              <pc:docMk/>
              <pc:sldMasterMk cId="1503104011" sldId="2147483748"/>
              <pc:sldLayoutMk cId="1484502829" sldId="2147483759"/>
              <ac:spMk id="17" creationId="{A753AD9E-D49F-4A7A-A441-1D683F4F694D}"/>
            </ac:spMkLst>
          </pc:spChg>
          <pc:spChg chg="mod">
            <ac:chgData name="Bohms, H.M. (Michel)" userId="f0b80a2c-ca6a-4850-9433-81e4d17ec5c1" providerId="ADAL" clId="{FBD933A5-3716-4CE6-9944-9EE98115B741}" dt="2021-10-07T17:56:29.647" v="3661" actId="790"/>
            <ac:spMkLst>
              <pc:docMk/>
              <pc:sldMasterMk cId="1503104011" sldId="2147483748"/>
              <pc:sldLayoutMk cId="1484502829" sldId="2147483759"/>
              <ac:spMk id="25" creationId="{31D9F5AF-1CE4-492D-9595-51DA14E36D64}"/>
            </ac:spMkLst>
          </pc:spChg>
          <pc:spChg chg="mod">
            <ac:chgData name="Bohms, H.M. (Michel)" userId="f0b80a2c-ca6a-4850-9433-81e4d17ec5c1" providerId="ADAL" clId="{FBD933A5-3716-4CE6-9944-9EE98115B741}" dt="2021-10-07T17:56:29.649" v="3662" actId="790"/>
            <ac:spMkLst>
              <pc:docMk/>
              <pc:sldMasterMk cId="1503104011" sldId="2147483748"/>
              <pc:sldLayoutMk cId="1484502829" sldId="2147483759"/>
              <ac:spMk id="26" creationId="{6CA30C58-356F-4E30-A02E-60F3A8720228}"/>
            </ac:spMkLst>
          </pc:spChg>
          <pc:spChg chg="mod">
            <ac:chgData name="Bohms, H.M. (Michel)" userId="f0b80a2c-ca6a-4850-9433-81e4d17ec5c1" providerId="ADAL" clId="{FBD933A5-3716-4CE6-9944-9EE98115B741}" dt="2021-10-07T17:56:29.650" v="3663" actId="790"/>
            <ac:spMkLst>
              <pc:docMk/>
              <pc:sldMasterMk cId="1503104011" sldId="2147483748"/>
              <pc:sldLayoutMk cId="1484502829" sldId="2147483759"/>
              <ac:spMk id="27" creationId="{AEF8CBF0-1080-4328-90E3-E6A453C76D1C}"/>
            </ac:spMkLst>
          </pc:spChg>
          <pc:spChg chg="mod">
            <ac:chgData name="Bohms, H.M. (Michel)" userId="f0b80a2c-ca6a-4850-9433-81e4d17ec5c1" providerId="ADAL" clId="{FBD933A5-3716-4CE6-9944-9EE98115B741}" dt="2021-10-07T17:56:29.645" v="3659" actId="790"/>
            <ac:spMkLst>
              <pc:docMk/>
              <pc:sldMasterMk cId="1503104011" sldId="2147483748"/>
              <pc:sldLayoutMk cId="1484502829" sldId="2147483759"/>
              <ac:spMk id="53" creationId="{27489788-7523-4049-B6A4-83AEF6154017}"/>
            </ac:spMkLst>
          </pc:spChg>
        </pc:sldLayoutChg>
        <pc:sldLayoutChg chg="modSp mod">
          <pc:chgData name="Bohms, H.M. (Michel)" userId="f0b80a2c-ca6a-4850-9433-81e4d17ec5c1" providerId="ADAL" clId="{FBD933A5-3716-4CE6-9944-9EE98115B741}" dt="2021-10-07T17:56:29.681" v="3682" actId="790"/>
          <pc:sldLayoutMkLst>
            <pc:docMk/>
            <pc:sldMasterMk cId="1503104011" sldId="2147483748"/>
            <pc:sldLayoutMk cId="380813285" sldId="2147483760"/>
          </pc:sldLayoutMkLst>
          <pc:spChg chg="mod">
            <ac:chgData name="Bohms, H.M. (Michel)" userId="f0b80a2c-ca6a-4850-9433-81e4d17ec5c1" providerId="ADAL" clId="{FBD933A5-3716-4CE6-9944-9EE98115B741}" dt="2021-10-07T17:56:29.678" v="3680" actId="790"/>
            <ac:spMkLst>
              <pc:docMk/>
              <pc:sldMasterMk cId="1503104011" sldId="2147483748"/>
              <pc:sldLayoutMk cId="380813285" sldId="2147483760"/>
              <ac:spMk id="2" creationId="{CF8AEF7D-7580-4549-9D40-12C3FFB561CE}"/>
            </ac:spMkLst>
          </pc:spChg>
          <pc:spChg chg="mod">
            <ac:chgData name="Bohms, H.M. (Michel)" userId="f0b80a2c-ca6a-4850-9433-81e4d17ec5c1" providerId="ADAL" clId="{FBD933A5-3716-4CE6-9944-9EE98115B741}" dt="2021-10-07T17:56:29.673" v="3678" actId="790"/>
            <ac:spMkLst>
              <pc:docMk/>
              <pc:sldMasterMk cId="1503104011" sldId="2147483748"/>
              <pc:sldLayoutMk cId="380813285" sldId="2147483760"/>
              <ac:spMk id="3" creationId="{433BDAC8-61B0-44F9-B401-C091D6903308}"/>
            </ac:spMkLst>
          </pc:spChg>
          <pc:spChg chg="mod">
            <ac:chgData name="Bohms, H.M. (Michel)" userId="f0b80a2c-ca6a-4850-9433-81e4d17ec5c1" providerId="ADAL" clId="{FBD933A5-3716-4CE6-9944-9EE98115B741}" dt="2021-10-07T17:56:29.681" v="3682" actId="790"/>
            <ac:spMkLst>
              <pc:docMk/>
              <pc:sldMasterMk cId="1503104011" sldId="2147483748"/>
              <pc:sldLayoutMk cId="380813285" sldId="2147483760"/>
              <ac:spMk id="4" creationId="{CE30AFAE-9F7D-4286-BBB4-AC8E7D420768}"/>
            </ac:spMkLst>
          </pc:spChg>
          <pc:spChg chg="mod">
            <ac:chgData name="Bohms, H.M. (Michel)" userId="f0b80a2c-ca6a-4850-9433-81e4d17ec5c1" providerId="ADAL" clId="{FBD933A5-3716-4CE6-9944-9EE98115B741}" dt="2021-10-07T17:56:29.674" v="3679" actId="790"/>
            <ac:spMkLst>
              <pc:docMk/>
              <pc:sldMasterMk cId="1503104011" sldId="2147483748"/>
              <pc:sldLayoutMk cId="380813285" sldId="2147483760"/>
              <ac:spMk id="5" creationId="{C4754688-78E7-409A-941A-B99A532050F6}"/>
            </ac:spMkLst>
          </pc:spChg>
          <pc:spChg chg="mod">
            <ac:chgData name="Bohms, H.M. (Michel)" userId="f0b80a2c-ca6a-4850-9433-81e4d17ec5c1" providerId="ADAL" clId="{FBD933A5-3716-4CE6-9944-9EE98115B741}" dt="2021-10-07T17:56:29.666" v="3673" actId="790"/>
            <ac:spMkLst>
              <pc:docMk/>
              <pc:sldMasterMk cId="1503104011" sldId="2147483748"/>
              <pc:sldLayoutMk cId="380813285" sldId="2147483760"/>
              <ac:spMk id="9" creationId="{306BD5D3-3967-499E-87C9-6F3A334CE769}"/>
            </ac:spMkLst>
          </pc:spChg>
          <pc:spChg chg="mod">
            <ac:chgData name="Bohms, H.M. (Michel)" userId="f0b80a2c-ca6a-4850-9433-81e4d17ec5c1" providerId="ADAL" clId="{FBD933A5-3716-4CE6-9944-9EE98115B741}" dt="2021-10-07T17:56:29.679" v="3681"/>
            <ac:spMkLst>
              <pc:docMk/>
              <pc:sldMasterMk cId="1503104011" sldId="2147483748"/>
              <pc:sldLayoutMk cId="380813285" sldId="2147483760"/>
              <ac:spMk id="11" creationId="{F6910D76-D499-4C78-8F33-CDD881528D6A}"/>
            </ac:spMkLst>
          </pc:spChg>
          <pc:spChg chg="mod">
            <ac:chgData name="Bohms, H.M. (Michel)" userId="f0b80a2c-ca6a-4850-9433-81e4d17ec5c1" providerId="ADAL" clId="{FBD933A5-3716-4CE6-9944-9EE98115B741}" dt="2021-10-07T17:56:29.662" v="3670" actId="790"/>
            <ac:spMkLst>
              <pc:docMk/>
              <pc:sldMasterMk cId="1503104011" sldId="2147483748"/>
              <pc:sldLayoutMk cId="380813285" sldId="2147483760"/>
              <ac:spMk id="12" creationId="{D2D6917A-A3A5-482F-A0D3-BD7F10CD032E}"/>
            </ac:spMkLst>
          </pc:spChg>
          <pc:spChg chg="mod">
            <ac:chgData name="Bohms, H.M. (Michel)" userId="f0b80a2c-ca6a-4850-9433-81e4d17ec5c1" providerId="ADAL" clId="{FBD933A5-3716-4CE6-9944-9EE98115B741}" dt="2021-10-07T17:56:29.667" v="3674" actId="790"/>
            <ac:spMkLst>
              <pc:docMk/>
              <pc:sldMasterMk cId="1503104011" sldId="2147483748"/>
              <pc:sldLayoutMk cId="380813285" sldId="2147483760"/>
              <ac:spMk id="25" creationId="{31D9F5AF-1CE4-492D-9595-51DA14E36D64}"/>
            </ac:spMkLst>
          </pc:spChg>
          <pc:spChg chg="mod">
            <ac:chgData name="Bohms, H.M. (Michel)" userId="f0b80a2c-ca6a-4850-9433-81e4d17ec5c1" providerId="ADAL" clId="{FBD933A5-3716-4CE6-9944-9EE98115B741}" dt="2021-10-07T17:56:29.669" v="3675" actId="790"/>
            <ac:spMkLst>
              <pc:docMk/>
              <pc:sldMasterMk cId="1503104011" sldId="2147483748"/>
              <pc:sldLayoutMk cId="380813285" sldId="2147483760"/>
              <ac:spMk id="26" creationId="{6CA30C58-356F-4E30-A02E-60F3A8720228}"/>
            </ac:spMkLst>
          </pc:spChg>
          <pc:spChg chg="mod">
            <ac:chgData name="Bohms, H.M. (Michel)" userId="f0b80a2c-ca6a-4850-9433-81e4d17ec5c1" providerId="ADAL" clId="{FBD933A5-3716-4CE6-9944-9EE98115B741}" dt="2021-10-07T17:56:29.670" v="3676" actId="790"/>
            <ac:spMkLst>
              <pc:docMk/>
              <pc:sldMasterMk cId="1503104011" sldId="2147483748"/>
              <pc:sldLayoutMk cId="380813285" sldId="2147483760"/>
              <ac:spMk id="27" creationId="{AEF8CBF0-1080-4328-90E3-E6A453C76D1C}"/>
            </ac:spMkLst>
          </pc:spChg>
          <pc:spChg chg="mod">
            <ac:chgData name="Bohms, H.M. (Michel)" userId="f0b80a2c-ca6a-4850-9433-81e4d17ec5c1" providerId="ADAL" clId="{FBD933A5-3716-4CE6-9944-9EE98115B741}" dt="2021-10-07T17:56:29.665" v="3672"/>
            <ac:spMkLst>
              <pc:docMk/>
              <pc:sldMasterMk cId="1503104011" sldId="2147483748"/>
              <pc:sldLayoutMk cId="380813285" sldId="2147483760"/>
              <ac:spMk id="28" creationId="{084D1B84-42BA-459F-924D-D2C1C14E1253}"/>
            </ac:spMkLst>
          </pc:spChg>
          <pc:spChg chg="mod">
            <ac:chgData name="Bohms, H.M. (Michel)" userId="f0b80a2c-ca6a-4850-9433-81e4d17ec5c1" providerId="ADAL" clId="{FBD933A5-3716-4CE6-9944-9EE98115B741}" dt="2021-10-07T17:56:29.672" v="3677" actId="790"/>
            <ac:spMkLst>
              <pc:docMk/>
              <pc:sldMasterMk cId="1503104011" sldId="2147483748"/>
              <pc:sldLayoutMk cId="380813285" sldId="2147483760"/>
              <ac:spMk id="34" creationId="{2408095E-D996-4C21-9D60-28C352FB9B2A}"/>
            </ac:spMkLst>
          </pc:spChg>
          <pc:spChg chg="mod">
            <ac:chgData name="Bohms, H.M. (Michel)" userId="f0b80a2c-ca6a-4850-9433-81e4d17ec5c1" providerId="ADAL" clId="{FBD933A5-3716-4CE6-9944-9EE98115B741}" dt="2021-10-07T17:56:29.664" v="3671" actId="790"/>
            <ac:spMkLst>
              <pc:docMk/>
              <pc:sldMasterMk cId="1503104011" sldId="2147483748"/>
              <pc:sldLayoutMk cId="380813285" sldId="2147483760"/>
              <ac:spMk id="53" creationId="{27489788-7523-4049-B6A4-83AEF6154017}"/>
            </ac:spMkLst>
          </pc:spChg>
        </pc:sldLayoutChg>
        <pc:sldLayoutChg chg="modSp mod">
          <pc:chgData name="Bohms, H.M. (Michel)" userId="f0b80a2c-ca6a-4850-9433-81e4d17ec5c1" providerId="ADAL" clId="{FBD933A5-3716-4CE6-9944-9EE98115B741}" dt="2021-10-07T17:56:29.700" v="3694" actId="790"/>
          <pc:sldLayoutMkLst>
            <pc:docMk/>
            <pc:sldMasterMk cId="1503104011" sldId="2147483748"/>
            <pc:sldLayoutMk cId="2117789604" sldId="2147483761"/>
          </pc:sldLayoutMkLst>
          <pc:spChg chg="mod">
            <ac:chgData name="Bohms, H.M. (Michel)" userId="f0b80a2c-ca6a-4850-9433-81e4d17ec5c1" providerId="ADAL" clId="{FBD933A5-3716-4CE6-9944-9EE98115B741}" dt="2021-10-07T17:56:29.698" v="3692" actId="790"/>
            <ac:spMkLst>
              <pc:docMk/>
              <pc:sldMasterMk cId="1503104011" sldId="2147483748"/>
              <pc:sldLayoutMk cId="2117789604" sldId="2147483761"/>
              <ac:spMk id="2" creationId="{BFEDC453-C5F4-462B-A286-84B404146005}"/>
            </ac:spMkLst>
          </pc:spChg>
          <pc:spChg chg="mod">
            <ac:chgData name="Bohms, H.M. (Michel)" userId="f0b80a2c-ca6a-4850-9433-81e4d17ec5c1" providerId="ADAL" clId="{FBD933A5-3716-4CE6-9944-9EE98115B741}" dt="2021-10-07T17:56:29.692" v="3690" actId="790"/>
            <ac:spMkLst>
              <pc:docMk/>
              <pc:sldMasterMk cId="1503104011" sldId="2147483748"/>
              <pc:sldLayoutMk cId="2117789604" sldId="2147483761"/>
              <ac:spMk id="3" creationId="{8403D489-FF50-402C-9D46-DBA4536F0FD9}"/>
            </ac:spMkLst>
          </pc:spChg>
          <pc:spChg chg="mod">
            <ac:chgData name="Bohms, H.M. (Michel)" userId="f0b80a2c-ca6a-4850-9433-81e4d17ec5c1" providerId="ADAL" clId="{FBD933A5-3716-4CE6-9944-9EE98115B741}" dt="2021-10-07T17:56:29.700" v="3694" actId="790"/>
            <ac:spMkLst>
              <pc:docMk/>
              <pc:sldMasterMk cId="1503104011" sldId="2147483748"/>
              <pc:sldLayoutMk cId="2117789604" sldId="2147483761"/>
              <ac:spMk id="4" creationId="{C5421215-5092-45CD-A09F-430CF85C27E5}"/>
            </ac:spMkLst>
          </pc:spChg>
          <pc:spChg chg="mod">
            <ac:chgData name="Bohms, H.M. (Michel)" userId="f0b80a2c-ca6a-4850-9433-81e4d17ec5c1" providerId="ADAL" clId="{FBD933A5-3716-4CE6-9944-9EE98115B741}" dt="2021-10-07T17:56:29.694" v="3691" actId="790"/>
            <ac:spMkLst>
              <pc:docMk/>
              <pc:sldMasterMk cId="1503104011" sldId="2147483748"/>
              <pc:sldLayoutMk cId="2117789604" sldId="2147483761"/>
              <ac:spMk id="5" creationId="{A45D3AD9-9191-46CE-AFA8-CFA359686ADF}"/>
            </ac:spMkLst>
          </pc:spChg>
          <pc:spChg chg="mod">
            <ac:chgData name="Bohms, H.M. (Michel)" userId="f0b80a2c-ca6a-4850-9433-81e4d17ec5c1" providerId="ADAL" clId="{FBD933A5-3716-4CE6-9944-9EE98115B741}" dt="2021-10-07T17:56:29.699" v="3693"/>
            <ac:spMkLst>
              <pc:docMk/>
              <pc:sldMasterMk cId="1503104011" sldId="2147483748"/>
              <pc:sldLayoutMk cId="2117789604" sldId="2147483761"/>
              <ac:spMk id="10" creationId="{EB946E15-2342-4A5B-885F-9F8E7DA1B845}"/>
            </ac:spMkLst>
          </pc:spChg>
          <pc:spChg chg="mod">
            <ac:chgData name="Bohms, H.M. (Michel)" userId="f0b80a2c-ca6a-4850-9433-81e4d17ec5c1" providerId="ADAL" clId="{FBD933A5-3716-4CE6-9944-9EE98115B741}" dt="2021-10-07T17:56:29.687" v="3686" actId="790"/>
            <ac:spMkLst>
              <pc:docMk/>
              <pc:sldMasterMk cId="1503104011" sldId="2147483748"/>
              <pc:sldLayoutMk cId="2117789604" sldId="2147483761"/>
              <ac:spMk id="11" creationId="{39B4DE28-927C-4A9A-B386-1193B50A67A8}"/>
            </ac:spMkLst>
          </pc:spChg>
          <pc:spChg chg="mod">
            <ac:chgData name="Bohms, H.M. (Michel)" userId="f0b80a2c-ca6a-4850-9433-81e4d17ec5c1" providerId="ADAL" clId="{FBD933A5-3716-4CE6-9944-9EE98115B741}" dt="2021-10-07T17:56:29.688" v="3687" actId="790"/>
            <ac:spMkLst>
              <pc:docMk/>
              <pc:sldMasterMk cId="1503104011" sldId="2147483748"/>
              <pc:sldLayoutMk cId="2117789604" sldId="2147483761"/>
              <ac:spMk id="12" creationId="{7FE4C19A-D28B-4125-A086-50989B966B05}"/>
            </ac:spMkLst>
          </pc:spChg>
          <pc:spChg chg="mod">
            <ac:chgData name="Bohms, H.M. (Michel)" userId="f0b80a2c-ca6a-4850-9433-81e4d17ec5c1" providerId="ADAL" clId="{FBD933A5-3716-4CE6-9944-9EE98115B741}" dt="2021-10-07T17:56:29.689" v="3688" actId="790"/>
            <ac:spMkLst>
              <pc:docMk/>
              <pc:sldMasterMk cId="1503104011" sldId="2147483748"/>
              <pc:sldLayoutMk cId="2117789604" sldId="2147483761"/>
              <ac:spMk id="13" creationId="{CDB020DD-AD9D-4C5D-9E52-5178CF800861}"/>
            </ac:spMkLst>
          </pc:spChg>
          <pc:spChg chg="mod">
            <ac:chgData name="Bohms, H.M. (Michel)" userId="f0b80a2c-ca6a-4850-9433-81e4d17ec5c1" providerId="ADAL" clId="{FBD933A5-3716-4CE6-9944-9EE98115B741}" dt="2021-10-07T17:56:29.682" v="3683" actId="790"/>
            <ac:spMkLst>
              <pc:docMk/>
              <pc:sldMasterMk cId="1503104011" sldId="2147483748"/>
              <pc:sldLayoutMk cId="2117789604" sldId="2147483761"/>
              <ac:spMk id="14" creationId="{481D7FAF-907F-4DFB-B826-61952457FF5A}"/>
            </ac:spMkLst>
          </pc:spChg>
          <pc:spChg chg="mod">
            <ac:chgData name="Bohms, H.M. (Michel)" userId="f0b80a2c-ca6a-4850-9433-81e4d17ec5c1" providerId="ADAL" clId="{FBD933A5-3716-4CE6-9944-9EE98115B741}" dt="2021-10-07T17:56:29.685" v="3685" actId="790"/>
            <ac:spMkLst>
              <pc:docMk/>
              <pc:sldMasterMk cId="1503104011" sldId="2147483748"/>
              <pc:sldLayoutMk cId="2117789604" sldId="2147483761"/>
              <ac:spMk id="15" creationId="{73A4E3CC-2B0D-43F7-BD39-0634CE23811E}"/>
            </ac:spMkLst>
          </pc:spChg>
          <pc:spChg chg="mod">
            <ac:chgData name="Bohms, H.M. (Michel)" userId="f0b80a2c-ca6a-4850-9433-81e4d17ec5c1" providerId="ADAL" clId="{FBD933A5-3716-4CE6-9944-9EE98115B741}" dt="2021-10-07T17:56:29.684" v="3684" actId="790"/>
            <ac:spMkLst>
              <pc:docMk/>
              <pc:sldMasterMk cId="1503104011" sldId="2147483748"/>
              <pc:sldLayoutMk cId="2117789604" sldId="2147483761"/>
              <ac:spMk id="84" creationId="{509D1DBF-53EC-4D6F-8ECF-1E96F36DB028}"/>
            </ac:spMkLst>
          </pc:spChg>
          <pc:spChg chg="mod">
            <ac:chgData name="Bohms, H.M. (Michel)" userId="f0b80a2c-ca6a-4850-9433-81e4d17ec5c1" providerId="ADAL" clId="{FBD933A5-3716-4CE6-9944-9EE98115B741}" dt="2021-10-07T17:56:29.691" v="3689" actId="790"/>
            <ac:spMkLst>
              <pc:docMk/>
              <pc:sldMasterMk cId="1503104011" sldId="2147483748"/>
              <pc:sldLayoutMk cId="2117789604" sldId="2147483761"/>
              <ac:spMk id="125" creationId="{B034ACD3-6841-4473-96D9-95380FBE6047}"/>
            </ac:spMkLst>
          </pc:spChg>
        </pc:sldLayoutChg>
        <pc:sldLayoutChg chg="modSp mod">
          <pc:chgData name="Bohms, H.M. (Michel)" userId="f0b80a2c-ca6a-4850-9433-81e4d17ec5c1" providerId="ADAL" clId="{FBD933A5-3716-4CE6-9944-9EE98115B741}" dt="2021-10-07T17:56:29.718" v="3703" actId="790"/>
          <pc:sldLayoutMkLst>
            <pc:docMk/>
            <pc:sldMasterMk cId="1503104011" sldId="2147483748"/>
            <pc:sldLayoutMk cId="205946818" sldId="2147483762"/>
          </pc:sldLayoutMkLst>
          <pc:spChg chg="mod">
            <ac:chgData name="Bohms, H.M. (Michel)" userId="f0b80a2c-ca6a-4850-9433-81e4d17ec5c1" providerId="ADAL" clId="{FBD933A5-3716-4CE6-9944-9EE98115B741}" dt="2021-10-07T17:56:29.715" v="3701" actId="790"/>
            <ac:spMkLst>
              <pc:docMk/>
              <pc:sldMasterMk cId="1503104011" sldId="2147483748"/>
              <pc:sldLayoutMk cId="205946818" sldId="2147483762"/>
              <ac:spMk id="2" creationId="{0C677E30-10AA-4FF6-A582-79C8DAF81944}"/>
            </ac:spMkLst>
          </pc:spChg>
          <pc:spChg chg="mod">
            <ac:chgData name="Bohms, H.M. (Michel)" userId="f0b80a2c-ca6a-4850-9433-81e4d17ec5c1" providerId="ADAL" clId="{FBD933A5-3716-4CE6-9944-9EE98115B741}" dt="2021-10-07T17:56:29.709" v="3699" actId="790"/>
            <ac:spMkLst>
              <pc:docMk/>
              <pc:sldMasterMk cId="1503104011" sldId="2147483748"/>
              <pc:sldLayoutMk cId="205946818" sldId="2147483762"/>
              <ac:spMk id="3" creationId="{E36650D5-D35B-4A05-8738-5E41FB834A99}"/>
            </ac:spMkLst>
          </pc:spChg>
          <pc:spChg chg="mod">
            <ac:chgData name="Bohms, H.M. (Michel)" userId="f0b80a2c-ca6a-4850-9433-81e4d17ec5c1" providerId="ADAL" clId="{FBD933A5-3716-4CE6-9944-9EE98115B741}" dt="2021-10-07T17:56:29.718" v="3703" actId="790"/>
            <ac:spMkLst>
              <pc:docMk/>
              <pc:sldMasterMk cId="1503104011" sldId="2147483748"/>
              <pc:sldLayoutMk cId="205946818" sldId="2147483762"/>
              <ac:spMk id="4" creationId="{F73EDDC4-60D3-492A-BA8E-95D2C63DC8A5}"/>
            </ac:spMkLst>
          </pc:spChg>
          <pc:spChg chg="mod">
            <ac:chgData name="Bohms, H.M. (Michel)" userId="f0b80a2c-ca6a-4850-9433-81e4d17ec5c1" providerId="ADAL" clId="{FBD933A5-3716-4CE6-9944-9EE98115B741}" dt="2021-10-07T17:56:29.711" v="3700" actId="790"/>
            <ac:spMkLst>
              <pc:docMk/>
              <pc:sldMasterMk cId="1503104011" sldId="2147483748"/>
              <pc:sldLayoutMk cId="205946818" sldId="2147483762"/>
              <ac:spMk id="5" creationId="{00022D51-D3A7-4140-8288-73E878CE5AE2}"/>
            </ac:spMkLst>
          </pc:spChg>
          <pc:spChg chg="mod">
            <ac:chgData name="Bohms, H.M. (Michel)" userId="f0b80a2c-ca6a-4850-9433-81e4d17ec5c1" providerId="ADAL" clId="{FBD933A5-3716-4CE6-9944-9EE98115B741}" dt="2021-10-07T17:56:29.703" v="3696" actId="790"/>
            <ac:spMkLst>
              <pc:docMk/>
              <pc:sldMasterMk cId="1503104011" sldId="2147483748"/>
              <pc:sldLayoutMk cId="205946818" sldId="2147483762"/>
              <ac:spMk id="6" creationId="{1204C21B-610C-4232-9114-8B652A378043}"/>
            </ac:spMkLst>
          </pc:spChg>
          <pc:spChg chg="mod">
            <ac:chgData name="Bohms, H.M. (Michel)" userId="f0b80a2c-ca6a-4850-9433-81e4d17ec5c1" providerId="ADAL" clId="{FBD933A5-3716-4CE6-9944-9EE98115B741}" dt="2021-10-07T17:56:29.716" v="3702" actId="790"/>
            <ac:spMkLst>
              <pc:docMk/>
              <pc:sldMasterMk cId="1503104011" sldId="2147483748"/>
              <pc:sldLayoutMk cId="205946818" sldId="2147483762"/>
              <ac:spMk id="8" creationId="{35A7389F-68D4-4B8C-B313-BD67376B30FB}"/>
            </ac:spMkLst>
          </pc:spChg>
          <pc:spChg chg="mod">
            <ac:chgData name="Bohms, H.M. (Michel)" userId="f0b80a2c-ca6a-4850-9433-81e4d17ec5c1" providerId="ADAL" clId="{FBD933A5-3716-4CE6-9944-9EE98115B741}" dt="2021-10-07T17:56:29.706" v="3697" actId="790"/>
            <ac:spMkLst>
              <pc:docMk/>
              <pc:sldMasterMk cId="1503104011" sldId="2147483748"/>
              <pc:sldLayoutMk cId="205946818" sldId="2147483762"/>
              <ac:spMk id="13" creationId="{0982AE5E-692F-4CEB-971A-47A6024D73E9}"/>
            </ac:spMkLst>
          </pc:spChg>
          <pc:spChg chg="mod">
            <ac:chgData name="Bohms, H.M. (Michel)" userId="f0b80a2c-ca6a-4850-9433-81e4d17ec5c1" providerId="ADAL" clId="{FBD933A5-3716-4CE6-9944-9EE98115B741}" dt="2021-10-07T17:56:29.702" v="3695" actId="790"/>
            <ac:spMkLst>
              <pc:docMk/>
              <pc:sldMasterMk cId="1503104011" sldId="2147483748"/>
              <pc:sldLayoutMk cId="205946818" sldId="2147483762"/>
              <ac:spMk id="147" creationId="{10750E06-3C52-478F-85A3-EF296A1C6288}"/>
            </ac:spMkLst>
          </pc:spChg>
          <pc:spChg chg="mod">
            <ac:chgData name="Bohms, H.M. (Michel)" userId="f0b80a2c-ca6a-4850-9433-81e4d17ec5c1" providerId="ADAL" clId="{FBD933A5-3716-4CE6-9944-9EE98115B741}" dt="2021-10-07T17:56:29.708" v="3698" actId="790"/>
            <ac:spMkLst>
              <pc:docMk/>
              <pc:sldMasterMk cId="1503104011" sldId="2147483748"/>
              <pc:sldLayoutMk cId="205946818" sldId="2147483762"/>
              <ac:spMk id="149" creationId="{14A480CF-8312-41EF-9D7D-E426A1BBA759}"/>
            </ac:spMkLst>
          </pc:spChg>
        </pc:sldLayoutChg>
        <pc:sldLayoutChg chg="modSp mod">
          <pc:chgData name="Bohms, H.M. (Michel)" userId="f0b80a2c-ca6a-4850-9433-81e4d17ec5c1" providerId="ADAL" clId="{FBD933A5-3716-4CE6-9944-9EE98115B741}" dt="2021-10-07T17:56:29.726" v="3708" actId="790"/>
          <pc:sldLayoutMkLst>
            <pc:docMk/>
            <pc:sldMasterMk cId="1503104011" sldId="2147483748"/>
            <pc:sldLayoutMk cId="7526631" sldId="2147483763"/>
          </pc:sldLayoutMkLst>
          <pc:spChg chg="mod">
            <ac:chgData name="Bohms, H.M. (Michel)" userId="f0b80a2c-ca6a-4850-9433-81e4d17ec5c1" providerId="ADAL" clId="{FBD933A5-3716-4CE6-9944-9EE98115B741}" dt="2021-10-07T17:56:29.726" v="3708" actId="790"/>
            <ac:spMkLst>
              <pc:docMk/>
              <pc:sldMasterMk cId="1503104011" sldId="2147483748"/>
              <pc:sldLayoutMk cId="7526631" sldId="2147483763"/>
              <ac:spMk id="4" creationId="{2578D845-B8AD-412B-9C8F-C5259157CF8A}"/>
            </ac:spMkLst>
          </pc:spChg>
          <pc:spChg chg="mod">
            <ac:chgData name="Bohms, H.M. (Michel)" userId="f0b80a2c-ca6a-4850-9433-81e4d17ec5c1" providerId="ADAL" clId="{FBD933A5-3716-4CE6-9944-9EE98115B741}" dt="2021-10-07T17:56:29.724" v="3707" actId="790"/>
            <ac:spMkLst>
              <pc:docMk/>
              <pc:sldMasterMk cId="1503104011" sldId="2147483748"/>
              <pc:sldLayoutMk cId="7526631" sldId="2147483763"/>
              <ac:spMk id="7" creationId="{5E99D4F0-F15F-4BC3-A3B2-3C81C0662ABD}"/>
            </ac:spMkLst>
          </pc:spChg>
          <pc:spChg chg="mod">
            <ac:chgData name="Bohms, H.M. (Michel)" userId="f0b80a2c-ca6a-4850-9433-81e4d17ec5c1" providerId="ADAL" clId="{FBD933A5-3716-4CE6-9944-9EE98115B741}" dt="2021-10-07T17:56:29.721" v="3705" actId="790"/>
            <ac:spMkLst>
              <pc:docMk/>
              <pc:sldMasterMk cId="1503104011" sldId="2147483748"/>
              <pc:sldLayoutMk cId="7526631" sldId="2147483763"/>
              <ac:spMk id="12" creationId="{C7367DA8-F33F-498A-91F9-2C11185EE4DF}"/>
            </ac:spMkLst>
          </pc:spChg>
          <pc:spChg chg="mod">
            <ac:chgData name="Bohms, H.M. (Michel)" userId="f0b80a2c-ca6a-4850-9433-81e4d17ec5c1" providerId="ADAL" clId="{FBD933A5-3716-4CE6-9944-9EE98115B741}" dt="2021-10-07T17:56:29.720" v="3704" actId="790"/>
            <ac:spMkLst>
              <pc:docMk/>
              <pc:sldMasterMk cId="1503104011" sldId="2147483748"/>
              <pc:sldLayoutMk cId="7526631" sldId="2147483763"/>
              <ac:spMk id="70" creationId="{BB8F6390-EE72-42C8-A3A9-011C3620D453}"/>
            </ac:spMkLst>
          </pc:spChg>
          <pc:spChg chg="mod">
            <ac:chgData name="Bohms, H.M. (Michel)" userId="f0b80a2c-ca6a-4850-9433-81e4d17ec5c1" providerId="ADAL" clId="{FBD933A5-3716-4CE6-9944-9EE98115B741}" dt="2021-10-07T17:56:29.723" v="3706" actId="790"/>
            <ac:spMkLst>
              <pc:docMk/>
              <pc:sldMasterMk cId="1503104011" sldId="2147483748"/>
              <pc:sldLayoutMk cId="7526631" sldId="2147483763"/>
              <ac:spMk id="71" creationId="{DF136417-391A-4578-B74C-8E31F6459E91}"/>
            </ac:spMkLst>
          </pc:spChg>
        </pc:sldLayoutChg>
        <pc:sldLayoutChg chg="modSp mod">
          <pc:chgData name="Bohms, H.M. (Michel)" userId="f0b80a2c-ca6a-4850-9433-81e4d17ec5c1" providerId="ADAL" clId="{FBD933A5-3716-4CE6-9944-9EE98115B741}" dt="2021-10-07T17:56:29.744" v="3717" actId="790"/>
          <pc:sldLayoutMkLst>
            <pc:docMk/>
            <pc:sldMasterMk cId="1503104011" sldId="2147483748"/>
            <pc:sldLayoutMk cId="3352352346" sldId="2147483764"/>
          </pc:sldLayoutMkLst>
          <pc:spChg chg="mod">
            <ac:chgData name="Bohms, H.M. (Michel)" userId="f0b80a2c-ca6a-4850-9433-81e4d17ec5c1" providerId="ADAL" clId="{FBD933A5-3716-4CE6-9944-9EE98115B741}" dt="2021-10-07T17:56:29.741" v="3715" actId="790"/>
            <ac:spMkLst>
              <pc:docMk/>
              <pc:sldMasterMk cId="1503104011" sldId="2147483748"/>
              <pc:sldLayoutMk cId="3352352346" sldId="2147483764"/>
              <ac:spMk id="2" creationId="{B68E9A4E-CFB7-498C-9418-0E674E5CB79F}"/>
            </ac:spMkLst>
          </pc:spChg>
          <pc:spChg chg="mod">
            <ac:chgData name="Bohms, H.M. (Michel)" userId="f0b80a2c-ca6a-4850-9433-81e4d17ec5c1" providerId="ADAL" clId="{FBD933A5-3716-4CE6-9944-9EE98115B741}" dt="2021-10-07T17:56:29.735" v="3713" actId="790"/>
            <ac:spMkLst>
              <pc:docMk/>
              <pc:sldMasterMk cId="1503104011" sldId="2147483748"/>
              <pc:sldLayoutMk cId="3352352346" sldId="2147483764"/>
              <ac:spMk id="3" creationId="{72D7BBC4-D7F7-48B7-AB38-64AB87EAAD58}"/>
            </ac:spMkLst>
          </pc:spChg>
          <pc:spChg chg="mod">
            <ac:chgData name="Bohms, H.M. (Michel)" userId="f0b80a2c-ca6a-4850-9433-81e4d17ec5c1" providerId="ADAL" clId="{FBD933A5-3716-4CE6-9944-9EE98115B741}" dt="2021-10-07T17:56:29.737" v="3714" actId="790"/>
            <ac:spMkLst>
              <pc:docMk/>
              <pc:sldMasterMk cId="1503104011" sldId="2147483748"/>
              <pc:sldLayoutMk cId="3352352346" sldId="2147483764"/>
              <ac:spMk id="4" creationId="{CF83ABEA-06EE-49D7-9700-D62449E76C9D}"/>
            </ac:spMkLst>
          </pc:spChg>
          <pc:spChg chg="mod">
            <ac:chgData name="Bohms, H.M. (Michel)" userId="f0b80a2c-ca6a-4850-9433-81e4d17ec5c1" providerId="ADAL" clId="{FBD933A5-3716-4CE6-9944-9EE98115B741}" dt="2021-10-07T17:56:29.744" v="3717" actId="790"/>
            <ac:spMkLst>
              <pc:docMk/>
              <pc:sldMasterMk cId="1503104011" sldId="2147483748"/>
              <pc:sldLayoutMk cId="3352352346" sldId="2147483764"/>
              <ac:spMk id="5" creationId="{BAB8C7C9-0BAF-44BF-A998-78B7AAF89E07}"/>
            </ac:spMkLst>
          </pc:spChg>
          <pc:spChg chg="mod">
            <ac:chgData name="Bohms, H.M. (Michel)" userId="f0b80a2c-ca6a-4850-9433-81e4d17ec5c1" providerId="ADAL" clId="{FBD933A5-3716-4CE6-9944-9EE98115B741}" dt="2021-10-07T17:56:29.729" v="3710" actId="790"/>
            <ac:spMkLst>
              <pc:docMk/>
              <pc:sldMasterMk cId="1503104011" sldId="2147483748"/>
              <pc:sldLayoutMk cId="3352352346" sldId="2147483764"/>
              <ac:spMk id="7" creationId="{604FA606-9E53-4615-9E44-0305B6835DCC}"/>
            </ac:spMkLst>
          </pc:spChg>
          <pc:spChg chg="mod">
            <ac:chgData name="Bohms, H.M. (Michel)" userId="f0b80a2c-ca6a-4850-9433-81e4d17ec5c1" providerId="ADAL" clId="{FBD933A5-3716-4CE6-9944-9EE98115B741}" dt="2021-10-07T17:56:29.743" v="3716" actId="790"/>
            <ac:spMkLst>
              <pc:docMk/>
              <pc:sldMasterMk cId="1503104011" sldId="2147483748"/>
              <pc:sldLayoutMk cId="3352352346" sldId="2147483764"/>
              <ac:spMk id="8" creationId="{FFE9FF37-6560-4D9B-B785-3E50511191DA}"/>
            </ac:spMkLst>
          </pc:spChg>
          <pc:spChg chg="mod">
            <ac:chgData name="Bohms, H.M. (Michel)" userId="f0b80a2c-ca6a-4850-9433-81e4d17ec5c1" providerId="ADAL" clId="{FBD933A5-3716-4CE6-9944-9EE98115B741}" dt="2021-10-07T17:56:29.732" v="3711" actId="790"/>
            <ac:spMkLst>
              <pc:docMk/>
              <pc:sldMasterMk cId="1503104011" sldId="2147483748"/>
              <pc:sldLayoutMk cId="3352352346" sldId="2147483764"/>
              <ac:spMk id="17" creationId="{A9EF90CB-82B3-404C-BFD1-1B8F6979C4A8}"/>
            </ac:spMkLst>
          </pc:spChg>
          <pc:spChg chg="mod">
            <ac:chgData name="Bohms, H.M. (Michel)" userId="f0b80a2c-ca6a-4850-9433-81e4d17ec5c1" providerId="ADAL" clId="{FBD933A5-3716-4CE6-9944-9EE98115B741}" dt="2021-10-07T17:56:29.727" v="3709" actId="790"/>
            <ac:spMkLst>
              <pc:docMk/>
              <pc:sldMasterMk cId="1503104011" sldId="2147483748"/>
              <pc:sldLayoutMk cId="3352352346" sldId="2147483764"/>
              <ac:spMk id="113" creationId="{AA104BE2-205C-4EDC-8A19-1948BA48A7A8}"/>
            </ac:spMkLst>
          </pc:spChg>
          <pc:spChg chg="mod">
            <ac:chgData name="Bohms, H.M. (Michel)" userId="f0b80a2c-ca6a-4850-9433-81e4d17ec5c1" providerId="ADAL" clId="{FBD933A5-3716-4CE6-9944-9EE98115B741}" dt="2021-10-07T17:56:29.733" v="3712" actId="790"/>
            <ac:spMkLst>
              <pc:docMk/>
              <pc:sldMasterMk cId="1503104011" sldId="2147483748"/>
              <pc:sldLayoutMk cId="3352352346" sldId="2147483764"/>
              <ac:spMk id="114" creationId="{8D5794C3-72DD-49A2-ABFC-A23399FA1864}"/>
            </ac:spMkLst>
          </pc:spChg>
        </pc:sldLayoutChg>
        <pc:sldLayoutChg chg="modSp mod">
          <pc:chgData name="Bohms, H.M. (Michel)" userId="f0b80a2c-ca6a-4850-9433-81e4d17ec5c1" providerId="ADAL" clId="{FBD933A5-3716-4CE6-9944-9EE98115B741}" dt="2021-10-07T17:56:29.758" v="3725" actId="790"/>
          <pc:sldLayoutMkLst>
            <pc:docMk/>
            <pc:sldMasterMk cId="1503104011" sldId="2147483748"/>
            <pc:sldLayoutMk cId="2816334746" sldId="2147483765"/>
          </pc:sldLayoutMkLst>
          <pc:spChg chg="mod">
            <ac:chgData name="Bohms, H.M. (Michel)" userId="f0b80a2c-ca6a-4850-9433-81e4d17ec5c1" providerId="ADAL" clId="{FBD933A5-3716-4CE6-9944-9EE98115B741}" dt="2021-10-07T17:56:29.754" v="3722" actId="790"/>
            <ac:spMkLst>
              <pc:docMk/>
              <pc:sldMasterMk cId="1503104011" sldId="2147483748"/>
              <pc:sldLayoutMk cId="2816334746" sldId="2147483765"/>
              <ac:spMk id="2" creationId="{8747E6DF-A4F8-4062-AFDF-38DA5CCEF082}"/>
            </ac:spMkLst>
          </pc:spChg>
          <pc:spChg chg="mod">
            <ac:chgData name="Bohms, H.M. (Michel)" userId="f0b80a2c-ca6a-4850-9433-81e4d17ec5c1" providerId="ADAL" clId="{FBD933A5-3716-4CE6-9944-9EE98115B741}" dt="2021-10-07T17:56:29.755" v="3723" actId="790"/>
            <ac:spMkLst>
              <pc:docMk/>
              <pc:sldMasterMk cId="1503104011" sldId="2147483748"/>
              <pc:sldLayoutMk cId="2816334746" sldId="2147483765"/>
              <ac:spMk id="3" creationId="{C22C2349-8920-4993-8A8C-69C3E4C1E620}"/>
            </ac:spMkLst>
          </pc:spChg>
          <pc:spChg chg="mod">
            <ac:chgData name="Bohms, H.M. (Michel)" userId="f0b80a2c-ca6a-4850-9433-81e4d17ec5c1" providerId="ADAL" clId="{FBD933A5-3716-4CE6-9944-9EE98115B741}" dt="2021-10-07T17:56:29.758" v="3725" actId="790"/>
            <ac:spMkLst>
              <pc:docMk/>
              <pc:sldMasterMk cId="1503104011" sldId="2147483748"/>
              <pc:sldLayoutMk cId="2816334746" sldId="2147483765"/>
              <ac:spMk id="4" creationId="{81D2D415-A63C-43FA-9C59-DE172704F898}"/>
            </ac:spMkLst>
          </pc:spChg>
          <pc:spChg chg="mod">
            <ac:chgData name="Bohms, H.M. (Michel)" userId="f0b80a2c-ca6a-4850-9433-81e4d17ec5c1" providerId="ADAL" clId="{FBD933A5-3716-4CE6-9944-9EE98115B741}" dt="2021-10-07T17:56:29.750" v="3721" actId="790"/>
            <ac:spMkLst>
              <pc:docMk/>
              <pc:sldMasterMk cId="1503104011" sldId="2147483748"/>
              <pc:sldLayoutMk cId="2816334746" sldId="2147483765"/>
              <ac:spMk id="5" creationId="{68BA24C3-EC0F-4F80-B1E5-AA27795CFFDD}"/>
            </ac:spMkLst>
          </pc:spChg>
          <pc:spChg chg="mod">
            <ac:chgData name="Bohms, H.M. (Michel)" userId="f0b80a2c-ca6a-4850-9433-81e4d17ec5c1" providerId="ADAL" clId="{FBD933A5-3716-4CE6-9944-9EE98115B741}" dt="2021-10-07T17:56:29.757" v="3724" actId="790"/>
            <ac:spMkLst>
              <pc:docMk/>
              <pc:sldMasterMk cId="1503104011" sldId="2147483748"/>
              <pc:sldLayoutMk cId="2816334746" sldId="2147483765"/>
              <ac:spMk id="7" creationId="{523A6896-F7F6-4956-BC1B-5F4B366B1CF1}"/>
            </ac:spMkLst>
          </pc:spChg>
          <pc:spChg chg="mod">
            <ac:chgData name="Bohms, H.M. (Michel)" userId="f0b80a2c-ca6a-4850-9433-81e4d17ec5c1" providerId="ADAL" clId="{FBD933A5-3716-4CE6-9944-9EE98115B741}" dt="2021-10-07T17:56:29.747" v="3719" actId="790"/>
            <ac:spMkLst>
              <pc:docMk/>
              <pc:sldMasterMk cId="1503104011" sldId="2147483748"/>
              <pc:sldLayoutMk cId="2816334746" sldId="2147483765"/>
              <ac:spMk id="12" creationId="{457A3439-4058-49AF-9A49-A641471A24C8}"/>
            </ac:spMkLst>
          </pc:spChg>
          <pc:spChg chg="mod">
            <ac:chgData name="Bohms, H.M. (Michel)" userId="f0b80a2c-ca6a-4850-9433-81e4d17ec5c1" providerId="ADAL" clId="{FBD933A5-3716-4CE6-9944-9EE98115B741}" dt="2021-10-07T17:56:29.746" v="3718" actId="790"/>
            <ac:spMkLst>
              <pc:docMk/>
              <pc:sldMasterMk cId="1503104011" sldId="2147483748"/>
              <pc:sldLayoutMk cId="2816334746" sldId="2147483765"/>
              <ac:spMk id="45" creationId="{3967584A-33BF-485E-9830-D830A279659D}"/>
            </ac:spMkLst>
          </pc:spChg>
          <pc:spChg chg="mod">
            <ac:chgData name="Bohms, H.M. (Michel)" userId="f0b80a2c-ca6a-4850-9433-81e4d17ec5c1" providerId="ADAL" clId="{FBD933A5-3716-4CE6-9944-9EE98115B741}" dt="2021-10-07T17:56:29.749" v="3720" actId="790"/>
            <ac:spMkLst>
              <pc:docMk/>
              <pc:sldMasterMk cId="1503104011" sldId="2147483748"/>
              <pc:sldLayoutMk cId="2816334746" sldId="2147483765"/>
              <ac:spMk id="46" creationId="{53F070DD-A12D-4AF1-AE08-74B5C4C1CAAB}"/>
            </ac:spMkLst>
          </pc:spChg>
        </pc:sldLayoutChg>
        <pc:sldLayoutChg chg="modSp mod">
          <pc:chgData name="Bohms, H.M. (Michel)" userId="f0b80a2c-ca6a-4850-9433-81e4d17ec5c1" providerId="ADAL" clId="{FBD933A5-3716-4CE6-9944-9EE98115B741}" dt="2021-10-07T17:56:29.781" v="3744" actId="790"/>
          <pc:sldLayoutMkLst>
            <pc:docMk/>
            <pc:sldMasterMk cId="1503104011" sldId="2147483748"/>
            <pc:sldLayoutMk cId="2580069719" sldId="2147483766"/>
          </pc:sldLayoutMkLst>
          <pc:spChg chg="mod">
            <ac:chgData name="Bohms, H.M. (Michel)" userId="f0b80a2c-ca6a-4850-9433-81e4d17ec5c1" providerId="ADAL" clId="{FBD933A5-3716-4CE6-9944-9EE98115B741}" dt="2021-10-07T17:56:29.774" v="3741" actId="790"/>
            <ac:spMkLst>
              <pc:docMk/>
              <pc:sldMasterMk cId="1503104011" sldId="2147483748"/>
              <pc:sldLayoutMk cId="2580069719" sldId="2147483766"/>
              <ac:spMk id="2" creationId="{962E881C-C9EB-4FAC-AAAA-FDB9D3842913}"/>
            </ac:spMkLst>
          </pc:spChg>
          <pc:spChg chg="mod">
            <ac:chgData name="Bohms, H.M. (Michel)" userId="f0b80a2c-ca6a-4850-9433-81e4d17ec5c1" providerId="ADAL" clId="{FBD933A5-3716-4CE6-9944-9EE98115B741}" dt="2021-10-07T17:56:29.778" v="3742" actId="790"/>
            <ac:spMkLst>
              <pc:docMk/>
              <pc:sldMasterMk cId="1503104011" sldId="2147483748"/>
              <pc:sldLayoutMk cId="2580069719" sldId="2147483766"/>
              <ac:spMk id="3" creationId="{6BCEAE92-C89D-440E-994D-4DC4B0A72F97}"/>
            </ac:spMkLst>
          </pc:spChg>
          <pc:spChg chg="mod">
            <ac:chgData name="Bohms, H.M. (Michel)" userId="f0b80a2c-ca6a-4850-9433-81e4d17ec5c1" providerId="ADAL" clId="{FBD933A5-3716-4CE6-9944-9EE98115B741}" dt="2021-10-07T17:56:29.773" v="3740" actId="790"/>
            <ac:spMkLst>
              <pc:docMk/>
              <pc:sldMasterMk cId="1503104011" sldId="2147483748"/>
              <pc:sldLayoutMk cId="2580069719" sldId="2147483766"/>
              <ac:spMk id="4" creationId="{4A61226F-2601-4419-948F-8DE88FE3436C}"/>
            </ac:spMkLst>
          </pc:spChg>
          <pc:spChg chg="mod">
            <ac:chgData name="Bohms, H.M. (Michel)" userId="f0b80a2c-ca6a-4850-9433-81e4d17ec5c1" providerId="ADAL" clId="{FBD933A5-3716-4CE6-9944-9EE98115B741}" dt="2021-10-07T17:56:29.781" v="3744" actId="790"/>
            <ac:spMkLst>
              <pc:docMk/>
              <pc:sldMasterMk cId="1503104011" sldId="2147483748"/>
              <pc:sldLayoutMk cId="2580069719" sldId="2147483766"/>
              <ac:spMk id="5" creationId="{645E0A3F-7FFC-4E08-81AF-29A01128C65A}"/>
            </ac:spMkLst>
          </pc:spChg>
          <pc:spChg chg="mod">
            <ac:chgData name="Bohms, H.M. (Michel)" userId="f0b80a2c-ca6a-4850-9433-81e4d17ec5c1" providerId="ADAL" clId="{FBD933A5-3716-4CE6-9944-9EE98115B741}" dt="2021-10-07T17:56:29.761" v="3727"/>
            <ac:spMkLst>
              <pc:docMk/>
              <pc:sldMasterMk cId="1503104011" sldId="2147483748"/>
              <pc:sldLayoutMk cId="2580069719" sldId="2147483766"/>
              <ac:spMk id="19" creationId="{B6E7424A-424A-48B2-BDDC-91446A4E4AEB}"/>
            </ac:spMkLst>
          </pc:spChg>
          <pc:spChg chg="mod">
            <ac:chgData name="Bohms, H.M. (Michel)" userId="f0b80a2c-ca6a-4850-9433-81e4d17ec5c1" providerId="ADAL" clId="{FBD933A5-3716-4CE6-9944-9EE98115B741}" dt="2021-10-07T17:56:29.771" v="3739" actId="790"/>
            <ac:spMkLst>
              <pc:docMk/>
              <pc:sldMasterMk cId="1503104011" sldId="2147483748"/>
              <pc:sldLayoutMk cId="2580069719" sldId="2147483766"/>
              <ac:spMk id="21" creationId="{1EC0F244-2A3A-462C-A6F0-3F234A0A9189}"/>
            </ac:spMkLst>
          </pc:spChg>
          <pc:spChg chg="mod">
            <ac:chgData name="Bohms, H.M. (Michel)" userId="f0b80a2c-ca6a-4850-9433-81e4d17ec5c1" providerId="ADAL" clId="{FBD933A5-3716-4CE6-9944-9EE98115B741}" dt="2021-10-07T17:56:29.780" v="3743" actId="790"/>
            <ac:spMkLst>
              <pc:docMk/>
              <pc:sldMasterMk cId="1503104011" sldId="2147483748"/>
              <pc:sldLayoutMk cId="2580069719" sldId="2147483766"/>
              <ac:spMk id="23" creationId="{8DAC7014-FB85-4C29-B00A-73D52118B004}"/>
            </ac:spMkLst>
          </pc:spChg>
          <pc:spChg chg="mod">
            <ac:chgData name="Bohms, H.M. (Michel)" userId="f0b80a2c-ca6a-4850-9433-81e4d17ec5c1" providerId="ADAL" clId="{FBD933A5-3716-4CE6-9944-9EE98115B741}" dt="2021-10-07T17:56:29.760" v="3726" actId="790"/>
            <ac:spMkLst>
              <pc:docMk/>
              <pc:sldMasterMk cId="1503104011" sldId="2147483748"/>
              <pc:sldLayoutMk cId="2580069719" sldId="2147483766"/>
              <ac:spMk id="24" creationId="{1D86832C-7926-41D1-AC2B-7ABAE5064D01}"/>
            </ac:spMkLst>
          </pc:spChg>
          <pc:spChg chg="mod">
            <ac:chgData name="Bohms, H.M. (Michel)" userId="f0b80a2c-ca6a-4850-9433-81e4d17ec5c1" providerId="ADAL" clId="{FBD933A5-3716-4CE6-9944-9EE98115B741}" dt="2021-10-07T17:56:29.763" v="3728"/>
            <ac:spMkLst>
              <pc:docMk/>
              <pc:sldMasterMk cId="1503104011" sldId="2147483748"/>
              <pc:sldLayoutMk cId="2580069719" sldId="2147483766"/>
              <ac:spMk id="52" creationId="{38E90541-A464-490F-8838-24BAC17D1820}"/>
            </ac:spMkLst>
          </pc:spChg>
          <pc:spChg chg="mod">
            <ac:chgData name="Bohms, H.M. (Michel)" userId="f0b80a2c-ca6a-4850-9433-81e4d17ec5c1" providerId="ADAL" clId="{FBD933A5-3716-4CE6-9944-9EE98115B741}" dt="2021-10-07T17:56:29.764" v="3729"/>
            <ac:spMkLst>
              <pc:docMk/>
              <pc:sldMasterMk cId="1503104011" sldId="2147483748"/>
              <pc:sldLayoutMk cId="2580069719" sldId="2147483766"/>
              <ac:spMk id="53" creationId="{89286917-484E-4046-B9A1-328D39070049}"/>
            </ac:spMkLst>
          </pc:spChg>
          <pc:spChg chg="mod">
            <ac:chgData name="Bohms, H.M. (Michel)" userId="f0b80a2c-ca6a-4850-9433-81e4d17ec5c1" providerId="ADAL" clId="{FBD933A5-3716-4CE6-9944-9EE98115B741}" dt="2021-10-07T17:56:29.766" v="3731"/>
            <ac:spMkLst>
              <pc:docMk/>
              <pc:sldMasterMk cId="1503104011" sldId="2147483748"/>
              <pc:sldLayoutMk cId="2580069719" sldId="2147483766"/>
              <ac:spMk id="54" creationId="{F764B2EC-C279-4884-B53C-455B0E25A655}"/>
            </ac:spMkLst>
          </pc:spChg>
          <pc:spChg chg="mod">
            <ac:chgData name="Bohms, H.M. (Michel)" userId="f0b80a2c-ca6a-4850-9433-81e4d17ec5c1" providerId="ADAL" clId="{FBD933A5-3716-4CE6-9944-9EE98115B741}" dt="2021-10-07T17:56:29.767" v="3732"/>
            <ac:spMkLst>
              <pc:docMk/>
              <pc:sldMasterMk cId="1503104011" sldId="2147483748"/>
              <pc:sldLayoutMk cId="2580069719" sldId="2147483766"/>
              <ac:spMk id="55" creationId="{44680CC4-A98A-4431-AFA9-331B5F1079C8}"/>
            </ac:spMkLst>
          </pc:spChg>
          <pc:spChg chg="mod">
            <ac:chgData name="Bohms, H.M. (Michel)" userId="f0b80a2c-ca6a-4850-9433-81e4d17ec5c1" providerId="ADAL" clId="{FBD933A5-3716-4CE6-9944-9EE98115B741}" dt="2021-10-07T17:56:29.767" v="3733"/>
            <ac:spMkLst>
              <pc:docMk/>
              <pc:sldMasterMk cId="1503104011" sldId="2147483748"/>
              <pc:sldLayoutMk cId="2580069719" sldId="2147483766"/>
              <ac:spMk id="56" creationId="{5D6AA0F6-950B-4A76-82A8-F49C9B8F454E}"/>
            </ac:spMkLst>
          </pc:spChg>
          <pc:spChg chg="mod">
            <ac:chgData name="Bohms, H.M. (Michel)" userId="f0b80a2c-ca6a-4850-9433-81e4d17ec5c1" providerId="ADAL" clId="{FBD933A5-3716-4CE6-9944-9EE98115B741}" dt="2021-10-07T17:56:29.765" v="3730" actId="790"/>
            <ac:spMkLst>
              <pc:docMk/>
              <pc:sldMasterMk cId="1503104011" sldId="2147483748"/>
              <pc:sldLayoutMk cId="2580069719" sldId="2147483766"/>
              <ac:spMk id="70" creationId="{AB4A5F2F-65AC-40C8-9EC1-536B64FFD6F5}"/>
            </ac:spMkLst>
          </pc:spChg>
          <pc:spChg chg="mod">
            <ac:chgData name="Bohms, H.M. (Michel)" userId="f0b80a2c-ca6a-4850-9433-81e4d17ec5c1" providerId="ADAL" clId="{FBD933A5-3716-4CE6-9944-9EE98115B741}" dt="2021-10-07T17:56:29.769" v="3736"/>
            <ac:spMkLst>
              <pc:docMk/>
              <pc:sldMasterMk cId="1503104011" sldId="2147483748"/>
              <pc:sldLayoutMk cId="2580069719" sldId="2147483766"/>
              <ac:spMk id="71" creationId="{BE0A316B-EA03-47FF-BD0A-167FDC0FA81B}"/>
            </ac:spMkLst>
          </pc:spChg>
          <pc:spChg chg="mod">
            <ac:chgData name="Bohms, H.M. (Michel)" userId="f0b80a2c-ca6a-4850-9433-81e4d17ec5c1" providerId="ADAL" clId="{FBD933A5-3716-4CE6-9944-9EE98115B741}" dt="2021-10-07T17:56:29.769" v="3737"/>
            <ac:spMkLst>
              <pc:docMk/>
              <pc:sldMasterMk cId="1503104011" sldId="2147483748"/>
              <pc:sldLayoutMk cId="2580069719" sldId="2147483766"/>
              <ac:spMk id="72" creationId="{1283F809-9DA0-43CD-9C6B-AC6C805D78A2}"/>
            </ac:spMkLst>
          </pc:spChg>
          <pc:spChg chg="mod">
            <ac:chgData name="Bohms, H.M. (Michel)" userId="f0b80a2c-ca6a-4850-9433-81e4d17ec5c1" providerId="ADAL" clId="{FBD933A5-3716-4CE6-9944-9EE98115B741}" dt="2021-10-07T17:56:29.770" v="3738"/>
            <ac:spMkLst>
              <pc:docMk/>
              <pc:sldMasterMk cId="1503104011" sldId="2147483748"/>
              <pc:sldLayoutMk cId="2580069719" sldId="2147483766"/>
              <ac:spMk id="73" creationId="{F899DD24-69D3-47A1-8B45-D1881AAB46A3}"/>
            </ac:spMkLst>
          </pc:spChg>
        </pc:sldLayoutChg>
        <pc:sldLayoutChg chg="modSp mod">
          <pc:chgData name="Bohms, H.M. (Michel)" userId="f0b80a2c-ca6a-4850-9433-81e4d17ec5c1" providerId="ADAL" clId="{FBD933A5-3716-4CE6-9944-9EE98115B741}" dt="2021-10-07T17:56:29.809" v="3771" actId="790"/>
          <pc:sldLayoutMkLst>
            <pc:docMk/>
            <pc:sldMasterMk cId="1503104011" sldId="2147483748"/>
            <pc:sldLayoutMk cId="3453945610" sldId="2147483767"/>
          </pc:sldLayoutMkLst>
          <pc:spChg chg="mod">
            <ac:chgData name="Bohms, H.M. (Michel)" userId="f0b80a2c-ca6a-4850-9433-81e4d17ec5c1" providerId="ADAL" clId="{FBD933A5-3716-4CE6-9944-9EE98115B741}" dt="2021-10-07T17:56:29.806" v="3769" actId="790"/>
            <ac:spMkLst>
              <pc:docMk/>
              <pc:sldMasterMk cId="1503104011" sldId="2147483748"/>
              <pc:sldLayoutMk cId="3453945610" sldId="2147483767"/>
              <ac:spMk id="2" creationId="{39C59A2A-E932-4F20-ADBB-B7C76E26CBDC}"/>
            </ac:spMkLst>
          </pc:spChg>
          <pc:spChg chg="mod">
            <ac:chgData name="Bohms, H.M. (Michel)" userId="f0b80a2c-ca6a-4850-9433-81e4d17ec5c1" providerId="ADAL" clId="{FBD933A5-3716-4CE6-9944-9EE98115B741}" dt="2021-10-07T17:56:29.800" v="3767" actId="790"/>
            <ac:spMkLst>
              <pc:docMk/>
              <pc:sldMasterMk cId="1503104011" sldId="2147483748"/>
              <pc:sldLayoutMk cId="3453945610" sldId="2147483767"/>
              <ac:spMk id="3" creationId="{408CC563-ED69-4242-A700-66F529F00277}"/>
            </ac:spMkLst>
          </pc:spChg>
          <pc:spChg chg="mod">
            <ac:chgData name="Bohms, H.M. (Michel)" userId="f0b80a2c-ca6a-4850-9433-81e4d17ec5c1" providerId="ADAL" clId="{FBD933A5-3716-4CE6-9944-9EE98115B741}" dt="2021-10-07T17:56:29.802" v="3768" actId="790"/>
            <ac:spMkLst>
              <pc:docMk/>
              <pc:sldMasterMk cId="1503104011" sldId="2147483748"/>
              <pc:sldLayoutMk cId="3453945610" sldId="2147483767"/>
              <ac:spMk id="4" creationId="{D3F04256-5640-4A2F-9DE2-CA50AA5C4E19}"/>
            </ac:spMkLst>
          </pc:spChg>
          <pc:spChg chg="mod">
            <ac:chgData name="Bohms, H.M. (Michel)" userId="f0b80a2c-ca6a-4850-9433-81e4d17ec5c1" providerId="ADAL" clId="{FBD933A5-3716-4CE6-9944-9EE98115B741}" dt="2021-10-07T17:56:29.809" v="3771" actId="790"/>
            <ac:spMkLst>
              <pc:docMk/>
              <pc:sldMasterMk cId="1503104011" sldId="2147483748"/>
              <pc:sldLayoutMk cId="3453945610" sldId="2147483767"/>
              <ac:spMk id="5" creationId="{FF216664-7142-48FA-801A-A233888EAFDD}"/>
            </ac:spMkLst>
          </pc:spChg>
          <pc:spChg chg="mod">
            <ac:chgData name="Bohms, H.M. (Michel)" userId="f0b80a2c-ca6a-4850-9433-81e4d17ec5c1" providerId="ADAL" clId="{FBD933A5-3716-4CE6-9944-9EE98115B741}" dt="2021-10-07T17:56:29.792" v="3757"/>
            <ac:spMkLst>
              <pc:docMk/>
              <pc:sldMasterMk cId="1503104011" sldId="2147483748"/>
              <pc:sldLayoutMk cId="3453945610" sldId="2147483767"/>
              <ac:spMk id="22" creationId="{00000000-0000-0000-0000-000000000000}"/>
            </ac:spMkLst>
          </pc:spChg>
          <pc:spChg chg="mod">
            <ac:chgData name="Bohms, H.M. (Michel)" userId="f0b80a2c-ca6a-4850-9433-81e4d17ec5c1" providerId="ADAL" clId="{FBD933A5-3716-4CE6-9944-9EE98115B741}" dt="2021-10-07T17:56:29.807" v="3770" actId="790"/>
            <ac:spMkLst>
              <pc:docMk/>
              <pc:sldMasterMk cId="1503104011" sldId="2147483748"/>
              <pc:sldLayoutMk cId="3453945610" sldId="2147483767"/>
              <ac:spMk id="64" creationId="{9E282118-5AF8-446A-9FD3-768DDD6BCEAE}"/>
            </ac:spMkLst>
          </pc:spChg>
          <pc:spChg chg="mod">
            <ac:chgData name="Bohms, H.M. (Michel)" userId="f0b80a2c-ca6a-4850-9433-81e4d17ec5c1" providerId="ADAL" clId="{FBD933A5-3716-4CE6-9944-9EE98115B741}" dt="2021-10-07T17:56:29.782" v="3745"/>
            <ac:spMkLst>
              <pc:docMk/>
              <pc:sldMasterMk cId="1503104011" sldId="2147483748"/>
              <pc:sldLayoutMk cId="3453945610" sldId="2147483767"/>
              <ac:spMk id="101" creationId="{FA3930DD-DC22-421B-8B5C-ECC612505626}"/>
            </ac:spMkLst>
          </pc:spChg>
          <pc:spChg chg="mod">
            <ac:chgData name="Bohms, H.M. (Michel)" userId="f0b80a2c-ca6a-4850-9433-81e4d17ec5c1" providerId="ADAL" clId="{FBD933A5-3716-4CE6-9944-9EE98115B741}" dt="2021-10-07T17:56:29.789" v="3755" actId="790"/>
            <ac:spMkLst>
              <pc:docMk/>
              <pc:sldMasterMk cId="1503104011" sldId="2147483748"/>
              <pc:sldLayoutMk cId="3453945610" sldId="2147483767"/>
              <ac:spMk id="103" creationId="{82DED694-965C-41F6-8334-D160E5CDFC49}"/>
            </ac:spMkLst>
          </pc:spChg>
          <pc:spChg chg="mod">
            <ac:chgData name="Bohms, H.M. (Michel)" userId="f0b80a2c-ca6a-4850-9433-81e4d17ec5c1" providerId="ADAL" clId="{FBD933A5-3716-4CE6-9944-9EE98115B741}" dt="2021-10-07T17:56:29.783" v="3746"/>
            <ac:spMkLst>
              <pc:docMk/>
              <pc:sldMasterMk cId="1503104011" sldId="2147483748"/>
              <pc:sldLayoutMk cId="3453945610" sldId="2147483767"/>
              <ac:spMk id="104" creationId="{253B405D-F1AB-4817-B270-7BFFD3F3045F}"/>
            </ac:spMkLst>
          </pc:spChg>
          <pc:spChg chg="mod">
            <ac:chgData name="Bohms, H.M. (Michel)" userId="f0b80a2c-ca6a-4850-9433-81e4d17ec5c1" providerId="ADAL" clId="{FBD933A5-3716-4CE6-9944-9EE98115B741}" dt="2021-10-07T17:56:29.783" v="3747"/>
            <ac:spMkLst>
              <pc:docMk/>
              <pc:sldMasterMk cId="1503104011" sldId="2147483748"/>
              <pc:sldLayoutMk cId="3453945610" sldId="2147483767"/>
              <ac:spMk id="105" creationId="{D06D2B9A-2824-4C51-AC31-7B8A2F099D2A}"/>
            </ac:spMkLst>
          </pc:spChg>
          <pc:spChg chg="mod">
            <ac:chgData name="Bohms, H.M. (Michel)" userId="f0b80a2c-ca6a-4850-9433-81e4d17ec5c1" providerId="ADAL" clId="{FBD933A5-3716-4CE6-9944-9EE98115B741}" dt="2021-10-07T17:56:29.784" v="3748"/>
            <ac:spMkLst>
              <pc:docMk/>
              <pc:sldMasterMk cId="1503104011" sldId="2147483748"/>
              <pc:sldLayoutMk cId="3453945610" sldId="2147483767"/>
              <ac:spMk id="106" creationId="{2CBB626D-CD15-4693-8763-41BAEE5BF1E1}"/>
            </ac:spMkLst>
          </pc:spChg>
          <pc:spChg chg="mod">
            <ac:chgData name="Bohms, H.M. (Michel)" userId="f0b80a2c-ca6a-4850-9433-81e4d17ec5c1" providerId="ADAL" clId="{FBD933A5-3716-4CE6-9944-9EE98115B741}" dt="2021-10-07T17:56:29.784" v="3749"/>
            <ac:spMkLst>
              <pc:docMk/>
              <pc:sldMasterMk cId="1503104011" sldId="2147483748"/>
              <pc:sldLayoutMk cId="3453945610" sldId="2147483767"/>
              <ac:spMk id="107" creationId="{88ADBC97-6F7A-4743-A873-3D1D8CFFEC52}"/>
            </ac:spMkLst>
          </pc:spChg>
          <pc:spChg chg="mod">
            <ac:chgData name="Bohms, H.M. (Michel)" userId="f0b80a2c-ca6a-4850-9433-81e4d17ec5c1" providerId="ADAL" clId="{FBD933A5-3716-4CE6-9944-9EE98115B741}" dt="2021-10-07T17:56:29.785" v="3750"/>
            <ac:spMkLst>
              <pc:docMk/>
              <pc:sldMasterMk cId="1503104011" sldId="2147483748"/>
              <pc:sldLayoutMk cId="3453945610" sldId="2147483767"/>
              <ac:spMk id="108" creationId="{F1290261-F37B-486E-B055-2C1FF5B8542A}"/>
            </ac:spMkLst>
          </pc:spChg>
          <pc:spChg chg="mod">
            <ac:chgData name="Bohms, H.M. (Michel)" userId="f0b80a2c-ca6a-4850-9433-81e4d17ec5c1" providerId="ADAL" clId="{FBD933A5-3716-4CE6-9944-9EE98115B741}" dt="2021-10-07T17:56:29.786" v="3751"/>
            <ac:spMkLst>
              <pc:docMk/>
              <pc:sldMasterMk cId="1503104011" sldId="2147483748"/>
              <pc:sldLayoutMk cId="3453945610" sldId="2147483767"/>
              <ac:spMk id="109" creationId="{BF2DF362-BC86-44C1-A829-8F6669103432}"/>
            </ac:spMkLst>
          </pc:spChg>
          <pc:spChg chg="mod">
            <ac:chgData name="Bohms, H.M. (Michel)" userId="f0b80a2c-ca6a-4850-9433-81e4d17ec5c1" providerId="ADAL" clId="{FBD933A5-3716-4CE6-9944-9EE98115B741}" dt="2021-10-07T17:56:29.786" v="3752"/>
            <ac:spMkLst>
              <pc:docMk/>
              <pc:sldMasterMk cId="1503104011" sldId="2147483748"/>
              <pc:sldLayoutMk cId="3453945610" sldId="2147483767"/>
              <ac:spMk id="110" creationId="{9E3E5C86-3261-43B7-A062-873068475FB2}"/>
            </ac:spMkLst>
          </pc:spChg>
          <pc:spChg chg="mod">
            <ac:chgData name="Bohms, H.M. (Michel)" userId="f0b80a2c-ca6a-4850-9433-81e4d17ec5c1" providerId="ADAL" clId="{FBD933A5-3716-4CE6-9944-9EE98115B741}" dt="2021-10-07T17:56:29.787" v="3753"/>
            <ac:spMkLst>
              <pc:docMk/>
              <pc:sldMasterMk cId="1503104011" sldId="2147483748"/>
              <pc:sldLayoutMk cId="3453945610" sldId="2147483767"/>
              <ac:spMk id="111" creationId="{41E452AD-0E75-4DA7-8CD7-967C66DC88BE}"/>
            </ac:spMkLst>
          </pc:spChg>
          <pc:spChg chg="mod">
            <ac:chgData name="Bohms, H.M. (Michel)" userId="f0b80a2c-ca6a-4850-9433-81e4d17ec5c1" providerId="ADAL" clId="{FBD933A5-3716-4CE6-9944-9EE98115B741}" dt="2021-10-07T17:56:29.788" v="3754"/>
            <ac:spMkLst>
              <pc:docMk/>
              <pc:sldMasterMk cId="1503104011" sldId="2147483748"/>
              <pc:sldLayoutMk cId="3453945610" sldId="2147483767"/>
              <ac:spMk id="112" creationId="{9993F58D-1819-4524-8E3B-17F2D1752223}"/>
            </ac:spMkLst>
          </pc:spChg>
          <pc:spChg chg="mod">
            <ac:chgData name="Bohms, H.M. (Michel)" userId="f0b80a2c-ca6a-4850-9433-81e4d17ec5c1" providerId="ADAL" clId="{FBD933A5-3716-4CE6-9944-9EE98115B741}" dt="2021-10-07T17:56:29.792" v="3758"/>
            <ac:spMkLst>
              <pc:docMk/>
              <pc:sldMasterMk cId="1503104011" sldId="2147483748"/>
              <pc:sldLayoutMk cId="3453945610" sldId="2147483767"/>
              <ac:spMk id="113" creationId="{DC0E2FE1-67A8-4896-AAD4-23189DD2CEC4}"/>
            </ac:spMkLst>
          </pc:spChg>
          <pc:spChg chg="mod">
            <ac:chgData name="Bohms, H.M. (Michel)" userId="f0b80a2c-ca6a-4850-9433-81e4d17ec5c1" providerId="ADAL" clId="{FBD933A5-3716-4CE6-9944-9EE98115B741}" dt="2021-10-07T17:56:29.793" v="3759"/>
            <ac:spMkLst>
              <pc:docMk/>
              <pc:sldMasterMk cId="1503104011" sldId="2147483748"/>
              <pc:sldLayoutMk cId="3453945610" sldId="2147483767"/>
              <ac:spMk id="114" creationId="{E47D8EC2-0522-466E-84C1-3C645FA9D7A8}"/>
            </ac:spMkLst>
          </pc:spChg>
          <pc:spChg chg="mod">
            <ac:chgData name="Bohms, H.M. (Michel)" userId="f0b80a2c-ca6a-4850-9433-81e4d17ec5c1" providerId="ADAL" clId="{FBD933A5-3716-4CE6-9944-9EE98115B741}" dt="2021-10-07T17:56:29.794" v="3760"/>
            <ac:spMkLst>
              <pc:docMk/>
              <pc:sldMasterMk cId="1503104011" sldId="2147483748"/>
              <pc:sldLayoutMk cId="3453945610" sldId="2147483767"/>
              <ac:spMk id="115" creationId="{49DD3396-184F-49E8-B98D-B34CD946E474}"/>
            </ac:spMkLst>
          </pc:spChg>
          <pc:spChg chg="mod">
            <ac:chgData name="Bohms, H.M. (Michel)" userId="f0b80a2c-ca6a-4850-9433-81e4d17ec5c1" providerId="ADAL" clId="{FBD933A5-3716-4CE6-9944-9EE98115B741}" dt="2021-10-07T17:56:29.795" v="3761"/>
            <ac:spMkLst>
              <pc:docMk/>
              <pc:sldMasterMk cId="1503104011" sldId="2147483748"/>
              <pc:sldLayoutMk cId="3453945610" sldId="2147483767"/>
              <ac:spMk id="116" creationId="{169552EF-8046-4EA6-BFCC-CCED87C29DBE}"/>
            </ac:spMkLst>
          </pc:spChg>
          <pc:spChg chg="mod">
            <ac:chgData name="Bohms, H.M. (Michel)" userId="f0b80a2c-ca6a-4850-9433-81e4d17ec5c1" providerId="ADAL" clId="{FBD933A5-3716-4CE6-9944-9EE98115B741}" dt="2021-10-07T17:56:29.796" v="3762"/>
            <ac:spMkLst>
              <pc:docMk/>
              <pc:sldMasterMk cId="1503104011" sldId="2147483748"/>
              <pc:sldLayoutMk cId="3453945610" sldId="2147483767"/>
              <ac:spMk id="117" creationId="{E0C40C85-8D56-43B5-B229-590322AB9B05}"/>
            </ac:spMkLst>
          </pc:spChg>
          <pc:spChg chg="mod">
            <ac:chgData name="Bohms, H.M. (Michel)" userId="f0b80a2c-ca6a-4850-9433-81e4d17ec5c1" providerId="ADAL" clId="{FBD933A5-3716-4CE6-9944-9EE98115B741}" dt="2021-10-07T17:56:29.797" v="3763"/>
            <ac:spMkLst>
              <pc:docMk/>
              <pc:sldMasterMk cId="1503104011" sldId="2147483748"/>
              <pc:sldLayoutMk cId="3453945610" sldId="2147483767"/>
              <ac:spMk id="118" creationId="{296C5D1B-4354-448F-A9FA-2AAFEDCF744D}"/>
            </ac:spMkLst>
          </pc:spChg>
          <pc:spChg chg="mod">
            <ac:chgData name="Bohms, H.M. (Michel)" userId="f0b80a2c-ca6a-4850-9433-81e4d17ec5c1" providerId="ADAL" clId="{FBD933A5-3716-4CE6-9944-9EE98115B741}" dt="2021-10-07T17:56:29.797" v="3764"/>
            <ac:spMkLst>
              <pc:docMk/>
              <pc:sldMasterMk cId="1503104011" sldId="2147483748"/>
              <pc:sldLayoutMk cId="3453945610" sldId="2147483767"/>
              <ac:spMk id="119" creationId="{89AAB85E-0605-45B6-89ED-B21671AEA727}"/>
            </ac:spMkLst>
          </pc:spChg>
          <pc:spChg chg="mod">
            <ac:chgData name="Bohms, H.M. (Michel)" userId="f0b80a2c-ca6a-4850-9433-81e4d17ec5c1" providerId="ADAL" clId="{FBD933A5-3716-4CE6-9944-9EE98115B741}" dt="2021-10-07T17:56:29.798" v="3765"/>
            <ac:spMkLst>
              <pc:docMk/>
              <pc:sldMasterMk cId="1503104011" sldId="2147483748"/>
              <pc:sldLayoutMk cId="3453945610" sldId="2147483767"/>
              <ac:spMk id="120" creationId="{12C7B200-4535-4035-A3AC-7FB26B243553}"/>
            </ac:spMkLst>
          </pc:spChg>
          <pc:spChg chg="mod">
            <ac:chgData name="Bohms, H.M. (Michel)" userId="f0b80a2c-ca6a-4850-9433-81e4d17ec5c1" providerId="ADAL" clId="{FBD933A5-3716-4CE6-9944-9EE98115B741}" dt="2021-10-07T17:56:29.799" v="3766"/>
            <ac:spMkLst>
              <pc:docMk/>
              <pc:sldMasterMk cId="1503104011" sldId="2147483748"/>
              <pc:sldLayoutMk cId="3453945610" sldId="2147483767"/>
              <ac:spMk id="121" creationId="{93142C17-873E-4A17-89D0-A06014C1E48B}"/>
            </ac:spMkLst>
          </pc:spChg>
          <pc:spChg chg="mod">
            <ac:chgData name="Bohms, H.M. (Michel)" userId="f0b80a2c-ca6a-4850-9433-81e4d17ec5c1" providerId="ADAL" clId="{FBD933A5-3716-4CE6-9944-9EE98115B741}" dt="2021-10-07T17:56:29.791" v="3756" actId="790"/>
            <ac:spMkLst>
              <pc:docMk/>
              <pc:sldMasterMk cId="1503104011" sldId="2147483748"/>
              <pc:sldLayoutMk cId="3453945610" sldId="2147483767"/>
              <ac:spMk id="181" creationId="{C9047537-E9D6-4F40-B0E8-24851E46D123}"/>
            </ac:spMkLst>
          </pc:spChg>
        </pc:sldLayoutChg>
        <pc:sldLayoutChg chg="modSp mod">
          <pc:chgData name="Bohms, H.M. (Michel)" userId="f0b80a2c-ca6a-4850-9433-81e4d17ec5c1" providerId="ADAL" clId="{FBD933A5-3716-4CE6-9944-9EE98115B741}" dt="2021-10-07T17:56:29.816" v="3779"/>
          <pc:sldLayoutMkLst>
            <pc:docMk/>
            <pc:sldMasterMk cId="1503104011" sldId="2147483748"/>
            <pc:sldLayoutMk cId="21343447" sldId="2147483768"/>
          </pc:sldLayoutMkLst>
          <pc:spChg chg="mod">
            <ac:chgData name="Bohms, H.M. (Michel)" userId="f0b80a2c-ca6a-4850-9433-81e4d17ec5c1" providerId="ADAL" clId="{FBD933A5-3716-4CE6-9944-9EE98115B741}" dt="2021-10-07T17:56:29.816" v="3779"/>
            <ac:spMkLst>
              <pc:docMk/>
              <pc:sldMasterMk cId="1503104011" sldId="2147483748"/>
              <pc:sldLayoutMk cId="21343447" sldId="2147483768"/>
              <ac:spMk id="6" creationId="{00000000-0000-0000-0000-000000000000}"/>
            </ac:spMkLst>
          </pc:spChg>
          <pc:spChg chg="mod">
            <ac:chgData name="Bohms, H.M. (Michel)" userId="f0b80a2c-ca6a-4850-9433-81e4d17ec5c1" providerId="ADAL" clId="{FBD933A5-3716-4CE6-9944-9EE98115B741}" dt="2021-10-07T17:56:29.816" v="3778"/>
            <ac:spMkLst>
              <pc:docMk/>
              <pc:sldMasterMk cId="1503104011" sldId="2147483748"/>
              <pc:sldLayoutMk cId="21343447" sldId="2147483768"/>
              <ac:spMk id="9" creationId="{EF14CB9B-F149-429B-A5C3-71E7B5658D62}"/>
            </ac:spMkLst>
          </pc:spChg>
          <pc:spChg chg="mod">
            <ac:chgData name="Bohms, H.M. (Michel)" userId="f0b80a2c-ca6a-4850-9433-81e4d17ec5c1" providerId="ADAL" clId="{FBD933A5-3716-4CE6-9944-9EE98115B741}" dt="2021-10-07T17:56:29.814" v="3775"/>
            <ac:spMkLst>
              <pc:docMk/>
              <pc:sldMasterMk cId="1503104011" sldId="2147483748"/>
              <pc:sldLayoutMk cId="21343447" sldId="2147483768"/>
              <ac:spMk id="15" creationId="{209E820A-5DE9-4FC3-986A-5D1FB86C8AC7}"/>
            </ac:spMkLst>
          </pc:spChg>
          <pc:spChg chg="mod">
            <ac:chgData name="Bohms, H.M. (Michel)" userId="f0b80a2c-ca6a-4850-9433-81e4d17ec5c1" providerId="ADAL" clId="{FBD933A5-3716-4CE6-9944-9EE98115B741}" dt="2021-10-07T17:56:29.815" v="3777"/>
            <ac:spMkLst>
              <pc:docMk/>
              <pc:sldMasterMk cId="1503104011" sldId="2147483748"/>
              <pc:sldLayoutMk cId="21343447" sldId="2147483768"/>
              <ac:spMk id="144" creationId="{35F05C4C-6075-4158-98BE-256211DC58AE}"/>
            </ac:spMkLst>
          </pc:spChg>
          <pc:spChg chg="mod">
            <ac:chgData name="Bohms, H.M. (Michel)" userId="f0b80a2c-ca6a-4850-9433-81e4d17ec5c1" providerId="ADAL" clId="{FBD933A5-3716-4CE6-9944-9EE98115B741}" dt="2021-10-07T17:56:29.815" v="3776"/>
            <ac:spMkLst>
              <pc:docMk/>
              <pc:sldMasterMk cId="1503104011" sldId="2147483748"/>
              <pc:sldLayoutMk cId="21343447" sldId="2147483768"/>
              <ac:spMk id="147" creationId="{B7047D21-55FE-4B63-B1D8-8A610FAEFAF5}"/>
            </ac:spMkLst>
          </pc:spChg>
          <pc:spChg chg="mod">
            <ac:chgData name="Bohms, H.M. (Michel)" userId="f0b80a2c-ca6a-4850-9433-81e4d17ec5c1" providerId="ADAL" clId="{FBD933A5-3716-4CE6-9944-9EE98115B741}" dt="2021-10-07T17:56:29.810" v="3772" actId="790"/>
            <ac:spMkLst>
              <pc:docMk/>
              <pc:sldMasterMk cId="1503104011" sldId="2147483748"/>
              <pc:sldLayoutMk cId="21343447" sldId="2147483768"/>
              <ac:spMk id="148" creationId="{4A1F86EE-56C2-4FC7-A5E3-4FF8BAE206B8}"/>
            </ac:spMkLst>
          </pc:spChg>
          <pc:spChg chg="mod">
            <ac:chgData name="Bohms, H.M. (Michel)" userId="f0b80a2c-ca6a-4850-9433-81e4d17ec5c1" providerId="ADAL" clId="{FBD933A5-3716-4CE6-9944-9EE98115B741}" dt="2021-10-07T17:56:29.813" v="3774" actId="790"/>
            <ac:spMkLst>
              <pc:docMk/>
              <pc:sldMasterMk cId="1503104011" sldId="2147483748"/>
              <pc:sldLayoutMk cId="21343447" sldId="2147483768"/>
              <ac:spMk id="152" creationId="{FC38A077-DCB9-4498-8DB4-E60250F49476}"/>
            </ac:spMkLst>
          </pc:spChg>
          <pc:spChg chg="mod">
            <ac:chgData name="Bohms, H.M. (Michel)" userId="f0b80a2c-ca6a-4850-9433-81e4d17ec5c1" providerId="ADAL" clId="{FBD933A5-3716-4CE6-9944-9EE98115B741}" dt="2021-10-07T17:56:29.812" v="3773" actId="790"/>
            <ac:spMkLst>
              <pc:docMk/>
              <pc:sldMasterMk cId="1503104011" sldId="2147483748"/>
              <pc:sldLayoutMk cId="21343447" sldId="2147483768"/>
              <ac:spMk id="153" creationId="{4C9593A0-481A-4577-845D-CDCE33B1CEB4}"/>
            </ac:spMkLst>
          </pc:spChg>
        </pc:sldLayoutChg>
      </pc:sldMasterChg>
      <pc:sldMasterChg chg="modSp mod modSldLayout">
        <pc:chgData name="Bohms, H.M. (Michel)" userId="f0b80a2c-ca6a-4850-9433-81e4d17ec5c1" providerId="ADAL" clId="{FBD933A5-3716-4CE6-9944-9EE98115B741}" dt="2021-10-07T17:56:30.173" v="4046"/>
        <pc:sldMasterMkLst>
          <pc:docMk/>
          <pc:sldMasterMk cId="3233360905" sldId="2147483769"/>
        </pc:sldMasterMkLst>
        <pc:spChg chg="mod">
          <ac:chgData name="Bohms, H.M. (Michel)" userId="f0b80a2c-ca6a-4850-9433-81e4d17ec5c1" providerId="ADAL" clId="{FBD933A5-3716-4CE6-9944-9EE98115B741}" dt="2021-10-07T17:56:29.827" v="3784" actId="790"/>
          <ac:spMkLst>
            <pc:docMk/>
            <pc:sldMasterMk cId="3233360905" sldId="2147483769"/>
            <ac:spMk id="2" creationId="{00000000-0000-0000-0000-000000000000}"/>
          </ac:spMkLst>
        </pc:spChg>
        <pc:spChg chg="mod">
          <ac:chgData name="Bohms, H.M. (Michel)" userId="f0b80a2c-ca6a-4850-9433-81e4d17ec5c1" providerId="ADAL" clId="{FBD933A5-3716-4CE6-9944-9EE98115B741}" dt="2021-10-07T17:56:29.820" v="3781" actId="790"/>
          <ac:spMkLst>
            <pc:docMk/>
            <pc:sldMasterMk cId="3233360905" sldId="2147483769"/>
            <ac:spMk id="3" creationId="{00000000-0000-0000-0000-000000000000}"/>
          </ac:spMkLst>
        </pc:spChg>
        <pc:spChg chg="mod">
          <ac:chgData name="Bohms, H.M. (Michel)" userId="f0b80a2c-ca6a-4850-9433-81e4d17ec5c1" providerId="ADAL" clId="{FBD933A5-3716-4CE6-9944-9EE98115B741}" dt="2021-10-07T17:56:29.826" v="3783" actId="790"/>
          <ac:spMkLst>
            <pc:docMk/>
            <pc:sldMasterMk cId="3233360905" sldId="2147483769"/>
            <ac:spMk id="4" creationId="{AF8099B3-10E2-46C1-BF04-AE3AD12B9054}"/>
          </ac:spMkLst>
        </pc:spChg>
        <pc:spChg chg="mod">
          <ac:chgData name="Bohms, H.M. (Michel)" userId="f0b80a2c-ca6a-4850-9433-81e4d17ec5c1" providerId="ADAL" clId="{FBD933A5-3716-4CE6-9944-9EE98115B741}" dt="2021-10-07T17:56:29.822" v="3782" actId="790"/>
          <ac:spMkLst>
            <pc:docMk/>
            <pc:sldMasterMk cId="3233360905" sldId="2147483769"/>
            <ac:spMk id="6" creationId="{48A9FB6B-5087-4423-A1CA-6D25601F6E77}"/>
          </ac:spMkLst>
        </pc:spChg>
        <pc:spChg chg="mod">
          <ac:chgData name="Bohms, H.M. (Michel)" userId="f0b80a2c-ca6a-4850-9433-81e4d17ec5c1" providerId="ADAL" clId="{FBD933A5-3716-4CE6-9944-9EE98115B741}" dt="2021-10-07T17:56:29.818" v="3780" actId="790"/>
          <ac:spMkLst>
            <pc:docMk/>
            <pc:sldMasterMk cId="3233360905" sldId="2147483769"/>
            <ac:spMk id="9" creationId="{CBEA4851-877C-40F6-B8BA-24A4A19AADE4}"/>
          </ac:spMkLst>
        </pc:spChg>
        <pc:sldLayoutChg chg="modSp mod">
          <pc:chgData name="Bohms, H.M. (Michel)" userId="f0b80a2c-ca6a-4850-9433-81e4d17ec5c1" providerId="ADAL" clId="{FBD933A5-3716-4CE6-9944-9EE98115B741}" dt="2021-10-07T17:56:29.839" v="3795"/>
          <pc:sldLayoutMkLst>
            <pc:docMk/>
            <pc:sldMasterMk cId="3233360905" sldId="2147483769"/>
            <pc:sldLayoutMk cId="1471393839" sldId="2147483770"/>
          </pc:sldLayoutMkLst>
          <pc:spChg chg="mod">
            <ac:chgData name="Bohms, H.M. (Michel)" userId="f0b80a2c-ca6a-4850-9433-81e4d17ec5c1" providerId="ADAL" clId="{FBD933A5-3716-4CE6-9944-9EE98115B741}" dt="2021-10-07T17:56:29.839" v="3795"/>
            <ac:spMkLst>
              <pc:docMk/>
              <pc:sldMasterMk cId="3233360905" sldId="2147483769"/>
              <pc:sldLayoutMk cId="1471393839" sldId="2147483770"/>
              <ac:spMk id="6" creationId="{00000000-0000-0000-0000-000000000000}"/>
            </ac:spMkLst>
          </pc:spChg>
          <pc:spChg chg="mod">
            <ac:chgData name="Bohms, H.M. (Michel)" userId="f0b80a2c-ca6a-4850-9433-81e4d17ec5c1" providerId="ADAL" clId="{FBD933A5-3716-4CE6-9944-9EE98115B741}" dt="2021-10-07T17:56:29.838" v="3793" actId="20577"/>
            <ac:spMkLst>
              <pc:docMk/>
              <pc:sldMasterMk cId="3233360905" sldId="2147483769"/>
              <pc:sldLayoutMk cId="1471393839" sldId="2147483770"/>
              <ac:spMk id="7" creationId="{946905A8-314B-47D6-9A70-0C647876EC1C}"/>
            </ac:spMkLst>
          </pc:spChg>
          <pc:spChg chg="mod">
            <ac:chgData name="Bohms, H.M. (Michel)" userId="f0b80a2c-ca6a-4850-9433-81e4d17ec5c1" providerId="ADAL" clId="{FBD933A5-3716-4CE6-9944-9EE98115B741}" dt="2021-10-07T17:56:29.839" v="3794"/>
            <ac:spMkLst>
              <pc:docMk/>
              <pc:sldMasterMk cId="3233360905" sldId="2147483769"/>
              <pc:sldLayoutMk cId="1471393839" sldId="2147483770"/>
              <ac:spMk id="9" creationId="{EF14CB9B-F149-429B-A5C3-71E7B5658D62}"/>
            </ac:spMkLst>
          </pc:spChg>
          <pc:spChg chg="mod">
            <ac:chgData name="Bohms, H.M. (Michel)" userId="f0b80a2c-ca6a-4850-9433-81e4d17ec5c1" providerId="ADAL" clId="{FBD933A5-3716-4CE6-9944-9EE98115B741}" dt="2021-10-07T17:56:29.834" v="3790"/>
            <ac:spMkLst>
              <pc:docMk/>
              <pc:sldMasterMk cId="3233360905" sldId="2147483769"/>
              <pc:sldLayoutMk cId="1471393839" sldId="2147483770"/>
              <ac:spMk id="15" creationId="{209E820A-5DE9-4FC3-986A-5D1FB86C8AC7}"/>
            </ac:spMkLst>
          </pc:spChg>
          <pc:spChg chg="mod">
            <ac:chgData name="Bohms, H.M. (Michel)" userId="f0b80a2c-ca6a-4850-9433-81e4d17ec5c1" providerId="ADAL" clId="{FBD933A5-3716-4CE6-9944-9EE98115B741}" dt="2021-10-07T17:56:29.830" v="3786"/>
            <ac:spMkLst>
              <pc:docMk/>
              <pc:sldMasterMk cId="3233360905" sldId="2147483769"/>
              <pc:sldLayoutMk cId="1471393839" sldId="2147483770"/>
              <ac:spMk id="144" creationId="{35F05C4C-6075-4158-98BE-256211DC58AE}"/>
            </ac:spMkLst>
          </pc:spChg>
          <pc:spChg chg="mod">
            <ac:chgData name="Bohms, H.M. (Michel)" userId="f0b80a2c-ca6a-4850-9433-81e4d17ec5c1" providerId="ADAL" clId="{FBD933A5-3716-4CE6-9944-9EE98115B741}" dt="2021-10-07T17:56:29.830" v="3787"/>
            <ac:spMkLst>
              <pc:docMk/>
              <pc:sldMasterMk cId="3233360905" sldId="2147483769"/>
              <pc:sldLayoutMk cId="1471393839" sldId="2147483770"/>
              <ac:spMk id="147" creationId="{B7047D21-55FE-4B63-B1D8-8A610FAEFAF5}"/>
            </ac:spMkLst>
          </pc:spChg>
          <pc:spChg chg="mod">
            <ac:chgData name="Bohms, H.M. (Michel)" userId="f0b80a2c-ca6a-4850-9433-81e4d17ec5c1" providerId="ADAL" clId="{FBD933A5-3716-4CE6-9944-9EE98115B741}" dt="2021-10-07T17:56:29.829" v="3785" actId="790"/>
            <ac:spMkLst>
              <pc:docMk/>
              <pc:sldMasterMk cId="3233360905" sldId="2147483769"/>
              <pc:sldLayoutMk cId="1471393839" sldId="2147483770"/>
              <ac:spMk id="148" creationId="{4A1F86EE-56C2-4FC7-A5E3-4FF8BAE206B8}"/>
            </ac:spMkLst>
          </pc:spChg>
          <pc:spChg chg="mod">
            <ac:chgData name="Bohms, H.M. (Michel)" userId="f0b80a2c-ca6a-4850-9433-81e4d17ec5c1" providerId="ADAL" clId="{FBD933A5-3716-4CE6-9944-9EE98115B741}" dt="2021-10-07T17:56:29.833" v="3789" actId="790"/>
            <ac:spMkLst>
              <pc:docMk/>
              <pc:sldMasterMk cId="3233360905" sldId="2147483769"/>
              <pc:sldLayoutMk cId="1471393839" sldId="2147483770"/>
              <ac:spMk id="152" creationId="{FC38A077-DCB9-4498-8DB4-E60250F49476}"/>
            </ac:spMkLst>
          </pc:spChg>
          <pc:spChg chg="mod">
            <ac:chgData name="Bohms, H.M. (Michel)" userId="f0b80a2c-ca6a-4850-9433-81e4d17ec5c1" providerId="ADAL" clId="{FBD933A5-3716-4CE6-9944-9EE98115B741}" dt="2021-10-07T17:56:29.832" v="3788" actId="790"/>
            <ac:spMkLst>
              <pc:docMk/>
              <pc:sldMasterMk cId="3233360905" sldId="2147483769"/>
              <pc:sldLayoutMk cId="1471393839" sldId="2147483770"/>
              <ac:spMk id="153" creationId="{4C9593A0-481A-4577-845D-CDCE33B1CEB4}"/>
            </ac:spMkLst>
          </pc:spChg>
        </pc:sldLayoutChg>
        <pc:sldLayoutChg chg="modSp mod">
          <pc:chgData name="Bohms, H.M. (Michel)" userId="f0b80a2c-ca6a-4850-9433-81e4d17ec5c1" providerId="ADAL" clId="{FBD933A5-3716-4CE6-9944-9EE98115B741}" dt="2021-10-07T17:56:29.852" v="3814" actId="790"/>
          <pc:sldLayoutMkLst>
            <pc:docMk/>
            <pc:sldMasterMk cId="3233360905" sldId="2147483769"/>
            <pc:sldLayoutMk cId="267875208" sldId="2147483771"/>
          </pc:sldLayoutMkLst>
          <pc:spChg chg="mod">
            <ac:chgData name="Bohms, H.M. (Michel)" userId="f0b80a2c-ca6a-4850-9433-81e4d17ec5c1" providerId="ADAL" clId="{FBD933A5-3716-4CE6-9944-9EE98115B741}" dt="2021-10-07T17:56:29.842" v="3797"/>
            <ac:spMkLst>
              <pc:docMk/>
              <pc:sldMasterMk cId="3233360905" sldId="2147483769"/>
              <pc:sldLayoutMk cId="267875208" sldId="2147483771"/>
              <ac:spMk id="3" creationId="{00000000-0000-0000-0000-000000000000}"/>
            </ac:spMkLst>
          </pc:spChg>
          <pc:spChg chg="mod">
            <ac:chgData name="Bohms, H.M. (Michel)" userId="f0b80a2c-ca6a-4850-9433-81e4d17ec5c1" providerId="ADAL" clId="{FBD933A5-3716-4CE6-9944-9EE98115B741}" dt="2021-10-07T17:56:29.841" v="3796" actId="790"/>
            <ac:spMkLst>
              <pc:docMk/>
              <pc:sldMasterMk cId="3233360905" sldId="2147483769"/>
              <pc:sldLayoutMk cId="267875208" sldId="2147483771"/>
              <ac:spMk id="5" creationId="{DA6621DD-BDCD-46CA-8A6F-90B3DC62D7E8}"/>
            </ac:spMkLst>
          </pc:spChg>
          <pc:spChg chg="mod">
            <ac:chgData name="Bohms, H.M. (Michel)" userId="f0b80a2c-ca6a-4850-9433-81e4d17ec5c1" providerId="ADAL" clId="{FBD933A5-3716-4CE6-9944-9EE98115B741}" dt="2021-10-07T17:56:29.851" v="3813"/>
            <ac:spMkLst>
              <pc:docMk/>
              <pc:sldMasterMk cId="3233360905" sldId="2147483769"/>
              <pc:sldLayoutMk cId="267875208" sldId="2147483771"/>
              <ac:spMk id="6" creationId="{D087FE13-DC03-4A42-925F-D0677F5B0C5C}"/>
            </ac:spMkLst>
          </pc:spChg>
          <pc:spChg chg="mod">
            <ac:chgData name="Bohms, H.M. (Michel)" userId="f0b80a2c-ca6a-4850-9433-81e4d17ec5c1" providerId="ADAL" clId="{FBD933A5-3716-4CE6-9944-9EE98115B741}" dt="2021-10-07T17:56:29.852" v="3814" actId="790"/>
            <ac:spMkLst>
              <pc:docMk/>
              <pc:sldMasterMk cId="3233360905" sldId="2147483769"/>
              <pc:sldLayoutMk cId="267875208" sldId="2147483771"/>
              <ac:spMk id="7" creationId="{B76C25E1-07C9-4424-9735-917EC2818459}"/>
            </ac:spMkLst>
          </pc:spChg>
          <pc:spChg chg="mod">
            <ac:chgData name="Bohms, H.M. (Michel)" userId="f0b80a2c-ca6a-4850-9433-81e4d17ec5c1" providerId="ADAL" clId="{FBD933A5-3716-4CE6-9944-9EE98115B741}" dt="2021-10-07T17:56:29.842" v="3798"/>
            <ac:spMkLst>
              <pc:docMk/>
              <pc:sldMasterMk cId="3233360905" sldId="2147483769"/>
              <pc:sldLayoutMk cId="267875208" sldId="2147483771"/>
              <ac:spMk id="130" creationId="{09139BB3-0E95-42DB-B5FD-B804238C47E7}"/>
            </ac:spMkLst>
          </pc:spChg>
          <pc:spChg chg="mod">
            <ac:chgData name="Bohms, H.M. (Michel)" userId="f0b80a2c-ca6a-4850-9433-81e4d17ec5c1" providerId="ADAL" clId="{FBD933A5-3716-4CE6-9944-9EE98115B741}" dt="2021-10-07T17:56:29.843" v="3799"/>
            <ac:spMkLst>
              <pc:docMk/>
              <pc:sldMasterMk cId="3233360905" sldId="2147483769"/>
              <pc:sldLayoutMk cId="267875208" sldId="2147483771"/>
              <ac:spMk id="131" creationId="{0193F33A-B169-4E6C-A0E4-1C401F03326A}"/>
            </ac:spMkLst>
          </pc:spChg>
          <pc:spChg chg="mod">
            <ac:chgData name="Bohms, H.M. (Michel)" userId="f0b80a2c-ca6a-4850-9433-81e4d17ec5c1" providerId="ADAL" clId="{FBD933A5-3716-4CE6-9944-9EE98115B741}" dt="2021-10-07T17:56:29.843" v="3800"/>
            <ac:spMkLst>
              <pc:docMk/>
              <pc:sldMasterMk cId="3233360905" sldId="2147483769"/>
              <pc:sldLayoutMk cId="267875208" sldId="2147483771"/>
              <ac:spMk id="132" creationId="{CFDDF722-2134-44DD-9F42-55A2163355CF}"/>
            </ac:spMkLst>
          </pc:spChg>
          <pc:spChg chg="mod">
            <ac:chgData name="Bohms, H.M. (Michel)" userId="f0b80a2c-ca6a-4850-9433-81e4d17ec5c1" providerId="ADAL" clId="{FBD933A5-3716-4CE6-9944-9EE98115B741}" dt="2021-10-07T17:56:29.844" v="3801"/>
            <ac:spMkLst>
              <pc:docMk/>
              <pc:sldMasterMk cId="3233360905" sldId="2147483769"/>
              <pc:sldLayoutMk cId="267875208" sldId="2147483771"/>
              <ac:spMk id="133" creationId="{E2A18408-6710-416E-8413-E2AF616D91BC}"/>
            </ac:spMkLst>
          </pc:spChg>
          <pc:spChg chg="mod">
            <ac:chgData name="Bohms, H.M. (Michel)" userId="f0b80a2c-ca6a-4850-9433-81e4d17ec5c1" providerId="ADAL" clId="{FBD933A5-3716-4CE6-9944-9EE98115B741}" dt="2021-10-07T17:56:29.845" v="3802"/>
            <ac:spMkLst>
              <pc:docMk/>
              <pc:sldMasterMk cId="3233360905" sldId="2147483769"/>
              <pc:sldLayoutMk cId="267875208" sldId="2147483771"/>
              <ac:spMk id="134" creationId="{432466DB-08EE-4A9B-B739-16F0BD593113}"/>
            </ac:spMkLst>
          </pc:spChg>
          <pc:spChg chg="mod">
            <ac:chgData name="Bohms, H.M. (Michel)" userId="f0b80a2c-ca6a-4850-9433-81e4d17ec5c1" providerId="ADAL" clId="{FBD933A5-3716-4CE6-9944-9EE98115B741}" dt="2021-10-07T17:56:29.845" v="3803"/>
            <ac:spMkLst>
              <pc:docMk/>
              <pc:sldMasterMk cId="3233360905" sldId="2147483769"/>
              <pc:sldLayoutMk cId="267875208" sldId="2147483771"/>
              <ac:spMk id="135" creationId="{FB1B3F49-2D34-4B2A-8143-8FF9313EDD5E}"/>
            </ac:spMkLst>
          </pc:spChg>
          <pc:spChg chg="mod">
            <ac:chgData name="Bohms, H.M. (Michel)" userId="f0b80a2c-ca6a-4850-9433-81e4d17ec5c1" providerId="ADAL" clId="{FBD933A5-3716-4CE6-9944-9EE98115B741}" dt="2021-10-07T17:56:29.846" v="3804"/>
            <ac:spMkLst>
              <pc:docMk/>
              <pc:sldMasterMk cId="3233360905" sldId="2147483769"/>
              <pc:sldLayoutMk cId="267875208" sldId="2147483771"/>
              <ac:spMk id="136" creationId="{90076CCB-0A34-4B58-AD13-14B30D4E58E6}"/>
            </ac:spMkLst>
          </pc:spChg>
          <pc:spChg chg="mod">
            <ac:chgData name="Bohms, H.M. (Michel)" userId="f0b80a2c-ca6a-4850-9433-81e4d17ec5c1" providerId="ADAL" clId="{FBD933A5-3716-4CE6-9944-9EE98115B741}" dt="2021-10-07T17:56:29.846" v="3805"/>
            <ac:spMkLst>
              <pc:docMk/>
              <pc:sldMasterMk cId="3233360905" sldId="2147483769"/>
              <pc:sldLayoutMk cId="267875208" sldId="2147483771"/>
              <ac:spMk id="137" creationId="{6E4C1E79-BFB4-49E2-B8B4-704FE08A0221}"/>
            </ac:spMkLst>
          </pc:spChg>
          <pc:spChg chg="mod">
            <ac:chgData name="Bohms, H.M. (Michel)" userId="f0b80a2c-ca6a-4850-9433-81e4d17ec5c1" providerId="ADAL" clId="{FBD933A5-3716-4CE6-9944-9EE98115B741}" dt="2021-10-07T17:56:29.847" v="3806"/>
            <ac:spMkLst>
              <pc:docMk/>
              <pc:sldMasterMk cId="3233360905" sldId="2147483769"/>
              <pc:sldLayoutMk cId="267875208" sldId="2147483771"/>
              <ac:spMk id="138" creationId="{DC76EBBF-0030-4AA1-BF10-48A92A06B59F}"/>
            </ac:spMkLst>
          </pc:spChg>
          <pc:spChg chg="mod">
            <ac:chgData name="Bohms, H.M. (Michel)" userId="f0b80a2c-ca6a-4850-9433-81e4d17ec5c1" providerId="ADAL" clId="{FBD933A5-3716-4CE6-9944-9EE98115B741}" dt="2021-10-07T17:56:29.847" v="3807"/>
            <ac:spMkLst>
              <pc:docMk/>
              <pc:sldMasterMk cId="3233360905" sldId="2147483769"/>
              <pc:sldLayoutMk cId="267875208" sldId="2147483771"/>
              <ac:spMk id="139" creationId="{5017CD28-C2AF-4032-B589-1423BFA89F05}"/>
            </ac:spMkLst>
          </pc:spChg>
          <pc:spChg chg="mod">
            <ac:chgData name="Bohms, H.M. (Michel)" userId="f0b80a2c-ca6a-4850-9433-81e4d17ec5c1" providerId="ADAL" clId="{FBD933A5-3716-4CE6-9944-9EE98115B741}" dt="2021-10-07T17:56:29.848" v="3808"/>
            <ac:spMkLst>
              <pc:docMk/>
              <pc:sldMasterMk cId="3233360905" sldId="2147483769"/>
              <pc:sldLayoutMk cId="267875208" sldId="2147483771"/>
              <ac:spMk id="140" creationId="{FBA4AAE8-8D5F-4224-B74C-AFE8DAA7B73B}"/>
            </ac:spMkLst>
          </pc:spChg>
          <pc:spChg chg="mod">
            <ac:chgData name="Bohms, H.M. (Michel)" userId="f0b80a2c-ca6a-4850-9433-81e4d17ec5c1" providerId="ADAL" clId="{FBD933A5-3716-4CE6-9944-9EE98115B741}" dt="2021-10-07T17:56:29.849" v="3809"/>
            <ac:spMkLst>
              <pc:docMk/>
              <pc:sldMasterMk cId="3233360905" sldId="2147483769"/>
              <pc:sldLayoutMk cId="267875208" sldId="2147483771"/>
              <ac:spMk id="141" creationId="{6805760E-C026-4BB8-A85F-3C2FF927F6F4}"/>
            </ac:spMkLst>
          </pc:spChg>
          <pc:spChg chg="mod">
            <ac:chgData name="Bohms, H.M. (Michel)" userId="f0b80a2c-ca6a-4850-9433-81e4d17ec5c1" providerId="ADAL" clId="{FBD933A5-3716-4CE6-9944-9EE98115B741}" dt="2021-10-07T17:56:29.849" v="3810"/>
            <ac:spMkLst>
              <pc:docMk/>
              <pc:sldMasterMk cId="3233360905" sldId="2147483769"/>
              <pc:sldLayoutMk cId="267875208" sldId="2147483771"/>
              <ac:spMk id="142" creationId="{230160BE-302E-4C96-96A3-7B349A370C8E}"/>
            </ac:spMkLst>
          </pc:spChg>
          <pc:spChg chg="mod">
            <ac:chgData name="Bohms, H.M. (Michel)" userId="f0b80a2c-ca6a-4850-9433-81e4d17ec5c1" providerId="ADAL" clId="{FBD933A5-3716-4CE6-9944-9EE98115B741}" dt="2021-10-07T17:56:29.850" v="3811"/>
            <ac:spMkLst>
              <pc:docMk/>
              <pc:sldMasterMk cId="3233360905" sldId="2147483769"/>
              <pc:sldLayoutMk cId="267875208" sldId="2147483771"/>
              <ac:spMk id="143" creationId="{A7A2C18B-31F8-41AE-9CE0-F6E0827E24D3}"/>
            </ac:spMkLst>
          </pc:spChg>
          <pc:spChg chg="mod">
            <ac:chgData name="Bohms, H.M. (Michel)" userId="f0b80a2c-ca6a-4850-9433-81e4d17ec5c1" providerId="ADAL" clId="{FBD933A5-3716-4CE6-9944-9EE98115B741}" dt="2021-10-07T17:56:29.850" v="3812"/>
            <ac:spMkLst>
              <pc:docMk/>
              <pc:sldMasterMk cId="3233360905" sldId="2147483769"/>
              <pc:sldLayoutMk cId="267875208" sldId="2147483771"/>
              <ac:spMk id="144" creationId="{5863A4F4-EC3F-4D3A-BA06-224079A5A54A}"/>
            </ac:spMkLst>
          </pc:spChg>
        </pc:sldLayoutChg>
        <pc:sldLayoutChg chg="modSp mod">
          <pc:chgData name="Bohms, H.M. (Michel)" userId="f0b80a2c-ca6a-4850-9433-81e4d17ec5c1" providerId="ADAL" clId="{FBD933A5-3716-4CE6-9944-9EE98115B741}" dt="2021-10-07T17:56:29.874" v="3849" actId="790"/>
          <pc:sldLayoutMkLst>
            <pc:docMk/>
            <pc:sldMasterMk cId="3233360905" sldId="2147483769"/>
            <pc:sldLayoutMk cId="2626021620" sldId="2147483772"/>
          </pc:sldLayoutMkLst>
          <pc:spChg chg="mod">
            <ac:chgData name="Bohms, H.M. (Michel)" userId="f0b80a2c-ca6a-4850-9433-81e4d17ec5c1" providerId="ADAL" clId="{FBD933A5-3716-4CE6-9944-9EE98115B741}" dt="2021-10-07T17:56:29.855" v="3816"/>
            <ac:spMkLst>
              <pc:docMk/>
              <pc:sldMasterMk cId="3233360905" sldId="2147483769"/>
              <pc:sldLayoutMk cId="2626021620" sldId="2147483772"/>
              <ac:spMk id="3" creationId="{00000000-0000-0000-0000-000000000000}"/>
            </ac:spMkLst>
          </pc:spChg>
          <pc:spChg chg="mod">
            <ac:chgData name="Bohms, H.M. (Michel)" userId="f0b80a2c-ca6a-4850-9433-81e4d17ec5c1" providerId="ADAL" clId="{FBD933A5-3716-4CE6-9944-9EE98115B741}" dt="2021-10-07T17:56:29.854" v="3815" actId="790"/>
            <ac:spMkLst>
              <pc:docMk/>
              <pc:sldMasterMk cId="3233360905" sldId="2147483769"/>
              <pc:sldLayoutMk cId="2626021620" sldId="2147483772"/>
              <ac:spMk id="5" creationId="{DA6621DD-BDCD-46CA-8A6F-90B3DC62D7E8}"/>
            </ac:spMkLst>
          </pc:spChg>
          <pc:spChg chg="mod">
            <ac:chgData name="Bohms, H.M. (Michel)" userId="f0b80a2c-ca6a-4850-9433-81e4d17ec5c1" providerId="ADAL" clId="{FBD933A5-3716-4CE6-9944-9EE98115B741}" dt="2021-10-07T17:56:29.873" v="3848"/>
            <ac:spMkLst>
              <pc:docMk/>
              <pc:sldMasterMk cId="3233360905" sldId="2147483769"/>
              <pc:sldLayoutMk cId="2626021620" sldId="2147483772"/>
              <ac:spMk id="6" creationId="{D087FE13-DC03-4A42-925F-D0677F5B0C5C}"/>
            </ac:spMkLst>
          </pc:spChg>
          <pc:spChg chg="mod">
            <ac:chgData name="Bohms, H.M. (Michel)" userId="f0b80a2c-ca6a-4850-9433-81e4d17ec5c1" providerId="ADAL" clId="{FBD933A5-3716-4CE6-9944-9EE98115B741}" dt="2021-10-07T17:56:29.874" v="3849" actId="790"/>
            <ac:spMkLst>
              <pc:docMk/>
              <pc:sldMasterMk cId="3233360905" sldId="2147483769"/>
              <pc:sldLayoutMk cId="2626021620" sldId="2147483772"/>
              <ac:spMk id="7" creationId="{8DF4131D-4D75-4BED-8DFA-0D0179676F7F}"/>
            </ac:spMkLst>
          </pc:spChg>
          <pc:spChg chg="mod">
            <ac:chgData name="Bohms, H.M. (Michel)" userId="f0b80a2c-ca6a-4850-9433-81e4d17ec5c1" providerId="ADAL" clId="{FBD933A5-3716-4CE6-9944-9EE98115B741}" dt="2021-10-07T17:56:29.864" v="3832"/>
            <ac:spMkLst>
              <pc:docMk/>
              <pc:sldMasterMk cId="3233360905" sldId="2147483769"/>
              <pc:sldLayoutMk cId="2626021620" sldId="2147483772"/>
              <ac:spMk id="37" creationId="{159BAF31-401A-4522-8239-DF2606BF8C84}"/>
            </ac:spMkLst>
          </pc:spChg>
          <pc:spChg chg="mod">
            <ac:chgData name="Bohms, H.M. (Michel)" userId="f0b80a2c-ca6a-4850-9433-81e4d17ec5c1" providerId="ADAL" clId="{FBD933A5-3716-4CE6-9944-9EE98115B741}" dt="2021-10-07T17:56:29.864" v="3833"/>
            <ac:spMkLst>
              <pc:docMk/>
              <pc:sldMasterMk cId="3233360905" sldId="2147483769"/>
              <pc:sldLayoutMk cId="2626021620" sldId="2147483772"/>
              <ac:spMk id="38" creationId="{7699DD38-CBE1-49F3-B134-D210BF837DBC}"/>
            </ac:spMkLst>
          </pc:spChg>
          <pc:spChg chg="mod">
            <ac:chgData name="Bohms, H.M. (Michel)" userId="f0b80a2c-ca6a-4850-9433-81e4d17ec5c1" providerId="ADAL" clId="{FBD933A5-3716-4CE6-9944-9EE98115B741}" dt="2021-10-07T17:56:29.865" v="3834"/>
            <ac:spMkLst>
              <pc:docMk/>
              <pc:sldMasterMk cId="3233360905" sldId="2147483769"/>
              <pc:sldLayoutMk cId="2626021620" sldId="2147483772"/>
              <ac:spMk id="39" creationId="{139E2BA3-2E7E-4A78-9EC4-D3DAD4BBE7B0}"/>
            </ac:spMkLst>
          </pc:spChg>
          <pc:spChg chg="mod">
            <ac:chgData name="Bohms, H.M. (Michel)" userId="f0b80a2c-ca6a-4850-9433-81e4d17ec5c1" providerId="ADAL" clId="{FBD933A5-3716-4CE6-9944-9EE98115B741}" dt="2021-10-07T17:56:29.866" v="3835"/>
            <ac:spMkLst>
              <pc:docMk/>
              <pc:sldMasterMk cId="3233360905" sldId="2147483769"/>
              <pc:sldLayoutMk cId="2626021620" sldId="2147483772"/>
              <ac:spMk id="40" creationId="{38FB84D3-2688-4F98-9FA5-C5F2C41CB727}"/>
            </ac:spMkLst>
          </pc:spChg>
          <pc:spChg chg="mod">
            <ac:chgData name="Bohms, H.M. (Michel)" userId="f0b80a2c-ca6a-4850-9433-81e4d17ec5c1" providerId="ADAL" clId="{FBD933A5-3716-4CE6-9944-9EE98115B741}" dt="2021-10-07T17:56:29.866" v="3836"/>
            <ac:spMkLst>
              <pc:docMk/>
              <pc:sldMasterMk cId="3233360905" sldId="2147483769"/>
              <pc:sldLayoutMk cId="2626021620" sldId="2147483772"/>
              <ac:spMk id="41" creationId="{00A315A9-D390-4556-A3F2-7E26F96CB535}"/>
            </ac:spMkLst>
          </pc:spChg>
          <pc:spChg chg="mod">
            <ac:chgData name="Bohms, H.M. (Michel)" userId="f0b80a2c-ca6a-4850-9433-81e4d17ec5c1" providerId="ADAL" clId="{FBD933A5-3716-4CE6-9944-9EE98115B741}" dt="2021-10-07T17:56:29.867" v="3837"/>
            <ac:spMkLst>
              <pc:docMk/>
              <pc:sldMasterMk cId="3233360905" sldId="2147483769"/>
              <pc:sldLayoutMk cId="2626021620" sldId="2147483772"/>
              <ac:spMk id="42" creationId="{549A183C-5680-4674-966F-9F9037BAB937}"/>
            </ac:spMkLst>
          </pc:spChg>
          <pc:spChg chg="mod">
            <ac:chgData name="Bohms, H.M. (Michel)" userId="f0b80a2c-ca6a-4850-9433-81e4d17ec5c1" providerId="ADAL" clId="{FBD933A5-3716-4CE6-9944-9EE98115B741}" dt="2021-10-07T17:56:29.867" v="3838"/>
            <ac:spMkLst>
              <pc:docMk/>
              <pc:sldMasterMk cId="3233360905" sldId="2147483769"/>
              <pc:sldLayoutMk cId="2626021620" sldId="2147483772"/>
              <ac:spMk id="43" creationId="{CFC607E6-BA85-4065-910B-042AA1A77F40}"/>
            </ac:spMkLst>
          </pc:spChg>
          <pc:spChg chg="mod">
            <ac:chgData name="Bohms, H.M. (Michel)" userId="f0b80a2c-ca6a-4850-9433-81e4d17ec5c1" providerId="ADAL" clId="{FBD933A5-3716-4CE6-9944-9EE98115B741}" dt="2021-10-07T17:56:29.868" v="3839"/>
            <ac:spMkLst>
              <pc:docMk/>
              <pc:sldMasterMk cId="3233360905" sldId="2147483769"/>
              <pc:sldLayoutMk cId="2626021620" sldId="2147483772"/>
              <ac:spMk id="44" creationId="{943BB5C3-FAA3-48A0-941A-CC3CDDD055B8}"/>
            </ac:spMkLst>
          </pc:spChg>
          <pc:spChg chg="mod">
            <ac:chgData name="Bohms, H.M. (Michel)" userId="f0b80a2c-ca6a-4850-9433-81e4d17ec5c1" providerId="ADAL" clId="{FBD933A5-3716-4CE6-9944-9EE98115B741}" dt="2021-10-07T17:56:29.868" v="3840"/>
            <ac:spMkLst>
              <pc:docMk/>
              <pc:sldMasterMk cId="3233360905" sldId="2147483769"/>
              <pc:sldLayoutMk cId="2626021620" sldId="2147483772"/>
              <ac:spMk id="45" creationId="{EF601F0D-CE41-43DA-B00B-A7D60F7DA54D}"/>
            </ac:spMkLst>
          </pc:spChg>
          <pc:spChg chg="mod">
            <ac:chgData name="Bohms, H.M. (Michel)" userId="f0b80a2c-ca6a-4850-9433-81e4d17ec5c1" providerId="ADAL" clId="{FBD933A5-3716-4CE6-9944-9EE98115B741}" dt="2021-10-07T17:56:29.869" v="3841"/>
            <ac:spMkLst>
              <pc:docMk/>
              <pc:sldMasterMk cId="3233360905" sldId="2147483769"/>
              <pc:sldLayoutMk cId="2626021620" sldId="2147483772"/>
              <ac:spMk id="46" creationId="{E1D3C620-65F9-41B7-AA68-735B7415C21E}"/>
            </ac:spMkLst>
          </pc:spChg>
          <pc:spChg chg="mod">
            <ac:chgData name="Bohms, H.M. (Michel)" userId="f0b80a2c-ca6a-4850-9433-81e4d17ec5c1" providerId="ADAL" clId="{FBD933A5-3716-4CE6-9944-9EE98115B741}" dt="2021-10-07T17:56:29.870" v="3842"/>
            <ac:spMkLst>
              <pc:docMk/>
              <pc:sldMasterMk cId="3233360905" sldId="2147483769"/>
              <pc:sldLayoutMk cId="2626021620" sldId="2147483772"/>
              <ac:spMk id="47" creationId="{3C04333A-416D-4964-954C-3521DDB3317E}"/>
            </ac:spMkLst>
          </pc:spChg>
          <pc:spChg chg="mod">
            <ac:chgData name="Bohms, H.M. (Michel)" userId="f0b80a2c-ca6a-4850-9433-81e4d17ec5c1" providerId="ADAL" clId="{FBD933A5-3716-4CE6-9944-9EE98115B741}" dt="2021-10-07T17:56:29.870" v="3843"/>
            <ac:spMkLst>
              <pc:docMk/>
              <pc:sldMasterMk cId="3233360905" sldId="2147483769"/>
              <pc:sldLayoutMk cId="2626021620" sldId="2147483772"/>
              <ac:spMk id="48" creationId="{4FC49E30-4FA8-4F0A-944A-6C1A822C18A5}"/>
            </ac:spMkLst>
          </pc:spChg>
          <pc:spChg chg="mod">
            <ac:chgData name="Bohms, H.M. (Michel)" userId="f0b80a2c-ca6a-4850-9433-81e4d17ec5c1" providerId="ADAL" clId="{FBD933A5-3716-4CE6-9944-9EE98115B741}" dt="2021-10-07T17:56:29.871" v="3844"/>
            <ac:spMkLst>
              <pc:docMk/>
              <pc:sldMasterMk cId="3233360905" sldId="2147483769"/>
              <pc:sldLayoutMk cId="2626021620" sldId="2147483772"/>
              <ac:spMk id="49" creationId="{8E23D2B4-97F7-4CE2-BC69-CEC7CBDC49ED}"/>
            </ac:spMkLst>
          </pc:spChg>
          <pc:spChg chg="mod">
            <ac:chgData name="Bohms, H.M. (Michel)" userId="f0b80a2c-ca6a-4850-9433-81e4d17ec5c1" providerId="ADAL" clId="{FBD933A5-3716-4CE6-9944-9EE98115B741}" dt="2021-10-07T17:56:29.871" v="3845"/>
            <ac:spMkLst>
              <pc:docMk/>
              <pc:sldMasterMk cId="3233360905" sldId="2147483769"/>
              <pc:sldLayoutMk cId="2626021620" sldId="2147483772"/>
              <ac:spMk id="50" creationId="{B98D1A3C-5F1B-4B81-8873-18B6470606EC}"/>
            </ac:spMkLst>
          </pc:spChg>
          <pc:spChg chg="mod">
            <ac:chgData name="Bohms, H.M. (Michel)" userId="f0b80a2c-ca6a-4850-9433-81e4d17ec5c1" providerId="ADAL" clId="{FBD933A5-3716-4CE6-9944-9EE98115B741}" dt="2021-10-07T17:56:29.872" v="3846"/>
            <ac:spMkLst>
              <pc:docMk/>
              <pc:sldMasterMk cId="3233360905" sldId="2147483769"/>
              <pc:sldLayoutMk cId="2626021620" sldId="2147483772"/>
              <ac:spMk id="51" creationId="{B29D1E31-7886-4731-8E0D-12B2188B6ACE}"/>
            </ac:spMkLst>
          </pc:spChg>
          <pc:spChg chg="mod">
            <ac:chgData name="Bohms, H.M. (Michel)" userId="f0b80a2c-ca6a-4850-9433-81e4d17ec5c1" providerId="ADAL" clId="{FBD933A5-3716-4CE6-9944-9EE98115B741}" dt="2021-10-07T17:56:29.873" v="3847"/>
            <ac:spMkLst>
              <pc:docMk/>
              <pc:sldMasterMk cId="3233360905" sldId="2147483769"/>
              <pc:sldLayoutMk cId="2626021620" sldId="2147483772"/>
              <ac:spMk id="52" creationId="{A338A0D5-3C79-4D00-BF67-5930E6B0A414}"/>
            </ac:spMkLst>
          </pc:spChg>
          <pc:spChg chg="mod">
            <ac:chgData name="Bohms, H.M. (Michel)" userId="f0b80a2c-ca6a-4850-9433-81e4d17ec5c1" providerId="ADAL" clId="{FBD933A5-3716-4CE6-9944-9EE98115B741}" dt="2021-10-07T17:56:29.855" v="3817"/>
            <ac:spMkLst>
              <pc:docMk/>
              <pc:sldMasterMk cId="3233360905" sldId="2147483769"/>
              <pc:sldLayoutMk cId="2626021620" sldId="2147483772"/>
              <ac:spMk id="130" creationId="{09139BB3-0E95-42DB-B5FD-B804238C47E7}"/>
            </ac:spMkLst>
          </pc:spChg>
          <pc:spChg chg="mod">
            <ac:chgData name="Bohms, H.M. (Michel)" userId="f0b80a2c-ca6a-4850-9433-81e4d17ec5c1" providerId="ADAL" clId="{FBD933A5-3716-4CE6-9944-9EE98115B741}" dt="2021-10-07T17:56:29.856" v="3818"/>
            <ac:spMkLst>
              <pc:docMk/>
              <pc:sldMasterMk cId="3233360905" sldId="2147483769"/>
              <pc:sldLayoutMk cId="2626021620" sldId="2147483772"/>
              <ac:spMk id="131" creationId="{0193F33A-B169-4E6C-A0E4-1C401F03326A}"/>
            </ac:spMkLst>
          </pc:spChg>
          <pc:spChg chg="mod">
            <ac:chgData name="Bohms, H.M. (Michel)" userId="f0b80a2c-ca6a-4850-9433-81e4d17ec5c1" providerId="ADAL" clId="{FBD933A5-3716-4CE6-9944-9EE98115B741}" dt="2021-10-07T17:56:29.856" v="3819"/>
            <ac:spMkLst>
              <pc:docMk/>
              <pc:sldMasterMk cId="3233360905" sldId="2147483769"/>
              <pc:sldLayoutMk cId="2626021620" sldId="2147483772"/>
              <ac:spMk id="132" creationId="{CFDDF722-2134-44DD-9F42-55A2163355CF}"/>
            </ac:spMkLst>
          </pc:spChg>
          <pc:spChg chg="mod">
            <ac:chgData name="Bohms, H.M. (Michel)" userId="f0b80a2c-ca6a-4850-9433-81e4d17ec5c1" providerId="ADAL" clId="{FBD933A5-3716-4CE6-9944-9EE98115B741}" dt="2021-10-07T17:56:29.857" v="3820"/>
            <ac:spMkLst>
              <pc:docMk/>
              <pc:sldMasterMk cId="3233360905" sldId="2147483769"/>
              <pc:sldLayoutMk cId="2626021620" sldId="2147483772"/>
              <ac:spMk id="133" creationId="{E2A18408-6710-416E-8413-E2AF616D91BC}"/>
            </ac:spMkLst>
          </pc:spChg>
          <pc:spChg chg="mod">
            <ac:chgData name="Bohms, H.M. (Michel)" userId="f0b80a2c-ca6a-4850-9433-81e4d17ec5c1" providerId="ADAL" clId="{FBD933A5-3716-4CE6-9944-9EE98115B741}" dt="2021-10-07T17:56:29.858" v="3821"/>
            <ac:spMkLst>
              <pc:docMk/>
              <pc:sldMasterMk cId="3233360905" sldId="2147483769"/>
              <pc:sldLayoutMk cId="2626021620" sldId="2147483772"/>
              <ac:spMk id="134" creationId="{432466DB-08EE-4A9B-B739-16F0BD593113}"/>
            </ac:spMkLst>
          </pc:spChg>
          <pc:spChg chg="mod">
            <ac:chgData name="Bohms, H.M. (Michel)" userId="f0b80a2c-ca6a-4850-9433-81e4d17ec5c1" providerId="ADAL" clId="{FBD933A5-3716-4CE6-9944-9EE98115B741}" dt="2021-10-07T17:56:29.858" v="3822"/>
            <ac:spMkLst>
              <pc:docMk/>
              <pc:sldMasterMk cId="3233360905" sldId="2147483769"/>
              <pc:sldLayoutMk cId="2626021620" sldId="2147483772"/>
              <ac:spMk id="135" creationId="{FB1B3F49-2D34-4B2A-8143-8FF9313EDD5E}"/>
            </ac:spMkLst>
          </pc:spChg>
          <pc:spChg chg="mod">
            <ac:chgData name="Bohms, H.M. (Michel)" userId="f0b80a2c-ca6a-4850-9433-81e4d17ec5c1" providerId="ADAL" clId="{FBD933A5-3716-4CE6-9944-9EE98115B741}" dt="2021-10-07T17:56:29.859" v="3823"/>
            <ac:spMkLst>
              <pc:docMk/>
              <pc:sldMasterMk cId="3233360905" sldId="2147483769"/>
              <pc:sldLayoutMk cId="2626021620" sldId="2147483772"/>
              <ac:spMk id="136" creationId="{90076CCB-0A34-4B58-AD13-14B30D4E58E6}"/>
            </ac:spMkLst>
          </pc:spChg>
          <pc:spChg chg="mod">
            <ac:chgData name="Bohms, H.M. (Michel)" userId="f0b80a2c-ca6a-4850-9433-81e4d17ec5c1" providerId="ADAL" clId="{FBD933A5-3716-4CE6-9944-9EE98115B741}" dt="2021-10-07T17:56:29.859" v="3824"/>
            <ac:spMkLst>
              <pc:docMk/>
              <pc:sldMasterMk cId="3233360905" sldId="2147483769"/>
              <pc:sldLayoutMk cId="2626021620" sldId="2147483772"/>
              <ac:spMk id="137" creationId="{6E4C1E79-BFB4-49E2-B8B4-704FE08A0221}"/>
            </ac:spMkLst>
          </pc:spChg>
          <pc:spChg chg="mod">
            <ac:chgData name="Bohms, H.M. (Michel)" userId="f0b80a2c-ca6a-4850-9433-81e4d17ec5c1" providerId="ADAL" clId="{FBD933A5-3716-4CE6-9944-9EE98115B741}" dt="2021-10-07T17:56:29.860" v="3825"/>
            <ac:spMkLst>
              <pc:docMk/>
              <pc:sldMasterMk cId="3233360905" sldId="2147483769"/>
              <pc:sldLayoutMk cId="2626021620" sldId="2147483772"/>
              <ac:spMk id="138" creationId="{DC76EBBF-0030-4AA1-BF10-48A92A06B59F}"/>
            </ac:spMkLst>
          </pc:spChg>
          <pc:spChg chg="mod">
            <ac:chgData name="Bohms, H.M. (Michel)" userId="f0b80a2c-ca6a-4850-9433-81e4d17ec5c1" providerId="ADAL" clId="{FBD933A5-3716-4CE6-9944-9EE98115B741}" dt="2021-10-07T17:56:29.860" v="3826"/>
            <ac:spMkLst>
              <pc:docMk/>
              <pc:sldMasterMk cId="3233360905" sldId="2147483769"/>
              <pc:sldLayoutMk cId="2626021620" sldId="2147483772"/>
              <ac:spMk id="139" creationId="{5017CD28-C2AF-4032-B589-1423BFA89F05}"/>
            </ac:spMkLst>
          </pc:spChg>
          <pc:spChg chg="mod">
            <ac:chgData name="Bohms, H.M. (Michel)" userId="f0b80a2c-ca6a-4850-9433-81e4d17ec5c1" providerId="ADAL" clId="{FBD933A5-3716-4CE6-9944-9EE98115B741}" dt="2021-10-07T17:56:29.861" v="3827"/>
            <ac:spMkLst>
              <pc:docMk/>
              <pc:sldMasterMk cId="3233360905" sldId="2147483769"/>
              <pc:sldLayoutMk cId="2626021620" sldId="2147483772"/>
              <ac:spMk id="140" creationId="{FBA4AAE8-8D5F-4224-B74C-AFE8DAA7B73B}"/>
            </ac:spMkLst>
          </pc:spChg>
          <pc:spChg chg="mod">
            <ac:chgData name="Bohms, H.M. (Michel)" userId="f0b80a2c-ca6a-4850-9433-81e4d17ec5c1" providerId="ADAL" clId="{FBD933A5-3716-4CE6-9944-9EE98115B741}" dt="2021-10-07T17:56:29.862" v="3828"/>
            <ac:spMkLst>
              <pc:docMk/>
              <pc:sldMasterMk cId="3233360905" sldId="2147483769"/>
              <pc:sldLayoutMk cId="2626021620" sldId="2147483772"/>
              <ac:spMk id="141" creationId="{6805760E-C026-4BB8-A85F-3C2FF927F6F4}"/>
            </ac:spMkLst>
          </pc:spChg>
          <pc:spChg chg="mod">
            <ac:chgData name="Bohms, H.M. (Michel)" userId="f0b80a2c-ca6a-4850-9433-81e4d17ec5c1" providerId="ADAL" clId="{FBD933A5-3716-4CE6-9944-9EE98115B741}" dt="2021-10-07T17:56:29.862" v="3829"/>
            <ac:spMkLst>
              <pc:docMk/>
              <pc:sldMasterMk cId="3233360905" sldId="2147483769"/>
              <pc:sldLayoutMk cId="2626021620" sldId="2147483772"/>
              <ac:spMk id="142" creationId="{230160BE-302E-4C96-96A3-7B349A370C8E}"/>
            </ac:spMkLst>
          </pc:spChg>
          <pc:spChg chg="mod">
            <ac:chgData name="Bohms, H.M. (Michel)" userId="f0b80a2c-ca6a-4850-9433-81e4d17ec5c1" providerId="ADAL" clId="{FBD933A5-3716-4CE6-9944-9EE98115B741}" dt="2021-10-07T17:56:29.863" v="3830"/>
            <ac:spMkLst>
              <pc:docMk/>
              <pc:sldMasterMk cId="3233360905" sldId="2147483769"/>
              <pc:sldLayoutMk cId="2626021620" sldId="2147483772"/>
              <ac:spMk id="143" creationId="{A7A2C18B-31F8-41AE-9CE0-F6E0827E24D3}"/>
            </ac:spMkLst>
          </pc:spChg>
          <pc:spChg chg="mod">
            <ac:chgData name="Bohms, H.M. (Michel)" userId="f0b80a2c-ca6a-4850-9433-81e4d17ec5c1" providerId="ADAL" clId="{FBD933A5-3716-4CE6-9944-9EE98115B741}" dt="2021-10-07T17:56:29.863" v="3831"/>
            <ac:spMkLst>
              <pc:docMk/>
              <pc:sldMasterMk cId="3233360905" sldId="2147483769"/>
              <pc:sldLayoutMk cId="2626021620" sldId="2147483772"/>
              <ac:spMk id="144" creationId="{5863A4F4-EC3F-4D3A-BA06-224079A5A54A}"/>
            </ac:spMkLst>
          </pc:spChg>
        </pc:sldLayoutChg>
        <pc:sldLayoutChg chg="modSp mod">
          <pc:chgData name="Bohms, H.M. (Michel)" userId="f0b80a2c-ca6a-4850-9433-81e4d17ec5c1" providerId="ADAL" clId="{FBD933A5-3716-4CE6-9944-9EE98115B741}" dt="2021-10-07T17:56:29.889" v="3871" actId="790"/>
          <pc:sldLayoutMkLst>
            <pc:docMk/>
            <pc:sldMasterMk cId="3233360905" sldId="2147483769"/>
            <pc:sldLayoutMk cId="718485118" sldId="2147483773"/>
          </pc:sldLayoutMkLst>
          <pc:spChg chg="mod">
            <ac:chgData name="Bohms, H.M. (Michel)" userId="f0b80a2c-ca6a-4850-9433-81e4d17ec5c1" providerId="ADAL" clId="{FBD933A5-3716-4CE6-9944-9EE98115B741}" dt="2021-10-07T17:56:29.889" v="3871" actId="790"/>
            <ac:spMkLst>
              <pc:docMk/>
              <pc:sldMasterMk cId="3233360905" sldId="2147483769"/>
              <pc:sldLayoutMk cId="718485118" sldId="2147483773"/>
              <ac:spMk id="3" creationId="{EFCCF823-7238-4294-BB30-94DBE70D63E2}"/>
            </ac:spMkLst>
          </pc:spChg>
          <pc:spChg chg="mod">
            <ac:chgData name="Bohms, H.M. (Michel)" userId="f0b80a2c-ca6a-4850-9433-81e4d17ec5c1" providerId="ADAL" clId="{FBD933A5-3716-4CE6-9944-9EE98115B741}" dt="2021-10-07T17:56:29.877" v="3853" actId="790"/>
            <ac:spMkLst>
              <pc:docMk/>
              <pc:sldMasterMk cId="3233360905" sldId="2147483769"/>
              <pc:sldLayoutMk cId="718485118" sldId="2147483773"/>
              <ac:spMk id="5" creationId="{DA6621DD-BDCD-46CA-8A6F-90B3DC62D7E8}"/>
            </ac:spMkLst>
          </pc:spChg>
          <pc:spChg chg="mod">
            <ac:chgData name="Bohms, H.M. (Michel)" userId="f0b80a2c-ca6a-4850-9433-81e4d17ec5c1" providerId="ADAL" clId="{FBD933A5-3716-4CE6-9944-9EE98115B741}" dt="2021-10-07T17:56:29.888" v="3870"/>
            <ac:spMkLst>
              <pc:docMk/>
              <pc:sldMasterMk cId="3233360905" sldId="2147483769"/>
              <pc:sldLayoutMk cId="718485118" sldId="2147483773"/>
              <ac:spMk id="6" creationId="{D087FE13-DC03-4A42-925F-D0677F5B0C5C}"/>
            </ac:spMkLst>
          </pc:spChg>
          <pc:spChg chg="mod">
            <ac:chgData name="Bohms, H.M. (Michel)" userId="f0b80a2c-ca6a-4850-9433-81e4d17ec5c1" providerId="ADAL" clId="{FBD933A5-3716-4CE6-9944-9EE98115B741}" dt="2021-10-07T17:56:29.876" v="3852"/>
            <ac:spMkLst>
              <pc:docMk/>
              <pc:sldMasterMk cId="3233360905" sldId="2147483769"/>
              <pc:sldLayoutMk cId="718485118" sldId="2147483773"/>
              <ac:spMk id="111" creationId="{861D1119-6588-4798-BC08-253A6E15E209}"/>
            </ac:spMkLst>
          </pc:spChg>
          <pc:spChg chg="mod">
            <ac:chgData name="Bohms, H.M. (Michel)" userId="f0b80a2c-ca6a-4850-9433-81e4d17ec5c1" providerId="ADAL" clId="{FBD933A5-3716-4CE6-9944-9EE98115B741}" dt="2021-10-07T17:56:29.878" v="3854"/>
            <ac:spMkLst>
              <pc:docMk/>
              <pc:sldMasterMk cId="3233360905" sldId="2147483769"/>
              <pc:sldLayoutMk cId="718485118" sldId="2147483773"/>
              <ac:spMk id="194" creationId="{38DAAFB3-FE3F-42B4-8C88-5F57FE159942}"/>
            </ac:spMkLst>
          </pc:spChg>
          <pc:spChg chg="mod">
            <ac:chgData name="Bohms, H.M. (Michel)" userId="f0b80a2c-ca6a-4850-9433-81e4d17ec5c1" providerId="ADAL" clId="{FBD933A5-3716-4CE6-9944-9EE98115B741}" dt="2021-10-07T17:56:29.879" v="3855"/>
            <ac:spMkLst>
              <pc:docMk/>
              <pc:sldMasterMk cId="3233360905" sldId="2147483769"/>
              <pc:sldLayoutMk cId="718485118" sldId="2147483773"/>
              <ac:spMk id="196" creationId="{63194F65-4913-4057-BB8C-63650510F928}"/>
            </ac:spMkLst>
          </pc:spChg>
          <pc:spChg chg="mod">
            <ac:chgData name="Bohms, H.M. (Michel)" userId="f0b80a2c-ca6a-4850-9433-81e4d17ec5c1" providerId="ADAL" clId="{FBD933A5-3716-4CE6-9944-9EE98115B741}" dt="2021-10-07T17:56:29.879" v="3856"/>
            <ac:spMkLst>
              <pc:docMk/>
              <pc:sldMasterMk cId="3233360905" sldId="2147483769"/>
              <pc:sldLayoutMk cId="718485118" sldId="2147483773"/>
              <ac:spMk id="198" creationId="{EDFBFD0F-E3DF-40DE-A4EA-70517F0C31D4}"/>
            </ac:spMkLst>
          </pc:spChg>
          <pc:spChg chg="mod">
            <ac:chgData name="Bohms, H.M. (Michel)" userId="f0b80a2c-ca6a-4850-9433-81e4d17ec5c1" providerId="ADAL" clId="{FBD933A5-3716-4CE6-9944-9EE98115B741}" dt="2021-10-07T17:56:29.880" v="3857"/>
            <ac:spMkLst>
              <pc:docMk/>
              <pc:sldMasterMk cId="3233360905" sldId="2147483769"/>
              <pc:sldLayoutMk cId="718485118" sldId="2147483773"/>
              <ac:spMk id="199" creationId="{AA1338BD-D74F-4D33-A0AA-732C5CEECEE6}"/>
            </ac:spMkLst>
          </pc:spChg>
          <pc:spChg chg="mod">
            <ac:chgData name="Bohms, H.M. (Michel)" userId="f0b80a2c-ca6a-4850-9433-81e4d17ec5c1" providerId="ADAL" clId="{FBD933A5-3716-4CE6-9944-9EE98115B741}" dt="2021-10-07T17:56:29.880" v="3858"/>
            <ac:spMkLst>
              <pc:docMk/>
              <pc:sldMasterMk cId="3233360905" sldId="2147483769"/>
              <pc:sldLayoutMk cId="718485118" sldId="2147483773"/>
              <ac:spMk id="202" creationId="{D8BD77BF-EE76-4C86-8C42-AAED35B3ECEF}"/>
            </ac:spMkLst>
          </pc:spChg>
          <pc:spChg chg="mod">
            <ac:chgData name="Bohms, H.M. (Michel)" userId="f0b80a2c-ca6a-4850-9433-81e4d17ec5c1" providerId="ADAL" clId="{FBD933A5-3716-4CE6-9944-9EE98115B741}" dt="2021-10-07T17:56:29.881" v="3859"/>
            <ac:spMkLst>
              <pc:docMk/>
              <pc:sldMasterMk cId="3233360905" sldId="2147483769"/>
              <pc:sldLayoutMk cId="718485118" sldId="2147483773"/>
              <ac:spMk id="205" creationId="{1CADDF18-E1F3-4688-B673-DA01A82C35DA}"/>
            </ac:spMkLst>
          </pc:spChg>
          <pc:spChg chg="mod">
            <ac:chgData name="Bohms, H.M. (Michel)" userId="f0b80a2c-ca6a-4850-9433-81e4d17ec5c1" providerId="ADAL" clId="{FBD933A5-3716-4CE6-9944-9EE98115B741}" dt="2021-10-07T17:56:29.882" v="3860"/>
            <ac:spMkLst>
              <pc:docMk/>
              <pc:sldMasterMk cId="3233360905" sldId="2147483769"/>
              <pc:sldLayoutMk cId="718485118" sldId="2147483773"/>
              <ac:spMk id="206" creationId="{52D8BE35-EE34-483E-9F61-B3B506AB2D23}"/>
            </ac:spMkLst>
          </pc:spChg>
          <pc:spChg chg="mod">
            <ac:chgData name="Bohms, H.M. (Michel)" userId="f0b80a2c-ca6a-4850-9433-81e4d17ec5c1" providerId="ADAL" clId="{FBD933A5-3716-4CE6-9944-9EE98115B741}" dt="2021-10-07T17:56:29.882" v="3861"/>
            <ac:spMkLst>
              <pc:docMk/>
              <pc:sldMasterMk cId="3233360905" sldId="2147483769"/>
              <pc:sldLayoutMk cId="718485118" sldId="2147483773"/>
              <ac:spMk id="207" creationId="{5E7A15D2-B2DE-4272-B195-FEACB5039ADA}"/>
            </ac:spMkLst>
          </pc:spChg>
          <pc:spChg chg="mod">
            <ac:chgData name="Bohms, H.M. (Michel)" userId="f0b80a2c-ca6a-4850-9433-81e4d17ec5c1" providerId="ADAL" clId="{FBD933A5-3716-4CE6-9944-9EE98115B741}" dt="2021-10-07T17:56:29.883" v="3862"/>
            <ac:spMkLst>
              <pc:docMk/>
              <pc:sldMasterMk cId="3233360905" sldId="2147483769"/>
              <pc:sldLayoutMk cId="718485118" sldId="2147483773"/>
              <ac:spMk id="209" creationId="{838BD367-3AB3-4103-B0B3-41A6FB16CA0D}"/>
            </ac:spMkLst>
          </pc:spChg>
          <pc:spChg chg="mod">
            <ac:chgData name="Bohms, H.M. (Michel)" userId="f0b80a2c-ca6a-4850-9433-81e4d17ec5c1" providerId="ADAL" clId="{FBD933A5-3716-4CE6-9944-9EE98115B741}" dt="2021-10-07T17:56:29.883" v="3863"/>
            <ac:spMkLst>
              <pc:docMk/>
              <pc:sldMasterMk cId="3233360905" sldId="2147483769"/>
              <pc:sldLayoutMk cId="718485118" sldId="2147483773"/>
              <ac:spMk id="210" creationId="{9D885620-24E7-4EED-92BA-D84C42CA9FE8}"/>
            </ac:spMkLst>
          </pc:spChg>
          <pc:spChg chg="mod">
            <ac:chgData name="Bohms, H.M. (Michel)" userId="f0b80a2c-ca6a-4850-9433-81e4d17ec5c1" providerId="ADAL" clId="{FBD933A5-3716-4CE6-9944-9EE98115B741}" dt="2021-10-07T17:56:29.884" v="3864"/>
            <ac:spMkLst>
              <pc:docMk/>
              <pc:sldMasterMk cId="3233360905" sldId="2147483769"/>
              <pc:sldLayoutMk cId="718485118" sldId="2147483773"/>
              <ac:spMk id="211" creationId="{FF8C5A71-C2E3-4782-84CC-3FFEAB0CE736}"/>
            </ac:spMkLst>
          </pc:spChg>
          <pc:spChg chg="mod">
            <ac:chgData name="Bohms, H.M. (Michel)" userId="f0b80a2c-ca6a-4850-9433-81e4d17ec5c1" providerId="ADAL" clId="{FBD933A5-3716-4CE6-9944-9EE98115B741}" dt="2021-10-07T17:56:29.885" v="3865"/>
            <ac:spMkLst>
              <pc:docMk/>
              <pc:sldMasterMk cId="3233360905" sldId="2147483769"/>
              <pc:sldLayoutMk cId="718485118" sldId="2147483773"/>
              <ac:spMk id="212" creationId="{C5FF5094-5908-416A-AD8F-E96EC6C96AB9}"/>
            </ac:spMkLst>
          </pc:spChg>
          <pc:spChg chg="mod">
            <ac:chgData name="Bohms, H.M. (Michel)" userId="f0b80a2c-ca6a-4850-9433-81e4d17ec5c1" providerId="ADAL" clId="{FBD933A5-3716-4CE6-9944-9EE98115B741}" dt="2021-10-07T17:56:29.886" v="3866"/>
            <ac:spMkLst>
              <pc:docMk/>
              <pc:sldMasterMk cId="3233360905" sldId="2147483769"/>
              <pc:sldLayoutMk cId="718485118" sldId="2147483773"/>
              <ac:spMk id="272" creationId="{DE4556A3-849B-4A2C-8A2B-B908E27280C5}"/>
            </ac:spMkLst>
          </pc:spChg>
          <pc:spChg chg="mod">
            <ac:chgData name="Bohms, H.M. (Michel)" userId="f0b80a2c-ca6a-4850-9433-81e4d17ec5c1" providerId="ADAL" clId="{FBD933A5-3716-4CE6-9944-9EE98115B741}" dt="2021-10-07T17:56:29.886" v="3867"/>
            <ac:spMkLst>
              <pc:docMk/>
              <pc:sldMasterMk cId="3233360905" sldId="2147483769"/>
              <pc:sldLayoutMk cId="718485118" sldId="2147483773"/>
              <ac:spMk id="273" creationId="{93978440-5C6F-4E40-B7A0-064D56F28AF1}"/>
            </ac:spMkLst>
          </pc:spChg>
          <pc:spChg chg="mod">
            <ac:chgData name="Bohms, H.M. (Michel)" userId="f0b80a2c-ca6a-4850-9433-81e4d17ec5c1" providerId="ADAL" clId="{FBD933A5-3716-4CE6-9944-9EE98115B741}" dt="2021-10-07T17:56:29.887" v="3868"/>
            <ac:spMkLst>
              <pc:docMk/>
              <pc:sldMasterMk cId="3233360905" sldId="2147483769"/>
              <pc:sldLayoutMk cId="718485118" sldId="2147483773"/>
              <ac:spMk id="274" creationId="{84A8634B-D8A6-4674-AAB3-24ED46A52627}"/>
            </ac:spMkLst>
          </pc:spChg>
          <pc:spChg chg="mod">
            <ac:chgData name="Bohms, H.M. (Michel)" userId="f0b80a2c-ca6a-4850-9433-81e4d17ec5c1" providerId="ADAL" clId="{FBD933A5-3716-4CE6-9944-9EE98115B741}" dt="2021-10-07T17:56:29.887" v="3869"/>
            <ac:spMkLst>
              <pc:docMk/>
              <pc:sldMasterMk cId="3233360905" sldId="2147483769"/>
              <pc:sldLayoutMk cId="718485118" sldId="2147483773"/>
              <ac:spMk id="275" creationId="{74919392-F96F-4465-8B04-8F0F0CC042D1}"/>
            </ac:spMkLst>
          </pc:spChg>
        </pc:sldLayoutChg>
        <pc:sldLayoutChg chg="modSp mod">
          <pc:chgData name="Bohms, H.M. (Michel)" userId="f0b80a2c-ca6a-4850-9433-81e4d17ec5c1" providerId="ADAL" clId="{FBD933A5-3716-4CE6-9944-9EE98115B741}" dt="2021-10-07T17:56:29.901" v="3877" actId="790"/>
          <pc:sldLayoutMkLst>
            <pc:docMk/>
            <pc:sldMasterMk cId="3233360905" sldId="2147483769"/>
            <pc:sldLayoutMk cId="4148875739" sldId="2147483774"/>
          </pc:sldLayoutMkLst>
          <pc:spChg chg="mod">
            <ac:chgData name="Bohms, H.M. (Michel)" userId="f0b80a2c-ca6a-4850-9433-81e4d17ec5c1" providerId="ADAL" clId="{FBD933A5-3716-4CE6-9944-9EE98115B741}" dt="2021-10-07T17:56:29.900" v="3876" actId="790"/>
            <ac:spMkLst>
              <pc:docMk/>
              <pc:sldMasterMk cId="3233360905" sldId="2147483769"/>
              <pc:sldLayoutMk cId="4148875739" sldId="2147483774"/>
              <ac:spMk id="8" creationId="{D33624B2-EE21-4FD3-9444-4542956651AA}"/>
            </ac:spMkLst>
          </pc:spChg>
          <pc:spChg chg="mod">
            <ac:chgData name="Bohms, H.M. (Michel)" userId="f0b80a2c-ca6a-4850-9433-81e4d17ec5c1" providerId="ADAL" clId="{FBD933A5-3716-4CE6-9944-9EE98115B741}" dt="2021-10-07T17:56:29.892" v="3873" actId="790"/>
            <ac:spMkLst>
              <pc:docMk/>
              <pc:sldMasterMk cId="3233360905" sldId="2147483769"/>
              <pc:sldLayoutMk cId="4148875739" sldId="2147483774"/>
              <ac:spMk id="10" creationId="{9C6D722F-8680-4071-9123-21F371291D9E}"/>
            </ac:spMkLst>
          </pc:spChg>
          <pc:spChg chg="mod">
            <ac:chgData name="Bohms, H.M. (Michel)" userId="f0b80a2c-ca6a-4850-9433-81e4d17ec5c1" providerId="ADAL" clId="{FBD933A5-3716-4CE6-9944-9EE98115B741}" dt="2021-10-07T17:56:29.891" v="3872" actId="790"/>
            <ac:spMkLst>
              <pc:docMk/>
              <pc:sldMasterMk cId="3233360905" sldId="2147483769"/>
              <pc:sldLayoutMk cId="4148875739" sldId="2147483774"/>
              <ac:spMk id="11" creationId="{AA692845-3CAE-4344-A741-2AFCF32F8547}"/>
            </ac:spMkLst>
          </pc:spChg>
          <pc:spChg chg="mod">
            <ac:chgData name="Bohms, H.M. (Michel)" userId="f0b80a2c-ca6a-4850-9433-81e4d17ec5c1" providerId="ADAL" clId="{FBD933A5-3716-4CE6-9944-9EE98115B741}" dt="2021-10-07T17:56:29.901" v="3877" actId="790"/>
            <ac:spMkLst>
              <pc:docMk/>
              <pc:sldMasterMk cId="3233360905" sldId="2147483769"/>
              <pc:sldLayoutMk cId="4148875739" sldId="2147483774"/>
              <ac:spMk id="31" creationId="{4FD1D93D-B6C4-4842-923B-938AE2927FD3}"/>
            </ac:spMkLst>
          </pc:spChg>
          <pc:spChg chg="mod">
            <ac:chgData name="Bohms, H.M. (Michel)" userId="f0b80a2c-ca6a-4850-9433-81e4d17ec5c1" providerId="ADAL" clId="{FBD933A5-3716-4CE6-9944-9EE98115B741}" dt="2021-10-07T17:56:29.898" v="3875" actId="790"/>
            <ac:spMkLst>
              <pc:docMk/>
              <pc:sldMasterMk cId="3233360905" sldId="2147483769"/>
              <pc:sldLayoutMk cId="4148875739" sldId="2147483774"/>
              <ac:spMk id="33" creationId="{5A73AC90-7B0E-4421-91F5-76C415F2E67A}"/>
            </ac:spMkLst>
          </pc:spChg>
          <pc:spChg chg="mod">
            <ac:chgData name="Bohms, H.M. (Michel)" userId="f0b80a2c-ca6a-4850-9433-81e4d17ec5c1" providerId="ADAL" clId="{FBD933A5-3716-4CE6-9944-9EE98115B741}" dt="2021-10-07T17:56:29.894" v="3874" actId="790"/>
            <ac:spMkLst>
              <pc:docMk/>
              <pc:sldMasterMk cId="3233360905" sldId="2147483769"/>
              <pc:sldLayoutMk cId="4148875739" sldId="2147483774"/>
              <ac:spMk id="34" creationId="{2BEB1C6B-58D2-436E-8830-CF31BEE16320}"/>
            </ac:spMkLst>
          </pc:spChg>
        </pc:sldLayoutChg>
        <pc:sldLayoutChg chg="modSp mod">
          <pc:chgData name="Bohms, H.M. (Michel)" userId="f0b80a2c-ca6a-4850-9433-81e4d17ec5c1" providerId="ADAL" clId="{FBD933A5-3716-4CE6-9944-9EE98115B741}" dt="2021-10-07T17:56:29.917" v="3885" actId="790"/>
          <pc:sldLayoutMkLst>
            <pc:docMk/>
            <pc:sldMasterMk cId="3233360905" sldId="2147483769"/>
            <pc:sldLayoutMk cId="4076874428" sldId="2147483775"/>
          </pc:sldLayoutMkLst>
          <pc:spChg chg="mod">
            <ac:chgData name="Bohms, H.M. (Michel)" userId="f0b80a2c-ca6a-4850-9433-81e4d17ec5c1" providerId="ADAL" clId="{FBD933A5-3716-4CE6-9944-9EE98115B741}" dt="2021-10-07T17:56:29.910" v="3882" actId="790"/>
            <ac:spMkLst>
              <pc:docMk/>
              <pc:sldMasterMk cId="3233360905" sldId="2147483769"/>
              <pc:sldLayoutMk cId="4076874428" sldId="2147483775"/>
              <ac:spMk id="2" creationId="{7CC36E00-0246-4589-B488-F17248583425}"/>
            </ac:spMkLst>
          </pc:spChg>
          <pc:spChg chg="mod">
            <ac:chgData name="Bohms, H.M. (Michel)" userId="f0b80a2c-ca6a-4850-9433-81e4d17ec5c1" providerId="ADAL" clId="{FBD933A5-3716-4CE6-9944-9EE98115B741}" dt="2021-10-07T17:56:29.904" v="3878" actId="790"/>
            <ac:spMkLst>
              <pc:docMk/>
              <pc:sldMasterMk cId="3233360905" sldId="2147483769"/>
              <pc:sldLayoutMk cId="4076874428" sldId="2147483775"/>
              <ac:spMk id="3" creationId="{00000000-0000-0000-0000-000000000000}"/>
            </ac:spMkLst>
          </pc:spChg>
          <pc:spChg chg="mod">
            <ac:chgData name="Bohms, H.M. (Michel)" userId="f0b80a2c-ca6a-4850-9433-81e4d17ec5c1" providerId="ADAL" clId="{FBD933A5-3716-4CE6-9944-9EE98115B741}" dt="2021-10-07T17:56:29.914" v="3883" actId="790"/>
            <ac:spMkLst>
              <pc:docMk/>
              <pc:sldMasterMk cId="3233360905" sldId="2147483769"/>
              <pc:sldLayoutMk cId="4076874428" sldId="2147483775"/>
              <ac:spMk id="4" creationId="{84E9FDE4-1A7F-4A5C-AC53-B36C6F9E0548}"/>
            </ac:spMkLst>
          </pc:spChg>
          <pc:spChg chg="mod">
            <ac:chgData name="Bohms, H.M. (Michel)" userId="f0b80a2c-ca6a-4850-9433-81e4d17ec5c1" providerId="ADAL" clId="{FBD933A5-3716-4CE6-9944-9EE98115B741}" dt="2021-10-07T17:56:29.906" v="3879" actId="790"/>
            <ac:spMkLst>
              <pc:docMk/>
              <pc:sldMasterMk cId="3233360905" sldId="2147483769"/>
              <pc:sldLayoutMk cId="4076874428" sldId="2147483775"/>
              <ac:spMk id="5" creationId="{DA6621DD-BDCD-46CA-8A6F-90B3DC62D7E8}"/>
            </ac:spMkLst>
          </pc:spChg>
          <pc:spChg chg="mod">
            <ac:chgData name="Bohms, H.M. (Michel)" userId="f0b80a2c-ca6a-4850-9433-81e4d17ec5c1" providerId="ADAL" clId="{FBD933A5-3716-4CE6-9944-9EE98115B741}" dt="2021-10-07T17:56:29.916" v="3884" actId="790"/>
            <ac:spMkLst>
              <pc:docMk/>
              <pc:sldMasterMk cId="3233360905" sldId="2147483769"/>
              <pc:sldLayoutMk cId="4076874428" sldId="2147483775"/>
              <ac:spMk id="6" creationId="{D087FE13-DC03-4A42-925F-D0677F5B0C5C}"/>
            </ac:spMkLst>
          </pc:spChg>
          <pc:spChg chg="mod">
            <ac:chgData name="Bohms, H.M. (Michel)" userId="f0b80a2c-ca6a-4850-9433-81e4d17ec5c1" providerId="ADAL" clId="{FBD933A5-3716-4CE6-9944-9EE98115B741}" dt="2021-10-07T17:56:29.909" v="3881" actId="790"/>
            <ac:spMkLst>
              <pc:docMk/>
              <pc:sldMasterMk cId="3233360905" sldId="2147483769"/>
              <pc:sldLayoutMk cId="4076874428" sldId="2147483775"/>
              <ac:spMk id="7" creationId="{5154FA8C-50A8-4470-ACA2-5ABE58D7913E}"/>
            </ac:spMkLst>
          </pc:spChg>
          <pc:spChg chg="mod">
            <ac:chgData name="Bohms, H.M. (Michel)" userId="f0b80a2c-ca6a-4850-9433-81e4d17ec5c1" providerId="ADAL" clId="{FBD933A5-3716-4CE6-9944-9EE98115B741}" dt="2021-10-07T17:56:29.917" v="3885" actId="790"/>
            <ac:spMkLst>
              <pc:docMk/>
              <pc:sldMasterMk cId="3233360905" sldId="2147483769"/>
              <pc:sldLayoutMk cId="4076874428" sldId="2147483775"/>
              <ac:spMk id="8" creationId="{08B72B07-1936-49ED-9125-9D212B7EBB92}"/>
            </ac:spMkLst>
          </pc:spChg>
          <pc:spChg chg="mod">
            <ac:chgData name="Bohms, H.M. (Michel)" userId="f0b80a2c-ca6a-4850-9433-81e4d17ec5c1" providerId="ADAL" clId="{FBD933A5-3716-4CE6-9944-9EE98115B741}" dt="2021-10-07T17:56:29.907" v="3880" actId="790"/>
            <ac:spMkLst>
              <pc:docMk/>
              <pc:sldMasterMk cId="3233360905" sldId="2147483769"/>
              <pc:sldLayoutMk cId="4076874428" sldId="2147483775"/>
              <ac:spMk id="103" creationId="{683231CA-E564-4317-8817-8643DD571F4D}"/>
            </ac:spMkLst>
          </pc:spChg>
        </pc:sldLayoutChg>
        <pc:sldLayoutChg chg="modSp mod">
          <pc:chgData name="Bohms, H.M. (Michel)" userId="f0b80a2c-ca6a-4850-9433-81e4d17ec5c1" providerId="ADAL" clId="{FBD933A5-3716-4CE6-9944-9EE98115B741}" dt="2021-10-07T17:56:29.936" v="3894" actId="790"/>
          <pc:sldLayoutMkLst>
            <pc:docMk/>
            <pc:sldMasterMk cId="3233360905" sldId="2147483769"/>
            <pc:sldLayoutMk cId="261505431" sldId="2147483776"/>
          </pc:sldLayoutMkLst>
          <pc:spChg chg="mod">
            <ac:chgData name="Bohms, H.M. (Michel)" userId="f0b80a2c-ca6a-4850-9433-81e4d17ec5c1" providerId="ADAL" clId="{FBD933A5-3716-4CE6-9944-9EE98115B741}" dt="2021-10-07T17:56:29.932" v="3892" actId="790"/>
            <ac:spMkLst>
              <pc:docMk/>
              <pc:sldMasterMk cId="3233360905" sldId="2147483769"/>
              <pc:sldLayoutMk cId="261505431" sldId="2147483776"/>
              <ac:spMk id="2" creationId="{85E5B63B-737B-4ED0-9D1C-6EF631E4C587}"/>
            </ac:spMkLst>
          </pc:spChg>
          <pc:spChg chg="mod">
            <ac:chgData name="Bohms, H.M. (Michel)" userId="f0b80a2c-ca6a-4850-9433-81e4d17ec5c1" providerId="ADAL" clId="{FBD933A5-3716-4CE6-9944-9EE98115B741}" dt="2021-10-07T17:56:29.927" v="3890" actId="790"/>
            <ac:spMkLst>
              <pc:docMk/>
              <pc:sldMasterMk cId="3233360905" sldId="2147483769"/>
              <pc:sldLayoutMk cId="261505431" sldId="2147483776"/>
              <ac:spMk id="3" creationId="{ED12B838-4EBF-44B3-96A3-36FE4C106877}"/>
            </ac:spMkLst>
          </pc:spChg>
          <pc:spChg chg="mod">
            <ac:chgData name="Bohms, H.M. (Michel)" userId="f0b80a2c-ca6a-4850-9433-81e4d17ec5c1" providerId="ADAL" clId="{FBD933A5-3716-4CE6-9944-9EE98115B741}" dt="2021-10-07T17:56:29.936" v="3894" actId="790"/>
            <ac:spMkLst>
              <pc:docMk/>
              <pc:sldMasterMk cId="3233360905" sldId="2147483769"/>
              <pc:sldLayoutMk cId="261505431" sldId="2147483776"/>
              <ac:spMk id="4" creationId="{EBFCA198-B405-434C-BDB0-38D5BBFCB906}"/>
            </ac:spMkLst>
          </pc:spChg>
          <pc:spChg chg="mod">
            <ac:chgData name="Bohms, H.M. (Michel)" userId="f0b80a2c-ca6a-4850-9433-81e4d17ec5c1" providerId="ADAL" clId="{FBD933A5-3716-4CE6-9944-9EE98115B741}" dt="2021-10-07T17:56:29.928" v="3891" actId="790"/>
            <ac:spMkLst>
              <pc:docMk/>
              <pc:sldMasterMk cId="3233360905" sldId="2147483769"/>
              <pc:sldLayoutMk cId="261505431" sldId="2147483776"/>
              <ac:spMk id="5" creationId="{346F6343-BF0C-45C5-8131-6B001C7D364F}"/>
            </ac:spMkLst>
          </pc:spChg>
          <pc:spChg chg="mod">
            <ac:chgData name="Bohms, H.M. (Michel)" userId="f0b80a2c-ca6a-4850-9433-81e4d17ec5c1" providerId="ADAL" clId="{FBD933A5-3716-4CE6-9944-9EE98115B741}" dt="2021-10-07T17:56:29.934" v="3893" actId="790"/>
            <ac:spMkLst>
              <pc:docMk/>
              <pc:sldMasterMk cId="3233360905" sldId="2147483769"/>
              <pc:sldLayoutMk cId="261505431" sldId="2147483776"/>
              <ac:spMk id="14" creationId="{45D054C6-955F-4524-B419-8433FE6D93D0}"/>
            </ac:spMkLst>
          </pc:spChg>
          <pc:spChg chg="mod">
            <ac:chgData name="Bohms, H.M. (Michel)" userId="f0b80a2c-ca6a-4850-9433-81e4d17ec5c1" providerId="ADAL" clId="{FBD933A5-3716-4CE6-9944-9EE98115B741}" dt="2021-10-07T17:56:29.925" v="3889" actId="790"/>
            <ac:spMkLst>
              <pc:docMk/>
              <pc:sldMasterMk cId="3233360905" sldId="2147483769"/>
              <pc:sldLayoutMk cId="261505431" sldId="2147483776"/>
              <ac:spMk id="15" creationId="{9FDA7449-64DA-4D83-8198-E1195E045EAA}"/>
            </ac:spMkLst>
          </pc:spChg>
          <pc:spChg chg="mod">
            <ac:chgData name="Bohms, H.M. (Michel)" userId="f0b80a2c-ca6a-4850-9433-81e4d17ec5c1" providerId="ADAL" clId="{FBD933A5-3716-4CE6-9944-9EE98115B741}" dt="2021-10-07T17:56:29.919" v="3886" actId="790"/>
            <ac:spMkLst>
              <pc:docMk/>
              <pc:sldMasterMk cId="3233360905" sldId="2147483769"/>
              <pc:sldLayoutMk cId="261505431" sldId="2147483776"/>
              <ac:spMk id="88" creationId="{8D3ABCD5-39BE-458B-B7CF-6498BB983A72}"/>
            </ac:spMkLst>
          </pc:spChg>
          <pc:spChg chg="mod">
            <ac:chgData name="Bohms, H.M. (Michel)" userId="f0b80a2c-ca6a-4850-9433-81e4d17ec5c1" providerId="ADAL" clId="{FBD933A5-3716-4CE6-9944-9EE98115B741}" dt="2021-10-07T17:56:29.921" v="3887" actId="790"/>
            <ac:spMkLst>
              <pc:docMk/>
              <pc:sldMasterMk cId="3233360905" sldId="2147483769"/>
              <pc:sldLayoutMk cId="261505431" sldId="2147483776"/>
              <ac:spMk id="151" creationId="{5CFE7F97-2109-4DE1-997E-438DDA5BA466}"/>
            </ac:spMkLst>
          </pc:spChg>
          <pc:spChg chg="mod">
            <ac:chgData name="Bohms, H.M. (Michel)" userId="f0b80a2c-ca6a-4850-9433-81e4d17ec5c1" providerId="ADAL" clId="{FBD933A5-3716-4CE6-9944-9EE98115B741}" dt="2021-10-07T17:56:29.922" v="3888" actId="790"/>
            <ac:spMkLst>
              <pc:docMk/>
              <pc:sldMasterMk cId="3233360905" sldId="2147483769"/>
              <pc:sldLayoutMk cId="261505431" sldId="2147483776"/>
              <ac:spMk id="200" creationId="{CF022E84-EA7B-4026-848E-672D4DD41118}"/>
            </ac:spMkLst>
          </pc:spChg>
        </pc:sldLayoutChg>
        <pc:sldLayoutChg chg="modSp mod">
          <pc:chgData name="Bohms, H.M. (Michel)" userId="f0b80a2c-ca6a-4850-9433-81e4d17ec5c1" providerId="ADAL" clId="{FBD933A5-3716-4CE6-9944-9EE98115B741}" dt="2021-10-07T17:56:29.954" v="3903" actId="790"/>
          <pc:sldLayoutMkLst>
            <pc:docMk/>
            <pc:sldMasterMk cId="3233360905" sldId="2147483769"/>
            <pc:sldLayoutMk cId="2102815882" sldId="2147483777"/>
          </pc:sldLayoutMkLst>
          <pc:spChg chg="mod">
            <ac:chgData name="Bohms, H.M. (Michel)" userId="f0b80a2c-ca6a-4850-9433-81e4d17ec5c1" providerId="ADAL" clId="{FBD933A5-3716-4CE6-9944-9EE98115B741}" dt="2021-10-07T17:56:29.951" v="3901" actId="790"/>
            <ac:spMkLst>
              <pc:docMk/>
              <pc:sldMasterMk cId="3233360905" sldId="2147483769"/>
              <pc:sldLayoutMk cId="2102815882" sldId="2147483777"/>
              <ac:spMk id="2" creationId="{7F9C49C4-AF35-4216-8F31-B02A1075D709}"/>
            </ac:spMkLst>
          </pc:spChg>
          <pc:spChg chg="mod">
            <ac:chgData name="Bohms, H.M. (Michel)" userId="f0b80a2c-ca6a-4850-9433-81e4d17ec5c1" providerId="ADAL" clId="{FBD933A5-3716-4CE6-9944-9EE98115B741}" dt="2021-10-07T17:56:29.945" v="3899" actId="790"/>
            <ac:spMkLst>
              <pc:docMk/>
              <pc:sldMasterMk cId="3233360905" sldId="2147483769"/>
              <pc:sldLayoutMk cId="2102815882" sldId="2147483777"/>
              <ac:spMk id="3" creationId="{0D430EB3-20C6-47BB-9818-57BF558573B7}"/>
            </ac:spMkLst>
          </pc:spChg>
          <pc:spChg chg="mod">
            <ac:chgData name="Bohms, H.M. (Michel)" userId="f0b80a2c-ca6a-4850-9433-81e4d17ec5c1" providerId="ADAL" clId="{FBD933A5-3716-4CE6-9944-9EE98115B741}" dt="2021-10-07T17:56:29.947" v="3900" actId="790"/>
            <ac:spMkLst>
              <pc:docMk/>
              <pc:sldMasterMk cId="3233360905" sldId="2147483769"/>
              <pc:sldLayoutMk cId="2102815882" sldId="2147483777"/>
              <ac:spMk id="4" creationId="{28807BA4-9E8B-4021-A4B6-01A2510E8897}"/>
            </ac:spMkLst>
          </pc:spChg>
          <pc:spChg chg="mod">
            <ac:chgData name="Bohms, H.M. (Michel)" userId="f0b80a2c-ca6a-4850-9433-81e4d17ec5c1" providerId="ADAL" clId="{FBD933A5-3716-4CE6-9944-9EE98115B741}" dt="2021-10-07T17:56:29.954" v="3903" actId="790"/>
            <ac:spMkLst>
              <pc:docMk/>
              <pc:sldMasterMk cId="3233360905" sldId="2147483769"/>
              <pc:sldLayoutMk cId="2102815882" sldId="2147483777"/>
              <ac:spMk id="5" creationId="{E3AE8D94-FBEC-45F4-9E29-E69D7A23752F}"/>
            </ac:spMkLst>
          </pc:spChg>
          <pc:spChg chg="mod">
            <ac:chgData name="Bohms, H.M. (Michel)" userId="f0b80a2c-ca6a-4850-9433-81e4d17ec5c1" providerId="ADAL" clId="{FBD933A5-3716-4CE6-9944-9EE98115B741}" dt="2021-10-07T17:56:29.953" v="3902" actId="790"/>
            <ac:spMkLst>
              <pc:docMk/>
              <pc:sldMasterMk cId="3233360905" sldId="2147483769"/>
              <pc:sldLayoutMk cId="2102815882" sldId="2147483777"/>
              <ac:spMk id="11" creationId="{49A542DA-75FE-4413-AC0E-7C8134E2722B}"/>
            </ac:spMkLst>
          </pc:spChg>
          <pc:spChg chg="mod">
            <ac:chgData name="Bohms, H.M. (Michel)" userId="f0b80a2c-ca6a-4850-9433-81e4d17ec5c1" providerId="ADAL" clId="{FBD933A5-3716-4CE6-9944-9EE98115B741}" dt="2021-10-07T17:56:29.937" v="3895" actId="790"/>
            <ac:spMkLst>
              <pc:docMk/>
              <pc:sldMasterMk cId="3233360905" sldId="2147483769"/>
              <pc:sldLayoutMk cId="2102815882" sldId="2147483777"/>
              <ac:spMk id="120" creationId="{4554CBC1-67C3-40B3-B69E-583693464CAB}"/>
            </ac:spMkLst>
          </pc:spChg>
          <pc:spChg chg="mod">
            <ac:chgData name="Bohms, H.M. (Michel)" userId="f0b80a2c-ca6a-4850-9433-81e4d17ec5c1" providerId="ADAL" clId="{FBD933A5-3716-4CE6-9944-9EE98115B741}" dt="2021-10-07T17:56:29.939" v="3896" actId="790"/>
            <ac:spMkLst>
              <pc:docMk/>
              <pc:sldMasterMk cId="3233360905" sldId="2147483769"/>
              <pc:sldLayoutMk cId="2102815882" sldId="2147483777"/>
              <ac:spMk id="149" creationId="{E909BB5C-4BBE-4A17-B7C9-9421049DFC83}"/>
            </ac:spMkLst>
          </pc:spChg>
          <pc:spChg chg="mod">
            <ac:chgData name="Bohms, H.M. (Michel)" userId="f0b80a2c-ca6a-4850-9433-81e4d17ec5c1" providerId="ADAL" clId="{FBD933A5-3716-4CE6-9944-9EE98115B741}" dt="2021-10-07T17:56:29.944" v="3898" actId="790"/>
            <ac:spMkLst>
              <pc:docMk/>
              <pc:sldMasterMk cId="3233360905" sldId="2147483769"/>
              <pc:sldLayoutMk cId="2102815882" sldId="2147483777"/>
              <ac:spMk id="188" creationId="{0913F88F-D24E-4B05-A0C4-5702DF7B6B07}"/>
            </ac:spMkLst>
          </pc:spChg>
          <pc:spChg chg="mod">
            <ac:chgData name="Bohms, H.M. (Michel)" userId="f0b80a2c-ca6a-4850-9433-81e4d17ec5c1" providerId="ADAL" clId="{FBD933A5-3716-4CE6-9944-9EE98115B741}" dt="2021-10-07T17:56:29.941" v="3897" actId="790"/>
            <ac:spMkLst>
              <pc:docMk/>
              <pc:sldMasterMk cId="3233360905" sldId="2147483769"/>
              <pc:sldLayoutMk cId="2102815882" sldId="2147483777"/>
              <ac:spMk id="194" creationId="{F2F8D9C1-29CC-4621-BC21-3CB89DBCB581}"/>
            </ac:spMkLst>
          </pc:spChg>
        </pc:sldLayoutChg>
        <pc:sldLayoutChg chg="modSp mod">
          <pc:chgData name="Bohms, H.M. (Michel)" userId="f0b80a2c-ca6a-4850-9433-81e4d17ec5c1" providerId="ADAL" clId="{FBD933A5-3716-4CE6-9944-9EE98115B741}" dt="2021-10-07T17:56:29.973" v="3912" actId="790"/>
          <pc:sldLayoutMkLst>
            <pc:docMk/>
            <pc:sldMasterMk cId="3233360905" sldId="2147483769"/>
            <pc:sldLayoutMk cId="4274548553" sldId="2147483778"/>
          </pc:sldLayoutMkLst>
          <pc:spChg chg="mod">
            <ac:chgData name="Bohms, H.M. (Michel)" userId="f0b80a2c-ca6a-4850-9433-81e4d17ec5c1" providerId="ADAL" clId="{FBD933A5-3716-4CE6-9944-9EE98115B741}" dt="2021-10-07T17:56:29.970" v="3910" actId="790"/>
            <ac:spMkLst>
              <pc:docMk/>
              <pc:sldMasterMk cId="3233360905" sldId="2147483769"/>
              <pc:sldLayoutMk cId="4274548553" sldId="2147483778"/>
              <ac:spMk id="2" creationId="{CF2C8389-F9C2-4D34-9675-D3F1B363A614}"/>
            </ac:spMkLst>
          </pc:spChg>
          <pc:spChg chg="mod">
            <ac:chgData name="Bohms, H.M. (Michel)" userId="f0b80a2c-ca6a-4850-9433-81e4d17ec5c1" providerId="ADAL" clId="{FBD933A5-3716-4CE6-9944-9EE98115B741}" dt="2021-10-07T17:56:29.964" v="3908" actId="790"/>
            <ac:spMkLst>
              <pc:docMk/>
              <pc:sldMasterMk cId="3233360905" sldId="2147483769"/>
              <pc:sldLayoutMk cId="4274548553" sldId="2147483778"/>
              <ac:spMk id="3" creationId="{2B7207A5-0C51-46E7-8409-7885FAC1D3DA}"/>
            </ac:spMkLst>
          </pc:spChg>
          <pc:spChg chg="mod">
            <ac:chgData name="Bohms, H.M. (Michel)" userId="f0b80a2c-ca6a-4850-9433-81e4d17ec5c1" providerId="ADAL" clId="{FBD933A5-3716-4CE6-9944-9EE98115B741}" dt="2021-10-07T17:56:29.966" v="3909" actId="790"/>
            <ac:spMkLst>
              <pc:docMk/>
              <pc:sldMasterMk cId="3233360905" sldId="2147483769"/>
              <pc:sldLayoutMk cId="4274548553" sldId="2147483778"/>
              <ac:spMk id="4" creationId="{FD1A7AF7-8299-4E9B-8E1D-FC50A5120204}"/>
            </ac:spMkLst>
          </pc:spChg>
          <pc:spChg chg="mod">
            <ac:chgData name="Bohms, H.M. (Michel)" userId="f0b80a2c-ca6a-4850-9433-81e4d17ec5c1" providerId="ADAL" clId="{FBD933A5-3716-4CE6-9944-9EE98115B741}" dt="2021-10-07T17:56:29.973" v="3912" actId="790"/>
            <ac:spMkLst>
              <pc:docMk/>
              <pc:sldMasterMk cId="3233360905" sldId="2147483769"/>
              <pc:sldLayoutMk cId="4274548553" sldId="2147483778"/>
              <ac:spMk id="5" creationId="{A3A6F5FC-F7A7-4338-872F-3F8BF725E3A4}"/>
            </ac:spMkLst>
          </pc:spChg>
          <pc:spChg chg="mod">
            <ac:chgData name="Bohms, H.M. (Michel)" userId="f0b80a2c-ca6a-4850-9433-81e4d17ec5c1" providerId="ADAL" clId="{FBD933A5-3716-4CE6-9944-9EE98115B741}" dt="2021-10-07T17:56:29.958" v="3905" actId="790"/>
            <ac:spMkLst>
              <pc:docMk/>
              <pc:sldMasterMk cId="3233360905" sldId="2147483769"/>
              <pc:sldLayoutMk cId="4274548553" sldId="2147483778"/>
              <ac:spMk id="12" creationId="{8BD98969-41D6-49E7-8A6D-7119EAC93FB3}"/>
            </ac:spMkLst>
          </pc:spChg>
          <pc:spChg chg="mod">
            <ac:chgData name="Bohms, H.M. (Michel)" userId="f0b80a2c-ca6a-4850-9433-81e4d17ec5c1" providerId="ADAL" clId="{FBD933A5-3716-4CE6-9944-9EE98115B741}" dt="2021-10-07T17:56:29.971" v="3911" actId="790"/>
            <ac:spMkLst>
              <pc:docMk/>
              <pc:sldMasterMk cId="3233360905" sldId="2147483769"/>
              <pc:sldLayoutMk cId="4274548553" sldId="2147483778"/>
              <ac:spMk id="13" creationId="{E7103454-A8D4-4EB6-8BE7-429690CF0791}"/>
            </ac:spMkLst>
          </pc:spChg>
          <pc:spChg chg="mod">
            <ac:chgData name="Bohms, H.M. (Michel)" userId="f0b80a2c-ca6a-4850-9433-81e4d17ec5c1" providerId="ADAL" clId="{FBD933A5-3716-4CE6-9944-9EE98115B741}" dt="2021-10-07T17:56:29.956" v="3904" actId="790"/>
            <ac:spMkLst>
              <pc:docMk/>
              <pc:sldMasterMk cId="3233360905" sldId="2147483769"/>
              <pc:sldLayoutMk cId="4274548553" sldId="2147483778"/>
              <ac:spMk id="14" creationId="{63F6DBDF-45EF-45F4-B45A-E829981AB849}"/>
            </ac:spMkLst>
          </pc:spChg>
          <pc:spChg chg="mod">
            <ac:chgData name="Bohms, H.M. (Michel)" userId="f0b80a2c-ca6a-4850-9433-81e4d17ec5c1" providerId="ADAL" clId="{FBD933A5-3716-4CE6-9944-9EE98115B741}" dt="2021-10-07T17:56:29.961" v="3906" actId="790"/>
            <ac:spMkLst>
              <pc:docMk/>
              <pc:sldMasterMk cId="3233360905" sldId="2147483769"/>
              <pc:sldLayoutMk cId="4274548553" sldId="2147483778"/>
              <ac:spMk id="17" creationId="{88E18419-1C58-41CE-97BB-2A5F5D6DB9F2}"/>
            </ac:spMkLst>
          </pc:spChg>
          <pc:spChg chg="mod">
            <ac:chgData name="Bohms, H.M. (Michel)" userId="f0b80a2c-ca6a-4850-9433-81e4d17ec5c1" providerId="ADAL" clId="{FBD933A5-3716-4CE6-9944-9EE98115B741}" dt="2021-10-07T17:56:29.962" v="3907" actId="790"/>
            <ac:spMkLst>
              <pc:docMk/>
              <pc:sldMasterMk cId="3233360905" sldId="2147483769"/>
              <pc:sldLayoutMk cId="4274548553" sldId="2147483778"/>
              <ac:spMk id="146" creationId="{37D9BEDA-95C5-4F02-84C8-119FE3496BD4}"/>
            </ac:spMkLst>
          </pc:spChg>
        </pc:sldLayoutChg>
        <pc:sldLayoutChg chg="modSp mod">
          <pc:chgData name="Bohms, H.M. (Michel)" userId="f0b80a2c-ca6a-4850-9433-81e4d17ec5c1" providerId="ADAL" clId="{FBD933A5-3716-4CE6-9944-9EE98115B741}" dt="2021-10-07T17:56:29.993" v="3924" actId="790"/>
          <pc:sldLayoutMkLst>
            <pc:docMk/>
            <pc:sldMasterMk cId="3233360905" sldId="2147483769"/>
            <pc:sldLayoutMk cId="1639296187" sldId="2147483779"/>
          </pc:sldLayoutMkLst>
          <pc:spChg chg="mod">
            <ac:chgData name="Bohms, H.M. (Michel)" userId="f0b80a2c-ca6a-4850-9433-81e4d17ec5c1" providerId="ADAL" clId="{FBD933A5-3716-4CE6-9944-9EE98115B741}" dt="2021-10-07T17:56:29.990" v="3922" actId="790"/>
            <ac:spMkLst>
              <pc:docMk/>
              <pc:sldMasterMk cId="3233360905" sldId="2147483769"/>
              <pc:sldLayoutMk cId="1639296187" sldId="2147483779"/>
              <ac:spMk id="2" creationId="{15E3676A-D700-48A0-9803-EC20262D46E9}"/>
            </ac:spMkLst>
          </pc:spChg>
          <pc:spChg chg="mod">
            <ac:chgData name="Bohms, H.M. (Michel)" userId="f0b80a2c-ca6a-4850-9433-81e4d17ec5c1" providerId="ADAL" clId="{FBD933A5-3716-4CE6-9944-9EE98115B741}" dt="2021-10-07T17:56:29.985" v="3920" actId="790"/>
            <ac:spMkLst>
              <pc:docMk/>
              <pc:sldMasterMk cId="3233360905" sldId="2147483769"/>
              <pc:sldLayoutMk cId="1639296187" sldId="2147483779"/>
              <ac:spMk id="3" creationId="{48DD1861-5D02-4224-9D47-C736F5593874}"/>
            </ac:spMkLst>
          </pc:spChg>
          <pc:spChg chg="mod">
            <ac:chgData name="Bohms, H.M. (Michel)" userId="f0b80a2c-ca6a-4850-9433-81e4d17ec5c1" providerId="ADAL" clId="{FBD933A5-3716-4CE6-9944-9EE98115B741}" dt="2021-10-07T17:56:29.993" v="3924" actId="790"/>
            <ac:spMkLst>
              <pc:docMk/>
              <pc:sldMasterMk cId="3233360905" sldId="2147483769"/>
              <pc:sldLayoutMk cId="1639296187" sldId="2147483779"/>
              <ac:spMk id="4" creationId="{291F2DBB-1D04-4179-B672-36006C97FF23}"/>
            </ac:spMkLst>
          </pc:spChg>
          <pc:spChg chg="mod">
            <ac:chgData name="Bohms, H.M. (Michel)" userId="f0b80a2c-ca6a-4850-9433-81e4d17ec5c1" providerId="ADAL" clId="{FBD933A5-3716-4CE6-9944-9EE98115B741}" dt="2021-10-07T17:56:29.986" v="3921" actId="790"/>
            <ac:spMkLst>
              <pc:docMk/>
              <pc:sldMasterMk cId="3233360905" sldId="2147483769"/>
              <pc:sldLayoutMk cId="1639296187" sldId="2147483779"/>
              <ac:spMk id="5" creationId="{887590F9-336B-43EA-90C1-F90994ABAF7A}"/>
            </ac:spMkLst>
          </pc:spChg>
          <pc:spChg chg="mod">
            <ac:chgData name="Bohms, H.M. (Michel)" userId="f0b80a2c-ca6a-4850-9433-81e4d17ec5c1" providerId="ADAL" clId="{FBD933A5-3716-4CE6-9944-9EE98115B741}" dt="2021-10-07T17:56:29.977" v="3915" actId="790"/>
            <ac:spMkLst>
              <pc:docMk/>
              <pc:sldMasterMk cId="3233360905" sldId="2147483769"/>
              <pc:sldLayoutMk cId="1639296187" sldId="2147483779"/>
              <ac:spMk id="9" creationId="{306BD5D3-3967-499E-87C9-6F3A334CE769}"/>
            </ac:spMkLst>
          </pc:spChg>
          <pc:spChg chg="mod">
            <ac:chgData name="Bohms, H.M. (Michel)" userId="f0b80a2c-ca6a-4850-9433-81e4d17ec5c1" providerId="ADAL" clId="{FBD933A5-3716-4CE6-9944-9EE98115B741}" dt="2021-10-07T17:56:29.991" v="3923"/>
            <ac:spMkLst>
              <pc:docMk/>
              <pc:sldMasterMk cId="3233360905" sldId="2147483769"/>
              <pc:sldLayoutMk cId="1639296187" sldId="2147483779"/>
              <ac:spMk id="11" creationId="{F6910D76-D499-4C78-8F33-CDD881528D6A}"/>
            </ac:spMkLst>
          </pc:spChg>
          <pc:spChg chg="mod">
            <ac:chgData name="Bohms, H.M. (Michel)" userId="f0b80a2c-ca6a-4850-9433-81e4d17ec5c1" providerId="ADAL" clId="{FBD933A5-3716-4CE6-9944-9EE98115B741}" dt="2021-10-07T17:56:29.974" v="3913" actId="790"/>
            <ac:spMkLst>
              <pc:docMk/>
              <pc:sldMasterMk cId="3233360905" sldId="2147483769"/>
              <pc:sldLayoutMk cId="1639296187" sldId="2147483779"/>
              <ac:spMk id="12" creationId="{D2D6917A-A3A5-482F-A0D3-BD7F10CD032E}"/>
            </ac:spMkLst>
          </pc:spChg>
          <pc:spChg chg="mod">
            <ac:chgData name="Bohms, H.M. (Michel)" userId="f0b80a2c-ca6a-4850-9433-81e4d17ec5c1" providerId="ADAL" clId="{FBD933A5-3716-4CE6-9944-9EE98115B741}" dt="2021-10-07T17:56:29.979" v="3916" actId="790"/>
            <ac:spMkLst>
              <pc:docMk/>
              <pc:sldMasterMk cId="3233360905" sldId="2147483769"/>
              <pc:sldLayoutMk cId="1639296187" sldId="2147483779"/>
              <ac:spMk id="25" creationId="{31D9F5AF-1CE4-492D-9595-51DA14E36D64}"/>
            </ac:spMkLst>
          </pc:spChg>
          <pc:spChg chg="mod">
            <ac:chgData name="Bohms, H.M. (Michel)" userId="f0b80a2c-ca6a-4850-9433-81e4d17ec5c1" providerId="ADAL" clId="{FBD933A5-3716-4CE6-9944-9EE98115B741}" dt="2021-10-07T17:56:29.980" v="3917" actId="790"/>
            <ac:spMkLst>
              <pc:docMk/>
              <pc:sldMasterMk cId="3233360905" sldId="2147483769"/>
              <pc:sldLayoutMk cId="1639296187" sldId="2147483779"/>
              <ac:spMk id="26" creationId="{6CA30C58-356F-4E30-A02E-60F3A8720228}"/>
            </ac:spMkLst>
          </pc:spChg>
          <pc:spChg chg="mod">
            <ac:chgData name="Bohms, H.M. (Michel)" userId="f0b80a2c-ca6a-4850-9433-81e4d17ec5c1" providerId="ADAL" clId="{FBD933A5-3716-4CE6-9944-9EE98115B741}" dt="2021-10-07T17:56:29.982" v="3918" actId="790"/>
            <ac:spMkLst>
              <pc:docMk/>
              <pc:sldMasterMk cId="3233360905" sldId="2147483769"/>
              <pc:sldLayoutMk cId="1639296187" sldId="2147483779"/>
              <ac:spMk id="27" creationId="{AEF8CBF0-1080-4328-90E3-E6A453C76D1C}"/>
            </ac:spMkLst>
          </pc:spChg>
          <pc:spChg chg="mod">
            <ac:chgData name="Bohms, H.M. (Michel)" userId="f0b80a2c-ca6a-4850-9433-81e4d17ec5c1" providerId="ADAL" clId="{FBD933A5-3716-4CE6-9944-9EE98115B741}" dt="2021-10-07T17:56:29.983" v="3919" actId="790"/>
            <ac:spMkLst>
              <pc:docMk/>
              <pc:sldMasterMk cId="3233360905" sldId="2147483769"/>
              <pc:sldLayoutMk cId="1639296187" sldId="2147483779"/>
              <ac:spMk id="28" creationId="{55C5D643-B0DA-4055-86A8-0F037C18CC31}"/>
            </ac:spMkLst>
          </pc:spChg>
          <pc:spChg chg="mod">
            <ac:chgData name="Bohms, H.M. (Michel)" userId="f0b80a2c-ca6a-4850-9433-81e4d17ec5c1" providerId="ADAL" clId="{FBD933A5-3716-4CE6-9944-9EE98115B741}" dt="2021-10-07T17:56:29.976" v="3914" actId="790"/>
            <ac:spMkLst>
              <pc:docMk/>
              <pc:sldMasterMk cId="3233360905" sldId="2147483769"/>
              <pc:sldLayoutMk cId="1639296187" sldId="2147483779"/>
              <ac:spMk id="53" creationId="{27489788-7523-4049-B6A4-83AEF6154017}"/>
            </ac:spMkLst>
          </pc:spChg>
        </pc:sldLayoutChg>
        <pc:sldLayoutChg chg="modSp mod">
          <pc:chgData name="Bohms, H.M. (Michel)" userId="f0b80a2c-ca6a-4850-9433-81e4d17ec5c1" providerId="ADAL" clId="{FBD933A5-3716-4CE6-9944-9EE98115B741}" dt="2021-10-07T17:56:30.013" v="3936" actId="790"/>
          <pc:sldLayoutMkLst>
            <pc:docMk/>
            <pc:sldMasterMk cId="3233360905" sldId="2147483769"/>
            <pc:sldLayoutMk cId="3166935185" sldId="2147483780"/>
          </pc:sldLayoutMkLst>
          <pc:spChg chg="mod">
            <ac:chgData name="Bohms, H.M. (Michel)" userId="f0b80a2c-ca6a-4850-9433-81e4d17ec5c1" providerId="ADAL" clId="{FBD933A5-3716-4CE6-9944-9EE98115B741}" dt="2021-10-07T17:56:30.009" v="3933" actId="790"/>
            <ac:spMkLst>
              <pc:docMk/>
              <pc:sldMasterMk cId="3233360905" sldId="2147483769"/>
              <pc:sldLayoutMk cId="3166935185" sldId="2147483780"/>
              <ac:spMk id="2" creationId="{FFA5CE90-7880-47CA-A212-3D39FA8CE5EA}"/>
            </ac:spMkLst>
          </pc:spChg>
          <pc:spChg chg="mod">
            <ac:chgData name="Bohms, H.M. (Michel)" userId="f0b80a2c-ca6a-4850-9433-81e4d17ec5c1" providerId="ADAL" clId="{FBD933A5-3716-4CE6-9944-9EE98115B741}" dt="2021-10-07T17:56:30.011" v="3934" actId="790"/>
            <ac:spMkLst>
              <pc:docMk/>
              <pc:sldMasterMk cId="3233360905" sldId="2147483769"/>
              <pc:sldLayoutMk cId="3166935185" sldId="2147483780"/>
              <ac:spMk id="3" creationId="{95C094FD-8A61-49A7-80BC-005282993F3A}"/>
            </ac:spMkLst>
          </pc:spChg>
          <pc:spChg chg="mod">
            <ac:chgData name="Bohms, H.M. (Michel)" userId="f0b80a2c-ca6a-4850-9433-81e4d17ec5c1" providerId="ADAL" clId="{FBD933A5-3716-4CE6-9944-9EE98115B741}" dt="2021-10-07T17:56:30.005" v="3932" actId="790"/>
            <ac:spMkLst>
              <pc:docMk/>
              <pc:sldMasterMk cId="3233360905" sldId="2147483769"/>
              <pc:sldLayoutMk cId="3166935185" sldId="2147483780"/>
              <ac:spMk id="4" creationId="{D3CB19EA-44B7-44D2-AF4C-A0DA0AF70018}"/>
            </ac:spMkLst>
          </pc:spChg>
          <pc:spChg chg="mod">
            <ac:chgData name="Bohms, H.M. (Michel)" userId="f0b80a2c-ca6a-4850-9433-81e4d17ec5c1" providerId="ADAL" clId="{FBD933A5-3716-4CE6-9944-9EE98115B741}" dt="2021-10-07T17:56:30.013" v="3936" actId="790"/>
            <ac:spMkLst>
              <pc:docMk/>
              <pc:sldMasterMk cId="3233360905" sldId="2147483769"/>
              <pc:sldLayoutMk cId="3166935185" sldId="2147483780"/>
              <ac:spMk id="5" creationId="{72BCEBAC-13F2-4EC4-8A78-58F0FD42F686}"/>
            </ac:spMkLst>
          </pc:spChg>
          <pc:spChg chg="mod">
            <ac:chgData name="Bohms, H.M. (Michel)" userId="f0b80a2c-ca6a-4850-9433-81e4d17ec5c1" providerId="ADAL" clId="{FBD933A5-3716-4CE6-9944-9EE98115B741}" dt="2021-10-07T17:56:29.998" v="3927" actId="790"/>
            <ac:spMkLst>
              <pc:docMk/>
              <pc:sldMasterMk cId="3233360905" sldId="2147483769"/>
              <pc:sldLayoutMk cId="3166935185" sldId="2147483780"/>
              <ac:spMk id="9" creationId="{306BD5D3-3967-499E-87C9-6F3A334CE769}"/>
            </ac:spMkLst>
          </pc:spChg>
          <pc:spChg chg="mod">
            <ac:chgData name="Bohms, H.M. (Michel)" userId="f0b80a2c-ca6a-4850-9433-81e4d17ec5c1" providerId="ADAL" clId="{FBD933A5-3716-4CE6-9944-9EE98115B741}" dt="2021-10-07T17:56:30.012" v="3935"/>
            <ac:spMkLst>
              <pc:docMk/>
              <pc:sldMasterMk cId="3233360905" sldId="2147483769"/>
              <pc:sldLayoutMk cId="3166935185" sldId="2147483780"/>
              <ac:spMk id="11" creationId="{F6910D76-D499-4C78-8F33-CDD881528D6A}"/>
            </ac:spMkLst>
          </pc:spChg>
          <pc:spChg chg="mod">
            <ac:chgData name="Bohms, H.M. (Michel)" userId="f0b80a2c-ca6a-4850-9433-81e4d17ec5c1" providerId="ADAL" clId="{FBD933A5-3716-4CE6-9944-9EE98115B741}" dt="2021-10-07T17:56:29.995" v="3925" actId="790"/>
            <ac:spMkLst>
              <pc:docMk/>
              <pc:sldMasterMk cId="3233360905" sldId="2147483769"/>
              <pc:sldLayoutMk cId="3166935185" sldId="2147483780"/>
              <ac:spMk id="12" creationId="{D2D6917A-A3A5-482F-A0D3-BD7F10CD032E}"/>
            </ac:spMkLst>
          </pc:spChg>
          <pc:spChg chg="mod">
            <ac:chgData name="Bohms, H.M. (Michel)" userId="f0b80a2c-ca6a-4850-9433-81e4d17ec5c1" providerId="ADAL" clId="{FBD933A5-3716-4CE6-9944-9EE98115B741}" dt="2021-10-07T17:56:30.003" v="3931" actId="790"/>
            <ac:spMkLst>
              <pc:docMk/>
              <pc:sldMasterMk cId="3233360905" sldId="2147483769"/>
              <pc:sldLayoutMk cId="3166935185" sldId="2147483780"/>
              <ac:spMk id="17" creationId="{A753AD9E-D49F-4A7A-A441-1D683F4F694D}"/>
            </ac:spMkLst>
          </pc:spChg>
          <pc:spChg chg="mod">
            <ac:chgData name="Bohms, H.M. (Michel)" userId="f0b80a2c-ca6a-4850-9433-81e4d17ec5c1" providerId="ADAL" clId="{FBD933A5-3716-4CE6-9944-9EE98115B741}" dt="2021-10-07T17:56:29.999" v="3928" actId="790"/>
            <ac:spMkLst>
              <pc:docMk/>
              <pc:sldMasterMk cId="3233360905" sldId="2147483769"/>
              <pc:sldLayoutMk cId="3166935185" sldId="2147483780"/>
              <ac:spMk id="25" creationId="{31D9F5AF-1CE4-492D-9595-51DA14E36D64}"/>
            </ac:spMkLst>
          </pc:spChg>
          <pc:spChg chg="mod">
            <ac:chgData name="Bohms, H.M. (Michel)" userId="f0b80a2c-ca6a-4850-9433-81e4d17ec5c1" providerId="ADAL" clId="{FBD933A5-3716-4CE6-9944-9EE98115B741}" dt="2021-10-07T17:56:30" v="3929" actId="790"/>
            <ac:spMkLst>
              <pc:docMk/>
              <pc:sldMasterMk cId="3233360905" sldId="2147483769"/>
              <pc:sldLayoutMk cId="3166935185" sldId="2147483780"/>
              <ac:spMk id="26" creationId="{6CA30C58-356F-4E30-A02E-60F3A8720228}"/>
            </ac:spMkLst>
          </pc:spChg>
          <pc:spChg chg="mod">
            <ac:chgData name="Bohms, H.M. (Michel)" userId="f0b80a2c-ca6a-4850-9433-81e4d17ec5c1" providerId="ADAL" clId="{FBD933A5-3716-4CE6-9944-9EE98115B741}" dt="2021-10-07T17:56:30.002" v="3930" actId="790"/>
            <ac:spMkLst>
              <pc:docMk/>
              <pc:sldMasterMk cId="3233360905" sldId="2147483769"/>
              <pc:sldLayoutMk cId="3166935185" sldId="2147483780"/>
              <ac:spMk id="27" creationId="{AEF8CBF0-1080-4328-90E3-E6A453C76D1C}"/>
            </ac:spMkLst>
          </pc:spChg>
          <pc:spChg chg="mod">
            <ac:chgData name="Bohms, H.M. (Michel)" userId="f0b80a2c-ca6a-4850-9433-81e4d17ec5c1" providerId="ADAL" clId="{FBD933A5-3716-4CE6-9944-9EE98115B741}" dt="2021-10-07T17:56:29.996" v="3926" actId="790"/>
            <ac:spMkLst>
              <pc:docMk/>
              <pc:sldMasterMk cId="3233360905" sldId="2147483769"/>
              <pc:sldLayoutMk cId="3166935185" sldId="2147483780"/>
              <ac:spMk id="53" creationId="{27489788-7523-4049-B6A4-83AEF6154017}"/>
            </ac:spMkLst>
          </pc:spChg>
        </pc:sldLayoutChg>
        <pc:sldLayoutChg chg="modSp mod">
          <pc:chgData name="Bohms, H.M. (Michel)" userId="f0b80a2c-ca6a-4850-9433-81e4d17ec5c1" providerId="ADAL" clId="{FBD933A5-3716-4CE6-9944-9EE98115B741}" dt="2021-10-07T17:56:30.034" v="3949" actId="790"/>
          <pc:sldLayoutMkLst>
            <pc:docMk/>
            <pc:sldMasterMk cId="3233360905" sldId="2147483769"/>
            <pc:sldLayoutMk cId="3383226506" sldId="2147483781"/>
          </pc:sldLayoutMkLst>
          <pc:spChg chg="mod">
            <ac:chgData name="Bohms, H.M. (Michel)" userId="f0b80a2c-ca6a-4850-9433-81e4d17ec5c1" providerId="ADAL" clId="{FBD933A5-3716-4CE6-9944-9EE98115B741}" dt="2021-10-07T17:56:30.032" v="3947" actId="790"/>
            <ac:spMkLst>
              <pc:docMk/>
              <pc:sldMasterMk cId="3233360905" sldId="2147483769"/>
              <pc:sldLayoutMk cId="3383226506" sldId="2147483781"/>
              <ac:spMk id="2" creationId="{CF8AEF7D-7580-4549-9D40-12C3FFB561CE}"/>
            </ac:spMkLst>
          </pc:spChg>
          <pc:spChg chg="mod">
            <ac:chgData name="Bohms, H.M. (Michel)" userId="f0b80a2c-ca6a-4850-9433-81e4d17ec5c1" providerId="ADAL" clId="{FBD933A5-3716-4CE6-9944-9EE98115B741}" dt="2021-10-07T17:56:30.026" v="3945" actId="790"/>
            <ac:spMkLst>
              <pc:docMk/>
              <pc:sldMasterMk cId="3233360905" sldId="2147483769"/>
              <pc:sldLayoutMk cId="3383226506" sldId="2147483781"/>
              <ac:spMk id="3" creationId="{433BDAC8-61B0-44F9-B401-C091D6903308}"/>
            </ac:spMkLst>
          </pc:spChg>
          <pc:spChg chg="mod">
            <ac:chgData name="Bohms, H.M. (Michel)" userId="f0b80a2c-ca6a-4850-9433-81e4d17ec5c1" providerId="ADAL" clId="{FBD933A5-3716-4CE6-9944-9EE98115B741}" dt="2021-10-07T17:56:30.034" v="3949" actId="790"/>
            <ac:spMkLst>
              <pc:docMk/>
              <pc:sldMasterMk cId="3233360905" sldId="2147483769"/>
              <pc:sldLayoutMk cId="3383226506" sldId="2147483781"/>
              <ac:spMk id="4" creationId="{CE30AFAE-9F7D-4286-BBB4-AC8E7D420768}"/>
            </ac:spMkLst>
          </pc:spChg>
          <pc:spChg chg="mod">
            <ac:chgData name="Bohms, H.M. (Michel)" userId="f0b80a2c-ca6a-4850-9433-81e4d17ec5c1" providerId="ADAL" clId="{FBD933A5-3716-4CE6-9944-9EE98115B741}" dt="2021-10-07T17:56:30.028" v="3946" actId="790"/>
            <ac:spMkLst>
              <pc:docMk/>
              <pc:sldMasterMk cId="3233360905" sldId="2147483769"/>
              <pc:sldLayoutMk cId="3383226506" sldId="2147483781"/>
              <ac:spMk id="5" creationId="{C4754688-78E7-409A-941A-B99A532050F6}"/>
            </ac:spMkLst>
          </pc:spChg>
          <pc:spChg chg="mod">
            <ac:chgData name="Bohms, H.M. (Michel)" userId="f0b80a2c-ca6a-4850-9433-81e4d17ec5c1" providerId="ADAL" clId="{FBD933A5-3716-4CE6-9944-9EE98115B741}" dt="2021-10-07T17:56:30.019" v="3940" actId="790"/>
            <ac:spMkLst>
              <pc:docMk/>
              <pc:sldMasterMk cId="3233360905" sldId="2147483769"/>
              <pc:sldLayoutMk cId="3383226506" sldId="2147483781"/>
              <ac:spMk id="9" creationId="{306BD5D3-3967-499E-87C9-6F3A334CE769}"/>
            </ac:spMkLst>
          </pc:spChg>
          <pc:spChg chg="mod">
            <ac:chgData name="Bohms, H.M. (Michel)" userId="f0b80a2c-ca6a-4850-9433-81e4d17ec5c1" providerId="ADAL" clId="{FBD933A5-3716-4CE6-9944-9EE98115B741}" dt="2021-10-07T17:56:30.033" v="3948"/>
            <ac:spMkLst>
              <pc:docMk/>
              <pc:sldMasterMk cId="3233360905" sldId="2147483769"/>
              <pc:sldLayoutMk cId="3383226506" sldId="2147483781"/>
              <ac:spMk id="11" creationId="{F6910D76-D499-4C78-8F33-CDD881528D6A}"/>
            </ac:spMkLst>
          </pc:spChg>
          <pc:spChg chg="mod">
            <ac:chgData name="Bohms, H.M. (Michel)" userId="f0b80a2c-ca6a-4850-9433-81e4d17ec5c1" providerId="ADAL" clId="{FBD933A5-3716-4CE6-9944-9EE98115B741}" dt="2021-10-07T17:56:30.015" v="3937" actId="790"/>
            <ac:spMkLst>
              <pc:docMk/>
              <pc:sldMasterMk cId="3233360905" sldId="2147483769"/>
              <pc:sldLayoutMk cId="3383226506" sldId="2147483781"/>
              <ac:spMk id="12" creationId="{D2D6917A-A3A5-482F-A0D3-BD7F10CD032E}"/>
            </ac:spMkLst>
          </pc:spChg>
          <pc:spChg chg="mod">
            <ac:chgData name="Bohms, H.M. (Michel)" userId="f0b80a2c-ca6a-4850-9433-81e4d17ec5c1" providerId="ADAL" clId="{FBD933A5-3716-4CE6-9944-9EE98115B741}" dt="2021-10-07T17:56:30.020" v="3941" actId="790"/>
            <ac:spMkLst>
              <pc:docMk/>
              <pc:sldMasterMk cId="3233360905" sldId="2147483769"/>
              <pc:sldLayoutMk cId="3383226506" sldId="2147483781"/>
              <ac:spMk id="25" creationId="{31D9F5AF-1CE4-492D-9595-51DA14E36D64}"/>
            </ac:spMkLst>
          </pc:spChg>
          <pc:spChg chg="mod">
            <ac:chgData name="Bohms, H.M. (Michel)" userId="f0b80a2c-ca6a-4850-9433-81e4d17ec5c1" providerId="ADAL" clId="{FBD933A5-3716-4CE6-9944-9EE98115B741}" dt="2021-10-07T17:56:30.022" v="3942" actId="790"/>
            <ac:spMkLst>
              <pc:docMk/>
              <pc:sldMasterMk cId="3233360905" sldId="2147483769"/>
              <pc:sldLayoutMk cId="3383226506" sldId="2147483781"/>
              <ac:spMk id="26" creationId="{6CA30C58-356F-4E30-A02E-60F3A8720228}"/>
            </ac:spMkLst>
          </pc:spChg>
          <pc:spChg chg="mod">
            <ac:chgData name="Bohms, H.M. (Michel)" userId="f0b80a2c-ca6a-4850-9433-81e4d17ec5c1" providerId="ADAL" clId="{FBD933A5-3716-4CE6-9944-9EE98115B741}" dt="2021-10-07T17:56:30.023" v="3943" actId="790"/>
            <ac:spMkLst>
              <pc:docMk/>
              <pc:sldMasterMk cId="3233360905" sldId="2147483769"/>
              <pc:sldLayoutMk cId="3383226506" sldId="2147483781"/>
              <ac:spMk id="27" creationId="{AEF8CBF0-1080-4328-90E3-E6A453C76D1C}"/>
            </ac:spMkLst>
          </pc:spChg>
          <pc:spChg chg="mod">
            <ac:chgData name="Bohms, H.M. (Michel)" userId="f0b80a2c-ca6a-4850-9433-81e4d17ec5c1" providerId="ADAL" clId="{FBD933A5-3716-4CE6-9944-9EE98115B741}" dt="2021-10-07T17:56:30.018" v="3939"/>
            <ac:spMkLst>
              <pc:docMk/>
              <pc:sldMasterMk cId="3233360905" sldId="2147483769"/>
              <pc:sldLayoutMk cId="3383226506" sldId="2147483781"/>
              <ac:spMk id="28" creationId="{084D1B84-42BA-459F-924D-D2C1C14E1253}"/>
            </ac:spMkLst>
          </pc:spChg>
          <pc:spChg chg="mod">
            <ac:chgData name="Bohms, H.M. (Michel)" userId="f0b80a2c-ca6a-4850-9433-81e4d17ec5c1" providerId="ADAL" clId="{FBD933A5-3716-4CE6-9944-9EE98115B741}" dt="2021-10-07T17:56:30.025" v="3944" actId="790"/>
            <ac:spMkLst>
              <pc:docMk/>
              <pc:sldMasterMk cId="3233360905" sldId="2147483769"/>
              <pc:sldLayoutMk cId="3383226506" sldId="2147483781"/>
              <ac:spMk id="34" creationId="{2408095E-D996-4C21-9D60-28C352FB9B2A}"/>
            </ac:spMkLst>
          </pc:spChg>
          <pc:spChg chg="mod">
            <ac:chgData name="Bohms, H.M. (Michel)" userId="f0b80a2c-ca6a-4850-9433-81e4d17ec5c1" providerId="ADAL" clId="{FBD933A5-3716-4CE6-9944-9EE98115B741}" dt="2021-10-07T17:56:30.017" v="3938" actId="790"/>
            <ac:spMkLst>
              <pc:docMk/>
              <pc:sldMasterMk cId="3233360905" sldId="2147483769"/>
              <pc:sldLayoutMk cId="3383226506" sldId="2147483781"/>
              <ac:spMk id="53" creationId="{27489788-7523-4049-B6A4-83AEF6154017}"/>
            </ac:spMkLst>
          </pc:spChg>
        </pc:sldLayoutChg>
        <pc:sldLayoutChg chg="modSp mod">
          <pc:chgData name="Bohms, H.M. (Michel)" userId="f0b80a2c-ca6a-4850-9433-81e4d17ec5c1" providerId="ADAL" clId="{FBD933A5-3716-4CE6-9944-9EE98115B741}" dt="2021-10-07T17:56:30.055" v="3961" actId="790"/>
          <pc:sldLayoutMkLst>
            <pc:docMk/>
            <pc:sldMasterMk cId="3233360905" sldId="2147483769"/>
            <pc:sldLayoutMk cId="1083734095" sldId="2147483782"/>
          </pc:sldLayoutMkLst>
          <pc:spChg chg="mod">
            <ac:chgData name="Bohms, H.M. (Michel)" userId="f0b80a2c-ca6a-4850-9433-81e4d17ec5c1" providerId="ADAL" clId="{FBD933A5-3716-4CE6-9944-9EE98115B741}" dt="2021-10-07T17:56:30.053" v="3959" actId="790"/>
            <ac:spMkLst>
              <pc:docMk/>
              <pc:sldMasterMk cId="3233360905" sldId="2147483769"/>
              <pc:sldLayoutMk cId="1083734095" sldId="2147483782"/>
              <ac:spMk id="2" creationId="{BFEDC453-C5F4-462B-A286-84B404146005}"/>
            </ac:spMkLst>
          </pc:spChg>
          <pc:spChg chg="mod">
            <ac:chgData name="Bohms, H.M. (Michel)" userId="f0b80a2c-ca6a-4850-9433-81e4d17ec5c1" providerId="ADAL" clId="{FBD933A5-3716-4CE6-9944-9EE98115B741}" dt="2021-10-07T17:56:30.047" v="3957" actId="790"/>
            <ac:spMkLst>
              <pc:docMk/>
              <pc:sldMasterMk cId="3233360905" sldId="2147483769"/>
              <pc:sldLayoutMk cId="1083734095" sldId="2147483782"/>
              <ac:spMk id="3" creationId="{8403D489-FF50-402C-9D46-DBA4536F0FD9}"/>
            </ac:spMkLst>
          </pc:spChg>
          <pc:spChg chg="mod">
            <ac:chgData name="Bohms, H.M. (Michel)" userId="f0b80a2c-ca6a-4850-9433-81e4d17ec5c1" providerId="ADAL" clId="{FBD933A5-3716-4CE6-9944-9EE98115B741}" dt="2021-10-07T17:56:30.055" v="3961" actId="790"/>
            <ac:spMkLst>
              <pc:docMk/>
              <pc:sldMasterMk cId="3233360905" sldId="2147483769"/>
              <pc:sldLayoutMk cId="1083734095" sldId="2147483782"/>
              <ac:spMk id="4" creationId="{C5421215-5092-45CD-A09F-430CF85C27E5}"/>
            </ac:spMkLst>
          </pc:spChg>
          <pc:spChg chg="mod">
            <ac:chgData name="Bohms, H.M. (Michel)" userId="f0b80a2c-ca6a-4850-9433-81e4d17ec5c1" providerId="ADAL" clId="{FBD933A5-3716-4CE6-9944-9EE98115B741}" dt="2021-10-07T17:56:30.049" v="3958" actId="790"/>
            <ac:spMkLst>
              <pc:docMk/>
              <pc:sldMasterMk cId="3233360905" sldId="2147483769"/>
              <pc:sldLayoutMk cId="1083734095" sldId="2147483782"/>
              <ac:spMk id="5" creationId="{A45D3AD9-9191-46CE-AFA8-CFA359686ADF}"/>
            </ac:spMkLst>
          </pc:spChg>
          <pc:spChg chg="mod">
            <ac:chgData name="Bohms, H.M. (Michel)" userId="f0b80a2c-ca6a-4850-9433-81e4d17ec5c1" providerId="ADAL" clId="{FBD933A5-3716-4CE6-9944-9EE98115B741}" dt="2021-10-07T17:56:30.054" v="3960"/>
            <ac:spMkLst>
              <pc:docMk/>
              <pc:sldMasterMk cId="3233360905" sldId="2147483769"/>
              <pc:sldLayoutMk cId="1083734095" sldId="2147483782"/>
              <ac:spMk id="10" creationId="{EB946E15-2342-4A5B-885F-9F8E7DA1B845}"/>
            </ac:spMkLst>
          </pc:spChg>
          <pc:spChg chg="mod">
            <ac:chgData name="Bohms, H.M. (Michel)" userId="f0b80a2c-ca6a-4850-9433-81e4d17ec5c1" providerId="ADAL" clId="{FBD933A5-3716-4CE6-9944-9EE98115B741}" dt="2021-10-07T17:56:30.041" v="3953" actId="790"/>
            <ac:spMkLst>
              <pc:docMk/>
              <pc:sldMasterMk cId="3233360905" sldId="2147483769"/>
              <pc:sldLayoutMk cId="1083734095" sldId="2147483782"/>
              <ac:spMk id="11" creationId="{39B4DE28-927C-4A9A-B386-1193B50A67A8}"/>
            </ac:spMkLst>
          </pc:spChg>
          <pc:spChg chg="mod">
            <ac:chgData name="Bohms, H.M. (Michel)" userId="f0b80a2c-ca6a-4850-9433-81e4d17ec5c1" providerId="ADAL" clId="{FBD933A5-3716-4CE6-9944-9EE98115B741}" dt="2021-10-07T17:56:30.042" v="3954" actId="790"/>
            <ac:spMkLst>
              <pc:docMk/>
              <pc:sldMasterMk cId="3233360905" sldId="2147483769"/>
              <pc:sldLayoutMk cId="1083734095" sldId="2147483782"/>
              <ac:spMk id="12" creationId="{7FE4C19A-D28B-4125-A086-50989B966B05}"/>
            </ac:spMkLst>
          </pc:spChg>
          <pc:spChg chg="mod">
            <ac:chgData name="Bohms, H.M. (Michel)" userId="f0b80a2c-ca6a-4850-9433-81e4d17ec5c1" providerId="ADAL" clId="{FBD933A5-3716-4CE6-9944-9EE98115B741}" dt="2021-10-07T17:56:30.044" v="3955" actId="790"/>
            <ac:spMkLst>
              <pc:docMk/>
              <pc:sldMasterMk cId="3233360905" sldId="2147483769"/>
              <pc:sldLayoutMk cId="1083734095" sldId="2147483782"/>
              <ac:spMk id="13" creationId="{CDB020DD-AD9D-4C5D-9E52-5178CF800861}"/>
            </ac:spMkLst>
          </pc:spChg>
          <pc:spChg chg="mod">
            <ac:chgData name="Bohms, H.M. (Michel)" userId="f0b80a2c-ca6a-4850-9433-81e4d17ec5c1" providerId="ADAL" clId="{FBD933A5-3716-4CE6-9944-9EE98115B741}" dt="2021-10-07T17:56:30.036" v="3950" actId="790"/>
            <ac:spMkLst>
              <pc:docMk/>
              <pc:sldMasterMk cId="3233360905" sldId="2147483769"/>
              <pc:sldLayoutMk cId="1083734095" sldId="2147483782"/>
              <ac:spMk id="14" creationId="{481D7FAF-907F-4DFB-B826-61952457FF5A}"/>
            </ac:spMkLst>
          </pc:spChg>
          <pc:spChg chg="mod">
            <ac:chgData name="Bohms, H.M. (Michel)" userId="f0b80a2c-ca6a-4850-9433-81e4d17ec5c1" providerId="ADAL" clId="{FBD933A5-3716-4CE6-9944-9EE98115B741}" dt="2021-10-07T17:56:30.039" v="3952" actId="790"/>
            <ac:spMkLst>
              <pc:docMk/>
              <pc:sldMasterMk cId="3233360905" sldId="2147483769"/>
              <pc:sldLayoutMk cId="1083734095" sldId="2147483782"/>
              <ac:spMk id="15" creationId="{73A4E3CC-2B0D-43F7-BD39-0634CE23811E}"/>
            </ac:spMkLst>
          </pc:spChg>
          <pc:spChg chg="mod">
            <ac:chgData name="Bohms, H.M. (Michel)" userId="f0b80a2c-ca6a-4850-9433-81e4d17ec5c1" providerId="ADAL" clId="{FBD933A5-3716-4CE6-9944-9EE98115B741}" dt="2021-10-07T17:56:30.038" v="3951" actId="790"/>
            <ac:spMkLst>
              <pc:docMk/>
              <pc:sldMasterMk cId="3233360905" sldId="2147483769"/>
              <pc:sldLayoutMk cId="1083734095" sldId="2147483782"/>
              <ac:spMk id="84" creationId="{509D1DBF-53EC-4D6F-8ECF-1E96F36DB028}"/>
            </ac:spMkLst>
          </pc:spChg>
          <pc:spChg chg="mod">
            <ac:chgData name="Bohms, H.M. (Michel)" userId="f0b80a2c-ca6a-4850-9433-81e4d17ec5c1" providerId="ADAL" clId="{FBD933A5-3716-4CE6-9944-9EE98115B741}" dt="2021-10-07T17:56:30.045" v="3956" actId="790"/>
            <ac:spMkLst>
              <pc:docMk/>
              <pc:sldMasterMk cId="3233360905" sldId="2147483769"/>
              <pc:sldLayoutMk cId="1083734095" sldId="2147483782"/>
              <ac:spMk id="125" creationId="{B034ACD3-6841-4473-96D9-95380FBE6047}"/>
            </ac:spMkLst>
          </pc:spChg>
        </pc:sldLayoutChg>
        <pc:sldLayoutChg chg="modSp mod">
          <pc:chgData name="Bohms, H.M. (Michel)" userId="f0b80a2c-ca6a-4850-9433-81e4d17ec5c1" providerId="ADAL" clId="{FBD933A5-3716-4CE6-9944-9EE98115B741}" dt="2021-10-07T17:56:30.073" v="3970" actId="790"/>
          <pc:sldLayoutMkLst>
            <pc:docMk/>
            <pc:sldMasterMk cId="3233360905" sldId="2147483769"/>
            <pc:sldLayoutMk cId="3122697984" sldId="2147483783"/>
          </pc:sldLayoutMkLst>
          <pc:spChg chg="mod">
            <ac:chgData name="Bohms, H.M. (Michel)" userId="f0b80a2c-ca6a-4850-9433-81e4d17ec5c1" providerId="ADAL" clId="{FBD933A5-3716-4CE6-9944-9EE98115B741}" dt="2021-10-07T17:56:30.070" v="3968" actId="790"/>
            <ac:spMkLst>
              <pc:docMk/>
              <pc:sldMasterMk cId="3233360905" sldId="2147483769"/>
              <pc:sldLayoutMk cId="3122697984" sldId="2147483783"/>
              <ac:spMk id="2" creationId="{0C677E30-10AA-4FF6-A582-79C8DAF81944}"/>
            </ac:spMkLst>
          </pc:spChg>
          <pc:spChg chg="mod">
            <ac:chgData name="Bohms, H.M. (Michel)" userId="f0b80a2c-ca6a-4850-9433-81e4d17ec5c1" providerId="ADAL" clId="{FBD933A5-3716-4CE6-9944-9EE98115B741}" dt="2021-10-07T17:56:30.065" v="3966" actId="790"/>
            <ac:spMkLst>
              <pc:docMk/>
              <pc:sldMasterMk cId="3233360905" sldId="2147483769"/>
              <pc:sldLayoutMk cId="3122697984" sldId="2147483783"/>
              <ac:spMk id="3" creationId="{E36650D5-D35B-4A05-8738-5E41FB834A99}"/>
            </ac:spMkLst>
          </pc:spChg>
          <pc:spChg chg="mod">
            <ac:chgData name="Bohms, H.M. (Michel)" userId="f0b80a2c-ca6a-4850-9433-81e4d17ec5c1" providerId="ADAL" clId="{FBD933A5-3716-4CE6-9944-9EE98115B741}" dt="2021-10-07T17:56:30.073" v="3970" actId="790"/>
            <ac:spMkLst>
              <pc:docMk/>
              <pc:sldMasterMk cId="3233360905" sldId="2147483769"/>
              <pc:sldLayoutMk cId="3122697984" sldId="2147483783"/>
              <ac:spMk id="4" creationId="{F73EDDC4-60D3-492A-BA8E-95D2C63DC8A5}"/>
            </ac:spMkLst>
          </pc:spChg>
          <pc:spChg chg="mod">
            <ac:chgData name="Bohms, H.M. (Michel)" userId="f0b80a2c-ca6a-4850-9433-81e4d17ec5c1" providerId="ADAL" clId="{FBD933A5-3716-4CE6-9944-9EE98115B741}" dt="2021-10-07T17:56:30.066" v="3967" actId="790"/>
            <ac:spMkLst>
              <pc:docMk/>
              <pc:sldMasterMk cId="3233360905" sldId="2147483769"/>
              <pc:sldLayoutMk cId="3122697984" sldId="2147483783"/>
              <ac:spMk id="5" creationId="{00022D51-D3A7-4140-8288-73E878CE5AE2}"/>
            </ac:spMkLst>
          </pc:spChg>
          <pc:spChg chg="mod">
            <ac:chgData name="Bohms, H.M. (Michel)" userId="f0b80a2c-ca6a-4850-9433-81e4d17ec5c1" providerId="ADAL" clId="{FBD933A5-3716-4CE6-9944-9EE98115B741}" dt="2021-10-07T17:56:30.059" v="3963" actId="790"/>
            <ac:spMkLst>
              <pc:docMk/>
              <pc:sldMasterMk cId="3233360905" sldId="2147483769"/>
              <pc:sldLayoutMk cId="3122697984" sldId="2147483783"/>
              <ac:spMk id="6" creationId="{1204C21B-610C-4232-9114-8B652A378043}"/>
            </ac:spMkLst>
          </pc:spChg>
          <pc:spChg chg="mod">
            <ac:chgData name="Bohms, H.M. (Michel)" userId="f0b80a2c-ca6a-4850-9433-81e4d17ec5c1" providerId="ADAL" clId="{FBD933A5-3716-4CE6-9944-9EE98115B741}" dt="2021-10-07T17:56:30.072" v="3969" actId="790"/>
            <ac:spMkLst>
              <pc:docMk/>
              <pc:sldMasterMk cId="3233360905" sldId="2147483769"/>
              <pc:sldLayoutMk cId="3122697984" sldId="2147483783"/>
              <ac:spMk id="8" creationId="{35A7389F-68D4-4B8C-B313-BD67376B30FB}"/>
            </ac:spMkLst>
          </pc:spChg>
          <pc:spChg chg="mod">
            <ac:chgData name="Bohms, H.M. (Michel)" userId="f0b80a2c-ca6a-4850-9433-81e4d17ec5c1" providerId="ADAL" clId="{FBD933A5-3716-4CE6-9944-9EE98115B741}" dt="2021-10-07T17:56:30.062" v="3964" actId="790"/>
            <ac:spMkLst>
              <pc:docMk/>
              <pc:sldMasterMk cId="3233360905" sldId="2147483769"/>
              <pc:sldLayoutMk cId="3122697984" sldId="2147483783"/>
              <ac:spMk id="13" creationId="{0982AE5E-692F-4CEB-971A-47A6024D73E9}"/>
            </ac:spMkLst>
          </pc:spChg>
          <pc:spChg chg="mod">
            <ac:chgData name="Bohms, H.M. (Michel)" userId="f0b80a2c-ca6a-4850-9433-81e4d17ec5c1" providerId="ADAL" clId="{FBD933A5-3716-4CE6-9944-9EE98115B741}" dt="2021-10-07T17:56:30.057" v="3962" actId="790"/>
            <ac:spMkLst>
              <pc:docMk/>
              <pc:sldMasterMk cId="3233360905" sldId="2147483769"/>
              <pc:sldLayoutMk cId="3122697984" sldId="2147483783"/>
              <ac:spMk id="147" creationId="{10750E06-3C52-478F-85A3-EF296A1C6288}"/>
            </ac:spMkLst>
          </pc:spChg>
          <pc:spChg chg="mod">
            <ac:chgData name="Bohms, H.M. (Michel)" userId="f0b80a2c-ca6a-4850-9433-81e4d17ec5c1" providerId="ADAL" clId="{FBD933A5-3716-4CE6-9944-9EE98115B741}" dt="2021-10-07T17:56:30.063" v="3965" actId="790"/>
            <ac:spMkLst>
              <pc:docMk/>
              <pc:sldMasterMk cId="3233360905" sldId="2147483769"/>
              <pc:sldLayoutMk cId="3122697984" sldId="2147483783"/>
              <ac:spMk id="149" creationId="{14A480CF-8312-41EF-9D7D-E426A1BBA759}"/>
            </ac:spMkLst>
          </pc:spChg>
        </pc:sldLayoutChg>
        <pc:sldLayoutChg chg="modSp mod">
          <pc:chgData name="Bohms, H.M. (Michel)" userId="f0b80a2c-ca6a-4850-9433-81e4d17ec5c1" providerId="ADAL" clId="{FBD933A5-3716-4CE6-9944-9EE98115B741}" dt="2021-10-07T17:56:30.081" v="3975" actId="790"/>
          <pc:sldLayoutMkLst>
            <pc:docMk/>
            <pc:sldMasterMk cId="3233360905" sldId="2147483769"/>
            <pc:sldLayoutMk cId="3712227211" sldId="2147483784"/>
          </pc:sldLayoutMkLst>
          <pc:spChg chg="mod">
            <ac:chgData name="Bohms, H.M. (Michel)" userId="f0b80a2c-ca6a-4850-9433-81e4d17ec5c1" providerId="ADAL" clId="{FBD933A5-3716-4CE6-9944-9EE98115B741}" dt="2021-10-07T17:56:30.081" v="3975" actId="790"/>
            <ac:spMkLst>
              <pc:docMk/>
              <pc:sldMasterMk cId="3233360905" sldId="2147483769"/>
              <pc:sldLayoutMk cId="3712227211" sldId="2147483784"/>
              <ac:spMk id="4" creationId="{2578D845-B8AD-412B-9C8F-C5259157CF8A}"/>
            </ac:spMkLst>
          </pc:spChg>
          <pc:spChg chg="mod">
            <ac:chgData name="Bohms, H.M. (Michel)" userId="f0b80a2c-ca6a-4850-9433-81e4d17ec5c1" providerId="ADAL" clId="{FBD933A5-3716-4CE6-9944-9EE98115B741}" dt="2021-10-07T17:56:30.080" v="3974" actId="790"/>
            <ac:spMkLst>
              <pc:docMk/>
              <pc:sldMasterMk cId="3233360905" sldId="2147483769"/>
              <pc:sldLayoutMk cId="3712227211" sldId="2147483784"/>
              <ac:spMk id="7" creationId="{5E99D4F0-F15F-4BC3-A3B2-3C81C0662ABD}"/>
            </ac:spMkLst>
          </pc:spChg>
          <pc:spChg chg="mod">
            <ac:chgData name="Bohms, H.M. (Michel)" userId="f0b80a2c-ca6a-4850-9433-81e4d17ec5c1" providerId="ADAL" clId="{FBD933A5-3716-4CE6-9944-9EE98115B741}" dt="2021-10-07T17:56:30.077" v="3972" actId="790"/>
            <ac:spMkLst>
              <pc:docMk/>
              <pc:sldMasterMk cId="3233360905" sldId="2147483769"/>
              <pc:sldLayoutMk cId="3712227211" sldId="2147483784"/>
              <ac:spMk id="12" creationId="{C7367DA8-F33F-498A-91F9-2C11185EE4DF}"/>
            </ac:spMkLst>
          </pc:spChg>
          <pc:spChg chg="mod">
            <ac:chgData name="Bohms, H.M. (Michel)" userId="f0b80a2c-ca6a-4850-9433-81e4d17ec5c1" providerId="ADAL" clId="{FBD933A5-3716-4CE6-9944-9EE98115B741}" dt="2021-10-07T17:56:30.075" v="3971" actId="790"/>
            <ac:spMkLst>
              <pc:docMk/>
              <pc:sldMasterMk cId="3233360905" sldId="2147483769"/>
              <pc:sldLayoutMk cId="3712227211" sldId="2147483784"/>
              <ac:spMk id="70" creationId="{BB8F6390-EE72-42C8-A3A9-011C3620D453}"/>
            </ac:spMkLst>
          </pc:spChg>
          <pc:spChg chg="mod">
            <ac:chgData name="Bohms, H.M. (Michel)" userId="f0b80a2c-ca6a-4850-9433-81e4d17ec5c1" providerId="ADAL" clId="{FBD933A5-3716-4CE6-9944-9EE98115B741}" dt="2021-10-07T17:56:30.078" v="3973" actId="790"/>
            <ac:spMkLst>
              <pc:docMk/>
              <pc:sldMasterMk cId="3233360905" sldId="2147483769"/>
              <pc:sldLayoutMk cId="3712227211" sldId="2147483784"/>
              <ac:spMk id="71" creationId="{DF136417-391A-4578-B74C-8E31F6459E91}"/>
            </ac:spMkLst>
          </pc:spChg>
        </pc:sldLayoutChg>
        <pc:sldLayoutChg chg="modSp mod">
          <pc:chgData name="Bohms, H.M. (Michel)" userId="f0b80a2c-ca6a-4850-9433-81e4d17ec5c1" providerId="ADAL" clId="{FBD933A5-3716-4CE6-9944-9EE98115B741}" dt="2021-10-07T17:56:30.099" v="3984" actId="790"/>
          <pc:sldLayoutMkLst>
            <pc:docMk/>
            <pc:sldMasterMk cId="3233360905" sldId="2147483769"/>
            <pc:sldLayoutMk cId="893118245" sldId="2147483785"/>
          </pc:sldLayoutMkLst>
          <pc:spChg chg="mod">
            <ac:chgData name="Bohms, H.M. (Michel)" userId="f0b80a2c-ca6a-4850-9433-81e4d17ec5c1" providerId="ADAL" clId="{FBD933A5-3716-4CE6-9944-9EE98115B741}" dt="2021-10-07T17:56:30.096" v="3982" actId="790"/>
            <ac:spMkLst>
              <pc:docMk/>
              <pc:sldMasterMk cId="3233360905" sldId="2147483769"/>
              <pc:sldLayoutMk cId="893118245" sldId="2147483785"/>
              <ac:spMk id="2" creationId="{B68E9A4E-CFB7-498C-9418-0E674E5CB79F}"/>
            </ac:spMkLst>
          </pc:spChg>
          <pc:spChg chg="mod">
            <ac:chgData name="Bohms, H.M. (Michel)" userId="f0b80a2c-ca6a-4850-9433-81e4d17ec5c1" providerId="ADAL" clId="{FBD933A5-3716-4CE6-9944-9EE98115B741}" dt="2021-10-07T17:56:30.091" v="3980" actId="790"/>
            <ac:spMkLst>
              <pc:docMk/>
              <pc:sldMasterMk cId="3233360905" sldId="2147483769"/>
              <pc:sldLayoutMk cId="893118245" sldId="2147483785"/>
              <ac:spMk id="3" creationId="{72D7BBC4-D7F7-48B7-AB38-64AB87EAAD58}"/>
            </ac:spMkLst>
          </pc:spChg>
          <pc:spChg chg="mod">
            <ac:chgData name="Bohms, H.M. (Michel)" userId="f0b80a2c-ca6a-4850-9433-81e4d17ec5c1" providerId="ADAL" clId="{FBD933A5-3716-4CE6-9944-9EE98115B741}" dt="2021-10-07T17:56:30.092" v="3981" actId="790"/>
            <ac:spMkLst>
              <pc:docMk/>
              <pc:sldMasterMk cId="3233360905" sldId="2147483769"/>
              <pc:sldLayoutMk cId="893118245" sldId="2147483785"/>
              <ac:spMk id="4" creationId="{CF83ABEA-06EE-49D7-9700-D62449E76C9D}"/>
            </ac:spMkLst>
          </pc:spChg>
          <pc:spChg chg="mod">
            <ac:chgData name="Bohms, H.M. (Michel)" userId="f0b80a2c-ca6a-4850-9433-81e4d17ec5c1" providerId="ADAL" clId="{FBD933A5-3716-4CE6-9944-9EE98115B741}" dt="2021-10-07T17:56:30.099" v="3984" actId="790"/>
            <ac:spMkLst>
              <pc:docMk/>
              <pc:sldMasterMk cId="3233360905" sldId="2147483769"/>
              <pc:sldLayoutMk cId="893118245" sldId="2147483785"/>
              <ac:spMk id="5" creationId="{BAB8C7C9-0BAF-44BF-A998-78B7AAF89E07}"/>
            </ac:spMkLst>
          </pc:spChg>
          <pc:spChg chg="mod">
            <ac:chgData name="Bohms, H.M. (Michel)" userId="f0b80a2c-ca6a-4850-9433-81e4d17ec5c1" providerId="ADAL" clId="{FBD933A5-3716-4CE6-9944-9EE98115B741}" dt="2021-10-07T17:56:30.084" v="3977" actId="790"/>
            <ac:spMkLst>
              <pc:docMk/>
              <pc:sldMasterMk cId="3233360905" sldId="2147483769"/>
              <pc:sldLayoutMk cId="893118245" sldId="2147483785"/>
              <ac:spMk id="7" creationId="{604FA606-9E53-4615-9E44-0305B6835DCC}"/>
            </ac:spMkLst>
          </pc:spChg>
          <pc:spChg chg="mod">
            <ac:chgData name="Bohms, H.M. (Michel)" userId="f0b80a2c-ca6a-4850-9433-81e4d17ec5c1" providerId="ADAL" clId="{FBD933A5-3716-4CE6-9944-9EE98115B741}" dt="2021-10-07T17:56:30.098" v="3983" actId="790"/>
            <ac:spMkLst>
              <pc:docMk/>
              <pc:sldMasterMk cId="3233360905" sldId="2147483769"/>
              <pc:sldLayoutMk cId="893118245" sldId="2147483785"/>
              <ac:spMk id="8" creationId="{FFE9FF37-6560-4D9B-B785-3E50511191DA}"/>
            </ac:spMkLst>
          </pc:spChg>
          <pc:spChg chg="mod">
            <ac:chgData name="Bohms, H.M. (Michel)" userId="f0b80a2c-ca6a-4850-9433-81e4d17ec5c1" providerId="ADAL" clId="{FBD933A5-3716-4CE6-9944-9EE98115B741}" dt="2021-10-07T17:56:30.087" v="3978" actId="790"/>
            <ac:spMkLst>
              <pc:docMk/>
              <pc:sldMasterMk cId="3233360905" sldId="2147483769"/>
              <pc:sldLayoutMk cId="893118245" sldId="2147483785"/>
              <ac:spMk id="17" creationId="{A9EF90CB-82B3-404C-BFD1-1B8F6979C4A8}"/>
            </ac:spMkLst>
          </pc:spChg>
          <pc:spChg chg="mod">
            <ac:chgData name="Bohms, H.M. (Michel)" userId="f0b80a2c-ca6a-4850-9433-81e4d17ec5c1" providerId="ADAL" clId="{FBD933A5-3716-4CE6-9944-9EE98115B741}" dt="2021-10-07T17:56:30.083" v="3976" actId="790"/>
            <ac:spMkLst>
              <pc:docMk/>
              <pc:sldMasterMk cId="3233360905" sldId="2147483769"/>
              <pc:sldLayoutMk cId="893118245" sldId="2147483785"/>
              <ac:spMk id="113" creationId="{AA104BE2-205C-4EDC-8A19-1948BA48A7A8}"/>
            </ac:spMkLst>
          </pc:spChg>
          <pc:spChg chg="mod">
            <ac:chgData name="Bohms, H.M. (Michel)" userId="f0b80a2c-ca6a-4850-9433-81e4d17ec5c1" providerId="ADAL" clId="{FBD933A5-3716-4CE6-9944-9EE98115B741}" dt="2021-10-07T17:56:30.089" v="3979" actId="790"/>
            <ac:spMkLst>
              <pc:docMk/>
              <pc:sldMasterMk cId="3233360905" sldId="2147483769"/>
              <pc:sldLayoutMk cId="893118245" sldId="2147483785"/>
              <ac:spMk id="114" creationId="{8D5794C3-72DD-49A2-ABFC-A23399FA1864}"/>
            </ac:spMkLst>
          </pc:spChg>
        </pc:sldLayoutChg>
        <pc:sldLayoutChg chg="modSp mod">
          <pc:chgData name="Bohms, H.M. (Michel)" userId="f0b80a2c-ca6a-4850-9433-81e4d17ec5c1" providerId="ADAL" clId="{FBD933A5-3716-4CE6-9944-9EE98115B741}" dt="2021-10-07T17:56:30.114" v="3992" actId="790"/>
          <pc:sldLayoutMkLst>
            <pc:docMk/>
            <pc:sldMasterMk cId="3233360905" sldId="2147483769"/>
            <pc:sldLayoutMk cId="3754491671" sldId="2147483786"/>
          </pc:sldLayoutMkLst>
          <pc:spChg chg="mod">
            <ac:chgData name="Bohms, H.M. (Michel)" userId="f0b80a2c-ca6a-4850-9433-81e4d17ec5c1" providerId="ADAL" clId="{FBD933A5-3716-4CE6-9944-9EE98115B741}" dt="2021-10-07T17:56:30.109" v="3989" actId="790"/>
            <ac:spMkLst>
              <pc:docMk/>
              <pc:sldMasterMk cId="3233360905" sldId="2147483769"/>
              <pc:sldLayoutMk cId="3754491671" sldId="2147483786"/>
              <ac:spMk id="2" creationId="{8747E6DF-A4F8-4062-AFDF-38DA5CCEF082}"/>
            </ac:spMkLst>
          </pc:spChg>
          <pc:spChg chg="mod">
            <ac:chgData name="Bohms, H.M. (Michel)" userId="f0b80a2c-ca6a-4850-9433-81e4d17ec5c1" providerId="ADAL" clId="{FBD933A5-3716-4CE6-9944-9EE98115B741}" dt="2021-10-07T17:56:30.111" v="3990" actId="790"/>
            <ac:spMkLst>
              <pc:docMk/>
              <pc:sldMasterMk cId="3233360905" sldId="2147483769"/>
              <pc:sldLayoutMk cId="3754491671" sldId="2147483786"/>
              <ac:spMk id="3" creationId="{C22C2349-8920-4993-8A8C-69C3E4C1E620}"/>
            </ac:spMkLst>
          </pc:spChg>
          <pc:spChg chg="mod">
            <ac:chgData name="Bohms, H.M. (Michel)" userId="f0b80a2c-ca6a-4850-9433-81e4d17ec5c1" providerId="ADAL" clId="{FBD933A5-3716-4CE6-9944-9EE98115B741}" dt="2021-10-07T17:56:30.114" v="3992" actId="790"/>
            <ac:spMkLst>
              <pc:docMk/>
              <pc:sldMasterMk cId="3233360905" sldId="2147483769"/>
              <pc:sldLayoutMk cId="3754491671" sldId="2147483786"/>
              <ac:spMk id="4" creationId="{81D2D415-A63C-43FA-9C59-DE172704F898}"/>
            </ac:spMkLst>
          </pc:spChg>
          <pc:spChg chg="mod">
            <ac:chgData name="Bohms, H.M. (Michel)" userId="f0b80a2c-ca6a-4850-9433-81e4d17ec5c1" providerId="ADAL" clId="{FBD933A5-3716-4CE6-9944-9EE98115B741}" dt="2021-10-07T17:56:30.105" v="3988" actId="790"/>
            <ac:spMkLst>
              <pc:docMk/>
              <pc:sldMasterMk cId="3233360905" sldId="2147483769"/>
              <pc:sldLayoutMk cId="3754491671" sldId="2147483786"/>
              <ac:spMk id="5" creationId="{68BA24C3-EC0F-4F80-B1E5-AA27795CFFDD}"/>
            </ac:spMkLst>
          </pc:spChg>
          <pc:spChg chg="mod">
            <ac:chgData name="Bohms, H.M. (Michel)" userId="f0b80a2c-ca6a-4850-9433-81e4d17ec5c1" providerId="ADAL" clId="{FBD933A5-3716-4CE6-9944-9EE98115B741}" dt="2021-10-07T17:56:30.113" v="3991" actId="790"/>
            <ac:spMkLst>
              <pc:docMk/>
              <pc:sldMasterMk cId="3233360905" sldId="2147483769"/>
              <pc:sldLayoutMk cId="3754491671" sldId="2147483786"/>
              <ac:spMk id="7" creationId="{523A6896-F7F6-4956-BC1B-5F4B366B1CF1}"/>
            </ac:spMkLst>
          </pc:spChg>
          <pc:spChg chg="mod">
            <ac:chgData name="Bohms, H.M. (Michel)" userId="f0b80a2c-ca6a-4850-9433-81e4d17ec5c1" providerId="ADAL" clId="{FBD933A5-3716-4CE6-9944-9EE98115B741}" dt="2021-10-07T17:56:30.103" v="3986" actId="790"/>
            <ac:spMkLst>
              <pc:docMk/>
              <pc:sldMasterMk cId="3233360905" sldId="2147483769"/>
              <pc:sldLayoutMk cId="3754491671" sldId="2147483786"/>
              <ac:spMk id="12" creationId="{457A3439-4058-49AF-9A49-A641471A24C8}"/>
            </ac:spMkLst>
          </pc:spChg>
          <pc:spChg chg="mod">
            <ac:chgData name="Bohms, H.M. (Michel)" userId="f0b80a2c-ca6a-4850-9433-81e4d17ec5c1" providerId="ADAL" clId="{FBD933A5-3716-4CE6-9944-9EE98115B741}" dt="2021-10-07T17:56:30.101" v="3985" actId="790"/>
            <ac:spMkLst>
              <pc:docMk/>
              <pc:sldMasterMk cId="3233360905" sldId="2147483769"/>
              <pc:sldLayoutMk cId="3754491671" sldId="2147483786"/>
              <ac:spMk id="45" creationId="{3967584A-33BF-485E-9830-D830A279659D}"/>
            </ac:spMkLst>
          </pc:spChg>
          <pc:spChg chg="mod">
            <ac:chgData name="Bohms, H.M. (Michel)" userId="f0b80a2c-ca6a-4850-9433-81e4d17ec5c1" providerId="ADAL" clId="{FBD933A5-3716-4CE6-9944-9EE98115B741}" dt="2021-10-07T17:56:30.104" v="3987" actId="790"/>
            <ac:spMkLst>
              <pc:docMk/>
              <pc:sldMasterMk cId="3233360905" sldId="2147483769"/>
              <pc:sldLayoutMk cId="3754491671" sldId="2147483786"/>
              <ac:spMk id="46" creationId="{53F070DD-A12D-4AF1-AE08-74B5C4C1CAAB}"/>
            </ac:spMkLst>
          </pc:spChg>
        </pc:sldLayoutChg>
        <pc:sldLayoutChg chg="modSp mod">
          <pc:chgData name="Bohms, H.M. (Michel)" userId="f0b80a2c-ca6a-4850-9433-81e4d17ec5c1" providerId="ADAL" clId="{FBD933A5-3716-4CE6-9944-9EE98115B741}" dt="2021-10-07T17:56:30.138" v="4011" actId="790"/>
          <pc:sldLayoutMkLst>
            <pc:docMk/>
            <pc:sldMasterMk cId="3233360905" sldId="2147483769"/>
            <pc:sldLayoutMk cId="920132256" sldId="2147483787"/>
          </pc:sldLayoutMkLst>
          <pc:spChg chg="mod">
            <ac:chgData name="Bohms, H.M. (Michel)" userId="f0b80a2c-ca6a-4850-9433-81e4d17ec5c1" providerId="ADAL" clId="{FBD933A5-3716-4CE6-9944-9EE98115B741}" dt="2021-10-07T17:56:30.130" v="4008" actId="790"/>
            <ac:spMkLst>
              <pc:docMk/>
              <pc:sldMasterMk cId="3233360905" sldId="2147483769"/>
              <pc:sldLayoutMk cId="920132256" sldId="2147483787"/>
              <ac:spMk id="2" creationId="{962E881C-C9EB-4FAC-AAAA-FDB9D3842913}"/>
            </ac:spMkLst>
          </pc:spChg>
          <pc:spChg chg="mod">
            <ac:chgData name="Bohms, H.M. (Michel)" userId="f0b80a2c-ca6a-4850-9433-81e4d17ec5c1" providerId="ADAL" clId="{FBD933A5-3716-4CE6-9944-9EE98115B741}" dt="2021-10-07T17:56:30.134" v="4009" actId="790"/>
            <ac:spMkLst>
              <pc:docMk/>
              <pc:sldMasterMk cId="3233360905" sldId="2147483769"/>
              <pc:sldLayoutMk cId="920132256" sldId="2147483787"/>
              <ac:spMk id="3" creationId="{6BCEAE92-C89D-440E-994D-4DC4B0A72F97}"/>
            </ac:spMkLst>
          </pc:spChg>
          <pc:spChg chg="mod">
            <ac:chgData name="Bohms, H.M. (Michel)" userId="f0b80a2c-ca6a-4850-9433-81e4d17ec5c1" providerId="ADAL" clId="{FBD933A5-3716-4CE6-9944-9EE98115B741}" dt="2021-10-07T17:56:30.129" v="4007" actId="790"/>
            <ac:spMkLst>
              <pc:docMk/>
              <pc:sldMasterMk cId="3233360905" sldId="2147483769"/>
              <pc:sldLayoutMk cId="920132256" sldId="2147483787"/>
              <ac:spMk id="4" creationId="{4A61226F-2601-4419-948F-8DE88FE3436C}"/>
            </ac:spMkLst>
          </pc:spChg>
          <pc:spChg chg="mod">
            <ac:chgData name="Bohms, H.M. (Michel)" userId="f0b80a2c-ca6a-4850-9433-81e4d17ec5c1" providerId="ADAL" clId="{FBD933A5-3716-4CE6-9944-9EE98115B741}" dt="2021-10-07T17:56:30.138" v="4011" actId="790"/>
            <ac:spMkLst>
              <pc:docMk/>
              <pc:sldMasterMk cId="3233360905" sldId="2147483769"/>
              <pc:sldLayoutMk cId="920132256" sldId="2147483787"/>
              <ac:spMk id="5" creationId="{645E0A3F-7FFC-4E08-81AF-29A01128C65A}"/>
            </ac:spMkLst>
          </pc:spChg>
          <pc:spChg chg="mod">
            <ac:chgData name="Bohms, H.M. (Michel)" userId="f0b80a2c-ca6a-4850-9433-81e4d17ec5c1" providerId="ADAL" clId="{FBD933A5-3716-4CE6-9944-9EE98115B741}" dt="2021-10-07T17:56:30.117" v="3994"/>
            <ac:spMkLst>
              <pc:docMk/>
              <pc:sldMasterMk cId="3233360905" sldId="2147483769"/>
              <pc:sldLayoutMk cId="920132256" sldId="2147483787"/>
              <ac:spMk id="19" creationId="{B6E7424A-424A-48B2-BDDC-91446A4E4AEB}"/>
            </ac:spMkLst>
          </pc:spChg>
          <pc:spChg chg="mod">
            <ac:chgData name="Bohms, H.M. (Michel)" userId="f0b80a2c-ca6a-4850-9433-81e4d17ec5c1" providerId="ADAL" clId="{FBD933A5-3716-4CE6-9944-9EE98115B741}" dt="2021-10-07T17:56:30.127" v="4006" actId="790"/>
            <ac:spMkLst>
              <pc:docMk/>
              <pc:sldMasterMk cId="3233360905" sldId="2147483769"/>
              <pc:sldLayoutMk cId="920132256" sldId="2147483787"/>
              <ac:spMk id="21" creationId="{1EC0F244-2A3A-462C-A6F0-3F234A0A9189}"/>
            </ac:spMkLst>
          </pc:spChg>
          <pc:spChg chg="mod">
            <ac:chgData name="Bohms, H.M. (Michel)" userId="f0b80a2c-ca6a-4850-9433-81e4d17ec5c1" providerId="ADAL" clId="{FBD933A5-3716-4CE6-9944-9EE98115B741}" dt="2021-10-07T17:56:30.136" v="4010" actId="790"/>
            <ac:spMkLst>
              <pc:docMk/>
              <pc:sldMasterMk cId="3233360905" sldId="2147483769"/>
              <pc:sldLayoutMk cId="920132256" sldId="2147483787"/>
              <ac:spMk id="23" creationId="{8DAC7014-FB85-4C29-B00A-73D52118B004}"/>
            </ac:spMkLst>
          </pc:spChg>
          <pc:spChg chg="mod">
            <ac:chgData name="Bohms, H.M. (Michel)" userId="f0b80a2c-ca6a-4850-9433-81e4d17ec5c1" providerId="ADAL" clId="{FBD933A5-3716-4CE6-9944-9EE98115B741}" dt="2021-10-07T17:56:30.116" v="3993" actId="790"/>
            <ac:spMkLst>
              <pc:docMk/>
              <pc:sldMasterMk cId="3233360905" sldId="2147483769"/>
              <pc:sldLayoutMk cId="920132256" sldId="2147483787"/>
              <ac:spMk id="24" creationId="{1D86832C-7926-41D1-AC2B-7ABAE5064D01}"/>
            </ac:spMkLst>
          </pc:spChg>
          <pc:spChg chg="mod">
            <ac:chgData name="Bohms, H.M. (Michel)" userId="f0b80a2c-ca6a-4850-9433-81e4d17ec5c1" providerId="ADAL" clId="{FBD933A5-3716-4CE6-9944-9EE98115B741}" dt="2021-10-07T17:56:30.118" v="3995"/>
            <ac:spMkLst>
              <pc:docMk/>
              <pc:sldMasterMk cId="3233360905" sldId="2147483769"/>
              <pc:sldLayoutMk cId="920132256" sldId="2147483787"/>
              <ac:spMk id="52" creationId="{38E90541-A464-490F-8838-24BAC17D1820}"/>
            </ac:spMkLst>
          </pc:spChg>
          <pc:spChg chg="mod">
            <ac:chgData name="Bohms, H.M. (Michel)" userId="f0b80a2c-ca6a-4850-9433-81e4d17ec5c1" providerId="ADAL" clId="{FBD933A5-3716-4CE6-9944-9EE98115B741}" dt="2021-10-07T17:56:30.120" v="3996"/>
            <ac:spMkLst>
              <pc:docMk/>
              <pc:sldMasterMk cId="3233360905" sldId="2147483769"/>
              <pc:sldLayoutMk cId="920132256" sldId="2147483787"/>
              <ac:spMk id="53" creationId="{89286917-484E-4046-B9A1-328D39070049}"/>
            </ac:spMkLst>
          </pc:spChg>
          <pc:spChg chg="mod">
            <ac:chgData name="Bohms, H.M. (Michel)" userId="f0b80a2c-ca6a-4850-9433-81e4d17ec5c1" providerId="ADAL" clId="{FBD933A5-3716-4CE6-9944-9EE98115B741}" dt="2021-10-07T17:56:30.122" v="3998"/>
            <ac:spMkLst>
              <pc:docMk/>
              <pc:sldMasterMk cId="3233360905" sldId="2147483769"/>
              <pc:sldLayoutMk cId="920132256" sldId="2147483787"/>
              <ac:spMk id="54" creationId="{F764B2EC-C279-4884-B53C-455B0E25A655}"/>
            </ac:spMkLst>
          </pc:spChg>
          <pc:spChg chg="mod">
            <ac:chgData name="Bohms, H.M. (Michel)" userId="f0b80a2c-ca6a-4850-9433-81e4d17ec5c1" providerId="ADAL" clId="{FBD933A5-3716-4CE6-9944-9EE98115B741}" dt="2021-10-07T17:56:30.123" v="3999"/>
            <ac:spMkLst>
              <pc:docMk/>
              <pc:sldMasterMk cId="3233360905" sldId="2147483769"/>
              <pc:sldLayoutMk cId="920132256" sldId="2147483787"/>
              <ac:spMk id="55" creationId="{44680CC4-A98A-4431-AFA9-331B5F1079C8}"/>
            </ac:spMkLst>
          </pc:spChg>
          <pc:spChg chg="mod">
            <ac:chgData name="Bohms, H.M. (Michel)" userId="f0b80a2c-ca6a-4850-9433-81e4d17ec5c1" providerId="ADAL" clId="{FBD933A5-3716-4CE6-9944-9EE98115B741}" dt="2021-10-07T17:56:30.123" v="4000"/>
            <ac:spMkLst>
              <pc:docMk/>
              <pc:sldMasterMk cId="3233360905" sldId="2147483769"/>
              <pc:sldLayoutMk cId="920132256" sldId="2147483787"/>
              <ac:spMk id="56" creationId="{5D6AA0F6-950B-4A76-82A8-F49C9B8F454E}"/>
            </ac:spMkLst>
          </pc:spChg>
          <pc:spChg chg="mod">
            <ac:chgData name="Bohms, H.M. (Michel)" userId="f0b80a2c-ca6a-4850-9433-81e4d17ec5c1" providerId="ADAL" clId="{FBD933A5-3716-4CE6-9944-9EE98115B741}" dt="2021-10-07T17:56:30.121" v="3997" actId="790"/>
            <ac:spMkLst>
              <pc:docMk/>
              <pc:sldMasterMk cId="3233360905" sldId="2147483769"/>
              <pc:sldLayoutMk cId="920132256" sldId="2147483787"/>
              <ac:spMk id="70" creationId="{AB4A5F2F-65AC-40C8-9EC1-536B64FFD6F5}"/>
            </ac:spMkLst>
          </pc:spChg>
          <pc:spChg chg="mod">
            <ac:chgData name="Bohms, H.M. (Michel)" userId="f0b80a2c-ca6a-4850-9433-81e4d17ec5c1" providerId="ADAL" clId="{FBD933A5-3716-4CE6-9944-9EE98115B741}" dt="2021-10-07T17:56:30.125" v="4003"/>
            <ac:spMkLst>
              <pc:docMk/>
              <pc:sldMasterMk cId="3233360905" sldId="2147483769"/>
              <pc:sldLayoutMk cId="920132256" sldId="2147483787"/>
              <ac:spMk id="71" creationId="{BE0A316B-EA03-47FF-BD0A-167FDC0FA81B}"/>
            </ac:spMkLst>
          </pc:spChg>
          <pc:spChg chg="mod">
            <ac:chgData name="Bohms, H.M. (Michel)" userId="f0b80a2c-ca6a-4850-9433-81e4d17ec5c1" providerId="ADAL" clId="{FBD933A5-3716-4CE6-9944-9EE98115B741}" dt="2021-10-07T17:56:30.125" v="4004"/>
            <ac:spMkLst>
              <pc:docMk/>
              <pc:sldMasterMk cId="3233360905" sldId="2147483769"/>
              <pc:sldLayoutMk cId="920132256" sldId="2147483787"/>
              <ac:spMk id="72" creationId="{1283F809-9DA0-43CD-9C6B-AC6C805D78A2}"/>
            </ac:spMkLst>
          </pc:spChg>
          <pc:spChg chg="mod">
            <ac:chgData name="Bohms, H.M. (Michel)" userId="f0b80a2c-ca6a-4850-9433-81e4d17ec5c1" providerId="ADAL" clId="{FBD933A5-3716-4CE6-9944-9EE98115B741}" dt="2021-10-07T17:56:30.126" v="4005"/>
            <ac:spMkLst>
              <pc:docMk/>
              <pc:sldMasterMk cId="3233360905" sldId="2147483769"/>
              <pc:sldLayoutMk cId="920132256" sldId="2147483787"/>
              <ac:spMk id="73" creationId="{F899DD24-69D3-47A1-8B45-D1881AAB46A3}"/>
            </ac:spMkLst>
          </pc:spChg>
        </pc:sldLayoutChg>
        <pc:sldLayoutChg chg="modSp mod">
          <pc:chgData name="Bohms, H.M. (Michel)" userId="f0b80a2c-ca6a-4850-9433-81e4d17ec5c1" providerId="ADAL" clId="{FBD933A5-3716-4CE6-9944-9EE98115B741}" dt="2021-10-07T17:56:30.165" v="4038" actId="790"/>
          <pc:sldLayoutMkLst>
            <pc:docMk/>
            <pc:sldMasterMk cId="3233360905" sldId="2147483769"/>
            <pc:sldLayoutMk cId="149010223" sldId="2147483788"/>
          </pc:sldLayoutMkLst>
          <pc:spChg chg="mod">
            <ac:chgData name="Bohms, H.M. (Michel)" userId="f0b80a2c-ca6a-4850-9433-81e4d17ec5c1" providerId="ADAL" clId="{FBD933A5-3716-4CE6-9944-9EE98115B741}" dt="2021-10-07T17:56:30.162" v="4036" actId="790"/>
            <ac:spMkLst>
              <pc:docMk/>
              <pc:sldMasterMk cId="3233360905" sldId="2147483769"/>
              <pc:sldLayoutMk cId="149010223" sldId="2147483788"/>
              <ac:spMk id="2" creationId="{39C59A2A-E932-4F20-ADBB-B7C76E26CBDC}"/>
            </ac:spMkLst>
          </pc:spChg>
          <pc:spChg chg="mod">
            <ac:chgData name="Bohms, H.M. (Michel)" userId="f0b80a2c-ca6a-4850-9433-81e4d17ec5c1" providerId="ADAL" clId="{FBD933A5-3716-4CE6-9944-9EE98115B741}" dt="2021-10-07T17:56:30.156" v="4034" actId="790"/>
            <ac:spMkLst>
              <pc:docMk/>
              <pc:sldMasterMk cId="3233360905" sldId="2147483769"/>
              <pc:sldLayoutMk cId="149010223" sldId="2147483788"/>
              <ac:spMk id="3" creationId="{408CC563-ED69-4242-A700-66F529F00277}"/>
            </ac:spMkLst>
          </pc:spChg>
          <pc:spChg chg="mod">
            <ac:chgData name="Bohms, H.M. (Michel)" userId="f0b80a2c-ca6a-4850-9433-81e4d17ec5c1" providerId="ADAL" clId="{FBD933A5-3716-4CE6-9944-9EE98115B741}" dt="2021-10-07T17:56:30.158" v="4035" actId="790"/>
            <ac:spMkLst>
              <pc:docMk/>
              <pc:sldMasterMk cId="3233360905" sldId="2147483769"/>
              <pc:sldLayoutMk cId="149010223" sldId="2147483788"/>
              <ac:spMk id="4" creationId="{D3F04256-5640-4A2F-9DE2-CA50AA5C4E19}"/>
            </ac:spMkLst>
          </pc:spChg>
          <pc:spChg chg="mod">
            <ac:chgData name="Bohms, H.M. (Michel)" userId="f0b80a2c-ca6a-4850-9433-81e4d17ec5c1" providerId="ADAL" clId="{FBD933A5-3716-4CE6-9944-9EE98115B741}" dt="2021-10-07T17:56:30.165" v="4038" actId="790"/>
            <ac:spMkLst>
              <pc:docMk/>
              <pc:sldMasterMk cId="3233360905" sldId="2147483769"/>
              <pc:sldLayoutMk cId="149010223" sldId="2147483788"/>
              <ac:spMk id="5" creationId="{FF216664-7142-48FA-801A-A233888EAFDD}"/>
            </ac:spMkLst>
          </pc:spChg>
          <pc:spChg chg="mod">
            <ac:chgData name="Bohms, H.M. (Michel)" userId="f0b80a2c-ca6a-4850-9433-81e4d17ec5c1" providerId="ADAL" clId="{FBD933A5-3716-4CE6-9944-9EE98115B741}" dt="2021-10-07T17:56:30.148" v="4024"/>
            <ac:spMkLst>
              <pc:docMk/>
              <pc:sldMasterMk cId="3233360905" sldId="2147483769"/>
              <pc:sldLayoutMk cId="149010223" sldId="2147483788"/>
              <ac:spMk id="22" creationId="{00000000-0000-0000-0000-000000000000}"/>
            </ac:spMkLst>
          </pc:spChg>
          <pc:spChg chg="mod">
            <ac:chgData name="Bohms, H.M. (Michel)" userId="f0b80a2c-ca6a-4850-9433-81e4d17ec5c1" providerId="ADAL" clId="{FBD933A5-3716-4CE6-9944-9EE98115B741}" dt="2021-10-07T17:56:30.164" v="4037" actId="790"/>
            <ac:spMkLst>
              <pc:docMk/>
              <pc:sldMasterMk cId="3233360905" sldId="2147483769"/>
              <pc:sldLayoutMk cId="149010223" sldId="2147483788"/>
              <ac:spMk id="64" creationId="{9E282118-5AF8-446A-9FD3-768DDD6BCEAE}"/>
            </ac:spMkLst>
          </pc:spChg>
          <pc:spChg chg="mod">
            <ac:chgData name="Bohms, H.M. (Michel)" userId="f0b80a2c-ca6a-4850-9433-81e4d17ec5c1" providerId="ADAL" clId="{FBD933A5-3716-4CE6-9944-9EE98115B741}" dt="2021-10-07T17:56:30.139" v="4012"/>
            <ac:spMkLst>
              <pc:docMk/>
              <pc:sldMasterMk cId="3233360905" sldId="2147483769"/>
              <pc:sldLayoutMk cId="149010223" sldId="2147483788"/>
              <ac:spMk id="101" creationId="{FA3930DD-DC22-421B-8B5C-ECC612505626}"/>
            </ac:spMkLst>
          </pc:spChg>
          <pc:spChg chg="mod">
            <ac:chgData name="Bohms, H.M. (Michel)" userId="f0b80a2c-ca6a-4850-9433-81e4d17ec5c1" providerId="ADAL" clId="{FBD933A5-3716-4CE6-9944-9EE98115B741}" dt="2021-10-07T17:56:30.145" v="4022" actId="790"/>
            <ac:spMkLst>
              <pc:docMk/>
              <pc:sldMasterMk cId="3233360905" sldId="2147483769"/>
              <pc:sldLayoutMk cId="149010223" sldId="2147483788"/>
              <ac:spMk id="103" creationId="{82DED694-965C-41F6-8334-D160E5CDFC49}"/>
            </ac:spMkLst>
          </pc:spChg>
          <pc:spChg chg="mod">
            <ac:chgData name="Bohms, H.M. (Michel)" userId="f0b80a2c-ca6a-4850-9433-81e4d17ec5c1" providerId="ADAL" clId="{FBD933A5-3716-4CE6-9944-9EE98115B741}" dt="2021-10-07T17:56:30.139" v="4013"/>
            <ac:spMkLst>
              <pc:docMk/>
              <pc:sldMasterMk cId="3233360905" sldId="2147483769"/>
              <pc:sldLayoutMk cId="149010223" sldId="2147483788"/>
              <ac:spMk id="104" creationId="{253B405D-F1AB-4817-B270-7BFFD3F3045F}"/>
            </ac:spMkLst>
          </pc:spChg>
          <pc:spChg chg="mod">
            <ac:chgData name="Bohms, H.M. (Michel)" userId="f0b80a2c-ca6a-4850-9433-81e4d17ec5c1" providerId="ADAL" clId="{FBD933A5-3716-4CE6-9944-9EE98115B741}" dt="2021-10-07T17:56:30.140" v="4014"/>
            <ac:spMkLst>
              <pc:docMk/>
              <pc:sldMasterMk cId="3233360905" sldId="2147483769"/>
              <pc:sldLayoutMk cId="149010223" sldId="2147483788"/>
              <ac:spMk id="105" creationId="{D06D2B9A-2824-4C51-AC31-7B8A2F099D2A}"/>
            </ac:spMkLst>
          </pc:spChg>
          <pc:spChg chg="mod">
            <ac:chgData name="Bohms, H.M. (Michel)" userId="f0b80a2c-ca6a-4850-9433-81e4d17ec5c1" providerId="ADAL" clId="{FBD933A5-3716-4CE6-9944-9EE98115B741}" dt="2021-10-07T17:56:30.140" v="4015"/>
            <ac:spMkLst>
              <pc:docMk/>
              <pc:sldMasterMk cId="3233360905" sldId="2147483769"/>
              <pc:sldLayoutMk cId="149010223" sldId="2147483788"/>
              <ac:spMk id="106" creationId="{2CBB626D-CD15-4693-8763-41BAEE5BF1E1}"/>
            </ac:spMkLst>
          </pc:spChg>
          <pc:spChg chg="mod">
            <ac:chgData name="Bohms, H.M. (Michel)" userId="f0b80a2c-ca6a-4850-9433-81e4d17ec5c1" providerId="ADAL" clId="{FBD933A5-3716-4CE6-9944-9EE98115B741}" dt="2021-10-07T17:56:30.141" v="4016"/>
            <ac:spMkLst>
              <pc:docMk/>
              <pc:sldMasterMk cId="3233360905" sldId="2147483769"/>
              <pc:sldLayoutMk cId="149010223" sldId="2147483788"/>
              <ac:spMk id="107" creationId="{88ADBC97-6F7A-4743-A873-3D1D8CFFEC52}"/>
            </ac:spMkLst>
          </pc:spChg>
          <pc:spChg chg="mod">
            <ac:chgData name="Bohms, H.M. (Michel)" userId="f0b80a2c-ca6a-4850-9433-81e4d17ec5c1" providerId="ADAL" clId="{FBD933A5-3716-4CE6-9944-9EE98115B741}" dt="2021-10-07T17:56:30.141" v="4017"/>
            <ac:spMkLst>
              <pc:docMk/>
              <pc:sldMasterMk cId="3233360905" sldId="2147483769"/>
              <pc:sldLayoutMk cId="149010223" sldId="2147483788"/>
              <ac:spMk id="108" creationId="{F1290261-F37B-486E-B055-2C1FF5B8542A}"/>
            </ac:spMkLst>
          </pc:spChg>
          <pc:spChg chg="mod">
            <ac:chgData name="Bohms, H.M. (Michel)" userId="f0b80a2c-ca6a-4850-9433-81e4d17ec5c1" providerId="ADAL" clId="{FBD933A5-3716-4CE6-9944-9EE98115B741}" dt="2021-10-07T17:56:30.142" v="4018"/>
            <ac:spMkLst>
              <pc:docMk/>
              <pc:sldMasterMk cId="3233360905" sldId="2147483769"/>
              <pc:sldLayoutMk cId="149010223" sldId="2147483788"/>
              <ac:spMk id="109" creationId="{BF2DF362-BC86-44C1-A829-8F6669103432}"/>
            </ac:spMkLst>
          </pc:spChg>
          <pc:spChg chg="mod">
            <ac:chgData name="Bohms, H.M. (Michel)" userId="f0b80a2c-ca6a-4850-9433-81e4d17ec5c1" providerId="ADAL" clId="{FBD933A5-3716-4CE6-9944-9EE98115B741}" dt="2021-10-07T17:56:30.143" v="4019"/>
            <ac:spMkLst>
              <pc:docMk/>
              <pc:sldMasterMk cId="3233360905" sldId="2147483769"/>
              <pc:sldLayoutMk cId="149010223" sldId="2147483788"/>
              <ac:spMk id="110" creationId="{9E3E5C86-3261-43B7-A062-873068475FB2}"/>
            </ac:spMkLst>
          </pc:spChg>
          <pc:spChg chg="mod">
            <ac:chgData name="Bohms, H.M. (Michel)" userId="f0b80a2c-ca6a-4850-9433-81e4d17ec5c1" providerId="ADAL" clId="{FBD933A5-3716-4CE6-9944-9EE98115B741}" dt="2021-10-07T17:56:30.143" v="4020"/>
            <ac:spMkLst>
              <pc:docMk/>
              <pc:sldMasterMk cId="3233360905" sldId="2147483769"/>
              <pc:sldLayoutMk cId="149010223" sldId="2147483788"/>
              <ac:spMk id="111" creationId="{41E452AD-0E75-4DA7-8CD7-967C66DC88BE}"/>
            </ac:spMkLst>
          </pc:spChg>
          <pc:spChg chg="mod">
            <ac:chgData name="Bohms, H.M. (Michel)" userId="f0b80a2c-ca6a-4850-9433-81e4d17ec5c1" providerId="ADAL" clId="{FBD933A5-3716-4CE6-9944-9EE98115B741}" dt="2021-10-07T17:56:30.144" v="4021"/>
            <ac:spMkLst>
              <pc:docMk/>
              <pc:sldMasterMk cId="3233360905" sldId="2147483769"/>
              <pc:sldLayoutMk cId="149010223" sldId="2147483788"/>
              <ac:spMk id="112" creationId="{9993F58D-1819-4524-8E3B-17F2D1752223}"/>
            </ac:spMkLst>
          </pc:spChg>
          <pc:spChg chg="mod">
            <ac:chgData name="Bohms, H.M. (Michel)" userId="f0b80a2c-ca6a-4850-9433-81e4d17ec5c1" providerId="ADAL" clId="{FBD933A5-3716-4CE6-9944-9EE98115B741}" dt="2021-10-07T17:56:30.149" v="4025"/>
            <ac:spMkLst>
              <pc:docMk/>
              <pc:sldMasterMk cId="3233360905" sldId="2147483769"/>
              <pc:sldLayoutMk cId="149010223" sldId="2147483788"/>
              <ac:spMk id="113" creationId="{DC0E2FE1-67A8-4896-AAD4-23189DD2CEC4}"/>
            </ac:spMkLst>
          </pc:spChg>
          <pc:spChg chg="mod">
            <ac:chgData name="Bohms, H.M. (Michel)" userId="f0b80a2c-ca6a-4850-9433-81e4d17ec5c1" providerId="ADAL" clId="{FBD933A5-3716-4CE6-9944-9EE98115B741}" dt="2021-10-07T17:56:30.149" v="4026"/>
            <ac:spMkLst>
              <pc:docMk/>
              <pc:sldMasterMk cId="3233360905" sldId="2147483769"/>
              <pc:sldLayoutMk cId="149010223" sldId="2147483788"/>
              <ac:spMk id="114" creationId="{E47D8EC2-0522-466E-84C1-3C645FA9D7A8}"/>
            </ac:spMkLst>
          </pc:spChg>
          <pc:spChg chg="mod">
            <ac:chgData name="Bohms, H.M. (Michel)" userId="f0b80a2c-ca6a-4850-9433-81e4d17ec5c1" providerId="ADAL" clId="{FBD933A5-3716-4CE6-9944-9EE98115B741}" dt="2021-10-07T17:56:30.150" v="4027"/>
            <ac:spMkLst>
              <pc:docMk/>
              <pc:sldMasterMk cId="3233360905" sldId="2147483769"/>
              <pc:sldLayoutMk cId="149010223" sldId="2147483788"/>
              <ac:spMk id="115" creationId="{49DD3396-184F-49E8-B98D-B34CD946E474}"/>
            </ac:spMkLst>
          </pc:spChg>
          <pc:spChg chg="mod">
            <ac:chgData name="Bohms, H.M. (Michel)" userId="f0b80a2c-ca6a-4850-9433-81e4d17ec5c1" providerId="ADAL" clId="{FBD933A5-3716-4CE6-9944-9EE98115B741}" dt="2021-10-07T17:56:30.151" v="4028"/>
            <ac:spMkLst>
              <pc:docMk/>
              <pc:sldMasterMk cId="3233360905" sldId="2147483769"/>
              <pc:sldLayoutMk cId="149010223" sldId="2147483788"/>
              <ac:spMk id="116" creationId="{169552EF-8046-4EA6-BFCC-CCED87C29DBE}"/>
            </ac:spMkLst>
          </pc:spChg>
          <pc:spChg chg="mod">
            <ac:chgData name="Bohms, H.M. (Michel)" userId="f0b80a2c-ca6a-4850-9433-81e4d17ec5c1" providerId="ADAL" clId="{FBD933A5-3716-4CE6-9944-9EE98115B741}" dt="2021-10-07T17:56:30.152" v="4029"/>
            <ac:spMkLst>
              <pc:docMk/>
              <pc:sldMasterMk cId="3233360905" sldId="2147483769"/>
              <pc:sldLayoutMk cId="149010223" sldId="2147483788"/>
              <ac:spMk id="117" creationId="{E0C40C85-8D56-43B5-B229-590322AB9B05}"/>
            </ac:spMkLst>
          </pc:spChg>
          <pc:spChg chg="mod">
            <ac:chgData name="Bohms, H.M. (Michel)" userId="f0b80a2c-ca6a-4850-9433-81e4d17ec5c1" providerId="ADAL" clId="{FBD933A5-3716-4CE6-9944-9EE98115B741}" dt="2021-10-07T17:56:30.153" v="4030"/>
            <ac:spMkLst>
              <pc:docMk/>
              <pc:sldMasterMk cId="3233360905" sldId="2147483769"/>
              <pc:sldLayoutMk cId="149010223" sldId="2147483788"/>
              <ac:spMk id="118" creationId="{296C5D1B-4354-448F-A9FA-2AAFEDCF744D}"/>
            </ac:spMkLst>
          </pc:spChg>
          <pc:spChg chg="mod">
            <ac:chgData name="Bohms, H.M. (Michel)" userId="f0b80a2c-ca6a-4850-9433-81e4d17ec5c1" providerId="ADAL" clId="{FBD933A5-3716-4CE6-9944-9EE98115B741}" dt="2021-10-07T17:56:30.153" v="4031"/>
            <ac:spMkLst>
              <pc:docMk/>
              <pc:sldMasterMk cId="3233360905" sldId="2147483769"/>
              <pc:sldLayoutMk cId="149010223" sldId="2147483788"/>
              <ac:spMk id="119" creationId="{89AAB85E-0605-45B6-89ED-B21671AEA727}"/>
            </ac:spMkLst>
          </pc:spChg>
          <pc:spChg chg="mod">
            <ac:chgData name="Bohms, H.M. (Michel)" userId="f0b80a2c-ca6a-4850-9433-81e4d17ec5c1" providerId="ADAL" clId="{FBD933A5-3716-4CE6-9944-9EE98115B741}" dt="2021-10-07T17:56:30.154" v="4032"/>
            <ac:spMkLst>
              <pc:docMk/>
              <pc:sldMasterMk cId="3233360905" sldId="2147483769"/>
              <pc:sldLayoutMk cId="149010223" sldId="2147483788"/>
              <ac:spMk id="120" creationId="{12C7B200-4535-4035-A3AC-7FB26B243553}"/>
            </ac:spMkLst>
          </pc:spChg>
          <pc:spChg chg="mod">
            <ac:chgData name="Bohms, H.M. (Michel)" userId="f0b80a2c-ca6a-4850-9433-81e4d17ec5c1" providerId="ADAL" clId="{FBD933A5-3716-4CE6-9944-9EE98115B741}" dt="2021-10-07T17:56:30.155" v="4033"/>
            <ac:spMkLst>
              <pc:docMk/>
              <pc:sldMasterMk cId="3233360905" sldId="2147483769"/>
              <pc:sldLayoutMk cId="149010223" sldId="2147483788"/>
              <ac:spMk id="121" creationId="{93142C17-873E-4A17-89D0-A06014C1E48B}"/>
            </ac:spMkLst>
          </pc:spChg>
          <pc:spChg chg="mod">
            <ac:chgData name="Bohms, H.M. (Michel)" userId="f0b80a2c-ca6a-4850-9433-81e4d17ec5c1" providerId="ADAL" clId="{FBD933A5-3716-4CE6-9944-9EE98115B741}" dt="2021-10-07T17:56:30.147" v="4023" actId="790"/>
            <ac:spMkLst>
              <pc:docMk/>
              <pc:sldMasterMk cId="3233360905" sldId="2147483769"/>
              <pc:sldLayoutMk cId="149010223" sldId="2147483788"/>
              <ac:spMk id="181" creationId="{C9047537-E9D6-4F40-B0E8-24851E46D123}"/>
            </ac:spMkLst>
          </pc:spChg>
        </pc:sldLayoutChg>
        <pc:sldLayoutChg chg="modSp mod">
          <pc:chgData name="Bohms, H.M. (Michel)" userId="f0b80a2c-ca6a-4850-9433-81e4d17ec5c1" providerId="ADAL" clId="{FBD933A5-3716-4CE6-9944-9EE98115B741}" dt="2021-10-07T17:56:30.173" v="4046"/>
          <pc:sldLayoutMkLst>
            <pc:docMk/>
            <pc:sldMasterMk cId="3233360905" sldId="2147483769"/>
            <pc:sldLayoutMk cId="2923491099" sldId="2147483789"/>
          </pc:sldLayoutMkLst>
          <pc:spChg chg="mod">
            <ac:chgData name="Bohms, H.M. (Michel)" userId="f0b80a2c-ca6a-4850-9433-81e4d17ec5c1" providerId="ADAL" clId="{FBD933A5-3716-4CE6-9944-9EE98115B741}" dt="2021-10-07T17:56:30.173" v="4046"/>
            <ac:spMkLst>
              <pc:docMk/>
              <pc:sldMasterMk cId="3233360905" sldId="2147483769"/>
              <pc:sldLayoutMk cId="2923491099" sldId="2147483789"/>
              <ac:spMk id="6" creationId="{00000000-0000-0000-0000-000000000000}"/>
            </ac:spMkLst>
          </pc:spChg>
          <pc:spChg chg="mod">
            <ac:chgData name="Bohms, H.M. (Michel)" userId="f0b80a2c-ca6a-4850-9433-81e4d17ec5c1" providerId="ADAL" clId="{FBD933A5-3716-4CE6-9944-9EE98115B741}" dt="2021-10-07T17:56:30.173" v="4045"/>
            <ac:spMkLst>
              <pc:docMk/>
              <pc:sldMasterMk cId="3233360905" sldId="2147483769"/>
              <pc:sldLayoutMk cId="2923491099" sldId="2147483789"/>
              <ac:spMk id="9" creationId="{EF14CB9B-F149-429B-A5C3-71E7B5658D62}"/>
            </ac:spMkLst>
          </pc:spChg>
          <pc:spChg chg="mod">
            <ac:chgData name="Bohms, H.M. (Michel)" userId="f0b80a2c-ca6a-4850-9433-81e4d17ec5c1" providerId="ADAL" clId="{FBD933A5-3716-4CE6-9944-9EE98115B741}" dt="2021-10-07T17:56:30.171" v="4042"/>
            <ac:spMkLst>
              <pc:docMk/>
              <pc:sldMasterMk cId="3233360905" sldId="2147483769"/>
              <pc:sldLayoutMk cId="2923491099" sldId="2147483789"/>
              <ac:spMk id="15" creationId="{209E820A-5DE9-4FC3-986A-5D1FB86C8AC7}"/>
            </ac:spMkLst>
          </pc:spChg>
          <pc:spChg chg="mod">
            <ac:chgData name="Bohms, H.M. (Michel)" userId="f0b80a2c-ca6a-4850-9433-81e4d17ec5c1" providerId="ADAL" clId="{FBD933A5-3716-4CE6-9944-9EE98115B741}" dt="2021-10-07T17:56:30.172" v="4044"/>
            <ac:spMkLst>
              <pc:docMk/>
              <pc:sldMasterMk cId="3233360905" sldId="2147483769"/>
              <pc:sldLayoutMk cId="2923491099" sldId="2147483789"/>
              <ac:spMk id="144" creationId="{35F05C4C-6075-4158-98BE-256211DC58AE}"/>
            </ac:spMkLst>
          </pc:spChg>
          <pc:spChg chg="mod">
            <ac:chgData name="Bohms, H.M. (Michel)" userId="f0b80a2c-ca6a-4850-9433-81e4d17ec5c1" providerId="ADAL" clId="{FBD933A5-3716-4CE6-9944-9EE98115B741}" dt="2021-10-07T17:56:30.171" v="4043"/>
            <ac:spMkLst>
              <pc:docMk/>
              <pc:sldMasterMk cId="3233360905" sldId="2147483769"/>
              <pc:sldLayoutMk cId="2923491099" sldId="2147483789"/>
              <ac:spMk id="147" creationId="{B7047D21-55FE-4B63-B1D8-8A610FAEFAF5}"/>
            </ac:spMkLst>
          </pc:spChg>
          <pc:spChg chg="mod">
            <ac:chgData name="Bohms, H.M. (Michel)" userId="f0b80a2c-ca6a-4850-9433-81e4d17ec5c1" providerId="ADAL" clId="{FBD933A5-3716-4CE6-9944-9EE98115B741}" dt="2021-10-07T17:56:30.167" v="4039" actId="790"/>
            <ac:spMkLst>
              <pc:docMk/>
              <pc:sldMasterMk cId="3233360905" sldId="2147483769"/>
              <pc:sldLayoutMk cId="2923491099" sldId="2147483789"/>
              <ac:spMk id="148" creationId="{4A1F86EE-56C2-4FC7-A5E3-4FF8BAE206B8}"/>
            </ac:spMkLst>
          </pc:spChg>
          <pc:spChg chg="mod">
            <ac:chgData name="Bohms, H.M. (Michel)" userId="f0b80a2c-ca6a-4850-9433-81e4d17ec5c1" providerId="ADAL" clId="{FBD933A5-3716-4CE6-9944-9EE98115B741}" dt="2021-10-07T17:56:30.170" v="4041" actId="790"/>
            <ac:spMkLst>
              <pc:docMk/>
              <pc:sldMasterMk cId="3233360905" sldId="2147483769"/>
              <pc:sldLayoutMk cId="2923491099" sldId="2147483789"/>
              <ac:spMk id="152" creationId="{FC38A077-DCB9-4498-8DB4-E60250F49476}"/>
            </ac:spMkLst>
          </pc:spChg>
          <pc:spChg chg="mod">
            <ac:chgData name="Bohms, H.M. (Michel)" userId="f0b80a2c-ca6a-4850-9433-81e4d17ec5c1" providerId="ADAL" clId="{FBD933A5-3716-4CE6-9944-9EE98115B741}" dt="2021-10-07T17:56:30.168" v="4040" actId="790"/>
            <ac:spMkLst>
              <pc:docMk/>
              <pc:sldMasterMk cId="3233360905" sldId="2147483769"/>
              <pc:sldLayoutMk cId="2923491099" sldId="2147483789"/>
              <ac:spMk id="153" creationId="{4C9593A0-481A-4577-845D-CDCE33B1CEB4}"/>
            </ac:spMkLst>
          </pc:spChg>
        </pc:sldLayoutChg>
      </pc:sldMasterChg>
    </pc:docChg>
  </pc:docChgLst>
  <pc:docChgLst>
    <pc:chgData name="Bohms, H.M. (Michel)" userId="f0b80a2c-ca6a-4850-9433-81e4d17ec5c1" providerId="ADAL" clId="{242E6A68-D78F-4C8B-BA65-0AE7230F132F}"/>
    <pc:docChg chg="modSld">
      <pc:chgData name="Bohms, H.M. (Michel)" userId="f0b80a2c-ca6a-4850-9433-81e4d17ec5c1" providerId="ADAL" clId="{242E6A68-D78F-4C8B-BA65-0AE7230F132F}" dt="2021-03-08T15:30:48.058" v="89" actId="1076"/>
      <pc:docMkLst>
        <pc:docMk/>
      </pc:docMkLst>
      <pc:sldChg chg="modSp mod">
        <pc:chgData name="Bohms, H.M. (Michel)" userId="f0b80a2c-ca6a-4850-9433-81e4d17ec5c1" providerId="ADAL" clId="{242E6A68-D78F-4C8B-BA65-0AE7230F132F}" dt="2021-03-08T15:30:48.058" v="89" actId="1076"/>
        <pc:sldMkLst>
          <pc:docMk/>
          <pc:sldMk cId="1559747960" sldId="297"/>
        </pc:sldMkLst>
        <pc:spChg chg="mod">
          <ac:chgData name="Bohms, H.M. (Michel)" userId="f0b80a2c-ca6a-4850-9433-81e4d17ec5c1" providerId="ADAL" clId="{242E6A68-D78F-4C8B-BA65-0AE7230F132F}" dt="2021-03-08T15:29:23.668" v="88" actId="20577"/>
          <ac:spMkLst>
            <pc:docMk/>
            <pc:sldMk cId="1559747960" sldId="297"/>
            <ac:spMk id="2" creationId="{D96C5AB3-E741-468F-9436-845606532956}"/>
          </ac:spMkLst>
        </pc:spChg>
        <pc:spChg chg="mod">
          <ac:chgData name="Bohms, H.M. (Michel)" userId="f0b80a2c-ca6a-4850-9433-81e4d17ec5c1" providerId="ADAL" clId="{242E6A68-D78F-4C8B-BA65-0AE7230F132F}" dt="2021-03-08T15:30:48.058" v="89" actId="1076"/>
          <ac:spMkLst>
            <pc:docMk/>
            <pc:sldMk cId="1559747960" sldId="297"/>
            <ac:spMk id="13" creationId="{A22827D0-24D0-4D6C-8682-574700FA3392}"/>
          </ac:spMkLst>
        </pc:spChg>
      </pc:sldChg>
      <pc:sldChg chg="modSp mod">
        <pc:chgData name="Bohms, H.M. (Michel)" userId="f0b80a2c-ca6a-4850-9433-81e4d17ec5c1" providerId="ADAL" clId="{242E6A68-D78F-4C8B-BA65-0AE7230F132F}" dt="2021-03-08T15:22:05.169" v="65" actId="14"/>
        <pc:sldMkLst>
          <pc:docMk/>
          <pc:sldMk cId="3139473524" sldId="892"/>
        </pc:sldMkLst>
        <pc:spChg chg="mod">
          <ac:chgData name="Bohms, H.M. (Michel)" userId="f0b80a2c-ca6a-4850-9433-81e4d17ec5c1" providerId="ADAL" clId="{242E6A68-D78F-4C8B-BA65-0AE7230F132F}" dt="2021-03-08T15:22:05.169" v="65" actId="14"/>
          <ac:spMkLst>
            <pc:docMk/>
            <pc:sldMk cId="3139473524" sldId="892"/>
            <ac:spMk id="3" creationId="{AD84616B-E633-4327-A149-25BDB1AF7064}"/>
          </ac:spMkLst>
        </pc:spChg>
      </pc:sldChg>
    </pc:docChg>
  </pc:docChgLst>
  <pc:docChgLst>
    <pc:chgData name="Bohms, H.M. (Michel)" userId="f0b80a2c-ca6a-4850-9433-81e4d17ec5c1" providerId="ADAL" clId="{FCB448EA-6AB6-4D36-914C-E7A4A5CE42CA}"/>
    <pc:docChg chg="custSel modSld modMainMaster modHandout">
      <pc:chgData name="Bohms, H.M. (Michel)" userId="f0b80a2c-ca6a-4850-9433-81e4d17ec5c1" providerId="ADAL" clId="{FCB448EA-6AB6-4D36-914C-E7A4A5CE42CA}" dt="2021-10-27T14:58:12.963" v="8545" actId="552"/>
      <pc:docMkLst>
        <pc:docMk/>
      </pc:docMkLst>
      <pc:sldChg chg="modSp mod">
        <pc:chgData name="Bohms, H.M. (Michel)" userId="f0b80a2c-ca6a-4850-9433-81e4d17ec5c1" providerId="ADAL" clId="{FCB448EA-6AB6-4D36-914C-E7A4A5CE42CA}" dt="2021-10-26T14:41:08.171" v="8153" actId="20577"/>
        <pc:sldMkLst>
          <pc:docMk/>
          <pc:sldMk cId="3222814624" sldId="256"/>
        </pc:sldMkLst>
        <pc:spChg chg="mod">
          <ac:chgData name="Bohms, H.M. (Michel)" userId="f0b80a2c-ca6a-4850-9433-81e4d17ec5c1" providerId="ADAL" clId="{FCB448EA-6AB6-4D36-914C-E7A4A5CE42CA}" dt="2021-10-26T14:41:04.742" v="6303" actId="20577"/>
          <ac:spMkLst>
            <pc:docMk/>
            <pc:sldMk cId="3222814624" sldId="256"/>
            <ac:spMk id="8" creationId="{BC1F7A65-C960-425E-8E36-C6948A45B7DE}"/>
          </ac:spMkLst>
        </pc:spChg>
        <pc:spChg chg="mod">
          <ac:chgData name="Bohms, H.M. (Michel)" userId="f0b80a2c-ca6a-4850-9433-81e4d17ec5c1" providerId="ADAL" clId="{FCB448EA-6AB6-4D36-914C-E7A4A5CE42CA}" dt="2021-10-26T14:41:08.169" v="8152" actId="20577"/>
          <ac:spMkLst>
            <pc:docMk/>
            <pc:sldMk cId="3222814624" sldId="256"/>
            <ac:spMk id="18" creationId="{976C5212-975A-40FF-9FD4-BD7DC388623B}"/>
          </ac:spMkLst>
        </pc:spChg>
        <pc:spChg chg="mod">
          <ac:chgData name="Bohms, H.M. (Michel)" userId="f0b80a2c-ca6a-4850-9433-81e4d17ec5c1" providerId="ADAL" clId="{FCB448EA-6AB6-4D36-914C-E7A4A5CE42CA}" dt="2021-10-26T14:41:08.171" v="8153" actId="20577"/>
          <ac:spMkLst>
            <pc:docMk/>
            <pc:sldMk cId="3222814624" sldId="256"/>
            <ac:spMk id="19" creationId="{92239BDE-AC69-48BF-8A7D-54D291E0892A}"/>
          </ac:spMkLst>
        </pc:spChg>
        <pc:spChg chg="mod">
          <ac:chgData name="Bohms, H.M. (Michel)" userId="f0b80a2c-ca6a-4850-9433-81e4d17ec5c1" providerId="ADAL" clId="{FCB448EA-6AB6-4D36-914C-E7A4A5CE42CA}" dt="2021-10-26T14:41:04.753" v="6307" actId="790"/>
          <ac:spMkLst>
            <pc:docMk/>
            <pc:sldMk cId="3222814624" sldId="256"/>
            <ac:spMk id="20" creationId="{E0650F71-88D2-42C0-BC18-8BFA41A9FB07}"/>
          </ac:spMkLst>
        </pc:spChg>
        <pc:spChg chg="mod">
          <ac:chgData name="Bohms, H.M. (Michel)" userId="f0b80a2c-ca6a-4850-9433-81e4d17ec5c1" providerId="ADAL" clId="{FCB448EA-6AB6-4D36-914C-E7A4A5CE42CA}" dt="2021-10-26T14:41:04.754" v="6308" actId="790"/>
          <ac:spMkLst>
            <pc:docMk/>
            <pc:sldMk cId="3222814624" sldId="256"/>
            <ac:spMk id="21" creationId="{EECDA816-A100-41FA-BBF8-AC9B008FA9B3}"/>
          </ac:spMkLst>
        </pc:spChg>
        <pc:spChg chg="mod">
          <ac:chgData name="Bohms, H.M. (Michel)" userId="f0b80a2c-ca6a-4850-9433-81e4d17ec5c1" providerId="ADAL" clId="{FCB448EA-6AB6-4D36-914C-E7A4A5CE42CA}" dt="2021-10-26T14:41:04.748" v="6305" actId="790"/>
          <ac:spMkLst>
            <pc:docMk/>
            <pc:sldMk cId="3222814624" sldId="256"/>
            <ac:spMk id="22" creationId="{F9C17B8D-6859-43E2-93FF-4D52EF337D8C}"/>
          </ac:spMkLst>
        </pc:spChg>
      </pc:sldChg>
      <pc:sldChg chg="modSp mod">
        <pc:chgData name="Bohms, H.M. (Michel)" userId="f0b80a2c-ca6a-4850-9433-81e4d17ec5c1" providerId="ADAL" clId="{FCB448EA-6AB6-4D36-914C-E7A4A5CE42CA}" dt="2021-10-26T14:41:08.078" v="8112" actId="790"/>
        <pc:sldMkLst>
          <pc:docMk/>
          <pc:sldMk cId="1883032682" sldId="261"/>
        </pc:sldMkLst>
        <pc:spChg chg="mod">
          <ac:chgData name="Bohms, H.M. (Michel)" userId="f0b80a2c-ca6a-4850-9433-81e4d17ec5c1" providerId="ADAL" clId="{FCB448EA-6AB6-4D36-914C-E7A4A5CE42CA}" dt="2021-10-26T14:41:08.050" v="8097" actId="790"/>
          <ac:spMkLst>
            <pc:docMk/>
            <pc:sldMk cId="1883032682" sldId="261"/>
            <ac:spMk id="2" creationId="{75210E8E-F04A-4E7E-8D67-701F4B867BE7}"/>
          </ac:spMkLst>
        </pc:spChg>
        <pc:spChg chg="mod">
          <ac:chgData name="Bohms, H.M. (Michel)" userId="f0b80a2c-ca6a-4850-9433-81e4d17ec5c1" providerId="ADAL" clId="{FCB448EA-6AB6-4D36-914C-E7A4A5CE42CA}" dt="2021-10-26T14:41:08.052" v="8098" actId="790"/>
          <ac:spMkLst>
            <pc:docMk/>
            <pc:sldMk cId="1883032682" sldId="261"/>
            <ac:spMk id="3" creationId="{83D4AC34-324A-43C6-A350-2C7E55BD3B3C}"/>
          </ac:spMkLst>
        </pc:spChg>
        <pc:spChg chg="mod">
          <ac:chgData name="Bohms, H.M. (Michel)" userId="f0b80a2c-ca6a-4850-9433-81e4d17ec5c1" providerId="ADAL" clId="{FCB448EA-6AB6-4D36-914C-E7A4A5CE42CA}" dt="2021-10-26T14:41:08.058" v="8101" actId="20577"/>
          <ac:spMkLst>
            <pc:docMk/>
            <pc:sldMk cId="1883032682" sldId="261"/>
            <ac:spMk id="4" creationId="{32E651A1-C5D0-432B-BCAB-1999F0554ED4}"/>
          </ac:spMkLst>
        </pc:spChg>
        <pc:spChg chg="mod">
          <ac:chgData name="Bohms, H.M. (Michel)" userId="f0b80a2c-ca6a-4850-9433-81e4d17ec5c1" providerId="ADAL" clId="{FCB448EA-6AB6-4D36-914C-E7A4A5CE42CA}" dt="2021-10-26T14:41:08.059" v="8102" actId="790"/>
          <ac:spMkLst>
            <pc:docMk/>
            <pc:sldMk cId="1883032682" sldId="261"/>
            <ac:spMk id="5" creationId="{D9B058F8-95DB-4316-A442-5BF24B374322}"/>
          </ac:spMkLst>
        </pc:spChg>
        <pc:spChg chg="mod">
          <ac:chgData name="Bohms, H.M. (Michel)" userId="f0b80a2c-ca6a-4850-9433-81e4d17ec5c1" providerId="ADAL" clId="{FCB448EA-6AB6-4D36-914C-E7A4A5CE42CA}" dt="2021-10-26T14:41:08.062" v="8103" actId="790"/>
          <ac:spMkLst>
            <pc:docMk/>
            <pc:sldMk cId="1883032682" sldId="261"/>
            <ac:spMk id="6" creationId="{B984D7C8-5493-4794-AC98-17F6670CDD48}"/>
          </ac:spMkLst>
        </pc:spChg>
        <pc:spChg chg="mod">
          <ac:chgData name="Bohms, H.M. (Michel)" userId="f0b80a2c-ca6a-4850-9433-81e4d17ec5c1" providerId="ADAL" clId="{FCB448EA-6AB6-4D36-914C-E7A4A5CE42CA}" dt="2021-10-26T14:41:08.067" v="8106" actId="20577"/>
          <ac:spMkLst>
            <pc:docMk/>
            <pc:sldMk cId="1883032682" sldId="261"/>
            <ac:spMk id="7" creationId="{9C051776-EDBE-4A67-8F83-ECBC844D50CA}"/>
          </ac:spMkLst>
        </pc:spChg>
        <pc:spChg chg="mod">
          <ac:chgData name="Bohms, H.M. (Michel)" userId="f0b80a2c-ca6a-4850-9433-81e4d17ec5c1" providerId="ADAL" clId="{FCB448EA-6AB6-4D36-914C-E7A4A5CE42CA}" dt="2021-10-26T14:41:08.069" v="8107" actId="790"/>
          <ac:spMkLst>
            <pc:docMk/>
            <pc:sldMk cId="1883032682" sldId="261"/>
            <ac:spMk id="8" creationId="{93CAD820-DC48-479C-A6F9-9D4E8139EAAC}"/>
          </ac:spMkLst>
        </pc:spChg>
        <pc:spChg chg="mod">
          <ac:chgData name="Bohms, H.M. (Michel)" userId="f0b80a2c-ca6a-4850-9433-81e4d17ec5c1" providerId="ADAL" clId="{FCB448EA-6AB6-4D36-914C-E7A4A5CE42CA}" dt="2021-10-26T14:41:08.070" v="8108" actId="790"/>
          <ac:spMkLst>
            <pc:docMk/>
            <pc:sldMk cId="1883032682" sldId="261"/>
            <ac:spMk id="9" creationId="{6CA4C25E-4A35-4515-9A6A-76AF747C7C92}"/>
          </ac:spMkLst>
        </pc:spChg>
        <pc:spChg chg="mod">
          <ac:chgData name="Bohms, H.M. (Michel)" userId="f0b80a2c-ca6a-4850-9433-81e4d17ec5c1" providerId="ADAL" clId="{FCB448EA-6AB6-4D36-914C-E7A4A5CE42CA}" dt="2021-10-26T14:41:08.074" v="8110" actId="790"/>
          <ac:spMkLst>
            <pc:docMk/>
            <pc:sldMk cId="1883032682" sldId="261"/>
            <ac:spMk id="10" creationId="{4A4C6510-74E5-4A2D-965E-15F41481460F}"/>
          </ac:spMkLst>
        </pc:spChg>
        <pc:spChg chg="mod">
          <ac:chgData name="Bohms, H.M. (Michel)" userId="f0b80a2c-ca6a-4850-9433-81e4d17ec5c1" providerId="ADAL" clId="{FCB448EA-6AB6-4D36-914C-E7A4A5CE42CA}" dt="2021-10-26T14:41:08.072" v="8109" actId="790"/>
          <ac:spMkLst>
            <pc:docMk/>
            <pc:sldMk cId="1883032682" sldId="261"/>
            <ac:spMk id="11" creationId="{28DADADC-22E8-445D-83E3-E20F3D373FB1}"/>
          </ac:spMkLst>
        </pc:spChg>
        <pc:spChg chg="mod">
          <ac:chgData name="Bohms, H.M. (Michel)" userId="f0b80a2c-ca6a-4850-9433-81e4d17ec5c1" providerId="ADAL" clId="{FCB448EA-6AB6-4D36-914C-E7A4A5CE42CA}" dt="2021-10-26T14:41:08.076" v="8111" actId="790"/>
          <ac:spMkLst>
            <pc:docMk/>
            <pc:sldMk cId="1883032682" sldId="261"/>
            <ac:spMk id="12" creationId="{B7557BAE-5FB3-4E9D-815D-E4B7E21AAAE7}"/>
          </ac:spMkLst>
        </pc:spChg>
        <pc:spChg chg="mod">
          <ac:chgData name="Bohms, H.M. (Michel)" userId="f0b80a2c-ca6a-4850-9433-81e4d17ec5c1" providerId="ADAL" clId="{FCB448EA-6AB6-4D36-914C-E7A4A5CE42CA}" dt="2021-10-26T14:41:08.078" v="8112" actId="790"/>
          <ac:spMkLst>
            <pc:docMk/>
            <pc:sldMk cId="1883032682" sldId="261"/>
            <ac:spMk id="13" creationId="{71277382-CA63-4D48-A81C-746DC1FDB444}"/>
          </ac:spMkLst>
        </pc:spChg>
      </pc:sldChg>
      <pc:sldChg chg="modSp mod">
        <pc:chgData name="Bohms, H.M. (Michel)" userId="f0b80a2c-ca6a-4850-9433-81e4d17ec5c1" providerId="ADAL" clId="{FCB448EA-6AB6-4D36-914C-E7A4A5CE42CA}" dt="2021-10-26T14:41:08.048" v="8096" actId="790"/>
        <pc:sldMkLst>
          <pc:docMk/>
          <pc:sldMk cId="3435172433" sldId="265"/>
        </pc:sldMkLst>
        <pc:spChg chg="mod">
          <ac:chgData name="Bohms, H.M. (Michel)" userId="f0b80a2c-ca6a-4850-9433-81e4d17ec5c1" providerId="ADAL" clId="{FCB448EA-6AB6-4D36-914C-E7A4A5CE42CA}" dt="2021-10-26T14:41:08.029" v="8087" actId="790"/>
          <ac:spMkLst>
            <pc:docMk/>
            <pc:sldMk cId="3435172433" sldId="265"/>
            <ac:spMk id="2" creationId="{ED73B5C5-A30C-4B2A-8167-1A6D1A684AEE}"/>
          </ac:spMkLst>
        </pc:spChg>
        <pc:spChg chg="mod">
          <ac:chgData name="Bohms, H.M. (Michel)" userId="f0b80a2c-ca6a-4850-9433-81e4d17ec5c1" providerId="ADAL" clId="{FCB448EA-6AB6-4D36-914C-E7A4A5CE42CA}" dt="2021-10-26T14:41:08.048" v="8096" actId="790"/>
          <ac:spMkLst>
            <pc:docMk/>
            <pc:sldMk cId="3435172433" sldId="265"/>
            <ac:spMk id="3" creationId="{022055AF-E85C-4328-A53E-941529AC7FA4}"/>
          </ac:spMkLst>
        </pc:spChg>
        <pc:spChg chg="mod">
          <ac:chgData name="Bohms, H.M. (Michel)" userId="f0b80a2c-ca6a-4850-9433-81e4d17ec5c1" providerId="ADAL" clId="{FCB448EA-6AB6-4D36-914C-E7A4A5CE42CA}" dt="2021-10-26T14:41:08.035" v="8090" actId="20577"/>
          <ac:spMkLst>
            <pc:docMk/>
            <pc:sldMk cId="3435172433" sldId="265"/>
            <ac:spMk id="4" creationId="{275F67C3-9BC2-4212-BD27-D7F68A3906E6}"/>
          </ac:spMkLst>
        </pc:spChg>
        <pc:spChg chg="mod">
          <ac:chgData name="Bohms, H.M. (Michel)" userId="f0b80a2c-ca6a-4850-9433-81e4d17ec5c1" providerId="ADAL" clId="{FCB448EA-6AB6-4D36-914C-E7A4A5CE42CA}" dt="2021-10-26T14:41:08.040" v="8093" actId="20577"/>
          <ac:spMkLst>
            <pc:docMk/>
            <pc:sldMk cId="3435172433" sldId="265"/>
            <ac:spMk id="5" creationId="{B5FA3F89-1119-421F-A26B-7FE87FC8761D}"/>
          </ac:spMkLst>
        </pc:spChg>
        <pc:spChg chg="mod">
          <ac:chgData name="Bohms, H.M. (Michel)" userId="f0b80a2c-ca6a-4850-9433-81e4d17ec5c1" providerId="ADAL" clId="{FCB448EA-6AB6-4D36-914C-E7A4A5CE42CA}" dt="2021-10-26T14:41:08.042" v="8094" actId="790"/>
          <ac:spMkLst>
            <pc:docMk/>
            <pc:sldMk cId="3435172433" sldId="265"/>
            <ac:spMk id="6" creationId="{40263F14-1C1C-449E-A5FA-2581D35B5BFE}"/>
          </ac:spMkLst>
        </pc:spChg>
        <pc:spChg chg="mod">
          <ac:chgData name="Bohms, H.M. (Michel)" userId="f0b80a2c-ca6a-4850-9433-81e4d17ec5c1" providerId="ADAL" clId="{FCB448EA-6AB6-4D36-914C-E7A4A5CE42CA}" dt="2021-10-26T14:41:08.046" v="8095" actId="790"/>
          <ac:spMkLst>
            <pc:docMk/>
            <pc:sldMk cId="3435172433" sldId="265"/>
            <ac:spMk id="9" creationId="{98184783-E58F-47AB-BB70-FB444B943020}"/>
          </ac:spMkLst>
        </pc:spChg>
      </pc:sldChg>
      <pc:sldChg chg="modSp mod">
        <pc:chgData name="Bohms, H.M. (Michel)" userId="f0b80a2c-ca6a-4850-9433-81e4d17ec5c1" providerId="ADAL" clId="{FCB448EA-6AB6-4D36-914C-E7A4A5CE42CA}" dt="2021-10-26T14:41:08.158" v="8151" actId="790"/>
        <pc:sldMkLst>
          <pc:docMk/>
          <pc:sldMk cId="3844878828" sldId="272"/>
        </pc:sldMkLst>
        <pc:spChg chg="mod">
          <ac:chgData name="Bohms, H.M. (Michel)" userId="f0b80a2c-ca6a-4850-9433-81e4d17ec5c1" providerId="ADAL" clId="{FCB448EA-6AB6-4D36-914C-E7A4A5CE42CA}" dt="2021-10-26T14:41:08.152" v="8148" actId="790"/>
          <ac:spMkLst>
            <pc:docMk/>
            <pc:sldMk cId="3844878828" sldId="272"/>
            <ac:spMk id="7" creationId="{0966782E-34E5-4835-9625-1B014CF48CAE}"/>
          </ac:spMkLst>
        </pc:spChg>
        <pc:spChg chg="mod">
          <ac:chgData name="Bohms, H.M. (Michel)" userId="f0b80a2c-ca6a-4850-9433-81e4d17ec5c1" providerId="ADAL" clId="{FCB448EA-6AB6-4D36-914C-E7A4A5CE42CA}" dt="2021-10-26T14:41:08.154" v="8149" actId="790"/>
          <ac:spMkLst>
            <pc:docMk/>
            <pc:sldMk cId="3844878828" sldId="272"/>
            <ac:spMk id="8" creationId="{31748DD8-81AB-4BC5-BFA2-A69CD0CD2807}"/>
          </ac:spMkLst>
        </pc:spChg>
        <pc:spChg chg="mod">
          <ac:chgData name="Bohms, H.M. (Michel)" userId="f0b80a2c-ca6a-4850-9433-81e4d17ec5c1" providerId="ADAL" clId="{FCB448EA-6AB6-4D36-914C-E7A4A5CE42CA}" dt="2021-10-26T14:41:08.158" v="8151" actId="790"/>
          <ac:spMkLst>
            <pc:docMk/>
            <pc:sldMk cId="3844878828" sldId="272"/>
            <ac:spMk id="32" creationId="{7C24C0D6-8F84-4C66-8EB2-630B67FBE706}"/>
          </ac:spMkLst>
        </pc:spChg>
        <pc:spChg chg="mod">
          <ac:chgData name="Bohms, H.M. (Michel)" userId="f0b80a2c-ca6a-4850-9433-81e4d17ec5c1" providerId="ADAL" clId="{FCB448EA-6AB6-4D36-914C-E7A4A5CE42CA}" dt="2021-10-26T14:41:08.156" v="8150" actId="790"/>
          <ac:spMkLst>
            <pc:docMk/>
            <pc:sldMk cId="3844878828" sldId="272"/>
            <ac:spMk id="33" creationId="{697E37A2-C3C3-4BD7-AD35-B0465E08C383}"/>
          </ac:spMkLst>
        </pc:spChg>
        <pc:spChg chg="mod">
          <ac:chgData name="Bohms, H.M. (Michel)" userId="f0b80a2c-ca6a-4850-9433-81e4d17ec5c1" providerId="ADAL" clId="{FCB448EA-6AB6-4D36-914C-E7A4A5CE42CA}" dt="2021-10-26T14:41:08.151" v="8147" actId="790"/>
          <ac:spMkLst>
            <pc:docMk/>
            <pc:sldMk cId="3844878828" sldId="272"/>
            <ac:spMk id="45" creationId="{74A09BDC-A602-43BC-9AB0-1E48FCFB84EB}"/>
          </ac:spMkLst>
        </pc:spChg>
        <pc:spChg chg="mod">
          <ac:chgData name="Bohms, H.M. (Michel)" userId="f0b80a2c-ca6a-4850-9433-81e4d17ec5c1" providerId="ADAL" clId="{FCB448EA-6AB6-4D36-914C-E7A4A5CE42CA}" dt="2021-10-26T14:41:08.149" v="8146" actId="790"/>
          <ac:spMkLst>
            <pc:docMk/>
            <pc:sldMk cId="3844878828" sldId="272"/>
            <ac:spMk id="46" creationId="{20472697-B901-4A39-B920-88CA7E3E525A}"/>
          </ac:spMkLst>
        </pc:spChg>
      </pc:sldChg>
      <pc:sldChg chg="modSp mod">
        <pc:chgData name="Bohms, H.M. (Michel)" userId="f0b80a2c-ca6a-4850-9433-81e4d17ec5c1" providerId="ADAL" clId="{FCB448EA-6AB6-4D36-914C-E7A4A5CE42CA}" dt="2021-10-26T14:41:07.928" v="8039" actId="790"/>
        <pc:sldMkLst>
          <pc:docMk/>
          <pc:sldMk cId="216070266" sldId="276"/>
        </pc:sldMkLst>
        <pc:spChg chg="mod">
          <ac:chgData name="Bohms, H.M. (Michel)" userId="f0b80a2c-ca6a-4850-9433-81e4d17ec5c1" providerId="ADAL" clId="{FCB448EA-6AB6-4D36-914C-E7A4A5CE42CA}" dt="2021-10-26T14:41:07.926" v="8038" actId="790"/>
          <ac:spMkLst>
            <pc:docMk/>
            <pc:sldMk cId="216070266" sldId="276"/>
            <ac:spMk id="2" creationId="{57327536-9E70-4A8E-A84F-3DF501D3097F}"/>
          </ac:spMkLst>
        </pc:spChg>
        <pc:spChg chg="mod">
          <ac:chgData name="Bohms, H.M. (Michel)" userId="f0b80a2c-ca6a-4850-9433-81e4d17ec5c1" providerId="ADAL" clId="{FCB448EA-6AB6-4D36-914C-E7A4A5CE42CA}" dt="2021-10-26T14:41:07.928" v="8039" actId="790"/>
          <ac:spMkLst>
            <pc:docMk/>
            <pc:sldMk cId="216070266" sldId="276"/>
            <ac:spMk id="3" creationId="{BE84C310-20F4-4D3D-9621-A07CF677872B}"/>
          </ac:spMkLst>
        </pc:spChg>
        <pc:spChg chg="mod">
          <ac:chgData name="Bohms, H.M. (Michel)" userId="f0b80a2c-ca6a-4850-9433-81e4d17ec5c1" providerId="ADAL" clId="{FCB448EA-6AB6-4D36-914C-E7A4A5CE42CA}" dt="2021-10-26T14:41:07.839" v="7989" actId="790"/>
          <ac:spMkLst>
            <pc:docMk/>
            <pc:sldMk cId="216070266" sldId="276"/>
            <ac:spMk id="20" creationId="{A15D3A51-9971-4124-8584-8CD319553684}"/>
          </ac:spMkLst>
        </pc:spChg>
        <pc:spChg chg="mod">
          <ac:chgData name="Bohms, H.M. (Michel)" userId="f0b80a2c-ca6a-4850-9433-81e4d17ec5c1" providerId="ADAL" clId="{FCB448EA-6AB6-4D36-914C-E7A4A5CE42CA}" dt="2021-10-26T14:41:07.838" v="7988" actId="20577"/>
          <ac:spMkLst>
            <pc:docMk/>
            <pc:sldMk cId="216070266" sldId="276"/>
            <ac:spMk id="21" creationId="{F36B1E6C-4289-4980-81D7-ED92F10CCB6B}"/>
          </ac:spMkLst>
        </pc:spChg>
        <pc:spChg chg="mod">
          <ac:chgData name="Bohms, H.M. (Michel)" userId="f0b80a2c-ca6a-4850-9433-81e4d17ec5c1" providerId="ADAL" clId="{FCB448EA-6AB6-4D36-914C-E7A4A5CE42CA}" dt="2021-10-26T14:41:07.833" v="7985" actId="20577"/>
          <ac:spMkLst>
            <pc:docMk/>
            <pc:sldMk cId="216070266" sldId="276"/>
            <ac:spMk id="22" creationId="{5566E30F-6C97-4831-BBB4-566E1DCADF0F}"/>
          </ac:spMkLst>
        </pc:spChg>
        <pc:spChg chg="mod">
          <ac:chgData name="Bohms, H.M. (Michel)" userId="f0b80a2c-ca6a-4850-9433-81e4d17ec5c1" providerId="ADAL" clId="{FCB448EA-6AB6-4D36-914C-E7A4A5CE42CA}" dt="2021-10-26T14:41:07.841" v="7990" actId="790"/>
          <ac:spMkLst>
            <pc:docMk/>
            <pc:sldMk cId="216070266" sldId="276"/>
            <ac:spMk id="23" creationId="{70F9FB87-CD19-4EA1-B852-F5C98F7A8597}"/>
          </ac:spMkLst>
        </pc:spChg>
        <pc:spChg chg="mod">
          <ac:chgData name="Bohms, H.M. (Michel)" userId="f0b80a2c-ca6a-4850-9433-81e4d17ec5c1" providerId="ADAL" clId="{FCB448EA-6AB6-4D36-914C-E7A4A5CE42CA}" dt="2021-10-26T14:41:07.843" v="7991" actId="790"/>
          <ac:spMkLst>
            <pc:docMk/>
            <pc:sldMk cId="216070266" sldId="276"/>
            <ac:spMk id="24" creationId="{09BAA242-DFB9-42C8-9D45-A4746FB473F8}"/>
          </ac:spMkLst>
        </pc:spChg>
        <pc:spChg chg="mod">
          <ac:chgData name="Bohms, H.M. (Michel)" userId="f0b80a2c-ca6a-4850-9433-81e4d17ec5c1" providerId="ADAL" clId="{FCB448EA-6AB6-4D36-914C-E7A4A5CE42CA}" dt="2021-10-26T14:41:07.849" v="7994" actId="20577"/>
          <ac:spMkLst>
            <pc:docMk/>
            <pc:sldMk cId="216070266" sldId="276"/>
            <ac:spMk id="25" creationId="{440C8224-FCC9-4A71-B30D-D754A09D995B}"/>
          </ac:spMkLst>
        </pc:spChg>
        <pc:spChg chg="mod">
          <ac:chgData name="Bohms, H.M. (Michel)" userId="f0b80a2c-ca6a-4850-9433-81e4d17ec5c1" providerId="ADAL" clId="{FCB448EA-6AB6-4D36-914C-E7A4A5CE42CA}" dt="2021-10-26T14:41:07.851" v="7995" actId="790"/>
          <ac:spMkLst>
            <pc:docMk/>
            <pc:sldMk cId="216070266" sldId="276"/>
            <ac:spMk id="26" creationId="{FEC6E6AF-426E-4973-8871-65CA4484B2CA}"/>
          </ac:spMkLst>
        </pc:spChg>
        <pc:spChg chg="mod">
          <ac:chgData name="Bohms, H.M. (Michel)" userId="f0b80a2c-ca6a-4850-9433-81e4d17ec5c1" providerId="ADAL" clId="{FCB448EA-6AB6-4D36-914C-E7A4A5CE42CA}" dt="2021-10-26T14:41:07.856" v="7998" actId="20577"/>
          <ac:spMkLst>
            <pc:docMk/>
            <pc:sldMk cId="216070266" sldId="276"/>
            <ac:spMk id="27" creationId="{E45AF41E-71E4-4E2A-AB19-76D4F06202A7}"/>
          </ac:spMkLst>
        </pc:spChg>
        <pc:spChg chg="mod">
          <ac:chgData name="Bohms, H.M. (Michel)" userId="f0b80a2c-ca6a-4850-9433-81e4d17ec5c1" providerId="ADAL" clId="{FCB448EA-6AB6-4D36-914C-E7A4A5CE42CA}" dt="2021-10-26T14:41:07.858" v="7999" actId="790"/>
          <ac:spMkLst>
            <pc:docMk/>
            <pc:sldMk cId="216070266" sldId="276"/>
            <ac:spMk id="28" creationId="{8E921B7E-4415-41FF-B9E0-2CAAAC15002D}"/>
          </ac:spMkLst>
        </pc:spChg>
        <pc:spChg chg="mod">
          <ac:chgData name="Bohms, H.M. (Michel)" userId="f0b80a2c-ca6a-4850-9433-81e4d17ec5c1" providerId="ADAL" clId="{FCB448EA-6AB6-4D36-914C-E7A4A5CE42CA}" dt="2021-10-26T14:41:07.860" v="8000" actId="790"/>
          <ac:spMkLst>
            <pc:docMk/>
            <pc:sldMk cId="216070266" sldId="276"/>
            <ac:spMk id="29" creationId="{5B0529C9-CC3D-4C8F-AD24-5149CD3D8B89}"/>
          </ac:spMkLst>
        </pc:spChg>
        <pc:spChg chg="mod">
          <ac:chgData name="Bohms, H.M. (Michel)" userId="f0b80a2c-ca6a-4850-9433-81e4d17ec5c1" providerId="ADAL" clId="{FCB448EA-6AB6-4D36-914C-E7A4A5CE42CA}" dt="2021-10-26T14:41:07.862" v="8001" actId="790"/>
          <ac:spMkLst>
            <pc:docMk/>
            <pc:sldMk cId="216070266" sldId="276"/>
            <ac:spMk id="30" creationId="{F010543A-ECDC-4FAF-B224-CE9FBF49D3F4}"/>
          </ac:spMkLst>
        </pc:spChg>
        <pc:spChg chg="mod">
          <ac:chgData name="Bohms, H.M. (Michel)" userId="f0b80a2c-ca6a-4850-9433-81e4d17ec5c1" providerId="ADAL" clId="{FCB448EA-6AB6-4D36-914C-E7A4A5CE42CA}" dt="2021-10-26T14:41:07.864" v="8002" actId="790"/>
          <ac:spMkLst>
            <pc:docMk/>
            <pc:sldMk cId="216070266" sldId="276"/>
            <ac:spMk id="31" creationId="{6A3E3D75-B5BF-42CE-B0B4-1464C92EF2D7}"/>
          </ac:spMkLst>
        </pc:spChg>
        <pc:spChg chg="mod">
          <ac:chgData name="Bohms, H.M. (Michel)" userId="f0b80a2c-ca6a-4850-9433-81e4d17ec5c1" providerId="ADAL" clId="{FCB448EA-6AB6-4D36-914C-E7A4A5CE42CA}" dt="2021-10-26T14:41:07.869" v="8005" actId="20577"/>
          <ac:spMkLst>
            <pc:docMk/>
            <pc:sldMk cId="216070266" sldId="276"/>
            <ac:spMk id="32" creationId="{E240CA85-AB20-4CF4-B64A-A20FFAD81D64}"/>
          </ac:spMkLst>
        </pc:spChg>
        <pc:spChg chg="mod">
          <ac:chgData name="Bohms, H.M. (Michel)" userId="f0b80a2c-ca6a-4850-9433-81e4d17ec5c1" providerId="ADAL" clId="{FCB448EA-6AB6-4D36-914C-E7A4A5CE42CA}" dt="2021-10-26T14:41:07.874" v="8008" actId="20577"/>
          <ac:spMkLst>
            <pc:docMk/>
            <pc:sldMk cId="216070266" sldId="276"/>
            <ac:spMk id="33" creationId="{C3E478F2-52EF-4CED-886C-B0708A47E9DB}"/>
          </ac:spMkLst>
        </pc:spChg>
        <pc:spChg chg="mod">
          <ac:chgData name="Bohms, H.M. (Michel)" userId="f0b80a2c-ca6a-4850-9433-81e4d17ec5c1" providerId="ADAL" clId="{FCB448EA-6AB6-4D36-914C-E7A4A5CE42CA}" dt="2021-10-26T14:41:07.879" v="8011" actId="20577"/>
          <ac:spMkLst>
            <pc:docMk/>
            <pc:sldMk cId="216070266" sldId="276"/>
            <ac:spMk id="34" creationId="{FD0E29B3-D20D-4B08-A254-BD252F582F87}"/>
          </ac:spMkLst>
        </pc:spChg>
        <pc:spChg chg="mod">
          <ac:chgData name="Bohms, H.M. (Michel)" userId="f0b80a2c-ca6a-4850-9433-81e4d17ec5c1" providerId="ADAL" clId="{FCB448EA-6AB6-4D36-914C-E7A4A5CE42CA}" dt="2021-10-26T14:41:07.884" v="8014" actId="20577"/>
          <ac:spMkLst>
            <pc:docMk/>
            <pc:sldMk cId="216070266" sldId="276"/>
            <ac:spMk id="35" creationId="{3F94A31E-419F-4657-B008-9BEFAA0F12D4}"/>
          </ac:spMkLst>
        </pc:spChg>
        <pc:spChg chg="mod">
          <ac:chgData name="Bohms, H.M. (Michel)" userId="f0b80a2c-ca6a-4850-9433-81e4d17ec5c1" providerId="ADAL" clId="{FCB448EA-6AB6-4D36-914C-E7A4A5CE42CA}" dt="2021-10-26T14:41:07.889" v="8017" actId="20577"/>
          <ac:spMkLst>
            <pc:docMk/>
            <pc:sldMk cId="216070266" sldId="276"/>
            <ac:spMk id="38" creationId="{4A121BED-3534-4D56-9B53-5F8CC2CBAD06}"/>
          </ac:spMkLst>
        </pc:spChg>
        <pc:spChg chg="mod">
          <ac:chgData name="Bohms, H.M. (Michel)" userId="f0b80a2c-ca6a-4850-9433-81e4d17ec5c1" providerId="ADAL" clId="{FCB448EA-6AB6-4D36-914C-E7A4A5CE42CA}" dt="2021-10-26T14:41:07.895" v="8020" actId="20577"/>
          <ac:spMkLst>
            <pc:docMk/>
            <pc:sldMk cId="216070266" sldId="276"/>
            <ac:spMk id="39" creationId="{09A20EB8-4372-4486-8CF2-6C1D50E9B91F}"/>
          </ac:spMkLst>
        </pc:spChg>
        <pc:spChg chg="mod">
          <ac:chgData name="Bohms, H.M. (Michel)" userId="f0b80a2c-ca6a-4850-9433-81e4d17ec5c1" providerId="ADAL" clId="{FCB448EA-6AB6-4D36-914C-E7A4A5CE42CA}" dt="2021-10-26T14:41:07.900" v="8023" actId="20577"/>
          <ac:spMkLst>
            <pc:docMk/>
            <pc:sldMk cId="216070266" sldId="276"/>
            <ac:spMk id="40" creationId="{37CF830E-2AB9-4DE5-B7C1-9B917E5497BA}"/>
          </ac:spMkLst>
        </pc:spChg>
        <pc:spChg chg="mod">
          <ac:chgData name="Bohms, H.M. (Michel)" userId="f0b80a2c-ca6a-4850-9433-81e4d17ec5c1" providerId="ADAL" clId="{FCB448EA-6AB6-4D36-914C-E7A4A5CE42CA}" dt="2021-10-26T14:41:07.902" v="8024" actId="790"/>
          <ac:spMkLst>
            <pc:docMk/>
            <pc:sldMk cId="216070266" sldId="276"/>
            <ac:spMk id="41" creationId="{D6904E25-97D8-4795-A2C4-DD5B7A651BC0}"/>
          </ac:spMkLst>
        </pc:spChg>
        <pc:spChg chg="mod">
          <ac:chgData name="Bohms, H.M. (Michel)" userId="f0b80a2c-ca6a-4850-9433-81e4d17ec5c1" providerId="ADAL" clId="{FCB448EA-6AB6-4D36-914C-E7A4A5CE42CA}" dt="2021-10-26T14:41:07.907" v="8027" actId="20577"/>
          <ac:spMkLst>
            <pc:docMk/>
            <pc:sldMk cId="216070266" sldId="276"/>
            <ac:spMk id="42" creationId="{F6D1D3C1-0962-4F74-A1F4-9E5360093C78}"/>
          </ac:spMkLst>
        </pc:spChg>
        <pc:spChg chg="mod">
          <ac:chgData name="Bohms, H.M. (Michel)" userId="f0b80a2c-ca6a-4850-9433-81e4d17ec5c1" providerId="ADAL" clId="{FCB448EA-6AB6-4D36-914C-E7A4A5CE42CA}" dt="2021-10-26T14:41:07.908" v="8028" actId="790"/>
          <ac:spMkLst>
            <pc:docMk/>
            <pc:sldMk cId="216070266" sldId="276"/>
            <ac:spMk id="43" creationId="{F66A7F02-24DB-4F67-BE0F-9CCA3826A9B0}"/>
          </ac:spMkLst>
        </pc:spChg>
        <pc:spChg chg="mod">
          <ac:chgData name="Bohms, H.M. (Michel)" userId="f0b80a2c-ca6a-4850-9433-81e4d17ec5c1" providerId="ADAL" clId="{FCB448EA-6AB6-4D36-914C-E7A4A5CE42CA}" dt="2021-10-26T14:41:07.910" v="8029" actId="790"/>
          <ac:spMkLst>
            <pc:docMk/>
            <pc:sldMk cId="216070266" sldId="276"/>
            <ac:spMk id="44" creationId="{6F6FD97C-0065-4230-95C2-D7C9547FBF23}"/>
          </ac:spMkLst>
        </pc:spChg>
        <pc:spChg chg="mod">
          <ac:chgData name="Bohms, H.M. (Michel)" userId="f0b80a2c-ca6a-4850-9433-81e4d17ec5c1" providerId="ADAL" clId="{FCB448EA-6AB6-4D36-914C-E7A4A5CE42CA}" dt="2021-10-26T14:41:07.916" v="8032" actId="20577"/>
          <ac:spMkLst>
            <pc:docMk/>
            <pc:sldMk cId="216070266" sldId="276"/>
            <ac:spMk id="45" creationId="{4B990A0E-7CC1-4235-AB3F-D8EB3522BC59}"/>
          </ac:spMkLst>
        </pc:spChg>
        <pc:spChg chg="mod">
          <ac:chgData name="Bohms, H.M. (Michel)" userId="f0b80a2c-ca6a-4850-9433-81e4d17ec5c1" providerId="ADAL" clId="{FCB448EA-6AB6-4D36-914C-E7A4A5CE42CA}" dt="2021-10-26T14:41:07.917" v="8033" actId="790"/>
          <ac:spMkLst>
            <pc:docMk/>
            <pc:sldMk cId="216070266" sldId="276"/>
            <ac:spMk id="46" creationId="{E187D6A5-8D49-4C7F-A493-38B5B8BD89EC}"/>
          </ac:spMkLst>
        </pc:spChg>
        <pc:spChg chg="mod">
          <ac:chgData name="Bohms, H.M. (Michel)" userId="f0b80a2c-ca6a-4850-9433-81e4d17ec5c1" providerId="ADAL" clId="{FCB448EA-6AB6-4D36-914C-E7A4A5CE42CA}" dt="2021-10-26T14:41:07.923" v="8036" actId="20577"/>
          <ac:spMkLst>
            <pc:docMk/>
            <pc:sldMk cId="216070266" sldId="276"/>
            <ac:spMk id="47" creationId="{28967D7A-09E7-418B-B143-0AD007F266FB}"/>
          </ac:spMkLst>
        </pc:spChg>
        <pc:spChg chg="mod">
          <ac:chgData name="Bohms, H.M. (Michel)" userId="f0b80a2c-ca6a-4850-9433-81e4d17ec5c1" providerId="ADAL" clId="{FCB448EA-6AB6-4D36-914C-E7A4A5CE42CA}" dt="2021-10-26T14:41:07.924" v="8037" actId="790"/>
          <ac:spMkLst>
            <pc:docMk/>
            <pc:sldMk cId="216070266" sldId="276"/>
            <ac:spMk id="48" creationId="{2A9FE0ED-9317-4CFC-89CA-32EBC3F2D04F}"/>
          </ac:spMkLst>
        </pc:spChg>
      </pc:sldChg>
      <pc:sldChg chg="modSp mod">
        <pc:chgData name="Bohms, H.M. (Michel)" userId="f0b80a2c-ca6a-4850-9433-81e4d17ec5c1" providerId="ADAL" clId="{FCB448EA-6AB6-4D36-914C-E7A4A5CE42CA}" dt="2021-10-26T14:41:07.765" v="7951" actId="790"/>
        <pc:sldMkLst>
          <pc:docMk/>
          <pc:sldMk cId="2980556484" sldId="277"/>
        </pc:sldMkLst>
        <pc:spChg chg="mod">
          <ac:chgData name="Bohms, H.M. (Michel)" userId="f0b80a2c-ca6a-4850-9433-81e4d17ec5c1" providerId="ADAL" clId="{FCB448EA-6AB6-4D36-914C-E7A4A5CE42CA}" dt="2021-10-26T14:41:07.756" v="7947" actId="790"/>
          <ac:spMkLst>
            <pc:docMk/>
            <pc:sldMk cId="2980556484" sldId="277"/>
            <ac:spMk id="3" creationId="{5CA08ACF-423B-4A4A-80E6-792FA13DB082}"/>
          </ac:spMkLst>
        </pc:spChg>
        <pc:spChg chg="mod">
          <ac:chgData name="Bohms, H.M. (Michel)" userId="f0b80a2c-ca6a-4850-9433-81e4d17ec5c1" providerId="ADAL" clId="{FCB448EA-6AB6-4D36-914C-E7A4A5CE42CA}" dt="2021-10-26T14:41:07.758" v="7948" actId="790"/>
          <ac:spMkLst>
            <pc:docMk/>
            <pc:sldMk cId="2980556484" sldId="277"/>
            <ac:spMk id="4" creationId="{688C8B24-CCB4-499E-A52F-E74E2D2C2F3E}"/>
          </ac:spMkLst>
        </pc:spChg>
        <pc:spChg chg="mod">
          <ac:chgData name="Bohms, H.M. (Michel)" userId="f0b80a2c-ca6a-4850-9433-81e4d17ec5c1" providerId="ADAL" clId="{FCB448EA-6AB6-4D36-914C-E7A4A5CE42CA}" dt="2021-10-26T14:41:07.761" v="7950" actId="790"/>
          <ac:spMkLst>
            <pc:docMk/>
            <pc:sldMk cId="2980556484" sldId="277"/>
            <ac:spMk id="7" creationId="{034D0249-E061-4233-8A09-C9C12F4B1D6F}"/>
          </ac:spMkLst>
        </pc:spChg>
        <pc:spChg chg="mod">
          <ac:chgData name="Bohms, H.M. (Michel)" userId="f0b80a2c-ca6a-4850-9433-81e4d17ec5c1" providerId="ADAL" clId="{FCB448EA-6AB6-4D36-914C-E7A4A5CE42CA}" dt="2021-10-26T14:41:07.749" v="7943" actId="790"/>
          <ac:spMkLst>
            <pc:docMk/>
            <pc:sldMk cId="2980556484" sldId="277"/>
            <ac:spMk id="8" creationId="{2272FA92-A06E-4A9C-934B-7C96972AF360}"/>
          </ac:spMkLst>
        </pc:spChg>
        <pc:spChg chg="mod">
          <ac:chgData name="Bohms, H.M. (Michel)" userId="f0b80a2c-ca6a-4850-9433-81e4d17ec5c1" providerId="ADAL" clId="{FCB448EA-6AB6-4D36-914C-E7A4A5CE42CA}" dt="2021-10-26T14:41:07.759" v="7949" actId="790"/>
          <ac:spMkLst>
            <pc:docMk/>
            <pc:sldMk cId="2980556484" sldId="277"/>
            <ac:spMk id="9" creationId="{92C8539B-7B26-4D4F-A1F8-FCB015BA6C32}"/>
          </ac:spMkLst>
        </pc:spChg>
        <pc:spChg chg="mod">
          <ac:chgData name="Bohms, H.M. (Michel)" userId="f0b80a2c-ca6a-4850-9433-81e4d17ec5c1" providerId="ADAL" clId="{FCB448EA-6AB6-4D36-914C-E7A4A5CE42CA}" dt="2021-10-26T14:41:07.754" v="7946" actId="20577"/>
          <ac:spMkLst>
            <pc:docMk/>
            <pc:sldMk cId="2980556484" sldId="277"/>
            <ac:spMk id="11" creationId="{9273A4CF-3854-4A84-AA24-FF0318FDC21F}"/>
          </ac:spMkLst>
        </pc:spChg>
        <pc:spChg chg="mod">
          <ac:chgData name="Bohms, H.M. (Michel)" userId="f0b80a2c-ca6a-4850-9433-81e4d17ec5c1" providerId="ADAL" clId="{FCB448EA-6AB6-4D36-914C-E7A4A5CE42CA}" dt="2021-10-26T14:41:07.765" v="7951" actId="790"/>
          <ac:spMkLst>
            <pc:docMk/>
            <pc:sldMk cId="2980556484" sldId="277"/>
            <ac:spMk id="13" creationId="{6F7BE290-D373-4BF6-B916-932AF996C60E}"/>
          </ac:spMkLst>
        </pc:spChg>
      </pc:sldChg>
      <pc:sldChg chg="modSp mod">
        <pc:chgData name="Bohms, H.M. (Michel)" userId="f0b80a2c-ca6a-4850-9433-81e4d17ec5c1" providerId="ADAL" clId="{FCB448EA-6AB6-4D36-914C-E7A4A5CE42CA}" dt="2021-10-26T14:41:07.947" v="8049" actId="790"/>
        <pc:sldMkLst>
          <pc:docMk/>
          <pc:sldMk cId="2649177162" sldId="278"/>
        </pc:sldMkLst>
        <pc:spChg chg="mod">
          <ac:chgData name="Bohms, H.M. (Michel)" userId="f0b80a2c-ca6a-4850-9433-81e4d17ec5c1" providerId="ADAL" clId="{FCB448EA-6AB6-4D36-914C-E7A4A5CE42CA}" dt="2021-10-26T14:41:07.938" v="8044" actId="790"/>
          <ac:spMkLst>
            <pc:docMk/>
            <pc:sldMk cId="2649177162" sldId="278"/>
            <ac:spMk id="3" creationId="{93122CBA-6B2A-435F-BFC3-BDA4CE583FB6}"/>
          </ac:spMkLst>
        </pc:spChg>
        <pc:spChg chg="mod">
          <ac:chgData name="Bohms, H.M. (Michel)" userId="f0b80a2c-ca6a-4850-9433-81e4d17ec5c1" providerId="ADAL" clId="{FCB448EA-6AB6-4D36-914C-E7A4A5CE42CA}" dt="2021-10-26T14:41:07.940" v="8045" actId="790"/>
          <ac:spMkLst>
            <pc:docMk/>
            <pc:sldMk cId="2649177162" sldId="278"/>
            <ac:spMk id="4" creationId="{C2891A95-8C9E-4726-B5F6-9FC144F8811F}"/>
          </ac:spMkLst>
        </pc:spChg>
        <pc:spChg chg="mod">
          <ac:chgData name="Bohms, H.M. (Michel)" userId="f0b80a2c-ca6a-4850-9433-81e4d17ec5c1" providerId="ADAL" clId="{FCB448EA-6AB6-4D36-914C-E7A4A5CE42CA}" dt="2021-10-26T14:41:07.947" v="8049" actId="790"/>
          <ac:spMkLst>
            <pc:docMk/>
            <pc:sldMk cId="2649177162" sldId="278"/>
            <ac:spMk id="6" creationId="{9DFCD490-364E-4D24-92AD-3887C4899EB0}"/>
          </ac:spMkLst>
        </pc:spChg>
        <pc:spChg chg="mod">
          <ac:chgData name="Bohms, H.M. (Michel)" userId="f0b80a2c-ca6a-4850-9433-81e4d17ec5c1" providerId="ADAL" clId="{FCB448EA-6AB6-4D36-914C-E7A4A5CE42CA}" dt="2021-10-26T14:41:07.931" v="8040" actId="790"/>
          <ac:spMkLst>
            <pc:docMk/>
            <pc:sldMk cId="2649177162" sldId="278"/>
            <ac:spMk id="7" creationId="{8072F51A-8636-4A46-B2B5-950A3D1AB423}"/>
          </ac:spMkLst>
        </pc:spChg>
        <pc:spChg chg="mod">
          <ac:chgData name="Bohms, H.M. (Michel)" userId="f0b80a2c-ca6a-4850-9433-81e4d17ec5c1" providerId="ADAL" clId="{FCB448EA-6AB6-4D36-914C-E7A4A5CE42CA}" dt="2021-10-26T14:41:07.945" v="8048" actId="20577"/>
          <ac:spMkLst>
            <pc:docMk/>
            <pc:sldMk cId="2649177162" sldId="278"/>
            <ac:spMk id="8" creationId="{6F49817C-72F4-4755-A9F3-78EF652086DA}"/>
          </ac:spMkLst>
        </pc:spChg>
        <pc:spChg chg="mod">
          <ac:chgData name="Bohms, H.M. (Michel)" userId="f0b80a2c-ca6a-4850-9433-81e4d17ec5c1" providerId="ADAL" clId="{FCB448EA-6AB6-4D36-914C-E7A4A5CE42CA}" dt="2021-10-26T14:41:07.936" v="8043" actId="20577"/>
          <ac:spMkLst>
            <pc:docMk/>
            <pc:sldMk cId="2649177162" sldId="278"/>
            <ac:spMk id="10" creationId="{7BFF6809-701A-4302-9FA0-FFED98EEC0D1}"/>
          </ac:spMkLst>
        </pc:spChg>
      </pc:sldChg>
      <pc:sldChg chg="modSp mod">
        <pc:chgData name="Bohms, H.M. (Michel)" userId="f0b80a2c-ca6a-4850-9433-81e4d17ec5c1" providerId="ADAL" clId="{FCB448EA-6AB6-4D36-914C-E7A4A5CE42CA}" dt="2021-10-26T14:41:07.781" v="7959" actId="790"/>
        <pc:sldMkLst>
          <pc:docMk/>
          <pc:sldMk cId="1126239508" sldId="279"/>
        </pc:sldMkLst>
        <pc:spChg chg="mod">
          <ac:chgData name="Bohms, H.M. (Michel)" userId="f0b80a2c-ca6a-4850-9433-81e4d17ec5c1" providerId="ADAL" clId="{FCB448EA-6AB6-4D36-914C-E7A4A5CE42CA}" dt="2021-10-26T14:41:07.776" v="7956" actId="790"/>
          <ac:spMkLst>
            <pc:docMk/>
            <pc:sldMk cId="1126239508" sldId="279"/>
            <ac:spMk id="5" creationId="{C79E84BD-30E0-4355-87BD-7E48068FD36C}"/>
          </ac:spMkLst>
        </pc:spChg>
        <pc:spChg chg="mod">
          <ac:chgData name="Bohms, H.M. (Michel)" userId="f0b80a2c-ca6a-4850-9433-81e4d17ec5c1" providerId="ADAL" clId="{FCB448EA-6AB6-4D36-914C-E7A4A5CE42CA}" dt="2021-10-26T14:41:07.778" v="7957" actId="790"/>
          <ac:spMkLst>
            <pc:docMk/>
            <pc:sldMk cId="1126239508" sldId="279"/>
            <ac:spMk id="6" creationId="{2A656ADE-A8E7-4407-BD82-60F7F504D138}"/>
          </ac:spMkLst>
        </pc:spChg>
        <pc:spChg chg="mod">
          <ac:chgData name="Bohms, H.M. (Michel)" userId="f0b80a2c-ca6a-4850-9433-81e4d17ec5c1" providerId="ADAL" clId="{FCB448EA-6AB6-4D36-914C-E7A4A5CE42CA}" dt="2021-10-26T14:41:07.781" v="7959" actId="790"/>
          <ac:spMkLst>
            <pc:docMk/>
            <pc:sldMk cId="1126239508" sldId="279"/>
            <ac:spMk id="9" creationId="{259CB3BB-CAC8-4C43-94E0-5BC0884EDE46}"/>
          </ac:spMkLst>
        </pc:spChg>
        <pc:spChg chg="mod">
          <ac:chgData name="Bohms, H.M. (Michel)" userId="f0b80a2c-ca6a-4850-9433-81e4d17ec5c1" providerId="ADAL" clId="{FCB448EA-6AB6-4D36-914C-E7A4A5CE42CA}" dt="2021-10-26T14:41:07.768" v="7952" actId="790"/>
          <ac:spMkLst>
            <pc:docMk/>
            <pc:sldMk cId="1126239508" sldId="279"/>
            <ac:spMk id="10" creationId="{58DD248E-180B-4515-AC4D-65CCA59E4B6D}"/>
          </ac:spMkLst>
        </pc:spChg>
        <pc:spChg chg="mod">
          <ac:chgData name="Bohms, H.M. (Michel)" userId="f0b80a2c-ca6a-4850-9433-81e4d17ec5c1" providerId="ADAL" clId="{FCB448EA-6AB6-4D36-914C-E7A4A5CE42CA}" dt="2021-10-26T14:41:07.780" v="7958" actId="790"/>
          <ac:spMkLst>
            <pc:docMk/>
            <pc:sldMk cId="1126239508" sldId="279"/>
            <ac:spMk id="11" creationId="{2EF4FB15-A3A5-4D71-B400-9CFC7E098DED}"/>
          </ac:spMkLst>
        </pc:spChg>
        <pc:spChg chg="mod">
          <ac:chgData name="Bohms, H.M. (Michel)" userId="f0b80a2c-ca6a-4850-9433-81e4d17ec5c1" providerId="ADAL" clId="{FCB448EA-6AB6-4D36-914C-E7A4A5CE42CA}" dt="2021-10-26T14:41:07.774" v="7955" actId="20577"/>
          <ac:spMkLst>
            <pc:docMk/>
            <pc:sldMk cId="1126239508" sldId="279"/>
            <ac:spMk id="12" creationId="{7D787B8E-31AF-4514-BAE0-EAAC6D85849D}"/>
          </ac:spMkLst>
        </pc:spChg>
      </pc:sldChg>
      <pc:sldChg chg="modSp mod">
        <pc:chgData name="Bohms, H.M. (Michel)" userId="f0b80a2c-ca6a-4850-9433-81e4d17ec5c1" providerId="ADAL" clId="{FCB448EA-6AB6-4D36-914C-E7A4A5CE42CA}" dt="2021-10-26T14:41:06.273" v="7197" actId="790"/>
        <pc:sldMkLst>
          <pc:docMk/>
          <pc:sldMk cId="130485806" sldId="280"/>
        </pc:sldMkLst>
        <pc:spChg chg="mod">
          <ac:chgData name="Bohms, H.M. (Michel)" userId="f0b80a2c-ca6a-4850-9433-81e4d17ec5c1" providerId="ADAL" clId="{FCB448EA-6AB6-4D36-914C-E7A4A5CE42CA}" dt="2021-10-26T14:41:06.250" v="7184" actId="790"/>
          <ac:spMkLst>
            <pc:docMk/>
            <pc:sldMk cId="130485806" sldId="280"/>
            <ac:spMk id="2" creationId="{996B8517-B5C6-4E6E-8D04-CE9D274F37DE}"/>
          </ac:spMkLst>
        </pc:spChg>
        <pc:spChg chg="mod">
          <ac:chgData name="Bohms, H.M. (Michel)" userId="f0b80a2c-ca6a-4850-9433-81e4d17ec5c1" providerId="ADAL" clId="{FCB448EA-6AB6-4D36-914C-E7A4A5CE42CA}" dt="2021-10-26T14:41:06.264" v="7192" actId="790"/>
          <ac:spMkLst>
            <pc:docMk/>
            <pc:sldMk cId="130485806" sldId="280"/>
            <ac:spMk id="3" creationId="{274D031D-2821-40A1-9EFB-477A19AD0155}"/>
          </ac:spMkLst>
        </pc:spChg>
        <pc:spChg chg="mod">
          <ac:chgData name="Bohms, H.M. (Michel)" userId="f0b80a2c-ca6a-4850-9433-81e4d17ec5c1" providerId="ADAL" clId="{FCB448EA-6AB6-4D36-914C-E7A4A5CE42CA}" dt="2021-10-26T14:41:06.257" v="7188" actId="790"/>
          <ac:spMkLst>
            <pc:docMk/>
            <pc:sldMk cId="130485806" sldId="280"/>
            <ac:spMk id="4" creationId="{9122307F-5675-41FE-A552-66D0E6929818}"/>
          </ac:spMkLst>
        </pc:spChg>
        <pc:spChg chg="mod">
          <ac:chgData name="Bohms, H.M. (Michel)" userId="f0b80a2c-ca6a-4850-9433-81e4d17ec5c1" providerId="ADAL" clId="{FCB448EA-6AB6-4D36-914C-E7A4A5CE42CA}" dt="2021-10-26T14:41:06.259" v="7189" actId="790"/>
          <ac:spMkLst>
            <pc:docMk/>
            <pc:sldMk cId="130485806" sldId="280"/>
            <ac:spMk id="5" creationId="{BCBF2BC6-DB51-4FCF-B193-1C049196FB90}"/>
          </ac:spMkLst>
        </pc:spChg>
        <pc:spChg chg="mod">
          <ac:chgData name="Bohms, H.M. (Michel)" userId="f0b80a2c-ca6a-4850-9433-81e4d17ec5c1" providerId="ADAL" clId="{FCB448EA-6AB6-4D36-914C-E7A4A5CE42CA}" dt="2021-10-26T14:41:06.261" v="7190" actId="790"/>
          <ac:spMkLst>
            <pc:docMk/>
            <pc:sldMk cId="130485806" sldId="280"/>
            <ac:spMk id="6" creationId="{ED0C5BC0-C4F5-46BF-A783-1AA61B7B4F15}"/>
          </ac:spMkLst>
        </pc:spChg>
        <pc:spChg chg="mod">
          <ac:chgData name="Bohms, H.M. (Michel)" userId="f0b80a2c-ca6a-4850-9433-81e4d17ec5c1" providerId="ADAL" clId="{FCB448EA-6AB6-4D36-914C-E7A4A5CE42CA}" dt="2021-10-26T14:41:06.263" v="7191" actId="790"/>
          <ac:spMkLst>
            <pc:docMk/>
            <pc:sldMk cId="130485806" sldId="280"/>
            <ac:spMk id="7" creationId="{D55C19E6-39E2-4361-8D71-7001AE83F8F9}"/>
          </ac:spMkLst>
        </pc:spChg>
        <pc:spChg chg="mod">
          <ac:chgData name="Bohms, H.M. (Michel)" userId="f0b80a2c-ca6a-4850-9433-81e4d17ec5c1" providerId="ADAL" clId="{FCB448EA-6AB6-4D36-914C-E7A4A5CE42CA}" dt="2021-10-26T14:41:06.255" v="7187" actId="20577"/>
          <ac:spMkLst>
            <pc:docMk/>
            <pc:sldMk cId="130485806" sldId="280"/>
            <ac:spMk id="10" creationId="{EC6E882C-CC4E-47B7-A476-5C307E9D2472}"/>
          </ac:spMkLst>
        </pc:spChg>
        <pc:spChg chg="mod">
          <ac:chgData name="Bohms, H.M. (Michel)" userId="f0b80a2c-ca6a-4850-9433-81e4d17ec5c1" providerId="ADAL" clId="{FCB448EA-6AB6-4D36-914C-E7A4A5CE42CA}" dt="2021-10-26T14:41:06.266" v="7193" actId="790"/>
          <ac:spMkLst>
            <pc:docMk/>
            <pc:sldMk cId="130485806" sldId="280"/>
            <ac:spMk id="14" creationId="{F23592F0-063A-40C7-8A9C-1BA6D842EB2E}"/>
          </ac:spMkLst>
        </pc:spChg>
        <pc:spChg chg="mod">
          <ac:chgData name="Bohms, H.M. (Michel)" userId="f0b80a2c-ca6a-4850-9433-81e4d17ec5c1" providerId="ADAL" clId="{FCB448EA-6AB6-4D36-914C-E7A4A5CE42CA}" dt="2021-10-26T14:41:06.268" v="7194" actId="790"/>
          <ac:spMkLst>
            <pc:docMk/>
            <pc:sldMk cId="130485806" sldId="280"/>
            <ac:spMk id="15" creationId="{E943F3A5-961D-426B-852D-7E8AC9633FAC}"/>
          </ac:spMkLst>
        </pc:spChg>
        <pc:spChg chg="mod">
          <ac:chgData name="Bohms, H.M. (Michel)" userId="f0b80a2c-ca6a-4850-9433-81e4d17ec5c1" providerId="ADAL" clId="{FCB448EA-6AB6-4D36-914C-E7A4A5CE42CA}" dt="2021-10-26T14:41:06.270" v="7195" actId="790"/>
          <ac:spMkLst>
            <pc:docMk/>
            <pc:sldMk cId="130485806" sldId="280"/>
            <ac:spMk id="16" creationId="{B3A10ACA-B010-467E-AB09-B8DB03B617F9}"/>
          </ac:spMkLst>
        </pc:spChg>
        <pc:spChg chg="mod">
          <ac:chgData name="Bohms, H.M. (Michel)" userId="f0b80a2c-ca6a-4850-9433-81e4d17ec5c1" providerId="ADAL" clId="{FCB448EA-6AB6-4D36-914C-E7A4A5CE42CA}" dt="2021-10-26T14:41:06.272" v="7196" actId="790"/>
          <ac:spMkLst>
            <pc:docMk/>
            <pc:sldMk cId="130485806" sldId="280"/>
            <ac:spMk id="17" creationId="{7C5BAF10-B9A8-4261-917D-46A7941C14B2}"/>
          </ac:spMkLst>
        </pc:spChg>
        <pc:spChg chg="mod">
          <ac:chgData name="Bohms, H.M. (Michel)" userId="f0b80a2c-ca6a-4850-9433-81e4d17ec5c1" providerId="ADAL" clId="{FCB448EA-6AB6-4D36-914C-E7A4A5CE42CA}" dt="2021-10-26T14:41:06.273" v="7197" actId="790"/>
          <ac:spMkLst>
            <pc:docMk/>
            <pc:sldMk cId="130485806" sldId="280"/>
            <ac:spMk id="18" creationId="{4181368C-7EFE-45F9-83D9-3D405E19D6CB}"/>
          </ac:spMkLst>
        </pc:spChg>
      </pc:sldChg>
      <pc:sldChg chg="modSp mod">
        <pc:chgData name="Bohms, H.M. (Michel)" userId="f0b80a2c-ca6a-4850-9433-81e4d17ec5c1" providerId="ADAL" clId="{FCB448EA-6AB6-4D36-914C-E7A4A5CE42CA}" dt="2021-10-26T14:41:07.982" v="8065" actId="790"/>
        <pc:sldMkLst>
          <pc:docMk/>
          <pc:sldMk cId="2927895804" sldId="281"/>
        </pc:sldMkLst>
        <pc:spChg chg="mod">
          <ac:chgData name="Bohms, H.M. (Michel)" userId="f0b80a2c-ca6a-4850-9433-81e4d17ec5c1" providerId="ADAL" clId="{FCB448EA-6AB6-4D36-914C-E7A4A5CE42CA}" dt="2021-10-26T14:41:07.970" v="8059" actId="790"/>
          <ac:spMkLst>
            <pc:docMk/>
            <pc:sldMk cId="2927895804" sldId="281"/>
            <ac:spMk id="2" creationId="{6DDDCD83-64CC-4AA6-B43E-86B99B154FEC}"/>
          </ac:spMkLst>
        </pc:spChg>
        <pc:spChg chg="mod">
          <ac:chgData name="Bohms, H.M. (Michel)" userId="f0b80a2c-ca6a-4850-9433-81e4d17ec5c1" providerId="ADAL" clId="{FCB448EA-6AB6-4D36-914C-E7A4A5CE42CA}" dt="2021-10-26T14:41:07.980" v="8064" actId="20577"/>
          <ac:spMkLst>
            <pc:docMk/>
            <pc:sldMk cId="2927895804" sldId="281"/>
            <ac:spMk id="3" creationId="{EE7D211A-A766-4425-8012-4C633D9806CD}"/>
          </ac:spMkLst>
        </pc:spChg>
        <pc:spChg chg="mod">
          <ac:chgData name="Bohms, H.M. (Michel)" userId="f0b80a2c-ca6a-4850-9433-81e4d17ec5c1" providerId="ADAL" clId="{FCB448EA-6AB6-4D36-914C-E7A4A5CE42CA}" dt="2021-10-26T14:41:07.972" v="8060" actId="790"/>
          <ac:spMkLst>
            <pc:docMk/>
            <pc:sldMk cId="2927895804" sldId="281"/>
            <ac:spMk id="5" creationId="{A223E47A-4CD9-447A-A3F4-0ECE5D2BBF8A}"/>
          </ac:spMkLst>
        </pc:spChg>
        <pc:spChg chg="mod">
          <ac:chgData name="Bohms, H.M. (Michel)" userId="f0b80a2c-ca6a-4850-9433-81e4d17ec5c1" providerId="ADAL" clId="{FCB448EA-6AB6-4D36-914C-E7A4A5CE42CA}" dt="2021-10-26T14:41:07.975" v="8061" actId="790"/>
          <ac:spMkLst>
            <pc:docMk/>
            <pc:sldMk cId="2927895804" sldId="281"/>
            <ac:spMk id="7" creationId="{E0585B9D-582A-45B6-B326-A39857055E9F}"/>
          </ac:spMkLst>
        </pc:spChg>
        <pc:spChg chg="mod">
          <ac:chgData name="Bohms, H.M. (Michel)" userId="f0b80a2c-ca6a-4850-9433-81e4d17ec5c1" providerId="ADAL" clId="{FCB448EA-6AB6-4D36-914C-E7A4A5CE42CA}" dt="2021-10-26T14:41:07.982" v="8065" actId="790"/>
          <ac:spMkLst>
            <pc:docMk/>
            <pc:sldMk cId="2927895804" sldId="281"/>
            <ac:spMk id="8" creationId="{08220A92-7151-4B6A-9730-164E46B7CC02}"/>
          </ac:spMkLst>
        </pc:spChg>
      </pc:sldChg>
      <pc:sldChg chg="modSp mod">
        <pc:chgData name="Bohms, H.M. (Michel)" userId="f0b80a2c-ca6a-4850-9433-81e4d17ec5c1" providerId="ADAL" clId="{FCB448EA-6AB6-4D36-914C-E7A4A5CE42CA}" dt="2021-10-26T14:41:06.385" v="7256" actId="790"/>
        <pc:sldMkLst>
          <pc:docMk/>
          <pc:sldMk cId="1559747960" sldId="297"/>
        </pc:sldMkLst>
        <pc:spChg chg="mod">
          <ac:chgData name="Bohms, H.M. (Michel)" userId="f0b80a2c-ca6a-4850-9433-81e4d17ec5c1" providerId="ADAL" clId="{FCB448EA-6AB6-4D36-914C-E7A4A5CE42CA}" dt="2021-10-26T14:41:06.371" v="7248" actId="790"/>
          <ac:spMkLst>
            <pc:docMk/>
            <pc:sldMk cId="1559747960" sldId="297"/>
            <ac:spMk id="2" creationId="{D96C5AB3-E741-468F-9436-845606532956}"/>
          </ac:spMkLst>
        </pc:spChg>
        <pc:spChg chg="mod">
          <ac:chgData name="Bohms, H.M. (Michel)" userId="f0b80a2c-ca6a-4850-9433-81e4d17ec5c1" providerId="ADAL" clId="{FCB448EA-6AB6-4D36-914C-E7A4A5CE42CA}" dt="2021-10-26T14:41:06.376" v="7251" actId="20577"/>
          <ac:spMkLst>
            <pc:docMk/>
            <pc:sldMk cId="1559747960" sldId="297"/>
            <ac:spMk id="3" creationId="{9C25066E-15CB-4639-A298-AA256FC65FF8}"/>
          </ac:spMkLst>
        </pc:spChg>
        <pc:spChg chg="mod">
          <ac:chgData name="Bohms, H.M. (Michel)" userId="f0b80a2c-ca6a-4850-9433-81e4d17ec5c1" providerId="ADAL" clId="{FCB448EA-6AB6-4D36-914C-E7A4A5CE42CA}" dt="2021-10-26T14:41:06.378" v="7252" actId="790"/>
          <ac:spMkLst>
            <pc:docMk/>
            <pc:sldMk cId="1559747960" sldId="297"/>
            <ac:spMk id="4" creationId="{D5DFCBF9-71C6-4A87-9FC9-2700477CF344}"/>
          </ac:spMkLst>
        </pc:spChg>
        <pc:spChg chg="mod">
          <ac:chgData name="Bohms, H.M. (Michel)" userId="f0b80a2c-ca6a-4850-9433-81e4d17ec5c1" providerId="ADAL" clId="{FCB448EA-6AB6-4D36-914C-E7A4A5CE42CA}" dt="2021-10-26T14:41:06.380" v="7253" actId="790"/>
          <ac:spMkLst>
            <pc:docMk/>
            <pc:sldMk cId="1559747960" sldId="297"/>
            <ac:spMk id="5" creationId="{5BA42C9E-6D56-4A42-99F5-159A060F8E0E}"/>
          </ac:spMkLst>
        </pc:spChg>
        <pc:spChg chg="mod">
          <ac:chgData name="Bohms, H.M. (Michel)" userId="f0b80a2c-ca6a-4850-9433-81e4d17ec5c1" providerId="ADAL" clId="{FCB448EA-6AB6-4D36-914C-E7A4A5CE42CA}" dt="2021-10-26T14:41:06.382" v="7254" actId="790"/>
          <ac:spMkLst>
            <pc:docMk/>
            <pc:sldMk cId="1559747960" sldId="297"/>
            <ac:spMk id="7" creationId="{8DF597C6-1C50-4010-A58B-4A1073B1CF6B}"/>
          </ac:spMkLst>
        </pc:spChg>
        <pc:spChg chg="mod">
          <ac:chgData name="Bohms, H.M. (Michel)" userId="f0b80a2c-ca6a-4850-9433-81e4d17ec5c1" providerId="ADAL" clId="{FCB448EA-6AB6-4D36-914C-E7A4A5CE42CA}" dt="2021-10-26T14:41:06.384" v="7255" actId="790"/>
          <ac:spMkLst>
            <pc:docMk/>
            <pc:sldMk cId="1559747960" sldId="297"/>
            <ac:spMk id="13" creationId="{A22827D0-24D0-4D6C-8682-574700FA3392}"/>
          </ac:spMkLst>
        </pc:spChg>
        <pc:spChg chg="mod">
          <ac:chgData name="Bohms, H.M. (Michel)" userId="f0b80a2c-ca6a-4850-9433-81e4d17ec5c1" providerId="ADAL" clId="{FCB448EA-6AB6-4D36-914C-E7A4A5CE42CA}" dt="2021-10-26T14:41:06.385" v="7256" actId="790"/>
          <ac:spMkLst>
            <pc:docMk/>
            <pc:sldMk cId="1559747960" sldId="297"/>
            <ac:spMk id="16" creationId="{BC411A01-6270-4773-B84D-3F2974012B76}"/>
          </ac:spMkLst>
        </pc:spChg>
      </pc:sldChg>
      <pc:sldChg chg="modSp mod">
        <pc:chgData name="Bohms, H.M. (Michel)" userId="f0b80a2c-ca6a-4850-9433-81e4d17ec5c1" providerId="ADAL" clId="{FCB448EA-6AB6-4D36-914C-E7A4A5CE42CA}" dt="2021-10-26T14:41:06.351" v="7239" actId="790"/>
        <pc:sldMkLst>
          <pc:docMk/>
          <pc:sldMk cId="2275549495" sldId="300"/>
        </pc:sldMkLst>
        <pc:spChg chg="mod">
          <ac:chgData name="Bohms, H.M. (Michel)" userId="f0b80a2c-ca6a-4850-9433-81e4d17ec5c1" providerId="ADAL" clId="{FCB448EA-6AB6-4D36-914C-E7A4A5CE42CA}" dt="2021-10-26T14:41:06.339" v="7232" actId="790"/>
          <ac:spMkLst>
            <pc:docMk/>
            <pc:sldMk cId="2275549495" sldId="300"/>
            <ac:spMk id="2" creationId="{D96C5AB3-E741-468F-9436-845606532956}"/>
          </ac:spMkLst>
        </pc:spChg>
        <pc:spChg chg="mod">
          <ac:chgData name="Bohms, H.M. (Michel)" userId="f0b80a2c-ca6a-4850-9433-81e4d17ec5c1" providerId="ADAL" clId="{FCB448EA-6AB6-4D36-914C-E7A4A5CE42CA}" dt="2021-10-26T14:41:06.344" v="7235" actId="20577"/>
          <ac:spMkLst>
            <pc:docMk/>
            <pc:sldMk cId="2275549495" sldId="300"/>
            <ac:spMk id="3" creationId="{9C25066E-15CB-4639-A298-AA256FC65FF8}"/>
          </ac:spMkLst>
        </pc:spChg>
        <pc:spChg chg="mod">
          <ac:chgData name="Bohms, H.M. (Michel)" userId="f0b80a2c-ca6a-4850-9433-81e4d17ec5c1" providerId="ADAL" clId="{FCB448EA-6AB6-4D36-914C-E7A4A5CE42CA}" dt="2021-10-26T14:41:06.346" v="7236" actId="790"/>
          <ac:spMkLst>
            <pc:docMk/>
            <pc:sldMk cId="2275549495" sldId="300"/>
            <ac:spMk id="4" creationId="{D5DFCBF9-71C6-4A87-9FC9-2700477CF344}"/>
          </ac:spMkLst>
        </pc:spChg>
        <pc:spChg chg="mod">
          <ac:chgData name="Bohms, H.M. (Michel)" userId="f0b80a2c-ca6a-4850-9433-81e4d17ec5c1" providerId="ADAL" clId="{FCB448EA-6AB6-4D36-914C-E7A4A5CE42CA}" dt="2021-10-26T14:41:06.348" v="7237" actId="790"/>
          <ac:spMkLst>
            <pc:docMk/>
            <pc:sldMk cId="2275549495" sldId="300"/>
            <ac:spMk id="5" creationId="{5BA42C9E-6D56-4A42-99F5-159A060F8E0E}"/>
          </ac:spMkLst>
        </pc:spChg>
        <pc:spChg chg="mod">
          <ac:chgData name="Bohms, H.M. (Michel)" userId="f0b80a2c-ca6a-4850-9433-81e4d17ec5c1" providerId="ADAL" clId="{FCB448EA-6AB6-4D36-914C-E7A4A5CE42CA}" dt="2021-10-26T14:41:06.350" v="7238" actId="790"/>
          <ac:spMkLst>
            <pc:docMk/>
            <pc:sldMk cId="2275549495" sldId="300"/>
            <ac:spMk id="6" creationId="{A491A407-71E4-426B-9466-7F13C6A5DA58}"/>
          </ac:spMkLst>
        </pc:spChg>
        <pc:spChg chg="mod">
          <ac:chgData name="Bohms, H.M. (Michel)" userId="f0b80a2c-ca6a-4850-9433-81e4d17ec5c1" providerId="ADAL" clId="{FCB448EA-6AB6-4D36-914C-E7A4A5CE42CA}" dt="2021-10-26T14:41:06.351" v="7239" actId="790"/>
          <ac:spMkLst>
            <pc:docMk/>
            <pc:sldMk cId="2275549495" sldId="300"/>
            <ac:spMk id="7" creationId="{8DF597C6-1C50-4010-A58B-4A1073B1CF6B}"/>
          </ac:spMkLst>
        </pc:spChg>
      </pc:sldChg>
      <pc:sldChg chg="modSp mod">
        <pc:chgData name="Bohms, H.M. (Michel)" userId="f0b80a2c-ca6a-4850-9433-81e4d17ec5c1" providerId="ADAL" clId="{FCB448EA-6AB6-4D36-914C-E7A4A5CE42CA}" dt="2021-10-26T14:41:06.335" v="7231" actId="790"/>
        <pc:sldMkLst>
          <pc:docMk/>
          <pc:sldMk cId="751260814" sldId="322"/>
        </pc:sldMkLst>
        <pc:spChg chg="mod">
          <ac:chgData name="Bohms, H.M. (Michel)" userId="f0b80a2c-ca6a-4850-9433-81e4d17ec5c1" providerId="ADAL" clId="{FCB448EA-6AB6-4D36-914C-E7A4A5CE42CA}" dt="2021-10-26T14:41:06.321" v="7224" actId="790"/>
          <ac:spMkLst>
            <pc:docMk/>
            <pc:sldMk cId="751260814" sldId="322"/>
            <ac:spMk id="2" creationId="{996B8517-B5C6-4E6E-8D04-CE9D274F37DE}"/>
          </ac:spMkLst>
        </pc:spChg>
        <pc:spChg chg="mod">
          <ac:chgData name="Bohms, H.M. (Michel)" userId="f0b80a2c-ca6a-4850-9433-81e4d17ec5c1" providerId="ADAL" clId="{FCB448EA-6AB6-4D36-914C-E7A4A5CE42CA}" dt="2021-10-26T14:41:06.328" v="7228" actId="790"/>
          <ac:spMkLst>
            <pc:docMk/>
            <pc:sldMk cId="751260814" sldId="322"/>
            <ac:spMk id="4" creationId="{9122307F-5675-41FE-A552-66D0E6929818}"/>
          </ac:spMkLst>
        </pc:spChg>
        <pc:spChg chg="mod">
          <ac:chgData name="Bohms, H.M. (Michel)" userId="f0b80a2c-ca6a-4850-9433-81e4d17ec5c1" providerId="ADAL" clId="{FCB448EA-6AB6-4D36-914C-E7A4A5CE42CA}" dt="2021-10-26T14:41:06.331" v="7229" actId="790"/>
          <ac:spMkLst>
            <pc:docMk/>
            <pc:sldMk cId="751260814" sldId="322"/>
            <ac:spMk id="5" creationId="{BCBF2BC6-DB51-4FCF-B193-1C049196FB90}"/>
          </ac:spMkLst>
        </pc:spChg>
        <pc:spChg chg="mod">
          <ac:chgData name="Bohms, H.M. (Michel)" userId="f0b80a2c-ca6a-4850-9433-81e4d17ec5c1" providerId="ADAL" clId="{FCB448EA-6AB6-4D36-914C-E7A4A5CE42CA}" dt="2021-10-26T14:41:06.333" v="7230" actId="790"/>
          <ac:spMkLst>
            <pc:docMk/>
            <pc:sldMk cId="751260814" sldId="322"/>
            <ac:spMk id="6" creationId="{ED0C5BC0-C4F5-46BF-A783-1AA61B7B4F15}"/>
          </ac:spMkLst>
        </pc:spChg>
        <pc:spChg chg="mod">
          <ac:chgData name="Bohms, H.M. (Michel)" userId="f0b80a2c-ca6a-4850-9433-81e4d17ec5c1" providerId="ADAL" clId="{FCB448EA-6AB6-4D36-914C-E7A4A5CE42CA}" dt="2021-10-26T14:41:06.335" v="7231" actId="790"/>
          <ac:spMkLst>
            <pc:docMk/>
            <pc:sldMk cId="751260814" sldId="322"/>
            <ac:spMk id="7" creationId="{D55C19E6-39E2-4361-8D71-7001AE83F8F9}"/>
          </ac:spMkLst>
        </pc:spChg>
        <pc:spChg chg="mod">
          <ac:chgData name="Bohms, H.M. (Michel)" userId="f0b80a2c-ca6a-4850-9433-81e4d17ec5c1" providerId="ADAL" clId="{FCB448EA-6AB6-4D36-914C-E7A4A5CE42CA}" dt="2021-10-26T14:41:06.327" v="7227" actId="20577"/>
          <ac:spMkLst>
            <pc:docMk/>
            <pc:sldMk cId="751260814" sldId="322"/>
            <ac:spMk id="10" creationId="{EC6E882C-CC4E-47B7-A476-5C307E9D2472}"/>
          </ac:spMkLst>
        </pc:spChg>
      </pc:sldChg>
      <pc:sldChg chg="modSp mod">
        <pc:chgData name="Bohms, H.M. (Michel)" userId="f0b80a2c-ca6a-4850-9433-81e4d17ec5c1" providerId="ADAL" clId="{FCB448EA-6AB6-4D36-914C-E7A4A5CE42CA}" dt="2021-10-26T14:41:07.957" v="8054" actId="790"/>
        <pc:sldMkLst>
          <pc:docMk/>
          <pc:sldMk cId="602917111" sldId="417"/>
        </pc:sldMkLst>
        <pc:spChg chg="mod">
          <ac:chgData name="Bohms, H.M. (Michel)" userId="f0b80a2c-ca6a-4850-9433-81e4d17ec5c1" providerId="ADAL" clId="{FCB448EA-6AB6-4D36-914C-E7A4A5CE42CA}" dt="2021-10-26T14:41:07.949" v="8050" actId="790"/>
          <ac:spMkLst>
            <pc:docMk/>
            <pc:sldMk cId="602917111" sldId="417"/>
            <ac:spMk id="2" creationId="{98724210-FA0D-45A2-ACA1-FEB52E96DDDF}"/>
          </ac:spMkLst>
        </pc:spChg>
        <pc:spChg chg="mod">
          <ac:chgData name="Bohms, H.M. (Michel)" userId="f0b80a2c-ca6a-4850-9433-81e4d17ec5c1" providerId="ADAL" clId="{FCB448EA-6AB6-4D36-914C-E7A4A5CE42CA}" dt="2021-10-26T14:41:07.957" v="8054" actId="790"/>
          <ac:spMkLst>
            <pc:docMk/>
            <pc:sldMk cId="602917111" sldId="417"/>
            <ac:spMk id="3" creationId="{985587CD-7CBF-4C7D-BDDE-FB3CC145FAB4}"/>
          </ac:spMkLst>
        </pc:spChg>
        <pc:spChg chg="mod">
          <ac:chgData name="Bohms, H.M. (Michel)" userId="f0b80a2c-ca6a-4850-9433-81e4d17ec5c1" providerId="ADAL" clId="{FCB448EA-6AB6-4D36-914C-E7A4A5CE42CA}" dt="2021-10-26T14:41:07.954" v="8053"/>
          <ac:spMkLst>
            <pc:docMk/>
            <pc:sldMk cId="602917111" sldId="417"/>
            <ac:spMk id="12" creationId="{BECF2FFF-9A1D-45AE-AD8B-58019F7473EE}"/>
          </ac:spMkLst>
        </pc:spChg>
        <pc:spChg chg="mod">
          <ac:chgData name="Bohms, H.M. (Michel)" userId="f0b80a2c-ca6a-4850-9433-81e4d17ec5c1" providerId="ADAL" clId="{FCB448EA-6AB6-4D36-914C-E7A4A5CE42CA}" dt="2021-10-26T14:41:07.951" v="8051" actId="790"/>
          <ac:spMkLst>
            <pc:docMk/>
            <pc:sldMk cId="602917111" sldId="417"/>
            <ac:spMk id="30" creationId="{17E13F7D-6DFF-4E43-87DB-D4566F1FC378}"/>
          </ac:spMkLst>
        </pc:spChg>
        <pc:spChg chg="mod">
          <ac:chgData name="Bohms, H.M. (Michel)" userId="f0b80a2c-ca6a-4850-9433-81e4d17ec5c1" providerId="ADAL" clId="{FCB448EA-6AB6-4D36-914C-E7A4A5CE42CA}" dt="2021-10-26T14:41:07.953" v="8052" actId="790"/>
          <ac:spMkLst>
            <pc:docMk/>
            <pc:sldMk cId="602917111" sldId="417"/>
            <ac:spMk id="31" creationId="{3A96957A-A3D5-4CC2-BA82-83984DCF77B7}"/>
          </ac:spMkLst>
        </pc:spChg>
      </pc:sldChg>
      <pc:sldChg chg="modSp mod">
        <pc:chgData name="Bohms, H.M. (Michel)" userId="f0b80a2c-ca6a-4850-9433-81e4d17ec5c1" providerId="ADAL" clId="{FCB448EA-6AB6-4D36-914C-E7A4A5CE42CA}" dt="2021-10-26T14:41:07.968" v="8058" actId="790"/>
        <pc:sldMkLst>
          <pc:docMk/>
          <pc:sldMk cId="29076185" sldId="463"/>
        </pc:sldMkLst>
        <pc:spChg chg="mod">
          <ac:chgData name="Bohms, H.M. (Michel)" userId="f0b80a2c-ca6a-4850-9433-81e4d17ec5c1" providerId="ADAL" clId="{FCB448EA-6AB6-4D36-914C-E7A4A5CE42CA}" dt="2021-10-26T14:41:07.966" v="8057" actId="790"/>
          <ac:spMkLst>
            <pc:docMk/>
            <pc:sldMk cId="29076185" sldId="463"/>
            <ac:spMk id="2" creationId="{D3C7B1B0-3E38-4FA3-93DC-16CEF79E7980}"/>
          </ac:spMkLst>
        </pc:spChg>
        <pc:spChg chg="mod">
          <ac:chgData name="Bohms, H.M. (Michel)" userId="f0b80a2c-ca6a-4850-9433-81e4d17ec5c1" providerId="ADAL" clId="{FCB448EA-6AB6-4D36-914C-E7A4A5CE42CA}" dt="2021-10-26T14:41:07.968" v="8058" actId="790"/>
          <ac:spMkLst>
            <pc:docMk/>
            <pc:sldMk cId="29076185" sldId="463"/>
            <ac:spMk id="3" creationId="{C16BACEF-C43D-4081-8EE0-7DCB015B1685}"/>
          </ac:spMkLst>
        </pc:spChg>
        <pc:spChg chg="mod">
          <ac:chgData name="Bohms, H.M. (Michel)" userId="f0b80a2c-ca6a-4850-9433-81e4d17ec5c1" providerId="ADAL" clId="{FCB448EA-6AB6-4D36-914C-E7A4A5CE42CA}" dt="2021-10-26T14:41:07.959" v="8055" actId="790"/>
          <ac:spMkLst>
            <pc:docMk/>
            <pc:sldMk cId="29076185" sldId="463"/>
            <ac:spMk id="31" creationId="{3A96957A-A3D5-4CC2-BA82-83984DCF77B7}"/>
          </ac:spMkLst>
        </pc:spChg>
        <pc:spChg chg="mod">
          <ac:chgData name="Bohms, H.M. (Michel)" userId="f0b80a2c-ca6a-4850-9433-81e4d17ec5c1" providerId="ADAL" clId="{FCB448EA-6AB6-4D36-914C-E7A4A5CE42CA}" dt="2021-10-26T14:41:07.963" v="8056" actId="790"/>
          <ac:spMkLst>
            <pc:docMk/>
            <pc:sldMk cId="29076185" sldId="463"/>
            <ac:spMk id="68" creationId="{06FE6EBC-9F4D-4210-9CB7-817952227002}"/>
          </ac:spMkLst>
        </pc:spChg>
      </pc:sldChg>
      <pc:sldChg chg="modSp mod">
        <pc:chgData name="Bohms, H.M. (Michel)" userId="f0b80a2c-ca6a-4850-9433-81e4d17ec5c1" providerId="ADAL" clId="{FCB448EA-6AB6-4D36-914C-E7A4A5CE42CA}" dt="2021-10-26T14:41:08.018" v="8082" actId="790"/>
        <pc:sldMkLst>
          <pc:docMk/>
          <pc:sldMk cId="3803777340" sldId="464"/>
        </pc:sldMkLst>
        <pc:spChg chg="mod">
          <ac:chgData name="Bohms, H.M. (Michel)" userId="f0b80a2c-ca6a-4850-9433-81e4d17ec5c1" providerId="ADAL" clId="{FCB448EA-6AB6-4D36-914C-E7A4A5CE42CA}" dt="2021-10-26T14:41:07.985" v="8066" actId="790"/>
          <ac:spMkLst>
            <pc:docMk/>
            <pc:sldMk cId="3803777340" sldId="464"/>
            <ac:spMk id="2" creationId="{8A14E7C7-0881-4530-92E2-34296EAB85C8}"/>
          </ac:spMkLst>
        </pc:spChg>
        <pc:spChg chg="mod">
          <ac:chgData name="Bohms, H.M. (Michel)" userId="f0b80a2c-ca6a-4850-9433-81e4d17ec5c1" providerId="ADAL" clId="{FCB448EA-6AB6-4D36-914C-E7A4A5CE42CA}" dt="2021-10-26T14:41:07.987" v="8067" actId="790"/>
          <ac:spMkLst>
            <pc:docMk/>
            <pc:sldMk cId="3803777340" sldId="464"/>
            <ac:spMk id="3" creationId="{27AA191B-0058-45B1-838C-03A20B5407BB}"/>
          </ac:spMkLst>
        </pc:spChg>
        <pc:spChg chg="mod">
          <ac:chgData name="Bohms, H.M. (Michel)" userId="f0b80a2c-ca6a-4850-9433-81e4d17ec5c1" providerId="ADAL" clId="{FCB448EA-6AB6-4D36-914C-E7A4A5CE42CA}" dt="2021-10-26T14:41:07.990" v="8068" actId="790"/>
          <ac:spMkLst>
            <pc:docMk/>
            <pc:sldMk cId="3803777340" sldId="464"/>
            <ac:spMk id="4" creationId="{EC51DAC3-B0ED-45BC-A524-F60C20AC05D9}"/>
          </ac:spMkLst>
        </pc:spChg>
        <pc:spChg chg="mod">
          <ac:chgData name="Bohms, H.M. (Michel)" userId="f0b80a2c-ca6a-4850-9433-81e4d17ec5c1" providerId="ADAL" clId="{FCB448EA-6AB6-4D36-914C-E7A4A5CE42CA}" dt="2021-10-26T14:41:07.992" v="8069" actId="790"/>
          <ac:spMkLst>
            <pc:docMk/>
            <pc:sldMk cId="3803777340" sldId="464"/>
            <ac:spMk id="5" creationId="{FB2A2923-0BFA-405F-81D7-5682CDB51368}"/>
          </ac:spMkLst>
        </pc:spChg>
        <pc:spChg chg="mod">
          <ac:chgData name="Bohms, H.M. (Michel)" userId="f0b80a2c-ca6a-4850-9433-81e4d17ec5c1" providerId="ADAL" clId="{FCB448EA-6AB6-4D36-914C-E7A4A5CE42CA}" dt="2021-10-26T14:41:07.994" v="8070" actId="790"/>
          <ac:spMkLst>
            <pc:docMk/>
            <pc:sldMk cId="3803777340" sldId="464"/>
            <ac:spMk id="6" creationId="{E3A3659A-2519-457C-90A9-B293E6F1C961}"/>
          </ac:spMkLst>
        </pc:spChg>
        <pc:spChg chg="mod">
          <ac:chgData name="Bohms, H.M. (Michel)" userId="f0b80a2c-ca6a-4850-9433-81e4d17ec5c1" providerId="ADAL" clId="{FCB448EA-6AB6-4D36-914C-E7A4A5CE42CA}" dt="2021-10-26T14:41:08.014" v="8080" actId="790"/>
          <ac:spMkLst>
            <pc:docMk/>
            <pc:sldMk cId="3803777340" sldId="464"/>
            <ac:spMk id="8" creationId="{ABA0B640-2BB7-4A55-AE83-EA008DB4ED73}"/>
          </ac:spMkLst>
        </pc:spChg>
        <pc:spChg chg="mod">
          <ac:chgData name="Bohms, H.M. (Michel)" userId="f0b80a2c-ca6a-4850-9433-81e4d17ec5c1" providerId="ADAL" clId="{FCB448EA-6AB6-4D36-914C-E7A4A5CE42CA}" dt="2021-10-26T14:41:08.004" v="8075" actId="790"/>
          <ac:spMkLst>
            <pc:docMk/>
            <pc:sldMk cId="3803777340" sldId="464"/>
            <ac:spMk id="12" creationId="{813DA79A-5693-4EF0-A747-5994E058DBE5}"/>
          </ac:spMkLst>
        </pc:spChg>
        <pc:spChg chg="mod">
          <ac:chgData name="Bohms, H.M. (Michel)" userId="f0b80a2c-ca6a-4850-9433-81e4d17ec5c1" providerId="ADAL" clId="{FCB448EA-6AB6-4D36-914C-E7A4A5CE42CA}" dt="2021-10-26T14:41:08.018" v="8082" actId="790"/>
          <ac:spMkLst>
            <pc:docMk/>
            <pc:sldMk cId="3803777340" sldId="464"/>
            <ac:spMk id="14" creationId="{ABCA83BE-8593-4F84-9D98-9593C2D3269D}"/>
          </ac:spMkLst>
        </pc:spChg>
        <pc:spChg chg="mod">
          <ac:chgData name="Bohms, H.M. (Michel)" userId="f0b80a2c-ca6a-4850-9433-81e4d17ec5c1" providerId="ADAL" clId="{FCB448EA-6AB6-4D36-914C-E7A4A5CE42CA}" dt="2021-10-26T14:41:08.016" v="8081" actId="790"/>
          <ac:spMkLst>
            <pc:docMk/>
            <pc:sldMk cId="3803777340" sldId="464"/>
            <ac:spMk id="16" creationId="{1B3053F6-F9B9-4B3A-990B-9E84B950886E}"/>
          </ac:spMkLst>
        </pc:spChg>
        <pc:spChg chg="mod">
          <ac:chgData name="Bohms, H.M. (Michel)" userId="f0b80a2c-ca6a-4850-9433-81e4d17ec5c1" providerId="ADAL" clId="{FCB448EA-6AB6-4D36-914C-E7A4A5CE42CA}" dt="2021-10-26T14:41:07.996" v="8071" actId="790"/>
          <ac:spMkLst>
            <pc:docMk/>
            <pc:sldMk cId="3803777340" sldId="464"/>
            <ac:spMk id="19" creationId="{22EB786C-ECC4-4E43-B0C6-9D449D7F5127}"/>
          </ac:spMkLst>
        </pc:spChg>
        <pc:spChg chg="mod">
          <ac:chgData name="Bohms, H.M. (Michel)" userId="f0b80a2c-ca6a-4850-9433-81e4d17ec5c1" providerId="ADAL" clId="{FCB448EA-6AB6-4D36-914C-E7A4A5CE42CA}" dt="2021-10-26T14:41:07.999" v="8072" actId="790"/>
          <ac:spMkLst>
            <pc:docMk/>
            <pc:sldMk cId="3803777340" sldId="464"/>
            <ac:spMk id="20" creationId="{E31B4A8D-3132-4178-BB4E-9D2D68877C0C}"/>
          </ac:spMkLst>
        </pc:spChg>
        <pc:spChg chg="mod">
          <ac:chgData name="Bohms, H.M. (Michel)" userId="f0b80a2c-ca6a-4850-9433-81e4d17ec5c1" providerId="ADAL" clId="{FCB448EA-6AB6-4D36-914C-E7A4A5CE42CA}" dt="2021-10-26T14:41:08.001" v="8073" actId="790"/>
          <ac:spMkLst>
            <pc:docMk/>
            <pc:sldMk cId="3803777340" sldId="464"/>
            <ac:spMk id="21" creationId="{4352A3FB-A779-409C-AAE4-219517B6F832}"/>
          </ac:spMkLst>
        </pc:spChg>
        <pc:spChg chg="mod">
          <ac:chgData name="Bohms, H.M. (Michel)" userId="f0b80a2c-ca6a-4850-9433-81e4d17ec5c1" providerId="ADAL" clId="{FCB448EA-6AB6-4D36-914C-E7A4A5CE42CA}" dt="2021-10-26T14:41:08.009" v="8078" actId="20577"/>
          <ac:spMkLst>
            <pc:docMk/>
            <pc:sldMk cId="3803777340" sldId="464"/>
            <ac:spMk id="23" creationId="{39E65858-6566-430C-BF58-7046214F7847}"/>
          </ac:spMkLst>
        </pc:spChg>
        <pc:spChg chg="mod">
          <ac:chgData name="Bohms, H.M. (Michel)" userId="f0b80a2c-ca6a-4850-9433-81e4d17ec5c1" providerId="ADAL" clId="{FCB448EA-6AB6-4D36-914C-E7A4A5CE42CA}" dt="2021-10-26T14:41:08.012" v="8079" actId="790"/>
          <ac:spMkLst>
            <pc:docMk/>
            <pc:sldMk cId="3803777340" sldId="464"/>
            <ac:spMk id="24" creationId="{70C317E7-83B9-44A8-AACC-82D670C401CC}"/>
          </ac:spMkLst>
        </pc:spChg>
        <pc:spChg chg="mod">
          <ac:chgData name="Bohms, H.M. (Michel)" userId="f0b80a2c-ca6a-4850-9433-81e4d17ec5c1" providerId="ADAL" clId="{FCB448EA-6AB6-4D36-914C-E7A4A5CE42CA}" dt="2021-10-26T14:41:08.002" v="8074" actId="790"/>
          <ac:spMkLst>
            <pc:docMk/>
            <pc:sldMk cId="3803777340" sldId="464"/>
            <ac:spMk id="25" creationId="{4866F6D3-18B3-4181-A4CC-DE0B38CADDB8}"/>
          </ac:spMkLst>
        </pc:spChg>
      </pc:sldChg>
      <pc:sldChg chg="modSp mod">
        <pc:chgData name="Bohms, H.M. (Michel)" userId="f0b80a2c-ca6a-4850-9433-81e4d17ec5c1" providerId="ADAL" clId="{FCB448EA-6AB6-4D36-914C-E7A4A5CE42CA}" dt="2021-10-26T14:41:08.027" v="8086" actId="790"/>
        <pc:sldMkLst>
          <pc:docMk/>
          <pc:sldMk cId="3533659652" sldId="465"/>
        </pc:sldMkLst>
        <pc:spChg chg="mod">
          <ac:chgData name="Bohms, H.M. (Michel)" userId="f0b80a2c-ca6a-4850-9433-81e4d17ec5c1" providerId="ADAL" clId="{FCB448EA-6AB6-4D36-914C-E7A4A5CE42CA}" dt="2021-10-26T14:41:08.019" v="8083" actId="790"/>
          <ac:spMkLst>
            <pc:docMk/>
            <pc:sldMk cId="3533659652" sldId="465"/>
            <ac:spMk id="2" creationId="{C33F3B5C-38CA-4A92-9314-E966E155C0D3}"/>
          </ac:spMkLst>
        </pc:spChg>
        <pc:spChg chg="mod">
          <ac:chgData name="Bohms, H.M. (Michel)" userId="f0b80a2c-ca6a-4850-9433-81e4d17ec5c1" providerId="ADAL" clId="{FCB448EA-6AB6-4D36-914C-E7A4A5CE42CA}" dt="2021-10-26T14:41:08.023" v="8084" actId="790"/>
          <ac:spMkLst>
            <pc:docMk/>
            <pc:sldMk cId="3533659652" sldId="465"/>
            <ac:spMk id="3" creationId="{E8D5E5F4-7D3E-4B14-9BAC-013228D43C67}"/>
          </ac:spMkLst>
        </pc:spChg>
        <pc:spChg chg="mod">
          <ac:chgData name="Bohms, H.M. (Michel)" userId="f0b80a2c-ca6a-4850-9433-81e4d17ec5c1" providerId="ADAL" clId="{FCB448EA-6AB6-4D36-914C-E7A4A5CE42CA}" dt="2021-10-26T14:41:08.025" v="8085" actId="790"/>
          <ac:spMkLst>
            <pc:docMk/>
            <pc:sldMk cId="3533659652" sldId="465"/>
            <ac:spMk id="5" creationId="{95165448-C162-4E8B-8FEE-C9C6B0A2B44A}"/>
          </ac:spMkLst>
        </pc:spChg>
        <pc:spChg chg="mod">
          <ac:chgData name="Bohms, H.M. (Michel)" userId="f0b80a2c-ca6a-4850-9433-81e4d17ec5c1" providerId="ADAL" clId="{FCB448EA-6AB6-4D36-914C-E7A4A5CE42CA}" dt="2021-10-26T14:41:08.027" v="8086" actId="790"/>
          <ac:spMkLst>
            <pc:docMk/>
            <pc:sldMk cId="3533659652" sldId="465"/>
            <ac:spMk id="7" creationId="{89BBAD45-F827-4227-B93C-794B6B9F78AB}"/>
          </ac:spMkLst>
        </pc:spChg>
      </pc:sldChg>
      <pc:sldChg chg="modSp mod">
        <pc:chgData name="Bohms, H.M. (Michel)" userId="f0b80a2c-ca6a-4850-9433-81e4d17ec5c1" providerId="ADAL" clId="{FCB448EA-6AB6-4D36-914C-E7A4A5CE42CA}" dt="2021-10-26T14:41:07.555" v="7846" actId="790"/>
        <pc:sldMkLst>
          <pc:docMk/>
          <pc:sldMk cId="1768709272" sldId="700"/>
        </pc:sldMkLst>
        <pc:spChg chg="mod">
          <ac:chgData name="Bohms, H.M. (Michel)" userId="f0b80a2c-ca6a-4850-9433-81e4d17ec5c1" providerId="ADAL" clId="{FCB448EA-6AB6-4D36-914C-E7A4A5CE42CA}" dt="2021-10-26T14:41:07.543" v="7840" actId="790"/>
          <ac:spMkLst>
            <pc:docMk/>
            <pc:sldMk cId="1768709272" sldId="700"/>
            <ac:spMk id="2" creationId="{7AA5593C-283B-43D3-BFC4-1A917614CD94}"/>
          </ac:spMkLst>
        </pc:spChg>
        <pc:spChg chg="mod">
          <ac:chgData name="Bohms, H.M. (Michel)" userId="f0b80a2c-ca6a-4850-9433-81e4d17ec5c1" providerId="ADAL" clId="{FCB448EA-6AB6-4D36-914C-E7A4A5CE42CA}" dt="2021-10-26T14:41:07.549" v="7843" actId="20577"/>
          <ac:spMkLst>
            <pc:docMk/>
            <pc:sldMk cId="1768709272" sldId="700"/>
            <ac:spMk id="3" creationId="{C9F6FE08-198C-4058-A084-B5F7258298DC}"/>
          </ac:spMkLst>
        </pc:spChg>
        <pc:spChg chg="mod">
          <ac:chgData name="Bohms, H.M. (Michel)" userId="f0b80a2c-ca6a-4850-9433-81e4d17ec5c1" providerId="ADAL" clId="{FCB448EA-6AB6-4D36-914C-E7A4A5CE42CA}" dt="2021-10-26T14:41:07.553" v="7845" actId="790"/>
          <ac:spMkLst>
            <pc:docMk/>
            <pc:sldMk cId="1768709272" sldId="700"/>
            <ac:spMk id="4" creationId="{5DFE99F8-C808-40B0-BCD7-9F89C9A25CA8}"/>
          </ac:spMkLst>
        </pc:spChg>
        <pc:spChg chg="mod">
          <ac:chgData name="Bohms, H.M. (Michel)" userId="f0b80a2c-ca6a-4850-9433-81e4d17ec5c1" providerId="ADAL" clId="{FCB448EA-6AB6-4D36-914C-E7A4A5CE42CA}" dt="2021-10-26T14:41:07.555" v="7846" actId="790"/>
          <ac:spMkLst>
            <pc:docMk/>
            <pc:sldMk cId="1768709272" sldId="700"/>
            <ac:spMk id="5" creationId="{B1E79D77-5D89-41AB-B44D-D4F84756C981}"/>
          </ac:spMkLst>
        </pc:spChg>
        <pc:spChg chg="mod">
          <ac:chgData name="Bohms, H.M. (Michel)" userId="f0b80a2c-ca6a-4850-9433-81e4d17ec5c1" providerId="ADAL" clId="{FCB448EA-6AB6-4D36-914C-E7A4A5CE42CA}" dt="2021-10-26T14:41:07.551" v="7844" actId="790"/>
          <ac:spMkLst>
            <pc:docMk/>
            <pc:sldMk cId="1768709272" sldId="700"/>
            <ac:spMk id="20" creationId="{8ABA233E-0819-409E-9EC1-338634BDF4FA}"/>
          </ac:spMkLst>
        </pc:spChg>
      </pc:sldChg>
      <pc:sldChg chg="modSp mod">
        <pc:chgData name="Bohms, H.M. (Michel)" userId="f0b80a2c-ca6a-4850-9433-81e4d17ec5c1" providerId="ADAL" clId="{FCB448EA-6AB6-4D36-914C-E7A4A5CE42CA}" dt="2021-10-26T14:41:07.690" v="7914" actId="790"/>
        <pc:sldMkLst>
          <pc:docMk/>
          <pc:sldMk cId="809740461" sldId="703"/>
        </pc:sldMkLst>
        <pc:spChg chg="mod">
          <ac:chgData name="Bohms, H.M. (Michel)" userId="f0b80a2c-ca6a-4850-9433-81e4d17ec5c1" providerId="ADAL" clId="{FCB448EA-6AB6-4D36-914C-E7A4A5CE42CA}" dt="2021-10-26T14:41:07.678" v="7908" actId="790"/>
          <ac:spMkLst>
            <pc:docMk/>
            <pc:sldMk cId="809740461" sldId="703"/>
            <ac:spMk id="2" creationId="{8E4A8365-5098-4A07-AFC4-FB26E74AB18F}"/>
          </ac:spMkLst>
        </pc:spChg>
        <pc:spChg chg="mod">
          <ac:chgData name="Bohms, H.M. (Michel)" userId="f0b80a2c-ca6a-4850-9433-81e4d17ec5c1" providerId="ADAL" clId="{FCB448EA-6AB6-4D36-914C-E7A4A5CE42CA}" dt="2021-10-26T14:41:07.686" v="7912" actId="790"/>
          <ac:spMkLst>
            <pc:docMk/>
            <pc:sldMk cId="809740461" sldId="703"/>
            <ac:spMk id="4" creationId="{EDD370BF-D847-48B5-A3D9-5445B4911F68}"/>
          </ac:spMkLst>
        </pc:spChg>
        <pc:spChg chg="mod">
          <ac:chgData name="Bohms, H.M. (Michel)" userId="f0b80a2c-ca6a-4850-9433-81e4d17ec5c1" providerId="ADAL" clId="{FCB448EA-6AB6-4D36-914C-E7A4A5CE42CA}" dt="2021-10-26T14:41:07.687" v="7913" actId="790"/>
          <ac:spMkLst>
            <pc:docMk/>
            <pc:sldMk cId="809740461" sldId="703"/>
            <ac:spMk id="5" creationId="{B6103FEE-8B02-4285-B246-06DDCF479F3E}"/>
          </ac:spMkLst>
        </pc:spChg>
        <pc:spChg chg="mod">
          <ac:chgData name="Bohms, H.M. (Michel)" userId="f0b80a2c-ca6a-4850-9433-81e4d17ec5c1" providerId="ADAL" clId="{FCB448EA-6AB6-4D36-914C-E7A4A5CE42CA}" dt="2021-10-26T14:41:07.690" v="7914" actId="790"/>
          <ac:spMkLst>
            <pc:docMk/>
            <pc:sldMk cId="809740461" sldId="703"/>
            <ac:spMk id="7" creationId="{3D91C922-A640-4AD8-8EA7-6B4F5597056B}"/>
          </ac:spMkLst>
        </pc:spChg>
        <pc:spChg chg="mod">
          <ac:chgData name="Bohms, H.M. (Michel)" userId="f0b80a2c-ca6a-4850-9433-81e4d17ec5c1" providerId="ADAL" clId="{FCB448EA-6AB6-4D36-914C-E7A4A5CE42CA}" dt="2021-10-26T14:41:07.684" v="7911" actId="20577"/>
          <ac:spMkLst>
            <pc:docMk/>
            <pc:sldMk cId="809740461" sldId="703"/>
            <ac:spMk id="8" creationId="{966C8B26-9505-47BE-8D28-BB82979C5673}"/>
          </ac:spMkLst>
        </pc:spChg>
      </pc:sldChg>
      <pc:sldChg chg="modSp mod">
        <pc:chgData name="Bohms, H.M. (Michel)" userId="f0b80a2c-ca6a-4850-9433-81e4d17ec5c1" providerId="ADAL" clId="{FCB448EA-6AB6-4D36-914C-E7A4A5CE42CA}" dt="2021-10-26T14:41:07.798" v="7966" actId="790"/>
        <pc:sldMkLst>
          <pc:docMk/>
          <pc:sldMk cId="2255110809" sldId="704"/>
        </pc:sldMkLst>
        <pc:spChg chg="mod">
          <ac:chgData name="Bohms, H.M. (Michel)" userId="f0b80a2c-ca6a-4850-9433-81e4d17ec5c1" providerId="ADAL" clId="{FCB448EA-6AB6-4D36-914C-E7A4A5CE42CA}" dt="2021-10-26T14:41:07.786" v="7960" actId="790"/>
          <ac:spMkLst>
            <pc:docMk/>
            <pc:sldMk cId="2255110809" sldId="704"/>
            <ac:spMk id="2" creationId="{0ED585FF-9ABC-4CB3-965C-54C99C8D6786}"/>
          </ac:spMkLst>
        </pc:spChg>
        <pc:spChg chg="mod">
          <ac:chgData name="Bohms, H.M. (Michel)" userId="f0b80a2c-ca6a-4850-9433-81e4d17ec5c1" providerId="ADAL" clId="{FCB448EA-6AB6-4D36-914C-E7A4A5CE42CA}" dt="2021-10-26T14:41:07.792" v="7963" actId="20577"/>
          <ac:spMkLst>
            <pc:docMk/>
            <pc:sldMk cId="2255110809" sldId="704"/>
            <ac:spMk id="3" creationId="{D9F34EAB-DF02-488B-9688-0BED6B473BF0}"/>
          </ac:spMkLst>
        </pc:spChg>
        <pc:spChg chg="mod">
          <ac:chgData name="Bohms, H.M. (Michel)" userId="f0b80a2c-ca6a-4850-9433-81e4d17ec5c1" providerId="ADAL" clId="{FCB448EA-6AB6-4D36-914C-E7A4A5CE42CA}" dt="2021-10-26T14:41:07.794" v="7964" actId="790"/>
          <ac:spMkLst>
            <pc:docMk/>
            <pc:sldMk cId="2255110809" sldId="704"/>
            <ac:spMk id="4" creationId="{9ACE0254-1A36-42B8-9875-44F0EE63F79B}"/>
          </ac:spMkLst>
        </pc:spChg>
        <pc:spChg chg="mod">
          <ac:chgData name="Bohms, H.M. (Michel)" userId="f0b80a2c-ca6a-4850-9433-81e4d17ec5c1" providerId="ADAL" clId="{FCB448EA-6AB6-4D36-914C-E7A4A5CE42CA}" dt="2021-10-26T14:41:07.796" v="7965" actId="790"/>
          <ac:spMkLst>
            <pc:docMk/>
            <pc:sldMk cId="2255110809" sldId="704"/>
            <ac:spMk id="5" creationId="{C443A04A-27DD-42FC-8844-A12A15F5BD2D}"/>
          </ac:spMkLst>
        </pc:spChg>
        <pc:spChg chg="mod">
          <ac:chgData name="Bohms, H.M. (Michel)" userId="f0b80a2c-ca6a-4850-9433-81e4d17ec5c1" providerId="ADAL" clId="{FCB448EA-6AB6-4D36-914C-E7A4A5CE42CA}" dt="2021-10-26T14:41:07.798" v="7966" actId="790"/>
          <ac:spMkLst>
            <pc:docMk/>
            <pc:sldMk cId="2255110809" sldId="704"/>
            <ac:spMk id="7" creationId="{7CEE54AA-4429-44D0-8B0C-995A7FECCD94}"/>
          </ac:spMkLst>
        </pc:spChg>
      </pc:sldChg>
      <pc:sldChg chg="modSp mod">
        <pc:chgData name="Bohms, H.M. (Michel)" userId="f0b80a2c-ca6a-4850-9433-81e4d17ec5c1" providerId="ADAL" clId="{FCB448EA-6AB6-4D36-914C-E7A4A5CE42CA}" dt="2021-10-26T14:41:08.115" v="8130" actId="790"/>
        <pc:sldMkLst>
          <pc:docMk/>
          <pc:sldMk cId="3485727118" sldId="836"/>
        </pc:sldMkLst>
        <pc:spChg chg="mod">
          <ac:chgData name="Bohms, H.M. (Michel)" userId="f0b80a2c-ca6a-4850-9433-81e4d17ec5c1" providerId="ADAL" clId="{FCB448EA-6AB6-4D36-914C-E7A4A5CE42CA}" dt="2021-10-26T14:41:08.112" v="8129" actId="790"/>
          <ac:spMkLst>
            <pc:docMk/>
            <pc:sldMk cId="3485727118" sldId="836"/>
            <ac:spMk id="2" creationId="{472A93A3-61D9-46A0-B100-E5F7C26974F6}"/>
          </ac:spMkLst>
        </pc:spChg>
        <pc:spChg chg="mod">
          <ac:chgData name="Bohms, H.M. (Michel)" userId="f0b80a2c-ca6a-4850-9433-81e4d17ec5c1" providerId="ADAL" clId="{FCB448EA-6AB6-4D36-914C-E7A4A5CE42CA}" dt="2021-10-26T14:41:08.115" v="8130" actId="790"/>
          <ac:spMkLst>
            <pc:docMk/>
            <pc:sldMk cId="3485727118" sldId="836"/>
            <ac:spMk id="3" creationId="{F2C868B1-1309-4E16-9D3D-25192831AA74}"/>
          </ac:spMkLst>
        </pc:spChg>
        <pc:spChg chg="mod">
          <ac:chgData name="Bohms, H.M. (Michel)" userId="f0b80a2c-ca6a-4850-9433-81e4d17ec5c1" providerId="ADAL" clId="{FCB448EA-6AB6-4D36-914C-E7A4A5CE42CA}" dt="2021-10-26T14:41:08.087" v="8116" actId="790"/>
          <ac:spMkLst>
            <pc:docMk/>
            <pc:sldMk cId="3485727118" sldId="836"/>
            <ac:spMk id="6" creationId="{A603957A-74A2-4825-93F0-30DF77535940}"/>
          </ac:spMkLst>
        </pc:spChg>
        <pc:spChg chg="mod">
          <ac:chgData name="Bohms, H.M. (Michel)" userId="f0b80a2c-ca6a-4850-9433-81e4d17ec5c1" providerId="ADAL" clId="{FCB448EA-6AB6-4D36-914C-E7A4A5CE42CA}" dt="2021-10-26T14:41:08.089" v="8117" actId="790"/>
          <ac:spMkLst>
            <pc:docMk/>
            <pc:sldMk cId="3485727118" sldId="836"/>
            <ac:spMk id="7" creationId="{9B26EA97-503D-4B58-9964-1EACE6BEC170}"/>
          </ac:spMkLst>
        </pc:spChg>
        <pc:spChg chg="mod">
          <ac:chgData name="Bohms, H.M. (Michel)" userId="f0b80a2c-ca6a-4850-9433-81e4d17ec5c1" providerId="ADAL" clId="{FCB448EA-6AB6-4D36-914C-E7A4A5CE42CA}" dt="2021-10-26T14:41:08.084" v="8115" actId="790"/>
          <ac:spMkLst>
            <pc:docMk/>
            <pc:sldMk cId="3485727118" sldId="836"/>
            <ac:spMk id="8" creationId="{4FD63810-42B8-4B4C-96BA-1FDCB8555B8F}"/>
          </ac:spMkLst>
        </pc:spChg>
        <pc:spChg chg="mod">
          <ac:chgData name="Bohms, H.M. (Michel)" userId="f0b80a2c-ca6a-4850-9433-81e4d17ec5c1" providerId="ADAL" clId="{FCB448EA-6AB6-4D36-914C-E7A4A5CE42CA}" dt="2021-10-26T14:41:08.095" v="8120" actId="20577"/>
          <ac:spMkLst>
            <pc:docMk/>
            <pc:sldMk cId="3485727118" sldId="836"/>
            <ac:spMk id="9" creationId="{AADFB4CA-FD15-47EF-8DD9-D51715BD3F2D}"/>
          </ac:spMkLst>
        </pc:spChg>
        <pc:spChg chg="mod">
          <ac:chgData name="Bohms, H.M. (Michel)" userId="f0b80a2c-ca6a-4850-9433-81e4d17ec5c1" providerId="ADAL" clId="{FCB448EA-6AB6-4D36-914C-E7A4A5CE42CA}" dt="2021-10-26T14:41:08.097" v="8121" actId="790"/>
          <ac:spMkLst>
            <pc:docMk/>
            <pc:sldMk cId="3485727118" sldId="836"/>
            <ac:spMk id="11" creationId="{B9040E4F-C910-4C04-BA58-61BA084DE383}"/>
          </ac:spMkLst>
        </pc:spChg>
        <pc:spChg chg="mod">
          <ac:chgData name="Bohms, H.M. (Michel)" userId="f0b80a2c-ca6a-4850-9433-81e4d17ec5c1" providerId="ADAL" clId="{FCB448EA-6AB6-4D36-914C-E7A4A5CE42CA}" dt="2021-10-26T14:41:08.102" v="8124" actId="20577"/>
          <ac:spMkLst>
            <pc:docMk/>
            <pc:sldMk cId="3485727118" sldId="836"/>
            <ac:spMk id="12" creationId="{21100445-F3EC-4E23-A846-F3FD11E32CBF}"/>
          </ac:spMkLst>
        </pc:spChg>
        <pc:spChg chg="mod">
          <ac:chgData name="Bohms, H.M. (Michel)" userId="f0b80a2c-ca6a-4850-9433-81e4d17ec5c1" providerId="ADAL" clId="{FCB448EA-6AB6-4D36-914C-E7A4A5CE42CA}" dt="2021-10-26T14:41:08.105" v="8125" actId="790"/>
          <ac:spMkLst>
            <pc:docMk/>
            <pc:sldMk cId="3485727118" sldId="836"/>
            <ac:spMk id="14" creationId="{C9FC98B7-AB9D-4B35-AA54-134A7848E9B8}"/>
          </ac:spMkLst>
        </pc:spChg>
        <pc:spChg chg="mod">
          <ac:chgData name="Bohms, H.M. (Michel)" userId="f0b80a2c-ca6a-4850-9433-81e4d17ec5c1" providerId="ADAL" clId="{FCB448EA-6AB6-4D36-914C-E7A4A5CE42CA}" dt="2021-10-26T14:41:08.110" v="8128" actId="20577"/>
          <ac:spMkLst>
            <pc:docMk/>
            <pc:sldMk cId="3485727118" sldId="836"/>
            <ac:spMk id="15" creationId="{1AA4CA3C-3C4E-41BD-A0E9-DA456E33C436}"/>
          </ac:spMkLst>
        </pc:spChg>
      </pc:sldChg>
      <pc:sldChg chg="modSp mod">
        <pc:chgData name="Bohms, H.M. (Michel)" userId="f0b80a2c-ca6a-4850-9433-81e4d17ec5c1" providerId="ADAL" clId="{FCB448EA-6AB6-4D36-914C-E7A4A5CE42CA}" dt="2021-10-26T14:41:07.524" v="7832" actId="790"/>
        <pc:sldMkLst>
          <pc:docMk/>
          <pc:sldMk cId="3333727591" sldId="838"/>
        </pc:sldMkLst>
        <pc:spChg chg="mod">
          <ac:chgData name="Bohms, H.M. (Michel)" userId="f0b80a2c-ca6a-4850-9433-81e4d17ec5c1" providerId="ADAL" clId="{FCB448EA-6AB6-4D36-914C-E7A4A5CE42CA}" dt="2021-10-26T14:41:07.522" v="7831" actId="790"/>
          <ac:spMkLst>
            <pc:docMk/>
            <pc:sldMk cId="3333727591" sldId="838"/>
            <ac:spMk id="2" creationId="{B08264B5-53DB-4455-90A7-6342175349BD}"/>
          </ac:spMkLst>
        </pc:spChg>
        <pc:spChg chg="mod">
          <ac:chgData name="Bohms, H.M. (Michel)" userId="f0b80a2c-ca6a-4850-9433-81e4d17ec5c1" providerId="ADAL" clId="{FCB448EA-6AB6-4D36-914C-E7A4A5CE42CA}" dt="2021-10-26T14:41:07.524" v="7832" actId="790"/>
          <ac:spMkLst>
            <pc:docMk/>
            <pc:sldMk cId="3333727591" sldId="838"/>
            <ac:spMk id="3" creationId="{1D265850-BF3C-4198-94B7-7096C7717E53}"/>
          </ac:spMkLst>
        </pc:spChg>
        <pc:spChg chg="mod">
          <ac:chgData name="Bohms, H.M. (Michel)" userId="f0b80a2c-ca6a-4850-9433-81e4d17ec5c1" providerId="ADAL" clId="{FCB448EA-6AB6-4D36-914C-E7A4A5CE42CA}" dt="2021-10-26T14:41:07.521" v="7830" actId="790"/>
          <ac:spMkLst>
            <pc:docMk/>
            <pc:sldMk cId="3333727591" sldId="838"/>
            <ac:spMk id="20" creationId="{75688DDD-2E66-403C-9BF5-4C49D3E084ED}"/>
          </ac:spMkLst>
        </pc:spChg>
        <pc:spChg chg="mod">
          <ac:chgData name="Bohms, H.M. (Michel)" userId="f0b80a2c-ca6a-4850-9433-81e4d17ec5c1" providerId="ADAL" clId="{FCB448EA-6AB6-4D36-914C-E7A4A5CE42CA}" dt="2021-10-26T14:41:07.512" v="7826" actId="790"/>
          <ac:spMkLst>
            <pc:docMk/>
            <pc:sldMk cId="3333727591" sldId="838"/>
            <ac:spMk id="21" creationId="{FE664346-D93C-4516-BEE9-4BC3CADD3AF7}"/>
          </ac:spMkLst>
        </pc:spChg>
        <pc:spChg chg="mod">
          <ac:chgData name="Bohms, H.M. (Michel)" userId="f0b80a2c-ca6a-4850-9433-81e4d17ec5c1" providerId="ADAL" clId="{FCB448EA-6AB6-4D36-914C-E7A4A5CE42CA}" dt="2021-10-26T14:41:07.519" v="7829" actId="20577"/>
          <ac:spMkLst>
            <pc:docMk/>
            <pc:sldMk cId="3333727591" sldId="838"/>
            <ac:spMk id="23" creationId="{5EC91908-A738-49A5-A5F9-3F1FDCEFA267}"/>
          </ac:spMkLst>
        </pc:spChg>
      </pc:sldChg>
      <pc:sldChg chg="modSp mod">
        <pc:chgData name="Bohms, H.M. (Michel)" userId="f0b80a2c-ca6a-4850-9433-81e4d17ec5c1" providerId="ADAL" clId="{FCB448EA-6AB6-4D36-914C-E7A4A5CE42CA}" dt="2021-10-26T14:41:07.540" v="7839" actId="790"/>
        <pc:sldMkLst>
          <pc:docMk/>
          <pc:sldMk cId="1342825052" sldId="839"/>
        </pc:sldMkLst>
        <pc:spChg chg="mod">
          <ac:chgData name="Bohms, H.M. (Michel)" userId="f0b80a2c-ca6a-4850-9433-81e4d17ec5c1" providerId="ADAL" clId="{FCB448EA-6AB6-4D36-914C-E7A4A5CE42CA}" dt="2021-10-26T14:41:07.537" v="7838" actId="790"/>
          <ac:spMkLst>
            <pc:docMk/>
            <pc:sldMk cId="1342825052" sldId="839"/>
            <ac:spMk id="2" creationId="{EED5B460-C849-4FF6-AE80-F2300760DC93}"/>
          </ac:spMkLst>
        </pc:spChg>
        <pc:spChg chg="mod">
          <ac:chgData name="Bohms, H.M. (Michel)" userId="f0b80a2c-ca6a-4850-9433-81e4d17ec5c1" providerId="ADAL" clId="{FCB448EA-6AB6-4D36-914C-E7A4A5CE42CA}" dt="2021-10-26T14:41:07.540" v="7839" actId="790"/>
          <ac:spMkLst>
            <pc:docMk/>
            <pc:sldMk cId="1342825052" sldId="839"/>
            <ac:spMk id="3" creationId="{63652EE5-D54B-4B7E-B960-5A3044529880}"/>
          </ac:spMkLst>
        </pc:spChg>
        <pc:spChg chg="mod">
          <ac:chgData name="Bohms, H.M. (Michel)" userId="f0b80a2c-ca6a-4850-9433-81e4d17ec5c1" providerId="ADAL" clId="{FCB448EA-6AB6-4D36-914C-E7A4A5CE42CA}" dt="2021-10-26T14:41:07.536" v="7837" actId="790"/>
          <ac:spMkLst>
            <pc:docMk/>
            <pc:sldMk cId="1342825052" sldId="839"/>
            <ac:spMk id="20" creationId="{75688DDD-2E66-403C-9BF5-4C49D3E084ED}"/>
          </ac:spMkLst>
        </pc:spChg>
        <pc:spChg chg="mod">
          <ac:chgData name="Bohms, H.M. (Michel)" userId="f0b80a2c-ca6a-4850-9433-81e4d17ec5c1" providerId="ADAL" clId="{FCB448EA-6AB6-4D36-914C-E7A4A5CE42CA}" dt="2021-10-26T14:41:07.529" v="7833" actId="790"/>
          <ac:spMkLst>
            <pc:docMk/>
            <pc:sldMk cId="1342825052" sldId="839"/>
            <ac:spMk id="21" creationId="{FE664346-D93C-4516-BEE9-4BC3CADD3AF7}"/>
          </ac:spMkLst>
        </pc:spChg>
        <pc:spChg chg="mod">
          <ac:chgData name="Bohms, H.M. (Michel)" userId="f0b80a2c-ca6a-4850-9433-81e4d17ec5c1" providerId="ADAL" clId="{FCB448EA-6AB6-4D36-914C-E7A4A5CE42CA}" dt="2021-10-26T14:41:07.534" v="7836" actId="20577"/>
          <ac:spMkLst>
            <pc:docMk/>
            <pc:sldMk cId="1342825052" sldId="839"/>
            <ac:spMk id="23" creationId="{5EC91908-A738-49A5-A5F9-3F1FDCEFA267}"/>
          </ac:spMkLst>
        </pc:spChg>
      </pc:sldChg>
      <pc:sldChg chg="modSp mod">
        <pc:chgData name="Bohms, H.M. (Michel)" userId="f0b80a2c-ca6a-4850-9433-81e4d17ec5c1" providerId="ADAL" clId="{FCB448EA-6AB6-4D36-914C-E7A4A5CE42CA}" dt="2021-10-26T14:41:07.675" v="7907" actId="790"/>
        <pc:sldMkLst>
          <pc:docMk/>
          <pc:sldMk cId="3627674577" sldId="840"/>
        </pc:sldMkLst>
        <pc:spChg chg="mod">
          <ac:chgData name="Bohms, H.M. (Michel)" userId="f0b80a2c-ca6a-4850-9433-81e4d17ec5c1" providerId="ADAL" clId="{FCB448EA-6AB6-4D36-914C-E7A4A5CE42CA}" dt="2021-10-26T14:41:07.664" v="7901" actId="790"/>
          <ac:spMkLst>
            <pc:docMk/>
            <pc:sldMk cId="3627674577" sldId="840"/>
            <ac:spMk id="2" creationId="{8E4A8365-5098-4A07-AFC4-FB26E74AB18F}"/>
          </ac:spMkLst>
        </pc:spChg>
        <pc:spChg chg="mod">
          <ac:chgData name="Bohms, H.M. (Michel)" userId="f0b80a2c-ca6a-4850-9433-81e4d17ec5c1" providerId="ADAL" clId="{FCB448EA-6AB6-4D36-914C-E7A4A5CE42CA}" dt="2021-10-26T14:41:07.671" v="7905" actId="790"/>
          <ac:spMkLst>
            <pc:docMk/>
            <pc:sldMk cId="3627674577" sldId="840"/>
            <ac:spMk id="4" creationId="{EDD370BF-D847-48B5-A3D9-5445B4911F68}"/>
          </ac:spMkLst>
        </pc:spChg>
        <pc:spChg chg="mod">
          <ac:chgData name="Bohms, H.M. (Michel)" userId="f0b80a2c-ca6a-4850-9433-81e4d17ec5c1" providerId="ADAL" clId="{FCB448EA-6AB6-4D36-914C-E7A4A5CE42CA}" dt="2021-10-26T14:41:07.673" v="7906" actId="790"/>
          <ac:spMkLst>
            <pc:docMk/>
            <pc:sldMk cId="3627674577" sldId="840"/>
            <ac:spMk id="5" creationId="{B6103FEE-8B02-4285-B246-06DDCF479F3E}"/>
          </ac:spMkLst>
        </pc:spChg>
        <pc:spChg chg="mod">
          <ac:chgData name="Bohms, H.M. (Michel)" userId="f0b80a2c-ca6a-4850-9433-81e4d17ec5c1" providerId="ADAL" clId="{FCB448EA-6AB6-4D36-914C-E7A4A5CE42CA}" dt="2021-10-26T14:41:07.675" v="7907" actId="790"/>
          <ac:spMkLst>
            <pc:docMk/>
            <pc:sldMk cId="3627674577" sldId="840"/>
            <ac:spMk id="7" creationId="{3D91C922-A640-4AD8-8EA7-6B4F5597056B}"/>
          </ac:spMkLst>
        </pc:spChg>
        <pc:spChg chg="mod">
          <ac:chgData name="Bohms, H.M. (Michel)" userId="f0b80a2c-ca6a-4850-9433-81e4d17ec5c1" providerId="ADAL" clId="{FCB448EA-6AB6-4D36-914C-E7A4A5CE42CA}" dt="2021-10-26T14:41:07.669" v="7904" actId="20577"/>
          <ac:spMkLst>
            <pc:docMk/>
            <pc:sldMk cId="3627674577" sldId="840"/>
            <ac:spMk id="8" creationId="{966C8B26-9505-47BE-8D28-BB82979C5673}"/>
          </ac:spMkLst>
        </pc:spChg>
      </pc:sldChg>
      <pc:sldChg chg="modSp mod">
        <pc:chgData name="Bohms, H.M. (Michel)" userId="f0b80a2c-ca6a-4850-9433-81e4d17ec5c1" providerId="ADAL" clId="{FCB448EA-6AB6-4D36-914C-E7A4A5CE42CA}" dt="2021-10-26T14:41:07.569" v="7853" actId="790"/>
        <pc:sldMkLst>
          <pc:docMk/>
          <pc:sldMk cId="1893845725" sldId="841"/>
        </pc:sldMkLst>
        <pc:spChg chg="mod">
          <ac:chgData name="Bohms, H.M. (Michel)" userId="f0b80a2c-ca6a-4850-9433-81e4d17ec5c1" providerId="ADAL" clId="{FCB448EA-6AB6-4D36-914C-E7A4A5CE42CA}" dt="2021-10-26T14:41:07.558" v="7847" actId="790"/>
          <ac:spMkLst>
            <pc:docMk/>
            <pc:sldMk cId="1893845725" sldId="841"/>
            <ac:spMk id="2" creationId="{7AA5593C-283B-43D3-BFC4-1A917614CD94}"/>
          </ac:spMkLst>
        </pc:spChg>
        <pc:spChg chg="mod">
          <ac:chgData name="Bohms, H.M. (Michel)" userId="f0b80a2c-ca6a-4850-9433-81e4d17ec5c1" providerId="ADAL" clId="{FCB448EA-6AB6-4D36-914C-E7A4A5CE42CA}" dt="2021-10-26T14:41:07.564" v="7850" actId="20577"/>
          <ac:spMkLst>
            <pc:docMk/>
            <pc:sldMk cId="1893845725" sldId="841"/>
            <ac:spMk id="3" creationId="{C9F6FE08-198C-4058-A084-B5F7258298DC}"/>
          </ac:spMkLst>
        </pc:spChg>
        <pc:spChg chg="mod">
          <ac:chgData name="Bohms, H.M. (Michel)" userId="f0b80a2c-ca6a-4850-9433-81e4d17ec5c1" providerId="ADAL" clId="{FCB448EA-6AB6-4D36-914C-E7A4A5CE42CA}" dt="2021-10-26T14:41:07.567" v="7852" actId="790"/>
          <ac:spMkLst>
            <pc:docMk/>
            <pc:sldMk cId="1893845725" sldId="841"/>
            <ac:spMk id="4" creationId="{B49893E7-D012-4100-BD05-D8339DC9A3A7}"/>
          </ac:spMkLst>
        </pc:spChg>
        <pc:spChg chg="mod">
          <ac:chgData name="Bohms, H.M. (Michel)" userId="f0b80a2c-ca6a-4850-9433-81e4d17ec5c1" providerId="ADAL" clId="{FCB448EA-6AB6-4D36-914C-E7A4A5CE42CA}" dt="2021-10-26T14:41:07.569" v="7853" actId="790"/>
          <ac:spMkLst>
            <pc:docMk/>
            <pc:sldMk cId="1893845725" sldId="841"/>
            <ac:spMk id="5" creationId="{C3B1A9E2-A36D-49A8-AA5F-271DD2E5DED7}"/>
          </ac:spMkLst>
        </pc:spChg>
        <pc:spChg chg="mod">
          <ac:chgData name="Bohms, H.M. (Michel)" userId="f0b80a2c-ca6a-4850-9433-81e4d17ec5c1" providerId="ADAL" clId="{FCB448EA-6AB6-4D36-914C-E7A4A5CE42CA}" dt="2021-10-26T14:41:07.565" v="7851" actId="790"/>
          <ac:spMkLst>
            <pc:docMk/>
            <pc:sldMk cId="1893845725" sldId="841"/>
            <ac:spMk id="20" creationId="{8ABA233E-0819-409E-9EC1-338634BDF4FA}"/>
          </ac:spMkLst>
        </pc:spChg>
      </pc:sldChg>
      <pc:sldChg chg="modSp mod">
        <pc:chgData name="Bohms, H.M. (Michel)" userId="f0b80a2c-ca6a-4850-9433-81e4d17ec5c1" providerId="ADAL" clId="{FCB448EA-6AB6-4D36-914C-E7A4A5CE42CA}" dt="2021-10-26T14:41:07.602" v="7872" actId="790"/>
        <pc:sldMkLst>
          <pc:docMk/>
          <pc:sldMk cId="3606782783" sldId="842"/>
        </pc:sldMkLst>
        <pc:spChg chg="mod">
          <ac:chgData name="Bohms, H.M. (Michel)" userId="f0b80a2c-ca6a-4850-9433-81e4d17ec5c1" providerId="ADAL" clId="{FCB448EA-6AB6-4D36-914C-E7A4A5CE42CA}" dt="2021-10-26T14:41:07.570" v="7854" actId="790"/>
          <ac:spMkLst>
            <pc:docMk/>
            <pc:sldMk cId="3606782783" sldId="842"/>
            <ac:spMk id="2" creationId="{7AA5593C-283B-43D3-BFC4-1A917614CD94}"/>
          </ac:spMkLst>
        </pc:spChg>
        <pc:spChg chg="mod">
          <ac:chgData name="Bohms, H.M. (Michel)" userId="f0b80a2c-ca6a-4850-9433-81e4d17ec5c1" providerId="ADAL" clId="{FCB448EA-6AB6-4D36-914C-E7A4A5CE42CA}" dt="2021-10-26T14:41:07.576" v="7857" actId="20577"/>
          <ac:spMkLst>
            <pc:docMk/>
            <pc:sldMk cId="3606782783" sldId="842"/>
            <ac:spMk id="3" creationId="{C9F6FE08-198C-4058-A084-B5F7258298DC}"/>
          </ac:spMkLst>
        </pc:spChg>
        <pc:spChg chg="mod">
          <ac:chgData name="Bohms, H.M. (Michel)" userId="f0b80a2c-ca6a-4850-9433-81e4d17ec5c1" providerId="ADAL" clId="{FCB448EA-6AB6-4D36-914C-E7A4A5CE42CA}" dt="2021-10-26T14:41:07.590" v="7865" actId="790"/>
          <ac:spMkLst>
            <pc:docMk/>
            <pc:sldMk cId="3606782783" sldId="842"/>
            <ac:spMk id="4" creationId="{D3E64D68-AF50-4EC6-9D37-B5E8F1F230CF}"/>
          </ac:spMkLst>
        </pc:spChg>
        <pc:spChg chg="mod">
          <ac:chgData name="Bohms, H.M. (Michel)" userId="f0b80a2c-ca6a-4850-9433-81e4d17ec5c1" providerId="ADAL" clId="{FCB448EA-6AB6-4D36-914C-E7A4A5CE42CA}" dt="2021-10-26T14:41:07.579" v="7859" actId="790"/>
          <ac:spMkLst>
            <pc:docMk/>
            <pc:sldMk cId="3606782783" sldId="842"/>
            <ac:spMk id="6" creationId="{C5A02AF6-847C-461D-BF13-3C3F2A45E86C}"/>
          </ac:spMkLst>
        </pc:spChg>
        <pc:spChg chg="mod">
          <ac:chgData name="Bohms, H.M. (Michel)" userId="f0b80a2c-ca6a-4850-9433-81e4d17ec5c1" providerId="ADAL" clId="{FCB448EA-6AB6-4D36-914C-E7A4A5CE42CA}" dt="2021-10-26T14:41:07.581" v="7860" actId="790"/>
          <ac:spMkLst>
            <pc:docMk/>
            <pc:sldMk cId="3606782783" sldId="842"/>
            <ac:spMk id="7" creationId="{57781572-9E5E-40E2-ABD1-A8E6CDF35F70}"/>
          </ac:spMkLst>
        </pc:spChg>
        <pc:spChg chg="mod">
          <ac:chgData name="Bohms, H.M. (Michel)" userId="f0b80a2c-ca6a-4850-9433-81e4d17ec5c1" providerId="ADAL" clId="{FCB448EA-6AB6-4D36-914C-E7A4A5CE42CA}" dt="2021-10-26T14:41:07.583" v="7861" actId="790"/>
          <ac:spMkLst>
            <pc:docMk/>
            <pc:sldMk cId="3606782783" sldId="842"/>
            <ac:spMk id="8" creationId="{0FFD9904-9A22-4B4D-970A-145949E48B82}"/>
          </ac:spMkLst>
        </pc:spChg>
        <pc:spChg chg="mod">
          <ac:chgData name="Bohms, H.M. (Michel)" userId="f0b80a2c-ca6a-4850-9433-81e4d17ec5c1" providerId="ADAL" clId="{FCB448EA-6AB6-4D36-914C-E7A4A5CE42CA}" dt="2021-10-26T14:41:07.584" v="7862" actId="790"/>
          <ac:spMkLst>
            <pc:docMk/>
            <pc:sldMk cId="3606782783" sldId="842"/>
            <ac:spMk id="9" creationId="{5AE78B3F-E07E-489C-B40E-B5CB9841DFAB}"/>
          </ac:spMkLst>
        </pc:spChg>
        <pc:spChg chg="mod">
          <ac:chgData name="Bohms, H.M. (Michel)" userId="f0b80a2c-ca6a-4850-9433-81e4d17ec5c1" providerId="ADAL" clId="{FCB448EA-6AB6-4D36-914C-E7A4A5CE42CA}" dt="2021-10-26T14:41:07.586" v="7863" actId="790"/>
          <ac:spMkLst>
            <pc:docMk/>
            <pc:sldMk cId="3606782783" sldId="842"/>
            <ac:spMk id="10" creationId="{FA48114E-30E3-4EB6-8F39-E0FA3DF18269}"/>
          </ac:spMkLst>
        </pc:spChg>
        <pc:spChg chg="mod">
          <ac:chgData name="Bohms, H.M. (Michel)" userId="f0b80a2c-ca6a-4850-9433-81e4d17ec5c1" providerId="ADAL" clId="{FCB448EA-6AB6-4D36-914C-E7A4A5CE42CA}" dt="2021-10-26T14:41:07.588" v="7864" actId="790"/>
          <ac:spMkLst>
            <pc:docMk/>
            <pc:sldMk cId="3606782783" sldId="842"/>
            <ac:spMk id="11" creationId="{BCE5261C-9515-4483-8769-925C9EEBF984}"/>
          </ac:spMkLst>
        </pc:spChg>
        <pc:spChg chg="mod">
          <ac:chgData name="Bohms, H.M. (Michel)" userId="f0b80a2c-ca6a-4850-9433-81e4d17ec5c1" providerId="ADAL" clId="{FCB448EA-6AB6-4D36-914C-E7A4A5CE42CA}" dt="2021-10-26T14:41:07.600" v="7871" actId="790"/>
          <ac:spMkLst>
            <pc:docMk/>
            <pc:sldMk cId="3606782783" sldId="842"/>
            <ac:spMk id="12" creationId="{0852E484-D158-41AB-BB27-494D3860FEE5}"/>
          </ac:spMkLst>
        </pc:spChg>
        <pc:spChg chg="mod">
          <ac:chgData name="Bohms, H.M. (Michel)" userId="f0b80a2c-ca6a-4850-9433-81e4d17ec5c1" providerId="ADAL" clId="{FCB448EA-6AB6-4D36-914C-E7A4A5CE42CA}" dt="2021-10-26T14:41:07.591" v="7866" actId="790"/>
          <ac:spMkLst>
            <pc:docMk/>
            <pc:sldMk cId="3606782783" sldId="842"/>
            <ac:spMk id="13" creationId="{7AB49EC2-88A6-4176-A9E2-23902B704B45}"/>
          </ac:spMkLst>
        </pc:spChg>
        <pc:spChg chg="mod">
          <ac:chgData name="Bohms, H.M. (Michel)" userId="f0b80a2c-ca6a-4850-9433-81e4d17ec5c1" providerId="ADAL" clId="{FCB448EA-6AB6-4D36-914C-E7A4A5CE42CA}" dt="2021-10-26T14:41:07.593" v="7867" actId="790"/>
          <ac:spMkLst>
            <pc:docMk/>
            <pc:sldMk cId="3606782783" sldId="842"/>
            <ac:spMk id="14" creationId="{560C72F3-C190-4B83-A84C-79CEC6DB3D63}"/>
          </ac:spMkLst>
        </pc:spChg>
        <pc:spChg chg="mod">
          <ac:chgData name="Bohms, H.M. (Michel)" userId="f0b80a2c-ca6a-4850-9433-81e4d17ec5c1" providerId="ADAL" clId="{FCB448EA-6AB6-4D36-914C-E7A4A5CE42CA}" dt="2021-10-26T14:41:07.595" v="7868" actId="790"/>
          <ac:spMkLst>
            <pc:docMk/>
            <pc:sldMk cId="3606782783" sldId="842"/>
            <ac:spMk id="15" creationId="{7942C8EF-3A18-4BCC-A3AD-4F1458EA944A}"/>
          </ac:spMkLst>
        </pc:spChg>
        <pc:spChg chg="mod">
          <ac:chgData name="Bohms, H.M. (Michel)" userId="f0b80a2c-ca6a-4850-9433-81e4d17ec5c1" providerId="ADAL" clId="{FCB448EA-6AB6-4D36-914C-E7A4A5CE42CA}" dt="2021-10-26T14:41:07.597" v="7869" actId="790"/>
          <ac:spMkLst>
            <pc:docMk/>
            <pc:sldMk cId="3606782783" sldId="842"/>
            <ac:spMk id="16" creationId="{72BB0546-E28B-4763-B064-A5AEB531AA3D}"/>
          </ac:spMkLst>
        </pc:spChg>
        <pc:spChg chg="mod">
          <ac:chgData name="Bohms, H.M. (Michel)" userId="f0b80a2c-ca6a-4850-9433-81e4d17ec5c1" providerId="ADAL" clId="{FCB448EA-6AB6-4D36-914C-E7A4A5CE42CA}" dt="2021-10-26T14:41:07.598" v="7870" actId="790"/>
          <ac:spMkLst>
            <pc:docMk/>
            <pc:sldMk cId="3606782783" sldId="842"/>
            <ac:spMk id="17" creationId="{D185D041-B950-46CF-97A5-F0C09E55AC75}"/>
          </ac:spMkLst>
        </pc:spChg>
        <pc:spChg chg="mod">
          <ac:chgData name="Bohms, H.M. (Michel)" userId="f0b80a2c-ca6a-4850-9433-81e4d17ec5c1" providerId="ADAL" clId="{FCB448EA-6AB6-4D36-914C-E7A4A5CE42CA}" dt="2021-10-26T14:41:07.602" v="7872" actId="790"/>
          <ac:spMkLst>
            <pc:docMk/>
            <pc:sldMk cId="3606782783" sldId="842"/>
            <ac:spMk id="18" creationId="{FD29D1A8-73B8-497E-8CCB-66B9C47D0F91}"/>
          </ac:spMkLst>
        </pc:spChg>
        <pc:spChg chg="mod">
          <ac:chgData name="Bohms, H.M. (Michel)" userId="f0b80a2c-ca6a-4850-9433-81e4d17ec5c1" providerId="ADAL" clId="{FCB448EA-6AB6-4D36-914C-E7A4A5CE42CA}" dt="2021-10-26T14:41:07.577" v="7858" actId="790"/>
          <ac:spMkLst>
            <pc:docMk/>
            <pc:sldMk cId="3606782783" sldId="842"/>
            <ac:spMk id="20" creationId="{8ABA233E-0819-409E-9EC1-338634BDF4FA}"/>
          </ac:spMkLst>
        </pc:spChg>
      </pc:sldChg>
      <pc:sldChg chg="modSp mod">
        <pc:chgData name="Bohms, H.M. (Michel)" userId="f0b80a2c-ca6a-4850-9433-81e4d17ec5c1" providerId="ADAL" clId="{FCB448EA-6AB6-4D36-914C-E7A4A5CE42CA}" dt="2021-10-26T14:41:07.705" v="7921" actId="790"/>
        <pc:sldMkLst>
          <pc:docMk/>
          <pc:sldMk cId="2619759584" sldId="843"/>
        </pc:sldMkLst>
        <pc:spChg chg="mod">
          <ac:chgData name="Bohms, H.M. (Michel)" userId="f0b80a2c-ca6a-4850-9433-81e4d17ec5c1" providerId="ADAL" clId="{FCB448EA-6AB6-4D36-914C-E7A4A5CE42CA}" dt="2021-10-26T14:41:07.694" v="7915" actId="790"/>
          <ac:spMkLst>
            <pc:docMk/>
            <pc:sldMk cId="2619759584" sldId="843"/>
            <ac:spMk id="2" creationId="{8E4A8365-5098-4A07-AFC4-FB26E74AB18F}"/>
          </ac:spMkLst>
        </pc:spChg>
        <pc:spChg chg="mod">
          <ac:chgData name="Bohms, H.M. (Michel)" userId="f0b80a2c-ca6a-4850-9433-81e4d17ec5c1" providerId="ADAL" clId="{FCB448EA-6AB6-4D36-914C-E7A4A5CE42CA}" dt="2021-10-26T14:41:07.701" v="7919" actId="790"/>
          <ac:spMkLst>
            <pc:docMk/>
            <pc:sldMk cId="2619759584" sldId="843"/>
            <ac:spMk id="4" creationId="{EDD370BF-D847-48B5-A3D9-5445B4911F68}"/>
          </ac:spMkLst>
        </pc:spChg>
        <pc:spChg chg="mod">
          <ac:chgData name="Bohms, H.M. (Michel)" userId="f0b80a2c-ca6a-4850-9433-81e4d17ec5c1" providerId="ADAL" clId="{FCB448EA-6AB6-4D36-914C-E7A4A5CE42CA}" dt="2021-10-26T14:41:07.703" v="7920" actId="790"/>
          <ac:spMkLst>
            <pc:docMk/>
            <pc:sldMk cId="2619759584" sldId="843"/>
            <ac:spMk id="5" creationId="{B6103FEE-8B02-4285-B246-06DDCF479F3E}"/>
          </ac:spMkLst>
        </pc:spChg>
        <pc:spChg chg="mod">
          <ac:chgData name="Bohms, H.M. (Michel)" userId="f0b80a2c-ca6a-4850-9433-81e4d17ec5c1" providerId="ADAL" clId="{FCB448EA-6AB6-4D36-914C-E7A4A5CE42CA}" dt="2021-10-26T14:41:07.705" v="7921" actId="790"/>
          <ac:spMkLst>
            <pc:docMk/>
            <pc:sldMk cId="2619759584" sldId="843"/>
            <ac:spMk id="7" creationId="{3D91C922-A640-4AD8-8EA7-6B4F5597056B}"/>
          </ac:spMkLst>
        </pc:spChg>
        <pc:spChg chg="mod">
          <ac:chgData name="Bohms, H.M. (Michel)" userId="f0b80a2c-ca6a-4850-9433-81e4d17ec5c1" providerId="ADAL" clId="{FCB448EA-6AB6-4D36-914C-E7A4A5CE42CA}" dt="2021-10-26T14:41:07.700" v="7918" actId="20577"/>
          <ac:spMkLst>
            <pc:docMk/>
            <pc:sldMk cId="2619759584" sldId="843"/>
            <ac:spMk id="8" creationId="{966C8B26-9505-47BE-8D28-BB82979C5673}"/>
          </ac:spMkLst>
        </pc:spChg>
      </pc:sldChg>
      <pc:sldChg chg="modSp mod">
        <pc:chgData name="Bohms, H.M. (Michel)" userId="f0b80a2c-ca6a-4850-9433-81e4d17ec5c1" providerId="ADAL" clId="{FCB448EA-6AB6-4D36-914C-E7A4A5CE42CA}" dt="2021-10-26T14:41:07.734" v="7935" actId="790"/>
        <pc:sldMkLst>
          <pc:docMk/>
          <pc:sldMk cId="1696534379" sldId="844"/>
        </pc:sldMkLst>
        <pc:spChg chg="mod">
          <ac:chgData name="Bohms, H.M. (Michel)" userId="f0b80a2c-ca6a-4850-9433-81e4d17ec5c1" providerId="ADAL" clId="{FCB448EA-6AB6-4D36-914C-E7A4A5CE42CA}" dt="2021-10-26T14:41:07.724" v="7929" actId="790"/>
          <ac:spMkLst>
            <pc:docMk/>
            <pc:sldMk cId="1696534379" sldId="844"/>
            <ac:spMk id="2" creationId="{8E4A8365-5098-4A07-AFC4-FB26E74AB18F}"/>
          </ac:spMkLst>
        </pc:spChg>
        <pc:spChg chg="mod">
          <ac:chgData name="Bohms, H.M. (Michel)" userId="f0b80a2c-ca6a-4850-9433-81e4d17ec5c1" providerId="ADAL" clId="{FCB448EA-6AB6-4D36-914C-E7A4A5CE42CA}" dt="2021-10-26T14:41:07.731" v="7933" actId="790"/>
          <ac:spMkLst>
            <pc:docMk/>
            <pc:sldMk cId="1696534379" sldId="844"/>
            <ac:spMk id="4" creationId="{EDD370BF-D847-48B5-A3D9-5445B4911F68}"/>
          </ac:spMkLst>
        </pc:spChg>
        <pc:spChg chg="mod">
          <ac:chgData name="Bohms, H.M. (Michel)" userId="f0b80a2c-ca6a-4850-9433-81e4d17ec5c1" providerId="ADAL" clId="{FCB448EA-6AB6-4D36-914C-E7A4A5CE42CA}" dt="2021-10-26T14:41:07.733" v="7934" actId="790"/>
          <ac:spMkLst>
            <pc:docMk/>
            <pc:sldMk cId="1696534379" sldId="844"/>
            <ac:spMk id="5" creationId="{B6103FEE-8B02-4285-B246-06DDCF479F3E}"/>
          </ac:spMkLst>
        </pc:spChg>
        <pc:spChg chg="mod">
          <ac:chgData name="Bohms, H.M. (Michel)" userId="f0b80a2c-ca6a-4850-9433-81e4d17ec5c1" providerId="ADAL" clId="{FCB448EA-6AB6-4D36-914C-E7A4A5CE42CA}" dt="2021-10-26T14:41:07.734" v="7935" actId="790"/>
          <ac:spMkLst>
            <pc:docMk/>
            <pc:sldMk cId="1696534379" sldId="844"/>
            <ac:spMk id="7" creationId="{3D91C922-A640-4AD8-8EA7-6B4F5597056B}"/>
          </ac:spMkLst>
        </pc:spChg>
        <pc:spChg chg="mod">
          <ac:chgData name="Bohms, H.M. (Michel)" userId="f0b80a2c-ca6a-4850-9433-81e4d17ec5c1" providerId="ADAL" clId="{FCB448EA-6AB6-4D36-914C-E7A4A5CE42CA}" dt="2021-10-26T14:41:07.729" v="7932" actId="20577"/>
          <ac:spMkLst>
            <pc:docMk/>
            <pc:sldMk cId="1696534379" sldId="844"/>
            <ac:spMk id="8" creationId="{966C8B26-9505-47BE-8D28-BB82979C5673}"/>
          </ac:spMkLst>
        </pc:spChg>
      </pc:sldChg>
      <pc:sldChg chg="modSp mod">
        <pc:chgData name="Bohms, H.M. (Michel)" userId="f0b80a2c-ca6a-4850-9433-81e4d17ec5c1" providerId="ADAL" clId="{FCB448EA-6AB6-4D36-914C-E7A4A5CE42CA}" dt="2021-10-26T14:41:07.746" v="7942" actId="790"/>
        <pc:sldMkLst>
          <pc:docMk/>
          <pc:sldMk cId="3576504763" sldId="845"/>
        </pc:sldMkLst>
        <pc:spChg chg="mod">
          <ac:chgData name="Bohms, H.M. (Michel)" userId="f0b80a2c-ca6a-4850-9433-81e4d17ec5c1" providerId="ADAL" clId="{FCB448EA-6AB6-4D36-914C-E7A4A5CE42CA}" dt="2021-10-26T14:41:07.736" v="7936" actId="790"/>
          <ac:spMkLst>
            <pc:docMk/>
            <pc:sldMk cId="3576504763" sldId="845"/>
            <ac:spMk id="2" creationId="{8E4A8365-5098-4A07-AFC4-FB26E74AB18F}"/>
          </ac:spMkLst>
        </pc:spChg>
        <pc:spChg chg="mod">
          <ac:chgData name="Bohms, H.M. (Michel)" userId="f0b80a2c-ca6a-4850-9433-81e4d17ec5c1" providerId="ADAL" clId="{FCB448EA-6AB6-4D36-914C-E7A4A5CE42CA}" dt="2021-10-26T14:41:07.743" v="7940" actId="790"/>
          <ac:spMkLst>
            <pc:docMk/>
            <pc:sldMk cId="3576504763" sldId="845"/>
            <ac:spMk id="4" creationId="{EDD370BF-D847-48B5-A3D9-5445B4911F68}"/>
          </ac:spMkLst>
        </pc:spChg>
        <pc:spChg chg="mod">
          <ac:chgData name="Bohms, H.M. (Michel)" userId="f0b80a2c-ca6a-4850-9433-81e4d17ec5c1" providerId="ADAL" clId="{FCB448EA-6AB6-4D36-914C-E7A4A5CE42CA}" dt="2021-10-26T14:41:07.745" v="7941" actId="790"/>
          <ac:spMkLst>
            <pc:docMk/>
            <pc:sldMk cId="3576504763" sldId="845"/>
            <ac:spMk id="5" creationId="{B6103FEE-8B02-4285-B246-06DDCF479F3E}"/>
          </ac:spMkLst>
        </pc:spChg>
        <pc:spChg chg="mod">
          <ac:chgData name="Bohms, H.M. (Michel)" userId="f0b80a2c-ca6a-4850-9433-81e4d17ec5c1" providerId="ADAL" clId="{FCB448EA-6AB6-4D36-914C-E7A4A5CE42CA}" dt="2021-10-26T14:41:07.746" v="7942" actId="790"/>
          <ac:spMkLst>
            <pc:docMk/>
            <pc:sldMk cId="3576504763" sldId="845"/>
            <ac:spMk id="7" creationId="{3D91C922-A640-4AD8-8EA7-6B4F5597056B}"/>
          </ac:spMkLst>
        </pc:spChg>
        <pc:spChg chg="mod">
          <ac:chgData name="Bohms, H.M. (Michel)" userId="f0b80a2c-ca6a-4850-9433-81e4d17ec5c1" providerId="ADAL" clId="{FCB448EA-6AB6-4D36-914C-E7A4A5CE42CA}" dt="2021-10-26T14:41:07.741" v="7939" actId="20577"/>
          <ac:spMkLst>
            <pc:docMk/>
            <pc:sldMk cId="3576504763" sldId="845"/>
            <ac:spMk id="8" creationId="{966C8B26-9505-47BE-8D28-BB82979C5673}"/>
          </ac:spMkLst>
        </pc:spChg>
      </pc:sldChg>
      <pc:sldChg chg="modSp mod">
        <pc:chgData name="Bohms, H.M. (Michel)" userId="f0b80a2c-ca6a-4850-9433-81e4d17ec5c1" providerId="ADAL" clId="{FCB448EA-6AB6-4D36-914C-E7A4A5CE42CA}" dt="2021-10-26T14:41:07.827" v="7982" actId="790"/>
        <pc:sldMkLst>
          <pc:docMk/>
          <pc:sldMk cId="4149892657" sldId="846"/>
        </pc:sldMkLst>
        <pc:spChg chg="mod">
          <ac:chgData name="Bohms, H.M. (Michel)" userId="f0b80a2c-ca6a-4850-9433-81e4d17ec5c1" providerId="ADAL" clId="{FCB448EA-6AB6-4D36-914C-E7A4A5CE42CA}" dt="2021-10-26T14:41:07.803" v="7969" actId="20577"/>
          <ac:spMkLst>
            <pc:docMk/>
            <pc:sldMk cId="4149892657" sldId="846"/>
            <ac:spMk id="3" creationId="{D9F34EAB-DF02-488B-9688-0BED6B473BF0}"/>
          </ac:spMkLst>
        </pc:spChg>
        <pc:spChg chg="mod">
          <ac:chgData name="Bohms, H.M. (Michel)" userId="f0b80a2c-ca6a-4850-9433-81e4d17ec5c1" providerId="ADAL" clId="{FCB448EA-6AB6-4D36-914C-E7A4A5CE42CA}" dt="2021-10-26T14:41:07.805" v="7970" actId="790"/>
          <ac:spMkLst>
            <pc:docMk/>
            <pc:sldMk cId="4149892657" sldId="846"/>
            <ac:spMk id="4" creationId="{9ACE0254-1A36-42B8-9875-44F0EE63F79B}"/>
          </ac:spMkLst>
        </pc:spChg>
        <pc:spChg chg="mod">
          <ac:chgData name="Bohms, H.M. (Michel)" userId="f0b80a2c-ca6a-4850-9433-81e4d17ec5c1" providerId="ADAL" clId="{FCB448EA-6AB6-4D36-914C-E7A4A5CE42CA}" dt="2021-10-26T14:41:07.807" v="7971" actId="790"/>
          <ac:spMkLst>
            <pc:docMk/>
            <pc:sldMk cId="4149892657" sldId="846"/>
            <ac:spMk id="5" creationId="{C443A04A-27DD-42FC-8844-A12A15F5BD2D}"/>
          </ac:spMkLst>
        </pc:spChg>
        <pc:spChg chg="mod">
          <ac:chgData name="Bohms, H.M. (Michel)" userId="f0b80a2c-ca6a-4850-9433-81e4d17ec5c1" providerId="ADAL" clId="{FCB448EA-6AB6-4D36-914C-E7A4A5CE42CA}" dt="2021-10-26T14:41:07.809" v="7972" actId="790"/>
          <ac:spMkLst>
            <pc:docMk/>
            <pc:sldMk cId="4149892657" sldId="846"/>
            <ac:spMk id="7" creationId="{7CEE54AA-4429-44D0-8B0C-995A7FECCD94}"/>
          </ac:spMkLst>
        </pc:spChg>
        <pc:spChg chg="mod">
          <ac:chgData name="Bohms, H.M. (Michel)" userId="f0b80a2c-ca6a-4850-9433-81e4d17ec5c1" providerId="ADAL" clId="{FCB448EA-6AB6-4D36-914C-E7A4A5CE42CA}" dt="2021-10-26T14:41:07.810" v="7973" actId="790"/>
          <ac:spMkLst>
            <pc:docMk/>
            <pc:sldMk cId="4149892657" sldId="846"/>
            <ac:spMk id="11" creationId="{478F5B55-9F09-46DE-AABC-60EDAF7C1736}"/>
          </ac:spMkLst>
        </pc:spChg>
        <pc:spChg chg="mod">
          <ac:chgData name="Bohms, H.M. (Michel)" userId="f0b80a2c-ca6a-4850-9433-81e4d17ec5c1" providerId="ADAL" clId="{FCB448EA-6AB6-4D36-914C-E7A4A5CE42CA}" dt="2021-10-26T14:41:07.813" v="7974" actId="790"/>
          <ac:spMkLst>
            <pc:docMk/>
            <pc:sldMk cId="4149892657" sldId="846"/>
            <ac:spMk id="12" creationId="{356F6488-231A-4703-AB1F-5C092882CC8D}"/>
          </ac:spMkLst>
        </pc:spChg>
        <pc:spChg chg="mod">
          <ac:chgData name="Bohms, H.M. (Michel)" userId="f0b80a2c-ca6a-4850-9433-81e4d17ec5c1" providerId="ADAL" clId="{FCB448EA-6AB6-4D36-914C-E7A4A5CE42CA}" dt="2021-10-26T14:41:07.815" v="7975" actId="790"/>
          <ac:spMkLst>
            <pc:docMk/>
            <pc:sldMk cId="4149892657" sldId="846"/>
            <ac:spMk id="15" creationId="{A5171011-BD71-40AC-8F16-D3074F70717A}"/>
          </ac:spMkLst>
        </pc:spChg>
        <pc:spChg chg="mod">
          <ac:chgData name="Bohms, H.M. (Michel)" userId="f0b80a2c-ca6a-4850-9433-81e4d17ec5c1" providerId="ADAL" clId="{FCB448EA-6AB6-4D36-914C-E7A4A5CE42CA}" dt="2021-10-26T14:41:07.816" v="7976" actId="790"/>
          <ac:spMkLst>
            <pc:docMk/>
            <pc:sldMk cId="4149892657" sldId="846"/>
            <ac:spMk id="18" creationId="{1E194A3D-279E-46E7-B1FA-BD42E11B13BA}"/>
          </ac:spMkLst>
        </pc:spChg>
        <pc:spChg chg="mod">
          <ac:chgData name="Bohms, H.M. (Michel)" userId="f0b80a2c-ca6a-4850-9433-81e4d17ec5c1" providerId="ADAL" clId="{FCB448EA-6AB6-4D36-914C-E7A4A5CE42CA}" dt="2021-10-26T14:41:07.818" v="7977" actId="790"/>
          <ac:spMkLst>
            <pc:docMk/>
            <pc:sldMk cId="4149892657" sldId="846"/>
            <ac:spMk id="20" creationId="{0B384FAB-E99D-40C9-A099-70B494D7AC2A}"/>
          </ac:spMkLst>
        </pc:spChg>
        <pc:spChg chg="mod">
          <ac:chgData name="Bohms, H.M. (Michel)" userId="f0b80a2c-ca6a-4850-9433-81e4d17ec5c1" providerId="ADAL" clId="{FCB448EA-6AB6-4D36-914C-E7A4A5CE42CA}" dt="2021-10-26T14:41:07.820" v="7978" actId="790"/>
          <ac:spMkLst>
            <pc:docMk/>
            <pc:sldMk cId="4149892657" sldId="846"/>
            <ac:spMk id="22" creationId="{A934A483-9A4C-47FC-9A6A-6B8AC2F4FE0D}"/>
          </ac:spMkLst>
        </pc:spChg>
        <pc:spChg chg="mod">
          <ac:chgData name="Bohms, H.M. (Michel)" userId="f0b80a2c-ca6a-4850-9433-81e4d17ec5c1" providerId="ADAL" clId="{FCB448EA-6AB6-4D36-914C-E7A4A5CE42CA}" dt="2021-10-26T14:41:07.822" v="7979" actId="790"/>
          <ac:spMkLst>
            <pc:docMk/>
            <pc:sldMk cId="4149892657" sldId="846"/>
            <ac:spMk id="23" creationId="{9DEB74E3-9511-41B1-8C6E-C3ACE37437D2}"/>
          </ac:spMkLst>
        </pc:spChg>
        <pc:spChg chg="mod">
          <ac:chgData name="Bohms, H.M. (Michel)" userId="f0b80a2c-ca6a-4850-9433-81e4d17ec5c1" providerId="ADAL" clId="{FCB448EA-6AB6-4D36-914C-E7A4A5CE42CA}" dt="2021-10-26T14:41:07.824" v="7980" actId="790"/>
          <ac:spMkLst>
            <pc:docMk/>
            <pc:sldMk cId="4149892657" sldId="846"/>
            <ac:spMk id="24" creationId="{CC51C2DE-388B-4BC5-A98E-B6408A7F7FFD}"/>
          </ac:spMkLst>
        </pc:spChg>
        <pc:spChg chg="mod">
          <ac:chgData name="Bohms, H.M. (Michel)" userId="f0b80a2c-ca6a-4850-9433-81e4d17ec5c1" providerId="ADAL" clId="{FCB448EA-6AB6-4D36-914C-E7A4A5CE42CA}" dt="2021-10-26T14:41:07.825" v="7981" actId="790"/>
          <ac:spMkLst>
            <pc:docMk/>
            <pc:sldMk cId="4149892657" sldId="846"/>
            <ac:spMk id="25" creationId="{BA2BA1C1-9A3D-4D07-B0DB-46ED1CD2BE32}"/>
          </ac:spMkLst>
        </pc:spChg>
        <pc:spChg chg="mod">
          <ac:chgData name="Bohms, H.M. (Michel)" userId="f0b80a2c-ca6a-4850-9433-81e4d17ec5c1" providerId="ADAL" clId="{FCB448EA-6AB6-4D36-914C-E7A4A5CE42CA}" dt="2021-10-26T14:41:07.827" v="7982" actId="790"/>
          <ac:spMkLst>
            <pc:docMk/>
            <pc:sldMk cId="4149892657" sldId="846"/>
            <ac:spMk id="26" creationId="{25D2962D-BDFD-4B50-99A0-D5DB3B8578FC}"/>
          </ac:spMkLst>
        </pc:spChg>
      </pc:sldChg>
      <pc:sldChg chg="modSp mod">
        <pc:chgData name="Bohms, H.M. (Michel)" userId="f0b80a2c-ca6a-4850-9433-81e4d17ec5c1" providerId="ADAL" clId="{FCB448EA-6AB6-4D36-914C-E7A4A5CE42CA}" dt="2021-10-26T14:41:07.721" v="7928" actId="790"/>
        <pc:sldMkLst>
          <pc:docMk/>
          <pc:sldMk cId="2908492295" sldId="847"/>
        </pc:sldMkLst>
        <pc:spChg chg="mod">
          <ac:chgData name="Bohms, H.M. (Michel)" userId="f0b80a2c-ca6a-4850-9433-81e4d17ec5c1" providerId="ADAL" clId="{FCB448EA-6AB6-4D36-914C-E7A4A5CE42CA}" dt="2021-10-26T14:41:07.709" v="7922" actId="790"/>
          <ac:spMkLst>
            <pc:docMk/>
            <pc:sldMk cId="2908492295" sldId="847"/>
            <ac:spMk id="2" creationId="{8E4A8365-5098-4A07-AFC4-FB26E74AB18F}"/>
          </ac:spMkLst>
        </pc:spChg>
        <pc:spChg chg="mod">
          <ac:chgData name="Bohms, H.M. (Michel)" userId="f0b80a2c-ca6a-4850-9433-81e4d17ec5c1" providerId="ADAL" clId="{FCB448EA-6AB6-4D36-914C-E7A4A5CE42CA}" dt="2021-10-26T14:41:07.717" v="7926" actId="790"/>
          <ac:spMkLst>
            <pc:docMk/>
            <pc:sldMk cId="2908492295" sldId="847"/>
            <ac:spMk id="4" creationId="{EDD370BF-D847-48B5-A3D9-5445B4911F68}"/>
          </ac:spMkLst>
        </pc:spChg>
        <pc:spChg chg="mod">
          <ac:chgData name="Bohms, H.M. (Michel)" userId="f0b80a2c-ca6a-4850-9433-81e4d17ec5c1" providerId="ADAL" clId="{FCB448EA-6AB6-4D36-914C-E7A4A5CE42CA}" dt="2021-10-26T14:41:07.719" v="7927" actId="790"/>
          <ac:spMkLst>
            <pc:docMk/>
            <pc:sldMk cId="2908492295" sldId="847"/>
            <ac:spMk id="5" creationId="{B6103FEE-8B02-4285-B246-06DDCF479F3E}"/>
          </ac:spMkLst>
        </pc:spChg>
        <pc:spChg chg="mod">
          <ac:chgData name="Bohms, H.M. (Michel)" userId="f0b80a2c-ca6a-4850-9433-81e4d17ec5c1" providerId="ADAL" clId="{FCB448EA-6AB6-4D36-914C-E7A4A5CE42CA}" dt="2021-10-26T14:41:07.721" v="7928" actId="790"/>
          <ac:spMkLst>
            <pc:docMk/>
            <pc:sldMk cId="2908492295" sldId="847"/>
            <ac:spMk id="7" creationId="{3D91C922-A640-4AD8-8EA7-6B4F5597056B}"/>
          </ac:spMkLst>
        </pc:spChg>
        <pc:spChg chg="mod">
          <ac:chgData name="Bohms, H.M. (Michel)" userId="f0b80a2c-ca6a-4850-9433-81e4d17ec5c1" providerId="ADAL" clId="{FCB448EA-6AB6-4D36-914C-E7A4A5CE42CA}" dt="2021-10-26T14:41:07.716" v="7925" actId="20577"/>
          <ac:spMkLst>
            <pc:docMk/>
            <pc:sldMk cId="2908492295" sldId="847"/>
            <ac:spMk id="8" creationId="{966C8B26-9505-47BE-8D28-BB82979C5673}"/>
          </ac:spMkLst>
        </pc:spChg>
      </pc:sldChg>
      <pc:sldChg chg="modSp mod">
        <pc:chgData name="Bohms, H.M. (Michel)" userId="f0b80a2c-ca6a-4850-9433-81e4d17ec5c1" providerId="ADAL" clId="{FCB448EA-6AB6-4D36-914C-E7A4A5CE42CA}" dt="2021-10-26T14:41:07.660" v="7900" actId="790"/>
        <pc:sldMkLst>
          <pc:docMk/>
          <pc:sldMk cId="1841346156" sldId="848"/>
        </pc:sldMkLst>
        <pc:spChg chg="mod">
          <ac:chgData name="Bohms, H.M. (Michel)" userId="f0b80a2c-ca6a-4850-9433-81e4d17ec5c1" providerId="ADAL" clId="{FCB448EA-6AB6-4D36-914C-E7A4A5CE42CA}" dt="2021-10-26T14:41:07.626" v="7883" actId="790"/>
          <ac:spMkLst>
            <pc:docMk/>
            <pc:sldMk cId="1841346156" sldId="848"/>
            <ac:spMk id="2" creationId="{B0537D33-8254-46F6-BA37-633126426B7E}"/>
          </ac:spMkLst>
        </pc:spChg>
        <pc:spChg chg="mod">
          <ac:chgData name="Bohms, H.M. (Michel)" userId="f0b80a2c-ca6a-4850-9433-81e4d17ec5c1" providerId="ADAL" clId="{FCB448EA-6AB6-4D36-914C-E7A4A5CE42CA}" dt="2021-10-26T14:41:07.623" v="7881" actId="790"/>
          <ac:spMkLst>
            <pc:docMk/>
            <pc:sldMk cId="1841346156" sldId="848"/>
            <ac:spMk id="4" creationId="{3371D25C-BEA5-4CF4-BD10-8420FFAF3967}"/>
          </ac:spMkLst>
        </pc:spChg>
        <pc:spChg chg="mod">
          <ac:chgData name="Bohms, H.M. (Michel)" userId="f0b80a2c-ca6a-4850-9433-81e4d17ec5c1" providerId="ADAL" clId="{FCB448EA-6AB6-4D36-914C-E7A4A5CE42CA}" dt="2021-10-26T14:41:07.625" v="7882" actId="790"/>
          <ac:spMkLst>
            <pc:docMk/>
            <pc:sldMk cId="1841346156" sldId="848"/>
            <ac:spMk id="5" creationId="{F52BB630-AC9E-4899-B4A9-3EA506E118EC}"/>
          </ac:spMkLst>
        </pc:spChg>
        <pc:spChg chg="mod">
          <ac:chgData name="Bohms, H.M. (Michel)" userId="f0b80a2c-ca6a-4850-9433-81e4d17ec5c1" providerId="ADAL" clId="{FCB448EA-6AB6-4D36-914C-E7A4A5CE42CA}" dt="2021-10-26T14:41:07.616" v="7877" actId="790"/>
          <ac:spMkLst>
            <pc:docMk/>
            <pc:sldMk cId="1841346156" sldId="848"/>
            <ac:spMk id="6" creationId="{88B103AC-037B-4565-A940-E3D2F2F02820}"/>
          </ac:spMkLst>
        </pc:spChg>
        <pc:spChg chg="mod">
          <ac:chgData name="Bohms, H.M. (Michel)" userId="f0b80a2c-ca6a-4850-9433-81e4d17ec5c1" providerId="ADAL" clId="{FCB448EA-6AB6-4D36-914C-E7A4A5CE42CA}" dt="2021-10-26T14:41:07.632" v="7886" actId="20577"/>
          <ac:spMkLst>
            <pc:docMk/>
            <pc:sldMk cId="1841346156" sldId="848"/>
            <ac:spMk id="10" creationId="{A3F6BC38-570C-4A6B-80F3-A89483F349B9}"/>
          </ac:spMkLst>
        </pc:spChg>
        <pc:spChg chg="mod">
          <ac:chgData name="Bohms, H.M. (Michel)" userId="f0b80a2c-ca6a-4850-9433-81e4d17ec5c1" providerId="ADAL" clId="{FCB448EA-6AB6-4D36-914C-E7A4A5CE42CA}" dt="2021-10-26T14:41:07.612" v="7876" actId="790"/>
          <ac:spMkLst>
            <pc:docMk/>
            <pc:sldMk cId="1841346156" sldId="848"/>
            <ac:spMk id="11" creationId="{B77703D4-7999-442B-96E2-2307E6837CD7}"/>
          </ac:spMkLst>
        </pc:spChg>
        <pc:spChg chg="mod">
          <ac:chgData name="Bohms, H.M. (Michel)" userId="f0b80a2c-ca6a-4850-9433-81e4d17ec5c1" providerId="ADAL" clId="{FCB448EA-6AB6-4D36-914C-E7A4A5CE42CA}" dt="2021-10-26T14:41:07.621" v="7880" actId="20577"/>
          <ac:spMkLst>
            <pc:docMk/>
            <pc:sldMk cId="1841346156" sldId="848"/>
            <ac:spMk id="12" creationId="{254D00A4-633F-4C6E-BE4C-18411C918B58}"/>
          </ac:spMkLst>
        </pc:spChg>
        <pc:spChg chg="mod">
          <ac:chgData name="Bohms, H.M. (Michel)" userId="f0b80a2c-ca6a-4850-9433-81e4d17ec5c1" providerId="ADAL" clId="{FCB448EA-6AB6-4D36-914C-E7A4A5CE42CA}" dt="2021-10-26T14:41:07.610" v="7875" actId="790"/>
          <ac:spMkLst>
            <pc:docMk/>
            <pc:sldMk cId="1841346156" sldId="848"/>
            <ac:spMk id="13" creationId="{D57D20C1-829D-4B38-8396-9A3CFD6E9ACA}"/>
          </ac:spMkLst>
        </pc:spChg>
        <pc:spChg chg="mod">
          <ac:chgData name="Bohms, H.M. (Michel)" userId="f0b80a2c-ca6a-4850-9433-81e4d17ec5c1" providerId="ADAL" clId="{FCB448EA-6AB6-4D36-914C-E7A4A5CE42CA}" dt="2021-10-26T14:41:07.607" v="7874" actId="790"/>
          <ac:spMkLst>
            <pc:docMk/>
            <pc:sldMk cId="1841346156" sldId="848"/>
            <ac:spMk id="14" creationId="{5A5695FE-5AFA-4B5A-AEA1-6EC6F826E888}"/>
          </ac:spMkLst>
        </pc:spChg>
        <pc:spChg chg="mod">
          <ac:chgData name="Bohms, H.M. (Michel)" userId="f0b80a2c-ca6a-4850-9433-81e4d17ec5c1" providerId="ADAL" clId="{FCB448EA-6AB6-4D36-914C-E7A4A5CE42CA}" dt="2021-10-26T14:41:07.634" v="7887" actId="790"/>
          <ac:spMkLst>
            <pc:docMk/>
            <pc:sldMk cId="1841346156" sldId="848"/>
            <ac:spMk id="15" creationId="{F3BD36CB-2B3E-4E98-BCDD-C3FDB5B6AF55}"/>
          </ac:spMkLst>
        </pc:spChg>
        <pc:spChg chg="mod">
          <ac:chgData name="Bohms, H.M. (Michel)" userId="f0b80a2c-ca6a-4850-9433-81e4d17ec5c1" providerId="ADAL" clId="{FCB448EA-6AB6-4D36-914C-E7A4A5CE42CA}" dt="2021-10-26T14:41:07.635" v="7888" actId="790"/>
          <ac:spMkLst>
            <pc:docMk/>
            <pc:sldMk cId="1841346156" sldId="848"/>
            <ac:spMk id="16" creationId="{64108768-E3DE-4DFF-9D21-6754EA70C166}"/>
          </ac:spMkLst>
        </pc:spChg>
        <pc:spChg chg="mod">
          <ac:chgData name="Bohms, H.M. (Michel)" userId="f0b80a2c-ca6a-4850-9433-81e4d17ec5c1" providerId="ADAL" clId="{FCB448EA-6AB6-4D36-914C-E7A4A5CE42CA}" dt="2021-10-26T14:41:07.637" v="7889" actId="790"/>
          <ac:spMkLst>
            <pc:docMk/>
            <pc:sldMk cId="1841346156" sldId="848"/>
            <ac:spMk id="17" creationId="{20A58847-487A-4B8D-9A64-C613E8E18748}"/>
          </ac:spMkLst>
        </pc:spChg>
        <pc:spChg chg="mod">
          <ac:chgData name="Bohms, H.M. (Michel)" userId="f0b80a2c-ca6a-4850-9433-81e4d17ec5c1" providerId="ADAL" clId="{FCB448EA-6AB6-4D36-914C-E7A4A5CE42CA}" dt="2021-10-26T14:41:07.639" v="7890" actId="790"/>
          <ac:spMkLst>
            <pc:docMk/>
            <pc:sldMk cId="1841346156" sldId="848"/>
            <ac:spMk id="18" creationId="{EF0A7A40-342F-42A6-9E10-40295CE088F0}"/>
          </ac:spMkLst>
        </pc:spChg>
        <pc:spChg chg="mod">
          <ac:chgData name="Bohms, H.M. (Michel)" userId="f0b80a2c-ca6a-4850-9433-81e4d17ec5c1" providerId="ADAL" clId="{FCB448EA-6AB6-4D36-914C-E7A4A5CE42CA}" dt="2021-10-26T14:41:07.641" v="7891" actId="790"/>
          <ac:spMkLst>
            <pc:docMk/>
            <pc:sldMk cId="1841346156" sldId="848"/>
            <ac:spMk id="20" creationId="{746812D5-ED51-46A3-ADFF-8DA843086E2A}"/>
          </ac:spMkLst>
        </pc:spChg>
        <pc:spChg chg="mod">
          <ac:chgData name="Bohms, H.M. (Michel)" userId="f0b80a2c-ca6a-4850-9433-81e4d17ec5c1" providerId="ADAL" clId="{FCB448EA-6AB6-4D36-914C-E7A4A5CE42CA}" dt="2021-10-26T14:41:07.642" v="7892" actId="790"/>
          <ac:spMkLst>
            <pc:docMk/>
            <pc:sldMk cId="1841346156" sldId="848"/>
            <ac:spMk id="21" creationId="{82E3B0BB-F25C-4BBD-B8D8-6CB76119B198}"/>
          </ac:spMkLst>
        </pc:spChg>
        <pc:spChg chg="mod">
          <ac:chgData name="Bohms, H.M. (Michel)" userId="f0b80a2c-ca6a-4850-9433-81e4d17ec5c1" providerId="ADAL" clId="{FCB448EA-6AB6-4D36-914C-E7A4A5CE42CA}" dt="2021-10-26T14:41:07.644" v="7893" actId="790"/>
          <ac:spMkLst>
            <pc:docMk/>
            <pc:sldMk cId="1841346156" sldId="848"/>
            <ac:spMk id="22" creationId="{53F1FCB2-4AE6-48A8-84AC-147C13E05623}"/>
          </ac:spMkLst>
        </pc:spChg>
        <pc:spChg chg="mod">
          <ac:chgData name="Bohms, H.M. (Michel)" userId="f0b80a2c-ca6a-4850-9433-81e4d17ec5c1" providerId="ADAL" clId="{FCB448EA-6AB6-4D36-914C-E7A4A5CE42CA}" dt="2021-10-26T14:41:07.646" v="7894" actId="790"/>
          <ac:spMkLst>
            <pc:docMk/>
            <pc:sldMk cId="1841346156" sldId="848"/>
            <ac:spMk id="23" creationId="{1BB2D8DD-F8AD-4ECD-8382-C107E858CCBE}"/>
          </ac:spMkLst>
        </pc:spChg>
        <pc:spChg chg="mod">
          <ac:chgData name="Bohms, H.M. (Michel)" userId="f0b80a2c-ca6a-4850-9433-81e4d17ec5c1" providerId="ADAL" clId="{FCB448EA-6AB6-4D36-914C-E7A4A5CE42CA}" dt="2021-10-26T14:41:07.604" v="7873" actId="790"/>
          <ac:spMkLst>
            <pc:docMk/>
            <pc:sldMk cId="1841346156" sldId="848"/>
            <ac:spMk id="24" creationId="{084F6F9C-46E0-439B-804D-6A841BD1DD49}"/>
          </ac:spMkLst>
        </pc:spChg>
        <pc:spChg chg="mod">
          <ac:chgData name="Bohms, H.M. (Michel)" userId="f0b80a2c-ca6a-4850-9433-81e4d17ec5c1" providerId="ADAL" clId="{FCB448EA-6AB6-4D36-914C-E7A4A5CE42CA}" dt="2021-10-26T14:41:07.648" v="7895" actId="790"/>
          <ac:spMkLst>
            <pc:docMk/>
            <pc:sldMk cId="1841346156" sldId="848"/>
            <ac:spMk id="26" creationId="{12302D3C-0706-4BB8-AADA-0AC177AF93A2}"/>
          </ac:spMkLst>
        </pc:spChg>
        <pc:spChg chg="mod">
          <ac:chgData name="Bohms, H.M. (Michel)" userId="f0b80a2c-ca6a-4850-9433-81e4d17ec5c1" providerId="ADAL" clId="{FCB448EA-6AB6-4D36-914C-E7A4A5CE42CA}" dt="2021-10-26T14:41:07.650" v="7896" actId="790"/>
          <ac:spMkLst>
            <pc:docMk/>
            <pc:sldMk cId="1841346156" sldId="848"/>
            <ac:spMk id="27" creationId="{4824D916-8A22-4DFE-B9F1-BD3E2B87EC7C}"/>
          </ac:spMkLst>
        </pc:spChg>
        <pc:spChg chg="mod">
          <ac:chgData name="Bohms, H.M. (Michel)" userId="f0b80a2c-ca6a-4850-9433-81e4d17ec5c1" providerId="ADAL" clId="{FCB448EA-6AB6-4D36-914C-E7A4A5CE42CA}" dt="2021-10-26T14:41:07.653" v="7897" actId="790"/>
          <ac:spMkLst>
            <pc:docMk/>
            <pc:sldMk cId="1841346156" sldId="848"/>
            <ac:spMk id="32" creationId="{483BCA2A-C830-4DFD-B9E2-5EAB8A0D3D8E}"/>
          </ac:spMkLst>
        </pc:spChg>
        <pc:spChg chg="mod">
          <ac:chgData name="Bohms, H.M. (Michel)" userId="f0b80a2c-ca6a-4850-9433-81e4d17ec5c1" providerId="ADAL" clId="{FCB448EA-6AB6-4D36-914C-E7A4A5CE42CA}" dt="2021-10-26T14:41:07.656" v="7898" actId="790"/>
          <ac:spMkLst>
            <pc:docMk/>
            <pc:sldMk cId="1841346156" sldId="848"/>
            <ac:spMk id="34" creationId="{9A4FA483-3001-47E8-8EE0-ABC4D16D11C3}"/>
          </ac:spMkLst>
        </pc:spChg>
        <pc:spChg chg="mod">
          <ac:chgData name="Bohms, H.M. (Michel)" userId="f0b80a2c-ca6a-4850-9433-81e4d17ec5c1" providerId="ADAL" clId="{FCB448EA-6AB6-4D36-914C-E7A4A5CE42CA}" dt="2021-10-26T14:41:07.658" v="7899" actId="790"/>
          <ac:spMkLst>
            <pc:docMk/>
            <pc:sldMk cId="1841346156" sldId="848"/>
            <ac:spMk id="35" creationId="{5E472D89-8A06-440D-AAC6-760BBA839200}"/>
          </ac:spMkLst>
        </pc:spChg>
        <pc:spChg chg="mod">
          <ac:chgData name="Bohms, H.M. (Michel)" userId="f0b80a2c-ca6a-4850-9433-81e4d17ec5c1" providerId="ADAL" clId="{FCB448EA-6AB6-4D36-914C-E7A4A5CE42CA}" dt="2021-10-26T14:41:07.660" v="7900" actId="790"/>
          <ac:spMkLst>
            <pc:docMk/>
            <pc:sldMk cId="1841346156" sldId="848"/>
            <ac:spMk id="38" creationId="{ECB7D963-49C0-46DF-890F-96EF52CCCD02}"/>
          </ac:spMkLst>
        </pc:spChg>
      </pc:sldChg>
      <pc:sldChg chg="modSp mod">
        <pc:chgData name="Bohms, H.M. (Michel)" userId="f0b80a2c-ca6a-4850-9433-81e4d17ec5c1" providerId="ADAL" clId="{FCB448EA-6AB6-4D36-914C-E7A4A5CE42CA}" dt="2021-10-26T14:41:07.505" v="7825" actId="790"/>
        <pc:sldMkLst>
          <pc:docMk/>
          <pc:sldMk cId="1628029289" sldId="849"/>
        </pc:sldMkLst>
        <pc:spChg chg="mod">
          <ac:chgData name="Bohms, H.M. (Michel)" userId="f0b80a2c-ca6a-4850-9433-81e4d17ec5c1" providerId="ADAL" clId="{FCB448EA-6AB6-4D36-914C-E7A4A5CE42CA}" dt="2021-10-26T14:41:07.503" v="7824" actId="790"/>
          <ac:spMkLst>
            <pc:docMk/>
            <pc:sldMk cId="1628029289" sldId="849"/>
            <ac:spMk id="2" creationId="{71D41031-0941-492C-B4BC-68DBBC88A07D}"/>
          </ac:spMkLst>
        </pc:spChg>
        <pc:spChg chg="mod">
          <ac:chgData name="Bohms, H.M. (Michel)" userId="f0b80a2c-ca6a-4850-9433-81e4d17ec5c1" providerId="ADAL" clId="{FCB448EA-6AB6-4D36-914C-E7A4A5CE42CA}" dt="2021-10-26T14:41:07.505" v="7825" actId="790"/>
          <ac:spMkLst>
            <pc:docMk/>
            <pc:sldMk cId="1628029289" sldId="849"/>
            <ac:spMk id="3" creationId="{1297165E-A219-4B09-A447-B2C0D8636D32}"/>
          </ac:spMkLst>
        </pc:spChg>
        <pc:spChg chg="mod">
          <ac:chgData name="Bohms, H.M. (Michel)" userId="f0b80a2c-ca6a-4850-9433-81e4d17ec5c1" providerId="ADAL" clId="{FCB448EA-6AB6-4D36-914C-E7A4A5CE42CA}" dt="2021-10-26T14:41:07.501" v="7823" actId="20577"/>
          <ac:spMkLst>
            <pc:docMk/>
            <pc:sldMk cId="1628029289" sldId="849"/>
            <ac:spMk id="20" creationId="{E8B9E20C-9DCF-4BF7-ACF3-5D071460D0BE}"/>
          </ac:spMkLst>
        </pc:spChg>
        <pc:spChg chg="mod">
          <ac:chgData name="Bohms, H.M. (Michel)" userId="f0b80a2c-ca6a-4850-9433-81e4d17ec5c1" providerId="ADAL" clId="{FCB448EA-6AB6-4D36-914C-E7A4A5CE42CA}" dt="2021-10-26T14:41:07.478" v="7814" actId="790"/>
          <ac:spMkLst>
            <pc:docMk/>
            <pc:sldMk cId="1628029289" sldId="849"/>
            <ac:spMk id="21" creationId="{3485465E-9E58-495B-BEBB-626275A679EA}"/>
          </ac:spMkLst>
        </pc:spChg>
        <pc:spChg chg="mod">
          <ac:chgData name="Bohms, H.M. (Michel)" userId="f0b80a2c-ca6a-4850-9433-81e4d17ec5c1" providerId="ADAL" clId="{FCB448EA-6AB6-4D36-914C-E7A4A5CE42CA}" dt="2021-10-26T14:41:07.488" v="7820" actId="20577"/>
          <ac:spMkLst>
            <pc:docMk/>
            <pc:sldMk cId="1628029289" sldId="849"/>
            <ac:spMk id="22" creationId="{54F7D0DA-4A3E-41F1-BEEF-0940954009A4}"/>
          </ac:spMkLst>
        </pc:spChg>
        <pc:spChg chg="mod">
          <ac:chgData name="Bohms, H.M. (Michel)" userId="f0b80a2c-ca6a-4850-9433-81e4d17ec5c1" providerId="ADAL" clId="{FCB448EA-6AB6-4D36-914C-E7A4A5CE42CA}" dt="2021-10-26T14:41:07.483" v="7817" actId="20577"/>
          <ac:spMkLst>
            <pc:docMk/>
            <pc:sldMk cId="1628029289" sldId="849"/>
            <ac:spMk id="23" creationId="{C209F6D9-F564-434B-A473-A579A72DE74E}"/>
          </ac:spMkLst>
        </pc:spChg>
      </pc:sldChg>
      <pc:sldChg chg="modSp mod">
        <pc:chgData name="Bohms, H.M. (Michel)" userId="f0b80a2c-ca6a-4850-9433-81e4d17ec5c1" providerId="ADAL" clId="{FCB448EA-6AB6-4D36-914C-E7A4A5CE42CA}" dt="2021-10-26T14:41:05.026" v="6471" actId="790"/>
        <pc:sldMkLst>
          <pc:docMk/>
          <pc:sldMk cId="8326536" sldId="851"/>
        </pc:sldMkLst>
        <pc:spChg chg="mod">
          <ac:chgData name="Bohms, H.M. (Michel)" userId="f0b80a2c-ca6a-4850-9433-81e4d17ec5c1" providerId="ADAL" clId="{FCB448EA-6AB6-4D36-914C-E7A4A5CE42CA}" dt="2021-10-26T14:41:05.025" v="6470" actId="790"/>
          <ac:spMkLst>
            <pc:docMk/>
            <pc:sldMk cId="8326536" sldId="851"/>
            <ac:spMk id="5" creationId="{F76AA908-95EB-41A5-8C6D-CFCBE54EE1B0}"/>
          </ac:spMkLst>
        </pc:spChg>
        <pc:spChg chg="mod">
          <ac:chgData name="Bohms, H.M. (Michel)" userId="f0b80a2c-ca6a-4850-9433-81e4d17ec5c1" providerId="ADAL" clId="{FCB448EA-6AB6-4D36-914C-E7A4A5CE42CA}" dt="2021-10-26T14:41:05.026" v="6471" actId="790"/>
          <ac:spMkLst>
            <pc:docMk/>
            <pc:sldMk cId="8326536" sldId="851"/>
            <ac:spMk id="6" creationId="{B934F422-8753-4753-93B0-8CD384CBD9D1}"/>
          </ac:spMkLst>
        </pc:spChg>
        <pc:spChg chg="mod">
          <ac:chgData name="Bohms, H.M. (Michel)" userId="f0b80a2c-ca6a-4850-9433-81e4d17ec5c1" providerId="ADAL" clId="{FCB448EA-6AB6-4D36-914C-E7A4A5CE42CA}" dt="2021-10-26T14:41:05.023" v="6469" actId="790"/>
          <ac:spMkLst>
            <pc:docMk/>
            <pc:sldMk cId="8326536" sldId="851"/>
            <ac:spMk id="20" creationId="{43F7B7EC-E95D-425D-8670-1113EA9037C9}"/>
          </ac:spMkLst>
        </pc:spChg>
        <pc:spChg chg="mod">
          <ac:chgData name="Bohms, H.M. (Michel)" userId="f0b80a2c-ca6a-4850-9433-81e4d17ec5c1" providerId="ADAL" clId="{FCB448EA-6AB6-4D36-914C-E7A4A5CE42CA}" dt="2021-10-26T14:41:05.022" v="6468" actId="790"/>
          <ac:spMkLst>
            <pc:docMk/>
            <pc:sldMk cId="8326536" sldId="851"/>
            <ac:spMk id="22" creationId="{D290A078-D268-43BD-8427-B914FF6A7E0F}"/>
          </ac:spMkLst>
        </pc:spChg>
        <pc:spChg chg="mod">
          <ac:chgData name="Bohms, H.M. (Michel)" userId="f0b80a2c-ca6a-4850-9433-81e4d17ec5c1" providerId="ADAL" clId="{FCB448EA-6AB6-4D36-914C-E7A4A5CE42CA}" dt="2021-10-26T14:41:05.021" v="6467" actId="20577"/>
          <ac:spMkLst>
            <pc:docMk/>
            <pc:sldMk cId="8326536" sldId="851"/>
            <ac:spMk id="23" creationId="{D5C8396E-DE82-4064-925D-646F4563ABD6}"/>
          </ac:spMkLst>
        </pc:spChg>
      </pc:sldChg>
      <pc:sldChg chg="modSp mod">
        <pc:chgData name="Bohms, H.M. (Michel)" userId="f0b80a2c-ca6a-4850-9433-81e4d17ec5c1" providerId="ADAL" clId="{FCB448EA-6AB6-4D36-914C-E7A4A5CE42CA}" dt="2021-10-26T14:41:04.880" v="6379" actId="790"/>
        <pc:sldMkLst>
          <pc:docMk/>
          <pc:sldMk cId="3778752378" sldId="852"/>
        </pc:sldMkLst>
        <pc:spChg chg="mod">
          <ac:chgData name="Bohms, H.M. (Michel)" userId="f0b80a2c-ca6a-4850-9433-81e4d17ec5c1" providerId="ADAL" clId="{FCB448EA-6AB6-4D36-914C-E7A4A5CE42CA}" dt="2021-10-26T14:41:04.869" v="6372" actId="790"/>
          <ac:spMkLst>
            <pc:docMk/>
            <pc:sldMk cId="3778752378" sldId="852"/>
            <ac:spMk id="2" creationId="{167B296B-285B-423E-B305-13B6D8730352}"/>
          </ac:spMkLst>
        </pc:spChg>
        <pc:spChg chg="mod">
          <ac:chgData name="Bohms, H.M. (Michel)" userId="f0b80a2c-ca6a-4850-9433-81e4d17ec5c1" providerId="ADAL" clId="{FCB448EA-6AB6-4D36-914C-E7A4A5CE42CA}" dt="2021-10-26T14:41:04.875" v="6376" actId="790"/>
          <ac:spMkLst>
            <pc:docMk/>
            <pc:sldMk cId="3778752378" sldId="852"/>
            <ac:spMk id="4" creationId="{DDB47F55-E9AC-4717-92DD-F1E4CCEDB563}"/>
          </ac:spMkLst>
        </pc:spChg>
        <pc:spChg chg="mod">
          <ac:chgData name="Bohms, H.M. (Michel)" userId="f0b80a2c-ca6a-4850-9433-81e4d17ec5c1" providerId="ADAL" clId="{FCB448EA-6AB6-4D36-914C-E7A4A5CE42CA}" dt="2021-10-26T14:41:04.877" v="6377" actId="790"/>
          <ac:spMkLst>
            <pc:docMk/>
            <pc:sldMk cId="3778752378" sldId="852"/>
            <ac:spMk id="5" creationId="{CD9C0F2B-5D0D-44A3-B4E1-77F07CFDF1C7}"/>
          </ac:spMkLst>
        </pc:spChg>
        <pc:spChg chg="mod">
          <ac:chgData name="Bohms, H.M. (Michel)" userId="f0b80a2c-ca6a-4850-9433-81e4d17ec5c1" providerId="ADAL" clId="{FCB448EA-6AB6-4D36-914C-E7A4A5CE42CA}" dt="2021-10-26T14:41:04.880" v="6379" actId="790"/>
          <ac:spMkLst>
            <pc:docMk/>
            <pc:sldMk cId="3778752378" sldId="852"/>
            <ac:spMk id="7" creationId="{1E985D73-983C-4090-B959-76B9DEE17DAC}"/>
          </ac:spMkLst>
        </pc:spChg>
        <pc:spChg chg="mod">
          <ac:chgData name="Bohms, H.M. (Michel)" userId="f0b80a2c-ca6a-4850-9433-81e4d17ec5c1" providerId="ADAL" clId="{FCB448EA-6AB6-4D36-914C-E7A4A5CE42CA}" dt="2021-10-26T14:41:04.879" v="6378" actId="790"/>
          <ac:spMkLst>
            <pc:docMk/>
            <pc:sldMk cId="3778752378" sldId="852"/>
            <ac:spMk id="8" creationId="{1DE86523-173C-405C-82BC-856AC0817946}"/>
          </ac:spMkLst>
        </pc:spChg>
        <pc:spChg chg="mod">
          <ac:chgData name="Bohms, H.M. (Michel)" userId="f0b80a2c-ca6a-4850-9433-81e4d17ec5c1" providerId="ADAL" clId="{FCB448EA-6AB6-4D36-914C-E7A4A5CE42CA}" dt="2021-10-26T14:41:04.874" v="6375" actId="20577"/>
          <ac:spMkLst>
            <pc:docMk/>
            <pc:sldMk cId="3778752378" sldId="852"/>
            <ac:spMk id="10" creationId="{4A68A707-BD7A-4587-BAED-60441DC716B0}"/>
          </ac:spMkLst>
        </pc:spChg>
      </pc:sldChg>
      <pc:sldChg chg="modSp mod">
        <pc:chgData name="Bohms, H.M. (Michel)" userId="f0b80a2c-ca6a-4850-9433-81e4d17ec5c1" providerId="ADAL" clId="{FCB448EA-6AB6-4D36-914C-E7A4A5CE42CA}" dt="2021-10-26T14:41:06.318" v="7223" actId="790"/>
        <pc:sldMkLst>
          <pc:docMk/>
          <pc:sldMk cId="3956955483" sldId="853"/>
        </pc:sldMkLst>
        <pc:spChg chg="mod">
          <ac:chgData name="Bohms, H.M. (Michel)" userId="f0b80a2c-ca6a-4850-9433-81e4d17ec5c1" providerId="ADAL" clId="{FCB448EA-6AB6-4D36-914C-E7A4A5CE42CA}" dt="2021-10-26T14:41:06.307" v="7217" actId="790"/>
          <ac:spMkLst>
            <pc:docMk/>
            <pc:sldMk cId="3956955483" sldId="853"/>
            <ac:spMk id="4" creationId="{B78D1721-FCA2-456A-9CCC-7B3053EF54E1}"/>
          </ac:spMkLst>
        </pc:spChg>
        <pc:spChg chg="mod">
          <ac:chgData name="Bohms, H.M. (Michel)" userId="f0b80a2c-ca6a-4850-9433-81e4d17ec5c1" providerId="ADAL" clId="{FCB448EA-6AB6-4D36-914C-E7A4A5CE42CA}" dt="2021-10-26T14:41:06.309" v="7218" actId="790"/>
          <ac:spMkLst>
            <pc:docMk/>
            <pc:sldMk cId="3956955483" sldId="853"/>
            <ac:spMk id="5" creationId="{38EFC744-41F7-4D79-9285-18D750AE2294}"/>
          </ac:spMkLst>
        </pc:spChg>
        <pc:spChg chg="mod">
          <ac:chgData name="Bohms, H.M. (Michel)" userId="f0b80a2c-ca6a-4850-9433-81e4d17ec5c1" providerId="ADAL" clId="{FCB448EA-6AB6-4D36-914C-E7A4A5CE42CA}" dt="2021-10-26T14:41:06.311" v="7219" actId="790"/>
          <ac:spMkLst>
            <pc:docMk/>
            <pc:sldMk cId="3956955483" sldId="853"/>
            <ac:spMk id="6" creationId="{BBB0ED5C-B563-47BD-BC0B-DB788E2691A6}"/>
          </ac:spMkLst>
        </pc:spChg>
        <pc:spChg chg="mod">
          <ac:chgData name="Bohms, H.M. (Michel)" userId="f0b80a2c-ca6a-4850-9433-81e4d17ec5c1" providerId="ADAL" clId="{FCB448EA-6AB6-4D36-914C-E7A4A5CE42CA}" dt="2021-10-26T14:41:06.313" v="7220" actId="790"/>
          <ac:spMkLst>
            <pc:docMk/>
            <pc:sldMk cId="3956955483" sldId="853"/>
            <ac:spMk id="7" creationId="{7C7F5705-CDEA-45EC-8C23-222E0A53DEE0}"/>
          </ac:spMkLst>
        </pc:spChg>
        <pc:spChg chg="mod">
          <ac:chgData name="Bohms, H.M. (Michel)" userId="f0b80a2c-ca6a-4850-9433-81e4d17ec5c1" providerId="ADAL" clId="{FCB448EA-6AB6-4D36-914C-E7A4A5CE42CA}" dt="2021-10-26T14:41:06.315" v="7221" actId="790"/>
          <ac:spMkLst>
            <pc:docMk/>
            <pc:sldMk cId="3956955483" sldId="853"/>
            <ac:spMk id="8" creationId="{A9118722-2C88-46A1-ADE7-68A80C0EBEC5}"/>
          </ac:spMkLst>
        </pc:spChg>
        <pc:spChg chg="mod">
          <ac:chgData name="Bohms, H.M. (Michel)" userId="f0b80a2c-ca6a-4850-9433-81e4d17ec5c1" providerId="ADAL" clId="{FCB448EA-6AB6-4D36-914C-E7A4A5CE42CA}" dt="2021-10-26T14:41:06.316" v="7222" actId="790"/>
          <ac:spMkLst>
            <pc:docMk/>
            <pc:sldMk cId="3956955483" sldId="853"/>
            <ac:spMk id="10" creationId="{700B53B7-944A-4592-827D-AA9BC6CE7D04}"/>
          </ac:spMkLst>
        </pc:spChg>
        <pc:spChg chg="mod">
          <ac:chgData name="Bohms, H.M. (Michel)" userId="f0b80a2c-ca6a-4850-9433-81e4d17ec5c1" providerId="ADAL" clId="{FCB448EA-6AB6-4D36-914C-E7A4A5CE42CA}" dt="2021-10-26T14:41:06.318" v="7223" actId="790"/>
          <ac:spMkLst>
            <pc:docMk/>
            <pc:sldMk cId="3956955483" sldId="853"/>
            <ac:spMk id="11" creationId="{DFB5FFEC-8DF3-4D7B-BCAE-4C4659694420}"/>
          </ac:spMkLst>
        </pc:spChg>
      </pc:sldChg>
      <pc:sldChg chg="modSp mod">
        <pc:chgData name="Bohms, H.M. (Michel)" userId="f0b80a2c-ca6a-4850-9433-81e4d17ec5c1" providerId="ADAL" clId="{FCB448EA-6AB6-4D36-914C-E7A4A5CE42CA}" dt="2021-10-27T14:52:07.664" v="8339" actId="1035"/>
        <pc:sldMkLst>
          <pc:docMk/>
          <pc:sldMk cId="3317808945" sldId="854"/>
        </pc:sldMkLst>
        <pc:spChg chg="mod">
          <ac:chgData name="Bohms, H.M. (Michel)" userId="f0b80a2c-ca6a-4850-9433-81e4d17ec5c1" providerId="ADAL" clId="{FCB448EA-6AB6-4D36-914C-E7A4A5CE42CA}" dt="2021-10-26T14:41:04.821" v="6346" actId="790"/>
          <ac:spMkLst>
            <pc:docMk/>
            <pc:sldMk cId="3317808945" sldId="854"/>
            <ac:spMk id="7" creationId="{4DC408E1-207F-47E7-B0AD-114F047225DC}"/>
          </ac:spMkLst>
        </pc:spChg>
        <pc:spChg chg="mod">
          <ac:chgData name="Bohms, H.M. (Michel)" userId="f0b80a2c-ca6a-4850-9433-81e4d17ec5c1" providerId="ADAL" clId="{FCB448EA-6AB6-4D36-914C-E7A4A5CE42CA}" dt="2021-10-26T14:41:04.816" v="6343" actId="790"/>
          <ac:spMkLst>
            <pc:docMk/>
            <pc:sldMk cId="3317808945" sldId="854"/>
            <ac:spMk id="20" creationId="{4BB9987A-2C44-4D4D-9641-691499791444}"/>
          </ac:spMkLst>
        </pc:spChg>
        <pc:spChg chg="mod">
          <ac:chgData name="Bohms, H.M. (Michel)" userId="f0b80a2c-ca6a-4850-9433-81e4d17ec5c1" providerId="ADAL" clId="{FCB448EA-6AB6-4D36-914C-E7A4A5CE42CA}" dt="2021-10-27T14:52:07.664" v="8339" actId="1035"/>
          <ac:spMkLst>
            <pc:docMk/>
            <pc:sldMk cId="3317808945" sldId="854"/>
            <ac:spMk id="21" creationId="{FB0A1F67-8B72-4538-88A8-FCEE59540602}"/>
          </ac:spMkLst>
        </pc:spChg>
        <pc:spChg chg="mod">
          <ac:chgData name="Bohms, H.M. (Michel)" userId="f0b80a2c-ca6a-4850-9433-81e4d17ec5c1" providerId="ADAL" clId="{FCB448EA-6AB6-4D36-914C-E7A4A5CE42CA}" dt="2021-10-26T14:41:04.815" v="6342" actId="20577"/>
          <ac:spMkLst>
            <pc:docMk/>
            <pc:sldMk cId="3317808945" sldId="854"/>
            <ac:spMk id="23" creationId="{42D326BD-7163-4F21-BB5C-93E4AA4B3E1A}"/>
          </ac:spMkLst>
        </pc:spChg>
        <pc:spChg chg="mod">
          <ac:chgData name="Bohms, H.M. (Michel)" userId="f0b80a2c-ca6a-4850-9433-81e4d17ec5c1" providerId="ADAL" clId="{FCB448EA-6AB6-4D36-914C-E7A4A5CE42CA}" dt="2021-10-26T14:41:04.818" v="6344" actId="790"/>
          <ac:spMkLst>
            <pc:docMk/>
            <pc:sldMk cId="3317808945" sldId="854"/>
            <ac:spMk id="24" creationId="{A2CD1CB4-E5AB-418D-A0CA-3FDDDD69E479}"/>
          </ac:spMkLst>
        </pc:spChg>
        <pc:spChg chg="mod">
          <ac:chgData name="Bohms, H.M. (Michel)" userId="f0b80a2c-ca6a-4850-9433-81e4d17ec5c1" providerId="ADAL" clId="{FCB448EA-6AB6-4D36-914C-E7A4A5CE42CA}" dt="2021-10-26T14:41:04.820" v="6345" actId="790"/>
          <ac:spMkLst>
            <pc:docMk/>
            <pc:sldMk cId="3317808945" sldId="854"/>
            <ac:spMk id="25" creationId="{C1805DBD-7D7B-40C4-9F2B-350544973852}"/>
          </ac:spMkLst>
        </pc:spChg>
      </pc:sldChg>
      <pc:sldChg chg="modSp mod">
        <pc:chgData name="Bohms, H.M. (Michel)" userId="f0b80a2c-ca6a-4850-9433-81e4d17ec5c1" providerId="ADAL" clId="{FCB448EA-6AB6-4D36-914C-E7A4A5CE42CA}" dt="2021-10-27T14:54:30.967" v="8387" actId="20577"/>
        <pc:sldMkLst>
          <pc:docMk/>
          <pc:sldMk cId="1902273481" sldId="855"/>
        </pc:sldMkLst>
        <pc:spChg chg="mod">
          <ac:chgData name="Bohms, H.M. (Michel)" userId="f0b80a2c-ca6a-4850-9433-81e4d17ec5c1" providerId="ADAL" clId="{FCB448EA-6AB6-4D36-914C-E7A4A5CE42CA}" dt="2021-10-26T14:41:04.832" v="6352" actId="790"/>
          <ac:spMkLst>
            <pc:docMk/>
            <pc:sldMk cId="1902273481" sldId="855"/>
            <ac:spMk id="2" creationId="{2F0F8107-DEE5-41BC-8093-43FD29FF1DA9}"/>
          </ac:spMkLst>
        </pc:spChg>
        <pc:spChg chg="mod">
          <ac:chgData name="Bohms, H.M. (Michel)" userId="f0b80a2c-ca6a-4850-9433-81e4d17ec5c1" providerId="ADAL" clId="{FCB448EA-6AB6-4D36-914C-E7A4A5CE42CA}" dt="2021-10-26T14:41:04.834" v="6353" actId="790"/>
          <ac:spMkLst>
            <pc:docMk/>
            <pc:sldMk cId="1902273481" sldId="855"/>
            <ac:spMk id="3" creationId="{7492F5A2-7280-40E0-8A48-5CB57724C2E5}"/>
          </ac:spMkLst>
        </pc:spChg>
        <pc:spChg chg="mod">
          <ac:chgData name="Bohms, H.M. (Michel)" userId="f0b80a2c-ca6a-4850-9433-81e4d17ec5c1" providerId="ADAL" clId="{FCB448EA-6AB6-4D36-914C-E7A4A5CE42CA}" dt="2021-10-27T14:54:30.967" v="8387" actId="20577"/>
          <ac:spMkLst>
            <pc:docMk/>
            <pc:sldMk cId="1902273481" sldId="855"/>
            <ac:spMk id="5" creationId="{E826979A-2DD7-48C3-8A31-9171D336AB59}"/>
          </ac:spMkLst>
        </pc:spChg>
        <pc:spChg chg="mod">
          <ac:chgData name="Bohms, H.M. (Michel)" userId="f0b80a2c-ca6a-4850-9433-81e4d17ec5c1" providerId="ADAL" clId="{FCB448EA-6AB6-4D36-914C-E7A4A5CE42CA}" dt="2021-10-26T14:41:04.831" v="6351" actId="790"/>
          <ac:spMkLst>
            <pc:docMk/>
            <pc:sldMk cId="1902273481" sldId="855"/>
            <ac:spMk id="20" creationId="{4BB9987A-2C44-4D4D-9641-691499791444}"/>
          </ac:spMkLst>
        </pc:spChg>
        <pc:spChg chg="mod">
          <ac:chgData name="Bohms, H.M. (Michel)" userId="f0b80a2c-ca6a-4850-9433-81e4d17ec5c1" providerId="ADAL" clId="{FCB448EA-6AB6-4D36-914C-E7A4A5CE42CA}" dt="2021-10-27T14:53:45.910" v="8366" actId="20577"/>
          <ac:spMkLst>
            <pc:docMk/>
            <pc:sldMk cId="1902273481" sldId="855"/>
            <ac:spMk id="21" creationId="{FB0A1F67-8B72-4538-88A8-FCEE59540602}"/>
          </ac:spMkLst>
        </pc:spChg>
        <pc:spChg chg="mod">
          <ac:chgData name="Bohms, H.M. (Michel)" userId="f0b80a2c-ca6a-4850-9433-81e4d17ec5c1" providerId="ADAL" clId="{FCB448EA-6AB6-4D36-914C-E7A4A5CE42CA}" dt="2021-10-26T14:41:04.829" v="6350" actId="20577"/>
          <ac:spMkLst>
            <pc:docMk/>
            <pc:sldMk cId="1902273481" sldId="855"/>
            <ac:spMk id="23" creationId="{42D326BD-7163-4F21-BB5C-93E4AA4B3E1A}"/>
          </ac:spMkLst>
        </pc:spChg>
        <pc:spChg chg="mod">
          <ac:chgData name="Bohms, H.M. (Michel)" userId="f0b80a2c-ca6a-4850-9433-81e4d17ec5c1" providerId="ADAL" clId="{FCB448EA-6AB6-4D36-914C-E7A4A5CE42CA}" dt="2021-10-26T14:41:04.838" v="6355" actId="790"/>
          <ac:spMkLst>
            <pc:docMk/>
            <pc:sldMk cId="1902273481" sldId="855"/>
            <ac:spMk id="26" creationId="{E77EEEA0-9820-4F53-A3CD-8234B493A8AA}"/>
          </ac:spMkLst>
        </pc:spChg>
      </pc:sldChg>
      <pc:sldChg chg="modSp mod">
        <pc:chgData name="Bohms, H.M. (Michel)" userId="f0b80a2c-ca6a-4850-9433-81e4d17ec5c1" providerId="ADAL" clId="{FCB448EA-6AB6-4D36-914C-E7A4A5CE42CA}" dt="2021-10-27T14:55:40.254" v="8431" actId="20577"/>
        <pc:sldMkLst>
          <pc:docMk/>
          <pc:sldMk cId="1424387880" sldId="856"/>
        </pc:sldMkLst>
        <pc:spChg chg="mod">
          <ac:chgData name="Bohms, H.M. (Michel)" userId="f0b80a2c-ca6a-4850-9433-81e4d17ec5c1" providerId="ADAL" clId="{FCB448EA-6AB6-4D36-914C-E7A4A5CE42CA}" dt="2021-10-27T14:55:12.837" v="8420" actId="20577"/>
          <ac:spMkLst>
            <pc:docMk/>
            <pc:sldMk cId="1424387880" sldId="856"/>
            <ac:spMk id="2" creationId="{C647AA5C-A93F-4D81-8B85-A120BD712434}"/>
          </ac:spMkLst>
        </pc:spChg>
        <pc:spChg chg="mod">
          <ac:chgData name="Bohms, H.M. (Michel)" userId="f0b80a2c-ca6a-4850-9433-81e4d17ec5c1" providerId="ADAL" clId="{FCB448EA-6AB6-4D36-914C-E7A4A5CE42CA}" dt="2021-10-26T14:41:04.847" v="6360" actId="790"/>
          <ac:spMkLst>
            <pc:docMk/>
            <pc:sldMk cId="1424387880" sldId="856"/>
            <ac:spMk id="4" creationId="{DDB47F55-E9AC-4717-92DD-F1E4CCEDB563}"/>
          </ac:spMkLst>
        </pc:spChg>
        <pc:spChg chg="mod">
          <ac:chgData name="Bohms, H.M. (Michel)" userId="f0b80a2c-ca6a-4850-9433-81e4d17ec5c1" providerId="ADAL" clId="{FCB448EA-6AB6-4D36-914C-E7A4A5CE42CA}" dt="2021-10-26T14:41:04.849" v="6361" actId="790"/>
          <ac:spMkLst>
            <pc:docMk/>
            <pc:sldMk cId="1424387880" sldId="856"/>
            <ac:spMk id="5" creationId="{CD9C0F2B-5D0D-44A3-B4E1-77F07CFDF1C7}"/>
          </ac:spMkLst>
        </pc:spChg>
        <pc:spChg chg="mod">
          <ac:chgData name="Bohms, H.M. (Michel)" userId="f0b80a2c-ca6a-4850-9433-81e4d17ec5c1" providerId="ADAL" clId="{FCB448EA-6AB6-4D36-914C-E7A4A5CE42CA}" dt="2021-10-26T14:41:04.850" v="6362" actId="790"/>
          <ac:spMkLst>
            <pc:docMk/>
            <pc:sldMk cId="1424387880" sldId="856"/>
            <ac:spMk id="7" creationId="{1E985D73-983C-4090-B959-76B9DEE17DAC}"/>
          </ac:spMkLst>
        </pc:spChg>
        <pc:spChg chg="mod">
          <ac:chgData name="Bohms, H.M. (Michel)" userId="f0b80a2c-ca6a-4850-9433-81e4d17ec5c1" providerId="ADAL" clId="{FCB448EA-6AB6-4D36-914C-E7A4A5CE42CA}" dt="2021-10-26T14:41:04.845" v="6359" actId="20577"/>
          <ac:spMkLst>
            <pc:docMk/>
            <pc:sldMk cId="1424387880" sldId="856"/>
            <ac:spMk id="10" creationId="{76ACD44A-5D6F-435E-B1AC-F6445B7651A1}"/>
          </ac:spMkLst>
        </pc:spChg>
        <pc:spChg chg="mod">
          <ac:chgData name="Bohms, H.M. (Michel)" userId="f0b80a2c-ca6a-4850-9433-81e4d17ec5c1" providerId="ADAL" clId="{FCB448EA-6AB6-4D36-914C-E7A4A5CE42CA}" dt="2021-10-27T14:55:40.254" v="8431" actId="20577"/>
          <ac:spMkLst>
            <pc:docMk/>
            <pc:sldMk cId="1424387880" sldId="856"/>
            <ac:spMk id="17" creationId="{EE318211-7EA7-4AC1-97F6-B2AA9730E430}"/>
          </ac:spMkLst>
        </pc:spChg>
        <pc:spChg chg="mod">
          <ac:chgData name="Bohms, H.M. (Michel)" userId="f0b80a2c-ca6a-4850-9433-81e4d17ec5c1" providerId="ADAL" clId="{FCB448EA-6AB6-4D36-914C-E7A4A5CE42CA}" dt="2021-10-26T14:41:04.854" v="6364" actId="790"/>
          <ac:spMkLst>
            <pc:docMk/>
            <pc:sldMk cId="1424387880" sldId="856"/>
            <ac:spMk id="18" creationId="{294D4665-9A68-45DF-9EB9-A39480856D74}"/>
          </ac:spMkLst>
        </pc:spChg>
      </pc:sldChg>
      <pc:sldChg chg="modSp mod">
        <pc:chgData name="Bohms, H.M. (Michel)" userId="f0b80a2c-ca6a-4850-9433-81e4d17ec5c1" providerId="ADAL" clId="{FCB448EA-6AB6-4D36-914C-E7A4A5CE42CA}" dt="2021-10-26T14:41:04.867" v="6371" actId="790"/>
        <pc:sldMkLst>
          <pc:docMk/>
          <pc:sldMk cId="1041569805" sldId="857"/>
        </pc:sldMkLst>
        <pc:spChg chg="mod">
          <ac:chgData name="Bohms, H.M. (Michel)" userId="f0b80a2c-ca6a-4850-9433-81e4d17ec5c1" providerId="ADAL" clId="{FCB448EA-6AB6-4D36-914C-E7A4A5CE42CA}" dt="2021-10-26T14:41:04.865" v="6370" actId="790"/>
          <ac:spMkLst>
            <pc:docMk/>
            <pc:sldMk cId="1041569805" sldId="857"/>
            <ac:spMk id="2" creationId="{2F0F8107-DEE5-41BC-8093-43FD29FF1DA9}"/>
          </ac:spMkLst>
        </pc:spChg>
        <pc:spChg chg="mod">
          <ac:chgData name="Bohms, H.M. (Michel)" userId="f0b80a2c-ca6a-4850-9433-81e4d17ec5c1" providerId="ADAL" clId="{FCB448EA-6AB6-4D36-914C-E7A4A5CE42CA}" dt="2021-10-26T14:41:04.867" v="6371" actId="790"/>
          <ac:spMkLst>
            <pc:docMk/>
            <pc:sldMk cId="1041569805" sldId="857"/>
            <ac:spMk id="3" creationId="{7492F5A2-7280-40E0-8A48-5CB57724C2E5}"/>
          </ac:spMkLst>
        </pc:spChg>
        <pc:spChg chg="mod">
          <ac:chgData name="Bohms, H.M. (Michel)" userId="f0b80a2c-ca6a-4850-9433-81e4d17ec5c1" providerId="ADAL" clId="{FCB448EA-6AB6-4D36-914C-E7A4A5CE42CA}" dt="2021-10-26T14:41:04.864" v="6369" actId="790"/>
          <ac:spMkLst>
            <pc:docMk/>
            <pc:sldMk cId="1041569805" sldId="857"/>
            <ac:spMk id="20" creationId="{4BB9987A-2C44-4D4D-9641-691499791444}"/>
          </ac:spMkLst>
        </pc:spChg>
        <pc:spChg chg="mod">
          <ac:chgData name="Bohms, H.M. (Michel)" userId="f0b80a2c-ca6a-4850-9433-81e4d17ec5c1" providerId="ADAL" clId="{FCB448EA-6AB6-4D36-914C-E7A4A5CE42CA}" dt="2021-10-26T14:41:04.857" v="6365" actId="790"/>
          <ac:spMkLst>
            <pc:docMk/>
            <pc:sldMk cId="1041569805" sldId="857"/>
            <ac:spMk id="21" creationId="{FB0A1F67-8B72-4538-88A8-FCEE59540602}"/>
          </ac:spMkLst>
        </pc:spChg>
        <pc:spChg chg="mod">
          <ac:chgData name="Bohms, H.M. (Michel)" userId="f0b80a2c-ca6a-4850-9433-81e4d17ec5c1" providerId="ADAL" clId="{FCB448EA-6AB6-4D36-914C-E7A4A5CE42CA}" dt="2021-10-26T14:41:04.862" v="6368" actId="20577"/>
          <ac:spMkLst>
            <pc:docMk/>
            <pc:sldMk cId="1041569805" sldId="857"/>
            <ac:spMk id="23" creationId="{42D326BD-7163-4F21-BB5C-93E4AA4B3E1A}"/>
          </ac:spMkLst>
        </pc:spChg>
      </pc:sldChg>
      <pc:sldChg chg="modSp mod">
        <pc:chgData name="Bohms, H.M. (Michel)" userId="f0b80a2c-ca6a-4850-9433-81e4d17ec5c1" providerId="ADAL" clId="{FCB448EA-6AB6-4D36-914C-E7A4A5CE42CA}" dt="2021-10-26T14:41:04.893" v="6386" actId="790"/>
        <pc:sldMkLst>
          <pc:docMk/>
          <pc:sldMk cId="728634180" sldId="858"/>
        </pc:sldMkLst>
        <pc:spChg chg="mod">
          <ac:chgData name="Bohms, H.M. (Michel)" userId="f0b80a2c-ca6a-4850-9433-81e4d17ec5c1" providerId="ADAL" clId="{FCB448EA-6AB6-4D36-914C-E7A4A5CE42CA}" dt="2021-10-26T14:41:04.891" v="6385" actId="790"/>
          <ac:spMkLst>
            <pc:docMk/>
            <pc:sldMk cId="728634180" sldId="858"/>
            <ac:spMk id="2" creationId="{2F0F8107-DEE5-41BC-8093-43FD29FF1DA9}"/>
          </ac:spMkLst>
        </pc:spChg>
        <pc:spChg chg="mod">
          <ac:chgData name="Bohms, H.M. (Michel)" userId="f0b80a2c-ca6a-4850-9433-81e4d17ec5c1" providerId="ADAL" clId="{FCB448EA-6AB6-4D36-914C-E7A4A5CE42CA}" dt="2021-10-26T14:41:04.893" v="6386" actId="790"/>
          <ac:spMkLst>
            <pc:docMk/>
            <pc:sldMk cId="728634180" sldId="858"/>
            <ac:spMk id="3" creationId="{7492F5A2-7280-40E0-8A48-5CB57724C2E5}"/>
          </ac:spMkLst>
        </pc:spChg>
        <pc:spChg chg="mod">
          <ac:chgData name="Bohms, H.M. (Michel)" userId="f0b80a2c-ca6a-4850-9433-81e4d17ec5c1" providerId="ADAL" clId="{FCB448EA-6AB6-4D36-914C-E7A4A5CE42CA}" dt="2021-10-26T14:41:04.890" v="6384" actId="790"/>
          <ac:spMkLst>
            <pc:docMk/>
            <pc:sldMk cId="728634180" sldId="858"/>
            <ac:spMk id="20" creationId="{4BB9987A-2C44-4D4D-9641-691499791444}"/>
          </ac:spMkLst>
        </pc:spChg>
        <pc:spChg chg="mod">
          <ac:chgData name="Bohms, H.M. (Michel)" userId="f0b80a2c-ca6a-4850-9433-81e4d17ec5c1" providerId="ADAL" clId="{FCB448EA-6AB6-4D36-914C-E7A4A5CE42CA}" dt="2021-10-26T14:41:04.883" v="6380" actId="790"/>
          <ac:spMkLst>
            <pc:docMk/>
            <pc:sldMk cId="728634180" sldId="858"/>
            <ac:spMk id="21" creationId="{FB0A1F67-8B72-4538-88A8-FCEE59540602}"/>
          </ac:spMkLst>
        </pc:spChg>
        <pc:spChg chg="mod">
          <ac:chgData name="Bohms, H.M. (Michel)" userId="f0b80a2c-ca6a-4850-9433-81e4d17ec5c1" providerId="ADAL" clId="{FCB448EA-6AB6-4D36-914C-E7A4A5CE42CA}" dt="2021-10-26T14:41:04.888" v="6383" actId="20577"/>
          <ac:spMkLst>
            <pc:docMk/>
            <pc:sldMk cId="728634180" sldId="858"/>
            <ac:spMk id="23" creationId="{42D326BD-7163-4F21-BB5C-93E4AA4B3E1A}"/>
          </ac:spMkLst>
        </pc:spChg>
      </pc:sldChg>
      <pc:sldChg chg="modSp mod">
        <pc:chgData name="Bohms, H.M. (Michel)" userId="f0b80a2c-ca6a-4850-9433-81e4d17ec5c1" providerId="ADAL" clId="{FCB448EA-6AB6-4D36-914C-E7A4A5CE42CA}" dt="2021-10-26T14:41:04.941" v="6415" actId="790"/>
        <pc:sldMkLst>
          <pc:docMk/>
          <pc:sldMk cId="767520117" sldId="859"/>
        </pc:sldMkLst>
        <pc:spChg chg="mod">
          <ac:chgData name="Bohms, H.M. (Michel)" userId="f0b80a2c-ca6a-4850-9433-81e4d17ec5c1" providerId="ADAL" clId="{FCB448EA-6AB6-4D36-914C-E7A4A5CE42CA}" dt="2021-10-26T14:41:04.941" v="6414" actId="790"/>
          <ac:spMkLst>
            <pc:docMk/>
            <pc:sldMk cId="767520117" sldId="859"/>
            <ac:spMk id="2" creationId="{2F0F8107-DEE5-41BC-8093-43FD29FF1DA9}"/>
          </ac:spMkLst>
        </pc:spChg>
        <pc:spChg chg="mod">
          <ac:chgData name="Bohms, H.M. (Michel)" userId="f0b80a2c-ca6a-4850-9433-81e4d17ec5c1" providerId="ADAL" clId="{FCB448EA-6AB6-4D36-914C-E7A4A5CE42CA}" dt="2021-10-26T14:41:04.941" v="6415" actId="790"/>
          <ac:spMkLst>
            <pc:docMk/>
            <pc:sldMk cId="767520117" sldId="859"/>
            <ac:spMk id="3" creationId="{7492F5A2-7280-40E0-8A48-5CB57724C2E5}"/>
          </ac:spMkLst>
        </pc:spChg>
        <pc:spChg chg="mod">
          <ac:chgData name="Bohms, H.M. (Michel)" userId="f0b80a2c-ca6a-4850-9433-81e4d17ec5c1" providerId="ADAL" clId="{FCB448EA-6AB6-4D36-914C-E7A4A5CE42CA}" dt="2021-10-26T14:41:04.938" v="6413" actId="790"/>
          <ac:spMkLst>
            <pc:docMk/>
            <pc:sldMk cId="767520117" sldId="859"/>
            <ac:spMk id="20" creationId="{4BB9987A-2C44-4D4D-9641-691499791444}"/>
          </ac:spMkLst>
        </pc:spChg>
        <pc:spChg chg="mod">
          <ac:chgData name="Bohms, H.M. (Michel)" userId="f0b80a2c-ca6a-4850-9433-81e4d17ec5c1" providerId="ADAL" clId="{FCB448EA-6AB6-4D36-914C-E7A4A5CE42CA}" dt="2021-10-26T14:41:04.932" v="6409" actId="790"/>
          <ac:spMkLst>
            <pc:docMk/>
            <pc:sldMk cId="767520117" sldId="859"/>
            <ac:spMk id="21" creationId="{FB0A1F67-8B72-4538-88A8-FCEE59540602}"/>
          </ac:spMkLst>
        </pc:spChg>
        <pc:spChg chg="mod">
          <ac:chgData name="Bohms, H.M. (Michel)" userId="f0b80a2c-ca6a-4850-9433-81e4d17ec5c1" providerId="ADAL" clId="{FCB448EA-6AB6-4D36-914C-E7A4A5CE42CA}" dt="2021-10-26T14:41:04.937" v="6412" actId="20577"/>
          <ac:spMkLst>
            <pc:docMk/>
            <pc:sldMk cId="767520117" sldId="859"/>
            <ac:spMk id="23" creationId="{42D326BD-7163-4F21-BB5C-93E4AA4B3E1A}"/>
          </ac:spMkLst>
        </pc:spChg>
      </pc:sldChg>
      <pc:sldChg chg="modSp mod">
        <pc:chgData name="Bohms, H.M. (Michel)" userId="f0b80a2c-ca6a-4850-9433-81e4d17ec5c1" providerId="ADAL" clId="{FCB448EA-6AB6-4D36-914C-E7A4A5CE42CA}" dt="2021-10-26T14:41:04.967" v="6430" actId="790"/>
        <pc:sldMkLst>
          <pc:docMk/>
          <pc:sldMk cId="1967041645" sldId="860"/>
        </pc:sldMkLst>
        <pc:spChg chg="mod">
          <ac:chgData name="Bohms, H.M. (Michel)" userId="f0b80a2c-ca6a-4850-9433-81e4d17ec5c1" providerId="ADAL" clId="{FCB448EA-6AB6-4D36-914C-E7A4A5CE42CA}" dt="2021-10-26T14:41:04.965" v="6429" actId="790"/>
          <ac:spMkLst>
            <pc:docMk/>
            <pc:sldMk cId="1967041645" sldId="860"/>
            <ac:spMk id="2" creationId="{2F0F8107-DEE5-41BC-8093-43FD29FF1DA9}"/>
          </ac:spMkLst>
        </pc:spChg>
        <pc:spChg chg="mod">
          <ac:chgData name="Bohms, H.M. (Michel)" userId="f0b80a2c-ca6a-4850-9433-81e4d17ec5c1" providerId="ADAL" clId="{FCB448EA-6AB6-4D36-914C-E7A4A5CE42CA}" dt="2021-10-26T14:41:04.967" v="6430" actId="790"/>
          <ac:spMkLst>
            <pc:docMk/>
            <pc:sldMk cId="1967041645" sldId="860"/>
            <ac:spMk id="3" creationId="{7492F5A2-7280-40E0-8A48-5CB57724C2E5}"/>
          </ac:spMkLst>
        </pc:spChg>
        <pc:spChg chg="mod">
          <ac:chgData name="Bohms, H.M. (Michel)" userId="f0b80a2c-ca6a-4850-9433-81e4d17ec5c1" providerId="ADAL" clId="{FCB448EA-6AB6-4D36-914C-E7A4A5CE42CA}" dt="2021-10-26T14:41:04.964" v="6428" actId="790"/>
          <ac:spMkLst>
            <pc:docMk/>
            <pc:sldMk cId="1967041645" sldId="860"/>
            <ac:spMk id="20" creationId="{4BB9987A-2C44-4D4D-9641-691499791444}"/>
          </ac:spMkLst>
        </pc:spChg>
        <pc:spChg chg="mod">
          <ac:chgData name="Bohms, H.M. (Michel)" userId="f0b80a2c-ca6a-4850-9433-81e4d17ec5c1" providerId="ADAL" clId="{FCB448EA-6AB6-4D36-914C-E7A4A5CE42CA}" dt="2021-10-26T14:41:04.958" v="6424" actId="790"/>
          <ac:spMkLst>
            <pc:docMk/>
            <pc:sldMk cId="1967041645" sldId="860"/>
            <ac:spMk id="21" creationId="{FB0A1F67-8B72-4538-88A8-FCEE59540602}"/>
          </ac:spMkLst>
        </pc:spChg>
        <pc:spChg chg="mod">
          <ac:chgData name="Bohms, H.M. (Michel)" userId="f0b80a2c-ca6a-4850-9433-81e4d17ec5c1" providerId="ADAL" clId="{FCB448EA-6AB6-4D36-914C-E7A4A5CE42CA}" dt="2021-10-26T14:41:04.962" v="6427" actId="20577"/>
          <ac:spMkLst>
            <pc:docMk/>
            <pc:sldMk cId="1967041645" sldId="860"/>
            <ac:spMk id="23" creationId="{42D326BD-7163-4F21-BB5C-93E4AA4B3E1A}"/>
          </ac:spMkLst>
        </pc:spChg>
      </pc:sldChg>
      <pc:sldChg chg="modSp mod">
        <pc:chgData name="Bohms, H.M. (Michel)" userId="f0b80a2c-ca6a-4850-9433-81e4d17ec5c1" providerId="ADAL" clId="{FCB448EA-6AB6-4D36-914C-E7A4A5CE42CA}" dt="2021-10-26T14:41:04.765" v="6315" actId="790"/>
        <pc:sldMkLst>
          <pc:docMk/>
          <pc:sldMk cId="2237163418" sldId="862"/>
        </pc:sldMkLst>
        <pc:spChg chg="mod">
          <ac:chgData name="Bohms, H.M. (Michel)" userId="f0b80a2c-ca6a-4850-9433-81e4d17ec5c1" providerId="ADAL" clId="{FCB448EA-6AB6-4D36-914C-E7A4A5CE42CA}" dt="2021-10-26T14:41:04.756" v="6309" actId="790"/>
          <ac:spMkLst>
            <pc:docMk/>
            <pc:sldMk cId="2237163418" sldId="862"/>
            <ac:spMk id="2" creationId="{48C9E487-04F3-4467-9644-16C1FA8B57ED}"/>
          </ac:spMkLst>
        </pc:spChg>
        <pc:spChg chg="mod">
          <ac:chgData name="Bohms, H.M. (Michel)" userId="f0b80a2c-ca6a-4850-9433-81e4d17ec5c1" providerId="ADAL" clId="{FCB448EA-6AB6-4D36-914C-E7A4A5CE42CA}" dt="2021-10-26T14:41:04.757" v="6310" actId="790"/>
          <ac:spMkLst>
            <pc:docMk/>
            <pc:sldMk cId="2237163418" sldId="862"/>
            <ac:spMk id="4" creationId="{1FC73D37-4C61-44AB-818D-C6F07442BFE4}"/>
          </ac:spMkLst>
        </pc:spChg>
        <pc:spChg chg="mod">
          <ac:chgData name="Bohms, H.M. (Michel)" userId="f0b80a2c-ca6a-4850-9433-81e4d17ec5c1" providerId="ADAL" clId="{FCB448EA-6AB6-4D36-914C-E7A4A5CE42CA}" dt="2021-10-26T14:41:04.759" v="6311" actId="790"/>
          <ac:spMkLst>
            <pc:docMk/>
            <pc:sldMk cId="2237163418" sldId="862"/>
            <ac:spMk id="6" creationId="{2FA51674-2E5A-4618-95A0-17B637AFD1EB}"/>
          </ac:spMkLst>
        </pc:spChg>
        <pc:spChg chg="mod">
          <ac:chgData name="Bohms, H.M. (Michel)" userId="f0b80a2c-ca6a-4850-9433-81e4d17ec5c1" providerId="ADAL" clId="{FCB448EA-6AB6-4D36-914C-E7A4A5CE42CA}" dt="2021-10-26T14:41:04.760" v="6312" actId="790"/>
          <ac:spMkLst>
            <pc:docMk/>
            <pc:sldMk cId="2237163418" sldId="862"/>
            <ac:spMk id="8" creationId="{EF4BA570-B1F4-40C9-B625-F78F45E9E225}"/>
          </ac:spMkLst>
        </pc:spChg>
        <pc:spChg chg="mod">
          <ac:chgData name="Bohms, H.M. (Michel)" userId="f0b80a2c-ca6a-4850-9433-81e4d17ec5c1" providerId="ADAL" clId="{FCB448EA-6AB6-4D36-914C-E7A4A5CE42CA}" dt="2021-10-26T14:41:04.762" v="6313" actId="790"/>
          <ac:spMkLst>
            <pc:docMk/>
            <pc:sldMk cId="2237163418" sldId="862"/>
            <ac:spMk id="10" creationId="{A9AD38A8-76E9-44E4-83B7-2A339AC54A9F}"/>
          </ac:spMkLst>
        </pc:spChg>
        <pc:spChg chg="mod">
          <ac:chgData name="Bohms, H.M. (Michel)" userId="f0b80a2c-ca6a-4850-9433-81e4d17ec5c1" providerId="ADAL" clId="{FCB448EA-6AB6-4D36-914C-E7A4A5CE42CA}" dt="2021-10-26T14:41:04.764" v="6314" actId="790"/>
          <ac:spMkLst>
            <pc:docMk/>
            <pc:sldMk cId="2237163418" sldId="862"/>
            <ac:spMk id="12" creationId="{B43C6D30-7C4B-4860-9561-49F7743153D8}"/>
          </ac:spMkLst>
        </pc:spChg>
        <pc:spChg chg="mod">
          <ac:chgData name="Bohms, H.M. (Michel)" userId="f0b80a2c-ca6a-4850-9433-81e4d17ec5c1" providerId="ADAL" clId="{FCB448EA-6AB6-4D36-914C-E7A4A5CE42CA}" dt="2021-10-26T14:41:04.765" v="6315" actId="790"/>
          <ac:spMkLst>
            <pc:docMk/>
            <pc:sldMk cId="2237163418" sldId="862"/>
            <ac:spMk id="19" creationId="{7ACAFB0D-1D47-45C7-9269-F3B06CDEBFF5}"/>
          </ac:spMkLst>
        </pc:spChg>
      </pc:sldChg>
      <pc:sldChg chg="modSp mod">
        <pc:chgData name="Bohms, H.M. (Michel)" userId="f0b80a2c-ca6a-4850-9433-81e4d17ec5c1" providerId="ADAL" clId="{FCB448EA-6AB6-4D36-914C-E7A4A5CE42CA}" dt="2021-10-26T14:41:04.777" v="6322" actId="790"/>
        <pc:sldMkLst>
          <pc:docMk/>
          <pc:sldMk cId="1447100936" sldId="863"/>
        </pc:sldMkLst>
        <pc:spChg chg="mod">
          <ac:chgData name="Bohms, H.M. (Michel)" userId="f0b80a2c-ca6a-4850-9433-81e4d17ec5c1" providerId="ADAL" clId="{FCB448EA-6AB6-4D36-914C-E7A4A5CE42CA}" dt="2021-10-26T14:41:04.777" v="6322" actId="790"/>
          <ac:spMkLst>
            <pc:docMk/>
            <pc:sldMk cId="1447100936" sldId="863"/>
            <ac:spMk id="20" creationId="{4BB9987A-2C44-4D4D-9641-691499791444}"/>
          </ac:spMkLst>
        </pc:spChg>
        <pc:spChg chg="mod">
          <ac:chgData name="Bohms, H.M. (Michel)" userId="f0b80a2c-ca6a-4850-9433-81e4d17ec5c1" providerId="ADAL" clId="{FCB448EA-6AB6-4D36-914C-E7A4A5CE42CA}" dt="2021-10-26T14:41:04.767" v="6316" actId="790"/>
          <ac:spMkLst>
            <pc:docMk/>
            <pc:sldMk cId="1447100936" sldId="863"/>
            <ac:spMk id="22" creationId="{22F7C57B-7592-4083-9176-2E3814A70D45}"/>
          </ac:spMkLst>
        </pc:spChg>
        <pc:spChg chg="mod">
          <ac:chgData name="Bohms, H.M. (Michel)" userId="f0b80a2c-ca6a-4850-9433-81e4d17ec5c1" providerId="ADAL" clId="{FCB448EA-6AB6-4D36-914C-E7A4A5CE42CA}" dt="2021-10-26T14:41:04.774" v="6320" actId="790"/>
          <ac:spMkLst>
            <pc:docMk/>
            <pc:sldMk cId="1447100936" sldId="863"/>
            <ac:spMk id="24" creationId="{A2CD1CB4-E5AB-418D-A0CA-3FDDDD69E479}"/>
          </ac:spMkLst>
        </pc:spChg>
        <pc:spChg chg="mod">
          <ac:chgData name="Bohms, H.M. (Michel)" userId="f0b80a2c-ca6a-4850-9433-81e4d17ec5c1" providerId="ADAL" clId="{FCB448EA-6AB6-4D36-914C-E7A4A5CE42CA}" dt="2021-10-26T14:41:04.775" v="6321" actId="790"/>
          <ac:spMkLst>
            <pc:docMk/>
            <pc:sldMk cId="1447100936" sldId="863"/>
            <ac:spMk id="25" creationId="{C1805DBD-7D7B-40C4-9F2B-350544973852}"/>
          </ac:spMkLst>
        </pc:spChg>
        <pc:spChg chg="mod">
          <ac:chgData name="Bohms, H.M. (Michel)" userId="f0b80a2c-ca6a-4850-9433-81e4d17ec5c1" providerId="ADAL" clId="{FCB448EA-6AB6-4D36-914C-E7A4A5CE42CA}" dt="2021-10-26T14:41:04.772" v="6319" actId="20577"/>
          <ac:spMkLst>
            <pc:docMk/>
            <pc:sldMk cId="1447100936" sldId="863"/>
            <ac:spMk id="27" creationId="{7EF8733B-060A-4705-AF7B-73D8B2019DBB}"/>
          </ac:spMkLst>
        </pc:spChg>
      </pc:sldChg>
      <pc:sldChg chg="modSp mod">
        <pc:chgData name="Bohms, H.M. (Michel)" userId="f0b80a2c-ca6a-4850-9433-81e4d17ec5c1" providerId="ADAL" clId="{FCB448EA-6AB6-4D36-914C-E7A4A5CE42CA}" dt="2021-10-27T14:56:43.609" v="8454" actId="20577"/>
        <pc:sldMkLst>
          <pc:docMk/>
          <pc:sldMk cId="3253652238" sldId="864"/>
        </pc:sldMkLst>
        <pc:spChg chg="mod">
          <ac:chgData name="Bohms, H.M. (Michel)" userId="f0b80a2c-ca6a-4850-9433-81e4d17ec5c1" providerId="ADAL" clId="{FCB448EA-6AB6-4D36-914C-E7A4A5CE42CA}" dt="2021-10-26T14:41:05.145" v="6542" actId="20577"/>
          <ac:spMkLst>
            <pc:docMk/>
            <pc:sldMk cId="3253652238" sldId="864"/>
            <ac:spMk id="3" creationId="{E8D81FB3-5646-4305-9BC5-DEAF408B927F}"/>
          </ac:spMkLst>
        </pc:spChg>
        <pc:spChg chg="mod">
          <ac:chgData name="Bohms, H.M. (Michel)" userId="f0b80a2c-ca6a-4850-9433-81e4d17ec5c1" providerId="ADAL" clId="{FCB448EA-6AB6-4D36-914C-E7A4A5CE42CA}" dt="2021-10-26T14:41:05.147" v="6543" actId="790"/>
          <ac:spMkLst>
            <pc:docMk/>
            <pc:sldMk cId="3253652238" sldId="864"/>
            <ac:spMk id="4" creationId="{CE328102-88B9-40D1-9E9B-579FADA67EEA}"/>
          </ac:spMkLst>
        </pc:spChg>
        <pc:spChg chg="mod">
          <ac:chgData name="Bohms, H.M. (Michel)" userId="f0b80a2c-ca6a-4850-9433-81e4d17ec5c1" providerId="ADAL" clId="{FCB448EA-6AB6-4D36-914C-E7A4A5CE42CA}" dt="2021-10-26T14:41:05.148" v="6544" actId="790"/>
          <ac:spMkLst>
            <pc:docMk/>
            <pc:sldMk cId="3253652238" sldId="864"/>
            <ac:spMk id="5" creationId="{4623F87E-291B-4696-816C-1C63561397B8}"/>
          </ac:spMkLst>
        </pc:spChg>
        <pc:spChg chg="mod">
          <ac:chgData name="Bohms, H.M. (Michel)" userId="f0b80a2c-ca6a-4850-9433-81e4d17ec5c1" providerId="ADAL" clId="{FCB448EA-6AB6-4D36-914C-E7A4A5CE42CA}" dt="2021-10-26T14:41:05.151" v="6546" actId="790"/>
          <ac:spMkLst>
            <pc:docMk/>
            <pc:sldMk cId="3253652238" sldId="864"/>
            <ac:spMk id="6" creationId="{FAA45BCF-D7B2-4131-A5D8-1FE8D23FADB1}"/>
          </ac:spMkLst>
        </pc:spChg>
        <pc:spChg chg="mod">
          <ac:chgData name="Bohms, H.M. (Michel)" userId="f0b80a2c-ca6a-4850-9433-81e4d17ec5c1" providerId="ADAL" clId="{FCB448EA-6AB6-4D36-914C-E7A4A5CE42CA}" dt="2021-10-27T14:56:43.609" v="8454" actId="20577"/>
          <ac:spMkLst>
            <pc:docMk/>
            <pc:sldMk cId="3253652238" sldId="864"/>
            <ac:spMk id="7" creationId="{1A795983-E8BC-496A-8E60-647B49DB51B6}"/>
          </ac:spMkLst>
        </pc:spChg>
      </pc:sldChg>
      <pc:sldChg chg="modSp mod">
        <pc:chgData name="Bohms, H.M. (Michel)" userId="f0b80a2c-ca6a-4850-9433-81e4d17ec5c1" providerId="ADAL" clId="{FCB448EA-6AB6-4D36-914C-E7A4A5CE42CA}" dt="2021-10-26T14:41:07.474" v="7813" actId="790"/>
        <pc:sldMkLst>
          <pc:docMk/>
          <pc:sldMk cId="2631319612" sldId="865"/>
        </pc:sldMkLst>
        <pc:spChg chg="mod">
          <ac:chgData name="Bohms, H.M. (Michel)" userId="f0b80a2c-ca6a-4850-9433-81e4d17ec5c1" providerId="ADAL" clId="{FCB448EA-6AB6-4D36-914C-E7A4A5CE42CA}" dt="2021-10-26T14:41:07.468" v="7810" actId="20577"/>
          <ac:spMkLst>
            <pc:docMk/>
            <pc:sldMk cId="2631319612" sldId="865"/>
            <ac:spMk id="3" creationId="{E81ADA1B-BC98-4CA2-B198-E4866BCE555C}"/>
          </ac:spMkLst>
        </pc:spChg>
        <pc:spChg chg="mod">
          <ac:chgData name="Bohms, H.M. (Michel)" userId="f0b80a2c-ca6a-4850-9433-81e4d17ec5c1" providerId="ADAL" clId="{FCB448EA-6AB6-4D36-914C-E7A4A5CE42CA}" dt="2021-10-26T14:41:07.470" v="7811" actId="790"/>
          <ac:spMkLst>
            <pc:docMk/>
            <pc:sldMk cId="2631319612" sldId="865"/>
            <ac:spMk id="4" creationId="{4CA8FEB5-F13C-4B00-938E-2D665DA0ED99}"/>
          </ac:spMkLst>
        </pc:spChg>
        <pc:spChg chg="mod">
          <ac:chgData name="Bohms, H.M. (Michel)" userId="f0b80a2c-ca6a-4850-9433-81e4d17ec5c1" providerId="ADAL" clId="{FCB448EA-6AB6-4D36-914C-E7A4A5CE42CA}" dt="2021-10-26T14:41:07.472" v="7812" actId="790"/>
          <ac:spMkLst>
            <pc:docMk/>
            <pc:sldMk cId="2631319612" sldId="865"/>
            <ac:spMk id="5" creationId="{E1E6F17D-BEB5-4997-A15F-FEB80A8A2418}"/>
          </ac:spMkLst>
        </pc:spChg>
        <pc:spChg chg="mod">
          <ac:chgData name="Bohms, H.M. (Michel)" userId="f0b80a2c-ca6a-4850-9433-81e4d17ec5c1" providerId="ADAL" clId="{FCB448EA-6AB6-4D36-914C-E7A4A5CE42CA}" dt="2021-10-26T14:41:07.474" v="7813" actId="790"/>
          <ac:spMkLst>
            <pc:docMk/>
            <pc:sldMk cId="2631319612" sldId="865"/>
            <ac:spMk id="7" creationId="{8AAE87D0-A7FA-4B20-A172-604E9E8ED0DB}"/>
          </ac:spMkLst>
        </pc:spChg>
      </pc:sldChg>
      <pc:sldChg chg="modSp mod">
        <pc:chgData name="Bohms, H.M. (Michel)" userId="f0b80a2c-ca6a-4850-9433-81e4d17ec5c1" providerId="ADAL" clId="{FCB448EA-6AB6-4D36-914C-E7A4A5CE42CA}" dt="2021-10-27T14:56:50.738" v="8461" actId="20577"/>
        <pc:sldMkLst>
          <pc:docMk/>
          <pc:sldMk cId="2560276402" sldId="866"/>
        </pc:sldMkLst>
        <pc:spChg chg="mod">
          <ac:chgData name="Bohms, H.M. (Michel)" userId="f0b80a2c-ca6a-4850-9433-81e4d17ec5c1" providerId="ADAL" clId="{FCB448EA-6AB6-4D36-914C-E7A4A5CE42CA}" dt="2021-10-26T14:41:05.154" v="6547" actId="790"/>
          <ac:spMkLst>
            <pc:docMk/>
            <pc:sldMk cId="2560276402" sldId="866"/>
            <ac:spMk id="2" creationId="{11A76E3C-0D2D-47AD-942E-E22C6C6C77D6}"/>
          </ac:spMkLst>
        </pc:spChg>
        <pc:spChg chg="mod">
          <ac:chgData name="Bohms, H.M. (Michel)" userId="f0b80a2c-ca6a-4850-9433-81e4d17ec5c1" providerId="ADAL" clId="{FCB448EA-6AB6-4D36-914C-E7A4A5CE42CA}" dt="2021-10-26T14:41:05.160" v="6551" actId="790"/>
          <ac:spMkLst>
            <pc:docMk/>
            <pc:sldMk cId="2560276402" sldId="866"/>
            <ac:spMk id="4" creationId="{CE328102-88B9-40D1-9E9B-579FADA67EEA}"/>
          </ac:spMkLst>
        </pc:spChg>
        <pc:spChg chg="mod">
          <ac:chgData name="Bohms, H.M. (Michel)" userId="f0b80a2c-ca6a-4850-9433-81e4d17ec5c1" providerId="ADAL" clId="{FCB448EA-6AB6-4D36-914C-E7A4A5CE42CA}" dt="2021-10-26T14:41:05.162" v="6552" actId="790"/>
          <ac:spMkLst>
            <pc:docMk/>
            <pc:sldMk cId="2560276402" sldId="866"/>
            <ac:spMk id="5" creationId="{4623F87E-291B-4696-816C-1C63561397B8}"/>
          </ac:spMkLst>
        </pc:spChg>
        <pc:spChg chg="mod">
          <ac:chgData name="Bohms, H.M. (Michel)" userId="f0b80a2c-ca6a-4850-9433-81e4d17ec5c1" providerId="ADAL" clId="{FCB448EA-6AB6-4D36-914C-E7A4A5CE42CA}" dt="2021-10-27T14:56:50.738" v="8461" actId="20577"/>
          <ac:spMkLst>
            <pc:docMk/>
            <pc:sldMk cId="2560276402" sldId="866"/>
            <ac:spMk id="7" creationId="{1A795983-E8BC-496A-8E60-647B49DB51B6}"/>
          </ac:spMkLst>
        </pc:spChg>
        <pc:spChg chg="mod">
          <ac:chgData name="Bohms, H.M. (Michel)" userId="f0b80a2c-ca6a-4850-9433-81e4d17ec5c1" providerId="ADAL" clId="{FCB448EA-6AB6-4D36-914C-E7A4A5CE42CA}" dt="2021-10-26T14:41:05.163" v="6553" actId="790"/>
          <ac:spMkLst>
            <pc:docMk/>
            <pc:sldMk cId="2560276402" sldId="866"/>
            <ac:spMk id="8" creationId="{BD961F35-270D-4E8F-9E2F-43AF7C079215}"/>
          </ac:spMkLst>
        </pc:spChg>
        <pc:spChg chg="mod">
          <ac:chgData name="Bohms, H.M. (Michel)" userId="f0b80a2c-ca6a-4850-9433-81e4d17ec5c1" providerId="ADAL" clId="{FCB448EA-6AB6-4D36-914C-E7A4A5CE42CA}" dt="2021-10-26T14:41:05.158" v="6550" actId="20577"/>
          <ac:spMkLst>
            <pc:docMk/>
            <pc:sldMk cId="2560276402" sldId="866"/>
            <ac:spMk id="9" creationId="{FC12640B-51E6-45D5-B3A9-64D42C7C924F}"/>
          </ac:spMkLst>
        </pc:spChg>
      </pc:sldChg>
      <pc:sldChg chg="modSp mod">
        <pc:chgData name="Bohms, H.M. (Michel)" userId="f0b80a2c-ca6a-4850-9433-81e4d17ec5c1" providerId="ADAL" clId="{FCB448EA-6AB6-4D36-914C-E7A4A5CE42CA}" dt="2021-10-26T14:41:04.955" v="6423" actId="790"/>
        <pc:sldMkLst>
          <pc:docMk/>
          <pc:sldMk cId="1764197125" sldId="867"/>
        </pc:sldMkLst>
        <pc:spChg chg="mod">
          <ac:chgData name="Bohms, H.M. (Michel)" userId="f0b80a2c-ca6a-4850-9433-81e4d17ec5c1" providerId="ADAL" clId="{FCB448EA-6AB6-4D36-914C-E7A4A5CE42CA}" dt="2021-10-26T14:41:04.951" v="6421" actId="790"/>
          <ac:spMkLst>
            <pc:docMk/>
            <pc:sldMk cId="1764197125" sldId="867"/>
            <ac:spMk id="2" creationId="{2F0F8107-DEE5-41BC-8093-43FD29FF1DA9}"/>
          </ac:spMkLst>
        </pc:spChg>
        <pc:spChg chg="mod">
          <ac:chgData name="Bohms, H.M. (Michel)" userId="f0b80a2c-ca6a-4850-9433-81e4d17ec5c1" providerId="ADAL" clId="{FCB448EA-6AB6-4D36-914C-E7A4A5CE42CA}" dt="2021-10-26T14:41:04.953" v="6422" actId="790"/>
          <ac:spMkLst>
            <pc:docMk/>
            <pc:sldMk cId="1764197125" sldId="867"/>
            <ac:spMk id="3" creationId="{7492F5A2-7280-40E0-8A48-5CB57724C2E5}"/>
          </ac:spMkLst>
        </pc:spChg>
        <pc:spChg chg="mod">
          <ac:chgData name="Bohms, H.M. (Michel)" userId="f0b80a2c-ca6a-4850-9433-81e4d17ec5c1" providerId="ADAL" clId="{FCB448EA-6AB6-4D36-914C-E7A4A5CE42CA}" dt="2021-10-26T14:41:04.955" v="6423" actId="790"/>
          <ac:spMkLst>
            <pc:docMk/>
            <pc:sldMk cId="1764197125" sldId="867"/>
            <ac:spMk id="4" creationId="{44D9D9E3-86DA-4F9D-941B-45D873508A70}"/>
          </ac:spMkLst>
        </pc:spChg>
        <pc:spChg chg="mod">
          <ac:chgData name="Bohms, H.M. (Michel)" userId="f0b80a2c-ca6a-4850-9433-81e4d17ec5c1" providerId="ADAL" clId="{FCB448EA-6AB6-4D36-914C-E7A4A5CE42CA}" dt="2021-10-26T14:41:04.950" v="6420" actId="790"/>
          <ac:spMkLst>
            <pc:docMk/>
            <pc:sldMk cId="1764197125" sldId="867"/>
            <ac:spMk id="20" creationId="{4BB9987A-2C44-4D4D-9641-691499791444}"/>
          </ac:spMkLst>
        </pc:spChg>
        <pc:spChg chg="mod">
          <ac:chgData name="Bohms, H.M. (Michel)" userId="f0b80a2c-ca6a-4850-9433-81e4d17ec5c1" providerId="ADAL" clId="{FCB448EA-6AB6-4D36-914C-E7A4A5CE42CA}" dt="2021-10-26T14:41:04.944" v="6416" actId="790"/>
          <ac:spMkLst>
            <pc:docMk/>
            <pc:sldMk cId="1764197125" sldId="867"/>
            <ac:spMk id="21" creationId="{FB0A1F67-8B72-4538-88A8-FCEE59540602}"/>
          </ac:spMkLst>
        </pc:spChg>
        <pc:spChg chg="mod">
          <ac:chgData name="Bohms, H.M. (Michel)" userId="f0b80a2c-ca6a-4850-9433-81e4d17ec5c1" providerId="ADAL" clId="{FCB448EA-6AB6-4D36-914C-E7A4A5CE42CA}" dt="2021-10-26T14:41:04.949" v="6419" actId="20577"/>
          <ac:spMkLst>
            <pc:docMk/>
            <pc:sldMk cId="1764197125" sldId="867"/>
            <ac:spMk id="23" creationId="{42D326BD-7163-4F21-BB5C-93E4AA4B3E1A}"/>
          </ac:spMkLst>
        </pc:spChg>
      </pc:sldChg>
      <pc:sldChg chg="modSp mod">
        <pc:chgData name="Bohms, H.M. (Michel)" userId="f0b80a2c-ca6a-4850-9433-81e4d17ec5c1" providerId="ADAL" clId="{FCB448EA-6AB6-4D36-914C-E7A4A5CE42CA}" dt="2021-10-26T14:41:05.052" v="6478" actId="790"/>
        <pc:sldMkLst>
          <pc:docMk/>
          <pc:sldMk cId="3716863329" sldId="868"/>
        </pc:sldMkLst>
        <pc:spChg chg="mod">
          <ac:chgData name="Bohms, H.M. (Michel)" userId="f0b80a2c-ca6a-4850-9433-81e4d17ec5c1" providerId="ADAL" clId="{FCB448EA-6AB6-4D36-914C-E7A4A5CE42CA}" dt="2021-10-26T14:41:05.043" v="6472" actId="790"/>
          <ac:spMkLst>
            <pc:docMk/>
            <pc:sldMk cId="3716863329" sldId="868"/>
            <ac:spMk id="2" creationId="{85CCA2AC-EE6F-4D61-90B1-199CAB6BB7A7}"/>
          </ac:spMkLst>
        </pc:spChg>
        <pc:spChg chg="mod">
          <ac:chgData name="Bohms, H.M. (Michel)" userId="f0b80a2c-ca6a-4850-9433-81e4d17ec5c1" providerId="ADAL" clId="{FCB448EA-6AB6-4D36-914C-E7A4A5CE42CA}" dt="2021-10-26T14:41:05.047" v="6475" actId="20577"/>
          <ac:spMkLst>
            <pc:docMk/>
            <pc:sldMk cId="3716863329" sldId="868"/>
            <ac:spMk id="3" creationId="{90C03E2B-C029-4CA2-A8F5-68EAB4369C4F}"/>
          </ac:spMkLst>
        </pc:spChg>
        <pc:spChg chg="mod">
          <ac:chgData name="Bohms, H.M. (Michel)" userId="f0b80a2c-ca6a-4850-9433-81e4d17ec5c1" providerId="ADAL" clId="{FCB448EA-6AB6-4D36-914C-E7A4A5CE42CA}" dt="2021-10-26T14:41:05.049" v="6476" actId="790"/>
          <ac:spMkLst>
            <pc:docMk/>
            <pc:sldMk cId="3716863329" sldId="868"/>
            <ac:spMk id="4" creationId="{29F42018-51C6-419A-B29D-F37A855E58A4}"/>
          </ac:spMkLst>
        </pc:spChg>
        <pc:spChg chg="mod">
          <ac:chgData name="Bohms, H.M. (Michel)" userId="f0b80a2c-ca6a-4850-9433-81e4d17ec5c1" providerId="ADAL" clId="{FCB448EA-6AB6-4D36-914C-E7A4A5CE42CA}" dt="2021-10-26T14:41:05.050" v="6477" actId="790"/>
          <ac:spMkLst>
            <pc:docMk/>
            <pc:sldMk cId="3716863329" sldId="868"/>
            <ac:spMk id="5" creationId="{DB59B485-282C-4721-8A47-34B4629F4AE6}"/>
          </ac:spMkLst>
        </pc:spChg>
        <pc:spChg chg="mod">
          <ac:chgData name="Bohms, H.M. (Michel)" userId="f0b80a2c-ca6a-4850-9433-81e4d17ec5c1" providerId="ADAL" clId="{FCB448EA-6AB6-4D36-914C-E7A4A5CE42CA}" dt="2021-10-26T14:41:05.052" v="6478" actId="790"/>
          <ac:spMkLst>
            <pc:docMk/>
            <pc:sldMk cId="3716863329" sldId="868"/>
            <ac:spMk id="7" creationId="{28404714-D49C-4310-962A-C05648F8D77B}"/>
          </ac:spMkLst>
        </pc:spChg>
      </pc:sldChg>
      <pc:sldChg chg="modSp mod">
        <pc:chgData name="Bohms, H.M. (Michel)" userId="f0b80a2c-ca6a-4850-9433-81e4d17ec5c1" providerId="ADAL" clId="{FCB448EA-6AB6-4D36-914C-E7A4A5CE42CA}" dt="2021-10-26T14:41:08.082" v="8114" actId="790"/>
        <pc:sldMkLst>
          <pc:docMk/>
          <pc:sldMk cId="2061879676" sldId="869"/>
        </pc:sldMkLst>
        <pc:spChg chg="mod">
          <ac:chgData name="Bohms, H.M. (Michel)" userId="f0b80a2c-ca6a-4850-9433-81e4d17ec5c1" providerId="ADAL" clId="{FCB448EA-6AB6-4D36-914C-E7A4A5CE42CA}" dt="2021-10-26T14:41:08.080" v="8113" actId="790"/>
          <ac:spMkLst>
            <pc:docMk/>
            <pc:sldMk cId="2061879676" sldId="869"/>
            <ac:spMk id="2" creationId="{9AB31A8F-0A17-42FB-8985-DF3F96CDB207}"/>
          </ac:spMkLst>
        </pc:spChg>
        <pc:spChg chg="mod">
          <ac:chgData name="Bohms, H.M. (Michel)" userId="f0b80a2c-ca6a-4850-9433-81e4d17ec5c1" providerId="ADAL" clId="{FCB448EA-6AB6-4D36-914C-E7A4A5CE42CA}" dt="2021-10-26T14:41:08.082" v="8114" actId="790"/>
          <ac:spMkLst>
            <pc:docMk/>
            <pc:sldMk cId="2061879676" sldId="869"/>
            <ac:spMk id="3" creationId="{FD720FF9-CE24-41EA-BEBC-E94CF674A5C2}"/>
          </ac:spMkLst>
        </pc:spChg>
      </pc:sldChg>
      <pc:sldChg chg="modSp mod">
        <pc:chgData name="Bohms, H.M. (Michel)" userId="f0b80a2c-ca6a-4850-9433-81e4d17ec5c1" providerId="ADAL" clId="{FCB448EA-6AB6-4D36-914C-E7A4A5CE42CA}" dt="2021-10-26T14:41:05.116" v="6522" actId="790"/>
        <pc:sldMkLst>
          <pc:docMk/>
          <pc:sldMk cId="1501172297" sldId="870"/>
        </pc:sldMkLst>
        <pc:spChg chg="mod">
          <ac:chgData name="Bohms, H.M. (Michel)" userId="f0b80a2c-ca6a-4850-9433-81e4d17ec5c1" providerId="ADAL" clId="{FCB448EA-6AB6-4D36-914C-E7A4A5CE42CA}" dt="2021-10-26T14:41:05.110" v="6518" actId="20577"/>
          <ac:spMkLst>
            <pc:docMk/>
            <pc:sldMk cId="1501172297" sldId="870"/>
            <ac:spMk id="3" creationId="{1CB549C5-4A60-49BD-932F-38172022E68C}"/>
          </ac:spMkLst>
        </pc:spChg>
        <pc:spChg chg="mod">
          <ac:chgData name="Bohms, H.M. (Michel)" userId="f0b80a2c-ca6a-4850-9433-81e4d17ec5c1" providerId="ADAL" clId="{FCB448EA-6AB6-4D36-914C-E7A4A5CE42CA}" dt="2021-10-26T14:41:05.112" v="6519" actId="790"/>
          <ac:spMkLst>
            <pc:docMk/>
            <pc:sldMk cId="1501172297" sldId="870"/>
            <ac:spMk id="4" creationId="{59651C19-F82A-4334-955A-8B92C6F9E44D}"/>
          </ac:spMkLst>
        </pc:spChg>
        <pc:spChg chg="mod">
          <ac:chgData name="Bohms, H.M. (Michel)" userId="f0b80a2c-ca6a-4850-9433-81e4d17ec5c1" providerId="ADAL" clId="{FCB448EA-6AB6-4D36-914C-E7A4A5CE42CA}" dt="2021-10-26T14:41:05.113" v="6520" actId="790"/>
          <ac:spMkLst>
            <pc:docMk/>
            <pc:sldMk cId="1501172297" sldId="870"/>
            <ac:spMk id="5" creationId="{3A789D13-064E-4424-8D74-09B7DEC1CA41}"/>
          </ac:spMkLst>
        </pc:spChg>
        <pc:spChg chg="mod">
          <ac:chgData name="Bohms, H.M. (Michel)" userId="f0b80a2c-ca6a-4850-9433-81e4d17ec5c1" providerId="ADAL" clId="{FCB448EA-6AB6-4D36-914C-E7A4A5CE42CA}" dt="2021-10-26T14:41:05.115" v="6521" actId="790"/>
          <ac:spMkLst>
            <pc:docMk/>
            <pc:sldMk cId="1501172297" sldId="870"/>
            <ac:spMk id="6" creationId="{B7FD19AD-89F8-4049-B1FF-2ED53A22FBFD}"/>
          </ac:spMkLst>
        </pc:spChg>
        <pc:spChg chg="mod">
          <ac:chgData name="Bohms, H.M. (Michel)" userId="f0b80a2c-ca6a-4850-9433-81e4d17ec5c1" providerId="ADAL" clId="{FCB448EA-6AB6-4D36-914C-E7A4A5CE42CA}" dt="2021-10-26T14:41:05.116" v="6522" actId="790"/>
          <ac:spMkLst>
            <pc:docMk/>
            <pc:sldMk cId="1501172297" sldId="870"/>
            <ac:spMk id="7" creationId="{17A559CC-4A43-4D73-B230-15661B58FDDA}"/>
          </ac:spMkLst>
        </pc:spChg>
      </pc:sldChg>
      <pc:sldChg chg="modSp mod">
        <pc:chgData name="Bohms, H.M. (Michel)" userId="f0b80a2c-ca6a-4850-9433-81e4d17ec5c1" providerId="ADAL" clId="{FCB448EA-6AB6-4D36-914C-E7A4A5CE42CA}" dt="2021-10-26T14:41:05.092" v="6506" actId="20577"/>
        <pc:sldMkLst>
          <pc:docMk/>
          <pc:sldMk cId="3996661764" sldId="871"/>
        </pc:sldMkLst>
        <pc:spChg chg="mod">
          <ac:chgData name="Bohms, H.M. (Michel)" userId="f0b80a2c-ca6a-4850-9433-81e4d17ec5c1" providerId="ADAL" clId="{FCB448EA-6AB6-4D36-914C-E7A4A5CE42CA}" dt="2021-10-26T14:41:05.085" v="6502" actId="790"/>
          <ac:spMkLst>
            <pc:docMk/>
            <pc:sldMk cId="3996661764" sldId="871"/>
            <ac:spMk id="2" creationId="{A25AC0AB-2044-45D6-BF7D-957C64E7A1B6}"/>
          </ac:spMkLst>
        </pc:spChg>
        <pc:spChg chg="mod">
          <ac:chgData name="Bohms, H.M. (Michel)" userId="f0b80a2c-ca6a-4850-9433-81e4d17ec5c1" providerId="ADAL" clId="{FCB448EA-6AB6-4D36-914C-E7A4A5CE42CA}" dt="2021-10-26T14:41:05.056" v="6481" actId="20577"/>
          <ac:spMkLst>
            <pc:docMk/>
            <pc:sldMk cId="3996661764" sldId="871"/>
            <ac:spMk id="3" creationId="{959FBF2F-F431-49BD-9618-324C598422C6}"/>
          </ac:spMkLst>
        </pc:spChg>
        <pc:spChg chg="mod">
          <ac:chgData name="Bohms, H.M. (Michel)" userId="f0b80a2c-ca6a-4850-9433-81e4d17ec5c1" providerId="ADAL" clId="{FCB448EA-6AB6-4D36-914C-E7A4A5CE42CA}" dt="2021-10-26T14:41:05.057" v="6482" actId="790"/>
          <ac:spMkLst>
            <pc:docMk/>
            <pc:sldMk cId="3996661764" sldId="871"/>
            <ac:spMk id="4" creationId="{93BE6B94-DDA3-4EC8-96F2-FEC77FFC2403}"/>
          </ac:spMkLst>
        </pc:spChg>
        <pc:spChg chg="mod">
          <ac:chgData name="Bohms, H.M. (Michel)" userId="f0b80a2c-ca6a-4850-9433-81e4d17ec5c1" providerId="ADAL" clId="{FCB448EA-6AB6-4D36-914C-E7A4A5CE42CA}" dt="2021-10-26T14:41:05.059" v="6483" actId="790"/>
          <ac:spMkLst>
            <pc:docMk/>
            <pc:sldMk cId="3996661764" sldId="871"/>
            <ac:spMk id="5" creationId="{986C8FE1-561C-480B-8E95-ED0C3B832C4B}"/>
          </ac:spMkLst>
        </pc:spChg>
        <pc:spChg chg="mod">
          <ac:chgData name="Bohms, H.M. (Michel)" userId="f0b80a2c-ca6a-4850-9433-81e4d17ec5c1" providerId="ADAL" clId="{FCB448EA-6AB6-4D36-914C-E7A4A5CE42CA}" dt="2021-10-26T14:41:05.092" v="6506" actId="20577"/>
          <ac:spMkLst>
            <pc:docMk/>
            <pc:sldMk cId="3996661764" sldId="871"/>
            <ac:spMk id="6" creationId="{854AC7C5-12C2-4E25-8509-438D83D0A953}"/>
          </ac:spMkLst>
        </pc:spChg>
        <pc:spChg chg="mod">
          <ac:chgData name="Bohms, H.M. (Michel)" userId="f0b80a2c-ca6a-4850-9433-81e4d17ec5c1" providerId="ADAL" clId="{FCB448EA-6AB6-4D36-914C-E7A4A5CE42CA}" dt="2021-10-26T14:41:05.060" v="6484" actId="790"/>
          <ac:spMkLst>
            <pc:docMk/>
            <pc:sldMk cId="3996661764" sldId="871"/>
            <ac:spMk id="7" creationId="{FADC34B2-805E-4C6F-AF27-C2D6B1630F87}"/>
          </ac:spMkLst>
        </pc:spChg>
        <pc:spChg chg="mod">
          <ac:chgData name="Bohms, H.M. (Michel)" userId="f0b80a2c-ca6a-4850-9433-81e4d17ec5c1" providerId="ADAL" clId="{FCB448EA-6AB6-4D36-914C-E7A4A5CE42CA}" dt="2021-10-26T14:41:05.062" v="6485" actId="790"/>
          <ac:spMkLst>
            <pc:docMk/>
            <pc:sldMk cId="3996661764" sldId="871"/>
            <ac:spMk id="55" creationId="{926A15BC-8189-44F4-BB18-C0C94957433D}"/>
          </ac:spMkLst>
        </pc:spChg>
        <pc:spChg chg="mod">
          <ac:chgData name="Bohms, H.M. (Michel)" userId="f0b80a2c-ca6a-4850-9433-81e4d17ec5c1" providerId="ADAL" clId="{FCB448EA-6AB6-4D36-914C-E7A4A5CE42CA}" dt="2021-10-26T14:41:05.087" v="6503" actId="790"/>
          <ac:spMkLst>
            <pc:docMk/>
            <pc:sldMk cId="3996661764" sldId="871"/>
            <ac:spMk id="56" creationId="{2B815E6E-870C-4011-89B7-2D8E86FC7CC7}"/>
          </ac:spMkLst>
        </pc:spChg>
        <pc:spChg chg="mod">
          <ac:chgData name="Bohms, H.M. (Michel)" userId="f0b80a2c-ca6a-4850-9433-81e4d17ec5c1" providerId="ADAL" clId="{FCB448EA-6AB6-4D36-914C-E7A4A5CE42CA}" dt="2021-10-26T14:41:05.063" v="6486" actId="790"/>
          <ac:spMkLst>
            <pc:docMk/>
            <pc:sldMk cId="3996661764" sldId="871"/>
            <ac:spMk id="62" creationId="{46979B23-580A-48F3-935A-D2875EC0CD35}"/>
          </ac:spMkLst>
        </pc:spChg>
        <pc:spChg chg="mod">
          <ac:chgData name="Bohms, H.M. (Michel)" userId="f0b80a2c-ca6a-4850-9433-81e4d17ec5c1" providerId="ADAL" clId="{FCB448EA-6AB6-4D36-914C-E7A4A5CE42CA}" dt="2021-10-26T14:41:05.065" v="6487" actId="790"/>
          <ac:spMkLst>
            <pc:docMk/>
            <pc:sldMk cId="3996661764" sldId="871"/>
            <ac:spMk id="63" creationId="{0C28D137-EE22-4471-A902-C7D45C62E744}"/>
          </ac:spMkLst>
        </pc:spChg>
        <pc:spChg chg="mod">
          <ac:chgData name="Bohms, H.M. (Michel)" userId="f0b80a2c-ca6a-4850-9433-81e4d17ec5c1" providerId="ADAL" clId="{FCB448EA-6AB6-4D36-914C-E7A4A5CE42CA}" dt="2021-10-26T14:41:05.066" v="6488" actId="790"/>
          <ac:spMkLst>
            <pc:docMk/>
            <pc:sldMk cId="3996661764" sldId="871"/>
            <ac:spMk id="64" creationId="{E173208A-6E4B-4DEC-B8C5-778DAF408601}"/>
          </ac:spMkLst>
        </pc:spChg>
        <pc:spChg chg="mod">
          <ac:chgData name="Bohms, H.M. (Michel)" userId="f0b80a2c-ca6a-4850-9433-81e4d17ec5c1" providerId="ADAL" clId="{FCB448EA-6AB6-4D36-914C-E7A4A5CE42CA}" dt="2021-10-26T14:41:05.067" v="6489" actId="790"/>
          <ac:spMkLst>
            <pc:docMk/>
            <pc:sldMk cId="3996661764" sldId="871"/>
            <ac:spMk id="65" creationId="{5FF3BED3-D0D2-4817-A444-F8AE6B9CAEAA}"/>
          </ac:spMkLst>
        </pc:spChg>
        <pc:spChg chg="mod">
          <ac:chgData name="Bohms, H.M. (Michel)" userId="f0b80a2c-ca6a-4850-9433-81e4d17ec5c1" providerId="ADAL" clId="{FCB448EA-6AB6-4D36-914C-E7A4A5CE42CA}" dt="2021-10-26T14:41:05.069" v="6490" actId="790"/>
          <ac:spMkLst>
            <pc:docMk/>
            <pc:sldMk cId="3996661764" sldId="871"/>
            <ac:spMk id="71" creationId="{6CE593E1-0F28-41D7-9166-911CB8EF5DCD}"/>
          </ac:spMkLst>
        </pc:spChg>
        <pc:spChg chg="mod">
          <ac:chgData name="Bohms, H.M. (Michel)" userId="f0b80a2c-ca6a-4850-9433-81e4d17ec5c1" providerId="ADAL" clId="{FCB448EA-6AB6-4D36-914C-E7A4A5CE42CA}" dt="2021-10-26T14:41:05.070" v="6491" actId="790"/>
          <ac:spMkLst>
            <pc:docMk/>
            <pc:sldMk cId="3996661764" sldId="871"/>
            <ac:spMk id="74" creationId="{2A27256B-851A-4E86-9E04-7625F94EFD0D}"/>
          </ac:spMkLst>
        </pc:spChg>
        <pc:spChg chg="mod">
          <ac:chgData name="Bohms, H.M. (Michel)" userId="f0b80a2c-ca6a-4850-9433-81e4d17ec5c1" providerId="ADAL" clId="{FCB448EA-6AB6-4D36-914C-E7A4A5CE42CA}" dt="2021-10-26T14:41:05.072" v="6492" actId="790"/>
          <ac:spMkLst>
            <pc:docMk/>
            <pc:sldMk cId="3996661764" sldId="871"/>
            <ac:spMk id="77" creationId="{4DFAFBED-142A-4983-8F85-CE5196315C5D}"/>
          </ac:spMkLst>
        </pc:spChg>
        <pc:spChg chg="mod">
          <ac:chgData name="Bohms, H.M. (Michel)" userId="f0b80a2c-ca6a-4850-9433-81e4d17ec5c1" providerId="ADAL" clId="{FCB448EA-6AB6-4D36-914C-E7A4A5CE42CA}" dt="2021-10-26T14:41:05.073" v="6493" actId="790"/>
          <ac:spMkLst>
            <pc:docMk/>
            <pc:sldMk cId="3996661764" sldId="871"/>
            <ac:spMk id="78" creationId="{3E665813-D527-4D47-AA3B-EEE675F95732}"/>
          </ac:spMkLst>
        </pc:spChg>
        <pc:spChg chg="mod">
          <ac:chgData name="Bohms, H.M. (Michel)" userId="f0b80a2c-ca6a-4850-9433-81e4d17ec5c1" providerId="ADAL" clId="{FCB448EA-6AB6-4D36-914C-E7A4A5CE42CA}" dt="2021-10-26T14:41:05.074" v="6494" actId="790"/>
          <ac:spMkLst>
            <pc:docMk/>
            <pc:sldMk cId="3996661764" sldId="871"/>
            <ac:spMk id="80" creationId="{A8C77AEC-BF7F-4C2A-BE84-DBA52F983782}"/>
          </ac:spMkLst>
        </pc:spChg>
        <pc:spChg chg="mod">
          <ac:chgData name="Bohms, H.M. (Michel)" userId="f0b80a2c-ca6a-4850-9433-81e4d17ec5c1" providerId="ADAL" clId="{FCB448EA-6AB6-4D36-914C-E7A4A5CE42CA}" dt="2021-10-26T14:41:05.075" v="6495" actId="790"/>
          <ac:spMkLst>
            <pc:docMk/>
            <pc:sldMk cId="3996661764" sldId="871"/>
            <ac:spMk id="91" creationId="{1A586D7E-5175-47E4-9D81-F1C3BA3A7987}"/>
          </ac:spMkLst>
        </pc:spChg>
        <pc:spChg chg="mod">
          <ac:chgData name="Bohms, H.M. (Michel)" userId="f0b80a2c-ca6a-4850-9433-81e4d17ec5c1" providerId="ADAL" clId="{FCB448EA-6AB6-4D36-914C-E7A4A5CE42CA}" dt="2021-10-26T14:41:05.077" v="6496" actId="790"/>
          <ac:spMkLst>
            <pc:docMk/>
            <pc:sldMk cId="3996661764" sldId="871"/>
            <ac:spMk id="94" creationId="{B3CCC89C-A79C-4FA4-B540-8D5CE2837B22}"/>
          </ac:spMkLst>
        </pc:spChg>
        <pc:spChg chg="mod">
          <ac:chgData name="Bohms, H.M. (Michel)" userId="f0b80a2c-ca6a-4850-9433-81e4d17ec5c1" providerId="ADAL" clId="{FCB448EA-6AB6-4D36-914C-E7A4A5CE42CA}" dt="2021-10-26T14:41:05.078" v="6497" actId="790"/>
          <ac:spMkLst>
            <pc:docMk/>
            <pc:sldMk cId="3996661764" sldId="871"/>
            <ac:spMk id="96" creationId="{1AD88708-2D92-4B97-97C2-5F60DA8767E7}"/>
          </ac:spMkLst>
        </pc:spChg>
        <pc:spChg chg="mod">
          <ac:chgData name="Bohms, H.M. (Michel)" userId="f0b80a2c-ca6a-4850-9433-81e4d17ec5c1" providerId="ADAL" clId="{FCB448EA-6AB6-4D36-914C-E7A4A5CE42CA}" dt="2021-10-26T14:41:05.080" v="6498" actId="790"/>
          <ac:spMkLst>
            <pc:docMk/>
            <pc:sldMk cId="3996661764" sldId="871"/>
            <ac:spMk id="100" creationId="{E16DC3AB-73F4-4887-91C2-33E886E9ED94}"/>
          </ac:spMkLst>
        </pc:spChg>
        <pc:spChg chg="mod">
          <ac:chgData name="Bohms, H.M. (Michel)" userId="f0b80a2c-ca6a-4850-9433-81e4d17ec5c1" providerId="ADAL" clId="{FCB448EA-6AB6-4D36-914C-E7A4A5CE42CA}" dt="2021-10-26T14:41:05.081" v="6499" actId="790"/>
          <ac:spMkLst>
            <pc:docMk/>
            <pc:sldMk cId="3996661764" sldId="871"/>
            <ac:spMk id="104" creationId="{153BA0A0-5733-485B-AC95-E8DB54BB1D84}"/>
          </ac:spMkLst>
        </pc:spChg>
        <pc:spChg chg="mod">
          <ac:chgData name="Bohms, H.M. (Michel)" userId="f0b80a2c-ca6a-4850-9433-81e4d17ec5c1" providerId="ADAL" clId="{FCB448EA-6AB6-4D36-914C-E7A4A5CE42CA}" dt="2021-10-26T14:41:05.083" v="6500" actId="790"/>
          <ac:spMkLst>
            <pc:docMk/>
            <pc:sldMk cId="3996661764" sldId="871"/>
            <ac:spMk id="106" creationId="{3AF7CB10-45EB-4A4C-9B30-F3F0C70A5698}"/>
          </ac:spMkLst>
        </pc:spChg>
        <pc:spChg chg="mod">
          <ac:chgData name="Bohms, H.M. (Michel)" userId="f0b80a2c-ca6a-4850-9433-81e4d17ec5c1" providerId="ADAL" clId="{FCB448EA-6AB6-4D36-914C-E7A4A5CE42CA}" dt="2021-10-26T14:41:05.084" v="6501" actId="790"/>
          <ac:spMkLst>
            <pc:docMk/>
            <pc:sldMk cId="3996661764" sldId="871"/>
            <ac:spMk id="108" creationId="{59241C93-FCC9-430C-B01A-CAD2345739A3}"/>
          </ac:spMkLst>
        </pc:spChg>
      </pc:sldChg>
      <pc:sldChg chg="modSp mod">
        <pc:chgData name="Bohms, H.M. (Michel)" userId="f0b80a2c-ca6a-4850-9433-81e4d17ec5c1" providerId="ADAL" clId="{FCB448EA-6AB6-4D36-914C-E7A4A5CE42CA}" dt="2021-10-26T14:41:05.126" v="6529" actId="790"/>
        <pc:sldMkLst>
          <pc:docMk/>
          <pc:sldMk cId="1199743588" sldId="872"/>
        </pc:sldMkLst>
        <pc:spChg chg="mod">
          <ac:chgData name="Bohms, H.M. (Michel)" userId="f0b80a2c-ca6a-4850-9433-81e4d17ec5c1" providerId="ADAL" clId="{FCB448EA-6AB6-4D36-914C-E7A4A5CE42CA}" dt="2021-10-26T14:41:05.120" v="6525" actId="20577"/>
          <ac:spMkLst>
            <pc:docMk/>
            <pc:sldMk cId="1199743588" sldId="872"/>
            <ac:spMk id="3" creationId="{1CB549C5-4A60-49BD-932F-38172022E68C}"/>
          </ac:spMkLst>
        </pc:spChg>
        <pc:spChg chg="mod">
          <ac:chgData name="Bohms, H.M. (Michel)" userId="f0b80a2c-ca6a-4850-9433-81e4d17ec5c1" providerId="ADAL" clId="{FCB448EA-6AB6-4D36-914C-E7A4A5CE42CA}" dt="2021-10-26T14:41:05.122" v="6526" actId="790"/>
          <ac:spMkLst>
            <pc:docMk/>
            <pc:sldMk cId="1199743588" sldId="872"/>
            <ac:spMk id="4" creationId="{59651C19-F82A-4334-955A-8B92C6F9E44D}"/>
          </ac:spMkLst>
        </pc:spChg>
        <pc:spChg chg="mod">
          <ac:chgData name="Bohms, H.M. (Michel)" userId="f0b80a2c-ca6a-4850-9433-81e4d17ec5c1" providerId="ADAL" clId="{FCB448EA-6AB6-4D36-914C-E7A4A5CE42CA}" dt="2021-10-26T14:41:05.123" v="6527" actId="790"/>
          <ac:spMkLst>
            <pc:docMk/>
            <pc:sldMk cId="1199743588" sldId="872"/>
            <ac:spMk id="5" creationId="{3A789D13-064E-4424-8D74-09B7DEC1CA41}"/>
          </ac:spMkLst>
        </pc:spChg>
        <pc:spChg chg="mod">
          <ac:chgData name="Bohms, H.M. (Michel)" userId="f0b80a2c-ca6a-4850-9433-81e4d17ec5c1" providerId="ADAL" clId="{FCB448EA-6AB6-4D36-914C-E7A4A5CE42CA}" dt="2021-10-26T14:41:05.125" v="6528" actId="790"/>
          <ac:spMkLst>
            <pc:docMk/>
            <pc:sldMk cId="1199743588" sldId="872"/>
            <ac:spMk id="6" creationId="{B7FD19AD-89F8-4049-B1FF-2ED53A22FBFD}"/>
          </ac:spMkLst>
        </pc:spChg>
        <pc:spChg chg="mod">
          <ac:chgData name="Bohms, H.M. (Michel)" userId="f0b80a2c-ca6a-4850-9433-81e4d17ec5c1" providerId="ADAL" clId="{FCB448EA-6AB6-4D36-914C-E7A4A5CE42CA}" dt="2021-10-26T14:41:05.126" v="6529" actId="790"/>
          <ac:spMkLst>
            <pc:docMk/>
            <pc:sldMk cId="1199743588" sldId="872"/>
            <ac:spMk id="7" creationId="{17A559CC-4A43-4D73-B230-15661B58FDDA}"/>
          </ac:spMkLst>
        </pc:spChg>
      </pc:sldChg>
      <pc:sldChg chg="modSp mod">
        <pc:chgData name="Bohms, H.M. (Michel)" userId="f0b80a2c-ca6a-4850-9433-81e4d17ec5c1" providerId="ADAL" clId="{FCB448EA-6AB6-4D36-914C-E7A4A5CE42CA}" dt="2021-10-27T14:56:57.025" v="8468" actId="20577"/>
        <pc:sldMkLst>
          <pc:docMk/>
          <pc:sldMk cId="3461444131" sldId="875"/>
        </pc:sldMkLst>
        <pc:spChg chg="mod">
          <ac:chgData name="Bohms, H.M. (Michel)" userId="f0b80a2c-ca6a-4850-9433-81e4d17ec5c1" providerId="ADAL" clId="{FCB448EA-6AB6-4D36-914C-E7A4A5CE42CA}" dt="2021-10-26T14:41:05.168" v="6555" actId="790"/>
          <ac:spMkLst>
            <pc:docMk/>
            <pc:sldMk cId="3461444131" sldId="875"/>
            <ac:spMk id="2" creationId="{11A76E3C-0D2D-47AD-942E-E22C6C6C77D6}"/>
          </ac:spMkLst>
        </pc:spChg>
        <pc:spChg chg="mod">
          <ac:chgData name="Bohms, H.M. (Michel)" userId="f0b80a2c-ca6a-4850-9433-81e4d17ec5c1" providerId="ADAL" clId="{FCB448EA-6AB6-4D36-914C-E7A4A5CE42CA}" dt="2021-10-26T14:41:05.174" v="6559" actId="790"/>
          <ac:spMkLst>
            <pc:docMk/>
            <pc:sldMk cId="3461444131" sldId="875"/>
            <ac:spMk id="4" creationId="{CE328102-88B9-40D1-9E9B-579FADA67EEA}"/>
          </ac:spMkLst>
        </pc:spChg>
        <pc:spChg chg="mod">
          <ac:chgData name="Bohms, H.M. (Michel)" userId="f0b80a2c-ca6a-4850-9433-81e4d17ec5c1" providerId="ADAL" clId="{FCB448EA-6AB6-4D36-914C-E7A4A5CE42CA}" dt="2021-10-26T14:41:05.176" v="6560" actId="790"/>
          <ac:spMkLst>
            <pc:docMk/>
            <pc:sldMk cId="3461444131" sldId="875"/>
            <ac:spMk id="5" creationId="{4623F87E-291B-4696-816C-1C63561397B8}"/>
          </ac:spMkLst>
        </pc:spChg>
        <pc:spChg chg="mod">
          <ac:chgData name="Bohms, H.M. (Michel)" userId="f0b80a2c-ca6a-4850-9433-81e4d17ec5c1" providerId="ADAL" clId="{FCB448EA-6AB6-4D36-914C-E7A4A5CE42CA}" dt="2021-10-26T14:41:05.180" v="6563" actId="790"/>
          <ac:spMkLst>
            <pc:docMk/>
            <pc:sldMk cId="3461444131" sldId="875"/>
            <ac:spMk id="6" creationId="{D8A9606D-A628-4C3A-810B-E5403A8FC87E}"/>
          </ac:spMkLst>
        </pc:spChg>
        <pc:spChg chg="mod">
          <ac:chgData name="Bohms, H.M. (Michel)" userId="f0b80a2c-ca6a-4850-9433-81e4d17ec5c1" providerId="ADAL" clId="{FCB448EA-6AB6-4D36-914C-E7A4A5CE42CA}" dt="2021-10-27T14:56:57.025" v="8468" actId="20577"/>
          <ac:spMkLst>
            <pc:docMk/>
            <pc:sldMk cId="3461444131" sldId="875"/>
            <ac:spMk id="7" creationId="{1A795983-E8BC-496A-8E60-647B49DB51B6}"/>
          </ac:spMkLst>
        </pc:spChg>
        <pc:spChg chg="mod">
          <ac:chgData name="Bohms, H.M. (Michel)" userId="f0b80a2c-ca6a-4850-9433-81e4d17ec5c1" providerId="ADAL" clId="{FCB448EA-6AB6-4D36-914C-E7A4A5CE42CA}" dt="2021-10-26T14:41:05.177" v="6561" actId="790"/>
          <ac:spMkLst>
            <pc:docMk/>
            <pc:sldMk cId="3461444131" sldId="875"/>
            <ac:spMk id="8" creationId="{BD961F35-270D-4E8F-9E2F-43AF7C079215}"/>
          </ac:spMkLst>
        </pc:spChg>
        <pc:spChg chg="mod">
          <ac:chgData name="Bohms, H.M. (Michel)" userId="f0b80a2c-ca6a-4850-9433-81e4d17ec5c1" providerId="ADAL" clId="{FCB448EA-6AB6-4D36-914C-E7A4A5CE42CA}" dt="2021-10-26T14:41:05.172" v="6558" actId="20577"/>
          <ac:spMkLst>
            <pc:docMk/>
            <pc:sldMk cId="3461444131" sldId="875"/>
            <ac:spMk id="9" creationId="{FC12640B-51E6-45D5-B3A9-64D42C7C924F}"/>
          </ac:spMkLst>
        </pc:spChg>
      </pc:sldChg>
      <pc:sldChg chg="modSp mod">
        <pc:chgData name="Bohms, H.M. (Michel)" userId="f0b80a2c-ca6a-4850-9433-81e4d17ec5c1" providerId="ADAL" clId="{FCB448EA-6AB6-4D36-914C-E7A4A5CE42CA}" dt="2021-10-26T14:41:06.974" v="7566" actId="790"/>
        <pc:sldMkLst>
          <pc:docMk/>
          <pc:sldMk cId="3615703497" sldId="876"/>
        </pc:sldMkLst>
        <pc:spChg chg="mod">
          <ac:chgData name="Bohms, H.M. (Michel)" userId="f0b80a2c-ca6a-4850-9433-81e4d17ec5c1" providerId="ADAL" clId="{FCB448EA-6AB6-4D36-914C-E7A4A5CE42CA}" dt="2021-10-26T14:41:06.967" v="7562" actId="20577"/>
          <ac:spMkLst>
            <pc:docMk/>
            <pc:sldMk cId="3615703497" sldId="876"/>
            <ac:spMk id="3" creationId="{ED76C920-E5F4-4C86-BFB7-277823C77190}"/>
          </ac:spMkLst>
        </pc:spChg>
        <pc:spChg chg="mod">
          <ac:chgData name="Bohms, H.M. (Michel)" userId="f0b80a2c-ca6a-4850-9433-81e4d17ec5c1" providerId="ADAL" clId="{FCB448EA-6AB6-4D36-914C-E7A4A5CE42CA}" dt="2021-10-26T14:41:06.969" v="7563" actId="790"/>
          <ac:spMkLst>
            <pc:docMk/>
            <pc:sldMk cId="3615703497" sldId="876"/>
            <ac:spMk id="4" creationId="{52DD7A8D-15E0-4134-9DA2-FE4208BF70DD}"/>
          </ac:spMkLst>
        </pc:spChg>
        <pc:spChg chg="mod">
          <ac:chgData name="Bohms, H.M. (Michel)" userId="f0b80a2c-ca6a-4850-9433-81e4d17ec5c1" providerId="ADAL" clId="{FCB448EA-6AB6-4D36-914C-E7A4A5CE42CA}" dt="2021-10-26T14:41:06.971" v="7564" actId="790"/>
          <ac:spMkLst>
            <pc:docMk/>
            <pc:sldMk cId="3615703497" sldId="876"/>
            <ac:spMk id="5" creationId="{81D49E64-98A4-4BFE-8B95-F2DB2B3F183B}"/>
          </ac:spMkLst>
        </pc:spChg>
        <pc:spChg chg="mod">
          <ac:chgData name="Bohms, H.M. (Michel)" userId="f0b80a2c-ca6a-4850-9433-81e4d17ec5c1" providerId="ADAL" clId="{FCB448EA-6AB6-4D36-914C-E7A4A5CE42CA}" dt="2021-10-26T14:41:06.974" v="7566" actId="790"/>
          <ac:spMkLst>
            <pc:docMk/>
            <pc:sldMk cId="3615703497" sldId="876"/>
            <ac:spMk id="6" creationId="{1F9BAAFF-392B-4F46-ADD6-26AB2910D7BE}"/>
          </ac:spMkLst>
        </pc:spChg>
        <pc:spChg chg="mod">
          <ac:chgData name="Bohms, H.M. (Michel)" userId="f0b80a2c-ca6a-4850-9433-81e4d17ec5c1" providerId="ADAL" clId="{FCB448EA-6AB6-4D36-914C-E7A4A5CE42CA}" dt="2021-10-26T14:41:06.972" v="7565" actId="790"/>
          <ac:spMkLst>
            <pc:docMk/>
            <pc:sldMk cId="3615703497" sldId="876"/>
            <ac:spMk id="7" creationId="{ADBB3879-8965-4D67-BAE0-5851922A0518}"/>
          </ac:spMkLst>
        </pc:spChg>
      </pc:sldChg>
      <pc:sldChg chg="modSp mod">
        <pc:chgData name="Bohms, H.M. (Michel)" userId="f0b80a2c-ca6a-4850-9433-81e4d17ec5c1" providerId="ADAL" clId="{FCB448EA-6AB6-4D36-914C-E7A4A5CE42CA}" dt="2021-10-26T14:41:06.990" v="7574" actId="790"/>
        <pc:sldMkLst>
          <pc:docMk/>
          <pc:sldMk cId="747923453" sldId="877"/>
        </pc:sldMkLst>
        <pc:spChg chg="mod">
          <ac:chgData name="Bohms, H.M. (Michel)" userId="f0b80a2c-ca6a-4850-9433-81e4d17ec5c1" providerId="ADAL" clId="{FCB448EA-6AB6-4D36-914C-E7A4A5CE42CA}" dt="2021-10-26T14:41:06.985" v="7571" actId="790"/>
          <ac:spMkLst>
            <pc:docMk/>
            <pc:sldMk cId="747923453" sldId="877"/>
            <ac:spMk id="4" creationId="{52DD7A8D-15E0-4134-9DA2-FE4208BF70DD}"/>
          </ac:spMkLst>
        </pc:spChg>
        <pc:spChg chg="mod">
          <ac:chgData name="Bohms, H.M. (Michel)" userId="f0b80a2c-ca6a-4850-9433-81e4d17ec5c1" providerId="ADAL" clId="{FCB448EA-6AB6-4D36-914C-E7A4A5CE42CA}" dt="2021-10-26T14:41:06.986" v="7572" actId="790"/>
          <ac:spMkLst>
            <pc:docMk/>
            <pc:sldMk cId="747923453" sldId="877"/>
            <ac:spMk id="5" creationId="{81D49E64-98A4-4BFE-8B95-F2DB2B3F183B}"/>
          </ac:spMkLst>
        </pc:spChg>
        <pc:spChg chg="mod">
          <ac:chgData name="Bohms, H.M. (Michel)" userId="f0b80a2c-ca6a-4850-9433-81e4d17ec5c1" providerId="ADAL" clId="{FCB448EA-6AB6-4D36-914C-E7A4A5CE42CA}" dt="2021-10-26T14:41:06.978" v="7567" actId="790"/>
          <ac:spMkLst>
            <pc:docMk/>
            <pc:sldMk cId="747923453" sldId="877"/>
            <ac:spMk id="6" creationId="{A5287BB2-F7BB-4987-863B-C48629AA7154}"/>
          </ac:spMkLst>
        </pc:spChg>
        <pc:spChg chg="mod">
          <ac:chgData name="Bohms, H.M. (Michel)" userId="f0b80a2c-ca6a-4850-9433-81e4d17ec5c1" providerId="ADAL" clId="{FCB448EA-6AB6-4D36-914C-E7A4A5CE42CA}" dt="2021-10-26T14:41:06.990" v="7574" actId="790"/>
          <ac:spMkLst>
            <pc:docMk/>
            <pc:sldMk cId="747923453" sldId="877"/>
            <ac:spMk id="7" creationId="{ADBB3879-8965-4D67-BAE0-5851922A0518}"/>
          </ac:spMkLst>
        </pc:spChg>
        <pc:spChg chg="mod">
          <ac:chgData name="Bohms, H.M. (Michel)" userId="f0b80a2c-ca6a-4850-9433-81e4d17ec5c1" providerId="ADAL" clId="{FCB448EA-6AB6-4D36-914C-E7A4A5CE42CA}" dt="2021-10-26T14:41:06.988" v="7573" actId="790"/>
          <ac:spMkLst>
            <pc:docMk/>
            <pc:sldMk cId="747923453" sldId="877"/>
            <ac:spMk id="8" creationId="{B4FEC552-EFA5-4775-A290-E27ED250D5CC}"/>
          </ac:spMkLst>
        </pc:spChg>
        <pc:spChg chg="mod">
          <ac:chgData name="Bohms, H.M. (Michel)" userId="f0b80a2c-ca6a-4850-9433-81e4d17ec5c1" providerId="ADAL" clId="{FCB448EA-6AB6-4D36-914C-E7A4A5CE42CA}" dt="2021-10-26T14:41:06.983" v="7570" actId="20577"/>
          <ac:spMkLst>
            <pc:docMk/>
            <pc:sldMk cId="747923453" sldId="877"/>
            <ac:spMk id="9" creationId="{D8A3BD10-4567-441F-81D1-994F44D3C050}"/>
          </ac:spMkLst>
        </pc:spChg>
      </pc:sldChg>
      <pc:sldChg chg="modSp mod">
        <pc:chgData name="Bohms, H.M. (Michel)" userId="f0b80a2c-ca6a-4850-9433-81e4d17ec5c1" providerId="ADAL" clId="{FCB448EA-6AB6-4D36-914C-E7A4A5CE42CA}" dt="2021-10-27T14:57:06.728" v="8475" actId="20577"/>
        <pc:sldMkLst>
          <pc:docMk/>
          <pc:sldMk cId="4096381340" sldId="878"/>
        </pc:sldMkLst>
        <pc:spChg chg="mod">
          <ac:chgData name="Bohms, H.M. (Michel)" userId="f0b80a2c-ca6a-4850-9433-81e4d17ec5c1" providerId="ADAL" clId="{FCB448EA-6AB6-4D36-914C-E7A4A5CE42CA}" dt="2021-10-26T14:41:05.185" v="6564" actId="790"/>
          <ac:spMkLst>
            <pc:docMk/>
            <pc:sldMk cId="4096381340" sldId="878"/>
            <ac:spMk id="2" creationId="{11A76E3C-0D2D-47AD-942E-E22C6C6C77D6}"/>
          </ac:spMkLst>
        </pc:spChg>
        <pc:spChg chg="mod">
          <ac:chgData name="Bohms, H.M. (Michel)" userId="f0b80a2c-ca6a-4850-9433-81e4d17ec5c1" providerId="ADAL" clId="{FCB448EA-6AB6-4D36-914C-E7A4A5CE42CA}" dt="2021-10-26T14:41:05.191" v="6568" actId="790"/>
          <ac:spMkLst>
            <pc:docMk/>
            <pc:sldMk cId="4096381340" sldId="878"/>
            <ac:spMk id="4" creationId="{CE328102-88B9-40D1-9E9B-579FADA67EEA}"/>
          </ac:spMkLst>
        </pc:spChg>
        <pc:spChg chg="mod">
          <ac:chgData name="Bohms, H.M. (Michel)" userId="f0b80a2c-ca6a-4850-9433-81e4d17ec5c1" providerId="ADAL" clId="{FCB448EA-6AB6-4D36-914C-E7A4A5CE42CA}" dt="2021-10-26T14:41:05.193" v="6569" actId="790"/>
          <ac:spMkLst>
            <pc:docMk/>
            <pc:sldMk cId="4096381340" sldId="878"/>
            <ac:spMk id="5" creationId="{4623F87E-291B-4696-816C-1C63561397B8}"/>
          </ac:spMkLst>
        </pc:spChg>
        <pc:spChg chg="mod">
          <ac:chgData name="Bohms, H.M. (Michel)" userId="f0b80a2c-ca6a-4850-9433-81e4d17ec5c1" providerId="ADAL" clId="{FCB448EA-6AB6-4D36-914C-E7A4A5CE42CA}" dt="2021-10-27T14:57:06.728" v="8475" actId="20577"/>
          <ac:spMkLst>
            <pc:docMk/>
            <pc:sldMk cId="4096381340" sldId="878"/>
            <ac:spMk id="7" creationId="{1A795983-E8BC-496A-8E60-647B49DB51B6}"/>
          </ac:spMkLst>
        </pc:spChg>
        <pc:spChg chg="mod">
          <ac:chgData name="Bohms, H.M. (Michel)" userId="f0b80a2c-ca6a-4850-9433-81e4d17ec5c1" providerId="ADAL" clId="{FCB448EA-6AB6-4D36-914C-E7A4A5CE42CA}" dt="2021-10-26T14:41:05.194" v="6570" actId="790"/>
          <ac:spMkLst>
            <pc:docMk/>
            <pc:sldMk cId="4096381340" sldId="878"/>
            <ac:spMk id="8" creationId="{BD961F35-270D-4E8F-9E2F-43AF7C079215}"/>
          </ac:spMkLst>
        </pc:spChg>
        <pc:spChg chg="mod">
          <ac:chgData name="Bohms, H.M. (Michel)" userId="f0b80a2c-ca6a-4850-9433-81e4d17ec5c1" providerId="ADAL" clId="{FCB448EA-6AB6-4D36-914C-E7A4A5CE42CA}" dt="2021-10-26T14:41:05.189" v="6567" actId="20577"/>
          <ac:spMkLst>
            <pc:docMk/>
            <pc:sldMk cId="4096381340" sldId="878"/>
            <ac:spMk id="9" creationId="{FC12640B-51E6-45D5-B3A9-64D42C7C924F}"/>
          </ac:spMkLst>
        </pc:spChg>
      </pc:sldChg>
      <pc:sldChg chg="modSp mod">
        <pc:chgData name="Bohms, H.M. (Michel)" userId="f0b80a2c-ca6a-4850-9433-81e4d17ec5c1" providerId="ADAL" clId="{FCB448EA-6AB6-4D36-914C-E7A4A5CE42CA}" dt="2021-10-26T14:41:05.375" v="6690" actId="790"/>
        <pc:sldMkLst>
          <pc:docMk/>
          <pc:sldMk cId="244251448" sldId="879"/>
        </pc:sldMkLst>
        <pc:spChg chg="mod">
          <ac:chgData name="Bohms, H.M. (Michel)" userId="f0b80a2c-ca6a-4850-9433-81e4d17ec5c1" providerId="ADAL" clId="{FCB448EA-6AB6-4D36-914C-E7A4A5CE42CA}" dt="2021-10-26T14:41:05.368" v="6686" actId="20577"/>
          <ac:spMkLst>
            <pc:docMk/>
            <pc:sldMk cId="244251448" sldId="879"/>
            <ac:spMk id="3" creationId="{ED76C920-E5F4-4C86-BFB7-277823C77190}"/>
          </ac:spMkLst>
        </pc:spChg>
        <pc:spChg chg="mod">
          <ac:chgData name="Bohms, H.M. (Michel)" userId="f0b80a2c-ca6a-4850-9433-81e4d17ec5c1" providerId="ADAL" clId="{FCB448EA-6AB6-4D36-914C-E7A4A5CE42CA}" dt="2021-10-26T14:41:05.370" v="6687" actId="790"/>
          <ac:spMkLst>
            <pc:docMk/>
            <pc:sldMk cId="244251448" sldId="879"/>
            <ac:spMk id="4" creationId="{52DD7A8D-15E0-4134-9DA2-FE4208BF70DD}"/>
          </ac:spMkLst>
        </pc:spChg>
        <pc:spChg chg="mod">
          <ac:chgData name="Bohms, H.M. (Michel)" userId="f0b80a2c-ca6a-4850-9433-81e4d17ec5c1" providerId="ADAL" clId="{FCB448EA-6AB6-4D36-914C-E7A4A5CE42CA}" dt="2021-10-26T14:41:05.372" v="6688" actId="790"/>
          <ac:spMkLst>
            <pc:docMk/>
            <pc:sldMk cId="244251448" sldId="879"/>
            <ac:spMk id="5" creationId="{81D49E64-98A4-4BFE-8B95-F2DB2B3F183B}"/>
          </ac:spMkLst>
        </pc:spChg>
        <pc:spChg chg="mod">
          <ac:chgData name="Bohms, H.M. (Michel)" userId="f0b80a2c-ca6a-4850-9433-81e4d17ec5c1" providerId="ADAL" clId="{FCB448EA-6AB6-4D36-914C-E7A4A5CE42CA}" dt="2021-10-26T14:41:05.375" v="6690" actId="790"/>
          <ac:spMkLst>
            <pc:docMk/>
            <pc:sldMk cId="244251448" sldId="879"/>
            <ac:spMk id="6" creationId="{4CD57DE2-BA86-4054-9258-B9FA10E7163D}"/>
          </ac:spMkLst>
        </pc:spChg>
        <pc:spChg chg="mod">
          <ac:chgData name="Bohms, H.M. (Michel)" userId="f0b80a2c-ca6a-4850-9433-81e4d17ec5c1" providerId="ADAL" clId="{FCB448EA-6AB6-4D36-914C-E7A4A5CE42CA}" dt="2021-10-26T14:41:05.373" v="6689" actId="790"/>
          <ac:spMkLst>
            <pc:docMk/>
            <pc:sldMk cId="244251448" sldId="879"/>
            <ac:spMk id="7" creationId="{ADBB3879-8965-4D67-BAE0-5851922A0518}"/>
          </ac:spMkLst>
        </pc:spChg>
      </pc:sldChg>
      <pc:sldChg chg="modSp mod">
        <pc:chgData name="Bohms, H.M. (Michel)" userId="f0b80a2c-ca6a-4850-9433-81e4d17ec5c1" providerId="ADAL" clId="{FCB448EA-6AB6-4D36-914C-E7A4A5CE42CA}" dt="2021-10-26T14:41:06.722" v="7432" actId="790"/>
        <pc:sldMkLst>
          <pc:docMk/>
          <pc:sldMk cId="433327873" sldId="880"/>
        </pc:sldMkLst>
        <pc:spChg chg="mod">
          <ac:chgData name="Bohms, H.M. (Michel)" userId="f0b80a2c-ca6a-4850-9433-81e4d17ec5c1" providerId="ADAL" clId="{FCB448EA-6AB6-4D36-914C-E7A4A5CE42CA}" dt="2021-10-26T14:41:06.715" v="7428" actId="20577"/>
          <ac:spMkLst>
            <pc:docMk/>
            <pc:sldMk cId="433327873" sldId="880"/>
            <ac:spMk id="3" creationId="{ED76C920-E5F4-4C86-BFB7-277823C77190}"/>
          </ac:spMkLst>
        </pc:spChg>
        <pc:spChg chg="mod">
          <ac:chgData name="Bohms, H.M. (Michel)" userId="f0b80a2c-ca6a-4850-9433-81e4d17ec5c1" providerId="ADAL" clId="{FCB448EA-6AB6-4D36-914C-E7A4A5CE42CA}" dt="2021-10-26T14:41:06.717" v="7429" actId="790"/>
          <ac:spMkLst>
            <pc:docMk/>
            <pc:sldMk cId="433327873" sldId="880"/>
            <ac:spMk id="4" creationId="{52DD7A8D-15E0-4134-9DA2-FE4208BF70DD}"/>
          </ac:spMkLst>
        </pc:spChg>
        <pc:spChg chg="mod">
          <ac:chgData name="Bohms, H.M. (Michel)" userId="f0b80a2c-ca6a-4850-9433-81e4d17ec5c1" providerId="ADAL" clId="{FCB448EA-6AB6-4D36-914C-E7A4A5CE42CA}" dt="2021-10-26T14:41:06.719" v="7430" actId="790"/>
          <ac:spMkLst>
            <pc:docMk/>
            <pc:sldMk cId="433327873" sldId="880"/>
            <ac:spMk id="5" creationId="{81D49E64-98A4-4BFE-8B95-F2DB2B3F183B}"/>
          </ac:spMkLst>
        </pc:spChg>
        <pc:spChg chg="mod">
          <ac:chgData name="Bohms, H.M. (Michel)" userId="f0b80a2c-ca6a-4850-9433-81e4d17ec5c1" providerId="ADAL" clId="{FCB448EA-6AB6-4D36-914C-E7A4A5CE42CA}" dt="2021-10-26T14:41:06.720" v="7431" actId="790"/>
          <ac:spMkLst>
            <pc:docMk/>
            <pc:sldMk cId="433327873" sldId="880"/>
            <ac:spMk id="7" creationId="{ADBB3879-8965-4D67-BAE0-5851922A0518}"/>
          </ac:spMkLst>
        </pc:spChg>
        <pc:spChg chg="mod">
          <ac:chgData name="Bohms, H.M. (Michel)" userId="f0b80a2c-ca6a-4850-9433-81e4d17ec5c1" providerId="ADAL" clId="{FCB448EA-6AB6-4D36-914C-E7A4A5CE42CA}" dt="2021-10-26T14:41:06.722" v="7432" actId="790"/>
          <ac:spMkLst>
            <pc:docMk/>
            <pc:sldMk cId="433327873" sldId="880"/>
            <ac:spMk id="8" creationId="{B7E23F18-50BC-4F55-B665-F1F911AAC39F}"/>
          </ac:spMkLst>
        </pc:spChg>
      </pc:sldChg>
      <pc:sldChg chg="modSp mod">
        <pc:chgData name="Bohms, H.M. (Michel)" userId="f0b80a2c-ca6a-4850-9433-81e4d17ec5c1" providerId="ADAL" clId="{FCB448EA-6AB6-4D36-914C-E7A4A5CE42CA}" dt="2021-10-26T14:41:05.420" v="6714" actId="790"/>
        <pc:sldMkLst>
          <pc:docMk/>
          <pc:sldMk cId="2160002938" sldId="883"/>
        </pc:sldMkLst>
        <pc:spChg chg="mod">
          <ac:chgData name="Bohms, H.M. (Michel)" userId="f0b80a2c-ca6a-4850-9433-81e4d17ec5c1" providerId="ADAL" clId="{FCB448EA-6AB6-4D36-914C-E7A4A5CE42CA}" dt="2021-10-26T14:41:05.410" v="6707" actId="790"/>
          <ac:spMkLst>
            <pc:docMk/>
            <pc:sldMk cId="2160002938" sldId="883"/>
            <ac:spMk id="2" creationId="{BF228CC8-D142-405B-8129-81FEE73CC63F}"/>
          </ac:spMkLst>
        </pc:spChg>
        <pc:spChg chg="mod">
          <ac:chgData name="Bohms, H.M. (Michel)" userId="f0b80a2c-ca6a-4850-9433-81e4d17ec5c1" providerId="ADAL" clId="{FCB448EA-6AB6-4D36-914C-E7A4A5CE42CA}" dt="2021-10-26T14:41:05.414" v="6710" actId="20577"/>
          <ac:spMkLst>
            <pc:docMk/>
            <pc:sldMk cId="2160002938" sldId="883"/>
            <ac:spMk id="3" creationId="{448355BB-BFF8-49FF-A7FB-BCB9388B1E2A}"/>
          </ac:spMkLst>
        </pc:spChg>
        <pc:spChg chg="mod">
          <ac:chgData name="Bohms, H.M. (Michel)" userId="f0b80a2c-ca6a-4850-9433-81e4d17ec5c1" providerId="ADAL" clId="{FCB448EA-6AB6-4D36-914C-E7A4A5CE42CA}" dt="2021-10-26T14:41:05.416" v="6711" actId="790"/>
          <ac:spMkLst>
            <pc:docMk/>
            <pc:sldMk cId="2160002938" sldId="883"/>
            <ac:spMk id="4" creationId="{52DD7A8D-15E0-4134-9DA2-FE4208BF70DD}"/>
          </ac:spMkLst>
        </pc:spChg>
        <pc:spChg chg="mod">
          <ac:chgData name="Bohms, H.M. (Michel)" userId="f0b80a2c-ca6a-4850-9433-81e4d17ec5c1" providerId="ADAL" clId="{FCB448EA-6AB6-4D36-914C-E7A4A5CE42CA}" dt="2021-10-26T14:41:05.417" v="6712" actId="790"/>
          <ac:spMkLst>
            <pc:docMk/>
            <pc:sldMk cId="2160002938" sldId="883"/>
            <ac:spMk id="5" creationId="{81D49E64-98A4-4BFE-8B95-F2DB2B3F183B}"/>
          </ac:spMkLst>
        </pc:spChg>
        <pc:spChg chg="mod">
          <ac:chgData name="Bohms, H.M. (Michel)" userId="f0b80a2c-ca6a-4850-9433-81e4d17ec5c1" providerId="ADAL" clId="{FCB448EA-6AB6-4D36-914C-E7A4A5CE42CA}" dt="2021-10-26T14:41:05.419" v="6713" actId="790"/>
          <ac:spMkLst>
            <pc:docMk/>
            <pc:sldMk cId="2160002938" sldId="883"/>
            <ac:spMk id="6" creationId="{E7036F51-26EC-4A39-BD25-853A1FB9FD72}"/>
          </ac:spMkLst>
        </pc:spChg>
        <pc:spChg chg="mod">
          <ac:chgData name="Bohms, H.M. (Michel)" userId="f0b80a2c-ca6a-4850-9433-81e4d17ec5c1" providerId="ADAL" clId="{FCB448EA-6AB6-4D36-914C-E7A4A5CE42CA}" dt="2021-10-26T14:41:05.420" v="6714" actId="790"/>
          <ac:spMkLst>
            <pc:docMk/>
            <pc:sldMk cId="2160002938" sldId="883"/>
            <ac:spMk id="7" creationId="{ADBB3879-8965-4D67-BAE0-5851922A0518}"/>
          </ac:spMkLst>
        </pc:spChg>
      </pc:sldChg>
      <pc:sldChg chg="modSp mod">
        <pc:chgData name="Bohms, H.M. (Michel)" userId="f0b80a2c-ca6a-4850-9433-81e4d17ec5c1" providerId="ADAL" clId="{FCB448EA-6AB6-4D36-914C-E7A4A5CE42CA}" dt="2021-10-26T14:41:05.763" v="6942" actId="20577"/>
        <pc:sldMkLst>
          <pc:docMk/>
          <pc:sldMk cId="2956652042" sldId="884"/>
        </pc:sldMkLst>
        <pc:spChg chg="mod">
          <ac:chgData name="Bohms, H.M. (Michel)" userId="f0b80a2c-ca6a-4850-9433-81e4d17ec5c1" providerId="ADAL" clId="{FCB448EA-6AB6-4D36-914C-E7A4A5CE42CA}" dt="2021-10-26T14:41:05.723" v="6915" actId="20577"/>
          <ac:spMkLst>
            <pc:docMk/>
            <pc:sldMk cId="2956652042" sldId="884"/>
            <ac:spMk id="3" creationId="{448355BB-BFF8-49FF-A7FB-BCB9388B1E2A}"/>
          </ac:spMkLst>
        </pc:spChg>
        <pc:spChg chg="mod">
          <ac:chgData name="Bohms, H.M. (Michel)" userId="f0b80a2c-ca6a-4850-9433-81e4d17ec5c1" providerId="ADAL" clId="{FCB448EA-6AB6-4D36-914C-E7A4A5CE42CA}" dt="2021-10-26T14:41:05.725" v="6916" actId="790"/>
          <ac:spMkLst>
            <pc:docMk/>
            <pc:sldMk cId="2956652042" sldId="884"/>
            <ac:spMk id="4" creationId="{52DD7A8D-15E0-4134-9DA2-FE4208BF70DD}"/>
          </ac:spMkLst>
        </pc:spChg>
        <pc:spChg chg="mod">
          <ac:chgData name="Bohms, H.M. (Michel)" userId="f0b80a2c-ca6a-4850-9433-81e4d17ec5c1" providerId="ADAL" clId="{FCB448EA-6AB6-4D36-914C-E7A4A5CE42CA}" dt="2021-10-26T14:41:05.726" v="6917" actId="790"/>
          <ac:spMkLst>
            <pc:docMk/>
            <pc:sldMk cId="2956652042" sldId="884"/>
            <ac:spMk id="5" creationId="{81D49E64-98A4-4BFE-8B95-F2DB2B3F183B}"/>
          </ac:spMkLst>
        </pc:spChg>
        <pc:spChg chg="mod">
          <ac:chgData name="Bohms, H.M. (Michel)" userId="f0b80a2c-ca6a-4850-9433-81e4d17ec5c1" providerId="ADAL" clId="{FCB448EA-6AB6-4D36-914C-E7A4A5CE42CA}" dt="2021-10-26T14:41:05.728" v="6918" actId="790"/>
          <ac:spMkLst>
            <pc:docMk/>
            <pc:sldMk cId="2956652042" sldId="884"/>
            <ac:spMk id="6" creationId="{E7036F51-26EC-4A39-BD25-853A1FB9FD72}"/>
          </ac:spMkLst>
        </pc:spChg>
        <pc:spChg chg="mod">
          <ac:chgData name="Bohms, H.M. (Michel)" userId="f0b80a2c-ca6a-4850-9433-81e4d17ec5c1" providerId="ADAL" clId="{FCB448EA-6AB6-4D36-914C-E7A4A5CE42CA}" dt="2021-10-26T14:41:05.729" v="6919" actId="790"/>
          <ac:spMkLst>
            <pc:docMk/>
            <pc:sldMk cId="2956652042" sldId="884"/>
            <ac:spMk id="7" creationId="{ADBB3879-8965-4D67-BAE0-5851922A0518}"/>
          </ac:spMkLst>
        </pc:spChg>
        <pc:spChg chg="mod">
          <ac:chgData name="Bohms, H.M. (Michel)" userId="f0b80a2c-ca6a-4850-9433-81e4d17ec5c1" providerId="ADAL" clId="{FCB448EA-6AB6-4D36-914C-E7A4A5CE42CA}" dt="2021-10-26T14:41:05.731" v="6920" actId="790"/>
          <ac:spMkLst>
            <pc:docMk/>
            <pc:sldMk cId="2956652042" sldId="884"/>
            <ac:spMk id="10" creationId="{9A764256-550C-424E-8381-63BEA977EDA5}"/>
          </ac:spMkLst>
        </pc:spChg>
        <pc:spChg chg="mod">
          <ac:chgData name="Bohms, H.M. (Michel)" userId="f0b80a2c-ca6a-4850-9433-81e4d17ec5c1" providerId="ADAL" clId="{FCB448EA-6AB6-4D36-914C-E7A4A5CE42CA}" dt="2021-10-26T14:41:05.732" v="6921" actId="790"/>
          <ac:spMkLst>
            <pc:docMk/>
            <pc:sldMk cId="2956652042" sldId="884"/>
            <ac:spMk id="11" creationId="{289FE706-EB15-422B-9474-9B4BD63AFEBD}"/>
          </ac:spMkLst>
        </pc:spChg>
        <pc:spChg chg="mod">
          <ac:chgData name="Bohms, H.M. (Michel)" userId="f0b80a2c-ca6a-4850-9433-81e4d17ec5c1" providerId="ADAL" clId="{FCB448EA-6AB6-4D36-914C-E7A4A5CE42CA}" dt="2021-10-26T14:41:05.734" v="6922" actId="790"/>
          <ac:spMkLst>
            <pc:docMk/>
            <pc:sldMk cId="2956652042" sldId="884"/>
            <ac:spMk id="12" creationId="{988BF0D9-0871-490C-9A34-399554189C34}"/>
          </ac:spMkLst>
        </pc:spChg>
        <pc:spChg chg="mod">
          <ac:chgData name="Bohms, H.M. (Michel)" userId="f0b80a2c-ca6a-4850-9433-81e4d17ec5c1" providerId="ADAL" clId="{FCB448EA-6AB6-4D36-914C-E7A4A5CE42CA}" dt="2021-10-26T14:41:05.738" v="6925" actId="20577"/>
          <ac:spMkLst>
            <pc:docMk/>
            <pc:sldMk cId="2956652042" sldId="884"/>
            <ac:spMk id="13" creationId="{A26ADD3B-7200-4FE4-97E4-791D11AA05B5}"/>
          </ac:spMkLst>
        </pc:spChg>
        <pc:spChg chg="mod">
          <ac:chgData name="Bohms, H.M. (Michel)" userId="f0b80a2c-ca6a-4850-9433-81e4d17ec5c1" providerId="ADAL" clId="{FCB448EA-6AB6-4D36-914C-E7A4A5CE42CA}" dt="2021-10-26T14:41:05.742" v="6928" actId="20577"/>
          <ac:spMkLst>
            <pc:docMk/>
            <pc:sldMk cId="2956652042" sldId="884"/>
            <ac:spMk id="14" creationId="{05819876-7AFF-4C19-A117-408B36A50685}"/>
          </ac:spMkLst>
        </pc:spChg>
        <pc:spChg chg="mod">
          <ac:chgData name="Bohms, H.M. (Michel)" userId="f0b80a2c-ca6a-4850-9433-81e4d17ec5c1" providerId="ADAL" clId="{FCB448EA-6AB6-4D36-914C-E7A4A5CE42CA}" dt="2021-10-26T14:41:05.747" v="6931" actId="20577"/>
          <ac:spMkLst>
            <pc:docMk/>
            <pc:sldMk cId="2956652042" sldId="884"/>
            <ac:spMk id="15" creationId="{9B8940F2-D31B-404C-BBA4-9C8B7D409CF8}"/>
          </ac:spMkLst>
        </pc:spChg>
        <pc:spChg chg="mod">
          <ac:chgData name="Bohms, H.M. (Michel)" userId="f0b80a2c-ca6a-4850-9433-81e4d17ec5c1" providerId="ADAL" clId="{FCB448EA-6AB6-4D36-914C-E7A4A5CE42CA}" dt="2021-10-26T14:41:05.749" v="6932" actId="790"/>
          <ac:spMkLst>
            <pc:docMk/>
            <pc:sldMk cId="2956652042" sldId="884"/>
            <ac:spMk id="22" creationId="{106DE3B2-0016-4444-8051-7EC2ED53A294}"/>
          </ac:spMkLst>
        </pc:spChg>
        <pc:spChg chg="mod">
          <ac:chgData name="Bohms, H.M. (Michel)" userId="f0b80a2c-ca6a-4850-9433-81e4d17ec5c1" providerId="ADAL" clId="{FCB448EA-6AB6-4D36-914C-E7A4A5CE42CA}" dt="2021-10-26T14:41:05.750" v="6933" actId="790"/>
          <ac:spMkLst>
            <pc:docMk/>
            <pc:sldMk cId="2956652042" sldId="884"/>
            <ac:spMk id="23" creationId="{2B924C64-3762-4E57-8302-67534BED6BA1}"/>
          </ac:spMkLst>
        </pc:spChg>
        <pc:spChg chg="mod">
          <ac:chgData name="Bohms, H.M. (Michel)" userId="f0b80a2c-ca6a-4850-9433-81e4d17ec5c1" providerId="ADAL" clId="{FCB448EA-6AB6-4D36-914C-E7A4A5CE42CA}" dt="2021-10-26T14:41:05.763" v="6942" actId="20577"/>
          <ac:spMkLst>
            <pc:docMk/>
            <pc:sldMk cId="2956652042" sldId="884"/>
            <ac:spMk id="25" creationId="{119DBBE5-0FC7-4258-8632-685A82CDFCC6}"/>
          </ac:spMkLst>
        </pc:spChg>
        <pc:spChg chg="mod">
          <ac:chgData name="Bohms, H.M. (Michel)" userId="f0b80a2c-ca6a-4850-9433-81e4d17ec5c1" providerId="ADAL" clId="{FCB448EA-6AB6-4D36-914C-E7A4A5CE42CA}" dt="2021-10-26T14:41:05.754" v="6936" actId="20577"/>
          <ac:spMkLst>
            <pc:docMk/>
            <pc:sldMk cId="2956652042" sldId="884"/>
            <ac:spMk id="26" creationId="{CC72C863-16FD-4BD1-892B-D5E2357CAFA6}"/>
          </ac:spMkLst>
        </pc:spChg>
        <pc:spChg chg="mod">
          <ac:chgData name="Bohms, H.M. (Michel)" userId="f0b80a2c-ca6a-4850-9433-81e4d17ec5c1" providerId="ADAL" clId="{FCB448EA-6AB6-4D36-914C-E7A4A5CE42CA}" dt="2021-10-26T14:41:05.756" v="6937" actId="790"/>
          <ac:spMkLst>
            <pc:docMk/>
            <pc:sldMk cId="2956652042" sldId="884"/>
            <ac:spMk id="33" creationId="{FE48B861-9E72-45CB-95B4-1A59896A1492}"/>
          </ac:spMkLst>
        </pc:spChg>
        <pc:spChg chg="mod">
          <ac:chgData name="Bohms, H.M. (Michel)" userId="f0b80a2c-ca6a-4850-9433-81e4d17ec5c1" providerId="ADAL" clId="{FCB448EA-6AB6-4D36-914C-E7A4A5CE42CA}" dt="2021-10-26T14:41:05.757" v="6938" actId="790"/>
          <ac:spMkLst>
            <pc:docMk/>
            <pc:sldMk cId="2956652042" sldId="884"/>
            <ac:spMk id="34" creationId="{6CB3CCE3-1952-4CD1-9FB2-A31EE937351C}"/>
          </ac:spMkLst>
        </pc:spChg>
        <pc:spChg chg="mod">
          <ac:chgData name="Bohms, H.M. (Michel)" userId="f0b80a2c-ca6a-4850-9433-81e4d17ec5c1" providerId="ADAL" clId="{FCB448EA-6AB6-4D36-914C-E7A4A5CE42CA}" dt="2021-10-26T14:41:05.758" v="6939" actId="790"/>
          <ac:spMkLst>
            <pc:docMk/>
            <pc:sldMk cId="2956652042" sldId="884"/>
            <ac:spMk id="35" creationId="{6C07522B-7409-4F98-A3A8-A10F530B5700}"/>
          </ac:spMkLst>
        </pc:spChg>
      </pc:sldChg>
      <pc:sldChg chg="modSp mod">
        <pc:chgData name="Bohms, H.M. (Michel)" userId="f0b80a2c-ca6a-4850-9433-81e4d17ec5c1" providerId="ADAL" clId="{FCB448EA-6AB6-4D36-914C-E7A4A5CE42CA}" dt="2021-10-26T14:41:06.205" v="7160" actId="790"/>
        <pc:sldMkLst>
          <pc:docMk/>
          <pc:sldMk cId="3363155756" sldId="886"/>
        </pc:sldMkLst>
        <pc:spChg chg="mod">
          <ac:chgData name="Bohms, H.M. (Michel)" userId="f0b80a2c-ca6a-4850-9433-81e4d17ec5c1" providerId="ADAL" clId="{FCB448EA-6AB6-4D36-914C-E7A4A5CE42CA}" dt="2021-10-26T14:41:06.193" v="7153" actId="790"/>
          <ac:spMkLst>
            <pc:docMk/>
            <pc:sldMk cId="3363155756" sldId="886"/>
            <ac:spMk id="2" creationId="{BF228CC8-D142-405B-8129-81FEE73CC63F}"/>
          </ac:spMkLst>
        </pc:spChg>
        <pc:spChg chg="mod">
          <ac:chgData name="Bohms, H.M. (Michel)" userId="f0b80a2c-ca6a-4850-9433-81e4d17ec5c1" providerId="ADAL" clId="{FCB448EA-6AB6-4D36-914C-E7A4A5CE42CA}" dt="2021-10-26T14:41:06.200" v="7157" actId="790"/>
          <ac:spMkLst>
            <pc:docMk/>
            <pc:sldMk cId="3363155756" sldId="886"/>
            <ac:spMk id="4" creationId="{52DD7A8D-15E0-4134-9DA2-FE4208BF70DD}"/>
          </ac:spMkLst>
        </pc:spChg>
        <pc:spChg chg="mod">
          <ac:chgData name="Bohms, H.M. (Michel)" userId="f0b80a2c-ca6a-4850-9433-81e4d17ec5c1" providerId="ADAL" clId="{FCB448EA-6AB6-4D36-914C-E7A4A5CE42CA}" dt="2021-10-26T14:41:06.202" v="7158" actId="790"/>
          <ac:spMkLst>
            <pc:docMk/>
            <pc:sldMk cId="3363155756" sldId="886"/>
            <ac:spMk id="5" creationId="{81D49E64-98A4-4BFE-8B95-F2DB2B3F183B}"/>
          </ac:spMkLst>
        </pc:spChg>
        <pc:spChg chg="mod">
          <ac:chgData name="Bohms, H.M. (Michel)" userId="f0b80a2c-ca6a-4850-9433-81e4d17ec5c1" providerId="ADAL" clId="{FCB448EA-6AB6-4D36-914C-E7A4A5CE42CA}" dt="2021-10-26T14:41:06.204" v="7159" actId="790"/>
          <ac:spMkLst>
            <pc:docMk/>
            <pc:sldMk cId="3363155756" sldId="886"/>
            <ac:spMk id="6" creationId="{E7036F51-26EC-4A39-BD25-853A1FB9FD72}"/>
          </ac:spMkLst>
        </pc:spChg>
        <pc:spChg chg="mod">
          <ac:chgData name="Bohms, H.M. (Michel)" userId="f0b80a2c-ca6a-4850-9433-81e4d17ec5c1" providerId="ADAL" clId="{FCB448EA-6AB6-4D36-914C-E7A4A5CE42CA}" dt="2021-10-26T14:41:06.205" v="7160" actId="790"/>
          <ac:spMkLst>
            <pc:docMk/>
            <pc:sldMk cId="3363155756" sldId="886"/>
            <ac:spMk id="7" creationId="{ADBB3879-8965-4D67-BAE0-5851922A0518}"/>
          </ac:spMkLst>
        </pc:spChg>
        <pc:spChg chg="mod">
          <ac:chgData name="Bohms, H.M. (Michel)" userId="f0b80a2c-ca6a-4850-9433-81e4d17ec5c1" providerId="ADAL" clId="{FCB448EA-6AB6-4D36-914C-E7A4A5CE42CA}" dt="2021-10-26T14:41:06.198" v="7156" actId="20577"/>
          <ac:spMkLst>
            <pc:docMk/>
            <pc:sldMk cId="3363155756" sldId="886"/>
            <ac:spMk id="8" creationId="{9CA4A0F0-6DAE-4E20-A9CC-A0A24A55B63B}"/>
          </ac:spMkLst>
        </pc:spChg>
      </pc:sldChg>
      <pc:sldChg chg="modSp mod">
        <pc:chgData name="Bohms, H.M. (Michel)" userId="f0b80a2c-ca6a-4850-9433-81e4d17ec5c1" providerId="ADAL" clId="{FCB448EA-6AB6-4D36-914C-E7A4A5CE42CA}" dt="2021-10-26T14:41:05.817" v="6978" actId="790"/>
        <pc:sldMkLst>
          <pc:docMk/>
          <pc:sldMk cId="311778779" sldId="887"/>
        </pc:sldMkLst>
        <pc:spChg chg="mod">
          <ac:chgData name="Bohms, H.M. (Michel)" userId="f0b80a2c-ca6a-4850-9433-81e4d17ec5c1" providerId="ADAL" clId="{FCB448EA-6AB6-4D36-914C-E7A4A5CE42CA}" dt="2021-10-26T14:41:05.767" v="6945" actId="20577"/>
          <ac:spMkLst>
            <pc:docMk/>
            <pc:sldMk cId="311778779" sldId="887"/>
            <ac:spMk id="3" creationId="{448355BB-BFF8-49FF-A7FB-BCB9388B1E2A}"/>
          </ac:spMkLst>
        </pc:spChg>
        <pc:spChg chg="mod">
          <ac:chgData name="Bohms, H.M. (Michel)" userId="f0b80a2c-ca6a-4850-9433-81e4d17ec5c1" providerId="ADAL" clId="{FCB448EA-6AB6-4D36-914C-E7A4A5CE42CA}" dt="2021-10-26T14:41:05.769" v="6946" actId="790"/>
          <ac:spMkLst>
            <pc:docMk/>
            <pc:sldMk cId="311778779" sldId="887"/>
            <ac:spMk id="4" creationId="{52DD7A8D-15E0-4134-9DA2-FE4208BF70DD}"/>
          </ac:spMkLst>
        </pc:spChg>
        <pc:spChg chg="mod">
          <ac:chgData name="Bohms, H.M. (Michel)" userId="f0b80a2c-ca6a-4850-9433-81e4d17ec5c1" providerId="ADAL" clId="{FCB448EA-6AB6-4D36-914C-E7A4A5CE42CA}" dt="2021-10-26T14:41:05.770" v="6947" actId="790"/>
          <ac:spMkLst>
            <pc:docMk/>
            <pc:sldMk cId="311778779" sldId="887"/>
            <ac:spMk id="5" creationId="{81D49E64-98A4-4BFE-8B95-F2DB2B3F183B}"/>
          </ac:spMkLst>
        </pc:spChg>
        <pc:spChg chg="mod">
          <ac:chgData name="Bohms, H.M. (Michel)" userId="f0b80a2c-ca6a-4850-9433-81e4d17ec5c1" providerId="ADAL" clId="{FCB448EA-6AB6-4D36-914C-E7A4A5CE42CA}" dt="2021-10-26T14:41:05.772" v="6948" actId="790"/>
          <ac:spMkLst>
            <pc:docMk/>
            <pc:sldMk cId="311778779" sldId="887"/>
            <ac:spMk id="6" creationId="{E7036F51-26EC-4A39-BD25-853A1FB9FD72}"/>
          </ac:spMkLst>
        </pc:spChg>
        <pc:spChg chg="mod">
          <ac:chgData name="Bohms, H.M. (Michel)" userId="f0b80a2c-ca6a-4850-9433-81e4d17ec5c1" providerId="ADAL" clId="{FCB448EA-6AB6-4D36-914C-E7A4A5CE42CA}" dt="2021-10-26T14:41:05.773" v="6949" actId="790"/>
          <ac:spMkLst>
            <pc:docMk/>
            <pc:sldMk cId="311778779" sldId="887"/>
            <ac:spMk id="7" creationId="{ADBB3879-8965-4D67-BAE0-5851922A0518}"/>
          </ac:spMkLst>
        </pc:spChg>
        <pc:spChg chg="mod">
          <ac:chgData name="Bohms, H.M. (Michel)" userId="f0b80a2c-ca6a-4850-9433-81e4d17ec5c1" providerId="ADAL" clId="{FCB448EA-6AB6-4D36-914C-E7A4A5CE42CA}" dt="2021-10-26T14:41:05.775" v="6950" actId="790"/>
          <ac:spMkLst>
            <pc:docMk/>
            <pc:sldMk cId="311778779" sldId="887"/>
            <ac:spMk id="11" creationId="{289FE706-EB15-422B-9474-9B4BD63AFEBD}"/>
          </ac:spMkLst>
        </pc:spChg>
        <pc:spChg chg="mod">
          <ac:chgData name="Bohms, H.M. (Michel)" userId="f0b80a2c-ca6a-4850-9433-81e4d17ec5c1" providerId="ADAL" clId="{FCB448EA-6AB6-4D36-914C-E7A4A5CE42CA}" dt="2021-10-26T14:41:05.777" v="6951" actId="790"/>
          <ac:spMkLst>
            <pc:docMk/>
            <pc:sldMk cId="311778779" sldId="887"/>
            <ac:spMk id="12" creationId="{988BF0D9-0871-490C-9A34-399554189C34}"/>
          </ac:spMkLst>
        </pc:spChg>
        <pc:spChg chg="mod">
          <ac:chgData name="Bohms, H.M. (Michel)" userId="f0b80a2c-ca6a-4850-9433-81e4d17ec5c1" providerId="ADAL" clId="{FCB448EA-6AB6-4D36-914C-E7A4A5CE42CA}" dt="2021-10-26T14:41:05.781" v="6954" actId="20577"/>
          <ac:spMkLst>
            <pc:docMk/>
            <pc:sldMk cId="311778779" sldId="887"/>
            <ac:spMk id="13" creationId="{A26ADD3B-7200-4FE4-97E4-791D11AA05B5}"/>
          </ac:spMkLst>
        </pc:spChg>
        <pc:spChg chg="mod">
          <ac:chgData name="Bohms, H.M. (Michel)" userId="f0b80a2c-ca6a-4850-9433-81e4d17ec5c1" providerId="ADAL" clId="{FCB448EA-6AB6-4D36-914C-E7A4A5CE42CA}" dt="2021-10-26T14:41:05.786" v="6957" actId="20577"/>
          <ac:spMkLst>
            <pc:docMk/>
            <pc:sldMk cId="311778779" sldId="887"/>
            <ac:spMk id="14" creationId="{05819876-7AFF-4C19-A117-408B36A50685}"/>
          </ac:spMkLst>
        </pc:spChg>
        <pc:spChg chg="mod">
          <ac:chgData name="Bohms, H.M. (Michel)" userId="f0b80a2c-ca6a-4850-9433-81e4d17ec5c1" providerId="ADAL" clId="{FCB448EA-6AB6-4D36-914C-E7A4A5CE42CA}" dt="2021-10-26T14:41:05.790" v="6960" actId="20577"/>
          <ac:spMkLst>
            <pc:docMk/>
            <pc:sldMk cId="311778779" sldId="887"/>
            <ac:spMk id="26" creationId="{CC72C863-16FD-4BD1-892B-D5E2357CAFA6}"/>
          </ac:spMkLst>
        </pc:spChg>
        <pc:spChg chg="mod">
          <ac:chgData name="Bohms, H.M. (Michel)" userId="f0b80a2c-ca6a-4850-9433-81e4d17ec5c1" providerId="ADAL" clId="{FCB448EA-6AB6-4D36-914C-E7A4A5CE42CA}" dt="2021-10-26T14:41:05.794" v="6963" actId="790"/>
          <ac:spMkLst>
            <pc:docMk/>
            <pc:sldMk cId="311778779" sldId="887"/>
            <ac:spMk id="29" creationId="{BB07AF86-CFB4-4360-BA0C-3E7F903326F6}"/>
          </ac:spMkLst>
        </pc:spChg>
        <pc:spChg chg="mod">
          <ac:chgData name="Bohms, H.M. (Michel)" userId="f0b80a2c-ca6a-4850-9433-81e4d17ec5c1" providerId="ADAL" clId="{FCB448EA-6AB6-4D36-914C-E7A4A5CE42CA}" dt="2021-10-26T14:41:05.791" v="6961" actId="790"/>
          <ac:spMkLst>
            <pc:docMk/>
            <pc:sldMk cId="311778779" sldId="887"/>
            <ac:spMk id="34" creationId="{6CB3CCE3-1952-4CD1-9FB2-A31EE937351C}"/>
          </ac:spMkLst>
        </pc:spChg>
        <pc:spChg chg="mod">
          <ac:chgData name="Bohms, H.M. (Michel)" userId="f0b80a2c-ca6a-4850-9433-81e4d17ec5c1" providerId="ADAL" clId="{FCB448EA-6AB6-4D36-914C-E7A4A5CE42CA}" dt="2021-10-26T14:41:05.793" v="6962" actId="790"/>
          <ac:spMkLst>
            <pc:docMk/>
            <pc:sldMk cId="311778779" sldId="887"/>
            <ac:spMk id="35" creationId="{6C07522B-7409-4F98-A3A8-A10F530B5700}"/>
          </ac:spMkLst>
        </pc:spChg>
        <pc:spChg chg="mod">
          <ac:chgData name="Bohms, H.M. (Michel)" userId="f0b80a2c-ca6a-4850-9433-81e4d17ec5c1" providerId="ADAL" clId="{FCB448EA-6AB6-4D36-914C-E7A4A5CE42CA}" dt="2021-10-26T14:41:05.796" v="6964" actId="790"/>
          <ac:spMkLst>
            <pc:docMk/>
            <pc:sldMk cId="311778779" sldId="887"/>
            <ac:spMk id="36" creationId="{4F462659-C82B-4A24-B7D7-8E3E9F7F6084}"/>
          </ac:spMkLst>
        </pc:spChg>
        <pc:spChg chg="mod">
          <ac:chgData name="Bohms, H.M. (Michel)" userId="f0b80a2c-ca6a-4850-9433-81e4d17ec5c1" providerId="ADAL" clId="{FCB448EA-6AB6-4D36-914C-E7A4A5CE42CA}" dt="2021-10-26T14:41:05.800" v="6967" actId="20577"/>
          <ac:spMkLst>
            <pc:docMk/>
            <pc:sldMk cId="311778779" sldId="887"/>
            <ac:spMk id="37" creationId="{40C30765-4B76-4BD9-A32F-CF47693DDD6D}"/>
          </ac:spMkLst>
        </pc:spChg>
        <pc:spChg chg="mod">
          <ac:chgData name="Bohms, H.M. (Michel)" userId="f0b80a2c-ca6a-4850-9433-81e4d17ec5c1" providerId="ADAL" clId="{FCB448EA-6AB6-4D36-914C-E7A4A5CE42CA}" dt="2021-10-26T14:41:05.805" v="6970" actId="20577"/>
          <ac:spMkLst>
            <pc:docMk/>
            <pc:sldMk cId="311778779" sldId="887"/>
            <ac:spMk id="38" creationId="{E9BB68F0-C4EA-4917-84E3-02831F740339}"/>
          </ac:spMkLst>
        </pc:spChg>
        <pc:spChg chg="mod">
          <ac:chgData name="Bohms, H.M. (Michel)" userId="f0b80a2c-ca6a-4850-9433-81e4d17ec5c1" providerId="ADAL" clId="{FCB448EA-6AB6-4D36-914C-E7A4A5CE42CA}" dt="2021-10-26T14:41:05.809" v="6973" actId="20577"/>
          <ac:spMkLst>
            <pc:docMk/>
            <pc:sldMk cId="311778779" sldId="887"/>
            <ac:spMk id="39" creationId="{AC6EFC4E-F5B1-42C6-A861-ACB9B8E3FDA2}"/>
          </ac:spMkLst>
        </pc:spChg>
        <pc:spChg chg="mod">
          <ac:chgData name="Bohms, H.M. (Michel)" userId="f0b80a2c-ca6a-4850-9433-81e4d17ec5c1" providerId="ADAL" clId="{FCB448EA-6AB6-4D36-914C-E7A4A5CE42CA}" dt="2021-10-26T14:41:05.814" v="6976" actId="20577"/>
          <ac:spMkLst>
            <pc:docMk/>
            <pc:sldMk cId="311778779" sldId="887"/>
            <ac:spMk id="40" creationId="{4BC93A89-8312-48CD-ADD2-65643035A178}"/>
          </ac:spMkLst>
        </pc:spChg>
        <pc:spChg chg="mod">
          <ac:chgData name="Bohms, H.M. (Michel)" userId="f0b80a2c-ca6a-4850-9433-81e4d17ec5c1" providerId="ADAL" clId="{FCB448EA-6AB6-4D36-914C-E7A4A5CE42CA}" dt="2021-10-26T14:41:05.815" v="6977" actId="790"/>
          <ac:spMkLst>
            <pc:docMk/>
            <pc:sldMk cId="311778779" sldId="887"/>
            <ac:spMk id="57" creationId="{36FB568D-8486-4A09-BACA-8500585D79A9}"/>
          </ac:spMkLst>
        </pc:spChg>
        <pc:spChg chg="mod">
          <ac:chgData name="Bohms, H.M. (Michel)" userId="f0b80a2c-ca6a-4850-9433-81e4d17ec5c1" providerId="ADAL" clId="{FCB448EA-6AB6-4D36-914C-E7A4A5CE42CA}" dt="2021-10-26T14:41:05.817" v="6978" actId="790"/>
          <ac:spMkLst>
            <pc:docMk/>
            <pc:sldMk cId="311778779" sldId="887"/>
            <ac:spMk id="58" creationId="{25DE8C47-DE9C-4F75-B18A-B16DBC71BA61}"/>
          </ac:spMkLst>
        </pc:spChg>
      </pc:sldChg>
      <pc:sldChg chg="modSp mod">
        <pc:chgData name="Bohms, H.M. (Michel)" userId="f0b80a2c-ca6a-4850-9433-81e4d17ec5c1" providerId="ADAL" clId="{FCB448EA-6AB6-4D36-914C-E7A4A5CE42CA}" dt="2021-10-26T14:41:05.642" v="6860" actId="790"/>
        <pc:sldMkLst>
          <pc:docMk/>
          <pc:sldMk cId="790572665" sldId="888"/>
        </pc:sldMkLst>
        <pc:spChg chg="mod">
          <ac:chgData name="Bohms, H.M. (Michel)" userId="f0b80a2c-ca6a-4850-9433-81e4d17ec5c1" providerId="ADAL" clId="{FCB448EA-6AB6-4D36-914C-E7A4A5CE42CA}" dt="2021-10-26T14:41:05.615" v="6842" actId="20577"/>
          <ac:spMkLst>
            <pc:docMk/>
            <pc:sldMk cId="790572665" sldId="888"/>
            <ac:spMk id="3" creationId="{448355BB-BFF8-49FF-A7FB-BCB9388B1E2A}"/>
          </ac:spMkLst>
        </pc:spChg>
        <pc:spChg chg="mod">
          <ac:chgData name="Bohms, H.M. (Michel)" userId="f0b80a2c-ca6a-4850-9433-81e4d17ec5c1" providerId="ADAL" clId="{FCB448EA-6AB6-4D36-914C-E7A4A5CE42CA}" dt="2021-10-26T14:41:05.616" v="6843" actId="790"/>
          <ac:spMkLst>
            <pc:docMk/>
            <pc:sldMk cId="790572665" sldId="888"/>
            <ac:spMk id="4" creationId="{52DD7A8D-15E0-4134-9DA2-FE4208BF70DD}"/>
          </ac:spMkLst>
        </pc:spChg>
        <pc:spChg chg="mod">
          <ac:chgData name="Bohms, H.M. (Michel)" userId="f0b80a2c-ca6a-4850-9433-81e4d17ec5c1" providerId="ADAL" clId="{FCB448EA-6AB6-4D36-914C-E7A4A5CE42CA}" dt="2021-10-26T14:41:05.618" v="6844" actId="790"/>
          <ac:spMkLst>
            <pc:docMk/>
            <pc:sldMk cId="790572665" sldId="888"/>
            <ac:spMk id="5" creationId="{81D49E64-98A4-4BFE-8B95-F2DB2B3F183B}"/>
          </ac:spMkLst>
        </pc:spChg>
        <pc:spChg chg="mod">
          <ac:chgData name="Bohms, H.M. (Michel)" userId="f0b80a2c-ca6a-4850-9433-81e4d17ec5c1" providerId="ADAL" clId="{FCB448EA-6AB6-4D36-914C-E7A4A5CE42CA}" dt="2021-10-26T14:41:05.619" v="6845" actId="790"/>
          <ac:spMkLst>
            <pc:docMk/>
            <pc:sldMk cId="790572665" sldId="888"/>
            <ac:spMk id="6" creationId="{E7036F51-26EC-4A39-BD25-853A1FB9FD72}"/>
          </ac:spMkLst>
        </pc:spChg>
        <pc:spChg chg="mod">
          <ac:chgData name="Bohms, H.M. (Michel)" userId="f0b80a2c-ca6a-4850-9433-81e4d17ec5c1" providerId="ADAL" clId="{FCB448EA-6AB6-4D36-914C-E7A4A5CE42CA}" dt="2021-10-26T14:41:05.621" v="6846" actId="790"/>
          <ac:spMkLst>
            <pc:docMk/>
            <pc:sldMk cId="790572665" sldId="888"/>
            <ac:spMk id="7" creationId="{ADBB3879-8965-4D67-BAE0-5851922A0518}"/>
          </ac:spMkLst>
        </pc:spChg>
        <pc:spChg chg="mod">
          <ac:chgData name="Bohms, H.M. (Michel)" userId="f0b80a2c-ca6a-4850-9433-81e4d17ec5c1" providerId="ADAL" clId="{FCB448EA-6AB6-4D36-914C-E7A4A5CE42CA}" dt="2021-10-26T14:41:05.622" v="6847" actId="790"/>
          <ac:spMkLst>
            <pc:docMk/>
            <pc:sldMk cId="790572665" sldId="888"/>
            <ac:spMk id="11" creationId="{289FE706-EB15-422B-9474-9B4BD63AFEBD}"/>
          </ac:spMkLst>
        </pc:spChg>
        <pc:spChg chg="mod">
          <ac:chgData name="Bohms, H.M. (Michel)" userId="f0b80a2c-ca6a-4850-9433-81e4d17ec5c1" providerId="ADAL" clId="{FCB448EA-6AB6-4D36-914C-E7A4A5CE42CA}" dt="2021-10-26T14:41:05.624" v="6848" actId="790"/>
          <ac:spMkLst>
            <pc:docMk/>
            <pc:sldMk cId="790572665" sldId="888"/>
            <ac:spMk id="12" creationId="{988BF0D9-0871-490C-9A34-399554189C34}"/>
          </ac:spMkLst>
        </pc:spChg>
        <pc:spChg chg="mod">
          <ac:chgData name="Bohms, H.M. (Michel)" userId="f0b80a2c-ca6a-4850-9433-81e4d17ec5c1" providerId="ADAL" clId="{FCB448EA-6AB6-4D36-914C-E7A4A5CE42CA}" dt="2021-10-26T14:41:05.628" v="6851" actId="20577"/>
          <ac:spMkLst>
            <pc:docMk/>
            <pc:sldMk cId="790572665" sldId="888"/>
            <ac:spMk id="13" creationId="{A26ADD3B-7200-4FE4-97E4-791D11AA05B5}"/>
          </ac:spMkLst>
        </pc:spChg>
        <pc:spChg chg="mod">
          <ac:chgData name="Bohms, H.M. (Michel)" userId="f0b80a2c-ca6a-4850-9433-81e4d17ec5c1" providerId="ADAL" clId="{FCB448EA-6AB6-4D36-914C-E7A4A5CE42CA}" dt="2021-10-26T14:41:05.633" v="6854" actId="20577"/>
          <ac:spMkLst>
            <pc:docMk/>
            <pc:sldMk cId="790572665" sldId="888"/>
            <ac:spMk id="14" creationId="{05819876-7AFF-4C19-A117-408B36A50685}"/>
          </ac:spMkLst>
        </pc:spChg>
        <pc:spChg chg="mod">
          <ac:chgData name="Bohms, H.M. (Michel)" userId="f0b80a2c-ca6a-4850-9433-81e4d17ec5c1" providerId="ADAL" clId="{FCB448EA-6AB6-4D36-914C-E7A4A5CE42CA}" dt="2021-10-26T14:41:05.634" v="6855" actId="790"/>
          <ac:spMkLst>
            <pc:docMk/>
            <pc:sldMk cId="790572665" sldId="888"/>
            <ac:spMk id="23" creationId="{2B924C64-3762-4E57-8302-67534BED6BA1}"/>
          </ac:spMkLst>
        </pc:spChg>
        <pc:spChg chg="mod">
          <ac:chgData name="Bohms, H.M. (Michel)" userId="f0b80a2c-ca6a-4850-9433-81e4d17ec5c1" providerId="ADAL" clId="{FCB448EA-6AB6-4D36-914C-E7A4A5CE42CA}" dt="2021-10-26T14:41:05.639" v="6858" actId="20577"/>
          <ac:spMkLst>
            <pc:docMk/>
            <pc:sldMk cId="790572665" sldId="888"/>
            <ac:spMk id="26" creationId="{CC72C863-16FD-4BD1-892B-D5E2357CAFA6}"/>
          </ac:spMkLst>
        </pc:spChg>
        <pc:spChg chg="mod">
          <ac:chgData name="Bohms, H.M. (Michel)" userId="f0b80a2c-ca6a-4850-9433-81e4d17ec5c1" providerId="ADAL" clId="{FCB448EA-6AB6-4D36-914C-E7A4A5CE42CA}" dt="2021-10-26T14:41:05.640" v="6859" actId="790"/>
          <ac:spMkLst>
            <pc:docMk/>
            <pc:sldMk cId="790572665" sldId="888"/>
            <ac:spMk id="34" creationId="{6CB3CCE3-1952-4CD1-9FB2-A31EE937351C}"/>
          </ac:spMkLst>
        </pc:spChg>
        <pc:spChg chg="mod">
          <ac:chgData name="Bohms, H.M. (Michel)" userId="f0b80a2c-ca6a-4850-9433-81e4d17ec5c1" providerId="ADAL" clId="{FCB448EA-6AB6-4D36-914C-E7A4A5CE42CA}" dt="2021-10-26T14:41:05.642" v="6860" actId="790"/>
          <ac:spMkLst>
            <pc:docMk/>
            <pc:sldMk cId="790572665" sldId="888"/>
            <ac:spMk id="35" creationId="{6C07522B-7409-4F98-A3A8-A10F530B5700}"/>
          </ac:spMkLst>
        </pc:spChg>
      </pc:sldChg>
      <pc:sldChg chg="modSp mod">
        <pc:chgData name="Bohms, H.M. (Michel)" userId="f0b80a2c-ca6a-4850-9433-81e4d17ec5c1" providerId="ADAL" clId="{FCB448EA-6AB6-4D36-914C-E7A4A5CE42CA}" dt="2021-10-26T14:41:05.902" v="7033" actId="790"/>
        <pc:sldMkLst>
          <pc:docMk/>
          <pc:sldMk cId="845434609" sldId="890"/>
        </pc:sldMkLst>
        <pc:spChg chg="mod">
          <ac:chgData name="Bohms, H.M. (Michel)" userId="f0b80a2c-ca6a-4850-9433-81e4d17ec5c1" providerId="ADAL" clId="{FCB448EA-6AB6-4D36-914C-E7A4A5CE42CA}" dt="2021-10-26T14:41:05.821" v="6981" actId="20577"/>
          <ac:spMkLst>
            <pc:docMk/>
            <pc:sldMk cId="845434609" sldId="890"/>
            <ac:spMk id="3" creationId="{448355BB-BFF8-49FF-A7FB-BCB9388B1E2A}"/>
          </ac:spMkLst>
        </pc:spChg>
        <pc:spChg chg="mod">
          <ac:chgData name="Bohms, H.M. (Michel)" userId="f0b80a2c-ca6a-4850-9433-81e4d17ec5c1" providerId="ADAL" clId="{FCB448EA-6AB6-4D36-914C-E7A4A5CE42CA}" dt="2021-10-26T14:41:05.823" v="6982" actId="790"/>
          <ac:spMkLst>
            <pc:docMk/>
            <pc:sldMk cId="845434609" sldId="890"/>
            <ac:spMk id="4" creationId="{52DD7A8D-15E0-4134-9DA2-FE4208BF70DD}"/>
          </ac:spMkLst>
        </pc:spChg>
        <pc:spChg chg="mod">
          <ac:chgData name="Bohms, H.M. (Michel)" userId="f0b80a2c-ca6a-4850-9433-81e4d17ec5c1" providerId="ADAL" clId="{FCB448EA-6AB6-4D36-914C-E7A4A5CE42CA}" dt="2021-10-26T14:41:05.824" v="6983" actId="790"/>
          <ac:spMkLst>
            <pc:docMk/>
            <pc:sldMk cId="845434609" sldId="890"/>
            <ac:spMk id="5" creationId="{81D49E64-98A4-4BFE-8B95-F2DB2B3F183B}"/>
          </ac:spMkLst>
        </pc:spChg>
        <pc:spChg chg="mod">
          <ac:chgData name="Bohms, H.M. (Michel)" userId="f0b80a2c-ca6a-4850-9433-81e4d17ec5c1" providerId="ADAL" clId="{FCB448EA-6AB6-4D36-914C-E7A4A5CE42CA}" dt="2021-10-26T14:41:05.826" v="6984" actId="790"/>
          <ac:spMkLst>
            <pc:docMk/>
            <pc:sldMk cId="845434609" sldId="890"/>
            <ac:spMk id="6" creationId="{E7036F51-26EC-4A39-BD25-853A1FB9FD72}"/>
          </ac:spMkLst>
        </pc:spChg>
        <pc:spChg chg="mod">
          <ac:chgData name="Bohms, H.M. (Michel)" userId="f0b80a2c-ca6a-4850-9433-81e4d17ec5c1" providerId="ADAL" clId="{FCB448EA-6AB6-4D36-914C-E7A4A5CE42CA}" dt="2021-10-26T14:41:05.827" v="6985" actId="790"/>
          <ac:spMkLst>
            <pc:docMk/>
            <pc:sldMk cId="845434609" sldId="890"/>
            <ac:spMk id="7" creationId="{ADBB3879-8965-4D67-BAE0-5851922A0518}"/>
          </ac:spMkLst>
        </pc:spChg>
        <pc:spChg chg="mod">
          <ac:chgData name="Bohms, H.M. (Michel)" userId="f0b80a2c-ca6a-4850-9433-81e4d17ec5c1" providerId="ADAL" clId="{FCB448EA-6AB6-4D36-914C-E7A4A5CE42CA}" dt="2021-10-26T14:41:05.829" v="6986" actId="790"/>
          <ac:spMkLst>
            <pc:docMk/>
            <pc:sldMk cId="845434609" sldId="890"/>
            <ac:spMk id="11" creationId="{289FE706-EB15-422B-9474-9B4BD63AFEBD}"/>
          </ac:spMkLst>
        </pc:spChg>
        <pc:spChg chg="mod">
          <ac:chgData name="Bohms, H.M. (Michel)" userId="f0b80a2c-ca6a-4850-9433-81e4d17ec5c1" providerId="ADAL" clId="{FCB448EA-6AB6-4D36-914C-E7A4A5CE42CA}" dt="2021-10-26T14:41:05.831" v="6987" actId="790"/>
          <ac:spMkLst>
            <pc:docMk/>
            <pc:sldMk cId="845434609" sldId="890"/>
            <ac:spMk id="12" creationId="{988BF0D9-0871-490C-9A34-399554189C34}"/>
          </ac:spMkLst>
        </pc:spChg>
        <pc:spChg chg="mod">
          <ac:chgData name="Bohms, H.M. (Michel)" userId="f0b80a2c-ca6a-4850-9433-81e4d17ec5c1" providerId="ADAL" clId="{FCB448EA-6AB6-4D36-914C-E7A4A5CE42CA}" dt="2021-10-26T14:41:05.836" v="6990" actId="20577"/>
          <ac:spMkLst>
            <pc:docMk/>
            <pc:sldMk cId="845434609" sldId="890"/>
            <ac:spMk id="14" creationId="{05819876-7AFF-4C19-A117-408B36A50685}"/>
          </ac:spMkLst>
        </pc:spChg>
        <pc:spChg chg="mod">
          <ac:chgData name="Bohms, H.M. (Michel)" userId="f0b80a2c-ca6a-4850-9433-81e4d17ec5c1" providerId="ADAL" clId="{FCB448EA-6AB6-4D36-914C-E7A4A5CE42CA}" dt="2021-10-26T14:41:05.840" v="6993" actId="20577"/>
          <ac:spMkLst>
            <pc:docMk/>
            <pc:sldMk cId="845434609" sldId="890"/>
            <ac:spMk id="26" creationId="{CC72C863-16FD-4BD1-892B-D5E2357CAFA6}"/>
          </ac:spMkLst>
        </pc:spChg>
        <pc:spChg chg="mod">
          <ac:chgData name="Bohms, H.M. (Michel)" userId="f0b80a2c-ca6a-4850-9433-81e4d17ec5c1" providerId="ADAL" clId="{FCB448EA-6AB6-4D36-914C-E7A4A5CE42CA}" dt="2021-10-26T14:41:05.843" v="6995" actId="790"/>
          <ac:spMkLst>
            <pc:docMk/>
            <pc:sldMk cId="845434609" sldId="890"/>
            <ac:spMk id="29" creationId="{BB07AF86-CFB4-4360-BA0C-3E7F903326F6}"/>
          </ac:spMkLst>
        </pc:spChg>
        <pc:spChg chg="mod">
          <ac:chgData name="Bohms, H.M. (Michel)" userId="f0b80a2c-ca6a-4850-9433-81e4d17ec5c1" providerId="ADAL" clId="{FCB448EA-6AB6-4D36-914C-E7A4A5CE42CA}" dt="2021-10-26T14:41:05.841" v="6994" actId="790"/>
          <ac:spMkLst>
            <pc:docMk/>
            <pc:sldMk cId="845434609" sldId="890"/>
            <ac:spMk id="34" creationId="{6CB3CCE3-1952-4CD1-9FB2-A31EE937351C}"/>
          </ac:spMkLst>
        </pc:spChg>
        <pc:spChg chg="mod">
          <ac:chgData name="Bohms, H.M. (Michel)" userId="f0b80a2c-ca6a-4850-9433-81e4d17ec5c1" providerId="ADAL" clId="{FCB448EA-6AB6-4D36-914C-E7A4A5CE42CA}" dt="2021-10-26T14:41:05.844" v="6996" actId="790"/>
          <ac:spMkLst>
            <pc:docMk/>
            <pc:sldMk cId="845434609" sldId="890"/>
            <ac:spMk id="36" creationId="{4F462659-C82B-4A24-B7D7-8E3E9F7F6084}"/>
          </ac:spMkLst>
        </pc:spChg>
        <pc:spChg chg="mod">
          <ac:chgData name="Bohms, H.M. (Michel)" userId="f0b80a2c-ca6a-4850-9433-81e4d17ec5c1" providerId="ADAL" clId="{FCB448EA-6AB6-4D36-914C-E7A4A5CE42CA}" dt="2021-10-26T14:41:05.849" v="6999" actId="20577"/>
          <ac:spMkLst>
            <pc:docMk/>
            <pc:sldMk cId="845434609" sldId="890"/>
            <ac:spMk id="37" creationId="{40C30765-4B76-4BD9-A32F-CF47693DDD6D}"/>
          </ac:spMkLst>
        </pc:spChg>
        <pc:spChg chg="mod">
          <ac:chgData name="Bohms, H.M. (Michel)" userId="f0b80a2c-ca6a-4850-9433-81e4d17ec5c1" providerId="ADAL" clId="{FCB448EA-6AB6-4D36-914C-E7A4A5CE42CA}" dt="2021-10-26T14:41:05.853" v="7002" actId="20577"/>
          <ac:spMkLst>
            <pc:docMk/>
            <pc:sldMk cId="845434609" sldId="890"/>
            <ac:spMk id="38" creationId="{E9BB68F0-C4EA-4917-84E3-02831F740339}"/>
          </ac:spMkLst>
        </pc:spChg>
        <pc:spChg chg="mod">
          <ac:chgData name="Bohms, H.M. (Michel)" userId="f0b80a2c-ca6a-4850-9433-81e4d17ec5c1" providerId="ADAL" clId="{FCB448EA-6AB6-4D36-914C-E7A4A5CE42CA}" dt="2021-10-26T14:41:05.858" v="7005" actId="20577"/>
          <ac:spMkLst>
            <pc:docMk/>
            <pc:sldMk cId="845434609" sldId="890"/>
            <ac:spMk id="39" creationId="{AC6EFC4E-F5B1-42C6-A861-ACB9B8E3FDA2}"/>
          </ac:spMkLst>
        </pc:spChg>
        <pc:spChg chg="mod">
          <ac:chgData name="Bohms, H.M. (Michel)" userId="f0b80a2c-ca6a-4850-9433-81e4d17ec5c1" providerId="ADAL" clId="{FCB448EA-6AB6-4D36-914C-E7A4A5CE42CA}" dt="2021-10-26T14:41:05.862" v="7008" actId="20577"/>
          <ac:spMkLst>
            <pc:docMk/>
            <pc:sldMk cId="845434609" sldId="890"/>
            <ac:spMk id="40" creationId="{4BC93A89-8312-48CD-ADD2-65643035A178}"/>
          </ac:spMkLst>
        </pc:spChg>
        <pc:spChg chg="mod">
          <ac:chgData name="Bohms, H.M. (Michel)" userId="f0b80a2c-ca6a-4850-9433-81e4d17ec5c1" providerId="ADAL" clId="{FCB448EA-6AB6-4D36-914C-E7A4A5CE42CA}" dt="2021-10-26T14:41:05.864" v="7009" actId="790"/>
          <ac:spMkLst>
            <pc:docMk/>
            <pc:sldMk cId="845434609" sldId="890"/>
            <ac:spMk id="57" creationId="{36FB568D-8486-4A09-BACA-8500585D79A9}"/>
          </ac:spMkLst>
        </pc:spChg>
        <pc:spChg chg="mod">
          <ac:chgData name="Bohms, H.M. (Michel)" userId="f0b80a2c-ca6a-4850-9433-81e4d17ec5c1" providerId="ADAL" clId="{FCB448EA-6AB6-4D36-914C-E7A4A5CE42CA}" dt="2021-10-26T14:41:05.883" v="7022" actId="20577"/>
          <ac:spMkLst>
            <pc:docMk/>
            <pc:sldMk cId="845434609" sldId="890"/>
            <ac:spMk id="76" creationId="{FD1DB888-04B3-4081-9456-021EBDFE614B}"/>
          </ac:spMkLst>
        </pc:spChg>
        <pc:spChg chg="mod">
          <ac:chgData name="Bohms, H.M. (Michel)" userId="f0b80a2c-ca6a-4850-9433-81e4d17ec5c1" providerId="ADAL" clId="{FCB448EA-6AB6-4D36-914C-E7A4A5CE42CA}" dt="2021-10-26T14:41:05.887" v="7025" actId="20577"/>
          <ac:spMkLst>
            <pc:docMk/>
            <pc:sldMk cId="845434609" sldId="890"/>
            <ac:spMk id="79" creationId="{E82EB872-F8C4-4976-AF4F-98349E1370EF}"/>
          </ac:spMkLst>
        </pc:spChg>
        <pc:spChg chg="mod">
          <ac:chgData name="Bohms, H.M. (Michel)" userId="f0b80a2c-ca6a-4850-9433-81e4d17ec5c1" providerId="ADAL" clId="{FCB448EA-6AB6-4D36-914C-E7A4A5CE42CA}" dt="2021-10-26T14:41:05.892" v="7028" actId="20577"/>
          <ac:spMkLst>
            <pc:docMk/>
            <pc:sldMk cId="845434609" sldId="890"/>
            <ac:spMk id="80" creationId="{00015E02-F606-4041-A878-82CE281DCE6A}"/>
          </ac:spMkLst>
        </pc:spChg>
        <pc:spChg chg="mod">
          <ac:chgData name="Bohms, H.M. (Michel)" userId="f0b80a2c-ca6a-4850-9433-81e4d17ec5c1" providerId="ADAL" clId="{FCB448EA-6AB6-4D36-914C-E7A4A5CE42CA}" dt="2021-10-26T14:41:05.893" v="7029" actId="790"/>
          <ac:spMkLst>
            <pc:docMk/>
            <pc:sldMk cId="845434609" sldId="890"/>
            <ac:spMk id="81" creationId="{98F20B1E-551D-4F89-B78B-52C39D52B1E5}"/>
          </ac:spMkLst>
        </pc:spChg>
        <pc:spChg chg="mod">
          <ac:chgData name="Bohms, H.M. (Michel)" userId="f0b80a2c-ca6a-4850-9433-81e4d17ec5c1" providerId="ADAL" clId="{FCB448EA-6AB6-4D36-914C-E7A4A5CE42CA}" dt="2021-10-26T14:41:05.865" v="7010" actId="790"/>
          <ac:spMkLst>
            <pc:docMk/>
            <pc:sldMk cId="845434609" sldId="890"/>
            <ac:spMk id="82" creationId="{A6E0EF1B-FAD7-4FB5-AFB8-1E1DC72E28E5}"/>
          </ac:spMkLst>
        </pc:spChg>
        <pc:spChg chg="mod">
          <ac:chgData name="Bohms, H.M. (Michel)" userId="f0b80a2c-ca6a-4850-9433-81e4d17ec5c1" providerId="ADAL" clId="{FCB448EA-6AB6-4D36-914C-E7A4A5CE42CA}" dt="2021-10-26T14:41:05.867" v="7011" actId="790"/>
          <ac:spMkLst>
            <pc:docMk/>
            <pc:sldMk cId="845434609" sldId="890"/>
            <ac:spMk id="83" creationId="{937A34FE-1C26-44F6-BC58-3539024AA49D}"/>
          </ac:spMkLst>
        </pc:spChg>
        <pc:spChg chg="mod">
          <ac:chgData name="Bohms, H.M. (Michel)" userId="f0b80a2c-ca6a-4850-9433-81e4d17ec5c1" providerId="ADAL" clId="{FCB448EA-6AB6-4D36-914C-E7A4A5CE42CA}" dt="2021-10-26T14:41:05.868" v="7012" actId="790"/>
          <ac:spMkLst>
            <pc:docMk/>
            <pc:sldMk cId="845434609" sldId="890"/>
            <ac:spMk id="84" creationId="{26078F05-9527-40A2-9834-441FFE634442}"/>
          </ac:spMkLst>
        </pc:spChg>
        <pc:spChg chg="mod">
          <ac:chgData name="Bohms, H.M. (Michel)" userId="f0b80a2c-ca6a-4850-9433-81e4d17ec5c1" providerId="ADAL" clId="{FCB448EA-6AB6-4D36-914C-E7A4A5CE42CA}" dt="2021-10-26T14:41:05.870" v="7013" actId="790"/>
          <ac:spMkLst>
            <pc:docMk/>
            <pc:sldMk cId="845434609" sldId="890"/>
            <ac:spMk id="85" creationId="{8BD606AF-B9D4-40AB-B477-88D100D3A283}"/>
          </ac:spMkLst>
        </pc:spChg>
        <pc:spChg chg="mod">
          <ac:chgData name="Bohms, H.M. (Michel)" userId="f0b80a2c-ca6a-4850-9433-81e4d17ec5c1" providerId="ADAL" clId="{FCB448EA-6AB6-4D36-914C-E7A4A5CE42CA}" dt="2021-10-26T14:41:05.895" v="7030" actId="790"/>
          <ac:spMkLst>
            <pc:docMk/>
            <pc:sldMk cId="845434609" sldId="890"/>
            <ac:spMk id="87" creationId="{4A06D3DF-3AFE-42F0-8381-E69335D36054}"/>
          </ac:spMkLst>
        </pc:spChg>
        <pc:spChg chg="mod">
          <ac:chgData name="Bohms, H.M. (Michel)" userId="f0b80a2c-ca6a-4850-9433-81e4d17ec5c1" providerId="ADAL" clId="{FCB448EA-6AB6-4D36-914C-E7A4A5CE42CA}" dt="2021-10-26T14:41:05.899" v="7031" actId="790"/>
          <ac:spMkLst>
            <pc:docMk/>
            <pc:sldMk cId="845434609" sldId="890"/>
            <ac:spMk id="88" creationId="{46475E20-432D-49DF-92D2-21E27AA562C4}"/>
          </ac:spMkLst>
        </pc:spChg>
        <pc:spChg chg="mod">
          <ac:chgData name="Bohms, H.M. (Michel)" userId="f0b80a2c-ca6a-4850-9433-81e4d17ec5c1" providerId="ADAL" clId="{FCB448EA-6AB6-4D36-914C-E7A4A5CE42CA}" dt="2021-10-26T14:41:05.900" v="7032" actId="790"/>
          <ac:spMkLst>
            <pc:docMk/>
            <pc:sldMk cId="845434609" sldId="890"/>
            <ac:spMk id="96" creationId="{6DA7BE00-E8CD-4E3D-9C68-CCCB098DDBB2}"/>
          </ac:spMkLst>
        </pc:spChg>
        <pc:spChg chg="mod">
          <ac:chgData name="Bohms, H.M. (Michel)" userId="f0b80a2c-ca6a-4850-9433-81e4d17ec5c1" providerId="ADAL" clId="{FCB448EA-6AB6-4D36-914C-E7A4A5CE42CA}" dt="2021-10-26T14:41:05.902" v="7033" actId="790"/>
          <ac:spMkLst>
            <pc:docMk/>
            <pc:sldMk cId="845434609" sldId="890"/>
            <ac:spMk id="97" creationId="{F7979E59-BCC9-4860-9276-AB6222DF647A}"/>
          </ac:spMkLst>
        </pc:spChg>
        <pc:spChg chg="mod">
          <ac:chgData name="Bohms, H.M. (Michel)" userId="f0b80a2c-ca6a-4850-9433-81e4d17ec5c1" providerId="ADAL" clId="{FCB448EA-6AB6-4D36-914C-E7A4A5CE42CA}" dt="2021-10-26T14:41:05.871" v="7014" actId="790"/>
          <ac:spMkLst>
            <pc:docMk/>
            <pc:sldMk cId="845434609" sldId="890"/>
            <ac:spMk id="104" creationId="{ACA19B53-D325-49DC-BA75-353706CF2B79}"/>
          </ac:spMkLst>
        </pc:spChg>
        <pc:spChg chg="mod">
          <ac:chgData name="Bohms, H.M. (Michel)" userId="f0b80a2c-ca6a-4850-9433-81e4d17ec5c1" providerId="ADAL" clId="{FCB448EA-6AB6-4D36-914C-E7A4A5CE42CA}" dt="2021-10-26T14:41:05.872" v="7015" actId="790"/>
          <ac:spMkLst>
            <pc:docMk/>
            <pc:sldMk cId="845434609" sldId="890"/>
            <ac:spMk id="105" creationId="{8DE66C15-F82D-45C8-ACFE-55C17B53B58F}"/>
          </ac:spMkLst>
        </pc:spChg>
        <pc:spChg chg="mod">
          <ac:chgData name="Bohms, H.M. (Michel)" userId="f0b80a2c-ca6a-4850-9433-81e4d17ec5c1" providerId="ADAL" clId="{FCB448EA-6AB6-4D36-914C-E7A4A5CE42CA}" dt="2021-10-26T14:41:05.874" v="7016" actId="790"/>
          <ac:spMkLst>
            <pc:docMk/>
            <pc:sldMk cId="845434609" sldId="890"/>
            <ac:spMk id="106" creationId="{49A17458-CC1E-49EA-A6B7-1F966C67793D}"/>
          </ac:spMkLst>
        </pc:spChg>
        <pc:spChg chg="mod">
          <ac:chgData name="Bohms, H.M. (Michel)" userId="f0b80a2c-ca6a-4850-9433-81e4d17ec5c1" providerId="ADAL" clId="{FCB448EA-6AB6-4D36-914C-E7A4A5CE42CA}" dt="2021-10-26T14:41:05.875" v="7017" actId="790"/>
          <ac:spMkLst>
            <pc:docMk/>
            <pc:sldMk cId="845434609" sldId="890"/>
            <ac:spMk id="107" creationId="{2CEFD427-3C75-409A-A8C3-4658F10835FB}"/>
          </ac:spMkLst>
        </pc:spChg>
        <pc:spChg chg="mod">
          <ac:chgData name="Bohms, H.M. (Michel)" userId="f0b80a2c-ca6a-4850-9433-81e4d17ec5c1" providerId="ADAL" clId="{FCB448EA-6AB6-4D36-914C-E7A4A5CE42CA}" dt="2021-10-26T14:41:05.876" v="7018" actId="790"/>
          <ac:spMkLst>
            <pc:docMk/>
            <pc:sldMk cId="845434609" sldId="890"/>
            <ac:spMk id="108" creationId="{2E5C1CBF-9954-446F-912B-B0A6C2754DD5}"/>
          </ac:spMkLst>
        </pc:spChg>
        <pc:spChg chg="mod">
          <ac:chgData name="Bohms, H.M. (Michel)" userId="f0b80a2c-ca6a-4850-9433-81e4d17ec5c1" providerId="ADAL" clId="{FCB448EA-6AB6-4D36-914C-E7A4A5CE42CA}" dt="2021-10-26T14:41:05.878" v="7019" actId="790"/>
          <ac:spMkLst>
            <pc:docMk/>
            <pc:sldMk cId="845434609" sldId="890"/>
            <ac:spMk id="109" creationId="{21AE1A03-A6A8-4BE2-92E6-5369ECE1BA36}"/>
          </ac:spMkLst>
        </pc:spChg>
      </pc:sldChg>
      <pc:sldChg chg="modSp mod">
        <pc:chgData name="Bohms, H.M. (Michel)" userId="f0b80a2c-ca6a-4850-9433-81e4d17ec5c1" providerId="ADAL" clId="{FCB448EA-6AB6-4D36-914C-E7A4A5CE42CA}" dt="2021-10-26T14:41:06.247" v="7183" actId="790"/>
        <pc:sldMkLst>
          <pc:docMk/>
          <pc:sldMk cId="542167327" sldId="891"/>
        </pc:sldMkLst>
        <pc:spChg chg="mod">
          <ac:chgData name="Bohms, H.M. (Michel)" userId="f0b80a2c-ca6a-4850-9433-81e4d17ec5c1" providerId="ADAL" clId="{FCB448EA-6AB6-4D36-914C-E7A4A5CE42CA}" dt="2021-10-26T14:41:06.235" v="7176" actId="790"/>
          <ac:spMkLst>
            <pc:docMk/>
            <pc:sldMk cId="542167327" sldId="891"/>
            <ac:spMk id="2" creationId="{BF228CC8-D142-405B-8129-81FEE73CC63F}"/>
          </ac:spMkLst>
        </pc:spChg>
        <pc:spChg chg="mod">
          <ac:chgData name="Bohms, H.M. (Michel)" userId="f0b80a2c-ca6a-4850-9433-81e4d17ec5c1" providerId="ADAL" clId="{FCB448EA-6AB6-4D36-914C-E7A4A5CE42CA}" dt="2021-10-26T14:41:06.242" v="7180" actId="790"/>
          <ac:spMkLst>
            <pc:docMk/>
            <pc:sldMk cId="542167327" sldId="891"/>
            <ac:spMk id="4" creationId="{52DD7A8D-15E0-4134-9DA2-FE4208BF70DD}"/>
          </ac:spMkLst>
        </pc:spChg>
        <pc:spChg chg="mod">
          <ac:chgData name="Bohms, H.M. (Michel)" userId="f0b80a2c-ca6a-4850-9433-81e4d17ec5c1" providerId="ADAL" clId="{FCB448EA-6AB6-4D36-914C-E7A4A5CE42CA}" dt="2021-10-26T14:41:06.244" v="7181" actId="790"/>
          <ac:spMkLst>
            <pc:docMk/>
            <pc:sldMk cId="542167327" sldId="891"/>
            <ac:spMk id="5" creationId="{81D49E64-98A4-4BFE-8B95-F2DB2B3F183B}"/>
          </ac:spMkLst>
        </pc:spChg>
        <pc:spChg chg="mod">
          <ac:chgData name="Bohms, H.M. (Michel)" userId="f0b80a2c-ca6a-4850-9433-81e4d17ec5c1" providerId="ADAL" clId="{FCB448EA-6AB6-4D36-914C-E7A4A5CE42CA}" dt="2021-10-26T14:41:06.245" v="7182" actId="790"/>
          <ac:spMkLst>
            <pc:docMk/>
            <pc:sldMk cId="542167327" sldId="891"/>
            <ac:spMk id="6" creationId="{E7036F51-26EC-4A39-BD25-853A1FB9FD72}"/>
          </ac:spMkLst>
        </pc:spChg>
        <pc:spChg chg="mod">
          <ac:chgData name="Bohms, H.M. (Michel)" userId="f0b80a2c-ca6a-4850-9433-81e4d17ec5c1" providerId="ADAL" clId="{FCB448EA-6AB6-4D36-914C-E7A4A5CE42CA}" dt="2021-10-26T14:41:06.247" v="7183" actId="790"/>
          <ac:spMkLst>
            <pc:docMk/>
            <pc:sldMk cId="542167327" sldId="891"/>
            <ac:spMk id="7" creationId="{ADBB3879-8965-4D67-BAE0-5851922A0518}"/>
          </ac:spMkLst>
        </pc:spChg>
        <pc:spChg chg="mod">
          <ac:chgData name="Bohms, H.M. (Michel)" userId="f0b80a2c-ca6a-4850-9433-81e4d17ec5c1" providerId="ADAL" clId="{FCB448EA-6AB6-4D36-914C-E7A4A5CE42CA}" dt="2021-10-26T14:41:06.240" v="7179" actId="20577"/>
          <ac:spMkLst>
            <pc:docMk/>
            <pc:sldMk cId="542167327" sldId="891"/>
            <ac:spMk id="8" creationId="{9CA4A0F0-6DAE-4E20-A9CC-A0A24A55B63B}"/>
          </ac:spMkLst>
        </pc:spChg>
      </pc:sldChg>
      <pc:sldChg chg="modSp mod">
        <pc:chgData name="Bohms, H.M. (Michel)" userId="f0b80a2c-ca6a-4850-9433-81e4d17ec5c1" providerId="ADAL" clId="{FCB448EA-6AB6-4D36-914C-E7A4A5CE42CA}" dt="2021-10-26T14:41:05.996" v="7041" actId="790"/>
        <pc:sldMkLst>
          <pc:docMk/>
          <pc:sldMk cId="3139473524" sldId="892"/>
        </pc:sldMkLst>
        <pc:spChg chg="mod">
          <ac:chgData name="Bohms, H.M. (Michel)" userId="f0b80a2c-ca6a-4850-9433-81e4d17ec5c1" providerId="ADAL" clId="{FCB448EA-6AB6-4D36-914C-E7A4A5CE42CA}" dt="2021-10-26T14:41:05.996" v="7041" actId="790"/>
          <ac:spMkLst>
            <pc:docMk/>
            <pc:sldMk cId="3139473524" sldId="892"/>
            <ac:spMk id="3" creationId="{AD84616B-E633-4327-A149-25BDB1AF7064}"/>
          </ac:spMkLst>
        </pc:spChg>
        <pc:spChg chg="mod">
          <ac:chgData name="Bohms, H.M. (Michel)" userId="f0b80a2c-ca6a-4850-9433-81e4d17ec5c1" providerId="ADAL" clId="{FCB448EA-6AB6-4D36-914C-E7A4A5CE42CA}" dt="2021-10-26T14:41:05.909" v="7037" actId="790"/>
          <ac:spMkLst>
            <pc:docMk/>
            <pc:sldMk cId="3139473524" sldId="892"/>
            <ac:spMk id="4" creationId="{52DD7A8D-15E0-4134-9DA2-FE4208BF70DD}"/>
          </ac:spMkLst>
        </pc:spChg>
        <pc:spChg chg="mod">
          <ac:chgData name="Bohms, H.M. (Michel)" userId="f0b80a2c-ca6a-4850-9433-81e4d17ec5c1" providerId="ADAL" clId="{FCB448EA-6AB6-4D36-914C-E7A4A5CE42CA}" dt="2021-10-26T14:41:05.910" v="7038" actId="790"/>
          <ac:spMkLst>
            <pc:docMk/>
            <pc:sldMk cId="3139473524" sldId="892"/>
            <ac:spMk id="5" creationId="{81D49E64-98A4-4BFE-8B95-F2DB2B3F183B}"/>
          </ac:spMkLst>
        </pc:spChg>
        <pc:spChg chg="mod">
          <ac:chgData name="Bohms, H.M. (Michel)" userId="f0b80a2c-ca6a-4850-9433-81e4d17ec5c1" providerId="ADAL" clId="{FCB448EA-6AB6-4D36-914C-E7A4A5CE42CA}" dt="2021-10-26T14:41:05.912" v="7039" actId="790"/>
          <ac:spMkLst>
            <pc:docMk/>
            <pc:sldMk cId="3139473524" sldId="892"/>
            <ac:spMk id="6" creationId="{E7036F51-26EC-4A39-BD25-853A1FB9FD72}"/>
          </ac:spMkLst>
        </pc:spChg>
        <pc:spChg chg="mod">
          <ac:chgData name="Bohms, H.M. (Michel)" userId="f0b80a2c-ca6a-4850-9433-81e4d17ec5c1" providerId="ADAL" clId="{FCB448EA-6AB6-4D36-914C-E7A4A5CE42CA}" dt="2021-10-26T14:41:05.913" v="7040" actId="790"/>
          <ac:spMkLst>
            <pc:docMk/>
            <pc:sldMk cId="3139473524" sldId="892"/>
            <ac:spMk id="7" creationId="{ADBB3879-8965-4D67-BAE0-5851922A0518}"/>
          </ac:spMkLst>
        </pc:spChg>
        <pc:spChg chg="mod">
          <ac:chgData name="Bohms, H.M. (Michel)" userId="f0b80a2c-ca6a-4850-9433-81e4d17ec5c1" providerId="ADAL" clId="{FCB448EA-6AB6-4D36-914C-E7A4A5CE42CA}" dt="2021-10-26T14:41:05.907" v="7036" actId="20577"/>
          <ac:spMkLst>
            <pc:docMk/>
            <pc:sldMk cId="3139473524" sldId="892"/>
            <ac:spMk id="8" creationId="{9CA4A0F0-6DAE-4E20-A9CC-A0A24A55B63B}"/>
          </ac:spMkLst>
        </pc:spChg>
      </pc:sldChg>
      <pc:sldChg chg="modSp mod">
        <pc:chgData name="Bohms, H.M. (Michel)" userId="f0b80a2c-ca6a-4850-9433-81e4d17ec5c1" providerId="ADAL" clId="{FCB448EA-6AB6-4D36-914C-E7A4A5CE42CA}" dt="2021-10-26T14:41:06.055" v="7074" actId="790"/>
        <pc:sldMkLst>
          <pc:docMk/>
          <pc:sldMk cId="4140020693" sldId="893"/>
        </pc:sldMkLst>
        <pc:spChg chg="mod">
          <ac:chgData name="Bohms, H.M. (Michel)" userId="f0b80a2c-ca6a-4850-9433-81e4d17ec5c1" providerId="ADAL" clId="{FCB448EA-6AB6-4D36-914C-E7A4A5CE42CA}" dt="2021-10-26T14:41:06.015" v="7052" actId="790"/>
          <ac:spMkLst>
            <pc:docMk/>
            <pc:sldMk cId="4140020693" sldId="893"/>
            <ac:spMk id="4" creationId="{52DD7A8D-15E0-4134-9DA2-FE4208BF70DD}"/>
          </ac:spMkLst>
        </pc:spChg>
        <pc:spChg chg="mod">
          <ac:chgData name="Bohms, H.M. (Michel)" userId="f0b80a2c-ca6a-4850-9433-81e4d17ec5c1" providerId="ADAL" clId="{FCB448EA-6AB6-4D36-914C-E7A4A5CE42CA}" dt="2021-10-26T14:41:06.017" v="7053" actId="790"/>
          <ac:spMkLst>
            <pc:docMk/>
            <pc:sldMk cId="4140020693" sldId="893"/>
            <ac:spMk id="5" creationId="{81D49E64-98A4-4BFE-8B95-F2DB2B3F183B}"/>
          </ac:spMkLst>
        </pc:spChg>
        <pc:spChg chg="mod">
          <ac:chgData name="Bohms, H.M. (Michel)" userId="f0b80a2c-ca6a-4850-9433-81e4d17ec5c1" providerId="ADAL" clId="{FCB448EA-6AB6-4D36-914C-E7A4A5CE42CA}" dt="2021-10-26T14:41:06.019" v="7054" actId="790"/>
          <ac:spMkLst>
            <pc:docMk/>
            <pc:sldMk cId="4140020693" sldId="893"/>
            <ac:spMk id="6" creationId="{E7036F51-26EC-4A39-BD25-853A1FB9FD72}"/>
          </ac:spMkLst>
        </pc:spChg>
        <pc:spChg chg="mod">
          <ac:chgData name="Bohms, H.M. (Michel)" userId="f0b80a2c-ca6a-4850-9433-81e4d17ec5c1" providerId="ADAL" clId="{FCB448EA-6AB6-4D36-914C-E7A4A5CE42CA}" dt="2021-10-26T14:41:06.020" v="7055" actId="790"/>
          <ac:spMkLst>
            <pc:docMk/>
            <pc:sldMk cId="4140020693" sldId="893"/>
            <ac:spMk id="7" creationId="{ADBB3879-8965-4D67-BAE0-5851922A0518}"/>
          </ac:spMkLst>
        </pc:spChg>
        <pc:spChg chg="mod">
          <ac:chgData name="Bohms, H.M. (Michel)" userId="f0b80a2c-ca6a-4850-9433-81e4d17ec5c1" providerId="ADAL" clId="{FCB448EA-6AB6-4D36-914C-E7A4A5CE42CA}" dt="2021-10-26T14:41:06.013" v="7051" actId="20577"/>
          <ac:spMkLst>
            <pc:docMk/>
            <pc:sldMk cId="4140020693" sldId="893"/>
            <ac:spMk id="8" creationId="{9CA4A0F0-6DAE-4E20-A9CC-A0A24A55B63B}"/>
          </ac:spMkLst>
        </pc:spChg>
        <pc:spChg chg="mod">
          <ac:chgData name="Bohms, H.M. (Michel)" userId="f0b80a2c-ca6a-4850-9433-81e4d17ec5c1" providerId="ADAL" clId="{FCB448EA-6AB6-4D36-914C-E7A4A5CE42CA}" dt="2021-10-26T14:41:06.026" v="7058" actId="20577"/>
          <ac:spMkLst>
            <pc:docMk/>
            <pc:sldMk cId="4140020693" sldId="893"/>
            <ac:spMk id="10" creationId="{88D39A13-AD7C-49E7-B0A7-B36E6CBE10E5}"/>
          </ac:spMkLst>
        </pc:spChg>
        <pc:spChg chg="mod">
          <ac:chgData name="Bohms, H.M. (Michel)" userId="f0b80a2c-ca6a-4850-9433-81e4d17ec5c1" providerId="ADAL" clId="{FCB448EA-6AB6-4D36-914C-E7A4A5CE42CA}" dt="2021-10-26T14:41:06.027" v="7059" actId="790"/>
          <ac:spMkLst>
            <pc:docMk/>
            <pc:sldMk cId="4140020693" sldId="893"/>
            <ac:spMk id="13" creationId="{8B886054-B265-4D5D-8B24-DB80B825986E}"/>
          </ac:spMkLst>
        </pc:spChg>
        <pc:spChg chg="mod">
          <ac:chgData name="Bohms, H.M. (Michel)" userId="f0b80a2c-ca6a-4850-9433-81e4d17ec5c1" providerId="ADAL" clId="{FCB448EA-6AB6-4D36-914C-E7A4A5CE42CA}" dt="2021-10-26T14:41:06.029" v="7060" actId="790"/>
          <ac:spMkLst>
            <pc:docMk/>
            <pc:sldMk cId="4140020693" sldId="893"/>
            <ac:spMk id="14" creationId="{214843E2-326F-4F07-B276-75FCE8E3612A}"/>
          </ac:spMkLst>
        </pc:spChg>
        <pc:spChg chg="mod">
          <ac:chgData name="Bohms, H.M. (Michel)" userId="f0b80a2c-ca6a-4850-9433-81e4d17ec5c1" providerId="ADAL" clId="{FCB448EA-6AB6-4D36-914C-E7A4A5CE42CA}" dt="2021-10-26T14:41:06.031" v="7061" actId="790"/>
          <ac:spMkLst>
            <pc:docMk/>
            <pc:sldMk cId="4140020693" sldId="893"/>
            <ac:spMk id="15" creationId="{6331E3E0-BF75-46B3-9618-34B29B3C761A}"/>
          </ac:spMkLst>
        </pc:spChg>
        <pc:spChg chg="mod">
          <ac:chgData name="Bohms, H.M. (Michel)" userId="f0b80a2c-ca6a-4850-9433-81e4d17ec5c1" providerId="ADAL" clId="{FCB448EA-6AB6-4D36-914C-E7A4A5CE42CA}" dt="2021-10-26T14:41:06.033" v="7062" actId="790"/>
          <ac:spMkLst>
            <pc:docMk/>
            <pc:sldMk cId="4140020693" sldId="893"/>
            <ac:spMk id="16" creationId="{22E9D838-AB84-4138-BFE2-0769F2D4EBB8}"/>
          </ac:spMkLst>
        </pc:spChg>
        <pc:spChg chg="mod">
          <ac:chgData name="Bohms, H.M. (Michel)" userId="f0b80a2c-ca6a-4850-9433-81e4d17ec5c1" providerId="ADAL" clId="{FCB448EA-6AB6-4D36-914C-E7A4A5CE42CA}" dt="2021-10-26T14:41:06.035" v="7063" actId="790"/>
          <ac:spMkLst>
            <pc:docMk/>
            <pc:sldMk cId="4140020693" sldId="893"/>
            <ac:spMk id="17" creationId="{949ACE3B-67CA-4E28-A875-F7943FB6F08A}"/>
          </ac:spMkLst>
        </pc:spChg>
        <pc:spChg chg="mod">
          <ac:chgData name="Bohms, H.M. (Michel)" userId="f0b80a2c-ca6a-4850-9433-81e4d17ec5c1" providerId="ADAL" clId="{FCB448EA-6AB6-4D36-914C-E7A4A5CE42CA}" dt="2021-10-26T14:41:06.040" v="7066" actId="20577"/>
          <ac:spMkLst>
            <pc:docMk/>
            <pc:sldMk cId="4140020693" sldId="893"/>
            <ac:spMk id="22" creationId="{4FB5270E-5ABC-488E-86AB-C2CFDC2AC984}"/>
          </ac:spMkLst>
        </pc:spChg>
        <pc:spChg chg="mod">
          <ac:chgData name="Bohms, H.M. (Michel)" userId="f0b80a2c-ca6a-4850-9433-81e4d17ec5c1" providerId="ADAL" clId="{FCB448EA-6AB6-4D36-914C-E7A4A5CE42CA}" dt="2021-10-26T14:41:06.041" v="7067" actId="790"/>
          <ac:spMkLst>
            <pc:docMk/>
            <pc:sldMk cId="4140020693" sldId="893"/>
            <ac:spMk id="24" creationId="{74B02A39-A3F5-4871-BC2F-C6CD4B0D3CFD}"/>
          </ac:spMkLst>
        </pc:spChg>
        <pc:spChg chg="mod">
          <ac:chgData name="Bohms, H.M. (Michel)" userId="f0b80a2c-ca6a-4850-9433-81e4d17ec5c1" providerId="ADAL" clId="{FCB448EA-6AB6-4D36-914C-E7A4A5CE42CA}" dt="2021-10-26T14:41:06.043" v="7068" actId="790"/>
          <ac:spMkLst>
            <pc:docMk/>
            <pc:sldMk cId="4140020693" sldId="893"/>
            <ac:spMk id="25" creationId="{13D3E504-3750-4ECF-99B2-1657F7513C0C}"/>
          </ac:spMkLst>
        </pc:spChg>
        <pc:spChg chg="mod">
          <ac:chgData name="Bohms, H.M. (Michel)" userId="f0b80a2c-ca6a-4850-9433-81e4d17ec5c1" providerId="ADAL" clId="{FCB448EA-6AB6-4D36-914C-E7A4A5CE42CA}" dt="2021-10-26T14:41:06.049" v="7071" actId="20577"/>
          <ac:spMkLst>
            <pc:docMk/>
            <pc:sldMk cId="4140020693" sldId="893"/>
            <ac:spMk id="26" creationId="{318F327A-8DFF-4424-8290-C00D67CE8D95}"/>
          </ac:spMkLst>
        </pc:spChg>
        <pc:spChg chg="mod">
          <ac:chgData name="Bohms, H.M. (Michel)" userId="f0b80a2c-ca6a-4850-9433-81e4d17ec5c1" providerId="ADAL" clId="{FCB448EA-6AB6-4D36-914C-E7A4A5CE42CA}" dt="2021-10-26T14:41:06.051" v="7072" actId="790"/>
          <ac:spMkLst>
            <pc:docMk/>
            <pc:sldMk cId="4140020693" sldId="893"/>
            <ac:spMk id="27" creationId="{95463273-4E05-4F43-ADD4-47DC40B6B66B}"/>
          </ac:spMkLst>
        </pc:spChg>
        <pc:spChg chg="mod">
          <ac:chgData name="Bohms, H.M. (Michel)" userId="f0b80a2c-ca6a-4850-9433-81e4d17ec5c1" providerId="ADAL" clId="{FCB448EA-6AB6-4D36-914C-E7A4A5CE42CA}" dt="2021-10-26T14:41:06.052" v="7073" actId="790"/>
          <ac:spMkLst>
            <pc:docMk/>
            <pc:sldMk cId="4140020693" sldId="893"/>
            <ac:spMk id="28" creationId="{8D8FE8A0-8E15-4EA0-8618-5B799D03D3A2}"/>
          </ac:spMkLst>
        </pc:spChg>
        <pc:spChg chg="mod">
          <ac:chgData name="Bohms, H.M. (Michel)" userId="f0b80a2c-ca6a-4850-9433-81e4d17ec5c1" providerId="ADAL" clId="{FCB448EA-6AB6-4D36-914C-E7A4A5CE42CA}" dt="2021-10-26T14:41:06.055" v="7074" actId="790"/>
          <ac:spMkLst>
            <pc:docMk/>
            <pc:sldMk cId="4140020693" sldId="893"/>
            <ac:spMk id="29" creationId="{C9C124EC-0736-473E-B15D-330940FD737F}"/>
          </ac:spMkLst>
        </pc:spChg>
      </pc:sldChg>
      <pc:sldChg chg="modSp mod">
        <pc:chgData name="Bohms, H.M. (Michel)" userId="f0b80a2c-ca6a-4850-9433-81e4d17ec5c1" providerId="ADAL" clId="{FCB448EA-6AB6-4D36-914C-E7A4A5CE42CA}" dt="2021-10-26T14:41:04.928" v="6408" actId="790"/>
        <pc:sldMkLst>
          <pc:docMk/>
          <pc:sldMk cId="2624262394" sldId="894"/>
        </pc:sldMkLst>
        <pc:spChg chg="mod">
          <ac:chgData name="Bohms, H.M. (Michel)" userId="f0b80a2c-ca6a-4850-9433-81e4d17ec5c1" providerId="ADAL" clId="{FCB448EA-6AB6-4D36-914C-E7A4A5CE42CA}" dt="2021-10-26T14:41:04.898" v="6389" actId="20577"/>
          <ac:spMkLst>
            <pc:docMk/>
            <pc:sldMk cId="2624262394" sldId="894"/>
            <ac:spMk id="3" creationId="{A1CCEAAB-DABF-4F98-951C-C289DF491F9A}"/>
          </ac:spMkLst>
        </pc:spChg>
        <pc:spChg chg="mod">
          <ac:chgData name="Bohms, H.M. (Michel)" userId="f0b80a2c-ca6a-4850-9433-81e4d17ec5c1" providerId="ADAL" clId="{FCB448EA-6AB6-4D36-914C-E7A4A5CE42CA}" dt="2021-10-26T14:41:04.900" v="6390" actId="790"/>
          <ac:spMkLst>
            <pc:docMk/>
            <pc:sldMk cId="2624262394" sldId="894"/>
            <ac:spMk id="4" creationId="{48512B22-84A9-4367-9CBF-D83E1C8A12AA}"/>
          </ac:spMkLst>
        </pc:spChg>
        <pc:spChg chg="mod">
          <ac:chgData name="Bohms, H.M. (Michel)" userId="f0b80a2c-ca6a-4850-9433-81e4d17ec5c1" providerId="ADAL" clId="{FCB448EA-6AB6-4D36-914C-E7A4A5CE42CA}" dt="2021-10-26T14:41:04.902" v="6391" actId="790"/>
          <ac:spMkLst>
            <pc:docMk/>
            <pc:sldMk cId="2624262394" sldId="894"/>
            <ac:spMk id="5" creationId="{1079CEBC-1209-415E-8FDD-1A0B7F81118B}"/>
          </ac:spMkLst>
        </pc:spChg>
        <pc:spChg chg="mod">
          <ac:chgData name="Bohms, H.M. (Michel)" userId="f0b80a2c-ca6a-4850-9433-81e4d17ec5c1" providerId="ADAL" clId="{FCB448EA-6AB6-4D36-914C-E7A4A5CE42CA}" dt="2021-10-26T14:41:04.904" v="6392" actId="790"/>
          <ac:spMkLst>
            <pc:docMk/>
            <pc:sldMk cId="2624262394" sldId="894"/>
            <ac:spMk id="6" creationId="{DDDD2B23-2BBB-4CDE-AF20-74A02F1EB665}"/>
          </ac:spMkLst>
        </pc:spChg>
        <pc:spChg chg="mod">
          <ac:chgData name="Bohms, H.M. (Michel)" userId="f0b80a2c-ca6a-4850-9433-81e4d17ec5c1" providerId="ADAL" clId="{FCB448EA-6AB6-4D36-914C-E7A4A5CE42CA}" dt="2021-10-26T14:41:04.905" v="6393" actId="790"/>
          <ac:spMkLst>
            <pc:docMk/>
            <pc:sldMk cId="2624262394" sldId="894"/>
            <ac:spMk id="7" creationId="{09782789-7DCE-459A-AFCA-C93F2DC2BB00}"/>
          </ac:spMkLst>
        </pc:spChg>
        <pc:spChg chg="mod">
          <ac:chgData name="Bohms, H.M. (Michel)" userId="f0b80a2c-ca6a-4850-9433-81e4d17ec5c1" providerId="ADAL" clId="{FCB448EA-6AB6-4D36-914C-E7A4A5CE42CA}" dt="2021-10-26T14:41:04.907" v="6394" actId="790"/>
          <ac:spMkLst>
            <pc:docMk/>
            <pc:sldMk cId="2624262394" sldId="894"/>
            <ac:spMk id="9" creationId="{FAAB7B47-AE92-480C-84C4-0104A5668E7E}"/>
          </ac:spMkLst>
        </pc:spChg>
        <pc:spChg chg="mod">
          <ac:chgData name="Bohms, H.M. (Michel)" userId="f0b80a2c-ca6a-4850-9433-81e4d17ec5c1" providerId="ADAL" clId="{FCB448EA-6AB6-4D36-914C-E7A4A5CE42CA}" dt="2021-10-26T14:41:04.908" v="6395" actId="790"/>
          <ac:spMkLst>
            <pc:docMk/>
            <pc:sldMk cId="2624262394" sldId="894"/>
            <ac:spMk id="10" creationId="{AC526D38-E95B-44F7-A879-2C2968A9190D}"/>
          </ac:spMkLst>
        </pc:spChg>
        <pc:spChg chg="mod">
          <ac:chgData name="Bohms, H.M. (Michel)" userId="f0b80a2c-ca6a-4850-9433-81e4d17ec5c1" providerId="ADAL" clId="{FCB448EA-6AB6-4D36-914C-E7A4A5CE42CA}" dt="2021-10-26T14:41:04.910" v="6396" actId="790"/>
          <ac:spMkLst>
            <pc:docMk/>
            <pc:sldMk cId="2624262394" sldId="894"/>
            <ac:spMk id="11" creationId="{9FCC5C39-73CB-4414-91C5-E72042CA1656}"/>
          </ac:spMkLst>
        </pc:spChg>
        <pc:spChg chg="mod">
          <ac:chgData name="Bohms, H.M. (Michel)" userId="f0b80a2c-ca6a-4850-9433-81e4d17ec5c1" providerId="ADAL" clId="{FCB448EA-6AB6-4D36-914C-E7A4A5CE42CA}" dt="2021-10-26T14:41:04.911" v="6397" actId="790"/>
          <ac:spMkLst>
            <pc:docMk/>
            <pc:sldMk cId="2624262394" sldId="894"/>
            <ac:spMk id="12" creationId="{9388F0FB-3D9B-47F2-9BBD-AECDCA0BF45A}"/>
          </ac:spMkLst>
        </pc:spChg>
        <pc:spChg chg="mod">
          <ac:chgData name="Bohms, H.M. (Michel)" userId="f0b80a2c-ca6a-4850-9433-81e4d17ec5c1" providerId="ADAL" clId="{FCB448EA-6AB6-4D36-914C-E7A4A5CE42CA}" dt="2021-10-26T14:41:04.913" v="6398" actId="790"/>
          <ac:spMkLst>
            <pc:docMk/>
            <pc:sldMk cId="2624262394" sldId="894"/>
            <ac:spMk id="13" creationId="{74A8246D-667D-403F-B53E-42CDD3887C56}"/>
          </ac:spMkLst>
        </pc:spChg>
        <pc:spChg chg="mod">
          <ac:chgData name="Bohms, H.M. (Michel)" userId="f0b80a2c-ca6a-4850-9433-81e4d17ec5c1" providerId="ADAL" clId="{FCB448EA-6AB6-4D36-914C-E7A4A5CE42CA}" dt="2021-10-26T14:41:04.914" v="6399" actId="790"/>
          <ac:spMkLst>
            <pc:docMk/>
            <pc:sldMk cId="2624262394" sldId="894"/>
            <ac:spMk id="14" creationId="{CAA0C768-5504-4BF9-B9DB-DF421820B158}"/>
          </ac:spMkLst>
        </pc:spChg>
        <pc:spChg chg="mod">
          <ac:chgData name="Bohms, H.M. (Michel)" userId="f0b80a2c-ca6a-4850-9433-81e4d17ec5c1" providerId="ADAL" clId="{FCB448EA-6AB6-4D36-914C-E7A4A5CE42CA}" dt="2021-10-26T14:41:04.916" v="6400" actId="790"/>
          <ac:spMkLst>
            <pc:docMk/>
            <pc:sldMk cId="2624262394" sldId="894"/>
            <ac:spMk id="15" creationId="{AEB2C086-4F5F-4B81-B340-BC15B3368E04}"/>
          </ac:spMkLst>
        </pc:spChg>
        <pc:spChg chg="mod">
          <ac:chgData name="Bohms, H.M. (Michel)" userId="f0b80a2c-ca6a-4850-9433-81e4d17ec5c1" providerId="ADAL" clId="{FCB448EA-6AB6-4D36-914C-E7A4A5CE42CA}" dt="2021-10-26T14:41:04.918" v="6401" actId="790"/>
          <ac:spMkLst>
            <pc:docMk/>
            <pc:sldMk cId="2624262394" sldId="894"/>
            <ac:spMk id="16" creationId="{5ADE52E9-9C16-40CB-8F57-C9432DE3BB37}"/>
          </ac:spMkLst>
        </pc:spChg>
        <pc:spChg chg="mod">
          <ac:chgData name="Bohms, H.M. (Michel)" userId="f0b80a2c-ca6a-4850-9433-81e4d17ec5c1" providerId="ADAL" clId="{FCB448EA-6AB6-4D36-914C-E7A4A5CE42CA}" dt="2021-10-26T14:41:04.919" v="6402" actId="790"/>
          <ac:spMkLst>
            <pc:docMk/>
            <pc:sldMk cId="2624262394" sldId="894"/>
            <ac:spMk id="17" creationId="{799A8EF7-D900-425D-8535-B72364CED97B}"/>
          </ac:spMkLst>
        </pc:spChg>
        <pc:spChg chg="mod">
          <ac:chgData name="Bohms, H.M. (Michel)" userId="f0b80a2c-ca6a-4850-9433-81e4d17ec5c1" providerId="ADAL" clId="{FCB448EA-6AB6-4D36-914C-E7A4A5CE42CA}" dt="2021-10-26T14:41:04.921" v="6403" actId="790"/>
          <ac:spMkLst>
            <pc:docMk/>
            <pc:sldMk cId="2624262394" sldId="894"/>
            <ac:spMk id="18" creationId="{C671BC9B-0EAA-4C10-86C1-4EB1D3DC5809}"/>
          </ac:spMkLst>
        </pc:spChg>
        <pc:spChg chg="mod">
          <ac:chgData name="Bohms, H.M. (Michel)" userId="f0b80a2c-ca6a-4850-9433-81e4d17ec5c1" providerId="ADAL" clId="{FCB448EA-6AB6-4D36-914C-E7A4A5CE42CA}" dt="2021-10-26T14:41:04.922" v="6404" actId="790"/>
          <ac:spMkLst>
            <pc:docMk/>
            <pc:sldMk cId="2624262394" sldId="894"/>
            <ac:spMk id="19" creationId="{6DB9C92B-6DF1-4DAE-8D9A-05E48C5F89E6}"/>
          </ac:spMkLst>
        </pc:spChg>
        <pc:spChg chg="mod">
          <ac:chgData name="Bohms, H.M. (Michel)" userId="f0b80a2c-ca6a-4850-9433-81e4d17ec5c1" providerId="ADAL" clId="{FCB448EA-6AB6-4D36-914C-E7A4A5CE42CA}" dt="2021-10-26T14:41:04.924" v="6405" actId="790"/>
          <ac:spMkLst>
            <pc:docMk/>
            <pc:sldMk cId="2624262394" sldId="894"/>
            <ac:spMk id="20" creationId="{59B68733-51C4-4EAD-95F3-3A42A094784B}"/>
          </ac:spMkLst>
        </pc:spChg>
        <pc:spChg chg="mod">
          <ac:chgData name="Bohms, H.M. (Michel)" userId="f0b80a2c-ca6a-4850-9433-81e4d17ec5c1" providerId="ADAL" clId="{FCB448EA-6AB6-4D36-914C-E7A4A5CE42CA}" dt="2021-10-26T14:41:04.925" v="6406" actId="790"/>
          <ac:spMkLst>
            <pc:docMk/>
            <pc:sldMk cId="2624262394" sldId="894"/>
            <ac:spMk id="21" creationId="{40A7880A-7D5B-404E-8786-6F4FE5A5A557}"/>
          </ac:spMkLst>
        </pc:spChg>
        <pc:spChg chg="mod">
          <ac:chgData name="Bohms, H.M. (Michel)" userId="f0b80a2c-ca6a-4850-9433-81e4d17ec5c1" providerId="ADAL" clId="{FCB448EA-6AB6-4D36-914C-E7A4A5CE42CA}" dt="2021-10-26T14:41:04.926" v="6407" actId="790"/>
          <ac:spMkLst>
            <pc:docMk/>
            <pc:sldMk cId="2624262394" sldId="894"/>
            <ac:spMk id="22" creationId="{8B0A2745-DBF8-4C08-9110-DA574F88E143}"/>
          </ac:spMkLst>
        </pc:spChg>
        <pc:spChg chg="mod">
          <ac:chgData name="Bohms, H.M. (Michel)" userId="f0b80a2c-ca6a-4850-9433-81e4d17ec5c1" providerId="ADAL" clId="{FCB448EA-6AB6-4D36-914C-E7A4A5CE42CA}" dt="2021-10-26T14:41:04.928" v="6408" actId="790"/>
          <ac:spMkLst>
            <pc:docMk/>
            <pc:sldMk cId="2624262394" sldId="894"/>
            <ac:spMk id="23" creationId="{F67FBC2F-B360-45A2-9E06-41CCD3930C39}"/>
          </ac:spMkLst>
        </pc:spChg>
      </pc:sldChg>
      <pc:sldChg chg="modSp mod">
        <pc:chgData name="Bohms, H.M. (Michel)" userId="f0b80a2c-ca6a-4850-9433-81e4d17ec5c1" providerId="ADAL" clId="{FCB448EA-6AB6-4D36-914C-E7A4A5CE42CA}" dt="2021-10-26T14:41:07.320" v="7732" actId="790"/>
        <pc:sldMkLst>
          <pc:docMk/>
          <pc:sldMk cId="4038306526" sldId="895"/>
        </pc:sldMkLst>
        <pc:spChg chg="mod">
          <ac:chgData name="Bohms, H.M. (Michel)" userId="f0b80a2c-ca6a-4850-9433-81e4d17ec5c1" providerId="ADAL" clId="{FCB448EA-6AB6-4D36-914C-E7A4A5CE42CA}" dt="2021-10-26T14:41:07.288" v="7714" actId="790"/>
          <ac:spMkLst>
            <pc:docMk/>
            <pc:sldMk cId="4038306526" sldId="895"/>
            <ac:spMk id="4" creationId="{85C1B8A9-2FB2-4D96-A53F-A1C2BE01558A}"/>
          </ac:spMkLst>
        </pc:spChg>
        <pc:spChg chg="mod">
          <ac:chgData name="Bohms, H.M. (Michel)" userId="f0b80a2c-ca6a-4850-9433-81e4d17ec5c1" providerId="ADAL" clId="{FCB448EA-6AB6-4D36-914C-E7A4A5CE42CA}" dt="2021-10-26T14:41:07.290" v="7715" actId="790"/>
          <ac:spMkLst>
            <pc:docMk/>
            <pc:sldMk cId="4038306526" sldId="895"/>
            <ac:spMk id="5" creationId="{A322DA79-7493-4779-A08D-A9B552EA8F90}"/>
          </ac:spMkLst>
        </pc:spChg>
        <pc:spChg chg="mod">
          <ac:chgData name="Bohms, H.M. (Michel)" userId="f0b80a2c-ca6a-4850-9433-81e4d17ec5c1" providerId="ADAL" clId="{FCB448EA-6AB6-4D36-914C-E7A4A5CE42CA}" dt="2021-10-26T14:41:07.292" v="7716" actId="790"/>
          <ac:spMkLst>
            <pc:docMk/>
            <pc:sldMk cId="4038306526" sldId="895"/>
            <ac:spMk id="6" creationId="{3D3B548B-D9C5-44E6-AA46-F588503B37EF}"/>
          </ac:spMkLst>
        </pc:spChg>
        <pc:spChg chg="mod">
          <ac:chgData name="Bohms, H.M. (Michel)" userId="f0b80a2c-ca6a-4850-9433-81e4d17ec5c1" providerId="ADAL" clId="{FCB448EA-6AB6-4D36-914C-E7A4A5CE42CA}" dt="2021-10-26T14:41:07.293" v="7717" actId="790"/>
          <ac:spMkLst>
            <pc:docMk/>
            <pc:sldMk cId="4038306526" sldId="895"/>
            <ac:spMk id="7" creationId="{7D57CD94-3B10-4C4C-AA51-A21ADE9E12DF}"/>
          </ac:spMkLst>
        </pc:spChg>
        <pc:spChg chg="mod">
          <ac:chgData name="Bohms, H.M. (Michel)" userId="f0b80a2c-ca6a-4850-9433-81e4d17ec5c1" providerId="ADAL" clId="{FCB448EA-6AB6-4D36-914C-E7A4A5CE42CA}" dt="2021-10-26T14:41:07.296" v="7718" actId="790"/>
          <ac:spMkLst>
            <pc:docMk/>
            <pc:sldMk cId="4038306526" sldId="895"/>
            <ac:spMk id="8" creationId="{4A52AEE5-D633-4C2D-85E7-F513526DFF5E}"/>
          </ac:spMkLst>
        </pc:spChg>
        <pc:spChg chg="mod">
          <ac:chgData name="Bohms, H.M. (Michel)" userId="f0b80a2c-ca6a-4850-9433-81e4d17ec5c1" providerId="ADAL" clId="{FCB448EA-6AB6-4D36-914C-E7A4A5CE42CA}" dt="2021-10-26T14:41:07.298" v="7719" actId="790"/>
          <ac:spMkLst>
            <pc:docMk/>
            <pc:sldMk cId="4038306526" sldId="895"/>
            <ac:spMk id="10" creationId="{238ECD64-D611-48D7-B5E4-0F5A72126A3D}"/>
          </ac:spMkLst>
        </pc:spChg>
        <pc:spChg chg="mod">
          <ac:chgData name="Bohms, H.M. (Michel)" userId="f0b80a2c-ca6a-4850-9433-81e4d17ec5c1" providerId="ADAL" clId="{FCB448EA-6AB6-4D36-914C-E7A4A5CE42CA}" dt="2021-10-26T14:41:07.299" v="7720" actId="790"/>
          <ac:spMkLst>
            <pc:docMk/>
            <pc:sldMk cId="4038306526" sldId="895"/>
            <ac:spMk id="11" creationId="{7625FE88-7A8B-4642-BBF4-903A128CBA05}"/>
          </ac:spMkLst>
        </pc:spChg>
        <pc:spChg chg="mod">
          <ac:chgData name="Bohms, H.M. (Michel)" userId="f0b80a2c-ca6a-4850-9433-81e4d17ec5c1" providerId="ADAL" clId="{FCB448EA-6AB6-4D36-914C-E7A4A5CE42CA}" dt="2021-10-26T14:41:07.301" v="7721" actId="790"/>
          <ac:spMkLst>
            <pc:docMk/>
            <pc:sldMk cId="4038306526" sldId="895"/>
            <ac:spMk id="12" creationId="{9C7BF899-C1E2-4D76-AFC1-75BA2E2CFD4C}"/>
          </ac:spMkLst>
        </pc:spChg>
        <pc:spChg chg="mod">
          <ac:chgData name="Bohms, H.M. (Michel)" userId="f0b80a2c-ca6a-4850-9433-81e4d17ec5c1" providerId="ADAL" clId="{FCB448EA-6AB6-4D36-914C-E7A4A5CE42CA}" dt="2021-10-26T14:41:07.303" v="7722" actId="790"/>
          <ac:spMkLst>
            <pc:docMk/>
            <pc:sldMk cId="4038306526" sldId="895"/>
            <ac:spMk id="16" creationId="{FBB84D9F-147E-40A3-A24C-DCB42AFBF173}"/>
          </ac:spMkLst>
        </pc:spChg>
        <pc:spChg chg="mod">
          <ac:chgData name="Bohms, H.M. (Michel)" userId="f0b80a2c-ca6a-4850-9433-81e4d17ec5c1" providerId="ADAL" clId="{FCB448EA-6AB6-4D36-914C-E7A4A5CE42CA}" dt="2021-10-26T14:41:07.304" v="7723" actId="790"/>
          <ac:spMkLst>
            <pc:docMk/>
            <pc:sldMk cId="4038306526" sldId="895"/>
            <ac:spMk id="17" creationId="{DCF4D3EB-5D66-4104-B379-B38F69EAF0E1}"/>
          </ac:spMkLst>
        </pc:spChg>
        <pc:spChg chg="mod">
          <ac:chgData name="Bohms, H.M. (Michel)" userId="f0b80a2c-ca6a-4850-9433-81e4d17ec5c1" providerId="ADAL" clId="{FCB448EA-6AB6-4D36-914C-E7A4A5CE42CA}" dt="2021-10-26T14:41:07.306" v="7724" actId="790"/>
          <ac:spMkLst>
            <pc:docMk/>
            <pc:sldMk cId="4038306526" sldId="895"/>
            <ac:spMk id="19" creationId="{B6E0ECF5-2083-4B22-B47B-017215571024}"/>
          </ac:spMkLst>
        </pc:spChg>
        <pc:spChg chg="mod">
          <ac:chgData name="Bohms, H.M. (Michel)" userId="f0b80a2c-ca6a-4850-9433-81e4d17ec5c1" providerId="ADAL" clId="{FCB448EA-6AB6-4D36-914C-E7A4A5CE42CA}" dt="2021-10-26T14:41:07.308" v="7725" actId="790"/>
          <ac:spMkLst>
            <pc:docMk/>
            <pc:sldMk cId="4038306526" sldId="895"/>
            <ac:spMk id="20" creationId="{620D22E8-B14F-4170-978C-C7875128CFB4}"/>
          </ac:spMkLst>
        </pc:spChg>
        <pc:spChg chg="mod">
          <ac:chgData name="Bohms, H.M. (Michel)" userId="f0b80a2c-ca6a-4850-9433-81e4d17ec5c1" providerId="ADAL" clId="{FCB448EA-6AB6-4D36-914C-E7A4A5CE42CA}" dt="2021-10-26T14:41:07.309" v="7726" actId="790"/>
          <ac:spMkLst>
            <pc:docMk/>
            <pc:sldMk cId="4038306526" sldId="895"/>
            <ac:spMk id="21" creationId="{311D682B-0157-4051-A2EC-150E4938177E}"/>
          </ac:spMkLst>
        </pc:spChg>
        <pc:spChg chg="mod">
          <ac:chgData name="Bohms, H.M. (Michel)" userId="f0b80a2c-ca6a-4850-9433-81e4d17ec5c1" providerId="ADAL" clId="{FCB448EA-6AB6-4D36-914C-E7A4A5CE42CA}" dt="2021-10-26T14:41:07.312" v="7727" actId="790"/>
          <ac:spMkLst>
            <pc:docMk/>
            <pc:sldMk cId="4038306526" sldId="895"/>
            <ac:spMk id="25" creationId="{888091FB-BE33-4F48-ADC2-6D8961968524}"/>
          </ac:spMkLst>
        </pc:spChg>
        <pc:spChg chg="mod">
          <ac:chgData name="Bohms, H.M. (Michel)" userId="f0b80a2c-ca6a-4850-9433-81e4d17ec5c1" providerId="ADAL" clId="{FCB448EA-6AB6-4D36-914C-E7A4A5CE42CA}" dt="2021-10-26T14:41:07.314" v="7728" actId="790"/>
          <ac:spMkLst>
            <pc:docMk/>
            <pc:sldMk cId="4038306526" sldId="895"/>
            <ac:spMk id="26" creationId="{32E3325A-6B64-404F-812F-48ACEB0D81B8}"/>
          </ac:spMkLst>
        </pc:spChg>
        <pc:spChg chg="mod">
          <ac:chgData name="Bohms, H.M. (Michel)" userId="f0b80a2c-ca6a-4850-9433-81e4d17ec5c1" providerId="ADAL" clId="{FCB448EA-6AB6-4D36-914C-E7A4A5CE42CA}" dt="2021-10-26T14:41:07.316" v="7729" actId="790"/>
          <ac:spMkLst>
            <pc:docMk/>
            <pc:sldMk cId="4038306526" sldId="895"/>
            <ac:spMk id="28" creationId="{7C8019B3-56B1-4B44-B130-A5D8B586ACEB}"/>
          </ac:spMkLst>
        </pc:spChg>
        <pc:spChg chg="mod">
          <ac:chgData name="Bohms, H.M. (Michel)" userId="f0b80a2c-ca6a-4850-9433-81e4d17ec5c1" providerId="ADAL" clId="{FCB448EA-6AB6-4D36-914C-E7A4A5CE42CA}" dt="2021-10-26T14:41:07.317" v="7730" actId="790"/>
          <ac:spMkLst>
            <pc:docMk/>
            <pc:sldMk cId="4038306526" sldId="895"/>
            <ac:spMk id="33" creationId="{E2121045-6322-4EBC-BF22-227C9A73C926}"/>
          </ac:spMkLst>
        </pc:spChg>
        <pc:spChg chg="mod">
          <ac:chgData name="Bohms, H.M. (Michel)" userId="f0b80a2c-ca6a-4850-9433-81e4d17ec5c1" providerId="ADAL" clId="{FCB448EA-6AB6-4D36-914C-E7A4A5CE42CA}" dt="2021-10-26T14:41:07.319" v="7731" actId="790"/>
          <ac:spMkLst>
            <pc:docMk/>
            <pc:sldMk cId="4038306526" sldId="895"/>
            <ac:spMk id="34" creationId="{728AB456-06CE-4D80-B4A6-728C319542F0}"/>
          </ac:spMkLst>
        </pc:spChg>
        <pc:spChg chg="mod">
          <ac:chgData name="Bohms, H.M. (Michel)" userId="f0b80a2c-ca6a-4850-9433-81e4d17ec5c1" providerId="ADAL" clId="{FCB448EA-6AB6-4D36-914C-E7A4A5CE42CA}" dt="2021-10-26T14:41:07.320" v="7732" actId="790"/>
          <ac:spMkLst>
            <pc:docMk/>
            <pc:sldMk cId="4038306526" sldId="895"/>
            <ac:spMk id="35" creationId="{4EB6C0F4-965F-4892-8B10-DB04115910A3}"/>
          </ac:spMkLst>
        </pc:spChg>
      </pc:sldChg>
      <pc:sldChg chg="modSp mod">
        <pc:chgData name="Bohms, H.M. (Michel)" userId="f0b80a2c-ca6a-4850-9433-81e4d17ec5c1" providerId="ADAL" clId="{FCB448EA-6AB6-4D36-914C-E7A4A5CE42CA}" dt="2021-10-26T14:41:05.458" v="6736" actId="790"/>
        <pc:sldMkLst>
          <pc:docMk/>
          <pc:sldMk cId="3989637708" sldId="897"/>
        </pc:sldMkLst>
        <pc:spChg chg="mod">
          <ac:chgData name="Bohms, H.M. (Michel)" userId="f0b80a2c-ca6a-4850-9433-81e4d17ec5c1" providerId="ADAL" clId="{FCB448EA-6AB6-4D36-914C-E7A4A5CE42CA}" dt="2021-10-26T14:41:05.424" v="6717" actId="20577"/>
          <ac:spMkLst>
            <pc:docMk/>
            <pc:sldMk cId="3989637708" sldId="897"/>
            <ac:spMk id="3" creationId="{448355BB-BFF8-49FF-A7FB-BCB9388B1E2A}"/>
          </ac:spMkLst>
        </pc:spChg>
        <pc:spChg chg="mod">
          <ac:chgData name="Bohms, H.M. (Michel)" userId="f0b80a2c-ca6a-4850-9433-81e4d17ec5c1" providerId="ADAL" clId="{FCB448EA-6AB6-4D36-914C-E7A4A5CE42CA}" dt="2021-10-26T14:41:05.426" v="6718" actId="790"/>
          <ac:spMkLst>
            <pc:docMk/>
            <pc:sldMk cId="3989637708" sldId="897"/>
            <ac:spMk id="4" creationId="{52DD7A8D-15E0-4134-9DA2-FE4208BF70DD}"/>
          </ac:spMkLst>
        </pc:spChg>
        <pc:spChg chg="mod">
          <ac:chgData name="Bohms, H.M. (Michel)" userId="f0b80a2c-ca6a-4850-9433-81e4d17ec5c1" providerId="ADAL" clId="{FCB448EA-6AB6-4D36-914C-E7A4A5CE42CA}" dt="2021-10-26T14:41:05.427" v="6719" actId="790"/>
          <ac:spMkLst>
            <pc:docMk/>
            <pc:sldMk cId="3989637708" sldId="897"/>
            <ac:spMk id="5" creationId="{81D49E64-98A4-4BFE-8B95-F2DB2B3F183B}"/>
          </ac:spMkLst>
        </pc:spChg>
        <pc:spChg chg="mod">
          <ac:chgData name="Bohms, H.M. (Michel)" userId="f0b80a2c-ca6a-4850-9433-81e4d17ec5c1" providerId="ADAL" clId="{FCB448EA-6AB6-4D36-914C-E7A4A5CE42CA}" dt="2021-10-26T14:41:05.429" v="6720" actId="790"/>
          <ac:spMkLst>
            <pc:docMk/>
            <pc:sldMk cId="3989637708" sldId="897"/>
            <ac:spMk id="6" creationId="{E7036F51-26EC-4A39-BD25-853A1FB9FD72}"/>
          </ac:spMkLst>
        </pc:spChg>
        <pc:spChg chg="mod">
          <ac:chgData name="Bohms, H.M. (Michel)" userId="f0b80a2c-ca6a-4850-9433-81e4d17ec5c1" providerId="ADAL" clId="{FCB448EA-6AB6-4D36-914C-E7A4A5CE42CA}" dt="2021-10-26T14:41:05.430" v="6721" actId="790"/>
          <ac:spMkLst>
            <pc:docMk/>
            <pc:sldMk cId="3989637708" sldId="897"/>
            <ac:spMk id="7" creationId="{ADBB3879-8965-4D67-BAE0-5851922A0518}"/>
          </ac:spMkLst>
        </pc:spChg>
        <pc:spChg chg="mod">
          <ac:chgData name="Bohms, H.M. (Michel)" userId="f0b80a2c-ca6a-4850-9433-81e4d17ec5c1" providerId="ADAL" clId="{FCB448EA-6AB6-4D36-914C-E7A4A5CE42CA}" dt="2021-10-26T14:41:05.443" v="6724"/>
          <ac:spMkLst>
            <pc:docMk/>
            <pc:sldMk cId="3989637708" sldId="897"/>
            <ac:spMk id="10" creationId="{E676BD14-D1CD-49F3-B7AA-D594E44F7CF4}"/>
          </ac:spMkLst>
        </pc:spChg>
        <pc:spChg chg="mod">
          <ac:chgData name="Bohms, H.M. (Michel)" userId="f0b80a2c-ca6a-4850-9433-81e4d17ec5c1" providerId="ADAL" clId="{FCB448EA-6AB6-4D36-914C-E7A4A5CE42CA}" dt="2021-10-26T14:41:05.447" v="6727"/>
          <ac:spMkLst>
            <pc:docMk/>
            <pc:sldMk cId="3989637708" sldId="897"/>
            <ac:spMk id="11" creationId="{7BAE0283-041B-403F-9C4B-C9748EA6B20A}"/>
          </ac:spMkLst>
        </pc:spChg>
        <pc:spChg chg="mod">
          <ac:chgData name="Bohms, H.M. (Michel)" userId="f0b80a2c-ca6a-4850-9433-81e4d17ec5c1" providerId="ADAL" clId="{FCB448EA-6AB6-4D36-914C-E7A4A5CE42CA}" dt="2021-10-26T14:41:05.450" v="6730"/>
          <ac:spMkLst>
            <pc:docMk/>
            <pc:sldMk cId="3989637708" sldId="897"/>
            <ac:spMk id="12" creationId="{544C146F-A903-4D44-A022-608459D6CD97}"/>
          </ac:spMkLst>
        </pc:spChg>
        <pc:spChg chg="mod">
          <ac:chgData name="Bohms, H.M. (Michel)" userId="f0b80a2c-ca6a-4850-9433-81e4d17ec5c1" providerId="ADAL" clId="{FCB448EA-6AB6-4D36-914C-E7A4A5CE42CA}" dt="2021-10-26T14:41:05.454" v="6733"/>
          <ac:spMkLst>
            <pc:docMk/>
            <pc:sldMk cId="3989637708" sldId="897"/>
            <ac:spMk id="13" creationId="{E2C86CB1-339B-433F-87AE-F113F2962ED9}"/>
          </ac:spMkLst>
        </pc:spChg>
        <pc:spChg chg="mod">
          <ac:chgData name="Bohms, H.M. (Michel)" userId="f0b80a2c-ca6a-4850-9433-81e4d17ec5c1" providerId="ADAL" clId="{FCB448EA-6AB6-4D36-914C-E7A4A5CE42CA}" dt="2021-10-26T14:41:05.455" v="6734" actId="790"/>
          <ac:spMkLst>
            <pc:docMk/>
            <pc:sldMk cId="3989637708" sldId="897"/>
            <ac:spMk id="14" creationId="{4BAC1CE6-90A9-4BD6-85F9-0893FE227932}"/>
          </ac:spMkLst>
        </pc:spChg>
        <pc:spChg chg="mod">
          <ac:chgData name="Bohms, H.M. (Michel)" userId="f0b80a2c-ca6a-4850-9433-81e4d17ec5c1" providerId="ADAL" clId="{FCB448EA-6AB6-4D36-914C-E7A4A5CE42CA}" dt="2021-10-26T14:41:05.456" v="6735" actId="790"/>
          <ac:spMkLst>
            <pc:docMk/>
            <pc:sldMk cId="3989637708" sldId="897"/>
            <ac:spMk id="15" creationId="{04BBB9F3-07A1-4388-9F80-995C4ECEF5C5}"/>
          </ac:spMkLst>
        </pc:spChg>
        <pc:spChg chg="mod">
          <ac:chgData name="Bohms, H.M. (Michel)" userId="f0b80a2c-ca6a-4850-9433-81e4d17ec5c1" providerId="ADAL" clId="{FCB448EA-6AB6-4D36-914C-E7A4A5CE42CA}" dt="2021-10-26T14:41:05.458" v="6736" actId="790"/>
          <ac:spMkLst>
            <pc:docMk/>
            <pc:sldMk cId="3989637708" sldId="897"/>
            <ac:spMk id="16" creationId="{1D4E6F72-D537-4B4E-B740-EE909BADD78D}"/>
          </ac:spMkLst>
        </pc:spChg>
      </pc:sldChg>
      <pc:sldChg chg="modSp mod">
        <pc:chgData name="Bohms, H.M. (Michel)" userId="f0b80a2c-ca6a-4850-9433-81e4d17ec5c1" providerId="ADAL" clId="{FCB448EA-6AB6-4D36-914C-E7A4A5CE42CA}" dt="2021-10-26T14:41:05.509" v="6772" actId="790"/>
        <pc:sldMkLst>
          <pc:docMk/>
          <pc:sldMk cId="3628691868" sldId="898"/>
        </pc:sldMkLst>
        <pc:spChg chg="mod">
          <ac:chgData name="Bohms, H.M. (Michel)" userId="f0b80a2c-ca6a-4850-9433-81e4d17ec5c1" providerId="ADAL" clId="{FCB448EA-6AB6-4D36-914C-E7A4A5CE42CA}" dt="2021-10-26T14:41:05.473" v="6746" actId="20577"/>
          <ac:spMkLst>
            <pc:docMk/>
            <pc:sldMk cId="3628691868" sldId="898"/>
            <ac:spMk id="3" creationId="{448355BB-BFF8-49FF-A7FB-BCB9388B1E2A}"/>
          </ac:spMkLst>
        </pc:spChg>
        <pc:spChg chg="mod">
          <ac:chgData name="Bohms, H.M. (Michel)" userId="f0b80a2c-ca6a-4850-9433-81e4d17ec5c1" providerId="ADAL" clId="{FCB448EA-6AB6-4D36-914C-E7A4A5CE42CA}" dt="2021-10-26T14:41:05.474" v="6747" actId="790"/>
          <ac:spMkLst>
            <pc:docMk/>
            <pc:sldMk cId="3628691868" sldId="898"/>
            <ac:spMk id="4" creationId="{52DD7A8D-15E0-4134-9DA2-FE4208BF70DD}"/>
          </ac:spMkLst>
        </pc:spChg>
        <pc:spChg chg="mod">
          <ac:chgData name="Bohms, H.M. (Michel)" userId="f0b80a2c-ca6a-4850-9433-81e4d17ec5c1" providerId="ADAL" clId="{FCB448EA-6AB6-4D36-914C-E7A4A5CE42CA}" dt="2021-10-26T14:41:05.476" v="6748" actId="790"/>
          <ac:spMkLst>
            <pc:docMk/>
            <pc:sldMk cId="3628691868" sldId="898"/>
            <ac:spMk id="5" creationId="{81D49E64-98A4-4BFE-8B95-F2DB2B3F183B}"/>
          </ac:spMkLst>
        </pc:spChg>
        <pc:spChg chg="mod">
          <ac:chgData name="Bohms, H.M. (Michel)" userId="f0b80a2c-ca6a-4850-9433-81e4d17ec5c1" providerId="ADAL" clId="{FCB448EA-6AB6-4D36-914C-E7A4A5CE42CA}" dt="2021-10-26T14:41:05.477" v="6749" actId="790"/>
          <ac:spMkLst>
            <pc:docMk/>
            <pc:sldMk cId="3628691868" sldId="898"/>
            <ac:spMk id="6" creationId="{E7036F51-26EC-4A39-BD25-853A1FB9FD72}"/>
          </ac:spMkLst>
        </pc:spChg>
        <pc:spChg chg="mod">
          <ac:chgData name="Bohms, H.M. (Michel)" userId="f0b80a2c-ca6a-4850-9433-81e4d17ec5c1" providerId="ADAL" clId="{FCB448EA-6AB6-4D36-914C-E7A4A5CE42CA}" dt="2021-10-26T14:41:05.479" v="6750" actId="790"/>
          <ac:spMkLst>
            <pc:docMk/>
            <pc:sldMk cId="3628691868" sldId="898"/>
            <ac:spMk id="7" creationId="{ADBB3879-8965-4D67-BAE0-5851922A0518}"/>
          </ac:spMkLst>
        </pc:spChg>
        <pc:spChg chg="mod">
          <ac:chgData name="Bohms, H.M. (Michel)" userId="f0b80a2c-ca6a-4850-9433-81e4d17ec5c1" providerId="ADAL" clId="{FCB448EA-6AB6-4D36-914C-E7A4A5CE42CA}" dt="2021-10-26T14:41:05.483" v="6753"/>
          <ac:spMkLst>
            <pc:docMk/>
            <pc:sldMk cId="3628691868" sldId="898"/>
            <ac:spMk id="23" creationId="{1B0D4D31-E94D-4185-ABC1-EE66DBEAFC6B}"/>
          </ac:spMkLst>
        </pc:spChg>
        <pc:spChg chg="mod">
          <ac:chgData name="Bohms, H.M. (Michel)" userId="f0b80a2c-ca6a-4850-9433-81e4d17ec5c1" providerId="ADAL" clId="{FCB448EA-6AB6-4D36-914C-E7A4A5CE42CA}" dt="2021-10-26T14:41:05.502" v="6767" actId="790"/>
          <ac:spMkLst>
            <pc:docMk/>
            <pc:sldMk cId="3628691868" sldId="898"/>
            <ac:spMk id="24" creationId="{88E5A00A-0B15-41BE-A3C1-E4F6C2035996}"/>
          </ac:spMkLst>
        </pc:spChg>
        <pc:spChg chg="mod">
          <ac:chgData name="Bohms, H.M. (Michel)" userId="f0b80a2c-ca6a-4850-9433-81e4d17ec5c1" providerId="ADAL" clId="{FCB448EA-6AB6-4D36-914C-E7A4A5CE42CA}" dt="2021-10-26T14:41:05.506" v="6770" actId="20577"/>
          <ac:spMkLst>
            <pc:docMk/>
            <pc:sldMk cId="3628691868" sldId="898"/>
            <ac:spMk id="25" creationId="{608F10EB-CE65-4EAB-B700-D099FA2E0C22}"/>
          </ac:spMkLst>
        </pc:spChg>
        <pc:spChg chg="mod">
          <ac:chgData name="Bohms, H.M. (Michel)" userId="f0b80a2c-ca6a-4850-9433-81e4d17ec5c1" providerId="ADAL" clId="{FCB448EA-6AB6-4D36-914C-E7A4A5CE42CA}" dt="2021-10-26T14:41:05.486" v="6756"/>
          <ac:spMkLst>
            <pc:docMk/>
            <pc:sldMk cId="3628691868" sldId="898"/>
            <ac:spMk id="26" creationId="{8D5FD1CF-7DF0-467E-A95E-FDD4666DF7CD}"/>
          </ac:spMkLst>
        </pc:spChg>
        <pc:spChg chg="mod">
          <ac:chgData name="Bohms, H.M. (Michel)" userId="f0b80a2c-ca6a-4850-9433-81e4d17ec5c1" providerId="ADAL" clId="{FCB448EA-6AB6-4D36-914C-E7A4A5CE42CA}" dt="2021-10-26T14:41:05.487" v="6757" actId="790"/>
          <ac:spMkLst>
            <pc:docMk/>
            <pc:sldMk cId="3628691868" sldId="898"/>
            <ac:spMk id="28" creationId="{7DAE8767-7C39-4E7C-A629-42A84F08B63C}"/>
          </ac:spMkLst>
        </pc:spChg>
        <pc:spChg chg="mod">
          <ac:chgData name="Bohms, H.M. (Michel)" userId="f0b80a2c-ca6a-4850-9433-81e4d17ec5c1" providerId="ADAL" clId="{FCB448EA-6AB6-4D36-914C-E7A4A5CE42CA}" dt="2021-10-26T14:41:05.488" v="6758"/>
          <ac:spMkLst>
            <pc:docMk/>
            <pc:sldMk cId="3628691868" sldId="898"/>
            <ac:spMk id="29" creationId="{944A69B7-F41D-4152-A35F-EBAB25C15AE0}"/>
          </ac:spMkLst>
        </pc:spChg>
        <pc:spChg chg="mod">
          <ac:chgData name="Bohms, H.M. (Michel)" userId="f0b80a2c-ca6a-4850-9433-81e4d17ec5c1" providerId="ADAL" clId="{FCB448EA-6AB6-4D36-914C-E7A4A5CE42CA}" dt="2021-10-26T14:41:05.489" v="6759"/>
          <ac:spMkLst>
            <pc:docMk/>
            <pc:sldMk cId="3628691868" sldId="898"/>
            <ac:spMk id="30" creationId="{DE04159D-DCE8-48E5-9C8A-3ACA4FC811DB}"/>
          </ac:spMkLst>
        </pc:spChg>
        <pc:spChg chg="mod">
          <ac:chgData name="Bohms, H.M. (Michel)" userId="f0b80a2c-ca6a-4850-9433-81e4d17ec5c1" providerId="ADAL" clId="{FCB448EA-6AB6-4D36-914C-E7A4A5CE42CA}" dt="2021-10-26T14:41:05.491" v="6760"/>
          <ac:spMkLst>
            <pc:docMk/>
            <pc:sldMk cId="3628691868" sldId="898"/>
            <ac:spMk id="32" creationId="{74A083D5-1847-4D4B-9F3D-CEC8213B540A}"/>
          </ac:spMkLst>
        </pc:spChg>
        <pc:spChg chg="mod">
          <ac:chgData name="Bohms, H.M. (Michel)" userId="f0b80a2c-ca6a-4850-9433-81e4d17ec5c1" providerId="ADAL" clId="{FCB448EA-6AB6-4D36-914C-E7A4A5CE42CA}" dt="2021-10-26T14:41:05.492" v="6761" actId="790"/>
          <ac:spMkLst>
            <pc:docMk/>
            <pc:sldMk cId="3628691868" sldId="898"/>
            <ac:spMk id="33" creationId="{832DFA46-6C04-4EE8-A36D-92A86ED27424}"/>
          </ac:spMkLst>
        </pc:spChg>
        <pc:spChg chg="mod">
          <ac:chgData name="Bohms, H.M. (Michel)" userId="f0b80a2c-ca6a-4850-9433-81e4d17ec5c1" providerId="ADAL" clId="{FCB448EA-6AB6-4D36-914C-E7A4A5CE42CA}" dt="2021-10-26T14:41:05.493" v="6762" actId="790"/>
          <ac:spMkLst>
            <pc:docMk/>
            <pc:sldMk cId="3628691868" sldId="898"/>
            <ac:spMk id="34" creationId="{1C2D960B-4B19-4BBB-BE8B-ABB194EB8CDE}"/>
          </ac:spMkLst>
        </pc:spChg>
        <pc:spChg chg="mod">
          <ac:chgData name="Bohms, H.M. (Michel)" userId="f0b80a2c-ca6a-4850-9433-81e4d17ec5c1" providerId="ADAL" clId="{FCB448EA-6AB6-4D36-914C-E7A4A5CE42CA}" dt="2021-10-26T14:41:05.495" v="6763" actId="790"/>
          <ac:spMkLst>
            <pc:docMk/>
            <pc:sldMk cId="3628691868" sldId="898"/>
            <ac:spMk id="35" creationId="{84D130C1-A6B7-45A0-A202-81889595EC5C}"/>
          </ac:spMkLst>
        </pc:spChg>
        <pc:spChg chg="mod">
          <ac:chgData name="Bohms, H.M. (Michel)" userId="f0b80a2c-ca6a-4850-9433-81e4d17ec5c1" providerId="ADAL" clId="{FCB448EA-6AB6-4D36-914C-E7A4A5CE42CA}" dt="2021-10-26T14:41:05.497" v="6764" actId="790"/>
          <ac:spMkLst>
            <pc:docMk/>
            <pc:sldMk cId="3628691868" sldId="898"/>
            <ac:spMk id="39" creationId="{B2D35687-8614-42F7-B177-8FB82F79D196}"/>
          </ac:spMkLst>
        </pc:spChg>
        <pc:spChg chg="mod">
          <ac:chgData name="Bohms, H.M. (Michel)" userId="f0b80a2c-ca6a-4850-9433-81e4d17ec5c1" providerId="ADAL" clId="{FCB448EA-6AB6-4D36-914C-E7A4A5CE42CA}" dt="2021-10-26T14:41:05.499" v="6765" actId="790"/>
          <ac:spMkLst>
            <pc:docMk/>
            <pc:sldMk cId="3628691868" sldId="898"/>
            <ac:spMk id="40" creationId="{A9593948-A62B-4F4E-89F7-806899AAD609}"/>
          </ac:spMkLst>
        </pc:spChg>
        <pc:spChg chg="mod">
          <ac:chgData name="Bohms, H.M. (Michel)" userId="f0b80a2c-ca6a-4850-9433-81e4d17ec5c1" providerId="ADAL" clId="{FCB448EA-6AB6-4D36-914C-E7A4A5CE42CA}" dt="2021-10-26T14:41:05.500" v="6766" actId="790"/>
          <ac:spMkLst>
            <pc:docMk/>
            <pc:sldMk cId="3628691868" sldId="898"/>
            <ac:spMk id="41" creationId="{565EA4B9-E042-43B9-8FDA-C44CEBD5CB9C}"/>
          </ac:spMkLst>
        </pc:spChg>
        <pc:spChg chg="mod">
          <ac:chgData name="Bohms, H.M. (Michel)" userId="f0b80a2c-ca6a-4850-9433-81e4d17ec5c1" providerId="ADAL" clId="{FCB448EA-6AB6-4D36-914C-E7A4A5CE42CA}" dt="2021-10-26T14:41:05.508" v="6771" actId="790"/>
          <ac:spMkLst>
            <pc:docMk/>
            <pc:sldMk cId="3628691868" sldId="898"/>
            <ac:spMk id="42" creationId="{8A082EDD-4BFC-4063-90D2-DFB6CECF421B}"/>
          </ac:spMkLst>
        </pc:spChg>
        <pc:spChg chg="mod">
          <ac:chgData name="Bohms, H.M. (Michel)" userId="f0b80a2c-ca6a-4850-9433-81e4d17ec5c1" providerId="ADAL" clId="{FCB448EA-6AB6-4D36-914C-E7A4A5CE42CA}" dt="2021-10-26T14:41:05.509" v="6772" actId="790"/>
          <ac:spMkLst>
            <pc:docMk/>
            <pc:sldMk cId="3628691868" sldId="898"/>
            <ac:spMk id="43" creationId="{30E6CE61-A4F9-4402-9197-8FCB185AFBCE}"/>
          </ac:spMkLst>
        </pc:spChg>
      </pc:sldChg>
      <pc:sldChg chg="modSp mod">
        <pc:chgData name="Bohms, H.M. (Michel)" userId="f0b80a2c-ca6a-4850-9433-81e4d17ec5c1" providerId="ADAL" clId="{FCB448EA-6AB6-4D36-914C-E7A4A5CE42CA}" dt="2021-10-26T14:41:05.538" v="6790" actId="790"/>
        <pc:sldMkLst>
          <pc:docMk/>
          <pc:sldMk cId="2507636942" sldId="901"/>
        </pc:sldMkLst>
        <pc:spChg chg="mod">
          <ac:chgData name="Bohms, H.M. (Michel)" userId="f0b80a2c-ca6a-4850-9433-81e4d17ec5c1" providerId="ADAL" clId="{FCB448EA-6AB6-4D36-914C-E7A4A5CE42CA}" dt="2021-10-26T14:41:05.538" v="6790" actId="790"/>
          <ac:spMkLst>
            <pc:docMk/>
            <pc:sldMk cId="2507636942" sldId="901"/>
            <ac:spMk id="2" creationId="{72249CEA-8820-4D03-BCF8-5113B1E47499}"/>
          </ac:spMkLst>
        </pc:spChg>
        <pc:spChg chg="mod">
          <ac:chgData name="Bohms, H.M. (Michel)" userId="f0b80a2c-ca6a-4850-9433-81e4d17ec5c1" providerId="ADAL" clId="{FCB448EA-6AB6-4D36-914C-E7A4A5CE42CA}" dt="2021-10-26T14:41:05.514" v="6775" actId="20577"/>
          <ac:spMkLst>
            <pc:docMk/>
            <pc:sldMk cId="2507636942" sldId="901"/>
            <ac:spMk id="3" creationId="{448355BB-BFF8-49FF-A7FB-BCB9388B1E2A}"/>
          </ac:spMkLst>
        </pc:spChg>
        <pc:spChg chg="mod">
          <ac:chgData name="Bohms, H.M. (Michel)" userId="f0b80a2c-ca6a-4850-9433-81e4d17ec5c1" providerId="ADAL" clId="{FCB448EA-6AB6-4D36-914C-E7A4A5CE42CA}" dt="2021-10-26T14:41:05.515" v="6776" actId="790"/>
          <ac:spMkLst>
            <pc:docMk/>
            <pc:sldMk cId="2507636942" sldId="901"/>
            <ac:spMk id="4" creationId="{52DD7A8D-15E0-4134-9DA2-FE4208BF70DD}"/>
          </ac:spMkLst>
        </pc:spChg>
        <pc:spChg chg="mod">
          <ac:chgData name="Bohms, H.M. (Michel)" userId="f0b80a2c-ca6a-4850-9433-81e4d17ec5c1" providerId="ADAL" clId="{FCB448EA-6AB6-4D36-914C-E7A4A5CE42CA}" dt="2021-10-26T14:41:05.517" v="6777" actId="790"/>
          <ac:spMkLst>
            <pc:docMk/>
            <pc:sldMk cId="2507636942" sldId="901"/>
            <ac:spMk id="5" creationId="{81D49E64-98A4-4BFE-8B95-F2DB2B3F183B}"/>
          </ac:spMkLst>
        </pc:spChg>
        <pc:spChg chg="mod">
          <ac:chgData name="Bohms, H.M. (Michel)" userId="f0b80a2c-ca6a-4850-9433-81e4d17ec5c1" providerId="ADAL" clId="{FCB448EA-6AB6-4D36-914C-E7A4A5CE42CA}" dt="2021-10-26T14:41:05.518" v="6778" actId="790"/>
          <ac:spMkLst>
            <pc:docMk/>
            <pc:sldMk cId="2507636942" sldId="901"/>
            <ac:spMk id="6" creationId="{E7036F51-26EC-4A39-BD25-853A1FB9FD72}"/>
          </ac:spMkLst>
        </pc:spChg>
        <pc:spChg chg="mod">
          <ac:chgData name="Bohms, H.M. (Michel)" userId="f0b80a2c-ca6a-4850-9433-81e4d17ec5c1" providerId="ADAL" clId="{FCB448EA-6AB6-4D36-914C-E7A4A5CE42CA}" dt="2021-10-26T14:41:05.519" v="6779" actId="790"/>
          <ac:spMkLst>
            <pc:docMk/>
            <pc:sldMk cId="2507636942" sldId="901"/>
            <ac:spMk id="7" creationId="{ADBB3879-8965-4D67-BAE0-5851922A0518}"/>
          </ac:spMkLst>
        </pc:spChg>
        <pc:spChg chg="mod">
          <ac:chgData name="Bohms, H.M. (Michel)" userId="f0b80a2c-ca6a-4850-9433-81e4d17ec5c1" providerId="ADAL" clId="{FCB448EA-6AB6-4D36-914C-E7A4A5CE42CA}" dt="2021-10-26T14:41:05.530" v="6786" actId="790"/>
          <ac:spMkLst>
            <pc:docMk/>
            <pc:sldMk cId="2507636942" sldId="901"/>
            <ac:spMk id="8" creationId="{78E926AA-FEDD-4166-B4D1-E26C3F78BA65}"/>
          </ac:spMkLst>
        </pc:spChg>
        <pc:spChg chg="mod">
          <ac:chgData name="Bohms, H.M. (Michel)" userId="f0b80a2c-ca6a-4850-9433-81e4d17ec5c1" providerId="ADAL" clId="{FCB448EA-6AB6-4D36-914C-E7A4A5CE42CA}" dt="2021-10-26T14:41:05.532" v="6787" actId="790"/>
          <ac:spMkLst>
            <pc:docMk/>
            <pc:sldMk cId="2507636942" sldId="901"/>
            <ac:spMk id="21" creationId="{4D59E939-C4D9-4D8D-B779-BB754A2109AB}"/>
          </ac:spMkLst>
        </pc:spChg>
        <pc:spChg chg="mod">
          <ac:chgData name="Bohms, H.M. (Michel)" userId="f0b80a2c-ca6a-4850-9433-81e4d17ec5c1" providerId="ADAL" clId="{FCB448EA-6AB6-4D36-914C-E7A4A5CE42CA}" dt="2021-10-26T14:41:05.533" v="6788" actId="790"/>
          <ac:spMkLst>
            <pc:docMk/>
            <pc:sldMk cId="2507636942" sldId="901"/>
            <ac:spMk id="22" creationId="{D7379055-23B3-4BE0-99F7-F2D2A27E2C6B}"/>
          </ac:spMkLst>
        </pc:spChg>
        <pc:spChg chg="mod">
          <ac:chgData name="Bohms, H.M. (Michel)" userId="f0b80a2c-ca6a-4850-9433-81e4d17ec5c1" providerId="ADAL" clId="{FCB448EA-6AB6-4D36-914C-E7A4A5CE42CA}" dt="2021-10-26T14:41:05.535" v="6789" actId="790"/>
          <ac:spMkLst>
            <pc:docMk/>
            <pc:sldMk cId="2507636942" sldId="901"/>
            <ac:spMk id="27" creationId="{BD0BB927-7312-4959-9B8E-F29D73B69B55}"/>
          </ac:spMkLst>
        </pc:spChg>
        <pc:spChg chg="mod">
          <ac:chgData name="Bohms, H.M. (Michel)" userId="f0b80a2c-ca6a-4850-9433-81e4d17ec5c1" providerId="ADAL" clId="{FCB448EA-6AB6-4D36-914C-E7A4A5CE42CA}" dt="2021-10-26T14:41:05.523" v="6782"/>
          <ac:spMkLst>
            <pc:docMk/>
            <pc:sldMk cId="2507636942" sldId="901"/>
            <ac:spMk id="45" creationId="{FC6F7F01-7A1A-4037-9C5D-B61C824A10CB}"/>
          </ac:spMkLst>
        </pc:spChg>
        <pc:spChg chg="mod">
          <ac:chgData name="Bohms, H.M. (Michel)" userId="f0b80a2c-ca6a-4850-9433-81e4d17ec5c1" providerId="ADAL" clId="{FCB448EA-6AB6-4D36-914C-E7A4A5CE42CA}" dt="2021-10-26T14:41:05.524" v="6783" actId="790"/>
          <ac:spMkLst>
            <pc:docMk/>
            <pc:sldMk cId="2507636942" sldId="901"/>
            <ac:spMk id="51" creationId="{B30B542D-6BD4-4298-A858-1618D211D69B}"/>
          </ac:spMkLst>
        </pc:spChg>
        <pc:spChg chg="mod">
          <ac:chgData name="Bohms, H.M. (Michel)" userId="f0b80a2c-ca6a-4850-9433-81e4d17ec5c1" providerId="ADAL" clId="{FCB448EA-6AB6-4D36-914C-E7A4A5CE42CA}" dt="2021-10-26T14:41:05.526" v="6784" actId="790"/>
          <ac:spMkLst>
            <pc:docMk/>
            <pc:sldMk cId="2507636942" sldId="901"/>
            <ac:spMk id="52" creationId="{7EF64CC2-4F4E-4E61-AB2A-9C2E84BE0E7F}"/>
          </ac:spMkLst>
        </pc:spChg>
        <pc:spChg chg="mod">
          <ac:chgData name="Bohms, H.M. (Michel)" userId="f0b80a2c-ca6a-4850-9433-81e4d17ec5c1" providerId="ADAL" clId="{FCB448EA-6AB6-4D36-914C-E7A4A5CE42CA}" dt="2021-10-26T14:41:05.527" v="6785" actId="790"/>
          <ac:spMkLst>
            <pc:docMk/>
            <pc:sldMk cId="2507636942" sldId="901"/>
            <ac:spMk id="53" creationId="{F50817BD-4C53-4D71-BAC2-EFC6DC7C76E7}"/>
          </ac:spMkLst>
        </pc:spChg>
      </pc:sldChg>
      <pc:sldChg chg="modSp mod">
        <pc:chgData name="Bohms, H.M. (Michel)" userId="f0b80a2c-ca6a-4850-9433-81e4d17ec5c1" providerId="ADAL" clId="{FCB448EA-6AB6-4D36-914C-E7A4A5CE42CA}" dt="2021-10-26T14:41:05.141" v="6539" actId="790"/>
        <pc:sldMkLst>
          <pc:docMk/>
          <pc:sldMk cId="371212597" sldId="902"/>
        </pc:sldMkLst>
        <pc:spChg chg="mod">
          <ac:chgData name="Bohms, H.M. (Michel)" userId="f0b80a2c-ca6a-4850-9433-81e4d17ec5c1" providerId="ADAL" clId="{FCB448EA-6AB6-4D36-914C-E7A4A5CE42CA}" dt="2021-10-26T14:41:05.132" v="6533" actId="790"/>
          <ac:spMkLst>
            <pc:docMk/>
            <pc:sldMk cId="371212597" sldId="902"/>
            <ac:spMk id="4" creationId="{8B613529-276B-441A-A872-11DB2D0600BB}"/>
          </ac:spMkLst>
        </pc:spChg>
        <pc:spChg chg="mod">
          <ac:chgData name="Bohms, H.M. (Michel)" userId="f0b80a2c-ca6a-4850-9433-81e4d17ec5c1" providerId="ADAL" clId="{FCB448EA-6AB6-4D36-914C-E7A4A5CE42CA}" dt="2021-10-26T14:41:05.134" v="6534" actId="790"/>
          <ac:spMkLst>
            <pc:docMk/>
            <pc:sldMk cId="371212597" sldId="902"/>
            <ac:spMk id="5" creationId="{F064B8CD-8A9B-427E-8EB4-76A1B38E7555}"/>
          </ac:spMkLst>
        </pc:spChg>
        <pc:spChg chg="mod">
          <ac:chgData name="Bohms, H.M. (Michel)" userId="f0b80a2c-ca6a-4850-9433-81e4d17ec5c1" providerId="ADAL" clId="{FCB448EA-6AB6-4D36-914C-E7A4A5CE42CA}" dt="2021-10-26T14:41:05.135" v="6535" actId="790"/>
          <ac:spMkLst>
            <pc:docMk/>
            <pc:sldMk cId="371212597" sldId="902"/>
            <ac:spMk id="6" creationId="{DB4129AE-D1FD-4CFF-AF2F-FB453A0E50E6}"/>
          </ac:spMkLst>
        </pc:spChg>
        <pc:spChg chg="mod">
          <ac:chgData name="Bohms, H.M. (Michel)" userId="f0b80a2c-ca6a-4850-9433-81e4d17ec5c1" providerId="ADAL" clId="{FCB448EA-6AB6-4D36-914C-E7A4A5CE42CA}" dt="2021-10-26T14:41:05.137" v="6536" actId="790"/>
          <ac:spMkLst>
            <pc:docMk/>
            <pc:sldMk cId="371212597" sldId="902"/>
            <ac:spMk id="7" creationId="{00E22C6F-6E5F-42C5-896D-390C59127BE1}"/>
          </ac:spMkLst>
        </pc:spChg>
        <pc:spChg chg="mod">
          <ac:chgData name="Bohms, H.M. (Michel)" userId="f0b80a2c-ca6a-4850-9433-81e4d17ec5c1" providerId="ADAL" clId="{FCB448EA-6AB6-4D36-914C-E7A4A5CE42CA}" dt="2021-10-26T14:41:05.131" v="6532" actId="20577"/>
          <ac:spMkLst>
            <pc:docMk/>
            <pc:sldMk cId="371212597" sldId="902"/>
            <ac:spMk id="9" creationId="{BA55CB90-924F-4488-AE17-E42631E72D37}"/>
          </ac:spMkLst>
        </pc:spChg>
        <pc:spChg chg="mod">
          <ac:chgData name="Bohms, H.M. (Michel)" userId="f0b80a2c-ca6a-4850-9433-81e4d17ec5c1" providerId="ADAL" clId="{FCB448EA-6AB6-4D36-914C-E7A4A5CE42CA}" dt="2021-10-26T14:41:05.138" v="6537" actId="790"/>
          <ac:spMkLst>
            <pc:docMk/>
            <pc:sldMk cId="371212597" sldId="902"/>
            <ac:spMk id="11" creationId="{2F92B314-4A73-4DE4-AFD0-8FED47EACE70}"/>
          </ac:spMkLst>
        </pc:spChg>
        <pc:spChg chg="mod">
          <ac:chgData name="Bohms, H.M. (Michel)" userId="f0b80a2c-ca6a-4850-9433-81e4d17ec5c1" providerId="ADAL" clId="{FCB448EA-6AB6-4D36-914C-E7A4A5CE42CA}" dt="2021-10-26T14:41:05.139" v="6538" actId="790"/>
          <ac:spMkLst>
            <pc:docMk/>
            <pc:sldMk cId="371212597" sldId="902"/>
            <ac:spMk id="13" creationId="{521394E4-D1AF-4E5C-A514-848AF49EFFCA}"/>
          </ac:spMkLst>
        </pc:spChg>
        <pc:spChg chg="mod">
          <ac:chgData name="Bohms, H.M. (Michel)" userId="f0b80a2c-ca6a-4850-9433-81e4d17ec5c1" providerId="ADAL" clId="{FCB448EA-6AB6-4D36-914C-E7A4A5CE42CA}" dt="2021-10-26T14:41:05.141" v="6539" actId="790"/>
          <ac:spMkLst>
            <pc:docMk/>
            <pc:sldMk cId="371212597" sldId="902"/>
            <ac:spMk id="14" creationId="{94606F6B-6207-4771-BA33-094A26A43B75}"/>
          </ac:spMkLst>
        </pc:spChg>
      </pc:sldChg>
      <pc:sldChg chg="modSp mod">
        <pc:chgData name="Bohms, H.M. (Michel)" userId="f0b80a2c-ca6a-4850-9433-81e4d17ec5c1" providerId="ADAL" clId="{FCB448EA-6AB6-4D36-914C-E7A4A5CE42CA}" dt="2021-10-27T14:56:30.953" v="8447" actId="20577"/>
        <pc:sldMkLst>
          <pc:docMk/>
          <pc:sldMk cId="1857260628" sldId="903"/>
        </pc:sldMkLst>
        <pc:spChg chg="mod">
          <ac:chgData name="Bohms, H.M. (Michel)" userId="f0b80a2c-ca6a-4850-9433-81e4d17ec5c1" providerId="ADAL" clId="{FCB448EA-6AB6-4D36-914C-E7A4A5CE42CA}" dt="2021-10-27T14:56:30.953" v="8447" actId="20577"/>
          <ac:spMkLst>
            <pc:docMk/>
            <pc:sldMk cId="1857260628" sldId="903"/>
            <ac:spMk id="2" creationId="{6A1AB5E9-3026-4E91-A400-C8B76C30166E}"/>
          </ac:spMkLst>
        </pc:spChg>
        <pc:spChg chg="mod">
          <ac:chgData name="Bohms, H.M. (Michel)" userId="f0b80a2c-ca6a-4850-9433-81e4d17ec5c1" providerId="ADAL" clId="{FCB448EA-6AB6-4D36-914C-E7A4A5CE42CA}" dt="2021-10-26T14:41:05.100" v="6511" actId="790"/>
          <ac:spMkLst>
            <pc:docMk/>
            <pc:sldMk cId="1857260628" sldId="903"/>
            <ac:spMk id="4" creationId="{14F633EB-F30D-4E19-BDDD-28FE37DAE770}"/>
          </ac:spMkLst>
        </pc:spChg>
        <pc:spChg chg="mod">
          <ac:chgData name="Bohms, H.M. (Michel)" userId="f0b80a2c-ca6a-4850-9433-81e4d17ec5c1" providerId="ADAL" clId="{FCB448EA-6AB6-4D36-914C-E7A4A5CE42CA}" dt="2021-10-26T14:41:05.102" v="6512" actId="790"/>
          <ac:spMkLst>
            <pc:docMk/>
            <pc:sldMk cId="1857260628" sldId="903"/>
            <ac:spMk id="5" creationId="{49E0598F-649C-4E88-9CB6-CE4AF17CFCDA}"/>
          </ac:spMkLst>
        </pc:spChg>
        <pc:spChg chg="mod">
          <ac:chgData name="Bohms, H.M. (Michel)" userId="f0b80a2c-ca6a-4850-9433-81e4d17ec5c1" providerId="ADAL" clId="{FCB448EA-6AB6-4D36-914C-E7A4A5CE42CA}" dt="2021-10-26T14:41:05.103" v="6513" actId="790"/>
          <ac:spMkLst>
            <pc:docMk/>
            <pc:sldMk cId="1857260628" sldId="903"/>
            <ac:spMk id="6" creationId="{1F3394FF-5624-4E69-822F-714195FE325B}"/>
          </ac:spMkLst>
        </pc:spChg>
        <pc:spChg chg="mod">
          <ac:chgData name="Bohms, H.M. (Michel)" userId="f0b80a2c-ca6a-4850-9433-81e4d17ec5c1" providerId="ADAL" clId="{FCB448EA-6AB6-4D36-914C-E7A4A5CE42CA}" dt="2021-10-26T14:41:05.105" v="6514" actId="790"/>
          <ac:spMkLst>
            <pc:docMk/>
            <pc:sldMk cId="1857260628" sldId="903"/>
            <ac:spMk id="7" creationId="{232E0ABE-A3F2-4BE1-BC08-A8F00A8C029D}"/>
          </ac:spMkLst>
        </pc:spChg>
        <pc:spChg chg="mod">
          <ac:chgData name="Bohms, H.M. (Michel)" userId="f0b80a2c-ca6a-4850-9433-81e4d17ec5c1" providerId="ADAL" clId="{FCB448EA-6AB6-4D36-914C-E7A4A5CE42CA}" dt="2021-10-26T14:41:05.094" v="6507" actId="790"/>
          <ac:spMkLst>
            <pc:docMk/>
            <pc:sldMk cId="1857260628" sldId="903"/>
            <ac:spMk id="12" creationId="{EE496CBD-358C-4572-B030-FCDE57833E92}"/>
          </ac:spMkLst>
        </pc:spChg>
        <pc:spChg chg="mod">
          <ac:chgData name="Bohms, H.M. (Michel)" userId="f0b80a2c-ca6a-4850-9433-81e4d17ec5c1" providerId="ADAL" clId="{FCB448EA-6AB6-4D36-914C-E7A4A5CE42CA}" dt="2021-10-26T14:41:05.099" v="6510" actId="20577"/>
          <ac:spMkLst>
            <pc:docMk/>
            <pc:sldMk cId="1857260628" sldId="903"/>
            <ac:spMk id="13" creationId="{D0962683-C485-4394-961A-87DA38ACA826}"/>
          </ac:spMkLst>
        </pc:spChg>
      </pc:sldChg>
      <pc:sldChg chg="modSp mod">
        <pc:chgData name="Bohms, H.M. (Michel)" userId="f0b80a2c-ca6a-4850-9433-81e4d17ec5c1" providerId="ADAL" clId="{FCB448EA-6AB6-4D36-914C-E7A4A5CE42CA}" dt="2021-10-26T14:41:05.610" v="6839" actId="20577"/>
        <pc:sldMkLst>
          <pc:docMk/>
          <pc:sldMk cId="692715594" sldId="904"/>
        </pc:sldMkLst>
        <pc:spChg chg="mod">
          <ac:chgData name="Bohms, H.M. (Michel)" userId="f0b80a2c-ca6a-4850-9433-81e4d17ec5c1" providerId="ADAL" clId="{FCB448EA-6AB6-4D36-914C-E7A4A5CE42CA}" dt="2021-10-26T14:41:05.579" v="6818" actId="20577"/>
          <ac:spMkLst>
            <pc:docMk/>
            <pc:sldMk cId="692715594" sldId="904"/>
            <ac:spMk id="3" creationId="{448355BB-BFF8-49FF-A7FB-BCB9388B1E2A}"/>
          </ac:spMkLst>
        </pc:spChg>
        <pc:spChg chg="mod">
          <ac:chgData name="Bohms, H.M. (Michel)" userId="f0b80a2c-ca6a-4850-9433-81e4d17ec5c1" providerId="ADAL" clId="{FCB448EA-6AB6-4D36-914C-E7A4A5CE42CA}" dt="2021-10-26T14:41:05.581" v="6819" actId="790"/>
          <ac:spMkLst>
            <pc:docMk/>
            <pc:sldMk cId="692715594" sldId="904"/>
            <ac:spMk id="4" creationId="{52DD7A8D-15E0-4134-9DA2-FE4208BF70DD}"/>
          </ac:spMkLst>
        </pc:spChg>
        <pc:spChg chg="mod">
          <ac:chgData name="Bohms, H.M. (Michel)" userId="f0b80a2c-ca6a-4850-9433-81e4d17ec5c1" providerId="ADAL" clId="{FCB448EA-6AB6-4D36-914C-E7A4A5CE42CA}" dt="2021-10-26T14:41:05.583" v="6820" actId="790"/>
          <ac:spMkLst>
            <pc:docMk/>
            <pc:sldMk cId="692715594" sldId="904"/>
            <ac:spMk id="5" creationId="{81D49E64-98A4-4BFE-8B95-F2DB2B3F183B}"/>
          </ac:spMkLst>
        </pc:spChg>
        <pc:spChg chg="mod">
          <ac:chgData name="Bohms, H.M. (Michel)" userId="f0b80a2c-ca6a-4850-9433-81e4d17ec5c1" providerId="ADAL" clId="{FCB448EA-6AB6-4D36-914C-E7A4A5CE42CA}" dt="2021-10-26T14:41:05.584" v="6821" actId="790"/>
          <ac:spMkLst>
            <pc:docMk/>
            <pc:sldMk cId="692715594" sldId="904"/>
            <ac:spMk id="6" creationId="{E7036F51-26EC-4A39-BD25-853A1FB9FD72}"/>
          </ac:spMkLst>
        </pc:spChg>
        <pc:spChg chg="mod">
          <ac:chgData name="Bohms, H.M. (Michel)" userId="f0b80a2c-ca6a-4850-9433-81e4d17ec5c1" providerId="ADAL" clId="{FCB448EA-6AB6-4D36-914C-E7A4A5CE42CA}" dt="2021-10-26T14:41:05.585" v="6822" actId="790"/>
          <ac:spMkLst>
            <pc:docMk/>
            <pc:sldMk cId="692715594" sldId="904"/>
            <ac:spMk id="7" creationId="{ADBB3879-8965-4D67-BAE0-5851922A0518}"/>
          </ac:spMkLst>
        </pc:spChg>
        <pc:spChg chg="mod">
          <ac:chgData name="Bohms, H.M. (Michel)" userId="f0b80a2c-ca6a-4850-9433-81e4d17ec5c1" providerId="ADAL" clId="{FCB448EA-6AB6-4D36-914C-E7A4A5CE42CA}" dt="2021-10-26T14:41:05.587" v="6823" actId="790"/>
          <ac:spMkLst>
            <pc:docMk/>
            <pc:sldMk cId="692715594" sldId="904"/>
            <ac:spMk id="11" creationId="{289FE706-EB15-422B-9474-9B4BD63AFEBD}"/>
          </ac:spMkLst>
        </pc:spChg>
        <pc:spChg chg="mod">
          <ac:chgData name="Bohms, H.M. (Michel)" userId="f0b80a2c-ca6a-4850-9433-81e4d17ec5c1" providerId="ADAL" clId="{FCB448EA-6AB6-4D36-914C-E7A4A5CE42CA}" dt="2021-10-26T14:41:05.591" v="6826" actId="20577"/>
          <ac:spMkLst>
            <pc:docMk/>
            <pc:sldMk cId="692715594" sldId="904"/>
            <ac:spMk id="14" creationId="{05819876-7AFF-4C19-A117-408B36A50685}"/>
          </ac:spMkLst>
        </pc:spChg>
        <pc:spChg chg="mod">
          <ac:chgData name="Bohms, H.M. (Michel)" userId="f0b80a2c-ca6a-4850-9433-81e4d17ec5c1" providerId="ADAL" clId="{FCB448EA-6AB6-4D36-914C-E7A4A5CE42CA}" dt="2021-10-26T14:41:05.599" v="6831" actId="790"/>
          <ac:spMkLst>
            <pc:docMk/>
            <pc:sldMk cId="692715594" sldId="904"/>
            <ac:spMk id="20" creationId="{CC60FF34-2146-4785-BDBF-D0E76E2FA281}"/>
          </ac:spMkLst>
        </pc:spChg>
        <pc:spChg chg="mod">
          <ac:chgData name="Bohms, H.M. (Michel)" userId="f0b80a2c-ca6a-4850-9433-81e4d17ec5c1" providerId="ADAL" clId="{FCB448EA-6AB6-4D36-914C-E7A4A5CE42CA}" dt="2021-10-26T14:41:05.603" v="6834" actId="20577"/>
          <ac:spMkLst>
            <pc:docMk/>
            <pc:sldMk cId="692715594" sldId="904"/>
            <ac:spMk id="21" creationId="{470555CB-47FD-48F9-8F8E-20CDCFE48472}"/>
          </ac:spMkLst>
        </pc:spChg>
        <pc:spChg chg="mod">
          <ac:chgData name="Bohms, H.M. (Michel)" userId="f0b80a2c-ca6a-4850-9433-81e4d17ec5c1" providerId="ADAL" clId="{FCB448EA-6AB6-4D36-914C-E7A4A5CE42CA}" dt="2021-10-26T14:41:05.604" v="6835" actId="790"/>
          <ac:spMkLst>
            <pc:docMk/>
            <pc:sldMk cId="692715594" sldId="904"/>
            <ac:spMk id="24" creationId="{95316CB4-2D4C-4F36-98D7-470E93786C6D}"/>
          </ac:spMkLst>
        </pc:spChg>
        <pc:spChg chg="mod">
          <ac:chgData name="Bohms, H.M. (Michel)" userId="f0b80a2c-ca6a-4850-9433-81e4d17ec5c1" providerId="ADAL" clId="{FCB448EA-6AB6-4D36-914C-E7A4A5CE42CA}" dt="2021-10-26T14:41:05.596" v="6829" actId="20577"/>
          <ac:spMkLst>
            <pc:docMk/>
            <pc:sldMk cId="692715594" sldId="904"/>
            <ac:spMk id="26" creationId="{CC72C863-16FD-4BD1-892B-D5E2357CAFA6}"/>
          </ac:spMkLst>
        </pc:spChg>
        <pc:spChg chg="mod">
          <ac:chgData name="Bohms, H.M. (Michel)" userId="f0b80a2c-ca6a-4850-9433-81e4d17ec5c1" providerId="ADAL" clId="{FCB448EA-6AB6-4D36-914C-E7A4A5CE42CA}" dt="2021-10-26T14:41:05.606" v="6836" actId="790"/>
          <ac:spMkLst>
            <pc:docMk/>
            <pc:sldMk cId="692715594" sldId="904"/>
            <ac:spMk id="28" creationId="{465E5AD0-741D-4617-8D0C-760DCD47E95C}"/>
          </ac:spMkLst>
        </pc:spChg>
        <pc:spChg chg="mod">
          <ac:chgData name="Bohms, H.M. (Michel)" userId="f0b80a2c-ca6a-4850-9433-81e4d17ec5c1" providerId="ADAL" clId="{FCB448EA-6AB6-4D36-914C-E7A4A5CE42CA}" dt="2021-10-26T14:41:05.610" v="6839" actId="20577"/>
          <ac:spMkLst>
            <pc:docMk/>
            <pc:sldMk cId="692715594" sldId="904"/>
            <ac:spMk id="32" creationId="{1BFAF3DE-1A55-416E-A8D0-759EDEDE98B0}"/>
          </ac:spMkLst>
        </pc:spChg>
        <pc:spChg chg="mod">
          <ac:chgData name="Bohms, H.M. (Michel)" userId="f0b80a2c-ca6a-4850-9433-81e4d17ec5c1" providerId="ADAL" clId="{FCB448EA-6AB6-4D36-914C-E7A4A5CE42CA}" dt="2021-10-26T14:41:05.597" v="6830" actId="790"/>
          <ac:spMkLst>
            <pc:docMk/>
            <pc:sldMk cId="692715594" sldId="904"/>
            <ac:spMk id="34" creationId="{6CB3CCE3-1952-4CD1-9FB2-A31EE937351C}"/>
          </ac:spMkLst>
        </pc:spChg>
      </pc:sldChg>
      <pc:sldChg chg="modSp mod">
        <pc:chgData name="Bohms, H.M. (Michel)" userId="f0b80a2c-ca6a-4850-9433-81e4d17ec5c1" providerId="ADAL" clId="{FCB448EA-6AB6-4D36-914C-E7A4A5CE42CA}" dt="2021-10-27T14:57:30.263" v="8507" actId="20577"/>
        <pc:sldMkLst>
          <pc:docMk/>
          <pc:sldMk cId="605810800" sldId="906"/>
        </pc:sldMkLst>
        <pc:spChg chg="mod">
          <ac:chgData name="Bohms, H.M. (Michel)" userId="f0b80a2c-ca6a-4850-9433-81e4d17ec5c1" providerId="ADAL" clId="{FCB448EA-6AB6-4D36-914C-E7A4A5CE42CA}" dt="2021-10-26T14:41:05.284" v="6626" actId="790"/>
          <ac:spMkLst>
            <pc:docMk/>
            <pc:sldMk cId="605810800" sldId="906"/>
            <ac:spMk id="4" creationId="{2FBFDFEE-034F-4C79-A53E-AF4882B4BD77}"/>
          </ac:spMkLst>
        </pc:spChg>
        <pc:spChg chg="mod">
          <ac:chgData name="Bohms, H.M. (Michel)" userId="f0b80a2c-ca6a-4850-9433-81e4d17ec5c1" providerId="ADAL" clId="{FCB448EA-6AB6-4D36-914C-E7A4A5CE42CA}" dt="2021-10-26T14:41:05.286" v="6627" actId="790"/>
          <ac:spMkLst>
            <pc:docMk/>
            <pc:sldMk cId="605810800" sldId="906"/>
            <ac:spMk id="5" creationId="{683437C1-35A7-4896-8D47-4AB7A5BB59A8}"/>
          </ac:spMkLst>
        </pc:spChg>
        <pc:spChg chg="mod">
          <ac:chgData name="Bohms, H.M. (Michel)" userId="f0b80a2c-ca6a-4850-9433-81e4d17ec5c1" providerId="ADAL" clId="{FCB448EA-6AB6-4D36-914C-E7A4A5CE42CA}" dt="2021-10-27T14:57:30.263" v="8507" actId="20577"/>
          <ac:spMkLst>
            <pc:docMk/>
            <pc:sldMk cId="605810800" sldId="906"/>
            <ac:spMk id="7" creationId="{AA0E4114-88D1-4FB8-B988-C736F221A309}"/>
          </ac:spMkLst>
        </pc:spChg>
        <pc:spChg chg="mod">
          <ac:chgData name="Bohms, H.M. (Michel)" userId="f0b80a2c-ca6a-4850-9433-81e4d17ec5c1" providerId="ADAL" clId="{FCB448EA-6AB6-4D36-914C-E7A4A5CE42CA}" dt="2021-10-26T14:41:05.290" v="6630" actId="790"/>
          <ac:spMkLst>
            <pc:docMk/>
            <pc:sldMk cId="605810800" sldId="906"/>
            <ac:spMk id="8" creationId="{9AFE2879-D5F3-47DB-B4B5-329814710754}"/>
          </ac:spMkLst>
        </pc:spChg>
        <pc:spChg chg="mod">
          <ac:chgData name="Bohms, H.M. (Michel)" userId="f0b80a2c-ca6a-4850-9433-81e4d17ec5c1" providerId="ADAL" clId="{FCB448EA-6AB6-4D36-914C-E7A4A5CE42CA}" dt="2021-10-26T14:41:05.291" v="6631" actId="790"/>
          <ac:spMkLst>
            <pc:docMk/>
            <pc:sldMk cId="605810800" sldId="906"/>
            <ac:spMk id="9" creationId="{12B947BE-0D66-42DC-AE58-296AB7181E89}"/>
          </ac:spMkLst>
        </pc:spChg>
        <pc:spChg chg="mod">
          <ac:chgData name="Bohms, H.M. (Michel)" userId="f0b80a2c-ca6a-4850-9433-81e4d17ec5c1" providerId="ADAL" clId="{FCB448EA-6AB6-4D36-914C-E7A4A5CE42CA}" dt="2021-10-26T14:41:05.293" v="6632" actId="790"/>
          <ac:spMkLst>
            <pc:docMk/>
            <pc:sldMk cId="605810800" sldId="906"/>
            <ac:spMk id="12" creationId="{A1483AC9-AAA9-43A1-A1A8-B9FD1D2139C9}"/>
          </ac:spMkLst>
        </pc:spChg>
        <pc:spChg chg="mod">
          <ac:chgData name="Bohms, H.M. (Michel)" userId="f0b80a2c-ca6a-4850-9433-81e4d17ec5c1" providerId="ADAL" clId="{FCB448EA-6AB6-4D36-914C-E7A4A5CE42CA}" dt="2021-10-26T14:41:05.294" v="6633" actId="790"/>
          <ac:spMkLst>
            <pc:docMk/>
            <pc:sldMk cId="605810800" sldId="906"/>
            <ac:spMk id="13" creationId="{6C0DB3D3-AB6E-4C6A-8808-CAE372D0773F}"/>
          </ac:spMkLst>
        </pc:spChg>
        <pc:spChg chg="mod">
          <ac:chgData name="Bohms, H.M. (Michel)" userId="f0b80a2c-ca6a-4850-9433-81e4d17ec5c1" providerId="ADAL" clId="{FCB448EA-6AB6-4D36-914C-E7A4A5CE42CA}" dt="2021-10-26T14:41:05.296" v="6634" actId="790"/>
          <ac:spMkLst>
            <pc:docMk/>
            <pc:sldMk cId="605810800" sldId="906"/>
            <ac:spMk id="16" creationId="{F0551BFD-2A3D-4F52-9904-AF9FD012D06C}"/>
          </ac:spMkLst>
        </pc:spChg>
        <pc:spChg chg="mod">
          <ac:chgData name="Bohms, H.M. (Michel)" userId="f0b80a2c-ca6a-4850-9433-81e4d17ec5c1" providerId="ADAL" clId="{FCB448EA-6AB6-4D36-914C-E7A4A5CE42CA}" dt="2021-10-26T14:41:05.297" v="6635" actId="790"/>
          <ac:spMkLst>
            <pc:docMk/>
            <pc:sldMk cId="605810800" sldId="906"/>
            <ac:spMk id="17" creationId="{69B57FEE-229E-4D2C-8C09-978F988EDAD7}"/>
          </ac:spMkLst>
        </pc:spChg>
        <pc:spChg chg="mod">
          <ac:chgData name="Bohms, H.M. (Michel)" userId="f0b80a2c-ca6a-4850-9433-81e4d17ec5c1" providerId="ADAL" clId="{FCB448EA-6AB6-4D36-914C-E7A4A5CE42CA}" dt="2021-10-26T14:41:05.287" v="6628" actId="790"/>
          <ac:spMkLst>
            <pc:docMk/>
            <pc:sldMk cId="605810800" sldId="906"/>
            <ac:spMk id="23" creationId="{1621974B-ACE6-4EA7-AD8A-10587C6A01C4}"/>
          </ac:spMkLst>
        </pc:spChg>
        <pc:spChg chg="mod">
          <ac:chgData name="Bohms, H.M. (Michel)" userId="f0b80a2c-ca6a-4850-9433-81e4d17ec5c1" providerId="ADAL" clId="{FCB448EA-6AB6-4D36-914C-E7A4A5CE42CA}" dt="2021-10-26T14:41:05.308" v="6643" actId="790"/>
          <ac:spMkLst>
            <pc:docMk/>
            <pc:sldMk cId="605810800" sldId="906"/>
            <ac:spMk id="24" creationId="{7A983EC5-FF13-427E-8D54-E7FAAFB18435}"/>
          </ac:spMkLst>
        </pc:spChg>
        <pc:spChg chg="mod">
          <ac:chgData name="Bohms, H.M. (Michel)" userId="f0b80a2c-ca6a-4850-9433-81e4d17ec5c1" providerId="ADAL" clId="{FCB448EA-6AB6-4D36-914C-E7A4A5CE42CA}" dt="2021-10-26T14:41:05.299" v="6636" actId="790"/>
          <ac:spMkLst>
            <pc:docMk/>
            <pc:sldMk cId="605810800" sldId="906"/>
            <ac:spMk id="25" creationId="{1B5B4227-F931-4997-B5D8-F88F64B5D100}"/>
          </ac:spMkLst>
        </pc:spChg>
        <pc:spChg chg="mod">
          <ac:chgData name="Bohms, H.M. (Michel)" userId="f0b80a2c-ca6a-4850-9433-81e4d17ec5c1" providerId="ADAL" clId="{FCB448EA-6AB6-4D36-914C-E7A4A5CE42CA}" dt="2021-10-26T14:41:05.300" v="6637" actId="790"/>
          <ac:spMkLst>
            <pc:docMk/>
            <pc:sldMk cId="605810800" sldId="906"/>
            <ac:spMk id="26" creationId="{40A6C993-DA41-43AB-A629-248B2D314A9F}"/>
          </ac:spMkLst>
        </pc:spChg>
        <pc:spChg chg="mod">
          <ac:chgData name="Bohms, H.M. (Michel)" userId="f0b80a2c-ca6a-4850-9433-81e4d17ec5c1" providerId="ADAL" clId="{FCB448EA-6AB6-4D36-914C-E7A4A5CE42CA}" dt="2021-10-26T14:41:05.301" v="6638" actId="790"/>
          <ac:spMkLst>
            <pc:docMk/>
            <pc:sldMk cId="605810800" sldId="906"/>
            <ac:spMk id="27" creationId="{BAE4FC72-7F58-4FAE-ADE9-7536AF4A6950}"/>
          </ac:spMkLst>
        </pc:spChg>
        <pc:spChg chg="mod">
          <ac:chgData name="Bohms, H.M. (Michel)" userId="f0b80a2c-ca6a-4850-9433-81e4d17ec5c1" providerId="ADAL" clId="{FCB448EA-6AB6-4D36-914C-E7A4A5CE42CA}" dt="2021-10-26T14:41:05.302" v="6639" actId="790"/>
          <ac:spMkLst>
            <pc:docMk/>
            <pc:sldMk cId="605810800" sldId="906"/>
            <ac:spMk id="28" creationId="{F0070ED7-9304-41E9-8440-31DDED917BC1}"/>
          </ac:spMkLst>
        </pc:spChg>
        <pc:spChg chg="mod">
          <ac:chgData name="Bohms, H.M. (Michel)" userId="f0b80a2c-ca6a-4850-9433-81e4d17ec5c1" providerId="ADAL" clId="{FCB448EA-6AB6-4D36-914C-E7A4A5CE42CA}" dt="2021-10-26T14:41:05.304" v="6640" actId="790"/>
          <ac:spMkLst>
            <pc:docMk/>
            <pc:sldMk cId="605810800" sldId="906"/>
            <ac:spMk id="29" creationId="{E0DD77F3-E113-4FC8-905F-29734DDB2F8D}"/>
          </ac:spMkLst>
        </pc:spChg>
        <pc:spChg chg="mod">
          <ac:chgData name="Bohms, H.M. (Michel)" userId="f0b80a2c-ca6a-4850-9433-81e4d17ec5c1" providerId="ADAL" clId="{FCB448EA-6AB6-4D36-914C-E7A4A5CE42CA}" dt="2021-10-26T14:41:05.305" v="6641" actId="790"/>
          <ac:spMkLst>
            <pc:docMk/>
            <pc:sldMk cId="605810800" sldId="906"/>
            <ac:spMk id="30" creationId="{57D7759F-4D87-4493-AE7E-70501FBD471C}"/>
          </ac:spMkLst>
        </pc:spChg>
        <pc:spChg chg="mod">
          <ac:chgData name="Bohms, H.M. (Michel)" userId="f0b80a2c-ca6a-4850-9433-81e4d17ec5c1" providerId="ADAL" clId="{FCB448EA-6AB6-4D36-914C-E7A4A5CE42CA}" dt="2021-10-26T14:41:05.306" v="6642" actId="790"/>
          <ac:spMkLst>
            <pc:docMk/>
            <pc:sldMk cId="605810800" sldId="906"/>
            <ac:spMk id="31" creationId="{722D8028-8087-44D2-BC81-970548240D0A}"/>
          </ac:spMkLst>
        </pc:spChg>
        <pc:spChg chg="mod">
          <ac:chgData name="Bohms, H.M. (Michel)" userId="f0b80a2c-ca6a-4850-9433-81e4d17ec5c1" providerId="ADAL" clId="{FCB448EA-6AB6-4D36-914C-E7A4A5CE42CA}" dt="2021-10-26T14:41:05.309" v="6644" actId="790"/>
          <ac:spMkLst>
            <pc:docMk/>
            <pc:sldMk cId="605810800" sldId="906"/>
            <ac:spMk id="32" creationId="{A2517C28-8B60-46ED-B68D-A885C899F0ED}"/>
          </ac:spMkLst>
        </pc:spChg>
      </pc:sldChg>
      <pc:sldChg chg="modSp mod">
        <pc:chgData name="Bohms, H.M. (Michel)" userId="f0b80a2c-ca6a-4850-9433-81e4d17ec5c1" providerId="ADAL" clId="{FCB448EA-6AB6-4D36-914C-E7A4A5CE42CA}" dt="2021-10-27T14:57:37.113" v="8515" actId="20577"/>
        <pc:sldMkLst>
          <pc:docMk/>
          <pc:sldMk cId="3290612562" sldId="907"/>
        </pc:sldMkLst>
        <pc:spChg chg="mod">
          <ac:chgData name="Bohms, H.M. (Michel)" userId="f0b80a2c-ca6a-4850-9433-81e4d17ec5c1" providerId="ADAL" clId="{FCB448EA-6AB6-4D36-914C-E7A4A5CE42CA}" dt="2021-10-26T14:41:05.310" v="6645" actId="790"/>
          <ac:spMkLst>
            <pc:docMk/>
            <pc:sldMk cId="3290612562" sldId="907"/>
            <ac:spMk id="4" creationId="{2FBFDFEE-034F-4C79-A53E-AF4882B4BD77}"/>
          </ac:spMkLst>
        </pc:spChg>
        <pc:spChg chg="mod">
          <ac:chgData name="Bohms, H.M. (Michel)" userId="f0b80a2c-ca6a-4850-9433-81e4d17ec5c1" providerId="ADAL" clId="{FCB448EA-6AB6-4D36-914C-E7A4A5CE42CA}" dt="2021-10-26T14:41:05.312" v="6646" actId="790"/>
          <ac:spMkLst>
            <pc:docMk/>
            <pc:sldMk cId="3290612562" sldId="907"/>
            <ac:spMk id="5" creationId="{683437C1-35A7-4896-8D47-4AB7A5BB59A8}"/>
          </ac:spMkLst>
        </pc:spChg>
        <pc:spChg chg="mod">
          <ac:chgData name="Bohms, H.M. (Michel)" userId="f0b80a2c-ca6a-4850-9433-81e4d17ec5c1" providerId="ADAL" clId="{FCB448EA-6AB6-4D36-914C-E7A4A5CE42CA}" dt="2021-10-27T14:57:37.113" v="8515" actId="20577"/>
          <ac:spMkLst>
            <pc:docMk/>
            <pc:sldMk cId="3290612562" sldId="907"/>
            <ac:spMk id="7" creationId="{AA0E4114-88D1-4FB8-B988-C736F221A309}"/>
          </ac:spMkLst>
        </pc:spChg>
        <pc:spChg chg="mod">
          <ac:chgData name="Bohms, H.M. (Michel)" userId="f0b80a2c-ca6a-4850-9433-81e4d17ec5c1" providerId="ADAL" clId="{FCB448EA-6AB6-4D36-914C-E7A4A5CE42CA}" dt="2021-10-26T14:41:05.317" v="6649" actId="790"/>
          <ac:spMkLst>
            <pc:docMk/>
            <pc:sldMk cId="3290612562" sldId="907"/>
            <ac:spMk id="8" creationId="{9AFE2879-D5F3-47DB-B4B5-329814710754}"/>
          </ac:spMkLst>
        </pc:spChg>
        <pc:spChg chg="mod">
          <ac:chgData name="Bohms, H.M. (Michel)" userId="f0b80a2c-ca6a-4850-9433-81e4d17ec5c1" providerId="ADAL" clId="{FCB448EA-6AB6-4D36-914C-E7A4A5CE42CA}" dt="2021-10-26T14:41:05.318" v="6650" actId="790"/>
          <ac:spMkLst>
            <pc:docMk/>
            <pc:sldMk cId="3290612562" sldId="907"/>
            <ac:spMk id="9" creationId="{12B947BE-0D66-42DC-AE58-296AB7181E89}"/>
          </ac:spMkLst>
        </pc:spChg>
        <pc:spChg chg="mod">
          <ac:chgData name="Bohms, H.M. (Michel)" userId="f0b80a2c-ca6a-4850-9433-81e4d17ec5c1" providerId="ADAL" clId="{FCB448EA-6AB6-4D36-914C-E7A4A5CE42CA}" dt="2021-10-26T14:41:05.319" v="6651" actId="790"/>
          <ac:spMkLst>
            <pc:docMk/>
            <pc:sldMk cId="3290612562" sldId="907"/>
            <ac:spMk id="12" creationId="{A1483AC9-AAA9-43A1-A1A8-B9FD1D2139C9}"/>
          </ac:spMkLst>
        </pc:spChg>
        <pc:spChg chg="mod">
          <ac:chgData name="Bohms, H.M. (Michel)" userId="f0b80a2c-ca6a-4850-9433-81e4d17ec5c1" providerId="ADAL" clId="{FCB448EA-6AB6-4D36-914C-E7A4A5CE42CA}" dt="2021-10-26T14:41:05.321" v="6652" actId="790"/>
          <ac:spMkLst>
            <pc:docMk/>
            <pc:sldMk cId="3290612562" sldId="907"/>
            <ac:spMk id="13" creationId="{6C0DB3D3-AB6E-4C6A-8808-CAE372D0773F}"/>
          </ac:spMkLst>
        </pc:spChg>
        <pc:spChg chg="mod">
          <ac:chgData name="Bohms, H.M. (Michel)" userId="f0b80a2c-ca6a-4850-9433-81e4d17ec5c1" providerId="ADAL" clId="{FCB448EA-6AB6-4D36-914C-E7A4A5CE42CA}" dt="2021-10-26T14:41:05.322" v="6653" actId="790"/>
          <ac:spMkLst>
            <pc:docMk/>
            <pc:sldMk cId="3290612562" sldId="907"/>
            <ac:spMk id="22" creationId="{36BB1D0C-A618-4EEE-BE0E-DEECA3CF0D34}"/>
          </ac:spMkLst>
        </pc:spChg>
        <pc:spChg chg="mod">
          <ac:chgData name="Bohms, H.M. (Michel)" userId="f0b80a2c-ca6a-4850-9433-81e4d17ec5c1" providerId="ADAL" clId="{FCB448EA-6AB6-4D36-914C-E7A4A5CE42CA}" dt="2021-10-26T14:41:05.323" v="6654" actId="790"/>
          <ac:spMkLst>
            <pc:docMk/>
            <pc:sldMk cId="3290612562" sldId="907"/>
            <ac:spMk id="23" creationId="{39EFAB6B-5353-4916-93C1-D3C96C8CA400}"/>
          </ac:spMkLst>
        </pc:spChg>
        <pc:spChg chg="mod">
          <ac:chgData name="Bohms, H.M. (Michel)" userId="f0b80a2c-ca6a-4850-9433-81e4d17ec5c1" providerId="ADAL" clId="{FCB448EA-6AB6-4D36-914C-E7A4A5CE42CA}" dt="2021-10-26T14:41:05.325" v="6655" actId="790"/>
          <ac:spMkLst>
            <pc:docMk/>
            <pc:sldMk cId="3290612562" sldId="907"/>
            <ac:spMk id="24" creationId="{346D607F-9947-4980-AB58-7DE3DD850165}"/>
          </ac:spMkLst>
        </pc:spChg>
        <pc:spChg chg="mod">
          <ac:chgData name="Bohms, H.M. (Michel)" userId="f0b80a2c-ca6a-4850-9433-81e4d17ec5c1" providerId="ADAL" clId="{FCB448EA-6AB6-4D36-914C-E7A4A5CE42CA}" dt="2021-10-26T14:41:05.326" v="6656" actId="790"/>
          <ac:spMkLst>
            <pc:docMk/>
            <pc:sldMk cId="3290612562" sldId="907"/>
            <ac:spMk id="26" creationId="{C72CC01F-ABC6-448A-B552-7F579F859B97}"/>
          </ac:spMkLst>
        </pc:spChg>
        <pc:spChg chg="mod">
          <ac:chgData name="Bohms, H.M. (Michel)" userId="f0b80a2c-ca6a-4850-9433-81e4d17ec5c1" providerId="ADAL" clId="{FCB448EA-6AB6-4D36-914C-E7A4A5CE42CA}" dt="2021-10-26T14:41:05.314" v="6647" actId="790"/>
          <ac:spMkLst>
            <pc:docMk/>
            <pc:sldMk cId="3290612562" sldId="907"/>
            <ac:spMk id="28" creationId="{CE39D5D0-ABD8-4675-AFDA-701198B232EF}"/>
          </ac:spMkLst>
        </pc:spChg>
        <pc:spChg chg="mod">
          <ac:chgData name="Bohms, H.M. (Michel)" userId="f0b80a2c-ca6a-4850-9433-81e4d17ec5c1" providerId="ADAL" clId="{FCB448EA-6AB6-4D36-914C-E7A4A5CE42CA}" dt="2021-10-26T14:41:05.339" v="6665" actId="790"/>
          <ac:spMkLst>
            <pc:docMk/>
            <pc:sldMk cId="3290612562" sldId="907"/>
            <ac:spMk id="29" creationId="{32C28C1B-B278-47FE-89CD-73315845EF76}"/>
          </ac:spMkLst>
        </pc:spChg>
        <pc:spChg chg="mod">
          <ac:chgData name="Bohms, H.M. (Michel)" userId="f0b80a2c-ca6a-4850-9433-81e4d17ec5c1" providerId="ADAL" clId="{FCB448EA-6AB6-4D36-914C-E7A4A5CE42CA}" dt="2021-10-26T14:41:05.340" v="6666" actId="790"/>
          <ac:spMkLst>
            <pc:docMk/>
            <pc:sldMk cId="3290612562" sldId="907"/>
            <ac:spMk id="31" creationId="{75AF9BC6-9C2B-4D45-B1D7-A6442BE43A51}"/>
          </ac:spMkLst>
        </pc:spChg>
        <pc:spChg chg="mod">
          <ac:chgData name="Bohms, H.M. (Michel)" userId="f0b80a2c-ca6a-4850-9433-81e4d17ec5c1" providerId="ADAL" clId="{FCB448EA-6AB6-4D36-914C-E7A4A5CE42CA}" dt="2021-10-26T14:41:05.328" v="6657" actId="790"/>
          <ac:spMkLst>
            <pc:docMk/>
            <pc:sldMk cId="3290612562" sldId="907"/>
            <ac:spMk id="33" creationId="{638E2042-55B2-436A-B474-509F305AE504}"/>
          </ac:spMkLst>
        </pc:spChg>
        <pc:spChg chg="mod">
          <ac:chgData name="Bohms, H.M. (Michel)" userId="f0b80a2c-ca6a-4850-9433-81e4d17ec5c1" providerId="ADAL" clId="{FCB448EA-6AB6-4D36-914C-E7A4A5CE42CA}" dt="2021-10-26T14:41:05.329" v="6658" actId="790"/>
          <ac:spMkLst>
            <pc:docMk/>
            <pc:sldMk cId="3290612562" sldId="907"/>
            <ac:spMk id="34" creationId="{7482A1F0-A0B2-4FFD-BF4E-9D73F31799EB}"/>
          </ac:spMkLst>
        </pc:spChg>
        <pc:spChg chg="mod">
          <ac:chgData name="Bohms, H.M. (Michel)" userId="f0b80a2c-ca6a-4850-9433-81e4d17ec5c1" providerId="ADAL" clId="{FCB448EA-6AB6-4D36-914C-E7A4A5CE42CA}" dt="2021-10-26T14:41:05.331" v="6659" actId="790"/>
          <ac:spMkLst>
            <pc:docMk/>
            <pc:sldMk cId="3290612562" sldId="907"/>
            <ac:spMk id="36" creationId="{E215E9FB-C7D3-4CE8-9ED3-F9BEBF3A1090}"/>
          </ac:spMkLst>
        </pc:spChg>
        <pc:spChg chg="mod">
          <ac:chgData name="Bohms, H.M. (Michel)" userId="f0b80a2c-ca6a-4850-9433-81e4d17ec5c1" providerId="ADAL" clId="{FCB448EA-6AB6-4D36-914C-E7A4A5CE42CA}" dt="2021-10-26T14:41:05.332" v="6660" actId="790"/>
          <ac:spMkLst>
            <pc:docMk/>
            <pc:sldMk cId="3290612562" sldId="907"/>
            <ac:spMk id="37" creationId="{DACE95FD-14F8-4560-B684-3A460579165A}"/>
          </ac:spMkLst>
        </pc:spChg>
        <pc:spChg chg="mod">
          <ac:chgData name="Bohms, H.M. (Michel)" userId="f0b80a2c-ca6a-4850-9433-81e4d17ec5c1" providerId="ADAL" clId="{FCB448EA-6AB6-4D36-914C-E7A4A5CE42CA}" dt="2021-10-26T14:41:05.334" v="6661" actId="790"/>
          <ac:spMkLst>
            <pc:docMk/>
            <pc:sldMk cId="3290612562" sldId="907"/>
            <ac:spMk id="38" creationId="{B355945F-2326-436B-B0E0-9F4200AFD6FD}"/>
          </ac:spMkLst>
        </pc:spChg>
        <pc:spChg chg="mod">
          <ac:chgData name="Bohms, H.M. (Michel)" userId="f0b80a2c-ca6a-4850-9433-81e4d17ec5c1" providerId="ADAL" clId="{FCB448EA-6AB6-4D36-914C-E7A4A5CE42CA}" dt="2021-10-26T14:41:05.335" v="6662" actId="790"/>
          <ac:spMkLst>
            <pc:docMk/>
            <pc:sldMk cId="3290612562" sldId="907"/>
            <ac:spMk id="39" creationId="{FA7D72C2-1436-4EB6-B31E-DF5584903766}"/>
          </ac:spMkLst>
        </pc:spChg>
        <pc:spChg chg="mod">
          <ac:chgData name="Bohms, H.M. (Michel)" userId="f0b80a2c-ca6a-4850-9433-81e4d17ec5c1" providerId="ADAL" clId="{FCB448EA-6AB6-4D36-914C-E7A4A5CE42CA}" dt="2021-10-26T14:41:05.336" v="6663" actId="790"/>
          <ac:spMkLst>
            <pc:docMk/>
            <pc:sldMk cId="3290612562" sldId="907"/>
            <ac:spMk id="40" creationId="{11BA213E-2467-46C1-92E2-E5B3630E50A3}"/>
          </ac:spMkLst>
        </pc:spChg>
        <pc:spChg chg="mod">
          <ac:chgData name="Bohms, H.M. (Michel)" userId="f0b80a2c-ca6a-4850-9433-81e4d17ec5c1" providerId="ADAL" clId="{FCB448EA-6AB6-4D36-914C-E7A4A5CE42CA}" dt="2021-10-26T14:41:05.337" v="6664" actId="790"/>
          <ac:spMkLst>
            <pc:docMk/>
            <pc:sldMk cId="3290612562" sldId="907"/>
            <ac:spMk id="41" creationId="{98118423-E866-4D7F-97A9-3021100D9140}"/>
          </ac:spMkLst>
        </pc:spChg>
      </pc:sldChg>
      <pc:sldChg chg="modSp mod">
        <pc:chgData name="Bohms, H.M. (Michel)" userId="f0b80a2c-ca6a-4850-9433-81e4d17ec5c1" providerId="ADAL" clId="{FCB448EA-6AB6-4D36-914C-E7A4A5CE42CA}" dt="2021-10-27T14:58:12.963" v="8545" actId="552"/>
        <pc:sldMkLst>
          <pc:docMk/>
          <pc:sldMk cId="3329351743" sldId="910"/>
        </pc:sldMkLst>
        <pc:spChg chg="mod">
          <ac:chgData name="Bohms, H.M. (Michel)" userId="f0b80a2c-ca6a-4850-9433-81e4d17ec5c1" providerId="ADAL" clId="{FCB448EA-6AB6-4D36-914C-E7A4A5CE42CA}" dt="2021-10-26T14:41:05.341" v="6667" actId="790"/>
          <ac:spMkLst>
            <pc:docMk/>
            <pc:sldMk cId="3329351743" sldId="910"/>
            <ac:spMk id="4" creationId="{2FBFDFEE-034F-4C79-A53E-AF4882B4BD77}"/>
          </ac:spMkLst>
        </pc:spChg>
        <pc:spChg chg="mod">
          <ac:chgData name="Bohms, H.M. (Michel)" userId="f0b80a2c-ca6a-4850-9433-81e4d17ec5c1" providerId="ADAL" clId="{FCB448EA-6AB6-4D36-914C-E7A4A5CE42CA}" dt="2021-10-26T14:41:05.343" v="6668" actId="790"/>
          <ac:spMkLst>
            <pc:docMk/>
            <pc:sldMk cId="3329351743" sldId="910"/>
            <ac:spMk id="5" creationId="{683437C1-35A7-4896-8D47-4AB7A5BB59A8}"/>
          </ac:spMkLst>
        </pc:spChg>
        <pc:spChg chg="mod">
          <ac:chgData name="Bohms, H.M. (Michel)" userId="f0b80a2c-ca6a-4850-9433-81e4d17ec5c1" providerId="ADAL" clId="{FCB448EA-6AB6-4D36-914C-E7A4A5CE42CA}" dt="2021-10-27T14:57:43.891" v="8523" actId="20577"/>
          <ac:spMkLst>
            <pc:docMk/>
            <pc:sldMk cId="3329351743" sldId="910"/>
            <ac:spMk id="7" creationId="{AA0E4114-88D1-4FB8-B988-C736F221A309}"/>
          </ac:spMkLst>
        </pc:spChg>
        <pc:spChg chg="mod">
          <ac:chgData name="Bohms, H.M. (Michel)" userId="f0b80a2c-ca6a-4850-9433-81e4d17ec5c1" providerId="ADAL" clId="{FCB448EA-6AB6-4D36-914C-E7A4A5CE42CA}" dt="2021-10-26T14:41:05.347" v="6671" actId="790"/>
          <ac:spMkLst>
            <pc:docMk/>
            <pc:sldMk cId="3329351743" sldId="910"/>
            <ac:spMk id="8" creationId="{9AFE2879-D5F3-47DB-B4B5-329814710754}"/>
          </ac:spMkLst>
        </pc:spChg>
        <pc:spChg chg="mod">
          <ac:chgData name="Bohms, H.M. (Michel)" userId="f0b80a2c-ca6a-4850-9433-81e4d17ec5c1" providerId="ADAL" clId="{FCB448EA-6AB6-4D36-914C-E7A4A5CE42CA}" dt="2021-10-26T14:41:05.349" v="6672" actId="790"/>
          <ac:spMkLst>
            <pc:docMk/>
            <pc:sldMk cId="3329351743" sldId="910"/>
            <ac:spMk id="9" creationId="{12B947BE-0D66-42DC-AE58-296AB7181E89}"/>
          </ac:spMkLst>
        </pc:spChg>
        <pc:spChg chg="mod">
          <ac:chgData name="Bohms, H.M. (Michel)" userId="f0b80a2c-ca6a-4850-9433-81e4d17ec5c1" providerId="ADAL" clId="{FCB448EA-6AB6-4D36-914C-E7A4A5CE42CA}" dt="2021-10-26T14:41:05.350" v="6673" actId="790"/>
          <ac:spMkLst>
            <pc:docMk/>
            <pc:sldMk cId="3329351743" sldId="910"/>
            <ac:spMk id="12" creationId="{A1483AC9-AAA9-43A1-A1A8-B9FD1D2139C9}"/>
          </ac:spMkLst>
        </pc:spChg>
        <pc:spChg chg="mod">
          <ac:chgData name="Bohms, H.M. (Michel)" userId="f0b80a2c-ca6a-4850-9433-81e4d17ec5c1" providerId="ADAL" clId="{FCB448EA-6AB6-4D36-914C-E7A4A5CE42CA}" dt="2021-10-26T14:41:05.345" v="6669" actId="790"/>
          <ac:spMkLst>
            <pc:docMk/>
            <pc:sldMk cId="3329351743" sldId="910"/>
            <ac:spMk id="21" creationId="{7F904924-D7D7-4A6F-99F0-9D2683D00391}"/>
          </ac:spMkLst>
        </pc:spChg>
        <pc:spChg chg="mod">
          <ac:chgData name="Bohms, H.M. (Michel)" userId="f0b80a2c-ca6a-4850-9433-81e4d17ec5c1" providerId="ADAL" clId="{FCB448EA-6AB6-4D36-914C-E7A4A5CE42CA}" dt="2021-10-26T14:41:05.363" v="6682" actId="790"/>
          <ac:spMkLst>
            <pc:docMk/>
            <pc:sldMk cId="3329351743" sldId="910"/>
            <ac:spMk id="22" creationId="{F5771C4E-348B-4023-8E13-5994F98558BB}"/>
          </ac:spMkLst>
        </pc:spChg>
        <pc:spChg chg="mod">
          <ac:chgData name="Bohms, H.M. (Michel)" userId="f0b80a2c-ca6a-4850-9433-81e4d17ec5c1" providerId="ADAL" clId="{FCB448EA-6AB6-4D36-914C-E7A4A5CE42CA}" dt="2021-10-26T14:41:05.352" v="6674" actId="790"/>
          <ac:spMkLst>
            <pc:docMk/>
            <pc:sldMk cId="3329351743" sldId="910"/>
            <ac:spMk id="23" creationId="{39EFAB6B-5353-4916-93C1-D3C96C8CA400}"/>
          </ac:spMkLst>
        </pc:spChg>
        <pc:spChg chg="mod">
          <ac:chgData name="Bohms, H.M. (Michel)" userId="f0b80a2c-ca6a-4850-9433-81e4d17ec5c1" providerId="ADAL" clId="{FCB448EA-6AB6-4D36-914C-E7A4A5CE42CA}" dt="2021-10-26T14:41:05.364" v="6683" actId="790"/>
          <ac:spMkLst>
            <pc:docMk/>
            <pc:sldMk cId="3329351743" sldId="910"/>
            <ac:spMk id="24" creationId="{DF90ADC1-1E7B-4491-8E37-D3F9B03B5089}"/>
          </ac:spMkLst>
        </pc:spChg>
        <pc:spChg chg="mod">
          <ac:chgData name="Bohms, H.M. (Michel)" userId="f0b80a2c-ca6a-4850-9433-81e4d17ec5c1" providerId="ADAL" clId="{FCB448EA-6AB6-4D36-914C-E7A4A5CE42CA}" dt="2021-10-26T14:41:05.353" v="6675" actId="790"/>
          <ac:spMkLst>
            <pc:docMk/>
            <pc:sldMk cId="3329351743" sldId="910"/>
            <ac:spMk id="34" creationId="{7482A1F0-A0B2-4FFD-BF4E-9D73F31799EB}"/>
          </ac:spMkLst>
        </pc:spChg>
        <pc:spChg chg="mod">
          <ac:chgData name="Bohms, H.M. (Michel)" userId="f0b80a2c-ca6a-4850-9433-81e4d17ec5c1" providerId="ADAL" clId="{FCB448EA-6AB6-4D36-914C-E7A4A5CE42CA}" dt="2021-10-26T14:41:05.354" v="6676" actId="790"/>
          <ac:spMkLst>
            <pc:docMk/>
            <pc:sldMk cId="3329351743" sldId="910"/>
            <ac:spMk id="35" creationId="{B912113F-BC74-49DA-BC3F-F6C3A0D07EBA}"/>
          </ac:spMkLst>
        </pc:spChg>
        <pc:spChg chg="mod">
          <ac:chgData name="Bohms, H.M. (Michel)" userId="f0b80a2c-ca6a-4850-9433-81e4d17ec5c1" providerId="ADAL" clId="{FCB448EA-6AB6-4D36-914C-E7A4A5CE42CA}" dt="2021-10-27T14:58:12.963" v="8545" actId="552"/>
          <ac:spMkLst>
            <pc:docMk/>
            <pc:sldMk cId="3329351743" sldId="910"/>
            <ac:spMk id="37" creationId="{7109FE4F-3A49-4839-A808-F6A6B2A62D43}"/>
          </ac:spMkLst>
        </pc:spChg>
        <pc:spChg chg="mod">
          <ac:chgData name="Bohms, H.M. (Michel)" userId="f0b80a2c-ca6a-4850-9433-81e4d17ec5c1" providerId="ADAL" clId="{FCB448EA-6AB6-4D36-914C-E7A4A5CE42CA}" dt="2021-10-27T14:58:12.963" v="8545" actId="552"/>
          <ac:spMkLst>
            <pc:docMk/>
            <pc:sldMk cId="3329351743" sldId="910"/>
            <ac:spMk id="38" creationId="{146FBFE3-ED39-40CF-85FF-4751E7FF6943}"/>
          </ac:spMkLst>
        </pc:spChg>
        <pc:spChg chg="mod">
          <ac:chgData name="Bohms, H.M. (Michel)" userId="f0b80a2c-ca6a-4850-9433-81e4d17ec5c1" providerId="ADAL" clId="{FCB448EA-6AB6-4D36-914C-E7A4A5CE42CA}" dt="2021-10-26T14:41:05.358" v="6679" actId="790"/>
          <ac:spMkLst>
            <pc:docMk/>
            <pc:sldMk cId="3329351743" sldId="910"/>
            <ac:spMk id="39" creationId="{806A3407-761A-4760-99FA-EBB67FF58EFA}"/>
          </ac:spMkLst>
        </pc:spChg>
        <pc:spChg chg="mod">
          <ac:chgData name="Bohms, H.M. (Michel)" userId="f0b80a2c-ca6a-4850-9433-81e4d17ec5c1" providerId="ADAL" clId="{FCB448EA-6AB6-4D36-914C-E7A4A5CE42CA}" dt="2021-10-27T14:58:12.963" v="8545" actId="552"/>
          <ac:spMkLst>
            <pc:docMk/>
            <pc:sldMk cId="3329351743" sldId="910"/>
            <ac:spMk id="40" creationId="{4FB65250-B5EE-42A3-B9D1-6134D2AB9E35}"/>
          </ac:spMkLst>
        </pc:spChg>
        <pc:spChg chg="mod">
          <ac:chgData name="Bohms, H.M. (Michel)" userId="f0b80a2c-ca6a-4850-9433-81e4d17ec5c1" providerId="ADAL" clId="{FCB448EA-6AB6-4D36-914C-E7A4A5CE42CA}" dt="2021-10-26T14:41:05.361" v="6681" actId="790"/>
          <ac:spMkLst>
            <pc:docMk/>
            <pc:sldMk cId="3329351743" sldId="910"/>
            <ac:spMk id="41" creationId="{8950E3A0-E09E-44A2-9BB5-CB86ED884371}"/>
          </ac:spMkLst>
        </pc:spChg>
      </pc:sldChg>
      <pc:sldChg chg="modSp mod">
        <pc:chgData name="Bohms, H.M. (Michel)" userId="f0b80a2c-ca6a-4850-9433-81e4d17ec5c1" providerId="ADAL" clId="{FCB448EA-6AB6-4D36-914C-E7A4A5CE42CA}" dt="2021-10-27T14:57:12.621" v="8483" actId="20577"/>
        <pc:sldMkLst>
          <pc:docMk/>
          <pc:sldMk cId="2838255146" sldId="911"/>
        </pc:sldMkLst>
        <pc:spChg chg="mod">
          <ac:chgData name="Bohms, H.M. (Michel)" userId="f0b80a2c-ca6a-4850-9433-81e4d17ec5c1" providerId="ADAL" clId="{FCB448EA-6AB6-4D36-914C-E7A4A5CE42CA}" dt="2021-10-26T14:41:05.199" v="6572" actId="790"/>
          <ac:spMkLst>
            <pc:docMk/>
            <pc:sldMk cId="2838255146" sldId="911"/>
            <ac:spMk id="2" creationId="{6FCEC692-0F6D-4DEF-97B6-521EBE5EC769}"/>
          </ac:spMkLst>
        </pc:spChg>
        <pc:spChg chg="mod">
          <ac:chgData name="Bohms, H.M. (Michel)" userId="f0b80a2c-ca6a-4850-9433-81e4d17ec5c1" providerId="ADAL" clId="{FCB448EA-6AB6-4D36-914C-E7A4A5CE42CA}" dt="2021-10-26T14:41:05.203" v="6575" actId="20577"/>
          <ac:spMkLst>
            <pc:docMk/>
            <pc:sldMk cId="2838255146" sldId="911"/>
            <ac:spMk id="3" creationId="{39B08A24-15DC-471A-91B6-AB130C1B06F0}"/>
          </ac:spMkLst>
        </pc:spChg>
        <pc:spChg chg="mod">
          <ac:chgData name="Bohms, H.M. (Michel)" userId="f0b80a2c-ca6a-4850-9433-81e4d17ec5c1" providerId="ADAL" clId="{FCB448EA-6AB6-4D36-914C-E7A4A5CE42CA}" dt="2021-10-26T14:41:05.205" v="6576" actId="790"/>
          <ac:spMkLst>
            <pc:docMk/>
            <pc:sldMk cId="2838255146" sldId="911"/>
            <ac:spMk id="4" creationId="{79053FAA-C538-43CF-ABF5-477433B61C65}"/>
          </ac:spMkLst>
        </pc:spChg>
        <pc:spChg chg="mod">
          <ac:chgData name="Bohms, H.M. (Michel)" userId="f0b80a2c-ca6a-4850-9433-81e4d17ec5c1" providerId="ADAL" clId="{FCB448EA-6AB6-4D36-914C-E7A4A5CE42CA}" dt="2021-10-26T14:41:05.207" v="6577" actId="790"/>
          <ac:spMkLst>
            <pc:docMk/>
            <pc:sldMk cId="2838255146" sldId="911"/>
            <ac:spMk id="5" creationId="{1E9709D9-EEB1-4F2D-BB81-1FCD40ACE022}"/>
          </ac:spMkLst>
        </pc:spChg>
        <pc:spChg chg="mod">
          <ac:chgData name="Bohms, H.M. (Michel)" userId="f0b80a2c-ca6a-4850-9433-81e4d17ec5c1" providerId="ADAL" clId="{FCB448EA-6AB6-4D36-914C-E7A4A5CE42CA}" dt="2021-10-26T14:41:05.208" v="6578" actId="790"/>
          <ac:spMkLst>
            <pc:docMk/>
            <pc:sldMk cId="2838255146" sldId="911"/>
            <ac:spMk id="6" creationId="{0FC075E7-3A20-4918-A924-AC284199475A}"/>
          </ac:spMkLst>
        </pc:spChg>
        <pc:spChg chg="mod">
          <ac:chgData name="Bohms, H.M. (Michel)" userId="f0b80a2c-ca6a-4850-9433-81e4d17ec5c1" providerId="ADAL" clId="{FCB448EA-6AB6-4D36-914C-E7A4A5CE42CA}" dt="2021-10-27T14:57:12.621" v="8483" actId="20577"/>
          <ac:spMkLst>
            <pc:docMk/>
            <pc:sldMk cId="2838255146" sldId="911"/>
            <ac:spMk id="7" creationId="{AA8871D3-1EBB-43E6-9717-F34778B73D6E}"/>
          </ac:spMkLst>
        </pc:spChg>
        <pc:spChg chg="mod">
          <ac:chgData name="Bohms, H.M. (Michel)" userId="f0b80a2c-ca6a-4850-9433-81e4d17ec5c1" providerId="ADAL" clId="{FCB448EA-6AB6-4D36-914C-E7A4A5CE42CA}" dt="2021-10-26T14:41:05.214" v="6582" actId="20577"/>
          <ac:spMkLst>
            <pc:docMk/>
            <pc:sldMk cId="2838255146" sldId="911"/>
            <ac:spMk id="19" creationId="{F78FD555-252D-41F7-8982-C04221AB3ED5}"/>
          </ac:spMkLst>
        </pc:spChg>
        <pc:spChg chg="mod">
          <ac:chgData name="Bohms, H.M. (Michel)" userId="f0b80a2c-ca6a-4850-9433-81e4d17ec5c1" providerId="ADAL" clId="{FCB448EA-6AB6-4D36-914C-E7A4A5CE42CA}" dt="2021-10-26T14:41:05.218" v="6585" actId="20577"/>
          <ac:spMkLst>
            <pc:docMk/>
            <pc:sldMk cId="2838255146" sldId="911"/>
            <ac:spMk id="20" creationId="{0900A404-0891-4297-85AA-62265EA1150C}"/>
          </ac:spMkLst>
        </pc:spChg>
        <pc:spChg chg="mod">
          <ac:chgData name="Bohms, H.M. (Michel)" userId="f0b80a2c-ca6a-4850-9433-81e4d17ec5c1" providerId="ADAL" clId="{FCB448EA-6AB6-4D36-914C-E7A4A5CE42CA}" dt="2021-10-26T14:41:05.223" v="6588" actId="20577"/>
          <ac:spMkLst>
            <pc:docMk/>
            <pc:sldMk cId="2838255146" sldId="911"/>
            <ac:spMk id="21" creationId="{B0AECCB4-0FE8-42C1-A31A-FFC0016D3FDF}"/>
          </ac:spMkLst>
        </pc:spChg>
        <pc:spChg chg="mod">
          <ac:chgData name="Bohms, H.M. (Michel)" userId="f0b80a2c-ca6a-4850-9433-81e4d17ec5c1" providerId="ADAL" clId="{FCB448EA-6AB6-4D36-914C-E7A4A5CE42CA}" dt="2021-10-26T14:41:05.227" v="6591" actId="20577"/>
          <ac:spMkLst>
            <pc:docMk/>
            <pc:sldMk cId="2838255146" sldId="911"/>
            <ac:spMk id="22" creationId="{C92EBF0D-4CEE-4251-B803-75C25B3AB2F6}"/>
          </ac:spMkLst>
        </pc:spChg>
        <pc:spChg chg="mod">
          <ac:chgData name="Bohms, H.M. (Michel)" userId="f0b80a2c-ca6a-4850-9433-81e4d17ec5c1" providerId="ADAL" clId="{FCB448EA-6AB6-4D36-914C-E7A4A5CE42CA}" dt="2021-10-26T14:41:05.232" v="6594" actId="20577"/>
          <ac:spMkLst>
            <pc:docMk/>
            <pc:sldMk cId="2838255146" sldId="911"/>
            <ac:spMk id="23" creationId="{E5F112F3-FB13-46AB-B6E5-7A228DBDCA4B}"/>
          </ac:spMkLst>
        </pc:spChg>
        <pc:spChg chg="mod">
          <ac:chgData name="Bohms, H.M. (Michel)" userId="f0b80a2c-ca6a-4850-9433-81e4d17ec5c1" providerId="ADAL" clId="{FCB448EA-6AB6-4D36-914C-E7A4A5CE42CA}" dt="2021-10-26T14:41:05.237" v="6597" actId="20577"/>
          <ac:spMkLst>
            <pc:docMk/>
            <pc:sldMk cId="2838255146" sldId="911"/>
            <ac:spMk id="24" creationId="{6AC850AE-7C6C-4D64-B0EC-FA0A09BE7ECD}"/>
          </ac:spMkLst>
        </pc:spChg>
        <pc:spChg chg="mod">
          <ac:chgData name="Bohms, H.M. (Michel)" userId="f0b80a2c-ca6a-4850-9433-81e4d17ec5c1" providerId="ADAL" clId="{FCB448EA-6AB6-4D36-914C-E7A4A5CE42CA}" dt="2021-10-26T14:41:05.241" v="6600" actId="20577"/>
          <ac:spMkLst>
            <pc:docMk/>
            <pc:sldMk cId="2838255146" sldId="911"/>
            <ac:spMk id="25" creationId="{F9BA54EE-E4D1-4B3F-9943-2E9431E9A29C}"/>
          </ac:spMkLst>
        </pc:spChg>
        <pc:spChg chg="mod">
          <ac:chgData name="Bohms, H.M. (Michel)" userId="f0b80a2c-ca6a-4850-9433-81e4d17ec5c1" providerId="ADAL" clId="{FCB448EA-6AB6-4D36-914C-E7A4A5CE42CA}" dt="2021-10-26T14:41:05.246" v="6603" actId="20577"/>
          <ac:spMkLst>
            <pc:docMk/>
            <pc:sldMk cId="2838255146" sldId="911"/>
            <ac:spMk id="26" creationId="{3E82CD41-F333-441A-8DA4-C96E22024CDD}"/>
          </ac:spMkLst>
        </pc:spChg>
        <pc:spChg chg="mod">
          <ac:chgData name="Bohms, H.M. (Michel)" userId="f0b80a2c-ca6a-4850-9433-81e4d17ec5c1" providerId="ADAL" clId="{FCB448EA-6AB6-4D36-914C-E7A4A5CE42CA}" dt="2021-10-26T14:41:05.250" v="6606" actId="20577"/>
          <ac:spMkLst>
            <pc:docMk/>
            <pc:sldMk cId="2838255146" sldId="911"/>
            <ac:spMk id="27" creationId="{77F2B4A2-CAAE-4B21-BD8C-C87B0CB71A31}"/>
          </ac:spMkLst>
        </pc:spChg>
        <pc:spChg chg="mod">
          <ac:chgData name="Bohms, H.M. (Michel)" userId="f0b80a2c-ca6a-4850-9433-81e4d17ec5c1" providerId="ADAL" clId="{FCB448EA-6AB6-4D36-914C-E7A4A5CE42CA}" dt="2021-10-26T14:41:05.254" v="6609" actId="20577"/>
          <ac:spMkLst>
            <pc:docMk/>
            <pc:sldMk cId="2838255146" sldId="911"/>
            <ac:spMk id="28" creationId="{0F557A07-84F3-4E22-93D4-45A11BDF038B}"/>
          </ac:spMkLst>
        </pc:spChg>
      </pc:sldChg>
      <pc:sldChg chg="modSp mod">
        <pc:chgData name="Bohms, H.M. (Michel)" userId="f0b80a2c-ca6a-4850-9433-81e4d17ec5c1" providerId="ADAL" clId="{FCB448EA-6AB6-4D36-914C-E7A4A5CE42CA}" dt="2021-10-27T14:57:17.811" v="8491" actId="20577"/>
        <pc:sldMkLst>
          <pc:docMk/>
          <pc:sldMk cId="508029489" sldId="912"/>
        </pc:sldMkLst>
        <pc:spChg chg="mod">
          <ac:chgData name="Bohms, H.M. (Michel)" userId="f0b80a2c-ca6a-4850-9433-81e4d17ec5c1" providerId="ADAL" clId="{FCB448EA-6AB6-4D36-914C-E7A4A5CE42CA}" dt="2021-10-26T14:41:05.260" v="6610" actId="790"/>
          <ac:spMkLst>
            <pc:docMk/>
            <pc:sldMk cId="508029489" sldId="912"/>
            <ac:spMk id="2" creationId="{6FCEC692-0F6D-4DEF-97B6-521EBE5EC769}"/>
          </ac:spMkLst>
        </pc:spChg>
        <pc:spChg chg="mod">
          <ac:chgData name="Bohms, H.M. (Michel)" userId="f0b80a2c-ca6a-4850-9433-81e4d17ec5c1" providerId="ADAL" clId="{FCB448EA-6AB6-4D36-914C-E7A4A5CE42CA}" dt="2021-10-26T14:41:05.265" v="6613" actId="20577"/>
          <ac:spMkLst>
            <pc:docMk/>
            <pc:sldMk cId="508029489" sldId="912"/>
            <ac:spMk id="3" creationId="{39B08A24-15DC-471A-91B6-AB130C1B06F0}"/>
          </ac:spMkLst>
        </pc:spChg>
        <pc:spChg chg="mod">
          <ac:chgData name="Bohms, H.M. (Michel)" userId="f0b80a2c-ca6a-4850-9433-81e4d17ec5c1" providerId="ADAL" clId="{FCB448EA-6AB6-4D36-914C-E7A4A5CE42CA}" dt="2021-10-26T14:41:05.266" v="6614" actId="790"/>
          <ac:spMkLst>
            <pc:docMk/>
            <pc:sldMk cId="508029489" sldId="912"/>
            <ac:spMk id="4" creationId="{79053FAA-C538-43CF-ABF5-477433B61C65}"/>
          </ac:spMkLst>
        </pc:spChg>
        <pc:spChg chg="mod">
          <ac:chgData name="Bohms, H.M. (Michel)" userId="f0b80a2c-ca6a-4850-9433-81e4d17ec5c1" providerId="ADAL" clId="{FCB448EA-6AB6-4D36-914C-E7A4A5CE42CA}" dt="2021-10-26T14:41:05.268" v="6615" actId="790"/>
          <ac:spMkLst>
            <pc:docMk/>
            <pc:sldMk cId="508029489" sldId="912"/>
            <ac:spMk id="5" creationId="{1E9709D9-EEB1-4F2D-BB81-1FCD40ACE022}"/>
          </ac:spMkLst>
        </pc:spChg>
        <pc:spChg chg="mod">
          <ac:chgData name="Bohms, H.M. (Michel)" userId="f0b80a2c-ca6a-4850-9433-81e4d17ec5c1" providerId="ADAL" clId="{FCB448EA-6AB6-4D36-914C-E7A4A5CE42CA}" dt="2021-10-26T14:41:05.269" v="6616" actId="790"/>
          <ac:spMkLst>
            <pc:docMk/>
            <pc:sldMk cId="508029489" sldId="912"/>
            <ac:spMk id="6" creationId="{0FC075E7-3A20-4918-A924-AC284199475A}"/>
          </ac:spMkLst>
        </pc:spChg>
        <pc:spChg chg="mod">
          <ac:chgData name="Bohms, H.M. (Michel)" userId="f0b80a2c-ca6a-4850-9433-81e4d17ec5c1" providerId="ADAL" clId="{FCB448EA-6AB6-4D36-914C-E7A4A5CE42CA}" dt="2021-10-27T14:57:17.811" v="8491" actId="20577"/>
          <ac:spMkLst>
            <pc:docMk/>
            <pc:sldMk cId="508029489" sldId="912"/>
            <ac:spMk id="7" creationId="{AA8871D3-1EBB-43E6-9717-F34778B73D6E}"/>
          </ac:spMkLst>
        </pc:spChg>
      </pc:sldChg>
      <pc:sldChg chg="modSp mod">
        <pc:chgData name="Bohms, H.M. (Michel)" userId="f0b80a2c-ca6a-4850-9433-81e4d17ec5c1" providerId="ADAL" clId="{FCB448EA-6AB6-4D36-914C-E7A4A5CE42CA}" dt="2021-10-26T14:41:05.719" v="6912" actId="790"/>
        <pc:sldMkLst>
          <pc:docMk/>
          <pc:sldMk cId="2830641692" sldId="913"/>
        </pc:sldMkLst>
        <pc:spChg chg="mod">
          <ac:chgData name="Bohms, H.M. (Michel)" userId="f0b80a2c-ca6a-4850-9433-81e4d17ec5c1" providerId="ADAL" clId="{FCB448EA-6AB6-4D36-914C-E7A4A5CE42CA}" dt="2021-10-26T14:41:05.708" v="6905" actId="790"/>
          <ac:spMkLst>
            <pc:docMk/>
            <pc:sldMk cId="2830641692" sldId="913"/>
            <ac:spMk id="2" creationId="{EBAC5ED6-1602-4DD3-914C-F9EC6D11508C}"/>
          </ac:spMkLst>
        </pc:spChg>
        <pc:spChg chg="mod">
          <ac:chgData name="Bohms, H.M. (Michel)" userId="f0b80a2c-ca6a-4850-9433-81e4d17ec5c1" providerId="ADAL" clId="{FCB448EA-6AB6-4D36-914C-E7A4A5CE42CA}" dt="2021-10-26T14:41:05.713" v="6908" actId="20577"/>
          <ac:spMkLst>
            <pc:docMk/>
            <pc:sldMk cId="2830641692" sldId="913"/>
            <ac:spMk id="3" creationId="{DD40F43D-1AA6-429E-AAA4-5C7A239843EC}"/>
          </ac:spMkLst>
        </pc:spChg>
        <pc:spChg chg="mod">
          <ac:chgData name="Bohms, H.M. (Michel)" userId="f0b80a2c-ca6a-4850-9433-81e4d17ec5c1" providerId="ADAL" clId="{FCB448EA-6AB6-4D36-914C-E7A4A5CE42CA}" dt="2021-10-26T14:41:05.714" v="6909" actId="790"/>
          <ac:spMkLst>
            <pc:docMk/>
            <pc:sldMk cId="2830641692" sldId="913"/>
            <ac:spMk id="4" creationId="{05CE0EA8-5388-4BA9-B16B-D2B2CEB290BF}"/>
          </ac:spMkLst>
        </pc:spChg>
        <pc:spChg chg="mod">
          <ac:chgData name="Bohms, H.M. (Michel)" userId="f0b80a2c-ca6a-4850-9433-81e4d17ec5c1" providerId="ADAL" clId="{FCB448EA-6AB6-4D36-914C-E7A4A5CE42CA}" dt="2021-10-26T14:41:05.716" v="6910" actId="790"/>
          <ac:spMkLst>
            <pc:docMk/>
            <pc:sldMk cId="2830641692" sldId="913"/>
            <ac:spMk id="5" creationId="{33DA28A8-6033-4892-B4E7-07E35306FE1A}"/>
          </ac:spMkLst>
        </pc:spChg>
        <pc:spChg chg="mod">
          <ac:chgData name="Bohms, H.M. (Michel)" userId="f0b80a2c-ca6a-4850-9433-81e4d17ec5c1" providerId="ADAL" clId="{FCB448EA-6AB6-4D36-914C-E7A4A5CE42CA}" dt="2021-10-26T14:41:05.718" v="6911" actId="790"/>
          <ac:spMkLst>
            <pc:docMk/>
            <pc:sldMk cId="2830641692" sldId="913"/>
            <ac:spMk id="6" creationId="{4491DF80-C747-41F0-B14A-E5304F21950A}"/>
          </ac:spMkLst>
        </pc:spChg>
        <pc:spChg chg="mod">
          <ac:chgData name="Bohms, H.M. (Michel)" userId="f0b80a2c-ca6a-4850-9433-81e4d17ec5c1" providerId="ADAL" clId="{FCB448EA-6AB6-4D36-914C-E7A4A5CE42CA}" dt="2021-10-26T14:41:05.719" v="6912" actId="790"/>
          <ac:spMkLst>
            <pc:docMk/>
            <pc:sldMk cId="2830641692" sldId="913"/>
            <ac:spMk id="7" creationId="{7203BA7F-0FDA-4477-AD6D-24040B861CBA}"/>
          </ac:spMkLst>
        </pc:spChg>
      </pc:sldChg>
      <pc:sldChg chg="modSp mod">
        <pc:chgData name="Bohms, H.M. (Michel)" userId="f0b80a2c-ca6a-4850-9433-81e4d17ec5c1" providerId="ADAL" clId="{FCB448EA-6AB6-4D36-914C-E7A4A5CE42CA}" dt="2021-10-27T14:57:24.305" v="8499" actId="20577"/>
        <pc:sldMkLst>
          <pc:docMk/>
          <pc:sldMk cId="1785524290" sldId="914"/>
        </pc:sldMkLst>
        <pc:spChg chg="mod">
          <ac:chgData name="Bohms, H.M. (Michel)" userId="f0b80a2c-ca6a-4850-9433-81e4d17ec5c1" providerId="ADAL" clId="{FCB448EA-6AB6-4D36-914C-E7A4A5CE42CA}" dt="2021-10-26T14:41:05.273" v="6618" actId="790"/>
          <ac:spMkLst>
            <pc:docMk/>
            <pc:sldMk cId="1785524290" sldId="914"/>
            <ac:spMk id="2" creationId="{6FCEC692-0F6D-4DEF-97B6-521EBE5EC769}"/>
          </ac:spMkLst>
        </pc:spChg>
        <pc:spChg chg="mod">
          <ac:chgData name="Bohms, H.M. (Michel)" userId="f0b80a2c-ca6a-4850-9433-81e4d17ec5c1" providerId="ADAL" clId="{FCB448EA-6AB6-4D36-914C-E7A4A5CE42CA}" dt="2021-10-26T14:41:05.277" v="6621" actId="20577"/>
          <ac:spMkLst>
            <pc:docMk/>
            <pc:sldMk cId="1785524290" sldId="914"/>
            <ac:spMk id="3" creationId="{39B08A24-15DC-471A-91B6-AB130C1B06F0}"/>
          </ac:spMkLst>
        </pc:spChg>
        <pc:spChg chg="mod">
          <ac:chgData name="Bohms, H.M. (Michel)" userId="f0b80a2c-ca6a-4850-9433-81e4d17ec5c1" providerId="ADAL" clId="{FCB448EA-6AB6-4D36-914C-E7A4A5CE42CA}" dt="2021-10-26T14:41:05.278" v="6622" actId="790"/>
          <ac:spMkLst>
            <pc:docMk/>
            <pc:sldMk cId="1785524290" sldId="914"/>
            <ac:spMk id="4" creationId="{79053FAA-C538-43CF-ABF5-477433B61C65}"/>
          </ac:spMkLst>
        </pc:spChg>
        <pc:spChg chg="mod">
          <ac:chgData name="Bohms, H.M. (Michel)" userId="f0b80a2c-ca6a-4850-9433-81e4d17ec5c1" providerId="ADAL" clId="{FCB448EA-6AB6-4D36-914C-E7A4A5CE42CA}" dt="2021-10-26T14:41:05.280" v="6623" actId="790"/>
          <ac:spMkLst>
            <pc:docMk/>
            <pc:sldMk cId="1785524290" sldId="914"/>
            <ac:spMk id="5" creationId="{1E9709D9-EEB1-4F2D-BB81-1FCD40ACE022}"/>
          </ac:spMkLst>
        </pc:spChg>
        <pc:spChg chg="mod">
          <ac:chgData name="Bohms, H.M. (Michel)" userId="f0b80a2c-ca6a-4850-9433-81e4d17ec5c1" providerId="ADAL" clId="{FCB448EA-6AB6-4D36-914C-E7A4A5CE42CA}" dt="2021-10-26T14:41:05.282" v="6624" actId="790"/>
          <ac:spMkLst>
            <pc:docMk/>
            <pc:sldMk cId="1785524290" sldId="914"/>
            <ac:spMk id="6" creationId="{0FC075E7-3A20-4918-A924-AC284199475A}"/>
          </ac:spMkLst>
        </pc:spChg>
        <pc:spChg chg="mod">
          <ac:chgData name="Bohms, H.M. (Michel)" userId="f0b80a2c-ca6a-4850-9433-81e4d17ec5c1" providerId="ADAL" clId="{FCB448EA-6AB6-4D36-914C-E7A4A5CE42CA}" dt="2021-10-27T14:57:24.305" v="8499" actId="20577"/>
          <ac:spMkLst>
            <pc:docMk/>
            <pc:sldMk cId="1785524290" sldId="914"/>
            <ac:spMk id="7" creationId="{AA8871D3-1EBB-43E6-9717-F34778B73D6E}"/>
          </ac:spMkLst>
        </pc:spChg>
      </pc:sldChg>
      <pc:sldChg chg="modSp mod">
        <pc:chgData name="Bohms, H.M. (Michel)" userId="f0b80a2c-ca6a-4850-9433-81e4d17ec5c1" providerId="ADAL" clId="{FCB448EA-6AB6-4D36-914C-E7A4A5CE42CA}" dt="2021-10-26T14:41:06.486" v="7303" actId="790"/>
        <pc:sldMkLst>
          <pc:docMk/>
          <pc:sldMk cId="470323107" sldId="916"/>
        </pc:sldMkLst>
        <pc:spChg chg="mod">
          <ac:chgData name="Bohms, H.M. (Michel)" userId="f0b80a2c-ca6a-4850-9433-81e4d17ec5c1" providerId="ADAL" clId="{FCB448EA-6AB6-4D36-914C-E7A4A5CE42CA}" dt="2021-10-26T14:41:06.474" v="7296" actId="790"/>
          <ac:spMkLst>
            <pc:docMk/>
            <pc:sldMk cId="470323107" sldId="916"/>
            <ac:spMk id="2" creationId="{98A27E24-A1B0-497B-91D4-B40EC3201E15}"/>
          </ac:spMkLst>
        </pc:spChg>
        <pc:spChg chg="mod">
          <ac:chgData name="Bohms, H.M. (Michel)" userId="f0b80a2c-ca6a-4850-9433-81e4d17ec5c1" providerId="ADAL" clId="{FCB448EA-6AB6-4D36-914C-E7A4A5CE42CA}" dt="2021-10-26T14:41:06.479" v="7299" actId="20577"/>
          <ac:spMkLst>
            <pc:docMk/>
            <pc:sldMk cId="470323107" sldId="916"/>
            <ac:spMk id="3" creationId="{B5E71F03-499C-409F-80A7-584CAC206BB2}"/>
          </ac:spMkLst>
        </pc:spChg>
        <pc:spChg chg="mod">
          <ac:chgData name="Bohms, H.M. (Michel)" userId="f0b80a2c-ca6a-4850-9433-81e4d17ec5c1" providerId="ADAL" clId="{FCB448EA-6AB6-4D36-914C-E7A4A5CE42CA}" dt="2021-10-26T14:41:06.481" v="7300" actId="790"/>
          <ac:spMkLst>
            <pc:docMk/>
            <pc:sldMk cId="470323107" sldId="916"/>
            <ac:spMk id="4" creationId="{0CF449E4-375B-4947-827B-C76E712D7750}"/>
          </ac:spMkLst>
        </pc:spChg>
        <pc:spChg chg="mod">
          <ac:chgData name="Bohms, H.M. (Michel)" userId="f0b80a2c-ca6a-4850-9433-81e4d17ec5c1" providerId="ADAL" clId="{FCB448EA-6AB6-4D36-914C-E7A4A5CE42CA}" dt="2021-10-26T14:41:06.483" v="7301" actId="790"/>
          <ac:spMkLst>
            <pc:docMk/>
            <pc:sldMk cId="470323107" sldId="916"/>
            <ac:spMk id="5" creationId="{4349ABE1-9ABE-47DB-A782-C032F1A30CAB}"/>
          </ac:spMkLst>
        </pc:spChg>
        <pc:spChg chg="mod">
          <ac:chgData name="Bohms, H.M. (Michel)" userId="f0b80a2c-ca6a-4850-9433-81e4d17ec5c1" providerId="ADAL" clId="{FCB448EA-6AB6-4D36-914C-E7A4A5CE42CA}" dt="2021-10-26T14:41:06.485" v="7302" actId="790"/>
          <ac:spMkLst>
            <pc:docMk/>
            <pc:sldMk cId="470323107" sldId="916"/>
            <ac:spMk id="6" creationId="{F73D82E4-39A4-400C-81A4-F54DC2C61E3C}"/>
          </ac:spMkLst>
        </pc:spChg>
        <pc:spChg chg="mod">
          <ac:chgData name="Bohms, H.M. (Michel)" userId="f0b80a2c-ca6a-4850-9433-81e4d17ec5c1" providerId="ADAL" clId="{FCB448EA-6AB6-4D36-914C-E7A4A5CE42CA}" dt="2021-10-26T14:41:06.486" v="7303" actId="790"/>
          <ac:spMkLst>
            <pc:docMk/>
            <pc:sldMk cId="470323107" sldId="916"/>
            <ac:spMk id="7" creationId="{7EEB106B-043A-4F1C-A89C-D5A667CD6C94}"/>
          </ac:spMkLst>
        </pc:spChg>
      </pc:sldChg>
      <pc:sldChg chg="modSp mod">
        <pc:chgData name="Bohms, H.M. (Michel)" userId="f0b80a2c-ca6a-4850-9433-81e4d17ec5c1" providerId="ADAL" clId="{FCB448EA-6AB6-4D36-914C-E7A4A5CE42CA}" dt="2021-10-26T14:41:06.189" v="7152" actId="790"/>
        <pc:sldMkLst>
          <pc:docMk/>
          <pc:sldMk cId="3732824860" sldId="917"/>
        </pc:sldMkLst>
        <pc:spChg chg="mod">
          <ac:chgData name="Bohms, H.M. (Michel)" userId="f0b80a2c-ca6a-4850-9433-81e4d17ec5c1" providerId="ADAL" clId="{FCB448EA-6AB6-4D36-914C-E7A4A5CE42CA}" dt="2021-10-26T14:41:06.180" v="7148" actId="790"/>
          <ac:spMkLst>
            <pc:docMk/>
            <pc:sldMk cId="3732824860" sldId="917"/>
            <ac:spMk id="4" creationId="{52DD7A8D-15E0-4134-9DA2-FE4208BF70DD}"/>
          </ac:spMkLst>
        </pc:spChg>
        <pc:spChg chg="mod">
          <ac:chgData name="Bohms, H.M. (Michel)" userId="f0b80a2c-ca6a-4850-9433-81e4d17ec5c1" providerId="ADAL" clId="{FCB448EA-6AB6-4D36-914C-E7A4A5CE42CA}" dt="2021-10-26T14:41:06.182" v="7149" actId="790"/>
          <ac:spMkLst>
            <pc:docMk/>
            <pc:sldMk cId="3732824860" sldId="917"/>
            <ac:spMk id="5" creationId="{81D49E64-98A4-4BFE-8B95-F2DB2B3F183B}"/>
          </ac:spMkLst>
        </pc:spChg>
        <pc:spChg chg="mod">
          <ac:chgData name="Bohms, H.M. (Michel)" userId="f0b80a2c-ca6a-4850-9433-81e4d17ec5c1" providerId="ADAL" clId="{FCB448EA-6AB6-4D36-914C-E7A4A5CE42CA}" dt="2021-10-26T14:41:06.184" v="7150" actId="790"/>
          <ac:spMkLst>
            <pc:docMk/>
            <pc:sldMk cId="3732824860" sldId="917"/>
            <ac:spMk id="6" creationId="{E7036F51-26EC-4A39-BD25-853A1FB9FD72}"/>
          </ac:spMkLst>
        </pc:spChg>
        <pc:spChg chg="mod">
          <ac:chgData name="Bohms, H.M. (Michel)" userId="f0b80a2c-ca6a-4850-9433-81e4d17ec5c1" providerId="ADAL" clId="{FCB448EA-6AB6-4D36-914C-E7A4A5CE42CA}" dt="2021-10-26T14:41:06.186" v="7151" actId="790"/>
          <ac:spMkLst>
            <pc:docMk/>
            <pc:sldMk cId="3732824860" sldId="917"/>
            <ac:spMk id="7" creationId="{ADBB3879-8965-4D67-BAE0-5851922A0518}"/>
          </ac:spMkLst>
        </pc:spChg>
        <pc:spChg chg="mod">
          <ac:chgData name="Bohms, H.M. (Michel)" userId="f0b80a2c-ca6a-4850-9433-81e4d17ec5c1" providerId="ADAL" clId="{FCB448EA-6AB6-4D36-914C-E7A4A5CE42CA}" dt="2021-10-26T14:41:06.179" v="7147" actId="20577"/>
          <ac:spMkLst>
            <pc:docMk/>
            <pc:sldMk cId="3732824860" sldId="917"/>
            <ac:spMk id="8" creationId="{9CA4A0F0-6DAE-4E20-A9CC-A0A24A55B63B}"/>
          </ac:spMkLst>
        </pc:spChg>
        <pc:spChg chg="mod">
          <ac:chgData name="Bohms, H.M. (Michel)" userId="f0b80a2c-ca6a-4850-9433-81e4d17ec5c1" providerId="ADAL" clId="{FCB448EA-6AB6-4D36-914C-E7A4A5CE42CA}" dt="2021-10-26T14:41:06.189" v="7152" actId="790"/>
          <ac:spMkLst>
            <pc:docMk/>
            <pc:sldMk cId="3732824860" sldId="917"/>
            <ac:spMk id="29" creationId="{C9C124EC-0736-473E-B15D-330940FD737F}"/>
          </ac:spMkLst>
        </pc:spChg>
      </pc:sldChg>
      <pc:sldChg chg="modSp mod">
        <pc:chgData name="Bohms, H.M. (Michel)" userId="f0b80a2c-ca6a-4850-9433-81e4d17ec5c1" providerId="ADAL" clId="{FCB448EA-6AB6-4D36-914C-E7A4A5CE42CA}" dt="2021-10-26T14:41:06.007" v="7048" actId="20577"/>
        <pc:sldMkLst>
          <pc:docMk/>
          <pc:sldMk cId="3549408343" sldId="918"/>
        </pc:sldMkLst>
        <pc:spChg chg="mod">
          <ac:chgData name="Bohms, H.M. (Michel)" userId="f0b80a2c-ca6a-4850-9433-81e4d17ec5c1" providerId="ADAL" clId="{FCB448EA-6AB6-4D36-914C-E7A4A5CE42CA}" dt="2021-10-26T14:41:05.998" v="7042" actId="790"/>
          <ac:spMkLst>
            <pc:docMk/>
            <pc:sldMk cId="3549408343" sldId="918"/>
            <ac:spMk id="4" creationId="{7F5382B3-9955-4D4F-BFF0-020BF563A063}"/>
          </ac:spMkLst>
        </pc:spChg>
        <pc:spChg chg="mod">
          <ac:chgData name="Bohms, H.M. (Michel)" userId="f0b80a2c-ca6a-4850-9433-81e4d17ec5c1" providerId="ADAL" clId="{FCB448EA-6AB6-4D36-914C-E7A4A5CE42CA}" dt="2021-10-26T14:41:06" v="7043" actId="790"/>
          <ac:spMkLst>
            <pc:docMk/>
            <pc:sldMk cId="3549408343" sldId="918"/>
            <ac:spMk id="5" creationId="{E8AFD11D-CB5C-46E8-8252-27A43E80041C}"/>
          </ac:spMkLst>
        </pc:spChg>
        <pc:spChg chg="mod">
          <ac:chgData name="Bohms, H.M. (Michel)" userId="f0b80a2c-ca6a-4850-9433-81e4d17ec5c1" providerId="ADAL" clId="{FCB448EA-6AB6-4D36-914C-E7A4A5CE42CA}" dt="2021-10-26T14:41:06.001" v="7044" actId="790"/>
          <ac:spMkLst>
            <pc:docMk/>
            <pc:sldMk cId="3549408343" sldId="918"/>
            <ac:spMk id="6" creationId="{3ABCEA7F-F7E3-49DE-84AB-5AFE6306D99A}"/>
          </ac:spMkLst>
        </pc:spChg>
        <pc:spChg chg="mod">
          <ac:chgData name="Bohms, H.M. (Michel)" userId="f0b80a2c-ca6a-4850-9433-81e4d17ec5c1" providerId="ADAL" clId="{FCB448EA-6AB6-4D36-914C-E7A4A5CE42CA}" dt="2021-10-26T14:41:06.003" v="7045" actId="790"/>
          <ac:spMkLst>
            <pc:docMk/>
            <pc:sldMk cId="3549408343" sldId="918"/>
            <ac:spMk id="7" creationId="{3D7F5EF5-E7D8-4391-A10C-0FC302F55015}"/>
          </ac:spMkLst>
        </pc:spChg>
        <pc:spChg chg="mod">
          <ac:chgData name="Bohms, H.M. (Michel)" userId="f0b80a2c-ca6a-4850-9433-81e4d17ec5c1" providerId="ADAL" clId="{FCB448EA-6AB6-4D36-914C-E7A4A5CE42CA}" dt="2021-10-26T14:41:06.007" v="7048" actId="20577"/>
          <ac:spMkLst>
            <pc:docMk/>
            <pc:sldMk cId="3549408343" sldId="918"/>
            <ac:spMk id="9" creationId="{8973FEA3-E2B1-454A-8247-384E73812A7E}"/>
          </ac:spMkLst>
        </pc:spChg>
      </pc:sldChg>
      <pc:sldChg chg="modSp mod">
        <pc:chgData name="Bohms, H.M. (Michel)" userId="f0b80a2c-ca6a-4850-9433-81e4d17ec5c1" providerId="ADAL" clId="{FCB448EA-6AB6-4D36-914C-E7A4A5CE42CA}" dt="2021-10-26T14:41:06.409" v="7268" actId="790"/>
        <pc:sldMkLst>
          <pc:docMk/>
          <pc:sldMk cId="1139366616" sldId="919"/>
        </pc:sldMkLst>
        <pc:spChg chg="mod">
          <ac:chgData name="Bohms, H.M. (Michel)" userId="f0b80a2c-ca6a-4850-9433-81e4d17ec5c1" providerId="ADAL" clId="{FCB448EA-6AB6-4D36-914C-E7A4A5CE42CA}" dt="2021-10-26T14:41:06.396" v="7261" actId="790"/>
          <ac:spMkLst>
            <pc:docMk/>
            <pc:sldMk cId="1139366616" sldId="919"/>
            <ac:spMk id="2" creationId="{D96C5AB3-E741-468F-9436-845606532956}"/>
          </ac:spMkLst>
        </pc:spChg>
        <pc:spChg chg="mod">
          <ac:chgData name="Bohms, H.M. (Michel)" userId="f0b80a2c-ca6a-4850-9433-81e4d17ec5c1" providerId="ADAL" clId="{FCB448EA-6AB6-4D36-914C-E7A4A5CE42CA}" dt="2021-10-26T14:41:06.402" v="7264" actId="20577"/>
          <ac:spMkLst>
            <pc:docMk/>
            <pc:sldMk cId="1139366616" sldId="919"/>
            <ac:spMk id="3" creationId="{9C25066E-15CB-4639-A298-AA256FC65FF8}"/>
          </ac:spMkLst>
        </pc:spChg>
        <pc:spChg chg="mod">
          <ac:chgData name="Bohms, H.M. (Michel)" userId="f0b80a2c-ca6a-4850-9433-81e4d17ec5c1" providerId="ADAL" clId="{FCB448EA-6AB6-4D36-914C-E7A4A5CE42CA}" dt="2021-10-26T14:41:06.404" v="7265" actId="790"/>
          <ac:spMkLst>
            <pc:docMk/>
            <pc:sldMk cId="1139366616" sldId="919"/>
            <ac:spMk id="4" creationId="{D5DFCBF9-71C6-4A87-9FC9-2700477CF344}"/>
          </ac:spMkLst>
        </pc:spChg>
        <pc:spChg chg="mod">
          <ac:chgData name="Bohms, H.M. (Michel)" userId="f0b80a2c-ca6a-4850-9433-81e4d17ec5c1" providerId="ADAL" clId="{FCB448EA-6AB6-4D36-914C-E7A4A5CE42CA}" dt="2021-10-26T14:41:06.406" v="7266" actId="790"/>
          <ac:spMkLst>
            <pc:docMk/>
            <pc:sldMk cId="1139366616" sldId="919"/>
            <ac:spMk id="5" creationId="{5BA42C9E-6D56-4A42-99F5-159A060F8E0E}"/>
          </ac:spMkLst>
        </pc:spChg>
        <pc:spChg chg="mod">
          <ac:chgData name="Bohms, H.M. (Michel)" userId="f0b80a2c-ca6a-4850-9433-81e4d17ec5c1" providerId="ADAL" clId="{FCB448EA-6AB6-4D36-914C-E7A4A5CE42CA}" dt="2021-10-26T14:41:06.407" v="7267" actId="790"/>
          <ac:spMkLst>
            <pc:docMk/>
            <pc:sldMk cId="1139366616" sldId="919"/>
            <ac:spMk id="7" creationId="{8DF597C6-1C50-4010-A58B-4A1073B1CF6B}"/>
          </ac:spMkLst>
        </pc:spChg>
        <pc:spChg chg="mod">
          <ac:chgData name="Bohms, H.M. (Michel)" userId="f0b80a2c-ca6a-4850-9433-81e4d17ec5c1" providerId="ADAL" clId="{FCB448EA-6AB6-4D36-914C-E7A4A5CE42CA}" dt="2021-10-26T14:41:06.409" v="7268" actId="790"/>
          <ac:spMkLst>
            <pc:docMk/>
            <pc:sldMk cId="1139366616" sldId="919"/>
            <ac:spMk id="16" creationId="{BC411A01-6270-4773-B84D-3F2974012B76}"/>
          </ac:spMkLst>
        </pc:spChg>
      </pc:sldChg>
      <pc:sldChg chg="modSp mod">
        <pc:chgData name="Bohms, H.M. (Michel)" userId="f0b80a2c-ca6a-4850-9433-81e4d17ec5c1" providerId="ADAL" clId="{FCB448EA-6AB6-4D36-914C-E7A4A5CE42CA}" dt="2021-10-26T14:41:06.501" v="7311" actId="790"/>
        <pc:sldMkLst>
          <pc:docMk/>
          <pc:sldMk cId="3706623616" sldId="920"/>
        </pc:sldMkLst>
        <pc:spChg chg="mod">
          <ac:chgData name="Bohms, H.M. (Michel)" userId="f0b80a2c-ca6a-4850-9433-81e4d17ec5c1" providerId="ADAL" clId="{FCB448EA-6AB6-4D36-914C-E7A4A5CE42CA}" dt="2021-10-26T14:41:06.489" v="7304" actId="790"/>
          <ac:spMkLst>
            <pc:docMk/>
            <pc:sldMk cId="3706623616" sldId="920"/>
            <ac:spMk id="2" creationId="{98A27E24-A1B0-497B-91D4-B40EC3201E15}"/>
          </ac:spMkLst>
        </pc:spChg>
        <pc:spChg chg="mod">
          <ac:chgData name="Bohms, H.M. (Michel)" userId="f0b80a2c-ca6a-4850-9433-81e4d17ec5c1" providerId="ADAL" clId="{FCB448EA-6AB6-4D36-914C-E7A4A5CE42CA}" dt="2021-10-26T14:41:06.494" v="7307" actId="20577"/>
          <ac:spMkLst>
            <pc:docMk/>
            <pc:sldMk cId="3706623616" sldId="920"/>
            <ac:spMk id="3" creationId="{B5E71F03-499C-409F-80A7-584CAC206BB2}"/>
          </ac:spMkLst>
        </pc:spChg>
        <pc:spChg chg="mod">
          <ac:chgData name="Bohms, H.M. (Michel)" userId="f0b80a2c-ca6a-4850-9433-81e4d17ec5c1" providerId="ADAL" clId="{FCB448EA-6AB6-4D36-914C-E7A4A5CE42CA}" dt="2021-10-26T14:41:06.496" v="7308" actId="790"/>
          <ac:spMkLst>
            <pc:docMk/>
            <pc:sldMk cId="3706623616" sldId="920"/>
            <ac:spMk id="4" creationId="{0CF449E4-375B-4947-827B-C76E712D7750}"/>
          </ac:spMkLst>
        </pc:spChg>
        <pc:spChg chg="mod">
          <ac:chgData name="Bohms, H.M. (Michel)" userId="f0b80a2c-ca6a-4850-9433-81e4d17ec5c1" providerId="ADAL" clId="{FCB448EA-6AB6-4D36-914C-E7A4A5CE42CA}" dt="2021-10-26T14:41:06.498" v="7309" actId="790"/>
          <ac:spMkLst>
            <pc:docMk/>
            <pc:sldMk cId="3706623616" sldId="920"/>
            <ac:spMk id="5" creationId="{4349ABE1-9ABE-47DB-A782-C032F1A30CAB}"/>
          </ac:spMkLst>
        </pc:spChg>
        <pc:spChg chg="mod">
          <ac:chgData name="Bohms, H.M. (Michel)" userId="f0b80a2c-ca6a-4850-9433-81e4d17ec5c1" providerId="ADAL" clId="{FCB448EA-6AB6-4D36-914C-E7A4A5CE42CA}" dt="2021-10-26T14:41:06.500" v="7310" actId="790"/>
          <ac:spMkLst>
            <pc:docMk/>
            <pc:sldMk cId="3706623616" sldId="920"/>
            <ac:spMk id="6" creationId="{F73D82E4-39A4-400C-81A4-F54DC2C61E3C}"/>
          </ac:spMkLst>
        </pc:spChg>
        <pc:spChg chg="mod">
          <ac:chgData name="Bohms, H.M. (Michel)" userId="f0b80a2c-ca6a-4850-9433-81e4d17ec5c1" providerId="ADAL" clId="{FCB448EA-6AB6-4D36-914C-E7A4A5CE42CA}" dt="2021-10-26T14:41:06.501" v="7311" actId="790"/>
          <ac:spMkLst>
            <pc:docMk/>
            <pc:sldMk cId="3706623616" sldId="920"/>
            <ac:spMk id="7" creationId="{7EEB106B-043A-4F1C-A89C-D5A667CD6C94}"/>
          </ac:spMkLst>
        </pc:spChg>
      </pc:sldChg>
      <pc:sldChg chg="modSp mod">
        <pc:chgData name="Bohms, H.M. (Michel)" userId="f0b80a2c-ca6a-4850-9433-81e4d17ec5c1" providerId="ADAL" clId="{FCB448EA-6AB6-4D36-914C-E7A4A5CE42CA}" dt="2021-10-26T14:41:06.531" v="7327" actId="790"/>
        <pc:sldMkLst>
          <pc:docMk/>
          <pc:sldMk cId="644731249" sldId="921"/>
        </pc:sldMkLst>
        <pc:spChg chg="mod">
          <ac:chgData name="Bohms, H.M. (Michel)" userId="f0b80a2c-ca6a-4850-9433-81e4d17ec5c1" providerId="ADAL" clId="{FCB448EA-6AB6-4D36-914C-E7A4A5CE42CA}" dt="2021-10-26T14:41:06.519" v="7320" actId="790"/>
          <ac:spMkLst>
            <pc:docMk/>
            <pc:sldMk cId="644731249" sldId="921"/>
            <ac:spMk id="2" creationId="{98A27E24-A1B0-497B-91D4-B40EC3201E15}"/>
          </ac:spMkLst>
        </pc:spChg>
        <pc:spChg chg="mod">
          <ac:chgData name="Bohms, H.M. (Michel)" userId="f0b80a2c-ca6a-4850-9433-81e4d17ec5c1" providerId="ADAL" clId="{FCB448EA-6AB6-4D36-914C-E7A4A5CE42CA}" dt="2021-10-26T14:41:06.524" v="7323" actId="20577"/>
          <ac:spMkLst>
            <pc:docMk/>
            <pc:sldMk cId="644731249" sldId="921"/>
            <ac:spMk id="3" creationId="{B5E71F03-499C-409F-80A7-584CAC206BB2}"/>
          </ac:spMkLst>
        </pc:spChg>
        <pc:spChg chg="mod">
          <ac:chgData name="Bohms, H.M. (Michel)" userId="f0b80a2c-ca6a-4850-9433-81e4d17ec5c1" providerId="ADAL" clId="{FCB448EA-6AB6-4D36-914C-E7A4A5CE42CA}" dt="2021-10-26T14:41:06.525" v="7324" actId="790"/>
          <ac:spMkLst>
            <pc:docMk/>
            <pc:sldMk cId="644731249" sldId="921"/>
            <ac:spMk id="4" creationId="{0CF449E4-375B-4947-827B-C76E712D7750}"/>
          </ac:spMkLst>
        </pc:spChg>
        <pc:spChg chg="mod">
          <ac:chgData name="Bohms, H.M. (Michel)" userId="f0b80a2c-ca6a-4850-9433-81e4d17ec5c1" providerId="ADAL" clId="{FCB448EA-6AB6-4D36-914C-E7A4A5CE42CA}" dt="2021-10-26T14:41:06.527" v="7325" actId="790"/>
          <ac:spMkLst>
            <pc:docMk/>
            <pc:sldMk cId="644731249" sldId="921"/>
            <ac:spMk id="5" creationId="{4349ABE1-9ABE-47DB-A782-C032F1A30CAB}"/>
          </ac:spMkLst>
        </pc:spChg>
        <pc:spChg chg="mod">
          <ac:chgData name="Bohms, H.M. (Michel)" userId="f0b80a2c-ca6a-4850-9433-81e4d17ec5c1" providerId="ADAL" clId="{FCB448EA-6AB6-4D36-914C-E7A4A5CE42CA}" dt="2021-10-26T14:41:06.529" v="7326" actId="790"/>
          <ac:spMkLst>
            <pc:docMk/>
            <pc:sldMk cId="644731249" sldId="921"/>
            <ac:spMk id="6" creationId="{F73D82E4-39A4-400C-81A4-F54DC2C61E3C}"/>
          </ac:spMkLst>
        </pc:spChg>
        <pc:spChg chg="mod">
          <ac:chgData name="Bohms, H.M. (Michel)" userId="f0b80a2c-ca6a-4850-9433-81e4d17ec5c1" providerId="ADAL" clId="{FCB448EA-6AB6-4D36-914C-E7A4A5CE42CA}" dt="2021-10-26T14:41:06.531" v="7327" actId="790"/>
          <ac:spMkLst>
            <pc:docMk/>
            <pc:sldMk cId="644731249" sldId="921"/>
            <ac:spMk id="7" creationId="{7EEB106B-043A-4F1C-A89C-D5A667CD6C94}"/>
          </ac:spMkLst>
        </pc:spChg>
      </pc:sldChg>
      <pc:sldChg chg="modSp mod">
        <pc:chgData name="Bohms, H.M. (Michel)" userId="f0b80a2c-ca6a-4850-9433-81e4d17ec5c1" providerId="ADAL" clId="{FCB448EA-6AB6-4D36-914C-E7A4A5CE42CA}" dt="2021-10-26T14:41:06.558" v="7343" actId="790"/>
        <pc:sldMkLst>
          <pc:docMk/>
          <pc:sldMk cId="4190988127" sldId="922"/>
        </pc:sldMkLst>
        <pc:spChg chg="mod">
          <ac:chgData name="Bohms, H.M. (Michel)" userId="f0b80a2c-ca6a-4850-9433-81e4d17ec5c1" providerId="ADAL" clId="{FCB448EA-6AB6-4D36-914C-E7A4A5CE42CA}" dt="2021-10-26T14:41:06.547" v="7336" actId="790"/>
          <ac:spMkLst>
            <pc:docMk/>
            <pc:sldMk cId="4190988127" sldId="922"/>
            <ac:spMk id="2" creationId="{98A27E24-A1B0-497B-91D4-B40EC3201E15}"/>
          </ac:spMkLst>
        </pc:spChg>
        <pc:spChg chg="mod">
          <ac:chgData name="Bohms, H.M. (Michel)" userId="f0b80a2c-ca6a-4850-9433-81e4d17ec5c1" providerId="ADAL" clId="{FCB448EA-6AB6-4D36-914C-E7A4A5CE42CA}" dt="2021-10-26T14:41:06.552" v="7339" actId="20577"/>
          <ac:spMkLst>
            <pc:docMk/>
            <pc:sldMk cId="4190988127" sldId="922"/>
            <ac:spMk id="3" creationId="{B5E71F03-499C-409F-80A7-584CAC206BB2}"/>
          </ac:spMkLst>
        </pc:spChg>
        <pc:spChg chg="mod">
          <ac:chgData name="Bohms, H.M. (Michel)" userId="f0b80a2c-ca6a-4850-9433-81e4d17ec5c1" providerId="ADAL" clId="{FCB448EA-6AB6-4D36-914C-E7A4A5CE42CA}" dt="2021-10-26T14:41:06.553" v="7340" actId="790"/>
          <ac:spMkLst>
            <pc:docMk/>
            <pc:sldMk cId="4190988127" sldId="922"/>
            <ac:spMk id="4" creationId="{0CF449E4-375B-4947-827B-C76E712D7750}"/>
          </ac:spMkLst>
        </pc:spChg>
        <pc:spChg chg="mod">
          <ac:chgData name="Bohms, H.M. (Michel)" userId="f0b80a2c-ca6a-4850-9433-81e4d17ec5c1" providerId="ADAL" clId="{FCB448EA-6AB6-4D36-914C-E7A4A5CE42CA}" dt="2021-10-26T14:41:06.555" v="7341" actId="790"/>
          <ac:spMkLst>
            <pc:docMk/>
            <pc:sldMk cId="4190988127" sldId="922"/>
            <ac:spMk id="5" creationId="{4349ABE1-9ABE-47DB-A782-C032F1A30CAB}"/>
          </ac:spMkLst>
        </pc:spChg>
        <pc:spChg chg="mod">
          <ac:chgData name="Bohms, H.M. (Michel)" userId="f0b80a2c-ca6a-4850-9433-81e4d17ec5c1" providerId="ADAL" clId="{FCB448EA-6AB6-4D36-914C-E7A4A5CE42CA}" dt="2021-10-26T14:41:06.557" v="7342" actId="790"/>
          <ac:spMkLst>
            <pc:docMk/>
            <pc:sldMk cId="4190988127" sldId="922"/>
            <ac:spMk id="6" creationId="{F73D82E4-39A4-400C-81A4-F54DC2C61E3C}"/>
          </ac:spMkLst>
        </pc:spChg>
        <pc:spChg chg="mod">
          <ac:chgData name="Bohms, H.M. (Michel)" userId="f0b80a2c-ca6a-4850-9433-81e4d17ec5c1" providerId="ADAL" clId="{FCB448EA-6AB6-4D36-914C-E7A4A5CE42CA}" dt="2021-10-26T14:41:06.558" v="7343" actId="790"/>
          <ac:spMkLst>
            <pc:docMk/>
            <pc:sldMk cId="4190988127" sldId="922"/>
            <ac:spMk id="7" creationId="{7EEB106B-043A-4F1C-A89C-D5A667CD6C94}"/>
          </ac:spMkLst>
        </pc:spChg>
      </pc:sldChg>
      <pc:sldChg chg="modSp mod">
        <pc:chgData name="Bohms, H.M. (Michel)" userId="f0b80a2c-ca6a-4850-9433-81e4d17ec5c1" providerId="ADAL" clId="{FCB448EA-6AB6-4D36-914C-E7A4A5CE42CA}" dt="2021-10-26T14:41:06.587" v="7359" actId="790"/>
        <pc:sldMkLst>
          <pc:docMk/>
          <pc:sldMk cId="339824877" sldId="923"/>
        </pc:sldMkLst>
        <pc:spChg chg="mod">
          <ac:chgData name="Bohms, H.M. (Michel)" userId="f0b80a2c-ca6a-4850-9433-81e4d17ec5c1" providerId="ADAL" clId="{FCB448EA-6AB6-4D36-914C-E7A4A5CE42CA}" dt="2021-10-26T14:41:06.576" v="7352" actId="790"/>
          <ac:spMkLst>
            <pc:docMk/>
            <pc:sldMk cId="339824877" sldId="923"/>
            <ac:spMk id="2" creationId="{98A27E24-A1B0-497B-91D4-B40EC3201E15}"/>
          </ac:spMkLst>
        </pc:spChg>
        <pc:spChg chg="mod">
          <ac:chgData name="Bohms, H.M. (Michel)" userId="f0b80a2c-ca6a-4850-9433-81e4d17ec5c1" providerId="ADAL" clId="{FCB448EA-6AB6-4D36-914C-E7A4A5CE42CA}" dt="2021-10-26T14:41:06.581" v="7355" actId="20577"/>
          <ac:spMkLst>
            <pc:docMk/>
            <pc:sldMk cId="339824877" sldId="923"/>
            <ac:spMk id="3" creationId="{B5E71F03-499C-409F-80A7-584CAC206BB2}"/>
          </ac:spMkLst>
        </pc:spChg>
        <pc:spChg chg="mod">
          <ac:chgData name="Bohms, H.M. (Michel)" userId="f0b80a2c-ca6a-4850-9433-81e4d17ec5c1" providerId="ADAL" clId="{FCB448EA-6AB6-4D36-914C-E7A4A5CE42CA}" dt="2021-10-26T14:41:06.583" v="7356" actId="790"/>
          <ac:spMkLst>
            <pc:docMk/>
            <pc:sldMk cId="339824877" sldId="923"/>
            <ac:spMk id="4" creationId="{0CF449E4-375B-4947-827B-C76E712D7750}"/>
          </ac:spMkLst>
        </pc:spChg>
        <pc:spChg chg="mod">
          <ac:chgData name="Bohms, H.M. (Michel)" userId="f0b80a2c-ca6a-4850-9433-81e4d17ec5c1" providerId="ADAL" clId="{FCB448EA-6AB6-4D36-914C-E7A4A5CE42CA}" dt="2021-10-26T14:41:06.584" v="7357" actId="790"/>
          <ac:spMkLst>
            <pc:docMk/>
            <pc:sldMk cId="339824877" sldId="923"/>
            <ac:spMk id="5" creationId="{4349ABE1-9ABE-47DB-A782-C032F1A30CAB}"/>
          </ac:spMkLst>
        </pc:spChg>
        <pc:spChg chg="mod">
          <ac:chgData name="Bohms, H.M. (Michel)" userId="f0b80a2c-ca6a-4850-9433-81e4d17ec5c1" providerId="ADAL" clId="{FCB448EA-6AB6-4D36-914C-E7A4A5CE42CA}" dt="2021-10-26T14:41:06.586" v="7358" actId="790"/>
          <ac:spMkLst>
            <pc:docMk/>
            <pc:sldMk cId="339824877" sldId="923"/>
            <ac:spMk id="6" creationId="{F73D82E4-39A4-400C-81A4-F54DC2C61E3C}"/>
          </ac:spMkLst>
        </pc:spChg>
        <pc:spChg chg="mod">
          <ac:chgData name="Bohms, H.M. (Michel)" userId="f0b80a2c-ca6a-4850-9433-81e4d17ec5c1" providerId="ADAL" clId="{FCB448EA-6AB6-4D36-914C-E7A4A5CE42CA}" dt="2021-10-26T14:41:06.587" v="7359" actId="790"/>
          <ac:spMkLst>
            <pc:docMk/>
            <pc:sldMk cId="339824877" sldId="923"/>
            <ac:spMk id="7" creationId="{7EEB106B-043A-4F1C-A89C-D5A667CD6C94}"/>
          </ac:spMkLst>
        </pc:spChg>
      </pc:sldChg>
      <pc:sldChg chg="modSp mod">
        <pc:chgData name="Bohms, H.M. (Michel)" userId="f0b80a2c-ca6a-4850-9433-81e4d17ec5c1" providerId="ADAL" clId="{FCB448EA-6AB6-4D36-914C-E7A4A5CE42CA}" dt="2021-10-26T14:41:06.618" v="7376" actId="790"/>
        <pc:sldMkLst>
          <pc:docMk/>
          <pc:sldMk cId="384457210" sldId="924"/>
        </pc:sldMkLst>
        <pc:spChg chg="mod">
          <ac:chgData name="Bohms, H.M. (Michel)" userId="f0b80a2c-ca6a-4850-9433-81e4d17ec5c1" providerId="ADAL" clId="{FCB448EA-6AB6-4D36-914C-E7A4A5CE42CA}" dt="2021-10-26T14:41:06.606" v="7369" actId="790"/>
          <ac:spMkLst>
            <pc:docMk/>
            <pc:sldMk cId="384457210" sldId="924"/>
            <ac:spMk id="2" creationId="{98A27E24-A1B0-497B-91D4-B40EC3201E15}"/>
          </ac:spMkLst>
        </pc:spChg>
        <pc:spChg chg="mod">
          <ac:chgData name="Bohms, H.M. (Michel)" userId="f0b80a2c-ca6a-4850-9433-81e4d17ec5c1" providerId="ADAL" clId="{FCB448EA-6AB6-4D36-914C-E7A4A5CE42CA}" dt="2021-10-26T14:41:06.611" v="7372" actId="20577"/>
          <ac:spMkLst>
            <pc:docMk/>
            <pc:sldMk cId="384457210" sldId="924"/>
            <ac:spMk id="3" creationId="{B5E71F03-499C-409F-80A7-584CAC206BB2}"/>
          </ac:spMkLst>
        </pc:spChg>
        <pc:spChg chg="mod">
          <ac:chgData name="Bohms, H.M. (Michel)" userId="f0b80a2c-ca6a-4850-9433-81e4d17ec5c1" providerId="ADAL" clId="{FCB448EA-6AB6-4D36-914C-E7A4A5CE42CA}" dt="2021-10-26T14:41:06.613" v="7373" actId="790"/>
          <ac:spMkLst>
            <pc:docMk/>
            <pc:sldMk cId="384457210" sldId="924"/>
            <ac:spMk id="4" creationId="{0CF449E4-375B-4947-827B-C76E712D7750}"/>
          </ac:spMkLst>
        </pc:spChg>
        <pc:spChg chg="mod">
          <ac:chgData name="Bohms, H.M. (Michel)" userId="f0b80a2c-ca6a-4850-9433-81e4d17ec5c1" providerId="ADAL" clId="{FCB448EA-6AB6-4D36-914C-E7A4A5CE42CA}" dt="2021-10-26T14:41:06.615" v="7374" actId="790"/>
          <ac:spMkLst>
            <pc:docMk/>
            <pc:sldMk cId="384457210" sldId="924"/>
            <ac:spMk id="5" creationId="{4349ABE1-9ABE-47DB-A782-C032F1A30CAB}"/>
          </ac:spMkLst>
        </pc:spChg>
        <pc:spChg chg="mod">
          <ac:chgData name="Bohms, H.M. (Michel)" userId="f0b80a2c-ca6a-4850-9433-81e4d17ec5c1" providerId="ADAL" clId="{FCB448EA-6AB6-4D36-914C-E7A4A5CE42CA}" dt="2021-10-26T14:41:06.616" v="7375" actId="790"/>
          <ac:spMkLst>
            <pc:docMk/>
            <pc:sldMk cId="384457210" sldId="924"/>
            <ac:spMk id="6" creationId="{F73D82E4-39A4-400C-81A4-F54DC2C61E3C}"/>
          </ac:spMkLst>
        </pc:spChg>
        <pc:spChg chg="mod">
          <ac:chgData name="Bohms, H.M. (Michel)" userId="f0b80a2c-ca6a-4850-9433-81e4d17ec5c1" providerId="ADAL" clId="{FCB448EA-6AB6-4D36-914C-E7A4A5CE42CA}" dt="2021-10-26T14:41:06.618" v="7376" actId="790"/>
          <ac:spMkLst>
            <pc:docMk/>
            <pc:sldMk cId="384457210" sldId="924"/>
            <ac:spMk id="7" creationId="{7EEB106B-043A-4F1C-A89C-D5A667CD6C94}"/>
          </ac:spMkLst>
        </pc:spChg>
      </pc:sldChg>
      <pc:sldChg chg="modSp mod">
        <pc:chgData name="Bohms, H.M. (Michel)" userId="f0b80a2c-ca6a-4850-9433-81e4d17ec5c1" providerId="ADAL" clId="{FCB448EA-6AB6-4D36-914C-E7A4A5CE42CA}" dt="2021-10-26T14:41:06.645" v="7392" actId="790"/>
        <pc:sldMkLst>
          <pc:docMk/>
          <pc:sldMk cId="4178951195" sldId="925"/>
        </pc:sldMkLst>
        <pc:spChg chg="mod">
          <ac:chgData name="Bohms, H.M. (Michel)" userId="f0b80a2c-ca6a-4850-9433-81e4d17ec5c1" providerId="ADAL" clId="{FCB448EA-6AB6-4D36-914C-E7A4A5CE42CA}" dt="2021-10-26T14:41:06.634" v="7385" actId="790"/>
          <ac:spMkLst>
            <pc:docMk/>
            <pc:sldMk cId="4178951195" sldId="925"/>
            <ac:spMk id="2" creationId="{98A27E24-A1B0-497B-91D4-B40EC3201E15}"/>
          </ac:spMkLst>
        </pc:spChg>
        <pc:spChg chg="mod">
          <ac:chgData name="Bohms, H.M. (Michel)" userId="f0b80a2c-ca6a-4850-9433-81e4d17ec5c1" providerId="ADAL" clId="{FCB448EA-6AB6-4D36-914C-E7A4A5CE42CA}" dt="2021-10-26T14:41:06.639" v="7388" actId="20577"/>
          <ac:spMkLst>
            <pc:docMk/>
            <pc:sldMk cId="4178951195" sldId="925"/>
            <ac:spMk id="3" creationId="{B5E71F03-499C-409F-80A7-584CAC206BB2}"/>
          </ac:spMkLst>
        </pc:spChg>
        <pc:spChg chg="mod">
          <ac:chgData name="Bohms, H.M. (Michel)" userId="f0b80a2c-ca6a-4850-9433-81e4d17ec5c1" providerId="ADAL" clId="{FCB448EA-6AB6-4D36-914C-E7A4A5CE42CA}" dt="2021-10-26T14:41:06.641" v="7389" actId="790"/>
          <ac:spMkLst>
            <pc:docMk/>
            <pc:sldMk cId="4178951195" sldId="925"/>
            <ac:spMk id="4" creationId="{0CF449E4-375B-4947-827B-C76E712D7750}"/>
          </ac:spMkLst>
        </pc:spChg>
        <pc:spChg chg="mod">
          <ac:chgData name="Bohms, H.M. (Michel)" userId="f0b80a2c-ca6a-4850-9433-81e4d17ec5c1" providerId="ADAL" clId="{FCB448EA-6AB6-4D36-914C-E7A4A5CE42CA}" dt="2021-10-26T14:41:06.642" v="7390" actId="790"/>
          <ac:spMkLst>
            <pc:docMk/>
            <pc:sldMk cId="4178951195" sldId="925"/>
            <ac:spMk id="5" creationId="{4349ABE1-9ABE-47DB-A782-C032F1A30CAB}"/>
          </ac:spMkLst>
        </pc:spChg>
        <pc:spChg chg="mod">
          <ac:chgData name="Bohms, H.M. (Michel)" userId="f0b80a2c-ca6a-4850-9433-81e4d17ec5c1" providerId="ADAL" clId="{FCB448EA-6AB6-4D36-914C-E7A4A5CE42CA}" dt="2021-10-26T14:41:06.644" v="7391" actId="790"/>
          <ac:spMkLst>
            <pc:docMk/>
            <pc:sldMk cId="4178951195" sldId="925"/>
            <ac:spMk id="6" creationId="{F73D82E4-39A4-400C-81A4-F54DC2C61E3C}"/>
          </ac:spMkLst>
        </pc:spChg>
        <pc:spChg chg="mod">
          <ac:chgData name="Bohms, H.M. (Michel)" userId="f0b80a2c-ca6a-4850-9433-81e4d17ec5c1" providerId="ADAL" clId="{FCB448EA-6AB6-4D36-914C-E7A4A5CE42CA}" dt="2021-10-26T14:41:06.645" v="7392" actId="790"/>
          <ac:spMkLst>
            <pc:docMk/>
            <pc:sldMk cId="4178951195" sldId="925"/>
            <ac:spMk id="7" creationId="{7EEB106B-043A-4F1C-A89C-D5A667CD6C94}"/>
          </ac:spMkLst>
        </pc:spChg>
      </pc:sldChg>
      <pc:sldChg chg="modSp mod">
        <pc:chgData name="Bohms, H.M. (Michel)" userId="f0b80a2c-ca6a-4850-9433-81e4d17ec5c1" providerId="ADAL" clId="{FCB448EA-6AB6-4D36-914C-E7A4A5CE42CA}" dt="2021-10-26T14:41:06.680" v="7408" actId="790"/>
        <pc:sldMkLst>
          <pc:docMk/>
          <pc:sldMk cId="3129893327" sldId="927"/>
        </pc:sldMkLst>
        <pc:spChg chg="mod">
          <ac:chgData name="Bohms, H.M. (Michel)" userId="f0b80a2c-ca6a-4850-9433-81e4d17ec5c1" providerId="ADAL" clId="{FCB448EA-6AB6-4D36-914C-E7A4A5CE42CA}" dt="2021-10-26T14:41:06.669" v="7401" actId="790"/>
          <ac:spMkLst>
            <pc:docMk/>
            <pc:sldMk cId="3129893327" sldId="927"/>
            <ac:spMk id="2" creationId="{98A27E24-A1B0-497B-91D4-B40EC3201E15}"/>
          </ac:spMkLst>
        </pc:spChg>
        <pc:spChg chg="mod">
          <ac:chgData name="Bohms, H.M. (Michel)" userId="f0b80a2c-ca6a-4850-9433-81e4d17ec5c1" providerId="ADAL" clId="{FCB448EA-6AB6-4D36-914C-E7A4A5CE42CA}" dt="2021-10-26T14:41:06.674" v="7404" actId="20577"/>
          <ac:spMkLst>
            <pc:docMk/>
            <pc:sldMk cId="3129893327" sldId="927"/>
            <ac:spMk id="3" creationId="{B5E71F03-499C-409F-80A7-584CAC206BB2}"/>
          </ac:spMkLst>
        </pc:spChg>
        <pc:spChg chg="mod">
          <ac:chgData name="Bohms, H.M. (Michel)" userId="f0b80a2c-ca6a-4850-9433-81e4d17ec5c1" providerId="ADAL" clId="{FCB448EA-6AB6-4D36-914C-E7A4A5CE42CA}" dt="2021-10-26T14:41:06.675" v="7405" actId="790"/>
          <ac:spMkLst>
            <pc:docMk/>
            <pc:sldMk cId="3129893327" sldId="927"/>
            <ac:spMk id="4" creationId="{0CF449E4-375B-4947-827B-C76E712D7750}"/>
          </ac:spMkLst>
        </pc:spChg>
        <pc:spChg chg="mod">
          <ac:chgData name="Bohms, H.M. (Michel)" userId="f0b80a2c-ca6a-4850-9433-81e4d17ec5c1" providerId="ADAL" clId="{FCB448EA-6AB6-4D36-914C-E7A4A5CE42CA}" dt="2021-10-26T14:41:06.677" v="7406" actId="790"/>
          <ac:spMkLst>
            <pc:docMk/>
            <pc:sldMk cId="3129893327" sldId="927"/>
            <ac:spMk id="5" creationId="{4349ABE1-9ABE-47DB-A782-C032F1A30CAB}"/>
          </ac:spMkLst>
        </pc:spChg>
        <pc:spChg chg="mod">
          <ac:chgData name="Bohms, H.M. (Michel)" userId="f0b80a2c-ca6a-4850-9433-81e4d17ec5c1" providerId="ADAL" clId="{FCB448EA-6AB6-4D36-914C-E7A4A5CE42CA}" dt="2021-10-26T14:41:06.678" v="7407" actId="790"/>
          <ac:spMkLst>
            <pc:docMk/>
            <pc:sldMk cId="3129893327" sldId="927"/>
            <ac:spMk id="6" creationId="{F73D82E4-39A4-400C-81A4-F54DC2C61E3C}"/>
          </ac:spMkLst>
        </pc:spChg>
        <pc:spChg chg="mod">
          <ac:chgData name="Bohms, H.M. (Michel)" userId="f0b80a2c-ca6a-4850-9433-81e4d17ec5c1" providerId="ADAL" clId="{FCB448EA-6AB6-4D36-914C-E7A4A5CE42CA}" dt="2021-10-26T14:41:06.680" v="7408" actId="790"/>
          <ac:spMkLst>
            <pc:docMk/>
            <pc:sldMk cId="3129893327" sldId="927"/>
            <ac:spMk id="7" creationId="{7EEB106B-043A-4F1C-A89C-D5A667CD6C94}"/>
          </ac:spMkLst>
        </pc:spChg>
      </pc:sldChg>
      <pc:sldChg chg="modSp mod">
        <pc:chgData name="Bohms, H.M. (Michel)" userId="f0b80a2c-ca6a-4850-9433-81e4d17ec5c1" providerId="ADAL" clId="{FCB448EA-6AB6-4D36-914C-E7A4A5CE42CA}" dt="2021-10-26T14:41:06.516" v="7319" actId="790"/>
        <pc:sldMkLst>
          <pc:docMk/>
          <pc:sldMk cId="1676239602" sldId="928"/>
        </pc:sldMkLst>
        <pc:spChg chg="mod">
          <ac:chgData name="Bohms, H.M. (Michel)" userId="f0b80a2c-ca6a-4850-9433-81e4d17ec5c1" providerId="ADAL" clId="{FCB448EA-6AB6-4D36-914C-E7A4A5CE42CA}" dt="2021-10-26T14:41:06.504" v="7312" actId="790"/>
          <ac:spMkLst>
            <pc:docMk/>
            <pc:sldMk cId="1676239602" sldId="928"/>
            <ac:spMk id="2" creationId="{DACD7AB4-90B2-4B38-B01C-62F696A9EDE5}"/>
          </ac:spMkLst>
        </pc:spChg>
        <pc:spChg chg="mod">
          <ac:chgData name="Bohms, H.M. (Michel)" userId="f0b80a2c-ca6a-4850-9433-81e4d17ec5c1" providerId="ADAL" clId="{FCB448EA-6AB6-4D36-914C-E7A4A5CE42CA}" dt="2021-10-26T14:41:06.509" v="7315" actId="20577"/>
          <ac:spMkLst>
            <pc:docMk/>
            <pc:sldMk cId="1676239602" sldId="928"/>
            <ac:spMk id="3" creationId="{F78E4FA5-5B7E-4999-BCAA-3185A8B5761F}"/>
          </ac:spMkLst>
        </pc:spChg>
        <pc:spChg chg="mod">
          <ac:chgData name="Bohms, H.M. (Michel)" userId="f0b80a2c-ca6a-4850-9433-81e4d17ec5c1" providerId="ADAL" clId="{FCB448EA-6AB6-4D36-914C-E7A4A5CE42CA}" dt="2021-10-26T14:41:06.511" v="7316" actId="790"/>
          <ac:spMkLst>
            <pc:docMk/>
            <pc:sldMk cId="1676239602" sldId="928"/>
            <ac:spMk id="4" creationId="{ED47A1FD-0BDB-426E-9EB5-1A9272D0B609}"/>
          </ac:spMkLst>
        </pc:spChg>
        <pc:spChg chg="mod">
          <ac:chgData name="Bohms, H.M. (Michel)" userId="f0b80a2c-ca6a-4850-9433-81e4d17ec5c1" providerId="ADAL" clId="{FCB448EA-6AB6-4D36-914C-E7A4A5CE42CA}" dt="2021-10-26T14:41:06.513" v="7317" actId="790"/>
          <ac:spMkLst>
            <pc:docMk/>
            <pc:sldMk cId="1676239602" sldId="928"/>
            <ac:spMk id="5" creationId="{ED80C882-D838-4C45-B227-B7DB7EA7CC86}"/>
          </ac:spMkLst>
        </pc:spChg>
        <pc:spChg chg="mod">
          <ac:chgData name="Bohms, H.M. (Michel)" userId="f0b80a2c-ca6a-4850-9433-81e4d17ec5c1" providerId="ADAL" clId="{FCB448EA-6AB6-4D36-914C-E7A4A5CE42CA}" dt="2021-10-26T14:41:06.515" v="7318" actId="790"/>
          <ac:spMkLst>
            <pc:docMk/>
            <pc:sldMk cId="1676239602" sldId="928"/>
            <ac:spMk id="8" creationId="{F288B1D8-63F1-4293-A065-37BD141FFBC6}"/>
          </ac:spMkLst>
        </pc:spChg>
        <pc:spChg chg="mod">
          <ac:chgData name="Bohms, H.M. (Michel)" userId="f0b80a2c-ca6a-4850-9433-81e4d17ec5c1" providerId="ADAL" clId="{FCB448EA-6AB6-4D36-914C-E7A4A5CE42CA}" dt="2021-10-26T14:41:06.516" v="7319" actId="790"/>
          <ac:spMkLst>
            <pc:docMk/>
            <pc:sldMk cId="1676239602" sldId="928"/>
            <ac:spMk id="9" creationId="{0A50866E-6969-4167-9505-099E030FF4AC}"/>
          </ac:spMkLst>
        </pc:spChg>
      </pc:sldChg>
      <pc:sldChg chg="modSp mod">
        <pc:chgData name="Bohms, H.M. (Michel)" userId="f0b80a2c-ca6a-4850-9433-81e4d17ec5c1" providerId="ADAL" clId="{FCB448EA-6AB6-4D36-914C-E7A4A5CE42CA}" dt="2021-10-26T14:41:06.544" v="7335" actId="790"/>
        <pc:sldMkLst>
          <pc:docMk/>
          <pc:sldMk cId="3490133270" sldId="929"/>
        </pc:sldMkLst>
        <pc:spChg chg="mod">
          <ac:chgData name="Bohms, H.M. (Michel)" userId="f0b80a2c-ca6a-4850-9433-81e4d17ec5c1" providerId="ADAL" clId="{FCB448EA-6AB6-4D36-914C-E7A4A5CE42CA}" dt="2021-10-26T14:41:06.533" v="7328" actId="790"/>
          <ac:spMkLst>
            <pc:docMk/>
            <pc:sldMk cId="3490133270" sldId="929"/>
            <ac:spMk id="2" creationId="{DACD7AB4-90B2-4B38-B01C-62F696A9EDE5}"/>
          </ac:spMkLst>
        </pc:spChg>
        <pc:spChg chg="mod">
          <ac:chgData name="Bohms, H.M. (Michel)" userId="f0b80a2c-ca6a-4850-9433-81e4d17ec5c1" providerId="ADAL" clId="{FCB448EA-6AB6-4D36-914C-E7A4A5CE42CA}" dt="2021-10-26T14:41:06.538" v="7331" actId="20577"/>
          <ac:spMkLst>
            <pc:docMk/>
            <pc:sldMk cId="3490133270" sldId="929"/>
            <ac:spMk id="3" creationId="{F78E4FA5-5B7E-4999-BCAA-3185A8B5761F}"/>
          </ac:spMkLst>
        </pc:spChg>
        <pc:spChg chg="mod">
          <ac:chgData name="Bohms, H.M. (Michel)" userId="f0b80a2c-ca6a-4850-9433-81e4d17ec5c1" providerId="ADAL" clId="{FCB448EA-6AB6-4D36-914C-E7A4A5CE42CA}" dt="2021-10-26T14:41:06.540" v="7332" actId="790"/>
          <ac:spMkLst>
            <pc:docMk/>
            <pc:sldMk cId="3490133270" sldId="929"/>
            <ac:spMk id="4" creationId="{ED47A1FD-0BDB-426E-9EB5-1A9272D0B609}"/>
          </ac:spMkLst>
        </pc:spChg>
        <pc:spChg chg="mod">
          <ac:chgData name="Bohms, H.M. (Michel)" userId="f0b80a2c-ca6a-4850-9433-81e4d17ec5c1" providerId="ADAL" clId="{FCB448EA-6AB6-4D36-914C-E7A4A5CE42CA}" dt="2021-10-26T14:41:06.541" v="7333" actId="790"/>
          <ac:spMkLst>
            <pc:docMk/>
            <pc:sldMk cId="3490133270" sldId="929"/>
            <ac:spMk id="5" creationId="{ED80C882-D838-4C45-B227-B7DB7EA7CC86}"/>
          </ac:spMkLst>
        </pc:spChg>
        <pc:spChg chg="mod">
          <ac:chgData name="Bohms, H.M. (Michel)" userId="f0b80a2c-ca6a-4850-9433-81e4d17ec5c1" providerId="ADAL" clId="{FCB448EA-6AB6-4D36-914C-E7A4A5CE42CA}" dt="2021-10-26T14:41:06.543" v="7334" actId="790"/>
          <ac:spMkLst>
            <pc:docMk/>
            <pc:sldMk cId="3490133270" sldId="929"/>
            <ac:spMk id="8" creationId="{F288B1D8-63F1-4293-A065-37BD141FFBC6}"/>
          </ac:spMkLst>
        </pc:spChg>
        <pc:spChg chg="mod">
          <ac:chgData name="Bohms, H.M. (Michel)" userId="f0b80a2c-ca6a-4850-9433-81e4d17ec5c1" providerId="ADAL" clId="{FCB448EA-6AB6-4D36-914C-E7A4A5CE42CA}" dt="2021-10-26T14:41:06.544" v="7335" actId="790"/>
          <ac:spMkLst>
            <pc:docMk/>
            <pc:sldMk cId="3490133270" sldId="929"/>
            <ac:spMk id="9" creationId="{0A50866E-6969-4167-9505-099E030FF4AC}"/>
          </ac:spMkLst>
        </pc:spChg>
      </pc:sldChg>
      <pc:sldChg chg="modSp mod">
        <pc:chgData name="Bohms, H.M. (Michel)" userId="f0b80a2c-ca6a-4850-9433-81e4d17ec5c1" providerId="ADAL" clId="{FCB448EA-6AB6-4D36-914C-E7A4A5CE42CA}" dt="2021-10-26T14:41:06.574" v="7351" actId="790"/>
        <pc:sldMkLst>
          <pc:docMk/>
          <pc:sldMk cId="3434775965" sldId="930"/>
        </pc:sldMkLst>
        <pc:spChg chg="mod">
          <ac:chgData name="Bohms, H.M. (Michel)" userId="f0b80a2c-ca6a-4850-9433-81e4d17ec5c1" providerId="ADAL" clId="{FCB448EA-6AB6-4D36-914C-E7A4A5CE42CA}" dt="2021-10-26T14:41:06.563" v="7344" actId="790"/>
          <ac:spMkLst>
            <pc:docMk/>
            <pc:sldMk cId="3434775965" sldId="930"/>
            <ac:spMk id="2" creationId="{DACD7AB4-90B2-4B38-B01C-62F696A9EDE5}"/>
          </ac:spMkLst>
        </pc:spChg>
        <pc:spChg chg="mod">
          <ac:chgData name="Bohms, H.M. (Michel)" userId="f0b80a2c-ca6a-4850-9433-81e4d17ec5c1" providerId="ADAL" clId="{FCB448EA-6AB6-4D36-914C-E7A4A5CE42CA}" dt="2021-10-26T14:41:06.568" v="7347" actId="20577"/>
          <ac:spMkLst>
            <pc:docMk/>
            <pc:sldMk cId="3434775965" sldId="930"/>
            <ac:spMk id="3" creationId="{F78E4FA5-5B7E-4999-BCAA-3185A8B5761F}"/>
          </ac:spMkLst>
        </pc:spChg>
        <pc:spChg chg="mod">
          <ac:chgData name="Bohms, H.M. (Michel)" userId="f0b80a2c-ca6a-4850-9433-81e4d17ec5c1" providerId="ADAL" clId="{FCB448EA-6AB6-4D36-914C-E7A4A5CE42CA}" dt="2021-10-26T14:41:06.569" v="7348" actId="790"/>
          <ac:spMkLst>
            <pc:docMk/>
            <pc:sldMk cId="3434775965" sldId="930"/>
            <ac:spMk id="4" creationId="{ED47A1FD-0BDB-426E-9EB5-1A9272D0B609}"/>
          </ac:spMkLst>
        </pc:spChg>
        <pc:spChg chg="mod">
          <ac:chgData name="Bohms, H.M. (Michel)" userId="f0b80a2c-ca6a-4850-9433-81e4d17ec5c1" providerId="ADAL" clId="{FCB448EA-6AB6-4D36-914C-E7A4A5CE42CA}" dt="2021-10-26T14:41:06.571" v="7349" actId="790"/>
          <ac:spMkLst>
            <pc:docMk/>
            <pc:sldMk cId="3434775965" sldId="930"/>
            <ac:spMk id="5" creationId="{ED80C882-D838-4C45-B227-B7DB7EA7CC86}"/>
          </ac:spMkLst>
        </pc:spChg>
        <pc:spChg chg="mod">
          <ac:chgData name="Bohms, H.M. (Michel)" userId="f0b80a2c-ca6a-4850-9433-81e4d17ec5c1" providerId="ADAL" clId="{FCB448EA-6AB6-4D36-914C-E7A4A5CE42CA}" dt="2021-10-26T14:41:06.572" v="7350" actId="790"/>
          <ac:spMkLst>
            <pc:docMk/>
            <pc:sldMk cId="3434775965" sldId="930"/>
            <ac:spMk id="8" creationId="{F288B1D8-63F1-4293-A065-37BD141FFBC6}"/>
          </ac:spMkLst>
        </pc:spChg>
        <pc:spChg chg="mod">
          <ac:chgData name="Bohms, H.M. (Michel)" userId="f0b80a2c-ca6a-4850-9433-81e4d17ec5c1" providerId="ADAL" clId="{FCB448EA-6AB6-4D36-914C-E7A4A5CE42CA}" dt="2021-10-26T14:41:06.574" v="7351" actId="790"/>
          <ac:spMkLst>
            <pc:docMk/>
            <pc:sldMk cId="3434775965" sldId="930"/>
            <ac:spMk id="9" creationId="{0A50866E-6969-4167-9505-099E030FF4AC}"/>
          </ac:spMkLst>
        </pc:spChg>
      </pc:sldChg>
      <pc:sldChg chg="modSp mod">
        <pc:chgData name="Bohms, H.M. (Michel)" userId="f0b80a2c-ca6a-4850-9433-81e4d17ec5c1" providerId="ADAL" clId="{FCB448EA-6AB6-4D36-914C-E7A4A5CE42CA}" dt="2021-10-26T14:41:06.604" v="7368" actId="790"/>
        <pc:sldMkLst>
          <pc:docMk/>
          <pc:sldMk cId="539832581" sldId="931"/>
        </pc:sldMkLst>
        <pc:spChg chg="mod">
          <ac:chgData name="Bohms, H.M. (Michel)" userId="f0b80a2c-ca6a-4850-9433-81e4d17ec5c1" providerId="ADAL" clId="{FCB448EA-6AB6-4D36-914C-E7A4A5CE42CA}" dt="2021-10-26T14:41:06.591" v="7360" actId="790"/>
          <ac:spMkLst>
            <pc:docMk/>
            <pc:sldMk cId="539832581" sldId="931"/>
            <ac:spMk id="2" creationId="{DACD7AB4-90B2-4B38-B01C-62F696A9EDE5}"/>
          </ac:spMkLst>
        </pc:spChg>
        <pc:spChg chg="mod">
          <ac:chgData name="Bohms, H.M. (Michel)" userId="f0b80a2c-ca6a-4850-9433-81e4d17ec5c1" providerId="ADAL" clId="{FCB448EA-6AB6-4D36-914C-E7A4A5CE42CA}" dt="2021-10-26T14:41:06.596" v="7363" actId="20577"/>
          <ac:spMkLst>
            <pc:docMk/>
            <pc:sldMk cId="539832581" sldId="931"/>
            <ac:spMk id="3" creationId="{F78E4FA5-5B7E-4999-BCAA-3185A8B5761F}"/>
          </ac:spMkLst>
        </pc:spChg>
        <pc:spChg chg="mod">
          <ac:chgData name="Bohms, H.M. (Michel)" userId="f0b80a2c-ca6a-4850-9433-81e4d17ec5c1" providerId="ADAL" clId="{FCB448EA-6AB6-4D36-914C-E7A4A5CE42CA}" dt="2021-10-26T14:41:06.598" v="7364" actId="790"/>
          <ac:spMkLst>
            <pc:docMk/>
            <pc:sldMk cId="539832581" sldId="931"/>
            <ac:spMk id="4" creationId="{ED47A1FD-0BDB-426E-9EB5-1A9272D0B609}"/>
          </ac:spMkLst>
        </pc:spChg>
        <pc:spChg chg="mod">
          <ac:chgData name="Bohms, H.M. (Michel)" userId="f0b80a2c-ca6a-4850-9433-81e4d17ec5c1" providerId="ADAL" clId="{FCB448EA-6AB6-4D36-914C-E7A4A5CE42CA}" dt="2021-10-26T14:41:06.600" v="7365" actId="790"/>
          <ac:spMkLst>
            <pc:docMk/>
            <pc:sldMk cId="539832581" sldId="931"/>
            <ac:spMk id="5" creationId="{ED80C882-D838-4C45-B227-B7DB7EA7CC86}"/>
          </ac:spMkLst>
        </pc:spChg>
        <pc:spChg chg="mod">
          <ac:chgData name="Bohms, H.M. (Michel)" userId="f0b80a2c-ca6a-4850-9433-81e4d17ec5c1" providerId="ADAL" clId="{FCB448EA-6AB6-4D36-914C-E7A4A5CE42CA}" dt="2021-10-26T14:41:06.604" v="7368" actId="790"/>
          <ac:spMkLst>
            <pc:docMk/>
            <pc:sldMk cId="539832581" sldId="931"/>
            <ac:spMk id="6" creationId="{C3218318-D3A4-4388-99D2-F1DC5DE03D47}"/>
          </ac:spMkLst>
        </pc:spChg>
        <pc:spChg chg="mod">
          <ac:chgData name="Bohms, H.M. (Michel)" userId="f0b80a2c-ca6a-4850-9433-81e4d17ec5c1" providerId="ADAL" clId="{FCB448EA-6AB6-4D36-914C-E7A4A5CE42CA}" dt="2021-10-26T14:41:06.601" v="7366" actId="790"/>
          <ac:spMkLst>
            <pc:docMk/>
            <pc:sldMk cId="539832581" sldId="931"/>
            <ac:spMk id="8" creationId="{F288B1D8-63F1-4293-A065-37BD141FFBC6}"/>
          </ac:spMkLst>
        </pc:spChg>
        <pc:spChg chg="mod">
          <ac:chgData name="Bohms, H.M. (Michel)" userId="f0b80a2c-ca6a-4850-9433-81e4d17ec5c1" providerId="ADAL" clId="{FCB448EA-6AB6-4D36-914C-E7A4A5CE42CA}" dt="2021-10-26T14:41:06.603" v="7367" actId="790"/>
          <ac:spMkLst>
            <pc:docMk/>
            <pc:sldMk cId="539832581" sldId="931"/>
            <ac:spMk id="9" creationId="{0A50866E-6969-4167-9505-099E030FF4AC}"/>
          </ac:spMkLst>
        </pc:spChg>
      </pc:sldChg>
      <pc:sldChg chg="modSp mod">
        <pc:chgData name="Bohms, H.M. (Michel)" userId="f0b80a2c-ca6a-4850-9433-81e4d17ec5c1" providerId="ADAL" clId="{FCB448EA-6AB6-4D36-914C-E7A4A5CE42CA}" dt="2021-10-26T14:41:06.631" v="7384" actId="790"/>
        <pc:sldMkLst>
          <pc:docMk/>
          <pc:sldMk cId="51979283" sldId="932"/>
        </pc:sldMkLst>
        <pc:spChg chg="mod">
          <ac:chgData name="Bohms, H.M. (Michel)" userId="f0b80a2c-ca6a-4850-9433-81e4d17ec5c1" providerId="ADAL" clId="{FCB448EA-6AB6-4D36-914C-E7A4A5CE42CA}" dt="2021-10-26T14:41:06.620" v="7377" actId="790"/>
          <ac:spMkLst>
            <pc:docMk/>
            <pc:sldMk cId="51979283" sldId="932"/>
            <ac:spMk id="2" creationId="{DACD7AB4-90B2-4B38-B01C-62F696A9EDE5}"/>
          </ac:spMkLst>
        </pc:spChg>
        <pc:spChg chg="mod">
          <ac:chgData name="Bohms, H.M. (Michel)" userId="f0b80a2c-ca6a-4850-9433-81e4d17ec5c1" providerId="ADAL" clId="{FCB448EA-6AB6-4D36-914C-E7A4A5CE42CA}" dt="2021-10-26T14:41:06.625" v="7380" actId="20577"/>
          <ac:spMkLst>
            <pc:docMk/>
            <pc:sldMk cId="51979283" sldId="932"/>
            <ac:spMk id="3" creationId="{F78E4FA5-5B7E-4999-BCAA-3185A8B5761F}"/>
          </ac:spMkLst>
        </pc:spChg>
        <pc:spChg chg="mod">
          <ac:chgData name="Bohms, H.M. (Michel)" userId="f0b80a2c-ca6a-4850-9433-81e4d17ec5c1" providerId="ADAL" clId="{FCB448EA-6AB6-4D36-914C-E7A4A5CE42CA}" dt="2021-10-26T14:41:06.626" v="7381" actId="790"/>
          <ac:spMkLst>
            <pc:docMk/>
            <pc:sldMk cId="51979283" sldId="932"/>
            <ac:spMk id="4" creationId="{ED47A1FD-0BDB-426E-9EB5-1A9272D0B609}"/>
          </ac:spMkLst>
        </pc:spChg>
        <pc:spChg chg="mod">
          <ac:chgData name="Bohms, H.M. (Michel)" userId="f0b80a2c-ca6a-4850-9433-81e4d17ec5c1" providerId="ADAL" clId="{FCB448EA-6AB6-4D36-914C-E7A4A5CE42CA}" dt="2021-10-26T14:41:06.628" v="7382" actId="790"/>
          <ac:spMkLst>
            <pc:docMk/>
            <pc:sldMk cId="51979283" sldId="932"/>
            <ac:spMk id="5" creationId="{ED80C882-D838-4C45-B227-B7DB7EA7CC86}"/>
          </ac:spMkLst>
        </pc:spChg>
        <pc:spChg chg="mod">
          <ac:chgData name="Bohms, H.M. (Michel)" userId="f0b80a2c-ca6a-4850-9433-81e4d17ec5c1" providerId="ADAL" clId="{FCB448EA-6AB6-4D36-914C-E7A4A5CE42CA}" dt="2021-10-26T14:41:06.630" v="7383" actId="790"/>
          <ac:spMkLst>
            <pc:docMk/>
            <pc:sldMk cId="51979283" sldId="932"/>
            <ac:spMk id="8" creationId="{F288B1D8-63F1-4293-A065-37BD141FFBC6}"/>
          </ac:spMkLst>
        </pc:spChg>
        <pc:spChg chg="mod">
          <ac:chgData name="Bohms, H.M. (Michel)" userId="f0b80a2c-ca6a-4850-9433-81e4d17ec5c1" providerId="ADAL" clId="{FCB448EA-6AB6-4D36-914C-E7A4A5CE42CA}" dt="2021-10-26T14:41:06.631" v="7384" actId="790"/>
          <ac:spMkLst>
            <pc:docMk/>
            <pc:sldMk cId="51979283" sldId="932"/>
            <ac:spMk id="9" creationId="{0A50866E-6969-4167-9505-099E030FF4AC}"/>
          </ac:spMkLst>
        </pc:spChg>
      </pc:sldChg>
      <pc:sldChg chg="modSp mod">
        <pc:chgData name="Bohms, H.M. (Michel)" userId="f0b80a2c-ca6a-4850-9433-81e4d17ec5c1" providerId="ADAL" clId="{FCB448EA-6AB6-4D36-914C-E7A4A5CE42CA}" dt="2021-10-26T14:41:06.667" v="7400" actId="790"/>
        <pc:sldMkLst>
          <pc:docMk/>
          <pc:sldMk cId="3741770071" sldId="933"/>
        </pc:sldMkLst>
        <pc:spChg chg="mod">
          <ac:chgData name="Bohms, H.M. (Michel)" userId="f0b80a2c-ca6a-4850-9433-81e4d17ec5c1" providerId="ADAL" clId="{FCB448EA-6AB6-4D36-914C-E7A4A5CE42CA}" dt="2021-10-26T14:41:06.651" v="7393" actId="790"/>
          <ac:spMkLst>
            <pc:docMk/>
            <pc:sldMk cId="3741770071" sldId="933"/>
            <ac:spMk id="2" creationId="{DACD7AB4-90B2-4B38-B01C-62F696A9EDE5}"/>
          </ac:spMkLst>
        </pc:spChg>
        <pc:spChg chg="mod">
          <ac:chgData name="Bohms, H.M. (Michel)" userId="f0b80a2c-ca6a-4850-9433-81e4d17ec5c1" providerId="ADAL" clId="{FCB448EA-6AB6-4D36-914C-E7A4A5CE42CA}" dt="2021-10-26T14:41:06.659" v="7396" actId="20577"/>
          <ac:spMkLst>
            <pc:docMk/>
            <pc:sldMk cId="3741770071" sldId="933"/>
            <ac:spMk id="3" creationId="{F78E4FA5-5B7E-4999-BCAA-3185A8B5761F}"/>
          </ac:spMkLst>
        </pc:spChg>
        <pc:spChg chg="mod">
          <ac:chgData name="Bohms, H.M. (Michel)" userId="f0b80a2c-ca6a-4850-9433-81e4d17ec5c1" providerId="ADAL" clId="{FCB448EA-6AB6-4D36-914C-E7A4A5CE42CA}" dt="2021-10-26T14:41:06.661" v="7397" actId="790"/>
          <ac:spMkLst>
            <pc:docMk/>
            <pc:sldMk cId="3741770071" sldId="933"/>
            <ac:spMk id="4" creationId="{ED47A1FD-0BDB-426E-9EB5-1A9272D0B609}"/>
          </ac:spMkLst>
        </pc:spChg>
        <pc:spChg chg="mod">
          <ac:chgData name="Bohms, H.M. (Michel)" userId="f0b80a2c-ca6a-4850-9433-81e4d17ec5c1" providerId="ADAL" clId="{FCB448EA-6AB6-4D36-914C-E7A4A5CE42CA}" dt="2021-10-26T14:41:06.664" v="7398" actId="790"/>
          <ac:spMkLst>
            <pc:docMk/>
            <pc:sldMk cId="3741770071" sldId="933"/>
            <ac:spMk id="5" creationId="{ED80C882-D838-4C45-B227-B7DB7EA7CC86}"/>
          </ac:spMkLst>
        </pc:spChg>
        <pc:spChg chg="mod">
          <ac:chgData name="Bohms, H.M. (Michel)" userId="f0b80a2c-ca6a-4850-9433-81e4d17ec5c1" providerId="ADAL" clId="{FCB448EA-6AB6-4D36-914C-E7A4A5CE42CA}" dt="2021-10-26T14:41:06.665" v="7399" actId="790"/>
          <ac:spMkLst>
            <pc:docMk/>
            <pc:sldMk cId="3741770071" sldId="933"/>
            <ac:spMk id="8" creationId="{F288B1D8-63F1-4293-A065-37BD141FFBC6}"/>
          </ac:spMkLst>
        </pc:spChg>
        <pc:spChg chg="mod">
          <ac:chgData name="Bohms, H.M. (Michel)" userId="f0b80a2c-ca6a-4850-9433-81e4d17ec5c1" providerId="ADAL" clId="{FCB448EA-6AB6-4D36-914C-E7A4A5CE42CA}" dt="2021-10-26T14:41:06.667" v="7400" actId="790"/>
          <ac:spMkLst>
            <pc:docMk/>
            <pc:sldMk cId="3741770071" sldId="933"/>
            <ac:spMk id="9" creationId="{0A50866E-6969-4167-9505-099E030FF4AC}"/>
          </ac:spMkLst>
        </pc:spChg>
      </pc:sldChg>
      <pc:sldChg chg="modSp mod">
        <pc:chgData name="Bohms, H.M. (Michel)" userId="f0b80a2c-ca6a-4850-9433-81e4d17ec5c1" providerId="ADAL" clId="{FCB448EA-6AB6-4D36-914C-E7A4A5CE42CA}" dt="2021-10-26T14:41:06.693" v="7416" actId="790"/>
        <pc:sldMkLst>
          <pc:docMk/>
          <pc:sldMk cId="2071964998" sldId="934"/>
        </pc:sldMkLst>
        <pc:spChg chg="mod">
          <ac:chgData name="Bohms, H.M. (Michel)" userId="f0b80a2c-ca6a-4850-9433-81e4d17ec5c1" providerId="ADAL" clId="{FCB448EA-6AB6-4D36-914C-E7A4A5CE42CA}" dt="2021-10-26T14:41:06.682" v="7409" actId="790"/>
          <ac:spMkLst>
            <pc:docMk/>
            <pc:sldMk cId="2071964998" sldId="934"/>
            <ac:spMk id="2" creationId="{DACD7AB4-90B2-4B38-B01C-62F696A9EDE5}"/>
          </ac:spMkLst>
        </pc:spChg>
        <pc:spChg chg="mod">
          <ac:chgData name="Bohms, H.M. (Michel)" userId="f0b80a2c-ca6a-4850-9433-81e4d17ec5c1" providerId="ADAL" clId="{FCB448EA-6AB6-4D36-914C-E7A4A5CE42CA}" dt="2021-10-26T14:41:06.687" v="7412" actId="20577"/>
          <ac:spMkLst>
            <pc:docMk/>
            <pc:sldMk cId="2071964998" sldId="934"/>
            <ac:spMk id="3" creationId="{F78E4FA5-5B7E-4999-BCAA-3185A8B5761F}"/>
          </ac:spMkLst>
        </pc:spChg>
        <pc:spChg chg="mod">
          <ac:chgData name="Bohms, H.M. (Michel)" userId="f0b80a2c-ca6a-4850-9433-81e4d17ec5c1" providerId="ADAL" clId="{FCB448EA-6AB6-4D36-914C-E7A4A5CE42CA}" dt="2021-10-26T14:41:06.689" v="7413" actId="790"/>
          <ac:spMkLst>
            <pc:docMk/>
            <pc:sldMk cId="2071964998" sldId="934"/>
            <ac:spMk id="4" creationId="{ED47A1FD-0BDB-426E-9EB5-1A9272D0B609}"/>
          </ac:spMkLst>
        </pc:spChg>
        <pc:spChg chg="mod">
          <ac:chgData name="Bohms, H.M. (Michel)" userId="f0b80a2c-ca6a-4850-9433-81e4d17ec5c1" providerId="ADAL" clId="{FCB448EA-6AB6-4D36-914C-E7A4A5CE42CA}" dt="2021-10-26T14:41:06.690" v="7414" actId="790"/>
          <ac:spMkLst>
            <pc:docMk/>
            <pc:sldMk cId="2071964998" sldId="934"/>
            <ac:spMk id="5" creationId="{ED80C882-D838-4C45-B227-B7DB7EA7CC86}"/>
          </ac:spMkLst>
        </pc:spChg>
        <pc:spChg chg="mod">
          <ac:chgData name="Bohms, H.M. (Michel)" userId="f0b80a2c-ca6a-4850-9433-81e4d17ec5c1" providerId="ADAL" clId="{FCB448EA-6AB6-4D36-914C-E7A4A5CE42CA}" dt="2021-10-26T14:41:06.692" v="7415" actId="790"/>
          <ac:spMkLst>
            <pc:docMk/>
            <pc:sldMk cId="2071964998" sldId="934"/>
            <ac:spMk id="8" creationId="{F288B1D8-63F1-4293-A065-37BD141FFBC6}"/>
          </ac:spMkLst>
        </pc:spChg>
        <pc:spChg chg="mod">
          <ac:chgData name="Bohms, H.M. (Michel)" userId="f0b80a2c-ca6a-4850-9433-81e4d17ec5c1" providerId="ADAL" clId="{FCB448EA-6AB6-4D36-914C-E7A4A5CE42CA}" dt="2021-10-26T14:41:06.693" v="7416" actId="790"/>
          <ac:spMkLst>
            <pc:docMk/>
            <pc:sldMk cId="2071964998" sldId="934"/>
            <ac:spMk id="9" creationId="{0A50866E-6969-4167-9505-099E030FF4AC}"/>
          </ac:spMkLst>
        </pc:spChg>
      </pc:sldChg>
      <pc:sldChg chg="modSp mod">
        <pc:chgData name="Bohms, H.M. (Michel)" userId="f0b80a2c-ca6a-4850-9433-81e4d17ec5c1" providerId="ADAL" clId="{FCB448EA-6AB6-4D36-914C-E7A4A5CE42CA}" dt="2021-10-26T14:41:06.710" v="7425" actId="790"/>
        <pc:sldMkLst>
          <pc:docMk/>
          <pc:sldMk cId="4279431166" sldId="935"/>
        </pc:sldMkLst>
        <pc:spChg chg="mod">
          <ac:chgData name="Bohms, H.M. (Michel)" userId="f0b80a2c-ca6a-4850-9433-81e4d17ec5c1" providerId="ADAL" clId="{FCB448EA-6AB6-4D36-914C-E7A4A5CE42CA}" dt="2021-10-26T14:41:06.697" v="7417" actId="790"/>
          <ac:spMkLst>
            <pc:docMk/>
            <pc:sldMk cId="4279431166" sldId="935"/>
            <ac:spMk id="2" creationId="{98A27E24-A1B0-497B-91D4-B40EC3201E15}"/>
          </ac:spMkLst>
        </pc:spChg>
        <pc:spChg chg="mod">
          <ac:chgData name="Bohms, H.M. (Michel)" userId="f0b80a2c-ca6a-4850-9433-81e4d17ec5c1" providerId="ADAL" clId="{FCB448EA-6AB6-4D36-914C-E7A4A5CE42CA}" dt="2021-10-26T14:41:06.701" v="7420" actId="20577"/>
          <ac:spMkLst>
            <pc:docMk/>
            <pc:sldMk cId="4279431166" sldId="935"/>
            <ac:spMk id="3" creationId="{B5E71F03-499C-409F-80A7-584CAC206BB2}"/>
          </ac:spMkLst>
        </pc:spChg>
        <pc:spChg chg="mod">
          <ac:chgData name="Bohms, H.M. (Michel)" userId="f0b80a2c-ca6a-4850-9433-81e4d17ec5c1" providerId="ADAL" clId="{FCB448EA-6AB6-4D36-914C-E7A4A5CE42CA}" dt="2021-10-26T14:41:06.703" v="7421" actId="790"/>
          <ac:spMkLst>
            <pc:docMk/>
            <pc:sldMk cId="4279431166" sldId="935"/>
            <ac:spMk id="4" creationId="{0CF449E4-375B-4947-827B-C76E712D7750}"/>
          </ac:spMkLst>
        </pc:spChg>
        <pc:spChg chg="mod">
          <ac:chgData name="Bohms, H.M. (Michel)" userId="f0b80a2c-ca6a-4850-9433-81e4d17ec5c1" providerId="ADAL" clId="{FCB448EA-6AB6-4D36-914C-E7A4A5CE42CA}" dt="2021-10-26T14:41:06.705" v="7422" actId="790"/>
          <ac:spMkLst>
            <pc:docMk/>
            <pc:sldMk cId="4279431166" sldId="935"/>
            <ac:spMk id="5" creationId="{4349ABE1-9ABE-47DB-A782-C032F1A30CAB}"/>
          </ac:spMkLst>
        </pc:spChg>
        <pc:spChg chg="mod">
          <ac:chgData name="Bohms, H.M. (Michel)" userId="f0b80a2c-ca6a-4850-9433-81e4d17ec5c1" providerId="ADAL" clId="{FCB448EA-6AB6-4D36-914C-E7A4A5CE42CA}" dt="2021-10-26T14:41:06.706" v="7423" actId="790"/>
          <ac:spMkLst>
            <pc:docMk/>
            <pc:sldMk cId="4279431166" sldId="935"/>
            <ac:spMk id="6" creationId="{F73D82E4-39A4-400C-81A4-F54DC2C61E3C}"/>
          </ac:spMkLst>
        </pc:spChg>
        <pc:spChg chg="mod">
          <ac:chgData name="Bohms, H.M. (Michel)" userId="f0b80a2c-ca6a-4850-9433-81e4d17ec5c1" providerId="ADAL" clId="{FCB448EA-6AB6-4D36-914C-E7A4A5CE42CA}" dt="2021-10-26T14:41:06.708" v="7424" actId="790"/>
          <ac:spMkLst>
            <pc:docMk/>
            <pc:sldMk cId="4279431166" sldId="935"/>
            <ac:spMk id="7" creationId="{7EEB106B-043A-4F1C-A89C-D5A667CD6C94}"/>
          </ac:spMkLst>
        </pc:spChg>
        <pc:spChg chg="mod">
          <ac:chgData name="Bohms, H.M. (Michel)" userId="f0b80a2c-ca6a-4850-9433-81e4d17ec5c1" providerId="ADAL" clId="{FCB448EA-6AB6-4D36-914C-E7A4A5CE42CA}" dt="2021-10-26T14:41:06.710" v="7425" actId="790"/>
          <ac:spMkLst>
            <pc:docMk/>
            <pc:sldMk cId="4279431166" sldId="935"/>
            <ac:spMk id="8" creationId="{029AD80D-1F51-42D7-AC05-AF371E9BA511}"/>
          </ac:spMkLst>
        </pc:spChg>
      </pc:sldChg>
      <pc:sldChg chg="modSp mod">
        <pc:chgData name="Bohms, H.M. (Michel)" userId="f0b80a2c-ca6a-4850-9433-81e4d17ec5c1" providerId="ADAL" clId="{FCB448EA-6AB6-4D36-914C-E7A4A5CE42CA}" dt="2021-10-26T14:41:06.472" v="7295" actId="790"/>
        <pc:sldMkLst>
          <pc:docMk/>
          <pc:sldMk cId="3882310793" sldId="936"/>
        </pc:sldMkLst>
        <pc:spChg chg="mod">
          <ac:chgData name="Bohms, H.M. (Michel)" userId="f0b80a2c-ca6a-4850-9433-81e4d17ec5c1" providerId="ADAL" clId="{FCB448EA-6AB6-4D36-914C-E7A4A5CE42CA}" dt="2021-10-26T14:41:06.411" v="7269" actId="790"/>
          <ac:spMkLst>
            <pc:docMk/>
            <pc:sldMk cId="3882310793" sldId="936"/>
            <ac:spMk id="4" creationId="{546391FD-FE66-4AD3-99E5-6151E759CF2C}"/>
          </ac:spMkLst>
        </pc:spChg>
        <pc:spChg chg="mod">
          <ac:chgData name="Bohms, H.M. (Michel)" userId="f0b80a2c-ca6a-4850-9433-81e4d17ec5c1" providerId="ADAL" clId="{FCB448EA-6AB6-4D36-914C-E7A4A5CE42CA}" dt="2021-10-26T14:41:06.413" v="7270" actId="790"/>
          <ac:spMkLst>
            <pc:docMk/>
            <pc:sldMk cId="3882310793" sldId="936"/>
            <ac:spMk id="5" creationId="{3E78A9F5-9FBF-45FA-814D-8166F8472615}"/>
          </ac:spMkLst>
        </pc:spChg>
        <pc:spChg chg="mod">
          <ac:chgData name="Bohms, H.M. (Michel)" userId="f0b80a2c-ca6a-4850-9433-81e4d17ec5c1" providerId="ADAL" clId="{FCB448EA-6AB6-4D36-914C-E7A4A5CE42CA}" dt="2021-10-26T14:41:06.414" v="7271" actId="790"/>
          <ac:spMkLst>
            <pc:docMk/>
            <pc:sldMk cId="3882310793" sldId="936"/>
            <ac:spMk id="6" creationId="{9E7836B1-30A8-4102-A42D-64B5C838D054}"/>
          </ac:spMkLst>
        </pc:spChg>
        <pc:spChg chg="mod">
          <ac:chgData name="Bohms, H.M. (Michel)" userId="f0b80a2c-ca6a-4850-9433-81e4d17ec5c1" providerId="ADAL" clId="{FCB448EA-6AB6-4D36-914C-E7A4A5CE42CA}" dt="2021-10-26T14:41:06.416" v="7272" actId="790"/>
          <ac:spMkLst>
            <pc:docMk/>
            <pc:sldMk cId="3882310793" sldId="936"/>
            <ac:spMk id="7" creationId="{847C7795-262E-44DE-8D62-5F54948ADAED}"/>
          </ac:spMkLst>
        </pc:spChg>
        <pc:spChg chg="mod">
          <ac:chgData name="Bohms, H.M. (Michel)" userId="f0b80a2c-ca6a-4850-9433-81e4d17ec5c1" providerId="ADAL" clId="{FCB448EA-6AB6-4D36-914C-E7A4A5CE42CA}" dt="2021-10-26T14:41:06.432" v="7275" actId="20577"/>
          <ac:spMkLst>
            <pc:docMk/>
            <pc:sldMk cId="3882310793" sldId="936"/>
            <ac:spMk id="8" creationId="{7AABF157-0C30-492F-BCCA-1E9178D6B3DC}"/>
          </ac:spMkLst>
        </pc:spChg>
        <pc:spChg chg="mod">
          <ac:chgData name="Bohms, H.M. (Michel)" userId="f0b80a2c-ca6a-4850-9433-81e4d17ec5c1" providerId="ADAL" clId="{FCB448EA-6AB6-4D36-914C-E7A4A5CE42CA}" dt="2021-10-26T14:41:06.436" v="7278" actId="20577"/>
          <ac:spMkLst>
            <pc:docMk/>
            <pc:sldMk cId="3882310793" sldId="936"/>
            <ac:spMk id="9" creationId="{CB5103EA-40ED-429B-8734-CC81DDE3634D}"/>
          </ac:spMkLst>
        </pc:spChg>
        <pc:spChg chg="mod">
          <ac:chgData name="Bohms, H.M. (Michel)" userId="f0b80a2c-ca6a-4850-9433-81e4d17ec5c1" providerId="ADAL" clId="{FCB448EA-6AB6-4D36-914C-E7A4A5CE42CA}" dt="2021-10-26T14:41:06.441" v="7281" actId="20577"/>
          <ac:spMkLst>
            <pc:docMk/>
            <pc:sldMk cId="3882310793" sldId="936"/>
            <ac:spMk id="10" creationId="{19C1BEA6-2542-4A07-8EFF-D6AA51FFB40D}"/>
          </ac:spMkLst>
        </pc:spChg>
        <pc:spChg chg="mod">
          <ac:chgData name="Bohms, H.M. (Michel)" userId="f0b80a2c-ca6a-4850-9433-81e4d17ec5c1" providerId="ADAL" clId="{FCB448EA-6AB6-4D36-914C-E7A4A5CE42CA}" dt="2021-10-26T14:41:06.447" v="7284" actId="20577"/>
          <ac:spMkLst>
            <pc:docMk/>
            <pc:sldMk cId="3882310793" sldId="936"/>
            <ac:spMk id="11" creationId="{D0518BC4-434B-4C2D-9E92-F652B3F6288D}"/>
          </ac:spMkLst>
        </pc:spChg>
        <pc:spChg chg="mod">
          <ac:chgData name="Bohms, H.M. (Michel)" userId="f0b80a2c-ca6a-4850-9433-81e4d17ec5c1" providerId="ADAL" clId="{FCB448EA-6AB6-4D36-914C-E7A4A5CE42CA}" dt="2021-10-26T14:41:06.451" v="7285" actId="790"/>
          <ac:spMkLst>
            <pc:docMk/>
            <pc:sldMk cId="3882310793" sldId="936"/>
            <ac:spMk id="12" creationId="{CE1B17DA-0D08-45D8-A62B-8A70DA88951D}"/>
          </ac:spMkLst>
        </pc:spChg>
        <pc:spChg chg="mod">
          <ac:chgData name="Bohms, H.M. (Michel)" userId="f0b80a2c-ca6a-4850-9433-81e4d17ec5c1" providerId="ADAL" clId="{FCB448EA-6AB6-4D36-914C-E7A4A5CE42CA}" dt="2021-10-26T14:41:06.453" v="7286" actId="790"/>
          <ac:spMkLst>
            <pc:docMk/>
            <pc:sldMk cId="3882310793" sldId="936"/>
            <ac:spMk id="13" creationId="{0FDEC637-F5BC-4319-A9FD-C1817749C7B0}"/>
          </ac:spMkLst>
        </pc:spChg>
        <pc:spChg chg="mod">
          <ac:chgData name="Bohms, H.M. (Michel)" userId="f0b80a2c-ca6a-4850-9433-81e4d17ec5c1" providerId="ADAL" clId="{FCB448EA-6AB6-4D36-914C-E7A4A5CE42CA}" dt="2021-10-26T14:41:06.454" v="7287" actId="790"/>
          <ac:spMkLst>
            <pc:docMk/>
            <pc:sldMk cId="3882310793" sldId="936"/>
            <ac:spMk id="14" creationId="{8205631D-EE1A-4BF6-93A3-77C1D21453C0}"/>
          </ac:spMkLst>
        </pc:spChg>
        <pc:spChg chg="mod">
          <ac:chgData name="Bohms, H.M. (Michel)" userId="f0b80a2c-ca6a-4850-9433-81e4d17ec5c1" providerId="ADAL" clId="{FCB448EA-6AB6-4D36-914C-E7A4A5CE42CA}" dt="2021-10-26T14:41:06.456" v="7288" actId="790"/>
          <ac:spMkLst>
            <pc:docMk/>
            <pc:sldMk cId="3882310793" sldId="936"/>
            <ac:spMk id="15" creationId="{89F45C3B-7153-4146-9FE2-10EA50F093E7}"/>
          </ac:spMkLst>
        </pc:spChg>
        <pc:spChg chg="mod">
          <ac:chgData name="Bohms, H.M. (Michel)" userId="f0b80a2c-ca6a-4850-9433-81e4d17ec5c1" providerId="ADAL" clId="{FCB448EA-6AB6-4D36-914C-E7A4A5CE42CA}" dt="2021-10-26T14:41:06.459" v="7289" actId="790"/>
          <ac:spMkLst>
            <pc:docMk/>
            <pc:sldMk cId="3882310793" sldId="936"/>
            <ac:spMk id="16" creationId="{0E5D52A3-AAE3-45A3-B486-781E73C2B36E}"/>
          </ac:spMkLst>
        </pc:spChg>
        <pc:spChg chg="mod">
          <ac:chgData name="Bohms, H.M. (Michel)" userId="f0b80a2c-ca6a-4850-9433-81e4d17ec5c1" providerId="ADAL" clId="{FCB448EA-6AB6-4D36-914C-E7A4A5CE42CA}" dt="2021-10-26T14:41:06.461" v="7290" actId="790"/>
          <ac:spMkLst>
            <pc:docMk/>
            <pc:sldMk cId="3882310793" sldId="936"/>
            <ac:spMk id="17" creationId="{6BB3B158-35D2-4ED7-8404-23459E7B71DA}"/>
          </ac:spMkLst>
        </pc:spChg>
        <pc:spChg chg="mod">
          <ac:chgData name="Bohms, H.M. (Michel)" userId="f0b80a2c-ca6a-4850-9433-81e4d17ec5c1" providerId="ADAL" clId="{FCB448EA-6AB6-4D36-914C-E7A4A5CE42CA}" dt="2021-10-26T14:41:06.463" v="7291" actId="790"/>
          <ac:spMkLst>
            <pc:docMk/>
            <pc:sldMk cId="3882310793" sldId="936"/>
            <ac:spMk id="18" creationId="{8A93DAD4-2850-4B2F-870D-DAC170EEC4C9}"/>
          </ac:spMkLst>
        </pc:spChg>
        <pc:spChg chg="mod">
          <ac:chgData name="Bohms, H.M. (Michel)" userId="f0b80a2c-ca6a-4850-9433-81e4d17ec5c1" providerId="ADAL" clId="{FCB448EA-6AB6-4D36-914C-E7A4A5CE42CA}" dt="2021-10-26T14:41:06.465" v="7292" actId="790"/>
          <ac:spMkLst>
            <pc:docMk/>
            <pc:sldMk cId="3882310793" sldId="936"/>
            <ac:spMk id="19" creationId="{E17540E2-6812-488E-9BDB-F99E2764542E}"/>
          </ac:spMkLst>
        </pc:spChg>
        <pc:spChg chg="mod">
          <ac:chgData name="Bohms, H.M. (Michel)" userId="f0b80a2c-ca6a-4850-9433-81e4d17ec5c1" providerId="ADAL" clId="{FCB448EA-6AB6-4D36-914C-E7A4A5CE42CA}" dt="2021-10-26T14:41:06.467" v="7293" actId="790"/>
          <ac:spMkLst>
            <pc:docMk/>
            <pc:sldMk cId="3882310793" sldId="936"/>
            <ac:spMk id="20" creationId="{BB80000E-882E-40D4-8772-4293C1BA91E2}"/>
          </ac:spMkLst>
        </pc:spChg>
        <pc:spChg chg="mod">
          <ac:chgData name="Bohms, H.M. (Michel)" userId="f0b80a2c-ca6a-4850-9433-81e4d17ec5c1" providerId="ADAL" clId="{FCB448EA-6AB6-4D36-914C-E7A4A5CE42CA}" dt="2021-10-26T14:41:06.470" v="7294" actId="790"/>
          <ac:spMkLst>
            <pc:docMk/>
            <pc:sldMk cId="3882310793" sldId="936"/>
            <ac:spMk id="34" creationId="{0538FA38-2436-4821-8C0B-159AE19D255F}"/>
          </ac:spMkLst>
        </pc:spChg>
        <pc:spChg chg="mod">
          <ac:chgData name="Bohms, H.M. (Michel)" userId="f0b80a2c-ca6a-4850-9433-81e4d17ec5c1" providerId="ADAL" clId="{FCB448EA-6AB6-4D36-914C-E7A4A5CE42CA}" dt="2021-10-26T14:41:06.472" v="7295" actId="790"/>
          <ac:spMkLst>
            <pc:docMk/>
            <pc:sldMk cId="3882310793" sldId="936"/>
            <ac:spMk id="35" creationId="{33719B8F-5B5D-4869-BD06-03C439E77650}"/>
          </ac:spMkLst>
        </pc:spChg>
      </pc:sldChg>
      <pc:sldChg chg="modSp mod">
        <pc:chgData name="Bohms, H.M. (Michel)" userId="f0b80a2c-ca6a-4850-9433-81e4d17ec5c1" providerId="ADAL" clId="{FCB448EA-6AB6-4D36-914C-E7A4A5CE42CA}" dt="2021-10-26T14:41:06.393" v="7260" actId="790"/>
        <pc:sldMkLst>
          <pc:docMk/>
          <pc:sldMk cId="1648850633" sldId="937"/>
        </pc:sldMkLst>
        <pc:spChg chg="mod">
          <ac:chgData name="Bohms, H.M. (Michel)" userId="f0b80a2c-ca6a-4850-9433-81e4d17ec5c1" providerId="ADAL" clId="{FCB448EA-6AB6-4D36-914C-E7A4A5CE42CA}" dt="2021-10-26T14:41:06.387" v="7257" actId="790"/>
          <ac:spMkLst>
            <pc:docMk/>
            <pc:sldMk cId="1648850633" sldId="937"/>
            <ac:spMk id="4" creationId="{36C1B6FF-8499-46F1-8740-1D3D36A28927}"/>
          </ac:spMkLst>
        </pc:spChg>
        <pc:spChg chg="mod">
          <ac:chgData name="Bohms, H.M. (Michel)" userId="f0b80a2c-ca6a-4850-9433-81e4d17ec5c1" providerId="ADAL" clId="{FCB448EA-6AB6-4D36-914C-E7A4A5CE42CA}" dt="2021-10-26T14:41:06.389" v="7258" actId="790"/>
          <ac:spMkLst>
            <pc:docMk/>
            <pc:sldMk cId="1648850633" sldId="937"/>
            <ac:spMk id="5" creationId="{70DACE6C-9EFF-407F-BF2C-5E7008DE460D}"/>
          </ac:spMkLst>
        </pc:spChg>
        <pc:spChg chg="mod">
          <ac:chgData name="Bohms, H.M. (Michel)" userId="f0b80a2c-ca6a-4850-9433-81e4d17ec5c1" providerId="ADAL" clId="{FCB448EA-6AB6-4D36-914C-E7A4A5CE42CA}" dt="2021-10-26T14:41:06.391" v="7259" actId="790"/>
          <ac:spMkLst>
            <pc:docMk/>
            <pc:sldMk cId="1648850633" sldId="937"/>
            <ac:spMk id="6" creationId="{27D7ECEC-5AC1-4CE7-949E-8D7401B99FCB}"/>
          </ac:spMkLst>
        </pc:spChg>
        <pc:spChg chg="mod">
          <ac:chgData name="Bohms, H.M. (Michel)" userId="f0b80a2c-ca6a-4850-9433-81e4d17ec5c1" providerId="ADAL" clId="{FCB448EA-6AB6-4D36-914C-E7A4A5CE42CA}" dt="2021-10-26T14:41:06.393" v="7260" actId="790"/>
          <ac:spMkLst>
            <pc:docMk/>
            <pc:sldMk cId="1648850633" sldId="937"/>
            <ac:spMk id="7" creationId="{193C931F-4A43-48C7-8B99-3F7914251232}"/>
          </ac:spMkLst>
        </pc:spChg>
      </pc:sldChg>
      <pc:sldChg chg="modSp mod">
        <pc:chgData name="Bohms, H.M. (Michel)" userId="f0b80a2c-ca6a-4850-9433-81e4d17ec5c1" providerId="ADAL" clId="{FCB448EA-6AB6-4D36-914C-E7A4A5CE42CA}" dt="2021-10-26T14:41:06.738" v="7440" actId="790"/>
        <pc:sldMkLst>
          <pc:docMk/>
          <pc:sldMk cId="748245186" sldId="939"/>
        </pc:sldMkLst>
        <pc:spChg chg="mod">
          <ac:chgData name="Bohms, H.M. (Michel)" userId="f0b80a2c-ca6a-4850-9433-81e4d17ec5c1" providerId="ADAL" clId="{FCB448EA-6AB6-4D36-914C-E7A4A5CE42CA}" dt="2021-10-26T14:41:06.726" v="7433" actId="790"/>
          <ac:spMkLst>
            <pc:docMk/>
            <pc:sldMk cId="748245186" sldId="939"/>
            <ac:spMk id="2" creationId="{360A0724-678B-4BA1-BBF7-D1A62D15B42D}"/>
          </ac:spMkLst>
        </pc:spChg>
        <pc:spChg chg="mod">
          <ac:chgData name="Bohms, H.M. (Michel)" userId="f0b80a2c-ca6a-4850-9433-81e4d17ec5c1" providerId="ADAL" clId="{FCB448EA-6AB6-4D36-914C-E7A4A5CE42CA}" dt="2021-10-26T14:41:06.731" v="7436" actId="20577"/>
          <ac:spMkLst>
            <pc:docMk/>
            <pc:sldMk cId="748245186" sldId="939"/>
            <ac:spMk id="3" creationId="{A6A20898-5842-4457-A617-A5392C6E4A89}"/>
          </ac:spMkLst>
        </pc:spChg>
        <pc:spChg chg="mod">
          <ac:chgData name="Bohms, H.M. (Michel)" userId="f0b80a2c-ca6a-4850-9433-81e4d17ec5c1" providerId="ADAL" clId="{FCB448EA-6AB6-4D36-914C-E7A4A5CE42CA}" dt="2021-10-26T14:41:06.733" v="7437" actId="790"/>
          <ac:spMkLst>
            <pc:docMk/>
            <pc:sldMk cId="748245186" sldId="939"/>
            <ac:spMk id="4" creationId="{F7D08F6F-6029-4122-B484-7D54049A3FB3}"/>
          </ac:spMkLst>
        </pc:spChg>
        <pc:spChg chg="mod">
          <ac:chgData name="Bohms, H.M. (Michel)" userId="f0b80a2c-ca6a-4850-9433-81e4d17ec5c1" providerId="ADAL" clId="{FCB448EA-6AB6-4D36-914C-E7A4A5CE42CA}" dt="2021-10-26T14:41:06.735" v="7438" actId="790"/>
          <ac:spMkLst>
            <pc:docMk/>
            <pc:sldMk cId="748245186" sldId="939"/>
            <ac:spMk id="5" creationId="{3EA2EB86-98B3-4BE0-B95E-0EF364444007}"/>
          </ac:spMkLst>
        </pc:spChg>
        <pc:spChg chg="mod">
          <ac:chgData name="Bohms, H.M. (Michel)" userId="f0b80a2c-ca6a-4850-9433-81e4d17ec5c1" providerId="ADAL" clId="{FCB448EA-6AB6-4D36-914C-E7A4A5CE42CA}" dt="2021-10-26T14:41:06.736" v="7439" actId="790"/>
          <ac:spMkLst>
            <pc:docMk/>
            <pc:sldMk cId="748245186" sldId="939"/>
            <ac:spMk id="6" creationId="{35F61DFE-30F3-47F1-958C-8BEE221F8419}"/>
          </ac:spMkLst>
        </pc:spChg>
        <pc:spChg chg="mod">
          <ac:chgData name="Bohms, H.M. (Michel)" userId="f0b80a2c-ca6a-4850-9433-81e4d17ec5c1" providerId="ADAL" clId="{FCB448EA-6AB6-4D36-914C-E7A4A5CE42CA}" dt="2021-10-26T14:41:06.738" v="7440" actId="790"/>
          <ac:spMkLst>
            <pc:docMk/>
            <pc:sldMk cId="748245186" sldId="939"/>
            <ac:spMk id="7" creationId="{BE35243A-991B-47D7-BBDF-5DC96642A935}"/>
          </ac:spMkLst>
        </pc:spChg>
      </pc:sldChg>
      <pc:sldChg chg="modSp mod">
        <pc:chgData name="Bohms, H.M. (Michel)" userId="f0b80a2c-ca6a-4850-9433-81e4d17ec5c1" providerId="ADAL" clId="{FCB448EA-6AB6-4D36-914C-E7A4A5CE42CA}" dt="2021-10-27T14:49:22.016" v="8210" actId="20577"/>
        <pc:sldMkLst>
          <pc:docMk/>
          <pc:sldMk cId="2580811082" sldId="942"/>
        </pc:sldMkLst>
        <pc:spChg chg="mod">
          <ac:chgData name="Bohms, H.M. (Michel)" userId="f0b80a2c-ca6a-4850-9433-81e4d17ec5c1" providerId="ADAL" clId="{FCB448EA-6AB6-4D36-914C-E7A4A5CE42CA}" dt="2021-10-26T14:41:04.805" v="6338" actId="790"/>
          <ac:spMkLst>
            <pc:docMk/>
            <pc:sldMk cId="2580811082" sldId="942"/>
            <ac:spMk id="7" creationId="{4DC408E1-207F-47E7-B0AD-114F047225DC}"/>
          </ac:spMkLst>
        </pc:spChg>
        <pc:spChg chg="mod">
          <ac:chgData name="Bohms, H.M. (Michel)" userId="f0b80a2c-ca6a-4850-9433-81e4d17ec5c1" providerId="ADAL" clId="{FCB448EA-6AB6-4D36-914C-E7A4A5CE42CA}" dt="2021-10-26T14:41:04.801" v="6335" actId="790"/>
          <ac:spMkLst>
            <pc:docMk/>
            <pc:sldMk cId="2580811082" sldId="942"/>
            <ac:spMk id="20" creationId="{4BB9987A-2C44-4D4D-9641-691499791444}"/>
          </ac:spMkLst>
        </pc:spChg>
        <pc:spChg chg="mod">
          <ac:chgData name="Bohms, H.M. (Michel)" userId="f0b80a2c-ca6a-4850-9433-81e4d17ec5c1" providerId="ADAL" clId="{FCB448EA-6AB6-4D36-914C-E7A4A5CE42CA}" dt="2021-10-27T14:49:22.016" v="8210" actId="20577"/>
          <ac:spMkLst>
            <pc:docMk/>
            <pc:sldMk cId="2580811082" sldId="942"/>
            <ac:spMk id="21" creationId="{FB0A1F67-8B72-4538-88A8-FCEE59540602}"/>
          </ac:spMkLst>
        </pc:spChg>
        <pc:spChg chg="mod">
          <ac:chgData name="Bohms, H.M. (Michel)" userId="f0b80a2c-ca6a-4850-9433-81e4d17ec5c1" providerId="ADAL" clId="{FCB448EA-6AB6-4D36-914C-E7A4A5CE42CA}" dt="2021-10-26T14:41:04.799" v="6334" actId="20577"/>
          <ac:spMkLst>
            <pc:docMk/>
            <pc:sldMk cId="2580811082" sldId="942"/>
            <ac:spMk id="23" creationId="{42D326BD-7163-4F21-BB5C-93E4AA4B3E1A}"/>
          </ac:spMkLst>
        </pc:spChg>
        <pc:spChg chg="mod">
          <ac:chgData name="Bohms, H.M. (Michel)" userId="f0b80a2c-ca6a-4850-9433-81e4d17ec5c1" providerId="ADAL" clId="{FCB448EA-6AB6-4D36-914C-E7A4A5CE42CA}" dt="2021-10-26T14:41:04.802" v="6336" actId="790"/>
          <ac:spMkLst>
            <pc:docMk/>
            <pc:sldMk cId="2580811082" sldId="942"/>
            <ac:spMk id="24" creationId="{A2CD1CB4-E5AB-418D-A0CA-3FDDDD69E479}"/>
          </ac:spMkLst>
        </pc:spChg>
        <pc:spChg chg="mod">
          <ac:chgData name="Bohms, H.M. (Michel)" userId="f0b80a2c-ca6a-4850-9433-81e4d17ec5c1" providerId="ADAL" clId="{FCB448EA-6AB6-4D36-914C-E7A4A5CE42CA}" dt="2021-10-26T14:41:04.804" v="6337" actId="790"/>
          <ac:spMkLst>
            <pc:docMk/>
            <pc:sldMk cId="2580811082" sldId="942"/>
            <ac:spMk id="25" creationId="{C1805DBD-7D7B-40C4-9F2B-350544973852}"/>
          </ac:spMkLst>
        </pc:spChg>
      </pc:sldChg>
      <pc:sldChg chg="modSp mod">
        <pc:chgData name="Bohms, H.M. (Michel)" userId="f0b80a2c-ca6a-4850-9433-81e4d17ec5c1" providerId="ADAL" clId="{FCB448EA-6AB6-4D36-914C-E7A4A5CE42CA}" dt="2021-10-26T14:41:07.052" v="7607" actId="790"/>
        <pc:sldMkLst>
          <pc:docMk/>
          <pc:sldMk cId="3019104323" sldId="944"/>
        </pc:sldMkLst>
        <pc:spChg chg="mod">
          <ac:chgData name="Bohms, H.M. (Michel)" userId="f0b80a2c-ca6a-4850-9433-81e4d17ec5c1" providerId="ADAL" clId="{FCB448EA-6AB6-4D36-914C-E7A4A5CE42CA}" dt="2021-10-26T14:41:07.011" v="7585" actId="20577"/>
          <ac:spMkLst>
            <pc:docMk/>
            <pc:sldMk cId="3019104323" sldId="944"/>
            <ac:spMk id="3" creationId="{78E07E76-A351-43CE-B08A-48E8515C8885}"/>
          </ac:spMkLst>
        </pc:spChg>
        <pc:spChg chg="mod">
          <ac:chgData name="Bohms, H.M. (Michel)" userId="f0b80a2c-ca6a-4850-9433-81e4d17ec5c1" providerId="ADAL" clId="{FCB448EA-6AB6-4D36-914C-E7A4A5CE42CA}" dt="2021-10-26T14:41:07.013" v="7586" actId="790"/>
          <ac:spMkLst>
            <pc:docMk/>
            <pc:sldMk cId="3019104323" sldId="944"/>
            <ac:spMk id="4" creationId="{788E63E9-0EB5-4DED-9804-0281EC606A87}"/>
          </ac:spMkLst>
        </pc:spChg>
        <pc:spChg chg="mod">
          <ac:chgData name="Bohms, H.M. (Michel)" userId="f0b80a2c-ca6a-4850-9433-81e4d17ec5c1" providerId="ADAL" clId="{FCB448EA-6AB6-4D36-914C-E7A4A5CE42CA}" dt="2021-10-26T14:41:07.015" v="7587" actId="790"/>
          <ac:spMkLst>
            <pc:docMk/>
            <pc:sldMk cId="3019104323" sldId="944"/>
            <ac:spMk id="5" creationId="{0E327336-745C-4266-A844-CE3983943E96}"/>
          </ac:spMkLst>
        </pc:spChg>
        <pc:spChg chg="mod">
          <ac:chgData name="Bohms, H.M. (Michel)" userId="f0b80a2c-ca6a-4850-9433-81e4d17ec5c1" providerId="ADAL" clId="{FCB448EA-6AB6-4D36-914C-E7A4A5CE42CA}" dt="2021-10-26T14:41:07.017" v="7588" actId="790"/>
          <ac:spMkLst>
            <pc:docMk/>
            <pc:sldMk cId="3019104323" sldId="944"/>
            <ac:spMk id="6" creationId="{6D994EBE-0CEF-4F92-9742-6D1D353E7CE2}"/>
          </ac:spMkLst>
        </pc:spChg>
        <pc:spChg chg="mod">
          <ac:chgData name="Bohms, H.M. (Michel)" userId="f0b80a2c-ca6a-4850-9433-81e4d17ec5c1" providerId="ADAL" clId="{FCB448EA-6AB6-4D36-914C-E7A4A5CE42CA}" dt="2021-10-26T14:41:07.019" v="7589" actId="790"/>
          <ac:spMkLst>
            <pc:docMk/>
            <pc:sldMk cId="3019104323" sldId="944"/>
            <ac:spMk id="7" creationId="{48855BA8-18C7-4B5B-81B7-61594E765447}"/>
          </ac:spMkLst>
        </pc:spChg>
        <pc:spChg chg="mod">
          <ac:chgData name="Bohms, H.M. (Michel)" userId="f0b80a2c-ca6a-4850-9433-81e4d17ec5c1" providerId="ADAL" clId="{FCB448EA-6AB6-4D36-914C-E7A4A5CE42CA}" dt="2021-10-26T14:41:07.020" v="7590" actId="790"/>
          <ac:spMkLst>
            <pc:docMk/>
            <pc:sldMk cId="3019104323" sldId="944"/>
            <ac:spMk id="8" creationId="{009570E5-D25B-41CB-8563-F86F7BAFF525}"/>
          </ac:spMkLst>
        </pc:spChg>
        <pc:spChg chg="mod">
          <ac:chgData name="Bohms, H.M. (Michel)" userId="f0b80a2c-ca6a-4850-9433-81e4d17ec5c1" providerId="ADAL" clId="{FCB448EA-6AB6-4D36-914C-E7A4A5CE42CA}" dt="2021-10-26T14:41:07.023" v="7591" actId="790"/>
          <ac:spMkLst>
            <pc:docMk/>
            <pc:sldMk cId="3019104323" sldId="944"/>
            <ac:spMk id="9" creationId="{7D1176D1-FE6B-45E2-B554-0014C42845E4}"/>
          </ac:spMkLst>
        </pc:spChg>
        <pc:spChg chg="mod">
          <ac:chgData name="Bohms, H.M. (Michel)" userId="f0b80a2c-ca6a-4850-9433-81e4d17ec5c1" providerId="ADAL" clId="{FCB448EA-6AB6-4D36-914C-E7A4A5CE42CA}" dt="2021-10-26T14:41:07.025" v="7592" actId="790"/>
          <ac:spMkLst>
            <pc:docMk/>
            <pc:sldMk cId="3019104323" sldId="944"/>
            <ac:spMk id="10" creationId="{DB1B5FA5-0C30-4E4E-B93E-4D6A3E1FCAB1}"/>
          </ac:spMkLst>
        </pc:spChg>
        <pc:spChg chg="mod">
          <ac:chgData name="Bohms, H.M. (Michel)" userId="f0b80a2c-ca6a-4850-9433-81e4d17ec5c1" providerId="ADAL" clId="{FCB448EA-6AB6-4D36-914C-E7A4A5CE42CA}" dt="2021-10-26T14:41:07.026" v="7593" actId="790"/>
          <ac:spMkLst>
            <pc:docMk/>
            <pc:sldMk cId="3019104323" sldId="944"/>
            <ac:spMk id="15" creationId="{59026CAF-7AFA-41D2-9E9A-6EF622A6E144}"/>
          </ac:spMkLst>
        </pc:spChg>
        <pc:spChg chg="mod">
          <ac:chgData name="Bohms, H.M. (Michel)" userId="f0b80a2c-ca6a-4850-9433-81e4d17ec5c1" providerId="ADAL" clId="{FCB448EA-6AB6-4D36-914C-E7A4A5CE42CA}" dt="2021-10-26T14:41:07.029" v="7594" actId="790"/>
          <ac:spMkLst>
            <pc:docMk/>
            <pc:sldMk cId="3019104323" sldId="944"/>
            <ac:spMk id="17" creationId="{72662A45-6F2F-4886-9BF5-9C45FC74143C}"/>
          </ac:spMkLst>
        </pc:spChg>
        <pc:spChg chg="mod">
          <ac:chgData name="Bohms, H.M. (Michel)" userId="f0b80a2c-ca6a-4850-9433-81e4d17ec5c1" providerId="ADAL" clId="{FCB448EA-6AB6-4D36-914C-E7A4A5CE42CA}" dt="2021-10-26T14:41:07.031" v="7595" actId="790"/>
          <ac:spMkLst>
            <pc:docMk/>
            <pc:sldMk cId="3019104323" sldId="944"/>
            <ac:spMk id="18" creationId="{4816ADD9-EA62-4788-9923-7CAF7F34EAF3}"/>
          </ac:spMkLst>
        </pc:spChg>
        <pc:spChg chg="mod">
          <ac:chgData name="Bohms, H.M. (Michel)" userId="f0b80a2c-ca6a-4850-9433-81e4d17ec5c1" providerId="ADAL" clId="{FCB448EA-6AB6-4D36-914C-E7A4A5CE42CA}" dt="2021-10-26T14:41:07.032" v="7596" actId="790"/>
          <ac:spMkLst>
            <pc:docMk/>
            <pc:sldMk cId="3019104323" sldId="944"/>
            <ac:spMk id="20" creationId="{5858575E-89F8-49EF-9786-31DAD58A3732}"/>
          </ac:spMkLst>
        </pc:spChg>
        <pc:spChg chg="mod">
          <ac:chgData name="Bohms, H.M. (Michel)" userId="f0b80a2c-ca6a-4850-9433-81e4d17ec5c1" providerId="ADAL" clId="{FCB448EA-6AB6-4D36-914C-E7A4A5CE42CA}" dt="2021-10-26T14:41:07.034" v="7597" actId="790"/>
          <ac:spMkLst>
            <pc:docMk/>
            <pc:sldMk cId="3019104323" sldId="944"/>
            <ac:spMk id="22" creationId="{6E5218F3-6B46-4992-8F54-9AC51D4518DC}"/>
          </ac:spMkLst>
        </pc:spChg>
        <pc:spChg chg="mod">
          <ac:chgData name="Bohms, H.M. (Michel)" userId="f0b80a2c-ca6a-4850-9433-81e4d17ec5c1" providerId="ADAL" clId="{FCB448EA-6AB6-4D36-914C-E7A4A5CE42CA}" dt="2021-10-26T14:41:07.036" v="7598" actId="790"/>
          <ac:spMkLst>
            <pc:docMk/>
            <pc:sldMk cId="3019104323" sldId="944"/>
            <ac:spMk id="25" creationId="{32219DA1-1AEC-44FD-AF04-FF8319B1329A}"/>
          </ac:spMkLst>
        </pc:spChg>
        <pc:spChg chg="mod">
          <ac:chgData name="Bohms, H.M. (Michel)" userId="f0b80a2c-ca6a-4850-9433-81e4d17ec5c1" providerId="ADAL" clId="{FCB448EA-6AB6-4D36-914C-E7A4A5CE42CA}" dt="2021-10-26T14:41:07.038" v="7599" actId="790"/>
          <ac:spMkLst>
            <pc:docMk/>
            <pc:sldMk cId="3019104323" sldId="944"/>
            <ac:spMk id="26" creationId="{3DAA6566-934A-4572-820B-BEF2BFE6FE54}"/>
          </ac:spMkLst>
        </pc:spChg>
        <pc:spChg chg="mod">
          <ac:chgData name="Bohms, H.M. (Michel)" userId="f0b80a2c-ca6a-4850-9433-81e4d17ec5c1" providerId="ADAL" clId="{FCB448EA-6AB6-4D36-914C-E7A4A5CE42CA}" dt="2021-10-26T14:41:07.040" v="7600" actId="790"/>
          <ac:spMkLst>
            <pc:docMk/>
            <pc:sldMk cId="3019104323" sldId="944"/>
            <ac:spMk id="31" creationId="{E166DFC2-E944-4C78-83B1-23AC024B1816}"/>
          </ac:spMkLst>
        </pc:spChg>
        <pc:spChg chg="mod">
          <ac:chgData name="Bohms, H.M. (Michel)" userId="f0b80a2c-ca6a-4850-9433-81e4d17ec5c1" providerId="ADAL" clId="{FCB448EA-6AB6-4D36-914C-E7A4A5CE42CA}" dt="2021-10-26T14:41:07.042" v="7601" actId="790"/>
          <ac:spMkLst>
            <pc:docMk/>
            <pc:sldMk cId="3019104323" sldId="944"/>
            <ac:spMk id="37" creationId="{B47DFE1E-656F-475C-9815-909F821B18E0}"/>
          </ac:spMkLst>
        </pc:spChg>
        <pc:spChg chg="mod">
          <ac:chgData name="Bohms, H.M. (Michel)" userId="f0b80a2c-ca6a-4850-9433-81e4d17ec5c1" providerId="ADAL" clId="{FCB448EA-6AB6-4D36-914C-E7A4A5CE42CA}" dt="2021-10-26T14:41:07.043" v="7602" actId="790"/>
          <ac:spMkLst>
            <pc:docMk/>
            <pc:sldMk cId="3019104323" sldId="944"/>
            <ac:spMk id="38" creationId="{AABA4495-CB99-496F-B0A0-1523CBD2A39F}"/>
          </ac:spMkLst>
        </pc:spChg>
        <pc:spChg chg="mod">
          <ac:chgData name="Bohms, H.M. (Michel)" userId="f0b80a2c-ca6a-4850-9433-81e4d17ec5c1" providerId="ADAL" clId="{FCB448EA-6AB6-4D36-914C-E7A4A5CE42CA}" dt="2021-10-26T14:41:07.045" v="7603" actId="790"/>
          <ac:spMkLst>
            <pc:docMk/>
            <pc:sldMk cId="3019104323" sldId="944"/>
            <ac:spMk id="41" creationId="{72B6E672-D786-4BA9-B65E-3A73C96D4BF9}"/>
          </ac:spMkLst>
        </pc:spChg>
        <pc:spChg chg="mod">
          <ac:chgData name="Bohms, H.M. (Michel)" userId="f0b80a2c-ca6a-4850-9433-81e4d17ec5c1" providerId="ADAL" clId="{FCB448EA-6AB6-4D36-914C-E7A4A5CE42CA}" dt="2021-10-26T14:41:07.047" v="7604" actId="790"/>
          <ac:spMkLst>
            <pc:docMk/>
            <pc:sldMk cId="3019104323" sldId="944"/>
            <ac:spMk id="42" creationId="{DCAAE101-0F0A-4192-8F64-44C288CF231C}"/>
          </ac:spMkLst>
        </pc:spChg>
        <pc:spChg chg="mod">
          <ac:chgData name="Bohms, H.M. (Michel)" userId="f0b80a2c-ca6a-4850-9433-81e4d17ec5c1" providerId="ADAL" clId="{FCB448EA-6AB6-4D36-914C-E7A4A5CE42CA}" dt="2021-10-26T14:41:07.049" v="7605" actId="790"/>
          <ac:spMkLst>
            <pc:docMk/>
            <pc:sldMk cId="3019104323" sldId="944"/>
            <ac:spMk id="43" creationId="{AB3BE7C8-1CC7-4F0E-BD3E-9D8F4D8A1C34}"/>
          </ac:spMkLst>
        </pc:spChg>
        <pc:spChg chg="mod">
          <ac:chgData name="Bohms, H.M. (Michel)" userId="f0b80a2c-ca6a-4850-9433-81e4d17ec5c1" providerId="ADAL" clId="{FCB448EA-6AB6-4D36-914C-E7A4A5CE42CA}" dt="2021-10-26T14:41:07.050" v="7606" actId="790"/>
          <ac:spMkLst>
            <pc:docMk/>
            <pc:sldMk cId="3019104323" sldId="944"/>
            <ac:spMk id="44" creationId="{502C9AAE-A792-4747-8DA5-35171AD70D52}"/>
          </ac:spMkLst>
        </pc:spChg>
        <pc:spChg chg="mod">
          <ac:chgData name="Bohms, H.M. (Michel)" userId="f0b80a2c-ca6a-4850-9433-81e4d17ec5c1" providerId="ADAL" clId="{FCB448EA-6AB6-4D36-914C-E7A4A5CE42CA}" dt="2021-10-26T14:41:07.052" v="7607" actId="790"/>
          <ac:spMkLst>
            <pc:docMk/>
            <pc:sldMk cId="3019104323" sldId="944"/>
            <ac:spMk id="46" creationId="{1387537B-5C32-4A02-8E4E-06140830D1F9}"/>
          </ac:spMkLst>
        </pc:spChg>
      </pc:sldChg>
      <pc:sldChg chg="modSp mod">
        <pc:chgData name="Bohms, H.M. (Michel)" userId="f0b80a2c-ca6a-4850-9433-81e4d17ec5c1" providerId="ADAL" clId="{FCB448EA-6AB6-4D36-914C-E7A4A5CE42CA}" dt="2021-10-26T14:41:07.158" v="7666" actId="790"/>
        <pc:sldMkLst>
          <pc:docMk/>
          <pc:sldMk cId="1451188596" sldId="945"/>
        </pc:sldMkLst>
        <pc:spChg chg="mod">
          <ac:chgData name="Bohms, H.M. (Michel)" userId="f0b80a2c-ca6a-4850-9433-81e4d17ec5c1" providerId="ADAL" clId="{FCB448EA-6AB6-4D36-914C-E7A4A5CE42CA}" dt="2021-10-26T14:41:07.057" v="7610" actId="20577"/>
          <ac:spMkLst>
            <pc:docMk/>
            <pc:sldMk cId="1451188596" sldId="945"/>
            <ac:spMk id="3" creationId="{75A29B4D-1E6A-491A-807E-D3C46A9BEC2E}"/>
          </ac:spMkLst>
        </pc:spChg>
        <pc:spChg chg="mod">
          <ac:chgData name="Bohms, H.M. (Michel)" userId="f0b80a2c-ca6a-4850-9433-81e4d17ec5c1" providerId="ADAL" clId="{FCB448EA-6AB6-4D36-914C-E7A4A5CE42CA}" dt="2021-10-26T14:41:07.058" v="7611" actId="790"/>
          <ac:spMkLst>
            <pc:docMk/>
            <pc:sldMk cId="1451188596" sldId="945"/>
            <ac:spMk id="4" creationId="{F47ED6A9-C1E3-44BD-B421-C1DBF1A5498E}"/>
          </ac:spMkLst>
        </pc:spChg>
        <pc:spChg chg="mod">
          <ac:chgData name="Bohms, H.M. (Michel)" userId="f0b80a2c-ca6a-4850-9433-81e4d17ec5c1" providerId="ADAL" clId="{FCB448EA-6AB6-4D36-914C-E7A4A5CE42CA}" dt="2021-10-26T14:41:07.060" v="7612" actId="790"/>
          <ac:spMkLst>
            <pc:docMk/>
            <pc:sldMk cId="1451188596" sldId="945"/>
            <ac:spMk id="5" creationId="{70665267-6209-449C-910D-1C7CC89EF8F4}"/>
          </ac:spMkLst>
        </pc:spChg>
        <pc:spChg chg="mod">
          <ac:chgData name="Bohms, H.M. (Michel)" userId="f0b80a2c-ca6a-4850-9433-81e4d17ec5c1" providerId="ADAL" clId="{FCB448EA-6AB6-4D36-914C-E7A4A5CE42CA}" dt="2021-10-26T14:41:07.062" v="7613" actId="790"/>
          <ac:spMkLst>
            <pc:docMk/>
            <pc:sldMk cId="1451188596" sldId="945"/>
            <ac:spMk id="6" creationId="{218FA3CB-9D2C-4CEB-856C-0A6300373A33}"/>
          </ac:spMkLst>
        </pc:spChg>
        <pc:spChg chg="mod">
          <ac:chgData name="Bohms, H.M. (Michel)" userId="f0b80a2c-ca6a-4850-9433-81e4d17ec5c1" providerId="ADAL" clId="{FCB448EA-6AB6-4D36-914C-E7A4A5CE42CA}" dt="2021-10-26T14:41:07.064" v="7614" actId="790"/>
          <ac:spMkLst>
            <pc:docMk/>
            <pc:sldMk cId="1451188596" sldId="945"/>
            <ac:spMk id="7" creationId="{D7CBE52F-0DFE-481E-9524-38D335BFD3FC}"/>
          </ac:spMkLst>
        </pc:spChg>
        <pc:spChg chg="mod">
          <ac:chgData name="Bohms, H.M. (Michel)" userId="f0b80a2c-ca6a-4850-9433-81e4d17ec5c1" providerId="ADAL" clId="{FCB448EA-6AB6-4D36-914C-E7A4A5CE42CA}" dt="2021-10-26T14:41:07.066" v="7615" actId="790"/>
          <ac:spMkLst>
            <pc:docMk/>
            <pc:sldMk cId="1451188596" sldId="945"/>
            <ac:spMk id="8" creationId="{ACF640E4-ADF0-4E6E-AA1E-A52B7DFA3AF3}"/>
          </ac:spMkLst>
        </pc:spChg>
        <pc:spChg chg="mod">
          <ac:chgData name="Bohms, H.M. (Michel)" userId="f0b80a2c-ca6a-4850-9433-81e4d17ec5c1" providerId="ADAL" clId="{FCB448EA-6AB6-4D36-914C-E7A4A5CE42CA}" dt="2021-10-26T14:41:07.067" v="7616" actId="790"/>
          <ac:spMkLst>
            <pc:docMk/>
            <pc:sldMk cId="1451188596" sldId="945"/>
            <ac:spMk id="9" creationId="{85C917F7-7F40-47F9-B5B2-99A8E10FB84C}"/>
          </ac:spMkLst>
        </pc:spChg>
        <pc:spChg chg="mod">
          <ac:chgData name="Bohms, H.M. (Michel)" userId="f0b80a2c-ca6a-4850-9433-81e4d17ec5c1" providerId="ADAL" clId="{FCB448EA-6AB6-4D36-914C-E7A4A5CE42CA}" dt="2021-10-26T14:41:07.069" v="7617" actId="790"/>
          <ac:spMkLst>
            <pc:docMk/>
            <pc:sldMk cId="1451188596" sldId="945"/>
            <ac:spMk id="10" creationId="{601A23E2-BC44-4DCB-AA44-69BD540B900E}"/>
          </ac:spMkLst>
        </pc:spChg>
        <pc:spChg chg="mod">
          <ac:chgData name="Bohms, H.M. (Michel)" userId="f0b80a2c-ca6a-4850-9433-81e4d17ec5c1" providerId="ADAL" clId="{FCB448EA-6AB6-4D36-914C-E7A4A5CE42CA}" dt="2021-10-26T14:41:07.070" v="7618" actId="790"/>
          <ac:spMkLst>
            <pc:docMk/>
            <pc:sldMk cId="1451188596" sldId="945"/>
            <ac:spMk id="11" creationId="{366CB0E5-1100-4EDC-A268-8740CBF17532}"/>
          </ac:spMkLst>
        </pc:spChg>
        <pc:spChg chg="mod">
          <ac:chgData name="Bohms, H.M. (Michel)" userId="f0b80a2c-ca6a-4850-9433-81e4d17ec5c1" providerId="ADAL" clId="{FCB448EA-6AB6-4D36-914C-E7A4A5CE42CA}" dt="2021-10-26T14:41:07.072" v="7619" actId="790"/>
          <ac:spMkLst>
            <pc:docMk/>
            <pc:sldMk cId="1451188596" sldId="945"/>
            <ac:spMk id="12" creationId="{193E40CD-DC67-492E-A352-106574233EBE}"/>
          </ac:spMkLst>
        </pc:spChg>
        <pc:spChg chg="mod">
          <ac:chgData name="Bohms, H.M. (Michel)" userId="f0b80a2c-ca6a-4850-9433-81e4d17ec5c1" providerId="ADAL" clId="{FCB448EA-6AB6-4D36-914C-E7A4A5CE42CA}" dt="2021-10-26T14:41:07.074" v="7620" actId="790"/>
          <ac:spMkLst>
            <pc:docMk/>
            <pc:sldMk cId="1451188596" sldId="945"/>
            <ac:spMk id="13" creationId="{2BC99898-2565-44A4-8899-D50B12FBF596}"/>
          </ac:spMkLst>
        </pc:spChg>
        <pc:spChg chg="mod">
          <ac:chgData name="Bohms, H.M. (Michel)" userId="f0b80a2c-ca6a-4850-9433-81e4d17ec5c1" providerId="ADAL" clId="{FCB448EA-6AB6-4D36-914C-E7A4A5CE42CA}" dt="2021-10-26T14:41:07.076" v="7621" actId="790"/>
          <ac:spMkLst>
            <pc:docMk/>
            <pc:sldMk cId="1451188596" sldId="945"/>
            <ac:spMk id="14" creationId="{6B9A135A-2D1E-4FDD-9F61-A6EDC43BCA9B}"/>
          </ac:spMkLst>
        </pc:spChg>
        <pc:spChg chg="mod">
          <ac:chgData name="Bohms, H.M. (Michel)" userId="f0b80a2c-ca6a-4850-9433-81e4d17ec5c1" providerId="ADAL" clId="{FCB448EA-6AB6-4D36-914C-E7A4A5CE42CA}" dt="2021-10-26T14:41:07.077" v="7622" actId="790"/>
          <ac:spMkLst>
            <pc:docMk/>
            <pc:sldMk cId="1451188596" sldId="945"/>
            <ac:spMk id="16" creationId="{F5E76586-8B31-4EF6-ABC2-96A20FFD444F}"/>
          </ac:spMkLst>
        </pc:spChg>
        <pc:spChg chg="mod">
          <ac:chgData name="Bohms, H.M. (Michel)" userId="f0b80a2c-ca6a-4850-9433-81e4d17ec5c1" providerId="ADAL" clId="{FCB448EA-6AB6-4D36-914C-E7A4A5CE42CA}" dt="2021-10-26T14:41:07.083" v="7625" actId="20577"/>
          <ac:spMkLst>
            <pc:docMk/>
            <pc:sldMk cId="1451188596" sldId="945"/>
            <ac:spMk id="17" creationId="{DA026D14-0749-469E-9807-FA0F593BE60B}"/>
          </ac:spMkLst>
        </pc:spChg>
        <pc:spChg chg="mod">
          <ac:chgData name="Bohms, H.M. (Michel)" userId="f0b80a2c-ca6a-4850-9433-81e4d17ec5c1" providerId="ADAL" clId="{FCB448EA-6AB6-4D36-914C-E7A4A5CE42CA}" dt="2021-10-26T14:41:07.088" v="7628" actId="20577"/>
          <ac:spMkLst>
            <pc:docMk/>
            <pc:sldMk cId="1451188596" sldId="945"/>
            <ac:spMk id="18" creationId="{85A02123-16FD-448D-9DE9-1091260A8504}"/>
          </ac:spMkLst>
        </pc:spChg>
        <pc:spChg chg="mod">
          <ac:chgData name="Bohms, H.M. (Michel)" userId="f0b80a2c-ca6a-4850-9433-81e4d17ec5c1" providerId="ADAL" clId="{FCB448EA-6AB6-4D36-914C-E7A4A5CE42CA}" dt="2021-10-26T14:41:07.093" v="7631" actId="20577"/>
          <ac:spMkLst>
            <pc:docMk/>
            <pc:sldMk cId="1451188596" sldId="945"/>
            <ac:spMk id="19" creationId="{1449ACFC-58AA-40C7-B614-6EFDF67D2BF1}"/>
          </ac:spMkLst>
        </pc:spChg>
        <pc:spChg chg="mod">
          <ac:chgData name="Bohms, H.M. (Michel)" userId="f0b80a2c-ca6a-4850-9433-81e4d17ec5c1" providerId="ADAL" clId="{FCB448EA-6AB6-4D36-914C-E7A4A5CE42CA}" dt="2021-10-26T14:41:07.099" v="7634" actId="20577"/>
          <ac:spMkLst>
            <pc:docMk/>
            <pc:sldMk cId="1451188596" sldId="945"/>
            <ac:spMk id="21" creationId="{F10F22FF-79D0-46F0-BB31-B477BF24373E}"/>
          </ac:spMkLst>
        </pc:spChg>
        <pc:spChg chg="mod">
          <ac:chgData name="Bohms, H.M. (Michel)" userId="f0b80a2c-ca6a-4850-9433-81e4d17ec5c1" providerId="ADAL" clId="{FCB448EA-6AB6-4D36-914C-E7A4A5CE42CA}" dt="2021-10-26T14:41:07.104" v="7637" actId="20577"/>
          <ac:spMkLst>
            <pc:docMk/>
            <pc:sldMk cId="1451188596" sldId="945"/>
            <ac:spMk id="22" creationId="{E17FD1D1-9D0E-4D12-8F47-60C1C7284A48}"/>
          </ac:spMkLst>
        </pc:spChg>
        <pc:spChg chg="mod">
          <ac:chgData name="Bohms, H.M. (Michel)" userId="f0b80a2c-ca6a-4850-9433-81e4d17ec5c1" providerId="ADAL" clId="{FCB448EA-6AB6-4D36-914C-E7A4A5CE42CA}" dt="2021-10-26T14:41:07.110" v="7640" actId="20577"/>
          <ac:spMkLst>
            <pc:docMk/>
            <pc:sldMk cId="1451188596" sldId="945"/>
            <ac:spMk id="23" creationId="{09252990-EB18-4062-B29E-57D70DD7C51B}"/>
          </ac:spMkLst>
        </pc:spChg>
        <pc:spChg chg="mod">
          <ac:chgData name="Bohms, H.M. (Michel)" userId="f0b80a2c-ca6a-4850-9433-81e4d17ec5c1" providerId="ADAL" clId="{FCB448EA-6AB6-4D36-914C-E7A4A5CE42CA}" dt="2021-10-26T14:41:07.112" v="7641" actId="790"/>
          <ac:spMkLst>
            <pc:docMk/>
            <pc:sldMk cId="1451188596" sldId="945"/>
            <ac:spMk id="24" creationId="{A23FB11A-E85C-444A-84B0-709AA319E885}"/>
          </ac:spMkLst>
        </pc:spChg>
        <pc:spChg chg="mod">
          <ac:chgData name="Bohms, H.M. (Michel)" userId="f0b80a2c-ca6a-4850-9433-81e4d17ec5c1" providerId="ADAL" clId="{FCB448EA-6AB6-4D36-914C-E7A4A5CE42CA}" dt="2021-10-26T14:41:07.114" v="7642" actId="790"/>
          <ac:spMkLst>
            <pc:docMk/>
            <pc:sldMk cId="1451188596" sldId="945"/>
            <ac:spMk id="25" creationId="{D6A5F158-9B57-4826-8868-8526F2442C38}"/>
          </ac:spMkLst>
        </pc:spChg>
        <pc:spChg chg="mod">
          <ac:chgData name="Bohms, H.M. (Michel)" userId="f0b80a2c-ca6a-4850-9433-81e4d17ec5c1" providerId="ADAL" clId="{FCB448EA-6AB6-4D36-914C-E7A4A5CE42CA}" dt="2021-10-26T14:41:07.119" v="7645" actId="20577"/>
          <ac:spMkLst>
            <pc:docMk/>
            <pc:sldMk cId="1451188596" sldId="945"/>
            <ac:spMk id="26" creationId="{B6A53D60-558A-4BAC-A000-97129B39003F}"/>
          </ac:spMkLst>
        </pc:spChg>
        <pc:spChg chg="mod">
          <ac:chgData name="Bohms, H.M. (Michel)" userId="f0b80a2c-ca6a-4850-9433-81e4d17ec5c1" providerId="ADAL" clId="{FCB448EA-6AB6-4D36-914C-E7A4A5CE42CA}" dt="2021-10-26T14:41:07.121" v="7646" actId="790"/>
          <ac:spMkLst>
            <pc:docMk/>
            <pc:sldMk cId="1451188596" sldId="945"/>
            <ac:spMk id="27" creationId="{7ECBD222-3848-40C6-B01B-E2DBBCDF0C31}"/>
          </ac:spMkLst>
        </pc:spChg>
        <pc:spChg chg="mod">
          <ac:chgData name="Bohms, H.M. (Michel)" userId="f0b80a2c-ca6a-4850-9433-81e4d17ec5c1" providerId="ADAL" clId="{FCB448EA-6AB6-4D36-914C-E7A4A5CE42CA}" dt="2021-10-26T14:41:07.124" v="7647" actId="790"/>
          <ac:spMkLst>
            <pc:docMk/>
            <pc:sldMk cId="1451188596" sldId="945"/>
            <ac:spMk id="32" creationId="{FB283188-1442-44DD-83F5-EFC5E75FAAB7}"/>
          </ac:spMkLst>
        </pc:spChg>
        <pc:spChg chg="mod">
          <ac:chgData name="Bohms, H.M. (Michel)" userId="f0b80a2c-ca6a-4850-9433-81e4d17ec5c1" providerId="ADAL" clId="{FCB448EA-6AB6-4D36-914C-E7A4A5CE42CA}" dt="2021-10-26T14:41:07.126" v="7648" actId="790"/>
          <ac:spMkLst>
            <pc:docMk/>
            <pc:sldMk cId="1451188596" sldId="945"/>
            <ac:spMk id="34" creationId="{87F9F42B-6DB3-4F17-8ECD-1454EC8CA374}"/>
          </ac:spMkLst>
        </pc:spChg>
        <pc:spChg chg="mod">
          <ac:chgData name="Bohms, H.M. (Michel)" userId="f0b80a2c-ca6a-4850-9433-81e4d17ec5c1" providerId="ADAL" clId="{FCB448EA-6AB6-4D36-914C-E7A4A5CE42CA}" dt="2021-10-26T14:41:07.131" v="7651" actId="20577"/>
          <ac:spMkLst>
            <pc:docMk/>
            <pc:sldMk cId="1451188596" sldId="945"/>
            <ac:spMk id="35" creationId="{694C6F0E-83BE-4CB4-8091-BA8F1B772FEC}"/>
          </ac:spMkLst>
        </pc:spChg>
        <pc:spChg chg="mod">
          <ac:chgData name="Bohms, H.M. (Michel)" userId="f0b80a2c-ca6a-4850-9433-81e4d17ec5c1" providerId="ADAL" clId="{FCB448EA-6AB6-4D36-914C-E7A4A5CE42CA}" dt="2021-10-26T14:41:07.133" v="7652" actId="790"/>
          <ac:spMkLst>
            <pc:docMk/>
            <pc:sldMk cId="1451188596" sldId="945"/>
            <ac:spMk id="36" creationId="{9E95A707-84C6-46C1-851E-A81365A92EEE}"/>
          </ac:spMkLst>
        </pc:spChg>
        <pc:spChg chg="mod">
          <ac:chgData name="Bohms, H.M. (Michel)" userId="f0b80a2c-ca6a-4850-9433-81e4d17ec5c1" providerId="ADAL" clId="{FCB448EA-6AB6-4D36-914C-E7A4A5CE42CA}" dt="2021-10-26T14:41:07.138" v="7655" actId="20577"/>
          <ac:spMkLst>
            <pc:docMk/>
            <pc:sldMk cId="1451188596" sldId="945"/>
            <ac:spMk id="37" creationId="{851FB7CB-B91C-4B9F-B1A5-38BD94AB0DE3}"/>
          </ac:spMkLst>
        </pc:spChg>
        <pc:spChg chg="mod">
          <ac:chgData name="Bohms, H.M. (Michel)" userId="f0b80a2c-ca6a-4850-9433-81e4d17ec5c1" providerId="ADAL" clId="{FCB448EA-6AB6-4D36-914C-E7A4A5CE42CA}" dt="2021-10-26T14:41:07.143" v="7658" actId="20577"/>
          <ac:spMkLst>
            <pc:docMk/>
            <pc:sldMk cId="1451188596" sldId="945"/>
            <ac:spMk id="42" creationId="{5F9BA93B-4AD8-4A07-9D48-736DB86735C9}"/>
          </ac:spMkLst>
        </pc:spChg>
        <pc:spChg chg="mod">
          <ac:chgData name="Bohms, H.M. (Michel)" userId="f0b80a2c-ca6a-4850-9433-81e4d17ec5c1" providerId="ADAL" clId="{FCB448EA-6AB6-4D36-914C-E7A4A5CE42CA}" dt="2021-10-26T14:41:07.148" v="7661" actId="20577"/>
          <ac:spMkLst>
            <pc:docMk/>
            <pc:sldMk cId="1451188596" sldId="945"/>
            <ac:spMk id="43" creationId="{D4B3562E-2BD4-479E-A188-C56442028D46}"/>
          </ac:spMkLst>
        </pc:spChg>
        <pc:spChg chg="mod">
          <ac:chgData name="Bohms, H.M. (Michel)" userId="f0b80a2c-ca6a-4850-9433-81e4d17ec5c1" providerId="ADAL" clId="{FCB448EA-6AB6-4D36-914C-E7A4A5CE42CA}" dt="2021-10-26T14:41:07.150" v="7662" actId="790"/>
          <ac:spMkLst>
            <pc:docMk/>
            <pc:sldMk cId="1451188596" sldId="945"/>
            <ac:spMk id="44" creationId="{15E30ACF-E30B-4557-87FB-A840599FF1EF}"/>
          </ac:spMkLst>
        </pc:spChg>
        <pc:spChg chg="mod">
          <ac:chgData name="Bohms, H.M. (Michel)" userId="f0b80a2c-ca6a-4850-9433-81e4d17ec5c1" providerId="ADAL" clId="{FCB448EA-6AB6-4D36-914C-E7A4A5CE42CA}" dt="2021-10-26T14:41:07.152" v="7663" actId="790"/>
          <ac:spMkLst>
            <pc:docMk/>
            <pc:sldMk cId="1451188596" sldId="945"/>
            <ac:spMk id="45" creationId="{E9663C75-0A3E-4A93-ADD5-7D5FB1DFB950}"/>
          </ac:spMkLst>
        </pc:spChg>
        <pc:spChg chg="mod">
          <ac:chgData name="Bohms, H.M. (Michel)" userId="f0b80a2c-ca6a-4850-9433-81e4d17ec5c1" providerId="ADAL" clId="{FCB448EA-6AB6-4D36-914C-E7A4A5CE42CA}" dt="2021-10-26T14:41:07.154" v="7664" actId="790"/>
          <ac:spMkLst>
            <pc:docMk/>
            <pc:sldMk cId="1451188596" sldId="945"/>
            <ac:spMk id="46" creationId="{EB230180-8C4E-42AD-A131-F2237922B5E3}"/>
          </ac:spMkLst>
        </pc:spChg>
        <pc:spChg chg="mod">
          <ac:chgData name="Bohms, H.M. (Michel)" userId="f0b80a2c-ca6a-4850-9433-81e4d17ec5c1" providerId="ADAL" clId="{FCB448EA-6AB6-4D36-914C-E7A4A5CE42CA}" dt="2021-10-26T14:41:07.156" v="7665" actId="790"/>
          <ac:spMkLst>
            <pc:docMk/>
            <pc:sldMk cId="1451188596" sldId="945"/>
            <ac:spMk id="50" creationId="{E4D99E2F-1BB9-4C65-8656-A10A30106F90}"/>
          </ac:spMkLst>
        </pc:spChg>
        <pc:spChg chg="mod">
          <ac:chgData name="Bohms, H.M. (Michel)" userId="f0b80a2c-ca6a-4850-9433-81e4d17ec5c1" providerId="ADAL" clId="{FCB448EA-6AB6-4D36-914C-E7A4A5CE42CA}" dt="2021-10-26T14:41:07.158" v="7666" actId="790"/>
          <ac:spMkLst>
            <pc:docMk/>
            <pc:sldMk cId="1451188596" sldId="945"/>
            <ac:spMk id="51" creationId="{1778D2A6-6BB3-4EFC-AC97-5069A6087A80}"/>
          </ac:spMkLst>
        </pc:spChg>
      </pc:sldChg>
      <pc:sldChg chg="modSp mod">
        <pc:chgData name="Bohms, H.M. (Michel)" userId="f0b80a2c-ca6a-4850-9433-81e4d17ec5c1" providerId="ADAL" clId="{FCB448EA-6AB6-4D36-914C-E7A4A5CE42CA}" dt="2021-10-26T14:41:08.138" v="8141" actId="790"/>
        <pc:sldMkLst>
          <pc:docMk/>
          <pc:sldMk cId="4012566625" sldId="946"/>
        </pc:sldMkLst>
        <pc:spChg chg="mod">
          <ac:chgData name="Bohms, H.M. (Michel)" userId="f0b80a2c-ca6a-4850-9433-81e4d17ec5c1" providerId="ADAL" clId="{FCB448EA-6AB6-4D36-914C-E7A4A5CE42CA}" dt="2021-10-26T14:41:08.130" v="8138" actId="790"/>
          <ac:spMkLst>
            <pc:docMk/>
            <pc:sldMk cId="4012566625" sldId="946"/>
            <ac:spMk id="2" creationId="{FAF3A40F-5A62-4772-AECD-82E449DD934C}"/>
          </ac:spMkLst>
        </pc:spChg>
        <pc:spChg chg="mod">
          <ac:chgData name="Bohms, H.M. (Michel)" userId="f0b80a2c-ca6a-4850-9433-81e4d17ec5c1" providerId="ADAL" clId="{FCB448EA-6AB6-4D36-914C-E7A4A5CE42CA}" dt="2021-10-26T14:41:08.134" v="8139" actId="790"/>
          <ac:spMkLst>
            <pc:docMk/>
            <pc:sldMk cId="4012566625" sldId="946"/>
            <ac:spMk id="3" creationId="{E4F539A0-296F-4537-9FD9-46327BB8F7C7}"/>
          </ac:spMkLst>
        </pc:spChg>
        <pc:spChg chg="mod">
          <ac:chgData name="Bohms, H.M. (Michel)" userId="f0b80a2c-ca6a-4850-9433-81e4d17ec5c1" providerId="ADAL" clId="{FCB448EA-6AB6-4D36-914C-E7A4A5CE42CA}" dt="2021-10-26T14:41:08.136" v="8140" actId="790"/>
          <ac:spMkLst>
            <pc:docMk/>
            <pc:sldMk cId="4012566625" sldId="946"/>
            <ac:spMk id="4" creationId="{DA5CECED-DB04-4776-BA6A-C3067637083A}"/>
          </ac:spMkLst>
        </pc:spChg>
        <pc:spChg chg="mod">
          <ac:chgData name="Bohms, H.M. (Michel)" userId="f0b80a2c-ca6a-4850-9433-81e4d17ec5c1" providerId="ADAL" clId="{FCB448EA-6AB6-4D36-914C-E7A4A5CE42CA}" dt="2021-10-26T14:41:08.138" v="8141" actId="790"/>
          <ac:spMkLst>
            <pc:docMk/>
            <pc:sldMk cId="4012566625" sldId="946"/>
            <ac:spMk id="5" creationId="{EDE7D51D-BA84-45E8-963E-60868DC13F20}"/>
          </ac:spMkLst>
        </pc:spChg>
      </pc:sldChg>
      <pc:sldChg chg="modSp mod">
        <pc:chgData name="Bohms, H.M. (Michel)" userId="f0b80a2c-ca6a-4850-9433-81e4d17ec5c1" providerId="ADAL" clId="{FCB448EA-6AB6-4D36-914C-E7A4A5CE42CA}" dt="2021-10-26T14:41:08.129" v="8137" actId="790"/>
        <pc:sldMkLst>
          <pc:docMk/>
          <pc:sldMk cId="1111539157" sldId="947"/>
        </pc:sldMkLst>
        <pc:spChg chg="mod">
          <ac:chgData name="Bohms, H.M. (Michel)" userId="f0b80a2c-ca6a-4850-9433-81e4d17ec5c1" providerId="ADAL" clId="{FCB448EA-6AB6-4D36-914C-E7A4A5CE42CA}" dt="2021-10-26T14:41:08.124" v="8135" actId="790"/>
          <ac:spMkLst>
            <pc:docMk/>
            <pc:sldMk cId="1111539157" sldId="947"/>
            <ac:spMk id="2" creationId="{3128D53B-3936-41B2-AD38-800B5B462D6D}"/>
          </ac:spMkLst>
        </pc:spChg>
        <pc:spChg chg="mod">
          <ac:chgData name="Bohms, H.M. (Michel)" userId="f0b80a2c-ca6a-4850-9433-81e4d17ec5c1" providerId="ADAL" clId="{FCB448EA-6AB6-4D36-914C-E7A4A5CE42CA}" dt="2021-10-26T14:41:08.126" v="8136" actId="790"/>
          <ac:spMkLst>
            <pc:docMk/>
            <pc:sldMk cId="1111539157" sldId="947"/>
            <ac:spMk id="4" creationId="{CE4F5D69-BEF4-406C-B0DD-9D9F6A6105E3}"/>
          </ac:spMkLst>
        </pc:spChg>
        <pc:spChg chg="mod">
          <ac:chgData name="Bohms, H.M. (Michel)" userId="f0b80a2c-ca6a-4850-9433-81e4d17ec5c1" providerId="ADAL" clId="{FCB448EA-6AB6-4D36-914C-E7A4A5CE42CA}" dt="2021-10-26T14:41:08.129" v="8137" actId="790"/>
          <ac:spMkLst>
            <pc:docMk/>
            <pc:sldMk cId="1111539157" sldId="947"/>
            <ac:spMk id="5" creationId="{74FE78A0-3C71-4A0D-BBEE-CE9C35162731}"/>
          </ac:spMkLst>
        </pc:spChg>
      </pc:sldChg>
      <pc:sldChg chg="modSp mod">
        <pc:chgData name="Bohms, H.M. (Michel)" userId="f0b80a2c-ca6a-4850-9433-81e4d17ec5c1" providerId="ADAL" clId="{FCB448EA-6AB6-4D36-914C-E7A4A5CE42CA}" dt="2021-10-26T14:41:06.949" v="7552" actId="790"/>
        <pc:sldMkLst>
          <pc:docMk/>
          <pc:sldMk cId="1969498017" sldId="948"/>
        </pc:sldMkLst>
        <pc:spChg chg="mod">
          <ac:chgData name="Bohms, H.M. (Michel)" userId="f0b80a2c-ca6a-4850-9433-81e4d17ec5c1" providerId="ADAL" clId="{FCB448EA-6AB6-4D36-914C-E7A4A5CE42CA}" dt="2021-10-26T14:41:06.936" v="7545" actId="790"/>
          <ac:spMkLst>
            <pc:docMk/>
            <pc:sldMk cId="1969498017" sldId="948"/>
            <ac:spMk id="2" creationId="{360A0724-678B-4BA1-BBF7-D1A62D15B42D}"/>
          </ac:spMkLst>
        </pc:spChg>
        <pc:spChg chg="mod">
          <ac:chgData name="Bohms, H.M. (Michel)" userId="f0b80a2c-ca6a-4850-9433-81e4d17ec5c1" providerId="ADAL" clId="{FCB448EA-6AB6-4D36-914C-E7A4A5CE42CA}" dt="2021-10-26T14:41:06.942" v="7548" actId="20577"/>
          <ac:spMkLst>
            <pc:docMk/>
            <pc:sldMk cId="1969498017" sldId="948"/>
            <ac:spMk id="3" creationId="{A6A20898-5842-4457-A617-A5392C6E4A89}"/>
          </ac:spMkLst>
        </pc:spChg>
        <pc:spChg chg="mod">
          <ac:chgData name="Bohms, H.M. (Michel)" userId="f0b80a2c-ca6a-4850-9433-81e4d17ec5c1" providerId="ADAL" clId="{FCB448EA-6AB6-4D36-914C-E7A4A5CE42CA}" dt="2021-10-26T14:41:06.944" v="7549" actId="790"/>
          <ac:spMkLst>
            <pc:docMk/>
            <pc:sldMk cId="1969498017" sldId="948"/>
            <ac:spMk id="4" creationId="{F7D08F6F-6029-4122-B484-7D54049A3FB3}"/>
          </ac:spMkLst>
        </pc:spChg>
        <pc:spChg chg="mod">
          <ac:chgData name="Bohms, H.M. (Michel)" userId="f0b80a2c-ca6a-4850-9433-81e4d17ec5c1" providerId="ADAL" clId="{FCB448EA-6AB6-4D36-914C-E7A4A5CE42CA}" dt="2021-10-26T14:41:06.946" v="7550" actId="790"/>
          <ac:spMkLst>
            <pc:docMk/>
            <pc:sldMk cId="1969498017" sldId="948"/>
            <ac:spMk id="5" creationId="{3EA2EB86-98B3-4BE0-B95E-0EF364444007}"/>
          </ac:spMkLst>
        </pc:spChg>
        <pc:spChg chg="mod">
          <ac:chgData name="Bohms, H.M. (Michel)" userId="f0b80a2c-ca6a-4850-9433-81e4d17ec5c1" providerId="ADAL" clId="{FCB448EA-6AB6-4D36-914C-E7A4A5CE42CA}" dt="2021-10-26T14:41:06.948" v="7551" actId="790"/>
          <ac:spMkLst>
            <pc:docMk/>
            <pc:sldMk cId="1969498017" sldId="948"/>
            <ac:spMk id="6" creationId="{35F61DFE-30F3-47F1-958C-8BEE221F8419}"/>
          </ac:spMkLst>
        </pc:spChg>
        <pc:spChg chg="mod">
          <ac:chgData name="Bohms, H.M. (Michel)" userId="f0b80a2c-ca6a-4850-9433-81e4d17ec5c1" providerId="ADAL" clId="{FCB448EA-6AB6-4D36-914C-E7A4A5CE42CA}" dt="2021-10-26T14:41:06.949" v="7552" actId="790"/>
          <ac:spMkLst>
            <pc:docMk/>
            <pc:sldMk cId="1969498017" sldId="948"/>
            <ac:spMk id="7" creationId="{BE35243A-991B-47D7-BBDF-5DC96642A935}"/>
          </ac:spMkLst>
        </pc:spChg>
      </pc:sldChg>
      <pc:sldChg chg="modSp mod">
        <pc:chgData name="Bohms, H.M. (Michel)" userId="f0b80a2c-ca6a-4850-9433-81e4d17ec5c1" providerId="ADAL" clId="{FCB448EA-6AB6-4D36-914C-E7A4A5CE42CA}" dt="2021-10-26T14:41:06.769" v="7455" actId="790"/>
        <pc:sldMkLst>
          <pc:docMk/>
          <pc:sldMk cId="3788963608" sldId="949"/>
        </pc:sldMkLst>
        <pc:spChg chg="mod">
          <ac:chgData name="Bohms, H.M. (Michel)" userId="f0b80a2c-ca6a-4850-9433-81e4d17ec5c1" providerId="ADAL" clId="{FCB448EA-6AB6-4D36-914C-E7A4A5CE42CA}" dt="2021-10-26T14:41:06.760" v="7451" actId="20577"/>
          <ac:spMkLst>
            <pc:docMk/>
            <pc:sldMk cId="3788963608" sldId="949"/>
            <ac:spMk id="3" creationId="{A6A20898-5842-4457-A617-A5392C6E4A89}"/>
          </ac:spMkLst>
        </pc:spChg>
        <pc:spChg chg="mod">
          <ac:chgData name="Bohms, H.M. (Michel)" userId="f0b80a2c-ca6a-4850-9433-81e4d17ec5c1" providerId="ADAL" clId="{FCB448EA-6AB6-4D36-914C-E7A4A5CE42CA}" dt="2021-10-26T14:41:06.763" v="7452" actId="790"/>
          <ac:spMkLst>
            <pc:docMk/>
            <pc:sldMk cId="3788963608" sldId="949"/>
            <ac:spMk id="4" creationId="{F7D08F6F-6029-4122-B484-7D54049A3FB3}"/>
          </ac:spMkLst>
        </pc:spChg>
        <pc:spChg chg="mod">
          <ac:chgData name="Bohms, H.M. (Michel)" userId="f0b80a2c-ca6a-4850-9433-81e4d17ec5c1" providerId="ADAL" clId="{FCB448EA-6AB6-4D36-914C-E7A4A5CE42CA}" dt="2021-10-26T14:41:06.765" v="7453" actId="790"/>
          <ac:spMkLst>
            <pc:docMk/>
            <pc:sldMk cId="3788963608" sldId="949"/>
            <ac:spMk id="5" creationId="{3EA2EB86-98B3-4BE0-B95E-0EF364444007}"/>
          </ac:spMkLst>
        </pc:spChg>
        <pc:spChg chg="mod">
          <ac:chgData name="Bohms, H.M. (Michel)" userId="f0b80a2c-ca6a-4850-9433-81e4d17ec5c1" providerId="ADAL" clId="{FCB448EA-6AB6-4D36-914C-E7A4A5CE42CA}" dt="2021-10-26T14:41:06.767" v="7454" actId="790"/>
          <ac:spMkLst>
            <pc:docMk/>
            <pc:sldMk cId="3788963608" sldId="949"/>
            <ac:spMk id="6" creationId="{35F61DFE-30F3-47F1-958C-8BEE221F8419}"/>
          </ac:spMkLst>
        </pc:spChg>
        <pc:spChg chg="mod">
          <ac:chgData name="Bohms, H.M. (Michel)" userId="f0b80a2c-ca6a-4850-9433-81e4d17ec5c1" providerId="ADAL" clId="{FCB448EA-6AB6-4D36-914C-E7A4A5CE42CA}" dt="2021-10-26T14:41:06.769" v="7455" actId="790"/>
          <ac:spMkLst>
            <pc:docMk/>
            <pc:sldMk cId="3788963608" sldId="949"/>
            <ac:spMk id="7" creationId="{BE35243A-991B-47D7-BBDF-5DC96642A935}"/>
          </ac:spMkLst>
        </pc:spChg>
      </pc:sldChg>
      <pc:sldChg chg="modSp mod">
        <pc:chgData name="Bohms, H.M. (Michel)" userId="f0b80a2c-ca6a-4850-9433-81e4d17ec5c1" providerId="ADAL" clId="{FCB448EA-6AB6-4D36-914C-E7A4A5CE42CA}" dt="2021-10-26T14:41:06.785" v="7463" actId="790"/>
        <pc:sldMkLst>
          <pc:docMk/>
          <pc:sldMk cId="3891978513" sldId="950"/>
        </pc:sldMkLst>
        <pc:spChg chg="mod">
          <ac:chgData name="Bohms, H.M. (Michel)" userId="f0b80a2c-ca6a-4850-9433-81e4d17ec5c1" providerId="ADAL" clId="{FCB448EA-6AB6-4D36-914C-E7A4A5CE42CA}" dt="2021-10-26T14:41:06.775" v="7458" actId="20577"/>
          <ac:spMkLst>
            <pc:docMk/>
            <pc:sldMk cId="3891978513" sldId="950"/>
            <ac:spMk id="3" creationId="{A6A20898-5842-4457-A617-A5392C6E4A89}"/>
          </ac:spMkLst>
        </pc:spChg>
        <pc:spChg chg="mod">
          <ac:chgData name="Bohms, H.M. (Michel)" userId="f0b80a2c-ca6a-4850-9433-81e4d17ec5c1" providerId="ADAL" clId="{FCB448EA-6AB6-4D36-914C-E7A4A5CE42CA}" dt="2021-10-26T14:41:06.777" v="7459" actId="790"/>
          <ac:spMkLst>
            <pc:docMk/>
            <pc:sldMk cId="3891978513" sldId="950"/>
            <ac:spMk id="4" creationId="{F7D08F6F-6029-4122-B484-7D54049A3FB3}"/>
          </ac:spMkLst>
        </pc:spChg>
        <pc:spChg chg="mod">
          <ac:chgData name="Bohms, H.M. (Michel)" userId="f0b80a2c-ca6a-4850-9433-81e4d17ec5c1" providerId="ADAL" clId="{FCB448EA-6AB6-4D36-914C-E7A4A5CE42CA}" dt="2021-10-26T14:41:06.779" v="7460" actId="790"/>
          <ac:spMkLst>
            <pc:docMk/>
            <pc:sldMk cId="3891978513" sldId="950"/>
            <ac:spMk id="5" creationId="{3EA2EB86-98B3-4BE0-B95E-0EF364444007}"/>
          </ac:spMkLst>
        </pc:spChg>
        <pc:spChg chg="mod">
          <ac:chgData name="Bohms, H.M. (Michel)" userId="f0b80a2c-ca6a-4850-9433-81e4d17ec5c1" providerId="ADAL" clId="{FCB448EA-6AB6-4D36-914C-E7A4A5CE42CA}" dt="2021-10-26T14:41:06.781" v="7461" actId="790"/>
          <ac:spMkLst>
            <pc:docMk/>
            <pc:sldMk cId="3891978513" sldId="950"/>
            <ac:spMk id="6" creationId="{35F61DFE-30F3-47F1-958C-8BEE221F8419}"/>
          </ac:spMkLst>
        </pc:spChg>
        <pc:spChg chg="mod">
          <ac:chgData name="Bohms, H.M. (Michel)" userId="f0b80a2c-ca6a-4850-9433-81e4d17ec5c1" providerId="ADAL" clId="{FCB448EA-6AB6-4D36-914C-E7A4A5CE42CA}" dt="2021-10-26T14:41:06.783" v="7462" actId="790"/>
          <ac:spMkLst>
            <pc:docMk/>
            <pc:sldMk cId="3891978513" sldId="950"/>
            <ac:spMk id="7" creationId="{BE35243A-991B-47D7-BBDF-5DC96642A935}"/>
          </ac:spMkLst>
        </pc:spChg>
        <pc:spChg chg="mod">
          <ac:chgData name="Bohms, H.M. (Michel)" userId="f0b80a2c-ca6a-4850-9433-81e4d17ec5c1" providerId="ADAL" clId="{FCB448EA-6AB6-4D36-914C-E7A4A5CE42CA}" dt="2021-10-26T14:41:06.785" v="7463" actId="790"/>
          <ac:spMkLst>
            <pc:docMk/>
            <pc:sldMk cId="3891978513" sldId="950"/>
            <ac:spMk id="8" creationId="{004DD1A5-4444-4D20-B5CE-8287F410ED8B}"/>
          </ac:spMkLst>
        </pc:spChg>
      </pc:sldChg>
      <pc:sldChg chg="modSp mod">
        <pc:chgData name="Bohms, H.M. (Michel)" userId="f0b80a2c-ca6a-4850-9433-81e4d17ec5c1" providerId="ADAL" clId="{FCB448EA-6AB6-4D36-914C-E7A4A5CE42CA}" dt="2021-10-26T14:41:06.797" v="7470" actId="790"/>
        <pc:sldMkLst>
          <pc:docMk/>
          <pc:sldMk cId="3591830286" sldId="951"/>
        </pc:sldMkLst>
        <pc:spChg chg="mod">
          <ac:chgData name="Bohms, H.M. (Michel)" userId="f0b80a2c-ca6a-4850-9433-81e4d17ec5c1" providerId="ADAL" clId="{FCB448EA-6AB6-4D36-914C-E7A4A5CE42CA}" dt="2021-10-26T14:41:06.790" v="7466" actId="20577"/>
          <ac:spMkLst>
            <pc:docMk/>
            <pc:sldMk cId="3591830286" sldId="951"/>
            <ac:spMk id="3" creationId="{A6A20898-5842-4457-A617-A5392C6E4A89}"/>
          </ac:spMkLst>
        </pc:spChg>
        <pc:spChg chg="mod">
          <ac:chgData name="Bohms, H.M. (Michel)" userId="f0b80a2c-ca6a-4850-9433-81e4d17ec5c1" providerId="ADAL" clId="{FCB448EA-6AB6-4D36-914C-E7A4A5CE42CA}" dt="2021-10-26T14:41:06.792" v="7467" actId="790"/>
          <ac:spMkLst>
            <pc:docMk/>
            <pc:sldMk cId="3591830286" sldId="951"/>
            <ac:spMk id="4" creationId="{F7D08F6F-6029-4122-B484-7D54049A3FB3}"/>
          </ac:spMkLst>
        </pc:spChg>
        <pc:spChg chg="mod">
          <ac:chgData name="Bohms, H.M. (Michel)" userId="f0b80a2c-ca6a-4850-9433-81e4d17ec5c1" providerId="ADAL" clId="{FCB448EA-6AB6-4D36-914C-E7A4A5CE42CA}" dt="2021-10-26T14:41:06.794" v="7468" actId="790"/>
          <ac:spMkLst>
            <pc:docMk/>
            <pc:sldMk cId="3591830286" sldId="951"/>
            <ac:spMk id="5" creationId="{3EA2EB86-98B3-4BE0-B95E-0EF364444007}"/>
          </ac:spMkLst>
        </pc:spChg>
        <pc:spChg chg="mod">
          <ac:chgData name="Bohms, H.M. (Michel)" userId="f0b80a2c-ca6a-4850-9433-81e4d17ec5c1" providerId="ADAL" clId="{FCB448EA-6AB6-4D36-914C-E7A4A5CE42CA}" dt="2021-10-26T14:41:06.796" v="7469" actId="790"/>
          <ac:spMkLst>
            <pc:docMk/>
            <pc:sldMk cId="3591830286" sldId="951"/>
            <ac:spMk id="6" creationId="{35F61DFE-30F3-47F1-958C-8BEE221F8419}"/>
          </ac:spMkLst>
        </pc:spChg>
        <pc:spChg chg="mod">
          <ac:chgData name="Bohms, H.M. (Michel)" userId="f0b80a2c-ca6a-4850-9433-81e4d17ec5c1" providerId="ADAL" clId="{FCB448EA-6AB6-4D36-914C-E7A4A5CE42CA}" dt="2021-10-26T14:41:06.797" v="7470" actId="790"/>
          <ac:spMkLst>
            <pc:docMk/>
            <pc:sldMk cId="3591830286" sldId="951"/>
            <ac:spMk id="7" creationId="{BE35243A-991B-47D7-BBDF-5DC96642A935}"/>
          </ac:spMkLst>
        </pc:spChg>
      </pc:sldChg>
      <pc:sldChg chg="modSp mod">
        <pc:chgData name="Bohms, H.M. (Michel)" userId="f0b80a2c-ca6a-4850-9433-81e4d17ec5c1" providerId="ADAL" clId="{FCB448EA-6AB6-4D36-914C-E7A4A5CE42CA}" dt="2021-10-26T14:41:06.844" v="7497" actId="790"/>
        <pc:sldMkLst>
          <pc:docMk/>
          <pc:sldMk cId="2195885232" sldId="952"/>
        </pc:sldMkLst>
        <pc:spChg chg="mod">
          <ac:chgData name="Bohms, H.M. (Michel)" userId="f0b80a2c-ca6a-4850-9433-81e4d17ec5c1" providerId="ADAL" clId="{FCB448EA-6AB6-4D36-914C-E7A4A5CE42CA}" dt="2021-10-26T14:41:06.842" v="7496" actId="790"/>
          <ac:spMkLst>
            <pc:docMk/>
            <pc:sldMk cId="2195885232" sldId="952"/>
            <ac:spMk id="2" creationId="{2F3EEE3D-D962-40F9-AF58-7DD60D100FBB}"/>
          </ac:spMkLst>
        </pc:spChg>
        <pc:spChg chg="mod">
          <ac:chgData name="Bohms, H.M. (Michel)" userId="f0b80a2c-ca6a-4850-9433-81e4d17ec5c1" providerId="ADAL" clId="{FCB448EA-6AB6-4D36-914C-E7A4A5CE42CA}" dt="2021-10-26T14:41:06.802" v="7473" actId="20577"/>
          <ac:spMkLst>
            <pc:docMk/>
            <pc:sldMk cId="2195885232" sldId="952"/>
            <ac:spMk id="3" creationId="{5AB6FB2F-E7B6-489B-8AB4-84ED5F00FC95}"/>
          </ac:spMkLst>
        </pc:spChg>
        <pc:spChg chg="mod">
          <ac:chgData name="Bohms, H.M. (Michel)" userId="f0b80a2c-ca6a-4850-9433-81e4d17ec5c1" providerId="ADAL" clId="{FCB448EA-6AB6-4D36-914C-E7A4A5CE42CA}" dt="2021-10-26T14:41:06.804" v="7474" actId="790"/>
          <ac:spMkLst>
            <pc:docMk/>
            <pc:sldMk cId="2195885232" sldId="952"/>
            <ac:spMk id="4" creationId="{8E919C20-E8A1-4AA7-86E8-D9B28AF48BAA}"/>
          </ac:spMkLst>
        </pc:spChg>
        <pc:spChg chg="mod">
          <ac:chgData name="Bohms, H.M. (Michel)" userId="f0b80a2c-ca6a-4850-9433-81e4d17ec5c1" providerId="ADAL" clId="{FCB448EA-6AB6-4D36-914C-E7A4A5CE42CA}" dt="2021-10-26T14:41:06.806" v="7475" actId="790"/>
          <ac:spMkLst>
            <pc:docMk/>
            <pc:sldMk cId="2195885232" sldId="952"/>
            <ac:spMk id="5" creationId="{A31FC99D-2FDC-4691-838E-9E6D670271B5}"/>
          </ac:spMkLst>
        </pc:spChg>
        <pc:spChg chg="mod">
          <ac:chgData name="Bohms, H.M. (Michel)" userId="f0b80a2c-ca6a-4850-9433-81e4d17ec5c1" providerId="ADAL" clId="{FCB448EA-6AB6-4D36-914C-E7A4A5CE42CA}" dt="2021-10-26T14:41:06.808" v="7476" actId="790"/>
          <ac:spMkLst>
            <pc:docMk/>
            <pc:sldMk cId="2195885232" sldId="952"/>
            <ac:spMk id="6" creationId="{683C6753-BB1F-4E14-BEB3-6B2F4CF45BA7}"/>
          </ac:spMkLst>
        </pc:spChg>
        <pc:spChg chg="mod">
          <ac:chgData name="Bohms, H.M. (Michel)" userId="f0b80a2c-ca6a-4850-9433-81e4d17ec5c1" providerId="ADAL" clId="{FCB448EA-6AB6-4D36-914C-E7A4A5CE42CA}" dt="2021-10-26T14:41:06.809" v="7477" actId="790"/>
          <ac:spMkLst>
            <pc:docMk/>
            <pc:sldMk cId="2195885232" sldId="952"/>
            <ac:spMk id="7" creationId="{E6FB0A83-3159-47E4-8729-AE926563D0EF}"/>
          </ac:spMkLst>
        </pc:spChg>
        <pc:spChg chg="mod">
          <ac:chgData name="Bohms, H.M. (Michel)" userId="f0b80a2c-ca6a-4850-9433-81e4d17ec5c1" providerId="ADAL" clId="{FCB448EA-6AB6-4D36-914C-E7A4A5CE42CA}" dt="2021-10-26T14:41:06.811" v="7478" actId="790"/>
          <ac:spMkLst>
            <pc:docMk/>
            <pc:sldMk cId="2195885232" sldId="952"/>
            <ac:spMk id="8" creationId="{AB925474-DC3C-4FA8-AF6C-4EA1B99E70D9}"/>
          </ac:spMkLst>
        </pc:spChg>
        <pc:spChg chg="mod">
          <ac:chgData name="Bohms, H.M. (Michel)" userId="f0b80a2c-ca6a-4850-9433-81e4d17ec5c1" providerId="ADAL" clId="{FCB448EA-6AB6-4D36-914C-E7A4A5CE42CA}" dt="2021-10-26T14:41:06.816" v="7481" actId="20577"/>
          <ac:spMkLst>
            <pc:docMk/>
            <pc:sldMk cId="2195885232" sldId="952"/>
            <ac:spMk id="9" creationId="{81661C56-86F7-4E0C-9D03-81DA2A8A3AB5}"/>
          </ac:spMkLst>
        </pc:spChg>
        <pc:spChg chg="mod">
          <ac:chgData name="Bohms, H.M. (Michel)" userId="f0b80a2c-ca6a-4850-9433-81e4d17ec5c1" providerId="ADAL" clId="{FCB448EA-6AB6-4D36-914C-E7A4A5CE42CA}" dt="2021-10-26T14:41:06.823" v="7485" actId="790"/>
          <ac:spMkLst>
            <pc:docMk/>
            <pc:sldMk cId="2195885232" sldId="952"/>
            <ac:spMk id="10" creationId="{D5F77E31-2348-4F7F-ABC7-68E809AA7316}"/>
          </ac:spMkLst>
        </pc:spChg>
        <pc:spChg chg="mod">
          <ac:chgData name="Bohms, H.M. (Michel)" userId="f0b80a2c-ca6a-4850-9433-81e4d17ec5c1" providerId="ADAL" clId="{FCB448EA-6AB6-4D36-914C-E7A4A5CE42CA}" dt="2021-10-26T14:41:06.821" v="7484" actId="20577"/>
          <ac:spMkLst>
            <pc:docMk/>
            <pc:sldMk cId="2195885232" sldId="952"/>
            <ac:spMk id="11" creationId="{2C849D08-E6BB-4F69-8BEC-164DEAE5DC73}"/>
          </ac:spMkLst>
        </pc:spChg>
        <pc:spChg chg="mod">
          <ac:chgData name="Bohms, H.M. (Michel)" userId="f0b80a2c-ca6a-4850-9433-81e4d17ec5c1" providerId="ADAL" clId="{FCB448EA-6AB6-4D36-914C-E7A4A5CE42CA}" dt="2021-10-26T14:41:06.825" v="7486" actId="790"/>
          <ac:spMkLst>
            <pc:docMk/>
            <pc:sldMk cId="2195885232" sldId="952"/>
            <ac:spMk id="13" creationId="{7FED8A07-31E8-4FB1-B520-8A5A9D24030C}"/>
          </ac:spMkLst>
        </pc:spChg>
        <pc:spChg chg="mod">
          <ac:chgData name="Bohms, H.M. (Michel)" userId="f0b80a2c-ca6a-4850-9433-81e4d17ec5c1" providerId="ADAL" clId="{FCB448EA-6AB6-4D36-914C-E7A4A5CE42CA}" dt="2021-10-26T14:41:06.826" v="7487" actId="790"/>
          <ac:spMkLst>
            <pc:docMk/>
            <pc:sldMk cId="2195885232" sldId="952"/>
            <ac:spMk id="15" creationId="{20D4B1B7-3C25-4C7B-BA7E-3F8F8CECB691}"/>
          </ac:spMkLst>
        </pc:spChg>
        <pc:spChg chg="mod">
          <ac:chgData name="Bohms, H.M. (Michel)" userId="f0b80a2c-ca6a-4850-9433-81e4d17ec5c1" providerId="ADAL" clId="{FCB448EA-6AB6-4D36-914C-E7A4A5CE42CA}" dt="2021-10-26T14:41:06.832" v="7490" actId="20577"/>
          <ac:spMkLst>
            <pc:docMk/>
            <pc:sldMk cId="2195885232" sldId="952"/>
            <ac:spMk id="16" creationId="{3C239C8C-42A4-49C6-8B71-5E96401A2DF8}"/>
          </ac:spMkLst>
        </pc:spChg>
        <pc:spChg chg="mod">
          <ac:chgData name="Bohms, H.M. (Michel)" userId="f0b80a2c-ca6a-4850-9433-81e4d17ec5c1" providerId="ADAL" clId="{FCB448EA-6AB6-4D36-914C-E7A4A5CE42CA}" dt="2021-10-26T14:41:06.837" v="7493" actId="20577"/>
          <ac:spMkLst>
            <pc:docMk/>
            <pc:sldMk cId="2195885232" sldId="952"/>
            <ac:spMk id="17" creationId="{E1FB3B35-CB71-40B4-ACE8-6915EAF6A5A0}"/>
          </ac:spMkLst>
        </pc:spChg>
        <pc:spChg chg="mod">
          <ac:chgData name="Bohms, H.M. (Michel)" userId="f0b80a2c-ca6a-4850-9433-81e4d17ec5c1" providerId="ADAL" clId="{FCB448EA-6AB6-4D36-914C-E7A4A5CE42CA}" dt="2021-10-26T14:41:06.838" v="7494" actId="790"/>
          <ac:spMkLst>
            <pc:docMk/>
            <pc:sldMk cId="2195885232" sldId="952"/>
            <ac:spMk id="19" creationId="{CD3F5401-E4B4-44C0-B7D1-F855092C9A2E}"/>
          </ac:spMkLst>
        </pc:spChg>
        <pc:spChg chg="mod">
          <ac:chgData name="Bohms, H.M. (Michel)" userId="f0b80a2c-ca6a-4850-9433-81e4d17ec5c1" providerId="ADAL" clId="{FCB448EA-6AB6-4D36-914C-E7A4A5CE42CA}" dt="2021-10-26T14:41:06.840" v="7495" actId="790"/>
          <ac:spMkLst>
            <pc:docMk/>
            <pc:sldMk cId="2195885232" sldId="952"/>
            <ac:spMk id="20" creationId="{6F3B6D85-D2BD-42B2-82D4-0330C4F97890}"/>
          </ac:spMkLst>
        </pc:spChg>
        <pc:spChg chg="mod">
          <ac:chgData name="Bohms, H.M. (Michel)" userId="f0b80a2c-ca6a-4850-9433-81e4d17ec5c1" providerId="ADAL" clId="{FCB448EA-6AB6-4D36-914C-E7A4A5CE42CA}" dt="2021-10-26T14:41:06.844" v="7497" actId="790"/>
          <ac:spMkLst>
            <pc:docMk/>
            <pc:sldMk cId="2195885232" sldId="952"/>
            <ac:spMk id="21" creationId="{83571B82-3E50-46D6-B8DB-9AE7B1D97AF8}"/>
          </ac:spMkLst>
        </pc:spChg>
      </pc:sldChg>
      <pc:sldChg chg="modSp mod">
        <pc:chgData name="Bohms, H.M. (Michel)" userId="f0b80a2c-ca6a-4850-9433-81e4d17ec5c1" providerId="ADAL" clId="{FCB448EA-6AB6-4D36-914C-E7A4A5CE42CA}" dt="2021-10-26T14:41:07.249" v="7696" actId="790"/>
        <pc:sldMkLst>
          <pc:docMk/>
          <pc:sldMk cId="536251951" sldId="953"/>
        </pc:sldMkLst>
        <pc:spChg chg="mod">
          <ac:chgData name="Bohms, H.M. (Michel)" userId="f0b80a2c-ca6a-4850-9433-81e4d17ec5c1" providerId="ADAL" clId="{FCB448EA-6AB6-4D36-914C-E7A4A5CE42CA}" dt="2021-10-26T14:41:07.213" v="7691" actId="790"/>
          <ac:spMkLst>
            <pc:docMk/>
            <pc:sldMk cId="536251951" sldId="953"/>
            <ac:spMk id="4" creationId="{85C1B8A9-2FB2-4D96-A53F-A1C2BE01558A}"/>
          </ac:spMkLst>
        </pc:spChg>
        <pc:spChg chg="mod">
          <ac:chgData name="Bohms, H.M. (Michel)" userId="f0b80a2c-ca6a-4850-9433-81e4d17ec5c1" providerId="ADAL" clId="{FCB448EA-6AB6-4D36-914C-E7A4A5CE42CA}" dt="2021-10-26T14:41:07.215" v="7692" actId="790"/>
          <ac:spMkLst>
            <pc:docMk/>
            <pc:sldMk cId="536251951" sldId="953"/>
            <ac:spMk id="5" creationId="{A322DA79-7493-4779-A08D-A9B552EA8F90}"/>
          </ac:spMkLst>
        </pc:spChg>
        <pc:spChg chg="mod">
          <ac:chgData name="Bohms, H.M. (Michel)" userId="f0b80a2c-ca6a-4850-9433-81e4d17ec5c1" providerId="ADAL" clId="{FCB448EA-6AB6-4D36-914C-E7A4A5CE42CA}" dt="2021-10-26T14:41:07.216" v="7693" actId="790"/>
          <ac:spMkLst>
            <pc:docMk/>
            <pc:sldMk cId="536251951" sldId="953"/>
            <ac:spMk id="6" creationId="{3D3B548B-D9C5-44E6-AA46-F588503B37EF}"/>
          </ac:spMkLst>
        </pc:spChg>
        <pc:spChg chg="mod">
          <ac:chgData name="Bohms, H.M. (Michel)" userId="f0b80a2c-ca6a-4850-9433-81e4d17ec5c1" providerId="ADAL" clId="{FCB448EA-6AB6-4D36-914C-E7A4A5CE42CA}" dt="2021-10-26T14:41:07.218" v="7694" actId="790"/>
          <ac:spMkLst>
            <pc:docMk/>
            <pc:sldMk cId="536251951" sldId="953"/>
            <ac:spMk id="7" creationId="{7D57CD94-3B10-4C4C-AA51-A21ADE9E12DF}"/>
          </ac:spMkLst>
        </pc:spChg>
        <pc:spChg chg="mod">
          <ac:chgData name="Bohms, H.M. (Michel)" userId="f0b80a2c-ca6a-4850-9433-81e4d17ec5c1" providerId="ADAL" clId="{FCB448EA-6AB6-4D36-914C-E7A4A5CE42CA}" dt="2021-10-26T14:41:07.220" v="7695" actId="790"/>
          <ac:spMkLst>
            <pc:docMk/>
            <pc:sldMk cId="536251951" sldId="953"/>
            <ac:spMk id="36" creationId="{642A5188-F03F-4DBD-BB35-021703CA8BA6}"/>
          </ac:spMkLst>
        </pc:spChg>
        <pc:spChg chg="mod">
          <ac:chgData name="Bohms, H.M. (Michel)" userId="f0b80a2c-ca6a-4850-9433-81e4d17ec5c1" providerId="ADAL" clId="{FCB448EA-6AB6-4D36-914C-E7A4A5CE42CA}" dt="2021-10-26T14:41:07.249" v="7696" actId="790"/>
          <ac:spMkLst>
            <pc:docMk/>
            <pc:sldMk cId="536251951" sldId="953"/>
            <ac:spMk id="37" creationId="{46F3CC96-2E4E-4E4A-8412-166FCEBDEC1E}"/>
          </ac:spMkLst>
        </pc:spChg>
      </pc:sldChg>
      <pc:sldChg chg="modSp mod">
        <pc:chgData name="Bohms, H.M. (Michel)" userId="f0b80a2c-ca6a-4850-9433-81e4d17ec5c1" providerId="ADAL" clId="{FCB448EA-6AB6-4D36-914C-E7A4A5CE42CA}" dt="2021-10-26T14:41:07.210" v="7690" actId="790"/>
        <pc:sldMkLst>
          <pc:docMk/>
          <pc:sldMk cId="2436938286" sldId="954"/>
        </pc:sldMkLst>
        <pc:spChg chg="mod">
          <ac:chgData name="Bohms, H.M. (Michel)" userId="f0b80a2c-ca6a-4850-9433-81e4d17ec5c1" providerId="ADAL" clId="{FCB448EA-6AB6-4D36-914C-E7A4A5CE42CA}" dt="2021-10-26T14:41:07.197" v="7685" actId="790"/>
          <ac:spMkLst>
            <pc:docMk/>
            <pc:sldMk cId="2436938286" sldId="954"/>
            <ac:spMk id="4" creationId="{85C1B8A9-2FB2-4D96-A53F-A1C2BE01558A}"/>
          </ac:spMkLst>
        </pc:spChg>
        <pc:spChg chg="mod">
          <ac:chgData name="Bohms, H.M. (Michel)" userId="f0b80a2c-ca6a-4850-9433-81e4d17ec5c1" providerId="ADAL" clId="{FCB448EA-6AB6-4D36-914C-E7A4A5CE42CA}" dt="2021-10-26T14:41:07.199" v="7686" actId="790"/>
          <ac:spMkLst>
            <pc:docMk/>
            <pc:sldMk cId="2436938286" sldId="954"/>
            <ac:spMk id="5" creationId="{A322DA79-7493-4779-A08D-A9B552EA8F90}"/>
          </ac:spMkLst>
        </pc:spChg>
        <pc:spChg chg="mod">
          <ac:chgData name="Bohms, H.M. (Michel)" userId="f0b80a2c-ca6a-4850-9433-81e4d17ec5c1" providerId="ADAL" clId="{FCB448EA-6AB6-4D36-914C-E7A4A5CE42CA}" dt="2021-10-26T14:41:07.200" v="7687" actId="790"/>
          <ac:spMkLst>
            <pc:docMk/>
            <pc:sldMk cId="2436938286" sldId="954"/>
            <ac:spMk id="6" creationId="{3D3B548B-D9C5-44E6-AA46-F588503B37EF}"/>
          </ac:spMkLst>
        </pc:spChg>
        <pc:spChg chg="mod">
          <ac:chgData name="Bohms, H.M. (Michel)" userId="f0b80a2c-ca6a-4850-9433-81e4d17ec5c1" providerId="ADAL" clId="{FCB448EA-6AB6-4D36-914C-E7A4A5CE42CA}" dt="2021-10-26T14:41:07.202" v="7688" actId="790"/>
          <ac:spMkLst>
            <pc:docMk/>
            <pc:sldMk cId="2436938286" sldId="954"/>
            <ac:spMk id="7" creationId="{7D57CD94-3B10-4C4C-AA51-A21ADE9E12DF}"/>
          </ac:spMkLst>
        </pc:spChg>
        <pc:spChg chg="mod">
          <ac:chgData name="Bohms, H.M. (Michel)" userId="f0b80a2c-ca6a-4850-9433-81e4d17ec5c1" providerId="ADAL" clId="{FCB448EA-6AB6-4D36-914C-E7A4A5CE42CA}" dt="2021-10-26T14:41:07.208" v="7689" actId="790"/>
          <ac:spMkLst>
            <pc:docMk/>
            <pc:sldMk cId="2436938286" sldId="954"/>
            <ac:spMk id="10" creationId="{37FF05F8-5F05-42B1-9E8F-F880A72690E1}"/>
          </ac:spMkLst>
        </pc:spChg>
        <pc:spChg chg="mod">
          <ac:chgData name="Bohms, H.M. (Michel)" userId="f0b80a2c-ca6a-4850-9433-81e4d17ec5c1" providerId="ADAL" clId="{FCB448EA-6AB6-4D36-914C-E7A4A5CE42CA}" dt="2021-10-26T14:41:07.210" v="7690" actId="790"/>
          <ac:spMkLst>
            <pc:docMk/>
            <pc:sldMk cId="2436938286" sldId="954"/>
            <ac:spMk id="12" creationId="{ACBC22FC-7B00-4CED-A967-BA6AD28F4409}"/>
          </ac:spMkLst>
        </pc:spChg>
      </pc:sldChg>
      <pc:sldChg chg="modSp mod">
        <pc:chgData name="Bohms, H.M. (Michel)" userId="f0b80a2c-ca6a-4850-9433-81e4d17ec5c1" providerId="ADAL" clId="{FCB448EA-6AB6-4D36-914C-E7A4A5CE42CA}" dt="2021-10-26T14:41:07.194" v="7684" actId="790"/>
        <pc:sldMkLst>
          <pc:docMk/>
          <pc:sldMk cId="277189258" sldId="955"/>
        </pc:sldMkLst>
        <pc:spChg chg="mod">
          <ac:chgData name="Bohms, H.M. (Michel)" userId="f0b80a2c-ca6a-4850-9433-81e4d17ec5c1" providerId="ADAL" clId="{FCB448EA-6AB6-4D36-914C-E7A4A5CE42CA}" dt="2021-10-26T14:41:07.179" v="7676" actId="790"/>
          <ac:spMkLst>
            <pc:docMk/>
            <pc:sldMk cId="277189258" sldId="955"/>
            <ac:spMk id="4" creationId="{85C1B8A9-2FB2-4D96-A53F-A1C2BE01558A}"/>
          </ac:spMkLst>
        </pc:spChg>
        <pc:spChg chg="mod">
          <ac:chgData name="Bohms, H.M. (Michel)" userId="f0b80a2c-ca6a-4850-9433-81e4d17ec5c1" providerId="ADAL" clId="{FCB448EA-6AB6-4D36-914C-E7A4A5CE42CA}" dt="2021-10-26T14:41:07.181" v="7677" actId="790"/>
          <ac:spMkLst>
            <pc:docMk/>
            <pc:sldMk cId="277189258" sldId="955"/>
            <ac:spMk id="5" creationId="{A322DA79-7493-4779-A08D-A9B552EA8F90}"/>
          </ac:spMkLst>
        </pc:spChg>
        <pc:spChg chg="mod">
          <ac:chgData name="Bohms, H.M. (Michel)" userId="f0b80a2c-ca6a-4850-9433-81e4d17ec5c1" providerId="ADAL" clId="{FCB448EA-6AB6-4D36-914C-E7A4A5CE42CA}" dt="2021-10-26T14:41:07.182" v="7678" actId="790"/>
          <ac:spMkLst>
            <pc:docMk/>
            <pc:sldMk cId="277189258" sldId="955"/>
            <ac:spMk id="6" creationId="{3D3B548B-D9C5-44E6-AA46-F588503B37EF}"/>
          </ac:spMkLst>
        </pc:spChg>
        <pc:spChg chg="mod">
          <ac:chgData name="Bohms, H.M. (Michel)" userId="f0b80a2c-ca6a-4850-9433-81e4d17ec5c1" providerId="ADAL" clId="{FCB448EA-6AB6-4D36-914C-E7A4A5CE42CA}" dt="2021-10-26T14:41:07.184" v="7679" actId="790"/>
          <ac:spMkLst>
            <pc:docMk/>
            <pc:sldMk cId="277189258" sldId="955"/>
            <ac:spMk id="7" creationId="{7D57CD94-3B10-4C4C-AA51-A21ADE9E12DF}"/>
          </ac:spMkLst>
        </pc:spChg>
        <pc:spChg chg="mod">
          <ac:chgData name="Bohms, H.M. (Michel)" userId="f0b80a2c-ca6a-4850-9433-81e4d17ec5c1" providerId="ADAL" clId="{FCB448EA-6AB6-4D36-914C-E7A4A5CE42CA}" dt="2021-10-26T14:41:07.185" v="7680" actId="790"/>
          <ac:spMkLst>
            <pc:docMk/>
            <pc:sldMk cId="277189258" sldId="955"/>
            <ac:spMk id="8" creationId="{FB1DB61F-0F21-4430-A034-8746B3636662}"/>
          </ac:spMkLst>
        </pc:spChg>
        <pc:spChg chg="mod">
          <ac:chgData name="Bohms, H.M. (Michel)" userId="f0b80a2c-ca6a-4850-9433-81e4d17ec5c1" providerId="ADAL" clId="{FCB448EA-6AB6-4D36-914C-E7A4A5CE42CA}" dt="2021-10-26T14:41:07.187" v="7681" actId="790"/>
          <ac:spMkLst>
            <pc:docMk/>
            <pc:sldMk cId="277189258" sldId="955"/>
            <ac:spMk id="9" creationId="{7C64D287-35E4-40DD-8867-D87C34685E6C}"/>
          </ac:spMkLst>
        </pc:spChg>
        <pc:spChg chg="mod">
          <ac:chgData name="Bohms, H.M. (Michel)" userId="f0b80a2c-ca6a-4850-9433-81e4d17ec5c1" providerId="ADAL" clId="{FCB448EA-6AB6-4D36-914C-E7A4A5CE42CA}" dt="2021-10-26T14:41:07.191" v="7682" actId="790"/>
          <ac:spMkLst>
            <pc:docMk/>
            <pc:sldMk cId="277189258" sldId="955"/>
            <ac:spMk id="11" creationId="{E1FDECF1-ABB3-4AA6-9D40-7F5062ED7D95}"/>
          </ac:spMkLst>
        </pc:spChg>
        <pc:spChg chg="mod">
          <ac:chgData name="Bohms, H.M. (Michel)" userId="f0b80a2c-ca6a-4850-9433-81e4d17ec5c1" providerId="ADAL" clId="{FCB448EA-6AB6-4D36-914C-E7A4A5CE42CA}" dt="2021-10-26T14:41:07.192" v="7683" actId="790"/>
          <ac:spMkLst>
            <pc:docMk/>
            <pc:sldMk cId="277189258" sldId="955"/>
            <ac:spMk id="13" creationId="{306D911E-81E8-4661-B0FD-8368E206F16B}"/>
          </ac:spMkLst>
        </pc:spChg>
        <pc:spChg chg="mod">
          <ac:chgData name="Bohms, H.M. (Michel)" userId="f0b80a2c-ca6a-4850-9433-81e4d17ec5c1" providerId="ADAL" clId="{FCB448EA-6AB6-4D36-914C-E7A4A5CE42CA}" dt="2021-10-26T14:41:07.194" v="7684" actId="790"/>
          <ac:spMkLst>
            <pc:docMk/>
            <pc:sldMk cId="277189258" sldId="955"/>
            <ac:spMk id="16" creationId="{DFB70065-0580-4FEF-91D2-5222889A924C}"/>
          </ac:spMkLst>
        </pc:spChg>
      </pc:sldChg>
      <pc:sldChg chg="modSp mod">
        <pc:chgData name="Bohms, H.M. (Michel)" userId="f0b80a2c-ca6a-4850-9433-81e4d17ec5c1" providerId="ADAL" clId="{FCB448EA-6AB6-4D36-914C-E7A4A5CE42CA}" dt="2021-10-26T14:41:07.177" v="7675" actId="790"/>
        <pc:sldMkLst>
          <pc:docMk/>
          <pc:sldMk cId="1714269164" sldId="956"/>
        </pc:sldMkLst>
        <pc:spChg chg="mod">
          <ac:chgData name="Bohms, H.M. (Michel)" userId="f0b80a2c-ca6a-4850-9433-81e4d17ec5c1" providerId="ADAL" clId="{FCB448EA-6AB6-4D36-914C-E7A4A5CE42CA}" dt="2021-10-26T14:41:07.160" v="7667" actId="790"/>
          <ac:spMkLst>
            <pc:docMk/>
            <pc:sldMk cId="1714269164" sldId="956"/>
            <ac:spMk id="4" creationId="{85C1B8A9-2FB2-4D96-A53F-A1C2BE01558A}"/>
          </ac:spMkLst>
        </pc:spChg>
        <pc:spChg chg="mod">
          <ac:chgData name="Bohms, H.M. (Michel)" userId="f0b80a2c-ca6a-4850-9433-81e4d17ec5c1" providerId="ADAL" clId="{FCB448EA-6AB6-4D36-914C-E7A4A5CE42CA}" dt="2021-10-26T14:41:07.162" v="7668" actId="790"/>
          <ac:spMkLst>
            <pc:docMk/>
            <pc:sldMk cId="1714269164" sldId="956"/>
            <ac:spMk id="5" creationId="{A322DA79-7493-4779-A08D-A9B552EA8F90}"/>
          </ac:spMkLst>
        </pc:spChg>
        <pc:spChg chg="mod">
          <ac:chgData name="Bohms, H.M. (Michel)" userId="f0b80a2c-ca6a-4850-9433-81e4d17ec5c1" providerId="ADAL" clId="{FCB448EA-6AB6-4D36-914C-E7A4A5CE42CA}" dt="2021-10-26T14:41:07.164" v="7669" actId="790"/>
          <ac:spMkLst>
            <pc:docMk/>
            <pc:sldMk cId="1714269164" sldId="956"/>
            <ac:spMk id="6" creationId="{3D3B548B-D9C5-44E6-AA46-F588503B37EF}"/>
          </ac:spMkLst>
        </pc:spChg>
        <pc:spChg chg="mod">
          <ac:chgData name="Bohms, H.M. (Michel)" userId="f0b80a2c-ca6a-4850-9433-81e4d17ec5c1" providerId="ADAL" clId="{FCB448EA-6AB6-4D36-914C-E7A4A5CE42CA}" dt="2021-10-26T14:41:07.165" v="7670" actId="790"/>
          <ac:spMkLst>
            <pc:docMk/>
            <pc:sldMk cId="1714269164" sldId="956"/>
            <ac:spMk id="7" creationId="{7D57CD94-3B10-4C4C-AA51-A21ADE9E12DF}"/>
          </ac:spMkLst>
        </pc:spChg>
        <pc:spChg chg="mod">
          <ac:chgData name="Bohms, H.M. (Michel)" userId="f0b80a2c-ca6a-4850-9433-81e4d17ec5c1" providerId="ADAL" clId="{FCB448EA-6AB6-4D36-914C-E7A4A5CE42CA}" dt="2021-10-26T14:41:07.170" v="7671" actId="790"/>
          <ac:spMkLst>
            <pc:docMk/>
            <pc:sldMk cId="1714269164" sldId="956"/>
            <ac:spMk id="9" creationId="{A8C5DC6F-631C-4081-9E6F-9C30E9A39C25}"/>
          </ac:spMkLst>
        </pc:spChg>
        <pc:spChg chg="mod">
          <ac:chgData name="Bohms, H.M. (Michel)" userId="f0b80a2c-ca6a-4850-9433-81e4d17ec5c1" providerId="ADAL" clId="{FCB448EA-6AB6-4D36-914C-E7A4A5CE42CA}" dt="2021-10-26T14:41:07.172" v="7672" actId="790"/>
          <ac:spMkLst>
            <pc:docMk/>
            <pc:sldMk cId="1714269164" sldId="956"/>
            <ac:spMk id="11" creationId="{03B84985-B245-43B3-A3CC-E4174358BFCD}"/>
          </ac:spMkLst>
        </pc:spChg>
        <pc:spChg chg="mod">
          <ac:chgData name="Bohms, H.M. (Michel)" userId="f0b80a2c-ca6a-4850-9433-81e4d17ec5c1" providerId="ADAL" clId="{FCB448EA-6AB6-4D36-914C-E7A4A5CE42CA}" dt="2021-10-26T14:41:07.174" v="7673" actId="790"/>
          <ac:spMkLst>
            <pc:docMk/>
            <pc:sldMk cId="1714269164" sldId="956"/>
            <ac:spMk id="12" creationId="{AF68CDAF-35A0-4E3D-B5B7-647F3218E95F}"/>
          </ac:spMkLst>
        </pc:spChg>
        <pc:spChg chg="mod">
          <ac:chgData name="Bohms, H.M. (Michel)" userId="f0b80a2c-ca6a-4850-9433-81e4d17ec5c1" providerId="ADAL" clId="{FCB448EA-6AB6-4D36-914C-E7A4A5CE42CA}" dt="2021-10-26T14:41:07.175" v="7674" actId="790"/>
          <ac:spMkLst>
            <pc:docMk/>
            <pc:sldMk cId="1714269164" sldId="956"/>
            <ac:spMk id="13" creationId="{92027BFF-D0A3-4DE9-B801-28815A4C5D0A}"/>
          </ac:spMkLst>
        </pc:spChg>
        <pc:spChg chg="mod">
          <ac:chgData name="Bohms, H.M. (Michel)" userId="f0b80a2c-ca6a-4850-9433-81e4d17ec5c1" providerId="ADAL" clId="{FCB448EA-6AB6-4D36-914C-E7A4A5CE42CA}" dt="2021-10-26T14:41:07.177" v="7675" actId="790"/>
          <ac:spMkLst>
            <pc:docMk/>
            <pc:sldMk cId="1714269164" sldId="956"/>
            <ac:spMk id="14" creationId="{43C9A4DE-BF43-473F-958B-6EB23A7A918A}"/>
          </ac:spMkLst>
        </pc:spChg>
      </pc:sldChg>
      <pc:sldChg chg="modSp mod">
        <pc:chgData name="Bohms, H.M. (Michel)" userId="f0b80a2c-ca6a-4850-9433-81e4d17ec5c1" providerId="ADAL" clId="{FCB448EA-6AB6-4D36-914C-E7A4A5CE42CA}" dt="2021-10-26T14:41:07.265" v="7704" actId="790"/>
        <pc:sldMkLst>
          <pc:docMk/>
          <pc:sldMk cId="3003594022" sldId="957"/>
        </pc:sldMkLst>
        <pc:spChg chg="mod">
          <ac:chgData name="Bohms, H.M. (Michel)" userId="f0b80a2c-ca6a-4850-9433-81e4d17ec5c1" providerId="ADAL" clId="{FCB448EA-6AB6-4D36-914C-E7A4A5CE42CA}" dt="2021-10-26T14:41:07.251" v="7697" actId="790"/>
          <ac:spMkLst>
            <pc:docMk/>
            <pc:sldMk cId="3003594022" sldId="957"/>
            <ac:spMk id="3" creationId="{1F7C623E-63EB-45D1-85FA-863D2CA15F61}"/>
          </ac:spMkLst>
        </pc:spChg>
        <pc:spChg chg="mod">
          <ac:chgData name="Bohms, H.M. (Michel)" userId="f0b80a2c-ca6a-4850-9433-81e4d17ec5c1" providerId="ADAL" clId="{FCB448EA-6AB6-4D36-914C-E7A4A5CE42CA}" dt="2021-10-26T14:41:07.258" v="7701" actId="790"/>
          <ac:spMkLst>
            <pc:docMk/>
            <pc:sldMk cId="3003594022" sldId="957"/>
            <ac:spMk id="4" creationId="{85C1B8A9-2FB2-4D96-A53F-A1C2BE01558A}"/>
          </ac:spMkLst>
        </pc:spChg>
        <pc:spChg chg="mod">
          <ac:chgData name="Bohms, H.M. (Michel)" userId="f0b80a2c-ca6a-4850-9433-81e4d17ec5c1" providerId="ADAL" clId="{FCB448EA-6AB6-4D36-914C-E7A4A5CE42CA}" dt="2021-10-26T14:41:07.260" v="7702" actId="790"/>
          <ac:spMkLst>
            <pc:docMk/>
            <pc:sldMk cId="3003594022" sldId="957"/>
            <ac:spMk id="5" creationId="{A322DA79-7493-4779-A08D-A9B552EA8F90}"/>
          </ac:spMkLst>
        </pc:spChg>
        <pc:spChg chg="mod">
          <ac:chgData name="Bohms, H.M. (Michel)" userId="f0b80a2c-ca6a-4850-9433-81e4d17ec5c1" providerId="ADAL" clId="{FCB448EA-6AB6-4D36-914C-E7A4A5CE42CA}" dt="2021-10-26T14:41:07.263" v="7703" actId="790"/>
          <ac:spMkLst>
            <pc:docMk/>
            <pc:sldMk cId="3003594022" sldId="957"/>
            <ac:spMk id="6" creationId="{3D3B548B-D9C5-44E6-AA46-F588503B37EF}"/>
          </ac:spMkLst>
        </pc:spChg>
        <pc:spChg chg="mod">
          <ac:chgData name="Bohms, H.M. (Michel)" userId="f0b80a2c-ca6a-4850-9433-81e4d17ec5c1" providerId="ADAL" clId="{FCB448EA-6AB6-4D36-914C-E7A4A5CE42CA}" dt="2021-10-26T14:41:07.265" v="7704" actId="790"/>
          <ac:spMkLst>
            <pc:docMk/>
            <pc:sldMk cId="3003594022" sldId="957"/>
            <ac:spMk id="7" creationId="{7D57CD94-3B10-4C4C-AA51-A21ADE9E12DF}"/>
          </ac:spMkLst>
        </pc:spChg>
        <pc:spChg chg="mod">
          <ac:chgData name="Bohms, H.M. (Michel)" userId="f0b80a2c-ca6a-4850-9433-81e4d17ec5c1" providerId="ADAL" clId="{FCB448EA-6AB6-4D36-914C-E7A4A5CE42CA}" dt="2021-10-26T14:41:07.257" v="7700" actId="20577"/>
          <ac:spMkLst>
            <pc:docMk/>
            <pc:sldMk cId="3003594022" sldId="957"/>
            <ac:spMk id="36" creationId="{633CA29D-015D-4E3B-B630-8A3DFEBF5DAA}"/>
          </ac:spMkLst>
        </pc:spChg>
      </pc:sldChg>
      <pc:sldChg chg="modSp mod">
        <pc:chgData name="Bohms, H.M. (Michel)" userId="f0b80a2c-ca6a-4850-9433-81e4d17ec5c1" providerId="ADAL" clId="{FCB448EA-6AB6-4D36-914C-E7A4A5CE42CA}" dt="2021-10-26T14:41:07.005" v="7582" actId="790"/>
        <pc:sldMkLst>
          <pc:docMk/>
          <pc:sldMk cId="2452319321" sldId="958"/>
        </pc:sldMkLst>
        <pc:spChg chg="mod">
          <ac:chgData name="Bohms, H.M. (Michel)" userId="f0b80a2c-ca6a-4850-9433-81e4d17ec5c1" providerId="ADAL" clId="{FCB448EA-6AB6-4D36-914C-E7A4A5CE42CA}" dt="2021-10-26T14:41:06.998" v="7578" actId="790"/>
          <ac:spMkLst>
            <pc:docMk/>
            <pc:sldMk cId="2452319321" sldId="958"/>
            <ac:spMk id="4" creationId="{52DD7A8D-15E0-4134-9DA2-FE4208BF70DD}"/>
          </ac:spMkLst>
        </pc:spChg>
        <pc:spChg chg="mod">
          <ac:chgData name="Bohms, H.M. (Michel)" userId="f0b80a2c-ca6a-4850-9433-81e4d17ec5c1" providerId="ADAL" clId="{FCB448EA-6AB6-4D36-914C-E7A4A5CE42CA}" dt="2021-10-26T14:41:07" v="7579" actId="790"/>
          <ac:spMkLst>
            <pc:docMk/>
            <pc:sldMk cId="2452319321" sldId="958"/>
            <ac:spMk id="5" creationId="{81D49E64-98A4-4BFE-8B95-F2DB2B3F183B}"/>
          </ac:spMkLst>
        </pc:spChg>
        <pc:spChg chg="mod">
          <ac:chgData name="Bohms, H.M. (Michel)" userId="f0b80a2c-ca6a-4850-9433-81e4d17ec5c1" providerId="ADAL" clId="{FCB448EA-6AB6-4D36-914C-E7A4A5CE42CA}" dt="2021-10-26T14:41:07.003" v="7581" actId="790"/>
          <ac:spMkLst>
            <pc:docMk/>
            <pc:sldMk cId="2452319321" sldId="958"/>
            <ac:spMk id="7" creationId="{ADBB3879-8965-4D67-BAE0-5851922A0518}"/>
          </ac:spMkLst>
        </pc:spChg>
        <pc:spChg chg="mod">
          <ac:chgData name="Bohms, H.M. (Michel)" userId="f0b80a2c-ca6a-4850-9433-81e4d17ec5c1" providerId="ADAL" clId="{FCB448EA-6AB6-4D36-914C-E7A4A5CE42CA}" dt="2021-10-26T14:41:07.001" v="7580" actId="790"/>
          <ac:spMkLst>
            <pc:docMk/>
            <pc:sldMk cId="2452319321" sldId="958"/>
            <ac:spMk id="8" creationId="{B4FEC552-EFA5-4775-A290-E27ED250D5CC}"/>
          </ac:spMkLst>
        </pc:spChg>
        <pc:spChg chg="mod">
          <ac:chgData name="Bohms, H.M. (Michel)" userId="f0b80a2c-ca6a-4850-9433-81e4d17ec5c1" providerId="ADAL" clId="{FCB448EA-6AB6-4D36-914C-E7A4A5CE42CA}" dt="2021-10-26T14:41:06.996" v="7577" actId="20577"/>
          <ac:spMkLst>
            <pc:docMk/>
            <pc:sldMk cId="2452319321" sldId="958"/>
            <ac:spMk id="9" creationId="{D8A3BD10-4567-441F-81D1-994F44D3C050}"/>
          </ac:spMkLst>
        </pc:spChg>
        <pc:spChg chg="mod">
          <ac:chgData name="Bohms, H.M. (Michel)" userId="f0b80a2c-ca6a-4850-9433-81e4d17ec5c1" providerId="ADAL" clId="{FCB448EA-6AB6-4D36-914C-E7A4A5CE42CA}" dt="2021-10-26T14:41:07.005" v="7582" actId="790"/>
          <ac:spMkLst>
            <pc:docMk/>
            <pc:sldMk cId="2452319321" sldId="958"/>
            <ac:spMk id="26" creationId="{A44935AA-56A1-4F60-9F13-2A0593141DB8}"/>
          </ac:spMkLst>
        </pc:spChg>
      </pc:sldChg>
      <pc:sldChg chg="modSp mod">
        <pc:chgData name="Bohms, H.M. (Michel)" userId="f0b80a2c-ca6a-4850-9433-81e4d17ec5c1" providerId="ADAL" clId="{FCB448EA-6AB6-4D36-914C-E7A4A5CE42CA}" dt="2021-10-26T14:41:07.449" v="7800" actId="790"/>
        <pc:sldMkLst>
          <pc:docMk/>
          <pc:sldMk cId="1433512681" sldId="959"/>
        </pc:sldMkLst>
        <pc:spChg chg="mod">
          <ac:chgData name="Bohms, H.M. (Michel)" userId="f0b80a2c-ca6a-4850-9433-81e4d17ec5c1" providerId="ADAL" clId="{FCB448EA-6AB6-4D36-914C-E7A4A5CE42CA}" dt="2021-10-26T14:41:07.322" v="7733" actId="790"/>
          <ac:spMkLst>
            <pc:docMk/>
            <pc:sldMk cId="1433512681" sldId="959"/>
            <ac:spMk id="4" creationId="{85C1B8A9-2FB2-4D96-A53F-A1C2BE01558A}"/>
          </ac:spMkLst>
        </pc:spChg>
        <pc:spChg chg="mod">
          <ac:chgData name="Bohms, H.M. (Michel)" userId="f0b80a2c-ca6a-4850-9433-81e4d17ec5c1" providerId="ADAL" clId="{FCB448EA-6AB6-4D36-914C-E7A4A5CE42CA}" dt="2021-10-26T14:41:07.324" v="7734" actId="790"/>
          <ac:spMkLst>
            <pc:docMk/>
            <pc:sldMk cId="1433512681" sldId="959"/>
            <ac:spMk id="5" creationId="{A322DA79-7493-4779-A08D-A9B552EA8F90}"/>
          </ac:spMkLst>
        </pc:spChg>
        <pc:spChg chg="mod">
          <ac:chgData name="Bohms, H.M. (Michel)" userId="f0b80a2c-ca6a-4850-9433-81e4d17ec5c1" providerId="ADAL" clId="{FCB448EA-6AB6-4D36-914C-E7A4A5CE42CA}" dt="2021-10-26T14:41:07.326" v="7735" actId="790"/>
          <ac:spMkLst>
            <pc:docMk/>
            <pc:sldMk cId="1433512681" sldId="959"/>
            <ac:spMk id="6" creationId="{3D3B548B-D9C5-44E6-AA46-F588503B37EF}"/>
          </ac:spMkLst>
        </pc:spChg>
        <pc:spChg chg="mod">
          <ac:chgData name="Bohms, H.M. (Michel)" userId="f0b80a2c-ca6a-4850-9433-81e4d17ec5c1" providerId="ADAL" clId="{FCB448EA-6AB6-4D36-914C-E7A4A5CE42CA}" dt="2021-10-26T14:41:07.327" v="7736" actId="790"/>
          <ac:spMkLst>
            <pc:docMk/>
            <pc:sldMk cId="1433512681" sldId="959"/>
            <ac:spMk id="7" creationId="{7D57CD94-3B10-4C4C-AA51-A21ADE9E12DF}"/>
          </ac:spMkLst>
        </pc:spChg>
        <pc:spChg chg="mod">
          <ac:chgData name="Bohms, H.M. (Michel)" userId="f0b80a2c-ca6a-4850-9433-81e4d17ec5c1" providerId="ADAL" clId="{FCB448EA-6AB6-4D36-914C-E7A4A5CE42CA}" dt="2021-10-26T14:41:07.329" v="7737" actId="790"/>
          <ac:spMkLst>
            <pc:docMk/>
            <pc:sldMk cId="1433512681" sldId="959"/>
            <ac:spMk id="84" creationId="{2F36982A-2A55-4F16-8300-E2FEA0B7CA2B}"/>
          </ac:spMkLst>
        </pc:spChg>
        <pc:spChg chg="mod">
          <ac:chgData name="Bohms, H.M. (Michel)" userId="f0b80a2c-ca6a-4850-9433-81e4d17ec5c1" providerId="ADAL" clId="{FCB448EA-6AB6-4D36-914C-E7A4A5CE42CA}" dt="2021-10-26T14:41:07.335" v="7740" actId="20577"/>
          <ac:spMkLst>
            <pc:docMk/>
            <pc:sldMk cId="1433512681" sldId="959"/>
            <ac:spMk id="86" creationId="{0D445C5C-6FEC-41B1-97AC-47D6A3936FDD}"/>
          </ac:spMkLst>
        </pc:spChg>
        <pc:spChg chg="mod">
          <ac:chgData name="Bohms, H.M. (Michel)" userId="f0b80a2c-ca6a-4850-9433-81e4d17ec5c1" providerId="ADAL" clId="{FCB448EA-6AB6-4D36-914C-E7A4A5CE42CA}" dt="2021-10-26T14:41:07.340" v="7743" actId="20577"/>
          <ac:spMkLst>
            <pc:docMk/>
            <pc:sldMk cId="1433512681" sldId="959"/>
            <ac:spMk id="87" creationId="{06EE57BE-1F1C-45CB-9604-407A9360A3CF}"/>
          </ac:spMkLst>
        </pc:spChg>
        <pc:spChg chg="mod">
          <ac:chgData name="Bohms, H.M. (Michel)" userId="f0b80a2c-ca6a-4850-9433-81e4d17ec5c1" providerId="ADAL" clId="{FCB448EA-6AB6-4D36-914C-E7A4A5CE42CA}" dt="2021-10-26T14:41:07.345" v="7746" actId="20577"/>
          <ac:spMkLst>
            <pc:docMk/>
            <pc:sldMk cId="1433512681" sldId="959"/>
            <ac:spMk id="88" creationId="{C231F50F-8E36-42AA-9F98-143B9A27B219}"/>
          </ac:spMkLst>
        </pc:spChg>
        <pc:spChg chg="mod">
          <ac:chgData name="Bohms, H.M. (Michel)" userId="f0b80a2c-ca6a-4850-9433-81e4d17ec5c1" providerId="ADAL" clId="{FCB448EA-6AB6-4D36-914C-E7A4A5CE42CA}" dt="2021-10-26T14:41:07.350" v="7749" actId="20577"/>
          <ac:spMkLst>
            <pc:docMk/>
            <pc:sldMk cId="1433512681" sldId="959"/>
            <ac:spMk id="89" creationId="{944D68F7-891C-425D-A97F-6CFE51CA398A}"/>
          </ac:spMkLst>
        </pc:spChg>
        <pc:spChg chg="mod">
          <ac:chgData name="Bohms, H.M. (Michel)" userId="f0b80a2c-ca6a-4850-9433-81e4d17ec5c1" providerId="ADAL" clId="{FCB448EA-6AB6-4D36-914C-E7A4A5CE42CA}" dt="2021-10-26T14:41:07.352" v="7750" actId="790"/>
          <ac:spMkLst>
            <pc:docMk/>
            <pc:sldMk cId="1433512681" sldId="959"/>
            <ac:spMk id="90" creationId="{8D660D43-13AE-45AE-821A-9DC99EB70399}"/>
          </ac:spMkLst>
        </pc:spChg>
        <pc:spChg chg="mod">
          <ac:chgData name="Bohms, H.M. (Michel)" userId="f0b80a2c-ca6a-4850-9433-81e4d17ec5c1" providerId="ADAL" clId="{FCB448EA-6AB6-4D36-914C-E7A4A5CE42CA}" dt="2021-10-26T14:41:07.357" v="7753" actId="20577"/>
          <ac:spMkLst>
            <pc:docMk/>
            <pc:sldMk cId="1433512681" sldId="959"/>
            <ac:spMk id="91" creationId="{23DFE314-73E7-446E-A6AA-A3F62388BD4D}"/>
          </ac:spMkLst>
        </pc:spChg>
        <pc:spChg chg="mod">
          <ac:chgData name="Bohms, H.M. (Michel)" userId="f0b80a2c-ca6a-4850-9433-81e4d17ec5c1" providerId="ADAL" clId="{FCB448EA-6AB6-4D36-914C-E7A4A5CE42CA}" dt="2021-10-26T14:41:07.360" v="7754" actId="790"/>
          <ac:spMkLst>
            <pc:docMk/>
            <pc:sldMk cId="1433512681" sldId="959"/>
            <ac:spMk id="92" creationId="{88B1B3EC-BC2C-4306-BA89-7669DD81ACC7}"/>
          </ac:spMkLst>
        </pc:spChg>
        <pc:spChg chg="mod">
          <ac:chgData name="Bohms, H.M. (Michel)" userId="f0b80a2c-ca6a-4850-9433-81e4d17ec5c1" providerId="ADAL" clId="{FCB448EA-6AB6-4D36-914C-E7A4A5CE42CA}" dt="2021-10-26T14:41:07.362" v="7755" actId="790"/>
          <ac:spMkLst>
            <pc:docMk/>
            <pc:sldMk cId="1433512681" sldId="959"/>
            <ac:spMk id="93" creationId="{305F7C82-2A2D-499C-8423-5DEBBEF2C885}"/>
          </ac:spMkLst>
        </pc:spChg>
        <pc:spChg chg="mod">
          <ac:chgData name="Bohms, H.M. (Michel)" userId="f0b80a2c-ca6a-4850-9433-81e4d17ec5c1" providerId="ADAL" clId="{FCB448EA-6AB6-4D36-914C-E7A4A5CE42CA}" dt="2021-10-26T14:41:07.365" v="7756" actId="790"/>
          <ac:spMkLst>
            <pc:docMk/>
            <pc:sldMk cId="1433512681" sldId="959"/>
            <ac:spMk id="94" creationId="{F4A18759-7702-4D12-91CC-E068A1E07CDC}"/>
          </ac:spMkLst>
        </pc:spChg>
        <pc:spChg chg="mod">
          <ac:chgData name="Bohms, H.M. (Michel)" userId="f0b80a2c-ca6a-4850-9433-81e4d17ec5c1" providerId="ADAL" clId="{FCB448EA-6AB6-4D36-914C-E7A4A5CE42CA}" dt="2021-10-26T14:41:07.367" v="7757" actId="790"/>
          <ac:spMkLst>
            <pc:docMk/>
            <pc:sldMk cId="1433512681" sldId="959"/>
            <ac:spMk id="95" creationId="{C37779DC-93E1-4B62-B96D-B549CE7C3C49}"/>
          </ac:spMkLst>
        </pc:spChg>
        <pc:spChg chg="mod">
          <ac:chgData name="Bohms, H.M. (Michel)" userId="f0b80a2c-ca6a-4850-9433-81e4d17ec5c1" providerId="ADAL" clId="{FCB448EA-6AB6-4D36-914C-E7A4A5CE42CA}" dt="2021-10-26T14:41:07.369" v="7758" actId="790"/>
          <ac:spMkLst>
            <pc:docMk/>
            <pc:sldMk cId="1433512681" sldId="959"/>
            <ac:spMk id="96" creationId="{38A8449F-7345-4F84-A9C8-F2B9DE59F493}"/>
          </ac:spMkLst>
        </pc:spChg>
        <pc:spChg chg="mod">
          <ac:chgData name="Bohms, H.M. (Michel)" userId="f0b80a2c-ca6a-4850-9433-81e4d17ec5c1" providerId="ADAL" clId="{FCB448EA-6AB6-4D36-914C-E7A4A5CE42CA}" dt="2021-10-26T14:41:07.372" v="7759" actId="790"/>
          <ac:spMkLst>
            <pc:docMk/>
            <pc:sldMk cId="1433512681" sldId="959"/>
            <ac:spMk id="100" creationId="{A07DD5EC-15C1-49F4-B38E-F0342F1B7A88}"/>
          </ac:spMkLst>
        </pc:spChg>
        <pc:spChg chg="mod">
          <ac:chgData name="Bohms, H.M. (Michel)" userId="f0b80a2c-ca6a-4850-9433-81e4d17ec5c1" providerId="ADAL" clId="{FCB448EA-6AB6-4D36-914C-E7A4A5CE42CA}" dt="2021-10-26T14:41:07.373" v="7760" actId="790"/>
          <ac:spMkLst>
            <pc:docMk/>
            <pc:sldMk cId="1433512681" sldId="959"/>
            <ac:spMk id="101" creationId="{0FFA5FAF-D1E5-4EE0-A3F6-BC48FF938967}"/>
          </ac:spMkLst>
        </pc:spChg>
        <pc:spChg chg="mod">
          <ac:chgData name="Bohms, H.M. (Michel)" userId="f0b80a2c-ca6a-4850-9433-81e4d17ec5c1" providerId="ADAL" clId="{FCB448EA-6AB6-4D36-914C-E7A4A5CE42CA}" dt="2021-10-26T14:41:07.379" v="7763" actId="20577"/>
          <ac:spMkLst>
            <pc:docMk/>
            <pc:sldMk cId="1433512681" sldId="959"/>
            <ac:spMk id="102" creationId="{7FA321D8-7C82-4862-9756-D0DFAD963769}"/>
          </ac:spMkLst>
        </pc:spChg>
        <pc:spChg chg="mod">
          <ac:chgData name="Bohms, H.M. (Michel)" userId="f0b80a2c-ca6a-4850-9433-81e4d17ec5c1" providerId="ADAL" clId="{FCB448EA-6AB6-4D36-914C-E7A4A5CE42CA}" dt="2021-10-26T14:41:07.381" v="7764" actId="790"/>
          <ac:spMkLst>
            <pc:docMk/>
            <pc:sldMk cId="1433512681" sldId="959"/>
            <ac:spMk id="103" creationId="{8DDCA560-F87F-40DD-B475-B084C0158186}"/>
          </ac:spMkLst>
        </pc:spChg>
        <pc:spChg chg="mod">
          <ac:chgData name="Bohms, H.M. (Michel)" userId="f0b80a2c-ca6a-4850-9433-81e4d17ec5c1" providerId="ADAL" clId="{FCB448EA-6AB6-4D36-914C-E7A4A5CE42CA}" dt="2021-10-26T14:41:07.383" v="7765" actId="790"/>
          <ac:spMkLst>
            <pc:docMk/>
            <pc:sldMk cId="1433512681" sldId="959"/>
            <ac:spMk id="104" creationId="{2269BFF4-46CE-405E-9E8A-9B71920D9975}"/>
          </ac:spMkLst>
        </pc:spChg>
        <pc:spChg chg="mod">
          <ac:chgData name="Bohms, H.M. (Michel)" userId="f0b80a2c-ca6a-4850-9433-81e4d17ec5c1" providerId="ADAL" clId="{FCB448EA-6AB6-4D36-914C-E7A4A5CE42CA}" dt="2021-10-26T14:41:07.384" v="7766" actId="790"/>
          <ac:spMkLst>
            <pc:docMk/>
            <pc:sldMk cId="1433512681" sldId="959"/>
            <ac:spMk id="105" creationId="{35EE53FB-72AF-49DF-9FBF-2BFBFCA7C713}"/>
          </ac:spMkLst>
        </pc:spChg>
        <pc:spChg chg="mod">
          <ac:chgData name="Bohms, H.M. (Michel)" userId="f0b80a2c-ca6a-4850-9433-81e4d17ec5c1" providerId="ADAL" clId="{FCB448EA-6AB6-4D36-914C-E7A4A5CE42CA}" dt="2021-10-26T14:41:07.386" v="7767" actId="790"/>
          <ac:spMkLst>
            <pc:docMk/>
            <pc:sldMk cId="1433512681" sldId="959"/>
            <ac:spMk id="106" creationId="{6933DEBB-6139-4239-B65B-50157E6A5373}"/>
          </ac:spMkLst>
        </pc:spChg>
        <pc:spChg chg="mod">
          <ac:chgData name="Bohms, H.M. (Michel)" userId="f0b80a2c-ca6a-4850-9433-81e4d17ec5c1" providerId="ADAL" clId="{FCB448EA-6AB6-4D36-914C-E7A4A5CE42CA}" dt="2021-10-26T14:41:07.388" v="7768" actId="790"/>
          <ac:spMkLst>
            <pc:docMk/>
            <pc:sldMk cId="1433512681" sldId="959"/>
            <ac:spMk id="107" creationId="{76EDEF15-9585-43D2-9368-9E28132D9D0B}"/>
          </ac:spMkLst>
        </pc:spChg>
        <pc:spChg chg="mod">
          <ac:chgData name="Bohms, H.M. (Michel)" userId="f0b80a2c-ca6a-4850-9433-81e4d17ec5c1" providerId="ADAL" clId="{FCB448EA-6AB6-4D36-914C-E7A4A5CE42CA}" dt="2021-10-26T14:41:07.393" v="7771" actId="20577"/>
          <ac:spMkLst>
            <pc:docMk/>
            <pc:sldMk cId="1433512681" sldId="959"/>
            <ac:spMk id="108" creationId="{31A98069-EF95-40AD-8511-9CDD3983C165}"/>
          </ac:spMkLst>
        </pc:spChg>
        <pc:spChg chg="mod">
          <ac:chgData name="Bohms, H.M. (Michel)" userId="f0b80a2c-ca6a-4850-9433-81e4d17ec5c1" providerId="ADAL" clId="{FCB448EA-6AB6-4D36-914C-E7A4A5CE42CA}" dt="2021-10-26T14:41:07.396" v="7772" actId="790"/>
          <ac:spMkLst>
            <pc:docMk/>
            <pc:sldMk cId="1433512681" sldId="959"/>
            <ac:spMk id="109" creationId="{EA4F6F79-917A-43C5-90C9-847F8CC46F1F}"/>
          </ac:spMkLst>
        </pc:spChg>
        <pc:spChg chg="mod">
          <ac:chgData name="Bohms, H.M. (Michel)" userId="f0b80a2c-ca6a-4850-9433-81e4d17ec5c1" providerId="ADAL" clId="{FCB448EA-6AB6-4D36-914C-E7A4A5CE42CA}" dt="2021-10-26T14:41:07.398" v="7773" actId="790"/>
          <ac:spMkLst>
            <pc:docMk/>
            <pc:sldMk cId="1433512681" sldId="959"/>
            <ac:spMk id="110" creationId="{02B1E803-CBD9-4FF2-8789-9A0674F9E925}"/>
          </ac:spMkLst>
        </pc:spChg>
        <pc:spChg chg="mod">
          <ac:chgData name="Bohms, H.M. (Michel)" userId="f0b80a2c-ca6a-4850-9433-81e4d17ec5c1" providerId="ADAL" clId="{FCB448EA-6AB6-4D36-914C-E7A4A5CE42CA}" dt="2021-10-26T14:41:07.399" v="7774" actId="790"/>
          <ac:spMkLst>
            <pc:docMk/>
            <pc:sldMk cId="1433512681" sldId="959"/>
            <ac:spMk id="111" creationId="{867C6117-0276-4207-B24C-4EBCA0D84770}"/>
          </ac:spMkLst>
        </pc:spChg>
        <pc:spChg chg="mod">
          <ac:chgData name="Bohms, H.M. (Michel)" userId="f0b80a2c-ca6a-4850-9433-81e4d17ec5c1" providerId="ADAL" clId="{FCB448EA-6AB6-4D36-914C-E7A4A5CE42CA}" dt="2021-10-26T14:41:07.401" v="7775" actId="790"/>
          <ac:spMkLst>
            <pc:docMk/>
            <pc:sldMk cId="1433512681" sldId="959"/>
            <ac:spMk id="112" creationId="{67B27AF9-1A66-49FD-885B-11268053D363}"/>
          </ac:spMkLst>
        </pc:spChg>
        <pc:spChg chg="mod">
          <ac:chgData name="Bohms, H.M. (Michel)" userId="f0b80a2c-ca6a-4850-9433-81e4d17ec5c1" providerId="ADAL" clId="{FCB448EA-6AB6-4D36-914C-E7A4A5CE42CA}" dt="2021-10-26T14:41:07.403" v="7776" actId="790"/>
          <ac:spMkLst>
            <pc:docMk/>
            <pc:sldMk cId="1433512681" sldId="959"/>
            <ac:spMk id="113" creationId="{11D67224-7E03-4669-90F9-8481735D1265}"/>
          </ac:spMkLst>
        </pc:spChg>
        <pc:spChg chg="mod">
          <ac:chgData name="Bohms, H.M. (Michel)" userId="f0b80a2c-ca6a-4850-9433-81e4d17ec5c1" providerId="ADAL" clId="{FCB448EA-6AB6-4D36-914C-E7A4A5CE42CA}" dt="2021-10-26T14:41:07.409" v="7779" actId="20577"/>
          <ac:spMkLst>
            <pc:docMk/>
            <pc:sldMk cId="1433512681" sldId="959"/>
            <ac:spMk id="114" creationId="{D4FDE81D-734D-458F-9F0D-25D266694B71}"/>
          </ac:spMkLst>
        </pc:spChg>
        <pc:spChg chg="mod">
          <ac:chgData name="Bohms, H.M. (Michel)" userId="f0b80a2c-ca6a-4850-9433-81e4d17ec5c1" providerId="ADAL" clId="{FCB448EA-6AB6-4D36-914C-E7A4A5CE42CA}" dt="2021-10-26T14:41:07.415" v="7782" actId="20577"/>
          <ac:spMkLst>
            <pc:docMk/>
            <pc:sldMk cId="1433512681" sldId="959"/>
            <ac:spMk id="115" creationId="{53331CA8-EC3C-4CCB-8D59-41165F90B3B3}"/>
          </ac:spMkLst>
        </pc:spChg>
        <pc:spChg chg="mod">
          <ac:chgData name="Bohms, H.M. (Michel)" userId="f0b80a2c-ca6a-4850-9433-81e4d17ec5c1" providerId="ADAL" clId="{FCB448EA-6AB6-4D36-914C-E7A4A5CE42CA}" dt="2021-10-26T14:41:07.417" v="7783" actId="790"/>
          <ac:spMkLst>
            <pc:docMk/>
            <pc:sldMk cId="1433512681" sldId="959"/>
            <ac:spMk id="116" creationId="{AE99950E-EE6A-444A-ACC2-DAA849B9BE75}"/>
          </ac:spMkLst>
        </pc:spChg>
        <pc:spChg chg="mod">
          <ac:chgData name="Bohms, H.M. (Michel)" userId="f0b80a2c-ca6a-4850-9433-81e4d17ec5c1" providerId="ADAL" clId="{FCB448EA-6AB6-4D36-914C-E7A4A5CE42CA}" dt="2021-10-26T14:41:07.418" v="7784" actId="790"/>
          <ac:spMkLst>
            <pc:docMk/>
            <pc:sldMk cId="1433512681" sldId="959"/>
            <ac:spMk id="117" creationId="{B30F19CB-51A3-4311-AA06-665357D3B6C0}"/>
          </ac:spMkLst>
        </pc:spChg>
        <pc:spChg chg="mod">
          <ac:chgData name="Bohms, H.M. (Michel)" userId="f0b80a2c-ca6a-4850-9433-81e4d17ec5c1" providerId="ADAL" clId="{FCB448EA-6AB6-4D36-914C-E7A4A5CE42CA}" dt="2021-10-26T14:41:07.420" v="7785" actId="790"/>
          <ac:spMkLst>
            <pc:docMk/>
            <pc:sldMk cId="1433512681" sldId="959"/>
            <ac:spMk id="118" creationId="{81C924C7-95C0-477C-8937-CE3EBF8A4105}"/>
          </ac:spMkLst>
        </pc:spChg>
        <pc:spChg chg="mod">
          <ac:chgData name="Bohms, H.M. (Michel)" userId="f0b80a2c-ca6a-4850-9433-81e4d17ec5c1" providerId="ADAL" clId="{FCB448EA-6AB6-4D36-914C-E7A4A5CE42CA}" dt="2021-10-26T14:41:07.423" v="7786" actId="790"/>
          <ac:spMkLst>
            <pc:docMk/>
            <pc:sldMk cId="1433512681" sldId="959"/>
            <ac:spMk id="119" creationId="{664484C5-4C35-4EDA-9C2C-756FECDF7AB7}"/>
          </ac:spMkLst>
        </pc:spChg>
        <pc:spChg chg="mod">
          <ac:chgData name="Bohms, H.M. (Michel)" userId="f0b80a2c-ca6a-4850-9433-81e4d17ec5c1" providerId="ADAL" clId="{FCB448EA-6AB6-4D36-914C-E7A4A5CE42CA}" dt="2021-10-26T14:41:07.424" v="7787" actId="790"/>
          <ac:spMkLst>
            <pc:docMk/>
            <pc:sldMk cId="1433512681" sldId="959"/>
            <ac:spMk id="120" creationId="{0F888D1A-EFB7-4F5C-8950-23D7863F74A2}"/>
          </ac:spMkLst>
        </pc:spChg>
        <pc:spChg chg="mod">
          <ac:chgData name="Bohms, H.M. (Michel)" userId="f0b80a2c-ca6a-4850-9433-81e4d17ec5c1" providerId="ADAL" clId="{FCB448EA-6AB6-4D36-914C-E7A4A5CE42CA}" dt="2021-10-26T14:41:07.427" v="7788" actId="790"/>
          <ac:spMkLst>
            <pc:docMk/>
            <pc:sldMk cId="1433512681" sldId="959"/>
            <ac:spMk id="121" creationId="{9852E792-8725-4981-BE13-3B2B81ECE405}"/>
          </ac:spMkLst>
        </pc:spChg>
        <pc:spChg chg="mod">
          <ac:chgData name="Bohms, H.M. (Michel)" userId="f0b80a2c-ca6a-4850-9433-81e4d17ec5c1" providerId="ADAL" clId="{FCB448EA-6AB6-4D36-914C-E7A4A5CE42CA}" dt="2021-10-26T14:41:07.429" v="7789" actId="790"/>
          <ac:spMkLst>
            <pc:docMk/>
            <pc:sldMk cId="1433512681" sldId="959"/>
            <ac:spMk id="122" creationId="{4BC80B5C-A8C6-40CC-AB61-6DC3C0FD04A2}"/>
          </ac:spMkLst>
        </pc:spChg>
        <pc:spChg chg="mod">
          <ac:chgData name="Bohms, H.M. (Michel)" userId="f0b80a2c-ca6a-4850-9433-81e4d17ec5c1" providerId="ADAL" clId="{FCB448EA-6AB6-4D36-914C-E7A4A5CE42CA}" dt="2021-10-26T14:41:07.430" v="7790" actId="790"/>
          <ac:spMkLst>
            <pc:docMk/>
            <pc:sldMk cId="1433512681" sldId="959"/>
            <ac:spMk id="123" creationId="{130E87CF-29BB-466E-A50B-5A233D7EBC21}"/>
          </ac:spMkLst>
        </pc:spChg>
        <pc:spChg chg="mod">
          <ac:chgData name="Bohms, H.M. (Michel)" userId="f0b80a2c-ca6a-4850-9433-81e4d17ec5c1" providerId="ADAL" clId="{FCB448EA-6AB6-4D36-914C-E7A4A5CE42CA}" dt="2021-10-26T14:41:07.432" v="7791" actId="790"/>
          <ac:spMkLst>
            <pc:docMk/>
            <pc:sldMk cId="1433512681" sldId="959"/>
            <ac:spMk id="124" creationId="{74EE2A14-12A1-4FB4-BE2C-ADB99AA99448}"/>
          </ac:spMkLst>
        </pc:spChg>
        <pc:spChg chg="mod">
          <ac:chgData name="Bohms, H.M. (Michel)" userId="f0b80a2c-ca6a-4850-9433-81e4d17ec5c1" providerId="ADAL" clId="{FCB448EA-6AB6-4D36-914C-E7A4A5CE42CA}" dt="2021-10-26T14:41:07.437" v="7794" actId="20577"/>
          <ac:spMkLst>
            <pc:docMk/>
            <pc:sldMk cId="1433512681" sldId="959"/>
            <ac:spMk id="125" creationId="{1740C974-8CC2-4CB5-806F-62C0B169C7EF}"/>
          </ac:spMkLst>
        </pc:spChg>
        <pc:spChg chg="mod">
          <ac:chgData name="Bohms, H.M. (Michel)" userId="f0b80a2c-ca6a-4850-9433-81e4d17ec5c1" providerId="ADAL" clId="{FCB448EA-6AB6-4D36-914C-E7A4A5CE42CA}" dt="2021-10-26T14:41:07.439" v="7795" actId="790"/>
          <ac:spMkLst>
            <pc:docMk/>
            <pc:sldMk cId="1433512681" sldId="959"/>
            <ac:spMk id="126" creationId="{0F246782-34A4-45BA-8E4C-F35EDEDFD7B9}"/>
          </ac:spMkLst>
        </pc:spChg>
        <pc:spChg chg="mod">
          <ac:chgData name="Bohms, H.M. (Michel)" userId="f0b80a2c-ca6a-4850-9433-81e4d17ec5c1" providerId="ADAL" clId="{FCB448EA-6AB6-4D36-914C-E7A4A5CE42CA}" dt="2021-10-26T14:41:07.441" v="7796" actId="790"/>
          <ac:spMkLst>
            <pc:docMk/>
            <pc:sldMk cId="1433512681" sldId="959"/>
            <ac:spMk id="127" creationId="{2670F415-6A8F-4278-B6B7-5AC082468BD0}"/>
          </ac:spMkLst>
        </pc:spChg>
        <pc:spChg chg="mod">
          <ac:chgData name="Bohms, H.M. (Michel)" userId="f0b80a2c-ca6a-4850-9433-81e4d17ec5c1" providerId="ADAL" clId="{FCB448EA-6AB6-4D36-914C-E7A4A5CE42CA}" dt="2021-10-26T14:41:07.443" v="7797" actId="790"/>
          <ac:spMkLst>
            <pc:docMk/>
            <pc:sldMk cId="1433512681" sldId="959"/>
            <ac:spMk id="128" creationId="{5B4ACDB1-1CD4-4FC1-82C2-F6D4529F0B86}"/>
          </ac:spMkLst>
        </pc:spChg>
        <pc:spChg chg="mod">
          <ac:chgData name="Bohms, H.M. (Michel)" userId="f0b80a2c-ca6a-4850-9433-81e4d17ec5c1" providerId="ADAL" clId="{FCB448EA-6AB6-4D36-914C-E7A4A5CE42CA}" dt="2021-10-26T14:41:07.445" v="7798" actId="790"/>
          <ac:spMkLst>
            <pc:docMk/>
            <pc:sldMk cId="1433512681" sldId="959"/>
            <ac:spMk id="129" creationId="{850DFFA1-98CA-434D-91B1-1532A80DD6E9}"/>
          </ac:spMkLst>
        </pc:spChg>
        <pc:spChg chg="mod">
          <ac:chgData name="Bohms, H.M. (Michel)" userId="f0b80a2c-ca6a-4850-9433-81e4d17ec5c1" providerId="ADAL" clId="{FCB448EA-6AB6-4D36-914C-E7A4A5CE42CA}" dt="2021-10-26T14:41:07.447" v="7799" actId="790"/>
          <ac:spMkLst>
            <pc:docMk/>
            <pc:sldMk cId="1433512681" sldId="959"/>
            <ac:spMk id="130" creationId="{76553144-CF3E-4803-97AB-75BAC9F5B7F4}"/>
          </ac:spMkLst>
        </pc:spChg>
        <pc:spChg chg="mod">
          <ac:chgData name="Bohms, H.M. (Michel)" userId="f0b80a2c-ca6a-4850-9433-81e4d17ec5c1" providerId="ADAL" clId="{FCB448EA-6AB6-4D36-914C-E7A4A5CE42CA}" dt="2021-10-26T14:41:07.449" v="7800" actId="790"/>
          <ac:spMkLst>
            <pc:docMk/>
            <pc:sldMk cId="1433512681" sldId="959"/>
            <ac:spMk id="131" creationId="{0983F59E-D151-4DDE-935D-7D380A6AD7C9}"/>
          </ac:spMkLst>
        </pc:spChg>
      </pc:sldChg>
      <pc:sldChg chg="modSp mod">
        <pc:chgData name="Bohms, H.M. (Michel)" userId="f0b80a2c-ca6a-4850-9433-81e4d17ec5c1" providerId="ADAL" clId="{FCB448EA-6AB6-4D36-914C-E7A4A5CE42CA}" dt="2021-10-26T14:41:07.463" v="7807" actId="790"/>
        <pc:sldMkLst>
          <pc:docMk/>
          <pc:sldMk cId="4191256601" sldId="960"/>
        </pc:sldMkLst>
        <pc:spChg chg="mod">
          <ac:chgData name="Bohms, H.M. (Michel)" userId="f0b80a2c-ca6a-4850-9433-81e4d17ec5c1" providerId="ADAL" clId="{FCB448EA-6AB6-4D36-914C-E7A4A5CE42CA}" dt="2021-10-26T14:41:07.459" v="7805" actId="790"/>
          <ac:spMkLst>
            <pc:docMk/>
            <pc:sldMk cId="4191256601" sldId="960"/>
            <ac:spMk id="4" creationId="{85C1B8A9-2FB2-4D96-A53F-A1C2BE01558A}"/>
          </ac:spMkLst>
        </pc:spChg>
        <pc:spChg chg="mod">
          <ac:chgData name="Bohms, H.M. (Michel)" userId="f0b80a2c-ca6a-4850-9433-81e4d17ec5c1" providerId="ADAL" clId="{FCB448EA-6AB6-4D36-914C-E7A4A5CE42CA}" dt="2021-10-26T14:41:07.461" v="7806" actId="790"/>
          <ac:spMkLst>
            <pc:docMk/>
            <pc:sldMk cId="4191256601" sldId="960"/>
            <ac:spMk id="5" creationId="{A322DA79-7493-4779-A08D-A9B552EA8F90}"/>
          </ac:spMkLst>
        </pc:spChg>
        <pc:spChg chg="mod">
          <ac:chgData name="Bohms, H.M. (Michel)" userId="f0b80a2c-ca6a-4850-9433-81e4d17ec5c1" providerId="ADAL" clId="{FCB448EA-6AB6-4D36-914C-E7A4A5CE42CA}" dt="2021-10-26T14:41:07.463" v="7807" actId="790"/>
          <ac:spMkLst>
            <pc:docMk/>
            <pc:sldMk cId="4191256601" sldId="960"/>
            <ac:spMk id="7" creationId="{7D57CD94-3B10-4C4C-AA51-A21ADE9E12DF}"/>
          </ac:spMkLst>
        </pc:spChg>
        <pc:spChg chg="mod">
          <ac:chgData name="Bohms, H.M. (Michel)" userId="f0b80a2c-ca6a-4850-9433-81e4d17ec5c1" providerId="ADAL" clId="{FCB448EA-6AB6-4D36-914C-E7A4A5CE42CA}" dt="2021-10-26T14:41:07.452" v="7801" actId="790"/>
          <ac:spMkLst>
            <pc:docMk/>
            <pc:sldMk cId="4191256601" sldId="960"/>
            <ac:spMk id="8" creationId="{C891991C-114E-4DAB-BF62-DB52B5B669DC}"/>
          </ac:spMkLst>
        </pc:spChg>
        <pc:spChg chg="mod">
          <ac:chgData name="Bohms, H.M. (Michel)" userId="f0b80a2c-ca6a-4850-9433-81e4d17ec5c1" providerId="ADAL" clId="{FCB448EA-6AB6-4D36-914C-E7A4A5CE42CA}" dt="2021-10-26T14:41:07.457" v="7804" actId="20577"/>
          <ac:spMkLst>
            <pc:docMk/>
            <pc:sldMk cId="4191256601" sldId="960"/>
            <ac:spMk id="10" creationId="{CA0ACD28-4C93-4A13-99AE-9DB1E018A8BB}"/>
          </ac:spMkLst>
        </pc:spChg>
      </pc:sldChg>
      <pc:sldChg chg="modSp mod">
        <pc:chgData name="Bohms, H.M. (Michel)" userId="f0b80a2c-ca6a-4850-9433-81e4d17ec5c1" providerId="ADAL" clId="{FCB448EA-6AB6-4D36-914C-E7A4A5CE42CA}" dt="2021-10-26T14:41:06.881" v="7517" actId="20577"/>
        <pc:sldMkLst>
          <pc:docMk/>
          <pc:sldMk cId="595810" sldId="961"/>
        </pc:sldMkLst>
        <pc:spChg chg="mod">
          <ac:chgData name="Bohms, H.M. (Michel)" userId="f0b80a2c-ca6a-4850-9433-81e4d17ec5c1" providerId="ADAL" clId="{FCB448EA-6AB6-4D36-914C-E7A4A5CE42CA}" dt="2021-10-26T14:41:06.875" v="7514" actId="790"/>
          <ac:spMkLst>
            <pc:docMk/>
            <pc:sldMk cId="595810" sldId="961"/>
            <ac:spMk id="2" creationId="{C78E4171-F5FD-4F00-B7F1-B0A71CF04E13}"/>
          </ac:spMkLst>
        </pc:spChg>
        <pc:spChg chg="mod">
          <ac:chgData name="Bohms, H.M. (Michel)" userId="f0b80a2c-ca6a-4850-9433-81e4d17ec5c1" providerId="ADAL" clId="{FCB448EA-6AB6-4D36-914C-E7A4A5CE42CA}" dt="2021-10-26T14:41:06.849" v="7500" actId="20577"/>
          <ac:spMkLst>
            <pc:docMk/>
            <pc:sldMk cId="595810" sldId="961"/>
            <ac:spMk id="3" creationId="{5AB6FB2F-E7B6-489B-8AB4-84ED5F00FC95}"/>
          </ac:spMkLst>
        </pc:spChg>
        <pc:spChg chg="mod">
          <ac:chgData name="Bohms, H.M. (Michel)" userId="f0b80a2c-ca6a-4850-9433-81e4d17ec5c1" providerId="ADAL" clId="{FCB448EA-6AB6-4D36-914C-E7A4A5CE42CA}" dt="2021-10-26T14:41:06.851" v="7501" actId="790"/>
          <ac:spMkLst>
            <pc:docMk/>
            <pc:sldMk cId="595810" sldId="961"/>
            <ac:spMk id="4" creationId="{8E919C20-E8A1-4AA7-86E8-D9B28AF48BAA}"/>
          </ac:spMkLst>
        </pc:spChg>
        <pc:spChg chg="mod">
          <ac:chgData name="Bohms, H.M. (Michel)" userId="f0b80a2c-ca6a-4850-9433-81e4d17ec5c1" providerId="ADAL" clId="{FCB448EA-6AB6-4D36-914C-E7A4A5CE42CA}" dt="2021-10-26T14:41:06.853" v="7502" actId="790"/>
          <ac:spMkLst>
            <pc:docMk/>
            <pc:sldMk cId="595810" sldId="961"/>
            <ac:spMk id="5" creationId="{A31FC99D-2FDC-4691-838E-9E6D670271B5}"/>
          </ac:spMkLst>
        </pc:spChg>
        <pc:spChg chg="mod">
          <ac:chgData name="Bohms, H.M. (Michel)" userId="f0b80a2c-ca6a-4850-9433-81e4d17ec5c1" providerId="ADAL" clId="{FCB448EA-6AB6-4D36-914C-E7A4A5CE42CA}" dt="2021-10-26T14:41:06.854" v="7503" actId="790"/>
          <ac:spMkLst>
            <pc:docMk/>
            <pc:sldMk cId="595810" sldId="961"/>
            <ac:spMk id="6" creationId="{683C6753-BB1F-4E14-BEB3-6B2F4CF45BA7}"/>
          </ac:spMkLst>
        </pc:spChg>
        <pc:spChg chg="mod">
          <ac:chgData name="Bohms, H.M. (Michel)" userId="f0b80a2c-ca6a-4850-9433-81e4d17ec5c1" providerId="ADAL" clId="{FCB448EA-6AB6-4D36-914C-E7A4A5CE42CA}" dt="2021-10-26T14:41:06.857" v="7504" actId="790"/>
          <ac:spMkLst>
            <pc:docMk/>
            <pc:sldMk cId="595810" sldId="961"/>
            <ac:spMk id="7" creationId="{E6FB0A83-3159-47E4-8729-AE926563D0EF}"/>
          </ac:spMkLst>
        </pc:spChg>
        <pc:spChg chg="mod">
          <ac:chgData name="Bohms, H.M. (Michel)" userId="f0b80a2c-ca6a-4850-9433-81e4d17ec5c1" providerId="ADAL" clId="{FCB448EA-6AB6-4D36-914C-E7A4A5CE42CA}" dt="2021-10-26T14:41:06.859" v="7505" actId="790"/>
          <ac:spMkLst>
            <pc:docMk/>
            <pc:sldMk cId="595810" sldId="961"/>
            <ac:spMk id="8" creationId="{AB925474-DC3C-4FA8-AF6C-4EA1B99E70D9}"/>
          </ac:spMkLst>
        </pc:spChg>
        <pc:spChg chg="mod">
          <ac:chgData name="Bohms, H.M. (Michel)" userId="f0b80a2c-ca6a-4850-9433-81e4d17ec5c1" providerId="ADAL" clId="{FCB448EA-6AB6-4D36-914C-E7A4A5CE42CA}" dt="2021-10-26T14:41:06.864" v="7508" actId="20577"/>
          <ac:spMkLst>
            <pc:docMk/>
            <pc:sldMk cId="595810" sldId="961"/>
            <ac:spMk id="9" creationId="{81661C56-86F7-4E0C-9D03-81DA2A8A3AB5}"/>
          </ac:spMkLst>
        </pc:spChg>
        <pc:spChg chg="mod">
          <ac:chgData name="Bohms, H.M. (Michel)" userId="f0b80a2c-ca6a-4850-9433-81e4d17ec5c1" providerId="ADAL" clId="{FCB448EA-6AB6-4D36-914C-E7A4A5CE42CA}" dt="2021-10-26T14:41:06.871" v="7512" actId="790"/>
          <ac:spMkLst>
            <pc:docMk/>
            <pc:sldMk cId="595810" sldId="961"/>
            <ac:spMk id="10" creationId="{D5F77E31-2348-4F7F-ABC7-68E809AA7316}"/>
          </ac:spMkLst>
        </pc:spChg>
        <pc:spChg chg="mod">
          <ac:chgData name="Bohms, H.M. (Michel)" userId="f0b80a2c-ca6a-4850-9433-81e4d17ec5c1" providerId="ADAL" clId="{FCB448EA-6AB6-4D36-914C-E7A4A5CE42CA}" dt="2021-10-26T14:41:06.869" v="7511" actId="20577"/>
          <ac:spMkLst>
            <pc:docMk/>
            <pc:sldMk cId="595810" sldId="961"/>
            <ac:spMk id="11" creationId="{2C849D08-E6BB-4F69-8BEC-164DEAE5DC73}"/>
          </ac:spMkLst>
        </pc:spChg>
        <pc:spChg chg="mod">
          <ac:chgData name="Bohms, H.M. (Michel)" userId="f0b80a2c-ca6a-4850-9433-81e4d17ec5c1" providerId="ADAL" clId="{FCB448EA-6AB6-4D36-914C-E7A4A5CE42CA}" dt="2021-10-26T14:41:06.873" v="7513" actId="790"/>
          <ac:spMkLst>
            <pc:docMk/>
            <pc:sldMk cId="595810" sldId="961"/>
            <ac:spMk id="13" creationId="{7FED8A07-31E8-4FB1-B520-8A5A9D24030C}"/>
          </ac:spMkLst>
        </pc:spChg>
        <pc:spChg chg="mod">
          <ac:chgData name="Bohms, H.M. (Michel)" userId="f0b80a2c-ca6a-4850-9433-81e4d17ec5c1" providerId="ADAL" clId="{FCB448EA-6AB6-4D36-914C-E7A4A5CE42CA}" dt="2021-10-26T14:41:06.881" v="7517" actId="20577"/>
          <ac:spMkLst>
            <pc:docMk/>
            <pc:sldMk cId="595810" sldId="961"/>
            <ac:spMk id="18" creationId="{D2FFDB93-37CC-4CEF-B9C1-D5342F345FF1}"/>
          </ac:spMkLst>
        </pc:spChg>
      </pc:sldChg>
      <pc:sldChg chg="modSp mod">
        <pc:chgData name="Bohms, H.M. (Michel)" userId="f0b80a2c-ca6a-4850-9433-81e4d17ec5c1" providerId="ADAL" clId="{FCB448EA-6AB6-4D36-914C-E7A4A5CE42CA}" dt="2021-10-26T14:41:06.913" v="7534" actId="790"/>
        <pc:sldMkLst>
          <pc:docMk/>
          <pc:sldMk cId="3122013743" sldId="962"/>
        </pc:sldMkLst>
        <pc:spChg chg="mod">
          <ac:chgData name="Bohms, H.M. (Michel)" userId="f0b80a2c-ca6a-4850-9433-81e4d17ec5c1" providerId="ADAL" clId="{FCB448EA-6AB6-4D36-914C-E7A4A5CE42CA}" dt="2021-10-26T14:41:06.887" v="7520" actId="20577"/>
          <ac:spMkLst>
            <pc:docMk/>
            <pc:sldMk cId="3122013743" sldId="962"/>
            <ac:spMk id="3" creationId="{5AB6FB2F-E7B6-489B-8AB4-84ED5F00FC95}"/>
          </ac:spMkLst>
        </pc:spChg>
        <pc:spChg chg="mod">
          <ac:chgData name="Bohms, H.M. (Michel)" userId="f0b80a2c-ca6a-4850-9433-81e4d17ec5c1" providerId="ADAL" clId="{FCB448EA-6AB6-4D36-914C-E7A4A5CE42CA}" dt="2021-10-26T14:41:06.889" v="7521" actId="790"/>
          <ac:spMkLst>
            <pc:docMk/>
            <pc:sldMk cId="3122013743" sldId="962"/>
            <ac:spMk id="4" creationId="{8E919C20-E8A1-4AA7-86E8-D9B28AF48BAA}"/>
          </ac:spMkLst>
        </pc:spChg>
        <pc:spChg chg="mod">
          <ac:chgData name="Bohms, H.M. (Michel)" userId="f0b80a2c-ca6a-4850-9433-81e4d17ec5c1" providerId="ADAL" clId="{FCB448EA-6AB6-4D36-914C-E7A4A5CE42CA}" dt="2021-10-26T14:41:06.891" v="7522" actId="790"/>
          <ac:spMkLst>
            <pc:docMk/>
            <pc:sldMk cId="3122013743" sldId="962"/>
            <ac:spMk id="5" creationId="{A31FC99D-2FDC-4691-838E-9E6D670271B5}"/>
          </ac:spMkLst>
        </pc:spChg>
        <pc:spChg chg="mod">
          <ac:chgData name="Bohms, H.M. (Michel)" userId="f0b80a2c-ca6a-4850-9433-81e4d17ec5c1" providerId="ADAL" clId="{FCB448EA-6AB6-4D36-914C-E7A4A5CE42CA}" dt="2021-10-26T14:41:06.893" v="7523" actId="790"/>
          <ac:spMkLst>
            <pc:docMk/>
            <pc:sldMk cId="3122013743" sldId="962"/>
            <ac:spMk id="6" creationId="{683C6753-BB1F-4E14-BEB3-6B2F4CF45BA7}"/>
          </ac:spMkLst>
        </pc:spChg>
        <pc:spChg chg="mod">
          <ac:chgData name="Bohms, H.M. (Michel)" userId="f0b80a2c-ca6a-4850-9433-81e4d17ec5c1" providerId="ADAL" clId="{FCB448EA-6AB6-4D36-914C-E7A4A5CE42CA}" dt="2021-10-26T14:41:06.894" v="7524" actId="790"/>
          <ac:spMkLst>
            <pc:docMk/>
            <pc:sldMk cId="3122013743" sldId="962"/>
            <ac:spMk id="7" creationId="{E6FB0A83-3159-47E4-8729-AE926563D0EF}"/>
          </ac:spMkLst>
        </pc:spChg>
        <pc:spChg chg="mod">
          <ac:chgData name="Bohms, H.M. (Michel)" userId="f0b80a2c-ca6a-4850-9433-81e4d17ec5c1" providerId="ADAL" clId="{FCB448EA-6AB6-4D36-914C-E7A4A5CE42CA}" dt="2021-10-26T14:41:06.909" v="7532" actId="790"/>
          <ac:spMkLst>
            <pc:docMk/>
            <pc:sldMk cId="3122013743" sldId="962"/>
            <ac:spMk id="15" creationId="{796B9810-F80B-4E2A-BC01-CEB220398439}"/>
          </ac:spMkLst>
        </pc:spChg>
        <pc:spChg chg="mod">
          <ac:chgData name="Bohms, H.M. (Michel)" userId="f0b80a2c-ca6a-4850-9433-81e4d17ec5c1" providerId="ADAL" clId="{FCB448EA-6AB6-4D36-914C-E7A4A5CE42CA}" dt="2021-10-26T14:41:06.896" v="7525" actId="790"/>
          <ac:spMkLst>
            <pc:docMk/>
            <pc:sldMk cId="3122013743" sldId="962"/>
            <ac:spMk id="28" creationId="{B92558D1-293E-4DF3-B49A-64CAB491A3FC}"/>
          </ac:spMkLst>
        </pc:spChg>
        <pc:spChg chg="mod">
          <ac:chgData name="Bohms, H.M. (Michel)" userId="f0b80a2c-ca6a-4850-9433-81e4d17ec5c1" providerId="ADAL" clId="{FCB448EA-6AB6-4D36-914C-E7A4A5CE42CA}" dt="2021-10-26T14:41:06.901" v="7528" actId="20577"/>
          <ac:spMkLst>
            <pc:docMk/>
            <pc:sldMk cId="3122013743" sldId="962"/>
            <ac:spMk id="29" creationId="{56C88714-0F50-49D9-BE7A-6DEF0D718D40}"/>
          </ac:spMkLst>
        </pc:spChg>
        <pc:spChg chg="mod">
          <ac:chgData name="Bohms, H.M. (Michel)" userId="f0b80a2c-ca6a-4850-9433-81e4d17ec5c1" providerId="ADAL" clId="{FCB448EA-6AB6-4D36-914C-E7A4A5CE42CA}" dt="2021-10-26T14:41:06.907" v="7531" actId="20577"/>
          <ac:spMkLst>
            <pc:docMk/>
            <pc:sldMk cId="3122013743" sldId="962"/>
            <ac:spMk id="30" creationId="{9CBCF0AC-170A-41A4-9B00-43D85B28D582}"/>
          </ac:spMkLst>
        </pc:spChg>
        <pc:spChg chg="mod">
          <ac:chgData name="Bohms, H.M. (Michel)" userId="f0b80a2c-ca6a-4850-9433-81e4d17ec5c1" providerId="ADAL" clId="{FCB448EA-6AB6-4D36-914C-E7A4A5CE42CA}" dt="2021-10-26T14:41:06.911" v="7533" actId="790"/>
          <ac:spMkLst>
            <pc:docMk/>
            <pc:sldMk cId="3122013743" sldId="962"/>
            <ac:spMk id="36" creationId="{AF90659E-45A2-4663-8E4B-D2791C38138E}"/>
          </ac:spMkLst>
        </pc:spChg>
        <pc:spChg chg="mod">
          <ac:chgData name="Bohms, H.M. (Michel)" userId="f0b80a2c-ca6a-4850-9433-81e4d17ec5c1" providerId="ADAL" clId="{FCB448EA-6AB6-4D36-914C-E7A4A5CE42CA}" dt="2021-10-26T14:41:06.913" v="7534" actId="790"/>
          <ac:spMkLst>
            <pc:docMk/>
            <pc:sldMk cId="3122013743" sldId="962"/>
            <ac:spMk id="37" creationId="{9DAA26EC-FECB-4AF2-A447-1FCA15CEC25F}"/>
          </ac:spMkLst>
        </pc:spChg>
      </pc:sldChg>
      <pc:sldChg chg="modSp mod">
        <pc:chgData name="Bohms, H.M. (Michel)" userId="f0b80a2c-ca6a-4850-9433-81e4d17ec5c1" providerId="ADAL" clId="{FCB448EA-6AB6-4D36-914C-E7A4A5CE42CA}" dt="2021-10-26T14:41:06.932" v="7544" actId="790"/>
        <pc:sldMkLst>
          <pc:docMk/>
          <pc:sldMk cId="1851614022" sldId="963"/>
        </pc:sldMkLst>
        <pc:spChg chg="mod">
          <ac:chgData name="Bohms, H.M. (Michel)" userId="f0b80a2c-ca6a-4850-9433-81e4d17ec5c1" providerId="ADAL" clId="{FCB448EA-6AB6-4D36-914C-E7A4A5CE42CA}" dt="2021-10-26T14:41:06.919" v="7537" actId="20577"/>
          <ac:spMkLst>
            <pc:docMk/>
            <pc:sldMk cId="1851614022" sldId="963"/>
            <ac:spMk id="3" creationId="{5AB6FB2F-E7B6-489B-8AB4-84ED5F00FC95}"/>
          </ac:spMkLst>
        </pc:spChg>
        <pc:spChg chg="mod">
          <ac:chgData name="Bohms, H.M. (Michel)" userId="f0b80a2c-ca6a-4850-9433-81e4d17ec5c1" providerId="ADAL" clId="{FCB448EA-6AB6-4D36-914C-E7A4A5CE42CA}" dt="2021-10-26T14:41:06.921" v="7538" actId="790"/>
          <ac:spMkLst>
            <pc:docMk/>
            <pc:sldMk cId="1851614022" sldId="963"/>
            <ac:spMk id="4" creationId="{8E919C20-E8A1-4AA7-86E8-D9B28AF48BAA}"/>
          </ac:spMkLst>
        </pc:spChg>
        <pc:spChg chg="mod">
          <ac:chgData name="Bohms, H.M. (Michel)" userId="f0b80a2c-ca6a-4850-9433-81e4d17ec5c1" providerId="ADAL" clId="{FCB448EA-6AB6-4D36-914C-E7A4A5CE42CA}" dt="2021-10-26T14:41:06.923" v="7539" actId="790"/>
          <ac:spMkLst>
            <pc:docMk/>
            <pc:sldMk cId="1851614022" sldId="963"/>
            <ac:spMk id="5" creationId="{A31FC99D-2FDC-4691-838E-9E6D670271B5}"/>
          </ac:spMkLst>
        </pc:spChg>
        <pc:spChg chg="mod">
          <ac:chgData name="Bohms, H.M. (Michel)" userId="f0b80a2c-ca6a-4850-9433-81e4d17ec5c1" providerId="ADAL" clId="{FCB448EA-6AB6-4D36-914C-E7A4A5CE42CA}" dt="2021-10-26T14:41:06.924" v="7540" actId="790"/>
          <ac:spMkLst>
            <pc:docMk/>
            <pc:sldMk cId="1851614022" sldId="963"/>
            <ac:spMk id="6" creationId="{683C6753-BB1F-4E14-BEB3-6B2F4CF45BA7}"/>
          </ac:spMkLst>
        </pc:spChg>
        <pc:spChg chg="mod">
          <ac:chgData name="Bohms, H.M. (Michel)" userId="f0b80a2c-ca6a-4850-9433-81e4d17ec5c1" providerId="ADAL" clId="{FCB448EA-6AB6-4D36-914C-E7A4A5CE42CA}" dt="2021-10-26T14:41:06.926" v="7541" actId="790"/>
          <ac:spMkLst>
            <pc:docMk/>
            <pc:sldMk cId="1851614022" sldId="963"/>
            <ac:spMk id="7" creationId="{E6FB0A83-3159-47E4-8729-AE926563D0EF}"/>
          </ac:spMkLst>
        </pc:spChg>
        <pc:spChg chg="mod">
          <ac:chgData name="Bohms, H.M. (Michel)" userId="f0b80a2c-ca6a-4850-9433-81e4d17ec5c1" providerId="ADAL" clId="{FCB448EA-6AB6-4D36-914C-E7A4A5CE42CA}" dt="2021-10-26T14:41:06.928" v="7542" actId="790"/>
          <ac:spMkLst>
            <pc:docMk/>
            <pc:sldMk cId="1851614022" sldId="963"/>
            <ac:spMk id="15" creationId="{29494D51-B1E3-4E3D-A78F-7179DE61C455}"/>
          </ac:spMkLst>
        </pc:spChg>
        <pc:spChg chg="mod">
          <ac:chgData name="Bohms, H.M. (Michel)" userId="f0b80a2c-ca6a-4850-9433-81e4d17ec5c1" providerId="ADAL" clId="{FCB448EA-6AB6-4D36-914C-E7A4A5CE42CA}" dt="2021-10-26T14:41:06.932" v="7544" actId="790"/>
          <ac:spMkLst>
            <pc:docMk/>
            <pc:sldMk cId="1851614022" sldId="963"/>
            <ac:spMk id="17" creationId="{F5E24C13-0459-4122-8A88-8115C65956EE}"/>
          </ac:spMkLst>
        </pc:spChg>
        <pc:spChg chg="mod">
          <ac:chgData name="Bohms, H.M. (Michel)" userId="f0b80a2c-ca6a-4850-9433-81e4d17ec5c1" providerId="ADAL" clId="{FCB448EA-6AB6-4D36-914C-E7A4A5CE42CA}" dt="2021-10-26T14:41:06.930" v="7543" actId="790"/>
          <ac:spMkLst>
            <pc:docMk/>
            <pc:sldMk cId="1851614022" sldId="963"/>
            <ac:spMk id="33" creationId="{97A40AEF-8C6F-4B82-9AEB-90799C02BE9E}"/>
          </ac:spMkLst>
        </pc:spChg>
      </pc:sldChg>
      <pc:sldChg chg="modSp mod">
        <pc:chgData name="Bohms, H.M. (Michel)" userId="f0b80a2c-ca6a-4850-9433-81e4d17ec5c1" providerId="ADAL" clId="{FCB448EA-6AB6-4D36-914C-E7A4A5CE42CA}" dt="2021-10-26T14:41:06.123" v="7114" actId="790"/>
        <pc:sldMkLst>
          <pc:docMk/>
          <pc:sldMk cId="716201159" sldId="964"/>
        </pc:sldMkLst>
        <pc:spChg chg="mod">
          <ac:chgData name="Bohms, H.M. (Michel)" userId="f0b80a2c-ca6a-4850-9433-81e4d17ec5c1" providerId="ADAL" clId="{FCB448EA-6AB6-4D36-914C-E7A4A5CE42CA}" dt="2021-10-26T14:41:06.123" v="7114" actId="790"/>
          <ac:spMkLst>
            <pc:docMk/>
            <pc:sldMk cId="716201159" sldId="964"/>
            <ac:spMk id="2" creationId="{6E50F7BE-4401-4DDF-B1CA-C701D7C83679}"/>
          </ac:spMkLst>
        </pc:spChg>
        <pc:spChg chg="mod">
          <ac:chgData name="Bohms, H.M. (Michel)" userId="f0b80a2c-ca6a-4850-9433-81e4d17ec5c1" providerId="ADAL" clId="{FCB448EA-6AB6-4D36-914C-E7A4A5CE42CA}" dt="2021-10-26T14:41:06.057" v="7075" actId="790"/>
          <ac:spMkLst>
            <pc:docMk/>
            <pc:sldMk cId="716201159" sldId="964"/>
            <ac:spMk id="4" creationId="{52DD7A8D-15E0-4134-9DA2-FE4208BF70DD}"/>
          </ac:spMkLst>
        </pc:spChg>
        <pc:spChg chg="mod">
          <ac:chgData name="Bohms, H.M. (Michel)" userId="f0b80a2c-ca6a-4850-9433-81e4d17ec5c1" providerId="ADAL" clId="{FCB448EA-6AB6-4D36-914C-E7A4A5CE42CA}" dt="2021-10-26T14:41:06.062" v="7078" actId="20577"/>
          <ac:spMkLst>
            <pc:docMk/>
            <pc:sldMk cId="716201159" sldId="964"/>
            <ac:spMk id="6" creationId="{E7036F51-26EC-4A39-BD25-853A1FB9FD72}"/>
          </ac:spMkLst>
        </pc:spChg>
        <pc:spChg chg="mod">
          <ac:chgData name="Bohms, H.M. (Michel)" userId="f0b80a2c-ca6a-4850-9433-81e4d17ec5c1" providerId="ADAL" clId="{FCB448EA-6AB6-4D36-914C-E7A4A5CE42CA}" dt="2021-10-26T14:41:06.064" v="7079" actId="790"/>
          <ac:spMkLst>
            <pc:docMk/>
            <pc:sldMk cId="716201159" sldId="964"/>
            <ac:spMk id="7" creationId="{ADBB3879-8965-4D67-BAE0-5851922A0518}"/>
          </ac:spMkLst>
        </pc:spChg>
        <pc:spChg chg="mod">
          <ac:chgData name="Bohms, H.M. (Michel)" userId="f0b80a2c-ca6a-4850-9433-81e4d17ec5c1" providerId="ADAL" clId="{FCB448EA-6AB6-4D36-914C-E7A4A5CE42CA}" dt="2021-10-26T14:41:06.066" v="7080" actId="790"/>
          <ac:spMkLst>
            <pc:docMk/>
            <pc:sldMk cId="716201159" sldId="964"/>
            <ac:spMk id="141" creationId="{3604B6D0-2649-40BA-ADB4-03D500F5B5AD}"/>
          </ac:spMkLst>
        </pc:spChg>
        <pc:spChg chg="mod">
          <ac:chgData name="Bohms, H.M. (Michel)" userId="f0b80a2c-ca6a-4850-9433-81e4d17ec5c1" providerId="ADAL" clId="{FCB448EA-6AB6-4D36-914C-E7A4A5CE42CA}" dt="2021-10-26T14:41:06.067" v="7081" actId="790"/>
          <ac:spMkLst>
            <pc:docMk/>
            <pc:sldMk cId="716201159" sldId="964"/>
            <ac:spMk id="142" creationId="{0509C748-4436-4409-9DFD-73A7A5F4FCFB}"/>
          </ac:spMkLst>
        </pc:spChg>
        <pc:spChg chg="mod">
          <ac:chgData name="Bohms, H.M. (Michel)" userId="f0b80a2c-ca6a-4850-9433-81e4d17ec5c1" providerId="ADAL" clId="{FCB448EA-6AB6-4D36-914C-E7A4A5CE42CA}" dt="2021-10-26T14:41:06.069" v="7082" actId="790"/>
          <ac:spMkLst>
            <pc:docMk/>
            <pc:sldMk cId="716201159" sldId="964"/>
            <ac:spMk id="143" creationId="{104FEE8B-C248-4C07-BA25-56D2178C2E8B}"/>
          </ac:spMkLst>
        </pc:spChg>
        <pc:spChg chg="mod">
          <ac:chgData name="Bohms, H.M. (Michel)" userId="f0b80a2c-ca6a-4850-9433-81e4d17ec5c1" providerId="ADAL" clId="{FCB448EA-6AB6-4D36-914C-E7A4A5CE42CA}" dt="2021-10-26T14:41:06.071" v="7083" actId="790"/>
          <ac:spMkLst>
            <pc:docMk/>
            <pc:sldMk cId="716201159" sldId="964"/>
            <ac:spMk id="144" creationId="{1E74FCEA-09DA-40B7-8A6C-95423CDBEE0A}"/>
          </ac:spMkLst>
        </pc:spChg>
        <pc:spChg chg="mod">
          <ac:chgData name="Bohms, H.M. (Michel)" userId="f0b80a2c-ca6a-4850-9433-81e4d17ec5c1" providerId="ADAL" clId="{FCB448EA-6AB6-4D36-914C-E7A4A5CE42CA}" dt="2021-10-26T14:41:06.073" v="7084" actId="790"/>
          <ac:spMkLst>
            <pc:docMk/>
            <pc:sldMk cId="716201159" sldId="964"/>
            <ac:spMk id="145" creationId="{EC7AC266-6641-45B1-8085-66A94FA06FDE}"/>
          </ac:spMkLst>
        </pc:spChg>
        <pc:spChg chg="mod">
          <ac:chgData name="Bohms, H.M. (Michel)" userId="f0b80a2c-ca6a-4850-9433-81e4d17ec5c1" providerId="ADAL" clId="{FCB448EA-6AB6-4D36-914C-E7A4A5CE42CA}" dt="2021-10-26T14:41:06.074" v="7085" actId="790"/>
          <ac:spMkLst>
            <pc:docMk/>
            <pc:sldMk cId="716201159" sldId="964"/>
            <ac:spMk id="146" creationId="{CB542A1C-7F9E-47CD-9AD9-596550B2C3ED}"/>
          </ac:spMkLst>
        </pc:spChg>
        <pc:spChg chg="mod">
          <ac:chgData name="Bohms, H.M. (Michel)" userId="f0b80a2c-ca6a-4850-9433-81e4d17ec5c1" providerId="ADAL" clId="{FCB448EA-6AB6-4D36-914C-E7A4A5CE42CA}" dt="2021-10-26T14:41:06.076" v="7086" actId="790"/>
          <ac:spMkLst>
            <pc:docMk/>
            <pc:sldMk cId="716201159" sldId="964"/>
            <ac:spMk id="149" creationId="{3A4CD753-BF1A-466F-8C19-F643F87C76AB}"/>
          </ac:spMkLst>
        </pc:spChg>
        <pc:spChg chg="mod">
          <ac:chgData name="Bohms, H.M. (Michel)" userId="f0b80a2c-ca6a-4850-9433-81e4d17ec5c1" providerId="ADAL" clId="{FCB448EA-6AB6-4D36-914C-E7A4A5CE42CA}" dt="2021-10-26T14:41:06.078" v="7087" actId="790"/>
          <ac:spMkLst>
            <pc:docMk/>
            <pc:sldMk cId="716201159" sldId="964"/>
            <ac:spMk id="150" creationId="{55BA9433-9242-448F-8458-61659B9A4C4C}"/>
          </ac:spMkLst>
        </pc:spChg>
        <pc:spChg chg="mod">
          <ac:chgData name="Bohms, H.M. (Michel)" userId="f0b80a2c-ca6a-4850-9433-81e4d17ec5c1" providerId="ADAL" clId="{FCB448EA-6AB6-4D36-914C-E7A4A5CE42CA}" dt="2021-10-26T14:41:06.080" v="7088" actId="790"/>
          <ac:spMkLst>
            <pc:docMk/>
            <pc:sldMk cId="716201159" sldId="964"/>
            <ac:spMk id="153" creationId="{925D8F7E-2B3E-4982-9CFB-0EF24E159F61}"/>
          </ac:spMkLst>
        </pc:spChg>
        <pc:spChg chg="mod">
          <ac:chgData name="Bohms, H.M. (Michel)" userId="f0b80a2c-ca6a-4850-9433-81e4d17ec5c1" providerId="ADAL" clId="{FCB448EA-6AB6-4D36-914C-E7A4A5CE42CA}" dt="2021-10-26T14:41:06.081" v="7089" actId="790"/>
          <ac:spMkLst>
            <pc:docMk/>
            <pc:sldMk cId="716201159" sldId="964"/>
            <ac:spMk id="154" creationId="{98A49045-AB9C-4438-A6FB-D3DE5E6B7610}"/>
          </ac:spMkLst>
        </pc:spChg>
        <pc:spChg chg="mod">
          <ac:chgData name="Bohms, H.M. (Michel)" userId="f0b80a2c-ca6a-4850-9433-81e4d17ec5c1" providerId="ADAL" clId="{FCB448EA-6AB6-4D36-914C-E7A4A5CE42CA}" dt="2021-10-26T14:41:06.083" v="7090" actId="790"/>
          <ac:spMkLst>
            <pc:docMk/>
            <pc:sldMk cId="716201159" sldId="964"/>
            <ac:spMk id="157" creationId="{59FF486C-C6A0-40B1-A288-AD3B468393AA}"/>
          </ac:spMkLst>
        </pc:spChg>
        <pc:spChg chg="mod">
          <ac:chgData name="Bohms, H.M. (Michel)" userId="f0b80a2c-ca6a-4850-9433-81e4d17ec5c1" providerId="ADAL" clId="{FCB448EA-6AB6-4D36-914C-E7A4A5CE42CA}" dt="2021-10-26T14:41:06.085" v="7091" actId="790"/>
          <ac:spMkLst>
            <pc:docMk/>
            <pc:sldMk cId="716201159" sldId="964"/>
            <ac:spMk id="158" creationId="{60314773-A669-4504-93FD-77D14568D2E0}"/>
          </ac:spMkLst>
        </pc:spChg>
        <pc:spChg chg="mod">
          <ac:chgData name="Bohms, H.M. (Michel)" userId="f0b80a2c-ca6a-4850-9433-81e4d17ec5c1" providerId="ADAL" clId="{FCB448EA-6AB6-4D36-914C-E7A4A5CE42CA}" dt="2021-10-26T14:41:06.087" v="7092" actId="790"/>
          <ac:spMkLst>
            <pc:docMk/>
            <pc:sldMk cId="716201159" sldId="964"/>
            <ac:spMk id="159" creationId="{DC506036-2A77-4169-98FF-BC9F636BA20A}"/>
          </ac:spMkLst>
        </pc:spChg>
        <pc:spChg chg="mod">
          <ac:chgData name="Bohms, H.M. (Michel)" userId="f0b80a2c-ca6a-4850-9433-81e4d17ec5c1" providerId="ADAL" clId="{FCB448EA-6AB6-4D36-914C-E7A4A5CE42CA}" dt="2021-10-26T14:41:06.088" v="7093" actId="790"/>
          <ac:spMkLst>
            <pc:docMk/>
            <pc:sldMk cId="716201159" sldId="964"/>
            <ac:spMk id="162" creationId="{0441C648-8572-491C-AD66-5B39B32D39F2}"/>
          </ac:spMkLst>
        </pc:spChg>
        <pc:spChg chg="mod">
          <ac:chgData name="Bohms, H.M. (Michel)" userId="f0b80a2c-ca6a-4850-9433-81e4d17ec5c1" providerId="ADAL" clId="{FCB448EA-6AB6-4D36-914C-E7A4A5CE42CA}" dt="2021-10-26T14:41:06.090" v="7094" actId="790"/>
          <ac:spMkLst>
            <pc:docMk/>
            <pc:sldMk cId="716201159" sldId="964"/>
            <ac:spMk id="163" creationId="{676D5BBA-B02E-4125-85AC-06A304BE3A6E}"/>
          </ac:spMkLst>
        </pc:spChg>
        <pc:spChg chg="mod">
          <ac:chgData name="Bohms, H.M. (Michel)" userId="f0b80a2c-ca6a-4850-9433-81e4d17ec5c1" providerId="ADAL" clId="{FCB448EA-6AB6-4D36-914C-E7A4A5CE42CA}" dt="2021-10-26T14:41:06.092" v="7095" actId="790"/>
          <ac:spMkLst>
            <pc:docMk/>
            <pc:sldMk cId="716201159" sldId="964"/>
            <ac:spMk id="164" creationId="{77EAC37E-0909-455D-913F-64771FC8F023}"/>
          </ac:spMkLst>
        </pc:spChg>
        <pc:spChg chg="mod">
          <ac:chgData name="Bohms, H.M. (Michel)" userId="f0b80a2c-ca6a-4850-9433-81e4d17ec5c1" providerId="ADAL" clId="{FCB448EA-6AB6-4D36-914C-E7A4A5CE42CA}" dt="2021-10-26T14:41:06.094" v="7096" actId="790"/>
          <ac:spMkLst>
            <pc:docMk/>
            <pc:sldMk cId="716201159" sldId="964"/>
            <ac:spMk id="174" creationId="{1A7C6F15-6913-4D42-9DAA-AEF71D28043B}"/>
          </ac:spMkLst>
        </pc:spChg>
        <pc:spChg chg="mod">
          <ac:chgData name="Bohms, H.M. (Michel)" userId="f0b80a2c-ca6a-4850-9433-81e4d17ec5c1" providerId="ADAL" clId="{FCB448EA-6AB6-4D36-914C-E7A4A5CE42CA}" dt="2021-10-26T14:41:06.095" v="7097" actId="790"/>
          <ac:spMkLst>
            <pc:docMk/>
            <pc:sldMk cId="716201159" sldId="964"/>
            <ac:spMk id="175" creationId="{7A89B9DE-968F-4911-8B36-5B657AA769A3}"/>
          </ac:spMkLst>
        </pc:spChg>
        <pc:spChg chg="mod">
          <ac:chgData name="Bohms, H.M. (Michel)" userId="f0b80a2c-ca6a-4850-9433-81e4d17ec5c1" providerId="ADAL" clId="{FCB448EA-6AB6-4D36-914C-E7A4A5CE42CA}" dt="2021-10-26T14:41:06.097" v="7098" actId="790"/>
          <ac:spMkLst>
            <pc:docMk/>
            <pc:sldMk cId="716201159" sldId="964"/>
            <ac:spMk id="176" creationId="{14CB76CF-4241-40F8-8CC0-1554647A42C7}"/>
          </ac:spMkLst>
        </pc:spChg>
        <pc:spChg chg="mod">
          <ac:chgData name="Bohms, H.M. (Michel)" userId="f0b80a2c-ca6a-4850-9433-81e4d17ec5c1" providerId="ADAL" clId="{FCB448EA-6AB6-4D36-914C-E7A4A5CE42CA}" dt="2021-10-26T14:41:06.099" v="7099" actId="790"/>
          <ac:spMkLst>
            <pc:docMk/>
            <pc:sldMk cId="716201159" sldId="964"/>
            <ac:spMk id="177" creationId="{FB7953F5-A383-43DA-AB2D-9E5D48994A5C}"/>
          </ac:spMkLst>
        </pc:spChg>
        <pc:spChg chg="mod">
          <ac:chgData name="Bohms, H.M. (Michel)" userId="f0b80a2c-ca6a-4850-9433-81e4d17ec5c1" providerId="ADAL" clId="{FCB448EA-6AB6-4D36-914C-E7A4A5CE42CA}" dt="2021-10-26T14:41:06.100" v="7100" actId="790"/>
          <ac:spMkLst>
            <pc:docMk/>
            <pc:sldMk cId="716201159" sldId="964"/>
            <ac:spMk id="178" creationId="{9D474682-4C45-4D59-AE7C-B79C3CD03A28}"/>
          </ac:spMkLst>
        </pc:spChg>
        <pc:spChg chg="mod">
          <ac:chgData name="Bohms, H.M. (Michel)" userId="f0b80a2c-ca6a-4850-9433-81e4d17ec5c1" providerId="ADAL" clId="{FCB448EA-6AB6-4D36-914C-E7A4A5CE42CA}" dt="2021-10-26T14:41:06.102" v="7101" actId="790"/>
          <ac:spMkLst>
            <pc:docMk/>
            <pc:sldMk cId="716201159" sldId="964"/>
            <ac:spMk id="179" creationId="{56A3C272-C151-44B4-8764-DA58B3FA4EE0}"/>
          </ac:spMkLst>
        </pc:spChg>
        <pc:spChg chg="mod">
          <ac:chgData name="Bohms, H.M. (Michel)" userId="f0b80a2c-ca6a-4850-9433-81e4d17ec5c1" providerId="ADAL" clId="{FCB448EA-6AB6-4D36-914C-E7A4A5CE42CA}" dt="2021-10-26T14:41:06.103" v="7102" actId="790"/>
          <ac:spMkLst>
            <pc:docMk/>
            <pc:sldMk cId="716201159" sldId="964"/>
            <ac:spMk id="180" creationId="{E42CDC36-421A-4C32-88EE-877C54F693E0}"/>
          </ac:spMkLst>
        </pc:spChg>
        <pc:spChg chg="mod">
          <ac:chgData name="Bohms, H.M. (Michel)" userId="f0b80a2c-ca6a-4850-9433-81e4d17ec5c1" providerId="ADAL" clId="{FCB448EA-6AB6-4D36-914C-E7A4A5CE42CA}" dt="2021-10-26T14:41:06.105" v="7103" actId="790"/>
          <ac:spMkLst>
            <pc:docMk/>
            <pc:sldMk cId="716201159" sldId="964"/>
            <ac:spMk id="181" creationId="{6906A55C-46D9-4358-910E-CE6AA37BF8D7}"/>
          </ac:spMkLst>
        </pc:spChg>
        <pc:spChg chg="mod">
          <ac:chgData name="Bohms, H.M. (Michel)" userId="f0b80a2c-ca6a-4850-9433-81e4d17ec5c1" providerId="ADAL" clId="{FCB448EA-6AB6-4D36-914C-E7A4A5CE42CA}" dt="2021-10-26T14:41:06.107" v="7104" actId="790"/>
          <ac:spMkLst>
            <pc:docMk/>
            <pc:sldMk cId="716201159" sldId="964"/>
            <ac:spMk id="183" creationId="{8DA7F25F-C279-43E5-9FF6-8CE8295D4D8A}"/>
          </ac:spMkLst>
        </pc:spChg>
        <pc:spChg chg="mod">
          <ac:chgData name="Bohms, H.M. (Michel)" userId="f0b80a2c-ca6a-4850-9433-81e4d17ec5c1" providerId="ADAL" clId="{FCB448EA-6AB6-4D36-914C-E7A4A5CE42CA}" dt="2021-10-26T14:41:06.108" v="7105" actId="790"/>
          <ac:spMkLst>
            <pc:docMk/>
            <pc:sldMk cId="716201159" sldId="964"/>
            <ac:spMk id="184" creationId="{E76BEF78-9BEA-41F0-B540-2B712A5723CE}"/>
          </ac:spMkLst>
        </pc:spChg>
        <pc:spChg chg="mod">
          <ac:chgData name="Bohms, H.M. (Michel)" userId="f0b80a2c-ca6a-4850-9433-81e4d17ec5c1" providerId="ADAL" clId="{FCB448EA-6AB6-4D36-914C-E7A4A5CE42CA}" dt="2021-10-26T14:41:06.110" v="7106" actId="790"/>
          <ac:spMkLst>
            <pc:docMk/>
            <pc:sldMk cId="716201159" sldId="964"/>
            <ac:spMk id="185" creationId="{23585D9A-A418-47DD-9E6A-BB38798B566A}"/>
          </ac:spMkLst>
        </pc:spChg>
        <pc:spChg chg="mod">
          <ac:chgData name="Bohms, H.M. (Michel)" userId="f0b80a2c-ca6a-4850-9433-81e4d17ec5c1" providerId="ADAL" clId="{FCB448EA-6AB6-4D36-914C-E7A4A5CE42CA}" dt="2021-10-26T14:41:06.111" v="7107" actId="790"/>
          <ac:spMkLst>
            <pc:docMk/>
            <pc:sldMk cId="716201159" sldId="964"/>
            <ac:spMk id="186" creationId="{227BF17D-B2B4-4759-9402-6D78E9F16A15}"/>
          </ac:spMkLst>
        </pc:spChg>
        <pc:spChg chg="mod">
          <ac:chgData name="Bohms, H.M. (Michel)" userId="f0b80a2c-ca6a-4850-9433-81e4d17ec5c1" providerId="ADAL" clId="{FCB448EA-6AB6-4D36-914C-E7A4A5CE42CA}" dt="2021-10-26T14:41:06.113" v="7108" actId="790"/>
          <ac:spMkLst>
            <pc:docMk/>
            <pc:sldMk cId="716201159" sldId="964"/>
            <ac:spMk id="189" creationId="{797954C9-1A9E-4C10-A4B7-0F3389E3B873}"/>
          </ac:spMkLst>
        </pc:spChg>
        <pc:spChg chg="mod">
          <ac:chgData name="Bohms, H.M. (Michel)" userId="f0b80a2c-ca6a-4850-9433-81e4d17ec5c1" providerId="ADAL" clId="{FCB448EA-6AB6-4D36-914C-E7A4A5CE42CA}" dt="2021-10-26T14:41:06.115" v="7109" actId="790"/>
          <ac:spMkLst>
            <pc:docMk/>
            <pc:sldMk cId="716201159" sldId="964"/>
            <ac:spMk id="190" creationId="{7E05E6DA-642A-42AF-B921-CF5123D98D71}"/>
          </ac:spMkLst>
        </pc:spChg>
        <pc:spChg chg="mod">
          <ac:chgData name="Bohms, H.M. (Michel)" userId="f0b80a2c-ca6a-4850-9433-81e4d17ec5c1" providerId="ADAL" clId="{FCB448EA-6AB6-4D36-914C-E7A4A5CE42CA}" dt="2021-10-26T14:41:06.116" v="7110" actId="790"/>
          <ac:spMkLst>
            <pc:docMk/>
            <pc:sldMk cId="716201159" sldId="964"/>
            <ac:spMk id="191" creationId="{F9DA6F1E-E320-4C77-B3BB-C5CB6A7E7854}"/>
          </ac:spMkLst>
        </pc:spChg>
        <pc:spChg chg="mod">
          <ac:chgData name="Bohms, H.M. (Michel)" userId="f0b80a2c-ca6a-4850-9433-81e4d17ec5c1" providerId="ADAL" clId="{FCB448EA-6AB6-4D36-914C-E7A4A5CE42CA}" dt="2021-10-26T14:41:06.118" v="7111" actId="790"/>
          <ac:spMkLst>
            <pc:docMk/>
            <pc:sldMk cId="716201159" sldId="964"/>
            <ac:spMk id="192" creationId="{719421A7-0379-4231-B154-0304E8667695}"/>
          </ac:spMkLst>
        </pc:spChg>
        <pc:spChg chg="mod">
          <ac:chgData name="Bohms, H.M. (Michel)" userId="f0b80a2c-ca6a-4850-9433-81e4d17ec5c1" providerId="ADAL" clId="{FCB448EA-6AB6-4D36-914C-E7A4A5CE42CA}" dt="2021-10-26T14:41:06.119" v="7112" actId="790"/>
          <ac:spMkLst>
            <pc:docMk/>
            <pc:sldMk cId="716201159" sldId="964"/>
            <ac:spMk id="193" creationId="{F1F87B67-9F55-4815-B4BD-0707B9B180FD}"/>
          </ac:spMkLst>
        </pc:spChg>
        <pc:spChg chg="mod">
          <ac:chgData name="Bohms, H.M. (Michel)" userId="f0b80a2c-ca6a-4850-9433-81e4d17ec5c1" providerId="ADAL" clId="{FCB448EA-6AB6-4D36-914C-E7A4A5CE42CA}" dt="2021-10-26T14:41:06.121" v="7113" actId="790"/>
          <ac:spMkLst>
            <pc:docMk/>
            <pc:sldMk cId="716201159" sldId="964"/>
            <ac:spMk id="194" creationId="{64DC81B4-1F13-4CAC-9FF7-B9BB190D95D8}"/>
          </ac:spMkLst>
        </pc:spChg>
      </pc:sldChg>
      <pc:sldChg chg="modSp mod">
        <pc:chgData name="Bohms, H.M. (Michel)" userId="f0b80a2c-ca6a-4850-9433-81e4d17ec5c1" providerId="ADAL" clId="{FCB448EA-6AB6-4D36-914C-E7A4A5CE42CA}" dt="2021-10-26T14:41:06.174" v="7144" actId="20577"/>
        <pc:sldMkLst>
          <pc:docMk/>
          <pc:sldMk cId="667532665" sldId="965"/>
        </pc:sldMkLst>
        <pc:spChg chg="mod">
          <ac:chgData name="Bohms, H.M. (Michel)" userId="f0b80a2c-ca6a-4850-9433-81e4d17ec5c1" providerId="ADAL" clId="{FCB448EA-6AB6-4D36-914C-E7A4A5CE42CA}" dt="2021-10-26T14:41:06.125" v="7115" actId="790"/>
          <ac:spMkLst>
            <pc:docMk/>
            <pc:sldMk cId="667532665" sldId="965"/>
            <ac:spMk id="4" creationId="{4F916E61-48B3-4D67-9699-908F25BFF445}"/>
          </ac:spMkLst>
        </pc:spChg>
        <pc:spChg chg="mod">
          <ac:chgData name="Bohms, H.M. (Michel)" userId="f0b80a2c-ca6a-4850-9433-81e4d17ec5c1" providerId="ADAL" clId="{FCB448EA-6AB6-4D36-914C-E7A4A5CE42CA}" dt="2021-10-26T14:41:06.126" v="7116" actId="790"/>
          <ac:spMkLst>
            <pc:docMk/>
            <pc:sldMk cId="667532665" sldId="965"/>
            <ac:spMk id="5" creationId="{D80C28FB-5BF3-4669-A71B-4D392F703125}"/>
          </ac:spMkLst>
        </pc:spChg>
        <pc:spChg chg="mod">
          <ac:chgData name="Bohms, H.M. (Michel)" userId="f0b80a2c-ca6a-4850-9433-81e4d17ec5c1" providerId="ADAL" clId="{FCB448EA-6AB6-4D36-914C-E7A4A5CE42CA}" dt="2021-10-26T14:41:06.128" v="7117" actId="790"/>
          <ac:spMkLst>
            <pc:docMk/>
            <pc:sldMk cId="667532665" sldId="965"/>
            <ac:spMk id="6" creationId="{1778B835-BDA7-47B8-934D-D17F8E7DAB63}"/>
          </ac:spMkLst>
        </pc:spChg>
        <pc:spChg chg="mod">
          <ac:chgData name="Bohms, H.M. (Michel)" userId="f0b80a2c-ca6a-4850-9433-81e4d17ec5c1" providerId="ADAL" clId="{FCB448EA-6AB6-4D36-914C-E7A4A5CE42CA}" dt="2021-10-26T14:41:06.130" v="7118" actId="790"/>
          <ac:spMkLst>
            <pc:docMk/>
            <pc:sldMk cId="667532665" sldId="965"/>
            <ac:spMk id="7" creationId="{9DCA62D6-A545-48F9-AC7F-68DBC591B186}"/>
          </ac:spMkLst>
        </pc:spChg>
        <pc:spChg chg="mod">
          <ac:chgData name="Bohms, H.M. (Michel)" userId="f0b80a2c-ca6a-4850-9433-81e4d17ec5c1" providerId="ADAL" clId="{FCB448EA-6AB6-4D36-914C-E7A4A5CE42CA}" dt="2021-10-26T14:41:06.132" v="7119" actId="790"/>
          <ac:spMkLst>
            <pc:docMk/>
            <pc:sldMk cId="667532665" sldId="965"/>
            <ac:spMk id="9" creationId="{24FF2AE8-79DF-4DF9-9B78-1E0AAC550DF7}"/>
          </ac:spMkLst>
        </pc:spChg>
        <pc:spChg chg="mod">
          <ac:chgData name="Bohms, H.M. (Michel)" userId="f0b80a2c-ca6a-4850-9433-81e4d17ec5c1" providerId="ADAL" clId="{FCB448EA-6AB6-4D36-914C-E7A4A5CE42CA}" dt="2021-10-26T14:41:06.133" v="7120" actId="790"/>
          <ac:spMkLst>
            <pc:docMk/>
            <pc:sldMk cId="667532665" sldId="965"/>
            <ac:spMk id="14" creationId="{61111E81-5331-493C-8279-148FE4E766D6}"/>
          </ac:spMkLst>
        </pc:spChg>
        <pc:spChg chg="mod">
          <ac:chgData name="Bohms, H.M. (Michel)" userId="f0b80a2c-ca6a-4850-9433-81e4d17ec5c1" providerId="ADAL" clId="{FCB448EA-6AB6-4D36-914C-E7A4A5CE42CA}" dt="2021-10-26T14:41:06.135" v="7121" actId="790"/>
          <ac:spMkLst>
            <pc:docMk/>
            <pc:sldMk cId="667532665" sldId="965"/>
            <ac:spMk id="16" creationId="{D147F300-66C3-4C8A-B101-58089A75E592}"/>
          </ac:spMkLst>
        </pc:spChg>
        <pc:spChg chg="mod">
          <ac:chgData name="Bohms, H.M. (Michel)" userId="f0b80a2c-ca6a-4850-9433-81e4d17ec5c1" providerId="ADAL" clId="{FCB448EA-6AB6-4D36-914C-E7A4A5CE42CA}" dt="2021-10-26T14:41:06.136" v="7122" actId="790"/>
          <ac:spMkLst>
            <pc:docMk/>
            <pc:sldMk cId="667532665" sldId="965"/>
            <ac:spMk id="18" creationId="{A8EC101D-F39A-4D12-AB3D-03852080CB23}"/>
          </ac:spMkLst>
        </pc:spChg>
        <pc:spChg chg="mod">
          <ac:chgData name="Bohms, H.M. (Michel)" userId="f0b80a2c-ca6a-4850-9433-81e4d17ec5c1" providerId="ADAL" clId="{FCB448EA-6AB6-4D36-914C-E7A4A5CE42CA}" dt="2021-10-26T14:41:06.138" v="7123" actId="790"/>
          <ac:spMkLst>
            <pc:docMk/>
            <pc:sldMk cId="667532665" sldId="965"/>
            <ac:spMk id="19" creationId="{57F5B049-78E2-4B2A-BFE5-A5851156BE07}"/>
          </ac:spMkLst>
        </pc:spChg>
        <pc:spChg chg="mod">
          <ac:chgData name="Bohms, H.M. (Michel)" userId="f0b80a2c-ca6a-4850-9433-81e4d17ec5c1" providerId="ADAL" clId="{FCB448EA-6AB6-4D36-914C-E7A4A5CE42CA}" dt="2021-10-26T14:41:06.140" v="7124" actId="790"/>
          <ac:spMkLst>
            <pc:docMk/>
            <pc:sldMk cId="667532665" sldId="965"/>
            <ac:spMk id="20" creationId="{BDDD2CA5-E202-4F45-B7C2-12AEB10FF632}"/>
          </ac:spMkLst>
        </pc:spChg>
        <pc:spChg chg="mod">
          <ac:chgData name="Bohms, H.M. (Michel)" userId="f0b80a2c-ca6a-4850-9433-81e4d17ec5c1" providerId="ADAL" clId="{FCB448EA-6AB6-4D36-914C-E7A4A5CE42CA}" dt="2021-10-26T14:41:06.141" v="7125" actId="790"/>
          <ac:spMkLst>
            <pc:docMk/>
            <pc:sldMk cId="667532665" sldId="965"/>
            <ac:spMk id="22" creationId="{075CF22A-7845-4F1B-89F6-46410CD8D64D}"/>
          </ac:spMkLst>
        </pc:spChg>
        <pc:spChg chg="mod">
          <ac:chgData name="Bohms, H.M. (Michel)" userId="f0b80a2c-ca6a-4850-9433-81e4d17ec5c1" providerId="ADAL" clId="{FCB448EA-6AB6-4D36-914C-E7A4A5CE42CA}" dt="2021-10-26T14:41:06.143" v="7126" actId="790"/>
          <ac:spMkLst>
            <pc:docMk/>
            <pc:sldMk cId="667532665" sldId="965"/>
            <ac:spMk id="23" creationId="{5AC65CD1-1D67-498F-B5E1-F57AD123D5CD}"/>
          </ac:spMkLst>
        </pc:spChg>
        <pc:spChg chg="mod">
          <ac:chgData name="Bohms, H.M. (Michel)" userId="f0b80a2c-ca6a-4850-9433-81e4d17ec5c1" providerId="ADAL" clId="{FCB448EA-6AB6-4D36-914C-E7A4A5CE42CA}" dt="2021-10-26T14:41:06.148" v="7129" actId="20577"/>
          <ac:spMkLst>
            <pc:docMk/>
            <pc:sldMk cId="667532665" sldId="965"/>
            <ac:spMk id="24" creationId="{CEC6DEB3-49D6-4C06-B600-377421726DBE}"/>
          </ac:spMkLst>
        </pc:spChg>
        <pc:spChg chg="mod">
          <ac:chgData name="Bohms, H.M. (Michel)" userId="f0b80a2c-ca6a-4850-9433-81e4d17ec5c1" providerId="ADAL" clId="{FCB448EA-6AB6-4D36-914C-E7A4A5CE42CA}" dt="2021-10-26T14:41:06.153" v="7132" actId="20577"/>
          <ac:spMkLst>
            <pc:docMk/>
            <pc:sldMk cId="667532665" sldId="965"/>
            <ac:spMk id="25" creationId="{D077CFE1-9E10-403C-9B00-D6B92311909D}"/>
          </ac:spMkLst>
        </pc:spChg>
        <pc:spChg chg="mod">
          <ac:chgData name="Bohms, H.M. (Michel)" userId="f0b80a2c-ca6a-4850-9433-81e4d17ec5c1" providerId="ADAL" clId="{FCB448EA-6AB6-4D36-914C-E7A4A5CE42CA}" dt="2021-10-26T14:41:06.158" v="7135" actId="20577"/>
          <ac:spMkLst>
            <pc:docMk/>
            <pc:sldMk cId="667532665" sldId="965"/>
            <ac:spMk id="26" creationId="{EFACF4D9-4911-420B-9E13-36EF779626D0}"/>
          </ac:spMkLst>
        </pc:spChg>
        <pc:spChg chg="mod">
          <ac:chgData name="Bohms, H.M. (Michel)" userId="f0b80a2c-ca6a-4850-9433-81e4d17ec5c1" providerId="ADAL" clId="{FCB448EA-6AB6-4D36-914C-E7A4A5CE42CA}" dt="2021-10-26T14:41:06.164" v="7138" actId="20577"/>
          <ac:spMkLst>
            <pc:docMk/>
            <pc:sldMk cId="667532665" sldId="965"/>
            <ac:spMk id="27" creationId="{FB791FED-B136-49DF-A55D-8C4AC2181C99}"/>
          </ac:spMkLst>
        </pc:spChg>
        <pc:spChg chg="mod">
          <ac:chgData name="Bohms, H.M. (Michel)" userId="f0b80a2c-ca6a-4850-9433-81e4d17ec5c1" providerId="ADAL" clId="{FCB448EA-6AB6-4D36-914C-E7A4A5CE42CA}" dt="2021-10-26T14:41:06.169" v="7141" actId="20577"/>
          <ac:spMkLst>
            <pc:docMk/>
            <pc:sldMk cId="667532665" sldId="965"/>
            <ac:spMk id="28" creationId="{6BFEC6D7-DF0F-44AC-9331-F893CA605E7E}"/>
          </ac:spMkLst>
        </pc:spChg>
        <pc:spChg chg="mod">
          <ac:chgData name="Bohms, H.M. (Michel)" userId="f0b80a2c-ca6a-4850-9433-81e4d17ec5c1" providerId="ADAL" clId="{FCB448EA-6AB6-4D36-914C-E7A4A5CE42CA}" dt="2021-10-26T14:41:06.174" v="7144" actId="20577"/>
          <ac:spMkLst>
            <pc:docMk/>
            <pc:sldMk cId="667532665" sldId="965"/>
            <ac:spMk id="29" creationId="{09E59B9A-A008-4E5E-A0B5-5214375B7B20}"/>
          </ac:spMkLst>
        </pc:spChg>
      </pc:sldChg>
      <pc:sldChg chg="modSp mod">
        <pc:chgData name="Bohms, H.M. (Michel)" userId="f0b80a2c-ca6a-4850-9433-81e4d17ec5c1" providerId="ADAL" clId="{FCB448EA-6AB6-4D36-914C-E7A4A5CE42CA}" dt="2021-10-26T14:41:06.962" v="7559" actId="790"/>
        <pc:sldMkLst>
          <pc:docMk/>
          <pc:sldMk cId="1373507656" sldId="966"/>
        </pc:sldMkLst>
        <pc:spChg chg="mod">
          <ac:chgData name="Bohms, H.M. (Michel)" userId="f0b80a2c-ca6a-4850-9433-81e4d17ec5c1" providerId="ADAL" clId="{FCB448EA-6AB6-4D36-914C-E7A4A5CE42CA}" dt="2021-10-26T14:41:06.954" v="7555" actId="20577"/>
          <ac:spMkLst>
            <pc:docMk/>
            <pc:sldMk cId="1373507656" sldId="966"/>
            <ac:spMk id="3" creationId="{A6A20898-5842-4457-A617-A5392C6E4A89}"/>
          </ac:spMkLst>
        </pc:spChg>
        <pc:spChg chg="mod">
          <ac:chgData name="Bohms, H.M. (Michel)" userId="f0b80a2c-ca6a-4850-9433-81e4d17ec5c1" providerId="ADAL" clId="{FCB448EA-6AB6-4D36-914C-E7A4A5CE42CA}" dt="2021-10-26T14:41:06.956" v="7556" actId="790"/>
          <ac:spMkLst>
            <pc:docMk/>
            <pc:sldMk cId="1373507656" sldId="966"/>
            <ac:spMk id="4" creationId="{F7D08F6F-6029-4122-B484-7D54049A3FB3}"/>
          </ac:spMkLst>
        </pc:spChg>
        <pc:spChg chg="mod">
          <ac:chgData name="Bohms, H.M. (Michel)" userId="f0b80a2c-ca6a-4850-9433-81e4d17ec5c1" providerId="ADAL" clId="{FCB448EA-6AB6-4D36-914C-E7A4A5CE42CA}" dt="2021-10-26T14:41:06.958" v="7557" actId="790"/>
          <ac:spMkLst>
            <pc:docMk/>
            <pc:sldMk cId="1373507656" sldId="966"/>
            <ac:spMk id="5" creationId="{3EA2EB86-98B3-4BE0-B95E-0EF364444007}"/>
          </ac:spMkLst>
        </pc:spChg>
        <pc:spChg chg="mod">
          <ac:chgData name="Bohms, H.M. (Michel)" userId="f0b80a2c-ca6a-4850-9433-81e4d17ec5c1" providerId="ADAL" clId="{FCB448EA-6AB6-4D36-914C-E7A4A5CE42CA}" dt="2021-10-26T14:41:06.960" v="7558" actId="790"/>
          <ac:spMkLst>
            <pc:docMk/>
            <pc:sldMk cId="1373507656" sldId="966"/>
            <ac:spMk id="6" creationId="{35F61DFE-30F3-47F1-958C-8BEE221F8419}"/>
          </ac:spMkLst>
        </pc:spChg>
        <pc:spChg chg="mod">
          <ac:chgData name="Bohms, H.M. (Michel)" userId="f0b80a2c-ca6a-4850-9433-81e4d17ec5c1" providerId="ADAL" clId="{FCB448EA-6AB6-4D36-914C-E7A4A5CE42CA}" dt="2021-10-26T14:41:06.962" v="7559" actId="790"/>
          <ac:spMkLst>
            <pc:docMk/>
            <pc:sldMk cId="1373507656" sldId="966"/>
            <ac:spMk id="7" creationId="{BE35243A-991B-47D7-BBDF-5DC96642A935}"/>
          </ac:spMkLst>
        </pc:spChg>
      </pc:sldChg>
      <pc:sldChg chg="modSp mod">
        <pc:chgData name="Bohms, H.M. (Michel)" userId="f0b80a2c-ca6a-4850-9433-81e4d17ec5c1" providerId="ADAL" clId="{FCB448EA-6AB6-4D36-914C-E7A4A5CE42CA}" dt="2021-10-26T14:41:08.122" v="8134" actId="790"/>
        <pc:sldMkLst>
          <pc:docMk/>
          <pc:sldMk cId="826812702" sldId="968"/>
        </pc:sldMkLst>
        <pc:spChg chg="mod">
          <ac:chgData name="Bohms, H.M. (Michel)" userId="f0b80a2c-ca6a-4850-9433-81e4d17ec5c1" providerId="ADAL" clId="{FCB448EA-6AB6-4D36-914C-E7A4A5CE42CA}" dt="2021-10-26T14:41:08.116" v="8131" actId="790"/>
          <ac:spMkLst>
            <pc:docMk/>
            <pc:sldMk cId="826812702" sldId="968"/>
            <ac:spMk id="2" creationId="{B2629635-B386-4E76-93B7-0200D052822C}"/>
          </ac:spMkLst>
        </pc:spChg>
        <pc:spChg chg="mod">
          <ac:chgData name="Bohms, H.M. (Michel)" userId="f0b80a2c-ca6a-4850-9433-81e4d17ec5c1" providerId="ADAL" clId="{FCB448EA-6AB6-4D36-914C-E7A4A5CE42CA}" dt="2021-10-26T14:41:08.118" v="8132" actId="790"/>
          <ac:spMkLst>
            <pc:docMk/>
            <pc:sldMk cId="826812702" sldId="968"/>
            <ac:spMk id="4" creationId="{D0519898-1AF6-40F9-AB37-B95A6D044465}"/>
          </ac:spMkLst>
        </pc:spChg>
        <pc:spChg chg="mod">
          <ac:chgData name="Bohms, H.M. (Michel)" userId="f0b80a2c-ca6a-4850-9433-81e4d17ec5c1" providerId="ADAL" clId="{FCB448EA-6AB6-4D36-914C-E7A4A5CE42CA}" dt="2021-10-26T14:41:08.120" v="8133" actId="790"/>
          <ac:spMkLst>
            <pc:docMk/>
            <pc:sldMk cId="826812702" sldId="968"/>
            <ac:spMk id="5" creationId="{EFCEBD9C-ED8C-4750-8319-6DBF4C1B78EE}"/>
          </ac:spMkLst>
        </pc:spChg>
        <pc:spChg chg="mod">
          <ac:chgData name="Bohms, H.M. (Michel)" userId="f0b80a2c-ca6a-4850-9433-81e4d17ec5c1" providerId="ADAL" clId="{FCB448EA-6AB6-4D36-914C-E7A4A5CE42CA}" dt="2021-10-26T14:41:08.122" v="8134" actId="790"/>
          <ac:spMkLst>
            <pc:docMk/>
            <pc:sldMk cId="826812702" sldId="968"/>
            <ac:spMk id="7" creationId="{8BE922E3-359E-444A-B68E-E6C19C01D3C9}"/>
          </ac:spMkLst>
        </pc:spChg>
      </pc:sldChg>
      <pc:sldChg chg="modSp mod">
        <pc:chgData name="Bohms, H.M. (Michel)" userId="f0b80a2c-ca6a-4850-9433-81e4d17ec5c1" providerId="ADAL" clId="{FCB448EA-6AB6-4D36-914C-E7A4A5CE42CA}" dt="2021-10-27T14:46:17.282" v="8181" actId="404"/>
        <pc:sldMkLst>
          <pc:docMk/>
          <pc:sldMk cId="591966027" sldId="970"/>
        </pc:sldMkLst>
        <pc:spChg chg="mod">
          <ac:chgData name="Bohms, H.M. (Michel)" userId="f0b80a2c-ca6a-4850-9433-81e4d17ec5c1" providerId="ADAL" clId="{FCB448EA-6AB6-4D36-914C-E7A4A5CE42CA}" dt="2021-10-26T14:41:04.791" v="6330" actId="790"/>
          <ac:spMkLst>
            <pc:docMk/>
            <pc:sldMk cId="591966027" sldId="970"/>
            <ac:spMk id="7" creationId="{4DC408E1-207F-47E7-B0AD-114F047225DC}"/>
          </ac:spMkLst>
        </pc:spChg>
        <pc:spChg chg="mod">
          <ac:chgData name="Bohms, H.M. (Michel)" userId="f0b80a2c-ca6a-4850-9433-81e4d17ec5c1" providerId="ADAL" clId="{FCB448EA-6AB6-4D36-914C-E7A4A5CE42CA}" dt="2021-10-26T14:41:04.786" v="6327" actId="790"/>
          <ac:spMkLst>
            <pc:docMk/>
            <pc:sldMk cId="591966027" sldId="970"/>
            <ac:spMk id="20" creationId="{4BB9987A-2C44-4D4D-9641-691499791444}"/>
          </ac:spMkLst>
        </pc:spChg>
        <pc:spChg chg="mod">
          <ac:chgData name="Bohms, H.M. (Michel)" userId="f0b80a2c-ca6a-4850-9433-81e4d17ec5c1" providerId="ADAL" clId="{FCB448EA-6AB6-4D36-914C-E7A4A5CE42CA}" dt="2021-10-27T14:46:17.282" v="8181" actId="404"/>
          <ac:spMkLst>
            <pc:docMk/>
            <pc:sldMk cId="591966027" sldId="970"/>
            <ac:spMk id="21" creationId="{FB0A1F67-8B72-4538-88A8-FCEE59540602}"/>
          </ac:spMkLst>
        </pc:spChg>
        <pc:spChg chg="mod">
          <ac:chgData name="Bohms, H.M. (Michel)" userId="f0b80a2c-ca6a-4850-9433-81e4d17ec5c1" providerId="ADAL" clId="{FCB448EA-6AB6-4D36-914C-E7A4A5CE42CA}" dt="2021-10-26T14:41:04.785" v="6326" actId="20577"/>
          <ac:spMkLst>
            <pc:docMk/>
            <pc:sldMk cId="591966027" sldId="970"/>
            <ac:spMk id="23" creationId="{42D326BD-7163-4F21-BB5C-93E4AA4B3E1A}"/>
          </ac:spMkLst>
        </pc:spChg>
        <pc:spChg chg="mod">
          <ac:chgData name="Bohms, H.M. (Michel)" userId="f0b80a2c-ca6a-4850-9433-81e4d17ec5c1" providerId="ADAL" clId="{FCB448EA-6AB6-4D36-914C-E7A4A5CE42CA}" dt="2021-10-26T14:41:04.788" v="6328" actId="790"/>
          <ac:spMkLst>
            <pc:docMk/>
            <pc:sldMk cId="591966027" sldId="970"/>
            <ac:spMk id="24" creationId="{A2CD1CB4-E5AB-418D-A0CA-3FDDDD69E479}"/>
          </ac:spMkLst>
        </pc:spChg>
        <pc:spChg chg="mod">
          <ac:chgData name="Bohms, H.M. (Michel)" userId="f0b80a2c-ca6a-4850-9433-81e4d17ec5c1" providerId="ADAL" clId="{FCB448EA-6AB6-4D36-914C-E7A4A5CE42CA}" dt="2021-10-26T14:41:04.790" v="6329" actId="790"/>
          <ac:spMkLst>
            <pc:docMk/>
            <pc:sldMk cId="591966027" sldId="970"/>
            <ac:spMk id="25" creationId="{C1805DBD-7D7B-40C4-9F2B-350544973852}"/>
          </ac:spMkLst>
        </pc:spChg>
      </pc:sldChg>
      <pc:sldChg chg="modSp mod">
        <pc:chgData name="Bohms, H.M. (Michel)" userId="f0b80a2c-ca6a-4850-9433-81e4d17ec5c1" providerId="ADAL" clId="{FCB448EA-6AB6-4D36-914C-E7A4A5CE42CA}" dt="2021-10-26T14:41:06.232" v="7175" actId="790"/>
        <pc:sldMkLst>
          <pc:docMk/>
          <pc:sldMk cId="1927026975" sldId="971"/>
        </pc:sldMkLst>
        <pc:spChg chg="mod">
          <ac:chgData name="Bohms, H.M. (Michel)" userId="f0b80a2c-ca6a-4850-9433-81e4d17ec5c1" providerId="ADAL" clId="{FCB448EA-6AB6-4D36-914C-E7A4A5CE42CA}" dt="2021-10-26T14:41:06.222" v="7170" actId="20577"/>
          <ac:spMkLst>
            <pc:docMk/>
            <pc:sldMk cId="1927026975" sldId="971"/>
            <ac:spMk id="2" creationId="{757B9184-D1F5-43E3-A08D-C0B8F15DD557}"/>
          </ac:spMkLst>
        </pc:spChg>
        <pc:spChg chg="mod">
          <ac:chgData name="Bohms, H.M. (Michel)" userId="f0b80a2c-ca6a-4850-9433-81e4d17ec5c1" providerId="ADAL" clId="{FCB448EA-6AB6-4D36-914C-E7A4A5CE42CA}" dt="2021-10-26T14:41:06.210" v="7163" actId="20577"/>
          <ac:spMkLst>
            <pc:docMk/>
            <pc:sldMk cId="1927026975" sldId="971"/>
            <ac:spMk id="3" creationId="{882662B0-B635-43A9-82B4-9AB1239A749D}"/>
          </ac:spMkLst>
        </pc:spChg>
        <pc:spChg chg="mod">
          <ac:chgData name="Bohms, H.M. (Michel)" userId="f0b80a2c-ca6a-4850-9433-81e4d17ec5c1" providerId="ADAL" clId="{FCB448EA-6AB6-4D36-914C-E7A4A5CE42CA}" dt="2021-10-26T14:41:06.212" v="7164" actId="790"/>
          <ac:spMkLst>
            <pc:docMk/>
            <pc:sldMk cId="1927026975" sldId="971"/>
            <ac:spMk id="4" creationId="{62609FC0-37B9-43A9-A06B-7B52CE41256E}"/>
          </ac:spMkLst>
        </pc:spChg>
        <pc:spChg chg="mod">
          <ac:chgData name="Bohms, H.M. (Michel)" userId="f0b80a2c-ca6a-4850-9433-81e4d17ec5c1" providerId="ADAL" clId="{FCB448EA-6AB6-4D36-914C-E7A4A5CE42CA}" dt="2021-10-26T14:41:06.214" v="7165" actId="790"/>
          <ac:spMkLst>
            <pc:docMk/>
            <pc:sldMk cId="1927026975" sldId="971"/>
            <ac:spMk id="5" creationId="{AA982F4A-9313-43FE-84B4-A3B1A919FF11}"/>
          </ac:spMkLst>
        </pc:spChg>
        <pc:spChg chg="mod">
          <ac:chgData name="Bohms, H.M. (Michel)" userId="f0b80a2c-ca6a-4850-9433-81e4d17ec5c1" providerId="ADAL" clId="{FCB448EA-6AB6-4D36-914C-E7A4A5CE42CA}" dt="2021-10-26T14:41:06.216" v="7166" actId="790"/>
          <ac:spMkLst>
            <pc:docMk/>
            <pc:sldMk cId="1927026975" sldId="971"/>
            <ac:spMk id="6" creationId="{C29570D5-2521-4391-8928-6688E101DDF0}"/>
          </ac:spMkLst>
        </pc:spChg>
        <pc:spChg chg="mod">
          <ac:chgData name="Bohms, H.M. (Michel)" userId="f0b80a2c-ca6a-4850-9433-81e4d17ec5c1" providerId="ADAL" clId="{FCB448EA-6AB6-4D36-914C-E7A4A5CE42CA}" dt="2021-10-26T14:41:06.217" v="7167" actId="790"/>
          <ac:spMkLst>
            <pc:docMk/>
            <pc:sldMk cId="1927026975" sldId="971"/>
            <ac:spMk id="7" creationId="{51CDE04C-2C9A-473B-8C6D-7F8C1FCA4CFE}"/>
          </ac:spMkLst>
        </pc:spChg>
        <pc:spChg chg="mod">
          <ac:chgData name="Bohms, H.M. (Michel)" userId="f0b80a2c-ca6a-4850-9433-81e4d17ec5c1" providerId="ADAL" clId="{FCB448EA-6AB6-4D36-914C-E7A4A5CE42CA}" dt="2021-10-26T14:41:06.224" v="7171" actId="790"/>
          <ac:spMkLst>
            <pc:docMk/>
            <pc:sldMk cId="1927026975" sldId="971"/>
            <ac:spMk id="31" creationId="{7F3C25F4-140A-474C-9724-1A34595E48C6}"/>
          </ac:spMkLst>
        </pc:spChg>
        <pc:spChg chg="mod">
          <ac:chgData name="Bohms, H.M. (Michel)" userId="f0b80a2c-ca6a-4850-9433-81e4d17ec5c1" providerId="ADAL" clId="{FCB448EA-6AB6-4D36-914C-E7A4A5CE42CA}" dt="2021-10-26T14:41:06.229" v="7174" actId="20577"/>
          <ac:spMkLst>
            <pc:docMk/>
            <pc:sldMk cId="1927026975" sldId="971"/>
            <ac:spMk id="32" creationId="{B281F60B-9324-425A-991C-46A8DF2ECD27}"/>
          </ac:spMkLst>
        </pc:spChg>
        <pc:spChg chg="mod">
          <ac:chgData name="Bohms, H.M. (Michel)" userId="f0b80a2c-ca6a-4850-9433-81e4d17ec5c1" providerId="ADAL" clId="{FCB448EA-6AB6-4D36-914C-E7A4A5CE42CA}" dt="2021-10-26T14:41:06.232" v="7175" actId="790"/>
          <ac:spMkLst>
            <pc:docMk/>
            <pc:sldMk cId="1927026975" sldId="971"/>
            <ac:spMk id="33" creationId="{B42DE4C0-958D-48CE-B302-BBA7D6B2797E}"/>
          </ac:spMkLst>
        </pc:spChg>
      </pc:sldChg>
      <pc:sldChg chg="modSp mod">
        <pc:chgData name="Bohms, H.M. (Michel)" userId="f0b80a2c-ca6a-4850-9433-81e4d17ec5c1" providerId="ADAL" clId="{FCB448EA-6AB6-4D36-914C-E7A4A5CE42CA}" dt="2021-10-26T14:41:05.016" v="6464" actId="790"/>
        <pc:sldMkLst>
          <pc:docMk/>
          <pc:sldMk cId="4275910497" sldId="972"/>
        </pc:sldMkLst>
        <pc:spChg chg="mod">
          <ac:chgData name="Bohms, H.M. (Michel)" userId="f0b80a2c-ca6a-4850-9433-81e4d17ec5c1" providerId="ADAL" clId="{FCB448EA-6AB6-4D36-914C-E7A4A5CE42CA}" dt="2021-10-26T14:41:04.975" v="6435" actId="790"/>
          <ac:spMkLst>
            <pc:docMk/>
            <pc:sldMk cId="4275910497" sldId="972"/>
            <ac:spMk id="2" creationId="{2F0F8107-DEE5-41BC-8093-43FD29FF1DA9}"/>
          </ac:spMkLst>
        </pc:spChg>
        <pc:spChg chg="mod">
          <ac:chgData name="Bohms, H.M. (Michel)" userId="f0b80a2c-ca6a-4850-9433-81e4d17ec5c1" providerId="ADAL" clId="{FCB448EA-6AB6-4D36-914C-E7A4A5CE42CA}" dt="2021-10-26T14:41:04.977" v="6436" actId="790"/>
          <ac:spMkLst>
            <pc:docMk/>
            <pc:sldMk cId="4275910497" sldId="972"/>
            <ac:spMk id="3" creationId="{7492F5A2-7280-40E0-8A48-5CB57724C2E5}"/>
          </ac:spMkLst>
        </pc:spChg>
        <pc:spChg chg="mod">
          <ac:chgData name="Bohms, H.M. (Michel)" userId="f0b80a2c-ca6a-4850-9433-81e4d17ec5c1" providerId="ADAL" clId="{FCB448EA-6AB6-4D36-914C-E7A4A5CE42CA}" dt="2021-10-26T14:41:05.016" v="6464" actId="790"/>
          <ac:spMkLst>
            <pc:docMk/>
            <pc:sldMk cId="4275910497" sldId="972"/>
            <ac:spMk id="4" creationId="{0B32289E-93CB-4DD4-8304-BE3251AC542F}"/>
          </ac:spMkLst>
        </pc:spChg>
        <pc:spChg chg="mod">
          <ac:chgData name="Bohms, H.M. (Michel)" userId="f0b80a2c-ca6a-4850-9433-81e4d17ec5c1" providerId="ADAL" clId="{FCB448EA-6AB6-4D36-914C-E7A4A5CE42CA}" dt="2021-10-26T14:41:04.979" v="6437" actId="790"/>
          <ac:spMkLst>
            <pc:docMk/>
            <pc:sldMk cId="4275910497" sldId="972"/>
            <ac:spMk id="12" creationId="{20616435-5BA4-42E4-8A4D-9E198EEBFB4A}"/>
          </ac:spMkLst>
        </pc:spChg>
        <pc:spChg chg="mod">
          <ac:chgData name="Bohms, H.M. (Michel)" userId="f0b80a2c-ca6a-4850-9433-81e4d17ec5c1" providerId="ADAL" clId="{FCB448EA-6AB6-4D36-914C-E7A4A5CE42CA}" dt="2021-10-26T14:41:04.980" v="6438" actId="790"/>
          <ac:spMkLst>
            <pc:docMk/>
            <pc:sldMk cId="4275910497" sldId="972"/>
            <ac:spMk id="13" creationId="{12F115C1-7ADC-43C5-BAAF-973A5B862D46}"/>
          </ac:spMkLst>
        </pc:spChg>
        <pc:spChg chg="mod">
          <ac:chgData name="Bohms, H.M. (Michel)" userId="f0b80a2c-ca6a-4850-9433-81e4d17ec5c1" providerId="ADAL" clId="{FCB448EA-6AB6-4D36-914C-E7A4A5CE42CA}" dt="2021-10-26T14:41:04.982" v="6439" actId="790"/>
          <ac:spMkLst>
            <pc:docMk/>
            <pc:sldMk cId="4275910497" sldId="972"/>
            <ac:spMk id="14" creationId="{0DC18122-FFAF-41D5-89C8-CD6B25B33003}"/>
          </ac:spMkLst>
        </pc:spChg>
        <pc:spChg chg="mod">
          <ac:chgData name="Bohms, H.M. (Michel)" userId="f0b80a2c-ca6a-4850-9433-81e4d17ec5c1" providerId="ADAL" clId="{FCB448EA-6AB6-4D36-914C-E7A4A5CE42CA}" dt="2021-10-26T14:41:04.983" v="6440" actId="790"/>
          <ac:spMkLst>
            <pc:docMk/>
            <pc:sldMk cId="4275910497" sldId="972"/>
            <ac:spMk id="15" creationId="{C9E34A19-AAAF-479F-A908-342766C06A0C}"/>
          </ac:spMkLst>
        </pc:spChg>
        <pc:spChg chg="mod">
          <ac:chgData name="Bohms, H.M. (Michel)" userId="f0b80a2c-ca6a-4850-9433-81e4d17ec5c1" providerId="ADAL" clId="{FCB448EA-6AB6-4D36-914C-E7A4A5CE42CA}" dt="2021-10-26T14:41:04.985" v="6441" actId="790"/>
          <ac:spMkLst>
            <pc:docMk/>
            <pc:sldMk cId="4275910497" sldId="972"/>
            <ac:spMk id="16" creationId="{544D1448-7A88-422A-A492-3807B30D431B}"/>
          </ac:spMkLst>
        </pc:spChg>
        <pc:spChg chg="mod">
          <ac:chgData name="Bohms, H.M. (Michel)" userId="f0b80a2c-ca6a-4850-9433-81e4d17ec5c1" providerId="ADAL" clId="{FCB448EA-6AB6-4D36-914C-E7A4A5CE42CA}" dt="2021-10-26T14:41:04.986" v="6442" actId="790"/>
          <ac:spMkLst>
            <pc:docMk/>
            <pc:sldMk cId="4275910497" sldId="972"/>
            <ac:spMk id="17" creationId="{79C73844-3B17-4285-BDA5-752A5261C3B2}"/>
          </ac:spMkLst>
        </pc:spChg>
        <pc:spChg chg="mod">
          <ac:chgData name="Bohms, H.M. (Michel)" userId="f0b80a2c-ca6a-4850-9433-81e4d17ec5c1" providerId="ADAL" clId="{FCB448EA-6AB6-4D36-914C-E7A4A5CE42CA}" dt="2021-10-26T14:41:04.987" v="6443" actId="790"/>
          <ac:spMkLst>
            <pc:docMk/>
            <pc:sldMk cId="4275910497" sldId="972"/>
            <ac:spMk id="18" creationId="{3080C1CF-9B42-4A74-B9C6-FD51B03E0556}"/>
          </ac:spMkLst>
        </pc:spChg>
        <pc:spChg chg="mod">
          <ac:chgData name="Bohms, H.M. (Michel)" userId="f0b80a2c-ca6a-4850-9433-81e4d17ec5c1" providerId="ADAL" clId="{FCB448EA-6AB6-4D36-914C-E7A4A5CE42CA}" dt="2021-10-26T14:41:04.989" v="6444" actId="790"/>
          <ac:spMkLst>
            <pc:docMk/>
            <pc:sldMk cId="4275910497" sldId="972"/>
            <ac:spMk id="19" creationId="{ED8BFA6C-EE1C-4556-981F-BD6AC295C725}"/>
          </ac:spMkLst>
        </pc:spChg>
        <pc:spChg chg="mod">
          <ac:chgData name="Bohms, H.M. (Michel)" userId="f0b80a2c-ca6a-4850-9433-81e4d17ec5c1" providerId="ADAL" clId="{FCB448EA-6AB6-4D36-914C-E7A4A5CE42CA}" dt="2021-10-26T14:41:04.974" v="6434" actId="790"/>
          <ac:spMkLst>
            <pc:docMk/>
            <pc:sldMk cId="4275910497" sldId="972"/>
            <ac:spMk id="20" creationId="{4BB9987A-2C44-4D4D-9641-691499791444}"/>
          </ac:spMkLst>
        </pc:spChg>
        <pc:spChg chg="mod">
          <ac:chgData name="Bohms, H.M. (Michel)" userId="f0b80a2c-ca6a-4850-9433-81e4d17ec5c1" providerId="ADAL" clId="{FCB448EA-6AB6-4D36-914C-E7A4A5CE42CA}" dt="2021-10-26T14:41:04.991" v="6445" actId="790"/>
          <ac:spMkLst>
            <pc:docMk/>
            <pc:sldMk cId="4275910497" sldId="972"/>
            <ac:spMk id="22" creationId="{0F21BE40-7F8A-44C1-9A2A-63D8F029AFB2}"/>
          </ac:spMkLst>
        </pc:spChg>
        <pc:spChg chg="mod">
          <ac:chgData name="Bohms, H.M. (Michel)" userId="f0b80a2c-ca6a-4850-9433-81e4d17ec5c1" providerId="ADAL" clId="{FCB448EA-6AB6-4D36-914C-E7A4A5CE42CA}" dt="2021-10-26T14:41:04.972" v="6433" actId="20577"/>
          <ac:spMkLst>
            <pc:docMk/>
            <pc:sldMk cId="4275910497" sldId="972"/>
            <ac:spMk id="23" creationId="{42D326BD-7163-4F21-BB5C-93E4AA4B3E1A}"/>
          </ac:spMkLst>
        </pc:spChg>
        <pc:spChg chg="mod">
          <ac:chgData name="Bohms, H.M. (Michel)" userId="f0b80a2c-ca6a-4850-9433-81e4d17ec5c1" providerId="ADAL" clId="{FCB448EA-6AB6-4D36-914C-E7A4A5CE42CA}" dt="2021-10-26T14:41:04.992" v="6446" actId="790"/>
          <ac:spMkLst>
            <pc:docMk/>
            <pc:sldMk cId="4275910497" sldId="972"/>
            <ac:spMk id="25" creationId="{CBEAC50D-09CD-4F94-92A1-21DBEEEDE8C8}"/>
          </ac:spMkLst>
        </pc:spChg>
        <pc:spChg chg="mod">
          <ac:chgData name="Bohms, H.M. (Michel)" userId="f0b80a2c-ca6a-4850-9433-81e4d17ec5c1" providerId="ADAL" clId="{FCB448EA-6AB6-4D36-914C-E7A4A5CE42CA}" dt="2021-10-26T14:41:04.994" v="6447" actId="790"/>
          <ac:spMkLst>
            <pc:docMk/>
            <pc:sldMk cId="4275910497" sldId="972"/>
            <ac:spMk id="26" creationId="{404D2162-5D11-47D1-B096-D14C80FABEAC}"/>
          </ac:spMkLst>
        </pc:spChg>
        <pc:spChg chg="mod">
          <ac:chgData name="Bohms, H.M. (Michel)" userId="f0b80a2c-ca6a-4850-9433-81e4d17ec5c1" providerId="ADAL" clId="{FCB448EA-6AB6-4D36-914C-E7A4A5CE42CA}" dt="2021-10-26T14:41:04.995" v="6448" actId="790"/>
          <ac:spMkLst>
            <pc:docMk/>
            <pc:sldMk cId="4275910497" sldId="972"/>
            <ac:spMk id="27" creationId="{4D389BCB-51EA-4855-811A-6357E485FAE6}"/>
          </ac:spMkLst>
        </pc:spChg>
        <pc:spChg chg="mod">
          <ac:chgData name="Bohms, H.M. (Michel)" userId="f0b80a2c-ca6a-4850-9433-81e4d17ec5c1" providerId="ADAL" clId="{FCB448EA-6AB6-4D36-914C-E7A4A5CE42CA}" dt="2021-10-26T14:41:04.997" v="6449" actId="790"/>
          <ac:spMkLst>
            <pc:docMk/>
            <pc:sldMk cId="4275910497" sldId="972"/>
            <ac:spMk id="29" creationId="{E1A187AA-8BC5-4245-80DC-ED7908281217}"/>
          </ac:spMkLst>
        </pc:spChg>
        <pc:spChg chg="mod">
          <ac:chgData name="Bohms, H.M. (Michel)" userId="f0b80a2c-ca6a-4850-9433-81e4d17ec5c1" providerId="ADAL" clId="{FCB448EA-6AB6-4D36-914C-E7A4A5CE42CA}" dt="2021-10-26T14:41:04.998" v="6450" actId="790"/>
          <ac:spMkLst>
            <pc:docMk/>
            <pc:sldMk cId="4275910497" sldId="972"/>
            <ac:spMk id="30" creationId="{01314654-CF2E-4774-9A58-2DDDB7ED12BA}"/>
          </ac:spMkLst>
        </pc:spChg>
        <pc:spChg chg="mod">
          <ac:chgData name="Bohms, H.M. (Michel)" userId="f0b80a2c-ca6a-4850-9433-81e4d17ec5c1" providerId="ADAL" clId="{FCB448EA-6AB6-4D36-914C-E7A4A5CE42CA}" dt="2021-10-26T14:41:04.999" v="6451" actId="790"/>
          <ac:spMkLst>
            <pc:docMk/>
            <pc:sldMk cId="4275910497" sldId="972"/>
            <ac:spMk id="31" creationId="{3DC40762-6B66-4705-BACB-D0A25D574041}"/>
          </ac:spMkLst>
        </pc:spChg>
        <pc:spChg chg="mod">
          <ac:chgData name="Bohms, H.M. (Michel)" userId="f0b80a2c-ca6a-4850-9433-81e4d17ec5c1" providerId="ADAL" clId="{FCB448EA-6AB6-4D36-914C-E7A4A5CE42CA}" dt="2021-10-26T14:41:05.001" v="6452" actId="790"/>
          <ac:spMkLst>
            <pc:docMk/>
            <pc:sldMk cId="4275910497" sldId="972"/>
            <ac:spMk id="32" creationId="{F976BBA0-0C18-45F3-9295-0F37DF14E905}"/>
          </ac:spMkLst>
        </pc:spChg>
        <pc:spChg chg="mod">
          <ac:chgData name="Bohms, H.M. (Michel)" userId="f0b80a2c-ca6a-4850-9433-81e4d17ec5c1" providerId="ADAL" clId="{FCB448EA-6AB6-4D36-914C-E7A4A5CE42CA}" dt="2021-10-26T14:41:05.002" v="6453" actId="790"/>
          <ac:spMkLst>
            <pc:docMk/>
            <pc:sldMk cId="4275910497" sldId="972"/>
            <ac:spMk id="33" creationId="{7D9104A4-A404-4AA9-AC5B-852C76F42E53}"/>
          </ac:spMkLst>
        </pc:spChg>
        <pc:spChg chg="mod">
          <ac:chgData name="Bohms, H.M. (Michel)" userId="f0b80a2c-ca6a-4850-9433-81e4d17ec5c1" providerId="ADAL" clId="{FCB448EA-6AB6-4D36-914C-E7A4A5CE42CA}" dt="2021-10-26T14:41:05.003" v="6454" actId="790"/>
          <ac:spMkLst>
            <pc:docMk/>
            <pc:sldMk cId="4275910497" sldId="972"/>
            <ac:spMk id="34" creationId="{9C19BF92-750F-44F2-9761-3D309E81EB11}"/>
          </ac:spMkLst>
        </pc:spChg>
        <pc:spChg chg="mod">
          <ac:chgData name="Bohms, H.M. (Michel)" userId="f0b80a2c-ca6a-4850-9433-81e4d17ec5c1" providerId="ADAL" clId="{FCB448EA-6AB6-4D36-914C-E7A4A5CE42CA}" dt="2021-10-26T14:41:05.004" v="6455" actId="790"/>
          <ac:spMkLst>
            <pc:docMk/>
            <pc:sldMk cId="4275910497" sldId="972"/>
            <ac:spMk id="35" creationId="{EF5BCEE3-3D04-441A-9564-CC217B2EB8BD}"/>
          </ac:spMkLst>
        </pc:spChg>
        <pc:spChg chg="mod">
          <ac:chgData name="Bohms, H.M. (Michel)" userId="f0b80a2c-ca6a-4850-9433-81e4d17ec5c1" providerId="ADAL" clId="{FCB448EA-6AB6-4D36-914C-E7A4A5CE42CA}" dt="2021-10-26T14:41:05.006" v="6456" actId="790"/>
          <ac:spMkLst>
            <pc:docMk/>
            <pc:sldMk cId="4275910497" sldId="972"/>
            <ac:spMk id="36" creationId="{91CDDDD0-FCC8-4639-A5AC-5D3ECD3FBADA}"/>
          </ac:spMkLst>
        </pc:spChg>
        <pc:spChg chg="mod">
          <ac:chgData name="Bohms, H.M. (Michel)" userId="f0b80a2c-ca6a-4850-9433-81e4d17ec5c1" providerId="ADAL" clId="{FCB448EA-6AB6-4D36-914C-E7A4A5CE42CA}" dt="2021-10-26T14:41:05.007" v="6457" actId="790"/>
          <ac:spMkLst>
            <pc:docMk/>
            <pc:sldMk cId="4275910497" sldId="972"/>
            <ac:spMk id="42" creationId="{3DF7FE1A-4BAE-45BD-8B46-D187D14165A2}"/>
          </ac:spMkLst>
        </pc:spChg>
        <pc:spChg chg="mod">
          <ac:chgData name="Bohms, H.M. (Michel)" userId="f0b80a2c-ca6a-4850-9433-81e4d17ec5c1" providerId="ADAL" clId="{FCB448EA-6AB6-4D36-914C-E7A4A5CE42CA}" dt="2021-10-26T14:41:05.008" v="6458" actId="790"/>
          <ac:spMkLst>
            <pc:docMk/>
            <pc:sldMk cId="4275910497" sldId="972"/>
            <ac:spMk id="44" creationId="{1AF3B9EE-00F1-4AE0-A6F3-88FDA3FF373E}"/>
          </ac:spMkLst>
        </pc:spChg>
        <pc:spChg chg="mod">
          <ac:chgData name="Bohms, H.M. (Michel)" userId="f0b80a2c-ca6a-4850-9433-81e4d17ec5c1" providerId="ADAL" clId="{FCB448EA-6AB6-4D36-914C-E7A4A5CE42CA}" dt="2021-10-26T14:41:05.010" v="6459" actId="790"/>
          <ac:spMkLst>
            <pc:docMk/>
            <pc:sldMk cId="4275910497" sldId="972"/>
            <ac:spMk id="50" creationId="{5C540D96-7E66-466D-A1DC-6236CA4D9779}"/>
          </ac:spMkLst>
        </pc:spChg>
        <pc:spChg chg="mod">
          <ac:chgData name="Bohms, H.M. (Michel)" userId="f0b80a2c-ca6a-4850-9433-81e4d17ec5c1" providerId="ADAL" clId="{FCB448EA-6AB6-4D36-914C-E7A4A5CE42CA}" dt="2021-10-26T14:41:05.011" v="6460" actId="790"/>
          <ac:spMkLst>
            <pc:docMk/>
            <pc:sldMk cId="4275910497" sldId="972"/>
            <ac:spMk id="51" creationId="{CCA4A4D3-48D8-4914-99C5-15BE9C2EB246}"/>
          </ac:spMkLst>
        </pc:spChg>
        <pc:spChg chg="mod">
          <ac:chgData name="Bohms, H.M. (Michel)" userId="f0b80a2c-ca6a-4850-9433-81e4d17ec5c1" providerId="ADAL" clId="{FCB448EA-6AB6-4D36-914C-E7A4A5CE42CA}" dt="2021-10-26T14:41:05.013" v="6461" actId="790"/>
          <ac:spMkLst>
            <pc:docMk/>
            <pc:sldMk cId="4275910497" sldId="972"/>
            <ac:spMk id="52" creationId="{C2D06417-23BE-401C-9A23-D67EF36E5E28}"/>
          </ac:spMkLst>
        </pc:spChg>
        <pc:spChg chg="mod">
          <ac:chgData name="Bohms, H.M. (Michel)" userId="f0b80a2c-ca6a-4850-9433-81e4d17ec5c1" providerId="ADAL" clId="{FCB448EA-6AB6-4D36-914C-E7A4A5CE42CA}" dt="2021-10-26T14:41:05.014" v="6462" actId="790"/>
          <ac:spMkLst>
            <pc:docMk/>
            <pc:sldMk cId="4275910497" sldId="972"/>
            <ac:spMk id="53" creationId="{B92FAABC-1B47-48A2-9569-8344C5A43CFE}"/>
          </ac:spMkLst>
        </pc:spChg>
        <pc:spChg chg="mod">
          <ac:chgData name="Bohms, H.M. (Michel)" userId="f0b80a2c-ca6a-4850-9433-81e4d17ec5c1" providerId="ADAL" clId="{FCB448EA-6AB6-4D36-914C-E7A4A5CE42CA}" dt="2021-10-26T14:41:05.015" v="6463" actId="790"/>
          <ac:spMkLst>
            <pc:docMk/>
            <pc:sldMk cId="4275910497" sldId="972"/>
            <ac:spMk id="54" creationId="{6650C5A7-CF3E-465F-9F76-56344244E7BF}"/>
          </ac:spMkLst>
        </pc:spChg>
      </pc:sldChg>
      <pc:sldChg chg="modSp mod">
        <pc:chgData name="Bohms, H.M. (Michel)" userId="f0b80a2c-ca6a-4850-9433-81e4d17ec5c1" providerId="ADAL" clId="{FCB448EA-6AB6-4D36-914C-E7A4A5CE42CA}" dt="2021-10-26T14:41:05.388" v="6698" actId="790"/>
        <pc:sldMkLst>
          <pc:docMk/>
          <pc:sldMk cId="489878641" sldId="973"/>
        </pc:sldMkLst>
        <pc:spChg chg="mod">
          <ac:chgData name="Bohms, H.M. (Michel)" userId="f0b80a2c-ca6a-4850-9433-81e4d17ec5c1" providerId="ADAL" clId="{FCB448EA-6AB6-4D36-914C-E7A4A5CE42CA}" dt="2021-10-26T14:41:05.379" v="6693" actId="20577"/>
          <ac:spMkLst>
            <pc:docMk/>
            <pc:sldMk cId="489878641" sldId="973"/>
            <ac:spMk id="3" creationId="{ED76C920-E5F4-4C86-BFB7-277823C77190}"/>
          </ac:spMkLst>
        </pc:spChg>
        <pc:spChg chg="mod">
          <ac:chgData name="Bohms, H.M. (Michel)" userId="f0b80a2c-ca6a-4850-9433-81e4d17ec5c1" providerId="ADAL" clId="{FCB448EA-6AB6-4D36-914C-E7A4A5CE42CA}" dt="2021-10-26T14:41:05.381" v="6694" actId="790"/>
          <ac:spMkLst>
            <pc:docMk/>
            <pc:sldMk cId="489878641" sldId="973"/>
            <ac:spMk id="4" creationId="{52DD7A8D-15E0-4134-9DA2-FE4208BF70DD}"/>
          </ac:spMkLst>
        </pc:spChg>
        <pc:spChg chg="mod">
          <ac:chgData name="Bohms, H.M. (Michel)" userId="f0b80a2c-ca6a-4850-9433-81e4d17ec5c1" providerId="ADAL" clId="{FCB448EA-6AB6-4D36-914C-E7A4A5CE42CA}" dt="2021-10-26T14:41:05.382" v="6695" actId="790"/>
          <ac:spMkLst>
            <pc:docMk/>
            <pc:sldMk cId="489878641" sldId="973"/>
            <ac:spMk id="5" creationId="{81D49E64-98A4-4BFE-8B95-F2DB2B3F183B}"/>
          </ac:spMkLst>
        </pc:spChg>
        <pc:spChg chg="mod">
          <ac:chgData name="Bohms, H.M. (Michel)" userId="f0b80a2c-ca6a-4850-9433-81e4d17ec5c1" providerId="ADAL" clId="{FCB448EA-6AB6-4D36-914C-E7A4A5CE42CA}" dt="2021-10-26T14:41:05.387" v="6697" actId="790"/>
          <ac:spMkLst>
            <pc:docMk/>
            <pc:sldMk cId="489878641" sldId="973"/>
            <ac:spMk id="6" creationId="{4CD57DE2-BA86-4054-9258-B9FA10E7163D}"/>
          </ac:spMkLst>
        </pc:spChg>
        <pc:spChg chg="mod">
          <ac:chgData name="Bohms, H.M. (Michel)" userId="f0b80a2c-ca6a-4850-9433-81e4d17ec5c1" providerId="ADAL" clId="{FCB448EA-6AB6-4D36-914C-E7A4A5CE42CA}" dt="2021-10-26T14:41:05.384" v="6696" actId="790"/>
          <ac:spMkLst>
            <pc:docMk/>
            <pc:sldMk cId="489878641" sldId="973"/>
            <ac:spMk id="7" creationId="{ADBB3879-8965-4D67-BAE0-5851922A0518}"/>
          </ac:spMkLst>
        </pc:spChg>
        <pc:spChg chg="mod">
          <ac:chgData name="Bohms, H.M. (Michel)" userId="f0b80a2c-ca6a-4850-9433-81e4d17ec5c1" providerId="ADAL" clId="{FCB448EA-6AB6-4D36-914C-E7A4A5CE42CA}" dt="2021-10-26T14:41:05.388" v="6698" actId="790"/>
          <ac:spMkLst>
            <pc:docMk/>
            <pc:sldMk cId="489878641" sldId="973"/>
            <ac:spMk id="9" creationId="{25C2036B-FB09-44A9-A035-9014F5743EFB}"/>
          </ac:spMkLst>
        </pc:spChg>
      </pc:sldChg>
      <pc:sldChg chg="modSp mod">
        <pc:chgData name="Bohms, H.M. (Michel)" userId="f0b80a2c-ca6a-4850-9433-81e4d17ec5c1" providerId="ADAL" clId="{FCB448EA-6AB6-4D36-914C-E7A4A5CE42CA}" dt="2021-10-26T14:41:05.406" v="6706" actId="790"/>
        <pc:sldMkLst>
          <pc:docMk/>
          <pc:sldMk cId="3104208968" sldId="974"/>
        </pc:sldMkLst>
        <pc:spChg chg="mod">
          <ac:chgData name="Bohms, H.M. (Michel)" userId="f0b80a2c-ca6a-4850-9433-81e4d17ec5c1" providerId="ADAL" clId="{FCB448EA-6AB6-4D36-914C-E7A4A5CE42CA}" dt="2021-10-26T14:41:05.393" v="6701" actId="20577"/>
          <ac:spMkLst>
            <pc:docMk/>
            <pc:sldMk cId="3104208968" sldId="974"/>
            <ac:spMk id="3" creationId="{ED76C920-E5F4-4C86-BFB7-277823C77190}"/>
          </ac:spMkLst>
        </pc:spChg>
        <pc:spChg chg="mod">
          <ac:chgData name="Bohms, H.M. (Michel)" userId="f0b80a2c-ca6a-4850-9433-81e4d17ec5c1" providerId="ADAL" clId="{FCB448EA-6AB6-4D36-914C-E7A4A5CE42CA}" dt="2021-10-26T14:41:05.394" v="6702" actId="790"/>
          <ac:spMkLst>
            <pc:docMk/>
            <pc:sldMk cId="3104208968" sldId="974"/>
            <ac:spMk id="4" creationId="{52DD7A8D-15E0-4134-9DA2-FE4208BF70DD}"/>
          </ac:spMkLst>
        </pc:spChg>
        <pc:spChg chg="mod">
          <ac:chgData name="Bohms, H.M. (Michel)" userId="f0b80a2c-ca6a-4850-9433-81e4d17ec5c1" providerId="ADAL" clId="{FCB448EA-6AB6-4D36-914C-E7A4A5CE42CA}" dt="2021-10-26T14:41:05.396" v="6703" actId="790"/>
          <ac:spMkLst>
            <pc:docMk/>
            <pc:sldMk cId="3104208968" sldId="974"/>
            <ac:spMk id="5" creationId="{81D49E64-98A4-4BFE-8B95-F2DB2B3F183B}"/>
          </ac:spMkLst>
        </pc:spChg>
        <pc:spChg chg="mod">
          <ac:chgData name="Bohms, H.M. (Michel)" userId="f0b80a2c-ca6a-4850-9433-81e4d17ec5c1" providerId="ADAL" clId="{FCB448EA-6AB6-4D36-914C-E7A4A5CE42CA}" dt="2021-10-26T14:41:05.397" v="6704" actId="790"/>
          <ac:spMkLst>
            <pc:docMk/>
            <pc:sldMk cId="3104208968" sldId="974"/>
            <ac:spMk id="7" creationId="{ADBB3879-8965-4D67-BAE0-5851922A0518}"/>
          </ac:spMkLst>
        </pc:spChg>
        <pc:spChg chg="mod">
          <ac:chgData name="Bohms, H.M. (Michel)" userId="f0b80a2c-ca6a-4850-9433-81e4d17ec5c1" providerId="ADAL" clId="{FCB448EA-6AB6-4D36-914C-E7A4A5CE42CA}" dt="2021-10-26T14:41:05.399" v="6705" actId="790"/>
          <ac:spMkLst>
            <pc:docMk/>
            <pc:sldMk cId="3104208968" sldId="974"/>
            <ac:spMk id="9" creationId="{25C2036B-FB09-44A9-A035-9014F5743EFB}"/>
          </ac:spMkLst>
        </pc:spChg>
        <pc:spChg chg="mod">
          <ac:chgData name="Bohms, H.M. (Michel)" userId="f0b80a2c-ca6a-4850-9433-81e4d17ec5c1" providerId="ADAL" clId="{FCB448EA-6AB6-4D36-914C-E7A4A5CE42CA}" dt="2021-10-26T14:41:05.406" v="6706" actId="790"/>
          <ac:spMkLst>
            <pc:docMk/>
            <pc:sldMk cId="3104208968" sldId="974"/>
            <ac:spMk id="11" creationId="{6DE7345D-9415-44ED-A07F-5F5E74CD5A4E}"/>
          </ac:spMkLst>
        </pc:spChg>
      </pc:sldChg>
      <pc:sldChg chg="modSp mod">
        <pc:chgData name="Bohms, H.M. (Michel)" userId="f0b80a2c-ca6a-4850-9433-81e4d17ec5c1" providerId="ADAL" clId="{FCB448EA-6AB6-4D36-914C-E7A4A5CE42CA}" dt="2021-10-26T14:41:05.469" v="6743" actId="790"/>
        <pc:sldMkLst>
          <pc:docMk/>
          <pc:sldMk cId="3130985992" sldId="975"/>
        </pc:sldMkLst>
        <pc:spChg chg="mod">
          <ac:chgData name="Bohms, H.M. (Michel)" userId="f0b80a2c-ca6a-4850-9433-81e4d17ec5c1" providerId="ADAL" clId="{FCB448EA-6AB6-4D36-914C-E7A4A5CE42CA}" dt="2021-10-26T14:41:05.463" v="6739" actId="20577"/>
          <ac:spMkLst>
            <pc:docMk/>
            <pc:sldMk cId="3130985992" sldId="975"/>
            <ac:spMk id="3" creationId="{448355BB-BFF8-49FF-A7FB-BCB9388B1E2A}"/>
          </ac:spMkLst>
        </pc:spChg>
        <pc:spChg chg="mod">
          <ac:chgData name="Bohms, H.M. (Michel)" userId="f0b80a2c-ca6a-4850-9433-81e4d17ec5c1" providerId="ADAL" clId="{FCB448EA-6AB6-4D36-914C-E7A4A5CE42CA}" dt="2021-10-26T14:41:05.464" v="6740" actId="790"/>
          <ac:spMkLst>
            <pc:docMk/>
            <pc:sldMk cId="3130985992" sldId="975"/>
            <ac:spMk id="4" creationId="{52DD7A8D-15E0-4134-9DA2-FE4208BF70DD}"/>
          </ac:spMkLst>
        </pc:spChg>
        <pc:spChg chg="mod">
          <ac:chgData name="Bohms, H.M. (Michel)" userId="f0b80a2c-ca6a-4850-9433-81e4d17ec5c1" providerId="ADAL" clId="{FCB448EA-6AB6-4D36-914C-E7A4A5CE42CA}" dt="2021-10-26T14:41:05.466" v="6741" actId="790"/>
          <ac:spMkLst>
            <pc:docMk/>
            <pc:sldMk cId="3130985992" sldId="975"/>
            <ac:spMk id="5" creationId="{81D49E64-98A4-4BFE-8B95-F2DB2B3F183B}"/>
          </ac:spMkLst>
        </pc:spChg>
        <pc:spChg chg="mod">
          <ac:chgData name="Bohms, H.M. (Michel)" userId="f0b80a2c-ca6a-4850-9433-81e4d17ec5c1" providerId="ADAL" clId="{FCB448EA-6AB6-4D36-914C-E7A4A5CE42CA}" dt="2021-10-26T14:41:05.467" v="6742" actId="790"/>
          <ac:spMkLst>
            <pc:docMk/>
            <pc:sldMk cId="3130985992" sldId="975"/>
            <ac:spMk id="6" creationId="{E7036F51-26EC-4A39-BD25-853A1FB9FD72}"/>
          </ac:spMkLst>
        </pc:spChg>
        <pc:spChg chg="mod">
          <ac:chgData name="Bohms, H.M. (Michel)" userId="f0b80a2c-ca6a-4850-9433-81e4d17ec5c1" providerId="ADAL" clId="{FCB448EA-6AB6-4D36-914C-E7A4A5CE42CA}" dt="2021-10-26T14:41:05.469" v="6743" actId="790"/>
          <ac:spMkLst>
            <pc:docMk/>
            <pc:sldMk cId="3130985992" sldId="975"/>
            <ac:spMk id="7" creationId="{ADBB3879-8965-4D67-BAE0-5851922A0518}"/>
          </ac:spMkLst>
        </pc:spChg>
      </pc:sldChg>
      <pc:sldChg chg="modSp mod">
        <pc:chgData name="Bohms, H.M. (Michel)" userId="f0b80a2c-ca6a-4850-9433-81e4d17ec5c1" providerId="ADAL" clId="{FCB448EA-6AB6-4D36-914C-E7A4A5CE42CA}" dt="2021-10-26T14:41:05.565" v="6808" actId="790"/>
        <pc:sldMkLst>
          <pc:docMk/>
          <pc:sldMk cId="3522412040" sldId="976"/>
        </pc:sldMkLst>
        <pc:spChg chg="mod">
          <ac:chgData name="Bohms, H.M. (Michel)" userId="f0b80a2c-ca6a-4850-9433-81e4d17ec5c1" providerId="ADAL" clId="{FCB448EA-6AB6-4D36-914C-E7A4A5CE42CA}" dt="2021-10-26T14:41:05.542" v="6793" actId="20577"/>
          <ac:spMkLst>
            <pc:docMk/>
            <pc:sldMk cId="3522412040" sldId="976"/>
            <ac:spMk id="3" creationId="{448355BB-BFF8-49FF-A7FB-BCB9388B1E2A}"/>
          </ac:spMkLst>
        </pc:spChg>
        <pc:spChg chg="mod">
          <ac:chgData name="Bohms, H.M. (Michel)" userId="f0b80a2c-ca6a-4850-9433-81e4d17ec5c1" providerId="ADAL" clId="{FCB448EA-6AB6-4D36-914C-E7A4A5CE42CA}" dt="2021-10-26T14:41:05.543" v="6794" actId="790"/>
          <ac:spMkLst>
            <pc:docMk/>
            <pc:sldMk cId="3522412040" sldId="976"/>
            <ac:spMk id="4" creationId="{52DD7A8D-15E0-4134-9DA2-FE4208BF70DD}"/>
          </ac:spMkLst>
        </pc:spChg>
        <pc:spChg chg="mod">
          <ac:chgData name="Bohms, H.M. (Michel)" userId="f0b80a2c-ca6a-4850-9433-81e4d17ec5c1" providerId="ADAL" clId="{FCB448EA-6AB6-4D36-914C-E7A4A5CE42CA}" dt="2021-10-26T14:41:05.545" v="6795" actId="790"/>
          <ac:spMkLst>
            <pc:docMk/>
            <pc:sldMk cId="3522412040" sldId="976"/>
            <ac:spMk id="5" creationId="{81D49E64-98A4-4BFE-8B95-F2DB2B3F183B}"/>
          </ac:spMkLst>
        </pc:spChg>
        <pc:spChg chg="mod">
          <ac:chgData name="Bohms, H.M. (Michel)" userId="f0b80a2c-ca6a-4850-9433-81e4d17ec5c1" providerId="ADAL" clId="{FCB448EA-6AB6-4D36-914C-E7A4A5CE42CA}" dt="2021-10-26T14:41:05.547" v="6796" actId="790"/>
          <ac:spMkLst>
            <pc:docMk/>
            <pc:sldMk cId="3522412040" sldId="976"/>
            <ac:spMk id="7" creationId="{ADBB3879-8965-4D67-BAE0-5851922A0518}"/>
          </ac:spMkLst>
        </pc:spChg>
        <pc:spChg chg="mod">
          <ac:chgData name="Bohms, H.M. (Michel)" userId="f0b80a2c-ca6a-4850-9433-81e4d17ec5c1" providerId="ADAL" clId="{FCB448EA-6AB6-4D36-914C-E7A4A5CE42CA}" dt="2021-10-26T14:41:05.552" v="6800" actId="790"/>
          <ac:spMkLst>
            <pc:docMk/>
            <pc:sldMk cId="3522412040" sldId="976"/>
            <ac:spMk id="8" creationId="{D492DE86-5BAA-4CBC-91A2-58959BED53D4}"/>
          </ac:spMkLst>
        </pc:spChg>
        <pc:spChg chg="mod">
          <ac:chgData name="Bohms, H.M. (Michel)" userId="f0b80a2c-ca6a-4850-9433-81e4d17ec5c1" providerId="ADAL" clId="{FCB448EA-6AB6-4D36-914C-E7A4A5CE42CA}" dt="2021-10-26T14:41:05.556" v="6803" actId="20577"/>
          <ac:spMkLst>
            <pc:docMk/>
            <pc:sldMk cId="3522412040" sldId="976"/>
            <ac:spMk id="9" creationId="{7CC28BCB-9211-49FF-8060-B1C55928E637}"/>
          </ac:spMkLst>
        </pc:spChg>
        <pc:spChg chg="mod">
          <ac:chgData name="Bohms, H.M. (Michel)" userId="f0b80a2c-ca6a-4850-9433-81e4d17ec5c1" providerId="ADAL" clId="{FCB448EA-6AB6-4D36-914C-E7A4A5CE42CA}" dt="2021-10-26T14:41:05.548" v="6797" actId="790"/>
          <ac:spMkLst>
            <pc:docMk/>
            <pc:sldMk cId="3522412040" sldId="976"/>
            <ac:spMk id="10" creationId="{9A764256-550C-424E-8381-63BEA977EDA5}"/>
          </ac:spMkLst>
        </pc:spChg>
        <pc:spChg chg="mod">
          <ac:chgData name="Bohms, H.M. (Michel)" userId="f0b80a2c-ca6a-4850-9433-81e4d17ec5c1" providerId="ADAL" clId="{FCB448EA-6AB6-4D36-914C-E7A4A5CE42CA}" dt="2021-10-26T14:41:05.549" v="6798" actId="790"/>
          <ac:spMkLst>
            <pc:docMk/>
            <pc:sldMk cId="3522412040" sldId="976"/>
            <ac:spMk id="11" creationId="{289FE706-EB15-422B-9474-9B4BD63AFEBD}"/>
          </ac:spMkLst>
        </pc:spChg>
        <pc:spChg chg="mod">
          <ac:chgData name="Bohms, H.M. (Michel)" userId="f0b80a2c-ca6a-4850-9433-81e4d17ec5c1" providerId="ADAL" clId="{FCB448EA-6AB6-4D36-914C-E7A4A5CE42CA}" dt="2021-10-26T14:41:05.551" v="6799" actId="790"/>
          <ac:spMkLst>
            <pc:docMk/>
            <pc:sldMk cId="3522412040" sldId="976"/>
            <ac:spMk id="12" creationId="{988BF0D9-0871-490C-9A34-399554189C34}"/>
          </ac:spMkLst>
        </pc:spChg>
        <pc:spChg chg="mod">
          <ac:chgData name="Bohms, H.M. (Michel)" userId="f0b80a2c-ca6a-4850-9433-81e4d17ec5c1" providerId="ADAL" clId="{FCB448EA-6AB6-4D36-914C-E7A4A5CE42CA}" dt="2021-10-26T14:41:05.563" v="6807" actId="790"/>
          <ac:spMkLst>
            <pc:docMk/>
            <pc:sldMk cId="3522412040" sldId="976"/>
            <ac:spMk id="16" creationId="{7E5F14AD-C005-4F4B-A95D-9312407D8782}"/>
          </ac:spMkLst>
        </pc:spChg>
        <pc:spChg chg="mod">
          <ac:chgData name="Bohms, H.M. (Michel)" userId="f0b80a2c-ca6a-4850-9433-81e4d17ec5c1" providerId="ADAL" clId="{FCB448EA-6AB6-4D36-914C-E7A4A5CE42CA}" dt="2021-10-26T14:41:05.561" v="6806" actId="20577"/>
          <ac:spMkLst>
            <pc:docMk/>
            <pc:sldMk cId="3522412040" sldId="976"/>
            <ac:spMk id="36" creationId="{37A10CAF-E3B8-4318-9993-24A5AF66FF8B}"/>
          </ac:spMkLst>
        </pc:spChg>
        <pc:spChg chg="mod">
          <ac:chgData name="Bohms, H.M. (Michel)" userId="f0b80a2c-ca6a-4850-9433-81e4d17ec5c1" providerId="ADAL" clId="{FCB448EA-6AB6-4D36-914C-E7A4A5CE42CA}" dt="2021-10-26T14:41:05.565" v="6808" actId="790"/>
          <ac:spMkLst>
            <pc:docMk/>
            <pc:sldMk cId="3522412040" sldId="976"/>
            <ac:spMk id="37" creationId="{A051E538-DD8D-46B0-B535-94378DF2E53F}"/>
          </ac:spMkLst>
        </pc:spChg>
      </pc:sldChg>
      <pc:sldChg chg="modSp mod">
        <pc:chgData name="Bohms, H.M. (Michel)" userId="f0b80a2c-ca6a-4850-9433-81e4d17ec5c1" providerId="ADAL" clId="{FCB448EA-6AB6-4D36-914C-E7A4A5CE42CA}" dt="2021-10-26T14:41:05.575" v="6815" actId="790"/>
        <pc:sldMkLst>
          <pc:docMk/>
          <pc:sldMk cId="3478495984" sldId="977"/>
        </pc:sldMkLst>
        <pc:spChg chg="mod">
          <ac:chgData name="Bohms, H.M. (Michel)" userId="f0b80a2c-ca6a-4850-9433-81e4d17ec5c1" providerId="ADAL" clId="{FCB448EA-6AB6-4D36-914C-E7A4A5CE42CA}" dt="2021-10-26T14:41:05.569" v="6811" actId="20577"/>
          <ac:spMkLst>
            <pc:docMk/>
            <pc:sldMk cId="3478495984" sldId="977"/>
            <ac:spMk id="3" creationId="{448355BB-BFF8-49FF-A7FB-BCB9388B1E2A}"/>
          </ac:spMkLst>
        </pc:spChg>
        <pc:spChg chg="mod">
          <ac:chgData name="Bohms, H.M. (Michel)" userId="f0b80a2c-ca6a-4850-9433-81e4d17ec5c1" providerId="ADAL" clId="{FCB448EA-6AB6-4D36-914C-E7A4A5CE42CA}" dt="2021-10-26T14:41:05.570" v="6812" actId="790"/>
          <ac:spMkLst>
            <pc:docMk/>
            <pc:sldMk cId="3478495984" sldId="977"/>
            <ac:spMk id="4" creationId="{52DD7A8D-15E0-4134-9DA2-FE4208BF70DD}"/>
          </ac:spMkLst>
        </pc:spChg>
        <pc:spChg chg="mod">
          <ac:chgData name="Bohms, H.M. (Michel)" userId="f0b80a2c-ca6a-4850-9433-81e4d17ec5c1" providerId="ADAL" clId="{FCB448EA-6AB6-4D36-914C-E7A4A5CE42CA}" dt="2021-10-26T14:41:05.572" v="6813" actId="790"/>
          <ac:spMkLst>
            <pc:docMk/>
            <pc:sldMk cId="3478495984" sldId="977"/>
            <ac:spMk id="5" creationId="{81D49E64-98A4-4BFE-8B95-F2DB2B3F183B}"/>
          </ac:spMkLst>
        </pc:spChg>
        <pc:spChg chg="mod">
          <ac:chgData name="Bohms, H.M. (Michel)" userId="f0b80a2c-ca6a-4850-9433-81e4d17ec5c1" providerId="ADAL" clId="{FCB448EA-6AB6-4D36-914C-E7A4A5CE42CA}" dt="2021-10-26T14:41:05.573" v="6814" actId="790"/>
          <ac:spMkLst>
            <pc:docMk/>
            <pc:sldMk cId="3478495984" sldId="977"/>
            <ac:spMk id="7" creationId="{ADBB3879-8965-4D67-BAE0-5851922A0518}"/>
          </ac:spMkLst>
        </pc:spChg>
        <pc:spChg chg="mod">
          <ac:chgData name="Bohms, H.M. (Michel)" userId="f0b80a2c-ca6a-4850-9433-81e4d17ec5c1" providerId="ADAL" clId="{FCB448EA-6AB6-4D36-914C-E7A4A5CE42CA}" dt="2021-10-26T14:41:05.575" v="6815" actId="790"/>
          <ac:spMkLst>
            <pc:docMk/>
            <pc:sldMk cId="3478495984" sldId="977"/>
            <ac:spMk id="8" creationId="{D492DE86-5BAA-4CBC-91A2-58959BED53D4}"/>
          </ac:spMkLst>
        </pc:spChg>
      </pc:sldChg>
      <pc:sldChg chg="modSp mod">
        <pc:chgData name="Bohms, H.M. (Michel)" userId="f0b80a2c-ca6a-4850-9433-81e4d17ec5c1" providerId="ADAL" clId="{FCB448EA-6AB6-4D36-914C-E7A4A5CE42CA}" dt="2021-10-26T14:41:05.704" v="6904" actId="790"/>
        <pc:sldMkLst>
          <pc:docMk/>
          <pc:sldMk cId="3209247224" sldId="978"/>
        </pc:sldMkLst>
        <pc:spChg chg="mod">
          <ac:chgData name="Bohms, H.M. (Michel)" userId="f0b80a2c-ca6a-4850-9433-81e4d17ec5c1" providerId="ADAL" clId="{FCB448EA-6AB6-4D36-914C-E7A4A5CE42CA}" dt="2021-10-26T14:41:05.646" v="6863" actId="20577"/>
          <ac:spMkLst>
            <pc:docMk/>
            <pc:sldMk cId="3209247224" sldId="978"/>
            <ac:spMk id="3" creationId="{448355BB-BFF8-49FF-A7FB-BCB9388B1E2A}"/>
          </ac:spMkLst>
        </pc:spChg>
        <pc:spChg chg="mod">
          <ac:chgData name="Bohms, H.M. (Michel)" userId="f0b80a2c-ca6a-4850-9433-81e4d17ec5c1" providerId="ADAL" clId="{FCB448EA-6AB6-4D36-914C-E7A4A5CE42CA}" dt="2021-10-26T14:41:05.648" v="6864" actId="790"/>
          <ac:spMkLst>
            <pc:docMk/>
            <pc:sldMk cId="3209247224" sldId="978"/>
            <ac:spMk id="4" creationId="{52DD7A8D-15E0-4134-9DA2-FE4208BF70DD}"/>
          </ac:spMkLst>
        </pc:spChg>
        <pc:spChg chg="mod">
          <ac:chgData name="Bohms, H.M. (Michel)" userId="f0b80a2c-ca6a-4850-9433-81e4d17ec5c1" providerId="ADAL" clId="{FCB448EA-6AB6-4D36-914C-E7A4A5CE42CA}" dt="2021-10-26T14:41:05.649" v="6865" actId="790"/>
          <ac:spMkLst>
            <pc:docMk/>
            <pc:sldMk cId="3209247224" sldId="978"/>
            <ac:spMk id="5" creationId="{81D49E64-98A4-4BFE-8B95-F2DB2B3F183B}"/>
          </ac:spMkLst>
        </pc:spChg>
        <pc:spChg chg="mod">
          <ac:chgData name="Bohms, H.M. (Michel)" userId="f0b80a2c-ca6a-4850-9433-81e4d17ec5c1" providerId="ADAL" clId="{FCB448EA-6AB6-4D36-914C-E7A4A5CE42CA}" dt="2021-10-26T14:41:05.651" v="6866" actId="790"/>
          <ac:spMkLst>
            <pc:docMk/>
            <pc:sldMk cId="3209247224" sldId="978"/>
            <ac:spMk id="6" creationId="{E7036F51-26EC-4A39-BD25-853A1FB9FD72}"/>
          </ac:spMkLst>
        </pc:spChg>
        <pc:spChg chg="mod">
          <ac:chgData name="Bohms, H.M. (Michel)" userId="f0b80a2c-ca6a-4850-9433-81e4d17ec5c1" providerId="ADAL" clId="{FCB448EA-6AB6-4D36-914C-E7A4A5CE42CA}" dt="2021-10-26T14:41:05.652" v="6867" actId="790"/>
          <ac:spMkLst>
            <pc:docMk/>
            <pc:sldMk cId="3209247224" sldId="978"/>
            <ac:spMk id="7" creationId="{ADBB3879-8965-4D67-BAE0-5851922A0518}"/>
          </ac:spMkLst>
        </pc:spChg>
        <pc:spChg chg="mod">
          <ac:chgData name="Bohms, H.M. (Michel)" userId="f0b80a2c-ca6a-4850-9433-81e4d17ec5c1" providerId="ADAL" clId="{FCB448EA-6AB6-4D36-914C-E7A4A5CE42CA}" dt="2021-10-26T14:41:05.704" v="6904" actId="790"/>
          <ac:spMkLst>
            <pc:docMk/>
            <pc:sldMk cId="3209247224" sldId="978"/>
            <ac:spMk id="8" creationId="{26456309-8B1A-4C9B-8BF2-34E33E7D9BE7}"/>
          </ac:spMkLst>
        </pc:spChg>
        <pc:spChg chg="mod">
          <ac:chgData name="Bohms, H.M. (Michel)" userId="f0b80a2c-ca6a-4850-9433-81e4d17ec5c1" providerId="ADAL" clId="{FCB448EA-6AB6-4D36-914C-E7A4A5CE42CA}" dt="2021-10-26T14:41:05.693" v="6897" actId="20577"/>
          <ac:spMkLst>
            <pc:docMk/>
            <pc:sldMk cId="3209247224" sldId="978"/>
            <ac:spMk id="23" creationId="{934723E2-406D-49A9-B06F-D749B2F901C9}"/>
          </ac:spMkLst>
        </pc:spChg>
        <pc:spChg chg="mod">
          <ac:chgData name="Bohms, H.M. (Michel)" userId="f0b80a2c-ca6a-4850-9433-81e4d17ec5c1" providerId="ADAL" clId="{FCB448EA-6AB6-4D36-914C-E7A4A5CE42CA}" dt="2021-10-26T14:41:05.698" v="6900" actId="20577"/>
          <ac:spMkLst>
            <pc:docMk/>
            <pc:sldMk cId="3209247224" sldId="978"/>
            <ac:spMk id="24" creationId="{A9D2FB0F-4D76-48B9-939D-35099A96187E}"/>
          </ac:spMkLst>
        </pc:spChg>
        <pc:spChg chg="mod">
          <ac:chgData name="Bohms, H.M. (Michel)" userId="f0b80a2c-ca6a-4850-9433-81e4d17ec5c1" providerId="ADAL" clId="{FCB448EA-6AB6-4D36-914C-E7A4A5CE42CA}" dt="2021-10-26T14:41:05.702" v="6903" actId="20577"/>
          <ac:spMkLst>
            <pc:docMk/>
            <pc:sldMk cId="3209247224" sldId="978"/>
            <ac:spMk id="25" creationId="{1FA7A98D-E418-4445-81EE-78B5F6537EB4}"/>
          </ac:spMkLst>
        </pc:spChg>
        <pc:spChg chg="mod">
          <ac:chgData name="Bohms, H.M. (Michel)" userId="f0b80a2c-ca6a-4850-9433-81e4d17ec5c1" providerId="ADAL" clId="{FCB448EA-6AB6-4D36-914C-E7A4A5CE42CA}" dt="2021-10-26T14:41:05.655" v="6870"/>
          <ac:spMkLst>
            <pc:docMk/>
            <pc:sldMk cId="3209247224" sldId="978"/>
            <ac:spMk id="28" creationId="{5C962156-B96C-4878-AC4A-028AAC05FA17}"/>
          </ac:spMkLst>
        </pc:spChg>
        <pc:spChg chg="mod">
          <ac:chgData name="Bohms, H.M. (Michel)" userId="f0b80a2c-ca6a-4850-9433-81e4d17ec5c1" providerId="ADAL" clId="{FCB448EA-6AB6-4D36-914C-E7A4A5CE42CA}" dt="2021-10-26T14:41:05.659" v="6873"/>
          <ac:spMkLst>
            <pc:docMk/>
            <pc:sldMk cId="3209247224" sldId="978"/>
            <ac:spMk id="29" creationId="{1C0E8A7A-26B4-4762-9DAE-AB8D765CE167}"/>
          </ac:spMkLst>
        </pc:spChg>
        <pc:spChg chg="mod">
          <ac:chgData name="Bohms, H.M. (Michel)" userId="f0b80a2c-ca6a-4850-9433-81e4d17ec5c1" providerId="ADAL" clId="{FCB448EA-6AB6-4D36-914C-E7A4A5CE42CA}" dt="2021-10-26T14:41:05.662" v="6876"/>
          <ac:spMkLst>
            <pc:docMk/>
            <pc:sldMk cId="3209247224" sldId="978"/>
            <ac:spMk id="30" creationId="{D552B153-80A9-40C8-84A5-9D338E20CF25}"/>
          </ac:spMkLst>
        </pc:spChg>
        <pc:spChg chg="mod">
          <ac:chgData name="Bohms, H.M. (Michel)" userId="f0b80a2c-ca6a-4850-9433-81e4d17ec5c1" providerId="ADAL" clId="{FCB448EA-6AB6-4D36-914C-E7A4A5CE42CA}" dt="2021-10-26T14:41:05.666" v="6879"/>
          <ac:spMkLst>
            <pc:docMk/>
            <pc:sldMk cId="3209247224" sldId="978"/>
            <ac:spMk id="32" creationId="{296B61B2-37D2-423B-B310-1B05A596C09E}"/>
          </ac:spMkLst>
        </pc:spChg>
        <pc:spChg chg="mod">
          <ac:chgData name="Bohms, H.M. (Michel)" userId="f0b80a2c-ca6a-4850-9433-81e4d17ec5c1" providerId="ADAL" clId="{FCB448EA-6AB6-4D36-914C-E7A4A5CE42CA}" dt="2021-10-26T14:41:05.670" v="6882" actId="20577"/>
          <ac:spMkLst>
            <pc:docMk/>
            <pc:sldMk cId="3209247224" sldId="978"/>
            <ac:spMk id="33" creationId="{3A4EF2C8-E9AB-4115-B47E-C92515AA3611}"/>
          </ac:spMkLst>
        </pc:spChg>
        <pc:spChg chg="mod">
          <ac:chgData name="Bohms, H.M. (Michel)" userId="f0b80a2c-ca6a-4850-9433-81e4d17ec5c1" providerId="ADAL" clId="{FCB448EA-6AB6-4D36-914C-E7A4A5CE42CA}" dt="2021-10-26T14:41:05.674" v="6885" actId="20577"/>
          <ac:spMkLst>
            <pc:docMk/>
            <pc:sldMk cId="3209247224" sldId="978"/>
            <ac:spMk id="34" creationId="{0356D52F-4704-4D93-A89D-14F24451079F}"/>
          </ac:spMkLst>
        </pc:spChg>
        <pc:spChg chg="mod">
          <ac:chgData name="Bohms, H.M. (Michel)" userId="f0b80a2c-ca6a-4850-9433-81e4d17ec5c1" providerId="ADAL" clId="{FCB448EA-6AB6-4D36-914C-E7A4A5CE42CA}" dt="2021-10-26T14:41:05.679" v="6888" actId="20577"/>
          <ac:spMkLst>
            <pc:docMk/>
            <pc:sldMk cId="3209247224" sldId="978"/>
            <ac:spMk id="35" creationId="{598F4F19-375F-47B7-A79D-98F757A37E81}"/>
          </ac:spMkLst>
        </pc:spChg>
        <pc:spChg chg="mod">
          <ac:chgData name="Bohms, H.M. (Michel)" userId="f0b80a2c-ca6a-4850-9433-81e4d17ec5c1" providerId="ADAL" clId="{FCB448EA-6AB6-4D36-914C-E7A4A5CE42CA}" dt="2021-10-26T14:41:05.681" v="6889" actId="790"/>
          <ac:spMkLst>
            <pc:docMk/>
            <pc:sldMk cId="3209247224" sldId="978"/>
            <ac:spMk id="36" creationId="{6D7411C5-EC84-455D-BBBD-562780479BC3}"/>
          </ac:spMkLst>
        </pc:spChg>
        <pc:spChg chg="mod">
          <ac:chgData name="Bohms, H.M. (Michel)" userId="f0b80a2c-ca6a-4850-9433-81e4d17ec5c1" providerId="ADAL" clId="{FCB448EA-6AB6-4D36-914C-E7A4A5CE42CA}" dt="2021-10-26T14:41:05.683" v="6890" actId="790"/>
          <ac:spMkLst>
            <pc:docMk/>
            <pc:sldMk cId="3209247224" sldId="978"/>
            <ac:spMk id="37" creationId="{F7D1FC0C-E52A-446B-A524-6C90720EC863}"/>
          </ac:spMkLst>
        </pc:spChg>
        <pc:spChg chg="mod">
          <ac:chgData name="Bohms, H.M. (Michel)" userId="f0b80a2c-ca6a-4850-9433-81e4d17ec5c1" providerId="ADAL" clId="{FCB448EA-6AB6-4D36-914C-E7A4A5CE42CA}" dt="2021-10-26T14:41:05.685" v="6891" actId="790"/>
          <ac:spMkLst>
            <pc:docMk/>
            <pc:sldMk cId="3209247224" sldId="978"/>
            <ac:spMk id="38" creationId="{8304EF79-86F6-4D59-9971-951CB12F37E4}"/>
          </ac:spMkLst>
        </pc:spChg>
        <pc:spChg chg="mod">
          <ac:chgData name="Bohms, H.M. (Michel)" userId="f0b80a2c-ca6a-4850-9433-81e4d17ec5c1" providerId="ADAL" clId="{FCB448EA-6AB6-4D36-914C-E7A4A5CE42CA}" dt="2021-10-26T14:41:05.689" v="6894" actId="20577"/>
          <ac:spMkLst>
            <pc:docMk/>
            <pc:sldMk cId="3209247224" sldId="978"/>
            <ac:spMk id="43" creationId="{6E09BAF5-77D4-4EF6-9B9B-0BB92FF181C8}"/>
          </ac:spMkLst>
        </pc:spChg>
      </pc:sldChg>
      <pc:sldChg chg="modSp mod">
        <pc:chgData name="Bohms, H.M. (Michel)" userId="f0b80a2c-ca6a-4850-9433-81e4d17ec5c1" providerId="ADAL" clId="{FCB448EA-6AB6-4D36-914C-E7A4A5CE42CA}" dt="2021-10-26T14:41:06.305" v="7216"/>
        <pc:sldMkLst>
          <pc:docMk/>
          <pc:sldMk cId="2620853499" sldId="980"/>
        </pc:sldMkLst>
        <pc:spChg chg="mod">
          <ac:chgData name="Bohms, H.M. (Michel)" userId="f0b80a2c-ca6a-4850-9433-81e4d17ec5c1" providerId="ADAL" clId="{FCB448EA-6AB6-4D36-914C-E7A4A5CE42CA}" dt="2021-10-26T14:41:06.278" v="7201" actId="790"/>
          <ac:spMkLst>
            <pc:docMk/>
            <pc:sldMk cId="2620853499" sldId="980"/>
            <ac:spMk id="4" creationId="{44C4D70C-88E3-4DB8-81ED-60A765002A22}"/>
          </ac:spMkLst>
        </pc:spChg>
        <pc:spChg chg="mod">
          <ac:chgData name="Bohms, H.M. (Michel)" userId="f0b80a2c-ca6a-4850-9433-81e4d17ec5c1" providerId="ADAL" clId="{FCB448EA-6AB6-4D36-914C-E7A4A5CE42CA}" dt="2021-10-26T14:41:06.280" v="7202" actId="790"/>
          <ac:spMkLst>
            <pc:docMk/>
            <pc:sldMk cId="2620853499" sldId="980"/>
            <ac:spMk id="5" creationId="{93891E1A-98A8-4513-8B5F-41FCD13D9A60}"/>
          </ac:spMkLst>
        </pc:spChg>
        <pc:spChg chg="mod">
          <ac:chgData name="Bohms, H.M. (Michel)" userId="f0b80a2c-ca6a-4850-9433-81e4d17ec5c1" providerId="ADAL" clId="{FCB448EA-6AB6-4D36-914C-E7A4A5CE42CA}" dt="2021-10-26T14:41:06.282" v="7203" actId="790"/>
          <ac:spMkLst>
            <pc:docMk/>
            <pc:sldMk cId="2620853499" sldId="980"/>
            <ac:spMk id="6" creationId="{7750AB00-5D9F-43D0-9043-4A5231623E3F}"/>
          </ac:spMkLst>
        </pc:spChg>
        <pc:spChg chg="mod">
          <ac:chgData name="Bohms, H.M. (Michel)" userId="f0b80a2c-ca6a-4850-9433-81e4d17ec5c1" providerId="ADAL" clId="{FCB448EA-6AB6-4D36-914C-E7A4A5CE42CA}" dt="2021-10-26T14:41:06.284" v="7204" actId="790"/>
          <ac:spMkLst>
            <pc:docMk/>
            <pc:sldMk cId="2620853499" sldId="980"/>
            <ac:spMk id="7" creationId="{799C2218-E23E-40B8-ACE1-A97B27FF7EC5}"/>
          </ac:spMkLst>
        </pc:spChg>
        <pc:spChg chg="mod">
          <ac:chgData name="Bohms, H.M. (Michel)" userId="f0b80a2c-ca6a-4850-9433-81e4d17ec5c1" providerId="ADAL" clId="{FCB448EA-6AB6-4D36-914C-E7A4A5CE42CA}" dt="2021-10-26T14:41:06.287" v="7207"/>
          <ac:spMkLst>
            <pc:docMk/>
            <pc:sldMk cId="2620853499" sldId="980"/>
            <ac:spMk id="8" creationId="{CE3A6D81-633B-4F30-B32B-7882F3F26C8A}"/>
          </ac:spMkLst>
        </pc:spChg>
        <pc:spChg chg="mod">
          <ac:chgData name="Bohms, H.M. (Michel)" userId="f0b80a2c-ca6a-4850-9433-81e4d17ec5c1" providerId="ADAL" clId="{FCB448EA-6AB6-4D36-914C-E7A4A5CE42CA}" dt="2021-10-26T14:41:06.289" v="7208" actId="790"/>
          <ac:spMkLst>
            <pc:docMk/>
            <pc:sldMk cId="2620853499" sldId="980"/>
            <ac:spMk id="10" creationId="{64CB7F06-6CDE-4BD3-BC11-5D2048EECAEA}"/>
          </ac:spMkLst>
        </pc:spChg>
        <pc:spChg chg="mod">
          <ac:chgData name="Bohms, H.M. (Michel)" userId="f0b80a2c-ca6a-4850-9433-81e4d17ec5c1" providerId="ADAL" clId="{FCB448EA-6AB6-4D36-914C-E7A4A5CE42CA}" dt="2021-10-26T14:41:06.291" v="7209" actId="790"/>
          <ac:spMkLst>
            <pc:docMk/>
            <pc:sldMk cId="2620853499" sldId="980"/>
            <ac:spMk id="11" creationId="{BAD13D09-00AE-4A83-8584-ABEE964F7613}"/>
          </ac:spMkLst>
        </pc:spChg>
        <pc:spChg chg="mod">
          <ac:chgData name="Bohms, H.M. (Michel)" userId="f0b80a2c-ca6a-4850-9433-81e4d17ec5c1" providerId="ADAL" clId="{FCB448EA-6AB6-4D36-914C-E7A4A5CE42CA}" dt="2021-10-26T14:41:06.293" v="7210" actId="790"/>
          <ac:spMkLst>
            <pc:docMk/>
            <pc:sldMk cId="2620853499" sldId="980"/>
            <ac:spMk id="13" creationId="{81BD5723-030A-4540-839A-BA6815EAD54D}"/>
          </ac:spMkLst>
        </pc:spChg>
        <pc:spChg chg="mod">
          <ac:chgData name="Bohms, H.M. (Michel)" userId="f0b80a2c-ca6a-4850-9433-81e4d17ec5c1" providerId="ADAL" clId="{FCB448EA-6AB6-4D36-914C-E7A4A5CE42CA}" dt="2021-10-26T14:41:06.296" v="7211" actId="790"/>
          <ac:spMkLst>
            <pc:docMk/>
            <pc:sldMk cId="2620853499" sldId="980"/>
            <ac:spMk id="15" creationId="{7C253D54-46B3-4703-9488-3F9A0E250441}"/>
          </ac:spMkLst>
        </pc:spChg>
        <pc:spChg chg="mod">
          <ac:chgData name="Bohms, H.M. (Michel)" userId="f0b80a2c-ca6a-4850-9433-81e4d17ec5c1" providerId="ADAL" clId="{FCB448EA-6AB6-4D36-914C-E7A4A5CE42CA}" dt="2021-10-26T14:41:06.299" v="7212" actId="790"/>
          <ac:spMkLst>
            <pc:docMk/>
            <pc:sldMk cId="2620853499" sldId="980"/>
            <ac:spMk id="16" creationId="{82443DA4-0B74-4736-88D0-94B5129AEBBE}"/>
          </ac:spMkLst>
        </pc:spChg>
        <pc:spChg chg="mod">
          <ac:chgData name="Bohms, H.M. (Michel)" userId="f0b80a2c-ca6a-4850-9433-81e4d17ec5c1" providerId="ADAL" clId="{FCB448EA-6AB6-4D36-914C-E7A4A5CE42CA}" dt="2021-10-26T14:41:06.301" v="7213" actId="790"/>
          <ac:spMkLst>
            <pc:docMk/>
            <pc:sldMk cId="2620853499" sldId="980"/>
            <ac:spMk id="18" creationId="{098BF581-0853-40DA-8415-63B2FF4B198E}"/>
          </ac:spMkLst>
        </pc:spChg>
        <pc:spChg chg="mod">
          <ac:chgData name="Bohms, H.M. (Michel)" userId="f0b80a2c-ca6a-4850-9433-81e4d17ec5c1" providerId="ADAL" clId="{FCB448EA-6AB6-4D36-914C-E7A4A5CE42CA}" dt="2021-10-26T14:41:06.303" v="7214"/>
          <ac:spMkLst>
            <pc:docMk/>
            <pc:sldMk cId="2620853499" sldId="980"/>
            <ac:spMk id="42" creationId="{60732845-3709-4A6A-9EBF-ECCB2AAD7A50}"/>
          </ac:spMkLst>
        </pc:spChg>
        <pc:spChg chg="mod">
          <ac:chgData name="Bohms, H.M. (Michel)" userId="f0b80a2c-ca6a-4850-9433-81e4d17ec5c1" providerId="ADAL" clId="{FCB448EA-6AB6-4D36-914C-E7A4A5CE42CA}" dt="2021-10-26T14:41:06.304" v="7215"/>
          <ac:spMkLst>
            <pc:docMk/>
            <pc:sldMk cId="2620853499" sldId="980"/>
            <ac:spMk id="43" creationId="{1C0001A6-7B23-42D7-9A54-DFA852D29E22}"/>
          </ac:spMkLst>
        </pc:spChg>
        <pc:spChg chg="mod">
          <ac:chgData name="Bohms, H.M. (Michel)" userId="f0b80a2c-ca6a-4850-9433-81e4d17ec5c1" providerId="ADAL" clId="{FCB448EA-6AB6-4D36-914C-E7A4A5CE42CA}" dt="2021-10-26T14:41:06.277" v="7200"/>
          <ac:spMkLst>
            <pc:docMk/>
            <pc:sldMk cId="2620853499" sldId="980"/>
            <ac:spMk id="44" creationId="{C239191A-EED5-4469-A6FA-776C34FAAD47}"/>
          </ac:spMkLst>
        </pc:spChg>
        <pc:spChg chg="mod">
          <ac:chgData name="Bohms, H.M. (Michel)" userId="f0b80a2c-ca6a-4850-9433-81e4d17ec5c1" providerId="ADAL" clId="{FCB448EA-6AB6-4D36-914C-E7A4A5CE42CA}" dt="2021-10-26T14:41:06.305" v="7216"/>
          <ac:spMkLst>
            <pc:docMk/>
            <pc:sldMk cId="2620853499" sldId="980"/>
            <ac:spMk id="45" creationId="{1AFD2F13-F2C1-48E5-80C1-9C56B74B7A3A}"/>
          </ac:spMkLst>
        </pc:spChg>
      </pc:sldChg>
      <pc:sldChg chg="modSp mod">
        <pc:chgData name="Bohms, H.M. (Michel)" userId="f0b80a2c-ca6a-4850-9433-81e4d17ec5c1" providerId="ADAL" clId="{FCB448EA-6AB6-4D36-914C-E7A4A5CE42CA}" dt="2021-10-26T14:41:06.368" v="7247" actId="790"/>
        <pc:sldMkLst>
          <pc:docMk/>
          <pc:sldMk cId="3144969820" sldId="981"/>
        </pc:sldMkLst>
        <pc:spChg chg="mod">
          <ac:chgData name="Bohms, H.M. (Michel)" userId="f0b80a2c-ca6a-4850-9433-81e4d17ec5c1" providerId="ADAL" clId="{FCB448EA-6AB6-4D36-914C-E7A4A5CE42CA}" dt="2021-10-26T14:41:06.355" v="7240" actId="790"/>
          <ac:spMkLst>
            <pc:docMk/>
            <pc:sldMk cId="3144969820" sldId="981"/>
            <ac:spMk id="2" creationId="{D96C5AB3-E741-468F-9436-845606532956}"/>
          </ac:spMkLst>
        </pc:spChg>
        <pc:spChg chg="mod">
          <ac:chgData name="Bohms, H.M. (Michel)" userId="f0b80a2c-ca6a-4850-9433-81e4d17ec5c1" providerId="ADAL" clId="{FCB448EA-6AB6-4D36-914C-E7A4A5CE42CA}" dt="2021-10-26T14:41:06.360" v="7243" actId="20577"/>
          <ac:spMkLst>
            <pc:docMk/>
            <pc:sldMk cId="3144969820" sldId="981"/>
            <ac:spMk id="3" creationId="{9C25066E-15CB-4639-A298-AA256FC65FF8}"/>
          </ac:spMkLst>
        </pc:spChg>
        <pc:spChg chg="mod">
          <ac:chgData name="Bohms, H.M. (Michel)" userId="f0b80a2c-ca6a-4850-9433-81e4d17ec5c1" providerId="ADAL" clId="{FCB448EA-6AB6-4D36-914C-E7A4A5CE42CA}" dt="2021-10-26T14:41:06.362" v="7244" actId="790"/>
          <ac:spMkLst>
            <pc:docMk/>
            <pc:sldMk cId="3144969820" sldId="981"/>
            <ac:spMk id="4" creationId="{D5DFCBF9-71C6-4A87-9FC9-2700477CF344}"/>
          </ac:spMkLst>
        </pc:spChg>
        <pc:spChg chg="mod">
          <ac:chgData name="Bohms, H.M. (Michel)" userId="f0b80a2c-ca6a-4850-9433-81e4d17ec5c1" providerId="ADAL" clId="{FCB448EA-6AB6-4D36-914C-E7A4A5CE42CA}" dt="2021-10-26T14:41:06.364" v="7245" actId="790"/>
          <ac:spMkLst>
            <pc:docMk/>
            <pc:sldMk cId="3144969820" sldId="981"/>
            <ac:spMk id="5" creationId="{5BA42C9E-6D56-4A42-99F5-159A060F8E0E}"/>
          </ac:spMkLst>
        </pc:spChg>
        <pc:spChg chg="mod">
          <ac:chgData name="Bohms, H.M. (Michel)" userId="f0b80a2c-ca6a-4850-9433-81e4d17ec5c1" providerId="ADAL" clId="{FCB448EA-6AB6-4D36-914C-E7A4A5CE42CA}" dt="2021-10-26T14:41:06.366" v="7246" actId="790"/>
          <ac:spMkLst>
            <pc:docMk/>
            <pc:sldMk cId="3144969820" sldId="981"/>
            <ac:spMk id="6" creationId="{A491A407-71E4-426B-9466-7F13C6A5DA58}"/>
          </ac:spMkLst>
        </pc:spChg>
        <pc:spChg chg="mod">
          <ac:chgData name="Bohms, H.M. (Michel)" userId="f0b80a2c-ca6a-4850-9433-81e4d17ec5c1" providerId="ADAL" clId="{FCB448EA-6AB6-4D36-914C-E7A4A5CE42CA}" dt="2021-10-26T14:41:06.368" v="7247" actId="790"/>
          <ac:spMkLst>
            <pc:docMk/>
            <pc:sldMk cId="3144969820" sldId="981"/>
            <ac:spMk id="7" creationId="{8DF597C6-1C50-4010-A58B-4A1073B1CF6B}"/>
          </ac:spMkLst>
        </pc:spChg>
      </pc:sldChg>
      <pc:sldChg chg="modSp mod">
        <pc:chgData name="Bohms, H.M. (Michel)" userId="f0b80a2c-ca6a-4850-9433-81e4d17ec5c1" providerId="ADAL" clId="{FCB448EA-6AB6-4D36-914C-E7A4A5CE42CA}" dt="2021-10-26T14:41:06.753" v="7448" actId="790"/>
        <pc:sldMkLst>
          <pc:docMk/>
          <pc:sldMk cId="4250564230" sldId="982"/>
        </pc:sldMkLst>
        <pc:spChg chg="mod">
          <ac:chgData name="Bohms, H.M. (Michel)" userId="f0b80a2c-ca6a-4850-9433-81e4d17ec5c1" providerId="ADAL" clId="{FCB448EA-6AB6-4D36-914C-E7A4A5CE42CA}" dt="2021-10-26T14:41:06.741" v="7441" actId="790"/>
          <ac:spMkLst>
            <pc:docMk/>
            <pc:sldMk cId="4250564230" sldId="982"/>
            <ac:spMk id="2" creationId="{360A0724-678B-4BA1-BBF7-D1A62D15B42D}"/>
          </ac:spMkLst>
        </pc:spChg>
        <pc:spChg chg="mod">
          <ac:chgData name="Bohms, H.M. (Michel)" userId="f0b80a2c-ca6a-4850-9433-81e4d17ec5c1" providerId="ADAL" clId="{FCB448EA-6AB6-4D36-914C-E7A4A5CE42CA}" dt="2021-10-26T14:41:06.746" v="7444" actId="20577"/>
          <ac:spMkLst>
            <pc:docMk/>
            <pc:sldMk cId="4250564230" sldId="982"/>
            <ac:spMk id="3" creationId="{A6A20898-5842-4457-A617-A5392C6E4A89}"/>
          </ac:spMkLst>
        </pc:spChg>
        <pc:spChg chg="mod">
          <ac:chgData name="Bohms, H.M. (Michel)" userId="f0b80a2c-ca6a-4850-9433-81e4d17ec5c1" providerId="ADAL" clId="{FCB448EA-6AB6-4D36-914C-E7A4A5CE42CA}" dt="2021-10-26T14:41:06.748" v="7445" actId="790"/>
          <ac:spMkLst>
            <pc:docMk/>
            <pc:sldMk cId="4250564230" sldId="982"/>
            <ac:spMk id="4" creationId="{F7D08F6F-6029-4122-B484-7D54049A3FB3}"/>
          </ac:spMkLst>
        </pc:spChg>
        <pc:spChg chg="mod">
          <ac:chgData name="Bohms, H.M. (Michel)" userId="f0b80a2c-ca6a-4850-9433-81e4d17ec5c1" providerId="ADAL" clId="{FCB448EA-6AB6-4D36-914C-E7A4A5CE42CA}" dt="2021-10-26T14:41:06.750" v="7446" actId="790"/>
          <ac:spMkLst>
            <pc:docMk/>
            <pc:sldMk cId="4250564230" sldId="982"/>
            <ac:spMk id="5" creationId="{3EA2EB86-98B3-4BE0-B95E-0EF364444007}"/>
          </ac:spMkLst>
        </pc:spChg>
        <pc:spChg chg="mod">
          <ac:chgData name="Bohms, H.M. (Michel)" userId="f0b80a2c-ca6a-4850-9433-81e4d17ec5c1" providerId="ADAL" clId="{FCB448EA-6AB6-4D36-914C-E7A4A5CE42CA}" dt="2021-10-26T14:41:06.751" v="7447" actId="790"/>
          <ac:spMkLst>
            <pc:docMk/>
            <pc:sldMk cId="4250564230" sldId="982"/>
            <ac:spMk id="6" creationId="{35F61DFE-30F3-47F1-958C-8BEE221F8419}"/>
          </ac:spMkLst>
        </pc:spChg>
        <pc:spChg chg="mod">
          <ac:chgData name="Bohms, H.M. (Michel)" userId="f0b80a2c-ca6a-4850-9433-81e4d17ec5c1" providerId="ADAL" clId="{FCB448EA-6AB6-4D36-914C-E7A4A5CE42CA}" dt="2021-10-26T14:41:06.753" v="7448" actId="790"/>
          <ac:spMkLst>
            <pc:docMk/>
            <pc:sldMk cId="4250564230" sldId="982"/>
            <ac:spMk id="7" creationId="{BE35243A-991B-47D7-BBDF-5DC96642A935}"/>
          </ac:spMkLst>
        </pc:spChg>
      </pc:sldChg>
      <pc:sldChg chg="modSp mod">
        <pc:chgData name="Bohms, H.M. (Michel)" userId="f0b80a2c-ca6a-4850-9433-81e4d17ec5c1" providerId="ADAL" clId="{FCB448EA-6AB6-4D36-914C-E7A4A5CE42CA}" dt="2021-10-26T14:41:08.147" v="8145" actId="790"/>
        <pc:sldMkLst>
          <pc:docMk/>
          <pc:sldMk cId="2211338755" sldId="983"/>
        </pc:sldMkLst>
        <pc:spChg chg="mod">
          <ac:chgData name="Bohms, H.M. (Michel)" userId="f0b80a2c-ca6a-4850-9433-81e4d17ec5c1" providerId="ADAL" clId="{FCB448EA-6AB6-4D36-914C-E7A4A5CE42CA}" dt="2021-10-26T14:41:08.140" v="8142" actId="790"/>
          <ac:spMkLst>
            <pc:docMk/>
            <pc:sldMk cId="2211338755" sldId="983"/>
            <ac:spMk id="2" creationId="{FAF3A40F-5A62-4772-AECD-82E449DD934C}"/>
          </ac:spMkLst>
        </pc:spChg>
        <pc:spChg chg="mod">
          <ac:chgData name="Bohms, H.M. (Michel)" userId="f0b80a2c-ca6a-4850-9433-81e4d17ec5c1" providerId="ADAL" clId="{FCB448EA-6AB6-4D36-914C-E7A4A5CE42CA}" dt="2021-10-26T14:41:08.141" v="8143" actId="790"/>
          <ac:spMkLst>
            <pc:docMk/>
            <pc:sldMk cId="2211338755" sldId="983"/>
            <ac:spMk id="4" creationId="{DA5CECED-DB04-4776-BA6A-C3067637083A}"/>
          </ac:spMkLst>
        </pc:spChg>
        <pc:spChg chg="mod">
          <ac:chgData name="Bohms, H.M. (Michel)" userId="f0b80a2c-ca6a-4850-9433-81e4d17ec5c1" providerId="ADAL" clId="{FCB448EA-6AB6-4D36-914C-E7A4A5CE42CA}" dt="2021-10-26T14:41:08.143" v="8144" actId="790"/>
          <ac:spMkLst>
            <pc:docMk/>
            <pc:sldMk cId="2211338755" sldId="983"/>
            <ac:spMk id="5" creationId="{EDE7D51D-BA84-45E8-963E-60868DC13F20}"/>
          </ac:spMkLst>
        </pc:spChg>
        <pc:spChg chg="mod">
          <ac:chgData name="Bohms, H.M. (Michel)" userId="f0b80a2c-ca6a-4850-9433-81e4d17ec5c1" providerId="ADAL" clId="{FCB448EA-6AB6-4D36-914C-E7A4A5CE42CA}" dt="2021-10-26T14:41:08.147" v="8145" actId="790"/>
          <ac:spMkLst>
            <pc:docMk/>
            <pc:sldMk cId="2211338755" sldId="983"/>
            <ac:spMk id="8" creationId="{BEA6989A-5906-499C-9D12-656E899354A5}"/>
          </ac:spMkLst>
        </pc:spChg>
      </pc:sldChg>
      <pc:sldChg chg="modSp mod">
        <pc:chgData name="Bohms, H.M. (Michel)" userId="f0b80a2c-ca6a-4850-9433-81e4d17ec5c1" providerId="ADAL" clId="{FCB448EA-6AB6-4D36-914C-E7A4A5CE42CA}" dt="2021-10-26T14:41:07.286" v="7713" actId="790"/>
        <pc:sldMkLst>
          <pc:docMk/>
          <pc:sldMk cId="3893582918" sldId="984"/>
        </pc:sldMkLst>
        <pc:spChg chg="mod">
          <ac:chgData name="Bohms, H.M. (Michel)" userId="f0b80a2c-ca6a-4850-9433-81e4d17ec5c1" providerId="ADAL" clId="{FCB448EA-6AB6-4D36-914C-E7A4A5CE42CA}" dt="2021-10-26T14:41:07.266" v="7705" actId="790"/>
          <ac:spMkLst>
            <pc:docMk/>
            <pc:sldMk cId="3893582918" sldId="984"/>
            <ac:spMk id="3" creationId="{1F7C623E-63EB-45D1-85FA-863D2CA15F61}"/>
          </ac:spMkLst>
        </pc:spChg>
        <pc:spChg chg="mod">
          <ac:chgData name="Bohms, H.M. (Michel)" userId="f0b80a2c-ca6a-4850-9433-81e4d17ec5c1" providerId="ADAL" clId="{FCB448EA-6AB6-4D36-914C-E7A4A5CE42CA}" dt="2021-10-26T14:41:07.273" v="7709" actId="790"/>
          <ac:spMkLst>
            <pc:docMk/>
            <pc:sldMk cId="3893582918" sldId="984"/>
            <ac:spMk id="4" creationId="{85C1B8A9-2FB2-4D96-A53F-A1C2BE01558A}"/>
          </ac:spMkLst>
        </pc:spChg>
        <pc:spChg chg="mod">
          <ac:chgData name="Bohms, H.M. (Michel)" userId="f0b80a2c-ca6a-4850-9433-81e4d17ec5c1" providerId="ADAL" clId="{FCB448EA-6AB6-4D36-914C-E7A4A5CE42CA}" dt="2021-10-26T14:41:07.275" v="7710" actId="790"/>
          <ac:spMkLst>
            <pc:docMk/>
            <pc:sldMk cId="3893582918" sldId="984"/>
            <ac:spMk id="5" creationId="{A322DA79-7493-4779-A08D-A9B552EA8F90}"/>
          </ac:spMkLst>
        </pc:spChg>
        <pc:spChg chg="mod">
          <ac:chgData name="Bohms, H.M. (Michel)" userId="f0b80a2c-ca6a-4850-9433-81e4d17ec5c1" providerId="ADAL" clId="{FCB448EA-6AB6-4D36-914C-E7A4A5CE42CA}" dt="2021-10-26T14:41:07.276" v="7711" actId="790"/>
          <ac:spMkLst>
            <pc:docMk/>
            <pc:sldMk cId="3893582918" sldId="984"/>
            <ac:spMk id="6" creationId="{3D3B548B-D9C5-44E6-AA46-F588503B37EF}"/>
          </ac:spMkLst>
        </pc:spChg>
        <pc:spChg chg="mod">
          <ac:chgData name="Bohms, H.M. (Michel)" userId="f0b80a2c-ca6a-4850-9433-81e4d17ec5c1" providerId="ADAL" clId="{FCB448EA-6AB6-4D36-914C-E7A4A5CE42CA}" dt="2021-10-26T14:41:07.278" v="7712" actId="790"/>
          <ac:spMkLst>
            <pc:docMk/>
            <pc:sldMk cId="3893582918" sldId="984"/>
            <ac:spMk id="7" creationId="{7D57CD94-3B10-4C4C-AA51-A21ADE9E12DF}"/>
          </ac:spMkLst>
        </pc:spChg>
        <pc:spChg chg="mod">
          <ac:chgData name="Bohms, H.M. (Michel)" userId="f0b80a2c-ca6a-4850-9433-81e4d17ec5c1" providerId="ADAL" clId="{FCB448EA-6AB6-4D36-914C-E7A4A5CE42CA}" dt="2021-10-26T14:41:07.286" v="7713" actId="790"/>
          <ac:spMkLst>
            <pc:docMk/>
            <pc:sldMk cId="3893582918" sldId="984"/>
            <ac:spMk id="10" creationId="{76FE397D-88F0-4C2A-A312-9264FE9C385C}"/>
          </ac:spMkLst>
        </pc:spChg>
        <pc:spChg chg="mod">
          <ac:chgData name="Bohms, H.M. (Michel)" userId="f0b80a2c-ca6a-4850-9433-81e4d17ec5c1" providerId="ADAL" clId="{FCB448EA-6AB6-4D36-914C-E7A4A5CE42CA}" dt="2021-10-26T14:41:07.271" v="7708" actId="20577"/>
          <ac:spMkLst>
            <pc:docMk/>
            <pc:sldMk cId="3893582918" sldId="984"/>
            <ac:spMk id="36" creationId="{633CA29D-015D-4E3B-B630-8A3DFEBF5DAA}"/>
          </ac:spMkLst>
        </pc:spChg>
      </pc:sldChg>
      <pc:sldMasterChg chg="modSp mod modSldLayout">
        <pc:chgData name="Bohms, H.M. (Michel)" userId="f0b80a2c-ca6a-4850-9433-81e4d17ec5c1" providerId="ADAL" clId="{FCB448EA-6AB6-4D36-914C-E7A4A5CE42CA}" dt="2021-10-26T14:41:02.860" v="4632" actId="790"/>
        <pc:sldMasterMkLst>
          <pc:docMk/>
          <pc:sldMasterMk cId="2831793803" sldId="2147483648"/>
        </pc:sldMasterMkLst>
        <pc:spChg chg="mod">
          <ac:chgData name="Bohms, H.M. (Michel)" userId="f0b80a2c-ca6a-4850-9433-81e4d17ec5c1" providerId="ADAL" clId="{FCB448EA-6AB6-4D36-914C-E7A4A5CE42CA}" dt="2021-10-26T14:41:02.467" v="4348" actId="790"/>
          <ac:spMkLst>
            <pc:docMk/>
            <pc:sldMasterMk cId="2831793803" sldId="2147483648"/>
            <ac:spMk id="2" creationId="{00000000-0000-0000-0000-000000000000}"/>
          </ac:spMkLst>
        </pc:spChg>
        <pc:spChg chg="mod">
          <ac:chgData name="Bohms, H.M. (Michel)" userId="f0b80a2c-ca6a-4850-9433-81e4d17ec5c1" providerId="ADAL" clId="{FCB448EA-6AB6-4D36-914C-E7A4A5CE42CA}" dt="2021-10-26T14:41:02.453" v="4343" actId="790"/>
          <ac:spMkLst>
            <pc:docMk/>
            <pc:sldMasterMk cId="2831793803" sldId="2147483648"/>
            <ac:spMk id="3" creationId="{00000000-0000-0000-0000-000000000000}"/>
          </ac:spMkLst>
        </pc:spChg>
        <pc:spChg chg="mod">
          <ac:chgData name="Bohms, H.M. (Michel)" userId="f0b80a2c-ca6a-4850-9433-81e4d17ec5c1" providerId="ADAL" clId="{FCB448EA-6AB6-4D36-914C-E7A4A5CE42CA}" dt="2021-10-26T14:41:02.466" v="4347" actId="20577"/>
          <ac:spMkLst>
            <pc:docMk/>
            <pc:sldMasterMk cId="2831793803" sldId="2147483648"/>
            <ac:spMk id="4" creationId="{AF8099B3-10E2-46C1-BF04-AE3AD12B9054}"/>
          </ac:spMkLst>
        </pc:spChg>
        <pc:spChg chg="mod">
          <ac:chgData name="Bohms, H.M. (Michel)" userId="f0b80a2c-ca6a-4850-9433-81e4d17ec5c1" providerId="ADAL" clId="{FCB448EA-6AB6-4D36-914C-E7A4A5CE42CA}" dt="2021-10-26T14:41:02.455" v="4344" actId="790"/>
          <ac:spMkLst>
            <pc:docMk/>
            <pc:sldMasterMk cId="2831793803" sldId="2147483648"/>
            <ac:spMk id="6" creationId="{48A9FB6B-5087-4423-A1CA-6D25601F6E77}"/>
          </ac:spMkLst>
        </pc:spChg>
        <pc:spChg chg="mod">
          <ac:chgData name="Bohms, H.M. (Michel)" userId="f0b80a2c-ca6a-4850-9433-81e4d17ec5c1" providerId="ADAL" clId="{FCB448EA-6AB6-4D36-914C-E7A4A5CE42CA}" dt="2021-10-26T14:41:02.450" v="4342" actId="790"/>
          <ac:spMkLst>
            <pc:docMk/>
            <pc:sldMasterMk cId="2831793803" sldId="2147483648"/>
            <ac:spMk id="9" creationId="{CBEA4851-877C-40F6-B8BA-24A4A19AADE4}"/>
          </ac:spMkLst>
        </pc:spChg>
        <pc:sldLayoutChg chg="modSp mod">
          <pc:chgData name="Bohms, H.M. (Michel)" userId="f0b80a2c-ca6a-4850-9433-81e4d17ec5c1" providerId="ADAL" clId="{FCB448EA-6AB6-4D36-914C-E7A4A5CE42CA}" dt="2021-10-26T14:41:02.515" v="4359"/>
          <pc:sldLayoutMkLst>
            <pc:docMk/>
            <pc:sldMasterMk cId="2831793803" sldId="2147483648"/>
            <pc:sldLayoutMk cId="3445763539" sldId="2147483655"/>
          </pc:sldLayoutMkLst>
          <pc:spChg chg="mod">
            <ac:chgData name="Bohms, H.M. (Michel)" userId="f0b80a2c-ca6a-4850-9433-81e4d17ec5c1" providerId="ADAL" clId="{FCB448EA-6AB6-4D36-914C-E7A4A5CE42CA}" dt="2021-10-26T14:41:02.515" v="4359"/>
            <ac:spMkLst>
              <pc:docMk/>
              <pc:sldMasterMk cId="2831793803" sldId="2147483648"/>
              <pc:sldLayoutMk cId="3445763539" sldId="2147483655"/>
              <ac:spMk id="6" creationId="{00000000-0000-0000-0000-000000000000}"/>
            </ac:spMkLst>
          </pc:spChg>
          <pc:spChg chg="mod">
            <ac:chgData name="Bohms, H.M. (Michel)" userId="f0b80a2c-ca6a-4850-9433-81e4d17ec5c1" providerId="ADAL" clId="{FCB448EA-6AB6-4D36-914C-E7A4A5CE42CA}" dt="2021-10-26T14:41:02.514" v="4357" actId="20577"/>
            <ac:spMkLst>
              <pc:docMk/>
              <pc:sldMasterMk cId="2831793803" sldId="2147483648"/>
              <pc:sldLayoutMk cId="3445763539" sldId="2147483655"/>
              <ac:spMk id="7" creationId="{946905A8-314B-47D6-9A70-0C647876EC1C}"/>
            </ac:spMkLst>
          </pc:spChg>
          <pc:spChg chg="mod">
            <ac:chgData name="Bohms, H.M. (Michel)" userId="f0b80a2c-ca6a-4850-9433-81e4d17ec5c1" providerId="ADAL" clId="{FCB448EA-6AB6-4D36-914C-E7A4A5CE42CA}" dt="2021-10-26T14:41:02.514" v="4358"/>
            <ac:spMkLst>
              <pc:docMk/>
              <pc:sldMasterMk cId="2831793803" sldId="2147483648"/>
              <pc:sldLayoutMk cId="3445763539" sldId="2147483655"/>
              <ac:spMk id="9" creationId="{EF14CB9B-F149-429B-A5C3-71E7B5658D62}"/>
            </ac:spMkLst>
          </pc:spChg>
          <pc:spChg chg="mod">
            <ac:chgData name="Bohms, H.M. (Michel)" userId="f0b80a2c-ca6a-4850-9433-81e4d17ec5c1" providerId="ADAL" clId="{FCB448EA-6AB6-4D36-914C-E7A4A5CE42CA}" dt="2021-10-26T14:41:02.509" v="4354"/>
            <ac:spMkLst>
              <pc:docMk/>
              <pc:sldMasterMk cId="2831793803" sldId="2147483648"/>
              <pc:sldLayoutMk cId="3445763539" sldId="2147483655"/>
              <ac:spMk id="15" creationId="{209E820A-5DE9-4FC3-986A-5D1FB86C8AC7}"/>
            </ac:spMkLst>
          </pc:spChg>
          <pc:spChg chg="mod">
            <ac:chgData name="Bohms, H.M. (Michel)" userId="f0b80a2c-ca6a-4850-9433-81e4d17ec5c1" providerId="ADAL" clId="{FCB448EA-6AB6-4D36-914C-E7A4A5CE42CA}" dt="2021-10-26T14:41:02.471" v="4350"/>
            <ac:spMkLst>
              <pc:docMk/>
              <pc:sldMasterMk cId="2831793803" sldId="2147483648"/>
              <pc:sldLayoutMk cId="3445763539" sldId="2147483655"/>
              <ac:spMk id="144" creationId="{35F05C4C-6075-4158-98BE-256211DC58AE}"/>
            </ac:spMkLst>
          </pc:spChg>
          <pc:spChg chg="mod">
            <ac:chgData name="Bohms, H.M. (Michel)" userId="f0b80a2c-ca6a-4850-9433-81e4d17ec5c1" providerId="ADAL" clId="{FCB448EA-6AB6-4D36-914C-E7A4A5CE42CA}" dt="2021-10-26T14:41:02.472" v="4351"/>
            <ac:spMkLst>
              <pc:docMk/>
              <pc:sldMasterMk cId="2831793803" sldId="2147483648"/>
              <pc:sldLayoutMk cId="3445763539" sldId="2147483655"/>
              <ac:spMk id="147" creationId="{B7047D21-55FE-4B63-B1D8-8A610FAEFAF5}"/>
            </ac:spMkLst>
          </pc:spChg>
          <pc:spChg chg="mod">
            <ac:chgData name="Bohms, H.M. (Michel)" userId="f0b80a2c-ca6a-4850-9433-81e4d17ec5c1" providerId="ADAL" clId="{FCB448EA-6AB6-4D36-914C-E7A4A5CE42CA}" dt="2021-10-26T14:41:02.469" v="4349" actId="790"/>
            <ac:spMkLst>
              <pc:docMk/>
              <pc:sldMasterMk cId="2831793803" sldId="2147483648"/>
              <pc:sldLayoutMk cId="3445763539" sldId="2147483655"/>
              <ac:spMk id="148" creationId="{4A1F86EE-56C2-4FC7-A5E3-4FF8BAE206B8}"/>
            </ac:spMkLst>
          </pc:spChg>
          <pc:spChg chg="mod">
            <ac:chgData name="Bohms, H.M. (Michel)" userId="f0b80a2c-ca6a-4850-9433-81e4d17ec5c1" providerId="ADAL" clId="{FCB448EA-6AB6-4D36-914C-E7A4A5CE42CA}" dt="2021-10-26T14:41:02.508" v="4353" actId="790"/>
            <ac:spMkLst>
              <pc:docMk/>
              <pc:sldMasterMk cId="2831793803" sldId="2147483648"/>
              <pc:sldLayoutMk cId="3445763539" sldId="2147483655"/>
              <ac:spMk id="152" creationId="{FC38A077-DCB9-4498-8DB4-E60250F49476}"/>
            </ac:spMkLst>
          </pc:spChg>
          <pc:spChg chg="mod">
            <ac:chgData name="Bohms, H.M. (Michel)" userId="f0b80a2c-ca6a-4850-9433-81e4d17ec5c1" providerId="ADAL" clId="{FCB448EA-6AB6-4D36-914C-E7A4A5CE42CA}" dt="2021-10-26T14:41:02.506" v="4352" actId="790"/>
            <ac:spMkLst>
              <pc:docMk/>
              <pc:sldMasterMk cId="2831793803" sldId="2147483648"/>
              <pc:sldLayoutMk cId="3445763539" sldId="2147483655"/>
              <ac:spMk id="153" creationId="{4C9593A0-481A-4577-845D-CDCE33B1CEB4}"/>
            </ac:spMkLst>
          </pc:spChg>
        </pc:sldLayoutChg>
        <pc:sldLayoutChg chg="modSp mod">
          <pc:chgData name="Bohms, H.M. (Michel)" userId="f0b80a2c-ca6a-4850-9433-81e4d17ec5c1" providerId="ADAL" clId="{FCB448EA-6AB6-4D36-914C-E7A4A5CE42CA}" dt="2021-10-26T14:41:02.523" v="4378" actId="790"/>
          <pc:sldLayoutMkLst>
            <pc:docMk/>
            <pc:sldMasterMk cId="2831793803" sldId="2147483648"/>
            <pc:sldLayoutMk cId="3942616045" sldId="2147483658"/>
          </pc:sldLayoutMkLst>
          <pc:spChg chg="mod">
            <ac:chgData name="Bohms, H.M. (Michel)" userId="f0b80a2c-ca6a-4850-9433-81e4d17ec5c1" providerId="ADAL" clId="{FCB448EA-6AB6-4D36-914C-E7A4A5CE42CA}" dt="2021-10-26T14:41:02.516" v="4361"/>
            <ac:spMkLst>
              <pc:docMk/>
              <pc:sldMasterMk cId="2831793803" sldId="2147483648"/>
              <pc:sldLayoutMk cId="3942616045" sldId="2147483658"/>
              <ac:spMk id="3" creationId="{00000000-0000-0000-0000-000000000000}"/>
            </ac:spMkLst>
          </pc:spChg>
          <pc:spChg chg="mod">
            <ac:chgData name="Bohms, H.M. (Michel)" userId="f0b80a2c-ca6a-4850-9433-81e4d17ec5c1" providerId="ADAL" clId="{FCB448EA-6AB6-4D36-914C-E7A4A5CE42CA}" dt="2021-10-26T14:41:02.516" v="4360" actId="790"/>
            <ac:spMkLst>
              <pc:docMk/>
              <pc:sldMasterMk cId="2831793803" sldId="2147483648"/>
              <pc:sldLayoutMk cId="3942616045" sldId="2147483658"/>
              <ac:spMk id="5" creationId="{DA6621DD-BDCD-46CA-8A6F-90B3DC62D7E8}"/>
            </ac:spMkLst>
          </pc:spChg>
          <pc:spChg chg="mod">
            <ac:chgData name="Bohms, H.M. (Michel)" userId="f0b80a2c-ca6a-4850-9433-81e4d17ec5c1" providerId="ADAL" clId="{FCB448EA-6AB6-4D36-914C-E7A4A5CE42CA}" dt="2021-10-26T14:41:02.522" v="4377"/>
            <ac:spMkLst>
              <pc:docMk/>
              <pc:sldMasterMk cId="2831793803" sldId="2147483648"/>
              <pc:sldLayoutMk cId="3942616045" sldId="2147483658"/>
              <ac:spMk id="6" creationId="{D087FE13-DC03-4A42-925F-D0677F5B0C5C}"/>
            </ac:spMkLst>
          </pc:spChg>
          <pc:spChg chg="mod">
            <ac:chgData name="Bohms, H.M. (Michel)" userId="f0b80a2c-ca6a-4850-9433-81e4d17ec5c1" providerId="ADAL" clId="{FCB448EA-6AB6-4D36-914C-E7A4A5CE42CA}" dt="2021-10-26T14:41:02.523" v="4378" actId="790"/>
            <ac:spMkLst>
              <pc:docMk/>
              <pc:sldMasterMk cId="2831793803" sldId="2147483648"/>
              <pc:sldLayoutMk cId="3942616045" sldId="2147483658"/>
              <ac:spMk id="7" creationId="{B76C25E1-07C9-4424-9735-917EC2818459}"/>
            </ac:spMkLst>
          </pc:spChg>
          <pc:spChg chg="mod">
            <ac:chgData name="Bohms, H.M. (Michel)" userId="f0b80a2c-ca6a-4850-9433-81e4d17ec5c1" providerId="ADAL" clId="{FCB448EA-6AB6-4D36-914C-E7A4A5CE42CA}" dt="2021-10-26T14:41:02.517" v="4362"/>
            <ac:spMkLst>
              <pc:docMk/>
              <pc:sldMasterMk cId="2831793803" sldId="2147483648"/>
              <pc:sldLayoutMk cId="3942616045" sldId="2147483658"/>
              <ac:spMk id="130" creationId="{09139BB3-0E95-42DB-B5FD-B804238C47E7}"/>
            </ac:spMkLst>
          </pc:spChg>
          <pc:spChg chg="mod">
            <ac:chgData name="Bohms, H.M. (Michel)" userId="f0b80a2c-ca6a-4850-9433-81e4d17ec5c1" providerId="ADAL" clId="{FCB448EA-6AB6-4D36-914C-E7A4A5CE42CA}" dt="2021-10-26T14:41:02.517" v="4363"/>
            <ac:spMkLst>
              <pc:docMk/>
              <pc:sldMasterMk cId="2831793803" sldId="2147483648"/>
              <pc:sldLayoutMk cId="3942616045" sldId="2147483658"/>
              <ac:spMk id="131" creationId="{0193F33A-B169-4E6C-A0E4-1C401F03326A}"/>
            </ac:spMkLst>
          </pc:spChg>
          <pc:spChg chg="mod">
            <ac:chgData name="Bohms, H.M. (Michel)" userId="f0b80a2c-ca6a-4850-9433-81e4d17ec5c1" providerId="ADAL" clId="{FCB448EA-6AB6-4D36-914C-E7A4A5CE42CA}" dt="2021-10-26T14:41:02.517" v="4364"/>
            <ac:spMkLst>
              <pc:docMk/>
              <pc:sldMasterMk cId="2831793803" sldId="2147483648"/>
              <pc:sldLayoutMk cId="3942616045" sldId="2147483658"/>
              <ac:spMk id="132" creationId="{CFDDF722-2134-44DD-9F42-55A2163355CF}"/>
            </ac:spMkLst>
          </pc:spChg>
          <pc:spChg chg="mod">
            <ac:chgData name="Bohms, H.M. (Michel)" userId="f0b80a2c-ca6a-4850-9433-81e4d17ec5c1" providerId="ADAL" clId="{FCB448EA-6AB6-4D36-914C-E7A4A5CE42CA}" dt="2021-10-26T14:41:02.518" v="4365"/>
            <ac:spMkLst>
              <pc:docMk/>
              <pc:sldMasterMk cId="2831793803" sldId="2147483648"/>
              <pc:sldLayoutMk cId="3942616045" sldId="2147483658"/>
              <ac:spMk id="133" creationId="{E2A18408-6710-416E-8413-E2AF616D91BC}"/>
            </ac:spMkLst>
          </pc:spChg>
          <pc:spChg chg="mod">
            <ac:chgData name="Bohms, H.M. (Michel)" userId="f0b80a2c-ca6a-4850-9433-81e4d17ec5c1" providerId="ADAL" clId="{FCB448EA-6AB6-4D36-914C-E7A4A5CE42CA}" dt="2021-10-26T14:41:02.518" v="4366"/>
            <ac:spMkLst>
              <pc:docMk/>
              <pc:sldMasterMk cId="2831793803" sldId="2147483648"/>
              <pc:sldLayoutMk cId="3942616045" sldId="2147483658"/>
              <ac:spMk id="134" creationId="{432466DB-08EE-4A9B-B739-16F0BD593113}"/>
            </ac:spMkLst>
          </pc:spChg>
          <pc:spChg chg="mod">
            <ac:chgData name="Bohms, H.M. (Michel)" userId="f0b80a2c-ca6a-4850-9433-81e4d17ec5c1" providerId="ADAL" clId="{FCB448EA-6AB6-4D36-914C-E7A4A5CE42CA}" dt="2021-10-26T14:41:02.518" v="4367"/>
            <ac:spMkLst>
              <pc:docMk/>
              <pc:sldMasterMk cId="2831793803" sldId="2147483648"/>
              <pc:sldLayoutMk cId="3942616045" sldId="2147483658"/>
              <ac:spMk id="135" creationId="{FB1B3F49-2D34-4B2A-8143-8FF9313EDD5E}"/>
            </ac:spMkLst>
          </pc:spChg>
          <pc:spChg chg="mod">
            <ac:chgData name="Bohms, H.M. (Michel)" userId="f0b80a2c-ca6a-4850-9433-81e4d17ec5c1" providerId="ADAL" clId="{FCB448EA-6AB6-4D36-914C-E7A4A5CE42CA}" dt="2021-10-26T14:41:02.519" v="4368"/>
            <ac:spMkLst>
              <pc:docMk/>
              <pc:sldMasterMk cId="2831793803" sldId="2147483648"/>
              <pc:sldLayoutMk cId="3942616045" sldId="2147483658"/>
              <ac:spMk id="136" creationId="{90076CCB-0A34-4B58-AD13-14B30D4E58E6}"/>
            </ac:spMkLst>
          </pc:spChg>
          <pc:spChg chg="mod">
            <ac:chgData name="Bohms, H.M. (Michel)" userId="f0b80a2c-ca6a-4850-9433-81e4d17ec5c1" providerId="ADAL" clId="{FCB448EA-6AB6-4D36-914C-E7A4A5CE42CA}" dt="2021-10-26T14:41:02.519" v="4369"/>
            <ac:spMkLst>
              <pc:docMk/>
              <pc:sldMasterMk cId="2831793803" sldId="2147483648"/>
              <pc:sldLayoutMk cId="3942616045" sldId="2147483658"/>
              <ac:spMk id="137" creationId="{6E4C1E79-BFB4-49E2-B8B4-704FE08A0221}"/>
            </ac:spMkLst>
          </pc:spChg>
          <pc:spChg chg="mod">
            <ac:chgData name="Bohms, H.M. (Michel)" userId="f0b80a2c-ca6a-4850-9433-81e4d17ec5c1" providerId="ADAL" clId="{FCB448EA-6AB6-4D36-914C-E7A4A5CE42CA}" dt="2021-10-26T14:41:02.519" v="4370"/>
            <ac:spMkLst>
              <pc:docMk/>
              <pc:sldMasterMk cId="2831793803" sldId="2147483648"/>
              <pc:sldLayoutMk cId="3942616045" sldId="2147483658"/>
              <ac:spMk id="138" creationId="{DC76EBBF-0030-4AA1-BF10-48A92A06B59F}"/>
            </ac:spMkLst>
          </pc:spChg>
          <pc:spChg chg="mod">
            <ac:chgData name="Bohms, H.M. (Michel)" userId="f0b80a2c-ca6a-4850-9433-81e4d17ec5c1" providerId="ADAL" clId="{FCB448EA-6AB6-4D36-914C-E7A4A5CE42CA}" dt="2021-10-26T14:41:02.520" v="4371"/>
            <ac:spMkLst>
              <pc:docMk/>
              <pc:sldMasterMk cId="2831793803" sldId="2147483648"/>
              <pc:sldLayoutMk cId="3942616045" sldId="2147483658"/>
              <ac:spMk id="139" creationId="{5017CD28-C2AF-4032-B589-1423BFA89F05}"/>
            </ac:spMkLst>
          </pc:spChg>
          <pc:spChg chg="mod">
            <ac:chgData name="Bohms, H.M. (Michel)" userId="f0b80a2c-ca6a-4850-9433-81e4d17ec5c1" providerId="ADAL" clId="{FCB448EA-6AB6-4D36-914C-E7A4A5CE42CA}" dt="2021-10-26T14:41:02.520" v="4372"/>
            <ac:spMkLst>
              <pc:docMk/>
              <pc:sldMasterMk cId="2831793803" sldId="2147483648"/>
              <pc:sldLayoutMk cId="3942616045" sldId="2147483658"/>
              <ac:spMk id="140" creationId="{FBA4AAE8-8D5F-4224-B74C-AFE8DAA7B73B}"/>
            </ac:spMkLst>
          </pc:spChg>
          <pc:spChg chg="mod">
            <ac:chgData name="Bohms, H.M. (Michel)" userId="f0b80a2c-ca6a-4850-9433-81e4d17ec5c1" providerId="ADAL" clId="{FCB448EA-6AB6-4D36-914C-E7A4A5CE42CA}" dt="2021-10-26T14:41:02.520" v="4373"/>
            <ac:spMkLst>
              <pc:docMk/>
              <pc:sldMasterMk cId="2831793803" sldId="2147483648"/>
              <pc:sldLayoutMk cId="3942616045" sldId="2147483658"/>
              <ac:spMk id="141" creationId="{6805760E-C026-4BB8-A85F-3C2FF927F6F4}"/>
            </ac:spMkLst>
          </pc:spChg>
          <pc:spChg chg="mod">
            <ac:chgData name="Bohms, H.M. (Michel)" userId="f0b80a2c-ca6a-4850-9433-81e4d17ec5c1" providerId="ADAL" clId="{FCB448EA-6AB6-4D36-914C-E7A4A5CE42CA}" dt="2021-10-26T14:41:02.521" v="4374"/>
            <ac:spMkLst>
              <pc:docMk/>
              <pc:sldMasterMk cId="2831793803" sldId="2147483648"/>
              <pc:sldLayoutMk cId="3942616045" sldId="2147483658"/>
              <ac:spMk id="142" creationId="{230160BE-302E-4C96-96A3-7B349A370C8E}"/>
            </ac:spMkLst>
          </pc:spChg>
          <pc:spChg chg="mod">
            <ac:chgData name="Bohms, H.M. (Michel)" userId="f0b80a2c-ca6a-4850-9433-81e4d17ec5c1" providerId="ADAL" clId="{FCB448EA-6AB6-4D36-914C-E7A4A5CE42CA}" dt="2021-10-26T14:41:02.521" v="4375"/>
            <ac:spMkLst>
              <pc:docMk/>
              <pc:sldMasterMk cId="2831793803" sldId="2147483648"/>
              <pc:sldLayoutMk cId="3942616045" sldId="2147483658"/>
              <ac:spMk id="143" creationId="{A7A2C18B-31F8-41AE-9CE0-F6E0827E24D3}"/>
            </ac:spMkLst>
          </pc:spChg>
          <pc:spChg chg="mod">
            <ac:chgData name="Bohms, H.M. (Michel)" userId="f0b80a2c-ca6a-4850-9433-81e4d17ec5c1" providerId="ADAL" clId="{FCB448EA-6AB6-4D36-914C-E7A4A5CE42CA}" dt="2021-10-26T14:41:02.521" v="4376"/>
            <ac:spMkLst>
              <pc:docMk/>
              <pc:sldMasterMk cId="2831793803" sldId="2147483648"/>
              <pc:sldLayoutMk cId="3942616045" sldId="2147483658"/>
              <ac:spMk id="144" creationId="{5863A4F4-EC3F-4D3A-BA06-224079A5A54A}"/>
            </ac:spMkLst>
          </pc:spChg>
        </pc:sldLayoutChg>
        <pc:sldLayoutChg chg="modSp mod">
          <pc:chgData name="Bohms, H.M. (Michel)" userId="f0b80a2c-ca6a-4850-9433-81e4d17ec5c1" providerId="ADAL" clId="{FCB448EA-6AB6-4D36-914C-E7A4A5CE42CA}" dt="2021-10-26T14:41:02.645" v="4476" actId="790"/>
          <pc:sldLayoutMkLst>
            <pc:docMk/>
            <pc:sldMasterMk cId="2831793803" sldId="2147483648"/>
            <pc:sldLayoutMk cId="2365139012" sldId="2147483659"/>
          </pc:sldLayoutMkLst>
          <pc:spChg chg="mod">
            <ac:chgData name="Bohms, H.M. (Michel)" userId="f0b80a2c-ca6a-4850-9433-81e4d17ec5c1" providerId="ADAL" clId="{FCB448EA-6AB6-4D36-914C-E7A4A5CE42CA}" dt="2021-10-26T14:41:02.642" v="4474" actId="790"/>
            <ac:spMkLst>
              <pc:docMk/>
              <pc:sldMasterMk cId="2831793803" sldId="2147483648"/>
              <pc:sldLayoutMk cId="2365139012" sldId="2147483659"/>
              <ac:spMk id="2" creationId="{CF2C8389-F9C2-4D34-9675-D3F1B363A614}"/>
            </ac:spMkLst>
          </pc:spChg>
          <pc:spChg chg="mod">
            <ac:chgData name="Bohms, H.M. (Michel)" userId="f0b80a2c-ca6a-4850-9433-81e4d17ec5c1" providerId="ADAL" clId="{FCB448EA-6AB6-4D36-914C-E7A4A5CE42CA}" dt="2021-10-26T14:41:02.639" v="4472" actId="790"/>
            <ac:spMkLst>
              <pc:docMk/>
              <pc:sldMasterMk cId="2831793803" sldId="2147483648"/>
              <pc:sldLayoutMk cId="2365139012" sldId="2147483659"/>
              <ac:spMk id="3" creationId="{2B7207A5-0C51-46E7-8409-7885FAC1D3DA}"/>
            </ac:spMkLst>
          </pc:spChg>
          <pc:spChg chg="mod">
            <ac:chgData name="Bohms, H.M. (Michel)" userId="f0b80a2c-ca6a-4850-9433-81e4d17ec5c1" providerId="ADAL" clId="{FCB448EA-6AB6-4D36-914C-E7A4A5CE42CA}" dt="2021-10-26T14:41:02.641" v="4473" actId="790"/>
            <ac:spMkLst>
              <pc:docMk/>
              <pc:sldMasterMk cId="2831793803" sldId="2147483648"/>
              <pc:sldLayoutMk cId="2365139012" sldId="2147483659"/>
              <ac:spMk id="4" creationId="{FD1A7AF7-8299-4E9B-8E1D-FC50A5120204}"/>
            </ac:spMkLst>
          </pc:spChg>
          <pc:spChg chg="mod">
            <ac:chgData name="Bohms, H.M. (Michel)" userId="f0b80a2c-ca6a-4850-9433-81e4d17ec5c1" providerId="ADAL" clId="{FCB448EA-6AB6-4D36-914C-E7A4A5CE42CA}" dt="2021-10-26T14:41:02.645" v="4476" actId="790"/>
            <ac:spMkLst>
              <pc:docMk/>
              <pc:sldMasterMk cId="2831793803" sldId="2147483648"/>
              <pc:sldLayoutMk cId="2365139012" sldId="2147483659"/>
              <ac:spMk id="5" creationId="{A3A6F5FC-F7A7-4338-872F-3F8BF725E3A4}"/>
            </ac:spMkLst>
          </pc:spChg>
          <pc:spChg chg="mod">
            <ac:chgData name="Bohms, H.M. (Michel)" userId="f0b80a2c-ca6a-4850-9433-81e4d17ec5c1" providerId="ADAL" clId="{FCB448EA-6AB6-4D36-914C-E7A4A5CE42CA}" dt="2021-10-26T14:41:02.632" v="4469" actId="790"/>
            <ac:spMkLst>
              <pc:docMk/>
              <pc:sldMasterMk cId="2831793803" sldId="2147483648"/>
              <pc:sldLayoutMk cId="2365139012" sldId="2147483659"/>
              <ac:spMk id="12" creationId="{8BD98969-41D6-49E7-8A6D-7119EAC93FB3}"/>
            </ac:spMkLst>
          </pc:spChg>
          <pc:spChg chg="mod">
            <ac:chgData name="Bohms, H.M. (Michel)" userId="f0b80a2c-ca6a-4850-9433-81e4d17ec5c1" providerId="ADAL" clId="{FCB448EA-6AB6-4D36-914C-E7A4A5CE42CA}" dt="2021-10-26T14:41:02.644" v="4475" actId="790"/>
            <ac:spMkLst>
              <pc:docMk/>
              <pc:sldMasterMk cId="2831793803" sldId="2147483648"/>
              <pc:sldLayoutMk cId="2365139012" sldId="2147483659"/>
              <ac:spMk id="13" creationId="{E7103454-A8D4-4EB6-8BE7-429690CF0791}"/>
            </ac:spMkLst>
          </pc:spChg>
          <pc:spChg chg="mod">
            <ac:chgData name="Bohms, H.M. (Michel)" userId="f0b80a2c-ca6a-4850-9433-81e4d17ec5c1" providerId="ADAL" clId="{FCB448EA-6AB6-4D36-914C-E7A4A5CE42CA}" dt="2021-10-26T14:41:02.631" v="4468" actId="790"/>
            <ac:spMkLst>
              <pc:docMk/>
              <pc:sldMasterMk cId="2831793803" sldId="2147483648"/>
              <pc:sldLayoutMk cId="2365139012" sldId="2147483659"/>
              <ac:spMk id="14" creationId="{63F6DBDF-45EF-45F4-B45A-E829981AB849}"/>
            </ac:spMkLst>
          </pc:spChg>
          <pc:spChg chg="mod">
            <ac:chgData name="Bohms, H.M. (Michel)" userId="f0b80a2c-ca6a-4850-9433-81e4d17ec5c1" providerId="ADAL" clId="{FCB448EA-6AB6-4D36-914C-E7A4A5CE42CA}" dt="2021-10-26T14:41:02.635" v="4470" actId="790"/>
            <ac:spMkLst>
              <pc:docMk/>
              <pc:sldMasterMk cId="2831793803" sldId="2147483648"/>
              <pc:sldLayoutMk cId="2365139012" sldId="2147483659"/>
              <ac:spMk id="17" creationId="{88E18419-1C58-41CE-97BB-2A5F5D6DB9F2}"/>
            </ac:spMkLst>
          </pc:spChg>
          <pc:spChg chg="mod">
            <ac:chgData name="Bohms, H.M. (Michel)" userId="f0b80a2c-ca6a-4850-9433-81e4d17ec5c1" providerId="ADAL" clId="{FCB448EA-6AB6-4D36-914C-E7A4A5CE42CA}" dt="2021-10-26T14:41:02.636" v="4471" actId="790"/>
            <ac:spMkLst>
              <pc:docMk/>
              <pc:sldMasterMk cId="2831793803" sldId="2147483648"/>
              <pc:sldLayoutMk cId="2365139012" sldId="2147483659"/>
              <ac:spMk id="146" creationId="{37D9BEDA-95C5-4F02-84C8-119FE3496BD4}"/>
            </ac:spMkLst>
          </pc:spChg>
        </pc:sldLayoutChg>
        <pc:sldLayoutChg chg="modSp mod">
          <pc:chgData name="Bohms, H.M. (Michel)" userId="f0b80a2c-ca6a-4850-9433-81e4d17ec5c1" providerId="ADAL" clId="{FCB448EA-6AB6-4D36-914C-E7A4A5CE42CA}" dt="2021-10-26T14:41:02.629" v="4467" actId="790"/>
          <pc:sldLayoutMkLst>
            <pc:docMk/>
            <pc:sldMasterMk cId="2831793803" sldId="2147483648"/>
            <pc:sldLayoutMk cId="2552641140" sldId="2147483660"/>
          </pc:sldLayoutMkLst>
          <pc:spChg chg="mod">
            <ac:chgData name="Bohms, H.M. (Michel)" userId="f0b80a2c-ca6a-4850-9433-81e4d17ec5c1" providerId="ADAL" clId="{FCB448EA-6AB6-4D36-914C-E7A4A5CE42CA}" dt="2021-10-26T14:41:02.626" v="4465" actId="790"/>
            <ac:spMkLst>
              <pc:docMk/>
              <pc:sldMasterMk cId="2831793803" sldId="2147483648"/>
              <pc:sldLayoutMk cId="2552641140" sldId="2147483660"/>
              <ac:spMk id="2" creationId="{7F9C49C4-AF35-4216-8F31-B02A1075D709}"/>
            </ac:spMkLst>
          </pc:spChg>
          <pc:spChg chg="mod">
            <ac:chgData name="Bohms, H.M. (Michel)" userId="f0b80a2c-ca6a-4850-9433-81e4d17ec5c1" providerId="ADAL" clId="{FCB448EA-6AB6-4D36-914C-E7A4A5CE42CA}" dt="2021-10-26T14:41:02.623" v="4463" actId="790"/>
            <ac:spMkLst>
              <pc:docMk/>
              <pc:sldMasterMk cId="2831793803" sldId="2147483648"/>
              <pc:sldLayoutMk cId="2552641140" sldId="2147483660"/>
              <ac:spMk id="3" creationId="{0D430EB3-20C6-47BB-9818-57BF558573B7}"/>
            </ac:spMkLst>
          </pc:spChg>
          <pc:spChg chg="mod">
            <ac:chgData name="Bohms, H.M. (Michel)" userId="f0b80a2c-ca6a-4850-9433-81e4d17ec5c1" providerId="ADAL" clId="{FCB448EA-6AB6-4D36-914C-E7A4A5CE42CA}" dt="2021-10-26T14:41:02.625" v="4464" actId="790"/>
            <ac:spMkLst>
              <pc:docMk/>
              <pc:sldMasterMk cId="2831793803" sldId="2147483648"/>
              <pc:sldLayoutMk cId="2552641140" sldId="2147483660"/>
              <ac:spMk id="4" creationId="{28807BA4-9E8B-4021-A4B6-01A2510E8897}"/>
            </ac:spMkLst>
          </pc:spChg>
          <pc:spChg chg="mod">
            <ac:chgData name="Bohms, H.M. (Michel)" userId="f0b80a2c-ca6a-4850-9433-81e4d17ec5c1" providerId="ADAL" clId="{FCB448EA-6AB6-4D36-914C-E7A4A5CE42CA}" dt="2021-10-26T14:41:02.629" v="4467" actId="790"/>
            <ac:spMkLst>
              <pc:docMk/>
              <pc:sldMasterMk cId="2831793803" sldId="2147483648"/>
              <pc:sldLayoutMk cId="2552641140" sldId="2147483660"/>
              <ac:spMk id="5" creationId="{E3AE8D94-FBEC-45F4-9E29-E69D7A23752F}"/>
            </ac:spMkLst>
          </pc:spChg>
          <pc:spChg chg="mod">
            <ac:chgData name="Bohms, H.M. (Michel)" userId="f0b80a2c-ca6a-4850-9433-81e4d17ec5c1" providerId="ADAL" clId="{FCB448EA-6AB6-4D36-914C-E7A4A5CE42CA}" dt="2021-10-26T14:41:02.628" v="4466" actId="790"/>
            <ac:spMkLst>
              <pc:docMk/>
              <pc:sldMasterMk cId="2831793803" sldId="2147483648"/>
              <pc:sldLayoutMk cId="2552641140" sldId="2147483660"/>
              <ac:spMk id="11" creationId="{49A542DA-75FE-4413-AC0E-7C8134E2722B}"/>
            </ac:spMkLst>
          </pc:spChg>
          <pc:spChg chg="mod">
            <ac:chgData name="Bohms, H.M. (Michel)" userId="f0b80a2c-ca6a-4850-9433-81e4d17ec5c1" providerId="ADAL" clId="{FCB448EA-6AB6-4D36-914C-E7A4A5CE42CA}" dt="2021-10-26T14:41:02.617" v="4459" actId="790"/>
            <ac:spMkLst>
              <pc:docMk/>
              <pc:sldMasterMk cId="2831793803" sldId="2147483648"/>
              <pc:sldLayoutMk cId="2552641140" sldId="2147483660"/>
              <ac:spMk id="120" creationId="{4554CBC1-67C3-40B3-B69E-583693464CAB}"/>
            </ac:spMkLst>
          </pc:spChg>
          <pc:spChg chg="mod">
            <ac:chgData name="Bohms, H.M. (Michel)" userId="f0b80a2c-ca6a-4850-9433-81e4d17ec5c1" providerId="ADAL" clId="{FCB448EA-6AB6-4D36-914C-E7A4A5CE42CA}" dt="2021-10-26T14:41:02.618" v="4460" actId="790"/>
            <ac:spMkLst>
              <pc:docMk/>
              <pc:sldMasterMk cId="2831793803" sldId="2147483648"/>
              <pc:sldLayoutMk cId="2552641140" sldId="2147483660"/>
              <ac:spMk id="149" creationId="{E909BB5C-4BBE-4A17-B7C9-9421049DFC83}"/>
            </ac:spMkLst>
          </pc:spChg>
          <pc:spChg chg="mod">
            <ac:chgData name="Bohms, H.M. (Michel)" userId="f0b80a2c-ca6a-4850-9433-81e4d17ec5c1" providerId="ADAL" clId="{FCB448EA-6AB6-4D36-914C-E7A4A5CE42CA}" dt="2021-10-26T14:41:02.622" v="4462" actId="790"/>
            <ac:spMkLst>
              <pc:docMk/>
              <pc:sldMasterMk cId="2831793803" sldId="2147483648"/>
              <pc:sldLayoutMk cId="2552641140" sldId="2147483660"/>
              <ac:spMk id="188" creationId="{0913F88F-D24E-4B05-A0C4-5702DF7B6B07}"/>
            </ac:spMkLst>
          </pc:spChg>
          <pc:spChg chg="mod">
            <ac:chgData name="Bohms, H.M. (Michel)" userId="f0b80a2c-ca6a-4850-9433-81e4d17ec5c1" providerId="ADAL" clId="{FCB448EA-6AB6-4D36-914C-E7A4A5CE42CA}" dt="2021-10-26T14:41:02.620" v="4461" actId="790"/>
            <ac:spMkLst>
              <pc:docMk/>
              <pc:sldMasterMk cId="2831793803" sldId="2147483648"/>
              <pc:sldLayoutMk cId="2552641140" sldId="2147483660"/>
              <ac:spMk id="194" creationId="{F2F8D9C1-29CC-4621-BC21-3CB89DBCB581}"/>
            </ac:spMkLst>
          </pc:spChg>
        </pc:sldLayoutChg>
        <pc:sldLayoutChg chg="modSp mod">
          <pc:chgData name="Bohms, H.M. (Michel)" userId="f0b80a2c-ca6a-4850-9433-81e4d17ec5c1" providerId="ADAL" clId="{FCB448EA-6AB6-4D36-914C-E7A4A5CE42CA}" dt="2021-10-26T14:41:02.615" v="4458" actId="790"/>
          <pc:sldLayoutMkLst>
            <pc:docMk/>
            <pc:sldMasterMk cId="2831793803" sldId="2147483648"/>
            <pc:sldLayoutMk cId="2535154168" sldId="2147483661"/>
          </pc:sldLayoutMkLst>
          <pc:spChg chg="mod">
            <ac:chgData name="Bohms, H.M. (Michel)" userId="f0b80a2c-ca6a-4850-9433-81e4d17ec5c1" providerId="ADAL" clId="{FCB448EA-6AB6-4D36-914C-E7A4A5CE42CA}" dt="2021-10-26T14:41:02.612" v="4456" actId="790"/>
            <ac:spMkLst>
              <pc:docMk/>
              <pc:sldMasterMk cId="2831793803" sldId="2147483648"/>
              <pc:sldLayoutMk cId="2535154168" sldId="2147483661"/>
              <ac:spMk id="2" creationId="{85E5B63B-737B-4ED0-9D1C-6EF631E4C587}"/>
            </ac:spMkLst>
          </pc:spChg>
          <pc:spChg chg="mod">
            <ac:chgData name="Bohms, H.M. (Michel)" userId="f0b80a2c-ca6a-4850-9433-81e4d17ec5c1" providerId="ADAL" clId="{FCB448EA-6AB6-4D36-914C-E7A4A5CE42CA}" dt="2021-10-26T14:41:02.608" v="4454" actId="790"/>
            <ac:spMkLst>
              <pc:docMk/>
              <pc:sldMasterMk cId="2831793803" sldId="2147483648"/>
              <pc:sldLayoutMk cId="2535154168" sldId="2147483661"/>
              <ac:spMk id="3" creationId="{ED12B838-4EBF-44B3-96A3-36FE4C106877}"/>
            </ac:spMkLst>
          </pc:spChg>
          <pc:spChg chg="mod">
            <ac:chgData name="Bohms, H.M. (Michel)" userId="f0b80a2c-ca6a-4850-9433-81e4d17ec5c1" providerId="ADAL" clId="{FCB448EA-6AB6-4D36-914C-E7A4A5CE42CA}" dt="2021-10-26T14:41:02.615" v="4458" actId="790"/>
            <ac:spMkLst>
              <pc:docMk/>
              <pc:sldMasterMk cId="2831793803" sldId="2147483648"/>
              <pc:sldLayoutMk cId="2535154168" sldId="2147483661"/>
              <ac:spMk id="4" creationId="{EBFCA198-B405-434C-BDB0-38D5BBFCB906}"/>
            </ac:spMkLst>
          </pc:spChg>
          <pc:spChg chg="mod">
            <ac:chgData name="Bohms, H.M. (Michel)" userId="f0b80a2c-ca6a-4850-9433-81e4d17ec5c1" providerId="ADAL" clId="{FCB448EA-6AB6-4D36-914C-E7A4A5CE42CA}" dt="2021-10-26T14:41:02.611" v="4455" actId="790"/>
            <ac:spMkLst>
              <pc:docMk/>
              <pc:sldMasterMk cId="2831793803" sldId="2147483648"/>
              <pc:sldLayoutMk cId="2535154168" sldId="2147483661"/>
              <ac:spMk id="5" creationId="{346F6343-BF0C-45C5-8131-6B001C7D364F}"/>
            </ac:spMkLst>
          </pc:spChg>
          <pc:spChg chg="mod">
            <ac:chgData name="Bohms, H.M. (Michel)" userId="f0b80a2c-ca6a-4850-9433-81e4d17ec5c1" providerId="ADAL" clId="{FCB448EA-6AB6-4D36-914C-E7A4A5CE42CA}" dt="2021-10-26T14:41:02.614" v="4457" actId="790"/>
            <ac:spMkLst>
              <pc:docMk/>
              <pc:sldMasterMk cId="2831793803" sldId="2147483648"/>
              <pc:sldLayoutMk cId="2535154168" sldId="2147483661"/>
              <ac:spMk id="14" creationId="{45D054C6-955F-4524-B419-8433FE6D93D0}"/>
            </ac:spMkLst>
          </pc:spChg>
          <pc:spChg chg="mod">
            <ac:chgData name="Bohms, H.M. (Michel)" userId="f0b80a2c-ca6a-4850-9433-81e4d17ec5c1" providerId="ADAL" clId="{FCB448EA-6AB6-4D36-914C-E7A4A5CE42CA}" dt="2021-10-26T14:41:02.605" v="4453" actId="790"/>
            <ac:spMkLst>
              <pc:docMk/>
              <pc:sldMasterMk cId="2831793803" sldId="2147483648"/>
              <pc:sldLayoutMk cId="2535154168" sldId="2147483661"/>
              <ac:spMk id="15" creationId="{9FDA7449-64DA-4D83-8198-E1195E045EAA}"/>
            </ac:spMkLst>
          </pc:spChg>
          <pc:spChg chg="mod">
            <ac:chgData name="Bohms, H.M. (Michel)" userId="f0b80a2c-ca6a-4850-9433-81e4d17ec5c1" providerId="ADAL" clId="{FCB448EA-6AB6-4D36-914C-E7A4A5CE42CA}" dt="2021-10-26T14:41:02.596" v="4450" actId="790"/>
            <ac:spMkLst>
              <pc:docMk/>
              <pc:sldMasterMk cId="2831793803" sldId="2147483648"/>
              <pc:sldLayoutMk cId="2535154168" sldId="2147483661"/>
              <ac:spMk id="88" creationId="{8D3ABCD5-39BE-458B-B7CF-6498BB983A72}"/>
            </ac:spMkLst>
          </pc:spChg>
          <pc:spChg chg="mod">
            <ac:chgData name="Bohms, H.M. (Michel)" userId="f0b80a2c-ca6a-4850-9433-81e4d17ec5c1" providerId="ADAL" clId="{FCB448EA-6AB6-4D36-914C-E7A4A5CE42CA}" dt="2021-10-26T14:41:02.598" v="4451" actId="790"/>
            <ac:spMkLst>
              <pc:docMk/>
              <pc:sldMasterMk cId="2831793803" sldId="2147483648"/>
              <pc:sldLayoutMk cId="2535154168" sldId="2147483661"/>
              <ac:spMk id="151" creationId="{5CFE7F97-2109-4DE1-997E-438DDA5BA466}"/>
            </ac:spMkLst>
          </pc:spChg>
          <pc:spChg chg="mod">
            <ac:chgData name="Bohms, H.M. (Michel)" userId="f0b80a2c-ca6a-4850-9433-81e4d17ec5c1" providerId="ADAL" clId="{FCB448EA-6AB6-4D36-914C-E7A4A5CE42CA}" dt="2021-10-26T14:41:02.601" v="4452" actId="790"/>
            <ac:spMkLst>
              <pc:docMk/>
              <pc:sldMasterMk cId="2831793803" sldId="2147483648"/>
              <pc:sldLayoutMk cId="2535154168" sldId="2147483661"/>
              <ac:spMk id="200" creationId="{CF022E84-EA7B-4026-848E-672D4DD41118}"/>
            </ac:spMkLst>
          </pc:spChg>
        </pc:sldLayoutChg>
        <pc:sldLayoutChg chg="modSp mod">
          <pc:chgData name="Bohms, H.M. (Michel)" userId="f0b80a2c-ca6a-4850-9433-81e4d17ec5c1" providerId="ADAL" clId="{FCB448EA-6AB6-4D36-914C-E7A4A5CE42CA}" dt="2021-10-26T14:41:02.663" v="4488" actId="790"/>
          <pc:sldLayoutMkLst>
            <pc:docMk/>
            <pc:sldMasterMk cId="2831793803" sldId="2147483648"/>
            <pc:sldLayoutMk cId="3394394779" sldId="2147483673"/>
          </pc:sldLayoutMkLst>
          <pc:spChg chg="mod">
            <ac:chgData name="Bohms, H.M. (Michel)" userId="f0b80a2c-ca6a-4850-9433-81e4d17ec5c1" providerId="ADAL" clId="{FCB448EA-6AB6-4D36-914C-E7A4A5CE42CA}" dt="2021-10-26T14:41:02.661" v="4486" actId="790"/>
            <ac:spMkLst>
              <pc:docMk/>
              <pc:sldMasterMk cId="2831793803" sldId="2147483648"/>
              <pc:sldLayoutMk cId="3394394779" sldId="2147483673"/>
              <ac:spMk id="2" creationId="{15E3676A-D700-48A0-9803-EC20262D46E9}"/>
            </ac:spMkLst>
          </pc:spChg>
          <pc:spChg chg="mod">
            <ac:chgData name="Bohms, H.M. (Michel)" userId="f0b80a2c-ca6a-4850-9433-81e4d17ec5c1" providerId="ADAL" clId="{FCB448EA-6AB6-4D36-914C-E7A4A5CE42CA}" dt="2021-10-26T14:41:02.658" v="4484" actId="790"/>
            <ac:spMkLst>
              <pc:docMk/>
              <pc:sldMasterMk cId="2831793803" sldId="2147483648"/>
              <pc:sldLayoutMk cId="3394394779" sldId="2147483673"/>
              <ac:spMk id="3" creationId="{48DD1861-5D02-4224-9D47-C736F5593874}"/>
            </ac:spMkLst>
          </pc:spChg>
          <pc:spChg chg="mod">
            <ac:chgData name="Bohms, H.M. (Michel)" userId="f0b80a2c-ca6a-4850-9433-81e4d17ec5c1" providerId="ADAL" clId="{FCB448EA-6AB6-4D36-914C-E7A4A5CE42CA}" dt="2021-10-26T14:41:02.663" v="4488" actId="790"/>
            <ac:spMkLst>
              <pc:docMk/>
              <pc:sldMasterMk cId="2831793803" sldId="2147483648"/>
              <pc:sldLayoutMk cId="3394394779" sldId="2147483673"/>
              <ac:spMk id="4" creationId="{291F2DBB-1D04-4179-B672-36006C97FF23}"/>
            </ac:spMkLst>
          </pc:spChg>
          <pc:spChg chg="mod">
            <ac:chgData name="Bohms, H.M. (Michel)" userId="f0b80a2c-ca6a-4850-9433-81e4d17ec5c1" providerId="ADAL" clId="{FCB448EA-6AB6-4D36-914C-E7A4A5CE42CA}" dt="2021-10-26T14:41:02.659" v="4485" actId="790"/>
            <ac:spMkLst>
              <pc:docMk/>
              <pc:sldMasterMk cId="2831793803" sldId="2147483648"/>
              <pc:sldLayoutMk cId="3394394779" sldId="2147483673"/>
              <ac:spMk id="5" creationId="{887590F9-336B-43EA-90C1-F90994ABAF7A}"/>
            </ac:spMkLst>
          </pc:spChg>
          <pc:spChg chg="mod">
            <ac:chgData name="Bohms, H.M. (Michel)" userId="f0b80a2c-ca6a-4850-9433-81e4d17ec5c1" providerId="ADAL" clId="{FCB448EA-6AB6-4D36-914C-E7A4A5CE42CA}" dt="2021-10-26T14:41:02.650" v="4479" actId="790"/>
            <ac:spMkLst>
              <pc:docMk/>
              <pc:sldMasterMk cId="2831793803" sldId="2147483648"/>
              <pc:sldLayoutMk cId="3394394779" sldId="2147483673"/>
              <ac:spMk id="9" creationId="{306BD5D3-3967-499E-87C9-6F3A334CE769}"/>
            </ac:spMkLst>
          </pc:spChg>
          <pc:spChg chg="mod">
            <ac:chgData name="Bohms, H.M. (Michel)" userId="f0b80a2c-ca6a-4850-9433-81e4d17ec5c1" providerId="ADAL" clId="{FCB448EA-6AB6-4D36-914C-E7A4A5CE42CA}" dt="2021-10-26T14:41:02.662" v="4487"/>
            <ac:spMkLst>
              <pc:docMk/>
              <pc:sldMasterMk cId="2831793803" sldId="2147483648"/>
              <pc:sldLayoutMk cId="3394394779" sldId="2147483673"/>
              <ac:spMk id="11" creationId="{F6910D76-D499-4C78-8F33-CDD881528D6A}"/>
            </ac:spMkLst>
          </pc:spChg>
          <pc:spChg chg="mod">
            <ac:chgData name="Bohms, H.M. (Michel)" userId="f0b80a2c-ca6a-4850-9433-81e4d17ec5c1" providerId="ADAL" clId="{FCB448EA-6AB6-4D36-914C-E7A4A5CE42CA}" dt="2021-10-26T14:41:02.648" v="4477" actId="790"/>
            <ac:spMkLst>
              <pc:docMk/>
              <pc:sldMasterMk cId="2831793803" sldId="2147483648"/>
              <pc:sldLayoutMk cId="3394394779" sldId="2147483673"/>
              <ac:spMk id="12" creationId="{D2D6917A-A3A5-482F-A0D3-BD7F10CD032E}"/>
            </ac:spMkLst>
          </pc:spChg>
          <pc:spChg chg="mod">
            <ac:chgData name="Bohms, H.M. (Michel)" userId="f0b80a2c-ca6a-4850-9433-81e4d17ec5c1" providerId="ADAL" clId="{FCB448EA-6AB6-4D36-914C-E7A4A5CE42CA}" dt="2021-10-26T14:41:02.652" v="4480" actId="790"/>
            <ac:spMkLst>
              <pc:docMk/>
              <pc:sldMasterMk cId="2831793803" sldId="2147483648"/>
              <pc:sldLayoutMk cId="3394394779" sldId="2147483673"/>
              <ac:spMk id="25" creationId="{31D9F5AF-1CE4-492D-9595-51DA14E36D64}"/>
            </ac:spMkLst>
          </pc:spChg>
          <pc:spChg chg="mod">
            <ac:chgData name="Bohms, H.M. (Michel)" userId="f0b80a2c-ca6a-4850-9433-81e4d17ec5c1" providerId="ADAL" clId="{FCB448EA-6AB6-4D36-914C-E7A4A5CE42CA}" dt="2021-10-26T14:41:02.654" v="4481" actId="790"/>
            <ac:spMkLst>
              <pc:docMk/>
              <pc:sldMasterMk cId="2831793803" sldId="2147483648"/>
              <pc:sldLayoutMk cId="3394394779" sldId="2147483673"/>
              <ac:spMk id="26" creationId="{6CA30C58-356F-4E30-A02E-60F3A8720228}"/>
            </ac:spMkLst>
          </pc:spChg>
          <pc:spChg chg="mod">
            <ac:chgData name="Bohms, H.M. (Michel)" userId="f0b80a2c-ca6a-4850-9433-81e4d17ec5c1" providerId="ADAL" clId="{FCB448EA-6AB6-4D36-914C-E7A4A5CE42CA}" dt="2021-10-26T14:41:02.655" v="4482" actId="790"/>
            <ac:spMkLst>
              <pc:docMk/>
              <pc:sldMasterMk cId="2831793803" sldId="2147483648"/>
              <pc:sldLayoutMk cId="3394394779" sldId="2147483673"/>
              <ac:spMk id="27" creationId="{AEF8CBF0-1080-4328-90E3-E6A453C76D1C}"/>
            </ac:spMkLst>
          </pc:spChg>
          <pc:spChg chg="mod">
            <ac:chgData name="Bohms, H.M. (Michel)" userId="f0b80a2c-ca6a-4850-9433-81e4d17ec5c1" providerId="ADAL" clId="{FCB448EA-6AB6-4D36-914C-E7A4A5CE42CA}" dt="2021-10-26T14:41:02.656" v="4483" actId="790"/>
            <ac:spMkLst>
              <pc:docMk/>
              <pc:sldMasterMk cId="2831793803" sldId="2147483648"/>
              <pc:sldLayoutMk cId="3394394779" sldId="2147483673"/>
              <ac:spMk id="28" creationId="{55C5D643-B0DA-4055-86A8-0F037C18CC31}"/>
            </ac:spMkLst>
          </pc:spChg>
          <pc:spChg chg="mod">
            <ac:chgData name="Bohms, H.M. (Michel)" userId="f0b80a2c-ca6a-4850-9433-81e4d17ec5c1" providerId="ADAL" clId="{FCB448EA-6AB6-4D36-914C-E7A4A5CE42CA}" dt="2021-10-26T14:41:02.649" v="4478" actId="790"/>
            <ac:spMkLst>
              <pc:docMk/>
              <pc:sldMasterMk cId="2831793803" sldId="2147483648"/>
              <pc:sldLayoutMk cId="3394394779" sldId="2147483673"/>
              <ac:spMk id="53" creationId="{27489788-7523-4049-B6A4-83AEF6154017}"/>
            </ac:spMkLst>
          </pc:spChg>
        </pc:sldLayoutChg>
        <pc:sldLayoutChg chg="modSp mod">
          <pc:chgData name="Bohms, H.M. (Michel)" userId="f0b80a2c-ca6a-4850-9433-81e4d17ec5c1" providerId="ADAL" clId="{FCB448EA-6AB6-4D36-914C-E7A4A5CE42CA}" dt="2021-10-26T14:41:02.811" v="4602" actId="790"/>
          <pc:sldLayoutMkLst>
            <pc:docMk/>
            <pc:sldMasterMk cId="2831793803" sldId="2147483648"/>
            <pc:sldLayoutMk cId="850400382" sldId="2147483675"/>
          </pc:sldLayoutMkLst>
          <pc:spChg chg="mod">
            <ac:chgData name="Bohms, H.M. (Michel)" userId="f0b80a2c-ca6a-4850-9433-81e4d17ec5c1" providerId="ADAL" clId="{FCB448EA-6AB6-4D36-914C-E7A4A5CE42CA}" dt="2021-10-26T14:41:02.808" v="4600" actId="790"/>
            <ac:spMkLst>
              <pc:docMk/>
              <pc:sldMasterMk cId="2831793803" sldId="2147483648"/>
              <pc:sldLayoutMk cId="850400382" sldId="2147483675"/>
              <ac:spMk id="2" creationId="{39C59A2A-E932-4F20-ADBB-B7C76E26CBDC}"/>
            </ac:spMkLst>
          </pc:spChg>
          <pc:spChg chg="mod">
            <ac:chgData name="Bohms, H.M. (Michel)" userId="f0b80a2c-ca6a-4850-9433-81e4d17ec5c1" providerId="ADAL" clId="{FCB448EA-6AB6-4D36-914C-E7A4A5CE42CA}" dt="2021-10-26T14:41:02.805" v="4598" actId="790"/>
            <ac:spMkLst>
              <pc:docMk/>
              <pc:sldMasterMk cId="2831793803" sldId="2147483648"/>
              <pc:sldLayoutMk cId="850400382" sldId="2147483675"/>
              <ac:spMk id="3" creationId="{408CC563-ED69-4242-A700-66F529F00277}"/>
            </ac:spMkLst>
          </pc:spChg>
          <pc:spChg chg="mod">
            <ac:chgData name="Bohms, H.M. (Michel)" userId="f0b80a2c-ca6a-4850-9433-81e4d17ec5c1" providerId="ADAL" clId="{FCB448EA-6AB6-4D36-914C-E7A4A5CE42CA}" dt="2021-10-26T14:41:02.807" v="4599" actId="790"/>
            <ac:spMkLst>
              <pc:docMk/>
              <pc:sldMasterMk cId="2831793803" sldId="2147483648"/>
              <pc:sldLayoutMk cId="850400382" sldId="2147483675"/>
              <ac:spMk id="4" creationId="{D3F04256-5640-4A2F-9DE2-CA50AA5C4E19}"/>
            </ac:spMkLst>
          </pc:spChg>
          <pc:spChg chg="mod">
            <ac:chgData name="Bohms, H.M. (Michel)" userId="f0b80a2c-ca6a-4850-9433-81e4d17ec5c1" providerId="ADAL" clId="{FCB448EA-6AB6-4D36-914C-E7A4A5CE42CA}" dt="2021-10-26T14:41:02.811" v="4602" actId="790"/>
            <ac:spMkLst>
              <pc:docMk/>
              <pc:sldMasterMk cId="2831793803" sldId="2147483648"/>
              <pc:sldLayoutMk cId="850400382" sldId="2147483675"/>
              <ac:spMk id="5" creationId="{FF216664-7142-48FA-801A-A233888EAFDD}"/>
            </ac:spMkLst>
          </pc:spChg>
          <pc:spChg chg="mod">
            <ac:chgData name="Bohms, H.M. (Michel)" userId="f0b80a2c-ca6a-4850-9433-81e4d17ec5c1" providerId="ADAL" clId="{FCB448EA-6AB6-4D36-914C-E7A4A5CE42CA}" dt="2021-10-26T14:41:02.799" v="4588"/>
            <ac:spMkLst>
              <pc:docMk/>
              <pc:sldMasterMk cId="2831793803" sldId="2147483648"/>
              <pc:sldLayoutMk cId="850400382" sldId="2147483675"/>
              <ac:spMk id="22" creationId="{00000000-0000-0000-0000-000000000000}"/>
            </ac:spMkLst>
          </pc:spChg>
          <pc:spChg chg="mod">
            <ac:chgData name="Bohms, H.M. (Michel)" userId="f0b80a2c-ca6a-4850-9433-81e4d17ec5c1" providerId="ADAL" clId="{FCB448EA-6AB6-4D36-914C-E7A4A5CE42CA}" dt="2021-10-26T14:41:02.810" v="4601" actId="790"/>
            <ac:spMkLst>
              <pc:docMk/>
              <pc:sldMasterMk cId="2831793803" sldId="2147483648"/>
              <pc:sldLayoutMk cId="850400382" sldId="2147483675"/>
              <ac:spMk id="64" creationId="{9E282118-5AF8-446A-9FD3-768DDD6BCEAE}"/>
            </ac:spMkLst>
          </pc:spChg>
          <pc:spChg chg="mod">
            <ac:chgData name="Bohms, H.M. (Michel)" userId="f0b80a2c-ca6a-4850-9433-81e4d17ec5c1" providerId="ADAL" clId="{FCB448EA-6AB6-4D36-914C-E7A4A5CE42CA}" dt="2021-10-26T14:41:02.789" v="4576"/>
            <ac:spMkLst>
              <pc:docMk/>
              <pc:sldMasterMk cId="2831793803" sldId="2147483648"/>
              <pc:sldLayoutMk cId="850400382" sldId="2147483675"/>
              <ac:spMk id="101" creationId="{FA3930DD-DC22-421B-8B5C-ECC612505626}"/>
            </ac:spMkLst>
          </pc:spChg>
          <pc:spChg chg="mod">
            <ac:chgData name="Bohms, H.M. (Michel)" userId="f0b80a2c-ca6a-4850-9433-81e4d17ec5c1" providerId="ADAL" clId="{FCB448EA-6AB6-4D36-914C-E7A4A5CE42CA}" dt="2021-10-26T14:41:02.796" v="4586" actId="790"/>
            <ac:spMkLst>
              <pc:docMk/>
              <pc:sldMasterMk cId="2831793803" sldId="2147483648"/>
              <pc:sldLayoutMk cId="850400382" sldId="2147483675"/>
              <ac:spMk id="103" creationId="{82DED694-965C-41F6-8334-D160E5CDFC49}"/>
            </ac:spMkLst>
          </pc:spChg>
          <pc:spChg chg="mod">
            <ac:chgData name="Bohms, H.M. (Michel)" userId="f0b80a2c-ca6a-4850-9433-81e4d17ec5c1" providerId="ADAL" clId="{FCB448EA-6AB6-4D36-914C-E7A4A5CE42CA}" dt="2021-10-26T14:41:02.790" v="4577"/>
            <ac:spMkLst>
              <pc:docMk/>
              <pc:sldMasterMk cId="2831793803" sldId="2147483648"/>
              <pc:sldLayoutMk cId="850400382" sldId="2147483675"/>
              <ac:spMk id="104" creationId="{253B405D-F1AB-4817-B270-7BFFD3F3045F}"/>
            </ac:spMkLst>
          </pc:spChg>
          <pc:spChg chg="mod">
            <ac:chgData name="Bohms, H.M. (Michel)" userId="f0b80a2c-ca6a-4850-9433-81e4d17ec5c1" providerId="ADAL" clId="{FCB448EA-6AB6-4D36-914C-E7A4A5CE42CA}" dt="2021-10-26T14:41:02.790" v="4578"/>
            <ac:spMkLst>
              <pc:docMk/>
              <pc:sldMasterMk cId="2831793803" sldId="2147483648"/>
              <pc:sldLayoutMk cId="850400382" sldId="2147483675"/>
              <ac:spMk id="105" creationId="{D06D2B9A-2824-4C51-AC31-7B8A2F099D2A}"/>
            </ac:spMkLst>
          </pc:spChg>
          <pc:spChg chg="mod">
            <ac:chgData name="Bohms, H.M. (Michel)" userId="f0b80a2c-ca6a-4850-9433-81e4d17ec5c1" providerId="ADAL" clId="{FCB448EA-6AB6-4D36-914C-E7A4A5CE42CA}" dt="2021-10-26T14:41:02.791" v="4579"/>
            <ac:spMkLst>
              <pc:docMk/>
              <pc:sldMasterMk cId="2831793803" sldId="2147483648"/>
              <pc:sldLayoutMk cId="850400382" sldId="2147483675"/>
              <ac:spMk id="106" creationId="{2CBB626D-CD15-4693-8763-41BAEE5BF1E1}"/>
            </ac:spMkLst>
          </pc:spChg>
          <pc:spChg chg="mod">
            <ac:chgData name="Bohms, H.M. (Michel)" userId="f0b80a2c-ca6a-4850-9433-81e4d17ec5c1" providerId="ADAL" clId="{FCB448EA-6AB6-4D36-914C-E7A4A5CE42CA}" dt="2021-10-26T14:41:02.791" v="4580"/>
            <ac:spMkLst>
              <pc:docMk/>
              <pc:sldMasterMk cId="2831793803" sldId="2147483648"/>
              <pc:sldLayoutMk cId="850400382" sldId="2147483675"/>
              <ac:spMk id="107" creationId="{88ADBC97-6F7A-4743-A873-3D1D8CFFEC52}"/>
            </ac:spMkLst>
          </pc:spChg>
          <pc:spChg chg="mod">
            <ac:chgData name="Bohms, H.M. (Michel)" userId="f0b80a2c-ca6a-4850-9433-81e4d17ec5c1" providerId="ADAL" clId="{FCB448EA-6AB6-4D36-914C-E7A4A5CE42CA}" dt="2021-10-26T14:41:02.792" v="4581"/>
            <ac:spMkLst>
              <pc:docMk/>
              <pc:sldMasterMk cId="2831793803" sldId="2147483648"/>
              <pc:sldLayoutMk cId="850400382" sldId="2147483675"/>
              <ac:spMk id="108" creationId="{F1290261-F37B-486E-B055-2C1FF5B8542A}"/>
            </ac:spMkLst>
          </pc:spChg>
          <pc:spChg chg="mod">
            <ac:chgData name="Bohms, H.M. (Michel)" userId="f0b80a2c-ca6a-4850-9433-81e4d17ec5c1" providerId="ADAL" clId="{FCB448EA-6AB6-4D36-914C-E7A4A5CE42CA}" dt="2021-10-26T14:41:02.792" v="4582"/>
            <ac:spMkLst>
              <pc:docMk/>
              <pc:sldMasterMk cId="2831793803" sldId="2147483648"/>
              <pc:sldLayoutMk cId="850400382" sldId="2147483675"/>
              <ac:spMk id="109" creationId="{BF2DF362-BC86-44C1-A829-8F6669103432}"/>
            </ac:spMkLst>
          </pc:spChg>
          <pc:spChg chg="mod">
            <ac:chgData name="Bohms, H.M. (Michel)" userId="f0b80a2c-ca6a-4850-9433-81e4d17ec5c1" providerId="ADAL" clId="{FCB448EA-6AB6-4D36-914C-E7A4A5CE42CA}" dt="2021-10-26T14:41:02.793" v="4583"/>
            <ac:spMkLst>
              <pc:docMk/>
              <pc:sldMasterMk cId="2831793803" sldId="2147483648"/>
              <pc:sldLayoutMk cId="850400382" sldId="2147483675"/>
              <ac:spMk id="110" creationId="{9E3E5C86-3261-43B7-A062-873068475FB2}"/>
            </ac:spMkLst>
          </pc:spChg>
          <pc:spChg chg="mod">
            <ac:chgData name="Bohms, H.M. (Michel)" userId="f0b80a2c-ca6a-4850-9433-81e4d17ec5c1" providerId="ADAL" clId="{FCB448EA-6AB6-4D36-914C-E7A4A5CE42CA}" dt="2021-10-26T14:41:02.794" v="4584"/>
            <ac:spMkLst>
              <pc:docMk/>
              <pc:sldMasterMk cId="2831793803" sldId="2147483648"/>
              <pc:sldLayoutMk cId="850400382" sldId="2147483675"/>
              <ac:spMk id="111" creationId="{41E452AD-0E75-4DA7-8CD7-967C66DC88BE}"/>
            </ac:spMkLst>
          </pc:spChg>
          <pc:spChg chg="mod">
            <ac:chgData name="Bohms, H.M. (Michel)" userId="f0b80a2c-ca6a-4850-9433-81e4d17ec5c1" providerId="ADAL" clId="{FCB448EA-6AB6-4D36-914C-E7A4A5CE42CA}" dt="2021-10-26T14:41:02.794" v="4585"/>
            <ac:spMkLst>
              <pc:docMk/>
              <pc:sldMasterMk cId="2831793803" sldId="2147483648"/>
              <pc:sldLayoutMk cId="850400382" sldId="2147483675"/>
              <ac:spMk id="112" creationId="{9993F58D-1819-4524-8E3B-17F2D1752223}"/>
            </ac:spMkLst>
          </pc:spChg>
          <pc:spChg chg="mod">
            <ac:chgData name="Bohms, H.M. (Michel)" userId="f0b80a2c-ca6a-4850-9433-81e4d17ec5c1" providerId="ADAL" clId="{FCB448EA-6AB6-4D36-914C-E7A4A5CE42CA}" dt="2021-10-26T14:41:02.800" v="4589"/>
            <ac:spMkLst>
              <pc:docMk/>
              <pc:sldMasterMk cId="2831793803" sldId="2147483648"/>
              <pc:sldLayoutMk cId="850400382" sldId="2147483675"/>
              <ac:spMk id="113" creationId="{DC0E2FE1-67A8-4896-AAD4-23189DD2CEC4}"/>
            </ac:spMkLst>
          </pc:spChg>
          <pc:spChg chg="mod">
            <ac:chgData name="Bohms, H.M. (Michel)" userId="f0b80a2c-ca6a-4850-9433-81e4d17ec5c1" providerId="ADAL" clId="{FCB448EA-6AB6-4D36-914C-E7A4A5CE42CA}" dt="2021-10-26T14:41:02.800" v="4590"/>
            <ac:spMkLst>
              <pc:docMk/>
              <pc:sldMasterMk cId="2831793803" sldId="2147483648"/>
              <pc:sldLayoutMk cId="850400382" sldId="2147483675"/>
              <ac:spMk id="114" creationId="{E47D8EC2-0522-466E-84C1-3C645FA9D7A8}"/>
            </ac:spMkLst>
          </pc:spChg>
          <pc:spChg chg="mod">
            <ac:chgData name="Bohms, H.M. (Michel)" userId="f0b80a2c-ca6a-4850-9433-81e4d17ec5c1" providerId="ADAL" clId="{FCB448EA-6AB6-4D36-914C-E7A4A5CE42CA}" dt="2021-10-26T14:41:02.801" v="4591"/>
            <ac:spMkLst>
              <pc:docMk/>
              <pc:sldMasterMk cId="2831793803" sldId="2147483648"/>
              <pc:sldLayoutMk cId="850400382" sldId="2147483675"/>
              <ac:spMk id="115" creationId="{49DD3396-184F-49E8-B98D-B34CD946E474}"/>
            </ac:spMkLst>
          </pc:spChg>
          <pc:spChg chg="mod">
            <ac:chgData name="Bohms, H.M. (Michel)" userId="f0b80a2c-ca6a-4850-9433-81e4d17ec5c1" providerId="ADAL" clId="{FCB448EA-6AB6-4D36-914C-E7A4A5CE42CA}" dt="2021-10-26T14:41:02.801" v="4592"/>
            <ac:spMkLst>
              <pc:docMk/>
              <pc:sldMasterMk cId="2831793803" sldId="2147483648"/>
              <pc:sldLayoutMk cId="850400382" sldId="2147483675"/>
              <ac:spMk id="116" creationId="{169552EF-8046-4EA6-BFCC-CCED87C29DBE}"/>
            </ac:spMkLst>
          </pc:spChg>
          <pc:spChg chg="mod">
            <ac:chgData name="Bohms, H.M. (Michel)" userId="f0b80a2c-ca6a-4850-9433-81e4d17ec5c1" providerId="ADAL" clId="{FCB448EA-6AB6-4D36-914C-E7A4A5CE42CA}" dt="2021-10-26T14:41:02.802" v="4593"/>
            <ac:spMkLst>
              <pc:docMk/>
              <pc:sldMasterMk cId="2831793803" sldId="2147483648"/>
              <pc:sldLayoutMk cId="850400382" sldId="2147483675"/>
              <ac:spMk id="117" creationId="{E0C40C85-8D56-43B5-B229-590322AB9B05}"/>
            </ac:spMkLst>
          </pc:spChg>
          <pc:spChg chg="mod">
            <ac:chgData name="Bohms, H.M. (Michel)" userId="f0b80a2c-ca6a-4850-9433-81e4d17ec5c1" providerId="ADAL" clId="{FCB448EA-6AB6-4D36-914C-E7A4A5CE42CA}" dt="2021-10-26T14:41:02.802" v="4594"/>
            <ac:spMkLst>
              <pc:docMk/>
              <pc:sldMasterMk cId="2831793803" sldId="2147483648"/>
              <pc:sldLayoutMk cId="850400382" sldId="2147483675"/>
              <ac:spMk id="118" creationId="{296C5D1B-4354-448F-A9FA-2AAFEDCF744D}"/>
            </ac:spMkLst>
          </pc:spChg>
          <pc:spChg chg="mod">
            <ac:chgData name="Bohms, H.M. (Michel)" userId="f0b80a2c-ca6a-4850-9433-81e4d17ec5c1" providerId="ADAL" clId="{FCB448EA-6AB6-4D36-914C-E7A4A5CE42CA}" dt="2021-10-26T14:41:02.803" v="4595"/>
            <ac:spMkLst>
              <pc:docMk/>
              <pc:sldMasterMk cId="2831793803" sldId="2147483648"/>
              <pc:sldLayoutMk cId="850400382" sldId="2147483675"/>
              <ac:spMk id="119" creationId="{89AAB85E-0605-45B6-89ED-B21671AEA727}"/>
            </ac:spMkLst>
          </pc:spChg>
          <pc:spChg chg="mod">
            <ac:chgData name="Bohms, H.M. (Michel)" userId="f0b80a2c-ca6a-4850-9433-81e4d17ec5c1" providerId="ADAL" clId="{FCB448EA-6AB6-4D36-914C-E7A4A5CE42CA}" dt="2021-10-26T14:41:02.803" v="4596"/>
            <ac:spMkLst>
              <pc:docMk/>
              <pc:sldMasterMk cId="2831793803" sldId="2147483648"/>
              <pc:sldLayoutMk cId="850400382" sldId="2147483675"/>
              <ac:spMk id="120" creationId="{12C7B200-4535-4035-A3AC-7FB26B243553}"/>
            </ac:spMkLst>
          </pc:spChg>
          <pc:spChg chg="mod">
            <ac:chgData name="Bohms, H.M. (Michel)" userId="f0b80a2c-ca6a-4850-9433-81e4d17ec5c1" providerId="ADAL" clId="{FCB448EA-6AB6-4D36-914C-E7A4A5CE42CA}" dt="2021-10-26T14:41:02.804" v="4597"/>
            <ac:spMkLst>
              <pc:docMk/>
              <pc:sldMasterMk cId="2831793803" sldId="2147483648"/>
              <pc:sldLayoutMk cId="850400382" sldId="2147483675"/>
              <ac:spMk id="121" creationId="{93142C17-873E-4A17-89D0-A06014C1E48B}"/>
            </ac:spMkLst>
          </pc:spChg>
          <pc:spChg chg="mod">
            <ac:chgData name="Bohms, H.M. (Michel)" userId="f0b80a2c-ca6a-4850-9433-81e4d17ec5c1" providerId="ADAL" clId="{FCB448EA-6AB6-4D36-914C-E7A4A5CE42CA}" dt="2021-10-26T14:41:02.798" v="4587" actId="790"/>
            <ac:spMkLst>
              <pc:docMk/>
              <pc:sldMasterMk cId="2831793803" sldId="2147483648"/>
              <pc:sldLayoutMk cId="850400382" sldId="2147483675"/>
              <ac:spMk id="181" creationId="{C9047537-E9D6-4F40-B0E8-24851E46D123}"/>
            </ac:spMkLst>
          </pc:spChg>
        </pc:sldLayoutChg>
        <pc:sldLayoutChg chg="modSp mod">
          <pc:chgData name="Bohms, H.M. (Michel)" userId="f0b80a2c-ca6a-4850-9433-81e4d17ec5c1" providerId="ADAL" clId="{FCB448EA-6AB6-4D36-914C-E7A4A5CE42CA}" dt="2021-10-26T14:41:02.711" v="4525" actId="790"/>
          <pc:sldLayoutMkLst>
            <pc:docMk/>
            <pc:sldMasterMk cId="2831793803" sldId="2147483648"/>
            <pc:sldLayoutMk cId="936490875" sldId="2147483681"/>
          </pc:sldLayoutMkLst>
          <pc:spChg chg="mod">
            <ac:chgData name="Bohms, H.M. (Michel)" userId="f0b80a2c-ca6a-4850-9433-81e4d17ec5c1" providerId="ADAL" clId="{FCB448EA-6AB6-4D36-914C-E7A4A5CE42CA}" dt="2021-10-26T14:41:02.709" v="4523" actId="790"/>
            <ac:spMkLst>
              <pc:docMk/>
              <pc:sldMasterMk cId="2831793803" sldId="2147483648"/>
              <pc:sldLayoutMk cId="936490875" sldId="2147483681"/>
              <ac:spMk id="2" creationId="{BFEDC453-C5F4-462B-A286-84B404146005}"/>
            </ac:spMkLst>
          </pc:spChg>
          <pc:spChg chg="mod">
            <ac:chgData name="Bohms, H.M. (Michel)" userId="f0b80a2c-ca6a-4850-9433-81e4d17ec5c1" providerId="ADAL" clId="{FCB448EA-6AB6-4D36-914C-E7A4A5CE42CA}" dt="2021-10-26T14:41:02.706" v="4521" actId="790"/>
            <ac:spMkLst>
              <pc:docMk/>
              <pc:sldMasterMk cId="2831793803" sldId="2147483648"/>
              <pc:sldLayoutMk cId="936490875" sldId="2147483681"/>
              <ac:spMk id="3" creationId="{8403D489-FF50-402C-9D46-DBA4536F0FD9}"/>
            </ac:spMkLst>
          </pc:spChg>
          <pc:spChg chg="mod">
            <ac:chgData name="Bohms, H.M. (Michel)" userId="f0b80a2c-ca6a-4850-9433-81e4d17ec5c1" providerId="ADAL" clId="{FCB448EA-6AB6-4D36-914C-E7A4A5CE42CA}" dt="2021-10-26T14:41:02.711" v="4525" actId="790"/>
            <ac:spMkLst>
              <pc:docMk/>
              <pc:sldMasterMk cId="2831793803" sldId="2147483648"/>
              <pc:sldLayoutMk cId="936490875" sldId="2147483681"/>
              <ac:spMk id="4" creationId="{C5421215-5092-45CD-A09F-430CF85C27E5}"/>
            </ac:spMkLst>
          </pc:spChg>
          <pc:spChg chg="mod">
            <ac:chgData name="Bohms, H.M. (Michel)" userId="f0b80a2c-ca6a-4850-9433-81e4d17ec5c1" providerId="ADAL" clId="{FCB448EA-6AB6-4D36-914C-E7A4A5CE42CA}" dt="2021-10-26T14:41:02.707" v="4522" actId="790"/>
            <ac:spMkLst>
              <pc:docMk/>
              <pc:sldMasterMk cId="2831793803" sldId="2147483648"/>
              <pc:sldLayoutMk cId="936490875" sldId="2147483681"/>
              <ac:spMk id="5" creationId="{A45D3AD9-9191-46CE-AFA8-CFA359686ADF}"/>
            </ac:spMkLst>
          </pc:spChg>
          <pc:spChg chg="mod">
            <ac:chgData name="Bohms, H.M. (Michel)" userId="f0b80a2c-ca6a-4850-9433-81e4d17ec5c1" providerId="ADAL" clId="{FCB448EA-6AB6-4D36-914C-E7A4A5CE42CA}" dt="2021-10-26T14:41:02.710" v="4524"/>
            <ac:spMkLst>
              <pc:docMk/>
              <pc:sldMasterMk cId="2831793803" sldId="2147483648"/>
              <pc:sldLayoutMk cId="936490875" sldId="2147483681"/>
              <ac:spMk id="10" creationId="{EB946E15-2342-4A5B-885F-9F8E7DA1B845}"/>
            </ac:spMkLst>
          </pc:spChg>
          <pc:spChg chg="mod">
            <ac:chgData name="Bohms, H.M. (Michel)" userId="f0b80a2c-ca6a-4850-9433-81e4d17ec5c1" providerId="ADAL" clId="{FCB448EA-6AB6-4D36-914C-E7A4A5CE42CA}" dt="2021-10-26T14:41:02.701" v="4517" actId="790"/>
            <ac:spMkLst>
              <pc:docMk/>
              <pc:sldMasterMk cId="2831793803" sldId="2147483648"/>
              <pc:sldLayoutMk cId="936490875" sldId="2147483681"/>
              <ac:spMk id="11" creationId="{39B4DE28-927C-4A9A-B386-1193B50A67A8}"/>
            </ac:spMkLst>
          </pc:spChg>
          <pc:spChg chg="mod">
            <ac:chgData name="Bohms, H.M. (Michel)" userId="f0b80a2c-ca6a-4850-9433-81e4d17ec5c1" providerId="ADAL" clId="{FCB448EA-6AB6-4D36-914C-E7A4A5CE42CA}" dt="2021-10-26T14:41:02.702" v="4518" actId="790"/>
            <ac:spMkLst>
              <pc:docMk/>
              <pc:sldMasterMk cId="2831793803" sldId="2147483648"/>
              <pc:sldLayoutMk cId="936490875" sldId="2147483681"/>
              <ac:spMk id="12" creationId="{7FE4C19A-D28B-4125-A086-50989B966B05}"/>
            </ac:spMkLst>
          </pc:spChg>
          <pc:spChg chg="mod">
            <ac:chgData name="Bohms, H.M. (Michel)" userId="f0b80a2c-ca6a-4850-9433-81e4d17ec5c1" providerId="ADAL" clId="{FCB448EA-6AB6-4D36-914C-E7A4A5CE42CA}" dt="2021-10-26T14:41:02.703" v="4519" actId="790"/>
            <ac:spMkLst>
              <pc:docMk/>
              <pc:sldMasterMk cId="2831793803" sldId="2147483648"/>
              <pc:sldLayoutMk cId="936490875" sldId="2147483681"/>
              <ac:spMk id="13" creationId="{CDB020DD-AD9D-4C5D-9E52-5178CF800861}"/>
            </ac:spMkLst>
          </pc:spChg>
          <pc:spChg chg="mod">
            <ac:chgData name="Bohms, H.M. (Michel)" userId="f0b80a2c-ca6a-4850-9433-81e4d17ec5c1" providerId="ADAL" clId="{FCB448EA-6AB6-4D36-914C-E7A4A5CE42CA}" dt="2021-10-26T14:41:02.696" v="4514" actId="790"/>
            <ac:spMkLst>
              <pc:docMk/>
              <pc:sldMasterMk cId="2831793803" sldId="2147483648"/>
              <pc:sldLayoutMk cId="936490875" sldId="2147483681"/>
              <ac:spMk id="14" creationId="{481D7FAF-907F-4DFB-B826-61952457FF5A}"/>
            </ac:spMkLst>
          </pc:spChg>
          <pc:spChg chg="mod">
            <ac:chgData name="Bohms, H.M. (Michel)" userId="f0b80a2c-ca6a-4850-9433-81e4d17ec5c1" providerId="ADAL" clId="{FCB448EA-6AB6-4D36-914C-E7A4A5CE42CA}" dt="2021-10-26T14:41:02.699" v="4516" actId="790"/>
            <ac:spMkLst>
              <pc:docMk/>
              <pc:sldMasterMk cId="2831793803" sldId="2147483648"/>
              <pc:sldLayoutMk cId="936490875" sldId="2147483681"/>
              <ac:spMk id="15" creationId="{73A4E3CC-2B0D-43F7-BD39-0634CE23811E}"/>
            </ac:spMkLst>
          </pc:spChg>
          <pc:spChg chg="mod">
            <ac:chgData name="Bohms, H.M. (Michel)" userId="f0b80a2c-ca6a-4850-9433-81e4d17ec5c1" providerId="ADAL" clId="{FCB448EA-6AB6-4D36-914C-E7A4A5CE42CA}" dt="2021-10-26T14:41:02.698" v="4515" actId="790"/>
            <ac:spMkLst>
              <pc:docMk/>
              <pc:sldMasterMk cId="2831793803" sldId="2147483648"/>
              <pc:sldLayoutMk cId="936490875" sldId="2147483681"/>
              <ac:spMk id="84" creationId="{509D1DBF-53EC-4D6F-8ECF-1E96F36DB028}"/>
            </ac:spMkLst>
          </pc:spChg>
          <pc:spChg chg="mod">
            <ac:chgData name="Bohms, H.M. (Michel)" userId="f0b80a2c-ca6a-4850-9433-81e4d17ec5c1" providerId="ADAL" clId="{FCB448EA-6AB6-4D36-914C-E7A4A5CE42CA}" dt="2021-10-26T14:41:02.705" v="4520" actId="790"/>
            <ac:spMkLst>
              <pc:docMk/>
              <pc:sldMasterMk cId="2831793803" sldId="2147483648"/>
              <pc:sldLayoutMk cId="936490875" sldId="2147483681"/>
              <ac:spMk id="125" creationId="{B034ACD3-6841-4473-96D9-95380FBE6047}"/>
            </ac:spMkLst>
          </pc:spChg>
        </pc:sldLayoutChg>
        <pc:sldLayoutChg chg="modSp mod">
          <pc:chgData name="Bohms, H.M. (Michel)" userId="f0b80a2c-ca6a-4850-9433-81e4d17ec5c1" providerId="ADAL" clId="{FCB448EA-6AB6-4D36-914C-E7A4A5CE42CA}" dt="2021-10-26T14:41:02.732" v="4534" actId="790"/>
          <pc:sldLayoutMkLst>
            <pc:docMk/>
            <pc:sldMasterMk cId="2831793803" sldId="2147483648"/>
            <pc:sldLayoutMk cId="185354501" sldId="2147483691"/>
          </pc:sldLayoutMkLst>
          <pc:spChg chg="mod">
            <ac:chgData name="Bohms, H.M. (Michel)" userId="f0b80a2c-ca6a-4850-9433-81e4d17ec5c1" providerId="ADAL" clId="{FCB448EA-6AB6-4D36-914C-E7A4A5CE42CA}" dt="2021-10-26T14:41:02.727" v="4532" actId="790"/>
            <ac:spMkLst>
              <pc:docMk/>
              <pc:sldMasterMk cId="2831793803" sldId="2147483648"/>
              <pc:sldLayoutMk cId="185354501" sldId="2147483691"/>
              <ac:spMk id="2" creationId="{0C677E30-10AA-4FF6-A582-79C8DAF81944}"/>
            </ac:spMkLst>
          </pc:spChg>
          <pc:spChg chg="mod">
            <ac:chgData name="Bohms, H.M. (Michel)" userId="f0b80a2c-ca6a-4850-9433-81e4d17ec5c1" providerId="ADAL" clId="{FCB448EA-6AB6-4D36-914C-E7A4A5CE42CA}" dt="2021-10-26T14:41:02.722" v="4530" actId="790"/>
            <ac:spMkLst>
              <pc:docMk/>
              <pc:sldMasterMk cId="2831793803" sldId="2147483648"/>
              <pc:sldLayoutMk cId="185354501" sldId="2147483691"/>
              <ac:spMk id="3" creationId="{E36650D5-D35B-4A05-8738-5E41FB834A99}"/>
            </ac:spMkLst>
          </pc:spChg>
          <pc:spChg chg="mod">
            <ac:chgData name="Bohms, H.M. (Michel)" userId="f0b80a2c-ca6a-4850-9433-81e4d17ec5c1" providerId="ADAL" clId="{FCB448EA-6AB6-4D36-914C-E7A4A5CE42CA}" dt="2021-10-26T14:41:02.732" v="4534" actId="790"/>
            <ac:spMkLst>
              <pc:docMk/>
              <pc:sldMasterMk cId="2831793803" sldId="2147483648"/>
              <pc:sldLayoutMk cId="185354501" sldId="2147483691"/>
              <ac:spMk id="4" creationId="{F73EDDC4-60D3-492A-BA8E-95D2C63DC8A5}"/>
            </ac:spMkLst>
          </pc:spChg>
          <pc:spChg chg="mod">
            <ac:chgData name="Bohms, H.M. (Michel)" userId="f0b80a2c-ca6a-4850-9433-81e4d17ec5c1" providerId="ADAL" clId="{FCB448EA-6AB6-4D36-914C-E7A4A5CE42CA}" dt="2021-10-26T14:41:02.724" v="4531" actId="790"/>
            <ac:spMkLst>
              <pc:docMk/>
              <pc:sldMasterMk cId="2831793803" sldId="2147483648"/>
              <pc:sldLayoutMk cId="185354501" sldId="2147483691"/>
              <ac:spMk id="5" creationId="{00022D51-D3A7-4140-8288-73E878CE5AE2}"/>
            </ac:spMkLst>
          </pc:spChg>
          <pc:spChg chg="mod">
            <ac:chgData name="Bohms, H.M. (Michel)" userId="f0b80a2c-ca6a-4850-9433-81e4d17ec5c1" providerId="ADAL" clId="{FCB448EA-6AB6-4D36-914C-E7A4A5CE42CA}" dt="2021-10-26T14:41:02.714" v="4527" actId="790"/>
            <ac:spMkLst>
              <pc:docMk/>
              <pc:sldMasterMk cId="2831793803" sldId="2147483648"/>
              <pc:sldLayoutMk cId="185354501" sldId="2147483691"/>
              <ac:spMk id="6" creationId="{1204C21B-610C-4232-9114-8B652A378043}"/>
            </ac:spMkLst>
          </pc:spChg>
          <pc:spChg chg="mod">
            <ac:chgData name="Bohms, H.M. (Michel)" userId="f0b80a2c-ca6a-4850-9433-81e4d17ec5c1" providerId="ADAL" clId="{FCB448EA-6AB6-4D36-914C-E7A4A5CE42CA}" dt="2021-10-26T14:41:02.730" v="4533" actId="790"/>
            <ac:spMkLst>
              <pc:docMk/>
              <pc:sldMasterMk cId="2831793803" sldId="2147483648"/>
              <pc:sldLayoutMk cId="185354501" sldId="2147483691"/>
              <ac:spMk id="8" creationId="{35A7389F-68D4-4B8C-B313-BD67376B30FB}"/>
            </ac:spMkLst>
          </pc:spChg>
          <pc:spChg chg="mod">
            <ac:chgData name="Bohms, H.M. (Michel)" userId="f0b80a2c-ca6a-4850-9433-81e4d17ec5c1" providerId="ADAL" clId="{FCB448EA-6AB6-4D36-914C-E7A4A5CE42CA}" dt="2021-10-26T14:41:02.717" v="4528" actId="790"/>
            <ac:spMkLst>
              <pc:docMk/>
              <pc:sldMasterMk cId="2831793803" sldId="2147483648"/>
              <pc:sldLayoutMk cId="185354501" sldId="2147483691"/>
              <ac:spMk id="13" creationId="{0982AE5E-692F-4CEB-971A-47A6024D73E9}"/>
            </ac:spMkLst>
          </pc:spChg>
          <pc:spChg chg="mod">
            <ac:chgData name="Bohms, H.M. (Michel)" userId="f0b80a2c-ca6a-4850-9433-81e4d17ec5c1" providerId="ADAL" clId="{FCB448EA-6AB6-4D36-914C-E7A4A5CE42CA}" dt="2021-10-26T14:41:02.713" v="4526" actId="790"/>
            <ac:spMkLst>
              <pc:docMk/>
              <pc:sldMasterMk cId="2831793803" sldId="2147483648"/>
              <pc:sldLayoutMk cId="185354501" sldId="2147483691"/>
              <ac:spMk id="147" creationId="{10750E06-3C52-478F-85A3-EF296A1C6288}"/>
            </ac:spMkLst>
          </pc:spChg>
          <pc:spChg chg="mod">
            <ac:chgData name="Bohms, H.M. (Michel)" userId="f0b80a2c-ca6a-4850-9433-81e4d17ec5c1" providerId="ADAL" clId="{FCB448EA-6AB6-4D36-914C-E7A4A5CE42CA}" dt="2021-10-26T14:41:02.719" v="4529" actId="790"/>
            <ac:spMkLst>
              <pc:docMk/>
              <pc:sldMasterMk cId="2831793803" sldId="2147483648"/>
              <pc:sldLayoutMk cId="185354501" sldId="2147483691"/>
              <ac:spMk id="149" creationId="{14A480CF-8312-41EF-9D7D-E426A1BBA759}"/>
            </ac:spMkLst>
          </pc:spChg>
        </pc:sldLayoutChg>
        <pc:sldLayoutChg chg="modSp mod">
          <pc:chgData name="Bohms, H.M. (Michel)" userId="f0b80a2c-ca6a-4850-9433-81e4d17ec5c1" providerId="ADAL" clId="{FCB448EA-6AB6-4D36-914C-E7A4A5CE42CA}" dt="2021-10-26T14:41:02.740" v="4539" actId="790"/>
          <pc:sldLayoutMkLst>
            <pc:docMk/>
            <pc:sldMasterMk cId="2831793803" sldId="2147483648"/>
            <pc:sldLayoutMk cId="2567620518" sldId="2147483692"/>
          </pc:sldLayoutMkLst>
          <pc:spChg chg="mod">
            <ac:chgData name="Bohms, H.M. (Michel)" userId="f0b80a2c-ca6a-4850-9433-81e4d17ec5c1" providerId="ADAL" clId="{FCB448EA-6AB6-4D36-914C-E7A4A5CE42CA}" dt="2021-10-26T14:41:02.740" v="4539" actId="790"/>
            <ac:spMkLst>
              <pc:docMk/>
              <pc:sldMasterMk cId="2831793803" sldId="2147483648"/>
              <pc:sldLayoutMk cId="2567620518" sldId="2147483692"/>
              <ac:spMk id="4" creationId="{2578D845-B8AD-412B-9C8F-C5259157CF8A}"/>
            </ac:spMkLst>
          </pc:spChg>
          <pc:spChg chg="mod">
            <ac:chgData name="Bohms, H.M. (Michel)" userId="f0b80a2c-ca6a-4850-9433-81e4d17ec5c1" providerId="ADAL" clId="{FCB448EA-6AB6-4D36-914C-E7A4A5CE42CA}" dt="2021-10-26T14:41:02.738" v="4538" actId="790"/>
            <ac:spMkLst>
              <pc:docMk/>
              <pc:sldMasterMk cId="2831793803" sldId="2147483648"/>
              <pc:sldLayoutMk cId="2567620518" sldId="2147483692"/>
              <ac:spMk id="7" creationId="{5E99D4F0-F15F-4BC3-A3B2-3C81C0662ABD}"/>
            </ac:spMkLst>
          </pc:spChg>
          <pc:spChg chg="mod">
            <ac:chgData name="Bohms, H.M. (Michel)" userId="f0b80a2c-ca6a-4850-9433-81e4d17ec5c1" providerId="ADAL" clId="{FCB448EA-6AB6-4D36-914C-E7A4A5CE42CA}" dt="2021-10-26T14:41:02.735" v="4536" actId="790"/>
            <ac:spMkLst>
              <pc:docMk/>
              <pc:sldMasterMk cId="2831793803" sldId="2147483648"/>
              <pc:sldLayoutMk cId="2567620518" sldId="2147483692"/>
              <ac:spMk id="12" creationId="{C7367DA8-F33F-498A-91F9-2C11185EE4DF}"/>
            </ac:spMkLst>
          </pc:spChg>
          <pc:spChg chg="mod">
            <ac:chgData name="Bohms, H.M. (Michel)" userId="f0b80a2c-ca6a-4850-9433-81e4d17ec5c1" providerId="ADAL" clId="{FCB448EA-6AB6-4D36-914C-E7A4A5CE42CA}" dt="2021-10-26T14:41:02.733" v="4535" actId="790"/>
            <ac:spMkLst>
              <pc:docMk/>
              <pc:sldMasterMk cId="2831793803" sldId="2147483648"/>
              <pc:sldLayoutMk cId="2567620518" sldId="2147483692"/>
              <ac:spMk id="70" creationId="{BB8F6390-EE72-42C8-A3A9-011C3620D453}"/>
            </ac:spMkLst>
          </pc:spChg>
          <pc:spChg chg="mod">
            <ac:chgData name="Bohms, H.M. (Michel)" userId="f0b80a2c-ca6a-4850-9433-81e4d17ec5c1" providerId="ADAL" clId="{FCB448EA-6AB6-4D36-914C-E7A4A5CE42CA}" dt="2021-10-26T14:41:02.736" v="4537" actId="790"/>
            <ac:spMkLst>
              <pc:docMk/>
              <pc:sldMasterMk cId="2831793803" sldId="2147483648"/>
              <pc:sldLayoutMk cId="2567620518" sldId="2147483692"/>
              <ac:spMk id="71" creationId="{DF136417-391A-4578-B74C-8E31F6459E91}"/>
            </ac:spMkLst>
          </pc:spChg>
        </pc:sldLayoutChg>
        <pc:sldLayoutChg chg="modSp mod">
          <pc:chgData name="Bohms, H.M. (Michel)" userId="f0b80a2c-ca6a-4850-9433-81e4d17ec5c1" providerId="ADAL" clId="{FCB448EA-6AB6-4D36-914C-E7A4A5CE42CA}" dt="2021-10-26T14:41:02.756" v="4548" actId="790"/>
          <pc:sldLayoutMkLst>
            <pc:docMk/>
            <pc:sldMasterMk cId="2831793803" sldId="2147483648"/>
            <pc:sldLayoutMk cId="2466264442" sldId="2147483693"/>
          </pc:sldLayoutMkLst>
          <pc:spChg chg="mod">
            <ac:chgData name="Bohms, H.M. (Michel)" userId="f0b80a2c-ca6a-4850-9433-81e4d17ec5c1" providerId="ADAL" clId="{FCB448EA-6AB6-4D36-914C-E7A4A5CE42CA}" dt="2021-10-26T14:41:02.753" v="4546" actId="790"/>
            <ac:spMkLst>
              <pc:docMk/>
              <pc:sldMasterMk cId="2831793803" sldId="2147483648"/>
              <pc:sldLayoutMk cId="2466264442" sldId="2147483693"/>
              <ac:spMk id="2" creationId="{B68E9A4E-CFB7-498C-9418-0E674E5CB79F}"/>
            </ac:spMkLst>
          </pc:spChg>
          <pc:spChg chg="mod">
            <ac:chgData name="Bohms, H.M. (Michel)" userId="f0b80a2c-ca6a-4850-9433-81e4d17ec5c1" providerId="ADAL" clId="{FCB448EA-6AB6-4D36-914C-E7A4A5CE42CA}" dt="2021-10-26T14:41:02.749" v="4544" actId="790"/>
            <ac:spMkLst>
              <pc:docMk/>
              <pc:sldMasterMk cId="2831793803" sldId="2147483648"/>
              <pc:sldLayoutMk cId="2466264442" sldId="2147483693"/>
              <ac:spMk id="3" creationId="{72D7BBC4-D7F7-48B7-AB38-64AB87EAAD58}"/>
            </ac:spMkLst>
          </pc:spChg>
          <pc:spChg chg="mod">
            <ac:chgData name="Bohms, H.M. (Michel)" userId="f0b80a2c-ca6a-4850-9433-81e4d17ec5c1" providerId="ADAL" clId="{FCB448EA-6AB6-4D36-914C-E7A4A5CE42CA}" dt="2021-10-26T14:41:02.751" v="4545" actId="790"/>
            <ac:spMkLst>
              <pc:docMk/>
              <pc:sldMasterMk cId="2831793803" sldId="2147483648"/>
              <pc:sldLayoutMk cId="2466264442" sldId="2147483693"/>
              <ac:spMk id="4" creationId="{CF83ABEA-06EE-49D7-9700-D62449E76C9D}"/>
            </ac:spMkLst>
          </pc:spChg>
          <pc:spChg chg="mod">
            <ac:chgData name="Bohms, H.M. (Michel)" userId="f0b80a2c-ca6a-4850-9433-81e4d17ec5c1" providerId="ADAL" clId="{FCB448EA-6AB6-4D36-914C-E7A4A5CE42CA}" dt="2021-10-26T14:41:02.756" v="4548" actId="790"/>
            <ac:spMkLst>
              <pc:docMk/>
              <pc:sldMasterMk cId="2831793803" sldId="2147483648"/>
              <pc:sldLayoutMk cId="2466264442" sldId="2147483693"/>
              <ac:spMk id="5" creationId="{BAB8C7C9-0BAF-44BF-A998-78B7AAF89E07}"/>
            </ac:spMkLst>
          </pc:spChg>
          <pc:spChg chg="mod">
            <ac:chgData name="Bohms, H.M. (Michel)" userId="f0b80a2c-ca6a-4850-9433-81e4d17ec5c1" providerId="ADAL" clId="{FCB448EA-6AB6-4D36-914C-E7A4A5CE42CA}" dt="2021-10-26T14:41:02.743" v="4541" actId="790"/>
            <ac:spMkLst>
              <pc:docMk/>
              <pc:sldMasterMk cId="2831793803" sldId="2147483648"/>
              <pc:sldLayoutMk cId="2466264442" sldId="2147483693"/>
              <ac:spMk id="7" creationId="{604FA606-9E53-4615-9E44-0305B6835DCC}"/>
            </ac:spMkLst>
          </pc:spChg>
          <pc:spChg chg="mod">
            <ac:chgData name="Bohms, H.M. (Michel)" userId="f0b80a2c-ca6a-4850-9433-81e4d17ec5c1" providerId="ADAL" clId="{FCB448EA-6AB6-4D36-914C-E7A4A5CE42CA}" dt="2021-10-26T14:41:02.754" v="4547" actId="790"/>
            <ac:spMkLst>
              <pc:docMk/>
              <pc:sldMasterMk cId="2831793803" sldId="2147483648"/>
              <pc:sldLayoutMk cId="2466264442" sldId="2147483693"/>
              <ac:spMk id="8" creationId="{FFE9FF37-6560-4D9B-B785-3E50511191DA}"/>
            </ac:spMkLst>
          </pc:spChg>
          <pc:spChg chg="mod">
            <ac:chgData name="Bohms, H.M. (Michel)" userId="f0b80a2c-ca6a-4850-9433-81e4d17ec5c1" providerId="ADAL" clId="{FCB448EA-6AB6-4D36-914C-E7A4A5CE42CA}" dt="2021-10-26T14:41:02.746" v="4542" actId="790"/>
            <ac:spMkLst>
              <pc:docMk/>
              <pc:sldMasterMk cId="2831793803" sldId="2147483648"/>
              <pc:sldLayoutMk cId="2466264442" sldId="2147483693"/>
              <ac:spMk id="17" creationId="{A9EF90CB-82B3-404C-BFD1-1B8F6979C4A8}"/>
            </ac:spMkLst>
          </pc:spChg>
          <pc:spChg chg="mod">
            <ac:chgData name="Bohms, H.M. (Michel)" userId="f0b80a2c-ca6a-4850-9433-81e4d17ec5c1" providerId="ADAL" clId="{FCB448EA-6AB6-4D36-914C-E7A4A5CE42CA}" dt="2021-10-26T14:41:02.742" v="4540" actId="790"/>
            <ac:spMkLst>
              <pc:docMk/>
              <pc:sldMasterMk cId="2831793803" sldId="2147483648"/>
              <pc:sldLayoutMk cId="2466264442" sldId="2147483693"/>
              <ac:spMk id="113" creationId="{AA104BE2-205C-4EDC-8A19-1948BA48A7A8}"/>
            </ac:spMkLst>
          </pc:spChg>
          <pc:spChg chg="mod">
            <ac:chgData name="Bohms, H.M. (Michel)" userId="f0b80a2c-ca6a-4850-9433-81e4d17ec5c1" providerId="ADAL" clId="{FCB448EA-6AB6-4D36-914C-E7A4A5CE42CA}" dt="2021-10-26T14:41:02.747" v="4543" actId="790"/>
            <ac:spMkLst>
              <pc:docMk/>
              <pc:sldMasterMk cId="2831793803" sldId="2147483648"/>
              <pc:sldLayoutMk cId="2466264442" sldId="2147483693"/>
              <ac:spMk id="114" creationId="{8D5794C3-72DD-49A2-ABFC-A23399FA1864}"/>
            </ac:spMkLst>
          </pc:spChg>
        </pc:sldLayoutChg>
        <pc:sldLayoutChg chg="modSp mod">
          <pc:chgData name="Bohms, H.M. (Michel)" userId="f0b80a2c-ca6a-4850-9433-81e4d17ec5c1" providerId="ADAL" clId="{FCB448EA-6AB6-4D36-914C-E7A4A5CE42CA}" dt="2021-10-26T14:41:02.769" v="4556" actId="790"/>
          <pc:sldLayoutMkLst>
            <pc:docMk/>
            <pc:sldMasterMk cId="2831793803" sldId="2147483648"/>
            <pc:sldLayoutMk cId="3909681948" sldId="2147483694"/>
          </pc:sldLayoutMkLst>
          <pc:spChg chg="mod">
            <ac:chgData name="Bohms, H.M. (Michel)" userId="f0b80a2c-ca6a-4850-9433-81e4d17ec5c1" providerId="ADAL" clId="{FCB448EA-6AB6-4D36-914C-E7A4A5CE42CA}" dt="2021-10-26T14:41:02.764" v="4553" actId="790"/>
            <ac:spMkLst>
              <pc:docMk/>
              <pc:sldMasterMk cId="2831793803" sldId="2147483648"/>
              <pc:sldLayoutMk cId="3909681948" sldId="2147483694"/>
              <ac:spMk id="2" creationId="{8747E6DF-A4F8-4062-AFDF-38DA5CCEF082}"/>
            </ac:spMkLst>
          </pc:spChg>
          <pc:spChg chg="mod">
            <ac:chgData name="Bohms, H.M. (Michel)" userId="f0b80a2c-ca6a-4850-9433-81e4d17ec5c1" providerId="ADAL" clId="{FCB448EA-6AB6-4D36-914C-E7A4A5CE42CA}" dt="2021-10-26T14:41:02.766" v="4554" actId="790"/>
            <ac:spMkLst>
              <pc:docMk/>
              <pc:sldMasterMk cId="2831793803" sldId="2147483648"/>
              <pc:sldLayoutMk cId="3909681948" sldId="2147483694"/>
              <ac:spMk id="3" creationId="{C22C2349-8920-4993-8A8C-69C3E4C1E620}"/>
            </ac:spMkLst>
          </pc:spChg>
          <pc:spChg chg="mod">
            <ac:chgData name="Bohms, H.M. (Michel)" userId="f0b80a2c-ca6a-4850-9433-81e4d17ec5c1" providerId="ADAL" clId="{FCB448EA-6AB6-4D36-914C-E7A4A5CE42CA}" dt="2021-10-26T14:41:02.769" v="4556" actId="790"/>
            <ac:spMkLst>
              <pc:docMk/>
              <pc:sldMasterMk cId="2831793803" sldId="2147483648"/>
              <pc:sldLayoutMk cId="3909681948" sldId="2147483694"/>
              <ac:spMk id="4" creationId="{81D2D415-A63C-43FA-9C59-DE172704F898}"/>
            </ac:spMkLst>
          </pc:spChg>
          <pc:spChg chg="mod">
            <ac:chgData name="Bohms, H.M. (Michel)" userId="f0b80a2c-ca6a-4850-9433-81e4d17ec5c1" providerId="ADAL" clId="{FCB448EA-6AB6-4D36-914C-E7A4A5CE42CA}" dt="2021-10-26T14:41:02.762" v="4552" actId="790"/>
            <ac:spMkLst>
              <pc:docMk/>
              <pc:sldMasterMk cId="2831793803" sldId="2147483648"/>
              <pc:sldLayoutMk cId="3909681948" sldId="2147483694"/>
              <ac:spMk id="5" creationId="{68BA24C3-EC0F-4F80-B1E5-AA27795CFFDD}"/>
            </ac:spMkLst>
          </pc:spChg>
          <pc:spChg chg="mod">
            <ac:chgData name="Bohms, H.M. (Michel)" userId="f0b80a2c-ca6a-4850-9433-81e4d17ec5c1" providerId="ADAL" clId="{FCB448EA-6AB6-4D36-914C-E7A4A5CE42CA}" dt="2021-10-26T14:41:02.767" v="4555" actId="790"/>
            <ac:spMkLst>
              <pc:docMk/>
              <pc:sldMasterMk cId="2831793803" sldId="2147483648"/>
              <pc:sldLayoutMk cId="3909681948" sldId="2147483694"/>
              <ac:spMk id="7" creationId="{523A6896-F7F6-4956-BC1B-5F4B366B1CF1}"/>
            </ac:spMkLst>
          </pc:spChg>
          <pc:spChg chg="mod">
            <ac:chgData name="Bohms, H.M. (Michel)" userId="f0b80a2c-ca6a-4850-9433-81e4d17ec5c1" providerId="ADAL" clId="{FCB448EA-6AB6-4D36-914C-E7A4A5CE42CA}" dt="2021-10-26T14:41:02.759" v="4550" actId="790"/>
            <ac:spMkLst>
              <pc:docMk/>
              <pc:sldMasterMk cId="2831793803" sldId="2147483648"/>
              <pc:sldLayoutMk cId="3909681948" sldId="2147483694"/>
              <ac:spMk id="12" creationId="{457A3439-4058-49AF-9A49-A641471A24C8}"/>
            </ac:spMkLst>
          </pc:spChg>
          <pc:spChg chg="mod">
            <ac:chgData name="Bohms, H.M. (Michel)" userId="f0b80a2c-ca6a-4850-9433-81e4d17ec5c1" providerId="ADAL" clId="{FCB448EA-6AB6-4D36-914C-E7A4A5CE42CA}" dt="2021-10-26T14:41:02.757" v="4549" actId="790"/>
            <ac:spMkLst>
              <pc:docMk/>
              <pc:sldMasterMk cId="2831793803" sldId="2147483648"/>
              <pc:sldLayoutMk cId="3909681948" sldId="2147483694"/>
              <ac:spMk id="45" creationId="{3967584A-33BF-485E-9830-D830A279659D}"/>
            </ac:spMkLst>
          </pc:spChg>
          <pc:spChg chg="mod">
            <ac:chgData name="Bohms, H.M. (Michel)" userId="f0b80a2c-ca6a-4850-9433-81e4d17ec5c1" providerId="ADAL" clId="{FCB448EA-6AB6-4D36-914C-E7A4A5CE42CA}" dt="2021-10-26T14:41:02.760" v="4551" actId="790"/>
            <ac:spMkLst>
              <pc:docMk/>
              <pc:sldMasterMk cId="2831793803" sldId="2147483648"/>
              <pc:sldLayoutMk cId="3909681948" sldId="2147483694"/>
              <ac:spMk id="46" creationId="{53F070DD-A12D-4AF1-AE08-74B5C4C1CAAB}"/>
            </ac:spMkLst>
          </pc:spChg>
        </pc:sldLayoutChg>
        <pc:sldLayoutChg chg="modSp mod">
          <pc:chgData name="Bohms, H.M. (Michel)" userId="f0b80a2c-ca6a-4850-9433-81e4d17ec5c1" providerId="ADAL" clId="{FCB448EA-6AB6-4D36-914C-E7A4A5CE42CA}" dt="2021-10-26T14:41:02.679" v="4500" actId="790"/>
          <pc:sldLayoutMkLst>
            <pc:docMk/>
            <pc:sldMasterMk cId="2831793803" sldId="2147483648"/>
            <pc:sldLayoutMk cId="201270880" sldId="2147483710"/>
          </pc:sldLayoutMkLst>
          <pc:spChg chg="mod">
            <ac:chgData name="Bohms, H.M. (Michel)" userId="f0b80a2c-ca6a-4850-9433-81e4d17ec5c1" providerId="ADAL" clId="{FCB448EA-6AB6-4D36-914C-E7A4A5CE42CA}" dt="2021-10-26T14:41:02.675" v="4497" actId="790"/>
            <ac:spMkLst>
              <pc:docMk/>
              <pc:sldMasterMk cId="2831793803" sldId="2147483648"/>
              <pc:sldLayoutMk cId="201270880" sldId="2147483710"/>
              <ac:spMk id="2" creationId="{FFA5CE90-7880-47CA-A212-3D39FA8CE5EA}"/>
            </ac:spMkLst>
          </pc:spChg>
          <pc:spChg chg="mod">
            <ac:chgData name="Bohms, H.M. (Michel)" userId="f0b80a2c-ca6a-4850-9433-81e4d17ec5c1" providerId="ADAL" clId="{FCB448EA-6AB6-4D36-914C-E7A4A5CE42CA}" dt="2021-10-26T14:41:02.677" v="4498" actId="790"/>
            <ac:spMkLst>
              <pc:docMk/>
              <pc:sldMasterMk cId="2831793803" sldId="2147483648"/>
              <pc:sldLayoutMk cId="201270880" sldId="2147483710"/>
              <ac:spMk id="3" creationId="{95C094FD-8A61-49A7-80BC-005282993F3A}"/>
            </ac:spMkLst>
          </pc:spChg>
          <pc:spChg chg="mod">
            <ac:chgData name="Bohms, H.M. (Michel)" userId="f0b80a2c-ca6a-4850-9433-81e4d17ec5c1" providerId="ADAL" clId="{FCB448EA-6AB6-4D36-914C-E7A4A5CE42CA}" dt="2021-10-26T14:41:02.674" v="4496" actId="790"/>
            <ac:spMkLst>
              <pc:docMk/>
              <pc:sldMasterMk cId="2831793803" sldId="2147483648"/>
              <pc:sldLayoutMk cId="201270880" sldId="2147483710"/>
              <ac:spMk id="4" creationId="{D3CB19EA-44B7-44D2-AF4C-A0DA0AF70018}"/>
            </ac:spMkLst>
          </pc:spChg>
          <pc:spChg chg="mod">
            <ac:chgData name="Bohms, H.M. (Michel)" userId="f0b80a2c-ca6a-4850-9433-81e4d17ec5c1" providerId="ADAL" clId="{FCB448EA-6AB6-4D36-914C-E7A4A5CE42CA}" dt="2021-10-26T14:41:02.679" v="4500" actId="790"/>
            <ac:spMkLst>
              <pc:docMk/>
              <pc:sldMasterMk cId="2831793803" sldId="2147483648"/>
              <pc:sldLayoutMk cId="201270880" sldId="2147483710"/>
              <ac:spMk id="5" creationId="{72BCEBAC-13F2-4EC4-8A78-58F0FD42F686}"/>
            </ac:spMkLst>
          </pc:spChg>
          <pc:spChg chg="mod">
            <ac:chgData name="Bohms, H.M. (Michel)" userId="f0b80a2c-ca6a-4850-9433-81e4d17ec5c1" providerId="ADAL" clId="{FCB448EA-6AB6-4D36-914C-E7A4A5CE42CA}" dt="2021-10-26T14:41:02.667" v="4491" actId="790"/>
            <ac:spMkLst>
              <pc:docMk/>
              <pc:sldMasterMk cId="2831793803" sldId="2147483648"/>
              <pc:sldLayoutMk cId="201270880" sldId="2147483710"/>
              <ac:spMk id="9" creationId="{306BD5D3-3967-499E-87C9-6F3A334CE769}"/>
            </ac:spMkLst>
          </pc:spChg>
          <pc:spChg chg="mod">
            <ac:chgData name="Bohms, H.M. (Michel)" userId="f0b80a2c-ca6a-4850-9433-81e4d17ec5c1" providerId="ADAL" clId="{FCB448EA-6AB6-4D36-914C-E7A4A5CE42CA}" dt="2021-10-26T14:41:02.677" v="4499"/>
            <ac:spMkLst>
              <pc:docMk/>
              <pc:sldMasterMk cId="2831793803" sldId="2147483648"/>
              <pc:sldLayoutMk cId="201270880" sldId="2147483710"/>
              <ac:spMk id="11" creationId="{F6910D76-D499-4C78-8F33-CDD881528D6A}"/>
            </ac:spMkLst>
          </pc:spChg>
          <pc:spChg chg="mod">
            <ac:chgData name="Bohms, H.M. (Michel)" userId="f0b80a2c-ca6a-4850-9433-81e4d17ec5c1" providerId="ADAL" clId="{FCB448EA-6AB6-4D36-914C-E7A4A5CE42CA}" dt="2021-10-26T14:41:02.665" v="4489" actId="790"/>
            <ac:spMkLst>
              <pc:docMk/>
              <pc:sldMasterMk cId="2831793803" sldId="2147483648"/>
              <pc:sldLayoutMk cId="201270880" sldId="2147483710"/>
              <ac:spMk id="12" creationId="{D2D6917A-A3A5-482F-A0D3-BD7F10CD032E}"/>
            </ac:spMkLst>
          </pc:spChg>
          <pc:spChg chg="mod">
            <ac:chgData name="Bohms, H.M. (Michel)" userId="f0b80a2c-ca6a-4850-9433-81e4d17ec5c1" providerId="ADAL" clId="{FCB448EA-6AB6-4D36-914C-E7A4A5CE42CA}" dt="2021-10-26T14:41:02.672" v="4495" actId="790"/>
            <ac:spMkLst>
              <pc:docMk/>
              <pc:sldMasterMk cId="2831793803" sldId="2147483648"/>
              <pc:sldLayoutMk cId="201270880" sldId="2147483710"/>
              <ac:spMk id="17" creationId="{A753AD9E-D49F-4A7A-A441-1D683F4F694D}"/>
            </ac:spMkLst>
          </pc:spChg>
          <pc:spChg chg="mod">
            <ac:chgData name="Bohms, H.M. (Michel)" userId="f0b80a2c-ca6a-4850-9433-81e4d17ec5c1" providerId="ADAL" clId="{FCB448EA-6AB6-4D36-914C-E7A4A5CE42CA}" dt="2021-10-26T14:41:02.669" v="4492" actId="790"/>
            <ac:spMkLst>
              <pc:docMk/>
              <pc:sldMasterMk cId="2831793803" sldId="2147483648"/>
              <pc:sldLayoutMk cId="201270880" sldId="2147483710"/>
              <ac:spMk id="25" creationId="{31D9F5AF-1CE4-492D-9595-51DA14E36D64}"/>
            </ac:spMkLst>
          </pc:spChg>
          <pc:spChg chg="mod">
            <ac:chgData name="Bohms, H.M. (Michel)" userId="f0b80a2c-ca6a-4850-9433-81e4d17ec5c1" providerId="ADAL" clId="{FCB448EA-6AB6-4D36-914C-E7A4A5CE42CA}" dt="2021-10-26T14:41:02.670" v="4493" actId="790"/>
            <ac:spMkLst>
              <pc:docMk/>
              <pc:sldMasterMk cId="2831793803" sldId="2147483648"/>
              <pc:sldLayoutMk cId="201270880" sldId="2147483710"/>
              <ac:spMk id="26" creationId="{6CA30C58-356F-4E30-A02E-60F3A8720228}"/>
            </ac:spMkLst>
          </pc:spChg>
          <pc:spChg chg="mod">
            <ac:chgData name="Bohms, H.M. (Michel)" userId="f0b80a2c-ca6a-4850-9433-81e4d17ec5c1" providerId="ADAL" clId="{FCB448EA-6AB6-4D36-914C-E7A4A5CE42CA}" dt="2021-10-26T14:41:02.671" v="4494" actId="790"/>
            <ac:spMkLst>
              <pc:docMk/>
              <pc:sldMasterMk cId="2831793803" sldId="2147483648"/>
              <pc:sldLayoutMk cId="201270880" sldId="2147483710"/>
              <ac:spMk id="27" creationId="{AEF8CBF0-1080-4328-90E3-E6A453C76D1C}"/>
            </ac:spMkLst>
          </pc:spChg>
          <pc:spChg chg="mod">
            <ac:chgData name="Bohms, H.M. (Michel)" userId="f0b80a2c-ca6a-4850-9433-81e4d17ec5c1" providerId="ADAL" clId="{FCB448EA-6AB6-4D36-914C-E7A4A5CE42CA}" dt="2021-10-26T14:41:02.666" v="4490" actId="790"/>
            <ac:spMkLst>
              <pc:docMk/>
              <pc:sldMasterMk cId="2831793803" sldId="2147483648"/>
              <pc:sldLayoutMk cId="201270880" sldId="2147483710"/>
              <ac:spMk id="53" creationId="{27489788-7523-4049-B6A4-83AEF6154017}"/>
            </ac:spMkLst>
          </pc:spChg>
        </pc:sldLayoutChg>
        <pc:sldLayoutChg chg="modSp mod">
          <pc:chgData name="Bohms, H.M. (Michel)" userId="f0b80a2c-ca6a-4850-9433-81e4d17ec5c1" providerId="ADAL" clId="{FCB448EA-6AB6-4D36-914C-E7A4A5CE42CA}" dt="2021-10-26T14:41:02.593" v="4449" actId="790"/>
          <pc:sldLayoutMkLst>
            <pc:docMk/>
            <pc:sldMasterMk cId="2831793803" sldId="2147483648"/>
            <pc:sldLayoutMk cId="1709249739" sldId="2147483711"/>
          </pc:sldLayoutMkLst>
          <pc:spChg chg="mod">
            <ac:chgData name="Bohms, H.M. (Michel)" userId="f0b80a2c-ca6a-4850-9433-81e4d17ec5c1" providerId="ADAL" clId="{FCB448EA-6AB6-4D36-914C-E7A4A5CE42CA}" dt="2021-10-26T14:41:02.588" v="4446" actId="790"/>
            <ac:spMkLst>
              <pc:docMk/>
              <pc:sldMasterMk cId="2831793803" sldId="2147483648"/>
              <pc:sldLayoutMk cId="1709249739" sldId="2147483711"/>
              <ac:spMk id="2" creationId="{7CC36E00-0246-4589-B488-F17248583425}"/>
            </ac:spMkLst>
          </pc:spChg>
          <pc:spChg chg="mod">
            <ac:chgData name="Bohms, H.M. (Michel)" userId="f0b80a2c-ca6a-4850-9433-81e4d17ec5c1" providerId="ADAL" clId="{FCB448EA-6AB6-4D36-914C-E7A4A5CE42CA}" dt="2021-10-26T14:41:02.582" v="4442" actId="790"/>
            <ac:spMkLst>
              <pc:docMk/>
              <pc:sldMasterMk cId="2831793803" sldId="2147483648"/>
              <pc:sldLayoutMk cId="1709249739" sldId="2147483711"/>
              <ac:spMk id="3" creationId="{00000000-0000-0000-0000-000000000000}"/>
            </ac:spMkLst>
          </pc:spChg>
          <pc:spChg chg="mod">
            <ac:chgData name="Bohms, H.M. (Michel)" userId="f0b80a2c-ca6a-4850-9433-81e4d17ec5c1" providerId="ADAL" clId="{FCB448EA-6AB6-4D36-914C-E7A4A5CE42CA}" dt="2021-10-26T14:41:02.590" v="4447" actId="790"/>
            <ac:spMkLst>
              <pc:docMk/>
              <pc:sldMasterMk cId="2831793803" sldId="2147483648"/>
              <pc:sldLayoutMk cId="1709249739" sldId="2147483711"/>
              <ac:spMk id="4" creationId="{84E9FDE4-1A7F-4A5C-AC53-B36C6F9E0548}"/>
            </ac:spMkLst>
          </pc:spChg>
          <pc:spChg chg="mod">
            <ac:chgData name="Bohms, H.M. (Michel)" userId="f0b80a2c-ca6a-4850-9433-81e4d17ec5c1" providerId="ADAL" clId="{FCB448EA-6AB6-4D36-914C-E7A4A5CE42CA}" dt="2021-10-26T14:41:02.583" v="4443" actId="790"/>
            <ac:spMkLst>
              <pc:docMk/>
              <pc:sldMasterMk cId="2831793803" sldId="2147483648"/>
              <pc:sldLayoutMk cId="1709249739" sldId="2147483711"/>
              <ac:spMk id="5" creationId="{DA6621DD-BDCD-46CA-8A6F-90B3DC62D7E8}"/>
            </ac:spMkLst>
          </pc:spChg>
          <pc:spChg chg="mod">
            <ac:chgData name="Bohms, H.M. (Michel)" userId="f0b80a2c-ca6a-4850-9433-81e4d17ec5c1" providerId="ADAL" clId="{FCB448EA-6AB6-4D36-914C-E7A4A5CE42CA}" dt="2021-10-26T14:41:02.591" v="4448" actId="790"/>
            <ac:spMkLst>
              <pc:docMk/>
              <pc:sldMasterMk cId="2831793803" sldId="2147483648"/>
              <pc:sldLayoutMk cId="1709249739" sldId="2147483711"/>
              <ac:spMk id="6" creationId="{D087FE13-DC03-4A42-925F-D0677F5B0C5C}"/>
            </ac:spMkLst>
          </pc:spChg>
          <pc:spChg chg="mod">
            <ac:chgData name="Bohms, H.M. (Michel)" userId="f0b80a2c-ca6a-4850-9433-81e4d17ec5c1" providerId="ADAL" clId="{FCB448EA-6AB6-4D36-914C-E7A4A5CE42CA}" dt="2021-10-26T14:41:02.587" v="4445" actId="790"/>
            <ac:spMkLst>
              <pc:docMk/>
              <pc:sldMasterMk cId="2831793803" sldId="2147483648"/>
              <pc:sldLayoutMk cId="1709249739" sldId="2147483711"/>
              <ac:spMk id="7" creationId="{5154FA8C-50A8-4470-ACA2-5ABE58D7913E}"/>
            </ac:spMkLst>
          </pc:spChg>
          <pc:spChg chg="mod">
            <ac:chgData name="Bohms, H.M. (Michel)" userId="f0b80a2c-ca6a-4850-9433-81e4d17ec5c1" providerId="ADAL" clId="{FCB448EA-6AB6-4D36-914C-E7A4A5CE42CA}" dt="2021-10-26T14:41:02.593" v="4449" actId="790"/>
            <ac:spMkLst>
              <pc:docMk/>
              <pc:sldMasterMk cId="2831793803" sldId="2147483648"/>
              <pc:sldLayoutMk cId="1709249739" sldId="2147483711"/>
              <ac:spMk id="8" creationId="{08B72B07-1936-49ED-9125-9D212B7EBB92}"/>
            </ac:spMkLst>
          </pc:spChg>
          <pc:spChg chg="mod">
            <ac:chgData name="Bohms, H.M. (Michel)" userId="f0b80a2c-ca6a-4850-9433-81e4d17ec5c1" providerId="ADAL" clId="{FCB448EA-6AB6-4D36-914C-E7A4A5CE42CA}" dt="2021-10-26T14:41:02.585" v="4444" actId="790"/>
            <ac:spMkLst>
              <pc:docMk/>
              <pc:sldMasterMk cId="2831793803" sldId="2147483648"/>
              <pc:sldLayoutMk cId="1709249739" sldId="2147483711"/>
              <ac:spMk id="103" creationId="{683231CA-E564-4317-8817-8643DD571F4D}"/>
            </ac:spMkLst>
          </pc:spChg>
        </pc:sldLayoutChg>
        <pc:sldLayoutChg chg="modSp mod">
          <pc:chgData name="Bohms, H.M. (Michel)" userId="f0b80a2c-ca6a-4850-9433-81e4d17ec5c1" providerId="ADAL" clId="{FCB448EA-6AB6-4D36-914C-E7A4A5CE42CA}" dt="2021-10-26T14:41:02.561" v="4435" actId="790"/>
          <pc:sldLayoutMkLst>
            <pc:docMk/>
            <pc:sldMasterMk cId="2831793803" sldId="2147483648"/>
            <pc:sldLayoutMk cId="1653381390" sldId="2147483712"/>
          </pc:sldLayoutMkLst>
          <pc:spChg chg="mod">
            <ac:chgData name="Bohms, H.M. (Michel)" userId="f0b80a2c-ca6a-4850-9433-81e4d17ec5c1" providerId="ADAL" clId="{FCB448EA-6AB6-4D36-914C-E7A4A5CE42CA}" dt="2021-10-26T14:41:02.561" v="4435" actId="790"/>
            <ac:spMkLst>
              <pc:docMk/>
              <pc:sldMasterMk cId="2831793803" sldId="2147483648"/>
              <pc:sldLayoutMk cId="1653381390" sldId="2147483712"/>
              <ac:spMk id="3" creationId="{EFCCF823-7238-4294-BB30-94DBE70D63E2}"/>
            </ac:spMkLst>
          </pc:spChg>
          <pc:spChg chg="mod">
            <ac:chgData name="Bohms, H.M. (Michel)" userId="f0b80a2c-ca6a-4850-9433-81e4d17ec5c1" providerId="ADAL" clId="{FCB448EA-6AB6-4D36-914C-E7A4A5CE42CA}" dt="2021-10-26T14:41:02.554" v="4417" actId="790"/>
            <ac:spMkLst>
              <pc:docMk/>
              <pc:sldMasterMk cId="2831793803" sldId="2147483648"/>
              <pc:sldLayoutMk cId="1653381390" sldId="2147483712"/>
              <ac:spMk id="5" creationId="{DA6621DD-BDCD-46CA-8A6F-90B3DC62D7E8}"/>
            </ac:spMkLst>
          </pc:spChg>
          <pc:spChg chg="mod">
            <ac:chgData name="Bohms, H.M. (Michel)" userId="f0b80a2c-ca6a-4850-9433-81e4d17ec5c1" providerId="ADAL" clId="{FCB448EA-6AB6-4D36-914C-E7A4A5CE42CA}" dt="2021-10-26T14:41:02.560" v="4434"/>
            <ac:spMkLst>
              <pc:docMk/>
              <pc:sldMasterMk cId="2831793803" sldId="2147483648"/>
              <pc:sldLayoutMk cId="1653381390" sldId="2147483712"/>
              <ac:spMk id="6" creationId="{D087FE13-DC03-4A42-925F-D0677F5B0C5C}"/>
            </ac:spMkLst>
          </pc:spChg>
          <pc:spChg chg="mod">
            <ac:chgData name="Bohms, H.M. (Michel)" userId="f0b80a2c-ca6a-4850-9433-81e4d17ec5c1" providerId="ADAL" clId="{FCB448EA-6AB6-4D36-914C-E7A4A5CE42CA}" dt="2021-10-26T14:41:02.552" v="4416"/>
            <ac:spMkLst>
              <pc:docMk/>
              <pc:sldMasterMk cId="2831793803" sldId="2147483648"/>
              <pc:sldLayoutMk cId="1653381390" sldId="2147483712"/>
              <ac:spMk id="111" creationId="{861D1119-6588-4798-BC08-253A6E15E209}"/>
            </ac:spMkLst>
          </pc:spChg>
          <pc:spChg chg="mod">
            <ac:chgData name="Bohms, H.M. (Michel)" userId="f0b80a2c-ca6a-4850-9433-81e4d17ec5c1" providerId="ADAL" clId="{FCB448EA-6AB6-4D36-914C-E7A4A5CE42CA}" dt="2021-10-26T14:41:02.554" v="4418"/>
            <ac:spMkLst>
              <pc:docMk/>
              <pc:sldMasterMk cId="2831793803" sldId="2147483648"/>
              <pc:sldLayoutMk cId="1653381390" sldId="2147483712"/>
              <ac:spMk id="194" creationId="{38DAAFB3-FE3F-42B4-8C88-5F57FE159942}"/>
            </ac:spMkLst>
          </pc:spChg>
          <pc:spChg chg="mod">
            <ac:chgData name="Bohms, H.M. (Michel)" userId="f0b80a2c-ca6a-4850-9433-81e4d17ec5c1" providerId="ADAL" clId="{FCB448EA-6AB6-4D36-914C-E7A4A5CE42CA}" dt="2021-10-26T14:41:02.555" v="4419"/>
            <ac:spMkLst>
              <pc:docMk/>
              <pc:sldMasterMk cId="2831793803" sldId="2147483648"/>
              <pc:sldLayoutMk cId="1653381390" sldId="2147483712"/>
              <ac:spMk id="196" creationId="{63194F65-4913-4057-BB8C-63650510F928}"/>
            </ac:spMkLst>
          </pc:spChg>
          <pc:spChg chg="mod">
            <ac:chgData name="Bohms, H.M. (Michel)" userId="f0b80a2c-ca6a-4850-9433-81e4d17ec5c1" providerId="ADAL" clId="{FCB448EA-6AB6-4D36-914C-E7A4A5CE42CA}" dt="2021-10-26T14:41:02.555" v="4420"/>
            <ac:spMkLst>
              <pc:docMk/>
              <pc:sldMasterMk cId="2831793803" sldId="2147483648"/>
              <pc:sldLayoutMk cId="1653381390" sldId="2147483712"/>
              <ac:spMk id="198" creationId="{EDFBFD0F-E3DF-40DE-A4EA-70517F0C31D4}"/>
            </ac:spMkLst>
          </pc:spChg>
          <pc:spChg chg="mod">
            <ac:chgData name="Bohms, H.M. (Michel)" userId="f0b80a2c-ca6a-4850-9433-81e4d17ec5c1" providerId="ADAL" clId="{FCB448EA-6AB6-4D36-914C-E7A4A5CE42CA}" dt="2021-10-26T14:41:02.555" v="4421"/>
            <ac:spMkLst>
              <pc:docMk/>
              <pc:sldMasterMk cId="2831793803" sldId="2147483648"/>
              <pc:sldLayoutMk cId="1653381390" sldId="2147483712"/>
              <ac:spMk id="199" creationId="{AA1338BD-D74F-4D33-A0AA-732C5CEECEE6}"/>
            </ac:spMkLst>
          </pc:spChg>
          <pc:spChg chg="mod">
            <ac:chgData name="Bohms, H.M. (Michel)" userId="f0b80a2c-ca6a-4850-9433-81e4d17ec5c1" providerId="ADAL" clId="{FCB448EA-6AB6-4D36-914C-E7A4A5CE42CA}" dt="2021-10-26T14:41:02.556" v="4422"/>
            <ac:spMkLst>
              <pc:docMk/>
              <pc:sldMasterMk cId="2831793803" sldId="2147483648"/>
              <pc:sldLayoutMk cId="1653381390" sldId="2147483712"/>
              <ac:spMk id="202" creationId="{D8BD77BF-EE76-4C86-8C42-AAED35B3ECEF}"/>
            </ac:spMkLst>
          </pc:spChg>
          <pc:spChg chg="mod">
            <ac:chgData name="Bohms, H.M. (Michel)" userId="f0b80a2c-ca6a-4850-9433-81e4d17ec5c1" providerId="ADAL" clId="{FCB448EA-6AB6-4D36-914C-E7A4A5CE42CA}" dt="2021-10-26T14:41:02.556" v="4423"/>
            <ac:spMkLst>
              <pc:docMk/>
              <pc:sldMasterMk cId="2831793803" sldId="2147483648"/>
              <pc:sldLayoutMk cId="1653381390" sldId="2147483712"/>
              <ac:spMk id="205" creationId="{1CADDF18-E1F3-4688-B673-DA01A82C35DA}"/>
            </ac:spMkLst>
          </pc:spChg>
          <pc:spChg chg="mod">
            <ac:chgData name="Bohms, H.M. (Michel)" userId="f0b80a2c-ca6a-4850-9433-81e4d17ec5c1" providerId="ADAL" clId="{FCB448EA-6AB6-4D36-914C-E7A4A5CE42CA}" dt="2021-10-26T14:41:02.556" v="4424"/>
            <ac:spMkLst>
              <pc:docMk/>
              <pc:sldMasterMk cId="2831793803" sldId="2147483648"/>
              <pc:sldLayoutMk cId="1653381390" sldId="2147483712"/>
              <ac:spMk id="206" creationId="{52D8BE35-EE34-483E-9F61-B3B506AB2D23}"/>
            </ac:spMkLst>
          </pc:spChg>
          <pc:spChg chg="mod">
            <ac:chgData name="Bohms, H.M. (Michel)" userId="f0b80a2c-ca6a-4850-9433-81e4d17ec5c1" providerId="ADAL" clId="{FCB448EA-6AB6-4D36-914C-E7A4A5CE42CA}" dt="2021-10-26T14:41:02.557" v="4425"/>
            <ac:spMkLst>
              <pc:docMk/>
              <pc:sldMasterMk cId="2831793803" sldId="2147483648"/>
              <pc:sldLayoutMk cId="1653381390" sldId="2147483712"/>
              <ac:spMk id="207" creationId="{5E7A15D2-B2DE-4272-B195-FEACB5039ADA}"/>
            </ac:spMkLst>
          </pc:spChg>
          <pc:spChg chg="mod">
            <ac:chgData name="Bohms, H.M. (Michel)" userId="f0b80a2c-ca6a-4850-9433-81e4d17ec5c1" providerId="ADAL" clId="{FCB448EA-6AB6-4D36-914C-E7A4A5CE42CA}" dt="2021-10-26T14:41:02.557" v="4426"/>
            <ac:spMkLst>
              <pc:docMk/>
              <pc:sldMasterMk cId="2831793803" sldId="2147483648"/>
              <pc:sldLayoutMk cId="1653381390" sldId="2147483712"/>
              <ac:spMk id="209" creationId="{838BD367-3AB3-4103-B0B3-41A6FB16CA0D}"/>
            </ac:spMkLst>
          </pc:spChg>
          <pc:spChg chg="mod">
            <ac:chgData name="Bohms, H.M. (Michel)" userId="f0b80a2c-ca6a-4850-9433-81e4d17ec5c1" providerId="ADAL" clId="{FCB448EA-6AB6-4D36-914C-E7A4A5CE42CA}" dt="2021-10-26T14:41:02.557" v="4427"/>
            <ac:spMkLst>
              <pc:docMk/>
              <pc:sldMasterMk cId="2831793803" sldId="2147483648"/>
              <pc:sldLayoutMk cId="1653381390" sldId="2147483712"/>
              <ac:spMk id="210" creationId="{9D885620-24E7-4EED-92BA-D84C42CA9FE8}"/>
            </ac:spMkLst>
          </pc:spChg>
          <pc:spChg chg="mod">
            <ac:chgData name="Bohms, H.M. (Michel)" userId="f0b80a2c-ca6a-4850-9433-81e4d17ec5c1" providerId="ADAL" clId="{FCB448EA-6AB6-4D36-914C-E7A4A5CE42CA}" dt="2021-10-26T14:41:02.558" v="4428"/>
            <ac:spMkLst>
              <pc:docMk/>
              <pc:sldMasterMk cId="2831793803" sldId="2147483648"/>
              <pc:sldLayoutMk cId="1653381390" sldId="2147483712"/>
              <ac:spMk id="211" creationId="{FF8C5A71-C2E3-4782-84CC-3FFEAB0CE736}"/>
            </ac:spMkLst>
          </pc:spChg>
          <pc:spChg chg="mod">
            <ac:chgData name="Bohms, H.M. (Michel)" userId="f0b80a2c-ca6a-4850-9433-81e4d17ec5c1" providerId="ADAL" clId="{FCB448EA-6AB6-4D36-914C-E7A4A5CE42CA}" dt="2021-10-26T14:41:02.558" v="4429"/>
            <ac:spMkLst>
              <pc:docMk/>
              <pc:sldMasterMk cId="2831793803" sldId="2147483648"/>
              <pc:sldLayoutMk cId="1653381390" sldId="2147483712"/>
              <ac:spMk id="212" creationId="{C5FF5094-5908-416A-AD8F-E96EC6C96AB9}"/>
            </ac:spMkLst>
          </pc:spChg>
          <pc:spChg chg="mod">
            <ac:chgData name="Bohms, H.M. (Michel)" userId="f0b80a2c-ca6a-4850-9433-81e4d17ec5c1" providerId="ADAL" clId="{FCB448EA-6AB6-4D36-914C-E7A4A5CE42CA}" dt="2021-10-26T14:41:02.558" v="4430"/>
            <ac:spMkLst>
              <pc:docMk/>
              <pc:sldMasterMk cId="2831793803" sldId="2147483648"/>
              <pc:sldLayoutMk cId="1653381390" sldId="2147483712"/>
              <ac:spMk id="272" creationId="{DE4556A3-849B-4A2C-8A2B-B908E27280C5}"/>
            </ac:spMkLst>
          </pc:spChg>
          <pc:spChg chg="mod">
            <ac:chgData name="Bohms, H.M. (Michel)" userId="f0b80a2c-ca6a-4850-9433-81e4d17ec5c1" providerId="ADAL" clId="{FCB448EA-6AB6-4D36-914C-E7A4A5CE42CA}" dt="2021-10-26T14:41:02.559" v="4431"/>
            <ac:spMkLst>
              <pc:docMk/>
              <pc:sldMasterMk cId="2831793803" sldId="2147483648"/>
              <pc:sldLayoutMk cId="1653381390" sldId="2147483712"/>
              <ac:spMk id="273" creationId="{93978440-5C6F-4E40-B7A0-064D56F28AF1}"/>
            </ac:spMkLst>
          </pc:spChg>
          <pc:spChg chg="mod">
            <ac:chgData name="Bohms, H.M. (Michel)" userId="f0b80a2c-ca6a-4850-9433-81e4d17ec5c1" providerId="ADAL" clId="{FCB448EA-6AB6-4D36-914C-E7A4A5CE42CA}" dt="2021-10-26T14:41:02.559" v="4432"/>
            <ac:spMkLst>
              <pc:docMk/>
              <pc:sldMasterMk cId="2831793803" sldId="2147483648"/>
              <pc:sldLayoutMk cId="1653381390" sldId="2147483712"/>
              <ac:spMk id="274" creationId="{84A8634B-D8A6-4674-AAB3-24ED46A52627}"/>
            </ac:spMkLst>
          </pc:spChg>
          <pc:spChg chg="mod">
            <ac:chgData name="Bohms, H.M. (Michel)" userId="f0b80a2c-ca6a-4850-9433-81e4d17ec5c1" providerId="ADAL" clId="{FCB448EA-6AB6-4D36-914C-E7A4A5CE42CA}" dt="2021-10-26T14:41:02.559" v="4433"/>
            <ac:spMkLst>
              <pc:docMk/>
              <pc:sldMasterMk cId="2831793803" sldId="2147483648"/>
              <pc:sldLayoutMk cId="1653381390" sldId="2147483712"/>
              <ac:spMk id="275" creationId="{74919392-F96F-4465-8B04-8F0F0CC042D1}"/>
            </ac:spMkLst>
          </pc:spChg>
        </pc:sldLayoutChg>
        <pc:sldLayoutChg chg="modSp mod">
          <pc:chgData name="Bohms, H.M. (Michel)" userId="f0b80a2c-ca6a-4850-9433-81e4d17ec5c1" providerId="ADAL" clId="{FCB448EA-6AB6-4D36-914C-E7A4A5CE42CA}" dt="2021-10-26T14:41:02.695" v="4513" actId="790"/>
          <pc:sldLayoutMkLst>
            <pc:docMk/>
            <pc:sldMasterMk cId="2831793803" sldId="2147483648"/>
            <pc:sldLayoutMk cId="1623137549" sldId="2147483713"/>
          </pc:sldLayoutMkLst>
          <pc:spChg chg="mod">
            <ac:chgData name="Bohms, H.M. (Michel)" userId="f0b80a2c-ca6a-4850-9433-81e4d17ec5c1" providerId="ADAL" clId="{FCB448EA-6AB6-4D36-914C-E7A4A5CE42CA}" dt="2021-10-26T14:41:02.693" v="4511" actId="790"/>
            <ac:spMkLst>
              <pc:docMk/>
              <pc:sldMasterMk cId="2831793803" sldId="2147483648"/>
              <pc:sldLayoutMk cId="1623137549" sldId="2147483713"/>
              <ac:spMk id="2" creationId="{CF8AEF7D-7580-4549-9D40-12C3FFB561CE}"/>
            </ac:spMkLst>
          </pc:spChg>
          <pc:spChg chg="mod">
            <ac:chgData name="Bohms, H.M. (Michel)" userId="f0b80a2c-ca6a-4850-9433-81e4d17ec5c1" providerId="ADAL" clId="{FCB448EA-6AB6-4D36-914C-E7A4A5CE42CA}" dt="2021-10-26T14:41:02.690" v="4509" actId="790"/>
            <ac:spMkLst>
              <pc:docMk/>
              <pc:sldMasterMk cId="2831793803" sldId="2147483648"/>
              <pc:sldLayoutMk cId="1623137549" sldId="2147483713"/>
              <ac:spMk id="3" creationId="{433BDAC8-61B0-44F9-B401-C091D6903308}"/>
            </ac:spMkLst>
          </pc:spChg>
          <pc:spChg chg="mod">
            <ac:chgData name="Bohms, H.M. (Michel)" userId="f0b80a2c-ca6a-4850-9433-81e4d17ec5c1" providerId="ADAL" clId="{FCB448EA-6AB6-4D36-914C-E7A4A5CE42CA}" dt="2021-10-26T14:41:02.695" v="4513" actId="790"/>
            <ac:spMkLst>
              <pc:docMk/>
              <pc:sldMasterMk cId="2831793803" sldId="2147483648"/>
              <pc:sldLayoutMk cId="1623137549" sldId="2147483713"/>
              <ac:spMk id="4" creationId="{CE30AFAE-9F7D-4286-BBB4-AC8E7D420768}"/>
            </ac:spMkLst>
          </pc:spChg>
          <pc:spChg chg="mod">
            <ac:chgData name="Bohms, H.M. (Michel)" userId="f0b80a2c-ca6a-4850-9433-81e4d17ec5c1" providerId="ADAL" clId="{FCB448EA-6AB6-4D36-914C-E7A4A5CE42CA}" dt="2021-10-26T14:41:02.691" v="4510" actId="790"/>
            <ac:spMkLst>
              <pc:docMk/>
              <pc:sldMasterMk cId="2831793803" sldId="2147483648"/>
              <pc:sldLayoutMk cId="1623137549" sldId="2147483713"/>
              <ac:spMk id="5" creationId="{C4754688-78E7-409A-941A-B99A532050F6}"/>
            </ac:spMkLst>
          </pc:spChg>
          <pc:spChg chg="mod">
            <ac:chgData name="Bohms, H.M. (Michel)" userId="f0b80a2c-ca6a-4850-9433-81e4d17ec5c1" providerId="ADAL" clId="{FCB448EA-6AB6-4D36-914C-E7A4A5CE42CA}" dt="2021-10-26T14:41:02.683" v="4504" actId="790"/>
            <ac:spMkLst>
              <pc:docMk/>
              <pc:sldMasterMk cId="2831793803" sldId="2147483648"/>
              <pc:sldLayoutMk cId="1623137549" sldId="2147483713"/>
              <ac:spMk id="9" creationId="{306BD5D3-3967-499E-87C9-6F3A334CE769}"/>
            </ac:spMkLst>
          </pc:spChg>
          <pc:spChg chg="mod">
            <ac:chgData name="Bohms, H.M. (Michel)" userId="f0b80a2c-ca6a-4850-9433-81e4d17ec5c1" providerId="ADAL" clId="{FCB448EA-6AB6-4D36-914C-E7A4A5CE42CA}" dt="2021-10-26T14:41:02.693" v="4512"/>
            <ac:spMkLst>
              <pc:docMk/>
              <pc:sldMasterMk cId="2831793803" sldId="2147483648"/>
              <pc:sldLayoutMk cId="1623137549" sldId="2147483713"/>
              <ac:spMk id="11" creationId="{F6910D76-D499-4C78-8F33-CDD881528D6A}"/>
            </ac:spMkLst>
          </pc:spChg>
          <pc:spChg chg="mod">
            <ac:chgData name="Bohms, H.M. (Michel)" userId="f0b80a2c-ca6a-4850-9433-81e4d17ec5c1" providerId="ADAL" clId="{FCB448EA-6AB6-4D36-914C-E7A4A5CE42CA}" dt="2021-10-26T14:41:02.680" v="4501" actId="790"/>
            <ac:spMkLst>
              <pc:docMk/>
              <pc:sldMasterMk cId="2831793803" sldId="2147483648"/>
              <pc:sldLayoutMk cId="1623137549" sldId="2147483713"/>
              <ac:spMk id="12" creationId="{D2D6917A-A3A5-482F-A0D3-BD7F10CD032E}"/>
            </ac:spMkLst>
          </pc:spChg>
          <pc:spChg chg="mod">
            <ac:chgData name="Bohms, H.M. (Michel)" userId="f0b80a2c-ca6a-4850-9433-81e4d17ec5c1" providerId="ADAL" clId="{FCB448EA-6AB6-4D36-914C-E7A4A5CE42CA}" dt="2021-10-26T14:41:02.685" v="4505" actId="790"/>
            <ac:spMkLst>
              <pc:docMk/>
              <pc:sldMasterMk cId="2831793803" sldId="2147483648"/>
              <pc:sldLayoutMk cId="1623137549" sldId="2147483713"/>
              <ac:spMk id="25" creationId="{31D9F5AF-1CE4-492D-9595-51DA14E36D64}"/>
            </ac:spMkLst>
          </pc:spChg>
          <pc:spChg chg="mod">
            <ac:chgData name="Bohms, H.M. (Michel)" userId="f0b80a2c-ca6a-4850-9433-81e4d17ec5c1" providerId="ADAL" clId="{FCB448EA-6AB6-4D36-914C-E7A4A5CE42CA}" dt="2021-10-26T14:41:02.686" v="4506" actId="790"/>
            <ac:spMkLst>
              <pc:docMk/>
              <pc:sldMasterMk cId="2831793803" sldId="2147483648"/>
              <pc:sldLayoutMk cId="1623137549" sldId="2147483713"/>
              <ac:spMk id="26" creationId="{6CA30C58-356F-4E30-A02E-60F3A8720228}"/>
            </ac:spMkLst>
          </pc:spChg>
          <pc:spChg chg="mod">
            <ac:chgData name="Bohms, H.M. (Michel)" userId="f0b80a2c-ca6a-4850-9433-81e4d17ec5c1" providerId="ADAL" clId="{FCB448EA-6AB6-4D36-914C-E7A4A5CE42CA}" dt="2021-10-26T14:41:02.687" v="4507" actId="790"/>
            <ac:spMkLst>
              <pc:docMk/>
              <pc:sldMasterMk cId="2831793803" sldId="2147483648"/>
              <pc:sldLayoutMk cId="1623137549" sldId="2147483713"/>
              <ac:spMk id="27" creationId="{AEF8CBF0-1080-4328-90E3-E6A453C76D1C}"/>
            </ac:spMkLst>
          </pc:spChg>
          <pc:spChg chg="mod">
            <ac:chgData name="Bohms, H.M. (Michel)" userId="f0b80a2c-ca6a-4850-9433-81e4d17ec5c1" providerId="ADAL" clId="{FCB448EA-6AB6-4D36-914C-E7A4A5CE42CA}" dt="2021-10-26T14:41:02.682" v="4503"/>
            <ac:spMkLst>
              <pc:docMk/>
              <pc:sldMasterMk cId="2831793803" sldId="2147483648"/>
              <pc:sldLayoutMk cId="1623137549" sldId="2147483713"/>
              <ac:spMk id="28" creationId="{084D1B84-42BA-459F-924D-D2C1C14E1253}"/>
            </ac:spMkLst>
          </pc:spChg>
          <pc:spChg chg="mod">
            <ac:chgData name="Bohms, H.M. (Michel)" userId="f0b80a2c-ca6a-4850-9433-81e4d17ec5c1" providerId="ADAL" clId="{FCB448EA-6AB6-4D36-914C-E7A4A5CE42CA}" dt="2021-10-26T14:41:02.688" v="4508" actId="790"/>
            <ac:spMkLst>
              <pc:docMk/>
              <pc:sldMasterMk cId="2831793803" sldId="2147483648"/>
              <pc:sldLayoutMk cId="1623137549" sldId="2147483713"/>
              <ac:spMk id="34" creationId="{2408095E-D996-4C21-9D60-28C352FB9B2A}"/>
            </ac:spMkLst>
          </pc:spChg>
          <pc:spChg chg="mod">
            <ac:chgData name="Bohms, H.M. (Michel)" userId="f0b80a2c-ca6a-4850-9433-81e4d17ec5c1" providerId="ADAL" clId="{FCB448EA-6AB6-4D36-914C-E7A4A5CE42CA}" dt="2021-10-26T14:41:02.682" v="4502" actId="790"/>
            <ac:spMkLst>
              <pc:docMk/>
              <pc:sldMasterMk cId="2831793803" sldId="2147483648"/>
              <pc:sldLayoutMk cId="1623137549" sldId="2147483713"/>
              <ac:spMk id="53" creationId="{27489788-7523-4049-B6A4-83AEF6154017}"/>
            </ac:spMkLst>
          </pc:spChg>
        </pc:sldLayoutChg>
        <pc:sldLayoutChg chg="modSp mod">
          <pc:chgData name="Bohms, H.M. (Michel)" userId="f0b80a2c-ca6a-4850-9433-81e4d17ec5c1" providerId="ADAL" clId="{FCB448EA-6AB6-4D36-914C-E7A4A5CE42CA}" dt="2021-10-26T14:41:02.819" v="4610"/>
          <pc:sldLayoutMkLst>
            <pc:docMk/>
            <pc:sldMasterMk cId="2831793803" sldId="2147483648"/>
            <pc:sldLayoutMk cId="4037342474" sldId="2147483714"/>
          </pc:sldLayoutMkLst>
          <pc:spChg chg="mod">
            <ac:chgData name="Bohms, H.M. (Michel)" userId="f0b80a2c-ca6a-4850-9433-81e4d17ec5c1" providerId="ADAL" clId="{FCB448EA-6AB6-4D36-914C-E7A4A5CE42CA}" dt="2021-10-26T14:41:02.819" v="4610"/>
            <ac:spMkLst>
              <pc:docMk/>
              <pc:sldMasterMk cId="2831793803" sldId="2147483648"/>
              <pc:sldLayoutMk cId="4037342474" sldId="2147483714"/>
              <ac:spMk id="6" creationId="{00000000-0000-0000-0000-000000000000}"/>
            </ac:spMkLst>
          </pc:spChg>
          <pc:spChg chg="mod">
            <ac:chgData name="Bohms, H.M. (Michel)" userId="f0b80a2c-ca6a-4850-9433-81e4d17ec5c1" providerId="ADAL" clId="{FCB448EA-6AB6-4D36-914C-E7A4A5CE42CA}" dt="2021-10-26T14:41:02.819" v="4609"/>
            <ac:spMkLst>
              <pc:docMk/>
              <pc:sldMasterMk cId="2831793803" sldId="2147483648"/>
              <pc:sldLayoutMk cId="4037342474" sldId="2147483714"/>
              <ac:spMk id="9" creationId="{EF14CB9B-F149-429B-A5C3-71E7B5658D62}"/>
            </ac:spMkLst>
          </pc:spChg>
          <pc:spChg chg="mod">
            <ac:chgData name="Bohms, H.M. (Michel)" userId="f0b80a2c-ca6a-4850-9433-81e4d17ec5c1" providerId="ADAL" clId="{FCB448EA-6AB6-4D36-914C-E7A4A5CE42CA}" dt="2021-10-26T14:41:02.817" v="4606"/>
            <ac:spMkLst>
              <pc:docMk/>
              <pc:sldMasterMk cId="2831793803" sldId="2147483648"/>
              <pc:sldLayoutMk cId="4037342474" sldId="2147483714"/>
              <ac:spMk id="15" creationId="{209E820A-5DE9-4FC3-986A-5D1FB86C8AC7}"/>
            </ac:spMkLst>
          </pc:spChg>
          <pc:spChg chg="mod">
            <ac:chgData name="Bohms, H.M. (Michel)" userId="f0b80a2c-ca6a-4850-9433-81e4d17ec5c1" providerId="ADAL" clId="{FCB448EA-6AB6-4D36-914C-E7A4A5CE42CA}" dt="2021-10-26T14:41:02.818" v="4608"/>
            <ac:spMkLst>
              <pc:docMk/>
              <pc:sldMasterMk cId="2831793803" sldId="2147483648"/>
              <pc:sldLayoutMk cId="4037342474" sldId="2147483714"/>
              <ac:spMk id="144" creationId="{35F05C4C-6075-4158-98BE-256211DC58AE}"/>
            </ac:spMkLst>
          </pc:spChg>
          <pc:spChg chg="mod">
            <ac:chgData name="Bohms, H.M. (Michel)" userId="f0b80a2c-ca6a-4850-9433-81e4d17ec5c1" providerId="ADAL" clId="{FCB448EA-6AB6-4D36-914C-E7A4A5CE42CA}" dt="2021-10-26T14:41:02.818" v="4607"/>
            <ac:spMkLst>
              <pc:docMk/>
              <pc:sldMasterMk cId="2831793803" sldId="2147483648"/>
              <pc:sldLayoutMk cId="4037342474" sldId="2147483714"/>
              <ac:spMk id="147" creationId="{B7047D21-55FE-4B63-B1D8-8A610FAEFAF5}"/>
            </ac:spMkLst>
          </pc:spChg>
          <pc:spChg chg="mod">
            <ac:chgData name="Bohms, H.M. (Michel)" userId="f0b80a2c-ca6a-4850-9433-81e4d17ec5c1" providerId="ADAL" clId="{FCB448EA-6AB6-4D36-914C-E7A4A5CE42CA}" dt="2021-10-26T14:41:02.813" v="4603" actId="790"/>
            <ac:spMkLst>
              <pc:docMk/>
              <pc:sldMasterMk cId="2831793803" sldId="2147483648"/>
              <pc:sldLayoutMk cId="4037342474" sldId="2147483714"/>
              <ac:spMk id="148" creationId="{4A1F86EE-56C2-4FC7-A5E3-4FF8BAE206B8}"/>
            </ac:spMkLst>
          </pc:spChg>
          <pc:spChg chg="mod">
            <ac:chgData name="Bohms, H.M. (Michel)" userId="f0b80a2c-ca6a-4850-9433-81e4d17ec5c1" providerId="ADAL" clId="{FCB448EA-6AB6-4D36-914C-E7A4A5CE42CA}" dt="2021-10-26T14:41:02.816" v="4605" actId="790"/>
            <ac:spMkLst>
              <pc:docMk/>
              <pc:sldMasterMk cId="2831793803" sldId="2147483648"/>
              <pc:sldLayoutMk cId="4037342474" sldId="2147483714"/>
              <ac:spMk id="152" creationId="{FC38A077-DCB9-4498-8DB4-E60250F49476}"/>
            </ac:spMkLst>
          </pc:spChg>
          <pc:spChg chg="mod">
            <ac:chgData name="Bohms, H.M. (Michel)" userId="f0b80a2c-ca6a-4850-9433-81e4d17ec5c1" providerId="ADAL" clId="{FCB448EA-6AB6-4D36-914C-E7A4A5CE42CA}" dt="2021-10-26T14:41:02.815" v="4604" actId="790"/>
            <ac:spMkLst>
              <pc:docMk/>
              <pc:sldMasterMk cId="2831793803" sldId="2147483648"/>
              <pc:sldLayoutMk cId="4037342474" sldId="2147483714"/>
              <ac:spMk id="153" creationId="{4C9593A0-481A-4577-845D-CDCE33B1CEB4}"/>
            </ac:spMkLst>
          </pc:spChg>
        </pc:sldLayoutChg>
        <pc:sldLayoutChg chg="modSp mod">
          <pc:chgData name="Bohms, H.M. (Michel)" userId="f0b80a2c-ca6a-4850-9433-81e4d17ec5c1" providerId="ADAL" clId="{FCB448EA-6AB6-4D36-914C-E7A4A5CE42CA}" dt="2021-10-26T14:41:02.540" v="4413" actId="790"/>
          <pc:sldLayoutMkLst>
            <pc:docMk/>
            <pc:sldMasterMk cId="2831793803" sldId="2147483648"/>
            <pc:sldLayoutMk cId="1829247463" sldId="2147483715"/>
          </pc:sldLayoutMkLst>
          <pc:spChg chg="mod">
            <ac:chgData name="Bohms, H.M. (Michel)" userId="f0b80a2c-ca6a-4850-9433-81e4d17ec5c1" providerId="ADAL" clId="{FCB448EA-6AB6-4D36-914C-E7A4A5CE42CA}" dt="2021-10-26T14:41:02.526" v="4380"/>
            <ac:spMkLst>
              <pc:docMk/>
              <pc:sldMasterMk cId="2831793803" sldId="2147483648"/>
              <pc:sldLayoutMk cId="1829247463" sldId="2147483715"/>
              <ac:spMk id="3" creationId="{00000000-0000-0000-0000-000000000000}"/>
            </ac:spMkLst>
          </pc:spChg>
          <pc:spChg chg="mod">
            <ac:chgData name="Bohms, H.M. (Michel)" userId="f0b80a2c-ca6a-4850-9433-81e4d17ec5c1" providerId="ADAL" clId="{FCB448EA-6AB6-4D36-914C-E7A4A5CE42CA}" dt="2021-10-26T14:41:02.525" v="4379" actId="790"/>
            <ac:spMkLst>
              <pc:docMk/>
              <pc:sldMasterMk cId="2831793803" sldId="2147483648"/>
              <pc:sldLayoutMk cId="1829247463" sldId="2147483715"/>
              <ac:spMk id="5" creationId="{DA6621DD-BDCD-46CA-8A6F-90B3DC62D7E8}"/>
            </ac:spMkLst>
          </pc:spChg>
          <pc:spChg chg="mod">
            <ac:chgData name="Bohms, H.M. (Michel)" userId="f0b80a2c-ca6a-4850-9433-81e4d17ec5c1" providerId="ADAL" clId="{FCB448EA-6AB6-4D36-914C-E7A4A5CE42CA}" dt="2021-10-26T14:41:02.536" v="4412"/>
            <ac:spMkLst>
              <pc:docMk/>
              <pc:sldMasterMk cId="2831793803" sldId="2147483648"/>
              <pc:sldLayoutMk cId="1829247463" sldId="2147483715"/>
              <ac:spMk id="6" creationId="{D087FE13-DC03-4A42-925F-D0677F5B0C5C}"/>
            </ac:spMkLst>
          </pc:spChg>
          <pc:spChg chg="mod">
            <ac:chgData name="Bohms, H.M. (Michel)" userId="f0b80a2c-ca6a-4850-9433-81e4d17ec5c1" providerId="ADAL" clId="{FCB448EA-6AB6-4D36-914C-E7A4A5CE42CA}" dt="2021-10-26T14:41:02.540" v="4413" actId="790"/>
            <ac:spMkLst>
              <pc:docMk/>
              <pc:sldMasterMk cId="2831793803" sldId="2147483648"/>
              <pc:sldLayoutMk cId="1829247463" sldId="2147483715"/>
              <ac:spMk id="7" creationId="{8DF4131D-4D75-4BED-8DFA-0D0179676F7F}"/>
            </ac:spMkLst>
          </pc:spChg>
          <pc:spChg chg="mod">
            <ac:chgData name="Bohms, H.M. (Michel)" userId="f0b80a2c-ca6a-4850-9433-81e4d17ec5c1" providerId="ADAL" clId="{FCB448EA-6AB6-4D36-914C-E7A4A5CE42CA}" dt="2021-10-26T14:41:02.531" v="4396"/>
            <ac:spMkLst>
              <pc:docMk/>
              <pc:sldMasterMk cId="2831793803" sldId="2147483648"/>
              <pc:sldLayoutMk cId="1829247463" sldId="2147483715"/>
              <ac:spMk id="37" creationId="{159BAF31-401A-4522-8239-DF2606BF8C84}"/>
            </ac:spMkLst>
          </pc:spChg>
          <pc:spChg chg="mod">
            <ac:chgData name="Bohms, H.M. (Michel)" userId="f0b80a2c-ca6a-4850-9433-81e4d17ec5c1" providerId="ADAL" clId="{FCB448EA-6AB6-4D36-914C-E7A4A5CE42CA}" dt="2021-10-26T14:41:02.532" v="4397"/>
            <ac:spMkLst>
              <pc:docMk/>
              <pc:sldMasterMk cId="2831793803" sldId="2147483648"/>
              <pc:sldLayoutMk cId="1829247463" sldId="2147483715"/>
              <ac:spMk id="38" creationId="{7699DD38-CBE1-49F3-B134-D210BF837DBC}"/>
            </ac:spMkLst>
          </pc:spChg>
          <pc:spChg chg="mod">
            <ac:chgData name="Bohms, H.M. (Michel)" userId="f0b80a2c-ca6a-4850-9433-81e4d17ec5c1" providerId="ADAL" clId="{FCB448EA-6AB6-4D36-914C-E7A4A5CE42CA}" dt="2021-10-26T14:41:02.532" v="4398"/>
            <ac:spMkLst>
              <pc:docMk/>
              <pc:sldMasterMk cId="2831793803" sldId="2147483648"/>
              <pc:sldLayoutMk cId="1829247463" sldId="2147483715"/>
              <ac:spMk id="39" creationId="{139E2BA3-2E7E-4A78-9EC4-D3DAD4BBE7B0}"/>
            </ac:spMkLst>
          </pc:spChg>
          <pc:spChg chg="mod">
            <ac:chgData name="Bohms, H.M. (Michel)" userId="f0b80a2c-ca6a-4850-9433-81e4d17ec5c1" providerId="ADAL" clId="{FCB448EA-6AB6-4D36-914C-E7A4A5CE42CA}" dt="2021-10-26T14:41:02.532" v="4399"/>
            <ac:spMkLst>
              <pc:docMk/>
              <pc:sldMasterMk cId="2831793803" sldId="2147483648"/>
              <pc:sldLayoutMk cId="1829247463" sldId="2147483715"/>
              <ac:spMk id="40" creationId="{38FB84D3-2688-4F98-9FA5-C5F2C41CB727}"/>
            </ac:spMkLst>
          </pc:spChg>
          <pc:spChg chg="mod">
            <ac:chgData name="Bohms, H.M. (Michel)" userId="f0b80a2c-ca6a-4850-9433-81e4d17ec5c1" providerId="ADAL" clId="{FCB448EA-6AB6-4D36-914C-E7A4A5CE42CA}" dt="2021-10-26T14:41:02.533" v="4400"/>
            <ac:spMkLst>
              <pc:docMk/>
              <pc:sldMasterMk cId="2831793803" sldId="2147483648"/>
              <pc:sldLayoutMk cId="1829247463" sldId="2147483715"/>
              <ac:spMk id="41" creationId="{00A315A9-D390-4556-A3F2-7E26F96CB535}"/>
            </ac:spMkLst>
          </pc:spChg>
          <pc:spChg chg="mod">
            <ac:chgData name="Bohms, H.M. (Michel)" userId="f0b80a2c-ca6a-4850-9433-81e4d17ec5c1" providerId="ADAL" clId="{FCB448EA-6AB6-4D36-914C-E7A4A5CE42CA}" dt="2021-10-26T14:41:02.533" v="4401"/>
            <ac:spMkLst>
              <pc:docMk/>
              <pc:sldMasterMk cId="2831793803" sldId="2147483648"/>
              <pc:sldLayoutMk cId="1829247463" sldId="2147483715"/>
              <ac:spMk id="42" creationId="{549A183C-5680-4674-966F-9F9037BAB937}"/>
            </ac:spMkLst>
          </pc:spChg>
          <pc:spChg chg="mod">
            <ac:chgData name="Bohms, H.M. (Michel)" userId="f0b80a2c-ca6a-4850-9433-81e4d17ec5c1" providerId="ADAL" clId="{FCB448EA-6AB6-4D36-914C-E7A4A5CE42CA}" dt="2021-10-26T14:41:02.533" v="4402"/>
            <ac:spMkLst>
              <pc:docMk/>
              <pc:sldMasterMk cId="2831793803" sldId="2147483648"/>
              <pc:sldLayoutMk cId="1829247463" sldId="2147483715"/>
              <ac:spMk id="43" creationId="{CFC607E6-BA85-4065-910B-042AA1A77F40}"/>
            </ac:spMkLst>
          </pc:spChg>
          <pc:spChg chg="mod">
            <ac:chgData name="Bohms, H.M. (Michel)" userId="f0b80a2c-ca6a-4850-9433-81e4d17ec5c1" providerId="ADAL" clId="{FCB448EA-6AB6-4D36-914C-E7A4A5CE42CA}" dt="2021-10-26T14:41:02.534" v="4403"/>
            <ac:spMkLst>
              <pc:docMk/>
              <pc:sldMasterMk cId="2831793803" sldId="2147483648"/>
              <pc:sldLayoutMk cId="1829247463" sldId="2147483715"/>
              <ac:spMk id="44" creationId="{943BB5C3-FAA3-48A0-941A-CC3CDDD055B8}"/>
            </ac:spMkLst>
          </pc:spChg>
          <pc:spChg chg="mod">
            <ac:chgData name="Bohms, H.M. (Michel)" userId="f0b80a2c-ca6a-4850-9433-81e4d17ec5c1" providerId="ADAL" clId="{FCB448EA-6AB6-4D36-914C-E7A4A5CE42CA}" dt="2021-10-26T14:41:02.534" v="4404"/>
            <ac:spMkLst>
              <pc:docMk/>
              <pc:sldMasterMk cId="2831793803" sldId="2147483648"/>
              <pc:sldLayoutMk cId="1829247463" sldId="2147483715"/>
              <ac:spMk id="45" creationId="{EF601F0D-CE41-43DA-B00B-A7D60F7DA54D}"/>
            </ac:spMkLst>
          </pc:spChg>
          <pc:spChg chg="mod">
            <ac:chgData name="Bohms, H.M. (Michel)" userId="f0b80a2c-ca6a-4850-9433-81e4d17ec5c1" providerId="ADAL" clId="{FCB448EA-6AB6-4D36-914C-E7A4A5CE42CA}" dt="2021-10-26T14:41:02.534" v="4405"/>
            <ac:spMkLst>
              <pc:docMk/>
              <pc:sldMasterMk cId="2831793803" sldId="2147483648"/>
              <pc:sldLayoutMk cId="1829247463" sldId="2147483715"/>
              <ac:spMk id="46" creationId="{E1D3C620-65F9-41B7-AA68-735B7415C21E}"/>
            </ac:spMkLst>
          </pc:spChg>
          <pc:spChg chg="mod">
            <ac:chgData name="Bohms, H.M. (Michel)" userId="f0b80a2c-ca6a-4850-9433-81e4d17ec5c1" providerId="ADAL" clId="{FCB448EA-6AB6-4D36-914C-E7A4A5CE42CA}" dt="2021-10-26T14:41:02.534" v="4406"/>
            <ac:spMkLst>
              <pc:docMk/>
              <pc:sldMasterMk cId="2831793803" sldId="2147483648"/>
              <pc:sldLayoutMk cId="1829247463" sldId="2147483715"/>
              <ac:spMk id="47" creationId="{3C04333A-416D-4964-954C-3521DDB3317E}"/>
            </ac:spMkLst>
          </pc:spChg>
          <pc:spChg chg="mod">
            <ac:chgData name="Bohms, H.M. (Michel)" userId="f0b80a2c-ca6a-4850-9433-81e4d17ec5c1" providerId="ADAL" clId="{FCB448EA-6AB6-4D36-914C-E7A4A5CE42CA}" dt="2021-10-26T14:41:02.535" v="4407"/>
            <ac:spMkLst>
              <pc:docMk/>
              <pc:sldMasterMk cId="2831793803" sldId="2147483648"/>
              <pc:sldLayoutMk cId="1829247463" sldId="2147483715"/>
              <ac:spMk id="48" creationId="{4FC49E30-4FA8-4F0A-944A-6C1A822C18A5}"/>
            </ac:spMkLst>
          </pc:spChg>
          <pc:spChg chg="mod">
            <ac:chgData name="Bohms, H.M. (Michel)" userId="f0b80a2c-ca6a-4850-9433-81e4d17ec5c1" providerId="ADAL" clId="{FCB448EA-6AB6-4D36-914C-E7A4A5CE42CA}" dt="2021-10-26T14:41:02.535" v="4408"/>
            <ac:spMkLst>
              <pc:docMk/>
              <pc:sldMasterMk cId="2831793803" sldId="2147483648"/>
              <pc:sldLayoutMk cId="1829247463" sldId="2147483715"/>
              <ac:spMk id="49" creationId="{8E23D2B4-97F7-4CE2-BC69-CEC7CBDC49ED}"/>
            </ac:spMkLst>
          </pc:spChg>
          <pc:spChg chg="mod">
            <ac:chgData name="Bohms, H.M. (Michel)" userId="f0b80a2c-ca6a-4850-9433-81e4d17ec5c1" providerId="ADAL" clId="{FCB448EA-6AB6-4D36-914C-E7A4A5CE42CA}" dt="2021-10-26T14:41:02.535" v="4409"/>
            <ac:spMkLst>
              <pc:docMk/>
              <pc:sldMasterMk cId="2831793803" sldId="2147483648"/>
              <pc:sldLayoutMk cId="1829247463" sldId="2147483715"/>
              <ac:spMk id="50" creationId="{B98D1A3C-5F1B-4B81-8873-18B6470606EC}"/>
            </ac:spMkLst>
          </pc:spChg>
          <pc:spChg chg="mod">
            <ac:chgData name="Bohms, H.M. (Michel)" userId="f0b80a2c-ca6a-4850-9433-81e4d17ec5c1" providerId="ADAL" clId="{FCB448EA-6AB6-4D36-914C-E7A4A5CE42CA}" dt="2021-10-26T14:41:02.536" v="4410"/>
            <ac:spMkLst>
              <pc:docMk/>
              <pc:sldMasterMk cId="2831793803" sldId="2147483648"/>
              <pc:sldLayoutMk cId="1829247463" sldId="2147483715"/>
              <ac:spMk id="51" creationId="{B29D1E31-7886-4731-8E0D-12B2188B6ACE}"/>
            </ac:spMkLst>
          </pc:spChg>
          <pc:spChg chg="mod">
            <ac:chgData name="Bohms, H.M. (Michel)" userId="f0b80a2c-ca6a-4850-9433-81e4d17ec5c1" providerId="ADAL" clId="{FCB448EA-6AB6-4D36-914C-E7A4A5CE42CA}" dt="2021-10-26T14:41:02.536" v="4411"/>
            <ac:spMkLst>
              <pc:docMk/>
              <pc:sldMasterMk cId="2831793803" sldId="2147483648"/>
              <pc:sldLayoutMk cId="1829247463" sldId="2147483715"/>
              <ac:spMk id="52" creationId="{A338A0D5-3C79-4D00-BF67-5930E6B0A414}"/>
            </ac:spMkLst>
          </pc:spChg>
          <pc:spChg chg="mod">
            <ac:chgData name="Bohms, H.M. (Michel)" userId="f0b80a2c-ca6a-4850-9433-81e4d17ec5c1" providerId="ADAL" clId="{FCB448EA-6AB6-4D36-914C-E7A4A5CE42CA}" dt="2021-10-26T14:41:02.526" v="4381"/>
            <ac:spMkLst>
              <pc:docMk/>
              <pc:sldMasterMk cId="2831793803" sldId="2147483648"/>
              <pc:sldLayoutMk cId="1829247463" sldId="2147483715"/>
              <ac:spMk id="130" creationId="{09139BB3-0E95-42DB-B5FD-B804238C47E7}"/>
            </ac:spMkLst>
          </pc:spChg>
          <pc:spChg chg="mod">
            <ac:chgData name="Bohms, H.M. (Michel)" userId="f0b80a2c-ca6a-4850-9433-81e4d17ec5c1" providerId="ADAL" clId="{FCB448EA-6AB6-4D36-914C-E7A4A5CE42CA}" dt="2021-10-26T14:41:02.526" v="4382"/>
            <ac:spMkLst>
              <pc:docMk/>
              <pc:sldMasterMk cId="2831793803" sldId="2147483648"/>
              <pc:sldLayoutMk cId="1829247463" sldId="2147483715"/>
              <ac:spMk id="131" creationId="{0193F33A-B169-4E6C-A0E4-1C401F03326A}"/>
            </ac:spMkLst>
          </pc:spChg>
          <pc:spChg chg="mod">
            <ac:chgData name="Bohms, H.M. (Michel)" userId="f0b80a2c-ca6a-4850-9433-81e4d17ec5c1" providerId="ADAL" clId="{FCB448EA-6AB6-4D36-914C-E7A4A5CE42CA}" dt="2021-10-26T14:41:02.527" v="4383"/>
            <ac:spMkLst>
              <pc:docMk/>
              <pc:sldMasterMk cId="2831793803" sldId="2147483648"/>
              <pc:sldLayoutMk cId="1829247463" sldId="2147483715"/>
              <ac:spMk id="132" creationId="{CFDDF722-2134-44DD-9F42-55A2163355CF}"/>
            </ac:spMkLst>
          </pc:spChg>
          <pc:spChg chg="mod">
            <ac:chgData name="Bohms, H.M. (Michel)" userId="f0b80a2c-ca6a-4850-9433-81e4d17ec5c1" providerId="ADAL" clId="{FCB448EA-6AB6-4D36-914C-E7A4A5CE42CA}" dt="2021-10-26T14:41:02.527" v="4384"/>
            <ac:spMkLst>
              <pc:docMk/>
              <pc:sldMasterMk cId="2831793803" sldId="2147483648"/>
              <pc:sldLayoutMk cId="1829247463" sldId="2147483715"/>
              <ac:spMk id="133" creationId="{E2A18408-6710-416E-8413-E2AF616D91BC}"/>
            </ac:spMkLst>
          </pc:spChg>
          <pc:spChg chg="mod">
            <ac:chgData name="Bohms, H.M. (Michel)" userId="f0b80a2c-ca6a-4850-9433-81e4d17ec5c1" providerId="ADAL" clId="{FCB448EA-6AB6-4D36-914C-E7A4A5CE42CA}" dt="2021-10-26T14:41:02.527" v="4385"/>
            <ac:spMkLst>
              <pc:docMk/>
              <pc:sldMasterMk cId="2831793803" sldId="2147483648"/>
              <pc:sldLayoutMk cId="1829247463" sldId="2147483715"/>
              <ac:spMk id="134" creationId="{432466DB-08EE-4A9B-B739-16F0BD593113}"/>
            </ac:spMkLst>
          </pc:spChg>
          <pc:spChg chg="mod">
            <ac:chgData name="Bohms, H.M. (Michel)" userId="f0b80a2c-ca6a-4850-9433-81e4d17ec5c1" providerId="ADAL" clId="{FCB448EA-6AB6-4D36-914C-E7A4A5CE42CA}" dt="2021-10-26T14:41:02.528" v="4386"/>
            <ac:spMkLst>
              <pc:docMk/>
              <pc:sldMasterMk cId="2831793803" sldId="2147483648"/>
              <pc:sldLayoutMk cId="1829247463" sldId="2147483715"/>
              <ac:spMk id="135" creationId="{FB1B3F49-2D34-4B2A-8143-8FF9313EDD5E}"/>
            </ac:spMkLst>
          </pc:spChg>
          <pc:spChg chg="mod">
            <ac:chgData name="Bohms, H.M. (Michel)" userId="f0b80a2c-ca6a-4850-9433-81e4d17ec5c1" providerId="ADAL" clId="{FCB448EA-6AB6-4D36-914C-E7A4A5CE42CA}" dt="2021-10-26T14:41:02.528" v="4387"/>
            <ac:spMkLst>
              <pc:docMk/>
              <pc:sldMasterMk cId="2831793803" sldId="2147483648"/>
              <pc:sldLayoutMk cId="1829247463" sldId="2147483715"/>
              <ac:spMk id="136" creationId="{90076CCB-0A34-4B58-AD13-14B30D4E58E6}"/>
            </ac:spMkLst>
          </pc:spChg>
          <pc:spChg chg="mod">
            <ac:chgData name="Bohms, H.M. (Michel)" userId="f0b80a2c-ca6a-4850-9433-81e4d17ec5c1" providerId="ADAL" clId="{FCB448EA-6AB6-4D36-914C-E7A4A5CE42CA}" dt="2021-10-26T14:41:02.528" v="4388"/>
            <ac:spMkLst>
              <pc:docMk/>
              <pc:sldMasterMk cId="2831793803" sldId="2147483648"/>
              <pc:sldLayoutMk cId="1829247463" sldId="2147483715"/>
              <ac:spMk id="137" creationId="{6E4C1E79-BFB4-49E2-B8B4-704FE08A0221}"/>
            </ac:spMkLst>
          </pc:spChg>
          <pc:spChg chg="mod">
            <ac:chgData name="Bohms, H.M. (Michel)" userId="f0b80a2c-ca6a-4850-9433-81e4d17ec5c1" providerId="ADAL" clId="{FCB448EA-6AB6-4D36-914C-E7A4A5CE42CA}" dt="2021-10-26T14:41:02.529" v="4389"/>
            <ac:spMkLst>
              <pc:docMk/>
              <pc:sldMasterMk cId="2831793803" sldId="2147483648"/>
              <pc:sldLayoutMk cId="1829247463" sldId="2147483715"/>
              <ac:spMk id="138" creationId="{DC76EBBF-0030-4AA1-BF10-48A92A06B59F}"/>
            </ac:spMkLst>
          </pc:spChg>
          <pc:spChg chg="mod">
            <ac:chgData name="Bohms, H.M. (Michel)" userId="f0b80a2c-ca6a-4850-9433-81e4d17ec5c1" providerId="ADAL" clId="{FCB448EA-6AB6-4D36-914C-E7A4A5CE42CA}" dt="2021-10-26T14:41:02.529" v="4390"/>
            <ac:spMkLst>
              <pc:docMk/>
              <pc:sldMasterMk cId="2831793803" sldId="2147483648"/>
              <pc:sldLayoutMk cId="1829247463" sldId="2147483715"/>
              <ac:spMk id="139" creationId="{5017CD28-C2AF-4032-B589-1423BFA89F05}"/>
            </ac:spMkLst>
          </pc:spChg>
          <pc:spChg chg="mod">
            <ac:chgData name="Bohms, H.M. (Michel)" userId="f0b80a2c-ca6a-4850-9433-81e4d17ec5c1" providerId="ADAL" clId="{FCB448EA-6AB6-4D36-914C-E7A4A5CE42CA}" dt="2021-10-26T14:41:02.529" v="4391"/>
            <ac:spMkLst>
              <pc:docMk/>
              <pc:sldMasterMk cId="2831793803" sldId="2147483648"/>
              <pc:sldLayoutMk cId="1829247463" sldId="2147483715"/>
              <ac:spMk id="140" creationId="{FBA4AAE8-8D5F-4224-B74C-AFE8DAA7B73B}"/>
            </ac:spMkLst>
          </pc:spChg>
          <pc:spChg chg="mod">
            <ac:chgData name="Bohms, H.M. (Michel)" userId="f0b80a2c-ca6a-4850-9433-81e4d17ec5c1" providerId="ADAL" clId="{FCB448EA-6AB6-4D36-914C-E7A4A5CE42CA}" dt="2021-10-26T14:41:02.530" v="4392"/>
            <ac:spMkLst>
              <pc:docMk/>
              <pc:sldMasterMk cId="2831793803" sldId="2147483648"/>
              <pc:sldLayoutMk cId="1829247463" sldId="2147483715"/>
              <ac:spMk id="141" creationId="{6805760E-C026-4BB8-A85F-3C2FF927F6F4}"/>
            </ac:spMkLst>
          </pc:spChg>
          <pc:spChg chg="mod">
            <ac:chgData name="Bohms, H.M. (Michel)" userId="f0b80a2c-ca6a-4850-9433-81e4d17ec5c1" providerId="ADAL" clId="{FCB448EA-6AB6-4D36-914C-E7A4A5CE42CA}" dt="2021-10-26T14:41:02.530" v="4393"/>
            <ac:spMkLst>
              <pc:docMk/>
              <pc:sldMasterMk cId="2831793803" sldId="2147483648"/>
              <pc:sldLayoutMk cId="1829247463" sldId="2147483715"/>
              <ac:spMk id="142" creationId="{230160BE-302E-4C96-96A3-7B349A370C8E}"/>
            </ac:spMkLst>
          </pc:spChg>
          <pc:spChg chg="mod">
            <ac:chgData name="Bohms, H.M. (Michel)" userId="f0b80a2c-ca6a-4850-9433-81e4d17ec5c1" providerId="ADAL" clId="{FCB448EA-6AB6-4D36-914C-E7A4A5CE42CA}" dt="2021-10-26T14:41:02.531" v="4394"/>
            <ac:spMkLst>
              <pc:docMk/>
              <pc:sldMasterMk cId="2831793803" sldId="2147483648"/>
              <pc:sldLayoutMk cId="1829247463" sldId="2147483715"/>
              <ac:spMk id="143" creationId="{A7A2C18B-31F8-41AE-9CE0-F6E0827E24D3}"/>
            </ac:spMkLst>
          </pc:spChg>
          <pc:spChg chg="mod">
            <ac:chgData name="Bohms, H.M. (Michel)" userId="f0b80a2c-ca6a-4850-9433-81e4d17ec5c1" providerId="ADAL" clId="{FCB448EA-6AB6-4D36-914C-E7A4A5CE42CA}" dt="2021-10-26T14:41:02.531" v="4395"/>
            <ac:spMkLst>
              <pc:docMk/>
              <pc:sldMasterMk cId="2831793803" sldId="2147483648"/>
              <pc:sldLayoutMk cId="1829247463" sldId="2147483715"/>
              <ac:spMk id="144" creationId="{5863A4F4-EC3F-4D3A-BA06-224079A5A54A}"/>
            </ac:spMkLst>
          </pc:spChg>
        </pc:sldLayoutChg>
        <pc:sldLayoutChg chg="modSp mod">
          <pc:chgData name="Bohms, H.M. (Michel)" userId="f0b80a2c-ca6a-4850-9433-81e4d17ec5c1" providerId="ADAL" clId="{FCB448EA-6AB6-4D36-914C-E7A4A5CE42CA}" dt="2021-10-26T14:41:02.577" v="4441" actId="790"/>
          <pc:sldLayoutMkLst>
            <pc:docMk/>
            <pc:sldMasterMk cId="2831793803" sldId="2147483648"/>
            <pc:sldLayoutMk cId="3741639276" sldId="2147483716"/>
          </pc:sldLayoutMkLst>
          <pc:spChg chg="mod">
            <ac:chgData name="Bohms, H.M. (Michel)" userId="f0b80a2c-ca6a-4850-9433-81e4d17ec5c1" providerId="ADAL" clId="{FCB448EA-6AB6-4D36-914C-E7A4A5CE42CA}" dt="2021-10-26T14:41:02.575" v="4440" actId="790"/>
            <ac:spMkLst>
              <pc:docMk/>
              <pc:sldMasterMk cId="2831793803" sldId="2147483648"/>
              <pc:sldLayoutMk cId="3741639276" sldId="2147483716"/>
              <ac:spMk id="8" creationId="{D33624B2-EE21-4FD3-9444-4542956651AA}"/>
            </ac:spMkLst>
          </pc:spChg>
          <pc:spChg chg="mod">
            <ac:chgData name="Bohms, H.M. (Michel)" userId="f0b80a2c-ca6a-4850-9433-81e4d17ec5c1" providerId="ADAL" clId="{FCB448EA-6AB6-4D36-914C-E7A4A5CE42CA}" dt="2021-10-26T14:41:02.566" v="4437" actId="790"/>
            <ac:spMkLst>
              <pc:docMk/>
              <pc:sldMasterMk cId="2831793803" sldId="2147483648"/>
              <pc:sldLayoutMk cId="3741639276" sldId="2147483716"/>
              <ac:spMk id="10" creationId="{9C6D722F-8680-4071-9123-21F371291D9E}"/>
            </ac:spMkLst>
          </pc:spChg>
          <pc:spChg chg="mod">
            <ac:chgData name="Bohms, H.M. (Michel)" userId="f0b80a2c-ca6a-4850-9433-81e4d17ec5c1" providerId="ADAL" clId="{FCB448EA-6AB6-4D36-914C-E7A4A5CE42CA}" dt="2021-10-26T14:41:02.564" v="4436" actId="790"/>
            <ac:spMkLst>
              <pc:docMk/>
              <pc:sldMasterMk cId="2831793803" sldId="2147483648"/>
              <pc:sldLayoutMk cId="3741639276" sldId="2147483716"/>
              <ac:spMk id="11" creationId="{AA692845-3CAE-4344-A741-2AFCF32F8547}"/>
            </ac:spMkLst>
          </pc:spChg>
          <pc:spChg chg="mod">
            <ac:chgData name="Bohms, H.M. (Michel)" userId="f0b80a2c-ca6a-4850-9433-81e4d17ec5c1" providerId="ADAL" clId="{FCB448EA-6AB6-4D36-914C-E7A4A5CE42CA}" dt="2021-10-26T14:41:02.577" v="4441" actId="790"/>
            <ac:spMkLst>
              <pc:docMk/>
              <pc:sldMasterMk cId="2831793803" sldId="2147483648"/>
              <pc:sldLayoutMk cId="3741639276" sldId="2147483716"/>
              <ac:spMk id="31" creationId="{4FD1D93D-B6C4-4842-923B-938AE2927FD3}"/>
            </ac:spMkLst>
          </pc:spChg>
          <pc:spChg chg="mod">
            <ac:chgData name="Bohms, H.M. (Michel)" userId="f0b80a2c-ca6a-4850-9433-81e4d17ec5c1" providerId="ADAL" clId="{FCB448EA-6AB6-4D36-914C-E7A4A5CE42CA}" dt="2021-10-26T14:41:02.572" v="4439" actId="790"/>
            <ac:spMkLst>
              <pc:docMk/>
              <pc:sldMasterMk cId="2831793803" sldId="2147483648"/>
              <pc:sldLayoutMk cId="3741639276" sldId="2147483716"/>
              <ac:spMk id="33" creationId="{5A73AC90-7B0E-4421-91F5-76C415F2E67A}"/>
            </ac:spMkLst>
          </pc:spChg>
          <pc:spChg chg="mod">
            <ac:chgData name="Bohms, H.M. (Michel)" userId="f0b80a2c-ca6a-4850-9433-81e4d17ec5c1" providerId="ADAL" clId="{FCB448EA-6AB6-4D36-914C-E7A4A5CE42CA}" dt="2021-10-26T14:41:02.569" v="4438" actId="790"/>
            <ac:spMkLst>
              <pc:docMk/>
              <pc:sldMasterMk cId="2831793803" sldId="2147483648"/>
              <pc:sldLayoutMk cId="3741639276" sldId="2147483716"/>
              <ac:spMk id="34" creationId="{2BEB1C6B-58D2-436E-8830-CF31BEE16320}"/>
            </ac:spMkLst>
          </pc:spChg>
        </pc:sldLayoutChg>
        <pc:sldLayoutChg chg="modSp mod">
          <pc:chgData name="Bohms, H.M. (Michel)" userId="f0b80a2c-ca6a-4850-9433-81e4d17ec5c1" providerId="ADAL" clId="{FCB448EA-6AB6-4D36-914C-E7A4A5CE42CA}" dt="2021-10-26T14:41:02.788" v="4575" actId="790"/>
          <pc:sldLayoutMkLst>
            <pc:docMk/>
            <pc:sldMasterMk cId="2831793803" sldId="2147483648"/>
            <pc:sldLayoutMk cId="3312075926" sldId="2147483717"/>
          </pc:sldLayoutMkLst>
          <pc:spChg chg="mod">
            <ac:chgData name="Bohms, H.M. (Michel)" userId="f0b80a2c-ca6a-4850-9433-81e4d17ec5c1" providerId="ADAL" clId="{FCB448EA-6AB6-4D36-914C-E7A4A5CE42CA}" dt="2021-10-26T14:41:02.783" v="4572" actId="790"/>
            <ac:spMkLst>
              <pc:docMk/>
              <pc:sldMasterMk cId="2831793803" sldId="2147483648"/>
              <pc:sldLayoutMk cId="3312075926" sldId="2147483717"/>
              <ac:spMk id="2" creationId="{962E881C-C9EB-4FAC-AAAA-FDB9D3842913}"/>
            </ac:spMkLst>
          </pc:spChg>
          <pc:spChg chg="mod">
            <ac:chgData name="Bohms, H.M. (Michel)" userId="f0b80a2c-ca6a-4850-9433-81e4d17ec5c1" providerId="ADAL" clId="{FCB448EA-6AB6-4D36-914C-E7A4A5CE42CA}" dt="2021-10-26T14:41:02.785" v="4573" actId="790"/>
            <ac:spMkLst>
              <pc:docMk/>
              <pc:sldMasterMk cId="2831793803" sldId="2147483648"/>
              <pc:sldLayoutMk cId="3312075926" sldId="2147483717"/>
              <ac:spMk id="3" creationId="{6BCEAE92-C89D-440E-994D-4DC4B0A72F97}"/>
            </ac:spMkLst>
          </pc:spChg>
          <pc:spChg chg="mod">
            <ac:chgData name="Bohms, H.M. (Michel)" userId="f0b80a2c-ca6a-4850-9433-81e4d17ec5c1" providerId="ADAL" clId="{FCB448EA-6AB6-4D36-914C-E7A4A5CE42CA}" dt="2021-10-26T14:41:02.782" v="4571" actId="790"/>
            <ac:spMkLst>
              <pc:docMk/>
              <pc:sldMasterMk cId="2831793803" sldId="2147483648"/>
              <pc:sldLayoutMk cId="3312075926" sldId="2147483717"/>
              <ac:spMk id="4" creationId="{4A61226F-2601-4419-948F-8DE88FE3436C}"/>
            </ac:spMkLst>
          </pc:spChg>
          <pc:spChg chg="mod">
            <ac:chgData name="Bohms, H.M. (Michel)" userId="f0b80a2c-ca6a-4850-9433-81e4d17ec5c1" providerId="ADAL" clId="{FCB448EA-6AB6-4D36-914C-E7A4A5CE42CA}" dt="2021-10-26T14:41:02.788" v="4575" actId="790"/>
            <ac:spMkLst>
              <pc:docMk/>
              <pc:sldMasterMk cId="2831793803" sldId="2147483648"/>
              <pc:sldLayoutMk cId="3312075926" sldId="2147483717"/>
              <ac:spMk id="5" creationId="{645E0A3F-7FFC-4E08-81AF-29A01128C65A}"/>
            </ac:spMkLst>
          </pc:spChg>
          <pc:spChg chg="mod">
            <ac:chgData name="Bohms, H.M. (Michel)" userId="f0b80a2c-ca6a-4850-9433-81e4d17ec5c1" providerId="ADAL" clId="{FCB448EA-6AB6-4D36-914C-E7A4A5CE42CA}" dt="2021-10-26T14:41:02.771" v="4558"/>
            <ac:spMkLst>
              <pc:docMk/>
              <pc:sldMasterMk cId="2831793803" sldId="2147483648"/>
              <pc:sldLayoutMk cId="3312075926" sldId="2147483717"/>
              <ac:spMk id="19" creationId="{B6E7424A-424A-48B2-BDDC-91446A4E4AEB}"/>
            </ac:spMkLst>
          </pc:spChg>
          <pc:spChg chg="mod">
            <ac:chgData name="Bohms, H.M. (Michel)" userId="f0b80a2c-ca6a-4850-9433-81e4d17ec5c1" providerId="ADAL" clId="{FCB448EA-6AB6-4D36-914C-E7A4A5CE42CA}" dt="2021-10-26T14:41:02.780" v="4570" actId="790"/>
            <ac:spMkLst>
              <pc:docMk/>
              <pc:sldMasterMk cId="2831793803" sldId="2147483648"/>
              <pc:sldLayoutMk cId="3312075926" sldId="2147483717"/>
              <ac:spMk id="21" creationId="{1EC0F244-2A3A-462C-A6F0-3F234A0A9189}"/>
            </ac:spMkLst>
          </pc:spChg>
          <pc:spChg chg="mod">
            <ac:chgData name="Bohms, H.M. (Michel)" userId="f0b80a2c-ca6a-4850-9433-81e4d17ec5c1" providerId="ADAL" clId="{FCB448EA-6AB6-4D36-914C-E7A4A5CE42CA}" dt="2021-10-26T14:41:02.787" v="4574" actId="790"/>
            <ac:spMkLst>
              <pc:docMk/>
              <pc:sldMasterMk cId="2831793803" sldId="2147483648"/>
              <pc:sldLayoutMk cId="3312075926" sldId="2147483717"/>
              <ac:spMk id="23" creationId="{8DAC7014-FB85-4C29-B00A-73D52118B004}"/>
            </ac:spMkLst>
          </pc:spChg>
          <pc:spChg chg="mod">
            <ac:chgData name="Bohms, H.M. (Michel)" userId="f0b80a2c-ca6a-4850-9433-81e4d17ec5c1" providerId="ADAL" clId="{FCB448EA-6AB6-4D36-914C-E7A4A5CE42CA}" dt="2021-10-26T14:41:02.770" v="4557" actId="790"/>
            <ac:spMkLst>
              <pc:docMk/>
              <pc:sldMasterMk cId="2831793803" sldId="2147483648"/>
              <pc:sldLayoutMk cId="3312075926" sldId="2147483717"/>
              <ac:spMk id="24" creationId="{1D86832C-7926-41D1-AC2B-7ABAE5064D01}"/>
            </ac:spMkLst>
          </pc:spChg>
          <pc:spChg chg="mod">
            <ac:chgData name="Bohms, H.M. (Michel)" userId="f0b80a2c-ca6a-4850-9433-81e4d17ec5c1" providerId="ADAL" clId="{FCB448EA-6AB6-4D36-914C-E7A4A5CE42CA}" dt="2021-10-26T14:41:02.772" v="4559"/>
            <ac:spMkLst>
              <pc:docMk/>
              <pc:sldMasterMk cId="2831793803" sldId="2147483648"/>
              <pc:sldLayoutMk cId="3312075926" sldId="2147483717"/>
              <ac:spMk id="52" creationId="{38E90541-A464-490F-8838-24BAC17D1820}"/>
            </ac:spMkLst>
          </pc:spChg>
          <pc:spChg chg="mod">
            <ac:chgData name="Bohms, H.M. (Michel)" userId="f0b80a2c-ca6a-4850-9433-81e4d17ec5c1" providerId="ADAL" clId="{FCB448EA-6AB6-4D36-914C-E7A4A5CE42CA}" dt="2021-10-26T14:41:02.772" v="4560"/>
            <ac:spMkLst>
              <pc:docMk/>
              <pc:sldMasterMk cId="2831793803" sldId="2147483648"/>
              <pc:sldLayoutMk cId="3312075926" sldId="2147483717"/>
              <ac:spMk id="53" creationId="{89286917-484E-4046-B9A1-328D39070049}"/>
            </ac:spMkLst>
          </pc:spChg>
          <pc:spChg chg="mod">
            <ac:chgData name="Bohms, H.M. (Michel)" userId="f0b80a2c-ca6a-4850-9433-81e4d17ec5c1" providerId="ADAL" clId="{FCB448EA-6AB6-4D36-914C-E7A4A5CE42CA}" dt="2021-10-26T14:41:02.774" v="4562"/>
            <ac:spMkLst>
              <pc:docMk/>
              <pc:sldMasterMk cId="2831793803" sldId="2147483648"/>
              <pc:sldLayoutMk cId="3312075926" sldId="2147483717"/>
              <ac:spMk id="54" creationId="{F764B2EC-C279-4884-B53C-455B0E25A655}"/>
            </ac:spMkLst>
          </pc:spChg>
          <pc:spChg chg="mod">
            <ac:chgData name="Bohms, H.M. (Michel)" userId="f0b80a2c-ca6a-4850-9433-81e4d17ec5c1" providerId="ADAL" clId="{FCB448EA-6AB6-4D36-914C-E7A4A5CE42CA}" dt="2021-10-26T14:41:02.775" v="4563"/>
            <ac:spMkLst>
              <pc:docMk/>
              <pc:sldMasterMk cId="2831793803" sldId="2147483648"/>
              <pc:sldLayoutMk cId="3312075926" sldId="2147483717"/>
              <ac:spMk id="55" creationId="{44680CC4-A98A-4431-AFA9-331B5F1079C8}"/>
            </ac:spMkLst>
          </pc:spChg>
          <pc:spChg chg="mod">
            <ac:chgData name="Bohms, H.M. (Michel)" userId="f0b80a2c-ca6a-4850-9433-81e4d17ec5c1" providerId="ADAL" clId="{FCB448EA-6AB6-4D36-914C-E7A4A5CE42CA}" dt="2021-10-26T14:41:02.775" v="4564"/>
            <ac:spMkLst>
              <pc:docMk/>
              <pc:sldMasterMk cId="2831793803" sldId="2147483648"/>
              <pc:sldLayoutMk cId="3312075926" sldId="2147483717"/>
              <ac:spMk id="56" creationId="{5D6AA0F6-950B-4A76-82A8-F49C9B8F454E}"/>
            </ac:spMkLst>
          </pc:spChg>
          <pc:spChg chg="mod">
            <ac:chgData name="Bohms, H.M. (Michel)" userId="f0b80a2c-ca6a-4850-9433-81e4d17ec5c1" providerId="ADAL" clId="{FCB448EA-6AB6-4D36-914C-E7A4A5CE42CA}" dt="2021-10-26T14:41:02.773" v="4561" actId="790"/>
            <ac:spMkLst>
              <pc:docMk/>
              <pc:sldMasterMk cId="2831793803" sldId="2147483648"/>
              <pc:sldLayoutMk cId="3312075926" sldId="2147483717"/>
              <ac:spMk id="70" creationId="{AB4A5F2F-65AC-40C8-9EC1-536B64FFD6F5}"/>
            </ac:spMkLst>
          </pc:spChg>
          <pc:spChg chg="mod">
            <ac:chgData name="Bohms, H.M. (Michel)" userId="f0b80a2c-ca6a-4850-9433-81e4d17ec5c1" providerId="ADAL" clId="{FCB448EA-6AB6-4D36-914C-E7A4A5CE42CA}" dt="2021-10-26T14:41:02.777" v="4567"/>
            <ac:spMkLst>
              <pc:docMk/>
              <pc:sldMasterMk cId="2831793803" sldId="2147483648"/>
              <pc:sldLayoutMk cId="3312075926" sldId="2147483717"/>
              <ac:spMk id="71" creationId="{BE0A316B-EA03-47FF-BD0A-167FDC0FA81B}"/>
            </ac:spMkLst>
          </pc:spChg>
          <pc:spChg chg="mod">
            <ac:chgData name="Bohms, H.M. (Michel)" userId="f0b80a2c-ca6a-4850-9433-81e4d17ec5c1" providerId="ADAL" clId="{FCB448EA-6AB6-4D36-914C-E7A4A5CE42CA}" dt="2021-10-26T14:41:02.778" v="4568"/>
            <ac:spMkLst>
              <pc:docMk/>
              <pc:sldMasterMk cId="2831793803" sldId="2147483648"/>
              <pc:sldLayoutMk cId="3312075926" sldId="2147483717"/>
              <ac:spMk id="72" creationId="{1283F809-9DA0-43CD-9C6B-AC6C805D78A2}"/>
            </ac:spMkLst>
          </pc:spChg>
          <pc:spChg chg="mod">
            <ac:chgData name="Bohms, H.M. (Michel)" userId="f0b80a2c-ca6a-4850-9433-81e4d17ec5c1" providerId="ADAL" clId="{FCB448EA-6AB6-4D36-914C-E7A4A5CE42CA}" dt="2021-10-26T14:41:02.779" v="4569"/>
            <ac:spMkLst>
              <pc:docMk/>
              <pc:sldMasterMk cId="2831793803" sldId="2147483648"/>
              <pc:sldLayoutMk cId="3312075926" sldId="2147483717"/>
              <ac:spMk id="73" creationId="{F899DD24-69D3-47A1-8B45-D1881AAB46A3}"/>
            </ac:spMkLst>
          </pc:spChg>
        </pc:sldLayoutChg>
        <pc:sldLayoutChg chg="modSp mod">
          <pc:chgData name="Bohms, H.M. (Michel)" userId="f0b80a2c-ca6a-4850-9433-81e4d17ec5c1" providerId="ADAL" clId="{FCB448EA-6AB6-4D36-914C-E7A4A5CE42CA}" dt="2021-10-26T14:41:02.830" v="4615" actId="790"/>
          <pc:sldLayoutMkLst>
            <pc:docMk/>
            <pc:sldMasterMk cId="2831793803" sldId="2147483648"/>
            <pc:sldLayoutMk cId="4080487200" sldId="2147483718"/>
          </pc:sldLayoutMkLst>
          <pc:spChg chg="mod">
            <ac:chgData name="Bohms, H.M. (Michel)" userId="f0b80a2c-ca6a-4850-9433-81e4d17ec5c1" providerId="ADAL" clId="{FCB448EA-6AB6-4D36-914C-E7A4A5CE42CA}" dt="2021-10-26T14:41:02.820" v="4611" actId="790"/>
            <ac:spMkLst>
              <pc:docMk/>
              <pc:sldMasterMk cId="2831793803" sldId="2147483648"/>
              <pc:sldLayoutMk cId="4080487200" sldId="2147483718"/>
              <ac:spMk id="2" creationId="{00000000-0000-0000-0000-000000000000}"/>
            </ac:spMkLst>
          </pc:spChg>
          <pc:spChg chg="mod">
            <ac:chgData name="Bohms, H.M. (Michel)" userId="f0b80a2c-ca6a-4850-9433-81e4d17ec5c1" providerId="ADAL" clId="{FCB448EA-6AB6-4D36-914C-E7A4A5CE42CA}" dt="2021-10-26T14:41:02.823" v="4612" actId="790"/>
            <ac:spMkLst>
              <pc:docMk/>
              <pc:sldMasterMk cId="2831793803" sldId="2147483648"/>
              <pc:sldLayoutMk cId="4080487200" sldId="2147483718"/>
              <ac:spMk id="3" creationId="{00000000-0000-0000-0000-000000000000}"/>
            </ac:spMkLst>
          </pc:spChg>
          <pc:spChg chg="mod">
            <ac:chgData name="Bohms, H.M. (Michel)" userId="f0b80a2c-ca6a-4850-9433-81e4d17ec5c1" providerId="ADAL" clId="{FCB448EA-6AB6-4D36-914C-E7A4A5CE42CA}" dt="2021-10-26T14:41:02.830" v="4615" actId="790"/>
            <ac:spMkLst>
              <pc:docMk/>
              <pc:sldMasterMk cId="2831793803" sldId="2147483648"/>
              <pc:sldLayoutMk cId="4080487200" sldId="2147483718"/>
              <ac:spMk id="4" creationId="{00000000-0000-0000-0000-000000000000}"/>
            </ac:spMkLst>
          </pc:spChg>
          <pc:spChg chg="mod">
            <ac:chgData name="Bohms, H.M. (Michel)" userId="f0b80a2c-ca6a-4850-9433-81e4d17ec5c1" providerId="ADAL" clId="{FCB448EA-6AB6-4D36-914C-E7A4A5CE42CA}" dt="2021-10-26T14:41:02.827" v="4614" actId="790"/>
            <ac:spMkLst>
              <pc:docMk/>
              <pc:sldMasterMk cId="2831793803" sldId="2147483648"/>
              <pc:sldLayoutMk cId="4080487200" sldId="2147483718"/>
              <ac:spMk id="7" creationId="{00000000-0000-0000-0000-000000000000}"/>
            </ac:spMkLst>
          </pc:spChg>
          <pc:spChg chg="mod">
            <ac:chgData name="Bohms, H.M. (Michel)" userId="f0b80a2c-ca6a-4850-9433-81e4d17ec5c1" providerId="ADAL" clId="{FCB448EA-6AB6-4D36-914C-E7A4A5CE42CA}" dt="2021-10-26T14:41:02.825" v="4613" actId="790"/>
            <ac:spMkLst>
              <pc:docMk/>
              <pc:sldMasterMk cId="2831793803" sldId="2147483648"/>
              <pc:sldLayoutMk cId="4080487200" sldId="2147483718"/>
              <ac:spMk id="8" creationId="{00000000-0000-0000-0000-000000000000}"/>
            </ac:spMkLst>
          </pc:spChg>
        </pc:sldLayoutChg>
        <pc:sldLayoutChg chg="modSp mod">
          <pc:chgData name="Bohms, H.M. (Michel)" userId="f0b80a2c-ca6a-4850-9433-81e4d17ec5c1" providerId="ADAL" clId="{FCB448EA-6AB6-4D36-914C-E7A4A5CE42CA}" dt="2021-10-26T14:41:02.836" v="4619" actId="790"/>
          <pc:sldLayoutMkLst>
            <pc:docMk/>
            <pc:sldMasterMk cId="2831793803" sldId="2147483648"/>
            <pc:sldLayoutMk cId="3718547011" sldId="2147483719"/>
          </pc:sldLayoutMkLst>
          <pc:spChg chg="mod">
            <ac:chgData name="Bohms, H.M. (Michel)" userId="f0b80a2c-ca6a-4850-9433-81e4d17ec5c1" providerId="ADAL" clId="{FCB448EA-6AB6-4D36-914C-E7A4A5CE42CA}" dt="2021-10-26T14:41:02.831" v="4616" actId="790"/>
            <ac:spMkLst>
              <pc:docMk/>
              <pc:sldMasterMk cId="2831793803" sldId="2147483648"/>
              <pc:sldLayoutMk cId="3718547011" sldId="2147483719"/>
              <ac:spMk id="2" creationId="{6044E65D-AB18-4942-A497-9B8F9BFA0701}"/>
            </ac:spMkLst>
          </pc:spChg>
          <pc:spChg chg="mod">
            <ac:chgData name="Bohms, H.M. (Michel)" userId="f0b80a2c-ca6a-4850-9433-81e4d17ec5c1" providerId="ADAL" clId="{FCB448EA-6AB6-4D36-914C-E7A4A5CE42CA}" dt="2021-10-26T14:41:02.833" v="4617" actId="790"/>
            <ac:spMkLst>
              <pc:docMk/>
              <pc:sldMasterMk cId="2831793803" sldId="2147483648"/>
              <pc:sldLayoutMk cId="3718547011" sldId="2147483719"/>
              <ac:spMk id="3" creationId="{B10A5FAE-BACF-4F4E-BAA9-3086273EF365}"/>
            </ac:spMkLst>
          </pc:spChg>
          <pc:spChg chg="mod">
            <ac:chgData name="Bohms, H.M. (Michel)" userId="f0b80a2c-ca6a-4850-9433-81e4d17ec5c1" providerId="ADAL" clId="{FCB448EA-6AB6-4D36-914C-E7A4A5CE42CA}" dt="2021-10-26T14:41:02.835" v="4618" actId="790"/>
            <ac:spMkLst>
              <pc:docMk/>
              <pc:sldMasterMk cId="2831793803" sldId="2147483648"/>
              <pc:sldLayoutMk cId="3718547011" sldId="2147483719"/>
              <ac:spMk id="4" creationId="{3040678B-5AED-40E2-BBA0-65071993B809}"/>
            </ac:spMkLst>
          </pc:spChg>
          <pc:spChg chg="mod">
            <ac:chgData name="Bohms, H.M. (Michel)" userId="f0b80a2c-ca6a-4850-9433-81e4d17ec5c1" providerId="ADAL" clId="{FCB448EA-6AB6-4D36-914C-E7A4A5CE42CA}" dt="2021-10-26T14:41:02.836" v="4619" actId="790"/>
            <ac:spMkLst>
              <pc:docMk/>
              <pc:sldMasterMk cId="2831793803" sldId="2147483648"/>
              <pc:sldLayoutMk cId="3718547011" sldId="2147483719"/>
              <ac:spMk id="5" creationId="{5DEAE7E5-6AC3-4EF5-9BF3-7710F5AF6F8B}"/>
            </ac:spMkLst>
          </pc:spChg>
        </pc:sldLayoutChg>
        <pc:sldLayoutChg chg="modSp mod">
          <pc:chgData name="Bohms, H.M. (Michel)" userId="f0b80a2c-ca6a-4850-9433-81e4d17ec5c1" providerId="ADAL" clId="{FCB448EA-6AB6-4D36-914C-E7A4A5CE42CA}" dt="2021-10-26T14:41:02.855" v="4629" actId="790"/>
          <pc:sldLayoutMkLst>
            <pc:docMk/>
            <pc:sldMasterMk cId="2831793803" sldId="2147483648"/>
            <pc:sldLayoutMk cId="2345541387" sldId="2147483720"/>
          </pc:sldLayoutMkLst>
          <pc:spChg chg="mod">
            <ac:chgData name="Bohms, H.M. (Michel)" userId="f0b80a2c-ca6a-4850-9433-81e4d17ec5c1" providerId="ADAL" clId="{FCB448EA-6AB6-4D36-914C-E7A4A5CE42CA}" dt="2021-10-26T14:41:02.849" v="4626" actId="20577"/>
            <ac:spMkLst>
              <pc:docMk/>
              <pc:sldMasterMk cId="2831793803" sldId="2147483648"/>
              <pc:sldLayoutMk cId="2345541387" sldId="2147483720"/>
              <ac:spMk id="2" creationId="{56C41506-527A-4B6C-8154-DA0BD0D0477D}"/>
            </ac:spMkLst>
          </pc:spChg>
          <pc:spChg chg="mod">
            <ac:chgData name="Bohms, H.M. (Michel)" userId="f0b80a2c-ca6a-4850-9433-81e4d17ec5c1" providerId="ADAL" clId="{FCB448EA-6AB6-4D36-914C-E7A4A5CE42CA}" dt="2021-10-26T14:41:02.839" v="4620" actId="790"/>
            <ac:spMkLst>
              <pc:docMk/>
              <pc:sldMasterMk cId="2831793803" sldId="2147483648"/>
              <pc:sldLayoutMk cId="2345541387" sldId="2147483720"/>
              <ac:spMk id="3" creationId="{00000000-0000-0000-0000-000000000000}"/>
            </ac:spMkLst>
          </pc:spChg>
          <pc:spChg chg="mod">
            <ac:chgData name="Bohms, H.M. (Michel)" userId="f0b80a2c-ca6a-4850-9433-81e4d17ec5c1" providerId="ADAL" clId="{FCB448EA-6AB6-4D36-914C-E7A4A5CE42CA}" dt="2021-10-26T14:41:02.851" v="4627" actId="790"/>
            <ac:spMkLst>
              <pc:docMk/>
              <pc:sldMasterMk cId="2831793803" sldId="2147483648"/>
              <pc:sldLayoutMk cId="2345541387" sldId="2147483720"/>
              <ac:spMk id="4" creationId="{84E9FDE4-1A7F-4A5C-AC53-B36C6F9E0548}"/>
            </ac:spMkLst>
          </pc:spChg>
          <pc:spChg chg="mod">
            <ac:chgData name="Bohms, H.M. (Michel)" userId="f0b80a2c-ca6a-4850-9433-81e4d17ec5c1" providerId="ADAL" clId="{FCB448EA-6AB6-4D36-914C-E7A4A5CE42CA}" dt="2021-10-26T14:41:02.841" v="4621" actId="790"/>
            <ac:spMkLst>
              <pc:docMk/>
              <pc:sldMasterMk cId="2831793803" sldId="2147483648"/>
              <pc:sldLayoutMk cId="2345541387" sldId="2147483720"/>
              <ac:spMk id="5" creationId="{DA6621DD-BDCD-46CA-8A6F-90B3DC62D7E8}"/>
            </ac:spMkLst>
          </pc:spChg>
          <pc:spChg chg="mod">
            <ac:chgData name="Bohms, H.M. (Michel)" userId="f0b80a2c-ca6a-4850-9433-81e4d17ec5c1" providerId="ADAL" clId="{FCB448EA-6AB6-4D36-914C-E7A4A5CE42CA}" dt="2021-10-26T14:41:02.853" v="4628" actId="790"/>
            <ac:spMkLst>
              <pc:docMk/>
              <pc:sldMasterMk cId="2831793803" sldId="2147483648"/>
              <pc:sldLayoutMk cId="2345541387" sldId="2147483720"/>
              <ac:spMk id="6" creationId="{D087FE13-DC03-4A42-925F-D0677F5B0C5C}"/>
            </ac:spMkLst>
          </pc:spChg>
          <pc:spChg chg="mod">
            <ac:chgData name="Bohms, H.M. (Michel)" userId="f0b80a2c-ca6a-4850-9433-81e4d17ec5c1" providerId="ADAL" clId="{FCB448EA-6AB6-4D36-914C-E7A4A5CE42CA}" dt="2021-10-26T14:41:02.844" v="4623" actId="790"/>
            <ac:spMkLst>
              <pc:docMk/>
              <pc:sldMasterMk cId="2831793803" sldId="2147483648"/>
              <pc:sldLayoutMk cId="2345541387" sldId="2147483720"/>
              <ac:spMk id="7" creationId="{5154FA8C-50A8-4470-ACA2-5ABE58D7913E}"/>
            </ac:spMkLst>
          </pc:spChg>
          <pc:spChg chg="mod">
            <ac:chgData name="Bohms, H.M. (Michel)" userId="f0b80a2c-ca6a-4850-9433-81e4d17ec5c1" providerId="ADAL" clId="{FCB448EA-6AB6-4D36-914C-E7A4A5CE42CA}" dt="2021-10-26T14:41:02.855" v="4629" actId="790"/>
            <ac:spMkLst>
              <pc:docMk/>
              <pc:sldMasterMk cId="2831793803" sldId="2147483648"/>
              <pc:sldLayoutMk cId="2345541387" sldId="2147483720"/>
              <ac:spMk id="8" creationId="{08B72B07-1936-49ED-9125-9D212B7EBB92}"/>
            </ac:spMkLst>
          </pc:spChg>
          <pc:spChg chg="mod">
            <ac:chgData name="Bohms, H.M. (Michel)" userId="f0b80a2c-ca6a-4850-9433-81e4d17ec5c1" providerId="ADAL" clId="{FCB448EA-6AB6-4D36-914C-E7A4A5CE42CA}" dt="2021-10-26T14:41:02.842" v="4622" actId="790"/>
            <ac:spMkLst>
              <pc:docMk/>
              <pc:sldMasterMk cId="2831793803" sldId="2147483648"/>
              <pc:sldLayoutMk cId="2345541387" sldId="2147483720"/>
              <ac:spMk id="103" creationId="{683231CA-E564-4317-8817-8643DD571F4D}"/>
            </ac:spMkLst>
          </pc:spChg>
        </pc:sldLayoutChg>
        <pc:sldLayoutChg chg="modSp mod">
          <pc:chgData name="Bohms, H.M. (Michel)" userId="f0b80a2c-ca6a-4850-9433-81e4d17ec5c1" providerId="ADAL" clId="{FCB448EA-6AB6-4D36-914C-E7A4A5CE42CA}" dt="2021-10-26T14:41:02.860" v="4632" actId="790"/>
          <pc:sldLayoutMkLst>
            <pc:docMk/>
            <pc:sldMasterMk cId="2831793803" sldId="2147483648"/>
            <pc:sldLayoutMk cId="3794744414" sldId="2147483721"/>
          </pc:sldLayoutMkLst>
          <pc:spChg chg="mod">
            <ac:chgData name="Bohms, H.M. (Michel)" userId="f0b80a2c-ca6a-4850-9433-81e4d17ec5c1" providerId="ADAL" clId="{FCB448EA-6AB6-4D36-914C-E7A4A5CE42CA}" dt="2021-10-26T14:41:02.857" v="4630" actId="790"/>
            <ac:spMkLst>
              <pc:docMk/>
              <pc:sldMasterMk cId="2831793803" sldId="2147483648"/>
              <pc:sldLayoutMk cId="3794744414" sldId="2147483721"/>
              <ac:spMk id="2" creationId="{00000000-0000-0000-0000-000000000000}"/>
            </ac:spMkLst>
          </pc:spChg>
          <pc:spChg chg="mod">
            <ac:chgData name="Bohms, H.M. (Michel)" userId="f0b80a2c-ca6a-4850-9433-81e4d17ec5c1" providerId="ADAL" clId="{FCB448EA-6AB6-4D36-914C-E7A4A5CE42CA}" dt="2021-10-26T14:41:02.859" v="4631" actId="790"/>
            <ac:spMkLst>
              <pc:docMk/>
              <pc:sldMasterMk cId="2831793803" sldId="2147483648"/>
              <pc:sldLayoutMk cId="3794744414" sldId="2147483721"/>
              <ac:spMk id="3" creationId="{00000000-0000-0000-0000-000000000000}"/>
            </ac:spMkLst>
          </pc:spChg>
          <pc:spChg chg="mod">
            <ac:chgData name="Bohms, H.M. (Michel)" userId="f0b80a2c-ca6a-4850-9433-81e4d17ec5c1" providerId="ADAL" clId="{FCB448EA-6AB6-4D36-914C-E7A4A5CE42CA}" dt="2021-10-26T14:41:02.860" v="4632" actId="790"/>
            <ac:spMkLst>
              <pc:docMk/>
              <pc:sldMasterMk cId="2831793803" sldId="2147483648"/>
              <pc:sldLayoutMk cId="3794744414" sldId="2147483721"/>
              <ac:spMk id="4" creationId="{00000000-0000-0000-0000-000000000000}"/>
            </ac:spMkLst>
          </pc:spChg>
        </pc:sldLayoutChg>
      </pc:sldMasterChg>
      <pc:sldMasterChg chg="modSp mod modSldLayout">
        <pc:chgData name="Bohms, H.M. (Michel)" userId="f0b80a2c-ca6a-4850-9433-81e4d17ec5c1" providerId="ADAL" clId="{FCB448EA-6AB6-4D36-914C-E7A4A5CE42CA}" dt="2021-10-26T14:41:03.181" v="4931" actId="790"/>
        <pc:sldMasterMkLst>
          <pc:docMk/>
          <pc:sldMasterMk cId="1205490745" sldId="2147483722"/>
        </pc:sldMasterMkLst>
        <pc:spChg chg="mod">
          <ac:chgData name="Bohms, H.M. (Michel)" userId="f0b80a2c-ca6a-4850-9433-81e4d17ec5c1" providerId="ADAL" clId="{FCB448EA-6AB6-4D36-914C-E7A4A5CE42CA}" dt="2021-10-26T14:41:02.869" v="4637" actId="790"/>
          <ac:spMkLst>
            <pc:docMk/>
            <pc:sldMasterMk cId="1205490745" sldId="2147483722"/>
            <ac:spMk id="2" creationId="{00000000-0000-0000-0000-000000000000}"/>
          </ac:spMkLst>
        </pc:spChg>
        <pc:spChg chg="mod">
          <ac:chgData name="Bohms, H.M. (Michel)" userId="f0b80a2c-ca6a-4850-9433-81e4d17ec5c1" providerId="ADAL" clId="{FCB448EA-6AB6-4D36-914C-E7A4A5CE42CA}" dt="2021-10-26T14:41:02.864" v="4634" actId="790"/>
          <ac:spMkLst>
            <pc:docMk/>
            <pc:sldMasterMk cId="1205490745" sldId="2147483722"/>
            <ac:spMk id="3" creationId="{00000000-0000-0000-0000-000000000000}"/>
          </ac:spMkLst>
        </pc:spChg>
        <pc:spChg chg="mod">
          <ac:chgData name="Bohms, H.M. (Michel)" userId="f0b80a2c-ca6a-4850-9433-81e4d17ec5c1" providerId="ADAL" clId="{FCB448EA-6AB6-4D36-914C-E7A4A5CE42CA}" dt="2021-10-26T14:41:02.868" v="4636" actId="790"/>
          <ac:spMkLst>
            <pc:docMk/>
            <pc:sldMasterMk cId="1205490745" sldId="2147483722"/>
            <ac:spMk id="4" creationId="{AF8099B3-10E2-46C1-BF04-AE3AD12B9054}"/>
          </ac:spMkLst>
        </pc:spChg>
        <pc:spChg chg="mod">
          <ac:chgData name="Bohms, H.M. (Michel)" userId="f0b80a2c-ca6a-4850-9433-81e4d17ec5c1" providerId="ADAL" clId="{FCB448EA-6AB6-4D36-914C-E7A4A5CE42CA}" dt="2021-10-26T14:41:02.866" v="4635" actId="790"/>
          <ac:spMkLst>
            <pc:docMk/>
            <pc:sldMasterMk cId="1205490745" sldId="2147483722"/>
            <ac:spMk id="6" creationId="{48A9FB6B-5087-4423-A1CA-6D25601F6E77}"/>
          </ac:spMkLst>
        </pc:spChg>
        <pc:spChg chg="mod">
          <ac:chgData name="Bohms, H.M. (Michel)" userId="f0b80a2c-ca6a-4850-9433-81e4d17ec5c1" providerId="ADAL" clId="{FCB448EA-6AB6-4D36-914C-E7A4A5CE42CA}" dt="2021-10-26T14:41:02.862" v="4633" actId="790"/>
          <ac:spMkLst>
            <pc:docMk/>
            <pc:sldMasterMk cId="1205490745" sldId="2147483722"/>
            <ac:spMk id="9" creationId="{CBEA4851-877C-40F6-B8BA-24A4A19AADE4}"/>
          </ac:spMkLst>
        </pc:spChg>
        <pc:sldLayoutChg chg="modSp mod">
          <pc:chgData name="Bohms, H.M. (Michel)" userId="f0b80a2c-ca6a-4850-9433-81e4d17ec5c1" providerId="ADAL" clId="{FCB448EA-6AB6-4D36-914C-E7A4A5CE42CA}" dt="2021-10-26T14:41:02.881" v="4648"/>
          <pc:sldLayoutMkLst>
            <pc:docMk/>
            <pc:sldMasterMk cId="1205490745" sldId="2147483722"/>
            <pc:sldLayoutMk cId="1969651932" sldId="2147483723"/>
          </pc:sldLayoutMkLst>
          <pc:spChg chg="mod">
            <ac:chgData name="Bohms, H.M. (Michel)" userId="f0b80a2c-ca6a-4850-9433-81e4d17ec5c1" providerId="ADAL" clId="{FCB448EA-6AB6-4D36-914C-E7A4A5CE42CA}" dt="2021-10-26T14:41:02.881" v="4648"/>
            <ac:spMkLst>
              <pc:docMk/>
              <pc:sldMasterMk cId="1205490745" sldId="2147483722"/>
              <pc:sldLayoutMk cId="1969651932" sldId="2147483723"/>
              <ac:spMk id="6" creationId="{00000000-0000-0000-0000-000000000000}"/>
            </ac:spMkLst>
          </pc:spChg>
          <pc:spChg chg="mod">
            <ac:chgData name="Bohms, H.M. (Michel)" userId="f0b80a2c-ca6a-4850-9433-81e4d17ec5c1" providerId="ADAL" clId="{FCB448EA-6AB6-4D36-914C-E7A4A5CE42CA}" dt="2021-10-26T14:41:02.879" v="4646" actId="20577"/>
            <ac:spMkLst>
              <pc:docMk/>
              <pc:sldMasterMk cId="1205490745" sldId="2147483722"/>
              <pc:sldLayoutMk cId="1969651932" sldId="2147483723"/>
              <ac:spMk id="7" creationId="{946905A8-314B-47D6-9A70-0C647876EC1C}"/>
            </ac:spMkLst>
          </pc:spChg>
          <pc:spChg chg="mod">
            <ac:chgData name="Bohms, H.M. (Michel)" userId="f0b80a2c-ca6a-4850-9433-81e4d17ec5c1" providerId="ADAL" clId="{FCB448EA-6AB6-4D36-914C-E7A4A5CE42CA}" dt="2021-10-26T14:41:02.880" v="4647"/>
            <ac:spMkLst>
              <pc:docMk/>
              <pc:sldMasterMk cId="1205490745" sldId="2147483722"/>
              <pc:sldLayoutMk cId="1969651932" sldId="2147483723"/>
              <ac:spMk id="9" creationId="{EF14CB9B-F149-429B-A5C3-71E7B5658D62}"/>
            </ac:spMkLst>
          </pc:spChg>
          <pc:spChg chg="mod">
            <ac:chgData name="Bohms, H.M. (Michel)" userId="f0b80a2c-ca6a-4850-9433-81e4d17ec5c1" providerId="ADAL" clId="{FCB448EA-6AB6-4D36-914C-E7A4A5CE42CA}" dt="2021-10-26T14:41:02.875" v="4643"/>
            <ac:spMkLst>
              <pc:docMk/>
              <pc:sldMasterMk cId="1205490745" sldId="2147483722"/>
              <pc:sldLayoutMk cId="1969651932" sldId="2147483723"/>
              <ac:spMk id="15" creationId="{209E820A-5DE9-4FC3-986A-5D1FB86C8AC7}"/>
            </ac:spMkLst>
          </pc:spChg>
          <pc:spChg chg="mod">
            <ac:chgData name="Bohms, H.M. (Michel)" userId="f0b80a2c-ca6a-4850-9433-81e4d17ec5c1" providerId="ADAL" clId="{FCB448EA-6AB6-4D36-914C-E7A4A5CE42CA}" dt="2021-10-26T14:41:02.871" v="4639"/>
            <ac:spMkLst>
              <pc:docMk/>
              <pc:sldMasterMk cId="1205490745" sldId="2147483722"/>
              <pc:sldLayoutMk cId="1969651932" sldId="2147483723"/>
              <ac:spMk id="144" creationId="{35F05C4C-6075-4158-98BE-256211DC58AE}"/>
            </ac:spMkLst>
          </pc:spChg>
          <pc:spChg chg="mod">
            <ac:chgData name="Bohms, H.M. (Michel)" userId="f0b80a2c-ca6a-4850-9433-81e4d17ec5c1" providerId="ADAL" clId="{FCB448EA-6AB6-4D36-914C-E7A4A5CE42CA}" dt="2021-10-26T14:41:02.872" v="4640"/>
            <ac:spMkLst>
              <pc:docMk/>
              <pc:sldMasterMk cId="1205490745" sldId="2147483722"/>
              <pc:sldLayoutMk cId="1969651932" sldId="2147483723"/>
              <ac:spMk id="147" creationId="{B7047D21-55FE-4B63-B1D8-8A610FAEFAF5}"/>
            </ac:spMkLst>
          </pc:spChg>
          <pc:spChg chg="mod">
            <ac:chgData name="Bohms, H.M. (Michel)" userId="f0b80a2c-ca6a-4850-9433-81e4d17ec5c1" providerId="ADAL" clId="{FCB448EA-6AB6-4D36-914C-E7A4A5CE42CA}" dt="2021-10-26T14:41:02.870" v="4638" actId="790"/>
            <ac:spMkLst>
              <pc:docMk/>
              <pc:sldMasterMk cId="1205490745" sldId="2147483722"/>
              <pc:sldLayoutMk cId="1969651932" sldId="2147483723"/>
              <ac:spMk id="148" creationId="{4A1F86EE-56C2-4FC7-A5E3-4FF8BAE206B8}"/>
            </ac:spMkLst>
          </pc:spChg>
          <pc:spChg chg="mod">
            <ac:chgData name="Bohms, H.M. (Michel)" userId="f0b80a2c-ca6a-4850-9433-81e4d17ec5c1" providerId="ADAL" clId="{FCB448EA-6AB6-4D36-914C-E7A4A5CE42CA}" dt="2021-10-26T14:41:02.874" v="4642" actId="790"/>
            <ac:spMkLst>
              <pc:docMk/>
              <pc:sldMasterMk cId="1205490745" sldId="2147483722"/>
              <pc:sldLayoutMk cId="1969651932" sldId="2147483723"/>
              <ac:spMk id="152" creationId="{FC38A077-DCB9-4498-8DB4-E60250F49476}"/>
            </ac:spMkLst>
          </pc:spChg>
          <pc:spChg chg="mod">
            <ac:chgData name="Bohms, H.M. (Michel)" userId="f0b80a2c-ca6a-4850-9433-81e4d17ec5c1" providerId="ADAL" clId="{FCB448EA-6AB6-4D36-914C-E7A4A5CE42CA}" dt="2021-10-26T14:41:02.873" v="4641" actId="790"/>
            <ac:spMkLst>
              <pc:docMk/>
              <pc:sldMasterMk cId="1205490745" sldId="2147483722"/>
              <pc:sldLayoutMk cId="1969651932" sldId="2147483723"/>
              <ac:spMk id="153" creationId="{4C9593A0-481A-4577-845D-CDCE33B1CEB4}"/>
            </ac:spMkLst>
          </pc:spChg>
        </pc:sldLayoutChg>
        <pc:sldLayoutChg chg="modSp mod">
          <pc:chgData name="Bohms, H.M. (Michel)" userId="f0b80a2c-ca6a-4850-9433-81e4d17ec5c1" providerId="ADAL" clId="{FCB448EA-6AB6-4D36-914C-E7A4A5CE42CA}" dt="2021-10-26T14:41:02.892" v="4667" actId="790"/>
          <pc:sldLayoutMkLst>
            <pc:docMk/>
            <pc:sldMasterMk cId="1205490745" sldId="2147483722"/>
            <pc:sldLayoutMk cId="1849482000" sldId="2147483724"/>
          </pc:sldLayoutMkLst>
          <pc:spChg chg="mod">
            <ac:chgData name="Bohms, H.M. (Michel)" userId="f0b80a2c-ca6a-4850-9433-81e4d17ec5c1" providerId="ADAL" clId="{FCB448EA-6AB6-4D36-914C-E7A4A5CE42CA}" dt="2021-10-26T14:41:02.883" v="4650"/>
            <ac:spMkLst>
              <pc:docMk/>
              <pc:sldMasterMk cId="1205490745" sldId="2147483722"/>
              <pc:sldLayoutMk cId="1849482000" sldId="2147483724"/>
              <ac:spMk id="3" creationId="{00000000-0000-0000-0000-000000000000}"/>
            </ac:spMkLst>
          </pc:spChg>
          <pc:spChg chg="mod">
            <ac:chgData name="Bohms, H.M. (Michel)" userId="f0b80a2c-ca6a-4850-9433-81e4d17ec5c1" providerId="ADAL" clId="{FCB448EA-6AB6-4D36-914C-E7A4A5CE42CA}" dt="2021-10-26T14:41:02.882" v="4649" actId="790"/>
            <ac:spMkLst>
              <pc:docMk/>
              <pc:sldMasterMk cId="1205490745" sldId="2147483722"/>
              <pc:sldLayoutMk cId="1849482000" sldId="2147483724"/>
              <ac:spMk id="5" creationId="{DA6621DD-BDCD-46CA-8A6F-90B3DC62D7E8}"/>
            </ac:spMkLst>
          </pc:spChg>
          <pc:spChg chg="mod">
            <ac:chgData name="Bohms, H.M. (Michel)" userId="f0b80a2c-ca6a-4850-9433-81e4d17ec5c1" providerId="ADAL" clId="{FCB448EA-6AB6-4D36-914C-E7A4A5CE42CA}" dt="2021-10-26T14:41:02.891" v="4666"/>
            <ac:spMkLst>
              <pc:docMk/>
              <pc:sldMasterMk cId="1205490745" sldId="2147483722"/>
              <pc:sldLayoutMk cId="1849482000" sldId="2147483724"/>
              <ac:spMk id="6" creationId="{D087FE13-DC03-4A42-925F-D0677F5B0C5C}"/>
            </ac:spMkLst>
          </pc:spChg>
          <pc:spChg chg="mod">
            <ac:chgData name="Bohms, H.M. (Michel)" userId="f0b80a2c-ca6a-4850-9433-81e4d17ec5c1" providerId="ADAL" clId="{FCB448EA-6AB6-4D36-914C-E7A4A5CE42CA}" dt="2021-10-26T14:41:02.892" v="4667" actId="790"/>
            <ac:spMkLst>
              <pc:docMk/>
              <pc:sldMasterMk cId="1205490745" sldId="2147483722"/>
              <pc:sldLayoutMk cId="1849482000" sldId="2147483724"/>
              <ac:spMk id="7" creationId="{B76C25E1-07C9-4424-9735-917EC2818459}"/>
            </ac:spMkLst>
          </pc:spChg>
          <pc:spChg chg="mod">
            <ac:chgData name="Bohms, H.M. (Michel)" userId="f0b80a2c-ca6a-4850-9433-81e4d17ec5c1" providerId="ADAL" clId="{FCB448EA-6AB6-4D36-914C-E7A4A5CE42CA}" dt="2021-10-26T14:41:02.884" v="4651"/>
            <ac:spMkLst>
              <pc:docMk/>
              <pc:sldMasterMk cId="1205490745" sldId="2147483722"/>
              <pc:sldLayoutMk cId="1849482000" sldId="2147483724"/>
              <ac:spMk id="130" creationId="{09139BB3-0E95-42DB-B5FD-B804238C47E7}"/>
            </ac:spMkLst>
          </pc:spChg>
          <pc:spChg chg="mod">
            <ac:chgData name="Bohms, H.M. (Michel)" userId="f0b80a2c-ca6a-4850-9433-81e4d17ec5c1" providerId="ADAL" clId="{FCB448EA-6AB6-4D36-914C-E7A4A5CE42CA}" dt="2021-10-26T14:41:02.884" v="4652"/>
            <ac:spMkLst>
              <pc:docMk/>
              <pc:sldMasterMk cId="1205490745" sldId="2147483722"/>
              <pc:sldLayoutMk cId="1849482000" sldId="2147483724"/>
              <ac:spMk id="131" creationId="{0193F33A-B169-4E6C-A0E4-1C401F03326A}"/>
            </ac:spMkLst>
          </pc:spChg>
          <pc:spChg chg="mod">
            <ac:chgData name="Bohms, H.M. (Michel)" userId="f0b80a2c-ca6a-4850-9433-81e4d17ec5c1" providerId="ADAL" clId="{FCB448EA-6AB6-4D36-914C-E7A4A5CE42CA}" dt="2021-10-26T14:41:02.884" v="4653"/>
            <ac:spMkLst>
              <pc:docMk/>
              <pc:sldMasterMk cId="1205490745" sldId="2147483722"/>
              <pc:sldLayoutMk cId="1849482000" sldId="2147483724"/>
              <ac:spMk id="132" creationId="{CFDDF722-2134-44DD-9F42-55A2163355CF}"/>
            </ac:spMkLst>
          </pc:spChg>
          <pc:spChg chg="mod">
            <ac:chgData name="Bohms, H.M. (Michel)" userId="f0b80a2c-ca6a-4850-9433-81e4d17ec5c1" providerId="ADAL" clId="{FCB448EA-6AB6-4D36-914C-E7A4A5CE42CA}" dt="2021-10-26T14:41:02.885" v="4654"/>
            <ac:spMkLst>
              <pc:docMk/>
              <pc:sldMasterMk cId="1205490745" sldId="2147483722"/>
              <pc:sldLayoutMk cId="1849482000" sldId="2147483724"/>
              <ac:spMk id="133" creationId="{E2A18408-6710-416E-8413-E2AF616D91BC}"/>
            </ac:spMkLst>
          </pc:spChg>
          <pc:spChg chg="mod">
            <ac:chgData name="Bohms, H.M. (Michel)" userId="f0b80a2c-ca6a-4850-9433-81e4d17ec5c1" providerId="ADAL" clId="{FCB448EA-6AB6-4D36-914C-E7A4A5CE42CA}" dt="2021-10-26T14:41:02.885" v="4655"/>
            <ac:spMkLst>
              <pc:docMk/>
              <pc:sldMasterMk cId="1205490745" sldId="2147483722"/>
              <pc:sldLayoutMk cId="1849482000" sldId="2147483724"/>
              <ac:spMk id="134" creationId="{432466DB-08EE-4A9B-B739-16F0BD593113}"/>
            </ac:spMkLst>
          </pc:spChg>
          <pc:spChg chg="mod">
            <ac:chgData name="Bohms, H.M. (Michel)" userId="f0b80a2c-ca6a-4850-9433-81e4d17ec5c1" providerId="ADAL" clId="{FCB448EA-6AB6-4D36-914C-E7A4A5CE42CA}" dt="2021-10-26T14:41:02.886" v="4656"/>
            <ac:spMkLst>
              <pc:docMk/>
              <pc:sldMasterMk cId="1205490745" sldId="2147483722"/>
              <pc:sldLayoutMk cId="1849482000" sldId="2147483724"/>
              <ac:spMk id="135" creationId="{FB1B3F49-2D34-4B2A-8143-8FF9313EDD5E}"/>
            </ac:spMkLst>
          </pc:spChg>
          <pc:spChg chg="mod">
            <ac:chgData name="Bohms, H.M. (Michel)" userId="f0b80a2c-ca6a-4850-9433-81e4d17ec5c1" providerId="ADAL" clId="{FCB448EA-6AB6-4D36-914C-E7A4A5CE42CA}" dt="2021-10-26T14:41:02.886" v="4657"/>
            <ac:spMkLst>
              <pc:docMk/>
              <pc:sldMasterMk cId="1205490745" sldId="2147483722"/>
              <pc:sldLayoutMk cId="1849482000" sldId="2147483724"/>
              <ac:spMk id="136" creationId="{90076CCB-0A34-4B58-AD13-14B30D4E58E6}"/>
            </ac:spMkLst>
          </pc:spChg>
          <pc:spChg chg="mod">
            <ac:chgData name="Bohms, H.M. (Michel)" userId="f0b80a2c-ca6a-4850-9433-81e4d17ec5c1" providerId="ADAL" clId="{FCB448EA-6AB6-4D36-914C-E7A4A5CE42CA}" dt="2021-10-26T14:41:02.887" v="4658"/>
            <ac:spMkLst>
              <pc:docMk/>
              <pc:sldMasterMk cId="1205490745" sldId="2147483722"/>
              <pc:sldLayoutMk cId="1849482000" sldId="2147483724"/>
              <ac:spMk id="137" creationId="{6E4C1E79-BFB4-49E2-B8B4-704FE08A0221}"/>
            </ac:spMkLst>
          </pc:spChg>
          <pc:spChg chg="mod">
            <ac:chgData name="Bohms, H.M. (Michel)" userId="f0b80a2c-ca6a-4850-9433-81e4d17ec5c1" providerId="ADAL" clId="{FCB448EA-6AB6-4D36-914C-E7A4A5CE42CA}" dt="2021-10-26T14:41:02.887" v="4659"/>
            <ac:spMkLst>
              <pc:docMk/>
              <pc:sldMasterMk cId="1205490745" sldId="2147483722"/>
              <pc:sldLayoutMk cId="1849482000" sldId="2147483724"/>
              <ac:spMk id="138" creationId="{DC76EBBF-0030-4AA1-BF10-48A92A06B59F}"/>
            </ac:spMkLst>
          </pc:spChg>
          <pc:spChg chg="mod">
            <ac:chgData name="Bohms, H.M. (Michel)" userId="f0b80a2c-ca6a-4850-9433-81e4d17ec5c1" providerId="ADAL" clId="{FCB448EA-6AB6-4D36-914C-E7A4A5CE42CA}" dt="2021-10-26T14:41:02.888" v="4660"/>
            <ac:spMkLst>
              <pc:docMk/>
              <pc:sldMasterMk cId="1205490745" sldId="2147483722"/>
              <pc:sldLayoutMk cId="1849482000" sldId="2147483724"/>
              <ac:spMk id="139" creationId="{5017CD28-C2AF-4032-B589-1423BFA89F05}"/>
            </ac:spMkLst>
          </pc:spChg>
          <pc:spChg chg="mod">
            <ac:chgData name="Bohms, H.M. (Michel)" userId="f0b80a2c-ca6a-4850-9433-81e4d17ec5c1" providerId="ADAL" clId="{FCB448EA-6AB6-4D36-914C-E7A4A5CE42CA}" dt="2021-10-26T14:41:02.888" v="4661"/>
            <ac:spMkLst>
              <pc:docMk/>
              <pc:sldMasterMk cId="1205490745" sldId="2147483722"/>
              <pc:sldLayoutMk cId="1849482000" sldId="2147483724"/>
              <ac:spMk id="140" creationId="{FBA4AAE8-8D5F-4224-B74C-AFE8DAA7B73B}"/>
            </ac:spMkLst>
          </pc:spChg>
          <pc:spChg chg="mod">
            <ac:chgData name="Bohms, H.M. (Michel)" userId="f0b80a2c-ca6a-4850-9433-81e4d17ec5c1" providerId="ADAL" clId="{FCB448EA-6AB6-4D36-914C-E7A4A5CE42CA}" dt="2021-10-26T14:41:02.889" v="4662"/>
            <ac:spMkLst>
              <pc:docMk/>
              <pc:sldMasterMk cId="1205490745" sldId="2147483722"/>
              <pc:sldLayoutMk cId="1849482000" sldId="2147483724"/>
              <ac:spMk id="141" creationId="{6805760E-C026-4BB8-A85F-3C2FF927F6F4}"/>
            </ac:spMkLst>
          </pc:spChg>
          <pc:spChg chg="mod">
            <ac:chgData name="Bohms, H.M. (Michel)" userId="f0b80a2c-ca6a-4850-9433-81e4d17ec5c1" providerId="ADAL" clId="{FCB448EA-6AB6-4D36-914C-E7A4A5CE42CA}" dt="2021-10-26T14:41:02.889" v="4663"/>
            <ac:spMkLst>
              <pc:docMk/>
              <pc:sldMasterMk cId="1205490745" sldId="2147483722"/>
              <pc:sldLayoutMk cId="1849482000" sldId="2147483724"/>
              <ac:spMk id="142" creationId="{230160BE-302E-4C96-96A3-7B349A370C8E}"/>
            </ac:spMkLst>
          </pc:spChg>
          <pc:spChg chg="mod">
            <ac:chgData name="Bohms, H.M. (Michel)" userId="f0b80a2c-ca6a-4850-9433-81e4d17ec5c1" providerId="ADAL" clId="{FCB448EA-6AB6-4D36-914C-E7A4A5CE42CA}" dt="2021-10-26T14:41:02.890" v="4664"/>
            <ac:spMkLst>
              <pc:docMk/>
              <pc:sldMasterMk cId="1205490745" sldId="2147483722"/>
              <pc:sldLayoutMk cId="1849482000" sldId="2147483724"/>
              <ac:spMk id="143" creationId="{A7A2C18B-31F8-41AE-9CE0-F6E0827E24D3}"/>
            </ac:spMkLst>
          </pc:spChg>
          <pc:spChg chg="mod">
            <ac:chgData name="Bohms, H.M. (Michel)" userId="f0b80a2c-ca6a-4850-9433-81e4d17ec5c1" providerId="ADAL" clId="{FCB448EA-6AB6-4D36-914C-E7A4A5CE42CA}" dt="2021-10-26T14:41:02.890" v="4665"/>
            <ac:spMkLst>
              <pc:docMk/>
              <pc:sldMasterMk cId="1205490745" sldId="2147483722"/>
              <pc:sldLayoutMk cId="1849482000" sldId="2147483724"/>
              <ac:spMk id="144" creationId="{5863A4F4-EC3F-4D3A-BA06-224079A5A54A}"/>
            </ac:spMkLst>
          </pc:spChg>
        </pc:sldLayoutChg>
        <pc:sldLayoutChg chg="modSp mod">
          <pc:chgData name="Bohms, H.M. (Michel)" userId="f0b80a2c-ca6a-4850-9433-81e4d17ec5c1" providerId="ADAL" clId="{FCB448EA-6AB6-4D36-914C-E7A4A5CE42CA}" dt="2021-10-26T14:41:02.912" v="4702" actId="790"/>
          <pc:sldLayoutMkLst>
            <pc:docMk/>
            <pc:sldMasterMk cId="1205490745" sldId="2147483722"/>
            <pc:sldLayoutMk cId="602351870" sldId="2147483725"/>
          </pc:sldLayoutMkLst>
          <pc:spChg chg="mod">
            <ac:chgData name="Bohms, H.M. (Michel)" userId="f0b80a2c-ca6a-4850-9433-81e4d17ec5c1" providerId="ADAL" clId="{FCB448EA-6AB6-4D36-914C-E7A4A5CE42CA}" dt="2021-10-26T14:41:02.894" v="4669"/>
            <ac:spMkLst>
              <pc:docMk/>
              <pc:sldMasterMk cId="1205490745" sldId="2147483722"/>
              <pc:sldLayoutMk cId="602351870" sldId="2147483725"/>
              <ac:spMk id="3" creationId="{00000000-0000-0000-0000-000000000000}"/>
            </ac:spMkLst>
          </pc:spChg>
          <pc:spChg chg="mod">
            <ac:chgData name="Bohms, H.M. (Michel)" userId="f0b80a2c-ca6a-4850-9433-81e4d17ec5c1" providerId="ADAL" clId="{FCB448EA-6AB6-4D36-914C-E7A4A5CE42CA}" dt="2021-10-26T14:41:02.893" v="4668" actId="790"/>
            <ac:spMkLst>
              <pc:docMk/>
              <pc:sldMasterMk cId="1205490745" sldId="2147483722"/>
              <pc:sldLayoutMk cId="602351870" sldId="2147483725"/>
              <ac:spMk id="5" creationId="{DA6621DD-BDCD-46CA-8A6F-90B3DC62D7E8}"/>
            </ac:spMkLst>
          </pc:spChg>
          <pc:spChg chg="mod">
            <ac:chgData name="Bohms, H.M. (Michel)" userId="f0b80a2c-ca6a-4850-9433-81e4d17ec5c1" providerId="ADAL" clId="{FCB448EA-6AB6-4D36-914C-E7A4A5CE42CA}" dt="2021-10-26T14:41:02.911" v="4701"/>
            <ac:spMkLst>
              <pc:docMk/>
              <pc:sldMasterMk cId="1205490745" sldId="2147483722"/>
              <pc:sldLayoutMk cId="602351870" sldId="2147483725"/>
              <ac:spMk id="6" creationId="{D087FE13-DC03-4A42-925F-D0677F5B0C5C}"/>
            </ac:spMkLst>
          </pc:spChg>
          <pc:spChg chg="mod">
            <ac:chgData name="Bohms, H.M. (Michel)" userId="f0b80a2c-ca6a-4850-9433-81e4d17ec5c1" providerId="ADAL" clId="{FCB448EA-6AB6-4D36-914C-E7A4A5CE42CA}" dt="2021-10-26T14:41:02.912" v="4702" actId="790"/>
            <ac:spMkLst>
              <pc:docMk/>
              <pc:sldMasterMk cId="1205490745" sldId="2147483722"/>
              <pc:sldLayoutMk cId="602351870" sldId="2147483725"/>
              <ac:spMk id="7" creationId="{8DF4131D-4D75-4BED-8DFA-0D0179676F7F}"/>
            </ac:spMkLst>
          </pc:spChg>
          <pc:spChg chg="mod">
            <ac:chgData name="Bohms, H.M. (Michel)" userId="f0b80a2c-ca6a-4850-9433-81e4d17ec5c1" providerId="ADAL" clId="{FCB448EA-6AB6-4D36-914C-E7A4A5CE42CA}" dt="2021-10-26T14:41:02.903" v="4685"/>
            <ac:spMkLst>
              <pc:docMk/>
              <pc:sldMasterMk cId="1205490745" sldId="2147483722"/>
              <pc:sldLayoutMk cId="602351870" sldId="2147483725"/>
              <ac:spMk id="37" creationId="{159BAF31-401A-4522-8239-DF2606BF8C84}"/>
            </ac:spMkLst>
          </pc:spChg>
          <pc:spChg chg="mod">
            <ac:chgData name="Bohms, H.M. (Michel)" userId="f0b80a2c-ca6a-4850-9433-81e4d17ec5c1" providerId="ADAL" clId="{FCB448EA-6AB6-4D36-914C-E7A4A5CE42CA}" dt="2021-10-26T14:41:02.903" v="4686"/>
            <ac:spMkLst>
              <pc:docMk/>
              <pc:sldMasterMk cId="1205490745" sldId="2147483722"/>
              <pc:sldLayoutMk cId="602351870" sldId="2147483725"/>
              <ac:spMk id="38" creationId="{7699DD38-CBE1-49F3-B134-D210BF837DBC}"/>
            </ac:spMkLst>
          </pc:spChg>
          <pc:spChg chg="mod">
            <ac:chgData name="Bohms, H.M. (Michel)" userId="f0b80a2c-ca6a-4850-9433-81e4d17ec5c1" providerId="ADAL" clId="{FCB448EA-6AB6-4D36-914C-E7A4A5CE42CA}" dt="2021-10-26T14:41:02.904" v="4687"/>
            <ac:spMkLst>
              <pc:docMk/>
              <pc:sldMasterMk cId="1205490745" sldId="2147483722"/>
              <pc:sldLayoutMk cId="602351870" sldId="2147483725"/>
              <ac:spMk id="39" creationId="{139E2BA3-2E7E-4A78-9EC4-D3DAD4BBE7B0}"/>
            </ac:spMkLst>
          </pc:spChg>
          <pc:spChg chg="mod">
            <ac:chgData name="Bohms, H.M. (Michel)" userId="f0b80a2c-ca6a-4850-9433-81e4d17ec5c1" providerId="ADAL" clId="{FCB448EA-6AB6-4D36-914C-E7A4A5CE42CA}" dt="2021-10-26T14:41:02.904" v="4688"/>
            <ac:spMkLst>
              <pc:docMk/>
              <pc:sldMasterMk cId="1205490745" sldId="2147483722"/>
              <pc:sldLayoutMk cId="602351870" sldId="2147483725"/>
              <ac:spMk id="40" creationId="{38FB84D3-2688-4F98-9FA5-C5F2C41CB727}"/>
            </ac:spMkLst>
          </pc:spChg>
          <pc:spChg chg="mod">
            <ac:chgData name="Bohms, H.M. (Michel)" userId="f0b80a2c-ca6a-4850-9433-81e4d17ec5c1" providerId="ADAL" clId="{FCB448EA-6AB6-4D36-914C-E7A4A5CE42CA}" dt="2021-10-26T14:41:02.905" v="4689"/>
            <ac:spMkLst>
              <pc:docMk/>
              <pc:sldMasterMk cId="1205490745" sldId="2147483722"/>
              <pc:sldLayoutMk cId="602351870" sldId="2147483725"/>
              <ac:spMk id="41" creationId="{00A315A9-D390-4556-A3F2-7E26F96CB535}"/>
            </ac:spMkLst>
          </pc:spChg>
          <pc:spChg chg="mod">
            <ac:chgData name="Bohms, H.M. (Michel)" userId="f0b80a2c-ca6a-4850-9433-81e4d17ec5c1" providerId="ADAL" clId="{FCB448EA-6AB6-4D36-914C-E7A4A5CE42CA}" dt="2021-10-26T14:41:02.906" v="4690"/>
            <ac:spMkLst>
              <pc:docMk/>
              <pc:sldMasterMk cId="1205490745" sldId="2147483722"/>
              <pc:sldLayoutMk cId="602351870" sldId="2147483725"/>
              <ac:spMk id="42" creationId="{549A183C-5680-4674-966F-9F9037BAB937}"/>
            </ac:spMkLst>
          </pc:spChg>
          <pc:spChg chg="mod">
            <ac:chgData name="Bohms, H.M. (Michel)" userId="f0b80a2c-ca6a-4850-9433-81e4d17ec5c1" providerId="ADAL" clId="{FCB448EA-6AB6-4D36-914C-E7A4A5CE42CA}" dt="2021-10-26T14:41:02.906" v="4691"/>
            <ac:spMkLst>
              <pc:docMk/>
              <pc:sldMasterMk cId="1205490745" sldId="2147483722"/>
              <pc:sldLayoutMk cId="602351870" sldId="2147483725"/>
              <ac:spMk id="43" creationId="{CFC607E6-BA85-4065-910B-042AA1A77F40}"/>
            </ac:spMkLst>
          </pc:spChg>
          <pc:spChg chg="mod">
            <ac:chgData name="Bohms, H.M. (Michel)" userId="f0b80a2c-ca6a-4850-9433-81e4d17ec5c1" providerId="ADAL" clId="{FCB448EA-6AB6-4D36-914C-E7A4A5CE42CA}" dt="2021-10-26T14:41:02.906" v="4692"/>
            <ac:spMkLst>
              <pc:docMk/>
              <pc:sldMasterMk cId="1205490745" sldId="2147483722"/>
              <pc:sldLayoutMk cId="602351870" sldId="2147483725"/>
              <ac:spMk id="44" creationId="{943BB5C3-FAA3-48A0-941A-CC3CDDD055B8}"/>
            </ac:spMkLst>
          </pc:spChg>
          <pc:spChg chg="mod">
            <ac:chgData name="Bohms, H.M. (Michel)" userId="f0b80a2c-ca6a-4850-9433-81e4d17ec5c1" providerId="ADAL" clId="{FCB448EA-6AB6-4D36-914C-E7A4A5CE42CA}" dt="2021-10-26T14:41:02.907" v="4693"/>
            <ac:spMkLst>
              <pc:docMk/>
              <pc:sldMasterMk cId="1205490745" sldId="2147483722"/>
              <pc:sldLayoutMk cId="602351870" sldId="2147483725"/>
              <ac:spMk id="45" creationId="{EF601F0D-CE41-43DA-B00B-A7D60F7DA54D}"/>
            </ac:spMkLst>
          </pc:spChg>
          <pc:spChg chg="mod">
            <ac:chgData name="Bohms, H.M. (Michel)" userId="f0b80a2c-ca6a-4850-9433-81e4d17ec5c1" providerId="ADAL" clId="{FCB448EA-6AB6-4D36-914C-E7A4A5CE42CA}" dt="2021-10-26T14:41:02.907" v="4694"/>
            <ac:spMkLst>
              <pc:docMk/>
              <pc:sldMasterMk cId="1205490745" sldId="2147483722"/>
              <pc:sldLayoutMk cId="602351870" sldId="2147483725"/>
              <ac:spMk id="46" creationId="{E1D3C620-65F9-41B7-AA68-735B7415C21E}"/>
            </ac:spMkLst>
          </pc:spChg>
          <pc:spChg chg="mod">
            <ac:chgData name="Bohms, H.M. (Michel)" userId="f0b80a2c-ca6a-4850-9433-81e4d17ec5c1" providerId="ADAL" clId="{FCB448EA-6AB6-4D36-914C-E7A4A5CE42CA}" dt="2021-10-26T14:41:02.908" v="4695"/>
            <ac:spMkLst>
              <pc:docMk/>
              <pc:sldMasterMk cId="1205490745" sldId="2147483722"/>
              <pc:sldLayoutMk cId="602351870" sldId="2147483725"/>
              <ac:spMk id="47" creationId="{3C04333A-416D-4964-954C-3521DDB3317E}"/>
            </ac:spMkLst>
          </pc:spChg>
          <pc:spChg chg="mod">
            <ac:chgData name="Bohms, H.M. (Michel)" userId="f0b80a2c-ca6a-4850-9433-81e4d17ec5c1" providerId="ADAL" clId="{FCB448EA-6AB6-4D36-914C-E7A4A5CE42CA}" dt="2021-10-26T14:41:02.908" v="4696"/>
            <ac:spMkLst>
              <pc:docMk/>
              <pc:sldMasterMk cId="1205490745" sldId="2147483722"/>
              <pc:sldLayoutMk cId="602351870" sldId="2147483725"/>
              <ac:spMk id="48" creationId="{4FC49E30-4FA8-4F0A-944A-6C1A822C18A5}"/>
            </ac:spMkLst>
          </pc:spChg>
          <pc:spChg chg="mod">
            <ac:chgData name="Bohms, H.M. (Michel)" userId="f0b80a2c-ca6a-4850-9433-81e4d17ec5c1" providerId="ADAL" clId="{FCB448EA-6AB6-4D36-914C-E7A4A5CE42CA}" dt="2021-10-26T14:41:02.909" v="4697"/>
            <ac:spMkLst>
              <pc:docMk/>
              <pc:sldMasterMk cId="1205490745" sldId="2147483722"/>
              <pc:sldLayoutMk cId="602351870" sldId="2147483725"/>
              <ac:spMk id="49" creationId="{8E23D2B4-97F7-4CE2-BC69-CEC7CBDC49ED}"/>
            </ac:spMkLst>
          </pc:spChg>
          <pc:spChg chg="mod">
            <ac:chgData name="Bohms, H.M. (Michel)" userId="f0b80a2c-ca6a-4850-9433-81e4d17ec5c1" providerId="ADAL" clId="{FCB448EA-6AB6-4D36-914C-E7A4A5CE42CA}" dt="2021-10-26T14:41:02.909" v="4698"/>
            <ac:spMkLst>
              <pc:docMk/>
              <pc:sldMasterMk cId="1205490745" sldId="2147483722"/>
              <pc:sldLayoutMk cId="602351870" sldId="2147483725"/>
              <ac:spMk id="50" creationId="{B98D1A3C-5F1B-4B81-8873-18B6470606EC}"/>
            </ac:spMkLst>
          </pc:spChg>
          <pc:spChg chg="mod">
            <ac:chgData name="Bohms, H.M. (Michel)" userId="f0b80a2c-ca6a-4850-9433-81e4d17ec5c1" providerId="ADAL" clId="{FCB448EA-6AB6-4D36-914C-E7A4A5CE42CA}" dt="2021-10-26T14:41:02.910" v="4699"/>
            <ac:spMkLst>
              <pc:docMk/>
              <pc:sldMasterMk cId="1205490745" sldId="2147483722"/>
              <pc:sldLayoutMk cId="602351870" sldId="2147483725"/>
              <ac:spMk id="51" creationId="{B29D1E31-7886-4731-8E0D-12B2188B6ACE}"/>
            </ac:spMkLst>
          </pc:spChg>
          <pc:spChg chg="mod">
            <ac:chgData name="Bohms, H.M. (Michel)" userId="f0b80a2c-ca6a-4850-9433-81e4d17ec5c1" providerId="ADAL" clId="{FCB448EA-6AB6-4D36-914C-E7A4A5CE42CA}" dt="2021-10-26T14:41:02.911" v="4700"/>
            <ac:spMkLst>
              <pc:docMk/>
              <pc:sldMasterMk cId="1205490745" sldId="2147483722"/>
              <pc:sldLayoutMk cId="602351870" sldId="2147483725"/>
              <ac:spMk id="52" creationId="{A338A0D5-3C79-4D00-BF67-5930E6B0A414}"/>
            </ac:spMkLst>
          </pc:spChg>
          <pc:spChg chg="mod">
            <ac:chgData name="Bohms, H.M. (Michel)" userId="f0b80a2c-ca6a-4850-9433-81e4d17ec5c1" providerId="ADAL" clId="{FCB448EA-6AB6-4D36-914C-E7A4A5CE42CA}" dt="2021-10-26T14:41:02.895" v="4670"/>
            <ac:spMkLst>
              <pc:docMk/>
              <pc:sldMasterMk cId="1205490745" sldId="2147483722"/>
              <pc:sldLayoutMk cId="602351870" sldId="2147483725"/>
              <ac:spMk id="130" creationId="{09139BB3-0E95-42DB-B5FD-B804238C47E7}"/>
            </ac:spMkLst>
          </pc:spChg>
          <pc:spChg chg="mod">
            <ac:chgData name="Bohms, H.M. (Michel)" userId="f0b80a2c-ca6a-4850-9433-81e4d17ec5c1" providerId="ADAL" clId="{FCB448EA-6AB6-4D36-914C-E7A4A5CE42CA}" dt="2021-10-26T14:41:02.895" v="4671"/>
            <ac:spMkLst>
              <pc:docMk/>
              <pc:sldMasterMk cId="1205490745" sldId="2147483722"/>
              <pc:sldLayoutMk cId="602351870" sldId="2147483725"/>
              <ac:spMk id="131" creationId="{0193F33A-B169-4E6C-A0E4-1C401F03326A}"/>
            </ac:spMkLst>
          </pc:spChg>
          <pc:spChg chg="mod">
            <ac:chgData name="Bohms, H.M. (Michel)" userId="f0b80a2c-ca6a-4850-9433-81e4d17ec5c1" providerId="ADAL" clId="{FCB448EA-6AB6-4D36-914C-E7A4A5CE42CA}" dt="2021-10-26T14:41:02.896" v="4672"/>
            <ac:spMkLst>
              <pc:docMk/>
              <pc:sldMasterMk cId="1205490745" sldId="2147483722"/>
              <pc:sldLayoutMk cId="602351870" sldId="2147483725"/>
              <ac:spMk id="132" creationId="{CFDDF722-2134-44DD-9F42-55A2163355CF}"/>
            </ac:spMkLst>
          </pc:spChg>
          <pc:spChg chg="mod">
            <ac:chgData name="Bohms, H.M. (Michel)" userId="f0b80a2c-ca6a-4850-9433-81e4d17ec5c1" providerId="ADAL" clId="{FCB448EA-6AB6-4D36-914C-E7A4A5CE42CA}" dt="2021-10-26T14:41:02.897" v="4673"/>
            <ac:spMkLst>
              <pc:docMk/>
              <pc:sldMasterMk cId="1205490745" sldId="2147483722"/>
              <pc:sldLayoutMk cId="602351870" sldId="2147483725"/>
              <ac:spMk id="133" creationId="{E2A18408-6710-416E-8413-E2AF616D91BC}"/>
            </ac:spMkLst>
          </pc:spChg>
          <pc:spChg chg="mod">
            <ac:chgData name="Bohms, H.M. (Michel)" userId="f0b80a2c-ca6a-4850-9433-81e4d17ec5c1" providerId="ADAL" clId="{FCB448EA-6AB6-4D36-914C-E7A4A5CE42CA}" dt="2021-10-26T14:41:02.897" v="4674"/>
            <ac:spMkLst>
              <pc:docMk/>
              <pc:sldMasterMk cId="1205490745" sldId="2147483722"/>
              <pc:sldLayoutMk cId="602351870" sldId="2147483725"/>
              <ac:spMk id="134" creationId="{432466DB-08EE-4A9B-B739-16F0BD593113}"/>
            </ac:spMkLst>
          </pc:spChg>
          <pc:spChg chg="mod">
            <ac:chgData name="Bohms, H.M. (Michel)" userId="f0b80a2c-ca6a-4850-9433-81e4d17ec5c1" providerId="ADAL" clId="{FCB448EA-6AB6-4D36-914C-E7A4A5CE42CA}" dt="2021-10-26T14:41:02.898" v="4675"/>
            <ac:spMkLst>
              <pc:docMk/>
              <pc:sldMasterMk cId="1205490745" sldId="2147483722"/>
              <pc:sldLayoutMk cId="602351870" sldId="2147483725"/>
              <ac:spMk id="135" creationId="{FB1B3F49-2D34-4B2A-8143-8FF9313EDD5E}"/>
            </ac:spMkLst>
          </pc:spChg>
          <pc:spChg chg="mod">
            <ac:chgData name="Bohms, H.M. (Michel)" userId="f0b80a2c-ca6a-4850-9433-81e4d17ec5c1" providerId="ADAL" clId="{FCB448EA-6AB6-4D36-914C-E7A4A5CE42CA}" dt="2021-10-26T14:41:02.898" v="4676"/>
            <ac:spMkLst>
              <pc:docMk/>
              <pc:sldMasterMk cId="1205490745" sldId="2147483722"/>
              <pc:sldLayoutMk cId="602351870" sldId="2147483725"/>
              <ac:spMk id="136" creationId="{90076CCB-0A34-4B58-AD13-14B30D4E58E6}"/>
            </ac:spMkLst>
          </pc:spChg>
          <pc:spChg chg="mod">
            <ac:chgData name="Bohms, H.M. (Michel)" userId="f0b80a2c-ca6a-4850-9433-81e4d17ec5c1" providerId="ADAL" clId="{FCB448EA-6AB6-4D36-914C-E7A4A5CE42CA}" dt="2021-10-26T14:41:02.899" v="4677"/>
            <ac:spMkLst>
              <pc:docMk/>
              <pc:sldMasterMk cId="1205490745" sldId="2147483722"/>
              <pc:sldLayoutMk cId="602351870" sldId="2147483725"/>
              <ac:spMk id="137" creationId="{6E4C1E79-BFB4-49E2-B8B4-704FE08A0221}"/>
            </ac:spMkLst>
          </pc:spChg>
          <pc:spChg chg="mod">
            <ac:chgData name="Bohms, H.M. (Michel)" userId="f0b80a2c-ca6a-4850-9433-81e4d17ec5c1" providerId="ADAL" clId="{FCB448EA-6AB6-4D36-914C-E7A4A5CE42CA}" dt="2021-10-26T14:41:02.900" v="4678"/>
            <ac:spMkLst>
              <pc:docMk/>
              <pc:sldMasterMk cId="1205490745" sldId="2147483722"/>
              <pc:sldLayoutMk cId="602351870" sldId="2147483725"/>
              <ac:spMk id="138" creationId="{DC76EBBF-0030-4AA1-BF10-48A92A06B59F}"/>
            </ac:spMkLst>
          </pc:spChg>
          <pc:spChg chg="mod">
            <ac:chgData name="Bohms, H.M. (Michel)" userId="f0b80a2c-ca6a-4850-9433-81e4d17ec5c1" providerId="ADAL" clId="{FCB448EA-6AB6-4D36-914C-E7A4A5CE42CA}" dt="2021-10-26T14:41:02.900" v="4679"/>
            <ac:spMkLst>
              <pc:docMk/>
              <pc:sldMasterMk cId="1205490745" sldId="2147483722"/>
              <pc:sldLayoutMk cId="602351870" sldId="2147483725"/>
              <ac:spMk id="139" creationId="{5017CD28-C2AF-4032-B589-1423BFA89F05}"/>
            </ac:spMkLst>
          </pc:spChg>
          <pc:spChg chg="mod">
            <ac:chgData name="Bohms, H.M. (Michel)" userId="f0b80a2c-ca6a-4850-9433-81e4d17ec5c1" providerId="ADAL" clId="{FCB448EA-6AB6-4D36-914C-E7A4A5CE42CA}" dt="2021-10-26T14:41:02.901" v="4680"/>
            <ac:spMkLst>
              <pc:docMk/>
              <pc:sldMasterMk cId="1205490745" sldId="2147483722"/>
              <pc:sldLayoutMk cId="602351870" sldId="2147483725"/>
              <ac:spMk id="140" creationId="{FBA4AAE8-8D5F-4224-B74C-AFE8DAA7B73B}"/>
            </ac:spMkLst>
          </pc:spChg>
          <pc:spChg chg="mod">
            <ac:chgData name="Bohms, H.M. (Michel)" userId="f0b80a2c-ca6a-4850-9433-81e4d17ec5c1" providerId="ADAL" clId="{FCB448EA-6AB6-4D36-914C-E7A4A5CE42CA}" dt="2021-10-26T14:41:02.901" v="4681"/>
            <ac:spMkLst>
              <pc:docMk/>
              <pc:sldMasterMk cId="1205490745" sldId="2147483722"/>
              <pc:sldLayoutMk cId="602351870" sldId="2147483725"/>
              <ac:spMk id="141" creationId="{6805760E-C026-4BB8-A85F-3C2FF927F6F4}"/>
            </ac:spMkLst>
          </pc:spChg>
          <pc:spChg chg="mod">
            <ac:chgData name="Bohms, H.M. (Michel)" userId="f0b80a2c-ca6a-4850-9433-81e4d17ec5c1" providerId="ADAL" clId="{FCB448EA-6AB6-4D36-914C-E7A4A5CE42CA}" dt="2021-10-26T14:41:02.901" v="4682"/>
            <ac:spMkLst>
              <pc:docMk/>
              <pc:sldMasterMk cId="1205490745" sldId="2147483722"/>
              <pc:sldLayoutMk cId="602351870" sldId="2147483725"/>
              <ac:spMk id="142" creationId="{230160BE-302E-4C96-96A3-7B349A370C8E}"/>
            </ac:spMkLst>
          </pc:spChg>
          <pc:spChg chg="mod">
            <ac:chgData name="Bohms, H.M. (Michel)" userId="f0b80a2c-ca6a-4850-9433-81e4d17ec5c1" providerId="ADAL" clId="{FCB448EA-6AB6-4D36-914C-E7A4A5CE42CA}" dt="2021-10-26T14:41:02.902" v="4683"/>
            <ac:spMkLst>
              <pc:docMk/>
              <pc:sldMasterMk cId="1205490745" sldId="2147483722"/>
              <pc:sldLayoutMk cId="602351870" sldId="2147483725"/>
              <ac:spMk id="143" creationId="{A7A2C18B-31F8-41AE-9CE0-F6E0827E24D3}"/>
            </ac:spMkLst>
          </pc:spChg>
          <pc:spChg chg="mod">
            <ac:chgData name="Bohms, H.M. (Michel)" userId="f0b80a2c-ca6a-4850-9433-81e4d17ec5c1" providerId="ADAL" clId="{FCB448EA-6AB6-4D36-914C-E7A4A5CE42CA}" dt="2021-10-26T14:41:02.903" v="4684"/>
            <ac:spMkLst>
              <pc:docMk/>
              <pc:sldMasterMk cId="1205490745" sldId="2147483722"/>
              <pc:sldLayoutMk cId="602351870" sldId="2147483725"/>
              <ac:spMk id="144" creationId="{5863A4F4-EC3F-4D3A-BA06-224079A5A54A}"/>
            </ac:spMkLst>
          </pc:spChg>
        </pc:sldLayoutChg>
        <pc:sldLayoutChg chg="modSp mod">
          <pc:chgData name="Bohms, H.M. (Michel)" userId="f0b80a2c-ca6a-4850-9433-81e4d17ec5c1" providerId="ADAL" clId="{FCB448EA-6AB6-4D36-914C-E7A4A5CE42CA}" dt="2021-10-26T14:41:02.927" v="4724" actId="790"/>
          <pc:sldLayoutMkLst>
            <pc:docMk/>
            <pc:sldMasterMk cId="1205490745" sldId="2147483722"/>
            <pc:sldLayoutMk cId="3920581220" sldId="2147483726"/>
          </pc:sldLayoutMkLst>
          <pc:spChg chg="mod">
            <ac:chgData name="Bohms, H.M. (Michel)" userId="f0b80a2c-ca6a-4850-9433-81e4d17ec5c1" providerId="ADAL" clId="{FCB448EA-6AB6-4D36-914C-E7A4A5CE42CA}" dt="2021-10-26T14:41:02.927" v="4724" actId="790"/>
            <ac:spMkLst>
              <pc:docMk/>
              <pc:sldMasterMk cId="1205490745" sldId="2147483722"/>
              <pc:sldLayoutMk cId="3920581220" sldId="2147483726"/>
              <ac:spMk id="3" creationId="{EFCCF823-7238-4294-BB30-94DBE70D63E2}"/>
            </ac:spMkLst>
          </pc:spChg>
          <pc:spChg chg="mod">
            <ac:chgData name="Bohms, H.M. (Michel)" userId="f0b80a2c-ca6a-4850-9433-81e4d17ec5c1" providerId="ADAL" clId="{FCB448EA-6AB6-4D36-914C-E7A4A5CE42CA}" dt="2021-10-26T14:41:02.916" v="4706" actId="790"/>
            <ac:spMkLst>
              <pc:docMk/>
              <pc:sldMasterMk cId="1205490745" sldId="2147483722"/>
              <pc:sldLayoutMk cId="3920581220" sldId="2147483726"/>
              <ac:spMk id="5" creationId="{DA6621DD-BDCD-46CA-8A6F-90B3DC62D7E8}"/>
            </ac:spMkLst>
          </pc:spChg>
          <pc:spChg chg="mod">
            <ac:chgData name="Bohms, H.M. (Michel)" userId="f0b80a2c-ca6a-4850-9433-81e4d17ec5c1" providerId="ADAL" clId="{FCB448EA-6AB6-4D36-914C-E7A4A5CE42CA}" dt="2021-10-26T14:41:02.926" v="4723"/>
            <ac:spMkLst>
              <pc:docMk/>
              <pc:sldMasterMk cId="1205490745" sldId="2147483722"/>
              <pc:sldLayoutMk cId="3920581220" sldId="2147483726"/>
              <ac:spMk id="6" creationId="{D087FE13-DC03-4A42-925F-D0677F5B0C5C}"/>
            </ac:spMkLst>
          </pc:spChg>
          <pc:spChg chg="mod">
            <ac:chgData name="Bohms, H.M. (Michel)" userId="f0b80a2c-ca6a-4850-9433-81e4d17ec5c1" providerId="ADAL" clId="{FCB448EA-6AB6-4D36-914C-E7A4A5CE42CA}" dt="2021-10-26T14:41:02.915" v="4705"/>
            <ac:spMkLst>
              <pc:docMk/>
              <pc:sldMasterMk cId="1205490745" sldId="2147483722"/>
              <pc:sldLayoutMk cId="3920581220" sldId="2147483726"/>
              <ac:spMk id="111" creationId="{861D1119-6588-4798-BC08-253A6E15E209}"/>
            </ac:spMkLst>
          </pc:spChg>
          <pc:spChg chg="mod">
            <ac:chgData name="Bohms, H.M. (Michel)" userId="f0b80a2c-ca6a-4850-9433-81e4d17ec5c1" providerId="ADAL" clId="{FCB448EA-6AB6-4D36-914C-E7A4A5CE42CA}" dt="2021-10-26T14:41:02.917" v="4707"/>
            <ac:spMkLst>
              <pc:docMk/>
              <pc:sldMasterMk cId="1205490745" sldId="2147483722"/>
              <pc:sldLayoutMk cId="3920581220" sldId="2147483726"/>
              <ac:spMk id="194" creationId="{38DAAFB3-FE3F-42B4-8C88-5F57FE159942}"/>
            </ac:spMkLst>
          </pc:spChg>
          <pc:spChg chg="mod">
            <ac:chgData name="Bohms, H.M. (Michel)" userId="f0b80a2c-ca6a-4850-9433-81e4d17ec5c1" providerId="ADAL" clId="{FCB448EA-6AB6-4D36-914C-E7A4A5CE42CA}" dt="2021-10-26T14:41:02.917" v="4708"/>
            <ac:spMkLst>
              <pc:docMk/>
              <pc:sldMasterMk cId="1205490745" sldId="2147483722"/>
              <pc:sldLayoutMk cId="3920581220" sldId="2147483726"/>
              <ac:spMk id="196" creationId="{63194F65-4913-4057-BB8C-63650510F928}"/>
            </ac:spMkLst>
          </pc:spChg>
          <pc:spChg chg="mod">
            <ac:chgData name="Bohms, H.M. (Michel)" userId="f0b80a2c-ca6a-4850-9433-81e4d17ec5c1" providerId="ADAL" clId="{FCB448EA-6AB6-4D36-914C-E7A4A5CE42CA}" dt="2021-10-26T14:41:02.918" v="4709"/>
            <ac:spMkLst>
              <pc:docMk/>
              <pc:sldMasterMk cId="1205490745" sldId="2147483722"/>
              <pc:sldLayoutMk cId="3920581220" sldId="2147483726"/>
              <ac:spMk id="198" creationId="{EDFBFD0F-E3DF-40DE-A4EA-70517F0C31D4}"/>
            </ac:spMkLst>
          </pc:spChg>
          <pc:spChg chg="mod">
            <ac:chgData name="Bohms, H.M. (Michel)" userId="f0b80a2c-ca6a-4850-9433-81e4d17ec5c1" providerId="ADAL" clId="{FCB448EA-6AB6-4D36-914C-E7A4A5CE42CA}" dt="2021-10-26T14:41:02.919" v="4710"/>
            <ac:spMkLst>
              <pc:docMk/>
              <pc:sldMasterMk cId="1205490745" sldId="2147483722"/>
              <pc:sldLayoutMk cId="3920581220" sldId="2147483726"/>
              <ac:spMk id="199" creationId="{AA1338BD-D74F-4D33-A0AA-732C5CEECEE6}"/>
            </ac:spMkLst>
          </pc:spChg>
          <pc:spChg chg="mod">
            <ac:chgData name="Bohms, H.M. (Michel)" userId="f0b80a2c-ca6a-4850-9433-81e4d17ec5c1" providerId="ADAL" clId="{FCB448EA-6AB6-4D36-914C-E7A4A5CE42CA}" dt="2021-10-26T14:41:02.919" v="4711"/>
            <ac:spMkLst>
              <pc:docMk/>
              <pc:sldMasterMk cId="1205490745" sldId="2147483722"/>
              <pc:sldLayoutMk cId="3920581220" sldId="2147483726"/>
              <ac:spMk id="202" creationId="{D8BD77BF-EE76-4C86-8C42-AAED35B3ECEF}"/>
            </ac:spMkLst>
          </pc:spChg>
          <pc:spChg chg="mod">
            <ac:chgData name="Bohms, H.M. (Michel)" userId="f0b80a2c-ca6a-4850-9433-81e4d17ec5c1" providerId="ADAL" clId="{FCB448EA-6AB6-4D36-914C-E7A4A5CE42CA}" dt="2021-10-26T14:41:02.920" v="4712"/>
            <ac:spMkLst>
              <pc:docMk/>
              <pc:sldMasterMk cId="1205490745" sldId="2147483722"/>
              <pc:sldLayoutMk cId="3920581220" sldId="2147483726"/>
              <ac:spMk id="205" creationId="{1CADDF18-E1F3-4688-B673-DA01A82C35DA}"/>
            </ac:spMkLst>
          </pc:spChg>
          <pc:spChg chg="mod">
            <ac:chgData name="Bohms, H.M. (Michel)" userId="f0b80a2c-ca6a-4850-9433-81e4d17ec5c1" providerId="ADAL" clId="{FCB448EA-6AB6-4D36-914C-E7A4A5CE42CA}" dt="2021-10-26T14:41:02.921" v="4713"/>
            <ac:spMkLst>
              <pc:docMk/>
              <pc:sldMasterMk cId="1205490745" sldId="2147483722"/>
              <pc:sldLayoutMk cId="3920581220" sldId="2147483726"/>
              <ac:spMk id="206" creationId="{52D8BE35-EE34-483E-9F61-B3B506AB2D23}"/>
            </ac:spMkLst>
          </pc:spChg>
          <pc:spChg chg="mod">
            <ac:chgData name="Bohms, H.M. (Michel)" userId="f0b80a2c-ca6a-4850-9433-81e4d17ec5c1" providerId="ADAL" clId="{FCB448EA-6AB6-4D36-914C-E7A4A5CE42CA}" dt="2021-10-26T14:41:02.921" v="4714"/>
            <ac:spMkLst>
              <pc:docMk/>
              <pc:sldMasterMk cId="1205490745" sldId="2147483722"/>
              <pc:sldLayoutMk cId="3920581220" sldId="2147483726"/>
              <ac:spMk id="207" creationId="{5E7A15D2-B2DE-4272-B195-FEACB5039ADA}"/>
            </ac:spMkLst>
          </pc:spChg>
          <pc:spChg chg="mod">
            <ac:chgData name="Bohms, H.M. (Michel)" userId="f0b80a2c-ca6a-4850-9433-81e4d17ec5c1" providerId="ADAL" clId="{FCB448EA-6AB6-4D36-914C-E7A4A5CE42CA}" dt="2021-10-26T14:41:02.922" v="4715"/>
            <ac:spMkLst>
              <pc:docMk/>
              <pc:sldMasterMk cId="1205490745" sldId="2147483722"/>
              <pc:sldLayoutMk cId="3920581220" sldId="2147483726"/>
              <ac:spMk id="209" creationId="{838BD367-3AB3-4103-B0B3-41A6FB16CA0D}"/>
            </ac:spMkLst>
          </pc:spChg>
          <pc:spChg chg="mod">
            <ac:chgData name="Bohms, H.M. (Michel)" userId="f0b80a2c-ca6a-4850-9433-81e4d17ec5c1" providerId="ADAL" clId="{FCB448EA-6AB6-4D36-914C-E7A4A5CE42CA}" dt="2021-10-26T14:41:02.922" v="4716"/>
            <ac:spMkLst>
              <pc:docMk/>
              <pc:sldMasterMk cId="1205490745" sldId="2147483722"/>
              <pc:sldLayoutMk cId="3920581220" sldId="2147483726"/>
              <ac:spMk id="210" creationId="{9D885620-24E7-4EED-92BA-D84C42CA9FE8}"/>
            </ac:spMkLst>
          </pc:spChg>
          <pc:spChg chg="mod">
            <ac:chgData name="Bohms, H.M. (Michel)" userId="f0b80a2c-ca6a-4850-9433-81e4d17ec5c1" providerId="ADAL" clId="{FCB448EA-6AB6-4D36-914C-E7A4A5CE42CA}" dt="2021-10-26T14:41:02.923" v="4717"/>
            <ac:spMkLst>
              <pc:docMk/>
              <pc:sldMasterMk cId="1205490745" sldId="2147483722"/>
              <pc:sldLayoutMk cId="3920581220" sldId="2147483726"/>
              <ac:spMk id="211" creationId="{FF8C5A71-C2E3-4782-84CC-3FFEAB0CE736}"/>
            </ac:spMkLst>
          </pc:spChg>
          <pc:spChg chg="mod">
            <ac:chgData name="Bohms, H.M. (Michel)" userId="f0b80a2c-ca6a-4850-9433-81e4d17ec5c1" providerId="ADAL" clId="{FCB448EA-6AB6-4D36-914C-E7A4A5CE42CA}" dt="2021-10-26T14:41:02.923" v="4718"/>
            <ac:spMkLst>
              <pc:docMk/>
              <pc:sldMasterMk cId="1205490745" sldId="2147483722"/>
              <pc:sldLayoutMk cId="3920581220" sldId="2147483726"/>
              <ac:spMk id="212" creationId="{C5FF5094-5908-416A-AD8F-E96EC6C96AB9}"/>
            </ac:spMkLst>
          </pc:spChg>
          <pc:spChg chg="mod">
            <ac:chgData name="Bohms, H.M. (Michel)" userId="f0b80a2c-ca6a-4850-9433-81e4d17ec5c1" providerId="ADAL" clId="{FCB448EA-6AB6-4D36-914C-E7A4A5CE42CA}" dt="2021-10-26T14:41:02.924" v="4719"/>
            <ac:spMkLst>
              <pc:docMk/>
              <pc:sldMasterMk cId="1205490745" sldId="2147483722"/>
              <pc:sldLayoutMk cId="3920581220" sldId="2147483726"/>
              <ac:spMk id="272" creationId="{DE4556A3-849B-4A2C-8A2B-B908E27280C5}"/>
            </ac:spMkLst>
          </pc:spChg>
          <pc:spChg chg="mod">
            <ac:chgData name="Bohms, H.M. (Michel)" userId="f0b80a2c-ca6a-4850-9433-81e4d17ec5c1" providerId="ADAL" clId="{FCB448EA-6AB6-4D36-914C-E7A4A5CE42CA}" dt="2021-10-26T14:41:02.924" v="4720"/>
            <ac:spMkLst>
              <pc:docMk/>
              <pc:sldMasterMk cId="1205490745" sldId="2147483722"/>
              <pc:sldLayoutMk cId="3920581220" sldId="2147483726"/>
              <ac:spMk id="273" creationId="{93978440-5C6F-4E40-B7A0-064D56F28AF1}"/>
            </ac:spMkLst>
          </pc:spChg>
          <pc:spChg chg="mod">
            <ac:chgData name="Bohms, H.M. (Michel)" userId="f0b80a2c-ca6a-4850-9433-81e4d17ec5c1" providerId="ADAL" clId="{FCB448EA-6AB6-4D36-914C-E7A4A5CE42CA}" dt="2021-10-26T14:41:02.925" v="4721"/>
            <ac:spMkLst>
              <pc:docMk/>
              <pc:sldMasterMk cId="1205490745" sldId="2147483722"/>
              <pc:sldLayoutMk cId="3920581220" sldId="2147483726"/>
              <ac:spMk id="274" creationId="{84A8634B-D8A6-4674-AAB3-24ED46A52627}"/>
            </ac:spMkLst>
          </pc:spChg>
          <pc:spChg chg="mod">
            <ac:chgData name="Bohms, H.M. (Michel)" userId="f0b80a2c-ca6a-4850-9433-81e4d17ec5c1" providerId="ADAL" clId="{FCB448EA-6AB6-4D36-914C-E7A4A5CE42CA}" dt="2021-10-26T14:41:02.925" v="4722"/>
            <ac:spMkLst>
              <pc:docMk/>
              <pc:sldMasterMk cId="1205490745" sldId="2147483722"/>
              <pc:sldLayoutMk cId="3920581220" sldId="2147483726"/>
              <ac:spMk id="275" creationId="{74919392-F96F-4465-8B04-8F0F0CC042D1}"/>
            </ac:spMkLst>
          </pc:spChg>
        </pc:sldLayoutChg>
        <pc:sldLayoutChg chg="modSp mod">
          <pc:chgData name="Bohms, H.M. (Michel)" userId="f0b80a2c-ca6a-4850-9433-81e4d17ec5c1" providerId="ADAL" clId="{FCB448EA-6AB6-4D36-914C-E7A4A5CE42CA}" dt="2021-10-26T14:41:02.936" v="4730" actId="790"/>
          <pc:sldLayoutMkLst>
            <pc:docMk/>
            <pc:sldMasterMk cId="1205490745" sldId="2147483722"/>
            <pc:sldLayoutMk cId="4128790356" sldId="2147483727"/>
          </pc:sldLayoutMkLst>
          <pc:spChg chg="mod">
            <ac:chgData name="Bohms, H.M. (Michel)" userId="f0b80a2c-ca6a-4850-9433-81e4d17ec5c1" providerId="ADAL" clId="{FCB448EA-6AB6-4D36-914C-E7A4A5CE42CA}" dt="2021-10-26T14:41:02.935" v="4729" actId="790"/>
            <ac:spMkLst>
              <pc:docMk/>
              <pc:sldMasterMk cId="1205490745" sldId="2147483722"/>
              <pc:sldLayoutMk cId="4128790356" sldId="2147483727"/>
              <ac:spMk id="8" creationId="{D33624B2-EE21-4FD3-9444-4542956651AA}"/>
            </ac:spMkLst>
          </pc:spChg>
          <pc:spChg chg="mod">
            <ac:chgData name="Bohms, H.M. (Michel)" userId="f0b80a2c-ca6a-4850-9433-81e4d17ec5c1" providerId="ADAL" clId="{FCB448EA-6AB6-4D36-914C-E7A4A5CE42CA}" dt="2021-10-26T14:41:02.930" v="4726" actId="790"/>
            <ac:spMkLst>
              <pc:docMk/>
              <pc:sldMasterMk cId="1205490745" sldId="2147483722"/>
              <pc:sldLayoutMk cId="4128790356" sldId="2147483727"/>
              <ac:spMk id="10" creationId="{9C6D722F-8680-4071-9123-21F371291D9E}"/>
            </ac:spMkLst>
          </pc:spChg>
          <pc:spChg chg="mod">
            <ac:chgData name="Bohms, H.M. (Michel)" userId="f0b80a2c-ca6a-4850-9433-81e4d17ec5c1" providerId="ADAL" clId="{FCB448EA-6AB6-4D36-914C-E7A4A5CE42CA}" dt="2021-10-26T14:41:02.928" v="4725" actId="790"/>
            <ac:spMkLst>
              <pc:docMk/>
              <pc:sldMasterMk cId="1205490745" sldId="2147483722"/>
              <pc:sldLayoutMk cId="4128790356" sldId="2147483727"/>
              <ac:spMk id="11" creationId="{AA692845-3CAE-4344-A741-2AFCF32F8547}"/>
            </ac:spMkLst>
          </pc:spChg>
          <pc:spChg chg="mod">
            <ac:chgData name="Bohms, H.M. (Michel)" userId="f0b80a2c-ca6a-4850-9433-81e4d17ec5c1" providerId="ADAL" clId="{FCB448EA-6AB6-4D36-914C-E7A4A5CE42CA}" dt="2021-10-26T14:41:02.936" v="4730" actId="790"/>
            <ac:spMkLst>
              <pc:docMk/>
              <pc:sldMasterMk cId="1205490745" sldId="2147483722"/>
              <pc:sldLayoutMk cId="4128790356" sldId="2147483727"/>
              <ac:spMk id="31" creationId="{4FD1D93D-B6C4-4842-923B-938AE2927FD3}"/>
            </ac:spMkLst>
          </pc:spChg>
          <pc:spChg chg="mod">
            <ac:chgData name="Bohms, H.M. (Michel)" userId="f0b80a2c-ca6a-4850-9433-81e4d17ec5c1" providerId="ADAL" clId="{FCB448EA-6AB6-4D36-914C-E7A4A5CE42CA}" dt="2021-10-26T14:41:02.933" v="4728" actId="790"/>
            <ac:spMkLst>
              <pc:docMk/>
              <pc:sldMasterMk cId="1205490745" sldId="2147483722"/>
              <pc:sldLayoutMk cId="4128790356" sldId="2147483727"/>
              <ac:spMk id="33" creationId="{5A73AC90-7B0E-4421-91F5-76C415F2E67A}"/>
            </ac:spMkLst>
          </pc:spChg>
          <pc:spChg chg="mod">
            <ac:chgData name="Bohms, H.M. (Michel)" userId="f0b80a2c-ca6a-4850-9433-81e4d17ec5c1" providerId="ADAL" clId="{FCB448EA-6AB6-4D36-914C-E7A4A5CE42CA}" dt="2021-10-26T14:41:02.932" v="4727" actId="790"/>
            <ac:spMkLst>
              <pc:docMk/>
              <pc:sldMasterMk cId="1205490745" sldId="2147483722"/>
              <pc:sldLayoutMk cId="4128790356" sldId="2147483727"/>
              <ac:spMk id="34" creationId="{2BEB1C6B-58D2-436E-8830-CF31BEE16320}"/>
            </ac:spMkLst>
          </pc:spChg>
        </pc:sldLayoutChg>
        <pc:sldLayoutChg chg="modSp mod">
          <pc:chgData name="Bohms, H.M. (Michel)" userId="f0b80a2c-ca6a-4850-9433-81e4d17ec5c1" providerId="ADAL" clId="{FCB448EA-6AB6-4D36-914C-E7A4A5CE42CA}" dt="2021-10-26T14:41:02.950" v="4738" actId="790"/>
          <pc:sldLayoutMkLst>
            <pc:docMk/>
            <pc:sldMasterMk cId="1205490745" sldId="2147483722"/>
            <pc:sldLayoutMk cId="3607993566" sldId="2147483728"/>
          </pc:sldLayoutMkLst>
          <pc:spChg chg="mod">
            <ac:chgData name="Bohms, H.M. (Michel)" userId="f0b80a2c-ca6a-4850-9433-81e4d17ec5c1" providerId="ADAL" clId="{FCB448EA-6AB6-4D36-914C-E7A4A5CE42CA}" dt="2021-10-26T14:41:02.945" v="4735" actId="790"/>
            <ac:spMkLst>
              <pc:docMk/>
              <pc:sldMasterMk cId="1205490745" sldId="2147483722"/>
              <pc:sldLayoutMk cId="3607993566" sldId="2147483728"/>
              <ac:spMk id="2" creationId="{7CC36E00-0246-4589-B488-F17248583425}"/>
            </ac:spMkLst>
          </pc:spChg>
          <pc:spChg chg="mod">
            <ac:chgData name="Bohms, H.M. (Michel)" userId="f0b80a2c-ca6a-4850-9433-81e4d17ec5c1" providerId="ADAL" clId="{FCB448EA-6AB6-4D36-914C-E7A4A5CE42CA}" dt="2021-10-26T14:41:02.939" v="4731" actId="790"/>
            <ac:spMkLst>
              <pc:docMk/>
              <pc:sldMasterMk cId="1205490745" sldId="2147483722"/>
              <pc:sldLayoutMk cId="3607993566" sldId="2147483728"/>
              <ac:spMk id="3" creationId="{00000000-0000-0000-0000-000000000000}"/>
            </ac:spMkLst>
          </pc:spChg>
          <pc:spChg chg="mod">
            <ac:chgData name="Bohms, H.M. (Michel)" userId="f0b80a2c-ca6a-4850-9433-81e4d17ec5c1" providerId="ADAL" clId="{FCB448EA-6AB6-4D36-914C-E7A4A5CE42CA}" dt="2021-10-26T14:41:02.947" v="4736" actId="790"/>
            <ac:spMkLst>
              <pc:docMk/>
              <pc:sldMasterMk cId="1205490745" sldId="2147483722"/>
              <pc:sldLayoutMk cId="3607993566" sldId="2147483728"/>
              <ac:spMk id="4" creationId="{84E9FDE4-1A7F-4A5C-AC53-B36C6F9E0548}"/>
            </ac:spMkLst>
          </pc:spChg>
          <pc:spChg chg="mod">
            <ac:chgData name="Bohms, H.M. (Michel)" userId="f0b80a2c-ca6a-4850-9433-81e4d17ec5c1" providerId="ADAL" clId="{FCB448EA-6AB6-4D36-914C-E7A4A5CE42CA}" dt="2021-10-26T14:41:02.940" v="4732" actId="790"/>
            <ac:spMkLst>
              <pc:docMk/>
              <pc:sldMasterMk cId="1205490745" sldId="2147483722"/>
              <pc:sldLayoutMk cId="3607993566" sldId="2147483728"/>
              <ac:spMk id="5" creationId="{DA6621DD-BDCD-46CA-8A6F-90B3DC62D7E8}"/>
            </ac:spMkLst>
          </pc:spChg>
          <pc:spChg chg="mod">
            <ac:chgData name="Bohms, H.M. (Michel)" userId="f0b80a2c-ca6a-4850-9433-81e4d17ec5c1" providerId="ADAL" clId="{FCB448EA-6AB6-4D36-914C-E7A4A5CE42CA}" dt="2021-10-26T14:41:02.948" v="4737" actId="790"/>
            <ac:spMkLst>
              <pc:docMk/>
              <pc:sldMasterMk cId="1205490745" sldId="2147483722"/>
              <pc:sldLayoutMk cId="3607993566" sldId="2147483728"/>
              <ac:spMk id="6" creationId="{D087FE13-DC03-4A42-925F-D0677F5B0C5C}"/>
            </ac:spMkLst>
          </pc:spChg>
          <pc:spChg chg="mod">
            <ac:chgData name="Bohms, H.M. (Michel)" userId="f0b80a2c-ca6a-4850-9433-81e4d17ec5c1" providerId="ADAL" clId="{FCB448EA-6AB6-4D36-914C-E7A4A5CE42CA}" dt="2021-10-26T14:41:02.943" v="4734" actId="790"/>
            <ac:spMkLst>
              <pc:docMk/>
              <pc:sldMasterMk cId="1205490745" sldId="2147483722"/>
              <pc:sldLayoutMk cId="3607993566" sldId="2147483728"/>
              <ac:spMk id="7" creationId="{5154FA8C-50A8-4470-ACA2-5ABE58D7913E}"/>
            </ac:spMkLst>
          </pc:spChg>
          <pc:spChg chg="mod">
            <ac:chgData name="Bohms, H.M. (Michel)" userId="f0b80a2c-ca6a-4850-9433-81e4d17ec5c1" providerId="ADAL" clId="{FCB448EA-6AB6-4D36-914C-E7A4A5CE42CA}" dt="2021-10-26T14:41:02.950" v="4738" actId="790"/>
            <ac:spMkLst>
              <pc:docMk/>
              <pc:sldMasterMk cId="1205490745" sldId="2147483722"/>
              <pc:sldLayoutMk cId="3607993566" sldId="2147483728"/>
              <ac:spMk id="8" creationId="{08B72B07-1936-49ED-9125-9D212B7EBB92}"/>
            </ac:spMkLst>
          </pc:spChg>
          <pc:spChg chg="mod">
            <ac:chgData name="Bohms, H.M. (Michel)" userId="f0b80a2c-ca6a-4850-9433-81e4d17ec5c1" providerId="ADAL" clId="{FCB448EA-6AB6-4D36-914C-E7A4A5CE42CA}" dt="2021-10-26T14:41:02.942" v="4733" actId="790"/>
            <ac:spMkLst>
              <pc:docMk/>
              <pc:sldMasterMk cId="1205490745" sldId="2147483722"/>
              <pc:sldLayoutMk cId="3607993566" sldId="2147483728"/>
              <ac:spMk id="103" creationId="{683231CA-E564-4317-8817-8643DD571F4D}"/>
            </ac:spMkLst>
          </pc:spChg>
        </pc:sldLayoutChg>
        <pc:sldLayoutChg chg="modSp mod">
          <pc:chgData name="Bohms, H.M. (Michel)" userId="f0b80a2c-ca6a-4850-9433-81e4d17ec5c1" providerId="ADAL" clId="{FCB448EA-6AB6-4D36-914C-E7A4A5CE42CA}" dt="2021-10-26T14:41:02.964" v="4747" actId="790"/>
          <pc:sldLayoutMkLst>
            <pc:docMk/>
            <pc:sldMasterMk cId="1205490745" sldId="2147483722"/>
            <pc:sldLayoutMk cId="1459814474" sldId="2147483729"/>
          </pc:sldLayoutMkLst>
          <pc:spChg chg="mod">
            <ac:chgData name="Bohms, H.M. (Michel)" userId="f0b80a2c-ca6a-4850-9433-81e4d17ec5c1" providerId="ADAL" clId="{FCB448EA-6AB6-4D36-914C-E7A4A5CE42CA}" dt="2021-10-26T14:41:02.961" v="4745" actId="790"/>
            <ac:spMkLst>
              <pc:docMk/>
              <pc:sldMasterMk cId="1205490745" sldId="2147483722"/>
              <pc:sldLayoutMk cId="1459814474" sldId="2147483729"/>
              <ac:spMk id="2" creationId="{85E5B63B-737B-4ED0-9D1C-6EF631E4C587}"/>
            </ac:spMkLst>
          </pc:spChg>
          <pc:spChg chg="mod">
            <ac:chgData name="Bohms, H.M. (Michel)" userId="f0b80a2c-ca6a-4850-9433-81e4d17ec5c1" providerId="ADAL" clId="{FCB448EA-6AB6-4D36-914C-E7A4A5CE42CA}" dt="2021-10-26T14:41:02.958" v="4743" actId="790"/>
            <ac:spMkLst>
              <pc:docMk/>
              <pc:sldMasterMk cId="1205490745" sldId="2147483722"/>
              <pc:sldLayoutMk cId="1459814474" sldId="2147483729"/>
              <ac:spMk id="3" creationId="{ED12B838-4EBF-44B3-96A3-36FE4C106877}"/>
            </ac:spMkLst>
          </pc:spChg>
          <pc:spChg chg="mod">
            <ac:chgData name="Bohms, H.M. (Michel)" userId="f0b80a2c-ca6a-4850-9433-81e4d17ec5c1" providerId="ADAL" clId="{FCB448EA-6AB6-4D36-914C-E7A4A5CE42CA}" dt="2021-10-26T14:41:02.964" v="4747" actId="790"/>
            <ac:spMkLst>
              <pc:docMk/>
              <pc:sldMasterMk cId="1205490745" sldId="2147483722"/>
              <pc:sldLayoutMk cId="1459814474" sldId="2147483729"/>
              <ac:spMk id="4" creationId="{EBFCA198-B405-434C-BDB0-38D5BBFCB906}"/>
            </ac:spMkLst>
          </pc:spChg>
          <pc:spChg chg="mod">
            <ac:chgData name="Bohms, H.M. (Michel)" userId="f0b80a2c-ca6a-4850-9433-81e4d17ec5c1" providerId="ADAL" clId="{FCB448EA-6AB6-4D36-914C-E7A4A5CE42CA}" dt="2021-10-26T14:41:02.959" v="4744" actId="790"/>
            <ac:spMkLst>
              <pc:docMk/>
              <pc:sldMasterMk cId="1205490745" sldId="2147483722"/>
              <pc:sldLayoutMk cId="1459814474" sldId="2147483729"/>
              <ac:spMk id="5" creationId="{346F6343-BF0C-45C5-8131-6B001C7D364F}"/>
            </ac:spMkLst>
          </pc:spChg>
          <pc:spChg chg="mod">
            <ac:chgData name="Bohms, H.M. (Michel)" userId="f0b80a2c-ca6a-4850-9433-81e4d17ec5c1" providerId="ADAL" clId="{FCB448EA-6AB6-4D36-914C-E7A4A5CE42CA}" dt="2021-10-26T14:41:02.963" v="4746" actId="790"/>
            <ac:spMkLst>
              <pc:docMk/>
              <pc:sldMasterMk cId="1205490745" sldId="2147483722"/>
              <pc:sldLayoutMk cId="1459814474" sldId="2147483729"/>
              <ac:spMk id="14" creationId="{45D054C6-955F-4524-B419-8433FE6D93D0}"/>
            </ac:spMkLst>
          </pc:spChg>
          <pc:spChg chg="mod">
            <ac:chgData name="Bohms, H.M. (Michel)" userId="f0b80a2c-ca6a-4850-9433-81e4d17ec5c1" providerId="ADAL" clId="{FCB448EA-6AB6-4D36-914C-E7A4A5CE42CA}" dt="2021-10-26T14:41:02.956" v="4742" actId="790"/>
            <ac:spMkLst>
              <pc:docMk/>
              <pc:sldMasterMk cId="1205490745" sldId="2147483722"/>
              <pc:sldLayoutMk cId="1459814474" sldId="2147483729"/>
              <ac:spMk id="15" creationId="{9FDA7449-64DA-4D83-8198-E1195E045EAA}"/>
            </ac:spMkLst>
          </pc:spChg>
          <pc:spChg chg="mod">
            <ac:chgData name="Bohms, H.M. (Michel)" userId="f0b80a2c-ca6a-4850-9433-81e4d17ec5c1" providerId="ADAL" clId="{FCB448EA-6AB6-4D36-914C-E7A4A5CE42CA}" dt="2021-10-26T14:41:02.951" v="4739" actId="790"/>
            <ac:spMkLst>
              <pc:docMk/>
              <pc:sldMasterMk cId="1205490745" sldId="2147483722"/>
              <pc:sldLayoutMk cId="1459814474" sldId="2147483729"/>
              <ac:spMk id="88" creationId="{8D3ABCD5-39BE-458B-B7CF-6498BB983A72}"/>
            </ac:spMkLst>
          </pc:spChg>
          <pc:spChg chg="mod">
            <ac:chgData name="Bohms, H.M. (Michel)" userId="f0b80a2c-ca6a-4850-9433-81e4d17ec5c1" providerId="ADAL" clId="{FCB448EA-6AB6-4D36-914C-E7A4A5CE42CA}" dt="2021-10-26T14:41:02.953" v="4740" actId="790"/>
            <ac:spMkLst>
              <pc:docMk/>
              <pc:sldMasterMk cId="1205490745" sldId="2147483722"/>
              <pc:sldLayoutMk cId="1459814474" sldId="2147483729"/>
              <ac:spMk id="151" creationId="{5CFE7F97-2109-4DE1-997E-438DDA5BA466}"/>
            </ac:spMkLst>
          </pc:spChg>
          <pc:spChg chg="mod">
            <ac:chgData name="Bohms, H.M. (Michel)" userId="f0b80a2c-ca6a-4850-9433-81e4d17ec5c1" providerId="ADAL" clId="{FCB448EA-6AB6-4D36-914C-E7A4A5CE42CA}" dt="2021-10-26T14:41:02.954" v="4741" actId="790"/>
            <ac:spMkLst>
              <pc:docMk/>
              <pc:sldMasterMk cId="1205490745" sldId="2147483722"/>
              <pc:sldLayoutMk cId="1459814474" sldId="2147483729"/>
              <ac:spMk id="200" creationId="{CF022E84-EA7B-4026-848E-672D4DD41118}"/>
            </ac:spMkLst>
          </pc:spChg>
        </pc:sldLayoutChg>
        <pc:sldLayoutChg chg="modSp mod">
          <pc:chgData name="Bohms, H.M. (Michel)" userId="f0b80a2c-ca6a-4850-9433-81e4d17ec5c1" providerId="ADAL" clId="{FCB448EA-6AB6-4D36-914C-E7A4A5CE42CA}" dt="2021-10-26T14:41:02.978" v="4756" actId="790"/>
          <pc:sldLayoutMkLst>
            <pc:docMk/>
            <pc:sldMasterMk cId="1205490745" sldId="2147483722"/>
            <pc:sldLayoutMk cId="3831179041" sldId="2147483730"/>
          </pc:sldLayoutMkLst>
          <pc:spChg chg="mod">
            <ac:chgData name="Bohms, H.M. (Michel)" userId="f0b80a2c-ca6a-4850-9433-81e4d17ec5c1" providerId="ADAL" clId="{FCB448EA-6AB6-4D36-914C-E7A4A5CE42CA}" dt="2021-10-26T14:41:02.975" v="4754" actId="790"/>
            <ac:spMkLst>
              <pc:docMk/>
              <pc:sldMasterMk cId="1205490745" sldId="2147483722"/>
              <pc:sldLayoutMk cId="3831179041" sldId="2147483730"/>
              <ac:spMk id="2" creationId="{7F9C49C4-AF35-4216-8F31-B02A1075D709}"/>
            </ac:spMkLst>
          </pc:spChg>
          <pc:spChg chg="mod">
            <ac:chgData name="Bohms, H.M. (Michel)" userId="f0b80a2c-ca6a-4850-9433-81e4d17ec5c1" providerId="ADAL" clId="{FCB448EA-6AB6-4D36-914C-E7A4A5CE42CA}" dt="2021-10-26T14:41:02.972" v="4752" actId="790"/>
            <ac:spMkLst>
              <pc:docMk/>
              <pc:sldMasterMk cId="1205490745" sldId="2147483722"/>
              <pc:sldLayoutMk cId="3831179041" sldId="2147483730"/>
              <ac:spMk id="3" creationId="{0D430EB3-20C6-47BB-9818-57BF558573B7}"/>
            </ac:spMkLst>
          </pc:spChg>
          <pc:spChg chg="mod">
            <ac:chgData name="Bohms, H.M. (Michel)" userId="f0b80a2c-ca6a-4850-9433-81e4d17ec5c1" providerId="ADAL" clId="{FCB448EA-6AB6-4D36-914C-E7A4A5CE42CA}" dt="2021-10-26T14:41:02.974" v="4753" actId="790"/>
            <ac:spMkLst>
              <pc:docMk/>
              <pc:sldMasterMk cId="1205490745" sldId="2147483722"/>
              <pc:sldLayoutMk cId="3831179041" sldId="2147483730"/>
              <ac:spMk id="4" creationId="{28807BA4-9E8B-4021-A4B6-01A2510E8897}"/>
            </ac:spMkLst>
          </pc:spChg>
          <pc:spChg chg="mod">
            <ac:chgData name="Bohms, H.M. (Michel)" userId="f0b80a2c-ca6a-4850-9433-81e4d17ec5c1" providerId="ADAL" clId="{FCB448EA-6AB6-4D36-914C-E7A4A5CE42CA}" dt="2021-10-26T14:41:02.978" v="4756" actId="790"/>
            <ac:spMkLst>
              <pc:docMk/>
              <pc:sldMasterMk cId="1205490745" sldId="2147483722"/>
              <pc:sldLayoutMk cId="3831179041" sldId="2147483730"/>
              <ac:spMk id="5" creationId="{E3AE8D94-FBEC-45F4-9E29-E69D7A23752F}"/>
            </ac:spMkLst>
          </pc:spChg>
          <pc:spChg chg="mod">
            <ac:chgData name="Bohms, H.M. (Michel)" userId="f0b80a2c-ca6a-4850-9433-81e4d17ec5c1" providerId="ADAL" clId="{FCB448EA-6AB6-4D36-914C-E7A4A5CE42CA}" dt="2021-10-26T14:41:02.977" v="4755" actId="790"/>
            <ac:spMkLst>
              <pc:docMk/>
              <pc:sldMasterMk cId="1205490745" sldId="2147483722"/>
              <pc:sldLayoutMk cId="3831179041" sldId="2147483730"/>
              <ac:spMk id="11" creationId="{49A542DA-75FE-4413-AC0E-7C8134E2722B}"/>
            </ac:spMkLst>
          </pc:spChg>
          <pc:spChg chg="mod">
            <ac:chgData name="Bohms, H.M. (Michel)" userId="f0b80a2c-ca6a-4850-9433-81e4d17ec5c1" providerId="ADAL" clId="{FCB448EA-6AB6-4D36-914C-E7A4A5CE42CA}" dt="2021-10-26T14:41:02.966" v="4748" actId="790"/>
            <ac:spMkLst>
              <pc:docMk/>
              <pc:sldMasterMk cId="1205490745" sldId="2147483722"/>
              <pc:sldLayoutMk cId="3831179041" sldId="2147483730"/>
              <ac:spMk id="120" creationId="{4554CBC1-67C3-40B3-B69E-583693464CAB}"/>
            </ac:spMkLst>
          </pc:spChg>
          <pc:spChg chg="mod">
            <ac:chgData name="Bohms, H.M. (Michel)" userId="f0b80a2c-ca6a-4850-9433-81e4d17ec5c1" providerId="ADAL" clId="{FCB448EA-6AB6-4D36-914C-E7A4A5CE42CA}" dt="2021-10-26T14:41:02.967" v="4749" actId="790"/>
            <ac:spMkLst>
              <pc:docMk/>
              <pc:sldMasterMk cId="1205490745" sldId="2147483722"/>
              <pc:sldLayoutMk cId="3831179041" sldId="2147483730"/>
              <ac:spMk id="149" creationId="{E909BB5C-4BBE-4A17-B7C9-9421049DFC83}"/>
            </ac:spMkLst>
          </pc:spChg>
          <pc:spChg chg="mod">
            <ac:chgData name="Bohms, H.M. (Michel)" userId="f0b80a2c-ca6a-4850-9433-81e4d17ec5c1" providerId="ADAL" clId="{FCB448EA-6AB6-4D36-914C-E7A4A5CE42CA}" dt="2021-10-26T14:41:02.971" v="4751" actId="790"/>
            <ac:spMkLst>
              <pc:docMk/>
              <pc:sldMasterMk cId="1205490745" sldId="2147483722"/>
              <pc:sldLayoutMk cId="3831179041" sldId="2147483730"/>
              <ac:spMk id="188" creationId="{0913F88F-D24E-4B05-A0C4-5702DF7B6B07}"/>
            </ac:spMkLst>
          </pc:spChg>
          <pc:spChg chg="mod">
            <ac:chgData name="Bohms, H.M. (Michel)" userId="f0b80a2c-ca6a-4850-9433-81e4d17ec5c1" providerId="ADAL" clId="{FCB448EA-6AB6-4D36-914C-E7A4A5CE42CA}" dt="2021-10-26T14:41:02.968" v="4750" actId="790"/>
            <ac:spMkLst>
              <pc:docMk/>
              <pc:sldMasterMk cId="1205490745" sldId="2147483722"/>
              <pc:sldLayoutMk cId="3831179041" sldId="2147483730"/>
              <ac:spMk id="194" creationId="{F2F8D9C1-29CC-4621-BC21-3CB89DBCB581}"/>
            </ac:spMkLst>
          </pc:spChg>
        </pc:sldLayoutChg>
        <pc:sldLayoutChg chg="modSp mod">
          <pc:chgData name="Bohms, H.M. (Michel)" userId="f0b80a2c-ca6a-4850-9433-81e4d17ec5c1" providerId="ADAL" clId="{FCB448EA-6AB6-4D36-914C-E7A4A5CE42CA}" dt="2021-10-26T14:41:02.991" v="4765" actId="790"/>
          <pc:sldLayoutMkLst>
            <pc:docMk/>
            <pc:sldMasterMk cId="1205490745" sldId="2147483722"/>
            <pc:sldLayoutMk cId="2546875326" sldId="2147483731"/>
          </pc:sldLayoutMkLst>
          <pc:spChg chg="mod">
            <ac:chgData name="Bohms, H.M. (Michel)" userId="f0b80a2c-ca6a-4850-9433-81e4d17ec5c1" providerId="ADAL" clId="{FCB448EA-6AB6-4D36-914C-E7A4A5CE42CA}" dt="2021-10-26T14:41:02.988" v="4763" actId="790"/>
            <ac:spMkLst>
              <pc:docMk/>
              <pc:sldMasterMk cId="1205490745" sldId="2147483722"/>
              <pc:sldLayoutMk cId="2546875326" sldId="2147483731"/>
              <ac:spMk id="2" creationId="{CF2C8389-F9C2-4D34-9675-D3F1B363A614}"/>
            </ac:spMkLst>
          </pc:spChg>
          <pc:spChg chg="mod">
            <ac:chgData name="Bohms, H.M. (Michel)" userId="f0b80a2c-ca6a-4850-9433-81e4d17ec5c1" providerId="ADAL" clId="{FCB448EA-6AB6-4D36-914C-E7A4A5CE42CA}" dt="2021-10-26T14:41:02.986" v="4761" actId="790"/>
            <ac:spMkLst>
              <pc:docMk/>
              <pc:sldMasterMk cId="1205490745" sldId="2147483722"/>
              <pc:sldLayoutMk cId="2546875326" sldId="2147483731"/>
              <ac:spMk id="3" creationId="{2B7207A5-0C51-46E7-8409-7885FAC1D3DA}"/>
            </ac:spMkLst>
          </pc:spChg>
          <pc:spChg chg="mod">
            <ac:chgData name="Bohms, H.M. (Michel)" userId="f0b80a2c-ca6a-4850-9433-81e4d17ec5c1" providerId="ADAL" clId="{FCB448EA-6AB6-4D36-914C-E7A4A5CE42CA}" dt="2021-10-26T14:41:02.987" v="4762" actId="790"/>
            <ac:spMkLst>
              <pc:docMk/>
              <pc:sldMasterMk cId="1205490745" sldId="2147483722"/>
              <pc:sldLayoutMk cId="2546875326" sldId="2147483731"/>
              <ac:spMk id="4" creationId="{FD1A7AF7-8299-4E9B-8E1D-FC50A5120204}"/>
            </ac:spMkLst>
          </pc:spChg>
          <pc:spChg chg="mod">
            <ac:chgData name="Bohms, H.M. (Michel)" userId="f0b80a2c-ca6a-4850-9433-81e4d17ec5c1" providerId="ADAL" clId="{FCB448EA-6AB6-4D36-914C-E7A4A5CE42CA}" dt="2021-10-26T14:41:02.991" v="4765" actId="790"/>
            <ac:spMkLst>
              <pc:docMk/>
              <pc:sldMasterMk cId="1205490745" sldId="2147483722"/>
              <pc:sldLayoutMk cId="2546875326" sldId="2147483731"/>
              <ac:spMk id="5" creationId="{A3A6F5FC-F7A7-4338-872F-3F8BF725E3A4}"/>
            </ac:spMkLst>
          </pc:spChg>
          <pc:spChg chg="mod">
            <ac:chgData name="Bohms, H.M. (Michel)" userId="f0b80a2c-ca6a-4850-9433-81e4d17ec5c1" providerId="ADAL" clId="{FCB448EA-6AB6-4D36-914C-E7A4A5CE42CA}" dt="2021-10-26T14:41:02.981" v="4758" actId="790"/>
            <ac:spMkLst>
              <pc:docMk/>
              <pc:sldMasterMk cId="1205490745" sldId="2147483722"/>
              <pc:sldLayoutMk cId="2546875326" sldId="2147483731"/>
              <ac:spMk id="12" creationId="{8BD98969-41D6-49E7-8A6D-7119EAC93FB3}"/>
            </ac:spMkLst>
          </pc:spChg>
          <pc:spChg chg="mod">
            <ac:chgData name="Bohms, H.M. (Michel)" userId="f0b80a2c-ca6a-4850-9433-81e4d17ec5c1" providerId="ADAL" clId="{FCB448EA-6AB6-4D36-914C-E7A4A5CE42CA}" dt="2021-10-26T14:41:02.990" v="4764" actId="790"/>
            <ac:spMkLst>
              <pc:docMk/>
              <pc:sldMasterMk cId="1205490745" sldId="2147483722"/>
              <pc:sldLayoutMk cId="2546875326" sldId="2147483731"/>
              <ac:spMk id="13" creationId="{E7103454-A8D4-4EB6-8BE7-429690CF0791}"/>
            </ac:spMkLst>
          </pc:spChg>
          <pc:spChg chg="mod">
            <ac:chgData name="Bohms, H.M. (Michel)" userId="f0b80a2c-ca6a-4850-9433-81e4d17ec5c1" providerId="ADAL" clId="{FCB448EA-6AB6-4D36-914C-E7A4A5CE42CA}" dt="2021-10-26T14:41:02.979" v="4757" actId="790"/>
            <ac:spMkLst>
              <pc:docMk/>
              <pc:sldMasterMk cId="1205490745" sldId="2147483722"/>
              <pc:sldLayoutMk cId="2546875326" sldId="2147483731"/>
              <ac:spMk id="14" creationId="{63F6DBDF-45EF-45F4-B45A-E829981AB849}"/>
            </ac:spMkLst>
          </pc:spChg>
          <pc:spChg chg="mod">
            <ac:chgData name="Bohms, H.M. (Michel)" userId="f0b80a2c-ca6a-4850-9433-81e4d17ec5c1" providerId="ADAL" clId="{FCB448EA-6AB6-4D36-914C-E7A4A5CE42CA}" dt="2021-10-26T14:41:02.983" v="4759" actId="790"/>
            <ac:spMkLst>
              <pc:docMk/>
              <pc:sldMasterMk cId="1205490745" sldId="2147483722"/>
              <pc:sldLayoutMk cId="2546875326" sldId="2147483731"/>
              <ac:spMk id="17" creationId="{88E18419-1C58-41CE-97BB-2A5F5D6DB9F2}"/>
            </ac:spMkLst>
          </pc:spChg>
          <pc:spChg chg="mod">
            <ac:chgData name="Bohms, H.M. (Michel)" userId="f0b80a2c-ca6a-4850-9433-81e4d17ec5c1" providerId="ADAL" clId="{FCB448EA-6AB6-4D36-914C-E7A4A5CE42CA}" dt="2021-10-26T14:41:02.984" v="4760" actId="790"/>
            <ac:spMkLst>
              <pc:docMk/>
              <pc:sldMasterMk cId="1205490745" sldId="2147483722"/>
              <pc:sldLayoutMk cId="2546875326" sldId="2147483731"/>
              <ac:spMk id="146" creationId="{37D9BEDA-95C5-4F02-84C8-119FE3496BD4}"/>
            </ac:spMkLst>
          </pc:spChg>
        </pc:sldLayoutChg>
        <pc:sldLayoutChg chg="modSp mod">
          <pc:chgData name="Bohms, H.M. (Michel)" userId="f0b80a2c-ca6a-4850-9433-81e4d17ec5c1" providerId="ADAL" clId="{FCB448EA-6AB6-4D36-914C-E7A4A5CE42CA}" dt="2021-10-26T14:41:03.006" v="4777" actId="790"/>
          <pc:sldLayoutMkLst>
            <pc:docMk/>
            <pc:sldMasterMk cId="1205490745" sldId="2147483722"/>
            <pc:sldLayoutMk cId="1636716274" sldId="2147483732"/>
          </pc:sldLayoutMkLst>
          <pc:spChg chg="mod">
            <ac:chgData name="Bohms, H.M. (Michel)" userId="f0b80a2c-ca6a-4850-9433-81e4d17ec5c1" providerId="ADAL" clId="{FCB448EA-6AB6-4D36-914C-E7A4A5CE42CA}" dt="2021-10-26T14:41:03.004" v="4775" actId="790"/>
            <ac:spMkLst>
              <pc:docMk/>
              <pc:sldMasterMk cId="1205490745" sldId="2147483722"/>
              <pc:sldLayoutMk cId="1636716274" sldId="2147483732"/>
              <ac:spMk id="2" creationId="{15E3676A-D700-48A0-9803-EC20262D46E9}"/>
            </ac:spMkLst>
          </pc:spChg>
          <pc:spChg chg="mod">
            <ac:chgData name="Bohms, H.M. (Michel)" userId="f0b80a2c-ca6a-4850-9433-81e4d17ec5c1" providerId="ADAL" clId="{FCB448EA-6AB6-4D36-914C-E7A4A5CE42CA}" dt="2021-10-26T14:41:03.001" v="4773" actId="790"/>
            <ac:spMkLst>
              <pc:docMk/>
              <pc:sldMasterMk cId="1205490745" sldId="2147483722"/>
              <pc:sldLayoutMk cId="1636716274" sldId="2147483732"/>
              <ac:spMk id="3" creationId="{48DD1861-5D02-4224-9D47-C736F5593874}"/>
            </ac:spMkLst>
          </pc:spChg>
          <pc:spChg chg="mod">
            <ac:chgData name="Bohms, H.M. (Michel)" userId="f0b80a2c-ca6a-4850-9433-81e4d17ec5c1" providerId="ADAL" clId="{FCB448EA-6AB6-4D36-914C-E7A4A5CE42CA}" dt="2021-10-26T14:41:03.006" v="4777" actId="790"/>
            <ac:spMkLst>
              <pc:docMk/>
              <pc:sldMasterMk cId="1205490745" sldId="2147483722"/>
              <pc:sldLayoutMk cId="1636716274" sldId="2147483732"/>
              <ac:spMk id="4" creationId="{291F2DBB-1D04-4179-B672-36006C97FF23}"/>
            </ac:spMkLst>
          </pc:spChg>
          <pc:spChg chg="mod">
            <ac:chgData name="Bohms, H.M. (Michel)" userId="f0b80a2c-ca6a-4850-9433-81e4d17ec5c1" providerId="ADAL" clId="{FCB448EA-6AB6-4D36-914C-E7A4A5CE42CA}" dt="2021-10-26T14:41:03.002" v="4774" actId="790"/>
            <ac:spMkLst>
              <pc:docMk/>
              <pc:sldMasterMk cId="1205490745" sldId="2147483722"/>
              <pc:sldLayoutMk cId="1636716274" sldId="2147483732"/>
              <ac:spMk id="5" creationId="{887590F9-336B-43EA-90C1-F90994ABAF7A}"/>
            </ac:spMkLst>
          </pc:spChg>
          <pc:spChg chg="mod">
            <ac:chgData name="Bohms, H.M. (Michel)" userId="f0b80a2c-ca6a-4850-9433-81e4d17ec5c1" providerId="ADAL" clId="{FCB448EA-6AB6-4D36-914C-E7A4A5CE42CA}" dt="2021-10-26T14:41:02.995" v="4768" actId="790"/>
            <ac:spMkLst>
              <pc:docMk/>
              <pc:sldMasterMk cId="1205490745" sldId="2147483722"/>
              <pc:sldLayoutMk cId="1636716274" sldId="2147483732"/>
              <ac:spMk id="9" creationId="{306BD5D3-3967-499E-87C9-6F3A334CE769}"/>
            </ac:spMkLst>
          </pc:spChg>
          <pc:spChg chg="mod">
            <ac:chgData name="Bohms, H.M. (Michel)" userId="f0b80a2c-ca6a-4850-9433-81e4d17ec5c1" providerId="ADAL" clId="{FCB448EA-6AB6-4D36-914C-E7A4A5CE42CA}" dt="2021-10-26T14:41:03.005" v="4776"/>
            <ac:spMkLst>
              <pc:docMk/>
              <pc:sldMasterMk cId="1205490745" sldId="2147483722"/>
              <pc:sldLayoutMk cId="1636716274" sldId="2147483732"/>
              <ac:spMk id="11" creationId="{F6910D76-D499-4C78-8F33-CDD881528D6A}"/>
            </ac:spMkLst>
          </pc:spChg>
          <pc:spChg chg="mod">
            <ac:chgData name="Bohms, H.M. (Michel)" userId="f0b80a2c-ca6a-4850-9433-81e4d17ec5c1" providerId="ADAL" clId="{FCB448EA-6AB6-4D36-914C-E7A4A5CE42CA}" dt="2021-10-26T14:41:02.992" v="4766" actId="790"/>
            <ac:spMkLst>
              <pc:docMk/>
              <pc:sldMasterMk cId="1205490745" sldId="2147483722"/>
              <pc:sldLayoutMk cId="1636716274" sldId="2147483732"/>
              <ac:spMk id="12" creationId="{D2D6917A-A3A5-482F-A0D3-BD7F10CD032E}"/>
            </ac:spMkLst>
          </pc:spChg>
          <pc:spChg chg="mod">
            <ac:chgData name="Bohms, H.M. (Michel)" userId="f0b80a2c-ca6a-4850-9433-81e4d17ec5c1" providerId="ADAL" clId="{FCB448EA-6AB6-4D36-914C-E7A4A5CE42CA}" dt="2021-10-26T14:41:02.996" v="4769" actId="790"/>
            <ac:spMkLst>
              <pc:docMk/>
              <pc:sldMasterMk cId="1205490745" sldId="2147483722"/>
              <pc:sldLayoutMk cId="1636716274" sldId="2147483732"/>
              <ac:spMk id="25" creationId="{31D9F5AF-1CE4-492D-9595-51DA14E36D64}"/>
            </ac:spMkLst>
          </pc:spChg>
          <pc:spChg chg="mod">
            <ac:chgData name="Bohms, H.M. (Michel)" userId="f0b80a2c-ca6a-4850-9433-81e4d17ec5c1" providerId="ADAL" clId="{FCB448EA-6AB6-4D36-914C-E7A4A5CE42CA}" dt="2021-10-26T14:41:02.997" v="4770" actId="790"/>
            <ac:spMkLst>
              <pc:docMk/>
              <pc:sldMasterMk cId="1205490745" sldId="2147483722"/>
              <pc:sldLayoutMk cId="1636716274" sldId="2147483732"/>
              <ac:spMk id="26" creationId="{6CA30C58-356F-4E30-A02E-60F3A8720228}"/>
            </ac:spMkLst>
          </pc:spChg>
          <pc:spChg chg="mod">
            <ac:chgData name="Bohms, H.M. (Michel)" userId="f0b80a2c-ca6a-4850-9433-81e4d17ec5c1" providerId="ADAL" clId="{FCB448EA-6AB6-4D36-914C-E7A4A5CE42CA}" dt="2021-10-26T14:41:02.998" v="4771" actId="790"/>
            <ac:spMkLst>
              <pc:docMk/>
              <pc:sldMasterMk cId="1205490745" sldId="2147483722"/>
              <pc:sldLayoutMk cId="1636716274" sldId="2147483732"/>
              <ac:spMk id="27" creationId="{AEF8CBF0-1080-4328-90E3-E6A453C76D1C}"/>
            </ac:spMkLst>
          </pc:spChg>
          <pc:spChg chg="mod">
            <ac:chgData name="Bohms, H.M. (Michel)" userId="f0b80a2c-ca6a-4850-9433-81e4d17ec5c1" providerId="ADAL" clId="{FCB448EA-6AB6-4D36-914C-E7A4A5CE42CA}" dt="2021-10-26T14:41:03" v="4772" actId="790"/>
            <ac:spMkLst>
              <pc:docMk/>
              <pc:sldMasterMk cId="1205490745" sldId="2147483722"/>
              <pc:sldLayoutMk cId="1636716274" sldId="2147483732"/>
              <ac:spMk id="28" creationId="{55C5D643-B0DA-4055-86A8-0F037C18CC31}"/>
            </ac:spMkLst>
          </pc:spChg>
          <pc:spChg chg="mod">
            <ac:chgData name="Bohms, H.M. (Michel)" userId="f0b80a2c-ca6a-4850-9433-81e4d17ec5c1" providerId="ADAL" clId="{FCB448EA-6AB6-4D36-914C-E7A4A5CE42CA}" dt="2021-10-26T14:41:02.993" v="4767" actId="790"/>
            <ac:spMkLst>
              <pc:docMk/>
              <pc:sldMasterMk cId="1205490745" sldId="2147483722"/>
              <pc:sldLayoutMk cId="1636716274" sldId="2147483732"/>
              <ac:spMk id="53" creationId="{27489788-7523-4049-B6A4-83AEF6154017}"/>
            </ac:spMkLst>
          </pc:spChg>
        </pc:sldLayoutChg>
        <pc:sldLayoutChg chg="modSp mod">
          <pc:chgData name="Bohms, H.M. (Michel)" userId="f0b80a2c-ca6a-4850-9433-81e4d17ec5c1" providerId="ADAL" clId="{FCB448EA-6AB6-4D36-914C-E7A4A5CE42CA}" dt="2021-10-26T14:41:03.020" v="4789" actId="790"/>
          <pc:sldLayoutMkLst>
            <pc:docMk/>
            <pc:sldMasterMk cId="1205490745" sldId="2147483722"/>
            <pc:sldLayoutMk cId="408720896" sldId="2147483733"/>
          </pc:sldLayoutMkLst>
          <pc:spChg chg="mod">
            <ac:chgData name="Bohms, H.M. (Michel)" userId="f0b80a2c-ca6a-4850-9433-81e4d17ec5c1" providerId="ADAL" clId="{FCB448EA-6AB6-4D36-914C-E7A4A5CE42CA}" dt="2021-10-26T14:41:03.017" v="4786" actId="790"/>
            <ac:spMkLst>
              <pc:docMk/>
              <pc:sldMasterMk cId="1205490745" sldId="2147483722"/>
              <pc:sldLayoutMk cId="408720896" sldId="2147483733"/>
              <ac:spMk id="2" creationId="{FFA5CE90-7880-47CA-A212-3D39FA8CE5EA}"/>
            </ac:spMkLst>
          </pc:spChg>
          <pc:spChg chg="mod">
            <ac:chgData name="Bohms, H.M. (Michel)" userId="f0b80a2c-ca6a-4850-9433-81e4d17ec5c1" providerId="ADAL" clId="{FCB448EA-6AB6-4D36-914C-E7A4A5CE42CA}" dt="2021-10-26T14:41:03.019" v="4787" actId="790"/>
            <ac:spMkLst>
              <pc:docMk/>
              <pc:sldMasterMk cId="1205490745" sldId="2147483722"/>
              <pc:sldLayoutMk cId="408720896" sldId="2147483733"/>
              <ac:spMk id="3" creationId="{95C094FD-8A61-49A7-80BC-005282993F3A}"/>
            </ac:spMkLst>
          </pc:spChg>
          <pc:spChg chg="mod">
            <ac:chgData name="Bohms, H.M. (Michel)" userId="f0b80a2c-ca6a-4850-9433-81e4d17ec5c1" providerId="ADAL" clId="{FCB448EA-6AB6-4D36-914C-E7A4A5CE42CA}" dt="2021-10-26T14:41:03.016" v="4785" actId="790"/>
            <ac:spMkLst>
              <pc:docMk/>
              <pc:sldMasterMk cId="1205490745" sldId="2147483722"/>
              <pc:sldLayoutMk cId="408720896" sldId="2147483733"/>
              <ac:spMk id="4" creationId="{D3CB19EA-44B7-44D2-AF4C-A0DA0AF70018}"/>
            </ac:spMkLst>
          </pc:spChg>
          <pc:spChg chg="mod">
            <ac:chgData name="Bohms, H.M. (Michel)" userId="f0b80a2c-ca6a-4850-9433-81e4d17ec5c1" providerId="ADAL" clId="{FCB448EA-6AB6-4D36-914C-E7A4A5CE42CA}" dt="2021-10-26T14:41:03.020" v="4789" actId="790"/>
            <ac:spMkLst>
              <pc:docMk/>
              <pc:sldMasterMk cId="1205490745" sldId="2147483722"/>
              <pc:sldLayoutMk cId="408720896" sldId="2147483733"/>
              <ac:spMk id="5" creationId="{72BCEBAC-13F2-4EC4-8A78-58F0FD42F686}"/>
            </ac:spMkLst>
          </pc:spChg>
          <pc:spChg chg="mod">
            <ac:chgData name="Bohms, H.M. (Michel)" userId="f0b80a2c-ca6a-4850-9433-81e4d17ec5c1" providerId="ADAL" clId="{FCB448EA-6AB6-4D36-914C-E7A4A5CE42CA}" dt="2021-10-26T14:41:03.009" v="4780" actId="790"/>
            <ac:spMkLst>
              <pc:docMk/>
              <pc:sldMasterMk cId="1205490745" sldId="2147483722"/>
              <pc:sldLayoutMk cId="408720896" sldId="2147483733"/>
              <ac:spMk id="9" creationId="{306BD5D3-3967-499E-87C9-6F3A334CE769}"/>
            </ac:spMkLst>
          </pc:spChg>
          <pc:spChg chg="mod">
            <ac:chgData name="Bohms, H.M. (Michel)" userId="f0b80a2c-ca6a-4850-9433-81e4d17ec5c1" providerId="ADAL" clId="{FCB448EA-6AB6-4D36-914C-E7A4A5CE42CA}" dt="2021-10-26T14:41:03.019" v="4788"/>
            <ac:spMkLst>
              <pc:docMk/>
              <pc:sldMasterMk cId="1205490745" sldId="2147483722"/>
              <pc:sldLayoutMk cId="408720896" sldId="2147483733"/>
              <ac:spMk id="11" creationId="{F6910D76-D499-4C78-8F33-CDD881528D6A}"/>
            </ac:spMkLst>
          </pc:spChg>
          <pc:spChg chg="mod">
            <ac:chgData name="Bohms, H.M. (Michel)" userId="f0b80a2c-ca6a-4850-9433-81e4d17ec5c1" providerId="ADAL" clId="{FCB448EA-6AB6-4D36-914C-E7A4A5CE42CA}" dt="2021-10-26T14:41:03.007" v="4778" actId="790"/>
            <ac:spMkLst>
              <pc:docMk/>
              <pc:sldMasterMk cId="1205490745" sldId="2147483722"/>
              <pc:sldLayoutMk cId="408720896" sldId="2147483733"/>
              <ac:spMk id="12" creationId="{D2D6917A-A3A5-482F-A0D3-BD7F10CD032E}"/>
            </ac:spMkLst>
          </pc:spChg>
          <pc:spChg chg="mod">
            <ac:chgData name="Bohms, H.M. (Michel)" userId="f0b80a2c-ca6a-4850-9433-81e4d17ec5c1" providerId="ADAL" clId="{FCB448EA-6AB6-4D36-914C-E7A4A5CE42CA}" dt="2021-10-26T14:41:03.014" v="4784" actId="790"/>
            <ac:spMkLst>
              <pc:docMk/>
              <pc:sldMasterMk cId="1205490745" sldId="2147483722"/>
              <pc:sldLayoutMk cId="408720896" sldId="2147483733"/>
              <ac:spMk id="17" creationId="{A753AD9E-D49F-4A7A-A441-1D683F4F694D}"/>
            </ac:spMkLst>
          </pc:spChg>
          <pc:spChg chg="mod">
            <ac:chgData name="Bohms, H.M. (Michel)" userId="f0b80a2c-ca6a-4850-9433-81e4d17ec5c1" providerId="ADAL" clId="{FCB448EA-6AB6-4D36-914C-E7A4A5CE42CA}" dt="2021-10-26T14:41:03.010" v="4781" actId="790"/>
            <ac:spMkLst>
              <pc:docMk/>
              <pc:sldMasterMk cId="1205490745" sldId="2147483722"/>
              <pc:sldLayoutMk cId="408720896" sldId="2147483733"/>
              <ac:spMk id="25" creationId="{31D9F5AF-1CE4-492D-9595-51DA14E36D64}"/>
            </ac:spMkLst>
          </pc:spChg>
          <pc:spChg chg="mod">
            <ac:chgData name="Bohms, H.M. (Michel)" userId="f0b80a2c-ca6a-4850-9433-81e4d17ec5c1" providerId="ADAL" clId="{FCB448EA-6AB6-4D36-914C-E7A4A5CE42CA}" dt="2021-10-26T14:41:03.012" v="4782" actId="790"/>
            <ac:spMkLst>
              <pc:docMk/>
              <pc:sldMasterMk cId="1205490745" sldId="2147483722"/>
              <pc:sldLayoutMk cId="408720896" sldId="2147483733"/>
              <ac:spMk id="26" creationId="{6CA30C58-356F-4E30-A02E-60F3A8720228}"/>
            </ac:spMkLst>
          </pc:spChg>
          <pc:spChg chg="mod">
            <ac:chgData name="Bohms, H.M. (Michel)" userId="f0b80a2c-ca6a-4850-9433-81e4d17ec5c1" providerId="ADAL" clId="{FCB448EA-6AB6-4D36-914C-E7A4A5CE42CA}" dt="2021-10-26T14:41:03.013" v="4783" actId="790"/>
            <ac:spMkLst>
              <pc:docMk/>
              <pc:sldMasterMk cId="1205490745" sldId="2147483722"/>
              <pc:sldLayoutMk cId="408720896" sldId="2147483733"/>
              <ac:spMk id="27" creationId="{AEF8CBF0-1080-4328-90E3-E6A453C76D1C}"/>
            </ac:spMkLst>
          </pc:spChg>
          <pc:spChg chg="mod">
            <ac:chgData name="Bohms, H.M. (Michel)" userId="f0b80a2c-ca6a-4850-9433-81e4d17ec5c1" providerId="ADAL" clId="{FCB448EA-6AB6-4D36-914C-E7A4A5CE42CA}" dt="2021-10-26T14:41:03.008" v="4779" actId="790"/>
            <ac:spMkLst>
              <pc:docMk/>
              <pc:sldMasterMk cId="1205490745" sldId="2147483722"/>
              <pc:sldLayoutMk cId="408720896" sldId="2147483733"/>
              <ac:spMk id="53" creationId="{27489788-7523-4049-B6A4-83AEF6154017}"/>
            </ac:spMkLst>
          </pc:spChg>
        </pc:sldLayoutChg>
        <pc:sldLayoutChg chg="modSp mod">
          <pc:chgData name="Bohms, H.M. (Michel)" userId="f0b80a2c-ca6a-4850-9433-81e4d17ec5c1" providerId="ADAL" clId="{FCB448EA-6AB6-4D36-914C-E7A4A5CE42CA}" dt="2021-10-26T14:41:03.036" v="4802" actId="790"/>
          <pc:sldLayoutMkLst>
            <pc:docMk/>
            <pc:sldMasterMk cId="1205490745" sldId="2147483722"/>
            <pc:sldLayoutMk cId="1734598816" sldId="2147483734"/>
          </pc:sldLayoutMkLst>
          <pc:spChg chg="mod">
            <ac:chgData name="Bohms, H.M. (Michel)" userId="f0b80a2c-ca6a-4850-9433-81e4d17ec5c1" providerId="ADAL" clId="{FCB448EA-6AB6-4D36-914C-E7A4A5CE42CA}" dt="2021-10-26T14:41:03.034" v="4800" actId="790"/>
            <ac:spMkLst>
              <pc:docMk/>
              <pc:sldMasterMk cId="1205490745" sldId="2147483722"/>
              <pc:sldLayoutMk cId="1734598816" sldId="2147483734"/>
              <ac:spMk id="2" creationId="{CF8AEF7D-7580-4549-9D40-12C3FFB561CE}"/>
            </ac:spMkLst>
          </pc:spChg>
          <pc:spChg chg="mod">
            <ac:chgData name="Bohms, H.M. (Michel)" userId="f0b80a2c-ca6a-4850-9433-81e4d17ec5c1" providerId="ADAL" clId="{FCB448EA-6AB6-4D36-914C-E7A4A5CE42CA}" dt="2021-10-26T14:41:03.031" v="4798" actId="790"/>
            <ac:spMkLst>
              <pc:docMk/>
              <pc:sldMasterMk cId="1205490745" sldId="2147483722"/>
              <pc:sldLayoutMk cId="1734598816" sldId="2147483734"/>
              <ac:spMk id="3" creationId="{433BDAC8-61B0-44F9-B401-C091D6903308}"/>
            </ac:spMkLst>
          </pc:spChg>
          <pc:spChg chg="mod">
            <ac:chgData name="Bohms, H.M. (Michel)" userId="f0b80a2c-ca6a-4850-9433-81e4d17ec5c1" providerId="ADAL" clId="{FCB448EA-6AB6-4D36-914C-E7A4A5CE42CA}" dt="2021-10-26T14:41:03.036" v="4802" actId="790"/>
            <ac:spMkLst>
              <pc:docMk/>
              <pc:sldMasterMk cId="1205490745" sldId="2147483722"/>
              <pc:sldLayoutMk cId="1734598816" sldId="2147483734"/>
              <ac:spMk id="4" creationId="{CE30AFAE-9F7D-4286-BBB4-AC8E7D420768}"/>
            </ac:spMkLst>
          </pc:spChg>
          <pc:spChg chg="mod">
            <ac:chgData name="Bohms, H.M. (Michel)" userId="f0b80a2c-ca6a-4850-9433-81e4d17ec5c1" providerId="ADAL" clId="{FCB448EA-6AB6-4D36-914C-E7A4A5CE42CA}" dt="2021-10-26T14:41:03.032" v="4799" actId="790"/>
            <ac:spMkLst>
              <pc:docMk/>
              <pc:sldMasterMk cId="1205490745" sldId="2147483722"/>
              <pc:sldLayoutMk cId="1734598816" sldId="2147483734"/>
              <ac:spMk id="5" creationId="{C4754688-78E7-409A-941A-B99A532050F6}"/>
            </ac:spMkLst>
          </pc:spChg>
          <pc:spChg chg="mod">
            <ac:chgData name="Bohms, H.M. (Michel)" userId="f0b80a2c-ca6a-4850-9433-81e4d17ec5c1" providerId="ADAL" clId="{FCB448EA-6AB6-4D36-914C-E7A4A5CE42CA}" dt="2021-10-26T14:41:03.025" v="4793" actId="790"/>
            <ac:spMkLst>
              <pc:docMk/>
              <pc:sldMasterMk cId="1205490745" sldId="2147483722"/>
              <pc:sldLayoutMk cId="1734598816" sldId="2147483734"/>
              <ac:spMk id="9" creationId="{306BD5D3-3967-499E-87C9-6F3A334CE769}"/>
            </ac:spMkLst>
          </pc:spChg>
          <pc:spChg chg="mod">
            <ac:chgData name="Bohms, H.M. (Michel)" userId="f0b80a2c-ca6a-4850-9433-81e4d17ec5c1" providerId="ADAL" clId="{FCB448EA-6AB6-4D36-914C-E7A4A5CE42CA}" dt="2021-10-26T14:41:03.034" v="4801"/>
            <ac:spMkLst>
              <pc:docMk/>
              <pc:sldMasterMk cId="1205490745" sldId="2147483722"/>
              <pc:sldLayoutMk cId="1734598816" sldId="2147483734"/>
              <ac:spMk id="11" creationId="{F6910D76-D499-4C78-8F33-CDD881528D6A}"/>
            </ac:spMkLst>
          </pc:spChg>
          <pc:spChg chg="mod">
            <ac:chgData name="Bohms, H.M. (Michel)" userId="f0b80a2c-ca6a-4850-9433-81e4d17ec5c1" providerId="ADAL" clId="{FCB448EA-6AB6-4D36-914C-E7A4A5CE42CA}" dt="2021-10-26T14:41:03.022" v="4790" actId="790"/>
            <ac:spMkLst>
              <pc:docMk/>
              <pc:sldMasterMk cId="1205490745" sldId="2147483722"/>
              <pc:sldLayoutMk cId="1734598816" sldId="2147483734"/>
              <ac:spMk id="12" creationId="{D2D6917A-A3A5-482F-A0D3-BD7F10CD032E}"/>
            </ac:spMkLst>
          </pc:spChg>
          <pc:spChg chg="mod">
            <ac:chgData name="Bohms, H.M. (Michel)" userId="f0b80a2c-ca6a-4850-9433-81e4d17ec5c1" providerId="ADAL" clId="{FCB448EA-6AB6-4D36-914C-E7A4A5CE42CA}" dt="2021-10-26T14:41:03.026" v="4794" actId="790"/>
            <ac:spMkLst>
              <pc:docMk/>
              <pc:sldMasterMk cId="1205490745" sldId="2147483722"/>
              <pc:sldLayoutMk cId="1734598816" sldId="2147483734"/>
              <ac:spMk id="25" creationId="{31D9F5AF-1CE4-492D-9595-51DA14E36D64}"/>
            </ac:spMkLst>
          </pc:spChg>
          <pc:spChg chg="mod">
            <ac:chgData name="Bohms, H.M. (Michel)" userId="f0b80a2c-ca6a-4850-9433-81e4d17ec5c1" providerId="ADAL" clId="{FCB448EA-6AB6-4D36-914C-E7A4A5CE42CA}" dt="2021-10-26T14:41:03.027" v="4795" actId="790"/>
            <ac:spMkLst>
              <pc:docMk/>
              <pc:sldMasterMk cId="1205490745" sldId="2147483722"/>
              <pc:sldLayoutMk cId="1734598816" sldId="2147483734"/>
              <ac:spMk id="26" creationId="{6CA30C58-356F-4E30-A02E-60F3A8720228}"/>
            </ac:spMkLst>
          </pc:spChg>
          <pc:spChg chg="mod">
            <ac:chgData name="Bohms, H.M. (Michel)" userId="f0b80a2c-ca6a-4850-9433-81e4d17ec5c1" providerId="ADAL" clId="{FCB448EA-6AB6-4D36-914C-E7A4A5CE42CA}" dt="2021-10-26T14:41:03.028" v="4796" actId="790"/>
            <ac:spMkLst>
              <pc:docMk/>
              <pc:sldMasterMk cId="1205490745" sldId="2147483722"/>
              <pc:sldLayoutMk cId="1734598816" sldId="2147483734"/>
              <ac:spMk id="27" creationId="{AEF8CBF0-1080-4328-90E3-E6A453C76D1C}"/>
            </ac:spMkLst>
          </pc:spChg>
          <pc:spChg chg="mod">
            <ac:chgData name="Bohms, H.M. (Michel)" userId="f0b80a2c-ca6a-4850-9433-81e4d17ec5c1" providerId="ADAL" clId="{FCB448EA-6AB6-4D36-914C-E7A4A5CE42CA}" dt="2021-10-26T14:41:03.024" v="4792"/>
            <ac:spMkLst>
              <pc:docMk/>
              <pc:sldMasterMk cId="1205490745" sldId="2147483722"/>
              <pc:sldLayoutMk cId="1734598816" sldId="2147483734"/>
              <ac:spMk id="28" creationId="{084D1B84-42BA-459F-924D-D2C1C14E1253}"/>
            </ac:spMkLst>
          </pc:spChg>
          <pc:spChg chg="mod">
            <ac:chgData name="Bohms, H.M. (Michel)" userId="f0b80a2c-ca6a-4850-9433-81e4d17ec5c1" providerId="ADAL" clId="{FCB448EA-6AB6-4D36-914C-E7A4A5CE42CA}" dt="2021-10-26T14:41:03.030" v="4797" actId="790"/>
            <ac:spMkLst>
              <pc:docMk/>
              <pc:sldMasterMk cId="1205490745" sldId="2147483722"/>
              <pc:sldLayoutMk cId="1734598816" sldId="2147483734"/>
              <ac:spMk id="34" creationId="{2408095E-D996-4C21-9D60-28C352FB9B2A}"/>
            </ac:spMkLst>
          </pc:spChg>
          <pc:spChg chg="mod">
            <ac:chgData name="Bohms, H.M. (Michel)" userId="f0b80a2c-ca6a-4850-9433-81e4d17ec5c1" providerId="ADAL" clId="{FCB448EA-6AB6-4D36-914C-E7A4A5CE42CA}" dt="2021-10-26T14:41:03.023" v="4791" actId="790"/>
            <ac:spMkLst>
              <pc:docMk/>
              <pc:sldMasterMk cId="1205490745" sldId="2147483722"/>
              <pc:sldLayoutMk cId="1734598816" sldId="2147483734"/>
              <ac:spMk id="53" creationId="{27489788-7523-4049-B6A4-83AEF6154017}"/>
            </ac:spMkLst>
          </pc:spChg>
        </pc:sldLayoutChg>
        <pc:sldLayoutChg chg="modSp mod">
          <pc:chgData name="Bohms, H.M. (Michel)" userId="f0b80a2c-ca6a-4850-9433-81e4d17ec5c1" providerId="ADAL" clId="{FCB448EA-6AB6-4D36-914C-E7A4A5CE42CA}" dt="2021-10-26T14:41:03.050" v="4814" actId="790"/>
          <pc:sldLayoutMkLst>
            <pc:docMk/>
            <pc:sldMasterMk cId="1205490745" sldId="2147483722"/>
            <pc:sldLayoutMk cId="3541426295" sldId="2147483735"/>
          </pc:sldLayoutMkLst>
          <pc:spChg chg="mod">
            <ac:chgData name="Bohms, H.M. (Michel)" userId="f0b80a2c-ca6a-4850-9433-81e4d17ec5c1" providerId="ADAL" clId="{FCB448EA-6AB6-4D36-914C-E7A4A5CE42CA}" dt="2021-10-26T14:41:03.049" v="4812" actId="790"/>
            <ac:spMkLst>
              <pc:docMk/>
              <pc:sldMasterMk cId="1205490745" sldId="2147483722"/>
              <pc:sldLayoutMk cId="3541426295" sldId="2147483735"/>
              <ac:spMk id="2" creationId="{BFEDC453-C5F4-462B-A286-84B404146005}"/>
            </ac:spMkLst>
          </pc:spChg>
          <pc:spChg chg="mod">
            <ac:chgData name="Bohms, H.M. (Michel)" userId="f0b80a2c-ca6a-4850-9433-81e4d17ec5c1" providerId="ADAL" clId="{FCB448EA-6AB6-4D36-914C-E7A4A5CE42CA}" dt="2021-10-26T14:41:03.046" v="4810" actId="790"/>
            <ac:spMkLst>
              <pc:docMk/>
              <pc:sldMasterMk cId="1205490745" sldId="2147483722"/>
              <pc:sldLayoutMk cId="3541426295" sldId="2147483735"/>
              <ac:spMk id="3" creationId="{8403D489-FF50-402C-9D46-DBA4536F0FD9}"/>
            </ac:spMkLst>
          </pc:spChg>
          <pc:spChg chg="mod">
            <ac:chgData name="Bohms, H.M. (Michel)" userId="f0b80a2c-ca6a-4850-9433-81e4d17ec5c1" providerId="ADAL" clId="{FCB448EA-6AB6-4D36-914C-E7A4A5CE42CA}" dt="2021-10-26T14:41:03.050" v="4814" actId="790"/>
            <ac:spMkLst>
              <pc:docMk/>
              <pc:sldMasterMk cId="1205490745" sldId="2147483722"/>
              <pc:sldLayoutMk cId="3541426295" sldId="2147483735"/>
              <ac:spMk id="4" creationId="{C5421215-5092-45CD-A09F-430CF85C27E5}"/>
            </ac:spMkLst>
          </pc:spChg>
          <pc:spChg chg="mod">
            <ac:chgData name="Bohms, H.M. (Michel)" userId="f0b80a2c-ca6a-4850-9433-81e4d17ec5c1" providerId="ADAL" clId="{FCB448EA-6AB6-4D36-914C-E7A4A5CE42CA}" dt="2021-10-26T14:41:03.047" v="4811" actId="790"/>
            <ac:spMkLst>
              <pc:docMk/>
              <pc:sldMasterMk cId="1205490745" sldId="2147483722"/>
              <pc:sldLayoutMk cId="3541426295" sldId="2147483735"/>
              <ac:spMk id="5" creationId="{A45D3AD9-9191-46CE-AFA8-CFA359686ADF}"/>
            </ac:spMkLst>
          </pc:spChg>
          <pc:spChg chg="mod">
            <ac:chgData name="Bohms, H.M. (Michel)" userId="f0b80a2c-ca6a-4850-9433-81e4d17ec5c1" providerId="ADAL" clId="{FCB448EA-6AB6-4D36-914C-E7A4A5CE42CA}" dt="2021-10-26T14:41:03.049" v="4813"/>
            <ac:spMkLst>
              <pc:docMk/>
              <pc:sldMasterMk cId="1205490745" sldId="2147483722"/>
              <pc:sldLayoutMk cId="3541426295" sldId="2147483735"/>
              <ac:spMk id="10" creationId="{EB946E15-2342-4A5B-885F-9F8E7DA1B845}"/>
            </ac:spMkLst>
          </pc:spChg>
          <pc:spChg chg="mod">
            <ac:chgData name="Bohms, H.M. (Michel)" userId="f0b80a2c-ca6a-4850-9433-81e4d17ec5c1" providerId="ADAL" clId="{FCB448EA-6AB6-4D36-914C-E7A4A5CE42CA}" dt="2021-10-26T14:41:03.041" v="4806" actId="790"/>
            <ac:spMkLst>
              <pc:docMk/>
              <pc:sldMasterMk cId="1205490745" sldId="2147483722"/>
              <pc:sldLayoutMk cId="3541426295" sldId="2147483735"/>
              <ac:spMk id="11" creationId="{39B4DE28-927C-4A9A-B386-1193B50A67A8}"/>
            </ac:spMkLst>
          </pc:spChg>
          <pc:spChg chg="mod">
            <ac:chgData name="Bohms, H.M. (Michel)" userId="f0b80a2c-ca6a-4850-9433-81e4d17ec5c1" providerId="ADAL" clId="{FCB448EA-6AB6-4D36-914C-E7A4A5CE42CA}" dt="2021-10-26T14:41:03.042" v="4807" actId="790"/>
            <ac:spMkLst>
              <pc:docMk/>
              <pc:sldMasterMk cId="1205490745" sldId="2147483722"/>
              <pc:sldLayoutMk cId="3541426295" sldId="2147483735"/>
              <ac:spMk id="12" creationId="{7FE4C19A-D28B-4125-A086-50989B966B05}"/>
            </ac:spMkLst>
          </pc:spChg>
          <pc:spChg chg="mod">
            <ac:chgData name="Bohms, H.M. (Michel)" userId="f0b80a2c-ca6a-4850-9433-81e4d17ec5c1" providerId="ADAL" clId="{FCB448EA-6AB6-4D36-914C-E7A4A5CE42CA}" dt="2021-10-26T14:41:03.043" v="4808" actId="790"/>
            <ac:spMkLst>
              <pc:docMk/>
              <pc:sldMasterMk cId="1205490745" sldId="2147483722"/>
              <pc:sldLayoutMk cId="3541426295" sldId="2147483735"/>
              <ac:spMk id="13" creationId="{CDB020DD-AD9D-4C5D-9E52-5178CF800861}"/>
            </ac:spMkLst>
          </pc:spChg>
          <pc:spChg chg="mod">
            <ac:chgData name="Bohms, H.M. (Michel)" userId="f0b80a2c-ca6a-4850-9433-81e4d17ec5c1" providerId="ADAL" clId="{FCB448EA-6AB6-4D36-914C-E7A4A5CE42CA}" dt="2021-10-26T14:41:03.037" v="4803" actId="790"/>
            <ac:spMkLst>
              <pc:docMk/>
              <pc:sldMasterMk cId="1205490745" sldId="2147483722"/>
              <pc:sldLayoutMk cId="3541426295" sldId="2147483735"/>
              <ac:spMk id="14" creationId="{481D7FAF-907F-4DFB-B826-61952457FF5A}"/>
            </ac:spMkLst>
          </pc:spChg>
          <pc:spChg chg="mod">
            <ac:chgData name="Bohms, H.M. (Michel)" userId="f0b80a2c-ca6a-4850-9433-81e4d17ec5c1" providerId="ADAL" clId="{FCB448EA-6AB6-4D36-914C-E7A4A5CE42CA}" dt="2021-10-26T14:41:03.039" v="4805" actId="790"/>
            <ac:spMkLst>
              <pc:docMk/>
              <pc:sldMasterMk cId="1205490745" sldId="2147483722"/>
              <pc:sldLayoutMk cId="3541426295" sldId="2147483735"/>
              <ac:spMk id="15" creationId="{73A4E3CC-2B0D-43F7-BD39-0634CE23811E}"/>
            </ac:spMkLst>
          </pc:spChg>
          <pc:spChg chg="mod">
            <ac:chgData name="Bohms, H.M. (Michel)" userId="f0b80a2c-ca6a-4850-9433-81e4d17ec5c1" providerId="ADAL" clId="{FCB448EA-6AB6-4D36-914C-E7A4A5CE42CA}" dt="2021-10-26T14:41:03.038" v="4804" actId="790"/>
            <ac:spMkLst>
              <pc:docMk/>
              <pc:sldMasterMk cId="1205490745" sldId="2147483722"/>
              <pc:sldLayoutMk cId="3541426295" sldId="2147483735"/>
              <ac:spMk id="84" creationId="{509D1DBF-53EC-4D6F-8ECF-1E96F36DB028}"/>
            </ac:spMkLst>
          </pc:spChg>
          <pc:spChg chg="mod">
            <ac:chgData name="Bohms, H.M. (Michel)" userId="f0b80a2c-ca6a-4850-9433-81e4d17ec5c1" providerId="ADAL" clId="{FCB448EA-6AB6-4D36-914C-E7A4A5CE42CA}" dt="2021-10-26T14:41:03.044" v="4809" actId="790"/>
            <ac:spMkLst>
              <pc:docMk/>
              <pc:sldMasterMk cId="1205490745" sldId="2147483722"/>
              <pc:sldLayoutMk cId="3541426295" sldId="2147483735"/>
              <ac:spMk id="125" creationId="{B034ACD3-6841-4473-96D9-95380FBE6047}"/>
            </ac:spMkLst>
          </pc:spChg>
        </pc:sldLayoutChg>
        <pc:sldLayoutChg chg="modSp mod">
          <pc:chgData name="Bohms, H.M. (Michel)" userId="f0b80a2c-ca6a-4850-9433-81e4d17ec5c1" providerId="ADAL" clId="{FCB448EA-6AB6-4D36-914C-E7A4A5CE42CA}" dt="2021-10-26T14:41:03.064" v="4823" actId="790"/>
          <pc:sldLayoutMkLst>
            <pc:docMk/>
            <pc:sldMasterMk cId="1205490745" sldId="2147483722"/>
            <pc:sldLayoutMk cId="910667041" sldId="2147483736"/>
          </pc:sldLayoutMkLst>
          <pc:spChg chg="mod">
            <ac:chgData name="Bohms, H.M. (Michel)" userId="f0b80a2c-ca6a-4850-9433-81e4d17ec5c1" providerId="ADAL" clId="{FCB448EA-6AB6-4D36-914C-E7A4A5CE42CA}" dt="2021-10-26T14:41:03.061" v="4821" actId="790"/>
            <ac:spMkLst>
              <pc:docMk/>
              <pc:sldMasterMk cId="1205490745" sldId="2147483722"/>
              <pc:sldLayoutMk cId="910667041" sldId="2147483736"/>
              <ac:spMk id="2" creationId="{0C677E30-10AA-4FF6-A582-79C8DAF81944}"/>
            </ac:spMkLst>
          </pc:spChg>
          <pc:spChg chg="mod">
            <ac:chgData name="Bohms, H.M. (Michel)" userId="f0b80a2c-ca6a-4850-9433-81e4d17ec5c1" providerId="ADAL" clId="{FCB448EA-6AB6-4D36-914C-E7A4A5CE42CA}" dt="2021-10-26T14:41:03.058" v="4819" actId="790"/>
            <ac:spMkLst>
              <pc:docMk/>
              <pc:sldMasterMk cId="1205490745" sldId="2147483722"/>
              <pc:sldLayoutMk cId="910667041" sldId="2147483736"/>
              <ac:spMk id="3" creationId="{E36650D5-D35B-4A05-8738-5E41FB834A99}"/>
            </ac:spMkLst>
          </pc:spChg>
          <pc:spChg chg="mod">
            <ac:chgData name="Bohms, H.M. (Michel)" userId="f0b80a2c-ca6a-4850-9433-81e4d17ec5c1" providerId="ADAL" clId="{FCB448EA-6AB6-4D36-914C-E7A4A5CE42CA}" dt="2021-10-26T14:41:03.064" v="4823" actId="790"/>
            <ac:spMkLst>
              <pc:docMk/>
              <pc:sldMasterMk cId="1205490745" sldId="2147483722"/>
              <pc:sldLayoutMk cId="910667041" sldId="2147483736"/>
              <ac:spMk id="4" creationId="{F73EDDC4-60D3-492A-BA8E-95D2C63DC8A5}"/>
            </ac:spMkLst>
          </pc:spChg>
          <pc:spChg chg="mod">
            <ac:chgData name="Bohms, H.M. (Michel)" userId="f0b80a2c-ca6a-4850-9433-81e4d17ec5c1" providerId="ADAL" clId="{FCB448EA-6AB6-4D36-914C-E7A4A5CE42CA}" dt="2021-10-26T14:41:03.059" v="4820" actId="790"/>
            <ac:spMkLst>
              <pc:docMk/>
              <pc:sldMasterMk cId="1205490745" sldId="2147483722"/>
              <pc:sldLayoutMk cId="910667041" sldId="2147483736"/>
              <ac:spMk id="5" creationId="{00022D51-D3A7-4140-8288-73E878CE5AE2}"/>
            </ac:spMkLst>
          </pc:spChg>
          <pc:spChg chg="mod">
            <ac:chgData name="Bohms, H.M. (Michel)" userId="f0b80a2c-ca6a-4850-9433-81e4d17ec5c1" providerId="ADAL" clId="{FCB448EA-6AB6-4D36-914C-E7A4A5CE42CA}" dt="2021-10-26T14:41:03.053" v="4816" actId="790"/>
            <ac:spMkLst>
              <pc:docMk/>
              <pc:sldMasterMk cId="1205490745" sldId="2147483722"/>
              <pc:sldLayoutMk cId="910667041" sldId="2147483736"/>
              <ac:spMk id="6" creationId="{1204C21B-610C-4232-9114-8B652A378043}"/>
            </ac:spMkLst>
          </pc:spChg>
          <pc:spChg chg="mod">
            <ac:chgData name="Bohms, H.M. (Michel)" userId="f0b80a2c-ca6a-4850-9433-81e4d17ec5c1" providerId="ADAL" clId="{FCB448EA-6AB6-4D36-914C-E7A4A5CE42CA}" dt="2021-10-26T14:41:03.062" v="4822" actId="790"/>
            <ac:spMkLst>
              <pc:docMk/>
              <pc:sldMasterMk cId="1205490745" sldId="2147483722"/>
              <pc:sldLayoutMk cId="910667041" sldId="2147483736"/>
              <ac:spMk id="8" creationId="{35A7389F-68D4-4B8C-B313-BD67376B30FB}"/>
            </ac:spMkLst>
          </pc:spChg>
          <pc:spChg chg="mod">
            <ac:chgData name="Bohms, H.M. (Michel)" userId="f0b80a2c-ca6a-4850-9433-81e4d17ec5c1" providerId="ADAL" clId="{FCB448EA-6AB6-4D36-914C-E7A4A5CE42CA}" dt="2021-10-26T14:41:03.055" v="4817" actId="790"/>
            <ac:spMkLst>
              <pc:docMk/>
              <pc:sldMasterMk cId="1205490745" sldId="2147483722"/>
              <pc:sldLayoutMk cId="910667041" sldId="2147483736"/>
              <ac:spMk id="13" creationId="{0982AE5E-692F-4CEB-971A-47A6024D73E9}"/>
            </ac:spMkLst>
          </pc:spChg>
          <pc:spChg chg="mod">
            <ac:chgData name="Bohms, H.M. (Michel)" userId="f0b80a2c-ca6a-4850-9433-81e4d17ec5c1" providerId="ADAL" clId="{FCB448EA-6AB6-4D36-914C-E7A4A5CE42CA}" dt="2021-10-26T14:41:03.052" v="4815" actId="790"/>
            <ac:spMkLst>
              <pc:docMk/>
              <pc:sldMasterMk cId="1205490745" sldId="2147483722"/>
              <pc:sldLayoutMk cId="910667041" sldId="2147483736"/>
              <ac:spMk id="147" creationId="{10750E06-3C52-478F-85A3-EF296A1C6288}"/>
            </ac:spMkLst>
          </pc:spChg>
          <pc:spChg chg="mod">
            <ac:chgData name="Bohms, H.M. (Michel)" userId="f0b80a2c-ca6a-4850-9433-81e4d17ec5c1" providerId="ADAL" clId="{FCB448EA-6AB6-4D36-914C-E7A4A5CE42CA}" dt="2021-10-26T14:41:03.057" v="4818" actId="790"/>
            <ac:spMkLst>
              <pc:docMk/>
              <pc:sldMasterMk cId="1205490745" sldId="2147483722"/>
              <pc:sldLayoutMk cId="910667041" sldId="2147483736"/>
              <ac:spMk id="149" creationId="{14A480CF-8312-41EF-9D7D-E426A1BBA759}"/>
            </ac:spMkLst>
          </pc:spChg>
        </pc:sldLayoutChg>
        <pc:sldLayoutChg chg="modSp mod">
          <pc:chgData name="Bohms, H.M. (Michel)" userId="f0b80a2c-ca6a-4850-9433-81e4d17ec5c1" providerId="ADAL" clId="{FCB448EA-6AB6-4D36-914C-E7A4A5CE42CA}" dt="2021-10-26T14:41:03.070" v="4828" actId="790"/>
          <pc:sldLayoutMkLst>
            <pc:docMk/>
            <pc:sldMasterMk cId="1205490745" sldId="2147483722"/>
            <pc:sldLayoutMk cId="1867024192" sldId="2147483737"/>
          </pc:sldLayoutMkLst>
          <pc:spChg chg="mod">
            <ac:chgData name="Bohms, H.M. (Michel)" userId="f0b80a2c-ca6a-4850-9433-81e4d17ec5c1" providerId="ADAL" clId="{FCB448EA-6AB6-4D36-914C-E7A4A5CE42CA}" dt="2021-10-26T14:41:03.070" v="4828" actId="790"/>
            <ac:spMkLst>
              <pc:docMk/>
              <pc:sldMasterMk cId="1205490745" sldId="2147483722"/>
              <pc:sldLayoutMk cId="1867024192" sldId="2147483737"/>
              <ac:spMk id="4" creationId="{2578D845-B8AD-412B-9C8F-C5259157CF8A}"/>
            </ac:spMkLst>
          </pc:spChg>
          <pc:spChg chg="mod">
            <ac:chgData name="Bohms, H.M. (Michel)" userId="f0b80a2c-ca6a-4850-9433-81e4d17ec5c1" providerId="ADAL" clId="{FCB448EA-6AB6-4D36-914C-E7A4A5CE42CA}" dt="2021-10-26T14:41:03.069" v="4827" actId="790"/>
            <ac:spMkLst>
              <pc:docMk/>
              <pc:sldMasterMk cId="1205490745" sldId="2147483722"/>
              <pc:sldLayoutMk cId="1867024192" sldId="2147483737"/>
              <ac:spMk id="7" creationId="{5E99D4F0-F15F-4BC3-A3B2-3C81C0662ABD}"/>
            </ac:spMkLst>
          </pc:spChg>
          <pc:spChg chg="mod">
            <ac:chgData name="Bohms, H.M. (Michel)" userId="f0b80a2c-ca6a-4850-9433-81e4d17ec5c1" providerId="ADAL" clId="{FCB448EA-6AB6-4D36-914C-E7A4A5CE42CA}" dt="2021-10-26T14:41:03.067" v="4825" actId="790"/>
            <ac:spMkLst>
              <pc:docMk/>
              <pc:sldMasterMk cId="1205490745" sldId="2147483722"/>
              <pc:sldLayoutMk cId="1867024192" sldId="2147483737"/>
              <ac:spMk id="12" creationId="{C7367DA8-F33F-498A-91F9-2C11185EE4DF}"/>
            </ac:spMkLst>
          </pc:spChg>
          <pc:spChg chg="mod">
            <ac:chgData name="Bohms, H.M. (Michel)" userId="f0b80a2c-ca6a-4850-9433-81e4d17ec5c1" providerId="ADAL" clId="{FCB448EA-6AB6-4D36-914C-E7A4A5CE42CA}" dt="2021-10-26T14:41:03.065" v="4824" actId="790"/>
            <ac:spMkLst>
              <pc:docMk/>
              <pc:sldMasterMk cId="1205490745" sldId="2147483722"/>
              <pc:sldLayoutMk cId="1867024192" sldId="2147483737"/>
              <ac:spMk id="70" creationId="{BB8F6390-EE72-42C8-A3A9-011C3620D453}"/>
            </ac:spMkLst>
          </pc:spChg>
          <pc:spChg chg="mod">
            <ac:chgData name="Bohms, H.M. (Michel)" userId="f0b80a2c-ca6a-4850-9433-81e4d17ec5c1" providerId="ADAL" clId="{FCB448EA-6AB6-4D36-914C-E7A4A5CE42CA}" dt="2021-10-26T14:41:03.068" v="4826" actId="790"/>
            <ac:spMkLst>
              <pc:docMk/>
              <pc:sldMasterMk cId="1205490745" sldId="2147483722"/>
              <pc:sldLayoutMk cId="1867024192" sldId="2147483737"/>
              <ac:spMk id="71" creationId="{DF136417-391A-4578-B74C-8E31F6459E91}"/>
            </ac:spMkLst>
          </pc:spChg>
        </pc:sldLayoutChg>
        <pc:sldLayoutChg chg="modSp mod">
          <pc:chgData name="Bohms, H.M. (Michel)" userId="f0b80a2c-ca6a-4850-9433-81e4d17ec5c1" providerId="ADAL" clId="{FCB448EA-6AB6-4D36-914C-E7A4A5CE42CA}" dt="2021-10-26T14:41:03.084" v="4837" actId="790"/>
          <pc:sldLayoutMkLst>
            <pc:docMk/>
            <pc:sldMasterMk cId="1205490745" sldId="2147483722"/>
            <pc:sldLayoutMk cId="348485935" sldId="2147483738"/>
          </pc:sldLayoutMkLst>
          <pc:spChg chg="mod">
            <ac:chgData name="Bohms, H.M. (Michel)" userId="f0b80a2c-ca6a-4850-9433-81e4d17ec5c1" providerId="ADAL" clId="{FCB448EA-6AB6-4D36-914C-E7A4A5CE42CA}" dt="2021-10-26T14:41:03.081" v="4835" actId="790"/>
            <ac:spMkLst>
              <pc:docMk/>
              <pc:sldMasterMk cId="1205490745" sldId="2147483722"/>
              <pc:sldLayoutMk cId="348485935" sldId="2147483738"/>
              <ac:spMk id="2" creationId="{B68E9A4E-CFB7-498C-9418-0E674E5CB79F}"/>
            </ac:spMkLst>
          </pc:spChg>
          <pc:spChg chg="mod">
            <ac:chgData name="Bohms, H.M. (Michel)" userId="f0b80a2c-ca6a-4850-9433-81e4d17ec5c1" providerId="ADAL" clId="{FCB448EA-6AB6-4D36-914C-E7A4A5CE42CA}" dt="2021-10-26T14:41:03.078" v="4833" actId="790"/>
            <ac:spMkLst>
              <pc:docMk/>
              <pc:sldMasterMk cId="1205490745" sldId="2147483722"/>
              <pc:sldLayoutMk cId="348485935" sldId="2147483738"/>
              <ac:spMk id="3" creationId="{72D7BBC4-D7F7-48B7-AB38-64AB87EAAD58}"/>
            </ac:spMkLst>
          </pc:spChg>
          <pc:spChg chg="mod">
            <ac:chgData name="Bohms, H.M. (Michel)" userId="f0b80a2c-ca6a-4850-9433-81e4d17ec5c1" providerId="ADAL" clId="{FCB448EA-6AB6-4D36-914C-E7A4A5CE42CA}" dt="2021-10-26T14:41:03.079" v="4834" actId="790"/>
            <ac:spMkLst>
              <pc:docMk/>
              <pc:sldMasterMk cId="1205490745" sldId="2147483722"/>
              <pc:sldLayoutMk cId="348485935" sldId="2147483738"/>
              <ac:spMk id="4" creationId="{CF83ABEA-06EE-49D7-9700-D62449E76C9D}"/>
            </ac:spMkLst>
          </pc:spChg>
          <pc:spChg chg="mod">
            <ac:chgData name="Bohms, H.M. (Michel)" userId="f0b80a2c-ca6a-4850-9433-81e4d17ec5c1" providerId="ADAL" clId="{FCB448EA-6AB6-4D36-914C-E7A4A5CE42CA}" dt="2021-10-26T14:41:03.084" v="4837" actId="790"/>
            <ac:spMkLst>
              <pc:docMk/>
              <pc:sldMasterMk cId="1205490745" sldId="2147483722"/>
              <pc:sldLayoutMk cId="348485935" sldId="2147483738"/>
              <ac:spMk id="5" creationId="{BAB8C7C9-0BAF-44BF-A998-78B7AAF89E07}"/>
            </ac:spMkLst>
          </pc:spChg>
          <pc:spChg chg="mod">
            <ac:chgData name="Bohms, H.M. (Michel)" userId="f0b80a2c-ca6a-4850-9433-81e4d17ec5c1" providerId="ADAL" clId="{FCB448EA-6AB6-4D36-914C-E7A4A5CE42CA}" dt="2021-10-26T14:41:03.073" v="4830" actId="790"/>
            <ac:spMkLst>
              <pc:docMk/>
              <pc:sldMasterMk cId="1205490745" sldId="2147483722"/>
              <pc:sldLayoutMk cId="348485935" sldId="2147483738"/>
              <ac:spMk id="7" creationId="{604FA606-9E53-4615-9E44-0305B6835DCC}"/>
            </ac:spMkLst>
          </pc:spChg>
          <pc:spChg chg="mod">
            <ac:chgData name="Bohms, H.M. (Michel)" userId="f0b80a2c-ca6a-4850-9433-81e4d17ec5c1" providerId="ADAL" clId="{FCB448EA-6AB6-4D36-914C-E7A4A5CE42CA}" dt="2021-10-26T14:41:03.083" v="4836" actId="790"/>
            <ac:spMkLst>
              <pc:docMk/>
              <pc:sldMasterMk cId="1205490745" sldId="2147483722"/>
              <pc:sldLayoutMk cId="348485935" sldId="2147483738"/>
              <ac:spMk id="8" creationId="{FFE9FF37-6560-4D9B-B785-3E50511191DA}"/>
            </ac:spMkLst>
          </pc:spChg>
          <pc:spChg chg="mod">
            <ac:chgData name="Bohms, H.M. (Michel)" userId="f0b80a2c-ca6a-4850-9433-81e4d17ec5c1" providerId="ADAL" clId="{FCB448EA-6AB6-4D36-914C-E7A4A5CE42CA}" dt="2021-10-26T14:41:03.075" v="4831" actId="790"/>
            <ac:spMkLst>
              <pc:docMk/>
              <pc:sldMasterMk cId="1205490745" sldId="2147483722"/>
              <pc:sldLayoutMk cId="348485935" sldId="2147483738"/>
              <ac:spMk id="17" creationId="{A9EF90CB-82B3-404C-BFD1-1B8F6979C4A8}"/>
            </ac:spMkLst>
          </pc:spChg>
          <pc:spChg chg="mod">
            <ac:chgData name="Bohms, H.M. (Michel)" userId="f0b80a2c-ca6a-4850-9433-81e4d17ec5c1" providerId="ADAL" clId="{FCB448EA-6AB6-4D36-914C-E7A4A5CE42CA}" dt="2021-10-26T14:41:03.072" v="4829" actId="790"/>
            <ac:spMkLst>
              <pc:docMk/>
              <pc:sldMasterMk cId="1205490745" sldId="2147483722"/>
              <pc:sldLayoutMk cId="348485935" sldId="2147483738"/>
              <ac:spMk id="113" creationId="{AA104BE2-205C-4EDC-8A19-1948BA48A7A8}"/>
            </ac:spMkLst>
          </pc:spChg>
          <pc:spChg chg="mod">
            <ac:chgData name="Bohms, H.M. (Michel)" userId="f0b80a2c-ca6a-4850-9433-81e4d17ec5c1" providerId="ADAL" clId="{FCB448EA-6AB6-4D36-914C-E7A4A5CE42CA}" dt="2021-10-26T14:41:03.077" v="4832" actId="790"/>
            <ac:spMkLst>
              <pc:docMk/>
              <pc:sldMasterMk cId="1205490745" sldId="2147483722"/>
              <pc:sldLayoutMk cId="348485935" sldId="2147483738"/>
              <ac:spMk id="114" creationId="{8D5794C3-72DD-49A2-ABFC-A23399FA1864}"/>
            </ac:spMkLst>
          </pc:spChg>
        </pc:sldLayoutChg>
        <pc:sldLayoutChg chg="modSp mod">
          <pc:chgData name="Bohms, H.M. (Michel)" userId="f0b80a2c-ca6a-4850-9433-81e4d17ec5c1" providerId="ADAL" clId="{FCB448EA-6AB6-4D36-914C-E7A4A5CE42CA}" dt="2021-10-26T14:41:03.094" v="4845" actId="790"/>
          <pc:sldLayoutMkLst>
            <pc:docMk/>
            <pc:sldMasterMk cId="1205490745" sldId="2147483722"/>
            <pc:sldLayoutMk cId="615247524" sldId="2147483739"/>
          </pc:sldLayoutMkLst>
          <pc:spChg chg="mod">
            <ac:chgData name="Bohms, H.M. (Michel)" userId="f0b80a2c-ca6a-4850-9433-81e4d17ec5c1" providerId="ADAL" clId="{FCB448EA-6AB6-4D36-914C-E7A4A5CE42CA}" dt="2021-10-26T14:41:03.090" v="4842" actId="790"/>
            <ac:spMkLst>
              <pc:docMk/>
              <pc:sldMasterMk cId="1205490745" sldId="2147483722"/>
              <pc:sldLayoutMk cId="615247524" sldId="2147483739"/>
              <ac:spMk id="2" creationId="{8747E6DF-A4F8-4062-AFDF-38DA5CCEF082}"/>
            </ac:spMkLst>
          </pc:spChg>
          <pc:spChg chg="mod">
            <ac:chgData name="Bohms, H.M. (Michel)" userId="f0b80a2c-ca6a-4850-9433-81e4d17ec5c1" providerId="ADAL" clId="{FCB448EA-6AB6-4D36-914C-E7A4A5CE42CA}" dt="2021-10-26T14:41:03.092" v="4843" actId="790"/>
            <ac:spMkLst>
              <pc:docMk/>
              <pc:sldMasterMk cId="1205490745" sldId="2147483722"/>
              <pc:sldLayoutMk cId="615247524" sldId="2147483739"/>
              <ac:spMk id="3" creationId="{C22C2349-8920-4993-8A8C-69C3E4C1E620}"/>
            </ac:spMkLst>
          </pc:spChg>
          <pc:spChg chg="mod">
            <ac:chgData name="Bohms, H.M. (Michel)" userId="f0b80a2c-ca6a-4850-9433-81e4d17ec5c1" providerId="ADAL" clId="{FCB448EA-6AB6-4D36-914C-E7A4A5CE42CA}" dt="2021-10-26T14:41:03.094" v="4845" actId="790"/>
            <ac:spMkLst>
              <pc:docMk/>
              <pc:sldMasterMk cId="1205490745" sldId="2147483722"/>
              <pc:sldLayoutMk cId="615247524" sldId="2147483739"/>
              <ac:spMk id="4" creationId="{81D2D415-A63C-43FA-9C59-DE172704F898}"/>
            </ac:spMkLst>
          </pc:spChg>
          <pc:spChg chg="mod">
            <ac:chgData name="Bohms, H.M. (Michel)" userId="f0b80a2c-ca6a-4850-9433-81e4d17ec5c1" providerId="ADAL" clId="{FCB448EA-6AB6-4D36-914C-E7A4A5CE42CA}" dt="2021-10-26T14:41:03.089" v="4841" actId="790"/>
            <ac:spMkLst>
              <pc:docMk/>
              <pc:sldMasterMk cId="1205490745" sldId="2147483722"/>
              <pc:sldLayoutMk cId="615247524" sldId="2147483739"/>
              <ac:spMk id="5" creationId="{68BA24C3-EC0F-4F80-B1E5-AA27795CFFDD}"/>
            </ac:spMkLst>
          </pc:spChg>
          <pc:spChg chg="mod">
            <ac:chgData name="Bohms, H.M. (Michel)" userId="f0b80a2c-ca6a-4850-9433-81e4d17ec5c1" providerId="ADAL" clId="{FCB448EA-6AB6-4D36-914C-E7A4A5CE42CA}" dt="2021-10-26T14:41:03.093" v="4844" actId="790"/>
            <ac:spMkLst>
              <pc:docMk/>
              <pc:sldMasterMk cId="1205490745" sldId="2147483722"/>
              <pc:sldLayoutMk cId="615247524" sldId="2147483739"/>
              <ac:spMk id="7" creationId="{523A6896-F7F6-4956-BC1B-5F4B366B1CF1}"/>
            </ac:spMkLst>
          </pc:spChg>
          <pc:spChg chg="mod">
            <ac:chgData name="Bohms, H.M. (Michel)" userId="f0b80a2c-ca6a-4850-9433-81e4d17ec5c1" providerId="ADAL" clId="{FCB448EA-6AB6-4D36-914C-E7A4A5CE42CA}" dt="2021-10-26T14:41:03.086" v="4839" actId="790"/>
            <ac:spMkLst>
              <pc:docMk/>
              <pc:sldMasterMk cId="1205490745" sldId="2147483722"/>
              <pc:sldLayoutMk cId="615247524" sldId="2147483739"/>
              <ac:spMk id="12" creationId="{457A3439-4058-49AF-9A49-A641471A24C8}"/>
            </ac:spMkLst>
          </pc:spChg>
          <pc:spChg chg="mod">
            <ac:chgData name="Bohms, H.M. (Michel)" userId="f0b80a2c-ca6a-4850-9433-81e4d17ec5c1" providerId="ADAL" clId="{FCB448EA-6AB6-4D36-914C-E7A4A5CE42CA}" dt="2021-10-26T14:41:03.085" v="4838" actId="790"/>
            <ac:spMkLst>
              <pc:docMk/>
              <pc:sldMasterMk cId="1205490745" sldId="2147483722"/>
              <pc:sldLayoutMk cId="615247524" sldId="2147483739"/>
              <ac:spMk id="45" creationId="{3967584A-33BF-485E-9830-D830A279659D}"/>
            </ac:spMkLst>
          </pc:spChg>
          <pc:spChg chg="mod">
            <ac:chgData name="Bohms, H.M. (Michel)" userId="f0b80a2c-ca6a-4850-9433-81e4d17ec5c1" providerId="ADAL" clId="{FCB448EA-6AB6-4D36-914C-E7A4A5CE42CA}" dt="2021-10-26T14:41:03.087" v="4840" actId="790"/>
            <ac:spMkLst>
              <pc:docMk/>
              <pc:sldMasterMk cId="1205490745" sldId="2147483722"/>
              <pc:sldLayoutMk cId="615247524" sldId="2147483739"/>
              <ac:spMk id="46" creationId="{53F070DD-A12D-4AF1-AE08-74B5C4C1CAAB}"/>
            </ac:spMkLst>
          </pc:spChg>
        </pc:sldLayoutChg>
        <pc:sldLayoutChg chg="modSp mod">
          <pc:chgData name="Bohms, H.M. (Michel)" userId="f0b80a2c-ca6a-4850-9433-81e4d17ec5c1" providerId="ADAL" clId="{FCB448EA-6AB6-4D36-914C-E7A4A5CE42CA}" dt="2021-10-26T14:41:03.110" v="4864" actId="790"/>
          <pc:sldLayoutMkLst>
            <pc:docMk/>
            <pc:sldMasterMk cId="1205490745" sldId="2147483722"/>
            <pc:sldLayoutMk cId="2699019805" sldId="2147483740"/>
          </pc:sldLayoutMkLst>
          <pc:spChg chg="mod">
            <ac:chgData name="Bohms, H.M. (Michel)" userId="f0b80a2c-ca6a-4850-9433-81e4d17ec5c1" providerId="ADAL" clId="{FCB448EA-6AB6-4D36-914C-E7A4A5CE42CA}" dt="2021-10-26T14:41:03.106" v="4861" actId="790"/>
            <ac:spMkLst>
              <pc:docMk/>
              <pc:sldMasterMk cId="1205490745" sldId="2147483722"/>
              <pc:sldLayoutMk cId="2699019805" sldId="2147483740"/>
              <ac:spMk id="2" creationId="{962E881C-C9EB-4FAC-AAAA-FDB9D3842913}"/>
            </ac:spMkLst>
          </pc:spChg>
          <pc:spChg chg="mod">
            <ac:chgData name="Bohms, H.M. (Michel)" userId="f0b80a2c-ca6a-4850-9433-81e4d17ec5c1" providerId="ADAL" clId="{FCB448EA-6AB6-4D36-914C-E7A4A5CE42CA}" dt="2021-10-26T14:41:03.107" v="4862" actId="790"/>
            <ac:spMkLst>
              <pc:docMk/>
              <pc:sldMasterMk cId="1205490745" sldId="2147483722"/>
              <pc:sldLayoutMk cId="2699019805" sldId="2147483740"/>
              <ac:spMk id="3" creationId="{6BCEAE92-C89D-440E-994D-4DC4B0A72F97}"/>
            </ac:spMkLst>
          </pc:spChg>
          <pc:spChg chg="mod">
            <ac:chgData name="Bohms, H.M. (Michel)" userId="f0b80a2c-ca6a-4850-9433-81e4d17ec5c1" providerId="ADAL" clId="{FCB448EA-6AB6-4D36-914C-E7A4A5CE42CA}" dt="2021-10-26T14:41:03.104" v="4860" actId="790"/>
            <ac:spMkLst>
              <pc:docMk/>
              <pc:sldMasterMk cId="1205490745" sldId="2147483722"/>
              <pc:sldLayoutMk cId="2699019805" sldId="2147483740"/>
              <ac:spMk id="4" creationId="{4A61226F-2601-4419-948F-8DE88FE3436C}"/>
            </ac:spMkLst>
          </pc:spChg>
          <pc:spChg chg="mod">
            <ac:chgData name="Bohms, H.M. (Michel)" userId="f0b80a2c-ca6a-4850-9433-81e4d17ec5c1" providerId="ADAL" clId="{FCB448EA-6AB6-4D36-914C-E7A4A5CE42CA}" dt="2021-10-26T14:41:03.110" v="4864" actId="790"/>
            <ac:spMkLst>
              <pc:docMk/>
              <pc:sldMasterMk cId="1205490745" sldId="2147483722"/>
              <pc:sldLayoutMk cId="2699019805" sldId="2147483740"/>
              <ac:spMk id="5" creationId="{645E0A3F-7FFC-4E08-81AF-29A01128C65A}"/>
            </ac:spMkLst>
          </pc:spChg>
          <pc:spChg chg="mod">
            <ac:chgData name="Bohms, H.M. (Michel)" userId="f0b80a2c-ca6a-4850-9433-81e4d17ec5c1" providerId="ADAL" clId="{FCB448EA-6AB6-4D36-914C-E7A4A5CE42CA}" dt="2021-10-26T14:41:03.096" v="4847"/>
            <ac:spMkLst>
              <pc:docMk/>
              <pc:sldMasterMk cId="1205490745" sldId="2147483722"/>
              <pc:sldLayoutMk cId="2699019805" sldId="2147483740"/>
              <ac:spMk id="19" creationId="{B6E7424A-424A-48B2-BDDC-91446A4E4AEB}"/>
            </ac:spMkLst>
          </pc:spChg>
          <pc:spChg chg="mod">
            <ac:chgData name="Bohms, H.M. (Michel)" userId="f0b80a2c-ca6a-4850-9433-81e4d17ec5c1" providerId="ADAL" clId="{FCB448EA-6AB6-4D36-914C-E7A4A5CE42CA}" dt="2021-10-26T14:41:03.103" v="4859" actId="790"/>
            <ac:spMkLst>
              <pc:docMk/>
              <pc:sldMasterMk cId="1205490745" sldId="2147483722"/>
              <pc:sldLayoutMk cId="2699019805" sldId="2147483740"/>
              <ac:spMk id="21" creationId="{1EC0F244-2A3A-462C-A6F0-3F234A0A9189}"/>
            </ac:spMkLst>
          </pc:spChg>
          <pc:spChg chg="mod">
            <ac:chgData name="Bohms, H.M. (Michel)" userId="f0b80a2c-ca6a-4850-9433-81e4d17ec5c1" providerId="ADAL" clId="{FCB448EA-6AB6-4D36-914C-E7A4A5CE42CA}" dt="2021-10-26T14:41:03.108" v="4863" actId="790"/>
            <ac:spMkLst>
              <pc:docMk/>
              <pc:sldMasterMk cId="1205490745" sldId="2147483722"/>
              <pc:sldLayoutMk cId="2699019805" sldId="2147483740"/>
              <ac:spMk id="23" creationId="{8DAC7014-FB85-4C29-B00A-73D52118B004}"/>
            </ac:spMkLst>
          </pc:spChg>
          <pc:spChg chg="mod">
            <ac:chgData name="Bohms, H.M. (Michel)" userId="f0b80a2c-ca6a-4850-9433-81e4d17ec5c1" providerId="ADAL" clId="{FCB448EA-6AB6-4D36-914C-E7A4A5CE42CA}" dt="2021-10-26T14:41:03.095" v="4846" actId="790"/>
            <ac:spMkLst>
              <pc:docMk/>
              <pc:sldMasterMk cId="1205490745" sldId="2147483722"/>
              <pc:sldLayoutMk cId="2699019805" sldId="2147483740"/>
              <ac:spMk id="24" creationId="{1D86832C-7926-41D1-AC2B-7ABAE5064D01}"/>
            </ac:spMkLst>
          </pc:spChg>
          <pc:spChg chg="mod">
            <ac:chgData name="Bohms, H.M. (Michel)" userId="f0b80a2c-ca6a-4850-9433-81e4d17ec5c1" providerId="ADAL" clId="{FCB448EA-6AB6-4D36-914C-E7A4A5CE42CA}" dt="2021-10-26T14:41:03.097" v="4848"/>
            <ac:spMkLst>
              <pc:docMk/>
              <pc:sldMasterMk cId="1205490745" sldId="2147483722"/>
              <pc:sldLayoutMk cId="2699019805" sldId="2147483740"/>
              <ac:spMk id="52" creationId="{38E90541-A464-490F-8838-24BAC17D1820}"/>
            </ac:spMkLst>
          </pc:spChg>
          <pc:spChg chg="mod">
            <ac:chgData name="Bohms, H.M. (Michel)" userId="f0b80a2c-ca6a-4850-9433-81e4d17ec5c1" providerId="ADAL" clId="{FCB448EA-6AB6-4D36-914C-E7A4A5CE42CA}" dt="2021-10-26T14:41:03.097" v="4849"/>
            <ac:spMkLst>
              <pc:docMk/>
              <pc:sldMasterMk cId="1205490745" sldId="2147483722"/>
              <pc:sldLayoutMk cId="2699019805" sldId="2147483740"/>
              <ac:spMk id="53" creationId="{89286917-484E-4046-B9A1-328D39070049}"/>
            </ac:spMkLst>
          </pc:spChg>
          <pc:spChg chg="mod">
            <ac:chgData name="Bohms, H.M. (Michel)" userId="f0b80a2c-ca6a-4850-9433-81e4d17ec5c1" providerId="ADAL" clId="{FCB448EA-6AB6-4D36-914C-E7A4A5CE42CA}" dt="2021-10-26T14:41:03.099" v="4851"/>
            <ac:spMkLst>
              <pc:docMk/>
              <pc:sldMasterMk cId="1205490745" sldId="2147483722"/>
              <pc:sldLayoutMk cId="2699019805" sldId="2147483740"/>
              <ac:spMk id="54" creationId="{F764B2EC-C279-4884-B53C-455B0E25A655}"/>
            </ac:spMkLst>
          </pc:spChg>
          <pc:spChg chg="mod">
            <ac:chgData name="Bohms, H.M. (Michel)" userId="f0b80a2c-ca6a-4850-9433-81e4d17ec5c1" providerId="ADAL" clId="{FCB448EA-6AB6-4D36-914C-E7A4A5CE42CA}" dt="2021-10-26T14:41:03.099" v="4852"/>
            <ac:spMkLst>
              <pc:docMk/>
              <pc:sldMasterMk cId="1205490745" sldId="2147483722"/>
              <pc:sldLayoutMk cId="2699019805" sldId="2147483740"/>
              <ac:spMk id="55" creationId="{44680CC4-A98A-4431-AFA9-331B5F1079C8}"/>
            </ac:spMkLst>
          </pc:spChg>
          <pc:spChg chg="mod">
            <ac:chgData name="Bohms, H.M. (Michel)" userId="f0b80a2c-ca6a-4850-9433-81e4d17ec5c1" providerId="ADAL" clId="{FCB448EA-6AB6-4D36-914C-E7A4A5CE42CA}" dt="2021-10-26T14:41:03.100" v="4853"/>
            <ac:spMkLst>
              <pc:docMk/>
              <pc:sldMasterMk cId="1205490745" sldId="2147483722"/>
              <pc:sldLayoutMk cId="2699019805" sldId="2147483740"/>
              <ac:spMk id="56" creationId="{5D6AA0F6-950B-4A76-82A8-F49C9B8F454E}"/>
            </ac:spMkLst>
          </pc:spChg>
          <pc:spChg chg="mod">
            <ac:chgData name="Bohms, H.M. (Michel)" userId="f0b80a2c-ca6a-4850-9433-81e4d17ec5c1" providerId="ADAL" clId="{FCB448EA-6AB6-4D36-914C-E7A4A5CE42CA}" dt="2021-10-26T14:41:03.098" v="4850" actId="790"/>
            <ac:spMkLst>
              <pc:docMk/>
              <pc:sldMasterMk cId="1205490745" sldId="2147483722"/>
              <pc:sldLayoutMk cId="2699019805" sldId="2147483740"/>
              <ac:spMk id="70" creationId="{AB4A5F2F-65AC-40C8-9EC1-536B64FFD6F5}"/>
            </ac:spMkLst>
          </pc:spChg>
          <pc:spChg chg="mod">
            <ac:chgData name="Bohms, H.M. (Michel)" userId="f0b80a2c-ca6a-4850-9433-81e4d17ec5c1" providerId="ADAL" clId="{FCB448EA-6AB6-4D36-914C-E7A4A5CE42CA}" dt="2021-10-26T14:41:03.101" v="4856"/>
            <ac:spMkLst>
              <pc:docMk/>
              <pc:sldMasterMk cId="1205490745" sldId="2147483722"/>
              <pc:sldLayoutMk cId="2699019805" sldId="2147483740"/>
              <ac:spMk id="71" creationId="{BE0A316B-EA03-47FF-BD0A-167FDC0FA81B}"/>
            </ac:spMkLst>
          </pc:spChg>
          <pc:spChg chg="mod">
            <ac:chgData name="Bohms, H.M. (Michel)" userId="f0b80a2c-ca6a-4850-9433-81e4d17ec5c1" providerId="ADAL" clId="{FCB448EA-6AB6-4D36-914C-E7A4A5CE42CA}" dt="2021-10-26T14:41:03.101" v="4857"/>
            <ac:spMkLst>
              <pc:docMk/>
              <pc:sldMasterMk cId="1205490745" sldId="2147483722"/>
              <pc:sldLayoutMk cId="2699019805" sldId="2147483740"/>
              <ac:spMk id="72" creationId="{1283F809-9DA0-43CD-9C6B-AC6C805D78A2}"/>
            </ac:spMkLst>
          </pc:spChg>
          <pc:spChg chg="mod">
            <ac:chgData name="Bohms, H.M. (Michel)" userId="f0b80a2c-ca6a-4850-9433-81e4d17ec5c1" providerId="ADAL" clId="{FCB448EA-6AB6-4D36-914C-E7A4A5CE42CA}" dt="2021-10-26T14:41:03.102" v="4858"/>
            <ac:spMkLst>
              <pc:docMk/>
              <pc:sldMasterMk cId="1205490745" sldId="2147483722"/>
              <pc:sldLayoutMk cId="2699019805" sldId="2147483740"/>
              <ac:spMk id="73" creationId="{F899DD24-69D3-47A1-8B45-D1881AAB46A3}"/>
            </ac:spMkLst>
          </pc:spChg>
        </pc:sldLayoutChg>
        <pc:sldLayoutChg chg="modSp mod">
          <pc:chgData name="Bohms, H.M. (Michel)" userId="f0b80a2c-ca6a-4850-9433-81e4d17ec5c1" providerId="ADAL" clId="{FCB448EA-6AB6-4D36-914C-E7A4A5CE42CA}" dt="2021-10-26T14:41:03.128" v="4891" actId="790"/>
          <pc:sldLayoutMkLst>
            <pc:docMk/>
            <pc:sldMasterMk cId="1205490745" sldId="2147483722"/>
            <pc:sldLayoutMk cId="2849868174" sldId="2147483741"/>
          </pc:sldLayoutMkLst>
          <pc:spChg chg="mod">
            <ac:chgData name="Bohms, H.M. (Michel)" userId="f0b80a2c-ca6a-4850-9433-81e4d17ec5c1" providerId="ADAL" clId="{FCB448EA-6AB6-4D36-914C-E7A4A5CE42CA}" dt="2021-10-26T14:41:03.125" v="4889" actId="790"/>
            <ac:spMkLst>
              <pc:docMk/>
              <pc:sldMasterMk cId="1205490745" sldId="2147483722"/>
              <pc:sldLayoutMk cId="2849868174" sldId="2147483741"/>
              <ac:spMk id="2" creationId="{39C59A2A-E932-4F20-ADBB-B7C76E26CBDC}"/>
            </ac:spMkLst>
          </pc:spChg>
          <pc:spChg chg="mod">
            <ac:chgData name="Bohms, H.M. (Michel)" userId="f0b80a2c-ca6a-4850-9433-81e4d17ec5c1" providerId="ADAL" clId="{FCB448EA-6AB6-4D36-914C-E7A4A5CE42CA}" dt="2021-10-26T14:41:03.123" v="4887" actId="790"/>
            <ac:spMkLst>
              <pc:docMk/>
              <pc:sldMasterMk cId="1205490745" sldId="2147483722"/>
              <pc:sldLayoutMk cId="2849868174" sldId="2147483741"/>
              <ac:spMk id="3" creationId="{408CC563-ED69-4242-A700-66F529F00277}"/>
            </ac:spMkLst>
          </pc:spChg>
          <pc:spChg chg="mod">
            <ac:chgData name="Bohms, H.M. (Michel)" userId="f0b80a2c-ca6a-4850-9433-81e4d17ec5c1" providerId="ADAL" clId="{FCB448EA-6AB6-4D36-914C-E7A4A5CE42CA}" dt="2021-10-26T14:41:03.124" v="4888" actId="790"/>
            <ac:spMkLst>
              <pc:docMk/>
              <pc:sldMasterMk cId="1205490745" sldId="2147483722"/>
              <pc:sldLayoutMk cId="2849868174" sldId="2147483741"/>
              <ac:spMk id="4" creationId="{D3F04256-5640-4A2F-9DE2-CA50AA5C4E19}"/>
            </ac:spMkLst>
          </pc:spChg>
          <pc:spChg chg="mod">
            <ac:chgData name="Bohms, H.M. (Michel)" userId="f0b80a2c-ca6a-4850-9433-81e4d17ec5c1" providerId="ADAL" clId="{FCB448EA-6AB6-4D36-914C-E7A4A5CE42CA}" dt="2021-10-26T14:41:03.128" v="4891" actId="790"/>
            <ac:spMkLst>
              <pc:docMk/>
              <pc:sldMasterMk cId="1205490745" sldId="2147483722"/>
              <pc:sldLayoutMk cId="2849868174" sldId="2147483741"/>
              <ac:spMk id="5" creationId="{FF216664-7142-48FA-801A-A233888EAFDD}"/>
            </ac:spMkLst>
          </pc:spChg>
          <pc:spChg chg="mod">
            <ac:chgData name="Bohms, H.M. (Michel)" userId="f0b80a2c-ca6a-4850-9433-81e4d17ec5c1" providerId="ADAL" clId="{FCB448EA-6AB6-4D36-914C-E7A4A5CE42CA}" dt="2021-10-26T14:41:03.118" v="4877"/>
            <ac:spMkLst>
              <pc:docMk/>
              <pc:sldMasterMk cId="1205490745" sldId="2147483722"/>
              <pc:sldLayoutMk cId="2849868174" sldId="2147483741"/>
              <ac:spMk id="22" creationId="{00000000-0000-0000-0000-000000000000}"/>
            </ac:spMkLst>
          </pc:spChg>
          <pc:spChg chg="mod">
            <ac:chgData name="Bohms, H.M. (Michel)" userId="f0b80a2c-ca6a-4850-9433-81e4d17ec5c1" providerId="ADAL" clId="{FCB448EA-6AB6-4D36-914C-E7A4A5CE42CA}" dt="2021-10-26T14:41:03.127" v="4890" actId="790"/>
            <ac:spMkLst>
              <pc:docMk/>
              <pc:sldMasterMk cId="1205490745" sldId="2147483722"/>
              <pc:sldLayoutMk cId="2849868174" sldId="2147483741"/>
              <ac:spMk id="64" creationId="{9E282118-5AF8-446A-9FD3-768DDD6BCEAE}"/>
            </ac:spMkLst>
          </pc:spChg>
          <pc:spChg chg="mod">
            <ac:chgData name="Bohms, H.M. (Michel)" userId="f0b80a2c-ca6a-4850-9433-81e4d17ec5c1" providerId="ADAL" clId="{FCB448EA-6AB6-4D36-914C-E7A4A5CE42CA}" dt="2021-10-26T14:41:03.110" v="4865"/>
            <ac:spMkLst>
              <pc:docMk/>
              <pc:sldMasterMk cId="1205490745" sldId="2147483722"/>
              <pc:sldLayoutMk cId="2849868174" sldId="2147483741"/>
              <ac:spMk id="101" creationId="{FA3930DD-DC22-421B-8B5C-ECC612505626}"/>
            </ac:spMkLst>
          </pc:spChg>
          <pc:spChg chg="mod">
            <ac:chgData name="Bohms, H.M. (Michel)" userId="f0b80a2c-ca6a-4850-9433-81e4d17ec5c1" providerId="ADAL" clId="{FCB448EA-6AB6-4D36-914C-E7A4A5CE42CA}" dt="2021-10-26T14:41:03.116" v="4875" actId="790"/>
            <ac:spMkLst>
              <pc:docMk/>
              <pc:sldMasterMk cId="1205490745" sldId="2147483722"/>
              <pc:sldLayoutMk cId="2849868174" sldId="2147483741"/>
              <ac:spMk id="103" creationId="{82DED694-965C-41F6-8334-D160E5CDFC49}"/>
            </ac:spMkLst>
          </pc:spChg>
          <pc:spChg chg="mod">
            <ac:chgData name="Bohms, H.M. (Michel)" userId="f0b80a2c-ca6a-4850-9433-81e4d17ec5c1" providerId="ADAL" clId="{FCB448EA-6AB6-4D36-914C-E7A4A5CE42CA}" dt="2021-10-26T14:41:03.111" v="4866"/>
            <ac:spMkLst>
              <pc:docMk/>
              <pc:sldMasterMk cId="1205490745" sldId="2147483722"/>
              <pc:sldLayoutMk cId="2849868174" sldId="2147483741"/>
              <ac:spMk id="104" creationId="{253B405D-F1AB-4817-B270-7BFFD3F3045F}"/>
            </ac:spMkLst>
          </pc:spChg>
          <pc:spChg chg="mod">
            <ac:chgData name="Bohms, H.M. (Michel)" userId="f0b80a2c-ca6a-4850-9433-81e4d17ec5c1" providerId="ADAL" clId="{FCB448EA-6AB6-4D36-914C-E7A4A5CE42CA}" dt="2021-10-26T14:41:03.111" v="4867"/>
            <ac:spMkLst>
              <pc:docMk/>
              <pc:sldMasterMk cId="1205490745" sldId="2147483722"/>
              <pc:sldLayoutMk cId="2849868174" sldId="2147483741"/>
              <ac:spMk id="105" creationId="{D06D2B9A-2824-4C51-AC31-7B8A2F099D2A}"/>
            </ac:spMkLst>
          </pc:spChg>
          <pc:spChg chg="mod">
            <ac:chgData name="Bohms, H.M. (Michel)" userId="f0b80a2c-ca6a-4850-9433-81e4d17ec5c1" providerId="ADAL" clId="{FCB448EA-6AB6-4D36-914C-E7A4A5CE42CA}" dt="2021-10-26T14:41:03.112" v="4868"/>
            <ac:spMkLst>
              <pc:docMk/>
              <pc:sldMasterMk cId="1205490745" sldId="2147483722"/>
              <pc:sldLayoutMk cId="2849868174" sldId="2147483741"/>
              <ac:spMk id="106" creationId="{2CBB626D-CD15-4693-8763-41BAEE5BF1E1}"/>
            </ac:spMkLst>
          </pc:spChg>
          <pc:spChg chg="mod">
            <ac:chgData name="Bohms, H.M. (Michel)" userId="f0b80a2c-ca6a-4850-9433-81e4d17ec5c1" providerId="ADAL" clId="{FCB448EA-6AB6-4D36-914C-E7A4A5CE42CA}" dt="2021-10-26T14:41:03.112" v="4869"/>
            <ac:spMkLst>
              <pc:docMk/>
              <pc:sldMasterMk cId="1205490745" sldId="2147483722"/>
              <pc:sldLayoutMk cId="2849868174" sldId="2147483741"/>
              <ac:spMk id="107" creationId="{88ADBC97-6F7A-4743-A873-3D1D8CFFEC52}"/>
            </ac:spMkLst>
          </pc:spChg>
          <pc:spChg chg="mod">
            <ac:chgData name="Bohms, H.M. (Michel)" userId="f0b80a2c-ca6a-4850-9433-81e4d17ec5c1" providerId="ADAL" clId="{FCB448EA-6AB6-4D36-914C-E7A4A5CE42CA}" dt="2021-10-26T14:41:03.113" v="4870"/>
            <ac:spMkLst>
              <pc:docMk/>
              <pc:sldMasterMk cId="1205490745" sldId="2147483722"/>
              <pc:sldLayoutMk cId="2849868174" sldId="2147483741"/>
              <ac:spMk id="108" creationId="{F1290261-F37B-486E-B055-2C1FF5B8542A}"/>
            </ac:spMkLst>
          </pc:spChg>
          <pc:spChg chg="mod">
            <ac:chgData name="Bohms, H.M. (Michel)" userId="f0b80a2c-ca6a-4850-9433-81e4d17ec5c1" providerId="ADAL" clId="{FCB448EA-6AB6-4D36-914C-E7A4A5CE42CA}" dt="2021-10-26T14:41:03.114" v="4871"/>
            <ac:spMkLst>
              <pc:docMk/>
              <pc:sldMasterMk cId="1205490745" sldId="2147483722"/>
              <pc:sldLayoutMk cId="2849868174" sldId="2147483741"/>
              <ac:spMk id="109" creationId="{BF2DF362-BC86-44C1-A829-8F6669103432}"/>
            </ac:spMkLst>
          </pc:spChg>
          <pc:spChg chg="mod">
            <ac:chgData name="Bohms, H.M. (Michel)" userId="f0b80a2c-ca6a-4850-9433-81e4d17ec5c1" providerId="ADAL" clId="{FCB448EA-6AB6-4D36-914C-E7A4A5CE42CA}" dt="2021-10-26T14:41:03.114" v="4872"/>
            <ac:spMkLst>
              <pc:docMk/>
              <pc:sldMasterMk cId="1205490745" sldId="2147483722"/>
              <pc:sldLayoutMk cId="2849868174" sldId="2147483741"/>
              <ac:spMk id="110" creationId="{9E3E5C86-3261-43B7-A062-873068475FB2}"/>
            </ac:spMkLst>
          </pc:spChg>
          <pc:spChg chg="mod">
            <ac:chgData name="Bohms, H.M. (Michel)" userId="f0b80a2c-ca6a-4850-9433-81e4d17ec5c1" providerId="ADAL" clId="{FCB448EA-6AB6-4D36-914C-E7A4A5CE42CA}" dt="2021-10-26T14:41:03.114" v="4873"/>
            <ac:spMkLst>
              <pc:docMk/>
              <pc:sldMasterMk cId="1205490745" sldId="2147483722"/>
              <pc:sldLayoutMk cId="2849868174" sldId="2147483741"/>
              <ac:spMk id="111" creationId="{41E452AD-0E75-4DA7-8CD7-967C66DC88BE}"/>
            </ac:spMkLst>
          </pc:spChg>
          <pc:spChg chg="mod">
            <ac:chgData name="Bohms, H.M. (Michel)" userId="f0b80a2c-ca6a-4850-9433-81e4d17ec5c1" providerId="ADAL" clId="{FCB448EA-6AB6-4D36-914C-E7A4A5CE42CA}" dt="2021-10-26T14:41:03.115" v="4874"/>
            <ac:spMkLst>
              <pc:docMk/>
              <pc:sldMasterMk cId="1205490745" sldId="2147483722"/>
              <pc:sldLayoutMk cId="2849868174" sldId="2147483741"/>
              <ac:spMk id="112" creationId="{9993F58D-1819-4524-8E3B-17F2D1752223}"/>
            </ac:spMkLst>
          </pc:spChg>
          <pc:spChg chg="mod">
            <ac:chgData name="Bohms, H.M. (Michel)" userId="f0b80a2c-ca6a-4850-9433-81e4d17ec5c1" providerId="ADAL" clId="{FCB448EA-6AB6-4D36-914C-E7A4A5CE42CA}" dt="2021-10-26T14:41:03.118" v="4878"/>
            <ac:spMkLst>
              <pc:docMk/>
              <pc:sldMasterMk cId="1205490745" sldId="2147483722"/>
              <pc:sldLayoutMk cId="2849868174" sldId="2147483741"/>
              <ac:spMk id="113" creationId="{DC0E2FE1-67A8-4896-AAD4-23189DD2CEC4}"/>
            </ac:spMkLst>
          </pc:spChg>
          <pc:spChg chg="mod">
            <ac:chgData name="Bohms, H.M. (Michel)" userId="f0b80a2c-ca6a-4850-9433-81e4d17ec5c1" providerId="ADAL" clId="{FCB448EA-6AB6-4D36-914C-E7A4A5CE42CA}" dt="2021-10-26T14:41:03.119" v="4879"/>
            <ac:spMkLst>
              <pc:docMk/>
              <pc:sldMasterMk cId="1205490745" sldId="2147483722"/>
              <pc:sldLayoutMk cId="2849868174" sldId="2147483741"/>
              <ac:spMk id="114" creationId="{E47D8EC2-0522-466E-84C1-3C645FA9D7A8}"/>
            </ac:spMkLst>
          </pc:spChg>
          <pc:spChg chg="mod">
            <ac:chgData name="Bohms, H.M. (Michel)" userId="f0b80a2c-ca6a-4850-9433-81e4d17ec5c1" providerId="ADAL" clId="{FCB448EA-6AB6-4D36-914C-E7A4A5CE42CA}" dt="2021-10-26T14:41:03.119" v="4880"/>
            <ac:spMkLst>
              <pc:docMk/>
              <pc:sldMasterMk cId="1205490745" sldId="2147483722"/>
              <pc:sldLayoutMk cId="2849868174" sldId="2147483741"/>
              <ac:spMk id="115" creationId="{49DD3396-184F-49E8-B98D-B34CD946E474}"/>
            </ac:spMkLst>
          </pc:spChg>
          <pc:spChg chg="mod">
            <ac:chgData name="Bohms, H.M. (Michel)" userId="f0b80a2c-ca6a-4850-9433-81e4d17ec5c1" providerId="ADAL" clId="{FCB448EA-6AB6-4D36-914C-E7A4A5CE42CA}" dt="2021-10-26T14:41:03.119" v="4881"/>
            <ac:spMkLst>
              <pc:docMk/>
              <pc:sldMasterMk cId="1205490745" sldId="2147483722"/>
              <pc:sldLayoutMk cId="2849868174" sldId="2147483741"/>
              <ac:spMk id="116" creationId="{169552EF-8046-4EA6-BFCC-CCED87C29DBE}"/>
            </ac:spMkLst>
          </pc:spChg>
          <pc:spChg chg="mod">
            <ac:chgData name="Bohms, H.M. (Michel)" userId="f0b80a2c-ca6a-4850-9433-81e4d17ec5c1" providerId="ADAL" clId="{FCB448EA-6AB6-4D36-914C-E7A4A5CE42CA}" dt="2021-10-26T14:41:03.120" v="4882"/>
            <ac:spMkLst>
              <pc:docMk/>
              <pc:sldMasterMk cId="1205490745" sldId="2147483722"/>
              <pc:sldLayoutMk cId="2849868174" sldId="2147483741"/>
              <ac:spMk id="117" creationId="{E0C40C85-8D56-43B5-B229-590322AB9B05}"/>
            </ac:spMkLst>
          </pc:spChg>
          <pc:spChg chg="mod">
            <ac:chgData name="Bohms, H.M. (Michel)" userId="f0b80a2c-ca6a-4850-9433-81e4d17ec5c1" providerId="ADAL" clId="{FCB448EA-6AB6-4D36-914C-E7A4A5CE42CA}" dt="2021-10-26T14:41:03.120" v="4883"/>
            <ac:spMkLst>
              <pc:docMk/>
              <pc:sldMasterMk cId="1205490745" sldId="2147483722"/>
              <pc:sldLayoutMk cId="2849868174" sldId="2147483741"/>
              <ac:spMk id="118" creationId="{296C5D1B-4354-448F-A9FA-2AAFEDCF744D}"/>
            </ac:spMkLst>
          </pc:spChg>
          <pc:spChg chg="mod">
            <ac:chgData name="Bohms, H.M. (Michel)" userId="f0b80a2c-ca6a-4850-9433-81e4d17ec5c1" providerId="ADAL" clId="{FCB448EA-6AB6-4D36-914C-E7A4A5CE42CA}" dt="2021-10-26T14:41:03.121" v="4884"/>
            <ac:spMkLst>
              <pc:docMk/>
              <pc:sldMasterMk cId="1205490745" sldId="2147483722"/>
              <pc:sldLayoutMk cId="2849868174" sldId="2147483741"/>
              <ac:spMk id="119" creationId="{89AAB85E-0605-45B6-89ED-B21671AEA727}"/>
            </ac:spMkLst>
          </pc:spChg>
          <pc:spChg chg="mod">
            <ac:chgData name="Bohms, H.M. (Michel)" userId="f0b80a2c-ca6a-4850-9433-81e4d17ec5c1" providerId="ADAL" clId="{FCB448EA-6AB6-4D36-914C-E7A4A5CE42CA}" dt="2021-10-26T14:41:03.121" v="4885"/>
            <ac:spMkLst>
              <pc:docMk/>
              <pc:sldMasterMk cId="1205490745" sldId="2147483722"/>
              <pc:sldLayoutMk cId="2849868174" sldId="2147483741"/>
              <ac:spMk id="120" creationId="{12C7B200-4535-4035-A3AC-7FB26B243553}"/>
            </ac:spMkLst>
          </pc:spChg>
          <pc:spChg chg="mod">
            <ac:chgData name="Bohms, H.M. (Michel)" userId="f0b80a2c-ca6a-4850-9433-81e4d17ec5c1" providerId="ADAL" clId="{FCB448EA-6AB6-4D36-914C-E7A4A5CE42CA}" dt="2021-10-26T14:41:03.121" v="4886"/>
            <ac:spMkLst>
              <pc:docMk/>
              <pc:sldMasterMk cId="1205490745" sldId="2147483722"/>
              <pc:sldLayoutMk cId="2849868174" sldId="2147483741"/>
              <ac:spMk id="121" creationId="{93142C17-873E-4A17-89D0-A06014C1E48B}"/>
            </ac:spMkLst>
          </pc:spChg>
          <pc:spChg chg="mod">
            <ac:chgData name="Bohms, H.M. (Michel)" userId="f0b80a2c-ca6a-4850-9433-81e4d17ec5c1" providerId="ADAL" clId="{FCB448EA-6AB6-4D36-914C-E7A4A5CE42CA}" dt="2021-10-26T14:41:03.117" v="4876" actId="790"/>
            <ac:spMkLst>
              <pc:docMk/>
              <pc:sldMasterMk cId="1205490745" sldId="2147483722"/>
              <pc:sldLayoutMk cId="2849868174" sldId="2147483741"/>
              <ac:spMk id="181" creationId="{C9047537-E9D6-4F40-B0E8-24851E46D123}"/>
            </ac:spMkLst>
          </pc:spChg>
        </pc:sldLayoutChg>
        <pc:sldLayoutChg chg="modSp mod">
          <pc:chgData name="Bohms, H.M. (Michel)" userId="f0b80a2c-ca6a-4850-9433-81e4d17ec5c1" providerId="ADAL" clId="{FCB448EA-6AB6-4D36-914C-E7A4A5CE42CA}" dt="2021-10-26T14:41:03.134" v="4899"/>
          <pc:sldLayoutMkLst>
            <pc:docMk/>
            <pc:sldMasterMk cId="1205490745" sldId="2147483722"/>
            <pc:sldLayoutMk cId="1883514239" sldId="2147483742"/>
          </pc:sldLayoutMkLst>
          <pc:spChg chg="mod">
            <ac:chgData name="Bohms, H.M. (Michel)" userId="f0b80a2c-ca6a-4850-9433-81e4d17ec5c1" providerId="ADAL" clId="{FCB448EA-6AB6-4D36-914C-E7A4A5CE42CA}" dt="2021-10-26T14:41:03.134" v="4899"/>
            <ac:spMkLst>
              <pc:docMk/>
              <pc:sldMasterMk cId="1205490745" sldId="2147483722"/>
              <pc:sldLayoutMk cId="1883514239" sldId="2147483742"/>
              <ac:spMk id="6" creationId="{00000000-0000-0000-0000-000000000000}"/>
            </ac:spMkLst>
          </pc:spChg>
          <pc:spChg chg="mod">
            <ac:chgData name="Bohms, H.M. (Michel)" userId="f0b80a2c-ca6a-4850-9433-81e4d17ec5c1" providerId="ADAL" clId="{FCB448EA-6AB6-4D36-914C-E7A4A5CE42CA}" dt="2021-10-26T14:41:03.134" v="4898"/>
            <ac:spMkLst>
              <pc:docMk/>
              <pc:sldMasterMk cId="1205490745" sldId="2147483722"/>
              <pc:sldLayoutMk cId="1883514239" sldId="2147483742"/>
              <ac:spMk id="9" creationId="{EF14CB9B-F149-429B-A5C3-71E7B5658D62}"/>
            </ac:spMkLst>
          </pc:spChg>
          <pc:spChg chg="mod">
            <ac:chgData name="Bohms, H.M. (Michel)" userId="f0b80a2c-ca6a-4850-9433-81e4d17ec5c1" providerId="ADAL" clId="{FCB448EA-6AB6-4D36-914C-E7A4A5CE42CA}" dt="2021-10-26T14:41:03.132" v="4895"/>
            <ac:spMkLst>
              <pc:docMk/>
              <pc:sldMasterMk cId="1205490745" sldId="2147483722"/>
              <pc:sldLayoutMk cId="1883514239" sldId="2147483742"/>
              <ac:spMk id="15" creationId="{209E820A-5DE9-4FC3-986A-5D1FB86C8AC7}"/>
            </ac:spMkLst>
          </pc:spChg>
          <pc:spChg chg="mod">
            <ac:chgData name="Bohms, H.M. (Michel)" userId="f0b80a2c-ca6a-4850-9433-81e4d17ec5c1" providerId="ADAL" clId="{FCB448EA-6AB6-4D36-914C-E7A4A5CE42CA}" dt="2021-10-26T14:41:03.133" v="4897"/>
            <ac:spMkLst>
              <pc:docMk/>
              <pc:sldMasterMk cId="1205490745" sldId="2147483722"/>
              <pc:sldLayoutMk cId="1883514239" sldId="2147483742"/>
              <ac:spMk id="144" creationId="{35F05C4C-6075-4158-98BE-256211DC58AE}"/>
            </ac:spMkLst>
          </pc:spChg>
          <pc:spChg chg="mod">
            <ac:chgData name="Bohms, H.M. (Michel)" userId="f0b80a2c-ca6a-4850-9433-81e4d17ec5c1" providerId="ADAL" clId="{FCB448EA-6AB6-4D36-914C-E7A4A5CE42CA}" dt="2021-10-26T14:41:03.133" v="4896"/>
            <ac:spMkLst>
              <pc:docMk/>
              <pc:sldMasterMk cId="1205490745" sldId="2147483722"/>
              <pc:sldLayoutMk cId="1883514239" sldId="2147483742"/>
              <ac:spMk id="147" creationId="{B7047D21-55FE-4B63-B1D8-8A610FAEFAF5}"/>
            </ac:spMkLst>
          </pc:spChg>
          <pc:spChg chg="mod">
            <ac:chgData name="Bohms, H.M. (Michel)" userId="f0b80a2c-ca6a-4850-9433-81e4d17ec5c1" providerId="ADAL" clId="{FCB448EA-6AB6-4D36-914C-E7A4A5CE42CA}" dt="2021-10-26T14:41:03.129" v="4892" actId="790"/>
            <ac:spMkLst>
              <pc:docMk/>
              <pc:sldMasterMk cId="1205490745" sldId="2147483722"/>
              <pc:sldLayoutMk cId="1883514239" sldId="2147483742"/>
              <ac:spMk id="148" creationId="{4A1F86EE-56C2-4FC7-A5E3-4FF8BAE206B8}"/>
            </ac:spMkLst>
          </pc:spChg>
          <pc:spChg chg="mod">
            <ac:chgData name="Bohms, H.M. (Michel)" userId="f0b80a2c-ca6a-4850-9433-81e4d17ec5c1" providerId="ADAL" clId="{FCB448EA-6AB6-4D36-914C-E7A4A5CE42CA}" dt="2021-10-26T14:41:03.132" v="4894" actId="790"/>
            <ac:spMkLst>
              <pc:docMk/>
              <pc:sldMasterMk cId="1205490745" sldId="2147483722"/>
              <pc:sldLayoutMk cId="1883514239" sldId="2147483742"/>
              <ac:spMk id="152" creationId="{FC38A077-DCB9-4498-8DB4-E60250F49476}"/>
            </ac:spMkLst>
          </pc:spChg>
          <pc:spChg chg="mod">
            <ac:chgData name="Bohms, H.M. (Michel)" userId="f0b80a2c-ca6a-4850-9433-81e4d17ec5c1" providerId="ADAL" clId="{FCB448EA-6AB6-4D36-914C-E7A4A5CE42CA}" dt="2021-10-26T14:41:03.130" v="4893" actId="790"/>
            <ac:spMkLst>
              <pc:docMk/>
              <pc:sldMasterMk cId="1205490745" sldId="2147483722"/>
              <pc:sldLayoutMk cId="1883514239" sldId="2147483742"/>
              <ac:spMk id="153" creationId="{4C9593A0-481A-4577-845D-CDCE33B1CEB4}"/>
            </ac:spMkLst>
          </pc:spChg>
        </pc:sldLayoutChg>
        <pc:sldLayoutChg chg="modSp mod">
          <pc:chgData name="Bohms, H.M. (Michel)" userId="f0b80a2c-ca6a-4850-9433-81e4d17ec5c1" providerId="ADAL" clId="{FCB448EA-6AB6-4D36-914C-E7A4A5CE42CA}" dt="2021-10-26T14:41:03.141" v="4904" actId="790"/>
          <pc:sldLayoutMkLst>
            <pc:docMk/>
            <pc:sldMasterMk cId="1205490745" sldId="2147483722"/>
            <pc:sldLayoutMk cId="4065818309" sldId="2147483743"/>
          </pc:sldLayoutMkLst>
          <pc:spChg chg="mod">
            <ac:chgData name="Bohms, H.M. (Michel)" userId="f0b80a2c-ca6a-4850-9433-81e4d17ec5c1" providerId="ADAL" clId="{FCB448EA-6AB6-4D36-914C-E7A4A5CE42CA}" dt="2021-10-26T14:41:03.135" v="4900" actId="790"/>
            <ac:spMkLst>
              <pc:docMk/>
              <pc:sldMasterMk cId="1205490745" sldId="2147483722"/>
              <pc:sldLayoutMk cId="4065818309" sldId="2147483743"/>
              <ac:spMk id="2" creationId="{00000000-0000-0000-0000-000000000000}"/>
            </ac:spMkLst>
          </pc:spChg>
          <pc:spChg chg="mod">
            <ac:chgData name="Bohms, H.M. (Michel)" userId="f0b80a2c-ca6a-4850-9433-81e4d17ec5c1" providerId="ADAL" clId="{FCB448EA-6AB6-4D36-914C-E7A4A5CE42CA}" dt="2021-10-26T14:41:03.137" v="4901" actId="790"/>
            <ac:spMkLst>
              <pc:docMk/>
              <pc:sldMasterMk cId="1205490745" sldId="2147483722"/>
              <pc:sldLayoutMk cId="4065818309" sldId="2147483743"/>
              <ac:spMk id="3" creationId="{00000000-0000-0000-0000-000000000000}"/>
            </ac:spMkLst>
          </pc:spChg>
          <pc:spChg chg="mod">
            <ac:chgData name="Bohms, H.M. (Michel)" userId="f0b80a2c-ca6a-4850-9433-81e4d17ec5c1" providerId="ADAL" clId="{FCB448EA-6AB6-4D36-914C-E7A4A5CE42CA}" dt="2021-10-26T14:41:03.141" v="4904" actId="790"/>
            <ac:spMkLst>
              <pc:docMk/>
              <pc:sldMasterMk cId="1205490745" sldId="2147483722"/>
              <pc:sldLayoutMk cId="4065818309" sldId="2147483743"/>
              <ac:spMk id="4" creationId="{00000000-0000-0000-0000-000000000000}"/>
            </ac:spMkLst>
          </pc:spChg>
          <pc:spChg chg="mod">
            <ac:chgData name="Bohms, H.M. (Michel)" userId="f0b80a2c-ca6a-4850-9433-81e4d17ec5c1" providerId="ADAL" clId="{FCB448EA-6AB6-4D36-914C-E7A4A5CE42CA}" dt="2021-10-26T14:41:03.139" v="4903" actId="790"/>
            <ac:spMkLst>
              <pc:docMk/>
              <pc:sldMasterMk cId="1205490745" sldId="2147483722"/>
              <pc:sldLayoutMk cId="4065818309" sldId="2147483743"/>
              <ac:spMk id="7" creationId="{00000000-0000-0000-0000-000000000000}"/>
            </ac:spMkLst>
          </pc:spChg>
          <pc:spChg chg="mod">
            <ac:chgData name="Bohms, H.M. (Michel)" userId="f0b80a2c-ca6a-4850-9433-81e4d17ec5c1" providerId="ADAL" clId="{FCB448EA-6AB6-4D36-914C-E7A4A5CE42CA}" dt="2021-10-26T14:41:03.138" v="4902" actId="790"/>
            <ac:spMkLst>
              <pc:docMk/>
              <pc:sldMasterMk cId="1205490745" sldId="2147483722"/>
              <pc:sldLayoutMk cId="4065818309" sldId="2147483743"/>
              <ac:spMk id="8" creationId="{00000000-0000-0000-0000-000000000000}"/>
            </ac:spMkLst>
          </pc:spChg>
        </pc:sldLayoutChg>
        <pc:sldLayoutChg chg="modSp mod">
          <pc:chgData name="Bohms, H.M. (Michel)" userId="f0b80a2c-ca6a-4850-9433-81e4d17ec5c1" providerId="ADAL" clId="{FCB448EA-6AB6-4D36-914C-E7A4A5CE42CA}" dt="2021-10-26T14:41:03.147" v="4908" actId="790"/>
          <pc:sldLayoutMkLst>
            <pc:docMk/>
            <pc:sldMasterMk cId="1205490745" sldId="2147483722"/>
            <pc:sldLayoutMk cId="502995701" sldId="2147483744"/>
          </pc:sldLayoutMkLst>
          <pc:spChg chg="mod">
            <ac:chgData name="Bohms, H.M. (Michel)" userId="f0b80a2c-ca6a-4850-9433-81e4d17ec5c1" providerId="ADAL" clId="{FCB448EA-6AB6-4D36-914C-E7A4A5CE42CA}" dt="2021-10-26T14:41:03.142" v="4905" actId="790"/>
            <ac:spMkLst>
              <pc:docMk/>
              <pc:sldMasterMk cId="1205490745" sldId="2147483722"/>
              <pc:sldLayoutMk cId="502995701" sldId="2147483744"/>
              <ac:spMk id="2" creationId="{6044E65D-AB18-4942-A497-9B8F9BFA0701}"/>
            </ac:spMkLst>
          </pc:spChg>
          <pc:spChg chg="mod">
            <ac:chgData name="Bohms, H.M. (Michel)" userId="f0b80a2c-ca6a-4850-9433-81e4d17ec5c1" providerId="ADAL" clId="{FCB448EA-6AB6-4D36-914C-E7A4A5CE42CA}" dt="2021-10-26T14:41:03.144" v="4906" actId="790"/>
            <ac:spMkLst>
              <pc:docMk/>
              <pc:sldMasterMk cId="1205490745" sldId="2147483722"/>
              <pc:sldLayoutMk cId="502995701" sldId="2147483744"/>
              <ac:spMk id="3" creationId="{B10A5FAE-BACF-4F4E-BAA9-3086273EF365}"/>
            </ac:spMkLst>
          </pc:spChg>
          <pc:spChg chg="mod">
            <ac:chgData name="Bohms, H.M. (Michel)" userId="f0b80a2c-ca6a-4850-9433-81e4d17ec5c1" providerId="ADAL" clId="{FCB448EA-6AB6-4D36-914C-E7A4A5CE42CA}" dt="2021-10-26T14:41:03.145" v="4907" actId="790"/>
            <ac:spMkLst>
              <pc:docMk/>
              <pc:sldMasterMk cId="1205490745" sldId="2147483722"/>
              <pc:sldLayoutMk cId="502995701" sldId="2147483744"/>
              <ac:spMk id="4" creationId="{3040678B-5AED-40E2-BBA0-65071993B809}"/>
            </ac:spMkLst>
          </pc:spChg>
          <pc:spChg chg="mod">
            <ac:chgData name="Bohms, H.M. (Michel)" userId="f0b80a2c-ca6a-4850-9433-81e4d17ec5c1" providerId="ADAL" clId="{FCB448EA-6AB6-4D36-914C-E7A4A5CE42CA}" dt="2021-10-26T14:41:03.147" v="4908" actId="790"/>
            <ac:spMkLst>
              <pc:docMk/>
              <pc:sldMasterMk cId="1205490745" sldId="2147483722"/>
              <pc:sldLayoutMk cId="502995701" sldId="2147483744"/>
              <ac:spMk id="5" creationId="{5DEAE7E5-6AC3-4EF5-9BF3-7710F5AF6F8B}"/>
            </ac:spMkLst>
          </pc:spChg>
        </pc:sldLayoutChg>
        <pc:sldLayoutChg chg="modSp mod">
          <pc:chgData name="Bohms, H.M. (Michel)" userId="f0b80a2c-ca6a-4850-9433-81e4d17ec5c1" providerId="ADAL" clId="{FCB448EA-6AB6-4D36-914C-E7A4A5CE42CA}" dt="2021-10-26T14:41:03.161" v="4918" actId="790"/>
          <pc:sldLayoutMkLst>
            <pc:docMk/>
            <pc:sldMasterMk cId="1205490745" sldId="2147483722"/>
            <pc:sldLayoutMk cId="3770687656" sldId="2147483745"/>
          </pc:sldLayoutMkLst>
          <pc:spChg chg="mod">
            <ac:chgData name="Bohms, H.M. (Michel)" userId="f0b80a2c-ca6a-4850-9433-81e4d17ec5c1" providerId="ADAL" clId="{FCB448EA-6AB6-4D36-914C-E7A4A5CE42CA}" dt="2021-10-26T14:41:03.157" v="4915" actId="20577"/>
            <ac:spMkLst>
              <pc:docMk/>
              <pc:sldMasterMk cId="1205490745" sldId="2147483722"/>
              <pc:sldLayoutMk cId="3770687656" sldId="2147483745"/>
              <ac:spMk id="2" creationId="{56C41506-527A-4B6C-8154-DA0BD0D0477D}"/>
            </ac:spMkLst>
          </pc:spChg>
          <pc:spChg chg="mod">
            <ac:chgData name="Bohms, H.M. (Michel)" userId="f0b80a2c-ca6a-4850-9433-81e4d17ec5c1" providerId="ADAL" clId="{FCB448EA-6AB6-4D36-914C-E7A4A5CE42CA}" dt="2021-10-26T14:41:03.149" v="4909" actId="790"/>
            <ac:spMkLst>
              <pc:docMk/>
              <pc:sldMasterMk cId="1205490745" sldId="2147483722"/>
              <pc:sldLayoutMk cId="3770687656" sldId="2147483745"/>
              <ac:spMk id="3" creationId="{00000000-0000-0000-0000-000000000000}"/>
            </ac:spMkLst>
          </pc:spChg>
          <pc:spChg chg="mod">
            <ac:chgData name="Bohms, H.M. (Michel)" userId="f0b80a2c-ca6a-4850-9433-81e4d17ec5c1" providerId="ADAL" clId="{FCB448EA-6AB6-4D36-914C-E7A4A5CE42CA}" dt="2021-10-26T14:41:03.159" v="4916" actId="790"/>
            <ac:spMkLst>
              <pc:docMk/>
              <pc:sldMasterMk cId="1205490745" sldId="2147483722"/>
              <pc:sldLayoutMk cId="3770687656" sldId="2147483745"/>
              <ac:spMk id="4" creationId="{84E9FDE4-1A7F-4A5C-AC53-B36C6F9E0548}"/>
            </ac:spMkLst>
          </pc:spChg>
          <pc:spChg chg="mod">
            <ac:chgData name="Bohms, H.M. (Michel)" userId="f0b80a2c-ca6a-4850-9433-81e4d17ec5c1" providerId="ADAL" clId="{FCB448EA-6AB6-4D36-914C-E7A4A5CE42CA}" dt="2021-10-26T14:41:03.150" v="4910" actId="790"/>
            <ac:spMkLst>
              <pc:docMk/>
              <pc:sldMasterMk cId="1205490745" sldId="2147483722"/>
              <pc:sldLayoutMk cId="3770687656" sldId="2147483745"/>
              <ac:spMk id="5" creationId="{DA6621DD-BDCD-46CA-8A6F-90B3DC62D7E8}"/>
            </ac:spMkLst>
          </pc:spChg>
          <pc:spChg chg="mod">
            <ac:chgData name="Bohms, H.M. (Michel)" userId="f0b80a2c-ca6a-4850-9433-81e4d17ec5c1" providerId="ADAL" clId="{FCB448EA-6AB6-4D36-914C-E7A4A5CE42CA}" dt="2021-10-26T14:41:03.160" v="4917" actId="790"/>
            <ac:spMkLst>
              <pc:docMk/>
              <pc:sldMasterMk cId="1205490745" sldId="2147483722"/>
              <pc:sldLayoutMk cId="3770687656" sldId="2147483745"/>
              <ac:spMk id="6" creationId="{D087FE13-DC03-4A42-925F-D0677F5B0C5C}"/>
            </ac:spMkLst>
          </pc:spChg>
          <pc:spChg chg="mod">
            <ac:chgData name="Bohms, H.M. (Michel)" userId="f0b80a2c-ca6a-4850-9433-81e4d17ec5c1" providerId="ADAL" clId="{FCB448EA-6AB6-4D36-914C-E7A4A5CE42CA}" dt="2021-10-26T14:41:03.153" v="4912" actId="790"/>
            <ac:spMkLst>
              <pc:docMk/>
              <pc:sldMasterMk cId="1205490745" sldId="2147483722"/>
              <pc:sldLayoutMk cId="3770687656" sldId="2147483745"/>
              <ac:spMk id="7" creationId="{5154FA8C-50A8-4470-ACA2-5ABE58D7913E}"/>
            </ac:spMkLst>
          </pc:spChg>
          <pc:spChg chg="mod">
            <ac:chgData name="Bohms, H.M. (Michel)" userId="f0b80a2c-ca6a-4850-9433-81e4d17ec5c1" providerId="ADAL" clId="{FCB448EA-6AB6-4D36-914C-E7A4A5CE42CA}" dt="2021-10-26T14:41:03.161" v="4918" actId="790"/>
            <ac:spMkLst>
              <pc:docMk/>
              <pc:sldMasterMk cId="1205490745" sldId="2147483722"/>
              <pc:sldLayoutMk cId="3770687656" sldId="2147483745"/>
              <ac:spMk id="8" creationId="{08B72B07-1936-49ED-9125-9D212B7EBB92}"/>
            </ac:spMkLst>
          </pc:spChg>
          <pc:spChg chg="mod">
            <ac:chgData name="Bohms, H.M. (Michel)" userId="f0b80a2c-ca6a-4850-9433-81e4d17ec5c1" providerId="ADAL" clId="{FCB448EA-6AB6-4D36-914C-E7A4A5CE42CA}" dt="2021-10-26T14:41:03.152" v="4911" actId="790"/>
            <ac:spMkLst>
              <pc:docMk/>
              <pc:sldMasterMk cId="1205490745" sldId="2147483722"/>
              <pc:sldLayoutMk cId="3770687656" sldId="2147483745"/>
              <ac:spMk id="103" creationId="{683231CA-E564-4317-8817-8643DD571F4D}"/>
            </ac:spMkLst>
          </pc:spChg>
        </pc:sldLayoutChg>
        <pc:sldLayoutChg chg="modSp mod">
          <pc:chgData name="Bohms, H.M. (Michel)" userId="f0b80a2c-ca6a-4850-9433-81e4d17ec5c1" providerId="ADAL" clId="{FCB448EA-6AB6-4D36-914C-E7A4A5CE42CA}" dt="2021-10-26T14:41:03.166" v="4921" actId="790"/>
          <pc:sldLayoutMkLst>
            <pc:docMk/>
            <pc:sldMasterMk cId="1205490745" sldId="2147483722"/>
            <pc:sldLayoutMk cId="3773546015" sldId="2147483746"/>
          </pc:sldLayoutMkLst>
          <pc:spChg chg="mod">
            <ac:chgData name="Bohms, H.M. (Michel)" userId="f0b80a2c-ca6a-4850-9433-81e4d17ec5c1" providerId="ADAL" clId="{FCB448EA-6AB6-4D36-914C-E7A4A5CE42CA}" dt="2021-10-26T14:41:03.163" v="4919" actId="790"/>
            <ac:spMkLst>
              <pc:docMk/>
              <pc:sldMasterMk cId="1205490745" sldId="2147483722"/>
              <pc:sldLayoutMk cId="3773546015" sldId="2147483746"/>
              <ac:spMk id="2" creationId="{00000000-0000-0000-0000-000000000000}"/>
            </ac:spMkLst>
          </pc:spChg>
          <pc:spChg chg="mod">
            <ac:chgData name="Bohms, H.M. (Michel)" userId="f0b80a2c-ca6a-4850-9433-81e4d17ec5c1" providerId="ADAL" clId="{FCB448EA-6AB6-4D36-914C-E7A4A5CE42CA}" dt="2021-10-26T14:41:03.165" v="4920" actId="790"/>
            <ac:spMkLst>
              <pc:docMk/>
              <pc:sldMasterMk cId="1205490745" sldId="2147483722"/>
              <pc:sldLayoutMk cId="3773546015" sldId="2147483746"/>
              <ac:spMk id="3" creationId="{00000000-0000-0000-0000-000000000000}"/>
            </ac:spMkLst>
          </pc:spChg>
          <pc:spChg chg="mod">
            <ac:chgData name="Bohms, H.M. (Michel)" userId="f0b80a2c-ca6a-4850-9433-81e4d17ec5c1" providerId="ADAL" clId="{FCB448EA-6AB6-4D36-914C-E7A4A5CE42CA}" dt="2021-10-26T14:41:03.166" v="4921" actId="790"/>
            <ac:spMkLst>
              <pc:docMk/>
              <pc:sldMasterMk cId="1205490745" sldId="2147483722"/>
              <pc:sldLayoutMk cId="3773546015" sldId="2147483746"/>
              <ac:spMk id="4" creationId="{00000000-0000-0000-0000-000000000000}"/>
            </ac:spMkLst>
          </pc:spChg>
        </pc:sldLayoutChg>
        <pc:sldLayoutChg chg="modSp mod">
          <pc:chgData name="Bohms, H.M. (Michel)" userId="f0b80a2c-ca6a-4850-9433-81e4d17ec5c1" providerId="ADAL" clId="{FCB448EA-6AB6-4D36-914C-E7A4A5CE42CA}" dt="2021-10-26T14:41:03.181" v="4931" actId="790"/>
          <pc:sldLayoutMkLst>
            <pc:docMk/>
            <pc:sldMasterMk cId="1205490745" sldId="2147483722"/>
            <pc:sldLayoutMk cId="3988825937" sldId="2147483747"/>
          </pc:sldLayoutMkLst>
          <pc:spChg chg="mod">
            <ac:chgData name="Bohms, H.M. (Michel)" userId="f0b80a2c-ca6a-4850-9433-81e4d17ec5c1" providerId="ADAL" clId="{FCB448EA-6AB6-4D36-914C-E7A4A5CE42CA}" dt="2021-10-26T14:41:03.175" v="4927" actId="790"/>
            <ac:spMkLst>
              <pc:docMk/>
              <pc:sldMasterMk cId="1205490745" sldId="2147483722"/>
              <pc:sldLayoutMk cId="3988825937" sldId="2147483747"/>
              <ac:spMk id="2" creationId="{3B651867-704C-4177-BCB4-C6E012F4881A}"/>
            </ac:spMkLst>
          </pc:spChg>
          <pc:spChg chg="mod">
            <ac:chgData name="Bohms, H.M. (Michel)" userId="f0b80a2c-ca6a-4850-9433-81e4d17ec5c1" providerId="ADAL" clId="{FCB448EA-6AB6-4D36-914C-E7A4A5CE42CA}" dt="2021-10-26T14:41:03.177" v="4928" actId="790"/>
            <ac:spMkLst>
              <pc:docMk/>
              <pc:sldMasterMk cId="1205490745" sldId="2147483722"/>
              <pc:sldLayoutMk cId="3988825937" sldId="2147483747"/>
              <ac:spMk id="3" creationId="{B209A673-6F96-4E41-B87E-65A50C7BC352}"/>
            </ac:spMkLst>
          </pc:spChg>
          <pc:spChg chg="mod">
            <ac:chgData name="Bohms, H.M. (Michel)" userId="f0b80a2c-ca6a-4850-9433-81e4d17ec5c1" providerId="ADAL" clId="{FCB448EA-6AB6-4D36-914C-E7A4A5CE42CA}" dt="2021-10-26T14:41:03.178" v="4929" actId="790"/>
            <ac:spMkLst>
              <pc:docMk/>
              <pc:sldMasterMk cId="1205490745" sldId="2147483722"/>
              <pc:sldLayoutMk cId="3988825937" sldId="2147483747"/>
              <ac:spMk id="4" creationId="{0E6F5EF4-BDEF-40FA-83D0-8A2238ECE222}"/>
            </ac:spMkLst>
          </pc:spChg>
          <pc:spChg chg="mod">
            <ac:chgData name="Bohms, H.M. (Michel)" userId="f0b80a2c-ca6a-4850-9433-81e4d17ec5c1" providerId="ADAL" clId="{FCB448EA-6AB6-4D36-914C-E7A4A5CE42CA}" dt="2021-10-26T14:41:03.180" v="4930" actId="790"/>
            <ac:spMkLst>
              <pc:docMk/>
              <pc:sldMasterMk cId="1205490745" sldId="2147483722"/>
              <pc:sldLayoutMk cId="3988825937" sldId="2147483747"/>
              <ac:spMk id="5" creationId="{F2EC47E2-0C14-41BA-9779-447F38EB09C8}"/>
            </ac:spMkLst>
          </pc:spChg>
          <pc:spChg chg="mod">
            <ac:chgData name="Bohms, H.M. (Michel)" userId="f0b80a2c-ca6a-4850-9433-81e4d17ec5c1" providerId="ADAL" clId="{FCB448EA-6AB6-4D36-914C-E7A4A5CE42CA}" dt="2021-10-26T14:41:03.181" v="4931" actId="790"/>
            <ac:spMkLst>
              <pc:docMk/>
              <pc:sldMasterMk cId="1205490745" sldId="2147483722"/>
              <pc:sldLayoutMk cId="3988825937" sldId="2147483747"/>
              <ac:spMk id="6" creationId="{4CE660D4-1BE2-4614-8D7B-E4D0983CB38C}"/>
            </ac:spMkLst>
          </pc:spChg>
        </pc:sldLayoutChg>
      </pc:sldMasterChg>
      <pc:sldMasterChg chg="modSp mod modSldLayout">
        <pc:chgData name="Bohms, H.M. (Michel)" userId="f0b80a2c-ca6a-4850-9433-81e4d17ec5c1" providerId="ADAL" clId="{FCB448EA-6AB6-4D36-914C-E7A4A5CE42CA}" dt="2021-10-26T14:41:03.491" v="5198"/>
        <pc:sldMasterMkLst>
          <pc:docMk/>
          <pc:sldMasterMk cId="1503104011" sldId="2147483748"/>
        </pc:sldMasterMkLst>
        <pc:spChg chg="mod">
          <ac:chgData name="Bohms, H.M. (Michel)" userId="f0b80a2c-ca6a-4850-9433-81e4d17ec5c1" providerId="ADAL" clId="{FCB448EA-6AB6-4D36-914C-E7A4A5CE42CA}" dt="2021-10-26T14:41:03.190" v="4936" actId="790"/>
          <ac:spMkLst>
            <pc:docMk/>
            <pc:sldMasterMk cId="1503104011" sldId="2147483748"/>
            <ac:spMk id="2" creationId="{00000000-0000-0000-0000-000000000000}"/>
          </ac:spMkLst>
        </pc:spChg>
        <pc:spChg chg="mod">
          <ac:chgData name="Bohms, H.M. (Michel)" userId="f0b80a2c-ca6a-4850-9433-81e4d17ec5c1" providerId="ADAL" clId="{FCB448EA-6AB6-4D36-914C-E7A4A5CE42CA}" dt="2021-10-26T14:41:03.185" v="4933" actId="790"/>
          <ac:spMkLst>
            <pc:docMk/>
            <pc:sldMasterMk cId="1503104011" sldId="2147483748"/>
            <ac:spMk id="3" creationId="{00000000-0000-0000-0000-000000000000}"/>
          </ac:spMkLst>
        </pc:spChg>
        <pc:spChg chg="mod">
          <ac:chgData name="Bohms, H.M. (Michel)" userId="f0b80a2c-ca6a-4850-9433-81e4d17ec5c1" providerId="ADAL" clId="{FCB448EA-6AB6-4D36-914C-E7A4A5CE42CA}" dt="2021-10-26T14:41:03.188" v="4935" actId="790"/>
          <ac:spMkLst>
            <pc:docMk/>
            <pc:sldMasterMk cId="1503104011" sldId="2147483748"/>
            <ac:spMk id="4" creationId="{AF8099B3-10E2-46C1-BF04-AE3AD12B9054}"/>
          </ac:spMkLst>
        </pc:spChg>
        <pc:spChg chg="mod">
          <ac:chgData name="Bohms, H.M. (Michel)" userId="f0b80a2c-ca6a-4850-9433-81e4d17ec5c1" providerId="ADAL" clId="{FCB448EA-6AB6-4D36-914C-E7A4A5CE42CA}" dt="2021-10-26T14:41:03.187" v="4934" actId="790"/>
          <ac:spMkLst>
            <pc:docMk/>
            <pc:sldMasterMk cId="1503104011" sldId="2147483748"/>
            <ac:spMk id="6" creationId="{48A9FB6B-5087-4423-A1CA-6D25601F6E77}"/>
          </ac:spMkLst>
        </pc:spChg>
        <pc:spChg chg="mod">
          <ac:chgData name="Bohms, H.M. (Michel)" userId="f0b80a2c-ca6a-4850-9433-81e4d17ec5c1" providerId="ADAL" clId="{FCB448EA-6AB6-4D36-914C-E7A4A5CE42CA}" dt="2021-10-26T14:41:03.183" v="4932" actId="790"/>
          <ac:spMkLst>
            <pc:docMk/>
            <pc:sldMasterMk cId="1503104011" sldId="2147483748"/>
            <ac:spMk id="9" creationId="{CBEA4851-877C-40F6-B8BA-24A4A19AADE4}"/>
          </ac:spMkLst>
        </pc:spChg>
        <pc:sldLayoutChg chg="modSp mod">
          <pc:chgData name="Bohms, H.M. (Michel)" userId="f0b80a2c-ca6a-4850-9433-81e4d17ec5c1" providerId="ADAL" clId="{FCB448EA-6AB6-4D36-914C-E7A4A5CE42CA}" dt="2021-10-26T14:41:03.202" v="4947"/>
          <pc:sldLayoutMkLst>
            <pc:docMk/>
            <pc:sldMasterMk cId="1503104011" sldId="2147483748"/>
            <pc:sldLayoutMk cId="2889992831" sldId="2147483749"/>
          </pc:sldLayoutMkLst>
          <pc:spChg chg="mod">
            <ac:chgData name="Bohms, H.M. (Michel)" userId="f0b80a2c-ca6a-4850-9433-81e4d17ec5c1" providerId="ADAL" clId="{FCB448EA-6AB6-4D36-914C-E7A4A5CE42CA}" dt="2021-10-26T14:41:03.202" v="4947"/>
            <ac:spMkLst>
              <pc:docMk/>
              <pc:sldMasterMk cId="1503104011" sldId="2147483748"/>
              <pc:sldLayoutMk cId="2889992831" sldId="2147483749"/>
              <ac:spMk id="6" creationId="{00000000-0000-0000-0000-000000000000}"/>
            </ac:spMkLst>
          </pc:spChg>
          <pc:spChg chg="mod">
            <ac:chgData name="Bohms, H.M. (Michel)" userId="f0b80a2c-ca6a-4850-9433-81e4d17ec5c1" providerId="ADAL" clId="{FCB448EA-6AB6-4D36-914C-E7A4A5CE42CA}" dt="2021-10-26T14:41:03.201" v="4945" actId="20577"/>
            <ac:spMkLst>
              <pc:docMk/>
              <pc:sldMasterMk cId="1503104011" sldId="2147483748"/>
              <pc:sldLayoutMk cId="2889992831" sldId="2147483749"/>
              <ac:spMk id="7" creationId="{946905A8-314B-47D6-9A70-0C647876EC1C}"/>
            </ac:spMkLst>
          </pc:spChg>
          <pc:spChg chg="mod">
            <ac:chgData name="Bohms, H.M. (Michel)" userId="f0b80a2c-ca6a-4850-9433-81e4d17ec5c1" providerId="ADAL" clId="{FCB448EA-6AB6-4D36-914C-E7A4A5CE42CA}" dt="2021-10-26T14:41:03.202" v="4946"/>
            <ac:spMkLst>
              <pc:docMk/>
              <pc:sldMasterMk cId="1503104011" sldId="2147483748"/>
              <pc:sldLayoutMk cId="2889992831" sldId="2147483749"/>
              <ac:spMk id="9" creationId="{EF14CB9B-F149-429B-A5C3-71E7B5658D62}"/>
            </ac:spMkLst>
          </pc:spChg>
          <pc:spChg chg="mod">
            <ac:chgData name="Bohms, H.M. (Michel)" userId="f0b80a2c-ca6a-4850-9433-81e4d17ec5c1" providerId="ADAL" clId="{FCB448EA-6AB6-4D36-914C-E7A4A5CE42CA}" dt="2021-10-26T14:41:03.196" v="4942"/>
            <ac:spMkLst>
              <pc:docMk/>
              <pc:sldMasterMk cId="1503104011" sldId="2147483748"/>
              <pc:sldLayoutMk cId="2889992831" sldId="2147483749"/>
              <ac:spMk id="15" creationId="{209E820A-5DE9-4FC3-986A-5D1FB86C8AC7}"/>
            </ac:spMkLst>
          </pc:spChg>
          <pc:spChg chg="mod">
            <ac:chgData name="Bohms, H.M. (Michel)" userId="f0b80a2c-ca6a-4850-9433-81e4d17ec5c1" providerId="ADAL" clId="{FCB448EA-6AB6-4D36-914C-E7A4A5CE42CA}" dt="2021-10-26T14:41:03.192" v="4938"/>
            <ac:spMkLst>
              <pc:docMk/>
              <pc:sldMasterMk cId="1503104011" sldId="2147483748"/>
              <pc:sldLayoutMk cId="2889992831" sldId="2147483749"/>
              <ac:spMk id="144" creationId="{35F05C4C-6075-4158-98BE-256211DC58AE}"/>
            </ac:spMkLst>
          </pc:spChg>
          <pc:spChg chg="mod">
            <ac:chgData name="Bohms, H.M. (Michel)" userId="f0b80a2c-ca6a-4850-9433-81e4d17ec5c1" providerId="ADAL" clId="{FCB448EA-6AB6-4D36-914C-E7A4A5CE42CA}" dt="2021-10-26T14:41:03.193" v="4939"/>
            <ac:spMkLst>
              <pc:docMk/>
              <pc:sldMasterMk cId="1503104011" sldId="2147483748"/>
              <pc:sldLayoutMk cId="2889992831" sldId="2147483749"/>
              <ac:spMk id="147" creationId="{B7047D21-55FE-4B63-B1D8-8A610FAEFAF5}"/>
            </ac:spMkLst>
          </pc:spChg>
          <pc:spChg chg="mod">
            <ac:chgData name="Bohms, H.M. (Michel)" userId="f0b80a2c-ca6a-4850-9433-81e4d17ec5c1" providerId="ADAL" clId="{FCB448EA-6AB6-4D36-914C-E7A4A5CE42CA}" dt="2021-10-26T14:41:03.191" v="4937" actId="790"/>
            <ac:spMkLst>
              <pc:docMk/>
              <pc:sldMasterMk cId="1503104011" sldId="2147483748"/>
              <pc:sldLayoutMk cId="2889992831" sldId="2147483749"/>
              <ac:spMk id="148" creationId="{4A1F86EE-56C2-4FC7-A5E3-4FF8BAE206B8}"/>
            </ac:spMkLst>
          </pc:spChg>
          <pc:spChg chg="mod">
            <ac:chgData name="Bohms, H.M. (Michel)" userId="f0b80a2c-ca6a-4850-9433-81e4d17ec5c1" providerId="ADAL" clId="{FCB448EA-6AB6-4D36-914C-E7A4A5CE42CA}" dt="2021-10-26T14:41:03.196" v="4941" actId="790"/>
            <ac:spMkLst>
              <pc:docMk/>
              <pc:sldMasterMk cId="1503104011" sldId="2147483748"/>
              <pc:sldLayoutMk cId="2889992831" sldId="2147483749"/>
              <ac:spMk id="152" creationId="{FC38A077-DCB9-4498-8DB4-E60250F49476}"/>
            </ac:spMkLst>
          </pc:spChg>
          <pc:spChg chg="mod">
            <ac:chgData name="Bohms, H.M. (Michel)" userId="f0b80a2c-ca6a-4850-9433-81e4d17ec5c1" providerId="ADAL" clId="{FCB448EA-6AB6-4D36-914C-E7A4A5CE42CA}" dt="2021-10-26T14:41:03.194" v="4940" actId="790"/>
            <ac:spMkLst>
              <pc:docMk/>
              <pc:sldMasterMk cId="1503104011" sldId="2147483748"/>
              <pc:sldLayoutMk cId="2889992831" sldId="2147483749"/>
              <ac:spMk id="153" creationId="{4C9593A0-481A-4577-845D-CDCE33B1CEB4}"/>
            </ac:spMkLst>
          </pc:spChg>
        </pc:sldLayoutChg>
        <pc:sldLayoutChg chg="modSp mod">
          <pc:chgData name="Bohms, H.M. (Michel)" userId="f0b80a2c-ca6a-4850-9433-81e4d17ec5c1" providerId="ADAL" clId="{FCB448EA-6AB6-4D36-914C-E7A4A5CE42CA}" dt="2021-10-26T14:41:03.216" v="4966" actId="790"/>
          <pc:sldLayoutMkLst>
            <pc:docMk/>
            <pc:sldMasterMk cId="1503104011" sldId="2147483748"/>
            <pc:sldLayoutMk cId="892517444" sldId="2147483750"/>
          </pc:sldLayoutMkLst>
          <pc:spChg chg="mod">
            <ac:chgData name="Bohms, H.M. (Michel)" userId="f0b80a2c-ca6a-4850-9433-81e4d17ec5c1" providerId="ADAL" clId="{FCB448EA-6AB6-4D36-914C-E7A4A5CE42CA}" dt="2021-10-26T14:41:03.205" v="4949"/>
            <ac:spMkLst>
              <pc:docMk/>
              <pc:sldMasterMk cId="1503104011" sldId="2147483748"/>
              <pc:sldLayoutMk cId="892517444" sldId="2147483750"/>
              <ac:spMk id="3" creationId="{00000000-0000-0000-0000-000000000000}"/>
            </ac:spMkLst>
          </pc:spChg>
          <pc:spChg chg="mod">
            <ac:chgData name="Bohms, H.M. (Michel)" userId="f0b80a2c-ca6a-4850-9433-81e4d17ec5c1" providerId="ADAL" clId="{FCB448EA-6AB6-4D36-914C-E7A4A5CE42CA}" dt="2021-10-26T14:41:03.204" v="4948" actId="790"/>
            <ac:spMkLst>
              <pc:docMk/>
              <pc:sldMasterMk cId="1503104011" sldId="2147483748"/>
              <pc:sldLayoutMk cId="892517444" sldId="2147483750"/>
              <ac:spMk id="5" creationId="{DA6621DD-BDCD-46CA-8A6F-90B3DC62D7E8}"/>
            </ac:spMkLst>
          </pc:spChg>
          <pc:spChg chg="mod">
            <ac:chgData name="Bohms, H.M. (Michel)" userId="f0b80a2c-ca6a-4850-9433-81e4d17ec5c1" providerId="ADAL" clId="{FCB448EA-6AB6-4D36-914C-E7A4A5CE42CA}" dt="2021-10-26T14:41:03.214" v="4965"/>
            <ac:spMkLst>
              <pc:docMk/>
              <pc:sldMasterMk cId="1503104011" sldId="2147483748"/>
              <pc:sldLayoutMk cId="892517444" sldId="2147483750"/>
              <ac:spMk id="6" creationId="{D087FE13-DC03-4A42-925F-D0677F5B0C5C}"/>
            </ac:spMkLst>
          </pc:spChg>
          <pc:spChg chg="mod">
            <ac:chgData name="Bohms, H.M. (Michel)" userId="f0b80a2c-ca6a-4850-9433-81e4d17ec5c1" providerId="ADAL" clId="{FCB448EA-6AB6-4D36-914C-E7A4A5CE42CA}" dt="2021-10-26T14:41:03.216" v="4966" actId="790"/>
            <ac:spMkLst>
              <pc:docMk/>
              <pc:sldMasterMk cId="1503104011" sldId="2147483748"/>
              <pc:sldLayoutMk cId="892517444" sldId="2147483750"/>
              <ac:spMk id="7" creationId="{B76C25E1-07C9-4424-9735-917EC2818459}"/>
            </ac:spMkLst>
          </pc:spChg>
          <pc:spChg chg="mod">
            <ac:chgData name="Bohms, H.M. (Michel)" userId="f0b80a2c-ca6a-4850-9433-81e4d17ec5c1" providerId="ADAL" clId="{FCB448EA-6AB6-4D36-914C-E7A4A5CE42CA}" dt="2021-10-26T14:41:03.205" v="4950"/>
            <ac:spMkLst>
              <pc:docMk/>
              <pc:sldMasterMk cId="1503104011" sldId="2147483748"/>
              <pc:sldLayoutMk cId="892517444" sldId="2147483750"/>
              <ac:spMk id="130" creationId="{09139BB3-0E95-42DB-B5FD-B804238C47E7}"/>
            </ac:spMkLst>
          </pc:spChg>
          <pc:spChg chg="mod">
            <ac:chgData name="Bohms, H.M. (Michel)" userId="f0b80a2c-ca6a-4850-9433-81e4d17ec5c1" providerId="ADAL" clId="{FCB448EA-6AB6-4D36-914C-E7A4A5CE42CA}" dt="2021-10-26T14:41:03.206" v="4951"/>
            <ac:spMkLst>
              <pc:docMk/>
              <pc:sldMasterMk cId="1503104011" sldId="2147483748"/>
              <pc:sldLayoutMk cId="892517444" sldId="2147483750"/>
              <ac:spMk id="131" creationId="{0193F33A-B169-4E6C-A0E4-1C401F03326A}"/>
            </ac:spMkLst>
          </pc:spChg>
          <pc:spChg chg="mod">
            <ac:chgData name="Bohms, H.M. (Michel)" userId="f0b80a2c-ca6a-4850-9433-81e4d17ec5c1" providerId="ADAL" clId="{FCB448EA-6AB6-4D36-914C-E7A4A5CE42CA}" dt="2021-10-26T14:41:03.206" v="4952"/>
            <ac:spMkLst>
              <pc:docMk/>
              <pc:sldMasterMk cId="1503104011" sldId="2147483748"/>
              <pc:sldLayoutMk cId="892517444" sldId="2147483750"/>
              <ac:spMk id="132" creationId="{CFDDF722-2134-44DD-9F42-55A2163355CF}"/>
            </ac:spMkLst>
          </pc:spChg>
          <pc:spChg chg="mod">
            <ac:chgData name="Bohms, H.M. (Michel)" userId="f0b80a2c-ca6a-4850-9433-81e4d17ec5c1" providerId="ADAL" clId="{FCB448EA-6AB6-4D36-914C-E7A4A5CE42CA}" dt="2021-10-26T14:41:03.207" v="4953"/>
            <ac:spMkLst>
              <pc:docMk/>
              <pc:sldMasterMk cId="1503104011" sldId="2147483748"/>
              <pc:sldLayoutMk cId="892517444" sldId="2147483750"/>
              <ac:spMk id="133" creationId="{E2A18408-6710-416E-8413-E2AF616D91BC}"/>
            </ac:spMkLst>
          </pc:spChg>
          <pc:spChg chg="mod">
            <ac:chgData name="Bohms, H.M. (Michel)" userId="f0b80a2c-ca6a-4850-9433-81e4d17ec5c1" providerId="ADAL" clId="{FCB448EA-6AB6-4D36-914C-E7A4A5CE42CA}" dt="2021-10-26T14:41:03.207" v="4954"/>
            <ac:spMkLst>
              <pc:docMk/>
              <pc:sldMasterMk cId="1503104011" sldId="2147483748"/>
              <pc:sldLayoutMk cId="892517444" sldId="2147483750"/>
              <ac:spMk id="134" creationId="{432466DB-08EE-4A9B-B739-16F0BD593113}"/>
            </ac:spMkLst>
          </pc:spChg>
          <pc:spChg chg="mod">
            <ac:chgData name="Bohms, H.M. (Michel)" userId="f0b80a2c-ca6a-4850-9433-81e4d17ec5c1" providerId="ADAL" clId="{FCB448EA-6AB6-4D36-914C-E7A4A5CE42CA}" dt="2021-10-26T14:41:03.208" v="4955"/>
            <ac:spMkLst>
              <pc:docMk/>
              <pc:sldMasterMk cId="1503104011" sldId="2147483748"/>
              <pc:sldLayoutMk cId="892517444" sldId="2147483750"/>
              <ac:spMk id="135" creationId="{FB1B3F49-2D34-4B2A-8143-8FF9313EDD5E}"/>
            </ac:spMkLst>
          </pc:spChg>
          <pc:spChg chg="mod">
            <ac:chgData name="Bohms, H.M. (Michel)" userId="f0b80a2c-ca6a-4850-9433-81e4d17ec5c1" providerId="ADAL" clId="{FCB448EA-6AB6-4D36-914C-E7A4A5CE42CA}" dt="2021-10-26T14:41:03.208" v="4956"/>
            <ac:spMkLst>
              <pc:docMk/>
              <pc:sldMasterMk cId="1503104011" sldId="2147483748"/>
              <pc:sldLayoutMk cId="892517444" sldId="2147483750"/>
              <ac:spMk id="136" creationId="{90076CCB-0A34-4B58-AD13-14B30D4E58E6}"/>
            </ac:spMkLst>
          </pc:spChg>
          <pc:spChg chg="mod">
            <ac:chgData name="Bohms, H.M. (Michel)" userId="f0b80a2c-ca6a-4850-9433-81e4d17ec5c1" providerId="ADAL" clId="{FCB448EA-6AB6-4D36-914C-E7A4A5CE42CA}" dt="2021-10-26T14:41:03.209" v="4957"/>
            <ac:spMkLst>
              <pc:docMk/>
              <pc:sldMasterMk cId="1503104011" sldId="2147483748"/>
              <pc:sldLayoutMk cId="892517444" sldId="2147483750"/>
              <ac:spMk id="137" creationId="{6E4C1E79-BFB4-49E2-B8B4-704FE08A0221}"/>
            </ac:spMkLst>
          </pc:spChg>
          <pc:spChg chg="mod">
            <ac:chgData name="Bohms, H.M. (Michel)" userId="f0b80a2c-ca6a-4850-9433-81e4d17ec5c1" providerId="ADAL" clId="{FCB448EA-6AB6-4D36-914C-E7A4A5CE42CA}" dt="2021-10-26T14:41:03.209" v="4958"/>
            <ac:spMkLst>
              <pc:docMk/>
              <pc:sldMasterMk cId="1503104011" sldId="2147483748"/>
              <pc:sldLayoutMk cId="892517444" sldId="2147483750"/>
              <ac:spMk id="138" creationId="{DC76EBBF-0030-4AA1-BF10-48A92A06B59F}"/>
            </ac:spMkLst>
          </pc:spChg>
          <pc:spChg chg="mod">
            <ac:chgData name="Bohms, H.M. (Michel)" userId="f0b80a2c-ca6a-4850-9433-81e4d17ec5c1" providerId="ADAL" clId="{FCB448EA-6AB6-4D36-914C-E7A4A5CE42CA}" dt="2021-10-26T14:41:03.210" v="4959"/>
            <ac:spMkLst>
              <pc:docMk/>
              <pc:sldMasterMk cId="1503104011" sldId="2147483748"/>
              <pc:sldLayoutMk cId="892517444" sldId="2147483750"/>
              <ac:spMk id="139" creationId="{5017CD28-C2AF-4032-B589-1423BFA89F05}"/>
            </ac:spMkLst>
          </pc:spChg>
          <pc:spChg chg="mod">
            <ac:chgData name="Bohms, H.M. (Michel)" userId="f0b80a2c-ca6a-4850-9433-81e4d17ec5c1" providerId="ADAL" clId="{FCB448EA-6AB6-4D36-914C-E7A4A5CE42CA}" dt="2021-10-26T14:41:03.210" v="4960"/>
            <ac:spMkLst>
              <pc:docMk/>
              <pc:sldMasterMk cId="1503104011" sldId="2147483748"/>
              <pc:sldLayoutMk cId="892517444" sldId="2147483750"/>
              <ac:spMk id="140" creationId="{FBA4AAE8-8D5F-4224-B74C-AFE8DAA7B73B}"/>
            </ac:spMkLst>
          </pc:spChg>
          <pc:spChg chg="mod">
            <ac:chgData name="Bohms, H.M. (Michel)" userId="f0b80a2c-ca6a-4850-9433-81e4d17ec5c1" providerId="ADAL" clId="{FCB448EA-6AB6-4D36-914C-E7A4A5CE42CA}" dt="2021-10-26T14:41:03.211" v="4961"/>
            <ac:spMkLst>
              <pc:docMk/>
              <pc:sldMasterMk cId="1503104011" sldId="2147483748"/>
              <pc:sldLayoutMk cId="892517444" sldId="2147483750"/>
              <ac:spMk id="141" creationId="{6805760E-C026-4BB8-A85F-3C2FF927F6F4}"/>
            </ac:spMkLst>
          </pc:spChg>
          <pc:spChg chg="mod">
            <ac:chgData name="Bohms, H.M. (Michel)" userId="f0b80a2c-ca6a-4850-9433-81e4d17ec5c1" providerId="ADAL" clId="{FCB448EA-6AB6-4D36-914C-E7A4A5CE42CA}" dt="2021-10-26T14:41:03.212" v="4962"/>
            <ac:spMkLst>
              <pc:docMk/>
              <pc:sldMasterMk cId="1503104011" sldId="2147483748"/>
              <pc:sldLayoutMk cId="892517444" sldId="2147483750"/>
              <ac:spMk id="142" creationId="{230160BE-302E-4C96-96A3-7B349A370C8E}"/>
            </ac:spMkLst>
          </pc:spChg>
          <pc:spChg chg="mod">
            <ac:chgData name="Bohms, H.M. (Michel)" userId="f0b80a2c-ca6a-4850-9433-81e4d17ec5c1" providerId="ADAL" clId="{FCB448EA-6AB6-4D36-914C-E7A4A5CE42CA}" dt="2021-10-26T14:41:03.213" v="4963"/>
            <ac:spMkLst>
              <pc:docMk/>
              <pc:sldMasterMk cId="1503104011" sldId="2147483748"/>
              <pc:sldLayoutMk cId="892517444" sldId="2147483750"/>
              <ac:spMk id="143" creationId="{A7A2C18B-31F8-41AE-9CE0-F6E0827E24D3}"/>
            </ac:spMkLst>
          </pc:spChg>
          <pc:spChg chg="mod">
            <ac:chgData name="Bohms, H.M. (Michel)" userId="f0b80a2c-ca6a-4850-9433-81e4d17ec5c1" providerId="ADAL" clId="{FCB448EA-6AB6-4D36-914C-E7A4A5CE42CA}" dt="2021-10-26T14:41:03.214" v="4964"/>
            <ac:spMkLst>
              <pc:docMk/>
              <pc:sldMasterMk cId="1503104011" sldId="2147483748"/>
              <pc:sldLayoutMk cId="892517444" sldId="2147483750"/>
              <ac:spMk id="144" creationId="{5863A4F4-EC3F-4D3A-BA06-224079A5A54A}"/>
            </ac:spMkLst>
          </pc:spChg>
        </pc:sldLayoutChg>
        <pc:sldLayoutChg chg="modSp mod">
          <pc:chgData name="Bohms, H.M. (Michel)" userId="f0b80a2c-ca6a-4850-9433-81e4d17ec5c1" providerId="ADAL" clId="{FCB448EA-6AB6-4D36-914C-E7A4A5CE42CA}" dt="2021-10-26T14:41:03.238" v="5001" actId="790"/>
          <pc:sldLayoutMkLst>
            <pc:docMk/>
            <pc:sldMasterMk cId="1503104011" sldId="2147483748"/>
            <pc:sldLayoutMk cId="54353590" sldId="2147483751"/>
          </pc:sldLayoutMkLst>
          <pc:spChg chg="mod">
            <ac:chgData name="Bohms, H.M. (Michel)" userId="f0b80a2c-ca6a-4850-9433-81e4d17ec5c1" providerId="ADAL" clId="{FCB448EA-6AB6-4D36-914C-E7A4A5CE42CA}" dt="2021-10-26T14:41:03.218" v="4968"/>
            <ac:spMkLst>
              <pc:docMk/>
              <pc:sldMasterMk cId="1503104011" sldId="2147483748"/>
              <pc:sldLayoutMk cId="54353590" sldId="2147483751"/>
              <ac:spMk id="3" creationId="{00000000-0000-0000-0000-000000000000}"/>
            </ac:spMkLst>
          </pc:spChg>
          <pc:spChg chg="mod">
            <ac:chgData name="Bohms, H.M. (Michel)" userId="f0b80a2c-ca6a-4850-9433-81e4d17ec5c1" providerId="ADAL" clId="{FCB448EA-6AB6-4D36-914C-E7A4A5CE42CA}" dt="2021-10-26T14:41:03.217" v="4967" actId="790"/>
            <ac:spMkLst>
              <pc:docMk/>
              <pc:sldMasterMk cId="1503104011" sldId="2147483748"/>
              <pc:sldLayoutMk cId="54353590" sldId="2147483751"/>
              <ac:spMk id="5" creationId="{DA6621DD-BDCD-46CA-8A6F-90B3DC62D7E8}"/>
            </ac:spMkLst>
          </pc:spChg>
          <pc:spChg chg="mod">
            <ac:chgData name="Bohms, H.M. (Michel)" userId="f0b80a2c-ca6a-4850-9433-81e4d17ec5c1" providerId="ADAL" clId="{FCB448EA-6AB6-4D36-914C-E7A4A5CE42CA}" dt="2021-10-26T14:41:03.237" v="5000"/>
            <ac:spMkLst>
              <pc:docMk/>
              <pc:sldMasterMk cId="1503104011" sldId="2147483748"/>
              <pc:sldLayoutMk cId="54353590" sldId="2147483751"/>
              <ac:spMk id="6" creationId="{D087FE13-DC03-4A42-925F-D0677F5B0C5C}"/>
            </ac:spMkLst>
          </pc:spChg>
          <pc:spChg chg="mod">
            <ac:chgData name="Bohms, H.M. (Michel)" userId="f0b80a2c-ca6a-4850-9433-81e4d17ec5c1" providerId="ADAL" clId="{FCB448EA-6AB6-4D36-914C-E7A4A5CE42CA}" dt="2021-10-26T14:41:03.238" v="5001" actId="790"/>
            <ac:spMkLst>
              <pc:docMk/>
              <pc:sldMasterMk cId="1503104011" sldId="2147483748"/>
              <pc:sldLayoutMk cId="54353590" sldId="2147483751"/>
              <ac:spMk id="7" creationId="{8DF4131D-4D75-4BED-8DFA-0D0179676F7F}"/>
            </ac:spMkLst>
          </pc:spChg>
          <pc:spChg chg="mod">
            <ac:chgData name="Bohms, H.M. (Michel)" userId="f0b80a2c-ca6a-4850-9433-81e4d17ec5c1" providerId="ADAL" clId="{FCB448EA-6AB6-4D36-914C-E7A4A5CE42CA}" dt="2021-10-26T14:41:03.227" v="4984"/>
            <ac:spMkLst>
              <pc:docMk/>
              <pc:sldMasterMk cId="1503104011" sldId="2147483748"/>
              <pc:sldLayoutMk cId="54353590" sldId="2147483751"/>
              <ac:spMk id="37" creationId="{159BAF31-401A-4522-8239-DF2606BF8C84}"/>
            </ac:spMkLst>
          </pc:spChg>
          <pc:spChg chg="mod">
            <ac:chgData name="Bohms, H.M. (Michel)" userId="f0b80a2c-ca6a-4850-9433-81e4d17ec5c1" providerId="ADAL" clId="{FCB448EA-6AB6-4D36-914C-E7A4A5CE42CA}" dt="2021-10-26T14:41:03.227" v="4985"/>
            <ac:spMkLst>
              <pc:docMk/>
              <pc:sldMasterMk cId="1503104011" sldId="2147483748"/>
              <pc:sldLayoutMk cId="54353590" sldId="2147483751"/>
              <ac:spMk id="38" creationId="{7699DD38-CBE1-49F3-B134-D210BF837DBC}"/>
            </ac:spMkLst>
          </pc:spChg>
          <pc:spChg chg="mod">
            <ac:chgData name="Bohms, H.M. (Michel)" userId="f0b80a2c-ca6a-4850-9433-81e4d17ec5c1" providerId="ADAL" clId="{FCB448EA-6AB6-4D36-914C-E7A4A5CE42CA}" dt="2021-10-26T14:41:03.228" v="4986"/>
            <ac:spMkLst>
              <pc:docMk/>
              <pc:sldMasterMk cId="1503104011" sldId="2147483748"/>
              <pc:sldLayoutMk cId="54353590" sldId="2147483751"/>
              <ac:spMk id="39" creationId="{139E2BA3-2E7E-4A78-9EC4-D3DAD4BBE7B0}"/>
            </ac:spMkLst>
          </pc:spChg>
          <pc:spChg chg="mod">
            <ac:chgData name="Bohms, H.M. (Michel)" userId="f0b80a2c-ca6a-4850-9433-81e4d17ec5c1" providerId="ADAL" clId="{FCB448EA-6AB6-4D36-914C-E7A4A5CE42CA}" dt="2021-10-26T14:41:03.229" v="4987"/>
            <ac:spMkLst>
              <pc:docMk/>
              <pc:sldMasterMk cId="1503104011" sldId="2147483748"/>
              <pc:sldLayoutMk cId="54353590" sldId="2147483751"/>
              <ac:spMk id="40" creationId="{38FB84D3-2688-4F98-9FA5-C5F2C41CB727}"/>
            </ac:spMkLst>
          </pc:spChg>
          <pc:spChg chg="mod">
            <ac:chgData name="Bohms, H.M. (Michel)" userId="f0b80a2c-ca6a-4850-9433-81e4d17ec5c1" providerId="ADAL" clId="{FCB448EA-6AB6-4D36-914C-E7A4A5CE42CA}" dt="2021-10-26T14:41:03.230" v="4988"/>
            <ac:spMkLst>
              <pc:docMk/>
              <pc:sldMasterMk cId="1503104011" sldId="2147483748"/>
              <pc:sldLayoutMk cId="54353590" sldId="2147483751"/>
              <ac:spMk id="41" creationId="{00A315A9-D390-4556-A3F2-7E26F96CB535}"/>
            </ac:spMkLst>
          </pc:spChg>
          <pc:spChg chg="mod">
            <ac:chgData name="Bohms, H.M. (Michel)" userId="f0b80a2c-ca6a-4850-9433-81e4d17ec5c1" providerId="ADAL" clId="{FCB448EA-6AB6-4D36-914C-E7A4A5CE42CA}" dt="2021-10-26T14:41:03.230" v="4989"/>
            <ac:spMkLst>
              <pc:docMk/>
              <pc:sldMasterMk cId="1503104011" sldId="2147483748"/>
              <pc:sldLayoutMk cId="54353590" sldId="2147483751"/>
              <ac:spMk id="42" creationId="{549A183C-5680-4674-966F-9F9037BAB937}"/>
            </ac:spMkLst>
          </pc:spChg>
          <pc:spChg chg="mod">
            <ac:chgData name="Bohms, H.M. (Michel)" userId="f0b80a2c-ca6a-4850-9433-81e4d17ec5c1" providerId="ADAL" clId="{FCB448EA-6AB6-4D36-914C-E7A4A5CE42CA}" dt="2021-10-26T14:41:03.231" v="4990"/>
            <ac:spMkLst>
              <pc:docMk/>
              <pc:sldMasterMk cId="1503104011" sldId="2147483748"/>
              <pc:sldLayoutMk cId="54353590" sldId="2147483751"/>
              <ac:spMk id="43" creationId="{CFC607E6-BA85-4065-910B-042AA1A77F40}"/>
            </ac:spMkLst>
          </pc:spChg>
          <pc:spChg chg="mod">
            <ac:chgData name="Bohms, H.M. (Michel)" userId="f0b80a2c-ca6a-4850-9433-81e4d17ec5c1" providerId="ADAL" clId="{FCB448EA-6AB6-4D36-914C-E7A4A5CE42CA}" dt="2021-10-26T14:41:03.231" v="4991"/>
            <ac:spMkLst>
              <pc:docMk/>
              <pc:sldMasterMk cId="1503104011" sldId="2147483748"/>
              <pc:sldLayoutMk cId="54353590" sldId="2147483751"/>
              <ac:spMk id="44" creationId="{943BB5C3-FAA3-48A0-941A-CC3CDDD055B8}"/>
            </ac:spMkLst>
          </pc:spChg>
          <pc:spChg chg="mod">
            <ac:chgData name="Bohms, H.M. (Michel)" userId="f0b80a2c-ca6a-4850-9433-81e4d17ec5c1" providerId="ADAL" clId="{FCB448EA-6AB6-4D36-914C-E7A4A5CE42CA}" dt="2021-10-26T14:41:03.232" v="4992"/>
            <ac:spMkLst>
              <pc:docMk/>
              <pc:sldMasterMk cId="1503104011" sldId="2147483748"/>
              <pc:sldLayoutMk cId="54353590" sldId="2147483751"/>
              <ac:spMk id="45" creationId="{EF601F0D-CE41-43DA-B00B-A7D60F7DA54D}"/>
            </ac:spMkLst>
          </pc:spChg>
          <pc:spChg chg="mod">
            <ac:chgData name="Bohms, H.M. (Michel)" userId="f0b80a2c-ca6a-4850-9433-81e4d17ec5c1" providerId="ADAL" clId="{FCB448EA-6AB6-4D36-914C-E7A4A5CE42CA}" dt="2021-10-26T14:41:03.232" v="4993"/>
            <ac:spMkLst>
              <pc:docMk/>
              <pc:sldMasterMk cId="1503104011" sldId="2147483748"/>
              <pc:sldLayoutMk cId="54353590" sldId="2147483751"/>
              <ac:spMk id="46" creationId="{E1D3C620-65F9-41B7-AA68-735B7415C21E}"/>
            </ac:spMkLst>
          </pc:spChg>
          <pc:spChg chg="mod">
            <ac:chgData name="Bohms, H.M. (Michel)" userId="f0b80a2c-ca6a-4850-9433-81e4d17ec5c1" providerId="ADAL" clId="{FCB448EA-6AB6-4D36-914C-E7A4A5CE42CA}" dt="2021-10-26T14:41:03.233" v="4994"/>
            <ac:spMkLst>
              <pc:docMk/>
              <pc:sldMasterMk cId="1503104011" sldId="2147483748"/>
              <pc:sldLayoutMk cId="54353590" sldId="2147483751"/>
              <ac:spMk id="47" creationId="{3C04333A-416D-4964-954C-3521DDB3317E}"/>
            </ac:spMkLst>
          </pc:spChg>
          <pc:spChg chg="mod">
            <ac:chgData name="Bohms, H.M. (Michel)" userId="f0b80a2c-ca6a-4850-9433-81e4d17ec5c1" providerId="ADAL" clId="{FCB448EA-6AB6-4D36-914C-E7A4A5CE42CA}" dt="2021-10-26T14:41:03.233" v="4995"/>
            <ac:spMkLst>
              <pc:docMk/>
              <pc:sldMasterMk cId="1503104011" sldId="2147483748"/>
              <pc:sldLayoutMk cId="54353590" sldId="2147483751"/>
              <ac:spMk id="48" creationId="{4FC49E30-4FA8-4F0A-944A-6C1A822C18A5}"/>
            </ac:spMkLst>
          </pc:spChg>
          <pc:spChg chg="mod">
            <ac:chgData name="Bohms, H.M. (Michel)" userId="f0b80a2c-ca6a-4850-9433-81e4d17ec5c1" providerId="ADAL" clId="{FCB448EA-6AB6-4D36-914C-E7A4A5CE42CA}" dt="2021-10-26T14:41:03.234" v="4996"/>
            <ac:spMkLst>
              <pc:docMk/>
              <pc:sldMasterMk cId="1503104011" sldId="2147483748"/>
              <pc:sldLayoutMk cId="54353590" sldId="2147483751"/>
              <ac:spMk id="49" creationId="{8E23D2B4-97F7-4CE2-BC69-CEC7CBDC49ED}"/>
            </ac:spMkLst>
          </pc:spChg>
          <pc:spChg chg="mod">
            <ac:chgData name="Bohms, H.M. (Michel)" userId="f0b80a2c-ca6a-4850-9433-81e4d17ec5c1" providerId="ADAL" clId="{FCB448EA-6AB6-4D36-914C-E7A4A5CE42CA}" dt="2021-10-26T14:41:03.234" v="4997"/>
            <ac:spMkLst>
              <pc:docMk/>
              <pc:sldMasterMk cId="1503104011" sldId="2147483748"/>
              <pc:sldLayoutMk cId="54353590" sldId="2147483751"/>
              <ac:spMk id="50" creationId="{B98D1A3C-5F1B-4B81-8873-18B6470606EC}"/>
            </ac:spMkLst>
          </pc:spChg>
          <pc:spChg chg="mod">
            <ac:chgData name="Bohms, H.M. (Michel)" userId="f0b80a2c-ca6a-4850-9433-81e4d17ec5c1" providerId="ADAL" clId="{FCB448EA-6AB6-4D36-914C-E7A4A5CE42CA}" dt="2021-10-26T14:41:03.235" v="4998"/>
            <ac:spMkLst>
              <pc:docMk/>
              <pc:sldMasterMk cId="1503104011" sldId="2147483748"/>
              <pc:sldLayoutMk cId="54353590" sldId="2147483751"/>
              <ac:spMk id="51" creationId="{B29D1E31-7886-4731-8E0D-12B2188B6ACE}"/>
            </ac:spMkLst>
          </pc:spChg>
          <pc:spChg chg="mod">
            <ac:chgData name="Bohms, H.M. (Michel)" userId="f0b80a2c-ca6a-4850-9433-81e4d17ec5c1" providerId="ADAL" clId="{FCB448EA-6AB6-4D36-914C-E7A4A5CE42CA}" dt="2021-10-26T14:41:03.236" v="4999"/>
            <ac:spMkLst>
              <pc:docMk/>
              <pc:sldMasterMk cId="1503104011" sldId="2147483748"/>
              <pc:sldLayoutMk cId="54353590" sldId="2147483751"/>
              <ac:spMk id="52" creationId="{A338A0D5-3C79-4D00-BF67-5930E6B0A414}"/>
            </ac:spMkLst>
          </pc:spChg>
          <pc:spChg chg="mod">
            <ac:chgData name="Bohms, H.M. (Michel)" userId="f0b80a2c-ca6a-4850-9433-81e4d17ec5c1" providerId="ADAL" clId="{FCB448EA-6AB6-4D36-914C-E7A4A5CE42CA}" dt="2021-10-26T14:41:03.218" v="4969"/>
            <ac:spMkLst>
              <pc:docMk/>
              <pc:sldMasterMk cId="1503104011" sldId="2147483748"/>
              <pc:sldLayoutMk cId="54353590" sldId="2147483751"/>
              <ac:spMk id="130" creationId="{09139BB3-0E95-42DB-B5FD-B804238C47E7}"/>
            </ac:spMkLst>
          </pc:spChg>
          <pc:spChg chg="mod">
            <ac:chgData name="Bohms, H.M. (Michel)" userId="f0b80a2c-ca6a-4850-9433-81e4d17ec5c1" providerId="ADAL" clId="{FCB448EA-6AB6-4D36-914C-E7A4A5CE42CA}" dt="2021-10-26T14:41:03.219" v="4970"/>
            <ac:spMkLst>
              <pc:docMk/>
              <pc:sldMasterMk cId="1503104011" sldId="2147483748"/>
              <pc:sldLayoutMk cId="54353590" sldId="2147483751"/>
              <ac:spMk id="131" creationId="{0193F33A-B169-4E6C-A0E4-1C401F03326A}"/>
            </ac:spMkLst>
          </pc:spChg>
          <pc:spChg chg="mod">
            <ac:chgData name="Bohms, H.M. (Michel)" userId="f0b80a2c-ca6a-4850-9433-81e4d17ec5c1" providerId="ADAL" clId="{FCB448EA-6AB6-4D36-914C-E7A4A5CE42CA}" dt="2021-10-26T14:41:03.219" v="4971"/>
            <ac:spMkLst>
              <pc:docMk/>
              <pc:sldMasterMk cId="1503104011" sldId="2147483748"/>
              <pc:sldLayoutMk cId="54353590" sldId="2147483751"/>
              <ac:spMk id="132" creationId="{CFDDF722-2134-44DD-9F42-55A2163355CF}"/>
            </ac:spMkLst>
          </pc:spChg>
          <pc:spChg chg="mod">
            <ac:chgData name="Bohms, H.M. (Michel)" userId="f0b80a2c-ca6a-4850-9433-81e4d17ec5c1" providerId="ADAL" clId="{FCB448EA-6AB6-4D36-914C-E7A4A5CE42CA}" dt="2021-10-26T14:41:03.220" v="4972"/>
            <ac:spMkLst>
              <pc:docMk/>
              <pc:sldMasterMk cId="1503104011" sldId="2147483748"/>
              <pc:sldLayoutMk cId="54353590" sldId="2147483751"/>
              <ac:spMk id="133" creationId="{E2A18408-6710-416E-8413-E2AF616D91BC}"/>
            </ac:spMkLst>
          </pc:spChg>
          <pc:spChg chg="mod">
            <ac:chgData name="Bohms, H.M. (Michel)" userId="f0b80a2c-ca6a-4850-9433-81e4d17ec5c1" providerId="ADAL" clId="{FCB448EA-6AB6-4D36-914C-E7A4A5CE42CA}" dt="2021-10-26T14:41:03.221" v="4973"/>
            <ac:spMkLst>
              <pc:docMk/>
              <pc:sldMasterMk cId="1503104011" sldId="2147483748"/>
              <pc:sldLayoutMk cId="54353590" sldId="2147483751"/>
              <ac:spMk id="134" creationId="{432466DB-08EE-4A9B-B739-16F0BD593113}"/>
            </ac:spMkLst>
          </pc:spChg>
          <pc:spChg chg="mod">
            <ac:chgData name="Bohms, H.M. (Michel)" userId="f0b80a2c-ca6a-4850-9433-81e4d17ec5c1" providerId="ADAL" clId="{FCB448EA-6AB6-4D36-914C-E7A4A5CE42CA}" dt="2021-10-26T14:41:03.222" v="4974"/>
            <ac:spMkLst>
              <pc:docMk/>
              <pc:sldMasterMk cId="1503104011" sldId="2147483748"/>
              <pc:sldLayoutMk cId="54353590" sldId="2147483751"/>
              <ac:spMk id="135" creationId="{FB1B3F49-2D34-4B2A-8143-8FF9313EDD5E}"/>
            </ac:spMkLst>
          </pc:spChg>
          <pc:spChg chg="mod">
            <ac:chgData name="Bohms, H.M. (Michel)" userId="f0b80a2c-ca6a-4850-9433-81e4d17ec5c1" providerId="ADAL" clId="{FCB448EA-6AB6-4D36-914C-E7A4A5CE42CA}" dt="2021-10-26T14:41:03.222" v="4975"/>
            <ac:spMkLst>
              <pc:docMk/>
              <pc:sldMasterMk cId="1503104011" sldId="2147483748"/>
              <pc:sldLayoutMk cId="54353590" sldId="2147483751"/>
              <ac:spMk id="136" creationId="{90076CCB-0A34-4B58-AD13-14B30D4E58E6}"/>
            </ac:spMkLst>
          </pc:spChg>
          <pc:spChg chg="mod">
            <ac:chgData name="Bohms, H.M. (Michel)" userId="f0b80a2c-ca6a-4850-9433-81e4d17ec5c1" providerId="ADAL" clId="{FCB448EA-6AB6-4D36-914C-E7A4A5CE42CA}" dt="2021-10-26T14:41:03.223" v="4976"/>
            <ac:spMkLst>
              <pc:docMk/>
              <pc:sldMasterMk cId="1503104011" sldId="2147483748"/>
              <pc:sldLayoutMk cId="54353590" sldId="2147483751"/>
              <ac:spMk id="137" creationId="{6E4C1E79-BFB4-49E2-B8B4-704FE08A0221}"/>
            </ac:spMkLst>
          </pc:spChg>
          <pc:spChg chg="mod">
            <ac:chgData name="Bohms, H.M. (Michel)" userId="f0b80a2c-ca6a-4850-9433-81e4d17ec5c1" providerId="ADAL" clId="{FCB448EA-6AB6-4D36-914C-E7A4A5CE42CA}" dt="2021-10-26T14:41:03.223" v="4977"/>
            <ac:spMkLst>
              <pc:docMk/>
              <pc:sldMasterMk cId="1503104011" sldId="2147483748"/>
              <pc:sldLayoutMk cId="54353590" sldId="2147483751"/>
              <ac:spMk id="138" creationId="{DC76EBBF-0030-4AA1-BF10-48A92A06B59F}"/>
            </ac:spMkLst>
          </pc:spChg>
          <pc:spChg chg="mod">
            <ac:chgData name="Bohms, H.M. (Michel)" userId="f0b80a2c-ca6a-4850-9433-81e4d17ec5c1" providerId="ADAL" clId="{FCB448EA-6AB6-4D36-914C-E7A4A5CE42CA}" dt="2021-10-26T14:41:03.223" v="4978"/>
            <ac:spMkLst>
              <pc:docMk/>
              <pc:sldMasterMk cId="1503104011" sldId="2147483748"/>
              <pc:sldLayoutMk cId="54353590" sldId="2147483751"/>
              <ac:spMk id="139" creationId="{5017CD28-C2AF-4032-B589-1423BFA89F05}"/>
            </ac:spMkLst>
          </pc:spChg>
          <pc:spChg chg="mod">
            <ac:chgData name="Bohms, H.M. (Michel)" userId="f0b80a2c-ca6a-4850-9433-81e4d17ec5c1" providerId="ADAL" clId="{FCB448EA-6AB6-4D36-914C-E7A4A5CE42CA}" dt="2021-10-26T14:41:03.224" v="4979"/>
            <ac:spMkLst>
              <pc:docMk/>
              <pc:sldMasterMk cId="1503104011" sldId="2147483748"/>
              <pc:sldLayoutMk cId="54353590" sldId="2147483751"/>
              <ac:spMk id="140" creationId="{FBA4AAE8-8D5F-4224-B74C-AFE8DAA7B73B}"/>
            </ac:spMkLst>
          </pc:spChg>
          <pc:spChg chg="mod">
            <ac:chgData name="Bohms, H.M. (Michel)" userId="f0b80a2c-ca6a-4850-9433-81e4d17ec5c1" providerId="ADAL" clId="{FCB448EA-6AB6-4D36-914C-E7A4A5CE42CA}" dt="2021-10-26T14:41:03.224" v="4980"/>
            <ac:spMkLst>
              <pc:docMk/>
              <pc:sldMasterMk cId="1503104011" sldId="2147483748"/>
              <pc:sldLayoutMk cId="54353590" sldId="2147483751"/>
              <ac:spMk id="141" creationId="{6805760E-C026-4BB8-A85F-3C2FF927F6F4}"/>
            </ac:spMkLst>
          </pc:spChg>
          <pc:spChg chg="mod">
            <ac:chgData name="Bohms, H.M. (Michel)" userId="f0b80a2c-ca6a-4850-9433-81e4d17ec5c1" providerId="ADAL" clId="{FCB448EA-6AB6-4D36-914C-E7A4A5CE42CA}" dt="2021-10-26T14:41:03.225" v="4981"/>
            <ac:spMkLst>
              <pc:docMk/>
              <pc:sldMasterMk cId="1503104011" sldId="2147483748"/>
              <pc:sldLayoutMk cId="54353590" sldId="2147483751"/>
              <ac:spMk id="142" creationId="{230160BE-302E-4C96-96A3-7B349A370C8E}"/>
            </ac:spMkLst>
          </pc:spChg>
          <pc:spChg chg="mod">
            <ac:chgData name="Bohms, H.M. (Michel)" userId="f0b80a2c-ca6a-4850-9433-81e4d17ec5c1" providerId="ADAL" clId="{FCB448EA-6AB6-4D36-914C-E7A4A5CE42CA}" dt="2021-10-26T14:41:03.225" v="4982"/>
            <ac:spMkLst>
              <pc:docMk/>
              <pc:sldMasterMk cId="1503104011" sldId="2147483748"/>
              <pc:sldLayoutMk cId="54353590" sldId="2147483751"/>
              <ac:spMk id="143" creationId="{A7A2C18B-31F8-41AE-9CE0-F6E0827E24D3}"/>
            </ac:spMkLst>
          </pc:spChg>
          <pc:spChg chg="mod">
            <ac:chgData name="Bohms, H.M. (Michel)" userId="f0b80a2c-ca6a-4850-9433-81e4d17ec5c1" providerId="ADAL" clId="{FCB448EA-6AB6-4D36-914C-E7A4A5CE42CA}" dt="2021-10-26T14:41:03.226" v="4983"/>
            <ac:spMkLst>
              <pc:docMk/>
              <pc:sldMasterMk cId="1503104011" sldId="2147483748"/>
              <pc:sldLayoutMk cId="54353590" sldId="2147483751"/>
              <ac:spMk id="144" creationId="{5863A4F4-EC3F-4D3A-BA06-224079A5A54A}"/>
            </ac:spMkLst>
          </pc:spChg>
        </pc:sldLayoutChg>
        <pc:sldLayoutChg chg="modSp mod">
          <pc:chgData name="Bohms, H.M. (Michel)" userId="f0b80a2c-ca6a-4850-9433-81e4d17ec5c1" providerId="ADAL" clId="{FCB448EA-6AB6-4D36-914C-E7A4A5CE42CA}" dt="2021-10-26T14:41:03.254" v="5023" actId="790"/>
          <pc:sldLayoutMkLst>
            <pc:docMk/>
            <pc:sldMasterMk cId="1503104011" sldId="2147483748"/>
            <pc:sldLayoutMk cId="988287249" sldId="2147483752"/>
          </pc:sldLayoutMkLst>
          <pc:spChg chg="mod">
            <ac:chgData name="Bohms, H.M. (Michel)" userId="f0b80a2c-ca6a-4850-9433-81e4d17ec5c1" providerId="ADAL" clId="{FCB448EA-6AB6-4D36-914C-E7A4A5CE42CA}" dt="2021-10-26T14:41:03.254" v="5023" actId="790"/>
            <ac:spMkLst>
              <pc:docMk/>
              <pc:sldMasterMk cId="1503104011" sldId="2147483748"/>
              <pc:sldLayoutMk cId="988287249" sldId="2147483752"/>
              <ac:spMk id="3" creationId="{EFCCF823-7238-4294-BB30-94DBE70D63E2}"/>
            </ac:spMkLst>
          </pc:spChg>
          <pc:spChg chg="mod">
            <ac:chgData name="Bohms, H.M. (Michel)" userId="f0b80a2c-ca6a-4850-9433-81e4d17ec5c1" providerId="ADAL" clId="{FCB448EA-6AB6-4D36-914C-E7A4A5CE42CA}" dt="2021-10-26T14:41:03.241" v="5005" actId="790"/>
            <ac:spMkLst>
              <pc:docMk/>
              <pc:sldMasterMk cId="1503104011" sldId="2147483748"/>
              <pc:sldLayoutMk cId="988287249" sldId="2147483752"/>
              <ac:spMk id="5" creationId="{DA6621DD-BDCD-46CA-8A6F-90B3DC62D7E8}"/>
            </ac:spMkLst>
          </pc:spChg>
          <pc:spChg chg="mod">
            <ac:chgData name="Bohms, H.M. (Michel)" userId="f0b80a2c-ca6a-4850-9433-81e4d17ec5c1" providerId="ADAL" clId="{FCB448EA-6AB6-4D36-914C-E7A4A5CE42CA}" dt="2021-10-26T14:41:03.253" v="5022"/>
            <ac:spMkLst>
              <pc:docMk/>
              <pc:sldMasterMk cId="1503104011" sldId="2147483748"/>
              <pc:sldLayoutMk cId="988287249" sldId="2147483752"/>
              <ac:spMk id="6" creationId="{D087FE13-DC03-4A42-925F-D0677F5B0C5C}"/>
            </ac:spMkLst>
          </pc:spChg>
          <pc:spChg chg="mod">
            <ac:chgData name="Bohms, H.M. (Michel)" userId="f0b80a2c-ca6a-4850-9433-81e4d17ec5c1" providerId="ADAL" clId="{FCB448EA-6AB6-4D36-914C-E7A4A5CE42CA}" dt="2021-10-26T14:41:03.240" v="5004"/>
            <ac:spMkLst>
              <pc:docMk/>
              <pc:sldMasterMk cId="1503104011" sldId="2147483748"/>
              <pc:sldLayoutMk cId="988287249" sldId="2147483752"/>
              <ac:spMk id="111" creationId="{861D1119-6588-4798-BC08-253A6E15E209}"/>
            </ac:spMkLst>
          </pc:spChg>
          <pc:spChg chg="mod">
            <ac:chgData name="Bohms, H.M. (Michel)" userId="f0b80a2c-ca6a-4850-9433-81e4d17ec5c1" providerId="ADAL" clId="{FCB448EA-6AB6-4D36-914C-E7A4A5CE42CA}" dt="2021-10-26T14:41:03.242" v="5006"/>
            <ac:spMkLst>
              <pc:docMk/>
              <pc:sldMasterMk cId="1503104011" sldId="2147483748"/>
              <pc:sldLayoutMk cId="988287249" sldId="2147483752"/>
              <ac:spMk id="194" creationId="{38DAAFB3-FE3F-42B4-8C88-5F57FE159942}"/>
            </ac:spMkLst>
          </pc:spChg>
          <pc:spChg chg="mod">
            <ac:chgData name="Bohms, H.M. (Michel)" userId="f0b80a2c-ca6a-4850-9433-81e4d17ec5c1" providerId="ADAL" clId="{FCB448EA-6AB6-4D36-914C-E7A4A5CE42CA}" dt="2021-10-26T14:41:03.243" v="5007"/>
            <ac:spMkLst>
              <pc:docMk/>
              <pc:sldMasterMk cId="1503104011" sldId="2147483748"/>
              <pc:sldLayoutMk cId="988287249" sldId="2147483752"/>
              <ac:spMk id="196" creationId="{63194F65-4913-4057-BB8C-63650510F928}"/>
            </ac:spMkLst>
          </pc:spChg>
          <pc:spChg chg="mod">
            <ac:chgData name="Bohms, H.M. (Michel)" userId="f0b80a2c-ca6a-4850-9433-81e4d17ec5c1" providerId="ADAL" clId="{FCB448EA-6AB6-4D36-914C-E7A4A5CE42CA}" dt="2021-10-26T14:41:03.244" v="5008"/>
            <ac:spMkLst>
              <pc:docMk/>
              <pc:sldMasterMk cId="1503104011" sldId="2147483748"/>
              <pc:sldLayoutMk cId="988287249" sldId="2147483752"/>
              <ac:spMk id="198" creationId="{EDFBFD0F-E3DF-40DE-A4EA-70517F0C31D4}"/>
            </ac:spMkLst>
          </pc:spChg>
          <pc:spChg chg="mod">
            <ac:chgData name="Bohms, H.M. (Michel)" userId="f0b80a2c-ca6a-4850-9433-81e4d17ec5c1" providerId="ADAL" clId="{FCB448EA-6AB6-4D36-914C-E7A4A5CE42CA}" dt="2021-10-26T14:41:03.244" v="5009"/>
            <ac:spMkLst>
              <pc:docMk/>
              <pc:sldMasterMk cId="1503104011" sldId="2147483748"/>
              <pc:sldLayoutMk cId="988287249" sldId="2147483752"/>
              <ac:spMk id="199" creationId="{AA1338BD-D74F-4D33-A0AA-732C5CEECEE6}"/>
            </ac:spMkLst>
          </pc:spChg>
          <pc:spChg chg="mod">
            <ac:chgData name="Bohms, H.M. (Michel)" userId="f0b80a2c-ca6a-4850-9433-81e4d17ec5c1" providerId="ADAL" clId="{FCB448EA-6AB6-4D36-914C-E7A4A5CE42CA}" dt="2021-10-26T14:41:03.245" v="5010"/>
            <ac:spMkLst>
              <pc:docMk/>
              <pc:sldMasterMk cId="1503104011" sldId="2147483748"/>
              <pc:sldLayoutMk cId="988287249" sldId="2147483752"/>
              <ac:spMk id="202" creationId="{D8BD77BF-EE76-4C86-8C42-AAED35B3ECEF}"/>
            </ac:spMkLst>
          </pc:spChg>
          <pc:spChg chg="mod">
            <ac:chgData name="Bohms, H.M. (Michel)" userId="f0b80a2c-ca6a-4850-9433-81e4d17ec5c1" providerId="ADAL" clId="{FCB448EA-6AB6-4D36-914C-E7A4A5CE42CA}" dt="2021-10-26T14:41:03.246" v="5011"/>
            <ac:spMkLst>
              <pc:docMk/>
              <pc:sldMasterMk cId="1503104011" sldId="2147483748"/>
              <pc:sldLayoutMk cId="988287249" sldId="2147483752"/>
              <ac:spMk id="205" creationId="{1CADDF18-E1F3-4688-B673-DA01A82C35DA}"/>
            </ac:spMkLst>
          </pc:spChg>
          <pc:spChg chg="mod">
            <ac:chgData name="Bohms, H.M. (Michel)" userId="f0b80a2c-ca6a-4850-9433-81e4d17ec5c1" providerId="ADAL" clId="{FCB448EA-6AB6-4D36-914C-E7A4A5CE42CA}" dt="2021-10-26T14:41:03.247" v="5012"/>
            <ac:spMkLst>
              <pc:docMk/>
              <pc:sldMasterMk cId="1503104011" sldId="2147483748"/>
              <pc:sldLayoutMk cId="988287249" sldId="2147483752"/>
              <ac:spMk id="206" creationId="{52D8BE35-EE34-483E-9F61-B3B506AB2D23}"/>
            </ac:spMkLst>
          </pc:spChg>
          <pc:spChg chg="mod">
            <ac:chgData name="Bohms, H.M. (Michel)" userId="f0b80a2c-ca6a-4850-9433-81e4d17ec5c1" providerId="ADAL" clId="{FCB448EA-6AB6-4D36-914C-E7A4A5CE42CA}" dt="2021-10-26T14:41:03.247" v="5013"/>
            <ac:spMkLst>
              <pc:docMk/>
              <pc:sldMasterMk cId="1503104011" sldId="2147483748"/>
              <pc:sldLayoutMk cId="988287249" sldId="2147483752"/>
              <ac:spMk id="207" creationId="{5E7A15D2-B2DE-4272-B195-FEACB5039ADA}"/>
            </ac:spMkLst>
          </pc:spChg>
          <pc:spChg chg="mod">
            <ac:chgData name="Bohms, H.M. (Michel)" userId="f0b80a2c-ca6a-4850-9433-81e4d17ec5c1" providerId="ADAL" clId="{FCB448EA-6AB6-4D36-914C-E7A4A5CE42CA}" dt="2021-10-26T14:41:03.248" v="5014"/>
            <ac:spMkLst>
              <pc:docMk/>
              <pc:sldMasterMk cId="1503104011" sldId="2147483748"/>
              <pc:sldLayoutMk cId="988287249" sldId="2147483752"/>
              <ac:spMk id="209" creationId="{838BD367-3AB3-4103-B0B3-41A6FB16CA0D}"/>
            </ac:spMkLst>
          </pc:spChg>
          <pc:spChg chg="mod">
            <ac:chgData name="Bohms, H.M. (Michel)" userId="f0b80a2c-ca6a-4850-9433-81e4d17ec5c1" providerId="ADAL" clId="{FCB448EA-6AB6-4D36-914C-E7A4A5CE42CA}" dt="2021-10-26T14:41:03.248" v="5015"/>
            <ac:spMkLst>
              <pc:docMk/>
              <pc:sldMasterMk cId="1503104011" sldId="2147483748"/>
              <pc:sldLayoutMk cId="988287249" sldId="2147483752"/>
              <ac:spMk id="210" creationId="{9D885620-24E7-4EED-92BA-D84C42CA9FE8}"/>
            </ac:spMkLst>
          </pc:spChg>
          <pc:spChg chg="mod">
            <ac:chgData name="Bohms, H.M. (Michel)" userId="f0b80a2c-ca6a-4850-9433-81e4d17ec5c1" providerId="ADAL" clId="{FCB448EA-6AB6-4D36-914C-E7A4A5CE42CA}" dt="2021-10-26T14:41:03.249" v="5016"/>
            <ac:spMkLst>
              <pc:docMk/>
              <pc:sldMasterMk cId="1503104011" sldId="2147483748"/>
              <pc:sldLayoutMk cId="988287249" sldId="2147483752"/>
              <ac:spMk id="211" creationId="{FF8C5A71-C2E3-4782-84CC-3FFEAB0CE736}"/>
            </ac:spMkLst>
          </pc:spChg>
          <pc:spChg chg="mod">
            <ac:chgData name="Bohms, H.M. (Michel)" userId="f0b80a2c-ca6a-4850-9433-81e4d17ec5c1" providerId="ADAL" clId="{FCB448EA-6AB6-4D36-914C-E7A4A5CE42CA}" dt="2021-10-26T14:41:03.249" v="5017"/>
            <ac:spMkLst>
              <pc:docMk/>
              <pc:sldMasterMk cId="1503104011" sldId="2147483748"/>
              <pc:sldLayoutMk cId="988287249" sldId="2147483752"/>
              <ac:spMk id="212" creationId="{C5FF5094-5908-416A-AD8F-E96EC6C96AB9}"/>
            </ac:spMkLst>
          </pc:spChg>
          <pc:spChg chg="mod">
            <ac:chgData name="Bohms, H.M. (Michel)" userId="f0b80a2c-ca6a-4850-9433-81e4d17ec5c1" providerId="ADAL" clId="{FCB448EA-6AB6-4D36-914C-E7A4A5CE42CA}" dt="2021-10-26T14:41:03.250" v="5018"/>
            <ac:spMkLst>
              <pc:docMk/>
              <pc:sldMasterMk cId="1503104011" sldId="2147483748"/>
              <pc:sldLayoutMk cId="988287249" sldId="2147483752"/>
              <ac:spMk id="272" creationId="{DE4556A3-849B-4A2C-8A2B-B908E27280C5}"/>
            </ac:spMkLst>
          </pc:spChg>
          <pc:spChg chg="mod">
            <ac:chgData name="Bohms, H.M. (Michel)" userId="f0b80a2c-ca6a-4850-9433-81e4d17ec5c1" providerId="ADAL" clId="{FCB448EA-6AB6-4D36-914C-E7A4A5CE42CA}" dt="2021-10-26T14:41:03.251" v="5019"/>
            <ac:spMkLst>
              <pc:docMk/>
              <pc:sldMasterMk cId="1503104011" sldId="2147483748"/>
              <pc:sldLayoutMk cId="988287249" sldId="2147483752"/>
              <ac:spMk id="273" creationId="{93978440-5C6F-4E40-B7A0-064D56F28AF1}"/>
            </ac:spMkLst>
          </pc:spChg>
          <pc:spChg chg="mod">
            <ac:chgData name="Bohms, H.M. (Michel)" userId="f0b80a2c-ca6a-4850-9433-81e4d17ec5c1" providerId="ADAL" clId="{FCB448EA-6AB6-4D36-914C-E7A4A5CE42CA}" dt="2021-10-26T14:41:03.252" v="5020"/>
            <ac:spMkLst>
              <pc:docMk/>
              <pc:sldMasterMk cId="1503104011" sldId="2147483748"/>
              <pc:sldLayoutMk cId="988287249" sldId="2147483752"/>
              <ac:spMk id="274" creationId="{84A8634B-D8A6-4674-AAB3-24ED46A52627}"/>
            </ac:spMkLst>
          </pc:spChg>
          <pc:spChg chg="mod">
            <ac:chgData name="Bohms, H.M. (Michel)" userId="f0b80a2c-ca6a-4850-9433-81e4d17ec5c1" providerId="ADAL" clId="{FCB448EA-6AB6-4D36-914C-E7A4A5CE42CA}" dt="2021-10-26T14:41:03.252" v="5021"/>
            <ac:spMkLst>
              <pc:docMk/>
              <pc:sldMasterMk cId="1503104011" sldId="2147483748"/>
              <pc:sldLayoutMk cId="988287249" sldId="2147483752"/>
              <ac:spMk id="275" creationId="{74919392-F96F-4465-8B04-8F0F0CC042D1}"/>
            </ac:spMkLst>
          </pc:spChg>
        </pc:sldLayoutChg>
        <pc:sldLayoutChg chg="modSp mod">
          <pc:chgData name="Bohms, H.M. (Michel)" userId="f0b80a2c-ca6a-4850-9433-81e4d17ec5c1" providerId="ADAL" clId="{FCB448EA-6AB6-4D36-914C-E7A4A5CE42CA}" dt="2021-10-26T14:41:03.263" v="5029" actId="790"/>
          <pc:sldLayoutMkLst>
            <pc:docMk/>
            <pc:sldMasterMk cId="1503104011" sldId="2147483748"/>
            <pc:sldLayoutMk cId="1426764596" sldId="2147483753"/>
          </pc:sldLayoutMkLst>
          <pc:spChg chg="mod">
            <ac:chgData name="Bohms, H.M. (Michel)" userId="f0b80a2c-ca6a-4850-9433-81e4d17ec5c1" providerId="ADAL" clId="{FCB448EA-6AB6-4D36-914C-E7A4A5CE42CA}" dt="2021-10-26T14:41:03.261" v="5028" actId="790"/>
            <ac:spMkLst>
              <pc:docMk/>
              <pc:sldMasterMk cId="1503104011" sldId="2147483748"/>
              <pc:sldLayoutMk cId="1426764596" sldId="2147483753"/>
              <ac:spMk id="8" creationId="{D33624B2-EE21-4FD3-9444-4542956651AA}"/>
            </ac:spMkLst>
          </pc:spChg>
          <pc:spChg chg="mod">
            <ac:chgData name="Bohms, H.M. (Michel)" userId="f0b80a2c-ca6a-4850-9433-81e4d17ec5c1" providerId="ADAL" clId="{FCB448EA-6AB6-4D36-914C-E7A4A5CE42CA}" dt="2021-10-26T14:41:03.257" v="5025" actId="790"/>
            <ac:spMkLst>
              <pc:docMk/>
              <pc:sldMasterMk cId="1503104011" sldId="2147483748"/>
              <pc:sldLayoutMk cId="1426764596" sldId="2147483753"/>
              <ac:spMk id="10" creationId="{9C6D722F-8680-4071-9123-21F371291D9E}"/>
            </ac:spMkLst>
          </pc:spChg>
          <pc:spChg chg="mod">
            <ac:chgData name="Bohms, H.M. (Michel)" userId="f0b80a2c-ca6a-4850-9433-81e4d17ec5c1" providerId="ADAL" clId="{FCB448EA-6AB6-4D36-914C-E7A4A5CE42CA}" dt="2021-10-26T14:41:03.255" v="5024" actId="790"/>
            <ac:spMkLst>
              <pc:docMk/>
              <pc:sldMasterMk cId="1503104011" sldId="2147483748"/>
              <pc:sldLayoutMk cId="1426764596" sldId="2147483753"/>
              <ac:spMk id="11" creationId="{AA692845-3CAE-4344-A741-2AFCF32F8547}"/>
            </ac:spMkLst>
          </pc:spChg>
          <pc:spChg chg="mod">
            <ac:chgData name="Bohms, H.M. (Michel)" userId="f0b80a2c-ca6a-4850-9433-81e4d17ec5c1" providerId="ADAL" clId="{FCB448EA-6AB6-4D36-914C-E7A4A5CE42CA}" dt="2021-10-26T14:41:03.263" v="5029" actId="790"/>
            <ac:spMkLst>
              <pc:docMk/>
              <pc:sldMasterMk cId="1503104011" sldId="2147483748"/>
              <pc:sldLayoutMk cId="1426764596" sldId="2147483753"/>
              <ac:spMk id="31" creationId="{4FD1D93D-B6C4-4842-923B-938AE2927FD3}"/>
            </ac:spMkLst>
          </pc:spChg>
          <pc:spChg chg="mod">
            <ac:chgData name="Bohms, H.M. (Michel)" userId="f0b80a2c-ca6a-4850-9433-81e4d17ec5c1" providerId="ADAL" clId="{FCB448EA-6AB6-4D36-914C-E7A4A5CE42CA}" dt="2021-10-26T14:41:03.260" v="5027" actId="790"/>
            <ac:spMkLst>
              <pc:docMk/>
              <pc:sldMasterMk cId="1503104011" sldId="2147483748"/>
              <pc:sldLayoutMk cId="1426764596" sldId="2147483753"/>
              <ac:spMk id="33" creationId="{5A73AC90-7B0E-4421-91F5-76C415F2E67A}"/>
            </ac:spMkLst>
          </pc:spChg>
          <pc:spChg chg="mod">
            <ac:chgData name="Bohms, H.M. (Michel)" userId="f0b80a2c-ca6a-4850-9433-81e4d17ec5c1" providerId="ADAL" clId="{FCB448EA-6AB6-4D36-914C-E7A4A5CE42CA}" dt="2021-10-26T14:41:03.258" v="5026" actId="790"/>
            <ac:spMkLst>
              <pc:docMk/>
              <pc:sldMasterMk cId="1503104011" sldId="2147483748"/>
              <pc:sldLayoutMk cId="1426764596" sldId="2147483753"/>
              <ac:spMk id="34" creationId="{2BEB1C6B-58D2-436E-8830-CF31BEE16320}"/>
            </ac:spMkLst>
          </pc:spChg>
        </pc:sldLayoutChg>
        <pc:sldLayoutChg chg="modSp mod">
          <pc:chgData name="Bohms, H.M. (Michel)" userId="f0b80a2c-ca6a-4850-9433-81e4d17ec5c1" providerId="ADAL" clId="{FCB448EA-6AB6-4D36-914C-E7A4A5CE42CA}" dt="2021-10-26T14:41:03.276" v="5037" actId="790"/>
          <pc:sldLayoutMkLst>
            <pc:docMk/>
            <pc:sldMasterMk cId="1503104011" sldId="2147483748"/>
            <pc:sldLayoutMk cId="9614047" sldId="2147483754"/>
          </pc:sldLayoutMkLst>
          <pc:spChg chg="mod">
            <ac:chgData name="Bohms, H.M. (Michel)" userId="f0b80a2c-ca6a-4850-9433-81e4d17ec5c1" providerId="ADAL" clId="{FCB448EA-6AB6-4D36-914C-E7A4A5CE42CA}" dt="2021-10-26T14:41:03.271" v="5034" actId="790"/>
            <ac:spMkLst>
              <pc:docMk/>
              <pc:sldMasterMk cId="1503104011" sldId="2147483748"/>
              <pc:sldLayoutMk cId="9614047" sldId="2147483754"/>
              <ac:spMk id="2" creationId="{7CC36E00-0246-4589-B488-F17248583425}"/>
            </ac:spMkLst>
          </pc:spChg>
          <pc:spChg chg="mod">
            <ac:chgData name="Bohms, H.M. (Michel)" userId="f0b80a2c-ca6a-4850-9433-81e4d17ec5c1" providerId="ADAL" clId="{FCB448EA-6AB6-4D36-914C-E7A4A5CE42CA}" dt="2021-10-26T14:41:03.266" v="5030" actId="790"/>
            <ac:spMkLst>
              <pc:docMk/>
              <pc:sldMasterMk cId="1503104011" sldId="2147483748"/>
              <pc:sldLayoutMk cId="9614047" sldId="2147483754"/>
              <ac:spMk id="3" creationId="{00000000-0000-0000-0000-000000000000}"/>
            </ac:spMkLst>
          </pc:spChg>
          <pc:spChg chg="mod">
            <ac:chgData name="Bohms, H.M. (Michel)" userId="f0b80a2c-ca6a-4850-9433-81e4d17ec5c1" providerId="ADAL" clId="{FCB448EA-6AB6-4D36-914C-E7A4A5CE42CA}" dt="2021-10-26T14:41:03.273" v="5035" actId="790"/>
            <ac:spMkLst>
              <pc:docMk/>
              <pc:sldMasterMk cId="1503104011" sldId="2147483748"/>
              <pc:sldLayoutMk cId="9614047" sldId="2147483754"/>
              <ac:spMk id="4" creationId="{84E9FDE4-1A7F-4A5C-AC53-B36C6F9E0548}"/>
            </ac:spMkLst>
          </pc:spChg>
          <pc:spChg chg="mod">
            <ac:chgData name="Bohms, H.M. (Michel)" userId="f0b80a2c-ca6a-4850-9433-81e4d17ec5c1" providerId="ADAL" clId="{FCB448EA-6AB6-4D36-914C-E7A4A5CE42CA}" dt="2021-10-26T14:41:03.267" v="5031" actId="790"/>
            <ac:spMkLst>
              <pc:docMk/>
              <pc:sldMasterMk cId="1503104011" sldId="2147483748"/>
              <pc:sldLayoutMk cId="9614047" sldId="2147483754"/>
              <ac:spMk id="5" creationId="{DA6621DD-BDCD-46CA-8A6F-90B3DC62D7E8}"/>
            </ac:spMkLst>
          </pc:spChg>
          <pc:spChg chg="mod">
            <ac:chgData name="Bohms, H.M. (Michel)" userId="f0b80a2c-ca6a-4850-9433-81e4d17ec5c1" providerId="ADAL" clId="{FCB448EA-6AB6-4D36-914C-E7A4A5CE42CA}" dt="2021-10-26T14:41:03.275" v="5036" actId="790"/>
            <ac:spMkLst>
              <pc:docMk/>
              <pc:sldMasterMk cId="1503104011" sldId="2147483748"/>
              <pc:sldLayoutMk cId="9614047" sldId="2147483754"/>
              <ac:spMk id="6" creationId="{D087FE13-DC03-4A42-925F-D0677F5B0C5C}"/>
            </ac:spMkLst>
          </pc:spChg>
          <pc:spChg chg="mod">
            <ac:chgData name="Bohms, H.M. (Michel)" userId="f0b80a2c-ca6a-4850-9433-81e4d17ec5c1" providerId="ADAL" clId="{FCB448EA-6AB6-4D36-914C-E7A4A5CE42CA}" dt="2021-10-26T14:41:03.270" v="5033" actId="790"/>
            <ac:spMkLst>
              <pc:docMk/>
              <pc:sldMasterMk cId="1503104011" sldId="2147483748"/>
              <pc:sldLayoutMk cId="9614047" sldId="2147483754"/>
              <ac:spMk id="7" creationId="{5154FA8C-50A8-4470-ACA2-5ABE58D7913E}"/>
            </ac:spMkLst>
          </pc:spChg>
          <pc:spChg chg="mod">
            <ac:chgData name="Bohms, H.M. (Michel)" userId="f0b80a2c-ca6a-4850-9433-81e4d17ec5c1" providerId="ADAL" clId="{FCB448EA-6AB6-4D36-914C-E7A4A5CE42CA}" dt="2021-10-26T14:41:03.276" v="5037" actId="790"/>
            <ac:spMkLst>
              <pc:docMk/>
              <pc:sldMasterMk cId="1503104011" sldId="2147483748"/>
              <pc:sldLayoutMk cId="9614047" sldId="2147483754"/>
              <ac:spMk id="8" creationId="{08B72B07-1936-49ED-9125-9D212B7EBB92}"/>
            </ac:spMkLst>
          </pc:spChg>
          <pc:spChg chg="mod">
            <ac:chgData name="Bohms, H.M. (Michel)" userId="f0b80a2c-ca6a-4850-9433-81e4d17ec5c1" providerId="ADAL" clId="{FCB448EA-6AB6-4D36-914C-E7A4A5CE42CA}" dt="2021-10-26T14:41:03.268" v="5032" actId="790"/>
            <ac:spMkLst>
              <pc:docMk/>
              <pc:sldMasterMk cId="1503104011" sldId="2147483748"/>
              <pc:sldLayoutMk cId="9614047" sldId="2147483754"/>
              <ac:spMk id="103" creationId="{683231CA-E564-4317-8817-8643DD571F4D}"/>
            </ac:spMkLst>
          </pc:spChg>
        </pc:sldLayoutChg>
        <pc:sldLayoutChg chg="modSp mod">
          <pc:chgData name="Bohms, H.M. (Michel)" userId="f0b80a2c-ca6a-4850-9433-81e4d17ec5c1" providerId="ADAL" clId="{FCB448EA-6AB6-4D36-914C-E7A4A5CE42CA}" dt="2021-10-26T14:41:03.291" v="5046" actId="790"/>
          <pc:sldLayoutMkLst>
            <pc:docMk/>
            <pc:sldMasterMk cId="1503104011" sldId="2147483748"/>
            <pc:sldLayoutMk cId="2612901525" sldId="2147483755"/>
          </pc:sldLayoutMkLst>
          <pc:spChg chg="mod">
            <ac:chgData name="Bohms, H.M. (Michel)" userId="f0b80a2c-ca6a-4850-9433-81e4d17ec5c1" providerId="ADAL" clId="{FCB448EA-6AB6-4D36-914C-E7A4A5CE42CA}" dt="2021-10-26T14:41:03.288" v="5044" actId="790"/>
            <ac:spMkLst>
              <pc:docMk/>
              <pc:sldMasterMk cId="1503104011" sldId="2147483748"/>
              <pc:sldLayoutMk cId="2612901525" sldId="2147483755"/>
              <ac:spMk id="2" creationId="{85E5B63B-737B-4ED0-9D1C-6EF631E4C587}"/>
            </ac:spMkLst>
          </pc:spChg>
          <pc:spChg chg="mod">
            <ac:chgData name="Bohms, H.M. (Michel)" userId="f0b80a2c-ca6a-4850-9433-81e4d17ec5c1" providerId="ADAL" clId="{FCB448EA-6AB6-4D36-914C-E7A4A5CE42CA}" dt="2021-10-26T14:41:03.285" v="5042" actId="790"/>
            <ac:spMkLst>
              <pc:docMk/>
              <pc:sldMasterMk cId="1503104011" sldId="2147483748"/>
              <pc:sldLayoutMk cId="2612901525" sldId="2147483755"/>
              <ac:spMk id="3" creationId="{ED12B838-4EBF-44B3-96A3-36FE4C106877}"/>
            </ac:spMkLst>
          </pc:spChg>
          <pc:spChg chg="mod">
            <ac:chgData name="Bohms, H.M. (Michel)" userId="f0b80a2c-ca6a-4850-9433-81e4d17ec5c1" providerId="ADAL" clId="{FCB448EA-6AB6-4D36-914C-E7A4A5CE42CA}" dt="2021-10-26T14:41:03.291" v="5046" actId="790"/>
            <ac:spMkLst>
              <pc:docMk/>
              <pc:sldMasterMk cId="1503104011" sldId="2147483748"/>
              <pc:sldLayoutMk cId="2612901525" sldId="2147483755"/>
              <ac:spMk id="4" creationId="{EBFCA198-B405-434C-BDB0-38D5BBFCB906}"/>
            </ac:spMkLst>
          </pc:spChg>
          <pc:spChg chg="mod">
            <ac:chgData name="Bohms, H.M. (Michel)" userId="f0b80a2c-ca6a-4850-9433-81e4d17ec5c1" providerId="ADAL" clId="{FCB448EA-6AB6-4D36-914C-E7A4A5CE42CA}" dt="2021-10-26T14:41:03.286" v="5043" actId="790"/>
            <ac:spMkLst>
              <pc:docMk/>
              <pc:sldMasterMk cId="1503104011" sldId="2147483748"/>
              <pc:sldLayoutMk cId="2612901525" sldId="2147483755"/>
              <ac:spMk id="5" creationId="{346F6343-BF0C-45C5-8131-6B001C7D364F}"/>
            </ac:spMkLst>
          </pc:spChg>
          <pc:spChg chg="mod">
            <ac:chgData name="Bohms, H.M. (Michel)" userId="f0b80a2c-ca6a-4850-9433-81e4d17ec5c1" providerId="ADAL" clId="{FCB448EA-6AB6-4D36-914C-E7A4A5CE42CA}" dt="2021-10-26T14:41:03.290" v="5045" actId="790"/>
            <ac:spMkLst>
              <pc:docMk/>
              <pc:sldMasterMk cId="1503104011" sldId="2147483748"/>
              <pc:sldLayoutMk cId="2612901525" sldId="2147483755"/>
              <ac:spMk id="14" creationId="{45D054C6-955F-4524-B419-8433FE6D93D0}"/>
            </ac:spMkLst>
          </pc:spChg>
          <pc:spChg chg="mod">
            <ac:chgData name="Bohms, H.M. (Michel)" userId="f0b80a2c-ca6a-4850-9433-81e4d17ec5c1" providerId="ADAL" clId="{FCB448EA-6AB6-4D36-914C-E7A4A5CE42CA}" dt="2021-10-26T14:41:03.283" v="5041" actId="790"/>
            <ac:spMkLst>
              <pc:docMk/>
              <pc:sldMasterMk cId="1503104011" sldId="2147483748"/>
              <pc:sldLayoutMk cId="2612901525" sldId="2147483755"/>
              <ac:spMk id="15" creationId="{9FDA7449-64DA-4D83-8198-E1195E045EAA}"/>
            </ac:spMkLst>
          </pc:spChg>
          <pc:spChg chg="mod">
            <ac:chgData name="Bohms, H.M. (Michel)" userId="f0b80a2c-ca6a-4850-9433-81e4d17ec5c1" providerId="ADAL" clId="{FCB448EA-6AB6-4D36-914C-E7A4A5CE42CA}" dt="2021-10-26T14:41:03.278" v="5038" actId="790"/>
            <ac:spMkLst>
              <pc:docMk/>
              <pc:sldMasterMk cId="1503104011" sldId="2147483748"/>
              <pc:sldLayoutMk cId="2612901525" sldId="2147483755"/>
              <ac:spMk id="88" creationId="{8D3ABCD5-39BE-458B-B7CF-6498BB983A72}"/>
            </ac:spMkLst>
          </pc:spChg>
          <pc:spChg chg="mod">
            <ac:chgData name="Bohms, H.M. (Michel)" userId="f0b80a2c-ca6a-4850-9433-81e4d17ec5c1" providerId="ADAL" clId="{FCB448EA-6AB6-4D36-914C-E7A4A5CE42CA}" dt="2021-10-26T14:41:03.279" v="5039" actId="790"/>
            <ac:spMkLst>
              <pc:docMk/>
              <pc:sldMasterMk cId="1503104011" sldId="2147483748"/>
              <pc:sldLayoutMk cId="2612901525" sldId="2147483755"/>
              <ac:spMk id="151" creationId="{5CFE7F97-2109-4DE1-997E-438DDA5BA466}"/>
            </ac:spMkLst>
          </pc:spChg>
          <pc:spChg chg="mod">
            <ac:chgData name="Bohms, H.M. (Michel)" userId="f0b80a2c-ca6a-4850-9433-81e4d17ec5c1" providerId="ADAL" clId="{FCB448EA-6AB6-4D36-914C-E7A4A5CE42CA}" dt="2021-10-26T14:41:03.281" v="5040" actId="790"/>
            <ac:spMkLst>
              <pc:docMk/>
              <pc:sldMasterMk cId="1503104011" sldId="2147483748"/>
              <pc:sldLayoutMk cId="2612901525" sldId="2147483755"/>
              <ac:spMk id="200" creationId="{CF022E84-EA7B-4026-848E-672D4DD41118}"/>
            </ac:spMkLst>
          </pc:spChg>
        </pc:sldLayoutChg>
        <pc:sldLayoutChg chg="modSp mod">
          <pc:chgData name="Bohms, H.M. (Michel)" userId="f0b80a2c-ca6a-4850-9433-81e4d17ec5c1" providerId="ADAL" clId="{FCB448EA-6AB6-4D36-914C-E7A4A5CE42CA}" dt="2021-10-26T14:41:03.306" v="5055" actId="790"/>
          <pc:sldLayoutMkLst>
            <pc:docMk/>
            <pc:sldMasterMk cId="1503104011" sldId="2147483748"/>
            <pc:sldLayoutMk cId="1004770695" sldId="2147483756"/>
          </pc:sldLayoutMkLst>
          <pc:spChg chg="mod">
            <ac:chgData name="Bohms, H.M. (Michel)" userId="f0b80a2c-ca6a-4850-9433-81e4d17ec5c1" providerId="ADAL" clId="{FCB448EA-6AB6-4D36-914C-E7A4A5CE42CA}" dt="2021-10-26T14:41:03.303" v="5053" actId="790"/>
            <ac:spMkLst>
              <pc:docMk/>
              <pc:sldMasterMk cId="1503104011" sldId="2147483748"/>
              <pc:sldLayoutMk cId="1004770695" sldId="2147483756"/>
              <ac:spMk id="2" creationId="{7F9C49C4-AF35-4216-8F31-B02A1075D709}"/>
            </ac:spMkLst>
          </pc:spChg>
          <pc:spChg chg="mod">
            <ac:chgData name="Bohms, H.M. (Michel)" userId="f0b80a2c-ca6a-4850-9433-81e4d17ec5c1" providerId="ADAL" clId="{FCB448EA-6AB6-4D36-914C-E7A4A5CE42CA}" dt="2021-10-26T14:41:03.300" v="5051" actId="790"/>
            <ac:spMkLst>
              <pc:docMk/>
              <pc:sldMasterMk cId="1503104011" sldId="2147483748"/>
              <pc:sldLayoutMk cId="1004770695" sldId="2147483756"/>
              <ac:spMk id="3" creationId="{0D430EB3-20C6-47BB-9818-57BF558573B7}"/>
            </ac:spMkLst>
          </pc:spChg>
          <pc:spChg chg="mod">
            <ac:chgData name="Bohms, H.M. (Michel)" userId="f0b80a2c-ca6a-4850-9433-81e4d17ec5c1" providerId="ADAL" clId="{FCB448EA-6AB6-4D36-914C-E7A4A5CE42CA}" dt="2021-10-26T14:41:03.301" v="5052" actId="790"/>
            <ac:spMkLst>
              <pc:docMk/>
              <pc:sldMasterMk cId="1503104011" sldId="2147483748"/>
              <pc:sldLayoutMk cId="1004770695" sldId="2147483756"/>
              <ac:spMk id="4" creationId="{28807BA4-9E8B-4021-A4B6-01A2510E8897}"/>
            </ac:spMkLst>
          </pc:spChg>
          <pc:spChg chg="mod">
            <ac:chgData name="Bohms, H.M. (Michel)" userId="f0b80a2c-ca6a-4850-9433-81e4d17ec5c1" providerId="ADAL" clId="{FCB448EA-6AB6-4D36-914C-E7A4A5CE42CA}" dt="2021-10-26T14:41:03.306" v="5055" actId="790"/>
            <ac:spMkLst>
              <pc:docMk/>
              <pc:sldMasterMk cId="1503104011" sldId="2147483748"/>
              <pc:sldLayoutMk cId="1004770695" sldId="2147483756"/>
              <ac:spMk id="5" creationId="{E3AE8D94-FBEC-45F4-9E29-E69D7A23752F}"/>
            </ac:spMkLst>
          </pc:spChg>
          <pc:spChg chg="mod">
            <ac:chgData name="Bohms, H.M. (Michel)" userId="f0b80a2c-ca6a-4850-9433-81e4d17ec5c1" providerId="ADAL" clId="{FCB448EA-6AB6-4D36-914C-E7A4A5CE42CA}" dt="2021-10-26T14:41:03.304" v="5054" actId="790"/>
            <ac:spMkLst>
              <pc:docMk/>
              <pc:sldMasterMk cId="1503104011" sldId="2147483748"/>
              <pc:sldLayoutMk cId="1004770695" sldId="2147483756"/>
              <ac:spMk id="11" creationId="{49A542DA-75FE-4413-AC0E-7C8134E2722B}"/>
            </ac:spMkLst>
          </pc:spChg>
          <pc:spChg chg="mod">
            <ac:chgData name="Bohms, H.M. (Michel)" userId="f0b80a2c-ca6a-4850-9433-81e4d17ec5c1" providerId="ADAL" clId="{FCB448EA-6AB6-4D36-914C-E7A4A5CE42CA}" dt="2021-10-26T14:41:03.293" v="5047" actId="790"/>
            <ac:spMkLst>
              <pc:docMk/>
              <pc:sldMasterMk cId="1503104011" sldId="2147483748"/>
              <pc:sldLayoutMk cId="1004770695" sldId="2147483756"/>
              <ac:spMk id="120" creationId="{4554CBC1-67C3-40B3-B69E-583693464CAB}"/>
            </ac:spMkLst>
          </pc:spChg>
          <pc:spChg chg="mod">
            <ac:chgData name="Bohms, H.M. (Michel)" userId="f0b80a2c-ca6a-4850-9433-81e4d17ec5c1" providerId="ADAL" clId="{FCB448EA-6AB6-4D36-914C-E7A4A5CE42CA}" dt="2021-10-26T14:41:03.294" v="5048" actId="790"/>
            <ac:spMkLst>
              <pc:docMk/>
              <pc:sldMasterMk cId="1503104011" sldId="2147483748"/>
              <pc:sldLayoutMk cId="1004770695" sldId="2147483756"/>
              <ac:spMk id="149" creationId="{E909BB5C-4BBE-4A17-B7C9-9421049DFC83}"/>
            </ac:spMkLst>
          </pc:spChg>
          <pc:spChg chg="mod">
            <ac:chgData name="Bohms, H.M. (Michel)" userId="f0b80a2c-ca6a-4850-9433-81e4d17ec5c1" providerId="ADAL" clId="{FCB448EA-6AB6-4D36-914C-E7A4A5CE42CA}" dt="2021-10-26T14:41:03.298" v="5050" actId="790"/>
            <ac:spMkLst>
              <pc:docMk/>
              <pc:sldMasterMk cId="1503104011" sldId="2147483748"/>
              <pc:sldLayoutMk cId="1004770695" sldId="2147483756"/>
              <ac:spMk id="188" creationId="{0913F88F-D24E-4B05-A0C4-5702DF7B6B07}"/>
            </ac:spMkLst>
          </pc:spChg>
          <pc:spChg chg="mod">
            <ac:chgData name="Bohms, H.M. (Michel)" userId="f0b80a2c-ca6a-4850-9433-81e4d17ec5c1" providerId="ADAL" clId="{FCB448EA-6AB6-4D36-914C-E7A4A5CE42CA}" dt="2021-10-26T14:41:03.296" v="5049" actId="790"/>
            <ac:spMkLst>
              <pc:docMk/>
              <pc:sldMasterMk cId="1503104011" sldId="2147483748"/>
              <pc:sldLayoutMk cId="1004770695" sldId="2147483756"/>
              <ac:spMk id="194" creationId="{F2F8D9C1-29CC-4621-BC21-3CB89DBCB581}"/>
            </ac:spMkLst>
          </pc:spChg>
        </pc:sldLayoutChg>
        <pc:sldLayoutChg chg="modSp mod">
          <pc:chgData name="Bohms, H.M. (Michel)" userId="f0b80a2c-ca6a-4850-9433-81e4d17ec5c1" providerId="ADAL" clId="{FCB448EA-6AB6-4D36-914C-E7A4A5CE42CA}" dt="2021-10-26T14:41:03.320" v="5064" actId="790"/>
          <pc:sldLayoutMkLst>
            <pc:docMk/>
            <pc:sldMasterMk cId="1503104011" sldId="2147483748"/>
            <pc:sldLayoutMk cId="3407221511" sldId="2147483757"/>
          </pc:sldLayoutMkLst>
          <pc:spChg chg="mod">
            <ac:chgData name="Bohms, H.M. (Michel)" userId="f0b80a2c-ca6a-4850-9433-81e4d17ec5c1" providerId="ADAL" clId="{FCB448EA-6AB6-4D36-914C-E7A4A5CE42CA}" dt="2021-10-26T14:41:03.318" v="5062" actId="790"/>
            <ac:spMkLst>
              <pc:docMk/>
              <pc:sldMasterMk cId="1503104011" sldId="2147483748"/>
              <pc:sldLayoutMk cId="3407221511" sldId="2147483757"/>
              <ac:spMk id="2" creationId="{CF2C8389-F9C2-4D34-9675-D3F1B363A614}"/>
            </ac:spMkLst>
          </pc:spChg>
          <pc:spChg chg="mod">
            <ac:chgData name="Bohms, H.M. (Michel)" userId="f0b80a2c-ca6a-4850-9433-81e4d17ec5c1" providerId="ADAL" clId="{FCB448EA-6AB6-4D36-914C-E7A4A5CE42CA}" dt="2021-10-26T14:41:03.314" v="5060" actId="790"/>
            <ac:spMkLst>
              <pc:docMk/>
              <pc:sldMasterMk cId="1503104011" sldId="2147483748"/>
              <pc:sldLayoutMk cId="3407221511" sldId="2147483757"/>
              <ac:spMk id="3" creationId="{2B7207A5-0C51-46E7-8409-7885FAC1D3DA}"/>
            </ac:spMkLst>
          </pc:spChg>
          <pc:spChg chg="mod">
            <ac:chgData name="Bohms, H.M. (Michel)" userId="f0b80a2c-ca6a-4850-9433-81e4d17ec5c1" providerId="ADAL" clId="{FCB448EA-6AB6-4D36-914C-E7A4A5CE42CA}" dt="2021-10-26T14:41:03.316" v="5061" actId="790"/>
            <ac:spMkLst>
              <pc:docMk/>
              <pc:sldMasterMk cId="1503104011" sldId="2147483748"/>
              <pc:sldLayoutMk cId="3407221511" sldId="2147483757"/>
              <ac:spMk id="4" creationId="{FD1A7AF7-8299-4E9B-8E1D-FC50A5120204}"/>
            </ac:spMkLst>
          </pc:spChg>
          <pc:spChg chg="mod">
            <ac:chgData name="Bohms, H.M. (Michel)" userId="f0b80a2c-ca6a-4850-9433-81e4d17ec5c1" providerId="ADAL" clId="{FCB448EA-6AB6-4D36-914C-E7A4A5CE42CA}" dt="2021-10-26T14:41:03.320" v="5064" actId="790"/>
            <ac:spMkLst>
              <pc:docMk/>
              <pc:sldMasterMk cId="1503104011" sldId="2147483748"/>
              <pc:sldLayoutMk cId="3407221511" sldId="2147483757"/>
              <ac:spMk id="5" creationId="{A3A6F5FC-F7A7-4338-872F-3F8BF725E3A4}"/>
            </ac:spMkLst>
          </pc:spChg>
          <pc:spChg chg="mod">
            <ac:chgData name="Bohms, H.M. (Michel)" userId="f0b80a2c-ca6a-4850-9433-81e4d17ec5c1" providerId="ADAL" clId="{FCB448EA-6AB6-4D36-914C-E7A4A5CE42CA}" dt="2021-10-26T14:41:03.309" v="5057" actId="790"/>
            <ac:spMkLst>
              <pc:docMk/>
              <pc:sldMasterMk cId="1503104011" sldId="2147483748"/>
              <pc:sldLayoutMk cId="3407221511" sldId="2147483757"/>
              <ac:spMk id="12" creationId="{8BD98969-41D6-49E7-8A6D-7119EAC93FB3}"/>
            </ac:spMkLst>
          </pc:spChg>
          <pc:spChg chg="mod">
            <ac:chgData name="Bohms, H.M. (Michel)" userId="f0b80a2c-ca6a-4850-9433-81e4d17ec5c1" providerId="ADAL" clId="{FCB448EA-6AB6-4D36-914C-E7A4A5CE42CA}" dt="2021-10-26T14:41:03.319" v="5063" actId="790"/>
            <ac:spMkLst>
              <pc:docMk/>
              <pc:sldMasterMk cId="1503104011" sldId="2147483748"/>
              <pc:sldLayoutMk cId="3407221511" sldId="2147483757"/>
              <ac:spMk id="13" creationId="{E7103454-A8D4-4EB6-8BE7-429690CF0791}"/>
            </ac:spMkLst>
          </pc:spChg>
          <pc:spChg chg="mod">
            <ac:chgData name="Bohms, H.M. (Michel)" userId="f0b80a2c-ca6a-4850-9433-81e4d17ec5c1" providerId="ADAL" clId="{FCB448EA-6AB6-4D36-914C-E7A4A5CE42CA}" dt="2021-10-26T14:41:03.307" v="5056" actId="790"/>
            <ac:spMkLst>
              <pc:docMk/>
              <pc:sldMasterMk cId="1503104011" sldId="2147483748"/>
              <pc:sldLayoutMk cId="3407221511" sldId="2147483757"/>
              <ac:spMk id="14" creationId="{63F6DBDF-45EF-45F4-B45A-E829981AB849}"/>
            </ac:spMkLst>
          </pc:spChg>
          <pc:spChg chg="mod">
            <ac:chgData name="Bohms, H.M. (Michel)" userId="f0b80a2c-ca6a-4850-9433-81e4d17ec5c1" providerId="ADAL" clId="{FCB448EA-6AB6-4D36-914C-E7A4A5CE42CA}" dt="2021-10-26T14:41:03.311" v="5058" actId="790"/>
            <ac:spMkLst>
              <pc:docMk/>
              <pc:sldMasterMk cId="1503104011" sldId="2147483748"/>
              <pc:sldLayoutMk cId="3407221511" sldId="2147483757"/>
              <ac:spMk id="17" creationId="{88E18419-1C58-41CE-97BB-2A5F5D6DB9F2}"/>
            </ac:spMkLst>
          </pc:spChg>
          <pc:spChg chg="mod">
            <ac:chgData name="Bohms, H.M. (Michel)" userId="f0b80a2c-ca6a-4850-9433-81e4d17ec5c1" providerId="ADAL" clId="{FCB448EA-6AB6-4D36-914C-E7A4A5CE42CA}" dt="2021-10-26T14:41:03.313" v="5059" actId="790"/>
            <ac:spMkLst>
              <pc:docMk/>
              <pc:sldMasterMk cId="1503104011" sldId="2147483748"/>
              <pc:sldLayoutMk cId="3407221511" sldId="2147483757"/>
              <ac:spMk id="146" creationId="{37D9BEDA-95C5-4F02-84C8-119FE3496BD4}"/>
            </ac:spMkLst>
          </pc:spChg>
        </pc:sldLayoutChg>
        <pc:sldLayoutChg chg="modSp mod">
          <pc:chgData name="Bohms, H.M. (Michel)" userId="f0b80a2c-ca6a-4850-9433-81e4d17ec5c1" providerId="ADAL" clId="{FCB448EA-6AB6-4D36-914C-E7A4A5CE42CA}" dt="2021-10-26T14:41:03.337" v="5076" actId="790"/>
          <pc:sldLayoutMkLst>
            <pc:docMk/>
            <pc:sldMasterMk cId="1503104011" sldId="2147483748"/>
            <pc:sldLayoutMk cId="1929159267" sldId="2147483758"/>
          </pc:sldLayoutMkLst>
          <pc:spChg chg="mod">
            <ac:chgData name="Bohms, H.M. (Michel)" userId="f0b80a2c-ca6a-4850-9433-81e4d17ec5c1" providerId="ADAL" clId="{FCB448EA-6AB6-4D36-914C-E7A4A5CE42CA}" dt="2021-10-26T14:41:03.335" v="5074" actId="790"/>
            <ac:spMkLst>
              <pc:docMk/>
              <pc:sldMasterMk cId="1503104011" sldId="2147483748"/>
              <pc:sldLayoutMk cId="1929159267" sldId="2147483758"/>
              <ac:spMk id="2" creationId="{15E3676A-D700-48A0-9803-EC20262D46E9}"/>
            </ac:spMkLst>
          </pc:spChg>
          <pc:spChg chg="mod">
            <ac:chgData name="Bohms, H.M. (Michel)" userId="f0b80a2c-ca6a-4850-9433-81e4d17ec5c1" providerId="ADAL" clId="{FCB448EA-6AB6-4D36-914C-E7A4A5CE42CA}" dt="2021-10-26T14:41:03.332" v="5072" actId="790"/>
            <ac:spMkLst>
              <pc:docMk/>
              <pc:sldMasterMk cId="1503104011" sldId="2147483748"/>
              <pc:sldLayoutMk cId="1929159267" sldId="2147483758"/>
              <ac:spMk id="3" creationId="{48DD1861-5D02-4224-9D47-C736F5593874}"/>
            </ac:spMkLst>
          </pc:spChg>
          <pc:spChg chg="mod">
            <ac:chgData name="Bohms, H.M. (Michel)" userId="f0b80a2c-ca6a-4850-9433-81e4d17ec5c1" providerId="ADAL" clId="{FCB448EA-6AB6-4D36-914C-E7A4A5CE42CA}" dt="2021-10-26T14:41:03.337" v="5076" actId="790"/>
            <ac:spMkLst>
              <pc:docMk/>
              <pc:sldMasterMk cId="1503104011" sldId="2147483748"/>
              <pc:sldLayoutMk cId="1929159267" sldId="2147483758"/>
              <ac:spMk id="4" creationId="{291F2DBB-1D04-4179-B672-36006C97FF23}"/>
            </ac:spMkLst>
          </pc:spChg>
          <pc:spChg chg="mod">
            <ac:chgData name="Bohms, H.M. (Michel)" userId="f0b80a2c-ca6a-4850-9433-81e4d17ec5c1" providerId="ADAL" clId="{FCB448EA-6AB6-4D36-914C-E7A4A5CE42CA}" dt="2021-10-26T14:41:03.333" v="5073" actId="790"/>
            <ac:spMkLst>
              <pc:docMk/>
              <pc:sldMasterMk cId="1503104011" sldId="2147483748"/>
              <pc:sldLayoutMk cId="1929159267" sldId="2147483758"/>
              <ac:spMk id="5" creationId="{887590F9-336B-43EA-90C1-F90994ABAF7A}"/>
            </ac:spMkLst>
          </pc:spChg>
          <pc:spChg chg="mod">
            <ac:chgData name="Bohms, H.M. (Michel)" userId="f0b80a2c-ca6a-4850-9433-81e4d17ec5c1" providerId="ADAL" clId="{FCB448EA-6AB6-4D36-914C-E7A4A5CE42CA}" dt="2021-10-26T14:41:03.325" v="5067" actId="790"/>
            <ac:spMkLst>
              <pc:docMk/>
              <pc:sldMasterMk cId="1503104011" sldId="2147483748"/>
              <pc:sldLayoutMk cId="1929159267" sldId="2147483758"/>
              <ac:spMk id="9" creationId="{306BD5D3-3967-499E-87C9-6F3A334CE769}"/>
            </ac:spMkLst>
          </pc:spChg>
          <pc:spChg chg="mod">
            <ac:chgData name="Bohms, H.M. (Michel)" userId="f0b80a2c-ca6a-4850-9433-81e4d17ec5c1" providerId="ADAL" clId="{FCB448EA-6AB6-4D36-914C-E7A4A5CE42CA}" dt="2021-10-26T14:41:03.336" v="5075"/>
            <ac:spMkLst>
              <pc:docMk/>
              <pc:sldMasterMk cId="1503104011" sldId="2147483748"/>
              <pc:sldLayoutMk cId="1929159267" sldId="2147483758"/>
              <ac:spMk id="11" creationId="{F6910D76-D499-4C78-8F33-CDD881528D6A}"/>
            </ac:spMkLst>
          </pc:spChg>
          <pc:spChg chg="mod">
            <ac:chgData name="Bohms, H.M. (Michel)" userId="f0b80a2c-ca6a-4850-9433-81e4d17ec5c1" providerId="ADAL" clId="{FCB448EA-6AB6-4D36-914C-E7A4A5CE42CA}" dt="2021-10-26T14:41:03.322" v="5065" actId="790"/>
            <ac:spMkLst>
              <pc:docMk/>
              <pc:sldMasterMk cId="1503104011" sldId="2147483748"/>
              <pc:sldLayoutMk cId="1929159267" sldId="2147483758"/>
              <ac:spMk id="12" creationId="{D2D6917A-A3A5-482F-A0D3-BD7F10CD032E}"/>
            </ac:spMkLst>
          </pc:spChg>
          <pc:spChg chg="mod">
            <ac:chgData name="Bohms, H.M. (Michel)" userId="f0b80a2c-ca6a-4850-9433-81e4d17ec5c1" providerId="ADAL" clId="{FCB448EA-6AB6-4D36-914C-E7A4A5CE42CA}" dt="2021-10-26T14:41:03.326" v="5068" actId="790"/>
            <ac:spMkLst>
              <pc:docMk/>
              <pc:sldMasterMk cId="1503104011" sldId="2147483748"/>
              <pc:sldLayoutMk cId="1929159267" sldId="2147483758"/>
              <ac:spMk id="25" creationId="{31D9F5AF-1CE4-492D-9595-51DA14E36D64}"/>
            </ac:spMkLst>
          </pc:spChg>
          <pc:spChg chg="mod">
            <ac:chgData name="Bohms, H.M. (Michel)" userId="f0b80a2c-ca6a-4850-9433-81e4d17ec5c1" providerId="ADAL" clId="{FCB448EA-6AB6-4D36-914C-E7A4A5CE42CA}" dt="2021-10-26T14:41:03.327" v="5069" actId="790"/>
            <ac:spMkLst>
              <pc:docMk/>
              <pc:sldMasterMk cId="1503104011" sldId="2147483748"/>
              <pc:sldLayoutMk cId="1929159267" sldId="2147483758"/>
              <ac:spMk id="26" creationId="{6CA30C58-356F-4E30-A02E-60F3A8720228}"/>
            </ac:spMkLst>
          </pc:spChg>
          <pc:spChg chg="mod">
            <ac:chgData name="Bohms, H.M. (Michel)" userId="f0b80a2c-ca6a-4850-9433-81e4d17ec5c1" providerId="ADAL" clId="{FCB448EA-6AB6-4D36-914C-E7A4A5CE42CA}" dt="2021-10-26T14:41:03.329" v="5070" actId="790"/>
            <ac:spMkLst>
              <pc:docMk/>
              <pc:sldMasterMk cId="1503104011" sldId="2147483748"/>
              <pc:sldLayoutMk cId="1929159267" sldId="2147483758"/>
              <ac:spMk id="27" creationId="{AEF8CBF0-1080-4328-90E3-E6A453C76D1C}"/>
            </ac:spMkLst>
          </pc:spChg>
          <pc:spChg chg="mod">
            <ac:chgData name="Bohms, H.M. (Michel)" userId="f0b80a2c-ca6a-4850-9433-81e4d17ec5c1" providerId="ADAL" clId="{FCB448EA-6AB6-4D36-914C-E7A4A5CE42CA}" dt="2021-10-26T14:41:03.330" v="5071" actId="790"/>
            <ac:spMkLst>
              <pc:docMk/>
              <pc:sldMasterMk cId="1503104011" sldId="2147483748"/>
              <pc:sldLayoutMk cId="1929159267" sldId="2147483758"/>
              <ac:spMk id="28" creationId="{55C5D643-B0DA-4055-86A8-0F037C18CC31}"/>
            </ac:spMkLst>
          </pc:spChg>
          <pc:spChg chg="mod">
            <ac:chgData name="Bohms, H.M. (Michel)" userId="f0b80a2c-ca6a-4850-9433-81e4d17ec5c1" providerId="ADAL" clId="{FCB448EA-6AB6-4D36-914C-E7A4A5CE42CA}" dt="2021-10-26T14:41:03.323" v="5066" actId="790"/>
            <ac:spMkLst>
              <pc:docMk/>
              <pc:sldMasterMk cId="1503104011" sldId="2147483748"/>
              <pc:sldLayoutMk cId="1929159267" sldId="2147483758"/>
              <ac:spMk id="53" creationId="{27489788-7523-4049-B6A4-83AEF6154017}"/>
            </ac:spMkLst>
          </pc:spChg>
        </pc:sldLayoutChg>
        <pc:sldLayoutChg chg="modSp mod">
          <pc:chgData name="Bohms, H.M. (Michel)" userId="f0b80a2c-ca6a-4850-9433-81e4d17ec5c1" providerId="ADAL" clId="{FCB448EA-6AB6-4D36-914C-E7A4A5CE42CA}" dt="2021-10-26T14:41:03.354" v="5088" actId="790"/>
          <pc:sldLayoutMkLst>
            <pc:docMk/>
            <pc:sldMasterMk cId="1503104011" sldId="2147483748"/>
            <pc:sldLayoutMk cId="1484502829" sldId="2147483759"/>
          </pc:sldLayoutMkLst>
          <pc:spChg chg="mod">
            <ac:chgData name="Bohms, H.M. (Michel)" userId="f0b80a2c-ca6a-4850-9433-81e4d17ec5c1" providerId="ADAL" clId="{FCB448EA-6AB6-4D36-914C-E7A4A5CE42CA}" dt="2021-10-26T14:41:03.351" v="5085" actId="790"/>
            <ac:spMkLst>
              <pc:docMk/>
              <pc:sldMasterMk cId="1503104011" sldId="2147483748"/>
              <pc:sldLayoutMk cId="1484502829" sldId="2147483759"/>
              <ac:spMk id="2" creationId="{FFA5CE90-7880-47CA-A212-3D39FA8CE5EA}"/>
            </ac:spMkLst>
          </pc:spChg>
          <pc:spChg chg="mod">
            <ac:chgData name="Bohms, H.M. (Michel)" userId="f0b80a2c-ca6a-4850-9433-81e4d17ec5c1" providerId="ADAL" clId="{FCB448EA-6AB6-4D36-914C-E7A4A5CE42CA}" dt="2021-10-26T14:41:03.352" v="5086" actId="790"/>
            <ac:spMkLst>
              <pc:docMk/>
              <pc:sldMasterMk cId="1503104011" sldId="2147483748"/>
              <pc:sldLayoutMk cId="1484502829" sldId="2147483759"/>
              <ac:spMk id="3" creationId="{95C094FD-8A61-49A7-80BC-005282993F3A}"/>
            </ac:spMkLst>
          </pc:spChg>
          <pc:spChg chg="mod">
            <ac:chgData name="Bohms, H.M. (Michel)" userId="f0b80a2c-ca6a-4850-9433-81e4d17ec5c1" providerId="ADAL" clId="{FCB448EA-6AB6-4D36-914C-E7A4A5CE42CA}" dt="2021-10-26T14:41:03.349" v="5084" actId="790"/>
            <ac:spMkLst>
              <pc:docMk/>
              <pc:sldMasterMk cId="1503104011" sldId="2147483748"/>
              <pc:sldLayoutMk cId="1484502829" sldId="2147483759"/>
              <ac:spMk id="4" creationId="{D3CB19EA-44B7-44D2-AF4C-A0DA0AF70018}"/>
            </ac:spMkLst>
          </pc:spChg>
          <pc:spChg chg="mod">
            <ac:chgData name="Bohms, H.M. (Michel)" userId="f0b80a2c-ca6a-4850-9433-81e4d17ec5c1" providerId="ADAL" clId="{FCB448EA-6AB6-4D36-914C-E7A4A5CE42CA}" dt="2021-10-26T14:41:03.354" v="5088" actId="790"/>
            <ac:spMkLst>
              <pc:docMk/>
              <pc:sldMasterMk cId="1503104011" sldId="2147483748"/>
              <pc:sldLayoutMk cId="1484502829" sldId="2147483759"/>
              <ac:spMk id="5" creationId="{72BCEBAC-13F2-4EC4-8A78-58F0FD42F686}"/>
            </ac:spMkLst>
          </pc:spChg>
          <pc:spChg chg="mod">
            <ac:chgData name="Bohms, H.M. (Michel)" userId="f0b80a2c-ca6a-4850-9433-81e4d17ec5c1" providerId="ADAL" clId="{FCB448EA-6AB6-4D36-914C-E7A4A5CE42CA}" dt="2021-10-26T14:41:03.341" v="5079" actId="790"/>
            <ac:spMkLst>
              <pc:docMk/>
              <pc:sldMasterMk cId="1503104011" sldId="2147483748"/>
              <pc:sldLayoutMk cId="1484502829" sldId="2147483759"/>
              <ac:spMk id="9" creationId="{306BD5D3-3967-499E-87C9-6F3A334CE769}"/>
            </ac:spMkLst>
          </pc:spChg>
          <pc:spChg chg="mod">
            <ac:chgData name="Bohms, H.M. (Michel)" userId="f0b80a2c-ca6a-4850-9433-81e4d17ec5c1" providerId="ADAL" clId="{FCB448EA-6AB6-4D36-914C-E7A4A5CE42CA}" dt="2021-10-26T14:41:03.353" v="5087"/>
            <ac:spMkLst>
              <pc:docMk/>
              <pc:sldMasterMk cId="1503104011" sldId="2147483748"/>
              <pc:sldLayoutMk cId="1484502829" sldId="2147483759"/>
              <ac:spMk id="11" creationId="{F6910D76-D499-4C78-8F33-CDD881528D6A}"/>
            </ac:spMkLst>
          </pc:spChg>
          <pc:spChg chg="mod">
            <ac:chgData name="Bohms, H.M. (Michel)" userId="f0b80a2c-ca6a-4850-9433-81e4d17ec5c1" providerId="ADAL" clId="{FCB448EA-6AB6-4D36-914C-E7A4A5CE42CA}" dt="2021-10-26T14:41:03.338" v="5077" actId="790"/>
            <ac:spMkLst>
              <pc:docMk/>
              <pc:sldMasterMk cId="1503104011" sldId="2147483748"/>
              <pc:sldLayoutMk cId="1484502829" sldId="2147483759"/>
              <ac:spMk id="12" creationId="{D2D6917A-A3A5-482F-A0D3-BD7F10CD032E}"/>
            </ac:spMkLst>
          </pc:spChg>
          <pc:spChg chg="mod">
            <ac:chgData name="Bohms, H.M. (Michel)" userId="f0b80a2c-ca6a-4850-9433-81e4d17ec5c1" providerId="ADAL" clId="{FCB448EA-6AB6-4D36-914C-E7A4A5CE42CA}" dt="2021-10-26T14:41:03.347" v="5083" actId="790"/>
            <ac:spMkLst>
              <pc:docMk/>
              <pc:sldMasterMk cId="1503104011" sldId="2147483748"/>
              <pc:sldLayoutMk cId="1484502829" sldId="2147483759"/>
              <ac:spMk id="17" creationId="{A753AD9E-D49F-4A7A-A441-1D683F4F694D}"/>
            </ac:spMkLst>
          </pc:spChg>
          <pc:spChg chg="mod">
            <ac:chgData name="Bohms, H.M. (Michel)" userId="f0b80a2c-ca6a-4850-9433-81e4d17ec5c1" providerId="ADAL" clId="{FCB448EA-6AB6-4D36-914C-E7A4A5CE42CA}" dt="2021-10-26T14:41:03.343" v="5080" actId="790"/>
            <ac:spMkLst>
              <pc:docMk/>
              <pc:sldMasterMk cId="1503104011" sldId="2147483748"/>
              <pc:sldLayoutMk cId="1484502829" sldId="2147483759"/>
              <ac:spMk id="25" creationId="{31D9F5AF-1CE4-492D-9595-51DA14E36D64}"/>
            </ac:spMkLst>
          </pc:spChg>
          <pc:spChg chg="mod">
            <ac:chgData name="Bohms, H.M. (Michel)" userId="f0b80a2c-ca6a-4850-9433-81e4d17ec5c1" providerId="ADAL" clId="{FCB448EA-6AB6-4D36-914C-E7A4A5CE42CA}" dt="2021-10-26T14:41:03.344" v="5081" actId="790"/>
            <ac:spMkLst>
              <pc:docMk/>
              <pc:sldMasterMk cId="1503104011" sldId="2147483748"/>
              <pc:sldLayoutMk cId="1484502829" sldId="2147483759"/>
              <ac:spMk id="26" creationId="{6CA30C58-356F-4E30-A02E-60F3A8720228}"/>
            </ac:spMkLst>
          </pc:spChg>
          <pc:spChg chg="mod">
            <ac:chgData name="Bohms, H.M. (Michel)" userId="f0b80a2c-ca6a-4850-9433-81e4d17ec5c1" providerId="ADAL" clId="{FCB448EA-6AB6-4D36-914C-E7A4A5CE42CA}" dt="2021-10-26T14:41:03.346" v="5082" actId="790"/>
            <ac:spMkLst>
              <pc:docMk/>
              <pc:sldMasterMk cId="1503104011" sldId="2147483748"/>
              <pc:sldLayoutMk cId="1484502829" sldId="2147483759"/>
              <ac:spMk id="27" creationId="{AEF8CBF0-1080-4328-90E3-E6A453C76D1C}"/>
            </ac:spMkLst>
          </pc:spChg>
          <pc:spChg chg="mod">
            <ac:chgData name="Bohms, H.M. (Michel)" userId="f0b80a2c-ca6a-4850-9433-81e4d17ec5c1" providerId="ADAL" clId="{FCB448EA-6AB6-4D36-914C-E7A4A5CE42CA}" dt="2021-10-26T14:41:03.340" v="5078" actId="790"/>
            <ac:spMkLst>
              <pc:docMk/>
              <pc:sldMasterMk cId="1503104011" sldId="2147483748"/>
              <pc:sldLayoutMk cId="1484502829" sldId="2147483759"/>
              <ac:spMk id="53" creationId="{27489788-7523-4049-B6A4-83AEF6154017}"/>
            </ac:spMkLst>
          </pc:spChg>
        </pc:sldLayoutChg>
        <pc:sldLayoutChg chg="modSp mod">
          <pc:chgData name="Bohms, H.M. (Michel)" userId="f0b80a2c-ca6a-4850-9433-81e4d17ec5c1" providerId="ADAL" clId="{FCB448EA-6AB6-4D36-914C-E7A4A5CE42CA}" dt="2021-10-26T14:41:03.372" v="5101" actId="790"/>
          <pc:sldLayoutMkLst>
            <pc:docMk/>
            <pc:sldMasterMk cId="1503104011" sldId="2147483748"/>
            <pc:sldLayoutMk cId="380813285" sldId="2147483760"/>
          </pc:sldLayoutMkLst>
          <pc:spChg chg="mod">
            <ac:chgData name="Bohms, H.M. (Michel)" userId="f0b80a2c-ca6a-4850-9433-81e4d17ec5c1" providerId="ADAL" clId="{FCB448EA-6AB6-4D36-914C-E7A4A5CE42CA}" dt="2021-10-26T14:41:03.370" v="5099" actId="790"/>
            <ac:spMkLst>
              <pc:docMk/>
              <pc:sldMasterMk cId="1503104011" sldId="2147483748"/>
              <pc:sldLayoutMk cId="380813285" sldId="2147483760"/>
              <ac:spMk id="2" creationId="{CF8AEF7D-7580-4549-9D40-12C3FFB561CE}"/>
            </ac:spMkLst>
          </pc:spChg>
          <pc:spChg chg="mod">
            <ac:chgData name="Bohms, H.M. (Michel)" userId="f0b80a2c-ca6a-4850-9433-81e4d17ec5c1" providerId="ADAL" clId="{FCB448EA-6AB6-4D36-914C-E7A4A5CE42CA}" dt="2021-10-26T14:41:03.367" v="5097" actId="790"/>
            <ac:spMkLst>
              <pc:docMk/>
              <pc:sldMasterMk cId="1503104011" sldId="2147483748"/>
              <pc:sldLayoutMk cId="380813285" sldId="2147483760"/>
              <ac:spMk id="3" creationId="{433BDAC8-61B0-44F9-B401-C091D6903308}"/>
            </ac:spMkLst>
          </pc:spChg>
          <pc:spChg chg="mod">
            <ac:chgData name="Bohms, H.M. (Michel)" userId="f0b80a2c-ca6a-4850-9433-81e4d17ec5c1" providerId="ADAL" clId="{FCB448EA-6AB6-4D36-914C-E7A4A5CE42CA}" dt="2021-10-26T14:41:03.372" v="5101" actId="790"/>
            <ac:spMkLst>
              <pc:docMk/>
              <pc:sldMasterMk cId="1503104011" sldId="2147483748"/>
              <pc:sldLayoutMk cId="380813285" sldId="2147483760"/>
              <ac:spMk id="4" creationId="{CE30AFAE-9F7D-4286-BBB4-AC8E7D420768}"/>
            </ac:spMkLst>
          </pc:spChg>
          <pc:spChg chg="mod">
            <ac:chgData name="Bohms, H.M. (Michel)" userId="f0b80a2c-ca6a-4850-9433-81e4d17ec5c1" providerId="ADAL" clId="{FCB448EA-6AB6-4D36-914C-E7A4A5CE42CA}" dt="2021-10-26T14:41:03.368" v="5098" actId="790"/>
            <ac:spMkLst>
              <pc:docMk/>
              <pc:sldMasterMk cId="1503104011" sldId="2147483748"/>
              <pc:sldLayoutMk cId="380813285" sldId="2147483760"/>
              <ac:spMk id="5" creationId="{C4754688-78E7-409A-941A-B99A532050F6}"/>
            </ac:spMkLst>
          </pc:spChg>
          <pc:spChg chg="mod">
            <ac:chgData name="Bohms, H.M. (Michel)" userId="f0b80a2c-ca6a-4850-9433-81e4d17ec5c1" providerId="ADAL" clId="{FCB448EA-6AB6-4D36-914C-E7A4A5CE42CA}" dt="2021-10-26T14:41:03.359" v="5092" actId="790"/>
            <ac:spMkLst>
              <pc:docMk/>
              <pc:sldMasterMk cId="1503104011" sldId="2147483748"/>
              <pc:sldLayoutMk cId="380813285" sldId="2147483760"/>
              <ac:spMk id="9" creationId="{306BD5D3-3967-499E-87C9-6F3A334CE769}"/>
            </ac:spMkLst>
          </pc:spChg>
          <pc:spChg chg="mod">
            <ac:chgData name="Bohms, H.M. (Michel)" userId="f0b80a2c-ca6a-4850-9433-81e4d17ec5c1" providerId="ADAL" clId="{FCB448EA-6AB6-4D36-914C-E7A4A5CE42CA}" dt="2021-10-26T14:41:03.371" v="5100"/>
            <ac:spMkLst>
              <pc:docMk/>
              <pc:sldMasterMk cId="1503104011" sldId="2147483748"/>
              <pc:sldLayoutMk cId="380813285" sldId="2147483760"/>
              <ac:spMk id="11" creationId="{F6910D76-D499-4C78-8F33-CDD881528D6A}"/>
            </ac:spMkLst>
          </pc:spChg>
          <pc:spChg chg="mod">
            <ac:chgData name="Bohms, H.M. (Michel)" userId="f0b80a2c-ca6a-4850-9433-81e4d17ec5c1" providerId="ADAL" clId="{FCB448EA-6AB6-4D36-914C-E7A4A5CE42CA}" dt="2021-10-26T14:41:03.356" v="5089" actId="790"/>
            <ac:spMkLst>
              <pc:docMk/>
              <pc:sldMasterMk cId="1503104011" sldId="2147483748"/>
              <pc:sldLayoutMk cId="380813285" sldId="2147483760"/>
              <ac:spMk id="12" creationId="{D2D6917A-A3A5-482F-A0D3-BD7F10CD032E}"/>
            </ac:spMkLst>
          </pc:spChg>
          <pc:spChg chg="mod">
            <ac:chgData name="Bohms, H.M. (Michel)" userId="f0b80a2c-ca6a-4850-9433-81e4d17ec5c1" providerId="ADAL" clId="{FCB448EA-6AB6-4D36-914C-E7A4A5CE42CA}" dt="2021-10-26T14:41:03.361" v="5093" actId="790"/>
            <ac:spMkLst>
              <pc:docMk/>
              <pc:sldMasterMk cId="1503104011" sldId="2147483748"/>
              <pc:sldLayoutMk cId="380813285" sldId="2147483760"/>
              <ac:spMk id="25" creationId="{31D9F5AF-1CE4-492D-9595-51DA14E36D64}"/>
            </ac:spMkLst>
          </pc:spChg>
          <pc:spChg chg="mod">
            <ac:chgData name="Bohms, H.M. (Michel)" userId="f0b80a2c-ca6a-4850-9433-81e4d17ec5c1" providerId="ADAL" clId="{FCB448EA-6AB6-4D36-914C-E7A4A5CE42CA}" dt="2021-10-26T14:41:03.362" v="5094" actId="790"/>
            <ac:spMkLst>
              <pc:docMk/>
              <pc:sldMasterMk cId="1503104011" sldId="2147483748"/>
              <pc:sldLayoutMk cId="380813285" sldId="2147483760"/>
              <ac:spMk id="26" creationId="{6CA30C58-356F-4E30-A02E-60F3A8720228}"/>
            </ac:spMkLst>
          </pc:spChg>
          <pc:spChg chg="mod">
            <ac:chgData name="Bohms, H.M. (Michel)" userId="f0b80a2c-ca6a-4850-9433-81e4d17ec5c1" providerId="ADAL" clId="{FCB448EA-6AB6-4D36-914C-E7A4A5CE42CA}" dt="2021-10-26T14:41:03.364" v="5095" actId="790"/>
            <ac:spMkLst>
              <pc:docMk/>
              <pc:sldMasterMk cId="1503104011" sldId="2147483748"/>
              <pc:sldLayoutMk cId="380813285" sldId="2147483760"/>
              <ac:spMk id="27" creationId="{AEF8CBF0-1080-4328-90E3-E6A453C76D1C}"/>
            </ac:spMkLst>
          </pc:spChg>
          <pc:spChg chg="mod">
            <ac:chgData name="Bohms, H.M. (Michel)" userId="f0b80a2c-ca6a-4850-9433-81e4d17ec5c1" providerId="ADAL" clId="{FCB448EA-6AB6-4D36-914C-E7A4A5CE42CA}" dt="2021-10-26T14:41:03.358" v="5091"/>
            <ac:spMkLst>
              <pc:docMk/>
              <pc:sldMasterMk cId="1503104011" sldId="2147483748"/>
              <pc:sldLayoutMk cId="380813285" sldId="2147483760"/>
              <ac:spMk id="28" creationId="{084D1B84-42BA-459F-924D-D2C1C14E1253}"/>
            </ac:spMkLst>
          </pc:spChg>
          <pc:spChg chg="mod">
            <ac:chgData name="Bohms, H.M. (Michel)" userId="f0b80a2c-ca6a-4850-9433-81e4d17ec5c1" providerId="ADAL" clId="{FCB448EA-6AB6-4D36-914C-E7A4A5CE42CA}" dt="2021-10-26T14:41:03.365" v="5096" actId="790"/>
            <ac:spMkLst>
              <pc:docMk/>
              <pc:sldMasterMk cId="1503104011" sldId="2147483748"/>
              <pc:sldLayoutMk cId="380813285" sldId="2147483760"/>
              <ac:spMk id="34" creationId="{2408095E-D996-4C21-9D60-28C352FB9B2A}"/>
            </ac:spMkLst>
          </pc:spChg>
          <pc:spChg chg="mod">
            <ac:chgData name="Bohms, H.M. (Michel)" userId="f0b80a2c-ca6a-4850-9433-81e4d17ec5c1" providerId="ADAL" clId="{FCB448EA-6AB6-4D36-914C-E7A4A5CE42CA}" dt="2021-10-26T14:41:03.357" v="5090" actId="790"/>
            <ac:spMkLst>
              <pc:docMk/>
              <pc:sldMasterMk cId="1503104011" sldId="2147483748"/>
              <pc:sldLayoutMk cId="380813285" sldId="2147483760"/>
              <ac:spMk id="53" creationId="{27489788-7523-4049-B6A4-83AEF6154017}"/>
            </ac:spMkLst>
          </pc:spChg>
        </pc:sldLayoutChg>
        <pc:sldLayoutChg chg="modSp mod">
          <pc:chgData name="Bohms, H.M. (Michel)" userId="f0b80a2c-ca6a-4850-9433-81e4d17ec5c1" providerId="ADAL" clId="{FCB448EA-6AB6-4D36-914C-E7A4A5CE42CA}" dt="2021-10-26T14:41:03.390" v="5113" actId="790"/>
          <pc:sldLayoutMkLst>
            <pc:docMk/>
            <pc:sldMasterMk cId="1503104011" sldId="2147483748"/>
            <pc:sldLayoutMk cId="2117789604" sldId="2147483761"/>
          </pc:sldLayoutMkLst>
          <pc:spChg chg="mod">
            <ac:chgData name="Bohms, H.M. (Michel)" userId="f0b80a2c-ca6a-4850-9433-81e4d17ec5c1" providerId="ADAL" clId="{FCB448EA-6AB6-4D36-914C-E7A4A5CE42CA}" dt="2021-10-26T14:41:03.388" v="5111" actId="790"/>
            <ac:spMkLst>
              <pc:docMk/>
              <pc:sldMasterMk cId="1503104011" sldId="2147483748"/>
              <pc:sldLayoutMk cId="2117789604" sldId="2147483761"/>
              <ac:spMk id="2" creationId="{BFEDC453-C5F4-462B-A286-84B404146005}"/>
            </ac:spMkLst>
          </pc:spChg>
          <pc:spChg chg="mod">
            <ac:chgData name="Bohms, H.M. (Michel)" userId="f0b80a2c-ca6a-4850-9433-81e4d17ec5c1" providerId="ADAL" clId="{FCB448EA-6AB6-4D36-914C-E7A4A5CE42CA}" dt="2021-10-26T14:41:03.384" v="5109" actId="790"/>
            <ac:spMkLst>
              <pc:docMk/>
              <pc:sldMasterMk cId="1503104011" sldId="2147483748"/>
              <pc:sldLayoutMk cId="2117789604" sldId="2147483761"/>
              <ac:spMk id="3" creationId="{8403D489-FF50-402C-9D46-DBA4536F0FD9}"/>
            </ac:spMkLst>
          </pc:spChg>
          <pc:spChg chg="mod">
            <ac:chgData name="Bohms, H.M. (Michel)" userId="f0b80a2c-ca6a-4850-9433-81e4d17ec5c1" providerId="ADAL" clId="{FCB448EA-6AB6-4D36-914C-E7A4A5CE42CA}" dt="2021-10-26T14:41:03.390" v="5113" actId="790"/>
            <ac:spMkLst>
              <pc:docMk/>
              <pc:sldMasterMk cId="1503104011" sldId="2147483748"/>
              <pc:sldLayoutMk cId="2117789604" sldId="2147483761"/>
              <ac:spMk id="4" creationId="{C5421215-5092-45CD-A09F-430CF85C27E5}"/>
            </ac:spMkLst>
          </pc:spChg>
          <pc:spChg chg="mod">
            <ac:chgData name="Bohms, H.M. (Michel)" userId="f0b80a2c-ca6a-4850-9433-81e4d17ec5c1" providerId="ADAL" clId="{FCB448EA-6AB6-4D36-914C-E7A4A5CE42CA}" dt="2021-10-26T14:41:03.386" v="5110" actId="790"/>
            <ac:spMkLst>
              <pc:docMk/>
              <pc:sldMasterMk cId="1503104011" sldId="2147483748"/>
              <pc:sldLayoutMk cId="2117789604" sldId="2147483761"/>
              <ac:spMk id="5" creationId="{A45D3AD9-9191-46CE-AFA8-CFA359686ADF}"/>
            </ac:spMkLst>
          </pc:spChg>
          <pc:spChg chg="mod">
            <ac:chgData name="Bohms, H.M. (Michel)" userId="f0b80a2c-ca6a-4850-9433-81e4d17ec5c1" providerId="ADAL" clId="{FCB448EA-6AB6-4D36-914C-E7A4A5CE42CA}" dt="2021-10-26T14:41:03.388" v="5112"/>
            <ac:spMkLst>
              <pc:docMk/>
              <pc:sldMasterMk cId="1503104011" sldId="2147483748"/>
              <pc:sldLayoutMk cId="2117789604" sldId="2147483761"/>
              <ac:spMk id="10" creationId="{EB946E15-2342-4A5B-885F-9F8E7DA1B845}"/>
            </ac:spMkLst>
          </pc:spChg>
          <pc:spChg chg="mod">
            <ac:chgData name="Bohms, H.M. (Michel)" userId="f0b80a2c-ca6a-4850-9433-81e4d17ec5c1" providerId="ADAL" clId="{FCB448EA-6AB6-4D36-914C-E7A4A5CE42CA}" dt="2021-10-26T14:41:03.378" v="5105" actId="790"/>
            <ac:spMkLst>
              <pc:docMk/>
              <pc:sldMasterMk cId="1503104011" sldId="2147483748"/>
              <pc:sldLayoutMk cId="2117789604" sldId="2147483761"/>
              <ac:spMk id="11" creationId="{39B4DE28-927C-4A9A-B386-1193B50A67A8}"/>
            </ac:spMkLst>
          </pc:spChg>
          <pc:spChg chg="mod">
            <ac:chgData name="Bohms, H.M. (Michel)" userId="f0b80a2c-ca6a-4850-9433-81e4d17ec5c1" providerId="ADAL" clId="{FCB448EA-6AB6-4D36-914C-E7A4A5CE42CA}" dt="2021-10-26T14:41:03.380" v="5106" actId="790"/>
            <ac:spMkLst>
              <pc:docMk/>
              <pc:sldMasterMk cId="1503104011" sldId="2147483748"/>
              <pc:sldLayoutMk cId="2117789604" sldId="2147483761"/>
              <ac:spMk id="12" creationId="{7FE4C19A-D28B-4125-A086-50989B966B05}"/>
            </ac:spMkLst>
          </pc:spChg>
          <pc:spChg chg="mod">
            <ac:chgData name="Bohms, H.M. (Michel)" userId="f0b80a2c-ca6a-4850-9433-81e4d17ec5c1" providerId="ADAL" clId="{FCB448EA-6AB6-4D36-914C-E7A4A5CE42CA}" dt="2021-10-26T14:41:03.381" v="5107" actId="790"/>
            <ac:spMkLst>
              <pc:docMk/>
              <pc:sldMasterMk cId="1503104011" sldId="2147483748"/>
              <pc:sldLayoutMk cId="2117789604" sldId="2147483761"/>
              <ac:spMk id="13" creationId="{CDB020DD-AD9D-4C5D-9E52-5178CF800861}"/>
            </ac:spMkLst>
          </pc:spChg>
          <pc:spChg chg="mod">
            <ac:chgData name="Bohms, H.M. (Michel)" userId="f0b80a2c-ca6a-4850-9433-81e4d17ec5c1" providerId="ADAL" clId="{FCB448EA-6AB6-4D36-914C-E7A4A5CE42CA}" dt="2021-10-26T14:41:03.374" v="5102" actId="790"/>
            <ac:spMkLst>
              <pc:docMk/>
              <pc:sldMasterMk cId="1503104011" sldId="2147483748"/>
              <pc:sldLayoutMk cId="2117789604" sldId="2147483761"/>
              <ac:spMk id="14" creationId="{481D7FAF-907F-4DFB-B826-61952457FF5A}"/>
            </ac:spMkLst>
          </pc:spChg>
          <pc:spChg chg="mod">
            <ac:chgData name="Bohms, H.M. (Michel)" userId="f0b80a2c-ca6a-4850-9433-81e4d17ec5c1" providerId="ADAL" clId="{FCB448EA-6AB6-4D36-914C-E7A4A5CE42CA}" dt="2021-10-26T14:41:03.377" v="5104" actId="790"/>
            <ac:spMkLst>
              <pc:docMk/>
              <pc:sldMasterMk cId="1503104011" sldId="2147483748"/>
              <pc:sldLayoutMk cId="2117789604" sldId="2147483761"/>
              <ac:spMk id="15" creationId="{73A4E3CC-2B0D-43F7-BD39-0634CE23811E}"/>
            </ac:spMkLst>
          </pc:spChg>
          <pc:spChg chg="mod">
            <ac:chgData name="Bohms, H.M. (Michel)" userId="f0b80a2c-ca6a-4850-9433-81e4d17ec5c1" providerId="ADAL" clId="{FCB448EA-6AB6-4D36-914C-E7A4A5CE42CA}" dt="2021-10-26T14:41:03.375" v="5103" actId="790"/>
            <ac:spMkLst>
              <pc:docMk/>
              <pc:sldMasterMk cId="1503104011" sldId="2147483748"/>
              <pc:sldLayoutMk cId="2117789604" sldId="2147483761"/>
              <ac:spMk id="84" creationId="{509D1DBF-53EC-4D6F-8ECF-1E96F36DB028}"/>
            </ac:spMkLst>
          </pc:spChg>
          <pc:spChg chg="mod">
            <ac:chgData name="Bohms, H.M. (Michel)" userId="f0b80a2c-ca6a-4850-9433-81e4d17ec5c1" providerId="ADAL" clId="{FCB448EA-6AB6-4D36-914C-E7A4A5CE42CA}" dt="2021-10-26T14:41:03.382" v="5108" actId="790"/>
            <ac:spMkLst>
              <pc:docMk/>
              <pc:sldMasterMk cId="1503104011" sldId="2147483748"/>
              <pc:sldLayoutMk cId="2117789604" sldId="2147483761"/>
              <ac:spMk id="125" creationId="{B034ACD3-6841-4473-96D9-95380FBE6047}"/>
            </ac:spMkLst>
          </pc:spChg>
        </pc:sldLayoutChg>
        <pc:sldLayoutChg chg="modSp mod">
          <pc:chgData name="Bohms, H.M. (Michel)" userId="f0b80a2c-ca6a-4850-9433-81e4d17ec5c1" providerId="ADAL" clId="{FCB448EA-6AB6-4D36-914C-E7A4A5CE42CA}" dt="2021-10-26T14:41:03.405" v="5122" actId="790"/>
          <pc:sldLayoutMkLst>
            <pc:docMk/>
            <pc:sldMasterMk cId="1503104011" sldId="2147483748"/>
            <pc:sldLayoutMk cId="205946818" sldId="2147483762"/>
          </pc:sldLayoutMkLst>
          <pc:spChg chg="mod">
            <ac:chgData name="Bohms, H.M. (Michel)" userId="f0b80a2c-ca6a-4850-9433-81e4d17ec5c1" providerId="ADAL" clId="{FCB448EA-6AB6-4D36-914C-E7A4A5CE42CA}" dt="2021-10-26T14:41:03.402" v="5120" actId="790"/>
            <ac:spMkLst>
              <pc:docMk/>
              <pc:sldMasterMk cId="1503104011" sldId="2147483748"/>
              <pc:sldLayoutMk cId="205946818" sldId="2147483762"/>
              <ac:spMk id="2" creationId="{0C677E30-10AA-4FF6-A582-79C8DAF81944}"/>
            </ac:spMkLst>
          </pc:spChg>
          <pc:spChg chg="mod">
            <ac:chgData name="Bohms, H.M. (Michel)" userId="f0b80a2c-ca6a-4850-9433-81e4d17ec5c1" providerId="ADAL" clId="{FCB448EA-6AB6-4D36-914C-E7A4A5CE42CA}" dt="2021-10-26T14:41:03.399" v="5118" actId="790"/>
            <ac:spMkLst>
              <pc:docMk/>
              <pc:sldMasterMk cId="1503104011" sldId="2147483748"/>
              <pc:sldLayoutMk cId="205946818" sldId="2147483762"/>
              <ac:spMk id="3" creationId="{E36650D5-D35B-4A05-8738-5E41FB834A99}"/>
            </ac:spMkLst>
          </pc:spChg>
          <pc:spChg chg="mod">
            <ac:chgData name="Bohms, H.M. (Michel)" userId="f0b80a2c-ca6a-4850-9433-81e4d17ec5c1" providerId="ADAL" clId="{FCB448EA-6AB6-4D36-914C-E7A4A5CE42CA}" dt="2021-10-26T14:41:03.405" v="5122" actId="790"/>
            <ac:spMkLst>
              <pc:docMk/>
              <pc:sldMasterMk cId="1503104011" sldId="2147483748"/>
              <pc:sldLayoutMk cId="205946818" sldId="2147483762"/>
              <ac:spMk id="4" creationId="{F73EDDC4-60D3-492A-BA8E-95D2C63DC8A5}"/>
            </ac:spMkLst>
          </pc:spChg>
          <pc:spChg chg="mod">
            <ac:chgData name="Bohms, H.M. (Michel)" userId="f0b80a2c-ca6a-4850-9433-81e4d17ec5c1" providerId="ADAL" clId="{FCB448EA-6AB6-4D36-914C-E7A4A5CE42CA}" dt="2021-10-26T14:41:03.400" v="5119" actId="790"/>
            <ac:spMkLst>
              <pc:docMk/>
              <pc:sldMasterMk cId="1503104011" sldId="2147483748"/>
              <pc:sldLayoutMk cId="205946818" sldId="2147483762"/>
              <ac:spMk id="5" creationId="{00022D51-D3A7-4140-8288-73E878CE5AE2}"/>
            </ac:spMkLst>
          </pc:spChg>
          <pc:spChg chg="mod">
            <ac:chgData name="Bohms, H.M. (Michel)" userId="f0b80a2c-ca6a-4850-9433-81e4d17ec5c1" providerId="ADAL" clId="{FCB448EA-6AB6-4D36-914C-E7A4A5CE42CA}" dt="2021-10-26T14:41:03.393" v="5115" actId="790"/>
            <ac:spMkLst>
              <pc:docMk/>
              <pc:sldMasterMk cId="1503104011" sldId="2147483748"/>
              <pc:sldLayoutMk cId="205946818" sldId="2147483762"/>
              <ac:spMk id="6" creationId="{1204C21B-610C-4232-9114-8B652A378043}"/>
            </ac:spMkLst>
          </pc:spChg>
          <pc:spChg chg="mod">
            <ac:chgData name="Bohms, H.M. (Michel)" userId="f0b80a2c-ca6a-4850-9433-81e4d17ec5c1" providerId="ADAL" clId="{FCB448EA-6AB6-4D36-914C-E7A4A5CE42CA}" dt="2021-10-26T14:41:03.404" v="5121" actId="790"/>
            <ac:spMkLst>
              <pc:docMk/>
              <pc:sldMasterMk cId="1503104011" sldId="2147483748"/>
              <pc:sldLayoutMk cId="205946818" sldId="2147483762"/>
              <ac:spMk id="8" creationId="{35A7389F-68D4-4B8C-B313-BD67376B30FB}"/>
            </ac:spMkLst>
          </pc:spChg>
          <pc:spChg chg="mod">
            <ac:chgData name="Bohms, H.M. (Michel)" userId="f0b80a2c-ca6a-4850-9433-81e4d17ec5c1" providerId="ADAL" clId="{FCB448EA-6AB6-4D36-914C-E7A4A5CE42CA}" dt="2021-10-26T14:41:03.396" v="5116" actId="790"/>
            <ac:spMkLst>
              <pc:docMk/>
              <pc:sldMasterMk cId="1503104011" sldId="2147483748"/>
              <pc:sldLayoutMk cId="205946818" sldId="2147483762"/>
              <ac:spMk id="13" creationId="{0982AE5E-692F-4CEB-971A-47A6024D73E9}"/>
            </ac:spMkLst>
          </pc:spChg>
          <pc:spChg chg="mod">
            <ac:chgData name="Bohms, H.M. (Michel)" userId="f0b80a2c-ca6a-4850-9433-81e4d17ec5c1" providerId="ADAL" clId="{FCB448EA-6AB6-4D36-914C-E7A4A5CE42CA}" dt="2021-10-26T14:41:03.392" v="5114" actId="790"/>
            <ac:spMkLst>
              <pc:docMk/>
              <pc:sldMasterMk cId="1503104011" sldId="2147483748"/>
              <pc:sldLayoutMk cId="205946818" sldId="2147483762"/>
              <ac:spMk id="147" creationId="{10750E06-3C52-478F-85A3-EF296A1C6288}"/>
            </ac:spMkLst>
          </pc:spChg>
          <pc:spChg chg="mod">
            <ac:chgData name="Bohms, H.M. (Michel)" userId="f0b80a2c-ca6a-4850-9433-81e4d17ec5c1" providerId="ADAL" clId="{FCB448EA-6AB6-4D36-914C-E7A4A5CE42CA}" dt="2021-10-26T14:41:03.397" v="5117" actId="790"/>
            <ac:spMkLst>
              <pc:docMk/>
              <pc:sldMasterMk cId="1503104011" sldId="2147483748"/>
              <pc:sldLayoutMk cId="205946818" sldId="2147483762"/>
              <ac:spMk id="149" creationId="{14A480CF-8312-41EF-9D7D-E426A1BBA759}"/>
            </ac:spMkLst>
          </pc:spChg>
        </pc:sldLayoutChg>
        <pc:sldLayoutChg chg="modSp mod">
          <pc:chgData name="Bohms, H.M. (Michel)" userId="f0b80a2c-ca6a-4850-9433-81e4d17ec5c1" providerId="ADAL" clId="{FCB448EA-6AB6-4D36-914C-E7A4A5CE42CA}" dt="2021-10-26T14:41:03.413" v="5127" actId="790"/>
          <pc:sldLayoutMkLst>
            <pc:docMk/>
            <pc:sldMasterMk cId="1503104011" sldId="2147483748"/>
            <pc:sldLayoutMk cId="7526631" sldId="2147483763"/>
          </pc:sldLayoutMkLst>
          <pc:spChg chg="mod">
            <ac:chgData name="Bohms, H.M. (Michel)" userId="f0b80a2c-ca6a-4850-9433-81e4d17ec5c1" providerId="ADAL" clId="{FCB448EA-6AB6-4D36-914C-E7A4A5CE42CA}" dt="2021-10-26T14:41:03.413" v="5127" actId="790"/>
            <ac:spMkLst>
              <pc:docMk/>
              <pc:sldMasterMk cId="1503104011" sldId="2147483748"/>
              <pc:sldLayoutMk cId="7526631" sldId="2147483763"/>
              <ac:spMk id="4" creationId="{2578D845-B8AD-412B-9C8F-C5259157CF8A}"/>
            </ac:spMkLst>
          </pc:spChg>
          <pc:spChg chg="mod">
            <ac:chgData name="Bohms, H.M. (Michel)" userId="f0b80a2c-ca6a-4850-9433-81e4d17ec5c1" providerId="ADAL" clId="{FCB448EA-6AB6-4D36-914C-E7A4A5CE42CA}" dt="2021-10-26T14:41:03.411" v="5126" actId="790"/>
            <ac:spMkLst>
              <pc:docMk/>
              <pc:sldMasterMk cId="1503104011" sldId="2147483748"/>
              <pc:sldLayoutMk cId="7526631" sldId="2147483763"/>
              <ac:spMk id="7" creationId="{5E99D4F0-F15F-4BC3-A3B2-3C81C0662ABD}"/>
            </ac:spMkLst>
          </pc:spChg>
          <pc:spChg chg="mod">
            <ac:chgData name="Bohms, H.M. (Michel)" userId="f0b80a2c-ca6a-4850-9433-81e4d17ec5c1" providerId="ADAL" clId="{FCB448EA-6AB6-4D36-914C-E7A4A5CE42CA}" dt="2021-10-26T14:41:03.408" v="5124" actId="790"/>
            <ac:spMkLst>
              <pc:docMk/>
              <pc:sldMasterMk cId="1503104011" sldId="2147483748"/>
              <pc:sldLayoutMk cId="7526631" sldId="2147483763"/>
              <ac:spMk id="12" creationId="{C7367DA8-F33F-498A-91F9-2C11185EE4DF}"/>
            </ac:spMkLst>
          </pc:spChg>
          <pc:spChg chg="mod">
            <ac:chgData name="Bohms, H.M. (Michel)" userId="f0b80a2c-ca6a-4850-9433-81e4d17ec5c1" providerId="ADAL" clId="{FCB448EA-6AB6-4D36-914C-E7A4A5CE42CA}" dt="2021-10-26T14:41:03.407" v="5123" actId="790"/>
            <ac:spMkLst>
              <pc:docMk/>
              <pc:sldMasterMk cId="1503104011" sldId="2147483748"/>
              <pc:sldLayoutMk cId="7526631" sldId="2147483763"/>
              <ac:spMk id="70" creationId="{BB8F6390-EE72-42C8-A3A9-011C3620D453}"/>
            </ac:spMkLst>
          </pc:spChg>
          <pc:spChg chg="mod">
            <ac:chgData name="Bohms, H.M. (Michel)" userId="f0b80a2c-ca6a-4850-9433-81e4d17ec5c1" providerId="ADAL" clId="{FCB448EA-6AB6-4D36-914C-E7A4A5CE42CA}" dt="2021-10-26T14:41:03.410" v="5125" actId="790"/>
            <ac:spMkLst>
              <pc:docMk/>
              <pc:sldMasterMk cId="1503104011" sldId="2147483748"/>
              <pc:sldLayoutMk cId="7526631" sldId="2147483763"/>
              <ac:spMk id="71" creationId="{DF136417-391A-4578-B74C-8E31F6459E91}"/>
            </ac:spMkLst>
          </pc:spChg>
        </pc:sldLayoutChg>
        <pc:sldLayoutChg chg="modSp mod">
          <pc:chgData name="Bohms, H.M. (Michel)" userId="f0b80a2c-ca6a-4850-9433-81e4d17ec5c1" providerId="ADAL" clId="{FCB448EA-6AB6-4D36-914C-E7A4A5CE42CA}" dt="2021-10-26T14:41:03.427" v="5136" actId="790"/>
          <pc:sldLayoutMkLst>
            <pc:docMk/>
            <pc:sldMasterMk cId="1503104011" sldId="2147483748"/>
            <pc:sldLayoutMk cId="3352352346" sldId="2147483764"/>
          </pc:sldLayoutMkLst>
          <pc:spChg chg="mod">
            <ac:chgData name="Bohms, H.M. (Michel)" userId="f0b80a2c-ca6a-4850-9433-81e4d17ec5c1" providerId="ADAL" clId="{FCB448EA-6AB6-4D36-914C-E7A4A5CE42CA}" dt="2021-10-26T14:41:03.425" v="5134" actId="790"/>
            <ac:spMkLst>
              <pc:docMk/>
              <pc:sldMasterMk cId="1503104011" sldId="2147483748"/>
              <pc:sldLayoutMk cId="3352352346" sldId="2147483764"/>
              <ac:spMk id="2" creationId="{B68E9A4E-CFB7-498C-9418-0E674E5CB79F}"/>
            </ac:spMkLst>
          </pc:spChg>
          <pc:spChg chg="mod">
            <ac:chgData name="Bohms, H.M. (Michel)" userId="f0b80a2c-ca6a-4850-9433-81e4d17ec5c1" providerId="ADAL" clId="{FCB448EA-6AB6-4D36-914C-E7A4A5CE42CA}" dt="2021-10-26T14:41:03.421" v="5132" actId="790"/>
            <ac:spMkLst>
              <pc:docMk/>
              <pc:sldMasterMk cId="1503104011" sldId="2147483748"/>
              <pc:sldLayoutMk cId="3352352346" sldId="2147483764"/>
              <ac:spMk id="3" creationId="{72D7BBC4-D7F7-48B7-AB38-64AB87EAAD58}"/>
            </ac:spMkLst>
          </pc:spChg>
          <pc:spChg chg="mod">
            <ac:chgData name="Bohms, H.M. (Michel)" userId="f0b80a2c-ca6a-4850-9433-81e4d17ec5c1" providerId="ADAL" clId="{FCB448EA-6AB6-4D36-914C-E7A4A5CE42CA}" dt="2021-10-26T14:41:03.423" v="5133" actId="790"/>
            <ac:spMkLst>
              <pc:docMk/>
              <pc:sldMasterMk cId="1503104011" sldId="2147483748"/>
              <pc:sldLayoutMk cId="3352352346" sldId="2147483764"/>
              <ac:spMk id="4" creationId="{CF83ABEA-06EE-49D7-9700-D62449E76C9D}"/>
            </ac:spMkLst>
          </pc:spChg>
          <pc:spChg chg="mod">
            <ac:chgData name="Bohms, H.M. (Michel)" userId="f0b80a2c-ca6a-4850-9433-81e4d17ec5c1" providerId="ADAL" clId="{FCB448EA-6AB6-4D36-914C-E7A4A5CE42CA}" dt="2021-10-26T14:41:03.427" v="5136" actId="790"/>
            <ac:spMkLst>
              <pc:docMk/>
              <pc:sldMasterMk cId="1503104011" sldId="2147483748"/>
              <pc:sldLayoutMk cId="3352352346" sldId="2147483764"/>
              <ac:spMk id="5" creationId="{BAB8C7C9-0BAF-44BF-A998-78B7AAF89E07}"/>
            </ac:spMkLst>
          </pc:spChg>
          <pc:spChg chg="mod">
            <ac:chgData name="Bohms, H.M. (Michel)" userId="f0b80a2c-ca6a-4850-9433-81e4d17ec5c1" providerId="ADAL" clId="{FCB448EA-6AB6-4D36-914C-E7A4A5CE42CA}" dt="2021-10-26T14:41:03.416" v="5129" actId="790"/>
            <ac:spMkLst>
              <pc:docMk/>
              <pc:sldMasterMk cId="1503104011" sldId="2147483748"/>
              <pc:sldLayoutMk cId="3352352346" sldId="2147483764"/>
              <ac:spMk id="7" creationId="{604FA606-9E53-4615-9E44-0305B6835DCC}"/>
            </ac:spMkLst>
          </pc:spChg>
          <pc:spChg chg="mod">
            <ac:chgData name="Bohms, H.M. (Michel)" userId="f0b80a2c-ca6a-4850-9433-81e4d17ec5c1" providerId="ADAL" clId="{FCB448EA-6AB6-4D36-914C-E7A4A5CE42CA}" dt="2021-10-26T14:41:03.426" v="5135" actId="790"/>
            <ac:spMkLst>
              <pc:docMk/>
              <pc:sldMasterMk cId="1503104011" sldId="2147483748"/>
              <pc:sldLayoutMk cId="3352352346" sldId="2147483764"/>
              <ac:spMk id="8" creationId="{FFE9FF37-6560-4D9B-B785-3E50511191DA}"/>
            </ac:spMkLst>
          </pc:spChg>
          <pc:spChg chg="mod">
            <ac:chgData name="Bohms, H.M. (Michel)" userId="f0b80a2c-ca6a-4850-9433-81e4d17ec5c1" providerId="ADAL" clId="{FCB448EA-6AB6-4D36-914C-E7A4A5CE42CA}" dt="2021-10-26T14:41:03.418" v="5130" actId="790"/>
            <ac:spMkLst>
              <pc:docMk/>
              <pc:sldMasterMk cId="1503104011" sldId="2147483748"/>
              <pc:sldLayoutMk cId="3352352346" sldId="2147483764"/>
              <ac:spMk id="17" creationId="{A9EF90CB-82B3-404C-BFD1-1B8F6979C4A8}"/>
            </ac:spMkLst>
          </pc:spChg>
          <pc:spChg chg="mod">
            <ac:chgData name="Bohms, H.M. (Michel)" userId="f0b80a2c-ca6a-4850-9433-81e4d17ec5c1" providerId="ADAL" clId="{FCB448EA-6AB6-4D36-914C-E7A4A5CE42CA}" dt="2021-10-26T14:41:03.414" v="5128" actId="790"/>
            <ac:spMkLst>
              <pc:docMk/>
              <pc:sldMasterMk cId="1503104011" sldId="2147483748"/>
              <pc:sldLayoutMk cId="3352352346" sldId="2147483764"/>
              <ac:spMk id="113" creationId="{AA104BE2-205C-4EDC-8A19-1948BA48A7A8}"/>
            </ac:spMkLst>
          </pc:spChg>
          <pc:spChg chg="mod">
            <ac:chgData name="Bohms, H.M. (Michel)" userId="f0b80a2c-ca6a-4850-9433-81e4d17ec5c1" providerId="ADAL" clId="{FCB448EA-6AB6-4D36-914C-E7A4A5CE42CA}" dt="2021-10-26T14:41:03.420" v="5131" actId="790"/>
            <ac:spMkLst>
              <pc:docMk/>
              <pc:sldMasterMk cId="1503104011" sldId="2147483748"/>
              <pc:sldLayoutMk cId="3352352346" sldId="2147483764"/>
              <ac:spMk id="114" creationId="{8D5794C3-72DD-49A2-ABFC-A23399FA1864}"/>
            </ac:spMkLst>
          </pc:spChg>
        </pc:sldLayoutChg>
        <pc:sldLayoutChg chg="modSp mod">
          <pc:chgData name="Bohms, H.M. (Michel)" userId="f0b80a2c-ca6a-4850-9433-81e4d17ec5c1" providerId="ADAL" clId="{FCB448EA-6AB6-4D36-914C-E7A4A5CE42CA}" dt="2021-10-26T14:41:03.440" v="5144" actId="790"/>
          <pc:sldLayoutMkLst>
            <pc:docMk/>
            <pc:sldMasterMk cId="1503104011" sldId="2147483748"/>
            <pc:sldLayoutMk cId="2816334746" sldId="2147483765"/>
          </pc:sldLayoutMkLst>
          <pc:spChg chg="mod">
            <ac:chgData name="Bohms, H.M. (Michel)" userId="f0b80a2c-ca6a-4850-9433-81e4d17ec5c1" providerId="ADAL" clId="{FCB448EA-6AB6-4D36-914C-E7A4A5CE42CA}" dt="2021-10-26T14:41:03.435" v="5141" actId="790"/>
            <ac:spMkLst>
              <pc:docMk/>
              <pc:sldMasterMk cId="1503104011" sldId="2147483748"/>
              <pc:sldLayoutMk cId="2816334746" sldId="2147483765"/>
              <ac:spMk id="2" creationId="{8747E6DF-A4F8-4062-AFDF-38DA5CCEF082}"/>
            </ac:spMkLst>
          </pc:spChg>
          <pc:spChg chg="mod">
            <ac:chgData name="Bohms, H.M. (Michel)" userId="f0b80a2c-ca6a-4850-9433-81e4d17ec5c1" providerId="ADAL" clId="{FCB448EA-6AB6-4D36-914C-E7A4A5CE42CA}" dt="2021-10-26T14:41:03.437" v="5142" actId="790"/>
            <ac:spMkLst>
              <pc:docMk/>
              <pc:sldMasterMk cId="1503104011" sldId="2147483748"/>
              <pc:sldLayoutMk cId="2816334746" sldId="2147483765"/>
              <ac:spMk id="3" creationId="{C22C2349-8920-4993-8A8C-69C3E4C1E620}"/>
            </ac:spMkLst>
          </pc:spChg>
          <pc:spChg chg="mod">
            <ac:chgData name="Bohms, H.M. (Michel)" userId="f0b80a2c-ca6a-4850-9433-81e4d17ec5c1" providerId="ADAL" clId="{FCB448EA-6AB6-4D36-914C-E7A4A5CE42CA}" dt="2021-10-26T14:41:03.440" v="5144" actId="790"/>
            <ac:spMkLst>
              <pc:docMk/>
              <pc:sldMasterMk cId="1503104011" sldId="2147483748"/>
              <pc:sldLayoutMk cId="2816334746" sldId="2147483765"/>
              <ac:spMk id="4" creationId="{81D2D415-A63C-43FA-9C59-DE172704F898}"/>
            </ac:spMkLst>
          </pc:spChg>
          <pc:spChg chg="mod">
            <ac:chgData name="Bohms, H.M. (Michel)" userId="f0b80a2c-ca6a-4850-9433-81e4d17ec5c1" providerId="ADAL" clId="{FCB448EA-6AB6-4D36-914C-E7A4A5CE42CA}" dt="2021-10-26T14:41:03.433" v="5140" actId="790"/>
            <ac:spMkLst>
              <pc:docMk/>
              <pc:sldMasterMk cId="1503104011" sldId="2147483748"/>
              <pc:sldLayoutMk cId="2816334746" sldId="2147483765"/>
              <ac:spMk id="5" creationId="{68BA24C3-EC0F-4F80-B1E5-AA27795CFFDD}"/>
            </ac:spMkLst>
          </pc:spChg>
          <pc:spChg chg="mod">
            <ac:chgData name="Bohms, H.M. (Michel)" userId="f0b80a2c-ca6a-4850-9433-81e4d17ec5c1" providerId="ADAL" clId="{FCB448EA-6AB6-4D36-914C-E7A4A5CE42CA}" dt="2021-10-26T14:41:03.438" v="5143" actId="790"/>
            <ac:spMkLst>
              <pc:docMk/>
              <pc:sldMasterMk cId="1503104011" sldId="2147483748"/>
              <pc:sldLayoutMk cId="2816334746" sldId="2147483765"/>
              <ac:spMk id="7" creationId="{523A6896-F7F6-4956-BC1B-5F4B366B1CF1}"/>
            </ac:spMkLst>
          </pc:spChg>
          <pc:spChg chg="mod">
            <ac:chgData name="Bohms, H.M. (Michel)" userId="f0b80a2c-ca6a-4850-9433-81e4d17ec5c1" providerId="ADAL" clId="{FCB448EA-6AB6-4D36-914C-E7A4A5CE42CA}" dt="2021-10-26T14:41:03.431" v="5138" actId="790"/>
            <ac:spMkLst>
              <pc:docMk/>
              <pc:sldMasterMk cId="1503104011" sldId="2147483748"/>
              <pc:sldLayoutMk cId="2816334746" sldId="2147483765"/>
              <ac:spMk id="12" creationId="{457A3439-4058-49AF-9A49-A641471A24C8}"/>
            </ac:spMkLst>
          </pc:spChg>
          <pc:spChg chg="mod">
            <ac:chgData name="Bohms, H.M. (Michel)" userId="f0b80a2c-ca6a-4850-9433-81e4d17ec5c1" providerId="ADAL" clId="{FCB448EA-6AB6-4D36-914C-E7A4A5CE42CA}" dt="2021-10-26T14:41:03.429" v="5137" actId="790"/>
            <ac:spMkLst>
              <pc:docMk/>
              <pc:sldMasterMk cId="1503104011" sldId="2147483748"/>
              <pc:sldLayoutMk cId="2816334746" sldId="2147483765"/>
              <ac:spMk id="45" creationId="{3967584A-33BF-485E-9830-D830A279659D}"/>
            </ac:spMkLst>
          </pc:spChg>
          <pc:spChg chg="mod">
            <ac:chgData name="Bohms, H.M. (Michel)" userId="f0b80a2c-ca6a-4850-9433-81e4d17ec5c1" providerId="ADAL" clId="{FCB448EA-6AB6-4D36-914C-E7A4A5CE42CA}" dt="2021-10-26T14:41:03.432" v="5139" actId="790"/>
            <ac:spMkLst>
              <pc:docMk/>
              <pc:sldMasterMk cId="1503104011" sldId="2147483748"/>
              <pc:sldLayoutMk cId="2816334746" sldId="2147483765"/>
              <ac:spMk id="46" creationId="{53F070DD-A12D-4AF1-AE08-74B5C4C1CAAB}"/>
            </ac:spMkLst>
          </pc:spChg>
        </pc:sldLayoutChg>
        <pc:sldLayoutChg chg="modSp mod">
          <pc:chgData name="Bohms, H.M. (Michel)" userId="f0b80a2c-ca6a-4850-9433-81e4d17ec5c1" providerId="ADAL" clId="{FCB448EA-6AB6-4D36-914C-E7A4A5CE42CA}" dt="2021-10-26T14:41:03.459" v="5163" actId="790"/>
          <pc:sldLayoutMkLst>
            <pc:docMk/>
            <pc:sldMasterMk cId="1503104011" sldId="2147483748"/>
            <pc:sldLayoutMk cId="2580069719" sldId="2147483766"/>
          </pc:sldLayoutMkLst>
          <pc:spChg chg="mod">
            <ac:chgData name="Bohms, H.M. (Michel)" userId="f0b80a2c-ca6a-4850-9433-81e4d17ec5c1" providerId="ADAL" clId="{FCB448EA-6AB6-4D36-914C-E7A4A5CE42CA}" dt="2021-10-26T14:41:03.454" v="5160" actId="790"/>
            <ac:spMkLst>
              <pc:docMk/>
              <pc:sldMasterMk cId="1503104011" sldId="2147483748"/>
              <pc:sldLayoutMk cId="2580069719" sldId="2147483766"/>
              <ac:spMk id="2" creationId="{962E881C-C9EB-4FAC-AAAA-FDB9D3842913}"/>
            </ac:spMkLst>
          </pc:spChg>
          <pc:spChg chg="mod">
            <ac:chgData name="Bohms, H.M. (Michel)" userId="f0b80a2c-ca6a-4850-9433-81e4d17ec5c1" providerId="ADAL" clId="{FCB448EA-6AB6-4D36-914C-E7A4A5CE42CA}" dt="2021-10-26T14:41:03.456" v="5161" actId="790"/>
            <ac:spMkLst>
              <pc:docMk/>
              <pc:sldMasterMk cId="1503104011" sldId="2147483748"/>
              <pc:sldLayoutMk cId="2580069719" sldId="2147483766"/>
              <ac:spMk id="3" creationId="{6BCEAE92-C89D-440E-994D-4DC4B0A72F97}"/>
            </ac:spMkLst>
          </pc:spChg>
          <pc:spChg chg="mod">
            <ac:chgData name="Bohms, H.M. (Michel)" userId="f0b80a2c-ca6a-4850-9433-81e4d17ec5c1" providerId="ADAL" clId="{FCB448EA-6AB6-4D36-914C-E7A4A5CE42CA}" dt="2021-10-26T14:41:03.453" v="5159" actId="790"/>
            <ac:spMkLst>
              <pc:docMk/>
              <pc:sldMasterMk cId="1503104011" sldId="2147483748"/>
              <pc:sldLayoutMk cId="2580069719" sldId="2147483766"/>
              <ac:spMk id="4" creationId="{4A61226F-2601-4419-948F-8DE88FE3436C}"/>
            </ac:spMkLst>
          </pc:spChg>
          <pc:spChg chg="mod">
            <ac:chgData name="Bohms, H.M. (Michel)" userId="f0b80a2c-ca6a-4850-9433-81e4d17ec5c1" providerId="ADAL" clId="{FCB448EA-6AB6-4D36-914C-E7A4A5CE42CA}" dt="2021-10-26T14:41:03.459" v="5163" actId="790"/>
            <ac:spMkLst>
              <pc:docMk/>
              <pc:sldMasterMk cId="1503104011" sldId="2147483748"/>
              <pc:sldLayoutMk cId="2580069719" sldId="2147483766"/>
              <ac:spMk id="5" creationId="{645E0A3F-7FFC-4E08-81AF-29A01128C65A}"/>
            </ac:spMkLst>
          </pc:spChg>
          <pc:spChg chg="mod">
            <ac:chgData name="Bohms, H.M. (Michel)" userId="f0b80a2c-ca6a-4850-9433-81e4d17ec5c1" providerId="ADAL" clId="{FCB448EA-6AB6-4D36-914C-E7A4A5CE42CA}" dt="2021-10-26T14:41:03.442" v="5146"/>
            <ac:spMkLst>
              <pc:docMk/>
              <pc:sldMasterMk cId="1503104011" sldId="2147483748"/>
              <pc:sldLayoutMk cId="2580069719" sldId="2147483766"/>
              <ac:spMk id="19" creationId="{B6E7424A-424A-48B2-BDDC-91446A4E4AEB}"/>
            </ac:spMkLst>
          </pc:spChg>
          <pc:spChg chg="mod">
            <ac:chgData name="Bohms, H.M. (Michel)" userId="f0b80a2c-ca6a-4850-9433-81e4d17ec5c1" providerId="ADAL" clId="{FCB448EA-6AB6-4D36-914C-E7A4A5CE42CA}" dt="2021-10-26T14:41:03.451" v="5158" actId="790"/>
            <ac:spMkLst>
              <pc:docMk/>
              <pc:sldMasterMk cId="1503104011" sldId="2147483748"/>
              <pc:sldLayoutMk cId="2580069719" sldId="2147483766"/>
              <ac:spMk id="21" creationId="{1EC0F244-2A3A-462C-A6F0-3F234A0A9189}"/>
            </ac:spMkLst>
          </pc:spChg>
          <pc:spChg chg="mod">
            <ac:chgData name="Bohms, H.M. (Michel)" userId="f0b80a2c-ca6a-4850-9433-81e4d17ec5c1" providerId="ADAL" clId="{FCB448EA-6AB6-4D36-914C-E7A4A5CE42CA}" dt="2021-10-26T14:41:03.458" v="5162" actId="790"/>
            <ac:spMkLst>
              <pc:docMk/>
              <pc:sldMasterMk cId="1503104011" sldId="2147483748"/>
              <pc:sldLayoutMk cId="2580069719" sldId="2147483766"/>
              <ac:spMk id="23" creationId="{8DAC7014-FB85-4C29-B00A-73D52118B004}"/>
            </ac:spMkLst>
          </pc:spChg>
          <pc:spChg chg="mod">
            <ac:chgData name="Bohms, H.M. (Michel)" userId="f0b80a2c-ca6a-4850-9433-81e4d17ec5c1" providerId="ADAL" clId="{FCB448EA-6AB6-4D36-914C-E7A4A5CE42CA}" dt="2021-10-26T14:41:03.441" v="5145" actId="790"/>
            <ac:spMkLst>
              <pc:docMk/>
              <pc:sldMasterMk cId="1503104011" sldId="2147483748"/>
              <pc:sldLayoutMk cId="2580069719" sldId="2147483766"/>
              <ac:spMk id="24" creationId="{1D86832C-7926-41D1-AC2B-7ABAE5064D01}"/>
            </ac:spMkLst>
          </pc:spChg>
          <pc:spChg chg="mod">
            <ac:chgData name="Bohms, H.M. (Michel)" userId="f0b80a2c-ca6a-4850-9433-81e4d17ec5c1" providerId="ADAL" clId="{FCB448EA-6AB6-4D36-914C-E7A4A5CE42CA}" dt="2021-10-26T14:41:03.443" v="5147"/>
            <ac:spMkLst>
              <pc:docMk/>
              <pc:sldMasterMk cId="1503104011" sldId="2147483748"/>
              <pc:sldLayoutMk cId="2580069719" sldId="2147483766"/>
              <ac:spMk id="52" creationId="{38E90541-A464-490F-8838-24BAC17D1820}"/>
            </ac:spMkLst>
          </pc:spChg>
          <pc:spChg chg="mod">
            <ac:chgData name="Bohms, H.M. (Michel)" userId="f0b80a2c-ca6a-4850-9433-81e4d17ec5c1" providerId="ADAL" clId="{FCB448EA-6AB6-4D36-914C-E7A4A5CE42CA}" dt="2021-10-26T14:41:03.443" v="5148"/>
            <ac:spMkLst>
              <pc:docMk/>
              <pc:sldMasterMk cId="1503104011" sldId="2147483748"/>
              <pc:sldLayoutMk cId="2580069719" sldId="2147483766"/>
              <ac:spMk id="53" creationId="{89286917-484E-4046-B9A1-328D39070049}"/>
            </ac:spMkLst>
          </pc:spChg>
          <pc:spChg chg="mod">
            <ac:chgData name="Bohms, H.M. (Michel)" userId="f0b80a2c-ca6a-4850-9433-81e4d17ec5c1" providerId="ADAL" clId="{FCB448EA-6AB6-4D36-914C-E7A4A5CE42CA}" dt="2021-10-26T14:41:03.446" v="5150"/>
            <ac:spMkLst>
              <pc:docMk/>
              <pc:sldMasterMk cId="1503104011" sldId="2147483748"/>
              <pc:sldLayoutMk cId="2580069719" sldId="2147483766"/>
              <ac:spMk id="54" creationId="{F764B2EC-C279-4884-B53C-455B0E25A655}"/>
            </ac:spMkLst>
          </pc:spChg>
          <pc:spChg chg="mod">
            <ac:chgData name="Bohms, H.M. (Michel)" userId="f0b80a2c-ca6a-4850-9433-81e4d17ec5c1" providerId="ADAL" clId="{FCB448EA-6AB6-4D36-914C-E7A4A5CE42CA}" dt="2021-10-26T14:41:03.447" v="5151"/>
            <ac:spMkLst>
              <pc:docMk/>
              <pc:sldMasterMk cId="1503104011" sldId="2147483748"/>
              <pc:sldLayoutMk cId="2580069719" sldId="2147483766"/>
              <ac:spMk id="55" creationId="{44680CC4-A98A-4431-AFA9-331B5F1079C8}"/>
            </ac:spMkLst>
          </pc:spChg>
          <pc:spChg chg="mod">
            <ac:chgData name="Bohms, H.M. (Michel)" userId="f0b80a2c-ca6a-4850-9433-81e4d17ec5c1" providerId="ADAL" clId="{FCB448EA-6AB6-4D36-914C-E7A4A5CE42CA}" dt="2021-10-26T14:41:03.447" v="5152"/>
            <ac:spMkLst>
              <pc:docMk/>
              <pc:sldMasterMk cId="1503104011" sldId="2147483748"/>
              <pc:sldLayoutMk cId="2580069719" sldId="2147483766"/>
              <ac:spMk id="56" creationId="{5D6AA0F6-950B-4A76-82A8-F49C9B8F454E}"/>
            </ac:spMkLst>
          </pc:spChg>
          <pc:spChg chg="mod">
            <ac:chgData name="Bohms, H.M. (Michel)" userId="f0b80a2c-ca6a-4850-9433-81e4d17ec5c1" providerId="ADAL" clId="{FCB448EA-6AB6-4D36-914C-E7A4A5CE42CA}" dt="2021-10-26T14:41:03.445" v="5149" actId="790"/>
            <ac:spMkLst>
              <pc:docMk/>
              <pc:sldMasterMk cId="1503104011" sldId="2147483748"/>
              <pc:sldLayoutMk cId="2580069719" sldId="2147483766"/>
              <ac:spMk id="70" creationId="{AB4A5F2F-65AC-40C8-9EC1-536B64FFD6F5}"/>
            </ac:spMkLst>
          </pc:spChg>
          <pc:spChg chg="mod">
            <ac:chgData name="Bohms, H.M. (Michel)" userId="f0b80a2c-ca6a-4850-9433-81e4d17ec5c1" providerId="ADAL" clId="{FCB448EA-6AB6-4D36-914C-E7A4A5CE42CA}" dt="2021-10-26T14:41:03.449" v="5155"/>
            <ac:spMkLst>
              <pc:docMk/>
              <pc:sldMasterMk cId="1503104011" sldId="2147483748"/>
              <pc:sldLayoutMk cId="2580069719" sldId="2147483766"/>
              <ac:spMk id="71" creationId="{BE0A316B-EA03-47FF-BD0A-167FDC0FA81B}"/>
            </ac:spMkLst>
          </pc:spChg>
          <pc:spChg chg="mod">
            <ac:chgData name="Bohms, H.M. (Michel)" userId="f0b80a2c-ca6a-4850-9433-81e4d17ec5c1" providerId="ADAL" clId="{FCB448EA-6AB6-4D36-914C-E7A4A5CE42CA}" dt="2021-10-26T14:41:03.450" v="5156"/>
            <ac:spMkLst>
              <pc:docMk/>
              <pc:sldMasterMk cId="1503104011" sldId="2147483748"/>
              <pc:sldLayoutMk cId="2580069719" sldId="2147483766"/>
              <ac:spMk id="72" creationId="{1283F809-9DA0-43CD-9C6B-AC6C805D78A2}"/>
            </ac:spMkLst>
          </pc:spChg>
          <pc:spChg chg="mod">
            <ac:chgData name="Bohms, H.M. (Michel)" userId="f0b80a2c-ca6a-4850-9433-81e4d17ec5c1" providerId="ADAL" clId="{FCB448EA-6AB6-4D36-914C-E7A4A5CE42CA}" dt="2021-10-26T14:41:03.450" v="5157"/>
            <ac:spMkLst>
              <pc:docMk/>
              <pc:sldMasterMk cId="1503104011" sldId="2147483748"/>
              <pc:sldLayoutMk cId="2580069719" sldId="2147483766"/>
              <ac:spMk id="73" creationId="{F899DD24-69D3-47A1-8B45-D1881AAB46A3}"/>
            </ac:spMkLst>
          </pc:spChg>
        </pc:sldLayoutChg>
        <pc:sldLayoutChg chg="modSp mod">
          <pc:chgData name="Bohms, H.M. (Michel)" userId="f0b80a2c-ca6a-4850-9433-81e4d17ec5c1" providerId="ADAL" clId="{FCB448EA-6AB6-4D36-914C-E7A4A5CE42CA}" dt="2021-10-26T14:41:03.484" v="5190" actId="790"/>
          <pc:sldLayoutMkLst>
            <pc:docMk/>
            <pc:sldMasterMk cId="1503104011" sldId="2147483748"/>
            <pc:sldLayoutMk cId="3453945610" sldId="2147483767"/>
          </pc:sldLayoutMkLst>
          <pc:spChg chg="mod">
            <ac:chgData name="Bohms, H.M. (Michel)" userId="f0b80a2c-ca6a-4850-9433-81e4d17ec5c1" providerId="ADAL" clId="{FCB448EA-6AB6-4D36-914C-E7A4A5CE42CA}" dt="2021-10-26T14:41:03.481" v="5188" actId="790"/>
            <ac:spMkLst>
              <pc:docMk/>
              <pc:sldMasterMk cId="1503104011" sldId="2147483748"/>
              <pc:sldLayoutMk cId="3453945610" sldId="2147483767"/>
              <ac:spMk id="2" creationId="{39C59A2A-E932-4F20-ADBB-B7C76E26CBDC}"/>
            </ac:spMkLst>
          </pc:spChg>
          <pc:spChg chg="mod">
            <ac:chgData name="Bohms, H.M. (Michel)" userId="f0b80a2c-ca6a-4850-9433-81e4d17ec5c1" providerId="ADAL" clId="{FCB448EA-6AB6-4D36-914C-E7A4A5CE42CA}" dt="2021-10-26T14:41:03.477" v="5186" actId="790"/>
            <ac:spMkLst>
              <pc:docMk/>
              <pc:sldMasterMk cId="1503104011" sldId="2147483748"/>
              <pc:sldLayoutMk cId="3453945610" sldId="2147483767"/>
              <ac:spMk id="3" creationId="{408CC563-ED69-4242-A700-66F529F00277}"/>
            </ac:spMkLst>
          </pc:spChg>
          <pc:spChg chg="mod">
            <ac:chgData name="Bohms, H.M. (Michel)" userId="f0b80a2c-ca6a-4850-9433-81e4d17ec5c1" providerId="ADAL" clId="{FCB448EA-6AB6-4D36-914C-E7A4A5CE42CA}" dt="2021-10-26T14:41:03.479" v="5187" actId="790"/>
            <ac:spMkLst>
              <pc:docMk/>
              <pc:sldMasterMk cId="1503104011" sldId="2147483748"/>
              <pc:sldLayoutMk cId="3453945610" sldId="2147483767"/>
              <ac:spMk id="4" creationId="{D3F04256-5640-4A2F-9DE2-CA50AA5C4E19}"/>
            </ac:spMkLst>
          </pc:spChg>
          <pc:spChg chg="mod">
            <ac:chgData name="Bohms, H.M. (Michel)" userId="f0b80a2c-ca6a-4850-9433-81e4d17ec5c1" providerId="ADAL" clId="{FCB448EA-6AB6-4D36-914C-E7A4A5CE42CA}" dt="2021-10-26T14:41:03.484" v="5190" actId="790"/>
            <ac:spMkLst>
              <pc:docMk/>
              <pc:sldMasterMk cId="1503104011" sldId="2147483748"/>
              <pc:sldLayoutMk cId="3453945610" sldId="2147483767"/>
              <ac:spMk id="5" creationId="{FF216664-7142-48FA-801A-A233888EAFDD}"/>
            </ac:spMkLst>
          </pc:spChg>
          <pc:spChg chg="mod">
            <ac:chgData name="Bohms, H.M. (Michel)" userId="f0b80a2c-ca6a-4850-9433-81e4d17ec5c1" providerId="ADAL" clId="{FCB448EA-6AB6-4D36-914C-E7A4A5CE42CA}" dt="2021-10-26T14:41:03.471" v="5176"/>
            <ac:spMkLst>
              <pc:docMk/>
              <pc:sldMasterMk cId="1503104011" sldId="2147483748"/>
              <pc:sldLayoutMk cId="3453945610" sldId="2147483767"/>
              <ac:spMk id="22" creationId="{00000000-0000-0000-0000-000000000000}"/>
            </ac:spMkLst>
          </pc:spChg>
          <pc:spChg chg="mod">
            <ac:chgData name="Bohms, H.M. (Michel)" userId="f0b80a2c-ca6a-4850-9433-81e4d17ec5c1" providerId="ADAL" clId="{FCB448EA-6AB6-4D36-914C-E7A4A5CE42CA}" dt="2021-10-26T14:41:03.482" v="5189" actId="790"/>
            <ac:spMkLst>
              <pc:docMk/>
              <pc:sldMasterMk cId="1503104011" sldId="2147483748"/>
              <pc:sldLayoutMk cId="3453945610" sldId="2147483767"/>
              <ac:spMk id="64" creationId="{9E282118-5AF8-446A-9FD3-768DDD6BCEAE}"/>
            </ac:spMkLst>
          </pc:spChg>
          <pc:spChg chg="mod">
            <ac:chgData name="Bohms, H.M. (Michel)" userId="f0b80a2c-ca6a-4850-9433-81e4d17ec5c1" providerId="ADAL" clId="{FCB448EA-6AB6-4D36-914C-E7A4A5CE42CA}" dt="2021-10-26T14:41:03.460" v="5164"/>
            <ac:spMkLst>
              <pc:docMk/>
              <pc:sldMasterMk cId="1503104011" sldId="2147483748"/>
              <pc:sldLayoutMk cId="3453945610" sldId="2147483767"/>
              <ac:spMk id="101" creationId="{FA3930DD-DC22-421B-8B5C-ECC612505626}"/>
            </ac:spMkLst>
          </pc:spChg>
          <pc:spChg chg="mod">
            <ac:chgData name="Bohms, H.M. (Michel)" userId="f0b80a2c-ca6a-4850-9433-81e4d17ec5c1" providerId="ADAL" clId="{FCB448EA-6AB6-4D36-914C-E7A4A5CE42CA}" dt="2021-10-26T14:41:03.467" v="5174" actId="790"/>
            <ac:spMkLst>
              <pc:docMk/>
              <pc:sldMasterMk cId="1503104011" sldId="2147483748"/>
              <pc:sldLayoutMk cId="3453945610" sldId="2147483767"/>
              <ac:spMk id="103" creationId="{82DED694-965C-41F6-8334-D160E5CDFC49}"/>
            </ac:spMkLst>
          </pc:spChg>
          <pc:spChg chg="mod">
            <ac:chgData name="Bohms, H.M. (Michel)" userId="f0b80a2c-ca6a-4850-9433-81e4d17ec5c1" providerId="ADAL" clId="{FCB448EA-6AB6-4D36-914C-E7A4A5CE42CA}" dt="2021-10-26T14:41:03.461" v="5165"/>
            <ac:spMkLst>
              <pc:docMk/>
              <pc:sldMasterMk cId="1503104011" sldId="2147483748"/>
              <pc:sldLayoutMk cId="3453945610" sldId="2147483767"/>
              <ac:spMk id="104" creationId="{253B405D-F1AB-4817-B270-7BFFD3F3045F}"/>
            </ac:spMkLst>
          </pc:spChg>
          <pc:spChg chg="mod">
            <ac:chgData name="Bohms, H.M. (Michel)" userId="f0b80a2c-ca6a-4850-9433-81e4d17ec5c1" providerId="ADAL" clId="{FCB448EA-6AB6-4D36-914C-E7A4A5CE42CA}" dt="2021-10-26T14:41:03.461" v="5166"/>
            <ac:spMkLst>
              <pc:docMk/>
              <pc:sldMasterMk cId="1503104011" sldId="2147483748"/>
              <pc:sldLayoutMk cId="3453945610" sldId="2147483767"/>
              <ac:spMk id="105" creationId="{D06D2B9A-2824-4C51-AC31-7B8A2F099D2A}"/>
            </ac:spMkLst>
          </pc:spChg>
          <pc:spChg chg="mod">
            <ac:chgData name="Bohms, H.M. (Michel)" userId="f0b80a2c-ca6a-4850-9433-81e4d17ec5c1" providerId="ADAL" clId="{FCB448EA-6AB6-4D36-914C-E7A4A5CE42CA}" dt="2021-10-26T14:41:03.462" v="5167"/>
            <ac:spMkLst>
              <pc:docMk/>
              <pc:sldMasterMk cId="1503104011" sldId="2147483748"/>
              <pc:sldLayoutMk cId="3453945610" sldId="2147483767"/>
              <ac:spMk id="106" creationId="{2CBB626D-CD15-4693-8763-41BAEE5BF1E1}"/>
            </ac:spMkLst>
          </pc:spChg>
          <pc:spChg chg="mod">
            <ac:chgData name="Bohms, H.M. (Michel)" userId="f0b80a2c-ca6a-4850-9433-81e4d17ec5c1" providerId="ADAL" clId="{FCB448EA-6AB6-4D36-914C-E7A4A5CE42CA}" dt="2021-10-26T14:41:03.463" v="5168"/>
            <ac:spMkLst>
              <pc:docMk/>
              <pc:sldMasterMk cId="1503104011" sldId="2147483748"/>
              <pc:sldLayoutMk cId="3453945610" sldId="2147483767"/>
              <ac:spMk id="107" creationId="{88ADBC97-6F7A-4743-A873-3D1D8CFFEC52}"/>
            </ac:spMkLst>
          </pc:spChg>
          <pc:spChg chg="mod">
            <ac:chgData name="Bohms, H.M. (Michel)" userId="f0b80a2c-ca6a-4850-9433-81e4d17ec5c1" providerId="ADAL" clId="{FCB448EA-6AB6-4D36-914C-E7A4A5CE42CA}" dt="2021-10-26T14:41:03.463" v="5169"/>
            <ac:spMkLst>
              <pc:docMk/>
              <pc:sldMasterMk cId="1503104011" sldId="2147483748"/>
              <pc:sldLayoutMk cId="3453945610" sldId="2147483767"/>
              <ac:spMk id="108" creationId="{F1290261-F37B-486E-B055-2C1FF5B8542A}"/>
            </ac:spMkLst>
          </pc:spChg>
          <pc:spChg chg="mod">
            <ac:chgData name="Bohms, H.M. (Michel)" userId="f0b80a2c-ca6a-4850-9433-81e4d17ec5c1" providerId="ADAL" clId="{FCB448EA-6AB6-4D36-914C-E7A4A5CE42CA}" dt="2021-10-26T14:41:03.464" v="5170"/>
            <ac:spMkLst>
              <pc:docMk/>
              <pc:sldMasterMk cId="1503104011" sldId="2147483748"/>
              <pc:sldLayoutMk cId="3453945610" sldId="2147483767"/>
              <ac:spMk id="109" creationId="{BF2DF362-BC86-44C1-A829-8F6669103432}"/>
            </ac:spMkLst>
          </pc:spChg>
          <pc:spChg chg="mod">
            <ac:chgData name="Bohms, H.M. (Michel)" userId="f0b80a2c-ca6a-4850-9433-81e4d17ec5c1" providerId="ADAL" clId="{FCB448EA-6AB6-4D36-914C-E7A4A5CE42CA}" dt="2021-10-26T14:41:03.465" v="5171"/>
            <ac:spMkLst>
              <pc:docMk/>
              <pc:sldMasterMk cId="1503104011" sldId="2147483748"/>
              <pc:sldLayoutMk cId="3453945610" sldId="2147483767"/>
              <ac:spMk id="110" creationId="{9E3E5C86-3261-43B7-A062-873068475FB2}"/>
            </ac:spMkLst>
          </pc:spChg>
          <pc:spChg chg="mod">
            <ac:chgData name="Bohms, H.M. (Michel)" userId="f0b80a2c-ca6a-4850-9433-81e4d17ec5c1" providerId="ADAL" clId="{FCB448EA-6AB6-4D36-914C-E7A4A5CE42CA}" dt="2021-10-26T14:41:03.465" v="5172"/>
            <ac:spMkLst>
              <pc:docMk/>
              <pc:sldMasterMk cId="1503104011" sldId="2147483748"/>
              <pc:sldLayoutMk cId="3453945610" sldId="2147483767"/>
              <ac:spMk id="111" creationId="{41E452AD-0E75-4DA7-8CD7-967C66DC88BE}"/>
            </ac:spMkLst>
          </pc:spChg>
          <pc:spChg chg="mod">
            <ac:chgData name="Bohms, H.M. (Michel)" userId="f0b80a2c-ca6a-4850-9433-81e4d17ec5c1" providerId="ADAL" clId="{FCB448EA-6AB6-4D36-914C-E7A4A5CE42CA}" dt="2021-10-26T14:41:03.466" v="5173"/>
            <ac:spMkLst>
              <pc:docMk/>
              <pc:sldMasterMk cId="1503104011" sldId="2147483748"/>
              <pc:sldLayoutMk cId="3453945610" sldId="2147483767"/>
              <ac:spMk id="112" creationId="{9993F58D-1819-4524-8E3B-17F2D1752223}"/>
            </ac:spMkLst>
          </pc:spChg>
          <pc:spChg chg="mod">
            <ac:chgData name="Bohms, H.M. (Michel)" userId="f0b80a2c-ca6a-4850-9433-81e4d17ec5c1" providerId="ADAL" clId="{FCB448EA-6AB6-4D36-914C-E7A4A5CE42CA}" dt="2021-10-26T14:41:03.471" v="5177"/>
            <ac:spMkLst>
              <pc:docMk/>
              <pc:sldMasterMk cId="1503104011" sldId="2147483748"/>
              <pc:sldLayoutMk cId="3453945610" sldId="2147483767"/>
              <ac:spMk id="113" creationId="{DC0E2FE1-67A8-4896-AAD4-23189DD2CEC4}"/>
            </ac:spMkLst>
          </pc:spChg>
          <pc:spChg chg="mod">
            <ac:chgData name="Bohms, H.M. (Michel)" userId="f0b80a2c-ca6a-4850-9433-81e4d17ec5c1" providerId="ADAL" clId="{FCB448EA-6AB6-4D36-914C-E7A4A5CE42CA}" dt="2021-10-26T14:41:03.472" v="5178"/>
            <ac:spMkLst>
              <pc:docMk/>
              <pc:sldMasterMk cId="1503104011" sldId="2147483748"/>
              <pc:sldLayoutMk cId="3453945610" sldId="2147483767"/>
              <ac:spMk id="114" creationId="{E47D8EC2-0522-466E-84C1-3C645FA9D7A8}"/>
            </ac:spMkLst>
          </pc:spChg>
          <pc:spChg chg="mod">
            <ac:chgData name="Bohms, H.M. (Michel)" userId="f0b80a2c-ca6a-4850-9433-81e4d17ec5c1" providerId="ADAL" clId="{FCB448EA-6AB6-4D36-914C-E7A4A5CE42CA}" dt="2021-10-26T14:41:03.472" v="5179"/>
            <ac:spMkLst>
              <pc:docMk/>
              <pc:sldMasterMk cId="1503104011" sldId="2147483748"/>
              <pc:sldLayoutMk cId="3453945610" sldId="2147483767"/>
              <ac:spMk id="115" creationId="{49DD3396-184F-49E8-B98D-B34CD946E474}"/>
            </ac:spMkLst>
          </pc:spChg>
          <pc:spChg chg="mod">
            <ac:chgData name="Bohms, H.M. (Michel)" userId="f0b80a2c-ca6a-4850-9433-81e4d17ec5c1" providerId="ADAL" clId="{FCB448EA-6AB6-4D36-914C-E7A4A5CE42CA}" dt="2021-10-26T14:41:03.473" v="5180"/>
            <ac:spMkLst>
              <pc:docMk/>
              <pc:sldMasterMk cId="1503104011" sldId="2147483748"/>
              <pc:sldLayoutMk cId="3453945610" sldId="2147483767"/>
              <ac:spMk id="116" creationId="{169552EF-8046-4EA6-BFCC-CCED87C29DBE}"/>
            </ac:spMkLst>
          </pc:spChg>
          <pc:spChg chg="mod">
            <ac:chgData name="Bohms, H.M. (Michel)" userId="f0b80a2c-ca6a-4850-9433-81e4d17ec5c1" providerId="ADAL" clId="{FCB448EA-6AB6-4D36-914C-E7A4A5CE42CA}" dt="2021-10-26T14:41:03.473" v="5181"/>
            <ac:spMkLst>
              <pc:docMk/>
              <pc:sldMasterMk cId="1503104011" sldId="2147483748"/>
              <pc:sldLayoutMk cId="3453945610" sldId="2147483767"/>
              <ac:spMk id="117" creationId="{E0C40C85-8D56-43B5-B229-590322AB9B05}"/>
            </ac:spMkLst>
          </pc:spChg>
          <pc:spChg chg="mod">
            <ac:chgData name="Bohms, H.M. (Michel)" userId="f0b80a2c-ca6a-4850-9433-81e4d17ec5c1" providerId="ADAL" clId="{FCB448EA-6AB6-4D36-914C-E7A4A5CE42CA}" dt="2021-10-26T14:41:03.474" v="5182"/>
            <ac:spMkLst>
              <pc:docMk/>
              <pc:sldMasterMk cId="1503104011" sldId="2147483748"/>
              <pc:sldLayoutMk cId="3453945610" sldId="2147483767"/>
              <ac:spMk id="118" creationId="{296C5D1B-4354-448F-A9FA-2AAFEDCF744D}"/>
            </ac:spMkLst>
          </pc:spChg>
          <pc:spChg chg="mod">
            <ac:chgData name="Bohms, H.M. (Michel)" userId="f0b80a2c-ca6a-4850-9433-81e4d17ec5c1" providerId="ADAL" clId="{FCB448EA-6AB6-4D36-914C-E7A4A5CE42CA}" dt="2021-10-26T14:41:03.475" v="5183"/>
            <ac:spMkLst>
              <pc:docMk/>
              <pc:sldMasterMk cId="1503104011" sldId="2147483748"/>
              <pc:sldLayoutMk cId="3453945610" sldId="2147483767"/>
              <ac:spMk id="119" creationId="{89AAB85E-0605-45B6-89ED-B21671AEA727}"/>
            </ac:spMkLst>
          </pc:spChg>
          <pc:spChg chg="mod">
            <ac:chgData name="Bohms, H.M. (Michel)" userId="f0b80a2c-ca6a-4850-9433-81e4d17ec5c1" providerId="ADAL" clId="{FCB448EA-6AB6-4D36-914C-E7A4A5CE42CA}" dt="2021-10-26T14:41:03.475" v="5184"/>
            <ac:spMkLst>
              <pc:docMk/>
              <pc:sldMasterMk cId="1503104011" sldId="2147483748"/>
              <pc:sldLayoutMk cId="3453945610" sldId="2147483767"/>
              <ac:spMk id="120" creationId="{12C7B200-4535-4035-A3AC-7FB26B243553}"/>
            </ac:spMkLst>
          </pc:spChg>
          <pc:spChg chg="mod">
            <ac:chgData name="Bohms, H.M. (Michel)" userId="f0b80a2c-ca6a-4850-9433-81e4d17ec5c1" providerId="ADAL" clId="{FCB448EA-6AB6-4D36-914C-E7A4A5CE42CA}" dt="2021-10-26T14:41:03.476" v="5185"/>
            <ac:spMkLst>
              <pc:docMk/>
              <pc:sldMasterMk cId="1503104011" sldId="2147483748"/>
              <pc:sldLayoutMk cId="3453945610" sldId="2147483767"/>
              <ac:spMk id="121" creationId="{93142C17-873E-4A17-89D0-A06014C1E48B}"/>
            </ac:spMkLst>
          </pc:spChg>
          <pc:spChg chg="mod">
            <ac:chgData name="Bohms, H.M. (Michel)" userId="f0b80a2c-ca6a-4850-9433-81e4d17ec5c1" providerId="ADAL" clId="{FCB448EA-6AB6-4D36-914C-E7A4A5CE42CA}" dt="2021-10-26T14:41:03.469" v="5175" actId="790"/>
            <ac:spMkLst>
              <pc:docMk/>
              <pc:sldMasterMk cId="1503104011" sldId="2147483748"/>
              <pc:sldLayoutMk cId="3453945610" sldId="2147483767"/>
              <ac:spMk id="181" creationId="{C9047537-E9D6-4F40-B0E8-24851E46D123}"/>
            </ac:spMkLst>
          </pc:spChg>
        </pc:sldLayoutChg>
        <pc:sldLayoutChg chg="modSp mod">
          <pc:chgData name="Bohms, H.M. (Michel)" userId="f0b80a2c-ca6a-4850-9433-81e4d17ec5c1" providerId="ADAL" clId="{FCB448EA-6AB6-4D36-914C-E7A4A5CE42CA}" dt="2021-10-26T14:41:03.491" v="5198"/>
          <pc:sldLayoutMkLst>
            <pc:docMk/>
            <pc:sldMasterMk cId="1503104011" sldId="2147483748"/>
            <pc:sldLayoutMk cId="21343447" sldId="2147483768"/>
          </pc:sldLayoutMkLst>
          <pc:spChg chg="mod">
            <ac:chgData name="Bohms, H.M. (Michel)" userId="f0b80a2c-ca6a-4850-9433-81e4d17ec5c1" providerId="ADAL" clId="{FCB448EA-6AB6-4D36-914C-E7A4A5CE42CA}" dt="2021-10-26T14:41:03.491" v="5198"/>
            <ac:spMkLst>
              <pc:docMk/>
              <pc:sldMasterMk cId="1503104011" sldId="2147483748"/>
              <pc:sldLayoutMk cId="21343447" sldId="2147483768"/>
              <ac:spMk id="6" creationId="{00000000-0000-0000-0000-000000000000}"/>
            </ac:spMkLst>
          </pc:spChg>
          <pc:spChg chg="mod">
            <ac:chgData name="Bohms, H.M. (Michel)" userId="f0b80a2c-ca6a-4850-9433-81e4d17ec5c1" providerId="ADAL" clId="{FCB448EA-6AB6-4D36-914C-E7A4A5CE42CA}" dt="2021-10-26T14:41:03.491" v="5197"/>
            <ac:spMkLst>
              <pc:docMk/>
              <pc:sldMasterMk cId="1503104011" sldId="2147483748"/>
              <pc:sldLayoutMk cId="21343447" sldId="2147483768"/>
              <ac:spMk id="9" creationId="{EF14CB9B-F149-429B-A5C3-71E7B5658D62}"/>
            </ac:spMkLst>
          </pc:spChg>
          <pc:spChg chg="mod">
            <ac:chgData name="Bohms, H.M. (Michel)" userId="f0b80a2c-ca6a-4850-9433-81e4d17ec5c1" providerId="ADAL" clId="{FCB448EA-6AB6-4D36-914C-E7A4A5CE42CA}" dt="2021-10-26T14:41:03.489" v="5194"/>
            <ac:spMkLst>
              <pc:docMk/>
              <pc:sldMasterMk cId="1503104011" sldId="2147483748"/>
              <pc:sldLayoutMk cId="21343447" sldId="2147483768"/>
              <ac:spMk id="15" creationId="{209E820A-5DE9-4FC3-986A-5D1FB86C8AC7}"/>
            </ac:spMkLst>
          </pc:spChg>
          <pc:spChg chg="mod">
            <ac:chgData name="Bohms, H.M. (Michel)" userId="f0b80a2c-ca6a-4850-9433-81e4d17ec5c1" providerId="ADAL" clId="{FCB448EA-6AB6-4D36-914C-E7A4A5CE42CA}" dt="2021-10-26T14:41:03.490" v="5196"/>
            <ac:spMkLst>
              <pc:docMk/>
              <pc:sldMasterMk cId="1503104011" sldId="2147483748"/>
              <pc:sldLayoutMk cId="21343447" sldId="2147483768"/>
              <ac:spMk id="144" creationId="{35F05C4C-6075-4158-98BE-256211DC58AE}"/>
            </ac:spMkLst>
          </pc:spChg>
          <pc:spChg chg="mod">
            <ac:chgData name="Bohms, H.M. (Michel)" userId="f0b80a2c-ca6a-4850-9433-81e4d17ec5c1" providerId="ADAL" clId="{FCB448EA-6AB6-4D36-914C-E7A4A5CE42CA}" dt="2021-10-26T14:41:03.489" v="5195"/>
            <ac:spMkLst>
              <pc:docMk/>
              <pc:sldMasterMk cId="1503104011" sldId="2147483748"/>
              <pc:sldLayoutMk cId="21343447" sldId="2147483768"/>
              <ac:spMk id="147" creationId="{B7047D21-55FE-4B63-B1D8-8A610FAEFAF5}"/>
            </ac:spMkLst>
          </pc:spChg>
          <pc:spChg chg="mod">
            <ac:chgData name="Bohms, H.M. (Michel)" userId="f0b80a2c-ca6a-4850-9433-81e4d17ec5c1" providerId="ADAL" clId="{FCB448EA-6AB6-4D36-914C-E7A4A5CE42CA}" dt="2021-10-26T14:41:03.485" v="5191" actId="790"/>
            <ac:spMkLst>
              <pc:docMk/>
              <pc:sldMasterMk cId="1503104011" sldId="2147483748"/>
              <pc:sldLayoutMk cId="21343447" sldId="2147483768"/>
              <ac:spMk id="148" creationId="{4A1F86EE-56C2-4FC7-A5E3-4FF8BAE206B8}"/>
            </ac:spMkLst>
          </pc:spChg>
          <pc:spChg chg="mod">
            <ac:chgData name="Bohms, H.M. (Michel)" userId="f0b80a2c-ca6a-4850-9433-81e4d17ec5c1" providerId="ADAL" clId="{FCB448EA-6AB6-4D36-914C-E7A4A5CE42CA}" dt="2021-10-26T14:41:03.488" v="5193" actId="790"/>
            <ac:spMkLst>
              <pc:docMk/>
              <pc:sldMasterMk cId="1503104011" sldId="2147483748"/>
              <pc:sldLayoutMk cId="21343447" sldId="2147483768"/>
              <ac:spMk id="152" creationId="{FC38A077-DCB9-4498-8DB4-E60250F49476}"/>
            </ac:spMkLst>
          </pc:spChg>
          <pc:spChg chg="mod">
            <ac:chgData name="Bohms, H.M. (Michel)" userId="f0b80a2c-ca6a-4850-9433-81e4d17ec5c1" providerId="ADAL" clId="{FCB448EA-6AB6-4D36-914C-E7A4A5CE42CA}" dt="2021-10-26T14:41:03.486" v="5192" actId="790"/>
            <ac:spMkLst>
              <pc:docMk/>
              <pc:sldMasterMk cId="1503104011" sldId="2147483748"/>
              <pc:sldLayoutMk cId="21343447" sldId="2147483768"/>
              <ac:spMk id="153" creationId="{4C9593A0-481A-4577-845D-CDCE33B1CEB4}"/>
            </ac:spMkLst>
          </pc:spChg>
        </pc:sldLayoutChg>
      </pc:sldMasterChg>
      <pc:sldMasterChg chg="modSp mod modSldLayout">
        <pc:chgData name="Bohms, H.M. (Michel)" userId="f0b80a2c-ca6a-4850-9433-81e4d17ec5c1" providerId="ADAL" clId="{FCB448EA-6AB6-4D36-914C-E7A4A5CE42CA}" dt="2021-10-26T14:41:03.823" v="5465"/>
        <pc:sldMasterMkLst>
          <pc:docMk/>
          <pc:sldMasterMk cId="3233360905" sldId="2147483769"/>
        </pc:sldMasterMkLst>
        <pc:spChg chg="mod">
          <ac:chgData name="Bohms, H.M. (Michel)" userId="f0b80a2c-ca6a-4850-9433-81e4d17ec5c1" providerId="ADAL" clId="{FCB448EA-6AB6-4D36-914C-E7A4A5CE42CA}" dt="2021-10-26T14:41:03.500" v="5203" actId="790"/>
          <ac:spMkLst>
            <pc:docMk/>
            <pc:sldMasterMk cId="3233360905" sldId="2147483769"/>
            <ac:spMk id="2" creationId="{00000000-0000-0000-0000-000000000000}"/>
          </ac:spMkLst>
        </pc:spChg>
        <pc:spChg chg="mod">
          <ac:chgData name="Bohms, H.M. (Michel)" userId="f0b80a2c-ca6a-4850-9433-81e4d17ec5c1" providerId="ADAL" clId="{FCB448EA-6AB6-4D36-914C-E7A4A5CE42CA}" dt="2021-10-26T14:41:03.495" v="5200" actId="790"/>
          <ac:spMkLst>
            <pc:docMk/>
            <pc:sldMasterMk cId="3233360905" sldId="2147483769"/>
            <ac:spMk id="3" creationId="{00000000-0000-0000-0000-000000000000}"/>
          </ac:spMkLst>
        </pc:spChg>
        <pc:spChg chg="mod">
          <ac:chgData name="Bohms, H.M. (Michel)" userId="f0b80a2c-ca6a-4850-9433-81e4d17ec5c1" providerId="ADAL" clId="{FCB448EA-6AB6-4D36-914C-E7A4A5CE42CA}" dt="2021-10-26T14:41:03.499" v="5202" actId="790"/>
          <ac:spMkLst>
            <pc:docMk/>
            <pc:sldMasterMk cId="3233360905" sldId="2147483769"/>
            <ac:spMk id="4" creationId="{AF8099B3-10E2-46C1-BF04-AE3AD12B9054}"/>
          </ac:spMkLst>
        </pc:spChg>
        <pc:spChg chg="mod">
          <ac:chgData name="Bohms, H.M. (Michel)" userId="f0b80a2c-ca6a-4850-9433-81e4d17ec5c1" providerId="ADAL" clId="{FCB448EA-6AB6-4D36-914C-E7A4A5CE42CA}" dt="2021-10-26T14:41:03.497" v="5201" actId="790"/>
          <ac:spMkLst>
            <pc:docMk/>
            <pc:sldMasterMk cId="3233360905" sldId="2147483769"/>
            <ac:spMk id="6" creationId="{48A9FB6B-5087-4423-A1CA-6D25601F6E77}"/>
          </ac:spMkLst>
        </pc:spChg>
        <pc:spChg chg="mod">
          <ac:chgData name="Bohms, H.M. (Michel)" userId="f0b80a2c-ca6a-4850-9433-81e4d17ec5c1" providerId="ADAL" clId="{FCB448EA-6AB6-4D36-914C-E7A4A5CE42CA}" dt="2021-10-26T14:41:03.492" v="5199" actId="790"/>
          <ac:spMkLst>
            <pc:docMk/>
            <pc:sldMasterMk cId="3233360905" sldId="2147483769"/>
            <ac:spMk id="9" creationId="{CBEA4851-877C-40F6-B8BA-24A4A19AADE4}"/>
          </ac:spMkLst>
        </pc:spChg>
        <pc:sldLayoutChg chg="modSp mod">
          <pc:chgData name="Bohms, H.M. (Michel)" userId="f0b80a2c-ca6a-4850-9433-81e4d17ec5c1" providerId="ADAL" clId="{FCB448EA-6AB6-4D36-914C-E7A4A5CE42CA}" dt="2021-10-26T14:41:03.512" v="5214"/>
          <pc:sldLayoutMkLst>
            <pc:docMk/>
            <pc:sldMasterMk cId="3233360905" sldId="2147483769"/>
            <pc:sldLayoutMk cId="1471393839" sldId="2147483770"/>
          </pc:sldLayoutMkLst>
          <pc:spChg chg="mod">
            <ac:chgData name="Bohms, H.M. (Michel)" userId="f0b80a2c-ca6a-4850-9433-81e4d17ec5c1" providerId="ADAL" clId="{FCB448EA-6AB6-4D36-914C-E7A4A5CE42CA}" dt="2021-10-26T14:41:03.512" v="5214"/>
            <ac:spMkLst>
              <pc:docMk/>
              <pc:sldMasterMk cId="3233360905" sldId="2147483769"/>
              <pc:sldLayoutMk cId="1471393839" sldId="2147483770"/>
              <ac:spMk id="6" creationId="{00000000-0000-0000-0000-000000000000}"/>
            </ac:spMkLst>
          </pc:spChg>
          <pc:spChg chg="mod">
            <ac:chgData name="Bohms, H.M. (Michel)" userId="f0b80a2c-ca6a-4850-9433-81e4d17ec5c1" providerId="ADAL" clId="{FCB448EA-6AB6-4D36-914C-E7A4A5CE42CA}" dt="2021-10-26T14:41:03.510" v="5212" actId="20577"/>
            <ac:spMkLst>
              <pc:docMk/>
              <pc:sldMasterMk cId="3233360905" sldId="2147483769"/>
              <pc:sldLayoutMk cId="1471393839" sldId="2147483770"/>
              <ac:spMk id="7" creationId="{946905A8-314B-47D6-9A70-0C647876EC1C}"/>
            </ac:spMkLst>
          </pc:spChg>
          <pc:spChg chg="mod">
            <ac:chgData name="Bohms, H.M. (Michel)" userId="f0b80a2c-ca6a-4850-9433-81e4d17ec5c1" providerId="ADAL" clId="{FCB448EA-6AB6-4D36-914C-E7A4A5CE42CA}" dt="2021-10-26T14:41:03.511" v="5213"/>
            <ac:spMkLst>
              <pc:docMk/>
              <pc:sldMasterMk cId="3233360905" sldId="2147483769"/>
              <pc:sldLayoutMk cId="1471393839" sldId="2147483770"/>
              <ac:spMk id="9" creationId="{EF14CB9B-F149-429B-A5C3-71E7B5658D62}"/>
            </ac:spMkLst>
          </pc:spChg>
          <pc:spChg chg="mod">
            <ac:chgData name="Bohms, H.M. (Michel)" userId="f0b80a2c-ca6a-4850-9433-81e4d17ec5c1" providerId="ADAL" clId="{FCB448EA-6AB6-4D36-914C-E7A4A5CE42CA}" dt="2021-10-26T14:41:03.506" v="5209"/>
            <ac:spMkLst>
              <pc:docMk/>
              <pc:sldMasterMk cId="3233360905" sldId="2147483769"/>
              <pc:sldLayoutMk cId="1471393839" sldId="2147483770"/>
              <ac:spMk id="15" creationId="{209E820A-5DE9-4FC3-986A-5D1FB86C8AC7}"/>
            </ac:spMkLst>
          </pc:spChg>
          <pc:spChg chg="mod">
            <ac:chgData name="Bohms, H.M. (Michel)" userId="f0b80a2c-ca6a-4850-9433-81e4d17ec5c1" providerId="ADAL" clId="{FCB448EA-6AB6-4D36-914C-E7A4A5CE42CA}" dt="2021-10-26T14:41:03.502" v="5205"/>
            <ac:spMkLst>
              <pc:docMk/>
              <pc:sldMasterMk cId="3233360905" sldId="2147483769"/>
              <pc:sldLayoutMk cId="1471393839" sldId="2147483770"/>
              <ac:spMk id="144" creationId="{35F05C4C-6075-4158-98BE-256211DC58AE}"/>
            </ac:spMkLst>
          </pc:spChg>
          <pc:spChg chg="mod">
            <ac:chgData name="Bohms, H.M. (Michel)" userId="f0b80a2c-ca6a-4850-9433-81e4d17ec5c1" providerId="ADAL" clId="{FCB448EA-6AB6-4D36-914C-E7A4A5CE42CA}" dt="2021-10-26T14:41:03.503" v="5206"/>
            <ac:spMkLst>
              <pc:docMk/>
              <pc:sldMasterMk cId="3233360905" sldId="2147483769"/>
              <pc:sldLayoutMk cId="1471393839" sldId="2147483770"/>
              <ac:spMk id="147" creationId="{B7047D21-55FE-4B63-B1D8-8A610FAEFAF5}"/>
            </ac:spMkLst>
          </pc:spChg>
          <pc:spChg chg="mod">
            <ac:chgData name="Bohms, H.M. (Michel)" userId="f0b80a2c-ca6a-4850-9433-81e4d17ec5c1" providerId="ADAL" clId="{FCB448EA-6AB6-4D36-914C-E7A4A5CE42CA}" dt="2021-10-26T14:41:03.501" v="5204" actId="790"/>
            <ac:spMkLst>
              <pc:docMk/>
              <pc:sldMasterMk cId="3233360905" sldId="2147483769"/>
              <pc:sldLayoutMk cId="1471393839" sldId="2147483770"/>
              <ac:spMk id="148" creationId="{4A1F86EE-56C2-4FC7-A5E3-4FF8BAE206B8}"/>
            </ac:spMkLst>
          </pc:spChg>
          <pc:spChg chg="mod">
            <ac:chgData name="Bohms, H.M. (Michel)" userId="f0b80a2c-ca6a-4850-9433-81e4d17ec5c1" providerId="ADAL" clId="{FCB448EA-6AB6-4D36-914C-E7A4A5CE42CA}" dt="2021-10-26T14:41:03.505" v="5208" actId="790"/>
            <ac:spMkLst>
              <pc:docMk/>
              <pc:sldMasterMk cId="3233360905" sldId="2147483769"/>
              <pc:sldLayoutMk cId="1471393839" sldId="2147483770"/>
              <ac:spMk id="152" creationId="{FC38A077-DCB9-4498-8DB4-E60250F49476}"/>
            </ac:spMkLst>
          </pc:spChg>
          <pc:spChg chg="mod">
            <ac:chgData name="Bohms, H.M. (Michel)" userId="f0b80a2c-ca6a-4850-9433-81e4d17ec5c1" providerId="ADAL" clId="{FCB448EA-6AB6-4D36-914C-E7A4A5CE42CA}" dt="2021-10-26T14:41:03.504" v="5207" actId="790"/>
            <ac:spMkLst>
              <pc:docMk/>
              <pc:sldMasterMk cId="3233360905" sldId="2147483769"/>
              <pc:sldLayoutMk cId="1471393839" sldId="2147483770"/>
              <ac:spMk id="153" creationId="{4C9593A0-481A-4577-845D-CDCE33B1CEB4}"/>
            </ac:spMkLst>
          </pc:spChg>
        </pc:sldLayoutChg>
        <pc:sldLayoutChg chg="modSp mod">
          <pc:chgData name="Bohms, H.M. (Michel)" userId="f0b80a2c-ca6a-4850-9433-81e4d17ec5c1" providerId="ADAL" clId="{FCB448EA-6AB6-4D36-914C-E7A4A5CE42CA}" dt="2021-10-26T14:41:03.525" v="5233" actId="790"/>
          <pc:sldLayoutMkLst>
            <pc:docMk/>
            <pc:sldMasterMk cId="3233360905" sldId="2147483769"/>
            <pc:sldLayoutMk cId="267875208" sldId="2147483771"/>
          </pc:sldLayoutMkLst>
          <pc:spChg chg="mod">
            <ac:chgData name="Bohms, H.M. (Michel)" userId="f0b80a2c-ca6a-4850-9433-81e4d17ec5c1" providerId="ADAL" clId="{FCB448EA-6AB6-4D36-914C-E7A4A5CE42CA}" dt="2021-10-26T14:41:03.515" v="5216"/>
            <ac:spMkLst>
              <pc:docMk/>
              <pc:sldMasterMk cId="3233360905" sldId="2147483769"/>
              <pc:sldLayoutMk cId="267875208" sldId="2147483771"/>
              <ac:spMk id="3" creationId="{00000000-0000-0000-0000-000000000000}"/>
            </ac:spMkLst>
          </pc:spChg>
          <pc:spChg chg="mod">
            <ac:chgData name="Bohms, H.M. (Michel)" userId="f0b80a2c-ca6a-4850-9433-81e4d17ec5c1" providerId="ADAL" clId="{FCB448EA-6AB6-4D36-914C-E7A4A5CE42CA}" dt="2021-10-26T14:41:03.514" v="5215" actId="790"/>
            <ac:spMkLst>
              <pc:docMk/>
              <pc:sldMasterMk cId="3233360905" sldId="2147483769"/>
              <pc:sldLayoutMk cId="267875208" sldId="2147483771"/>
              <ac:spMk id="5" creationId="{DA6621DD-BDCD-46CA-8A6F-90B3DC62D7E8}"/>
            </ac:spMkLst>
          </pc:spChg>
          <pc:spChg chg="mod">
            <ac:chgData name="Bohms, H.M. (Michel)" userId="f0b80a2c-ca6a-4850-9433-81e4d17ec5c1" providerId="ADAL" clId="{FCB448EA-6AB6-4D36-914C-E7A4A5CE42CA}" dt="2021-10-26T14:41:03.524" v="5232"/>
            <ac:spMkLst>
              <pc:docMk/>
              <pc:sldMasterMk cId="3233360905" sldId="2147483769"/>
              <pc:sldLayoutMk cId="267875208" sldId="2147483771"/>
              <ac:spMk id="6" creationId="{D087FE13-DC03-4A42-925F-D0677F5B0C5C}"/>
            </ac:spMkLst>
          </pc:spChg>
          <pc:spChg chg="mod">
            <ac:chgData name="Bohms, H.M. (Michel)" userId="f0b80a2c-ca6a-4850-9433-81e4d17ec5c1" providerId="ADAL" clId="{FCB448EA-6AB6-4D36-914C-E7A4A5CE42CA}" dt="2021-10-26T14:41:03.525" v="5233" actId="790"/>
            <ac:spMkLst>
              <pc:docMk/>
              <pc:sldMasterMk cId="3233360905" sldId="2147483769"/>
              <pc:sldLayoutMk cId="267875208" sldId="2147483771"/>
              <ac:spMk id="7" creationId="{B76C25E1-07C9-4424-9735-917EC2818459}"/>
            </ac:spMkLst>
          </pc:spChg>
          <pc:spChg chg="mod">
            <ac:chgData name="Bohms, H.M. (Michel)" userId="f0b80a2c-ca6a-4850-9433-81e4d17ec5c1" providerId="ADAL" clId="{FCB448EA-6AB6-4D36-914C-E7A4A5CE42CA}" dt="2021-10-26T14:41:03.515" v="5217"/>
            <ac:spMkLst>
              <pc:docMk/>
              <pc:sldMasterMk cId="3233360905" sldId="2147483769"/>
              <pc:sldLayoutMk cId="267875208" sldId="2147483771"/>
              <ac:spMk id="130" creationId="{09139BB3-0E95-42DB-B5FD-B804238C47E7}"/>
            </ac:spMkLst>
          </pc:spChg>
          <pc:spChg chg="mod">
            <ac:chgData name="Bohms, H.M. (Michel)" userId="f0b80a2c-ca6a-4850-9433-81e4d17ec5c1" providerId="ADAL" clId="{FCB448EA-6AB6-4D36-914C-E7A4A5CE42CA}" dt="2021-10-26T14:41:03.516" v="5218"/>
            <ac:spMkLst>
              <pc:docMk/>
              <pc:sldMasterMk cId="3233360905" sldId="2147483769"/>
              <pc:sldLayoutMk cId="267875208" sldId="2147483771"/>
              <ac:spMk id="131" creationId="{0193F33A-B169-4E6C-A0E4-1C401F03326A}"/>
            </ac:spMkLst>
          </pc:spChg>
          <pc:spChg chg="mod">
            <ac:chgData name="Bohms, H.M. (Michel)" userId="f0b80a2c-ca6a-4850-9433-81e4d17ec5c1" providerId="ADAL" clId="{FCB448EA-6AB6-4D36-914C-E7A4A5CE42CA}" dt="2021-10-26T14:41:03.516" v="5219"/>
            <ac:spMkLst>
              <pc:docMk/>
              <pc:sldMasterMk cId="3233360905" sldId="2147483769"/>
              <pc:sldLayoutMk cId="267875208" sldId="2147483771"/>
              <ac:spMk id="132" creationId="{CFDDF722-2134-44DD-9F42-55A2163355CF}"/>
            </ac:spMkLst>
          </pc:spChg>
          <pc:spChg chg="mod">
            <ac:chgData name="Bohms, H.M. (Michel)" userId="f0b80a2c-ca6a-4850-9433-81e4d17ec5c1" providerId="ADAL" clId="{FCB448EA-6AB6-4D36-914C-E7A4A5CE42CA}" dt="2021-10-26T14:41:03.516" v="5220"/>
            <ac:spMkLst>
              <pc:docMk/>
              <pc:sldMasterMk cId="3233360905" sldId="2147483769"/>
              <pc:sldLayoutMk cId="267875208" sldId="2147483771"/>
              <ac:spMk id="133" creationId="{E2A18408-6710-416E-8413-E2AF616D91BC}"/>
            </ac:spMkLst>
          </pc:spChg>
          <pc:spChg chg="mod">
            <ac:chgData name="Bohms, H.M. (Michel)" userId="f0b80a2c-ca6a-4850-9433-81e4d17ec5c1" providerId="ADAL" clId="{FCB448EA-6AB6-4D36-914C-E7A4A5CE42CA}" dt="2021-10-26T14:41:03.517" v="5221"/>
            <ac:spMkLst>
              <pc:docMk/>
              <pc:sldMasterMk cId="3233360905" sldId="2147483769"/>
              <pc:sldLayoutMk cId="267875208" sldId="2147483771"/>
              <ac:spMk id="134" creationId="{432466DB-08EE-4A9B-B739-16F0BD593113}"/>
            </ac:spMkLst>
          </pc:spChg>
          <pc:spChg chg="mod">
            <ac:chgData name="Bohms, H.M. (Michel)" userId="f0b80a2c-ca6a-4850-9433-81e4d17ec5c1" providerId="ADAL" clId="{FCB448EA-6AB6-4D36-914C-E7A4A5CE42CA}" dt="2021-10-26T14:41:03.518" v="5222"/>
            <ac:spMkLst>
              <pc:docMk/>
              <pc:sldMasterMk cId="3233360905" sldId="2147483769"/>
              <pc:sldLayoutMk cId="267875208" sldId="2147483771"/>
              <ac:spMk id="135" creationId="{FB1B3F49-2D34-4B2A-8143-8FF9313EDD5E}"/>
            </ac:spMkLst>
          </pc:spChg>
          <pc:spChg chg="mod">
            <ac:chgData name="Bohms, H.M. (Michel)" userId="f0b80a2c-ca6a-4850-9433-81e4d17ec5c1" providerId="ADAL" clId="{FCB448EA-6AB6-4D36-914C-E7A4A5CE42CA}" dt="2021-10-26T14:41:03.518" v="5223"/>
            <ac:spMkLst>
              <pc:docMk/>
              <pc:sldMasterMk cId="3233360905" sldId="2147483769"/>
              <pc:sldLayoutMk cId="267875208" sldId="2147483771"/>
              <ac:spMk id="136" creationId="{90076CCB-0A34-4B58-AD13-14B30D4E58E6}"/>
            </ac:spMkLst>
          </pc:spChg>
          <pc:spChg chg="mod">
            <ac:chgData name="Bohms, H.M. (Michel)" userId="f0b80a2c-ca6a-4850-9433-81e4d17ec5c1" providerId="ADAL" clId="{FCB448EA-6AB6-4D36-914C-E7A4A5CE42CA}" dt="2021-10-26T14:41:03.519" v="5224"/>
            <ac:spMkLst>
              <pc:docMk/>
              <pc:sldMasterMk cId="3233360905" sldId="2147483769"/>
              <pc:sldLayoutMk cId="267875208" sldId="2147483771"/>
              <ac:spMk id="137" creationId="{6E4C1E79-BFB4-49E2-B8B4-704FE08A0221}"/>
            </ac:spMkLst>
          </pc:spChg>
          <pc:spChg chg="mod">
            <ac:chgData name="Bohms, H.M. (Michel)" userId="f0b80a2c-ca6a-4850-9433-81e4d17ec5c1" providerId="ADAL" clId="{FCB448EA-6AB6-4D36-914C-E7A4A5CE42CA}" dt="2021-10-26T14:41:03.519" v="5225"/>
            <ac:spMkLst>
              <pc:docMk/>
              <pc:sldMasterMk cId="3233360905" sldId="2147483769"/>
              <pc:sldLayoutMk cId="267875208" sldId="2147483771"/>
              <ac:spMk id="138" creationId="{DC76EBBF-0030-4AA1-BF10-48A92A06B59F}"/>
            </ac:spMkLst>
          </pc:spChg>
          <pc:spChg chg="mod">
            <ac:chgData name="Bohms, H.M. (Michel)" userId="f0b80a2c-ca6a-4850-9433-81e4d17ec5c1" providerId="ADAL" clId="{FCB448EA-6AB6-4D36-914C-E7A4A5CE42CA}" dt="2021-10-26T14:41:03.520" v="5226"/>
            <ac:spMkLst>
              <pc:docMk/>
              <pc:sldMasterMk cId="3233360905" sldId="2147483769"/>
              <pc:sldLayoutMk cId="267875208" sldId="2147483771"/>
              <ac:spMk id="139" creationId="{5017CD28-C2AF-4032-B589-1423BFA89F05}"/>
            </ac:spMkLst>
          </pc:spChg>
          <pc:spChg chg="mod">
            <ac:chgData name="Bohms, H.M. (Michel)" userId="f0b80a2c-ca6a-4850-9433-81e4d17ec5c1" providerId="ADAL" clId="{FCB448EA-6AB6-4D36-914C-E7A4A5CE42CA}" dt="2021-10-26T14:41:03.521" v="5227"/>
            <ac:spMkLst>
              <pc:docMk/>
              <pc:sldMasterMk cId="3233360905" sldId="2147483769"/>
              <pc:sldLayoutMk cId="267875208" sldId="2147483771"/>
              <ac:spMk id="140" creationId="{FBA4AAE8-8D5F-4224-B74C-AFE8DAA7B73B}"/>
            </ac:spMkLst>
          </pc:spChg>
          <pc:spChg chg="mod">
            <ac:chgData name="Bohms, H.M. (Michel)" userId="f0b80a2c-ca6a-4850-9433-81e4d17ec5c1" providerId="ADAL" clId="{FCB448EA-6AB6-4D36-914C-E7A4A5CE42CA}" dt="2021-10-26T14:41:03.522" v="5228"/>
            <ac:spMkLst>
              <pc:docMk/>
              <pc:sldMasterMk cId="3233360905" sldId="2147483769"/>
              <pc:sldLayoutMk cId="267875208" sldId="2147483771"/>
              <ac:spMk id="141" creationId="{6805760E-C026-4BB8-A85F-3C2FF927F6F4}"/>
            </ac:spMkLst>
          </pc:spChg>
          <pc:spChg chg="mod">
            <ac:chgData name="Bohms, H.M. (Michel)" userId="f0b80a2c-ca6a-4850-9433-81e4d17ec5c1" providerId="ADAL" clId="{FCB448EA-6AB6-4D36-914C-E7A4A5CE42CA}" dt="2021-10-26T14:41:03.522" v="5229"/>
            <ac:spMkLst>
              <pc:docMk/>
              <pc:sldMasterMk cId="3233360905" sldId="2147483769"/>
              <pc:sldLayoutMk cId="267875208" sldId="2147483771"/>
              <ac:spMk id="142" creationId="{230160BE-302E-4C96-96A3-7B349A370C8E}"/>
            </ac:spMkLst>
          </pc:spChg>
          <pc:spChg chg="mod">
            <ac:chgData name="Bohms, H.M. (Michel)" userId="f0b80a2c-ca6a-4850-9433-81e4d17ec5c1" providerId="ADAL" clId="{FCB448EA-6AB6-4D36-914C-E7A4A5CE42CA}" dt="2021-10-26T14:41:03.523" v="5230"/>
            <ac:spMkLst>
              <pc:docMk/>
              <pc:sldMasterMk cId="3233360905" sldId="2147483769"/>
              <pc:sldLayoutMk cId="267875208" sldId="2147483771"/>
              <ac:spMk id="143" creationId="{A7A2C18B-31F8-41AE-9CE0-F6E0827E24D3}"/>
            </ac:spMkLst>
          </pc:spChg>
          <pc:spChg chg="mod">
            <ac:chgData name="Bohms, H.M. (Michel)" userId="f0b80a2c-ca6a-4850-9433-81e4d17ec5c1" providerId="ADAL" clId="{FCB448EA-6AB6-4D36-914C-E7A4A5CE42CA}" dt="2021-10-26T14:41:03.523" v="5231"/>
            <ac:spMkLst>
              <pc:docMk/>
              <pc:sldMasterMk cId="3233360905" sldId="2147483769"/>
              <pc:sldLayoutMk cId="267875208" sldId="2147483771"/>
              <ac:spMk id="144" creationId="{5863A4F4-EC3F-4D3A-BA06-224079A5A54A}"/>
            </ac:spMkLst>
          </pc:spChg>
        </pc:sldLayoutChg>
        <pc:sldLayoutChg chg="modSp mod">
          <pc:chgData name="Bohms, H.M. (Michel)" userId="f0b80a2c-ca6a-4850-9433-81e4d17ec5c1" providerId="ADAL" clId="{FCB448EA-6AB6-4D36-914C-E7A4A5CE42CA}" dt="2021-10-26T14:41:03.549" v="5268" actId="790"/>
          <pc:sldLayoutMkLst>
            <pc:docMk/>
            <pc:sldMasterMk cId="3233360905" sldId="2147483769"/>
            <pc:sldLayoutMk cId="2626021620" sldId="2147483772"/>
          </pc:sldLayoutMkLst>
          <pc:spChg chg="mod">
            <ac:chgData name="Bohms, H.M. (Michel)" userId="f0b80a2c-ca6a-4850-9433-81e4d17ec5c1" providerId="ADAL" clId="{FCB448EA-6AB6-4D36-914C-E7A4A5CE42CA}" dt="2021-10-26T14:41:03.527" v="5235"/>
            <ac:spMkLst>
              <pc:docMk/>
              <pc:sldMasterMk cId="3233360905" sldId="2147483769"/>
              <pc:sldLayoutMk cId="2626021620" sldId="2147483772"/>
              <ac:spMk id="3" creationId="{00000000-0000-0000-0000-000000000000}"/>
            </ac:spMkLst>
          </pc:spChg>
          <pc:spChg chg="mod">
            <ac:chgData name="Bohms, H.M. (Michel)" userId="f0b80a2c-ca6a-4850-9433-81e4d17ec5c1" providerId="ADAL" clId="{FCB448EA-6AB6-4D36-914C-E7A4A5CE42CA}" dt="2021-10-26T14:41:03.527" v="5234" actId="790"/>
            <ac:spMkLst>
              <pc:docMk/>
              <pc:sldMasterMk cId="3233360905" sldId="2147483769"/>
              <pc:sldLayoutMk cId="2626021620" sldId="2147483772"/>
              <ac:spMk id="5" creationId="{DA6621DD-BDCD-46CA-8A6F-90B3DC62D7E8}"/>
            </ac:spMkLst>
          </pc:spChg>
          <pc:spChg chg="mod">
            <ac:chgData name="Bohms, H.M. (Michel)" userId="f0b80a2c-ca6a-4850-9433-81e4d17ec5c1" providerId="ADAL" clId="{FCB448EA-6AB6-4D36-914C-E7A4A5CE42CA}" dt="2021-10-26T14:41:03.548" v="5267"/>
            <ac:spMkLst>
              <pc:docMk/>
              <pc:sldMasterMk cId="3233360905" sldId="2147483769"/>
              <pc:sldLayoutMk cId="2626021620" sldId="2147483772"/>
              <ac:spMk id="6" creationId="{D087FE13-DC03-4A42-925F-D0677F5B0C5C}"/>
            </ac:spMkLst>
          </pc:spChg>
          <pc:spChg chg="mod">
            <ac:chgData name="Bohms, H.M. (Michel)" userId="f0b80a2c-ca6a-4850-9433-81e4d17ec5c1" providerId="ADAL" clId="{FCB448EA-6AB6-4D36-914C-E7A4A5CE42CA}" dt="2021-10-26T14:41:03.549" v="5268" actId="790"/>
            <ac:spMkLst>
              <pc:docMk/>
              <pc:sldMasterMk cId="3233360905" sldId="2147483769"/>
              <pc:sldLayoutMk cId="2626021620" sldId="2147483772"/>
              <ac:spMk id="7" creationId="{8DF4131D-4D75-4BED-8DFA-0D0179676F7F}"/>
            </ac:spMkLst>
          </pc:spChg>
          <pc:spChg chg="mod">
            <ac:chgData name="Bohms, H.M. (Michel)" userId="f0b80a2c-ca6a-4850-9433-81e4d17ec5c1" providerId="ADAL" clId="{FCB448EA-6AB6-4D36-914C-E7A4A5CE42CA}" dt="2021-10-26T14:41:03.538" v="5251"/>
            <ac:spMkLst>
              <pc:docMk/>
              <pc:sldMasterMk cId="3233360905" sldId="2147483769"/>
              <pc:sldLayoutMk cId="2626021620" sldId="2147483772"/>
              <ac:spMk id="37" creationId="{159BAF31-401A-4522-8239-DF2606BF8C84}"/>
            </ac:spMkLst>
          </pc:spChg>
          <pc:spChg chg="mod">
            <ac:chgData name="Bohms, H.M. (Michel)" userId="f0b80a2c-ca6a-4850-9433-81e4d17ec5c1" providerId="ADAL" clId="{FCB448EA-6AB6-4D36-914C-E7A4A5CE42CA}" dt="2021-10-26T14:41:03.538" v="5252"/>
            <ac:spMkLst>
              <pc:docMk/>
              <pc:sldMasterMk cId="3233360905" sldId="2147483769"/>
              <pc:sldLayoutMk cId="2626021620" sldId="2147483772"/>
              <ac:spMk id="38" creationId="{7699DD38-CBE1-49F3-B134-D210BF837DBC}"/>
            </ac:spMkLst>
          </pc:spChg>
          <pc:spChg chg="mod">
            <ac:chgData name="Bohms, H.M. (Michel)" userId="f0b80a2c-ca6a-4850-9433-81e4d17ec5c1" providerId="ADAL" clId="{FCB448EA-6AB6-4D36-914C-E7A4A5CE42CA}" dt="2021-10-26T14:41:03.539" v="5253"/>
            <ac:spMkLst>
              <pc:docMk/>
              <pc:sldMasterMk cId="3233360905" sldId="2147483769"/>
              <pc:sldLayoutMk cId="2626021620" sldId="2147483772"/>
              <ac:spMk id="39" creationId="{139E2BA3-2E7E-4A78-9EC4-D3DAD4BBE7B0}"/>
            </ac:spMkLst>
          </pc:spChg>
          <pc:spChg chg="mod">
            <ac:chgData name="Bohms, H.M. (Michel)" userId="f0b80a2c-ca6a-4850-9433-81e4d17ec5c1" providerId="ADAL" clId="{FCB448EA-6AB6-4D36-914C-E7A4A5CE42CA}" dt="2021-10-26T14:41:03.539" v="5254"/>
            <ac:spMkLst>
              <pc:docMk/>
              <pc:sldMasterMk cId="3233360905" sldId="2147483769"/>
              <pc:sldLayoutMk cId="2626021620" sldId="2147483772"/>
              <ac:spMk id="40" creationId="{38FB84D3-2688-4F98-9FA5-C5F2C41CB727}"/>
            </ac:spMkLst>
          </pc:spChg>
          <pc:spChg chg="mod">
            <ac:chgData name="Bohms, H.M. (Michel)" userId="f0b80a2c-ca6a-4850-9433-81e4d17ec5c1" providerId="ADAL" clId="{FCB448EA-6AB6-4D36-914C-E7A4A5CE42CA}" dt="2021-10-26T14:41:03.540" v="5255"/>
            <ac:spMkLst>
              <pc:docMk/>
              <pc:sldMasterMk cId="3233360905" sldId="2147483769"/>
              <pc:sldLayoutMk cId="2626021620" sldId="2147483772"/>
              <ac:spMk id="41" creationId="{00A315A9-D390-4556-A3F2-7E26F96CB535}"/>
            </ac:spMkLst>
          </pc:spChg>
          <pc:spChg chg="mod">
            <ac:chgData name="Bohms, H.M. (Michel)" userId="f0b80a2c-ca6a-4850-9433-81e4d17ec5c1" providerId="ADAL" clId="{FCB448EA-6AB6-4D36-914C-E7A4A5CE42CA}" dt="2021-10-26T14:41:03.541" v="5256"/>
            <ac:spMkLst>
              <pc:docMk/>
              <pc:sldMasterMk cId="3233360905" sldId="2147483769"/>
              <pc:sldLayoutMk cId="2626021620" sldId="2147483772"/>
              <ac:spMk id="42" creationId="{549A183C-5680-4674-966F-9F9037BAB937}"/>
            </ac:spMkLst>
          </pc:spChg>
          <pc:spChg chg="mod">
            <ac:chgData name="Bohms, H.M. (Michel)" userId="f0b80a2c-ca6a-4850-9433-81e4d17ec5c1" providerId="ADAL" clId="{FCB448EA-6AB6-4D36-914C-E7A4A5CE42CA}" dt="2021-10-26T14:41:03.541" v="5257"/>
            <ac:spMkLst>
              <pc:docMk/>
              <pc:sldMasterMk cId="3233360905" sldId="2147483769"/>
              <pc:sldLayoutMk cId="2626021620" sldId="2147483772"/>
              <ac:spMk id="43" creationId="{CFC607E6-BA85-4065-910B-042AA1A77F40}"/>
            </ac:spMkLst>
          </pc:spChg>
          <pc:spChg chg="mod">
            <ac:chgData name="Bohms, H.M. (Michel)" userId="f0b80a2c-ca6a-4850-9433-81e4d17ec5c1" providerId="ADAL" clId="{FCB448EA-6AB6-4D36-914C-E7A4A5CE42CA}" dt="2021-10-26T14:41:03.542" v="5258"/>
            <ac:spMkLst>
              <pc:docMk/>
              <pc:sldMasterMk cId="3233360905" sldId="2147483769"/>
              <pc:sldLayoutMk cId="2626021620" sldId="2147483772"/>
              <ac:spMk id="44" creationId="{943BB5C3-FAA3-48A0-941A-CC3CDDD055B8}"/>
            </ac:spMkLst>
          </pc:spChg>
          <pc:spChg chg="mod">
            <ac:chgData name="Bohms, H.M. (Michel)" userId="f0b80a2c-ca6a-4850-9433-81e4d17ec5c1" providerId="ADAL" clId="{FCB448EA-6AB6-4D36-914C-E7A4A5CE42CA}" dt="2021-10-26T14:41:03.543" v="5259"/>
            <ac:spMkLst>
              <pc:docMk/>
              <pc:sldMasterMk cId="3233360905" sldId="2147483769"/>
              <pc:sldLayoutMk cId="2626021620" sldId="2147483772"/>
              <ac:spMk id="45" creationId="{EF601F0D-CE41-43DA-B00B-A7D60F7DA54D}"/>
            </ac:spMkLst>
          </pc:spChg>
          <pc:spChg chg="mod">
            <ac:chgData name="Bohms, H.M. (Michel)" userId="f0b80a2c-ca6a-4850-9433-81e4d17ec5c1" providerId="ADAL" clId="{FCB448EA-6AB6-4D36-914C-E7A4A5CE42CA}" dt="2021-10-26T14:41:03.544" v="5260"/>
            <ac:spMkLst>
              <pc:docMk/>
              <pc:sldMasterMk cId="3233360905" sldId="2147483769"/>
              <pc:sldLayoutMk cId="2626021620" sldId="2147483772"/>
              <ac:spMk id="46" creationId="{E1D3C620-65F9-41B7-AA68-735B7415C21E}"/>
            </ac:spMkLst>
          </pc:spChg>
          <pc:spChg chg="mod">
            <ac:chgData name="Bohms, H.M. (Michel)" userId="f0b80a2c-ca6a-4850-9433-81e4d17ec5c1" providerId="ADAL" clId="{FCB448EA-6AB6-4D36-914C-E7A4A5CE42CA}" dt="2021-10-26T14:41:03.544" v="5261"/>
            <ac:spMkLst>
              <pc:docMk/>
              <pc:sldMasterMk cId="3233360905" sldId="2147483769"/>
              <pc:sldLayoutMk cId="2626021620" sldId="2147483772"/>
              <ac:spMk id="47" creationId="{3C04333A-416D-4964-954C-3521DDB3317E}"/>
            </ac:spMkLst>
          </pc:spChg>
          <pc:spChg chg="mod">
            <ac:chgData name="Bohms, H.M. (Michel)" userId="f0b80a2c-ca6a-4850-9433-81e4d17ec5c1" providerId="ADAL" clId="{FCB448EA-6AB6-4D36-914C-E7A4A5CE42CA}" dt="2021-10-26T14:41:03.545" v="5262"/>
            <ac:spMkLst>
              <pc:docMk/>
              <pc:sldMasterMk cId="3233360905" sldId="2147483769"/>
              <pc:sldLayoutMk cId="2626021620" sldId="2147483772"/>
              <ac:spMk id="48" creationId="{4FC49E30-4FA8-4F0A-944A-6C1A822C18A5}"/>
            </ac:spMkLst>
          </pc:spChg>
          <pc:spChg chg="mod">
            <ac:chgData name="Bohms, H.M. (Michel)" userId="f0b80a2c-ca6a-4850-9433-81e4d17ec5c1" providerId="ADAL" clId="{FCB448EA-6AB6-4D36-914C-E7A4A5CE42CA}" dt="2021-10-26T14:41:03.546" v="5263"/>
            <ac:spMkLst>
              <pc:docMk/>
              <pc:sldMasterMk cId="3233360905" sldId="2147483769"/>
              <pc:sldLayoutMk cId="2626021620" sldId="2147483772"/>
              <ac:spMk id="49" creationId="{8E23D2B4-97F7-4CE2-BC69-CEC7CBDC49ED}"/>
            </ac:spMkLst>
          </pc:spChg>
          <pc:spChg chg="mod">
            <ac:chgData name="Bohms, H.M. (Michel)" userId="f0b80a2c-ca6a-4850-9433-81e4d17ec5c1" providerId="ADAL" clId="{FCB448EA-6AB6-4D36-914C-E7A4A5CE42CA}" dt="2021-10-26T14:41:03.546" v="5264"/>
            <ac:spMkLst>
              <pc:docMk/>
              <pc:sldMasterMk cId="3233360905" sldId="2147483769"/>
              <pc:sldLayoutMk cId="2626021620" sldId="2147483772"/>
              <ac:spMk id="50" creationId="{B98D1A3C-5F1B-4B81-8873-18B6470606EC}"/>
            </ac:spMkLst>
          </pc:spChg>
          <pc:spChg chg="mod">
            <ac:chgData name="Bohms, H.M. (Michel)" userId="f0b80a2c-ca6a-4850-9433-81e4d17ec5c1" providerId="ADAL" clId="{FCB448EA-6AB6-4D36-914C-E7A4A5CE42CA}" dt="2021-10-26T14:41:03.547" v="5265"/>
            <ac:spMkLst>
              <pc:docMk/>
              <pc:sldMasterMk cId="3233360905" sldId="2147483769"/>
              <pc:sldLayoutMk cId="2626021620" sldId="2147483772"/>
              <ac:spMk id="51" creationId="{B29D1E31-7886-4731-8E0D-12B2188B6ACE}"/>
            </ac:spMkLst>
          </pc:spChg>
          <pc:spChg chg="mod">
            <ac:chgData name="Bohms, H.M. (Michel)" userId="f0b80a2c-ca6a-4850-9433-81e4d17ec5c1" providerId="ADAL" clId="{FCB448EA-6AB6-4D36-914C-E7A4A5CE42CA}" dt="2021-10-26T14:41:03.548" v="5266"/>
            <ac:spMkLst>
              <pc:docMk/>
              <pc:sldMasterMk cId="3233360905" sldId="2147483769"/>
              <pc:sldLayoutMk cId="2626021620" sldId="2147483772"/>
              <ac:spMk id="52" creationId="{A338A0D5-3C79-4D00-BF67-5930E6B0A414}"/>
            </ac:spMkLst>
          </pc:spChg>
          <pc:spChg chg="mod">
            <ac:chgData name="Bohms, H.M. (Michel)" userId="f0b80a2c-ca6a-4850-9433-81e4d17ec5c1" providerId="ADAL" clId="{FCB448EA-6AB6-4D36-914C-E7A4A5CE42CA}" dt="2021-10-26T14:41:03.528" v="5236"/>
            <ac:spMkLst>
              <pc:docMk/>
              <pc:sldMasterMk cId="3233360905" sldId="2147483769"/>
              <pc:sldLayoutMk cId="2626021620" sldId="2147483772"/>
              <ac:spMk id="130" creationId="{09139BB3-0E95-42DB-B5FD-B804238C47E7}"/>
            </ac:spMkLst>
          </pc:spChg>
          <pc:spChg chg="mod">
            <ac:chgData name="Bohms, H.M. (Michel)" userId="f0b80a2c-ca6a-4850-9433-81e4d17ec5c1" providerId="ADAL" clId="{FCB448EA-6AB6-4D36-914C-E7A4A5CE42CA}" dt="2021-10-26T14:41:03.529" v="5237"/>
            <ac:spMkLst>
              <pc:docMk/>
              <pc:sldMasterMk cId="3233360905" sldId="2147483769"/>
              <pc:sldLayoutMk cId="2626021620" sldId="2147483772"/>
              <ac:spMk id="131" creationId="{0193F33A-B169-4E6C-A0E4-1C401F03326A}"/>
            </ac:spMkLst>
          </pc:spChg>
          <pc:spChg chg="mod">
            <ac:chgData name="Bohms, H.M. (Michel)" userId="f0b80a2c-ca6a-4850-9433-81e4d17ec5c1" providerId="ADAL" clId="{FCB448EA-6AB6-4D36-914C-E7A4A5CE42CA}" dt="2021-10-26T14:41:03.530" v="5238"/>
            <ac:spMkLst>
              <pc:docMk/>
              <pc:sldMasterMk cId="3233360905" sldId="2147483769"/>
              <pc:sldLayoutMk cId="2626021620" sldId="2147483772"/>
              <ac:spMk id="132" creationId="{CFDDF722-2134-44DD-9F42-55A2163355CF}"/>
            </ac:spMkLst>
          </pc:spChg>
          <pc:spChg chg="mod">
            <ac:chgData name="Bohms, H.M. (Michel)" userId="f0b80a2c-ca6a-4850-9433-81e4d17ec5c1" providerId="ADAL" clId="{FCB448EA-6AB6-4D36-914C-E7A4A5CE42CA}" dt="2021-10-26T14:41:03.530" v="5239"/>
            <ac:spMkLst>
              <pc:docMk/>
              <pc:sldMasterMk cId="3233360905" sldId="2147483769"/>
              <pc:sldLayoutMk cId="2626021620" sldId="2147483772"/>
              <ac:spMk id="133" creationId="{E2A18408-6710-416E-8413-E2AF616D91BC}"/>
            </ac:spMkLst>
          </pc:spChg>
          <pc:spChg chg="mod">
            <ac:chgData name="Bohms, H.M. (Michel)" userId="f0b80a2c-ca6a-4850-9433-81e4d17ec5c1" providerId="ADAL" clId="{FCB448EA-6AB6-4D36-914C-E7A4A5CE42CA}" dt="2021-10-26T14:41:03.531" v="5240"/>
            <ac:spMkLst>
              <pc:docMk/>
              <pc:sldMasterMk cId="3233360905" sldId="2147483769"/>
              <pc:sldLayoutMk cId="2626021620" sldId="2147483772"/>
              <ac:spMk id="134" creationId="{432466DB-08EE-4A9B-B739-16F0BD593113}"/>
            </ac:spMkLst>
          </pc:spChg>
          <pc:spChg chg="mod">
            <ac:chgData name="Bohms, H.M. (Michel)" userId="f0b80a2c-ca6a-4850-9433-81e4d17ec5c1" providerId="ADAL" clId="{FCB448EA-6AB6-4D36-914C-E7A4A5CE42CA}" dt="2021-10-26T14:41:03.532" v="5241"/>
            <ac:spMkLst>
              <pc:docMk/>
              <pc:sldMasterMk cId="3233360905" sldId="2147483769"/>
              <pc:sldLayoutMk cId="2626021620" sldId="2147483772"/>
              <ac:spMk id="135" creationId="{FB1B3F49-2D34-4B2A-8143-8FF9313EDD5E}"/>
            </ac:spMkLst>
          </pc:spChg>
          <pc:spChg chg="mod">
            <ac:chgData name="Bohms, H.M. (Michel)" userId="f0b80a2c-ca6a-4850-9433-81e4d17ec5c1" providerId="ADAL" clId="{FCB448EA-6AB6-4D36-914C-E7A4A5CE42CA}" dt="2021-10-26T14:41:03.532" v="5242"/>
            <ac:spMkLst>
              <pc:docMk/>
              <pc:sldMasterMk cId="3233360905" sldId="2147483769"/>
              <pc:sldLayoutMk cId="2626021620" sldId="2147483772"/>
              <ac:spMk id="136" creationId="{90076CCB-0A34-4B58-AD13-14B30D4E58E6}"/>
            </ac:spMkLst>
          </pc:spChg>
          <pc:spChg chg="mod">
            <ac:chgData name="Bohms, H.M. (Michel)" userId="f0b80a2c-ca6a-4850-9433-81e4d17ec5c1" providerId="ADAL" clId="{FCB448EA-6AB6-4D36-914C-E7A4A5CE42CA}" dt="2021-10-26T14:41:03.533" v="5243"/>
            <ac:spMkLst>
              <pc:docMk/>
              <pc:sldMasterMk cId="3233360905" sldId="2147483769"/>
              <pc:sldLayoutMk cId="2626021620" sldId="2147483772"/>
              <ac:spMk id="137" creationId="{6E4C1E79-BFB4-49E2-B8B4-704FE08A0221}"/>
            </ac:spMkLst>
          </pc:spChg>
          <pc:spChg chg="mod">
            <ac:chgData name="Bohms, H.M. (Michel)" userId="f0b80a2c-ca6a-4850-9433-81e4d17ec5c1" providerId="ADAL" clId="{FCB448EA-6AB6-4D36-914C-E7A4A5CE42CA}" dt="2021-10-26T14:41:03.533" v="5244"/>
            <ac:spMkLst>
              <pc:docMk/>
              <pc:sldMasterMk cId="3233360905" sldId="2147483769"/>
              <pc:sldLayoutMk cId="2626021620" sldId="2147483772"/>
              <ac:spMk id="138" creationId="{DC76EBBF-0030-4AA1-BF10-48A92A06B59F}"/>
            </ac:spMkLst>
          </pc:spChg>
          <pc:spChg chg="mod">
            <ac:chgData name="Bohms, H.M. (Michel)" userId="f0b80a2c-ca6a-4850-9433-81e4d17ec5c1" providerId="ADAL" clId="{FCB448EA-6AB6-4D36-914C-E7A4A5CE42CA}" dt="2021-10-26T14:41:03.534" v="5245"/>
            <ac:spMkLst>
              <pc:docMk/>
              <pc:sldMasterMk cId="3233360905" sldId="2147483769"/>
              <pc:sldLayoutMk cId="2626021620" sldId="2147483772"/>
              <ac:spMk id="139" creationId="{5017CD28-C2AF-4032-B589-1423BFA89F05}"/>
            </ac:spMkLst>
          </pc:spChg>
          <pc:spChg chg="mod">
            <ac:chgData name="Bohms, H.M. (Michel)" userId="f0b80a2c-ca6a-4850-9433-81e4d17ec5c1" providerId="ADAL" clId="{FCB448EA-6AB6-4D36-914C-E7A4A5CE42CA}" dt="2021-10-26T14:41:03.535" v="5246"/>
            <ac:spMkLst>
              <pc:docMk/>
              <pc:sldMasterMk cId="3233360905" sldId="2147483769"/>
              <pc:sldLayoutMk cId="2626021620" sldId="2147483772"/>
              <ac:spMk id="140" creationId="{FBA4AAE8-8D5F-4224-B74C-AFE8DAA7B73B}"/>
            </ac:spMkLst>
          </pc:spChg>
          <pc:spChg chg="mod">
            <ac:chgData name="Bohms, H.M. (Michel)" userId="f0b80a2c-ca6a-4850-9433-81e4d17ec5c1" providerId="ADAL" clId="{FCB448EA-6AB6-4D36-914C-E7A4A5CE42CA}" dt="2021-10-26T14:41:03.535" v="5247"/>
            <ac:spMkLst>
              <pc:docMk/>
              <pc:sldMasterMk cId="3233360905" sldId="2147483769"/>
              <pc:sldLayoutMk cId="2626021620" sldId="2147483772"/>
              <ac:spMk id="141" creationId="{6805760E-C026-4BB8-A85F-3C2FF927F6F4}"/>
            </ac:spMkLst>
          </pc:spChg>
          <pc:spChg chg="mod">
            <ac:chgData name="Bohms, H.M. (Michel)" userId="f0b80a2c-ca6a-4850-9433-81e4d17ec5c1" providerId="ADAL" clId="{FCB448EA-6AB6-4D36-914C-E7A4A5CE42CA}" dt="2021-10-26T14:41:03.536" v="5248"/>
            <ac:spMkLst>
              <pc:docMk/>
              <pc:sldMasterMk cId="3233360905" sldId="2147483769"/>
              <pc:sldLayoutMk cId="2626021620" sldId="2147483772"/>
              <ac:spMk id="142" creationId="{230160BE-302E-4C96-96A3-7B349A370C8E}"/>
            </ac:spMkLst>
          </pc:spChg>
          <pc:spChg chg="mod">
            <ac:chgData name="Bohms, H.M. (Michel)" userId="f0b80a2c-ca6a-4850-9433-81e4d17ec5c1" providerId="ADAL" clId="{FCB448EA-6AB6-4D36-914C-E7A4A5CE42CA}" dt="2021-10-26T14:41:03.537" v="5249"/>
            <ac:spMkLst>
              <pc:docMk/>
              <pc:sldMasterMk cId="3233360905" sldId="2147483769"/>
              <pc:sldLayoutMk cId="2626021620" sldId="2147483772"/>
              <ac:spMk id="143" creationId="{A7A2C18B-31F8-41AE-9CE0-F6E0827E24D3}"/>
            </ac:spMkLst>
          </pc:spChg>
          <pc:spChg chg="mod">
            <ac:chgData name="Bohms, H.M. (Michel)" userId="f0b80a2c-ca6a-4850-9433-81e4d17ec5c1" providerId="ADAL" clId="{FCB448EA-6AB6-4D36-914C-E7A4A5CE42CA}" dt="2021-10-26T14:41:03.537" v="5250"/>
            <ac:spMkLst>
              <pc:docMk/>
              <pc:sldMasterMk cId="3233360905" sldId="2147483769"/>
              <pc:sldLayoutMk cId="2626021620" sldId="2147483772"/>
              <ac:spMk id="144" creationId="{5863A4F4-EC3F-4D3A-BA06-224079A5A54A}"/>
            </ac:spMkLst>
          </pc:spChg>
        </pc:sldLayoutChg>
        <pc:sldLayoutChg chg="modSp mod">
          <pc:chgData name="Bohms, H.M. (Michel)" userId="f0b80a2c-ca6a-4850-9433-81e4d17ec5c1" providerId="ADAL" clId="{FCB448EA-6AB6-4D36-914C-E7A4A5CE42CA}" dt="2021-10-26T14:41:03.566" v="5290" actId="790"/>
          <pc:sldLayoutMkLst>
            <pc:docMk/>
            <pc:sldMasterMk cId="3233360905" sldId="2147483769"/>
            <pc:sldLayoutMk cId="718485118" sldId="2147483773"/>
          </pc:sldLayoutMkLst>
          <pc:spChg chg="mod">
            <ac:chgData name="Bohms, H.M. (Michel)" userId="f0b80a2c-ca6a-4850-9433-81e4d17ec5c1" providerId="ADAL" clId="{FCB448EA-6AB6-4D36-914C-E7A4A5CE42CA}" dt="2021-10-26T14:41:03.566" v="5290" actId="790"/>
            <ac:spMkLst>
              <pc:docMk/>
              <pc:sldMasterMk cId="3233360905" sldId="2147483769"/>
              <pc:sldLayoutMk cId="718485118" sldId="2147483773"/>
              <ac:spMk id="3" creationId="{EFCCF823-7238-4294-BB30-94DBE70D63E2}"/>
            </ac:spMkLst>
          </pc:spChg>
          <pc:spChg chg="mod">
            <ac:chgData name="Bohms, H.M. (Michel)" userId="f0b80a2c-ca6a-4850-9433-81e4d17ec5c1" providerId="ADAL" clId="{FCB448EA-6AB6-4D36-914C-E7A4A5CE42CA}" dt="2021-10-26T14:41:03.553" v="5272" actId="790"/>
            <ac:spMkLst>
              <pc:docMk/>
              <pc:sldMasterMk cId="3233360905" sldId="2147483769"/>
              <pc:sldLayoutMk cId="718485118" sldId="2147483773"/>
              <ac:spMk id="5" creationId="{DA6621DD-BDCD-46CA-8A6F-90B3DC62D7E8}"/>
            </ac:spMkLst>
          </pc:spChg>
          <pc:spChg chg="mod">
            <ac:chgData name="Bohms, H.M. (Michel)" userId="f0b80a2c-ca6a-4850-9433-81e4d17ec5c1" providerId="ADAL" clId="{FCB448EA-6AB6-4D36-914C-E7A4A5CE42CA}" dt="2021-10-26T14:41:03.564" v="5289"/>
            <ac:spMkLst>
              <pc:docMk/>
              <pc:sldMasterMk cId="3233360905" sldId="2147483769"/>
              <pc:sldLayoutMk cId="718485118" sldId="2147483773"/>
              <ac:spMk id="6" creationId="{D087FE13-DC03-4A42-925F-D0677F5B0C5C}"/>
            </ac:spMkLst>
          </pc:spChg>
          <pc:spChg chg="mod">
            <ac:chgData name="Bohms, H.M. (Michel)" userId="f0b80a2c-ca6a-4850-9433-81e4d17ec5c1" providerId="ADAL" clId="{FCB448EA-6AB6-4D36-914C-E7A4A5CE42CA}" dt="2021-10-26T14:41:03.552" v="5271"/>
            <ac:spMkLst>
              <pc:docMk/>
              <pc:sldMasterMk cId="3233360905" sldId="2147483769"/>
              <pc:sldLayoutMk cId="718485118" sldId="2147483773"/>
              <ac:spMk id="111" creationId="{861D1119-6588-4798-BC08-253A6E15E209}"/>
            </ac:spMkLst>
          </pc:spChg>
          <pc:spChg chg="mod">
            <ac:chgData name="Bohms, H.M. (Michel)" userId="f0b80a2c-ca6a-4850-9433-81e4d17ec5c1" providerId="ADAL" clId="{FCB448EA-6AB6-4D36-914C-E7A4A5CE42CA}" dt="2021-10-26T14:41:03.554" v="5273"/>
            <ac:spMkLst>
              <pc:docMk/>
              <pc:sldMasterMk cId="3233360905" sldId="2147483769"/>
              <pc:sldLayoutMk cId="718485118" sldId="2147483773"/>
              <ac:spMk id="194" creationId="{38DAAFB3-FE3F-42B4-8C88-5F57FE159942}"/>
            </ac:spMkLst>
          </pc:spChg>
          <pc:spChg chg="mod">
            <ac:chgData name="Bohms, H.M. (Michel)" userId="f0b80a2c-ca6a-4850-9433-81e4d17ec5c1" providerId="ADAL" clId="{FCB448EA-6AB6-4D36-914C-E7A4A5CE42CA}" dt="2021-10-26T14:41:03.555" v="5274"/>
            <ac:spMkLst>
              <pc:docMk/>
              <pc:sldMasterMk cId="3233360905" sldId="2147483769"/>
              <pc:sldLayoutMk cId="718485118" sldId="2147483773"/>
              <ac:spMk id="196" creationId="{63194F65-4913-4057-BB8C-63650510F928}"/>
            </ac:spMkLst>
          </pc:spChg>
          <pc:spChg chg="mod">
            <ac:chgData name="Bohms, H.M. (Michel)" userId="f0b80a2c-ca6a-4850-9433-81e4d17ec5c1" providerId="ADAL" clId="{FCB448EA-6AB6-4D36-914C-E7A4A5CE42CA}" dt="2021-10-26T14:41:03.555" v="5275"/>
            <ac:spMkLst>
              <pc:docMk/>
              <pc:sldMasterMk cId="3233360905" sldId="2147483769"/>
              <pc:sldLayoutMk cId="718485118" sldId="2147483773"/>
              <ac:spMk id="198" creationId="{EDFBFD0F-E3DF-40DE-A4EA-70517F0C31D4}"/>
            </ac:spMkLst>
          </pc:spChg>
          <pc:spChg chg="mod">
            <ac:chgData name="Bohms, H.M. (Michel)" userId="f0b80a2c-ca6a-4850-9433-81e4d17ec5c1" providerId="ADAL" clId="{FCB448EA-6AB6-4D36-914C-E7A4A5CE42CA}" dt="2021-10-26T14:41:03.556" v="5276"/>
            <ac:spMkLst>
              <pc:docMk/>
              <pc:sldMasterMk cId="3233360905" sldId="2147483769"/>
              <pc:sldLayoutMk cId="718485118" sldId="2147483773"/>
              <ac:spMk id="199" creationId="{AA1338BD-D74F-4D33-A0AA-732C5CEECEE6}"/>
            </ac:spMkLst>
          </pc:spChg>
          <pc:spChg chg="mod">
            <ac:chgData name="Bohms, H.M. (Michel)" userId="f0b80a2c-ca6a-4850-9433-81e4d17ec5c1" providerId="ADAL" clId="{FCB448EA-6AB6-4D36-914C-E7A4A5CE42CA}" dt="2021-10-26T14:41:03.556" v="5277"/>
            <ac:spMkLst>
              <pc:docMk/>
              <pc:sldMasterMk cId="3233360905" sldId="2147483769"/>
              <pc:sldLayoutMk cId="718485118" sldId="2147483773"/>
              <ac:spMk id="202" creationId="{D8BD77BF-EE76-4C86-8C42-AAED35B3ECEF}"/>
            </ac:spMkLst>
          </pc:spChg>
          <pc:spChg chg="mod">
            <ac:chgData name="Bohms, H.M. (Michel)" userId="f0b80a2c-ca6a-4850-9433-81e4d17ec5c1" providerId="ADAL" clId="{FCB448EA-6AB6-4D36-914C-E7A4A5CE42CA}" dt="2021-10-26T14:41:03.557" v="5278"/>
            <ac:spMkLst>
              <pc:docMk/>
              <pc:sldMasterMk cId="3233360905" sldId="2147483769"/>
              <pc:sldLayoutMk cId="718485118" sldId="2147483773"/>
              <ac:spMk id="205" creationId="{1CADDF18-E1F3-4688-B673-DA01A82C35DA}"/>
            </ac:spMkLst>
          </pc:spChg>
          <pc:spChg chg="mod">
            <ac:chgData name="Bohms, H.M. (Michel)" userId="f0b80a2c-ca6a-4850-9433-81e4d17ec5c1" providerId="ADAL" clId="{FCB448EA-6AB6-4D36-914C-E7A4A5CE42CA}" dt="2021-10-26T14:41:03.558" v="5279"/>
            <ac:spMkLst>
              <pc:docMk/>
              <pc:sldMasterMk cId="3233360905" sldId="2147483769"/>
              <pc:sldLayoutMk cId="718485118" sldId="2147483773"/>
              <ac:spMk id="206" creationId="{52D8BE35-EE34-483E-9F61-B3B506AB2D23}"/>
            </ac:spMkLst>
          </pc:spChg>
          <pc:spChg chg="mod">
            <ac:chgData name="Bohms, H.M. (Michel)" userId="f0b80a2c-ca6a-4850-9433-81e4d17ec5c1" providerId="ADAL" clId="{FCB448EA-6AB6-4D36-914C-E7A4A5CE42CA}" dt="2021-10-26T14:41:03.559" v="5280"/>
            <ac:spMkLst>
              <pc:docMk/>
              <pc:sldMasterMk cId="3233360905" sldId="2147483769"/>
              <pc:sldLayoutMk cId="718485118" sldId="2147483773"/>
              <ac:spMk id="207" creationId="{5E7A15D2-B2DE-4272-B195-FEACB5039ADA}"/>
            </ac:spMkLst>
          </pc:spChg>
          <pc:spChg chg="mod">
            <ac:chgData name="Bohms, H.M. (Michel)" userId="f0b80a2c-ca6a-4850-9433-81e4d17ec5c1" providerId="ADAL" clId="{FCB448EA-6AB6-4D36-914C-E7A4A5CE42CA}" dt="2021-10-26T14:41:03.559" v="5281"/>
            <ac:spMkLst>
              <pc:docMk/>
              <pc:sldMasterMk cId="3233360905" sldId="2147483769"/>
              <pc:sldLayoutMk cId="718485118" sldId="2147483773"/>
              <ac:spMk id="209" creationId="{838BD367-3AB3-4103-B0B3-41A6FB16CA0D}"/>
            </ac:spMkLst>
          </pc:spChg>
          <pc:spChg chg="mod">
            <ac:chgData name="Bohms, H.M. (Michel)" userId="f0b80a2c-ca6a-4850-9433-81e4d17ec5c1" providerId="ADAL" clId="{FCB448EA-6AB6-4D36-914C-E7A4A5CE42CA}" dt="2021-10-26T14:41:03.560" v="5282"/>
            <ac:spMkLst>
              <pc:docMk/>
              <pc:sldMasterMk cId="3233360905" sldId="2147483769"/>
              <pc:sldLayoutMk cId="718485118" sldId="2147483773"/>
              <ac:spMk id="210" creationId="{9D885620-24E7-4EED-92BA-D84C42CA9FE8}"/>
            </ac:spMkLst>
          </pc:spChg>
          <pc:spChg chg="mod">
            <ac:chgData name="Bohms, H.M. (Michel)" userId="f0b80a2c-ca6a-4850-9433-81e4d17ec5c1" providerId="ADAL" clId="{FCB448EA-6AB6-4D36-914C-E7A4A5CE42CA}" dt="2021-10-26T14:41:03.560" v="5283"/>
            <ac:spMkLst>
              <pc:docMk/>
              <pc:sldMasterMk cId="3233360905" sldId="2147483769"/>
              <pc:sldLayoutMk cId="718485118" sldId="2147483773"/>
              <ac:spMk id="211" creationId="{FF8C5A71-C2E3-4782-84CC-3FFEAB0CE736}"/>
            </ac:spMkLst>
          </pc:spChg>
          <pc:spChg chg="mod">
            <ac:chgData name="Bohms, H.M. (Michel)" userId="f0b80a2c-ca6a-4850-9433-81e4d17ec5c1" providerId="ADAL" clId="{FCB448EA-6AB6-4D36-914C-E7A4A5CE42CA}" dt="2021-10-26T14:41:03.561" v="5284"/>
            <ac:spMkLst>
              <pc:docMk/>
              <pc:sldMasterMk cId="3233360905" sldId="2147483769"/>
              <pc:sldLayoutMk cId="718485118" sldId="2147483773"/>
              <ac:spMk id="212" creationId="{C5FF5094-5908-416A-AD8F-E96EC6C96AB9}"/>
            </ac:spMkLst>
          </pc:spChg>
          <pc:spChg chg="mod">
            <ac:chgData name="Bohms, H.M. (Michel)" userId="f0b80a2c-ca6a-4850-9433-81e4d17ec5c1" providerId="ADAL" clId="{FCB448EA-6AB6-4D36-914C-E7A4A5CE42CA}" dt="2021-10-26T14:41:03.561" v="5285"/>
            <ac:spMkLst>
              <pc:docMk/>
              <pc:sldMasterMk cId="3233360905" sldId="2147483769"/>
              <pc:sldLayoutMk cId="718485118" sldId="2147483773"/>
              <ac:spMk id="272" creationId="{DE4556A3-849B-4A2C-8A2B-B908E27280C5}"/>
            </ac:spMkLst>
          </pc:spChg>
          <pc:spChg chg="mod">
            <ac:chgData name="Bohms, H.M. (Michel)" userId="f0b80a2c-ca6a-4850-9433-81e4d17ec5c1" providerId="ADAL" clId="{FCB448EA-6AB6-4D36-914C-E7A4A5CE42CA}" dt="2021-10-26T14:41:03.562" v="5286"/>
            <ac:spMkLst>
              <pc:docMk/>
              <pc:sldMasterMk cId="3233360905" sldId="2147483769"/>
              <pc:sldLayoutMk cId="718485118" sldId="2147483773"/>
              <ac:spMk id="273" creationId="{93978440-5C6F-4E40-B7A0-064D56F28AF1}"/>
            </ac:spMkLst>
          </pc:spChg>
          <pc:spChg chg="mod">
            <ac:chgData name="Bohms, H.M. (Michel)" userId="f0b80a2c-ca6a-4850-9433-81e4d17ec5c1" providerId="ADAL" clId="{FCB448EA-6AB6-4D36-914C-E7A4A5CE42CA}" dt="2021-10-26T14:41:03.563" v="5287"/>
            <ac:spMkLst>
              <pc:docMk/>
              <pc:sldMasterMk cId="3233360905" sldId="2147483769"/>
              <pc:sldLayoutMk cId="718485118" sldId="2147483773"/>
              <ac:spMk id="274" creationId="{84A8634B-D8A6-4674-AAB3-24ED46A52627}"/>
            </ac:spMkLst>
          </pc:spChg>
          <pc:spChg chg="mod">
            <ac:chgData name="Bohms, H.M. (Michel)" userId="f0b80a2c-ca6a-4850-9433-81e4d17ec5c1" providerId="ADAL" clId="{FCB448EA-6AB6-4D36-914C-E7A4A5CE42CA}" dt="2021-10-26T14:41:03.564" v="5288"/>
            <ac:spMkLst>
              <pc:docMk/>
              <pc:sldMasterMk cId="3233360905" sldId="2147483769"/>
              <pc:sldLayoutMk cId="718485118" sldId="2147483773"/>
              <ac:spMk id="275" creationId="{74919392-F96F-4465-8B04-8F0F0CC042D1}"/>
            </ac:spMkLst>
          </pc:spChg>
        </pc:sldLayoutChg>
        <pc:sldLayoutChg chg="modSp mod">
          <pc:chgData name="Bohms, H.M. (Michel)" userId="f0b80a2c-ca6a-4850-9433-81e4d17ec5c1" providerId="ADAL" clId="{FCB448EA-6AB6-4D36-914C-E7A4A5CE42CA}" dt="2021-10-26T14:41:03.575" v="5296" actId="790"/>
          <pc:sldLayoutMkLst>
            <pc:docMk/>
            <pc:sldMasterMk cId="3233360905" sldId="2147483769"/>
            <pc:sldLayoutMk cId="4148875739" sldId="2147483774"/>
          </pc:sldLayoutMkLst>
          <pc:spChg chg="mod">
            <ac:chgData name="Bohms, H.M. (Michel)" userId="f0b80a2c-ca6a-4850-9433-81e4d17ec5c1" providerId="ADAL" clId="{FCB448EA-6AB6-4D36-914C-E7A4A5CE42CA}" dt="2021-10-26T14:41:03.574" v="5295" actId="790"/>
            <ac:spMkLst>
              <pc:docMk/>
              <pc:sldMasterMk cId="3233360905" sldId="2147483769"/>
              <pc:sldLayoutMk cId="4148875739" sldId="2147483774"/>
              <ac:spMk id="8" creationId="{D33624B2-EE21-4FD3-9444-4542956651AA}"/>
            </ac:spMkLst>
          </pc:spChg>
          <pc:spChg chg="mod">
            <ac:chgData name="Bohms, H.M. (Michel)" userId="f0b80a2c-ca6a-4850-9433-81e4d17ec5c1" providerId="ADAL" clId="{FCB448EA-6AB6-4D36-914C-E7A4A5CE42CA}" dt="2021-10-26T14:41:03.569" v="5292" actId="790"/>
            <ac:spMkLst>
              <pc:docMk/>
              <pc:sldMasterMk cId="3233360905" sldId="2147483769"/>
              <pc:sldLayoutMk cId="4148875739" sldId="2147483774"/>
              <ac:spMk id="10" creationId="{9C6D722F-8680-4071-9123-21F371291D9E}"/>
            </ac:spMkLst>
          </pc:spChg>
          <pc:spChg chg="mod">
            <ac:chgData name="Bohms, H.M. (Michel)" userId="f0b80a2c-ca6a-4850-9433-81e4d17ec5c1" providerId="ADAL" clId="{FCB448EA-6AB6-4D36-914C-E7A4A5CE42CA}" dt="2021-10-26T14:41:03.567" v="5291" actId="790"/>
            <ac:spMkLst>
              <pc:docMk/>
              <pc:sldMasterMk cId="3233360905" sldId="2147483769"/>
              <pc:sldLayoutMk cId="4148875739" sldId="2147483774"/>
              <ac:spMk id="11" creationId="{AA692845-3CAE-4344-A741-2AFCF32F8547}"/>
            </ac:spMkLst>
          </pc:spChg>
          <pc:spChg chg="mod">
            <ac:chgData name="Bohms, H.M. (Michel)" userId="f0b80a2c-ca6a-4850-9433-81e4d17ec5c1" providerId="ADAL" clId="{FCB448EA-6AB6-4D36-914C-E7A4A5CE42CA}" dt="2021-10-26T14:41:03.575" v="5296" actId="790"/>
            <ac:spMkLst>
              <pc:docMk/>
              <pc:sldMasterMk cId="3233360905" sldId="2147483769"/>
              <pc:sldLayoutMk cId="4148875739" sldId="2147483774"/>
              <ac:spMk id="31" creationId="{4FD1D93D-B6C4-4842-923B-938AE2927FD3}"/>
            </ac:spMkLst>
          </pc:spChg>
          <pc:spChg chg="mod">
            <ac:chgData name="Bohms, H.M. (Michel)" userId="f0b80a2c-ca6a-4850-9433-81e4d17ec5c1" providerId="ADAL" clId="{FCB448EA-6AB6-4D36-914C-E7A4A5CE42CA}" dt="2021-10-26T14:41:03.572" v="5294" actId="790"/>
            <ac:spMkLst>
              <pc:docMk/>
              <pc:sldMasterMk cId="3233360905" sldId="2147483769"/>
              <pc:sldLayoutMk cId="4148875739" sldId="2147483774"/>
              <ac:spMk id="33" creationId="{5A73AC90-7B0E-4421-91F5-76C415F2E67A}"/>
            </ac:spMkLst>
          </pc:spChg>
          <pc:spChg chg="mod">
            <ac:chgData name="Bohms, H.M. (Michel)" userId="f0b80a2c-ca6a-4850-9433-81e4d17ec5c1" providerId="ADAL" clId="{FCB448EA-6AB6-4D36-914C-E7A4A5CE42CA}" dt="2021-10-26T14:41:03.570" v="5293" actId="790"/>
            <ac:spMkLst>
              <pc:docMk/>
              <pc:sldMasterMk cId="3233360905" sldId="2147483769"/>
              <pc:sldLayoutMk cId="4148875739" sldId="2147483774"/>
              <ac:spMk id="34" creationId="{2BEB1C6B-58D2-436E-8830-CF31BEE16320}"/>
            </ac:spMkLst>
          </pc:spChg>
        </pc:sldLayoutChg>
        <pc:sldLayoutChg chg="modSp mod">
          <pc:chgData name="Bohms, H.M. (Michel)" userId="f0b80a2c-ca6a-4850-9433-81e4d17ec5c1" providerId="ADAL" clId="{FCB448EA-6AB6-4D36-914C-E7A4A5CE42CA}" dt="2021-10-26T14:41:03.589" v="5304" actId="790"/>
          <pc:sldLayoutMkLst>
            <pc:docMk/>
            <pc:sldMasterMk cId="3233360905" sldId="2147483769"/>
            <pc:sldLayoutMk cId="4076874428" sldId="2147483775"/>
          </pc:sldLayoutMkLst>
          <pc:spChg chg="mod">
            <ac:chgData name="Bohms, H.M. (Michel)" userId="f0b80a2c-ca6a-4850-9433-81e4d17ec5c1" providerId="ADAL" clId="{FCB448EA-6AB6-4D36-914C-E7A4A5CE42CA}" dt="2021-10-26T14:41:03.584" v="5301" actId="790"/>
            <ac:spMkLst>
              <pc:docMk/>
              <pc:sldMasterMk cId="3233360905" sldId="2147483769"/>
              <pc:sldLayoutMk cId="4076874428" sldId="2147483775"/>
              <ac:spMk id="2" creationId="{7CC36E00-0246-4589-B488-F17248583425}"/>
            </ac:spMkLst>
          </pc:spChg>
          <pc:spChg chg="mod">
            <ac:chgData name="Bohms, H.M. (Michel)" userId="f0b80a2c-ca6a-4850-9433-81e4d17ec5c1" providerId="ADAL" clId="{FCB448EA-6AB6-4D36-914C-E7A4A5CE42CA}" dt="2021-10-26T14:41:03.577" v="5297" actId="790"/>
            <ac:spMkLst>
              <pc:docMk/>
              <pc:sldMasterMk cId="3233360905" sldId="2147483769"/>
              <pc:sldLayoutMk cId="4076874428" sldId="2147483775"/>
              <ac:spMk id="3" creationId="{00000000-0000-0000-0000-000000000000}"/>
            </ac:spMkLst>
          </pc:spChg>
          <pc:spChg chg="mod">
            <ac:chgData name="Bohms, H.M. (Michel)" userId="f0b80a2c-ca6a-4850-9433-81e4d17ec5c1" providerId="ADAL" clId="{FCB448EA-6AB6-4D36-914C-E7A4A5CE42CA}" dt="2021-10-26T14:41:03.585" v="5302" actId="790"/>
            <ac:spMkLst>
              <pc:docMk/>
              <pc:sldMasterMk cId="3233360905" sldId="2147483769"/>
              <pc:sldLayoutMk cId="4076874428" sldId="2147483775"/>
              <ac:spMk id="4" creationId="{84E9FDE4-1A7F-4A5C-AC53-B36C6F9E0548}"/>
            </ac:spMkLst>
          </pc:spChg>
          <pc:spChg chg="mod">
            <ac:chgData name="Bohms, H.M. (Michel)" userId="f0b80a2c-ca6a-4850-9433-81e4d17ec5c1" providerId="ADAL" clId="{FCB448EA-6AB6-4D36-914C-E7A4A5CE42CA}" dt="2021-10-26T14:41:03.579" v="5298" actId="790"/>
            <ac:spMkLst>
              <pc:docMk/>
              <pc:sldMasterMk cId="3233360905" sldId="2147483769"/>
              <pc:sldLayoutMk cId="4076874428" sldId="2147483775"/>
              <ac:spMk id="5" creationId="{DA6621DD-BDCD-46CA-8A6F-90B3DC62D7E8}"/>
            </ac:spMkLst>
          </pc:spChg>
          <pc:spChg chg="mod">
            <ac:chgData name="Bohms, H.M. (Michel)" userId="f0b80a2c-ca6a-4850-9433-81e4d17ec5c1" providerId="ADAL" clId="{FCB448EA-6AB6-4D36-914C-E7A4A5CE42CA}" dt="2021-10-26T14:41:03.587" v="5303" actId="790"/>
            <ac:spMkLst>
              <pc:docMk/>
              <pc:sldMasterMk cId="3233360905" sldId="2147483769"/>
              <pc:sldLayoutMk cId="4076874428" sldId="2147483775"/>
              <ac:spMk id="6" creationId="{D087FE13-DC03-4A42-925F-D0677F5B0C5C}"/>
            </ac:spMkLst>
          </pc:spChg>
          <pc:spChg chg="mod">
            <ac:chgData name="Bohms, H.M. (Michel)" userId="f0b80a2c-ca6a-4850-9433-81e4d17ec5c1" providerId="ADAL" clId="{FCB448EA-6AB6-4D36-914C-E7A4A5CE42CA}" dt="2021-10-26T14:41:03.582" v="5300" actId="790"/>
            <ac:spMkLst>
              <pc:docMk/>
              <pc:sldMasterMk cId="3233360905" sldId="2147483769"/>
              <pc:sldLayoutMk cId="4076874428" sldId="2147483775"/>
              <ac:spMk id="7" creationId="{5154FA8C-50A8-4470-ACA2-5ABE58D7913E}"/>
            </ac:spMkLst>
          </pc:spChg>
          <pc:spChg chg="mod">
            <ac:chgData name="Bohms, H.M. (Michel)" userId="f0b80a2c-ca6a-4850-9433-81e4d17ec5c1" providerId="ADAL" clId="{FCB448EA-6AB6-4D36-914C-E7A4A5CE42CA}" dt="2021-10-26T14:41:03.589" v="5304" actId="790"/>
            <ac:spMkLst>
              <pc:docMk/>
              <pc:sldMasterMk cId="3233360905" sldId="2147483769"/>
              <pc:sldLayoutMk cId="4076874428" sldId="2147483775"/>
              <ac:spMk id="8" creationId="{08B72B07-1936-49ED-9125-9D212B7EBB92}"/>
            </ac:spMkLst>
          </pc:spChg>
          <pc:spChg chg="mod">
            <ac:chgData name="Bohms, H.M. (Michel)" userId="f0b80a2c-ca6a-4850-9433-81e4d17ec5c1" providerId="ADAL" clId="{FCB448EA-6AB6-4D36-914C-E7A4A5CE42CA}" dt="2021-10-26T14:41:03.581" v="5299" actId="790"/>
            <ac:spMkLst>
              <pc:docMk/>
              <pc:sldMasterMk cId="3233360905" sldId="2147483769"/>
              <pc:sldLayoutMk cId="4076874428" sldId="2147483775"/>
              <ac:spMk id="103" creationId="{683231CA-E564-4317-8817-8643DD571F4D}"/>
            </ac:spMkLst>
          </pc:spChg>
        </pc:sldLayoutChg>
        <pc:sldLayoutChg chg="modSp mod">
          <pc:chgData name="Bohms, H.M. (Michel)" userId="f0b80a2c-ca6a-4850-9433-81e4d17ec5c1" providerId="ADAL" clId="{FCB448EA-6AB6-4D36-914C-E7A4A5CE42CA}" dt="2021-10-26T14:41:03.604" v="5313" actId="790"/>
          <pc:sldLayoutMkLst>
            <pc:docMk/>
            <pc:sldMasterMk cId="3233360905" sldId="2147483769"/>
            <pc:sldLayoutMk cId="261505431" sldId="2147483776"/>
          </pc:sldLayoutMkLst>
          <pc:spChg chg="mod">
            <ac:chgData name="Bohms, H.M. (Michel)" userId="f0b80a2c-ca6a-4850-9433-81e4d17ec5c1" providerId="ADAL" clId="{FCB448EA-6AB6-4D36-914C-E7A4A5CE42CA}" dt="2021-10-26T14:41:03.601" v="5311" actId="790"/>
            <ac:spMkLst>
              <pc:docMk/>
              <pc:sldMasterMk cId="3233360905" sldId="2147483769"/>
              <pc:sldLayoutMk cId="261505431" sldId="2147483776"/>
              <ac:spMk id="2" creationId="{85E5B63B-737B-4ED0-9D1C-6EF631E4C587}"/>
            </ac:spMkLst>
          </pc:spChg>
          <pc:spChg chg="mod">
            <ac:chgData name="Bohms, H.M. (Michel)" userId="f0b80a2c-ca6a-4850-9433-81e4d17ec5c1" providerId="ADAL" clId="{FCB448EA-6AB6-4D36-914C-E7A4A5CE42CA}" dt="2021-10-26T14:41:03.597" v="5309" actId="790"/>
            <ac:spMkLst>
              <pc:docMk/>
              <pc:sldMasterMk cId="3233360905" sldId="2147483769"/>
              <pc:sldLayoutMk cId="261505431" sldId="2147483776"/>
              <ac:spMk id="3" creationId="{ED12B838-4EBF-44B3-96A3-36FE4C106877}"/>
            </ac:spMkLst>
          </pc:spChg>
          <pc:spChg chg="mod">
            <ac:chgData name="Bohms, H.M. (Michel)" userId="f0b80a2c-ca6a-4850-9433-81e4d17ec5c1" providerId="ADAL" clId="{FCB448EA-6AB6-4D36-914C-E7A4A5CE42CA}" dt="2021-10-26T14:41:03.604" v="5313" actId="790"/>
            <ac:spMkLst>
              <pc:docMk/>
              <pc:sldMasterMk cId="3233360905" sldId="2147483769"/>
              <pc:sldLayoutMk cId="261505431" sldId="2147483776"/>
              <ac:spMk id="4" creationId="{EBFCA198-B405-434C-BDB0-38D5BBFCB906}"/>
            </ac:spMkLst>
          </pc:spChg>
          <pc:spChg chg="mod">
            <ac:chgData name="Bohms, H.M. (Michel)" userId="f0b80a2c-ca6a-4850-9433-81e4d17ec5c1" providerId="ADAL" clId="{FCB448EA-6AB6-4D36-914C-E7A4A5CE42CA}" dt="2021-10-26T14:41:03.599" v="5310" actId="790"/>
            <ac:spMkLst>
              <pc:docMk/>
              <pc:sldMasterMk cId="3233360905" sldId="2147483769"/>
              <pc:sldLayoutMk cId="261505431" sldId="2147483776"/>
              <ac:spMk id="5" creationId="{346F6343-BF0C-45C5-8131-6B001C7D364F}"/>
            </ac:spMkLst>
          </pc:spChg>
          <pc:spChg chg="mod">
            <ac:chgData name="Bohms, H.M. (Michel)" userId="f0b80a2c-ca6a-4850-9433-81e4d17ec5c1" providerId="ADAL" clId="{FCB448EA-6AB6-4D36-914C-E7A4A5CE42CA}" dt="2021-10-26T14:41:03.602" v="5312" actId="790"/>
            <ac:spMkLst>
              <pc:docMk/>
              <pc:sldMasterMk cId="3233360905" sldId="2147483769"/>
              <pc:sldLayoutMk cId="261505431" sldId="2147483776"/>
              <ac:spMk id="14" creationId="{45D054C6-955F-4524-B419-8433FE6D93D0}"/>
            </ac:spMkLst>
          </pc:spChg>
          <pc:spChg chg="mod">
            <ac:chgData name="Bohms, H.M. (Michel)" userId="f0b80a2c-ca6a-4850-9433-81e4d17ec5c1" providerId="ADAL" clId="{FCB448EA-6AB6-4D36-914C-E7A4A5CE42CA}" dt="2021-10-26T14:41:03.596" v="5308" actId="790"/>
            <ac:spMkLst>
              <pc:docMk/>
              <pc:sldMasterMk cId="3233360905" sldId="2147483769"/>
              <pc:sldLayoutMk cId="261505431" sldId="2147483776"/>
              <ac:spMk id="15" creationId="{9FDA7449-64DA-4D83-8198-E1195E045EAA}"/>
            </ac:spMkLst>
          </pc:spChg>
          <pc:spChg chg="mod">
            <ac:chgData name="Bohms, H.M. (Michel)" userId="f0b80a2c-ca6a-4850-9433-81e4d17ec5c1" providerId="ADAL" clId="{FCB448EA-6AB6-4D36-914C-E7A4A5CE42CA}" dt="2021-10-26T14:41:03.590" v="5305" actId="790"/>
            <ac:spMkLst>
              <pc:docMk/>
              <pc:sldMasterMk cId="3233360905" sldId="2147483769"/>
              <pc:sldLayoutMk cId="261505431" sldId="2147483776"/>
              <ac:spMk id="88" creationId="{8D3ABCD5-39BE-458B-B7CF-6498BB983A72}"/>
            </ac:spMkLst>
          </pc:spChg>
          <pc:spChg chg="mod">
            <ac:chgData name="Bohms, H.M. (Michel)" userId="f0b80a2c-ca6a-4850-9433-81e4d17ec5c1" providerId="ADAL" clId="{FCB448EA-6AB6-4D36-914C-E7A4A5CE42CA}" dt="2021-10-26T14:41:03.592" v="5306" actId="790"/>
            <ac:spMkLst>
              <pc:docMk/>
              <pc:sldMasterMk cId="3233360905" sldId="2147483769"/>
              <pc:sldLayoutMk cId="261505431" sldId="2147483776"/>
              <ac:spMk id="151" creationId="{5CFE7F97-2109-4DE1-997E-438DDA5BA466}"/>
            </ac:spMkLst>
          </pc:spChg>
          <pc:spChg chg="mod">
            <ac:chgData name="Bohms, H.M. (Michel)" userId="f0b80a2c-ca6a-4850-9433-81e4d17ec5c1" providerId="ADAL" clId="{FCB448EA-6AB6-4D36-914C-E7A4A5CE42CA}" dt="2021-10-26T14:41:03.593" v="5307" actId="790"/>
            <ac:spMkLst>
              <pc:docMk/>
              <pc:sldMasterMk cId="3233360905" sldId="2147483769"/>
              <pc:sldLayoutMk cId="261505431" sldId="2147483776"/>
              <ac:spMk id="200" creationId="{CF022E84-EA7B-4026-848E-672D4DD41118}"/>
            </ac:spMkLst>
          </pc:spChg>
        </pc:sldLayoutChg>
        <pc:sldLayoutChg chg="modSp mod">
          <pc:chgData name="Bohms, H.M. (Michel)" userId="f0b80a2c-ca6a-4850-9433-81e4d17ec5c1" providerId="ADAL" clId="{FCB448EA-6AB6-4D36-914C-E7A4A5CE42CA}" dt="2021-10-26T14:41:03.619" v="5322" actId="790"/>
          <pc:sldLayoutMkLst>
            <pc:docMk/>
            <pc:sldMasterMk cId="3233360905" sldId="2147483769"/>
            <pc:sldLayoutMk cId="2102815882" sldId="2147483777"/>
          </pc:sldLayoutMkLst>
          <pc:spChg chg="mod">
            <ac:chgData name="Bohms, H.M. (Michel)" userId="f0b80a2c-ca6a-4850-9433-81e4d17ec5c1" providerId="ADAL" clId="{FCB448EA-6AB6-4D36-914C-E7A4A5CE42CA}" dt="2021-10-26T14:41:03.616" v="5320" actId="790"/>
            <ac:spMkLst>
              <pc:docMk/>
              <pc:sldMasterMk cId="3233360905" sldId="2147483769"/>
              <pc:sldLayoutMk cId="2102815882" sldId="2147483777"/>
              <ac:spMk id="2" creationId="{7F9C49C4-AF35-4216-8F31-B02A1075D709}"/>
            </ac:spMkLst>
          </pc:spChg>
          <pc:spChg chg="mod">
            <ac:chgData name="Bohms, H.M. (Michel)" userId="f0b80a2c-ca6a-4850-9433-81e4d17ec5c1" providerId="ADAL" clId="{FCB448EA-6AB6-4D36-914C-E7A4A5CE42CA}" dt="2021-10-26T14:41:03.612" v="5318" actId="790"/>
            <ac:spMkLst>
              <pc:docMk/>
              <pc:sldMasterMk cId="3233360905" sldId="2147483769"/>
              <pc:sldLayoutMk cId="2102815882" sldId="2147483777"/>
              <ac:spMk id="3" creationId="{0D430EB3-20C6-47BB-9818-57BF558573B7}"/>
            </ac:spMkLst>
          </pc:spChg>
          <pc:spChg chg="mod">
            <ac:chgData name="Bohms, H.M. (Michel)" userId="f0b80a2c-ca6a-4850-9433-81e4d17ec5c1" providerId="ADAL" clId="{FCB448EA-6AB6-4D36-914C-E7A4A5CE42CA}" dt="2021-10-26T14:41:03.614" v="5319" actId="790"/>
            <ac:spMkLst>
              <pc:docMk/>
              <pc:sldMasterMk cId="3233360905" sldId="2147483769"/>
              <pc:sldLayoutMk cId="2102815882" sldId="2147483777"/>
              <ac:spMk id="4" creationId="{28807BA4-9E8B-4021-A4B6-01A2510E8897}"/>
            </ac:spMkLst>
          </pc:spChg>
          <pc:spChg chg="mod">
            <ac:chgData name="Bohms, H.M. (Michel)" userId="f0b80a2c-ca6a-4850-9433-81e4d17ec5c1" providerId="ADAL" clId="{FCB448EA-6AB6-4D36-914C-E7A4A5CE42CA}" dt="2021-10-26T14:41:03.619" v="5322" actId="790"/>
            <ac:spMkLst>
              <pc:docMk/>
              <pc:sldMasterMk cId="3233360905" sldId="2147483769"/>
              <pc:sldLayoutMk cId="2102815882" sldId="2147483777"/>
              <ac:spMk id="5" creationId="{E3AE8D94-FBEC-45F4-9E29-E69D7A23752F}"/>
            </ac:spMkLst>
          </pc:spChg>
          <pc:spChg chg="mod">
            <ac:chgData name="Bohms, H.M. (Michel)" userId="f0b80a2c-ca6a-4850-9433-81e4d17ec5c1" providerId="ADAL" clId="{FCB448EA-6AB6-4D36-914C-E7A4A5CE42CA}" dt="2021-10-26T14:41:03.617" v="5321" actId="790"/>
            <ac:spMkLst>
              <pc:docMk/>
              <pc:sldMasterMk cId="3233360905" sldId="2147483769"/>
              <pc:sldLayoutMk cId="2102815882" sldId="2147483777"/>
              <ac:spMk id="11" creationId="{49A542DA-75FE-4413-AC0E-7C8134E2722B}"/>
            </ac:spMkLst>
          </pc:spChg>
          <pc:spChg chg="mod">
            <ac:chgData name="Bohms, H.M. (Michel)" userId="f0b80a2c-ca6a-4850-9433-81e4d17ec5c1" providerId="ADAL" clId="{FCB448EA-6AB6-4D36-914C-E7A4A5CE42CA}" dt="2021-10-26T14:41:03.605" v="5314" actId="790"/>
            <ac:spMkLst>
              <pc:docMk/>
              <pc:sldMasterMk cId="3233360905" sldId="2147483769"/>
              <pc:sldLayoutMk cId="2102815882" sldId="2147483777"/>
              <ac:spMk id="120" creationId="{4554CBC1-67C3-40B3-B69E-583693464CAB}"/>
            </ac:spMkLst>
          </pc:spChg>
          <pc:spChg chg="mod">
            <ac:chgData name="Bohms, H.M. (Michel)" userId="f0b80a2c-ca6a-4850-9433-81e4d17ec5c1" providerId="ADAL" clId="{FCB448EA-6AB6-4D36-914C-E7A4A5CE42CA}" dt="2021-10-26T14:41:03.607" v="5315" actId="790"/>
            <ac:spMkLst>
              <pc:docMk/>
              <pc:sldMasterMk cId="3233360905" sldId="2147483769"/>
              <pc:sldLayoutMk cId="2102815882" sldId="2147483777"/>
              <ac:spMk id="149" creationId="{E909BB5C-4BBE-4A17-B7C9-9421049DFC83}"/>
            </ac:spMkLst>
          </pc:spChg>
          <pc:spChg chg="mod">
            <ac:chgData name="Bohms, H.M. (Michel)" userId="f0b80a2c-ca6a-4850-9433-81e4d17ec5c1" providerId="ADAL" clId="{FCB448EA-6AB6-4D36-914C-E7A4A5CE42CA}" dt="2021-10-26T14:41:03.611" v="5317" actId="790"/>
            <ac:spMkLst>
              <pc:docMk/>
              <pc:sldMasterMk cId="3233360905" sldId="2147483769"/>
              <pc:sldLayoutMk cId="2102815882" sldId="2147483777"/>
              <ac:spMk id="188" creationId="{0913F88F-D24E-4B05-A0C4-5702DF7B6B07}"/>
            </ac:spMkLst>
          </pc:spChg>
          <pc:spChg chg="mod">
            <ac:chgData name="Bohms, H.M. (Michel)" userId="f0b80a2c-ca6a-4850-9433-81e4d17ec5c1" providerId="ADAL" clId="{FCB448EA-6AB6-4D36-914C-E7A4A5CE42CA}" dt="2021-10-26T14:41:03.608" v="5316" actId="790"/>
            <ac:spMkLst>
              <pc:docMk/>
              <pc:sldMasterMk cId="3233360905" sldId="2147483769"/>
              <pc:sldLayoutMk cId="2102815882" sldId="2147483777"/>
              <ac:spMk id="194" creationId="{F2F8D9C1-29CC-4621-BC21-3CB89DBCB581}"/>
            </ac:spMkLst>
          </pc:spChg>
        </pc:sldLayoutChg>
        <pc:sldLayoutChg chg="modSp mod">
          <pc:chgData name="Bohms, H.M. (Michel)" userId="f0b80a2c-ca6a-4850-9433-81e4d17ec5c1" providerId="ADAL" clId="{FCB448EA-6AB6-4D36-914C-E7A4A5CE42CA}" dt="2021-10-26T14:41:03.634" v="5331" actId="790"/>
          <pc:sldLayoutMkLst>
            <pc:docMk/>
            <pc:sldMasterMk cId="3233360905" sldId="2147483769"/>
            <pc:sldLayoutMk cId="4274548553" sldId="2147483778"/>
          </pc:sldLayoutMkLst>
          <pc:spChg chg="mod">
            <ac:chgData name="Bohms, H.M. (Michel)" userId="f0b80a2c-ca6a-4850-9433-81e4d17ec5c1" providerId="ADAL" clId="{FCB448EA-6AB6-4D36-914C-E7A4A5CE42CA}" dt="2021-10-26T14:41:03.631" v="5329" actId="790"/>
            <ac:spMkLst>
              <pc:docMk/>
              <pc:sldMasterMk cId="3233360905" sldId="2147483769"/>
              <pc:sldLayoutMk cId="4274548553" sldId="2147483778"/>
              <ac:spMk id="2" creationId="{CF2C8389-F9C2-4D34-9675-D3F1B363A614}"/>
            </ac:spMkLst>
          </pc:spChg>
          <pc:spChg chg="mod">
            <ac:chgData name="Bohms, H.M. (Michel)" userId="f0b80a2c-ca6a-4850-9433-81e4d17ec5c1" providerId="ADAL" clId="{FCB448EA-6AB6-4D36-914C-E7A4A5CE42CA}" dt="2021-10-26T14:41:03.628" v="5327" actId="790"/>
            <ac:spMkLst>
              <pc:docMk/>
              <pc:sldMasterMk cId="3233360905" sldId="2147483769"/>
              <pc:sldLayoutMk cId="4274548553" sldId="2147483778"/>
              <ac:spMk id="3" creationId="{2B7207A5-0C51-46E7-8409-7885FAC1D3DA}"/>
            </ac:spMkLst>
          </pc:spChg>
          <pc:spChg chg="mod">
            <ac:chgData name="Bohms, H.M. (Michel)" userId="f0b80a2c-ca6a-4850-9433-81e4d17ec5c1" providerId="ADAL" clId="{FCB448EA-6AB6-4D36-914C-E7A4A5CE42CA}" dt="2021-10-26T14:41:03.629" v="5328" actId="790"/>
            <ac:spMkLst>
              <pc:docMk/>
              <pc:sldMasterMk cId="3233360905" sldId="2147483769"/>
              <pc:sldLayoutMk cId="4274548553" sldId="2147483778"/>
              <ac:spMk id="4" creationId="{FD1A7AF7-8299-4E9B-8E1D-FC50A5120204}"/>
            </ac:spMkLst>
          </pc:spChg>
          <pc:spChg chg="mod">
            <ac:chgData name="Bohms, H.M. (Michel)" userId="f0b80a2c-ca6a-4850-9433-81e4d17ec5c1" providerId="ADAL" clId="{FCB448EA-6AB6-4D36-914C-E7A4A5CE42CA}" dt="2021-10-26T14:41:03.634" v="5331" actId="790"/>
            <ac:spMkLst>
              <pc:docMk/>
              <pc:sldMasterMk cId="3233360905" sldId="2147483769"/>
              <pc:sldLayoutMk cId="4274548553" sldId="2147483778"/>
              <ac:spMk id="5" creationId="{A3A6F5FC-F7A7-4338-872F-3F8BF725E3A4}"/>
            </ac:spMkLst>
          </pc:spChg>
          <pc:spChg chg="mod">
            <ac:chgData name="Bohms, H.M. (Michel)" userId="f0b80a2c-ca6a-4850-9433-81e4d17ec5c1" providerId="ADAL" clId="{FCB448EA-6AB6-4D36-914C-E7A4A5CE42CA}" dt="2021-10-26T14:41:03.622" v="5324" actId="790"/>
            <ac:spMkLst>
              <pc:docMk/>
              <pc:sldMasterMk cId="3233360905" sldId="2147483769"/>
              <pc:sldLayoutMk cId="4274548553" sldId="2147483778"/>
              <ac:spMk id="12" creationId="{8BD98969-41D6-49E7-8A6D-7119EAC93FB3}"/>
            </ac:spMkLst>
          </pc:spChg>
          <pc:spChg chg="mod">
            <ac:chgData name="Bohms, H.M. (Michel)" userId="f0b80a2c-ca6a-4850-9433-81e4d17ec5c1" providerId="ADAL" clId="{FCB448EA-6AB6-4D36-914C-E7A4A5CE42CA}" dt="2021-10-26T14:41:03.633" v="5330" actId="790"/>
            <ac:spMkLst>
              <pc:docMk/>
              <pc:sldMasterMk cId="3233360905" sldId="2147483769"/>
              <pc:sldLayoutMk cId="4274548553" sldId="2147483778"/>
              <ac:spMk id="13" creationId="{E7103454-A8D4-4EB6-8BE7-429690CF0791}"/>
            </ac:spMkLst>
          </pc:spChg>
          <pc:spChg chg="mod">
            <ac:chgData name="Bohms, H.M. (Michel)" userId="f0b80a2c-ca6a-4850-9433-81e4d17ec5c1" providerId="ADAL" clId="{FCB448EA-6AB6-4D36-914C-E7A4A5CE42CA}" dt="2021-10-26T14:41:03.620" v="5323" actId="790"/>
            <ac:spMkLst>
              <pc:docMk/>
              <pc:sldMasterMk cId="3233360905" sldId="2147483769"/>
              <pc:sldLayoutMk cId="4274548553" sldId="2147483778"/>
              <ac:spMk id="14" creationId="{63F6DBDF-45EF-45F4-B45A-E829981AB849}"/>
            </ac:spMkLst>
          </pc:spChg>
          <pc:spChg chg="mod">
            <ac:chgData name="Bohms, H.M. (Michel)" userId="f0b80a2c-ca6a-4850-9433-81e4d17ec5c1" providerId="ADAL" clId="{FCB448EA-6AB6-4D36-914C-E7A4A5CE42CA}" dt="2021-10-26T14:41:03.624" v="5325" actId="790"/>
            <ac:spMkLst>
              <pc:docMk/>
              <pc:sldMasterMk cId="3233360905" sldId="2147483769"/>
              <pc:sldLayoutMk cId="4274548553" sldId="2147483778"/>
              <ac:spMk id="17" creationId="{88E18419-1C58-41CE-97BB-2A5F5D6DB9F2}"/>
            </ac:spMkLst>
          </pc:spChg>
          <pc:spChg chg="mod">
            <ac:chgData name="Bohms, H.M. (Michel)" userId="f0b80a2c-ca6a-4850-9433-81e4d17ec5c1" providerId="ADAL" clId="{FCB448EA-6AB6-4D36-914C-E7A4A5CE42CA}" dt="2021-10-26T14:41:03.626" v="5326" actId="790"/>
            <ac:spMkLst>
              <pc:docMk/>
              <pc:sldMasterMk cId="3233360905" sldId="2147483769"/>
              <pc:sldLayoutMk cId="4274548553" sldId="2147483778"/>
              <ac:spMk id="146" creationId="{37D9BEDA-95C5-4F02-84C8-119FE3496BD4}"/>
            </ac:spMkLst>
          </pc:spChg>
        </pc:sldLayoutChg>
        <pc:sldLayoutChg chg="modSp mod">
          <pc:chgData name="Bohms, H.M. (Michel)" userId="f0b80a2c-ca6a-4850-9433-81e4d17ec5c1" providerId="ADAL" clId="{FCB448EA-6AB6-4D36-914C-E7A4A5CE42CA}" dt="2021-10-26T14:41:03.651" v="5343" actId="790"/>
          <pc:sldLayoutMkLst>
            <pc:docMk/>
            <pc:sldMasterMk cId="3233360905" sldId="2147483769"/>
            <pc:sldLayoutMk cId="1639296187" sldId="2147483779"/>
          </pc:sldLayoutMkLst>
          <pc:spChg chg="mod">
            <ac:chgData name="Bohms, H.M. (Michel)" userId="f0b80a2c-ca6a-4850-9433-81e4d17ec5c1" providerId="ADAL" clId="{FCB448EA-6AB6-4D36-914C-E7A4A5CE42CA}" dt="2021-10-26T14:41:03.649" v="5341" actId="790"/>
            <ac:spMkLst>
              <pc:docMk/>
              <pc:sldMasterMk cId="3233360905" sldId="2147483769"/>
              <pc:sldLayoutMk cId="1639296187" sldId="2147483779"/>
              <ac:spMk id="2" creationId="{15E3676A-D700-48A0-9803-EC20262D46E9}"/>
            </ac:spMkLst>
          </pc:spChg>
          <pc:spChg chg="mod">
            <ac:chgData name="Bohms, H.M. (Michel)" userId="f0b80a2c-ca6a-4850-9433-81e4d17ec5c1" providerId="ADAL" clId="{FCB448EA-6AB6-4D36-914C-E7A4A5CE42CA}" dt="2021-10-26T14:41:03.646" v="5339" actId="790"/>
            <ac:spMkLst>
              <pc:docMk/>
              <pc:sldMasterMk cId="3233360905" sldId="2147483769"/>
              <pc:sldLayoutMk cId="1639296187" sldId="2147483779"/>
              <ac:spMk id="3" creationId="{48DD1861-5D02-4224-9D47-C736F5593874}"/>
            </ac:spMkLst>
          </pc:spChg>
          <pc:spChg chg="mod">
            <ac:chgData name="Bohms, H.M. (Michel)" userId="f0b80a2c-ca6a-4850-9433-81e4d17ec5c1" providerId="ADAL" clId="{FCB448EA-6AB6-4D36-914C-E7A4A5CE42CA}" dt="2021-10-26T14:41:03.651" v="5343" actId="790"/>
            <ac:spMkLst>
              <pc:docMk/>
              <pc:sldMasterMk cId="3233360905" sldId="2147483769"/>
              <pc:sldLayoutMk cId="1639296187" sldId="2147483779"/>
              <ac:spMk id="4" creationId="{291F2DBB-1D04-4179-B672-36006C97FF23}"/>
            </ac:spMkLst>
          </pc:spChg>
          <pc:spChg chg="mod">
            <ac:chgData name="Bohms, H.M. (Michel)" userId="f0b80a2c-ca6a-4850-9433-81e4d17ec5c1" providerId="ADAL" clId="{FCB448EA-6AB6-4D36-914C-E7A4A5CE42CA}" dt="2021-10-26T14:41:03.647" v="5340" actId="790"/>
            <ac:spMkLst>
              <pc:docMk/>
              <pc:sldMasterMk cId="3233360905" sldId="2147483769"/>
              <pc:sldLayoutMk cId="1639296187" sldId="2147483779"/>
              <ac:spMk id="5" creationId="{887590F9-336B-43EA-90C1-F90994ABAF7A}"/>
            </ac:spMkLst>
          </pc:spChg>
          <pc:spChg chg="mod">
            <ac:chgData name="Bohms, H.M. (Michel)" userId="f0b80a2c-ca6a-4850-9433-81e4d17ec5c1" providerId="ADAL" clId="{FCB448EA-6AB6-4D36-914C-E7A4A5CE42CA}" dt="2021-10-26T14:41:03.638" v="5334" actId="790"/>
            <ac:spMkLst>
              <pc:docMk/>
              <pc:sldMasterMk cId="3233360905" sldId="2147483769"/>
              <pc:sldLayoutMk cId="1639296187" sldId="2147483779"/>
              <ac:spMk id="9" creationId="{306BD5D3-3967-499E-87C9-6F3A334CE769}"/>
            </ac:spMkLst>
          </pc:spChg>
          <pc:spChg chg="mod">
            <ac:chgData name="Bohms, H.M. (Michel)" userId="f0b80a2c-ca6a-4850-9433-81e4d17ec5c1" providerId="ADAL" clId="{FCB448EA-6AB6-4D36-914C-E7A4A5CE42CA}" dt="2021-10-26T14:41:03.650" v="5342"/>
            <ac:spMkLst>
              <pc:docMk/>
              <pc:sldMasterMk cId="3233360905" sldId="2147483769"/>
              <pc:sldLayoutMk cId="1639296187" sldId="2147483779"/>
              <ac:spMk id="11" creationId="{F6910D76-D499-4C78-8F33-CDD881528D6A}"/>
            </ac:spMkLst>
          </pc:spChg>
          <pc:spChg chg="mod">
            <ac:chgData name="Bohms, H.M. (Michel)" userId="f0b80a2c-ca6a-4850-9433-81e4d17ec5c1" providerId="ADAL" clId="{FCB448EA-6AB6-4D36-914C-E7A4A5CE42CA}" dt="2021-10-26T14:41:03.636" v="5332" actId="790"/>
            <ac:spMkLst>
              <pc:docMk/>
              <pc:sldMasterMk cId="3233360905" sldId="2147483769"/>
              <pc:sldLayoutMk cId="1639296187" sldId="2147483779"/>
              <ac:spMk id="12" creationId="{D2D6917A-A3A5-482F-A0D3-BD7F10CD032E}"/>
            </ac:spMkLst>
          </pc:spChg>
          <pc:spChg chg="mod">
            <ac:chgData name="Bohms, H.M. (Michel)" userId="f0b80a2c-ca6a-4850-9433-81e4d17ec5c1" providerId="ADAL" clId="{FCB448EA-6AB6-4D36-914C-E7A4A5CE42CA}" dt="2021-10-26T14:41:03.640" v="5335" actId="790"/>
            <ac:spMkLst>
              <pc:docMk/>
              <pc:sldMasterMk cId="3233360905" sldId="2147483769"/>
              <pc:sldLayoutMk cId="1639296187" sldId="2147483779"/>
              <ac:spMk id="25" creationId="{31D9F5AF-1CE4-492D-9595-51DA14E36D64}"/>
            </ac:spMkLst>
          </pc:spChg>
          <pc:spChg chg="mod">
            <ac:chgData name="Bohms, H.M. (Michel)" userId="f0b80a2c-ca6a-4850-9433-81e4d17ec5c1" providerId="ADAL" clId="{FCB448EA-6AB6-4D36-914C-E7A4A5CE42CA}" dt="2021-10-26T14:41:03.641" v="5336" actId="790"/>
            <ac:spMkLst>
              <pc:docMk/>
              <pc:sldMasterMk cId="3233360905" sldId="2147483769"/>
              <pc:sldLayoutMk cId="1639296187" sldId="2147483779"/>
              <ac:spMk id="26" creationId="{6CA30C58-356F-4E30-A02E-60F3A8720228}"/>
            </ac:spMkLst>
          </pc:spChg>
          <pc:spChg chg="mod">
            <ac:chgData name="Bohms, H.M. (Michel)" userId="f0b80a2c-ca6a-4850-9433-81e4d17ec5c1" providerId="ADAL" clId="{FCB448EA-6AB6-4D36-914C-E7A4A5CE42CA}" dt="2021-10-26T14:41:03.643" v="5337" actId="790"/>
            <ac:spMkLst>
              <pc:docMk/>
              <pc:sldMasterMk cId="3233360905" sldId="2147483769"/>
              <pc:sldLayoutMk cId="1639296187" sldId="2147483779"/>
              <ac:spMk id="27" creationId="{AEF8CBF0-1080-4328-90E3-E6A453C76D1C}"/>
            </ac:spMkLst>
          </pc:spChg>
          <pc:spChg chg="mod">
            <ac:chgData name="Bohms, H.M. (Michel)" userId="f0b80a2c-ca6a-4850-9433-81e4d17ec5c1" providerId="ADAL" clId="{FCB448EA-6AB6-4D36-914C-E7A4A5CE42CA}" dt="2021-10-26T14:41:03.644" v="5338" actId="790"/>
            <ac:spMkLst>
              <pc:docMk/>
              <pc:sldMasterMk cId="3233360905" sldId="2147483769"/>
              <pc:sldLayoutMk cId="1639296187" sldId="2147483779"/>
              <ac:spMk id="28" creationId="{55C5D643-B0DA-4055-86A8-0F037C18CC31}"/>
            </ac:spMkLst>
          </pc:spChg>
          <pc:spChg chg="mod">
            <ac:chgData name="Bohms, H.M. (Michel)" userId="f0b80a2c-ca6a-4850-9433-81e4d17ec5c1" providerId="ADAL" clId="{FCB448EA-6AB6-4D36-914C-E7A4A5CE42CA}" dt="2021-10-26T14:41:03.637" v="5333" actId="790"/>
            <ac:spMkLst>
              <pc:docMk/>
              <pc:sldMasterMk cId="3233360905" sldId="2147483769"/>
              <pc:sldLayoutMk cId="1639296187" sldId="2147483779"/>
              <ac:spMk id="53" creationId="{27489788-7523-4049-B6A4-83AEF6154017}"/>
            </ac:spMkLst>
          </pc:spChg>
        </pc:sldLayoutChg>
        <pc:sldLayoutChg chg="modSp mod">
          <pc:chgData name="Bohms, H.M. (Michel)" userId="f0b80a2c-ca6a-4850-9433-81e4d17ec5c1" providerId="ADAL" clId="{FCB448EA-6AB6-4D36-914C-E7A4A5CE42CA}" dt="2021-10-26T14:41:03.669" v="5355" actId="790"/>
          <pc:sldLayoutMkLst>
            <pc:docMk/>
            <pc:sldMasterMk cId="3233360905" sldId="2147483769"/>
            <pc:sldLayoutMk cId="3166935185" sldId="2147483780"/>
          </pc:sldLayoutMkLst>
          <pc:spChg chg="mod">
            <ac:chgData name="Bohms, H.M. (Michel)" userId="f0b80a2c-ca6a-4850-9433-81e4d17ec5c1" providerId="ADAL" clId="{FCB448EA-6AB6-4D36-914C-E7A4A5CE42CA}" dt="2021-10-26T14:41:03.665" v="5352" actId="790"/>
            <ac:spMkLst>
              <pc:docMk/>
              <pc:sldMasterMk cId="3233360905" sldId="2147483769"/>
              <pc:sldLayoutMk cId="3166935185" sldId="2147483780"/>
              <ac:spMk id="2" creationId="{FFA5CE90-7880-47CA-A212-3D39FA8CE5EA}"/>
            </ac:spMkLst>
          </pc:spChg>
          <pc:spChg chg="mod">
            <ac:chgData name="Bohms, H.M. (Michel)" userId="f0b80a2c-ca6a-4850-9433-81e4d17ec5c1" providerId="ADAL" clId="{FCB448EA-6AB6-4D36-914C-E7A4A5CE42CA}" dt="2021-10-26T14:41:03.667" v="5353" actId="790"/>
            <ac:spMkLst>
              <pc:docMk/>
              <pc:sldMasterMk cId="3233360905" sldId="2147483769"/>
              <pc:sldLayoutMk cId="3166935185" sldId="2147483780"/>
              <ac:spMk id="3" creationId="{95C094FD-8A61-49A7-80BC-005282993F3A}"/>
            </ac:spMkLst>
          </pc:spChg>
          <pc:spChg chg="mod">
            <ac:chgData name="Bohms, H.M. (Michel)" userId="f0b80a2c-ca6a-4850-9433-81e4d17ec5c1" providerId="ADAL" clId="{FCB448EA-6AB6-4D36-914C-E7A4A5CE42CA}" dt="2021-10-26T14:41:03.663" v="5351" actId="790"/>
            <ac:spMkLst>
              <pc:docMk/>
              <pc:sldMasterMk cId="3233360905" sldId="2147483769"/>
              <pc:sldLayoutMk cId="3166935185" sldId="2147483780"/>
              <ac:spMk id="4" creationId="{D3CB19EA-44B7-44D2-AF4C-A0DA0AF70018}"/>
            </ac:spMkLst>
          </pc:spChg>
          <pc:spChg chg="mod">
            <ac:chgData name="Bohms, H.M. (Michel)" userId="f0b80a2c-ca6a-4850-9433-81e4d17ec5c1" providerId="ADAL" clId="{FCB448EA-6AB6-4D36-914C-E7A4A5CE42CA}" dt="2021-10-26T14:41:03.669" v="5355" actId="790"/>
            <ac:spMkLst>
              <pc:docMk/>
              <pc:sldMasterMk cId="3233360905" sldId="2147483769"/>
              <pc:sldLayoutMk cId="3166935185" sldId="2147483780"/>
              <ac:spMk id="5" creationId="{72BCEBAC-13F2-4EC4-8A78-58F0FD42F686}"/>
            </ac:spMkLst>
          </pc:spChg>
          <pc:spChg chg="mod">
            <ac:chgData name="Bohms, H.M. (Michel)" userId="f0b80a2c-ca6a-4850-9433-81e4d17ec5c1" providerId="ADAL" clId="{FCB448EA-6AB6-4D36-914C-E7A4A5CE42CA}" dt="2021-10-26T14:41:03.656" v="5346" actId="790"/>
            <ac:spMkLst>
              <pc:docMk/>
              <pc:sldMasterMk cId="3233360905" sldId="2147483769"/>
              <pc:sldLayoutMk cId="3166935185" sldId="2147483780"/>
              <ac:spMk id="9" creationId="{306BD5D3-3967-499E-87C9-6F3A334CE769}"/>
            </ac:spMkLst>
          </pc:spChg>
          <pc:spChg chg="mod">
            <ac:chgData name="Bohms, H.M. (Michel)" userId="f0b80a2c-ca6a-4850-9433-81e4d17ec5c1" providerId="ADAL" clId="{FCB448EA-6AB6-4D36-914C-E7A4A5CE42CA}" dt="2021-10-26T14:41:03.668" v="5354"/>
            <ac:spMkLst>
              <pc:docMk/>
              <pc:sldMasterMk cId="3233360905" sldId="2147483769"/>
              <pc:sldLayoutMk cId="3166935185" sldId="2147483780"/>
              <ac:spMk id="11" creationId="{F6910D76-D499-4C78-8F33-CDD881528D6A}"/>
            </ac:spMkLst>
          </pc:spChg>
          <pc:spChg chg="mod">
            <ac:chgData name="Bohms, H.M. (Michel)" userId="f0b80a2c-ca6a-4850-9433-81e4d17ec5c1" providerId="ADAL" clId="{FCB448EA-6AB6-4D36-914C-E7A4A5CE42CA}" dt="2021-10-26T14:41:03.653" v="5344" actId="790"/>
            <ac:spMkLst>
              <pc:docMk/>
              <pc:sldMasterMk cId="3233360905" sldId="2147483769"/>
              <pc:sldLayoutMk cId="3166935185" sldId="2147483780"/>
              <ac:spMk id="12" creationId="{D2D6917A-A3A5-482F-A0D3-BD7F10CD032E}"/>
            </ac:spMkLst>
          </pc:spChg>
          <pc:spChg chg="mod">
            <ac:chgData name="Bohms, H.M. (Michel)" userId="f0b80a2c-ca6a-4850-9433-81e4d17ec5c1" providerId="ADAL" clId="{FCB448EA-6AB6-4D36-914C-E7A4A5CE42CA}" dt="2021-10-26T14:41:03.662" v="5350" actId="790"/>
            <ac:spMkLst>
              <pc:docMk/>
              <pc:sldMasterMk cId="3233360905" sldId="2147483769"/>
              <pc:sldLayoutMk cId="3166935185" sldId="2147483780"/>
              <ac:spMk id="17" creationId="{A753AD9E-D49F-4A7A-A441-1D683F4F694D}"/>
            </ac:spMkLst>
          </pc:spChg>
          <pc:spChg chg="mod">
            <ac:chgData name="Bohms, H.M. (Michel)" userId="f0b80a2c-ca6a-4850-9433-81e4d17ec5c1" providerId="ADAL" clId="{FCB448EA-6AB6-4D36-914C-E7A4A5CE42CA}" dt="2021-10-26T14:41:03.657" v="5347" actId="790"/>
            <ac:spMkLst>
              <pc:docMk/>
              <pc:sldMasterMk cId="3233360905" sldId="2147483769"/>
              <pc:sldLayoutMk cId="3166935185" sldId="2147483780"/>
              <ac:spMk id="25" creationId="{31D9F5AF-1CE4-492D-9595-51DA14E36D64}"/>
            </ac:spMkLst>
          </pc:spChg>
          <pc:spChg chg="mod">
            <ac:chgData name="Bohms, H.M. (Michel)" userId="f0b80a2c-ca6a-4850-9433-81e4d17ec5c1" providerId="ADAL" clId="{FCB448EA-6AB6-4D36-914C-E7A4A5CE42CA}" dt="2021-10-26T14:41:03.659" v="5348" actId="790"/>
            <ac:spMkLst>
              <pc:docMk/>
              <pc:sldMasterMk cId="3233360905" sldId="2147483769"/>
              <pc:sldLayoutMk cId="3166935185" sldId="2147483780"/>
              <ac:spMk id="26" creationId="{6CA30C58-356F-4E30-A02E-60F3A8720228}"/>
            </ac:spMkLst>
          </pc:spChg>
          <pc:spChg chg="mod">
            <ac:chgData name="Bohms, H.M. (Michel)" userId="f0b80a2c-ca6a-4850-9433-81e4d17ec5c1" providerId="ADAL" clId="{FCB448EA-6AB6-4D36-914C-E7A4A5CE42CA}" dt="2021-10-26T14:41:03.660" v="5349" actId="790"/>
            <ac:spMkLst>
              <pc:docMk/>
              <pc:sldMasterMk cId="3233360905" sldId="2147483769"/>
              <pc:sldLayoutMk cId="3166935185" sldId="2147483780"/>
              <ac:spMk id="27" creationId="{AEF8CBF0-1080-4328-90E3-E6A453C76D1C}"/>
            </ac:spMkLst>
          </pc:spChg>
          <pc:spChg chg="mod">
            <ac:chgData name="Bohms, H.M. (Michel)" userId="f0b80a2c-ca6a-4850-9433-81e4d17ec5c1" providerId="ADAL" clId="{FCB448EA-6AB6-4D36-914C-E7A4A5CE42CA}" dt="2021-10-26T14:41:03.655" v="5345" actId="790"/>
            <ac:spMkLst>
              <pc:docMk/>
              <pc:sldMasterMk cId="3233360905" sldId="2147483769"/>
              <pc:sldLayoutMk cId="3166935185" sldId="2147483780"/>
              <ac:spMk id="53" creationId="{27489788-7523-4049-B6A4-83AEF6154017}"/>
            </ac:spMkLst>
          </pc:spChg>
        </pc:sldLayoutChg>
        <pc:sldLayoutChg chg="modSp mod">
          <pc:chgData name="Bohms, H.M. (Michel)" userId="f0b80a2c-ca6a-4850-9433-81e4d17ec5c1" providerId="ADAL" clId="{FCB448EA-6AB6-4D36-914C-E7A4A5CE42CA}" dt="2021-10-26T14:41:03.687" v="5368" actId="790"/>
          <pc:sldLayoutMkLst>
            <pc:docMk/>
            <pc:sldMasterMk cId="3233360905" sldId="2147483769"/>
            <pc:sldLayoutMk cId="3383226506" sldId="2147483781"/>
          </pc:sldLayoutMkLst>
          <pc:spChg chg="mod">
            <ac:chgData name="Bohms, H.M. (Michel)" userId="f0b80a2c-ca6a-4850-9433-81e4d17ec5c1" providerId="ADAL" clId="{FCB448EA-6AB6-4D36-914C-E7A4A5CE42CA}" dt="2021-10-26T14:41:03.685" v="5366" actId="790"/>
            <ac:spMkLst>
              <pc:docMk/>
              <pc:sldMasterMk cId="3233360905" sldId="2147483769"/>
              <pc:sldLayoutMk cId="3383226506" sldId="2147483781"/>
              <ac:spMk id="2" creationId="{CF8AEF7D-7580-4549-9D40-12C3FFB561CE}"/>
            </ac:spMkLst>
          </pc:spChg>
          <pc:spChg chg="mod">
            <ac:chgData name="Bohms, H.M. (Michel)" userId="f0b80a2c-ca6a-4850-9433-81e4d17ec5c1" providerId="ADAL" clId="{FCB448EA-6AB6-4D36-914C-E7A4A5CE42CA}" dt="2021-10-26T14:41:03.682" v="5364" actId="790"/>
            <ac:spMkLst>
              <pc:docMk/>
              <pc:sldMasterMk cId="3233360905" sldId="2147483769"/>
              <pc:sldLayoutMk cId="3383226506" sldId="2147483781"/>
              <ac:spMk id="3" creationId="{433BDAC8-61B0-44F9-B401-C091D6903308}"/>
            </ac:spMkLst>
          </pc:spChg>
          <pc:spChg chg="mod">
            <ac:chgData name="Bohms, H.M. (Michel)" userId="f0b80a2c-ca6a-4850-9433-81e4d17ec5c1" providerId="ADAL" clId="{FCB448EA-6AB6-4D36-914C-E7A4A5CE42CA}" dt="2021-10-26T14:41:03.687" v="5368" actId="790"/>
            <ac:spMkLst>
              <pc:docMk/>
              <pc:sldMasterMk cId="3233360905" sldId="2147483769"/>
              <pc:sldLayoutMk cId="3383226506" sldId="2147483781"/>
              <ac:spMk id="4" creationId="{CE30AFAE-9F7D-4286-BBB4-AC8E7D420768}"/>
            </ac:spMkLst>
          </pc:spChg>
          <pc:spChg chg="mod">
            <ac:chgData name="Bohms, H.M. (Michel)" userId="f0b80a2c-ca6a-4850-9433-81e4d17ec5c1" providerId="ADAL" clId="{FCB448EA-6AB6-4D36-914C-E7A4A5CE42CA}" dt="2021-10-26T14:41:03.683" v="5365" actId="790"/>
            <ac:spMkLst>
              <pc:docMk/>
              <pc:sldMasterMk cId="3233360905" sldId="2147483769"/>
              <pc:sldLayoutMk cId="3383226506" sldId="2147483781"/>
              <ac:spMk id="5" creationId="{C4754688-78E7-409A-941A-B99A532050F6}"/>
            </ac:spMkLst>
          </pc:spChg>
          <pc:spChg chg="mod">
            <ac:chgData name="Bohms, H.M. (Michel)" userId="f0b80a2c-ca6a-4850-9433-81e4d17ec5c1" providerId="ADAL" clId="{FCB448EA-6AB6-4D36-914C-E7A4A5CE42CA}" dt="2021-10-26T14:41:03.674" v="5359" actId="790"/>
            <ac:spMkLst>
              <pc:docMk/>
              <pc:sldMasterMk cId="3233360905" sldId="2147483769"/>
              <pc:sldLayoutMk cId="3383226506" sldId="2147483781"/>
              <ac:spMk id="9" creationId="{306BD5D3-3967-499E-87C9-6F3A334CE769}"/>
            </ac:spMkLst>
          </pc:spChg>
          <pc:spChg chg="mod">
            <ac:chgData name="Bohms, H.M. (Michel)" userId="f0b80a2c-ca6a-4850-9433-81e4d17ec5c1" providerId="ADAL" clId="{FCB448EA-6AB6-4D36-914C-E7A4A5CE42CA}" dt="2021-10-26T14:41:03.686" v="5367"/>
            <ac:spMkLst>
              <pc:docMk/>
              <pc:sldMasterMk cId="3233360905" sldId="2147483769"/>
              <pc:sldLayoutMk cId="3383226506" sldId="2147483781"/>
              <ac:spMk id="11" creationId="{F6910D76-D499-4C78-8F33-CDD881528D6A}"/>
            </ac:spMkLst>
          </pc:spChg>
          <pc:spChg chg="mod">
            <ac:chgData name="Bohms, H.M. (Michel)" userId="f0b80a2c-ca6a-4850-9433-81e4d17ec5c1" providerId="ADAL" clId="{FCB448EA-6AB6-4D36-914C-E7A4A5CE42CA}" dt="2021-10-26T14:41:03.671" v="5356" actId="790"/>
            <ac:spMkLst>
              <pc:docMk/>
              <pc:sldMasterMk cId="3233360905" sldId="2147483769"/>
              <pc:sldLayoutMk cId="3383226506" sldId="2147483781"/>
              <ac:spMk id="12" creationId="{D2D6917A-A3A5-482F-A0D3-BD7F10CD032E}"/>
            </ac:spMkLst>
          </pc:spChg>
          <pc:spChg chg="mod">
            <ac:chgData name="Bohms, H.M. (Michel)" userId="f0b80a2c-ca6a-4850-9433-81e4d17ec5c1" providerId="ADAL" clId="{FCB448EA-6AB6-4D36-914C-E7A4A5CE42CA}" dt="2021-10-26T14:41:03.676" v="5360" actId="790"/>
            <ac:spMkLst>
              <pc:docMk/>
              <pc:sldMasterMk cId="3233360905" sldId="2147483769"/>
              <pc:sldLayoutMk cId="3383226506" sldId="2147483781"/>
              <ac:spMk id="25" creationId="{31D9F5AF-1CE4-492D-9595-51DA14E36D64}"/>
            </ac:spMkLst>
          </pc:spChg>
          <pc:spChg chg="mod">
            <ac:chgData name="Bohms, H.M. (Michel)" userId="f0b80a2c-ca6a-4850-9433-81e4d17ec5c1" providerId="ADAL" clId="{FCB448EA-6AB6-4D36-914C-E7A4A5CE42CA}" dt="2021-10-26T14:41:03.677" v="5361" actId="790"/>
            <ac:spMkLst>
              <pc:docMk/>
              <pc:sldMasterMk cId="3233360905" sldId="2147483769"/>
              <pc:sldLayoutMk cId="3383226506" sldId="2147483781"/>
              <ac:spMk id="26" creationId="{6CA30C58-356F-4E30-A02E-60F3A8720228}"/>
            </ac:spMkLst>
          </pc:spChg>
          <pc:spChg chg="mod">
            <ac:chgData name="Bohms, H.M. (Michel)" userId="f0b80a2c-ca6a-4850-9433-81e4d17ec5c1" providerId="ADAL" clId="{FCB448EA-6AB6-4D36-914C-E7A4A5CE42CA}" dt="2021-10-26T14:41:03.679" v="5362" actId="790"/>
            <ac:spMkLst>
              <pc:docMk/>
              <pc:sldMasterMk cId="3233360905" sldId="2147483769"/>
              <pc:sldLayoutMk cId="3383226506" sldId="2147483781"/>
              <ac:spMk id="27" creationId="{AEF8CBF0-1080-4328-90E3-E6A453C76D1C}"/>
            </ac:spMkLst>
          </pc:spChg>
          <pc:spChg chg="mod">
            <ac:chgData name="Bohms, H.M. (Michel)" userId="f0b80a2c-ca6a-4850-9433-81e4d17ec5c1" providerId="ADAL" clId="{FCB448EA-6AB6-4D36-914C-E7A4A5CE42CA}" dt="2021-10-26T14:41:03.673" v="5358"/>
            <ac:spMkLst>
              <pc:docMk/>
              <pc:sldMasterMk cId="3233360905" sldId="2147483769"/>
              <pc:sldLayoutMk cId="3383226506" sldId="2147483781"/>
              <ac:spMk id="28" creationId="{084D1B84-42BA-459F-924D-D2C1C14E1253}"/>
            </ac:spMkLst>
          </pc:spChg>
          <pc:spChg chg="mod">
            <ac:chgData name="Bohms, H.M. (Michel)" userId="f0b80a2c-ca6a-4850-9433-81e4d17ec5c1" providerId="ADAL" clId="{FCB448EA-6AB6-4D36-914C-E7A4A5CE42CA}" dt="2021-10-26T14:41:03.680" v="5363" actId="790"/>
            <ac:spMkLst>
              <pc:docMk/>
              <pc:sldMasterMk cId="3233360905" sldId="2147483769"/>
              <pc:sldLayoutMk cId="3383226506" sldId="2147483781"/>
              <ac:spMk id="34" creationId="{2408095E-D996-4C21-9D60-28C352FB9B2A}"/>
            </ac:spMkLst>
          </pc:spChg>
          <pc:spChg chg="mod">
            <ac:chgData name="Bohms, H.M. (Michel)" userId="f0b80a2c-ca6a-4850-9433-81e4d17ec5c1" providerId="ADAL" clId="{FCB448EA-6AB6-4D36-914C-E7A4A5CE42CA}" dt="2021-10-26T14:41:03.672" v="5357" actId="790"/>
            <ac:spMkLst>
              <pc:docMk/>
              <pc:sldMasterMk cId="3233360905" sldId="2147483769"/>
              <pc:sldLayoutMk cId="3383226506" sldId="2147483781"/>
              <ac:spMk id="53" creationId="{27489788-7523-4049-B6A4-83AEF6154017}"/>
            </ac:spMkLst>
          </pc:spChg>
        </pc:sldLayoutChg>
        <pc:sldLayoutChg chg="modSp mod">
          <pc:chgData name="Bohms, H.M. (Michel)" userId="f0b80a2c-ca6a-4850-9433-81e4d17ec5c1" providerId="ADAL" clId="{FCB448EA-6AB6-4D36-914C-E7A4A5CE42CA}" dt="2021-10-26T14:41:03.705" v="5380" actId="790"/>
          <pc:sldLayoutMkLst>
            <pc:docMk/>
            <pc:sldMasterMk cId="3233360905" sldId="2147483769"/>
            <pc:sldLayoutMk cId="1083734095" sldId="2147483782"/>
          </pc:sldLayoutMkLst>
          <pc:spChg chg="mod">
            <ac:chgData name="Bohms, H.M. (Michel)" userId="f0b80a2c-ca6a-4850-9433-81e4d17ec5c1" providerId="ADAL" clId="{FCB448EA-6AB6-4D36-914C-E7A4A5CE42CA}" dt="2021-10-26T14:41:03.702" v="5378" actId="790"/>
            <ac:spMkLst>
              <pc:docMk/>
              <pc:sldMasterMk cId="3233360905" sldId="2147483769"/>
              <pc:sldLayoutMk cId="1083734095" sldId="2147483782"/>
              <ac:spMk id="2" creationId="{BFEDC453-C5F4-462B-A286-84B404146005}"/>
            </ac:spMkLst>
          </pc:spChg>
          <pc:spChg chg="mod">
            <ac:chgData name="Bohms, H.M. (Michel)" userId="f0b80a2c-ca6a-4850-9433-81e4d17ec5c1" providerId="ADAL" clId="{FCB448EA-6AB6-4D36-914C-E7A4A5CE42CA}" dt="2021-10-26T14:41:03.699" v="5376" actId="790"/>
            <ac:spMkLst>
              <pc:docMk/>
              <pc:sldMasterMk cId="3233360905" sldId="2147483769"/>
              <pc:sldLayoutMk cId="1083734095" sldId="2147483782"/>
              <ac:spMk id="3" creationId="{8403D489-FF50-402C-9D46-DBA4536F0FD9}"/>
            </ac:spMkLst>
          </pc:spChg>
          <pc:spChg chg="mod">
            <ac:chgData name="Bohms, H.M. (Michel)" userId="f0b80a2c-ca6a-4850-9433-81e4d17ec5c1" providerId="ADAL" clId="{FCB448EA-6AB6-4D36-914C-E7A4A5CE42CA}" dt="2021-10-26T14:41:03.705" v="5380" actId="790"/>
            <ac:spMkLst>
              <pc:docMk/>
              <pc:sldMasterMk cId="3233360905" sldId="2147483769"/>
              <pc:sldLayoutMk cId="1083734095" sldId="2147483782"/>
              <ac:spMk id="4" creationId="{C5421215-5092-45CD-A09F-430CF85C27E5}"/>
            </ac:spMkLst>
          </pc:spChg>
          <pc:spChg chg="mod">
            <ac:chgData name="Bohms, H.M. (Michel)" userId="f0b80a2c-ca6a-4850-9433-81e4d17ec5c1" providerId="ADAL" clId="{FCB448EA-6AB6-4D36-914C-E7A4A5CE42CA}" dt="2021-10-26T14:41:03.701" v="5377" actId="790"/>
            <ac:spMkLst>
              <pc:docMk/>
              <pc:sldMasterMk cId="3233360905" sldId="2147483769"/>
              <pc:sldLayoutMk cId="1083734095" sldId="2147483782"/>
              <ac:spMk id="5" creationId="{A45D3AD9-9191-46CE-AFA8-CFA359686ADF}"/>
            </ac:spMkLst>
          </pc:spChg>
          <pc:spChg chg="mod">
            <ac:chgData name="Bohms, H.M. (Michel)" userId="f0b80a2c-ca6a-4850-9433-81e4d17ec5c1" providerId="ADAL" clId="{FCB448EA-6AB6-4D36-914C-E7A4A5CE42CA}" dt="2021-10-26T14:41:03.703" v="5379"/>
            <ac:spMkLst>
              <pc:docMk/>
              <pc:sldMasterMk cId="3233360905" sldId="2147483769"/>
              <pc:sldLayoutMk cId="1083734095" sldId="2147483782"/>
              <ac:spMk id="10" creationId="{EB946E15-2342-4A5B-885F-9F8E7DA1B845}"/>
            </ac:spMkLst>
          </pc:spChg>
          <pc:spChg chg="mod">
            <ac:chgData name="Bohms, H.M. (Michel)" userId="f0b80a2c-ca6a-4850-9433-81e4d17ec5c1" providerId="ADAL" clId="{FCB448EA-6AB6-4D36-914C-E7A4A5CE42CA}" dt="2021-10-26T14:41:03.693" v="5372" actId="790"/>
            <ac:spMkLst>
              <pc:docMk/>
              <pc:sldMasterMk cId="3233360905" sldId="2147483769"/>
              <pc:sldLayoutMk cId="1083734095" sldId="2147483782"/>
              <ac:spMk id="11" creationId="{39B4DE28-927C-4A9A-B386-1193B50A67A8}"/>
            </ac:spMkLst>
          </pc:spChg>
          <pc:spChg chg="mod">
            <ac:chgData name="Bohms, H.M. (Michel)" userId="f0b80a2c-ca6a-4850-9433-81e4d17ec5c1" providerId="ADAL" clId="{FCB448EA-6AB6-4D36-914C-E7A4A5CE42CA}" dt="2021-10-26T14:41:03.694" v="5373" actId="790"/>
            <ac:spMkLst>
              <pc:docMk/>
              <pc:sldMasterMk cId="3233360905" sldId="2147483769"/>
              <pc:sldLayoutMk cId="1083734095" sldId="2147483782"/>
              <ac:spMk id="12" creationId="{7FE4C19A-D28B-4125-A086-50989B966B05}"/>
            </ac:spMkLst>
          </pc:spChg>
          <pc:spChg chg="mod">
            <ac:chgData name="Bohms, H.M. (Michel)" userId="f0b80a2c-ca6a-4850-9433-81e4d17ec5c1" providerId="ADAL" clId="{FCB448EA-6AB6-4D36-914C-E7A4A5CE42CA}" dt="2021-10-26T14:41:03.696" v="5374" actId="790"/>
            <ac:spMkLst>
              <pc:docMk/>
              <pc:sldMasterMk cId="3233360905" sldId="2147483769"/>
              <pc:sldLayoutMk cId="1083734095" sldId="2147483782"/>
              <ac:spMk id="13" creationId="{CDB020DD-AD9D-4C5D-9E52-5178CF800861}"/>
            </ac:spMkLst>
          </pc:spChg>
          <pc:spChg chg="mod">
            <ac:chgData name="Bohms, H.M. (Michel)" userId="f0b80a2c-ca6a-4850-9433-81e4d17ec5c1" providerId="ADAL" clId="{FCB448EA-6AB6-4D36-914C-E7A4A5CE42CA}" dt="2021-10-26T14:41:03.689" v="5369" actId="790"/>
            <ac:spMkLst>
              <pc:docMk/>
              <pc:sldMasterMk cId="3233360905" sldId="2147483769"/>
              <pc:sldLayoutMk cId="1083734095" sldId="2147483782"/>
              <ac:spMk id="14" creationId="{481D7FAF-907F-4DFB-B826-61952457FF5A}"/>
            </ac:spMkLst>
          </pc:spChg>
          <pc:spChg chg="mod">
            <ac:chgData name="Bohms, H.M. (Michel)" userId="f0b80a2c-ca6a-4850-9433-81e4d17ec5c1" providerId="ADAL" clId="{FCB448EA-6AB6-4D36-914C-E7A4A5CE42CA}" dt="2021-10-26T14:41:03.691" v="5371" actId="790"/>
            <ac:spMkLst>
              <pc:docMk/>
              <pc:sldMasterMk cId="3233360905" sldId="2147483769"/>
              <pc:sldLayoutMk cId="1083734095" sldId="2147483782"/>
              <ac:spMk id="15" creationId="{73A4E3CC-2B0D-43F7-BD39-0634CE23811E}"/>
            </ac:spMkLst>
          </pc:spChg>
          <pc:spChg chg="mod">
            <ac:chgData name="Bohms, H.M. (Michel)" userId="f0b80a2c-ca6a-4850-9433-81e4d17ec5c1" providerId="ADAL" clId="{FCB448EA-6AB6-4D36-914C-E7A4A5CE42CA}" dt="2021-10-26T14:41:03.690" v="5370" actId="790"/>
            <ac:spMkLst>
              <pc:docMk/>
              <pc:sldMasterMk cId="3233360905" sldId="2147483769"/>
              <pc:sldLayoutMk cId="1083734095" sldId="2147483782"/>
              <ac:spMk id="84" creationId="{509D1DBF-53EC-4D6F-8ECF-1E96F36DB028}"/>
            </ac:spMkLst>
          </pc:spChg>
          <pc:spChg chg="mod">
            <ac:chgData name="Bohms, H.M. (Michel)" userId="f0b80a2c-ca6a-4850-9433-81e4d17ec5c1" providerId="ADAL" clId="{FCB448EA-6AB6-4D36-914C-E7A4A5CE42CA}" dt="2021-10-26T14:41:03.698" v="5375" actId="790"/>
            <ac:spMkLst>
              <pc:docMk/>
              <pc:sldMasterMk cId="3233360905" sldId="2147483769"/>
              <pc:sldLayoutMk cId="1083734095" sldId="2147483782"/>
              <ac:spMk id="125" creationId="{B034ACD3-6841-4473-96D9-95380FBE6047}"/>
            </ac:spMkLst>
          </pc:spChg>
        </pc:sldLayoutChg>
        <pc:sldLayoutChg chg="modSp mod">
          <pc:chgData name="Bohms, H.M. (Michel)" userId="f0b80a2c-ca6a-4850-9433-81e4d17ec5c1" providerId="ADAL" clId="{FCB448EA-6AB6-4D36-914C-E7A4A5CE42CA}" dt="2021-10-26T14:41:03.720" v="5389" actId="790"/>
          <pc:sldLayoutMkLst>
            <pc:docMk/>
            <pc:sldMasterMk cId="3233360905" sldId="2147483769"/>
            <pc:sldLayoutMk cId="3122697984" sldId="2147483783"/>
          </pc:sldLayoutMkLst>
          <pc:spChg chg="mod">
            <ac:chgData name="Bohms, H.M. (Michel)" userId="f0b80a2c-ca6a-4850-9433-81e4d17ec5c1" providerId="ADAL" clId="{FCB448EA-6AB6-4D36-914C-E7A4A5CE42CA}" dt="2021-10-26T14:41:03.717" v="5387" actId="790"/>
            <ac:spMkLst>
              <pc:docMk/>
              <pc:sldMasterMk cId="3233360905" sldId="2147483769"/>
              <pc:sldLayoutMk cId="3122697984" sldId="2147483783"/>
              <ac:spMk id="2" creationId="{0C677E30-10AA-4FF6-A582-79C8DAF81944}"/>
            </ac:spMkLst>
          </pc:spChg>
          <pc:spChg chg="mod">
            <ac:chgData name="Bohms, H.M. (Michel)" userId="f0b80a2c-ca6a-4850-9433-81e4d17ec5c1" providerId="ADAL" clId="{FCB448EA-6AB6-4D36-914C-E7A4A5CE42CA}" dt="2021-10-26T14:41:03.713" v="5385" actId="790"/>
            <ac:spMkLst>
              <pc:docMk/>
              <pc:sldMasterMk cId="3233360905" sldId="2147483769"/>
              <pc:sldLayoutMk cId="3122697984" sldId="2147483783"/>
              <ac:spMk id="3" creationId="{E36650D5-D35B-4A05-8738-5E41FB834A99}"/>
            </ac:spMkLst>
          </pc:spChg>
          <pc:spChg chg="mod">
            <ac:chgData name="Bohms, H.M. (Michel)" userId="f0b80a2c-ca6a-4850-9433-81e4d17ec5c1" providerId="ADAL" clId="{FCB448EA-6AB6-4D36-914C-E7A4A5CE42CA}" dt="2021-10-26T14:41:03.720" v="5389" actId="790"/>
            <ac:spMkLst>
              <pc:docMk/>
              <pc:sldMasterMk cId="3233360905" sldId="2147483769"/>
              <pc:sldLayoutMk cId="3122697984" sldId="2147483783"/>
              <ac:spMk id="4" creationId="{F73EDDC4-60D3-492A-BA8E-95D2C63DC8A5}"/>
            </ac:spMkLst>
          </pc:spChg>
          <pc:spChg chg="mod">
            <ac:chgData name="Bohms, H.M. (Michel)" userId="f0b80a2c-ca6a-4850-9433-81e4d17ec5c1" providerId="ADAL" clId="{FCB448EA-6AB6-4D36-914C-E7A4A5CE42CA}" dt="2021-10-26T14:41:03.715" v="5386" actId="790"/>
            <ac:spMkLst>
              <pc:docMk/>
              <pc:sldMasterMk cId="3233360905" sldId="2147483769"/>
              <pc:sldLayoutMk cId="3122697984" sldId="2147483783"/>
              <ac:spMk id="5" creationId="{00022D51-D3A7-4140-8288-73E878CE5AE2}"/>
            </ac:spMkLst>
          </pc:spChg>
          <pc:spChg chg="mod">
            <ac:chgData name="Bohms, H.M. (Michel)" userId="f0b80a2c-ca6a-4850-9433-81e4d17ec5c1" providerId="ADAL" clId="{FCB448EA-6AB6-4D36-914C-E7A4A5CE42CA}" dt="2021-10-26T14:41:03.708" v="5382" actId="790"/>
            <ac:spMkLst>
              <pc:docMk/>
              <pc:sldMasterMk cId="3233360905" sldId="2147483769"/>
              <pc:sldLayoutMk cId="3122697984" sldId="2147483783"/>
              <ac:spMk id="6" creationId="{1204C21B-610C-4232-9114-8B652A378043}"/>
            </ac:spMkLst>
          </pc:spChg>
          <pc:spChg chg="mod">
            <ac:chgData name="Bohms, H.M. (Michel)" userId="f0b80a2c-ca6a-4850-9433-81e4d17ec5c1" providerId="ADAL" clId="{FCB448EA-6AB6-4D36-914C-E7A4A5CE42CA}" dt="2021-10-26T14:41:03.718" v="5388" actId="790"/>
            <ac:spMkLst>
              <pc:docMk/>
              <pc:sldMasterMk cId="3233360905" sldId="2147483769"/>
              <pc:sldLayoutMk cId="3122697984" sldId="2147483783"/>
              <ac:spMk id="8" creationId="{35A7389F-68D4-4B8C-B313-BD67376B30FB}"/>
            </ac:spMkLst>
          </pc:spChg>
          <pc:spChg chg="mod">
            <ac:chgData name="Bohms, H.M. (Michel)" userId="f0b80a2c-ca6a-4850-9433-81e4d17ec5c1" providerId="ADAL" clId="{FCB448EA-6AB6-4D36-914C-E7A4A5CE42CA}" dt="2021-10-26T14:41:03.710" v="5383" actId="790"/>
            <ac:spMkLst>
              <pc:docMk/>
              <pc:sldMasterMk cId="3233360905" sldId="2147483769"/>
              <pc:sldLayoutMk cId="3122697984" sldId="2147483783"/>
              <ac:spMk id="13" creationId="{0982AE5E-692F-4CEB-971A-47A6024D73E9}"/>
            </ac:spMkLst>
          </pc:spChg>
          <pc:spChg chg="mod">
            <ac:chgData name="Bohms, H.M. (Michel)" userId="f0b80a2c-ca6a-4850-9433-81e4d17ec5c1" providerId="ADAL" clId="{FCB448EA-6AB6-4D36-914C-E7A4A5CE42CA}" dt="2021-10-26T14:41:03.706" v="5381" actId="790"/>
            <ac:spMkLst>
              <pc:docMk/>
              <pc:sldMasterMk cId="3233360905" sldId="2147483769"/>
              <pc:sldLayoutMk cId="3122697984" sldId="2147483783"/>
              <ac:spMk id="147" creationId="{10750E06-3C52-478F-85A3-EF296A1C6288}"/>
            </ac:spMkLst>
          </pc:spChg>
          <pc:spChg chg="mod">
            <ac:chgData name="Bohms, H.M. (Michel)" userId="f0b80a2c-ca6a-4850-9433-81e4d17ec5c1" providerId="ADAL" clId="{FCB448EA-6AB6-4D36-914C-E7A4A5CE42CA}" dt="2021-10-26T14:41:03.712" v="5384" actId="790"/>
            <ac:spMkLst>
              <pc:docMk/>
              <pc:sldMasterMk cId="3233360905" sldId="2147483769"/>
              <pc:sldLayoutMk cId="3122697984" sldId="2147483783"/>
              <ac:spMk id="149" creationId="{14A480CF-8312-41EF-9D7D-E426A1BBA759}"/>
            </ac:spMkLst>
          </pc:spChg>
        </pc:sldLayoutChg>
        <pc:sldLayoutChg chg="modSp mod">
          <pc:chgData name="Bohms, H.M. (Michel)" userId="f0b80a2c-ca6a-4850-9433-81e4d17ec5c1" providerId="ADAL" clId="{FCB448EA-6AB6-4D36-914C-E7A4A5CE42CA}" dt="2021-10-26T14:41:03.727" v="5394" actId="790"/>
          <pc:sldLayoutMkLst>
            <pc:docMk/>
            <pc:sldMasterMk cId="3233360905" sldId="2147483769"/>
            <pc:sldLayoutMk cId="3712227211" sldId="2147483784"/>
          </pc:sldLayoutMkLst>
          <pc:spChg chg="mod">
            <ac:chgData name="Bohms, H.M. (Michel)" userId="f0b80a2c-ca6a-4850-9433-81e4d17ec5c1" providerId="ADAL" clId="{FCB448EA-6AB6-4D36-914C-E7A4A5CE42CA}" dt="2021-10-26T14:41:03.727" v="5394" actId="790"/>
            <ac:spMkLst>
              <pc:docMk/>
              <pc:sldMasterMk cId="3233360905" sldId="2147483769"/>
              <pc:sldLayoutMk cId="3712227211" sldId="2147483784"/>
              <ac:spMk id="4" creationId="{2578D845-B8AD-412B-9C8F-C5259157CF8A}"/>
            </ac:spMkLst>
          </pc:spChg>
          <pc:spChg chg="mod">
            <ac:chgData name="Bohms, H.M. (Michel)" userId="f0b80a2c-ca6a-4850-9433-81e4d17ec5c1" providerId="ADAL" clId="{FCB448EA-6AB6-4D36-914C-E7A4A5CE42CA}" dt="2021-10-26T14:41:03.725" v="5393" actId="790"/>
            <ac:spMkLst>
              <pc:docMk/>
              <pc:sldMasterMk cId="3233360905" sldId="2147483769"/>
              <pc:sldLayoutMk cId="3712227211" sldId="2147483784"/>
              <ac:spMk id="7" creationId="{5E99D4F0-F15F-4BC3-A3B2-3C81C0662ABD}"/>
            </ac:spMkLst>
          </pc:spChg>
          <pc:spChg chg="mod">
            <ac:chgData name="Bohms, H.M. (Michel)" userId="f0b80a2c-ca6a-4850-9433-81e4d17ec5c1" providerId="ADAL" clId="{FCB448EA-6AB6-4D36-914C-E7A4A5CE42CA}" dt="2021-10-26T14:41:03.723" v="5391" actId="790"/>
            <ac:spMkLst>
              <pc:docMk/>
              <pc:sldMasterMk cId="3233360905" sldId="2147483769"/>
              <pc:sldLayoutMk cId="3712227211" sldId="2147483784"/>
              <ac:spMk id="12" creationId="{C7367DA8-F33F-498A-91F9-2C11185EE4DF}"/>
            </ac:spMkLst>
          </pc:spChg>
          <pc:spChg chg="mod">
            <ac:chgData name="Bohms, H.M. (Michel)" userId="f0b80a2c-ca6a-4850-9433-81e4d17ec5c1" providerId="ADAL" clId="{FCB448EA-6AB6-4D36-914C-E7A4A5CE42CA}" dt="2021-10-26T14:41:03.721" v="5390" actId="790"/>
            <ac:spMkLst>
              <pc:docMk/>
              <pc:sldMasterMk cId="3233360905" sldId="2147483769"/>
              <pc:sldLayoutMk cId="3712227211" sldId="2147483784"/>
              <ac:spMk id="70" creationId="{BB8F6390-EE72-42C8-A3A9-011C3620D453}"/>
            </ac:spMkLst>
          </pc:spChg>
          <pc:spChg chg="mod">
            <ac:chgData name="Bohms, H.M. (Michel)" userId="f0b80a2c-ca6a-4850-9433-81e4d17ec5c1" providerId="ADAL" clId="{FCB448EA-6AB6-4D36-914C-E7A4A5CE42CA}" dt="2021-10-26T14:41:03.724" v="5392" actId="790"/>
            <ac:spMkLst>
              <pc:docMk/>
              <pc:sldMasterMk cId="3233360905" sldId="2147483769"/>
              <pc:sldLayoutMk cId="3712227211" sldId="2147483784"/>
              <ac:spMk id="71" creationId="{DF136417-391A-4578-B74C-8E31F6459E91}"/>
            </ac:spMkLst>
          </pc:spChg>
        </pc:sldLayoutChg>
        <pc:sldLayoutChg chg="modSp mod">
          <pc:chgData name="Bohms, H.M. (Michel)" userId="f0b80a2c-ca6a-4850-9433-81e4d17ec5c1" providerId="ADAL" clId="{FCB448EA-6AB6-4D36-914C-E7A4A5CE42CA}" dt="2021-10-26T14:41:03.742" v="5403" actId="790"/>
          <pc:sldLayoutMkLst>
            <pc:docMk/>
            <pc:sldMasterMk cId="3233360905" sldId="2147483769"/>
            <pc:sldLayoutMk cId="893118245" sldId="2147483785"/>
          </pc:sldLayoutMkLst>
          <pc:spChg chg="mod">
            <ac:chgData name="Bohms, H.M. (Michel)" userId="f0b80a2c-ca6a-4850-9433-81e4d17ec5c1" providerId="ADAL" clId="{FCB448EA-6AB6-4D36-914C-E7A4A5CE42CA}" dt="2021-10-26T14:41:03.739" v="5401" actId="790"/>
            <ac:spMkLst>
              <pc:docMk/>
              <pc:sldMasterMk cId="3233360905" sldId="2147483769"/>
              <pc:sldLayoutMk cId="893118245" sldId="2147483785"/>
              <ac:spMk id="2" creationId="{B68E9A4E-CFB7-498C-9418-0E674E5CB79F}"/>
            </ac:spMkLst>
          </pc:spChg>
          <pc:spChg chg="mod">
            <ac:chgData name="Bohms, H.M. (Michel)" userId="f0b80a2c-ca6a-4850-9433-81e4d17ec5c1" providerId="ADAL" clId="{FCB448EA-6AB6-4D36-914C-E7A4A5CE42CA}" dt="2021-10-26T14:41:03.736" v="5399" actId="790"/>
            <ac:spMkLst>
              <pc:docMk/>
              <pc:sldMasterMk cId="3233360905" sldId="2147483769"/>
              <pc:sldLayoutMk cId="893118245" sldId="2147483785"/>
              <ac:spMk id="3" creationId="{72D7BBC4-D7F7-48B7-AB38-64AB87EAAD58}"/>
            </ac:spMkLst>
          </pc:spChg>
          <pc:spChg chg="mod">
            <ac:chgData name="Bohms, H.M. (Michel)" userId="f0b80a2c-ca6a-4850-9433-81e4d17ec5c1" providerId="ADAL" clId="{FCB448EA-6AB6-4D36-914C-E7A4A5CE42CA}" dt="2021-10-26T14:41:03.737" v="5400" actId="790"/>
            <ac:spMkLst>
              <pc:docMk/>
              <pc:sldMasterMk cId="3233360905" sldId="2147483769"/>
              <pc:sldLayoutMk cId="893118245" sldId="2147483785"/>
              <ac:spMk id="4" creationId="{CF83ABEA-06EE-49D7-9700-D62449E76C9D}"/>
            </ac:spMkLst>
          </pc:spChg>
          <pc:spChg chg="mod">
            <ac:chgData name="Bohms, H.M. (Michel)" userId="f0b80a2c-ca6a-4850-9433-81e4d17ec5c1" providerId="ADAL" clId="{FCB448EA-6AB6-4D36-914C-E7A4A5CE42CA}" dt="2021-10-26T14:41:03.742" v="5403" actId="790"/>
            <ac:spMkLst>
              <pc:docMk/>
              <pc:sldMasterMk cId="3233360905" sldId="2147483769"/>
              <pc:sldLayoutMk cId="893118245" sldId="2147483785"/>
              <ac:spMk id="5" creationId="{BAB8C7C9-0BAF-44BF-A998-78B7AAF89E07}"/>
            </ac:spMkLst>
          </pc:spChg>
          <pc:spChg chg="mod">
            <ac:chgData name="Bohms, H.M. (Michel)" userId="f0b80a2c-ca6a-4850-9433-81e4d17ec5c1" providerId="ADAL" clId="{FCB448EA-6AB6-4D36-914C-E7A4A5CE42CA}" dt="2021-10-26T14:41:03.730" v="5396" actId="790"/>
            <ac:spMkLst>
              <pc:docMk/>
              <pc:sldMasterMk cId="3233360905" sldId="2147483769"/>
              <pc:sldLayoutMk cId="893118245" sldId="2147483785"/>
              <ac:spMk id="7" creationId="{604FA606-9E53-4615-9E44-0305B6835DCC}"/>
            </ac:spMkLst>
          </pc:spChg>
          <pc:spChg chg="mod">
            <ac:chgData name="Bohms, H.M. (Michel)" userId="f0b80a2c-ca6a-4850-9433-81e4d17ec5c1" providerId="ADAL" clId="{FCB448EA-6AB6-4D36-914C-E7A4A5CE42CA}" dt="2021-10-26T14:41:03.741" v="5402" actId="790"/>
            <ac:spMkLst>
              <pc:docMk/>
              <pc:sldMasterMk cId="3233360905" sldId="2147483769"/>
              <pc:sldLayoutMk cId="893118245" sldId="2147483785"/>
              <ac:spMk id="8" creationId="{FFE9FF37-6560-4D9B-B785-3E50511191DA}"/>
            </ac:spMkLst>
          </pc:spChg>
          <pc:spChg chg="mod">
            <ac:chgData name="Bohms, H.M. (Michel)" userId="f0b80a2c-ca6a-4850-9433-81e4d17ec5c1" providerId="ADAL" clId="{FCB448EA-6AB6-4D36-914C-E7A4A5CE42CA}" dt="2021-10-26T14:41:03.733" v="5397" actId="790"/>
            <ac:spMkLst>
              <pc:docMk/>
              <pc:sldMasterMk cId="3233360905" sldId="2147483769"/>
              <pc:sldLayoutMk cId="893118245" sldId="2147483785"/>
              <ac:spMk id="17" creationId="{A9EF90CB-82B3-404C-BFD1-1B8F6979C4A8}"/>
            </ac:spMkLst>
          </pc:spChg>
          <pc:spChg chg="mod">
            <ac:chgData name="Bohms, H.M. (Michel)" userId="f0b80a2c-ca6a-4850-9433-81e4d17ec5c1" providerId="ADAL" clId="{FCB448EA-6AB6-4D36-914C-E7A4A5CE42CA}" dt="2021-10-26T14:41:03.729" v="5395" actId="790"/>
            <ac:spMkLst>
              <pc:docMk/>
              <pc:sldMasterMk cId="3233360905" sldId="2147483769"/>
              <pc:sldLayoutMk cId="893118245" sldId="2147483785"/>
              <ac:spMk id="113" creationId="{AA104BE2-205C-4EDC-8A19-1948BA48A7A8}"/>
            </ac:spMkLst>
          </pc:spChg>
          <pc:spChg chg="mod">
            <ac:chgData name="Bohms, H.M. (Michel)" userId="f0b80a2c-ca6a-4850-9433-81e4d17ec5c1" providerId="ADAL" clId="{FCB448EA-6AB6-4D36-914C-E7A4A5CE42CA}" dt="2021-10-26T14:41:03.734" v="5398" actId="790"/>
            <ac:spMkLst>
              <pc:docMk/>
              <pc:sldMasterMk cId="3233360905" sldId="2147483769"/>
              <pc:sldLayoutMk cId="893118245" sldId="2147483785"/>
              <ac:spMk id="114" creationId="{8D5794C3-72DD-49A2-ABFC-A23399FA1864}"/>
            </ac:spMkLst>
          </pc:spChg>
        </pc:sldLayoutChg>
        <pc:sldLayoutChg chg="modSp mod">
          <pc:chgData name="Bohms, H.M. (Michel)" userId="f0b80a2c-ca6a-4850-9433-81e4d17ec5c1" providerId="ADAL" clId="{FCB448EA-6AB6-4D36-914C-E7A4A5CE42CA}" dt="2021-10-26T14:41:03.757" v="5411" actId="790"/>
          <pc:sldLayoutMkLst>
            <pc:docMk/>
            <pc:sldMasterMk cId="3233360905" sldId="2147483769"/>
            <pc:sldLayoutMk cId="3754491671" sldId="2147483786"/>
          </pc:sldLayoutMkLst>
          <pc:spChg chg="mod">
            <ac:chgData name="Bohms, H.M. (Michel)" userId="f0b80a2c-ca6a-4850-9433-81e4d17ec5c1" providerId="ADAL" clId="{FCB448EA-6AB6-4D36-914C-E7A4A5CE42CA}" dt="2021-10-26T14:41:03.752" v="5408" actId="790"/>
            <ac:spMkLst>
              <pc:docMk/>
              <pc:sldMasterMk cId="3233360905" sldId="2147483769"/>
              <pc:sldLayoutMk cId="3754491671" sldId="2147483786"/>
              <ac:spMk id="2" creationId="{8747E6DF-A4F8-4062-AFDF-38DA5CCEF082}"/>
            </ac:spMkLst>
          </pc:spChg>
          <pc:spChg chg="mod">
            <ac:chgData name="Bohms, H.M. (Michel)" userId="f0b80a2c-ca6a-4850-9433-81e4d17ec5c1" providerId="ADAL" clId="{FCB448EA-6AB6-4D36-914C-E7A4A5CE42CA}" dt="2021-10-26T14:41:03.754" v="5409" actId="790"/>
            <ac:spMkLst>
              <pc:docMk/>
              <pc:sldMasterMk cId="3233360905" sldId="2147483769"/>
              <pc:sldLayoutMk cId="3754491671" sldId="2147483786"/>
              <ac:spMk id="3" creationId="{C22C2349-8920-4993-8A8C-69C3E4C1E620}"/>
            </ac:spMkLst>
          </pc:spChg>
          <pc:spChg chg="mod">
            <ac:chgData name="Bohms, H.M. (Michel)" userId="f0b80a2c-ca6a-4850-9433-81e4d17ec5c1" providerId="ADAL" clId="{FCB448EA-6AB6-4D36-914C-E7A4A5CE42CA}" dt="2021-10-26T14:41:03.757" v="5411" actId="790"/>
            <ac:spMkLst>
              <pc:docMk/>
              <pc:sldMasterMk cId="3233360905" sldId="2147483769"/>
              <pc:sldLayoutMk cId="3754491671" sldId="2147483786"/>
              <ac:spMk id="4" creationId="{81D2D415-A63C-43FA-9C59-DE172704F898}"/>
            </ac:spMkLst>
          </pc:spChg>
          <pc:spChg chg="mod">
            <ac:chgData name="Bohms, H.M. (Michel)" userId="f0b80a2c-ca6a-4850-9433-81e4d17ec5c1" providerId="ADAL" clId="{FCB448EA-6AB6-4D36-914C-E7A4A5CE42CA}" dt="2021-10-26T14:41:03.749" v="5407" actId="790"/>
            <ac:spMkLst>
              <pc:docMk/>
              <pc:sldMasterMk cId="3233360905" sldId="2147483769"/>
              <pc:sldLayoutMk cId="3754491671" sldId="2147483786"/>
              <ac:spMk id="5" creationId="{68BA24C3-EC0F-4F80-B1E5-AA27795CFFDD}"/>
            </ac:spMkLst>
          </pc:spChg>
          <pc:spChg chg="mod">
            <ac:chgData name="Bohms, H.M. (Michel)" userId="f0b80a2c-ca6a-4850-9433-81e4d17ec5c1" providerId="ADAL" clId="{FCB448EA-6AB6-4D36-914C-E7A4A5CE42CA}" dt="2021-10-26T14:41:03.755" v="5410" actId="790"/>
            <ac:spMkLst>
              <pc:docMk/>
              <pc:sldMasterMk cId="3233360905" sldId="2147483769"/>
              <pc:sldLayoutMk cId="3754491671" sldId="2147483786"/>
              <ac:spMk id="7" creationId="{523A6896-F7F6-4956-BC1B-5F4B366B1CF1}"/>
            </ac:spMkLst>
          </pc:spChg>
          <pc:spChg chg="mod">
            <ac:chgData name="Bohms, H.M. (Michel)" userId="f0b80a2c-ca6a-4850-9433-81e4d17ec5c1" providerId="ADAL" clId="{FCB448EA-6AB6-4D36-914C-E7A4A5CE42CA}" dt="2021-10-26T14:41:03.746" v="5405" actId="790"/>
            <ac:spMkLst>
              <pc:docMk/>
              <pc:sldMasterMk cId="3233360905" sldId="2147483769"/>
              <pc:sldLayoutMk cId="3754491671" sldId="2147483786"/>
              <ac:spMk id="12" creationId="{457A3439-4058-49AF-9A49-A641471A24C8}"/>
            </ac:spMkLst>
          </pc:spChg>
          <pc:spChg chg="mod">
            <ac:chgData name="Bohms, H.M. (Michel)" userId="f0b80a2c-ca6a-4850-9433-81e4d17ec5c1" providerId="ADAL" clId="{FCB448EA-6AB6-4D36-914C-E7A4A5CE42CA}" dt="2021-10-26T14:41:03.744" v="5404" actId="790"/>
            <ac:spMkLst>
              <pc:docMk/>
              <pc:sldMasterMk cId="3233360905" sldId="2147483769"/>
              <pc:sldLayoutMk cId="3754491671" sldId="2147483786"/>
              <ac:spMk id="45" creationId="{3967584A-33BF-485E-9830-D830A279659D}"/>
            </ac:spMkLst>
          </pc:spChg>
          <pc:spChg chg="mod">
            <ac:chgData name="Bohms, H.M. (Michel)" userId="f0b80a2c-ca6a-4850-9433-81e4d17ec5c1" providerId="ADAL" clId="{FCB448EA-6AB6-4D36-914C-E7A4A5CE42CA}" dt="2021-10-26T14:41:03.748" v="5406" actId="790"/>
            <ac:spMkLst>
              <pc:docMk/>
              <pc:sldMasterMk cId="3233360905" sldId="2147483769"/>
              <pc:sldLayoutMk cId="3754491671" sldId="2147483786"/>
              <ac:spMk id="46" creationId="{53F070DD-A12D-4AF1-AE08-74B5C4C1CAAB}"/>
            </ac:spMkLst>
          </pc:spChg>
        </pc:sldLayoutChg>
        <pc:sldLayoutChg chg="modSp mod">
          <pc:chgData name="Bohms, H.M. (Michel)" userId="f0b80a2c-ca6a-4850-9433-81e4d17ec5c1" providerId="ADAL" clId="{FCB448EA-6AB6-4D36-914C-E7A4A5CE42CA}" dt="2021-10-26T14:41:03.783" v="5430" actId="790"/>
          <pc:sldLayoutMkLst>
            <pc:docMk/>
            <pc:sldMasterMk cId="3233360905" sldId="2147483769"/>
            <pc:sldLayoutMk cId="920132256" sldId="2147483787"/>
          </pc:sldLayoutMkLst>
          <pc:spChg chg="mod">
            <ac:chgData name="Bohms, H.M. (Michel)" userId="f0b80a2c-ca6a-4850-9433-81e4d17ec5c1" providerId="ADAL" clId="{FCB448EA-6AB6-4D36-914C-E7A4A5CE42CA}" dt="2021-10-26T14:41:03.777" v="5427" actId="790"/>
            <ac:spMkLst>
              <pc:docMk/>
              <pc:sldMasterMk cId="3233360905" sldId="2147483769"/>
              <pc:sldLayoutMk cId="920132256" sldId="2147483787"/>
              <ac:spMk id="2" creationId="{962E881C-C9EB-4FAC-AAAA-FDB9D3842913}"/>
            </ac:spMkLst>
          </pc:spChg>
          <pc:spChg chg="mod">
            <ac:chgData name="Bohms, H.M. (Michel)" userId="f0b80a2c-ca6a-4850-9433-81e4d17ec5c1" providerId="ADAL" clId="{FCB448EA-6AB6-4D36-914C-E7A4A5CE42CA}" dt="2021-10-26T14:41:03.779" v="5428" actId="790"/>
            <ac:spMkLst>
              <pc:docMk/>
              <pc:sldMasterMk cId="3233360905" sldId="2147483769"/>
              <pc:sldLayoutMk cId="920132256" sldId="2147483787"/>
              <ac:spMk id="3" creationId="{6BCEAE92-C89D-440E-994D-4DC4B0A72F97}"/>
            </ac:spMkLst>
          </pc:spChg>
          <pc:spChg chg="mod">
            <ac:chgData name="Bohms, H.M. (Michel)" userId="f0b80a2c-ca6a-4850-9433-81e4d17ec5c1" providerId="ADAL" clId="{FCB448EA-6AB6-4D36-914C-E7A4A5CE42CA}" dt="2021-10-26T14:41:03.775" v="5426" actId="790"/>
            <ac:spMkLst>
              <pc:docMk/>
              <pc:sldMasterMk cId="3233360905" sldId="2147483769"/>
              <pc:sldLayoutMk cId="920132256" sldId="2147483787"/>
              <ac:spMk id="4" creationId="{4A61226F-2601-4419-948F-8DE88FE3436C}"/>
            </ac:spMkLst>
          </pc:spChg>
          <pc:spChg chg="mod">
            <ac:chgData name="Bohms, H.M. (Michel)" userId="f0b80a2c-ca6a-4850-9433-81e4d17ec5c1" providerId="ADAL" clId="{FCB448EA-6AB6-4D36-914C-E7A4A5CE42CA}" dt="2021-10-26T14:41:03.783" v="5430" actId="790"/>
            <ac:spMkLst>
              <pc:docMk/>
              <pc:sldMasterMk cId="3233360905" sldId="2147483769"/>
              <pc:sldLayoutMk cId="920132256" sldId="2147483787"/>
              <ac:spMk id="5" creationId="{645E0A3F-7FFC-4E08-81AF-29A01128C65A}"/>
            </ac:spMkLst>
          </pc:spChg>
          <pc:spChg chg="mod">
            <ac:chgData name="Bohms, H.M. (Michel)" userId="f0b80a2c-ca6a-4850-9433-81e4d17ec5c1" providerId="ADAL" clId="{FCB448EA-6AB6-4D36-914C-E7A4A5CE42CA}" dt="2021-10-26T14:41:03.760" v="5413"/>
            <ac:spMkLst>
              <pc:docMk/>
              <pc:sldMasterMk cId="3233360905" sldId="2147483769"/>
              <pc:sldLayoutMk cId="920132256" sldId="2147483787"/>
              <ac:spMk id="19" creationId="{B6E7424A-424A-48B2-BDDC-91446A4E4AEB}"/>
            </ac:spMkLst>
          </pc:spChg>
          <pc:spChg chg="mod">
            <ac:chgData name="Bohms, H.M. (Michel)" userId="f0b80a2c-ca6a-4850-9433-81e4d17ec5c1" providerId="ADAL" clId="{FCB448EA-6AB6-4D36-914C-E7A4A5CE42CA}" dt="2021-10-26T14:41:03.773" v="5425" actId="790"/>
            <ac:spMkLst>
              <pc:docMk/>
              <pc:sldMasterMk cId="3233360905" sldId="2147483769"/>
              <pc:sldLayoutMk cId="920132256" sldId="2147483787"/>
              <ac:spMk id="21" creationId="{1EC0F244-2A3A-462C-A6F0-3F234A0A9189}"/>
            </ac:spMkLst>
          </pc:spChg>
          <pc:spChg chg="mod">
            <ac:chgData name="Bohms, H.M. (Michel)" userId="f0b80a2c-ca6a-4850-9433-81e4d17ec5c1" providerId="ADAL" clId="{FCB448EA-6AB6-4D36-914C-E7A4A5CE42CA}" dt="2021-10-26T14:41:03.781" v="5429" actId="790"/>
            <ac:spMkLst>
              <pc:docMk/>
              <pc:sldMasterMk cId="3233360905" sldId="2147483769"/>
              <pc:sldLayoutMk cId="920132256" sldId="2147483787"/>
              <ac:spMk id="23" creationId="{8DAC7014-FB85-4C29-B00A-73D52118B004}"/>
            </ac:spMkLst>
          </pc:spChg>
          <pc:spChg chg="mod">
            <ac:chgData name="Bohms, H.M. (Michel)" userId="f0b80a2c-ca6a-4850-9433-81e4d17ec5c1" providerId="ADAL" clId="{FCB448EA-6AB6-4D36-914C-E7A4A5CE42CA}" dt="2021-10-26T14:41:03.759" v="5412" actId="790"/>
            <ac:spMkLst>
              <pc:docMk/>
              <pc:sldMasterMk cId="3233360905" sldId="2147483769"/>
              <pc:sldLayoutMk cId="920132256" sldId="2147483787"/>
              <ac:spMk id="24" creationId="{1D86832C-7926-41D1-AC2B-7ABAE5064D01}"/>
            </ac:spMkLst>
          </pc:spChg>
          <pc:spChg chg="mod">
            <ac:chgData name="Bohms, H.M. (Michel)" userId="f0b80a2c-ca6a-4850-9433-81e4d17ec5c1" providerId="ADAL" clId="{FCB448EA-6AB6-4D36-914C-E7A4A5CE42CA}" dt="2021-10-26T14:41:03.761" v="5414"/>
            <ac:spMkLst>
              <pc:docMk/>
              <pc:sldMasterMk cId="3233360905" sldId="2147483769"/>
              <pc:sldLayoutMk cId="920132256" sldId="2147483787"/>
              <ac:spMk id="52" creationId="{38E90541-A464-490F-8838-24BAC17D1820}"/>
            </ac:spMkLst>
          </pc:spChg>
          <pc:spChg chg="mod">
            <ac:chgData name="Bohms, H.M. (Michel)" userId="f0b80a2c-ca6a-4850-9433-81e4d17ec5c1" providerId="ADAL" clId="{FCB448EA-6AB6-4D36-914C-E7A4A5CE42CA}" dt="2021-10-26T14:41:03.762" v="5415"/>
            <ac:spMkLst>
              <pc:docMk/>
              <pc:sldMasterMk cId="3233360905" sldId="2147483769"/>
              <pc:sldLayoutMk cId="920132256" sldId="2147483787"/>
              <ac:spMk id="53" creationId="{89286917-484E-4046-B9A1-328D39070049}"/>
            </ac:spMkLst>
          </pc:spChg>
          <pc:spChg chg="mod">
            <ac:chgData name="Bohms, H.M. (Michel)" userId="f0b80a2c-ca6a-4850-9433-81e4d17ec5c1" providerId="ADAL" clId="{FCB448EA-6AB6-4D36-914C-E7A4A5CE42CA}" dt="2021-10-26T14:41:03.765" v="5417"/>
            <ac:spMkLst>
              <pc:docMk/>
              <pc:sldMasterMk cId="3233360905" sldId="2147483769"/>
              <pc:sldLayoutMk cId="920132256" sldId="2147483787"/>
              <ac:spMk id="54" creationId="{F764B2EC-C279-4884-B53C-455B0E25A655}"/>
            </ac:spMkLst>
          </pc:spChg>
          <pc:spChg chg="mod">
            <ac:chgData name="Bohms, H.M. (Michel)" userId="f0b80a2c-ca6a-4850-9433-81e4d17ec5c1" providerId="ADAL" clId="{FCB448EA-6AB6-4D36-914C-E7A4A5CE42CA}" dt="2021-10-26T14:41:03.766" v="5418"/>
            <ac:spMkLst>
              <pc:docMk/>
              <pc:sldMasterMk cId="3233360905" sldId="2147483769"/>
              <pc:sldLayoutMk cId="920132256" sldId="2147483787"/>
              <ac:spMk id="55" creationId="{44680CC4-A98A-4431-AFA9-331B5F1079C8}"/>
            </ac:spMkLst>
          </pc:spChg>
          <pc:spChg chg="mod">
            <ac:chgData name="Bohms, H.M. (Michel)" userId="f0b80a2c-ca6a-4850-9433-81e4d17ec5c1" providerId="ADAL" clId="{FCB448EA-6AB6-4D36-914C-E7A4A5CE42CA}" dt="2021-10-26T14:41:03.767" v="5419"/>
            <ac:spMkLst>
              <pc:docMk/>
              <pc:sldMasterMk cId="3233360905" sldId="2147483769"/>
              <pc:sldLayoutMk cId="920132256" sldId="2147483787"/>
              <ac:spMk id="56" creationId="{5D6AA0F6-950B-4A76-82A8-F49C9B8F454E}"/>
            </ac:spMkLst>
          </pc:spChg>
          <pc:spChg chg="mod">
            <ac:chgData name="Bohms, H.M. (Michel)" userId="f0b80a2c-ca6a-4850-9433-81e4d17ec5c1" providerId="ADAL" clId="{FCB448EA-6AB6-4D36-914C-E7A4A5CE42CA}" dt="2021-10-26T14:41:03.764" v="5416" actId="790"/>
            <ac:spMkLst>
              <pc:docMk/>
              <pc:sldMasterMk cId="3233360905" sldId="2147483769"/>
              <pc:sldLayoutMk cId="920132256" sldId="2147483787"/>
              <ac:spMk id="70" creationId="{AB4A5F2F-65AC-40C8-9EC1-536B64FFD6F5}"/>
            </ac:spMkLst>
          </pc:spChg>
          <pc:spChg chg="mod">
            <ac:chgData name="Bohms, H.M. (Michel)" userId="f0b80a2c-ca6a-4850-9433-81e4d17ec5c1" providerId="ADAL" clId="{FCB448EA-6AB6-4D36-914C-E7A4A5CE42CA}" dt="2021-10-26T14:41:03.770" v="5422"/>
            <ac:spMkLst>
              <pc:docMk/>
              <pc:sldMasterMk cId="3233360905" sldId="2147483769"/>
              <pc:sldLayoutMk cId="920132256" sldId="2147483787"/>
              <ac:spMk id="71" creationId="{BE0A316B-EA03-47FF-BD0A-167FDC0FA81B}"/>
            </ac:spMkLst>
          </pc:spChg>
          <pc:spChg chg="mod">
            <ac:chgData name="Bohms, H.M. (Michel)" userId="f0b80a2c-ca6a-4850-9433-81e4d17ec5c1" providerId="ADAL" clId="{FCB448EA-6AB6-4D36-914C-E7A4A5CE42CA}" dt="2021-10-26T14:41:03.771" v="5423"/>
            <ac:spMkLst>
              <pc:docMk/>
              <pc:sldMasterMk cId="3233360905" sldId="2147483769"/>
              <pc:sldLayoutMk cId="920132256" sldId="2147483787"/>
              <ac:spMk id="72" creationId="{1283F809-9DA0-43CD-9C6B-AC6C805D78A2}"/>
            </ac:spMkLst>
          </pc:spChg>
          <pc:spChg chg="mod">
            <ac:chgData name="Bohms, H.M. (Michel)" userId="f0b80a2c-ca6a-4850-9433-81e4d17ec5c1" providerId="ADAL" clId="{FCB448EA-6AB6-4D36-914C-E7A4A5CE42CA}" dt="2021-10-26T14:41:03.772" v="5424"/>
            <ac:spMkLst>
              <pc:docMk/>
              <pc:sldMasterMk cId="3233360905" sldId="2147483769"/>
              <pc:sldLayoutMk cId="920132256" sldId="2147483787"/>
              <ac:spMk id="73" creationId="{F899DD24-69D3-47A1-8B45-D1881AAB46A3}"/>
            </ac:spMkLst>
          </pc:spChg>
        </pc:sldLayoutChg>
        <pc:sldLayoutChg chg="modSp mod">
          <pc:chgData name="Bohms, H.M. (Michel)" userId="f0b80a2c-ca6a-4850-9433-81e4d17ec5c1" providerId="ADAL" clId="{FCB448EA-6AB6-4D36-914C-E7A4A5CE42CA}" dt="2021-10-26T14:41:03.813" v="5457" actId="790"/>
          <pc:sldLayoutMkLst>
            <pc:docMk/>
            <pc:sldMasterMk cId="3233360905" sldId="2147483769"/>
            <pc:sldLayoutMk cId="149010223" sldId="2147483788"/>
          </pc:sldLayoutMkLst>
          <pc:spChg chg="mod">
            <ac:chgData name="Bohms, H.M. (Michel)" userId="f0b80a2c-ca6a-4850-9433-81e4d17ec5c1" providerId="ADAL" clId="{FCB448EA-6AB6-4D36-914C-E7A4A5CE42CA}" dt="2021-10-26T14:41:03.809" v="5455" actId="790"/>
            <ac:spMkLst>
              <pc:docMk/>
              <pc:sldMasterMk cId="3233360905" sldId="2147483769"/>
              <pc:sldLayoutMk cId="149010223" sldId="2147483788"/>
              <ac:spMk id="2" creationId="{39C59A2A-E932-4F20-ADBB-B7C76E26CBDC}"/>
            </ac:spMkLst>
          </pc:spChg>
          <pc:spChg chg="mod">
            <ac:chgData name="Bohms, H.M. (Michel)" userId="f0b80a2c-ca6a-4850-9433-81e4d17ec5c1" providerId="ADAL" clId="{FCB448EA-6AB6-4D36-914C-E7A4A5CE42CA}" dt="2021-10-26T14:41:03.805" v="5453" actId="790"/>
            <ac:spMkLst>
              <pc:docMk/>
              <pc:sldMasterMk cId="3233360905" sldId="2147483769"/>
              <pc:sldLayoutMk cId="149010223" sldId="2147483788"/>
              <ac:spMk id="3" creationId="{408CC563-ED69-4242-A700-66F529F00277}"/>
            </ac:spMkLst>
          </pc:spChg>
          <pc:spChg chg="mod">
            <ac:chgData name="Bohms, H.M. (Michel)" userId="f0b80a2c-ca6a-4850-9433-81e4d17ec5c1" providerId="ADAL" clId="{FCB448EA-6AB6-4D36-914C-E7A4A5CE42CA}" dt="2021-10-26T14:41:03.807" v="5454" actId="790"/>
            <ac:spMkLst>
              <pc:docMk/>
              <pc:sldMasterMk cId="3233360905" sldId="2147483769"/>
              <pc:sldLayoutMk cId="149010223" sldId="2147483788"/>
              <ac:spMk id="4" creationId="{D3F04256-5640-4A2F-9DE2-CA50AA5C4E19}"/>
            </ac:spMkLst>
          </pc:spChg>
          <pc:spChg chg="mod">
            <ac:chgData name="Bohms, H.M. (Michel)" userId="f0b80a2c-ca6a-4850-9433-81e4d17ec5c1" providerId="ADAL" clId="{FCB448EA-6AB6-4D36-914C-E7A4A5CE42CA}" dt="2021-10-26T14:41:03.813" v="5457" actId="790"/>
            <ac:spMkLst>
              <pc:docMk/>
              <pc:sldMasterMk cId="3233360905" sldId="2147483769"/>
              <pc:sldLayoutMk cId="149010223" sldId="2147483788"/>
              <ac:spMk id="5" creationId="{FF216664-7142-48FA-801A-A233888EAFDD}"/>
            </ac:spMkLst>
          </pc:spChg>
          <pc:spChg chg="mod">
            <ac:chgData name="Bohms, H.M. (Michel)" userId="f0b80a2c-ca6a-4850-9433-81e4d17ec5c1" providerId="ADAL" clId="{FCB448EA-6AB6-4D36-914C-E7A4A5CE42CA}" dt="2021-10-26T14:41:03.796" v="5443"/>
            <ac:spMkLst>
              <pc:docMk/>
              <pc:sldMasterMk cId="3233360905" sldId="2147483769"/>
              <pc:sldLayoutMk cId="149010223" sldId="2147483788"/>
              <ac:spMk id="22" creationId="{00000000-0000-0000-0000-000000000000}"/>
            </ac:spMkLst>
          </pc:spChg>
          <pc:spChg chg="mod">
            <ac:chgData name="Bohms, H.M. (Michel)" userId="f0b80a2c-ca6a-4850-9433-81e4d17ec5c1" providerId="ADAL" clId="{FCB448EA-6AB6-4D36-914C-E7A4A5CE42CA}" dt="2021-10-26T14:41:03.811" v="5456" actId="790"/>
            <ac:spMkLst>
              <pc:docMk/>
              <pc:sldMasterMk cId="3233360905" sldId="2147483769"/>
              <pc:sldLayoutMk cId="149010223" sldId="2147483788"/>
              <ac:spMk id="64" creationId="{9E282118-5AF8-446A-9FD3-768DDD6BCEAE}"/>
            </ac:spMkLst>
          </pc:spChg>
          <pc:spChg chg="mod">
            <ac:chgData name="Bohms, H.M. (Michel)" userId="f0b80a2c-ca6a-4850-9433-81e4d17ec5c1" providerId="ADAL" clId="{FCB448EA-6AB6-4D36-914C-E7A4A5CE42CA}" dt="2021-10-26T14:41:03.784" v="5431"/>
            <ac:spMkLst>
              <pc:docMk/>
              <pc:sldMasterMk cId="3233360905" sldId="2147483769"/>
              <pc:sldLayoutMk cId="149010223" sldId="2147483788"/>
              <ac:spMk id="101" creationId="{FA3930DD-DC22-421B-8B5C-ECC612505626}"/>
            </ac:spMkLst>
          </pc:spChg>
          <pc:spChg chg="mod">
            <ac:chgData name="Bohms, H.M. (Michel)" userId="f0b80a2c-ca6a-4850-9433-81e4d17ec5c1" providerId="ADAL" clId="{FCB448EA-6AB6-4D36-914C-E7A4A5CE42CA}" dt="2021-10-26T14:41:03.794" v="5441" actId="790"/>
            <ac:spMkLst>
              <pc:docMk/>
              <pc:sldMasterMk cId="3233360905" sldId="2147483769"/>
              <pc:sldLayoutMk cId="149010223" sldId="2147483788"/>
              <ac:spMk id="103" creationId="{82DED694-965C-41F6-8334-D160E5CDFC49}"/>
            </ac:spMkLst>
          </pc:spChg>
          <pc:spChg chg="mod">
            <ac:chgData name="Bohms, H.M. (Michel)" userId="f0b80a2c-ca6a-4850-9433-81e4d17ec5c1" providerId="ADAL" clId="{FCB448EA-6AB6-4D36-914C-E7A4A5CE42CA}" dt="2021-10-26T14:41:03.785" v="5432"/>
            <ac:spMkLst>
              <pc:docMk/>
              <pc:sldMasterMk cId="3233360905" sldId="2147483769"/>
              <pc:sldLayoutMk cId="149010223" sldId="2147483788"/>
              <ac:spMk id="104" creationId="{253B405D-F1AB-4817-B270-7BFFD3F3045F}"/>
            </ac:spMkLst>
          </pc:spChg>
          <pc:spChg chg="mod">
            <ac:chgData name="Bohms, H.M. (Michel)" userId="f0b80a2c-ca6a-4850-9433-81e4d17ec5c1" providerId="ADAL" clId="{FCB448EA-6AB6-4D36-914C-E7A4A5CE42CA}" dt="2021-10-26T14:41:03.786" v="5433"/>
            <ac:spMkLst>
              <pc:docMk/>
              <pc:sldMasterMk cId="3233360905" sldId="2147483769"/>
              <pc:sldLayoutMk cId="149010223" sldId="2147483788"/>
              <ac:spMk id="105" creationId="{D06D2B9A-2824-4C51-AC31-7B8A2F099D2A}"/>
            </ac:spMkLst>
          </pc:spChg>
          <pc:spChg chg="mod">
            <ac:chgData name="Bohms, H.M. (Michel)" userId="f0b80a2c-ca6a-4850-9433-81e4d17ec5c1" providerId="ADAL" clId="{FCB448EA-6AB6-4D36-914C-E7A4A5CE42CA}" dt="2021-10-26T14:41:03.787" v="5434"/>
            <ac:spMkLst>
              <pc:docMk/>
              <pc:sldMasterMk cId="3233360905" sldId="2147483769"/>
              <pc:sldLayoutMk cId="149010223" sldId="2147483788"/>
              <ac:spMk id="106" creationId="{2CBB626D-CD15-4693-8763-41BAEE5BF1E1}"/>
            </ac:spMkLst>
          </pc:spChg>
          <pc:spChg chg="mod">
            <ac:chgData name="Bohms, H.M. (Michel)" userId="f0b80a2c-ca6a-4850-9433-81e4d17ec5c1" providerId="ADAL" clId="{FCB448EA-6AB6-4D36-914C-E7A4A5CE42CA}" dt="2021-10-26T14:41:03.788" v="5435"/>
            <ac:spMkLst>
              <pc:docMk/>
              <pc:sldMasterMk cId="3233360905" sldId="2147483769"/>
              <pc:sldLayoutMk cId="149010223" sldId="2147483788"/>
              <ac:spMk id="107" creationId="{88ADBC97-6F7A-4743-A873-3D1D8CFFEC52}"/>
            </ac:spMkLst>
          </pc:spChg>
          <pc:spChg chg="mod">
            <ac:chgData name="Bohms, H.M. (Michel)" userId="f0b80a2c-ca6a-4850-9433-81e4d17ec5c1" providerId="ADAL" clId="{FCB448EA-6AB6-4D36-914C-E7A4A5CE42CA}" dt="2021-10-26T14:41:03.788" v="5436"/>
            <ac:spMkLst>
              <pc:docMk/>
              <pc:sldMasterMk cId="3233360905" sldId="2147483769"/>
              <pc:sldLayoutMk cId="149010223" sldId="2147483788"/>
              <ac:spMk id="108" creationId="{F1290261-F37B-486E-B055-2C1FF5B8542A}"/>
            </ac:spMkLst>
          </pc:spChg>
          <pc:spChg chg="mod">
            <ac:chgData name="Bohms, H.M. (Michel)" userId="f0b80a2c-ca6a-4850-9433-81e4d17ec5c1" providerId="ADAL" clId="{FCB448EA-6AB6-4D36-914C-E7A4A5CE42CA}" dt="2021-10-26T14:41:03.789" v="5437"/>
            <ac:spMkLst>
              <pc:docMk/>
              <pc:sldMasterMk cId="3233360905" sldId="2147483769"/>
              <pc:sldLayoutMk cId="149010223" sldId="2147483788"/>
              <ac:spMk id="109" creationId="{BF2DF362-BC86-44C1-A829-8F6669103432}"/>
            </ac:spMkLst>
          </pc:spChg>
          <pc:spChg chg="mod">
            <ac:chgData name="Bohms, H.M. (Michel)" userId="f0b80a2c-ca6a-4850-9433-81e4d17ec5c1" providerId="ADAL" clId="{FCB448EA-6AB6-4D36-914C-E7A4A5CE42CA}" dt="2021-10-26T14:41:03.790" v="5438"/>
            <ac:spMkLst>
              <pc:docMk/>
              <pc:sldMasterMk cId="3233360905" sldId="2147483769"/>
              <pc:sldLayoutMk cId="149010223" sldId="2147483788"/>
              <ac:spMk id="110" creationId="{9E3E5C86-3261-43B7-A062-873068475FB2}"/>
            </ac:spMkLst>
          </pc:spChg>
          <pc:spChg chg="mod">
            <ac:chgData name="Bohms, H.M. (Michel)" userId="f0b80a2c-ca6a-4850-9433-81e4d17ec5c1" providerId="ADAL" clId="{FCB448EA-6AB6-4D36-914C-E7A4A5CE42CA}" dt="2021-10-26T14:41:03.791" v="5439"/>
            <ac:spMkLst>
              <pc:docMk/>
              <pc:sldMasterMk cId="3233360905" sldId="2147483769"/>
              <pc:sldLayoutMk cId="149010223" sldId="2147483788"/>
              <ac:spMk id="111" creationId="{41E452AD-0E75-4DA7-8CD7-967C66DC88BE}"/>
            </ac:spMkLst>
          </pc:spChg>
          <pc:spChg chg="mod">
            <ac:chgData name="Bohms, H.M. (Michel)" userId="f0b80a2c-ca6a-4850-9433-81e4d17ec5c1" providerId="ADAL" clId="{FCB448EA-6AB6-4D36-914C-E7A4A5CE42CA}" dt="2021-10-26T14:41:03.792" v="5440"/>
            <ac:spMkLst>
              <pc:docMk/>
              <pc:sldMasterMk cId="3233360905" sldId="2147483769"/>
              <pc:sldLayoutMk cId="149010223" sldId="2147483788"/>
              <ac:spMk id="112" creationId="{9993F58D-1819-4524-8E3B-17F2D1752223}"/>
            </ac:spMkLst>
          </pc:spChg>
          <pc:spChg chg="mod">
            <ac:chgData name="Bohms, H.M. (Michel)" userId="f0b80a2c-ca6a-4850-9433-81e4d17ec5c1" providerId="ADAL" clId="{FCB448EA-6AB6-4D36-914C-E7A4A5CE42CA}" dt="2021-10-26T14:41:03.797" v="5444"/>
            <ac:spMkLst>
              <pc:docMk/>
              <pc:sldMasterMk cId="3233360905" sldId="2147483769"/>
              <pc:sldLayoutMk cId="149010223" sldId="2147483788"/>
              <ac:spMk id="113" creationId="{DC0E2FE1-67A8-4896-AAD4-23189DD2CEC4}"/>
            </ac:spMkLst>
          </pc:spChg>
          <pc:spChg chg="mod">
            <ac:chgData name="Bohms, H.M. (Michel)" userId="f0b80a2c-ca6a-4850-9433-81e4d17ec5c1" providerId="ADAL" clId="{FCB448EA-6AB6-4D36-914C-E7A4A5CE42CA}" dt="2021-10-26T14:41:03.798" v="5445"/>
            <ac:spMkLst>
              <pc:docMk/>
              <pc:sldMasterMk cId="3233360905" sldId="2147483769"/>
              <pc:sldLayoutMk cId="149010223" sldId="2147483788"/>
              <ac:spMk id="114" creationId="{E47D8EC2-0522-466E-84C1-3C645FA9D7A8}"/>
            </ac:spMkLst>
          </pc:spChg>
          <pc:spChg chg="mod">
            <ac:chgData name="Bohms, H.M. (Michel)" userId="f0b80a2c-ca6a-4850-9433-81e4d17ec5c1" providerId="ADAL" clId="{FCB448EA-6AB6-4D36-914C-E7A4A5CE42CA}" dt="2021-10-26T14:41:03.798" v="5446"/>
            <ac:spMkLst>
              <pc:docMk/>
              <pc:sldMasterMk cId="3233360905" sldId="2147483769"/>
              <pc:sldLayoutMk cId="149010223" sldId="2147483788"/>
              <ac:spMk id="115" creationId="{49DD3396-184F-49E8-B98D-B34CD946E474}"/>
            </ac:spMkLst>
          </pc:spChg>
          <pc:spChg chg="mod">
            <ac:chgData name="Bohms, H.M. (Michel)" userId="f0b80a2c-ca6a-4850-9433-81e4d17ec5c1" providerId="ADAL" clId="{FCB448EA-6AB6-4D36-914C-E7A4A5CE42CA}" dt="2021-10-26T14:41:03.799" v="5447"/>
            <ac:spMkLst>
              <pc:docMk/>
              <pc:sldMasterMk cId="3233360905" sldId="2147483769"/>
              <pc:sldLayoutMk cId="149010223" sldId="2147483788"/>
              <ac:spMk id="116" creationId="{169552EF-8046-4EA6-BFCC-CCED87C29DBE}"/>
            </ac:spMkLst>
          </pc:spChg>
          <pc:spChg chg="mod">
            <ac:chgData name="Bohms, H.M. (Michel)" userId="f0b80a2c-ca6a-4850-9433-81e4d17ec5c1" providerId="ADAL" clId="{FCB448EA-6AB6-4D36-914C-E7A4A5CE42CA}" dt="2021-10-26T14:41:03.800" v="5448"/>
            <ac:spMkLst>
              <pc:docMk/>
              <pc:sldMasterMk cId="3233360905" sldId="2147483769"/>
              <pc:sldLayoutMk cId="149010223" sldId="2147483788"/>
              <ac:spMk id="117" creationId="{E0C40C85-8D56-43B5-B229-590322AB9B05}"/>
            </ac:spMkLst>
          </pc:spChg>
          <pc:spChg chg="mod">
            <ac:chgData name="Bohms, H.M. (Michel)" userId="f0b80a2c-ca6a-4850-9433-81e4d17ec5c1" providerId="ADAL" clId="{FCB448EA-6AB6-4D36-914C-E7A4A5CE42CA}" dt="2021-10-26T14:41:03.801" v="5449"/>
            <ac:spMkLst>
              <pc:docMk/>
              <pc:sldMasterMk cId="3233360905" sldId="2147483769"/>
              <pc:sldLayoutMk cId="149010223" sldId="2147483788"/>
              <ac:spMk id="118" creationId="{296C5D1B-4354-448F-A9FA-2AAFEDCF744D}"/>
            </ac:spMkLst>
          </pc:spChg>
          <pc:spChg chg="mod">
            <ac:chgData name="Bohms, H.M. (Michel)" userId="f0b80a2c-ca6a-4850-9433-81e4d17ec5c1" providerId="ADAL" clId="{FCB448EA-6AB6-4D36-914C-E7A4A5CE42CA}" dt="2021-10-26T14:41:03.802" v="5450"/>
            <ac:spMkLst>
              <pc:docMk/>
              <pc:sldMasterMk cId="3233360905" sldId="2147483769"/>
              <pc:sldLayoutMk cId="149010223" sldId="2147483788"/>
              <ac:spMk id="119" creationId="{89AAB85E-0605-45B6-89ED-B21671AEA727}"/>
            </ac:spMkLst>
          </pc:spChg>
          <pc:spChg chg="mod">
            <ac:chgData name="Bohms, H.M. (Michel)" userId="f0b80a2c-ca6a-4850-9433-81e4d17ec5c1" providerId="ADAL" clId="{FCB448EA-6AB6-4D36-914C-E7A4A5CE42CA}" dt="2021-10-26T14:41:03.803" v="5451"/>
            <ac:spMkLst>
              <pc:docMk/>
              <pc:sldMasterMk cId="3233360905" sldId="2147483769"/>
              <pc:sldLayoutMk cId="149010223" sldId="2147483788"/>
              <ac:spMk id="120" creationId="{12C7B200-4535-4035-A3AC-7FB26B243553}"/>
            </ac:spMkLst>
          </pc:spChg>
          <pc:spChg chg="mod">
            <ac:chgData name="Bohms, H.M. (Michel)" userId="f0b80a2c-ca6a-4850-9433-81e4d17ec5c1" providerId="ADAL" clId="{FCB448EA-6AB6-4D36-914C-E7A4A5CE42CA}" dt="2021-10-26T14:41:03.804" v="5452"/>
            <ac:spMkLst>
              <pc:docMk/>
              <pc:sldMasterMk cId="3233360905" sldId="2147483769"/>
              <pc:sldLayoutMk cId="149010223" sldId="2147483788"/>
              <ac:spMk id="121" creationId="{93142C17-873E-4A17-89D0-A06014C1E48B}"/>
            </ac:spMkLst>
          </pc:spChg>
          <pc:spChg chg="mod">
            <ac:chgData name="Bohms, H.M. (Michel)" userId="f0b80a2c-ca6a-4850-9433-81e4d17ec5c1" providerId="ADAL" clId="{FCB448EA-6AB6-4D36-914C-E7A4A5CE42CA}" dt="2021-10-26T14:41:03.795" v="5442" actId="790"/>
            <ac:spMkLst>
              <pc:docMk/>
              <pc:sldMasterMk cId="3233360905" sldId="2147483769"/>
              <pc:sldLayoutMk cId="149010223" sldId="2147483788"/>
              <ac:spMk id="181" creationId="{C9047537-E9D6-4F40-B0E8-24851E46D123}"/>
            </ac:spMkLst>
          </pc:spChg>
        </pc:sldLayoutChg>
        <pc:sldLayoutChg chg="modSp mod">
          <pc:chgData name="Bohms, H.M. (Michel)" userId="f0b80a2c-ca6a-4850-9433-81e4d17ec5c1" providerId="ADAL" clId="{FCB448EA-6AB6-4D36-914C-E7A4A5CE42CA}" dt="2021-10-26T14:41:03.823" v="5465"/>
          <pc:sldLayoutMkLst>
            <pc:docMk/>
            <pc:sldMasterMk cId="3233360905" sldId="2147483769"/>
            <pc:sldLayoutMk cId="2923491099" sldId="2147483789"/>
          </pc:sldLayoutMkLst>
          <pc:spChg chg="mod">
            <ac:chgData name="Bohms, H.M. (Michel)" userId="f0b80a2c-ca6a-4850-9433-81e4d17ec5c1" providerId="ADAL" clId="{FCB448EA-6AB6-4D36-914C-E7A4A5CE42CA}" dt="2021-10-26T14:41:03.823" v="5465"/>
            <ac:spMkLst>
              <pc:docMk/>
              <pc:sldMasterMk cId="3233360905" sldId="2147483769"/>
              <pc:sldLayoutMk cId="2923491099" sldId="2147483789"/>
              <ac:spMk id="6" creationId="{00000000-0000-0000-0000-000000000000}"/>
            </ac:spMkLst>
          </pc:spChg>
          <pc:spChg chg="mod">
            <ac:chgData name="Bohms, H.M. (Michel)" userId="f0b80a2c-ca6a-4850-9433-81e4d17ec5c1" providerId="ADAL" clId="{FCB448EA-6AB6-4D36-914C-E7A4A5CE42CA}" dt="2021-10-26T14:41:03.822" v="5464"/>
            <ac:spMkLst>
              <pc:docMk/>
              <pc:sldMasterMk cId="3233360905" sldId="2147483769"/>
              <pc:sldLayoutMk cId="2923491099" sldId="2147483789"/>
              <ac:spMk id="9" creationId="{EF14CB9B-F149-429B-A5C3-71E7B5658D62}"/>
            </ac:spMkLst>
          </pc:spChg>
          <pc:spChg chg="mod">
            <ac:chgData name="Bohms, H.M. (Michel)" userId="f0b80a2c-ca6a-4850-9433-81e4d17ec5c1" providerId="ADAL" clId="{FCB448EA-6AB6-4D36-914C-E7A4A5CE42CA}" dt="2021-10-26T14:41:03.819" v="5461"/>
            <ac:spMkLst>
              <pc:docMk/>
              <pc:sldMasterMk cId="3233360905" sldId="2147483769"/>
              <pc:sldLayoutMk cId="2923491099" sldId="2147483789"/>
              <ac:spMk id="15" creationId="{209E820A-5DE9-4FC3-986A-5D1FB86C8AC7}"/>
            </ac:spMkLst>
          </pc:spChg>
          <pc:spChg chg="mod">
            <ac:chgData name="Bohms, H.M. (Michel)" userId="f0b80a2c-ca6a-4850-9433-81e4d17ec5c1" providerId="ADAL" clId="{FCB448EA-6AB6-4D36-914C-E7A4A5CE42CA}" dt="2021-10-26T14:41:03.821" v="5463"/>
            <ac:spMkLst>
              <pc:docMk/>
              <pc:sldMasterMk cId="3233360905" sldId="2147483769"/>
              <pc:sldLayoutMk cId="2923491099" sldId="2147483789"/>
              <ac:spMk id="144" creationId="{35F05C4C-6075-4158-98BE-256211DC58AE}"/>
            </ac:spMkLst>
          </pc:spChg>
          <pc:spChg chg="mod">
            <ac:chgData name="Bohms, H.M. (Michel)" userId="f0b80a2c-ca6a-4850-9433-81e4d17ec5c1" providerId="ADAL" clId="{FCB448EA-6AB6-4D36-914C-E7A4A5CE42CA}" dt="2021-10-26T14:41:03.820" v="5462"/>
            <ac:spMkLst>
              <pc:docMk/>
              <pc:sldMasterMk cId="3233360905" sldId="2147483769"/>
              <pc:sldLayoutMk cId="2923491099" sldId="2147483789"/>
              <ac:spMk id="147" creationId="{B7047D21-55FE-4B63-B1D8-8A610FAEFAF5}"/>
            </ac:spMkLst>
          </pc:spChg>
          <pc:spChg chg="mod">
            <ac:chgData name="Bohms, H.M. (Michel)" userId="f0b80a2c-ca6a-4850-9433-81e4d17ec5c1" providerId="ADAL" clId="{FCB448EA-6AB6-4D36-914C-E7A4A5CE42CA}" dt="2021-10-26T14:41:03.815" v="5458" actId="790"/>
            <ac:spMkLst>
              <pc:docMk/>
              <pc:sldMasterMk cId="3233360905" sldId="2147483769"/>
              <pc:sldLayoutMk cId="2923491099" sldId="2147483789"/>
              <ac:spMk id="148" creationId="{4A1F86EE-56C2-4FC7-A5E3-4FF8BAE206B8}"/>
            </ac:spMkLst>
          </pc:spChg>
          <pc:spChg chg="mod">
            <ac:chgData name="Bohms, H.M. (Michel)" userId="f0b80a2c-ca6a-4850-9433-81e4d17ec5c1" providerId="ADAL" clId="{FCB448EA-6AB6-4D36-914C-E7A4A5CE42CA}" dt="2021-10-26T14:41:03.818" v="5460" actId="790"/>
            <ac:spMkLst>
              <pc:docMk/>
              <pc:sldMasterMk cId="3233360905" sldId="2147483769"/>
              <pc:sldLayoutMk cId="2923491099" sldId="2147483789"/>
              <ac:spMk id="152" creationId="{FC38A077-DCB9-4498-8DB4-E60250F49476}"/>
            </ac:spMkLst>
          </pc:spChg>
          <pc:spChg chg="mod">
            <ac:chgData name="Bohms, H.M. (Michel)" userId="f0b80a2c-ca6a-4850-9433-81e4d17ec5c1" providerId="ADAL" clId="{FCB448EA-6AB6-4D36-914C-E7A4A5CE42CA}" dt="2021-10-26T14:41:03.816" v="5459" actId="790"/>
            <ac:spMkLst>
              <pc:docMk/>
              <pc:sldMasterMk cId="3233360905" sldId="2147483769"/>
              <pc:sldLayoutMk cId="2923491099" sldId="2147483789"/>
              <ac:spMk id="153" creationId="{4C9593A0-481A-4577-845D-CDCE33B1CEB4}"/>
            </ac:spMkLst>
          </pc:spChg>
        </pc:sldLayoutChg>
      </pc:sldMasterChg>
      <pc:sldMasterChg chg="modSp mod modSldLayout">
        <pc:chgData name="Bohms, H.M. (Michel)" userId="f0b80a2c-ca6a-4850-9433-81e4d17ec5c1" providerId="ADAL" clId="{FCB448EA-6AB6-4D36-914C-E7A4A5CE42CA}" dt="2021-10-26T14:41:04.146" v="5744" actId="790"/>
        <pc:sldMasterMkLst>
          <pc:docMk/>
          <pc:sldMasterMk cId="2365224563" sldId="2147483790"/>
        </pc:sldMasterMkLst>
        <pc:spChg chg="mod">
          <ac:chgData name="Bohms, H.M. (Michel)" userId="f0b80a2c-ca6a-4850-9433-81e4d17ec5c1" providerId="ADAL" clId="{FCB448EA-6AB6-4D36-914C-E7A4A5CE42CA}" dt="2021-10-26T14:41:03.833" v="5470" actId="790"/>
          <ac:spMkLst>
            <pc:docMk/>
            <pc:sldMasterMk cId="2365224563" sldId="2147483790"/>
            <ac:spMk id="2" creationId="{00000000-0000-0000-0000-000000000000}"/>
          </ac:spMkLst>
        </pc:spChg>
        <pc:spChg chg="mod">
          <ac:chgData name="Bohms, H.M. (Michel)" userId="f0b80a2c-ca6a-4850-9433-81e4d17ec5c1" providerId="ADAL" clId="{FCB448EA-6AB6-4D36-914C-E7A4A5CE42CA}" dt="2021-10-26T14:41:03.827" v="5467" actId="790"/>
          <ac:spMkLst>
            <pc:docMk/>
            <pc:sldMasterMk cId="2365224563" sldId="2147483790"/>
            <ac:spMk id="3" creationId="{00000000-0000-0000-0000-000000000000}"/>
          </ac:spMkLst>
        </pc:spChg>
        <pc:spChg chg="mod">
          <ac:chgData name="Bohms, H.M. (Michel)" userId="f0b80a2c-ca6a-4850-9433-81e4d17ec5c1" providerId="ADAL" clId="{FCB448EA-6AB6-4D36-914C-E7A4A5CE42CA}" dt="2021-10-26T14:41:03.831" v="5469" actId="790"/>
          <ac:spMkLst>
            <pc:docMk/>
            <pc:sldMasterMk cId="2365224563" sldId="2147483790"/>
            <ac:spMk id="4" creationId="{AF8099B3-10E2-46C1-BF04-AE3AD12B9054}"/>
          </ac:spMkLst>
        </pc:spChg>
        <pc:spChg chg="mod">
          <ac:chgData name="Bohms, H.M. (Michel)" userId="f0b80a2c-ca6a-4850-9433-81e4d17ec5c1" providerId="ADAL" clId="{FCB448EA-6AB6-4D36-914C-E7A4A5CE42CA}" dt="2021-10-26T14:41:03.829" v="5468" actId="790"/>
          <ac:spMkLst>
            <pc:docMk/>
            <pc:sldMasterMk cId="2365224563" sldId="2147483790"/>
            <ac:spMk id="6" creationId="{48A9FB6B-5087-4423-A1CA-6D25601F6E77}"/>
          </ac:spMkLst>
        </pc:spChg>
        <pc:spChg chg="mod">
          <ac:chgData name="Bohms, H.M. (Michel)" userId="f0b80a2c-ca6a-4850-9433-81e4d17ec5c1" providerId="ADAL" clId="{FCB448EA-6AB6-4D36-914C-E7A4A5CE42CA}" dt="2021-10-26T14:41:03.824" v="5466" actId="790"/>
          <ac:spMkLst>
            <pc:docMk/>
            <pc:sldMasterMk cId="2365224563" sldId="2147483790"/>
            <ac:spMk id="9" creationId="{CBEA4851-877C-40F6-B8BA-24A4A19AADE4}"/>
          </ac:spMkLst>
        </pc:spChg>
        <pc:sldLayoutChg chg="modSp mod">
          <pc:chgData name="Bohms, H.M. (Michel)" userId="f0b80a2c-ca6a-4850-9433-81e4d17ec5c1" providerId="ADAL" clId="{FCB448EA-6AB6-4D36-914C-E7A4A5CE42CA}" dt="2021-10-26T14:41:03.848" v="5481"/>
          <pc:sldLayoutMkLst>
            <pc:docMk/>
            <pc:sldMasterMk cId="2365224563" sldId="2147483790"/>
            <pc:sldLayoutMk cId="1138164738" sldId="2147483791"/>
          </pc:sldLayoutMkLst>
          <pc:spChg chg="mod">
            <ac:chgData name="Bohms, H.M. (Michel)" userId="f0b80a2c-ca6a-4850-9433-81e4d17ec5c1" providerId="ADAL" clId="{FCB448EA-6AB6-4D36-914C-E7A4A5CE42CA}" dt="2021-10-26T14:41:03.848" v="5481"/>
            <ac:spMkLst>
              <pc:docMk/>
              <pc:sldMasterMk cId="2365224563" sldId="2147483790"/>
              <pc:sldLayoutMk cId="1138164738" sldId="2147483791"/>
              <ac:spMk id="6" creationId="{00000000-0000-0000-0000-000000000000}"/>
            </ac:spMkLst>
          </pc:spChg>
          <pc:spChg chg="mod">
            <ac:chgData name="Bohms, H.M. (Michel)" userId="f0b80a2c-ca6a-4850-9433-81e4d17ec5c1" providerId="ADAL" clId="{FCB448EA-6AB6-4D36-914C-E7A4A5CE42CA}" dt="2021-10-26T14:41:03.846" v="5479" actId="20577"/>
            <ac:spMkLst>
              <pc:docMk/>
              <pc:sldMasterMk cId="2365224563" sldId="2147483790"/>
              <pc:sldLayoutMk cId="1138164738" sldId="2147483791"/>
              <ac:spMk id="7" creationId="{946905A8-314B-47D6-9A70-0C647876EC1C}"/>
            </ac:spMkLst>
          </pc:spChg>
          <pc:spChg chg="mod">
            <ac:chgData name="Bohms, H.M. (Michel)" userId="f0b80a2c-ca6a-4850-9433-81e4d17ec5c1" providerId="ADAL" clId="{FCB448EA-6AB6-4D36-914C-E7A4A5CE42CA}" dt="2021-10-26T14:41:03.847" v="5480"/>
            <ac:spMkLst>
              <pc:docMk/>
              <pc:sldMasterMk cId="2365224563" sldId="2147483790"/>
              <pc:sldLayoutMk cId="1138164738" sldId="2147483791"/>
              <ac:spMk id="9" creationId="{EF14CB9B-F149-429B-A5C3-71E7B5658D62}"/>
            </ac:spMkLst>
          </pc:spChg>
          <pc:spChg chg="mod">
            <ac:chgData name="Bohms, H.M. (Michel)" userId="f0b80a2c-ca6a-4850-9433-81e4d17ec5c1" providerId="ADAL" clId="{FCB448EA-6AB6-4D36-914C-E7A4A5CE42CA}" dt="2021-10-26T14:41:03.841" v="5476"/>
            <ac:spMkLst>
              <pc:docMk/>
              <pc:sldMasterMk cId="2365224563" sldId="2147483790"/>
              <pc:sldLayoutMk cId="1138164738" sldId="2147483791"/>
              <ac:spMk id="15" creationId="{209E820A-5DE9-4FC3-986A-5D1FB86C8AC7}"/>
            </ac:spMkLst>
          </pc:spChg>
          <pc:spChg chg="mod">
            <ac:chgData name="Bohms, H.M. (Michel)" userId="f0b80a2c-ca6a-4850-9433-81e4d17ec5c1" providerId="ADAL" clId="{FCB448EA-6AB6-4D36-914C-E7A4A5CE42CA}" dt="2021-10-26T14:41:03.836" v="5472"/>
            <ac:spMkLst>
              <pc:docMk/>
              <pc:sldMasterMk cId="2365224563" sldId="2147483790"/>
              <pc:sldLayoutMk cId="1138164738" sldId="2147483791"/>
              <ac:spMk id="144" creationId="{35F05C4C-6075-4158-98BE-256211DC58AE}"/>
            </ac:spMkLst>
          </pc:spChg>
          <pc:spChg chg="mod">
            <ac:chgData name="Bohms, H.M. (Michel)" userId="f0b80a2c-ca6a-4850-9433-81e4d17ec5c1" providerId="ADAL" clId="{FCB448EA-6AB6-4D36-914C-E7A4A5CE42CA}" dt="2021-10-26T14:41:03.837" v="5473"/>
            <ac:spMkLst>
              <pc:docMk/>
              <pc:sldMasterMk cId="2365224563" sldId="2147483790"/>
              <pc:sldLayoutMk cId="1138164738" sldId="2147483791"/>
              <ac:spMk id="147" creationId="{B7047D21-55FE-4B63-B1D8-8A610FAEFAF5}"/>
            </ac:spMkLst>
          </pc:spChg>
          <pc:spChg chg="mod">
            <ac:chgData name="Bohms, H.M. (Michel)" userId="f0b80a2c-ca6a-4850-9433-81e4d17ec5c1" providerId="ADAL" clId="{FCB448EA-6AB6-4D36-914C-E7A4A5CE42CA}" dt="2021-10-26T14:41:03.835" v="5471" actId="790"/>
            <ac:spMkLst>
              <pc:docMk/>
              <pc:sldMasterMk cId="2365224563" sldId="2147483790"/>
              <pc:sldLayoutMk cId="1138164738" sldId="2147483791"/>
              <ac:spMk id="148" creationId="{4A1F86EE-56C2-4FC7-A5E3-4FF8BAE206B8}"/>
            </ac:spMkLst>
          </pc:spChg>
          <pc:spChg chg="mod">
            <ac:chgData name="Bohms, H.M. (Michel)" userId="f0b80a2c-ca6a-4850-9433-81e4d17ec5c1" providerId="ADAL" clId="{FCB448EA-6AB6-4D36-914C-E7A4A5CE42CA}" dt="2021-10-26T14:41:03.840" v="5475" actId="790"/>
            <ac:spMkLst>
              <pc:docMk/>
              <pc:sldMasterMk cId="2365224563" sldId="2147483790"/>
              <pc:sldLayoutMk cId="1138164738" sldId="2147483791"/>
              <ac:spMk id="152" creationId="{FC38A077-DCB9-4498-8DB4-E60250F49476}"/>
            </ac:spMkLst>
          </pc:spChg>
          <pc:spChg chg="mod">
            <ac:chgData name="Bohms, H.M. (Michel)" userId="f0b80a2c-ca6a-4850-9433-81e4d17ec5c1" providerId="ADAL" clId="{FCB448EA-6AB6-4D36-914C-E7A4A5CE42CA}" dt="2021-10-26T14:41:03.838" v="5474" actId="790"/>
            <ac:spMkLst>
              <pc:docMk/>
              <pc:sldMasterMk cId="2365224563" sldId="2147483790"/>
              <pc:sldLayoutMk cId="1138164738" sldId="2147483791"/>
              <ac:spMk id="153" creationId="{4C9593A0-481A-4577-845D-CDCE33B1CEB4}"/>
            </ac:spMkLst>
          </pc:spChg>
        </pc:sldLayoutChg>
        <pc:sldLayoutChg chg="modSp mod">
          <pc:chgData name="Bohms, H.M. (Michel)" userId="f0b80a2c-ca6a-4850-9433-81e4d17ec5c1" providerId="ADAL" clId="{FCB448EA-6AB6-4D36-914C-E7A4A5CE42CA}" dt="2021-10-26T14:41:03.864" v="5500" actId="790"/>
          <pc:sldLayoutMkLst>
            <pc:docMk/>
            <pc:sldMasterMk cId="2365224563" sldId="2147483790"/>
            <pc:sldLayoutMk cId="57803049" sldId="2147483792"/>
          </pc:sldLayoutMkLst>
          <pc:spChg chg="mod">
            <ac:chgData name="Bohms, H.M. (Michel)" userId="f0b80a2c-ca6a-4850-9433-81e4d17ec5c1" providerId="ADAL" clId="{FCB448EA-6AB6-4D36-914C-E7A4A5CE42CA}" dt="2021-10-26T14:41:03.851" v="5483"/>
            <ac:spMkLst>
              <pc:docMk/>
              <pc:sldMasterMk cId="2365224563" sldId="2147483790"/>
              <pc:sldLayoutMk cId="57803049" sldId="2147483792"/>
              <ac:spMk id="3" creationId="{00000000-0000-0000-0000-000000000000}"/>
            </ac:spMkLst>
          </pc:spChg>
          <pc:spChg chg="mod">
            <ac:chgData name="Bohms, H.M. (Michel)" userId="f0b80a2c-ca6a-4850-9433-81e4d17ec5c1" providerId="ADAL" clId="{FCB448EA-6AB6-4D36-914C-E7A4A5CE42CA}" dt="2021-10-26T14:41:03.850" v="5482" actId="790"/>
            <ac:spMkLst>
              <pc:docMk/>
              <pc:sldMasterMk cId="2365224563" sldId="2147483790"/>
              <pc:sldLayoutMk cId="57803049" sldId="2147483792"/>
              <ac:spMk id="5" creationId="{DA6621DD-BDCD-46CA-8A6F-90B3DC62D7E8}"/>
            </ac:spMkLst>
          </pc:spChg>
          <pc:spChg chg="mod">
            <ac:chgData name="Bohms, H.M. (Michel)" userId="f0b80a2c-ca6a-4850-9433-81e4d17ec5c1" providerId="ADAL" clId="{FCB448EA-6AB6-4D36-914C-E7A4A5CE42CA}" dt="2021-10-26T14:41:03.862" v="5499"/>
            <ac:spMkLst>
              <pc:docMk/>
              <pc:sldMasterMk cId="2365224563" sldId="2147483790"/>
              <pc:sldLayoutMk cId="57803049" sldId="2147483792"/>
              <ac:spMk id="6" creationId="{D087FE13-DC03-4A42-925F-D0677F5B0C5C}"/>
            </ac:spMkLst>
          </pc:spChg>
          <pc:spChg chg="mod">
            <ac:chgData name="Bohms, H.M. (Michel)" userId="f0b80a2c-ca6a-4850-9433-81e4d17ec5c1" providerId="ADAL" clId="{FCB448EA-6AB6-4D36-914C-E7A4A5CE42CA}" dt="2021-10-26T14:41:03.864" v="5500" actId="790"/>
            <ac:spMkLst>
              <pc:docMk/>
              <pc:sldMasterMk cId="2365224563" sldId="2147483790"/>
              <pc:sldLayoutMk cId="57803049" sldId="2147483792"/>
              <ac:spMk id="7" creationId="{B76C25E1-07C9-4424-9735-917EC2818459}"/>
            </ac:spMkLst>
          </pc:spChg>
          <pc:spChg chg="mod">
            <ac:chgData name="Bohms, H.M. (Michel)" userId="f0b80a2c-ca6a-4850-9433-81e4d17ec5c1" providerId="ADAL" clId="{FCB448EA-6AB6-4D36-914C-E7A4A5CE42CA}" dt="2021-10-26T14:41:03.852" v="5484"/>
            <ac:spMkLst>
              <pc:docMk/>
              <pc:sldMasterMk cId="2365224563" sldId="2147483790"/>
              <pc:sldLayoutMk cId="57803049" sldId="2147483792"/>
              <ac:spMk id="130" creationId="{09139BB3-0E95-42DB-B5FD-B804238C47E7}"/>
            </ac:spMkLst>
          </pc:spChg>
          <pc:spChg chg="mod">
            <ac:chgData name="Bohms, H.M. (Michel)" userId="f0b80a2c-ca6a-4850-9433-81e4d17ec5c1" providerId="ADAL" clId="{FCB448EA-6AB6-4D36-914C-E7A4A5CE42CA}" dt="2021-10-26T14:41:03.852" v="5485"/>
            <ac:spMkLst>
              <pc:docMk/>
              <pc:sldMasterMk cId="2365224563" sldId="2147483790"/>
              <pc:sldLayoutMk cId="57803049" sldId="2147483792"/>
              <ac:spMk id="131" creationId="{0193F33A-B169-4E6C-A0E4-1C401F03326A}"/>
            </ac:spMkLst>
          </pc:spChg>
          <pc:spChg chg="mod">
            <ac:chgData name="Bohms, H.M. (Michel)" userId="f0b80a2c-ca6a-4850-9433-81e4d17ec5c1" providerId="ADAL" clId="{FCB448EA-6AB6-4D36-914C-E7A4A5CE42CA}" dt="2021-10-26T14:41:03.853" v="5486"/>
            <ac:spMkLst>
              <pc:docMk/>
              <pc:sldMasterMk cId="2365224563" sldId="2147483790"/>
              <pc:sldLayoutMk cId="57803049" sldId="2147483792"/>
              <ac:spMk id="132" creationId="{CFDDF722-2134-44DD-9F42-55A2163355CF}"/>
            </ac:spMkLst>
          </pc:spChg>
          <pc:spChg chg="mod">
            <ac:chgData name="Bohms, H.M. (Michel)" userId="f0b80a2c-ca6a-4850-9433-81e4d17ec5c1" providerId="ADAL" clId="{FCB448EA-6AB6-4D36-914C-E7A4A5CE42CA}" dt="2021-10-26T14:41:03.853" v="5487"/>
            <ac:spMkLst>
              <pc:docMk/>
              <pc:sldMasterMk cId="2365224563" sldId="2147483790"/>
              <pc:sldLayoutMk cId="57803049" sldId="2147483792"/>
              <ac:spMk id="133" creationId="{E2A18408-6710-416E-8413-E2AF616D91BC}"/>
            </ac:spMkLst>
          </pc:spChg>
          <pc:spChg chg="mod">
            <ac:chgData name="Bohms, H.M. (Michel)" userId="f0b80a2c-ca6a-4850-9433-81e4d17ec5c1" providerId="ADAL" clId="{FCB448EA-6AB6-4D36-914C-E7A4A5CE42CA}" dt="2021-10-26T14:41:03.853" v="5488"/>
            <ac:spMkLst>
              <pc:docMk/>
              <pc:sldMasterMk cId="2365224563" sldId="2147483790"/>
              <pc:sldLayoutMk cId="57803049" sldId="2147483792"/>
              <ac:spMk id="134" creationId="{432466DB-08EE-4A9B-B739-16F0BD593113}"/>
            </ac:spMkLst>
          </pc:spChg>
          <pc:spChg chg="mod">
            <ac:chgData name="Bohms, H.M. (Michel)" userId="f0b80a2c-ca6a-4850-9433-81e4d17ec5c1" providerId="ADAL" clId="{FCB448EA-6AB6-4D36-914C-E7A4A5CE42CA}" dt="2021-10-26T14:41:03.854" v="5489"/>
            <ac:spMkLst>
              <pc:docMk/>
              <pc:sldMasterMk cId="2365224563" sldId="2147483790"/>
              <pc:sldLayoutMk cId="57803049" sldId="2147483792"/>
              <ac:spMk id="135" creationId="{FB1B3F49-2D34-4B2A-8143-8FF9313EDD5E}"/>
            </ac:spMkLst>
          </pc:spChg>
          <pc:spChg chg="mod">
            <ac:chgData name="Bohms, H.M. (Michel)" userId="f0b80a2c-ca6a-4850-9433-81e4d17ec5c1" providerId="ADAL" clId="{FCB448EA-6AB6-4D36-914C-E7A4A5CE42CA}" dt="2021-10-26T14:41:03.855" v="5490"/>
            <ac:spMkLst>
              <pc:docMk/>
              <pc:sldMasterMk cId="2365224563" sldId="2147483790"/>
              <pc:sldLayoutMk cId="57803049" sldId="2147483792"/>
              <ac:spMk id="136" creationId="{90076CCB-0A34-4B58-AD13-14B30D4E58E6}"/>
            </ac:spMkLst>
          </pc:spChg>
          <pc:spChg chg="mod">
            <ac:chgData name="Bohms, H.M. (Michel)" userId="f0b80a2c-ca6a-4850-9433-81e4d17ec5c1" providerId="ADAL" clId="{FCB448EA-6AB6-4D36-914C-E7A4A5CE42CA}" dt="2021-10-26T14:41:03.855" v="5491"/>
            <ac:spMkLst>
              <pc:docMk/>
              <pc:sldMasterMk cId="2365224563" sldId="2147483790"/>
              <pc:sldLayoutMk cId="57803049" sldId="2147483792"/>
              <ac:spMk id="137" creationId="{6E4C1E79-BFB4-49E2-B8B4-704FE08A0221}"/>
            </ac:spMkLst>
          </pc:spChg>
          <pc:spChg chg="mod">
            <ac:chgData name="Bohms, H.M. (Michel)" userId="f0b80a2c-ca6a-4850-9433-81e4d17ec5c1" providerId="ADAL" clId="{FCB448EA-6AB6-4D36-914C-E7A4A5CE42CA}" dt="2021-10-26T14:41:03.856" v="5492"/>
            <ac:spMkLst>
              <pc:docMk/>
              <pc:sldMasterMk cId="2365224563" sldId="2147483790"/>
              <pc:sldLayoutMk cId="57803049" sldId="2147483792"/>
              <ac:spMk id="138" creationId="{DC76EBBF-0030-4AA1-BF10-48A92A06B59F}"/>
            </ac:spMkLst>
          </pc:spChg>
          <pc:spChg chg="mod">
            <ac:chgData name="Bohms, H.M. (Michel)" userId="f0b80a2c-ca6a-4850-9433-81e4d17ec5c1" providerId="ADAL" clId="{FCB448EA-6AB6-4D36-914C-E7A4A5CE42CA}" dt="2021-10-26T14:41:03.857" v="5493"/>
            <ac:spMkLst>
              <pc:docMk/>
              <pc:sldMasterMk cId="2365224563" sldId="2147483790"/>
              <pc:sldLayoutMk cId="57803049" sldId="2147483792"/>
              <ac:spMk id="139" creationId="{5017CD28-C2AF-4032-B589-1423BFA89F05}"/>
            </ac:spMkLst>
          </pc:spChg>
          <pc:spChg chg="mod">
            <ac:chgData name="Bohms, H.M. (Michel)" userId="f0b80a2c-ca6a-4850-9433-81e4d17ec5c1" providerId="ADAL" clId="{FCB448EA-6AB6-4D36-914C-E7A4A5CE42CA}" dt="2021-10-26T14:41:03.858" v="5494"/>
            <ac:spMkLst>
              <pc:docMk/>
              <pc:sldMasterMk cId="2365224563" sldId="2147483790"/>
              <pc:sldLayoutMk cId="57803049" sldId="2147483792"/>
              <ac:spMk id="140" creationId="{FBA4AAE8-8D5F-4224-B74C-AFE8DAA7B73B}"/>
            </ac:spMkLst>
          </pc:spChg>
          <pc:spChg chg="mod">
            <ac:chgData name="Bohms, H.M. (Michel)" userId="f0b80a2c-ca6a-4850-9433-81e4d17ec5c1" providerId="ADAL" clId="{FCB448EA-6AB6-4D36-914C-E7A4A5CE42CA}" dt="2021-10-26T14:41:03.859" v="5495"/>
            <ac:spMkLst>
              <pc:docMk/>
              <pc:sldMasterMk cId="2365224563" sldId="2147483790"/>
              <pc:sldLayoutMk cId="57803049" sldId="2147483792"/>
              <ac:spMk id="141" creationId="{6805760E-C026-4BB8-A85F-3C2FF927F6F4}"/>
            </ac:spMkLst>
          </pc:spChg>
          <pc:spChg chg="mod">
            <ac:chgData name="Bohms, H.M. (Michel)" userId="f0b80a2c-ca6a-4850-9433-81e4d17ec5c1" providerId="ADAL" clId="{FCB448EA-6AB6-4D36-914C-E7A4A5CE42CA}" dt="2021-10-26T14:41:03.860" v="5496"/>
            <ac:spMkLst>
              <pc:docMk/>
              <pc:sldMasterMk cId="2365224563" sldId="2147483790"/>
              <pc:sldLayoutMk cId="57803049" sldId="2147483792"/>
              <ac:spMk id="142" creationId="{230160BE-302E-4C96-96A3-7B349A370C8E}"/>
            </ac:spMkLst>
          </pc:spChg>
          <pc:spChg chg="mod">
            <ac:chgData name="Bohms, H.M. (Michel)" userId="f0b80a2c-ca6a-4850-9433-81e4d17ec5c1" providerId="ADAL" clId="{FCB448EA-6AB6-4D36-914C-E7A4A5CE42CA}" dt="2021-10-26T14:41:03.861" v="5497"/>
            <ac:spMkLst>
              <pc:docMk/>
              <pc:sldMasterMk cId="2365224563" sldId="2147483790"/>
              <pc:sldLayoutMk cId="57803049" sldId="2147483792"/>
              <ac:spMk id="143" creationId="{A7A2C18B-31F8-41AE-9CE0-F6E0827E24D3}"/>
            </ac:spMkLst>
          </pc:spChg>
          <pc:spChg chg="mod">
            <ac:chgData name="Bohms, H.M. (Michel)" userId="f0b80a2c-ca6a-4850-9433-81e4d17ec5c1" providerId="ADAL" clId="{FCB448EA-6AB6-4D36-914C-E7A4A5CE42CA}" dt="2021-10-26T14:41:03.861" v="5498"/>
            <ac:spMkLst>
              <pc:docMk/>
              <pc:sldMasterMk cId="2365224563" sldId="2147483790"/>
              <pc:sldLayoutMk cId="57803049" sldId="2147483792"/>
              <ac:spMk id="144" creationId="{5863A4F4-EC3F-4D3A-BA06-224079A5A54A}"/>
            </ac:spMkLst>
          </pc:spChg>
        </pc:sldLayoutChg>
        <pc:sldLayoutChg chg="modSp mod">
          <pc:chgData name="Bohms, H.M. (Michel)" userId="f0b80a2c-ca6a-4850-9433-81e4d17ec5c1" providerId="ADAL" clId="{FCB448EA-6AB6-4D36-914C-E7A4A5CE42CA}" dt="2021-10-26T14:41:03.892" v="5535" actId="790"/>
          <pc:sldLayoutMkLst>
            <pc:docMk/>
            <pc:sldMasterMk cId="2365224563" sldId="2147483790"/>
            <pc:sldLayoutMk cId="535687363" sldId="2147483793"/>
          </pc:sldLayoutMkLst>
          <pc:spChg chg="mod">
            <ac:chgData name="Bohms, H.M. (Michel)" userId="f0b80a2c-ca6a-4850-9433-81e4d17ec5c1" providerId="ADAL" clId="{FCB448EA-6AB6-4D36-914C-E7A4A5CE42CA}" dt="2021-10-26T14:41:03.867" v="5502"/>
            <ac:spMkLst>
              <pc:docMk/>
              <pc:sldMasterMk cId="2365224563" sldId="2147483790"/>
              <pc:sldLayoutMk cId="535687363" sldId="2147483793"/>
              <ac:spMk id="3" creationId="{00000000-0000-0000-0000-000000000000}"/>
            </ac:spMkLst>
          </pc:spChg>
          <pc:spChg chg="mod">
            <ac:chgData name="Bohms, H.M. (Michel)" userId="f0b80a2c-ca6a-4850-9433-81e4d17ec5c1" providerId="ADAL" clId="{FCB448EA-6AB6-4D36-914C-E7A4A5CE42CA}" dt="2021-10-26T14:41:03.866" v="5501" actId="790"/>
            <ac:spMkLst>
              <pc:docMk/>
              <pc:sldMasterMk cId="2365224563" sldId="2147483790"/>
              <pc:sldLayoutMk cId="535687363" sldId="2147483793"/>
              <ac:spMk id="5" creationId="{DA6621DD-BDCD-46CA-8A6F-90B3DC62D7E8}"/>
            </ac:spMkLst>
          </pc:spChg>
          <pc:spChg chg="mod">
            <ac:chgData name="Bohms, H.M. (Michel)" userId="f0b80a2c-ca6a-4850-9433-81e4d17ec5c1" providerId="ADAL" clId="{FCB448EA-6AB6-4D36-914C-E7A4A5CE42CA}" dt="2021-10-26T14:41:03.891" v="5534"/>
            <ac:spMkLst>
              <pc:docMk/>
              <pc:sldMasterMk cId="2365224563" sldId="2147483790"/>
              <pc:sldLayoutMk cId="535687363" sldId="2147483793"/>
              <ac:spMk id="6" creationId="{D087FE13-DC03-4A42-925F-D0677F5B0C5C}"/>
            </ac:spMkLst>
          </pc:spChg>
          <pc:spChg chg="mod">
            <ac:chgData name="Bohms, H.M. (Michel)" userId="f0b80a2c-ca6a-4850-9433-81e4d17ec5c1" providerId="ADAL" clId="{FCB448EA-6AB6-4D36-914C-E7A4A5CE42CA}" dt="2021-10-26T14:41:03.892" v="5535" actId="790"/>
            <ac:spMkLst>
              <pc:docMk/>
              <pc:sldMasterMk cId="2365224563" sldId="2147483790"/>
              <pc:sldLayoutMk cId="535687363" sldId="2147483793"/>
              <ac:spMk id="7" creationId="{8DF4131D-4D75-4BED-8DFA-0D0179676F7F}"/>
            </ac:spMkLst>
          </pc:spChg>
          <pc:spChg chg="mod">
            <ac:chgData name="Bohms, H.M. (Michel)" userId="f0b80a2c-ca6a-4850-9433-81e4d17ec5c1" providerId="ADAL" clId="{FCB448EA-6AB6-4D36-914C-E7A4A5CE42CA}" dt="2021-10-26T14:41:03.881" v="5518"/>
            <ac:spMkLst>
              <pc:docMk/>
              <pc:sldMasterMk cId="2365224563" sldId="2147483790"/>
              <pc:sldLayoutMk cId="535687363" sldId="2147483793"/>
              <ac:spMk id="37" creationId="{159BAF31-401A-4522-8239-DF2606BF8C84}"/>
            </ac:spMkLst>
          </pc:spChg>
          <pc:spChg chg="mod">
            <ac:chgData name="Bohms, H.M. (Michel)" userId="f0b80a2c-ca6a-4850-9433-81e4d17ec5c1" providerId="ADAL" clId="{FCB448EA-6AB6-4D36-914C-E7A4A5CE42CA}" dt="2021-10-26T14:41:03.881" v="5519"/>
            <ac:spMkLst>
              <pc:docMk/>
              <pc:sldMasterMk cId="2365224563" sldId="2147483790"/>
              <pc:sldLayoutMk cId="535687363" sldId="2147483793"/>
              <ac:spMk id="38" creationId="{7699DD38-CBE1-49F3-B134-D210BF837DBC}"/>
            </ac:spMkLst>
          </pc:spChg>
          <pc:spChg chg="mod">
            <ac:chgData name="Bohms, H.M. (Michel)" userId="f0b80a2c-ca6a-4850-9433-81e4d17ec5c1" providerId="ADAL" clId="{FCB448EA-6AB6-4D36-914C-E7A4A5CE42CA}" dt="2021-10-26T14:41:03.882" v="5520"/>
            <ac:spMkLst>
              <pc:docMk/>
              <pc:sldMasterMk cId="2365224563" sldId="2147483790"/>
              <pc:sldLayoutMk cId="535687363" sldId="2147483793"/>
              <ac:spMk id="39" creationId="{139E2BA3-2E7E-4A78-9EC4-D3DAD4BBE7B0}"/>
            </ac:spMkLst>
          </pc:spChg>
          <pc:spChg chg="mod">
            <ac:chgData name="Bohms, H.M. (Michel)" userId="f0b80a2c-ca6a-4850-9433-81e4d17ec5c1" providerId="ADAL" clId="{FCB448EA-6AB6-4D36-914C-E7A4A5CE42CA}" dt="2021-10-26T14:41:03.883" v="5521"/>
            <ac:spMkLst>
              <pc:docMk/>
              <pc:sldMasterMk cId="2365224563" sldId="2147483790"/>
              <pc:sldLayoutMk cId="535687363" sldId="2147483793"/>
              <ac:spMk id="40" creationId="{38FB84D3-2688-4F98-9FA5-C5F2C41CB727}"/>
            </ac:spMkLst>
          </pc:spChg>
          <pc:spChg chg="mod">
            <ac:chgData name="Bohms, H.M. (Michel)" userId="f0b80a2c-ca6a-4850-9433-81e4d17ec5c1" providerId="ADAL" clId="{FCB448EA-6AB6-4D36-914C-E7A4A5CE42CA}" dt="2021-10-26T14:41:03.884" v="5522"/>
            <ac:spMkLst>
              <pc:docMk/>
              <pc:sldMasterMk cId="2365224563" sldId="2147483790"/>
              <pc:sldLayoutMk cId="535687363" sldId="2147483793"/>
              <ac:spMk id="41" creationId="{00A315A9-D390-4556-A3F2-7E26F96CB535}"/>
            </ac:spMkLst>
          </pc:spChg>
          <pc:spChg chg="mod">
            <ac:chgData name="Bohms, H.M. (Michel)" userId="f0b80a2c-ca6a-4850-9433-81e4d17ec5c1" providerId="ADAL" clId="{FCB448EA-6AB6-4D36-914C-E7A4A5CE42CA}" dt="2021-10-26T14:41:03.884" v="5523"/>
            <ac:spMkLst>
              <pc:docMk/>
              <pc:sldMasterMk cId="2365224563" sldId="2147483790"/>
              <pc:sldLayoutMk cId="535687363" sldId="2147483793"/>
              <ac:spMk id="42" creationId="{549A183C-5680-4674-966F-9F9037BAB937}"/>
            </ac:spMkLst>
          </pc:spChg>
          <pc:spChg chg="mod">
            <ac:chgData name="Bohms, H.M. (Michel)" userId="f0b80a2c-ca6a-4850-9433-81e4d17ec5c1" providerId="ADAL" clId="{FCB448EA-6AB6-4D36-914C-E7A4A5CE42CA}" dt="2021-10-26T14:41:03.885" v="5524"/>
            <ac:spMkLst>
              <pc:docMk/>
              <pc:sldMasterMk cId="2365224563" sldId="2147483790"/>
              <pc:sldLayoutMk cId="535687363" sldId="2147483793"/>
              <ac:spMk id="43" creationId="{CFC607E6-BA85-4065-910B-042AA1A77F40}"/>
            </ac:spMkLst>
          </pc:spChg>
          <pc:spChg chg="mod">
            <ac:chgData name="Bohms, H.M. (Michel)" userId="f0b80a2c-ca6a-4850-9433-81e4d17ec5c1" providerId="ADAL" clId="{FCB448EA-6AB6-4D36-914C-E7A4A5CE42CA}" dt="2021-10-26T14:41:03.885" v="5525"/>
            <ac:spMkLst>
              <pc:docMk/>
              <pc:sldMasterMk cId="2365224563" sldId="2147483790"/>
              <pc:sldLayoutMk cId="535687363" sldId="2147483793"/>
              <ac:spMk id="44" creationId="{943BB5C3-FAA3-48A0-941A-CC3CDDD055B8}"/>
            </ac:spMkLst>
          </pc:spChg>
          <pc:spChg chg="mod">
            <ac:chgData name="Bohms, H.M. (Michel)" userId="f0b80a2c-ca6a-4850-9433-81e4d17ec5c1" providerId="ADAL" clId="{FCB448EA-6AB6-4D36-914C-E7A4A5CE42CA}" dt="2021-10-26T14:41:03.885" v="5526"/>
            <ac:spMkLst>
              <pc:docMk/>
              <pc:sldMasterMk cId="2365224563" sldId="2147483790"/>
              <pc:sldLayoutMk cId="535687363" sldId="2147483793"/>
              <ac:spMk id="45" creationId="{EF601F0D-CE41-43DA-B00B-A7D60F7DA54D}"/>
            </ac:spMkLst>
          </pc:spChg>
          <pc:spChg chg="mod">
            <ac:chgData name="Bohms, H.M. (Michel)" userId="f0b80a2c-ca6a-4850-9433-81e4d17ec5c1" providerId="ADAL" clId="{FCB448EA-6AB6-4D36-914C-E7A4A5CE42CA}" dt="2021-10-26T14:41:03.886" v="5527"/>
            <ac:spMkLst>
              <pc:docMk/>
              <pc:sldMasterMk cId="2365224563" sldId="2147483790"/>
              <pc:sldLayoutMk cId="535687363" sldId="2147483793"/>
              <ac:spMk id="46" creationId="{E1D3C620-65F9-41B7-AA68-735B7415C21E}"/>
            </ac:spMkLst>
          </pc:spChg>
          <pc:spChg chg="mod">
            <ac:chgData name="Bohms, H.M. (Michel)" userId="f0b80a2c-ca6a-4850-9433-81e4d17ec5c1" providerId="ADAL" clId="{FCB448EA-6AB6-4D36-914C-E7A4A5CE42CA}" dt="2021-10-26T14:41:03.886" v="5528"/>
            <ac:spMkLst>
              <pc:docMk/>
              <pc:sldMasterMk cId="2365224563" sldId="2147483790"/>
              <pc:sldLayoutMk cId="535687363" sldId="2147483793"/>
              <ac:spMk id="47" creationId="{3C04333A-416D-4964-954C-3521DDB3317E}"/>
            </ac:spMkLst>
          </pc:spChg>
          <pc:spChg chg="mod">
            <ac:chgData name="Bohms, H.M. (Michel)" userId="f0b80a2c-ca6a-4850-9433-81e4d17ec5c1" providerId="ADAL" clId="{FCB448EA-6AB6-4D36-914C-E7A4A5CE42CA}" dt="2021-10-26T14:41:03.887" v="5529"/>
            <ac:spMkLst>
              <pc:docMk/>
              <pc:sldMasterMk cId="2365224563" sldId="2147483790"/>
              <pc:sldLayoutMk cId="535687363" sldId="2147483793"/>
              <ac:spMk id="48" creationId="{4FC49E30-4FA8-4F0A-944A-6C1A822C18A5}"/>
            </ac:spMkLst>
          </pc:spChg>
          <pc:spChg chg="mod">
            <ac:chgData name="Bohms, H.M. (Michel)" userId="f0b80a2c-ca6a-4850-9433-81e4d17ec5c1" providerId="ADAL" clId="{FCB448EA-6AB6-4D36-914C-E7A4A5CE42CA}" dt="2021-10-26T14:41:03.887" v="5530"/>
            <ac:spMkLst>
              <pc:docMk/>
              <pc:sldMasterMk cId="2365224563" sldId="2147483790"/>
              <pc:sldLayoutMk cId="535687363" sldId="2147483793"/>
              <ac:spMk id="49" creationId="{8E23D2B4-97F7-4CE2-BC69-CEC7CBDC49ED}"/>
            </ac:spMkLst>
          </pc:spChg>
          <pc:spChg chg="mod">
            <ac:chgData name="Bohms, H.M. (Michel)" userId="f0b80a2c-ca6a-4850-9433-81e4d17ec5c1" providerId="ADAL" clId="{FCB448EA-6AB6-4D36-914C-E7A4A5CE42CA}" dt="2021-10-26T14:41:03.888" v="5531"/>
            <ac:spMkLst>
              <pc:docMk/>
              <pc:sldMasterMk cId="2365224563" sldId="2147483790"/>
              <pc:sldLayoutMk cId="535687363" sldId="2147483793"/>
              <ac:spMk id="50" creationId="{B98D1A3C-5F1B-4B81-8873-18B6470606EC}"/>
            </ac:spMkLst>
          </pc:spChg>
          <pc:spChg chg="mod">
            <ac:chgData name="Bohms, H.M. (Michel)" userId="f0b80a2c-ca6a-4850-9433-81e4d17ec5c1" providerId="ADAL" clId="{FCB448EA-6AB6-4D36-914C-E7A4A5CE42CA}" dt="2021-10-26T14:41:03.889" v="5532"/>
            <ac:spMkLst>
              <pc:docMk/>
              <pc:sldMasterMk cId="2365224563" sldId="2147483790"/>
              <pc:sldLayoutMk cId="535687363" sldId="2147483793"/>
              <ac:spMk id="51" creationId="{B29D1E31-7886-4731-8E0D-12B2188B6ACE}"/>
            </ac:spMkLst>
          </pc:spChg>
          <pc:spChg chg="mod">
            <ac:chgData name="Bohms, H.M. (Michel)" userId="f0b80a2c-ca6a-4850-9433-81e4d17ec5c1" providerId="ADAL" clId="{FCB448EA-6AB6-4D36-914C-E7A4A5CE42CA}" dt="2021-10-26T14:41:03.890" v="5533"/>
            <ac:spMkLst>
              <pc:docMk/>
              <pc:sldMasterMk cId="2365224563" sldId="2147483790"/>
              <pc:sldLayoutMk cId="535687363" sldId="2147483793"/>
              <ac:spMk id="52" creationId="{A338A0D5-3C79-4D00-BF67-5930E6B0A414}"/>
            </ac:spMkLst>
          </pc:spChg>
          <pc:spChg chg="mod">
            <ac:chgData name="Bohms, H.M. (Michel)" userId="f0b80a2c-ca6a-4850-9433-81e4d17ec5c1" providerId="ADAL" clId="{FCB448EA-6AB6-4D36-914C-E7A4A5CE42CA}" dt="2021-10-26T14:41:03.868" v="5503"/>
            <ac:spMkLst>
              <pc:docMk/>
              <pc:sldMasterMk cId="2365224563" sldId="2147483790"/>
              <pc:sldLayoutMk cId="535687363" sldId="2147483793"/>
              <ac:spMk id="130" creationId="{09139BB3-0E95-42DB-B5FD-B804238C47E7}"/>
            </ac:spMkLst>
          </pc:spChg>
          <pc:spChg chg="mod">
            <ac:chgData name="Bohms, H.M. (Michel)" userId="f0b80a2c-ca6a-4850-9433-81e4d17ec5c1" providerId="ADAL" clId="{FCB448EA-6AB6-4D36-914C-E7A4A5CE42CA}" dt="2021-10-26T14:41:03.868" v="5504"/>
            <ac:spMkLst>
              <pc:docMk/>
              <pc:sldMasterMk cId="2365224563" sldId="2147483790"/>
              <pc:sldLayoutMk cId="535687363" sldId="2147483793"/>
              <ac:spMk id="131" creationId="{0193F33A-B169-4E6C-A0E4-1C401F03326A}"/>
            </ac:spMkLst>
          </pc:spChg>
          <pc:spChg chg="mod">
            <ac:chgData name="Bohms, H.M. (Michel)" userId="f0b80a2c-ca6a-4850-9433-81e4d17ec5c1" providerId="ADAL" clId="{FCB448EA-6AB6-4D36-914C-E7A4A5CE42CA}" dt="2021-10-26T14:41:03.869" v="5505"/>
            <ac:spMkLst>
              <pc:docMk/>
              <pc:sldMasterMk cId="2365224563" sldId="2147483790"/>
              <pc:sldLayoutMk cId="535687363" sldId="2147483793"/>
              <ac:spMk id="132" creationId="{CFDDF722-2134-44DD-9F42-55A2163355CF}"/>
            </ac:spMkLst>
          </pc:spChg>
          <pc:spChg chg="mod">
            <ac:chgData name="Bohms, H.M. (Michel)" userId="f0b80a2c-ca6a-4850-9433-81e4d17ec5c1" providerId="ADAL" clId="{FCB448EA-6AB6-4D36-914C-E7A4A5CE42CA}" dt="2021-10-26T14:41:03.870" v="5506"/>
            <ac:spMkLst>
              <pc:docMk/>
              <pc:sldMasterMk cId="2365224563" sldId="2147483790"/>
              <pc:sldLayoutMk cId="535687363" sldId="2147483793"/>
              <ac:spMk id="133" creationId="{E2A18408-6710-416E-8413-E2AF616D91BC}"/>
            </ac:spMkLst>
          </pc:spChg>
          <pc:spChg chg="mod">
            <ac:chgData name="Bohms, H.M. (Michel)" userId="f0b80a2c-ca6a-4850-9433-81e4d17ec5c1" providerId="ADAL" clId="{FCB448EA-6AB6-4D36-914C-E7A4A5CE42CA}" dt="2021-10-26T14:41:03.870" v="5507"/>
            <ac:spMkLst>
              <pc:docMk/>
              <pc:sldMasterMk cId="2365224563" sldId="2147483790"/>
              <pc:sldLayoutMk cId="535687363" sldId="2147483793"/>
              <ac:spMk id="134" creationId="{432466DB-08EE-4A9B-B739-16F0BD593113}"/>
            </ac:spMkLst>
          </pc:spChg>
          <pc:spChg chg="mod">
            <ac:chgData name="Bohms, H.M. (Michel)" userId="f0b80a2c-ca6a-4850-9433-81e4d17ec5c1" providerId="ADAL" clId="{FCB448EA-6AB6-4D36-914C-E7A4A5CE42CA}" dt="2021-10-26T14:41:03.871" v="5508"/>
            <ac:spMkLst>
              <pc:docMk/>
              <pc:sldMasterMk cId="2365224563" sldId="2147483790"/>
              <pc:sldLayoutMk cId="535687363" sldId="2147483793"/>
              <ac:spMk id="135" creationId="{FB1B3F49-2D34-4B2A-8143-8FF9313EDD5E}"/>
            </ac:spMkLst>
          </pc:spChg>
          <pc:spChg chg="mod">
            <ac:chgData name="Bohms, H.M. (Michel)" userId="f0b80a2c-ca6a-4850-9433-81e4d17ec5c1" providerId="ADAL" clId="{FCB448EA-6AB6-4D36-914C-E7A4A5CE42CA}" dt="2021-10-26T14:41:03.872" v="5509"/>
            <ac:spMkLst>
              <pc:docMk/>
              <pc:sldMasterMk cId="2365224563" sldId="2147483790"/>
              <pc:sldLayoutMk cId="535687363" sldId="2147483793"/>
              <ac:spMk id="136" creationId="{90076CCB-0A34-4B58-AD13-14B30D4E58E6}"/>
            </ac:spMkLst>
          </pc:spChg>
          <pc:spChg chg="mod">
            <ac:chgData name="Bohms, H.M. (Michel)" userId="f0b80a2c-ca6a-4850-9433-81e4d17ec5c1" providerId="ADAL" clId="{FCB448EA-6AB6-4D36-914C-E7A4A5CE42CA}" dt="2021-10-26T14:41:03.873" v="5510"/>
            <ac:spMkLst>
              <pc:docMk/>
              <pc:sldMasterMk cId="2365224563" sldId="2147483790"/>
              <pc:sldLayoutMk cId="535687363" sldId="2147483793"/>
              <ac:spMk id="137" creationId="{6E4C1E79-BFB4-49E2-B8B4-704FE08A0221}"/>
            </ac:spMkLst>
          </pc:spChg>
          <pc:spChg chg="mod">
            <ac:chgData name="Bohms, H.M. (Michel)" userId="f0b80a2c-ca6a-4850-9433-81e4d17ec5c1" providerId="ADAL" clId="{FCB448EA-6AB6-4D36-914C-E7A4A5CE42CA}" dt="2021-10-26T14:41:03.874" v="5511"/>
            <ac:spMkLst>
              <pc:docMk/>
              <pc:sldMasterMk cId="2365224563" sldId="2147483790"/>
              <pc:sldLayoutMk cId="535687363" sldId="2147483793"/>
              <ac:spMk id="138" creationId="{DC76EBBF-0030-4AA1-BF10-48A92A06B59F}"/>
            </ac:spMkLst>
          </pc:spChg>
          <pc:spChg chg="mod">
            <ac:chgData name="Bohms, H.M. (Michel)" userId="f0b80a2c-ca6a-4850-9433-81e4d17ec5c1" providerId="ADAL" clId="{FCB448EA-6AB6-4D36-914C-E7A4A5CE42CA}" dt="2021-10-26T14:41:03.875" v="5512"/>
            <ac:spMkLst>
              <pc:docMk/>
              <pc:sldMasterMk cId="2365224563" sldId="2147483790"/>
              <pc:sldLayoutMk cId="535687363" sldId="2147483793"/>
              <ac:spMk id="139" creationId="{5017CD28-C2AF-4032-B589-1423BFA89F05}"/>
            </ac:spMkLst>
          </pc:spChg>
          <pc:spChg chg="mod">
            <ac:chgData name="Bohms, H.M. (Michel)" userId="f0b80a2c-ca6a-4850-9433-81e4d17ec5c1" providerId="ADAL" clId="{FCB448EA-6AB6-4D36-914C-E7A4A5CE42CA}" dt="2021-10-26T14:41:03.876" v="5513"/>
            <ac:spMkLst>
              <pc:docMk/>
              <pc:sldMasterMk cId="2365224563" sldId="2147483790"/>
              <pc:sldLayoutMk cId="535687363" sldId="2147483793"/>
              <ac:spMk id="140" creationId="{FBA4AAE8-8D5F-4224-B74C-AFE8DAA7B73B}"/>
            </ac:spMkLst>
          </pc:spChg>
          <pc:spChg chg="mod">
            <ac:chgData name="Bohms, H.M. (Michel)" userId="f0b80a2c-ca6a-4850-9433-81e4d17ec5c1" providerId="ADAL" clId="{FCB448EA-6AB6-4D36-914C-E7A4A5CE42CA}" dt="2021-10-26T14:41:03.877" v="5514"/>
            <ac:spMkLst>
              <pc:docMk/>
              <pc:sldMasterMk cId="2365224563" sldId="2147483790"/>
              <pc:sldLayoutMk cId="535687363" sldId="2147483793"/>
              <ac:spMk id="141" creationId="{6805760E-C026-4BB8-A85F-3C2FF927F6F4}"/>
            </ac:spMkLst>
          </pc:spChg>
          <pc:spChg chg="mod">
            <ac:chgData name="Bohms, H.M. (Michel)" userId="f0b80a2c-ca6a-4850-9433-81e4d17ec5c1" providerId="ADAL" clId="{FCB448EA-6AB6-4D36-914C-E7A4A5CE42CA}" dt="2021-10-26T14:41:03.878" v="5515"/>
            <ac:spMkLst>
              <pc:docMk/>
              <pc:sldMasterMk cId="2365224563" sldId="2147483790"/>
              <pc:sldLayoutMk cId="535687363" sldId="2147483793"/>
              <ac:spMk id="142" creationId="{230160BE-302E-4C96-96A3-7B349A370C8E}"/>
            </ac:spMkLst>
          </pc:spChg>
          <pc:spChg chg="mod">
            <ac:chgData name="Bohms, H.M. (Michel)" userId="f0b80a2c-ca6a-4850-9433-81e4d17ec5c1" providerId="ADAL" clId="{FCB448EA-6AB6-4D36-914C-E7A4A5CE42CA}" dt="2021-10-26T14:41:03.879" v="5516"/>
            <ac:spMkLst>
              <pc:docMk/>
              <pc:sldMasterMk cId="2365224563" sldId="2147483790"/>
              <pc:sldLayoutMk cId="535687363" sldId="2147483793"/>
              <ac:spMk id="143" creationId="{A7A2C18B-31F8-41AE-9CE0-F6E0827E24D3}"/>
            </ac:spMkLst>
          </pc:spChg>
          <pc:spChg chg="mod">
            <ac:chgData name="Bohms, H.M. (Michel)" userId="f0b80a2c-ca6a-4850-9433-81e4d17ec5c1" providerId="ADAL" clId="{FCB448EA-6AB6-4D36-914C-E7A4A5CE42CA}" dt="2021-10-26T14:41:03.880" v="5517"/>
            <ac:spMkLst>
              <pc:docMk/>
              <pc:sldMasterMk cId="2365224563" sldId="2147483790"/>
              <pc:sldLayoutMk cId="535687363" sldId="2147483793"/>
              <ac:spMk id="144" creationId="{5863A4F4-EC3F-4D3A-BA06-224079A5A54A}"/>
            </ac:spMkLst>
          </pc:spChg>
        </pc:sldLayoutChg>
        <pc:sldLayoutChg chg="modSp mod">
          <pc:chgData name="Bohms, H.M. (Michel)" userId="f0b80a2c-ca6a-4850-9433-81e4d17ec5c1" providerId="ADAL" clId="{FCB448EA-6AB6-4D36-914C-E7A4A5CE42CA}" dt="2021-10-26T14:41:03.913" v="5557" actId="790"/>
          <pc:sldLayoutMkLst>
            <pc:docMk/>
            <pc:sldMasterMk cId="2365224563" sldId="2147483790"/>
            <pc:sldLayoutMk cId="2242953054" sldId="2147483794"/>
          </pc:sldLayoutMkLst>
          <pc:spChg chg="mod">
            <ac:chgData name="Bohms, H.M. (Michel)" userId="f0b80a2c-ca6a-4850-9433-81e4d17ec5c1" providerId="ADAL" clId="{FCB448EA-6AB6-4D36-914C-E7A4A5CE42CA}" dt="2021-10-26T14:41:03.913" v="5557" actId="790"/>
            <ac:spMkLst>
              <pc:docMk/>
              <pc:sldMasterMk cId="2365224563" sldId="2147483790"/>
              <pc:sldLayoutMk cId="2242953054" sldId="2147483794"/>
              <ac:spMk id="3" creationId="{EFCCF823-7238-4294-BB30-94DBE70D63E2}"/>
            </ac:spMkLst>
          </pc:spChg>
          <pc:spChg chg="mod">
            <ac:chgData name="Bohms, H.M. (Michel)" userId="f0b80a2c-ca6a-4850-9433-81e4d17ec5c1" providerId="ADAL" clId="{FCB448EA-6AB6-4D36-914C-E7A4A5CE42CA}" dt="2021-10-26T14:41:03.898" v="5539" actId="790"/>
            <ac:spMkLst>
              <pc:docMk/>
              <pc:sldMasterMk cId="2365224563" sldId="2147483790"/>
              <pc:sldLayoutMk cId="2242953054" sldId="2147483794"/>
              <ac:spMk id="5" creationId="{DA6621DD-BDCD-46CA-8A6F-90B3DC62D7E8}"/>
            </ac:spMkLst>
          </pc:spChg>
          <pc:spChg chg="mod">
            <ac:chgData name="Bohms, H.M. (Michel)" userId="f0b80a2c-ca6a-4850-9433-81e4d17ec5c1" providerId="ADAL" clId="{FCB448EA-6AB6-4D36-914C-E7A4A5CE42CA}" dt="2021-10-26T14:41:03.911" v="5556"/>
            <ac:spMkLst>
              <pc:docMk/>
              <pc:sldMasterMk cId="2365224563" sldId="2147483790"/>
              <pc:sldLayoutMk cId="2242953054" sldId="2147483794"/>
              <ac:spMk id="6" creationId="{D087FE13-DC03-4A42-925F-D0677F5B0C5C}"/>
            </ac:spMkLst>
          </pc:spChg>
          <pc:spChg chg="mod">
            <ac:chgData name="Bohms, H.M. (Michel)" userId="f0b80a2c-ca6a-4850-9433-81e4d17ec5c1" providerId="ADAL" clId="{FCB448EA-6AB6-4D36-914C-E7A4A5CE42CA}" dt="2021-10-26T14:41:03.895" v="5538"/>
            <ac:spMkLst>
              <pc:docMk/>
              <pc:sldMasterMk cId="2365224563" sldId="2147483790"/>
              <pc:sldLayoutMk cId="2242953054" sldId="2147483794"/>
              <ac:spMk id="111" creationId="{861D1119-6588-4798-BC08-253A6E15E209}"/>
            </ac:spMkLst>
          </pc:spChg>
          <pc:spChg chg="mod">
            <ac:chgData name="Bohms, H.M. (Michel)" userId="f0b80a2c-ca6a-4850-9433-81e4d17ec5c1" providerId="ADAL" clId="{FCB448EA-6AB6-4D36-914C-E7A4A5CE42CA}" dt="2021-10-26T14:41:03.899" v="5540"/>
            <ac:spMkLst>
              <pc:docMk/>
              <pc:sldMasterMk cId="2365224563" sldId="2147483790"/>
              <pc:sldLayoutMk cId="2242953054" sldId="2147483794"/>
              <ac:spMk id="194" creationId="{38DAAFB3-FE3F-42B4-8C88-5F57FE159942}"/>
            </ac:spMkLst>
          </pc:spChg>
          <pc:spChg chg="mod">
            <ac:chgData name="Bohms, H.M. (Michel)" userId="f0b80a2c-ca6a-4850-9433-81e4d17ec5c1" providerId="ADAL" clId="{FCB448EA-6AB6-4D36-914C-E7A4A5CE42CA}" dt="2021-10-26T14:41:03.900" v="5541"/>
            <ac:spMkLst>
              <pc:docMk/>
              <pc:sldMasterMk cId="2365224563" sldId="2147483790"/>
              <pc:sldLayoutMk cId="2242953054" sldId="2147483794"/>
              <ac:spMk id="196" creationId="{63194F65-4913-4057-BB8C-63650510F928}"/>
            </ac:spMkLst>
          </pc:spChg>
          <pc:spChg chg="mod">
            <ac:chgData name="Bohms, H.M. (Michel)" userId="f0b80a2c-ca6a-4850-9433-81e4d17ec5c1" providerId="ADAL" clId="{FCB448EA-6AB6-4D36-914C-E7A4A5CE42CA}" dt="2021-10-26T14:41:03.900" v="5542"/>
            <ac:spMkLst>
              <pc:docMk/>
              <pc:sldMasterMk cId="2365224563" sldId="2147483790"/>
              <pc:sldLayoutMk cId="2242953054" sldId="2147483794"/>
              <ac:spMk id="198" creationId="{EDFBFD0F-E3DF-40DE-A4EA-70517F0C31D4}"/>
            </ac:spMkLst>
          </pc:spChg>
          <pc:spChg chg="mod">
            <ac:chgData name="Bohms, H.M. (Michel)" userId="f0b80a2c-ca6a-4850-9433-81e4d17ec5c1" providerId="ADAL" clId="{FCB448EA-6AB6-4D36-914C-E7A4A5CE42CA}" dt="2021-10-26T14:41:03.901" v="5543"/>
            <ac:spMkLst>
              <pc:docMk/>
              <pc:sldMasterMk cId="2365224563" sldId="2147483790"/>
              <pc:sldLayoutMk cId="2242953054" sldId="2147483794"/>
              <ac:spMk id="199" creationId="{AA1338BD-D74F-4D33-A0AA-732C5CEECEE6}"/>
            </ac:spMkLst>
          </pc:spChg>
          <pc:spChg chg="mod">
            <ac:chgData name="Bohms, H.M. (Michel)" userId="f0b80a2c-ca6a-4850-9433-81e4d17ec5c1" providerId="ADAL" clId="{FCB448EA-6AB6-4D36-914C-E7A4A5CE42CA}" dt="2021-10-26T14:41:03.902" v="5544"/>
            <ac:spMkLst>
              <pc:docMk/>
              <pc:sldMasterMk cId="2365224563" sldId="2147483790"/>
              <pc:sldLayoutMk cId="2242953054" sldId="2147483794"/>
              <ac:spMk id="202" creationId="{D8BD77BF-EE76-4C86-8C42-AAED35B3ECEF}"/>
            </ac:spMkLst>
          </pc:spChg>
          <pc:spChg chg="mod">
            <ac:chgData name="Bohms, H.M. (Michel)" userId="f0b80a2c-ca6a-4850-9433-81e4d17ec5c1" providerId="ADAL" clId="{FCB448EA-6AB6-4D36-914C-E7A4A5CE42CA}" dt="2021-10-26T14:41:03.903" v="5545"/>
            <ac:spMkLst>
              <pc:docMk/>
              <pc:sldMasterMk cId="2365224563" sldId="2147483790"/>
              <pc:sldLayoutMk cId="2242953054" sldId="2147483794"/>
              <ac:spMk id="205" creationId="{1CADDF18-E1F3-4688-B673-DA01A82C35DA}"/>
            </ac:spMkLst>
          </pc:spChg>
          <pc:spChg chg="mod">
            <ac:chgData name="Bohms, H.M. (Michel)" userId="f0b80a2c-ca6a-4850-9433-81e4d17ec5c1" providerId="ADAL" clId="{FCB448EA-6AB6-4D36-914C-E7A4A5CE42CA}" dt="2021-10-26T14:41:03.903" v="5546"/>
            <ac:spMkLst>
              <pc:docMk/>
              <pc:sldMasterMk cId="2365224563" sldId="2147483790"/>
              <pc:sldLayoutMk cId="2242953054" sldId="2147483794"/>
              <ac:spMk id="206" creationId="{52D8BE35-EE34-483E-9F61-B3B506AB2D23}"/>
            </ac:spMkLst>
          </pc:spChg>
          <pc:spChg chg="mod">
            <ac:chgData name="Bohms, H.M. (Michel)" userId="f0b80a2c-ca6a-4850-9433-81e4d17ec5c1" providerId="ADAL" clId="{FCB448EA-6AB6-4D36-914C-E7A4A5CE42CA}" dt="2021-10-26T14:41:03.904" v="5547"/>
            <ac:spMkLst>
              <pc:docMk/>
              <pc:sldMasterMk cId="2365224563" sldId="2147483790"/>
              <pc:sldLayoutMk cId="2242953054" sldId="2147483794"/>
              <ac:spMk id="207" creationId="{5E7A15D2-B2DE-4272-B195-FEACB5039ADA}"/>
            </ac:spMkLst>
          </pc:spChg>
          <pc:spChg chg="mod">
            <ac:chgData name="Bohms, H.M. (Michel)" userId="f0b80a2c-ca6a-4850-9433-81e4d17ec5c1" providerId="ADAL" clId="{FCB448EA-6AB6-4D36-914C-E7A4A5CE42CA}" dt="2021-10-26T14:41:03.905" v="5548"/>
            <ac:spMkLst>
              <pc:docMk/>
              <pc:sldMasterMk cId="2365224563" sldId="2147483790"/>
              <pc:sldLayoutMk cId="2242953054" sldId="2147483794"/>
              <ac:spMk id="209" creationId="{838BD367-3AB3-4103-B0B3-41A6FB16CA0D}"/>
            </ac:spMkLst>
          </pc:spChg>
          <pc:spChg chg="mod">
            <ac:chgData name="Bohms, H.M. (Michel)" userId="f0b80a2c-ca6a-4850-9433-81e4d17ec5c1" providerId="ADAL" clId="{FCB448EA-6AB6-4D36-914C-E7A4A5CE42CA}" dt="2021-10-26T14:41:03.905" v="5549"/>
            <ac:spMkLst>
              <pc:docMk/>
              <pc:sldMasterMk cId="2365224563" sldId="2147483790"/>
              <pc:sldLayoutMk cId="2242953054" sldId="2147483794"/>
              <ac:spMk id="210" creationId="{9D885620-24E7-4EED-92BA-D84C42CA9FE8}"/>
            </ac:spMkLst>
          </pc:spChg>
          <pc:spChg chg="mod">
            <ac:chgData name="Bohms, H.M. (Michel)" userId="f0b80a2c-ca6a-4850-9433-81e4d17ec5c1" providerId="ADAL" clId="{FCB448EA-6AB6-4D36-914C-E7A4A5CE42CA}" dt="2021-10-26T14:41:03.906" v="5550"/>
            <ac:spMkLst>
              <pc:docMk/>
              <pc:sldMasterMk cId="2365224563" sldId="2147483790"/>
              <pc:sldLayoutMk cId="2242953054" sldId="2147483794"/>
              <ac:spMk id="211" creationId="{FF8C5A71-C2E3-4782-84CC-3FFEAB0CE736}"/>
            </ac:spMkLst>
          </pc:spChg>
          <pc:spChg chg="mod">
            <ac:chgData name="Bohms, H.M. (Michel)" userId="f0b80a2c-ca6a-4850-9433-81e4d17ec5c1" providerId="ADAL" clId="{FCB448EA-6AB6-4D36-914C-E7A4A5CE42CA}" dt="2021-10-26T14:41:03.907" v="5551"/>
            <ac:spMkLst>
              <pc:docMk/>
              <pc:sldMasterMk cId="2365224563" sldId="2147483790"/>
              <pc:sldLayoutMk cId="2242953054" sldId="2147483794"/>
              <ac:spMk id="212" creationId="{C5FF5094-5908-416A-AD8F-E96EC6C96AB9}"/>
            </ac:spMkLst>
          </pc:spChg>
          <pc:spChg chg="mod">
            <ac:chgData name="Bohms, H.M. (Michel)" userId="f0b80a2c-ca6a-4850-9433-81e4d17ec5c1" providerId="ADAL" clId="{FCB448EA-6AB6-4D36-914C-E7A4A5CE42CA}" dt="2021-10-26T14:41:03.908" v="5552"/>
            <ac:spMkLst>
              <pc:docMk/>
              <pc:sldMasterMk cId="2365224563" sldId="2147483790"/>
              <pc:sldLayoutMk cId="2242953054" sldId="2147483794"/>
              <ac:spMk id="272" creationId="{DE4556A3-849B-4A2C-8A2B-B908E27280C5}"/>
            </ac:spMkLst>
          </pc:spChg>
          <pc:spChg chg="mod">
            <ac:chgData name="Bohms, H.M. (Michel)" userId="f0b80a2c-ca6a-4850-9433-81e4d17ec5c1" providerId="ADAL" clId="{FCB448EA-6AB6-4D36-914C-E7A4A5CE42CA}" dt="2021-10-26T14:41:03.909" v="5553"/>
            <ac:spMkLst>
              <pc:docMk/>
              <pc:sldMasterMk cId="2365224563" sldId="2147483790"/>
              <pc:sldLayoutMk cId="2242953054" sldId="2147483794"/>
              <ac:spMk id="273" creationId="{93978440-5C6F-4E40-B7A0-064D56F28AF1}"/>
            </ac:spMkLst>
          </pc:spChg>
          <pc:spChg chg="mod">
            <ac:chgData name="Bohms, H.M. (Michel)" userId="f0b80a2c-ca6a-4850-9433-81e4d17ec5c1" providerId="ADAL" clId="{FCB448EA-6AB6-4D36-914C-E7A4A5CE42CA}" dt="2021-10-26T14:41:03.910" v="5554"/>
            <ac:spMkLst>
              <pc:docMk/>
              <pc:sldMasterMk cId="2365224563" sldId="2147483790"/>
              <pc:sldLayoutMk cId="2242953054" sldId="2147483794"/>
              <ac:spMk id="274" creationId="{84A8634B-D8A6-4674-AAB3-24ED46A52627}"/>
            </ac:spMkLst>
          </pc:spChg>
          <pc:spChg chg="mod">
            <ac:chgData name="Bohms, H.M. (Michel)" userId="f0b80a2c-ca6a-4850-9433-81e4d17ec5c1" providerId="ADAL" clId="{FCB448EA-6AB6-4D36-914C-E7A4A5CE42CA}" dt="2021-10-26T14:41:03.911" v="5555"/>
            <ac:spMkLst>
              <pc:docMk/>
              <pc:sldMasterMk cId="2365224563" sldId="2147483790"/>
              <pc:sldLayoutMk cId="2242953054" sldId="2147483794"/>
              <ac:spMk id="275" creationId="{74919392-F96F-4465-8B04-8F0F0CC042D1}"/>
            </ac:spMkLst>
          </pc:spChg>
        </pc:sldLayoutChg>
        <pc:sldLayoutChg chg="modSp mod">
          <pc:chgData name="Bohms, H.M. (Michel)" userId="f0b80a2c-ca6a-4850-9433-81e4d17ec5c1" providerId="ADAL" clId="{FCB448EA-6AB6-4D36-914C-E7A4A5CE42CA}" dt="2021-10-26T14:41:03.923" v="5563" actId="790"/>
          <pc:sldLayoutMkLst>
            <pc:docMk/>
            <pc:sldMasterMk cId="2365224563" sldId="2147483790"/>
            <pc:sldLayoutMk cId="801350602" sldId="2147483795"/>
          </pc:sldLayoutMkLst>
          <pc:spChg chg="mod">
            <ac:chgData name="Bohms, H.M. (Michel)" userId="f0b80a2c-ca6a-4850-9433-81e4d17ec5c1" providerId="ADAL" clId="{FCB448EA-6AB6-4D36-914C-E7A4A5CE42CA}" dt="2021-10-26T14:41:03.922" v="5562" actId="790"/>
            <ac:spMkLst>
              <pc:docMk/>
              <pc:sldMasterMk cId="2365224563" sldId="2147483790"/>
              <pc:sldLayoutMk cId="801350602" sldId="2147483795"/>
              <ac:spMk id="8" creationId="{D33624B2-EE21-4FD3-9444-4542956651AA}"/>
            </ac:spMkLst>
          </pc:spChg>
          <pc:spChg chg="mod">
            <ac:chgData name="Bohms, H.M. (Michel)" userId="f0b80a2c-ca6a-4850-9433-81e4d17ec5c1" providerId="ADAL" clId="{FCB448EA-6AB6-4D36-914C-E7A4A5CE42CA}" dt="2021-10-26T14:41:03.917" v="5559" actId="790"/>
            <ac:spMkLst>
              <pc:docMk/>
              <pc:sldMasterMk cId="2365224563" sldId="2147483790"/>
              <pc:sldLayoutMk cId="801350602" sldId="2147483795"/>
              <ac:spMk id="10" creationId="{9C6D722F-8680-4071-9123-21F371291D9E}"/>
            </ac:spMkLst>
          </pc:spChg>
          <pc:spChg chg="mod">
            <ac:chgData name="Bohms, H.M. (Michel)" userId="f0b80a2c-ca6a-4850-9433-81e4d17ec5c1" providerId="ADAL" clId="{FCB448EA-6AB6-4D36-914C-E7A4A5CE42CA}" dt="2021-10-26T14:41:03.915" v="5558" actId="790"/>
            <ac:spMkLst>
              <pc:docMk/>
              <pc:sldMasterMk cId="2365224563" sldId="2147483790"/>
              <pc:sldLayoutMk cId="801350602" sldId="2147483795"/>
              <ac:spMk id="11" creationId="{AA692845-3CAE-4344-A741-2AFCF32F8547}"/>
            </ac:spMkLst>
          </pc:spChg>
          <pc:spChg chg="mod">
            <ac:chgData name="Bohms, H.M. (Michel)" userId="f0b80a2c-ca6a-4850-9433-81e4d17ec5c1" providerId="ADAL" clId="{FCB448EA-6AB6-4D36-914C-E7A4A5CE42CA}" dt="2021-10-26T14:41:03.923" v="5563" actId="790"/>
            <ac:spMkLst>
              <pc:docMk/>
              <pc:sldMasterMk cId="2365224563" sldId="2147483790"/>
              <pc:sldLayoutMk cId="801350602" sldId="2147483795"/>
              <ac:spMk id="31" creationId="{4FD1D93D-B6C4-4842-923B-938AE2927FD3}"/>
            </ac:spMkLst>
          </pc:spChg>
          <pc:spChg chg="mod">
            <ac:chgData name="Bohms, H.M. (Michel)" userId="f0b80a2c-ca6a-4850-9433-81e4d17ec5c1" providerId="ADAL" clId="{FCB448EA-6AB6-4D36-914C-E7A4A5CE42CA}" dt="2021-10-26T14:41:03.920" v="5561" actId="790"/>
            <ac:spMkLst>
              <pc:docMk/>
              <pc:sldMasterMk cId="2365224563" sldId="2147483790"/>
              <pc:sldLayoutMk cId="801350602" sldId="2147483795"/>
              <ac:spMk id="33" creationId="{5A73AC90-7B0E-4421-91F5-76C415F2E67A}"/>
            </ac:spMkLst>
          </pc:spChg>
          <pc:spChg chg="mod">
            <ac:chgData name="Bohms, H.M. (Michel)" userId="f0b80a2c-ca6a-4850-9433-81e4d17ec5c1" providerId="ADAL" clId="{FCB448EA-6AB6-4D36-914C-E7A4A5CE42CA}" dt="2021-10-26T14:41:03.919" v="5560" actId="790"/>
            <ac:spMkLst>
              <pc:docMk/>
              <pc:sldMasterMk cId="2365224563" sldId="2147483790"/>
              <pc:sldLayoutMk cId="801350602" sldId="2147483795"/>
              <ac:spMk id="34" creationId="{2BEB1C6B-58D2-436E-8830-CF31BEE16320}"/>
            </ac:spMkLst>
          </pc:spChg>
        </pc:sldLayoutChg>
        <pc:sldLayoutChg chg="modSp mod">
          <pc:chgData name="Bohms, H.M. (Michel)" userId="f0b80a2c-ca6a-4850-9433-81e4d17ec5c1" providerId="ADAL" clId="{FCB448EA-6AB6-4D36-914C-E7A4A5CE42CA}" dt="2021-10-26T14:41:03.936" v="5571" actId="790"/>
          <pc:sldLayoutMkLst>
            <pc:docMk/>
            <pc:sldMasterMk cId="2365224563" sldId="2147483790"/>
            <pc:sldLayoutMk cId="1303246163" sldId="2147483796"/>
          </pc:sldLayoutMkLst>
          <pc:spChg chg="mod">
            <ac:chgData name="Bohms, H.M. (Michel)" userId="f0b80a2c-ca6a-4850-9433-81e4d17ec5c1" providerId="ADAL" clId="{FCB448EA-6AB6-4D36-914C-E7A4A5CE42CA}" dt="2021-10-26T14:41:03.931" v="5568" actId="790"/>
            <ac:spMkLst>
              <pc:docMk/>
              <pc:sldMasterMk cId="2365224563" sldId="2147483790"/>
              <pc:sldLayoutMk cId="1303246163" sldId="2147483796"/>
              <ac:spMk id="2" creationId="{7CC36E00-0246-4589-B488-F17248583425}"/>
            </ac:spMkLst>
          </pc:spChg>
          <pc:spChg chg="mod">
            <ac:chgData name="Bohms, H.M. (Michel)" userId="f0b80a2c-ca6a-4850-9433-81e4d17ec5c1" providerId="ADAL" clId="{FCB448EA-6AB6-4D36-914C-E7A4A5CE42CA}" dt="2021-10-26T14:41:03.925" v="5564" actId="790"/>
            <ac:spMkLst>
              <pc:docMk/>
              <pc:sldMasterMk cId="2365224563" sldId="2147483790"/>
              <pc:sldLayoutMk cId="1303246163" sldId="2147483796"/>
              <ac:spMk id="3" creationId="{00000000-0000-0000-0000-000000000000}"/>
            </ac:spMkLst>
          </pc:spChg>
          <pc:spChg chg="mod">
            <ac:chgData name="Bohms, H.M. (Michel)" userId="f0b80a2c-ca6a-4850-9433-81e4d17ec5c1" providerId="ADAL" clId="{FCB448EA-6AB6-4D36-914C-E7A4A5CE42CA}" dt="2021-10-26T14:41:03.933" v="5569" actId="790"/>
            <ac:spMkLst>
              <pc:docMk/>
              <pc:sldMasterMk cId="2365224563" sldId="2147483790"/>
              <pc:sldLayoutMk cId="1303246163" sldId="2147483796"/>
              <ac:spMk id="4" creationId="{84E9FDE4-1A7F-4A5C-AC53-B36C6F9E0548}"/>
            </ac:spMkLst>
          </pc:spChg>
          <pc:spChg chg="mod">
            <ac:chgData name="Bohms, H.M. (Michel)" userId="f0b80a2c-ca6a-4850-9433-81e4d17ec5c1" providerId="ADAL" clId="{FCB448EA-6AB6-4D36-914C-E7A4A5CE42CA}" dt="2021-10-26T14:41:03.927" v="5565" actId="790"/>
            <ac:spMkLst>
              <pc:docMk/>
              <pc:sldMasterMk cId="2365224563" sldId="2147483790"/>
              <pc:sldLayoutMk cId="1303246163" sldId="2147483796"/>
              <ac:spMk id="5" creationId="{DA6621DD-BDCD-46CA-8A6F-90B3DC62D7E8}"/>
            </ac:spMkLst>
          </pc:spChg>
          <pc:spChg chg="mod">
            <ac:chgData name="Bohms, H.M. (Michel)" userId="f0b80a2c-ca6a-4850-9433-81e4d17ec5c1" providerId="ADAL" clId="{FCB448EA-6AB6-4D36-914C-E7A4A5CE42CA}" dt="2021-10-26T14:41:03.934" v="5570" actId="790"/>
            <ac:spMkLst>
              <pc:docMk/>
              <pc:sldMasterMk cId="2365224563" sldId="2147483790"/>
              <pc:sldLayoutMk cId="1303246163" sldId="2147483796"/>
              <ac:spMk id="6" creationId="{D087FE13-DC03-4A42-925F-D0677F5B0C5C}"/>
            </ac:spMkLst>
          </pc:spChg>
          <pc:spChg chg="mod">
            <ac:chgData name="Bohms, H.M. (Michel)" userId="f0b80a2c-ca6a-4850-9433-81e4d17ec5c1" providerId="ADAL" clId="{FCB448EA-6AB6-4D36-914C-E7A4A5CE42CA}" dt="2021-10-26T14:41:03.930" v="5567" actId="790"/>
            <ac:spMkLst>
              <pc:docMk/>
              <pc:sldMasterMk cId="2365224563" sldId="2147483790"/>
              <pc:sldLayoutMk cId="1303246163" sldId="2147483796"/>
              <ac:spMk id="7" creationId="{5154FA8C-50A8-4470-ACA2-5ABE58D7913E}"/>
            </ac:spMkLst>
          </pc:spChg>
          <pc:spChg chg="mod">
            <ac:chgData name="Bohms, H.M. (Michel)" userId="f0b80a2c-ca6a-4850-9433-81e4d17ec5c1" providerId="ADAL" clId="{FCB448EA-6AB6-4D36-914C-E7A4A5CE42CA}" dt="2021-10-26T14:41:03.936" v="5571" actId="790"/>
            <ac:spMkLst>
              <pc:docMk/>
              <pc:sldMasterMk cId="2365224563" sldId="2147483790"/>
              <pc:sldLayoutMk cId="1303246163" sldId="2147483796"/>
              <ac:spMk id="8" creationId="{08B72B07-1936-49ED-9125-9D212B7EBB92}"/>
            </ac:spMkLst>
          </pc:spChg>
          <pc:spChg chg="mod">
            <ac:chgData name="Bohms, H.M. (Michel)" userId="f0b80a2c-ca6a-4850-9433-81e4d17ec5c1" providerId="ADAL" clId="{FCB448EA-6AB6-4D36-914C-E7A4A5CE42CA}" dt="2021-10-26T14:41:03.928" v="5566" actId="790"/>
            <ac:spMkLst>
              <pc:docMk/>
              <pc:sldMasterMk cId="2365224563" sldId="2147483790"/>
              <pc:sldLayoutMk cId="1303246163" sldId="2147483796"/>
              <ac:spMk id="103" creationId="{683231CA-E564-4317-8817-8643DD571F4D}"/>
            </ac:spMkLst>
          </pc:spChg>
        </pc:sldLayoutChg>
        <pc:sldLayoutChg chg="modSp mod">
          <pc:chgData name="Bohms, H.M. (Michel)" userId="f0b80a2c-ca6a-4850-9433-81e4d17ec5c1" providerId="ADAL" clId="{FCB448EA-6AB6-4D36-914C-E7A4A5CE42CA}" dt="2021-10-26T14:41:03.950" v="5580" actId="790"/>
          <pc:sldLayoutMkLst>
            <pc:docMk/>
            <pc:sldMasterMk cId="2365224563" sldId="2147483790"/>
            <pc:sldLayoutMk cId="1663561899" sldId="2147483797"/>
          </pc:sldLayoutMkLst>
          <pc:spChg chg="mod">
            <ac:chgData name="Bohms, H.M. (Michel)" userId="f0b80a2c-ca6a-4850-9433-81e4d17ec5c1" providerId="ADAL" clId="{FCB448EA-6AB6-4D36-914C-E7A4A5CE42CA}" dt="2021-10-26T14:41:03.947" v="5578" actId="790"/>
            <ac:spMkLst>
              <pc:docMk/>
              <pc:sldMasterMk cId="2365224563" sldId="2147483790"/>
              <pc:sldLayoutMk cId="1663561899" sldId="2147483797"/>
              <ac:spMk id="2" creationId="{85E5B63B-737B-4ED0-9D1C-6EF631E4C587}"/>
            </ac:spMkLst>
          </pc:spChg>
          <pc:spChg chg="mod">
            <ac:chgData name="Bohms, H.M. (Michel)" userId="f0b80a2c-ca6a-4850-9433-81e4d17ec5c1" providerId="ADAL" clId="{FCB448EA-6AB6-4D36-914C-E7A4A5CE42CA}" dt="2021-10-26T14:41:03.944" v="5576" actId="790"/>
            <ac:spMkLst>
              <pc:docMk/>
              <pc:sldMasterMk cId="2365224563" sldId="2147483790"/>
              <pc:sldLayoutMk cId="1663561899" sldId="2147483797"/>
              <ac:spMk id="3" creationId="{ED12B838-4EBF-44B3-96A3-36FE4C106877}"/>
            </ac:spMkLst>
          </pc:spChg>
          <pc:spChg chg="mod">
            <ac:chgData name="Bohms, H.M. (Michel)" userId="f0b80a2c-ca6a-4850-9433-81e4d17ec5c1" providerId="ADAL" clId="{FCB448EA-6AB6-4D36-914C-E7A4A5CE42CA}" dt="2021-10-26T14:41:03.950" v="5580" actId="790"/>
            <ac:spMkLst>
              <pc:docMk/>
              <pc:sldMasterMk cId="2365224563" sldId="2147483790"/>
              <pc:sldLayoutMk cId="1663561899" sldId="2147483797"/>
              <ac:spMk id="4" creationId="{EBFCA198-B405-434C-BDB0-38D5BBFCB906}"/>
            </ac:spMkLst>
          </pc:spChg>
          <pc:spChg chg="mod">
            <ac:chgData name="Bohms, H.M. (Michel)" userId="f0b80a2c-ca6a-4850-9433-81e4d17ec5c1" providerId="ADAL" clId="{FCB448EA-6AB6-4D36-914C-E7A4A5CE42CA}" dt="2021-10-26T14:41:03.945" v="5577" actId="790"/>
            <ac:spMkLst>
              <pc:docMk/>
              <pc:sldMasterMk cId="2365224563" sldId="2147483790"/>
              <pc:sldLayoutMk cId="1663561899" sldId="2147483797"/>
              <ac:spMk id="5" creationId="{346F6343-BF0C-45C5-8131-6B001C7D364F}"/>
            </ac:spMkLst>
          </pc:spChg>
          <pc:spChg chg="mod">
            <ac:chgData name="Bohms, H.M. (Michel)" userId="f0b80a2c-ca6a-4850-9433-81e4d17ec5c1" providerId="ADAL" clId="{FCB448EA-6AB6-4D36-914C-E7A4A5CE42CA}" dt="2021-10-26T14:41:03.948" v="5579" actId="790"/>
            <ac:spMkLst>
              <pc:docMk/>
              <pc:sldMasterMk cId="2365224563" sldId="2147483790"/>
              <pc:sldLayoutMk cId="1663561899" sldId="2147483797"/>
              <ac:spMk id="14" creationId="{45D054C6-955F-4524-B419-8433FE6D93D0}"/>
            </ac:spMkLst>
          </pc:spChg>
          <pc:spChg chg="mod">
            <ac:chgData name="Bohms, H.M. (Michel)" userId="f0b80a2c-ca6a-4850-9433-81e4d17ec5c1" providerId="ADAL" clId="{FCB448EA-6AB6-4D36-914C-E7A4A5CE42CA}" dt="2021-10-26T14:41:03.942" v="5575" actId="790"/>
            <ac:spMkLst>
              <pc:docMk/>
              <pc:sldMasterMk cId="2365224563" sldId="2147483790"/>
              <pc:sldLayoutMk cId="1663561899" sldId="2147483797"/>
              <ac:spMk id="15" creationId="{9FDA7449-64DA-4D83-8198-E1195E045EAA}"/>
            </ac:spMkLst>
          </pc:spChg>
          <pc:spChg chg="mod">
            <ac:chgData name="Bohms, H.M. (Michel)" userId="f0b80a2c-ca6a-4850-9433-81e4d17ec5c1" providerId="ADAL" clId="{FCB448EA-6AB6-4D36-914C-E7A4A5CE42CA}" dt="2021-10-26T14:41:03.937" v="5572" actId="790"/>
            <ac:spMkLst>
              <pc:docMk/>
              <pc:sldMasterMk cId="2365224563" sldId="2147483790"/>
              <pc:sldLayoutMk cId="1663561899" sldId="2147483797"/>
              <ac:spMk id="88" creationId="{8D3ABCD5-39BE-458B-B7CF-6498BB983A72}"/>
            </ac:spMkLst>
          </pc:spChg>
          <pc:spChg chg="mod">
            <ac:chgData name="Bohms, H.M. (Michel)" userId="f0b80a2c-ca6a-4850-9433-81e4d17ec5c1" providerId="ADAL" clId="{FCB448EA-6AB6-4D36-914C-E7A4A5CE42CA}" dt="2021-10-26T14:41:03.938" v="5573" actId="790"/>
            <ac:spMkLst>
              <pc:docMk/>
              <pc:sldMasterMk cId="2365224563" sldId="2147483790"/>
              <pc:sldLayoutMk cId="1663561899" sldId="2147483797"/>
              <ac:spMk id="151" creationId="{5CFE7F97-2109-4DE1-997E-438DDA5BA466}"/>
            </ac:spMkLst>
          </pc:spChg>
          <pc:spChg chg="mod">
            <ac:chgData name="Bohms, H.M. (Michel)" userId="f0b80a2c-ca6a-4850-9433-81e4d17ec5c1" providerId="ADAL" clId="{FCB448EA-6AB6-4D36-914C-E7A4A5CE42CA}" dt="2021-10-26T14:41:03.940" v="5574" actId="790"/>
            <ac:spMkLst>
              <pc:docMk/>
              <pc:sldMasterMk cId="2365224563" sldId="2147483790"/>
              <pc:sldLayoutMk cId="1663561899" sldId="2147483797"/>
              <ac:spMk id="200" creationId="{CF022E84-EA7B-4026-848E-672D4DD41118}"/>
            </ac:spMkLst>
          </pc:spChg>
        </pc:sldLayoutChg>
        <pc:sldLayoutChg chg="modSp mod">
          <pc:chgData name="Bohms, H.M. (Michel)" userId="f0b80a2c-ca6a-4850-9433-81e4d17ec5c1" providerId="ADAL" clId="{FCB448EA-6AB6-4D36-914C-E7A4A5CE42CA}" dt="2021-10-26T14:41:03.964" v="5589" actId="790"/>
          <pc:sldLayoutMkLst>
            <pc:docMk/>
            <pc:sldMasterMk cId="2365224563" sldId="2147483790"/>
            <pc:sldLayoutMk cId="2628527870" sldId="2147483798"/>
          </pc:sldLayoutMkLst>
          <pc:spChg chg="mod">
            <ac:chgData name="Bohms, H.M. (Michel)" userId="f0b80a2c-ca6a-4850-9433-81e4d17ec5c1" providerId="ADAL" clId="{FCB448EA-6AB6-4D36-914C-E7A4A5CE42CA}" dt="2021-10-26T14:41:03.961" v="5587" actId="790"/>
            <ac:spMkLst>
              <pc:docMk/>
              <pc:sldMasterMk cId="2365224563" sldId="2147483790"/>
              <pc:sldLayoutMk cId="2628527870" sldId="2147483798"/>
              <ac:spMk id="2" creationId="{7F9C49C4-AF35-4216-8F31-B02A1075D709}"/>
            </ac:spMkLst>
          </pc:spChg>
          <pc:spChg chg="mod">
            <ac:chgData name="Bohms, H.M. (Michel)" userId="f0b80a2c-ca6a-4850-9433-81e4d17ec5c1" providerId="ADAL" clId="{FCB448EA-6AB6-4D36-914C-E7A4A5CE42CA}" dt="2021-10-26T14:41:03.957" v="5585" actId="790"/>
            <ac:spMkLst>
              <pc:docMk/>
              <pc:sldMasterMk cId="2365224563" sldId="2147483790"/>
              <pc:sldLayoutMk cId="2628527870" sldId="2147483798"/>
              <ac:spMk id="3" creationId="{0D430EB3-20C6-47BB-9818-57BF558573B7}"/>
            </ac:spMkLst>
          </pc:spChg>
          <pc:spChg chg="mod">
            <ac:chgData name="Bohms, H.M. (Michel)" userId="f0b80a2c-ca6a-4850-9433-81e4d17ec5c1" providerId="ADAL" clId="{FCB448EA-6AB6-4D36-914C-E7A4A5CE42CA}" dt="2021-10-26T14:41:03.959" v="5586" actId="790"/>
            <ac:spMkLst>
              <pc:docMk/>
              <pc:sldMasterMk cId="2365224563" sldId="2147483790"/>
              <pc:sldLayoutMk cId="2628527870" sldId="2147483798"/>
              <ac:spMk id="4" creationId="{28807BA4-9E8B-4021-A4B6-01A2510E8897}"/>
            </ac:spMkLst>
          </pc:spChg>
          <pc:spChg chg="mod">
            <ac:chgData name="Bohms, H.M. (Michel)" userId="f0b80a2c-ca6a-4850-9433-81e4d17ec5c1" providerId="ADAL" clId="{FCB448EA-6AB6-4D36-914C-E7A4A5CE42CA}" dt="2021-10-26T14:41:03.964" v="5589" actId="790"/>
            <ac:spMkLst>
              <pc:docMk/>
              <pc:sldMasterMk cId="2365224563" sldId="2147483790"/>
              <pc:sldLayoutMk cId="2628527870" sldId="2147483798"/>
              <ac:spMk id="5" creationId="{E3AE8D94-FBEC-45F4-9E29-E69D7A23752F}"/>
            </ac:spMkLst>
          </pc:spChg>
          <pc:spChg chg="mod">
            <ac:chgData name="Bohms, H.M. (Michel)" userId="f0b80a2c-ca6a-4850-9433-81e4d17ec5c1" providerId="ADAL" clId="{FCB448EA-6AB6-4D36-914C-E7A4A5CE42CA}" dt="2021-10-26T14:41:03.962" v="5588" actId="790"/>
            <ac:spMkLst>
              <pc:docMk/>
              <pc:sldMasterMk cId="2365224563" sldId="2147483790"/>
              <pc:sldLayoutMk cId="2628527870" sldId="2147483798"/>
              <ac:spMk id="11" creationId="{49A542DA-75FE-4413-AC0E-7C8134E2722B}"/>
            </ac:spMkLst>
          </pc:spChg>
          <pc:spChg chg="mod">
            <ac:chgData name="Bohms, H.M. (Michel)" userId="f0b80a2c-ca6a-4850-9433-81e4d17ec5c1" providerId="ADAL" clId="{FCB448EA-6AB6-4D36-914C-E7A4A5CE42CA}" dt="2021-10-26T14:41:03.951" v="5581" actId="790"/>
            <ac:spMkLst>
              <pc:docMk/>
              <pc:sldMasterMk cId="2365224563" sldId="2147483790"/>
              <pc:sldLayoutMk cId="2628527870" sldId="2147483798"/>
              <ac:spMk id="120" creationId="{4554CBC1-67C3-40B3-B69E-583693464CAB}"/>
            </ac:spMkLst>
          </pc:spChg>
          <pc:spChg chg="mod">
            <ac:chgData name="Bohms, H.M. (Michel)" userId="f0b80a2c-ca6a-4850-9433-81e4d17ec5c1" providerId="ADAL" clId="{FCB448EA-6AB6-4D36-914C-E7A4A5CE42CA}" dt="2021-10-26T14:41:03.952" v="5582" actId="790"/>
            <ac:spMkLst>
              <pc:docMk/>
              <pc:sldMasterMk cId="2365224563" sldId="2147483790"/>
              <pc:sldLayoutMk cId="2628527870" sldId="2147483798"/>
              <ac:spMk id="149" creationId="{E909BB5C-4BBE-4A17-B7C9-9421049DFC83}"/>
            </ac:spMkLst>
          </pc:spChg>
          <pc:spChg chg="mod">
            <ac:chgData name="Bohms, H.M. (Michel)" userId="f0b80a2c-ca6a-4850-9433-81e4d17ec5c1" providerId="ADAL" clId="{FCB448EA-6AB6-4D36-914C-E7A4A5CE42CA}" dt="2021-10-26T14:41:03.956" v="5584" actId="790"/>
            <ac:spMkLst>
              <pc:docMk/>
              <pc:sldMasterMk cId="2365224563" sldId="2147483790"/>
              <pc:sldLayoutMk cId="2628527870" sldId="2147483798"/>
              <ac:spMk id="188" creationId="{0913F88F-D24E-4B05-A0C4-5702DF7B6B07}"/>
            </ac:spMkLst>
          </pc:spChg>
          <pc:spChg chg="mod">
            <ac:chgData name="Bohms, H.M. (Michel)" userId="f0b80a2c-ca6a-4850-9433-81e4d17ec5c1" providerId="ADAL" clId="{FCB448EA-6AB6-4D36-914C-E7A4A5CE42CA}" dt="2021-10-26T14:41:03.954" v="5583" actId="790"/>
            <ac:spMkLst>
              <pc:docMk/>
              <pc:sldMasterMk cId="2365224563" sldId="2147483790"/>
              <pc:sldLayoutMk cId="2628527870" sldId="2147483798"/>
              <ac:spMk id="194" creationId="{F2F8D9C1-29CC-4621-BC21-3CB89DBCB581}"/>
            </ac:spMkLst>
          </pc:spChg>
        </pc:sldLayoutChg>
        <pc:sldLayoutChg chg="modSp mod">
          <pc:chgData name="Bohms, H.M. (Michel)" userId="f0b80a2c-ca6a-4850-9433-81e4d17ec5c1" providerId="ADAL" clId="{FCB448EA-6AB6-4D36-914C-E7A4A5CE42CA}" dt="2021-10-26T14:41:03.977" v="5598" actId="790"/>
          <pc:sldLayoutMkLst>
            <pc:docMk/>
            <pc:sldMasterMk cId="2365224563" sldId="2147483790"/>
            <pc:sldLayoutMk cId="1388704235" sldId="2147483799"/>
          </pc:sldLayoutMkLst>
          <pc:spChg chg="mod">
            <ac:chgData name="Bohms, H.M. (Michel)" userId="f0b80a2c-ca6a-4850-9433-81e4d17ec5c1" providerId="ADAL" clId="{FCB448EA-6AB6-4D36-914C-E7A4A5CE42CA}" dt="2021-10-26T14:41:03.974" v="5596" actId="790"/>
            <ac:spMkLst>
              <pc:docMk/>
              <pc:sldMasterMk cId="2365224563" sldId="2147483790"/>
              <pc:sldLayoutMk cId="1388704235" sldId="2147483799"/>
              <ac:spMk id="2" creationId="{CF2C8389-F9C2-4D34-9675-D3F1B363A614}"/>
            </ac:spMkLst>
          </pc:spChg>
          <pc:spChg chg="mod">
            <ac:chgData name="Bohms, H.M. (Michel)" userId="f0b80a2c-ca6a-4850-9433-81e4d17ec5c1" providerId="ADAL" clId="{FCB448EA-6AB6-4D36-914C-E7A4A5CE42CA}" dt="2021-10-26T14:41:03.972" v="5594" actId="790"/>
            <ac:spMkLst>
              <pc:docMk/>
              <pc:sldMasterMk cId="2365224563" sldId="2147483790"/>
              <pc:sldLayoutMk cId="1388704235" sldId="2147483799"/>
              <ac:spMk id="3" creationId="{2B7207A5-0C51-46E7-8409-7885FAC1D3DA}"/>
            </ac:spMkLst>
          </pc:spChg>
          <pc:spChg chg="mod">
            <ac:chgData name="Bohms, H.M. (Michel)" userId="f0b80a2c-ca6a-4850-9433-81e4d17ec5c1" providerId="ADAL" clId="{FCB448EA-6AB6-4D36-914C-E7A4A5CE42CA}" dt="2021-10-26T14:41:03.973" v="5595" actId="790"/>
            <ac:spMkLst>
              <pc:docMk/>
              <pc:sldMasterMk cId="2365224563" sldId="2147483790"/>
              <pc:sldLayoutMk cId="1388704235" sldId="2147483799"/>
              <ac:spMk id="4" creationId="{FD1A7AF7-8299-4E9B-8E1D-FC50A5120204}"/>
            </ac:spMkLst>
          </pc:spChg>
          <pc:spChg chg="mod">
            <ac:chgData name="Bohms, H.M. (Michel)" userId="f0b80a2c-ca6a-4850-9433-81e4d17ec5c1" providerId="ADAL" clId="{FCB448EA-6AB6-4D36-914C-E7A4A5CE42CA}" dt="2021-10-26T14:41:03.977" v="5598" actId="790"/>
            <ac:spMkLst>
              <pc:docMk/>
              <pc:sldMasterMk cId="2365224563" sldId="2147483790"/>
              <pc:sldLayoutMk cId="1388704235" sldId="2147483799"/>
              <ac:spMk id="5" creationId="{A3A6F5FC-F7A7-4338-872F-3F8BF725E3A4}"/>
            </ac:spMkLst>
          </pc:spChg>
          <pc:spChg chg="mod">
            <ac:chgData name="Bohms, H.M. (Michel)" userId="f0b80a2c-ca6a-4850-9433-81e4d17ec5c1" providerId="ADAL" clId="{FCB448EA-6AB6-4D36-914C-E7A4A5CE42CA}" dt="2021-10-26T14:41:03.967" v="5591" actId="790"/>
            <ac:spMkLst>
              <pc:docMk/>
              <pc:sldMasterMk cId="2365224563" sldId="2147483790"/>
              <pc:sldLayoutMk cId="1388704235" sldId="2147483799"/>
              <ac:spMk id="12" creationId="{8BD98969-41D6-49E7-8A6D-7119EAC93FB3}"/>
            </ac:spMkLst>
          </pc:spChg>
          <pc:spChg chg="mod">
            <ac:chgData name="Bohms, H.M. (Michel)" userId="f0b80a2c-ca6a-4850-9433-81e4d17ec5c1" providerId="ADAL" clId="{FCB448EA-6AB6-4D36-914C-E7A4A5CE42CA}" dt="2021-10-26T14:41:03.976" v="5597" actId="790"/>
            <ac:spMkLst>
              <pc:docMk/>
              <pc:sldMasterMk cId="2365224563" sldId="2147483790"/>
              <pc:sldLayoutMk cId="1388704235" sldId="2147483799"/>
              <ac:spMk id="13" creationId="{E7103454-A8D4-4EB6-8BE7-429690CF0791}"/>
            </ac:spMkLst>
          </pc:spChg>
          <pc:spChg chg="mod">
            <ac:chgData name="Bohms, H.M. (Michel)" userId="f0b80a2c-ca6a-4850-9433-81e4d17ec5c1" providerId="ADAL" clId="{FCB448EA-6AB6-4D36-914C-E7A4A5CE42CA}" dt="2021-10-26T14:41:03.965" v="5590" actId="790"/>
            <ac:spMkLst>
              <pc:docMk/>
              <pc:sldMasterMk cId="2365224563" sldId="2147483790"/>
              <pc:sldLayoutMk cId="1388704235" sldId="2147483799"/>
              <ac:spMk id="14" creationId="{63F6DBDF-45EF-45F4-B45A-E829981AB849}"/>
            </ac:spMkLst>
          </pc:spChg>
          <pc:spChg chg="mod">
            <ac:chgData name="Bohms, H.M. (Michel)" userId="f0b80a2c-ca6a-4850-9433-81e4d17ec5c1" providerId="ADAL" clId="{FCB448EA-6AB6-4D36-914C-E7A4A5CE42CA}" dt="2021-10-26T14:41:03.969" v="5592" actId="790"/>
            <ac:spMkLst>
              <pc:docMk/>
              <pc:sldMasterMk cId="2365224563" sldId="2147483790"/>
              <pc:sldLayoutMk cId="1388704235" sldId="2147483799"/>
              <ac:spMk id="17" creationId="{88E18419-1C58-41CE-97BB-2A5F5D6DB9F2}"/>
            </ac:spMkLst>
          </pc:spChg>
          <pc:spChg chg="mod">
            <ac:chgData name="Bohms, H.M. (Michel)" userId="f0b80a2c-ca6a-4850-9433-81e4d17ec5c1" providerId="ADAL" clId="{FCB448EA-6AB6-4D36-914C-E7A4A5CE42CA}" dt="2021-10-26T14:41:03.970" v="5593" actId="790"/>
            <ac:spMkLst>
              <pc:docMk/>
              <pc:sldMasterMk cId="2365224563" sldId="2147483790"/>
              <pc:sldLayoutMk cId="1388704235" sldId="2147483799"/>
              <ac:spMk id="146" creationId="{37D9BEDA-95C5-4F02-84C8-119FE3496BD4}"/>
            </ac:spMkLst>
          </pc:spChg>
        </pc:sldLayoutChg>
        <pc:sldLayoutChg chg="modSp mod">
          <pc:chgData name="Bohms, H.M. (Michel)" userId="f0b80a2c-ca6a-4850-9433-81e4d17ec5c1" providerId="ADAL" clId="{FCB448EA-6AB6-4D36-914C-E7A4A5CE42CA}" dt="2021-10-26T14:41:03.993" v="5610" actId="790"/>
          <pc:sldLayoutMkLst>
            <pc:docMk/>
            <pc:sldMasterMk cId="2365224563" sldId="2147483790"/>
            <pc:sldLayoutMk cId="3651530882" sldId="2147483800"/>
          </pc:sldLayoutMkLst>
          <pc:spChg chg="mod">
            <ac:chgData name="Bohms, H.M. (Michel)" userId="f0b80a2c-ca6a-4850-9433-81e4d17ec5c1" providerId="ADAL" clId="{FCB448EA-6AB6-4D36-914C-E7A4A5CE42CA}" dt="2021-10-26T14:41:03.991" v="5608" actId="790"/>
            <ac:spMkLst>
              <pc:docMk/>
              <pc:sldMasterMk cId="2365224563" sldId="2147483790"/>
              <pc:sldLayoutMk cId="3651530882" sldId="2147483800"/>
              <ac:spMk id="2" creationId="{15E3676A-D700-48A0-9803-EC20262D46E9}"/>
            </ac:spMkLst>
          </pc:spChg>
          <pc:spChg chg="mod">
            <ac:chgData name="Bohms, H.M. (Michel)" userId="f0b80a2c-ca6a-4850-9433-81e4d17ec5c1" providerId="ADAL" clId="{FCB448EA-6AB6-4D36-914C-E7A4A5CE42CA}" dt="2021-10-26T14:41:03.988" v="5606" actId="790"/>
            <ac:spMkLst>
              <pc:docMk/>
              <pc:sldMasterMk cId="2365224563" sldId="2147483790"/>
              <pc:sldLayoutMk cId="3651530882" sldId="2147483800"/>
              <ac:spMk id="3" creationId="{48DD1861-5D02-4224-9D47-C736F5593874}"/>
            </ac:spMkLst>
          </pc:spChg>
          <pc:spChg chg="mod">
            <ac:chgData name="Bohms, H.M. (Michel)" userId="f0b80a2c-ca6a-4850-9433-81e4d17ec5c1" providerId="ADAL" clId="{FCB448EA-6AB6-4D36-914C-E7A4A5CE42CA}" dt="2021-10-26T14:41:03.993" v="5610" actId="790"/>
            <ac:spMkLst>
              <pc:docMk/>
              <pc:sldMasterMk cId="2365224563" sldId="2147483790"/>
              <pc:sldLayoutMk cId="3651530882" sldId="2147483800"/>
              <ac:spMk id="4" creationId="{291F2DBB-1D04-4179-B672-36006C97FF23}"/>
            </ac:spMkLst>
          </pc:spChg>
          <pc:spChg chg="mod">
            <ac:chgData name="Bohms, H.M. (Michel)" userId="f0b80a2c-ca6a-4850-9433-81e4d17ec5c1" providerId="ADAL" clId="{FCB448EA-6AB6-4D36-914C-E7A4A5CE42CA}" dt="2021-10-26T14:41:03.989" v="5607" actId="790"/>
            <ac:spMkLst>
              <pc:docMk/>
              <pc:sldMasterMk cId="2365224563" sldId="2147483790"/>
              <pc:sldLayoutMk cId="3651530882" sldId="2147483800"/>
              <ac:spMk id="5" creationId="{887590F9-336B-43EA-90C1-F90994ABAF7A}"/>
            </ac:spMkLst>
          </pc:spChg>
          <pc:spChg chg="mod">
            <ac:chgData name="Bohms, H.M. (Michel)" userId="f0b80a2c-ca6a-4850-9433-81e4d17ec5c1" providerId="ADAL" clId="{FCB448EA-6AB6-4D36-914C-E7A4A5CE42CA}" dt="2021-10-26T14:41:03.981" v="5601" actId="790"/>
            <ac:spMkLst>
              <pc:docMk/>
              <pc:sldMasterMk cId="2365224563" sldId="2147483790"/>
              <pc:sldLayoutMk cId="3651530882" sldId="2147483800"/>
              <ac:spMk id="9" creationId="{306BD5D3-3967-499E-87C9-6F3A334CE769}"/>
            </ac:spMkLst>
          </pc:spChg>
          <pc:spChg chg="mod">
            <ac:chgData name="Bohms, H.M. (Michel)" userId="f0b80a2c-ca6a-4850-9433-81e4d17ec5c1" providerId="ADAL" clId="{FCB448EA-6AB6-4D36-914C-E7A4A5CE42CA}" dt="2021-10-26T14:41:03.992" v="5609"/>
            <ac:spMkLst>
              <pc:docMk/>
              <pc:sldMasterMk cId="2365224563" sldId="2147483790"/>
              <pc:sldLayoutMk cId="3651530882" sldId="2147483800"/>
              <ac:spMk id="11" creationId="{F6910D76-D499-4C78-8F33-CDD881528D6A}"/>
            </ac:spMkLst>
          </pc:spChg>
          <pc:spChg chg="mod">
            <ac:chgData name="Bohms, H.M. (Michel)" userId="f0b80a2c-ca6a-4850-9433-81e4d17ec5c1" providerId="ADAL" clId="{FCB448EA-6AB6-4D36-914C-E7A4A5CE42CA}" dt="2021-10-26T14:41:03.979" v="5599" actId="790"/>
            <ac:spMkLst>
              <pc:docMk/>
              <pc:sldMasterMk cId="2365224563" sldId="2147483790"/>
              <pc:sldLayoutMk cId="3651530882" sldId="2147483800"/>
              <ac:spMk id="12" creationId="{D2D6917A-A3A5-482F-A0D3-BD7F10CD032E}"/>
            </ac:spMkLst>
          </pc:spChg>
          <pc:spChg chg="mod">
            <ac:chgData name="Bohms, H.M. (Michel)" userId="f0b80a2c-ca6a-4850-9433-81e4d17ec5c1" providerId="ADAL" clId="{FCB448EA-6AB6-4D36-914C-E7A4A5CE42CA}" dt="2021-10-26T14:41:03.983" v="5602" actId="790"/>
            <ac:spMkLst>
              <pc:docMk/>
              <pc:sldMasterMk cId="2365224563" sldId="2147483790"/>
              <pc:sldLayoutMk cId="3651530882" sldId="2147483800"/>
              <ac:spMk id="25" creationId="{31D9F5AF-1CE4-492D-9595-51DA14E36D64}"/>
            </ac:spMkLst>
          </pc:spChg>
          <pc:spChg chg="mod">
            <ac:chgData name="Bohms, H.M. (Michel)" userId="f0b80a2c-ca6a-4850-9433-81e4d17ec5c1" providerId="ADAL" clId="{FCB448EA-6AB6-4D36-914C-E7A4A5CE42CA}" dt="2021-10-26T14:41:03.984" v="5603" actId="790"/>
            <ac:spMkLst>
              <pc:docMk/>
              <pc:sldMasterMk cId="2365224563" sldId="2147483790"/>
              <pc:sldLayoutMk cId="3651530882" sldId="2147483800"/>
              <ac:spMk id="26" creationId="{6CA30C58-356F-4E30-A02E-60F3A8720228}"/>
            </ac:spMkLst>
          </pc:spChg>
          <pc:spChg chg="mod">
            <ac:chgData name="Bohms, H.M. (Michel)" userId="f0b80a2c-ca6a-4850-9433-81e4d17ec5c1" providerId="ADAL" clId="{FCB448EA-6AB6-4D36-914C-E7A4A5CE42CA}" dt="2021-10-26T14:41:03.985" v="5604" actId="790"/>
            <ac:spMkLst>
              <pc:docMk/>
              <pc:sldMasterMk cId="2365224563" sldId="2147483790"/>
              <pc:sldLayoutMk cId="3651530882" sldId="2147483800"/>
              <ac:spMk id="27" creationId="{AEF8CBF0-1080-4328-90E3-E6A453C76D1C}"/>
            </ac:spMkLst>
          </pc:spChg>
          <pc:spChg chg="mod">
            <ac:chgData name="Bohms, H.M. (Michel)" userId="f0b80a2c-ca6a-4850-9433-81e4d17ec5c1" providerId="ADAL" clId="{FCB448EA-6AB6-4D36-914C-E7A4A5CE42CA}" dt="2021-10-26T14:41:03.986" v="5605" actId="790"/>
            <ac:spMkLst>
              <pc:docMk/>
              <pc:sldMasterMk cId="2365224563" sldId="2147483790"/>
              <pc:sldLayoutMk cId="3651530882" sldId="2147483800"/>
              <ac:spMk id="28" creationId="{55C5D643-B0DA-4055-86A8-0F037C18CC31}"/>
            </ac:spMkLst>
          </pc:spChg>
          <pc:spChg chg="mod">
            <ac:chgData name="Bohms, H.M. (Michel)" userId="f0b80a2c-ca6a-4850-9433-81e4d17ec5c1" providerId="ADAL" clId="{FCB448EA-6AB6-4D36-914C-E7A4A5CE42CA}" dt="2021-10-26T14:41:03.980" v="5600" actId="790"/>
            <ac:spMkLst>
              <pc:docMk/>
              <pc:sldMasterMk cId="2365224563" sldId="2147483790"/>
              <pc:sldLayoutMk cId="3651530882" sldId="2147483800"/>
              <ac:spMk id="53" creationId="{27489788-7523-4049-B6A4-83AEF6154017}"/>
            </ac:spMkLst>
          </pc:spChg>
        </pc:sldLayoutChg>
        <pc:sldLayoutChg chg="modSp mod">
          <pc:chgData name="Bohms, H.M. (Michel)" userId="f0b80a2c-ca6a-4850-9433-81e4d17ec5c1" providerId="ADAL" clId="{FCB448EA-6AB6-4D36-914C-E7A4A5CE42CA}" dt="2021-10-26T14:41:04.009" v="5622" actId="790"/>
          <pc:sldLayoutMkLst>
            <pc:docMk/>
            <pc:sldMasterMk cId="2365224563" sldId="2147483790"/>
            <pc:sldLayoutMk cId="1452497237" sldId="2147483801"/>
          </pc:sldLayoutMkLst>
          <pc:spChg chg="mod">
            <ac:chgData name="Bohms, H.M. (Michel)" userId="f0b80a2c-ca6a-4850-9433-81e4d17ec5c1" providerId="ADAL" clId="{FCB448EA-6AB6-4D36-914C-E7A4A5CE42CA}" dt="2021-10-26T14:41:04.006" v="5619" actId="790"/>
            <ac:spMkLst>
              <pc:docMk/>
              <pc:sldMasterMk cId="2365224563" sldId="2147483790"/>
              <pc:sldLayoutMk cId="1452497237" sldId="2147483801"/>
              <ac:spMk id="2" creationId="{FFA5CE90-7880-47CA-A212-3D39FA8CE5EA}"/>
            </ac:spMkLst>
          </pc:spChg>
          <pc:spChg chg="mod">
            <ac:chgData name="Bohms, H.M. (Michel)" userId="f0b80a2c-ca6a-4850-9433-81e4d17ec5c1" providerId="ADAL" clId="{FCB448EA-6AB6-4D36-914C-E7A4A5CE42CA}" dt="2021-10-26T14:41:04.007" v="5620" actId="790"/>
            <ac:spMkLst>
              <pc:docMk/>
              <pc:sldMasterMk cId="2365224563" sldId="2147483790"/>
              <pc:sldLayoutMk cId="1452497237" sldId="2147483801"/>
              <ac:spMk id="3" creationId="{95C094FD-8A61-49A7-80BC-005282993F3A}"/>
            </ac:spMkLst>
          </pc:spChg>
          <pc:spChg chg="mod">
            <ac:chgData name="Bohms, H.M. (Michel)" userId="f0b80a2c-ca6a-4850-9433-81e4d17ec5c1" providerId="ADAL" clId="{FCB448EA-6AB6-4D36-914C-E7A4A5CE42CA}" dt="2021-10-26T14:41:04.004" v="5618" actId="790"/>
            <ac:spMkLst>
              <pc:docMk/>
              <pc:sldMasterMk cId="2365224563" sldId="2147483790"/>
              <pc:sldLayoutMk cId="1452497237" sldId="2147483801"/>
              <ac:spMk id="4" creationId="{D3CB19EA-44B7-44D2-AF4C-A0DA0AF70018}"/>
            </ac:spMkLst>
          </pc:spChg>
          <pc:spChg chg="mod">
            <ac:chgData name="Bohms, H.M. (Michel)" userId="f0b80a2c-ca6a-4850-9433-81e4d17ec5c1" providerId="ADAL" clId="{FCB448EA-6AB6-4D36-914C-E7A4A5CE42CA}" dt="2021-10-26T14:41:04.009" v="5622" actId="790"/>
            <ac:spMkLst>
              <pc:docMk/>
              <pc:sldMasterMk cId="2365224563" sldId="2147483790"/>
              <pc:sldLayoutMk cId="1452497237" sldId="2147483801"/>
              <ac:spMk id="5" creationId="{72BCEBAC-13F2-4EC4-8A78-58F0FD42F686}"/>
            </ac:spMkLst>
          </pc:spChg>
          <pc:spChg chg="mod">
            <ac:chgData name="Bohms, H.M. (Michel)" userId="f0b80a2c-ca6a-4850-9433-81e4d17ec5c1" providerId="ADAL" clId="{FCB448EA-6AB6-4D36-914C-E7A4A5CE42CA}" dt="2021-10-26T14:41:03.997" v="5613" actId="790"/>
            <ac:spMkLst>
              <pc:docMk/>
              <pc:sldMasterMk cId="2365224563" sldId="2147483790"/>
              <pc:sldLayoutMk cId="1452497237" sldId="2147483801"/>
              <ac:spMk id="9" creationId="{306BD5D3-3967-499E-87C9-6F3A334CE769}"/>
            </ac:spMkLst>
          </pc:spChg>
          <pc:spChg chg="mod">
            <ac:chgData name="Bohms, H.M. (Michel)" userId="f0b80a2c-ca6a-4850-9433-81e4d17ec5c1" providerId="ADAL" clId="{FCB448EA-6AB6-4D36-914C-E7A4A5CE42CA}" dt="2021-10-26T14:41:04.008" v="5621"/>
            <ac:spMkLst>
              <pc:docMk/>
              <pc:sldMasterMk cId="2365224563" sldId="2147483790"/>
              <pc:sldLayoutMk cId="1452497237" sldId="2147483801"/>
              <ac:spMk id="11" creationId="{F6910D76-D499-4C78-8F33-CDD881528D6A}"/>
            </ac:spMkLst>
          </pc:spChg>
          <pc:spChg chg="mod">
            <ac:chgData name="Bohms, H.M. (Michel)" userId="f0b80a2c-ca6a-4850-9433-81e4d17ec5c1" providerId="ADAL" clId="{FCB448EA-6AB6-4D36-914C-E7A4A5CE42CA}" dt="2021-10-26T14:41:03.994" v="5611" actId="790"/>
            <ac:spMkLst>
              <pc:docMk/>
              <pc:sldMasterMk cId="2365224563" sldId="2147483790"/>
              <pc:sldLayoutMk cId="1452497237" sldId="2147483801"/>
              <ac:spMk id="12" creationId="{D2D6917A-A3A5-482F-A0D3-BD7F10CD032E}"/>
            </ac:spMkLst>
          </pc:spChg>
          <pc:spChg chg="mod">
            <ac:chgData name="Bohms, H.M. (Michel)" userId="f0b80a2c-ca6a-4850-9433-81e4d17ec5c1" providerId="ADAL" clId="{FCB448EA-6AB6-4D36-914C-E7A4A5CE42CA}" dt="2021-10-26T14:41:04.002" v="5617" actId="790"/>
            <ac:spMkLst>
              <pc:docMk/>
              <pc:sldMasterMk cId="2365224563" sldId="2147483790"/>
              <pc:sldLayoutMk cId="1452497237" sldId="2147483801"/>
              <ac:spMk id="17" creationId="{A753AD9E-D49F-4A7A-A441-1D683F4F694D}"/>
            </ac:spMkLst>
          </pc:spChg>
          <pc:spChg chg="mod">
            <ac:chgData name="Bohms, H.M. (Michel)" userId="f0b80a2c-ca6a-4850-9433-81e4d17ec5c1" providerId="ADAL" clId="{FCB448EA-6AB6-4D36-914C-E7A4A5CE42CA}" dt="2021-10-26T14:41:03.998" v="5614" actId="790"/>
            <ac:spMkLst>
              <pc:docMk/>
              <pc:sldMasterMk cId="2365224563" sldId="2147483790"/>
              <pc:sldLayoutMk cId="1452497237" sldId="2147483801"/>
              <ac:spMk id="25" creationId="{31D9F5AF-1CE4-492D-9595-51DA14E36D64}"/>
            </ac:spMkLst>
          </pc:spChg>
          <pc:spChg chg="mod">
            <ac:chgData name="Bohms, H.M. (Michel)" userId="f0b80a2c-ca6a-4850-9433-81e4d17ec5c1" providerId="ADAL" clId="{FCB448EA-6AB6-4D36-914C-E7A4A5CE42CA}" dt="2021-10-26T14:41:04" v="5615" actId="790"/>
            <ac:spMkLst>
              <pc:docMk/>
              <pc:sldMasterMk cId="2365224563" sldId="2147483790"/>
              <pc:sldLayoutMk cId="1452497237" sldId="2147483801"/>
              <ac:spMk id="26" creationId="{6CA30C58-356F-4E30-A02E-60F3A8720228}"/>
            </ac:spMkLst>
          </pc:spChg>
          <pc:spChg chg="mod">
            <ac:chgData name="Bohms, H.M. (Michel)" userId="f0b80a2c-ca6a-4850-9433-81e4d17ec5c1" providerId="ADAL" clId="{FCB448EA-6AB6-4D36-914C-E7A4A5CE42CA}" dt="2021-10-26T14:41:04.001" v="5616" actId="790"/>
            <ac:spMkLst>
              <pc:docMk/>
              <pc:sldMasterMk cId="2365224563" sldId="2147483790"/>
              <pc:sldLayoutMk cId="1452497237" sldId="2147483801"/>
              <ac:spMk id="27" creationId="{AEF8CBF0-1080-4328-90E3-E6A453C76D1C}"/>
            </ac:spMkLst>
          </pc:spChg>
          <pc:spChg chg="mod">
            <ac:chgData name="Bohms, H.M. (Michel)" userId="f0b80a2c-ca6a-4850-9433-81e4d17ec5c1" providerId="ADAL" clId="{FCB448EA-6AB6-4D36-914C-E7A4A5CE42CA}" dt="2021-10-26T14:41:03.996" v="5612" actId="790"/>
            <ac:spMkLst>
              <pc:docMk/>
              <pc:sldMasterMk cId="2365224563" sldId="2147483790"/>
              <pc:sldLayoutMk cId="1452497237" sldId="2147483801"/>
              <ac:spMk id="53" creationId="{27489788-7523-4049-B6A4-83AEF6154017}"/>
            </ac:spMkLst>
          </pc:spChg>
        </pc:sldLayoutChg>
        <pc:sldLayoutChg chg="modSp mod">
          <pc:chgData name="Bohms, H.M. (Michel)" userId="f0b80a2c-ca6a-4850-9433-81e4d17ec5c1" providerId="ADAL" clId="{FCB448EA-6AB6-4D36-914C-E7A4A5CE42CA}" dt="2021-10-26T14:41:04.025" v="5635" actId="790"/>
          <pc:sldLayoutMkLst>
            <pc:docMk/>
            <pc:sldMasterMk cId="2365224563" sldId="2147483790"/>
            <pc:sldLayoutMk cId="1560021337" sldId="2147483802"/>
          </pc:sldLayoutMkLst>
          <pc:spChg chg="mod">
            <ac:chgData name="Bohms, H.M. (Michel)" userId="f0b80a2c-ca6a-4850-9433-81e4d17ec5c1" providerId="ADAL" clId="{FCB448EA-6AB6-4D36-914C-E7A4A5CE42CA}" dt="2021-10-26T14:41:04.023" v="5633" actId="790"/>
            <ac:spMkLst>
              <pc:docMk/>
              <pc:sldMasterMk cId="2365224563" sldId="2147483790"/>
              <pc:sldLayoutMk cId="1560021337" sldId="2147483802"/>
              <ac:spMk id="2" creationId="{CF8AEF7D-7580-4549-9D40-12C3FFB561CE}"/>
            </ac:spMkLst>
          </pc:spChg>
          <pc:spChg chg="mod">
            <ac:chgData name="Bohms, H.M. (Michel)" userId="f0b80a2c-ca6a-4850-9433-81e4d17ec5c1" providerId="ADAL" clId="{FCB448EA-6AB6-4D36-914C-E7A4A5CE42CA}" dt="2021-10-26T14:41:04.020" v="5631" actId="790"/>
            <ac:spMkLst>
              <pc:docMk/>
              <pc:sldMasterMk cId="2365224563" sldId="2147483790"/>
              <pc:sldLayoutMk cId="1560021337" sldId="2147483802"/>
              <ac:spMk id="3" creationId="{433BDAC8-61B0-44F9-B401-C091D6903308}"/>
            </ac:spMkLst>
          </pc:spChg>
          <pc:spChg chg="mod">
            <ac:chgData name="Bohms, H.M. (Michel)" userId="f0b80a2c-ca6a-4850-9433-81e4d17ec5c1" providerId="ADAL" clId="{FCB448EA-6AB6-4D36-914C-E7A4A5CE42CA}" dt="2021-10-26T14:41:04.025" v="5635" actId="790"/>
            <ac:spMkLst>
              <pc:docMk/>
              <pc:sldMasterMk cId="2365224563" sldId="2147483790"/>
              <pc:sldLayoutMk cId="1560021337" sldId="2147483802"/>
              <ac:spMk id="4" creationId="{CE30AFAE-9F7D-4286-BBB4-AC8E7D420768}"/>
            </ac:spMkLst>
          </pc:spChg>
          <pc:spChg chg="mod">
            <ac:chgData name="Bohms, H.M. (Michel)" userId="f0b80a2c-ca6a-4850-9433-81e4d17ec5c1" providerId="ADAL" clId="{FCB448EA-6AB6-4D36-914C-E7A4A5CE42CA}" dt="2021-10-26T14:41:04.022" v="5632" actId="790"/>
            <ac:spMkLst>
              <pc:docMk/>
              <pc:sldMasterMk cId="2365224563" sldId="2147483790"/>
              <pc:sldLayoutMk cId="1560021337" sldId="2147483802"/>
              <ac:spMk id="5" creationId="{C4754688-78E7-409A-941A-B99A532050F6}"/>
            </ac:spMkLst>
          </pc:spChg>
          <pc:spChg chg="mod">
            <ac:chgData name="Bohms, H.M. (Michel)" userId="f0b80a2c-ca6a-4850-9433-81e4d17ec5c1" providerId="ADAL" clId="{FCB448EA-6AB6-4D36-914C-E7A4A5CE42CA}" dt="2021-10-26T14:41:04.014" v="5626" actId="790"/>
            <ac:spMkLst>
              <pc:docMk/>
              <pc:sldMasterMk cId="2365224563" sldId="2147483790"/>
              <pc:sldLayoutMk cId="1560021337" sldId="2147483802"/>
              <ac:spMk id="9" creationId="{306BD5D3-3967-499E-87C9-6F3A334CE769}"/>
            </ac:spMkLst>
          </pc:spChg>
          <pc:spChg chg="mod">
            <ac:chgData name="Bohms, H.M. (Michel)" userId="f0b80a2c-ca6a-4850-9433-81e4d17ec5c1" providerId="ADAL" clId="{FCB448EA-6AB6-4D36-914C-E7A4A5CE42CA}" dt="2021-10-26T14:41:04.024" v="5634"/>
            <ac:spMkLst>
              <pc:docMk/>
              <pc:sldMasterMk cId="2365224563" sldId="2147483790"/>
              <pc:sldLayoutMk cId="1560021337" sldId="2147483802"/>
              <ac:spMk id="11" creationId="{F6910D76-D499-4C78-8F33-CDD881528D6A}"/>
            </ac:spMkLst>
          </pc:spChg>
          <pc:spChg chg="mod">
            <ac:chgData name="Bohms, H.M. (Michel)" userId="f0b80a2c-ca6a-4850-9433-81e4d17ec5c1" providerId="ADAL" clId="{FCB448EA-6AB6-4D36-914C-E7A4A5CE42CA}" dt="2021-10-26T14:41:04.010" v="5623" actId="790"/>
            <ac:spMkLst>
              <pc:docMk/>
              <pc:sldMasterMk cId="2365224563" sldId="2147483790"/>
              <pc:sldLayoutMk cId="1560021337" sldId="2147483802"/>
              <ac:spMk id="12" creationId="{D2D6917A-A3A5-482F-A0D3-BD7F10CD032E}"/>
            </ac:spMkLst>
          </pc:spChg>
          <pc:spChg chg="mod">
            <ac:chgData name="Bohms, H.M. (Michel)" userId="f0b80a2c-ca6a-4850-9433-81e4d17ec5c1" providerId="ADAL" clId="{FCB448EA-6AB6-4D36-914C-E7A4A5CE42CA}" dt="2021-10-26T14:41:04.015" v="5627" actId="790"/>
            <ac:spMkLst>
              <pc:docMk/>
              <pc:sldMasterMk cId="2365224563" sldId="2147483790"/>
              <pc:sldLayoutMk cId="1560021337" sldId="2147483802"/>
              <ac:spMk id="25" creationId="{31D9F5AF-1CE4-492D-9595-51DA14E36D64}"/>
            </ac:spMkLst>
          </pc:spChg>
          <pc:spChg chg="mod">
            <ac:chgData name="Bohms, H.M. (Michel)" userId="f0b80a2c-ca6a-4850-9433-81e4d17ec5c1" providerId="ADAL" clId="{FCB448EA-6AB6-4D36-914C-E7A4A5CE42CA}" dt="2021-10-26T14:41:04.016" v="5628" actId="790"/>
            <ac:spMkLst>
              <pc:docMk/>
              <pc:sldMasterMk cId="2365224563" sldId="2147483790"/>
              <pc:sldLayoutMk cId="1560021337" sldId="2147483802"/>
              <ac:spMk id="26" creationId="{6CA30C58-356F-4E30-A02E-60F3A8720228}"/>
            </ac:spMkLst>
          </pc:spChg>
          <pc:spChg chg="mod">
            <ac:chgData name="Bohms, H.M. (Michel)" userId="f0b80a2c-ca6a-4850-9433-81e4d17ec5c1" providerId="ADAL" clId="{FCB448EA-6AB6-4D36-914C-E7A4A5CE42CA}" dt="2021-10-26T14:41:04.017" v="5629" actId="790"/>
            <ac:spMkLst>
              <pc:docMk/>
              <pc:sldMasterMk cId="2365224563" sldId="2147483790"/>
              <pc:sldLayoutMk cId="1560021337" sldId="2147483802"/>
              <ac:spMk id="27" creationId="{AEF8CBF0-1080-4328-90E3-E6A453C76D1C}"/>
            </ac:spMkLst>
          </pc:spChg>
          <pc:spChg chg="mod">
            <ac:chgData name="Bohms, H.M. (Michel)" userId="f0b80a2c-ca6a-4850-9433-81e4d17ec5c1" providerId="ADAL" clId="{FCB448EA-6AB6-4D36-914C-E7A4A5CE42CA}" dt="2021-10-26T14:41:04.013" v="5625"/>
            <ac:spMkLst>
              <pc:docMk/>
              <pc:sldMasterMk cId="2365224563" sldId="2147483790"/>
              <pc:sldLayoutMk cId="1560021337" sldId="2147483802"/>
              <ac:spMk id="28" creationId="{084D1B84-42BA-459F-924D-D2C1C14E1253}"/>
            </ac:spMkLst>
          </pc:spChg>
          <pc:spChg chg="mod">
            <ac:chgData name="Bohms, H.M. (Michel)" userId="f0b80a2c-ca6a-4850-9433-81e4d17ec5c1" providerId="ADAL" clId="{FCB448EA-6AB6-4D36-914C-E7A4A5CE42CA}" dt="2021-10-26T14:41:04.019" v="5630" actId="790"/>
            <ac:spMkLst>
              <pc:docMk/>
              <pc:sldMasterMk cId="2365224563" sldId="2147483790"/>
              <pc:sldLayoutMk cId="1560021337" sldId="2147483802"/>
              <ac:spMk id="34" creationId="{2408095E-D996-4C21-9D60-28C352FB9B2A}"/>
            </ac:spMkLst>
          </pc:spChg>
          <pc:spChg chg="mod">
            <ac:chgData name="Bohms, H.M. (Michel)" userId="f0b80a2c-ca6a-4850-9433-81e4d17ec5c1" providerId="ADAL" clId="{FCB448EA-6AB6-4D36-914C-E7A4A5CE42CA}" dt="2021-10-26T14:41:04.012" v="5624" actId="790"/>
            <ac:spMkLst>
              <pc:docMk/>
              <pc:sldMasterMk cId="2365224563" sldId="2147483790"/>
              <pc:sldLayoutMk cId="1560021337" sldId="2147483802"/>
              <ac:spMk id="53" creationId="{27489788-7523-4049-B6A4-83AEF6154017}"/>
            </ac:spMkLst>
          </pc:spChg>
        </pc:sldLayoutChg>
        <pc:sldLayoutChg chg="modSp mod">
          <pc:chgData name="Bohms, H.M. (Michel)" userId="f0b80a2c-ca6a-4850-9433-81e4d17ec5c1" providerId="ADAL" clId="{FCB448EA-6AB6-4D36-914C-E7A4A5CE42CA}" dt="2021-10-26T14:41:04.041" v="5647" actId="790"/>
          <pc:sldLayoutMkLst>
            <pc:docMk/>
            <pc:sldMasterMk cId="2365224563" sldId="2147483790"/>
            <pc:sldLayoutMk cId="2693567606" sldId="2147483803"/>
          </pc:sldLayoutMkLst>
          <pc:spChg chg="mod">
            <ac:chgData name="Bohms, H.M. (Michel)" userId="f0b80a2c-ca6a-4850-9433-81e4d17ec5c1" providerId="ADAL" clId="{FCB448EA-6AB6-4D36-914C-E7A4A5CE42CA}" dt="2021-10-26T14:41:04.039" v="5645" actId="790"/>
            <ac:spMkLst>
              <pc:docMk/>
              <pc:sldMasterMk cId="2365224563" sldId="2147483790"/>
              <pc:sldLayoutMk cId="2693567606" sldId="2147483803"/>
              <ac:spMk id="2" creationId="{BFEDC453-C5F4-462B-A286-84B404146005}"/>
            </ac:spMkLst>
          </pc:spChg>
          <pc:spChg chg="mod">
            <ac:chgData name="Bohms, H.M. (Michel)" userId="f0b80a2c-ca6a-4850-9433-81e4d17ec5c1" providerId="ADAL" clId="{FCB448EA-6AB6-4D36-914C-E7A4A5CE42CA}" dt="2021-10-26T14:41:04.036" v="5643" actId="790"/>
            <ac:spMkLst>
              <pc:docMk/>
              <pc:sldMasterMk cId="2365224563" sldId="2147483790"/>
              <pc:sldLayoutMk cId="2693567606" sldId="2147483803"/>
              <ac:spMk id="3" creationId="{8403D489-FF50-402C-9D46-DBA4536F0FD9}"/>
            </ac:spMkLst>
          </pc:spChg>
          <pc:spChg chg="mod">
            <ac:chgData name="Bohms, H.M. (Michel)" userId="f0b80a2c-ca6a-4850-9433-81e4d17ec5c1" providerId="ADAL" clId="{FCB448EA-6AB6-4D36-914C-E7A4A5CE42CA}" dt="2021-10-26T14:41:04.041" v="5647" actId="790"/>
            <ac:spMkLst>
              <pc:docMk/>
              <pc:sldMasterMk cId="2365224563" sldId="2147483790"/>
              <pc:sldLayoutMk cId="2693567606" sldId="2147483803"/>
              <ac:spMk id="4" creationId="{C5421215-5092-45CD-A09F-430CF85C27E5}"/>
            </ac:spMkLst>
          </pc:spChg>
          <pc:spChg chg="mod">
            <ac:chgData name="Bohms, H.M. (Michel)" userId="f0b80a2c-ca6a-4850-9433-81e4d17ec5c1" providerId="ADAL" clId="{FCB448EA-6AB6-4D36-914C-E7A4A5CE42CA}" dt="2021-10-26T14:41:04.037" v="5644" actId="790"/>
            <ac:spMkLst>
              <pc:docMk/>
              <pc:sldMasterMk cId="2365224563" sldId="2147483790"/>
              <pc:sldLayoutMk cId="2693567606" sldId="2147483803"/>
              <ac:spMk id="5" creationId="{A45D3AD9-9191-46CE-AFA8-CFA359686ADF}"/>
            </ac:spMkLst>
          </pc:spChg>
          <pc:spChg chg="mod">
            <ac:chgData name="Bohms, H.M. (Michel)" userId="f0b80a2c-ca6a-4850-9433-81e4d17ec5c1" providerId="ADAL" clId="{FCB448EA-6AB6-4D36-914C-E7A4A5CE42CA}" dt="2021-10-26T14:41:04.040" v="5646"/>
            <ac:spMkLst>
              <pc:docMk/>
              <pc:sldMasterMk cId="2365224563" sldId="2147483790"/>
              <pc:sldLayoutMk cId="2693567606" sldId="2147483803"/>
              <ac:spMk id="10" creationId="{EB946E15-2342-4A5B-885F-9F8E7DA1B845}"/>
            </ac:spMkLst>
          </pc:spChg>
          <pc:spChg chg="mod">
            <ac:chgData name="Bohms, H.M. (Michel)" userId="f0b80a2c-ca6a-4850-9433-81e4d17ec5c1" providerId="ADAL" clId="{FCB448EA-6AB6-4D36-914C-E7A4A5CE42CA}" dt="2021-10-26T14:41:04.031" v="5639" actId="790"/>
            <ac:spMkLst>
              <pc:docMk/>
              <pc:sldMasterMk cId="2365224563" sldId="2147483790"/>
              <pc:sldLayoutMk cId="2693567606" sldId="2147483803"/>
              <ac:spMk id="11" creationId="{39B4DE28-927C-4A9A-B386-1193B50A67A8}"/>
            </ac:spMkLst>
          </pc:spChg>
          <pc:spChg chg="mod">
            <ac:chgData name="Bohms, H.M. (Michel)" userId="f0b80a2c-ca6a-4850-9433-81e4d17ec5c1" providerId="ADAL" clId="{FCB448EA-6AB6-4D36-914C-E7A4A5CE42CA}" dt="2021-10-26T14:41:04.032" v="5640" actId="790"/>
            <ac:spMkLst>
              <pc:docMk/>
              <pc:sldMasterMk cId="2365224563" sldId="2147483790"/>
              <pc:sldLayoutMk cId="2693567606" sldId="2147483803"/>
              <ac:spMk id="12" creationId="{7FE4C19A-D28B-4125-A086-50989B966B05}"/>
            </ac:spMkLst>
          </pc:spChg>
          <pc:spChg chg="mod">
            <ac:chgData name="Bohms, H.M. (Michel)" userId="f0b80a2c-ca6a-4850-9433-81e4d17ec5c1" providerId="ADAL" clId="{FCB448EA-6AB6-4D36-914C-E7A4A5CE42CA}" dt="2021-10-26T14:41:04.033" v="5641" actId="790"/>
            <ac:spMkLst>
              <pc:docMk/>
              <pc:sldMasterMk cId="2365224563" sldId="2147483790"/>
              <pc:sldLayoutMk cId="2693567606" sldId="2147483803"/>
              <ac:spMk id="13" creationId="{CDB020DD-AD9D-4C5D-9E52-5178CF800861}"/>
            </ac:spMkLst>
          </pc:spChg>
          <pc:spChg chg="mod">
            <ac:chgData name="Bohms, H.M. (Michel)" userId="f0b80a2c-ca6a-4850-9433-81e4d17ec5c1" providerId="ADAL" clId="{FCB448EA-6AB6-4D36-914C-E7A4A5CE42CA}" dt="2021-10-26T14:41:04.026" v="5636" actId="790"/>
            <ac:spMkLst>
              <pc:docMk/>
              <pc:sldMasterMk cId="2365224563" sldId="2147483790"/>
              <pc:sldLayoutMk cId="2693567606" sldId="2147483803"/>
              <ac:spMk id="14" creationId="{481D7FAF-907F-4DFB-B826-61952457FF5A}"/>
            </ac:spMkLst>
          </pc:spChg>
          <pc:spChg chg="mod">
            <ac:chgData name="Bohms, H.M. (Michel)" userId="f0b80a2c-ca6a-4850-9433-81e4d17ec5c1" providerId="ADAL" clId="{FCB448EA-6AB6-4D36-914C-E7A4A5CE42CA}" dt="2021-10-26T14:41:04.029" v="5638" actId="790"/>
            <ac:spMkLst>
              <pc:docMk/>
              <pc:sldMasterMk cId="2365224563" sldId="2147483790"/>
              <pc:sldLayoutMk cId="2693567606" sldId="2147483803"/>
              <ac:spMk id="15" creationId="{73A4E3CC-2B0D-43F7-BD39-0634CE23811E}"/>
            </ac:spMkLst>
          </pc:spChg>
          <pc:spChg chg="mod">
            <ac:chgData name="Bohms, H.M. (Michel)" userId="f0b80a2c-ca6a-4850-9433-81e4d17ec5c1" providerId="ADAL" clId="{FCB448EA-6AB6-4D36-914C-E7A4A5CE42CA}" dt="2021-10-26T14:41:04.028" v="5637" actId="790"/>
            <ac:spMkLst>
              <pc:docMk/>
              <pc:sldMasterMk cId="2365224563" sldId="2147483790"/>
              <pc:sldLayoutMk cId="2693567606" sldId="2147483803"/>
              <ac:spMk id="84" creationId="{509D1DBF-53EC-4D6F-8ECF-1E96F36DB028}"/>
            </ac:spMkLst>
          </pc:spChg>
          <pc:spChg chg="mod">
            <ac:chgData name="Bohms, H.M. (Michel)" userId="f0b80a2c-ca6a-4850-9433-81e4d17ec5c1" providerId="ADAL" clId="{FCB448EA-6AB6-4D36-914C-E7A4A5CE42CA}" dt="2021-10-26T14:41:04.034" v="5642" actId="790"/>
            <ac:spMkLst>
              <pc:docMk/>
              <pc:sldMasterMk cId="2365224563" sldId="2147483790"/>
              <pc:sldLayoutMk cId="2693567606" sldId="2147483803"/>
              <ac:spMk id="125" creationId="{B034ACD3-6841-4473-96D9-95380FBE6047}"/>
            </ac:spMkLst>
          </pc:spChg>
        </pc:sldLayoutChg>
        <pc:sldLayoutChg chg="modSp mod">
          <pc:chgData name="Bohms, H.M. (Michel)" userId="f0b80a2c-ca6a-4850-9433-81e4d17ec5c1" providerId="ADAL" clId="{FCB448EA-6AB6-4D36-914C-E7A4A5CE42CA}" dt="2021-10-26T14:41:04.055" v="5656" actId="790"/>
          <pc:sldLayoutMkLst>
            <pc:docMk/>
            <pc:sldMasterMk cId="2365224563" sldId="2147483790"/>
            <pc:sldLayoutMk cId="671995381" sldId="2147483804"/>
          </pc:sldLayoutMkLst>
          <pc:spChg chg="mod">
            <ac:chgData name="Bohms, H.M. (Michel)" userId="f0b80a2c-ca6a-4850-9433-81e4d17ec5c1" providerId="ADAL" clId="{FCB448EA-6AB6-4D36-914C-E7A4A5CE42CA}" dt="2021-10-26T14:41:04.052" v="5654" actId="790"/>
            <ac:spMkLst>
              <pc:docMk/>
              <pc:sldMasterMk cId="2365224563" sldId="2147483790"/>
              <pc:sldLayoutMk cId="671995381" sldId="2147483804"/>
              <ac:spMk id="2" creationId="{0C677E30-10AA-4FF6-A582-79C8DAF81944}"/>
            </ac:spMkLst>
          </pc:spChg>
          <pc:spChg chg="mod">
            <ac:chgData name="Bohms, H.M. (Michel)" userId="f0b80a2c-ca6a-4850-9433-81e4d17ec5c1" providerId="ADAL" clId="{FCB448EA-6AB6-4D36-914C-E7A4A5CE42CA}" dt="2021-10-26T14:41:04.049" v="5652" actId="790"/>
            <ac:spMkLst>
              <pc:docMk/>
              <pc:sldMasterMk cId="2365224563" sldId="2147483790"/>
              <pc:sldLayoutMk cId="671995381" sldId="2147483804"/>
              <ac:spMk id="3" creationId="{E36650D5-D35B-4A05-8738-5E41FB834A99}"/>
            </ac:spMkLst>
          </pc:spChg>
          <pc:spChg chg="mod">
            <ac:chgData name="Bohms, H.M. (Michel)" userId="f0b80a2c-ca6a-4850-9433-81e4d17ec5c1" providerId="ADAL" clId="{FCB448EA-6AB6-4D36-914C-E7A4A5CE42CA}" dt="2021-10-26T14:41:04.055" v="5656" actId="790"/>
            <ac:spMkLst>
              <pc:docMk/>
              <pc:sldMasterMk cId="2365224563" sldId="2147483790"/>
              <pc:sldLayoutMk cId="671995381" sldId="2147483804"/>
              <ac:spMk id="4" creationId="{F73EDDC4-60D3-492A-BA8E-95D2C63DC8A5}"/>
            </ac:spMkLst>
          </pc:spChg>
          <pc:spChg chg="mod">
            <ac:chgData name="Bohms, H.M. (Michel)" userId="f0b80a2c-ca6a-4850-9433-81e4d17ec5c1" providerId="ADAL" clId="{FCB448EA-6AB6-4D36-914C-E7A4A5CE42CA}" dt="2021-10-26T14:41:04.050" v="5653" actId="790"/>
            <ac:spMkLst>
              <pc:docMk/>
              <pc:sldMasterMk cId="2365224563" sldId="2147483790"/>
              <pc:sldLayoutMk cId="671995381" sldId="2147483804"/>
              <ac:spMk id="5" creationId="{00022D51-D3A7-4140-8288-73E878CE5AE2}"/>
            </ac:spMkLst>
          </pc:spChg>
          <pc:spChg chg="mod">
            <ac:chgData name="Bohms, H.M. (Michel)" userId="f0b80a2c-ca6a-4850-9433-81e4d17ec5c1" providerId="ADAL" clId="{FCB448EA-6AB6-4D36-914C-E7A4A5CE42CA}" dt="2021-10-26T14:41:04.043" v="5649" actId="790"/>
            <ac:spMkLst>
              <pc:docMk/>
              <pc:sldMasterMk cId="2365224563" sldId="2147483790"/>
              <pc:sldLayoutMk cId="671995381" sldId="2147483804"/>
              <ac:spMk id="6" creationId="{1204C21B-610C-4232-9114-8B652A378043}"/>
            </ac:spMkLst>
          </pc:spChg>
          <pc:spChg chg="mod">
            <ac:chgData name="Bohms, H.M. (Michel)" userId="f0b80a2c-ca6a-4850-9433-81e4d17ec5c1" providerId="ADAL" clId="{FCB448EA-6AB6-4D36-914C-E7A4A5CE42CA}" dt="2021-10-26T14:41:04.053" v="5655" actId="790"/>
            <ac:spMkLst>
              <pc:docMk/>
              <pc:sldMasterMk cId="2365224563" sldId="2147483790"/>
              <pc:sldLayoutMk cId="671995381" sldId="2147483804"/>
              <ac:spMk id="8" creationId="{35A7389F-68D4-4B8C-B313-BD67376B30FB}"/>
            </ac:spMkLst>
          </pc:spChg>
          <pc:spChg chg="mod">
            <ac:chgData name="Bohms, H.M. (Michel)" userId="f0b80a2c-ca6a-4850-9433-81e4d17ec5c1" providerId="ADAL" clId="{FCB448EA-6AB6-4D36-914C-E7A4A5CE42CA}" dt="2021-10-26T14:41:04.046" v="5650" actId="790"/>
            <ac:spMkLst>
              <pc:docMk/>
              <pc:sldMasterMk cId="2365224563" sldId="2147483790"/>
              <pc:sldLayoutMk cId="671995381" sldId="2147483804"/>
              <ac:spMk id="13" creationId="{0982AE5E-692F-4CEB-971A-47A6024D73E9}"/>
            </ac:spMkLst>
          </pc:spChg>
          <pc:spChg chg="mod">
            <ac:chgData name="Bohms, H.M. (Michel)" userId="f0b80a2c-ca6a-4850-9433-81e4d17ec5c1" providerId="ADAL" clId="{FCB448EA-6AB6-4D36-914C-E7A4A5CE42CA}" dt="2021-10-26T14:41:04.042" v="5648" actId="790"/>
            <ac:spMkLst>
              <pc:docMk/>
              <pc:sldMasterMk cId="2365224563" sldId="2147483790"/>
              <pc:sldLayoutMk cId="671995381" sldId="2147483804"/>
              <ac:spMk id="147" creationId="{10750E06-3C52-478F-85A3-EF296A1C6288}"/>
            </ac:spMkLst>
          </pc:spChg>
          <pc:spChg chg="mod">
            <ac:chgData name="Bohms, H.M. (Michel)" userId="f0b80a2c-ca6a-4850-9433-81e4d17ec5c1" providerId="ADAL" clId="{FCB448EA-6AB6-4D36-914C-E7A4A5CE42CA}" dt="2021-10-26T14:41:04.047" v="5651" actId="790"/>
            <ac:spMkLst>
              <pc:docMk/>
              <pc:sldMasterMk cId="2365224563" sldId="2147483790"/>
              <pc:sldLayoutMk cId="671995381" sldId="2147483804"/>
              <ac:spMk id="149" creationId="{14A480CF-8312-41EF-9D7D-E426A1BBA759}"/>
            </ac:spMkLst>
          </pc:spChg>
        </pc:sldLayoutChg>
        <pc:sldLayoutChg chg="modSp mod">
          <pc:chgData name="Bohms, H.M. (Michel)" userId="f0b80a2c-ca6a-4850-9433-81e4d17ec5c1" providerId="ADAL" clId="{FCB448EA-6AB6-4D36-914C-E7A4A5CE42CA}" dt="2021-10-26T14:41:04.061" v="5661" actId="790"/>
          <pc:sldLayoutMkLst>
            <pc:docMk/>
            <pc:sldMasterMk cId="2365224563" sldId="2147483790"/>
            <pc:sldLayoutMk cId="2557796007" sldId="2147483805"/>
          </pc:sldLayoutMkLst>
          <pc:spChg chg="mod">
            <ac:chgData name="Bohms, H.M. (Michel)" userId="f0b80a2c-ca6a-4850-9433-81e4d17ec5c1" providerId="ADAL" clId="{FCB448EA-6AB6-4D36-914C-E7A4A5CE42CA}" dt="2021-10-26T14:41:04.061" v="5661" actId="790"/>
            <ac:spMkLst>
              <pc:docMk/>
              <pc:sldMasterMk cId="2365224563" sldId="2147483790"/>
              <pc:sldLayoutMk cId="2557796007" sldId="2147483805"/>
              <ac:spMk id="4" creationId="{2578D845-B8AD-412B-9C8F-C5259157CF8A}"/>
            </ac:spMkLst>
          </pc:spChg>
          <pc:spChg chg="mod">
            <ac:chgData name="Bohms, H.M. (Michel)" userId="f0b80a2c-ca6a-4850-9433-81e4d17ec5c1" providerId="ADAL" clId="{FCB448EA-6AB6-4D36-914C-E7A4A5CE42CA}" dt="2021-10-26T14:41:04.060" v="5660" actId="790"/>
            <ac:spMkLst>
              <pc:docMk/>
              <pc:sldMasterMk cId="2365224563" sldId="2147483790"/>
              <pc:sldLayoutMk cId="2557796007" sldId="2147483805"/>
              <ac:spMk id="7" creationId="{5E99D4F0-F15F-4BC3-A3B2-3C81C0662ABD}"/>
            </ac:spMkLst>
          </pc:spChg>
          <pc:spChg chg="mod">
            <ac:chgData name="Bohms, H.M. (Michel)" userId="f0b80a2c-ca6a-4850-9433-81e4d17ec5c1" providerId="ADAL" clId="{FCB448EA-6AB6-4D36-914C-E7A4A5CE42CA}" dt="2021-10-26T14:41:04.057" v="5658" actId="790"/>
            <ac:spMkLst>
              <pc:docMk/>
              <pc:sldMasterMk cId="2365224563" sldId="2147483790"/>
              <pc:sldLayoutMk cId="2557796007" sldId="2147483805"/>
              <ac:spMk id="12" creationId="{C7367DA8-F33F-498A-91F9-2C11185EE4DF}"/>
            </ac:spMkLst>
          </pc:spChg>
          <pc:spChg chg="mod">
            <ac:chgData name="Bohms, H.M. (Michel)" userId="f0b80a2c-ca6a-4850-9433-81e4d17ec5c1" providerId="ADAL" clId="{FCB448EA-6AB6-4D36-914C-E7A4A5CE42CA}" dt="2021-10-26T14:41:04.056" v="5657" actId="790"/>
            <ac:spMkLst>
              <pc:docMk/>
              <pc:sldMasterMk cId="2365224563" sldId="2147483790"/>
              <pc:sldLayoutMk cId="2557796007" sldId="2147483805"/>
              <ac:spMk id="70" creationId="{BB8F6390-EE72-42C8-A3A9-011C3620D453}"/>
            </ac:spMkLst>
          </pc:spChg>
          <pc:spChg chg="mod">
            <ac:chgData name="Bohms, H.M. (Michel)" userId="f0b80a2c-ca6a-4850-9433-81e4d17ec5c1" providerId="ADAL" clId="{FCB448EA-6AB6-4D36-914C-E7A4A5CE42CA}" dt="2021-10-26T14:41:04.059" v="5659" actId="790"/>
            <ac:spMkLst>
              <pc:docMk/>
              <pc:sldMasterMk cId="2365224563" sldId="2147483790"/>
              <pc:sldLayoutMk cId="2557796007" sldId="2147483805"/>
              <ac:spMk id="71" creationId="{DF136417-391A-4578-B74C-8E31F6459E91}"/>
            </ac:spMkLst>
          </pc:spChg>
        </pc:sldLayoutChg>
        <pc:sldLayoutChg chg="modSp mod">
          <pc:chgData name="Bohms, H.M. (Michel)" userId="f0b80a2c-ca6a-4850-9433-81e4d17ec5c1" providerId="ADAL" clId="{FCB448EA-6AB6-4D36-914C-E7A4A5CE42CA}" dt="2021-10-26T14:41:04.075" v="5670" actId="790"/>
          <pc:sldLayoutMkLst>
            <pc:docMk/>
            <pc:sldMasterMk cId="2365224563" sldId="2147483790"/>
            <pc:sldLayoutMk cId="1269512474" sldId="2147483806"/>
          </pc:sldLayoutMkLst>
          <pc:spChg chg="mod">
            <ac:chgData name="Bohms, H.M. (Michel)" userId="f0b80a2c-ca6a-4850-9433-81e4d17ec5c1" providerId="ADAL" clId="{FCB448EA-6AB6-4D36-914C-E7A4A5CE42CA}" dt="2021-10-26T14:41:04.073" v="5668" actId="790"/>
            <ac:spMkLst>
              <pc:docMk/>
              <pc:sldMasterMk cId="2365224563" sldId="2147483790"/>
              <pc:sldLayoutMk cId="1269512474" sldId="2147483806"/>
              <ac:spMk id="2" creationId="{B68E9A4E-CFB7-498C-9418-0E674E5CB79F}"/>
            </ac:spMkLst>
          </pc:spChg>
          <pc:spChg chg="mod">
            <ac:chgData name="Bohms, H.M. (Michel)" userId="f0b80a2c-ca6a-4850-9433-81e4d17ec5c1" providerId="ADAL" clId="{FCB448EA-6AB6-4D36-914C-E7A4A5CE42CA}" dt="2021-10-26T14:41:04.070" v="5666" actId="790"/>
            <ac:spMkLst>
              <pc:docMk/>
              <pc:sldMasterMk cId="2365224563" sldId="2147483790"/>
              <pc:sldLayoutMk cId="1269512474" sldId="2147483806"/>
              <ac:spMk id="3" creationId="{72D7BBC4-D7F7-48B7-AB38-64AB87EAAD58}"/>
            </ac:spMkLst>
          </pc:spChg>
          <pc:spChg chg="mod">
            <ac:chgData name="Bohms, H.M. (Michel)" userId="f0b80a2c-ca6a-4850-9433-81e4d17ec5c1" providerId="ADAL" clId="{FCB448EA-6AB6-4D36-914C-E7A4A5CE42CA}" dt="2021-10-26T14:41:04.071" v="5667" actId="790"/>
            <ac:spMkLst>
              <pc:docMk/>
              <pc:sldMasterMk cId="2365224563" sldId="2147483790"/>
              <pc:sldLayoutMk cId="1269512474" sldId="2147483806"/>
              <ac:spMk id="4" creationId="{CF83ABEA-06EE-49D7-9700-D62449E76C9D}"/>
            </ac:spMkLst>
          </pc:spChg>
          <pc:spChg chg="mod">
            <ac:chgData name="Bohms, H.M. (Michel)" userId="f0b80a2c-ca6a-4850-9433-81e4d17ec5c1" providerId="ADAL" clId="{FCB448EA-6AB6-4D36-914C-E7A4A5CE42CA}" dt="2021-10-26T14:41:04.075" v="5670" actId="790"/>
            <ac:spMkLst>
              <pc:docMk/>
              <pc:sldMasterMk cId="2365224563" sldId="2147483790"/>
              <pc:sldLayoutMk cId="1269512474" sldId="2147483806"/>
              <ac:spMk id="5" creationId="{BAB8C7C9-0BAF-44BF-A998-78B7AAF89E07}"/>
            </ac:spMkLst>
          </pc:spChg>
          <pc:spChg chg="mod">
            <ac:chgData name="Bohms, H.M. (Michel)" userId="f0b80a2c-ca6a-4850-9433-81e4d17ec5c1" providerId="ADAL" clId="{FCB448EA-6AB6-4D36-914C-E7A4A5CE42CA}" dt="2021-10-26T14:41:04.064" v="5663" actId="790"/>
            <ac:spMkLst>
              <pc:docMk/>
              <pc:sldMasterMk cId="2365224563" sldId="2147483790"/>
              <pc:sldLayoutMk cId="1269512474" sldId="2147483806"/>
              <ac:spMk id="7" creationId="{604FA606-9E53-4615-9E44-0305B6835DCC}"/>
            </ac:spMkLst>
          </pc:spChg>
          <pc:spChg chg="mod">
            <ac:chgData name="Bohms, H.M. (Michel)" userId="f0b80a2c-ca6a-4850-9433-81e4d17ec5c1" providerId="ADAL" clId="{FCB448EA-6AB6-4D36-914C-E7A4A5CE42CA}" dt="2021-10-26T14:41:04.074" v="5669" actId="790"/>
            <ac:spMkLst>
              <pc:docMk/>
              <pc:sldMasterMk cId="2365224563" sldId="2147483790"/>
              <pc:sldLayoutMk cId="1269512474" sldId="2147483806"/>
              <ac:spMk id="8" creationId="{FFE9FF37-6560-4D9B-B785-3E50511191DA}"/>
            </ac:spMkLst>
          </pc:spChg>
          <pc:spChg chg="mod">
            <ac:chgData name="Bohms, H.M. (Michel)" userId="f0b80a2c-ca6a-4850-9433-81e4d17ec5c1" providerId="ADAL" clId="{FCB448EA-6AB6-4D36-914C-E7A4A5CE42CA}" dt="2021-10-26T14:41:04.067" v="5664" actId="790"/>
            <ac:spMkLst>
              <pc:docMk/>
              <pc:sldMasterMk cId="2365224563" sldId="2147483790"/>
              <pc:sldLayoutMk cId="1269512474" sldId="2147483806"/>
              <ac:spMk id="17" creationId="{A9EF90CB-82B3-404C-BFD1-1B8F6979C4A8}"/>
            </ac:spMkLst>
          </pc:spChg>
          <pc:spChg chg="mod">
            <ac:chgData name="Bohms, H.M. (Michel)" userId="f0b80a2c-ca6a-4850-9433-81e4d17ec5c1" providerId="ADAL" clId="{FCB448EA-6AB6-4D36-914C-E7A4A5CE42CA}" dt="2021-10-26T14:41:04.063" v="5662" actId="790"/>
            <ac:spMkLst>
              <pc:docMk/>
              <pc:sldMasterMk cId="2365224563" sldId="2147483790"/>
              <pc:sldLayoutMk cId="1269512474" sldId="2147483806"/>
              <ac:spMk id="113" creationId="{AA104BE2-205C-4EDC-8A19-1948BA48A7A8}"/>
            </ac:spMkLst>
          </pc:spChg>
          <pc:spChg chg="mod">
            <ac:chgData name="Bohms, H.M. (Michel)" userId="f0b80a2c-ca6a-4850-9433-81e4d17ec5c1" providerId="ADAL" clId="{FCB448EA-6AB6-4D36-914C-E7A4A5CE42CA}" dt="2021-10-26T14:41:04.068" v="5665" actId="790"/>
            <ac:spMkLst>
              <pc:docMk/>
              <pc:sldMasterMk cId="2365224563" sldId="2147483790"/>
              <pc:sldLayoutMk cId="1269512474" sldId="2147483806"/>
              <ac:spMk id="114" creationId="{8D5794C3-72DD-49A2-ABFC-A23399FA1864}"/>
            </ac:spMkLst>
          </pc:spChg>
        </pc:sldLayoutChg>
        <pc:sldLayoutChg chg="modSp mod">
          <pc:chgData name="Bohms, H.M. (Michel)" userId="f0b80a2c-ca6a-4850-9433-81e4d17ec5c1" providerId="ADAL" clId="{FCB448EA-6AB6-4D36-914C-E7A4A5CE42CA}" dt="2021-10-26T14:41:04.087" v="5678" actId="790"/>
          <pc:sldLayoutMkLst>
            <pc:docMk/>
            <pc:sldMasterMk cId="2365224563" sldId="2147483790"/>
            <pc:sldLayoutMk cId="518585507" sldId="2147483807"/>
          </pc:sldLayoutMkLst>
          <pc:spChg chg="mod">
            <ac:chgData name="Bohms, H.M. (Michel)" userId="f0b80a2c-ca6a-4850-9433-81e4d17ec5c1" providerId="ADAL" clId="{FCB448EA-6AB6-4D36-914C-E7A4A5CE42CA}" dt="2021-10-26T14:41:04.083" v="5675" actId="790"/>
            <ac:spMkLst>
              <pc:docMk/>
              <pc:sldMasterMk cId="2365224563" sldId="2147483790"/>
              <pc:sldLayoutMk cId="518585507" sldId="2147483807"/>
              <ac:spMk id="2" creationId="{8747E6DF-A4F8-4062-AFDF-38DA5CCEF082}"/>
            </ac:spMkLst>
          </pc:spChg>
          <pc:spChg chg="mod">
            <ac:chgData name="Bohms, H.M. (Michel)" userId="f0b80a2c-ca6a-4850-9433-81e4d17ec5c1" providerId="ADAL" clId="{FCB448EA-6AB6-4D36-914C-E7A4A5CE42CA}" dt="2021-10-26T14:41:04.084" v="5676" actId="790"/>
            <ac:spMkLst>
              <pc:docMk/>
              <pc:sldMasterMk cId="2365224563" sldId="2147483790"/>
              <pc:sldLayoutMk cId="518585507" sldId="2147483807"/>
              <ac:spMk id="3" creationId="{C22C2349-8920-4993-8A8C-69C3E4C1E620}"/>
            </ac:spMkLst>
          </pc:spChg>
          <pc:spChg chg="mod">
            <ac:chgData name="Bohms, H.M. (Michel)" userId="f0b80a2c-ca6a-4850-9433-81e4d17ec5c1" providerId="ADAL" clId="{FCB448EA-6AB6-4D36-914C-E7A4A5CE42CA}" dt="2021-10-26T14:41:04.087" v="5678" actId="790"/>
            <ac:spMkLst>
              <pc:docMk/>
              <pc:sldMasterMk cId="2365224563" sldId="2147483790"/>
              <pc:sldLayoutMk cId="518585507" sldId="2147483807"/>
              <ac:spMk id="4" creationId="{81D2D415-A63C-43FA-9C59-DE172704F898}"/>
            </ac:spMkLst>
          </pc:spChg>
          <pc:spChg chg="mod">
            <ac:chgData name="Bohms, H.M. (Michel)" userId="f0b80a2c-ca6a-4850-9433-81e4d17ec5c1" providerId="ADAL" clId="{FCB448EA-6AB6-4D36-914C-E7A4A5CE42CA}" dt="2021-10-26T14:41:04.081" v="5674" actId="790"/>
            <ac:spMkLst>
              <pc:docMk/>
              <pc:sldMasterMk cId="2365224563" sldId="2147483790"/>
              <pc:sldLayoutMk cId="518585507" sldId="2147483807"/>
              <ac:spMk id="5" creationId="{68BA24C3-EC0F-4F80-B1E5-AA27795CFFDD}"/>
            </ac:spMkLst>
          </pc:spChg>
          <pc:spChg chg="mod">
            <ac:chgData name="Bohms, H.M. (Michel)" userId="f0b80a2c-ca6a-4850-9433-81e4d17ec5c1" providerId="ADAL" clId="{FCB448EA-6AB6-4D36-914C-E7A4A5CE42CA}" dt="2021-10-26T14:41:04.085" v="5677" actId="790"/>
            <ac:spMkLst>
              <pc:docMk/>
              <pc:sldMasterMk cId="2365224563" sldId="2147483790"/>
              <pc:sldLayoutMk cId="518585507" sldId="2147483807"/>
              <ac:spMk id="7" creationId="{523A6896-F7F6-4956-BC1B-5F4B366B1CF1}"/>
            </ac:spMkLst>
          </pc:spChg>
          <pc:spChg chg="mod">
            <ac:chgData name="Bohms, H.M. (Michel)" userId="f0b80a2c-ca6a-4850-9433-81e4d17ec5c1" providerId="ADAL" clId="{FCB448EA-6AB6-4D36-914C-E7A4A5CE42CA}" dt="2021-10-26T14:41:04.078" v="5672" actId="790"/>
            <ac:spMkLst>
              <pc:docMk/>
              <pc:sldMasterMk cId="2365224563" sldId="2147483790"/>
              <pc:sldLayoutMk cId="518585507" sldId="2147483807"/>
              <ac:spMk id="12" creationId="{457A3439-4058-49AF-9A49-A641471A24C8}"/>
            </ac:spMkLst>
          </pc:spChg>
          <pc:spChg chg="mod">
            <ac:chgData name="Bohms, H.M. (Michel)" userId="f0b80a2c-ca6a-4850-9433-81e4d17ec5c1" providerId="ADAL" clId="{FCB448EA-6AB6-4D36-914C-E7A4A5CE42CA}" dt="2021-10-26T14:41:04.077" v="5671" actId="790"/>
            <ac:spMkLst>
              <pc:docMk/>
              <pc:sldMasterMk cId="2365224563" sldId="2147483790"/>
              <pc:sldLayoutMk cId="518585507" sldId="2147483807"/>
              <ac:spMk id="45" creationId="{3967584A-33BF-485E-9830-D830A279659D}"/>
            </ac:spMkLst>
          </pc:spChg>
          <pc:spChg chg="mod">
            <ac:chgData name="Bohms, H.M. (Michel)" userId="f0b80a2c-ca6a-4850-9433-81e4d17ec5c1" providerId="ADAL" clId="{FCB448EA-6AB6-4D36-914C-E7A4A5CE42CA}" dt="2021-10-26T14:41:04.079" v="5673" actId="790"/>
            <ac:spMkLst>
              <pc:docMk/>
              <pc:sldMasterMk cId="2365224563" sldId="2147483790"/>
              <pc:sldLayoutMk cId="518585507" sldId="2147483807"/>
              <ac:spMk id="46" creationId="{53F070DD-A12D-4AF1-AE08-74B5C4C1CAAB}"/>
            </ac:spMkLst>
          </pc:spChg>
        </pc:sldLayoutChg>
        <pc:sldLayoutChg chg="modSp mod">
          <pc:chgData name="Bohms, H.M. (Michel)" userId="f0b80a2c-ca6a-4850-9433-81e4d17ec5c1" providerId="ADAL" clId="{FCB448EA-6AB6-4D36-914C-E7A4A5CE42CA}" dt="2021-10-26T14:41:04.103" v="5697" actId="790"/>
          <pc:sldLayoutMkLst>
            <pc:docMk/>
            <pc:sldMasterMk cId="2365224563" sldId="2147483790"/>
            <pc:sldLayoutMk cId="4054092349" sldId="2147483808"/>
          </pc:sldLayoutMkLst>
          <pc:spChg chg="mod">
            <ac:chgData name="Bohms, H.M. (Michel)" userId="f0b80a2c-ca6a-4850-9433-81e4d17ec5c1" providerId="ADAL" clId="{FCB448EA-6AB6-4D36-914C-E7A4A5CE42CA}" dt="2021-10-26T14:41:04.099" v="5694" actId="790"/>
            <ac:spMkLst>
              <pc:docMk/>
              <pc:sldMasterMk cId="2365224563" sldId="2147483790"/>
              <pc:sldLayoutMk cId="4054092349" sldId="2147483808"/>
              <ac:spMk id="2" creationId="{962E881C-C9EB-4FAC-AAAA-FDB9D3842913}"/>
            </ac:spMkLst>
          </pc:spChg>
          <pc:spChg chg="mod">
            <ac:chgData name="Bohms, H.M. (Michel)" userId="f0b80a2c-ca6a-4850-9433-81e4d17ec5c1" providerId="ADAL" clId="{FCB448EA-6AB6-4D36-914C-E7A4A5CE42CA}" dt="2021-10-26T14:41:04.100" v="5695" actId="790"/>
            <ac:spMkLst>
              <pc:docMk/>
              <pc:sldMasterMk cId="2365224563" sldId="2147483790"/>
              <pc:sldLayoutMk cId="4054092349" sldId="2147483808"/>
              <ac:spMk id="3" creationId="{6BCEAE92-C89D-440E-994D-4DC4B0A72F97}"/>
            </ac:spMkLst>
          </pc:spChg>
          <pc:spChg chg="mod">
            <ac:chgData name="Bohms, H.M. (Michel)" userId="f0b80a2c-ca6a-4850-9433-81e4d17ec5c1" providerId="ADAL" clId="{FCB448EA-6AB6-4D36-914C-E7A4A5CE42CA}" dt="2021-10-26T14:41:04.097" v="5693" actId="790"/>
            <ac:spMkLst>
              <pc:docMk/>
              <pc:sldMasterMk cId="2365224563" sldId="2147483790"/>
              <pc:sldLayoutMk cId="4054092349" sldId="2147483808"/>
              <ac:spMk id="4" creationId="{4A61226F-2601-4419-948F-8DE88FE3436C}"/>
            </ac:spMkLst>
          </pc:spChg>
          <pc:spChg chg="mod">
            <ac:chgData name="Bohms, H.M. (Michel)" userId="f0b80a2c-ca6a-4850-9433-81e4d17ec5c1" providerId="ADAL" clId="{FCB448EA-6AB6-4D36-914C-E7A4A5CE42CA}" dt="2021-10-26T14:41:04.103" v="5697" actId="790"/>
            <ac:spMkLst>
              <pc:docMk/>
              <pc:sldMasterMk cId="2365224563" sldId="2147483790"/>
              <pc:sldLayoutMk cId="4054092349" sldId="2147483808"/>
              <ac:spMk id="5" creationId="{645E0A3F-7FFC-4E08-81AF-29A01128C65A}"/>
            </ac:spMkLst>
          </pc:spChg>
          <pc:spChg chg="mod">
            <ac:chgData name="Bohms, H.M. (Michel)" userId="f0b80a2c-ca6a-4850-9433-81e4d17ec5c1" providerId="ADAL" clId="{FCB448EA-6AB6-4D36-914C-E7A4A5CE42CA}" dt="2021-10-26T14:41:04.089" v="5680"/>
            <ac:spMkLst>
              <pc:docMk/>
              <pc:sldMasterMk cId="2365224563" sldId="2147483790"/>
              <pc:sldLayoutMk cId="4054092349" sldId="2147483808"/>
              <ac:spMk id="19" creationId="{B6E7424A-424A-48B2-BDDC-91446A4E4AEB}"/>
            </ac:spMkLst>
          </pc:spChg>
          <pc:spChg chg="mod">
            <ac:chgData name="Bohms, H.M. (Michel)" userId="f0b80a2c-ca6a-4850-9433-81e4d17ec5c1" providerId="ADAL" clId="{FCB448EA-6AB6-4D36-914C-E7A4A5CE42CA}" dt="2021-10-26T14:41:04.095" v="5692" actId="790"/>
            <ac:spMkLst>
              <pc:docMk/>
              <pc:sldMasterMk cId="2365224563" sldId="2147483790"/>
              <pc:sldLayoutMk cId="4054092349" sldId="2147483808"/>
              <ac:spMk id="21" creationId="{1EC0F244-2A3A-462C-A6F0-3F234A0A9189}"/>
            </ac:spMkLst>
          </pc:spChg>
          <pc:spChg chg="mod">
            <ac:chgData name="Bohms, H.M. (Michel)" userId="f0b80a2c-ca6a-4850-9433-81e4d17ec5c1" providerId="ADAL" clId="{FCB448EA-6AB6-4D36-914C-E7A4A5CE42CA}" dt="2021-10-26T14:41:04.102" v="5696" actId="790"/>
            <ac:spMkLst>
              <pc:docMk/>
              <pc:sldMasterMk cId="2365224563" sldId="2147483790"/>
              <pc:sldLayoutMk cId="4054092349" sldId="2147483808"/>
              <ac:spMk id="23" creationId="{8DAC7014-FB85-4C29-B00A-73D52118B004}"/>
            </ac:spMkLst>
          </pc:spChg>
          <pc:spChg chg="mod">
            <ac:chgData name="Bohms, H.M. (Michel)" userId="f0b80a2c-ca6a-4850-9433-81e4d17ec5c1" providerId="ADAL" clId="{FCB448EA-6AB6-4D36-914C-E7A4A5CE42CA}" dt="2021-10-26T14:41:04.088" v="5679" actId="790"/>
            <ac:spMkLst>
              <pc:docMk/>
              <pc:sldMasterMk cId="2365224563" sldId="2147483790"/>
              <pc:sldLayoutMk cId="4054092349" sldId="2147483808"/>
              <ac:spMk id="24" creationId="{1D86832C-7926-41D1-AC2B-7ABAE5064D01}"/>
            </ac:spMkLst>
          </pc:spChg>
          <pc:spChg chg="mod">
            <ac:chgData name="Bohms, H.M. (Michel)" userId="f0b80a2c-ca6a-4850-9433-81e4d17ec5c1" providerId="ADAL" clId="{FCB448EA-6AB6-4D36-914C-E7A4A5CE42CA}" dt="2021-10-26T14:41:04.089" v="5681"/>
            <ac:spMkLst>
              <pc:docMk/>
              <pc:sldMasterMk cId="2365224563" sldId="2147483790"/>
              <pc:sldLayoutMk cId="4054092349" sldId="2147483808"/>
              <ac:spMk id="52" creationId="{38E90541-A464-490F-8838-24BAC17D1820}"/>
            </ac:spMkLst>
          </pc:spChg>
          <pc:spChg chg="mod">
            <ac:chgData name="Bohms, H.M. (Michel)" userId="f0b80a2c-ca6a-4850-9433-81e4d17ec5c1" providerId="ADAL" clId="{FCB448EA-6AB6-4D36-914C-E7A4A5CE42CA}" dt="2021-10-26T14:41:04.090" v="5682"/>
            <ac:spMkLst>
              <pc:docMk/>
              <pc:sldMasterMk cId="2365224563" sldId="2147483790"/>
              <pc:sldLayoutMk cId="4054092349" sldId="2147483808"/>
              <ac:spMk id="53" creationId="{89286917-484E-4046-B9A1-328D39070049}"/>
            </ac:spMkLst>
          </pc:spChg>
          <pc:spChg chg="mod">
            <ac:chgData name="Bohms, H.M. (Michel)" userId="f0b80a2c-ca6a-4850-9433-81e4d17ec5c1" providerId="ADAL" clId="{FCB448EA-6AB6-4D36-914C-E7A4A5CE42CA}" dt="2021-10-26T14:41:04.091" v="5684"/>
            <ac:spMkLst>
              <pc:docMk/>
              <pc:sldMasterMk cId="2365224563" sldId="2147483790"/>
              <pc:sldLayoutMk cId="4054092349" sldId="2147483808"/>
              <ac:spMk id="54" creationId="{F764B2EC-C279-4884-B53C-455B0E25A655}"/>
            </ac:spMkLst>
          </pc:spChg>
          <pc:spChg chg="mod">
            <ac:chgData name="Bohms, H.M. (Michel)" userId="f0b80a2c-ca6a-4850-9433-81e4d17ec5c1" providerId="ADAL" clId="{FCB448EA-6AB6-4D36-914C-E7A4A5CE42CA}" dt="2021-10-26T14:41:04.092" v="5685"/>
            <ac:spMkLst>
              <pc:docMk/>
              <pc:sldMasterMk cId="2365224563" sldId="2147483790"/>
              <pc:sldLayoutMk cId="4054092349" sldId="2147483808"/>
              <ac:spMk id="55" creationId="{44680CC4-A98A-4431-AFA9-331B5F1079C8}"/>
            </ac:spMkLst>
          </pc:spChg>
          <pc:spChg chg="mod">
            <ac:chgData name="Bohms, H.M. (Michel)" userId="f0b80a2c-ca6a-4850-9433-81e4d17ec5c1" providerId="ADAL" clId="{FCB448EA-6AB6-4D36-914C-E7A4A5CE42CA}" dt="2021-10-26T14:41:04.092" v="5686"/>
            <ac:spMkLst>
              <pc:docMk/>
              <pc:sldMasterMk cId="2365224563" sldId="2147483790"/>
              <pc:sldLayoutMk cId="4054092349" sldId="2147483808"/>
              <ac:spMk id="56" creationId="{5D6AA0F6-950B-4A76-82A8-F49C9B8F454E}"/>
            </ac:spMkLst>
          </pc:spChg>
          <pc:spChg chg="mod">
            <ac:chgData name="Bohms, H.M. (Michel)" userId="f0b80a2c-ca6a-4850-9433-81e4d17ec5c1" providerId="ADAL" clId="{FCB448EA-6AB6-4D36-914C-E7A4A5CE42CA}" dt="2021-10-26T14:41:04.091" v="5683" actId="790"/>
            <ac:spMkLst>
              <pc:docMk/>
              <pc:sldMasterMk cId="2365224563" sldId="2147483790"/>
              <pc:sldLayoutMk cId="4054092349" sldId="2147483808"/>
              <ac:spMk id="70" creationId="{AB4A5F2F-65AC-40C8-9EC1-536B64FFD6F5}"/>
            </ac:spMkLst>
          </pc:spChg>
          <pc:spChg chg="mod">
            <ac:chgData name="Bohms, H.M. (Michel)" userId="f0b80a2c-ca6a-4850-9433-81e4d17ec5c1" providerId="ADAL" clId="{FCB448EA-6AB6-4D36-914C-E7A4A5CE42CA}" dt="2021-10-26T14:41:04.094" v="5689"/>
            <ac:spMkLst>
              <pc:docMk/>
              <pc:sldMasterMk cId="2365224563" sldId="2147483790"/>
              <pc:sldLayoutMk cId="4054092349" sldId="2147483808"/>
              <ac:spMk id="71" creationId="{BE0A316B-EA03-47FF-BD0A-167FDC0FA81B}"/>
            </ac:spMkLst>
          </pc:spChg>
          <pc:spChg chg="mod">
            <ac:chgData name="Bohms, H.M. (Michel)" userId="f0b80a2c-ca6a-4850-9433-81e4d17ec5c1" providerId="ADAL" clId="{FCB448EA-6AB6-4D36-914C-E7A4A5CE42CA}" dt="2021-10-26T14:41:04.094" v="5690"/>
            <ac:spMkLst>
              <pc:docMk/>
              <pc:sldMasterMk cId="2365224563" sldId="2147483790"/>
              <pc:sldLayoutMk cId="4054092349" sldId="2147483808"/>
              <ac:spMk id="72" creationId="{1283F809-9DA0-43CD-9C6B-AC6C805D78A2}"/>
            </ac:spMkLst>
          </pc:spChg>
          <pc:spChg chg="mod">
            <ac:chgData name="Bohms, H.M. (Michel)" userId="f0b80a2c-ca6a-4850-9433-81e4d17ec5c1" providerId="ADAL" clId="{FCB448EA-6AB6-4D36-914C-E7A4A5CE42CA}" dt="2021-10-26T14:41:04.094" v="5691"/>
            <ac:spMkLst>
              <pc:docMk/>
              <pc:sldMasterMk cId="2365224563" sldId="2147483790"/>
              <pc:sldLayoutMk cId="4054092349" sldId="2147483808"/>
              <ac:spMk id="73" creationId="{F899DD24-69D3-47A1-8B45-D1881AAB46A3}"/>
            </ac:spMkLst>
          </pc:spChg>
        </pc:sldLayoutChg>
        <pc:sldLayoutChg chg="modSp mod">
          <pc:chgData name="Bohms, H.M. (Michel)" userId="f0b80a2c-ca6a-4850-9433-81e4d17ec5c1" providerId="ADAL" clId="{FCB448EA-6AB6-4D36-914C-E7A4A5CE42CA}" dt="2021-10-26T14:41:04.121" v="5724" actId="790"/>
          <pc:sldLayoutMkLst>
            <pc:docMk/>
            <pc:sldMasterMk cId="2365224563" sldId="2147483790"/>
            <pc:sldLayoutMk cId="3991523586" sldId="2147483809"/>
          </pc:sldLayoutMkLst>
          <pc:spChg chg="mod">
            <ac:chgData name="Bohms, H.M. (Michel)" userId="f0b80a2c-ca6a-4850-9433-81e4d17ec5c1" providerId="ADAL" clId="{FCB448EA-6AB6-4D36-914C-E7A4A5CE42CA}" dt="2021-10-26T14:41:04.118" v="5722" actId="790"/>
            <ac:spMkLst>
              <pc:docMk/>
              <pc:sldMasterMk cId="2365224563" sldId="2147483790"/>
              <pc:sldLayoutMk cId="3991523586" sldId="2147483809"/>
              <ac:spMk id="2" creationId="{39C59A2A-E932-4F20-ADBB-B7C76E26CBDC}"/>
            </ac:spMkLst>
          </pc:spChg>
          <pc:spChg chg="mod">
            <ac:chgData name="Bohms, H.M. (Michel)" userId="f0b80a2c-ca6a-4850-9433-81e4d17ec5c1" providerId="ADAL" clId="{FCB448EA-6AB6-4D36-914C-E7A4A5CE42CA}" dt="2021-10-26T14:41:04.115" v="5720" actId="790"/>
            <ac:spMkLst>
              <pc:docMk/>
              <pc:sldMasterMk cId="2365224563" sldId="2147483790"/>
              <pc:sldLayoutMk cId="3991523586" sldId="2147483809"/>
              <ac:spMk id="3" creationId="{408CC563-ED69-4242-A700-66F529F00277}"/>
            </ac:spMkLst>
          </pc:spChg>
          <pc:spChg chg="mod">
            <ac:chgData name="Bohms, H.M. (Michel)" userId="f0b80a2c-ca6a-4850-9433-81e4d17ec5c1" providerId="ADAL" clId="{FCB448EA-6AB6-4D36-914C-E7A4A5CE42CA}" dt="2021-10-26T14:41:04.117" v="5721" actId="790"/>
            <ac:spMkLst>
              <pc:docMk/>
              <pc:sldMasterMk cId="2365224563" sldId="2147483790"/>
              <pc:sldLayoutMk cId="3991523586" sldId="2147483809"/>
              <ac:spMk id="4" creationId="{D3F04256-5640-4A2F-9DE2-CA50AA5C4E19}"/>
            </ac:spMkLst>
          </pc:spChg>
          <pc:spChg chg="mod">
            <ac:chgData name="Bohms, H.M. (Michel)" userId="f0b80a2c-ca6a-4850-9433-81e4d17ec5c1" providerId="ADAL" clId="{FCB448EA-6AB6-4D36-914C-E7A4A5CE42CA}" dt="2021-10-26T14:41:04.121" v="5724" actId="790"/>
            <ac:spMkLst>
              <pc:docMk/>
              <pc:sldMasterMk cId="2365224563" sldId="2147483790"/>
              <pc:sldLayoutMk cId="3991523586" sldId="2147483809"/>
              <ac:spMk id="5" creationId="{FF216664-7142-48FA-801A-A233888EAFDD}"/>
            </ac:spMkLst>
          </pc:spChg>
          <pc:spChg chg="mod">
            <ac:chgData name="Bohms, H.M. (Michel)" userId="f0b80a2c-ca6a-4850-9433-81e4d17ec5c1" providerId="ADAL" clId="{FCB448EA-6AB6-4D36-914C-E7A4A5CE42CA}" dt="2021-10-26T14:41:04.110" v="5710"/>
            <ac:spMkLst>
              <pc:docMk/>
              <pc:sldMasterMk cId="2365224563" sldId="2147483790"/>
              <pc:sldLayoutMk cId="3991523586" sldId="2147483809"/>
              <ac:spMk id="22" creationId="{00000000-0000-0000-0000-000000000000}"/>
            </ac:spMkLst>
          </pc:spChg>
          <pc:spChg chg="mod">
            <ac:chgData name="Bohms, H.M. (Michel)" userId="f0b80a2c-ca6a-4850-9433-81e4d17ec5c1" providerId="ADAL" clId="{FCB448EA-6AB6-4D36-914C-E7A4A5CE42CA}" dt="2021-10-26T14:41:04.120" v="5723" actId="790"/>
            <ac:spMkLst>
              <pc:docMk/>
              <pc:sldMasterMk cId="2365224563" sldId="2147483790"/>
              <pc:sldLayoutMk cId="3991523586" sldId="2147483809"/>
              <ac:spMk id="64" creationId="{9E282118-5AF8-446A-9FD3-768DDD6BCEAE}"/>
            </ac:spMkLst>
          </pc:spChg>
          <pc:spChg chg="mod">
            <ac:chgData name="Bohms, H.M. (Michel)" userId="f0b80a2c-ca6a-4850-9433-81e4d17ec5c1" providerId="ADAL" clId="{FCB448EA-6AB6-4D36-914C-E7A4A5CE42CA}" dt="2021-10-26T14:41:04.104" v="5698"/>
            <ac:spMkLst>
              <pc:docMk/>
              <pc:sldMasterMk cId="2365224563" sldId="2147483790"/>
              <pc:sldLayoutMk cId="3991523586" sldId="2147483809"/>
              <ac:spMk id="101" creationId="{FA3930DD-DC22-421B-8B5C-ECC612505626}"/>
            </ac:spMkLst>
          </pc:spChg>
          <pc:spChg chg="mod">
            <ac:chgData name="Bohms, H.M. (Michel)" userId="f0b80a2c-ca6a-4850-9433-81e4d17ec5c1" providerId="ADAL" clId="{FCB448EA-6AB6-4D36-914C-E7A4A5CE42CA}" dt="2021-10-26T14:41:04.108" v="5708" actId="790"/>
            <ac:spMkLst>
              <pc:docMk/>
              <pc:sldMasterMk cId="2365224563" sldId="2147483790"/>
              <pc:sldLayoutMk cId="3991523586" sldId="2147483809"/>
              <ac:spMk id="103" creationId="{82DED694-965C-41F6-8334-D160E5CDFC49}"/>
            </ac:spMkLst>
          </pc:spChg>
          <pc:spChg chg="mod">
            <ac:chgData name="Bohms, H.M. (Michel)" userId="f0b80a2c-ca6a-4850-9433-81e4d17ec5c1" providerId="ADAL" clId="{FCB448EA-6AB6-4D36-914C-E7A4A5CE42CA}" dt="2021-10-26T14:41:04.104" v="5699"/>
            <ac:spMkLst>
              <pc:docMk/>
              <pc:sldMasterMk cId="2365224563" sldId="2147483790"/>
              <pc:sldLayoutMk cId="3991523586" sldId="2147483809"/>
              <ac:spMk id="104" creationId="{253B405D-F1AB-4817-B270-7BFFD3F3045F}"/>
            </ac:spMkLst>
          </pc:spChg>
          <pc:spChg chg="mod">
            <ac:chgData name="Bohms, H.M. (Michel)" userId="f0b80a2c-ca6a-4850-9433-81e4d17ec5c1" providerId="ADAL" clId="{FCB448EA-6AB6-4D36-914C-E7A4A5CE42CA}" dt="2021-10-26T14:41:04.104" v="5700"/>
            <ac:spMkLst>
              <pc:docMk/>
              <pc:sldMasterMk cId="2365224563" sldId="2147483790"/>
              <pc:sldLayoutMk cId="3991523586" sldId="2147483809"/>
              <ac:spMk id="105" creationId="{D06D2B9A-2824-4C51-AC31-7B8A2F099D2A}"/>
            </ac:spMkLst>
          </pc:spChg>
          <pc:spChg chg="mod">
            <ac:chgData name="Bohms, H.M. (Michel)" userId="f0b80a2c-ca6a-4850-9433-81e4d17ec5c1" providerId="ADAL" clId="{FCB448EA-6AB6-4D36-914C-E7A4A5CE42CA}" dt="2021-10-26T14:41:04.105" v="5701"/>
            <ac:spMkLst>
              <pc:docMk/>
              <pc:sldMasterMk cId="2365224563" sldId="2147483790"/>
              <pc:sldLayoutMk cId="3991523586" sldId="2147483809"/>
              <ac:spMk id="106" creationId="{2CBB626D-CD15-4693-8763-41BAEE5BF1E1}"/>
            </ac:spMkLst>
          </pc:spChg>
          <pc:spChg chg="mod">
            <ac:chgData name="Bohms, H.M. (Michel)" userId="f0b80a2c-ca6a-4850-9433-81e4d17ec5c1" providerId="ADAL" clId="{FCB448EA-6AB6-4D36-914C-E7A4A5CE42CA}" dt="2021-10-26T14:41:04.105" v="5702"/>
            <ac:spMkLst>
              <pc:docMk/>
              <pc:sldMasterMk cId="2365224563" sldId="2147483790"/>
              <pc:sldLayoutMk cId="3991523586" sldId="2147483809"/>
              <ac:spMk id="107" creationId="{88ADBC97-6F7A-4743-A873-3D1D8CFFEC52}"/>
            </ac:spMkLst>
          </pc:spChg>
          <pc:spChg chg="mod">
            <ac:chgData name="Bohms, H.M. (Michel)" userId="f0b80a2c-ca6a-4850-9433-81e4d17ec5c1" providerId="ADAL" clId="{FCB448EA-6AB6-4D36-914C-E7A4A5CE42CA}" dt="2021-10-26T14:41:04.106" v="5703"/>
            <ac:spMkLst>
              <pc:docMk/>
              <pc:sldMasterMk cId="2365224563" sldId="2147483790"/>
              <pc:sldLayoutMk cId="3991523586" sldId="2147483809"/>
              <ac:spMk id="108" creationId="{F1290261-F37B-486E-B055-2C1FF5B8542A}"/>
            </ac:spMkLst>
          </pc:spChg>
          <pc:spChg chg="mod">
            <ac:chgData name="Bohms, H.M. (Michel)" userId="f0b80a2c-ca6a-4850-9433-81e4d17ec5c1" providerId="ADAL" clId="{FCB448EA-6AB6-4D36-914C-E7A4A5CE42CA}" dt="2021-10-26T14:41:04.106" v="5704"/>
            <ac:spMkLst>
              <pc:docMk/>
              <pc:sldMasterMk cId="2365224563" sldId="2147483790"/>
              <pc:sldLayoutMk cId="3991523586" sldId="2147483809"/>
              <ac:spMk id="109" creationId="{BF2DF362-BC86-44C1-A829-8F6669103432}"/>
            </ac:spMkLst>
          </pc:spChg>
          <pc:spChg chg="mod">
            <ac:chgData name="Bohms, H.M. (Michel)" userId="f0b80a2c-ca6a-4850-9433-81e4d17ec5c1" providerId="ADAL" clId="{FCB448EA-6AB6-4D36-914C-E7A4A5CE42CA}" dt="2021-10-26T14:41:04.106" v="5705"/>
            <ac:spMkLst>
              <pc:docMk/>
              <pc:sldMasterMk cId="2365224563" sldId="2147483790"/>
              <pc:sldLayoutMk cId="3991523586" sldId="2147483809"/>
              <ac:spMk id="110" creationId="{9E3E5C86-3261-43B7-A062-873068475FB2}"/>
            </ac:spMkLst>
          </pc:spChg>
          <pc:spChg chg="mod">
            <ac:chgData name="Bohms, H.M. (Michel)" userId="f0b80a2c-ca6a-4850-9433-81e4d17ec5c1" providerId="ADAL" clId="{FCB448EA-6AB6-4D36-914C-E7A4A5CE42CA}" dt="2021-10-26T14:41:04.107" v="5706"/>
            <ac:spMkLst>
              <pc:docMk/>
              <pc:sldMasterMk cId="2365224563" sldId="2147483790"/>
              <pc:sldLayoutMk cId="3991523586" sldId="2147483809"/>
              <ac:spMk id="111" creationId="{41E452AD-0E75-4DA7-8CD7-967C66DC88BE}"/>
            </ac:spMkLst>
          </pc:spChg>
          <pc:spChg chg="mod">
            <ac:chgData name="Bohms, H.M. (Michel)" userId="f0b80a2c-ca6a-4850-9433-81e4d17ec5c1" providerId="ADAL" clId="{FCB448EA-6AB6-4D36-914C-E7A4A5CE42CA}" dt="2021-10-26T14:41:04.107" v="5707"/>
            <ac:spMkLst>
              <pc:docMk/>
              <pc:sldMasterMk cId="2365224563" sldId="2147483790"/>
              <pc:sldLayoutMk cId="3991523586" sldId="2147483809"/>
              <ac:spMk id="112" creationId="{9993F58D-1819-4524-8E3B-17F2D1752223}"/>
            </ac:spMkLst>
          </pc:spChg>
          <pc:spChg chg="mod">
            <ac:chgData name="Bohms, H.M. (Michel)" userId="f0b80a2c-ca6a-4850-9433-81e4d17ec5c1" providerId="ADAL" clId="{FCB448EA-6AB6-4D36-914C-E7A4A5CE42CA}" dt="2021-10-26T14:41:04.110" v="5711"/>
            <ac:spMkLst>
              <pc:docMk/>
              <pc:sldMasterMk cId="2365224563" sldId="2147483790"/>
              <pc:sldLayoutMk cId="3991523586" sldId="2147483809"/>
              <ac:spMk id="113" creationId="{DC0E2FE1-67A8-4896-AAD4-23189DD2CEC4}"/>
            </ac:spMkLst>
          </pc:spChg>
          <pc:spChg chg="mod">
            <ac:chgData name="Bohms, H.M. (Michel)" userId="f0b80a2c-ca6a-4850-9433-81e4d17ec5c1" providerId="ADAL" clId="{FCB448EA-6AB6-4D36-914C-E7A4A5CE42CA}" dt="2021-10-26T14:41:04.111" v="5712"/>
            <ac:spMkLst>
              <pc:docMk/>
              <pc:sldMasterMk cId="2365224563" sldId="2147483790"/>
              <pc:sldLayoutMk cId="3991523586" sldId="2147483809"/>
              <ac:spMk id="114" creationId="{E47D8EC2-0522-466E-84C1-3C645FA9D7A8}"/>
            </ac:spMkLst>
          </pc:spChg>
          <pc:spChg chg="mod">
            <ac:chgData name="Bohms, H.M. (Michel)" userId="f0b80a2c-ca6a-4850-9433-81e4d17ec5c1" providerId="ADAL" clId="{FCB448EA-6AB6-4D36-914C-E7A4A5CE42CA}" dt="2021-10-26T14:41:04.111" v="5713"/>
            <ac:spMkLst>
              <pc:docMk/>
              <pc:sldMasterMk cId="2365224563" sldId="2147483790"/>
              <pc:sldLayoutMk cId="3991523586" sldId="2147483809"/>
              <ac:spMk id="115" creationId="{49DD3396-184F-49E8-B98D-B34CD946E474}"/>
            </ac:spMkLst>
          </pc:spChg>
          <pc:spChg chg="mod">
            <ac:chgData name="Bohms, H.M. (Michel)" userId="f0b80a2c-ca6a-4850-9433-81e4d17ec5c1" providerId="ADAL" clId="{FCB448EA-6AB6-4D36-914C-E7A4A5CE42CA}" dt="2021-10-26T14:41:04.112" v="5714"/>
            <ac:spMkLst>
              <pc:docMk/>
              <pc:sldMasterMk cId="2365224563" sldId="2147483790"/>
              <pc:sldLayoutMk cId="3991523586" sldId="2147483809"/>
              <ac:spMk id="116" creationId="{169552EF-8046-4EA6-BFCC-CCED87C29DBE}"/>
            </ac:spMkLst>
          </pc:spChg>
          <pc:spChg chg="mod">
            <ac:chgData name="Bohms, H.M. (Michel)" userId="f0b80a2c-ca6a-4850-9433-81e4d17ec5c1" providerId="ADAL" clId="{FCB448EA-6AB6-4D36-914C-E7A4A5CE42CA}" dt="2021-10-26T14:41:04.113" v="5715"/>
            <ac:spMkLst>
              <pc:docMk/>
              <pc:sldMasterMk cId="2365224563" sldId="2147483790"/>
              <pc:sldLayoutMk cId="3991523586" sldId="2147483809"/>
              <ac:spMk id="117" creationId="{E0C40C85-8D56-43B5-B229-590322AB9B05}"/>
            </ac:spMkLst>
          </pc:spChg>
          <pc:spChg chg="mod">
            <ac:chgData name="Bohms, H.M. (Michel)" userId="f0b80a2c-ca6a-4850-9433-81e4d17ec5c1" providerId="ADAL" clId="{FCB448EA-6AB6-4D36-914C-E7A4A5CE42CA}" dt="2021-10-26T14:41:04.113" v="5716"/>
            <ac:spMkLst>
              <pc:docMk/>
              <pc:sldMasterMk cId="2365224563" sldId="2147483790"/>
              <pc:sldLayoutMk cId="3991523586" sldId="2147483809"/>
              <ac:spMk id="118" creationId="{296C5D1B-4354-448F-A9FA-2AAFEDCF744D}"/>
            </ac:spMkLst>
          </pc:spChg>
          <pc:spChg chg="mod">
            <ac:chgData name="Bohms, H.M. (Michel)" userId="f0b80a2c-ca6a-4850-9433-81e4d17ec5c1" providerId="ADAL" clId="{FCB448EA-6AB6-4D36-914C-E7A4A5CE42CA}" dt="2021-10-26T14:41:04.114" v="5717"/>
            <ac:spMkLst>
              <pc:docMk/>
              <pc:sldMasterMk cId="2365224563" sldId="2147483790"/>
              <pc:sldLayoutMk cId="3991523586" sldId="2147483809"/>
              <ac:spMk id="119" creationId="{89AAB85E-0605-45B6-89ED-B21671AEA727}"/>
            </ac:spMkLst>
          </pc:spChg>
          <pc:spChg chg="mod">
            <ac:chgData name="Bohms, H.M. (Michel)" userId="f0b80a2c-ca6a-4850-9433-81e4d17ec5c1" providerId="ADAL" clId="{FCB448EA-6AB6-4D36-914C-E7A4A5CE42CA}" dt="2021-10-26T14:41:04.114" v="5718"/>
            <ac:spMkLst>
              <pc:docMk/>
              <pc:sldMasterMk cId="2365224563" sldId="2147483790"/>
              <pc:sldLayoutMk cId="3991523586" sldId="2147483809"/>
              <ac:spMk id="120" creationId="{12C7B200-4535-4035-A3AC-7FB26B243553}"/>
            </ac:spMkLst>
          </pc:spChg>
          <pc:spChg chg="mod">
            <ac:chgData name="Bohms, H.M. (Michel)" userId="f0b80a2c-ca6a-4850-9433-81e4d17ec5c1" providerId="ADAL" clId="{FCB448EA-6AB6-4D36-914C-E7A4A5CE42CA}" dt="2021-10-26T14:41:04.114" v="5719"/>
            <ac:spMkLst>
              <pc:docMk/>
              <pc:sldMasterMk cId="2365224563" sldId="2147483790"/>
              <pc:sldLayoutMk cId="3991523586" sldId="2147483809"/>
              <ac:spMk id="121" creationId="{93142C17-873E-4A17-89D0-A06014C1E48B}"/>
            </ac:spMkLst>
          </pc:spChg>
          <pc:spChg chg="mod">
            <ac:chgData name="Bohms, H.M. (Michel)" userId="f0b80a2c-ca6a-4850-9433-81e4d17ec5c1" providerId="ADAL" clId="{FCB448EA-6AB6-4D36-914C-E7A4A5CE42CA}" dt="2021-10-26T14:41:04.109" v="5709" actId="790"/>
            <ac:spMkLst>
              <pc:docMk/>
              <pc:sldMasterMk cId="2365224563" sldId="2147483790"/>
              <pc:sldLayoutMk cId="3991523586" sldId="2147483809"/>
              <ac:spMk id="181" creationId="{C9047537-E9D6-4F40-B0E8-24851E46D123}"/>
            </ac:spMkLst>
          </pc:spChg>
        </pc:sldLayoutChg>
        <pc:sldLayoutChg chg="modSp mod">
          <pc:chgData name="Bohms, H.M. (Michel)" userId="f0b80a2c-ca6a-4850-9433-81e4d17ec5c1" providerId="ADAL" clId="{FCB448EA-6AB6-4D36-914C-E7A4A5CE42CA}" dt="2021-10-26T14:41:04.127" v="5732"/>
          <pc:sldLayoutMkLst>
            <pc:docMk/>
            <pc:sldMasterMk cId="2365224563" sldId="2147483790"/>
            <pc:sldLayoutMk cId="249702159" sldId="2147483810"/>
          </pc:sldLayoutMkLst>
          <pc:spChg chg="mod">
            <ac:chgData name="Bohms, H.M. (Michel)" userId="f0b80a2c-ca6a-4850-9433-81e4d17ec5c1" providerId="ADAL" clId="{FCB448EA-6AB6-4D36-914C-E7A4A5CE42CA}" dt="2021-10-26T14:41:04.127" v="5732"/>
            <ac:spMkLst>
              <pc:docMk/>
              <pc:sldMasterMk cId="2365224563" sldId="2147483790"/>
              <pc:sldLayoutMk cId="249702159" sldId="2147483810"/>
              <ac:spMk id="6" creationId="{00000000-0000-0000-0000-000000000000}"/>
            </ac:spMkLst>
          </pc:spChg>
          <pc:spChg chg="mod">
            <ac:chgData name="Bohms, H.M. (Michel)" userId="f0b80a2c-ca6a-4850-9433-81e4d17ec5c1" providerId="ADAL" clId="{FCB448EA-6AB6-4D36-914C-E7A4A5CE42CA}" dt="2021-10-26T14:41:04.127" v="5731"/>
            <ac:spMkLst>
              <pc:docMk/>
              <pc:sldMasterMk cId="2365224563" sldId="2147483790"/>
              <pc:sldLayoutMk cId="249702159" sldId="2147483810"/>
              <ac:spMk id="9" creationId="{EF14CB9B-F149-429B-A5C3-71E7B5658D62}"/>
            </ac:spMkLst>
          </pc:spChg>
          <pc:spChg chg="mod">
            <ac:chgData name="Bohms, H.M. (Michel)" userId="f0b80a2c-ca6a-4850-9433-81e4d17ec5c1" providerId="ADAL" clId="{FCB448EA-6AB6-4D36-914C-E7A4A5CE42CA}" dt="2021-10-26T14:41:04.126" v="5728"/>
            <ac:spMkLst>
              <pc:docMk/>
              <pc:sldMasterMk cId="2365224563" sldId="2147483790"/>
              <pc:sldLayoutMk cId="249702159" sldId="2147483810"/>
              <ac:spMk id="15" creationId="{209E820A-5DE9-4FC3-986A-5D1FB86C8AC7}"/>
            </ac:spMkLst>
          </pc:spChg>
          <pc:spChg chg="mod">
            <ac:chgData name="Bohms, H.M. (Michel)" userId="f0b80a2c-ca6a-4850-9433-81e4d17ec5c1" providerId="ADAL" clId="{FCB448EA-6AB6-4D36-914C-E7A4A5CE42CA}" dt="2021-10-26T14:41:04.126" v="5730"/>
            <ac:spMkLst>
              <pc:docMk/>
              <pc:sldMasterMk cId="2365224563" sldId="2147483790"/>
              <pc:sldLayoutMk cId="249702159" sldId="2147483810"/>
              <ac:spMk id="144" creationId="{35F05C4C-6075-4158-98BE-256211DC58AE}"/>
            </ac:spMkLst>
          </pc:spChg>
          <pc:spChg chg="mod">
            <ac:chgData name="Bohms, H.M. (Michel)" userId="f0b80a2c-ca6a-4850-9433-81e4d17ec5c1" providerId="ADAL" clId="{FCB448EA-6AB6-4D36-914C-E7A4A5CE42CA}" dt="2021-10-26T14:41:04.126" v="5729"/>
            <ac:spMkLst>
              <pc:docMk/>
              <pc:sldMasterMk cId="2365224563" sldId="2147483790"/>
              <pc:sldLayoutMk cId="249702159" sldId="2147483810"/>
              <ac:spMk id="147" creationId="{B7047D21-55FE-4B63-B1D8-8A610FAEFAF5}"/>
            </ac:spMkLst>
          </pc:spChg>
          <pc:spChg chg="mod">
            <ac:chgData name="Bohms, H.M. (Michel)" userId="f0b80a2c-ca6a-4850-9433-81e4d17ec5c1" providerId="ADAL" clId="{FCB448EA-6AB6-4D36-914C-E7A4A5CE42CA}" dt="2021-10-26T14:41:04.122" v="5725" actId="790"/>
            <ac:spMkLst>
              <pc:docMk/>
              <pc:sldMasterMk cId="2365224563" sldId="2147483790"/>
              <pc:sldLayoutMk cId="249702159" sldId="2147483810"/>
              <ac:spMk id="148" creationId="{4A1F86EE-56C2-4FC7-A5E3-4FF8BAE206B8}"/>
            </ac:spMkLst>
          </pc:spChg>
          <pc:spChg chg="mod">
            <ac:chgData name="Bohms, H.M. (Michel)" userId="f0b80a2c-ca6a-4850-9433-81e4d17ec5c1" providerId="ADAL" clId="{FCB448EA-6AB6-4D36-914C-E7A4A5CE42CA}" dt="2021-10-26T14:41:04.125" v="5727" actId="790"/>
            <ac:spMkLst>
              <pc:docMk/>
              <pc:sldMasterMk cId="2365224563" sldId="2147483790"/>
              <pc:sldLayoutMk cId="249702159" sldId="2147483810"/>
              <ac:spMk id="152" creationId="{FC38A077-DCB9-4498-8DB4-E60250F49476}"/>
            </ac:spMkLst>
          </pc:spChg>
          <pc:spChg chg="mod">
            <ac:chgData name="Bohms, H.M. (Michel)" userId="f0b80a2c-ca6a-4850-9433-81e4d17ec5c1" providerId="ADAL" clId="{FCB448EA-6AB6-4D36-914C-E7A4A5CE42CA}" dt="2021-10-26T14:41:04.124" v="5726" actId="790"/>
            <ac:spMkLst>
              <pc:docMk/>
              <pc:sldMasterMk cId="2365224563" sldId="2147483790"/>
              <pc:sldLayoutMk cId="249702159" sldId="2147483810"/>
              <ac:spMk id="153" creationId="{4C9593A0-481A-4577-845D-CDCE33B1CEB4}"/>
            </ac:spMkLst>
          </pc:spChg>
        </pc:sldLayoutChg>
        <pc:sldLayoutChg chg="modSp mod">
          <pc:chgData name="Bohms, H.M. (Michel)" userId="f0b80a2c-ca6a-4850-9433-81e4d17ec5c1" providerId="ADAL" clId="{FCB448EA-6AB6-4D36-914C-E7A4A5CE42CA}" dt="2021-10-26T14:41:04.135" v="5737" actId="790"/>
          <pc:sldLayoutMkLst>
            <pc:docMk/>
            <pc:sldMasterMk cId="2365224563" sldId="2147483790"/>
            <pc:sldLayoutMk cId="2640628170" sldId="2147483811"/>
          </pc:sldLayoutMkLst>
          <pc:spChg chg="mod">
            <ac:chgData name="Bohms, H.M. (Michel)" userId="f0b80a2c-ca6a-4850-9433-81e4d17ec5c1" providerId="ADAL" clId="{FCB448EA-6AB6-4D36-914C-E7A4A5CE42CA}" dt="2021-10-26T14:41:04.128" v="5733" actId="790"/>
            <ac:spMkLst>
              <pc:docMk/>
              <pc:sldMasterMk cId="2365224563" sldId="2147483790"/>
              <pc:sldLayoutMk cId="2640628170" sldId="2147483811"/>
              <ac:spMk id="2" creationId="{00000000-0000-0000-0000-000000000000}"/>
            </ac:spMkLst>
          </pc:spChg>
          <pc:spChg chg="mod">
            <ac:chgData name="Bohms, H.M. (Michel)" userId="f0b80a2c-ca6a-4850-9433-81e4d17ec5c1" providerId="ADAL" clId="{FCB448EA-6AB6-4D36-914C-E7A4A5CE42CA}" dt="2021-10-26T14:41:04.130" v="5734" actId="790"/>
            <ac:spMkLst>
              <pc:docMk/>
              <pc:sldMasterMk cId="2365224563" sldId="2147483790"/>
              <pc:sldLayoutMk cId="2640628170" sldId="2147483811"/>
              <ac:spMk id="3" creationId="{00000000-0000-0000-0000-000000000000}"/>
            </ac:spMkLst>
          </pc:spChg>
          <pc:spChg chg="mod">
            <ac:chgData name="Bohms, H.M. (Michel)" userId="f0b80a2c-ca6a-4850-9433-81e4d17ec5c1" providerId="ADAL" clId="{FCB448EA-6AB6-4D36-914C-E7A4A5CE42CA}" dt="2021-10-26T14:41:04.135" v="5737" actId="790"/>
            <ac:spMkLst>
              <pc:docMk/>
              <pc:sldMasterMk cId="2365224563" sldId="2147483790"/>
              <pc:sldLayoutMk cId="2640628170" sldId="2147483811"/>
              <ac:spMk id="4" creationId="{00000000-0000-0000-0000-000000000000}"/>
            </ac:spMkLst>
          </pc:spChg>
          <pc:spChg chg="mod">
            <ac:chgData name="Bohms, H.M. (Michel)" userId="f0b80a2c-ca6a-4850-9433-81e4d17ec5c1" providerId="ADAL" clId="{FCB448EA-6AB6-4D36-914C-E7A4A5CE42CA}" dt="2021-10-26T14:41:04.133" v="5736" actId="790"/>
            <ac:spMkLst>
              <pc:docMk/>
              <pc:sldMasterMk cId="2365224563" sldId="2147483790"/>
              <pc:sldLayoutMk cId="2640628170" sldId="2147483811"/>
              <ac:spMk id="7" creationId="{00000000-0000-0000-0000-000000000000}"/>
            </ac:spMkLst>
          </pc:spChg>
          <pc:spChg chg="mod">
            <ac:chgData name="Bohms, H.M. (Michel)" userId="f0b80a2c-ca6a-4850-9433-81e4d17ec5c1" providerId="ADAL" clId="{FCB448EA-6AB6-4D36-914C-E7A4A5CE42CA}" dt="2021-10-26T14:41:04.132" v="5735" actId="790"/>
            <ac:spMkLst>
              <pc:docMk/>
              <pc:sldMasterMk cId="2365224563" sldId="2147483790"/>
              <pc:sldLayoutMk cId="2640628170" sldId="2147483811"/>
              <ac:spMk id="8" creationId="{00000000-0000-0000-0000-000000000000}"/>
            </ac:spMkLst>
          </pc:spChg>
        </pc:sldLayoutChg>
        <pc:sldLayoutChg chg="modSp mod">
          <pc:chgData name="Bohms, H.M. (Michel)" userId="f0b80a2c-ca6a-4850-9433-81e4d17ec5c1" providerId="ADAL" clId="{FCB448EA-6AB6-4D36-914C-E7A4A5CE42CA}" dt="2021-10-26T14:41:04.141" v="5741" actId="790"/>
          <pc:sldLayoutMkLst>
            <pc:docMk/>
            <pc:sldMasterMk cId="2365224563" sldId="2147483790"/>
            <pc:sldLayoutMk cId="2234050523" sldId="2147483812"/>
          </pc:sldLayoutMkLst>
          <pc:spChg chg="mod">
            <ac:chgData name="Bohms, H.M. (Michel)" userId="f0b80a2c-ca6a-4850-9433-81e4d17ec5c1" providerId="ADAL" clId="{FCB448EA-6AB6-4D36-914C-E7A4A5CE42CA}" dt="2021-10-26T14:41:04.136" v="5738" actId="790"/>
            <ac:spMkLst>
              <pc:docMk/>
              <pc:sldMasterMk cId="2365224563" sldId="2147483790"/>
              <pc:sldLayoutMk cId="2234050523" sldId="2147483812"/>
              <ac:spMk id="2" creationId="{6044E65D-AB18-4942-A497-9B8F9BFA0701}"/>
            </ac:spMkLst>
          </pc:spChg>
          <pc:spChg chg="mod">
            <ac:chgData name="Bohms, H.M. (Michel)" userId="f0b80a2c-ca6a-4850-9433-81e4d17ec5c1" providerId="ADAL" clId="{FCB448EA-6AB6-4D36-914C-E7A4A5CE42CA}" dt="2021-10-26T14:41:04.138" v="5739" actId="790"/>
            <ac:spMkLst>
              <pc:docMk/>
              <pc:sldMasterMk cId="2365224563" sldId="2147483790"/>
              <pc:sldLayoutMk cId="2234050523" sldId="2147483812"/>
              <ac:spMk id="3" creationId="{B10A5FAE-BACF-4F4E-BAA9-3086273EF365}"/>
            </ac:spMkLst>
          </pc:spChg>
          <pc:spChg chg="mod">
            <ac:chgData name="Bohms, H.M. (Michel)" userId="f0b80a2c-ca6a-4850-9433-81e4d17ec5c1" providerId="ADAL" clId="{FCB448EA-6AB6-4D36-914C-E7A4A5CE42CA}" dt="2021-10-26T14:41:04.139" v="5740" actId="790"/>
            <ac:spMkLst>
              <pc:docMk/>
              <pc:sldMasterMk cId="2365224563" sldId="2147483790"/>
              <pc:sldLayoutMk cId="2234050523" sldId="2147483812"/>
              <ac:spMk id="4" creationId="{3040678B-5AED-40E2-BBA0-65071993B809}"/>
            </ac:spMkLst>
          </pc:spChg>
          <pc:spChg chg="mod">
            <ac:chgData name="Bohms, H.M. (Michel)" userId="f0b80a2c-ca6a-4850-9433-81e4d17ec5c1" providerId="ADAL" clId="{FCB448EA-6AB6-4D36-914C-E7A4A5CE42CA}" dt="2021-10-26T14:41:04.141" v="5741" actId="790"/>
            <ac:spMkLst>
              <pc:docMk/>
              <pc:sldMasterMk cId="2365224563" sldId="2147483790"/>
              <pc:sldLayoutMk cId="2234050523" sldId="2147483812"/>
              <ac:spMk id="5" creationId="{5DEAE7E5-6AC3-4EF5-9BF3-7710F5AF6F8B}"/>
            </ac:spMkLst>
          </pc:spChg>
        </pc:sldLayoutChg>
        <pc:sldLayoutChg chg="modSp mod">
          <pc:chgData name="Bohms, H.M. (Michel)" userId="f0b80a2c-ca6a-4850-9433-81e4d17ec5c1" providerId="ADAL" clId="{FCB448EA-6AB6-4D36-914C-E7A4A5CE42CA}" dt="2021-10-26T14:41:04.146" v="5744" actId="790"/>
          <pc:sldLayoutMkLst>
            <pc:docMk/>
            <pc:sldMasterMk cId="2365224563" sldId="2147483790"/>
            <pc:sldLayoutMk cId="2526328214" sldId="2147483813"/>
          </pc:sldLayoutMkLst>
          <pc:spChg chg="mod">
            <ac:chgData name="Bohms, H.M. (Michel)" userId="f0b80a2c-ca6a-4850-9433-81e4d17ec5c1" providerId="ADAL" clId="{FCB448EA-6AB6-4D36-914C-E7A4A5CE42CA}" dt="2021-10-26T14:41:04.142" v="5742" actId="790"/>
            <ac:spMkLst>
              <pc:docMk/>
              <pc:sldMasterMk cId="2365224563" sldId="2147483790"/>
              <pc:sldLayoutMk cId="2526328214" sldId="2147483813"/>
              <ac:spMk id="2" creationId="{00000000-0000-0000-0000-000000000000}"/>
            </ac:spMkLst>
          </pc:spChg>
          <pc:spChg chg="mod">
            <ac:chgData name="Bohms, H.M. (Michel)" userId="f0b80a2c-ca6a-4850-9433-81e4d17ec5c1" providerId="ADAL" clId="{FCB448EA-6AB6-4D36-914C-E7A4A5CE42CA}" dt="2021-10-26T14:41:04.144" v="5743" actId="790"/>
            <ac:spMkLst>
              <pc:docMk/>
              <pc:sldMasterMk cId="2365224563" sldId="2147483790"/>
              <pc:sldLayoutMk cId="2526328214" sldId="2147483813"/>
              <ac:spMk id="3" creationId="{00000000-0000-0000-0000-000000000000}"/>
            </ac:spMkLst>
          </pc:spChg>
          <pc:spChg chg="mod">
            <ac:chgData name="Bohms, H.M. (Michel)" userId="f0b80a2c-ca6a-4850-9433-81e4d17ec5c1" providerId="ADAL" clId="{FCB448EA-6AB6-4D36-914C-E7A4A5CE42CA}" dt="2021-10-26T14:41:04.146" v="5744" actId="790"/>
            <ac:spMkLst>
              <pc:docMk/>
              <pc:sldMasterMk cId="2365224563" sldId="2147483790"/>
              <pc:sldLayoutMk cId="2526328214" sldId="2147483813"/>
              <ac:spMk id="4" creationId="{00000000-0000-0000-0000-000000000000}"/>
            </ac:spMkLst>
          </pc:spChg>
        </pc:sldLayoutChg>
      </pc:sldMasterChg>
      <pc:sldMasterChg chg="modSp mod modSldLayout">
        <pc:chgData name="Bohms, H.M. (Michel)" userId="f0b80a2c-ca6a-4850-9433-81e4d17ec5c1" providerId="ADAL" clId="{FCB448EA-6AB6-4D36-914C-E7A4A5CE42CA}" dt="2021-10-26T14:41:04.460" v="6033" actId="790"/>
        <pc:sldMasterMkLst>
          <pc:docMk/>
          <pc:sldMasterMk cId="3269313947" sldId="2147483814"/>
        </pc:sldMasterMkLst>
        <pc:spChg chg="mod">
          <ac:chgData name="Bohms, H.M. (Michel)" userId="f0b80a2c-ca6a-4850-9433-81e4d17ec5c1" providerId="ADAL" clId="{FCB448EA-6AB6-4D36-914C-E7A4A5CE42CA}" dt="2021-10-26T14:41:04.154" v="5749" actId="790"/>
          <ac:spMkLst>
            <pc:docMk/>
            <pc:sldMasterMk cId="3269313947" sldId="2147483814"/>
            <ac:spMk id="2" creationId="{00000000-0000-0000-0000-000000000000}"/>
          </ac:spMkLst>
        </pc:spChg>
        <pc:spChg chg="mod">
          <ac:chgData name="Bohms, H.M. (Michel)" userId="f0b80a2c-ca6a-4850-9433-81e4d17ec5c1" providerId="ADAL" clId="{FCB448EA-6AB6-4D36-914C-E7A4A5CE42CA}" dt="2021-10-26T14:41:04.149" v="5746" actId="790"/>
          <ac:spMkLst>
            <pc:docMk/>
            <pc:sldMasterMk cId="3269313947" sldId="2147483814"/>
            <ac:spMk id="3" creationId="{00000000-0000-0000-0000-000000000000}"/>
          </ac:spMkLst>
        </pc:spChg>
        <pc:spChg chg="mod">
          <ac:chgData name="Bohms, H.M. (Michel)" userId="f0b80a2c-ca6a-4850-9433-81e4d17ec5c1" providerId="ADAL" clId="{FCB448EA-6AB6-4D36-914C-E7A4A5CE42CA}" dt="2021-10-26T14:41:04.153" v="5748" actId="790"/>
          <ac:spMkLst>
            <pc:docMk/>
            <pc:sldMasterMk cId="3269313947" sldId="2147483814"/>
            <ac:spMk id="4" creationId="{AF8099B3-10E2-46C1-BF04-AE3AD12B9054}"/>
          </ac:spMkLst>
        </pc:spChg>
        <pc:spChg chg="mod">
          <ac:chgData name="Bohms, H.M. (Michel)" userId="f0b80a2c-ca6a-4850-9433-81e4d17ec5c1" providerId="ADAL" clId="{FCB448EA-6AB6-4D36-914C-E7A4A5CE42CA}" dt="2021-10-26T14:41:04.151" v="5747" actId="790"/>
          <ac:spMkLst>
            <pc:docMk/>
            <pc:sldMasterMk cId="3269313947" sldId="2147483814"/>
            <ac:spMk id="6" creationId="{48A9FB6B-5087-4423-A1CA-6D25601F6E77}"/>
          </ac:spMkLst>
        </pc:spChg>
        <pc:spChg chg="mod">
          <ac:chgData name="Bohms, H.M. (Michel)" userId="f0b80a2c-ca6a-4850-9433-81e4d17ec5c1" providerId="ADAL" clId="{FCB448EA-6AB6-4D36-914C-E7A4A5CE42CA}" dt="2021-10-26T14:41:04.147" v="5745" actId="790"/>
          <ac:spMkLst>
            <pc:docMk/>
            <pc:sldMasterMk cId="3269313947" sldId="2147483814"/>
            <ac:spMk id="9" creationId="{CBEA4851-877C-40F6-B8BA-24A4A19AADE4}"/>
          </ac:spMkLst>
        </pc:spChg>
        <pc:sldLayoutChg chg="modSp mod">
          <pc:chgData name="Bohms, H.M. (Michel)" userId="f0b80a2c-ca6a-4850-9433-81e4d17ec5c1" providerId="ADAL" clId="{FCB448EA-6AB6-4D36-914C-E7A4A5CE42CA}" dt="2021-10-26T14:41:04.166" v="5760"/>
          <pc:sldLayoutMkLst>
            <pc:docMk/>
            <pc:sldMasterMk cId="3269313947" sldId="2147483814"/>
            <pc:sldLayoutMk cId="3025396838" sldId="2147483815"/>
          </pc:sldLayoutMkLst>
          <pc:spChg chg="mod">
            <ac:chgData name="Bohms, H.M. (Michel)" userId="f0b80a2c-ca6a-4850-9433-81e4d17ec5c1" providerId="ADAL" clId="{FCB448EA-6AB6-4D36-914C-E7A4A5CE42CA}" dt="2021-10-26T14:41:04.166" v="5760"/>
            <ac:spMkLst>
              <pc:docMk/>
              <pc:sldMasterMk cId="3269313947" sldId="2147483814"/>
              <pc:sldLayoutMk cId="3025396838" sldId="2147483815"/>
              <ac:spMk id="6" creationId="{00000000-0000-0000-0000-000000000000}"/>
            </ac:spMkLst>
          </pc:spChg>
          <pc:spChg chg="mod">
            <ac:chgData name="Bohms, H.M. (Michel)" userId="f0b80a2c-ca6a-4850-9433-81e4d17ec5c1" providerId="ADAL" clId="{FCB448EA-6AB6-4D36-914C-E7A4A5CE42CA}" dt="2021-10-26T14:41:04.164" v="5758" actId="20577"/>
            <ac:spMkLst>
              <pc:docMk/>
              <pc:sldMasterMk cId="3269313947" sldId="2147483814"/>
              <pc:sldLayoutMk cId="3025396838" sldId="2147483815"/>
              <ac:spMk id="7" creationId="{946905A8-314B-47D6-9A70-0C647876EC1C}"/>
            </ac:spMkLst>
          </pc:spChg>
          <pc:spChg chg="mod">
            <ac:chgData name="Bohms, H.M. (Michel)" userId="f0b80a2c-ca6a-4850-9433-81e4d17ec5c1" providerId="ADAL" clId="{FCB448EA-6AB6-4D36-914C-E7A4A5CE42CA}" dt="2021-10-26T14:41:04.165" v="5759"/>
            <ac:spMkLst>
              <pc:docMk/>
              <pc:sldMasterMk cId="3269313947" sldId="2147483814"/>
              <pc:sldLayoutMk cId="3025396838" sldId="2147483815"/>
              <ac:spMk id="9" creationId="{EF14CB9B-F149-429B-A5C3-71E7B5658D62}"/>
            </ac:spMkLst>
          </pc:spChg>
          <pc:spChg chg="mod">
            <ac:chgData name="Bohms, H.M. (Michel)" userId="f0b80a2c-ca6a-4850-9433-81e4d17ec5c1" providerId="ADAL" clId="{FCB448EA-6AB6-4D36-914C-E7A4A5CE42CA}" dt="2021-10-26T14:41:04.160" v="5755"/>
            <ac:spMkLst>
              <pc:docMk/>
              <pc:sldMasterMk cId="3269313947" sldId="2147483814"/>
              <pc:sldLayoutMk cId="3025396838" sldId="2147483815"/>
              <ac:spMk id="15" creationId="{209E820A-5DE9-4FC3-986A-5D1FB86C8AC7}"/>
            </ac:spMkLst>
          </pc:spChg>
          <pc:spChg chg="mod">
            <ac:chgData name="Bohms, H.M. (Michel)" userId="f0b80a2c-ca6a-4850-9433-81e4d17ec5c1" providerId="ADAL" clId="{FCB448EA-6AB6-4D36-914C-E7A4A5CE42CA}" dt="2021-10-26T14:41:04.157" v="5751"/>
            <ac:spMkLst>
              <pc:docMk/>
              <pc:sldMasterMk cId="3269313947" sldId="2147483814"/>
              <pc:sldLayoutMk cId="3025396838" sldId="2147483815"/>
              <ac:spMk id="144" creationId="{35F05C4C-6075-4158-98BE-256211DC58AE}"/>
            </ac:spMkLst>
          </pc:spChg>
          <pc:spChg chg="mod">
            <ac:chgData name="Bohms, H.M. (Michel)" userId="f0b80a2c-ca6a-4850-9433-81e4d17ec5c1" providerId="ADAL" clId="{FCB448EA-6AB6-4D36-914C-E7A4A5CE42CA}" dt="2021-10-26T14:41:04.157" v="5752"/>
            <ac:spMkLst>
              <pc:docMk/>
              <pc:sldMasterMk cId="3269313947" sldId="2147483814"/>
              <pc:sldLayoutMk cId="3025396838" sldId="2147483815"/>
              <ac:spMk id="147" creationId="{B7047D21-55FE-4B63-B1D8-8A610FAEFAF5}"/>
            </ac:spMkLst>
          </pc:spChg>
          <pc:spChg chg="mod">
            <ac:chgData name="Bohms, H.M. (Michel)" userId="f0b80a2c-ca6a-4850-9433-81e4d17ec5c1" providerId="ADAL" clId="{FCB448EA-6AB6-4D36-914C-E7A4A5CE42CA}" dt="2021-10-26T14:41:04.156" v="5750" actId="790"/>
            <ac:spMkLst>
              <pc:docMk/>
              <pc:sldMasterMk cId="3269313947" sldId="2147483814"/>
              <pc:sldLayoutMk cId="3025396838" sldId="2147483815"/>
              <ac:spMk id="148" creationId="{4A1F86EE-56C2-4FC7-A5E3-4FF8BAE206B8}"/>
            </ac:spMkLst>
          </pc:spChg>
          <pc:spChg chg="mod">
            <ac:chgData name="Bohms, H.M. (Michel)" userId="f0b80a2c-ca6a-4850-9433-81e4d17ec5c1" providerId="ADAL" clId="{FCB448EA-6AB6-4D36-914C-E7A4A5CE42CA}" dt="2021-10-26T14:41:04.159" v="5754" actId="790"/>
            <ac:spMkLst>
              <pc:docMk/>
              <pc:sldMasterMk cId="3269313947" sldId="2147483814"/>
              <pc:sldLayoutMk cId="3025396838" sldId="2147483815"/>
              <ac:spMk id="152" creationId="{FC38A077-DCB9-4498-8DB4-E60250F49476}"/>
            </ac:spMkLst>
          </pc:spChg>
          <pc:spChg chg="mod">
            <ac:chgData name="Bohms, H.M. (Michel)" userId="f0b80a2c-ca6a-4850-9433-81e4d17ec5c1" providerId="ADAL" clId="{FCB448EA-6AB6-4D36-914C-E7A4A5CE42CA}" dt="2021-10-26T14:41:04.158" v="5753" actId="790"/>
            <ac:spMkLst>
              <pc:docMk/>
              <pc:sldMasterMk cId="3269313947" sldId="2147483814"/>
              <pc:sldLayoutMk cId="3025396838" sldId="2147483815"/>
              <ac:spMk id="153" creationId="{4C9593A0-481A-4577-845D-CDCE33B1CEB4}"/>
            </ac:spMkLst>
          </pc:spChg>
        </pc:sldLayoutChg>
        <pc:sldLayoutChg chg="modSp mod">
          <pc:chgData name="Bohms, H.M. (Michel)" userId="f0b80a2c-ca6a-4850-9433-81e4d17ec5c1" providerId="ADAL" clId="{FCB448EA-6AB6-4D36-914C-E7A4A5CE42CA}" dt="2021-10-26T14:41:04.174" v="5779" actId="790"/>
          <pc:sldLayoutMkLst>
            <pc:docMk/>
            <pc:sldMasterMk cId="3269313947" sldId="2147483814"/>
            <pc:sldLayoutMk cId="1738557462" sldId="2147483816"/>
          </pc:sldLayoutMkLst>
          <pc:spChg chg="mod">
            <ac:chgData name="Bohms, H.M. (Michel)" userId="f0b80a2c-ca6a-4850-9433-81e4d17ec5c1" providerId="ADAL" clId="{FCB448EA-6AB6-4D36-914C-E7A4A5CE42CA}" dt="2021-10-26T14:41:04.167" v="5762"/>
            <ac:spMkLst>
              <pc:docMk/>
              <pc:sldMasterMk cId="3269313947" sldId="2147483814"/>
              <pc:sldLayoutMk cId="1738557462" sldId="2147483816"/>
              <ac:spMk id="3" creationId="{00000000-0000-0000-0000-000000000000}"/>
            </ac:spMkLst>
          </pc:spChg>
          <pc:spChg chg="mod">
            <ac:chgData name="Bohms, H.M. (Michel)" userId="f0b80a2c-ca6a-4850-9433-81e4d17ec5c1" providerId="ADAL" clId="{FCB448EA-6AB6-4D36-914C-E7A4A5CE42CA}" dt="2021-10-26T14:41:04.167" v="5761" actId="790"/>
            <ac:spMkLst>
              <pc:docMk/>
              <pc:sldMasterMk cId="3269313947" sldId="2147483814"/>
              <pc:sldLayoutMk cId="1738557462" sldId="2147483816"/>
              <ac:spMk id="5" creationId="{DA6621DD-BDCD-46CA-8A6F-90B3DC62D7E8}"/>
            </ac:spMkLst>
          </pc:spChg>
          <pc:spChg chg="mod">
            <ac:chgData name="Bohms, H.M. (Michel)" userId="f0b80a2c-ca6a-4850-9433-81e4d17ec5c1" providerId="ADAL" clId="{FCB448EA-6AB6-4D36-914C-E7A4A5CE42CA}" dt="2021-10-26T14:41:04.173" v="5778"/>
            <ac:spMkLst>
              <pc:docMk/>
              <pc:sldMasterMk cId="3269313947" sldId="2147483814"/>
              <pc:sldLayoutMk cId="1738557462" sldId="2147483816"/>
              <ac:spMk id="6" creationId="{D087FE13-DC03-4A42-925F-D0677F5B0C5C}"/>
            </ac:spMkLst>
          </pc:spChg>
          <pc:spChg chg="mod">
            <ac:chgData name="Bohms, H.M. (Michel)" userId="f0b80a2c-ca6a-4850-9433-81e4d17ec5c1" providerId="ADAL" clId="{FCB448EA-6AB6-4D36-914C-E7A4A5CE42CA}" dt="2021-10-26T14:41:04.174" v="5779" actId="790"/>
            <ac:spMkLst>
              <pc:docMk/>
              <pc:sldMasterMk cId="3269313947" sldId="2147483814"/>
              <pc:sldLayoutMk cId="1738557462" sldId="2147483816"/>
              <ac:spMk id="7" creationId="{B76C25E1-07C9-4424-9735-917EC2818459}"/>
            </ac:spMkLst>
          </pc:spChg>
          <pc:spChg chg="mod">
            <ac:chgData name="Bohms, H.M. (Michel)" userId="f0b80a2c-ca6a-4850-9433-81e4d17ec5c1" providerId="ADAL" clId="{FCB448EA-6AB6-4D36-914C-E7A4A5CE42CA}" dt="2021-10-26T14:41:04.168" v="5763"/>
            <ac:spMkLst>
              <pc:docMk/>
              <pc:sldMasterMk cId="3269313947" sldId="2147483814"/>
              <pc:sldLayoutMk cId="1738557462" sldId="2147483816"/>
              <ac:spMk id="130" creationId="{09139BB3-0E95-42DB-B5FD-B804238C47E7}"/>
            </ac:spMkLst>
          </pc:spChg>
          <pc:spChg chg="mod">
            <ac:chgData name="Bohms, H.M. (Michel)" userId="f0b80a2c-ca6a-4850-9433-81e4d17ec5c1" providerId="ADAL" clId="{FCB448EA-6AB6-4D36-914C-E7A4A5CE42CA}" dt="2021-10-26T14:41:04.168" v="5764"/>
            <ac:spMkLst>
              <pc:docMk/>
              <pc:sldMasterMk cId="3269313947" sldId="2147483814"/>
              <pc:sldLayoutMk cId="1738557462" sldId="2147483816"/>
              <ac:spMk id="131" creationId="{0193F33A-B169-4E6C-A0E4-1C401F03326A}"/>
            </ac:spMkLst>
          </pc:spChg>
          <pc:spChg chg="mod">
            <ac:chgData name="Bohms, H.M. (Michel)" userId="f0b80a2c-ca6a-4850-9433-81e4d17ec5c1" providerId="ADAL" clId="{FCB448EA-6AB6-4D36-914C-E7A4A5CE42CA}" dt="2021-10-26T14:41:04.168" v="5765"/>
            <ac:spMkLst>
              <pc:docMk/>
              <pc:sldMasterMk cId="3269313947" sldId="2147483814"/>
              <pc:sldLayoutMk cId="1738557462" sldId="2147483816"/>
              <ac:spMk id="132" creationId="{CFDDF722-2134-44DD-9F42-55A2163355CF}"/>
            </ac:spMkLst>
          </pc:spChg>
          <pc:spChg chg="mod">
            <ac:chgData name="Bohms, H.M. (Michel)" userId="f0b80a2c-ca6a-4850-9433-81e4d17ec5c1" providerId="ADAL" clId="{FCB448EA-6AB6-4D36-914C-E7A4A5CE42CA}" dt="2021-10-26T14:41:04.169" v="5766"/>
            <ac:spMkLst>
              <pc:docMk/>
              <pc:sldMasterMk cId="3269313947" sldId="2147483814"/>
              <pc:sldLayoutMk cId="1738557462" sldId="2147483816"/>
              <ac:spMk id="133" creationId="{E2A18408-6710-416E-8413-E2AF616D91BC}"/>
            </ac:spMkLst>
          </pc:spChg>
          <pc:spChg chg="mod">
            <ac:chgData name="Bohms, H.M. (Michel)" userId="f0b80a2c-ca6a-4850-9433-81e4d17ec5c1" providerId="ADAL" clId="{FCB448EA-6AB6-4D36-914C-E7A4A5CE42CA}" dt="2021-10-26T14:41:04.169" v="5767"/>
            <ac:spMkLst>
              <pc:docMk/>
              <pc:sldMasterMk cId="3269313947" sldId="2147483814"/>
              <pc:sldLayoutMk cId="1738557462" sldId="2147483816"/>
              <ac:spMk id="134" creationId="{432466DB-08EE-4A9B-B739-16F0BD593113}"/>
            </ac:spMkLst>
          </pc:spChg>
          <pc:spChg chg="mod">
            <ac:chgData name="Bohms, H.M. (Michel)" userId="f0b80a2c-ca6a-4850-9433-81e4d17ec5c1" providerId="ADAL" clId="{FCB448EA-6AB6-4D36-914C-E7A4A5CE42CA}" dt="2021-10-26T14:41:04.169" v="5768"/>
            <ac:spMkLst>
              <pc:docMk/>
              <pc:sldMasterMk cId="3269313947" sldId="2147483814"/>
              <pc:sldLayoutMk cId="1738557462" sldId="2147483816"/>
              <ac:spMk id="135" creationId="{FB1B3F49-2D34-4B2A-8143-8FF9313EDD5E}"/>
            </ac:spMkLst>
          </pc:spChg>
          <pc:spChg chg="mod">
            <ac:chgData name="Bohms, H.M. (Michel)" userId="f0b80a2c-ca6a-4850-9433-81e4d17ec5c1" providerId="ADAL" clId="{FCB448EA-6AB6-4D36-914C-E7A4A5CE42CA}" dt="2021-10-26T14:41:04.170" v="5769"/>
            <ac:spMkLst>
              <pc:docMk/>
              <pc:sldMasterMk cId="3269313947" sldId="2147483814"/>
              <pc:sldLayoutMk cId="1738557462" sldId="2147483816"/>
              <ac:spMk id="136" creationId="{90076CCB-0A34-4B58-AD13-14B30D4E58E6}"/>
            </ac:spMkLst>
          </pc:spChg>
          <pc:spChg chg="mod">
            <ac:chgData name="Bohms, H.M. (Michel)" userId="f0b80a2c-ca6a-4850-9433-81e4d17ec5c1" providerId="ADAL" clId="{FCB448EA-6AB6-4D36-914C-E7A4A5CE42CA}" dt="2021-10-26T14:41:04.170" v="5770"/>
            <ac:spMkLst>
              <pc:docMk/>
              <pc:sldMasterMk cId="3269313947" sldId="2147483814"/>
              <pc:sldLayoutMk cId="1738557462" sldId="2147483816"/>
              <ac:spMk id="137" creationId="{6E4C1E79-BFB4-49E2-B8B4-704FE08A0221}"/>
            </ac:spMkLst>
          </pc:spChg>
          <pc:spChg chg="mod">
            <ac:chgData name="Bohms, H.M. (Michel)" userId="f0b80a2c-ca6a-4850-9433-81e4d17ec5c1" providerId="ADAL" clId="{FCB448EA-6AB6-4D36-914C-E7A4A5CE42CA}" dt="2021-10-26T14:41:04.171" v="5771"/>
            <ac:spMkLst>
              <pc:docMk/>
              <pc:sldMasterMk cId="3269313947" sldId="2147483814"/>
              <pc:sldLayoutMk cId="1738557462" sldId="2147483816"/>
              <ac:spMk id="138" creationId="{DC76EBBF-0030-4AA1-BF10-48A92A06B59F}"/>
            </ac:spMkLst>
          </pc:spChg>
          <pc:spChg chg="mod">
            <ac:chgData name="Bohms, H.M. (Michel)" userId="f0b80a2c-ca6a-4850-9433-81e4d17ec5c1" providerId="ADAL" clId="{FCB448EA-6AB6-4D36-914C-E7A4A5CE42CA}" dt="2021-10-26T14:41:04.171" v="5772"/>
            <ac:spMkLst>
              <pc:docMk/>
              <pc:sldMasterMk cId="3269313947" sldId="2147483814"/>
              <pc:sldLayoutMk cId="1738557462" sldId="2147483816"/>
              <ac:spMk id="139" creationId="{5017CD28-C2AF-4032-B589-1423BFA89F05}"/>
            </ac:spMkLst>
          </pc:spChg>
          <pc:spChg chg="mod">
            <ac:chgData name="Bohms, H.M. (Michel)" userId="f0b80a2c-ca6a-4850-9433-81e4d17ec5c1" providerId="ADAL" clId="{FCB448EA-6AB6-4D36-914C-E7A4A5CE42CA}" dt="2021-10-26T14:41:04.171" v="5773"/>
            <ac:spMkLst>
              <pc:docMk/>
              <pc:sldMasterMk cId="3269313947" sldId="2147483814"/>
              <pc:sldLayoutMk cId="1738557462" sldId="2147483816"/>
              <ac:spMk id="140" creationId="{FBA4AAE8-8D5F-4224-B74C-AFE8DAA7B73B}"/>
            </ac:spMkLst>
          </pc:spChg>
          <pc:spChg chg="mod">
            <ac:chgData name="Bohms, H.M. (Michel)" userId="f0b80a2c-ca6a-4850-9433-81e4d17ec5c1" providerId="ADAL" clId="{FCB448EA-6AB6-4D36-914C-E7A4A5CE42CA}" dt="2021-10-26T14:41:04.172" v="5774"/>
            <ac:spMkLst>
              <pc:docMk/>
              <pc:sldMasterMk cId="3269313947" sldId="2147483814"/>
              <pc:sldLayoutMk cId="1738557462" sldId="2147483816"/>
              <ac:spMk id="141" creationId="{6805760E-C026-4BB8-A85F-3C2FF927F6F4}"/>
            </ac:spMkLst>
          </pc:spChg>
          <pc:spChg chg="mod">
            <ac:chgData name="Bohms, H.M. (Michel)" userId="f0b80a2c-ca6a-4850-9433-81e4d17ec5c1" providerId="ADAL" clId="{FCB448EA-6AB6-4D36-914C-E7A4A5CE42CA}" dt="2021-10-26T14:41:04.172" v="5775"/>
            <ac:spMkLst>
              <pc:docMk/>
              <pc:sldMasterMk cId="3269313947" sldId="2147483814"/>
              <pc:sldLayoutMk cId="1738557462" sldId="2147483816"/>
              <ac:spMk id="142" creationId="{230160BE-302E-4C96-96A3-7B349A370C8E}"/>
            </ac:spMkLst>
          </pc:spChg>
          <pc:spChg chg="mod">
            <ac:chgData name="Bohms, H.M. (Michel)" userId="f0b80a2c-ca6a-4850-9433-81e4d17ec5c1" providerId="ADAL" clId="{FCB448EA-6AB6-4D36-914C-E7A4A5CE42CA}" dt="2021-10-26T14:41:04.172" v="5776"/>
            <ac:spMkLst>
              <pc:docMk/>
              <pc:sldMasterMk cId="3269313947" sldId="2147483814"/>
              <pc:sldLayoutMk cId="1738557462" sldId="2147483816"/>
              <ac:spMk id="143" creationId="{A7A2C18B-31F8-41AE-9CE0-F6E0827E24D3}"/>
            </ac:spMkLst>
          </pc:spChg>
          <pc:spChg chg="mod">
            <ac:chgData name="Bohms, H.M. (Michel)" userId="f0b80a2c-ca6a-4850-9433-81e4d17ec5c1" providerId="ADAL" clId="{FCB448EA-6AB6-4D36-914C-E7A4A5CE42CA}" dt="2021-10-26T14:41:04.173" v="5777"/>
            <ac:spMkLst>
              <pc:docMk/>
              <pc:sldMasterMk cId="3269313947" sldId="2147483814"/>
              <pc:sldLayoutMk cId="1738557462" sldId="2147483816"/>
              <ac:spMk id="144" creationId="{5863A4F4-EC3F-4D3A-BA06-224079A5A54A}"/>
            </ac:spMkLst>
          </pc:spChg>
        </pc:sldLayoutChg>
        <pc:sldLayoutChg chg="modSp mod">
          <pc:chgData name="Bohms, H.M. (Michel)" userId="f0b80a2c-ca6a-4850-9433-81e4d17ec5c1" providerId="ADAL" clId="{FCB448EA-6AB6-4D36-914C-E7A4A5CE42CA}" dt="2021-10-26T14:41:04.190" v="5814" actId="790"/>
          <pc:sldLayoutMkLst>
            <pc:docMk/>
            <pc:sldMasterMk cId="3269313947" sldId="2147483814"/>
            <pc:sldLayoutMk cId="3277633212" sldId="2147483817"/>
          </pc:sldLayoutMkLst>
          <pc:spChg chg="mod">
            <ac:chgData name="Bohms, H.M. (Michel)" userId="f0b80a2c-ca6a-4850-9433-81e4d17ec5c1" providerId="ADAL" clId="{FCB448EA-6AB6-4D36-914C-E7A4A5CE42CA}" dt="2021-10-26T14:41:04.176" v="5781"/>
            <ac:spMkLst>
              <pc:docMk/>
              <pc:sldMasterMk cId="3269313947" sldId="2147483814"/>
              <pc:sldLayoutMk cId="3277633212" sldId="2147483817"/>
              <ac:spMk id="3" creationId="{00000000-0000-0000-0000-000000000000}"/>
            </ac:spMkLst>
          </pc:spChg>
          <pc:spChg chg="mod">
            <ac:chgData name="Bohms, H.M. (Michel)" userId="f0b80a2c-ca6a-4850-9433-81e4d17ec5c1" providerId="ADAL" clId="{FCB448EA-6AB6-4D36-914C-E7A4A5CE42CA}" dt="2021-10-26T14:41:04.176" v="5780" actId="790"/>
            <ac:spMkLst>
              <pc:docMk/>
              <pc:sldMasterMk cId="3269313947" sldId="2147483814"/>
              <pc:sldLayoutMk cId="3277633212" sldId="2147483817"/>
              <ac:spMk id="5" creationId="{DA6621DD-BDCD-46CA-8A6F-90B3DC62D7E8}"/>
            </ac:spMkLst>
          </pc:spChg>
          <pc:spChg chg="mod">
            <ac:chgData name="Bohms, H.M. (Michel)" userId="f0b80a2c-ca6a-4850-9433-81e4d17ec5c1" providerId="ADAL" clId="{FCB448EA-6AB6-4D36-914C-E7A4A5CE42CA}" dt="2021-10-26T14:41:04.189" v="5813"/>
            <ac:spMkLst>
              <pc:docMk/>
              <pc:sldMasterMk cId="3269313947" sldId="2147483814"/>
              <pc:sldLayoutMk cId="3277633212" sldId="2147483817"/>
              <ac:spMk id="6" creationId="{D087FE13-DC03-4A42-925F-D0677F5B0C5C}"/>
            </ac:spMkLst>
          </pc:spChg>
          <pc:spChg chg="mod">
            <ac:chgData name="Bohms, H.M. (Michel)" userId="f0b80a2c-ca6a-4850-9433-81e4d17ec5c1" providerId="ADAL" clId="{FCB448EA-6AB6-4D36-914C-E7A4A5CE42CA}" dt="2021-10-26T14:41:04.190" v="5814" actId="790"/>
            <ac:spMkLst>
              <pc:docMk/>
              <pc:sldMasterMk cId="3269313947" sldId="2147483814"/>
              <pc:sldLayoutMk cId="3277633212" sldId="2147483817"/>
              <ac:spMk id="7" creationId="{8DF4131D-4D75-4BED-8DFA-0D0179676F7F}"/>
            </ac:spMkLst>
          </pc:spChg>
          <pc:spChg chg="mod">
            <ac:chgData name="Bohms, H.M. (Michel)" userId="f0b80a2c-ca6a-4850-9433-81e4d17ec5c1" providerId="ADAL" clId="{FCB448EA-6AB6-4D36-914C-E7A4A5CE42CA}" dt="2021-10-26T14:41:04.183" v="5797"/>
            <ac:spMkLst>
              <pc:docMk/>
              <pc:sldMasterMk cId="3269313947" sldId="2147483814"/>
              <pc:sldLayoutMk cId="3277633212" sldId="2147483817"/>
              <ac:spMk id="37" creationId="{159BAF31-401A-4522-8239-DF2606BF8C84}"/>
            </ac:spMkLst>
          </pc:spChg>
          <pc:spChg chg="mod">
            <ac:chgData name="Bohms, H.M. (Michel)" userId="f0b80a2c-ca6a-4850-9433-81e4d17ec5c1" providerId="ADAL" clId="{FCB448EA-6AB6-4D36-914C-E7A4A5CE42CA}" dt="2021-10-26T14:41:04.184" v="5798"/>
            <ac:spMkLst>
              <pc:docMk/>
              <pc:sldMasterMk cId="3269313947" sldId="2147483814"/>
              <pc:sldLayoutMk cId="3277633212" sldId="2147483817"/>
              <ac:spMk id="38" creationId="{7699DD38-CBE1-49F3-B134-D210BF837DBC}"/>
            </ac:spMkLst>
          </pc:spChg>
          <pc:spChg chg="mod">
            <ac:chgData name="Bohms, H.M. (Michel)" userId="f0b80a2c-ca6a-4850-9433-81e4d17ec5c1" providerId="ADAL" clId="{FCB448EA-6AB6-4D36-914C-E7A4A5CE42CA}" dt="2021-10-26T14:41:04.184" v="5799"/>
            <ac:spMkLst>
              <pc:docMk/>
              <pc:sldMasterMk cId="3269313947" sldId="2147483814"/>
              <pc:sldLayoutMk cId="3277633212" sldId="2147483817"/>
              <ac:spMk id="39" creationId="{139E2BA3-2E7E-4A78-9EC4-D3DAD4BBE7B0}"/>
            </ac:spMkLst>
          </pc:spChg>
          <pc:spChg chg="mod">
            <ac:chgData name="Bohms, H.M. (Michel)" userId="f0b80a2c-ca6a-4850-9433-81e4d17ec5c1" providerId="ADAL" clId="{FCB448EA-6AB6-4D36-914C-E7A4A5CE42CA}" dt="2021-10-26T14:41:04.184" v="5800"/>
            <ac:spMkLst>
              <pc:docMk/>
              <pc:sldMasterMk cId="3269313947" sldId="2147483814"/>
              <pc:sldLayoutMk cId="3277633212" sldId="2147483817"/>
              <ac:spMk id="40" creationId="{38FB84D3-2688-4F98-9FA5-C5F2C41CB727}"/>
            </ac:spMkLst>
          </pc:spChg>
          <pc:spChg chg="mod">
            <ac:chgData name="Bohms, H.M. (Michel)" userId="f0b80a2c-ca6a-4850-9433-81e4d17ec5c1" providerId="ADAL" clId="{FCB448EA-6AB6-4D36-914C-E7A4A5CE42CA}" dt="2021-10-26T14:41:04.185" v="5801"/>
            <ac:spMkLst>
              <pc:docMk/>
              <pc:sldMasterMk cId="3269313947" sldId="2147483814"/>
              <pc:sldLayoutMk cId="3277633212" sldId="2147483817"/>
              <ac:spMk id="41" creationId="{00A315A9-D390-4556-A3F2-7E26F96CB535}"/>
            </ac:spMkLst>
          </pc:spChg>
          <pc:spChg chg="mod">
            <ac:chgData name="Bohms, H.M. (Michel)" userId="f0b80a2c-ca6a-4850-9433-81e4d17ec5c1" providerId="ADAL" clId="{FCB448EA-6AB6-4D36-914C-E7A4A5CE42CA}" dt="2021-10-26T14:41:04.185" v="5802"/>
            <ac:spMkLst>
              <pc:docMk/>
              <pc:sldMasterMk cId="3269313947" sldId="2147483814"/>
              <pc:sldLayoutMk cId="3277633212" sldId="2147483817"/>
              <ac:spMk id="42" creationId="{549A183C-5680-4674-966F-9F9037BAB937}"/>
            </ac:spMkLst>
          </pc:spChg>
          <pc:spChg chg="mod">
            <ac:chgData name="Bohms, H.M. (Michel)" userId="f0b80a2c-ca6a-4850-9433-81e4d17ec5c1" providerId="ADAL" clId="{FCB448EA-6AB6-4D36-914C-E7A4A5CE42CA}" dt="2021-10-26T14:41:04.185" v="5803"/>
            <ac:spMkLst>
              <pc:docMk/>
              <pc:sldMasterMk cId="3269313947" sldId="2147483814"/>
              <pc:sldLayoutMk cId="3277633212" sldId="2147483817"/>
              <ac:spMk id="43" creationId="{CFC607E6-BA85-4065-910B-042AA1A77F40}"/>
            </ac:spMkLst>
          </pc:spChg>
          <pc:spChg chg="mod">
            <ac:chgData name="Bohms, H.M. (Michel)" userId="f0b80a2c-ca6a-4850-9433-81e4d17ec5c1" providerId="ADAL" clId="{FCB448EA-6AB6-4D36-914C-E7A4A5CE42CA}" dt="2021-10-26T14:41:04.186" v="5804"/>
            <ac:spMkLst>
              <pc:docMk/>
              <pc:sldMasterMk cId="3269313947" sldId="2147483814"/>
              <pc:sldLayoutMk cId="3277633212" sldId="2147483817"/>
              <ac:spMk id="44" creationId="{943BB5C3-FAA3-48A0-941A-CC3CDDD055B8}"/>
            </ac:spMkLst>
          </pc:spChg>
          <pc:spChg chg="mod">
            <ac:chgData name="Bohms, H.M. (Michel)" userId="f0b80a2c-ca6a-4850-9433-81e4d17ec5c1" providerId="ADAL" clId="{FCB448EA-6AB6-4D36-914C-E7A4A5CE42CA}" dt="2021-10-26T14:41:04.186" v="5805"/>
            <ac:spMkLst>
              <pc:docMk/>
              <pc:sldMasterMk cId="3269313947" sldId="2147483814"/>
              <pc:sldLayoutMk cId="3277633212" sldId="2147483817"/>
              <ac:spMk id="45" creationId="{EF601F0D-CE41-43DA-B00B-A7D60F7DA54D}"/>
            </ac:spMkLst>
          </pc:spChg>
          <pc:spChg chg="mod">
            <ac:chgData name="Bohms, H.M. (Michel)" userId="f0b80a2c-ca6a-4850-9433-81e4d17ec5c1" providerId="ADAL" clId="{FCB448EA-6AB6-4D36-914C-E7A4A5CE42CA}" dt="2021-10-26T14:41:04.187" v="5806"/>
            <ac:spMkLst>
              <pc:docMk/>
              <pc:sldMasterMk cId="3269313947" sldId="2147483814"/>
              <pc:sldLayoutMk cId="3277633212" sldId="2147483817"/>
              <ac:spMk id="46" creationId="{E1D3C620-65F9-41B7-AA68-735B7415C21E}"/>
            </ac:spMkLst>
          </pc:spChg>
          <pc:spChg chg="mod">
            <ac:chgData name="Bohms, H.M. (Michel)" userId="f0b80a2c-ca6a-4850-9433-81e4d17ec5c1" providerId="ADAL" clId="{FCB448EA-6AB6-4D36-914C-E7A4A5CE42CA}" dt="2021-10-26T14:41:04.187" v="5807"/>
            <ac:spMkLst>
              <pc:docMk/>
              <pc:sldMasterMk cId="3269313947" sldId="2147483814"/>
              <pc:sldLayoutMk cId="3277633212" sldId="2147483817"/>
              <ac:spMk id="47" creationId="{3C04333A-416D-4964-954C-3521DDB3317E}"/>
            </ac:spMkLst>
          </pc:spChg>
          <pc:spChg chg="mod">
            <ac:chgData name="Bohms, H.M. (Michel)" userId="f0b80a2c-ca6a-4850-9433-81e4d17ec5c1" providerId="ADAL" clId="{FCB448EA-6AB6-4D36-914C-E7A4A5CE42CA}" dt="2021-10-26T14:41:04.187" v="5808"/>
            <ac:spMkLst>
              <pc:docMk/>
              <pc:sldMasterMk cId="3269313947" sldId="2147483814"/>
              <pc:sldLayoutMk cId="3277633212" sldId="2147483817"/>
              <ac:spMk id="48" creationId="{4FC49E30-4FA8-4F0A-944A-6C1A822C18A5}"/>
            </ac:spMkLst>
          </pc:spChg>
          <pc:spChg chg="mod">
            <ac:chgData name="Bohms, H.M. (Michel)" userId="f0b80a2c-ca6a-4850-9433-81e4d17ec5c1" providerId="ADAL" clId="{FCB448EA-6AB6-4D36-914C-E7A4A5CE42CA}" dt="2021-10-26T14:41:04.188" v="5809"/>
            <ac:spMkLst>
              <pc:docMk/>
              <pc:sldMasterMk cId="3269313947" sldId="2147483814"/>
              <pc:sldLayoutMk cId="3277633212" sldId="2147483817"/>
              <ac:spMk id="49" creationId="{8E23D2B4-97F7-4CE2-BC69-CEC7CBDC49ED}"/>
            </ac:spMkLst>
          </pc:spChg>
          <pc:spChg chg="mod">
            <ac:chgData name="Bohms, H.M. (Michel)" userId="f0b80a2c-ca6a-4850-9433-81e4d17ec5c1" providerId="ADAL" clId="{FCB448EA-6AB6-4D36-914C-E7A4A5CE42CA}" dt="2021-10-26T14:41:04.188" v="5810"/>
            <ac:spMkLst>
              <pc:docMk/>
              <pc:sldMasterMk cId="3269313947" sldId="2147483814"/>
              <pc:sldLayoutMk cId="3277633212" sldId="2147483817"/>
              <ac:spMk id="50" creationId="{B98D1A3C-5F1B-4B81-8873-18B6470606EC}"/>
            </ac:spMkLst>
          </pc:spChg>
          <pc:spChg chg="mod">
            <ac:chgData name="Bohms, H.M. (Michel)" userId="f0b80a2c-ca6a-4850-9433-81e4d17ec5c1" providerId="ADAL" clId="{FCB448EA-6AB6-4D36-914C-E7A4A5CE42CA}" dt="2021-10-26T14:41:04.188" v="5811"/>
            <ac:spMkLst>
              <pc:docMk/>
              <pc:sldMasterMk cId="3269313947" sldId="2147483814"/>
              <pc:sldLayoutMk cId="3277633212" sldId="2147483817"/>
              <ac:spMk id="51" creationId="{B29D1E31-7886-4731-8E0D-12B2188B6ACE}"/>
            </ac:spMkLst>
          </pc:spChg>
          <pc:spChg chg="mod">
            <ac:chgData name="Bohms, H.M. (Michel)" userId="f0b80a2c-ca6a-4850-9433-81e4d17ec5c1" providerId="ADAL" clId="{FCB448EA-6AB6-4D36-914C-E7A4A5CE42CA}" dt="2021-10-26T14:41:04.189" v="5812"/>
            <ac:spMkLst>
              <pc:docMk/>
              <pc:sldMasterMk cId="3269313947" sldId="2147483814"/>
              <pc:sldLayoutMk cId="3277633212" sldId="2147483817"/>
              <ac:spMk id="52" creationId="{A338A0D5-3C79-4D00-BF67-5930E6B0A414}"/>
            </ac:spMkLst>
          </pc:spChg>
          <pc:spChg chg="mod">
            <ac:chgData name="Bohms, H.M. (Michel)" userId="f0b80a2c-ca6a-4850-9433-81e4d17ec5c1" providerId="ADAL" clId="{FCB448EA-6AB6-4D36-914C-E7A4A5CE42CA}" dt="2021-10-26T14:41:04.177" v="5782"/>
            <ac:spMkLst>
              <pc:docMk/>
              <pc:sldMasterMk cId="3269313947" sldId="2147483814"/>
              <pc:sldLayoutMk cId="3277633212" sldId="2147483817"/>
              <ac:spMk id="130" creationId="{09139BB3-0E95-42DB-B5FD-B804238C47E7}"/>
            </ac:spMkLst>
          </pc:spChg>
          <pc:spChg chg="mod">
            <ac:chgData name="Bohms, H.M. (Michel)" userId="f0b80a2c-ca6a-4850-9433-81e4d17ec5c1" providerId="ADAL" clId="{FCB448EA-6AB6-4D36-914C-E7A4A5CE42CA}" dt="2021-10-26T14:41:04.177" v="5783"/>
            <ac:spMkLst>
              <pc:docMk/>
              <pc:sldMasterMk cId="3269313947" sldId="2147483814"/>
              <pc:sldLayoutMk cId="3277633212" sldId="2147483817"/>
              <ac:spMk id="131" creationId="{0193F33A-B169-4E6C-A0E4-1C401F03326A}"/>
            </ac:spMkLst>
          </pc:spChg>
          <pc:spChg chg="mod">
            <ac:chgData name="Bohms, H.M. (Michel)" userId="f0b80a2c-ca6a-4850-9433-81e4d17ec5c1" providerId="ADAL" clId="{FCB448EA-6AB6-4D36-914C-E7A4A5CE42CA}" dt="2021-10-26T14:41:04.177" v="5784"/>
            <ac:spMkLst>
              <pc:docMk/>
              <pc:sldMasterMk cId="3269313947" sldId="2147483814"/>
              <pc:sldLayoutMk cId="3277633212" sldId="2147483817"/>
              <ac:spMk id="132" creationId="{CFDDF722-2134-44DD-9F42-55A2163355CF}"/>
            </ac:spMkLst>
          </pc:spChg>
          <pc:spChg chg="mod">
            <ac:chgData name="Bohms, H.M. (Michel)" userId="f0b80a2c-ca6a-4850-9433-81e4d17ec5c1" providerId="ADAL" clId="{FCB448EA-6AB6-4D36-914C-E7A4A5CE42CA}" dt="2021-10-26T14:41:04.178" v="5785"/>
            <ac:spMkLst>
              <pc:docMk/>
              <pc:sldMasterMk cId="3269313947" sldId="2147483814"/>
              <pc:sldLayoutMk cId="3277633212" sldId="2147483817"/>
              <ac:spMk id="133" creationId="{E2A18408-6710-416E-8413-E2AF616D91BC}"/>
            </ac:spMkLst>
          </pc:spChg>
          <pc:spChg chg="mod">
            <ac:chgData name="Bohms, H.M. (Michel)" userId="f0b80a2c-ca6a-4850-9433-81e4d17ec5c1" providerId="ADAL" clId="{FCB448EA-6AB6-4D36-914C-E7A4A5CE42CA}" dt="2021-10-26T14:41:04.178" v="5786"/>
            <ac:spMkLst>
              <pc:docMk/>
              <pc:sldMasterMk cId="3269313947" sldId="2147483814"/>
              <pc:sldLayoutMk cId="3277633212" sldId="2147483817"/>
              <ac:spMk id="134" creationId="{432466DB-08EE-4A9B-B739-16F0BD593113}"/>
            </ac:spMkLst>
          </pc:spChg>
          <pc:spChg chg="mod">
            <ac:chgData name="Bohms, H.M. (Michel)" userId="f0b80a2c-ca6a-4850-9433-81e4d17ec5c1" providerId="ADAL" clId="{FCB448EA-6AB6-4D36-914C-E7A4A5CE42CA}" dt="2021-10-26T14:41:04.179" v="5787"/>
            <ac:spMkLst>
              <pc:docMk/>
              <pc:sldMasterMk cId="3269313947" sldId="2147483814"/>
              <pc:sldLayoutMk cId="3277633212" sldId="2147483817"/>
              <ac:spMk id="135" creationId="{FB1B3F49-2D34-4B2A-8143-8FF9313EDD5E}"/>
            </ac:spMkLst>
          </pc:spChg>
          <pc:spChg chg="mod">
            <ac:chgData name="Bohms, H.M. (Michel)" userId="f0b80a2c-ca6a-4850-9433-81e4d17ec5c1" providerId="ADAL" clId="{FCB448EA-6AB6-4D36-914C-E7A4A5CE42CA}" dt="2021-10-26T14:41:04.180" v="5788"/>
            <ac:spMkLst>
              <pc:docMk/>
              <pc:sldMasterMk cId="3269313947" sldId="2147483814"/>
              <pc:sldLayoutMk cId="3277633212" sldId="2147483817"/>
              <ac:spMk id="136" creationId="{90076CCB-0A34-4B58-AD13-14B30D4E58E6}"/>
            </ac:spMkLst>
          </pc:spChg>
          <pc:spChg chg="mod">
            <ac:chgData name="Bohms, H.M. (Michel)" userId="f0b80a2c-ca6a-4850-9433-81e4d17ec5c1" providerId="ADAL" clId="{FCB448EA-6AB6-4D36-914C-E7A4A5CE42CA}" dt="2021-10-26T14:41:04.180" v="5789"/>
            <ac:spMkLst>
              <pc:docMk/>
              <pc:sldMasterMk cId="3269313947" sldId="2147483814"/>
              <pc:sldLayoutMk cId="3277633212" sldId="2147483817"/>
              <ac:spMk id="137" creationId="{6E4C1E79-BFB4-49E2-B8B4-704FE08A0221}"/>
            </ac:spMkLst>
          </pc:spChg>
          <pc:spChg chg="mod">
            <ac:chgData name="Bohms, H.M. (Michel)" userId="f0b80a2c-ca6a-4850-9433-81e4d17ec5c1" providerId="ADAL" clId="{FCB448EA-6AB6-4D36-914C-E7A4A5CE42CA}" dt="2021-10-26T14:41:04.181" v="5790"/>
            <ac:spMkLst>
              <pc:docMk/>
              <pc:sldMasterMk cId="3269313947" sldId="2147483814"/>
              <pc:sldLayoutMk cId="3277633212" sldId="2147483817"/>
              <ac:spMk id="138" creationId="{DC76EBBF-0030-4AA1-BF10-48A92A06B59F}"/>
            </ac:spMkLst>
          </pc:spChg>
          <pc:spChg chg="mod">
            <ac:chgData name="Bohms, H.M. (Michel)" userId="f0b80a2c-ca6a-4850-9433-81e4d17ec5c1" providerId="ADAL" clId="{FCB448EA-6AB6-4D36-914C-E7A4A5CE42CA}" dt="2021-10-26T14:41:04.181" v="5791"/>
            <ac:spMkLst>
              <pc:docMk/>
              <pc:sldMasterMk cId="3269313947" sldId="2147483814"/>
              <pc:sldLayoutMk cId="3277633212" sldId="2147483817"/>
              <ac:spMk id="139" creationId="{5017CD28-C2AF-4032-B589-1423BFA89F05}"/>
            </ac:spMkLst>
          </pc:spChg>
          <pc:spChg chg="mod">
            <ac:chgData name="Bohms, H.M. (Michel)" userId="f0b80a2c-ca6a-4850-9433-81e4d17ec5c1" providerId="ADAL" clId="{FCB448EA-6AB6-4D36-914C-E7A4A5CE42CA}" dt="2021-10-26T14:41:04.182" v="5792"/>
            <ac:spMkLst>
              <pc:docMk/>
              <pc:sldMasterMk cId="3269313947" sldId="2147483814"/>
              <pc:sldLayoutMk cId="3277633212" sldId="2147483817"/>
              <ac:spMk id="140" creationId="{FBA4AAE8-8D5F-4224-B74C-AFE8DAA7B73B}"/>
            </ac:spMkLst>
          </pc:spChg>
          <pc:spChg chg="mod">
            <ac:chgData name="Bohms, H.M. (Michel)" userId="f0b80a2c-ca6a-4850-9433-81e4d17ec5c1" providerId="ADAL" clId="{FCB448EA-6AB6-4D36-914C-E7A4A5CE42CA}" dt="2021-10-26T14:41:04.182" v="5793"/>
            <ac:spMkLst>
              <pc:docMk/>
              <pc:sldMasterMk cId="3269313947" sldId="2147483814"/>
              <pc:sldLayoutMk cId="3277633212" sldId="2147483817"/>
              <ac:spMk id="141" creationId="{6805760E-C026-4BB8-A85F-3C2FF927F6F4}"/>
            </ac:spMkLst>
          </pc:spChg>
          <pc:spChg chg="mod">
            <ac:chgData name="Bohms, H.M. (Michel)" userId="f0b80a2c-ca6a-4850-9433-81e4d17ec5c1" providerId="ADAL" clId="{FCB448EA-6AB6-4D36-914C-E7A4A5CE42CA}" dt="2021-10-26T14:41:04.182" v="5794"/>
            <ac:spMkLst>
              <pc:docMk/>
              <pc:sldMasterMk cId="3269313947" sldId="2147483814"/>
              <pc:sldLayoutMk cId="3277633212" sldId="2147483817"/>
              <ac:spMk id="142" creationId="{230160BE-302E-4C96-96A3-7B349A370C8E}"/>
            </ac:spMkLst>
          </pc:spChg>
          <pc:spChg chg="mod">
            <ac:chgData name="Bohms, H.M. (Michel)" userId="f0b80a2c-ca6a-4850-9433-81e4d17ec5c1" providerId="ADAL" clId="{FCB448EA-6AB6-4D36-914C-E7A4A5CE42CA}" dt="2021-10-26T14:41:04.183" v="5795"/>
            <ac:spMkLst>
              <pc:docMk/>
              <pc:sldMasterMk cId="3269313947" sldId="2147483814"/>
              <pc:sldLayoutMk cId="3277633212" sldId="2147483817"/>
              <ac:spMk id="143" creationId="{A7A2C18B-31F8-41AE-9CE0-F6E0827E24D3}"/>
            </ac:spMkLst>
          </pc:spChg>
          <pc:spChg chg="mod">
            <ac:chgData name="Bohms, H.M. (Michel)" userId="f0b80a2c-ca6a-4850-9433-81e4d17ec5c1" providerId="ADAL" clId="{FCB448EA-6AB6-4D36-914C-E7A4A5CE42CA}" dt="2021-10-26T14:41:04.183" v="5796"/>
            <ac:spMkLst>
              <pc:docMk/>
              <pc:sldMasterMk cId="3269313947" sldId="2147483814"/>
              <pc:sldLayoutMk cId="3277633212" sldId="2147483817"/>
              <ac:spMk id="144" creationId="{5863A4F4-EC3F-4D3A-BA06-224079A5A54A}"/>
            </ac:spMkLst>
          </pc:spChg>
        </pc:sldLayoutChg>
        <pc:sldLayoutChg chg="modSp mod">
          <pc:chgData name="Bohms, H.M. (Michel)" userId="f0b80a2c-ca6a-4850-9433-81e4d17ec5c1" providerId="ADAL" clId="{FCB448EA-6AB6-4D36-914C-E7A4A5CE42CA}" dt="2021-10-26T14:41:04.202" v="5836" actId="790"/>
          <pc:sldLayoutMkLst>
            <pc:docMk/>
            <pc:sldMasterMk cId="3269313947" sldId="2147483814"/>
            <pc:sldLayoutMk cId="475763990" sldId="2147483818"/>
          </pc:sldLayoutMkLst>
          <pc:spChg chg="mod">
            <ac:chgData name="Bohms, H.M. (Michel)" userId="f0b80a2c-ca6a-4850-9433-81e4d17ec5c1" providerId="ADAL" clId="{FCB448EA-6AB6-4D36-914C-E7A4A5CE42CA}" dt="2021-10-26T14:41:04.202" v="5836" actId="790"/>
            <ac:spMkLst>
              <pc:docMk/>
              <pc:sldMasterMk cId="3269313947" sldId="2147483814"/>
              <pc:sldLayoutMk cId="475763990" sldId="2147483818"/>
              <ac:spMk id="3" creationId="{EFCCF823-7238-4294-BB30-94DBE70D63E2}"/>
            </ac:spMkLst>
          </pc:spChg>
          <pc:spChg chg="mod">
            <ac:chgData name="Bohms, H.M. (Michel)" userId="f0b80a2c-ca6a-4850-9433-81e4d17ec5c1" providerId="ADAL" clId="{FCB448EA-6AB6-4D36-914C-E7A4A5CE42CA}" dt="2021-10-26T14:41:04.193" v="5818" actId="790"/>
            <ac:spMkLst>
              <pc:docMk/>
              <pc:sldMasterMk cId="3269313947" sldId="2147483814"/>
              <pc:sldLayoutMk cId="475763990" sldId="2147483818"/>
              <ac:spMk id="5" creationId="{DA6621DD-BDCD-46CA-8A6F-90B3DC62D7E8}"/>
            </ac:spMkLst>
          </pc:spChg>
          <pc:spChg chg="mod">
            <ac:chgData name="Bohms, H.M. (Michel)" userId="f0b80a2c-ca6a-4850-9433-81e4d17ec5c1" providerId="ADAL" clId="{FCB448EA-6AB6-4D36-914C-E7A4A5CE42CA}" dt="2021-10-26T14:41:04.201" v="5835"/>
            <ac:spMkLst>
              <pc:docMk/>
              <pc:sldMasterMk cId="3269313947" sldId="2147483814"/>
              <pc:sldLayoutMk cId="475763990" sldId="2147483818"/>
              <ac:spMk id="6" creationId="{D087FE13-DC03-4A42-925F-D0677F5B0C5C}"/>
            </ac:spMkLst>
          </pc:spChg>
          <pc:spChg chg="mod">
            <ac:chgData name="Bohms, H.M. (Michel)" userId="f0b80a2c-ca6a-4850-9433-81e4d17ec5c1" providerId="ADAL" clId="{FCB448EA-6AB6-4D36-914C-E7A4A5CE42CA}" dt="2021-10-26T14:41:04.192" v="5817"/>
            <ac:spMkLst>
              <pc:docMk/>
              <pc:sldMasterMk cId="3269313947" sldId="2147483814"/>
              <pc:sldLayoutMk cId="475763990" sldId="2147483818"/>
              <ac:spMk id="111" creationId="{861D1119-6588-4798-BC08-253A6E15E209}"/>
            </ac:spMkLst>
          </pc:spChg>
          <pc:spChg chg="mod">
            <ac:chgData name="Bohms, H.M. (Michel)" userId="f0b80a2c-ca6a-4850-9433-81e4d17ec5c1" providerId="ADAL" clId="{FCB448EA-6AB6-4D36-914C-E7A4A5CE42CA}" dt="2021-10-26T14:41:04.194" v="5819"/>
            <ac:spMkLst>
              <pc:docMk/>
              <pc:sldMasterMk cId="3269313947" sldId="2147483814"/>
              <pc:sldLayoutMk cId="475763990" sldId="2147483818"/>
              <ac:spMk id="194" creationId="{38DAAFB3-FE3F-42B4-8C88-5F57FE159942}"/>
            </ac:spMkLst>
          </pc:spChg>
          <pc:spChg chg="mod">
            <ac:chgData name="Bohms, H.M. (Michel)" userId="f0b80a2c-ca6a-4850-9433-81e4d17ec5c1" providerId="ADAL" clId="{FCB448EA-6AB6-4D36-914C-E7A4A5CE42CA}" dt="2021-10-26T14:41:04.194" v="5820"/>
            <ac:spMkLst>
              <pc:docMk/>
              <pc:sldMasterMk cId="3269313947" sldId="2147483814"/>
              <pc:sldLayoutMk cId="475763990" sldId="2147483818"/>
              <ac:spMk id="196" creationId="{63194F65-4913-4057-BB8C-63650510F928}"/>
            </ac:spMkLst>
          </pc:spChg>
          <pc:spChg chg="mod">
            <ac:chgData name="Bohms, H.M. (Michel)" userId="f0b80a2c-ca6a-4850-9433-81e4d17ec5c1" providerId="ADAL" clId="{FCB448EA-6AB6-4D36-914C-E7A4A5CE42CA}" dt="2021-10-26T14:41:04.195" v="5821"/>
            <ac:spMkLst>
              <pc:docMk/>
              <pc:sldMasterMk cId="3269313947" sldId="2147483814"/>
              <pc:sldLayoutMk cId="475763990" sldId="2147483818"/>
              <ac:spMk id="198" creationId="{EDFBFD0F-E3DF-40DE-A4EA-70517F0C31D4}"/>
            </ac:spMkLst>
          </pc:spChg>
          <pc:spChg chg="mod">
            <ac:chgData name="Bohms, H.M. (Michel)" userId="f0b80a2c-ca6a-4850-9433-81e4d17ec5c1" providerId="ADAL" clId="{FCB448EA-6AB6-4D36-914C-E7A4A5CE42CA}" dt="2021-10-26T14:41:04.196" v="5822"/>
            <ac:spMkLst>
              <pc:docMk/>
              <pc:sldMasterMk cId="3269313947" sldId="2147483814"/>
              <pc:sldLayoutMk cId="475763990" sldId="2147483818"/>
              <ac:spMk id="199" creationId="{AA1338BD-D74F-4D33-A0AA-732C5CEECEE6}"/>
            </ac:spMkLst>
          </pc:spChg>
          <pc:spChg chg="mod">
            <ac:chgData name="Bohms, H.M. (Michel)" userId="f0b80a2c-ca6a-4850-9433-81e4d17ec5c1" providerId="ADAL" clId="{FCB448EA-6AB6-4D36-914C-E7A4A5CE42CA}" dt="2021-10-26T14:41:04.196" v="5823"/>
            <ac:spMkLst>
              <pc:docMk/>
              <pc:sldMasterMk cId="3269313947" sldId="2147483814"/>
              <pc:sldLayoutMk cId="475763990" sldId="2147483818"/>
              <ac:spMk id="202" creationId="{D8BD77BF-EE76-4C86-8C42-AAED35B3ECEF}"/>
            </ac:spMkLst>
          </pc:spChg>
          <pc:spChg chg="mod">
            <ac:chgData name="Bohms, H.M. (Michel)" userId="f0b80a2c-ca6a-4850-9433-81e4d17ec5c1" providerId="ADAL" clId="{FCB448EA-6AB6-4D36-914C-E7A4A5CE42CA}" dt="2021-10-26T14:41:04.197" v="5824"/>
            <ac:spMkLst>
              <pc:docMk/>
              <pc:sldMasterMk cId="3269313947" sldId="2147483814"/>
              <pc:sldLayoutMk cId="475763990" sldId="2147483818"/>
              <ac:spMk id="205" creationId="{1CADDF18-E1F3-4688-B673-DA01A82C35DA}"/>
            </ac:spMkLst>
          </pc:spChg>
          <pc:spChg chg="mod">
            <ac:chgData name="Bohms, H.M. (Michel)" userId="f0b80a2c-ca6a-4850-9433-81e4d17ec5c1" providerId="ADAL" clId="{FCB448EA-6AB6-4D36-914C-E7A4A5CE42CA}" dt="2021-10-26T14:41:04.197" v="5825"/>
            <ac:spMkLst>
              <pc:docMk/>
              <pc:sldMasterMk cId="3269313947" sldId="2147483814"/>
              <pc:sldLayoutMk cId="475763990" sldId="2147483818"/>
              <ac:spMk id="206" creationId="{52D8BE35-EE34-483E-9F61-B3B506AB2D23}"/>
            </ac:spMkLst>
          </pc:spChg>
          <pc:spChg chg="mod">
            <ac:chgData name="Bohms, H.M. (Michel)" userId="f0b80a2c-ca6a-4850-9433-81e4d17ec5c1" providerId="ADAL" clId="{FCB448EA-6AB6-4D36-914C-E7A4A5CE42CA}" dt="2021-10-26T14:41:04.197" v="5826"/>
            <ac:spMkLst>
              <pc:docMk/>
              <pc:sldMasterMk cId="3269313947" sldId="2147483814"/>
              <pc:sldLayoutMk cId="475763990" sldId="2147483818"/>
              <ac:spMk id="207" creationId="{5E7A15D2-B2DE-4272-B195-FEACB5039ADA}"/>
            </ac:spMkLst>
          </pc:spChg>
          <pc:spChg chg="mod">
            <ac:chgData name="Bohms, H.M. (Michel)" userId="f0b80a2c-ca6a-4850-9433-81e4d17ec5c1" providerId="ADAL" clId="{FCB448EA-6AB6-4D36-914C-E7A4A5CE42CA}" dt="2021-10-26T14:41:04.198" v="5827"/>
            <ac:spMkLst>
              <pc:docMk/>
              <pc:sldMasterMk cId="3269313947" sldId="2147483814"/>
              <pc:sldLayoutMk cId="475763990" sldId="2147483818"/>
              <ac:spMk id="209" creationId="{838BD367-3AB3-4103-B0B3-41A6FB16CA0D}"/>
            </ac:spMkLst>
          </pc:spChg>
          <pc:spChg chg="mod">
            <ac:chgData name="Bohms, H.M. (Michel)" userId="f0b80a2c-ca6a-4850-9433-81e4d17ec5c1" providerId="ADAL" clId="{FCB448EA-6AB6-4D36-914C-E7A4A5CE42CA}" dt="2021-10-26T14:41:04.198" v="5828"/>
            <ac:spMkLst>
              <pc:docMk/>
              <pc:sldMasterMk cId="3269313947" sldId="2147483814"/>
              <pc:sldLayoutMk cId="475763990" sldId="2147483818"/>
              <ac:spMk id="210" creationId="{9D885620-24E7-4EED-92BA-D84C42CA9FE8}"/>
            </ac:spMkLst>
          </pc:spChg>
          <pc:spChg chg="mod">
            <ac:chgData name="Bohms, H.M. (Michel)" userId="f0b80a2c-ca6a-4850-9433-81e4d17ec5c1" providerId="ADAL" clId="{FCB448EA-6AB6-4D36-914C-E7A4A5CE42CA}" dt="2021-10-26T14:41:04.199" v="5829"/>
            <ac:spMkLst>
              <pc:docMk/>
              <pc:sldMasterMk cId="3269313947" sldId="2147483814"/>
              <pc:sldLayoutMk cId="475763990" sldId="2147483818"/>
              <ac:spMk id="211" creationId="{FF8C5A71-C2E3-4782-84CC-3FFEAB0CE736}"/>
            </ac:spMkLst>
          </pc:spChg>
          <pc:spChg chg="mod">
            <ac:chgData name="Bohms, H.M. (Michel)" userId="f0b80a2c-ca6a-4850-9433-81e4d17ec5c1" providerId="ADAL" clId="{FCB448EA-6AB6-4D36-914C-E7A4A5CE42CA}" dt="2021-10-26T14:41:04.199" v="5830"/>
            <ac:spMkLst>
              <pc:docMk/>
              <pc:sldMasterMk cId="3269313947" sldId="2147483814"/>
              <pc:sldLayoutMk cId="475763990" sldId="2147483818"/>
              <ac:spMk id="212" creationId="{C5FF5094-5908-416A-AD8F-E96EC6C96AB9}"/>
            </ac:spMkLst>
          </pc:spChg>
          <pc:spChg chg="mod">
            <ac:chgData name="Bohms, H.M. (Michel)" userId="f0b80a2c-ca6a-4850-9433-81e4d17ec5c1" providerId="ADAL" clId="{FCB448EA-6AB6-4D36-914C-E7A4A5CE42CA}" dt="2021-10-26T14:41:04.199" v="5831"/>
            <ac:spMkLst>
              <pc:docMk/>
              <pc:sldMasterMk cId="3269313947" sldId="2147483814"/>
              <pc:sldLayoutMk cId="475763990" sldId="2147483818"/>
              <ac:spMk id="272" creationId="{DE4556A3-849B-4A2C-8A2B-B908E27280C5}"/>
            </ac:spMkLst>
          </pc:spChg>
          <pc:spChg chg="mod">
            <ac:chgData name="Bohms, H.M. (Michel)" userId="f0b80a2c-ca6a-4850-9433-81e4d17ec5c1" providerId="ADAL" clId="{FCB448EA-6AB6-4D36-914C-E7A4A5CE42CA}" dt="2021-10-26T14:41:04.200" v="5832"/>
            <ac:spMkLst>
              <pc:docMk/>
              <pc:sldMasterMk cId="3269313947" sldId="2147483814"/>
              <pc:sldLayoutMk cId="475763990" sldId="2147483818"/>
              <ac:spMk id="273" creationId="{93978440-5C6F-4E40-B7A0-064D56F28AF1}"/>
            </ac:spMkLst>
          </pc:spChg>
          <pc:spChg chg="mod">
            <ac:chgData name="Bohms, H.M. (Michel)" userId="f0b80a2c-ca6a-4850-9433-81e4d17ec5c1" providerId="ADAL" clId="{FCB448EA-6AB6-4D36-914C-E7A4A5CE42CA}" dt="2021-10-26T14:41:04.200" v="5833"/>
            <ac:spMkLst>
              <pc:docMk/>
              <pc:sldMasterMk cId="3269313947" sldId="2147483814"/>
              <pc:sldLayoutMk cId="475763990" sldId="2147483818"/>
              <ac:spMk id="274" creationId="{84A8634B-D8A6-4674-AAB3-24ED46A52627}"/>
            </ac:spMkLst>
          </pc:spChg>
          <pc:spChg chg="mod">
            <ac:chgData name="Bohms, H.M. (Michel)" userId="f0b80a2c-ca6a-4850-9433-81e4d17ec5c1" providerId="ADAL" clId="{FCB448EA-6AB6-4D36-914C-E7A4A5CE42CA}" dt="2021-10-26T14:41:04.200" v="5834"/>
            <ac:spMkLst>
              <pc:docMk/>
              <pc:sldMasterMk cId="3269313947" sldId="2147483814"/>
              <pc:sldLayoutMk cId="475763990" sldId="2147483818"/>
              <ac:spMk id="275" creationId="{74919392-F96F-4465-8B04-8F0F0CC042D1}"/>
            </ac:spMkLst>
          </pc:spChg>
        </pc:sldLayoutChg>
        <pc:sldLayoutChg chg="modSp mod">
          <pc:chgData name="Bohms, H.M. (Michel)" userId="f0b80a2c-ca6a-4850-9433-81e4d17ec5c1" providerId="ADAL" clId="{FCB448EA-6AB6-4D36-914C-E7A4A5CE42CA}" dt="2021-10-26T14:41:04.211" v="5842" actId="790"/>
          <pc:sldLayoutMkLst>
            <pc:docMk/>
            <pc:sldMasterMk cId="3269313947" sldId="2147483814"/>
            <pc:sldLayoutMk cId="771724006" sldId="2147483819"/>
          </pc:sldLayoutMkLst>
          <pc:spChg chg="mod">
            <ac:chgData name="Bohms, H.M. (Michel)" userId="f0b80a2c-ca6a-4850-9433-81e4d17ec5c1" providerId="ADAL" clId="{FCB448EA-6AB6-4D36-914C-E7A4A5CE42CA}" dt="2021-10-26T14:41:04.209" v="5841" actId="790"/>
            <ac:spMkLst>
              <pc:docMk/>
              <pc:sldMasterMk cId="3269313947" sldId="2147483814"/>
              <pc:sldLayoutMk cId="771724006" sldId="2147483819"/>
              <ac:spMk id="8" creationId="{D33624B2-EE21-4FD3-9444-4542956651AA}"/>
            </ac:spMkLst>
          </pc:spChg>
          <pc:spChg chg="mod">
            <ac:chgData name="Bohms, H.M. (Michel)" userId="f0b80a2c-ca6a-4850-9433-81e4d17ec5c1" providerId="ADAL" clId="{FCB448EA-6AB6-4D36-914C-E7A4A5CE42CA}" dt="2021-10-26T14:41:04.205" v="5838" actId="790"/>
            <ac:spMkLst>
              <pc:docMk/>
              <pc:sldMasterMk cId="3269313947" sldId="2147483814"/>
              <pc:sldLayoutMk cId="771724006" sldId="2147483819"/>
              <ac:spMk id="10" creationId="{9C6D722F-8680-4071-9123-21F371291D9E}"/>
            </ac:spMkLst>
          </pc:spChg>
          <pc:spChg chg="mod">
            <ac:chgData name="Bohms, H.M. (Michel)" userId="f0b80a2c-ca6a-4850-9433-81e4d17ec5c1" providerId="ADAL" clId="{FCB448EA-6AB6-4D36-914C-E7A4A5CE42CA}" dt="2021-10-26T14:41:04.203" v="5837" actId="790"/>
            <ac:spMkLst>
              <pc:docMk/>
              <pc:sldMasterMk cId="3269313947" sldId="2147483814"/>
              <pc:sldLayoutMk cId="771724006" sldId="2147483819"/>
              <ac:spMk id="11" creationId="{AA692845-3CAE-4344-A741-2AFCF32F8547}"/>
            </ac:spMkLst>
          </pc:spChg>
          <pc:spChg chg="mod">
            <ac:chgData name="Bohms, H.M. (Michel)" userId="f0b80a2c-ca6a-4850-9433-81e4d17ec5c1" providerId="ADAL" clId="{FCB448EA-6AB6-4D36-914C-E7A4A5CE42CA}" dt="2021-10-26T14:41:04.211" v="5842" actId="790"/>
            <ac:spMkLst>
              <pc:docMk/>
              <pc:sldMasterMk cId="3269313947" sldId="2147483814"/>
              <pc:sldLayoutMk cId="771724006" sldId="2147483819"/>
              <ac:spMk id="31" creationId="{4FD1D93D-B6C4-4842-923B-938AE2927FD3}"/>
            </ac:spMkLst>
          </pc:spChg>
          <pc:spChg chg="mod">
            <ac:chgData name="Bohms, H.M. (Michel)" userId="f0b80a2c-ca6a-4850-9433-81e4d17ec5c1" providerId="ADAL" clId="{FCB448EA-6AB6-4D36-914C-E7A4A5CE42CA}" dt="2021-10-26T14:41:04.208" v="5840" actId="790"/>
            <ac:spMkLst>
              <pc:docMk/>
              <pc:sldMasterMk cId="3269313947" sldId="2147483814"/>
              <pc:sldLayoutMk cId="771724006" sldId="2147483819"/>
              <ac:spMk id="33" creationId="{5A73AC90-7B0E-4421-91F5-76C415F2E67A}"/>
            </ac:spMkLst>
          </pc:spChg>
          <pc:spChg chg="mod">
            <ac:chgData name="Bohms, H.M. (Michel)" userId="f0b80a2c-ca6a-4850-9433-81e4d17ec5c1" providerId="ADAL" clId="{FCB448EA-6AB6-4D36-914C-E7A4A5CE42CA}" dt="2021-10-26T14:41:04.206" v="5839" actId="790"/>
            <ac:spMkLst>
              <pc:docMk/>
              <pc:sldMasterMk cId="3269313947" sldId="2147483814"/>
              <pc:sldLayoutMk cId="771724006" sldId="2147483819"/>
              <ac:spMk id="34" creationId="{2BEB1C6B-58D2-436E-8830-CF31BEE16320}"/>
            </ac:spMkLst>
          </pc:spChg>
        </pc:sldLayoutChg>
        <pc:sldLayoutChg chg="modSp mod">
          <pc:chgData name="Bohms, H.M. (Michel)" userId="f0b80a2c-ca6a-4850-9433-81e4d17ec5c1" providerId="ADAL" clId="{FCB448EA-6AB6-4D36-914C-E7A4A5CE42CA}" dt="2021-10-26T14:41:04.223" v="5850" actId="790"/>
          <pc:sldLayoutMkLst>
            <pc:docMk/>
            <pc:sldMasterMk cId="3269313947" sldId="2147483814"/>
            <pc:sldLayoutMk cId="1776771130" sldId="2147483820"/>
          </pc:sldLayoutMkLst>
          <pc:spChg chg="mod">
            <ac:chgData name="Bohms, H.M. (Michel)" userId="f0b80a2c-ca6a-4850-9433-81e4d17ec5c1" providerId="ADAL" clId="{FCB448EA-6AB6-4D36-914C-E7A4A5CE42CA}" dt="2021-10-26T14:41:04.219" v="5847" actId="790"/>
            <ac:spMkLst>
              <pc:docMk/>
              <pc:sldMasterMk cId="3269313947" sldId="2147483814"/>
              <pc:sldLayoutMk cId="1776771130" sldId="2147483820"/>
              <ac:spMk id="2" creationId="{7CC36E00-0246-4589-B488-F17248583425}"/>
            </ac:spMkLst>
          </pc:spChg>
          <pc:spChg chg="mod">
            <ac:chgData name="Bohms, H.M. (Michel)" userId="f0b80a2c-ca6a-4850-9433-81e4d17ec5c1" providerId="ADAL" clId="{FCB448EA-6AB6-4D36-914C-E7A4A5CE42CA}" dt="2021-10-26T14:41:04.213" v="5843" actId="790"/>
            <ac:spMkLst>
              <pc:docMk/>
              <pc:sldMasterMk cId="3269313947" sldId="2147483814"/>
              <pc:sldLayoutMk cId="1776771130" sldId="2147483820"/>
              <ac:spMk id="3" creationId="{00000000-0000-0000-0000-000000000000}"/>
            </ac:spMkLst>
          </pc:spChg>
          <pc:spChg chg="mod">
            <ac:chgData name="Bohms, H.M. (Michel)" userId="f0b80a2c-ca6a-4850-9433-81e4d17ec5c1" providerId="ADAL" clId="{FCB448EA-6AB6-4D36-914C-E7A4A5CE42CA}" dt="2021-10-26T14:41:04.220" v="5848" actId="790"/>
            <ac:spMkLst>
              <pc:docMk/>
              <pc:sldMasterMk cId="3269313947" sldId="2147483814"/>
              <pc:sldLayoutMk cId="1776771130" sldId="2147483820"/>
              <ac:spMk id="4" creationId="{84E9FDE4-1A7F-4A5C-AC53-B36C6F9E0548}"/>
            </ac:spMkLst>
          </pc:spChg>
          <pc:spChg chg="mod">
            <ac:chgData name="Bohms, H.M. (Michel)" userId="f0b80a2c-ca6a-4850-9433-81e4d17ec5c1" providerId="ADAL" clId="{FCB448EA-6AB6-4D36-914C-E7A4A5CE42CA}" dt="2021-10-26T14:41:04.214" v="5844" actId="790"/>
            <ac:spMkLst>
              <pc:docMk/>
              <pc:sldMasterMk cId="3269313947" sldId="2147483814"/>
              <pc:sldLayoutMk cId="1776771130" sldId="2147483820"/>
              <ac:spMk id="5" creationId="{DA6621DD-BDCD-46CA-8A6F-90B3DC62D7E8}"/>
            </ac:spMkLst>
          </pc:spChg>
          <pc:spChg chg="mod">
            <ac:chgData name="Bohms, H.M. (Michel)" userId="f0b80a2c-ca6a-4850-9433-81e4d17ec5c1" providerId="ADAL" clId="{FCB448EA-6AB6-4D36-914C-E7A4A5CE42CA}" dt="2021-10-26T14:41:04.222" v="5849" actId="790"/>
            <ac:spMkLst>
              <pc:docMk/>
              <pc:sldMasterMk cId="3269313947" sldId="2147483814"/>
              <pc:sldLayoutMk cId="1776771130" sldId="2147483820"/>
              <ac:spMk id="6" creationId="{D087FE13-DC03-4A42-925F-D0677F5B0C5C}"/>
            </ac:spMkLst>
          </pc:spChg>
          <pc:spChg chg="mod">
            <ac:chgData name="Bohms, H.M. (Michel)" userId="f0b80a2c-ca6a-4850-9433-81e4d17ec5c1" providerId="ADAL" clId="{FCB448EA-6AB6-4D36-914C-E7A4A5CE42CA}" dt="2021-10-26T14:41:04.217" v="5846" actId="790"/>
            <ac:spMkLst>
              <pc:docMk/>
              <pc:sldMasterMk cId="3269313947" sldId="2147483814"/>
              <pc:sldLayoutMk cId="1776771130" sldId="2147483820"/>
              <ac:spMk id="7" creationId="{5154FA8C-50A8-4470-ACA2-5ABE58D7913E}"/>
            </ac:spMkLst>
          </pc:spChg>
          <pc:spChg chg="mod">
            <ac:chgData name="Bohms, H.M. (Michel)" userId="f0b80a2c-ca6a-4850-9433-81e4d17ec5c1" providerId="ADAL" clId="{FCB448EA-6AB6-4D36-914C-E7A4A5CE42CA}" dt="2021-10-26T14:41:04.223" v="5850" actId="790"/>
            <ac:spMkLst>
              <pc:docMk/>
              <pc:sldMasterMk cId="3269313947" sldId="2147483814"/>
              <pc:sldLayoutMk cId="1776771130" sldId="2147483820"/>
              <ac:spMk id="8" creationId="{08B72B07-1936-49ED-9125-9D212B7EBB92}"/>
            </ac:spMkLst>
          </pc:spChg>
          <pc:spChg chg="mod">
            <ac:chgData name="Bohms, H.M. (Michel)" userId="f0b80a2c-ca6a-4850-9433-81e4d17ec5c1" providerId="ADAL" clId="{FCB448EA-6AB6-4D36-914C-E7A4A5CE42CA}" dt="2021-10-26T14:41:04.216" v="5845" actId="790"/>
            <ac:spMkLst>
              <pc:docMk/>
              <pc:sldMasterMk cId="3269313947" sldId="2147483814"/>
              <pc:sldLayoutMk cId="1776771130" sldId="2147483820"/>
              <ac:spMk id="103" creationId="{683231CA-E564-4317-8817-8643DD571F4D}"/>
            </ac:spMkLst>
          </pc:spChg>
        </pc:sldLayoutChg>
        <pc:sldLayoutChg chg="modSp mod">
          <pc:chgData name="Bohms, H.M. (Michel)" userId="f0b80a2c-ca6a-4850-9433-81e4d17ec5c1" providerId="ADAL" clId="{FCB448EA-6AB6-4D36-914C-E7A4A5CE42CA}" dt="2021-10-26T14:41:04.237" v="5859" actId="790"/>
          <pc:sldLayoutMkLst>
            <pc:docMk/>
            <pc:sldMasterMk cId="3269313947" sldId="2147483814"/>
            <pc:sldLayoutMk cId="331417345" sldId="2147483821"/>
          </pc:sldLayoutMkLst>
          <pc:spChg chg="mod">
            <ac:chgData name="Bohms, H.M. (Michel)" userId="f0b80a2c-ca6a-4850-9433-81e4d17ec5c1" providerId="ADAL" clId="{FCB448EA-6AB6-4D36-914C-E7A4A5CE42CA}" dt="2021-10-26T14:41:04.235" v="5857" actId="790"/>
            <ac:spMkLst>
              <pc:docMk/>
              <pc:sldMasterMk cId="3269313947" sldId="2147483814"/>
              <pc:sldLayoutMk cId="331417345" sldId="2147483821"/>
              <ac:spMk id="2" creationId="{85E5B63B-737B-4ED0-9D1C-6EF631E4C587}"/>
            </ac:spMkLst>
          </pc:spChg>
          <pc:spChg chg="mod">
            <ac:chgData name="Bohms, H.M. (Michel)" userId="f0b80a2c-ca6a-4850-9433-81e4d17ec5c1" providerId="ADAL" clId="{FCB448EA-6AB6-4D36-914C-E7A4A5CE42CA}" dt="2021-10-26T14:41:04.232" v="5855" actId="790"/>
            <ac:spMkLst>
              <pc:docMk/>
              <pc:sldMasterMk cId="3269313947" sldId="2147483814"/>
              <pc:sldLayoutMk cId="331417345" sldId="2147483821"/>
              <ac:spMk id="3" creationId="{ED12B838-4EBF-44B3-96A3-36FE4C106877}"/>
            </ac:spMkLst>
          </pc:spChg>
          <pc:spChg chg="mod">
            <ac:chgData name="Bohms, H.M. (Michel)" userId="f0b80a2c-ca6a-4850-9433-81e4d17ec5c1" providerId="ADAL" clId="{FCB448EA-6AB6-4D36-914C-E7A4A5CE42CA}" dt="2021-10-26T14:41:04.237" v="5859" actId="790"/>
            <ac:spMkLst>
              <pc:docMk/>
              <pc:sldMasterMk cId="3269313947" sldId="2147483814"/>
              <pc:sldLayoutMk cId="331417345" sldId="2147483821"/>
              <ac:spMk id="4" creationId="{EBFCA198-B405-434C-BDB0-38D5BBFCB906}"/>
            </ac:spMkLst>
          </pc:spChg>
          <pc:spChg chg="mod">
            <ac:chgData name="Bohms, H.M. (Michel)" userId="f0b80a2c-ca6a-4850-9433-81e4d17ec5c1" providerId="ADAL" clId="{FCB448EA-6AB6-4D36-914C-E7A4A5CE42CA}" dt="2021-10-26T14:41:04.233" v="5856" actId="790"/>
            <ac:spMkLst>
              <pc:docMk/>
              <pc:sldMasterMk cId="3269313947" sldId="2147483814"/>
              <pc:sldLayoutMk cId="331417345" sldId="2147483821"/>
              <ac:spMk id="5" creationId="{346F6343-BF0C-45C5-8131-6B001C7D364F}"/>
            </ac:spMkLst>
          </pc:spChg>
          <pc:spChg chg="mod">
            <ac:chgData name="Bohms, H.M. (Michel)" userId="f0b80a2c-ca6a-4850-9433-81e4d17ec5c1" providerId="ADAL" clId="{FCB448EA-6AB6-4D36-914C-E7A4A5CE42CA}" dt="2021-10-26T14:41:04.236" v="5858" actId="790"/>
            <ac:spMkLst>
              <pc:docMk/>
              <pc:sldMasterMk cId="3269313947" sldId="2147483814"/>
              <pc:sldLayoutMk cId="331417345" sldId="2147483821"/>
              <ac:spMk id="14" creationId="{45D054C6-955F-4524-B419-8433FE6D93D0}"/>
            </ac:spMkLst>
          </pc:spChg>
          <pc:spChg chg="mod">
            <ac:chgData name="Bohms, H.M. (Michel)" userId="f0b80a2c-ca6a-4850-9433-81e4d17ec5c1" providerId="ADAL" clId="{FCB448EA-6AB6-4D36-914C-E7A4A5CE42CA}" dt="2021-10-26T14:41:04.230" v="5854" actId="790"/>
            <ac:spMkLst>
              <pc:docMk/>
              <pc:sldMasterMk cId="3269313947" sldId="2147483814"/>
              <pc:sldLayoutMk cId="331417345" sldId="2147483821"/>
              <ac:spMk id="15" creationId="{9FDA7449-64DA-4D83-8198-E1195E045EAA}"/>
            </ac:spMkLst>
          </pc:spChg>
          <pc:spChg chg="mod">
            <ac:chgData name="Bohms, H.M. (Michel)" userId="f0b80a2c-ca6a-4850-9433-81e4d17ec5c1" providerId="ADAL" clId="{FCB448EA-6AB6-4D36-914C-E7A4A5CE42CA}" dt="2021-10-26T14:41:04.225" v="5851" actId="790"/>
            <ac:spMkLst>
              <pc:docMk/>
              <pc:sldMasterMk cId="3269313947" sldId="2147483814"/>
              <pc:sldLayoutMk cId="331417345" sldId="2147483821"/>
              <ac:spMk id="88" creationId="{8D3ABCD5-39BE-458B-B7CF-6498BB983A72}"/>
            </ac:spMkLst>
          </pc:spChg>
          <pc:spChg chg="mod">
            <ac:chgData name="Bohms, H.M. (Michel)" userId="f0b80a2c-ca6a-4850-9433-81e4d17ec5c1" providerId="ADAL" clId="{FCB448EA-6AB6-4D36-914C-E7A4A5CE42CA}" dt="2021-10-26T14:41:04.226" v="5852" actId="790"/>
            <ac:spMkLst>
              <pc:docMk/>
              <pc:sldMasterMk cId="3269313947" sldId="2147483814"/>
              <pc:sldLayoutMk cId="331417345" sldId="2147483821"/>
              <ac:spMk id="151" creationId="{5CFE7F97-2109-4DE1-997E-438DDA5BA466}"/>
            </ac:spMkLst>
          </pc:spChg>
          <pc:spChg chg="mod">
            <ac:chgData name="Bohms, H.M. (Michel)" userId="f0b80a2c-ca6a-4850-9433-81e4d17ec5c1" providerId="ADAL" clId="{FCB448EA-6AB6-4D36-914C-E7A4A5CE42CA}" dt="2021-10-26T14:41:04.228" v="5853" actId="790"/>
            <ac:spMkLst>
              <pc:docMk/>
              <pc:sldMasterMk cId="3269313947" sldId="2147483814"/>
              <pc:sldLayoutMk cId="331417345" sldId="2147483821"/>
              <ac:spMk id="200" creationId="{CF022E84-EA7B-4026-848E-672D4DD41118}"/>
            </ac:spMkLst>
          </pc:spChg>
        </pc:sldLayoutChg>
        <pc:sldLayoutChg chg="modSp mod">
          <pc:chgData name="Bohms, H.M. (Michel)" userId="f0b80a2c-ca6a-4850-9433-81e4d17ec5c1" providerId="ADAL" clId="{FCB448EA-6AB6-4D36-914C-E7A4A5CE42CA}" dt="2021-10-26T14:41:04.252" v="5868" actId="790"/>
          <pc:sldLayoutMkLst>
            <pc:docMk/>
            <pc:sldMasterMk cId="3269313947" sldId="2147483814"/>
            <pc:sldLayoutMk cId="1212233970" sldId="2147483822"/>
          </pc:sldLayoutMkLst>
          <pc:spChg chg="mod">
            <ac:chgData name="Bohms, H.M. (Michel)" userId="f0b80a2c-ca6a-4850-9433-81e4d17ec5c1" providerId="ADAL" clId="{FCB448EA-6AB6-4D36-914C-E7A4A5CE42CA}" dt="2021-10-26T14:41:04.249" v="5866" actId="790"/>
            <ac:spMkLst>
              <pc:docMk/>
              <pc:sldMasterMk cId="3269313947" sldId="2147483814"/>
              <pc:sldLayoutMk cId="1212233970" sldId="2147483822"/>
              <ac:spMk id="2" creationId="{7F9C49C4-AF35-4216-8F31-B02A1075D709}"/>
            </ac:spMkLst>
          </pc:spChg>
          <pc:spChg chg="mod">
            <ac:chgData name="Bohms, H.M. (Michel)" userId="f0b80a2c-ca6a-4850-9433-81e4d17ec5c1" providerId="ADAL" clId="{FCB448EA-6AB6-4D36-914C-E7A4A5CE42CA}" dt="2021-10-26T14:41:04.246" v="5864" actId="790"/>
            <ac:spMkLst>
              <pc:docMk/>
              <pc:sldMasterMk cId="3269313947" sldId="2147483814"/>
              <pc:sldLayoutMk cId="1212233970" sldId="2147483822"/>
              <ac:spMk id="3" creationId="{0D430EB3-20C6-47BB-9818-57BF558573B7}"/>
            </ac:spMkLst>
          </pc:spChg>
          <pc:spChg chg="mod">
            <ac:chgData name="Bohms, H.M. (Michel)" userId="f0b80a2c-ca6a-4850-9433-81e4d17ec5c1" providerId="ADAL" clId="{FCB448EA-6AB6-4D36-914C-E7A4A5CE42CA}" dt="2021-10-26T14:41:04.247" v="5865" actId="790"/>
            <ac:spMkLst>
              <pc:docMk/>
              <pc:sldMasterMk cId="3269313947" sldId="2147483814"/>
              <pc:sldLayoutMk cId="1212233970" sldId="2147483822"/>
              <ac:spMk id="4" creationId="{28807BA4-9E8B-4021-A4B6-01A2510E8897}"/>
            </ac:spMkLst>
          </pc:spChg>
          <pc:spChg chg="mod">
            <ac:chgData name="Bohms, H.M. (Michel)" userId="f0b80a2c-ca6a-4850-9433-81e4d17ec5c1" providerId="ADAL" clId="{FCB448EA-6AB6-4D36-914C-E7A4A5CE42CA}" dt="2021-10-26T14:41:04.252" v="5868" actId="790"/>
            <ac:spMkLst>
              <pc:docMk/>
              <pc:sldMasterMk cId="3269313947" sldId="2147483814"/>
              <pc:sldLayoutMk cId="1212233970" sldId="2147483822"/>
              <ac:spMk id="5" creationId="{E3AE8D94-FBEC-45F4-9E29-E69D7A23752F}"/>
            </ac:spMkLst>
          </pc:spChg>
          <pc:spChg chg="mod">
            <ac:chgData name="Bohms, H.M. (Michel)" userId="f0b80a2c-ca6a-4850-9433-81e4d17ec5c1" providerId="ADAL" clId="{FCB448EA-6AB6-4D36-914C-E7A4A5CE42CA}" dt="2021-10-26T14:41:04.250" v="5867" actId="790"/>
            <ac:spMkLst>
              <pc:docMk/>
              <pc:sldMasterMk cId="3269313947" sldId="2147483814"/>
              <pc:sldLayoutMk cId="1212233970" sldId="2147483822"/>
              <ac:spMk id="11" creationId="{49A542DA-75FE-4413-AC0E-7C8134E2722B}"/>
            </ac:spMkLst>
          </pc:spChg>
          <pc:spChg chg="mod">
            <ac:chgData name="Bohms, H.M. (Michel)" userId="f0b80a2c-ca6a-4850-9433-81e4d17ec5c1" providerId="ADAL" clId="{FCB448EA-6AB6-4D36-914C-E7A4A5CE42CA}" dt="2021-10-26T14:41:04.239" v="5860" actId="790"/>
            <ac:spMkLst>
              <pc:docMk/>
              <pc:sldMasterMk cId="3269313947" sldId="2147483814"/>
              <pc:sldLayoutMk cId="1212233970" sldId="2147483822"/>
              <ac:spMk id="120" creationId="{4554CBC1-67C3-40B3-B69E-583693464CAB}"/>
            </ac:spMkLst>
          </pc:spChg>
          <pc:spChg chg="mod">
            <ac:chgData name="Bohms, H.M. (Michel)" userId="f0b80a2c-ca6a-4850-9433-81e4d17ec5c1" providerId="ADAL" clId="{FCB448EA-6AB6-4D36-914C-E7A4A5CE42CA}" dt="2021-10-26T14:41:04.240" v="5861" actId="790"/>
            <ac:spMkLst>
              <pc:docMk/>
              <pc:sldMasterMk cId="3269313947" sldId="2147483814"/>
              <pc:sldLayoutMk cId="1212233970" sldId="2147483822"/>
              <ac:spMk id="149" creationId="{E909BB5C-4BBE-4A17-B7C9-9421049DFC83}"/>
            </ac:spMkLst>
          </pc:spChg>
          <pc:spChg chg="mod">
            <ac:chgData name="Bohms, H.M. (Michel)" userId="f0b80a2c-ca6a-4850-9433-81e4d17ec5c1" providerId="ADAL" clId="{FCB448EA-6AB6-4D36-914C-E7A4A5CE42CA}" dt="2021-10-26T14:41:04.244" v="5863" actId="790"/>
            <ac:spMkLst>
              <pc:docMk/>
              <pc:sldMasterMk cId="3269313947" sldId="2147483814"/>
              <pc:sldLayoutMk cId="1212233970" sldId="2147483822"/>
              <ac:spMk id="188" creationId="{0913F88F-D24E-4B05-A0C4-5702DF7B6B07}"/>
            </ac:spMkLst>
          </pc:spChg>
          <pc:spChg chg="mod">
            <ac:chgData name="Bohms, H.M. (Michel)" userId="f0b80a2c-ca6a-4850-9433-81e4d17ec5c1" providerId="ADAL" clId="{FCB448EA-6AB6-4D36-914C-E7A4A5CE42CA}" dt="2021-10-26T14:41:04.242" v="5862" actId="790"/>
            <ac:spMkLst>
              <pc:docMk/>
              <pc:sldMasterMk cId="3269313947" sldId="2147483814"/>
              <pc:sldLayoutMk cId="1212233970" sldId="2147483822"/>
              <ac:spMk id="194" creationId="{F2F8D9C1-29CC-4621-BC21-3CB89DBCB581}"/>
            </ac:spMkLst>
          </pc:spChg>
        </pc:sldLayoutChg>
        <pc:sldLayoutChg chg="modSp mod">
          <pc:chgData name="Bohms, H.M. (Michel)" userId="f0b80a2c-ca6a-4850-9433-81e4d17ec5c1" providerId="ADAL" clId="{FCB448EA-6AB6-4D36-914C-E7A4A5CE42CA}" dt="2021-10-26T14:41:04.266" v="5877" actId="790"/>
          <pc:sldLayoutMkLst>
            <pc:docMk/>
            <pc:sldMasterMk cId="3269313947" sldId="2147483814"/>
            <pc:sldLayoutMk cId="663089078" sldId="2147483823"/>
          </pc:sldLayoutMkLst>
          <pc:spChg chg="mod">
            <ac:chgData name="Bohms, H.M. (Michel)" userId="f0b80a2c-ca6a-4850-9433-81e4d17ec5c1" providerId="ADAL" clId="{FCB448EA-6AB6-4D36-914C-E7A4A5CE42CA}" dt="2021-10-26T14:41:04.264" v="5875" actId="790"/>
            <ac:spMkLst>
              <pc:docMk/>
              <pc:sldMasterMk cId="3269313947" sldId="2147483814"/>
              <pc:sldLayoutMk cId="663089078" sldId="2147483823"/>
              <ac:spMk id="2" creationId="{CF2C8389-F9C2-4D34-9675-D3F1B363A614}"/>
            </ac:spMkLst>
          </pc:spChg>
          <pc:spChg chg="mod">
            <ac:chgData name="Bohms, H.M. (Michel)" userId="f0b80a2c-ca6a-4850-9433-81e4d17ec5c1" providerId="ADAL" clId="{FCB448EA-6AB6-4D36-914C-E7A4A5CE42CA}" dt="2021-10-26T14:41:04.260" v="5873" actId="790"/>
            <ac:spMkLst>
              <pc:docMk/>
              <pc:sldMasterMk cId="3269313947" sldId="2147483814"/>
              <pc:sldLayoutMk cId="663089078" sldId="2147483823"/>
              <ac:spMk id="3" creationId="{2B7207A5-0C51-46E7-8409-7885FAC1D3DA}"/>
            </ac:spMkLst>
          </pc:spChg>
          <pc:spChg chg="mod">
            <ac:chgData name="Bohms, H.M. (Michel)" userId="f0b80a2c-ca6a-4850-9433-81e4d17ec5c1" providerId="ADAL" clId="{FCB448EA-6AB6-4D36-914C-E7A4A5CE42CA}" dt="2021-10-26T14:41:04.261" v="5874" actId="790"/>
            <ac:spMkLst>
              <pc:docMk/>
              <pc:sldMasterMk cId="3269313947" sldId="2147483814"/>
              <pc:sldLayoutMk cId="663089078" sldId="2147483823"/>
              <ac:spMk id="4" creationId="{FD1A7AF7-8299-4E9B-8E1D-FC50A5120204}"/>
            </ac:spMkLst>
          </pc:spChg>
          <pc:spChg chg="mod">
            <ac:chgData name="Bohms, H.M. (Michel)" userId="f0b80a2c-ca6a-4850-9433-81e4d17ec5c1" providerId="ADAL" clId="{FCB448EA-6AB6-4D36-914C-E7A4A5CE42CA}" dt="2021-10-26T14:41:04.266" v="5877" actId="790"/>
            <ac:spMkLst>
              <pc:docMk/>
              <pc:sldMasterMk cId="3269313947" sldId="2147483814"/>
              <pc:sldLayoutMk cId="663089078" sldId="2147483823"/>
              <ac:spMk id="5" creationId="{A3A6F5FC-F7A7-4338-872F-3F8BF725E3A4}"/>
            </ac:spMkLst>
          </pc:spChg>
          <pc:spChg chg="mod">
            <ac:chgData name="Bohms, H.M. (Michel)" userId="f0b80a2c-ca6a-4850-9433-81e4d17ec5c1" providerId="ADAL" clId="{FCB448EA-6AB6-4D36-914C-E7A4A5CE42CA}" dt="2021-10-26T14:41:04.255" v="5870" actId="790"/>
            <ac:spMkLst>
              <pc:docMk/>
              <pc:sldMasterMk cId="3269313947" sldId="2147483814"/>
              <pc:sldLayoutMk cId="663089078" sldId="2147483823"/>
              <ac:spMk id="12" creationId="{8BD98969-41D6-49E7-8A6D-7119EAC93FB3}"/>
            </ac:spMkLst>
          </pc:spChg>
          <pc:spChg chg="mod">
            <ac:chgData name="Bohms, H.M. (Michel)" userId="f0b80a2c-ca6a-4850-9433-81e4d17ec5c1" providerId="ADAL" clId="{FCB448EA-6AB6-4D36-914C-E7A4A5CE42CA}" dt="2021-10-26T14:41:04.265" v="5876" actId="790"/>
            <ac:spMkLst>
              <pc:docMk/>
              <pc:sldMasterMk cId="3269313947" sldId="2147483814"/>
              <pc:sldLayoutMk cId="663089078" sldId="2147483823"/>
              <ac:spMk id="13" creationId="{E7103454-A8D4-4EB6-8BE7-429690CF0791}"/>
            </ac:spMkLst>
          </pc:spChg>
          <pc:spChg chg="mod">
            <ac:chgData name="Bohms, H.M. (Michel)" userId="f0b80a2c-ca6a-4850-9433-81e4d17ec5c1" providerId="ADAL" clId="{FCB448EA-6AB6-4D36-914C-E7A4A5CE42CA}" dt="2021-10-26T14:41:04.253" v="5869" actId="790"/>
            <ac:spMkLst>
              <pc:docMk/>
              <pc:sldMasterMk cId="3269313947" sldId="2147483814"/>
              <pc:sldLayoutMk cId="663089078" sldId="2147483823"/>
              <ac:spMk id="14" creationId="{63F6DBDF-45EF-45F4-B45A-E829981AB849}"/>
            </ac:spMkLst>
          </pc:spChg>
          <pc:spChg chg="mod">
            <ac:chgData name="Bohms, H.M. (Michel)" userId="f0b80a2c-ca6a-4850-9433-81e4d17ec5c1" providerId="ADAL" clId="{FCB448EA-6AB6-4D36-914C-E7A4A5CE42CA}" dt="2021-10-26T14:41:04.257" v="5871" actId="790"/>
            <ac:spMkLst>
              <pc:docMk/>
              <pc:sldMasterMk cId="3269313947" sldId="2147483814"/>
              <pc:sldLayoutMk cId="663089078" sldId="2147483823"/>
              <ac:spMk id="17" creationId="{88E18419-1C58-41CE-97BB-2A5F5D6DB9F2}"/>
            </ac:spMkLst>
          </pc:spChg>
          <pc:spChg chg="mod">
            <ac:chgData name="Bohms, H.M. (Michel)" userId="f0b80a2c-ca6a-4850-9433-81e4d17ec5c1" providerId="ADAL" clId="{FCB448EA-6AB6-4D36-914C-E7A4A5CE42CA}" dt="2021-10-26T14:41:04.258" v="5872" actId="790"/>
            <ac:spMkLst>
              <pc:docMk/>
              <pc:sldMasterMk cId="3269313947" sldId="2147483814"/>
              <pc:sldLayoutMk cId="663089078" sldId="2147483823"/>
              <ac:spMk id="146" creationId="{37D9BEDA-95C5-4F02-84C8-119FE3496BD4}"/>
            </ac:spMkLst>
          </pc:spChg>
        </pc:sldLayoutChg>
        <pc:sldLayoutChg chg="modSp mod">
          <pc:chgData name="Bohms, H.M. (Michel)" userId="f0b80a2c-ca6a-4850-9433-81e4d17ec5c1" providerId="ADAL" clId="{FCB448EA-6AB6-4D36-914C-E7A4A5CE42CA}" dt="2021-10-26T14:41:04.282" v="5889" actId="790"/>
          <pc:sldLayoutMkLst>
            <pc:docMk/>
            <pc:sldMasterMk cId="3269313947" sldId="2147483814"/>
            <pc:sldLayoutMk cId="270216301" sldId="2147483824"/>
          </pc:sldLayoutMkLst>
          <pc:spChg chg="mod">
            <ac:chgData name="Bohms, H.M. (Michel)" userId="f0b80a2c-ca6a-4850-9433-81e4d17ec5c1" providerId="ADAL" clId="{FCB448EA-6AB6-4D36-914C-E7A4A5CE42CA}" dt="2021-10-26T14:41:04.280" v="5887" actId="790"/>
            <ac:spMkLst>
              <pc:docMk/>
              <pc:sldMasterMk cId="3269313947" sldId="2147483814"/>
              <pc:sldLayoutMk cId="270216301" sldId="2147483824"/>
              <ac:spMk id="2" creationId="{15E3676A-D700-48A0-9803-EC20262D46E9}"/>
            </ac:spMkLst>
          </pc:spChg>
          <pc:spChg chg="mod">
            <ac:chgData name="Bohms, H.M. (Michel)" userId="f0b80a2c-ca6a-4850-9433-81e4d17ec5c1" providerId="ADAL" clId="{FCB448EA-6AB6-4D36-914C-E7A4A5CE42CA}" dt="2021-10-26T14:41:04.277" v="5885" actId="790"/>
            <ac:spMkLst>
              <pc:docMk/>
              <pc:sldMasterMk cId="3269313947" sldId="2147483814"/>
              <pc:sldLayoutMk cId="270216301" sldId="2147483824"/>
              <ac:spMk id="3" creationId="{48DD1861-5D02-4224-9D47-C736F5593874}"/>
            </ac:spMkLst>
          </pc:spChg>
          <pc:spChg chg="mod">
            <ac:chgData name="Bohms, H.M. (Michel)" userId="f0b80a2c-ca6a-4850-9433-81e4d17ec5c1" providerId="ADAL" clId="{FCB448EA-6AB6-4D36-914C-E7A4A5CE42CA}" dt="2021-10-26T14:41:04.282" v="5889" actId="790"/>
            <ac:spMkLst>
              <pc:docMk/>
              <pc:sldMasterMk cId="3269313947" sldId="2147483814"/>
              <pc:sldLayoutMk cId="270216301" sldId="2147483824"/>
              <ac:spMk id="4" creationId="{291F2DBB-1D04-4179-B672-36006C97FF23}"/>
            </ac:spMkLst>
          </pc:spChg>
          <pc:spChg chg="mod">
            <ac:chgData name="Bohms, H.M. (Michel)" userId="f0b80a2c-ca6a-4850-9433-81e4d17ec5c1" providerId="ADAL" clId="{FCB448EA-6AB6-4D36-914C-E7A4A5CE42CA}" dt="2021-10-26T14:41:04.279" v="5886" actId="790"/>
            <ac:spMkLst>
              <pc:docMk/>
              <pc:sldMasterMk cId="3269313947" sldId="2147483814"/>
              <pc:sldLayoutMk cId="270216301" sldId="2147483824"/>
              <ac:spMk id="5" creationId="{887590F9-336B-43EA-90C1-F90994ABAF7A}"/>
            </ac:spMkLst>
          </pc:spChg>
          <pc:spChg chg="mod">
            <ac:chgData name="Bohms, H.M. (Michel)" userId="f0b80a2c-ca6a-4850-9433-81e4d17ec5c1" providerId="ADAL" clId="{FCB448EA-6AB6-4D36-914C-E7A4A5CE42CA}" dt="2021-10-26T14:41:04.270" v="5880" actId="790"/>
            <ac:spMkLst>
              <pc:docMk/>
              <pc:sldMasterMk cId="3269313947" sldId="2147483814"/>
              <pc:sldLayoutMk cId="270216301" sldId="2147483824"/>
              <ac:spMk id="9" creationId="{306BD5D3-3967-499E-87C9-6F3A334CE769}"/>
            </ac:spMkLst>
          </pc:spChg>
          <pc:spChg chg="mod">
            <ac:chgData name="Bohms, H.M. (Michel)" userId="f0b80a2c-ca6a-4850-9433-81e4d17ec5c1" providerId="ADAL" clId="{FCB448EA-6AB6-4D36-914C-E7A4A5CE42CA}" dt="2021-10-26T14:41:04.281" v="5888"/>
            <ac:spMkLst>
              <pc:docMk/>
              <pc:sldMasterMk cId="3269313947" sldId="2147483814"/>
              <pc:sldLayoutMk cId="270216301" sldId="2147483824"/>
              <ac:spMk id="11" creationId="{F6910D76-D499-4C78-8F33-CDD881528D6A}"/>
            </ac:spMkLst>
          </pc:spChg>
          <pc:spChg chg="mod">
            <ac:chgData name="Bohms, H.M. (Michel)" userId="f0b80a2c-ca6a-4850-9433-81e4d17ec5c1" providerId="ADAL" clId="{FCB448EA-6AB6-4D36-914C-E7A4A5CE42CA}" dt="2021-10-26T14:41:04.268" v="5878" actId="790"/>
            <ac:spMkLst>
              <pc:docMk/>
              <pc:sldMasterMk cId="3269313947" sldId="2147483814"/>
              <pc:sldLayoutMk cId="270216301" sldId="2147483824"/>
              <ac:spMk id="12" creationId="{D2D6917A-A3A5-482F-A0D3-BD7F10CD032E}"/>
            </ac:spMkLst>
          </pc:spChg>
          <pc:spChg chg="mod">
            <ac:chgData name="Bohms, H.M. (Michel)" userId="f0b80a2c-ca6a-4850-9433-81e4d17ec5c1" providerId="ADAL" clId="{FCB448EA-6AB6-4D36-914C-E7A4A5CE42CA}" dt="2021-10-26T14:41:04.272" v="5881" actId="790"/>
            <ac:spMkLst>
              <pc:docMk/>
              <pc:sldMasterMk cId="3269313947" sldId="2147483814"/>
              <pc:sldLayoutMk cId="270216301" sldId="2147483824"/>
              <ac:spMk id="25" creationId="{31D9F5AF-1CE4-492D-9595-51DA14E36D64}"/>
            </ac:spMkLst>
          </pc:spChg>
          <pc:spChg chg="mod">
            <ac:chgData name="Bohms, H.M. (Michel)" userId="f0b80a2c-ca6a-4850-9433-81e4d17ec5c1" providerId="ADAL" clId="{FCB448EA-6AB6-4D36-914C-E7A4A5CE42CA}" dt="2021-10-26T14:41:04.273" v="5882" actId="790"/>
            <ac:spMkLst>
              <pc:docMk/>
              <pc:sldMasterMk cId="3269313947" sldId="2147483814"/>
              <pc:sldLayoutMk cId="270216301" sldId="2147483824"/>
              <ac:spMk id="26" creationId="{6CA30C58-356F-4E30-A02E-60F3A8720228}"/>
            </ac:spMkLst>
          </pc:spChg>
          <pc:spChg chg="mod">
            <ac:chgData name="Bohms, H.M. (Michel)" userId="f0b80a2c-ca6a-4850-9433-81e4d17ec5c1" providerId="ADAL" clId="{FCB448EA-6AB6-4D36-914C-E7A4A5CE42CA}" dt="2021-10-26T14:41:04.274" v="5883" actId="790"/>
            <ac:spMkLst>
              <pc:docMk/>
              <pc:sldMasterMk cId="3269313947" sldId="2147483814"/>
              <pc:sldLayoutMk cId="270216301" sldId="2147483824"/>
              <ac:spMk id="27" creationId="{AEF8CBF0-1080-4328-90E3-E6A453C76D1C}"/>
            </ac:spMkLst>
          </pc:spChg>
          <pc:spChg chg="mod">
            <ac:chgData name="Bohms, H.M. (Michel)" userId="f0b80a2c-ca6a-4850-9433-81e4d17ec5c1" providerId="ADAL" clId="{FCB448EA-6AB6-4D36-914C-E7A4A5CE42CA}" dt="2021-10-26T14:41:04.276" v="5884" actId="790"/>
            <ac:spMkLst>
              <pc:docMk/>
              <pc:sldMasterMk cId="3269313947" sldId="2147483814"/>
              <pc:sldLayoutMk cId="270216301" sldId="2147483824"/>
              <ac:spMk id="28" creationId="{55C5D643-B0DA-4055-86A8-0F037C18CC31}"/>
            </ac:spMkLst>
          </pc:spChg>
          <pc:spChg chg="mod">
            <ac:chgData name="Bohms, H.M. (Michel)" userId="f0b80a2c-ca6a-4850-9433-81e4d17ec5c1" providerId="ADAL" clId="{FCB448EA-6AB6-4D36-914C-E7A4A5CE42CA}" dt="2021-10-26T14:41:04.269" v="5879" actId="790"/>
            <ac:spMkLst>
              <pc:docMk/>
              <pc:sldMasterMk cId="3269313947" sldId="2147483814"/>
              <pc:sldLayoutMk cId="270216301" sldId="2147483824"/>
              <ac:spMk id="53" creationId="{27489788-7523-4049-B6A4-83AEF6154017}"/>
            </ac:spMkLst>
          </pc:spChg>
        </pc:sldLayoutChg>
        <pc:sldLayoutChg chg="modSp mod">
          <pc:chgData name="Bohms, H.M. (Michel)" userId="f0b80a2c-ca6a-4850-9433-81e4d17ec5c1" providerId="ADAL" clId="{FCB448EA-6AB6-4D36-914C-E7A4A5CE42CA}" dt="2021-10-26T14:41:04.298" v="5901" actId="790"/>
          <pc:sldLayoutMkLst>
            <pc:docMk/>
            <pc:sldMasterMk cId="3269313947" sldId="2147483814"/>
            <pc:sldLayoutMk cId="2141295836" sldId="2147483825"/>
          </pc:sldLayoutMkLst>
          <pc:spChg chg="mod">
            <ac:chgData name="Bohms, H.M. (Michel)" userId="f0b80a2c-ca6a-4850-9433-81e4d17ec5c1" providerId="ADAL" clId="{FCB448EA-6AB6-4D36-914C-E7A4A5CE42CA}" dt="2021-10-26T14:41:04.295" v="5898" actId="790"/>
            <ac:spMkLst>
              <pc:docMk/>
              <pc:sldMasterMk cId="3269313947" sldId="2147483814"/>
              <pc:sldLayoutMk cId="2141295836" sldId="2147483825"/>
              <ac:spMk id="2" creationId="{FFA5CE90-7880-47CA-A212-3D39FA8CE5EA}"/>
            </ac:spMkLst>
          </pc:spChg>
          <pc:spChg chg="mod">
            <ac:chgData name="Bohms, H.M. (Michel)" userId="f0b80a2c-ca6a-4850-9433-81e4d17ec5c1" providerId="ADAL" clId="{FCB448EA-6AB6-4D36-914C-E7A4A5CE42CA}" dt="2021-10-26T14:41:04.296" v="5899" actId="790"/>
            <ac:spMkLst>
              <pc:docMk/>
              <pc:sldMasterMk cId="3269313947" sldId="2147483814"/>
              <pc:sldLayoutMk cId="2141295836" sldId="2147483825"/>
              <ac:spMk id="3" creationId="{95C094FD-8A61-49A7-80BC-005282993F3A}"/>
            </ac:spMkLst>
          </pc:spChg>
          <pc:spChg chg="mod">
            <ac:chgData name="Bohms, H.M. (Michel)" userId="f0b80a2c-ca6a-4850-9433-81e4d17ec5c1" providerId="ADAL" clId="{FCB448EA-6AB6-4D36-914C-E7A4A5CE42CA}" dt="2021-10-26T14:41:04.293" v="5897" actId="790"/>
            <ac:spMkLst>
              <pc:docMk/>
              <pc:sldMasterMk cId="3269313947" sldId="2147483814"/>
              <pc:sldLayoutMk cId="2141295836" sldId="2147483825"/>
              <ac:spMk id="4" creationId="{D3CB19EA-44B7-44D2-AF4C-A0DA0AF70018}"/>
            </ac:spMkLst>
          </pc:spChg>
          <pc:spChg chg="mod">
            <ac:chgData name="Bohms, H.M. (Michel)" userId="f0b80a2c-ca6a-4850-9433-81e4d17ec5c1" providerId="ADAL" clId="{FCB448EA-6AB6-4D36-914C-E7A4A5CE42CA}" dt="2021-10-26T14:41:04.298" v="5901" actId="790"/>
            <ac:spMkLst>
              <pc:docMk/>
              <pc:sldMasterMk cId="3269313947" sldId="2147483814"/>
              <pc:sldLayoutMk cId="2141295836" sldId="2147483825"/>
              <ac:spMk id="5" creationId="{72BCEBAC-13F2-4EC4-8A78-58F0FD42F686}"/>
            </ac:spMkLst>
          </pc:spChg>
          <pc:spChg chg="mod">
            <ac:chgData name="Bohms, H.M. (Michel)" userId="f0b80a2c-ca6a-4850-9433-81e4d17ec5c1" providerId="ADAL" clId="{FCB448EA-6AB6-4D36-914C-E7A4A5CE42CA}" dt="2021-10-26T14:41:04.286" v="5892" actId="790"/>
            <ac:spMkLst>
              <pc:docMk/>
              <pc:sldMasterMk cId="3269313947" sldId="2147483814"/>
              <pc:sldLayoutMk cId="2141295836" sldId="2147483825"/>
              <ac:spMk id="9" creationId="{306BD5D3-3967-499E-87C9-6F3A334CE769}"/>
            </ac:spMkLst>
          </pc:spChg>
          <pc:spChg chg="mod">
            <ac:chgData name="Bohms, H.M. (Michel)" userId="f0b80a2c-ca6a-4850-9433-81e4d17ec5c1" providerId="ADAL" clId="{FCB448EA-6AB6-4D36-914C-E7A4A5CE42CA}" dt="2021-10-26T14:41:04.297" v="5900"/>
            <ac:spMkLst>
              <pc:docMk/>
              <pc:sldMasterMk cId="3269313947" sldId="2147483814"/>
              <pc:sldLayoutMk cId="2141295836" sldId="2147483825"/>
              <ac:spMk id="11" creationId="{F6910D76-D499-4C78-8F33-CDD881528D6A}"/>
            </ac:spMkLst>
          </pc:spChg>
          <pc:spChg chg="mod">
            <ac:chgData name="Bohms, H.M. (Michel)" userId="f0b80a2c-ca6a-4850-9433-81e4d17ec5c1" providerId="ADAL" clId="{FCB448EA-6AB6-4D36-914C-E7A4A5CE42CA}" dt="2021-10-26T14:41:04.284" v="5890" actId="790"/>
            <ac:spMkLst>
              <pc:docMk/>
              <pc:sldMasterMk cId="3269313947" sldId="2147483814"/>
              <pc:sldLayoutMk cId="2141295836" sldId="2147483825"/>
              <ac:spMk id="12" creationId="{D2D6917A-A3A5-482F-A0D3-BD7F10CD032E}"/>
            </ac:spMkLst>
          </pc:spChg>
          <pc:spChg chg="mod">
            <ac:chgData name="Bohms, H.M. (Michel)" userId="f0b80a2c-ca6a-4850-9433-81e4d17ec5c1" providerId="ADAL" clId="{FCB448EA-6AB6-4D36-914C-E7A4A5CE42CA}" dt="2021-10-26T14:41:04.292" v="5896" actId="790"/>
            <ac:spMkLst>
              <pc:docMk/>
              <pc:sldMasterMk cId="3269313947" sldId="2147483814"/>
              <pc:sldLayoutMk cId="2141295836" sldId="2147483825"/>
              <ac:spMk id="17" creationId="{A753AD9E-D49F-4A7A-A441-1D683F4F694D}"/>
            </ac:spMkLst>
          </pc:spChg>
          <pc:spChg chg="mod">
            <ac:chgData name="Bohms, H.M. (Michel)" userId="f0b80a2c-ca6a-4850-9433-81e4d17ec5c1" providerId="ADAL" clId="{FCB448EA-6AB6-4D36-914C-E7A4A5CE42CA}" dt="2021-10-26T14:41:04.288" v="5893" actId="790"/>
            <ac:spMkLst>
              <pc:docMk/>
              <pc:sldMasterMk cId="3269313947" sldId="2147483814"/>
              <pc:sldLayoutMk cId="2141295836" sldId="2147483825"/>
              <ac:spMk id="25" creationId="{31D9F5AF-1CE4-492D-9595-51DA14E36D64}"/>
            </ac:spMkLst>
          </pc:spChg>
          <pc:spChg chg="mod">
            <ac:chgData name="Bohms, H.M. (Michel)" userId="f0b80a2c-ca6a-4850-9433-81e4d17ec5c1" providerId="ADAL" clId="{FCB448EA-6AB6-4D36-914C-E7A4A5CE42CA}" dt="2021-10-26T14:41:04.289" v="5894" actId="790"/>
            <ac:spMkLst>
              <pc:docMk/>
              <pc:sldMasterMk cId="3269313947" sldId="2147483814"/>
              <pc:sldLayoutMk cId="2141295836" sldId="2147483825"/>
              <ac:spMk id="26" creationId="{6CA30C58-356F-4E30-A02E-60F3A8720228}"/>
            </ac:spMkLst>
          </pc:spChg>
          <pc:spChg chg="mod">
            <ac:chgData name="Bohms, H.M. (Michel)" userId="f0b80a2c-ca6a-4850-9433-81e4d17ec5c1" providerId="ADAL" clId="{FCB448EA-6AB6-4D36-914C-E7A4A5CE42CA}" dt="2021-10-26T14:41:04.290" v="5895" actId="790"/>
            <ac:spMkLst>
              <pc:docMk/>
              <pc:sldMasterMk cId="3269313947" sldId="2147483814"/>
              <pc:sldLayoutMk cId="2141295836" sldId="2147483825"/>
              <ac:spMk id="27" creationId="{AEF8CBF0-1080-4328-90E3-E6A453C76D1C}"/>
            </ac:spMkLst>
          </pc:spChg>
          <pc:spChg chg="mod">
            <ac:chgData name="Bohms, H.M. (Michel)" userId="f0b80a2c-ca6a-4850-9433-81e4d17ec5c1" providerId="ADAL" clId="{FCB448EA-6AB6-4D36-914C-E7A4A5CE42CA}" dt="2021-10-26T14:41:04.285" v="5891" actId="790"/>
            <ac:spMkLst>
              <pc:docMk/>
              <pc:sldMasterMk cId="3269313947" sldId="2147483814"/>
              <pc:sldLayoutMk cId="2141295836" sldId="2147483825"/>
              <ac:spMk id="53" creationId="{27489788-7523-4049-B6A4-83AEF6154017}"/>
            </ac:spMkLst>
          </pc:spChg>
        </pc:sldLayoutChg>
        <pc:sldLayoutChg chg="modSp mod">
          <pc:chgData name="Bohms, H.M. (Michel)" userId="f0b80a2c-ca6a-4850-9433-81e4d17ec5c1" providerId="ADAL" clId="{FCB448EA-6AB6-4D36-914C-E7A4A5CE42CA}" dt="2021-10-26T14:41:04.315" v="5914" actId="790"/>
          <pc:sldLayoutMkLst>
            <pc:docMk/>
            <pc:sldMasterMk cId="3269313947" sldId="2147483814"/>
            <pc:sldLayoutMk cId="3818819424" sldId="2147483826"/>
          </pc:sldLayoutMkLst>
          <pc:spChg chg="mod">
            <ac:chgData name="Bohms, H.M. (Michel)" userId="f0b80a2c-ca6a-4850-9433-81e4d17ec5c1" providerId="ADAL" clId="{FCB448EA-6AB6-4D36-914C-E7A4A5CE42CA}" dt="2021-10-26T14:41:04.313" v="5912" actId="790"/>
            <ac:spMkLst>
              <pc:docMk/>
              <pc:sldMasterMk cId="3269313947" sldId="2147483814"/>
              <pc:sldLayoutMk cId="3818819424" sldId="2147483826"/>
              <ac:spMk id="2" creationId="{CF8AEF7D-7580-4549-9D40-12C3FFB561CE}"/>
            </ac:spMkLst>
          </pc:spChg>
          <pc:spChg chg="mod">
            <ac:chgData name="Bohms, H.M. (Michel)" userId="f0b80a2c-ca6a-4850-9433-81e4d17ec5c1" providerId="ADAL" clId="{FCB448EA-6AB6-4D36-914C-E7A4A5CE42CA}" dt="2021-10-26T14:41:04.310" v="5910" actId="790"/>
            <ac:spMkLst>
              <pc:docMk/>
              <pc:sldMasterMk cId="3269313947" sldId="2147483814"/>
              <pc:sldLayoutMk cId="3818819424" sldId="2147483826"/>
              <ac:spMk id="3" creationId="{433BDAC8-61B0-44F9-B401-C091D6903308}"/>
            </ac:spMkLst>
          </pc:spChg>
          <pc:spChg chg="mod">
            <ac:chgData name="Bohms, H.M. (Michel)" userId="f0b80a2c-ca6a-4850-9433-81e4d17ec5c1" providerId="ADAL" clId="{FCB448EA-6AB6-4D36-914C-E7A4A5CE42CA}" dt="2021-10-26T14:41:04.315" v="5914" actId="790"/>
            <ac:spMkLst>
              <pc:docMk/>
              <pc:sldMasterMk cId="3269313947" sldId="2147483814"/>
              <pc:sldLayoutMk cId="3818819424" sldId="2147483826"/>
              <ac:spMk id="4" creationId="{CE30AFAE-9F7D-4286-BBB4-AC8E7D420768}"/>
            </ac:spMkLst>
          </pc:spChg>
          <pc:spChg chg="mod">
            <ac:chgData name="Bohms, H.M. (Michel)" userId="f0b80a2c-ca6a-4850-9433-81e4d17ec5c1" providerId="ADAL" clId="{FCB448EA-6AB6-4D36-914C-E7A4A5CE42CA}" dt="2021-10-26T14:41:04.311" v="5911" actId="790"/>
            <ac:spMkLst>
              <pc:docMk/>
              <pc:sldMasterMk cId="3269313947" sldId="2147483814"/>
              <pc:sldLayoutMk cId="3818819424" sldId="2147483826"/>
              <ac:spMk id="5" creationId="{C4754688-78E7-409A-941A-B99A532050F6}"/>
            </ac:spMkLst>
          </pc:spChg>
          <pc:spChg chg="mod">
            <ac:chgData name="Bohms, H.M. (Michel)" userId="f0b80a2c-ca6a-4850-9433-81e4d17ec5c1" providerId="ADAL" clId="{FCB448EA-6AB6-4D36-914C-E7A4A5CE42CA}" dt="2021-10-26T14:41:04.304" v="5905" actId="790"/>
            <ac:spMkLst>
              <pc:docMk/>
              <pc:sldMasterMk cId="3269313947" sldId="2147483814"/>
              <pc:sldLayoutMk cId="3818819424" sldId="2147483826"/>
              <ac:spMk id="9" creationId="{306BD5D3-3967-499E-87C9-6F3A334CE769}"/>
            </ac:spMkLst>
          </pc:spChg>
          <pc:spChg chg="mod">
            <ac:chgData name="Bohms, H.M. (Michel)" userId="f0b80a2c-ca6a-4850-9433-81e4d17ec5c1" providerId="ADAL" clId="{FCB448EA-6AB6-4D36-914C-E7A4A5CE42CA}" dt="2021-10-26T14:41:04.314" v="5913"/>
            <ac:spMkLst>
              <pc:docMk/>
              <pc:sldMasterMk cId="3269313947" sldId="2147483814"/>
              <pc:sldLayoutMk cId="3818819424" sldId="2147483826"/>
              <ac:spMk id="11" creationId="{F6910D76-D499-4C78-8F33-CDD881528D6A}"/>
            </ac:spMkLst>
          </pc:spChg>
          <pc:spChg chg="mod">
            <ac:chgData name="Bohms, H.M. (Michel)" userId="f0b80a2c-ca6a-4850-9433-81e4d17ec5c1" providerId="ADAL" clId="{FCB448EA-6AB6-4D36-914C-E7A4A5CE42CA}" dt="2021-10-26T14:41:04.300" v="5902" actId="790"/>
            <ac:spMkLst>
              <pc:docMk/>
              <pc:sldMasterMk cId="3269313947" sldId="2147483814"/>
              <pc:sldLayoutMk cId="3818819424" sldId="2147483826"/>
              <ac:spMk id="12" creationId="{D2D6917A-A3A5-482F-A0D3-BD7F10CD032E}"/>
            </ac:spMkLst>
          </pc:spChg>
          <pc:spChg chg="mod">
            <ac:chgData name="Bohms, H.M. (Michel)" userId="f0b80a2c-ca6a-4850-9433-81e4d17ec5c1" providerId="ADAL" clId="{FCB448EA-6AB6-4D36-914C-E7A4A5CE42CA}" dt="2021-10-26T14:41:04.304" v="5906" actId="790"/>
            <ac:spMkLst>
              <pc:docMk/>
              <pc:sldMasterMk cId="3269313947" sldId="2147483814"/>
              <pc:sldLayoutMk cId="3818819424" sldId="2147483826"/>
              <ac:spMk id="25" creationId="{31D9F5AF-1CE4-492D-9595-51DA14E36D64}"/>
            </ac:spMkLst>
          </pc:spChg>
          <pc:spChg chg="mod">
            <ac:chgData name="Bohms, H.M. (Michel)" userId="f0b80a2c-ca6a-4850-9433-81e4d17ec5c1" providerId="ADAL" clId="{FCB448EA-6AB6-4D36-914C-E7A4A5CE42CA}" dt="2021-10-26T14:41:04.305" v="5907" actId="790"/>
            <ac:spMkLst>
              <pc:docMk/>
              <pc:sldMasterMk cId="3269313947" sldId="2147483814"/>
              <pc:sldLayoutMk cId="3818819424" sldId="2147483826"/>
              <ac:spMk id="26" creationId="{6CA30C58-356F-4E30-A02E-60F3A8720228}"/>
            </ac:spMkLst>
          </pc:spChg>
          <pc:spChg chg="mod">
            <ac:chgData name="Bohms, H.M. (Michel)" userId="f0b80a2c-ca6a-4850-9433-81e4d17ec5c1" providerId="ADAL" clId="{FCB448EA-6AB6-4D36-914C-E7A4A5CE42CA}" dt="2021-10-26T14:41:04.307" v="5908" actId="790"/>
            <ac:spMkLst>
              <pc:docMk/>
              <pc:sldMasterMk cId="3269313947" sldId="2147483814"/>
              <pc:sldLayoutMk cId="3818819424" sldId="2147483826"/>
              <ac:spMk id="27" creationId="{AEF8CBF0-1080-4328-90E3-E6A453C76D1C}"/>
            </ac:spMkLst>
          </pc:spChg>
          <pc:spChg chg="mod">
            <ac:chgData name="Bohms, H.M. (Michel)" userId="f0b80a2c-ca6a-4850-9433-81e4d17ec5c1" providerId="ADAL" clId="{FCB448EA-6AB6-4D36-914C-E7A4A5CE42CA}" dt="2021-10-26T14:41:04.302" v="5904"/>
            <ac:spMkLst>
              <pc:docMk/>
              <pc:sldMasterMk cId="3269313947" sldId="2147483814"/>
              <pc:sldLayoutMk cId="3818819424" sldId="2147483826"/>
              <ac:spMk id="28" creationId="{084D1B84-42BA-459F-924D-D2C1C14E1253}"/>
            </ac:spMkLst>
          </pc:spChg>
          <pc:spChg chg="mod">
            <ac:chgData name="Bohms, H.M. (Michel)" userId="f0b80a2c-ca6a-4850-9433-81e4d17ec5c1" providerId="ADAL" clId="{FCB448EA-6AB6-4D36-914C-E7A4A5CE42CA}" dt="2021-10-26T14:41:04.308" v="5909" actId="790"/>
            <ac:spMkLst>
              <pc:docMk/>
              <pc:sldMasterMk cId="3269313947" sldId="2147483814"/>
              <pc:sldLayoutMk cId="3818819424" sldId="2147483826"/>
              <ac:spMk id="34" creationId="{2408095E-D996-4C21-9D60-28C352FB9B2A}"/>
            </ac:spMkLst>
          </pc:spChg>
          <pc:spChg chg="mod">
            <ac:chgData name="Bohms, H.M. (Michel)" userId="f0b80a2c-ca6a-4850-9433-81e4d17ec5c1" providerId="ADAL" clId="{FCB448EA-6AB6-4D36-914C-E7A4A5CE42CA}" dt="2021-10-26T14:41:04.301" v="5903" actId="790"/>
            <ac:spMkLst>
              <pc:docMk/>
              <pc:sldMasterMk cId="3269313947" sldId="2147483814"/>
              <pc:sldLayoutMk cId="3818819424" sldId="2147483826"/>
              <ac:spMk id="53" creationId="{27489788-7523-4049-B6A4-83AEF6154017}"/>
            </ac:spMkLst>
          </pc:spChg>
        </pc:sldLayoutChg>
        <pc:sldLayoutChg chg="modSp mod">
          <pc:chgData name="Bohms, H.M. (Michel)" userId="f0b80a2c-ca6a-4850-9433-81e4d17ec5c1" providerId="ADAL" clId="{FCB448EA-6AB6-4D36-914C-E7A4A5CE42CA}" dt="2021-10-26T14:41:04.331" v="5926" actId="790"/>
          <pc:sldLayoutMkLst>
            <pc:docMk/>
            <pc:sldMasterMk cId="3269313947" sldId="2147483814"/>
            <pc:sldLayoutMk cId="2881425550" sldId="2147483827"/>
          </pc:sldLayoutMkLst>
          <pc:spChg chg="mod">
            <ac:chgData name="Bohms, H.M. (Michel)" userId="f0b80a2c-ca6a-4850-9433-81e4d17ec5c1" providerId="ADAL" clId="{FCB448EA-6AB6-4D36-914C-E7A4A5CE42CA}" dt="2021-10-26T14:41:04.329" v="5924" actId="790"/>
            <ac:spMkLst>
              <pc:docMk/>
              <pc:sldMasterMk cId="3269313947" sldId="2147483814"/>
              <pc:sldLayoutMk cId="2881425550" sldId="2147483827"/>
              <ac:spMk id="2" creationId="{BFEDC453-C5F4-462B-A286-84B404146005}"/>
            </ac:spMkLst>
          </pc:spChg>
          <pc:spChg chg="mod">
            <ac:chgData name="Bohms, H.M. (Michel)" userId="f0b80a2c-ca6a-4850-9433-81e4d17ec5c1" providerId="ADAL" clId="{FCB448EA-6AB6-4D36-914C-E7A4A5CE42CA}" dt="2021-10-26T14:41:04.326" v="5922" actId="790"/>
            <ac:spMkLst>
              <pc:docMk/>
              <pc:sldMasterMk cId="3269313947" sldId="2147483814"/>
              <pc:sldLayoutMk cId="2881425550" sldId="2147483827"/>
              <ac:spMk id="3" creationId="{8403D489-FF50-402C-9D46-DBA4536F0FD9}"/>
            </ac:spMkLst>
          </pc:spChg>
          <pc:spChg chg="mod">
            <ac:chgData name="Bohms, H.M. (Michel)" userId="f0b80a2c-ca6a-4850-9433-81e4d17ec5c1" providerId="ADAL" clId="{FCB448EA-6AB6-4D36-914C-E7A4A5CE42CA}" dt="2021-10-26T14:41:04.331" v="5926" actId="790"/>
            <ac:spMkLst>
              <pc:docMk/>
              <pc:sldMasterMk cId="3269313947" sldId="2147483814"/>
              <pc:sldLayoutMk cId="2881425550" sldId="2147483827"/>
              <ac:spMk id="4" creationId="{C5421215-5092-45CD-A09F-430CF85C27E5}"/>
            </ac:spMkLst>
          </pc:spChg>
          <pc:spChg chg="mod">
            <ac:chgData name="Bohms, H.M. (Michel)" userId="f0b80a2c-ca6a-4850-9433-81e4d17ec5c1" providerId="ADAL" clId="{FCB448EA-6AB6-4D36-914C-E7A4A5CE42CA}" dt="2021-10-26T14:41:04.327" v="5923" actId="790"/>
            <ac:spMkLst>
              <pc:docMk/>
              <pc:sldMasterMk cId="3269313947" sldId="2147483814"/>
              <pc:sldLayoutMk cId="2881425550" sldId="2147483827"/>
              <ac:spMk id="5" creationId="{A45D3AD9-9191-46CE-AFA8-CFA359686ADF}"/>
            </ac:spMkLst>
          </pc:spChg>
          <pc:spChg chg="mod">
            <ac:chgData name="Bohms, H.M. (Michel)" userId="f0b80a2c-ca6a-4850-9433-81e4d17ec5c1" providerId="ADAL" clId="{FCB448EA-6AB6-4D36-914C-E7A4A5CE42CA}" dt="2021-10-26T14:41:04.330" v="5925"/>
            <ac:spMkLst>
              <pc:docMk/>
              <pc:sldMasterMk cId="3269313947" sldId="2147483814"/>
              <pc:sldLayoutMk cId="2881425550" sldId="2147483827"/>
              <ac:spMk id="10" creationId="{EB946E15-2342-4A5B-885F-9F8E7DA1B845}"/>
            </ac:spMkLst>
          </pc:spChg>
          <pc:spChg chg="mod">
            <ac:chgData name="Bohms, H.M. (Michel)" userId="f0b80a2c-ca6a-4850-9433-81e4d17ec5c1" providerId="ADAL" clId="{FCB448EA-6AB6-4D36-914C-E7A4A5CE42CA}" dt="2021-10-26T14:41:04.320" v="5918" actId="790"/>
            <ac:spMkLst>
              <pc:docMk/>
              <pc:sldMasterMk cId="3269313947" sldId="2147483814"/>
              <pc:sldLayoutMk cId="2881425550" sldId="2147483827"/>
              <ac:spMk id="11" creationId="{39B4DE28-927C-4A9A-B386-1193B50A67A8}"/>
            </ac:spMkLst>
          </pc:spChg>
          <pc:spChg chg="mod">
            <ac:chgData name="Bohms, H.M. (Michel)" userId="f0b80a2c-ca6a-4850-9433-81e4d17ec5c1" providerId="ADAL" clId="{FCB448EA-6AB6-4D36-914C-E7A4A5CE42CA}" dt="2021-10-26T14:41:04.322" v="5919" actId="790"/>
            <ac:spMkLst>
              <pc:docMk/>
              <pc:sldMasterMk cId="3269313947" sldId="2147483814"/>
              <pc:sldLayoutMk cId="2881425550" sldId="2147483827"/>
              <ac:spMk id="12" creationId="{7FE4C19A-D28B-4125-A086-50989B966B05}"/>
            </ac:spMkLst>
          </pc:spChg>
          <pc:spChg chg="mod">
            <ac:chgData name="Bohms, H.M. (Michel)" userId="f0b80a2c-ca6a-4850-9433-81e4d17ec5c1" providerId="ADAL" clId="{FCB448EA-6AB6-4D36-914C-E7A4A5CE42CA}" dt="2021-10-26T14:41:04.323" v="5920" actId="790"/>
            <ac:spMkLst>
              <pc:docMk/>
              <pc:sldMasterMk cId="3269313947" sldId="2147483814"/>
              <pc:sldLayoutMk cId="2881425550" sldId="2147483827"/>
              <ac:spMk id="13" creationId="{CDB020DD-AD9D-4C5D-9E52-5178CF800861}"/>
            </ac:spMkLst>
          </pc:spChg>
          <pc:spChg chg="mod">
            <ac:chgData name="Bohms, H.M. (Michel)" userId="f0b80a2c-ca6a-4850-9433-81e4d17ec5c1" providerId="ADAL" clId="{FCB448EA-6AB6-4D36-914C-E7A4A5CE42CA}" dt="2021-10-26T14:41:04.316" v="5915" actId="790"/>
            <ac:spMkLst>
              <pc:docMk/>
              <pc:sldMasterMk cId="3269313947" sldId="2147483814"/>
              <pc:sldLayoutMk cId="2881425550" sldId="2147483827"/>
              <ac:spMk id="14" creationId="{481D7FAF-907F-4DFB-B826-61952457FF5A}"/>
            </ac:spMkLst>
          </pc:spChg>
          <pc:spChg chg="mod">
            <ac:chgData name="Bohms, H.M. (Michel)" userId="f0b80a2c-ca6a-4850-9433-81e4d17ec5c1" providerId="ADAL" clId="{FCB448EA-6AB6-4D36-914C-E7A4A5CE42CA}" dt="2021-10-26T14:41:04.319" v="5917" actId="790"/>
            <ac:spMkLst>
              <pc:docMk/>
              <pc:sldMasterMk cId="3269313947" sldId="2147483814"/>
              <pc:sldLayoutMk cId="2881425550" sldId="2147483827"/>
              <ac:spMk id="15" creationId="{73A4E3CC-2B0D-43F7-BD39-0634CE23811E}"/>
            </ac:spMkLst>
          </pc:spChg>
          <pc:spChg chg="mod">
            <ac:chgData name="Bohms, H.M. (Michel)" userId="f0b80a2c-ca6a-4850-9433-81e4d17ec5c1" providerId="ADAL" clId="{FCB448EA-6AB6-4D36-914C-E7A4A5CE42CA}" dt="2021-10-26T14:41:04.318" v="5916" actId="790"/>
            <ac:spMkLst>
              <pc:docMk/>
              <pc:sldMasterMk cId="3269313947" sldId="2147483814"/>
              <pc:sldLayoutMk cId="2881425550" sldId="2147483827"/>
              <ac:spMk id="84" creationId="{509D1DBF-53EC-4D6F-8ECF-1E96F36DB028}"/>
            </ac:spMkLst>
          </pc:spChg>
          <pc:spChg chg="mod">
            <ac:chgData name="Bohms, H.M. (Michel)" userId="f0b80a2c-ca6a-4850-9433-81e4d17ec5c1" providerId="ADAL" clId="{FCB448EA-6AB6-4D36-914C-E7A4A5CE42CA}" dt="2021-10-26T14:41:04.324" v="5921" actId="790"/>
            <ac:spMkLst>
              <pc:docMk/>
              <pc:sldMasterMk cId="3269313947" sldId="2147483814"/>
              <pc:sldLayoutMk cId="2881425550" sldId="2147483827"/>
              <ac:spMk id="125" creationId="{B034ACD3-6841-4473-96D9-95380FBE6047}"/>
            </ac:spMkLst>
          </pc:spChg>
        </pc:sldLayoutChg>
        <pc:sldLayoutChg chg="modSp mod">
          <pc:chgData name="Bohms, H.M. (Michel)" userId="f0b80a2c-ca6a-4850-9433-81e4d17ec5c1" providerId="ADAL" clId="{FCB448EA-6AB6-4D36-914C-E7A4A5CE42CA}" dt="2021-10-26T14:41:04.346" v="5935" actId="790"/>
          <pc:sldLayoutMkLst>
            <pc:docMk/>
            <pc:sldMasterMk cId="3269313947" sldId="2147483814"/>
            <pc:sldLayoutMk cId="598113114" sldId="2147483828"/>
          </pc:sldLayoutMkLst>
          <pc:spChg chg="mod">
            <ac:chgData name="Bohms, H.M. (Michel)" userId="f0b80a2c-ca6a-4850-9433-81e4d17ec5c1" providerId="ADAL" clId="{FCB448EA-6AB6-4D36-914C-E7A4A5CE42CA}" dt="2021-10-26T14:41:04.342" v="5933" actId="790"/>
            <ac:spMkLst>
              <pc:docMk/>
              <pc:sldMasterMk cId="3269313947" sldId="2147483814"/>
              <pc:sldLayoutMk cId="598113114" sldId="2147483828"/>
              <ac:spMk id="2" creationId="{0C677E30-10AA-4FF6-A582-79C8DAF81944}"/>
            </ac:spMkLst>
          </pc:spChg>
          <pc:spChg chg="mod">
            <ac:chgData name="Bohms, H.M. (Michel)" userId="f0b80a2c-ca6a-4850-9433-81e4d17ec5c1" providerId="ADAL" clId="{FCB448EA-6AB6-4D36-914C-E7A4A5CE42CA}" dt="2021-10-26T14:41:04.339" v="5931" actId="790"/>
            <ac:spMkLst>
              <pc:docMk/>
              <pc:sldMasterMk cId="3269313947" sldId="2147483814"/>
              <pc:sldLayoutMk cId="598113114" sldId="2147483828"/>
              <ac:spMk id="3" creationId="{E36650D5-D35B-4A05-8738-5E41FB834A99}"/>
            </ac:spMkLst>
          </pc:spChg>
          <pc:spChg chg="mod">
            <ac:chgData name="Bohms, H.M. (Michel)" userId="f0b80a2c-ca6a-4850-9433-81e4d17ec5c1" providerId="ADAL" clId="{FCB448EA-6AB6-4D36-914C-E7A4A5CE42CA}" dt="2021-10-26T14:41:04.346" v="5935" actId="790"/>
            <ac:spMkLst>
              <pc:docMk/>
              <pc:sldMasterMk cId="3269313947" sldId="2147483814"/>
              <pc:sldLayoutMk cId="598113114" sldId="2147483828"/>
              <ac:spMk id="4" creationId="{F73EDDC4-60D3-492A-BA8E-95D2C63DC8A5}"/>
            </ac:spMkLst>
          </pc:spChg>
          <pc:spChg chg="mod">
            <ac:chgData name="Bohms, H.M. (Michel)" userId="f0b80a2c-ca6a-4850-9433-81e4d17ec5c1" providerId="ADAL" clId="{FCB448EA-6AB6-4D36-914C-E7A4A5CE42CA}" dt="2021-10-26T14:41:04.341" v="5932" actId="790"/>
            <ac:spMkLst>
              <pc:docMk/>
              <pc:sldMasterMk cId="3269313947" sldId="2147483814"/>
              <pc:sldLayoutMk cId="598113114" sldId="2147483828"/>
              <ac:spMk id="5" creationId="{00022D51-D3A7-4140-8288-73E878CE5AE2}"/>
            </ac:spMkLst>
          </pc:spChg>
          <pc:spChg chg="mod">
            <ac:chgData name="Bohms, H.M. (Michel)" userId="f0b80a2c-ca6a-4850-9433-81e4d17ec5c1" providerId="ADAL" clId="{FCB448EA-6AB6-4D36-914C-E7A4A5CE42CA}" dt="2021-10-26T14:41:04.334" v="5928" actId="790"/>
            <ac:spMkLst>
              <pc:docMk/>
              <pc:sldMasterMk cId="3269313947" sldId="2147483814"/>
              <pc:sldLayoutMk cId="598113114" sldId="2147483828"/>
              <ac:spMk id="6" creationId="{1204C21B-610C-4232-9114-8B652A378043}"/>
            </ac:spMkLst>
          </pc:spChg>
          <pc:spChg chg="mod">
            <ac:chgData name="Bohms, H.M. (Michel)" userId="f0b80a2c-ca6a-4850-9433-81e4d17ec5c1" providerId="ADAL" clId="{FCB448EA-6AB6-4D36-914C-E7A4A5CE42CA}" dt="2021-10-26T14:41:04.344" v="5934" actId="790"/>
            <ac:spMkLst>
              <pc:docMk/>
              <pc:sldMasterMk cId="3269313947" sldId="2147483814"/>
              <pc:sldLayoutMk cId="598113114" sldId="2147483828"/>
              <ac:spMk id="8" creationId="{35A7389F-68D4-4B8C-B313-BD67376B30FB}"/>
            </ac:spMkLst>
          </pc:spChg>
          <pc:spChg chg="mod">
            <ac:chgData name="Bohms, H.M. (Michel)" userId="f0b80a2c-ca6a-4850-9433-81e4d17ec5c1" providerId="ADAL" clId="{FCB448EA-6AB6-4D36-914C-E7A4A5CE42CA}" dt="2021-10-26T14:41:04.336" v="5929" actId="790"/>
            <ac:spMkLst>
              <pc:docMk/>
              <pc:sldMasterMk cId="3269313947" sldId="2147483814"/>
              <pc:sldLayoutMk cId="598113114" sldId="2147483828"/>
              <ac:spMk id="13" creationId="{0982AE5E-692F-4CEB-971A-47A6024D73E9}"/>
            </ac:spMkLst>
          </pc:spChg>
          <pc:spChg chg="mod">
            <ac:chgData name="Bohms, H.M. (Michel)" userId="f0b80a2c-ca6a-4850-9433-81e4d17ec5c1" providerId="ADAL" clId="{FCB448EA-6AB6-4D36-914C-E7A4A5CE42CA}" dt="2021-10-26T14:41:04.333" v="5927" actId="790"/>
            <ac:spMkLst>
              <pc:docMk/>
              <pc:sldMasterMk cId="3269313947" sldId="2147483814"/>
              <pc:sldLayoutMk cId="598113114" sldId="2147483828"/>
              <ac:spMk id="147" creationId="{10750E06-3C52-478F-85A3-EF296A1C6288}"/>
            </ac:spMkLst>
          </pc:spChg>
          <pc:spChg chg="mod">
            <ac:chgData name="Bohms, H.M. (Michel)" userId="f0b80a2c-ca6a-4850-9433-81e4d17ec5c1" providerId="ADAL" clId="{FCB448EA-6AB6-4D36-914C-E7A4A5CE42CA}" dt="2021-10-26T14:41:04.338" v="5930" actId="790"/>
            <ac:spMkLst>
              <pc:docMk/>
              <pc:sldMasterMk cId="3269313947" sldId="2147483814"/>
              <pc:sldLayoutMk cId="598113114" sldId="2147483828"/>
              <ac:spMk id="149" creationId="{14A480CF-8312-41EF-9D7D-E426A1BBA759}"/>
            </ac:spMkLst>
          </pc:spChg>
        </pc:sldLayoutChg>
        <pc:sldLayoutChg chg="modSp mod">
          <pc:chgData name="Bohms, H.M. (Michel)" userId="f0b80a2c-ca6a-4850-9433-81e4d17ec5c1" providerId="ADAL" clId="{FCB448EA-6AB6-4D36-914C-E7A4A5CE42CA}" dt="2021-10-26T14:41:04.353" v="5940" actId="790"/>
          <pc:sldLayoutMkLst>
            <pc:docMk/>
            <pc:sldMasterMk cId="3269313947" sldId="2147483814"/>
            <pc:sldLayoutMk cId="2764700320" sldId="2147483829"/>
          </pc:sldLayoutMkLst>
          <pc:spChg chg="mod">
            <ac:chgData name="Bohms, H.M. (Michel)" userId="f0b80a2c-ca6a-4850-9433-81e4d17ec5c1" providerId="ADAL" clId="{FCB448EA-6AB6-4D36-914C-E7A4A5CE42CA}" dt="2021-10-26T14:41:04.353" v="5940" actId="790"/>
            <ac:spMkLst>
              <pc:docMk/>
              <pc:sldMasterMk cId="3269313947" sldId="2147483814"/>
              <pc:sldLayoutMk cId="2764700320" sldId="2147483829"/>
              <ac:spMk id="4" creationId="{2578D845-B8AD-412B-9C8F-C5259157CF8A}"/>
            </ac:spMkLst>
          </pc:spChg>
          <pc:spChg chg="mod">
            <ac:chgData name="Bohms, H.M. (Michel)" userId="f0b80a2c-ca6a-4850-9433-81e4d17ec5c1" providerId="ADAL" clId="{FCB448EA-6AB6-4D36-914C-E7A4A5CE42CA}" dt="2021-10-26T14:41:04.352" v="5939" actId="790"/>
            <ac:spMkLst>
              <pc:docMk/>
              <pc:sldMasterMk cId="3269313947" sldId="2147483814"/>
              <pc:sldLayoutMk cId="2764700320" sldId="2147483829"/>
              <ac:spMk id="7" creationId="{5E99D4F0-F15F-4BC3-A3B2-3C81C0662ABD}"/>
            </ac:spMkLst>
          </pc:spChg>
          <pc:spChg chg="mod">
            <ac:chgData name="Bohms, H.M. (Michel)" userId="f0b80a2c-ca6a-4850-9433-81e4d17ec5c1" providerId="ADAL" clId="{FCB448EA-6AB6-4D36-914C-E7A4A5CE42CA}" dt="2021-10-26T14:41:04.349" v="5937" actId="790"/>
            <ac:spMkLst>
              <pc:docMk/>
              <pc:sldMasterMk cId="3269313947" sldId="2147483814"/>
              <pc:sldLayoutMk cId="2764700320" sldId="2147483829"/>
              <ac:spMk id="12" creationId="{C7367DA8-F33F-498A-91F9-2C11185EE4DF}"/>
            </ac:spMkLst>
          </pc:spChg>
          <pc:spChg chg="mod">
            <ac:chgData name="Bohms, H.M. (Michel)" userId="f0b80a2c-ca6a-4850-9433-81e4d17ec5c1" providerId="ADAL" clId="{FCB448EA-6AB6-4D36-914C-E7A4A5CE42CA}" dt="2021-10-26T14:41:04.347" v="5936" actId="790"/>
            <ac:spMkLst>
              <pc:docMk/>
              <pc:sldMasterMk cId="3269313947" sldId="2147483814"/>
              <pc:sldLayoutMk cId="2764700320" sldId="2147483829"/>
              <ac:spMk id="70" creationId="{BB8F6390-EE72-42C8-A3A9-011C3620D453}"/>
            </ac:spMkLst>
          </pc:spChg>
          <pc:spChg chg="mod">
            <ac:chgData name="Bohms, H.M. (Michel)" userId="f0b80a2c-ca6a-4850-9433-81e4d17ec5c1" providerId="ADAL" clId="{FCB448EA-6AB6-4D36-914C-E7A4A5CE42CA}" dt="2021-10-26T14:41:04.350" v="5938" actId="790"/>
            <ac:spMkLst>
              <pc:docMk/>
              <pc:sldMasterMk cId="3269313947" sldId="2147483814"/>
              <pc:sldLayoutMk cId="2764700320" sldId="2147483829"/>
              <ac:spMk id="71" creationId="{DF136417-391A-4578-B74C-8E31F6459E91}"/>
            </ac:spMkLst>
          </pc:spChg>
        </pc:sldLayoutChg>
        <pc:sldLayoutChg chg="modSp mod">
          <pc:chgData name="Bohms, H.M. (Michel)" userId="f0b80a2c-ca6a-4850-9433-81e4d17ec5c1" providerId="ADAL" clId="{FCB448EA-6AB6-4D36-914C-E7A4A5CE42CA}" dt="2021-10-26T14:41:04.368" v="5949" actId="790"/>
          <pc:sldLayoutMkLst>
            <pc:docMk/>
            <pc:sldMasterMk cId="3269313947" sldId="2147483814"/>
            <pc:sldLayoutMk cId="2012390177" sldId="2147483830"/>
          </pc:sldLayoutMkLst>
          <pc:spChg chg="mod">
            <ac:chgData name="Bohms, H.M. (Michel)" userId="f0b80a2c-ca6a-4850-9433-81e4d17ec5c1" providerId="ADAL" clId="{FCB448EA-6AB6-4D36-914C-E7A4A5CE42CA}" dt="2021-10-26T14:41:04.365" v="5947" actId="790"/>
            <ac:spMkLst>
              <pc:docMk/>
              <pc:sldMasterMk cId="3269313947" sldId="2147483814"/>
              <pc:sldLayoutMk cId="2012390177" sldId="2147483830"/>
              <ac:spMk id="2" creationId="{B68E9A4E-CFB7-498C-9418-0E674E5CB79F}"/>
            </ac:spMkLst>
          </pc:spChg>
          <pc:spChg chg="mod">
            <ac:chgData name="Bohms, H.M. (Michel)" userId="f0b80a2c-ca6a-4850-9433-81e4d17ec5c1" providerId="ADAL" clId="{FCB448EA-6AB6-4D36-914C-E7A4A5CE42CA}" dt="2021-10-26T14:41:04.362" v="5945" actId="790"/>
            <ac:spMkLst>
              <pc:docMk/>
              <pc:sldMasterMk cId="3269313947" sldId="2147483814"/>
              <pc:sldLayoutMk cId="2012390177" sldId="2147483830"/>
              <ac:spMk id="3" creationId="{72D7BBC4-D7F7-48B7-AB38-64AB87EAAD58}"/>
            </ac:spMkLst>
          </pc:spChg>
          <pc:spChg chg="mod">
            <ac:chgData name="Bohms, H.M. (Michel)" userId="f0b80a2c-ca6a-4850-9433-81e4d17ec5c1" providerId="ADAL" clId="{FCB448EA-6AB6-4D36-914C-E7A4A5CE42CA}" dt="2021-10-26T14:41:04.363" v="5946" actId="790"/>
            <ac:spMkLst>
              <pc:docMk/>
              <pc:sldMasterMk cId="3269313947" sldId="2147483814"/>
              <pc:sldLayoutMk cId="2012390177" sldId="2147483830"/>
              <ac:spMk id="4" creationId="{CF83ABEA-06EE-49D7-9700-D62449E76C9D}"/>
            </ac:spMkLst>
          </pc:spChg>
          <pc:spChg chg="mod">
            <ac:chgData name="Bohms, H.M. (Michel)" userId="f0b80a2c-ca6a-4850-9433-81e4d17ec5c1" providerId="ADAL" clId="{FCB448EA-6AB6-4D36-914C-E7A4A5CE42CA}" dt="2021-10-26T14:41:04.368" v="5949" actId="790"/>
            <ac:spMkLst>
              <pc:docMk/>
              <pc:sldMasterMk cId="3269313947" sldId="2147483814"/>
              <pc:sldLayoutMk cId="2012390177" sldId="2147483830"/>
              <ac:spMk id="5" creationId="{BAB8C7C9-0BAF-44BF-A998-78B7AAF89E07}"/>
            </ac:spMkLst>
          </pc:spChg>
          <pc:spChg chg="mod">
            <ac:chgData name="Bohms, H.M. (Michel)" userId="f0b80a2c-ca6a-4850-9433-81e4d17ec5c1" providerId="ADAL" clId="{FCB448EA-6AB6-4D36-914C-E7A4A5CE42CA}" dt="2021-10-26T14:41:04.357" v="5942" actId="790"/>
            <ac:spMkLst>
              <pc:docMk/>
              <pc:sldMasterMk cId="3269313947" sldId="2147483814"/>
              <pc:sldLayoutMk cId="2012390177" sldId="2147483830"/>
              <ac:spMk id="7" creationId="{604FA606-9E53-4615-9E44-0305B6835DCC}"/>
            </ac:spMkLst>
          </pc:spChg>
          <pc:spChg chg="mod">
            <ac:chgData name="Bohms, H.M. (Michel)" userId="f0b80a2c-ca6a-4850-9433-81e4d17ec5c1" providerId="ADAL" clId="{FCB448EA-6AB6-4D36-914C-E7A4A5CE42CA}" dt="2021-10-26T14:41:04.367" v="5948" actId="790"/>
            <ac:spMkLst>
              <pc:docMk/>
              <pc:sldMasterMk cId="3269313947" sldId="2147483814"/>
              <pc:sldLayoutMk cId="2012390177" sldId="2147483830"/>
              <ac:spMk id="8" creationId="{FFE9FF37-6560-4D9B-B785-3E50511191DA}"/>
            </ac:spMkLst>
          </pc:spChg>
          <pc:spChg chg="mod">
            <ac:chgData name="Bohms, H.M. (Michel)" userId="f0b80a2c-ca6a-4850-9433-81e4d17ec5c1" providerId="ADAL" clId="{FCB448EA-6AB6-4D36-914C-E7A4A5CE42CA}" dt="2021-10-26T14:41:04.359" v="5943" actId="790"/>
            <ac:spMkLst>
              <pc:docMk/>
              <pc:sldMasterMk cId="3269313947" sldId="2147483814"/>
              <pc:sldLayoutMk cId="2012390177" sldId="2147483830"/>
              <ac:spMk id="17" creationId="{A9EF90CB-82B3-404C-BFD1-1B8F6979C4A8}"/>
            </ac:spMkLst>
          </pc:spChg>
          <pc:spChg chg="mod">
            <ac:chgData name="Bohms, H.M. (Michel)" userId="f0b80a2c-ca6a-4850-9433-81e4d17ec5c1" providerId="ADAL" clId="{FCB448EA-6AB6-4D36-914C-E7A4A5CE42CA}" dt="2021-10-26T14:41:04.355" v="5941" actId="790"/>
            <ac:spMkLst>
              <pc:docMk/>
              <pc:sldMasterMk cId="3269313947" sldId="2147483814"/>
              <pc:sldLayoutMk cId="2012390177" sldId="2147483830"/>
              <ac:spMk id="113" creationId="{AA104BE2-205C-4EDC-8A19-1948BA48A7A8}"/>
            </ac:spMkLst>
          </pc:spChg>
          <pc:spChg chg="mod">
            <ac:chgData name="Bohms, H.M. (Michel)" userId="f0b80a2c-ca6a-4850-9433-81e4d17ec5c1" providerId="ADAL" clId="{FCB448EA-6AB6-4D36-914C-E7A4A5CE42CA}" dt="2021-10-26T14:41:04.360" v="5944" actId="790"/>
            <ac:spMkLst>
              <pc:docMk/>
              <pc:sldMasterMk cId="3269313947" sldId="2147483814"/>
              <pc:sldLayoutMk cId="2012390177" sldId="2147483830"/>
              <ac:spMk id="114" creationId="{8D5794C3-72DD-49A2-ABFC-A23399FA1864}"/>
            </ac:spMkLst>
          </pc:spChg>
        </pc:sldLayoutChg>
        <pc:sldLayoutChg chg="modSp mod">
          <pc:chgData name="Bohms, H.M. (Michel)" userId="f0b80a2c-ca6a-4850-9433-81e4d17ec5c1" providerId="ADAL" clId="{FCB448EA-6AB6-4D36-914C-E7A4A5CE42CA}" dt="2021-10-26T14:41:04.380" v="5957" actId="790"/>
          <pc:sldLayoutMkLst>
            <pc:docMk/>
            <pc:sldMasterMk cId="3269313947" sldId="2147483814"/>
            <pc:sldLayoutMk cId="1563616315" sldId="2147483831"/>
          </pc:sldLayoutMkLst>
          <pc:spChg chg="mod">
            <ac:chgData name="Bohms, H.M. (Michel)" userId="f0b80a2c-ca6a-4850-9433-81e4d17ec5c1" providerId="ADAL" clId="{FCB448EA-6AB6-4D36-914C-E7A4A5CE42CA}" dt="2021-10-26T14:41:04.376" v="5954" actId="790"/>
            <ac:spMkLst>
              <pc:docMk/>
              <pc:sldMasterMk cId="3269313947" sldId="2147483814"/>
              <pc:sldLayoutMk cId="1563616315" sldId="2147483831"/>
              <ac:spMk id="2" creationId="{8747E6DF-A4F8-4062-AFDF-38DA5CCEF082}"/>
            </ac:spMkLst>
          </pc:spChg>
          <pc:spChg chg="mod">
            <ac:chgData name="Bohms, H.M. (Michel)" userId="f0b80a2c-ca6a-4850-9433-81e4d17ec5c1" providerId="ADAL" clId="{FCB448EA-6AB6-4D36-914C-E7A4A5CE42CA}" dt="2021-10-26T14:41:04.377" v="5955" actId="790"/>
            <ac:spMkLst>
              <pc:docMk/>
              <pc:sldMasterMk cId="3269313947" sldId="2147483814"/>
              <pc:sldLayoutMk cId="1563616315" sldId="2147483831"/>
              <ac:spMk id="3" creationId="{C22C2349-8920-4993-8A8C-69C3E4C1E620}"/>
            </ac:spMkLst>
          </pc:spChg>
          <pc:spChg chg="mod">
            <ac:chgData name="Bohms, H.M. (Michel)" userId="f0b80a2c-ca6a-4850-9433-81e4d17ec5c1" providerId="ADAL" clId="{FCB448EA-6AB6-4D36-914C-E7A4A5CE42CA}" dt="2021-10-26T14:41:04.380" v="5957" actId="790"/>
            <ac:spMkLst>
              <pc:docMk/>
              <pc:sldMasterMk cId="3269313947" sldId="2147483814"/>
              <pc:sldLayoutMk cId="1563616315" sldId="2147483831"/>
              <ac:spMk id="4" creationId="{81D2D415-A63C-43FA-9C59-DE172704F898}"/>
            </ac:spMkLst>
          </pc:spChg>
          <pc:spChg chg="mod">
            <ac:chgData name="Bohms, H.M. (Michel)" userId="f0b80a2c-ca6a-4850-9433-81e4d17ec5c1" providerId="ADAL" clId="{FCB448EA-6AB6-4D36-914C-E7A4A5CE42CA}" dt="2021-10-26T14:41:04.374" v="5953" actId="790"/>
            <ac:spMkLst>
              <pc:docMk/>
              <pc:sldMasterMk cId="3269313947" sldId="2147483814"/>
              <pc:sldLayoutMk cId="1563616315" sldId="2147483831"/>
              <ac:spMk id="5" creationId="{68BA24C3-EC0F-4F80-B1E5-AA27795CFFDD}"/>
            </ac:spMkLst>
          </pc:spChg>
          <pc:spChg chg="mod">
            <ac:chgData name="Bohms, H.M. (Michel)" userId="f0b80a2c-ca6a-4850-9433-81e4d17ec5c1" providerId="ADAL" clId="{FCB448EA-6AB6-4D36-914C-E7A4A5CE42CA}" dt="2021-10-26T14:41:04.378" v="5956" actId="790"/>
            <ac:spMkLst>
              <pc:docMk/>
              <pc:sldMasterMk cId="3269313947" sldId="2147483814"/>
              <pc:sldLayoutMk cId="1563616315" sldId="2147483831"/>
              <ac:spMk id="7" creationId="{523A6896-F7F6-4956-BC1B-5F4B366B1CF1}"/>
            </ac:spMkLst>
          </pc:spChg>
          <pc:spChg chg="mod">
            <ac:chgData name="Bohms, H.M. (Michel)" userId="f0b80a2c-ca6a-4850-9433-81e4d17ec5c1" providerId="ADAL" clId="{FCB448EA-6AB6-4D36-914C-E7A4A5CE42CA}" dt="2021-10-26T14:41:04.371" v="5951" actId="790"/>
            <ac:spMkLst>
              <pc:docMk/>
              <pc:sldMasterMk cId="3269313947" sldId="2147483814"/>
              <pc:sldLayoutMk cId="1563616315" sldId="2147483831"/>
              <ac:spMk id="12" creationId="{457A3439-4058-49AF-9A49-A641471A24C8}"/>
            </ac:spMkLst>
          </pc:spChg>
          <pc:spChg chg="mod">
            <ac:chgData name="Bohms, H.M. (Michel)" userId="f0b80a2c-ca6a-4850-9433-81e4d17ec5c1" providerId="ADAL" clId="{FCB448EA-6AB6-4D36-914C-E7A4A5CE42CA}" dt="2021-10-26T14:41:04.370" v="5950" actId="790"/>
            <ac:spMkLst>
              <pc:docMk/>
              <pc:sldMasterMk cId="3269313947" sldId="2147483814"/>
              <pc:sldLayoutMk cId="1563616315" sldId="2147483831"/>
              <ac:spMk id="45" creationId="{3967584A-33BF-485E-9830-D830A279659D}"/>
            </ac:spMkLst>
          </pc:spChg>
          <pc:spChg chg="mod">
            <ac:chgData name="Bohms, H.M. (Michel)" userId="f0b80a2c-ca6a-4850-9433-81e4d17ec5c1" providerId="ADAL" clId="{FCB448EA-6AB6-4D36-914C-E7A4A5CE42CA}" dt="2021-10-26T14:41:04.373" v="5952" actId="790"/>
            <ac:spMkLst>
              <pc:docMk/>
              <pc:sldMasterMk cId="3269313947" sldId="2147483814"/>
              <pc:sldLayoutMk cId="1563616315" sldId="2147483831"/>
              <ac:spMk id="46" creationId="{53F070DD-A12D-4AF1-AE08-74B5C4C1CAAB}"/>
            </ac:spMkLst>
          </pc:spChg>
        </pc:sldLayoutChg>
        <pc:sldLayoutChg chg="modSp mod">
          <pc:chgData name="Bohms, H.M. (Michel)" userId="f0b80a2c-ca6a-4850-9433-81e4d17ec5c1" providerId="ADAL" clId="{FCB448EA-6AB6-4D36-914C-E7A4A5CE42CA}" dt="2021-10-26T14:41:04.398" v="5976" actId="790"/>
          <pc:sldLayoutMkLst>
            <pc:docMk/>
            <pc:sldMasterMk cId="3269313947" sldId="2147483814"/>
            <pc:sldLayoutMk cId="4181266133" sldId="2147483832"/>
          </pc:sldLayoutMkLst>
          <pc:spChg chg="mod">
            <ac:chgData name="Bohms, H.M. (Michel)" userId="f0b80a2c-ca6a-4850-9433-81e4d17ec5c1" providerId="ADAL" clId="{FCB448EA-6AB6-4D36-914C-E7A4A5CE42CA}" dt="2021-10-26T14:41:04.393" v="5973" actId="790"/>
            <ac:spMkLst>
              <pc:docMk/>
              <pc:sldMasterMk cId="3269313947" sldId="2147483814"/>
              <pc:sldLayoutMk cId="4181266133" sldId="2147483832"/>
              <ac:spMk id="2" creationId="{962E881C-C9EB-4FAC-AAAA-FDB9D3842913}"/>
            </ac:spMkLst>
          </pc:spChg>
          <pc:spChg chg="mod">
            <ac:chgData name="Bohms, H.M. (Michel)" userId="f0b80a2c-ca6a-4850-9433-81e4d17ec5c1" providerId="ADAL" clId="{FCB448EA-6AB6-4D36-914C-E7A4A5CE42CA}" dt="2021-10-26T14:41:04.395" v="5974" actId="790"/>
            <ac:spMkLst>
              <pc:docMk/>
              <pc:sldMasterMk cId="3269313947" sldId="2147483814"/>
              <pc:sldLayoutMk cId="4181266133" sldId="2147483832"/>
              <ac:spMk id="3" creationId="{6BCEAE92-C89D-440E-994D-4DC4B0A72F97}"/>
            </ac:spMkLst>
          </pc:spChg>
          <pc:spChg chg="mod">
            <ac:chgData name="Bohms, H.M. (Michel)" userId="f0b80a2c-ca6a-4850-9433-81e4d17ec5c1" providerId="ADAL" clId="{FCB448EA-6AB6-4D36-914C-E7A4A5CE42CA}" dt="2021-10-26T14:41:04.392" v="5972" actId="790"/>
            <ac:spMkLst>
              <pc:docMk/>
              <pc:sldMasterMk cId="3269313947" sldId="2147483814"/>
              <pc:sldLayoutMk cId="4181266133" sldId="2147483832"/>
              <ac:spMk id="4" creationId="{4A61226F-2601-4419-948F-8DE88FE3436C}"/>
            </ac:spMkLst>
          </pc:spChg>
          <pc:spChg chg="mod">
            <ac:chgData name="Bohms, H.M. (Michel)" userId="f0b80a2c-ca6a-4850-9433-81e4d17ec5c1" providerId="ADAL" clId="{FCB448EA-6AB6-4D36-914C-E7A4A5CE42CA}" dt="2021-10-26T14:41:04.398" v="5976" actId="790"/>
            <ac:spMkLst>
              <pc:docMk/>
              <pc:sldMasterMk cId="3269313947" sldId="2147483814"/>
              <pc:sldLayoutMk cId="4181266133" sldId="2147483832"/>
              <ac:spMk id="5" creationId="{645E0A3F-7FFC-4E08-81AF-29A01128C65A}"/>
            </ac:spMkLst>
          </pc:spChg>
          <pc:spChg chg="mod">
            <ac:chgData name="Bohms, H.M. (Michel)" userId="f0b80a2c-ca6a-4850-9433-81e4d17ec5c1" providerId="ADAL" clId="{FCB448EA-6AB6-4D36-914C-E7A4A5CE42CA}" dt="2021-10-26T14:41:04.382" v="5959"/>
            <ac:spMkLst>
              <pc:docMk/>
              <pc:sldMasterMk cId="3269313947" sldId="2147483814"/>
              <pc:sldLayoutMk cId="4181266133" sldId="2147483832"/>
              <ac:spMk id="19" creationId="{B6E7424A-424A-48B2-BDDC-91446A4E4AEB}"/>
            </ac:spMkLst>
          </pc:spChg>
          <pc:spChg chg="mod">
            <ac:chgData name="Bohms, H.M. (Michel)" userId="f0b80a2c-ca6a-4850-9433-81e4d17ec5c1" providerId="ADAL" clId="{FCB448EA-6AB6-4D36-914C-E7A4A5CE42CA}" dt="2021-10-26T14:41:04.390" v="5971" actId="790"/>
            <ac:spMkLst>
              <pc:docMk/>
              <pc:sldMasterMk cId="3269313947" sldId="2147483814"/>
              <pc:sldLayoutMk cId="4181266133" sldId="2147483832"/>
              <ac:spMk id="21" creationId="{1EC0F244-2A3A-462C-A6F0-3F234A0A9189}"/>
            </ac:spMkLst>
          </pc:spChg>
          <pc:spChg chg="mod">
            <ac:chgData name="Bohms, H.M. (Michel)" userId="f0b80a2c-ca6a-4850-9433-81e4d17ec5c1" providerId="ADAL" clId="{FCB448EA-6AB6-4D36-914C-E7A4A5CE42CA}" dt="2021-10-26T14:41:04.397" v="5975" actId="790"/>
            <ac:spMkLst>
              <pc:docMk/>
              <pc:sldMasterMk cId="3269313947" sldId="2147483814"/>
              <pc:sldLayoutMk cId="4181266133" sldId="2147483832"/>
              <ac:spMk id="23" creationId="{8DAC7014-FB85-4C29-B00A-73D52118B004}"/>
            </ac:spMkLst>
          </pc:spChg>
          <pc:spChg chg="mod">
            <ac:chgData name="Bohms, H.M. (Michel)" userId="f0b80a2c-ca6a-4850-9433-81e4d17ec5c1" providerId="ADAL" clId="{FCB448EA-6AB6-4D36-914C-E7A4A5CE42CA}" dt="2021-10-26T14:41:04.381" v="5958" actId="790"/>
            <ac:spMkLst>
              <pc:docMk/>
              <pc:sldMasterMk cId="3269313947" sldId="2147483814"/>
              <pc:sldLayoutMk cId="4181266133" sldId="2147483832"/>
              <ac:spMk id="24" creationId="{1D86832C-7926-41D1-AC2B-7ABAE5064D01}"/>
            </ac:spMkLst>
          </pc:spChg>
          <pc:spChg chg="mod">
            <ac:chgData name="Bohms, H.M. (Michel)" userId="f0b80a2c-ca6a-4850-9433-81e4d17ec5c1" providerId="ADAL" clId="{FCB448EA-6AB6-4D36-914C-E7A4A5CE42CA}" dt="2021-10-26T14:41:04.382" v="5960"/>
            <ac:spMkLst>
              <pc:docMk/>
              <pc:sldMasterMk cId="3269313947" sldId="2147483814"/>
              <pc:sldLayoutMk cId="4181266133" sldId="2147483832"/>
              <ac:spMk id="52" creationId="{38E90541-A464-490F-8838-24BAC17D1820}"/>
            </ac:spMkLst>
          </pc:spChg>
          <pc:spChg chg="mod">
            <ac:chgData name="Bohms, H.M. (Michel)" userId="f0b80a2c-ca6a-4850-9433-81e4d17ec5c1" providerId="ADAL" clId="{FCB448EA-6AB6-4D36-914C-E7A4A5CE42CA}" dt="2021-10-26T14:41:04.383" v="5961"/>
            <ac:spMkLst>
              <pc:docMk/>
              <pc:sldMasterMk cId="3269313947" sldId="2147483814"/>
              <pc:sldLayoutMk cId="4181266133" sldId="2147483832"/>
              <ac:spMk id="53" creationId="{89286917-484E-4046-B9A1-328D39070049}"/>
            </ac:spMkLst>
          </pc:spChg>
          <pc:spChg chg="mod">
            <ac:chgData name="Bohms, H.M. (Michel)" userId="f0b80a2c-ca6a-4850-9433-81e4d17ec5c1" providerId="ADAL" clId="{FCB448EA-6AB6-4D36-914C-E7A4A5CE42CA}" dt="2021-10-26T14:41:04.385" v="5963"/>
            <ac:spMkLst>
              <pc:docMk/>
              <pc:sldMasterMk cId="3269313947" sldId="2147483814"/>
              <pc:sldLayoutMk cId="4181266133" sldId="2147483832"/>
              <ac:spMk id="54" creationId="{F764B2EC-C279-4884-B53C-455B0E25A655}"/>
            </ac:spMkLst>
          </pc:spChg>
          <pc:spChg chg="mod">
            <ac:chgData name="Bohms, H.M. (Michel)" userId="f0b80a2c-ca6a-4850-9433-81e4d17ec5c1" providerId="ADAL" clId="{FCB448EA-6AB6-4D36-914C-E7A4A5CE42CA}" dt="2021-10-26T14:41:04.386" v="5964"/>
            <ac:spMkLst>
              <pc:docMk/>
              <pc:sldMasterMk cId="3269313947" sldId="2147483814"/>
              <pc:sldLayoutMk cId="4181266133" sldId="2147483832"/>
              <ac:spMk id="55" creationId="{44680CC4-A98A-4431-AFA9-331B5F1079C8}"/>
            </ac:spMkLst>
          </pc:spChg>
          <pc:spChg chg="mod">
            <ac:chgData name="Bohms, H.M. (Michel)" userId="f0b80a2c-ca6a-4850-9433-81e4d17ec5c1" providerId="ADAL" clId="{FCB448EA-6AB6-4D36-914C-E7A4A5CE42CA}" dt="2021-10-26T14:41:04.387" v="5965"/>
            <ac:spMkLst>
              <pc:docMk/>
              <pc:sldMasterMk cId="3269313947" sldId="2147483814"/>
              <pc:sldLayoutMk cId="4181266133" sldId="2147483832"/>
              <ac:spMk id="56" creationId="{5D6AA0F6-950B-4A76-82A8-F49C9B8F454E}"/>
            </ac:spMkLst>
          </pc:spChg>
          <pc:spChg chg="mod">
            <ac:chgData name="Bohms, H.M. (Michel)" userId="f0b80a2c-ca6a-4850-9433-81e4d17ec5c1" providerId="ADAL" clId="{FCB448EA-6AB6-4D36-914C-E7A4A5CE42CA}" dt="2021-10-26T14:41:04.384" v="5962" actId="790"/>
            <ac:spMkLst>
              <pc:docMk/>
              <pc:sldMasterMk cId="3269313947" sldId="2147483814"/>
              <pc:sldLayoutMk cId="4181266133" sldId="2147483832"/>
              <ac:spMk id="70" creationId="{AB4A5F2F-65AC-40C8-9EC1-536B64FFD6F5}"/>
            </ac:spMkLst>
          </pc:spChg>
          <pc:spChg chg="mod">
            <ac:chgData name="Bohms, H.M. (Michel)" userId="f0b80a2c-ca6a-4850-9433-81e4d17ec5c1" providerId="ADAL" clId="{FCB448EA-6AB6-4D36-914C-E7A4A5CE42CA}" dt="2021-10-26T14:41:04.388" v="5968"/>
            <ac:spMkLst>
              <pc:docMk/>
              <pc:sldMasterMk cId="3269313947" sldId="2147483814"/>
              <pc:sldLayoutMk cId="4181266133" sldId="2147483832"/>
              <ac:spMk id="71" creationId="{BE0A316B-EA03-47FF-BD0A-167FDC0FA81B}"/>
            </ac:spMkLst>
          </pc:spChg>
          <pc:spChg chg="mod">
            <ac:chgData name="Bohms, H.M. (Michel)" userId="f0b80a2c-ca6a-4850-9433-81e4d17ec5c1" providerId="ADAL" clId="{FCB448EA-6AB6-4D36-914C-E7A4A5CE42CA}" dt="2021-10-26T14:41:04.388" v="5969"/>
            <ac:spMkLst>
              <pc:docMk/>
              <pc:sldMasterMk cId="3269313947" sldId="2147483814"/>
              <pc:sldLayoutMk cId="4181266133" sldId="2147483832"/>
              <ac:spMk id="72" creationId="{1283F809-9DA0-43CD-9C6B-AC6C805D78A2}"/>
            </ac:spMkLst>
          </pc:spChg>
          <pc:spChg chg="mod">
            <ac:chgData name="Bohms, H.M. (Michel)" userId="f0b80a2c-ca6a-4850-9433-81e4d17ec5c1" providerId="ADAL" clId="{FCB448EA-6AB6-4D36-914C-E7A4A5CE42CA}" dt="2021-10-26T14:41:04.389" v="5970"/>
            <ac:spMkLst>
              <pc:docMk/>
              <pc:sldMasterMk cId="3269313947" sldId="2147483814"/>
              <pc:sldLayoutMk cId="4181266133" sldId="2147483832"/>
              <ac:spMk id="73" creationId="{F899DD24-69D3-47A1-8B45-D1881AAB46A3}"/>
            </ac:spMkLst>
          </pc:spChg>
        </pc:sldLayoutChg>
        <pc:sldLayoutChg chg="modSp mod">
          <pc:chgData name="Bohms, H.M. (Michel)" userId="f0b80a2c-ca6a-4850-9433-81e4d17ec5c1" providerId="ADAL" clId="{FCB448EA-6AB6-4D36-914C-E7A4A5CE42CA}" dt="2021-10-26T14:41:04.418" v="6003" actId="790"/>
          <pc:sldLayoutMkLst>
            <pc:docMk/>
            <pc:sldMasterMk cId="3269313947" sldId="2147483814"/>
            <pc:sldLayoutMk cId="856671305" sldId="2147483833"/>
          </pc:sldLayoutMkLst>
          <pc:spChg chg="mod">
            <ac:chgData name="Bohms, H.M. (Michel)" userId="f0b80a2c-ca6a-4850-9433-81e4d17ec5c1" providerId="ADAL" clId="{FCB448EA-6AB6-4D36-914C-E7A4A5CE42CA}" dt="2021-10-26T14:41:04.415" v="6001" actId="790"/>
            <ac:spMkLst>
              <pc:docMk/>
              <pc:sldMasterMk cId="3269313947" sldId="2147483814"/>
              <pc:sldLayoutMk cId="856671305" sldId="2147483833"/>
              <ac:spMk id="2" creationId="{39C59A2A-E932-4F20-ADBB-B7C76E26CBDC}"/>
            </ac:spMkLst>
          </pc:spChg>
          <pc:spChg chg="mod">
            <ac:chgData name="Bohms, H.M. (Michel)" userId="f0b80a2c-ca6a-4850-9433-81e4d17ec5c1" providerId="ADAL" clId="{FCB448EA-6AB6-4D36-914C-E7A4A5CE42CA}" dt="2021-10-26T14:41:04.411" v="5999" actId="790"/>
            <ac:spMkLst>
              <pc:docMk/>
              <pc:sldMasterMk cId="3269313947" sldId="2147483814"/>
              <pc:sldLayoutMk cId="856671305" sldId="2147483833"/>
              <ac:spMk id="3" creationId="{408CC563-ED69-4242-A700-66F529F00277}"/>
            </ac:spMkLst>
          </pc:spChg>
          <pc:spChg chg="mod">
            <ac:chgData name="Bohms, H.M. (Michel)" userId="f0b80a2c-ca6a-4850-9433-81e4d17ec5c1" providerId="ADAL" clId="{FCB448EA-6AB6-4D36-914C-E7A4A5CE42CA}" dt="2021-10-26T14:41:04.413" v="6000" actId="790"/>
            <ac:spMkLst>
              <pc:docMk/>
              <pc:sldMasterMk cId="3269313947" sldId="2147483814"/>
              <pc:sldLayoutMk cId="856671305" sldId="2147483833"/>
              <ac:spMk id="4" creationId="{D3F04256-5640-4A2F-9DE2-CA50AA5C4E19}"/>
            </ac:spMkLst>
          </pc:spChg>
          <pc:spChg chg="mod">
            <ac:chgData name="Bohms, H.M. (Michel)" userId="f0b80a2c-ca6a-4850-9433-81e4d17ec5c1" providerId="ADAL" clId="{FCB448EA-6AB6-4D36-914C-E7A4A5CE42CA}" dt="2021-10-26T14:41:04.418" v="6003" actId="790"/>
            <ac:spMkLst>
              <pc:docMk/>
              <pc:sldMasterMk cId="3269313947" sldId="2147483814"/>
              <pc:sldLayoutMk cId="856671305" sldId="2147483833"/>
              <ac:spMk id="5" creationId="{FF216664-7142-48FA-801A-A233888EAFDD}"/>
            </ac:spMkLst>
          </pc:spChg>
          <pc:spChg chg="mod">
            <ac:chgData name="Bohms, H.M. (Michel)" userId="f0b80a2c-ca6a-4850-9433-81e4d17ec5c1" providerId="ADAL" clId="{FCB448EA-6AB6-4D36-914C-E7A4A5CE42CA}" dt="2021-10-26T14:41:04.406" v="5989"/>
            <ac:spMkLst>
              <pc:docMk/>
              <pc:sldMasterMk cId="3269313947" sldId="2147483814"/>
              <pc:sldLayoutMk cId="856671305" sldId="2147483833"/>
              <ac:spMk id="22" creationId="{00000000-0000-0000-0000-000000000000}"/>
            </ac:spMkLst>
          </pc:spChg>
          <pc:spChg chg="mod">
            <ac:chgData name="Bohms, H.M. (Michel)" userId="f0b80a2c-ca6a-4850-9433-81e4d17ec5c1" providerId="ADAL" clId="{FCB448EA-6AB6-4D36-914C-E7A4A5CE42CA}" dt="2021-10-26T14:41:04.416" v="6002" actId="790"/>
            <ac:spMkLst>
              <pc:docMk/>
              <pc:sldMasterMk cId="3269313947" sldId="2147483814"/>
              <pc:sldLayoutMk cId="856671305" sldId="2147483833"/>
              <ac:spMk id="64" creationId="{9E282118-5AF8-446A-9FD3-768DDD6BCEAE}"/>
            </ac:spMkLst>
          </pc:spChg>
          <pc:spChg chg="mod">
            <ac:chgData name="Bohms, H.M. (Michel)" userId="f0b80a2c-ca6a-4850-9433-81e4d17ec5c1" providerId="ADAL" clId="{FCB448EA-6AB6-4D36-914C-E7A4A5CE42CA}" dt="2021-10-26T14:41:04.399" v="5977"/>
            <ac:spMkLst>
              <pc:docMk/>
              <pc:sldMasterMk cId="3269313947" sldId="2147483814"/>
              <pc:sldLayoutMk cId="856671305" sldId="2147483833"/>
              <ac:spMk id="101" creationId="{FA3930DD-DC22-421B-8B5C-ECC612505626}"/>
            </ac:spMkLst>
          </pc:spChg>
          <pc:spChg chg="mod">
            <ac:chgData name="Bohms, H.M. (Michel)" userId="f0b80a2c-ca6a-4850-9433-81e4d17ec5c1" providerId="ADAL" clId="{FCB448EA-6AB6-4D36-914C-E7A4A5CE42CA}" dt="2021-10-26T14:41:04.404" v="5987" actId="790"/>
            <ac:spMkLst>
              <pc:docMk/>
              <pc:sldMasterMk cId="3269313947" sldId="2147483814"/>
              <pc:sldLayoutMk cId="856671305" sldId="2147483833"/>
              <ac:spMk id="103" creationId="{82DED694-965C-41F6-8334-D160E5CDFC49}"/>
            </ac:spMkLst>
          </pc:spChg>
          <pc:spChg chg="mod">
            <ac:chgData name="Bohms, H.M. (Michel)" userId="f0b80a2c-ca6a-4850-9433-81e4d17ec5c1" providerId="ADAL" clId="{FCB448EA-6AB6-4D36-914C-E7A4A5CE42CA}" dt="2021-10-26T14:41:04.400" v="5978"/>
            <ac:spMkLst>
              <pc:docMk/>
              <pc:sldMasterMk cId="3269313947" sldId="2147483814"/>
              <pc:sldLayoutMk cId="856671305" sldId="2147483833"/>
              <ac:spMk id="104" creationId="{253B405D-F1AB-4817-B270-7BFFD3F3045F}"/>
            </ac:spMkLst>
          </pc:spChg>
          <pc:spChg chg="mod">
            <ac:chgData name="Bohms, H.M. (Michel)" userId="f0b80a2c-ca6a-4850-9433-81e4d17ec5c1" providerId="ADAL" clId="{FCB448EA-6AB6-4D36-914C-E7A4A5CE42CA}" dt="2021-10-26T14:41:04.400" v="5979"/>
            <ac:spMkLst>
              <pc:docMk/>
              <pc:sldMasterMk cId="3269313947" sldId="2147483814"/>
              <pc:sldLayoutMk cId="856671305" sldId="2147483833"/>
              <ac:spMk id="105" creationId="{D06D2B9A-2824-4C51-AC31-7B8A2F099D2A}"/>
            </ac:spMkLst>
          </pc:spChg>
          <pc:spChg chg="mod">
            <ac:chgData name="Bohms, H.M. (Michel)" userId="f0b80a2c-ca6a-4850-9433-81e4d17ec5c1" providerId="ADAL" clId="{FCB448EA-6AB6-4D36-914C-E7A4A5CE42CA}" dt="2021-10-26T14:41:04.401" v="5980"/>
            <ac:spMkLst>
              <pc:docMk/>
              <pc:sldMasterMk cId="3269313947" sldId="2147483814"/>
              <pc:sldLayoutMk cId="856671305" sldId="2147483833"/>
              <ac:spMk id="106" creationId="{2CBB626D-CD15-4693-8763-41BAEE5BF1E1}"/>
            </ac:spMkLst>
          </pc:spChg>
          <pc:spChg chg="mod">
            <ac:chgData name="Bohms, H.M. (Michel)" userId="f0b80a2c-ca6a-4850-9433-81e4d17ec5c1" providerId="ADAL" clId="{FCB448EA-6AB6-4D36-914C-E7A4A5CE42CA}" dt="2021-10-26T14:41:04.401" v="5981"/>
            <ac:spMkLst>
              <pc:docMk/>
              <pc:sldMasterMk cId="3269313947" sldId="2147483814"/>
              <pc:sldLayoutMk cId="856671305" sldId="2147483833"/>
              <ac:spMk id="107" creationId="{88ADBC97-6F7A-4743-A873-3D1D8CFFEC52}"/>
            </ac:spMkLst>
          </pc:spChg>
          <pc:spChg chg="mod">
            <ac:chgData name="Bohms, H.M. (Michel)" userId="f0b80a2c-ca6a-4850-9433-81e4d17ec5c1" providerId="ADAL" clId="{FCB448EA-6AB6-4D36-914C-E7A4A5CE42CA}" dt="2021-10-26T14:41:04.401" v="5982"/>
            <ac:spMkLst>
              <pc:docMk/>
              <pc:sldMasterMk cId="3269313947" sldId="2147483814"/>
              <pc:sldLayoutMk cId="856671305" sldId="2147483833"/>
              <ac:spMk id="108" creationId="{F1290261-F37B-486E-B055-2C1FF5B8542A}"/>
            </ac:spMkLst>
          </pc:spChg>
          <pc:spChg chg="mod">
            <ac:chgData name="Bohms, H.M. (Michel)" userId="f0b80a2c-ca6a-4850-9433-81e4d17ec5c1" providerId="ADAL" clId="{FCB448EA-6AB6-4D36-914C-E7A4A5CE42CA}" dt="2021-10-26T14:41:04.402" v="5983"/>
            <ac:spMkLst>
              <pc:docMk/>
              <pc:sldMasterMk cId="3269313947" sldId="2147483814"/>
              <pc:sldLayoutMk cId="856671305" sldId="2147483833"/>
              <ac:spMk id="109" creationId="{BF2DF362-BC86-44C1-A829-8F6669103432}"/>
            </ac:spMkLst>
          </pc:spChg>
          <pc:spChg chg="mod">
            <ac:chgData name="Bohms, H.M. (Michel)" userId="f0b80a2c-ca6a-4850-9433-81e4d17ec5c1" providerId="ADAL" clId="{FCB448EA-6AB6-4D36-914C-E7A4A5CE42CA}" dt="2021-10-26T14:41:04.402" v="5984"/>
            <ac:spMkLst>
              <pc:docMk/>
              <pc:sldMasterMk cId="3269313947" sldId="2147483814"/>
              <pc:sldLayoutMk cId="856671305" sldId="2147483833"/>
              <ac:spMk id="110" creationId="{9E3E5C86-3261-43B7-A062-873068475FB2}"/>
            </ac:spMkLst>
          </pc:spChg>
          <pc:spChg chg="mod">
            <ac:chgData name="Bohms, H.M. (Michel)" userId="f0b80a2c-ca6a-4850-9433-81e4d17ec5c1" providerId="ADAL" clId="{FCB448EA-6AB6-4D36-914C-E7A4A5CE42CA}" dt="2021-10-26T14:41:04.402" v="5985"/>
            <ac:spMkLst>
              <pc:docMk/>
              <pc:sldMasterMk cId="3269313947" sldId="2147483814"/>
              <pc:sldLayoutMk cId="856671305" sldId="2147483833"/>
              <ac:spMk id="111" creationId="{41E452AD-0E75-4DA7-8CD7-967C66DC88BE}"/>
            </ac:spMkLst>
          </pc:spChg>
          <pc:spChg chg="mod">
            <ac:chgData name="Bohms, H.M. (Michel)" userId="f0b80a2c-ca6a-4850-9433-81e4d17ec5c1" providerId="ADAL" clId="{FCB448EA-6AB6-4D36-914C-E7A4A5CE42CA}" dt="2021-10-26T14:41:04.403" v="5986"/>
            <ac:spMkLst>
              <pc:docMk/>
              <pc:sldMasterMk cId="3269313947" sldId="2147483814"/>
              <pc:sldLayoutMk cId="856671305" sldId="2147483833"/>
              <ac:spMk id="112" creationId="{9993F58D-1819-4524-8E3B-17F2D1752223}"/>
            </ac:spMkLst>
          </pc:spChg>
          <pc:spChg chg="mod">
            <ac:chgData name="Bohms, H.M. (Michel)" userId="f0b80a2c-ca6a-4850-9433-81e4d17ec5c1" providerId="ADAL" clId="{FCB448EA-6AB6-4D36-914C-E7A4A5CE42CA}" dt="2021-10-26T14:41:04.407" v="5990"/>
            <ac:spMkLst>
              <pc:docMk/>
              <pc:sldMasterMk cId="3269313947" sldId="2147483814"/>
              <pc:sldLayoutMk cId="856671305" sldId="2147483833"/>
              <ac:spMk id="113" creationId="{DC0E2FE1-67A8-4896-AAD4-23189DD2CEC4}"/>
            </ac:spMkLst>
          </pc:spChg>
          <pc:spChg chg="mod">
            <ac:chgData name="Bohms, H.M. (Michel)" userId="f0b80a2c-ca6a-4850-9433-81e4d17ec5c1" providerId="ADAL" clId="{FCB448EA-6AB6-4D36-914C-E7A4A5CE42CA}" dt="2021-10-26T14:41:04.407" v="5991"/>
            <ac:spMkLst>
              <pc:docMk/>
              <pc:sldMasterMk cId="3269313947" sldId="2147483814"/>
              <pc:sldLayoutMk cId="856671305" sldId="2147483833"/>
              <ac:spMk id="114" creationId="{E47D8EC2-0522-466E-84C1-3C645FA9D7A8}"/>
            </ac:spMkLst>
          </pc:spChg>
          <pc:spChg chg="mod">
            <ac:chgData name="Bohms, H.M. (Michel)" userId="f0b80a2c-ca6a-4850-9433-81e4d17ec5c1" providerId="ADAL" clId="{FCB448EA-6AB6-4D36-914C-E7A4A5CE42CA}" dt="2021-10-26T14:41:04.407" v="5992"/>
            <ac:spMkLst>
              <pc:docMk/>
              <pc:sldMasterMk cId="3269313947" sldId="2147483814"/>
              <pc:sldLayoutMk cId="856671305" sldId="2147483833"/>
              <ac:spMk id="115" creationId="{49DD3396-184F-49E8-B98D-B34CD946E474}"/>
            </ac:spMkLst>
          </pc:spChg>
          <pc:spChg chg="mod">
            <ac:chgData name="Bohms, H.M. (Michel)" userId="f0b80a2c-ca6a-4850-9433-81e4d17ec5c1" providerId="ADAL" clId="{FCB448EA-6AB6-4D36-914C-E7A4A5CE42CA}" dt="2021-10-26T14:41:04.408" v="5993"/>
            <ac:spMkLst>
              <pc:docMk/>
              <pc:sldMasterMk cId="3269313947" sldId="2147483814"/>
              <pc:sldLayoutMk cId="856671305" sldId="2147483833"/>
              <ac:spMk id="116" creationId="{169552EF-8046-4EA6-BFCC-CCED87C29DBE}"/>
            </ac:spMkLst>
          </pc:spChg>
          <pc:spChg chg="mod">
            <ac:chgData name="Bohms, H.M. (Michel)" userId="f0b80a2c-ca6a-4850-9433-81e4d17ec5c1" providerId="ADAL" clId="{FCB448EA-6AB6-4D36-914C-E7A4A5CE42CA}" dt="2021-10-26T14:41:04.408" v="5994"/>
            <ac:spMkLst>
              <pc:docMk/>
              <pc:sldMasterMk cId="3269313947" sldId="2147483814"/>
              <pc:sldLayoutMk cId="856671305" sldId="2147483833"/>
              <ac:spMk id="117" creationId="{E0C40C85-8D56-43B5-B229-590322AB9B05}"/>
            </ac:spMkLst>
          </pc:spChg>
          <pc:spChg chg="mod">
            <ac:chgData name="Bohms, H.M. (Michel)" userId="f0b80a2c-ca6a-4850-9433-81e4d17ec5c1" providerId="ADAL" clId="{FCB448EA-6AB6-4D36-914C-E7A4A5CE42CA}" dt="2021-10-26T14:41:04.409" v="5995"/>
            <ac:spMkLst>
              <pc:docMk/>
              <pc:sldMasterMk cId="3269313947" sldId="2147483814"/>
              <pc:sldLayoutMk cId="856671305" sldId="2147483833"/>
              <ac:spMk id="118" creationId="{296C5D1B-4354-448F-A9FA-2AAFEDCF744D}"/>
            </ac:spMkLst>
          </pc:spChg>
          <pc:spChg chg="mod">
            <ac:chgData name="Bohms, H.M. (Michel)" userId="f0b80a2c-ca6a-4850-9433-81e4d17ec5c1" providerId="ADAL" clId="{FCB448EA-6AB6-4D36-914C-E7A4A5CE42CA}" dt="2021-10-26T14:41:04.409" v="5996"/>
            <ac:spMkLst>
              <pc:docMk/>
              <pc:sldMasterMk cId="3269313947" sldId="2147483814"/>
              <pc:sldLayoutMk cId="856671305" sldId="2147483833"/>
              <ac:spMk id="119" creationId="{89AAB85E-0605-45B6-89ED-B21671AEA727}"/>
            </ac:spMkLst>
          </pc:spChg>
          <pc:spChg chg="mod">
            <ac:chgData name="Bohms, H.M. (Michel)" userId="f0b80a2c-ca6a-4850-9433-81e4d17ec5c1" providerId="ADAL" clId="{FCB448EA-6AB6-4D36-914C-E7A4A5CE42CA}" dt="2021-10-26T14:41:04.409" v="5997"/>
            <ac:spMkLst>
              <pc:docMk/>
              <pc:sldMasterMk cId="3269313947" sldId="2147483814"/>
              <pc:sldLayoutMk cId="856671305" sldId="2147483833"/>
              <ac:spMk id="120" creationId="{12C7B200-4535-4035-A3AC-7FB26B243553}"/>
            </ac:spMkLst>
          </pc:spChg>
          <pc:spChg chg="mod">
            <ac:chgData name="Bohms, H.M. (Michel)" userId="f0b80a2c-ca6a-4850-9433-81e4d17ec5c1" providerId="ADAL" clId="{FCB448EA-6AB6-4D36-914C-E7A4A5CE42CA}" dt="2021-10-26T14:41:04.410" v="5998"/>
            <ac:spMkLst>
              <pc:docMk/>
              <pc:sldMasterMk cId="3269313947" sldId="2147483814"/>
              <pc:sldLayoutMk cId="856671305" sldId="2147483833"/>
              <ac:spMk id="121" creationId="{93142C17-873E-4A17-89D0-A06014C1E48B}"/>
            </ac:spMkLst>
          </pc:spChg>
          <pc:spChg chg="mod">
            <ac:chgData name="Bohms, H.M. (Michel)" userId="f0b80a2c-ca6a-4850-9433-81e4d17ec5c1" providerId="ADAL" clId="{FCB448EA-6AB6-4D36-914C-E7A4A5CE42CA}" dt="2021-10-26T14:41:04.405" v="5988" actId="790"/>
            <ac:spMkLst>
              <pc:docMk/>
              <pc:sldMasterMk cId="3269313947" sldId="2147483814"/>
              <pc:sldLayoutMk cId="856671305" sldId="2147483833"/>
              <ac:spMk id="181" creationId="{C9047537-E9D6-4F40-B0E8-24851E46D123}"/>
            </ac:spMkLst>
          </pc:spChg>
        </pc:sldLayoutChg>
        <pc:sldLayoutChg chg="modSp mod">
          <pc:chgData name="Bohms, H.M. (Michel)" userId="f0b80a2c-ca6a-4850-9433-81e4d17ec5c1" providerId="ADAL" clId="{FCB448EA-6AB6-4D36-914C-E7A4A5CE42CA}" dt="2021-10-26T14:41:04.424" v="6011"/>
          <pc:sldLayoutMkLst>
            <pc:docMk/>
            <pc:sldMasterMk cId="3269313947" sldId="2147483814"/>
            <pc:sldLayoutMk cId="3846104578" sldId="2147483834"/>
          </pc:sldLayoutMkLst>
          <pc:spChg chg="mod">
            <ac:chgData name="Bohms, H.M. (Michel)" userId="f0b80a2c-ca6a-4850-9433-81e4d17ec5c1" providerId="ADAL" clId="{FCB448EA-6AB6-4D36-914C-E7A4A5CE42CA}" dt="2021-10-26T14:41:04.424" v="6011"/>
            <ac:spMkLst>
              <pc:docMk/>
              <pc:sldMasterMk cId="3269313947" sldId="2147483814"/>
              <pc:sldLayoutMk cId="3846104578" sldId="2147483834"/>
              <ac:spMk id="6" creationId="{00000000-0000-0000-0000-000000000000}"/>
            </ac:spMkLst>
          </pc:spChg>
          <pc:spChg chg="mod">
            <ac:chgData name="Bohms, H.M. (Michel)" userId="f0b80a2c-ca6a-4850-9433-81e4d17ec5c1" providerId="ADAL" clId="{FCB448EA-6AB6-4D36-914C-E7A4A5CE42CA}" dt="2021-10-26T14:41:04.424" v="6010"/>
            <ac:spMkLst>
              <pc:docMk/>
              <pc:sldMasterMk cId="3269313947" sldId="2147483814"/>
              <pc:sldLayoutMk cId="3846104578" sldId="2147483834"/>
              <ac:spMk id="9" creationId="{EF14CB9B-F149-429B-A5C3-71E7B5658D62}"/>
            </ac:spMkLst>
          </pc:spChg>
          <pc:spChg chg="mod">
            <ac:chgData name="Bohms, H.M. (Michel)" userId="f0b80a2c-ca6a-4850-9433-81e4d17ec5c1" providerId="ADAL" clId="{FCB448EA-6AB6-4D36-914C-E7A4A5CE42CA}" dt="2021-10-26T14:41:04.423" v="6007"/>
            <ac:spMkLst>
              <pc:docMk/>
              <pc:sldMasterMk cId="3269313947" sldId="2147483814"/>
              <pc:sldLayoutMk cId="3846104578" sldId="2147483834"/>
              <ac:spMk id="15" creationId="{209E820A-5DE9-4FC3-986A-5D1FB86C8AC7}"/>
            </ac:spMkLst>
          </pc:spChg>
          <pc:spChg chg="mod">
            <ac:chgData name="Bohms, H.M. (Michel)" userId="f0b80a2c-ca6a-4850-9433-81e4d17ec5c1" providerId="ADAL" clId="{FCB448EA-6AB6-4D36-914C-E7A4A5CE42CA}" dt="2021-10-26T14:41:04.423" v="6009"/>
            <ac:spMkLst>
              <pc:docMk/>
              <pc:sldMasterMk cId="3269313947" sldId="2147483814"/>
              <pc:sldLayoutMk cId="3846104578" sldId="2147483834"/>
              <ac:spMk id="144" creationId="{35F05C4C-6075-4158-98BE-256211DC58AE}"/>
            </ac:spMkLst>
          </pc:spChg>
          <pc:spChg chg="mod">
            <ac:chgData name="Bohms, H.M. (Michel)" userId="f0b80a2c-ca6a-4850-9433-81e4d17ec5c1" providerId="ADAL" clId="{FCB448EA-6AB6-4D36-914C-E7A4A5CE42CA}" dt="2021-10-26T14:41:04.423" v="6008"/>
            <ac:spMkLst>
              <pc:docMk/>
              <pc:sldMasterMk cId="3269313947" sldId="2147483814"/>
              <pc:sldLayoutMk cId="3846104578" sldId="2147483834"/>
              <ac:spMk id="147" creationId="{B7047D21-55FE-4B63-B1D8-8A610FAEFAF5}"/>
            </ac:spMkLst>
          </pc:spChg>
          <pc:spChg chg="mod">
            <ac:chgData name="Bohms, H.M. (Michel)" userId="f0b80a2c-ca6a-4850-9433-81e4d17ec5c1" providerId="ADAL" clId="{FCB448EA-6AB6-4D36-914C-E7A4A5CE42CA}" dt="2021-10-26T14:41:04.419" v="6004" actId="790"/>
            <ac:spMkLst>
              <pc:docMk/>
              <pc:sldMasterMk cId="3269313947" sldId="2147483814"/>
              <pc:sldLayoutMk cId="3846104578" sldId="2147483834"/>
              <ac:spMk id="148" creationId="{4A1F86EE-56C2-4FC7-A5E3-4FF8BAE206B8}"/>
            </ac:spMkLst>
          </pc:spChg>
          <pc:spChg chg="mod">
            <ac:chgData name="Bohms, H.M. (Michel)" userId="f0b80a2c-ca6a-4850-9433-81e4d17ec5c1" providerId="ADAL" clId="{FCB448EA-6AB6-4D36-914C-E7A4A5CE42CA}" dt="2021-10-26T14:41:04.422" v="6006" actId="790"/>
            <ac:spMkLst>
              <pc:docMk/>
              <pc:sldMasterMk cId="3269313947" sldId="2147483814"/>
              <pc:sldLayoutMk cId="3846104578" sldId="2147483834"/>
              <ac:spMk id="152" creationId="{FC38A077-DCB9-4498-8DB4-E60250F49476}"/>
            </ac:spMkLst>
          </pc:spChg>
          <pc:spChg chg="mod">
            <ac:chgData name="Bohms, H.M. (Michel)" userId="f0b80a2c-ca6a-4850-9433-81e4d17ec5c1" providerId="ADAL" clId="{FCB448EA-6AB6-4D36-914C-E7A4A5CE42CA}" dt="2021-10-26T14:41:04.420" v="6005" actId="790"/>
            <ac:spMkLst>
              <pc:docMk/>
              <pc:sldMasterMk cId="3269313947" sldId="2147483814"/>
              <pc:sldLayoutMk cId="3846104578" sldId="2147483834"/>
              <ac:spMk id="153" creationId="{4C9593A0-481A-4577-845D-CDCE33B1CEB4}"/>
            </ac:spMkLst>
          </pc:spChg>
        </pc:sldLayoutChg>
        <pc:sldLayoutChg chg="modSp mod">
          <pc:chgData name="Bohms, H.M. (Michel)" userId="f0b80a2c-ca6a-4850-9433-81e4d17ec5c1" providerId="ADAL" clId="{FCB448EA-6AB6-4D36-914C-E7A4A5CE42CA}" dt="2021-10-26T14:41:04.432" v="6016" actId="790"/>
          <pc:sldLayoutMkLst>
            <pc:docMk/>
            <pc:sldMasterMk cId="3269313947" sldId="2147483814"/>
            <pc:sldLayoutMk cId="1757879822" sldId="2147483835"/>
          </pc:sldLayoutMkLst>
          <pc:spChg chg="mod">
            <ac:chgData name="Bohms, H.M. (Michel)" userId="f0b80a2c-ca6a-4850-9433-81e4d17ec5c1" providerId="ADAL" clId="{FCB448EA-6AB6-4D36-914C-E7A4A5CE42CA}" dt="2021-10-26T14:41:04.425" v="6012" actId="790"/>
            <ac:spMkLst>
              <pc:docMk/>
              <pc:sldMasterMk cId="3269313947" sldId="2147483814"/>
              <pc:sldLayoutMk cId="1757879822" sldId="2147483835"/>
              <ac:spMk id="2" creationId="{00000000-0000-0000-0000-000000000000}"/>
            </ac:spMkLst>
          </pc:spChg>
          <pc:spChg chg="mod">
            <ac:chgData name="Bohms, H.M. (Michel)" userId="f0b80a2c-ca6a-4850-9433-81e4d17ec5c1" providerId="ADAL" clId="{FCB448EA-6AB6-4D36-914C-E7A4A5CE42CA}" dt="2021-10-26T14:41:04.427" v="6013" actId="790"/>
            <ac:spMkLst>
              <pc:docMk/>
              <pc:sldMasterMk cId="3269313947" sldId="2147483814"/>
              <pc:sldLayoutMk cId="1757879822" sldId="2147483835"/>
              <ac:spMk id="3" creationId="{00000000-0000-0000-0000-000000000000}"/>
            </ac:spMkLst>
          </pc:spChg>
          <pc:spChg chg="mod">
            <ac:chgData name="Bohms, H.M. (Michel)" userId="f0b80a2c-ca6a-4850-9433-81e4d17ec5c1" providerId="ADAL" clId="{FCB448EA-6AB6-4D36-914C-E7A4A5CE42CA}" dt="2021-10-26T14:41:04.432" v="6016" actId="790"/>
            <ac:spMkLst>
              <pc:docMk/>
              <pc:sldMasterMk cId="3269313947" sldId="2147483814"/>
              <pc:sldLayoutMk cId="1757879822" sldId="2147483835"/>
              <ac:spMk id="4" creationId="{00000000-0000-0000-0000-000000000000}"/>
            </ac:spMkLst>
          </pc:spChg>
          <pc:spChg chg="mod">
            <ac:chgData name="Bohms, H.M. (Michel)" userId="f0b80a2c-ca6a-4850-9433-81e4d17ec5c1" providerId="ADAL" clId="{FCB448EA-6AB6-4D36-914C-E7A4A5CE42CA}" dt="2021-10-26T14:41:04.430" v="6015" actId="790"/>
            <ac:spMkLst>
              <pc:docMk/>
              <pc:sldMasterMk cId="3269313947" sldId="2147483814"/>
              <pc:sldLayoutMk cId="1757879822" sldId="2147483835"/>
              <ac:spMk id="7" creationId="{00000000-0000-0000-0000-000000000000}"/>
            </ac:spMkLst>
          </pc:spChg>
          <pc:spChg chg="mod">
            <ac:chgData name="Bohms, H.M. (Michel)" userId="f0b80a2c-ca6a-4850-9433-81e4d17ec5c1" providerId="ADAL" clId="{FCB448EA-6AB6-4D36-914C-E7A4A5CE42CA}" dt="2021-10-26T14:41:04.429" v="6014" actId="790"/>
            <ac:spMkLst>
              <pc:docMk/>
              <pc:sldMasterMk cId="3269313947" sldId="2147483814"/>
              <pc:sldLayoutMk cId="1757879822" sldId="2147483835"/>
              <ac:spMk id="8" creationId="{00000000-0000-0000-0000-000000000000}"/>
            </ac:spMkLst>
          </pc:spChg>
        </pc:sldLayoutChg>
        <pc:sldLayoutChg chg="modSp mod">
          <pc:chgData name="Bohms, H.M. (Michel)" userId="f0b80a2c-ca6a-4850-9433-81e4d17ec5c1" providerId="ADAL" clId="{FCB448EA-6AB6-4D36-914C-E7A4A5CE42CA}" dt="2021-10-26T14:41:04.438" v="6020" actId="790"/>
          <pc:sldLayoutMkLst>
            <pc:docMk/>
            <pc:sldMasterMk cId="3269313947" sldId="2147483814"/>
            <pc:sldLayoutMk cId="3518773260" sldId="2147483836"/>
          </pc:sldLayoutMkLst>
          <pc:spChg chg="mod">
            <ac:chgData name="Bohms, H.M. (Michel)" userId="f0b80a2c-ca6a-4850-9433-81e4d17ec5c1" providerId="ADAL" clId="{FCB448EA-6AB6-4D36-914C-E7A4A5CE42CA}" dt="2021-10-26T14:41:04.433" v="6017" actId="790"/>
            <ac:spMkLst>
              <pc:docMk/>
              <pc:sldMasterMk cId="3269313947" sldId="2147483814"/>
              <pc:sldLayoutMk cId="3518773260" sldId="2147483836"/>
              <ac:spMk id="2" creationId="{6044E65D-AB18-4942-A497-9B8F9BFA0701}"/>
            </ac:spMkLst>
          </pc:spChg>
          <pc:spChg chg="mod">
            <ac:chgData name="Bohms, H.M. (Michel)" userId="f0b80a2c-ca6a-4850-9433-81e4d17ec5c1" providerId="ADAL" clId="{FCB448EA-6AB6-4D36-914C-E7A4A5CE42CA}" dt="2021-10-26T14:41:04.435" v="6018" actId="790"/>
            <ac:spMkLst>
              <pc:docMk/>
              <pc:sldMasterMk cId="3269313947" sldId="2147483814"/>
              <pc:sldLayoutMk cId="3518773260" sldId="2147483836"/>
              <ac:spMk id="3" creationId="{B10A5FAE-BACF-4F4E-BAA9-3086273EF365}"/>
            </ac:spMkLst>
          </pc:spChg>
          <pc:spChg chg="mod">
            <ac:chgData name="Bohms, H.M. (Michel)" userId="f0b80a2c-ca6a-4850-9433-81e4d17ec5c1" providerId="ADAL" clId="{FCB448EA-6AB6-4D36-914C-E7A4A5CE42CA}" dt="2021-10-26T14:41:04.437" v="6019" actId="790"/>
            <ac:spMkLst>
              <pc:docMk/>
              <pc:sldMasterMk cId="3269313947" sldId="2147483814"/>
              <pc:sldLayoutMk cId="3518773260" sldId="2147483836"/>
              <ac:spMk id="4" creationId="{3040678B-5AED-40E2-BBA0-65071993B809}"/>
            </ac:spMkLst>
          </pc:spChg>
          <pc:spChg chg="mod">
            <ac:chgData name="Bohms, H.M. (Michel)" userId="f0b80a2c-ca6a-4850-9433-81e4d17ec5c1" providerId="ADAL" clId="{FCB448EA-6AB6-4D36-914C-E7A4A5CE42CA}" dt="2021-10-26T14:41:04.438" v="6020" actId="790"/>
            <ac:spMkLst>
              <pc:docMk/>
              <pc:sldMasterMk cId="3269313947" sldId="2147483814"/>
              <pc:sldLayoutMk cId="3518773260" sldId="2147483836"/>
              <ac:spMk id="5" creationId="{5DEAE7E5-6AC3-4EF5-9BF3-7710F5AF6F8B}"/>
            </ac:spMkLst>
          </pc:spChg>
        </pc:sldLayoutChg>
        <pc:sldLayoutChg chg="modSp mod">
          <pc:chgData name="Bohms, H.M. (Michel)" userId="f0b80a2c-ca6a-4850-9433-81e4d17ec5c1" providerId="ADAL" clId="{FCB448EA-6AB6-4D36-914C-E7A4A5CE42CA}" dt="2021-10-26T14:41:04.455" v="6030" actId="790"/>
          <pc:sldLayoutMkLst>
            <pc:docMk/>
            <pc:sldMasterMk cId="3269313947" sldId="2147483814"/>
            <pc:sldLayoutMk cId="3920624049" sldId="2147483837"/>
          </pc:sldLayoutMkLst>
          <pc:spChg chg="mod">
            <ac:chgData name="Bohms, H.M. (Michel)" userId="f0b80a2c-ca6a-4850-9433-81e4d17ec5c1" providerId="ADAL" clId="{FCB448EA-6AB6-4D36-914C-E7A4A5CE42CA}" dt="2021-10-26T14:41:04.450" v="6027" actId="20577"/>
            <ac:spMkLst>
              <pc:docMk/>
              <pc:sldMasterMk cId="3269313947" sldId="2147483814"/>
              <pc:sldLayoutMk cId="3920624049" sldId="2147483837"/>
              <ac:spMk id="2" creationId="{56C41506-527A-4B6C-8154-DA0BD0D0477D}"/>
            </ac:spMkLst>
          </pc:spChg>
          <pc:spChg chg="mod">
            <ac:chgData name="Bohms, H.M. (Michel)" userId="f0b80a2c-ca6a-4850-9433-81e4d17ec5c1" providerId="ADAL" clId="{FCB448EA-6AB6-4D36-914C-E7A4A5CE42CA}" dt="2021-10-26T14:41:04.441" v="6021" actId="790"/>
            <ac:spMkLst>
              <pc:docMk/>
              <pc:sldMasterMk cId="3269313947" sldId="2147483814"/>
              <pc:sldLayoutMk cId="3920624049" sldId="2147483837"/>
              <ac:spMk id="3" creationId="{00000000-0000-0000-0000-000000000000}"/>
            </ac:spMkLst>
          </pc:spChg>
          <pc:spChg chg="mod">
            <ac:chgData name="Bohms, H.M. (Michel)" userId="f0b80a2c-ca6a-4850-9433-81e4d17ec5c1" providerId="ADAL" clId="{FCB448EA-6AB6-4D36-914C-E7A4A5CE42CA}" dt="2021-10-26T14:41:04.452" v="6028" actId="790"/>
            <ac:spMkLst>
              <pc:docMk/>
              <pc:sldMasterMk cId="3269313947" sldId="2147483814"/>
              <pc:sldLayoutMk cId="3920624049" sldId="2147483837"/>
              <ac:spMk id="4" creationId="{84E9FDE4-1A7F-4A5C-AC53-B36C6F9E0548}"/>
            </ac:spMkLst>
          </pc:spChg>
          <pc:spChg chg="mod">
            <ac:chgData name="Bohms, H.M. (Michel)" userId="f0b80a2c-ca6a-4850-9433-81e4d17ec5c1" providerId="ADAL" clId="{FCB448EA-6AB6-4D36-914C-E7A4A5CE42CA}" dt="2021-10-26T14:41:04.442" v="6022" actId="790"/>
            <ac:spMkLst>
              <pc:docMk/>
              <pc:sldMasterMk cId="3269313947" sldId="2147483814"/>
              <pc:sldLayoutMk cId="3920624049" sldId="2147483837"/>
              <ac:spMk id="5" creationId="{DA6621DD-BDCD-46CA-8A6F-90B3DC62D7E8}"/>
            </ac:spMkLst>
          </pc:spChg>
          <pc:spChg chg="mod">
            <ac:chgData name="Bohms, H.M. (Michel)" userId="f0b80a2c-ca6a-4850-9433-81e4d17ec5c1" providerId="ADAL" clId="{FCB448EA-6AB6-4D36-914C-E7A4A5CE42CA}" dt="2021-10-26T14:41:04.453" v="6029" actId="790"/>
            <ac:spMkLst>
              <pc:docMk/>
              <pc:sldMasterMk cId="3269313947" sldId="2147483814"/>
              <pc:sldLayoutMk cId="3920624049" sldId="2147483837"/>
              <ac:spMk id="6" creationId="{D087FE13-DC03-4A42-925F-D0677F5B0C5C}"/>
            </ac:spMkLst>
          </pc:spChg>
          <pc:spChg chg="mod">
            <ac:chgData name="Bohms, H.M. (Michel)" userId="f0b80a2c-ca6a-4850-9433-81e4d17ec5c1" providerId="ADAL" clId="{FCB448EA-6AB6-4D36-914C-E7A4A5CE42CA}" dt="2021-10-26T14:41:04.445" v="6024" actId="790"/>
            <ac:spMkLst>
              <pc:docMk/>
              <pc:sldMasterMk cId="3269313947" sldId="2147483814"/>
              <pc:sldLayoutMk cId="3920624049" sldId="2147483837"/>
              <ac:spMk id="7" creationId="{5154FA8C-50A8-4470-ACA2-5ABE58D7913E}"/>
            </ac:spMkLst>
          </pc:spChg>
          <pc:spChg chg="mod">
            <ac:chgData name="Bohms, H.M. (Michel)" userId="f0b80a2c-ca6a-4850-9433-81e4d17ec5c1" providerId="ADAL" clId="{FCB448EA-6AB6-4D36-914C-E7A4A5CE42CA}" dt="2021-10-26T14:41:04.455" v="6030" actId="790"/>
            <ac:spMkLst>
              <pc:docMk/>
              <pc:sldMasterMk cId="3269313947" sldId="2147483814"/>
              <pc:sldLayoutMk cId="3920624049" sldId="2147483837"/>
              <ac:spMk id="8" creationId="{08B72B07-1936-49ED-9125-9D212B7EBB92}"/>
            </ac:spMkLst>
          </pc:spChg>
          <pc:spChg chg="mod">
            <ac:chgData name="Bohms, H.M. (Michel)" userId="f0b80a2c-ca6a-4850-9433-81e4d17ec5c1" providerId="ADAL" clId="{FCB448EA-6AB6-4D36-914C-E7A4A5CE42CA}" dt="2021-10-26T14:41:04.444" v="6023" actId="790"/>
            <ac:spMkLst>
              <pc:docMk/>
              <pc:sldMasterMk cId="3269313947" sldId="2147483814"/>
              <pc:sldLayoutMk cId="3920624049" sldId="2147483837"/>
              <ac:spMk id="103" creationId="{683231CA-E564-4317-8817-8643DD571F4D}"/>
            </ac:spMkLst>
          </pc:spChg>
        </pc:sldLayoutChg>
        <pc:sldLayoutChg chg="modSp mod">
          <pc:chgData name="Bohms, H.M. (Michel)" userId="f0b80a2c-ca6a-4850-9433-81e4d17ec5c1" providerId="ADAL" clId="{FCB448EA-6AB6-4D36-914C-E7A4A5CE42CA}" dt="2021-10-26T14:41:04.460" v="6033" actId="790"/>
          <pc:sldLayoutMkLst>
            <pc:docMk/>
            <pc:sldMasterMk cId="3269313947" sldId="2147483814"/>
            <pc:sldLayoutMk cId="1741528405" sldId="2147483838"/>
          </pc:sldLayoutMkLst>
          <pc:spChg chg="mod">
            <ac:chgData name="Bohms, H.M. (Michel)" userId="f0b80a2c-ca6a-4850-9433-81e4d17ec5c1" providerId="ADAL" clId="{FCB448EA-6AB6-4D36-914C-E7A4A5CE42CA}" dt="2021-10-26T14:41:04.457" v="6031" actId="790"/>
            <ac:spMkLst>
              <pc:docMk/>
              <pc:sldMasterMk cId="3269313947" sldId="2147483814"/>
              <pc:sldLayoutMk cId="1741528405" sldId="2147483838"/>
              <ac:spMk id="2" creationId="{00000000-0000-0000-0000-000000000000}"/>
            </ac:spMkLst>
          </pc:spChg>
          <pc:spChg chg="mod">
            <ac:chgData name="Bohms, H.M. (Michel)" userId="f0b80a2c-ca6a-4850-9433-81e4d17ec5c1" providerId="ADAL" clId="{FCB448EA-6AB6-4D36-914C-E7A4A5CE42CA}" dt="2021-10-26T14:41:04.458" v="6032" actId="790"/>
            <ac:spMkLst>
              <pc:docMk/>
              <pc:sldMasterMk cId="3269313947" sldId="2147483814"/>
              <pc:sldLayoutMk cId="1741528405" sldId="2147483838"/>
              <ac:spMk id="3" creationId="{00000000-0000-0000-0000-000000000000}"/>
            </ac:spMkLst>
          </pc:spChg>
          <pc:spChg chg="mod">
            <ac:chgData name="Bohms, H.M. (Michel)" userId="f0b80a2c-ca6a-4850-9433-81e4d17ec5c1" providerId="ADAL" clId="{FCB448EA-6AB6-4D36-914C-E7A4A5CE42CA}" dt="2021-10-26T14:41:04.460" v="6033" actId="790"/>
            <ac:spMkLst>
              <pc:docMk/>
              <pc:sldMasterMk cId="3269313947" sldId="2147483814"/>
              <pc:sldLayoutMk cId="1741528405" sldId="2147483838"/>
              <ac:spMk id="4" creationId="{00000000-0000-0000-0000-000000000000}"/>
            </ac:spMkLst>
          </pc:spChg>
        </pc:sldLayoutChg>
      </pc:sldMasterChg>
      <pc:sldMasterChg chg="modSp mod modSldLayout">
        <pc:chgData name="Bohms, H.M. (Michel)" userId="f0b80a2c-ca6a-4850-9433-81e4d17ec5c1" providerId="ADAL" clId="{FCB448EA-6AB6-4D36-914C-E7A4A5CE42CA}" dt="2021-10-26T14:41:04.737" v="6300"/>
        <pc:sldMasterMkLst>
          <pc:docMk/>
          <pc:sldMasterMk cId="1498219459" sldId="2147483839"/>
        </pc:sldMasterMkLst>
        <pc:spChg chg="mod">
          <ac:chgData name="Bohms, H.M. (Michel)" userId="f0b80a2c-ca6a-4850-9433-81e4d17ec5c1" providerId="ADAL" clId="{FCB448EA-6AB6-4D36-914C-E7A4A5CE42CA}" dt="2021-10-26T14:41:04.468" v="6038" actId="790"/>
          <ac:spMkLst>
            <pc:docMk/>
            <pc:sldMasterMk cId="1498219459" sldId="2147483839"/>
            <ac:spMk id="2" creationId="{00000000-0000-0000-0000-000000000000}"/>
          </ac:spMkLst>
        </pc:spChg>
        <pc:spChg chg="mod">
          <ac:chgData name="Bohms, H.M. (Michel)" userId="f0b80a2c-ca6a-4850-9433-81e4d17ec5c1" providerId="ADAL" clId="{FCB448EA-6AB6-4D36-914C-E7A4A5CE42CA}" dt="2021-10-26T14:41:04.464" v="6035" actId="790"/>
          <ac:spMkLst>
            <pc:docMk/>
            <pc:sldMasterMk cId="1498219459" sldId="2147483839"/>
            <ac:spMk id="3" creationId="{00000000-0000-0000-0000-000000000000}"/>
          </ac:spMkLst>
        </pc:spChg>
        <pc:spChg chg="mod">
          <ac:chgData name="Bohms, H.M. (Michel)" userId="f0b80a2c-ca6a-4850-9433-81e4d17ec5c1" providerId="ADAL" clId="{FCB448EA-6AB6-4D36-914C-E7A4A5CE42CA}" dt="2021-10-26T14:41:04.467" v="6037" actId="790"/>
          <ac:spMkLst>
            <pc:docMk/>
            <pc:sldMasterMk cId="1498219459" sldId="2147483839"/>
            <ac:spMk id="4" creationId="{AF8099B3-10E2-46C1-BF04-AE3AD12B9054}"/>
          </ac:spMkLst>
        </pc:spChg>
        <pc:spChg chg="mod">
          <ac:chgData name="Bohms, H.M. (Michel)" userId="f0b80a2c-ca6a-4850-9433-81e4d17ec5c1" providerId="ADAL" clId="{FCB448EA-6AB6-4D36-914C-E7A4A5CE42CA}" dt="2021-10-26T14:41:04.465" v="6036" actId="790"/>
          <ac:spMkLst>
            <pc:docMk/>
            <pc:sldMasterMk cId="1498219459" sldId="2147483839"/>
            <ac:spMk id="6" creationId="{48A9FB6B-5087-4423-A1CA-6D25601F6E77}"/>
          </ac:spMkLst>
        </pc:spChg>
        <pc:spChg chg="mod">
          <ac:chgData name="Bohms, H.M. (Michel)" userId="f0b80a2c-ca6a-4850-9433-81e4d17ec5c1" providerId="ADAL" clId="{FCB448EA-6AB6-4D36-914C-E7A4A5CE42CA}" dt="2021-10-26T14:41:04.461" v="6034" actId="790"/>
          <ac:spMkLst>
            <pc:docMk/>
            <pc:sldMasterMk cId="1498219459" sldId="2147483839"/>
            <ac:spMk id="9" creationId="{CBEA4851-877C-40F6-B8BA-24A4A19AADE4}"/>
          </ac:spMkLst>
        </pc:spChg>
        <pc:sldLayoutChg chg="modSp mod">
          <pc:chgData name="Bohms, H.M. (Michel)" userId="f0b80a2c-ca6a-4850-9433-81e4d17ec5c1" providerId="ADAL" clId="{FCB448EA-6AB6-4D36-914C-E7A4A5CE42CA}" dt="2021-10-26T14:41:04.479" v="6049"/>
          <pc:sldLayoutMkLst>
            <pc:docMk/>
            <pc:sldMasterMk cId="1498219459" sldId="2147483839"/>
            <pc:sldLayoutMk cId="1516343642" sldId="2147483840"/>
          </pc:sldLayoutMkLst>
          <pc:spChg chg="mod">
            <ac:chgData name="Bohms, H.M. (Michel)" userId="f0b80a2c-ca6a-4850-9433-81e4d17ec5c1" providerId="ADAL" clId="{FCB448EA-6AB6-4D36-914C-E7A4A5CE42CA}" dt="2021-10-26T14:41:04.479" v="6049"/>
            <ac:spMkLst>
              <pc:docMk/>
              <pc:sldMasterMk cId="1498219459" sldId="2147483839"/>
              <pc:sldLayoutMk cId="1516343642" sldId="2147483840"/>
              <ac:spMk id="6" creationId="{00000000-0000-0000-0000-000000000000}"/>
            </ac:spMkLst>
          </pc:spChg>
          <pc:spChg chg="mod">
            <ac:chgData name="Bohms, H.M. (Michel)" userId="f0b80a2c-ca6a-4850-9433-81e4d17ec5c1" providerId="ADAL" clId="{FCB448EA-6AB6-4D36-914C-E7A4A5CE42CA}" dt="2021-10-26T14:41:04.478" v="6047" actId="20577"/>
            <ac:spMkLst>
              <pc:docMk/>
              <pc:sldMasterMk cId="1498219459" sldId="2147483839"/>
              <pc:sldLayoutMk cId="1516343642" sldId="2147483840"/>
              <ac:spMk id="7" creationId="{946905A8-314B-47D6-9A70-0C647876EC1C}"/>
            </ac:spMkLst>
          </pc:spChg>
          <pc:spChg chg="mod">
            <ac:chgData name="Bohms, H.M. (Michel)" userId="f0b80a2c-ca6a-4850-9433-81e4d17ec5c1" providerId="ADAL" clId="{FCB448EA-6AB6-4D36-914C-E7A4A5CE42CA}" dt="2021-10-26T14:41:04.478" v="6048"/>
            <ac:spMkLst>
              <pc:docMk/>
              <pc:sldMasterMk cId="1498219459" sldId="2147483839"/>
              <pc:sldLayoutMk cId="1516343642" sldId="2147483840"/>
              <ac:spMk id="9" creationId="{EF14CB9B-F149-429B-A5C3-71E7B5658D62}"/>
            </ac:spMkLst>
          </pc:spChg>
          <pc:spChg chg="mod">
            <ac:chgData name="Bohms, H.M. (Michel)" userId="f0b80a2c-ca6a-4850-9433-81e4d17ec5c1" providerId="ADAL" clId="{FCB448EA-6AB6-4D36-914C-E7A4A5CE42CA}" dt="2021-10-26T14:41:04.474" v="6044"/>
            <ac:spMkLst>
              <pc:docMk/>
              <pc:sldMasterMk cId="1498219459" sldId="2147483839"/>
              <pc:sldLayoutMk cId="1516343642" sldId="2147483840"/>
              <ac:spMk id="15" creationId="{209E820A-5DE9-4FC3-986A-5D1FB86C8AC7}"/>
            </ac:spMkLst>
          </pc:spChg>
          <pc:spChg chg="mod">
            <ac:chgData name="Bohms, H.M. (Michel)" userId="f0b80a2c-ca6a-4850-9433-81e4d17ec5c1" providerId="ADAL" clId="{FCB448EA-6AB6-4D36-914C-E7A4A5CE42CA}" dt="2021-10-26T14:41:04.470" v="6040"/>
            <ac:spMkLst>
              <pc:docMk/>
              <pc:sldMasterMk cId="1498219459" sldId="2147483839"/>
              <pc:sldLayoutMk cId="1516343642" sldId="2147483840"/>
              <ac:spMk id="144" creationId="{35F05C4C-6075-4158-98BE-256211DC58AE}"/>
            </ac:spMkLst>
          </pc:spChg>
          <pc:spChg chg="mod">
            <ac:chgData name="Bohms, H.M. (Michel)" userId="f0b80a2c-ca6a-4850-9433-81e4d17ec5c1" providerId="ADAL" clId="{FCB448EA-6AB6-4D36-914C-E7A4A5CE42CA}" dt="2021-10-26T14:41:04.471" v="6041"/>
            <ac:spMkLst>
              <pc:docMk/>
              <pc:sldMasterMk cId="1498219459" sldId="2147483839"/>
              <pc:sldLayoutMk cId="1516343642" sldId="2147483840"/>
              <ac:spMk id="147" creationId="{B7047D21-55FE-4B63-B1D8-8A610FAEFAF5}"/>
            </ac:spMkLst>
          </pc:spChg>
          <pc:spChg chg="mod">
            <ac:chgData name="Bohms, H.M. (Michel)" userId="f0b80a2c-ca6a-4850-9433-81e4d17ec5c1" providerId="ADAL" clId="{FCB448EA-6AB6-4D36-914C-E7A4A5CE42CA}" dt="2021-10-26T14:41:04.470" v="6039" actId="790"/>
            <ac:spMkLst>
              <pc:docMk/>
              <pc:sldMasterMk cId="1498219459" sldId="2147483839"/>
              <pc:sldLayoutMk cId="1516343642" sldId="2147483840"/>
              <ac:spMk id="148" creationId="{4A1F86EE-56C2-4FC7-A5E3-4FF8BAE206B8}"/>
            </ac:spMkLst>
          </pc:spChg>
          <pc:spChg chg="mod">
            <ac:chgData name="Bohms, H.M. (Michel)" userId="f0b80a2c-ca6a-4850-9433-81e4d17ec5c1" providerId="ADAL" clId="{FCB448EA-6AB6-4D36-914C-E7A4A5CE42CA}" dt="2021-10-26T14:41:04.473" v="6043" actId="790"/>
            <ac:spMkLst>
              <pc:docMk/>
              <pc:sldMasterMk cId="1498219459" sldId="2147483839"/>
              <pc:sldLayoutMk cId="1516343642" sldId="2147483840"/>
              <ac:spMk id="152" creationId="{FC38A077-DCB9-4498-8DB4-E60250F49476}"/>
            </ac:spMkLst>
          </pc:spChg>
          <pc:spChg chg="mod">
            <ac:chgData name="Bohms, H.M. (Michel)" userId="f0b80a2c-ca6a-4850-9433-81e4d17ec5c1" providerId="ADAL" clId="{FCB448EA-6AB6-4D36-914C-E7A4A5CE42CA}" dt="2021-10-26T14:41:04.472" v="6042" actId="790"/>
            <ac:spMkLst>
              <pc:docMk/>
              <pc:sldMasterMk cId="1498219459" sldId="2147483839"/>
              <pc:sldLayoutMk cId="1516343642" sldId="2147483840"/>
              <ac:spMk id="153" creationId="{4C9593A0-481A-4577-845D-CDCE33B1CEB4}"/>
            </ac:spMkLst>
          </pc:spChg>
        </pc:sldLayoutChg>
        <pc:sldLayoutChg chg="modSp mod">
          <pc:chgData name="Bohms, H.M. (Michel)" userId="f0b80a2c-ca6a-4850-9433-81e4d17ec5c1" providerId="ADAL" clId="{FCB448EA-6AB6-4D36-914C-E7A4A5CE42CA}" dt="2021-10-26T14:41:04.489" v="6068" actId="790"/>
          <pc:sldLayoutMkLst>
            <pc:docMk/>
            <pc:sldMasterMk cId="1498219459" sldId="2147483839"/>
            <pc:sldLayoutMk cId="552960707" sldId="2147483841"/>
          </pc:sldLayoutMkLst>
          <pc:spChg chg="mod">
            <ac:chgData name="Bohms, H.M. (Michel)" userId="f0b80a2c-ca6a-4850-9433-81e4d17ec5c1" providerId="ADAL" clId="{FCB448EA-6AB6-4D36-914C-E7A4A5CE42CA}" dt="2021-10-26T14:41:04.481" v="6051"/>
            <ac:spMkLst>
              <pc:docMk/>
              <pc:sldMasterMk cId="1498219459" sldId="2147483839"/>
              <pc:sldLayoutMk cId="552960707" sldId="2147483841"/>
              <ac:spMk id="3" creationId="{00000000-0000-0000-0000-000000000000}"/>
            </ac:spMkLst>
          </pc:spChg>
          <pc:spChg chg="mod">
            <ac:chgData name="Bohms, H.M. (Michel)" userId="f0b80a2c-ca6a-4850-9433-81e4d17ec5c1" providerId="ADAL" clId="{FCB448EA-6AB6-4D36-914C-E7A4A5CE42CA}" dt="2021-10-26T14:41:04.481" v="6050" actId="790"/>
            <ac:spMkLst>
              <pc:docMk/>
              <pc:sldMasterMk cId="1498219459" sldId="2147483839"/>
              <pc:sldLayoutMk cId="552960707" sldId="2147483841"/>
              <ac:spMk id="5" creationId="{DA6621DD-BDCD-46CA-8A6F-90B3DC62D7E8}"/>
            </ac:spMkLst>
          </pc:spChg>
          <pc:spChg chg="mod">
            <ac:chgData name="Bohms, H.M. (Michel)" userId="f0b80a2c-ca6a-4850-9433-81e4d17ec5c1" providerId="ADAL" clId="{FCB448EA-6AB6-4D36-914C-E7A4A5CE42CA}" dt="2021-10-26T14:41:04.488" v="6067"/>
            <ac:spMkLst>
              <pc:docMk/>
              <pc:sldMasterMk cId="1498219459" sldId="2147483839"/>
              <pc:sldLayoutMk cId="552960707" sldId="2147483841"/>
              <ac:spMk id="6" creationId="{D087FE13-DC03-4A42-925F-D0677F5B0C5C}"/>
            </ac:spMkLst>
          </pc:spChg>
          <pc:spChg chg="mod">
            <ac:chgData name="Bohms, H.M. (Michel)" userId="f0b80a2c-ca6a-4850-9433-81e4d17ec5c1" providerId="ADAL" clId="{FCB448EA-6AB6-4D36-914C-E7A4A5CE42CA}" dt="2021-10-26T14:41:04.489" v="6068" actId="790"/>
            <ac:spMkLst>
              <pc:docMk/>
              <pc:sldMasterMk cId="1498219459" sldId="2147483839"/>
              <pc:sldLayoutMk cId="552960707" sldId="2147483841"/>
              <ac:spMk id="7" creationId="{B76C25E1-07C9-4424-9735-917EC2818459}"/>
            </ac:spMkLst>
          </pc:spChg>
          <pc:spChg chg="mod">
            <ac:chgData name="Bohms, H.M. (Michel)" userId="f0b80a2c-ca6a-4850-9433-81e4d17ec5c1" providerId="ADAL" clId="{FCB448EA-6AB6-4D36-914C-E7A4A5CE42CA}" dt="2021-10-26T14:41:04.482" v="6052"/>
            <ac:spMkLst>
              <pc:docMk/>
              <pc:sldMasterMk cId="1498219459" sldId="2147483839"/>
              <pc:sldLayoutMk cId="552960707" sldId="2147483841"/>
              <ac:spMk id="130" creationId="{09139BB3-0E95-42DB-B5FD-B804238C47E7}"/>
            </ac:spMkLst>
          </pc:spChg>
          <pc:spChg chg="mod">
            <ac:chgData name="Bohms, H.M. (Michel)" userId="f0b80a2c-ca6a-4850-9433-81e4d17ec5c1" providerId="ADAL" clId="{FCB448EA-6AB6-4D36-914C-E7A4A5CE42CA}" dt="2021-10-26T14:41:04.482" v="6053"/>
            <ac:spMkLst>
              <pc:docMk/>
              <pc:sldMasterMk cId="1498219459" sldId="2147483839"/>
              <pc:sldLayoutMk cId="552960707" sldId="2147483841"/>
              <ac:spMk id="131" creationId="{0193F33A-B169-4E6C-A0E4-1C401F03326A}"/>
            </ac:spMkLst>
          </pc:spChg>
          <pc:spChg chg="mod">
            <ac:chgData name="Bohms, H.M. (Michel)" userId="f0b80a2c-ca6a-4850-9433-81e4d17ec5c1" providerId="ADAL" clId="{FCB448EA-6AB6-4D36-914C-E7A4A5CE42CA}" dt="2021-10-26T14:41:04.482" v="6054"/>
            <ac:spMkLst>
              <pc:docMk/>
              <pc:sldMasterMk cId="1498219459" sldId="2147483839"/>
              <pc:sldLayoutMk cId="552960707" sldId="2147483841"/>
              <ac:spMk id="132" creationId="{CFDDF722-2134-44DD-9F42-55A2163355CF}"/>
            </ac:spMkLst>
          </pc:spChg>
          <pc:spChg chg="mod">
            <ac:chgData name="Bohms, H.M. (Michel)" userId="f0b80a2c-ca6a-4850-9433-81e4d17ec5c1" providerId="ADAL" clId="{FCB448EA-6AB6-4D36-914C-E7A4A5CE42CA}" dt="2021-10-26T14:41:04.483" v="6055"/>
            <ac:spMkLst>
              <pc:docMk/>
              <pc:sldMasterMk cId="1498219459" sldId="2147483839"/>
              <pc:sldLayoutMk cId="552960707" sldId="2147483841"/>
              <ac:spMk id="133" creationId="{E2A18408-6710-416E-8413-E2AF616D91BC}"/>
            </ac:spMkLst>
          </pc:spChg>
          <pc:spChg chg="mod">
            <ac:chgData name="Bohms, H.M. (Michel)" userId="f0b80a2c-ca6a-4850-9433-81e4d17ec5c1" providerId="ADAL" clId="{FCB448EA-6AB6-4D36-914C-E7A4A5CE42CA}" dt="2021-10-26T14:41:04.483" v="6056"/>
            <ac:spMkLst>
              <pc:docMk/>
              <pc:sldMasterMk cId="1498219459" sldId="2147483839"/>
              <pc:sldLayoutMk cId="552960707" sldId="2147483841"/>
              <ac:spMk id="134" creationId="{432466DB-08EE-4A9B-B739-16F0BD593113}"/>
            </ac:spMkLst>
          </pc:spChg>
          <pc:spChg chg="mod">
            <ac:chgData name="Bohms, H.M. (Michel)" userId="f0b80a2c-ca6a-4850-9433-81e4d17ec5c1" providerId="ADAL" clId="{FCB448EA-6AB6-4D36-914C-E7A4A5CE42CA}" dt="2021-10-26T14:41:04.484" v="6057"/>
            <ac:spMkLst>
              <pc:docMk/>
              <pc:sldMasterMk cId="1498219459" sldId="2147483839"/>
              <pc:sldLayoutMk cId="552960707" sldId="2147483841"/>
              <ac:spMk id="135" creationId="{FB1B3F49-2D34-4B2A-8143-8FF9313EDD5E}"/>
            </ac:spMkLst>
          </pc:spChg>
          <pc:spChg chg="mod">
            <ac:chgData name="Bohms, H.M. (Michel)" userId="f0b80a2c-ca6a-4850-9433-81e4d17ec5c1" providerId="ADAL" clId="{FCB448EA-6AB6-4D36-914C-E7A4A5CE42CA}" dt="2021-10-26T14:41:04.484" v="6058"/>
            <ac:spMkLst>
              <pc:docMk/>
              <pc:sldMasterMk cId="1498219459" sldId="2147483839"/>
              <pc:sldLayoutMk cId="552960707" sldId="2147483841"/>
              <ac:spMk id="136" creationId="{90076CCB-0A34-4B58-AD13-14B30D4E58E6}"/>
            </ac:spMkLst>
          </pc:spChg>
          <pc:spChg chg="mod">
            <ac:chgData name="Bohms, H.M. (Michel)" userId="f0b80a2c-ca6a-4850-9433-81e4d17ec5c1" providerId="ADAL" clId="{FCB448EA-6AB6-4D36-914C-E7A4A5CE42CA}" dt="2021-10-26T14:41:04.484" v="6059"/>
            <ac:spMkLst>
              <pc:docMk/>
              <pc:sldMasterMk cId="1498219459" sldId="2147483839"/>
              <pc:sldLayoutMk cId="552960707" sldId="2147483841"/>
              <ac:spMk id="137" creationId="{6E4C1E79-BFB4-49E2-B8B4-704FE08A0221}"/>
            </ac:spMkLst>
          </pc:spChg>
          <pc:spChg chg="mod">
            <ac:chgData name="Bohms, H.M. (Michel)" userId="f0b80a2c-ca6a-4850-9433-81e4d17ec5c1" providerId="ADAL" clId="{FCB448EA-6AB6-4D36-914C-E7A4A5CE42CA}" dt="2021-10-26T14:41:04.485" v="6060"/>
            <ac:spMkLst>
              <pc:docMk/>
              <pc:sldMasterMk cId="1498219459" sldId="2147483839"/>
              <pc:sldLayoutMk cId="552960707" sldId="2147483841"/>
              <ac:spMk id="138" creationId="{DC76EBBF-0030-4AA1-BF10-48A92A06B59F}"/>
            </ac:spMkLst>
          </pc:spChg>
          <pc:spChg chg="mod">
            <ac:chgData name="Bohms, H.M. (Michel)" userId="f0b80a2c-ca6a-4850-9433-81e4d17ec5c1" providerId="ADAL" clId="{FCB448EA-6AB6-4D36-914C-E7A4A5CE42CA}" dt="2021-10-26T14:41:04.485" v="6061"/>
            <ac:spMkLst>
              <pc:docMk/>
              <pc:sldMasterMk cId="1498219459" sldId="2147483839"/>
              <pc:sldLayoutMk cId="552960707" sldId="2147483841"/>
              <ac:spMk id="139" creationId="{5017CD28-C2AF-4032-B589-1423BFA89F05}"/>
            </ac:spMkLst>
          </pc:spChg>
          <pc:spChg chg="mod">
            <ac:chgData name="Bohms, H.M. (Michel)" userId="f0b80a2c-ca6a-4850-9433-81e4d17ec5c1" providerId="ADAL" clId="{FCB448EA-6AB6-4D36-914C-E7A4A5CE42CA}" dt="2021-10-26T14:41:04.485" v="6062"/>
            <ac:spMkLst>
              <pc:docMk/>
              <pc:sldMasterMk cId="1498219459" sldId="2147483839"/>
              <pc:sldLayoutMk cId="552960707" sldId="2147483841"/>
              <ac:spMk id="140" creationId="{FBA4AAE8-8D5F-4224-B74C-AFE8DAA7B73B}"/>
            </ac:spMkLst>
          </pc:spChg>
          <pc:spChg chg="mod">
            <ac:chgData name="Bohms, H.M. (Michel)" userId="f0b80a2c-ca6a-4850-9433-81e4d17ec5c1" providerId="ADAL" clId="{FCB448EA-6AB6-4D36-914C-E7A4A5CE42CA}" dt="2021-10-26T14:41:04.486" v="6063"/>
            <ac:spMkLst>
              <pc:docMk/>
              <pc:sldMasterMk cId="1498219459" sldId="2147483839"/>
              <pc:sldLayoutMk cId="552960707" sldId="2147483841"/>
              <ac:spMk id="141" creationId="{6805760E-C026-4BB8-A85F-3C2FF927F6F4}"/>
            </ac:spMkLst>
          </pc:spChg>
          <pc:spChg chg="mod">
            <ac:chgData name="Bohms, H.M. (Michel)" userId="f0b80a2c-ca6a-4850-9433-81e4d17ec5c1" providerId="ADAL" clId="{FCB448EA-6AB6-4D36-914C-E7A4A5CE42CA}" dt="2021-10-26T14:41:04.486" v="6064"/>
            <ac:spMkLst>
              <pc:docMk/>
              <pc:sldMasterMk cId="1498219459" sldId="2147483839"/>
              <pc:sldLayoutMk cId="552960707" sldId="2147483841"/>
              <ac:spMk id="142" creationId="{230160BE-302E-4C96-96A3-7B349A370C8E}"/>
            </ac:spMkLst>
          </pc:spChg>
          <pc:spChg chg="mod">
            <ac:chgData name="Bohms, H.M. (Michel)" userId="f0b80a2c-ca6a-4850-9433-81e4d17ec5c1" providerId="ADAL" clId="{FCB448EA-6AB6-4D36-914C-E7A4A5CE42CA}" dt="2021-10-26T14:41:04.487" v="6065"/>
            <ac:spMkLst>
              <pc:docMk/>
              <pc:sldMasterMk cId="1498219459" sldId="2147483839"/>
              <pc:sldLayoutMk cId="552960707" sldId="2147483841"/>
              <ac:spMk id="143" creationId="{A7A2C18B-31F8-41AE-9CE0-F6E0827E24D3}"/>
            </ac:spMkLst>
          </pc:spChg>
          <pc:spChg chg="mod">
            <ac:chgData name="Bohms, H.M. (Michel)" userId="f0b80a2c-ca6a-4850-9433-81e4d17ec5c1" providerId="ADAL" clId="{FCB448EA-6AB6-4D36-914C-E7A4A5CE42CA}" dt="2021-10-26T14:41:04.487" v="6066"/>
            <ac:spMkLst>
              <pc:docMk/>
              <pc:sldMasterMk cId="1498219459" sldId="2147483839"/>
              <pc:sldLayoutMk cId="552960707" sldId="2147483841"/>
              <ac:spMk id="144" creationId="{5863A4F4-EC3F-4D3A-BA06-224079A5A54A}"/>
            </ac:spMkLst>
          </pc:spChg>
        </pc:sldLayoutChg>
        <pc:sldLayoutChg chg="modSp mod">
          <pc:chgData name="Bohms, H.M. (Michel)" userId="f0b80a2c-ca6a-4850-9433-81e4d17ec5c1" providerId="ADAL" clId="{FCB448EA-6AB6-4D36-914C-E7A4A5CE42CA}" dt="2021-10-26T14:41:04.505" v="6103" actId="790"/>
          <pc:sldLayoutMkLst>
            <pc:docMk/>
            <pc:sldMasterMk cId="1498219459" sldId="2147483839"/>
            <pc:sldLayoutMk cId="730509113" sldId="2147483842"/>
          </pc:sldLayoutMkLst>
          <pc:spChg chg="mod">
            <ac:chgData name="Bohms, H.M. (Michel)" userId="f0b80a2c-ca6a-4850-9433-81e4d17ec5c1" providerId="ADAL" clId="{FCB448EA-6AB6-4D36-914C-E7A4A5CE42CA}" dt="2021-10-26T14:41:04.491" v="6070"/>
            <ac:spMkLst>
              <pc:docMk/>
              <pc:sldMasterMk cId="1498219459" sldId="2147483839"/>
              <pc:sldLayoutMk cId="730509113" sldId="2147483842"/>
              <ac:spMk id="3" creationId="{00000000-0000-0000-0000-000000000000}"/>
            </ac:spMkLst>
          </pc:spChg>
          <pc:spChg chg="mod">
            <ac:chgData name="Bohms, H.M. (Michel)" userId="f0b80a2c-ca6a-4850-9433-81e4d17ec5c1" providerId="ADAL" clId="{FCB448EA-6AB6-4D36-914C-E7A4A5CE42CA}" dt="2021-10-26T14:41:04.490" v="6069" actId="790"/>
            <ac:spMkLst>
              <pc:docMk/>
              <pc:sldMasterMk cId="1498219459" sldId="2147483839"/>
              <pc:sldLayoutMk cId="730509113" sldId="2147483842"/>
              <ac:spMk id="5" creationId="{DA6621DD-BDCD-46CA-8A6F-90B3DC62D7E8}"/>
            </ac:spMkLst>
          </pc:spChg>
          <pc:spChg chg="mod">
            <ac:chgData name="Bohms, H.M. (Michel)" userId="f0b80a2c-ca6a-4850-9433-81e4d17ec5c1" providerId="ADAL" clId="{FCB448EA-6AB6-4D36-914C-E7A4A5CE42CA}" dt="2021-10-26T14:41:04.504" v="6102"/>
            <ac:spMkLst>
              <pc:docMk/>
              <pc:sldMasterMk cId="1498219459" sldId="2147483839"/>
              <pc:sldLayoutMk cId="730509113" sldId="2147483842"/>
              <ac:spMk id="6" creationId="{D087FE13-DC03-4A42-925F-D0677F5B0C5C}"/>
            </ac:spMkLst>
          </pc:spChg>
          <pc:spChg chg="mod">
            <ac:chgData name="Bohms, H.M. (Michel)" userId="f0b80a2c-ca6a-4850-9433-81e4d17ec5c1" providerId="ADAL" clId="{FCB448EA-6AB6-4D36-914C-E7A4A5CE42CA}" dt="2021-10-26T14:41:04.505" v="6103" actId="790"/>
            <ac:spMkLst>
              <pc:docMk/>
              <pc:sldMasterMk cId="1498219459" sldId="2147483839"/>
              <pc:sldLayoutMk cId="730509113" sldId="2147483842"/>
              <ac:spMk id="7" creationId="{8DF4131D-4D75-4BED-8DFA-0D0179676F7F}"/>
            </ac:spMkLst>
          </pc:spChg>
          <pc:spChg chg="mod">
            <ac:chgData name="Bohms, H.M. (Michel)" userId="f0b80a2c-ca6a-4850-9433-81e4d17ec5c1" providerId="ADAL" clId="{FCB448EA-6AB6-4D36-914C-E7A4A5CE42CA}" dt="2021-10-26T14:41:04.498" v="6086"/>
            <ac:spMkLst>
              <pc:docMk/>
              <pc:sldMasterMk cId="1498219459" sldId="2147483839"/>
              <pc:sldLayoutMk cId="730509113" sldId="2147483842"/>
              <ac:spMk id="37" creationId="{159BAF31-401A-4522-8239-DF2606BF8C84}"/>
            </ac:spMkLst>
          </pc:spChg>
          <pc:spChg chg="mod">
            <ac:chgData name="Bohms, H.M. (Michel)" userId="f0b80a2c-ca6a-4850-9433-81e4d17ec5c1" providerId="ADAL" clId="{FCB448EA-6AB6-4D36-914C-E7A4A5CE42CA}" dt="2021-10-26T14:41:04.498" v="6087"/>
            <ac:spMkLst>
              <pc:docMk/>
              <pc:sldMasterMk cId="1498219459" sldId="2147483839"/>
              <pc:sldLayoutMk cId="730509113" sldId="2147483842"/>
              <ac:spMk id="38" creationId="{7699DD38-CBE1-49F3-B134-D210BF837DBC}"/>
            </ac:spMkLst>
          </pc:spChg>
          <pc:spChg chg="mod">
            <ac:chgData name="Bohms, H.M. (Michel)" userId="f0b80a2c-ca6a-4850-9433-81e4d17ec5c1" providerId="ADAL" clId="{FCB448EA-6AB6-4D36-914C-E7A4A5CE42CA}" dt="2021-10-26T14:41:04.498" v="6088"/>
            <ac:spMkLst>
              <pc:docMk/>
              <pc:sldMasterMk cId="1498219459" sldId="2147483839"/>
              <pc:sldLayoutMk cId="730509113" sldId="2147483842"/>
              <ac:spMk id="39" creationId="{139E2BA3-2E7E-4A78-9EC4-D3DAD4BBE7B0}"/>
            </ac:spMkLst>
          </pc:spChg>
          <pc:spChg chg="mod">
            <ac:chgData name="Bohms, H.M. (Michel)" userId="f0b80a2c-ca6a-4850-9433-81e4d17ec5c1" providerId="ADAL" clId="{FCB448EA-6AB6-4D36-914C-E7A4A5CE42CA}" dt="2021-10-26T14:41:04.499" v="6089"/>
            <ac:spMkLst>
              <pc:docMk/>
              <pc:sldMasterMk cId="1498219459" sldId="2147483839"/>
              <pc:sldLayoutMk cId="730509113" sldId="2147483842"/>
              <ac:spMk id="40" creationId="{38FB84D3-2688-4F98-9FA5-C5F2C41CB727}"/>
            </ac:spMkLst>
          </pc:spChg>
          <pc:spChg chg="mod">
            <ac:chgData name="Bohms, H.M. (Michel)" userId="f0b80a2c-ca6a-4850-9433-81e4d17ec5c1" providerId="ADAL" clId="{FCB448EA-6AB6-4D36-914C-E7A4A5CE42CA}" dt="2021-10-26T14:41:04.499" v="6090"/>
            <ac:spMkLst>
              <pc:docMk/>
              <pc:sldMasterMk cId="1498219459" sldId="2147483839"/>
              <pc:sldLayoutMk cId="730509113" sldId="2147483842"/>
              <ac:spMk id="41" creationId="{00A315A9-D390-4556-A3F2-7E26F96CB535}"/>
            </ac:spMkLst>
          </pc:spChg>
          <pc:spChg chg="mod">
            <ac:chgData name="Bohms, H.M. (Michel)" userId="f0b80a2c-ca6a-4850-9433-81e4d17ec5c1" providerId="ADAL" clId="{FCB448EA-6AB6-4D36-914C-E7A4A5CE42CA}" dt="2021-10-26T14:41:04.500" v="6091"/>
            <ac:spMkLst>
              <pc:docMk/>
              <pc:sldMasterMk cId="1498219459" sldId="2147483839"/>
              <pc:sldLayoutMk cId="730509113" sldId="2147483842"/>
              <ac:spMk id="42" creationId="{549A183C-5680-4674-966F-9F9037BAB937}"/>
            </ac:spMkLst>
          </pc:spChg>
          <pc:spChg chg="mod">
            <ac:chgData name="Bohms, H.M. (Michel)" userId="f0b80a2c-ca6a-4850-9433-81e4d17ec5c1" providerId="ADAL" clId="{FCB448EA-6AB6-4D36-914C-E7A4A5CE42CA}" dt="2021-10-26T14:41:04.500" v="6092"/>
            <ac:spMkLst>
              <pc:docMk/>
              <pc:sldMasterMk cId="1498219459" sldId="2147483839"/>
              <pc:sldLayoutMk cId="730509113" sldId="2147483842"/>
              <ac:spMk id="43" creationId="{CFC607E6-BA85-4065-910B-042AA1A77F40}"/>
            </ac:spMkLst>
          </pc:spChg>
          <pc:spChg chg="mod">
            <ac:chgData name="Bohms, H.M. (Michel)" userId="f0b80a2c-ca6a-4850-9433-81e4d17ec5c1" providerId="ADAL" clId="{FCB448EA-6AB6-4D36-914C-E7A4A5CE42CA}" dt="2021-10-26T14:41:04.501" v="6093"/>
            <ac:spMkLst>
              <pc:docMk/>
              <pc:sldMasterMk cId="1498219459" sldId="2147483839"/>
              <pc:sldLayoutMk cId="730509113" sldId="2147483842"/>
              <ac:spMk id="44" creationId="{943BB5C3-FAA3-48A0-941A-CC3CDDD055B8}"/>
            </ac:spMkLst>
          </pc:spChg>
          <pc:spChg chg="mod">
            <ac:chgData name="Bohms, H.M. (Michel)" userId="f0b80a2c-ca6a-4850-9433-81e4d17ec5c1" providerId="ADAL" clId="{FCB448EA-6AB6-4D36-914C-E7A4A5CE42CA}" dt="2021-10-26T14:41:04.501" v="6094"/>
            <ac:spMkLst>
              <pc:docMk/>
              <pc:sldMasterMk cId="1498219459" sldId="2147483839"/>
              <pc:sldLayoutMk cId="730509113" sldId="2147483842"/>
              <ac:spMk id="45" creationId="{EF601F0D-CE41-43DA-B00B-A7D60F7DA54D}"/>
            </ac:spMkLst>
          </pc:spChg>
          <pc:spChg chg="mod">
            <ac:chgData name="Bohms, H.M. (Michel)" userId="f0b80a2c-ca6a-4850-9433-81e4d17ec5c1" providerId="ADAL" clId="{FCB448EA-6AB6-4D36-914C-E7A4A5CE42CA}" dt="2021-10-26T14:41:04.502" v="6095"/>
            <ac:spMkLst>
              <pc:docMk/>
              <pc:sldMasterMk cId="1498219459" sldId="2147483839"/>
              <pc:sldLayoutMk cId="730509113" sldId="2147483842"/>
              <ac:spMk id="46" creationId="{E1D3C620-65F9-41B7-AA68-735B7415C21E}"/>
            </ac:spMkLst>
          </pc:spChg>
          <pc:spChg chg="mod">
            <ac:chgData name="Bohms, H.M. (Michel)" userId="f0b80a2c-ca6a-4850-9433-81e4d17ec5c1" providerId="ADAL" clId="{FCB448EA-6AB6-4D36-914C-E7A4A5CE42CA}" dt="2021-10-26T14:41:04.502" v="6096"/>
            <ac:spMkLst>
              <pc:docMk/>
              <pc:sldMasterMk cId="1498219459" sldId="2147483839"/>
              <pc:sldLayoutMk cId="730509113" sldId="2147483842"/>
              <ac:spMk id="47" creationId="{3C04333A-416D-4964-954C-3521DDB3317E}"/>
            </ac:spMkLst>
          </pc:spChg>
          <pc:spChg chg="mod">
            <ac:chgData name="Bohms, H.M. (Michel)" userId="f0b80a2c-ca6a-4850-9433-81e4d17ec5c1" providerId="ADAL" clId="{FCB448EA-6AB6-4D36-914C-E7A4A5CE42CA}" dt="2021-10-26T14:41:04.502" v="6097"/>
            <ac:spMkLst>
              <pc:docMk/>
              <pc:sldMasterMk cId="1498219459" sldId="2147483839"/>
              <pc:sldLayoutMk cId="730509113" sldId="2147483842"/>
              <ac:spMk id="48" creationId="{4FC49E30-4FA8-4F0A-944A-6C1A822C18A5}"/>
            </ac:spMkLst>
          </pc:spChg>
          <pc:spChg chg="mod">
            <ac:chgData name="Bohms, H.M. (Michel)" userId="f0b80a2c-ca6a-4850-9433-81e4d17ec5c1" providerId="ADAL" clId="{FCB448EA-6AB6-4D36-914C-E7A4A5CE42CA}" dt="2021-10-26T14:41:04.503" v="6098"/>
            <ac:spMkLst>
              <pc:docMk/>
              <pc:sldMasterMk cId="1498219459" sldId="2147483839"/>
              <pc:sldLayoutMk cId="730509113" sldId="2147483842"/>
              <ac:spMk id="49" creationId="{8E23D2B4-97F7-4CE2-BC69-CEC7CBDC49ED}"/>
            </ac:spMkLst>
          </pc:spChg>
          <pc:spChg chg="mod">
            <ac:chgData name="Bohms, H.M. (Michel)" userId="f0b80a2c-ca6a-4850-9433-81e4d17ec5c1" providerId="ADAL" clId="{FCB448EA-6AB6-4D36-914C-E7A4A5CE42CA}" dt="2021-10-26T14:41:04.503" v="6099"/>
            <ac:spMkLst>
              <pc:docMk/>
              <pc:sldMasterMk cId="1498219459" sldId="2147483839"/>
              <pc:sldLayoutMk cId="730509113" sldId="2147483842"/>
              <ac:spMk id="50" creationId="{B98D1A3C-5F1B-4B81-8873-18B6470606EC}"/>
            </ac:spMkLst>
          </pc:spChg>
          <pc:spChg chg="mod">
            <ac:chgData name="Bohms, H.M. (Michel)" userId="f0b80a2c-ca6a-4850-9433-81e4d17ec5c1" providerId="ADAL" clId="{FCB448EA-6AB6-4D36-914C-E7A4A5CE42CA}" dt="2021-10-26T14:41:04.504" v="6100"/>
            <ac:spMkLst>
              <pc:docMk/>
              <pc:sldMasterMk cId="1498219459" sldId="2147483839"/>
              <pc:sldLayoutMk cId="730509113" sldId="2147483842"/>
              <ac:spMk id="51" creationId="{B29D1E31-7886-4731-8E0D-12B2188B6ACE}"/>
            </ac:spMkLst>
          </pc:spChg>
          <pc:spChg chg="mod">
            <ac:chgData name="Bohms, H.M. (Michel)" userId="f0b80a2c-ca6a-4850-9433-81e4d17ec5c1" providerId="ADAL" clId="{FCB448EA-6AB6-4D36-914C-E7A4A5CE42CA}" dt="2021-10-26T14:41:04.504" v="6101"/>
            <ac:spMkLst>
              <pc:docMk/>
              <pc:sldMasterMk cId="1498219459" sldId="2147483839"/>
              <pc:sldLayoutMk cId="730509113" sldId="2147483842"/>
              <ac:spMk id="52" creationId="{A338A0D5-3C79-4D00-BF67-5930E6B0A414}"/>
            </ac:spMkLst>
          </pc:spChg>
          <pc:spChg chg="mod">
            <ac:chgData name="Bohms, H.M. (Michel)" userId="f0b80a2c-ca6a-4850-9433-81e4d17ec5c1" providerId="ADAL" clId="{FCB448EA-6AB6-4D36-914C-E7A4A5CE42CA}" dt="2021-10-26T14:41:04.491" v="6071"/>
            <ac:spMkLst>
              <pc:docMk/>
              <pc:sldMasterMk cId="1498219459" sldId="2147483839"/>
              <pc:sldLayoutMk cId="730509113" sldId="2147483842"/>
              <ac:spMk id="130" creationId="{09139BB3-0E95-42DB-B5FD-B804238C47E7}"/>
            </ac:spMkLst>
          </pc:spChg>
          <pc:spChg chg="mod">
            <ac:chgData name="Bohms, H.M. (Michel)" userId="f0b80a2c-ca6a-4850-9433-81e4d17ec5c1" providerId="ADAL" clId="{FCB448EA-6AB6-4D36-914C-E7A4A5CE42CA}" dt="2021-10-26T14:41:04.492" v="6072"/>
            <ac:spMkLst>
              <pc:docMk/>
              <pc:sldMasterMk cId="1498219459" sldId="2147483839"/>
              <pc:sldLayoutMk cId="730509113" sldId="2147483842"/>
              <ac:spMk id="131" creationId="{0193F33A-B169-4E6C-A0E4-1C401F03326A}"/>
            </ac:spMkLst>
          </pc:spChg>
          <pc:spChg chg="mod">
            <ac:chgData name="Bohms, H.M. (Michel)" userId="f0b80a2c-ca6a-4850-9433-81e4d17ec5c1" providerId="ADAL" clId="{FCB448EA-6AB6-4D36-914C-E7A4A5CE42CA}" dt="2021-10-26T14:41:04.492" v="6073"/>
            <ac:spMkLst>
              <pc:docMk/>
              <pc:sldMasterMk cId="1498219459" sldId="2147483839"/>
              <pc:sldLayoutMk cId="730509113" sldId="2147483842"/>
              <ac:spMk id="132" creationId="{CFDDF722-2134-44DD-9F42-55A2163355CF}"/>
            </ac:spMkLst>
          </pc:spChg>
          <pc:spChg chg="mod">
            <ac:chgData name="Bohms, H.M. (Michel)" userId="f0b80a2c-ca6a-4850-9433-81e4d17ec5c1" providerId="ADAL" clId="{FCB448EA-6AB6-4D36-914C-E7A4A5CE42CA}" dt="2021-10-26T14:41:04.492" v="6074"/>
            <ac:spMkLst>
              <pc:docMk/>
              <pc:sldMasterMk cId="1498219459" sldId="2147483839"/>
              <pc:sldLayoutMk cId="730509113" sldId="2147483842"/>
              <ac:spMk id="133" creationId="{E2A18408-6710-416E-8413-E2AF616D91BC}"/>
            </ac:spMkLst>
          </pc:spChg>
          <pc:spChg chg="mod">
            <ac:chgData name="Bohms, H.M. (Michel)" userId="f0b80a2c-ca6a-4850-9433-81e4d17ec5c1" providerId="ADAL" clId="{FCB448EA-6AB6-4D36-914C-E7A4A5CE42CA}" dt="2021-10-26T14:41:04.493" v="6075"/>
            <ac:spMkLst>
              <pc:docMk/>
              <pc:sldMasterMk cId="1498219459" sldId="2147483839"/>
              <pc:sldLayoutMk cId="730509113" sldId="2147483842"/>
              <ac:spMk id="134" creationId="{432466DB-08EE-4A9B-B739-16F0BD593113}"/>
            </ac:spMkLst>
          </pc:spChg>
          <pc:spChg chg="mod">
            <ac:chgData name="Bohms, H.M. (Michel)" userId="f0b80a2c-ca6a-4850-9433-81e4d17ec5c1" providerId="ADAL" clId="{FCB448EA-6AB6-4D36-914C-E7A4A5CE42CA}" dt="2021-10-26T14:41:04.493" v="6076"/>
            <ac:spMkLst>
              <pc:docMk/>
              <pc:sldMasterMk cId="1498219459" sldId="2147483839"/>
              <pc:sldLayoutMk cId="730509113" sldId="2147483842"/>
              <ac:spMk id="135" creationId="{FB1B3F49-2D34-4B2A-8143-8FF9313EDD5E}"/>
            </ac:spMkLst>
          </pc:spChg>
          <pc:spChg chg="mod">
            <ac:chgData name="Bohms, H.M. (Michel)" userId="f0b80a2c-ca6a-4850-9433-81e4d17ec5c1" providerId="ADAL" clId="{FCB448EA-6AB6-4D36-914C-E7A4A5CE42CA}" dt="2021-10-26T14:41:04.494" v="6077"/>
            <ac:spMkLst>
              <pc:docMk/>
              <pc:sldMasterMk cId="1498219459" sldId="2147483839"/>
              <pc:sldLayoutMk cId="730509113" sldId="2147483842"/>
              <ac:spMk id="136" creationId="{90076CCB-0A34-4B58-AD13-14B30D4E58E6}"/>
            </ac:spMkLst>
          </pc:spChg>
          <pc:spChg chg="mod">
            <ac:chgData name="Bohms, H.M. (Michel)" userId="f0b80a2c-ca6a-4850-9433-81e4d17ec5c1" providerId="ADAL" clId="{FCB448EA-6AB6-4D36-914C-E7A4A5CE42CA}" dt="2021-10-26T14:41:04.494" v="6078"/>
            <ac:spMkLst>
              <pc:docMk/>
              <pc:sldMasterMk cId="1498219459" sldId="2147483839"/>
              <pc:sldLayoutMk cId="730509113" sldId="2147483842"/>
              <ac:spMk id="137" creationId="{6E4C1E79-BFB4-49E2-B8B4-704FE08A0221}"/>
            </ac:spMkLst>
          </pc:spChg>
          <pc:spChg chg="mod">
            <ac:chgData name="Bohms, H.M. (Michel)" userId="f0b80a2c-ca6a-4850-9433-81e4d17ec5c1" providerId="ADAL" clId="{FCB448EA-6AB6-4D36-914C-E7A4A5CE42CA}" dt="2021-10-26T14:41:04.494" v="6079"/>
            <ac:spMkLst>
              <pc:docMk/>
              <pc:sldMasterMk cId="1498219459" sldId="2147483839"/>
              <pc:sldLayoutMk cId="730509113" sldId="2147483842"/>
              <ac:spMk id="138" creationId="{DC76EBBF-0030-4AA1-BF10-48A92A06B59F}"/>
            </ac:spMkLst>
          </pc:spChg>
          <pc:spChg chg="mod">
            <ac:chgData name="Bohms, H.M. (Michel)" userId="f0b80a2c-ca6a-4850-9433-81e4d17ec5c1" providerId="ADAL" clId="{FCB448EA-6AB6-4D36-914C-E7A4A5CE42CA}" dt="2021-10-26T14:41:04.495" v="6080"/>
            <ac:spMkLst>
              <pc:docMk/>
              <pc:sldMasterMk cId="1498219459" sldId="2147483839"/>
              <pc:sldLayoutMk cId="730509113" sldId="2147483842"/>
              <ac:spMk id="139" creationId="{5017CD28-C2AF-4032-B589-1423BFA89F05}"/>
            </ac:spMkLst>
          </pc:spChg>
          <pc:spChg chg="mod">
            <ac:chgData name="Bohms, H.M. (Michel)" userId="f0b80a2c-ca6a-4850-9433-81e4d17ec5c1" providerId="ADAL" clId="{FCB448EA-6AB6-4D36-914C-E7A4A5CE42CA}" dt="2021-10-26T14:41:04.495" v="6081"/>
            <ac:spMkLst>
              <pc:docMk/>
              <pc:sldMasterMk cId="1498219459" sldId="2147483839"/>
              <pc:sldLayoutMk cId="730509113" sldId="2147483842"/>
              <ac:spMk id="140" creationId="{FBA4AAE8-8D5F-4224-B74C-AFE8DAA7B73B}"/>
            </ac:spMkLst>
          </pc:spChg>
          <pc:spChg chg="mod">
            <ac:chgData name="Bohms, H.M. (Michel)" userId="f0b80a2c-ca6a-4850-9433-81e4d17ec5c1" providerId="ADAL" clId="{FCB448EA-6AB6-4D36-914C-E7A4A5CE42CA}" dt="2021-10-26T14:41:04.496" v="6082"/>
            <ac:spMkLst>
              <pc:docMk/>
              <pc:sldMasterMk cId="1498219459" sldId="2147483839"/>
              <pc:sldLayoutMk cId="730509113" sldId="2147483842"/>
              <ac:spMk id="141" creationId="{6805760E-C026-4BB8-A85F-3C2FF927F6F4}"/>
            </ac:spMkLst>
          </pc:spChg>
          <pc:spChg chg="mod">
            <ac:chgData name="Bohms, H.M. (Michel)" userId="f0b80a2c-ca6a-4850-9433-81e4d17ec5c1" providerId="ADAL" clId="{FCB448EA-6AB6-4D36-914C-E7A4A5CE42CA}" dt="2021-10-26T14:41:04.496" v="6083"/>
            <ac:spMkLst>
              <pc:docMk/>
              <pc:sldMasterMk cId="1498219459" sldId="2147483839"/>
              <pc:sldLayoutMk cId="730509113" sldId="2147483842"/>
              <ac:spMk id="142" creationId="{230160BE-302E-4C96-96A3-7B349A370C8E}"/>
            </ac:spMkLst>
          </pc:spChg>
          <pc:spChg chg="mod">
            <ac:chgData name="Bohms, H.M. (Michel)" userId="f0b80a2c-ca6a-4850-9433-81e4d17ec5c1" providerId="ADAL" clId="{FCB448EA-6AB6-4D36-914C-E7A4A5CE42CA}" dt="2021-10-26T14:41:04.497" v="6084"/>
            <ac:spMkLst>
              <pc:docMk/>
              <pc:sldMasterMk cId="1498219459" sldId="2147483839"/>
              <pc:sldLayoutMk cId="730509113" sldId="2147483842"/>
              <ac:spMk id="143" creationId="{A7A2C18B-31F8-41AE-9CE0-F6E0827E24D3}"/>
            </ac:spMkLst>
          </pc:spChg>
          <pc:spChg chg="mod">
            <ac:chgData name="Bohms, H.M. (Michel)" userId="f0b80a2c-ca6a-4850-9433-81e4d17ec5c1" providerId="ADAL" clId="{FCB448EA-6AB6-4D36-914C-E7A4A5CE42CA}" dt="2021-10-26T14:41:04.497" v="6085"/>
            <ac:spMkLst>
              <pc:docMk/>
              <pc:sldMasterMk cId="1498219459" sldId="2147483839"/>
              <pc:sldLayoutMk cId="730509113" sldId="2147483842"/>
              <ac:spMk id="144" creationId="{5863A4F4-EC3F-4D3A-BA06-224079A5A54A}"/>
            </ac:spMkLst>
          </pc:spChg>
        </pc:sldLayoutChg>
        <pc:sldLayoutChg chg="modSp mod">
          <pc:chgData name="Bohms, H.M. (Michel)" userId="f0b80a2c-ca6a-4850-9433-81e4d17ec5c1" providerId="ADAL" clId="{FCB448EA-6AB6-4D36-914C-E7A4A5CE42CA}" dt="2021-10-26T14:41:04.517" v="6125" actId="790"/>
          <pc:sldLayoutMkLst>
            <pc:docMk/>
            <pc:sldMasterMk cId="1498219459" sldId="2147483839"/>
            <pc:sldLayoutMk cId="1481688618" sldId="2147483843"/>
          </pc:sldLayoutMkLst>
          <pc:spChg chg="mod">
            <ac:chgData name="Bohms, H.M. (Michel)" userId="f0b80a2c-ca6a-4850-9433-81e4d17ec5c1" providerId="ADAL" clId="{FCB448EA-6AB6-4D36-914C-E7A4A5CE42CA}" dt="2021-10-26T14:41:04.517" v="6125" actId="790"/>
            <ac:spMkLst>
              <pc:docMk/>
              <pc:sldMasterMk cId="1498219459" sldId="2147483839"/>
              <pc:sldLayoutMk cId="1481688618" sldId="2147483843"/>
              <ac:spMk id="3" creationId="{EFCCF823-7238-4294-BB30-94DBE70D63E2}"/>
            </ac:spMkLst>
          </pc:spChg>
          <pc:spChg chg="mod">
            <ac:chgData name="Bohms, H.M. (Michel)" userId="f0b80a2c-ca6a-4850-9433-81e4d17ec5c1" providerId="ADAL" clId="{FCB448EA-6AB6-4D36-914C-E7A4A5CE42CA}" dt="2021-10-26T14:41:04.508" v="6107" actId="790"/>
            <ac:spMkLst>
              <pc:docMk/>
              <pc:sldMasterMk cId="1498219459" sldId="2147483839"/>
              <pc:sldLayoutMk cId="1481688618" sldId="2147483843"/>
              <ac:spMk id="5" creationId="{DA6621DD-BDCD-46CA-8A6F-90B3DC62D7E8}"/>
            </ac:spMkLst>
          </pc:spChg>
          <pc:spChg chg="mod">
            <ac:chgData name="Bohms, H.M. (Michel)" userId="f0b80a2c-ca6a-4850-9433-81e4d17ec5c1" providerId="ADAL" clId="{FCB448EA-6AB6-4D36-914C-E7A4A5CE42CA}" dt="2021-10-26T14:41:04.516" v="6124"/>
            <ac:spMkLst>
              <pc:docMk/>
              <pc:sldMasterMk cId="1498219459" sldId="2147483839"/>
              <pc:sldLayoutMk cId="1481688618" sldId="2147483843"/>
              <ac:spMk id="6" creationId="{D087FE13-DC03-4A42-925F-D0677F5B0C5C}"/>
            </ac:spMkLst>
          </pc:spChg>
          <pc:spChg chg="mod">
            <ac:chgData name="Bohms, H.M. (Michel)" userId="f0b80a2c-ca6a-4850-9433-81e4d17ec5c1" providerId="ADAL" clId="{FCB448EA-6AB6-4D36-914C-E7A4A5CE42CA}" dt="2021-10-26T14:41:04.507" v="6106"/>
            <ac:spMkLst>
              <pc:docMk/>
              <pc:sldMasterMk cId="1498219459" sldId="2147483839"/>
              <pc:sldLayoutMk cId="1481688618" sldId="2147483843"/>
              <ac:spMk id="111" creationId="{861D1119-6588-4798-BC08-253A6E15E209}"/>
            </ac:spMkLst>
          </pc:spChg>
          <pc:spChg chg="mod">
            <ac:chgData name="Bohms, H.M. (Michel)" userId="f0b80a2c-ca6a-4850-9433-81e4d17ec5c1" providerId="ADAL" clId="{FCB448EA-6AB6-4D36-914C-E7A4A5CE42CA}" dt="2021-10-26T14:41:04.509" v="6108"/>
            <ac:spMkLst>
              <pc:docMk/>
              <pc:sldMasterMk cId="1498219459" sldId="2147483839"/>
              <pc:sldLayoutMk cId="1481688618" sldId="2147483843"/>
              <ac:spMk id="194" creationId="{38DAAFB3-FE3F-42B4-8C88-5F57FE159942}"/>
            </ac:spMkLst>
          </pc:spChg>
          <pc:spChg chg="mod">
            <ac:chgData name="Bohms, H.M. (Michel)" userId="f0b80a2c-ca6a-4850-9433-81e4d17ec5c1" providerId="ADAL" clId="{FCB448EA-6AB6-4D36-914C-E7A4A5CE42CA}" dt="2021-10-26T14:41:04.509" v="6109"/>
            <ac:spMkLst>
              <pc:docMk/>
              <pc:sldMasterMk cId="1498219459" sldId="2147483839"/>
              <pc:sldLayoutMk cId="1481688618" sldId="2147483843"/>
              <ac:spMk id="196" creationId="{63194F65-4913-4057-BB8C-63650510F928}"/>
            </ac:spMkLst>
          </pc:spChg>
          <pc:spChg chg="mod">
            <ac:chgData name="Bohms, H.M. (Michel)" userId="f0b80a2c-ca6a-4850-9433-81e4d17ec5c1" providerId="ADAL" clId="{FCB448EA-6AB6-4D36-914C-E7A4A5CE42CA}" dt="2021-10-26T14:41:04.510" v="6110"/>
            <ac:spMkLst>
              <pc:docMk/>
              <pc:sldMasterMk cId="1498219459" sldId="2147483839"/>
              <pc:sldLayoutMk cId="1481688618" sldId="2147483843"/>
              <ac:spMk id="198" creationId="{EDFBFD0F-E3DF-40DE-A4EA-70517F0C31D4}"/>
            </ac:spMkLst>
          </pc:spChg>
          <pc:spChg chg="mod">
            <ac:chgData name="Bohms, H.M. (Michel)" userId="f0b80a2c-ca6a-4850-9433-81e4d17ec5c1" providerId="ADAL" clId="{FCB448EA-6AB6-4D36-914C-E7A4A5CE42CA}" dt="2021-10-26T14:41:04.510" v="6111"/>
            <ac:spMkLst>
              <pc:docMk/>
              <pc:sldMasterMk cId="1498219459" sldId="2147483839"/>
              <pc:sldLayoutMk cId="1481688618" sldId="2147483843"/>
              <ac:spMk id="199" creationId="{AA1338BD-D74F-4D33-A0AA-732C5CEECEE6}"/>
            </ac:spMkLst>
          </pc:spChg>
          <pc:spChg chg="mod">
            <ac:chgData name="Bohms, H.M. (Michel)" userId="f0b80a2c-ca6a-4850-9433-81e4d17ec5c1" providerId="ADAL" clId="{FCB448EA-6AB6-4D36-914C-E7A4A5CE42CA}" dt="2021-10-26T14:41:04.511" v="6112"/>
            <ac:spMkLst>
              <pc:docMk/>
              <pc:sldMasterMk cId="1498219459" sldId="2147483839"/>
              <pc:sldLayoutMk cId="1481688618" sldId="2147483843"/>
              <ac:spMk id="202" creationId="{D8BD77BF-EE76-4C86-8C42-AAED35B3ECEF}"/>
            </ac:spMkLst>
          </pc:spChg>
          <pc:spChg chg="mod">
            <ac:chgData name="Bohms, H.M. (Michel)" userId="f0b80a2c-ca6a-4850-9433-81e4d17ec5c1" providerId="ADAL" clId="{FCB448EA-6AB6-4D36-914C-E7A4A5CE42CA}" dt="2021-10-26T14:41:04.511" v="6113"/>
            <ac:spMkLst>
              <pc:docMk/>
              <pc:sldMasterMk cId="1498219459" sldId="2147483839"/>
              <pc:sldLayoutMk cId="1481688618" sldId="2147483843"/>
              <ac:spMk id="205" creationId="{1CADDF18-E1F3-4688-B673-DA01A82C35DA}"/>
            </ac:spMkLst>
          </pc:spChg>
          <pc:spChg chg="mod">
            <ac:chgData name="Bohms, H.M. (Michel)" userId="f0b80a2c-ca6a-4850-9433-81e4d17ec5c1" providerId="ADAL" clId="{FCB448EA-6AB6-4D36-914C-E7A4A5CE42CA}" dt="2021-10-26T14:41:04.511" v="6114"/>
            <ac:spMkLst>
              <pc:docMk/>
              <pc:sldMasterMk cId="1498219459" sldId="2147483839"/>
              <pc:sldLayoutMk cId="1481688618" sldId="2147483843"/>
              <ac:spMk id="206" creationId="{52D8BE35-EE34-483E-9F61-B3B506AB2D23}"/>
            </ac:spMkLst>
          </pc:spChg>
          <pc:spChg chg="mod">
            <ac:chgData name="Bohms, H.M. (Michel)" userId="f0b80a2c-ca6a-4850-9433-81e4d17ec5c1" providerId="ADAL" clId="{FCB448EA-6AB6-4D36-914C-E7A4A5CE42CA}" dt="2021-10-26T14:41:04.512" v="6115"/>
            <ac:spMkLst>
              <pc:docMk/>
              <pc:sldMasterMk cId="1498219459" sldId="2147483839"/>
              <pc:sldLayoutMk cId="1481688618" sldId="2147483843"/>
              <ac:spMk id="207" creationId="{5E7A15D2-B2DE-4272-B195-FEACB5039ADA}"/>
            </ac:spMkLst>
          </pc:spChg>
          <pc:spChg chg="mod">
            <ac:chgData name="Bohms, H.M. (Michel)" userId="f0b80a2c-ca6a-4850-9433-81e4d17ec5c1" providerId="ADAL" clId="{FCB448EA-6AB6-4D36-914C-E7A4A5CE42CA}" dt="2021-10-26T14:41:04.512" v="6116"/>
            <ac:spMkLst>
              <pc:docMk/>
              <pc:sldMasterMk cId="1498219459" sldId="2147483839"/>
              <pc:sldLayoutMk cId="1481688618" sldId="2147483843"/>
              <ac:spMk id="209" creationId="{838BD367-3AB3-4103-B0B3-41A6FB16CA0D}"/>
            </ac:spMkLst>
          </pc:spChg>
          <pc:spChg chg="mod">
            <ac:chgData name="Bohms, H.M. (Michel)" userId="f0b80a2c-ca6a-4850-9433-81e4d17ec5c1" providerId="ADAL" clId="{FCB448EA-6AB6-4D36-914C-E7A4A5CE42CA}" dt="2021-10-26T14:41:04.513" v="6117"/>
            <ac:spMkLst>
              <pc:docMk/>
              <pc:sldMasterMk cId="1498219459" sldId="2147483839"/>
              <pc:sldLayoutMk cId="1481688618" sldId="2147483843"/>
              <ac:spMk id="210" creationId="{9D885620-24E7-4EED-92BA-D84C42CA9FE8}"/>
            </ac:spMkLst>
          </pc:spChg>
          <pc:spChg chg="mod">
            <ac:chgData name="Bohms, H.M. (Michel)" userId="f0b80a2c-ca6a-4850-9433-81e4d17ec5c1" providerId="ADAL" clId="{FCB448EA-6AB6-4D36-914C-E7A4A5CE42CA}" dt="2021-10-26T14:41:04.514" v="6118"/>
            <ac:spMkLst>
              <pc:docMk/>
              <pc:sldMasterMk cId="1498219459" sldId="2147483839"/>
              <pc:sldLayoutMk cId="1481688618" sldId="2147483843"/>
              <ac:spMk id="211" creationId="{FF8C5A71-C2E3-4782-84CC-3FFEAB0CE736}"/>
            </ac:spMkLst>
          </pc:spChg>
          <pc:spChg chg="mod">
            <ac:chgData name="Bohms, H.M. (Michel)" userId="f0b80a2c-ca6a-4850-9433-81e4d17ec5c1" providerId="ADAL" clId="{FCB448EA-6AB6-4D36-914C-E7A4A5CE42CA}" dt="2021-10-26T14:41:04.514" v="6119"/>
            <ac:spMkLst>
              <pc:docMk/>
              <pc:sldMasterMk cId="1498219459" sldId="2147483839"/>
              <pc:sldLayoutMk cId="1481688618" sldId="2147483843"/>
              <ac:spMk id="212" creationId="{C5FF5094-5908-416A-AD8F-E96EC6C96AB9}"/>
            </ac:spMkLst>
          </pc:spChg>
          <pc:spChg chg="mod">
            <ac:chgData name="Bohms, H.M. (Michel)" userId="f0b80a2c-ca6a-4850-9433-81e4d17ec5c1" providerId="ADAL" clId="{FCB448EA-6AB6-4D36-914C-E7A4A5CE42CA}" dt="2021-10-26T14:41:04.515" v="6120"/>
            <ac:spMkLst>
              <pc:docMk/>
              <pc:sldMasterMk cId="1498219459" sldId="2147483839"/>
              <pc:sldLayoutMk cId="1481688618" sldId="2147483843"/>
              <ac:spMk id="272" creationId="{DE4556A3-849B-4A2C-8A2B-B908E27280C5}"/>
            </ac:spMkLst>
          </pc:spChg>
          <pc:spChg chg="mod">
            <ac:chgData name="Bohms, H.M. (Michel)" userId="f0b80a2c-ca6a-4850-9433-81e4d17ec5c1" providerId="ADAL" clId="{FCB448EA-6AB6-4D36-914C-E7A4A5CE42CA}" dt="2021-10-26T14:41:04.515" v="6121"/>
            <ac:spMkLst>
              <pc:docMk/>
              <pc:sldMasterMk cId="1498219459" sldId="2147483839"/>
              <pc:sldLayoutMk cId="1481688618" sldId="2147483843"/>
              <ac:spMk id="273" creationId="{93978440-5C6F-4E40-B7A0-064D56F28AF1}"/>
            </ac:spMkLst>
          </pc:spChg>
          <pc:spChg chg="mod">
            <ac:chgData name="Bohms, H.M. (Michel)" userId="f0b80a2c-ca6a-4850-9433-81e4d17ec5c1" providerId="ADAL" clId="{FCB448EA-6AB6-4D36-914C-E7A4A5CE42CA}" dt="2021-10-26T14:41:04.516" v="6122"/>
            <ac:spMkLst>
              <pc:docMk/>
              <pc:sldMasterMk cId="1498219459" sldId="2147483839"/>
              <pc:sldLayoutMk cId="1481688618" sldId="2147483843"/>
              <ac:spMk id="274" creationId="{84A8634B-D8A6-4674-AAB3-24ED46A52627}"/>
            </ac:spMkLst>
          </pc:spChg>
          <pc:spChg chg="mod">
            <ac:chgData name="Bohms, H.M. (Michel)" userId="f0b80a2c-ca6a-4850-9433-81e4d17ec5c1" providerId="ADAL" clId="{FCB448EA-6AB6-4D36-914C-E7A4A5CE42CA}" dt="2021-10-26T14:41:04.516" v="6123"/>
            <ac:spMkLst>
              <pc:docMk/>
              <pc:sldMasterMk cId="1498219459" sldId="2147483839"/>
              <pc:sldLayoutMk cId="1481688618" sldId="2147483843"/>
              <ac:spMk id="275" creationId="{74919392-F96F-4465-8B04-8F0F0CC042D1}"/>
            </ac:spMkLst>
          </pc:spChg>
        </pc:sldLayoutChg>
        <pc:sldLayoutChg chg="modSp mod">
          <pc:chgData name="Bohms, H.M. (Michel)" userId="f0b80a2c-ca6a-4850-9433-81e4d17ec5c1" providerId="ADAL" clId="{FCB448EA-6AB6-4D36-914C-E7A4A5CE42CA}" dt="2021-10-26T14:41:04.526" v="6131" actId="790"/>
          <pc:sldLayoutMkLst>
            <pc:docMk/>
            <pc:sldMasterMk cId="1498219459" sldId="2147483839"/>
            <pc:sldLayoutMk cId="3808776681" sldId="2147483844"/>
          </pc:sldLayoutMkLst>
          <pc:spChg chg="mod">
            <ac:chgData name="Bohms, H.M. (Michel)" userId="f0b80a2c-ca6a-4850-9433-81e4d17ec5c1" providerId="ADAL" clId="{FCB448EA-6AB6-4D36-914C-E7A4A5CE42CA}" dt="2021-10-26T14:41:04.525" v="6130" actId="790"/>
            <ac:spMkLst>
              <pc:docMk/>
              <pc:sldMasterMk cId="1498219459" sldId="2147483839"/>
              <pc:sldLayoutMk cId="3808776681" sldId="2147483844"/>
              <ac:spMk id="8" creationId="{D33624B2-EE21-4FD3-9444-4542956651AA}"/>
            </ac:spMkLst>
          </pc:spChg>
          <pc:spChg chg="mod">
            <ac:chgData name="Bohms, H.M. (Michel)" userId="f0b80a2c-ca6a-4850-9433-81e4d17ec5c1" providerId="ADAL" clId="{FCB448EA-6AB6-4D36-914C-E7A4A5CE42CA}" dt="2021-10-26T14:41:04.520" v="6127" actId="790"/>
            <ac:spMkLst>
              <pc:docMk/>
              <pc:sldMasterMk cId="1498219459" sldId="2147483839"/>
              <pc:sldLayoutMk cId="3808776681" sldId="2147483844"/>
              <ac:spMk id="10" creationId="{9C6D722F-8680-4071-9123-21F371291D9E}"/>
            </ac:spMkLst>
          </pc:spChg>
          <pc:spChg chg="mod">
            <ac:chgData name="Bohms, H.M. (Michel)" userId="f0b80a2c-ca6a-4850-9433-81e4d17ec5c1" providerId="ADAL" clId="{FCB448EA-6AB6-4D36-914C-E7A4A5CE42CA}" dt="2021-10-26T14:41:04.519" v="6126" actId="790"/>
            <ac:spMkLst>
              <pc:docMk/>
              <pc:sldMasterMk cId="1498219459" sldId="2147483839"/>
              <pc:sldLayoutMk cId="3808776681" sldId="2147483844"/>
              <ac:spMk id="11" creationId="{AA692845-3CAE-4344-A741-2AFCF32F8547}"/>
            </ac:spMkLst>
          </pc:spChg>
          <pc:spChg chg="mod">
            <ac:chgData name="Bohms, H.M. (Michel)" userId="f0b80a2c-ca6a-4850-9433-81e4d17ec5c1" providerId="ADAL" clId="{FCB448EA-6AB6-4D36-914C-E7A4A5CE42CA}" dt="2021-10-26T14:41:04.526" v="6131" actId="790"/>
            <ac:spMkLst>
              <pc:docMk/>
              <pc:sldMasterMk cId="1498219459" sldId="2147483839"/>
              <pc:sldLayoutMk cId="3808776681" sldId="2147483844"/>
              <ac:spMk id="31" creationId="{4FD1D93D-B6C4-4842-923B-938AE2927FD3}"/>
            </ac:spMkLst>
          </pc:spChg>
          <pc:spChg chg="mod">
            <ac:chgData name="Bohms, H.M. (Michel)" userId="f0b80a2c-ca6a-4850-9433-81e4d17ec5c1" providerId="ADAL" clId="{FCB448EA-6AB6-4D36-914C-E7A4A5CE42CA}" dt="2021-10-26T14:41:04.523" v="6129" actId="790"/>
            <ac:spMkLst>
              <pc:docMk/>
              <pc:sldMasterMk cId="1498219459" sldId="2147483839"/>
              <pc:sldLayoutMk cId="3808776681" sldId="2147483844"/>
              <ac:spMk id="33" creationId="{5A73AC90-7B0E-4421-91F5-76C415F2E67A}"/>
            </ac:spMkLst>
          </pc:spChg>
          <pc:spChg chg="mod">
            <ac:chgData name="Bohms, H.M. (Michel)" userId="f0b80a2c-ca6a-4850-9433-81e4d17ec5c1" providerId="ADAL" clId="{FCB448EA-6AB6-4D36-914C-E7A4A5CE42CA}" dt="2021-10-26T14:41:04.522" v="6128" actId="790"/>
            <ac:spMkLst>
              <pc:docMk/>
              <pc:sldMasterMk cId="1498219459" sldId="2147483839"/>
              <pc:sldLayoutMk cId="3808776681" sldId="2147483844"/>
              <ac:spMk id="34" creationId="{2BEB1C6B-58D2-436E-8830-CF31BEE16320}"/>
            </ac:spMkLst>
          </pc:spChg>
        </pc:sldLayoutChg>
        <pc:sldLayoutChg chg="modSp mod">
          <pc:chgData name="Bohms, H.M. (Michel)" userId="f0b80a2c-ca6a-4850-9433-81e4d17ec5c1" providerId="ADAL" clId="{FCB448EA-6AB6-4D36-914C-E7A4A5CE42CA}" dt="2021-10-26T14:41:04.538" v="6139" actId="790"/>
          <pc:sldLayoutMkLst>
            <pc:docMk/>
            <pc:sldMasterMk cId="1498219459" sldId="2147483839"/>
            <pc:sldLayoutMk cId="3224299700" sldId="2147483845"/>
          </pc:sldLayoutMkLst>
          <pc:spChg chg="mod">
            <ac:chgData name="Bohms, H.M. (Michel)" userId="f0b80a2c-ca6a-4850-9433-81e4d17ec5c1" providerId="ADAL" clId="{FCB448EA-6AB6-4D36-914C-E7A4A5CE42CA}" dt="2021-10-26T14:41:04.534" v="6136" actId="790"/>
            <ac:spMkLst>
              <pc:docMk/>
              <pc:sldMasterMk cId="1498219459" sldId="2147483839"/>
              <pc:sldLayoutMk cId="3224299700" sldId="2147483845"/>
              <ac:spMk id="2" creationId="{7CC36E00-0246-4589-B488-F17248583425}"/>
            </ac:spMkLst>
          </pc:spChg>
          <pc:spChg chg="mod">
            <ac:chgData name="Bohms, H.M. (Michel)" userId="f0b80a2c-ca6a-4850-9433-81e4d17ec5c1" providerId="ADAL" clId="{FCB448EA-6AB6-4D36-914C-E7A4A5CE42CA}" dt="2021-10-26T14:41:04.528" v="6132" actId="790"/>
            <ac:spMkLst>
              <pc:docMk/>
              <pc:sldMasterMk cId="1498219459" sldId="2147483839"/>
              <pc:sldLayoutMk cId="3224299700" sldId="2147483845"/>
              <ac:spMk id="3" creationId="{00000000-0000-0000-0000-000000000000}"/>
            </ac:spMkLst>
          </pc:spChg>
          <pc:spChg chg="mod">
            <ac:chgData name="Bohms, H.M. (Michel)" userId="f0b80a2c-ca6a-4850-9433-81e4d17ec5c1" providerId="ADAL" clId="{FCB448EA-6AB6-4D36-914C-E7A4A5CE42CA}" dt="2021-10-26T14:41:04.536" v="6137" actId="790"/>
            <ac:spMkLst>
              <pc:docMk/>
              <pc:sldMasterMk cId="1498219459" sldId="2147483839"/>
              <pc:sldLayoutMk cId="3224299700" sldId="2147483845"/>
              <ac:spMk id="4" creationId="{84E9FDE4-1A7F-4A5C-AC53-B36C6F9E0548}"/>
            </ac:spMkLst>
          </pc:spChg>
          <pc:spChg chg="mod">
            <ac:chgData name="Bohms, H.M. (Michel)" userId="f0b80a2c-ca6a-4850-9433-81e4d17ec5c1" providerId="ADAL" clId="{FCB448EA-6AB6-4D36-914C-E7A4A5CE42CA}" dt="2021-10-26T14:41:04.530" v="6133" actId="790"/>
            <ac:spMkLst>
              <pc:docMk/>
              <pc:sldMasterMk cId="1498219459" sldId="2147483839"/>
              <pc:sldLayoutMk cId="3224299700" sldId="2147483845"/>
              <ac:spMk id="5" creationId="{DA6621DD-BDCD-46CA-8A6F-90B3DC62D7E8}"/>
            </ac:spMkLst>
          </pc:spChg>
          <pc:spChg chg="mod">
            <ac:chgData name="Bohms, H.M. (Michel)" userId="f0b80a2c-ca6a-4850-9433-81e4d17ec5c1" providerId="ADAL" clId="{FCB448EA-6AB6-4D36-914C-E7A4A5CE42CA}" dt="2021-10-26T14:41:04.537" v="6138" actId="790"/>
            <ac:spMkLst>
              <pc:docMk/>
              <pc:sldMasterMk cId="1498219459" sldId="2147483839"/>
              <pc:sldLayoutMk cId="3224299700" sldId="2147483845"/>
              <ac:spMk id="6" creationId="{D087FE13-DC03-4A42-925F-D0677F5B0C5C}"/>
            </ac:spMkLst>
          </pc:spChg>
          <pc:spChg chg="mod">
            <ac:chgData name="Bohms, H.M. (Michel)" userId="f0b80a2c-ca6a-4850-9433-81e4d17ec5c1" providerId="ADAL" clId="{FCB448EA-6AB6-4D36-914C-E7A4A5CE42CA}" dt="2021-10-26T14:41:04.533" v="6135" actId="790"/>
            <ac:spMkLst>
              <pc:docMk/>
              <pc:sldMasterMk cId="1498219459" sldId="2147483839"/>
              <pc:sldLayoutMk cId="3224299700" sldId="2147483845"/>
              <ac:spMk id="7" creationId="{5154FA8C-50A8-4470-ACA2-5ABE58D7913E}"/>
            </ac:spMkLst>
          </pc:spChg>
          <pc:spChg chg="mod">
            <ac:chgData name="Bohms, H.M. (Michel)" userId="f0b80a2c-ca6a-4850-9433-81e4d17ec5c1" providerId="ADAL" clId="{FCB448EA-6AB6-4D36-914C-E7A4A5CE42CA}" dt="2021-10-26T14:41:04.538" v="6139" actId="790"/>
            <ac:spMkLst>
              <pc:docMk/>
              <pc:sldMasterMk cId="1498219459" sldId="2147483839"/>
              <pc:sldLayoutMk cId="3224299700" sldId="2147483845"/>
              <ac:spMk id="8" creationId="{08B72B07-1936-49ED-9125-9D212B7EBB92}"/>
            </ac:spMkLst>
          </pc:spChg>
          <pc:spChg chg="mod">
            <ac:chgData name="Bohms, H.M. (Michel)" userId="f0b80a2c-ca6a-4850-9433-81e4d17ec5c1" providerId="ADAL" clId="{FCB448EA-6AB6-4D36-914C-E7A4A5CE42CA}" dt="2021-10-26T14:41:04.531" v="6134" actId="790"/>
            <ac:spMkLst>
              <pc:docMk/>
              <pc:sldMasterMk cId="1498219459" sldId="2147483839"/>
              <pc:sldLayoutMk cId="3224299700" sldId="2147483845"/>
              <ac:spMk id="103" creationId="{683231CA-E564-4317-8817-8643DD571F4D}"/>
            </ac:spMkLst>
          </pc:spChg>
        </pc:sldLayoutChg>
        <pc:sldLayoutChg chg="modSp mod">
          <pc:chgData name="Bohms, H.M. (Michel)" userId="f0b80a2c-ca6a-4850-9433-81e4d17ec5c1" providerId="ADAL" clId="{FCB448EA-6AB6-4D36-914C-E7A4A5CE42CA}" dt="2021-10-26T14:41:04.553" v="6148" actId="790"/>
          <pc:sldLayoutMkLst>
            <pc:docMk/>
            <pc:sldMasterMk cId="1498219459" sldId="2147483839"/>
            <pc:sldLayoutMk cId="1400892905" sldId="2147483846"/>
          </pc:sldLayoutMkLst>
          <pc:spChg chg="mod">
            <ac:chgData name="Bohms, H.M. (Michel)" userId="f0b80a2c-ca6a-4850-9433-81e4d17ec5c1" providerId="ADAL" clId="{FCB448EA-6AB6-4D36-914C-E7A4A5CE42CA}" dt="2021-10-26T14:41:04.550" v="6146" actId="790"/>
            <ac:spMkLst>
              <pc:docMk/>
              <pc:sldMasterMk cId="1498219459" sldId="2147483839"/>
              <pc:sldLayoutMk cId="1400892905" sldId="2147483846"/>
              <ac:spMk id="2" creationId="{85E5B63B-737B-4ED0-9D1C-6EF631E4C587}"/>
            </ac:spMkLst>
          </pc:spChg>
          <pc:spChg chg="mod">
            <ac:chgData name="Bohms, H.M. (Michel)" userId="f0b80a2c-ca6a-4850-9433-81e4d17ec5c1" providerId="ADAL" clId="{FCB448EA-6AB6-4D36-914C-E7A4A5CE42CA}" dt="2021-10-26T14:41:04.546" v="6144" actId="790"/>
            <ac:spMkLst>
              <pc:docMk/>
              <pc:sldMasterMk cId="1498219459" sldId="2147483839"/>
              <pc:sldLayoutMk cId="1400892905" sldId="2147483846"/>
              <ac:spMk id="3" creationId="{ED12B838-4EBF-44B3-96A3-36FE4C106877}"/>
            </ac:spMkLst>
          </pc:spChg>
          <pc:spChg chg="mod">
            <ac:chgData name="Bohms, H.M. (Michel)" userId="f0b80a2c-ca6a-4850-9433-81e4d17ec5c1" providerId="ADAL" clId="{FCB448EA-6AB6-4D36-914C-E7A4A5CE42CA}" dt="2021-10-26T14:41:04.553" v="6148" actId="790"/>
            <ac:spMkLst>
              <pc:docMk/>
              <pc:sldMasterMk cId="1498219459" sldId="2147483839"/>
              <pc:sldLayoutMk cId="1400892905" sldId="2147483846"/>
              <ac:spMk id="4" creationId="{EBFCA198-B405-434C-BDB0-38D5BBFCB906}"/>
            </ac:spMkLst>
          </pc:spChg>
          <pc:spChg chg="mod">
            <ac:chgData name="Bohms, H.M. (Michel)" userId="f0b80a2c-ca6a-4850-9433-81e4d17ec5c1" providerId="ADAL" clId="{FCB448EA-6AB6-4D36-914C-E7A4A5CE42CA}" dt="2021-10-26T14:41:04.548" v="6145" actId="790"/>
            <ac:spMkLst>
              <pc:docMk/>
              <pc:sldMasterMk cId="1498219459" sldId="2147483839"/>
              <pc:sldLayoutMk cId="1400892905" sldId="2147483846"/>
              <ac:spMk id="5" creationId="{346F6343-BF0C-45C5-8131-6B001C7D364F}"/>
            </ac:spMkLst>
          </pc:spChg>
          <pc:spChg chg="mod">
            <ac:chgData name="Bohms, H.M. (Michel)" userId="f0b80a2c-ca6a-4850-9433-81e4d17ec5c1" providerId="ADAL" clId="{FCB448EA-6AB6-4D36-914C-E7A4A5CE42CA}" dt="2021-10-26T14:41:04.551" v="6147" actId="790"/>
            <ac:spMkLst>
              <pc:docMk/>
              <pc:sldMasterMk cId="1498219459" sldId="2147483839"/>
              <pc:sldLayoutMk cId="1400892905" sldId="2147483846"/>
              <ac:spMk id="14" creationId="{45D054C6-955F-4524-B419-8433FE6D93D0}"/>
            </ac:spMkLst>
          </pc:spChg>
          <pc:spChg chg="mod">
            <ac:chgData name="Bohms, H.M. (Michel)" userId="f0b80a2c-ca6a-4850-9433-81e4d17ec5c1" providerId="ADAL" clId="{FCB448EA-6AB6-4D36-914C-E7A4A5CE42CA}" dt="2021-10-26T14:41:04.545" v="6143" actId="790"/>
            <ac:spMkLst>
              <pc:docMk/>
              <pc:sldMasterMk cId="1498219459" sldId="2147483839"/>
              <pc:sldLayoutMk cId="1400892905" sldId="2147483846"/>
              <ac:spMk id="15" creationId="{9FDA7449-64DA-4D83-8198-E1195E045EAA}"/>
            </ac:spMkLst>
          </pc:spChg>
          <pc:spChg chg="mod">
            <ac:chgData name="Bohms, H.M. (Michel)" userId="f0b80a2c-ca6a-4850-9433-81e4d17ec5c1" providerId="ADAL" clId="{FCB448EA-6AB6-4D36-914C-E7A4A5CE42CA}" dt="2021-10-26T14:41:04.540" v="6140" actId="790"/>
            <ac:spMkLst>
              <pc:docMk/>
              <pc:sldMasterMk cId="1498219459" sldId="2147483839"/>
              <pc:sldLayoutMk cId="1400892905" sldId="2147483846"/>
              <ac:spMk id="88" creationId="{8D3ABCD5-39BE-458B-B7CF-6498BB983A72}"/>
            </ac:spMkLst>
          </pc:spChg>
          <pc:spChg chg="mod">
            <ac:chgData name="Bohms, H.M. (Michel)" userId="f0b80a2c-ca6a-4850-9433-81e4d17ec5c1" providerId="ADAL" clId="{FCB448EA-6AB6-4D36-914C-E7A4A5CE42CA}" dt="2021-10-26T14:41:04.541" v="6141" actId="790"/>
            <ac:spMkLst>
              <pc:docMk/>
              <pc:sldMasterMk cId="1498219459" sldId="2147483839"/>
              <pc:sldLayoutMk cId="1400892905" sldId="2147483846"/>
              <ac:spMk id="151" creationId="{5CFE7F97-2109-4DE1-997E-438DDA5BA466}"/>
            </ac:spMkLst>
          </pc:spChg>
          <pc:spChg chg="mod">
            <ac:chgData name="Bohms, H.M. (Michel)" userId="f0b80a2c-ca6a-4850-9433-81e4d17ec5c1" providerId="ADAL" clId="{FCB448EA-6AB6-4D36-914C-E7A4A5CE42CA}" dt="2021-10-26T14:41:04.543" v="6142" actId="790"/>
            <ac:spMkLst>
              <pc:docMk/>
              <pc:sldMasterMk cId="1498219459" sldId="2147483839"/>
              <pc:sldLayoutMk cId="1400892905" sldId="2147483846"/>
              <ac:spMk id="200" creationId="{CF022E84-EA7B-4026-848E-672D4DD41118}"/>
            </ac:spMkLst>
          </pc:spChg>
        </pc:sldLayoutChg>
        <pc:sldLayoutChg chg="modSp mod">
          <pc:chgData name="Bohms, H.M. (Michel)" userId="f0b80a2c-ca6a-4850-9433-81e4d17ec5c1" providerId="ADAL" clId="{FCB448EA-6AB6-4D36-914C-E7A4A5CE42CA}" dt="2021-10-26T14:41:04.566" v="6157" actId="790"/>
          <pc:sldLayoutMkLst>
            <pc:docMk/>
            <pc:sldMasterMk cId="1498219459" sldId="2147483839"/>
            <pc:sldLayoutMk cId="981583950" sldId="2147483847"/>
          </pc:sldLayoutMkLst>
          <pc:spChg chg="mod">
            <ac:chgData name="Bohms, H.M. (Michel)" userId="f0b80a2c-ca6a-4850-9433-81e4d17ec5c1" providerId="ADAL" clId="{FCB448EA-6AB6-4D36-914C-E7A4A5CE42CA}" dt="2021-10-26T14:41:04.563" v="6155" actId="790"/>
            <ac:spMkLst>
              <pc:docMk/>
              <pc:sldMasterMk cId="1498219459" sldId="2147483839"/>
              <pc:sldLayoutMk cId="981583950" sldId="2147483847"/>
              <ac:spMk id="2" creationId="{7F9C49C4-AF35-4216-8F31-B02A1075D709}"/>
            </ac:spMkLst>
          </pc:spChg>
          <pc:spChg chg="mod">
            <ac:chgData name="Bohms, H.M. (Michel)" userId="f0b80a2c-ca6a-4850-9433-81e4d17ec5c1" providerId="ADAL" clId="{FCB448EA-6AB6-4D36-914C-E7A4A5CE42CA}" dt="2021-10-26T14:41:04.560" v="6153" actId="790"/>
            <ac:spMkLst>
              <pc:docMk/>
              <pc:sldMasterMk cId="1498219459" sldId="2147483839"/>
              <pc:sldLayoutMk cId="981583950" sldId="2147483847"/>
              <ac:spMk id="3" creationId="{0D430EB3-20C6-47BB-9818-57BF558573B7}"/>
            </ac:spMkLst>
          </pc:spChg>
          <pc:spChg chg="mod">
            <ac:chgData name="Bohms, H.M. (Michel)" userId="f0b80a2c-ca6a-4850-9433-81e4d17ec5c1" providerId="ADAL" clId="{FCB448EA-6AB6-4D36-914C-E7A4A5CE42CA}" dt="2021-10-26T14:41:04.561" v="6154" actId="790"/>
            <ac:spMkLst>
              <pc:docMk/>
              <pc:sldMasterMk cId="1498219459" sldId="2147483839"/>
              <pc:sldLayoutMk cId="981583950" sldId="2147483847"/>
              <ac:spMk id="4" creationId="{28807BA4-9E8B-4021-A4B6-01A2510E8897}"/>
            </ac:spMkLst>
          </pc:spChg>
          <pc:spChg chg="mod">
            <ac:chgData name="Bohms, H.M. (Michel)" userId="f0b80a2c-ca6a-4850-9433-81e4d17ec5c1" providerId="ADAL" clId="{FCB448EA-6AB6-4D36-914C-E7A4A5CE42CA}" dt="2021-10-26T14:41:04.566" v="6157" actId="790"/>
            <ac:spMkLst>
              <pc:docMk/>
              <pc:sldMasterMk cId="1498219459" sldId="2147483839"/>
              <pc:sldLayoutMk cId="981583950" sldId="2147483847"/>
              <ac:spMk id="5" creationId="{E3AE8D94-FBEC-45F4-9E29-E69D7A23752F}"/>
            </ac:spMkLst>
          </pc:spChg>
          <pc:spChg chg="mod">
            <ac:chgData name="Bohms, H.M. (Michel)" userId="f0b80a2c-ca6a-4850-9433-81e4d17ec5c1" providerId="ADAL" clId="{FCB448EA-6AB6-4D36-914C-E7A4A5CE42CA}" dt="2021-10-26T14:41:04.565" v="6156" actId="790"/>
            <ac:spMkLst>
              <pc:docMk/>
              <pc:sldMasterMk cId="1498219459" sldId="2147483839"/>
              <pc:sldLayoutMk cId="981583950" sldId="2147483847"/>
              <ac:spMk id="11" creationId="{49A542DA-75FE-4413-AC0E-7C8134E2722B}"/>
            </ac:spMkLst>
          </pc:spChg>
          <pc:spChg chg="mod">
            <ac:chgData name="Bohms, H.M. (Michel)" userId="f0b80a2c-ca6a-4850-9433-81e4d17ec5c1" providerId="ADAL" clId="{FCB448EA-6AB6-4D36-914C-E7A4A5CE42CA}" dt="2021-10-26T14:41:04.554" v="6149" actId="790"/>
            <ac:spMkLst>
              <pc:docMk/>
              <pc:sldMasterMk cId="1498219459" sldId="2147483839"/>
              <pc:sldLayoutMk cId="981583950" sldId="2147483847"/>
              <ac:spMk id="120" creationId="{4554CBC1-67C3-40B3-B69E-583693464CAB}"/>
            </ac:spMkLst>
          </pc:spChg>
          <pc:spChg chg="mod">
            <ac:chgData name="Bohms, H.M. (Michel)" userId="f0b80a2c-ca6a-4850-9433-81e4d17ec5c1" providerId="ADAL" clId="{FCB448EA-6AB6-4D36-914C-E7A4A5CE42CA}" dt="2021-10-26T14:41:04.556" v="6150" actId="790"/>
            <ac:spMkLst>
              <pc:docMk/>
              <pc:sldMasterMk cId="1498219459" sldId="2147483839"/>
              <pc:sldLayoutMk cId="981583950" sldId="2147483847"/>
              <ac:spMk id="149" creationId="{E909BB5C-4BBE-4A17-B7C9-9421049DFC83}"/>
            </ac:spMkLst>
          </pc:spChg>
          <pc:spChg chg="mod">
            <ac:chgData name="Bohms, H.M. (Michel)" userId="f0b80a2c-ca6a-4850-9433-81e4d17ec5c1" providerId="ADAL" clId="{FCB448EA-6AB6-4D36-914C-E7A4A5CE42CA}" dt="2021-10-26T14:41:04.558" v="6152" actId="790"/>
            <ac:spMkLst>
              <pc:docMk/>
              <pc:sldMasterMk cId="1498219459" sldId="2147483839"/>
              <pc:sldLayoutMk cId="981583950" sldId="2147483847"/>
              <ac:spMk id="188" creationId="{0913F88F-D24E-4B05-A0C4-5702DF7B6B07}"/>
            </ac:spMkLst>
          </pc:spChg>
          <pc:spChg chg="mod">
            <ac:chgData name="Bohms, H.M. (Michel)" userId="f0b80a2c-ca6a-4850-9433-81e4d17ec5c1" providerId="ADAL" clId="{FCB448EA-6AB6-4D36-914C-E7A4A5CE42CA}" dt="2021-10-26T14:41:04.557" v="6151" actId="790"/>
            <ac:spMkLst>
              <pc:docMk/>
              <pc:sldMasterMk cId="1498219459" sldId="2147483839"/>
              <pc:sldLayoutMk cId="981583950" sldId="2147483847"/>
              <ac:spMk id="194" creationId="{F2F8D9C1-29CC-4621-BC21-3CB89DBCB581}"/>
            </ac:spMkLst>
          </pc:spChg>
        </pc:sldLayoutChg>
        <pc:sldLayoutChg chg="modSp mod">
          <pc:chgData name="Bohms, H.M. (Michel)" userId="f0b80a2c-ca6a-4850-9433-81e4d17ec5c1" providerId="ADAL" clId="{FCB448EA-6AB6-4D36-914C-E7A4A5CE42CA}" dt="2021-10-26T14:41:04.580" v="6166" actId="790"/>
          <pc:sldLayoutMkLst>
            <pc:docMk/>
            <pc:sldMasterMk cId="1498219459" sldId="2147483839"/>
            <pc:sldLayoutMk cId="935674800" sldId="2147483848"/>
          </pc:sldLayoutMkLst>
          <pc:spChg chg="mod">
            <ac:chgData name="Bohms, H.M. (Michel)" userId="f0b80a2c-ca6a-4850-9433-81e4d17ec5c1" providerId="ADAL" clId="{FCB448EA-6AB6-4D36-914C-E7A4A5CE42CA}" dt="2021-10-26T14:41:04.577" v="6164" actId="790"/>
            <ac:spMkLst>
              <pc:docMk/>
              <pc:sldMasterMk cId="1498219459" sldId="2147483839"/>
              <pc:sldLayoutMk cId="935674800" sldId="2147483848"/>
              <ac:spMk id="2" creationId="{CF2C8389-F9C2-4D34-9675-D3F1B363A614}"/>
            </ac:spMkLst>
          </pc:spChg>
          <pc:spChg chg="mod">
            <ac:chgData name="Bohms, H.M. (Michel)" userId="f0b80a2c-ca6a-4850-9433-81e4d17ec5c1" providerId="ADAL" clId="{FCB448EA-6AB6-4D36-914C-E7A4A5CE42CA}" dt="2021-10-26T14:41:04.574" v="6162" actId="790"/>
            <ac:spMkLst>
              <pc:docMk/>
              <pc:sldMasterMk cId="1498219459" sldId="2147483839"/>
              <pc:sldLayoutMk cId="935674800" sldId="2147483848"/>
              <ac:spMk id="3" creationId="{2B7207A5-0C51-46E7-8409-7885FAC1D3DA}"/>
            </ac:spMkLst>
          </pc:spChg>
          <pc:spChg chg="mod">
            <ac:chgData name="Bohms, H.M. (Michel)" userId="f0b80a2c-ca6a-4850-9433-81e4d17ec5c1" providerId="ADAL" clId="{FCB448EA-6AB6-4D36-914C-E7A4A5CE42CA}" dt="2021-10-26T14:41:04.575" v="6163" actId="790"/>
            <ac:spMkLst>
              <pc:docMk/>
              <pc:sldMasterMk cId="1498219459" sldId="2147483839"/>
              <pc:sldLayoutMk cId="935674800" sldId="2147483848"/>
              <ac:spMk id="4" creationId="{FD1A7AF7-8299-4E9B-8E1D-FC50A5120204}"/>
            </ac:spMkLst>
          </pc:spChg>
          <pc:spChg chg="mod">
            <ac:chgData name="Bohms, H.M. (Michel)" userId="f0b80a2c-ca6a-4850-9433-81e4d17ec5c1" providerId="ADAL" clId="{FCB448EA-6AB6-4D36-914C-E7A4A5CE42CA}" dt="2021-10-26T14:41:04.580" v="6166" actId="790"/>
            <ac:spMkLst>
              <pc:docMk/>
              <pc:sldMasterMk cId="1498219459" sldId="2147483839"/>
              <pc:sldLayoutMk cId="935674800" sldId="2147483848"/>
              <ac:spMk id="5" creationId="{A3A6F5FC-F7A7-4338-872F-3F8BF725E3A4}"/>
            </ac:spMkLst>
          </pc:spChg>
          <pc:spChg chg="mod">
            <ac:chgData name="Bohms, H.M. (Michel)" userId="f0b80a2c-ca6a-4850-9433-81e4d17ec5c1" providerId="ADAL" clId="{FCB448EA-6AB6-4D36-914C-E7A4A5CE42CA}" dt="2021-10-26T14:41:04.569" v="6159" actId="790"/>
            <ac:spMkLst>
              <pc:docMk/>
              <pc:sldMasterMk cId="1498219459" sldId="2147483839"/>
              <pc:sldLayoutMk cId="935674800" sldId="2147483848"/>
              <ac:spMk id="12" creationId="{8BD98969-41D6-49E7-8A6D-7119EAC93FB3}"/>
            </ac:spMkLst>
          </pc:spChg>
          <pc:spChg chg="mod">
            <ac:chgData name="Bohms, H.M. (Michel)" userId="f0b80a2c-ca6a-4850-9433-81e4d17ec5c1" providerId="ADAL" clId="{FCB448EA-6AB6-4D36-914C-E7A4A5CE42CA}" dt="2021-10-26T14:41:04.579" v="6165" actId="790"/>
            <ac:spMkLst>
              <pc:docMk/>
              <pc:sldMasterMk cId="1498219459" sldId="2147483839"/>
              <pc:sldLayoutMk cId="935674800" sldId="2147483848"/>
              <ac:spMk id="13" creationId="{E7103454-A8D4-4EB6-8BE7-429690CF0791}"/>
            </ac:spMkLst>
          </pc:spChg>
          <pc:spChg chg="mod">
            <ac:chgData name="Bohms, H.M. (Michel)" userId="f0b80a2c-ca6a-4850-9433-81e4d17ec5c1" providerId="ADAL" clId="{FCB448EA-6AB6-4D36-914C-E7A4A5CE42CA}" dt="2021-10-26T14:41:04.567" v="6158" actId="790"/>
            <ac:spMkLst>
              <pc:docMk/>
              <pc:sldMasterMk cId="1498219459" sldId="2147483839"/>
              <pc:sldLayoutMk cId="935674800" sldId="2147483848"/>
              <ac:spMk id="14" creationId="{63F6DBDF-45EF-45F4-B45A-E829981AB849}"/>
            </ac:spMkLst>
          </pc:spChg>
          <pc:spChg chg="mod">
            <ac:chgData name="Bohms, H.M. (Michel)" userId="f0b80a2c-ca6a-4850-9433-81e4d17ec5c1" providerId="ADAL" clId="{FCB448EA-6AB6-4D36-914C-E7A4A5CE42CA}" dt="2021-10-26T14:41:04.571" v="6160" actId="790"/>
            <ac:spMkLst>
              <pc:docMk/>
              <pc:sldMasterMk cId="1498219459" sldId="2147483839"/>
              <pc:sldLayoutMk cId="935674800" sldId="2147483848"/>
              <ac:spMk id="17" creationId="{88E18419-1C58-41CE-97BB-2A5F5D6DB9F2}"/>
            </ac:spMkLst>
          </pc:spChg>
          <pc:spChg chg="mod">
            <ac:chgData name="Bohms, H.M. (Michel)" userId="f0b80a2c-ca6a-4850-9433-81e4d17ec5c1" providerId="ADAL" clId="{FCB448EA-6AB6-4D36-914C-E7A4A5CE42CA}" dt="2021-10-26T14:41:04.573" v="6161" actId="790"/>
            <ac:spMkLst>
              <pc:docMk/>
              <pc:sldMasterMk cId="1498219459" sldId="2147483839"/>
              <pc:sldLayoutMk cId="935674800" sldId="2147483848"/>
              <ac:spMk id="146" creationId="{37D9BEDA-95C5-4F02-84C8-119FE3496BD4}"/>
            </ac:spMkLst>
          </pc:spChg>
        </pc:sldLayoutChg>
        <pc:sldLayoutChg chg="modSp mod">
          <pc:chgData name="Bohms, H.M. (Michel)" userId="f0b80a2c-ca6a-4850-9433-81e4d17ec5c1" providerId="ADAL" clId="{FCB448EA-6AB6-4D36-914C-E7A4A5CE42CA}" dt="2021-10-26T14:41:04.597" v="6178" actId="790"/>
          <pc:sldLayoutMkLst>
            <pc:docMk/>
            <pc:sldMasterMk cId="1498219459" sldId="2147483839"/>
            <pc:sldLayoutMk cId="2069134882" sldId="2147483849"/>
          </pc:sldLayoutMkLst>
          <pc:spChg chg="mod">
            <ac:chgData name="Bohms, H.M. (Michel)" userId="f0b80a2c-ca6a-4850-9433-81e4d17ec5c1" providerId="ADAL" clId="{FCB448EA-6AB6-4D36-914C-E7A4A5CE42CA}" dt="2021-10-26T14:41:04.595" v="6176" actId="790"/>
            <ac:spMkLst>
              <pc:docMk/>
              <pc:sldMasterMk cId="1498219459" sldId="2147483839"/>
              <pc:sldLayoutMk cId="2069134882" sldId="2147483849"/>
              <ac:spMk id="2" creationId="{15E3676A-D700-48A0-9803-EC20262D46E9}"/>
            </ac:spMkLst>
          </pc:spChg>
          <pc:spChg chg="mod">
            <ac:chgData name="Bohms, H.M. (Michel)" userId="f0b80a2c-ca6a-4850-9433-81e4d17ec5c1" providerId="ADAL" clId="{FCB448EA-6AB6-4D36-914C-E7A4A5CE42CA}" dt="2021-10-26T14:41:04.591" v="6174" actId="790"/>
            <ac:spMkLst>
              <pc:docMk/>
              <pc:sldMasterMk cId="1498219459" sldId="2147483839"/>
              <pc:sldLayoutMk cId="2069134882" sldId="2147483849"/>
              <ac:spMk id="3" creationId="{48DD1861-5D02-4224-9D47-C736F5593874}"/>
            </ac:spMkLst>
          </pc:spChg>
          <pc:spChg chg="mod">
            <ac:chgData name="Bohms, H.M. (Michel)" userId="f0b80a2c-ca6a-4850-9433-81e4d17ec5c1" providerId="ADAL" clId="{FCB448EA-6AB6-4D36-914C-E7A4A5CE42CA}" dt="2021-10-26T14:41:04.597" v="6178" actId="790"/>
            <ac:spMkLst>
              <pc:docMk/>
              <pc:sldMasterMk cId="1498219459" sldId="2147483839"/>
              <pc:sldLayoutMk cId="2069134882" sldId="2147483849"/>
              <ac:spMk id="4" creationId="{291F2DBB-1D04-4179-B672-36006C97FF23}"/>
            </ac:spMkLst>
          </pc:spChg>
          <pc:spChg chg="mod">
            <ac:chgData name="Bohms, H.M. (Michel)" userId="f0b80a2c-ca6a-4850-9433-81e4d17ec5c1" providerId="ADAL" clId="{FCB448EA-6AB6-4D36-914C-E7A4A5CE42CA}" dt="2021-10-26T14:41:04.593" v="6175" actId="790"/>
            <ac:spMkLst>
              <pc:docMk/>
              <pc:sldMasterMk cId="1498219459" sldId="2147483839"/>
              <pc:sldLayoutMk cId="2069134882" sldId="2147483849"/>
              <ac:spMk id="5" creationId="{887590F9-336B-43EA-90C1-F90994ABAF7A}"/>
            </ac:spMkLst>
          </pc:spChg>
          <pc:spChg chg="mod">
            <ac:chgData name="Bohms, H.M. (Michel)" userId="f0b80a2c-ca6a-4850-9433-81e4d17ec5c1" providerId="ADAL" clId="{FCB448EA-6AB6-4D36-914C-E7A4A5CE42CA}" dt="2021-10-26T14:41:04.585" v="6169" actId="790"/>
            <ac:spMkLst>
              <pc:docMk/>
              <pc:sldMasterMk cId="1498219459" sldId="2147483839"/>
              <pc:sldLayoutMk cId="2069134882" sldId="2147483849"/>
              <ac:spMk id="9" creationId="{306BD5D3-3967-499E-87C9-6F3A334CE769}"/>
            </ac:spMkLst>
          </pc:spChg>
          <pc:spChg chg="mod">
            <ac:chgData name="Bohms, H.M. (Michel)" userId="f0b80a2c-ca6a-4850-9433-81e4d17ec5c1" providerId="ADAL" clId="{FCB448EA-6AB6-4D36-914C-E7A4A5CE42CA}" dt="2021-10-26T14:41:04.596" v="6177"/>
            <ac:spMkLst>
              <pc:docMk/>
              <pc:sldMasterMk cId="1498219459" sldId="2147483839"/>
              <pc:sldLayoutMk cId="2069134882" sldId="2147483849"/>
              <ac:spMk id="11" creationId="{F6910D76-D499-4C78-8F33-CDD881528D6A}"/>
            </ac:spMkLst>
          </pc:spChg>
          <pc:spChg chg="mod">
            <ac:chgData name="Bohms, H.M. (Michel)" userId="f0b80a2c-ca6a-4850-9433-81e4d17ec5c1" providerId="ADAL" clId="{FCB448EA-6AB6-4D36-914C-E7A4A5CE42CA}" dt="2021-10-26T14:41:04.582" v="6167" actId="790"/>
            <ac:spMkLst>
              <pc:docMk/>
              <pc:sldMasterMk cId="1498219459" sldId="2147483839"/>
              <pc:sldLayoutMk cId="2069134882" sldId="2147483849"/>
              <ac:spMk id="12" creationId="{D2D6917A-A3A5-482F-A0D3-BD7F10CD032E}"/>
            </ac:spMkLst>
          </pc:spChg>
          <pc:spChg chg="mod">
            <ac:chgData name="Bohms, H.M. (Michel)" userId="f0b80a2c-ca6a-4850-9433-81e4d17ec5c1" providerId="ADAL" clId="{FCB448EA-6AB6-4D36-914C-E7A4A5CE42CA}" dt="2021-10-26T14:41:04.586" v="6170" actId="790"/>
            <ac:spMkLst>
              <pc:docMk/>
              <pc:sldMasterMk cId="1498219459" sldId="2147483839"/>
              <pc:sldLayoutMk cId="2069134882" sldId="2147483849"/>
              <ac:spMk id="25" creationId="{31D9F5AF-1CE4-492D-9595-51DA14E36D64}"/>
            </ac:spMkLst>
          </pc:spChg>
          <pc:spChg chg="mod">
            <ac:chgData name="Bohms, H.M. (Michel)" userId="f0b80a2c-ca6a-4850-9433-81e4d17ec5c1" providerId="ADAL" clId="{FCB448EA-6AB6-4D36-914C-E7A4A5CE42CA}" dt="2021-10-26T14:41:04.587" v="6171" actId="790"/>
            <ac:spMkLst>
              <pc:docMk/>
              <pc:sldMasterMk cId="1498219459" sldId="2147483839"/>
              <pc:sldLayoutMk cId="2069134882" sldId="2147483849"/>
              <ac:spMk id="26" creationId="{6CA30C58-356F-4E30-A02E-60F3A8720228}"/>
            </ac:spMkLst>
          </pc:spChg>
          <pc:spChg chg="mod">
            <ac:chgData name="Bohms, H.M. (Michel)" userId="f0b80a2c-ca6a-4850-9433-81e4d17ec5c1" providerId="ADAL" clId="{FCB448EA-6AB6-4D36-914C-E7A4A5CE42CA}" dt="2021-10-26T14:41:04.589" v="6172" actId="790"/>
            <ac:spMkLst>
              <pc:docMk/>
              <pc:sldMasterMk cId="1498219459" sldId="2147483839"/>
              <pc:sldLayoutMk cId="2069134882" sldId="2147483849"/>
              <ac:spMk id="27" creationId="{AEF8CBF0-1080-4328-90E3-E6A453C76D1C}"/>
            </ac:spMkLst>
          </pc:spChg>
          <pc:spChg chg="mod">
            <ac:chgData name="Bohms, H.M. (Michel)" userId="f0b80a2c-ca6a-4850-9433-81e4d17ec5c1" providerId="ADAL" clId="{FCB448EA-6AB6-4D36-914C-E7A4A5CE42CA}" dt="2021-10-26T14:41:04.590" v="6173" actId="790"/>
            <ac:spMkLst>
              <pc:docMk/>
              <pc:sldMasterMk cId="1498219459" sldId="2147483839"/>
              <pc:sldLayoutMk cId="2069134882" sldId="2147483849"/>
              <ac:spMk id="28" creationId="{55C5D643-B0DA-4055-86A8-0F037C18CC31}"/>
            </ac:spMkLst>
          </pc:spChg>
          <pc:spChg chg="mod">
            <ac:chgData name="Bohms, H.M. (Michel)" userId="f0b80a2c-ca6a-4850-9433-81e4d17ec5c1" providerId="ADAL" clId="{FCB448EA-6AB6-4D36-914C-E7A4A5CE42CA}" dt="2021-10-26T14:41:04.584" v="6168" actId="790"/>
            <ac:spMkLst>
              <pc:docMk/>
              <pc:sldMasterMk cId="1498219459" sldId="2147483839"/>
              <pc:sldLayoutMk cId="2069134882" sldId="2147483849"/>
              <ac:spMk id="53" creationId="{27489788-7523-4049-B6A4-83AEF6154017}"/>
            </ac:spMkLst>
          </pc:spChg>
        </pc:sldLayoutChg>
        <pc:sldLayoutChg chg="modSp mod">
          <pc:chgData name="Bohms, H.M. (Michel)" userId="f0b80a2c-ca6a-4850-9433-81e4d17ec5c1" providerId="ADAL" clId="{FCB448EA-6AB6-4D36-914C-E7A4A5CE42CA}" dt="2021-10-26T14:41:04.613" v="6190" actId="790"/>
          <pc:sldLayoutMkLst>
            <pc:docMk/>
            <pc:sldMasterMk cId="1498219459" sldId="2147483839"/>
            <pc:sldLayoutMk cId="51529422" sldId="2147483850"/>
          </pc:sldLayoutMkLst>
          <pc:spChg chg="mod">
            <ac:chgData name="Bohms, H.M. (Michel)" userId="f0b80a2c-ca6a-4850-9433-81e4d17ec5c1" providerId="ADAL" clId="{FCB448EA-6AB6-4D36-914C-E7A4A5CE42CA}" dt="2021-10-26T14:41:04.609" v="6187" actId="790"/>
            <ac:spMkLst>
              <pc:docMk/>
              <pc:sldMasterMk cId="1498219459" sldId="2147483839"/>
              <pc:sldLayoutMk cId="51529422" sldId="2147483850"/>
              <ac:spMk id="2" creationId="{FFA5CE90-7880-47CA-A212-3D39FA8CE5EA}"/>
            </ac:spMkLst>
          </pc:spChg>
          <pc:spChg chg="mod">
            <ac:chgData name="Bohms, H.M. (Michel)" userId="f0b80a2c-ca6a-4850-9433-81e4d17ec5c1" providerId="ADAL" clId="{FCB448EA-6AB6-4D36-914C-E7A4A5CE42CA}" dt="2021-10-26T14:41:04.610" v="6188" actId="790"/>
            <ac:spMkLst>
              <pc:docMk/>
              <pc:sldMasterMk cId="1498219459" sldId="2147483839"/>
              <pc:sldLayoutMk cId="51529422" sldId="2147483850"/>
              <ac:spMk id="3" creationId="{95C094FD-8A61-49A7-80BC-005282993F3A}"/>
            </ac:spMkLst>
          </pc:spChg>
          <pc:spChg chg="mod">
            <ac:chgData name="Bohms, H.M. (Michel)" userId="f0b80a2c-ca6a-4850-9433-81e4d17ec5c1" providerId="ADAL" clId="{FCB448EA-6AB6-4D36-914C-E7A4A5CE42CA}" dt="2021-10-26T14:41:04.607" v="6186" actId="790"/>
            <ac:spMkLst>
              <pc:docMk/>
              <pc:sldMasterMk cId="1498219459" sldId="2147483839"/>
              <pc:sldLayoutMk cId="51529422" sldId="2147483850"/>
              <ac:spMk id="4" creationId="{D3CB19EA-44B7-44D2-AF4C-A0DA0AF70018}"/>
            </ac:spMkLst>
          </pc:spChg>
          <pc:spChg chg="mod">
            <ac:chgData name="Bohms, H.M. (Michel)" userId="f0b80a2c-ca6a-4850-9433-81e4d17ec5c1" providerId="ADAL" clId="{FCB448EA-6AB6-4D36-914C-E7A4A5CE42CA}" dt="2021-10-26T14:41:04.613" v="6190" actId="790"/>
            <ac:spMkLst>
              <pc:docMk/>
              <pc:sldMasterMk cId="1498219459" sldId="2147483839"/>
              <pc:sldLayoutMk cId="51529422" sldId="2147483850"/>
              <ac:spMk id="5" creationId="{72BCEBAC-13F2-4EC4-8A78-58F0FD42F686}"/>
            </ac:spMkLst>
          </pc:spChg>
          <pc:spChg chg="mod">
            <ac:chgData name="Bohms, H.M. (Michel)" userId="f0b80a2c-ca6a-4850-9433-81e4d17ec5c1" providerId="ADAL" clId="{FCB448EA-6AB6-4D36-914C-E7A4A5CE42CA}" dt="2021-10-26T14:41:04.601" v="6181" actId="790"/>
            <ac:spMkLst>
              <pc:docMk/>
              <pc:sldMasterMk cId="1498219459" sldId="2147483839"/>
              <pc:sldLayoutMk cId="51529422" sldId="2147483850"/>
              <ac:spMk id="9" creationId="{306BD5D3-3967-499E-87C9-6F3A334CE769}"/>
            </ac:spMkLst>
          </pc:spChg>
          <pc:spChg chg="mod">
            <ac:chgData name="Bohms, H.M. (Michel)" userId="f0b80a2c-ca6a-4850-9433-81e4d17ec5c1" providerId="ADAL" clId="{FCB448EA-6AB6-4D36-914C-E7A4A5CE42CA}" dt="2021-10-26T14:41:04.611" v="6189"/>
            <ac:spMkLst>
              <pc:docMk/>
              <pc:sldMasterMk cId="1498219459" sldId="2147483839"/>
              <pc:sldLayoutMk cId="51529422" sldId="2147483850"/>
              <ac:spMk id="11" creationId="{F6910D76-D499-4C78-8F33-CDD881528D6A}"/>
            </ac:spMkLst>
          </pc:spChg>
          <pc:spChg chg="mod">
            <ac:chgData name="Bohms, H.M. (Michel)" userId="f0b80a2c-ca6a-4850-9433-81e4d17ec5c1" providerId="ADAL" clId="{FCB448EA-6AB6-4D36-914C-E7A4A5CE42CA}" dt="2021-10-26T14:41:04.598" v="6179" actId="790"/>
            <ac:spMkLst>
              <pc:docMk/>
              <pc:sldMasterMk cId="1498219459" sldId="2147483839"/>
              <pc:sldLayoutMk cId="51529422" sldId="2147483850"/>
              <ac:spMk id="12" creationId="{D2D6917A-A3A5-482F-A0D3-BD7F10CD032E}"/>
            </ac:spMkLst>
          </pc:spChg>
          <pc:spChg chg="mod">
            <ac:chgData name="Bohms, H.M. (Michel)" userId="f0b80a2c-ca6a-4850-9433-81e4d17ec5c1" providerId="ADAL" clId="{FCB448EA-6AB6-4D36-914C-E7A4A5CE42CA}" dt="2021-10-26T14:41:04.606" v="6185" actId="790"/>
            <ac:spMkLst>
              <pc:docMk/>
              <pc:sldMasterMk cId="1498219459" sldId="2147483839"/>
              <pc:sldLayoutMk cId="51529422" sldId="2147483850"/>
              <ac:spMk id="17" creationId="{A753AD9E-D49F-4A7A-A441-1D683F4F694D}"/>
            </ac:spMkLst>
          </pc:spChg>
          <pc:spChg chg="mod">
            <ac:chgData name="Bohms, H.M. (Michel)" userId="f0b80a2c-ca6a-4850-9433-81e4d17ec5c1" providerId="ADAL" clId="{FCB448EA-6AB6-4D36-914C-E7A4A5CE42CA}" dt="2021-10-26T14:41:04.602" v="6182" actId="790"/>
            <ac:spMkLst>
              <pc:docMk/>
              <pc:sldMasterMk cId="1498219459" sldId="2147483839"/>
              <pc:sldLayoutMk cId="51529422" sldId="2147483850"/>
              <ac:spMk id="25" creationId="{31D9F5AF-1CE4-492D-9595-51DA14E36D64}"/>
            </ac:spMkLst>
          </pc:spChg>
          <pc:spChg chg="mod">
            <ac:chgData name="Bohms, H.M. (Michel)" userId="f0b80a2c-ca6a-4850-9433-81e4d17ec5c1" providerId="ADAL" clId="{FCB448EA-6AB6-4D36-914C-E7A4A5CE42CA}" dt="2021-10-26T14:41:04.603" v="6183" actId="790"/>
            <ac:spMkLst>
              <pc:docMk/>
              <pc:sldMasterMk cId="1498219459" sldId="2147483839"/>
              <pc:sldLayoutMk cId="51529422" sldId="2147483850"/>
              <ac:spMk id="26" creationId="{6CA30C58-356F-4E30-A02E-60F3A8720228}"/>
            </ac:spMkLst>
          </pc:spChg>
          <pc:spChg chg="mod">
            <ac:chgData name="Bohms, H.M. (Michel)" userId="f0b80a2c-ca6a-4850-9433-81e4d17ec5c1" providerId="ADAL" clId="{FCB448EA-6AB6-4D36-914C-E7A4A5CE42CA}" dt="2021-10-26T14:41:04.605" v="6184" actId="790"/>
            <ac:spMkLst>
              <pc:docMk/>
              <pc:sldMasterMk cId="1498219459" sldId="2147483839"/>
              <pc:sldLayoutMk cId="51529422" sldId="2147483850"/>
              <ac:spMk id="27" creationId="{AEF8CBF0-1080-4328-90E3-E6A453C76D1C}"/>
            </ac:spMkLst>
          </pc:spChg>
          <pc:spChg chg="mod">
            <ac:chgData name="Bohms, H.M. (Michel)" userId="f0b80a2c-ca6a-4850-9433-81e4d17ec5c1" providerId="ADAL" clId="{FCB448EA-6AB6-4D36-914C-E7A4A5CE42CA}" dt="2021-10-26T14:41:04.599" v="6180" actId="790"/>
            <ac:spMkLst>
              <pc:docMk/>
              <pc:sldMasterMk cId="1498219459" sldId="2147483839"/>
              <pc:sldLayoutMk cId="51529422" sldId="2147483850"/>
              <ac:spMk id="53" creationId="{27489788-7523-4049-B6A4-83AEF6154017}"/>
            </ac:spMkLst>
          </pc:spChg>
        </pc:sldLayoutChg>
        <pc:sldLayoutChg chg="modSp mod">
          <pc:chgData name="Bohms, H.M. (Michel)" userId="f0b80a2c-ca6a-4850-9433-81e4d17ec5c1" providerId="ADAL" clId="{FCB448EA-6AB6-4D36-914C-E7A4A5CE42CA}" dt="2021-10-26T14:41:04.629" v="6203" actId="790"/>
          <pc:sldLayoutMkLst>
            <pc:docMk/>
            <pc:sldMasterMk cId="1498219459" sldId="2147483839"/>
            <pc:sldLayoutMk cId="504165938" sldId="2147483851"/>
          </pc:sldLayoutMkLst>
          <pc:spChg chg="mod">
            <ac:chgData name="Bohms, H.M. (Michel)" userId="f0b80a2c-ca6a-4850-9433-81e4d17ec5c1" providerId="ADAL" clId="{FCB448EA-6AB6-4D36-914C-E7A4A5CE42CA}" dt="2021-10-26T14:41:04.627" v="6201" actId="790"/>
            <ac:spMkLst>
              <pc:docMk/>
              <pc:sldMasterMk cId="1498219459" sldId="2147483839"/>
              <pc:sldLayoutMk cId="504165938" sldId="2147483851"/>
              <ac:spMk id="2" creationId="{CF8AEF7D-7580-4549-9D40-12C3FFB561CE}"/>
            </ac:spMkLst>
          </pc:spChg>
          <pc:spChg chg="mod">
            <ac:chgData name="Bohms, H.M. (Michel)" userId="f0b80a2c-ca6a-4850-9433-81e4d17ec5c1" providerId="ADAL" clId="{FCB448EA-6AB6-4D36-914C-E7A4A5CE42CA}" dt="2021-10-26T14:41:04.624" v="6199" actId="790"/>
            <ac:spMkLst>
              <pc:docMk/>
              <pc:sldMasterMk cId="1498219459" sldId="2147483839"/>
              <pc:sldLayoutMk cId="504165938" sldId="2147483851"/>
              <ac:spMk id="3" creationId="{433BDAC8-61B0-44F9-B401-C091D6903308}"/>
            </ac:spMkLst>
          </pc:spChg>
          <pc:spChg chg="mod">
            <ac:chgData name="Bohms, H.M. (Michel)" userId="f0b80a2c-ca6a-4850-9433-81e4d17ec5c1" providerId="ADAL" clId="{FCB448EA-6AB6-4D36-914C-E7A4A5CE42CA}" dt="2021-10-26T14:41:04.629" v="6203" actId="790"/>
            <ac:spMkLst>
              <pc:docMk/>
              <pc:sldMasterMk cId="1498219459" sldId="2147483839"/>
              <pc:sldLayoutMk cId="504165938" sldId="2147483851"/>
              <ac:spMk id="4" creationId="{CE30AFAE-9F7D-4286-BBB4-AC8E7D420768}"/>
            </ac:spMkLst>
          </pc:spChg>
          <pc:spChg chg="mod">
            <ac:chgData name="Bohms, H.M. (Michel)" userId="f0b80a2c-ca6a-4850-9433-81e4d17ec5c1" providerId="ADAL" clId="{FCB448EA-6AB6-4D36-914C-E7A4A5CE42CA}" dt="2021-10-26T14:41:04.625" v="6200" actId="790"/>
            <ac:spMkLst>
              <pc:docMk/>
              <pc:sldMasterMk cId="1498219459" sldId="2147483839"/>
              <pc:sldLayoutMk cId="504165938" sldId="2147483851"/>
              <ac:spMk id="5" creationId="{C4754688-78E7-409A-941A-B99A532050F6}"/>
            </ac:spMkLst>
          </pc:spChg>
          <pc:spChg chg="mod">
            <ac:chgData name="Bohms, H.M. (Michel)" userId="f0b80a2c-ca6a-4850-9433-81e4d17ec5c1" providerId="ADAL" clId="{FCB448EA-6AB6-4D36-914C-E7A4A5CE42CA}" dt="2021-10-26T14:41:04.618" v="6194" actId="790"/>
            <ac:spMkLst>
              <pc:docMk/>
              <pc:sldMasterMk cId="1498219459" sldId="2147483839"/>
              <pc:sldLayoutMk cId="504165938" sldId="2147483851"/>
              <ac:spMk id="9" creationId="{306BD5D3-3967-499E-87C9-6F3A334CE769}"/>
            </ac:spMkLst>
          </pc:spChg>
          <pc:spChg chg="mod">
            <ac:chgData name="Bohms, H.M. (Michel)" userId="f0b80a2c-ca6a-4850-9433-81e4d17ec5c1" providerId="ADAL" clId="{FCB448EA-6AB6-4D36-914C-E7A4A5CE42CA}" dt="2021-10-26T14:41:04.628" v="6202"/>
            <ac:spMkLst>
              <pc:docMk/>
              <pc:sldMasterMk cId="1498219459" sldId="2147483839"/>
              <pc:sldLayoutMk cId="504165938" sldId="2147483851"/>
              <ac:spMk id="11" creationId="{F6910D76-D499-4C78-8F33-CDD881528D6A}"/>
            </ac:spMkLst>
          </pc:spChg>
          <pc:spChg chg="mod">
            <ac:chgData name="Bohms, H.M. (Michel)" userId="f0b80a2c-ca6a-4850-9433-81e4d17ec5c1" providerId="ADAL" clId="{FCB448EA-6AB6-4D36-914C-E7A4A5CE42CA}" dt="2021-10-26T14:41:04.614" v="6191" actId="790"/>
            <ac:spMkLst>
              <pc:docMk/>
              <pc:sldMasterMk cId="1498219459" sldId="2147483839"/>
              <pc:sldLayoutMk cId="504165938" sldId="2147483851"/>
              <ac:spMk id="12" creationId="{D2D6917A-A3A5-482F-A0D3-BD7F10CD032E}"/>
            </ac:spMkLst>
          </pc:spChg>
          <pc:spChg chg="mod">
            <ac:chgData name="Bohms, H.M. (Michel)" userId="f0b80a2c-ca6a-4850-9433-81e4d17ec5c1" providerId="ADAL" clId="{FCB448EA-6AB6-4D36-914C-E7A4A5CE42CA}" dt="2021-10-26T14:41:04.619" v="6195" actId="790"/>
            <ac:spMkLst>
              <pc:docMk/>
              <pc:sldMasterMk cId="1498219459" sldId="2147483839"/>
              <pc:sldLayoutMk cId="504165938" sldId="2147483851"/>
              <ac:spMk id="25" creationId="{31D9F5AF-1CE4-492D-9595-51DA14E36D64}"/>
            </ac:spMkLst>
          </pc:spChg>
          <pc:spChg chg="mod">
            <ac:chgData name="Bohms, H.M. (Michel)" userId="f0b80a2c-ca6a-4850-9433-81e4d17ec5c1" providerId="ADAL" clId="{FCB448EA-6AB6-4D36-914C-E7A4A5CE42CA}" dt="2021-10-26T14:41:04.620" v="6196" actId="790"/>
            <ac:spMkLst>
              <pc:docMk/>
              <pc:sldMasterMk cId="1498219459" sldId="2147483839"/>
              <pc:sldLayoutMk cId="504165938" sldId="2147483851"/>
              <ac:spMk id="26" creationId="{6CA30C58-356F-4E30-A02E-60F3A8720228}"/>
            </ac:spMkLst>
          </pc:spChg>
          <pc:spChg chg="mod">
            <ac:chgData name="Bohms, H.M. (Michel)" userId="f0b80a2c-ca6a-4850-9433-81e4d17ec5c1" providerId="ADAL" clId="{FCB448EA-6AB6-4D36-914C-E7A4A5CE42CA}" dt="2021-10-26T14:41:04.621" v="6197" actId="790"/>
            <ac:spMkLst>
              <pc:docMk/>
              <pc:sldMasterMk cId="1498219459" sldId="2147483839"/>
              <pc:sldLayoutMk cId="504165938" sldId="2147483851"/>
              <ac:spMk id="27" creationId="{AEF8CBF0-1080-4328-90E3-E6A453C76D1C}"/>
            </ac:spMkLst>
          </pc:spChg>
          <pc:spChg chg="mod">
            <ac:chgData name="Bohms, H.M. (Michel)" userId="f0b80a2c-ca6a-4850-9433-81e4d17ec5c1" providerId="ADAL" clId="{FCB448EA-6AB6-4D36-914C-E7A4A5CE42CA}" dt="2021-10-26T14:41:04.616" v="6193"/>
            <ac:spMkLst>
              <pc:docMk/>
              <pc:sldMasterMk cId="1498219459" sldId="2147483839"/>
              <pc:sldLayoutMk cId="504165938" sldId="2147483851"/>
              <ac:spMk id="28" creationId="{084D1B84-42BA-459F-924D-D2C1C14E1253}"/>
            </ac:spMkLst>
          </pc:spChg>
          <pc:spChg chg="mod">
            <ac:chgData name="Bohms, H.M. (Michel)" userId="f0b80a2c-ca6a-4850-9433-81e4d17ec5c1" providerId="ADAL" clId="{FCB448EA-6AB6-4D36-914C-E7A4A5CE42CA}" dt="2021-10-26T14:41:04.623" v="6198" actId="790"/>
            <ac:spMkLst>
              <pc:docMk/>
              <pc:sldMasterMk cId="1498219459" sldId="2147483839"/>
              <pc:sldLayoutMk cId="504165938" sldId="2147483851"/>
              <ac:spMk id="34" creationId="{2408095E-D996-4C21-9D60-28C352FB9B2A}"/>
            </ac:spMkLst>
          </pc:spChg>
          <pc:spChg chg="mod">
            <ac:chgData name="Bohms, H.M. (Michel)" userId="f0b80a2c-ca6a-4850-9433-81e4d17ec5c1" providerId="ADAL" clId="{FCB448EA-6AB6-4D36-914C-E7A4A5CE42CA}" dt="2021-10-26T14:41:04.616" v="6192" actId="790"/>
            <ac:spMkLst>
              <pc:docMk/>
              <pc:sldMasterMk cId="1498219459" sldId="2147483839"/>
              <pc:sldLayoutMk cId="504165938" sldId="2147483851"/>
              <ac:spMk id="53" creationId="{27489788-7523-4049-B6A4-83AEF6154017}"/>
            </ac:spMkLst>
          </pc:spChg>
        </pc:sldLayoutChg>
        <pc:sldLayoutChg chg="modSp mod">
          <pc:chgData name="Bohms, H.M. (Michel)" userId="f0b80a2c-ca6a-4850-9433-81e4d17ec5c1" providerId="ADAL" clId="{FCB448EA-6AB6-4D36-914C-E7A4A5CE42CA}" dt="2021-10-26T14:41:04.646" v="6215" actId="790"/>
          <pc:sldLayoutMkLst>
            <pc:docMk/>
            <pc:sldMasterMk cId="1498219459" sldId="2147483839"/>
            <pc:sldLayoutMk cId="2280821166" sldId="2147483852"/>
          </pc:sldLayoutMkLst>
          <pc:spChg chg="mod">
            <ac:chgData name="Bohms, H.M. (Michel)" userId="f0b80a2c-ca6a-4850-9433-81e4d17ec5c1" providerId="ADAL" clId="{FCB448EA-6AB6-4D36-914C-E7A4A5CE42CA}" dt="2021-10-26T14:41:04.644" v="6213" actId="790"/>
            <ac:spMkLst>
              <pc:docMk/>
              <pc:sldMasterMk cId="1498219459" sldId="2147483839"/>
              <pc:sldLayoutMk cId="2280821166" sldId="2147483852"/>
              <ac:spMk id="2" creationId="{BFEDC453-C5F4-462B-A286-84B404146005}"/>
            </ac:spMkLst>
          </pc:spChg>
          <pc:spChg chg="mod">
            <ac:chgData name="Bohms, H.M. (Michel)" userId="f0b80a2c-ca6a-4850-9433-81e4d17ec5c1" providerId="ADAL" clId="{FCB448EA-6AB6-4D36-914C-E7A4A5CE42CA}" dt="2021-10-26T14:41:04.641" v="6211" actId="790"/>
            <ac:spMkLst>
              <pc:docMk/>
              <pc:sldMasterMk cId="1498219459" sldId="2147483839"/>
              <pc:sldLayoutMk cId="2280821166" sldId="2147483852"/>
              <ac:spMk id="3" creationId="{8403D489-FF50-402C-9D46-DBA4536F0FD9}"/>
            </ac:spMkLst>
          </pc:spChg>
          <pc:spChg chg="mod">
            <ac:chgData name="Bohms, H.M. (Michel)" userId="f0b80a2c-ca6a-4850-9433-81e4d17ec5c1" providerId="ADAL" clId="{FCB448EA-6AB6-4D36-914C-E7A4A5CE42CA}" dt="2021-10-26T14:41:04.646" v="6215" actId="790"/>
            <ac:spMkLst>
              <pc:docMk/>
              <pc:sldMasterMk cId="1498219459" sldId="2147483839"/>
              <pc:sldLayoutMk cId="2280821166" sldId="2147483852"/>
              <ac:spMk id="4" creationId="{C5421215-5092-45CD-A09F-430CF85C27E5}"/>
            </ac:spMkLst>
          </pc:spChg>
          <pc:spChg chg="mod">
            <ac:chgData name="Bohms, H.M. (Michel)" userId="f0b80a2c-ca6a-4850-9433-81e4d17ec5c1" providerId="ADAL" clId="{FCB448EA-6AB6-4D36-914C-E7A4A5CE42CA}" dt="2021-10-26T14:41:04.642" v="6212" actId="790"/>
            <ac:spMkLst>
              <pc:docMk/>
              <pc:sldMasterMk cId="1498219459" sldId="2147483839"/>
              <pc:sldLayoutMk cId="2280821166" sldId="2147483852"/>
              <ac:spMk id="5" creationId="{A45D3AD9-9191-46CE-AFA8-CFA359686ADF}"/>
            </ac:spMkLst>
          </pc:spChg>
          <pc:spChg chg="mod">
            <ac:chgData name="Bohms, H.M. (Michel)" userId="f0b80a2c-ca6a-4850-9433-81e4d17ec5c1" providerId="ADAL" clId="{FCB448EA-6AB6-4D36-914C-E7A4A5CE42CA}" dt="2021-10-26T14:41:04.644" v="6214"/>
            <ac:spMkLst>
              <pc:docMk/>
              <pc:sldMasterMk cId="1498219459" sldId="2147483839"/>
              <pc:sldLayoutMk cId="2280821166" sldId="2147483852"/>
              <ac:spMk id="10" creationId="{EB946E15-2342-4A5B-885F-9F8E7DA1B845}"/>
            </ac:spMkLst>
          </pc:spChg>
          <pc:spChg chg="mod">
            <ac:chgData name="Bohms, H.M. (Michel)" userId="f0b80a2c-ca6a-4850-9433-81e4d17ec5c1" providerId="ADAL" clId="{FCB448EA-6AB6-4D36-914C-E7A4A5CE42CA}" dt="2021-10-26T14:41:04.635" v="6207" actId="790"/>
            <ac:spMkLst>
              <pc:docMk/>
              <pc:sldMasterMk cId="1498219459" sldId="2147483839"/>
              <pc:sldLayoutMk cId="2280821166" sldId="2147483852"/>
              <ac:spMk id="11" creationId="{39B4DE28-927C-4A9A-B386-1193B50A67A8}"/>
            </ac:spMkLst>
          </pc:spChg>
          <pc:spChg chg="mod">
            <ac:chgData name="Bohms, H.M. (Michel)" userId="f0b80a2c-ca6a-4850-9433-81e4d17ec5c1" providerId="ADAL" clId="{FCB448EA-6AB6-4D36-914C-E7A4A5CE42CA}" dt="2021-10-26T14:41:04.636" v="6208" actId="790"/>
            <ac:spMkLst>
              <pc:docMk/>
              <pc:sldMasterMk cId="1498219459" sldId="2147483839"/>
              <pc:sldLayoutMk cId="2280821166" sldId="2147483852"/>
              <ac:spMk id="12" creationId="{7FE4C19A-D28B-4125-A086-50989B966B05}"/>
            </ac:spMkLst>
          </pc:spChg>
          <pc:spChg chg="mod">
            <ac:chgData name="Bohms, H.M. (Michel)" userId="f0b80a2c-ca6a-4850-9433-81e4d17ec5c1" providerId="ADAL" clId="{FCB448EA-6AB6-4D36-914C-E7A4A5CE42CA}" dt="2021-10-26T14:41:04.638" v="6209" actId="790"/>
            <ac:spMkLst>
              <pc:docMk/>
              <pc:sldMasterMk cId="1498219459" sldId="2147483839"/>
              <pc:sldLayoutMk cId="2280821166" sldId="2147483852"/>
              <ac:spMk id="13" creationId="{CDB020DD-AD9D-4C5D-9E52-5178CF800861}"/>
            </ac:spMkLst>
          </pc:spChg>
          <pc:spChg chg="mod">
            <ac:chgData name="Bohms, H.M. (Michel)" userId="f0b80a2c-ca6a-4850-9433-81e4d17ec5c1" providerId="ADAL" clId="{FCB448EA-6AB6-4D36-914C-E7A4A5CE42CA}" dt="2021-10-26T14:41:04.631" v="6204" actId="790"/>
            <ac:spMkLst>
              <pc:docMk/>
              <pc:sldMasterMk cId="1498219459" sldId="2147483839"/>
              <pc:sldLayoutMk cId="2280821166" sldId="2147483852"/>
              <ac:spMk id="14" creationId="{481D7FAF-907F-4DFB-B826-61952457FF5A}"/>
            </ac:spMkLst>
          </pc:spChg>
          <pc:spChg chg="mod">
            <ac:chgData name="Bohms, H.M. (Michel)" userId="f0b80a2c-ca6a-4850-9433-81e4d17ec5c1" providerId="ADAL" clId="{FCB448EA-6AB6-4D36-914C-E7A4A5CE42CA}" dt="2021-10-26T14:41:04.634" v="6206" actId="790"/>
            <ac:spMkLst>
              <pc:docMk/>
              <pc:sldMasterMk cId="1498219459" sldId="2147483839"/>
              <pc:sldLayoutMk cId="2280821166" sldId="2147483852"/>
              <ac:spMk id="15" creationId="{73A4E3CC-2B0D-43F7-BD39-0634CE23811E}"/>
            </ac:spMkLst>
          </pc:spChg>
          <pc:spChg chg="mod">
            <ac:chgData name="Bohms, H.M. (Michel)" userId="f0b80a2c-ca6a-4850-9433-81e4d17ec5c1" providerId="ADAL" clId="{FCB448EA-6AB6-4D36-914C-E7A4A5CE42CA}" dt="2021-10-26T14:41:04.632" v="6205" actId="790"/>
            <ac:spMkLst>
              <pc:docMk/>
              <pc:sldMasterMk cId="1498219459" sldId="2147483839"/>
              <pc:sldLayoutMk cId="2280821166" sldId="2147483852"/>
              <ac:spMk id="84" creationId="{509D1DBF-53EC-4D6F-8ECF-1E96F36DB028}"/>
            </ac:spMkLst>
          </pc:spChg>
          <pc:spChg chg="mod">
            <ac:chgData name="Bohms, H.M. (Michel)" userId="f0b80a2c-ca6a-4850-9433-81e4d17ec5c1" providerId="ADAL" clId="{FCB448EA-6AB6-4D36-914C-E7A4A5CE42CA}" dt="2021-10-26T14:41:04.639" v="6210" actId="790"/>
            <ac:spMkLst>
              <pc:docMk/>
              <pc:sldMasterMk cId="1498219459" sldId="2147483839"/>
              <pc:sldLayoutMk cId="2280821166" sldId="2147483852"/>
              <ac:spMk id="125" creationId="{B034ACD3-6841-4473-96D9-95380FBE6047}"/>
            </ac:spMkLst>
          </pc:spChg>
        </pc:sldLayoutChg>
        <pc:sldLayoutChg chg="modSp mod">
          <pc:chgData name="Bohms, H.M. (Michel)" userId="f0b80a2c-ca6a-4850-9433-81e4d17ec5c1" providerId="ADAL" clId="{FCB448EA-6AB6-4D36-914C-E7A4A5CE42CA}" dt="2021-10-26T14:41:04.660" v="6224" actId="790"/>
          <pc:sldLayoutMkLst>
            <pc:docMk/>
            <pc:sldMasterMk cId="1498219459" sldId="2147483839"/>
            <pc:sldLayoutMk cId="3446470515" sldId="2147483853"/>
          </pc:sldLayoutMkLst>
          <pc:spChg chg="mod">
            <ac:chgData name="Bohms, H.M. (Michel)" userId="f0b80a2c-ca6a-4850-9433-81e4d17ec5c1" providerId="ADAL" clId="{FCB448EA-6AB6-4D36-914C-E7A4A5CE42CA}" dt="2021-10-26T14:41:04.657" v="6222" actId="790"/>
            <ac:spMkLst>
              <pc:docMk/>
              <pc:sldMasterMk cId="1498219459" sldId="2147483839"/>
              <pc:sldLayoutMk cId="3446470515" sldId="2147483853"/>
              <ac:spMk id="2" creationId="{0C677E30-10AA-4FF6-A582-79C8DAF81944}"/>
            </ac:spMkLst>
          </pc:spChg>
          <pc:spChg chg="mod">
            <ac:chgData name="Bohms, H.M. (Michel)" userId="f0b80a2c-ca6a-4850-9433-81e4d17ec5c1" providerId="ADAL" clId="{FCB448EA-6AB6-4D36-914C-E7A4A5CE42CA}" dt="2021-10-26T14:41:04.654" v="6220" actId="790"/>
            <ac:spMkLst>
              <pc:docMk/>
              <pc:sldMasterMk cId="1498219459" sldId="2147483839"/>
              <pc:sldLayoutMk cId="3446470515" sldId="2147483853"/>
              <ac:spMk id="3" creationId="{E36650D5-D35B-4A05-8738-5E41FB834A99}"/>
            </ac:spMkLst>
          </pc:spChg>
          <pc:spChg chg="mod">
            <ac:chgData name="Bohms, H.M. (Michel)" userId="f0b80a2c-ca6a-4850-9433-81e4d17ec5c1" providerId="ADAL" clId="{FCB448EA-6AB6-4D36-914C-E7A4A5CE42CA}" dt="2021-10-26T14:41:04.660" v="6224" actId="790"/>
            <ac:spMkLst>
              <pc:docMk/>
              <pc:sldMasterMk cId="1498219459" sldId="2147483839"/>
              <pc:sldLayoutMk cId="3446470515" sldId="2147483853"/>
              <ac:spMk id="4" creationId="{F73EDDC4-60D3-492A-BA8E-95D2C63DC8A5}"/>
            </ac:spMkLst>
          </pc:spChg>
          <pc:spChg chg="mod">
            <ac:chgData name="Bohms, H.M. (Michel)" userId="f0b80a2c-ca6a-4850-9433-81e4d17ec5c1" providerId="ADAL" clId="{FCB448EA-6AB6-4D36-914C-E7A4A5CE42CA}" dt="2021-10-26T14:41:04.655" v="6221" actId="790"/>
            <ac:spMkLst>
              <pc:docMk/>
              <pc:sldMasterMk cId="1498219459" sldId="2147483839"/>
              <pc:sldLayoutMk cId="3446470515" sldId="2147483853"/>
              <ac:spMk id="5" creationId="{00022D51-D3A7-4140-8288-73E878CE5AE2}"/>
            </ac:spMkLst>
          </pc:spChg>
          <pc:spChg chg="mod">
            <ac:chgData name="Bohms, H.M. (Michel)" userId="f0b80a2c-ca6a-4850-9433-81e4d17ec5c1" providerId="ADAL" clId="{FCB448EA-6AB6-4D36-914C-E7A4A5CE42CA}" dt="2021-10-26T14:41:04.649" v="6217" actId="790"/>
            <ac:spMkLst>
              <pc:docMk/>
              <pc:sldMasterMk cId="1498219459" sldId="2147483839"/>
              <pc:sldLayoutMk cId="3446470515" sldId="2147483853"/>
              <ac:spMk id="6" creationId="{1204C21B-610C-4232-9114-8B652A378043}"/>
            </ac:spMkLst>
          </pc:spChg>
          <pc:spChg chg="mod">
            <ac:chgData name="Bohms, H.M. (Michel)" userId="f0b80a2c-ca6a-4850-9433-81e4d17ec5c1" providerId="ADAL" clId="{FCB448EA-6AB6-4D36-914C-E7A4A5CE42CA}" dt="2021-10-26T14:41:04.659" v="6223" actId="790"/>
            <ac:spMkLst>
              <pc:docMk/>
              <pc:sldMasterMk cId="1498219459" sldId="2147483839"/>
              <pc:sldLayoutMk cId="3446470515" sldId="2147483853"/>
              <ac:spMk id="8" creationId="{35A7389F-68D4-4B8C-B313-BD67376B30FB}"/>
            </ac:spMkLst>
          </pc:spChg>
          <pc:spChg chg="mod">
            <ac:chgData name="Bohms, H.M. (Michel)" userId="f0b80a2c-ca6a-4850-9433-81e4d17ec5c1" providerId="ADAL" clId="{FCB448EA-6AB6-4D36-914C-E7A4A5CE42CA}" dt="2021-10-26T14:41:04.651" v="6218" actId="790"/>
            <ac:spMkLst>
              <pc:docMk/>
              <pc:sldMasterMk cId="1498219459" sldId="2147483839"/>
              <pc:sldLayoutMk cId="3446470515" sldId="2147483853"/>
              <ac:spMk id="13" creationId="{0982AE5E-692F-4CEB-971A-47A6024D73E9}"/>
            </ac:spMkLst>
          </pc:spChg>
          <pc:spChg chg="mod">
            <ac:chgData name="Bohms, H.M. (Michel)" userId="f0b80a2c-ca6a-4850-9433-81e4d17ec5c1" providerId="ADAL" clId="{FCB448EA-6AB6-4D36-914C-E7A4A5CE42CA}" dt="2021-10-26T14:41:04.648" v="6216" actId="790"/>
            <ac:spMkLst>
              <pc:docMk/>
              <pc:sldMasterMk cId="1498219459" sldId="2147483839"/>
              <pc:sldLayoutMk cId="3446470515" sldId="2147483853"/>
              <ac:spMk id="147" creationId="{10750E06-3C52-478F-85A3-EF296A1C6288}"/>
            </ac:spMkLst>
          </pc:spChg>
          <pc:spChg chg="mod">
            <ac:chgData name="Bohms, H.M. (Michel)" userId="f0b80a2c-ca6a-4850-9433-81e4d17ec5c1" providerId="ADAL" clId="{FCB448EA-6AB6-4D36-914C-E7A4A5CE42CA}" dt="2021-10-26T14:41:04.653" v="6219" actId="790"/>
            <ac:spMkLst>
              <pc:docMk/>
              <pc:sldMasterMk cId="1498219459" sldId="2147483839"/>
              <pc:sldLayoutMk cId="3446470515" sldId="2147483853"/>
              <ac:spMk id="149" creationId="{14A480CF-8312-41EF-9D7D-E426A1BBA759}"/>
            </ac:spMkLst>
          </pc:spChg>
        </pc:sldLayoutChg>
        <pc:sldLayoutChg chg="modSp mod">
          <pc:chgData name="Bohms, H.M. (Michel)" userId="f0b80a2c-ca6a-4850-9433-81e4d17ec5c1" providerId="ADAL" clId="{FCB448EA-6AB6-4D36-914C-E7A4A5CE42CA}" dt="2021-10-26T14:41:04.667" v="6229" actId="790"/>
          <pc:sldLayoutMkLst>
            <pc:docMk/>
            <pc:sldMasterMk cId="1498219459" sldId="2147483839"/>
            <pc:sldLayoutMk cId="3683411978" sldId="2147483854"/>
          </pc:sldLayoutMkLst>
          <pc:spChg chg="mod">
            <ac:chgData name="Bohms, H.M. (Michel)" userId="f0b80a2c-ca6a-4850-9433-81e4d17ec5c1" providerId="ADAL" clId="{FCB448EA-6AB6-4D36-914C-E7A4A5CE42CA}" dt="2021-10-26T14:41:04.667" v="6229" actId="790"/>
            <ac:spMkLst>
              <pc:docMk/>
              <pc:sldMasterMk cId="1498219459" sldId="2147483839"/>
              <pc:sldLayoutMk cId="3683411978" sldId="2147483854"/>
              <ac:spMk id="4" creationId="{2578D845-B8AD-412B-9C8F-C5259157CF8A}"/>
            </ac:spMkLst>
          </pc:spChg>
          <pc:spChg chg="mod">
            <ac:chgData name="Bohms, H.M. (Michel)" userId="f0b80a2c-ca6a-4850-9433-81e4d17ec5c1" providerId="ADAL" clId="{FCB448EA-6AB6-4D36-914C-E7A4A5CE42CA}" dt="2021-10-26T14:41:04.666" v="6228" actId="790"/>
            <ac:spMkLst>
              <pc:docMk/>
              <pc:sldMasterMk cId="1498219459" sldId="2147483839"/>
              <pc:sldLayoutMk cId="3683411978" sldId="2147483854"/>
              <ac:spMk id="7" creationId="{5E99D4F0-F15F-4BC3-A3B2-3C81C0662ABD}"/>
            </ac:spMkLst>
          </pc:spChg>
          <pc:spChg chg="mod">
            <ac:chgData name="Bohms, H.M. (Michel)" userId="f0b80a2c-ca6a-4850-9433-81e4d17ec5c1" providerId="ADAL" clId="{FCB448EA-6AB6-4D36-914C-E7A4A5CE42CA}" dt="2021-10-26T14:41:04.663" v="6226" actId="790"/>
            <ac:spMkLst>
              <pc:docMk/>
              <pc:sldMasterMk cId="1498219459" sldId="2147483839"/>
              <pc:sldLayoutMk cId="3683411978" sldId="2147483854"/>
              <ac:spMk id="12" creationId="{C7367DA8-F33F-498A-91F9-2C11185EE4DF}"/>
            </ac:spMkLst>
          </pc:spChg>
          <pc:spChg chg="mod">
            <ac:chgData name="Bohms, H.M. (Michel)" userId="f0b80a2c-ca6a-4850-9433-81e4d17ec5c1" providerId="ADAL" clId="{FCB448EA-6AB6-4D36-914C-E7A4A5CE42CA}" dt="2021-10-26T14:41:04.661" v="6225" actId="790"/>
            <ac:spMkLst>
              <pc:docMk/>
              <pc:sldMasterMk cId="1498219459" sldId="2147483839"/>
              <pc:sldLayoutMk cId="3683411978" sldId="2147483854"/>
              <ac:spMk id="70" creationId="{BB8F6390-EE72-42C8-A3A9-011C3620D453}"/>
            </ac:spMkLst>
          </pc:spChg>
          <pc:spChg chg="mod">
            <ac:chgData name="Bohms, H.M. (Michel)" userId="f0b80a2c-ca6a-4850-9433-81e4d17ec5c1" providerId="ADAL" clId="{FCB448EA-6AB6-4D36-914C-E7A4A5CE42CA}" dt="2021-10-26T14:41:04.664" v="6227" actId="790"/>
            <ac:spMkLst>
              <pc:docMk/>
              <pc:sldMasterMk cId="1498219459" sldId="2147483839"/>
              <pc:sldLayoutMk cId="3683411978" sldId="2147483854"/>
              <ac:spMk id="71" creationId="{DF136417-391A-4578-B74C-8E31F6459E91}"/>
            </ac:spMkLst>
          </pc:spChg>
        </pc:sldLayoutChg>
        <pc:sldLayoutChg chg="modSp mod">
          <pc:chgData name="Bohms, H.M. (Michel)" userId="f0b80a2c-ca6a-4850-9433-81e4d17ec5c1" providerId="ADAL" clId="{FCB448EA-6AB6-4D36-914C-E7A4A5CE42CA}" dt="2021-10-26T14:41:04.681" v="6238" actId="790"/>
          <pc:sldLayoutMkLst>
            <pc:docMk/>
            <pc:sldMasterMk cId="1498219459" sldId="2147483839"/>
            <pc:sldLayoutMk cId="2362214518" sldId="2147483855"/>
          </pc:sldLayoutMkLst>
          <pc:spChg chg="mod">
            <ac:chgData name="Bohms, H.M. (Michel)" userId="f0b80a2c-ca6a-4850-9433-81e4d17ec5c1" providerId="ADAL" clId="{FCB448EA-6AB6-4D36-914C-E7A4A5CE42CA}" dt="2021-10-26T14:41:04.678" v="6236" actId="790"/>
            <ac:spMkLst>
              <pc:docMk/>
              <pc:sldMasterMk cId="1498219459" sldId="2147483839"/>
              <pc:sldLayoutMk cId="2362214518" sldId="2147483855"/>
              <ac:spMk id="2" creationId="{B68E9A4E-CFB7-498C-9418-0E674E5CB79F}"/>
            </ac:spMkLst>
          </pc:spChg>
          <pc:spChg chg="mod">
            <ac:chgData name="Bohms, H.M. (Michel)" userId="f0b80a2c-ca6a-4850-9433-81e4d17ec5c1" providerId="ADAL" clId="{FCB448EA-6AB6-4D36-914C-E7A4A5CE42CA}" dt="2021-10-26T14:41:04.675" v="6234" actId="790"/>
            <ac:spMkLst>
              <pc:docMk/>
              <pc:sldMasterMk cId="1498219459" sldId="2147483839"/>
              <pc:sldLayoutMk cId="2362214518" sldId="2147483855"/>
              <ac:spMk id="3" creationId="{72D7BBC4-D7F7-48B7-AB38-64AB87EAAD58}"/>
            </ac:spMkLst>
          </pc:spChg>
          <pc:spChg chg="mod">
            <ac:chgData name="Bohms, H.M. (Michel)" userId="f0b80a2c-ca6a-4850-9433-81e4d17ec5c1" providerId="ADAL" clId="{FCB448EA-6AB6-4D36-914C-E7A4A5CE42CA}" dt="2021-10-26T14:41:04.677" v="6235" actId="790"/>
            <ac:spMkLst>
              <pc:docMk/>
              <pc:sldMasterMk cId="1498219459" sldId="2147483839"/>
              <pc:sldLayoutMk cId="2362214518" sldId="2147483855"/>
              <ac:spMk id="4" creationId="{CF83ABEA-06EE-49D7-9700-D62449E76C9D}"/>
            </ac:spMkLst>
          </pc:spChg>
          <pc:spChg chg="mod">
            <ac:chgData name="Bohms, H.M. (Michel)" userId="f0b80a2c-ca6a-4850-9433-81e4d17ec5c1" providerId="ADAL" clId="{FCB448EA-6AB6-4D36-914C-E7A4A5CE42CA}" dt="2021-10-26T14:41:04.681" v="6238" actId="790"/>
            <ac:spMkLst>
              <pc:docMk/>
              <pc:sldMasterMk cId="1498219459" sldId="2147483839"/>
              <pc:sldLayoutMk cId="2362214518" sldId="2147483855"/>
              <ac:spMk id="5" creationId="{BAB8C7C9-0BAF-44BF-A998-78B7AAF89E07}"/>
            </ac:spMkLst>
          </pc:spChg>
          <pc:spChg chg="mod">
            <ac:chgData name="Bohms, H.M. (Michel)" userId="f0b80a2c-ca6a-4850-9433-81e4d17ec5c1" providerId="ADAL" clId="{FCB448EA-6AB6-4D36-914C-E7A4A5CE42CA}" dt="2021-10-26T14:41:04.670" v="6231" actId="790"/>
            <ac:spMkLst>
              <pc:docMk/>
              <pc:sldMasterMk cId="1498219459" sldId="2147483839"/>
              <pc:sldLayoutMk cId="2362214518" sldId="2147483855"/>
              <ac:spMk id="7" creationId="{604FA606-9E53-4615-9E44-0305B6835DCC}"/>
            </ac:spMkLst>
          </pc:spChg>
          <pc:spChg chg="mod">
            <ac:chgData name="Bohms, H.M. (Michel)" userId="f0b80a2c-ca6a-4850-9433-81e4d17ec5c1" providerId="ADAL" clId="{FCB448EA-6AB6-4D36-914C-E7A4A5CE42CA}" dt="2021-10-26T14:41:04.680" v="6237" actId="790"/>
            <ac:spMkLst>
              <pc:docMk/>
              <pc:sldMasterMk cId="1498219459" sldId="2147483839"/>
              <pc:sldLayoutMk cId="2362214518" sldId="2147483855"/>
              <ac:spMk id="8" creationId="{FFE9FF37-6560-4D9B-B785-3E50511191DA}"/>
            </ac:spMkLst>
          </pc:spChg>
          <pc:spChg chg="mod">
            <ac:chgData name="Bohms, H.M. (Michel)" userId="f0b80a2c-ca6a-4850-9433-81e4d17ec5c1" providerId="ADAL" clId="{FCB448EA-6AB6-4D36-914C-E7A4A5CE42CA}" dt="2021-10-26T14:41:04.672" v="6232" actId="790"/>
            <ac:spMkLst>
              <pc:docMk/>
              <pc:sldMasterMk cId="1498219459" sldId="2147483839"/>
              <pc:sldLayoutMk cId="2362214518" sldId="2147483855"/>
              <ac:spMk id="17" creationId="{A9EF90CB-82B3-404C-BFD1-1B8F6979C4A8}"/>
            </ac:spMkLst>
          </pc:spChg>
          <pc:spChg chg="mod">
            <ac:chgData name="Bohms, H.M. (Michel)" userId="f0b80a2c-ca6a-4850-9433-81e4d17ec5c1" providerId="ADAL" clId="{FCB448EA-6AB6-4D36-914C-E7A4A5CE42CA}" dt="2021-10-26T14:41:04.669" v="6230" actId="790"/>
            <ac:spMkLst>
              <pc:docMk/>
              <pc:sldMasterMk cId="1498219459" sldId="2147483839"/>
              <pc:sldLayoutMk cId="2362214518" sldId="2147483855"/>
              <ac:spMk id="113" creationId="{AA104BE2-205C-4EDC-8A19-1948BA48A7A8}"/>
            </ac:spMkLst>
          </pc:spChg>
          <pc:spChg chg="mod">
            <ac:chgData name="Bohms, H.M. (Michel)" userId="f0b80a2c-ca6a-4850-9433-81e4d17ec5c1" providerId="ADAL" clId="{FCB448EA-6AB6-4D36-914C-E7A4A5CE42CA}" dt="2021-10-26T14:41:04.674" v="6233" actId="790"/>
            <ac:spMkLst>
              <pc:docMk/>
              <pc:sldMasterMk cId="1498219459" sldId="2147483839"/>
              <pc:sldLayoutMk cId="2362214518" sldId="2147483855"/>
              <ac:spMk id="114" creationId="{8D5794C3-72DD-49A2-ABFC-A23399FA1864}"/>
            </ac:spMkLst>
          </pc:spChg>
        </pc:sldLayoutChg>
        <pc:sldLayoutChg chg="modSp mod">
          <pc:chgData name="Bohms, H.M. (Michel)" userId="f0b80a2c-ca6a-4850-9433-81e4d17ec5c1" providerId="ADAL" clId="{FCB448EA-6AB6-4D36-914C-E7A4A5CE42CA}" dt="2021-10-26T14:41:04.693" v="6246" actId="790"/>
          <pc:sldLayoutMkLst>
            <pc:docMk/>
            <pc:sldMasterMk cId="1498219459" sldId="2147483839"/>
            <pc:sldLayoutMk cId="4245406745" sldId="2147483856"/>
          </pc:sldLayoutMkLst>
          <pc:spChg chg="mod">
            <ac:chgData name="Bohms, H.M. (Michel)" userId="f0b80a2c-ca6a-4850-9433-81e4d17ec5c1" providerId="ADAL" clId="{FCB448EA-6AB6-4D36-914C-E7A4A5CE42CA}" dt="2021-10-26T14:41:04.689" v="6243" actId="790"/>
            <ac:spMkLst>
              <pc:docMk/>
              <pc:sldMasterMk cId="1498219459" sldId="2147483839"/>
              <pc:sldLayoutMk cId="4245406745" sldId="2147483856"/>
              <ac:spMk id="2" creationId="{8747E6DF-A4F8-4062-AFDF-38DA5CCEF082}"/>
            </ac:spMkLst>
          </pc:spChg>
          <pc:spChg chg="mod">
            <ac:chgData name="Bohms, H.M. (Michel)" userId="f0b80a2c-ca6a-4850-9433-81e4d17ec5c1" providerId="ADAL" clId="{FCB448EA-6AB6-4D36-914C-E7A4A5CE42CA}" dt="2021-10-26T14:41:04.690" v="6244" actId="790"/>
            <ac:spMkLst>
              <pc:docMk/>
              <pc:sldMasterMk cId="1498219459" sldId="2147483839"/>
              <pc:sldLayoutMk cId="4245406745" sldId="2147483856"/>
              <ac:spMk id="3" creationId="{C22C2349-8920-4993-8A8C-69C3E4C1E620}"/>
            </ac:spMkLst>
          </pc:spChg>
          <pc:spChg chg="mod">
            <ac:chgData name="Bohms, H.M. (Michel)" userId="f0b80a2c-ca6a-4850-9433-81e4d17ec5c1" providerId="ADAL" clId="{FCB448EA-6AB6-4D36-914C-E7A4A5CE42CA}" dt="2021-10-26T14:41:04.693" v="6246" actId="790"/>
            <ac:spMkLst>
              <pc:docMk/>
              <pc:sldMasterMk cId="1498219459" sldId="2147483839"/>
              <pc:sldLayoutMk cId="4245406745" sldId="2147483856"/>
              <ac:spMk id="4" creationId="{81D2D415-A63C-43FA-9C59-DE172704F898}"/>
            </ac:spMkLst>
          </pc:spChg>
          <pc:spChg chg="mod">
            <ac:chgData name="Bohms, H.M. (Michel)" userId="f0b80a2c-ca6a-4850-9433-81e4d17ec5c1" providerId="ADAL" clId="{FCB448EA-6AB6-4D36-914C-E7A4A5CE42CA}" dt="2021-10-26T14:41:04.687" v="6242" actId="790"/>
            <ac:spMkLst>
              <pc:docMk/>
              <pc:sldMasterMk cId="1498219459" sldId="2147483839"/>
              <pc:sldLayoutMk cId="4245406745" sldId="2147483856"/>
              <ac:spMk id="5" creationId="{68BA24C3-EC0F-4F80-B1E5-AA27795CFFDD}"/>
            </ac:spMkLst>
          </pc:spChg>
          <pc:spChg chg="mod">
            <ac:chgData name="Bohms, H.M. (Michel)" userId="f0b80a2c-ca6a-4850-9433-81e4d17ec5c1" providerId="ADAL" clId="{FCB448EA-6AB6-4D36-914C-E7A4A5CE42CA}" dt="2021-10-26T14:41:04.691" v="6245" actId="790"/>
            <ac:spMkLst>
              <pc:docMk/>
              <pc:sldMasterMk cId="1498219459" sldId="2147483839"/>
              <pc:sldLayoutMk cId="4245406745" sldId="2147483856"/>
              <ac:spMk id="7" creationId="{523A6896-F7F6-4956-BC1B-5F4B366B1CF1}"/>
            </ac:spMkLst>
          </pc:spChg>
          <pc:spChg chg="mod">
            <ac:chgData name="Bohms, H.M. (Michel)" userId="f0b80a2c-ca6a-4850-9433-81e4d17ec5c1" providerId="ADAL" clId="{FCB448EA-6AB6-4D36-914C-E7A4A5CE42CA}" dt="2021-10-26T14:41:04.684" v="6240" actId="790"/>
            <ac:spMkLst>
              <pc:docMk/>
              <pc:sldMasterMk cId="1498219459" sldId="2147483839"/>
              <pc:sldLayoutMk cId="4245406745" sldId="2147483856"/>
              <ac:spMk id="12" creationId="{457A3439-4058-49AF-9A49-A641471A24C8}"/>
            </ac:spMkLst>
          </pc:spChg>
          <pc:spChg chg="mod">
            <ac:chgData name="Bohms, H.M. (Michel)" userId="f0b80a2c-ca6a-4850-9433-81e4d17ec5c1" providerId="ADAL" clId="{FCB448EA-6AB6-4D36-914C-E7A4A5CE42CA}" dt="2021-10-26T14:41:04.683" v="6239" actId="790"/>
            <ac:spMkLst>
              <pc:docMk/>
              <pc:sldMasterMk cId="1498219459" sldId="2147483839"/>
              <pc:sldLayoutMk cId="4245406745" sldId="2147483856"/>
              <ac:spMk id="45" creationId="{3967584A-33BF-485E-9830-D830A279659D}"/>
            </ac:spMkLst>
          </pc:spChg>
          <pc:spChg chg="mod">
            <ac:chgData name="Bohms, H.M. (Michel)" userId="f0b80a2c-ca6a-4850-9433-81e4d17ec5c1" providerId="ADAL" clId="{FCB448EA-6AB6-4D36-914C-E7A4A5CE42CA}" dt="2021-10-26T14:41:04.685" v="6241" actId="790"/>
            <ac:spMkLst>
              <pc:docMk/>
              <pc:sldMasterMk cId="1498219459" sldId="2147483839"/>
              <pc:sldLayoutMk cId="4245406745" sldId="2147483856"/>
              <ac:spMk id="46" creationId="{53F070DD-A12D-4AF1-AE08-74B5C4C1CAAB}"/>
            </ac:spMkLst>
          </pc:spChg>
        </pc:sldLayoutChg>
        <pc:sldLayoutChg chg="modSp mod">
          <pc:chgData name="Bohms, H.M. (Michel)" userId="f0b80a2c-ca6a-4850-9433-81e4d17ec5c1" providerId="ADAL" clId="{FCB448EA-6AB6-4D36-914C-E7A4A5CE42CA}" dt="2021-10-26T14:41:04.710" v="6265" actId="790"/>
          <pc:sldLayoutMkLst>
            <pc:docMk/>
            <pc:sldMasterMk cId="1498219459" sldId="2147483839"/>
            <pc:sldLayoutMk cId="2346575986" sldId="2147483857"/>
          </pc:sldLayoutMkLst>
          <pc:spChg chg="mod">
            <ac:chgData name="Bohms, H.M. (Michel)" userId="f0b80a2c-ca6a-4850-9433-81e4d17ec5c1" providerId="ADAL" clId="{FCB448EA-6AB6-4D36-914C-E7A4A5CE42CA}" dt="2021-10-26T14:41:04.705" v="6262" actId="790"/>
            <ac:spMkLst>
              <pc:docMk/>
              <pc:sldMasterMk cId="1498219459" sldId="2147483839"/>
              <pc:sldLayoutMk cId="2346575986" sldId="2147483857"/>
              <ac:spMk id="2" creationId="{962E881C-C9EB-4FAC-AAAA-FDB9D3842913}"/>
            </ac:spMkLst>
          </pc:spChg>
          <pc:spChg chg="mod">
            <ac:chgData name="Bohms, H.M. (Michel)" userId="f0b80a2c-ca6a-4850-9433-81e4d17ec5c1" providerId="ADAL" clId="{FCB448EA-6AB6-4D36-914C-E7A4A5CE42CA}" dt="2021-10-26T14:41:04.707" v="6263" actId="790"/>
            <ac:spMkLst>
              <pc:docMk/>
              <pc:sldMasterMk cId="1498219459" sldId="2147483839"/>
              <pc:sldLayoutMk cId="2346575986" sldId="2147483857"/>
              <ac:spMk id="3" creationId="{6BCEAE92-C89D-440E-994D-4DC4B0A72F97}"/>
            </ac:spMkLst>
          </pc:spChg>
          <pc:spChg chg="mod">
            <ac:chgData name="Bohms, H.M. (Michel)" userId="f0b80a2c-ca6a-4850-9433-81e4d17ec5c1" providerId="ADAL" clId="{FCB448EA-6AB6-4D36-914C-E7A4A5CE42CA}" dt="2021-10-26T14:41:04.704" v="6261" actId="790"/>
            <ac:spMkLst>
              <pc:docMk/>
              <pc:sldMasterMk cId="1498219459" sldId="2147483839"/>
              <pc:sldLayoutMk cId="2346575986" sldId="2147483857"/>
              <ac:spMk id="4" creationId="{4A61226F-2601-4419-948F-8DE88FE3436C}"/>
            </ac:spMkLst>
          </pc:spChg>
          <pc:spChg chg="mod">
            <ac:chgData name="Bohms, H.M. (Michel)" userId="f0b80a2c-ca6a-4850-9433-81e4d17ec5c1" providerId="ADAL" clId="{FCB448EA-6AB6-4D36-914C-E7A4A5CE42CA}" dt="2021-10-26T14:41:04.710" v="6265" actId="790"/>
            <ac:spMkLst>
              <pc:docMk/>
              <pc:sldMasterMk cId="1498219459" sldId="2147483839"/>
              <pc:sldLayoutMk cId="2346575986" sldId="2147483857"/>
              <ac:spMk id="5" creationId="{645E0A3F-7FFC-4E08-81AF-29A01128C65A}"/>
            </ac:spMkLst>
          </pc:spChg>
          <pc:spChg chg="mod">
            <ac:chgData name="Bohms, H.M. (Michel)" userId="f0b80a2c-ca6a-4850-9433-81e4d17ec5c1" providerId="ADAL" clId="{FCB448EA-6AB6-4D36-914C-E7A4A5CE42CA}" dt="2021-10-26T14:41:04.695" v="6248"/>
            <ac:spMkLst>
              <pc:docMk/>
              <pc:sldMasterMk cId="1498219459" sldId="2147483839"/>
              <pc:sldLayoutMk cId="2346575986" sldId="2147483857"/>
              <ac:spMk id="19" creationId="{B6E7424A-424A-48B2-BDDC-91446A4E4AEB}"/>
            </ac:spMkLst>
          </pc:spChg>
          <pc:spChg chg="mod">
            <ac:chgData name="Bohms, H.M. (Michel)" userId="f0b80a2c-ca6a-4850-9433-81e4d17ec5c1" providerId="ADAL" clId="{FCB448EA-6AB6-4D36-914C-E7A4A5CE42CA}" dt="2021-10-26T14:41:04.703" v="6260" actId="790"/>
            <ac:spMkLst>
              <pc:docMk/>
              <pc:sldMasterMk cId="1498219459" sldId="2147483839"/>
              <pc:sldLayoutMk cId="2346575986" sldId="2147483857"/>
              <ac:spMk id="21" creationId="{1EC0F244-2A3A-462C-A6F0-3F234A0A9189}"/>
            </ac:spMkLst>
          </pc:spChg>
          <pc:spChg chg="mod">
            <ac:chgData name="Bohms, H.M. (Michel)" userId="f0b80a2c-ca6a-4850-9433-81e4d17ec5c1" providerId="ADAL" clId="{FCB448EA-6AB6-4D36-914C-E7A4A5CE42CA}" dt="2021-10-26T14:41:04.708" v="6264" actId="790"/>
            <ac:spMkLst>
              <pc:docMk/>
              <pc:sldMasterMk cId="1498219459" sldId="2147483839"/>
              <pc:sldLayoutMk cId="2346575986" sldId="2147483857"/>
              <ac:spMk id="23" creationId="{8DAC7014-FB85-4C29-B00A-73D52118B004}"/>
            </ac:spMkLst>
          </pc:spChg>
          <pc:spChg chg="mod">
            <ac:chgData name="Bohms, H.M. (Michel)" userId="f0b80a2c-ca6a-4850-9433-81e4d17ec5c1" providerId="ADAL" clId="{FCB448EA-6AB6-4D36-914C-E7A4A5CE42CA}" dt="2021-10-26T14:41:04.694" v="6247" actId="790"/>
            <ac:spMkLst>
              <pc:docMk/>
              <pc:sldMasterMk cId="1498219459" sldId="2147483839"/>
              <pc:sldLayoutMk cId="2346575986" sldId="2147483857"/>
              <ac:spMk id="24" creationId="{1D86832C-7926-41D1-AC2B-7ABAE5064D01}"/>
            </ac:spMkLst>
          </pc:spChg>
          <pc:spChg chg="mod">
            <ac:chgData name="Bohms, H.M. (Michel)" userId="f0b80a2c-ca6a-4850-9433-81e4d17ec5c1" providerId="ADAL" clId="{FCB448EA-6AB6-4D36-914C-E7A4A5CE42CA}" dt="2021-10-26T14:41:04.696" v="6249"/>
            <ac:spMkLst>
              <pc:docMk/>
              <pc:sldMasterMk cId="1498219459" sldId="2147483839"/>
              <pc:sldLayoutMk cId="2346575986" sldId="2147483857"/>
              <ac:spMk id="52" creationId="{38E90541-A464-490F-8838-24BAC17D1820}"/>
            </ac:spMkLst>
          </pc:spChg>
          <pc:spChg chg="mod">
            <ac:chgData name="Bohms, H.M. (Michel)" userId="f0b80a2c-ca6a-4850-9433-81e4d17ec5c1" providerId="ADAL" clId="{FCB448EA-6AB6-4D36-914C-E7A4A5CE42CA}" dt="2021-10-26T14:41:04.696" v="6250"/>
            <ac:spMkLst>
              <pc:docMk/>
              <pc:sldMasterMk cId="1498219459" sldId="2147483839"/>
              <pc:sldLayoutMk cId="2346575986" sldId="2147483857"/>
              <ac:spMk id="53" creationId="{89286917-484E-4046-B9A1-328D39070049}"/>
            </ac:spMkLst>
          </pc:spChg>
          <pc:spChg chg="mod">
            <ac:chgData name="Bohms, H.M. (Michel)" userId="f0b80a2c-ca6a-4850-9433-81e4d17ec5c1" providerId="ADAL" clId="{FCB448EA-6AB6-4D36-914C-E7A4A5CE42CA}" dt="2021-10-26T14:41:04.698" v="6252"/>
            <ac:spMkLst>
              <pc:docMk/>
              <pc:sldMasterMk cId="1498219459" sldId="2147483839"/>
              <pc:sldLayoutMk cId="2346575986" sldId="2147483857"/>
              <ac:spMk id="54" creationId="{F764B2EC-C279-4884-B53C-455B0E25A655}"/>
            </ac:spMkLst>
          </pc:spChg>
          <pc:spChg chg="mod">
            <ac:chgData name="Bohms, H.M. (Michel)" userId="f0b80a2c-ca6a-4850-9433-81e4d17ec5c1" providerId="ADAL" clId="{FCB448EA-6AB6-4D36-914C-E7A4A5CE42CA}" dt="2021-10-26T14:41:04.699" v="6253"/>
            <ac:spMkLst>
              <pc:docMk/>
              <pc:sldMasterMk cId="1498219459" sldId="2147483839"/>
              <pc:sldLayoutMk cId="2346575986" sldId="2147483857"/>
              <ac:spMk id="55" creationId="{44680CC4-A98A-4431-AFA9-331B5F1079C8}"/>
            </ac:spMkLst>
          </pc:spChg>
          <pc:spChg chg="mod">
            <ac:chgData name="Bohms, H.M. (Michel)" userId="f0b80a2c-ca6a-4850-9433-81e4d17ec5c1" providerId="ADAL" clId="{FCB448EA-6AB6-4D36-914C-E7A4A5CE42CA}" dt="2021-10-26T14:41:04.699" v="6254"/>
            <ac:spMkLst>
              <pc:docMk/>
              <pc:sldMasterMk cId="1498219459" sldId="2147483839"/>
              <pc:sldLayoutMk cId="2346575986" sldId="2147483857"/>
              <ac:spMk id="56" creationId="{5D6AA0F6-950B-4A76-82A8-F49C9B8F454E}"/>
            </ac:spMkLst>
          </pc:spChg>
          <pc:spChg chg="mod">
            <ac:chgData name="Bohms, H.M. (Michel)" userId="f0b80a2c-ca6a-4850-9433-81e4d17ec5c1" providerId="ADAL" clId="{FCB448EA-6AB6-4D36-914C-E7A4A5CE42CA}" dt="2021-10-26T14:41:04.697" v="6251" actId="790"/>
            <ac:spMkLst>
              <pc:docMk/>
              <pc:sldMasterMk cId="1498219459" sldId="2147483839"/>
              <pc:sldLayoutMk cId="2346575986" sldId="2147483857"/>
              <ac:spMk id="70" creationId="{AB4A5F2F-65AC-40C8-9EC1-536B64FFD6F5}"/>
            </ac:spMkLst>
          </pc:spChg>
          <pc:spChg chg="mod">
            <ac:chgData name="Bohms, H.M. (Michel)" userId="f0b80a2c-ca6a-4850-9433-81e4d17ec5c1" providerId="ADAL" clId="{FCB448EA-6AB6-4D36-914C-E7A4A5CE42CA}" dt="2021-10-26T14:41:04.701" v="6257"/>
            <ac:spMkLst>
              <pc:docMk/>
              <pc:sldMasterMk cId="1498219459" sldId="2147483839"/>
              <pc:sldLayoutMk cId="2346575986" sldId="2147483857"/>
              <ac:spMk id="71" creationId="{BE0A316B-EA03-47FF-BD0A-167FDC0FA81B}"/>
            </ac:spMkLst>
          </pc:spChg>
          <pc:spChg chg="mod">
            <ac:chgData name="Bohms, H.M. (Michel)" userId="f0b80a2c-ca6a-4850-9433-81e4d17ec5c1" providerId="ADAL" clId="{FCB448EA-6AB6-4D36-914C-E7A4A5CE42CA}" dt="2021-10-26T14:41:04.701" v="6258"/>
            <ac:spMkLst>
              <pc:docMk/>
              <pc:sldMasterMk cId="1498219459" sldId="2147483839"/>
              <pc:sldLayoutMk cId="2346575986" sldId="2147483857"/>
              <ac:spMk id="72" creationId="{1283F809-9DA0-43CD-9C6B-AC6C805D78A2}"/>
            </ac:spMkLst>
          </pc:spChg>
          <pc:spChg chg="mod">
            <ac:chgData name="Bohms, H.M. (Michel)" userId="f0b80a2c-ca6a-4850-9433-81e4d17ec5c1" providerId="ADAL" clId="{FCB448EA-6AB6-4D36-914C-E7A4A5CE42CA}" dt="2021-10-26T14:41:04.701" v="6259"/>
            <ac:spMkLst>
              <pc:docMk/>
              <pc:sldMasterMk cId="1498219459" sldId="2147483839"/>
              <pc:sldLayoutMk cId="2346575986" sldId="2147483857"/>
              <ac:spMk id="73" creationId="{F899DD24-69D3-47A1-8B45-D1881AAB46A3}"/>
            </ac:spMkLst>
          </pc:spChg>
        </pc:sldLayoutChg>
        <pc:sldLayoutChg chg="modSp mod">
          <pc:chgData name="Bohms, H.M. (Michel)" userId="f0b80a2c-ca6a-4850-9433-81e4d17ec5c1" providerId="ADAL" clId="{FCB448EA-6AB6-4D36-914C-E7A4A5CE42CA}" dt="2021-10-26T14:41:04.730" v="6292" actId="790"/>
          <pc:sldLayoutMkLst>
            <pc:docMk/>
            <pc:sldMasterMk cId="1498219459" sldId="2147483839"/>
            <pc:sldLayoutMk cId="1285063133" sldId="2147483858"/>
          </pc:sldLayoutMkLst>
          <pc:spChg chg="mod">
            <ac:chgData name="Bohms, H.M. (Michel)" userId="f0b80a2c-ca6a-4850-9433-81e4d17ec5c1" providerId="ADAL" clId="{FCB448EA-6AB6-4D36-914C-E7A4A5CE42CA}" dt="2021-10-26T14:41:04.728" v="6290" actId="790"/>
            <ac:spMkLst>
              <pc:docMk/>
              <pc:sldMasterMk cId="1498219459" sldId="2147483839"/>
              <pc:sldLayoutMk cId="1285063133" sldId="2147483858"/>
              <ac:spMk id="2" creationId="{39C59A2A-E932-4F20-ADBB-B7C76E26CBDC}"/>
            </ac:spMkLst>
          </pc:spChg>
          <pc:spChg chg="mod">
            <ac:chgData name="Bohms, H.M. (Michel)" userId="f0b80a2c-ca6a-4850-9433-81e4d17ec5c1" providerId="ADAL" clId="{FCB448EA-6AB6-4D36-914C-E7A4A5CE42CA}" dt="2021-10-26T14:41:04.724" v="6288" actId="790"/>
            <ac:spMkLst>
              <pc:docMk/>
              <pc:sldMasterMk cId="1498219459" sldId="2147483839"/>
              <pc:sldLayoutMk cId="1285063133" sldId="2147483858"/>
              <ac:spMk id="3" creationId="{408CC563-ED69-4242-A700-66F529F00277}"/>
            </ac:spMkLst>
          </pc:spChg>
          <pc:spChg chg="mod">
            <ac:chgData name="Bohms, H.M. (Michel)" userId="f0b80a2c-ca6a-4850-9433-81e4d17ec5c1" providerId="ADAL" clId="{FCB448EA-6AB6-4D36-914C-E7A4A5CE42CA}" dt="2021-10-26T14:41:04.725" v="6289" actId="790"/>
            <ac:spMkLst>
              <pc:docMk/>
              <pc:sldMasterMk cId="1498219459" sldId="2147483839"/>
              <pc:sldLayoutMk cId="1285063133" sldId="2147483858"/>
              <ac:spMk id="4" creationId="{D3F04256-5640-4A2F-9DE2-CA50AA5C4E19}"/>
            </ac:spMkLst>
          </pc:spChg>
          <pc:spChg chg="mod">
            <ac:chgData name="Bohms, H.M. (Michel)" userId="f0b80a2c-ca6a-4850-9433-81e4d17ec5c1" providerId="ADAL" clId="{FCB448EA-6AB6-4D36-914C-E7A4A5CE42CA}" dt="2021-10-26T14:41:04.730" v="6292" actId="790"/>
            <ac:spMkLst>
              <pc:docMk/>
              <pc:sldMasterMk cId="1498219459" sldId="2147483839"/>
              <pc:sldLayoutMk cId="1285063133" sldId="2147483858"/>
              <ac:spMk id="5" creationId="{FF216664-7142-48FA-801A-A233888EAFDD}"/>
            </ac:spMkLst>
          </pc:spChg>
          <pc:spChg chg="mod">
            <ac:chgData name="Bohms, H.M. (Michel)" userId="f0b80a2c-ca6a-4850-9433-81e4d17ec5c1" providerId="ADAL" clId="{FCB448EA-6AB6-4D36-914C-E7A4A5CE42CA}" dt="2021-10-26T14:41:04.719" v="6278"/>
            <ac:spMkLst>
              <pc:docMk/>
              <pc:sldMasterMk cId="1498219459" sldId="2147483839"/>
              <pc:sldLayoutMk cId="1285063133" sldId="2147483858"/>
              <ac:spMk id="22" creationId="{00000000-0000-0000-0000-000000000000}"/>
            </ac:spMkLst>
          </pc:spChg>
          <pc:spChg chg="mod">
            <ac:chgData name="Bohms, H.M. (Michel)" userId="f0b80a2c-ca6a-4850-9433-81e4d17ec5c1" providerId="ADAL" clId="{FCB448EA-6AB6-4D36-914C-E7A4A5CE42CA}" dt="2021-10-26T14:41:04.729" v="6291" actId="790"/>
            <ac:spMkLst>
              <pc:docMk/>
              <pc:sldMasterMk cId="1498219459" sldId="2147483839"/>
              <pc:sldLayoutMk cId="1285063133" sldId="2147483858"/>
              <ac:spMk id="64" creationId="{9E282118-5AF8-446A-9FD3-768DDD6BCEAE}"/>
            </ac:spMkLst>
          </pc:spChg>
          <pc:spChg chg="mod">
            <ac:chgData name="Bohms, H.M. (Michel)" userId="f0b80a2c-ca6a-4850-9433-81e4d17ec5c1" providerId="ADAL" clId="{FCB448EA-6AB6-4D36-914C-E7A4A5CE42CA}" dt="2021-10-26T14:41:04.711" v="6266"/>
            <ac:spMkLst>
              <pc:docMk/>
              <pc:sldMasterMk cId="1498219459" sldId="2147483839"/>
              <pc:sldLayoutMk cId="1285063133" sldId="2147483858"/>
              <ac:spMk id="101" creationId="{FA3930DD-DC22-421B-8B5C-ECC612505626}"/>
            </ac:spMkLst>
          </pc:spChg>
          <pc:spChg chg="mod">
            <ac:chgData name="Bohms, H.M. (Michel)" userId="f0b80a2c-ca6a-4850-9433-81e4d17ec5c1" providerId="ADAL" clId="{FCB448EA-6AB6-4D36-914C-E7A4A5CE42CA}" dt="2021-10-26T14:41:04.717" v="6276" actId="790"/>
            <ac:spMkLst>
              <pc:docMk/>
              <pc:sldMasterMk cId="1498219459" sldId="2147483839"/>
              <pc:sldLayoutMk cId="1285063133" sldId="2147483858"/>
              <ac:spMk id="103" creationId="{82DED694-965C-41F6-8334-D160E5CDFC49}"/>
            </ac:spMkLst>
          </pc:spChg>
          <pc:spChg chg="mod">
            <ac:chgData name="Bohms, H.M. (Michel)" userId="f0b80a2c-ca6a-4850-9433-81e4d17ec5c1" providerId="ADAL" clId="{FCB448EA-6AB6-4D36-914C-E7A4A5CE42CA}" dt="2021-10-26T14:41:04.711" v="6267"/>
            <ac:spMkLst>
              <pc:docMk/>
              <pc:sldMasterMk cId="1498219459" sldId="2147483839"/>
              <pc:sldLayoutMk cId="1285063133" sldId="2147483858"/>
              <ac:spMk id="104" creationId="{253B405D-F1AB-4817-B270-7BFFD3F3045F}"/>
            </ac:spMkLst>
          </pc:spChg>
          <pc:spChg chg="mod">
            <ac:chgData name="Bohms, H.M. (Michel)" userId="f0b80a2c-ca6a-4850-9433-81e4d17ec5c1" providerId="ADAL" clId="{FCB448EA-6AB6-4D36-914C-E7A4A5CE42CA}" dt="2021-10-26T14:41:04.712" v="6268"/>
            <ac:spMkLst>
              <pc:docMk/>
              <pc:sldMasterMk cId="1498219459" sldId="2147483839"/>
              <pc:sldLayoutMk cId="1285063133" sldId="2147483858"/>
              <ac:spMk id="105" creationId="{D06D2B9A-2824-4C51-AC31-7B8A2F099D2A}"/>
            </ac:spMkLst>
          </pc:spChg>
          <pc:spChg chg="mod">
            <ac:chgData name="Bohms, H.M. (Michel)" userId="f0b80a2c-ca6a-4850-9433-81e4d17ec5c1" providerId="ADAL" clId="{FCB448EA-6AB6-4D36-914C-E7A4A5CE42CA}" dt="2021-10-26T14:41:04.713" v="6269"/>
            <ac:spMkLst>
              <pc:docMk/>
              <pc:sldMasterMk cId="1498219459" sldId="2147483839"/>
              <pc:sldLayoutMk cId="1285063133" sldId="2147483858"/>
              <ac:spMk id="106" creationId="{2CBB626D-CD15-4693-8763-41BAEE5BF1E1}"/>
            </ac:spMkLst>
          </pc:spChg>
          <pc:spChg chg="mod">
            <ac:chgData name="Bohms, H.M. (Michel)" userId="f0b80a2c-ca6a-4850-9433-81e4d17ec5c1" providerId="ADAL" clId="{FCB448EA-6AB6-4D36-914C-E7A4A5CE42CA}" dt="2021-10-26T14:41:04.713" v="6270"/>
            <ac:spMkLst>
              <pc:docMk/>
              <pc:sldMasterMk cId="1498219459" sldId="2147483839"/>
              <pc:sldLayoutMk cId="1285063133" sldId="2147483858"/>
              <ac:spMk id="107" creationId="{88ADBC97-6F7A-4743-A873-3D1D8CFFEC52}"/>
            </ac:spMkLst>
          </pc:spChg>
          <pc:spChg chg="mod">
            <ac:chgData name="Bohms, H.M. (Michel)" userId="f0b80a2c-ca6a-4850-9433-81e4d17ec5c1" providerId="ADAL" clId="{FCB448EA-6AB6-4D36-914C-E7A4A5CE42CA}" dt="2021-10-26T14:41:04.714" v="6271"/>
            <ac:spMkLst>
              <pc:docMk/>
              <pc:sldMasterMk cId="1498219459" sldId="2147483839"/>
              <pc:sldLayoutMk cId="1285063133" sldId="2147483858"/>
              <ac:spMk id="108" creationId="{F1290261-F37B-486E-B055-2C1FF5B8542A}"/>
            </ac:spMkLst>
          </pc:spChg>
          <pc:spChg chg="mod">
            <ac:chgData name="Bohms, H.M. (Michel)" userId="f0b80a2c-ca6a-4850-9433-81e4d17ec5c1" providerId="ADAL" clId="{FCB448EA-6AB6-4D36-914C-E7A4A5CE42CA}" dt="2021-10-26T14:41:04.714" v="6272"/>
            <ac:spMkLst>
              <pc:docMk/>
              <pc:sldMasterMk cId="1498219459" sldId="2147483839"/>
              <pc:sldLayoutMk cId="1285063133" sldId="2147483858"/>
              <ac:spMk id="109" creationId="{BF2DF362-BC86-44C1-A829-8F6669103432}"/>
            </ac:spMkLst>
          </pc:spChg>
          <pc:spChg chg="mod">
            <ac:chgData name="Bohms, H.M. (Michel)" userId="f0b80a2c-ca6a-4850-9433-81e4d17ec5c1" providerId="ADAL" clId="{FCB448EA-6AB6-4D36-914C-E7A4A5CE42CA}" dt="2021-10-26T14:41:04.715" v="6273"/>
            <ac:spMkLst>
              <pc:docMk/>
              <pc:sldMasterMk cId="1498219459" sldId="2147483839"/>
              <pc:sldLayoutMk cId="1285063133" sldId="2147483858"/>
              <ac:spMk id="110" creationId="{9E3E5C86-3261-43B7-A062-873068475FB2}"/>
            </ac:spMkLst>
          </pc:spChg>
          <pc:spChg chg="mod">
            <ac:chgData name="Bohms, H.M. (Michel)" userId="f0b80a2c-ca6a-4850-9433-81e4d17ec5c1" providerId="ADAL" clId="{FCB448EA-6AB6-4D36-914C-E7A4A5CE42CA}" dt="2021-10-26T14:41:04.715" v="6274"/>
            <ac:spMkLst>
              <pc:docMk/>
              <pc:sldMasterMk cId="1498219459" sldId="2147483839"/>
              <pc:sldLayoutMk cId="1285063133" sldId="2147483858"/>
              <ac:spMk id="111" creationId="{41E452AD-0E75-4DA7-8CD7-967C66DC88BE}"/>
            </ac:spMkLst>
          </pc:spChg>
          <pc:spChg chg="mod">
            <ac:chgData name="Bohms, H.M. (Michel)" userId="f0b80a2c-ca6a-4850-9433-81e4d17ec5c1" providerId="ADAL" clId="{FCB448EA-6AB6-4D36-914C-E7A4A5CE42CA}" dt="2021-10-26T14:41:04.716" v="6275"/>
            <ac:spMkLst>
              <pc:docMk/>
              <pc:sldMasterMk cId="1498219459" sldId="2147483839"/>
              <pc:sldLayoutMk cId="1285063133" sldId="2147483858"/>
              <ac:spMk id="112" creationId="{9993F58D-1819-4524-8E3B-17F2D1752223}"/>
            </ac:spMkLst>
          </pc:spChg>
          <pc:spChg chg="mod">
            <ac:chgData name="Bohms, H.M. (Michel)" userId="f0b80a2c-ca6a-4850-9433-81e4d17ec5c1" providerId="ADAL" clId="{FCB448EA-6AB6-4D36-914C-E7A4A5CE42CA}" dt="2021-10-26T14:41:04.719" v="6279"/>
            <ac:spMkLst>
              <pc:docMk/>
              <pc:sldMasterMk cId="1498219459" sldId="2147483839"/>
              <pc:sldLayoutMk cId="1285063133" sldId="2147483858"/>
              <ac:spMk id="113" creationId="{DC0E2FE1-67A8-4896-AAD4-23189DD2CEC4}"/>
            </ac:spMkLst>
          </pc:spChg>
          <pc:spChg chg="mod">
            <ac:chgData name="Bohms, H.M. (Michel)" userId="f0b80a2c-ca6a-4850-9433-81e4d17ec5c1" providerId="ADAL" clId="{FCB448EA-6AB6-4D36-914C-E7A4A5CE42CA}" dt="2021-10-26T14:41:04.720" v="6280"/>
            <ac:spMkLst>
              <pc:docMk/>
              <pc:sldMasterMk cId="1498219459" sldId="2147483839"/>
              <pc:sldLayoutMk cId="1285063133" sldId="2147483858"/>
              <ac:spMk id="114" creationId="{E47D8EC2-0522-466E-84C1-3C645FA9D7A8}"/>
            </ac:spMkLst>
          </pc:spChg>
          <pc:spChg chg="mod">
            <ac:chgData name="Bohms, H.M. (Michel)" userId="f0b80a2c-ca6a-4850-9433-81e4d17ec5c1" providerId="ADAL" clId="{FCB448EA-6AB6-4D36-914C-E7A4A5CE42CA}" dt="2021-10-26T14:41:04.720" v="6281"/>
            <ac:spMkLst>
              <pc:docMk/>
              <pc:sldMasterMk cId="1498219459" sldId="2147483839"/>
              <pc:sldLayoutMk cId="1285063133" sldId="2147483858"/>
              <ac:spMk id="115" creationId="{49DD3396-184F-49E8-B98D-B34CD946E474}"/>
            </ac:spMkLst>
          </pc:spChg>
          <pc:spChg chg="mod">
            <ac:chgData name="Bohms, H.M. (Michel)" userId="f0b80a2c-ca6a-4850-9433-81e4d17ec5c1" providerId="ADAL" clId="{FCB448EA-6AB6-4D36-914C-E7A4A5CE42CA}" dt="2021-10-26T14:41:04.720" v="6282"/>
            <ac:spMkLst>
              <pc:docMk/>
              <pc:sldMasterMk cId="1498219459" sldId="2147483839"/>
              <pc:sldLayoutMk cId="1285063133" sldId="2147483858"/>
              <ac:spMk id="116" creationId="{169552EF-8046-4EA6-BFCC-CCED87C29DBE}"/>
            </ac:spMkLst>
          </pc:spChg>
          <pc:spChg chg="mod">
            <ac:chgData name="Bohms, H.M. (Michel)" userId="f0b80a2c-ca6a-4850-9433-81e4d17ec5c1" providerId="ADAL" clId="{FCB448EA-6AB6-4D36-914C-E7A4A5CE42CA}" dt="2021-10-26T14:41:04.721" v="6283"/>
            <ac:spMkLst>
              <pc:docMk/>
              <pc:sldMasterMk cId="1498219459" sldId="2147483839"/>
              <pc:sldLayoutMk cId="1285063133" sldId="2147483858"/>
              <ac:spMk id="117" creationId="{E0C40C85-8D56-43B5-B229-590322AB9B05}"/>
            </ac:spMkLst>
          </pc:spChg>
          <pc:spChg chg="mod">
            <ac:chgData name="Bohms, H.M. (Michel)" userId="f0b80a2c-ca6a-4850-9433-81e4d17ec5c1" providerId="ADAL" clId="{FCB448EA-6AB6-4D36-914C-E7A4A5CE42CA}" dt="2021-10-26T14:41:04.721" v="6284"/>
            <ac:spMkLst>
              <pc:docMk/>
              <pc:sldMasterMk cId="1498219459" sldId="2147483839"/>
              <pc:sldLayoutMk cId="1285063133" sldId="2147483858"/>
              <ac:spMk id="118" creationId="{296C5D1B-4354-448F-A9FA-2AAFEDCF744D}"/>
            </ac:spMkLst>
          </pc:spChg>
          <pc:spChg chg="mod">
            <ac:chgData name="Bohms, H.M. (Michel)" userId="f0b80a2c-ca6a-4850-9433-81e4d17ec5c1" providerId="ADAL" clId="{FCB448EA-6AB6-4D36-914C-E7A4A5CE42CA}" dt="2021-10-26T14:41:04.722" v="6285"/>
            <ac:spMkLst>
              <pc:docMk/>
              <pc:sldMasterMk cId="1498219459" sldId="2147483839"/>
              <pc:sldLayoutMk cId="1285063133" sldId="2147483858"/>
              <ac:spMk id="119" creationId="{89AAB85E-0605-45B6-89ED-B21671AEA727}"/>
            </ac:spMkLst>
          </pc:spChg>
          <pc:spChg chg="mod">
            <ac:chgData name="Bohms, H.M. (Michel)" userId="f0b80a2c-ca6a-4850-9433-81e4d17ec5c1" providerId="ADAL" clId="{FCB448EA-6AB6-4D36-914C-E7A4A5CE42CA}" dt="2021-10-26T14:41:04.722" v="6286"/>
            <ac:spMkLst>
              <pc:docMk/>
              <pc:sldMasterMk cId="1498219459" sldId="2147483839"/>
              <pc:sldLayoutMk cId="1285063133" sldId="2147483858"/>
              <ac:spMk id="120" creationId="{12C7B200-4535-4035-A3AC-7FB26B243553}"/>
            </ac:spMkLst>
          </pc:spChg>
          <pc:spChg chg="mod">
            <ac:chgData name="Bohms, H.M. (Michel)" userId="f0b80a2c-ca6a-4850-9433-81e4d17ec5c1" providerId="ADAL" clId="{FCB448EA-6AB6-4D36-914C-E7A4A5CE42CA}" dt="2021-10-26T14:41:04.723" v="6287"/>
            <ac:spMkLst>
              <pc:docMk/>
              <pc:sldMasterMk cId="1498219459" sldId="2147483839"/>
              <pc:sldLayoutMk cId="1285063133" sldId="2147483858"/>
              <ac:spMk id="121" creationId="{93142C17-873E-4A17-89D0-A06014C1E48B}"/>
            </ac:spMkLst>
          </pc:spChg>
          <pc:spChg chg="mod">
            <ac:chgData name="Bohms, H.M. (Michel)" userId="f0b80a2c-ca6a-4850-9433-81e4d17ec5c1" providerId="ADAL" clId="{FCB448EA-6AB6-4D36-914C-E7A4A5CE42CA}" dt="2021-10-26T14:41:04.718" v="6277" actId="790"/>
            <ac:spMkLst>
              <pc:docMk/>
              <pc:sldMasterMk cId="1498219459" sldId="2147483839"/>
              <pc:sldLayoutMk cId="1285063133" sldId="2147483858"/>
              <ac:spMk id="181" creationId="{C9047537-E9D6-4F40-B0E8-24851E46D123}"/>
            </ac:spMkLst>
          </pc:spChg>
        </pc:sldLayoutChg>
        <pc:sldLayoutChg chg="modSp mod">
          <pc:chgData name="Bohms, H.M. (Michel)" userId="f0b80a2c-ca6a-4850-9433-81e4d17ec5c1" providerId="ADAL" clId="{FCB448EA-6AB6-4D36-914C-E7A4A5CE42CA}" dt="2021-10-26T14:41:04.737" v="6300"/>
          <pc:sldLayoutMkLst>
            <pc:docMk/>
            <pc:sldMasterMk cId="1498219459" sldId="2147483839"/>
            <pc:sldLayoutMk cId="832288812" sldId="2147483859"/>
          </pc:sldLayoutMkLst>
          <pc:spChg chg="mod">
            <ac:chgData name="Bohms, H.M. (Michel)" userId="f0b80a2c-ca6a-4850-9433-81e4d17ec5c1" providerId="ADAL" clId="{FCB448EA-6AB6-4D36-914C-E7A4A5CE42CA}" dt="2021-10-26T14:41:04.737" v="6300"/>
            <ac:spMkLst>
              <pc:docMk/>
              <pc:sldMasterMk cId="1498219459" sldId="2147483839"/>
              <pc:sldLayoutMk cId="832288812" sldId="2147483859"/>
              <ac:spMk id="6" creationId="{00000000-0000-0000-0000-000000000000}"/>
            </ac:spMkLst>
          </pc:spChg>
          <pc:spChg chg="mod">
            <ac:chgData name="Bohms, H.M. (Michel)" userId="f0b80a2c-ca6a-4850-9433-81e4d17ec5c1" providerId="ADAL" clId="{FCB448EA-6AB6-4D36-914C-E7A4A5CE42CA}" dt="2021-10-26T14:41:04.737" v="6299"/>
            <ac:spMkLst>
              <pc:docMk/>
              <pc:sldMasterMk cId="1498219459" sldId="2147483839"/>
              <pc:sldLayoutMk cId="832288812" sldId="2147483859"/>
              <ac:spMk id="9" creationId="{EF14CB9B-F149-429B-A5C3-71E7B5658D62}"/>
            </ac:spMkLst>
          </pc:spChg>
          <pc:spChg chg="mod">
            <ac:chgData name="Bohms, H.M. (Michel)" userId="f0b80a2c-ca6a-4850-9433-81e4d17ec5c1" providerId="ADAL" clId="{FCB448EA-6AB6-4D36-914C-E7A4A5CE42CA}" dt="2021-10-26T14:41:04.736" v="6296"/>
            <ac:spMkLst>
              <pc:docMk/>
              <pc:sldMasterMk cId="1498219459" sldId="2147483839"/>
              <pc:sldLayoutMk cId="832288812" sldId="2147483859"/>
              <ac:spMk id="15" creationId="{209E820A-5DE9-4FC3-986A-5D1FB86C8AC7}"/>
            </ac:spMkLst>
          </pc:spChg>
          <pc:spChg chg="mod">
            <ac:chgData name="Bohms, H.M. (Michel)" userId="f0b80a2c-ca6a-4850-9433-81e4d17ec5c1" providerId="ADAL" clId="{FCB448EA-6AB6-4D36-914C-E7A4A5CE42CA}" dt="2021-10-26T14:41:04.737" v="6298"/>
            <ac:spMkLst>
              <pc:docMk/>
              <pc:sldMasterMk cId="1498219459" sldId="2147483839"/>
              <pc:sldLayoutMk cId="832288812" sldId="2147483859"/>
              <ac:spMk id="144" creationId="{35F05C4C-6075-4158-98BE-256211DC58AE}"/>
            </ac:spMkLst>
          </pc:spChg>
          <pc:spChg chg="mod">
            <ac:chgData name="Bohms, H.M. (Michel)" userId="f0b80a2c-ca6a-4850-9433-81e4d17ec5c1" providerId="ADAL" clId="{FCB448EA-6AB6-4D36-914C-E7A4A5CE42CA}" dt="2021-10-26T14:41:04.736" v="6297"/>
            <ac:spMkLst>
              <pc:docMk/>
              <pc:sldMasterMk cId="1498219459" sldId="2147483839"/>
              <pc:sldLayoutMk cId="832288812" sldId="2147483859"/>
              <ac:spMk id="147" creationId="{B7047D21-55FE-4B63-B1D8-8A610FAEFAF5}"/>
            </ac:spMkLst>
          </pc:spChg>
          <pc:spChg chg="mod">
            <ac:chgData name="Bohms, H.M. (Michel)" userId="f0b80a2c-ca6a-4850-9433-81e4d17ec5c1" providerId="ADAL" clId="{FCB448EA-6AB6-4D36-914C-E7A4A5CE42CA}" dt="2021-10-26T14:41:04.732" v="6293" actId="790"/>
            <ac:spMkLst>
              <pc:docMk/>
              <pc:sldMasterMk cId="1498219459" sldId="2147483839"/>
              <pc:sldLayoutMk cId="832288812" sldId="2147483859"/>
              <ac:spMk id="148" creationId="{4A1F86EE-56C2-4FC7-A5E3-4FF8BAE206B8}"/>
            </ac:spMkLst>
          </pc:spChg>
          <pc:spChg chg="mod">
            <ac:chgData name="Bohms, H.M. (Michel)" userId="f0b80a2c-ca6a-4850-9433-81e4d17ec5c1" providerId="ADAL" clId="{FCB448EA-6AB6-4D36-914C-E7A4A5CE42CA}" dt="2021-10-26T14:41:04.735" v="6295" actId="790"/>
            <ac:spMkLst>
              <pc:docMk/>
              <pc:sldMasterMk cId="1498219459" sldId="2147483839"/>
              <pc:sldLayoutMk cId="832288812" sldId="2147483859"/>
              <ac:spMk id="152" creationId="{FC38A077-DCB9-4498-8DB4-E60250F49476}"/>
            </ac:spMkLst>
          </pc:spChg>
          <pc:spChg chg="mod">
            <ac:chgData name="Bohms, H.M. (Michel)" userId="f0b80a2c-ca6a-4850-9433-81e4d17ec5c1" providerId="ADAL" clId="{FCB448EA-6AB6-4D36-914C-E7A4A5CE42CA}" dt="2021-10-26T14:41:04.733" v="6294" actId="790"/>
            <ac:spMkLst>
              <pc:docMk/>
              <pc:sldMasterMk cId="1498219459" sldId="2147483839"/>
              <pc:sldLayoutMk cId="832288812" sldId="2147483859"/>
              <ac:spMk id="153" creationId="{4C9593A0-481A-4577-845D-CDCE33B1CEB4}"/>
            </ac:spMkLst>
          </pc:spChg>
        </pc:sldLayoutChg>
      </pc:sldMasterChg>
    </pc:docChg>
  </pc:docChgLst>
  <pc:docChgLst>
    <pc:chgData name="Bohms, H.M. (Michel)" userId="S::michel.bohms@tno.nl::f0b80a2c-ca6a-4850-9433-81e4d17ec5c1" providerId="AD" clId="Web-{31300D74-3AC9-91AC-5D72-1A4131062519}"/>
    <pc:docChg chg="modSld">
      <pc:chgData name="Bohms, H.M. (Michel)" userId="S::michel.bohms@tno.nl::f0b80a2c-ca6a-4850-9433-81e4d17ec5c1" providerId="AD" clId="Web-{31300D74-3AC9-91AC-5D72-1A4131062519}" dt="2021-03-08T15:20:02.717" v="8" actId="20577"/>
      <pc:docMkLst>
        <pc:docMk/>
      </pc:docMkLst>
      <pc:sldChg chg="modSp">
        <pc:chgData name="Bohms, H.M. (Michel)" userId="S::michel.bohms@tno.nl::f0b80a2c-ca6a-4850-9433-81e4d17ec5c1" providerId="AD" clId="Web-{31300D74-3AC9-91AC-5D72-1A4131062519}" dt="2021-03-08T15:20:02.717" v="8" actId="20577"/>
        <pc:sldMkLst>
          <pc:docMk/>
          <pc:sldMk cId="3139473524" sldId="892"/>
        </pc:sldMkLst>
        <pc:spChg chg="mod">
          <ac:chgData name="Bohms, H.M. (Michel)" userId="S::michel.bohms@tno.nl::f0b80a2c-ca6a-4850-9433-81e4d17ec5c1" providerId="AD" clId="Web-{31300D74-3AC9-91AC-5D72-1A4131062519}" dt="2021-03-08T15:20:02.717" v="8" actId="20577"/>
          <ac:spMkLst>
            <pc:docMk/>
            <pc:sldMk cId="3139473524" sldId="892"/>
            <ac:spMk id="3" creationId="{AD84616B-E633-4327-A149-25BDB1AF7064}"/>
          </ac:spMkLst>
        </pc:spChg>
      </pc:sldChg>
    </pc:docChg>
  </pc:docChgLst>
  <pc:docChgLst>
    <pc:chgData name="Bohms, H.M. (Michel)" userId="S::michel.bohms@tno.nl::f0b80a2c-ca6a-4850-9433-81e4d17ec5c1" providerId="AD" clId="Web-{408320DB-78DC-FBB7-5302-71F1B2BE9C78}"/>
    <pc:docChg chg="modSld">
      <pc:chgData name="Bohms, H.M. (Michel)" userId="S::michel.bohms@tno.nl::f0b80a2c-ca6a-4850-9433-81e4d17ec5c1" providerId="AD" clId="Web-{408320DB-78DC-FBB7-5302-71F1B2BE9C78}" dt="2021-11-26T08:23:39.201" v="29" actId="20577"/>
      <pc:docMkLst>
        <pc:docMk/>
      </pc:docMkLst>
      <pc:sldChg chg="modSp">
        <pc:chgData name="Bohms, H.M. (Michel)" userId="S::michel.bohms@tno.nl::f0b80a2c-ca6a-4850-9433-81e4d17ec5c1" providerId="AD" clId="Web-{408320DB-78DC-FBB7-5302-71F1B2BE9C78}" dt="2021-11-26T08:23:39.201" v="29" actId="20577"/>
        <pc:sldMkLst>
          <pc:docMk/>
          <pc:sldMk cId="591966027" sldId="970"/>
        </pc:sldMkLst>
        <pc:spChg chg="mod">
          <ac:chgData name="Bohms, H.M. (Michel)" userId="S::michel.bohms@tno.nl::f0b80a2c-ca6a-4850-9433-81e4d17ec5c1" providerId="AD" clId="Web-{408320DB-78DC-FBB7-5302-71F1B2BE9C78}" dt="2021-11-26T08:23:39.201" v="29" actId="20577"/>
          <ac:spMkLst>
            <pc:docMk/>
            <pc:sldMk cId="591966027" sldId="970"/>
            <ac:spMk id="21" creationId="{FB0A1F67-8B72-4538-88A8-FCEE59540602}"/>
          </ac:spMkLst>
        </pc:spChg>
      </pc:sldChg>
    </pc:docChg>
  </pc:docChgLst>
  <pc:docChgLst>
    <pc:chgData name="Bohms, H.M. (Michel)" userId="S::michel.bohms@tno.nl::f0b80a2c-ca6a-4850-9433-81e4d17ec5c1" providerId="AD" clId="Web-{FE90C9C6-FEBC-1B2A-6DF9-B87A8ED3F4D7}"/>
    <pc:docChg chg="modSld">
      <pc:chgData name="Bohms, H.M. (Michel)" userId="S::michel.bohms@tno.nl::f0b80a2c-ca6a-4850-9433-81e4d17ec5c1" providerId="AD" clId="Web-{FE90C9C6-FEBC-1B2A-6DF9-B87A8ED3F4D7}" dt="2021-12-10T11:57:16.878" v="11" actId="20577"/>
      <pc:docMkLst>
        <pc:docMk/>
      </pc:docMkLst>
      <pc:sldChg chg="modSp">
        <pc:chgData name="Bohms, H.M. (Michel)" userId="S::michel.bohms@tno.nl::f0b80a2c-ca6a-4850-9433-81e4d17ec5c1" providerId="AD" clId="Web-{FE90C9C6-FEBC-1B2A-6DF9-B87A8ED3F4D7}" dt="2021-12-10T11:57:16.878" v="11" actId="20577"/>
        <pc:sldMkLst>
          <pc:docMk/>
          <pc:sldMk cId="2580811082" sldId="942"/>
        </pc:sldMkLst>
        <pc:spChg chg="mod">
          <ac:chgData name="Bohms, H.M. (Michel)" userId="S::michel.bohms@tno.nl::f0b80a2c-ca6a-4850-9433-81e4d17ec5c1" providerId="AD" clId="Web-{FE90C9C6-FEBC-1B2A-6DF9-B87A8ED3F4D7}" dt="2021-12-10T11:57:16.878" v="11" actId="20577"/>
          <ac:spMkLst>
            <pc:docMk/>
            <pc:sldMk cId="2580811082" sldId="942"/>
            <ac:spMk id="21" creationId="{FB0A1F67-8B72-4538-88A8-FCEE59540602}"/>
          </ac:spMkLst>
        </pc:spChg>
      </pc:sldChg>
    </pc:docChg>
  </pc:docChgLst>
  <pc:docChgLst>
    <pc:chgData name="Bohms, H.M. (Michel)" userId="S::michel.bohms@tno.nl::f0b80a2c-ca6a-4850-9433-81e4d17ec5c1" providerId="AD" clId="Web-{7D3A842D-29B5-7717-2F1A-C8A6DE8D5127}"/>
    <pc:docChg chg="modSld">
      <pc:chgData name="Bohms, H.M. (Michel)" userId="S::michel.bohms@tno.nl::f0b80a2c-ca6a-4850-9433-81e4d17ec5c1" providerId="AD" clId="Web-{7D3A842D-29B5-7717-2F1A-C8A6DE8D5127}" dt="2021-10-01T09:58:19.722" v="1" actId="1076"/>
      <pc:docMkLst>
        <pc:docMk/>
      </pc:docMkLst>
      <pc:sldChg chg="modSp">
        <pc:chgData name="Bohms, H.M. (Michel)" userId="S::michel.bohms@tno.nl::f0b80a2c-ca6a-4850-9433-81e4d17ec5c1" providerId="AD" clId="Web-{7D3A842D-29B5-7717-2F1A-C8A6DE8D5127}" dt="2021-10-01T09:58:19.722" v="1" actId="1076"/>
        <pc:sldMkLst>
          <pc:docMk/>
          <pc:sldMk cId="2237163418" sldId="862"/>
        </pc:sldMkLst>
        <pc:picChg chg="mod">
          <ac:chgData name="Bohms, H.M. (Michel)" userId="S::michel.bohms@tno.nl::f0b80a2c-ca6a-4850-9433-81e4d17ec5c1" providerId="AD" clId="Web-{7D3A842D-29B5-7717-2F1A-C8A6DE8D5127}" dt="2021-10-01T09:58:19.722" v="1" actId="1076"/>
          <ac:picMkLst>
            <pc:docMk/>
            <pc:sldMk cId="2237163418" sldId="862"/>
            <ac:picMk id="16" creationId="{163E6AE1-B34A-4945-A4B2-9068842983EB}"/>
          </ac:picMkLst>
        </pc:picChg>
      </pc:sldChg>
    </pc:docChg>
  </pc:docChgLst>
  <pc:docChgLst>
    <pc:chgData name="Bohms, H.M. (Michel)" userId="S::michel.bohms@tno.nl::f0b80a2c-ca6a-4850-9433-81e4d17ec5c1" providerId="AD" clId="Web-{849EA51B-8A29-BFC6-4CA5-0FAC9CC98CD3}"/>
    <pc:docChg chg="modSld">
      <pc:chgData name="Bohms, H.M. (Michel)" userId="S::michel.bohms@tno.nl::f0b80a2c-ca6a-4850-9433-81e4d17ec5c1" providerId="AD" clId="Web-{849EA51B-8A29-BFC6-4CA5-0FAC9CC98CD3}" dt="2021-11-25T18:48:06.797" v="22" actId="20577"/>
      <pc:docMkLst>
        <pc:docMk/>
      </pc:docMkLst>
      <pc:sldChg chg="modSp">
        <pc:chgData name="Bohms, H.M. (Michel)" userId="S::michel.bohms@tno.nl::f0b80a2c-ca6a-4850-9433-81e4d17ec5c1" providerId="AD" clId="Web-{849EA51B-8A29-BFC6-4CA5-0FAC9CC98CD3}" dt="2021-11-25T18:48:06.797" v="22" actId="20577"/>
        <pc:sldMkLst>
          <pc:docMk/>
          <pc:sldMk cId="767520117" sldId="859"/>
        </pc:sldMkLst>
        <pc:spChg chg="mod">
          <ac:chgData name="Bohms, H.M. (Michel)" userId="S::michel.bohms@tno.nl::f0b80a2c-ca6a-4850-9433-81e4d17ec5c1" providerId="AD" clId="Web-{849EA51B-8A29-BFC6-4CA5-0FAC9CC98CD3}" dt="2021-11-25T18:48:06.797" v="22" actId="20577"/>
          <ac:spMkLst>
            <pc:docMk/>
            <pc:sldMk cId="767520117" sldId="859"/>
            <ac:spMk id="21" creationId="{FB0A1F67-8B72-4538-88A8-FCEE59540602}"/>
          </ac:spMkLst>
        </pc:spChg>
      </pc:sldChg>
    </pc:docChg>
  </pc:docChgLst>
</pc:chgInfo>
</file>

<file path=ppt/comments/comment1.xml><?xml version="1.0" encoding="utf-8"?>
<p:cmLst xmlns:a="http://schemas.openxmlformats.org/drawingml/2006/main" xmlns:r="http://schemas.openxmlformats.org/officeDocument/2006/relationships" xmlns:p="http://schemas.openxmlformats.org/presentationml/2006/main">
  <p:cm authorId="8" dt="2020-03-23T15:52:14.126" idx="3">
    <p:pos x="2176" y="352"/>
    <p:text>add agile process inseparate sheet</p:text>
    <p:extLst>
      <p:ext uri="{C676402C-5697-4E1C-873F-D02D1690AC5C}">
        <p15:threadingInfo xmlns:p15="http://schemas.microsoft.com/office/powerpoint/2012/main" timeZoneBias="-60"/>
      </p:ext>
    </p:extLst>
  </p:cm>
  <p:cm authorId="8" dt="2020-03-23T15:52:49.163" idx="4">
    <p:pos x="10" y="10"/>
    <p:text>add NTA steps from terminology ...</p:text>
    <p:extLst>
      <p:ext uri="{C676402C-5697-4E1C-873F-D02D1690AC5C}">
        <p15:threadingInfo xmlns:p15="http://schemas.microsoft.com/office/powerpoint/2012/main" timeZoneBias="-6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8" dt="2020-03-23T15:12:47.192" idx="2">
    <p:pos x="2692" y="3892"/>
    <p:text>NB dit is een groeipad: start ws veel documents,  naar steeds meer sematic data, die steeds meer gestandaardiseeerd zijn; Steeds wel met de volle scope zodat er altijd met alle data gewerkt kan worden en met een goede link naar bestaande applicaties</p:text>
    <p:extLst>
      <p:ext uri="{C676402C-5697-4E1C-873F-D02D1690AC5C}">
        <p15:threadingInfo xmlns:p15="http://schemas.microsoft.com/office/powerpoint/2012/main" timeZoneBias="-60"/>
      </p:ext>
    </p:extLst>
  </p:cm>
  <p:cm authorId="8" dt="2020-03-23T15:52:14.126" idx="3">
    <p:pos x="2176" y="352"/>
    <p:text>add agile process inseparate sheet</p:text>
    <p:extLst>
      <p:ext uri="{C676402C-5697-4E1C-873F-D02D1690AC5C}">
        <p15:threadingInfo xmlns:p15="http://schemas.microsoft.com/office/powerpoint/2012/main" timeZoneBias="-60"/>
      </p:ext>
    </p:extLst>
  </p:cm>
  <p:cm authorId="8" dt="2020-03-23T15:52:49.163" idx="4">
    <p:pos x="10" y="10"/>
    <p:text>add NTA steps from terminology ...</p:text>
    <p:extLst>
      <p:ext uri="{C676402C-5697-4E1C-873F-D02D1690AC5C}">
        <p15:threadingInfo xmlns:p15="http://schemas.microsoft.com/office/powerpoint/2012/main" timeZoneBias="-6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8" dt="2020-03-23T15:12:47.192" idx="2">
    <p:pos x="2692" y="3892"/>
    <p:text>NB dit is een groeipad: start ws veel documents,  naar steeds meer sematic data, die steeds meer gestandaardiseeerd zijn; Steeds wel met de volle scope zodat er altijd met alle data gewerkt kan worden en met een goede link naar bestaande applicaties</p:text>
    <p:extLst>
      <p:ext uri="{C676402C-5697-4E1C-873F-D02D1690AC5C}">
        <p15:threadingInfo xmlns:p15="http://schemas.microsoft.com/office/powerpoint/2012/main" timeZoneBias="-60"/>
      </p:ext>
    </p:extLst>
  </p:cm>
  <p:cm authorId="8" dt="2020-03-23T15:52:14.126" idx="3">
    <p:pos x="2176" y="352"/>
    <p:text>add agile process inseparate sheet</p:text>
    <p:extLst>
      <p:ext uri="{C676402C-5697-4E1C-873F-D02D1690AC5C}">
        <p15:threadingInfo xmlns:p15="http://schemas.microsoft.com/office/powerpoint/2012/main" timeZoneBias="-60"/>
      </p:ext>
    </p:extLst>
  </p:cm>
  <p:cm authorId="8" dt="2020-03-23T15:52:49.163" idx="4">
    <p:pos x="10" y="10"/>
    <p:text>add NTA steps from terminology ...</p:text>
    <p:extLst>
      <p:ext uri="{C676402C-5697-4E1C-873F-D02D1690AC5C}">
        <p15:threadingInfo xmlns:p15="http://schemas.microsoft.com/office/powerpoint/2012/main" timeZoneBias="-6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8" dt="2020-03-23T15:12:47.192" idx="2">
    <p:pos x="2668" y="1948"/>
    <p:text>NB dit is een groeipad: start ws veel documents,  naar steeds meer sematic data, die steeds meer gestandaardiseeerd zijn; Steeds wel met de volle scope zodat er altijd met alle data gewerkt kan worden en met een goede link naar bestaande applicaties</p:text>
    <p:extLst>
      <p:ext uri="{C676402C-5697-4E1C-873F-D02D1690AC5C}">
        <p15:threadingInfo xmlns:p15="http://schemas.microsoft.com/office/powerpoint/2012/main" timeZoneBias="-60"/>
      </p:ext>
    </p:extLst>
  </p:cm>
  <p:cm authorId="8" dt="2020-03-23T15:52:14.126" idx="3">
    <p:pos x="2176" y="352"/>
    <p:text>add agile process inseparate sheet</p:text>
    <p:extLst>
      <p:ext uri="{C676402C-5697-4E1C-873F-D02D1690AC5C}">
        <p15:threadingInfo xmlns:p15="http://schemas.microsoft.com/office/powerpoint/2012/main" timeZoneBias="-60"/>
      </p:ext>
    </p:extLst>
  </p:cm>
  <p:cm authorId="8" dt="2020-03-23T15:52:49.163" idx="4">
    <p:pos x="10" y="10"/>
    <p:text>add NTA steps from terminology ...</p:text>
    <p:extLst>
      <p:ext uri="{C676402C-5697-4E1C-873F-D02D1690AC5C}">
        <p15:threadingInfo xmlns:p15="http://schemas.microsoft.com/office/powerpoint/2012/main" timeZoneBias="-60"/>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8" dt="2020-03-23T15:12:47.192" idx="2">
    <p:pos x="4497" y="2898"/>
    <p:text>NB dit is een groeipad: start ws veel documents,  naar steeds meer sematic data, die steeds meer gestandaardiseeerd zijn; Steeds wel met de volle scope zodat er altijd met alle data gewerkt kan worden en met een goede link naar bestaande applicaties</p:text>
    <p:extLst>
      <p:ext uri="{C676402C-5697-4E1C-873F-D02D1690AC5C}">
        <p15:threadingInfo xmlns:p15="http://schemas.microsoft.com/office/powerpoint/2012/main" timeZoneBias="-60"/>
      </p:ext>
    </p:extLst>
  </p:cm>
  <p:cm authorId="8" dt="2020-03-23T15:52:14.126" idx="3">
    <p:pos x="2176" y="352"/>
    <p:text>add agile process inseparate sheet</p:text>
    <p:extLst>
      <p:ext uri="{C676402C-5697-4E1C-873F-D02D1690AC5C}">
        <p15:threadingInfo xmlns:p15="http://schemas.microsoft.com/office/powerpoint/2012/main" timeZoneBias="-60"/>
      </p:ext>
    </p:extLst>
  </p:cm>
  <p:cm authorId="8" dt="2020-03-23T15:52:49.163" idx="4">
    <p:pos x="10" y="10"/>
    <p:text>add NTA steps from terminology ...</p:text>
    <p:extLst>
      <p:ext uri="{C676402C-5697-4E1C-873F-D02D1690AC5C}">
        <p15:threadingInfo xmlns:p15="http://schemas.microsoft.com/office/powerpoint/2012/main" timeZoneBias="-60"/>
      </p:ext>
    </p:extLst>
  </p:cm>
</p:cmLst>
</file>

<file path=ppt/comments/comment6.xml><?xml version="1.0" encoding="utf-8"?>
<p:cmLst xmlns:a="http://schemas.openxmlformats.org/drawingml/2006/main" xmlns:r="http://schemas.openxmlformats.org/officeDocument/2006/relationships" xmlns:p="http://schemas.openxmlformats.org/presentationml/2006/main">
  <p:cm authorId="8" dt="2020-03-23T15:58:26.308" idx="5">
    <p:pos x="10" y="10"/>
    <p:text>relevance of version data in the metad data: version of data; versioning of OTL; different versions, different interpretations</p:text>
    <p:extLst>
      <p:ext uri="{C676402C-5697-4E1C-873F-D02D1690AC5C}">
        <p15:threadingInfo xmlns:p15="http://schemas.microsoft.com/office/powerpoint/2012/main" timeZoneBias="-60"/>
      </p:ext>
    </p:extLst>
  </p:cm>
  <p:cm authorId="8" dt="2020-03-23T16:06:57.860" idx="6">
    <p:pos x="146" y="146"/>
    <p:text>how do we model meta data?</p:text>
    <p:extLst>
      <p:ext uri="{C676402C-5697-4E1C-873F-D02D1690AC5C}">
        <p15:threadingInfo xmlns:p15="http://schemas.microsoft.com/office/powerpoint/2012/main" timeZoneBias="-60"/>
      </p:ext>
    </p:extLst>
  </p:cm>
  <p:cm authorId="8" dt="2020-03-23T16:07:43.623" idx="7">
    <p:pos x="282" y="282"/>
    <p:text>GUI: Pim: CommonSense platform; if meta data is available with geolocation</p:text>
    <p:extLst>
      <p:ext uri="{C676402C-5697-4E1C-873F-D02D1690AC5C}">
        <p15:threadingInfo xmlns:p15="http://schemas.microsoft.com/office/powerpoint/2012/main" timeZoneBias="-60"/>
      </p:ext>
    </p:extLst>
  </p:cm>
  <p:cm authorId="8" dt="2020-03-23T16:10:34.542" idx="8">
    <p:pos x="418" y="418"/>
    <p:text>Neha: automatically generate meta-data; language recognition</p:text>
    <p:extLst>
      <p:ext uri="{C676402C-5697-4E1C-873F-D02D1690AC5C}">
        <p15:threadingInfo xmlns:p15="http://schemas.microsoft.com/office/powerpoint/2012/main" timeZoneBias="-6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a:extLst>
              <a:ext uri="{FF2B5EF4-FFF2-40B4-BE49-F238E27FC236}">
                <a16:creationId xmlns:a16="http://schemas.microsoft.com/office/drawing/2014/main" id="{790FD16C-8895-420F-A8EA-49A46C0B976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Tijdelijke aanduiding voor datum 2">
            <a:extLst>
              <a:ext uri="{FF2B5EF4-FFF2-40B4-BE49-F238E27FC236}">
                <a16:creationId xmlns:a16="http://schemas.microsoft.com/office/drawing/2014/main" id="{3700728C-ECC4-4B3A-8BFF-86F26773B07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r>
              <a:rPr lang="en-US"/>
              <a:t>26 October 2021</a:t>
            </a:r>
          </a:p>
        </p:txBody>
      </p:sp>
      <p:sp>
        <p:nvSpPr>
          <p:cNvPr id="4" name="Tijdelijke aanduiding voor voettekst 3">
            <a:extLst>
              <a:ext uri="{FF2B5EF4-FFF2-40B4-BE49-F238E27FC236}">
                <a16:creationId xmlns:a16="http://schemas.microsoft.com/office/drawing/2014/main" id="{72BF263F-937E-45F8-8B87-C3897AF9CC6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en-US"/>
              <a:t>Michel Böhms</a:t>
            </a:r>
          </a:p>
        </p:txBody>
      </p:sp>
      <p:sp>
        <p:nvSpPr>
          <p:cNvPr id="5" name="Tijdelijke aanduiding voor dianummer 4">
            <a:extLst>
              <a:ext uri="{FF2B5EF4-FFF2-40B4-BE49-F238E27FC236}">
                <a16:creationId xmlns:a16="http://schemas.microsoft.com/office/drawing/2014/main" id="{FAC4AB41-049A-45F6-8400-96B8E558F0A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93719E2-4BAC-4A20-AFDE-2A2DE3B6FB6C}" type="slidenum">
              <a:rPr lang="en-US" smtClean="0"/>
              <a:t>‹#›</a:t>
            </a:fld>
            <a:endParaRPr lang="en-US"/>
          </a:p>
        </p:txBody>
      </p:sp>
    </p:spTree>
    <p:extLst>
      <p:ext uri="{BB962C8B-B14F-4D97-AF65-F5344CB8AC3E}">
        <p14:creationId xmlns:p14="http://schemas.microsoft.com/office/powerpoint/2010/main" val="1712397008"/>
      </p:ext>
    </p:extLst>
  </p:cSld>
  <p:clrMap bg1="lt1" tx1="dk1" bg2="lt2" tx2="dk2" accent1="accent1" accent2="accent2" accent3="accent3" accent4="accent4" accent5="accent5" accent6="accent6" hlink="hlink" folHlink="folHlink"/>
  <p:hf hdr="0" ftr="0" dt="0"/>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12-19T15:24:13.872"/>
    </inkml:context>
    <inkml:brush xml:id="br0">
      <inkml:brushProperty name="width" value="0.05" units="cm"/>
      <inkml:brushProperty name="height" value="0.05" units="cm"/>
    </inkml:brush>
  </inkml:definitions>
  <inkml:trace contextRef="#ctx0" brushRef="#br0">1 64 6947 0 0,'0'-20'32'0'0,"0"4"112"0"0,0 7 1185 0 0,0 2-1057 0 0,0 4-272 0 0,0-1-1873 0 0,0-1-4450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12-19T15:24:13.872"/>
    </inkml:context>
    <inkml:brush xml:id="br0">
      <inkml:brushProperty name="width" value="0.05" units="cm"/>
      <inkml:brushProperty name="height" value="0.05" units="cm"/>
    </inkml:brush>
  </inkml:definitions>
  <inkml:trace contextRef="#ctx0" brushRef="#br0">1 64 6947 0 0,'0'-20'32'0'0,"0"4"112"0"0,0 7 1185 0 0,0 2-1057 0 0,0 4-272 0 0,0-1-1873 0 0,0-1-4450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12-19T15:24:13.872"/>
    </inkml:context>
    <inkml:brush xml:id="br0">
      <inkml:brushProperty name="width" value="0.05" units="cm"/>
      <inkml:brushProperty name="height" value="0.05" units="cm"/>
    </inkml:brush>
  </inkml:definitions>
  <inkml:trace contextRef="#ctx0" brushRef="#br0">1 64 6947 0 0,'0'-20'32'0'0,"0"4"112"0"0,0 7 1185 0 0,0 2-1057 0 0,0 4-272 0 0,0-1-1873 0 0,0-1-4450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12-19T15:24:13.872"/>
    </inkml:context>
    <inkml:brush xml:id="br0">
      <inkml:brushProperty name="width" value="0.05" units="cm"/>
      <inkml:brushProperty name="height" value="0.05" units="cm"/>
    </inkml:brush>
  </inkml:definitions>
  <inkml:trace contextRef="#ctx0" brushRef="#br0">1 64 6947 0 0,'0'-20'32'0'0,"0"4"112"0"0,0 7 1185 0 0,0 2-1057 0 0,0 4-272 0 0,0-1-1873 0 0,0-1-4450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12-19T15:24:13.872"/>
    </inkml:context>
    <inkml:brush xml:id="br0">
      <inkml:brushProperty name="width" value="0.05" units="cm"/>
      <inkml:brushProperty name="height" value="0.05" units="cm"/>
    </inkml:brush>
  </inkml:definitions>
  <inkml:trace contextRef="#ctx0" brushRef="#br0">1 64 6947 0 0,'0'-20'32'0'0,"0"4"112"0"0,0 7 1185 0 0,0 2-1057 0 0,0 4-272 0 0,0-1-1873 0 0,0-1-4450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12-19T15:24:13.872"/>
    </inkml:context>
    <inkml:brush xml:id="br0">
      <inkml:brushProperty name="width" value="0.05" units="cm"/>
      <inkml:brushProperty name="height" value="0.05" units="cm"/>
    </inkml:brush>
  </inkml:definitions>
  <inkml:trace contextRef="#ctx0" brushRef="#br0">1 64 6947 0 0,'0'-20'32'0'0,"0"4"112"0"0,0 7 1185 0 0,0 2-1057 0 0,0 4-272 0 0,0-1-1873 0 0,0-1-4450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12-19T15:24:13.872"/>
    </inkml:context>
    <inkml:brush xml:id="br0">
      <inkml:brushProperty name="width" value="0.05" units="cm"/>
      <inkml:brushProperty name="height" value="0.05" units="cm"/>
    </inkml:brush>
  </inkml:definitions>
  <inkml:trace contextRef="#ctx0" brushRef="#br0">1 64 6947 0 0,'0'-20'32'0'0,"0"4"112"0"0,0 7 1185 0 0,0 2-1057 0 0,0 4-272 0 0,0-1-1873 0 0,0-1-4450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en-US"/>
              <a:t>ALIM Guide for asset information Managers</a:t>
            </a:r>
            <a:endParaRPr lang="nl-NL"/>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r>
              <a:rPr lang="nl-NL"/>
              <a:t>26 October 2021</a:t>
            </a:r>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r>
              <a:rPr lang="nl-NL"/>
              <a:t>Michel Böhms</a:t>
            </a:r>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A88A791-D8E8-4C23-A528-EAEB42DC40E7}" type="slidenum">
              <a:rPr lang="nl-NL" smtClean="0"/>
              <a:t>‹#›</a:t>
            </a:fld>
            <a:endParaRPr lang="nl-NL"/>
          </a:p>
        </p:txBody>
      </p:sp>
    </p:spTree>
    <p:extLst>
      <p:ext uri="{BB962C8B-B14F-4D97-AF65-F5344CB8AC3E}">
        <p14:creationId xmlns:p14="http://schemas.microsoft.com/office/powerpoint/2010/main" val="939037208"/>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a:p>
        </p:txBody>
      </p:sp>
      <p:sp>
        <p:nvSpPr>
          <p:cNvPr id="4" name="Tijdelijke aanduiding voor dianummer 3"/>
          <p:cNvSpPr>
            <a:spLocks noGrp="1"/>
          </p:cNvSpPr>
          <p:nvPr>
            <p:ph type="sldNum" sz="quarter" idx="5"/>
          </p:nvPr>
        </p:nvSpPr>
        <p:spPr/>
        <p:txBody>
          <a:bodyPr/>
          <a:lstStyle/>
          <a:p>
            <a:fld id="{EA88A791-D8E8-4C23-A528-EAEB42DC40E7}" type="slidenum">
              <a:rPr lang="nl-NL" smtClean="0"/>
              <a:t>1</a:t>
            </a:fld>
            <a:endParaRPr lang="nl-NL"/>
          </a:p>
        </p:txBody>
      </p:sp>
    </p:spTree>
    <p:extLst>
      <p:ext uri="{BB962C8B-B14F-4D97-AF65-F5344CB8AC3E}">
        <p14:creationId xmlns:p14="http://schemas.microsoft.com/office/powerpoint/2010/main" val="24796337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0"/>
            <a:endParaRPr lang="zh-CN" altLang="en-US"/>
          </a:p>
        </p:txBody>
      </p:sp>
      <p:sp>
        <p:nvSpPr>
          <p:cNvPr id="4" name="灯片编号占位符 3"/>
          <p:cNvSpPr>
            <a:spLocks noGrp="1"/>
          </p:cNvSpPr>
          <p:nvPr>
            <p:ph type="sldNum" sz="quarter" idx="5"/>
          </p:nvPr>
        </p:nvSpPr>
        <p:spPr/>
        <p:txBody>
          <a:bodyPr/>
          <a:lstStyle/>
          <a:p>
            <a:fld id="{B8E4D591-63B3-884E-AA10-ECC4233D929E}" type="slidenum">
              <a:rPr lang="nl-NL" smtClean="0"/>
              <a:t>132</a:t>
            </a:fld>
            <a:endParaRPr lang="nl-NL"/>
          </a:p>
        </p:txBody>
      </p:sp>
    </p:spTree>
    <p:extLst>
      <p:ext uri="{BB962C8B-B14F-4D97-AF65-F5344CB8AC3E}">
        <p14:creationId xmlns:p14="http://schemas.microsoft.com/office/powerpoint/2010/main" val="1537278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0"/>
            <a:endParaRPr lang="zh-CN" altLang="en-US"/>
          </a:p>
        </p:txBody>
      </p:sp>
      <p:sp>
        <p:nvSpPr>
          <p:cNvPr id="4" name="灯片编号占位符 3"/>
          <p:cNvSpPr>
            <a:spLocks noGrp="1"/>
          </p:cNvSpPr>
          <p:nvPr>
            <p:ph type="sldNum" sz="quarter" idx="5"/>
          </p:nvPr>
        </p:nvSpPr>
        <p:spPr/>
        <p:txBody>
          <a:bodyPr/>
          <a:lstStyle/>
          <a:p>
            <a:fld id="{B8E4D591-63B3-884E-AA10-ECC4233D929E}" type="slidenum">
              <a:rPr lang="nl-NL" smtClean="0"/>
              <a:t>133</a:t>
            </a:fld>
            <a:endParaRPr lang="nl-NL"/>
          </a:p>
        </p:txBody>
      </p:sp>
    </p:spTree>
    <p:extLst>
      <p:ext uri="{BB962C8B-B14F-4D97-AF65-F5344CB8AC3E}">
        <p14:creationId xmlns:p14="http://schemas.microsoft.com/office/powerpoint/2010/main" val="33419529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GB"/>
          </a:p>
        </p:txBody>
      </p:sp>
      <p:sp>
        <p:nvSpPr>
          <p:cNvPr id="4" name="Tijdelijke aanduiding voor dianummer 3"/>
          <p:cNvSpPr>
            <a:spLocks noGrp="1"/>
          </p:cNvSpPr>
          <p:nvPr>
            <p:ph type="sldNum" sz="quarter" idx="5"/>
          </p:nvPr>
        </p:nvSpPr>
        <p:spPr/>
        <p:txBody>
          <a:bodyPr/>
          <a:lstStyle/>
          <a:p>
            <a:fld id="{EA88A791-D8E8-4C23-A528-EAEB42DC40E7}" type="slidenum">
              <a:rPr lang="nl-NL" smtClean="0"/>
              <a:t>145</a:t>
            </a:fld>
            <a:endParaRPr lang="nl-NL"/>
          </a:p>
        </p:txBody>
      </p:sp>
    </p:spTree>
    <p:extLst>
      <p:ext uri="{BB962C8B-B14F-4D97-AF65-F5344CB8AC3E}">
        <p14:creationId xmlns:p14="http://schemas.microsoft.com/office/powerpoint/2010/main" val="191252013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6.emf"/></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Master" Target="../slideMasters/slideMaster5.xml"/><Relationship Id="rId4" Type="http://schemas.openxmlformats.org/officeDocument/2006/relationships/image" Target="../media/image9.png"/></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Master" Target="../slideMasters/slideMaster5.xml"/><Relationship Id="rId6" Type="http://schemas.openxmlformats.org/officeDocument/2006/relationships/image" Target="../media/image6.png"/><Relationship Id="rId5" Type="http://schemas.openxmlformats.org/officeDocument/2006/relationships/image" Target="../media/image4.svg"/><Relationship Id="rId4" Type="http://schemas.openxmlformats.org/officeDocument/2006/relationships/image" Target="../media/image3.png"/></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6.png"/><Relationship Id="rId1" Type="http://schemas.openxmlformats.org/officeDocument/2006/relationships/slideMaster" Target="../slideMasters/slideMaster5.xml"/><Relationship Id="rId4" Type="http://schemas.openxmlformats.org/officeDocument/2006/relationships/image" Target="../media/image8.png"/></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Master" Target="../slideMasters/slideMaster5.xml"/><Relationship Id="rId6" Type="http://schemas.openxmlformats.org/officeDocument/2006/relationships/image" Target="../media/image6.png"/><Relationship Id="rId5" Type="http://schemas.openxmlformats.org/officeDocument/2006/relationships/image" Target="../media/image4.svg"/><Relationship Id="rId4" Type="http://schemas.openxmlformats.org/officeDocument/2006/relationships/image" Target="../media/image3.png"/></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6.png"/><Relationship Id="rId1" Type="http://schemas.openxmlformats.org/officeDocument/2006/relationships/slideMaster" Target="../slideMasters/slideMaster5.xml"/><Relationship Id="rId4" Type="http://schemas.openxmlformats.org/officeDocument/2006/relationships/image" Target="../media/image8.png"/></Relationships>
</file>

<file path=ppt/slideLayouts/_rels/slideLayout107.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2.svg"/><Relationship Id="rId7"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Master" Target="../slideMasters/slideMaster5.xml"/><Relationship Id="rId6" Type="http://schemas.openxmlformats.org/officeDocument/2006/relationships/image" Target="../media/image10.png"/><Relationship Id="rId5" Type="http://schemas.openxmlformats.org/officeDocument/2006/relationships/image" Target="../media/image4.svg"/><Relationship Id="rId10" Type="http://schemas.openxmlformats.org/officeDocument/2006/relationships/image" Target="../media/image8.png"/><Relationship Id="rId4" Type="http://schemas.openxmlformats.org/officeDocument/2006/relationships/image" Target="../media/image3.png"/><Relationship Id="rId9" Type="http://schemas.openxmlformats.org/officeDocument/2006/relationships/image" Target="../media/image6.png"/></Relationships>
</file>

<file path=ppt/slideLayouts/_rels/slideLayout10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Master" Target="../slideMasters/slideMaster5.xml"/><Relationship Id="rId6" Type="http://schemas.openxmlformats.org/officeDocument/2006/relationships/image" Target="../media/image8.png"/><Relationship Id="rId5" Type="http://schemas.openxmlformats.org/officeDocument/2006/relationships/image" Target="../media/image4.svg"/><Relationship Id="rId4" Type="http://schemas.openxmlformats.org/officeDocument/2006/relationships/image" Target="../media/image6.png"/></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3" Type="http://schemas.openxmlformats.org/officeDocument/2006/relationships/customXml" Target="../ink/ink6.xml"/><Relationship Id="rId2" Type="http://schemas.openxmlformats.org/officeDocument/2006/relationships/image" Target="../media/image5.png"/><Relationship Id="rId1" Type="http://schemas.openxmlformats.org/officeDocument/2006/relationships/slideMaster" Target="../slideMasters/slideMaster6.xml"/><Relationship Id="rId4" Type="http://schemas.openxmlformats.org/officeDocument/2006/relationships/image" Target="../media/image6.emf"/></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6.png"/><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6.png"/><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Master" Target="../slideMasters/slideMaster6.xml"/><Relationship Id="rId5" Type="http://schemas.openxmlformats.org/officeDocument/2006/relationships/image" Target="../media/image4.svg"/><Relationship Id="rId4" Type="http://schemas.openxmlformats.org/officeDocument/2006/relationships/image" Target="../media/image6.png"/></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6.png"/><Relationship Id="rId1" Type="http://schemas.openxmlformats.org/officeDocument/2006/relationships/slideMaster" Target="../slideMasters/slideMaster6.xml"/><Relationship Id="rId4" Type="http://schemas.openxmlformats.org/officeDocument/2006/relationships/image" Target="../media/image8.png"/></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Master" Target="../slideMasters/slideMaster6.xml"/><Relationship Id="rId6" Type="http://schemas.openxmlformats.org/officeDocument/2006/relationships/image" Target="../media/image6.png"/><Relationship Id="rId5" Type="http://schemas.openxmlformats.org/officeDocument/2006/relationships/image" Target="../media/image4.svg"/><Relationship Id="rId4" Type="http://schemas.openxmlformats.org/officeDocument/2006/relationships/image" Target="../media/image3.png"/></Relationships>
</file>

<file path=ppt/slideLayouts/_rels/slideLayout119.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svg"/><Relationship Id="rId7"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6.xml"/><Relationship Id="rId6" Type="http://schemas.openxmlformats.org/officeDocument/2006/relationships/image" Target="../media/image7.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9.png"/></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svg"/><Relationship Id="rId7"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6.xml"/><Relationship Id="rId6" Type="http://schemas.openxmlformats.org/officeDocument/2006/relationships/image" Target="../media/image7.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9.png"/></Relationships>
</file>

<file path=ppt/slideLayouts/_rels/slideLayout12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svg"/><Relationship Id="rId7"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6.xml"/><Relationship Id="rId6" Type="http://schemas.openxmlformats.org/officeDocument/2006/relationships/image" Target="../media/image7.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9.png"/></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Master" Target="../slideMasters/slideMaster6.xml"/><Relationship Id="rId4" Type="http://schemas.openxmlformats.org/officeDocument/2006/relationships/image" Target="../media/image9.png"/></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Master" Target="../slideMasters/slideMaster6.xml"/><Relationship Id="rId6" Type="http://schemas.openxmlformats.org/officeDocument/2006/relationships/image" Target="../media/image6.png"/><Relationship Id="rId5" Type="http://schemas.openxmlformats.org/officeDocument/2006/relationships/image" Target="../media/image4.svg"/><Relationship Id="rId4" Type="http://schemas.openxmlformats.org/officeDocument/2006/relationships/image" Target="../media/image3.png"/></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6.png"/><Relationship Id="rId1" Type="http://schemas.openxmlformats.org/officeDocument/2006/relationships/slideMaster" Target="../slideMasters/slideMaster6.xml"/><Relationship Id="rId4" Type="http://schemas.openxmlformats.org/officeDocument/2006/relationships/image" Target="../media/image8.png"/></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Master" Target="../slideMasters/slideMaster6.xml"/><Relationship Id="rId6" Type="http://schemas.openxmlformats.org/officeDocument/2006/relationships/image" Target="../media/image6.png"/><Relationship Id="rId5" Type="http://schemas.openxmlformats.org/officeDocument/2006/relationships/image" Target="../media/image4.svg"/><Relationship Id="rId4" Type="http://schemas.openxmlformats.org/officeDocument/2006/relationships/image" Target="../media/image3.png"/></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6.png"/><Relationship Id="rId1" Type="http://schemas.openxmlformats.org/officeDocument/2006/relationships/slideMaster" Target="../slideMasters/slideMaster6.xml"/><Relationship Id="rId4" Type="http://schemas.openxmlformats.org/officeDocument/2006/relationships/image" Target="../media/image8.png"/></Relationships>
</file>

<file path=ppt/slideLayouts/_rels/slideLayout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130.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2.svg"/><Relationship Id="rId7"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Master" Target="../slideMasters/slideMaster6.xml"/><Relationship Id="rId6" Type="http://schemas.openxmlformats.org/officeDocument/2006/relationships/image" Target="../media/image10.png"/><Relationship Id="rId5" Type="http://schemas.openxmlformats.org/officeDocument/2006/relationships/image" Target="../media/image4.svg"/><Relationship Id="rId10" Type="http://schemas.openxmlformats.org/officeDocument/2006/relationships/image" Target="../media/image8.png"/><Relationship Id="rId4" Type="http://schemas.openxmlformats.org/officeDocument/2006/relationships/image" Target="../media/image3.png"/><Relationship Id="rId9" Type="http://schemas.openxmlformats.org/officeDocument/2006/relationships/image" Target="../media/image6.png"/></Relationships>
</file>

<file path=ppt/slideLayouts/_rels/slideLayout13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Master" Target="../slideMasters/slideMaster6.xml"/><Relationship Id="rId6" Type="http://schemas.openxmlformats.org/officeDocument/2006/relationships/image" Target="../media/image8.png"/><Relationship Id="rId5" Type="http://schemas.openxmlformats.org/officeDocument/2006/relationships/image" Target="../media/image4.svg"/><Relationship Id="rId4" Type="http://schemas.openxmlformats.org/officeDocument/2006/relationships/image" Target="../media/image6.png"/></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Master" Target="../slideMasters/slideMaster6.xml"/><Relationship Id="rId6" Type="http://schemas.openxmlformats.org/officeDocument/2006/relationships/image" Target="../media/image6.png"/><Relationship Id="rId5" Type="http://schemas.openxmlformats.org/officeDocument/2006/relationships/image" Target="../media/image4.svg"/><Relationship Id="rId4" Type="http://schemas.openxmlformats.org/officeDocument/2006/relationships/image" Target="../media/image3.png"/></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3" Type="http://schemas.openxmlformats.org/officeDocument/2006/relationships/customXml" Target="../ink/ink7.xml"/><Relationship Id="rId2" Type="http://schemas.openxmlformats.org/officeDocument/2006/relationships/image" Target="../media/image5.png"/><Relationship Id="rId1" Type="http://schemas.openxmlformats.org/officeDocument/2006/relationships/slideMaster" Target="../slideMasters/slideMaster7.xml"/><Relationship Id="rId4" Type="http://schemas.openxmlformats.org/officeDocument/2006/relationships/image" Target="../media/image6.emf"/></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4.svg"/><Relationship Id="rId4" Type="http://schemas.openxmlformats.org/officeDocument/2006/relationships/image" Target="../media/image3.png"/></Relationships>
</file>

<file path=ppt/slideLayouts/_rels/slideLayout14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Master" Target="../slideMasters/slideMaster7.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7.xml"/><Relationship Id="rId4" Type="http://schemas.openxmlformats.org/officeDocument/2006/relationships/image" Target="../media/image8.png"/></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7.xml"/><Relationship Id="rId6" Type="http://schemas.openxmlformats.org/officeDocument/2006/relationships/image" Target="../media/image8.png"/><Relationship Id="rId5" Type="http://schemas.openxmlformats.org/officeDocument/2006/relationships/image" Target="../media/image4.svg"/><Relationship Id="rId4" Type="http://schemas.openxmlformats.org/officeDocument/2006/relationships/image" Target="../media/image3.png"/></Relationships>
</file>

<file path=ppt/slideLayouts/_rels/slideLayout14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2.svg"/><Relationship Id="rId7"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7.xml"/><Relationship Id="rId6" Type="http://schemas.openxmlformats.org/officeDocument/2006/relationships/image" Target="../media/image7.png"/><Relationship Id="rId5" Type="http://schemas.openxmlformats.org/officeDocument/2006/relationships/image" Target="../media/image4.svg"/><Relationship Id="rId4" Type="http://schemas.openxmlformats.org/officeDocument/2006/relationships/image" Target="../media/image3.png"/></Relationships>
</file>

<file path=ppt/slideLayouts/_rels/slideLayout144.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2.svg"/><Relationship Id="rId7"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7.xml"/><Relationship Id="rId6" Type="http://schemas.openxmlformats.org/officeDocument/2006/relationships/image" Target="../media/image7.png"/><Relationship Id="rId5" Type="http://schemas.openxmlformats.org/officeDocument/2006/relationships/image" Target="../media/image4.svg"/><Relationship Id="rId4" Type="http://schemas.openxmlformats.org/officeDocument/2006/relationships/image" Target="../media/image3.png"/></Relationships>
</file>

<file path=ppt/slideLayouts/_rels/slideLayout14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2.svg"/><Relationship Id="rId7"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7.xml"/><Relationship Id="rId6" Type="http://schemas.openxmlformats.org/officeDocument/2006/relationships/image" Target="../media/image7.png"/><Relationship Id="rId5" Type="http://schemas.openxmlformats.org/officeDocument/2006/relationships/image" Target="../media/image4.svg"/><Relationship Id="rId4" Type="http://schemas.openxmlformats.org/officeDocument/2006/relationships/image" Target="../media/image3.png"/></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7.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7.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7.xml"/></Relationships>
</file>

<file path=ppt/slideLayouts/_rels/slideLayout14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Master" Target="../slideMasters/slideMaster7.xml"/><Relationship Id="rId4" Type="http://schemas.openxmlformats.org/officeDocument/2006/relationships/image" Target="../media/image9.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7.xml"/><Relationship Id="rId6" Type="http://schemas.openxmlformats.org/officeDocument/2006/relationships/image" Target="../media/image8.png"/><Relationship Id="rId5" Type="http://schemas.openxmlformats.org/officeDocument/2006/relationships/image" Target="../media/image4.svg"/><Relationship Id="rId4" Type="http://schemas.openxmlformats.org/officeDocument/2006/relationships/image" Target="../media/image3.png"/></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7.xml"/><Relationship Id="rId4" Type="http://schemas.openxmlformats.org/officeDocument/2006/relationships/image" Target="../media/image8.png"/></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7.xml"/><Relationship Id="rId6" Type="http://schemas.openxmlformats.org/officeDocument/2006/relationships/image" Target="../media/image8.png"/><Relationship Id="rId5" Type="http://schemas.openxmlformats.org/officeDocument/2006/relationships/image" Target="../media/image4.svg"/><Relationship Id="rId4" Type="http://schemas.openxmlformats.org/officeDocument/2006/relationships/image" Target="../media/image3.png"/></Relationships>
</file>

<file path=ppt/slideLayouts/_rels/slideLayout15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7.xml"/><Relationship Id="rId4" Type="http://schemas.openxmlformats.org/officeDocument/2006/relationships/image" Target="../media/image8.png"/></Relationships>
</file>

<file path=ppt/slideLayouts/_rels/slideLayout154.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2.svg"/><Relationship Id="rId7"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Master" Target="../slideMasters/slideMaster7.xml"/><Relationship Id="rId6" Type="http://schemas.openxmlformats.org/officeDocument/2006/relationships/image" Target="../media/image10.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8.png"/></Relationships>
</file>

<file path=ppt/slideLayouts/_rels/slideLayout15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Master" Target="../slideMasters/slideMaster7.xml"/><Relationship Id="rId6" Type="http://schemas.openxmlformats.org/officeDocument/2006/relationships/image" Target="../media/image8.png"/><Relationship Id="rId5" Type="http://schemas.openxmlformats.org/officeDocument/2006/relationships/image" Target="../media/image4.svg"/><Relationship Id="rId4" Type="http://schemas.openxmlformats.org/officeDocument/2006/relationships/image" Target="../media/image3.png"/></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4.svg"/><Relationship Id="rId4"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18.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2.svg"/><Relationship Id="rId7"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10.png"/><Relationship Id="rId5" Type="http://schemas.openxmlformats.org/officeDocument/2006/relationships/image" Target="../media/image4.svg"/><Relationship Id="rId10" Type="http://schemas.openxmlformats.org/officeDocument/2006/relationships/image" Target="../media/image8.png"/><Relationship Id="rId4" Type="http://schemas.openxmlformats.org/officeDocument/2006/relationships/image" Target="../media/image3.png"/><Relationship Id="rId9" Type="http://schemas.openxmlformats.org/officeDocument/2006/relationships/image" Target="../media/image6.png"/></Relationships>
</file>

<file path=ppt/slideLayouts/_rels/slideLayout1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image" Target="../media/image4.svg"/><Relationship Id="rId4" Type="http://schemas.openxmlformats.org/officeDocument/2006/relationships/image" Target="../media/image6.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4.svg"/><Relationship Id="rId4" Type="http://schemas.openxmlformats.org/officeDocument/2006/relationships/image" Target="../media/image3.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image" Target="../media/image5.png"/><Relationship Id="rId1" Type="http://schemas.openxmlformats.org/officeDocument/2006/relationships/slideMaster" Target="../slideMasters/slideMaster2.xml"/><Relationship Id="rId4" Type="http://schemas.openxmlformats.org/officeDocument/2006/relationships/image" Target="../media/image6.emf"/></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Master" Target="../slideMasters/slideMaster2.xml"/><Relationship Id="rId5" Type="http://schemas.openxmlformats.org/officeDocument/2006/relationships/image" Target="../media/image4.svg"/><Relationship Id="rId4" Type="http://schemas.openxmlformats.org/officeDocument/2006/relationships/image" Target="../media/image6.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6.png"/><Relationship Id="rId1" Type="http://schemas.openxmlformats.org/officeDocument/2006/relationships/slideMaster" Target="../slideMasters/slideMaster2.xml"/><Relationship Id="rId4" Type="http://schemas.openxmlformats.org/officeDocument/2006/relationships/image" Target="../media/image8.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Master" Target="../slideMasters/slideMaster2.xml"/><Relationship Id="rId6" Type="http://schemas.openxmlformats.org/officeDocument/2006/relationships/image" Target="../media/image6.png"/><Relationship Id="rId5" Type="http://schemas.openxmlformats.org/officeDocument/2006/relationships/image" Target="../media/image4.svg"/><Relationship Id="rId4" Type="http://schemas.openxmlformats.org/officeDocument/2006/relationships/image" Target="../media/image3.png"/></Relationships>
</file>

<file path=ppt/slideLayouts/_rels/slideLayout3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svg"/><Relationship Id="rId7"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2.xml"/><Relationship Id="rId6" Type="http://schemas.openxmlformats.org/officeDocument/2006/relationships/image" Target="../media/image7.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9.png"/></Relationships>
</file>

<file path=ppt/slideLayouts/_rels/slideLayout3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svg"/><Relationship Id="rId7"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2.xml"/><Relationship Id="rId6" Type="http://schemas.openxmlformats.org/officeDocument/2006/relationships/image" Target="../media/image7.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9.png"/></Relationships>
</file>

<file path=ppt/slideLayouts/_rels/slideLayout3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svg"/><Relationship Id="rId7"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2.xml"/><Relationship Id="rId6" Type="http://schemas.openxmlformats.org/officeDocument/2006/relationships/image" Target="../media/image7.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9.png"/></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Master" Target="../slideMasters/slideMaster2.xml"/><Relationship Id="rId4" Type="http://schemas.openxmlformats.org/officeDocument/2006/relationships/image" Target="../media/image9.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Master" Target="../slideMasters/slideMaster2.xml"/><Relationship Id="rId6" Type="http://schemas.openxmlformats.org/officeDocument/2006/relationships/image" Target="../media/image6.png"/><Relationship Id="rId5" Type="http://schemas.openxmlformats.org/officeDocument/2006/relationships/image" Target="../media/image4.svg"/><Relationship Id="rId4" Type="http://schemas.openxmlformats.org/officeDocument/2006/relationships/image" Target="../media/image3.pn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6.png"/><Relationship Id="rId1" Type="http://schemas.openxmlformats.org/officeDocument/2006/relationships/slideMaster" Target="../slideMasters/slideMaster2.xml"/><Relationship Id="rId4" Type="http://schemas.openxmlformats.org/officeDocument/2006/relationships/image" Target="../media/image8.png"/></Relationships>
</file>

<file path=ppt/slideLayouts/_rels/slideLayout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6.pn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Master" Target="../slideMasters/slideMaster2.xml"/><Relationship Id="rId6" Type="http://schemas.openxmlformats.org/officeDocument/2006/relationships/image" Target="../media/image6.png"/><Relationship Id="rId5" Type="http://schemas.openxmlformats.org/officeDocument/2006/relationships/image" Target="../media/image4.svg"/><Relationship Id="rId4" Type="http://schemas.openxmlformats.org/officeDocument/2006/relationships/image" Target="../media/image3.pn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6.png"/><Relationship Id="rId1" Type="http://schemas.openxmlformats.org/officeDocument/2006/relationships/slideMaster" Target="../slideMasters/slideMaster2.xml"/><Relationship Id="rId4" Type="http://schemas.openxmlformats.org/officeDocument/2006/relationships/image" Target="../media/image8.png"/></Relationships>
</file>

<file path=ppt/slideLayouts/_rels/slideLayout42.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2.svg"/><Relationship Id="rId7"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Master" Target="../slideMasters/slideMaster2.xml"/><Relationship Id="rId6" Type="http://schemas.openxmlformats.org/officeDocument/2006/relationships/image" Target="../media/image10.png"/><Relationship Id="rId5" Type="http://schemas.openxmlformats.org/officeDocument/2006/relationships/image" Target="../media/image4.svg"/><Relationship Id="rId10" Type="http://schemas.openxmlformats.org/officeDocument/2006/relationships/image" Target="../media/image8.png"/><Relationship Id="rId4" Type="http://schemas.openxmlformats.org/officeDocument/2006/relationships/image" Target="../media/image3.png"/><Relationship Id="rId9" Type="http://schemas.openxmlformats.org/officeDocument/2006/relationships/image" Target="../media/image6.png"/></Relationships>
</file>

<file path=ppt/slideLayouts/_rels/slideLayout4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Master" Target="../slideMasters/slideMaster2.xml"/><Relationship Id="rId6" Type="http://schemas.openxmlformats.org/officeDocument/2006/relationships/image" Target="../media/image8.png"/><Relationship Id="rId5" Type="http://schemas.openxmlformats.org/officeDocument/2006/relationships/image" Target="../media/image4.svg"/><Relationship Id="rId4" Type="http://schemas.openxmlformats.org/officeDocument/2006/relationships/image" Target="../media/image6.png"/></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Master" Target="../slideMasters/slideMaster2.xml"/><Relationship Id="rId6" Type="http://schemas.openxmlformats.org/officeDocument/2006/relationships/image" Target="../media/image6.png"/><Relationship Id="rId5" Type="http://schemas.openxmlformats.org/officeDocument/2006/relationships/image" Target="../media/image4.svg"/><Relationship Id="rId4" Type="http://schemas.openxmlformats.org/officeDocument/2006/relationships/image" Target="../media/image3.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50.xml.rels><?xml version="1.0" encoding="UTF-8" standalone="yes"?>
<Relationships xmlns="http://schemas.openxmlformats.org/package/2006/relationships"><Relationship Id="rId3" Type="http://schemas.openxmlformats.org/officeDocument/2006/relationships/customXml" Target="../ink/ink3.xml"/><Relationship Id="rId2" Type="http://schemas.openxmlformats.org/officeDocument/2006/relationships/image" Target="../media/image5.png"/><Relationship Id="rId1" Type="http://schemas.openxmlformats.org/officeDocument/2006/relationships/slideMaster" Target="../slideMasters/slideMaster3.xml"/><Relationship Id="rId4" Type="http://schemas.openxmlformats.org/officeDocument/2006/relationships/image" Target="../media/image6.emf"/></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Master" Target="../slideMasters/slideMaster3.xml"/><Relationship Id="rId5" Type="http://schemas.openxmlformats.org/officeDocument/2006/relationships/image" Target="../media/image4.svg"/><Relationship Id="rId4" Type="http://schemas.openxmlformats.org/officeDocument/2006/relationships/image" Target="../media/image6.png"/></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6.png"/><Relationship Id="rId1" Type="http://schemas.openxmlformats.org/officeDocument/2006/relationships/slideMaster" Target="../slideMasters/slideMaster3.xml"/><Relationship Id="rId4" Type="http://schemas.openxmlformats.org/officeDocument/2006/relationships/image" Target="../media/image8.png"/></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Master" Target="../slideMasters/slideMaster3.xml"/><Relationship Id="rId6" Type="http://schemas.openxmlformats.org/officeDocument/2006/relationships/image" Target="../media/image6.png"/><Relationship Id="rId5" Type="http://schemas.openxmlformats.org/officeDocument/2006/relationships/image" Target="../media/image4.svg"/><Relationship Id="rId4" Type="http://schemas.openxmlformats.org/officeDocument/2006/relationships/image" Target="../media/image3.png"/></Relationships>
</file>

<file path=ppt/slideLayouts/_rels/slideLayout56.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svg"/><Relationship Id="rId7"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3.xml"/><Relationship Id="rId6" Type="http://schemas.openxmlformats.org/officeDocument/2006/relationships/image" Target="../media/image7.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9.png"/></Relationships>
</file>

<file path=ppt/slideLayouts/_rels/slideLayout57.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svg"/><Relationship Id="rId7"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3.xml"/><Relationship Id="rId6" Type="http://schemas.openxmlformats.org/officeDocument/2006/relationships/image" Target="../media/image7.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9.png"/></Relationships>
</file>

<file path=ppt/slideLayouts/_rels/slideLayout58.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svg"/><Relationship Id="rId7"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3.xml"/><Relationship Id="rId6" Type="http://schemas.openxmlformats.org/officeDocument/2006/relationships/image" Target="../media/image7.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9.png"/></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4.svg"/><Relationship Id="rId4" Type="http://schemas.openxmlformats.org/officeDocument/2006/relationships/image" Target="../media/image3.png"/></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Master" Target="../slideMasters/slideMaster3.xml"/><Relationship Id="rId4" Type="http://schemas.openxmlformats.org/officeDocument/2006/relationships/image" Target="../media/image9.pn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Master" Target="../slideMasters/slideMaster3.xml"/><Relationship Id="rId6" Type="http://schemas.openxmlformats.org/officeDocument/2006/relationships/image" Target="../media/image6.png"/><Relationship Id="rId5" Type="http://schemas.openxmlformats.org/officeDocument/2006/relationships/image" Target="../media/image4.svg"/><Relationship Id="rId4" Type="http://schemas.openxmlformats.org/officeDocument/2006/relationships/image" Target="../media/image3.pn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6.png"/><Relationship Id="rId1" Type="http://schemas.openxmlformats.org/officeDocument/2006/relationships/slideMaster" Target="../slideMasters/slideMaster3.xml"/><Relationship Id="rId4" Type="http://schemas.openxmlformats.org/officeDocument/2006/relationships/image" Target="../media/image8.png"/></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Master" Target="../slideMasters/slideMaster3.xml"/><Relationship Id="rId6" Type="http://schemas.openxmlformats.org/officeDocument/2006/relationships/image" Target="../media/image6.png"/><Relationship Id="rId5" Type="http://schemas.openxmlformats.org/officeDocument/2006/relationships/image" Target="../media/image4.svg"/><Relationship Id="rId4" Type="http://schemas.openxmlformats.org/officeDocument/2006/relationships/image" Target="../media/image3.png"/></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6.png"/><Relationship Id="rId1" Type="http://schemas.openxmlformats.org/officeDocument/2006/relationships/slideMaster" Target="../slideMasters/slideMaster3.xml"/><Relationship Id="rId4" Type="http://schemas.openxmlformats.org/officeDocument/2006/relationships/image" Target="../media/image8.png"/></Relationships>
</file>

<file path=ppt/slideLayouts/_rels/slideLayout67.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2.svg"/><Relationship Id="rId7"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Master" Target="../slideMasters/slideMaster3.xml"/><Relationship Id="rId6" Type="http://schemas.openxmlformats.org/officeDocument/2006/relationships/image" Target="../media/image10.png"/><Relationship Id="rId5" Type="http://schemas.openxmlformats.org/officeDocument/2006/relationships/image" Target="../media/image4.svg"/><Relationship Id="rId10" Type="http://schemas.openxmlformats.org/officeDocument/2006/relationships/image" Target="../media/image8.png"/><Relationship Id="rId4" Type="http://schemas.openxmlformats.org/officeDocument/2006/relationships/image" Target="../media/image3.png"/><Relationship Id="rId9" Type="http://schemas.openxmlformats.org/officeDocument/2006/relationships/image" Target="../media/image6.png"/></Relationships>
</file>

<file path=ppt/slideLayouts/_rels/slideLayout6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Master" Target="../slideMasters/slideMaster3.xml"/><Relationship Id="rId6" Type="http://schemas.openxmlformats.org/officeDocument/2006/relationships/image" Target="../media/image8.png"/><Relationship Id="rId5" Type="http://schemas.openxmlformats.org/officeDocument/2006/relationships/image" Target="../media/image4.svg"/><Relationship Id="rId4" Type="http://schemas.openxmlformats.org/officeDocument/2006/relationships/image" Target="../media/image6.png"/></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svg"/><Relationship Id="rId7"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9.png"/></Relationships>
</file>

<file path=ppt/slideLayouts/_rels/slideLayout70.xml.rels><?xml version="1.0" encoding="UTF-8" standalone="yes"?>
<Relationships xmlns="http://schemas.openxmlformats.org/package/2006/relationships"><Relationship Id="rId3" Type="http://schemas.openxmlformats.org/officeDocument/2006/relationships/customXml" Target="../ink/ink4.xml"/><Relationship Id="rId2" Type="http://schemas.openxmlformats.org/officeDocument/2006/relationships/image" Target="../media/image5.png"/><Relationship Id="rId1" Type="http://schemas.openxmlformats.org/officeDocument/2006/relationships/slideMaster" Target="../slideMasters/slideMaster4.xml"/><Relationship Id="rId4" Type="http://schemas.openxmlformats.org/officeDocument/2006/relationships/image" Target="../media/image6.emf"/></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Master" Target="../slideMasters/slideMaster4.xml"/><Relationship Id="rId5" Type="http://schemas.openxmlformats.org/officeDocument/2006/relationships/image" Target="../media/image4.svg"/><Relationship Id="rId4" Type="http://schemas.openxmlformats.org/officeDocument/2006/relationships/image" Target="../media/image6.png"/></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6.png"/><Relationship Id="rId1" Type="http://schemas.openxmlformats.org/officeDocument/2006/relationships/slideMaster" Target="../slideMasters/slideMaster4.xml"/><Relationship Id="rId4" Type="http://schemas.openxmlformats.org/officeDocument/2006/relationships/image" Target="../media/image8.png"/></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Master" Target="../slideMasters/slideMaster4.xml"/><Relationship Id="rId6" Type="http://schemas.openxmlformats.org/officeDocument/2006/relationships/image" Target="../media/image6.png"/><Relationship Id="rId5" Type="http://schemas.openxmlformats.org/officeDocument/2006/relationships/image" Target="../media/image4.svg"/><Relationship Id="rId4" Type="http://schemas.openxmlformats.org/officeDocument/2006/relationships/image" Target="../media/image3.png"/></Relationships>
</file>

<file path=ppt/slideLayouts/_rels/slideLayout76.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svg"/><Relationship Id="rId7"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4.xml"/><Relationship Id="rId6" Type="http://schemas.openxmlformats.org/officeDocument/2006/relationships/image" Target="../media/image7.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9.png"/></Relationships>
</file>

<file path=ppt/slideLayouts/_rels/slideLayout77.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svg"/><Relationship Id="rId7"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4.xml"/><Relationship Id="rId6" Type="http://schemas.openxmlformats.org/officeDocument/2006/relationships/image" Target="../media/image7.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9.png"/></Relationships>
</file>

<file path=ppt/slideLayouts/_rels/slideLayout78.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svg"/><Relationship Id="rId7"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4.xml"/><Relationship Id="rId6" Type="http://schemas.openxmlformats.org/officeDocument/2006/relationships/image" Target="../media/image7.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9.png"/></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svg"/><Relationship Id="rId7"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9.png"/></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Master" Target="../slideMasters/slideMaster4.xml"/><Relationship Id="rId4" Type="http://schemas.openxmlformats.org/officeDocument/2006/relationships/image" Target="../media/image9.png"/></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Master" Target="../slideMasters/slideMaster4.xml"/><Relationship Id="rId6" Type="http://schemas.openxmlformats.org/officeDocument/2006/relationships/image" Target="../media/image6.png"/><Relationship Id="rId5" Type="http://schemas.openxmlformats.org/officeDocument/2006/relationships/image" Target="../media/image4.svg"/><Relationship Id="rId4" Type="http://schemas.openxmlformats.org/officeDocument/2006/relationships/image" Target="../media/image3.png"/></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6.png"/><Relationship Id="rId1" Type="http://schemas.openxmlformats.org/officeDocument/2006/relationships/slideMaster" Target="../slideMasters/slideMaster4.xml"/><Relationship Id="rId4" Type="http://schemas.openxmlformats.org/officeDocument/2006/relationships/image" Target="../media/image8.png"/></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Master" Target="../slideMasters/slideMaster4.xml"/><Relationship Id="rId6" Type="http://schemas.openxmlformats.org/officeDocument/2006/relationships/image" Target="../media/image6.png"/><Relationship Id="rId5" Type="http://schemas.openxmlformats.org/officeDocument/2006/relationships/image" Target="../media/image4.svg"/><Relationship Id="rId4" Type="http://schemas.openxmlformats.org/officeDocument/2006/relationships/image" Target="../media/image3.png"/></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6.png"/><Relationship Id="rId1" Type="http://schemas.openxmlformats.org/officeDocument/2006/relationships/slideMaster" Target="../slideMasters/slideMaster4.xml"/><Relationship Id="rId4" Type="http://schemas.openxmlformats.org/officeDocument/2006/relationships/image" Target="../media/image8.png"/></Relationships>
</file>

<file path=ppt/slideLayouts/_rels/slideLayout87.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2.svg"/><Relationship Id="rId7"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Master" Target="../slideMasters/slideMaster4.xml"/><Relationship Id="rId6" Type="http://schemas.openxmlformats.org/officeDocument/2006/relationships/image" Target="../media/image10.png"/><Relationship Id="rId5" Type="http://schemas.openxmlformats.org/officeDocument/2006/relationships/image" Target="../media/image4.svg"/><Relationship Id="rId10" Type="http://schemas.openxmlformats.org/officeDocument/2006/relationships/image" Target="../media/image8.png"/><Relationship Id="rId4" Type="http://schemas.openxmlformats.org/officeDocument/2006/relationships/image" Target="../media/image3.png"/><Relationship Id="rId9" Type="http://schemas.openxmlformats.org/officeDocument/2006/relationships/image" Target="../media/image6.png"/></Relationships>
</file>

<file path=ppt/slideLayouts/_rels/slideLayout8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Master" Target="../slideMasters/slideMaster4.xml"/><Relationship Id="rId6" Type="http://schemas.openxmlformats.org/officeDocument/2006/relationships/image" Target="../media/image8.png"/><Relationship Id="rId5" Type="http://schemas.openxmlformats.org/officeDocument/2006/relationships/image" Target="../media/image4.svg"/><Relationship Id="rId4" Type="http://schemas.openxmlformats.org/officeDocument/2006/relationships/image" Target="../media/image6.png"/></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svg"/><Relationship Id="rId7"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9.png"/></Relationships>
</file>

<file path=ppt/slideLayouts/_rels/slideLayout90.xml.rels><?xml version="1.0" encoding="UTF-8" standalone="yes"?>
<Relationships xmlns="http://schemas.openxmlformats.org/package/2006/relationships"><Relationship Id="rId3" Type="http://schemas.openxmlformats.org/officeDocument/2006/relationships/customXml" Target="../ink/ink5.xml"/><Relationship Id="rId2" Type="http://schemas.openxmlformats.org/officeDocument/2006/relationships/image" Target="../media/image5.png"/><Relationship Id="rId1" Type="http://schemas.openxmlformats.org/officeDocument/2006/relationships/slideMaster" Target="../slideMasters/slideMaster5.xml"/><Relationship Id="rId4" Type="http://schemas.openxmlformats.org/officeDocument/2006/relationships/image" Target="../media/image6.emf"/></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Master" Target="../slideMasters/slideMaster5.xml"/><Relationship Id="rId5" Type="http://schemas.openxmlformats.org/officeDocument/2006/relationships/image" Target="../media/image4.svg"/><Relationship Id="rId4" Type="http://schemas.openxmlformats.org/officeDocument/2006/relationships/image" Target="../media/image6.png"/></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6.png"/><Relationship Id="rId1" Type="http://schemas.openxmlformats.org/officeDocument/2006/relationships/slideMaster" Target="../slideMasters/slideMaster5.xml"/><Relationship Id="rId4" Type="http://schemas.openxmlformats.org/officeDocument/2006/relationships/image" Target="../media/image8.png"/></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Master" Target="../slideMasters/slideMaster5.xml"/><Relationship Id="rId6" Type="http://schemas.openxmlformats.org/officeDocument/2006/relationships/image" Target="../media/image6.png"/><Relationship Id="rId5" Type="http://schemas.openxmlformats.org/officeDocument/2006/relationships/image" Target="../media/image4.svg"/><Relationship Id="rId4" Type="http://schemas.openxmlformats.org/officeDocument/2006/relationships/image" Target="../media/image3.png"/></Relationships>
</file>

<file path=ppt/slideLayouts/_rels/slideLayout96.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svg"/><Relationship Id="rId7"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5.xml"/><Relationship Id="rId6" Type="http://schemas.openxmlformats.org/officeDocument/2006/relationships/image" Target="../media/image7.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9.png"/></Relationships>
</file>

<file path=ppt/slideLayouts/_rels/slideLayout97.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svg"/><Relationship Id="rId7"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5.xml"/><Relationship Id="rId6" Type="http://schemas.openxmlformats.org/officeDocument/2006/relationships/image" Target="../media/image7.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9.png"/></Relationships>
</file>

<file path=ppt/slideLayouts/_rels/slideLayout98.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svg"/><Relationship Id="rId7"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5.xml"/><Relationship Id="rId6" Type="http://schemas.openxmlformats.org/officeDocument/2006/relationships/image" Target="../media/image7.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9.png"/></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16" name="INSTRUCTION">
            <a:extLst>
              <a:ext uri="{FF2B5EF4-FFF2-40B4-BE49-F238E27FC236}">
                <a16:creationId xmlns:a16="http://schemas.microsoft.com/office/drawing/2014/main" id="{FE47EC6C-FD8B-49D7-B5C9-831727359ABF}"/>
              </a:ext>
            </a:extLst>
          </p:cNvPr>
          <p:cNvGrpSpPr/>
          <p:nvPr userDrawn="1"/>
        </p:nvGrpSpPr>
        <p:grpSpPr>
          <a:xfrm>
            <a:off x="12274716" y="-1461517"/>
            <a:ext cx="3695970" cy="1277747"/>
            <a:chOff x="-3889316" y="-1461517"/>
            <a:chExt cx="3695970" cy="1277747"/>
          </a:xfrm>
        </p:grpSpPr>
        <p:sp>
          <p:nvSpPr>
            <p:cNvPr id="17" name="Rechthoek 16">
              <a:extLst>
                <a:ext uri="{FF2B5EF4-FFF2-40B4-BE49-F238E27FC236}">
                  <a16:creationId xmlns:a16="http://schemas.microsoft.com/office/drawing/2014/main" id="{479D4CEF-44AA-4CF3-82B8-D3D274CE698E}"/>
                </a:ext>
              </a:extLst>
            </p:cNvPr>
            <p:cNvSpPr/>
            <p:nvPr userDrawn="1"/>
          </p:nvSpPr>
          <p:spPr>
            <a:xfrm>
              <a:off x="-3786437" y="-1461517"/>
              <a:ext cx="3593091" cy="1277747"/>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Insert an image</a:t>
              </a:r>
            </a:p>
          </p:txBody>
        </p:sp>
        <p:sp>
          <p:nvSpPr>
            <p:cNvPr id="18" name="Rechthoek 17">
              <a:extLst>
                <a:ext uri="{FF2B5EF4-FFF2-40B4-BE49-F238E27FC236}">
                  <a16:creationId xmlns:a16="http://schemas.microsoft.com/office/drawing/2014/main" id="{50770E1A-DC39-4B17-9764-05B59C6EF79D}"/>
                </a:ext>
              </a:extLst>
            </p:cNvPr>
            <p:cNvSpPr/>
            <p:nvPr userDrawn="1"/>
          </p:nvSpPr>
          <p:spPr>
            <a:xfrm>
              <a:off x="-3603859" y="-993610"/>
              <a:ext cx="3229126" cy="657434"/>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Select the frame of the image by clicking on the tag alongside this instruction. 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‘Pictures’</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select the preferred image and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19" name="Gelijkbenige driehoek 18">
              <a:extLst>
                <a:ext uri="{FF2B5EF4-FFF2-40B4-BE49-F238E27FC236}">
                  <a16:creationId xmlns:a16="http://schemas.microsoft.com/office/drawing/2014/main" id="{C6729E09-7600-4F6B-BE09-13A3091A65F9}"/>
                </a:ext>
              </a:extLst>
            </p:cNvPr>
            <p:cNvSpPr/>
            <p:nvPr userDrawn="1"/>
          </p:nvSpPr>
          <p:spPr>
            <a:xfrm rot="16200000" flipH="1">
              <a:off x="-3925504" y="-351896"/>
              <a:ext cx="175255" cy="102879"/>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grpSp>
      <p:sp>
        <p:nvSpPr>
          <p:cNvPr id="148" name="INFO">
            <a:extLst>
              <a:ext uri="{FF2B5EF4-FFF2-40B4-BE49-F238E27FC236}">
                <a16:creationId xmlns:a16="http://schemas.microsoft.com/office/drawing/2014/main" id="{4A1F86EE-56C2-4FC7-A5E3-4FF8BAE206B8}"/>
              </a:ext>
            </a:extLst>
          </p:cNvPr>
          <p:cNvSpPr txBox="1"/>
          <p:nvPr userDrawn="1"/>
        </p:nvSpPr>
        <p:spPr>
          <a:xfrm>
            <a:off x="0" y="-256190"/>
            <a:ext cx="11556000" cy="161583"/>
          </a:xfrm>
          <a:prstGeom prst="rect">
            <a:avLst/>
          </a:prstGeom>
          <a:noFill/>
        </p:spPr>
        <p:txBody>
          <a:bodyPr wrap="square" lIns="0" tIns="0" rIns="0" bIns="0" rtlCol="0">
            <a:spAutoFit/>
          </a:bodyPr>
          <a:lstStyle/>
          <a:p>
            <a:pPr algn="l"/>
            <a:r>
              <a:rPr lang="en-GB" sz="1050" b="1" dirty="0">
                <a:solidFill>
                  <a:schemeClr val="tx2"/>
                </a:solidFill>
                <a:latin typeface="+mj-lt"/>
                <a:cs typeface="Calibri" panose="020F0502020204030204" pitchFamily="34" charset="0"/>
              </a:rPr>
              <a:t>TEMPLATE: </a:t>
            </a:r>
            <a:r>
              <a:rPr lang="en-GB" sz="1050" b="0" dirty="0">
                <a:solidFill>
                  <a:schemeClr val="tx2"/>
                </a:solidFill>
                <a:latin typeface="+mj-lt"/>
                <a:cs typeface="Calibri" panose="020F0502020204030204" pitchFamily="34" charset="0"/>
              </a:rPr>
              <a:t>TITLE SLIDE </a:t>
            </a:r>
          </a:p>
        </p:txBody>
      </p:sp>
      <p:sp>
        <p:nvSpPr>
          <p:cNvPr id="144" name="|">
            <a:extLst>
              <a:ext uri="{FF2B5EF4-FFF2-40B4-BE49-F238E27FC236}">
                <a16:creationId xmlns:a16="http://schemas.microsoft.com/office/drawing/2014/main" id="{35F05C4C-6075-4158-98BE-256211DC58AE}"/>
              </a:ext>
            </a:extLst>
          </p:cNvPr>
          <p:cNvSpPr>
            <a:spLocks noGrp="1"/>
          </p:cNvSpPr>
          <p:nvPr userDrawn="1">
            <p:ph type="body" sz="quarter" idx="16" hasCustomPrompt="1"/>
          </p:nvPr>
        </p:nvSpPr>
        <p:spPr>
          <a:xfrm flipH="1">
            <a:off x="576831" y="5303385"/>
            <a:ext cx="7200" cy="1558800"/>
          </a:xfrm>
          <a:prstGeom prst="roundRect">
            <a:avLst>
              <a:gd name="adj" fmla="val 50000"/>
            </a:avLst>
          </a:prstGeom>
          <a:solidFill>
            <a:schemeClr val="bg1"/>
          </a:solidFill>
          <a:ln w="12700">
            <a:noFill/>
          </a:ln>
        </p:spPr>
        <p:txBody>
          <a:bodyPr/>
          <a:lstStyle>
            <a:lvl1pPr marL="0" indent="0">
              <a:buFont typeface="Arial" panose="020B0604020202020204" pitchFamily="34" charset="0"/>
              <a:buNone/>
              <a:defRPr/>
            </a:lvl1pPr>
          </a:lstStyle>
          <a:p>
            <a:pPr lvl="0"/>
            <a:r>
              <a:rPr lang="en-GB" dirty="0"/>
              <a:t> </a:t>
            </a:r>
          </a:p>
        </p:txBody>
      </p:sp>
      <p:sp>
        <p:nvSpPr>
          <p:cNvPr id="147" name="&gt;">
            <a:extLst>
              <a:ext uri="{FF2B5EF4-FFF2-40B4-BE49-F238E27FC236}">
                <a16:creationId xmlns:a16="http://schemas.microsoft.com/office/drawing/2014/main" id="{B7047D21-55FE-4B63-B1D8-8A610FAEFAF5}"/>
              </a:ext>
            </a:extLst>
          </p:cNvPr>
          <p:cNvSpPr>
            <a:spLocks noGrp="1"/>
          </p:cNvSpPr>
          <p:nvPr>
            <p:ph type="body" sz="quarter" idx="15" hasCustomPrompt="1"/>
          </p:nvPr>
        </p:nvSpPr>
        <p:spPr>
          <a:xfrm>
            <a:off x="550570" y="5070205"/>
            <a:ext cx="62838" cy="182400"/>
          </a:xfrm>
          <a:custGeom>
            <a:avLst/>
            <a:gdLst>
              <a:gd name="connsiteX0" fmla="*/ 17352 w 62838"/>
              <a:gd name="connsiteY0" fmla="*/ 0 h 182400"/>
              <a:gd name="connsiteX1" fmla="*/ 62520 w 62838"/>
              <a:gd name="connsiteY1" fmla="*/ 91200 h 182400"/>
              <a:gd name="connsiteX2" fmla="*/ 21864 w 62838"/>
              <a:gd name="connsiteY2" fmla="*/ 182400 h 182400"/>
              <a:gd name="connsiteX3" fmla="*/ 8308 w 62838"/>
              <a:gd name="connsiteY3" fmla="*/ 145920 h 182400"/>
              <a:gd name="connsiteX4" fmla="*/ 26385 w 62838"/>
              <a:gd name="connsiteY4" fmla="*/ 91200 h 182400"/>
              <a:gd name="connsiteX5" fmla="*/ 3796 w 62838"/>
              <a:gd name="connsiteY5" fmla="*/ 36480 h 182400"/>
              <a:gd name="connsiteX6" fmla="*/ 17352 w 62838"/>
              <a:gd name="connsiteY6" fmla="*/ 0 h 18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838" h="182400">
                <a:moveTo>
                  <a:pt x="17352" y="0"/>
                </a:moveTo>
                <a:cubicBezTo>
                  <a:pt x="17352" y="0"/>
                  <a:pt x="62520" y="69312"/>
                  <a:pt x="62520" y="91200"/>
                </a:cubicBezTo>
                <a:cubicBezTo>
                  <a:pt x="67041" y="113088"/>
                  <a:pt x="21864" y="182400"/>
                  <a:pt x="21864" y="182400"/>
                </a:cubicBezTo>
                <a:cubicBezTo>
                  <a:pt x="21864" y="182400"/>
                  <a:pt x="-5237" y="175104"/>
                  <a:pt x="8308" y="145920"/>
                </a:cubicBezTo>
                <a:cubicBezTo>
                  <a:pt x="17352" y="116736"/>
                  <a:pt x="26385" y="91200"/>
                  <a:pt x="26385" y="91200"/>
                </a:cubicBezTo>
                <a:lnTo>
                  <a:pt x="3796" y="36480"/>
                </a:lnTo>
                <a:cubicBezTo>
                  <a:pt x="-9759" y="3648"/>
                  <a:pt x="17352" y="0"/>
                  <a:pt x="17352" y="0"/>
                </a:cubicBezTo>
                <a:close/>
              </a:path>
            </a:pathLst>
          </a:custGeom>
          <a:solidFill>
            <a:schemeClr val="tx2"/>
          </a:solidFill>
          <a:ln w="12700">
            <a:noFill/>
          </a:ln>
        </p:spPr>
        <p:txBody>
          <a:bodyPr wrap="square">
            <a:noAutofit/>
          </a:bodyPr>
          <a:lstStyle>
            <a:lvl1pPr marL="0" indent="0">
              <a:buFont typeface="Arial" panose="020B0604020202020204" pitchFamily="34" charset="0"/>
              <a:buNone/>
              <a:defRPr/>
            </a:lvl1pPr>
          </a:lstStyle>
          <a:p>
            <a:pPr lvl="0"/>
            <a:r>
              <a:rPr lang="en-GB" dirty="0"/>
              <a:t> </a:t>
            </a:r>
          </a:p>
        </p:txBody>
      </p:sp>
      <p:sp>
        <p:nvSpPr>
          <p:cNvPr id="153" name="Tijdelijke aanduiding voor afbeelding 8">
            <a:extLst>
              <a:ext uri="{FF2B5EF4-FFF2-40B4-BE49-F238E27FC236}">
                <a16:creationId xmlns:a16="http://schemas.microsoft.com/office/drawing/2014/main" id="{4C9593A0-481A-4577-845D-CDCE33B1CEB4}"/>
              </a:ext>
            </a:extLst>
          </p:cNvPr>
          <p:cNvSpPr>
            <a:spLocks noGrp="1"/>
          </p:cNvSpPr>
          <p:nvPr>
            <p:ph type="pic" sz="quarter" idx="14" hasCustomPrompt="1"/>
          </p:nvPr>
        </p:nvSpPr>
        <p:spPr>
          <a:xfrm>
            <a:off x="0" y="1434"/>
            <a:ext cx="12192000" cy="6856566"/>
          </a:xfrm>
          <a:prstGeom prst="rect">
            <a:avLst/>
          </a:prstGeom>
          <a:solidFill>
            <a:schemeClr val="bg1">
              <a:lumMod val="95000"/>
            </a:schemeClr>
          </a:solidFill>
        </p:spPr>
        <p:txBody>
          <a:bodyPr bIns="1620000" anchor="ctr"/>
          <a:lstStyle>
            <a:lvl1pPr marL="0" indent="0" algn="ctr">
              <a:lnSpc>
                <a:spcPct val="90000"/>
              </a:lnSpc>
              <a:spcBef>
                <a:spcPts val="0"/>
              </a:spcBef>
              <a:spcAft>
                <a:spcPts val="0"/>
              </a:spcAft>
              <a:buNone/>
              <a:defRPr sz="1500" i="1">
                <a:solidFill>
                  <a:schemeClr val="tx1">
                    <a:lumMod val="50000"/>
                    <a:lumOff val="50000"/>
                  </a:schemeClr>
                </a:solidFill>
              </a:defRPr>
            </a:lvl1pPr>
          </a:lstStyle>
          <a:p>
            <a:r>
              <a:rPr lang="en-GB" dirty="0"/>
              <a:t>Click on the icon below</a:t>
            </a:r>
            <a:br>
              <a:rPr lang="en-GB" dirty="0"/>
            </a:br>
            <a:r>
              <a:rPr lang="en-GB" dirty="0"/>
              <a:t>to insert an image.</a:t>
            </a:r>
          </a:p>
        </p:txBody>
      </p:sp>
      <p:sp>
        <p:nvSpPr>
          <p:cNvPr id="152" name="Tijdelijke aanduiding voor verticale tekst 2">
            <a:extLst>
              <a:ext uri="{FF2B5EF4-FFF2-40B4-BE49-F238E27FC236}">
                <a16:creationId xmlns:a16="http://schemas.microsoft.com/office/drawing/2014/main" id="{FC38A077-DCB9-4498-8DB4-E60250F49476}"/>
              </a:ext>
            </a:extLst>
          </p:cNvPr>
          <p:cNvSpPr>
            <a:spLocks noGrp="1"/>
          </p:cNvSpPr>
          <p:nvPr>
            <p:ph type="body" orient="vert" idx="18" hasCustomPrompt="1"/>
          </p:nvPr>
        </p:nvSpPr>
        <p:spPr>
          <a:xfrm>
            <a:off x="0" y="0"/>
            <a:ext cx="7585700" cy="6858000"/>
          </a:xfrm>
          <a:gradFill>
            <a:gsLst>
              <a:gs pos="0">
                <a:schemeClr val="tx1">
                  <a:alpha val="30000"/>
                </a:schemeClr>
              </a:gs>
              <a:gs pos="100000">
                <a:schemeClr val="tx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tIns="144000" rtlCol="0" anchor="t"/>
          <a:lstStyle>
            <a:lvl1pPr marL="0" indent="0" algn="l">
              <a:buFontTx/>
              <a:buNone/>
              <a:defRPr lang="nl-NL" sz="1050" i="1" dirty="0">
                <a:solidFill>
                  <a:schemeClr val="lt1"/>
                </a:solidFill>
              </a:defRPr>
            </a:lvl1pPr>
          </a:lstStyle>
          <a:p>
            <a:pPr marL="0" lvl="0" algn="ctr" defTabSz="914400"/>
            <a:r>
              <a:rPr lang="en-GB" dirty="0"/>
              <a:t>    </a:t>
            </a:r>
          </a:p>
        </p:txBody>
      </p:sp>
      <p:sp>
        <p:nvSpPr>
          <p:cNvPr id="15" name="Logo">
            <a:extLst>
              <a:ext uri="{FF2B5EF4-FFF2-40B4-BE49-F238E27FC236}">
                <a16:creationId xmlns:a16="http://schemas.microsoft.com/office/drawing/2014/main" id="{209E820A-5DE9-4FC3-986A-5D1FB86C8AC7}"/>
              </a:ext>
            </a:extLst>
          </p:cNvPr>
          <p:cNvSpPr>
            <a:spLocks noGrp="1"/>
          </p:cNvSpPr>
          <p:nvPr>
            <p:ph type="body" sz="quarter" idx="17" hasCustomPrompt="1"/>
          </p:nvPr>
        </p:nvSpPr>
        <p:spPr>
          <a:xfrm>
            <a:off x="602351" y="602265"/>
            <a:ext cx="2822400" cy="504000"/>
          </a:xfrm>
          <a:prstGeom prst="rect">
            <a:avLst/>
          </a:prstGeom>
          <a:blipFill>
            <a:blip r:embed="rId2" cstate="hqprint">
              <a:extLst>
                <a:ext uri="{28A0092B-C50C-407E-A947-70E740481C1C}">
                  <a14:useLocalDpi xmlns:a14="http://schemas.microsoft.com/office/drawing/2010/main"/>
                </a:ext>
              </a:extLst>
            </a:blip>
            <a:stretch>
              <a:fillRect/>
            </a:stretch>
          </a:blipFill>
          <a:ln w="12700">
            <a:noFill/>
          </a:ln>
        </p:spPr>
        <p:txBody>
          <a:bodyPr/>
          <a:lstStyle>
            <a:lvl1pPr marL="0" indent="0">
              <a:buFont typeface="Arial" panose="020B0604020202020204" pitchFamily="34" charset="0"/>
              <a:buNone/>
              <a:defRPr/>
            </a:lvl1pPr>
          </a:lstStyle>
          <a:p>
            <a:pPr lvl="0"/>
            <a:r>
              <a:rPr lang="en-GB" dirty="0"/>
              <a:t>  </a:t>
            </a:r>
          </a:p>
        </p:txBody>
      </p:sp>
      <p:sp>
        <p:nvSpPr>
          <p:cNvPr id="7" name="Datum">
            <a:extLst>
              <a:ext uri="{FF2B5EF4-FFF2-40B4-BE49-F238E27FC236}">
                <a16:creationId xmlns:a16="http://schemas.microsoft.com/office/drawing/2014/main" id="{946905A8-314B-47D6-9A70-0C647876EC1C}"/>
              </a:ext>
            </a:extLst>
          </p:cNvPr>
          <p:cNvSpPr>
            <a:spLocks noGrp="1"/>
          </p:cNvSpPr>
          <p:nvPr>
            <p:ph type="dt" sz="half" idx="20"/>
          </p:nvPr>
        </p:nvSpPr>
        <p:spPr>
          <a:xfrm>
            <a:off x="773113" y="6130564"/>
            <a:ext cx="2808287" cy="165461"/>
          </a:xfrm>
        </p:spPr>
        <p:txBody>
          <a:bodyPr/>
          <a:lstStyle>
            <a:lvl1pPr>
              <a:defRPr sz="1600">
                <a:solidFill>
                  <a:schemeClr val="bg1"/>
                </a:solidFill>
              </a:defRPr>
            </a:lvl1pPr>
          </a:lstStyle>
          <a:p>
            <a:endParaRPr lang="en-GB" noProof="0" dirty="0"/>
          </a:p>
        </p:txBody>
      </p:sp>
      <p:sp>
        <p:nvSpPr>
          <p:cNvPr id="9" name="Subtitel">
            <a:extLst>
              <a:ext uri="{FF2B5EF4-FFF2-40B4-BE49-F238E27FC236}">
                <a16:creationId xmlns:a16="http://schemas.microsoft.com/office/drawing/2014/main" id="{EF14CB9B-F149-429B-A5C3-71E7B5658D62}"/>
              </a:ext>
            </a:extLst>
          </p:cNvPr>
          <p:cNvSpPr>
            <a:spLocks noGrp="1"/>
          </p:cNvSpPr>
          <p:nvPr>
            <p:ph type="subTitle" idx="1" hasCustomPrompt="1"/>
          </p:nvPr>
        </p:nvSpPr>
        <p:spPr>
          <a:xfrm>
            <a:off x="777244" y="5298468"/>
            <a:ext cx="9809656" cy="448184"/>
          </a:xfrm>
        </p:spPr>
        <p:txBody>
          <a:bodyPr/>
          <a:lstStyle>
            <a:lvl1pPr marL="0" indent="0" algn="l">
              <a:buNone/>
              <a:defRPr sz="300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cap="all" baseline="0" dirty="0"/>
              <a:t>second light subtitle</a:t>
            </a:r>
            <a:endParaRPr lang="en-GB" dirty="0"/>
          </a:p>
        </p:txBody>
      </p:sp>
      <p:sp>
        <p:nvSpPr>
          <p:cNvPr id="6" name="Titel"/>
          <p:cNvSpPr>
            <a:spLocks noGrp="1"/>
          </p:cNvSpPr>
          <p:nvPr>
            <p:ph type="title" hasCustomPrompt="1"/>
          </p:nvPr>
        </p:nvSpPr>
        <p:spPr>
          <a:xfrm>
            <a:off x="777244" y="4966970"/>
            <a:ext cx="9809656" cy="319549"/>
          </a:xfrm>
        </p:spPr>
        <p:txBody>
          <a:bodyPr bIns="0" anchor="ctr"/>
          <a:lstStyle>
            <a:lvl1pPr>
              <a:defRPr baseline="0">
                <a:solidFill>
                  <a:schemeClr val="bg1"/>
                </a:solidFill>
              </a:defRPr>
            </a:lvl1pPr>
          </a:lstStyle>
          <a:p>
            <a:r>
              <a:rPr lang="en-GB" dirty="0"/>
              <a:t>Insert a bold title here</a:t>
            </a:r>
          </a:p>
        </p:txBody>
      </p:sp>
      <mc:AlternateContent xmlns:mc="http://schemas.openxmlformats.org/markup-compatibility/2006" xmlns:p14="http://schemas.microsoft.com/office/powerpoint/2010/main">
        <mc:Choice Requires="p14">
          <p:contentPart p14:bwMode="auto" r:id="rId3">
            <p14:nvContentPartPr>
              <p14:cNvPr id="5" name="Inkt 4">
                <a:extLst>
                  <a:ext uri="{FF2B5EF4-FFF2-40B4-BE49-F238E27FC236}">
                    <a16:creationId xmlns:a16="http://schemas.microsoft.com/office/drawing/2014/main" id="{5F3FC07D-C82C-4B2B-AAB7-F052D74C85DF}"/>
                  </a:ext>
                </a:extLst>
              </p14:cNvPr>
              <p14:cNvContentPartPr/>
              <p14:nvPr userDrawn="1"/>
            </p14:nvContentPartPr>
            <p14:xfrm>
              <a:off x="15415652" y="-909683"/>
              <a:ext cx="360" cy="23400"/>
            </p14:xfrm>
          </p:contentPart>
        </mc:Choice>
        <mc:Fallback xmlns="">
          <p:pic>
            <p:nvPicPr>
              <p:cNvPr id="5" name="Inkt 4">
                <a:extLst>
                  <a:ext uri="{FF2B5EF4-FFF2-40B4-BE49-F238E27FC236}">
                    <a16:creationId xmlns:a16="http://schemas.microsoft.com/office/drawing/2014/main" id="{5F3FC07D-C82C-4B2B-AAB7-F052D74C85DF}"/>
                  </a:ext>
                </a:extLst>
              </p:cNvPr>
              <p:cNvPicPr/>
              <p:nvPr/>
            </p:nvPicPr>
            <p:blipFill>
              <a:blip r:embed="rId4"/>
              <a:stretch>
                <a:fillRect/>
              </a:stretch>
            </p:blipFill>
            <p:spPr>
              <a:xfrm>
                <a:off x="15406652" y="-918683"/>
                <a:ext cx="18000" cy="41040"/>
              </a:xfrm>
              <a:prstGeom prst="rect">
                <a:avLst/>
              </a:prstGeom>
            </p:spPr>
          </p:pic>
        </mc:Fallback>
      </mc:AlternateContent>
    </p:spTree>
    <p:extLst>
      <p:ext uri="{BB962C8B-B14F-4D97-AF65-F5344CB8AC3E}">
        <p14:creationId xmlns:p14="http://schemas.microsoft.com/office/powerpoint/2010/main" val="3445763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47"/>
                                        </p:tgtEl>
                                        <p:attrNameLst>
                                          <p:attrName>style.visibility</p:attrName>
                                        </p:attrNameLst>
                                      </p:cBhvr>
                                      <p:to>
                                        <p:strVal val="visible"/>
                                      </p:to>
                                    </p:set>
                                    <p:anim calcmode="lin" valueType="num">
                                      <p:cBhvr additive="base">
                                        <p:cTn id="7" dur="1000" fill="hold"/>
                                        <p:tgtEl>
                                          <p:spTgt spid="147"/>
                                        </p:tgtEl>
                                        <p:attrNameLst>
                                          <p:attrName>ppt_x</p:attrName>
                                        </p:attrNameLst>
                                      </p:cBhvr>
                                      <p:tavLst>
                                        <p:tav tm="0">
                                          <p:val>
                                            <p:strVal val="#ppt_x"/>
                                          </p:val>
                                        </p:tav>
                                        <p:tav tm="100000">
                                          <p:val>
                                            <p:strVal val="#ppt_x"/>
                                          </p:val>
                                        </p:tav>
                                      </p:tavLst>
                                    </p:anim>
                                    <p:anim calcmode="lin" valueType="num">
                                      <p:cBhvr additive="base">
                                        <p:cTn id="8" dur="1000" fill="hold"/>
                                        <p:tgtEl>
                                          <p:spTgt spid="147"/>
                                        </p:tgtEl>
                                        <p:attrNameLst>
                                          <p:attrName>ppt_y</p:attrName>
                                        </p:attrNameLst>
                                      </p:cBhvr>
                                      <p:tavLst>
                                        <p:tav tm="0">
                                          <p:val>
                                            <p:strVal val="1+#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1000" fill="hold"/>
                                        <p:tgtEl>
                                          <p:spTgt spid="15"/>
                                        </p:tgtEl>
                                        <p:attrNameLst>
                                          <p:attrName>ppt_x</p:attrName>
                                        </p:attrNameLst>
                                      </p:cBhvr>
                                      <p:tavLst>
                                        <p:tav tm="0">
                                          <p:val>
                                            <p:strVal val="#ppt_x"/>
                                          </p:val>
                                        </p:tav>
                                        <p:tav tm="100000">
                                          <p:val>
                                            <p:strVal val="#ppt_x"/>
                                          </p:val>
                                        </p:tav>
                                      </p:tavLst>
                                    </p:anim>
                                    <p:anim calcmode="lin" valueType="num">
                                      <p:cBhvr additive="base">
                                        <p:cTn id="12" dur="1000" fill="hold"/>
                                        <p:tgtEl>
                                          <p:spTgt spid="15"/>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100"/>
                                  </p:stCondLst>
                                  <p:childTnLst>
                                    <p:set>
                                      <p:cBhvr>
                                        <p:cTn id="14" dur="1" fill="hold">
                                          <p:stCondLst>
                                            <p:cond delay="0"/>
                                          </p:stCondLst>
                                        </p:cTn>
                                        <p:tgtEl>
                                          <p:spTgt spid="144"/>
                                        </p:tgtEl>
                                        <p:attrNameLst>
                                          <p:attrName>style.visibility</p:attrName>
                                        </p:attrNameLst>
                                      </p:cBhvr>
                                      <p:to>
                                        <p:strVal val="visible"/>
                                      </p:to>
                                    </p:set>
                                    <p:anim calcmode="lin" valueType="num">
                                      <p:cBhvr additive="base">
                                        <p:cTn id="15" dur="900" fill="hold"/>
                                        <p:tgtEl>
                                          <p:spTgt spid="144"/>
                                        </p:tgtEl>
                                        <p:attrNameLst>
                                          <p:attrName>ppt_x</p:attrName>
                                        </p:attrNameLst>
                                      </p:cBhvr>
                                      <p:tavLst>
                                        <p:tav tm="0">
                                          <p:val>
                                            <p:strVal val="#ppt_x"/>
                                          </p:val>
                                        </p:tav>
                                        <p:tav tm="100000">
                                          <p:val>
                                            <p:strVal val="#ppt_x"/>
                                          </p:val>
                                        </p:tav>
                                      </p:tavLst>
                                    </p:anim>
                                    <p:anim calcmode="lin" valueType="num">
                                      <p:cBhvr additive="base">
                                        <p:cTn id="16" dur="900" fill="hold"/>
                                        <p:tgtEl>
                                          <p:spTgt spid="144"/>
                                        </p:tgtEl>
                                        <p:attrNameLst>
                                          <p:attrName>ppt_y</p:attrName>
                                        </p:attrNameLst>
                                      </p:cBhvr>
                                      <p:tavLst>
                                        <p:tav tm="0">
                                          <p:val>
                                            <p:strVal val="1+#ppt_h/2"/>
                                          </p:val>
                                        </p:tav>
                                        <p:tav tm="100000">
                                          <p:val>
                                            <p:strVal val="#ppt_y"/>
                                          </p:val>
                                        </p:tav>
                                      </p:tavLst>
                                    </p:anim>
                                  </p:childTnLst>
                                </p:cTn>
                              </p:par>
                            </p:childTnLst>
                          </p:cTn>
                        </p:par>
                        <p:par>
                          <p:cTn id="17" fill="hold">
                            <p:stCondLst>
                              <p:cond delay="1000"/>
                            </p:stCondLst>
                            <p:childTnLst>
                              <p:par>
                                <p:cTn id="18" presetID="10" presetClass="entr" presetSubtype="0" fill="hold" grpId="0" nodeType="after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4" grpId="0" animBg="1">
        <p:tmplLst>
          <p:tmpl>
            <p:tnLst>
              <p:par>
                <p:cTn presetID="2" presetClass="entr" presetSubtype="4" decel="100000" fill="hold" nodeType="withEffect">
                  <p:stCondLst>
                    <p:cond delay="100"/>
                  </p:stCondLst>
                  <p:childTnLst>
                    <p:set>
                      <p:cBhvr>
                        <p:cTn dur="1" fill="hold">
                          <p:stCondLst>
                            <p:cond delay="0"/>
                          </p:stCondLst>
                        </p:cTn>
                        <p:tgtEl>
                          <p:spTgt spid="144"/>
                        </p:tgtEl>
                        <p:attrNameLst>
                          <p:attrName>style.visibility</p:attrName>
                        </p:attrNameLst>
                      </p:cBhvr>
                      <p:to>
                        <p:strVal val="visible"/>
                      </p:to>
                    </p:set>
                    <p:anim calcmode="lin" valueType="num">
                      <p:cBhvr additive="base">
                        <p:cTn dur="900" fill="hold"/>
                        <p:tgtEl>
                          <p:spTgt spid="144"/>
                        </p:tgtEl>
                        <p:attrNameLst>
                          <p:attrName>ppt_x</p:attrName>
                        </p:attrNameLst>
                      </p:cBhvr>
                      <p:tavLst>
                        <p:tav tm="0">
                          <p:val>
                            <p:strVal val="#ppt_x"/>
                          </p:val>
                        </p:tav>
                        <p:tav tm="100000">
                          <p:val>
                            <p:strVal val="#ppt_x"/>
                          </p:val>
                        </p:tav>
                      </p:tavLst>
                    </p:anim>
                    <p:anim calcmode="lin" valueType="num">
                      <p:cBhvr additive="base">
                        <p:cTn dur="900" fill="hold"/>
                        <p:tgtEl>
                          <p:spTgt spid="144"/>
                        </p:tgtEl>
                        <p:attrNameLst>
                          <p:attrName>ppt_y</p:attrName>
                        </p:attrNameLst>
                      </p:cBhvr>
                      <p:tavLst>
                        <p:tav tm="0">
                          <p:val>
                            <p:strVal val="1+#ppt_h/2"/>
                          </p:val>
                        </p:tav>
                        <p:tav tm="100000">
                          <p:val>
                            <p:strVal val="#ppt_y"/>
                          </p:val>
                        </p:tav>
                      </p:tavLst>
                    </p:anim>
                  </p:childTnLst>
                </p:cTn>
              </p:par>
            </p:tnLst>
          </p:tmpl>
        </p:tmplLst>
      </p:bldP>
      <p:bldP spid="147" grpId="0" animBg="1">
        <p:tmplLst>
          <p:tmpl>
            <p:tnLst>
              <p:par>
                <p:cTn presetID="2" presetClass="entr" presetSubtype="4" decel="100000" fill="hold" nodeType="withEffect">
                  <p:stCondLst>
                    <p:cond delay="0"/>
                  </p:stCondLst>
                  <p:childTnLst>
                    <p:set>
                      <p:cBhvr>
                        <p:cTn dur="1" fill="hold">
                          <p:stCondLst>
                            <p:cond delay="0"/>
                          </p:stCondLst>
                        </p:cTn>
                        <p:tgtEl>
                          <p:spTgt spid="147"/>
                        </p:tgtEl>
                        <p:attrNameLst>
                          <p:attrName>style.visibility</p:attrName>
                        </p:attrNameLst>
                      </p:cBhvr>
                      <p:to>
                        <p:strVal val="visible"/>
                      </p:to>
                    </p:set>
                    <p:anim calcmode="lin" valueType="num">
                      <p:cBhvr additive="base">
                        <p:cTn dur="1000" fill="hold"/>
                        <p:tgtEl>
                          <p:spTgt spid="147"/>
                        </p:tgtEl>
                        <p:attrNameLst>
                          <p:attrName>ppt_x</p:attrName>
                        </p:attrNameLst>
                      </p:cBhvr>
                      <p:tavLst>
                        <p:tav tm="0">
                          <p:val>
                            <p:strVal val="#ppt_x"/>
                          </p:val>
                        </p:tav>
                        <p:tav tm="100000">
                          <p:val>
                            <p:strVal val="#ppt_x"/>
                          </p:val>
                        </p:tav>
                      </p:tavLst>
                    </p:anim>
                    <p:anim calcmode="lin" valueType="num">
                      <p:cBhvr additive="base">
                        <p:cTn dur="1000" fill="hold"/>
                        <p:tgtEl>
                          <p:spTgt spid="147"/>
                        </p:tgtEl>
                        <p:attrNameLst>
                          <p:attrName>ppt_y</p:attrName>
                        </p:attrNameLst>
                      </p:cBhvr>
                      <p:tavLst>
                        <p:tav tm="0">
                          <p:val>
                            <p:strVal val="1+#ppt_h/2"/>
                          </p:val>
                        </p:tav>
                        <p:tav tm="100000">
                          <p:val>
                            <p:strVal val="#ppt_y"/>
                          </p:val>
                        </p:tav>
                      </p:tavLst>
                    </p:anim>
                  </p:childTnLst>
                </p:cTn>
              </p:par>
            </p:tnLst>
          </p:tmpl>
        </p:tmplLst>
      </p:bldP>
      <p:bldP spid="15" grpId="0" animBg="1">
        <p:tmplLst>
          <p:tmpl>
            <p:tnLst>
              <p:par>
                <p:cTn presetID="2" presetClass="entr" presetSubtype="1" decel="100000"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1000" fill="hold"/>
                        <p:tgtEl>
                          <p:spTgt spid="15"/>
                        </p:tgtEl>
                        <p:attrNameLst>
                          <p:attrName>ppt_x</p:attrName>
                        </p:attrNameLst>
                      </p:cBhvr>
                      <p:tavLst>
                        <p:tav tm="0">
                          <p:val>
                            <p:strVal val="#ppt_x"/>
                          </p:val>
                        </p:tav>
                        <p:tav tm="100000">
                          <p:val>
                            <p:strVal val="#ppt_x"/>
                          </p:val>
                        </p:tav>
                      </p:tavLst>
                    </p:anim>
                    <p:anim calcmode="lin" valueType="num">
                      <p:cBhvr additive="base">
                        <p:cTn dur="1000" fill="hold"/>
                        <p:tgtEl>
                          <p:spTgt spid="15"/>
                        </p:tgtEl>
                        <p:attrNameLst>
                          <p:attrName>ppt_y</p:attrName>
                        </p:attrNameLst>
                      </p:cBhvr>
                      <p:tavLst>
                        <p:tav tm="0">
                          <p:val>
                            <p:strVal val="0-#ppt_h/2"/>
                          </p:val>
                        </p:tav>
                        <p:tav tm="100000">
                          <p:val>
                            <p:strVal val="#ppt_y"/>
                          </p:val>
                        </p:tav>
                      </p:tavLst>
                    </p:anim>
                  </p:childTnLst>
                </p:cTn>
              </p:par>
            </p:tnLst>
          </p:tmpl>
        </p:tmplLst>
      </p:bldP>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P spid="6" grpId="0"/>
    </p:bldLst>
  </p:timing>
  <p:hf hd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MAGE, HOOK HIGH">
    <p:spTree>
      <p:nvGrpSpPr>
        <p:cNvPr id="1" name=""/>
        <p:cNvGrpSpPr/>
        <p:nvPr/>
      </p:nvGrpSpPr>
      <p:grpSpPr>
        <a:xfrm>
          <a:off x="0" y="0"/>
          <a:ext cx="0" cy="0"/>
          <a:chOff x="0" y="0"/>
          <a:chExt cx="0" cy="0"/>
        </a:xfrm>
      </p:grpSpPr>
      <p:grpSp>
        <p:nvGrpSpPr>
          <p:cNvPr id="56" name="INSTRUCTION">
            <a:extLst>
              <a:ext uri="{FF2B5EF4-FFF2-40B4-BE49-F238E27FC236}">
                <a16:creationId xmlns:a16="http://schemas.microsoft.com/office/drawing/2014/main" id="{84035321-9E8D-4EBA-B9C0-9B0183CF95A7}"/>
              </a:ext>
            </a:extLst>
          </p:cNvPr>
          <p:cNvGrpSpPr/>
          <p:nvPr userDrawn="1"/>
        </p:nvGrpSpPr>
        <p:grpSpPr>
          <a:xfrm>
            <a:off x="5846" y="7033211"/>
            <a:ext cx="3727954" cy="1577390"/>
            <a:chOff x="5846" y="7033211"/>
            <a:chExt cx="3727954" cy="1577390"/>
          </a:xfrm>
        </p:grpSpPr>
        <p:sp>
          <p:nvSpPr>
            <p:cNvPr id="57" name="Rechthoek 56">
              <a:extLst>
                <a:ext uri="{FF2B5EF4-FFF2-40B4-BE49-F238E27FC236}">
                  <a16:creationId xmlns:a16="http://schemas.microsoft.com/office/drawing/2014/main" id="{86E67D51-DE07-4933-A682-E40B9334C176}"/>
                </a:ext>
              </a:extLst>
            </p:cNvPr>
            <p:cNvSpPr/>
            <p:nvPr userDrawn="1"/>
          </p:nvSpPr>
          <p:spPr>
            <a:xfrm>
              <a:off x="5846" y="7033211"/>
              <a:ext cx="3727954" cy="1577390"/>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EDIT Footer, slide number</a:t>
              </a:r>
              <a:br>
                <a:rPr lang="en-GB" sz="1400" b="1" cap="all" baseline="0" noProof="0">
                  <a:solidFill>
                    <a:schemeClr val="accent1"/>
                  </a:solidFill>
                  <a:latin typeface="Calibri" panose="020F0502020204030204" pitchFamily="34" charset="0"/>
                  <a:cs typeface="Calibri" panose="020F0502020204030204" pitchFamily="34" charset="0"/>
                </a:rPr>
              </a:br>
              <a:r>
                <a:rPr lang="en-GB" sz="1400" b="1" cap="all" baseline="0" noProof="0">
                  <a:solidFill>
                    <a:schemeClr val="accent1"/>
                  </a:solidFill>
                  <a:latin typeface="Calibri" panose="020F0502020204030204" pitchFamily="34" charset="0"/>
                  <a:cs typeface="Calibri" panose="020F0502020204030204" pitchFamily="34" charset="0"/>
                </a:rPr>
                <a:t>and date</a:t>
              </a:r>
            </a:p>
          </p:txBody>
        </p:sp>
        <p:sp>
          <p:nvSpPr>
            <p:cNvPr id="58" name="Ovaal 57">
              <a:extLst>
                <a:ext uri="{FF2B5EF4-FFF2-40B4-BE49-F238E27FC236}">
                  <a16:creationId xmlns:a16="http://schemas.microsoft.com/office/drawing/2014/main" id="{4B9443B0-9E81-4257-BBFA-A4D57CAF8033}"/>
                </a:ext>
              </a:extLst>
            </p:cNvPr>
            <p:cNvSpPr/>
            <p:nvPr userDrawn="1"/>
          </p:nvSpPr>
          <p:spPr>
            <a:xfrm>
              <a:off x="188424" y="767853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59" name="Rechthoek 58">
              <a:extLst>
                <a:ext uri="{FF2B5EF4-FFF2-40B4-BE49-F238E27FC236}">
                  <a16:creationId xmlns:a16="http://schemas.microsoft.com/office/drawing/2014/main" id="{03F092C0-A607-460B-B44A-421067AA0D6B}"/>
                </a:ext>
              </a:extLst>
            </p:cNvPr>
            <p:cNvSpPr/>
            <p:nvPr userDrawn="1"/>
          </p:nvSpPr>
          <p:spPr>
            <a:xfrm>
              <a:off x="472596" y="7678534"/>
              <a:ext cx="2322719" cy="31672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‘Header &amp; Footer’</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60" name="Ovaal 59">
              <a:extLst>
                <a:ext uri="{FF2B5EF4-FFF2-40B4-BE49-F238E27FC236}">
                  <a16:creationId xmlns:a16="http://schemas.microsoft.com/office/drawing/2014/main" id="{E71B2417-D484-464D-9AFF-AE49AB06153F}"/>
                </a:ext>
              </a:extLst>
            </p:cNvPr>
            <p:cNvSpPr/>
            <p:nvPr userDrawn="1"/>
          </p:nvSpPr>
          <p:spPr>
            <a:xfrm>
              <a:off x="188424" y="810886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61" name="Rechthoek 60">
              <a:extLst>
                <a:ext uri="{FF2B5EF4-FFF2-40B4-BE49-F238E27FC236}">
                  <a16:creationId xmlns:a16="http://schemas.microsoft.com/office/drawing/2014/main" id="{8C0F625B-3378-49CB-B323-641443CFCDA0}"/>
                </a:ext>
              </a:extLst>
            </p:cNvPr>
            <p:cNvSpPr/>
            <p:nvPr userDrawn="1"/>
          </p:nvSpPr>
          <p:spPr>
            <a:xfrm>
              <a:off x="472596" y="8108870"/>
              <a:ext cx="2322719" cy="38098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‘Apply to All’</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apply the changes to every slide.</a:t>
              </a:r>
            </a:p>
          </p:txBody>
        </p:sp>
        <p:grpSp>
          <p:nvGrpSpPr>
            <p:cNvPr id="62" name="Groep 61">
              <a:extLst>
                <a:ext uri="{FF2B5EF4-FFF2-40B4-BE49-F238E27FC236}">
                  <a16:creationId xmlns:a16="http://schemas.microsoft.com/office/drawing/2014/main" id="{06B35420-7B29-4E99-A421-7CA277D5895D}"/>
                </a:ext>
              </a:extLst>
            </p:cNvPr>
            <p:cNvGrpSpPr/>
            <p:nvPr userDrawn="1"/>
          </p:nvGrpSpPr>
          <p:grpSpPr>
            <a:xfrm>
              <a:off x="2939884" y="7739834"/>
              <a:ext cx="681133" cy="750023"/>
              <a:chOff x="-910573" y="4987990"/>
              <a:chExt cx="681133" cy="750023"/>
            </a:xfrm>
          </p:grpSpPr>
          <p:grpSp>
            <p:nvGrpSpPr>
              <p:cNvPr id="63" name="Groep 62">
                <a:extLst>
                  <a:ext uri="{FF2B5EF4-FFF2-40B4-BE49-F238E27FC236}">
                    <a16:creationId xmlns:a16="http://schemas.microsoft.com/office/drawing/2014/main" id="{7C3AD0E4-68FF-4E5F-81D1-52604D6B2D9B}"/>
                  </a:ext>
                </a:extLst>
              </p:cNvPr>
              <p:cNvGrpSpPr/>
              <p:nvPr userDrawn="1"/>
            </p:nvGrpSpPr>
            <p:grpSpPr>
              <a:xfrm>
                <a:off x="-713542" y="4987990"/>
                <a:ext cx="287071" cy="379107"/>
                <a:chOff x="-4050578" y="288410"/>
                <a:chExt cx="322125" cy="379107"/>
              </a:xfrm>
            </p:grpSpPr>
            <p:sp>
              <p:nvSpPr>
                <p:cNvPr id="65" name="Rechthoek met één afgeknipte en afgeronde hoek 47">
                  <a:extLst>
                    <a:ext uri="{FF2B5EF4-FFF2-40B4-BE49-F238E27FC236}">
                      <a16:creationId xmlns:a16="http://schemas.microsoft.com/office/drawing/2014/main" id="{3411B1F0-0835-4CE7-9E3B-A7E31B81EFBA}"/>
                    </a:ext>
                  </a:extLst>
                </p:cNvPr>
                <p:cNvSpPr/>
                <p:nvPr userDrawn="1"/>
              </p:nvSpPr>
              <p:spPr>
                <a:xfrm>
                  <a:off x="-4050578" y="288410"/>
                  <a:ext cx="322125" cy="379107"/>
                </a:xfrm>
                <a:prstGeom prst="snipRoundRect">
                  <a:avLst>
                    <a:gd name="adj1" fmla="val 0"/>
                    <a:gd name="adj2" fmla="val 33753"/>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66" name="Rechthoekige driehoek 65">
                  <a:extLst>
                    <a:ext uri="{FF2B5EF4-FFF2-40B4-BE49-F238E27FC236}">
                      <a16:creationId xmlns:a16="http://schemas.microsoft.com/office/drawing/2014/main" id="{98ECBAA9-E5D8-4E7E-B4A7-F0D1344B1913}"/>
                    </a:ext>
                  </a:extLst>
                </p:cNvPr>
                <p:cNvSpPr/>
                <p:nvPr userDrawn="1"/>
              </p:nvSpPr>
              <p:spPr>
                <a:xfrm>
                  <a:off x="-3833537" y="291656"/>
                  <a:ext cx="103133" cy="93757"/>
                </a:xfrm>
                <a:prstGeom prst="rtTriangle">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67" name="Rechthoek 66">
                  <a:extLst>
                    <a:ext uri="{FF2B5EF4-FFF2-40B4-BE49-F238E27FC236}">
                      <a16:creationId xmlns:a16="http://schemas.microsoft.com/office/drawing/2014/main" id="{C6B4A261-BA40-4CBD-879D-E770BDDF8C48}"/>
                    </a:ext>
                  </a:extLst>
                </p:cNvPr>
                <p:cNvSpPr/>
                <p:nvPr userDrawn="1"/>
              </p:nvSpPr>
              <p:spPr>
                <a:xfrm>
                  <a:off x="-4013673" y="314848"/>
                  <a:ext cx="140930" cy="70565"/>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68" name="Rechthoek 67">
                  <a:extLst>
                    <a:ext uri="{FF2B5EF4-FFF2-40B4-BE49-F238E27FC236}">
                      <a16:creationId xmlns:a16="http://schemas.microsoft.com/office/drawing/2014/main" id="{B1CF3232-2C0B-4FC1-B843-C4043DD03F39}"/>
                    </a:ext>
                  </a:extLst>
                </p:cNvPr>
                <p:cNvSpPr/>
                <p:nvPr userDrawn="1"/>
              </p:nvSpPr>
              <p:spPr>
                <a:xfrm>
                  <a:off x="-4020379" y="586428"/>
                  <a:ext cx="261727" cy="61406"/>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defTabSz="914400" fontAlgn="auto">
                    <a:lnSpc>
                      <a:spcPct val="100000"/>
                    </a:lnSpc>
                    <a:spcBef>
                      <a:spcPts val="0"/>
                    </a:spcBef>
                    <a:spcAft>
                      <a:spcPts val="0"/>
                    </a:spcAft>
                    <a:buClrTx/>
                    <a:buSzTx/>
                    <a:buFontTx/>
                    <a:buNone/>
                    <a:tabLst/>
                  </a:pPr>
                  <a:endParaRPr kumimoji="0" lang="en-GB" sz="900" b="0" i="0" u="none" strike="noStrike" kern="0" cap="none" spc="0" normalizeH="0" baseline="0" noProof="0">
                    <a:ln>
                      <a:noFill/>
                    </a:ln>
                    <a:solidFill>
                      <a:srgbClr val="211F26"/>
                    </a:solidFill>
                    <a:effectLst/>
                    <a:uLnTx/>
                    <a:uFillTx/>
                    <a:latin typeface="Calibri" panose="020F0502020204030204" pitchFamily="34" charset="0"/>
                    <a:cs typeface="Calibri" panose="020F0502020204030204" pitchFamily="34" charset="0"/>
                  </a:endParaRPr>
                </a:p>
              </p:txBody>
            </p:sp>
          </p:grpSp>
          <p:sp>
            <p:nvSpPr>
              <p:cNvPr id="64" name="Rechthoek 63">
                <a:extLst>
                  <a:ext uri="{FF2B5EF4-FFF2-40B4-BE49-F238E27FC236}">
                    <a16:creationId xmlns:a16="http://schemas.microsoft.com/office/drawing/2014/main" id="{AF1B56E3-1A13-4CED-90AE-827FEB4ABF6B}"/>
                  </a:ext>
                </a:extLst>
              </p:cNvPr>
              <p:cNvSpPr/>
              <p:nvPr userDrawn="1"/>
            </p:nvSpPr>
            <p:spPr>
              <a:xfrm>
                <a:off x="-910573" y="5352063"/>
                <a:ext cx="681133" cy="385950"/>
              </a:xfrm>
              <a:prstGeom prst="rect">
                <a:avLst/>
              </a:prstGeom>
              <a:no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rPr>
                  <a:t>Header &amp; Footer</a:t>
                </a:r>
              </a:p>
            </p:txBody>
          </p:sp>
        </p:grpSp>
      </p:grpSp>
      <p:grpSp>
        <p:nvGrpSpPr>
          <p:cNvPr id="69" name="INSTRUCTION">
            <a:extLst>
              <a:ext uri="{FF2B5EF4-FFF2-40B4-BE49-F238E27FC236}">
                <a16:creationId xmlns:a16="http://schemas.microsoft.com/office/drawing/2014/main" id="{CD306BC8-C141-4EE6-801D-BB0EB234E0D6}"/>
              </a:ext>
            </a:extLst>
          </p:cNvPr>
          <p:cNvGrpSpPr/>
          <p:nvPr userDrawn="1"/>
        </p:nvGrpSpPr>
        <p:grpSpPr>
          <a:xfrm>
            <a:off x="12274716" y="-980090"/>
            <a:ext cx="3695970" cy="1277747"/>
            <a:chOff x="-3889316" y="-1461517"/>
            <a:chExt cx="3695970" cy="1277747"/>
          </a:xfrm>
        </p:grpSpPr>
        <p:sp>
          <p:nvSpPr>
            <p:cNvPr id="70" name="Rechthoek 69">
              <a:extLst>
                <a:ext uri="{FF2B5EF4-FFF2-40B4-BE49-F238E27FC236}">
                  <a16:creationId xmlns:a16="http://schemas.microsoft.com/office/drawing/2014/main" id="{7A6E5681-0FE4-44F4-89FF-35F86B140C46}"/>
                </a:ext>
              </a:extLst>
            </p:cNvPr>
            <p:cNvSpPr/>
            <p:nvPr userDrawn="1"/>
          </p:nvSpPr>
          <p:spPr>
            <a:xfrm>
              <a:off x="-3786437" y="-1461517"/>
              <a:ext cx="3593091" cy="1277747"/>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Insert an image</a:t>
              </a:r>
            </a:p>
          </p:txBody>
        </p:sp>
        <p:sp>
          <p:nvSpPr>
            <p:cNvPr id="71" name="Rechthoek 70">
              <a:extLst>
                <a:ext uri="{FF2B5EF4-FFF2-40B4-BE49-F238E27FC236}">
                  <a16:creationId xmlns:a16="http://schemas.microsoft.com/office/drawing/2014/main" id="{920602C7-221D-4553-AC39-E3D4A97757BA}"/>
                </a:ext>
              </a:extLst>
            </p:cNvPr>
            <p:cNvSpPr/>
            <p:nvPr userDrawn="1"/>
          </p:nvSpPr>
          <p:spPr>
            <a:xfrm>
              <a:off x="-3603859" y="-993610"/>
              <a:ext cx="3229126" cy="657434"/>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Select the frame of the image by clicking on the tag alongside this instruction. 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‘Pictures’</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select the preferred image and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72" name="Gelijkbenige driehoek 71">
              <a:extLst>
                <a:ext uri="{FF2B5EF4-FFF2-40B4-BE49-F238E27FC236}">
                  <a16:creationId xmlns:a16="http://schemas.microsoft.com/office/drawing/2014/main" id="{FE60BA4B-98DC-4493-A246-DA50A86A8845}"/>
                </a:ext>
              </a:extLst>
            </p:cNvPr>
            <p:cNvSpPr/>
            <p:nvPr userDrawn="1"/>
          </p:nvSpPr>
          <p:spPr>
            <a:xfrm rot="16200000" flipH="1">
              <a:off x="-3925504" y="-351896"/>
              <a:ext cx="175255" cy="102879"/>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grpSp>
      <p:sp>
        <p:nvSpPr>
          <p:cNvPr id="12" name="INFO">
            <a:extLst>
              <a:ext uri="{FF2B5EF4-FFF2-40B4-BE49-F238E27FC236}">
                <a16:creationId xmlns:a16="http://schemas.microsoft.com/office/drawing/2014/main" id="{D2D6917A-A3A5-482F-A0D3-BD7F10CD032E}"/>
              </a:ext>
            </a:extLst>
          </p:cNvPr>
          <p:cNvSpPr txBox="1"/>
          <p:nvPr userDrawn="1"/>
        </p:nvSpPr>
        <p:spPr>
          <a:xfrm>
            <a:off x="0" y="-256190"/>
            <a:ext cx="12192000" cy="161583"/>
          </a:xfrm>
          <a:prstGeom prst="rect">
            <a:avLst/>
          </a:prstGeom>
          <a:noFill/>
        </p:spPr>
        <p:txBody>
          <a:bodyPr wrap="square" lIns="0" tIns="0" rIns="0" bIns="0" rtlCol="0">
            <a:spAutoFit/>
          </a:bodyPr>
          <a:lstStyle/>
          <a:p>
            <a:pPr algn="l"/>
            <a:r>
              <a:rPr lang="en-GB" sz="1050" b="1" dirty="0">
                <a:solidFill>
                  <a:schemeClr val="tx2"/>
                </a:solidFill>
                <a:latin typeface="+mj-lt"/>
                <a:cs typeface="Calibri" panose="020F0502020204030204" pitchFamily="34" charset="0"/>
              </a:rPr>
              <a:t>TEMPLATE:  </a:t>
            </a:r>
            <a:r>
              <a:rPr lang="en-GB" sz="1050" b="0" dirty="0">
                <a:solidFill>
                  <a:schemeClr val="tx2"/>
                </a:solidFill>
                <a:latin typeface="+mj-lt"/>
                <a:cs typeface="Calibri" panose="020F0502020204030204" pitchFamily="34" charset="0"/>
              </a:rPr>
              <a:t>IMAGE, HOOK HIGH</a:t>
            </a:r>
          </a:p>
        </p:txBody>
      </p:sp>
      <p:sp>
        <p:nvSpPr>
          <p:cNvPr id="53" name="Tijdelijke aanduiding voor afbeelding 8">
            <a:extLst>
              <a:ext uri="{FF2B5EF4-FFF2-40B4-BE49-F238E27FC236}">
                <a16:creationId xmlns:a16="http://schemas.microsoft.com/office/drawing/2014/main" id="{27489788-7523-4049-B6A4-83AEF6154017}"/>
              </a:ext>
            </a:extLst>
          </p:cNvPr>
          <p:cNvSpPr>
            <a:spLocks noGrp="1"/>
          </p:cNvSpPr>
          <p:nvPr>
            <p:ph type="pic" sz="quarter" idx="14" hasCustomPrompt="1"/>
          </p:nvPr>
        </p:nvSpPr>
        <p:spPr>
          <a:xfrm>
            <a:off x="0" y="1434"/>
            <a:ext cx="12192000" cy="6856566"/>
          </a:xfrm>
          <a:prstGeom prst="rect">
            <a:avLst/>
          </a:prstGeom>
          <a:solidFill>
            <a:schemeClr val="bg1">
              <a:lumMod val="95000"/>
            </a:schemeClr>
          </a:solidFill>
        </p:spPr>
        <p:txBody>
          <a:bodyPr bIns="1620000" anchor="ctr"/>
          <a:lstStyle>
            <a:lvl1pPr marL="0" indent="0" algn="ctr">
              <a:lnSpc>
                <a:spcPct val="90000"/>
              </a:lnSpc>
              <a:spcBef>
                <a:spcPts val="0"/>
              </a:spcBef>
              <a:spcAft>
                <a:spcPts val="0"/>
              </a:spcAft>
              <a:buNone/>
              <a:defRPr sz="1500" i="1">
                <a:solidFill>
                  <a:schemeClr val="tx1">
                    <a:lumMod val="50000"/>
                    <a:lumOff val="50000"/>
                  </a:schemeClr>
                </a:solidFill>
              </a:defRPr>
            </a:lvl1pPr>
          </a:lstStyle>
          <a:p>
            <a:r>
              <a:rPr lang="en-GB" dirty="0"/>
              <a:t>Click on the icon below</a:t>
            </a:r>
            <a:br>
              <a:rPr lang="en-GB" dirty="0"/>
            </a:br>
            <a:r>
              <a:rPr lang="en-GB" dirty="0"/>
              <a:t>to insert an image.</a:t>
            </a:r>
          </a:p>
        </p:txBody>
      </p:sp>
      <p:sp>
        <p:nvSpPr>
          <p:cNvPr id="9" name="Tijdelijke aanduiding voor verticale tekst 2">
            <a:extLst>
              <a:ext uri="{FF2B5EF4-FFF2-40B4-BE49-F238E27FC236}">
                <a16:creationId xmlns:a16="http://schemas.microsoft.com/office/drawing/2014/main" id="{306BD5D3-3967-499E-87C9-6F3A334CE769}"/>
              </a:ext>
            </a:extLst>
          </p:cNvPr>
          <p:cNvSpPr>
            <a:spLocks noGrp="1"/>
          </p:cNvSpPr>
          <p:nvPr>
            <p:ph type="body" orient="vert" idx="18" hasCustomPrompt="1"/>
          </p:nvPr>
        </p:nvSpPr>
        <p:spPr>
          <a:xfrm>
            <a:off x="0" y="0"/>
            <a:ext cx="7585700" cy="6858000"/>
          </a:xfrm>
          <a:gradFill>
            <a:gsLst>
              <a:gs pos="0">
                <a:schemeClr val="tx1">
                  <a:alpha val="30000"/>
                </a:schemeClr>
              </a:gs>
              <a:gs pos="100000">
                <a:schemeClr val="tx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tIns="144000" rtlCol="0" anchor="t"/>
          <a:lstStyle>
            <a:lvl1pPr marL="0" indent="0">
              <a:buFontTx/>
              <a:buNone/>
              <a:defRPr lang="nl-NL" sz="1050" i="1" dirty="0">
                <a:solidFill>
                  <a:schemeClr val="lt1"/>
                </a:solidFill>
              </a:defRPr>
            </a:lvl1pPr>
          </a:lstStyle>
          <a:p>
            <a:pPr marL="0" lvl="0" algn="ctr" defTabSz="914400"/>
            <a:r>
              <a:rPr lang="en-GB" dirty="0"/>
              <a:t>    </a:t>
            </a:r>
          </a:p>
        </p:txBody>
      </p:sp>
      <p:sp>
        <p:nvSpPr>
          <p:cNvPr id="25" name="Tijdelijke aanduiding voor tekst 146">
            <a:extLst>
              <a:ext uri="{FF2B5EF4-FFF2-40B4-BE49-F238E27FC236}">
                <a16:creationId xmlns:a16="http://schemas.microsoft.com/office/drawing/2014/main" id="{31D9F5AF-1CE4-492D-9595-51DA14E36D64}"/>
              </a:ext>
            </a:extLst>
          </p:cNvPr>
          <p:cNvSpPr>
            <a:spLocks noGrp="1"/>
          </p:cNvSpPr>
          <p:nvPr userDrawn="1">
            <p:ph type="body" sz="quarter" idx="15" hasCustomPrompt="1"/>
          </p:nvPr>
        </p:nvSpPr>
        <p:spPr>
          <a:xfrm>
            <a:off x="550570" y="652464"/>
            <a:ext cx="62838" cy="182400"/>
          </a:xfrm>
          <a:custGeom>
            <a:avLst/>
            <a:gdLst>
              <a:gd name="connsiteX0" fmla="*/ 17352 w 62838"/>
              <a:gd name="connsiteY0" fmla="*/ 0 h 182400"/>
              <a:gd name="connsiteX1" fmla="*/ 62520 w 62838"/>
              <a:gd name="connsiteY1" fmla="*/ 91200 h 182400"/>
              <a:gd name="connsiteX2" fmla="*/ 21864 w 62838"/>
              <a:gd name="connsiteY2" fmla="*/ 182400 h 182400"/>
              <a:gd name="connsiteX3" fmla="*/ 8308 w 62838"/>
              <a:gd name="connsiteY3" fmla="*/ 145920 h 182400"/>
              <a:gd name="connsiteX4" fmla="*/ 26385 w 62838"/>
              <a:gd name="connsiteY4" fmla="*/ 91200 h 182400"/>
              <a:gd name="connsiteX5" fmla="*/ 3796 w 62838"/>
              <a:gd name="connsiteY5" fmla="*/ 36480 h 182400"/>
              <a:gd name="connsiteX6" fmla="*/ 17352 w 62838"/>
              <a:gd name="connsiteY6" fmla="*/ 0 h 18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838" h="182400">
                <a:moveTo>
                  <a:pt x="17352" y="0"/>
                </a:moveTo>
                <a:cubicBezTo>
                  <a:pt x="17352" y="0"/>
                  <a:pt x="62520" y="69312"/>
                  <a:pt x="62520" y="91200"/>
                </a:cubicBezTo>
                <a:cubicBezTo>
                  <a:pt x="67041" y="113088"/>
                  <a:pt x="21864" y="182400"/>
                  <a:pt x="21864" y="182400"/>
                </a:cubicBezTo>
                <a:cubicBezTo>
                  <a:pt x="21864" y="182400"/>
                  <a:pt x="-5237" y="175104"/>
                  <a:pt x="8308" y="145920"/>
                </a:cubicBezTo>
                <a:cubicBezTo>
                  <a:pt x="17352" y="116736"/>
                  <a:pt x="26385" y="91200"/>
                  <a:pt x="26385" y="91200"/>
                </a:cubicBezTo>
                <a:lnTo>
                  <a:pt x="3796" y="36480"/>
                </a:lnTo>
                <a:cubicBezTo>
                  <a:pt x="-9759" y="3648"/>
                  <a:pt x="17352" y="0"/>
                  <a:pt x="17352" y="0"/>
                </a:cubicBezTo>
                <a:close/>
              </a:path>
            </a:pathLst>
          </a:custGeom>
          <a:solidFill>
            <a:schemeClr val="bg1"/>
          </a:solidFill>
          <a:ln w="12700">
            <a:noFill/>
          </a:ln>
        </p:spPr>
        <p:txBody>
          <a:bodyPr wrap="square">
            <a:noAutofit/>
          </a:bodyPr>
          <a:lstStyle>
            <a:lvl1pPr marL="0" indent="0">
              <a:buFont typeface="Arial" panose="020B0604020202020204" pitchFamily="34" charset="0"/>
              <a:buNone/>
              <a:defRPr/>
            </a:lvl1pPr>
          </a:lstStyle>
          <a:p>
            <a:pPr lvl="0"/>
            <a:r>
              <a:rPr lang="en-GB" dirty="0"/>
              <a:t> </a:t>
            </a:r>
          </a:p>
        </p:txBody>
      </p:sp>
      <p:sp>
        <p:nvSpPr>
          <p:cNvPr id="26" name="Tijdelijke aanduiding voor tekst 25">
            <a:extLst>
              <a:ext uri="{FF2B5EF4-FFF2-40B4-BE49-F238E27FC236}">
                <a16:creationId xmlns:a16="http://schemas.microsoft.com/office/drawing/2014/main" id="{6CA30C58-356F-4E30-A02E-60F3A8720228}"/>
              </a:ext>
            </a:extLst>
          </p:cNvPr>
          <p:cNvSpPr>
            <a:spLocks noGrp="1"/>
          </p:cNvSpPr>
          <p:nvPr userDrawn="1">
            <p:ph type="body" sz="quarter" idx="16" hasCustomPrompt="1"/>
          </p:nvPr>
        </p:nvSpPr>
        <p:spPr>
          <a:xfrm flipH="1">
            <a:off x="576831" y="900113"/>
            <a:ext cx="7200" cy="5958000"/>
          </a:xfrm>
          <a:prstGeom prst="roundRect">
            <a:avLst>
              <a:gd name="adj" fmla="val 50000"/>
            </a:avLst>
          </a:prstGeom>
          <a:solidFill>
            <a:schemeClr val="bg1"/>
          </a:solidFill>
          <a:ln w="12700">
            <a:noFill/>
          </a:ln>
        </p:spPr>
        <p:txBody>
          <a:bodyPr/>
          <a:lstStyle>
            <a:lvl1pPr marL="0" indent="0">
              <a:buFont typeface="Arial" panose="020B0604020202020204" pitchFamily="34" charset="0"/>
              <a:buNone/>
              <a:defRPr/>
            </a:lvl1pPr>
          </a:lstStyle>
          <a:p>
            <a:pPr lvl="0"/>
            <a:r>
              <a:rPr lang="en-GB" dirty="0"/>
              <a:t> </a:t>
            </a:r>
          </a:p>
        </p:txBody>
      </p:sp>
      <p:sp>
        <p:nvSpPr>
          <p:cNvPr id="27" name="Tijdelijke aanduiding voor tekst 25">
            <a:extLst>
              <a:ext uri="{FF2B5EF4-FFF2-40B4-BE49-F238E27FC236}">
                <a16:creationId xmlns:a16="http://schemas.microsoft.com/office/drawing/2014/main" id="{AEF8CBF0-1080-4328-90E3-E6A453C76D1C}"/>
              </a:ext>
            </a:extLst>
          </p:cNvPr>
          <p:cNvSpPr>
            <a:spLocks noGrp="1"/>
          </p:cNvSpPr>
          <p:nvPr>
            <p:ph type="body" sz="quarter" idx="19" hasCustomPrompt="1"/>
          </p:nvPr>
        </p:nvSpPr>
        <p:spPr>
          <a:xfrm flipH="1">
            <a:off x="572012" y="0"/>
            <a:ext cx="7200" cy="594000"/>
          </a:xfrm>
          <a:prstGeom prst="roundRect">
            <a:avLst>
              <a:gd name="adj" fmla="val 50000"/>
            </a:avLst>
          </a:prstGeom>
          <a:solidFill>
            <a:schemeClr val="bg1"/>
          </a:solidFill>
          <a:ln w="12700">
            <a:noFill/>
          </a:ln>
        </p:spPr>
        <p:txBody>
          <a:bodyPr/>
          <a:lstStyle>
            <a:lvl1pPr marL="0" indent="0">
              <a:buFont typeface="Arial" panose="020B0604020202020204" pitchFamily="34" charset="0"/>
              <a:buNone/>
              <a:defRPr/>
            </a:lvl1pPr>
          </a:lstStyle>
          <a:p>
            <a:pPr lvl="0"/>
            <a:r>
              <a:rPr lang="en-GB" dirty="0"/>
              <a:t> </a:t>
            </a:r>
          </a:p>
        </p:txBody>
      </p:sp>
      <p:sp>
        <p:nvSpPr>
          <p:cNvPr id="28" name="Logo">
            <a:extLst>
              <a:ext uri="{FF2B5EF4-FFF2-40B4-BE49-F238E27FC236}">
                <a16:creationId xmlns:a16="http://schemas.microsoft.com/office/drawing/2014/main" id="{55C5D643-B0DA-4055-86A8-0F037C18CC31}"/>
              </a:ext>
            </a:extLst>
          </p:cNvPr>
          <p:cNvSpPr>
            <a:spLocks noGrp="1"/>
          </p:cNvSpPr>
          <p:nvPr>
            <p:ph type="body" orient="vert" idx="20" hasCustomPrompt="1"/>
          </p:nvPr>
        </p:nvSpPr>
        <p:spPr>
          <a:xfrm>
            <a:off x="10549612" y="6480355"/>
            <a:ext cx="1060019" cy="185413"/>
          </a:xfrm>
          <a:blipFill>
            <a:blip r:embed="rId2"/>
            <a:stretch>
              <a:fillRect/>
            </a:stretch>
          </a:blipFill>
        </p:spPr>
        <p:txBody>
          <a:bodyPr vert="horz" lIns="0" tIns="0" rIns="0" bIns="0"/>
          <a:lstStyle>
            <a:lvl1pPr marL="0" indent="0">
              <a:buNone/>
              <a:defRPr sz="1000" i="1">
                <a:solidFill>
                  <a:schemeClr val="bg2"/>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3" name="Dianummer">
            <a:extLst>
              <a:ext uri="{FF2B5EF4-FFF2-40B4-BE49-F238E27FC236}">
                <a16:creationId xmlns:a16="http://schemas.microsoft.com/office/drawing/2014/main" id="{48DD1861-5D02-4224-9D47-C736F5593874}"/>
              </a:ext>
            </a:extLst>
          </p:cNvPr>
          <p:cNvSpPr>
            <a:spLocks noGrp="1"/>
          </p:cNvSpPr>
          <p:nvPr>
            <p:ph type="sldNum" sz="quarter" idx="22"/>
          </p:nvPr>
        </p:nvSpPr>
        <p:spPr/>
        <p:txBody>
          <a:bodyPr/>
          <a:lstStyle>
            <a:lvl1pPr>
              <a:defRPr>
                <a:solidFill>
                  <a:schemeClr val="bg1"/>
                </a:solidFill>
              </a:defRPr>
            </a:lvl1pPr>
          </a:lstStyle>
          <a:p>
            <a:fld id="{5EC93C5F-DB18-4797-88B9-B8B0D60519FD}" type="slidenum">
              <a:rPr lang="en-GB" smtClean="0"/>
              <a:pPr/>
              <a:t>‹#›</a:t>
            </a:fld>
            <a:endParaRPr lang="en-GB" dirty="0"/>
          </a:p>
        </p:txBody>
      </p:sp>
      <p:sp>
        <p:nvSpPr>
          <p:cNvPr id="5" name="Datum" hidden="1">
            <a:extLst>
              <a:ext uri="{FF2B5EF4-FFF2-40B4-BE49-F238E27FC236}">
                <a16:creationId xmlns:a16="http://schemas.microsoft.com/office/drawing/2014/main" id="{887590F9-336B-43EA-90C1-F90994ABAF7A}"/>
              </a:ext>
            </a:extLst>
          </p:cNvPr>
          <p:cNvSpPr>
            <a:spLocks noGrp="1"/>
          </p:cNvSpPr>
          <p:nvPr>
            <p:ph type="dt" sz="half" idx="23"/>
          </p:nvPr>
        </p:nvSpPr>
        <p:spPr/>
        <p:txBody>
          <a:bodyPr/>
          <a:lstStyle>
            <a:lvl1pPr>
              <a:defRPr>
                <a:solidFill>
                  <a:schemeClr val="bg1"/>
                </a:solidFill>
              </a:defRPr>
            </a:lvl1pPr>
          </a:lstStyle>
          <a:p>
            <a:r>
              <a:rPr lang="en-GB" dirty="0"/>
              <a:t>Date</a:t>
            </a:r>
          </a:p>
        </p:txBody>
      </p:sp>
      <p:sp>
        <p:nvSpPr>
          <p:cNvPr id="2" name="Voettekst">
            <a:extLst>
              <a:ext uri="{FF2B5EF4-FFF2-40B4-BE49-F238E27FC236}">
                <a16:creationId xmlns:a16="http://schemas.microsoft.com/office/drawing/2014/main" id="{15E3676A-D700-48A0-9803-EC20262D46E9}"/>
              </a:ext>
            </a:extLst>
          </p:cNvPr>
          <p:cNvSpPr>
            <a:spLocks noGrp="1"/>
          </p:cNvSpPr>
          <p:nvPr>
            <p:ph type="ftr" sz="quarter" idx="21"/>
          </p:nvPr>
        </p:nvSpPr>
        <p:spPr/>
        <p:txBody>
          <a:bodyPr/>
          <a:lstStyle>
            <a:lvl1pPr>
              <a:defRPr>
                <a:solidFill>
                  <a:schemeClr val="bg1"/>
                </a:solidFill>
              </a:defRPr>
            </a:lvl1pPr>
          </a:lstStyle>
          <a:p>
            <a:r>
              <a:rPr lang="en-GB" dirty="0"/>
              <a:t>26 October 2021 | ALIM Guide for asset information Managers</a:t>
            </a:r>
          </a:p>
        </p:txBody>
      </p:sp>
      <p:sp>
        <p:nvSpPr>
          <p:cNvPr id="11" name="Ondertitel">
            <a:extLst>
              <a:ext uri="{FF2B5EF4-FFF2-40B4-BE49-F238E27FC236}">
                <a16:creationId xmlns:a16="http://schemas.microsoft.com/office/drawing/2014/main" id="{F6910D76-D499-4C78-8F33-CDD881528D6A}"/>
              </a:ext>
            </a:extLst>
          </p:cNvPr>
          <p:cNvSpPr>
            <a:spLocks noGrp="1"/>
          </p:cNvSpPr>
          <p:nvPr>
            <p:ph type="subTitle" idx="10" hasCustomPrompt="1"/>
          </p:nvPr>
        </p:nvSpPr>
        <p:spPr>
          <a:xfrm>
            <a:off x="777244" y="1300566"/>
            <a:ext cx="10827096" cy="349200"/>
          </a:xfrm>
        </p:spPr>
        <p:txBody>
          <a:bodyPr/>
          <a:lstStyle>
            <a:lvl1pPr marL="0" indent="0" algn="l">
              <a:buNone/>
              <a:defRPr sz="300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cap="all" baseline="0" dirty="0"/>
              <a:t>Second light subtitle</a:t>
            </a:r>
            <a:endParaRPr lang="en-GB" dirty="0"/>
          </a:p>
        </p:txBody>
      </p:sp>
      <p:sp>
        <p:nvSpPr>
          <p:cNvPr id="4" name="Titel">
            <a:extLst>
              <a:ext uri="{FF2B5EF4-FFF2-40B4-BE49-F238E27FC236}">
                <a16:creationId xmlns:a16="http://schemas.microsoft.com/office/drawing/2014/main" id="{291F2DBB-1D04-4179-B672-36006C97FF23}"/>
              </a:ext>
            </a:extLst>
          </p:cNvPr>
          <p:cNvSpPr>
            <a:spLocks noGrp="1"/>
          </p:cNvSpPr>
          <p:nvPr>
            <p:ph type="title" hasCustomPrompt="1"/>
          </p:nvPr>
        </p:nvSpPr>
        <p:spPr>
          <a:xfrm>
            <a:off x="777244" y="619124"/>
            <a:ext cx="10832144" cy="676793"/>
          </a:xfrm>
        </p:spPr>
        <p:txBody>
          <a:bodyPr bIns="792000"/>
          <a:lstStyle>
            <a:lvl1pPr>
              <a:defRPr>
                <a:solidFill>
                  <a:schemeClr val="bg1"/>
                </a:solidFill>
              </a:defRPr>
            </a:lvl1pPr>
          </a:lstStyle>
          <a:p>
            <a:r>
              <a:rPr lang="en-GB" dirty="0"/>
              <a:t>First bold title</a:t>
            </a:r>
            <a:br>
              <a:rPr lang="en-GB" dirty="0"/>
            </a:br>
            <a:r>
              <a:rPr lang="en-GB" dirty="0"/>
              <a:t>max 2 lines</a:t>
            </a:r>
          </a:p>
        </p:txBody>
      </p:sp>
    </p:spTree>
    <p:extLst>
      <p:ext uri="{BB962C8B-B14F-4D97-AF65-F5344CB8AC3E}">
        <p14:creationId xmlns:p14="http://schemas.microsoft.com/office/powerpoint/2010/main" val="339439477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7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tmplLst>
          <p:tmpl>
            <p:tnLst>
              <p:par>
                <p:cTn presetID="10" presetClass="entr" presetSubtype="0" fill="hold" nodeType="withEffect">
                  <p:stCondLst>
                    <p:cond delay="250"/>
                  </p:stCondLst>
                  <p:childTnLst>
                    <p:set>
                      <p:cBhvr>
                        <p:cTn dur="1" fill="hold">
                          <p:stCondLst>
                            <p:cond delay="0"/>
                          </p:stCondLst>
                        </p:cTn>
                        <p:tgtEl>
                          <p:spTgt spid="11"/>
                        </p:tgtEl>
                        <p:attrNameLst>
                          <p:attrName>style.visibility</p:attrName>
                        </p:attrNameLst>
                      </p:cBhvr>
                      <p:to>
                        <p:strVal val="visible"/>
                      </p:to>
                    </p:set>
                    <p:animEffect transition="in" filter="fade">
                      <p:cBhvr>
                        <p:cTn dur="750"/>
                        <p:tgtEl>
                          <p:spTgt spid="11"/>
                        </p:tgtEl>
                      </p:cBhvr>
                    </p:animEffect>
                  </p:childTnLst>
                </p:cTn>
              </p:par>
            </p:tnLst>
          </p:tmpl>
        </p:tmplLst>
      </p:bldP>
    </p:bldLst>
  </p:timing>
  <p:hf hdr="0" dt="0"/>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IMAGE, HOOK LOW">
    <p:spTree>
      <p:nvGrpSpPr>
        <p:cNvPr id="1" name=""/>
        <p:cNvGrpSpPr/>
        <p:nvPr/>
      </p:nvGrpSpPr>
      <p:grpSpPr>
        <a:xfrm>
          <a:off x="0" y="0"/>
          <a:ext cx="0" cy="0"/>
          <a:chOff x="0" y="0"/>
          <a:chExt cx="0" cy="0"/>
        </a:xfrm>
      </p:grpSpPr>
      <p:grpSp>
        <p:nvGrpSpPr>
          <p:cNvPr id="38" name="INSTRUCTION">
            <a:extLst>
              <a:ext uri="{FF2B5EF4-FFF2-40B4-BE49-F238E27FC236}">
                <a16:creationId xmlns:a16="http://schemas.microsoft.com/office/drawing/2014/main" id="{5DC1F995-4648-478A-B4EF-884EA21689B6}"/>
              </a:ext>
            </a:extLst>
          </p:cNvPr>
          <p:cNvGrpSpPr/>
          <p:nvPr userDrawn="1"/>
        </p:nvGrpSpPr>
        <p:grpSpPr>
          <a:xfrm>
            <a:off x="5846" y="7033211"/>
            <a:ext cx="3727954" cy="1577390"/>
            <a:chOff x="5846" y="7033211"/>
            <a:chExt cx="3727954" cy="1577390"/>
          </a:xfrm>
        </p:grpSpPr>
        <p:sp>
          <p:nvSpPr>
            <p:cNvPr id="39" name="Rechthoek 38">
              <a:extLst>
                <a:ext uri="{FF2B5EF4-FFF2-40B4-BE49-F238E27FC236}">
                  <a16:creationId xmlns:a16="http://schemas.microsoft.com/office/drawing/2014/main" id="{48B6E9C3-6857-44BC-BAF2-ECCC90E34D40}"/>
                </a:ext>
              </a:extLst>
            </p:cNvPr>
            <p:cNvSpPr/>
            <p:nvPr userDrawn="1"/>
          </p:nvSpPr>
          <p:spPr>
            <a:xfrm>
              <a:off x="5846" y="7033211"/>
              <a:ext cx="3727954" cy="1577390"/>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EDIT Footer, slide number</a:t>
              </a:r>
              <a:br>
                <a:rPr lang="en-GB" sz="1400" b="1" cap="all" baseline="0" noProof="0">
                  <a:solidFill>
                    <a:schemeClr val="accent1"/>
                  </a:solidFill>
                  <a:latin typeface="Calibri" panose="020F0502020204030204" pitchFamily="34" charset="0"/>
                  <a:cs typeface="Calibri" panose="020F0502020204030204" pitchFamily="34" charset="0"/>
                </a:rPr>
              </a:br>
              <a:r>
                <a:rPr lang="en-GB" sz="1400" b="1" cap="all" baseline="0" noProof="0">
                  <a:solidFill>
                    <a:schemeClr val="accent1"/>
                  </a:solidFill>
                  <a:latin typeface="Calibri" panose="020F0502020204030204" pitchFamily="34" charset="0"/>
                  <a:cs typeface="Calibri" panose="020F0502020204030204" pitchFamily="34" charset="0"/>
                </a:rPr>
                <a:t>and date</a:t>
              </a:r>
            </a:p>
          </p:txBody>
        </p:sp>
        <p:sp>
          <p:nvSpPr>
            <p:cNvPr id="40" name="Ovaal 39">
              <a:extLst>
                <a:ext uri="{FF2B5EF4-FFF2-40B4-BE49-F238E27FC236}">
                  <a16:creationId xmlns:a16="http://schemas.microsoft.com/office/drawing/2014/main" id="{3F72A0EF-C18D-4BE8-97F8-545DB20DF944}"/>
                </a:ext>
              </a:extLst>
            </p:cNvPr>
            <p:cNvSpPr/>
            <p:nvPr userDrawn="1"/>
          </p:nvSpPr>
          <p:spPr>
            <a:xfrm>
              <a:off x="188424" y="767853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41" name="Rechthoek 40">
              <a:extLst>
                <a:ext uri="{FF2B5EF4-FFF2-40B4-BE49-F238E27FC236}">
                  <a16:creationId xmlns:a16="http://schemas.microsoft.com/office/drawing/2014/main" id="{41E12551-4621-4FC4-8C35-AF88C86DC7FA}"/>
                </a:ext>
              </a:extLst>
            </p:cNvPr>
            <p:cNvSpPr/>
            <p:nvPr userDrawn="1"/>
          </p:nvSpPr>
          <p:spPr>
            <a:xfrm>
              <a:off x="472596" y="7678534"/>
              <a:ext cx="2322719" cy="31672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‘Header &amp; Footer’</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42" name="Ovaal 41">
              <a:extLst>
                <a:ext uri="{FF2B5EF4-FFF2-40B4-BE49-F238E27FC236}">
                  <a16:creationId xmlns:a16="http://schemas.microsoft.com/office/drawing/2014/main" id="{F17E13C8-EF39-40EC-8557-09242E8C804B}"/>
                </a:ext>
              </a:extLst>
            </p:cNvPr>
            <p:cNvSpPr/>
            <p:nvPr userDrawn="1"/>
          </p:nvSpPr>
          <p:spPr>
            <a:xfrm>
              <a:off x="188424" y="810886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43" name="Rechthoek 42">
              <a:extLst>
                <a:ext uri="{FF2B5EF4-FFF2-40B4-BE49-F238E27FC236}">
                  <a16:creationId xmlns:a16="http://schemas.microsoft.com/office/drawing/2014/main" id="{4489B504-FA39-4ACD-BA55-0F3119DE35B6}"/>
                </a:ext>
              </a:extLst>
            </p:cNvPr>
            <p:cNvSpPr/>
            <p:nvPr userDrawn="1"/>
          </p:nvSpPr>
          <p:spPr>
            <a:xfrm>
              <a:off x="472596" y="8108870"/>
              <a:ext cx="2322719" cy="38098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‘Apply to All’</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apply the changes to every slide.</a:t>
              </a:r>
            </a:p>
          </p:txBody>
        </p:sp>
        <p:grpSp>
          <p:nvGrpSpPr>
            <p:cNvPr id="44" name="Groep 43">
              <a:extLst>
                <a:ext uri="{FF2B5EF4-FFF2-40B4-BE49-F238E27FC236}">
                  <a16:creationId xmlns:a16="http://schemas.microsoft.com/office/drawing/2014/main" id="{B536C5A7-7053-4952-B109-F9004D764F13}"/>
                </a:ext>
              </a:extLst>
            </p:cNvPr>
            <p:cNvGrpSpPr/>
            <p:nvPr userDrawn="1"/>
          </p:nvGrpSpPr>
          <p:grpSpPr>
            <a:xfrm>
              <a:off x="2939884" y="7739834"/>
              <a:ext cx="681133" cy="750023"/>
              <a:chOff x="-910573" y="4987990"/>
              <a:chExt cx="681133" cy="750023"/>
            </a:xfrm>
          </p:grpSpPr>
          <p:grpSp>
            <p:nvGrpSpPr>
              <p:cNvPr id="45" name="Groep 44">
                <a:extLst>
                  <a:ext uri="{FF2B5EF4-FFF2-40B4-BE49-F238E27FC236}">
                    <a16:creationId xmlns:a16="http://schemas.microsoft.com/office/drawing/2014/main" id="{1EE49FD3-89F5-4C5A-ACD4-3318CC53AB8E}"/>
                  </a:ext>
                </a:extLst>
              </p:cNvPr>
              <p:cNvGrpSpPr/>
              <p:nvPr userDrawn="1"/>
            </p:nvGrpSpPr>
            <p:grpSpPr>
              <a:xfrm>
                <a:off x="-713542" y="4987990"/>
                <a:ext cx="287071" cy="379107"/>
                <a:chOff x="-4050578" y="288410"/>
                <a:chExt cx="322125" cy="379107"/>
              </a:xfrm>
            </p:grpSpPr>
            <p:sp>
              <p:nvSpPr>
                <p:cNvPr id="47" name="Rechthoek met één afgeknipte en afgeronde hoek 47">
                  <a:extLst>
                    <a:ext uri="{FF2B5EF4-FFF2-40B4-BE49-F238E27FC236}">
                      <a16:creationId xmlns:a16="http://schemas.microsoft.com/office/drawing/2014/main" id="{8F08E4B4-4BF8-4DA0-B56E-47BA9D169A08}"/>
                    </a:ext>
                  </a:extLst>
                </p:cNvPr>
                <p:cNvSpPr/>
                <p:nvPr userDrawn="1"/>
              </p:nvSpPr>
              <p:spPr>
                <a:xfrm>
                  <a:off x="-4050578" y="288410"/>
                  <a:ext cx="322125" cy="379107"/>
                </a:xfrm>
                <a:prstGeom prst="snipRoundRect">
                  <a:avLst>
                    <a:gd name="adj1" fmla="val 0"/>
                    <a:gd name="adj2" fmla="val 33753"/>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48" name="Rechthoekige driehoek 47">
                  <a:extLst>
                    <a:ext uri="{FF2B5EF4-FFF2-40B4-BE49-F238E27FC236}">
                      <a16:creationId xmlns:a16="http://schemas.microsoft.com/office/drawing/2014/main" id="{6D508A70-0F33-43F5-ADA3-6AB36BB159DF}"/>
                    </a:ext>
                  </a:extLst>
                </p:cNvPr>
                <p:cNvSpPr/>
                <p:nvPr userDrawn="1"/>
              </p:nvSpPr>
              <p:spPr>
                <a:xfrm>
                  <a:off x="-3833537" y="291656"/>
                  <a:ext cx="103133" cy="93757"/>
                </a:xfrm>
                <a:prstGeom prst="rtTriangle">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49" name="Rechthoek 48">
                  <a:extLst>
                    <a:ext uri="{FF2B5EF4-FFF2-40B4-BE49-F238E27FC236}">
                      <a16:creationId xmlns:a16="http://schemas.microsoft.com/office/drawing/2014/main" id="{7147C4DF-2B4D-4DE3-BD4D-2F68332E0214}"/>
                    </a:ext>
                  </a:extLst>
                </p:cNvPr>
                <p:cNvSpPr/>
                <p:nvPr userDrawn="1"/>
              </p:nvSpPr>
              <p:spPr>
                <a:xfrm>
                  <a:off x="-4013673" y="314848"/>
                  <a:ext cx="140930" cy="70565"/>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50" name="Rechthoek 49">
                  <a:extLst>
                    <a:ext uri="{FF2B5EF4-FFF2-40B4-BE49-F238E27FC236}">
                      <a16:creationId xmlns:a16="http://schemas.microsoft.com/office/drawing/2014/main" id="{2579575C-E937-496C-8C1A-1122051F9748}"/>
                    </a:ext>
                  </a:extLst>
                </p:cNvPr>
                <p:cNvSpPr/>
                <p:nvPr userDrawn="1"/>
              </p:nvSpPr>
              <p:spPr>
                <a:xfrm>
                  <a:off x="-4020379" y="586428"/>
                  <a:ext cx="261727" cy="61406"/>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defTabSz="914400" fontAlgn="auto">
                    <a:lnSpc>
                      <a:spcPct val="100000"/>
                    </a:lnSpc>
                    <a:spcBef>
                      <a:spcPts val="0"/>
                    </a:spcBef>
                    <a:spcAft>
                      <a:spcPts val="0"/>
                    </a:spcAft>
                    <a:buClrTx/>
                    <a:buSzTx/>
                    <a:buFontTx/>
                    <a:buNone/>
                    <a:tabLst/>
                  </a:pPr>
                  <a:endParaRPr kumimoji="0" lang="en-GB" sz="900" b="0" i="0" u="none" strike="noStrike" kern="0" cap="none" spc="0" normalizeH="0" baseline="0" noProof="0">
                    <a:ln>
                      <a:noFill/>
                    </a:ln>
                    <a:solidFill>
                      <a:srgbClr val="211F26"/>
                    </a:solidFill>
                    <a:effectLst/>
                    <a:uLnTx/>
                    <a:uFillTx/>
                    <a:latin typeface="Calibri" panose="020F0502020204030204" pitchFamily="34" charset="0"/>
                    <a:cs typeface="Calibri" panose="020F0502020204030204" pitchFamily="34" charset="0"/>
                  </a:endParaRPr>
                </a:p>
              </p:txBody>
            </p:sp>
          </p:grpSp>
          <p:sp>
            <p:nvSpPr>
              <p:cNvPr id="46" name="Rechthoek 45">
                <a:extLst>
                  <a:ext uri="{FF2B5EF4-FFF2-40B4-BE49-F238E27FC236}">
                    <a16:creationId xmlns:a16="http://schemas.microsoft.com/office/drawing/2014/main" id="{969A617E-F560-44F8-B9DE-63D76B599D8F}"/>
                  </a:ext>
                </a:extLst>
              </p:cNvPr>
              <p:cNvSpPr/>
              <p:nvPr userDrawn="1"/>
            </p:nvSpPr>
            <p:spPr>
              <a:xfrm>
                <a:off x="-910573" y="5352063"/>
                <a:ext cx="681133" cy="385950"/>
              </a:xfrm>
              <a:prstGeom prst="rect">
                <a:avLst/>
              </a:prstGeom>
              <a:no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rPr>
                  <a:t>Header &amp; Footer</a:t>
                </a:r>
              </a:p>
            </p:txBody>
          </p:sp>
        </p:grpSp>
      </p:grpSp>
      <p:grpSp>
        <p:nvGrpSpPr>
          <p:cNvPr id="51" name="INSTRUCTION">
            <a:extLst>
              <a:ext uri="{FF2B5EF4-FFF2-40B4-BE49-F238E27FC236}">
                <a16:creationId xmlns:a16="http://schemas.microsoft.com/office/drawing/2014/main" id="{5B80E425-8DE1-4B04-BCA6-89163E00EC0C}"/>
              </a:ext>
            </a:extLst>
          </p:cNvPr>
          <p:cNvGrpSpPr/>
          <p:nvPr userDrawn="1"/>
        </p:nvGrpSpPr>
        <p:grpSpPr>
          <a:xfrm>
            <a:off x="12274716" y="-980090"/>
            <a:ext cx="3695970" cy="1277747"/>
            <a:chOff x="-3889316" y="-1461517"/>
            <a:chExt cx="3695970" cy="1277747"/>
          </a:xfrm>
        </p:grpSpPr>
        <p:sp>
          <p:nvSpPr>
            <p:cNvPr id="52" name="Rechthoek 51">
              <a:extLst>
                <a:ext uri="{FF2B5EF4-FFF2-40B4-BE49-F238E27FC236}">
                  <a16:creationId xmlns:a16="http://schemas.microsoft.com/office/drawing/2014/main" id="{BB00C6F0-E494-4592-A054-4FCBF8CB7BE5}"/>
                </a:ext>
              </a:extLst>
            </p:cNvPr>
            <p:cNvSpPr/>
            <p:nvPr userDrawn="1"/>
          </p:nvSpPr>
          <p:spPr>
            <a:xfrm>
              <a:off x="-3786437" y="-1461517"/>
              <a:ext cx="3593091" cy="1277747"/>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Insert an image</a:t>
              </a:r>
            </a:p>
          </p:txBody>
        </p:sp>
        <p:sp>
          <p:nvSpPr>
            <p:cNvPr id="54" name="Rechthoek 53">
              <a:extLst>
                <a:ext uri="{FF2B5EF4-FFF2-40B4-BE49-F238E27FC236}">
                  <a16:creationId xmlns:a16="http://schemas.microsoft.com/office/drawing/2014/main" id="{60E43D99-B210-4211-A5FE-698E9EBD80DB}"/>
                </a:ext>
              </a:extLst>
            </p:cNvPr>
            <p:cNvSpPr/>
            <p:nvPr userDrawn="1"/>
          </p:nvSpPr>
          <p:spPr>
            <a:xfrm>
              <a:off x="-3603859" y="-993610"/>
              <a:ext cx="3229126" cy="657434"/>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Select the frame of the image by clicking on the tag alongside this instruction. 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‘Pictures’</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select the preferred image and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55" name="Gelijkbenige driehoek 54">
              <a:extLst>
                <a:ext uri="{FF2B5EF4-FFF2-40B4-BE49-F238E27FC236}">
                  <a16:creationId xmlns:a16="http://schemas.microsoft.com/office/drawing/2014/main" id="{D6F72C68-3F88-463E-869B-1AC75FBC63A0}"/>
                </a:ext>
              </a:extLst>
            </p:cNvPr>
            <p:cNvSpPr/>
            <p:nvPr userDrawn="1"/>
          </p:nvSpPr>
          <p:spPr>
            <a:xfrm rot="16200000" flipH="1">
              <a:off x="-3925504" y="-351896"/>
              <a:ext cx="175255" cy="102879"/>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grpSp>
      <p:sp>
        <p:nvSpPr>
          <p:cNvPr id="12" name="INFO">
            <a:extLst>
              <a:ext uri="{FF2B5EF4-FFF2-40B4-BE49-F238E27FC236}">
                <a16:creationId xmlns:a16="http://schemas.microsoft.com/office/drawing/2014/main" id="{D2D6917A-A3A5-482F-A0D3-BD7F10CD032E}"/>
              </a:ext>
            </a:extLst>
          </p:cNvPr>
          <p:cNvSpPr txBox="1"/>
          <p:nvPr userDrawn="1"/>
        </p:nvSpPr>
        <p:spPr>
          <a:xfrm>
            <a:off x="0" y="-256190"/>
            <a:ext cx="12192000" cy="161583"/>
          </a:xfrm>
          <a:prstGeom prst="rect">
            <a:avLst/>
          </a:prstGeom>
          <a:noFill/>
        </p:spPr>
        <p:txBody>
          <a:bodyPr wrap="square" lIns="0" tIns="0" rIns="0" bIns="0" rtlCol="0">
            <a:spAutoFit/>
          </a:bodyPr>
          <a:lstStyle/>
          <a:p>
            <a:pPr algn="l"/>
            <a:r>
              <a:rPr lang="en-GB" sz="1050" b="1" dirty="0">
                <a:solidFill>
                  <a:schemeClr val="tx2"/>
                </a:solidFill>
                <a:latin typeface="+mj-lt"/>
                <a:cs typeface="Calibri" panose="020F0502020204030204" pitchFamily="34" charset="0"/>
              </a:rPr>
              <a:t>TEMPLATE:  </a:t>
            </a:r>
            <a:r>
              <a:rPr lang="en-GB" sz="1050" b="0" dirty="0">
                <a:solidFill>
                  <a:schemeClr val="tx2"/>
                </a:solidFill>
                <a:latin typeface="+mj-lt"/>
                <a:cs typeface="Calibri" panose="020F0502020204030204" pitchFamily="34" charset="0"/>
              </a:rPr>
              <a:t>IMAGE, HOOK LOW</a:t>
            </a:r>
          </a:p>
        </p:txBody>
      </p:sp>
      <p:sp>
        <p:nvSpPr>
          <p:cNvPr id="53" name="Tijdelijke aanduiding voor afbeelding 8">
            <a:extLst>
              <a:ext uri="{FF2B5EF4-FFF2-40B4-BE49-F238E27FC236}">
                <a16:creationId xmlns:a16="http://schemas.microsoft.com/office/drawing/2014/main" id="{27489788-7523-4049-B6A4-83AEF6154017}"/>
              </a:ext>
            </a:extLst>
          </p:cNvPr>
          <p:cNvSpPr>
            <a:spLocks noGrp="1"/>
          </p:cNvSpPr>
          <p:nvPr>
            <p:ph type="pic" sz="quarter" idx="14" hasCustomPrompt="1"/>
          </p:nvPr>
        </p:nvSpPr>
        <p:spPr>
          <a:xfrm>
            <a:off x="0" y="1434"/>
            <a:ext cx="12192000" cy="6856566"/>
          </a:xfrm>
          <a:prstGeom prst="rect">
            <a:avLst/>
          </a:prstGeom>
          <a:solidFill>
            <a:schemeClr val="bg1">
              <a:lumMod val="95000"/>
            </a:schemeClr>
          </a:solidFill>
        </p:spPr>
        <p:txBody>
          <a:bodyPr bIns="1620000" anchor="ctr"/>
          <a:lstStyle>
            <a:lvl1pPr marL="0" indent="0" algn="ctr">
              <a:lnSpc>
                <a:spcPct val="90000"/>
              </a:lnSpc>
              <a:spcBef>
                <a:spcPts val="0"/>
              </a:spcBef>
              <a:spcAft>
                <a:spcPts val="0"/>
              </a:spcAft>
              <a:buNone/>
              <a:defRPr sz="1500" i="1">
                <a:solidFill>
                  <a:schemeClr val="tx1">
                    <a:lumMod val="50000"/>
                    <a:lumOff val="50000"/>
                  </a:schemeClr>
                </a:solidFill>
              </a:defRPr>
            </a:lvl1pPr>
          </a:lstStyle>
          <a:p>
            <a:r>
              <a:rPr lang="en-GB" dirty="0"/>
              <a:t>Click on the icon below</a:t>
            </a:r>
            <a:br>
              <a:rPr lang="en-GB" dirty="0"/>
            </a:br>
            <a:r>
              <a:rPr lang="en-GB" dirty="0"/>
              <a:t>to insert an image.</a:t>
            </a:r>
          </a:p>
        </p:txBody>
      </p:sp>
      <p:sp>
        <p:nvSpPr>
          <p:cNvPr id="9" name="Tijdelijke aanduiding voor verticale tekst 2">
            <a:extLst>
              <a:ext uri="{FF2B5EF4-FFF2-40B4-BE49-F238E27FC236}">
                <a16:creationId xmlns:a16="http://schemas.microsoft.com/office/drawing/2014/main" id="{306BD5D3-3967-499E-87C9-6F3A334CE769}"/>
              </a:ext>
            </a:extLst>
          </p:cNvPr>
          <p:cNvSpPr>
            <a:spLocks noGrp="1"/>
          </p:cNvSpPr>
          <p:nvPr>
            <p:ph type="body" orient="vert" idx="18" hasCustomPrompt="1"/>
          </p:nvPr>
        </p:nvSpPr>
        <p:spPr>
          <a:xfrm>
            <a:off x="0" y="0"/>
            <a:ext cx="7585700" cy="6858000"/>
          </a:xfrm>
          <a:gradFill>
            <a:gsLst>
              <a:gs pos="0">
                <a:schemeClr val="tx1">
                  <a:alpha val="30000"/>
                </a:schemeClr>
              </a:gs>
              <a:gs pos="100000">
                <a:schemeClr val="tx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tIns="144000" rtlCol="0" anchor="t"/>
          <a:lstStyle>
            <a:lvl1pPr marL="0" indent="0">
              <a:buFontTx/>
              <a:buNone/>
              <a:defRPr lang="nl-NL" sz="1050" i="1" dirty="0">
                <a:solidFill>
                  <a:schemeClr val="lt1"/>
                </a:solidFill>
              </a:defRPr>
            </a:lvl1pPr>
          </a:lstStyle>
          <a:p>
            <a:pPr marL="0" lvl="0" algn="ctr" defTabSz="914400"/>
            <a:r>
              <a:rPr lang="en-GB" dirty="0"/>
              <a:t>    </a:t>
            </a:r>
          </a:p>
        </p:txBody>
      </p:sp>
      <p:sp>
        <p:nvSpPr>
          <p:cNvPr id="25" name="Tijdelijke aanduiding voor tekst 146">
            <a:extLst>
              <a:ext uri="{FF2B5EF4-FFF2-40B4-BE49-F238E27FC236}">
                <a16:creationId xmlns:a16="http://schemas.microsoft.com/office/drawing/2014/main" id="{31D9F5AF-1CE4-492D-9595-51DA14E36D64}"/>
              </a:ext>
            </a:extLst>
          </p:cNvPr>
          <p:cNvSpPr>
            <a:spLocks noGrp="1"/>
          </p:cNvSpPr>
          <p:nvPr userDrawn="1">
            <p:ph type="body" sz="quarter" idx="15" hasCustomPrompt="1"/>
          </p:nvPr>
        </p:nvSpPr>
        <p:spPr>
          <a:xfrm>
            <a:off x="550570" y="5331663"/>
            <a:ext cx="62838" cy="182400"/>
          </a:xfrm>
          <a:custGeom>
            <a:avLst/>
            <a:gdLst>
              <a:gd name="connsiteX0" fmla="*/ 17352 w 62838"/>
              <a:gd name="connsiteY0" fmla="*/ 0 h 182400"/>
              <a:gd name="connsiteX1" fmla="*/ 62520 w 62838"/>
              <a:gd name="connsiteY1" fmla="*/ 91200 h 182400"/>
              <a:gd name="connsiteX2" fmla="*/ 21864 w 62838"/>
              <a:gd name="connsiteY2" fmla="*/ 182400 h 182400"/>
              <a:gd name="connsiteX3" fmla="*/ 8308 w 62838"/>
              <a:gd name="connsiteY3" fmla="*/ 145920 h 182400"/>
              <a:gd name="connsiteX4" fmla="*/ 26385 w 62838"/>
              <a:gd name="connsiteY4" fmla="*/ 91200 h 182400"/>
              <a:gd name="connsiteX5" fmla="*/ 3796 w 62838"/>
              <a:gd name="connsiteY5" fmla="*/ 36480 h 182400"/>
              <a:gd name="connsiteX6" fmla="*/ 17352 w 62838"/>
              <a:gd name="connsiteY6" fmla="*/ 0 h 18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838" h="182400">
                <a:moveTo>
                  <a:pt x="17352" y="0"/>
                </a:moveTo>
                <a:cubicBezTo>
                  <a:pt x="17352" y="0"/>
                  <a:pt x="62520" y="69312"/>
                  <a:pt x="62520" y="91200"/>
                </a:cubicBezTo>
                <a:cubicBezTo>
                  <a:pt x="67041" y="113088"/>
                  <a:pt x="21864" y="182400"/>
                  <a:pt x="21864" y="182400"/>
                </a:cubicBezTo>
                <a:cubicBezTo>
                  <a:pt x="21864" y="182400"/>
                  <a:pt x="-5237" y="175104"/>
                  <a:pt x="8308" y="145920"/>
                </a:cubicBezTo>
                <a:cubicBezTo>
                  <a:pt x="17352" y="116736"/>
                  <a:pt x="26385" y="91200"/>
                  <a:pt x="26385" y="91200"/>
                </a:cubicBezTo>
                <a:lnTo>
                  <a:pt x="3796" y="36480"/>
                </a:lnTo>
                <a:cubicBezTo>
                  <a:pt x="-9759" y="3648"/>
                  <a:pt x="17352" y="0"/>
                  <a:pt x="17352" y="0"/>
                </a:cubicBezTo>
                <a:close/>
              </a:path>
            </a:pathLst>
          </a:custGeom>
          <a:solidFill>
            <a:schemeClr val="bg1"/>
          </a:solidFill>
          <a:ln w="12700">
            <a:noFill/>
          </a:ln>
        </p:spPr>
        <p:txBody>
          <a:bodyPr wrap="square">
            <a:noAutofit/>
          </a:bodyPr>
          <a:lstStyle>
            <a:lvl1pPr marL="0" indent="0">
              <a:buFont typeface="Arial" panose="020B0604020202020204" pitchFamily="34" charset="0"/>
              <a:buNone/>
              <a:defRPr/>
            </a:lvl1pPr>
          </a:lstStyle>
          <a:p>
            <a:pPr lvl="0"/>
            <a:r>
              <a:rPr lang="en-GB" dirty="0"/>
              <a:t> </a:t>
            </a:r>
          </a:p>
        </p:txBody>
      </p:sp>
      <p:sp>
        <p:nvSpPr>
          <p:cNvPr id="26" name="Tijdelijke aanduiding voor tekst 25">
            <a:extLst>
              <a:ext uri="{FF2B5EF4-FFF2-40B4-BE49-F238E27FC236}">
                <a16:creationId xmlns:a16="http://schemas.microsoft.com/office/drawing/2014/main" id="{6CA30C58-356F-4E30-A02E-60F3A8720228}"/>
              </a:ext>
            </a:extLst>
          </p:cNvPr>
          <p:cNvSpPr>
            <a:spLocks noGrp="1"/>
          </p:cNvSpPr>
          <p:nvPr userDrawn="1">
            <p:ph type="body" sz="quarter" idx="16" hasCustomPrompt="1"/>
          </p:nvPr>
        </p:nvSpPr>
        <p:spPr>
          <a:xfrm flipH="1">
            <a:off x="576831" y="5569787"/>
            <a:ext cx="7200" cy="1296000"/>
          </a:xfrm>
          <a:prstGeom prst="roundRect">
            <a:avLst>
              <a:gd name="adj" fmla="val 50000"/>
            </a:avLst>
          </a:prstGeom>
          <a:solidFill>
            <a:schemeClr val="bg1"/>
          </a:solidFill>
          <a:ln w="12700">
            <a:noFill/>
          </a:ln>
        </p:spPr>
        <p:txBody>
          <a:bodyPr/>
          <a:lstStyle>
            <a:lvl1pPr marL="0" indent="0">
              <a:buFont typeface="Arial" panose="020B0604020202020204" pitchFamily="34" charset="0"/>
              <a:buNone/>
              <a:defRPr/>
            </a:lvl1pPr>
          </a:lstStyle>
          <a:p>
            <a:pPr lvl="0"/>
            <a:r>
              <a:rPr lang="en-GB" dirty="0"/>
              <a:t> </a:t>
            </a:r>
          </a:p>
        </p:txBody>
      </p:sp>
      <p:sp>
        <p:nvSpPr>
          <p:cNvPr id="27" name="Tijdelijke aanduiding voor tekst 25">
            <a:extLst>
              <a:ext uri="{FF2B5EF4-FFF2-40B4-BE49-F238E27FC236}">
                <a16:creationId xmlns:a16="http://schemas.microsoft.com/office/drawing/2014/main" id="{AEF8CBF0-1080-4328-90E3-E6A453C76D1C}"/>
              </a:ext>
            </a:extLst>
          </p:cNvPr>
          <p:cNvSpPr>
            <a:spLocks noGrp="1"/>
          </p:cNvSpPr>
          <p:nvPr>
            <p:ph type="body" sz="quarter" idx="19" hasCustomPrompt="1"/>
          </p:nvPr>
        </p:nvSpPr>
        <p:spPr>
          <a:xfrm flipH="1">
            <a:off x="572012" y="-16137"/>
            <a:ext cx="7200" cy="5292000"/>
          </a:xfrm>
          <a:prstGeom prst="roundRect">
            <a:avLst>
              <a:gd name="adj" fmla="val 50000"/>
            </a:avLst>
          </a:prstGeom>
          <a:solidFill>
            <a:schemeClr val="bg1"/>
          </a:solidFill>
          <a:ln w="12700">
            <a:noFill/>
          </a:ln>
        </p:spPr>
        <p:txBody>
          <a:bodyPr/>
          <a:lstStyle>
            <a:lvl1pPr marL="0" indent="0">
              <a:buFont typeface="Arial" panose="020B0604020202020204" pitchFamily="34" charset="0"/>
              <a:buNone/>
              <a:defRPr/>
            </a:lvl1pPr>
          </a:lstStyle>
          <a:p>
            <a:pPr lvl="0"/>
            <a:r>
              <a:rPr lang="en-GB" dirty="0"/>
              <a:t> </a:t>
            </a:r>
          </a:p>
        </p:txBody>
      </p:sp>
      <p:sp>
        <p:nvSpPr>
          <p:cNvPr id="17" name="Logo">
            <a:extLst>
              <a:ext uri="{FF2B5EF4-FFF2-40B4-BE49-F238E27FC236}">
                <a16:creationId xmlns:a16="http://schemas.microsoft.com/office/drawing/2014/main" id="{A753AD9E-D49F-4A7A-A441-1D683F4F694D}"/>
              </a:ext>
            </a:extLst>
          </p:cNvPr>
          <p:cNvSpPr>
            <a:spLocks noGrp="1"/>
          </p:cNvSpPr>
          <p:nvPr>
            <p:ph type="body" orient="vert" idx="20" hasCustomPrompt="1"/>
          </p:nvPr>
        </p:nvSpPr>
        <p:spPr>
          <a:xfrm>
            <a:off x="10549612" y="6480355"/>
            <a:ext cx="1060019" cy="185413"/>
          </a:xfrm>
          <a:blipFill>
            <a:blip r:embed="rId2"/>
            <a:stretch>
              <a:fillRect/>
            </a:stretch>
          </a:blipFill>
        </p:spPr>
        <p:txBody>
          <a:bodyPr vert="horz" lIns="0" tIns="0" rIns="0" bIns="0"/>
          <a:lstStyle>
            <a:lvl1pPr marL="0" indent="0">
              <a:buNone/>
              <a:defRPr sz="1000" i="1">
                <a:solidFill>
                  <a:schemeClr val="bg2"/>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4" name="Datum" hidden="1">
            <a:extLst>
              <a:ext uri="{FF2B5EF4-FFF2-40B4-BE49-F238E27FC236}">
                <a16:creationId xmlns:a16="http://schemas.microsoft.com/office/drawing/2014/main" id="{D3CB19EA-44B7-44D2-AF4C-A0DA0AF70018}"/>
              </a:ext>
            </a:extLst>
          </p:cNvPr>
          <p:cNvSpPr>
            <a:spLocks noGrp="1"/>
          </p:cNvSpPr>
          <p:nvPr>
            <p:ph type="dt" sz="half" idx="23"/>
          </p:nvPr>
        </p:nvSpPr>
        <p:spPr/>
        <p:txBody>
          <a:bodyPr/>
          <a:lstStyle>
            <a:lvl1pPr>
              <a:defRPr>
                <a:solidFill>
                  <a:schemeClr val="bg1"/>
                </a:solidFill>
              </a:defRPr>
            </a:lvl1pPr>
          </a:lstStyle>
          <a:p>
            <a:r>
              <a:rPr lang="en-GB" dirty="0"/>
              <a:t>Date</a:t>
            </a:r>
          </a:p>
        </p:txBody>
      </p:sp>
      <p:sp>
        <p:nvSpPr>
          <p:cNvPr id="2" name="Voettekst">
            <a:extLst>
              <a:ext uri="{FF2B5EF4-FFF2-40B4-BE49-F238E27FC236}">
                <a16:creationId xmlns:a16="http://schemas.microsoft.com/office/drawing/2014/main" id="{FFA5CE90-7880-47CA-A212-3D39FA8CE5EA}"/>
              </a:ext>
            </a:extLst>
          </p:cNvPr>
          <p:cNvSpPr>
            <a:spLocks noGrp="1"/>
          </p:cNvSpPr>
          <p:nvPr>
            <p:ph type="ftr" sz="quarter" idx="21"/>
          </p:nvPr>
        </p:nvSpPr>
        <p:spPr/>
        <p:txBody>
          <a:bodyPr/>
          <a:lstStyle>
            <a:lvl1pPr>
              <a:defRPr>
                <a:solidFill>
                  <a:schemeClr val="bg1"/>
                </a:solidFill>
              </a:defRPr>
            </a:lvl1pPr>
          </a:lstStyle>
          <a:p>
            <a:r>
              <a:rPr lang="en-GB" dirty="0"/>
              <a:t>26 October 2021 | ALIM Guide for asset information Managers</a:t>
            </a:r>
          </a:p>
        </p:txBody>
      </p:sp>
      <p:sp>
        <p:nvSpPr>
          <p:cNvPr id="3" name="Dianummer">
            <a:extLst>
              <a:ext uri="{FF2B5EF4-FFF2-40B4-BE49-F238E27FC236}">
                <a16:creationId xmlns:a16="http://schemas.microsoft.com/office/drawing/2014/main" id="{95C094FD-8A61-49A7-80BC-005282993F3A}"/>
              </a:ext>
            </a:extLst>
          </p:cNvPr>
          <p:cNvSpPr>
            <a:spLocks noGrp="1"/>
          </p:cNvSpPr>
          <p:nvPr>
            <p:ph type="sldNum" sz="quarter" idx="22"/>
          </p:nvPr>
        </p:nvSpPr>
        <p:spPr/>
        <p:txBody>
          <a:bodyPr/>
          <a:lstStyle>
            <a:lvl1pPr>
              <a:defRPr>
                <a:solidFill>
                  <a:schemeClr val="bg1"/>
                </a:solidFill>
              </a:defRPr>
            </a:lvl1pPr>
          </a:lstStyle>
          <a:p>
            <a:fld id="{5EC93C5F-DB18-4797-88B9-B8B0D60519FD}" type="slidenum">
              <a:rPr lang="en-GB" smtClean="0"/>
              <a:pPr/>
              <a:t>‹#›</a:t>
            </a:fld>
            <a:endParaRPr lang="en-GB" dirty="0"/>
          </a:p>
        </p:txBody>
      </p:sp>
      <p:sp>
        <p:nvSpPr>
          <p:cNvPr id="11" name="Ondertitel">
            <a:extLst>
              <a:ext uri="{FF2B5EF4-FFF2-40B4-BE49-F238E27FC236}">
                <a16:creationId xmlns:a16="http://schemas.microsoft.com/office/drawing/2014/main" id="{F6910D76-D499-4C78-8F33-CDD881528D6A}"/>
              </a:ext>
            </a:extLst>
          </p:cNvPr>
          <p:cNvSpPr>
            <a:spLocks noGrp="1"/>
          </p:cNvSpPr>
          <p:nvPr>
            <p:ph type="subTitle" idx="10" hasCustomPrompt="1"/>
          </p:nvPr>
        </p:nvSpPr>
        <p:spPr>
          <a:xfrm>
            <a:off x="777244" y="5950651"/>
            <a:ext cx="10827096" cy="337470"/>
          </a:xfrm>
        </p:spPr>
        <p:txBody>
          <a:bodyPr bIns="396000"/>
          <a:lstStyle>
            <a:lvl1pPr marL="0" indent="0" algn="l">
              <a:buNone/>
              <a:defRPr sz="300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cap="all" baseline="0" dirty="0"/>
              <a:t>Second light subtitle</a:t>
            </a:r>
            <a:endParaRPr lang="en-GB" dirty="0"/>
          </a:p>
        </p:txBody>
      </p:sp>
      <p:sp>
        <p:nvSpPr>
          <p:cNvPr id="5" name="Titel">
            <a:extLst>
              <a:ext uri="{FF2B5EF4-FFF2-40B4-BE49-F238E27FC236}">
                <a16:creationId xmlns:a16="http://schemas.microsoft.com/office/drawing/2014/main" id="{72BCEBAC-13F2-4EC4-8A78-58F0FD42F686}"/>
              </a:ext>
            </a:extLst>
          </p:cNvPr>
          <p:cNvSpPr>
            <a:spLocks noGrp="1"/>
          </p:cNvSpPr>
          <p:nvPr>
            <p:ph type="title" hasCustomPrompt="1"/>
          </p:nvPr>
        </p:nvSpPr>
        <p:spPr>
          <a:xfrm>
            <a:off x="777244" y="5275863"/>
            <a:ext cx="10828685" cy="674788"/>
          </a:xfrm>
        </p:spPr>
        <p:txBody>
          <a:bodyPr bIns="792000"/>
          <a:lstStyle>
            <a:lvl1pPr>
              <a:defRPr>
                <a:solidFill>
                  <a:schemeClr val="bg1"/>
                </a:solidFill>
              </a:defRPr>
            </a:lvl1pPr>
          </a:lstStyle>
          <a:p>
            <a:r>
              <a:rPr lang="en-GB" dirty="0"/>
              <a:t>First bold title</a:t>
            </a:r>
            <a:br>
              <a:rPr lang="en-GB" dirty="0"/>
            </a:br>
            <a:r>
              <a:rPr lang="en-GB" dirty="0"/>
              <a:t>max 2 lines</a:t>
            </a:r>
          </a:p>
        </p:txBody>
      </p:sp>
    </p:spTree>
    <p:extLst>
      <p:ext uri="{BB962C8B-B14F-4D97-AF65-F5344CB8AC3E}">
        <p14:creationId xmlns:p14="http://schemas.microsoft.com/office/powerpoint/2010/main" val="145249723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7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tmplLst>
          <p:tmpl>
            <p:tnLst>
              <p:par>
                <p:cTn presetID="10" presetClass="entr" presetSubtype="0" fill="hold" nodeType="withEffect">
                  <p:stCondLst>
                    <p:cond delay="250"/>
                  </p:stCondLst>
                  <p:childTnLst>
                    <p:set>
                      <p:cBhvr>
                        <p:cTn dur="1" fill="hold">
                          <p:stCondLst>
                            <p:cond delay="0"/>
                          </p:stCondLst>
                        </p:cTn>
                        <p:tgtEl>
                          <p:spTgt spid="11"/>
                        </p:tgtEl>
                        <p:attrNameLst>
                          <p:attrName>style.visibility</p:attrName>
                        </p:attrNameLst>
                      </p:cBhvr>
                      <p:to>
                        <p:strVal val="visible"/>
                      </p:to>
                    </p:set>
                    <p:animEffect transition="in" filter="fade">
                      <p:cBhvr>
                        <p:cTn dur="750"/>
                        <p:tgtEl>
                          <p:spTgt spid="11"/>
                        </p:tgtEl>
                      </p:cBhvr>
                    </p:animEffect>
                  </p:childTnLst>
                </p:cTn>
              </p:par>
            </p:tnLst>
          </p:tmpl>
        </p:tmplLst>
      </p:bldP>
    </p:bldLst>
  </p:timing>
  <p:hf hdr="0" dt="0"/>
  <p:extLst>
    <p:ext uri="{DCECCB84-F9BA-43D5-87BE-67443E8EF086}">
      <p15:sldGuideLst xmlns:p15="http://schemas.microsoft.com/office/powerpoint/2012/main">
        <p15:guide id="1" orient="horz" pos="3320">
          <p15:clr>
            <a:srgbClr val="FBAE4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IMAGE, COMPARE">
    <p:spTree>
      <p:nvGrpSpPr>
        <p:cNvPr id="1" name=""/>
        <p:cNvGrpSpPr/>
        <p:nvPr/>
      </p:nvGrpSpPr>
      <p:grpSpPr>
        <a:xfrm>
          <a:off x="0" y="0"/>
          <a:ext cx="0" cy="0"/>
          <a:chOff x="0" y="0"/>
          <a:chExt cx="0" cy="0"/>
        </a:xfrm>
      </p:grpSpPr>
      <p:grpSp>
        <p:nvGrpSpPr>
          <p:cNvPr id="65" name="INSTRUCTION">
            <a:extLst>
              <a:ext uri="{FF2B5EF4-FFF2-40B4-BE49-F238E27FC236}">
                <a16:creationId xmlns:a16="http://schemas.microsoft.com/office/drawing/2014/main" id="{2F4BE911-BF37-4B9F-BED3-4F10B9BD0C84}"/>
              </a:ext>
            </a:extLst>
          </p:cNvPr>
          <p:cNvGrpSpPr/>
          <p:nvPr userDrawn="1"/>
        </p:nvGrpSpPr>
        <p:grpSpPr>
          <a:xfrm>
            <a:off x="12274716" y="5578819"/>
            <a:ext cx="3695970" cy="1290980"/>
            <a:chOff x="-3889316" y="-1461517"/>
            <a:chExt cx="3695970" cy="1290980"/>
          </a:xfrm>
        </p:grpSpPr>
        <p:sp>
          <p:nvSpPr>
            <p:cNvPr id="66" name="Rechthoek 65">
              <a:extLst>
                <a:ext uri="{FF2B5EF4-FFF2-40B4-BE49-F238E27FC236}">
                  <a16:creationId xmlns:a16="http://schemas.microsoft.com/office/drawing/2014/main" id="{8F9CADAC-F58F-4715-81A7-AC4222BE685A}"/>
                </a:ext>
              </a:extLst>
            </p:cNvPr>
            <p:cNvSpPr/>
            <p:nvPr userDrawn="1"/>
          </p:nvSpPr>
          <p:spPr>
            <a:xfrm>
              <a:off x="-3786437" y="-1461517"/>
              <a:ext cx="3593091" cy="1277747"/>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Insert an image</a:t>
              </a:r>
            </a:p>
          </p:txBody>
        </p:sp>
        <p:sp>
          <p:nvSpPr>
            <p:cNvPr id="67" name="Rechthoek 66">
              <a:extLst>
                <a:ext uri="{FF2B5EF4-FFF2-40B4-BE49-F238E27FC236}">
                  <a16:creationId xmlns:a16="http://schemas.microsoft.com/office/drawing/2014/main" id="{72D5CA81-199E-452C-B3EA-953C0C21D3B0}"/>
                </a:ext>
              </a:extLst>
            </p:cNvPr>
            <p:cNvSpPr/>
            <p:nvPr userDrawn="1"/>
          </p:nvSpPr>
          <p:spPr>
            <a:xfrm>
              <a:off x="-3603859" y="-993610"/>
              <a:ext cx="3229126" cy="657434"/>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Select the frame of the image by clicking on the tag alongside this instruction. 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‘Pictures’</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select the preferred image and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68" name="Gelijkbenige driehoek 67">
              <a:extLst>
                <a:ext uri="{FF2B5EF4-FFF2-40B4-BE49-F238E27FC236}">
                  <a16:creationId xmlns:a16="http://schemas.microsoft.com/office/drawing/2014/main" id="{769EFEA0-06DF-42B2-92B9-D66927B61C81}"/>
                </a:ext>
              </a:extLst>
            </p:cNvPr>
            <p:cNvSpPr/>
            <p:nvPr userDrawn="1"/>
          </p:nvSpPr>
          <p:spPr>
            <a:xfrm rot="16200000" flipH="1">
              <a:off x="-3925504" y="-309604"/>
              <a:ext cx="175255" cy="102879"/>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grpSp>
      <p:grpSp>
        <p:nvGrpSpPr>
          <p:cNvPr id="61" name="INSTRUCTION">
            <a:extLst>
              <a:ext uri="{FF2B5EF4-FFF2-40B4-BE49-F238E27FC236}">
                <a16:creationId xmlns:a16="http://schemas.microsoft.com/office/drawing/2014/main" id="{3ECCD052-1D66-4F2D-AEBC-32DF551253F0}"/>
              </a:ext>
            </a:extLst>
          </p:cNvPr>
          <p:cNvGrpSpPr/>
          <p:nvPr userDrawn="1"/>
        </p:nvGrpSpPr>
        <p:grpSpPr>
          <a:xfrm>
            <a:off x="-3786437" y="-1060467"/>
            <a:ext cx="3693342" cy="1277747"/>
            <a:chOff x="-3786437" y="-1461517"/>
            <a:chExt cx="3693342" cy="1277747"/>
          </a:xfrm>
        </p:grpSpPr>
        <p:sp>
          <p:nvSpPr>
            <p:cNvPr id="62" name="Rechthoek 61">
              <a:extLst>
                <a:ext uri="{FF2B5EF4-FFF2-40B4-BE49-F238E27FC236}">
                  <a16:creationId xmlns:a16="http://schemas.microsoft.com/office/drawing/2014/main" id="{2834943C-C184-4E16-90B2-C919B55A67E6}"/>
                </a:ext>
              </a:extLst>
            </p:cNvPr>
            <p:cNvSpPr/>
            <p:nvPr userDrawn="1"/>
          </p:nvSpPr>
          <p:spPr>
            <a:xfrm>
              <a:off x="-3786437" y="-1461517"/>
              <a:ext cx="3593091" cy="1277747"/>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Insert an image</a:t>
              </a:r>
            </a:p>
          </p:txBody>
        </p:sp>
        <p:sp>
          <p:nvSpPr>
            <p:cNvPr id="63" name="Rechthoek 62">
              <a:extLst>
                <a:ext uri="{FF2B5EF4-FFF2-40B4-BE49-F238E27FC236}">
                  <a16:creationId xmlns:a16="http://schemas.microsoft.com/office/drawing/2014/main" id="{F3567955-C9D4-4521-AB7F-082B5112AB68}"/>
                </a:ext>
              </a:extLst>
            </p:cNvPr>
            <p:cNvSpPr/>
            <p:nvPr userDrawn="1"/>
          </p:nvSpPr>
          <p:spPr>
            <a:xfrm>
              <a:off x="-3603859" y="-993610"/>
              <a:ext cx="3229126" cy="657434"/>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Select the frame of the image by clicking on the tag alongside this instruction. 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‘Pictures’</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select the preferred image and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64" name="Gelijkbenige driehoek 63">
              <a:extLst>
                <a:ext uri="{FF2B5EF4-FFF2-40B4-BE49-F238E27FC236}">
                  <a16:creationId xmlns:a16="http://schemas.microsoft.com/office/drawing/2014/main" id="{D1DD18DC-D66C-4EFF-B3F1-125B8197DA15}"/>
                </a:ext>
              </a:extLst>
            </p:cNvPr>
            <p:cNvSpPr/>
            <p:nvPr userDrawn="1"/>
          </p:nvSpPr>
          <p:spPr>
            <a:xfrm rot="5400000">
              <a:off x="-232162" y="-351896"/>
              <a:ext cx="175255" cy="102879"/>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grpSp>
      <p:grpSp>
        <p:nvGrpSpPr>
          <p:cNvPr id="47" name="INSTRUCTION">
            <a:extLst>
              <a:ext uri="{FF2B5EF4-FFF2-40B4-BE49-F238E27FC236}">
                <a16:creationId xmlns:a16="http://schemas.microsoft.com/office/drawing/2014/main" id="{DBCDF78B-632A-4024-AE98-19A7B5B1B396}"/>
              </a:ext>
            </a:extLst>
          </p:cNvPr>
          <p:cNvGrpSpPr/>
          <p:nvPr userDrawn="1"/>
        </p:nvGrpSpPr>
        <p:grpSpPr>
          <a:xfrm>
            <a:off x="5846" y="7033211"/>
            <a:ext cx="3727954" cy="1577390"/>
            <a:chOff x="5846" y="7033211"/>
            <a:chExt cx="3727954" cy="1577390"/>
          </a:xfrm>
        </p:grpSpPr>
        <p:sp>
          <p:nvSpPr>
            <p:cNvPr id="48" name="Rechthoek 47">
              <a:extLst>
                <a:ext uri="{FF2B5EF4-FFF2-40B4-BE49-F238E27FC236}">
                  <a16:creationId xmlns:a16="http://schemas.microsoft.com/office/drawing/2014/main" id="{A365D06A-D9BA-4855-94CC-5095BDE39117}"/>
                </a:ext>
              </a:extLst>
            </p:cNvPr>
            <p:cNvSpPr/>
            <p:nvPr userDrawn="1"/>
          </p:nvSpPr>
          <p:spPr>
            <a:xfrm>
              <a:off x="5846" y="7033211"/>
              <a:ext cx="3727954" cy="1577390"/>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EDIT Footer, slide number</a:t>
              </a:r>
              <a:br>
                <a:rPr lang="en-GB" sz="1400" b="1" cap="all" baseline="0" noProof="0">
                  <a:solidFill>
                    <a:schemeClr val="accent1"/>
                  </a:solidFill>
                  <a:latin typeface="Calibri" panose="020F0502020204030204" pitchFamily="34" charset="0"/>
                  <a:cs typeface="Calibri" panose="020F0502020204030204" pitchFamily="34" charset="0"/>
                </a:rPr>
              </a:br>
              <a:r>
                <a:rPr lang="en-GB" sz="1400" b="1" cap="all" baseline="0" noProof="0">
                  <a:solidFill>
                    <a:schemeClr val="accent1"/>
                  </a:solidFill>
                  <a:latin typeface="Calibri" panose="020F0502020204030204" pitchFamily="34" charset="0"/>
                  <a:cs typeface="Calibri" panose="020F0502020204030204" pitchFamily="34" charset="0"/>
                </a:rPr>
                <a:t>and date</a:t>
              </a:r>
            </a:p>
          </p:txBody>
        </p:sp>
        <p:sp>
          <p:nvSpPr>
            <p:cNvPr id="49" name="Ovaal 48">
              <a:extLst>
                <a:ext uri="{FF2B5EF4-FFF2-40B4-BE49-F238E27FC236}">
                  <a16:creationId xmlns:a16="http://schemas.microsoft.com/office/drawing/2014/main" id="{434C4F37-8D32-44A9-BFB3-D2649D49D9F9}"/>
                </a:ext>
              </a:extLst>
            </p:cNvPr>
            <p:cNvSpPr/>
            <p:nvPr userDrawn="1"/>
          </p:nvSpPr>
          <p:spPr>
            <a:xfrm>
              <a:off x="188424" y="767853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50" name="Rechthoek 49">
              <a:extLst>
                <a:ext uri="{FF2B5EF4-FFF2-40B4-BE49-F238E27FC236}">
                  <a16:creationId xmlns:a16="http://schemas.microsoft.com/office/drawing/2014/main" id="{EE5F27B3-E21E-4469-AADE-20410D43263F}"/>
                </a:ext>
              </a:extLst>
            </p:cNvPr>
            <p:cNvSpPr/>
            <p:nvPr userDrawn="1"/>
          </p:nvSpPr>
          <p:spPr>
            <a:xfrm>
              <a:off x="472596" y="7678534"/>
              <a:ext cx="2322719" cy="31672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‘Header &amp; Footer’</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51" name="Ovaal 50">
              <a:extLst>
                <a:ext uri="{FF2B5EF4-FFF2-40B4-BE49-F238E27FC236}">
                  <a16:creationId xmlns:a16="http://schemas.microsoft.com/office/drawing/2014/main" id="{0C69483A-5D38-4252-B34A-D8002BC2333A}"/>
                </a:ext>
              </a:extLst>
            </p:cNvPr>
            <p:cNvSpPr/>
            <p:nvPr userDrawn="1"/>
          </p:nvSpPr>
          <p:spPr>
            <a:xfrm>
              <a:off x="188424" y="810886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52" name="Rechthoek 51">
              <a:extLst>
                <a:ext uri="{FF2B5EF4-FFF2-40B4-BE49-F238E27FC236}">
                  <a16:creationId xmlns:a16="http://schemas.microsoft.com/office/drawing/2014/main" id="{C9DF3927-2366-4B4B-9E4B-08F91BD3BD2D}"/>
                </a:ext>
              </a:extLst>
            </p:cNvPr>
            <p:cNvSpPr/>
            <p:nvPr userDrawn="1"/>
          </p:nvSpPr>
          <p:spPr>
            <a:xfrm>
              <a:off x="472596" y="8108870"/>
              <a:ext cx="2322719" cy="38098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‘Apply to All’</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apply the changes to every slide.</a:t>
              </a:r>
            </a:p>
          </p:txBody>
        </p:sp>
        <p:grpSp>
          <p:nvGrpSpPr>
            <p:cNvPr id="54" name="Groep 53">
              <a:extLst>
                <a:ext uri="{FF2B5EF4-FFF2-40B4-BE49-F238E27FC236}">
                  <a16:creationId xmlns:a16="http://schemas.microsoft.com/office/drawing/2014/main" id="{ADFC5A73-68BB-4D20-A985-AAF77CC715C3}"/>
                </a:ext>
              </a:extLst>
            </p:cNvPr>
            <p:cNvGrpSpPr/>
            <p:nvPr userDrawn="1"/>
          </p:nvGrpSpPr>
          <p:grpSpPr>
            <a:xfrm>
              <a:off x="2939884" y="7739834"/>
              <a:ext cx="681133" cy="750023"/>
              <a:chOff x="-910573" y="4987990"/>
              <a:chExt cx="681133" cy="750023"/>
            </a:xfrm>
          </p:grpSpPr>
          <p:grpSp>
            <p:nvGrpSpPr>
              <p:cNvPr id="55" name="Groep 54">
                <a:extLst>
                  <a:ext uri="{FF2B5EF4-FFF2-40B4-BE49-F238E27FC236}">
                    <a16:creationId xmlns:a16="http://schemas.microsoft.com/office/drawing/2014/main" id="{EDCB0724-51A8-42C8-BF0C-FD481C2055BC}"/>
                  </a:ext>
                </a:extLst>
              </p:cNvPr>
              <p:cNvGrpSpPr/>
              <p:nvPr userDrawn="1"/>
            </p:nvGrpSpPr>
            <p:grpSpPr>
              <a:xfrm>
                <a:off x="-713542" y="4987990"/>
                <a:ext cx="287071" cy="379107"/>
                <a:chOff x="-4050578" y="288410"/>
                <a:chExt cx="322125" cy="379107"/>
              </a:xfrm>
            </p:grpSpPr>
            <p:sp>
              <p:nvSpPr>
                <p:cNvPr id="57" name="Rechthoek met één afgeknipte en afgeronde hoek 47">
                  <a:extLst>
                    <a:ext uri="{FF2B5EF4-FFF2-40B4-BE49-F238E27FC236}">
                      <a16:creationId xmlns:a16="http://schemas.microsoft.com/office/drawing/2014/main" id="{9E44BF57-219E-4EBD-8DF2-10EBE5151888}"/>
                    </a:ext>
                  </a:extLst>
                </p:cNvPr>
                <p:cNvSpPr/>
                <p:nvPr userDrawn="1"/>
              </p:nvSpPr>
              <p:spPr>
                <a:xfrm>
                  <a:off x="-4050578" y="288410"/>
                  <a:ext cx="322125" cy="379107"/>
                </a:xfrm>
                <a:prstGeom prst="snipRoundRect">
                  <a:avLst>
                    <a:gd name="adj1" fmla="val 0"/>
                    <a:gd name="adj2" fmla="val 33753"/>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58" name="Rechthoekige driehoek 57">
                  <a:extLst>
                    <a:ext uri="{FF2B5EF4-FFF2-40B4-BE49-F238E27FC236}">
                      <a16:creationId xmlns:a16="http://schemas.microsoft.com/office/drawing/2014/main" id="{9718CADD-31FC-42D9-99E8-85CCAA939B17}"/>
                    </a:ext>
                  </a:extLst>
                </p:cNvPr>
                <p:cNvSpPr/>
                <p:nvPr userDrawn="1"/>
              </p:nvSpPr>
              <p:spPr>
                <a:xfrm>
                  <a:off x="-3833537" y="291656"/>
                  <a:ext cx="103133" cy="93757"/>
                </a:xfrm>
                <a:prstGeom prst="rtTriangle">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59" name="Rechthoek 58">
                  <a:extLst>
                    <a:ext uri="{FF2B5EF4-FFF2-40B4-BE49-F238E27FC236}">
                      <a16:creationId xmlns:a16="http://schemas.microsoft.com/office/drawing/2014/main" id="{89A9B5A6-9047-4FC4-897E-8C61A711A511}"/>
                    </a:ext>
                  </a:extLst>
                </p:cNvPr>
                <p:cNvSpPr/>
                <p:nvPr userDrawn="1"/>
              </p:nvSpPr>
              <p:spPr>
                <a:xfrm>
                  <a:off x="-4013673" y="314848"/>
                  <a:ext cx="140930" cy="70565"/>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60" name="Rechthoek 59">
                  <a:extLst>
                    <a:ext uri="{FF2B5EF4-FFF2-40B4-BE49-F238E27FC236}">
                      <a16:creationId xmlns:a16="http://schemas.microsoft.com/office/drawing/2014/main" id="{26E296F1-BE2D-4073-9082-DF749954FE52}"/>
                    </a:ext>
                  </a:extLst>
                </p:cNvPr>
                <p:cNvSpPr/>
                <p:nvPr userDrawn="1"/>
              </p:nvSpPr>
              <p:spPr>
                <a:xfrm>
                  <a:off x="-4020379" y="586428"/>
                  <a:ext cx="261727" cy="61406"/>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defTabSz="914400" fontAlgn="auto">
                    <a:lnSpc>
                      <a:spcPct val="100000"/>
                    </a:lnSpc>
                    <a:spcBef>
                      <a:spcPts val="0"/>
                    </a:spcBef>
                    <a:spcAft>
                      <a:spcPts val="0"/>
                    </a:spcAft>
                    <a:buClrTx/>
                    <a:buSzTx/>
                    <a:buFontTx/>
                    <a:buNone/>
                    <a:tabLst/>
                  </a:pPr>
                  <a:endParaRPr kumimoji="0" lang="en-GB" sz="900" b="0" i="0" u="none" strike="noStrike" kern="0" cap="none" spc="0" normalizeH="0" baseline="0" noProof="0">
                    <a:ln>
                      <a:noFill/>
                    </a:ln>
                    <a:solidFill>
                      <a:srgbClr val="211F26"/>
                    </a:solidFill>
                    <a:effectLst/>
                    <a:uLnTx/>
                    <a:uFillTx/>
                    <a:latin typeface="Calibri" panose="020F0502020204030204" pitchFamily="34" charset="0"/>
                    <a:cs typeface="Calibri" panose="020F0502020204030204" pitchFamily="34" charset="0"/>
                  </a:endParaRPr>
                </a:p>
              </p:txBody>
            </p:sp>
          </p:grpSp>
          <p:sp>
            <p:nvSpPr>
              <p:cNvPr id="56" name="Rechthoek 55">
                <a:extLst>
                  <a:ext uri="{FF2B5EF4-FFF2-40B4-BE49-F238E27FC236}">
                    <a16:creationId xmlns:a16="http://schemas.microsoft.com/office/drawing/2014/main" id="{C8F3378B-8DAE-4722-9827-EFEE323905CC}"/>
                  </a:ext>
                </a:extLst>
              </p:cNvPr>
              <p:cNvSpPr/>
              <p:nvPr userDrawn="1"/>
            </p:nvSpPr>
            <p:spPr>
              <a:xfrm>
                <a:off x="-910573" y="5352063"/>
                <a:ext cx="681133" cy="385950"/>
              </a:xfrm>
              <a:prstGeom prst="rect">
                <a:avLst/>
              </a:prstGeom>
              <a:no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rPr>
                  <a:t>Header &amp; Footer</a:t>
                </a:r>
              </a:p>
            </p:txBody>
          </p:sp>
        </p:grpSp>
      </p:grpSp>
      <p:sp>
        <p:nvSpPr>
          <p:cNvPr id="12" name="INFO">
            <a:extLst>
              <a:ext uri="{FF2B5EF4-FFF2-40B4-BE49-F238E27FC236}">
                <a16:creationId xmlns:a16="http://schemas.microsoft.com/office/drawing/2014/main" id="{D2D6917A-A3A5-482F-A0D3-BD7F10CD032E}"/>
              </a:ext>
            </a:extLst>
          </p:cNvPr>
          <p:cNvSpPr txBox="1"/>
          <p:nvPr userDrawn="1"/>
        </p:nvSpPr>
        <p:spPr>
          <a:xfrm>
            <a:off x="0" y="-256190"/>
            <a:ext cx="12192000" cy="161583"/>
          </a:xfrm>
          <a:prstGeom prst="rect">
            <a:avLst/>
          </a:prstGeom>
          <a:noFill/>
        </p:spPr>
        <p:txBody>
          <a:bodyPr wrap="square" lIns="0" tIns="0" rIns="0" bIns="0" rtlCol="0">
            <a:spAutoFit/>
          </a:bodyPr>
          <a:lstStyle/>
          <a:p>
            <a:pPr algn="l"/>
            <a:r>
              <a:rPr lang="en-GB" sz="1050" b="1" dirty="0">
                <a:solidFill>
                  <a:schemeClr val="tx2"/>
                </a:solidFill>
                <a:latin typeface="+mj-lt"/>
                <a:cs typeface="Calibri" panose="020F0502020204030204" pitchFamily="34" charset="0"/>
              </a:rPr>
              <a:t>TEMPLATE:  </a:t>
            </a:r>
            <a:r>
              <a:rPr lang="en-GB" sz="1050" b="0" dirty="0">
                <a:solidFill>
                  <a:schemeClr val="tx2"/>
                </a:solidFill>
                <a:latin typeface="+mj-lt"/>
                <a:cs typeface="Calibri" panose="020F0502020204030204" pitchFamily="34" charset="0"/>
              </a:rPr>
              <a:t>IMAGE, COMPARE</a:t>
            </a:r>
          </a:p>
        </p:txBody>
      </p:sp>
      <p:sp>
        <p:nvSpPr>
          <p:cNvPr id="53" name="Tijdelijke aanduiding voor afbeelding 8">
            <a:extLst>
              <a:ext uri="{FF2B5EF4-FFF2-40B4-BE49-F238E27FC236}">
                <a16:creationId xmlns:a16="http://schemas.microsoft.com/office/drawing/2014/main" id="{27489788-7523-4049-B6A4-83AEF6154017}"/>
              </a:ext>
            </a:extLst>
          </p:cNvPr>
          <p:cNvSpPr>
            <a:spLocks noGrp="1"/>
          </p:cNvSpPr>
          <p:nvPr>
            <p:ph type="pic" sz="quarter" idx="14" hasCustomPrompt="1"/>
          </p:nvPr>
        </p:nvSpPr>
        <p:spPr>
          <a:xfrm>
            <a:off x="0" y="1434"/>
            <a:ext cx="12192000" cy="6856566"/>
          </a:xfrm>
          <a:prstGeom prst="rect">
            <a:avLst/>
          </a:prstGeom>
          <a:solidFill>
            <a:schemeClr val="bg1"/>
          </a:solidFill>
        </p:spPr>
        <p:txBody>
          <a:bodyPr bIns="1620000" anchor="ctr"/>
          <a:lstStyle>
            <a:lvl1pPr marL="0" indent="0" algn="ctr">
              <a:lnSpc>
                <a:spcPct val="90000"/>
              </a:lnSpc>
              <a:spcBef>
                <a:spcPts val="0"/>
              </a:spcBef>
              <a:spcAft>
                <a:spcPts val="0"/>
              </a:spcAft>
              <a:buNone/>
              <a:defRPr sz="1500" i="1">
                <a:solidFill>
                  <a:schemeClr val="tx1">
                    <a:lumMod val="50000"/>
                    <a:lumOff val="50000"/>
                  </a:schemeClr>
                </a:solidFill>
              </a:defRPr>
            </a:lvl1pPr>
          </a:lstStyle>
          <a:p>
            <a:r>
              <a:rPr lang="en-GB" dirty="0"/>
              <a:t>Click on the icon below</a:t>
            </a:r>
            <a:br>
              <a:rPr lang="en-GB" dirty="0"/>
            </a:br>
            <a:r>
              <a:rPr lang="en-GB" dirty="0"/>
              <a:t>to insert an image.</a:t>
            </a:r>
          </a:p>
        </p:txBody>
      </p:sp>
      <p:sp>
        <p:nvSpPr>
          <p:cNvPr id="28" name="Tijdelijke aanduiding voor afbeelding 27">
            <a:extLst>
              <a:ext uri="{FF2B5EF4-FFF2-40B4-BE49-F238E27FC236}">
                <a16:creationId xmlns:a16="http://schemas.microsoft.com/office/drawing/2014/main" id="{084D1B84-42BA-459F-924D-D2C1C14E1253}"/>
              </a:ext>
            </a:extLst>
          </p:cNvPr>
          <p:cNvSpPr>
            <a:spLocks noGrp="1"/>
          </p:cNvSpPr>
          <p:nvPr userDrawn="1">
            <p:ph type="pic" sz="quarter" idx="20" hasCustomPrompt="1"/>
          </p:nvPr>
        </p:nvSpPr>
        <p:spPr>
          <a:xfrm>
            <a:off x="-96253" y="-30651"/>
            <a:ext cx="12370969" cy="6957215"/>
          </a:xfrm>
          <a:custGeom>
            <a:avLst/>
            <a:gdLst>
              <a:gd name="connsiteX0" fmla="*/ 12189450 w 12192000"/>
              <a:gd name="connsiteY0" fmla="*/ 0 h 6856566"/>
              <a:gd name="connsiteX1" fmla="*/ 12192000 w 12192000"/>
              <a:gd name="connsiteY1" fmla="*/ 0 h 6856566"/>
              <a:gd name="connsiteX2" fmla="*/ 12192000 w 12192000"/>
              <a:gd name="connsiteY2" fmla="*/ 6856566 h 6856566"/>
              <a:gd name="connsiteX3" fmla="*/ 0 w 12192000"/>
              <a:gd name="connsiteY3" fmla="*/ 6856566 h 6856566"/>
              <a:gd name="connsiteX4" fmla="*/ 0 w 12192000"/>
              <a:gd name="connsiteY4" fmla="*/ 6855132 h 68565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6566">
                <a:moveTo>
                  <a:pt x="12189450" y="0"/>
                </a:moveTo>
                <a:lnTo>
                  <a:pt x="12192000" y="0"/>
                </a:lnTo>
                <a:lnTo>
                  <a:pt x="12192000" y="6856566"/>
                </a:lnTo>
                <a:lnTo>
                  <a:pt x="0" y="6856566"/>
                </a:lnTo>
                <a:lnTo>
                  <a:pt x="0" y="6855132"/>
                </a:lnTo>
                <a:close/>
              </a:path>
            </a:pathLst>
          </a:custGeom>
          <a:solidFill>
            <a:schemeClr val="bg1">
              <a:lumMod val="85000"/>
            </a:schemeClr>
          </a:solidFill>
          <a:ln w="123825">
            <a:solidFill>
              <a:schemeClr val="bg1"/>
            </a:solidFill>
          </a:ln>
        </p:spPr>
        <p:style>
          <a:lnRef idx="1">
            <a:schemeClr val="accent1"/>
          </a:lnRef>
          <a:fillRef idx="0">
            <a:schemeClr val="accent1"/>
          </a:fillRef>
          <a:effectRef idx="0">
            <a:schemeClr val="accent1"/>
          </a:effectRef>
          <a:fontRef idx="minor">
            <a:schemeClr val="tx1"/>
          </a:fontRef>
        </p:style>
        <p:txBody>
          <a:bodyPr wrap="square" lIns="7848000" bIns="0" anchor="ctr">
            <a:noAutofit/>
          </a:bodyPr>
          <a:lstStyle>
            <a:lvl1pPr marL="0" indent="0" algn="l">
              <a:lnSpc>
                <a:spcPct val="90000"/>
              </a:lnSpc>
              <a:spcBef>
                <a:spcPts val="0"/>
              </a:spcBef>
              <a:spcAft>
                <a:spcPts val="0"/>
              </a:spcAft>
              <a:buNone/>
              <a:defRPr sz="1500" i="1" baseline="0">
                <a:solidFill>
                  <a:schemeClr val="tx1">
                    <a:lumMod val="50000"/>
                    <a:lumOff val="50000"/>
                  </a:schemeClr>
                </a:solidFill>
              </a:defRPr>
            </a:lvl1pPr>
          </a:lstStyle>
          <a:p>
            <a:r>
              <a:rPr lang="en-GB" dirty="0"/>
              <a:t>Click on the icon or</a:t>
            </a:r>
            <a:br>
              <a:rPr lang="en-GB" dirty="0"/>
            </a:br>
            <a:r>
              <a:rPr lang="en-GB" dirty="0"/>
              <a:t>drag the image to insert an image.</a:t>
            </a:r>
          </a:p>
        </p:txBody>
      </p:sp>
      <p:sp>
        <p:nvSpPr>
          <p:cNvPr id="9" name="Tijdelijke aanduiding voor verticale tekst 2">
            <a:extLst>
              <a:ext uri="{FF2B5EF4-FFF2-40B4-BE49-F238E27FC236}">
                <a16:creationId xmlns:a16="http://schemas.microsoft.com/office/drawing/2014/main" id="{306BD5D3-3967-499E-87C9-6F3A334CE769}"/>
              </a:ext>
            </a:extLst>
          </p:cNvPr>
          <p:cNvSpPr>
            <a:spLocks noGrp="1"/>
          </p:cNvSpPr>
          <p:nvPr>
            <p:ph type="body" orient="vert" idx="18" hasCustomPrompt="1"/>
          </p:nvPr>
        </p:nvSpPr>
        <p:spPr>
          <a:xfrm>
            <a:off x="0" y="0"/>
            <a:ext cx="7585700" cy="6858000"/>
          </a:xfrm>
          <a:gradFill>
            <a:gsLst>
              <a:gs pos="0">
                <a:schemeClr val="tx1">
                  <a:alpha val="30000"/>
                </a:schemeClr>
              </a:gs>
              <a:gs pos="100000">
                <a:schemeClr val="tx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tIns="144000" rtlCol="0" anchor="t"/>
          <a:lstStyle>
            <a:lvl1pPr marL="0" indent="0">
              <a:buFontTx/>
              <a:buNone/>
              <a:defRPr lang="nl-NL" sz="1050" i="1" dirty="0">
                <a:solidFill>
                  <a:schemeClr val="lt1"/>
                </a:solidFill>
              </a:defRPr>
            </a:lvl1pPr>
          </a:lstStyle>
          <a:p>
            <a:pPr marL="0" lvl="0" algn="ctr" defTabSz="914400"/>
            <a:r>
              <a:rPr lang="en-GB" dirty="0"/>
              <a:t>      </a:t>
            </a:r>
          </a:p>
        </p:txBody>
      </p:sp>
      <p:sp>
        <p:nvSpPr>
          <p:cNvPr id="25" name="Tijdelijke aanduiding voor tekst 146">
            <a:extLst>
              <a:ext uri="{FF2B5EF4-FFF2-40B4-BE49-F238E27FC236}">
                <a16:creationId xmlns:a16="http://schemas.microsoft.com/office/drawing/2014/main" id="{31D9F5AF-1CE4-492D-9595-51DA14E36D64}"/>
              </a:ext>
            </a:extLst>
          </p:cNvPr>
          <p:cNvSpPr>
            <a:spLocks noGrp="1"/>
          </p:cNvSpPr>
          <p:nvPr userDrawn="1">
            <p:ph type="body" sz="quarter" idx="15" hasCustomPrompt="1"/>
          </p:nvPr>
        </p:nvSpPr>
        <p:spPr>
          <a:xfrm>
            <a:off x="550570" y="652464"/>
            <a:ext cx="62838" cy="182400"/>
          </a:xfrm>
          <a:custGeom>
            <a:avLst/>
            <a:gdLst>
              <a:gd name="connsiteX0" fmla="*/ 17352 w 62838"/>
              <a:gd name="connsiteY0" fmla="*/ 0 h 182400"/>
              <a:gd name="connsiteX1" fmla="*/ 62520 w 62838"/>
              <a:gd name="connsiteY1" fmla="*/ 91200 h 182400"/>
              <a:gd name="connsiteX2" fmla="*/ 21864 w 62838"/>
              <a:gd name="connsiteY2" fmla="*/ 182400 h 182400"/>
              <a:gd name="connsiteX3" fmla="*/ 8308 w 62838"/>
              <a:gd name="connsiteY3" fmla="*/ 145920 h 182400"/>
              <a:gd name="connsiteX4" fmla="*/ 26385 w 62838"/>
              <a:gd name="connsiteY4" fmla="*/ 91200 h 182400"/>
              <a:gd name="connsiteX5" fmla="*/ 3796 w 62838"/>
              <a:gd name="connsiteY5" fmla="*/ 36480 h 182400"/>
              <a:gd name="connsiteX6" fmla="*/ 17352 w 62838"/>
              <a:gd name="connsiteY6" fmla="*/ 0 h 18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838" h="182400">
                <a:moveTo>
                  <a:pt x="17352" y="0"/>
                </a:moveTo>
                <a:cubicBezTo>
                  <a:pt x="17352" y="0"/>
                  <a:pt x="62520" y="69312"/>
                  <a:pt x="62520" y="91200"/>
                </a:cubicBezTo>
                <a:cubicBezTo>
                  <a:pt x="67041" y="113088"/>
                  <a:pt x="21864" y="182400"/>
                  <a:pt x="21864" y="182400"/>
                </a:cubicBezTo>
                <a:cubicBezTo>
                  <a:pt x="21864" y="182400"/>
                  <a:pt x="-5237" y="175104"/>
                  <a:pt x="8308" y="145920"/>
                </a:cubicBezTo>
                <a:cubicBezTo>
                  <a:pt x="17352" y="116736"/>
                  <a:pt x="26385" y="91200"/>
                  <a:pt x="26385" y="91200"/>
                </a:cubicBezTo>
                <a:lnTo>
                  <a:pt x="3796" y="36480"/>
                </a:lnTo>
                <a:cubicBezTo>
                  <a:pt x="-9759" y="3648"/>
                  <a:pt x="17352" y="0"/>
                  <a:pt x="17352" y="0"/>
                </a:cubicBezTo>
                <a:close/>
              </a:path>
            </a:pathLst>
          </a:custGeom>
          <a:solidFill>
            <a:schemeClr val="bg1"/>
          </a:solidFill>
          <a:ln w="12700">
            <a:noFill/>
          </a:ln>
        </p:spPr>
        <p:txBody>
          <a:bodyPr wrap="square">
            <a:noAutofit/>
          </a:bodyPr>
          <a:lstStyle>
            <a:lvl1pPr marL="0" indent="0">
              <a:buFont typeface="Arial" panose="020B0604020202020204" pitchFamily="34" charset="0"/>
              <a:buNone/>
              <a:defRPr/>
            </a:lvl1pPr>
          </a:lstStyle>
          <a:p>
            <a:pPr lvl="0"/>
            <a:r>
              <a:rPr lang="en-GB" dirty="0"/>
              <a:t> </a:t>
            </a:r>
          </a:p>
        </p:txBody>
      </p:sp>
      <p:sp>
        <p:nvSpPr>
          <p:cNvPr id="26" name="Tijdelijke aanduiding voor tekst 25">
            <a:extLst>
              <a:ext uri="{FF2B5EF4-FFF2-40B4-BE49-F238E27FC236}">
                <a16:creationId xmlns:a16="http://schemas.microsoft.com/office/drawing/2014/main" id="{6CA30C58-356F-4E30-A02E-60F3A8720228}"/>
              </a:ext>
            </a:extLst>
          </p:cNvPr>
          <p:cNvSpPr>
            <a:spLocks noGrp="1"/>
          </p:cNvSpPr>
          <p:nvPr userDrawn="1">
            <p:ph type="body" sz="quarter" idx="16" hasCustomPrompt="1"/>
          </p:nvPr>
        </p:nvSpPr>
        <p:spPr>
          <a:xfrm flipH="1">
            <a:off x="576831" y="900113"/>
            <a:ext cx="7200" cy="5958000"/>
          </a:xfrm>
          <a:prstGeom prst="roundRect">
            <a:avLst>
              <a:gd name="adj" fmla="val 50000"/>
            </a:avLst>
          </a:prstGeom>
          <a:solidFill>
            <a:schemeClr val="bg1"/>
          </a:solidFill>
          <a:ln w="12700">
            <a:noFill/>
          </a:ln>
        </p:spPr>
        <p:txBody>
          <a:bodyPr/>
          <a:lstStyle>
            <a:lvl1pPr marL="0" indent="0">
              <a:buFont typeface="Arial" panose="020B0604020202020204" pitchFamily="34" charset="0"/>
              <a:buNone/>
              <a:defRPr/>
            </a:lvl1pPr>
          </a:lstStyle>
          <a:p>
            <a:pPr lvl="0"/>
            <a:r>
              <a:rPr lang="en-GB" dirty="0"/>
              <a:t> </a:t>
            </a:r>
          </a:p>
        </p:txBody>
      </p:sp>
      <p:sp>
        <p:nvSpPr>
          <p:cNvPr id="27" name="Tijdelijke aanduiding voor tekst 25">
            <a:extLst>
              <a:ext uri="{FF2B5EF4-FFF2-40B4-BE49-F238E27FC236}">
                <a16:creationId xmlns:a16="http://schemas.microsoft.com/office/drawing/2014/main" id="{AEF8CBF0-1080-4328-90E3-E6A453C76D1C}"/>
              </a:ext>
            </a:extLst>
          </p:cNvPr>
          <p:cNvSpPr>
            <a:spLocks noGrp="1"/>
          </p:cNvSpPr>
          <p:nvPr>
            <p:ph type="body" sz="quarter" idx="19" hasCustomPrompt="1"/>
          </p:nvPr>
        </p:nvSpPr>
        <p:spPr>
          <a:xfrm flipH="1">
            <a:off x="572012" y="0"/>
            <a:ext cx="7200" cy="594000"/>
          </a:xfrm>
          <a:prstGeom prst="roundRect">
            <a:avLst>
              <a:gd name="adj" fmla="val 50000"/>
            </a:avLst>
          </a:prstGeom>
          <a:solidFill>
            <a:schemeClr val="bg1"/>
          </a:solidFill>
          <a:ln w="12700">
            <a:noFill/>
          </a:ln>
        </p:spPr>
        <p:txBody>
          <a:bodyPr/>
          <a:lstStyle>
            <a:lvl1pPr marL="0" indent="0">
              <a:buFont typeface="Arial" panose="020B0604020202020204" pitchFamily="34" charset="0"/>
              <a:buNone/>
              <a:defRPr/>
            </a:lvl1pPr>
          </a:lstStyle>
          <a:p>
            <a:pPr lvl="0"/>
            <a:r>
              <a:rPr lang="en-GB" dirty="0"/>
              <a:t> </a:t>
            </a:r>
          </a:p>
        </p:txBody>
      </p:sp>
      <p:sp>
        <p:nvSpPr>
          <p:cNvPr id="34" name="Logo">
            <a:extLst>
              <a:ext uri="{FF2B5EF4-FFF2-40B4-BE49-F238E27FC236}">
                <a16:creationId xmlns:a16="http://schemas.microsoft.com/office/drawing/2014/main" id="{2408095E-D996-4C21-9D60-28C352FB9B2A}"/>
              </a:ext>
            </a:extLst>
          </p:cNvPr>
          <p:cNvSpPr>
            <a:spLocks noGrp="1"/>
          </p:cNvSpPr>
          <p:nvPr>
            <p:ph type="body" orient="vert" idx="21" hasCustomPrompt="1"/>
          </p:nvPr>
        </p:nvSpPr>
        <p:spPr>
          <a:xfrm>
            <a:off x="10549612" y="6480355"/>
            <a:ext cx="1060019" cy="185413"/>
          </a:xfrm>
          <a:blipFill>
            <a:blip r:embed="rId2"/>
            <a:stretch>
              <a:fillRect/>
            </a:stretch>
          </a:blipFill>
        </p:spPr>
        <p:txBody>
          <a:bodyPr vert="horz" lIns="0" tIns="0" rIns="0" bIns="0"/>
          <a:lstStyle>
            <a:lvl1pPr marL="0" indent="0">
              <a:buNone/>
              <a:defRPr sz="1000" i="1">
                <a:solidFill>
                  <a:schemeClr val="bg2"/>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3" name="Dianummer">
            <a:extLst>
              <a:ext uri="{FF2B5EF4-FFF2-40B4-BE49-F238E27FC236}">
                <a16:creationId xmlns:a16="http://schemas.microsoft.com/office/drawing/2014/main" id="{433BDAC8-61B0-44F9-B401-C091D6903308}"/>
              </a:ext>
            </a:extLst>
          </p:cNvPr>
          <p:cNvSpPr>
            <a:spLocks noGrp="1"/>
          </p:cNvSpPr>
          <p:nvPr>
            <p:ph type="sldNum" sz="quarter" idx="23"/>
          </p:nvPr>
        </p:nvSpPr>
        <p:spPr/>
        <p:txBody>
          <a:bodyPr/>
          <a:lstStyle>
            <a:lvl1pPr>
              <a:defRPr>
                <a:solidFill>
                  <a:schemeClr val="bg1"/>
                </a:solidFill>
              </a:defRPr>
            </a:lvl1pPr>
          </a:lstStyle>
          <a:p>
            <a:fld id="{5EC93C5F-DB18-4797-88B9-B8B0D60519FD}" type="slidenum">
              <a:rPr lang="en-GB" smtClean="0"/>
              <a:pPr/>
              <a:t>‹#›</a:t>
            </a:fld>
            <a:endParaRPr lang="en-GB" dirty="0"/>
          </a:p>
        </p:txBody>
      </p:sp>
      <p:sp>
        <p:nvSpPr>
          <p:cNvPr id="5" name="Datum" hidden="1">
            <a:extLst>
              <a:ext uri="{FF2B5EF4-FFF2-40B4-BE49-F238E27FC236}">
                <a16:creationId xmlns:a16="http://schemas.microsoft.com/office/drawing/2014/main" id="{C4754688-78E7-409A-941A-B99A532050F6}"/>
              </a:ext>
            </a:extLst>
          </p:cNvPr>
          <p:cNvSpPr>
            <a:spLocks noGrp="1"/>
          </p:cNvSpPr>
          <p:nvPr>
            <p:ph type="dt" sz="half" idx="24"/>
          </p:nvPr>
        </p:nvSpPr>
        <p:spPr/>
        <p:txBody>
          <a:bodyPr/>
          <a:lstStyle>
            <a:lvl1pPr>
              <a:defRPr>
                <a:solidFill>
                  <a:schemeClr val="bg1"/>
                </a:solidFill>
              </a:defRPr>
            </a:lvl1pPr>
          </a:lstStyle>
          <a:p>
            <a:r>
              <a:rPr lang="en-GB" dirty="0"/>
              <a:t>Date</a:t>
            </a:r>
          </a:p>
        </p:txBody>
      </p:sp>
      <p:sp>
        <p:nvSpPr>
          <p:cNvPr id="2" name="Voettekst">
            <a:extLst>
              <a:ext uri="{FF2B5EF4-FFF2-40B4-BE49-F238E27FC236}">
                <a16:creationId xmlns:a16="http://schemas.microsoft.com/office/drawing/2014/main" id="{CF8AEF7D-7580-4549-9D40-12C3FFB561CE}"/>
              </a:ext>
            </a:extLst>
          </p:cNvPr>
          <p:cNvSpPr>
            <a:spLocks noGrp="1"/>
          </p:cNvSpPr>
          <p:nvPr>
            <p:ph type="ftr" sz="quarter" idx="22"/>
          </p:nvPr>
        </p:nvSpPr>
        <p:spPr/>
        <p:txBody>
          <a:bodyPr/>
          <a:lstStyle>
            <a:lvl1pPr>
              <a:defRPr>
                <a:solidFill>
                  <a:schemeClr val="bg1"/>
                </a:solidFill>
              </a:defRPr>
            </a:lvl1pPr>
          </a:lstStyle>
          <a:p>
            <a:r>
              <a:rPr lang="en-GB" dirty="0"/>
              <a:t>26 October 2021 | ALIM Guide for asset information Managers</a:t>
            </a:r>
          </a:p>
        </p:txBody>
      </p:sp>
      <p:sp>
        <p:nvSpPr>
          <p:cNvPr id="11" name="Ondertitel">
            <a:extLst>
              <a:ext uri="{FF2B5EF4-FFF2-40B4-BE49-F238E27FC236}">
                <a16:creationId xmlns:a16="http://schemas.microsoft.com/office/drawing/2014/main" id="{F6910D76-D499-4C78-8F33-CDD881528D6A}"/>
              </a:ext>
            </a:extLst>
          </p:cNvPr>
          <p:cNvSpPr>
            <a:spLocks noGrp="1"/>
          </p:cNvSpPr>
          <p:nvPr>
            <p:ph type="subTitle" idx="10" hasCustomPrompt="1"/>
          </p:nvPr>
        </p:nvSpPr>
        <p:spPr>
          <a:xfrm>
            <a:off x="777244" y="5572252"/>
            <a:ext cx="10827096" cy="738000"/>
          </a:xfrm>
        </p:spPr>
        <p:txBody>
          <a:bodyPr anchor="ctr"/>
          <a:lstStyle>
            <a:lvl1pPr marL="0" indent="0" algn="r">
              <a:buNone/>
              <a:defRPr sz="3000" b="1" cap="all" baseline="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cap="all" baseline="0" dirty="0"/>
              <a:t>SECOND SUBTITLE</a:t>
            </a:r>
            <a:br>
              <a:rPr lang="en-GB" cap="all" baseline="0" dirty="0"/>
            </a:br>
            <a:r>
              <a:rPr lang="en-GB" cap="all" baseline="0" dirty="0"/>
              <a:t>max 2 regels</a:t>
            </a:r>
            <a:endParaRPr lang="en-GB" dirty="0"/>
          </a:p>
        </p:txBody>
      </p:sp>
      <p:sp>
        <p:nvSpPr>
          <p:cNvPr id="4" name="Titel">
            <a:extLst>
              <a:ext uri="{FF2B5EF4-FFF2-40B4-BE49-F238E27FC236}">
                <a16:creationId xmlns:a16="http://schemas.microsoft.com/office/drawing/2014/main" id="{CE30AFAE-9F7D-4286-BBB4-AC8E7D420768}"/>
              </a:ext>
            </a:extLst>
          </p:cNvPr>
          <p:cNvSpPr>
            <a:spLocks noGrp="1"/>
          </p:cNvSpPr>
          <p:nvPr>
            <p:ph type="title" hasCustomPrompt="1"/>
          </p:nvPr>
        </p:nvSpPr>
        <p:spPr>
          <a:xfrm>
            <a:off x="777244" y="619124"/>
            <a:ext cx="10828685" cy="685694"/>
          </a:xfrm>
        </p:spPr>
        <p:txBody>
          <a:bodyPr bIns="792000"/>
          <a:lstStyle>
            <a:lvl1pPr>
              <a:defRPr>
                <a:solidFill>
                  <a:schemeClr val="bg1"/>
                </a:solidFill>
              </a:defRPr>
            </a:lvl1pPr>
          </a:lstStyle>
          <a:p>
            <a:r>
              <a:rPr lang="en-GB" dirty="0"/>
              <a:t>First bold title</a:t>
            </a:r>
            <a:br>
              <a:rPr lang="en-GB" dirty="0"/>
            </a:br>
            <a:r>
              <a:rPr lang="en-GB" dirty="0"/>
              <a:t>max 2 lines</a:t>
            </a:r>
          </a:p>
        </p:txBody>
      </p:sp>
    </p:spTree>
    <p:extLst>
      <p:ext uri="{BB962C8B-B14F-4D97-AF65-F5344CB8AC3E}">
        <p14:creationId xmlns:p14="http://schemas.microsoft.com/office/powerpoint/2010/main" val="156002133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decel="10000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additive="base">
                                        <p:cTn id="7" dur="1000" fill="hold"/>
                                        <p:tgtEl>
                                          <p:spTgt spid="28"/>
                                        </p:tgtEl>
                                        <p:attrNameLst>
                                          <p:attrName>ppt_x</p:attrName>
                                        </p:attrNameLst>
                                      </p:cBhvr>
                                      <p:tavLst>
                                        <p:tav tm="0">
                                          <p:val>
                                            <p:strVal val="#ppt_x"/>
                                          </p:val>
                                        </p:tav>
                                        <p:tav tm="100000">
                                          <p:val>
                                            <p:strVal val="#ppt_x"/>
                                          </p:val>
                                        </p:tav>
                                      </p:tavLst>
                                    </p:anim>
                                    <p:anim calcmode="lin" valueType="num">
                                      <p:cBhvr additive="base">
                                        <p:cTn id="8" dur="1000" fill="hold"/>
                                        <p:tgtEl>
                                          <p:spTgt spid="28"/>
                                        </p:tgtEl>
                                        <p:attrNameLst>
                                          <p:attrName>ppt_y</p:attrName>
                                        </p:attrNameLst>
                                      </p:cBhvr>
                                      <p:tavLst>
                                        <p:tav tm="0">
                                          <p:val>
                                            <p:strVal val="1+#ppt_h/2"/>
                                          </p:val>
                                        </p:tav>
                                        <p:tav tm="100000">
                                          <p:val>
                                            <p:strVal val="#ppt_y"/>
                                          </p:val>
                                        </p:tav>
                                      </p:tavLst>
                                    </p:anim>
                                  </p:childTnLst>
                                </p:cTn>
                              </p:par>
                            </p:childTnLst>
                          </p:cTn>
                        </p:par>
                        <p:par>
                          <p:cTn id="9" fill="hold">
                            <p:stCondLst>
                              <p:cond delay="1000"/>
                            </p:stCondLst>
                            <p:childTnLst>
                              <p:par>
                                <p:cTn id="10" presetID="10" presetClass="entr" presetSubtype="0" fill="hold" grpId="0" nodeType="after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7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11" grpId="0">
        <p:tmplLst>
          <p:tmpl>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750"/>
                        <p:tgtEl>
                          <p:spTgt spid="11"/>
                        </p:tgtEl>
                      </p:cBhvr>
                    </p:animEffect>
                  </p:childTnLst>
                </p:cTn>
              </p:par>
            </p:tnLst>
          </p:tmpl>
        </p:tmplLst>
      </p:bldP>
    </p:bldLst>
  </p:timing>
  <p:hf hdr="0" dt="0"/>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grpSp>
        <p:nvGrpSpPr>
          <p:cNvPr id="149" name="INSTRUCTION">
            <a:extLst>
              <a:ext uri="{FF2B5EF4-FFF2-40B4-BE49-F238E27FC236}">
                <a16:creationId xmlns:a16="http://schemas.microsoft.com/office/drawing/2014/main" id="{4B44E126-2A7B-45E4-A665-F095E3A8F19E}"/>
              </a:ext>
            </a:extLst>
          </p:cNvPr>
          <p:cNvGrpSpPr/>
          <p:nvPr userDrawn="1"/>
        </p:nvGrpSpPr>
        <p:grpSpPr>
          <a:xfrm>
            <a:off x="12377595" y="0"/>
            <a:ext cx="3693386" cy="6261886"/>
            <a:chOff x="-3786437" y="0"/>
            <a:chExt cx="3693386" cy="6261886"/>
          </a:xfrm>
        </p:grpSpPr>
        <p:sp>
          <p:nvSpPr>
            <p:cNvPr id="150" name="Rechthoek 149">
              <a:extLst>
                <a:ext uri="{FF2B5EF4-FFF2-40B4-BE49-F238E27FC236}">
                  <a16:creationId xmlns:a16="http://schemas.microsoft.com/office/drawing/2014/main" id="{996F99FA-4C16-46FF-B1AD-0ABCF3C64D21}"/>
                </a:ext>
              </a:extLst>
            </p:cNvPr>
            <p:cNvSpPr/>
            <p:nvPr userDrawn="1"/>
          </p:nvSpPr>
          <p:spPr>
            <a:xfrm>
              <a:off x="-3786165" y="0"/>
              <a:ext cx="3593091" cy="5527343"/>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Insert/edit A Video</a:t>
              </a:r>
            </a:p>
          </p:txBody>
        </p:sp>
        <p:sp>
          <p:nvSpPr>
            <p:cNvPr id="151" name="Rechthoek 150">
              <a:extLst>
                <a:ext uri="{FF2B5EF4-FFF2-40B4-BE49-F238E27FC236}">
                  <a16:creationId xmlns:a16="http://schemas.microsoft.com/office/drawing/2014/main" id="{CA72301A-A48C-4D9D-9C93-0D33570309B2}"/>
                </a:ext>
              </a:extLst>
            </p:cNvPr>
            <p:cNvSpPr/>
            <p:nvPr userDrawn="1"/>
          </p:nvSpPr>
          <p:spPr>
            <a:xfrm>
              <a:off x="-3786437" y="5433886"/>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1200" b="1" cap="all" baseline="0" noProof="0">
                  <a:solidFill>
                    <a:srgbClr val="211F26"/>
                  </a:solidFill>
                  <a:latin typeface="Calibri" panose="020F0502020204030204" pitchFamily="34" charset="0"/>
                  <a:cs typeface="Calibri" panose="020F0502020204030204" pitchFamily="34" charset="0"/>
                </a:rPr>
                <a:t>Want to know more?</a:t>
              </a:r>
              <a:br>
                <a:rPr lang="en-GB" sz="1200" cap="all"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Go to the instruction slide </a:t>
              </a:r>
              <a:r>
                <a:rPr lang="en-GB" sz="1200" b="1" cap="none" baseline="0" noProof="0">
                  <a:solidFill>
                    <a:srgbClr val="211F26"/>
                  </a:solidFill>
                  <a:latin typeface="Calibri" panose="020F0502020204030204" pitchFamily="34" charset="0"/>
                  <a:cs typeface="Calibri" panose="020F0502020204030204" pitchFamily="34" charset="0"/>
                </a:rPr>
                <a:t>‘VIDEO INSTRUCTIONS’</a:t>
              </a:r>
              <a:r>
                <a:rPr lang="en-GB" sz="1200" cap="none" baseline="0" noProof="0">
                  <a:solidFill>
                    <a:srgbClr val="211F26"/>
                  </a:solidFill>
                  <a:latin typeface="Calibri" panose="020F0502020204030204" pitchFamily="34" charset="0"/>
                  <a:cs typeface="Calibri" panose="020F0502020204030204" pitchFamily="34" charset="0"/>
                </a:rPr>
                <a:t>.</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You’ll find it at the beginning of the presentation</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or insert it via </a:t>
              </a:r>
              <a:r>
                <a:rPr lang="en-GB" sz="1200" i="1" cap="none" baseline="0" noProof="0">
                  <a:solidFill>
                    <a:srgbClr val="211F26"/>
                  </a:solidFill>
                  <a:latin typeface="Calibri" panose="020F0502020204030204" pitchFamily="34" charset="0"/>
                  <a:cs typeface="Calibri" panose="020F0502020204030204" pitchFamily="34" charset="0"/>
                </a:rPr>
                <a:t>‘Home’</a:t>
              </a:r>
              <a:r>
                <a:rPr lang="en-GB" sz="1200" cap="none" baseline="0" noProof="0">
                  <a:solidFill>
                    <a:srgbClr val="211F26"/>
                  </a:solidFill>
                  <a:latin typeface="Calibri" panose="020F0502020204030204" pitchFamily="34" charset="0"/>
                  <a:cs typeface="Calibri" panose="020F0502020204030204" pitchFamily="34" charset="0"/>
                </a:rPr>
                <a:t> &gt; </a:t>
              </a:r>
              <a:r>
                <a:rPr lang="en-GB" sz="1200" i="1" cap="none" baseline="0" noProof="0">
                  <a:solidFill>
                    <a:srgbClr val="211F26"/>
                  </a:solidFill>
                  <a:latin typeface="Calibri" panose="020F0502020204030204" pitchFamily="34" charset="0"/>
                  <a:cs typeface="Calibri" panose="020F0502020204030204" pitchFamily="34" charset="0"/>
                </a:rPr>
                <a:t>‘New Slide’.</a:t>
              </a:r>
            </a:p>
          </p:txBody>
        </p:sp>
        <p:sp>
          <p:nvSpPr>
            <p:cNvPr id="152" name="Ovaal 151">
              <a:extLst>
                <a:ext uri="{FF2B5EF4-FFF2-40B4-BE49-F238E27FC236}">
                  <a16:creationId xmlns:a16="http://schemas.microsoft.com/office/drawing/2014/main" id="{60F5B86B-6F53-47ED-8E69-13A26DAD6A2B}"/>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153" name="Rechthoek 152">
              <a:extLst>
                <a:ext uri="{FF2B5EF4-FFF2-40B4-BE49-F238E27FC236}">
                  <a16:creationId xmlns:a16="http://schemas.microsoft.com/office/drawing/2014/main" id="{2F1219B8-C30A-44FF-9A25-882A80E178BF}"/>
                </a:ext>
              </a:extLst>
            </p:cNvPr>
            <p:cNvSpPr/>
            <p:nvPr userDrawn="1"/>
          </p:nvSpPr>
          <p:spPr>
            <a:xfrm>
              <a:off x="-3319415" y="465324"/>
              <a:ext cx="2944682"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If necessary, delete the existing video</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by using the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‘Backspace key’</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pictogram to insert a new video</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1"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(see example below)</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154" name="Ovaal 153">
              <a:extLst>
                <a:ext uri="{FF2B5EF4-FFF2-40B4-BE49-F238E27FC236}">
                  <a16:creationId xmlns:a16="http://schemas.microsoft.com/office/drawing/2014/main" id="{739DA08F-0762-4F9E-B353-E95A008EBB3C}"/>
                </a:ext>
              </a:extLst>
            </p:cNvPr>
            <p:cNvSpPr/>
            <p:nvPr userDrawn="1"/>
          </p:nvSpPr>
          <p:spPr>
            <a:xfrm>
              <a:off x="-3603587" y="172970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155" name="Rechthoek 154">
              <a:extLst>
                <a:ext uri="{FF2B5EF4-FFF2-40B4-BE49-F238E27FC236}">
                  <a16:creationId xmlns:a16="http://schemas.microsoft.com/office/drawing/2014/main" id="{89A27957-351C-4309-BA08-BBBA011FDBBD}"/>
                </a:ext>
              </a:extLst>
            </p:cNvPr>
            <p:cNvSpPr/>
            <p:nvPr userDrawn="1"/>
          </p:nvSpPr>
          <p:spPr>
            <a:xfrm>
              <a:off x="-3319415" y="1729710"/>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Select the preferred video</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and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156" name="Groep 155">
              <a:extLst>
                <a:ext uri="{FF2B5EF4-FFF2-40B4-BE49-F238E27FC236}">
                  <a16:creationId xmlns:a16="http://schemas.microsoft.com/office/drawing/2014/main" id="{6AF3CD97-7561-4CB1-888F-BB03E0F2147C}"/>
                </a:ext>
              </a:extLst>
            </p:cNvPr>
            <p:cNvGrpSpPr/>
            <p:nvPr userDrawn="1"/>
          </p:nvGrpSpPr>
          <p:grpSpPr>
            <a:xfrm>
              <a:off x="-3311319" y="2164285"/>
              <a:ext cx="825500" cy="209550"/>
              <a:chOff x="13504624" y="2482850"/>
              <a:chExt cx="825500" cy="209550"/>
            </a:xfrm>
          </p:grpSpPr>
          <p:sp>
            <p:nvSpPr>
              <p:cNvPr id="200" name="Rechthoek 199">
                <a:extLst>
                  <a:ext uri="{FF2B5EF4-FFF2-40B4-BE49-F238E27FC236}">
                    <a16:creationId xmlns:a16="http://schemas.microsoft.com/office/drawing/2014/main" id="{23709DE3-3EF4-47F0-A9F0-1A89D1AC8589}"/>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288000" bIns="0" numCol="1" spcCol="0" rtlCol="0" fromWordArt="0" anchor="ctr" anchorCtr="0" forceAA="0" compatLnSpc="1">
                <a:prstTxWarp prst="textNoShape">
                  <a:avLst/>
                </a:prstTxWarp>
                <a:noAutofit/>
              </a:bodyPr>
              <a:lstStyle/>
              <a:p>
                <a:pPr lvl="0" algn="ctr">
                  <a:lnSpc>
                    <a:spcPct val="90000"/>
                  </a:lnSpc>
                  <a:spcBef>
                    <a:spcPts val="600"/>
                  </a:spcBef>
                  <a:spcAft>
                    <a:spcPts val="600"/>
                  </a:spcAft>
                </a:pPr>
                <a:r>
                  <a:rPr lang="en-GB" sz="900" b="0" noProof="0">
                    <a:solidFill>
                      <a:srgbClr val="211F26"/>
                    </a:solidFill>
                    <a:latin typeface="Calibri" panose="020F0502020204030204" pitchFamily="34" charset="0"/>
                    <a:cs typeface="Calibri" panose="020F0502020204030204" pitchFamily="34" charset="0"/>
                  </a:rPr>
                  <a:t>Insert</a:t>
                </a:r>
              </a:p>
            </p:txBody>
          </p:sp>
          <p:cxnSp>
            <p:nvCxnSpPr>
              <p:cNvPr id="201" name="Rechte verbindingslijn 200">
                <a:extLst>
                  <a:ext uri="{FF2B5EF4-FFF2-40B4-BE49-F238E27FC236}">
                    <a16:creationId xmlns:a16="http://schemas.microsoft.com/office/drawing/2014/main" id="{DD977F8C-144D-4D28-9D92-14C31EC38F58}"/>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202" name="Gelijkbenige driehoek 201">
                <a:extLst>
                  <a:ext uri="{FF2B5EF4-FFF2-40B4-BE49-F238E27FC236}">
                    <a16:creationId xmlns:a16="http://schemas.microsoft.com/office/drawing/2014/main" id="{D0CFB842-DC46-4477-8D57-8E8C813338FA}"/>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900" b="1" noProof="0">
                  <a:solidFill>
                    <a:srgbClr val="211F26"/>
                  </a:solidFill>
                  <a:latin typeface="Calibri" panose="020F0502020204030204" pitchFamily="34" charset="0"/>
                  <a:cs typeface="Calibri" panose="020F0502020204030204" pitchFamily="34" charset="0"/>
                </a:endParaRPr>
              </a:p>
            </p:txBody>
          </p:sp>
        </p:grpSp>
        <p:sp>
          <p:nvSpPr>
            <p:cNvPr id="157" name="Ovaal 156">
              <a:extLst>
                <a:ext uri="{FF2B5EF4-FFF2-40B4-BE49-F238E27FC236}">
                  <a16:creationId xmlns:a16="http://schemas.microsoft.com/office/drawing/2014/main" id="{2CED4C8F-F323-41B8-ADF7-149E3ED64CA7}"/>
                </a:ext>
              </a:extLst>
            </p:cNvPr>
            <p:cNvSpPr/>
            <p:nvPr userDrawn="1"/>
          </p:nvSpPr>
          <p:spPr>
            <a:xfrm>
              <a:off x="-3603587" y="255335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158" name="Rechthoek 157">
              <a:extLst>
                <a:ext uri="{FF2B5EF4-FFF2-40B4-BE49-F238E27FC236}">
                  <a16:creationId xmlns:a16="http://schemas.microsoft.com/office/drawing/2014/main" id="{68E3AED7-154B-40C0-A499-CDFD2DE68175}"/>
                </a:ext>
              </a:extLst>
            </p:cNvPr>
            <p:cNvSpPr/>
            <p:nvPr userDrawn="1"/>
          </p:nvSpPr>
          <p:spPr>
            <a:xfrm>
              <a:off x="-3319415" y="2553360"/>
              <a:ext cx="2944682" cy="32768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with the right mouse button on the video and choose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‘Send to back’</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159" name="Ovaal 158">
              <a:extLst>
                <a:ext uri="{FF2B5EF4-FFF2-40B4-BE49-F238E27FC236}">
                  <a16:creationId xmlns:a16="http://schemas.microsoft.com/office/drawing/2014/main" id="{8CBCF45C-B312-4720-86E7-AD3EDD58063C}"/>
                </a:ext>
              </a:extLst>
            </p:cNvPr>
            <p:cNvSpPr/>
            <p:nvPr userDrawn="1"/>
          </p:nvSpPr>
          <p:spPr>
            <a:xfrm>
              <a:off x="-3603587" y="3744237"/>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4</a:t>
              </a:r>
            </a:p>
          </p:txBody>
        </p:sp>
        <p:sp>
          <p:nvSpPr>
            <p:cNvPr id="160" name="Rechthoek 159">
              <a:extLst>
                <a:ext uri="{FF2B5EF4-FFF2-40B4-BE49-F238E27FC236}">
                  <a16:creationId xmlns:a16="http://schemas.microsoft.com/office/drawing/2014/main" id="{A8AE6217-940F-4BBE-9902-552C39401D27}"/>
                </a:ext>
              </a:extLst>
            </p:cNvPr>
            <p:cNvSpPr/>
            <p:nvPr userDrawn="1"/>
          </p:nvSpPr>
          <p:spPr>
            <a:xfrm>
              <a:off x="-3319415" y="3744238"/>
              <a:ext cx="2944682" cy="78681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To scale or drag the video, go to the tab</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‘Video Tools - Format’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button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‘Crop’</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Scale the video itself with</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spheres and scale the video frame with the brackets.</a:t>
              </a:r>
            </a:p>
          </p:txBody>
        </p:sp>
        <p:grpSp>
          <p:nvGrpSpPr>
            <p:cNvPr id="161" name="Groep 160">
              <a:extLst>
                <a:ext uri="{FF2B5EF4-FFF2-40B4-BE49-F238E27FC236}">
                  <a16:creationId xmlns:a16="http://schemas.microsoft.com/office/drawing/2014/main" id="{FF2E9847-AF34-47F8-AC39-13E83FC1533D}"/>
                </a:ext>
              </a:extLst>
            </p:cNvPr>
            <p:cNvGrpSpPr/>
            <p:nvPr userDrawn="1"/>
          </p:nvGrpSpPr>
          <p:grpSpPr>
            <a:xfrm>
              <a:off x="-3447286" y="4645990"/>
              <a:ext cx="622283" cy="612919"/>
              <a:chOff x="12617641" y="3403239"/>
              <a:chExt cx="752963" cy="741634"/>
            </a:xfrm>
          </p:grpSpPr>
          <p:grpSp>
            <p:nvGrpSpPr>
              <p:cNvPr id="184" name="Groep 183">
                <a:extLst>
                  <a:ext uri="{FF2B5EF4-FFF2-40B4-BE49-F238E27FC236}">
                    <a16:creationId xmlns:a16="http://schemas.microsoft.com/office/drawing/2014/main" id="{D73BFB5C-722F-4391-B139-35B4FE792945}"/>
                  </a:ext>
                </a:extLst>
              </p:cNvPr>
              <p:cNvGrpSpPr/>
              <p:nvPr userDrawn="1"/>
            </p:nvGrpSpPr>
            <p:grpSpPr>
              <a:xfrm>
                <a:off x="12771550" y="3403239"/>
                <a:ext cx="467156" cy="448491"/>
                <a:chOff x="12782177" y="3403239"/>
                <a:chExt cx="467156" cy="448491"/>
              </a:xfrm>
            </p:grpSpPr>
            <p:grpSp>
              <p:nvGrpSpPr>
                <p:cNvPr id="187" name="Groep 186">
                  <a:extLst>
                    <a:ext uri="{FF2B5EF4-FFF2-40B4-BE49-F238E27FC236}">
                      <a16:creationId xmlns:a16="http://schemas.microsoft.com/office/drawing/2014/main" id="{113A3093-21BA-4B07-B674-36ED71BEA993}"/>
                    </a:ext>
                  </a:extLst>
                </p:cNvPr>
                <p:cNvGrpSpPr/>
                <p:nvPr userDrawn="1"/>
              </p:nvGrpSpPr>
              <p:grpSpPr>
                <a:xfrm>
                  <a:off x="12782177" y="3403239"/>
                  <a:ext cx="412972" cy="396132"/>
                  <a:chOff x="13554906" y="3320109"/>
                  <a:chExt cx="443912" cy="425811"/>
                </a:xfrm>
              </p:grpSpPr>
              <p:grpSp>
                <p:nvGrpSpPr>
                  <p:cNvPr id="194" name="Groep 193">
                    <a:extLst>
                      <a:ext uri="{FF2B5EF4-FFF2-40B4-BE49-F238E27FC236}">
                        <a16:creationId xmlns:a16="http://schemas.microsoft.com/office/drawing/2014/main" id="{78E223DE-01C2-45E8-A3AC-C10CC84300EB}"/>
                      </a:ext>
                    </a:extLst>
                  </p:cNvPr>
                  <p:cNvGrpSpPr/>
                  <p:nvPr userDrawn="1"/>
                </p:nvGrpSpPr>
                <p:grpSpPr>
                  <a:xfrm>
                    <a:off x="13554906" y="3320109"/>
                    <a:ext cx="443912" cy="425811"/>
                    <a:chOff x="12909684" y="1276143"/>
                    <a:chExt cx="443912" cy="425811"/>
                  </a:xfrm>
                </p:grpSpPr>
                <p:sp>
                  <p:nvSpPr>
                    <p:cNvPr id="197" name="Rechthoek 196">
                      <a:extLst>
                        <a:ext uri="{FF2B5EF4-FFF2-40B4-BE49-F238E27FC236}">
                          <a16:creationId xmlns:a16="http://schemas.microsoft.com/office/drawing/2014/main" id="{7FB11112-FAAA-449A-B95B-37EE4131C690}"/>
                        </a:ext>
                      </a:extLst>
                    </p:cNvPr>
                    <p:cNvSpPr/>
                    <p:nvPr userDrawn="1"/>
                  </p:nvSpPr>
                  <p:spPr>
                    <a:xfrm>
                      <a:off x="12909684"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198" name="Rechthoek 197">
                      <a:extLst>
                        <a:ext uri="{FF2B5EF4-FFF2-40B4-BE49-F238E27FC236}">
                          <a16:creationId xmlns:a16="http://schemas.microsoft.com/office/drawing/2014/main" id="{A97E3653-BD5C-4150-944D-0B709513EF93}"/>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199" name="Ovaal 198">
                      <a:extLst>
                        <a:ext uri="{FF2B5EF4-FFF2-40B4-BE49-F238E27FC236}">
                          <a16:creationId xmlns:a16="http://schemas.microsoft.com/office/drawing/2014/main" id="{4C596BB7-4D6E-4B0A-9FC4-CAF47FA6B950}"/>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pic>
                <p:nvPicPr>
                  <p:cNvPr id="195" name="Afbeelding 194">
                    <a:extLst>
                      <a:ext uri="{FF2B5EF4-FFF2-40B4-BE49-F238E27FC236}">
                        <a16:creationId xmlns:a16="http://schemas.microsoft.com/office/drawing/2014/main" id="{EEC63007-7674-48D0-B85C-121308F6430E}"/>
                      </a:ext>
                    </a:extLst>
                  </p:cNvPr>
                  <p:cNvPicPr>
                    <a:picLocks noChangeAspect="1"/>
                  </p:cNvPicPr>
                  <p:nvPr userDrawn="1"/>
                </p:nvPicPr>
                <p:blipFill>
                  <a:blip r:embed="rId2">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Lst>
                  </a:blip>
                  <a:stretch>
                    <a:fillRect/>
                  </a:stretch>
                </p:blipFill>
                <p:spPr>
                  <a:xfrm>
                    <a:off x="13567296" y="3424992"/>
                    <a:ext cx="173367" cy="140220"/>
                  </a:xfrm>
                  <a:prstGeom prst="rect">
                    <a:avLst/>
                  </a:prstGeom>
                </p:spPr>
              </p:pic>
              <p:pic>
                <p:nvPicPr>
                  <p:cNvPr id="196" name="Afbeelding 195">
                    <a:extLst>
                      <a:ext uri="{FF2B5EF4-FFF2-40B4-BE49-F238E27FC236}">
                        <a16:creationId xmlns:a16="http://schemas.microsoft.com/office/drawing/2014/main" id="{C0D7EE3B-1443-4BDF-B2DD-1ED0AEE4346B}"/>
                      </a:ext>
                    </a:extLst>
                  </p:cNvPr>
                  <p:cNvPicPr>
                    <a:picLocks noChangeAspect="1"/>
                  </p:cNvPicPr>
                  <p:nvPr userDrawn="1"/>
                </p:nvPicPr>
                <p:blipFill>
                  <a:blip r:embed="rId2">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Lst>
                  </a:blip>
                  <a:stretch>
                    <a:fillRect/>
                  </a:stretch>
                </p:blipFill>
                <p:spPr>
                  <a:xfrm flipH="1">
                    <a:off x="13635599" y="3453788"/>
                    <a:ext cx="173367" cy="111424"/>
                  </a:xfrm>
                  <a:prstGeom prst="rect">
                    <a:avLst/>
                  </a:prstGeom>
                </p:spPr>
              </p:pic>
            </p:grpSp>
            <p:grpSp>
              <p:nvGrpSpPr>
                <p:cNvPr id="188" name="Groep 187">
                  <a:extLst>
                    <a:ext uri="{FF2B5EF4-FFF2-40B4-BE49-F238E27FC236}">
                      <a16:creationId xmlns:a16="http://schemas.microsoft.com/office/drawing/2014/main" id="{39971AB2-DAD4-408F-91ED-CADE53FBEE93}"/>
                    </a:ext>
                  </a:extLst>
                </p:cNvPr>
                <p:cNvGrpSpPr/>
                <p:nvPr userDrawn="1"/>
              </p:nvGrpSpPr>
              <p:grpSpPr>
                <a:xfrm>
                  <a:off x="13103513" y="3705268"/>
                  <a:ext cx="145820" cy="146462"/>
                  <a:chOff x="13096169" y="3602278"/>
                  <a:chExt cx="145820" cy="146462"/>
                </a:xfrm>
              </p:grpSpPr>
              <p:sp>
                <p:nvSpPr>
                  <p:cNvPr id="192" name="Rechthoek 191">
                    <a:extLst>
                      <a:ext uri="{FF2B5EF4-FFF2-40B4-BE49-F238E27FC236}">
                        <a16:creationId xmlns:a16="http://schemas.microsoft.com/office/drawing/2014/main" id="{BC088574-67E9-4552-AE26-C4DF67C56504}"/>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193" name="Rechthoek 192">
                    <a:extLst>
                      <a:ext uri="{FF2B5EF4-FFF2-40B4-BE49-F238E27FC236}">
                        <a16:creationId xmlns:a16="http://schemas.microsoft.com/office/drawing/2014/main" id="{A4941225-0E27-411B-BA9D-DF7A1624FE5D}"/>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189" name="Groep 188">
                  <a:extLst>
                    <a:ext uri="{FF2B5EF4-FFF2-40B4-BE49-F238E27FC236}">
                      <a16:creationId xmlns:a16="http://schemas.microsoft.com/office/drawing/2014/main" id="{23A585EA-1EC0-4367-8240-7627293A7904}"/>
                    </a:ext>
                  </a:extLst>
                </p:cNvPr>
                <p:cNvGrpSpPr/>
                <p:nvPr userDrawn="1"/>
              </p:nvGrpSpPr>
              <p:grpSpPr>
                <a:xfrm rot="10800000">
                  <a:off x="13061402" y="3665637"/>
                  <a:ext cx="145820" cy="146462"/>
                  <a:chOff x="13096169" y="3602278"/>
                  <a:chExt cx="145820" cy="146462"/>
                </a:xfrm>
              </p:grpSpPr>
              <p:sp>
                <p:nvSpPr>
                  <p:cNvPr id="190" name="Rechthoek 189">
                    <a:extLst>
                      <a:ext uri="{FF2B5EF4-FFF2-40B4-BE49-F238E27FC236}">
                        <a16:creationId xmlns:a16="http://schemas.microsoft.com/office/drawing/2014/main" id="{2A173CBE-B731-41D9-B766-5A496CF3BA04}"/>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191" name="Rechthoek 190">
                    <a:extLst>
                      <a:ext uri="{FF2B5EF4-FFF2-40B4-BE49-F238E27FC236}">
                        <a16:creationId xmlns:a16="http://schemas.microsoft.com/office/drawing/2014/main" id="{85AC3293-0D81-49C7-8944-FBE59606A314}"/>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sp>
            <p:nvSpPr>
              <p:cNvPr id="185" name="Rechthoek 184">
                <a:extLst>
                  <a:ext uri="{FF2B5EF4-FFF2-40B4-BE49-F238E27FC236}">
                    <a16:creationId xmlns:a16="http://schemas.microsoft.com/office/drawing/2014/main" id="{FD229A84-10DE-4E8A-838E-10D58846836F}"/>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en-GB" sz="900" b="0" noProof="0">
                    <a:solidFill>
                      <a:srgbClr val="211F26"/>
                    </a:solidFill>
                    <a:latin typeface="Calibri" panose="020F0502020204030204" pitchFamily="34" charset="0"/>
                    <a:cs typeface="Calibri" panose="020F0502020204030204" pitchFamily="34" charset="0"/>
                  </a:rPr>
                  <a:t>Crop</a:t>
                </a:r>
              </a:p>
            </p:txBody>
          </p:sp>
          <p:sp>
            <p:nvSpPr>
              <p:cNvPr id="186" name="Gelijkbenige driehoek 185">
                <a:extLst>
                  <a:ext uri="{FF2B5EF4-FFF2-40B4-BE49-F238E27FC236}">
                    <a16:creationId xmlns:a16="http://schemas.microsoft.com/office/drawing/2014/main" id="{3488CB35-67D1-4332-8ECC-80C48E2A145E}"/>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162" name="Groep 161">
              <a:extLst>
                <a:ext uri="{FF2B5EF4-FFF2-40B4-BE49-F238E27FC236}">
                  <a16:creationId xmlns:a16="http://schemas.microsoft.com/office/drawing/2014/main" id="{5DA27014-4F53-411A-ABE5-36B89117C314}"/>
                </a:ext>
              </a:extLst>
            </p:cNvPr>
            <p:cNvGrpSpPr/>
            <p:nvPr userDrawn="1"/>
          </p:nvGrpSpPr>
          <p:grpSpPr>
            <a:xfrm>
              <a:off x="-3314821" y="2981448"/>
              <a:ext cx="1558053" cy="563933"/>
              <a:chOff x="-3314821" y="2981448"/>
              <a:chExt cx="1558053" cy="563933"/>
            </a:xfrm>
          </p:grpSpPr>
          <p:sp>
            <p:nvSpPr>
              <p:cNvPr id="170" name="Rechthoek 169">
                <a:extLst>
                  <a:ext uri="{FF2B5EF4-FFF2-40B4-BE49-F238E27FC236}">
                    <a16:creationId xmlns:a16="http://schemas.microsoft.com/office/drawing/2014/main" id="{3BB58E03-59DA-4FF3-8251-34E766C871AA}"/>
                  </a:ext>
                </a:extLst>
              </p:cNvPr>
              <p:cNvSpPr/>
              <p:nvPr userDrawn="1"/>
            </p:nvSpPr>
            <p:spPr>
              <a:xfrm>
                <a:off x="-3314821" y="2981448"/>
                <a:ext cx="1558053" cy="504851"/>
              </a:xfrm>
              <a:prstGeom prst="rect">
                <a:avLst/>
              </a:prstGeom>
              <a:solidFill>
                <a:srgbClr val="FFFFFF"/>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171" name="Rechthoek 170">
                <a:extLst>
                  <a:ext uri="{FF2B5EF4-FFF2-40B4-BE49-F238E27FC236}">
                    <a16:creationId xmlns:a16="http://schemas.microsoft.com/office/drawing/2014/main" id="{3E000A5F-3CD0-42F6-B54F-20A6B5EECAEB}"/>
                  </a:ext>
                </a:extLst>
              </p:cNvPr>
              <p:cNvSpPr/>
              <p:nvPr userDrawn="1"/>
            </p:nvSpPr>
            <p:spPr>
              <a:xfrm>
                <a:off x="-3304719" y="3235173"/>
                <a:ext cx="1540313" cy="246608"/>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172" name="Tekstvak 171">
                <a:extLst>
                  <a:ext uri="{FF2B5EF4-FFF2-40B4-BE49-F238E27FC236}">
                    <a16:creationId xmlns:a16="http://schemas.microsoft.com/office/drawing/2014/main" id="{EAFDC730-D0F6-453A-A048-4F4368D39FE5}"/>
                  </a:ext>
                </a:extLst>
              </p:cNvPr>
              <p:cNvSpPr txBox="1"/>
              <p:nvPr userDrawn="1"/>
            </p:nvSpPr>
            <p:spPr>
              <a:xfrm>
                <a:off x="-3069820" y="3038892"/>
                <a:ext cx="1089248" cy="137495"/>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a:solidFill>
                      <a:srgbClr val="211F26"/>
                    </a:solidFill>
                    <a:latin typeface="Calibri" panose="020F0502020204030204" pitchFamily="34" charset="0"/>
                    <a:ea typeface="+mn-ea"/>
                    <a:cs typeface="Calibri" panose="020F0502020204030204" pitchFamily="34" charset="0"/>
                  </a:rPr>
                  <a:t>Send to front</a:t>
                </a:r>
              </a:p>
            </p:txBody>
          </p:sp>
          <p:sp>
            <p:nvSpPr>
              <p:cNvPr id="173" name="Tekstvak 172">
                <a:extLst>
                  <a:ext uri="{FF2B5EF4-FFF2-40B4-BE49-F238E27FC236}">
                    <a16:creationId xmlns:a16="http://schemas.microsoft.com/office/drawing/2014/main" id="{D5A0CA9F-E7E7-4D11-8F8B-BC7FD7CB9749}"/>
                  </a:ext>
                </a:extLst>
              </p:cNvPr>
              <p:cNvSpPr txBox="1"/>
              <p:nvPr userDrawn="1"/>
            </p:nvSpPr>
            <p:spPr>
              <a:xfrm>
                <a:off x="-3069820" y="3295269"/>
                <a:ext cx="1098515"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a:solidFill>
                      <a:srgbClr val="211F26"/>
                    </a:solidFill>
                    <a:latin typeface="Calibri" panose="020F0502020204030204" pitchFamily="34" charset="0"/>
                    <a:ea typeface="+mn-ea"/>
                    <a:cs typeface="Calibri" panose="020F0502020204030204" pitchFamily="34" charset="0"/>
                  </a:rPr>
                  <a:t>Send to back</a:t>
                </a:r>
              </a:p>
            </p:txBody>
          </p:sp>
          <p:sp>
            <p:nvSpPr>
              <p:cNvPr id="174" name="Vrije vorm: vorm 173">
                <a:extLst>
                  <a:ext uri="{FF2B5EF4-FFF2-40B4-BE49-F238E27FC236}">
                    <a16:creationId xmlns:a16="http://schemas.microsoft.com/office/drawing/2014/main" id="{49BB40FD-BA3D-4F2D-AF87-C02B24A5212E}"/>
                  </a:ext>
                </a:extLst>
              </p:cNvPr>
              <p:cNvSpPr/>
              <p:nvPr userDrawn="1"/>
            </p:nvSpPr>
            <p:spPr>
              <a:xfrm>
                <a:off x="-2051274" y="3365381"/>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175" name="Gelijkbenige driehoek 174">
                <a:extLst>
                  <a:ext uri="{FF2B5EF4-FFF2-40B4-BE49-F238E27FC236}">
                    <a16:creationId xmlns:a16="http://schemas.microsoft.com/office/drawing/2014/main" id="{EFED8CF2-4214-457D-8389-934905595403}"/>
                  </a:ext>
                </a:extLst>
              </p:cNvPr>
              <p:cNvSpPr/>
              <p:nvPr userDrawn="1"/>
            </p:nvSpPr>
            <p:spPr>
              <a:xfrm rot="5400000">
                <a:off x="-1900674" y="3332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nvGrpSpPr>
              <p:cNvPr id="176" name="Groep 175">
                <a:extLst>
                  <a:ext uri="{FF2B5EF4-FFF2-40B4-BE49-F238E27FC236}">
                    <a16:creationId xmlns:a16="http://schemas.microsoft.com/office/drawing/2014/main" id="{65C6F0EF-BF19-49C6-901E-D92C237151F5}"/>
                  </a:ext>
                </a:extLst>
              </p:cNvPr>
              <p:cNvGrpSpPr/>
              <p:nvPr userDrawn="1"/>
            </p:nvGrpSpPr>
            <p:grpSpPr>
              <a:xfrm>
                <a:off x="-3257052" y="3032066"/>
                <a:ext cx="182309" cy="163794"/>
                <a:chOff x="12832541" y="3162395"/>
                <a:chExt cx="219532" cy="197236"/>
              </a:xfrm>
            </p:grpSpPr>
            <p:sp>
              <p:nvSpPr>
                <p:cNvPr id="181" name="Rechthoek 180">
                  <a:extLst>
                    <a:ext uri="{FF2B5EF4-FFF2-40B4-BE49-F238E27FC236}">
                      <a16:creationId xmlns:a16="http://schemas.microsoft.com/office/drawing/2014/main" id="{CAA93AF2-CB36-4971-99B3-DFA3D6845B5B}"/>
                    </a:ext>
                  </a:extLst>
                </p:cNvPr>
                <p:cNvSpPr/>
                <p:nvPr userDrawn="1"/>
              </p:nvSpPr>
              <p:spPr>
                <a:xfrm>
                  <a:off x="12832541" y="3162395"/>
                  <a:ext cx="81487" cy="81487"/>
                </a:xfrm>
                <a:prstGeom prst="rect">
                  <a:avLst/>
                </a:prstGeom>
                <a:solidFill>
                  <a:schemeClr val="bg1"/>
                </a:solidFill>
                <a:ln w="12700">
                  <a:solidFill>
                    <a:srgbClr val="8484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182" name="Rechthoek 181">
                  <a:extLst>
                    <a:ext uri="{FF2B5EF4-FFF2-40B4-BE49-F238E27FC236}">
                      <a16:creationId xmlns:a16="http://schemas.microsoft.com/office/drawing/2014/main" id="{2A632C4E-4B40-4F7F-8A7A-C8A4B4FF0F69}"/>
                    </a:ext>
                  </a:extLst>
                </p:cNvPr>
                <p:cNvSpPr/>
                <p:nvPr userDrawn="1"/>
              </p:nvSpPr>
              <p:spPr>
                <a:xfrm>
                  <a:off x="12970586" y="3278144"/>
                  <a:ext cx="81487" cy="81487"/>
                </a:xfrm>
                <a:prstGeom prst="rect">
                  <a:avLst/>
                </a:prstGeom>
                <a:solidFill>
                  <a:schemeClr val="bg1"/>
                </a:solidFill>
                <a:ln w="12700">
                  <a:solidFill>
                    <a:srgbClr val="8484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183" name="Rechthoek 182">
                  <a:extLst>
                    <a:ext uri="{FF2B5EF4-FFF2-40B4-BE49-F238E27FC236}">
                      <a16:creationId xmlns:a16="http://schemas.microsoft.com/office/drawing/2014/main" id="{E1AFF178-1F64-4BEF-8827-367B8CF50B9C}"/>
                    </a:ext>
                  </a:extLst>
                </p:cNvPr>
                <p:cNvSpPr/>
                <p:nvPr userDrawn="1"/>
              </p:nvSpPr>
              <p:spPr>
                <a:xfrm>
                  <a:off x="12873284" y="3191991"/>
                  <a:ext cx="138045" cy="138044"/>
                </a:xfrm>
                <a:prstGeom prst="rect">
                  <a:avLst/>
                </a:prstGeom>
                <a:solidFill>
                  <a:srgbClr val="EABE76"/>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grpSp>
          <p:grpSp>
            <p:nvGrpSpPr>
              <p:cNvPr id="177" name="Groep 176">
                <a:extLst>
                  <a:ext uri="{FF2B5EF4-FFF2-40B4-BE49-F238E27FC236}">
                    <a16:creationId xmlns:a16="http://schemas.microsoft.com/office/drawing/2014/main" id="{5EDF740C-EB09-4A4A-9D00-C39587620003}"/>
                  </a:ext>
                </a:extLst>
              </p:cNvPr>
              <p:cNvGrpSpPr/>
              <p:nvPr userDrawn="1"/>
            </p:nvGrpSpPr>
            <p:grpSpPr>
              <a:xfrm>
                <a:off x="-3257053" y="3276580"/>
                <a:ext cx="182309" cy="163794"/>
                <a:chOff x="12832541" y="3162395"/>
                <a:chExt cx="219532" cy="197236"/>
              </a:xfrm>
            </p:grpSpPr>
            <p:sp>
              <p:nvSpPr>
                <p:cNvPr id="178" name="Rechthoek 177">
                  <a:extLst>
                    <a:ext uri="{FF2B5EF4-FFF2-40B4-BE49-F238E27FC236}">
                      <a16:creationId xmlns:a16="http://schemas.microsoft.com/office/drawing/2014/main" id="{38F0F722-C46C-441E-849B-A1443E03B0F4}"/>
                    </a:ext>
                  </a:extLst>
                </p:cNvPr>
                <p:cNvSpPr/>
                <p:nvPr userDrawn="1"/>
              </p:nvSpPr>
              <p:spPr>
                <a:xfrm>
                  <a:off x="12873284" y="3191991"/>
                  <a:ext cx="138045" cy="138044"/>
                </a:xfrm>
                <a:prstGeom prst="rect">
                  <a:avLst/>
                </a:prstGeom>
                <a:solidFill>
                  <a:srgbClr val="EABE76"/>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179" name="Rechthoek 178">
                  <a:extLst>
                    <a:ext uri="{FF2B5EF4-FFF2-40B4-BE49-F238E27FC236}">
                      <a16:creationId xmlns:a16="http://schemas.microsoft.com/office/drawing/2014/main" id="{9AA16CE2-1EAB-41FE-842B-0395668DF1D3}"/>
                    </a:ext>
                  </a:extLst>
                </p:cNvPr>
                <p:cNvSpPr/>
                <p:nvPr userDrawn="1"/>
              </p:nvSpPr>
              <p:spPr>
                <a:xfrm>
                  <a:off x="12832541" y="3162395"/>
                  <a:ext cx="81487" cy="81487"/>
                </a:xfrm>
                <a:prstGeom prst="rect">
                  <a:avLst/>
                </a:prstGeom>
                <a:solidFill>
                  <a:schemeClr val="bg1"/>
                </a:solidFill>
                <a:ln w="12700">
                  <a:solidFill>
                    <a:srgbClr val="8484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180" name="Rechthoek 179">
                  <a:extLst>
                    <a:ext uri="{FF2B5EF4-FFF2-40B4-BE49-F238E27FC236}">
                      <a16:creationId xmlns:a16="http://schemas.microsoft.com/office/drawing/2014/main" id="{EB8F6BD0-1B94-493D-9E62-5053195A2941}"/>
                    </a:ext>
                  </a:extLst>
                </p:cNvPr>
                <p:cNvSpPr/>
                <p:nvPr userDrawn="1"/>
              </p:nvSpPr>
              <p:spPr>
                <a:xfrm>
                  <a:off x="12970586" y="3278144"/>
                  <a:ext cx="81487" cy="81487"/>
                </a:xfrm>
                <a:prstGeom prst="rect">
                  <a:avLst/>
                </a:prstGeom>
                <a:solidFill>
                  <a:schemeClr val="bg1"/>
                </a:solidFill>
                <a:ln w="12700">
                  <a:solidFill>
                    <a:srgbClr val="8484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grpSp>
        </p:grpSp>
        <p:grpSp>
          <p:nvGrpSpPr>
            <p:cNvPr id="163" name="ICOON_info">
              <a:extLst>
                <a:ext uri="{FF2B5EF4-FFF2-40B4-BE49-F238E27FC236}">
                  <a16:creationId xmlns:a16="http://schemas.microsoft.com/office/drawing/2014/main" id="{5FB0375A-A3DE-4D13-8B7E-875B7196A5A8}"/>
                </a:ext>
              </a:extLst>
            </p:cNvPr>
            <p:cNvGrpSpPr/>
            <p:nvPr userDrawn="1"/>
          </p:nvGrpSpPr>
          <p:grpSpPr>
            <a:xfrm>
              <a:off x="-376736" y="5307660"/>
              <a:ext cx="283685" cy="283685"/>
              <a:chOff x="-510741" y="5913713"/>
              <a:chExt cx="267555" cy="267555"/>
            </a:xfrm>
          </p:grpSpPr>
          <p:sp>
            <p:nvSpPr>
              <p:cNvPr id="168" name="Ovaal 167">
                <a:extLst>
                  <a:ext uri="{FF2B5EF4-FFF2-40B4-BE49-F238E27FC236}">
                    <a16:creationId xmlns:a16="http://schemas.microsoft.com/office/drawing/2014/main" id="{14A41C92-FA6A-4C6E-AA2E-EC670009CA27}"/>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169" name="Graphic 163" descr="Informatie">
                <a:extLst>
                  <a:ext uri="{FF2B5EF4-FFF2-40B4-BE49-F238E27FC236}">
                    <a16:creationId xmlns:a16="http://schemas.microsoft.com/office/drawing/2014/main" id="{12CB6624-D9B1-4FA2-A015-F23B0D7286A9}"/>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noAutofit/>
              </a:bodyPr>
              <a:lstStyle/>
              <a:p>
                <a:endParaRPr lang="en-GB" sz="2000" noProof="0">
                  <a:solidFill>
                    <a:srgbClr val="211F26"/>
                  </a:solidFill>
                  <a:latin typeface="Calibri" panose="020F0502020204030204" pitchFamily="34" charset="0"/>
                  <a:cs typeface="Calibri" panose="020F0502020204030204" pitchFamily="34" charset="0"/>
                </a:endParaRPr>
              </a:p>
            </p:txBody>
          </p:sp>
        </p:grpSp>
        <p:grpSp>
          <p:nvGrpSpPr>
            <p:cNvPr id="164" name="Groep 163">
              <a:extLst>
                <a:ext uri="{FF2B5EF4-FFF2-40B4-BE49-F238E27FC236}">
                  <a16:creationId xmlns:a16="http://schemas.microsoft.com/office/drawing/2014/main" id="{94ACF78A-B38D-4B5B-9314-FA6031BD3A96}"/>
                </a:ext>
              </a:extLst>
            </p:cNvPr>
            <p:cNvGrpSpPr/>
            <p:nvPr userDrawn="1"/>
          </p:nvGrpSpPr>
          <p:grpSpPr>
            <a:xfrm>
              <a:off x="-3310781" y="1231352"/>
              <a:ext cx="311450" cy="308977"/>
              <a:chOff x="-3310781" y="1231352"/>
              <a:chExt cx="311450" cy="308977"/>
            </a:xfrm>
          </p:grpSpPr>
          <p:sp>
            <p:nvSpPr>
              <p:cNvPr id="165" name="Rechthoek 164">
                <a:extLst>
                  <a:ext uri="{FF2B5EF4-FFF2-40B4-BE49-F238E27FC236}">
                    <a16:creationId xmlns:a16="http://schemas.microsoft.com/office/drawing/2014/main" id="{3A78F995-D864-4110-8AFD-C6560789C5E9}"/>
                  </a:ext>
                </a:extLst>
              </p:cNvPr>
              <p:cNvSpPr/>
              <p:nvPr userDrawn="1"/>
            </p:nvSpPr>
            <p:spPr>
              <a:xfrm>
                <a:off x="-3310781" y="1231352"/>
                <a:ext cx="308978" cy="308977"/>
              </a:xfrm>
              <a:prstGeom prst="rect">
                <a:avLst/>
              </a:prstGeom>
              <a:solidFill>
                <a:schemeClr val="bg1"/>
              </a:solidFill>
              <a:ln w="12700">
                <a:solidFill>
                  <a:srgbClr val="6C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166" name="Vrije vorm 112">
                <a:extLst>
                  <a:ext uri="{FF2B5EF4-FFF2-40B4-BE49-F238E27FC236}">
                    <a16:creationId xmlns:a16="http://schemas.microsoft.com/office/drawing/2014/main" id="{E313AA6D-7CCC-4D3F-BD2A-F210D881863B}"/>
                  </a:ext>
                </a:extLst>
              </p:cNvPr>
              <p:cNvSpPr/>
              <p:nvPr userDrawn="1"/>
            </p:nvSpPr>
            <p:spPr>
              <a:xfrm>
                <a:off x="-3308309" y="1231352"/>
                <a:ext cx="308978" cy="46965"/>
              </a:xfrm>
              <a:custGeom>
                <a:avLst/>
                <a:gdLst>
                  <a:gd name="connsiteX0" fmla="*/ 1186901 w 1360714"/>
                  <a:gd name="connsiteY0" fmla="*/ 41746 h 206829"/>
                  <a:gd name="connsiteX1" fmla="*/ 1186901 w 1360714"/>
                  <a:gd name="connsiteY1" fmla="*/ 175847 h 206829"/>
                  <a:gd name="connsiteX2" fmla="*/ 1315854 w 1360714"/>
                  <a:gd name="connsiteY2" fmla="*/ 175847 h 206829"/>
                  <a:gd name="connsiteX3" fmla="*/ 1315854 w 1360714"/>
                  <a:gd name="connsiteY3" fmla="*/ 41746 h 206829"/>
                  <a:gd name="connsiteX4" fmla="*/ 958249 w 1360714"/>
                  <a:gd name="connsiteY4" fmla="*/ 41746 h 206829"/>
                  <a:gd name="connsiteX5" fmla="*/ 958249 w 1360714"/>
                  <a:gd name="connsiteY5" fmla="*/ 175847 h 206829"/>
                  <a:gd name="connsiteX6" fmla="*/ 1087202 w 1360714"/>
                  <a:gd name="connsiteY6" fmla="*/ 175847 h 206829"/>
                  <a:gd name="connsiteX7" fmla="*/ 1087202 w 1360714"/>
                  <a:gd name="connsiteY7" fmla="*/ 41746 h 206829"/>
                  <a:gd name="connsiteX8" fmla="*/ 729440 w 1360714"/>
                  <a:gd name="connsiteY8" fmla="*/ 41746 h 206829"/>
                  <a:gd name="connsiteX9" fmla="*/ 729440 w 1360714"/>
                  <a:gd name="connsiteY9" fmla="*/ 175847 h 206829"/>
                  <a:gd name="connsiteX10" fmla="*/ 858393 w 1360714"/>
                  <a:gd name="connsiteY10" fmla="*/ 175847 h 206829"/>
                  <a:gd name="connsiteX11" fmla="*/ 858393 w 1360714"/>
                  <a:gd name="connsiteY11" fmla="*/ 41746 h 206829"/>
                  <a:gd name="connsiteX12" fmla="*/ 493889 w 1360714"/>
                  <a:gd name="connsiteY12" fmla="*/ 41746 h 206829"/>
                  <a:gd name="connsiteX13" fmla="*/ 493889 w 1360714"/>
                  <a:gd name="connsiteY13" fmla="*/ 175847 h 206829"/>
                  <a:gd name="connsiteX14" fmla="*/ 622842 w 1360714"/>
                  <a:gd name="connsiteY14" fmla="*/ 175847 h 206829"/>
                  <a:gd name="connsiteX15" fmla="*/ 622842 w 1360714"/>
                  <a:gd name="connsiteY15" fmla="*/ 41746 h 206829"/>
                  <a:gd name="connsiteX16" fmla="*/ 260368 w 1360714"/>
                  <a:gd name="connsiteY16" fmla="*/ 41746 h 206829"/>
                  <a:gd name="connsiteX17" fmla="*/ 260368 w 1360714"/>
                  <a:gd name="connsiteY17" fmla="*/ 175847 h 206829"/>
                  <a:gd name="connsiteX18" fmla="*/ 389321 w 1360714"/>
                  <a:gd name="connsiteY18" fmla="*/ 175847 h 206829"/>
                  <a:gd name="connsiteX19" fmla="*/ 389321 w 1360714"/>
                  <a:gd name="connsiteY19" fmla="*/ 41746 h 206829"/>
                  <a:gd name="connsiteX20" fmla="*/ 35169 w 1360714"/>
                  <a:gd name="connsiteY20" fmla="*/ 41746 h 206829"/>
                  <a:gd name="connsiteX21" fmla="*/ 35169 w 1360714"/>
                  <a:gd name="connsiteY21" fmla="*/ 175847 h 206829"/>
                  <a:gd name="connsiteX22" fmla="*/ 164122 w 1360714"/>
                  <a:gd name="connsiteY22" fmla="*/ 175847 h 206829"/>
                  <a:gd name="connsiteX23" fmla="*/ 164122 w 1360714"/>
                  <a:gd name="connsiteY23" fmla="*/ 41746 h 206829"/>
                  <a:gd name="connsiteX24" fmla="*/ 0 w 1360714"/>
                  <a:gd name="connsiteY24" fmla="*/ 0 h 206829"/>
                  <a:gd name="connsiteX25" fmla="*/ 1360714 w 1360714"/>
                  <a:gd name="connsiteY25" fmla="*/ 0 h 206829"/>
                  <a:gd name="connsiteX26" fmla="*/ 1360714 w 1360714"/>
                  <a:gd name="connsiteY26" fmla="*/ 206829 h 206829"/>
                  <a:gd name="connsiteX27" fmla="*/ 0 w 1360714"/>
                  <a:gd name="connsiteY27" fmla="*/ 206829 h 206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360714" h="206829">
                    <a:moveTo>
                      <a:pt x="1186901" y="41746"/>
                    </a:moveTo>
                    <a:lnTo>
                      <a:pt x="1186901" y="175847"/>
                    </a:lnTo>
                    <a:lnTo>
                      <a:pt x="1315854" y="175847"/>
                    </a:lnTo>
                    <a:lnTo>
                      <a:pt x="1315854" y="41746"/>
                    </a:lnTo>
                    <a:close/>
                    <a:moveTo>
                      <a:pt x="958249" y="41746"/>
                    </a:moveTo>
                    <a:lnTo>
                      <a:pt x="958249" y="175847"/>
                    </a:lnTo>
                    <a:lnTo>
                      <a:pt x="1087202" y="175847"/>
                    </a:lnTo>
                    <a:lnTo>
                      <a:pt x="1087202" y="41746"/>
                    </a:lnTo>
                    <a:close/>
                    <a:moveTo>
                      <a:pt x="729440" y="41746"/>
                    </a:moveTo>
                    <a:lnTo>
                      <a:pt x="729440" y="175847"/>
                    </a:lnTo>
                    <a:lnTo>
                      <a:pt x="858393" y="175847"/>
                    </a:lnTo>
                    <a:lnTo>
                      <a:pt x="858393" y="41746"/>
                    </a:lnTo>
                    <a:close/>
                    <a:moveTo>
                      <a:pt x="493889" y="41746"/>
                    </a:moveTo>
                    <a:lnTo>
                      <a:pt x="493889" y="175847"/>
                    </a:lnTo>
                    <a:lnTo>
                      <a:pt x="622842" y="175847"/>
                    </a:lnTo>
                    <a:lnTo>
                      <a:pt x="622842" y="41746"/>
                    </a:lnTo>
                    <a:close/>
                    <a:moveTo>
                      <a:pt x="260368" y="41746"/>
                    </a:moveTo>
                    <a:lnTo>
                      <a:pt x="260368" y="175847"/>
                    </a:lnTo>
                    <a:lnTo>
                      <a:pt x="389321" y="175847"/>
                    </a:lnTo>
                    <a:lnTo>
                      <a:pt x="389321" y="41746"/>
                    </a:lnTo>
                    <a:close/>
                    <a:moveTo>
                      <a:pt x="35169" y="41746"/>
                    </a:moveTo>
                    <a:lnTo>
                      <a:pt x="35169" y="175847"/>
                    </a:lnTo>
                    <a:lnTo>
                      <a:pt x="164122" y="175847"/>
                    </a:lnTo>
                    <a:lnTo>
                      <a:pt x="164122" y="41746"/>
                    </a:lnTo>
                    <a:close/>
                    <a:moveTo>
                      <a:pt x="0" y="0"/>
                    </a:moveTo>
                    <a:lnTo>
                      <a:pt x="1360714" y="0"/>
                    </a:lnTo>
                    <a:lnTo>
                      <a:pt x="1360714" y="206829"/>
                    </a:lnTo>
                    <a:lnTo>
                      <a:pt x="0" y="206829"/>
                    </a:lnTo>
                    <a:close/>
                  </a:path>
                </a:pathLst>
              </a:custGeom>
              <a:solidFill>
                <a:srgbClr val="6C6C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167" name="Vrije vorm 113">
                <a:extLst>
                  <a:ext uri="{FF2B5EF4-FFF2-40B4-BE49-F238E27FC236}">
                    <a16:creationId xmlns:a16="http://schemas.microsoft.com/office/drawing/2014/main" id="{857B58B5-4FCE-4EFD-B834-C27298125C06}"/>
                  </a:ext>
                </a:extLst>
              </p:cNvPr>
              <p:cNvSpPr/>
              <p:nvPr userDrawn="1"/>
            </p:nvSpPr>
            <p:spPr>
              <a:xfrm>
                <a:off x="-3309640" y="1493364"/>
                <a:ext cx="308978" cy="46965"/>
              </a:xfrm>
              <a:custGeom>
                <a:avLst/>
                <a:gdLst>
                  <a:gd name="connsiteX0" fmla="*/ 1186901 w 1360714"/>
                  <a:gd name="connsiteY0" fmla="*/ 41746 h 206829"/>
                  <a:gd name="connsiteX1" fmla="*/ 1186901 w 1360714"/>
                  <a:gd name="connsiteY1" fmla="*/ 175847 h 206829"/>
                  <a:gd name="connsiteX2" fmla="*/ 1315854 w 1360714"/>
                  <a:gd name="connsiteY2" fmla="*/ 175847 h 206829"/>
                  <a:gd name="connsiteX3" fmla="*/ 1315854 w 1360714"/>
                  <a:gd name="connsiteY3" fmla="*/ 41746 h 206829"/>
                  <a:gd name="connsiteX4" fmla="*/ 958249 w 1360714"/>
                  <a:gd name="connsiteY4" fmla="*/ 41746 h 206829"/>
                  <a:gd name="connsiteX5" fmla="*/ 958249 w 1360714"/>
                  <a:gd name="connsiteY5" fmla="*/ 175847 h 206829"/>
                  <a:gd name="connsiteX6" fmla="*/ 1087202 w 1360714"/>
                  <a:gd name="connsiteY6" fmla="*/ 175847 h 206829"/>
                  <a:gd name="connsiteX7" fmla="*/ 1087202 w 1360714"/>
                  <a:gd name="connsiteY7" fmla="*/ 41746 h 206829"/>
                  <a:gd name="connsiteX8" fmla="*/ 729440 w 1360714"/>
                  <a:gd name="connsiteY8" fmla="*/ 41746 h 206829"/>
                  <a:gd name="connsiteX9" fmla="*/ 729440 w 1360714"/>
                  <a:gd name="connsiteY9" fmla="*/ 175847 h 206829"/>
                  <a:gd name="connsiteX10" fmla="*/ 858393 w 1360714"/>
                  <a:gd name="connsiteY10" fmla="*/ 175847 h 206829"/>
                  <a:gd name="connsiteX11" fmla="*/ 858393 w 1360714"/>
                  <a:gd name="connsiteY11" fmla="*/ 41746 h 206829"/>
                  <a:gd name="connsiteX12" fmla="*/ 493889 w 1360714"/>
                  <a:gd name="connsiteY12" fmla="*/ 41746 h 206829"/>
                  <a:gd name="connsiteX13" fmla="*/ 493889 w 1360714"/>
                  <a:gd name="connsiteY13" fmla="*/ 175847 h 206829"/>
                  <a:gd name="connsiteX14" fmla="*/ 622842 w 1360714"/>
                  <a:gd name="connsiteY14" fmla="*/ 175847 h 206829"/>
                  <a:gd name="connsiteX15" fmla="*/ 622842 w 1360714"/>
                  <a:gd name="connsiteY15" fmla="*/ 41746 h 206829"/>
                  <a:gd name="connsiteX16" fmla="*/ 260368 w 1360714"/>
                  <a:gd name="connsiteY16" fmla="*/ 41746 h 206829"/>
                  <a:gd name="connsiteX17" fmla="*/ 260368 w 1360714"/>
                  <a:gd name="connsiteY17" fmla="*/ 175847 h 206829"/>
                  <a:gd name="connsiteX18" fmla="*/ 389321 w 1360714"/>
                  <a:gd name="connsiteY18" fmla="*/ 175847 h 206829"/>
                  <a:gd name="connsiteX19" fmla="*/ 389321 w 1360714"/>
                  <a:gd name="connsiteY19" fmla="*/ 41746 h 206829"/>
                  <a:gd name="connsiteX20" fmla="*/ 35169 w 1360714"/>
                  <a:gd name="connsiteY20" fmla="*/ 41746 h 206829"/>
                  <a:gd name="connsiteX21" fmla="*/ 35169 w 1360714"/>
                  <a:gd name="connsiteY21" fmla="*/ 175847 h 206829"/>
                  <a:gd name="connsiteX22" fmla="*/ 164122 w 1360714"/>
                  <a:gd name="connsiteY22" fmla="*/ 175847 h 206829"/>
                  <a:gd name="connsiteX23" fmla="*/ 164122 w 1360714"/>
                  <a:gd name="connsiteY23" fmla="*/ 41746 h 206829"/>
                  <a:gd name="connsiteX24" fmla="*/ 0 w 1360714"/>
                  <a:gd name="connsiteY24" fmla="*/ 0 h 206829"/>
                  <a:gd name="connsiteX25" fmla="*/ 1360714 w 1360714"/>
                  <a:gd name="connsiteY25" fmla="*/ 0 h 206829"/>
                  <a:gd name="connsiteX26" fmla="*/ 1360714 w 1360714"/>
                  <a:gd name="connsiteY26" fmla="*/ 206829 h 206829"/>
                  <a:gd name="connsiteX27" fmla="*/ 0 w 1360714"/>
                  <a:gd name="connsiteY27" fmla="*/ 206829 h 206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360714" h="206829">
                    <a:moveTo>
                      <a:pt x="1186901" y="41746"/>
                    </a:moveTo>
                    <a:lnTo>
                      <a:pt x="1186901" y="175847"/>
                    </a:lnTo>
                    <a:lnTo>
                      <a:pt x="1315854" y="175847"/>
                    </a:lnTo>
                    <a:lnTo>
                      <a:pt x="1315854" y="41746"/>
                    </a:lnTo>
                    <a:close/>
                    <a:moveTo>
                      <a:pt x="958249" y="41746"/>
                    </a:moveTo>
                    <a:lnTo>
                      <a:pt x="958249" y="175847"/>
                    </a:lnTo>
                    <a:lnTo>
                      <a:pt x="1087202" y="175847"/>
                    </a:lnTo>
                    <a:lnTo>
                      <a:pt x="1087202" y="41746"/>
                    </a:lnTo>
                    <a:close/>
                    <a:moveTo>
                      <a:pt x="729440" y="41746"/>
                    </a:moveTo>
                    <a:lnTo>
                      <a:pt x="729440" y="175847"/>
                    </a:lnTo>
                    <a:lnTo>
                      <a:pt x="858393" y="175847"/>
                    </a:lnTo>
                    <a:lnTo>
                      <a:pt x="858393" y="41746"/>
                    </a:lnTo>
                    <a:close/>
                    <a:moveTo>
                      <a:pt x="493889" y="41746"/>
                    </a:moveTo>
                    <a:lnTo>
                      <a:pt x="493889" y="175847"/>
                    </a:lnTo>
                    <a:lnTo>
                      <a:pt x="622842" y="175847"/>
                    </a:lnTo>
                    <a:lnTo>
                      <a:pt x="622842" y="41746"/>
                    </a:lnTo>
                    <a:close/>
                    <a:moveTo>
                      <a:pt x="260368" y="41746"/>
                    </a:moveTo>
                    <a:lnTo>
                      <a:pt x="260368" y="175847"/>
                    </a:lnTo>
                    <a:lnTo>
                      <a:pt x="389321" y="175847"/>
                    </a:lnTo>
                    <a:lnTo>
                      <a:pt x="389321" y="41746"/>
                    </a:lnTo>
                    <a:close/>
                    <a:moveTo>
                      <a:pt x="35169" y="41746"/>
                    </a:moveTo>
                    <a:lnTo>
                      <a:pt x="35169" y="175847"/>
                    </a:lnTo>
                    <a:lnTo>
                      <a:pt x="164122" y="175847"/>
                    </a:lnTo>
                    <a:lnTo>
                      <a:pt x="164122" y="41746"/>
                    </a:lnTo>
                    <a:close/>
                    <a:moveTo>
                      <a:pt x="0" y="0"/>
                    </a:moveTo>
                    <a:lnTo>
                      <a:pt x="1360714" y="0"/>
                    </a:lnTo>
                    <a:lnTo>
                      <a:pt x="1360714" y="206829"/>
                    </a:lnTo>
                    <a:lnTo>
                      <a:pt x="0" y="206829"/>
                    </a:lnTo>
                    <a:close/>
                  </a:path>
                </a:pathLst>
              </a:custGeom>
              <a:solidFill>
                <a:srgbClr val="6C6C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grpSp>
      </p:grpSp>
      <p:grpSp>
        <p:nvGrpSpPr>
          <p:cNvPr id="136" name="INSTRUCTION">
            <a:extLst>
              <a:ext uri="{FF2B5EF4-FFF2-40B4-BE49-F238E27FC236}">
                <a16:creationId xmlns:a16="http://schemas.microsoft.com/office/drawing/2014/main" id="{64E56692-E3F9-4A1C-98C6-755AE1724AEA}"/>
              </a:ext>
            </a:extLst>
          </p:cNvPr>
          <p:cNvGrpSpPr/>
          <p:nvPr userDrawn="1"/>
        </p:nvGrpSpPr>
        <p:grpSpPr>
          <a:xfrm>
            <a:off x="5846" y="7033211"/>
            <a:ext cx="3727954" cy="1577390"/>
            <a:chOff x="5846" y="7033211"/>
            <a:chExt cx="3727954" cy="1577390"/>
          </a:xfrm>
        </p:grpSpPr>
        <p:sp>
          <p:nvSpPr>
            <p:cNvPr id="137" name="Rechthoek 136">
              <a:extLst>
                <a:ext uri="{FF2B5EF4-FFF2-40B4-BE49-F238E27FC236}">
                  <a16:creationId xmlns:a16="http://schemas.microsoft.com/office/drawing/2014/main" id="{5D7F9962-6CD4-4DC5-B4A1-E202CC2E8D19}"/>
                </a:ext>
              </a:extLst>
            </p:cNvPr>
            <p:cNvSpPr/>
            <p:nvPr userDrawn="1"/>
          </p:nvSpPr>
          <p:spPr>
            <a:xfrm>
              <a:off x="5846" y="7033211"/>
              <a:ext cx="3727954" cy="1577390"/>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EDIT Footer, slide number</a:t>
              </a:r>
              <a:br>
                <a:rPr lang="en-GB" sz="1400" b="1" cap="all" baseline="0" noProof="0">
                  <a:solidFill>
                    <a:schemeClr val="accent1"/>
                  </a:solidFill>
                  <a:latin typeface="Calibri" panose="020F0502020204030204" pitchFamily="34" charset="0"/>
                  <a:cs typeface="Calibri" panose="020F0502020204030204" pitchFamily="34" charset="0"/>
                </a:rPr>
              </a:br>
              <a:r>
                <a:rPr lang="en-GB" sz="1400" b="1" cap="all" baseline="0" noProof="0">
                  <a:solidFill>
                    <a:schemeClr val="accent1"/>
                  </a:solidFill>
                  <a:latin typeface="Calibri" panose="020F0502020204030204" pitchFamily="34" charset="0"/>
                  <a:cs typeface="Calibri" panose="020F0502020204030204" pitchFamily="34" charset="0"/>
                </a:rPr>
                <a:t>and date</a:t>
              </a:r>
            </a:p>
          </p:txBody>
        </p:sp>
        <p:sp>
          <p:nvSpPr>
            <p:cNvPr id="138" name="Ovaal 137">
              <a:extLst>
                <a:ext uri="{FF2B5EF4-FFF2-40B4-BE49-F238E27FC236}">
                  <a16:creationId xmlns:a16="http://schemas.microsoft.com/office/drawing/2014/main" id="{190B9706-5383-4BF6-884E-85EEF29E932B}"/>
                </a:ext>
              </a:extLst>
            </p:cNvPr>
            <p:cNvSpPr/>
            <p:nvPr userDrawn="1"/>
          </p:nvSpPr>
          <p:spPr>
            <a:xfrm>
              <a:off x="188424" y="767853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139" name="Rechthoek 138">
              <a:extLst>
                <a:ext uri="{FF2B5EF4-FFF2-40B4-BE49-F238E27FC236}">
                  <a16:creationId xmlns:a16="http://schemas.microsoft.com/office/drawing/2014/main" id="{F17297D0-9C37-4C44-9BF7-7DBA07FBBDAB}"/>
                </a:ext>
              </a:extLst>
            </p:cNvPr>
            <p:cNvSpPr/>
            <p:nvPr userDrawn="1"/>
          </p:nvSpPr>
          <p:spPr>
            <a:xfrm>
              <a:off x="472596" y="7678534"/>
              <a:ext cx="2322719" cy="31672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‘Header &amp; Footer’</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140" name="Ovaal 139">
              <a:extLst>
                <a:ext uri="{FF2B5EF4-FFF2-40B4-BE49-F238E27FC236}">
                  <a16:creationId xmlns:a16="http://schemas.microsoft.com/office/drawing/2014/main" id="{445ED410-B812-4696-AA16-18B6AA8B29E0}"/>
                </a:ext>
              </a:extLst>
            </p:cNvPr>
            <p:cNvSpPr/>
            <p:nvPr userDrawn="1"/>
          </p:nvSpPr>
          <p:spPr>
            <a:xfrm>
              <a:off x="188424" y="810886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141" name="Rechthoek 140">
              <a:extLst>
                <a:ext uri="{FF2B5EF4-FFF2-40B4-BE49-F238E27FC236}">
                  <a16:creationId xmlns:a16="http://schemas.microsoft.com/office/drawing/2014/main" id="{B7094B94-8F8F-4C62-B8DC-B66DDE717DEE}"/>
                </a:ext>
              </a:extLst>
            </p:cNvPr>
            <p:cNvSpPr/>
            <p:nvPr userDrawn="1"/>
          </p:nvSpPr>
          <p:spPr>
            <a:xfrm>
              <a:off x="472596" y="8108870"/>
              <a:ext cx="2322719" cy="38098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‘Apply to All’</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apply the changes to every slide.</a:t>
              </a:r>
            </a:p>
          </p:txBody>
        </p:sp>
        <p:grpSp>
          <p:nvGrpSpPr>
            <p:cNvPr id="142" name="Groep 141">
              <a:extLst>
                <a:ext uri="{FF2B5EF4-FFF2-40B4-BE49-F238E27FC236}">
                  <a16:creationId xmlns:a16="http://schemas.microsoft.com/office/drawing/2014/main" id="{193D7E4E-DD18-4266-823E-8168274747EF}"/>
                </a:ext>
              </a:extLst>
            </p:cNvPr>
            <p:cNvGrpSpPr/>
            <p:nvPr userDrawn="1"/>
          </p:nvGrpSpPr>
          <p:grpSpPr>
            <a:xfrm>
              <a:off x="2939884" y="7739834"/>
              <a:ext cx="681133" cy="750023"/>
              <a:chOff x="-910573" y="4987990"/>
              <a:chExt cx="681133" cy="750023"/>
            </a:xfrm>
          </p:grpSpPr>
          <p:grpSp>
            <p:nvGrpSpPr>
              <p:cNvPr id="143" name="Groep 142">
                <a:extLst>
                  <a:ext uri="{FF2B5EF4-FFF2-40B4-BE49-F238E27FC236}">
                    <a16:creationId xmlns:a16="http://schemas.microsoft.com/office/drawing/2014/main" id="{1589D03E-1246-4CED-9B26-6E43A0054133}"/>
                  </a:ext>
                </a:extLst>
              </p:cNvPr>
              <p:cNvGrpSpPr/>
              <p:nvPr userDrawn="1"/>
            </p:nvGrpSpPr>
            <p:grpSpPr>
              <a:xfrm>
                <a:off x="-713542" y="4987990"/>
                <a:ext cx="287071" cy="379107"/>
                <a:chOff x="-4050578" y="288410"/>
                <a:chExt cx="322125" cy="379107"/>
              </a:xfrm>
            </p:grpSpPr>
            <p:sp>
              <p:nvSpPr>
                <p:cNvPr id="145" name="Rechthoek met één afgeknipte en afgeronde hoek 47">
                  <a:extLst>
                    <a:ext uri="{FF2B5EF4-FFF2-40B4-BE49-F238E27FC236}">
                      <a16:creationId xmlns:a16="http://schemas.microsoft.com/office/drawing/2014/main" id="{9C482B4B-1CAE-441F-A6DB-6E048D75239F}"/>
                    </a:ext>
                  </a:extLst>
                </p:cNvPr>
                <p:cNvSpPr/>
                <p:nvPr userDrawn="1"/>
              </p:nvSpPr>
              <p:spPr>
                <a:xfrm>
                  <a:off x="-4050578" y="288410"/>
                  <a:ext cx="322125" cy="379107"/>
                </a:xfrm>
                <a:prstGeom prst="snipRoundRect">
                  <a:avLst>
                    <a:gd name="adj1" fmla="val 0"/>
                    <a:gd name="adj2" fmla="val 33753"/>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146" name="Rechthoekige driehoek 145">
                  <a:extLst>
                    <a:ext uri="{FF2B5EF4-FFF2-40B4-BE49-F238E27FC236}">
                      <a16:creationId xmlns:a16="http://schemas.microsoft.com/office/drawing/2014/main" id="{300E3900-9576-4E79-BC5C-6B5CED02B337}"/>
                    </a:ext>
                  </a:extLst>
                </p:cNvPr>
                <p:cNvSpPr/>
                <p:nvPr userDrawn="1"/>
              </p:nvSpPr>
              <p:spPr>
                <a:xfrm>
                  <a:off x="-3833537" y="291656"/>
                  <a:ext cx="103133" cy="93757"/>
                </a:xfrm>
                <a:prstGeom prst="rtTriangle">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147" name="Rechthoek 146">
                  <a:extLst>
                    <a:ext uri="{FF2B5EF4-FFF2-40B4-BE49-F238E27FC236}">
                      <a16:creationId xmlns:a16="http://schemas.microsoft.com/office/drawing/2014/main" id="{FBCC15D3-0439-4DAE-BC05-720EBCB1568A}"/>
                    </a:ext>
                  </a:extLst>
                </p:cNvPr>
                <p:cNvSpPr/>
                <p:nvPr userDrawn="1"/>
              </p:nvSpPr>
              <p:spPr>
                <a:xfrm>
                  <a:off x="-4013673" y="314848"/>
                  <a:ext cx="140930" cy="70565"/>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148" name="Rechthoek 147">
                  <a:extLst>
                    <a:ext uri="{FF2B5EF4-FFF2-40B4-BE49-F238E27FC236}">
                      <a16:creationId xmlns:a16="http://schemas.microsoft.com/office/drawing/2014/main" id="{C04D90EF-EB37-412A-A41A-1456D3F2002B}"/>
                    </a:ext>
                  </a:extLst>
                </p:cNvPr>
                <p:cNvSpPr/>
                <p:nvPr userDrawn="1"/>
              </p:nvSpPr>
              <p:spPr>
                <a:xfrm>
                  <a:off x="-4020379" y="586428"/>
                  <a:ext cx="261727" cy="61406"/>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defTabSz="914400" fontAlgn="auto">
                    <a:lnSpc>
                      <a:spcPct val="100000"/>
                    </a:lnSpc>
                    <a:spcBef>
                      <a:spcPts val="0"/>
                    </a:spcBef>
                    <a:spcAft>
                      <a:spcPts val="0"/>
                    </a:spcAft>
                    <a:buClrTx/>
                    <a:buSzTx/>
                    <a:buFontTx/>
                    <a:buNone/>
                    <a:tabLst/>
                  </a:pPr>
                  <a:endParaRPr kumimoji="0" lang="en-GB" sz="900" b="0" i="0" u="none" strike="noStrike" kern="0" cap="none" spc="0" normalizeH="0" baseline="0" noProof="0">
                    <a:ln>
                      <a:noFill/>
                    </a:ln>
                    <a:solidFill>
                      <a:srgbClr val="211F26"/>
                    </a:solidFill>
                    <a:effectLst/>
                    <a:uLnTx/>
                    <a:uFillTx/>
                    <a:latin typeface="Calibri" panose="020F0502020204030204" pitchFamily="34" charset="0"/>
                    <a:cs typeface="Calibri" panose="020F0502020204030204" pitchFamily="34" charset="0"/>
                  </a:endParaRPr>
                </a:p>
              </p:txBody>
            </p:sp>
          </p:grpSp>
          <p:sp>
            <p:nvSpPr>
              <p:cNvPr id="144" name="Rechthoek 143">
                <a:extLst>
                  <a:ext uri="{FF2B5EF4-FFF2-40B4-BE49-F238E27FC236}">
                    <a16:creationId xmlns:a16="http://schemas.microsoft.com/office/drawing/2014/main" id="{3A9345FC-2C1E-447E-AD7A-C61A9278985D}"/>
                  </a:ext>
                </a:extLst>
              </p:cNvPr>
              <p:cNvSpPr/>
              <p:nvPr userDrawn="1"/>
            </p:nvSpPr>
            <p:spPr>
              <a:xfrm>
                <a:off x="-910573" y="5352063"/>
                <a:ext cx="681133" cy="385950"/>
              </a:xfrm>
              <a:prstGeom prst="rect">
                <a:avLst/>
              </a:prstGeom>
              <a:no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rPr>
                  <a:t>Header &amp; Footer</a:t>
                </a:r>
              </a:p>
            </p:txBody>
          </p:sp>
        </p:grpSp>
      </p:grpSp>
      <p:sp>
        <p:nvSpPr>
          <p:cNvPr id="14" name="INFO">
            <a:extLst>
              <a:ext uri="{FF2B5EF4-FFF2-40B4-BE49-F238E27FC236}">
                <a16:creationId xmlns:a16="http://schemas.microsoft.com/office/drawing/2014/main" id="{481D7FAF-907F-4DFB-B826-61952457FF5A}"/>
              </a:ext>
            </a:extLst>
          </p:cNvPr>
          <p:cNvSpPr txBox="1"/>
          <p:nvPr userDrawn="1"/>
        </p:nvSpPr>
        <p:spPr>
          <a:xfrm>
            <a:off x="0" y="-256190"/>
            <a:ext cx="12192000" cy="161583"/>
          </a:xfrm>
          <a:prstGeom prst="rect">
            <a:avLst/>
          </a:prstGeom>
          <a:noFill/>
        </p:spPr>
        <p:txBody>
          <a:bodyPr wrap="square" lIns="0" tIns="0" rIns="0" bIns="0" rtlCol="0">
            <a:spAutoFit/>
          </a:bodyPr>
          <a:lstStyle/>
          <a:p>
            <a:pPr algn="l"/>
            <a:r>
              <a:rPr lang="en-GB" sz="1050" b="1" dirty="0">
                <a:solidFill>
                  <a:schemeClr val="tx2"/>
                </a:solidFill>
                <a:latin typeface="+mj-lt"/>
                <a:cs typeface="Calibri" panose="020F0502020204030204" pitchFamily="34" charset="0"/>
              </a:rPr>
              <a:t>TEMPLATE:  </a:t>
            </a:r>
            <a:r>
              <a:rPr lang="en-GB" sz="1050" b="0" dirty="0">
                <a:solidFill>
                  <a:schemeClr val="tx2"/>
                </a:solidFill>
                <a:latin typeface="+mj-lt"/>
                <a:cs typeface="Calibri" panose="020F0502020204030204" pitchFamily="34" charset="0"/>
              </a:rPr>
              <a:t>VIDEO</a:t>
            </a:r>
          </a:p>
        </p:txBody>
      </p:sp>
      <p:sp>
        <p:nvSpPr>
          <p:cNvPr id="84" name="Tijdelijke aanduiding voor media 28">
            <a:extLst>
              <a:ext uri="{FF2B5EF4-FFF2-40B4-BE49-F238E27FC236}">
                <a16:creationId xmlns:a16="http://schemas.microsoft.com/office/drawing/2014/main" id="{509D1DBF-53EC-4D6F-8ECF-1E96F36DB028}"/>
              </a:ext>
            </a:extLst>
          </p:cNvPr>
          <p:cNvSpPr>
            <a:spLocks noGrp="1"/>
          </p:cNvSpPr>
          <p:nvPr>
            <p:ph type="media" sz="quarter" idx="19" hasCustomPrompt="1"/>
          </p:nvPr>
        </p:nvSpPr>
        <p:spPr>
          <a:xfrm>
            <a:off x="-1" y="0"/>
            <a:ext cx="12202742" cy="6858000"/>
          </a:xfrm>
          <a:solidFill>
            <a:schemeClr val="bg1">
              <a:lumMod val="95000"/>
            </a:schemeClr>
          </a:solidFill>
        </p:spPr>
        <p:txBody>
          <a:bodyPr tIns="0" bIns="1620000" anchor="ctr" anchorCtr="0"/>
          <a:lstStyle>
            <a:lvl1pPr marL="0" indent="0" algn="ctr">
              <a:lnSpc>
                <a:spcPct val="90000"/>
              </a:lnSpc>
              <a:spcBef>
                <a:spcPts val="0"/>
              </a:spcBef>
              <a:spcAft>
                <a:spcPts val="0"/>
              </a:spcAft>
              <a:buFont typeface="Arial" panose="020B0604020202020204" pitchFamily="34" charset="0"/>
              <a:buNone/>
              <a:defRPr sz="1500" b="0" i="1" baseline="0">
                <a:solidFill>
                  <a:schemeClr val="tx1">
                    <a:lumMod val="50000"/>
                    <a:lumOff val="50000"/>
                  </a:schemeClr>
                </a:solidFill>
                <a:latin typeface="+mn-lt"/>
              </a:defRPr>
            </a:lvl1pPr>
          </a:lstStyle>
          <a:p>
            <a:r>
              <a:rPr lang="en-GB" noProof="0" dirty="0"/>
              <a:t>Click on the icon below</a:t>
            </a:r>
            <a:br>
              <a:rPr lang="en-GB" noProof="0" dirty="0"/>
            </a:br>
            <a:r>
              <a:rPr lang="en-GB" noProof="0" dirty="0"/>
              <a:t>to insert a video.</a:t>
            </a:r>
          </a:p>
        </p:txBody>
      </p:sp>
      <p:sp>
        <p:nvSpPr>
          <p:cNvPr id="15" name="Tijdelijke aanduiding voor verticale tekst 2">
            <a:extLst>
              <a:ext uri="{FF2B5EF4-FFF2-40B4-BE49-F238E27FC236}">
                <a16:creationId xmlns:a16="http://schemas.microsoft.com/office/drawing/2014/main" id="{73A4E3CC-2B0D-43F7-BD39-0634CE23811E}"/>
              </a:ext>
            </a:extLst>
          </p:cNvPr>
          <p:cNvSpPr>
            <a:spLocks noGrp="1"/>
          </p:cNvSpPr>
          <p:nvPr>
            <p:ph type="body" orient="vert" idx="18" hasCustomPrompt="1"/>
          </p:nvPr>
        </p:nvSpPr>
        <p:spPr>
          <a:xfrm>
            <a:off x="0" y="0"/>
            <a:ext cx="7585700" cy="6858000"/>
          </a:xfrm>
          <a:gradFill>
            <a:gsLst>
              <a:gs pos="0">
                <a:schemeClr val="tx1">
                  <a:alpha val="30000"/>
                </a:schemeClr>
              </a:gs>
              <a:gs pos="100000">
                <a:schemeClr val="tx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tIns="144000" rtlCol="0" anchor="t"/>
          <a:lstStyle>
            <a:lvl1pPr marL="0" indent="0">
              <a:buFontTx/>
              <a:buNone/>
              <a:defRPr lang="nl-NL" sz="1050" i="1" dirty="0">
                <a:solidFill>
                  <a:schemeClr val="lt1"/>
                </a:solidFill>
              </a:defRPr>
            </a:lvl1pPr>
          </a:lstStyle>
          <a:p>
            <a:pPr marL="0" lvl="0" algn="ctr" defTabSz="914400"/>
            <a:r>
              <a:rPr lang="en-GB" dirty="0"/>
              <a:t>      </a:t>
            </a:r>
          </a:p>
        </p:txBody>
      </p:sp>
      <p:sp>
        <p:nvSpPr>
          <p:cNvPr id="11" name="Tijdelijke aanduiding voor tekst 146">
            <a:extLst>
              <a:ext uri="{FF2B5EF4-FFF2-40B4-BE49-F238E27FC236}">
                <a16:creationId xmlns:a16="http://schemas.microsoft.com/office/drawing/2014/main" id="{39B4DE28-927C-4A9A-B386-1193B50A67A8}"/>
              </a:ext>
            </a:extLst>
          </p:cNvPr>
          <p:cNvSpPr>
            <a:spLocks noGrp="1"/>
          </p:cNvSpPr>
          <p:nvPr>
            <p:ph type="body" sz="quarter" idx="15" hasCustomPrompt="1"/>
          </p:nvPr>
        </p:nvSpPr>
        <p:spPr>
          <a:xfrm>
            <a:off x="550570" y="652464"/>
            <a:ext cx="62838" cy="182400"/>
          </a:xfrm>
          <a:custGeom>
            <a:avLst/>
            <a:gdLst>
              <a:gd name="connsiteX0" fmla="*/ 17352 w 62838"/>
              <a:gd name="connsiteY0" fmla="*/ 0 h 182400"/>
              <a:gd name="connsiteX1" fmla="*/ 62520 w 62838"/>
              <a:gd name="connsiteY1" fmla="*/ 91200 h 182400"/>
              <a:gd name="connsiteX2" fmla="*/ 21864 w 62838"/>
              <a:gd name="connsiteY2" fmla="*/ 182400 h 182400"/>
              <a:gd name="connsiteX3" fmla="*/ 8308 w 62838"/>
              <a:gd name="connsiteY3" fmla="*/ 145920 h 182400"/>
              <a:gd name="connsiteX4" fmla="*/ 26385 w 62838"/>
              <a:gd name="connsiteY4" fmla="*/ 91200 h 182400"/>
              <a:gd name="connsiteX5" fmla="*/ 3796 w 62838"/>
              <a:gd name="connsiteY5" fmla="*/ 36480 h 182400"/>
              <a:gd name="connsiteX6" fmla="*/ 17352 w 62838"/>
              <a:gd name="connsiteY6" fmla="*/ 0 h 18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838" h="182400">
                <a:moveTo>
                  <a:pt x="17352" y="0"/>
                </a:moveTo>
                <a:cubicBezTo>
                  <a:pt x="17352" y="0"/>
                  <a:pt x="62520" y="69312"/>
                  <a:pt x="62520" y="91200"/>
                </a:cubicBezTo>
                <a:cubicBezTo>
                  <a:pt x="67041" y="113088"/>
                  <a:pt x="21864" y="182400"/>
                  <a:pt x="21864" y="182400"/>
                </a:cubicBezTo>
                <a:cubicBezTo>
                  <a:pt x="21864" y="182400"/>
                  <a:pt x="-5237" y="175104"/>
                  <a:pt x="8308" y="145920"/>
                </a:cubicBezTo>
                <a:cubicBezTo>
                  <a:pt x="17352" y="116736"/>
                  <a:pt x="26385" y="91200"/>
                  <a:pt x="26385" y="91200"/>
                </a:cubicBezTo>
                <a:lnTo>
                  <a:pt x="3796" y="36480"/>
                </a:lnTo>
                <a:cubicBezTo>
                  <a:pt x="-9759" y="3648"/>
                  <a:pt x="17352" y="0"/>
                  <a:pt x="17352" y="0"/>
                </a:cubicBezTo>
                <a:close/>
              </a:path>
            </a:pathLst>
          </a:custGeom>
          <a:solidFill>
            <a:schemeClr val="bg1"/>
          </a:solidFill>
          <a:ln w="12700">
            <a:noFill/>
          </a:ln>
        </p:spPr>
        <p:txBody>
          <a:bodyPr wrap="square">
            <a:noAutofit/>
          </a:bodyPr>
          <a:lstStyle>
            <a:lvl1pPr marL="0" indent="0">
              <a:buFont typeface="Arial" panose="020B0604020202020204" pitchFamily="34" charset="0"/>
              <a:buNone/>
              <a:defRPr/>
            </a:lvl1pPr>
          </a:lstStyle>
          <a:p>
            <a:pPr lvl="0"/>
            <a:r>
              <a:rPr lang="en-GB" dirty="0"/>
              <a:t> </a:t>
            </a:r>
          </a:p>
        </p:txBody>
      </p:sp>
      <p:sp>
        <p:nvSpPr>
          <p:cNvPr id="12" name="Tijdelijke aanduiding voor tekst 25">
            <a:extLst>
              <a:ext uri="{FF2B5EF4-FFF2-40B4-BE49-F238E27FC236}">
                <a16:creationId xmlns:a16="http://schemas.microsoft.com/office/drawing/2014/main" id="{7FE4C19A-D28B-4125-A086-50989B966B05}"/>
              </a:ext>
            </a:extLst>
          </p:cNvPr>
          <p:cNvSpPr>
            <a:spLocks noGrp="1"/>
          </p:cNvSpPr>
          <p:nvPr>
            <p:ph type="body" sz="quarter" idx="16" hasCustomPrompt="1"/>
          </p:nvPr>
        </p:nvSpPr>
        <p:spPr>
          <a:xfrm flipH="1">
            <a:off x="576831" y="900113"/>
            <a:ext cx="7200" cy="5958000"/>
          </a:xfrm>
          <a:prstGeom prst="roundRect">
            <a:avLst>
              <a:gd name="adj" fmla="val 50000"/>
            </a:avLst>
          </a:prstGeom>
          <a:solidFill>
            <a:schemeClr val="bg1"/>
          </a:solidFill>
          <a:ln w="12700">
            <a:noFill/>
          </a:ln>
        </p:spPr>
        <p:txBody>
          <a:bodyPr/>
          <a:lstStyle>
            <a:lvl1pPr marL="0" indent="0">
              <a:buFont typeface="Arial" panose="020B0604020202020204" pitchFamily="34" charset="0"/>
              <a:buNone/>
              <a:defRPr/>
            </a:lvl1pPr>
          </a:lstStyle>
          <a:p>
            <a:pPr lvl="0"/>
            <a:r>
              <a:rPr lang="en-GB" dirty="0"/>
              <a:t> </a:t>
            </a:r>
          </a:p>
        </p:txBody>
      </p:sp>
      <p:sp>
        <p:nvSpPr>
          <p:cNvPr id="13" name="Tijdelijke aanduiding voor tekst 25">
            <a:extLst>
              <a:ext uri="{FF2B5EF4-FFF2-40B4-BE49-F238E27FC236}">
                <a16:creationId xmlns:a16="http://schemas.microsoft.com/office/drawing/2014/main" id="{CDB020DD-AD9D-4C5D-9E52-5178CF800861}"/>
              </a:ext>
            </a:extLst>
          </p:cNvPr>
          <p:cNvSpPr>
            <a:spLocks noGrp="1"/>
          </p:cNvSpPr>
          <p:nvPr>
            <p:ph type="body" sz="quarter" idx="20" hasCustomPrompt="1"/>
          </p:nvPr>
        </p:nvSpPr>
        <p:spPr>
          <a:xfrm flipH="1">
            <a:off x="572012" y="0"/>
            <a:ext cx="7200" cy="594000"/>
          </a:xfrm>
          <a:prstGeom prst="roundRect">
            <a:avLst>
              <a:gd name="adj" fmla="val 50000"/>
            </a:avLst>
          </a:prstGeom>
          <a:solidFill>
            <a:schemeClr val="bg1"/>
          </a:solidFill>
          <a:ln w="12700">
            <a:noFill/>
          </a:ln>
        </p:spPr>
        <p:txBody>
          <a:bodyPr/>
          <a:lstStyle>
            <a:lvl1pPr marL="0" indent="0">
              <a:buFont typeface="Arial" panose="020B0604020202020204" pitchFamily="34" charset="0"/>
              <a:buNone/>
              <a:defRPr/>
            </a:lvl1pPr>
          </a:lstStyle>
          <a:p>
            <a:pPr lvl="0"/>
            <a:r>
              <a:rPr lang="en-GB" dirty="0"/>
              <a:t> </a:t>
            </a:r>
          </a:p>
        </p:txBody>
      </p:sp>
      <p:sp>
        <p:nvSpPr>
          <p:cNvPr id="125" name="Logo">
            <a:extLst>
              <a:ext uri="{FF2B5EF4-FFF2-40B4-BE49-F238E27FC236}">
                <a16:creationId xmlns:a16="http://schemas.microsoft.com/office/drawing/2014/main" id="{B034ACD3-6841-4473-96D9-95380FBE6047}"/>
              </a:ext>
            </a:extLst>
          </p:cNvPr>
          <p:cNvSpPr>
            <a:spLocks noGrp="1"/>
          </p:cNvSpPr>
          <p:nvPr>
            <p:ph type="body" orient="vert" idx="21" hasCustomPrompt="1"/>
          </p:nvPr>
        </p:nvSpPr>
        <p:spPr>
          <a:xfrm>
            <a:off x="10549612" y="6480355"/>
            <a:ext cx="1060019" cy="185413"/>
          </a:xfrm>
          <a:blipFill>
            <a:blip r:embed="rId4"/>
            <a:stretch>
              <a:fillRect/>
            </a:stretch>
          </a:blipFill>
        </p:spPr>
        <p:txBody>
          <a:bodyPr vert="horz" lIns="0" tIns="0" rIns="0" bIns="0"/>
          <a:lstStyle>
            <a:lvl1pPr marL="0" indent="0">
              <a:buNone/>
              <a:defRPr sz="1000" i="1">
                <a:solidFill>
                  <a:schemeClr val="bg2"/>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3" name="Dianummer">
            <a:extLst>
              <a:ext uri="{FF2B5EF4-FFF2-40B4-BE49-F238E27FC236}">
                <a16:creationId xmlns:a16="http://schemas.microsoft.com/office/drawing/2014/main" id="{8403D489-FF50-402C-9D46-DBA4536F0FD9}"/>
              </a:ext>
            </a:extLst>
          </p:cNvPr>
          <p:cNvSpPr>
            <a:spLocks noGrp="1"/>
          </p:cNvSpPr>
          <p:nvPr>
            <p:ph type="sldNum" sz="quarter" idx="23"/>
          </p:nvPr>
        </p:nvSpPr>
        <p:spPr/>
        <p:txBody>
          <a:bodyPr/>
          <a:lstStyle>
            <a:lvl1pPr>
              <a:defRPr>
                <a:solidFill>
                  <a:schemeClr val="bg1"/>
                </a:solidFill>
              </a:defRPr>
            </a:lvl1pPr>
          </a:lstStyle>
          <a:p>
            <a:fld id="{5EC93C5F-DB18-4797-88B9-B8B0D60519FD}" type="slidenum">
              <a:rPr lang="en-GB" smtClean="0"/>
              <a:pPr/>
              <a:t>‹#›</a:t>
            </a:fld>
            <a:endParaRPr lang="en-GB" dirty="0"/>
          </a:p>
        </p:txBody>
      </p:sp>
      <p:sp>
        <p:nvSpPr>
          <p:cNvPr id="5" name="Datum" hidden="1">
            <a:extLst>
              <a:ext uri="{FF2B5EF4-FFF2-40B4-BE49-F238E27FC236}">
                <a16:creationId xmlns:a16="http://schemas.microsoft.com/office/drawing/2014/main" id="{A45D3AD9-9191-46CE-AFA8-CFA359686ADF}"/>
              </a:ext>
            </a:extLst>
          </p:cNvPr>
          <p:cNvSpPr>
            <a:spLocks noGrp="1"/>
          </p:cNvSpPr>
          <p:nvPr>
            <p:ph type="dt" sz="half" idx="24"/>
          </p:nvPr>
        </p:nvSpPr>
        <p:spPr/>
        <p:txBody>
          <a:bodyPr/>
          <a:lstStyle>
            <a:lvl1pPr>
              <a:defRPr>
                <a:solidFill>
                  <a:schemeClr val="bg1"/>
                </a:solidFill>
              </a:defRPr>
            </a:lvl1pPr>
          </a:lstStyle>
          <a:p>
            <a:r>
              <a:rPr lang="en-GB" dirty="0"/>
              <a:t>Date</a:t>
            </a:r>
          </a:p>
        </p:txBody>
      </p:sp>
      <p:sp>
        <p:nvSpPr>
          <p:cNvPr id="2" name="Voettekst">
            <a:extLst>
              <a:ext uri="{FF2B5EF4-FFF2-40B4-BE49-F238E27FC236}">
                <a16:creationId xmlns:a16="http://schemas.microsoft.com/office/drawing/2014/main" id="{BFEDC453-C5F4-462B-A286-84B404146005}"/>
              </a:ext>
            </a:extLst>
          </p:cNvPr>
          <p:cNvSpPr>
            <a:spLocks noGrp="1"/>
          </p:cNvSpPr>
          <p:nvPr>
            <p:ph type="ftr" sz="quarter" idx="22"/>
          </p:nvPr>
        </p:nvSpPr>
        <p:spPr/>
        <p:txBody>
          <a:bodyPr/>
          <a:lstStyle>
            <a:lvl1pPr>
              <a:defRPr>
                <a:solidFill>
                  <a:schemeClr val="bg1"/>
                </a:solidFill>
              </a:defRPr>
            </a:lvl1pPr>
          </a:lstStyle>
          <a:p>
            <a:r>
              <a:rPr lang="en-GB" dirty="0"/>
              <a:t>26 October 2021 | ALIM Guide for asset information Managers</a:t>
            </a:r>
          </a:p>
        </p:txBody>
      </p:sp>
      <p:sp>
        <p:nvSpPr>
          <p:cNvPr id="10" name="Ondertitel">
            <a:extLst>
              <a:ext uri="{FF2B5EF4-FFF2-40B4-BE49-F238E27FC236}">
                <a16:creationId xmlns:a16="http://schemas.microsoft.com/office/drawing/2014/main" id="{EB946E15-2342-4A5B-885F-9F8E7DA1B845}"/>
              </a:ext>
            </a:extLst>
          </p:cNvPr>
          <p:cNvSpPr>
            <a:spLocks noGrp="1"/>
          </p:cNvSpPr>
          <p:nvPr>
            <p:ph type="subTitle" idx="10" hasCustomPrompt="1"/>
          </p:nvPr>
        </p:nvSpPr>
        <p:spPr>
          <a:xfrm>
            <a:off x="777244" y="1300566"/>
            <a:ext cx="10827096" cy="349200"/>
          </a:xfrm>
        </p:spPr>
        <p:txBody>
          <a:bodyPr/>
          <a:lstStyle>
            <a:lvl1pPr marL="0" indent="0" algn="l">
              <a:buNone/>
              <a:defRPr sz="300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cap="all" baseline="0" dirty="0"/>
              <a:t>Second light subtitle</a:t>
            </a:r>
            <a:endParaRPr lang="en-GB" dirty="0"/>
          </a:p>
        </p:txBody>
      </p:sp>
      <p:sp>
        <p:nvSpPr>
          <p:cNvPr id="4" name="Titel">
            <a:extLst>
              <a:ext uri="{FF2B5EF4-FFF2-40B4-BE49-F238E27FC236}">
                <a16:creationId xmlns:a16="http://schemas.microsoft.com/office/drawing/2014/main" id="{C5421215-5092-45CD-A09F-430CF85C27E5}"/>
              </a:ext>
            </a:extLst>
          </p:cNvPr>
          <p:cNvSpPr>
            <a:spLocks noGrp="1"/>
          </p:cNvSpPr>
          <p:nvPr>
            <p:ph type="title" hasCustomPrompt="1"/>
          </p:nvPr>
        </p:nvSpPr>
        <p:spPr>
          <a:xfrm>
            <a:off x="777244" y="619124"/>
            <a:ext cx="10828685" cy="676793"/>
          </a:xfrm>
        </p:spPr>
        <p:txBody>
          <a:bodyPr bIns="792000"/>
          <a:lstStyle>
            <a:lvl1pPr>
              <a:defRPr>
                <a:solidFill>
                  <a:schemeClr val="bg1"/>
                </a:solidFill>
              </a:defRPr>
            </a:lvl1pPr>
          </a:lstStyle>
          <a:p>
            <a:r>
              <a:rPr lang="en-GB" dirty="0"/>
              <a:t>First bold title</a:t>
            </a:r>
            <a:br>
              <a:rPr lang="en-GB" dirty="0"/>
            </a:br>
            <a:r>
              <a:rPr lang="en-GB" dirty="0"/>
              <a:t>max 2 lines</a:t>
            </a:r>
          </a:p>
        </p:txBody>
      </p:sp>
    </p:spTree>
    <p:extLst>
      <p:ext uri="{BB962C8B-B14F-4D97-AF65-F5344CB8AC3E}">
        <p14:creationId xmlns:p14="http://schemas.microsoft.com/office/powerpoint/2010/main" val="269356760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75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tmplLst>
          <p:tmpl>
            <p:tnLst>
              <p:par>
                <p:cTn presetID="10" presetClass="entr" presetSubtype="0" fill="hold" nodeType="withEffect">
                  <p:stCondLst>
                    <p:cond delay="250"/>
                  </p:stCondLst>
                  <p:childTnLst>
                    <p:set>
                      <p:cBhvr>
                        <p:cTn dur="1" fill="hold">
                          <p:stCondLst>
                            <p:cond delay="0"/>
                          </p:stCondLst>
                        </p:cTn>
                        <p:tgtEl>
                          <p:spTgt spid="10"/>
                        </p:tgtEl>
                        <p:attrNameLst>
                          <p:attrName>style.visibility</p:attrName>
                        </p:attrNameLst>
                      </p:cBhvr>
                      <p:to>
                        <p:strVal val="visible"/>
                      </p:to>
                    </p:set>
                    <p:animEffect transition="in" filter="fade">
                      <p:cBhvr>
                        <p:cTn dur="750"/>
                        <p:tgtEl>
                          <p:spTgt spid="10"/>
                        </p:tgtEl>
                      </p:cBhvr>
                    </p:animEffect>
                  </p:childTnLst>
                </p:cTn>
              </p:par>
            </p:tnLst>
          </p:tmpl>
        </p:tmplLst>
      </p:bldP>
    </p:bldLst>
  </p:timing>
  <p:hf hdr="0" dt="0"/>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EXT + CHART">
    <p:spTree>
      <p:nvGrpSpPr>
        <p:cNvPr id="1" name=""/>
        <p:cNvGrpSpPr/>
        <p:nvPr/>
      </p:nvGrpSpPr>
      <p:grpSpPr>
        <a:xfrm>
          <a:off x="0" y="0"/>
          <a:ext cx="0" cy="0"/>
          <a:chOff x="0" y="0"/>
          <a:chExt cx="0" cy="0"/>
        </a:xfrm>
      </p:grpSpPr>
      <p:grpSp>
        <p:nvGrpSpPr>
          <p:cNvPr id="344" name="INSTRUCTION">
            <a:extLst>
              <a:ext uri="{FF2B5EF4-FFF2-40B4-BE49-F238E27FC236}">
                <a16:creationId xmlns:a16="http://schemas.microsoft.com/office/drawing/2014/main" id="{B1091883-4398-493B-9E61-C67D9F3282FE}"/>
              </a:ext>
            </a:extLst>
          </p:cNvPr>
          <p:cNvGrpSpPr/>
          <p:nvPr userDrawn="1"/>
        </p:nvGrpSpPr>
        <p:grpSpPr>
          <a:xfrm>
            <a:off x="-3786437" y="0"/>
            <a:ext cx="3693386" cy="5359349"/>
            <a:chOff x="-3786437" y="0"/>
            <a:chExt cx="3693386" cy="5359349"/>
          </a:xfrm>
        </p:grpSpPr>
        <p:sp>
          <p:nvSpPr>
            <p:cNvPr id="345" name="Rechthoek 344">
              <a:extLst>
                <a:ext uri="{FF2B5EF4-FFF2-40B4-BE49-F238E27FC236}">
                  <a16:creationId xmlns:a16="http://schemas.microsoft.com/office/drawing/2014/main" id="{6C45BB65-ABAC-468A-8B59-BD91B6E5C31C}"/>
                </a:ext>
              </a:extLst>
            </p:cNvPr>
            <p:cNvSpPr/>
            <p:nvPr userDrawn="1"/>
          </p:nvSpPr>
          <p:spPr>
            <a:xfrm>
              <a:off x="-3786165" y="0"/>
              <a:ext cx="3593091" cy="4641338"/>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Choosing text levels</a:t>
              </a:r>
            </a:p>
          </p:txBody>
        </p:sp>
        <p:sp>
          <p:nvSpPr>
            <p:cNvPr id="346" name="Ovaal 345">
              <a:extLst>
                <a:ext uri="{FF2B5EF4-FFF2-40B4-BE49-F238E27FC236}">
                  <a16:creationId xmlns:a16="http://schemas.microsoft.com/office/drawing/2014/main" id="{FED0C1B2-2F69-475F-AC50-F80BF263A50D}"/>
                </a:ext>
              </a:extLst>
            </p:cNvPr>
            <p:cNvSpPr/>
            <p:nvPr userDrawn="1"/>
          </p:nvSpPr>
          <p:spPr>
            <a:xfrm>
              <a:off x="-3604183" y="183748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347" name="Rechthoek 346">
              <a:extLst>
                <a:ext uri="{FF2B5EF4-FFF2-40B4-BE49-F238E27FC236}">
                  <a16:creationId xmlns:a16="http://schemas.microsoft.com/office/drawing/2014/main" id="{115AD2C7-7E92-4203-B53A-02F89BC0086F}"/>
                </a:ext>
              </a:extLst>
            </p:cNvPr>
            <p:cNvSpPr/>
            <p:nvPr userDrawn="1"/>
          </p:nvSpPr>
          <p:spPr>
            <a:xfrm>
              <a:off x="-3319415" y="1837484"/>
              <a:ext cx="2949220" cy="180000"/>
            </a:xfrm>
            <a:prstGeom prst="rect">
              <a:avLst/>
            </a:prstGeom>
            <a:noFill/>
            <a:ln w="25400" cap="flat" cmpd="sng" algn="ctr">
              <a:noFill/>
              <a:prstDash val="solid"/>
            </a:ln>
            <a:effectLst/>
          </p:spPr>
          <p:txBody>
            <a:bodyPr lIns="0" tIns="0" rIns="0" bIns="0" rtlCol="0" anchor="ctr"/>
            <a:lstStyle/>
            <a:p>
              <a:pPr marL="179388" marR="0" lvl="0" indent="-179388" algn="l" defTabSz="719138" rtl="0" eaLnBrk="1" fontAlgn="auto" latinLnBrk="0" hangingPunct="1">
                <a:lnSpc>
                  <a:spcPct val="100000"/>
                </a:lnSpc>
                <a:spcBef>
                  <a:spcPts val="300"/>
                </a:spcBef>
                <a:spcAft>
                  <a:spcPts val="600"/>
                </a:spcAft>
                <a:buClr>
                  <a:srgbClr val="71A4C3"/>
                </a:buClr>
                <a:buSzPct val="100000"/>
                <a:buFontTx/>
                <a:buBlip>
                  <a:blip r:embed="rId2">
                    <a:extLst>
                      <a:ext uri="{96DAC541-7B7A-43D3-8B79-37D633B846F1}">
                        <asvg:svgBlip xmlns:asvg="http://schemas.microsoft.com/office/drawing/2016/SVG/main" r:embed="rId3"/>
                      </a:ext>
                    </a:extLst>
                  </a:blip>
                </a:buBlip>
                <a:tabLst/>
                <a:defRPr/>
              </a:pPr>
              <a:r>
                <a:rPr kumimoji="0" lang="en-GB" sz="1100" b="0" i="0" u="none" strike="noStrike" kern="1200" cap="none" spc="0" normalizeH="0" baseline="0" noProof="0">
                  <a:ln>
                    <a:noFill/>
                  </a:ln>
                  <a:solidFill>
                    <a:prstClr val="black"/>
                  </a:solidFill>
                  <a:effectLst/>
                  <a:uLnTx/>
                  <a:uFillTx/>
                  <a:latin typeface="+mn-lt"/>
                  <a:ea typeface="+mn-ea"/>
                  <a:cs typeface="+mn-cs"/>
                </a:rPr>
                <a:t>Bullet</a:t>
              </a:r>
            </a:p>
          </p:txBody>
        </p:sp>
        <p:sp>
          <p:nvSpPr>
            <p:cNvPr id="348" name="Ovaal 347">
              <a:extLst>
                <a:ext uri="{FF2B5EF4-FFF2-40B4-BE49-F238E27FC236}">
                  <a16:creationId xmlns:a16="http://schemas.microsoft.com/office/drawing/2014/main" id="{5019FF74-482A-4E0A-8ED5-DF65CBCAA287}"/>
                </a:ext>
              </a:extLst>
            </p:cNvPr>
            <p:cNvSpPr/>
            <p:nvPr userDrawn="1"/>
          </p:nvSpPr>
          <p:spPr>
            <a:xfrm>
              <a:off x="-3604183" y="212876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349" name="Rechthoek 348">
              <a:extLst>
                <a:ext uri="{FF2B5EF4-FFF2-40B4-BE49-F238E27FC236}">
                  <a16:creationId xmlns:a16="http://schemas.microsoft.com/office/drawing/2014/main" id="{3EDD769E-67B9-485B-A70E-51AB1A762832}"/>
                </a:ext>
              </a:extLst>
            </p:cNvPr>
            <p:cNvSpPr/>
            <p:nvPr userDrawn="1"/>
          </p:nvSpPr>
          <p:spPr>
            <a:xfrm>
              <a:off x="-3604183" y="1196113"/>
              <a:ext cx="3229047" cy="459227"/>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Under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‘Home’</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use the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list level-buttons</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choose a text level. </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Choose from:</a:t>
              </a:r>
            </a:p>
          </p:txBody>
        </p:sp>
        <p:sp>
          <p:nvSpPr>
            <p:cNvPr id="350" name="Rechthoek 349">
              <a:extLst>
                <a:ext uri="{FF2B5EF4-FFF2-40B4-BE49-F238E27FC236}">
                  <a16:creationId xmlns:a16="http://schemas.microsoft.com/office/drawing/2014/main" id="{C7222560-A2F1-4495-94FE-B672D2039830}"/>
                </a:ext>
              </a:extLst>
            </p:cNvPr>
            <p:cNvSpPr/>
            <p:nvPr userDrawn="1"/>
          </p:nvSpPr>
          <p:spPr>
            <a:xfrm>
              <a:off x="-3319415" y="2128873"/>
              <a:ext cx="2949220" cy="180000"/>
            </a:xfrm>
            <a:prstGeom prst="rect">
              <a:avLst/>
            </a:prstGeom>
            <a:noFill/>
            <a:ln w="25400" cap="flat" cmpd="sng" algn="ctr">
              <a:noFill/>
              <a:prstDash val="solid"/>
            </a:ln>
            <a:effectLst/>
          </p:spPr>
          <p:txBody>
            <a:bodyPr lIns="0" tIns="0" rIns="0" bIns="0" rtlCol="0" anchor="ctr"/>
            <a:lstStyle/>
            <a:p>
              <a:pPr marL="360363" marR="0" lvl="1" indent="-180975" algn="l" defTabSz="719138" rtl="0" eaLnBrk="1" fontAlgn="auto" latinLnBrk="0" hangingPunct="1">
                <a:lnSpc>
                  <a:spcPct val="100000"/>
                </a:lnSpc>
                <a:spcBef>
                  <a:spcPts val="300"/>
                </a:spcBef>
                <a:spcAft>
                  <a:spcPts val="600"/>
                </a:spcAft>
                <a:buClr>
                  <a:srgbClr val="71A4C3"/>
                </a:buClr>
                <a:buSzPct val="100000"/>
                <a:buFontTx/>
                <a:buBlip>
                  <a:blip r:embed="rId4">
                    <a:extLst>
                      <a:ext uri="{96DAC541-7B7A-43D3-8B79-37D633B846F1}">
                        <asvg:svgBlip xmlns:asvg="http://schemas.microsoft.com/office/drawing/2016/SVG/main" r:embed="rId5"/>
                      </a:ext>
                    </a:extLst>
                  </a:blip>
                </a:buBlip>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Sub-bullet</a:t>
              </a:r>
            </a:p>
          </p:txBody>
        </p:sp>
        <p:sp>
          <p:nvSpPr>
            <p:cNvPr id="351" name="Ovaal 350">
              <a:extLst>
                <a:ext uri="{FF2B5EF4-FFF2-40B4-BE49-F238E27FC236}">
                  <a16:creationId xmlns:a16="http://schemas.microsoft.com/office/drawing/2014/main" id="{44DFB7AC-26E9-4C14-A183-6C690DFAC29B}"/>
                </a:ext>
              </a:extLst>
            </p:cNvPr>
            <p:cNvSpPr/>
            <p:nvPr userDrawn="1"/>
          </p:nvSpPr>
          <p:spPr>
            <a:xfrm>
              <a:off x="-3604183" y="242005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352" name="Rechthoek 351">
              <a:extLst>
                <a:ext uri="{FF2B5EF4-FFF2-40B4-BE49-F238E27FC236}">
                  <a16:creationId xmlns:a16="http://schemas.microsoft.com/office/drawing/2014/main" id="{19CEB6D3-C249-407D-8067-2E4AD8DD0712}"/>
                </a:ext>
              </a:extLst>
            </p:cNvPr>
            <p:cNvSpPr/>
            <p:nvPr userDrawn="1"/>
          </p:nvSpPr>
          <p:spPr>
            <a:xfrm>
              <a:off x="-3319415" y="2420262"/>
              <a:ext cx="2949220" cy="180000"/>
            </a:xfrm>
            <a:prstGeom prst="rect">
              <a:avLst/>
            </a:prstGeom>
            <a:noFill/>
            <a:ln w="25400" cap="flat" cmpd="sng" algn="ctr">
              <a:noFill/>
              <a:prstDash val="solid"/>
            </a:ln>
            <a:effectLst/>
          </p:spPr>
          <p:txBody>
            <a:bodyPr lIns="0" tIns="0" rIns="0" bIns="0" rtlCol="0" anchor="ctr"/>
            <a:lstStyle/>
            <a:p>
              <a:pPr marL="0" marR="0" lvl="2" indent="0" algn="l" defTabSz="719138" rtl="0" eaLnBrk="1" fontAlgn="auto" latinLnBrk="0" hangingPunct="1">
                <a:lnSpc>
                  <a:spcPct val="100000"/>
                </a:lnSpc>
                <a:spcBef>
                  <a:spcPts val="300"/>
                </a:spcBef>
                <a:spcAft>
                  <a:spcPts val="600"/>
                </a:spcAft>
                <a:buClr>
                  <a:srgbClr val="0070C0"/>
                </a:buClr>
                <a:buSzPct val="85000"/>
                <a:buFontTx/>
                <a:buNone/>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Default text</a:t>
              </a:r>
            </a:p>
          </p:txBody>
        </p:sp>
        <p:sp>
          <p:nvSpPr>
            <p:cNvPr id="353" name="Ovaal 352">
              <a:extLst>
                <a:ext uri="{FF2B5EF4-FFF2-40B4-BE49-F238E27FC236}">
                  <a16:creationId xmlns:a16="http://schemas.microsoft.com/office/drawing/2014/main" id="{8CC62018-2C3A-4A4D-8949-DDE2DEE94086}"/>
                </a:ext>
              </a:extLst>
            </p:cNvPr>
            <p:cNvSpPr/>
            <p:nvPr userDrawn="1"/>
          </p:nvSpPr>
          <p:spPr>
            <a:xfrm>
              <a:off x="-3604183" y="2711336"/>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4</a:t>
              </a:r>
            </a:p>
          </p:txBody>
        </p:sp>
        <p:sp>
          <p:nvSpPr>
            <p:cNvPr id="354" name="Rechthoek 353">
              <a:extLst>
                <a:ext uri="{FF2B5EF4-FFF2-40B4-BE49-F238E27FC236}">
                  <a16:creationId xmlns:a16="http://schemas.microsoft.com/office/drawing/2014/main" id="{AFA595ED-4945-45DF-AD66-97861BBCF110}"/>
                </a:ext>
              </a:extLst>
            </p:cNvPr>
            <p:cNvSpPr/>
            <p:nvPr userDrawn="1"/>
          </p:nvSpPr>
          <p:spPr>
            <a:xfrm>
              <a:off x="-3319415" y="2711651"/>
              <a:ext cx="2949220" cy="180000"/>
            </a:xfrm>
            <a:prstGeom prst="rect">
              <a:avLst/>
            </a:prstGeom>
            <a:noFill/>
            <a:ln w="25400" cap="flat" cmpd="sng" algn="ctr">
              <a:noFill/>
              <a:prstDash val="solid"/>
            </a:ln>
            <a:effectLst/>
          </p:spPr>
          <p:txBody>
            <a:bodyPr lIns="0" tIns="0" rIns="0" bIns="0" rtlCol="0" anchor="ctr"/>
            <a:lstStyle/>
            <a:p>
              <a:pPr marL="0" marR="0" lvl="3" indent="0" algn="l" defTabSz="719138" rtl="0" eaLnBrk="1" fontAlgn="auto" latinLnBrk="0" hangingPunct="1">
                <a:lnSpc>
                  <a:spcPct val="100000"/>
                </a:lnSpc>
                <a:spcBef>
                  <a:spcPts val="300"/>
                </a:spcBef>
                <a:spcAft>
                  <a:spcPts val="1200"/>
                </a:spcAft>
                <a:buClrTx/>
                <a:buSzTx/>
                <a:buFontTx/>
                <a:buNone/>
                <a:tabLst/>
                <a:defRPr/>
              </a:pPr>
              <a:r>
                <a:rPr kumimoji="0" lang="en-GB" sz="1400" b="1" i="0" u="none" strike="noStrike" kern="1200" cap="all" spc="30" normalizeH="0" baseline="0" noProof="0">
                  <a:ln>
                    <a:noFill/>
                  </a:ln>
                  <a:solidFill>
                    <a:srgbClr val="71A4C3"/>
                  </a:solidFill>
                  <a:effectLst/>
                  <a:uLnTx/>
                  <a:uFillTx/>
                  <a:latin typeface="Segoe UI"/>
                  <a:ea typeface="+mn-ea"/>
                  <a:cs typeface="Calibri" panose="020F0502020204030204" pitchFamily="34" charset="0"/>
                </a:rPr>
                <a:t>header</a:t>
              </a:r>
            </a:p>
          </p:txBody>
        </p:sp>
        <p:sp>
          <p:nvSpPr>
            <p:cNvPr id="355" name="Ovaal 354">
              <a:extLst>
                <a:ext uri="{FF2B5EF4-FFF2-40B4-BE49-F238E27FC236}">
                  <a16:creationId xmlns:a16="http://schemas.microsoft.com/office/drawing/2014/main" id="{C24E86C9-B751-4E63-87C1-C2226B4EEF86}"/>
                </a:ext>
              </a:extLst>
            </p:cNvPr>
            <p:cNvSpPr/>
            <p:nvPr userDrawn="1"/>
          </p:nvSpPr>
          <p:spPr>
            <a:xfrm>
              <a:off x="-3604183" y="3002620"/>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5</a:t>
              </a:r>
            </a:p>
          </p:txBody>
        </p:sp>
        <p:sp>
          <p:nvSpPr>
            <p:cNvPr id="356" name="Rechthoek 355">
              <a:extLst>
                <a:ext uri="{FF2B5EF4-FFF2-40B4-BE49-F238E27FC236}">
                  <a16:creationId xmlns:a16="http://schemas.microsoft.com/office/drawing/2014/main" id="{F2CC0905-DECF-4EE4-8099-17AD036CD0D1}"/>
                </a:ext>
              </a:extLst>
            </p:cNvPr>
            <p:cNvSpPr/>
            <p:nvPr userDrawn="1"/>
          </p:nvSpPr>
          <p:spPr>
            <a:xfrm>
              <a:off x="-3319415" y="3003040"/>
              <a:ext cx="2949220" cy="180000"/>
            </a:xfrm>
            <a:prstGeom prst="rect">
              <a:avLst/>
            </a:prstGeom>
            <a:noFill/>
            <a:ln w="25400" cap="flat" cmpd="sng" algn="ctr">
              <a:noFill/>
              <a:prstDash val="solid"/>
            </a:ln>
            <a:effectLst/>
          </p:spPr>
          <p:txBody>
            <a:bodyPr lIns="0" tIns="0" rIns="0" bIns="0" rtlCol="0" anchor="ctr"/>
            <a:lstStyle/>
            <a:p>
              <a:pPr marL="182563" marR="0" lvl="4" indent="-182563" algn="l" defTabSz="719138" rtl="0" eaLnBrk="1" fontAlgn="auto" latinLnBrk="0" hangingPunct="1">
                <a:lnSpc>
                  <a:spcPct val="100000"/>
                </a:lnSpc>
                <a:spcBef>
                  <a:spcPts val="300"/>
                </a:spcBef>
                <a:spcAft>
                  <a:spcPts val="600"/>
                </a:spcAft>
                <a:buClr>
                  <a:prstClr val="black"/>
                </a:buClr>
                <a:buSzTx/>
                <a:buFont typeface="+mj-lt"/>
                <a:buAutoNum type="arabicPeriod"/>
                <a:tabLst>
                  <a:tab pos="274638" algn="l"/>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Numerical bullet</a:t>
              </a:r>
            </a:p>
          </p:txBody>
        </p:sp>
        <p:sp>
          <p:nvSpPr>
            <p:cNvPr id="357" name="Ovaal 356">
              <a:extLst>
                <a:ext uri="{FF2B5EF4-FFF2-40B4-BE49-F238E27FC236}">
                  <a16:creationId xmlns:a16="http://schemas.microsoft.com/office/drawing/2014/main" id="{C81E4841-76B4-4AA5-8804-628087DB09D0}"/>
                </a:ext>
              </a:extLst>
            </p:cNvPr>
            <p:cNvSpPr/>
            <p:nvPr userDrawn="1"/>
          </p:nvSpPr>
          <p:spPr>
            <a:xfrm>
              <a:off x="-3604183" y="329390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6</a:t>
              </a:r>
            </a:p>
          </p:txBody>
        </p:sp>
        <p:sp>
          <p:nvSpPr>
            <p:cNvPr id="358" name="Rechthoek 357">
              <a:extLst>
                <a:ext uri="{FF2B5EF4-FFF2-40B4-BE49-F238E27FC236}">
                  <a16:creationId xmlns:a16="http://schemas.microsoft.com/office/drawing/2014/main" id="{F98DF3F6-7B31-4208-B482-CC16959C0CEA}"/>
                </a:ext>
              </a:extLst>
            </p:cNvPr>
            <p:cNvSpPr/>
            <p:nvPr userDrawn="1"/>
          </p:nvSpPr>
          <p:spPr>
            <a:xfrm>
              <a:off x="-3319415" y="3585818"/>
              <a:ext cx="2949220" cy="180000"/>
            </a:xfrm>
            <a:prstGeom prst="rect">
              <a:avLst/>
            </a:prstGeom>
            <a:noFill/>
            <a:ln w="25400" cap="flat" cmpd="sng" algn="ctr">
              <a:noFill/>
              <a:prstDash val="solid"/>
            </a:ln>
            <a:effectLst/>
          </p:spPr>
          <p:txBody>
            <a:bodyPr lIns="0" tIns="0" rIns="0" bIns="0" rtlCol="0" anchor="ctr"/>
            <a:lstStyle/>
            <a:p>
              <a:pPr marL="360363" marR="0" lvl="6" indent="-180975" algn="l" defTabSz="914400" rtl="0" eaLnBrk="1" fontAlgn="auto" latinLnBrk="0" hangingPunct="1">
                <a:lnSpc>
                  <a:spcPct val="100000"/>
                </a:lnSpc>
                <a:spcBef>
                  <a:spcPts val="300"/>
                </a:spcBef>
                <a:spcAft>
                  <a:spcPts val="600"/>
                </a:spcAft>
                <a:buClrTx/>
                <a:buSzTx/>
                <a:buFontTx/>
                <a:buBlip>
                  <a:blip r:embed="rId4">
                    <a:extLst>
                      <a:ext uri="{96DAC541-7B7A-43D3-8B79-37D633B846F1}">
                        <asvg:svgBlip xmlns:asvg="http://schemas.microsoft.com/office/drawing/2016/SVG/main" r:embed="rId5"/>
                      </a:ext>
                    </a:extLst>
                  </a:blip>
                </a:buBlip>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Sub-bullet</a:t>
              </a:r>
            </a:p>
          </p:txBody>
        </p:sp>
        <p:sp>
          <p:nvSpPr>
            <p:cNvPr id="359" name="Ovaal 358">
              <a:extLst>
                <a:ext uri="{FF2B5EF4-FFF2-40B4-BE49-F238E27FC236}">
                  <a16:creationId xmlns:a16="http://schemas.microsoft.com/office/drawing/2014/main" id="{C9DC8DA4-5EE0-4A5A-8453-0092F04BC454}"/>
                </a:ext>
              </a:extLst>
            </p:cNvPr>
            <p:cNvSpPr/>
            <p:nvPr userDrawn="1"/>
          </p:nvSpPr>
          <p:spPr>
            <a:xfrm>
              <a:off x="-3604183" y="358518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7</a:t>
              </a:r>
            </a:p>
          </p:txBody>
        </p:sp>
        <p:sp>
          <p:nvSpPr>
            <p:cNvPr id="360" name="Rechthoek 359">
              <a:extLst>
                <a:ext uri="{FF2B5EF4-FFF2-40B4-BE49-F238E27FC236}">
                  <a16:creationId xmlns:a16="http://schemas.microsoft.com/office/drawing/2014/main" id="{C3D3D434-4412-4E93-AAF4-5A94F428E774}"/>
                </a:ext>
              </a:extLst>
            </p:cNvPr>
            <p:cNvSpPr/>
            <p:nvPr userDrawn="1"/>
          </p:nvSpPr>
          <p:spPr>
            <a:xfrm>
              <a:off x="-3325830" y="3877207"/>
              <a:ext cx="2949220" cy="180000"/>
            </a:xfrm>
            <a:prstGeom prst="rect">
              <a:avLst/>
            </a:prstGeom>
            <a:noFill/>
            <a:ln w="25400" cap="flat" cmpd="sng" algn="ctr">
              <a:noFill/>
              <a:prstDash val="solid"/>
            </a:ln>
            <a:effectLst/>
          </p:spPr>
          <p:txBody>
            <a:bodyPr lIns="0" tIns="0" rIns="0" bIns="0" rtlCol="0" anchor="ctr"/>
            <a:lstStyle/>
            <a:p>
              <a:pPr marL="0" marR="0" lvl="7" indent="0" algn="l" defTabSz="914400" rtl="0" eaLnBrk="1" fontAlgn="auto" latinLnBrk="0" hangingPunct="1">
                <a:lnSpc>
                  <a:spcPct val="90000"/>
                </a:lnSpc>
                <a:spcBef>
                  <a:spcPts val="300"/>
                </a:spcBef>
                <a:spcAft>
                  <a:spcPts val="600"/>
                </a:spcAft>
                <a:buClrTx/>
                <a:buSzTx/>
                <a:buFontTx/>
                <a:buNone/>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Default text</a:t>
              </a:r>
            </a:p>
          </p:txBody>
        </p:sp>
        <p:sp>
          <p:nvSpPr>
            <p:cNvPr id="361" name="Ovaal 360">
              <a:extLst>
                <a:ext uri="{FF2B5EF4-FFF2-40B4-BE49-F238E27FC236}">
                  <a16:creationId xmlns:a16="http://schemas.microsoft.com/office/drawing/2014/main" id="{7B80C035-F376-4F5F-B204-67AF745185E7}"/>
                </a:ext>
              </a:extLst>
            </p:cNvPr>
            <p:cNvSpPr/>
            <p:nvPr userDrawn="1"/>
          </p:nvSpPr>
          <p:spPr>
            <a:xfrm>
              <a:off x="-3604183" y="387647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8</a:t>
              </a:r>
            </a:p>
          </p:txBody>
        </p:sp>
        <p:sp>
          <p:nvSpPr>
            <p:cNvPr id="362" name="Rechthoek 361">
              <a:extLst>
                <a:ext uri="{FF2B5EF4-FFF2-40B4-BE49-F238E27FC236}">
                  <a16:creationId xmlns:a16="http://schemas.microsoft.com/office/drawing/2014/main" id="{FC791C94-BB6A-4E5F-AFD8-466212BEF807}"/>
                </a:ext>
              </a:extLst>
            </p:cNvPr>
            <p:cNvSpPr/>
            <p:nvPr userDrawn="1"/>
          </p:nvSpPr>
          <p:spPr>
            <a:xfrm>
              <a:off x="-3319415" y="4168594"/>
              <a:ext cx="2949220" cy="180000"/>
            </a:xfrm>
            <a:prstGeom prst="rect">
              <a:avLst/>
            </a:prstGeom>
            <a:noFill/>
            <a:ln w="25400" cap="flat" cmpd="sng" algn="ctr">
              <a:noFill/>
              <a:prstDash val="solid"/>
            </a:ln>
            <a:effectLst/>
          </p:spPr>
          <p:txBody>
            <a:bodyPr lIns="0" tIns="0" rIns="0" bIns="0" rtlCol="0" anchor="ctr"/>
            <a:lstStyle/>
            <a:p>
              <a:pPr marL="0" marR="0" lvl="8" indent="0" algn="l" defTabSz="914400" rtl="0" eaLnBrk="1" fontAlgn="auto" latinLnBrk="0" hangingPunct="1">
                <a:lnSpc>
                  <a:spcPct val="100000"/>
                </a:lnSpc>
                <a:spcBef>
                  <a:spcPts val="300"/>
                </a:spcBef>
                <a:spcAft>
                  <a:spcPts val="1200"/>
                </a:spcAft>
                <a:buClrTx/>
                <a:buSzTx/>
                <a:buFontTx/>
                <a:buNone/>
                <a:tabLst/>
                <a:defRPr/>
              </a:pPr>
              <a:r>
                <a:rPr kumimoji="0" lang="en-GB" sz="1400" b="1" i="0" u="none" strike="noStrike" kern="1200" cap="all" spc="0" normalizeH="0" baseline="0" noProof="0">
                  <a:ln>
                    <a:noFill/>
                  </a:ln>
                  <a:solidFill>
                    <a:srgbClr val="71A4C3"/>
                  </a:solidFill>
                  <a:effectLst/>
                  <a:uLnTx/>
                  <a:uFillTx/>
                  <a:latin typeface="Segoe UI"/>
                  <a:ea typeface="+mn-ea"/>
                  <a:cs typeface="+mn-cs"/>
                </a:rPr>
                <a:t>header</a:t>
              </a:r>
            </a:p>
          </p:txBody>
        </p:sp>
        <p:sp>
          <p:nvSpPr>
            <p:cNvPr id="363" name="Ovaal 362">
              <a:extLst>
                <a:ext uri="{FF2B5EF4-FFF2-40B4-BE49-F238E27FC236}">
                  <a16:creationId xmlns:a16="http://schemas.microsoft.com/office/drawing/2014/main" id="{52749EF0-61DC-4F39-AA11-2C91CBF60F37}"/>
                </a:ext>
              </a:extLst>
            </p:cNvPr>
            <p:cNvSpPr/>
            <p:nvPr userDrawn="1"/>
          </p:nvSpPr>
          <p:spPr>
            <a:xfrm>
              <a:off x="-3604183" y="416859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9</a:t>
              </a:r>
            </a:p>
          </p:txBody>
        </p:sp>
        <p:sp>
          <p:nvSpPr>
            <p:cNvPr id="364" name="Rechthoek 363">
              <a:extLst>
                <a:ext uri="{FF2B5EF4-FFF2-40B4-BE49-F238E27FC236}">
                  <a16:creationId xmlns:a16="http://schemas.microsoft.com/office/drawing/2014/main" id="{8C9A5BEE-E713-44DE-BC28-16640C8A7349}"/>
                </a:ext>
              </a:extLst>
            </p:cNvPr>
            <p:cNvSpPr/>
            <p:nvPr userDrawn="1"/>
          </p:nvSpPr>
          <p:spPr>
            <a:xfrm>
              <a:off x="-3319415" y="3294429"/>
              <a:ext cx="2949220" cy="180000"/>
            </a:xfrm>
            <a:prstGeom prst="rect">
              <a:avLst/>
            </a:prstGeom>
            <a:noFill/>
            <a:ln w="25400" cap="flat" cmpd="sng" algn="ctr">
              <a:noFill/>
              <a:prstDash val="solid"/>
            </a:ln>
            <a:effectLst/>
          </p:spPr>
          <p:txBody>
            <a:bodyPr lIns="0" tIns="0" rIns="0" bIns="0" rtlCol="0" anchor="ctr"/>
            <a:lstStyle/>
            <a:p>
              <a:pPr marL="179388" marR="0" lvl="5" indent="-179388" algn="l" defTabSz="914400" rtl="0" eaLnBrk="1" fontAlgn="auto" latinLnBrk="0" hangingPunct="1">
                <a:lnSpc>
                  <a:spcPct val="100000"/>
                </a:lnSpc>
                <a:spcBef>
                  <a:spcPts val="300"/>
                </a:spcBef>
                <a:spcAft>
                  <a:spcPts val="600"/>
                </a:spcAft>
                <a:buClrTx/>
                <a:buSzTx/>
                <a:buFontTx/>
                <a:buBlip>
                  <a:blip r:embed="rId2">
                    <a:extLst>
                      <a:ext uri="{96DAC541-7B7A-43D3-8B79-37D633B846F1}">
                        <asvg:svgBlip xmlns:asvg="http://schemas.microsoft.com/office/drawing/2016/SVG/main" r:embed="rId3"/>
                      </a:ext>
                    </a:extLst>
                  </a:blip>
                </a:buBlip>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Bullet</a:t>
              </a:r>
            </a:p>
          </p:txBody>
        </p:sp>
        <p:sp>
          <p:nvSpPr>
            <p:cNvPr id="365" name="Rechthoek 364">
              <a:extLst>
                <a:ext uri="{FF2B5EF4-FFF2-40B4-BE49-F238E27FC236}">
                  <a16:creationId xmlns:a16="http://schemas.microsoft.com/office/drawing/2014/main" id="{92111387-99F5-478B-A431-0DD9177755B6}"/>
                </a:ext>
              </a:extLst>
            </p:cNvPr>
            <p:cNvSpPr/>
            <p:nvPr userDrawn="1"/>
          </p:nvSpPr>
          <p:spPr>
            <a:xfrm>
              <a:off x="-3786437" y="4531349"/>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1200" b="1" cap="all" baseline="0" noProof="0">
                  <a:solidFill>
                    <a:srgbClr val="211F26"/>
                  </a:solidFill>
                  <a:latin typeface="Calibri" panose="020F0502020204030204" pitchFamily="34" charset="0"/>
                  <a:cs typeface="Calibri" panose="020F0502020204030204" pitchFamily="34" charset="0"/>
                </a:rPr>
                <a:t>Want to know more?</a:t>
              </a:r>
              <a:br>
                <a:rPr lang="en-GB" sz="1200" cap="all"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Go to the instruction slide </a:t>
              </a:r>
              <a:r>
                <a:rPr lang="en-GB" sz="1200" b="1" cap="none" baseline="0" noProof="0">
                  <a:solidFill>
                    <a:srgbClr val="211F26"/>
                  </a:solidFill>
                  <a:latin typeface="Calibri" panose="020F0502020204030204" pitchFamily="34" charset="0"/>
                  <a:cs typeface="Calibri" panose="020F0502020204030204" pitchFamily="34" charset="0"/>
                </a:rPr>
                <a:t>‘VIDEO INSTRUCTIONS’</a:t>
              </a:r>
              <a:r>
                <a:rPr lang="en-GB" sz="1200" cap="none" baseline="0" noProof="0">
                  <a:solidFill>
                    <a:srgbClr val="211F26"/>
                  </a:solidFill>
                  <a:latin typeface="Calibri" panose="020F0502020204030204" pitchFamily="34" charset="0"/>
                  <a:cs typeface="Calibri" panose="020F0502020204030204" pitchFamily="34" charset="0"/>
                </a:rPr>
                <a:t>.</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You’ll find it at the beginning of the presentation</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or insert it via </a:t>
              </a:r>
              <a:r>
                <a:rPr lang="en-GB" sz="1200" i="1" cap="none" baseline="0" noProof="0">
                  <a:solidFill>
                    <a:srgbClr val="211F26"/>
                  </a:solidFill>
                  <a:latin typeface="Calibri" panose="020F0502020204030204" pitchFamily="34" charset="0"/>
                  <a:cs typeface="Calibri" panose="020F0502020204030204" pitchFamily="34" charset="0"/>
                </a:rPr>
                <a:t>‘Home’</a:t>
              </a:r>
              <a:r>
                <a:rPr lang="en-GB" sz="1200" cap="none" baseline="0" noProof="0">
                  <a:solidFill>
                    <a:srgbClr val="211F26"/>
                  </a:solidFill>
                  <a:latin typeface="Calibri" panose="020F0502020204030204" pitchFamily="34" charset="0"/>
                  <a:cs typeface="Calibri" panose="020F0502020204030204" pitchFamily="34" charset="0"/>
                </a:rPr>
                <a:t> &gt; </a:t>
              </a:r>
              <a:r>
                <a:rPr lang="en-GB" sz="1200" i="1" cap="none" baseline="0" noProof="0">
                  <a:solidFill>
                    <a:srgbClr val="211F26"/>
                  </a:solidFill>
                  <a:latin typeface="Calibri" panose="020F0502020204030204" pitchFamily="34" charset="0"/>
                  <a:cs typeface="Calibri" panose="020F0502020204030204" pitchFamily="34" charset="0"/>
                </a:rPr>
                <a:t>‘New Slide’.</a:t>
              </a:r>
            </a:p>
          </p:txBody>
        </p:sp>
        <p:grpSp>
          <p:nvGrpSpPr>
            <p:cNvPr id="366" name="ICOON_info">
              <a:extLst>
                <a:ext uri="{FF2B5EF4-FFF2-40B4-BE49-F238E27FC236}">
                  <a16:creationId xmlns:a16="http://schemas.microsoft.com/office/drawing/2014/main" id="{924ABDF4-2076-475E-A4FB-69180F0833AA}"/>
                </a:ext>
              </a:extLst>
            </p:cNvPr>
            <p:cNvGrpSpPr/>
            <p:nvPr userDrawn="1"/>
          </p:nvGrpSpPr>
          <p:grpSpPr>
            <a:xfrm>
              <a:off x="-376736" y="4400186"/>
              <a:ext cx="283685" cy="283685"/>
              <a:chOff x="-510741" y="5913713"/>
              <a:chExt cx="267555" cy="267555"/>
            </a:xfrm>
          </p:grpSpPr>
          <p:sp>
            <p:nvSpPr>
              <p:cNvPr id="408" name="Ovaal 407">
                <a:extLst>
                  <a:ext uri="{FF2B5EF4-FFF2-40B4-BE49-F238E27FC236}">
                    <a16:creationId xmlns:a16="http://schemas.microsoft.com/office/drawing/2014/main" id="{97A2BF48-EA61-454D-9AB0-A1A3036F64D6}"/>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409" name="Graphic 163" descr="Informatie">
                <a:extLst>
                  <a:ext uri="{FF2B5EF4-FFF2-40B4-BE49-F238E27FC236}">
                    <a16:creationId xmlns:a16="http://schemas.microsoft.com/office/drawing/2014/main" id="{6779BF34-CFBA-43D6-80DB-9C9BEE8AE77D}"/>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en-GB" sz="2000" noProof="0">
                  <a:solidFill>
                    <a:srgbClr val="211F26"/>
                  </a:solidFill>
                  <a:latin typeface="Calibri" panose="020F0502020204030204" pitchFamily="34" charset="0"/>
                  <a:cs typeface="Calibri" panose="020F0502020204030204" pitchFamily="34" charset="0"/>
                </a:endParaRPr>
              </a:p>
            </p:txBody>
          </p:sp>
        </p:grpSp>
        <p:grpSp>
          <p:nvGrpSpPr>
            <p:cNvPr id="367" name="VOORBEELD">
              <a:extLst>
                <a:ext uri="{FF2B5EF4-FFF2-40B4-BE49-F238E27FC236}">
                  <a16:creationId xmlns:a16="http://schemas.microsoft.com/office/drawing/2014/main" id="{0FACCFC8-3EF0-49B2-B1F3-C58A1EA8D0C8}"/>
                </a:ext>
              </a:extLst>
            </p:cNvPr>
            <p:cNvGrpSpPr/>
            <p:nvPr userDrawn="1"/>
          </p:nvGrpSpPr>
          <p:grpSpPr>
            <a:xfrm>
              <a:off x="-3605171" y="458674"/>
              <a:ext cx="3234311" cy="558875"/>
              <a:chOff x="-3605171" y="458674"/>
              <a:chExt cx="3234311" cy="558875"/>
            </a:xfrm>
          </p:grpSpPr>
          <p:sp>
            <p:nvSpPr>
              <p:cNvPr id="368" name="Rechthoek 367">
                <a:extLst>
                  <a:ext uri="{FF2B5EF4-FFF2-40B4-BE49-F238E27FC236}">
                    <a16:creationId xmlns:a16="http://schemas.microsoft.com/office/drawing/2014/main" id="{872BB247-87D7-4ABA-9F66-0D4C04491F8C}"/>
                  </a:ext>
                </a:extLst>
              </p:cNvPr>
              <p:cNvSpPr/>
              <p:nvPr userDrawn="1"/>
            </p:nvSpPr>
            <p:spPr>
              <a:xfrm>
                <a:off x="-3604183" y="458674"/>
                <a:ext cx="393459" cy="184058"/>
              </a:xfrm>
              <a:prstGeom prst="rect">
                <a:avLst/>
              </a:prstGeom>
              <a:solidFill>
                <a:srgbClr val="F8F8F8"/>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en-GB" sz="900" b="1" noProof="0">
                    <a:solidFill>
                      <a:srgbClr val="211F26"/>
                    </a:solidFill>
                    <a:latin typeface="Calibri" panose="020F0502020204030204" pitchFamily="34" charset="0"/>
                    <a:cs typeface="Calibri" panose="020F0502020204030204" pitchFamily="34" charset="0"/>
                  </a:rPr>
                  <a:t>Home</a:t>
                </a:r>
              </a:p>
            </p:txBody>
          </p:sp>
          <p:sp>
            <p:nvSpPr>
              <p:cNvPr id="369" name="Rechthoek 368">
                <a:extLst>
                  <a:ext uri="{FF2B5EF4-FFF2-40B4-BE49-F238E27FC236}">
                    <a16:creationId xmlns:a16="http://schemas.microsoft.com/office/drawing/2014/main" id="{EF49FE4A-56CC-4BE2-ABA7-00C69D77CE06}"/>
                  </a:ext>
                </a:extLst>
              </p:cNvPr>
              <p:cNvSpPr/>
              <p:nvPr userDrawn="1"/>
            </p:nvSpPr>
            <p:spPr>
              <a:xfrm>
                <a:off x="-3599184" y="621345"/>
                <a:ext cx="383782"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nvGrpSpPr>
              <p:cNvPr id="370" name="Groep 369">
                <a:extLst>
                  <a:ext uri="{FF2B5EF4-FFF2-40B4-BE49-F238E27FC236}">
                    <a16:creationId xmlns:a16="http://schemas.microsoft.com/office/drawing/2014/main" id="{8B29A0A3-825F-45C3-A70E-092B28820401}"/>
                  </a:ext>
                </a:extLst>
              </p:cNvPr>
              <p:cNvGrpSpPr/>
              <p:nvPr userDrawn="1"/>
            </p:nvGrpSpPr>
            <p:grpSpPr>
              <a:xfrm>
                <a:off x="-3386247" y="830871"/>
                <a:ext cx="139423" cy="109566"/>
                <a:chOff x="-2866744" y="827071"/>
                <a:chExt cx="168701" cy="132575"/>
              </a:xfrm>
            </p:grpSpPr>
            <p:grpSp>
              <p:nvGrpSpPr>
                <p:cNvPr id="401" name="Groep 400">
                  <a:extLst>
                    <a:ext uri="{FF2B5EF4-FFF2-40B4-BE49-F238E27FC236}">
                      <a16:creationId xmlns:a16="http://schemas.microsoft.com/office/drawing/2014/main" id="{63A02F16-99DE-4228-AAA5-9CDCA752428C}"/>
                    </a:ext>
                  </a:extLst>
                </p:cNvPr>
                <p:cNvGrpSpPr/>
                <p:nvPr userDrawn="1"/>
              </p:nvGrpSpPr>
              <p:grpSpPr>
                <a:xfrm>
                  <a:off x="-2866744" y="827071"/>
                  <a:ext cx="168701" cy="132575"/>
                  <a:chOff x="-2866744" y="827071"/>
                  <a:chExt cx="168701" cy="132575"/>
                </a:xfrm>
              </p:grpSpPr>
              <p:cxnSp>
                <p:nvCxnSpPr>
                  <p:cNvPr id="403" name="Rechte verbindingslijn 402">
                    <a:extLst>
                      <a:ext uri="{FF2B5EF4-FFF2-40B4-BE49-F238E27FC236}">
                        <a16:creationId xmlns:a16="http://schemas.microsoft.com/office/drawing/2014/main" id="{BBE02722-C359-4CFA-A832-11CE2E26C319}"/>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404" name="Rechte verbindingslijn 403">
                    <a:extLst>
                      <a:ext uri="{FF2B5EF4-FFF2-40B4-BE49-F238E27FC236}">
                        <a16:creationId xmlns:a16="http://schemas.microsoft.com/office/drawing/2014/main" id="{7FA6B133-95AD-4EDD-AFA4-75536E1570D0}"/>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405" name="Rechte verbindingslijn 404">
                    <a:extLst>
                      <a:ext uri="{FF2B5EF4-FFF2-40B4-BE49-F238E27FC236}">
                        <a16:creationId xmlns:a16="http://schemas.microsoft.com/office/drawing/2014/main" id="{58478D75-6B68-4CF9-B1A3-F071A0DB0FA5}"/>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406" name="Rechte verbindingslijn 405">
                    <a:extLst>
                      <a:ext uri="{FF2B5EF4-FFF2-40B4-BE49-F238E27FC236}">
                        <a16:creationId xmlns:a16="http://schemas.microsoft.com/office/drawing/2014/main" id="{C6F1A2EC-3460-4D90-BE3A-70FC4C2BE478}"/>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407" name="Rechte verbindingslijn 406">
                    <a:extLst>
                      <a:ext uri="{FF2B5EF4-FFF2-40B4-BE49-F238E27FC236}">
                        <a16:creationId xmlns:a16="http://schemas.microsoft.com/office/drawing/2014/main" id="{93F05482-CD33-46A4-A1F8-2BDA3AED2D11}"/>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402" name="Pijl: rechts 401">
                  <a:extLst>
                    <a:ext uri="{FF2B5EF4-FFF2-40B4-BE49-F238E27FC236}">
                      <a16:creationId xmlns:a16="http://schemas.microsoft.com/office/drawing/2014/main" id="{7957111B-5694-4BCA-B0F9-1A7AB63C5730}"/>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371" name="Groep 370">
                <a:extLst>
                  <a:ext uri="{FF2B5EF4-FFF2-40B4-BE49-F238E27FC236}">
                    <a16:creationId xmlns:a16="http://schemas.microsoft.com/office/drawing/2014/main" id="{C280D6BA-4AC9-4268-BE1E-4DE554402684}"/>
                  </a:ext>
                </a:extLst>
              </p:cNvPr>
              <p:cNvGrpSpPr/>
              <p:nvPr userDrawn="1"/>
            </p:nvGrpSpPr>
            <p:grpSpPr>
              <a:xfrm>
                <a:off x="-3605171" y="830871"/>
                <a:ext cx="139423" cy="109566"/>
                <a:chOff x="-2866744" y="518074"/>
                <a:chExt cx="168701" cy="132575"/>
              </a:xfrm>
            </p:grpSpPr>
            <p:grpSp>
              <p:nvGrpSpPr>
                <p:cNvPr id="394" name="Groep 393">
                  <a:extLst>
                    <a:ext uri="{FF2B5EF4-FFF2-40B4-BE49-F238E27FC236}">
                      <a16:creationId xmlns:a16="http://schemas.microsoft.com/office/drawing/2014/main" id="{FD5501EE-9762-467D-A2AF-00FDFE4077AC}"/>
                    </a:ext>
                  </a:extLst>
                </p:cNvPr>
                <p:cNvGrpSpPr/>
                <p:nvPr userDrawn="1"/>
              </p:nvGrpSpPr>
              <p:grpSpPr>
                <a:xfrm>
                  <a:off x="-2866744" y="518074"/>
                  <a:ext cx="168701" cy="132575"/>
                  <a:chOff x="-2866744" y="518074"/>
                  <a:chExt cx="168701" cy="132575"/>
                </a:xfrm>
              </p:grpSpPr>
              <p:cxnSp>
                <p:nvCxnSpPr>
                  <p:cNvPr id="396" name="Rechte verbindingslijn 395">
                    <a:extLst>
                      <a:ext uri="{FF2B5EF4-FFF2-40B4-BE49-F238E27FC236}">
                        <a16:creationId xmlns:a16="http://schemas.microsoft.com/office/drawing/2014/main" id="{364E48F5-28D9-42F5-956C-A544FB395317}"/>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397" name="Rechte verbindingslijn 396">
                    <a:extLst>
                      <a:ext uri="{FF2B5EF4-FFF2-40B4-BE49-F238E27FC236}">
                        <a16:creationId xmlns:a16="http://schemas.microsoft.com/office/drawing/2014/main" id="{86E78414-242A-43F7-BD10-6DB4F97259D2}"/>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398" name="Rechte verbindingslijn 397">
                    <a:extLst>
                      <a:ext uri="{FF2B5EF4-FFF2-40B4-BE49-F238E27FC236}">
                        <a16:creationId xmlns:a16="http://schemas.microsoft.com/office/drawing/2014/main" id="{902B88A5-4D6C-42EC-8A25-900BEA82330B}"/>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399" name="Rechte verbindingslijn 398">
                    <a:extLst>
                      <a:ext uri="{FF2B5EF4-FFF2-40B4-BE49-F238E27FC236}">
                        <a16:creationId xmlns:a16="http://schemas.microsoft.com/office/drawing/2014/main" id="{6E21C14C-EB88-469B-9F24-CD7F300BDBCB}"/>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400" name="Rechte verbindingslijn 399">
                    <a:extLst>
                      <a:ext uri="{FF2B5EF4-FFF2-40B4-BE49-F238E27FC236}">
                        <a16:creationId xmlns:a16="http://schemas.microsoft.com/office/drawing/2014/main" id="{53E803CB-493C-4B66-A060-8A4C96E8D770}"/>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395" name="Pijl: rechts 394">
                  <a:extLst>
                    <a:ext uri="{FF2B5EF4-FFF2-40B4-BE49-F238E27FC236}">
                      <a16:creationId xmlns:a16="http://schemas.microsoft.com/office/drawing/2014/main" id="{6B23CBDC-DCF6-4CA8-9CC0-E582CBA72E8C}"/>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cxnSp>
            <p:nvCxnSpPr>
              <p:cNvPr id="372" name="Rechte verbindingslijn 371">
                <a:extLst>
                  <a:ext uri="{FF2B5EF4-FFF2-40B4-BE49-F238E27FC236}">
                    <a16:creationId xmlns:a16="http://schemas.microsoft.com/office/drawing/2014/main" id="{CA6DB4FF-BE07-4E65-9DDE-AE479DF24F7C}"/>
                  </a:ext>
                </a:extLst>
              </p:cNvPr>
              <p:cNvCxnSpPr>
                <a:cxnSpLocks/>
              </p:cNvCxnSpPr>
              <p:nvPr userDrawn="1"/>
            </p:nvCxnSpPr>
            <p:spPr>
              <a:xfrm flipV="1">
                <a:off x="-3459956" y="588169"/>
                <a:ext cx="547687" cy="219076"/>
              </a:xfrm>
              <a:prstGeom prst="line">
                <a:avLst/>
              </a:prstGeom>
              <a:noFill/>
              <a:ln w="19050" cap="rnd" cmpd="sng" algn="ctr">
                <a:solidFill>
                  <a:schemeClr val="accent1"/>
                </a:solidFill>
                <a:prstDash val="solid"/>
                <a:headEnd type="oval"/>
              </a:ln>
              <a:effectLst/>
            </p:spPr>
          </p:cxnSp>
          <p:cxnSp>
            <p:nvCxnSpPr>
              <p:cNvPr id="373" name="Rechte verbindingslijn 372">
                <a:extLst>
                  <a:ext uri="{FF2B5EF4-FFF2-40B4-BE49-F238E27FC236}">
                    <a16:creationId xmlns:a16="http://schemas.microsoft.com/office/drawing/2014/main" id="{58860E41-10E5-4CC3-9BAF-51F8A17FE19D}"/>
                  </a:ext>
                </a:extLst>
              </p:cNvPr>
              <p:cNvCxnSpPr>
                <a:cxnSpLocks/>
              </p:cNvCxnSpPr>
              <p:nvPr userDrawn="1"/>
            </p:nvCxnSpPr>
            <p:spPr>
              <a:xfrm>
                <a:off x="-3224213" y="828675"/>
                <a:ext cx="319088" cy="0"/>
              </a:xfrm>
              <a:prstGeom prst="line">
                <a:avLst/>
              </a:prstGeom>
              <a:noFill/>
              <a:ln w="19050" cap="rnd" cmpd="sng" algn="ctr">
                <a:solidFill>
                  <a:schemeClr val="accent1"/>
                </a:solidFill>
                <a:prstDash val="solid"/>
                <a:headEnd type="oval"/>
              </a:ln>
              <a:effectLst/>
            </p:spPr>
          </p:cxnSp>
          <p:sp>
            <p:nvSpPr>
              <p:cNvPr id="374" name="Rechthoek 373">
                <a:extLst>
                  <a:ext uri="{FF2B5EF4-FFF2-40B4-BE49-F238E27FC236}">
                    <a16:creationId xmlns:a16="http://schemas.microsoft.com/office/drawing/2014/main" id="{1F7A9657-6724-423C-AD8F-0616056DEC31}"/>
                  </a:ext>
                </a:extLst>
              </p:cNvPr>
              <p:cNvSpPr/>
              <p:nvPr userDrawn="1"/>
            </p:nvSpPr>
            <p:spPr>
              <a:xfrm>
                <a:off x="-2559903" y="512179"/>
                <a:ext cx="2189042" cy="15108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Text level up</a:t>
                </a:r>
              </a:p>
            </p:txBody>
          </p:sp>
          <p:sp>
            <p:nvSpPr>
              <p:cNvPr id="375" name="Rechthoek 374">
                <a:extLst>
                  <a:ext uri="{FF2B5EF4-FFF2-40B4-BE49-F238E27FC236}">
                    <a16:creationId xmlns:a16="http://schemas.microsoft.com/office/drawing/2014/main" id="{7F0D6550-07BB-4CC9-B1F7-891BA78487F2}"/>
                  </a:ext>
                </a:extLst>
              </p:cNvPr>
              <p:cNvSpPr/>
              <p:nvPr userDrawn="1"/>
            </p:nvSpPr>
            <p:spPr>
              <a:xfrm>
                <a:off x="-2559903" y="819562"/>
                <a:ext cx="2189043" cy="142202"/>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Text level down</a:t>
                </a:r>
              </a:p>
            </p:txBody>
          </p:sp>
          <p:grpSp>
            <p:nvGrpSpPr>
              <p:cNvPr id="376" name="Groep 375">
                <a:extLst>
                  <a:ext uri="{FF2B5EF4-FFF2-40B4-BE49-F238E27FC236}">
                    <a16:creationId xmlns:a16="http://schemas.microsoft.com/office/drawing/2014/main" id="{91A999AB-5FBA-4E58-AB00-76E642AF2575}"/>
                  </a:ext>
                </a:extLst>
              </p:cNvPr>
              <p:cNvGrpSpPr/>
              <p:nvPr userDrawn="1"/>
            </p:nvGrpSpPr>
            <p:grpSpPr>
              <a:xfrm>
                <a:off x="-2916763" y="769168"/>
                <a:ext cx="268738" cy="248381"/>
                <a:chOff x="-2916763" y="769168"/>
                <a:chExt cx="268738" cy="248381"/>
              </a:xfrm>
            </p:grpSpPr>
            <p:sp>
              <p:nvSpPr>
                <p:cNvPr id="386" name="Rechthoek 385">
                  <a:extLst>
                    <a:ext uri="{FF2B5EF4-FFF2-40B4-BE49-F238E27FC236}">
                      <a16:creationId xmlns:a16="http://schemas.microsoft.com/office/drawing/2014/main" id="{34419036-03E8-4E0C-97BC-3B645C18B05C}"/>
                    </a:ext>
                  </a:extLst>
                </p:cNvPr>
                <p:cNvSpPr/>
                <p:nvPr userDrawn="1"/>
              </p:nvSpPr>
              <p:spPr>
                <a:xfrm>
                  <a:off x="-2916763" y="769168"/>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en-GB" sz="1050" b="0" noProof="0">
                    <a:solidFill>
                      <a:srgbClr val="211F26"/>
                    </a:solidFill>
                    <a:latin typeface="Calibri" panose="020F0502020204030204" pitchFamily="34" charset="0"/>
                    <a:cs typeface="Calibri" panose="020F0502020204030204" pitchFamily="34" charset="0"/>
                  </a:endParaRPr>
                </a:p>
              </p:txBody>
            </p:sp>
            <p:grpSp>
              <p:nvGrpSpPr>
                <p:cNvPr id="387" name="Groep 386">
                  <a:extLst>
                    <a:ext uri="{FF2B5EF4-FFF2-40B4-BE49-F238E27FC236}">
                      <a16:creationId xmlns:a16="http://schemas.microsoft.com/office/drawing/2014/main" id="{881F5587-8A25-4DEF-9610-6E4EA2603404}"/>
                    </a:ext>
                  </a:extLst>
                </p:cNvPr>
                <p:cNvGrpSpPr/>
                <p:nvPr userDrawn="1"/>
              </p:nvGrpSpPr>
              <p:grpSpPr>
                <a:xfrm>
                  <a:off x="-2866744" y="827071"/>
                  <a:ext cx="168701" cy="132575"/>
                  <a:chOff x="-2866744" y="827071"/>
                  <a:chExt cx="168701" cy="132575"/>
                </a:xfrm>
              </p:grpSpPr>
              <p:cxnSp>
                <p:nvCxnSpPr>
                  <p:cNvPr id="389" name="Rechte verbindingslijn 388">
                    <a:extLst>
                      <a:ext uri="{FF2B5EF4-FFF2-40B4-BE49-F238E27FC236}">
                        <a16:creationId xmlns:a16="http://schemas.microsoft.com/office/drawing/2014/main" id="{1D20820A-DD0D-4B57-8287-37F796B8BE43}"/>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390" name="Rechte verbindingslijn 389">
                    <a:extLst>
                      <a:ext uri="{FF2B5EF4-FFF2-40B4-BE49-F238E27FC236}">
                        <a16:creationId xmlns:a16="http://schemas.microsoft.com/office/drawing/2014/main" id="{C9CBBA2B-F997-4BF8-B728-3CBA99FBA4A0}"/>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391" name="Rechte verbindingslijn 390">
                    <a:extLst>
                      <a:ext uri="{FF2B5EF4-FFF2-40B4-BE49-F238E27FC236}">
                        <a16:creationId xmlns:a16="http://schemas.microsoft.com/office/drawing/2014/main" id="{C2B00E74-5BB4-4F11-B86C-2FAC0572DB20}"/>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392" name="Rechte verbindingslijn 391">
                    <a:extLst>
                      <a:ext uri="{FF2B5EF4-FFF2-40B4-BE49-F238E27FC236}">
                        <a16:creationId xmlns:a16="http://schemas.microsoft.com/office/drawing/2014/main" id="{B0476AE7-D0BE-4E87-A2F1-FCE102458B6C}"/>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393" name="Rechte verbindingslijn 392">
                    <a:extLst>
                      <a:ext uri="{FF2B5EF4-FFF2-40B4-BE49-F238E27FC236}">
                        <a16:creationId xmlns:a16="http://schemas.microsoft.com/office/drawing/2014/main" id="{8FD26428-3D7E-4AEA-A31D-4A0007C242AA}"/>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388" name="Pijl: rechts 387">
                  <a:extLst>
                    <a:ext uri="{FF2B5EF4-FFF2-40B4-BE49-F238E27FC236}">
                      <a16:creationId xmlns:a16="http://schemas.microsoft.com/office/drawing/2014/main" id="{2895BE09-95AD-4B85-929C-13B6A357D063}"/>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377" name="Groep 376">
                <a:extLst>
                  <a:ext uri="{FF2B5EF4-FFF2-40B4-BE49-F238E27FC236}">
                    <a16:creationId xmlns:a16="http://schemas.microsoft.com/office/drawing/2014/main" id="{A48A8D03-4718-4C7C-BED3-3E266063570B}"/>
                  </a:ext>
                </a:extLst>
              </p:cNvPr>
              <p:cNvGrpSpPr/>
              <p:nvPr userDrawn="1"/>
            </p:nvGrpSpPr>
            <p:grpSpPr>
              <a:xfrm>
                <a:off x="-2916763" y="460171"/>
                <a:ext cx="268738" cy="248381"/>
                <a:chOff x="-2916763" y="460171"/>
                <a:chExt cx="268738" cy="248381"/>
              </a:xfrm>
            </p:grpSpPr>
            <p:sp>
              <p:nvSpPr>
                <p:cNvPr id="378" name="Rechthoek 377">
                  <a:extLst>
                    <a:ext uri="{FF2B5EF4-FFF2-40B4-BE49-F238E27FC236}">
                      <a16:creationId xmlns:a16="http://schemas.microsoft.com/office/drawing/2014/main" id="{7A6243BD-6D9C-4158-A56F-18D4CB38DABA}"/>
                    </a:ext>
                  </a:extLst>
                </p:cNvPr>
                <p:cNvSpPr/>
                <p:nvPr userDrawn="1"/>
              </p:nvSpPr>
              <p:spPr>
                <a:xfrm>
                  <a:off x="-2916763" y="460171"/>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en-GB" sz="1050" b="0" noProof="0">
                    <a:solidFill>
                      <a:srgbClr val="211F26"/>
                    </a:solidFill>
                    <a:latin typeface="Calibri" panose="020F0502020204030204" pitchFamily="34" charset="0"/>
                    <a:cs typeface="Calibri" panose="020F0502020204030204" pitchFamily="34" charset="0"/>
                  </a:endParaRPr>
                </a:p>
              </p:txBody>
            </p:sp>
            <p:grpSp>
              <p:nvGrpSpPr>
                <p:cNvPr id="379" name="Groep 378">
                  <a:extLst>
                    <a:ext uri="{FF2B5EF4-FFF2-40B4-BE49-F238E27FC236}">
                      <a16:creationId xmlns:a16="http://schemas.microsoft.com/office/drawing/2014/main" id="{1F3BDF6E-FE0B-453C-9165-4309426ACCF4}"/>
                    </a:ext>
                  </a:extLst>
                </p:cNvPr>
                <p:cNvGrpSpPr/>
                <p:nvPr userDrawn="1"/>
              </p:nvGrpSpPr>
              <p:grpSpPr>
                <a:xfrm>
                  <a:off x="-2866744" y="518074"/>
                  <a:ext cx="168701" cy="132575"/>
                  <a:chOff x="-2866744" y="518074"/>
                  <a:chExt cx="168701" cy="132575"/>
                </a:xfrm>
              </p:grpSpPr>
              <p:cxnSp>
                <p:nvCxnSpPr>
                  <p:cNvPr id="381" name="Rechte verbindingslijn 380">
                    <a:extLst>
                      <a:ext uri="{FF2B5EF4-FFF2-40B4-BE49-F238E27FC236}">
                        <a16:creationId xmlns:a16="http://schemas.microsoft.com/office/drawing/2014/main" id="{E4049BC9-6B44-42A4-AE10-8C1DCD75EA14}"/>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382" name="Rechte verbindingslijn 381">
                    <a:extLst>
                      <a:ext uri="{FF2B5EF4-FFF2-40B4-BE49-F238E27FC236}">
                        <a16:creationId xmlns:a16="http://schemas.microsoft.com/office/drawing/2014/main" id="{50CAA385-F966-4913-9465-E64567EFE0E5}"/>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383" name="Rechte verbindingslijn 382">
                    <a:extLst>
                      <a:ext uri="{FF2B5EF4-FFF2-40B4-BE49-F238E27FC236}">
                        <a16:creationId xmlns:a16="http://schemas.microsoft.com/office/drawing/2014/main" id="{44BA48B4-14AE-4A09-AA56-5917A9D89F73}"/>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384" name="Rechte verbindingslijn 383">
                    <a:extLst>
                      <a:ext uri="{FF2B5EF4-FFF2-40B4-BE49-F238E27FC236}">
                        <a16:creationId xmlns:a16="http://schemas.microsoft.com/office/drawing/2014/main" id="{6A961E1D-DD9C-49A6-82A4-46BC3B296D34}"/>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385" name="Rechte verbindingslijn 384">
                    <a:extLst>
                      <a:ext uri="{FF2B5EF4-FFF2-40B4-BE49-F238E27FC236}">
                        <a16:creationId xmlns:a16="http://schemas.microsoft.com/office/drawing/2014/main" id="{F376C120-1FFB-4A39-A65F-F7729BCBA03A}"/>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380" name="Pijl: rechts 379">
                  <a:extLst>
                    <a:ext uri="{FF2B5EF4-FFF2-40B4-BE49-F238E27FC236}">
                      <a16:creationId xmlns:a16="http://schemas.microsoft.com/office/drawing/2014/main" id="{36E77623-ADFC-453F-90BA-0AD351AFCAEF}"/>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grpSp>
      <p:grpSp>
        <p:nvGrpSpPr>
          <p:cNvPr id="241" name="INSTRUCTION">
            <a:extLst>
              <a:ext uri="{FF2B5EF4-FFF2-40B4-BE49-F238E27FC236}">
                <a16:creationId xmlns:a16="http://schemas.microsoft.com/office/drawing/2014/main" id="{848CAEBB-4DC2-468B-BB6C-2EC8481CB233}"/>
              </a:ext>
            </a:extLst>
          </p:cNvPr>
          <p:cNvGrpSpPr/>
          <p:nvPr userDrawn="1"/>
        </p:nvGrpSpPr>
        <p:grpSpPr>
          <a:xfrm>
            <a:off x="12377867" y="1"/>
            <a:ext cx="3693386" cy="5855257"/>
            <a:chOff x="-3786437" y="1"/>
            <a:chExt cx="3693386" cy="5855257"/>
          </a:xfrm>
        </p:grpSpPr>
        <p:sp>
          <p:nvSpPr>
            <p:cNvPr id="242" name="Rechthoek 241">
              <a:extLst>
                <a:ext uri="{FF2B5EF4-FFF2-40B4-BE49-F238E27FC236}">
                  <a16:creationId xmlns:a16="http://schemas.microsoft.com/office/drawing/2014/main" id="{9F59BAB4-B197-40CB-9904-387C6C4A6C89}"/>
                </a:ext>
              </a:extLst>
            </p:cNvPr>
            <p:cNvSpPr/>
            <p:nvPr userDrawn="1"/>
          </p:nvSpPr>
          <p:spPr>
            <a:xfrm>
              <a:off x="-3786165" y="3370798"/>
              <a:ext cx="3593091" cy="1760759"/>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Edit chart data</a:t>
              </a:r>
            </a:p>
          </p:txBody>
        </p:sp>
        <p:sp>
          <p:nvSpPr>
            <p:cNvPr id="243" name="Ovaal 242">
              <a:extLst>
                <a:ext uri="{FF2B5EF4-FFF2-40B4-BE49-F238E27FC236}">
                  <a16:creationId xmlns:a16="http://schemas.microsoft.com/office/drawing/2014/main" id="{70BB4898-30C3-4EC1-A9E7-0E8F84D482F0}"/>
                </a:ext>
              </a:extLst>
            </p:cNvPr>
            <p:cNvSpPr/>
            <p:nvPr userDrawn="1"/>
          </p:nvSpPr>
          <p:spPr>
            <a:xfrm>
              <a:off x="-3603587" y="3835397"/>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244" name="Rechthoek 243">
              <a:extLst>
                <a:ext uri="{FF2B5EF4-FFF2-40B4-BE49-F238E27FC236}">
                  <a16:creationId xmlns:a16="http://schemas.microsoft.com/office/drawing/2014/main" id="{C30AD25D-40F6-48E7-B0E6-F47D662350CB}"/>
                </a:ext>
              </a:extLst>
            </p:cNvPr>
            <p:cNvSpPr/>
            <p:nvPr userDrawn="1"/>
          </p:nvSpPr>
          <p:spPr>
            <a:xfrm>
              <a:off x="-3319415" y="3835398"/>
              <a:ext cx="2944682" cy="32768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with the right mouse button on the chart</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and choose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‘Edit data’</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245" name="Groep 244">
              <a:extLst>
                <a:ext uri="{FF2B5EF4-FFF2-40B4-BE49-F238E27FC236}">
                  <a16:creationId xmlns:a16="http://schemas.microsoft.com/office/drawing/2014/main" id="{4D7E7D12-D2A0-4038-B40F-484BB84D1F84}"/>
                </a:ext>
              </a:extLst>
            </p:cNvPr>
            <p:cNvGrpSpPr/>
            <p:nvPr userDrawn="1"/>
          </p:nvGrpSpPr>
          <p:grpSpPr>
            <a:xfrm>
              <a:off x="-3314821" y="4275190"/>
              <a:ext cx="1495189" cy="563933"/>
              <a:chOff x="-3314821" y="3310415"/>
              <a:chExt cx="1495189" cy="563933"/>
            </a:xfrm>
          </p:grpSpPr>
          <p:sp>
            <p:nvSpPr>
              <p:cNvPr id="265" name="Rechthoek 264">
                <a:extLst>
                  <a:ext uri="{FF2B5EF4-FFF2-40B4-BE49-F238E27FC236}">
                    <a16:creationId xmlns:a16="http://schemas.microsoft.com/office/drawing/2014/main" id="{D413E8C4-F849-4AAD-B8A7-7CC62309C4AD}"/>
                  </a:ext>
                </a:extLst>
              </p:cNvPr>
              <p:cNvSpPr/>
              <p:nvPr userDrawn="1"/>
            </p:nvSpPr>
            <p:spPr>
              <a:xfrm>
                <a:off x="-3314821" y="3310415"/>
                <a:ext cx="1403797" cy="504851"/>
              </a:xfrm>
              <a:prstGeom prst="rect">
                <a:avLst/>
              </a:prstGeom>
              <a:solidFill>
                <a:srgbClr val="FFFFFF"/>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266" name="Rechthoek 265">
                <a:extLst>
                  <a:ext uri="{FF2B5EF4-FFF2-40B4-BE49-F238E27FC236}">
                    <a16:creationId xmlns:a16="http://schemas.microsoft.com/office/drawing/2014/main" id="{C23D0286-1A44-4FE2-8995-9BFF51ABB40D}"/>
                  </a:ext>
                </a:extLst>
              </p:cNvPr>
              <p:cNvSpPr/>
              <p:nvPr userDrawn="1"/>
            </p:nvSpPr>
            <p:spPr>
              <a:xfrm>
                <a:off x="-3304719" y="3564140"/>
                <a:ext cx="1387813" cy="246608"/>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267" name="Tekstvak 266">
                <a:extLst>
                  <a:ext uri="{FF2B5EF4-FFF2-40B4-BE49-F238E27FC236}">
                    <a16:creationId xmlns:a16="http://schemas.microsoft.com/office/drawing/2014/main" id="{1FEE0F49-26DD-4252-8769-5BF80CE01CC3}"/>
                  </a:ext>
                </a:extLst>
              </p:cNvPr>
              <p:cNvSpPr txBox="1"/>
              <p:nvPr userDrawn="1"/>
            </p:nvSpPr>
            <p:spPr>
              <a:xfrm>
                <a:off x="-3122115" y="3369117"/>
                <a:ext cx="1258624" cy="137495"/>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a:solidFill>
                      <a:srgbClr val="211F26"/>
                    </a:solidFill>
                    <a:latin typeface="Calibri" panose="020F0502020204030204" pitchFamily="34" charset="0"/>
                    <a:ea typeface="+mn-ea"/>
                    <a:cs typeface="Calibri" panose="020F0502020204030204" pitchFamily="34" charset="0"/>
                  </a:rPr>
                  <a:t>Change chart type</a:t>
                </a:r>
              </a:p>
            </p:txBody>
          </p:sp>
          <p:sp>
            <p:nvSpPr>
              <p:cNvPr id="268" name="Tekstvak 267">
                <a:extLst>
                  <a:ext uri="{FF2B5EF4-FFF2-40B4-BE49-F238E27FC236}">
                    <a16:creationId xmlns:a16="http://schemas.microsoft.com/office/drawing/2014/main" id="{8D428B87-4A40-47AC-8EEB-097E39AFE84E}"/>
                  </a:ext>
                </a:extLst>
              </p:cNvPr>
              <p:cNvSpPr txBox="1"/>
              <p:nvPr userDrawn="1"/>
            </p:nvSpPr>
            <p:spPr>
              <a:xfrm>
                <a:off x="-3115840" y="3624236"/>
                <a:ext cx="1296208"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a:solidFill>
                      <a:srgbClr val="211F26"/>
                    </a:solidFill>
                    <a:latin typeface="Calibri" panose="020F0502020204030204" pitchFamily="34" charset="0"/>
                    <a:ea typeface="+mn-ea"/>
                    <a:cs typeface="Calibri" panose="020F0502020204030204" pitchFamily="34" charset="0"/>
                  </a:rPr>
                  <a:t>Edit data</a:t>
                </a:r>
              </a:p>
            </p:txBody>
          </p:sp>
          <p:sp>
            <p:nvSpPr>
              <p:cNvPr id="269" name="Vrije vorm: vorm 268">
                <a:extLst>
                  <a:ext uri="{FF2B5EF4-FFF2-40B4-BE49-F238E27FC236}">
                    <a16:creationId xmlns:a16="http://schemas.microsoft.com/office/drawing/2014/main" id="{84DEDFBC-19A1-4456-9EF2-D9C60864E3EF}"/>
                  </a:ext>
                </a:extLst>
              </p:cNvPr>
              <p:cNvSpPr/>
              <p:nvPr userDrawn="1"/>
            </p:nvSpPr>
            <p:spPr>
              <a:xfrm>
                <a:off x="-1959834" y="3694348"/>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grpSp>
            <p:nvGrpSpPr>
              <p:cNvPr id="270" name="Groep 269">
                <a:extLst>
                  <a:ext uri="{FF2B5EF4-FFF2-40B4-BE49-F238E27FC236}">
                    <a16:creationId xmlns:a16="http://schemas.microsoft.com/office/drawing/2014/main" id="{233D425F-1A2D-4BDB-BA5C-0A52CFBB8A84}"/>
                  </a:ext>
                </a:extLst>
              </p:cNvPr>
              <p:cNvGrpSpPr/>
              <p:nvPr userDrawn="1"/>
            </p:nvGrpSpPr>
            <p:grpSpPr>
              <a:xfrm>
                <a:off x="-3261976" y="3361742"/>
                <a:ext cx="139861" cy="152244"/>
                <a:chOff x="12574450" y="6053892"/>
                <a:chExt cx="169232" cy="184215"/>
              </a:xfrm>
            </p:grpSpPr>
            <p:sp>
              <p:nvSpPr>
                <p:cNvPr id="290" name="Rechthoek 289">
                  <a:extLst>
                    <a:ext uri="{FF2B5EF4-FFF2-40B4-BE49-F238E27FC236}">
                      <a16:creationId xmlns:a16="http://schemas.microsoft.com/office/drawing/2014/main" id="{A856C2DB-32BF-4060-8933-9F84206F1122}"/>
                    </a:ext>
                  </a:extLst>
                </p:cNvPr>
                <p:cNvSpPr/>
                <p:nvPr userDrawn="1"/>
              </p:nvSpPr>
              <p:spPr>
                <a:xfrm>
                  <a:off x="12574450" y="6111529"/>
                  <a:ext cx="46293" cy="126577"/>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noProof="0">
                    <a:solidFill>
                      <a:srgbClr val="211F26"/>
                    </a:solidFill>
                    <a:latin typeface="Calibri" panose="020F0502020204030204" pitchFamily="34" charset="0"/>
                    <a:cs typeface="Calibri" panose="020F0502020204030204" pitchFamily="34" charset="0"/>
                  </a:endParaRPr>
                </a:p>
              </p:txBody>
            </p:sp>
            <p:sp>
              <p:nvSpPr>
                <p:cNvPr id="291" name="Rechthoek 290">
                  <a:extLst>
                    <a:ext uri="{FF2B5EF4-FFF2-40B4-BE49-F238E27FC236}">
                      <a16:creationId xmlns:a16="http://schemas.microsoft.com/office/drawing/2014/main" id="{250EBB27-C523-4AC9-96EB-826CF9D3173B}"/>
                    </a:ext>
                  </a:extLst>
                </p:cNvPr>
                <p:cNvSpPr/>
                <p:nvPr userDrawn="1"/>
              </p:nvSpPr>
              <p:spPr>
                <a:xfrm>
                  <a:off x="12635427" y="6053892"/>
                  <a:ext cx="46293" cy="184215"/>
                </a:xfrm>
                <a:prstGeom prst="rect">
                  <a:avLst/>
                </a:prstGeom>
                <a:solidFill>
                  <a:srgbClr val="EDC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noProof="0">
                    <a:solidFill>
                      <a:srgbClr val="211F26"/>
                    </a:solidFill>
                    <a:latin typeface="Calibri" panose="020F0502020204030204" pitchFamily="34" charset="0"/>
                    <a:cs typeface="Calibri" panose="020F0502020204030204" pitchFamily="34" charset="0"/>
                  </a:endParaRPr>
                </a:p>
              </p:txBody>
            </p:sp>
            <p:sp>
              <p:nvSpPr>
                <p:cNvPr id="292" name="Rechthoek 291">
                  <a:extLst>
                    <a:ext uri="{FF2B5EF4-FFF2-40B4-BE49-F238E27FC236}">
                      <a16:creationId xmlns:a16="http://schemas.microsoft.com/office/drawing/2014/main" id="{91E63611-9F6A-4173-BDC2-E4FE180F9AB5}"/>
                    </a:ext>
                  </a:extLst>
                </p:cNvPr>
                <p:cNvSpPr/>
                <p:nvPr userDrawn="1"/>
              </p:nvSpPr>
              <p:spPr>
                <a:xfrm>
                  <a:off x="12697389" y="6094907"/>
                  <a:ext cx="46293" cy="143200"/>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noProof="0">
                    <a:solidFill>
                      <a:srgbClr val="211F26"/>
                    </a:solidFill>
                    <a:latin typeface="Calibri" panose="020F0502020204030204" pitchFamily="34" charset="0"/>
                    <a:cs typeface="Calibri" panose="020F0502020204030204" pitchFamily="34" charset="0"/>
                  </a:endParaRPr>
                </a:p>
              </p:txBody>
            </p:sp>
          </p:grpSp>
          <p:grpSp>
            <p:nvGrpSpPr>
              <p:cNvPr id="271" name="Groep 270">
                <a:extLst>
                  <a:ext uri="{FF2B5EF4-FFF2-40B4-BE49-F238E27FC236}">
                    <a16:creationId xmlns:a16="http://schemas.microsoft.com/office/drawing/2014/main" id="{028B7CCB-1056-4BE3-B229-CE0D46D7C8B2}"/>
                  </a:ext>
                </a:extLst>
              </p:cNvPr>
              <p:cNvGrpSpPr/>
              <p:nvPr userDrawn="1"/>
            </p:nvGrpSpPr>
            <p:grpSpPr>
              <a:xfrm>
                <a:off x="-3261070" y="3635199"/>
                <a:ext cx="168905" cy="104490"/>
                <a:chOff x="-3261070" y="3620931"/>
                <a:chExt cx="193920" cy="119965"/>
              </a:xfrm>
            </p:grpSpPr>
            <p:sp>
              <p:nvSpPr>
                <p:cNvPr id="272" name="Rechthoek 271">
                  <a:extLst>
                    <a:ext uri="{FF2B5EF4-FFF2-40B4-BE49-F238E27FC236}">
                      <a16:creationId xmlns:a16="http://schemas.microsoft.com/office/drawing/2014/main" id="{7BDD5D95-5D69-4AAD-A949-7C72B0E4D508}"/>
                    </a:ext>
                  </a:extLst>
                </p:cNvPr>
                <p:cNvSpPr/>
                <p:nvPr userDrawn="1"/>
              </p:nvSpPr>
              <p:spPr>
                <a:xfrm>
                  <a:off x="-3261070" y="3643881"/>
                  <a:ext cx="142985" cy="952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grpSp>
              <p:nvGrpSpPr>
                <p:cNvPr id="273" name="Groep 272">
                  <a:extLst>
                    <a:ext uri="{FF2B5EF4-FFF2-40B4-BE49-F238E27FC236}">
                      <a16:creationId xmlns:a16="http://schemas.microsoft.com/office/drawing/2014/main" id="{4AE7C0B3-4060-47DF-B673-854B8E8D83AD}"/>
                    </a:ext>
                  </a:extLst>
                </p:cNvPr>
                <p:cNvGrpSpPr/>
                <p:nvPr userDrawn="1"/>
              </p:nvGrpSpPr>
              <p:grpSpPr>
                <a:xfrm>
                  <a:off x="-3261070" y="3622063"/>
                  <a:ext cx="141113" cy="117345"/>
                  <a:chOff x="1094874" y="-878306"/>
                  <a:chExt cx="867364" cy="613611"/>
                </a:xfrm>
              </p:grpSpPr>
              <p:cxnSp>
                <p:nvCxnSpPr>
                  <p:cNvPr id="283" name="Rechte verbindingslijn 282">
                    <a:extLst>
                      <a:ext uri="{FF2B5EF4-FFF2-40B4-BE49-F238E27FC236}">
                        <a16:creationId xmlns:a16="http://schemas.microsoft.com/office/drawing/2014/main" id="{11BF0252-001D-42CD-9A33-8110F75F0B5E}"/>
                      </a:ext>
                    </a:extLst>
                  </p:cNvPr>
                  <p:cNvCxnSpPr>
                    <a:cxnSpLocks/>
                  </p:cNvCxnSpPr>
                  <p:nvPr userDrawn="1"/>
                </p:nvCxnSpPr>
                <p:spPr>
                  <a:xfrm>
                    <a:off x="1094874" y="-878305"/>
                    <a:ext cx="0" cy="613610"/>
                  </a:xfrm>
                  <a:prstGeom prst="line">
                    <a:avLst/>
                  </a:prstGeom>
                  <a:ln>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284" name="Rechte verbindingslijn 283">
                    <a:extLst>
                      <a:ext uri="{FF2B5EF4-FFF2-40B4-BE49-F238E27FC236}">
                        <a16:creationId xmlns:a16="http://schemas.microsoft.com/office/drawing/2014/main" id="{7D5CD2F6-39DE-4AEA-847A-5B7E6668C98C}"/>
                      </a:ext>
                    </a:extLst>
                  </p:cNvPr>
                  <p:cNvCxnSpPr>
                    <a:cxnSpLocks/>
                  </p:cNvCxnSpPr>
                  <p:nvPr userDrawn="1"/>
                </p:nvCxnSpPr>
                <p:spPr>
                  <a:xfrm>
                    <a:off x="1962238" y="-878306"/>
                    <a:ext cx="0" cy="613611"/>
                  </a:xfrm>
                  <a:prstGeom prst="line">
                    <a:avLst/>
                  </a:prstGeom>
                  <a:ln>
                    <a:solidFill>
                      <a:srgbClr val="818181"/>
                    </a:solidFill>
                  </a:ln>
                </p:spPr>
                <p:style>
                  <a:lnRef idx="1">
                    <a:schemeClr val="accent1"/>
                  </a:lnRef>
                  <a:fillRef idx="0">
                    <a:schemeClr val="accent1"/>
                  </a:fillRef>
                  <a:effectRef idx="0">
                    <a:schemeClr val="accent1"/>
                  </a:effectRef>
                  <a:fontRef idx="minor">
                    <a:schemeClr val="tx1"/>
                  </a:fontRef>
                </p:style>
              </p:cxnSp>
              <p:grpSp>
                <p:nvGrpSpPr>
                  <p:cNvPr id="285" name="Groep 284">
                    <a:extLst>
                      <a:ext uri="{FF2B5EF4-FFF2-40B4-BE49-F238E27FC236}">
                        <a16:creationId xmlns:a16="http://schemas.microsoft.com/office/drawing/2014/main" id="{90B1BAA5-0CE8-44DB-AD35-1F9DE0360FD8}"/>
                      </a:ext>
                    </a:extLst>
                  </p:cNvPr>
                  <p:cNvGrpSpPr/>
                  <p:nvPr userDrawn="1"/>
                </p:nvGrpSpPr>
                <p:grpSpPr>
                  <a:xfrm>
                    <a:off x="1270535" y="-878306"/>
                    <a:ext cx="526983" cy="613611"/>
                    <a:chOff x="1270535" y="-745959"/>
                    <a:chExt cx="526983" cy="481264"/>
                  </a:xfrm>
                </p:grpSpPr>
                <p:cxnSp>
                  <p:nvCxnSpPr>
                    <p:cNvPr id="286" name="Rechte verbindingslijn 285">
                      <a:extLst>
                        <a:ext uri="{FF2B5EF4-FFF2-40B4-BE49-F238E27FC236}">
                          <a16:creationId xmlns:a16="http://schemas.microsoft.com/office/drawing/2014/main" id="{132CED67-8036-41F8-9CFC-636712FBA2A8}"/>
                        </a:ext>
                      </a:extLst>
                    </p:cNvPr>
                    <p:cNvCxnSpPr>
                      <a:cxnSpLocks/>
                    </p:cNvCxnSpPr>
                    <p:nvPr userDrawn="1"/>
                  </p:nvCxnSpPr>
                  <p:spPr>
                    <a:xfrm>
                      <a:off x="1446196"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287" name="Rechte verbindingslijn 286">
                      <a:extLst>
                        <a:ext uri="{FF2B5EF4-FFF2-40B4-BE49-F238E27FC236}">
                          <a16:creationId xmlns:a16="http://schemas.microsoft.com/office/drawing/2014/main" id="{1E021513-0ECC-440E-AEEC-BC0342F09E85}"/>
                        </a:ext>
                      </a:extLst>
                    </p:cNvPr>
                    <p:cNvCxnSpPr>
                      <a:cxnSpLocks/>
                    </p:cNvCxnSpPr>
                    <p:nvPr userDrawn="1"/>
                  </p:nvCxnSpPr>
                  <p:spPr>
                    <a:xfrm>
                      <a:off x="1270535"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288" name="Rechte verbindingslijn 287">
                      <a:extLst>
                        <a:ext uri="{FF2B5EF4-FFF2-40B4-BE49-F238E27FC236}">
                          <a16:creationId xmlns:a16="http://schemas.microsoft.com/office/drawing/2014/main" id="{D0F3AED4-FB8A-4089-A559-8C0FCF6122C5}"/>
                        </a:ext>
                      </a:extLst>
                    </p:cNvPr>
                    <p:cNvCxnSpPr>
                      <a:cxnSpLocks/>
                    </p:cNvCxnSpPr>
                    <p:nvPr userDrawn="1"/>
                  </p:nvCxnSpPr>
                  <p:spPr>
                    <a:xfrm>
                      <a:off x="1621857"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289" name="Rechte verbindingslijn 288">
                      <a:extLst>
                        <a:ext uri="{FF2B5EF4-FFF2-40B4-BE49-F238E27FC236}">
                          <a16:creationId xmlns:a16="http://schemas.microsoft.com/office/drawing/2014/main" id="{86CC7CB3-6D23-4BF8-B130-50D03970C436}"/>
                        </a:ext>
                      </a:extLst>
                    </p:cNvPr>
                    <p:cNvCxnSpPr>
                      <a:cxnSpLocks/>
                    </p:cNvCxnSpPr>
                    <p:nvPr userDrawn="1"/>
                  </p:nvCxnSpPr>
                  <p:spPr>
                    <a:xfrm>
                      <a:off x="1797518"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grpSp>
            </p:grpSp>
            <p:cxnSp>
              <p:nvCxnSpPr>
                <p:cNvPr id="274" name="Rechte verbindingslijn 273">
                  <a:extLst>
                    <a:ext uri="{FF2B5EF4-FFF2-40B4-BE49-F238E27FC236}">
                      <a16:creationId xmlns:a16="http://schemas.microsoft.com/office/drawing/2014/main" id="{6F28C871-79F9-4A13-B4C9-CC544ADDA26D}"/>
                    </a:ext>
                  </a:extLst>
                </p:cNvPr>
                <p:cNvCxnSpPr>
                  <a:cxnSpLocks/>
                </p:cNvCxnSpPr>
                <p:nvPr userDrawn="1"/>
              </p:nvCxnSpPr>
              <p:spPr>
                <a:xfrm flipH="1">
                  <a:off x="-3260471" y="3739408"/>
                  <a:ext cx="143329" cy="0"/>
                </a:xfrm>
                <a:prstGeom prst="line">
                  <a:avLst/>
                </a:prstGeom>
                <a:ln w="6350">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275" name="Rechte verbindingslijn 274">
                  <a:extLst>
                    <a:ext uri="{FF2B5EF4-FFF2-40B4-BE49-F238E27FC236}">
                      <a16:creationId xmlns:a16="http://schemas.microsoft.com/office/drawing/2014/main" id="{93196383-66B6-4388-BD98-53375F7567F9}"/>
                    </a:ext>
                  </a:extLst>
                </p:cNvPr>
                <p:cNvCxnSpPr>
                  <a:cxnSpLocks/>
                </p:cNvCxnSpPr>
                <p:nvPr userDrawn="1"/>
              </p:nvCxnSpPr>
              <p:spPr>
                <a:xfrm flipH="1">
                  <a:off x="-3261070" y="3713352"/>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276" name="Rechte verbindingslijn 275">
                  <a:extLst>
                    <a:ext uri="{FF2B5EF4-FFF2-40B4-BE49-F238E27FC236}">
                      <a16:creationId xmlns:a16="http://schemas.microsoft.com/office/drawing/2014/main" id="{374EA8C1-3B44-4F58-B1E6-2E19C6B74152}"/>
                    </a:ext>
                  </a:extLst>
                </p:cNvPr>
                <p:cNvCxnSpPr>
                  <a:cxnSpLocks/>
                </p:cNvCxnSpPr>
                <p:nvPr userDrawn="1"/>
              </p:nvCxnSpPr>
              <p:spPr>
                <a:xfrm flipH="1">
                  <a:off x="-3261070" y="3689677"/>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277" name="Rechte verbindingslijn 276">
                  <a:extLst>
                    <a:ext uri="{FF2B5EF4-FFF2-40B4-BE49-F238E27FC236}">
                      <a16:creationId xmlns:a16="http://schemas.microsoft.com/office/drawing/2014/main" id="{C1F0B473-A920-4267-A550-152C4DABA68D}"/>
                    </a:ext>
                  </a:extLst>
                </p:cNvPr>
                <p:cNvCxnSpPr>
                  <a:cxnSpLocks/>
                </p:cNvCxnSpPr>
                <p:nvPr userDrawn="1"/>
              </p:nvCxnSpPr>
              <p:spPr>
                <a:xfrm flipH="1">
                  <a:off x="-3261070" y="3663621"/>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sp>
              <p:nvSpPr>
                <p:cNvPr id="278" name="Rechthoek 277">
                  <a:extLst>
                    <a:ext uri="{FF2B5EF4-FFF2-40B4-BE49-F238E27FC236}">
                      <a16:creationId xmlns:a16="http://schemas.microsoft.com/office/drawing/2014/main" id="{0945E02F-19BD-4CC6-9A12-483FAFED00FA}"/>
                    </a:ext>
                  </a:extLst>
                </p:cNvPr>
                <p:cNvSpPr/>
                <p:nvPr userDrawn="1"/>
              </p:nvSpPr>
              <p:spPr>
                <a:xfrm>
                  <a:off x="-3261070" y="3620931"/>
                  <a:ext cx="142893" cy="24910"/>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grpSp>
              <p:nvGrpSpPr>
                <p:cNvPr id="279" name="Groep 278">
                  <a:extLst>
                    <a:ext uri="{FF2B5EF4-FFF2-40B4-BE49-F238E27FC236}">
                      <a16:creationId xmlns:a16="http://schemas.microsoft.com/office/drawing/2014/main" id="{464E32E7-2174-4CA5-8B4F-414E1B13FD76}"/>
                    </a:ext>
                  </a:extLst>
                </p:cNvPr>
                <p:cNvGrpSpPr/>
                <p:nvPr userDrawn="1"/>
              </p:nvGrpSpPr>
              <p:grpSpPr>
                <a:xfrm rot="2700000">
                  <a:off x="-3158000" y="3650045"/>
                  <a:ext cx="34350" cy="147351"/>
                  <a:chOff x="3148392" y="-836646"/>
                  <a:chExt cx="132124" cy="596095"/>
                </a:xfrm>
                <a:solidFill>
                  <a:srgbClr val="3399FF"/>
                </a:solidFill>
              </p:grpSpPr>
              <p:sp>
                <p:nvSpPr>
                  <p:cNvPr id="280" name="Rechthoek 279">
                    <a:extLst>
                      <a:ext uri="{FF2B5EF4-FFF2-40B4-BE49-F238E27FC236}">
                        <a16:creationId xmlns:a16="http://schemas.microsoft.com/office/drawing/2014/main" id="{7548C0A3-6CB2-4CE5-82D4-AB53FA1CE18D}"/>
                      </a:ext>
                    </a:extLst>
                  </p:cNvPr>
                  <p:cNvSpPr/>
                  <p:nvPr userDrawn="1"/>
                </p:nvSpPr>
                <p:spPr>
                  <a:xfrm>
                    <a:off x="3148632" y="-725510"/>
                    <a:ext cx="131884" cy="281356"/>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281" name="Rechthoek: afgeronde bovenhoeken 280">
                    <a:extLst>
                      <a:ext uri="{FF2B5EF4-FFF2-40B4-BE49-F238E27FC236}">
                        <a16:creationId xmlns:a16="http://schemas.microsoft.com/office/drawing/2014/main" id="{FE2534D3-4D2D-4092-8E1B-232295DB252F}"/>
                      </a:ext>
                    </a:extLst>
                  </p:cNvPr>
                  <p:cNvSpPr/>
                  <p:nvPr userDrawn="1"/>
                </p:nvSpPr>
                <p:spPr>
                  <a:xfrm>
                    <a:off x="3148556" y="-836646"/>
                    <a:ext cx="131882" cy="87614"/>
                  </a:xfrm>
                  <a:prstGeom prst="round2SameRect">
                    <a:avLst>
                      <a:gd name="adj1" fmla="val 50000"/>
                      <a:gd name="adj2" fmla="val 0"/>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282" name="Gelijkbenige driehoek 281">
                    <a:extLst>
                      <a:ext uri="{FF2B5EF4-FFF2-40B4-BE49-F238E27FC236}">
                        <a16:creationId xmlns:a16="http://schemas.microsoft.com/office/drawing/2014/main" id="{5336C47A-E3CA-414E-BEA7-62585AB8B7AA}"/>
                      </a:ext>
                    </a:extLst>
                  </p:cNvPr>
                  <p:cNvSpPr/>
                  <p:nvPr userDrawn="1"/>
                </p:nvSpPr>
                <p:spPr>
                  <a:xfrm rot="10800000">
                    <a:off x="3148392" y="-420304"/>
                    <a:ext cx="131887" cy="179753"/>
                  </a:xfrm>
                  <a:prstGeom prst="triangle">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grpSp>
          </p:grpSp>
        </p:grpSp>
        <p:sp>
          <p:nvSpPr>
            <p:cNvPr id="246" name="Rechthoek 245">
              <a:extLst>
                <a:ext uri="{FF2B5EF4-FFF2-40B4-BE49-F238E27FC236}">
                  <a16:creationId xmlns:a16="http://schemas.microsoft.com/office/drawing/2014/main" id="{014A070B-640A-4914-988C-8C228C0E28C7}"/>
                </a:ext>
              </a:extLst>
            </p:cNvPr>
            <p:cNvSpPr/>
            <p:nvPr userDrawn="1"/>
          </p:nvSpPr>
          <p:spPr>
            <a:xfrm>
              <a:off x="-3786165" y="1"/>
              <a:ext cx="3593091" cy="3187109"/>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Insert/edit A Chart</a:t>
              </a:r>
            </a:p>
          </p:txBody>
        </p:sp>
        <p:sp>
          <p:nvSpPr>
            <p:cNvPr id="247" name="Ovaal 246">
              <a:extLst>
                <a:ext uri="{FF2B5EF4-FFF2-40B4-BE49-F238E27FC236}">
                  <a16:creationId xmlns:a16="http://schemas.microsoft.com/office/drawing/2014/main" id="{34D2AB8C-96EC-41CA-B2EA-4CE846834D24}"/>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248" name="Rechthoek 247">
              <a:extLst>
                <a:ext uri="{FF2B5EF4-FFF2-40B4-BE49-F238E27FC236}">
                  <a16:creationId xmlns:a16="http://schemas.microsoft.com/office/drawing/2014/main" id="{E83DFFD5-5D49-4235-8BC4-36721075C7C2}"/>
                </a:ext>
              </a:extLst>
            </p:cNvPr>
            <p:cNvSpPr/>
            <p:nvPr userDrawn="1"/>
          </p:nvSpPr>
          <p:spPr>
            <a:xfrm>
              <a:off x="-3319415" y="465324"/>
              <a:ext cx="2944682"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If necessary, delete the existing chart</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by using the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‘Backspace key’</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pictogram to insert a new chart</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1"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(see example below)</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249" name="Ovaal 248">
              <a:extLst>
                <a:ext uri="{FF2B5EF4-FFF2-40B4-BE49-F238E27FC236}">
                  <a16:creationId xmlns:a16="http://schemas.microsoft.com/office/drawing/2014/main" id="{E11C1E5B-0DC7-4A30-8F47-0ED2028C92C9}"/>
                </a:ext>
              </a:extLst>
            </p:cNvPr>
            <p:cNvSpPr/>
            <p:nvPr userDrawn="1"/>
          </p:nvSpPr>
          <p:spPr>
            <a:xfrm>
              <a:off x="-3603587" y="172970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250" name="Rechthoek 249">
              <a:extLst>
                <a:ext uri="{FF2B5EF4-FFF2-40B4-BE49-F238E27FC236}">
                  <a16:creationId xmlns:a16="http://schemas.microsoft.com/office/drawing/2014/main" id="{3C436AE6-F529-41ED-A7B0-90AF47B3910B}"/>
                </a:ext>
              </a:extLst>
            </p:cNvPr>
            <p:cNvSpPr/>
            <p:nvPr userDrawn="1"/>
          </p:nvSpPr>
          <p:spPr>
            <a:xfrm>
              <a:off x="-3319415" y="1729710"/>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Select the preferred chart</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and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251" name="Groep 250">
              <a:extLst>
                <a:ext uri="{FF2B5EF4-FFF2-40B4-BE49-F238E27FC236}">
                  <a16:creationId xmlns:a16="http://schemas.microsoft.com/office/drawing/2014/main" id="{FF001F72-8DD4-491B-8B70-A88E4A301E75}"/>
                </a:ext>
              </a:extLst>
            </p:cNvPr>
            <p:cNvGrpSpPr/>
            <p:nvPr userDrawn="1"/>
          </p:nvGrpSpPr>
          <p:grpSpPr>
            <a:xfrm>
              <a:off x="-3311319" y="2164285"/>
              <a:ext cx="825500" cy="209550"/>
              <a:chOff x="13504624" y="2482850"/>
              <a:chExt cx="825500" cy="209550"/>
            </a:xfrm>
          </p:grpSpPr>
          <p:sp>
            <p:nvSpPr>
              <p:cNvPr id="262" name="Rechthoek 261">
                <a:extLst>
                  <a:ext uri="{FF2B5EF4-FFF2-40B4-BE49-F238E27FC236}">
                    <a16:creationId xmlns:a16="http://schemas.microsoft.com/office/drawing/2014/main" id="{A2AE6910-6D5B-45C3-A9C8-BC568018A1FB}"/>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288000" bIns="0" numCol="1" spcCol="0" rtlCol="0" fromWordArt="0" anchor="ctr" anchorCtr="0" forceAA="0" compatLnSpc="1">
                <a:prstTxWarp prst="textNoShape">
                  <a:avLst/>
                </a:prstTxWarp>
                <a:noAutofit/>
              </a:bodyPr>
              <a:lstStyle/>
              <a:p>
                <a:pPr lvl="0" algn="ctr">
                  <a:lnSpc>
                    <a:spcPct val="90000"/>
                  </a:lnSpc>
                  <a:spcBef>
                    <a:spcPts val="600"/>
                  </a:spcBef>
                  <a:spcAft>
                    <a:spcPts val="600"/>
                  </a:spcAft>
                </a:pPr>
                <a:r>
                  <a:rPr lang="en-GB" sz="900" b="0" noProof="0">
                    <a:solidFill>
                      <a:srgbClr val="211F26"/>
                    </a:solidFill>
                    <a:latin typeface="Calibri" panose="020F0502020204030204" pitchFamily="34" charset="0"/>
                    <a:cs typeface="Calibri" panose="020F0502020204030204" pitchFamily="34" charset="0"/>
                  </a:rPr>
                  <a:t>Insert</a:t>
                </a:r>
              </a:p>
            </p:txBody>
          </p:sp>
          <p:cxnSp>
            <p:nvCxnSpPr>
              <p:cNvPr id="263" name="Rechte verbindingslijn 262">
                <a:extLst>
                  <a:ext uri="{FF2B5EF4-FFF2-40B4-BE49-F238E27FC236}">
                    <a16:creationId xmlns:a16="http://schemas.microsoft.com/office/drawing/2014/main" id="{4220987C-875E-41AE-9835-FEB98C8FE67B}"/>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264" name="Gelijkbenige driehoek 263">
                <a:extLst>
                  <a:ext uri="{FF2B5EF4-FFF2-40B4-BE49-F238E27FC236}">
                    <a16:creationId xmlns:a16="http://schemas.microsoft.com/office/drawing/2014/main" id="{0E41646D-99D5-4594-AB90-B94F006F6168}"/>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900" b="1" noProof="0">
                  <a:solidFill>
                    <a:srgbClr val="211F26"/>
                  </a:solidFill>
                  <a:latin typeface="Calibri" panose="020F0502020204030204" pitchFamily="34" charset="0"/>
                  <a:cs typeface="Calibri" panose="020F0502020204030204" pitchFamily="34" charset="0"/>
                </a:endParaRPr>
              </a:p>
            </p:txBody>
          </p:sp>
        </p:grpSp>
        <p:grpSp>
          <p:nvGrpSpPr>
            <p:cNvPr id="252" name="Groep 251">
              <a:extLst>
                <a:ext uri="{FF2B5EF4-FFF2-40B4-BE49-F238E27FC236}">
                  <a16:creationId xmlns:a16="http://schemas.microsoft.com/office/drawing/2014/main" id="{BE6E814A-4AC7-4BE7-8CCC-0840B6BA8E93}"/>
                </a:ext>
              </a:extLst>
            </p:cNvPr>
            <p:cNvGrpSpPr/>
            <p:nvPr userDrawn="1"/>
          </p:nvGrpSpPr>
          <p:grpSpPr>
            <a:xfrm>
              <a:off x="-3316599" y="1232480"/>
              <a:ext cx="289372" cy="314992"/>
              <a:chOff x="7322769" y="-310267"/>
              <a:chExt cx="289372" cy="314992"/>
            </a:xfrm>
          </p:grpSpPr>
          <p:sp>
            <p:nvSpPr>
              <p:cNvPr id="259" name="Rechthoek 258">
                <a:extLst>
                  <a:ext uri="{FF2B5EF4-FFF2-40B4-BE49-F238E27FC236}">
                    <a16:creationId xmlns:a16="http://schemas.microsoft.com/office/drawing/2014/main" id="{9530DD5E-C34A-49E1-A852-FF4A4982BD80}"/>
                  </a:ext>
                </a:extLst>
              </p:cNvPr>
              <p:cNvSpPr/>
              <p:nvPr userDrawn="1"/>
            </p:nvSpPr>
            <p:spPr>
              <a:xfrm>
                <a:off x="7322769" y="-211712"/>
                <a:ext cx="79156" cy="216437"/>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260" name="Rechthoek 259">
                <a:extLst>
                  <a:ext uri="{FF2B5EF4-FFF2-40B4-BE49-F238E27FC236}">
                    <a16:creationId xmlns:a16="http://schemas.microsoft.com/office/drawing/2014/main" id="{DAB72C7D-3244-476C-921D-48A78709DBEF}"/>
                  </a:ext>
                </a:extLst>
              </p:cNvPr>
              <p:cNvSpPr/>
              <p:nvPr userDrawn="1"/>
            </p:nvSpPr>
            <p:spPr>
              <a:xfrm>
                <a:off x="7427035" y="-310267"/>
                <a:ext cx="79156" cy="314992"/>
              </a:xfrm>
              <a:prstGeom prst="rect">
                <a:avLst/>
              </a:prstGeom>
              <a:solidFill>
                <a:srgbClr val="FFCC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261" name="Rechthoek 260">
                <a:extLst>
                  <a:ext uri="{FF2B5EF4-FFF2-40B4-BE49-F238E27FC236}">
                    <a16:creationId xmlns:a16="http://schemas.microsoft.com/office/drawing/2014/main" id="{402E5C4A-01FE-4422-8F6D-5F3228278E2C}"/>
                  </a:ext>
                </a:extLst>
              </p:cNvPr>
              <p:cNvSpPr/>
              <p:nvPr userDrawn="1"/>
            </p:nvSpPr>
            <p:spPr>
              <a:xfrm>
                <a:off x="7532985" y="-240134"/>
                <a:ext cx="79156" cy="244859"/>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grpSp>
        <p:sp>
          <p:nvSpPr>
            <p:cNvPr id="253" name="Ovaal 252">
              <a:extLst>
                <a:ext uri="{FF2B5EF4-FFF2-40B4-BE49-F238E27FC236}">
                  <a16:creationId xmlns:a16="http://schemas.microsoft.com/office/drawing/2014/main" id="{FBAA63C0-92DD-4091-851C-EC30608CD774}"/>
                </a:ext>
              </a:extLst>
            </p:cNvPr>
            <p:cNvSpPr/>
            <p:nvPr userDrawn="1"/>
          </p:nvSpPr>
          <p:spPr>
            <a:xfrm>
              <a:off x="-3603587" y="2555608"/>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254" name="Rechthoek 253">
              <a:extLst>
                <a:ext uri="{FF2B5EF4-FFF2-40B4-BE49-F238E27FC236}">
                  <a16:creationId xmlns:a16="http://schemas.microsoft.com/office/drawing/2014/main" id="{6996E8FA-272F-4224-A7D4-1F403EE4A3D6}"/>
                </a:ext>
              </a:extLst>
            </p:cNvPr>
            <p:cNvSpPr/>
            <p:nvPr userDrawn="1"/>
          </p:nvSpPr>
          <p:spPr>
            <a:xfrm>
              <a:off x="-3319415" y="2555610"/>
              <a:ext cx="2944682" cy="46054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Change the format of the chart by clicking on various parts of the chart and using the various options under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‘Chart Tools’ - ‘Format’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t>
              </a:r>
            </a:p>
          </p:txBody>
        </p:sp>
        <p:sp>
          <p:nvSpPr>
            <p:cNvPr id="255" name="Rechthoek 254">
              <a:extLst>
                <a:ext uri="{FF2B5EF4-FFF2-40B4-BE49-F238E27FC236}">
                  <a16:creationId xmlns:a16="http://schemas.microsoft.com/office/drawing/2014/main" id="{EB3A2C57-6267-499B-A5F8-57FD4FF3C8DF}"/>
                </a:ext>
              </a:extLst>
            </p:cNvPr>
            <p:cNvSpPr/>
            <p:nvPr userDrawn="1"/>
          </p:nvSpPr>
          <p:spPr>
            <a:xfrm>
              <a:off x="-3786437" y="5027258"/>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1200" b="1" cap="all" baseline="0" noProof="0">
                  <a:solidFill>
                    <a:srgbClr val="211F26"/>
                  </a:solidFill>
                  <a:latin typeface="Calibri" panose="020F0502020204030204" pitchFamily="34" charset="0"/>
                  <a:cs typeface="Calibri" panose="020F0502020204030204" pitchFamily="34" charset="0"/>
                </a:rPr>
                <a:t>Want to know more?</a:t>
              </a:r>
              <a:br>
                <a:rPr lang="en-GB" sz="1200" cap="all"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Go to the instruction slide </a:t>
              </a:r>
              <a:r>
                <a:rPr lang="en-GB" sz="1200" b="1" cap="none" baseline="0" noProof="0">
                  <a:solidFill>
                    <a:srgbClr val="211F26"/>
                  </a:solidFill>
                  <a:latin typeface="Calibri" panose="020F0502020204030204" pitchFamily="34" charset="0"/>
                  <a:cs typeface="Calibri" panose="020F0502020204030204" pitchFamily="34" charset="0"/>
                </a:rPr>
                <a:t>‘VIDEO INSTRUCTIONS’</a:t>
              </a:r>
              <a:r>
                <a:rPr lang="en-GB" sz="1200" cap="none" baseline="0" noProof="0">
                  <a:solidFill>
                    <a:srgbClr val="211F26"/>
                  </a:solidFill>
                  <a:latin typeface="Calibri" panose="020F0502020204030204" pitchFamily="34" charset="0"/>
                  <a:cs typeface="Calibri" panose="020F0502020204030204" pitchFamily="34" charset="0"/>
                </a:rPr>
                <a:t>.</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You’ll find it at the beginning of the presentation</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or insert it via </a:t>
              </a:r>
              <a:r>
                <a:rPr lang="en-GB" sz="1200" i="1" cap="none" baseline="0" noProof="0">
                  <a:solidFill>
                    <a:srgbClr val="211F26"/>
                  </a:solidFill>
                  <a:latin typeface="Calibri" panose="020F0502020204030204" pitchFamily="34" charset="0"/>
                  <a:cs typeface="Calibri" panose="020F0502020204030204" pitchFamily="34" charset="0"/>
                </a:rPr>
                <a:t>‘Home’</a:t>
              </a:r>
              <a:r>
                <a:rPr lang="en-GB" sz="1200" cap="none" baseline="0" noProof="0">
                  <a:solidFill>
                    <a:srgbClr val="211F26"/>
                  </a:solidFill>
                  <a:latin typeface="Calibri" panose="020F0502020204030204" pitchFamily="34" charset="0"/>
                  <a:cs typeface="Calibri" panose="020F0502020204030204" pitchFamily="34" charset="0"/>
                </a:rPr>
                <a:t> &gt; </a:t>
              </a:r>
              <a:r>
                <a:rPr lang="en-GB" sz="1200" i="1" cap="none" baseline="0" noProof="0">
                  <a:solidFill>
                    <a:srgbClr val="211F26"/>
                  </a:solidFill>
                  <a:latin typeface="Calibri" panose="020F0502020204030204" pitchFamily="34" charset="0"/>
                  <a:cs typeface="Calibri" panose="020F0502020204030204" pitchFamily="34" charset="0"/>
                </a:rPr>
                <a:t>‘New Slide’.</a:t>
              </a:r>
            </a:p>
          </p:txBody>
        </p:sp>
        <p:grpSp>
          <p:nvGrpSpPr>
            <p:cNvPr id="256" name="ICOON_info">
              <a:extLst>
                <a:ext uri="{FF2B5EF4-FFF2-40B4-BE49-F238E27FC236}">
                  <a16:creationId xmlns:a16="http://schemas.microsoft.com/office/drawing/2014/main" id="{349AEB76-076B-4755-B230-4BE9DDA104DF}"/>
                </a:ext>
              </a:extLst>
            </p:cNvPr>
            <p:cNvGrpSpPr/>
            <p:nvPr userDrawn="1"/>
          </p:nvGrpSpPr>
          <p:grpSpPr>
            <a:xfrm>
              <a:off x="-376736" y="4856209"/>
              <a:ext cx="283685" cy="283685"/>
              <a:chOff x="-376736" y="5583395"/>
              <a:chExt cx="283685" cy="283685"/>
            </a:xfrm>
          </p:grpSpPr>
          <p:sp>
            <p:nvSpPr>
              <p:cNvPr id="257" name="Ovaal 256">
                <a:extLst>
                  <a:ext uri="{FF2B5EF4-FFF2-40B4-BE49-F238E27FC236}">
                    <a16:creationId xmlns:a16="http://schemas.microsoft.com/office/drawing/2014/main" id="{369C040D-0E6D-467F-AEDA-D8CB362F4D9E}"/>
                  </a:ext>
                </a:extLst>
              </p:cNvPr>
              <p:cNvSpPr/>
              <p:nvPr userDrawn="1"/>
            </p:nvSpPr>
            <p:spPr>
              <a:xfrm>
                <a:off x="-356709" y="5602861"/>
                <a:ext cx="244751" cy="244751"/>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258" name="Graphic 163" descr="Informatie">
                <a:extLst>
                  <a:ext uri="{FF2B5EF4-FFF2-40B4-BE49-F238E27FC236}">
                    <a16:creationId xmlns:a16="http://schemas.microsoft.com/office/drawing/2014/main" id="{3FC6D571-C82A-4A22-A72D-8F51297C49A8}"/>
                  </a:ext>
                </a:extLst>
              </p:cNvPr>
              <p:cNvSpPr/>
              <p:nvPr userDrawn="1"/>
            </p:nvSpPr>
            <p:spPr>
              <a:xfrm>
                <a:off x="-376736" y="5583395"/>
                <a:ext cx="283685" cy="28368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en-GB" sz="2000" noProof="0">
                  <a:solidFill>
                    <a:srgbClr val="211F26"/>
                  </a:solidFill>
                  <a:latin typeface="Calibri" panose="020F0502020204030204" pitchFamily="34" charset="0"/>
                  <a:cs typeface="Calibri" panose="020F0502020204030204" pitchFamily="34" charset="0"/>
                </a:endParaRPr>
              </a:p>
            </p:txBody>
          </p:sp>
        </p:grpSp>
      </p:grpSp>
      <p:grpSp>
        <p:nvGrpSpPr>
          <p:cNvPr id="228" name="INSTRUCTION">
            <a:extLst>
              <a:ext uri="{FF2B5EF4-FFF2-40B4-BE49-F238E27FC236}">
                <a16:creationId xmlns:a16="http://schemas.microsoft.com/office/drawing/2014/main" id="{0B18230F-DFFE-4B79-BDFB-641004D83695}"/>
              </a:ext>
            </a:extLst>
          </p:cNvPr>
          <p:cNvGrpSpPr/>
          <p:nvPr userDrawn="1"/>
        </p:nvGrpSpPr>
        <p:grpSpPr>
          <a:xfrm>
            <a:off x="5846" y="7033211"/>
            <a:ext cx="3727954" cy="1577390"/>
            <a:chOff x="5846" y="7033211"/>
            <a:chExt cx="3727954" cy="1577390"/>
          </a:xfrm>
        </p:grpSpPr>
        <p:sp>
          <p:nvSpPr>
            <p:cNvPr id="229" name="Rechthoek 228">
              <a:extLst>
                <a:ext uri="{FF2B5EF4-FFF2-40B4-BE49-F238E27FC236}">
                  <a16:creationId xmlns:a16="http://schemas.microsoft.com/office/drawing/2014/main" id="{16D040F6-D485-422F-8417-8AE9550CD1B7}"/>
                </a:ext>
              </a:extLst>
            </p:cNvPr>
            <p:cNvSpPr/>
            <p:nvPr userDrawn="1"/>
          </p:nvSpPr>
          <p:spPr>
            <a:xfrm>
              <a:off x="5846" y="7033211"/>
              <a:ext cx="3727954" cy="1577390"/>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EDIT Footer, slide number</a:t>
              </a:r>
              <a:br>
                <a:rPr lang="en-GB" sz="1400" b="1" cap="all" baseline="0" noProof="0">
                  <a:solidFill>
                    <a:schemeClr val="accent1"/>
                  </a:solidFill>
                  <a:latin typeface="Calibri" panose="020F0502020204030204" pitchFamily="34" charset="0"/>
                  <a:cs typeface="Calibri" panose="020F0502020204030204" pitchFamily="34" charset="0"/>
                </a:rPr>
              </a:br>
              <a:r>
                <a:rPr lang="en-GB" sz="1400" b="1" cap="all" baseline="0" noProof="0">
                  <a:solidFill>
                    <a:schemeClr val="accent1"/>
                  </a:solidFill>
                  <a:latin typeface="Calibri" panose="020F0502020204030204" pitchFamily="34" charset="0"/>
                  <a:cs typeface="Calibri" panose="020F0502020204030204" pitchFamily="34" charset="0"/>
                </a:rPr>
                <a:t>and date</a:t>
              </a:r>
            </a:p>
          </p:txBody>
        </p:sp>
        <p:sp>
          <p:nvSpPr>
            <p:cNvPr id="230" name="Ovaal 229">
              <a:extLst>
                <a:ext uri="{FF2B5EF4-FFF2-40B4-BE49-F238E27FC236}">
                  <a16:creationId xmlns:a16="http://schemas.microsoft.com/office/drawing/2014/main" id="{13E745CB-1E7B-49A5-AB58-C1201A1B8851}"/>
                </a:ext>
              </a:extLst>
            </p:cNvPr>
            <p:cNvSpPr/>
            <p:nvPr userDrawn="1"/>
          </p:nvSpPr>
          <p:spPr>
            <a:xfrm>
              <a:off x="188424" y="767853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231" name="Rechthoek 230">
              <a:extLst>
                <a:ext uri="{FF2B5EF4-FFF2-40B4-BE49-F238E27FC236}">
                  <a16:creationId xmlns:a16="http://schemas.microsoft.com/office/drawing/2014/main" id="{2CADD7DE-F308-4603-889E-E3CE1111D5C1}"/>
                </a:ext>
              </a:extLst>
            </p:cNvPr>
            <p:cNvSpPr/>
            <p:nvPr userDrawn="1"/>
          </p:nvSpPr>
          <p:spPr>
            <a:xfrm>
              <a:off x="472596" y="7678534"/>
              <a:ext cx="2322719" cy="31672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‘Header &amp; Footer’</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232" name="Ovaal 231">
              <a:extLst>
                <a:ext uri="{FF2B5EF4-FFF2-40B4-BE49-F238E27FC236}">
                  <a16:creationId xmlns:a16="http://schemas.microsoft.com/office/drawing/2014/main" id="{5F7763DD-270E-4C8C-8E96-1DC1B15E8F8D}"/>
                </a:ext>
              </a:extLst>
            </p:cNvPr>
            <p:cNvSpPr/>
            <p:nvPr userDrawn="1"/>
          </p:nvSpPr>
          <p:spPr>
            <a:xfrm>
              <a:off x="188424" y="810886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233" name="Rechthoek 232">
              <a:extLst>
                <a:ext uri="{FF2B5EF4-FFF2-40B4-BE49-F238E27FC236}">
                  <a16:creationId xmlns:a16="http://schemas.microsoft.com/office/drawing/2014/main" id="{97015F86-8C75-494E-B3AC-48989EADB1FE}"/>
                </a:ext>
              </a:extLst>
            </p:cNvPr>
            <p:cNvSpPr/>
            <p:nvPr userDrawn="1"/>
          </p:nvSpPr>
          <p:spPr>
            <a:xfrm>
              <a:off x="472596" y="8108870"/>
              <a:ext cx="2322719" cy="38098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‘Apply to All’</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apply the changes to every slide.</a:t>
              </a:r>
            </a:p>
          </p:txBody>
        </p:sp>
        <p:grpSp>
          <p:nvGrpSpPr>
            <p:cNvPr id="234" name="Groep 233">
              <a:extLst>
                <a:ext uri="{FF2B5EF4-FFF2-40B4-BE49-F238E27FC236}">
                  <a16:creationId xmlns:a16="http://schemas.microsoft.com/office/drawing/2014/main" id="{F9A863C9-D40C-48D3-9750-5D34997BDC59}"/>
                </a:ext>
              </a:extLst>
            </p:cNvPr>
            <p:cNvGrpSpPr/>
            <p:nvPr userDrawn="1"/>
          </p:nvGrpSpPr>
          <p:grpSpPr>
            <a:xfrm>
              <a:off x="2939884" y="7739834"/>
              <a:ext cx="681133" cy="750023"/>
              <a:chOff x="-910573" y="4987990"/>
              <a:chExt cx="681133" cy="750023"/>
            </a:xfrm>
          </p:grpSpPr>
          <p:grpSp>
            <p:nvGrpSpPr>
              <p:cNvPr id="235" name="Groep 234">
                <a:extLst>
                  <a:ext uri="{FF2B5EF4-FFF2-40B4-BE49-F238E27FC236}">
                    <a16:creationId xmlns:a16="http://schemas.microsoft.com/office/drawing/2014/main" id="{857C77B0-2F8B-46B9-A132-7901C047838B}"/>
                  </a:ext>
                </a:extLst>
              </p:cNvPr>
              <p:cNvGrpSpPr/>
              <p:nvPr userDrawn="1"/>
            </p:nvGrpSpPr>
            <p:grpSpPr>
              <a:xfrm>
                <a:off x="-713542" y="4987990"/>
                <a:ext cx="287071" cy="379107"/>
                <a:chOff x="-4050578" y="288410"/>
                <a:chExt cx="322125" cy="379107"/>
              </a:xfrm>
            </p:grpSpPr>
            <p:sp>
              <p:nvSpPr>
                <p:cNvPr id="237" name="Rechthoek met één afgeknipte en afgeronde hoek 47">
                  <a:extLst>
                    <a:ext uri="{FF2B5EF4-FFF2-40B4-BE49-F238E27FC236}">
                      <a16:creationId xmlns:a16="http://schemas.microsoft.com/office/drawing/2014/main" id="{4E7F7C61-B7B5-4FF7-8312-097D83947272}"/>
                    </a:ext>
                  </a:extLst>
                </p:cNvPr>
                <p:cNvSpPr/>
                <p:nvPr userDrawn="1"/>
              </p:nvSpPr>
              <p:spPr>
                <a:xfrm>
                  <a:off x="-4050578" y="288410"/>
                  <a:ext cx="322125" cy="379107"/>
                </a:xfrm>
                <a:prstGeom prst="snipRoundRect">
                  <a:avLst>
                    <a:gd name="adj1" fmla="val 0"/>
                    <a:gd name="adj2" fmla="val 33753"/>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238" name="Rechthoekige driehoek 237">
                  <a:extLst>
                    <a:ext uri="{FF2B5EF4-FFF2-40B4-BE49-F238E27FC236}">
                      <a16:creationId xmlns:a16="http://schemas.microsoft.com/office/drawing/2014/main" id="{F3C60BA3-55C2-454B-AA60-8CB02AD31536}"/>
                    </a:ext>
                  </a:extLst>
                </p:cNvPr>
                <p:cNvSpPr/>
                <p:nvPr userDrawn="1"/>
              </p:nvSpPr>
              <p:spPr>
                <a:xfrm>
                  <a:off x="-3833537" y="291656"/>
                  <a:ext cx="103133" cy="93757"/>
                </a:xfrm>
                <a:prstGeom prst="rtTriangle">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239" name="Rechthoek 238">
                  <a:extLst>
                    <a:ext uri="{FF2B5EF4-FFF2-40B4-BE49-F238E27FC236}">
                      <a16:creationId xmlns:a16="http://schemas.microsoft.com/office/drawing/2014/main" id="{D5F4914E-0CA6-4DE9-B237-007A460D649E}"/>
                    </a:ext>
                  </a:extLst>
                </p:cNvPr>
                <p:cNvSpPr/>
                <p:nvPr userDrawn="1"/>
              </p:nvSpPr>
              <p:spPr>
                <a:xfrm>
                  <a:off x="-4013673" y="314848"/>
                  <a:ext cx="140930" cy="70565"/>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240" name="Rechthoek 239">
                  <a:extLst>
                    <a:ext uri="{FF2B5EF4-FFF2-40B4-BE49-F238E27FC236}">
                      <a16:creationId xmlns:a16="http://schemas.microsoft.com/office/drawing/2014/main" id="{DE0E572B-BDC8-4996-8C9F-5094FC4D1AAB}"/>
                    </a:ext>
                  </a:extLst>
                </p:cNvPr>
                <p:cNvSpPr/>
                <p:nvPr userDrawn="1"/>
              </p:nvSpPr>
              <p:spPr>
                <a:xfrm>
                  <a:off x="-4020379" y="586428"/>
                  <a:ext cx="261727" cy="61406"/>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defTabSz="914400" fontAlgn="auto">
                    <a:lnSpc>
                      <a:spcPct val="100000"/>
                    </a:lnSpc>
                    <a:spcBef>
                      <a:spcPts val="0"/>
                    </a:spcBef>
                    <a:spcAft>
                      <a:spcPts val="0"/>
                    </a:spcAft>
                    <a:buClrTx/>
                    <a:buSzTx/>
                    <a:buFontTx/>
                    <a:buNone/>
                    <a:tabLst/>
                  </a:pPr>
                  <a:endParaRPr kumimoji="0" lang="en-GB" sz="900" b="0" i="0" u="none" strike="noStrike" kern="0" cap="none" spc="0" normalizeH="0" baseline="0" noProof="0">
                    <a:ln>
                      <a:noFill/>
                    </a:ln>
                    <a:solidFill>
                      <a:srgbClr val="211F26"/>
                    </a:solidFill>
                    <a:effectLst/>
                    <a:uLnTx/>
                    <a:uFillTx/>
                    <a:latin typeface="Calibri" panose="020F0502020204030204" pitchFamily="34" charset="0"/>
                    <a:cs typeface="Calibri" panose="020F0502020204030204" pitchFamily="34" charset="0"/>
                  </a:endParaRPr>
                </a:p>
              </p:txBody>
            </p:sp>
          </p:grpSp>
          <p:sp>
            <p:nvSpPr>
              <p:cNvPr id="236" name="Rechthoek 235">
                <a:extLst>
                  <a:ext uri="{FF2B5EF4-FFF2-40B4-BE49-F238E27FC236}">
                    <a16:creationId xmlns:a16="http://schemas.microsoft.com/office/drawing/2014/main" id="{EFBC44D5-EC9F-46F6-BEAD-424C515B0DAD}"/>
                  </a:ext>
                </a:extLst>
              </p:cNvPr>
              <p:cNvSpPr/>
              <p:nvPr userDrawn="1"/>
            </p:nvSpPr>
            <p:spPr>
              <a:xfrm>
                <a:off x="-910573" y="5352063"/>
                <a:ext cx="681133" cy="385950"/>
              </a:xfrm>
              <a:prstGeom prst="rect">
                <a:avLst/>
              </a:prstGeom>
              <a:no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rPr>
                  <a:t>Header &amp; Footer</a:t>
                </a:r>
              </a:p>
            </p:txBody>
          </p:sp>
        </p:grpSp>
      </p:grpSp>
      <p:sp>
        <p:nvSpPr>
          <p:cNvPr id="147" name="INFO">
            <a:extLst>
              <a:ext uri="{FF2B5EF4-FFF2-40B4-BE49-F238E27FC236}">
                <a16:creationId xmlns:a16="http://schemas.microsoft.com/office/drawing/2014/main" id="{10750E06-3C52-478F-85A3-EF296A1C6288}"/>
              </a:ext>
            </a:extLst>
          </p:cNvPr>
          <p:cNvSpPr txBox="1"/>
          <p:nvPr userDrawn="1"/>
        </p:nvSpPr>
        <p:spPr>
          <a:xfrm>
            <a:off x="0" y="-256190"/>
            <a:ext cx="12192000" cy="161583"/>
          </a:xfrm>
          <a:prstGeom prst="rect">
            <a:avLst/>
          </a:prstGeom>
          <a:noFill/>
        </p:spPr>
        <p:txBody>
          <a:bodyPr wrap="square" lIns="0" tIns="0" rIns="0" bIns="0" rtlCol="0">
            <a:spAutoFit/>
          </a:bodyPr>
          <a:lstStyle/>
          <a:p>
            <a:pPr algn="l"/>
            <a:r>
              <a:rPr lang="en-GB" sz="1050" b="1" dirty="0">
                <a:solidFill>
                  <a:schemeClr val="tx2"/>
                </a:solidFill>
                <a:latin typeface="+mj-lt"/>
                <a:cs typeface="Calibri" panose="020F0502020204030204" pitchFamily="34" charset="0"/>
              </a:rPr>
              <a:t>TEMPLATE: </a:t>
            </a:r>
            <a:r>
              <a:rPr lang="en-GB" sz="1050" b="0" dirty="0">
                <a:solidFill>
                  <a:schemeClr val="tx2"/>
                </a:solidFill>
                <a:latin typeface="+mj-lt"/>
                <a:cs typeface="Calibri" panose="020F0502020204030204" pitchFamily="34" charset="0"/>
              </a:rPr>
              <a:t>TEXT + CHART</a:t>
            </a:r>
          </a:p>
        </p:txBody>
      </p:sp>
      <p:grpSp>
        <p:nvGrpSpPr>
          <p:cNvPr id="9" name="HAAK LIJN">
            <a:extLst>
              <a:ext uri="{FF2B5EF4-FFF2-40B4-BE49-F238E27FC236}">
                <a16:creationId xmlns:a16="http://schemas.microsoft.com/office/drawing/2014/main" id="{BDC1235F-D860-4BB6-9D5F-15C34AEC5A70}"/>
              </a:ext>
            </a:extLst>
          </p:cNvPr>
          <p:cNvGrpSpPr/>
          <p:nvPr userDrawn="1"/>
        </p:nvGrpSpPr>
        <p:grpSpPr>
          <a:xfrm>
            <a:off x="540812" y="0"/>
            <a:ext cx="76800" cy="6858000"/>
            <a:chOff x="578912" y="0"/>
            <a:chExt cx="76800" cy="6858000"/>
          </a:xfrm>
        </p:grpSpPr>
        <p:cxnSp>
          <p:nvCxnSpPr>
            <p:cNvPr id="10" name="LIJN">
              <a:extLst>
                <a:ext uri="{FF2B5EF4-FFF2-40B4-BE49-F238E27FC236}">
                  <a16:creationId xmlns:a16="http://schemas.microsoft.com/office/drawing/2014/main" id="{D0A06061-6012-4A17-9429-FE7162192287}"/>
                </a:ext>
              </a:extLst>
            </p:cNvPr>
            <p:cNvCxnSpPr>
              <a:cxnSpLocks/>
            </p:cNvCxnSpPr>
            <p:nvPr userDrawn="1"/>
          </p:nvCxnSpPr>
          <p:spPr>
            <a:xfrm>
              <a:off x="617312" y="900113"/>
              <a:ext cx="0" cy="5957887"/>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pic>
          <p:nvPicPr>
            <p:cNvPr id="11" name="Graphic 10">
              <a:extLst>
                <a:ext uri="{FF2B5EF4-FFF2-40B4-BE49-F238E27FC236}">
                  <a16:creationId xmlns:a16="http://schemas.microsoft.com/office/drawing/2014/main" id="{11D5A049-BF20-43CC-9506-3BA5E1DE6D50}"/>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78912" y="652464"/>
              <a:ext cx="76800" cy="201600"/>
            </a:xfrm>
            <a:prstGeom prst="rect">
              <a:avLst/>
            </a:prstGeom>
          </p:spPr>
        </p:pic>
        <p:cxnSp>
          <p:nvCxnSpPr>
            <p:cNvPr id="12" name="LIJN">
              <a:extLst>
                <a:ext uri="{FF2B5EF4-FFF2-40B4-BE49-F238E27FC236}">
                  <a16:creationId xmlns:a16="http://schemas.microsoft.com/office/drawing/2014/main" id="{1F394649-9117-4BD6-A7EC-6BD0BD302EAA}"/>
                </a:ext>
              </a:extLst>
            </p:cNvPr>
            <p:cNvCxnSpPr>
              <a:cxnSpLocks/>
            </p:cNvCxnSpPr>
            <p:nvPr userDrawn="1"/>
          </p:nvCxnSpPr>
          <p:spPr>
            <a:xfrm>
              <a:off x="617312" y="0"/>
              <a:ext cx="0" cy="595314"/>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grpSp>
      <p:sp>
        <p:nvSpPr>
          <p:cNvPr id="6" name="Tijdelijke aanduiding voor grafiek 12">
            <a:extLst>
              <a:ext uri="{FF2B5EF4-FFF2-40B4-BE49-F238E27FC236}">
                <a16:creationId xmlns:a16="http://schemas.microsoft.com/office/drawing/2014/main" id="{1204C21B-610C-4232-9114-8B652A378043}"/>
              </a:ext>
            </a:extLst>
          </p:cNvPr>
          <p:cNvSpPr>
            <a:spLocks noGrp="1"/>
          </p:cNvSpPr>
          <p:nvPr>
            <p:ph type="chart" sz="quarter" idx="15" hasCustomPrompt="1"/>
          </p:nvPr>
        </p:nvSpPr>
        <p:spPr>
          <a:xfrm>
            <a:off x="6349441" y="1856127"/>
            <a:ext cx="5254899" cy="4438800"/>
          </a:xfrm>
          <a:prstGeom prst="rect">
            <a:avLst/>
          </a:prstGeom>
          <a:noFill/>
          <a:ln>
            <a:noFill/>
          </a:ln>
        </p:spPr>
        <p:txBody>
          <a:bodyPr bIns="1620000" anchor="ctr"/>
          <a:lstStyle>
            <a:lvl1pPr marL="0" indent="0" algn="ctr">
              <a:lnSpc>
                <a:spcPct val="90000"/>
              </a:lnSpc>
              <a:spcBef>
                <a:spcPts val="0"/>
              </a:spcBef>
              <a:spcAft>
                <a:spcPts val="0"/>
              </a:spcAft>
              <a:buNone/>
              <a:defRPr sz="1500" i="1">
                <a:solidFill>
                  <a:schemeClr val="tx1">
                    <a:lumMod val="50000"/>
                    <a:lumOff val="50000"/>
                  </a:schemeClr>
                </a:solidFill>
              </a:defRPr>
            </a:lvl1pPr>
          </a:lstStyle>
          <a:p>
            <a:r>
              <a:rPr lang="en-GB" dirty="0"/>
              <a:t>Click on the icon below </a:t>
            </a:r>
            <a:br>
              <a:rPr lang="en-GB" dirty="0"/>
            </a:br>
            <a:r>
              <a:rPr lang="en-GB" dirty="0"/>
              <a:t>to insert a chart.</a:t>
            </a:r>
          </a:p>
        </p:txBody>
      </p:sp>
      <p:sp>
        <p:nvSpPr>
          <p:cNvPr id="13" name="Tijdelijke aanduiding voor verticale tekst 2">
            <a:extLst>
              <a:ext uri="{FF2B5EF4-FFF2-40B4-BE49-F238E27FC236}">
                <a16:creationId xmlns:a16="http://schemas.microsoft.com/office/drawing/2014/main" id="{0982AE5E-692F-4CEB-971A-47A6024D73E9}"/>
              </a:ext>
            </a:extLst>
          </p:cNvPr>
          <p:cNvSpPr>
            <a:spLocks noGrp="1"/>
          </p:cNvSpPr>
          <p:nvPr>
            <p:ph type="body" orient="vert" idx="1" hasCustomPrompt="1"/>
          </p:nvPr>
        </p:nvSpPr>
        <p:spPr>
          <a:xfrm>
            <a:off x="777234" y="1856128"/>
            <a:ext cx="5269596" cy="4438165"/>
          </a:xfrm>
        </p:spPr>
        <p:txBody>
          <a:bodyPr vert="horz" lIns="0" tIns="0" rIns="0" bIns="0"/>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en-GB" dirty="0"/>
              <a:t>Bullet</a:t>
            </a:r>
          </a:p>
          <a:p>
            <a:pPr lvl="1"/>
            <a:r>
              <a:rPr lang="en-GB" dirty="0"/>
              <a:t>Sub-bullet</a:t>
            </a:r>
          </a:p>
          <a:p>
            <a:pPr lvl="2"/>
            <a:r>
              <a:rPr lang="en-GB" dirty="0"/>
              <a:t>Default text</a:t>
            </a:r>
          </a:p>
          <a:p>
            <a:pPr lvl="3"/>
            <a:r>
              <a:rPr lang="en-GB" dirty="0"/>
              <a:t>header</a:t>
            </a:r>
          </a:p>
          <a:p>
            <a:pPr lvl="4"/>
            <a:r>
              <a:rPr lang="en-GB" dirty="0"/>
              <a:t>Numerical bullet</a:t>
            </a:r>
          </a:p>
          <a:p>
            <a:pPr lvl="5"/>
            <a:r>
              <a:rPr lang="en-GB" dirty="0"/>
              <a:t>Bullet</a:t>
            </a:r>
          </a:p>
          <a:p>
            <a:pPr lvl="6"/>
            <a:r>
              <a:rPr lang="en-GB" dirty="0"/>
              <a:t>Sub-bullet</a:t>
            </a:r>
          </a:p>
          <a:p>
            <a:pPr lvl="7"/>
            <a:r>
              <a:rPr lang="en-GB" dirty="0"/>
              <a:t>Default text</a:t>
            </a:r>
          </a:p>
          <a:p>
            <a:pPr lvl="8"/>
            <a:r>
              <a:rPr lang="en-GB" dirty="0"/>
              <a:t>header</a:t>
            </a:r>
          </a:p>
          <a:p>
            <a:pPr lvl="8"/>
            <a:endParaRPr lang="en-GB" dirty="0"/>
          </a:p>
        </p:txBody>
      </p:sp>
      <p:sp>
        <p:nvSpPr>
          <p:cNvPr id="149" name="Logo">
            <a:extLst>
              <a:ext uri="{FF2B5EF4-FFF2-40B4-BE49-F238E27FC236}">
                <a16:creationId xmlns:a16="http://schemas.microsoft.com/office/drawing/2014/main" id="{14A480CF-8312-41EF-9D7D-E426A1BBA759}"/>
              </a:ext>
            </a:extLst>
          </p:cNvPr>
          <p:cNvSpPr>
            <a:spLocks noGrp="1"/>
          </p:cNvSpPr>
          <p:nvPr>
            <p:ph type="body" orient="vert" idx="16" hasCustomPrompt="1"/>
          </p:nvPr>
        </p:nvSpPr>
        <p:spPr>
          <a:xfrm>
            <a:off x="10549612" y="6480355"/>
            <a:ext cx="1060019" cy="185413"/>
          </a:xfrm>
          <a:blipFill>
            <a:blip r:embed="rId7"/>
            <a:stretch>
              <a:fillRect/>
            </a:stretch>
          </a:blipFill>
        </p:spPr>
        <p:txBody>
          <a:bodyPr vert="horz" lIns="0" tIns="0" rIns="0" bIns="0"/>
          <a:lstStyle>
            <a:lvl1pPr marL="0" indent="0">
              <a:buNone/>
              <a:defRPr sz="1000" i="1">
                <a:solidFill>
                  <a:schemeClr val="bg2"/>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3" name="Dianummer">
            <a:extLst>
              <a:ext uri="{FF2B5EF4-FFF2-40B4-BE49-F238E27FC236}">
                <a16:creationId xmlns:a16="http://schemas.microsoft.com/office/drawing/2014/main" id="{E36650D5-D35B-4A05-8738-5E41FB834A99}"/>
              </a:ext>
            </a:extLst>
          </p:cNvPr>
          <p:cNvSpPr>
            <a:spLocks noGrp="1"/>
          </p:cNvSpPr>
          <p:nvPr>
            <p:ph type="sldNum" sz="quarter" idx="18"/>
          </p:nvPr>
        </p:nvSpPr>
        <p:spPr/>
        <p:txBody>
          <a:bodyPr/>
          <a:lstStyle/>
          <a:p>
            <a:fld id="{5EC93C5F-DB18-4797-88B9-B8B0D60519FD}" type="slidenum">
              <a:rPr lang="en-GB" smtClean="0"/>
              <a:pPr/>
              <a:t>‹#›</a:t>
            </a:fld>
            <a:endParaRPr lang="en-GB" dirty="0"/>
          </a:p>
        </p:txBody>
      </p:sp>
      <p:sp>
        <p:nvSpPr>
          <p:cNvPr id="5" name="Datum" hidden="1">
            <a:extLst>
              <a:ext uri="{FF2B5EF4-FFF2-40B4-BE49-F238E27FC236}">
                <a16:creationId xmlns:a16="http://schemas.microsoft.com/office/drawing/2014/main" id="{00022D51-D3A7-4140-8288-73E878CE5AE2}"/>
              </a:ext>
            </a:extLst>
          </p:cNvPr>
          <p:cNvSpPr>
            <a:spLocks noGrp="1"/>
          </p:cNvSpPr>
          <p:nvPr>
            <p:ph type="dt" sz="half" idx="19"/>
          </p:nvPr>
        </p:nvSpPr>
        <p:spPr/>
        <p:txBody>
          <a:bodyPr/>
          <a:lstStyle/>
          <a:p>
            <a:r>
              <a:rPr lang="en-GB" dirty="0"/>
              <a:t>Date</a:t>
            </a:r>
          </a:p>
        </p:txBody>
      </p:sp>
      <p:sp>
        <p:nvSpPr>
          <p:cNvPr id="2" name="Voettekst">
            <a:extLst>
              <a:ext uri="{FF2B5EF4-FFF2-40B4-BE49-F238E27FC236}">
                <a16:creationId xmlns:a16="http://schemas.microsoft.com/office/drawing/2014/main" id="{0C677E30-10AA-4FF6-A582-79C8DAF81944}"/>
              </a:ext>
            </a:extLst>
          </p:cNvPr>
          <p:cNvSpPr>
            <a:spLocks noGrp="1"/>
          </p:cNvSpPr>
          <p:nvPr>
            <p:ph type="ftr" sz="quarter" idx="17"/>
          </p:nvPr>
        </p:nvSpPr>
        <p:spPr/>
        <p:txBody>
          <a:bodyPr/>
          <a:lstStyle/>
          <a:p>
            <a:r>
              <a:rPr lang="en-GB" dirty="0"/>
              <a:t>26 October 2021 | ALIM Guide for asset information Managers</a:t>
            </a:r>
          </a:p>
        </p:txBody>
      </p:sp>
      <p:sp>
        <p:nvSpPr>
          <p:cNvPr id="8" name="Ondertitel">
            <a:extLst>
              <a:ext uri="{FF2B5EF4-FFF2-40B4-BE49-F238E27FC236}">
                <a16:creationId xmlns:a16="http://schemas.microsoft.com/office/drawing/2014/main" id="{35A7389F-68D4-4B8C-B313-BD67376B30FB}"/>
              </a:ext>
            </a:extLst>
          </p:cNvPr>
          <p:cNvSpPr>
            <a:spLocks noGrp="1"/>
          </p:cNvSpPr>
          <p:nvPr>
            <p:ph type="subTitle" idx="10" hasCustomPrompt="1"/>
          </p:nvPr>
        </p:nvSpPr>
        <p:spPr>
          <a:xfrm>
            <a:off x="777244" y="924516"/>
            <a:ext cx="10827096" cy="349200"/>
          </a:xfrm>
        </p:spPr>
        <p:txBody>
          <a:bodyPr/>
          <a:lstStyle>
            <a:lvl1pPr marL="0" indent="0" algn="l">
              <a:buNone/>
              <a:defRPr sz="300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cap="all" baseline="0" dirty="0"/>
              <a:t>Second light subtitle</a:t>
            </a:r>
            <a:endParaRPr lang="en-GB" dirty="0"/>
          </a:p>
        </p:txBody>
      </p:sp>
      <p:sp>
        <p:nvSpPr>
          <p:cNvPr id="4" name="Titel">
            <a:extLst>
              <a:ext uri="{FF2B5EF4-FFF2-40B4-BE49-F238E27FC236}">
                <a16:creationId xmlns:a16="http://schemas.microsoft.com/office/drawing/2014/main" id="{F73EDDC4-60D3-492A-BA8E-95D2C63DC8A5}"/>
              </a:ext>
            </a:extLst>
          </p:cNvPr>
          <p:cNvSpPr>
            <a:spLocks noGrp="1"/>
          </p:cNvSpPr>
          <p:nvPr>
            <p:ph type="title" hasCustomPrompt="1"/>
          </p:nvPr>
        </p:nvSpPr>
        <p:spPr/>
        <p:txBody>
          <a:bodyPr/>
          <a:lstStyle/>
          <a:p>
            <a:r>
              <a:rPr lang="en-GB" dirty="0"/>
              <a:t>First bold title</a:t>
            </a:r>
          </a:p>
        </p:txBody>
      </p:sp>
    </p:spTree>
    <p:extLst>
      <p:ext uri="{BB962C8B-B14F-4D97-AF65-F5344CB8AC3E}">
        <p14:creationId xmlns:p14="http://schemas.microsoft.com/office/powerpoint/2010/main" val="671995381"/>
      </p:ext>
    </p:extLst>
  </p:cSld>
  <p:clrMapOvr>
    <a:masterClrMapping/>
  </p:clrMapOvr>
  <p:transition spd="slow">
    <p:push dir="u"/>
  </p:transition>
  <p:hf hdr="0" dt="0"/>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grpSp>
        <p:nvGrpSpPr>
          <p:cNvPr id="137" name="INSTRUCTION">
            <a:extLst>
              <a:ext uri="{FF2B5EF4-FFF2-40B4-BE49-F238E27FC236}">
                <a16:creationId xmlns:a16="http://schemas.microsoft.com/office/drawing/2014/main" id="{8706EC85-D3FF-422B-B847-4BAA6AE96A69}"/>
              </a:ext>
            </a:extLst>
          </p:cNvPr>
          <p:cNvGrpSpPr/>
          <p:nvPr userDrawn="1"/>
        </p:nvGrpSpPr>
        <p:grpSpPr>
          <a:xfrm>
            <a:off x="5846" y="7033211"/>
            <a:ext cx="3727954" cy="1577390"/>
            <a:chOff x="5846" y="7033211"/>
            <a:chExt cx="3727954" cy="1577390"/>
          </a:xfrm>
        </p:grpSpPr>
        <p:sp>
          <p:nvSpPr>
            <p:cNvPr id="138" name="Rechthoek 137">
              <a:extLst>
                <a:ext uri="{FF2B5EF4-FFF2-40B4-BE49-F238E27FC236}">
                  <a16:creationId xmlns:a16="http://schemas.microsoft.com/office/drawing/2014/main" id="{EA66667E-1796-4696-A7D3-0ACED507475B}"/>
                </a:ext>
              </a:extLst>
            </p:cNvPr>
            <p:cNvSpPr/>
            <p:nvPr userDrawn="1"/>
          </p:nvSpPr>
          <p:spPr>
            <a:xfrm>
              <a:off x="5846" y="7033211"/>
              <a:ext cx="3727954" cy="1577390"/>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EDIT Footer, slide number</a:t>
              </a:r>
              <a:br>
                <a:rPr lang="en-GB" sz="1400" b="1" cap="all" baseline="0" noProof="0">
                  <a:solidFill>
                    <a:schemeClr val="accent1"/>
                  </a:solidFill>
                  <a:latin typeface="Calibri" panose="020F0502020204030204" pitchFamily="34" charset="0"/>
                  <a:cs typeface="Calibri" panose="020F0502020204030204" pitchFamily="34" charset="0"/>
                </a:rPr>
              </a:br>
              <a:r>
                <a:rPr lang="en-GB" sz="1400" b="1" cap="all" baseline="0" noProof="0">
                  <a:solidFill>
                    <a:schemeClr val="accent1"/>
                  </a:solidFill>
                  <a:latin typeface="Calibri" panose="020F0502020204030204" pitchFamily="34" charset="0"/>
                  <a:cs typeface="Calibri" panose="020F0502020204030204" pitchFamily="34" charset="0"/>
                </a:rPr>
                <a:t>and date</a:t>
              </a:r>
            </a:p>
          </p:txBody>
        </p:sp>
        <p:sp>
          <p:nvSpPr>
            <p:cNvPr id="139" name="Ovaal 138">
              <a:extLst>
                <a:ext uri="{FF2B5EF4-FFF2-40B4-BE49-F238E27FC236}">
                  <a16:creationId xmlns:a16="http://schemas.microsoft.com/office/drawing/2014/main" id="{B67A0EDA-2EF8-44A4-A8A7-64B4ACF0DFB1}"/>
                </a:ext>
              </a:extLst>
            </p:cNvPr>
            <p:cNvSpPr/>
            <p:nvPr userDrawn="1"/>
          </p:nvSpPr>
          <p:spPr>
            <a:xfrm>
              <a:off x="188424" y="767853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140" name="Rechthoek 139">
              <a:extLst>
                <a:ext uri="{FF2B5EF4-FFF2-40B4-BE49-F238E27FC236}">
                  <a16:creationId xmlns:a16="http://schemas.microsoft.com/office/drawing/2014/main" id="{4A838D42-7DD3-4FBC-98F7-827C7899A021}"/>
                </a:ext>
              </a:extLst>
            </p:cNvPr>
            <p:cNvSpPr/>
            <p:nvPr userDrawn="1"/>
          </p:nvSpPr>
          <p:spPr>
            <a:xfrm>
              <a:off x="472596" y="7678534"/>
              <a:ext cx="2322719" cy="31672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‘Header &amp; Footer’</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141" name="Ovaal 140">
              <a:extLst>
                <a:ext uri="{FF2B5EF4-FFF2-40B4-BE49-F238E27FC236}">
                  <a16:creationId xmlns:a16="http://schemas.microsoft.com/office/drawing/2014/main" id="{FFAAA99C-AD45-43D0-B8BA-56332ED40A9F}"/>
                </a:ext>
              </a:extLst>
            </p:cNvPr>
            <p:cNvSpPr/>
            <p:nvPr userDrawn="1"/>
          </p:nvSpPr>
          <p:spPr>
            <a:xfrm>
              <a:off x="188424" y="810886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142" name="Rechthoek 141">
              <a:extLst>
                <a:ext uri="{FF2B5EF4-FFF2-40B4-BE49-F238E27FC236}">
                  <a16:creationId xmlns:a16="http://schemas.microsoft.com/office/drawing/2014/main" id="{6110C585-2739-4D22-9A22-80733F82290B}"/>
                </a:ext>
              </a:extLst>
            </p:cNvPr>
            <p:cNvSpPr/>
            <p:nvPr userDrawn="1"/>
          </p:nvSpPr>
          <p:spPr>
            <a:xfrm>
              <a:off x="472596" y="8108870"/>
              <a:ext cx="2322719" cy="38098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‘Apply to All’</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apply the changes to every slide.</a:t>
              </a:r>
            </a:p>
          </p:txBody>
        </p:sp>
        <p:grpSp>
          <p:nvGrpSpPr>
            <p:cNvPr id="143" name="Groep 142">
              <a:extLst>
                <a:ext uri="{FF2B5EF4-FFF2-40B4-BE49-F238E27FC236}">
                  <a16:creationId xmlns:a16="http://schemas.microsoft.com/office/drawing/2014/main" id="{196464E7-79E6-488D-9AAA-506EF5EFCC95}"/>
                </a:ext>
              </a:extLst>
            </p:cNvPr>
            <p:cNvGrpSpPr/>
            <p:nvPr userDrawn="1"/>
          </p:nvGrpSpPr>
          <p:grpSpPr>
            <a:xfrm>
              <a:off x="2939884" y="7739834"/>
              <a:ext cx="681133" cy="750023"/>
              <a:chOff x="-910573" y="4987990"/>
              <a:chExt cx="681133" cy="750023"/>
            </a:xfrm>
          </p:grpSpPr>
          <p:grpSp>
            <p:nvGrpSpPr>
              <p:cNvPr id="144" name="Groep 143">
                <a:extLst>
                  <a:ext uri="{FF2B5EF4-FFF2-40B4-BE49-F238E27FC236}">
                    <a16:creationId xmlns:a16="http://schemas.microsoft.com/office/drawing/2014/main" id="{C949283B-2DC1-468A-B33A-6187237E0AD9}"/>
                  </a:ext>
                </a:extLst>
              </p:cNvPr>
              <p:cNvGrpSpPr/>
              <p:nvPr userDrawn="1"/>
            </p:nvGrpSpPr>
            <p:grpSpPr>
              <a:xfrm>
                <a:off x="-713542" y="4987990"/>
                <a:ext cx="287071" cy="379107"/>
                <a:chOff x="-4050578" y="288410"/>
                <a:chExt cx="322125" cy="379107"/>
              </a:xfrm>
            </p:grpSpPr>
            <p:sp>
              <p:nvSpPr>
                <p:cNvPr id="146" name="Rechthoek met één afgeknipte en afgeronde hoek 47">
                  <a:extLst>
                    <a:ext uri="{FF2B5EF4-FFF2-40B4-BE49-F238E27FC236}">
                      <a16:creationId xmlns:a16="http://schemas.microsoft.com/office/drawing/2014/main" id="{625C18FF-A054-4CB1-96FF-BAF53D392E0C}"/>
                    </a:ext>
                  </a:extLst>
                </p:cNvPr>
                <p:cNvSpPr/>
                <p:nvPr userDrawn="1"/>
              </p:nvSpPr>
              <p:spPr>
                <a:xfrm>
                  <a:off x="-4050578" y="288410"/>
                  <a:ext cx="322125" cy="379107"/>
                </a:xfrm>
                <a:prstGeom prst="snipRoundRect">
                  <a:avLst>
                    <a:gd name="adj1" fmla="val 0"/>
                    <a:gd name="adj2" fmla="val 33753"/>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147" name="Rechthoekige driehoek 146">
                  <a:extLst>
                    <a:ext uri="{FF2B5EF4-FFF2-40B4-BE49-F238E27FC236}">
                      <a16:creationId xmlns:a16="http://schemas.microsoft.com/office/drawing/2014/main" id="{4A838FFD-CBB7-499C-BB3C-241284586B3D}"/>
                    </a:ext>
                  </a:extLst>
                </p:cNvPr>
                <p:cNvSpPr/>
                <p:nvPr userDrawn="1"/>
              </p:nvSpPr>
              <p:spPr>
                <a:xfrm>
                  <a:off x="-3833537" y="291656"/>
                  <a:ext cx="103133" cy="93757"/>
                </a:xfrm>
                <a:prstGeom prst="rtTriangle">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148" name="Rechthoek 147">
                  <a:extLst>
                    <a:ext uri="{FF2B5EF4-FFF2-40B4-BE49-F238E27FC236}">
                      <a16:creationId xmlns:a16="http://schemas.microsoft.com/office/drawing/2014/main" id="{B4CA1AE7-833B-4D38-B789-4C493FDEE674}"/>
                    </a:ext>
                  </a:extLst>
                </p:cNvPr>
                <p:cNvSpPr/>
                <p:nvPr userDrawn="1"/>
              </p:nvSpPr>
              <p:spPr>
                <a:xfrm>
                  <a:off x="-4013673" y="314848"/>
                  <a:ext cx="140930" cy="70565"/>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149" name="Rechthoek 148">
                  <a:extLst>
                    <a:ext uri="{FF2B5EF4-FFF2-40B4-BE49-F238E27FC236}">
                      <a16:creationId xmlns:a16="http://schemas.microsoft.com/office/drawing/2014/main" id="{E9E54E8D-2F5C-426D-952A-6E1B2678CD1A}"/>
                    </a:ext>
                  </a:extLst>
                </p:cNvPr>
                <p:cNvSpPr/>
                <p:nvPr userDrawn="1"/>
              </p:nvSpPr>
              <p:spPr>
                <a:xfrm>
                  <a:off x="-4020379" y="586428"/>
                  <a:ext cx="261727" cy="61406"/>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defTabSz="914400" fontAlgn="auto">
                    <a:lnSpc>
                      <a:spcPct val="100000"/>
                    </a:lnSpc>
                    <a:spcBef>
                      <a:spcPts val="0"/>
                    </a:spcBef>
                    <a:spcAft>
                      <a:spcPts val="0"/>
                    </a:spcAft>
                    <a:buClrTx/>
                    <a:buSzTx/>
                    <a:buFontTx/>
                    <a:buNone/>
                    <a:tabLst/>
                  </a:pPr>
                  <a:endParaRPr kumimoji="0" lang="en-GB" sz="900" b="0" i="0" u="none" strike="noStrike" kern="0" cap="none" spc="0" normalizeH="0" baseline="0" noProof="0">
                    <a:ln>
                      <a:noFill/>
                    </a:ln>
                    <a:solidFill>
                      <a:srgbClr val="211F26"/>
                    </a:solidFill>
                    <a:effectLst/>
                    <a:uLnTx/>
                    <a:uFillTx/>
                    <a:latin typeface="Calibri" panose="020F0502020204030204" pitchFamily="34" charset="0"/>
                    <a:cs typeface="Calibri" panose="020F0502020204030204" pitchFamily="34" charset="0"/>
                  </a:endParaRPr>
                </a:p>
              </p:txBody>
            </p:sp>
          </p:grpSp>
          <p:sp>
            <p:nvSpPr>
              <p:cNvPr id="145" name="Rechthoek 144">
                <a:extLst>
                  <a:ext uri="{FF2B5EF4-FFF2-40B4-BE49-F238E27FC236}">
                    <a16:creationId xmlns:a16="http://schemas.microsoft.com/office/drawing/2014/main" id="{6F205177-2ECB-4FDF-8E8F-D0CC70B687CD}"/>
                  </a:ext>
                </a:extLst>
              </p:cNvPr>
              <p:cNvSpPr/>
              <p:nvPr userDrawn="1"/>
            </p:nvSpPr>
            <p:spPr>
              <a:xfrm>
                <a:off x="-910573" y="5352063"/>
                <a:ext cx="681133" cy="385950"/>
              </a:xfrm>
              <a:prstGeom prst="rect">
                <a:avLst/>
              </a:prstGeom>
              <a:no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rPr>
                  <a:t>Header &amp; Footer</a:t>
                </a:r>
              </a:p>
            </p:txBody>
          </p:sp>
        </p:grpSp>
      </p:grpSp>
      <p:grpSp>
        <p:nvGrpSpPr>
          <p:cNvPr id="85" name="INSTRUCTION">
            <a:extLst>
              <a:ext uri="{FF2B5EF4-FFF2-40B4-BE49-F238E27FC236}">
                <a16:creationId xmlns:a16="http://schemas.microsoft.com/office/drawing/2014/main" id="{B67F0CEB-F80E-47A0-BCC1-A74701126129}"/>
              </a:ext>
            </a:extLst>
          </p:cNvPr>
          <p:cNvGrpSpPr/>
          <p:nvPr userDrawn="1"/>
        </p:nvGrpSpPr>
        <p:grpSpPr>
          <a:xfrm>
            <a:off x="-3786437" y="1"/>
            <a:ext cx="3693386" cy="5855257"/>
            <a:chOff x="-3786437" y="1"/>
            <a:chExt cx="3693386" cy="5855257"/>
          </a:xfrm>
        </p:grpSpPr>
        <p:sp>
          <p:nvSpPr>
            <p:cNvPr id="86" name="Rechthoek 85">
              <a:extLst>
                <a:ext uri="{FF2B5EF4-FFF2-40B4-BE49-F238E27FC236}">
                  <a16:creationId xmlns:a16="http://schemas.microsoft.com/office/drawing/2014/main" id="{89782691-CA14-4F28-BB5C-AC054C6EB5A6}"/>
                </a:ext>
              </a:extLst>
            </p:cNvPr>
            <p:cNvSpPr/>
            <p:nvPr userDrawn="1"/>
          </p:nvSpPr>
          <p:spPr>
            <a:xfrm>
              <a:off x="-3786165" y="3370798"/>
              <a:ext cx="3593091" cy="1760759"/>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Edit chart data</a:t>
              </a:r>
            </a:p>
          </p:txBody>
        </p:sp>
        <p:sp>
          <p:nvSpPr>
            <p:cNvPr id="87" name="Ovaal 86">
              <a:extLst>
                <a:ext uri="{FF2B5EF4-FFF2-40B4-BE49-F238E27FC236}">
                  <a16:creationId xmlns:a16="http://schemas.microsoft.com/office/drawing/2014/main" id="{56213278-74C3-45AC-9E19-F8B0E2142CBE}"/>
                </a:ext>
              </a:extLst>
            </p:cNvPr>
            <p:cNvSpPr/>
            <p:nvPr userDrawn="1"/>
          </p:nvSpPr>
          <p:spPr>
            <a:xfrm>
              <a:off x="-3603587" y="3835397"/>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88" name="Rechthoek 87">
              <a:extLst>
                <a:ext uri="{FF2B5EF4-FFF2-40B4-BE49-F238E27FC236}">
                  <a16:creationId xmlns:a16="http://schemas.microsoft.com/office/drawing/2014/main" id="{6FB2ACCF-17CF-4D22-AEC3-7496B4262A26}"/>
                </a:ext>
              </a:extLst>
            </p:cNvPr>
            <p:cNvSpPr/>
            <p:nvPr userDrawn="1"/>
          </p:nvSpPr>
          <p:spPr>
            <a:xfrm>
              <a:off x="-3319415" y="3835398"/>
              <a:ext cx="2944682" cy="32768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with the right mouse button on the chart</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and choose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‘Edit data’</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89" name="Groep 88">
              <a:extLst>
                <a:ext uri="{FF2B5EF4-FFF2-40B4-BE49-F238E27FC236}">
                  <a16:creationId xmlns:a16="http://schemas.microsoft.com/office/drawing/2014/main" id="{9B239761-C022-4135-B188-0099D81F310C}"/>
                </a:ext>
              </a:extLst>
            </p:cNvPr>
            <p:cNvGrpSpPr/>
            <p:nvPr userDrawn="1"/>
          </p:nvGrpSpPr>
          <p:grpSpPr>
            <a:xfrm>
              <a:off x="-3314821" y="4275190"/>
              <a:ext cx="1495189" cy="563933"/>
              <a:chOff x="-3314821" y="3310415"/>
              <a:chExt cx="1495189" cy="563933"/>
            </a:xfrm>
          </p:grpSpPr>
          <p:sp>
            <p:nvSpPr>
              <p:cNvPr id="109" name="Rechthoek 108">
                <a:extLst>
                  <a:ext uri="{FF2B5EF4-FFF2-40B4-BE49-F238E27FC236}">
                    <a16:creationId xmlns:a16="http://schemas.microsoft.com/office/drawing/2014/main" id="{C5812953-DD5A-407A-A595-1FB5DD5E5101}"/>
                  </a:ext>
                </a:extLst>
              </p:cNvPr>
              <p:cNvSpPr/>
              <p:nvPr userDrawn="1"/>
            </p:nvSpPr>
            <p:spPr>
              <a:xfrm>
                <a:off x="-3314821" y="3310415"/>
                <a:ext cx="1403797" cy="504851"/>
              </a:xfrm>
              <a:prstGeom prst="rect">
                <a:avLst/>
              </a:prstGeom>
              <a:solidFill>
                <a:srgbClr val="FFFFFF"/>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110" name="Rechthoek 109">
                <a:extLst>
                  <a:ext uri="{FF2B5EF4-FFF2-40B4-BE49-F238E27FC236}">
                    <a16:creationId xmlns:a16="http://schemas.microsoft.com/office/drawing/2014/main" id="{2CAC2B6B-1312-477E-BC7F-19B373382350}"/>
                  </a:ext>
                </a:extLst>
              </p:cNvPr>
              <p:cNvSpPr/>
              <p:nvPr userDrawn="1"/>
            </p:nvSpPr>
            <p:spPr>
              <a:xfrm>
                <a:off x="-3304719" y="3564140"/>
                <a:ext cx="1387813" cy="246608"/>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111" name="Tekstvak 110">
                <a:extLst>
                  <a:ext uri="{FF2B5EF4-FFF2-40B4-BE49-F238E27FC236}">
                    <a16:creationId xmlns:a16="http://schemas.microsoft.com/office/drawing/2014/main" id="{0B35C9DD-10BB-41B2-8BAA-0B6027BD9057}"/>
                  </a:ext>
                </a:extLst>
              </p:cNvPr>
              <p:cNvSpPr txBox="1"/>
              <p:nvPr userDrawn="1"/>
            </p:nvSpPr>
            <p:spPr>
              <a:xfrm>
                <a:off x="-3122115" y="3369117"/>
                <a:ext cx="1258624" cy="137495"/>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a:solidFill>
                      <a:srgbClr val="211F26"/>
                    </a:solidFill>
                    <a:latin typeface="Calibri" panose="020F0502020204030204" pitchFamily="34" charset="0"/>
                    <a:ea typeface="+mn-ea"/>
                    <a:cs typeface="Calibri" panose="020F0502020204030204" pitchFamily="34" charset="0"/>
                  </a:rPr>
                  <a:t>Change chart type</a:t>
                </a:r>
              </a:p>
            </p:txBody>
          </p:sp>
          <p:sp>
            <p:nvSpPr>
              <p:cNvPr id="112" name="Tekstvak 111">
                <a:extLst>
                  <a:ext uri="{FF2B5EF4-FFF2-40B4-BE49-F238E27FC236}">
                    <a16:creationId xmlns:a16="http://schemas.microsoft.com/office/drawing/2014/main" id="{193990C7-C9C5-41AC-B6F7-66C2B07D4D00}"/>
                  </a:ext>
                </a:extLst>
              </p:cNvPr>
              <p:cNvSpPr txBox="1"/>
              <p:nvPr userDrawn="1"/>
            </p:nvSpPr>
            <p:spPr>
              <a:xfrm>
                <a:off x="-3115840" y="3624236"/>
                <a:ext cx="1296208"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a:solidFill>
                      <a:srgbClr val="211F26"/>
                    </a:solidFill>
                    <a:latin typeface="Calibri" panose="020F0502020204030204" pitchFamily="34" charset="0"/>
                    <a:ea typeface="+mn-ea"/>
                    <a:cs typeface="Calibri" panose="020F0502020204030204" pitchFamily="34" charset="0"/>
                  </a:rPr>
                  <a:t>Edit data</a:t>
                </a:r>
              </a:p>
            </p:txBody>
          </p:sp>
          <p:sp>
            <p:nvSpPr>
              <p:cNvPr id="113" name="Vrije vorm: vorm 112">
                <a:extLst>
                  <a:ext uri="{FF2B5EF4-FFF2-40B4-BE49-F238E27FC236}">
                    <a16:creationId xmlns:a16="http://schemas.microsoft.com/office/drawing/2014/main" id="{2E77367A-445A-4E62-9D84-8964F0B7AF1F}"/>
                  </a:ext>
                </a:extLst>
              </p:cNvPr>
              <p:cNvSpPr/>
              <p:nvPr userDrawn="1"/>
            </p:nvSpPr>
            <p:spPr>
              <a:xfrm>
                <a:off x="-1959834" y="3694348"/>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grpSp>
            <p:nvGrpSpPr>
              <p:cNvPr id="114" name="Groep 113">
                <a:extLst>
                  <a:ext uri="{FF2B5EF4-FFF2-40B4-BE49-F238E27FC236}">
                    <a16:creationId xmlns:a16="http://schemas.microsoft.com/office/drawing/2014/main" id="{9B9D3CFF-87C5-43F0-9EC2-228CF9FAE20E}"/>
                  </a:ext>
                </a:extLst>
              </p:cNvPr>
              <p:cNvGrpSpPr/>
              <p:nvPr userDrawn="1"/>
            </p:nvGrpSpPr>
            <p:grpSpPr>
              <a:xfrm>
                <a:off x="-3261976" y="3361742"/>
                <a:ext cx="139861" cy="152244"/>
                <a:chOff x="12574450" y="6053892"/>
                <a:chExt cx="169232" cy="184215"/>
              </a:xfrm>
            </p:grpSpPr>
            <p:sp>
              <p:nvSpPr>
                <p:cNvPr id="134" name="Rechthoek 133">
                  <a:extLst>
                    <a:ext uri="{FF2B5EF4-FFF2-40B4-BE49-F238E27FC236}">
                      <a16:creationId xmlns:a16="http://schemas.microsoft.com/office/drawing/2014/main" id="{942D5A03-3177-4075-9F0E-E08215E2824F}"/>
                    </a:ext>
                  </a:extLst>
                </p:cNvPr>
                <p:cNvSpPr/>
                <p:nvPr userDrawn="1"/>
              </p:nvSpPr>
              <p:spPr>
                <a:xfrm>
                  <a:off x="12574450" y="6111529"/>
                  <a:ext cx="46293" cy="126577"/>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noProof="0">
                    <a:solidFill>
                      <a:srgbClr val="211F26"/>
                    </a:solidFill>
                    <a:latin typeface="Calibri" panose="020F0502020204030204" pitchFamily="34" charset="0"/>
                    <a:cs typeface="Calibri" panose="020F0502020204030204" pitchFamily="34" charset="0"/>
                  </a:endParaRPr>
                </a:p>
              </p:txBody>
            </p:sp>
            <p:sp>
              <p:nvSpPr>
                <p:cNvPr id="135" name="Rechthoek 134">
                  <a:extLst>
                    <a:ext uri="{FF2B5EF4-FFF2-40B4-BE49-F238E27FC236}">
                      <a16:creationId xmlns:a16="http://schemas.microsoft.com/office/drawing/2014/main" id="{E5BCDE46-2635-4E7E-92E1-B4EA3166306C}"/>
                    </a:ext>
                  </a:extLst>
                </p:cNvPr>
                <p:cNvSpPr/>
                <p:nvPr userDrawn="1"/>
              </p:nvSpPr>
              <p:spPr>
                <a:xfrm>
                  <a:off x="12635427" y="6053892"/>
                  <a:ext cx="46293" cy="184215"/>
                </a:xfrm>
                <a:prstGeom prst="rect">
                  <a:avLst/>
                </a:prstGeom>
                <a:solidFill>
                  <a:srgbClr val="EDC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noProof="0">
                    <a:solidFill>
                      <a:srgbClr val="211F26"/>
                    </a:solidFill>
                    <a:latin typeface="Calibri" panose="020F0502020204030204" pitchFamily="34" charset="0"/>
                    <a:cs typeface="Calibri" panose="020F0502020204030204" pitchFamily="34" charset="0"/>
                  </a:endParaRPr>
                </a:p>
              </p:txBody>
            </p:sp>
            <p:sp>
              <p:nvSpPr>
                <p:cNvPr id="136" name="Rechthoek 135">
                  <a:extLst>
                    <a:ext uri="{FF2B5EF4-FFF2-40B4-BE49-F238E27FC236}">
                      <a16:creationId xmlns:a16="http://schemas.microsoft.com/office/drawing/2014/main" id="{7247A3E1-793F-4A56-9475-4E3D27EBE2FF}"/>
                    </a:ext>
                  </a:extLst>
                </p:cNvPr>
                <p:cNvSpPr/>
                <p:nvPr userDrawn="1"/>
              </p:nvSpPr>
              <p:spPr>
                <a:xfrm>
                  <a:off x="12697389" y="6094907"/>
                  <a:ext cx="46293" cy="143200"/>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noProof="0">
                    <a:solidFill>
                      <a:srgbClr val="211F26"/>
                    </a:solidFill>
                    <a:latin typeface="Calibri" panose="020F0502020204030204" pitchFamily="34" charset="0"/>
                    <a:cs typeface="Calibri" panose="020F0502020204030204" pitchFamily="34" charset="0"/>
                  </a:endParaRPr>
                </a:p>
              </p:txBody>
            </p:sp>
          </p:grpSp>
          <p:grpSp>
            <p:nvGrpSpPr>
              <p:cNvPr id="115" name="Groep 114">
                <a:extLst>
                  <a:ext uri="{FF2B5EF4-FFF2-40B4-BE49-F238E27FC236}">
                    <a16:creationId xmlns:a16="http://schemas.microsoft.com/office/drawing/2014/main" id="{CEA36070-9A03-4B3E-9467-4963C3A15DD1}"/>
                  </a:ext>
                </a:extLst>
              </p:cNvPr>
              <p:cNvGrpSpPr/>
              <p:nvPr userDrawn="1"/>
            </p:nvGrpSpPr>
            <p:grpSpPr>
              <a:xfrm>
                <a:off x="-3261070" y="3635199"/>
                <a:ext cx="168905" cy="104490"/>
                <a:chOff x="-3261070" y="3620931"/>
                <a:chExt cx="193920" cy="119965"/>
              </a:xfrm>
            </p:grpSpPr>
            <p:sp>
              <p:nvSpPr>
                <p:cNvPr id="116" name="Rechthoek 115">
                  <a:extLst>
                    <a:ext uri="{FF2B5EF4-FFF2-40B4-BE49-F238E27FC236}">
                      <a16:creationId xmlns:a16="http://schemas.microsoft.com/office/drawing/2014/main" id="{C71362F2-068F-47A6-BBB9-A181556B04F0}"/>
                    </a:ext>
                  </a:extLst>
                </p:cNvPr>
                <p:cNvSpPr/>
                <p:nvPr userDrawn="1"/>
              </p:nvSpPr>
              <p:spPr>
                <a:xfrm>
                  <a:off x="-3261070" y="3643881"/>
                  <a:ext cx="142985" cy="952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grpSp>
              <p:nvGrpSpPr>
                <p:cNvPr id="117" name="Groep 116">
                  <a:extLst>
                    <a:ext uri="{FF2B5EF4-FFF2-40B4-BE49-F238E27FC236}">
                      <a16:creationId xmlns:a16="http://schemas.microsoft.com/office/drawing/2014/main" id="{C0A0169B-5362-41AD-BBAD-A92F8EC05801}"/>
                    </a:ext>
                  </a:extLst>
                </p:cNvPr>
                <p:cNvGrpSpPr/>
                <p:nvPr userDrawn="1"/>
              </p:nvGrpSpPr>
              <p:grpSpPr>
                <a:xfrm>
                  <a:off x="-3261070" y="3622063"/>
                  <a:ext cx="141113" cy="117345"/>
                  <a:chOff x="1094874" y="-878306"/>
                  <a:chExt cx="867364" cy="613611"/>
                </a:xfrm>
              </p:grpSpPr>
              <p:cxnSp>
                <p:nvCxnSpPr>
                  <p:cNvPr id="127" name="Rechte verbindingslijn 126">
                    <a:extLst>
                      <a:ext uri="{FF2B5EF4-FFF2-40B4-BE49-F238E27FC236}">
                        <a16:creationId xmlns:a16="http://schemas.microsoft.com/office/drawing/2014/main" id="{440B0F13-0148-4FAC-922D-21AC8BB539C9}"/>
                      </a:ext>
                    </a:extLst>
                  </p:cNvPr>
                  <p:cNvCxnSpPr>
                    <a:cxnSpLocks/>
                  </p:cNvCxnSpPr>
                  <p:nvPr userDrawn="1"/>
                </p:nvCxnSpPr>
                <p:spPr>
                  <a:xfrm>
                    <a:off x="1094874" y="-878305"/>
                    <a:ext cx="0" cy="613610"/>
                  </a:xfrm>
                  <a:prstGeom prst="line">
                    <a:avLst/>
                  </a:prstGeom>
                  <a:ln>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128" name="Rechte verbindingslijn 127">
                    <a:extLst>
                      <a:ext uri="{FF2B5EF4-FFF2-40B4-BE49-F238E27FC236}">
                        <a16:creationId xmlns:a16="http://schemas.microsoft.com/office/drawing/2014/main" id="{AC1B1BDF-573E-499B-BB7E-F42E02C9A1EA}"/>
                      </a:ext>
                    </a:extLst>
                  </p:cNvPr>
                  <p:cNvCxnSpPr>
                    <a:cxnSpLocks/>
                  </p:cNvCxnSpPr>
                  <p:nvPr userDrawn="1"/>
                </p:nvCxnSpPr>
                <p:spPr>
                  <a:xfrm>
                    <a:off x="1962238" y="-878306"/>
                    <a:ext cx="0" cy="613611"/>
                  </a:xfrm>
                  <a:prstGeom prst="line">
                    <a:avLst/>
                  </a:prstGeom>
                  <a:ln>
                    <a:solidFill>
                      <a:srgbClr val="818181"/>
                    </a:solidFill>
                  </a:ln>
                </p:spPr>
                <p:style>
                  <a:lnRef idx="1">
                    <a:schemeClr val="accent1"/>
                  </a:lnRef>
                  <a:fillRef idx="0">
                    <a:schemeClr val="accent1"/>
                  </a:fillRef>
                  <a:effectRef idx="0">
                    <a:schemeClr val="accent1"/>
                  </a:effectRef>
                  <a:fontRef idx="minor">
                    <a:schemeClr val="tx1"/>
                  </a:fontRef>
                </p:style>
              </p:cxnSp>
              <p:grpSp>
                <p:nvGrpSpPr>
                  <p:cNvPr id="129" name="Groep 128">
                    <a:extLst>
                      <a:ext uri="{FF2B5EF4-FFF2-40B4-BE49-F238E27FC236}">
                        <a16:creationId xmlns:a16="http://schemas.microsoft.com/office/drawing/2014/main" id="{DB3313EC-5B77-445B-ADBE-72EC76EC6208}"/>
                      </a:ext>
                    </a:extLst>
                  </p:cNvPr>
                  <p:cNvGrpSpPr/>
                  <p:nvPr userDrawn="1"/>
                </p:nvGrpSpPr>
                <p:grpSpPr>
                  <a:xfrm>
                    <a:off x="1270535" y="-878306"/>
                    <a:ext cx="526983" cy="613611"/>
                    <a:chOff x="1270535" y="-745959"/>
                    <a:chExt cx="526983" cy="481264"/>
                  </a:xfrm>
                </p:grpSpPr>
                <p:cxnSp>
                  <p:nvCxnSpPr>
                    <p:cNvPr id="130" name="Rechte verbindingslijn 129">
                      <a:extLst>
                        <a:ext uri="{FF2B5EF4-FFF2-40B4-BE49-F238E27FC236}">
                          <a16:creationId xmlns:a16="http://schemas.microsoft.com/office/drawing/2014/main" id="{A0B551F4-C5A8-432C-9849-A3DE89E14ACD}"/>
                        </a:ext>
                      </a:extLst>
                    </p:cNvPr>
                    <p:cNvCxnSpPr>
                      <a:cxnSpLocks/>
                    </p:cNvCxnSpPr>
                    <p:nvPr userDrawn="1"/>
                  </p:nvCxnSpPr>
                  <p:spPr>
                    <a:xfrm>
                      <a:off x="1446196"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131" name="Rechte verbindingslijn 130">
                      <a:extLst>
                        <a:ext uri="{FF2B5EF4-FFF2-40B4-BE49-F238E27FC236}">
                          <a16:creationId xmlns:a16="http://schemas.microsoft.com/office/drawing/2014/main" id="{2BBB01B6-4DD9-4D1D-B143-D13FE6D8D377}"/>
                        </a:ext>
                      </a:extLst>
                    </p:cNvPr>
                    <p:cNvCxnSpPr>
                      <a:cxnSpLocks/>
                    </p:cNvCxnSpPr>
                    <p:nvPr userDrawn="1"/>
                  </p:nvCxnSpPr>
                  <p:spPr>
                    <a:xfrm>
                      <a:off x="1270535"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132" name="Rechte verbindingslijn 131">
                      <a:extLst>
                        <a:ext uri="{FF2B5EF4-FFF2-40B4-BE49-F238E27FC236}">
                          <a16:creationId xmlns:a16="http://schemas.microsoft.com/office/drawing/2014/main" id="{0D0ADC65-CD19-478A-B632-C851B5558C64}"/>
                        </a:ext>
                      </a:extLst>
                    </p:cNvPr>
                    <p:cNvCxnSpPr>
                      <a:cxnSpLocks/>
                    </p:cNvCxnSpPr>
                    <p:nvPr userDrawn="1"/>
                  </p:nvCxnSpPr>
                  <p:spPr>
                    <a:xfrm>
                      <a:off x="1621857"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133" name="Rechte verbindingslijn 132">
                      <a:extLst>
                        <a:ext uri="{FF2B5EF4-FFF2-40B4-BE49-F238E27FC236}">
                          <a16:creationId xmlns:a16="http://schemas.microsoft.com/office/drawing/2014/main" id="{D7BBDA48-79E9-4BD1-82B7-05F459F106E6}"/>
                        </a:ext>
                      </a:extLst>
                    </p:cNvPr>
                    <p:cNvCxnSpPr>
                      <a:cxnSpLocks/>
                    </p:cNvCxnSpPr>
                    <p:nvPr userDrawn="1"/>
                  </p:nvCxnSpPr>
                  <p:spPr>
                    <a:xfrm>
                      <a:off x="1797518"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grpSp>
            </p:grpSp>
            <p:cxnSp>
              <p:nvCxnSpPr>
                <p:cNvPr id="118" name="Rechte verbindingslijn 117">
                  <a:extLst>
                    <a:ext uri="{FF2B5EF4-FFF2-40B4-BE49-F238E27FC236}">
                      <a16:creationId xmlns:a16="http://schemas.microsoft.com/office/drawing/2014/main" id="{C839139A-A464-442F-A611-2A46CEC19766}"/>
                    </a:ext>
                  </a:extLst>
                </p:cNvPr>
                <p:cNvCxnSpPr>
                  <a:cxnSpLocks/>
                </p:cNvCxnSpPr>
                <p:nvPr userDrawn="1"/>
              </p:nvCxnSpPr>
              <p:spPr>
                <a:xfrm flipH="1">
                  <a:off x="-3260471" y="3739408"/>
                  <a:ext cx="143329" cy="0"/>
                </a:xfrm>
                <a:prstGeom prst="line">
                  <a:avLst/>
                </a:prstGeom>
                <a:ln w="6350">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119" name="Rechte verbindingslijn 118">
                  <a:extLst>
                    <a:ext uri="{FF2B5EF4-FFF2-40B4-BE49-F238E27FC236}">
                      <a16:creationId xmlns:a16="http://schemas.microsoft.com/office/drawing/2014/main" id="{FC19BA25-3DBA-4139-9216-46B56CDC117B}"/>
                    </a:ext>
                  </a:extLst>
                </p:cNvPr>
                <p:cNvCxnSpPr>
                  <a:cxnSpLocks/>
                </p:cNvCxnSpPr>
                <p:nvPr userDrawn="1"/>
              </p:nvCxnSpPr>
              <p:spPr>
                <a:xfrm flipH="1">
                  <a:off x="-3261070" y="3713352"/>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120" name="Rechte verbindingslijn 119">
                  <a:extLst>
                    <a:ext uri="{FF2B5EF4-FFF2-40B4-BE49-F238E27FC236}">
                      <a16:creationId xmlns:a16="http://schemas.microsoft.com/office/drawing/2014/main" id="{9BDF2D5F-0EF3-473B-99AA-EA2F22A53D9F}"/>
                    </a:ext>
                  </a:extLst>
                </p:cNvPr>
                <p:cNvCxnSpPr>
                  <a:cxnSpLocks/>
                </p:cNvCxnSpPr>
                <p:nvPr userDrawn="1"/>
              </p:nvCxnSpPr>
              <p:spPr>
                <a:xfrm flipH="1">
                  <a:off x="-3261070" y="3689677"/>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121" name="Rechte verbindingslijn 120">
                  <a:extLst>
                    <a:ext uri="{FF2B5EF4-FFF2-40B4-BE49-F238E27FC236}">
                      <a16:creationId xmlns:a16="http://schemas.microsoft.com/office/drawing/2014/main" id="{19F743FF-4DC2-478A-A77A-D703147B1BFF}"/>
                    </a:ext>
                  </a:extLst>
                </p:cNvPr>
                <p:cNvCxnSpPr>
                  <a:cxnSpLocks/>
                </p:cNvCxnSpPr>
                <p:nvPr userDrawn="1"/>
              </p:nvCxnSpPr>
              <p:spPr>
                <a:xfrm flipH="1">
                  <a:off x="-3261070" y="3663621"/>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sp>
              <p:nvSpPr>
                <p:cNvPr id="122" name="Rechthoek 121">
                  <a:extLst>
                    <a:ext uri="{FF2B5EF4-FFF2-40B4-BE49-F238E27FC236}">
                      <a16:creationId xmlns:a16="http://schemas.microsoft.com/office/drawing/2014/main" id="{ABE1C84A-1A63-4C00-AF3C-EC49444BFA22}"/>
                    </a:ext>
                  </a:extLst>
                </p:cNvPr>
                <p:cNvSpPr/>
                <p:nvPr userDrawn="1"/>
              </p:nvSpPr>
              <p:spPr>
                <a:xfrm>
                  <a:off x="-3261070" y="3620931"/>
                  <a:ext cx="142893" cy="24910"/>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grpSp>
              <p:nvGrpSpPr>
                <p:cNvPr id="123" name="Groep 122">
                  <a:extLst>
                    <a:ext uri="{FF2B5EF4-FFF2-40B4-BE49-F238E27FC236}">
                      <a16:creationId xmlns:a16="http://schemas.microsoft.com/office/drawing/2014/main" id="{64C18DD1-8657-4F36-823F-068D0167ECAB}"/>
                    </a:ext>
                  </a:extLst>
                </p:cNvPr>
                <p:cNvGrpSpPr/>
                <p:nvPr userDrawn="1"/>
              </p:nvGrpSpPr>
              <p:grpSpPr>
                <a:xfrm rot="2700000">
                  <a:off x="-3158000" y="3650045"/>
                  <a:ext cx="34350" cy="147351"/>
                  <a:chOff x="3148392" y="-836646"/>
                  <a:chExt cx="132124" cy="596095"/>
                </a:xfrm>
                <a:solidFill>
                  <a:srgbClr val="3399FF"/>
                </a:solidFill>
              </p:grpSpPr>
              <p:sp>
                <p:nvSpPr>
                  <p:cNvPr id="124" name="Rechthoek 123">
                    <a:extLst>
                      <a:ext uri="{FF2B5EF4-FFF2-40B4-BE49-F238E27FC236}">
                        <a16:creationId xmlns:a16="http://schemas.microsoft.com/office/drawing/2014/main" id="{32E2D7CC-99CC-478B-8DD1-C2B44D9FA631}"/>
                      </a:ext>
                    </a:extLst>
                  </p:cNvPr>
                  <p:cNvSpPr/>
                  <p:nvPr userDrawn="1"/>
                </p:nvSpPr>
                <p:spPr>
                  <a:xfrm>
                    <a:off x="3148632" y="-725510"/>
                    <a:ext cx="131884" cy="281356"/>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125" name="Rechthoek: afgeronde bovenhoeken 124">
                    <a:extLst>
                      <a:ext uri="{FF2B5EF4-FFF2-40B4-BE49-F238E27FC236}">
                        <a16:creationId xmlns:a16="http://schemas.microsoft.com/office/drawing/2014/main" id="{EEDA63C9-6A46-47EC-9D63-38ACB5B50801}"/>
                      </a:ext>
                    </a:extLst>
                  </p:cNvPr>
                  <p:cNvSpPr/>
                  <p:nvPr userDrawn="1"/>
                </p:nvSpPr>
                <p:spPr>
                  <a:xfrm>
                    <a:off x="3148556" y="-836646"/>
                    <a:ext cx="131882" cy="87614"/>
                  </a:xfrm>
                  <a:prstGeom prst="round2SameRect">
                    <a:avLst>
                      <a:gd name="adj1" fmla="val 50000"/>
                      <a:gd name="adj2" fmla="val 0"/>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126" name="Gelijkbenige driehoek 125">
                    <a:extLst>
                      <a:ext uri="{FF2B5EF4-FFF2-40B4-BE49-F238E27FC236}">
                        <a16:creationId xmlns:a16="http://schemas.microsoft.com/office/drawing/2014/main" id="{49C8F1E3-5DFC-4933-8911-ED698CA68020}"/>
                      </a:ext>
                    </a:extLst>
                  </p:cNvPr>
                  <p:cNvSpPr/>
                  <p:nvPr userDrawn="1"/>
                </p:nvSpPr>
                <p:spPr>
                  <a:xfrm rot="10800000">
                    <a:off x="3148392" y="-420304"/>
                    <a:ext cx="131887" cy="179753"/>
                  </a:xfrm>
                  <a:prstGeom prst="triangle">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grpSp>
          </p:grpSp>
        </p:grpSp>
        <p:sp>
          <p:nvSpPr>
            <p:cNvPr id="90" name="Rechthoek 89">
              <a:extLst>
                <a:ext uri="{FF2B5EF4-FFF2-40B4-BE49-F238E27FC236}">
                  <a16:creationId xmlns:a16="http://schemas.microsoft.com/office/drawing/2014/main" id="{50652EB5-EB8D-4584-A258-FD585D841F83}"/>
                </a:ext>
              </a:extLst>
            </p:cNvPr>
            <p:cNvSpPr/>
            <p:nvPr userDrawn="1"/>
          </p:nvSpPr>
          <p:spPr>
            <a:xfrm>
              <a:off x="-3786165" y="1"/>
              <a:ext cx="3593091" cy="3187109"/>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Insert/edit A Chart</a:t>
              </a:r>
            </a:p>
          </p:txBody>
        </p:sp>
        <p:sp>
          <p:nvSpPr>
            <p:cNvPr id="91" name="Ovaal 90">
              <a:extLst>
                <a:ext uri="{FF2B5EF4-FFF2-40B4-BE49-F238E27FC236}">
                  <a16:creationId xmlns:a16="http://schemas.microsoft.com/office/drawing/2014/main" id="{90D861BE-95F5-486F-A34A-2AB06BC46362}"/>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92" name="Rechthoek 91">
              <a:extLst>
                <a:ext uri="{FF2B5EF4-FFF2-40B4-BE49-F238E27FC236}">
                  <a16:creationId xmlns:a16="http://schemas.microsoft.com/office/drawing/2014/main" id="{F9B8E598-A060-4CBB-91F1-D65C5805216E}"/>
                </a:ext>
              </a:extLst>
            </p:cNvPr>
            <p:cNvSpPr/>
            <p:nvPr userDrawn="1"/>
          </p:nvSpPr>
          <p:spPr>
            <a:xfrm>
              <a:off x="-3319415" y="465324"/>
              <a:ext cx="2944682"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If necessary, delete the existing chart</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by using the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‘Backspace key’</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pictogram to insert a new chart</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1"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(see example below)</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93" name="Ovaal 92">
              <a:extLst>
                <a:ext uri="{FF2B5EF4-FFF2-40B4-BE49-F238E27FC236}">
                  <a16:creationId xmlns:a16="http://schemas.microsoft.com/office/drawing/2014/main" id="{C377C14B-3D21-4399-ADE4-048705B68880}"/>
                </a:ext>
              </a:extLst>
            </p:cNvPr>
            <p:cNvSpPr/>
            <p:nvPr userDrawn="1"/>
          </p:nvSpPr>
          <p:spPr>
            <a:xfrm>
              <a:off x="-3603587" y="172970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94" name="Rechthoek 93">
              <a:extLst>
                <a:ext uri="{FF2B5EF4-FFF2-40B4-BE49-F238E27FC236}">
                  <a16:creationId xmlns:a16="http://schemas.microsoft.com/office/drawing/2014/main" id="{66798686-848A-4701-9836-A121E66587B9}"/>
                </a:ext>
              </a:extLst>
            </p:cNvPr>
            <p:cNvSpPr/>
            <p:nvPr userDrawn="1"/>
          </p:nvSpPr>
          <p:spPr>
            <a:xfrm>
              <a:off x="-3319415" y="1729710"/>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Select the preferred chart</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and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95" name="Groep 94">
              <a:extLst>
                <a:ext uri="{FF2B5EF4-FFF2-40B4-BE49-F238E27FC236}">
                  <a16:creationId xmlns:a16="http://schemas.microsoft.com/office/drawing/2014/main" id="{1393E9DB-2D16-4ED5-934F-966A2526D0ED}"/>
                </a:ext>
              </a:extLst>
            </p:cNvPr>
            <p:cNvGrpSpPr/>
            <p:nvPr userDrawn="1"/>
          </p:nvGrpSpPr>
          <p:grpSpPr>
            <a:xfrm>
              <a:off x="-3311319" y="2164285"/>
              <a:ext cx="825500" cy="209550"/>
              <a:chOff x="13504624" y="2482850"/>
              <a:chExt cx="825500" cy="209550"/>
            </a:xfrm>
          </p:grpSpPr>
          <p:sp>
            <p:nvSpPr>
              <p:cNvPr id="106" name="Rechthoek 105">
                <a:extLst>
                  <a:ext uri="{FF2B5EF4-FFF2-40B4-BE49-F238E27FC236}">
                    <a16:creationId xmlns:a16="http://schemas.microsoft.com/office/drawing/2014/main" id="{C5B3FDD9-A9D3-4577-AFFD-07E029E9DD65}"/>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288000" bIns="0" numCol="1" spcCol="0" rtlCol="0" fromWordArt="0" anchor="ctr" anchorCtr="0" forceAA="0" compatLnSpc="1">
                <a:prstTxWarp prst="textNoShape">
                  <a:avLst/>
                </a:prstTxWarp>
                <a:noAutofit/>
              </a:bodyPr>
              <a:lstStyle/>
              <a:p>
                <a:pPr lvl="0" algn="ctr">
                  <a:lnSpc>
                    <a:spcPct val="90000"/>
                  </a:lnSpc>
                  <a:spcBef>
                    <a:spcPts val="600"/>
                  </a:spcBef>
                  <a:spcAft>
                    <a:spcPts val="600"/>
                  </a:spcAft>
                </a:pPr>
                <a:r>
                  <a:rPr lang="en-GB" sz="900" b="0" noProof="0">
                    <a:solidFill>
                      <a:srgbClr val="211F26"/>
                    </a:solidFill>
                    <a:latin typeface="Calibri" panose="020F0502020204030204" pitchFamily="34" charset="0"/>
                    <a:cs typeface="Calibri" panose="020F0502020204030204" pitchFamily="34" charset="0"/>
                  </a:rPr>
                  <a:t>Insert</a:t>
                </a:r>
              </a:p>
            </p:txBody>
          </p:sp>
          <p:cxnSp>
            <p:nvCxnSpPr>
              <p:cNvPr id="107" name="Rechte verbindingslijn 106">
                <a:extLst>
                  <a:ext uri="{FF2B5EF4-FFF2-40B4-BE49-F238E27FC236}">
                    <a16:creationId xmlns:a16="http://schemas.microsoft.com/office/drawing/2014/main" id="{7E45B81B-3299-4EFB-9FBC-3E50BB6B6957}"/>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108" name="Gelijkbenige driehoek 107">
                <a:extLst>
                  <a:ext uri="{FF2B5EF4-FFF2-40B4-BE49-F238E27FC236}">
                    <a16:creationId xmlns:a16="http://schemas.microsoft.com/office/drawing/2014/main" id="{C08554D6-8A43-4002-B719-285B11E08A49}"/>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900" b="1" noProof="0">
                  <a:solidFill>
                    <a:srgbClr val="211F26"/>
                  </a:solidFill>
                  <a:latin typeface="Calibri" panose="020F0502020204030204" pitchFamily="34" charset="0"/>
                  <a:cs typeface="Calibri" panose="020F0502020204030204" pitchFamily="34" charset="0"/>
                </a:endParaRPr>
              </a:p>
            </p:txBody>
          </p:sp>
        </p:grpSp>
        <p:grpSp>
          <p:nvGrpSpPr>
            <p:cNvPr id="96" name="Groep 95">
              <a:extLst>
                <a:ext uri="{FF2B5EF4-FFF2-40B4-BE49-F238E27FC236}">
                  <a16:creationId xmlns:a16="http://schemas.microsoft.com/office/drawing/2014/main" id="{A8F07A0C-DE53-4D70-9899-026AC1FE4EB2}"/>
                </a:ext>
              </a:extLst>
            </p:cNvPr>
            <p:cNvGrpSpPr/>
            <p:nvPr userDrawn="1"/>
          </p:nvGrpSpPr>
          <p:grpSpPr>
            <a:xfrm>
              <a:off x="-3316599" y="1232480"/>
              <a:ext cx="289372" cy="314992"/>
              <a:chOff x="7322769" y="-310267"/>
              <a:chExt cx="289372" cy="314992"/>
            </a:xfrm>
          </p:grpSpPr>
          <p:sp>
            <p:nvSpPr>
              <p:cNvPr id="103" name="Rechthoek 102">
                <a:extLst>
                  <a:ext uri="{FF2B5EF4-FFF2-40B4-BE49-F238E27FC236}">
                    <a16:creationId xmlns:a16="http://schemas.microsoft.com/office/drawing/2014/main" id="{139C61DD-260E-4178-8AFC-5E70E61745B4}"/>
                  </a:ext>
                </a:extLst>
              </p:cNvPr>
              <p:cNvSpPr/>
              <p:nvPr userDrawn="1"/>
            </p:nvSpPr>
            <p:spPr>
              <a:xfrm>
                <a:off x="7322769" y="-211712"/>
                <a:ext cx="79156" cy="216437"/>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104" name="Rechthoek 103">
                <a:extLst>
                  <a:ext uri="{FF2B5EF4-FFF2-40B4-BE49-F238E27FC236}">
                    <a16:creationId xmlns:a16="http://schemas.microsoft.com/office/drawing/2014/main" id="{8957F92D-4356-4C65-BB44-2A5CC90C692A}"/>
                  </a:ext>
                </a:extLst>
              </p:cNvPr>
              <p:cNvSpPr/>
              <p:nvPr userDrawn="1"/>
            </p:nvSpPr>
            <p:spPr>
              <a:xfrm>
                <a:off x="7427035" y="-310267"/>
                <a:ext cx="79156" cy="314992"/>
              </a:xfrm>
              <a:prstGeom prst="rect">
                <a:avLst/>
              </a:prstGeom>
              <a:solidFill>
                <a:srgbClr val="FFCC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105" name="Rechthoek 104">
                <a:extLst>
                  <a:ext uri="{FF2B5EF4-FFF2-40B4-BE49-F238E27FC236}">
                    <a16:creationId xmlns:a16="http://schemas.microsoft.com/office/drawing/2014/main" id="{5C9F527A-53D4-42C4-BF8C-A86358345F8D}"/>
                  </a:ext>
                </a:extLst>
              </p:cNvPr>
              <p:cNvSpPr/>
              <p:nvPr userDrawn="1"/>
            </p:nvSpPr>
            <p:spPr>
              <a:xfrm>
                <a:off x="7532985" y="-240134"/>
                <a:ext cx="79156" cy="244859"/>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grpSp>
        <p:sp>
          <p:nvSpPr>
            <p:cNvPr id="97" name="Ovaal 96">
              <a:extLst>
                <a:ext uri="{FF2B5EF4-FFF2-40B4-BE49-F238E27FC236}">
                  <a16:creationId xmlns:a16="http://schemas.microsoft.com/office/drawing/2014/main" id="{B9C165EC-02F9-49EF-A499-DF19B0523B5A}"/>
                </a:ext>
              </a:extLst>
            </p:cNvPr>
            <p:cNvSpPr/>
            <p:nvPr userDrawn="1"/>
          </p:nvSpPr>
          <p:spPr>
            <a:xfrm>
              <a:off x="-3603587" y="2555608"/>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98" name="Rechthoek 97">
              <a:extLst>
                <a:ext uri="{FF2B5EF4-FFF2-40B4-BE49-F238E27FC236}">
                  <a16:creationId xmlns:a16="http://schemas.microsoft.com/office/drawing/2014/main" id="{8B106EE8-9E5B-4448-A956-0633573D2187}"/>
                </a:ext>
              </a:extLst>
            </p:cNvPr>
            <p:cNvSpPr/>
            <p:nvPr userDrawn="1"/>
          </p:nvSpPr>
          <p:spPr>
            <a:xfrm>
              <a:off x="-3319415" y="2555610"/>
              <a:ext cx="2944682" cy="46054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Change the format of the chart by clicking on various parts of the chart and using the various options under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‘Chart Tools’ - ‘Format’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t>
              </a:r>
            </a:p>
          </p:txBody>
        </p:sp>
        <p:sp>
          <p:nvSpPr>
            <p:cNvPr id="99" name="Rechthoek 98">
              <a:extLst>
                <a:ext uri="{FF2B5EF4-FFF2-40B4-BE49-F238E27FC236}">
                  <a16:creationId xmlns:a16="http://schemas.microsoft.com/office/drawing/2014/main" id="{EC183F78-E1FA-4F35-909D-2E6D8006A285}"/>
                </a:ext>
              </a:extLst>
            </p:cNvPr>
            <p:cNvSpPr/>
            <p:nvPr userDrawn="1"/>
          </p:nvSpPr>
          <p:spPr>
            <a:xfrm>
              <a:off x="-3786437" y="5027258"/>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1200" b="1" cap="all" baseline="0" noProof="0">
                  <a:solidFill>
                    <a:srgbClr val="211F26"/>
                  </a:solidFill>
                  <a:latin typeface="Calibri" panose="020F0502020204030204" pitchFamily="34" charset="0"/>
                  <a:cs typeface="Calibri" panose="020F0502020204030204" pitchFamily="34" charset="0"/>
                </a:rPr>
                <a:t>Want to know more?</a:t>
              </a:r>
              <a:br>
                <a:rPr lang="en-GB" sz="1200" cap="all"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Go to the instruction slide </a:t>
              </a:r>
              <a:r>
                <a:rPr lang="en-GB" sz="1200" b="1" cap="none" baseline="0" noProof="0">
                  <a:solidFill>
                    <a:srgbClr val="211F26"/>
                  </a:solidFill>
                  <a:latin typeface="Calibri" panose="020F0502020204030204" pitchFamily="34" charset="0"/>
                  <a:cs typeface="Calibri" panose="020F0502020204030204" pitchFamily="34" charset="0"/>
                </a:rPr>
                <a:t>‘VIDEO INSTRUCTIONS’</a:t>
              </a:r>
              <a:r>
                <a:rPr lang="en-GB" sz="1200" cap="none" baseline="0" noProof="0">
                  <a:solidFill>
                    <a:srgbClr val="211F26"/>
                  </a:solidFill>
                  <a:latin typeface="Calibri" panose="020F0502020204030204" pitchFamily="34" charset="0"/>
                  <a:cs typeface="Calibri" panose="020F0502020204030204" pitchFamily="34" charset="0"/>
                </a:rPr>
                <a:t>.</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You’ll find it at the beginning of the presentation</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or insert it via </a:t>
              </a:r>
              <a:r>
                <a:rPr lang="en-GB" sz="1200" i="1" cap="none" baseline="0" noProof="0">
                  <a:solidFill>
                    <a:srgbClr val="211F26"/>
                  </a:solidFill>
                  <a:latin typeface="Calibri" panose="020F0502020204030204" pitchFamily="34" charset="0"/>
                  <a:cs typeface="Calibri" panose="020F0502020204030204" pitchFamily="34" charset="0"/>
                </a:rPr>
                <a:t>‘Home’</a:t>
              </a:r>
              <a:r>
                <a:rPr lang="en-GB" sz="1200" cap="none" baseline="0" noProof="0">
                  <a:solidFill>
                    <a:srgbClr val="211F26"/>
                  </a:solidFill>
                  <a:latin typeface="Calibri" panose="020F0502020204030204" pitchFamily="34" charset="0"/>
                  <a:cs typeface="Calibri" panose="020F0502020204030204" pitchFamily="34" charset="0"/>
                </a:rPr>
                <a:t> &gt; </a:t>
              </a:r>
              <a:r>
                <a:rPr lang="en-GB" sz="1200" i="1" cap="none" baseline="0" noProof="0">
                  <a:solidFill>
                    <a:srgbClr val="211F26"/>
                  </a:solidFill>
                  <a:latin typeface="Calibri" panose="020F0502020204030204" pitchFamily="34" charset="0"/>
                  <a:cs typeface="Calibri" panose="020F0502020204030204" pitchFamily="34" charset="0"/>
                </a:rPr>
                <a:t>‘New Slide’.</a:t>
              </a:r>
            </a:p>
          </p:txBody>
        </p:sp>
        <p:grpSp>
          <p:nvGrpSpPr>
            <p:cNvPr id="100" name="ICOON_info">
              <a:extLst>
                <a:ext uri="{FF2B5EF4-FFF2-40B4-BE49-F238E27FC236}">
                  <a16:creationId xmlns:a16="http://schemas.microsoft.com/office/drawing/2014/main" id="{A9BBCD5F-50CF-41C9-B43B-E87103782CD6}"/>
                </a:ext>
              </a:extLst>
            </p:cNvPr>
            <p:cNvGrpSpPr/>
            <p:nvPr userDrawn="1"/>
          </p:nvGrpSpPr>
          <p:grpSpPr>
            <a:xfrm>
              <a:off x="-376736" y="4856209"/>
              <a:ext cx="283685" cy="283685"/>
              <a:chOff x="-376736" y="5583395"/>
              <a:chExt cx="283685" cy="283685"/>
            </a:xfrm>
          </p:grpSpPr>
          <p:sp>
            <p:nvSpPr>
              <p:cNvPr id="101" name="Ovaal 100">
                <a:extLst>
                  <a:ext uri="{FF2B5EF4-FFF2-40B4-BE49-F238E27FC236}">
                    <a16:creationId xmlns:a16="http://schemas.microsoft.com/office/drawing/2014/main" id="{66233435-0748-4AF3-9180-D2B538B8BF94}"/>
                  </a:ext>
                </a:extLst>
              </p:cNvPr>
              <p:cNvSpPr/>
              <p:nvPr userDrawn="1"/>
            </p:nvSpPr>
            <p:spPr>
              <a:xfrm>
                <a:off x="-356709" y="5602861"/>
                <a:ext cx="244751" cy="244751"/>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102" name="Graphic 163" descr="Informatie">
                <a:extLst>
                  <a:ext uri="{FF2B5EF4-FFF2-40B4-BE49-F238E27FC236}">
                    <a16:creationId xmlns:a16="http://schemas.microsoft.com/office/drawing/2014/main" id="{361CD4D6-0F6E-4F1E-87F6-7C8D472C9247}"/>
                  </a:ext>
                </a:extLst>
              </p:cNvPr>
              <p:cNvSpPr/>
              <p:nvPr userDrawn="1"/>
            </p:nvSpPr>
            <p:spPr>
              <a:xfrm>
                <a:off x="-376736" y="5583395"/>
                <a:ext cx="283685" cy="28368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en-GB" sz="2000" noProof="0">
                  <a:solidFill>
                    <a:srgbClr val="211F26"/>
                  </a:solidFill>
                  <a:latin typeface="Calibri" panose="020F0502020204030204" pitchFamily="34" charset="0"/>
                  <a:cs typeface="Calibri" panose="020F0502020204030204" pitchFamily="34" charset="0"/>
                </a:endParaRPr>
              </a:p>
            </p:txBody>
          </p:sp>
        </p:grpSp>
      </p:grpSp>
      <p:sp>
        <p:nvSpPr>
          <p:cNvPr id="70" name="INFO">
            <a:extLst>
              <a:ext uri="{FF2B5EF4-FFF2-40B4-BE49-F238E27FC236}">
                <a16:creationId xmlns:a16="http://schemas.microsoft.com/office/drawing/2014/main" id="{BB8F6390-EE72-42C8-A3A9-011C3620D453}"/>
              </a:ext>
            </a:extLst>
          </p:cNvPr>
          <p:cNvSpPr txBox="1"/>
          <p:nvPr userDrawn="1"/>
        </p:nvSpPr>
        <p:spPr>
          <a:xfrm>
            <a:off x="0" y="-256190"/>
            <a:ext cx="12192000" cy="161583"/>
          </a:xfrm>
          <a:prstGeom prst="rect">
            <a:avLst/>
          </a:prstGeom>
          <a:noFill/>
        </p:spPr>
        <p:txBody>
          <a:bodyPr wrap="square" lIns="0" tIns="0" rIns="0" bIns="0" rtlCol="0">
            <a:spAutoFit/>
          </a:bodyPr>
          <a:lstStyle/>
          <a:p>
            <a:pPr algn="l"/>
            <a:r>
              <a:rPr lang="en-GB" sz="1050" b="1" dirty="0">
                <a:solidFill>
                  <a:schemeClr val="tx2"/>
                </a:solidFill>
                <a:latin typeface="+mj-lt"/>
                <a:cs typeface="Calibri" panose="020F0502020204030204" pitchFamily="34" charset="0"/>
              </a:rPr>
              <a:t>TEMPLATE: </a:t>
            </a:r>
            <a:r>
              <a:rPr lang="en-GB" sz="1050" b="0" dirty="0">
                <a:solidFill>
                  <a:schemeClr val="tx2"/>
                </a:solidFill>
                <a:latin typeface="+mj-lt"/>
                <a:cs typeface="Calibri" panose="020F0502020204030204" pitchFamily="34" charset="0"/>
              </a:rPr>
              <a:t>CHART</a:t>
            </a:r>
          </a:p>
        </p:txBody>
      </p:sp>
      <p:grpSp>
        <p:nvGrpSpPr>
          <p:cNvPr id="8" name="HAAK LIJN">
            <a:extLst>
              <a:ext uri="{FF2B5EF4-FFF2-40B4-BE49-F238E27FC236}">
                <a16:creationId xmlns:a16="http://schemas.microsoft.com/office/drawing/2014/main" id="{EFDFAB03-91D8-4483-AC67-06A8D2882A2E}"/>
              </a:ext>
            </a:extLst>
          </p:cNvPr>
          <p:cNvGrpSpPr/>
          <p:nvPr userDrawn="1"/>
        </p:nvGrpSpPr>
        <p:grpSpPr>
          <a:xfrm>
            <a:off x="540812" y="0"/>
            <a:ext cx="76800" cy="6858000"/>
            <a:chOff x="578912" y="0"/>
            <a:chExt cx="76800" cy="6858000"/>
          </a:xfrm>
        </p:grpSpPr>
        <p:cxnSp>
          <p:nvCxnSpPr>
            <p:cNvPr id="9" name="LIJN">
              <a:extLst>
                <a:ext uri="{FF2B5EF4-FFF2-40B4-BE49-F238E27FC236}">
                  <a16:creationId xmlns:a16="http://schemas.microsoft.com/office/drawing/2014/main" id="{5D9AE919-B95B-4778-93CC-61EBCE8E12C3}"/>
                </a:ext>
              </a:extLst>
            </p:cNvPr>
            <p:cNvCxnSpPr>
              <a:cxnSpLocks/>
            </p:cNvCxnSpPr>
            <p:nvPr userDrawn="1"/>
          </p:nvCxnSpPr>
          <p:spPr>
            <a:xfrm>
              <a:off x="617312" y="900113"/>
              <a:ext cx="0" cy="5957887"/>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pic>
          <p:nvPicPr>
            <p:cNvPr id="10" name="Graphic 9">
              <a:extLst>
                <a:ext uri="{FF2B5EF4-FFF2-40B4-BE49-F238E27FC236}">
                  <a16:creationId xmlns:a16="http://schemas.microsoft.com/office/drawing/2014/main" id="{7505D114-5C0C-4A51-ACFD-1B5D09C8324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8912" y="652464"/>
              <a:ext cx="76800" cy="201600"/>
            </a:xfrm>
            <a:prstGeom prst="rect">
              <a:avLst/>
            </a:prstGeom>
          </p:spPr>
        </p:pic>
        <p:cxnSp>
          <p:nvCxnSpPr>
            <p:cNvPr id="11" name="LIJN">
              <a:extLst>
                <a:ext uri="{FF2B5EF4-FFF2-40B4-BE49-F238E27FC236}">
                  <a16:creationId xmlns:a16="http://schemas.microsoft.com/office/drawing/2014/main" id="{69132C65-7BAB-4BD7-A61E-6178C736BF16}"/>
                </a:ext>
              </a:extLst>
            </p:cNvPr>
            <p:cNvCxnSpPr>
              <a:cxnSpLocks/>
            </p:cNvCxnSpPr>
            <p:nvPr userDrawn="1"/>
          </p:nvCxnSpPr>
          <p:spPr>
            <a:xfrm>
              <a:off x="617312" y="0"/>
              <a:ext cx="0" cy="595314"/>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grpSp>
      <p:sp>
        <p:nvSpPr>
          <p:cNvPr id="12" name="Tijdelijke aanduiding voor grafiek 12">
            <a:extLst>
              <a:ext uri="{FF2B5EF4-FFF2-40B4-BE49-F238E27FC236}">
                <a16:creationId xmlns:a16="http://schemas.microsoft.com/office/drawing/2014/main" id="{C7367DA8-F33F-498A-91F9-2C11185EE4DF}"/>
              </a:ext>
            </a:extLst>
          </p:cNvPr>
          <p:cNvSpPr>
            <a:spLocks noGrp="1"/>
          </p:cNvSpPr>
          <p:nvPr>
            <p:ph type="chart" sz="quarter" idx="15" hasCustomPrompt="1"/>
          </p:nvPr>
        </p:nvSpPr>
        <p:spPr>
          <a:xfrm>
            <a:off x="777244" y="1856127"/>
            <a:ext cx="10828800" cy="4438800"/>
          </a:xfrm>
          <a:prstGeom prst="rect">
            <a:avLst/>
          </a:prstGeom>
          <a:noFill/>
          <a:ln>
            <a:noFill/>
          </a:ln>
        </p:spPr>
        <p:txBody>
          <a:bodyPr bIns="1620000" anchor="ctr"/>
          <a:lstStyle>
            <a:lvl1pPr marL="0" indent="0" algn="ctr">
              <a:lnSpc>
                <a:spcPct val="90000"/>
              </a:lnSpc>
              <a:spcBef>
                <a:spcPts val="0"/>
              </a:spcBef>
              <a:spcAft>
                <a:spcPts val="0"/>
              </a:spcAft>
              <a:buNone/>
              <a:defRPr sz="1500" i="1">
                <a:solidFill>
                  <a:schemeClr val="tx1">
                    <a:lumMod val="50000"/>
                    <a:lumOff val="50000"/>
                  </a:schemeClr>
                </a:solidFill>
              </a:defRPr>
            </a:lvl1pPr>
          </a:lstStyle>
          <a:p>
            <a:r>
              <a:rPr lang="en-GB" dirty="0"/>
              <a:t>Click on the icon below </a:t>
            </a:r>
            <a:br>
              <a:rPr lang="en-GB" dirty="0"/>
            </a:br>
            <a:r>
              <a:rPr lang="en-GB" dirty="0"/>
              <a:t>to insert a chart.</a:t>
            </a:r>
          </a:p>
        </p:txBody>
      </p:sp>
      <p:sp>
        <p:nvSpPr>
          <p:cNvPr id="71" name="Logo">
            <a:extLst>
              <a:ext uri="{FF2B5EF4-FFF2-40B4-BE49-F238E27FC236}">
                <a16:creationId xmlns:a16="http://schemas.microsoft.com/office/drawing/2014/main" id="{DF136417-391A-4578-B74C-8E31F6459E91}"/>
              </a:ext>
            </a:extLst>
          </p:cNvPr>
          <p:cNvSpPr>
            <a:spLocks noGrp="1"/>
          </p:cNvSpPr>
          <p:nvPr>
            <p:ph type="body" orient="vert" idx="16" hasCustomPrompt="1"/>
          </p:nvPr>
        </p:nvSpPr>
        <p:spPr>
          <a:xfrm>
            <a:off x="10549612" y="6480355"/>
            <a:ext cx="1060019" cy="185413"/>
          </a:xfrm>
          <a:blipFill>
            <a:blip r:embed="rId4"/>
            <a:stretch>
              <a:fillRect/>
            </a:stretch>
          </a:blipFill>
        </p:spPr>
        <p:txBody>
          <a:bodyPr vert="horz" lIns="0" tIns="0" rIns="0" bIns="0"/>
          <a:lstStyle>
            <a:lvl1pPr marL="0" indent="0">
              <a:buNone/>
              <a:defRPr sz="1000" i="1">
                <a:solidFill>
                  <a:schemeClr val="bg2"/>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7" name="Ondertitel">
            <a:extLst>
              <a:ext uri="{FF2B5EF4-FFF2-40B4-BE49-F238E27FC236}">
                <a16:creationId xmlns:a16="http://schemas.microsoft.com/office/drawing/2014/main" id="{5E99D4F0-F15F-4BC3-A3B2-3C81C0662ABD}"/>
              </a:ext>
            </a:extLst>
          </p:cNvPr>
          <p:cNvSpPr>
            <a:spLocks noGrp="1"/>
          </p:cNvSpPr>
          <p:nvPr>
            <p:ph type="subTitle" idx="10" hasCustomPrompt="1"/>
          </p:nvPr>
        </p:nvSpPr>
        <p:spPr>
          <a:xfrm>
            <a:off x="777244" y="924516"/>
            <a:ext cx="10827096" cy="349200"/>
          </a:xfrm>
        </p:spPr>
        <p:txBody>
          <a:bodyPr/>
          <a:lstStyle>
            <a:lvl1pPr marL="0" indent="0" algn="l">
              <a:buNone/>
              <a:defRPr sz="300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cap="all" baseline="0" dirty="0"/>
              <a:t>Second light subtitle</a:t>
            </a:r>
            <a:endParaRPr lang="en-GB" dirty="0"/>
          </a:p>
        </p:txBody>
      </p:sp>
      <p:sp>
        <p:nvSpPr>
          <p:cNvPr id="4" name="Titel">
            <a:extLst>
              <a:ext uri="{FF2B5EF4-FFF2-40B4-BE49-F238E27FC236}">
                <a16:creationId xmlns:a16="http://schemas.microsoft.com/office/drawing/2014/main" id="{2578D845-B8AD-412B-9C8F-C5259157CF8A}"/>
              </a:ext>
            </a:extLst>
          </p:cNvPr>
          <p:cNvSpPr>
            <a:spLocks noGrp="1"/>
          </p:cNvSpPr>
          <p:nvPr>
            <p:ph type="title" hasCustomPrompt="1"/>
          </p:nvPr>
        </p:nvSpPr>
        <p:spPr/>
        <p:txBody>
          <a:bodyPr/>
          <a:lstStyle>
            <a:lvl1pPr>
              <a:defRPr b="1"/>
            </a:lvl1pPr>
          </a:lstStyle>
          <a:p>
            <a:r>
              <a:rPr lang="en-GB" dirty="0"/>
              <a:t>First bold title</a:t>
            </a:r>
          </a:p>
        </p:txBody>
      </p:sp>
    </p:spTree>
    <p:extLst>
      <p:ext uri="{BB962C8B-B14F-4D97-AF65-F5344CB8AC3E}">
        <p14:creationId xmlns:p14="http://schemas.microsoft.com/office/powerpoint/2010/main" val="2557796007"/>
      </p:ext>
    </p:extLst>
  </p:cSld>
  <p:clrMapOvr>
    <a:masterClrMapping/>
  </p:clrMapOvr>
  <p:transition spd="slow">
    <p:push dir="u"/>
  </p:transition>
  <p:hf hdr="0" dt="0"/>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EXT + TABLE">
    <p:spTree>
      <p:nvGrpSpPr>
        <p:cNvPr id="1" name=""/>
        <p:cNvGrpSpPr/>
        <p:nvPr/>
      </p:nvGrpSpPr>
      <p:grpSpPr>
        <a:xfrm>
          <a:off x="0" y="0"/>
          <a:ext cx="0" cy="0"/>
          <a:chOff x="0" y="0"/>
          <a:chExt cx="0" cy="0"/>
        </a:xfrm>
      </p:grpSpPr>
      <p:grpSp>
        <p:nvGrpSpPr>
          <p:cNvPr id="288" name="INSTRUCTION">
            <a:extLst>
              <a:ext uri="{FF2B5EF4-FFF2-40B4-BE49-F238E27FC236}">
                <a16:creationId xmlns:a16="http://schemas.microsoft.com/office/drawing/2014/main" id="{8C5D0E03-1846-4E23-AC1B-D5DC427E5810}"/>
              </a:ext>
            </a:extLst>
          </p:cNvPr>
          <p:cNvGrpSpPr/>
          <p:nvPr userDrawn="1"/>
        </p:nvGrpSpPr>
        <p:grpSpPr>
          <a:xfrm>
            <a:off x="-3786437" y="0"/>
            <a:ext cx="3693386" cy="5359349"/>
            <a:chOff x="-3786437" y="0"/>
            <a:chExt cx="3693386" cy="5359349"/>
          </a:xfrm>
        </p:grpSpPr>
        <p:sp>
          <p:nvSpPr>
            <p:cNvPr id="289" name="Rechthoek 288">
              <a:extLst>
                <a:ext uri="{FF2B5EF4-FFF2-40B4-BE49-F238E27FC236}">
                  <a16:creationId xmlns:a16="http://schemas.microsoft.com/office/drawing/2014/main" id="{78DD2E84-EB9C-4098-B604-F413E8EE8462}"/>
                </a:ext>
              </a:extLst>
            </p:cNvPr>
            <p:cNvSpPr/>
            <p:nvPr userDrawn="1"/>
          </p:nvSpPr>
          <p:spPr>
            <a:xfrm>
              <a:off x="-3786165" y="0"/>
              <a:ext cx="3593091" cy="4641338"/>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Choosing text levels</a:t>
              </a:r>
            </a:p>
          </p:txBody>
        </p:sp>
        <p:sp>
          <p:nvSpPr>
            <p:cNvPr id="290" name="Ovaal 289">
              <a:extLst>
                <a:ext uri="{FF2B5EF4-FFF2-40B4-BE49-F238E27FC236}">
                  <a16:creationId xmlns:a16="http://schemas.microsoft.com/office/drawing/2014/main" id="{5241702F-A423-4C38-B66F-E76F0385BE67}"/>
                </a:ext>
              </a:extLst>
            </p:cNvPr>
            <p:cNvSpPr/>
            <p:nvPr userDrawn="1"/>
          </p:nvSpPr>
          <p:spPr>
            <a:xfrm>
              <a:off x="-3604183" y="183748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291" name="Rechthoek 290">
              <a:extLst>
                <a:ext uri="{FF2B5EF4-FFF2-40B4-BE49-F238E27FC236}">
                  <a16:creationId xmlns:a16="http://schemas.microsoft.com/office/drawing/2014/main" id="{1B679185-40DE-4894-94EE-6742F4750984}"/>
                </a:ext>
              </a:extLst>
            </p:cNvPr>
            <p:cNvSpPr/>
            <p:nvPr userDrawn="1"/>
          </p:nvSpPr>
          <p:spPr>
            <a:xfrm>
              <a:off x="-3319415" y="1837484"/>
              <a:ext cx="2949220" cy="180000"/>
            </a:xfrm>
            <a:prstGeom prst="rect">
              <a:avLst/>
            </a:prstGeom>
            <a:noFill/>
            <a:ln w="25400" cap="flat" cmpd="sng" algn="ctr">
              <a:noFill/>
              <a:prstDash val="solid"/>
            </a:ln>
            <a:effectLst/>
          </p:spPr>
          <p:txBody>
            <a:bodyPr lIns="0" tIns="0" rIns="0" bIns="0" rtlCol="0" anchor="ctr"/>
            <a:lstStyle/>
            <a:p>
              <a:pPr marL="179388" marR="0" lvl="0" indent="-179388" algn="l" defTabSz="719138" rtl="0" eaLnBrk="1" fontAlgn="auto" latinLnBrk="0" hangingPunct="1">
                <a:lnSpc>
                  <a:spcPct val="100000"/>
                </a:lnSpc>
                <a:spcBef>
                  <a:spcPts val="300"/>
                </a:spcBef>
                <a:spcAft>
                  <a:spcPts val="600"/>
                </a:spcAft>
                <a:buClr>
                  <a:srgbClr val="71A4C3"/>
                </a:buClr>
                <a:buSzPct val="100000"/>
                <a:buFontTx/>
                <a:buBlip>
                  <a:blip r:embed="rId2">
                    <a:extLst>
                      <a:ext uri="{96DAC541-7B7A-43D3-8B79-37D633B846F1}">
                        <asvg:svgBlip xmlns:asvg="http://schemas.microsoft.com/office/drawing/2016/SVG/main" r:embed="rId3"/>
                      </a:ext>
                    </a:extLst>
                  </a:blip>
                </a:buBlip>
                <a:tabLst/>
                <a:defRPr/>
              </a:pPr>
              <a:r>
                <a:rPr kumimoji="0" lang="en-GB" sz="1100" b="0" i="0" u="none" strike="noStrike" kern="1200" cap="none" spc="0" normalizeH="0" baseline="0" noProof="0">
                  <a:ln>
                    <a:noFill/>
                  </a:ln>
                  <a:solidFill>
                    <a:prstClr val="black"/>
                  </a:solidFill>
                  <a:effectLst/>
                  <a:uLnTx/>
                  <a:uFillTx/>
                  <a:latin typeface="+mn-lt"/>
                  <a:ea typeface="+mn-ea"/>
                  <a:cs typeface="+mn-cs"/>
                </a:rPr>
                <a:t>Bullet</a:t>
              </a:r>
            </a:p>
          </p:txBody>
        </p:sp>
        <p:sp>
          <p:nvSpPr>
            <p:cNvPr id="292" name="Ovaal 291">
              <a:extLst>
                <a:ext uri="{FF2B5EF4-FFF2-40B4-BE49-F238E27FC236}">
                  <a16:creationId xmlns:a16="http://schemas.microsoft.com/office/drawing/2014/main" id="{DD115CF0-565D-43E1-9639-92AB1D4E261B}"/>
                </a:ext>
              </a:extLst>
            </p:cNvPr>
            <p:cNvSpPr/>
            <p:nvPr userDrawn="1"/>
          </p:nvSpPr>
          <p:spPr>
            <a:xfrm>
              <a:off x="-3604183" y="212876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293" name="Rechthoek 292">
              <a:extLst>
                <a:ext uri="{FF2B5EF4-FFF2-40B4-BE49-F238E27FC236}">
                  <a16:creationId xmlns:a16="http://schemas.microsoft.com/office/drawing/2014/main" id="{F39AD237-C390-4A3E-8396-E71750422807}"/>
                </a:ext>
              </a:extLst>
            </p:cNvPr>
            <p:cNvSpPr/>
            <p:nvPr userDrawn="1"/>
          </p:nvSpPr>
          <p:spPr>
            <a:xfrm>
              <a:off x="-3604183" y="1196113"/>
              <a:ext cx="3229047" cy="459227"/>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Under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‘Home’</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use the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list level-buttons</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choose a text level. </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Choose from:</a:t>
              </a:r>
            </a:p>
          </p:txBody>
        </p:sp>
        <p:sp>
          <p:nvSpPr>
            <p:cNvPr id="294" name="Rechthoek 293">
              <a:extLst>
                <a:ext uri="{FF2B5EF4-FFF2-40B4-BE49-F238E27FC236}">
                  <a16:creationId xmlns:a16="http://schemas.microsoft.com/office/drawing/2014/main" id="{58BAECBF-6569-4EF7-A520-45E790408D07}"/>
                </a:ext>
              </a:extLst>
            </p:cNvPr>
            <p:cNvSpPr/>
            <p:nvPr userDrawn="1"/>
          </p:nvSpPr>
          <p:spPr>
            <a:xfrm>
              <a:off x="-3319415" y="2128873"/>
              <a:ext cx="2949220" cy="180000"/>
            </a:xfrm>
            <a:prstGeom prst="rect">
              <a:avLst/>
            </a:prstGeom>
            <a:noFill/>
            <a:ln w="25400" cap="flat" cmpd="sng" algn="ctr">
              <a:noFill/>
              <a:prstDash val="solid"/>
            </a:ln>
            <a:effectLst/>
          </p:spPr>
          <p:txBody>
            <a:bodyPr lIns="0" tIns="0" rIns="0" bIns="0" rtlCol="0" anchor="ctr"/>
            <a:lstStyle/>
            <a:p>
              <a:pPr marL="360363" marR="0" lvl="1" indent="-180975" algn="l" defTabSz="719138" rtl="0" eaLnBrk="1" fontAlgn="auto" latinLnBrk="0" hangingPunct="1">
                <a:lnSpc>
                  <a:spcPct val="100000"/>
                </a:lnSpc>
                <a:spcBef>
                  <a:spcPts val="300"/>
                </a:spcBef>
                <a:spcAft>
                  <a:spcPts val="600"/>
                </a:spcAft>
                <a:buClr>
                  <a:srgbClr val="71A4C3"/>
                </a:buClr>
                <a:buSzPct val="100000"/>
                <a:buFontTx/>
                <a:buBlip>
                  <a:blip r:embed="rId4">
                    <a:extLst>
                      <a:ext uri="{96DAC541-7B7A-43D3-8B79-37D633B846F1}">
                        <asvg:svgBlip xmlns:asvg="http://schemas.microsoft.com/office/drawing/2016/SVG/main" r:embed="rId5"/>
                      </a:ext>
                    </a:extLst>
                  </a:blip>
                </a:buBlip>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Sub-bullet</a:t>
              </a:r>
            </a:p>
          </p:txBody>
        </p:sp>
        <p:sp>
          <p:nvSpPr>
            <p:cNvPr id="295" name="Ovaal 294">
              <a:extLst>
                <a:ext uri="{FF2B5EF4-FFF2-40B4-BE49-F238E27FC236}">
                  <a16:creationId xmlns:a16="http://schemas.microsoft.com/office/drawing/2014/main" id="{BA399255-6AFC-4919-824D-D1D878DC4EA9}"/>
                </a:ext>
              </a:extLst>
            </p:cNvPr>
            <p:cNvSpPr/>
            <p:nvPr userDrawn="1"/>
          </p:nvSpPr>
          <p:spPr>
            <a:xfrm>
              <a:off x="-3604183" y="242005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296" name="Rechthoek 295">
              <a:extLst>
                <a:ext uri="{FF2B5EF4-FFF2-40B4-BE49-F238E27FC236}">
                  <a16:creationId xmlns:a16="http://schemas.microsoft.com/office/drawing/2014/main" id="{5D725047-062F-42CA-82AB-0C6E29D61CFD}"/>
                </a:ext>
              </a:extLst>
            </p:cNvPr>
            <p:cNvSpPr/>
            <p:nvPr userDrawn="1"/>
          </p:nvSpPr>
          <p:spPr>
            <a:xfrm>
              <a:off x="-3319415" y="2420262"/>
              <a:ext cx="2949220" cy="180000"/>
            </a:xfrm>
            <a:prstGeom prst="rect">
              <a:avLst/>
            </a:prstGeom>
            <a:noFill/>
            <a:ln w="25400" cap="flat" cmpd="sng" algn="ctr">
              <a:noFill/>
              <a:prstDash val="solid"/>
            </a:ln>
            <a:effectLst/>
          </p:spPr>
          <p:txBody>
            <a:bodyPr lIns="0" tIns="0" rIns="0" bIns="0" rtlCol="0" anchor="ctr"/>
            <a:lstStyle/>
            <a:p>
              <a:pPr marL="0" marR="0" lvl="2" indent="0" algn="l" defTabSz="719138" rtl="0" eaLnBrk="1" fontAlgn="auto" latinLnBrk="0" hangingPunct="1">
                <a:lnSpc>
                  <a:spcPct val="100000"/>
                </a:lnSpc>
                <a:spcBef>
                  <a:spcPts val="300"/>
                </a:spcBef>
                <a:spcAft>
                  <a:spcPts val="600"/>
                </a:spcAft>
                <a:buClr>
                  <a:srgbClr val="0070C0"/>
                </a:buClr>
                <a:buSzPct val="85000"/>
                <a:buFontTx/>
                <a:buNone/>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Default text</a:t>
              </a:r>
            </a:p>
          </p:txBody>
        </p:sp>
        <p:sp>
          <p:nvSpPr>
            <p:cNvPr id="297" name="Ovaal 296">
              <a:extLst>
                <a:ext uri="{FF2B5EF4-FFF2-40B4-BE49-F238E27FC236}">
                  <a16:creationId xmlns:a16="http://schemas.microsoft.com/office/drawing/2014/main" id="{13431989-3E53-4BE1-B969-8E8D32DB4854}"/>
                </a:ext>
              </a:extLst>
            </p:cNvPr>
            <p:cNvSpPr/>
            <p:nvPr userDrawn="1"/>
          </p:nvSpPr>
          <p:spPr>
            <a:xfrm>
              <a:off x="-3604183" y="2711336"/>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4</a:t>
              </a:r>
            </a:p>
          </p:txBody>
        </p:sp>
        <p:sp>
          <p:nvSpPr>
            <p:cNvPr id="298" name="Rechthoek 297">
              <a:extLst>
                <a:ext uri="{FF2B5EF4-FFF2-40B4-BE49-F238E27FC236}">
                  <a16:creationId xmlns:a16="http://schemas.microsoft.com/office/drawing/2014/main" id="{811FC2EA-5D4B-47AC-AAB5-0EA6BF3FD76B}"/>
                </a:ext>
              </a:extLst>
            </p:cNvPr>
            <p:cNvSpPr/>
            <p:nvPr userDrawn="1"/>
          </p:nvSpPr>
          <p:spPr>
            <a:xfrm>
              <a:off x="-3319415" y="2711651"/>
              <a:ext cx="2949220" cy="180000"/>
            </a:xfrm>
            <a:prstGeom prst="rect">
              <a:avLst/>
            </a:prstGeom>
            <a:noFill/>
            <a:ln w="25400" cap="flat" cmpd="sng" algn="ctr">
              <a:noFill/>
              <a:prstDash val="solid"/>
            </a:ln>
            <a:effectLst/>
          </p:spPr>
          <p:txBody>
            <a:bodyPr lIns="0" tIns="0" rIns="0" bIns="0" rtlCol="0" anchor="ctr"/>
            <a:lstStyle/>
            <a:p>
              <a:pPr marL="0" marR="0" lvl="3" indent="0" algn="l" defTabSz="719138" rtl="0" eaLnBrk="1" fontAlgn="auto" latinLnBrk="0" hangingPunct="1">
                <a:lnSpc>
                  <a:spcPct val="100000"/>
                </a:lnSpc>
                <a:spcBef>
                  <a:spcPts val="300"/>
                </a:spcBef>
                <a:spcAft>
                  <a:spcPts val="1200"/>
                </a:spcAft>
                <a:buClrTx/>
                <a:buSzTx/>
                <a:buFontTx/>
                <a:buNone/>
                <a:tabLst/>
                <a:defRPr/>
              </a:pPr>
              <a:r>
                <a:rPr kumimoji="0" lang="en-GB" sz="1400" b="1" i="0" u="none" strike="noStrike" kern="1200" cap="all" spc="30" normalizeH="0" baseline="0" noProof="0">
                  <a:ln>
                    <a:noFill/>
                  </a:ln>
                  <a:solidFill>
                    <a:srgbClr val="71A4C3"/>
                  </a:solidFill>
                  <a:effectLst/>
                  <a:uLnTx/>
                  <a:uFillTx/>
                  <a:latin typeface="Segoe UI"/>
                  <a:ea typeface="+mn-ea"/>
                  <a:cs typeface="Calibri" panose="020F0502020204030204" pitchFamily="34" charset="0"/>
                </a:rPr>
                <a:t>header</a:t>
              </a:r>
            </a:p>
          </p:txBody>
        </p:sp>
        <p:sp>
          <p:nvSpPr>
            <p:cNvPr id="299" name="Ovaal 298">
              <a:extLst>
                <a:ext uri="{FF2B5EF4-FFF2-40B4-BE49-F238E27FC236}">
                  <a16:creationId xmlns:a16="http://schemas.microsoft.com/office/drawing/2014/main" id="{39BCF293-54CF-4354-BD0A-0890E4ACF3D9}"/>
                </a:ext>
              </a:extLst>
            </p:cNvPr>
            <p:cNvSpPr/>
            <p:nvPr userDrawn="1"/>
          </p:nvSpPr>
          <p:spPr>
            <a:xfrm>
              <a:off x="-3604183" y="3002620"/>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5</a:t>
              </a:r>
            </a:p>
          </p:txBody>
        </p:sp>
        <p:sp>
          <p:nvSpPr>
            <p:cNvPr id="300" name="Rechthoek 299">
              <a:extLst>
                <a:ext uri="{FF2B5EF4-FFF2-40B4-BE49-F238E27FC236}">
                  <a16:creationId xmlns:a16="http://schemas.microsoft.com/office/drawing/2014/main" id="{41AE0488-EC18-43C8-B2C7-26ECA0A3C9A0}"/>
                </a:ext>
              </a:extLst>
            </p:cNvPr>
            <p:cNvSpPr/>
            <p:nvPr userDrawn="1"/>
          </p:nvSpPr>
          <p:spPr>
            <a:xfrm>
              <a:off x="-3319415" y="3003040"/>
              <a:ext cx="2949220" cy="180000"/>
            </a:xfrm>
            <a:prstGeom prst="rect">
              <a:avLst/>
            </a:prstGeom>
            <a:noFill/>
            <a:ln w="25400" cap="flat" cmpd="sng" algn="ctr">
              <a:noFill/>
              <a:prstDash val="solid"/>
            </a:ln>
            <a:effectLst/>
          </p:spPr>
          <p:txBody>
            <a:bodyPr lIns="0" tIns="0" rIns="0" bIns="0" rtlCol="0" anchor="ctr"/>
            <a:lstStyle/>
            <a:p>
              <a:pPr marL="182563" marR="0" lvl="4" indent="-182563" algn="l" defTabSz="719138" rtl="0" eaLnBrk="1" fontAlgn="auto" latinLnBrk="0" hangingPunct="1">
                <a:lnSpc>
                  <a:spcPct val="100000"/>
                </a:lnSpc>
                <a:spcBef>
                  <a:spcPts val="300"/>
                </a:spcBef>
                <a:spcAft>
                  <a:spcPts val="600"/>
                </a:spcAft>
                <a:buClr>
                  <a:prstClr val="black"/>
                </a:buClr>
                <a:buSzTx/>
                <a:buFont typeface="+mj-lt"/>
                <a:buAutoNum type="arabicPeriod"/>
                <a:tabLst>
                  <a:tab pos="274638" algn="l"/>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Numerical bullet</a:t>
              </a:r>
            </a:p>
          </p:txBody>
        </p:sp>
        <p:sp>
          <p:nvSpPr>
            <p:cNvPr id="301" name="Ovaal 300">
              <a:extLst>
                <a:ext uri="{FF2B5EF4-FFF2-40B4-BE49-F238E27FC236}">
                  <a16:creationId xmlns:a16="http://schemas.microsoft.com/office/drawing/2014/main" id="{6A261A77-71A7-4D10-9DA1-7E6289AC83A6}"/>
                </a:ext>
              </a:extLst>
            </p:cNvPr>
            <p:cNvSpPr/>
            <p:nvPr userDrawn="1"/>
          </p:nvSpPr>
          <p:spPr>
            <a:xfrm>
              <a:off x="-3604183" y="329390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6</a:t>
              </a:r>
            </a:p>
          </p:txBody>
        </p:sp>
        <p:sp>
          <p:nvSpPr>
            <p:cNvPr id="302" name="Rechthoek 301">
              <a:extLst>
                <a:ext uri="{FF2B5EF4-FFF2-40B4-BE49-F238E27FC236}">
                  <a16:creationId xmlns:a16="http://schemas.microsoft.com/office/drawing/2014/main" id="{4B802334-1023-420C-9F6B-8E19447F4F25}"/>
                </a:ext>
              </a:extLst>
            </p:cNvPr>
            <p:cNvSpPr/>
            <p:nvPr userDrawn="1"/>
          </p:nvSpPr>
          <p:spPr>
            <a:xfrm>
              <a:off x="-3319415" y="3585818"/>
              <a:ext cx="2949220" cy="180000"/>
            </a:xfrm>
            <a:prstGeom prst="rect">
              <a:avLst/>
            </a:prstGeom>
            <a:noFill/>
            <a:ln w="25400" cap="flat" cmpd="sng" algn="ctr">
              <a:noFill/>
              <a:prstDash val="solid"/>
            </a:ln>
            <a:effectLst/>
          </p:spPr>
          <p:txBody>
            <a:bodyPr lIns="0" tIns="0" rIns="0" bIns="0" rtlCol="0" anchor="ctr"/>
            <a:lstStyle/>
            <a:p>
              <a:pPr marL="360363" marR="0" lvl="6" indent="-180975" algn="l" defTabSz="914400" rtl="0" eaLnBrk="1" fontAlgn="auto" latinLnBrk="0" hangingPunct="1">
                <a:lnSpc>
                  <a:spcPct val="100000"/>
                </a:lnSpc>
                <a:spcBef>
                  <a:spcPts val="300"/>
                </a:spcBef>
                <a:spcAft>
                  <a:spcPts val="600"/>
                </a:spcAft>
                <a:buClrTx/>
                <a:buSzTx/>
                <a:buFontTx/>
                <a:buBlip>
                  <a:blip r:embed="rId4">
                    <a:extLst>
                      <a:ext uri="{96DAC541-7B7A-43D3-8B79-37D633B846F1}">
                        <asvg:svgBlip xmlns:asvg="http://schemas.microsoft.com/office/drawing/2016/SVG/main" r:embed="rId5"/>
                      </a:ext>
                    </a:extLst>
                  </a:blip>
                </a:buBlip>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Sub-bullet</a:t>
              </a:r>
            </a:p>
          </p:txBody>
        </p:sp>
        <p:sp>
          <p:nvSpPr>
            <p:cNvPr id="303" name="Ovaal 302">
              <a:extLst>
                <a:ext uri="{FF2B5EF4-FFF2-40B4-BE49-F238E27FC236}">
                  <a16:creationId xmlns:a16="http://schemas.microsoft.com/office/drawing/2014/main" id="{4F85097C-5067-4653-961A-228DBD4C12E5}"/>
                </a:ext>
              </a:extLst>
            </p:cNvPr>
            <p:cNvSpPr/>
            <p:nvPr userDrawn="1"/>
          </p:nvSpPr>
          <p:spPr>
            <a:xfrm>
              <a:off x="-3604183" y="358518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7</a:t>
              </a:r>
            </a:p>
          </p:txBody>
        </p:sp>
        <p:sp>
          <p:nvSpPr>
            <p:cNvPr id="304" name="Rechthoek 303">
              <a:extLst>
                <a:ext uri="{FF2B5EF4-FFF2-40B4-BE49-F238E27FC236}">
                  <a16:creationId xmlns:a16="http://schemas.microsoft.com/office/drawing/2014/main" id="{701657CF-5F8F-4818-81FA-C4614976439D}"/>
                </a:ext>
              </a:extLst>
            </p:cNvPr>
            <p:cNvSpPr/>
            <p:nvPr userDrawn="1"/>
          </p:nvSpPr>
          <p:spPr>
            <a:xfrm>
              <a:off x="-3325830" y="3877207"/>
              <a:ext cx="2949220" cy="180000"/>
            </a:xfrm>
            <a:prstGeom prst="rect">
              <a:avLst/>
            </a:prstGeom>
            <a:noFill/>
            <a:ln w="25400" cap="flat" cmpd="sng" algn="ctr">
              <a:noFill/>
              <a:prstDash val="solid"/>
            </a:ln>
            <a:effectLst/>
          </p:spPr>
          <p:txBody>
            <a:bodyPr lIns="0" tIns="0" rIns="0" bIns="0" rtlCol="0" anchor="ctr"/>
            <a:lstStyle/>
            <a:p>
              <a:pPr marL="0" marR="0" lvl="7" indent="0" algn="l" defTabSz="914400" rtl="0" eaLnBrk="1" fontAlgn="auto" latinLnBrk="0" hangingPunct="1">
                <a:lnSpc>
                  <a:spcPct val="90000"/>
                </a:lnSpc>
                <a:spcBef>
                  <a:spcPts val="300"/>
                </a:spcBef>
                <a:spcAft>
                  <a:spcPts val="600"/>
                </a:spcAft>
                <a:buClrTx/>
                <a:buSzTx/>
                <a:buFontTx/>
                <a:buNone/>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Default text</a:t>
              </a:r>
            </a:p>
          </p:txBody>
        </p:sp>
        <p:sp>
          <p:nvSpPr>
            <p:cNvPr id="305" name="Ovaal 304">
              <a:extLst>
                <a:ext uri="{FF2B5EF4-FFF2-40B4-BE49-F238E27FC236}">
                  <a16:creationId xmlns:a16="http://schemas.microsoft.com/office/drawing/2014/main" id="{246D7762-B366-4E7E-ACDF-2505FA1626F0}"/>
                </a:ext>
              </a:extLst>
            </p:cNvPr>
            <p:cNvSpPr/>
            <p:nvPr userDrawn="1"/>
          </p:nvSpPr>
          <p:spPr>
            <a:xfrm>
              <a:off x="-3604183" y="387647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8</a:t>
              </a:r>
            </a:p>
          </p:txBody>
        </p:sp>
        <p:sp>
          <p:nvSpPr>
            <p:cNvPr id="306" name="Rechthoek 305">
              <a:extLst>
                <a:ext uri="{FF2B5EF4-FFF2-40B4-BE49-F238E27FC236}">
                  <a16:creationId xmlns:a16="http://schemas.microsoft.com/office/drawing/2014/main" id="{E0E4DFBD-F6C1-4C62-B052-D385582AF181}"/>
                </a:ext>
              </a:extLst>
            </p:cNvPr>
            <p:cNvSpPr/>
            <p:nvPr userDrawn="1"/>
          </p:nvSpPr>
          <p:spPr>
            <a:xfrm>
              <a:off x="-3319415" y="4168594"/>
              <a:ext cx="2949220" cy="180000"/>
            </a:xfrm>
            <a:prstGeom prst="rect">
              <a:avLst/>
            </a:prstGeom>
            <a:noFill/>
            <a:ln w="25400" cap="flat" cmpd="sng" algn="ctr">
              <a:noFill/>
              <a:prstDash val="solid"/>
            </a:ln>
            <a:effectLst/>
          </p:spPr>
          <p:txBody>
            <a:bodyPr lIns="0" tIns="0" rIns="0" bIns="0" rtlCol="0" anchor="ctr"/>
            <a:lstStyle/>
            <a:p>
              <a:pPr marL="0" marR="0" lvl="8" indent="0" algn="l" defTabSz="914400" rtl="0" eaLnBrk="1" fontAlgn="auto" latinLnBrk="0" hangingPunct="1">
                <a:lnSpc>
                  <a:spcPct val="100000"/>
                </a:lnSpc>
                <a:spcBef>
                  <a:spcPts val="300"/>
                </a:spcBef>
                <a:spcAft>
                  <a:spcPts val="1200"/>
                </a:spcAft>
                <a:buClrTx/>
                <a:buSzTx/>
                <a:buFontTx/>
                <a:buNone/>
                <a:tabLst/>
                <a:defRPr/>
              </a:pPr>
              <a:r>
                <a:rPr kumimoji="0" lang="en-GB" sz="1400" b="1" i="0" u="none" strike="noStrike" kern="1200" cap="all" spc="0" normalizeH="0" baseline="0" noProof="0">
                  <a:ln>
                    <a:noFill/>
                  </a:ln>
                  <a:solidFill>
                    <a:srgbClr val="71A4C3"/>
                  </a:solidFill>
                  <a:effectLst/>
                  <a:uLnTx/>
                  <a:uFillTx/>
                  <a:latin typeface="Segoe UI"/>
                  <a:ea typeface="+mn-ea"/>
                  <a:cs typeface="+mn-cs"/>
                </a:rPr>
                <a:t>header</a:t>
              </a:r>
            </a:p>
          </p:txBody>
        </p:sp>
        <p:sp>
          <p:nvSpPr>
            <p:cNvPr id="307" name="Ovaal 306">
              <a:extLst>
                <a:ext uri="{FF2B5EF4-FFF2-40B4-BE49-F238E27FC236}">
                  <a16:creationId xmlns:a16="http://schemas.microsoft.com/office/drawing/2014/main" id="{3BAE3230-3BCC-488D-970A-6BED10998DA4}"/>
                </a:ext>
              </a:extLst>
            </p:cNvPr>
            <p:cNvSpPr/>
            <p:nvPr userDrawn="1"/>
          </p:nvSpPr>
          <p:spPr>
            <a:xfrm>
              <a:off x="-3604183" y="416859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9</a:t>
              </a:r>
            </a:p>
          </p:txBody>
        </p:sp>
        <p:sp>
          <p:nvSpPr>
            <p:cNvPr id="308" name="Rechthoek 307">
              <a:extLst>
                <a:ext uri="{FF2B5EF4-FFF2-40B4-BE49-F238E27FC236}">
                  <a16:creationId xmlns:a16="http://schemas.microsoft.com/office/drawing/2014/main" id="{D4DC38FB-D9AC-4228-8353-D9B068ECDF62}"/>
                </a:ext>
              </a:extLst>
            </p:cNvPr>
            <p:cNvSpPr/>
            <p:nvPr userDrawn="1"/>
          </p:nvSpPr>
          <p:spPr>
            <a:xfrm>
              <a:off x="-3319415" y="3294429"/>
              <a:ext cx="2949220" cy="180000"/>
            </a:xfrm>
            <a:prstGeom prst="rect">
              <a:avLst/>
            </a:prstGeom>
            <a:noFill/>
            <a:ln w="25400" cap="flat" cmpd="sng" algn="ctr">
              <a:noFill/>
              <a:prstDash val="solid"/>
            </a:ln>
            <a:effectLst/>
          </p:spPr>
          <p:txBody>
            <a:bodyPr lIns="0" tIns="0" rIns="0" bIns="0" rtlCol="0" anchor="ctr"/>
            <a:lstStyle/>
            <a:p>
              <a:pPr marL="179388" marR="0" lvl="5" indent="-179388" algn="l" defTabSz="914400" rtl="0" eaLnBrk="1" fontAlgn="auto" latinLnBrk="0" hangingPunct="1">
                <a:lnSpc>
                  <a:spcPct val="100000"/>
                </a:lnSpc>
                <a:spcBef>
                  <a:spcPts val="300"/>
                </a:spcBef>
                <a:spcAft>
                  <a:spcPts val="600"/>
                </a:spcAft>
                <a:buClrTx/>
                <a:buSzTx/>
                <a:buFontTx/>
                <a:buBlip>
                  <a:blip r:embed="rId2">
                    <a:extLst>
                      <a:ext uri="{96DAC541-7B7A-43D3-8B79-37D633B846F1}">
                        <asvg:svgBlip xmlns:asvg="http://schemas.microsoft.com/office/drawing/2016/SVG/main" r:embed="rId3"/>
                      </a:ext>
                    </a:extLst>
                  </a:blip>
                </a:buBlip>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Bullet</a:t>
              </a:r>
            </a:p>
          </p:txBody>
        </p:sp>
        <p:sp>
          <p:nvSpPr>
            <p:cNvPr id="309" name="Rechthoek 308">
              <a:extLst>
                <a:ext uri="{FF2B5EF4-FFF2-40B4-BE49-F238E27FC236}">
                  <a16:creationId xmlns:a16="http://schemas.microsoft.com/office/drawing/2014/main" id="{0F6D8325-5C88-4FF7-9682-BDFD95BB7E39}"/>
                </a:ext>
              </a:extLst>
            </p:cNvPr>
            <p:cNvSpPr/>
            <p:nvPr userDrawn="1"/>
          </p:nvSpPr>
          <p:spPr>
            <a:xfrm>
              <a:off x="-3786437" y="4531349"/>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1200" b="1" cap="all" baseline="0" noProof="0">
                  <a:solidFill>
                    <a:srgbClr val="211F26"/>
                  </a:solidFill>
                  <a:latin typeface="Calibri" panose="020F0502020204030204" pitchFamily="34" charset="0"/>
                  <a:cs typeface="Calibri" panose="020F0502020204030204" pitchFamily="34" charset="0"/>
                </a:rPr>
                <a:t>Want to know more?</a:t>
              </a:r>
              <a:br>
                <a:rPr lang="en-GB" sz="1200" cap="all"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Go to the instruction slide </a:t>
              </a:r>
              <a:r>
                <a:rPr lang="en-GB" sz="1200" b="1" cap="none" baseline="0" noProof="0">
                  <a:solidFill>
                    <a:srgbClr val="211F26"/>
                  </a:solidFill>
                  <a:latin typeface="Calibri" panose="020F0502020204030204" pitchFamily="34" charset="0"/>
                  <a:cs typeface="Calibri" panose="020F0502020204030204" pitchFamily="34" charset="0"/>
                </a:rPr>
                <a:t>‘VIDEO INSTRUCTIONS’</a:t>
              </a:r>
              <a:r>
                <a:rPr lang="en-GB" sz="1200" cap="none" baseline="0" noProof="0">
                  <a:solidFill>
                    <a:srgbClr val="211F26"/>
                  </a:solidFill>
                  <a:latin typeface="Calibri" panose="020F0502020204030204" pitchFamily="34" charset="0"/>
                  <a:cs typeface="Calibri" panose="020F0502020204030204" pitchFamily="34" charset="0"/>
                </a:rPr>
                <a:t>.</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You’ll find it at the beginning of the presentation</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or insert it via </a:t>
              </a:r>
              <a:r>
                <a:rPr lang="en-GB" sz="1200" i="1" cap="none" baseline="0" noProof="0">
                  <a:solidFill>
                    <a:srgbClr val="211F26"/>
                  </a:solidFill>
                  <a:latin typeface="Calibri" panose="020F0502020204030204" pitchFamily="34" charset="0"/>
                  <a:cs typeface="Calibri" panose="020F0502020204030204" pitchFamily="34" charset="0"/>
                </a:rPr>
                <a:t>‘Home’</a:t>
              </a:r>
              <a:r>
                <a:rPr lang="en-GB" sz="1200" cap="none" baseline="0" noProof="0">
                  <a:solidFill>
                    <a:srgbClr val="211F26"/>
                  </a:solidFill>
                  <a:latin typeface="Calibri" panose="020F0502020204030204" pitchFamily="34" charset="0"/>
                  <a:cs typeface="Calibri" panose="020F0502020204030204" pitchFamily="34" charset="0"/>
                </a:rPr>
                <a:t> &gt; </a:t>
              </a:r>
              <a:r>
                <a:rPr lang="en-GB" sz="1200" i="1" cap="none" baseline="0" noProof="0">
                  <a:solidFill>
                    <a:srgbClr val="211F26"/>
                  </a:solidFill>
                  <a:latin typeface="Calibri" panose="020F0502020204030204" pitchFamily="34" charset="0"/>
                  <a:cs typeface="Calibri" panose="020F0502020204030204" pitchFamily="34" charset="0"/>
                </a:rPr>
                <a:t>‘New Slide’.</a:t>
              </a:r>
            </a:p>
          </p:txBody>
        </p:sp>
        <p:grpSp>
          <p:nvGrpSpPr>
            <p:cNvPr id="310" name="ICOON_info">
              <a:extLst>
                <a:ext uri="{FF2B5EF4-FFF2-40B4-BE49-F238E27FC236}">
                  <a16:creationId xmlns:a16="http://schemas.microsoft.com/office/drawing/2014/main" id="{4679FB23-F982-4500-B428-230D1E11EE21}"/>
                </a:ext>
              </a:extLst>
            </p:cNvPr>
            <p:cNvGrpSpPr/>
            <p:nvPr userDrawn="1"/>
          </p:nvGrpSpPr>
          <p:grpSpPr>
            <a:xfrm>
              <a:off x="-376736" y="4400186"/>
              <a:ext cx="283685" cy="283685"/>
              <a:chOff x="-510741" y="5913713"/>
              <a:chExt cx="267555" cy="267555"/>
            </a:xfrm>
          </p:grpSpPr>
          <p:sp>
            <p:nvSpPr>
              <p:cNvPr id="352" name="Ovaal 351">
                <a:extLst>
                  <a:ext uri="{FF2B5EF4-FFF2-40B4-BE49-F238E27FC236}">
                    <a16:creationId xmlns:a16="http://schemas.microsoft.com/office/drawing/2014/main" id="{C0525B9E-4AE0-4E34-B033-C5017FBF3BFF}"/>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353" name="Graphic 163" descr="Informatie">
                <a:extLst>
                  <a:ext uri="{FF2B5EF4-FFF2-40B4-BE49-F238E27FC236}">
                    <a16:creationId xmlns:a16="http://schemas.microsoft.com/office/drawing/2014/main" id="{10F70F1D-4E91-40ED-A569-FAE5385695C7}"/>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en-GB" sz="2000" noProof="0">
                  <a:solidFill>
                    <a:srgbClr val="211F26"/>
                  </a:solidFill>
                  <a:latin typeface="Calibri" panose="020F0502020204030204" pitchFamily="34" charset="0"/>
                  <a:cs typeface="Calibri" panose="020F0502020204030204" pitchFamily="34" charset="0"/>
                </a:endParaRPr>
              </a:p>
            </p:txBody>
          </p:sp>
        </p:grpSp>
        <p:grpSp>
          <p:nvGrpSpPr>
            <p:cNvPr id="311" name="VOORBEELD">
              <a:extLst>
                <a:ext uri="{FF2B5EF4-FFF2-40B4-BE49-F238E27FC236}">
                  <a16:creationId xmlns:a16="http://schemas.microsoft.com/office/drawing/2014/main" id="{5A8C3A4D-E31D-481C-AEAA-3D501093A5CF}"/>
                </a:ext>
              </a:extLst>
            </p:cNvPr>
            <p:cNvGrpSpPr/>
            <p:nvPr userDrawn="1"/>
          </p:nvGrpSpPr>
          <p:grpSpPr>
            <a:xfrm>
              <a:off x="-3605171" y="458674"/>
              <a:ext cx="3234311" cy="558875"/>
              <a:chOff x="-3605171" y="458674"/>
              <a:chExt cx="3234311" cy="558875"/>
            </a:xfrm>
          </p:grpSpPr>
          <p:sp>
            <p:nvSpPr>
              <p:cNvPr id="312" name="Rechthoek 311">
                <a:extLst>
                  <a:ext uri="{FF2B5EF4-FFF2-40B4-BE49-F238E27FC236}">
                    <a16:creationId xmlns:a16="http://schemas.microsoft.com/office/drawing/2014/main" id="{59AEF48A-393B-40F5-B3FA-49F1C048121F}"/>
                  </a:ext>
                </a:extLst>
              </p:cNvPr>
              <p:cNvSpPr/>
              <p:nvPr userDrawn="1"/>
            </p:nvSpPr>
            <p:spPr>
              <a:xfrm>
                <a:off x="-3604183" y="458674"/>
                <a:ext cx="393459" cy="184058"/>
              </a:xfrm>
              <a:prstGeom prst="rect">
                <a:avLst/>
              </a:prstGeom>
              <a:solidFill>
                <a:srgbClr val="F8F8F8"/>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en-GB" sz="900" b="1" noProof="0">
                    <a:solidFill>
                      <a:srgbClr val="211F26"/>
                    </a:solidFill>
                    <a:latin typeface="Calibri" panose="020F0502020204030204" pitchFamily="34" charset="0"/>
                    <a:cs typeface="Calibri" panose="020F0502020204030204" pitchFamily="34" charset="0"/>
                  </a:rPr>
                  <a:t>Home</a:t>
                </a:r>
              </a:p>
            </p:txBody>
          </p:sp>
          <p:sp>
            <p:nvSpPr>
              <p:cNvPr id="313" name="Rechthoek 312">
                <a:extLst>
                  <a:ext uri="{FF2B5EF4-FFF2-40B4-BE49-F238E27FC236}">
                    <a16:creationId xmlns:a16="http://schemas.microsoft.com/office/drawing/2014/main" id="{F2E7EB9D-2C1C-4172-99B1-A8DBBE552F86}"/>
                  </a:ext>
                </a:extLst>
              </p:cNvPr>
              <p:cNvSpPr/>
              <p:nvPr userDrawn="1"/>
            </p:nvSpPr>
            <p:spPr>
              <a:xfrm>
                <a:off x="-3599184" y="621345"/>
                <a:ext cx="383782"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nvGrpSpPr>
              <p:cNvPr id="314" name="Groep 313">
                <a:extLst>
                  <a:ext uri="{FF2B5EF4-FFF2-40B4-BE49-F238E27FC236}">
                    <a16:creationId xmlns:a16="http://schemas.microsoft.com/office/drawing/2014/main" id="{31E55E62-4C36-416B-BC0F-E246D36FC46E}"/>
                  </a:ext>
                </a:extLst>
              </p:cNvPr>
              <p:cNvGrpSpPr/>
              <p:nvPr userDrawn="1"/>
            </p:nvGrpSpPr>
            <p:grpSpPr>
              <a:xfrm>
                <a:off x="-3386247" y="830871"/>
                <a:ext cx="139423" cy="109566"/>
                <a:chOff x="-2866744" y="827071"/>
                <a:chExt cx="168701" cy="132575"/>
              </a:xfrm>
            </p:grpSpPr>
            <p:grpSp>
              <p:nvGrpSpPr>
                <p:cNvPr id="345" name="Groep 344">
                  <a:extLst>
                    <a:ext uri="{FF2B5EF4-FFF2-40B4-BE49-F238E27FC236}">
                      <a16:creationId xmlns:a16="http://schemas.microsoft.com/office/drawing/2014/main" id="{40C1F36F-D7B8-4465-8F47-19AB4AE16109}"/>
                    </a:ext>
                  </a:extLst>
                </p:cNvPr>
                <p:cNvGrpSpPr/>
                <p:nvPr userDrawn="1"/>
              </p:nvGrpSpPr>
              <p:grpSpPr>
                <a:xfrm>
                  <a:off x="-2866744" y="827071"/>
                  <a:ext cx="168701" cy="132575"/>
                  <a:chOff x="-2866744" y="827071"/>
                  <a:chExt cx="168701" cy="132575"/>
                </a:xfrm>
              </p:grpSpPr>
              <p:cxnSp>
                <p:nvCxnSpPr>
                  <p:cNvPr id="347" name="Rechte verbindingslijn 346">
                    <a:extLst>
                      <a:ext uri="{FF2B5EF4-FFF2-40B4-BE49-F238E27FC236}">
                        <a16:creationId xmlns:a16="http://schemas.microsoft.com/office/drawing/2014/main" id="{ACF3C2DC-A1D0-4F6F-A84A-6EF30C5C22BC}"/>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348" name="Rechte verbindingslijn 347">
                    <a:extLst>
                      <a:ext uri="{FF2B5EF4-FFF2-40B4-BE49-F238E27FC236}">
                        <a16:creationId xmlns:a16="http://schemas.microsoft.com/office/drawing/2014/main" id="{35CC0909-80C3-4577-AA26-A849EBF05D78}"/>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349" name="Rechte verbindingslijn 348">
                    <a:extLst>
                      <a:ext uri="{FF2B5EF4-FFF2-40B4-BE49-F238E27FC236}">
                        <a16:creationId xmlns:a16="http://schemas.microsoft.com/office/drawing/2014/main" id="{B736FBFA-9016-409B-91F0-70ADB6B2D0DA}"/>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350" name="Rechte verbindingslijn 349">
                    <a:extLst>
                      <a:ext uri="{FF2B5EF4-FFF2-40B4-BE49-F238E27FC236}">
                        <a16:creationId xmlns:a16="http://schemas.microsoft.com/office/drawing/2014/main" id="{295E3362-FE0F-4576-8CCC-06C23F4C4C18}"/>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351" name="Rechte verbindingslijn 350">
                    <a:extLst>
                      <a:ext uri="{FF2B5EF4-FFF2-40B4-BE49-F238E27FC236}">
                        <a16:creationId xmlns:a16="http://schemas.microsoft.com/office/drawing/2014/main" id="{30BE264B-FD3F-42F3-8E85-28462FA8666C}"/>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346" name="Pijl: rechts 345">
                  <a:extLst>
                    <a:ext uri="{FF2B5EF4-FFF2-40B4-BE49-F238E27FC236}">
                      <a16:creationId xmlns:a16="http://schemas.microsoft.com/office/drawing/2014/main" id="{22311681-487C-4B6E-9E1C-951757B61283}"/>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315" name="Groep 314">
                <a:extLst>
                  <a:ext uri="{FF2B5EF4-FFF2-40B4-BE49-F238E27FC236}">
                    <a16:creationId xmlns:a16="http://schemas.microsoft.com/office/drawing/2014/main" id="{6D95D758-6202-4279-B525-0244141EC511}"/>
                  </a:ext>
                </a:extLst>
              </p:cNvPr>
              <p:cNvGrpSpPr/>
              <p:nvPr userDrawn="1"/>
            </p:nvGrpSpPr>
            <p:grpSpPr>
              <a:xfrm>
                <a:off x="-3605171" y="830871"/>
                <a:ext cx="139423" cy="109566"/>
                <a:chOff x="-2866744" y="518074"/>
                <a:chExt cx="168701" cy="132575"/>
              </a:xfrm>
            </p:grpSpPr>
            <p:grpSp>
              <p:nvGrpSpPr>
                <p:cNvPr id="338" name="Groep 337">
                  <a:extLst>
                    <a:ext uri="{FF2B5EF4-FFF2-40B4-BE49-F238E27FC236}">
                      <a16:creationId xmlns:a16="http://schemas.microsoft.com/office/drawing/2014/main" id="{AA8310E6-6E41-4F73-9C3E-0A237C1EAC88}"/>
                    </a:ext>
                  </a:extLst>
                </p:cNvPr>
                <p:cNvGrpSpPr/>
                <p:nvPr userDrawn="1"/>
              </p:nvGrpSpPr>
              <p:grpSpPr>
                <a:xfrm>
                  <a:off x="-2866744" y="518074"/>
                  <a:ext cx="168701" cy="132575"/>
                  <a:chOff x="-2866744" y="518074"/>
                  <a:chExt cx="168701" cy="132575"/>
                </a:xfrm>
              </p:grpSpPr>
              <p:cxnSp>
                <p:nvCxnSpPr>
                  <p:cNvPr id="340" name="Rechte verbindingslijn 339">
                    <a:extLst>
                      <a:ext uri="{FF2B5EF4-FFF2-40B4-BE49-F238E27FC236}">
                        <a16:creationId xmlns:a16="http://schemas.microsoft.com/office/drawing/2014/main" id="{062025FF-6F3A-43F9-A6F1-C2B71DA96370}"/>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341" name="Rechte verbindingslijn 340">
                    <a:extLst>
                      <a:ext uri="{FF2B5EF4-FFF2-40B4-BE49-F238E27FC236}">
                        <a16:creationId xmlns:a16="http://schemas.microsoft.com/office/drawing/2014/main" id="{9BEE9368-9080-4797-B5E7-08C1C1779CA6}"/>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342" name="Rechte verbindingslijn 341">
                    <a:extLst>
                      <a:ext uri="{FF2B5EF4-FFF2-40B4-BE49-F238E27FC236}">
                        <a16:creationId xmlns:a16="http://schemas.microsoft.com/office/drawing/2014/main" id="{5904193B-7FCE-40FE-BD22-BB2F060AB538}"/>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343" name="Rechte verbindingslijn 342">
                    <a:extLst>
                      <a:ext uri="{FF2B5EF4-FFF2-40B4-BE49-F238E27FC236}">
                        <a16:creationId xmlns:a16="http://schemas.microsoft.com/office/drawing/2014/main" id="{E05F3E29-6B94-4389-8EF6-8D1B9718759D}"/>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344" name="Rechte verbindingslijn 343">
                    <a:extLst>
                      <a:ext uri="{FF2B5EF4-FFF2-40B4-BE49-F238E27FC236}">
                        <a16:creationId xmlns:a16="http://schemas.microsoft.com/office/drawing/2014/main" id="{93269017-6A4D-4BA8-AAF6-884E4E42FE6B}"/>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339" name="Pijl: rechts 338">
                  <a:extLst>
                    <a:ext uri="{FF2B5EF4-FFF2-40B4-BE49-F238E27FC236}">
                      <a16:creationId xmlns:a16="http://schemas.microsoft.com/office/drawing/2014/main" id="{88B06ABB-51C1-4E3A-831A-E13E52E028BF}"/>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cxnSp>
            <p:nvCxnSpPr>
              <p:cNvPr id="316" name="Rechte verbindingslijn 315">
                <a:extLst>
                  <a:ext uri="{FF2B5EF4-FFF2-40B4-BE49-F238E27FC236}">
                    <a16:creationId xmlns:a16="http://schemas.microsoft.com/office/drawing/2014/main" id="{C4737387-E34B-40E9-BECE-80180E61AF14}"/>
                  </a:ext>
                </a:extLst>
              </p:cNvPr>
              <p:cNvCxnSpPr>
                <a:cxnSpLocks/>
              </p:cNvCxnSpPr>
              <p:nvPr userDrawn="1"/>
            </p:nvCxnSpPr>
            <p:spPr>
              <a:xfrm flipV="1">
                <a:off x="-3459956" y="588169"/>
                <a:ext cx="547687" cy="219076"/>
              </a:xfrm>
              <a:prstGeom prst="line">
                <a:avLst/>
              </a:prstGeom>
              <a:noFill/>
              <a:ln w="19050" cap="rnd" cmpd="sng" algn="ctr">
                <a:solidFill>
                  <a:schemeClr val="accent1"/>
                </a:solidFill>
                <a:prstDash val="solid"/>
                <a:headEnd type="oval"/>
              </a:ln>
              <a:effectLst/>
            </p:spPr>
          </p:cxnSp>
          <p:cxnSp>
            <p:nvCxnSpPr>
              <p:cNvPr id="317" name="Rechte verbindingslijn 316">
                <a:extLst>
                  <a:ext uri="{FF2B5EF4-FFF2-40B4-BE49-F238E27FC236}">
                    <a16:creationId xmlns:a16="http://schemas.microsoft.com/office/drawing/2014/main" id="{C79782F3-30F7-4C4F-9A6D-B0AFB7AB523C}"/>
                  </a:ext>
                </a:extLst>
              </p:cNvPr>
              <p:cNvCxnSpPr>
                <a:cxnSpLocks/>
              </p:cNvCxnSpPr>
              <p:nvPr userDrawn="1"/>
            </p:nvCxnSpPr>
            <p:spPr>
              <a:xfrm>
                <a:off x="-3224213" y="828675"/>
                <a:ext cx="319088" cy="0"/>
              </a:xfrm>
              <a:prstGeom prst="line">
                <a:avLst/>
              </a:prstGeom>
              <a:noFill/>
              <a:ln w="19050" cap="rnd" cmpd="sng" algn="ctr">
                <a:solidFill>
                  <a:schemeClr val="accent1"/>
                </a:solidFill>
                <a:prstDash val="solid"/>
                <a:headEnd type="oval"/>
              </a:ln>
              <a:effectLst/>
            </p:spPr>
          </p:cxnSp>
          <p:sp>
            <p:nvSpPr>
              <p:cNvPr id="318" name="Rechthoek 317">
                <a:extLst>
                  <a:ext uri="{FF2B5EF4-FFF2-40B4-BE49-F238E27FC236}">
                    <a16:creationId xmlns:a16="http://schemas.microsoft.com/office/drawing/2014/main" id="{22F0CED8-AD2A-4E4D-9F7E-4383DEF1CE9B}"/>
                  </a:ext>
                </a:extLst>
              </p:cNvPr>
              <p:cNvSpPr/>
              <p:nvPr userDrawn="1"/>
            </p:nvSpPr>
            <p:spPr>
              <a:xfrm>
                <a:off x="-2559903" y="512179"/>
                <a:ext cx="2189042" cy="15108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Text level up</a:t>
                </a:r>
              </a:p>
            </p:txBody>
          </p:sp>
          <p:sp>
            <p:nvSpPr>
              <p:cNvPr id="319" name="Rechthoek 318">
                <a:extLst>
                  <a:ext uri="{FF2B5EF4-FFF2-40B4-BE49-F238E27FC236}">
                    <a16:creationId xmlns:a16="http://schemas.microsoft.com/office/drawing/2014/main" id="{3991E906-A325-47D0-829C-7358B33D399F}"/>
                  </a:ext>
                </a:extLst>
              </p:cNvPr>
              <p:cNvSpPr/>
              <p:nvPr userDrawn="1"/>
            </p:nvSpPr>
            <p:spPr>
              <a:xfrm>
                <a:off x="-2559903" y="819562"/>
                <a:ext cx="2189043" cy="142202"/>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Text level down</a:t>
                </a:r>
              </a:p>
            </p:txBody>
          </p:sp>
          <p:grpSp>
            <p:nvGrpSpPr>
              <p:cNvPr id="320" name="Groep 319">
                <a:extLst>
                  <a:ext uri="{FF2B5EF4-FFF2-40B4-BE49-F238E27FC236}">
                    <a16:creationId xmlns:a16="http://schemas.microsoft.com/office/drawing/2014/main" id="{6BF38B3F-53FB-4590-8B39-B8B58A74B4E7}"/>
                  </a:ext>
                </a:extLst>
              </p:cNvPr>
              <p:cNvGrpSpPr/>
              <p:nvPr userDrawn="1"/>
            </p:nvGrpSpPr>
            <p:grpSpPr>
              <a:xfrm>
                <a:off x="-2916763" y="769168"/>
                <a:ext cx="268738" cy="248381"/>
                <a:chOff x="-2916763" y="769168"/>
                <a:chExt cx="268738" cy="248381"/>
              </a:xfrm>
            </p:grpSpPr>
            <p:sp>
              <p:nvSpPr>
                <p:cNvPr id="330" name="Rechthoek 329">
                  <a:extLst>
                    <a:ext uri="{FF2B5EF4-FFF2-40B4-BE49-F238E27FC236}">
                      <a16:creationId xmlns:a16="http://schemas.microsoft.com/office/drawing/2014/main" id="{3B8E8EB7-773E-43EC-B14D-195F8090335F}"/>
                    </a:ext>
                  </a:extLst>
                </p:cNvPr>
                <p:cNvSpPr/>
                <p:nvPr userDrawn="1"/>
              </p:nvSpPr>
              <p:spPr>
                <a:xfrm>
                  <a:off x="-2916763" y="769168"/>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en-GB" sz="1050" b="0" noProof="0">
                    <a:solidFill>
                      <a:srgbClr val="211F26"/>
                    </a:solidFill>
                    <a:latin typeface="Calibri" panose="020F0502020204030204" pitchFamily="34" charset="0"/>
                    <a:cs typeface="Calibri" panose="020F0502020204030204" pitchFamily="34" charset="0"/>
                  </a:endParaRPr>
                </a:p>
              </p:txBody>
            </p:sp>
            <p:grpSp>
              <p:nvGrpSpPr>
                <p:cNvPr id="331" name="Groep 330">
                  <a:extLst>
                    <a:ext uri="{FF2B5EF4-FFF2-40B4-BE49-F238E27FC236}">
                      <a16:creationId xmlns:a16="http://schemas.microsoft.com/office/drawing/2014/main" id="{F17DABA7-632F-42DA-BE6D-D89F9177B14B}"/>
                    </a:ext>
                  </a:extLst>
                </p:cNvPr>
                <p:cNvGrpSpPr/>
                <p:nvPr userDrawn="1"/>
              </p:nvGrpSpPr>
              <p:grpSpPr>
                <a:xfrm>
                  <a:off x="-2866744" y="827071"/>
                  <a:ext cx="168701" cy="132575"/>
                  <a:chOff x="-2866744" y="827071"/>
                  <a:chExt cx="168701" cy="132575"/>
                </a:xfrm>
              </p:grpSpPr>
              <p:cxnSp>
                <p:nvCxnSpPr>
                  <p:cNvPr id="333" name="Rechte verbindingslijn 332">
                    <a:extLst>
                      <a:ext uri="{FF2B5EF4-FFF2-40B4-BE49-F238E27FC236}">
                        <a16:creationId xmlns:a16="http://schemas.microsoft.com/office/drawing/2014/main" id="{B8120CF6-6970-404B-B6C9-BB4FF92800BA}"/>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334" name="Rechte verbindingslijn 333">
                    <a:extLst>
                      <a:ext uri="{FF2B5EF4-FFF2-40B4-BE49-F238E27FC236}">
                        <a16:creationId xmlns:a16="http://schemas.microsoft.com/office/drawing/2014/main" id="{30227293-55B8-4F76-8B27-3B11763A7866}"/>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335" name="Rechte verbindingslijn 334">
                    <a:extLst>
                      <a:ext uri="{FF2B5EF4-FFF2-40B4-BE49-F238E27FC236}">
                        <a16:creationId xmlns:a16="http://schemas.microsoft.com/office/drawing/2014/main" id="{CDEE0E4A-BEB8-46CE-8C48-C4DA4F3886C4}"/>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336" name="Rechte verbindingslijn 335">
                    <a:extLst>
                      <a:ext uri="{FF2B5EF4-FFF2-40B4-BE49-F238E27FC236}">
                        <a16:creationId xmlns:a16="http://schemas.microsoft.com/office/drawing/2014/main" id="{F54765A7-4C98-47FB-990E-FD0A89091A6E}"/>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337" name="Rechte verbindingslijn 336">
                    <a:extLst>
                      <a:ext uri="{FF2B5EF4-FFF2-40B4-BE49-F238E27FC236}">
                        <a16:creationId xmlns:a16="http://schemas.microsoft.com/office/drawing/2014/main" id="{52E64949-884A-4381-ABFD-B8B4730A6817}"/>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332" name="Pijl: rechts 331">
                  <a:extLst>
                    <a:ext uri="{FF2B5EF4-FFF2-40B4-BE49-F238E27FC236}">
                      <a16:creationId xmlns:a16="http://schemas.microsoft.com/office/drawing/2014/main" id="{F6F5711E-8412-4349-BBC4-5522F4D63000}"/>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321" name="Groep 320">
                <a:extLst>
                  <a:ext uri="{FF2B5EF4-FFF2-40B4-BE49-F238E27FC236}">
                    <a16:creationId xmlns:a16="http://schemas.microsoft.com/office/drawing/2014/main" id="{9E8ED30A-53B3-4192-A14A-4D4A87BE4A7E}"/>
                  </a:ext>
                </a:extLst>
              </p:cNvPr>
              <p:cNvGrpSpPr/>
              <p:nvPr userDrawn="1"/>
            </p:nvGrpSpPr>
            <p:grpSpPr>
              <a:xfrm>
                <a:off x="-2916763" y="460171"/>
                <a:ext cx="268738" cy="248381"/>
                <a:chOff x="-2916763" y="460171"/>
                <a:chExt cx="268738" cy="248381"/>
              </a:xfrm>
            </p:grpSpPr>
            <p:sp>
              <p:nvSpPr>
                <p:cNvPr id="322" name="Rechthoek 321">
                  <a:extLst>
                    <a:ext uri="{FF2B5EF4-FFF2-40B4-BE49-F238E27FC236}">
                      <a16:creationId xmlns:a16="http://schemas.microsoft.com/office/drawing/2014/main" id="{BD75A9F6-BF21-4D5A-92BE-4DC4ACFCF052}"/>
                    </a:ext>
                  </a:extLst>
                </p:cNvPr>
                <p:cNvSpPr/>
                <p:nvPr userDrawn="1"/>
              </p:nvSpPr>
              <p:spPr>
                <a:xfrm>
                  <a:off x="-2916763" y="460171"/>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en-GB" sz="1050" b="0" noProof="0">
                    <a:solidFill>
                      <a:srgbClr val="211F26"/>
                    </a:solidFill>
                    <a:latin typeface="Calibri" panose="020F0502020204030204" pitchFamily="34" charset="0"/>
                    <a:cs typeface="Calibri" panose="020F0502020204030204" pitchFamily="34" charset="0"/>
                  </a:endParaRPr>
                </a:p>
              </p:txBody>
            </p:sp>
            <p:grpSp>
              <p:nvGrpSpPr>
                <p:cNvPr id="323" name="Groep 322">
                  <a:extLst>
                    <a:ext uri="{FF2B5EF4-FFF2-40B4-BE49-F238E27FC236}">
                      <a16:creationId xmlns:a16="http://schemas.microsoft.com/office/drawing/2014/main" id="{3731920E-7A45-4CE8-A845-792493FEC28C}"/>
                    </a:ext>
                  </a:extLst>
                </p:cNvPr>
                <p:cNvGrpSpPr/>
                <p:nvPr userDrawn="1"/>
              </p:nvGrpSpPr>
              <p:grpSpPr>
                <a:xfrm>
                  <a:off x="-2866744" y="518074"/>
                  <a:ext cx="168701" cy="132575"/>
                  <a:chOff x="-2866744" y="518074"/>
                  <a:chExt cx="168701" cy="132575"/>
                </a:xfrm>
              </p:grpSpPr>
              <p:cxnSp>
                <p:nvCxnSpPr>
                  <p:cNvPr id="325" name="Rechte verbindingslijn 324">
                    <a:extLst>
                      <a:ext uri="{FF2B5EF4-FFF2-40B4-BE49-F238E27FC236}">
                        <a16:creationId xmlns:a16="http://schemas.microsoft.com/office/drawing/2014/main" id="{5B26C13F-BEA2-49AE-B0DC-E94DAA6B7EA4}"/>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326" name="Rechte verbindingslijn 325">
                    <a:extLst>
                      <a:ext uri="{FF2B5EF4-FFF2-40B4-BE49-F238E27FC236}">
                        <a16:creationId xmlns:a16="http://schemas.microsoft.com/office/drawing/2014/main" id="{A420D4D2-8F01-4E39-B822-76BFB71E9D0B}"/>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327" name="Rechte verbindingslijn 326">
                    <a:extLst>
                      <a:ext uri="{FF2B5EF4-FFF2-40B4-BE49-F238E27FC236}">
                        <a16:creationId xmlns:a16="http://schemas.microsoft.com/office/drawing/2014/main" id="{B9F0C35E-38BD-48F0-B4EF-5BC89CD11133}"/>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328" name="Rechte verbindingslijn 327">
                    <a:extLst>
                      <a:ext uri="{FF2B5EF4-FFF2-40B4-BE49-F238E27FC236}">
                        <a16:creationId xmlns:a16="http://schemas.microsoft.com/office/drawing/2014/main" id="{5333B37B-BA6D-4916-8805-CB3C28F30D40}"/>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329" name="Rechte verbindingslijn 328">
                    <a:extLst>
                      <a:ext uri="{FF2B5EF4-FFF2-40B4-BE49-F238E27FC236}">
                        <a16:creationId xmlns:a16="http://schemas.microsoft.com/office/drawing/2014/main" id="{05D31429-1326-4D73-93D6-28CF27388240}"/>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324" name="Pijl: rechts 323">
                  <a:extLst>
                    <a:ext uri="{FF2B5EF4-FFF2-40B4-BE49-F238E27FC236}">
                      <a16:creationId xmlns:a16="http://schemas.microsoft.com/office/drawing/2014/main" id="{68A72C3F-DE92-4B3A-9409-89647D4D1551}"/>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grpSp>
      <p:grpSp>
        <p:nvGrpSpPr>
          <p:cNvPr id="206" name="INSTRUCTION">
            <a:extLst>
              <a:ext uri="{FF2B5EF4-FFF2-40B4-BE49-F238E27FC236}">
                <a16:creationId xmlns:a16="http://schemas.microsoft.com/office/drawing/2014/main" id="{3C7DAC6C-72A3-4110-BB52-9ED57CD9F6E8}"/>
              </a:ext>
            </a:extLst>
          </p:cNvPr>
          <p:cNvGrpSpPr/>
          <p:nvPr userDrawn="1"/>
        </p:nvGrpSpPr>
        <p:grpSpPr>
          <a:xfrm>
            <a:off x="12377595" y="2"/>
            <a:ext cx="3693386" cy="4050990"/>
            <a:chOff x="-3786437" y="2"/>
            <a:chExt cx="3693386" cy="4050990"/>
          </a:xfrm>
        </p:grpSpPr>
        <p:sp>
          <p:nvSpPr>
            <p:cNvPr id="207" name="Rechthoek 206">
              <a:extLst>
                <a:ext uri="{FF2B5EF4-FFF2-40B4-BE49-F238E27FC236}">
                  <a16:creationId xmlns:a16="http://schemas.microsoft.com/office/drawing/2014/main" id="{5400B3C3-A521-4C46-964A-384A0FFE3C1B}"/>
                </a:ext>
              </a:extLst>
            </p:cNvPr>
            <p:cNvSpPr/>
            <p:nvPr userDrawn="1"/>
          </p:nvSpPr>
          <p:spPr>
            <a:xfrm>
              <a:off x="-3786165" y="2"/>
              <a:ext cx="3593091" cy="3316404"/>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Insert/Edit a table</a:t>
              </a:r>
            </a:p>
          </p:txBody>
        </p:sp>
        <p:sp>
          <p:nvSpPr>
            <p:cNvPr id="208" name="Rechthoek 207">
              <a:extLst>
                <a:ext uri="{FF2B5EF4-FFF2-40B4-BE49-F238E27FC236}">
                  <a16:creationId xmlns:a16="http://schemas.microsoft.com/office/drawing/2014/main" id="{A97D8BDB-A068-47A9-8A47-5DAC4267F2F9}"/>
                </a:ext>
              </a:extLst>
            </p:cNvPr>
            <p:cNvSpPr/>
            <p:nvPr userDrawn="1"/>
          </p:nvSpPr>
          <p:spPr>
            <a:xfrm>
              <a:off x="-3786437" y="3222992"/>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1200" b="1" cap="all" baseline="0" noProof="0">
                  <a:solidFill>
                    <a:srgbClr val="211F26"/>
                  </a:solidFill>
                  <a:latin typeface="Calibri" panose="020F0502020204030204" pitchFamily="34" charset="0"/>
                  <a:cs typeface="Calibri" panose="020F0502020204030204" pitchFamily="34" charset="0"/>
                </a:rPr>
                <a:t>Want to know more?</a:t>
              </a:r>
              <a:br>
                <a:rPr lang="en-GB" sz="1200" cap="all"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Go to the instruction slide </a:t>
              </a:r>
              <a:r>
                <a:rPr lang="en-GB" sz="1200" b="1" cap="none" baseline="0" noProof="0">
                  <a:solidFill>
                    <a:srgbClr val="211F26"/>
                  </a:solidFill>
                  <a:latin typeface="Calibri" panose="020F0502020204030204" pitchFamily="34" charset="0"/>
                  <a:cs typeface="Calibri" panose="020F0502020204030204" pitchFamily="34" charset="0"/>
                </a:rPr>
                <a:t>‘VIDEO INSTRUCTIONS’</a:t>
              </a:r>
              <a:r>
                <a:rPr lang="en-GB" sz="1200" cap="none" baseline="0" noProof="0">
                  <a:solidFill>
                    <a:srgbClr val="211F26"/>
                  </a:solidFill>
                  <a:latin typeface="Calibri" panose="020F0502020204030204" pitchFamily="34" charset="0"/>
                  <a:cs typeface="Calibri" panose="020F0502020204030204" pitchFamily="34" charset="0"/>
                </a:rPr>
                <a:t>.</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You’ll find it at the beginning of the presentation</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or insert it via </a:t>
              </a:r>
              <a:r>
                <a:rPr lang="en-GB" sz="1200" i="1" cap="none" baseline="0" noProof="0">
                  <a:solidFill>
                    <a:srgbClr val="211F26"/>
                  </a:solidFill>
                  <a:latin typeface="Calibri" panose="020F0502020204030204" pitchFamily="34" charset="0"/>
                  <a:cs typeface="Calibri" panose="020F0502020204030204" pitchFamily="34" charset="0"/>
                </a:rPr>
                <a:t>‘Home’</a:t>
              </a:r>
              <a:r>
                <a:rPr lang="en-GB" sz="1200" cap="none" baseline="0" noProof="0">
                  <a:solidFill>
                    <a:srgbClr val="211F26"/>
                  </a:solidFill>
                  <a:latin typeface="Calibri" panose="020F0502020204030204" pitchFamily="34" charset="0"/>
                  <a:cs typeface="Calibri" panose="020F0502020204030204" pitchFamily="34" charset="0"/>
                </a:rPr>
                <a:t> &gt; </a:t>
              </a:r>
              <a:r>
                <a:rPr lang="en-GB" sz="1200" i="1" cap="none" baseline="0" noProof="0">
                  <a:solidFill>
                    <a:srgbClr val="211F26"/>
                  </a:solidFill>
                  <a:latin typeface="Calibri" panose="020F0502020204030204" pitchFamily="34" charset="0"/>
                  <a:cs typeface="Calibri" panose="020F0502020204030204" pitchFamily="34" charset="0"/>
                </a:rPr>
                <a:t>‘New Slide’.</a:t>
              </a:r>
            </a:p>
          </p:txBody>
        </p:sp>
        <p:sp>
          <p:nvSpPr>
            <p:cNvPr id="209" name="Ovaal 208">
              <a:extLst>
                <a:ext uri="{FF2B5EF4-FFF2-40B4-BE49-F238E27FC236}">
                  <a16:creationId xmlns:a16="http://schemas.microsoft.com/office/drawing/2014/main" id="{F9BB63A4-D4FB-45DA-B4ED-3D9967800497}"/>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210" name="Rechthoek 209">
              <a:extLst>
                <a:ext uri="{FF2B5EF4-FFF2-40B4-BE49-F238E27FC236}">
                  <a16:creationId xmlns:a16="http://schemas.microsoft.com/office/drawing/2014/main" id="{517A3456-6F85-4792-A89F-2B6FD065B5EC}"/>
                </a:ext>
              </a:extLst>
            </p:cNvPr>
            <p:cNvSpPr/>
            <p:nvPr userDrawn="1"/>
          </p:nvSpPr>
          <p:spPr>
            <a:xfrm>
              <a:off x="-3319415" y="465324"/>
              <a:ext cx="2944682"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If necessary, delete the existing table</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by using the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‘Backspace key’</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pictogram to insert a new table</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1"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(see example below)</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211" name="Ovaal 210">
              <a:extLst>
                <a:ext uri="{FF2B5EF4-FFF2-40B4-BE49-F238E27FC236}">
                  <a16:creationId xmlns:a16="http://schemas.microsoft.com/office/drawing/2014/main" id="{95DD4450-5F89-4BBD-9CDC-C248D0237E99}"/>
                </a:ext>
              </a:extLst>
            </p:cNvPr>
            <p:cNvSpPr/>
            <p:nvPr userDrawn="1"/>
          </p:nvSpPr>
          <p:spPr>
            <a:xfrm>
              <a:off x="-3603587" y="172970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212" name="Rechthoek 211">
              <a:extLst>
                <a:ext uri="{FF2B5EF4-FFF2-40B4-BE49-F238E27FC236}">
                  <a16:creationId xmlns:a16="http://schemas.microsoft.com/office/drawing/2014/main" id="{1A85A61C-9FA5-447F-BED7-E0293A094221}"/>
                </a:ext>
              </a:extLst>
            </p:cNvPr>
            <p:cNvSpPr/>
            <p:nvPr userDrawn="1"/>
          </p:nvSpPr>
          <p:spPr>
            <a:xfrm>
              <a:off x="-3319415" y="1729710"/>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Select the preferred number of rows</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and columns and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‘OK’</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213" name="Groep 212">
              <a:extLst>
                <a:ext uri="{FF2B5EF4-FFF2-40B4-BE49-F238E27FC236}">
                  <a16:creationId xmlns:a16="http://schemas.microsoft.com/office/drawing/2014/main" id="{2E672E5F-BAF7-47ED-B7FD-34FCBBEF7F2D}"/>
                </a:ext>
              </a:extLst>
            </p:cNvPr>
            <p:cNvGrpSpPr/>
            <p:nvPr userDrawn="1"/>
          </p:nvGrpSpPr>
          <p:grpSpPr>
            <a:xfrm>
              <a:off x="-3311319" y="2164285"/>
              <a:ext cx="825500" cy="209550"/>
              <a:chOff x="13504624" y="2482850"/>
              <a:chExt cx="825500" cy="209550"/>
            </a:xfrm>
          </p:grpSpPr>
          <p:sp>
            <p:nvSpPr>
              <p:cNvPr id="228" name="Rechthoek 227">
                <a:extLst>
                  <a:ext uri="{FF2B5EF4-FFF2-40B4-BE49-F238E27FC236}">
                    <a16:creationId xmlns:a16="http://schemas.microsoft.com/office/drawing/2014/main" id="{F8AAA73D-955D-414D-B362-EA5DF2E4E699}"/>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252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900" b="0" noProof="0">
                    <a:solidFill>
                      <a:srgbClr val="211F26"/>
                    </a:solidFill>
                    <a:latin typeface="Calibri" panose="020F0502020204030204" pitchFamily="34" charset="0"/>
                    <a:cs typeface="Calibri" panose="020F0502020204030204" pitchFamily="34" charset="0"/>
                  </a:rPr>
                  <a:t>OK</a:t>
                </a:r>
              </a:p>
            </p:txBody>
          </p:sp>
          <p:cxnSp>
            <p:nvCxnSpPr>
              <p:cNvPr id="229" name="Rechte verbindingslijn 228">
                <a:extLst>
                  <a:ext uri="{FF2B5EF4-FFF2-40B4-BE49-F238E27FC236}">
                    <a16:creationId xmlns:a16="http://schemas.microsoft.com/office/drawing/2014/main" id="{B38BF771-FAF3-4711-8447-FAB8DA422D75}"/>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230" name="Gelijkbenige driehoek 229">
                <a:extLst>
                  <a:ext uri="{FF2B5EF4-FFF2-40B4-BE49-F238E27FC236}">
                    <a16:creationId xmlns:a16="http://schemas.microsoft.com/office/drawing/2014/main" id="{E84EB15E-DC0A-4E14-808F-F21BD2338B59}"/>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900" b="1" noProof="0">
                  <a:solidFill>
                    <a:srgbClr val="211F26"/>
                  </a:solidFill>
                  <a:latin typeface="Calibri" panose="020F0502020204030204" pitchFamily="34" charset="0"/>
                  <a:cs typeface="Calibri" panose="020F0502020204030204" pitchFamily="34" charset="0"/>
                </a:endParaRPr>
              </a:p>
            </p:txBody>
          </p:sp>
        </p:grpSp>
        <p:sp>
          <p:nvSpPr>
            <p:cNvPr id="214" name="Ovaal 213">
              <a:extLst>
                <a:ext uri="{FF2B5EF4-FFF2-40B4-BE49-F238E27FC236}">
                  <a16:creationId xmlns:a16="http://schemas.microsoft.com/office/drawing/2014/main" id="{8DE398BF-1166-4AD4-81DB-0A7193EA65E9}"/>
                </a:ext>
              </a:extLst>
            </p:cNvPr>
            <p:cNvSpPr/>
            <p:nvPr userDrawn="1"/>
          </p:nvSpPr>
          <p:spPr>
            <a:xfrm>
              <a:off x="-3603587" y="2555608"/>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215" name="Rechthoek 214">
              <a:extLst>
                <a:ext uri="{FF2B5EF4-FFF2-40B4-BE49-F238E27FC236}">
                  <a16:creationId xmlns:a16="http://schemas.microsoft.com/office/drawing/2014/main" id="{B53F0BD4-3782-45BB-BA9D-89166C1E5345}"/>
                </a:ext>
              </a:extLst>
            </p:cNvPr>
            <p:cNvSpPr/>
            <p:nvPr userDrawn="1"/>
          </p:nvSpPr>
          <p:spPr>
            <a:xfrm>
              <a:off x="-3319415" y="2555609"/>
              <a:ext cx="2944682" cy="48251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Change the format of the table by selecting various parts of the table and using the various options under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‘Table Tools’ - ‘Format’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t>
              </a:r>
            </a:p>
          </p:txBody>
        </p:sp>
        <p:grpSp>
          <p:nvGrpSpPr>
            <p:cNvPr id="216" name="Tabel icoon">
              <a:extLst>
                <a:ext uri="{FF2B5EF4-FFF2-40B4-BE49-F238E27FC236}">
                  <a16:creationId xmlns:a16="http://schemas.microsoft.com/office/drawing/2014/main" id="{2E2E0FBD-86EF-4E4F-AEE2-C3C5A87F0952}"/>
                </a:ext>
              </a:extLst>
            </p:cNvPr>
            <p:cNvGrpSpPr/>
            <p:nvPr userDrawn="1"/>
          </p:nvGrpSpPr>
          <p:grpSpPr>
            <a:xfrm>
              <a:off x="-3308869" y="1240695"/>
              <a:ext cx="338201" cy="305477"/>
              <a:chOff x="6072040" y="3376043"/>
              <a:chExt cx="1227920" cy="1109109"/>
            </a:xfrm>
          </p:grpSpPr>
          <p:sp>
            <p:nvSpPr>
              <p:cNvPr id="220" name="Rechthoek 219">
                <a:extLst>
                  <a:ext uri="{FF2B5EF4-FFF2-40B4-BE49-F238E27FC236}">
                    <a16:creationId xmlns:a16="http://schemas.microsoft.com/office/drawing/2014/main" id="{04143EA5-88B1-4FE0-A895-D1A0D945CAF9}"/>
                  </a:ext>
                </a:extLst>
              </p:cNvPr>
              <p:cNvSpPr/>
              <p:nvPr userDrawn="1"/>
            </p:nvSpPr>
            <p:spPr>
              <a:xfrm>
                <a:off x="6072040" y="3376043"/>
                <a:ext cx="1227920" cy="1109109"/>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chemeClr val="accent1"/>
                  </a:solidFill>
                  <a:latin typeface="Calibri" panose="020F0502020204030204" pitchFamily="34" charset="0"/>
                  <a:cs typeface="Calibri" panose="020F0502020204030204" pitchFamily="34" charset="0"/>
                </a:endParaRPr>
              </a:p>
            </p:txBody>
          </p:sp>
          <p:sp>
            <p:nvSpPr>
              <p:cNvPr id="221" name="Rechthoek 220">
                <a:extLst>
                  <a:ext uri="{FF2B5EF4-FFF2-40B4-BE49-F238E27FC236}">
                    <a16:creationId xmlns:a16="http://schemas.microsoft.com/office/drawing/2014/main" id="{A09F2CB0-CCF0-4933-8EE8-7BDCA8C2FBEF}"/>
                  </a:ext>
                </a:extLst>
              </p:cNvPr>
              <p:cNvSpPr/>
              <p:nvPr userDrawn="1"/>
            </p:nvSpPr>
            <p:spPr>
              <a:xfrm>
                <a:off x="6090829" y="3393962"/>
                <a:ext cx="1209131" cy="218971"/>
              </a:xfrm>
              <a:prstGeom prst="rect">
                <a:avLst/>
              </a:prstGeom>
              <a:solidFill>
                <a:srgbClr val="6C6C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chemeClr val="accent1"/>
                  </a:solidFill>
                  <a:latin typeface="Calibri" panose="020F0502020204030204" pitchFamily="34" charset="0"/>
                  <a:cs typeface="Calibri" panose="020F0502020204030204" pitchFamily="34" charset="0"/>
                </a:endParaRPr>
              </a:p>
            </p:txBody>
          </p:sp>
          <p:cxnSp>
            <p:nvCxnSpPr>
              <p:cNvPr id="222" name="Rechte verbindingslijn 221">
                <a:extLst>
                  <a:ext uri="{FF2B5EF4-FFF2-40B4-BE49-F238E27FC236}">
                    <a16:creationId xmlns:a16="http://schemas.microsoft.com/office/drawing/2014/main" id="{E343E34C-C9DB-4798-ADC9-35128A502DF0}"/>
                  </a:ext>
                </a:extLst>
              </p:cNvPr>
              <p:cNvCxnSpPr/>
              <p:nvPr userDrawn="1"/>
            </p:nvCxnSpPr>
            <p:spPr>
              <a:xfrm>
                <a:off x="6493304" y="3605313"/>
                <a:ext cx="0" cy="872219"/>
              </a:xfrm>
              <a:prstGeom prst="line">
                <a:avLst/>
              </a:prstGeom>
              <a:ln w="12700">
                <a:solidFill>
                  <a:srgbClr val="B5B5B5"/>
                </a:solidFill>
              </a:ln>
            </p:spPr>
            <p:style>
              <a:lnRef idx="1">
                <a:schemeClr val="accent1"/>
              </a:lnRef>
              <a:fillRef idx="0">
                <a:schemeClr val="accent1"/>
              </a:fillRef>
              <a:effectRef idx="0">
                <a:schemeClr val="accent1"/>
              </a:effectRef>
              <a:fontRef idx="minor">
                <a:schemeClr val="tx1"/>
              </a:fontRef>
            </p:style>
          </p:cxnSp>
          <p:cxnSp>
            <p:nvCxnSpPr>
              <p:cNvPr id="223" name="Rechte verbindingslijn 222">
                <a:extLst>
                  <a:ext uri="{FF2B5EF4-FFF2-40B4-BE49-F238E27FC236}">
                    <a16:creationId xmlns:a16="http://schemas.microsoft.com/office/drawing/2014/main" id="{2E4588B9-66C0-4FD8-AE74-B964A7458960}"/>
                  </a:ext>
                </a:extLst>
              </p:cNvPr>
              <p:cNvCxnSpPr/>
              <p:nvPr userDrawn="1"/>
            </p:nvCxnSpPr>
            <p:spPr>
              <a:xfrm>
                <a:off x="6883025" y="3605313"/>
                <a:ext cx="0" cy="872219"/>
              </a:xfrm>
              <a:prstGeom prst="line">
                <a:avLst/>
              </a:prstGeom>
              <a:ln w="12700">
                <a:solidFill>
                  <a:srgbClr val="B5B5B5"/>
                </a:solidFill>
              </a:ln>
            </p:spPr>
            <p:style>
              <a:lnRef idx="1">
                <a:schemeClr val="accent1"/>
              </a:lnRef>
              <a:fillRef idx="0">
                <a:schemeClr val="accent1"/>
              </a:fillRef>
              <a:effectRef idx="0">
                <a:schemeClr val="accent1"/>
              </a:effectRef>
              <a:fontRef idx="minor">
                <a:schemeClr val="tx1"/>
              </a:fontRef>
            </p:style>
          </p:cxnSp>
          <p:cxnSp>
            <p:nvCxnSpPr>
              <p:cNvPr id="224" name="Rechte verbindingslijn 223">
                <a:extLst>
                  <a:ext uri="{FF2B5EF4-FFF2-40B4-BE49-F238E27FC236}">
                    <a16:creationId xmlns:a16="http://schemas.microsoft.com/office/drawing/2014/main" id="{5A992693-8008-49FE-B947-B5FFA6A8749A}"/>
                  </a:ext>
                </a:extLst>
              </p:cNvPr>
              <p:cNvCxnSpPr/>
              <p:nvPr userDrawn="1"/>
            </p:nvCxnSpPr>
            <p:spPr>
              <a:xfrm flipH="1">
                <a:off x="6090561" y="3827108"/>
                <a:ext cx="1209399" cy="0"/>
              </a:xfrm>
              <a:prstGeom prst="line">
                <a:avLst/>
              </a:prstGeom>
              <a:ln w="12700">
                <a:solidFill>
                  <a:srgbClr val="B5B5B5"/>
                </a:solidFill>
              </a:ln>
            </p:spPr>
            <p:style>
              <a:lnRef idx="1">
                <a:schemeClr val="accent1"/>
              </a:lnRef>
              <a:fillRef idx="0">
                <a:schemeClr val="accent1"/>
              </a:fillRef>
              <a:effectRef idx="0">
                <a:schemeClr val="accent1"/>
              </a:effectRef>
              <a:fontRef idx="minor">
                <a:schemeClr val="tx1"/>
              </a:fontRef>
            </p:style>
          </p:cxnSp>
          <p:cxnSp>
            <p:nvCxnSpPr>
              <p:cNvPr id="225" name="Rechte verbindingslijn 224">
                <a:extLst>
                  <a:ext uri="{FF2B5EF4-FFF2-40B4-BE49-F238E27FC236}">
                    <a16:creationId xmlns:a16="http://schemas.microsoft.com/office/drawing/2014/main" id="{2B406095-F37F-4968-999C-31AEF1E70460}"/>
                  </a:ext>
                </a:extLst>
              </p:cNvPr>
              <p:cNvCxnSpPr/>
              <p:nvPr userDrawn="1"/>
            </p:nvCxnSpPr>
            <p:spPr>
              <a:xfrm flipH="1">
                <a:off x="6090561" y="4055708"/>
                <a:ext cx="1209399" cy="0"/>
              </a:xfrm>
              <a:prstGeom prst="line">
                <a:avLst/>
              </a:prstGeom>
              <a:ln w="12700">
                <a:solidFill>
                  <a:srgbClr val="B5B5B5"/>
                </a:solidFill>
              </a:ln>
            </p:spPr>
            <p:style>
              <a:lnRef idx="1">
                <a:schemeClr val="accent1"/>
              </a:lnRef>
              <a:fillRef idx="0">
                <a:schemeClr val="accent1"/>
              </a:fillRef>
              <a:effectRef idx="0">
                <a:schemeClr val="accent1"/>
              </a:effectRef>
              <a:fontRef idx="minor">
                <a:schemeClr val="tx1"/>
              </a:fontRef>
            </p:style>
          </p:cxnSp>
          <p:cxnSp>
            <p:nvCxnSpPr>
              <p:cNvPr id="226" name="Rechte verbindingslijn 225">
                <a:extLst>
                  <a:ext uri="{FF2B5EF4-FFF2-40B4-BE49-F238E27FC236}">
                    <a16:creationId xmlns:a16="http://schemas.microsoft.com/office/drawing/2014/main" id="{F93B0D6C-0BF0-41A9-87B5-CD17A82B7E67}"/>
                  </a:ext>
                </a:extLst>
              </p:cNvPr>
              <p:cNvCxnSpPr/>
              <p:nvPr userDrawn="1"/>
            </p:nvCxnSpPr>
            <p:spPr>
              <a:xfrm flipH="1">
                <a:off x="6090561" y="4276688"/>
                <a:ext cx="1209399" cy="0"/>
              </a:xfrm>
              <a:prstGeom prst="line">
                <a:avLst/>
              </a:prstGeom>
              <a:ln w="12700">
                <a:solidFill>
                  <a:srgbClr val="B5B5B5"/>
                </a:solidFill>
              </a:ln>
            </p:spPr>
            <p:style>
              <a:lnRef idx="1">
                <a:schemeClr val="accent1"/>
              </a:lnRef>
              <a:fillRef idx="0">
                <a:schemeClr val="accent1"/>
              </a:fillRef>
              <a:effectRef idx="0">
                <a:schemeClr val="accent1"/>
              </a:effectRef>
              <a:fontRef idx="minor">
                <a:schemeClr val="tx1"/>
              </a:fontRef>
            </p:style>
          </p:cxnSp>
          <p:sp>
            <p:nvSpPr>
              <p:cNvPr id="227" name="Rechthoek 226">
                <a:extLst>
                  <a:ext uri="{FF2B5EF4-FFF2-40B4-BE49-F238E27FC236}">
                    <a16:creationId xmlns:a16="http://schemas.microsoft.com/office/drawing/2014/main" id="{5EA18A60-98FD-4EA2-99B7-6663F2FE10ED}"/>
                  </a:ext>
                </a:extLst>
              </p:cNvPr>
              <p:cNvSpPr/>
              <p:nvPr userDrawn="1"/>
            </p:nvSpPr>
            <p:spPr>
              <a:xfrm>
                <a:off x="6072040" y="3376043"/>
                <a:ext cx="1227920" cy="1109109"/>
              </a:xfrm>
              <a:prstGeom prst="rect">
                <a:avLst/>
              </a:prstGeom>
              <a:noFill/>
              <a:ln w="12700">
                <a:solidFill>
                  <a:srgbClr val="6C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chemeClr val="accent1"/>
                  </a:solidFill>
                  <a:latin typeface="Calibri" panose="020F0502020204030204" pitchFamily="34" charset="0"/>
                  <a:cs typeface="Calibri" panose="020F0502020204030204" pitchFamily="34" charset="0"/>
                </a:endParaRPr>
              </a:p>
            </p:txBody>
          </p:sp>
        </p:grpSp>
        <p:grpSp>
          <p:nvGrpSpPr>
            <p:cNvPr id="217" name="ICOON_info">
              <a:extLst>
                <a:ext uri="{FF2B5EF4-FFF2-40B4-BE49-F238E27FC236}">
                  <a16:creationId xmlns:a16="http://schemas.microsoft.com/office/drawing/2014/main" id="{72934A5E-02DF-4127-8BCA-1E2C7AB32097}"/>
                </a:ext>
              </a:extLst>
            </p:cNvPr>
            <p:cNvGrpSpPr/>
            <p:nvPr userDrawn="1"/>
          </p:nvGrpSpPr>
          <p:grpSpPr>
            <a:xfrm>
              <a:off x="-376736" y="3259970"/>
              <a:ext cx="283685" cy="283685"/>
              <a:chOff x="-510741" y="5913713"/>
              <a:chExt cx="267555" cy="267555"/>
            </a:xfrm>
          </p:grpSpPr>
          <p:sp>
            <p:nvSpPr>
              <p:cNvPr id="218" name="Ovaal 217">
                <a:extLst>
                  <a:ext uri="{FF2B5EF4-FFF2-40B4-BE49-F238E27FC236}">
                    <a16:creationId xmlns:a16="http://schemas.microsoft.com/office/drawing/2014/main" id="{CD2509D0-98C2-4D1C-8609-F563CEF00C49}"/>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219" name="Graphic 163" descr="Informatie">
                <a:extLst>
                  <a:ext uri="{FF2B5EF4-FFF2-40B4-BE49-F238E27FC236}">
                    <a16:creationId xmlns:a16="http://schemas.microsoft.com/office/drawing/2014/main" id="{B9721F4A-DEAE-4619-97F0-7A792C6183F7}"/>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noAutofit/>
              </a:bodyPr>
              <a:lstStyle/>
              <a:p>
                <a:endParaRPr lang="en-GB" sz="2000" noProof="0">
                  <a:solidFill>
                    <a:srgbClr val="211F26"/>
                  </a:solidFill>
                  <a:latin typeface="Calibri" panose="020F0502020204030204" pitchFamily="34" charset="0"/>
                  <a:cs typeface="Calibri" panose="020F0502020204030204" pitchFamily="34" charset="0"/>
                </a:endParaRPr>
              </a:p>
            </p:txBody>
          </p:sp>
        </p:grpSp>
      </p:grpSp>
      <p:grpSp>
        <p:nvGrpSpPr>
          <p:cNvPr id="127" name="INSTRUCTION">
            <a:extLst>
              <a:ext uri="{FF2B5EF4-FFF2-40B4-BE49-F238E27FC236}">
                <a16:creationId xmlns:a16="http://schemas.microsoft.com/office/drawing/2014/main" id="{F7610C93-E6C9-41D2-A8DD-A981DD1A323E}"/>
              </a:ext>
            </a:extLst>
          </p:cNvPr>
          <p:cNvGrpSpPr/>
          <p:nvPr userDrawn="1"/>
        </p:nvGrpSpPr>
        <p:grpSpPr>
          <a:xfrm>
            <a:off x="5846" y="7033211"/>
            <a:ext cx="3727954" cy="1577390"/>
            <a:chOff x="5846" y="7033211"/>
            <a:chExt cx="3727954" cy="1577390"/>
          </a:xfrm>
        </p:grpSpPr>
        <p:sp>
          <p:nvSpPr>
            <p:cNvPr id="128" name="Rechthoek 127">
              <a:extLst>
                <a:ext uri="{FF2B5EF4-FFF2-40B4-BE49-F238E27FC236}">
                  <a16:creationId xmlns:a16="http://schemas.microsoft.com/office/drawing/2014/main" id="{5569B40D-D61C-46A9-8BB0-B97ACC33D918}"/>
                </a:ext>
              </a:extLst>
            </p:cNvPr>
            <p:cNvSpPr/>
            <p:nvPr userDrawn="1"/>
          </p:nvSpPr>
          <p:spPr>
            <a:xfrm>
              <a:off x="5846" y="7033211"/>
              <a:ext cx="3727954" cy="1577390"/>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EDIT Footer, slide number</a:t>
              </a:r>
              <a:br>
                <a:rPr lang="en-GB" sz="1400" b="1" cap="all" baseline="0" noProof="0">
                  <a:solidFill>
                    <a:schemeClr val="accent1"/>
                  </a:solidFill>
                  <a:latin typeface="Calibri" panose="020F0502020204030204" pitchFamily="34" charset="0"/>
                  <a:cs typeface="Calibri" panose="020F0502020204030204" pitchFamily="34" charset="0"/>
                </a:rPr>
              </a:br>
              <a:r>
                <a:rPr lang="en-GB" sz="1400" b="1" cap="all" baseline="0" noProof="0">
                  <a:solidFill>
                    <a:schemeClr val="accent1"/>
                  </a:solidFill>
                  <a:latin typeface="Calibri" panose="020F0502020204030204" pitchFamily="34" charset="0"/>
                  <a:cs typeface="Calibri" panose="020F0502020204030204" pitchFamily="34" charset="0"/>
                </a:rPr>
                <a:t>and date</a:t>
              </a:r>
            </a:p>
          </p:txBody>
        </p:sp>
        <p:sp>
          <p:nvSpPr>
            <p:cNvPr id="129" name="Ovaal 128">
              <a:extLst>
                <a:ext uri="{FF2B5EF4-FFF2-40B4-BE49-F238E27FC236}">
                  <a16:creationId xmlns:a16="http://schemas.microsoft.com/office/drawing/2014/main" id="{343937DF-5BC6-4838-8FDA-EE1BD6318759}"/>
                </a:ext>
              </a:extLst>
            </p:cNvPr>
            <p:cNvSpPr/>
            <p:nvPr userDrawn="1"/>
          </p:nvSpPr>
          <p:spPr>
            <a:xfrm>
              <a:off x="188424" y="767853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130" name="Rechthoek 129">
              <a:extLst>
                <a:ext uri="{FF2B5EF4-FFF2-40B4-BE49-F238E27FC236}">
                  <a16:creationId xmlns:a16="http://schemas.microsoft.com/office/drawing/2014/main" id="{629CA61F-0433-463D-8881-5816947EF893}"/>
                </a:ext>
              </a:extLst>
            </p:cNvPr>
            <p:cNvSpPr/>
            <p:nvPr userDrawn="1"/>
          </p:nvSpPr>
          <p:spPr>
            <a:xfrm>
              <a:off x="472596" y="7678534"/>
              <a:ext cx="2322719" cy="31672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‘Header &amp; Footer’</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131" name="Ovaal 130">
              <a:extLst>
                <a:ext uri="{FF2B5EF4-FFF2-40B4-BE49-F238E27FC236}">
                  <a16:creationId xmlns:a16="http://schemas.microsoft.com/office/drawing/2014/main" id="{FD9B1C87-B5BF-40B6-B1B6-B149317A6EBA}"/>
                </a:ext>
              </a:extLst>
            </p:cNvPr>
            <p:cNvSpPr/>
            <p:nvPr userDrawn="1"/>
          </p:nvSpPr>
          <p:spPr>
            <a:xfrm>
              <a:off x="188424" y="810886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132" name="Rechthoek 131">
              <a:extLst>
                <a:ext uri="{FF2B5EF4-FFF2-40B4-BE49-F238E27FC236}">
                  <a16:creationId xmlns:a16="http://schemas.microsoft.com/office/drawing/2014/main" id="{A745D45A-DAD4-4908-A9A9-948766C7EFC2}"/>
                </a:ext>
              </a:extLst>
            </p:cNvPr>
            <p:cNvSpPr/>
            <p:nvPr userDrawn="1"/>
          </p:nvSpPr>
          <p:spPr>
            <a:xfrm>
              <a:off x="472596" y="8108870"/>
              <a:ext cx="2322719" cy="38098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‘Apply to All’</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apply the changes to every slide.</a:t>
              </a:r>
            </a:p>
          </p:txBody>
        </p:sp>
        <p:grpSp>
          <p:nvGrpSpPr>
            <p:cNvPr id="133" name="Groep 132">
              <a:extLst>
                <a:ext uri="{FF2B5EF4-FFF2-40B4-BE49-F238E27FC236}">
                  <a16:creationId xmlns:a16="http://schemas.microsoft.com/office/drawing/2014/main" id="{4C1EEF14-8170-418C-A215-C745F36A2CA6}"/>
                </a:ext>
              </a:extLst>
            </p:cNvPr>
            <p:cNvGrpSpPr/>
            <p:nvPr userDrawn="1"/>
          </p:nvGrpSpPr>
          <p:grpSpPr>
            <a:xfrm>
              <a:off x="2939884" y="7739834"/>
              <a:ext cx="681133" cy="750023"/>
              <a:chOff x="-910573" y="4987990"/>
              <a:chExt cx="681133" cy="750023"/>
            </a:xfrm>
          </p:grpSpPr>
          <p:grpSp>
            <p:nvGrpSpPr>
              <p:cNvPr id="134" name="Groep 133">
                <a:extLst>
                  <a:ext uri="{FF2B5EF4-FFF2-40B4-BE49-F238E27FC236}">
                    <a16:creationId xmlns:a16="http://schemas.microsoft.com/office/drawing/2014/main" id="{389A1415-70A2-458E-B698-FD3DA877CA34}"/>
                  </a:ext>
                </a:extLst>
              </p:cNvPr>
              <p:cNvGrpSpPr/>
              <p:nvPr userDrawn="1"/>
            </p:nvGrpSpPr>
            <p:grpSpPr>
              <a:xfrm>
                <a:off x="-713542" y="4987990"/>
                <a:ext cx="287071" cy="379107"/>
                <a:chOff x="-4050578" y="288410"/>
                <a:chExt cx="322125" cy="379107"/>
              </a:xfrm>
            </p:grpSpPr>
            <p:sp>
              <p:nvSpPr>
                <p:cNvPr id="136" name="Rechthoek met één afgeknipte en afgeronde hoek 47">
                  <a:extLst>
                    <a:ext uri="{FF2B5EF4-FFF2-40B4-BE49-F238E27FC236}">
                      <a16:creationId xmlns:a16="http://schemas.microsoft.com/office/drawing/2014/main" id="{B263A22A-B957-44C4-9C01-69E84D683D58}"/>
                    </a:ext>
                  </a:extLst>
                </p:cNvPr>
                <p:cNvSpPr/>
                <p:nvPr userDrawn="1"/>
              </p:nvSpPr>
              <p:spPr>
                <a:xfrm>
                  <a:off x="-4050578" y="288410"/>
                  <a:ext cx="322125" cy="379107"/>
                </a:xfrm>
                <a:prstGeom prst="snipRoundRect">
                  <a:avLst>
                    <a:gd name="adj1" fmla="val 0"/>
                    <a:gd name="adj2" fmla="val 33753"/>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137" name="Rechthoekige driehoek 136">
                  <a:extLst>
                    <a:ext uri="{FF2B5EF4-FFF2-40B4-BE49-F238E27FC236}">
                      <a16:creationId xmlns:a16="http://schemas.microsoft.com/office/drawing/2014/main" id="{A0E60814-9526-43E3-8CEE-BDF1955F7716}"/>
                    </a:ext>
                  </a:extLst>
                </p:cNvPr>
                <p:cNvSpPr/>
                <p:nvPr userDrawn="1"/>
              </p:nvSpPr>
              <p:spPr>
                <a:xfrm>
                  <a:off x="-3833537" y="291656"/>
                  <a:ext cx="103133" cy="93757"/>
                </a:xfrm>
                <a:prstGeom prst="rtTriangle">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138" name="Rechthoek 137">
                  <a:extLst>
                    <a:ext uri="{FF2B5EF4-FFF2-40B4-BE49-F238E27FC236}">
                      <a16:creationId xmlns:a16="http://schemas.microsoft.com/office/drawing/2014/main" id="{F307AC81-DB46-4777-BA1F-94A3FAFBB5EF}"/>
                    </a:ext>
                  </a:extLst>
                </p:cNvPr>
                <p:cNvSpPr/>
                <p:nvPr userDrawn="1"/>
              </p:nvSpPr>
              <p:spPr>
                <a:xfrm>
                  <a:off x="-4013673" y="314848"/>
                  <a:ext cx="140930" cy="70565"/>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139" name="Rechthoek 138">
                  <a:extLst>
                    <a:ext uri="{FF2B5EF4-FFF2-40B4-BE49-F238E27FC236}">
                      <a16:creationId xmlns:a16="http://schemas.microsoft.com/office/drawing/2014/main" id="{40F99396-A70E-4715-A8B5-D2829E03751B}"/>
                    </a:ext>
                  </a:extLst>
                </p:cNvPr>
                <p:cNvSpPr/>
                <p:nvPr userDrawn="1"/>
              </p:nvSpPr>
              <p:spPr>
                <a:xfrm>
                  <a:off x="-4020379" y="586428"/>
                  <a:ext cx="261727" cy="61406"/>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defTabSz="914400" fontAlgn="auto">
                    <a:lnSpc>
                      <a:spcPct val="100000"/>
                    </a:lnSpc>
                    <a:spcBef>
                      <a:spcPts val="0"/>
                    </a:spcBef>
                    <a:spcAft>
                      <a:spcPts val="0"/>
                    </a:spcAft>
                    <a:buClrTx/>
                    <a:buSzTx/>
                    <a:buFontTx/>
                    <a:buNone/>
                    <a:tabLst/>
                  </a:pPr>
                  <a:endParaRPr kumimoji="0" lang="en-GB" sz="900" b="0" i="0" u="none" strike="noStrike" kern="0" cap="none" spc="0" normalizeH="0" baseline="0" noProof="0">
                    <a:ln>
                      <a:noFill/>
                    </a:ln>
                    <a:solidFill>
                      <a:srgbClr val="211F26"/>
                    </a:solidFill>
                    <a:effectLst/>
                    <a:uLnTx/>
                    <a:uFillTx/>
                    <a:latin typeface="Calibri" panose="020F0502020204030204" pitchFamily="34" charset="0"/>
                    <a:cs typeface="Calibri" panose="020F0502020204030204" pitchFamily="34" charset="0"/>
                  </a:endParaRPr>
                </a:p>
              </p:txBody>
            </p:sp>
          </p:grpSp>
          <p:sp>
            <p:nvSpPr>
              <p:cNvPr id="135" name="Rechthoek 134">
                <a:extLst>
                  <a:ext uri="{FF2B5EF4-FFF2-40B4-BE49-F238E27FC236}">
                    <a16:creationId xmlns:a16="http://schemas.microsoft.com/office/drawing/2014/main" id="{2BD14248-0548-46B0-AE71-63FECBA0CCAC}"/>
                  </a:ext>
                </a:extLst>
              </p:cNvPr>
              <p:cNvSpPr/>
              <p:nvPr userDrawn="1"/>
            </p:nvSpPr>
            <p:spPr>
              <a:xfrm>
                <a:off x="-910573" y="5352063"/>
                <a:ext cx="681133" cy="385950"/>
              </a:xfrm>
              <a:prstGeom prst="rect">
                <a:avLst/>
              </a:prstGeom>
              <a:no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rPr>
                  <a:t>Header &amp; Footer</a:t>
                </a:r>
              </a:p>
            </p:txBody>
          </p:sp>
        </p:grpSp>
      </p:grpSp>
      <p:grpSp>
        <p:nvGrpSpPr>
          <p:cNvPr id="9" name="HAAK LIJN">
            <a:extLst>
              <a:ext uri="{FF2B5EF4-FFF2-40B4-BE49-F238E27FC236}">
                <a16:creationId xmlns:a16="http://schemas.microsoft.com/office/drawing/2014/main" id="{53ED4E92-D658-4BA6-8D6E-6BDE90757E8A}"/>
              </a:ext>
            </a:extLst>
          </p:cNvPr>
          <p:cNvGrpSpPr/>
          <p:nvPr userDrawn="1"/>
        </p:nvGrpSpPr>
        <p:grpSpPr>
          <a:xfrm>
            <a:off x="540812" y="0"/>
            <a:ext cx="76800" cy="6858000"/>
            <a:chOff x="578912" y="0"/>
            <a:chExt cx="76800" cy="6858000"/>
          </a:xfrm>
        </p:grpSpPr>
        <p:cxnSp>
          <p:nvCxnSpPr>
            <p:cNvPr id="10" name="LIJN">
              <a:extLst>
                <a:ext uri="{FF2B5EF4-FFF2-40B4-BE49-F238E27FC236}">
                  <a16:creationId xmlns:a16="http://schemas.microsoft.com/office/drawing/2014/main" id="{916B0514-A828-44BE-B830-CD674D99B3B2}"/>
                </a:ext>
              </a:extLst>
            </p:cNvPr>
            <p:cNvCxnSpPr>
              <a:cxnSpLocks/>
            </p:cNvCxnSpPr>
            <p:nvPr userDrawn="1"/>
          </p:nvCxnSpPr>
          <p:spPr>
            <a:xfrm>
              <a:off x="617312" y="900113"/>
              <a:ext cx="0" cy="5957887"/>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pic>
          <p:nvPicPr>
            <p:cNvPr id="11" name="Graphic 10">
              <a:extLst>
                <a:ext uri="{FF2B5EF4-FFF2-40B4-BE49-F238E27FC236}">
                  <a16:creationId xmlns:a16="http://schemas.microsoft.com/office/drawing/2014/main" id="{205291B5-D25C-4B98-AD6B-95A8B257BC4D}"/>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78912" y="652464"/>
              <a:ext cx="76800" cy="201600"/>
            </a:xfrm>
            <a:prstGeom prst="rect">
              <a:avLst/>
            </a:prstGeom>
          </p:spPr>
        </p:pic>
        <p:cxnSp>
          <p:nvCxnSpPr>
            <p:cNvPr id="12" name="LIJN">
              <a:extLst>
                <a:ext uri="{FF2B5EF4-FFF2-40B4-BE49-F238E27FC236}">
                  <a16:creationId xmlns:a16="http://schemas.microsoft.com/office/drawing/2014/main" id="{35AEDC4D-3EB9-44B1-BF63-4AE629FD8856}"/>
                </a:ext>
              </a:extLst>
            </p:cNvPr>
            <p:cNvCxnSpPr>
              <a:cxnSpLocks/>
            </p:cNvCxnSpPr>
            <p:nvPr userDrawn="1"/>
          </p:nvCxnSpPr>
          <p:spPr>
            <a:xfrm>
              <a:off x="617312" y="0"/>
              <a:ext cx="0" cy="595314"/>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grpSp>
      <p:sp>
        <p:nvSpPr>
          <p:cNvPr id="113" name="INFO">
            <a:extLst>
              <a:ext uri="{FF2B5EF4-FFF2-40B4-BE49-F238E27FC236}">
                <a16:creationId xmlns:a16="http://schemas.microsoft.com/office/drawing/2014/main" id="{AA104BE2-205C-4EDC-8A19-1948BA48A7A8}"/>
              </a:ext>
            </a:extLst>
          </p:cNvPr>
          <p:cNvSpPr txBox="1"/>
          <p:nvPr userDrawn="1"/>
        </p:nvSpPr>
        <p:spPr>
          <a:xfrm>
            <a:off x="0" y="-263334"/>
            <a:ext cx="12192000" cy="161583"/>
          </a:xfrm>
          <a:prstGeom prst="rect">
            <a:avLst/>
          </a:prstGeom>
          <a:noFill/>
        </p:spPr>
        <p:txBody>
          <a:bodyPr wrap="square" lIns="0" tIns="0" rIns="0" bIns="0" rtlCol="0">
            <a:spAutoFit/>
          </a:bodyPr>
          <a:lstStyle/>
          <a:p>
            <a:pPr algn="l"/>
            <a:r>
              <a:rPr lang="en-GB" sz="1050" b="1" dirty="0">
                <a:solidFill>
                  <a:schemeClr val="tx2"/>
                </a:solidFill>
                <a:latin typeface="+mj-lt"/>
                <a:cs typeface="Calibri" panose="020F0502020204030204" pitchFamily="34" charset="0"/>
              </a:rPr>
              <a:t>TEMPLATE: </a:t>
            </a:r>
            <a:r>
              <a:rPr lang="en-GB" sz="1050" b="0" dirty="0">
                <a:solidFill>
                  <a:schemeClr val="tx2"/>
                </a:solidFill>
                <a:latin typeface="+mj-lt"/>
                <a:cs typeface="Calibri" panose="020F0502020204030204" pitchFamily="34" charset="0"/>
              </a:rPr>
              <a:t>TEXT + TABLE</a:t>
            </a:r>
          </a:p>
        </p:txBody>
      </p:sp>
      <p:sp>
        <p:nvSpPr>
          <p:cNvPr id="7" name="Tijdelijke aanduiding voor tabel 8">
            <a:extLst>
              <a:ext uri="{FF2B5EF4-FFF2-40B4-BE49-F238E27FC236}">
                <a16:creationId xmlns:a16="http://schemas.microsoft.com/office/drawing/2014/main" id="{604FA606-9E53-4615-9E44-0305B6835DCC}"/>
              </a:ext>
            </a:extLst>
          </p:cNvPr>
          <p:cNvSpPr>
            <a:spLocks noGrp="1"/>
          </p:cNvSpPr>
          <p:nvPr>
            <p:ph type="tbl" sz="quarter" idx="16" hasCustomPrompt="1"/>
          </p:nvPr>
        </p:nvSpPr>
        <p:spPr>
          <a:xfrm>
            <a:off x="6348340" y="1856128"/>
            <a:ext cx="5256000" cy="4438800"/>
          </a:xfrm>
        </p:spPr>
        <p:txBody>
          <a:bodyPr bIns="1620000" anchor="ctr"/>
          <a:lstStyle>
            <a:lvl1pPr marL="0" indent="0" algn="ctr">
              <a:lnSpc>
                <a:spcPct val="90000"/>
              </a:lnSpc>
              <a:spcBef>
                <a:spcPts val="0"/>
              </a:spcBef>
              <a:spcAft>
                <a:spcPts val="0"/>
              </a:spcAft>
              <a:buNone/>
              <a:defRPr sz="1500" i="1">
                <a:solidFill>
                  <a:schemeClr val="tx1">
                    <a:lumMod val="50000"/>
                    <a:lumOff val="50000"/>
                  </a:schemeClr>
                </a:solidFill>
              </a:defRPr>
            </a:lvl1pPr>
          </a:lstStyle>
          <a:p>
            <a:r>
              <a:rPr lang="en-GB" dirty="0"/>
              <a:t>Click on the icon below </a:t>
            </a:r>
            <a:br>
              <a:rPr lang="en-GB" dirty="0"/>
            </a:br>
            <a:r>
              <a:rPr lang="en-GB" dirty="0"/>
              <a:t>to insert a table.</a:t>
            </a:r>
          </a:p>
        </p:txBody>
      </p:sp>
      <p:sp>
        <p:nvSpPr>
          <p:cNvPr id="17" name="Tekst">
            <a:extLst>
              <a:ext uri="{FF2B5EF4-FFF2-40B4-BE49-F238E27FC236}">
                <a16:creationId xmlns:a16="http://schemas.microsoft.com/office/drawing/2014/main" id="{A9EF90CB-82B3-404C-BFD1-1B8F6979C4A8}"/>
              </a:ext>
            </a:extLst>
          </p:cNvPr>
          <p:cNvSpPr>
            <a:spLocks noGrp="1"/>
          </p:cNvSpPr>
          <p:nvPr>
            <p:ph type="body" orient="vert" idx="1" hasCustomPrompt="1"/>
          </p:nvPr>
        </p:nvSpPr>
        <p:spPr>
          <a:xfrm>
            <a:off x="777234" y="1856128"/>
            <a:ext cx="5269596" cy="4438165"/>
          </a:xfrm>
        </p:spPr>
        <p:txBody>
          <a:bodyPr vert="horz" lIns="0" tIns="0" rIns="0" bIns="0"/>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en-GB" dirty="0"/>
              <a:t>Bullet</a:t>
            </a:r>
          </a:p>
          <a:p>
            <a:pPr lvl="1"/>
            <a:r>
              <a:rPr lang="en-GB" dirty="0"/>
              <a:t>Sub-bullet</a:t>
            </a:r>
          </a:p>
          <a:p>
            <a:pPr lvl="2"/>
            <a:r>
              <a:rPr lang="en-GB" dirty="0"/>
              <a:t>Default text</a:t>
            </a:r>
          </a:p>
          <a:p>
            <a:pPr lvl="3"/>
            <a:r>
              <a:rPr lang="en-GB" dirty="0"/>
              <a:t>header</a:t>
            </a:r>
          </a:p>
          <a:p>
            <a:pPr lvl="4"/>
            <a:r>
              <a:rPr lang="en-GB" dirty="0"/>
              <a:t>Numerical bullet</a:t>
            </a:r>
          </a:p>
          <a:p>
            <a:pPr lvl="5"/>
            <a:r>
              <a:rPr lang="en-GB" dirty="0"/>
              <a:t>Bullet</a:t>
            </a:r>
          </a:p>
          <a:p>
            <a:pPr lvl="6"/>
            <a:r>
              <a:rPr lang="en-GB" dirty="0"/>
              <a:t>Sub-bullet</a:t>
            </a:r>
          </a:p>
          <a:p>
            <a:pPr lvl="7"/>
            <a:r>
              <a:rPr lang="en-GB" dirty="0"/>
              <a:t>Default text</a:t>
            </a:r>
          </a:p>
          <a:p>
            <a:pPr lvl="8"/>
            <a:r>
              <a:rPr lang="en-GB" dirty="0"/>
              <a:t>header</a:t>
            </a:r>
          </a:p>
          <a:p>
            <a:pPr lvl="8"/>
            <a:endParaRPr lang="en-GB" dirty="0"/>
          </a:p>
        </p:txBody>
      </p:sp>
      <p:sp>
        <p:nvSpPr>
          <p:cNvPr id="114" name="Logo">
            <a:extLst>
              <a:ext uri="{FF2B5EF4-FFF2-40B4-BE49-F238E27FC236}">
                <a16:creationId xmlns:a16="http://schemas.microsoft.com/office/drawing/2014/main" id="{8D5794C3-72DD-49A2-ABFC-A23399FA1864}"/>
              </a:ext>
            </a:extLst>
          </p:cNvPr>
          <p:cNvSpPr>
            <a:spLocks noGrp="1"/>
          </p:cNvSpPr>
          <p:nvPr>
            <p:ph type="body" orient="vert" idx="15" hasCustomPrompt="1"/>
          </p:nvPr>
        </p:nvSpPr>
        <p:spPr>
          <a:xfrm>
            <a:off x="10549612" y="6480355"/>
            <a:ext cx="1060019" cy="185413"/>
          </a:xfrm>
          <a:blipFill>
            <a:blip r:embed="rId7"/>
            <a:stretch>
              <a:fillRect/>
            </a:stretch>
          </a:blipFill>
        </p:spPr>
        <p:txBody>
          <a:bodyPr vert="horz" lIns="0" tIns="0" rIns="0" bIns="0"/>
          <a:lstStyle>
            <a:lvl1pPr marL="0" indent="0">
              <a:buNone/>
              <a:defRPr sz="1000" i="1">
                <a:solidFill>
                  <a:schemeClr val="bg2"/>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3" name="Dianummer 2">
            <a:extLst>
              <a:ext uri="{FF2B5EF4-FFF2-40B4-BE49-F238E27FC236}">
                <a16:creationId xmlns:a16="http://schemas.microsoft.com/office/drawing/2014/main" id="{72D7BBC4-D7F7-48B7-AB38-64AB87EAAD58}"/>
              </a:ext>
            </a:extLst>
          </p:cNvPr>
          <p:cNvSpPr>
            <a:spLocks noGrp="1"/>
          </p:cNvSpPr>
          <p:nvPr>
            <p:ph type="sldNum" sz="quarter" idx="18"/>
          </p:nvPr>
        </p:nvSpPr>
        <p:spPr/>
        <p:txBody>
          <a:bodyPr/>
          <a:lstStyle/>
          <a:p>
            <a:fld id="{5EC93C5F-DB18-4797-88B9-B8B0D60519FD}" type="slidenum">
              <a:rPr lang="en-GB" smtClean="0"/>
              <a:pPr/>
              <a:t>‹#›</a:t>
            </a:fld>
            <a:endParaRPr lang="en-GB" dirty="0"/>
          </a:p>
        </p:txBody>
      </p:sp>
      <p:sp>
        <p:nvSpPr>
          <p:cNvPr id="4" name="Datum" hidden="1">
            <a:extLst>
              <a:ext uri="{FF2B5EF4-FFF2-40B4-BE49-F238E27FC236}">
                <a16:creationId xmlns:a16="http://schemas.microsoft.com/office/drawing/2014/main" id="{CF83ABEA-06EE-49D7-9700-D62449E76C9D}"/>
              </a:ext>
            </a:extLst>
          </p:cNvPr>
          <p:cNvSpPr>
            <a:spLocks noGrp="1"/>
          </p:cNvSpPr>
          <p:nvPr>
            <p:ph type="dt" sz="half" idx="19"/>
          </p:nvPr>
        </p:nvSpPr>
        <p:spPr/>
        <p:txBody>
          <a:bodyPr/>
          <a:lstStyle/>
          <a:p>
            <a:r>
              <a:rPr lang="en-GB" dirty="0"/>
              <a:t>Date</a:t>
            </a:r>
          </a:p>
        </p:txBody>
      </p:sp>
      <p:sp>
        <p:nvSpPr>
          <p:cNvPr id="2" name="Voettekst 1">
            <a:extLst>
              <a:ext uri="{FF2B5EF4-FFF2-40B4-BE49-F238E27FC236}">
                <a16:creationId xmlns:a16="http://schemas.microsoft.com/office/drawing/2014/main" id="{B68E9A4E-CFB7-498C-9418-0E674E5CB79F}"/>
              </a:ext>
            </a:extLst>
          </p:cNvPr>
          <p:cNvSpPr>
            <a:spLocks noGrp="1"/>
          </p:cNvSpPr>
          <p:nvPr>
            <p:ph type="ftr" sz="quarter" idx="17"/>
          </p:nvPr>
        </p:nvSpPr>
        <p:spPr/>
        <p:txBody>
          <a:bodyPr/>
          <a:lstStyle/>
          <a:p>
            <a:r>
              <a:rPr lang="en-GB" dirty="0"/>
              <a:t>26 October 2021 | ALIM Guide for asset information Managers</a:t>
            </a:r>
          </a:p>
        </p:txBody>
      </p:sp>
      <p:sp>
        <p:nvSpPr>
          <p:cNvPr id="8" name="Ondertitel 2">
            <a:extLst>
              <a:ext uri="{FF2B5EF4-FFF2-40B4-BE49-F238E27FC236}">
                <a16:creationId xmlns:a16="http://schemas.microsoft.com/office/drawing/2014/main" id="{FFE9FF37-6560-4D9B-B785-3E50511191DA}"/>
              </a:ext>
            </a:extLst>
          </p:cNvPr>
          <p:cNvSpPr>
            <a:spLocks noGrp="1"/>
          </p:cNvSpPr>
          <p:nvPr>
            <p:ph type="subTitle" idx="10" hasCustomPrompt="1"/>
          </p:nvPr>
        </p:nvSpPr>
        <p:spPr>
          <a:xfrm>
            <a:off x="777244" y="924516"/>
            <a:ext cx="10827096" cy="349200"/>
          </a:xfrm>
        </p:spPr>
        <p:txBody>
          <a:bodyPr/>
          <a:lstStyle>
            <a:lvl1pPr marL="0" indent="0" algn="l">
              <a:buNone/>
              <a:defRPr sz="300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First bold title</a:t>
            </a:r>
          </a:p>
        </p:txBody>
      </p:sp>
      <p:sp>
        <p:nvSpPr>
          <p:cNvPr id="5" name="Titel 4">
            <a:extLst>
              <a:ext uri="{FF2B5EF4-FFF2-40B4-BE49-F238E27FC236}">
                <a16:creationId xmlns:a16="http://schemas.microsoft.com/office/drawing/2014/main" id="{BAB8C7C9-0BAF-44BF-A998-78B7AAF89E07}"/>
              </a:ext>
            </a:extLst>
          </p:cNvPr>
          <p:cNvSpPr>
            <a:spLocks noGrp="1"/>
          </p:cNvSpPr>
          <p:nvPr>
            <p:ph type="title" hasCustomPrompt="1"/>
          </p:nvPr>
        </p:nvSpPr>
        <p:spPr/>
        <p:txBody>
          <a:bodyPr/>
          <a:lstStyle/>
          <a:p>
            <a:r>
              <a:rPr lang="en-GB" dirty="0"/>
              <a:t>First bold title</a:t>
            </a:r>
          </a:p>
        </p:txBody>
      </p:sp>
    </p:spTree>
    <p:extLst>
      <p:ext uri="{BB962C8B-B14F-4D97-AF65-F5344CB8AC3E}">
        <p14:creationId xmlns:p14="http://schemas.microsoft.com/office/powerpoint/2010/main" val="1269512474"/>
      </p:ext>
    </p:extLst>
  </p:cSld>
  <p:clrMapOvr>
    <a:masterClrMapping/>
  </p:clrMapOvr>
  <p:transition spd="slow">
    <p:push dir="u"/>
  </p:transition>
  <p:hf hdr="0" dt="0"/>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grpSp>
        <p:nvGrpSpPr>
          <p:cNvPr id="84" name="INSTRUCTION">
            <a:extLst>
              <a:ext uri="{FF2B5EF4-FFF2-40B4-BE49-F238E27FC236}">
                <a16:creationId xmlns:a16="http://schemas.microsoft.com/office/drawing/2014/main" id="{D0CEBA82-AA5F-438D-819B-31369ABEEDF8}"/>
              </a:ext>
            </a:extLst>
          </p:cNvPr>
          <p:cNvGrpSpPr/>
          <p:nvPr userDrawn="1"/>
        </p:nvGrpSpPr>
        <p:grpSpPr>
          <a:xfrm>
            <a:off x="5846" y="7033211"/>
            <a:ext cx="3727954" cy="1577390"/>
            <a:chOff x="5846" y="7033211"/>
            <a:chExt cx="3727954" cy="1577390"/>
          </a:xfrm>
        </p:grpSpPr>
        <p:sp>
          <p:nvSpPr>
            <p:cNvPr id="85" name="Rechthoek 84">
              <a:extLst>
                <a:ext uri="{FF2B5EF4-FFF2-40B4-BE49-F238E27FC236}">
                  <a16:creationId xmlns:a16="http://schemas.microsoft.com/office/drawing/2014/main" id="{431BBB4D-CEB6-48FE-97C2-42BC14FC7775}"/>
                </a:ext>
              </a:extLst>
            </p:cNvPr>
            <p:cNvSpPr/>
            <p:nvPr userDrawn="1"/>
          </p:nvSpPr>
          <p:spPr>
            <a:xfrm>
              <a:off x="5846" y="7033211"/>
              <a:ext cx="3727954" cy="1577390"/>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EDIT Footer, slide number</a:t>
              </a:r>
              <a:br>
                <a:rPr lang="en-GB" sz="1400" b="1" cap="all" baseline="0" noProof="0">
                  <a:solidFill>
                    <a:schemeClr val="accent1"/>
                  </a:solidFill>
                  <a:latin typeface="Calibri" panose="020F0502020204030204" pitchFamily="34" charset="0"/>
                  <a:cs typeface="Calibri" panose="020F0502020204030204" pitchFamily="34" charset="0"/>
                </a:rPr>
              </a:br>
              <a:r>
                <a:rPr lang="en-GB" sz="1400" b="1" cap="all" baseline="0" noProof="0">
                  <a:solidFill>
                    <a:schemeClr val="accent1"/>
                  </a:solidFill>
                  <a:latin typeface="Calibri" panose="020F0502020204030204" pitchFamily="34" charset="0"/>
                  <a:cs typeface="Calibri" panose="020F0502020204030204" pitchFamily="34" charset="0"/>
                </a:rPr>
                <a:t>and date</a:t>
              </a:r>
            </a:p>
          </p:txBody>
        </p:sp>
        <p:sp>
          <p:nvSpPr>
            <p:cNvPr id="86" name="Ovaal 85">
              <a:extLst>
                <a:ext uri="{FF2B5EF4-FFF2-40B4-BE49-F238E27FC236}">
                  <a16:creationId xmlns:a16="http://schemas.microsoft.com/office/drawing/2014/main" id="{E015DE96-E0F8-4254-A09E-3F4921EE2CA4}"/>
                </a:ext>
              </a:extLst>
            </p:cNvPr>
            <p:cNvSpPr/>
            <p:nvPr userDrawn="1"/>
          </p:nvSpPr>
          <p:spPr>
            <a:xfrm>
              <a:off x="188424" y="767853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87" name="Rechthoek 86">
              <a:extLst>
                <a:ext uri="{FF2B5EF4-FFF2-40B4-BE49-F238E27FC236}">
                  <a16:creationId xmlns:a16="http://schemas.microsoft.com/office/drawing/2014/main" id="{DB1993BC-703A-450D-AB63-E81355A3EF26}"/>
                </a:ext>
              </a:extLst>
            </p:cNvPr>
            <p:cNvSpPr/>
            <p:nvPr userDrawn="1"/>
          </p:nvSpPr>
          <p:spPr>
            <a:xfrm>
              <a:off x="472596" y="7678534"/>
              <a:ext cx="2322719" cy="31672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‘Header &amp; Footer’</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88" name="Ovaal 87">
              <a:extLst>
                <a:ext uri="{FF2B5EF4-FFF2-40B4-BE49-F238E27FC236}">
                  <a16:creationId xmlns:a16="http://schemas.microsoft.com/office/drawing/2014/main" id="{FA69C11F-5C39-4CBB-BF3C-FE7BB4C5B8D4}"/>
                </a:ext>
              </a:extLst>
            </p:cNvPr>
            <p:cNvSpPr/>
            <p:nvPr userDrawn="1"/>
          </p:nvSpPr>
          <p:spPr>
            <a:xfrm>
              <a:off x="188424" y="810886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89" name="Rechthoek 88">
              <a:extLst>
                <a:ext uri="{FF2B5EF4-FFF2-40B4-BE49-F238E27FC236}">
                  <a16:creationId xmlns:a16="http://schemas.microsoft.com/office/drawing/2014/main" id="{9F61421E-D2AC-43D6-B03B-8C1C319CF42A}"/>
                </a:ext>
              </a:extLst>
            </p:cNvPr>
            <p:cNvSpPr/>
            <p:nvPr userDrawn="1"/>
          </p:nvSpPr>
          <p:spPr>
            <a:xfrm>
              <a:off x="472596" y="8108870"/>
              <a:ext cx="2322719" cy="38098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‘Apply to All’</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apply the changes to every slide.</a:t>
              </a:r>
            </a:p>
          </p:txBody>
        </p:sp>
        <p:grpSp>
          <p:nvGrpSpPr>
            <p:cNvPr id="90" name="Groep 89">
              <a:extLst>
                <a:ext uri="{FF2B5EF4-FFF2-40B4-BE49-F238E27FC236}">
                  <a16:creationId xmlns:a16="http://schemas.microsoft.com/office/drawing/2014/main" id="{15AC1033-630A-4212-A0D9-60A7F8AE2C1C}"/>
                </a:ext>
              </a:extLst>
            </p:cNvPr>
            <p:cNvGrpSpPr/>
            <p:nvPr userDrawn="1"/>
          </p:nvGrpSpPr>
          <p:grpSpPr>
            <a:xfrm>
              <a:off x="2939884" y="7739834"/>
              <a:ext cx="681133" cy="750023"/>
              <a:chOff x="-910573" y="4987990"/>
              <a:chExt cx="681133" cy="750023"/>
            </a:xfrm>
          </p:grpSpPr>
          <p:grpSp>
            <p:nvGrpSpPr>
              <p:cNvPr id="91" name="Groep 90">
                <a:extLst>
                  <a:ext uri="{FF2B5EF4-FFF2-40B4-BE49-F238E27FC236}">
                    <a16:creationId xmlns:a16="http://schemas.microsoft.com/office/drawing/2014/main" id="{3F3A285B-9E02-4206-932E-6754570CAC11}"/>
                  </a:ext>
                </a:extLst>
              </p:cNvPr>
              <p:cNvGrpSpPr/>
              <p:nvPr userDrawn="1"/>
            </p:nvGrpSpPr>
            <p:grpSpPr>
              <a:xfrm>
                <a:off x="-713542" y="4987990"/>
                <a:ext cx="287071" cy="379107"/>
                <a:chOff x="-4050578" y="288410"/>
                <a:chExt cx="322125" cy="379107"/>
              </a:xfrm>
            </p:grpSpPr>
            <p:sp>
              <p:nvSpPr>
                <p:cNvPr id="93" name="Rechthoek met één afgeknipte en afgeronde hoek 47">
                  <a:extLst>
                    <a:ext uri="{FF2B5EF4-FFF2-40B4-BE49-F238E27FC236}">
                      <a16:creationId xmlns:a16="http://schemas.microsoft.com/office/drawing/2014/main" id="{5578803A-051B-4DEA-8871-95035C729681}"/>
                    </a:ext>
                  </a:extLst>
                </p:cNvPr>
                <p:cNvSpPr/>
                <p:nvPr userDrawn="1"/>
              </p:nvSpPr>
              <p:spPr>
                <a:xfrm>
                  <a:off x="-4050578" y="288410"/>
                  <a:ext cx="322125" cy="379107"/>
                </a:xfrm>
                <a:prstGeom prst="snipRoundRect">
                  <a:avLst>
                    <a:gd name="adj1" fmla="val 0"/>
                    <a:gd name="adj2" fmla="val 33753"/>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94" name="Rechthoekige driehoek 93">
                  <a:extLst>
                    <a:ext uri="{FF2B5EF4-FFF2-40B4-BE49-F238E27FC236}">
                      <a16:creationId xmlns:a16="http://schemas.microsoft.com/office/drawing/2014/main" id="{E7F35F11-F301-44A6-BD21-EC867B43E9AF}"/>
                    </a:ext>
                  </a:extLst>
                </p:cNvPr>
                <p:cNvSpPr/>
                <p:nvPr userDrawn="1"/>
              </p:nvSpPr>
              <p:spPr>
                <a:xfrm>
                  <a:off x="-3833537" y="291656"/>
                  <a:ext cx="103133" cy="93757"/>
                </a:xfrm>
                <a:prstGeom prst="rtTriangle">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95" name="Rechthoek 94">
                  <a:extLst>
                    <a:ext uri="{FF2B5EF4-FFF2-40B4-BE49-F238E27FC236}">
                      <a16:creationId xmlns:a16="http://schemas.microsoft.com/office/drawing/2014/main" id="{9BEB3EEA-2DB0-4D86-92FE-686344020A9C}"/>
                    </a:ext>
                  </a:extLst>
                </p:cNvPr>
                <p:cNvSpPr/>
                <p:nvPr userDrawn="1"/>
              </p:nvSpPr>
              <p:spPr>
                <a:xfrm>
                  <a:off x="-4013673" y="314848"/>
                  <a:ext cx="140930" cy="70565"/>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96" name="Rechthoek 95">
                  <a:extLst>
                    <a:ext uri="{FF2B5EF4-FFF2-40B4-BE49-F238E27FC236}">
                      <a16:creationId xmlns:a16="http://schemas.microsoft.com/office/drawing/2014/main" id="{9EE04A9A-A4A8-4816-B1D7-EFC8D3337877}"/>
                    </a:ext>
                  </a:extLst>
                </p:cNvPr>
                <p:cNvSpPr/>
                <p:nvPr userDrawn="1"/>
              </p:nvSpPr>
              <p:spPr>
                <a:xfrm>
                  <a:off x="-4020379" y="586428"/>
                  <a:ext cx="261727" cy="61406"/>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defTabSz="914400" fontAlgn="auto">
                    <a:lnSpc>
                      <a:spcPct val="100000"/>
                    </a:lnSpc>
                    <a:spcBef>
                      <a:spcPts val="0"/>
                    </a:spcBef>
                    <a:spcAft>
                      <a:spcPts val="0"/>
                    </a:spcAft>
                    <a:buClrTx/>
                    <a:buSzTx/>
                    <a:buFontTx/>
                    <a:buNone/>
                    <a:tabLst/>
                  </a:pPr>
                  <a:endParaRPr kumimoji="0" lang="en-GB" sz="900" b="0" i="0" u="none" strike="noStrike" kern="0" cap="none" spc="0" normalizeH="0" baseline="0" noProof="0">
                    <a:ln>
                      <a:noFill/>
                    </a:ln>
                    <a:solidFill>
                      <a:srgbClr val="211F26"/>
                    </a:solidFill>
                    <a:effectLst/>
                    <a:uLnTx/>
                    <a:uFillTx/>
                    <a:latin typeface="Calibri" panose="020F0502020204030204" pitchFamily="34" charset="0"/>
                    <a:cs typeface="Calibri" panose="020F0502020204030204" pitchFamily="34" charset="0"/>
                  </a:endParaRPr>
                </a:p>
              </p:txBody>
            </p:sp>
          </p:grpSp>
          <p:sp>
            <p:nvSpPr>
              <p:cNvPr id="92" name="Rechthoek 91">
                <a:extLst>
                  <a:ext uri="{FF2B5EF4-FFF2-40B4-BE49-F238E27FC236}">
                    <a16:creationId xmlns:a16="http://schemas.microsoft.com/office/drawing/2014/main" id="{72D9417E-C679-4273-80B0-3895977AA3CE}"/>
                  </a:ext>
                </a:extLst>
              </p:cNvPr>
              <p:cNvSpPr/>
              <p:nvPr userDrawn="1"/>
            </p:nvSpPr>
            <p:spPr>
              <a:xfrm>
                <a:off x="-910573" y="5352063"/>
                <a:ext cx="681133" cy="385950"/>
              </a:xfrm>
              <a:prstGeom prst="rect">
                <a:avLst/>
              </a:prstGeom>
              <a:no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rPr>
                  <a:t>Header &amp; Footer</a:t>
                </a:r>
              </a:p>
            </p:txBody>
          </p:sp>
        </p:grpSp>
      </p:grpSp>
      <p:grpSp>
        <p:nvGrpSpPr>
          <p:cNvPr id="59" name="INSTRUCTION">
            <a:extLst>
              <a:ext uri="{FF2B5EF4-FFF2-40B4-BE49-F238E27FC236}">
                <a16:creationId xmlns:a16="http://schemas.microsoft.com/office/drawing/2014/main" id="{3B83AF2D-69A0-410A-AC08-8F935DAFD397}"/>
              </a:ext>
            </a:extLst>
          </p:cNvPr>
          <p:cNvGrpSpPr/>
          <p:nvPr userDrawn="1"/>
        </p:nvGrpSpPr>
        <p:grpSpPr>
          <a:xfrm>
            <a:off x="-3786437" y="2"/>
            <a:ext cx="3693386" cy="4050990"/>
            <a:chOff x="-3786437" y="2"/>
            <a:chExt cx="3693386" cy="4050990"/>
          </a:xfrm>
        </p:grpSpPr>
        <p:sp>
          <p:nvSpPr>
            <p:cNvPr id="60" name="Rechthoek 59">
              <a:extLst>
                <a:ext uri="{FF2B5EF4-FFF2-40B4-BE49-F238E27FC236}">
                  <a16:creationId xmlns:a16="http://schemas.microsoft.com/office/drawing/2014/main" id="{6F5B2D05-54DB-4AA7-9FED-4C1D195E4E4B}"/>
                </a:ext>
              </a:extLst>
            </p:cNvPr>
            <p:cNvSpPr/>
            <p:nvPr userDrawn="1"/>
          </p:nvSpPr>
          <p:spPr>
            <a:xfrm>
              <a:off x="-3786165" y="2"/>
              <a:ext cx="3593091" cy="3316404"/>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Insert/Edit a table</a:t>
              </a:r>
            </a:p>
          </p:txBody>
        </p:sp>
        <p:sp>
          <p:nvSpPr>
            <p:cNvPr id="61" name="Rechthoek 60">
              <a:extLst>
                <a:ext uri="{FF2B5EF4-FFF2-40B4-BE49-F238E27FC236}">
                  <a16:creationId xmlns:a16="http://schemas.microsoft.com/office/drawing/2014/main" id="{F7765541-0CCD-49CC-9F7F-17A7A2D32907}"/>
                </a:ext>
              </a:extLst>
            </p:cNvPr>
            <p:cNvSpPr/>
            <p:nvPr userDrawn="1"/>
          </p:nvSpPr>
          <p:spPr>
            <a:xfrm>
              <a:off x="-3786437" y="3222992"/>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1200" b="1" cap="all" baseline="0" noProof="0">
                  <a:solidFill>
                    <a:srgbClr val="211F26"/>
                  </a:solidFill>
                  <a:latin typeface="Calibri" panose="020F0502020204030204" pitchFamily="34" charset="0"/>
                  <a:cs typeface="Calibri" panose="020F0502020204030204" pitchFamily="34" charset="0"/>
                </a:rPr>
                <a:t>Want to know more?</a:t>
              </a:r>
              <a:br>
                <a:rPr lang="en-GB" sz="1200" cap="all"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Go to the instruction slide </a:t>
              </a:r>
              <a:r>
                <a:rPr lang="en-GB" sz="1200" b="1" cap="none" baseline="0" noProof="0">
                  <a:solidFill>
                    <a:srgbClr val="211F26"/>
                  </a:solidFill>
                  <a:latin typeface="Calibri" panose="020F0502020204030204" pitchFamily="34" charset="0"/>
                  <a:cs typeface="Calibri" panose="020F0502020204030204" pitchFamily="34" charset="0"/>
                </a:rPr>
                <a:t>‘VIDEO INSTRUCTIONS’</a:t>
              </a:r>
              <a:r>
                <a:rPr lang="en-GB" sz="1200" cap="none" baseline="0" noProof="0">
                  <a:solidFill>
                    <a:srgbClr val="211F26"/>
                  </a:solidFill>
                  <a:latin typeface="Calibri" panose="020F0502020204030204" pitchFamily="34" charset="0"/>
                  <a:cs typeface="Calibri" panose="020F0502020204030204" pitchFamily="34" charset="0"/>
                </a:rPr>
                <a:t>.</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You’ll find it at the beginning of the presentation</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or insert it via </a:t>
              </a:r>
              <a:r>
                <a:rPr lang="en-GB" sz="1200" i="1" cap="none" baseline="0" noProof="0">
                  <a:solidFill>
                    <a:srgbClr val="211F26"/>
                  </a:solidFill>
                  <a:latin typeface="Calibri" panose="020F0502020204030204" pitchFamily="34" charset="0"/>
                  <a:cs typeface="Calibri" panose="020F0502020204030204" pitchFamily="34" charset="0"/>
                </a:rPr>
                <a:t>‘Home’</a:t>
              </a:r>
              <a:r>
                <a:rPr lang="en-GB" sz="1200" cap="none" baseline="0" noProof="0">
                  <a:solidFill>
                    <a:srgbClr val="211F26"/>
                  </a:solidFill>
                  <a:latin typeface="Calibri" panose="020F0502020204030204" pitchFamily="34" charset="0"/>
                  <a:cs typeface="Calibri" panose="020F0502020204030204" pitchFamily="34" charset="0"/>
                </a:rPr>
                <a:t> &gt; </a:t>
              </a:r>
              <a:r>
                <a:rPr lang="en-GB" sz="1200" i="1" cap="none" baseline="0" noProof="0">
                  <a:solidFill>
                    <a:srgbClr val="211F26"/>
                  </a:solidFill>
                  <a:latin typeface="Calibri" panose="020F0502020204030204" pitchFamily="34" charset="0"/>
                  <a:cs typeface="Calibri" panose="020F0502020204030204" pitchFamily="34" charset="0"/>
                </a:rPr>
                <a:t>‘New Slide’.</a:t>
              </a:r>
            </a:p>
          </p:txBody>
        </p:sp>
        <p:sp>
          <p:nvSpPr>
            <p:cNvPr id="62" name="Ovaal 61">
              <a:extLst>
                <a:ext uri="{FF2B5EF4-FFF2-40B4-BE49-F238E27FC236}">
                  <a16:creationId xmlns:a16="http://schemas.microsoft.com/office/drawing/2014/main" id="{B100C313-3681-4322-9612-BD0E05DB1CE7}"/>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63" name="Rechthoek 62">
              <a:extLst>
                <a:ext uri="{FF2B5EF4-FFF2-40B4-BE49-F238E27FC236}">
                  <a16:creationId xmlns:a16="http://schemas.microsoft.com/office/drawing/2014/main" id="{EA37DFBF-0FE6-443F-A69B-C2FDF8F79D50}"/>
                </a:ext>
              </a:extLst>
            </p:cNvPr>
            <p:cNvSpPr/>
            <p:nvPr userDrawn="1"/>
          </p:nvSpPr>
          <p:spPr>
            <a:xfrm>
              <a:off x="-3319415" y="465324"/>
              <a:ext cx="2944682"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If necessary, delete the existing table</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by using the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‘Backspace key’</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pictogram to insert a new table</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1"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(see example below)</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64" name="Ovaal 63">
              <a:extLst>
                <a:ext uri="{FF2B5EF4-FFF2-40B4-BE49-F238E27FC236}">
                  <a16:creationId xmlns:a16="http://schemas.microsoft.com/office/drawing/2014/main" id="{09285229-D7AC-4858-B81B-6B9D7956A7EB}"/>
                </a:ext>
              </a:extLst>
            </p:cNvPr>
            <p:cNvSpPr/>
            <p:nvPr userDrawn="1"/>
          </p:nvSpPr>
          <p:spPr>
            <a:xfrm>
              <a:off x="-3603587" y="172970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65" name="Rechthoek 64">
              <a:extLst>
                <a:ext uri="{FF2B5EF4-FFF2-40B4-BE49-F238E27FC236}">
                  <a16:creationId xmlns:a16="http://schemas.microsoft.com/office/drawing/2014/main" id="{A54FF124-3ABC-4F35-9098-09F92B28E73B}"/>
                </a:ext>
              </a:extLst>
            </p:cNvPr>
            <p:cNvSpPr/>
            <p:nvPr userDrawn="1"/>
          </p:nvSpPr>
          <p:spPr>
            <a:xfrm>
              <a:off x="-3319415" y="1729710"/>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Select the preferred number of rows</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and columns and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‘OK’</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66" name="Groep 65">
              <a:extLst>
                <a:ext uri="{FF2B5EF4-FFF2-40B4-BE49-F238E27FC236}">
                  <a16:creationId xmlns:a16="http://schemas.microsoft.com/office/drawing/2014/main" id="{0417B306-1538-4D43-A771-0DDA7F251F93}"/>
                </a:ext>
              </a:extLst>
            </p:cNvPr>
            <p:cNvGrpSpPr/>
            <p:nvPr userDrawn="1"/>
          </p:nvGrpSpPr>
          <p:grpSpPr>
            <a:xfrm>
              <a:off x="-3311319" y="2164285"/>
              <a:ext cx="825500" cy="209550"/>
              <a:chOff x="13504624" y="2482850"/>
              <a:chExt cx="825500" cy="209550"/>
            </a:xfrm>
          </p:grpSpPr>
          <p:sp>
            <p:nvSpPr>
              <p:cNvPr id="81" name="Rechthoek 80">
                <a:extLst>
                  <a:ext uri="{FF2B5EF4-FFF2-40B4-BE49-F238E27FC236}">
                    <a16:creationId xmlns:a16="http://schemas.microsoft.com/office/drawing/2014/main" id="{A4C68126-35D0-4558-A0A6-10AB0A396344}"/>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252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900" b="0" noProof="0">
                    <a:solidFill>
                      <a:srgbClr val="211F26"/>
                    </a:solidFill>
                    <a:latin typeface="Calibri" panose="020F0502020204030204" pitchFamily="34" charset="0"/>
                    <a:cs typeface="Calibri" panose="020F0502020204030204" pitchFamily="34" charset="0"/>
                  </a:rPr>
                  <a:t>OK</a:t>
                </a:r>
              </a:p>
            </p:txBody>
          </p:sp>
          <p:cxnSp>
            <p:nvCxnSpPr>
              <p:cNvPr id="82" name="Rechte verbindingslijn 81">
                <a:extLst>
                  <a:ext uri="{FF2B5EF4-FFF2-40B4-BE49-F238E27FC236}">
                    <a16:creationId xmlns:a16="http://schemas.microsoft.com/office/drawing/2014/main" id="{3ABB59B4-629C-461F-860C-52DB7F4E09EB}"/>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83" name="Gelijkbenige driehoek 82">
                <a:extLst>
                  <a:ext uri="{FF2B5EF4-FFF2-40B4-BE49-F238E27FC236}">
                    <a16:creationId xmlns:a16="http://schemas.microsoft.com/office/drawing/2014/main" id="{7DDE60EE-DF18-4553-950D-C53E6BA6839C}"/>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900" b="1" noProof="0">
                  <a:solidFill>
                    <a:srgbClr val="211F26"/>
                  </a:solidFill>
                  <a:latin typeface="Calibri" panose="020F0502020204030204" pitchFamily="34" charset="0"/>
                  <a:cs typeface="Calibri" panose="020F0502020204030204" pitchFamily="34" charset="0"/>
                </a:endParaRPr>
              </a:p>
            </p:txBody>
          </p:sp>
        </p:grpSp>
        <p:sp>
          <p:nvSpPr>
            <p:cNvPr id="67" name="Ovaal 66">
              <a:extLst>
                <a:ext uri="{FF2B5EF4-FFF2-40B4-BE49-F238E27FC236}">
                  <a16:creationId xmlns:a16="http://schemas.microsoft.com/office/drawing/2014/main" id="{1A38DC6D-6CF4-45EF-A775-B5680654B27E}"/>
                </a:ext>
              </a:extLst>
            </p:cNvPr>
            <p:cNvSpPr/>
            <p:nvPr userDrawn="1"/>
          </p:nvSpPr>
          <p:spPr>
            <a:xfrm>
              <a:off x="-3603587" y="2555608"/>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68" name="Rechthoek 67">
              <a:extLst>
                <a:ext uri="{FF2B5EF4-FFF2-40B4-BE49-F238E27FC236}">
                  <a16:creationId xmlns:a16="http://schemas.microsoft.com/office/drawing/2014/main" id="{A5278BB9-0A25-4666-896A-FB9CB3E5AE8E}"/>
                </a:ext>
              </a:extLst>
            </p:cNvPr>
            <p:cNvSpPr/>
            <p:nvPr userDrawn="1"/>
          </p:nvSpPr>
          <p:spPr>
            <a:xfrm>
              <a:off x="-3319415" y="2555609"/>
              <a:ext cx="2944682" cy="48251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Change the format of the table by selecting various parts of the table and using the various options under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‘Table Tools’ - ‘Format’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t>
              </a:r>
            </a:p>
          </p:txBody>
        </p:sp>
        <p:grpSp>
          <p:nvGrpSpPr>
            <p:cNvPr id="69" name="Tabel icoon">
              <a:extLst>
                <a:ext uri="{FF2B5EF4-FFF2-40B4-BE49-F238E27FC236}">
                  <a16:creationId xmlns:a16="http://schemas.microsoft.com/office/drawing/2014/main" id="{836238DD-2719-40B1-B0EB-EAD75BF18171}"/>
                </a:ext>
              </a:extLst>
            </p:cNvPr>
            <p:cNvGrpSpPr/>
            <p:nvPr userDrawn="1"/>
          </p:nvGrpSpPr>
          <p:grpSpPr>
            <a:xfrm>
              <a:off x="-3308869" y="1240695"/>
              <a:ext cx="338201" cy="305477"/>
              <a:chOff x="6072040" y="3376043"/>
              <a:chExt cx="1227920" cy="1109109"/>
            </a:xfrm>
          </p:grpSpPr>
          <p:sp>
            <p:nvSpPr>
              <p:cNvPr id="73" name="Rechthoek 72">
                <a:extLst>
                  <a:ext uri="{FF2B5EF4-FFF2-40B4-BE49-F238E27FC236}">
                    <a16:creationId xmlns:a16="http://schemas.microsoft.com/office/drawing/2014/main" id="{4CA0B6F0-CC0C-4408-9111-9074BEA33F92}"/>
                  </a:ext>
                </a:extLst>
              </p:cNvPr>
              <p:cNvSpPr/>
              <p:nvPr userDrawn="1"/>
            </p:nvSpPr>
            <p:spPr>
              <a:xfrm>
                <a:off x="6072040" y="3376043"/>
                <a:ext cx="1227920" cy="1109109"/>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chemeClr val="accent1"/>
                  </a:solidFill>
                  <a:latin typeface="Calibri" panose="020F0502020204030204" pitchFamily="34" charset="0"/>
                  <a:cs typeface="Calibri" panose="020F0502020204030204" pitchFamily="34" charset="0"/>
                </a:endParaRPr>
              </a:p>
            </p:txBody>
          </p:sp>
          <p:sp>
            <p:nvSpPr>
              <p:cNvPr id="74" name="Rechthoek 73">
                <a:extLst>
                  <a:ext uri="{FF2B5EF4-FFF2-40B4-BE49-F238E27FC236}">
                    <a16:creationId xmlns:a16="http://schemas.microsoft.com/office/drawing/2014/main" id="{734F3D7B-2D0C-4BF6-B07C-B170022EEF6F}"/>
                  </a:ext>
                </a:extLst>
              </p:cNvPr>
              <p:cNvSpPr/>
              <p:nvPr userDrawn="1"/>
            </p:nvSpPr>
            <p:spPr>
              <a:xfrm>
                <a:off x="6090829" y="3393962"/>
                <a:ext cx="1209131" cy="218971"/>
              </a:xfrm>
              <a:prstGeom prst="rect">
                <a:avLst/>
              </a:prstGeom>
              <a:solidFill>
                <a:srgbClr val="6C6C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chemeClr val="accent1"/>
                  </a:solidFill>
                  <a:latin typeface="Calibri" panose="020F0502020204030204" pitchFamily="34" charset="0"/>
                  <a:cs typeface="Calibri" panose="020F0502020204030204" pitchFamily="34" charset="0"/>
                </a:endParaRPr>
              </a:p>
            </p:txBody>
          </p:sp>
          <p:cxnSp>
            <p:nvCxnSpPr>
              <p:cNvPr id="75" name="Rechte verbindingslijn 74">
                <a:extLst>
                  <a:ext uri="{FF2B5EF4-FFF2-40B4-BE49-F238E27FC236}">
                    <a16:creationId xmlns:a16="http://schemas.microsoft.com/office/drawing/2014/main" id="{DF5F4FCC-A2F5-448F-B55C-EC9E7313A512}"/>
                  </a:ext>
                </a:extLst>
              </p:cNvPr>
              <p:cNvCxnSpPr/>
              <p:nvPr userDrawn="1"/>
            </p:nvCxnSpPr>
            <p:spPr>
              <a:xfrm>
                <a:off x="6493304" y="3605313"/>
                <a:ext cx="0" cy="872219"/>
              </a:xfrm>
              <a:prstGeom prst="line">
                <a:avLst/>
              </a:prstGeom>
              <a:ln w="12700">
                <a:solidFill>
                  <a:srgbClr val="B5B5B5"/>
                </a:solidFill>
              </a:ln>
            </p:spPr>
            <p:style>
              <a:lnRef idx="1">
                <a:schemeClr val="accent1"/>
              </a:lnRef>
              <a:fillRef idx="0">
                <a:schemeClr val="accent1"/>
              </a:fillRef>
              <a:effectRef idx="0">
                <a:schemeClr val="accent1"/>
              </a:effectRef>
              <a:fontRef idx="minor">
                <a:schemeClr val="tx1"/>
              </a:fontRef>
            </p:style>
          </p:cxnSp>
          <p:cxnSp>
            <p:nvCxnSpPr>
              <p:cNvPr id="76" name="Rechte verbindingslijn 75">
                <a:extLst>
                  <a:ext uri="{FF2B5EF4-FFF2-40B4-BE49-F238E27FC236}">
                    <a16:creationId xmlns:a16="http://schemas.microsoft.com/office/drawing/2014/main" id="{40173B28-4C5F-4F9B-963D-ADAD47C5F4EA}"/>
                  </a:ext>
                </a:extLst>
              </p:cNvPr>
              <p:cNvCxnSpPr/>
              <p:nvPr userDrawn="1"/>
            </p:nvCxnSpPr>
            <p:spPr>
              <a:xfrm>
                <a:off x="6883025" y="3605313"/>
                <a:ext cx="0" cy="872219"/>
              </a:xfrm>
              <a:prstGeom prst="line">
                <a:avLst/>
              </a:prstGeom>
              <a:ln w="12700">
                <a:solidFill>
                  <a:srgbClr val="B5B5B5"/>
                </a:solidFill>
              </a:ln>
            </p:spPr>
            <p:style>
              <a:lnRef idx="1">
                <a:schemeClr val="accent1"/>
              </a:lnRef>
              <a:fillRef idx="0">
                <a:schemeClr val="accent1"/>
              </a:fillRef>
              <a:effectRef idx="0">
                <a:schemeClr val="accent1"/>
              </a:effectRef>
              <a:fontRef idx="minor">
                <a:schemeClr val="tx1"/>
              </a:fontRef>
            </p:style>
          </p:cxnSp>
          <p:cxnSp>
            <p:nvCxnSpPr>
              <p:cNvPr id="77" name="Rechte verbindingslijn 76">
                <a:extLst>
                  <a:ext uri="{FF2B5EF4-FFF2-40B4-BE49-F238E27FC236}">
                    <a16:creationId xmlns:a16="http://schemas.microsoft.com/office/drawing/2014/main" id="{6D8A60CC-CCAC-4702-98E6-6E2DEFBB76E1}"/>
                  </a:ext>
                </a:extLst>
              </p:cNvPr>
              <p:cNvCxnSpPr/>
              <p:nvPr userDrawn="1"/>
            </p:nvCxnSpPr>
            <p:spPr>
              <a:xfrm flipH="1">
                <a:off x="6090561" y="3827108"/>
                <a:ext cx="1209399" cy="0"/>
              </a:xfrm>
              <a:prstGeom prst="line">
                <a:avLst/>
              </a:prstGeom>
              <a:ln w="12700">
                <a:solidFill>
                  <a:srgbClr val="B5B5B5"/>
                </a:solidFill>
              </a:ln>
            </p:spPr>
            <p:style>
              <a:lnRef idx="1">
                <a:schemeClr val="accent1"/>
              </a:lnRef>
              <a:fillRef idx="0">
                <a:schemeClr val="accent1"/>
              </a:fillRef>
              <a:effectRef idx="0">
                <a:schemeClr val="accent1"/>
              </a:effectRef>
              <a:fontRef idx="minor">
                <a:schemeClr val="tx1"/>
              </a:fontRef>
            </p:style>
          </p:cxnSp>
          <p:cxnSp>
            <p:nvCxnSpPr>
              <p:cNvPr id="78" name="Rechte verbindingslijn 77">
                <a:extLst>
                  <a:ext uri="{FF2B5EF4-FFF2-40B4-BE49-F238E27FC236}">
                    <a16:creationId xmlns:a16="http://schemas.microsoft.com/office/drawing/2014/main" id="{8400A3C4-9904-4B6C-BEA2-CE7C1872F853}"/>
                  </a:ext>
                </a:extLst>
              </p:cNvPr>
              <p:cNvCxnSpPr/>
              <p:nvPr userDrawn="1"/>
            </p:nvCxnSpPr>
            <p:spPr>
              <a:xfrm flipH="1">
                <a:off x="6090561" y="4055708"/>
                <a:ext cx="1209399" cy="0"/>
              </a:xfrm>
              <a:prstGeom prst="line">
                <a:avLst/>
              </a:prstGeom>
              <a:ln w="12700">
                <a:solidFill>
                  <a:srgbClr val="B5B5B5"/>
                </a:solidFill>
              </a:ln>
            </p:spPr>
            <p:style>
              <a:lnRef idx="1">
                <a:schemeClr val="accent1"/>
              </a:lnRef>
              <a:fillRef idx="0">
                <a:schemeClr val="accent1"/>
              </a:fillRef>
              <a:effectRef idx="0">
                <a:schemeClr val="accent1"/>
              </a:effectRef>
              <a:fontRef idx="minor">
                <a:schemeClr val="tx1"/>
              </a:fontRef>
            </p:style>
          </p:cxnSp>
          <p:cxnSp>
            <p:nvCxnSpPr>
              <p:cNvPr id="79" name="Rechte verbindingslijn 78">
                <a:extLst>
                  <a:ext uri="{FF2B5EF4-FFF2-40B4-BE49-F238E27FC236}">
                    <a16:creationId xmlns:a16="http://schemas.microsoft.com/office/drawing/2014/main" id="{23A0E5A2-611E-4DA9-BAD4-BED87370C823}"/>
                  </a:ext>
                </a:extLst>
              </p:cNvPr>
              <p:cNvCxnSpPr/>
              <p:nvPr userDrawn="1"/>
            </p:nvCxnSpPr>
            <p:spPr>
              <a:xfrm flipH="1">
                <a:off x="6090561" y="4276688"/>
                <a:ext cx="1209399" cy="0"/>
              </a:xfrm>
              <a:prstGeom prst="line">
                <a:avLst/>
              </a:prstGeom>
              <a:ln w="12700">
                <a:solidFill>
                  <a:srgbClr val="B5B5B5"/>
                </a:solidFill>
              </a:ln>
            </p:spPr>
            <p:style>
              <a:lnRef idx="1">
                <a:schemeClr val="accent1"/>
              </a:lnRef>
              <a:fillRef idx="0">
                <a:schemeClr val="accent1"/>
              </a:fillRef>
              <a:effectRef idx="0">
                <a:schemeClr val="accent1"/>
              </a:effectRef>
              <a:fontRef idx="minor">
                <a:schemeClr val="tx1"/>
              </a:fontRef>
            </p:style>
          </p:cxnSp>
          <p:sp>
            <p:nvSpPr>
              <p:cNvPr id="80" name="Rechthoek 79">
                <a:extLst>
                  <a:ext uri="{FF2B5EF4-FFF2-40B4-BE49-F238E27FC236}">
                    <a16:creationId xmlns:a16="http://schemas.microsoft.com/office/drawing/2014/main" id="{E52DDAE1-CAAC-4CAF-817C-F348A8F65C36}"/>
                  </a:ext>
                </a:extLst>
              </p:cNvPr>
              <p:cNvSpPr/>
              <p:nvPr userDrawn="1"/>
            </p:nvSpPr>
            <p:spPr>
              <a:xfrm>
                <a:off x="6072040" y="3376043"/>
                <a:ext cx="1227920" cy="1109109"/>
              </a:xfrm>
              <a:prstGeom prst="rect">
                <a:avLst/>
              </a:prstGeom>
              <a:noFill/>
              <a:ln w="12700">
                <a:solidFill>
                  <a:srgbClr val="6C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chemeClr val="accent1"/>
                  </a:solidFill>
                  <a:latin typeface="Calibri" panose="020F0502020204030204" pitchFamily="34" charset="0"/>
                  <a:cs typeface="Calibri" panose="020F0502020204030204" pitchFamily="34" charset="0"/>
                </a:endParaRPr>
              </a:p>
            </p:txBody>
          </p:sp>
        </p:grpSp>
        <p:grpSp>
          <p:nvGrpSpPr>
            <p:cNvPr id="70" name="ICOON_info">
              <a:extLst>
                <a:ext uri="{FF2B5EF4-FFF2-40B4-BE49-F238E27FC236}">
                  <a16:creationId xmlns:a16="http://schemas.microsoft.com/office/drawing/2014/main" id="{907A376C-1A2E-4FC2-9087-DA68EC8F2FE3}"/>
                </a:ext>
              </a:extLst>
            </p:cNvPr>
            <p:cNvGrpSpPr/>
            <p:nvPr userDrawn="1"/>
          </p:nvGrpSpPr>
          <p:grpSpPr>
            <a:xfrm>
              <a:off x="-376736" y="3259970"/>
              <a:ext cx="283685" cy="283685"/>
              <a:chOff x="-510741" y="5913713"/>
              <a:chExt cx="267555" cy="267555"/>
            </a:xfrm>
          </p:grpSpPr>
          <p:sp>
            <p:nvSpPr>
              <p:cNvPr id="71" name="Ovaal 70">
                <a:extLst>
                  <a:ext uri="{FF2B5EF4-FFF2-40B4-BE49-F238E27FC236}">
                    <a16:creationId xmlns:a16="http://schemas.microsoft.com/office/drawing/2014/main" id="{0282FF60-D996-404E-9199-D94CC370A851}"/>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72" name="Graphic 163" descr="Informatie">
                <a:extLst>
                  <a:ext uri="{FF2B5EF4-FFF2-40B4-BE49-F238E27FC236}">
                    <a16:creationId xmlns:a16="http://schemas.microsoft.com/office/drawing/2014/main" id="{F4206F18-86B2-46CC-9BBC-C21A8DF600B1}"/>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noAutofit/>
              </a:bodyPr>
              <a:lstStyle/>
              <a:p>
                <a:endParaRPr lang="en-GB" sz="2000" noProof="0">
                  <a:solidFill>
                    <a:srgbClr val="211F26"/>
                  </a:solidFill>
                  <a:latin typeface="Calibri" panose="020F0502020204030204" pitchFamily="34" charset="0"/>
                  <a:cs typeface="Calibri" panose="020F0502020204030204" pitchFamily="34" charset="0"/>
                </a:endParaRPr>
              </a:p>
            </p:txBody>
          </p:sp>
        </p:grpSp>
      </p:grpSp>
      <p:sp>
        <p:nvSpPr>
          <p:cNvPr id="45" name="INFO">
            <a:extLst>
              <a:ext uri="{FF2B5EF4-FFF2-40B4-BE49-F238E27FC236}">
                <a16:creationId xmlns:a16="http://schemas.microsoft.com/office/drawing/2014/main" id="{3967584A-33BF-485E-9830-D830A279659D}"/>
              </a:ext>
            </a:extLst>
          </p:cNvPr>
          <p:cNvSpPr txBox="1"/>
          <p:nvPr userDrawn="1"/>
        </p:nvSpPr>
        <p:spPr>
          <a:xfrm>
            <a:off x="0" y="-256190"/>
            <a:ext cx="12192000" cy="161583"/>
          </a:xfrm>
          <a:prstGeom prst="rect">
            <a:avLst/>
          </a:prstGeom>
          <a:noFill/>
        </p:spPr>
        <p:txBody>
          <a:bodyPr wrap="square" lIns="0" tIns="0" rIns="0" bIns="0" rtlCol="0">
            <a:spAutoFit/>
          </a:bodyPr>
          <a:lstStyle/>
          <a:p>
            <a:pPr algn="l"/>
            <a:r>
              <a:rPr lang="en-GB" sz="1050" b="1" dirty="0">
                <a:solidFill>
                  <a:schemeClr val="tx2"/>
                </a:solidFill>
                <a:latin typeface="+mj-lt"/>
                <a:cs typeface="Calibri" panose="020F0502020204030204" pitchFamily="34" charset="0"/>
              </a:rPr>
              <a:t>TEMPLATE: </a:t>
            </a:r>
            <a:r>
              <a:rPr lang="en-GB" sz="1050" b="0" dirty="0">
                <a:solidFill>
                  <a:schemeClr val="tx2"/>
                </a:solidFill>
                <a:latin typeface="+mj-lt"/>
                <a:cs typeface="Calibri" panose="020F0502020204030204" pitchFamily="34" charset="0"/>
              </a:rPr>
              <a:t>TABLE</a:t>
            </a:r>
          </a:p>
        </p:txBody>
      </p:sp>
      <p:grpSp>
        <p:nvGrpSpPr>
          <p:cNvPr id="8" name="HAAK LIJN">
            <a:extLst>
              <a:ext uri="{FF2B5EF4-FFF2-40B4-BE49-F238E27FC236}">
                <a16:creationId xmlns:a16="http://schemas.microsoft.com/office/drawing/2014/main" id="{6B98FEAD-D305-41C2-98C8-B070370ADF24}"/>
              </a:ext>
            </a:extLst>
          </p:cNvPr>
          <p:cNvGrpSpPr/>
          <p:nvPr userDrawn="1"/>
        </p:nvGrpSpPr>
        <p:grpSpPr>
          <a:xfrm>
            <a:off x="540812" y="0"/>
            <a:ext cx="76800" cy="6858000"/>
            <a:chOff x="578912" y="0"/>
            <a:chExt cx="76800" cy="6858000"/>
          </a:xfrm>
        </p:grpSpPr>
        <p:cxnSp>
          <p:nvCxnSpPr>
            <p:cNvPr id="9" name="LIJN">
              <a:extLst>
                <a:ext uri="{FF2B5EF4-FFF2-40B4-BE49-F238E27FC236}">
                  <a16:creationId xmlns:a16="http://schemas.microsoft.com/office/drawing/2014/main" id="{D2E51D73-460D-4C59-90C2-1EE9F6ABE3A7}"/>
                </a:ext>
              </a:extLst>
            </p:cNvPr>
            <p:cNvCxnSpPr>
              <a:cxnSpLocks/>
            </p:cNvCxnSpPr>
            <p:nvPr userDrawn="1"/>
          </p:nvCxnSpPr>
          <p:spPr>
            <a:xfrm>
              <a:off x="617312" y="900113"/>
              <a:ext cx="0" cy="5957887"/>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pic>
          <p:nvPicPr>
            <p:cNvPr id="10" name="Graphic 9">
              <a:extLst>
                <a:ext uri="{FF2B5EF4-FFF2-40B4-BE49-F238E27FC236}">
                  <a16:creationId xmlns:a16="http://schemas.microsoft.com/office/drawing/2014/main" id="{A10669B0-55DE-4E6E-850A-D98F287FD14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8912" y="652464"/>
              <a:ext cx="76800" cy="201600"/>
            </a:xfrm>
            <a:prstGeom prst="rect">
              <a:avLst/>
            </a:prstGeom>
          </p:spPr>
        </p:pic>
        <p:cxnSp>
          <p:nvCxnSpPr>
            <p:cNvPr id="11" name="LIJN">
              <a:extLst>
                <a:ext uri="{FF2B5EF4-FFF2-40B4-BE49-F238E27FC236}">
                  <a16:creationId xmlns:a16="http://schemas.microsoft.com/office/drawing/2014/main" id="{167C6B98-127C-40B9-90C1-6BDBB71789D3}"/>
                </a:ext>
              </a:extLst>
            </p:cNvPr>
            <p:cNvCxnSpPr>
              <a:cxnSpLocks/>
            </p:cNvCxnSpPr>
            <p:nvPr userDrawn="1"/>
          </p:nvCxnSpPr>
          <p:spPr>
            <a:xfrm>
              <a:off x="617312" y="0"/>
              <a:ext cx="0" cy="595314"/>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grpSp>
      <p:sp>
        <p:nvSpPr>
          <p:cNvPr id="12" name="Tijdelijke aanduiding voor tabel 8">
            <a:extLst>
              <a:ext uri="{FF2B5EF4-FFF2-40B4-BE49-F238E27FC236}">
                <a16:creationId xmlns:a16="http://schemas.microsoft.com/office/drawing/2014/main" id="{457A3439-4058-49AF-9A49-A641471A24C8}"/>
              </a:ext>
            </a:extLst>
          </p:cNvPr>
          <p:cNvSpPr>
            <a:spLocks noGrp="1"/>
          </p:cNvSpPr>
          <p:nvPr>
            <p:ph type="tbl" sz="quarter" idx="16" hasCustomPrompt="1"/>
          </p:nvPr>
        </p:nvSpPr>
        <p:spPr>
          <a:xfrm>
            <a:off x="777244" y="1856128"/>
            <a:ext cx="10827096" cy="4438800"/>
          </a:xfrm>
        </p:spPr>
        <p:txBody>
          <a:bodyPr bIns="1620000" anchor="ctr"/>
          <a:lstStyle>
            <a:lvl1pPr marL="0" indent="0" algn="ctr">
              <a:lnSpc>
                <a:spcPct val="90000"/>
              </a:lnSpc>
              <a:spcBef>
                <a:spcPts val="0"/>
              </a:spcBef>
              <a:spcAft>
                <a:spcPts val="0"/>
              </a:spcAft>
              <a:buNone/>
              <a:defRPr sz="1500" i="1">
                <a:solidFill>
                  <a:schemeClr val="tx1">
                    <a:lumMod val="50000"/>
                    <a:lumOff val="50000"/>
                  </a:schemeClr>
                </a:solidFill>
              </a:defRPr>
            </a:lvl1pPr>
          </a:lstStyle>
          <a:p>
            <a:r>
              <a:rPr lang="en-GB" dirty="0"/>
              <a:t>Click on the icon below </a:t>
            </a:r>
            <a:br>
              <a:rPr lang="en-GB" dirty="0"/>
            </a:br>
            <a:r>
              <a:rPr lang="en-GB" dirty="0"/>
              <a:t>to insert a table.</a:t>
            </a:r>
          </a:p>
        </p:txBody>
      </p:sp>
      <p:sp>
        <p:nvSpPr>
          <p:cNvPr id="46" name="Logo">
            <a:extLst>
              <a:ext uri="{FF2B5EF4-FFF2-40B4-BE49-F238E27FC236}">
                <a16:creationId xmlns:a16="http://schemas.microsoft.com/office/drawing/2014/main" id="{53F070DD-A12D-4AF1-AE08-74B5C4C1CAAB}"/>
              </a:ext>
            </a:extLst>
          </p:cNvPr>
          <p:cNvSpPr>
            <a:spLocks noGrp="1"/>
          </p:cNvSpPr>
          <p:nvPr>
            <p:ph type="body" orient="vert" idx="15" hasCustomPrompt="1"/>
          </p:nvPr>
        </p:nvSpPr>
        <p:spPr>
          <a:xfrm>
            <a:off x="10549612" y="6480355"/>
            <a:ext cx="1060019" cy="185413"/>
          </a:xfrm>
          <a:blipFill>
            <a:blip r:embed="rId4"/>
            <a:stretch>
              <a:fillRect/>
            </a:stretch>
          </a:blipFill>
        </p:spPr>
        <p:txBody>
          <a:bodyPr vert="horz" lIns="0" tIns="0" rIns="0" bIns="0"/>
          <a:lstStyle>
            <a:lvl1pPr marL="0" indent="0">
              <a:buNone/>
              <a:defRPr sz="1000" i="1">
                <a:solidFill>
                  <a:schemeClr val="bg2"/>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5" name="Datum" hidden="1">
            <a:extLst>
              <a:ext uri="{FF2B5EF4-FFF2-40B4-BE49-F238E27FC236}">
                <a16:creationId xmlns:a16="http://schemas.microsoft.com/office/drawing/2014/main" id="{68BA24C3-EC0F-4F80-B1E5-AA27795CFFDD}"/>
              </a:ext>
            </a:extLst>
          </p:cNvPr>
          <p:cNvSpPr>
            <a:spLocks noGrp="1"/>
          </p:cNvSpPr>
          <p:nvPr>
            <p:ph type="dt" sz="half" idx="19"/>
          </p:nvPr>
        </p:nvSpPr>
        <p:spPr/>
        <p:txBody>
          <a:bodyPr/>
          <a:lstStyle/>
          <a:p>
            <a:r>
              <a:rPr lang="en-GB" dirty="0"/>
              <a:t>Date</a:t>
            </a:r>
          </a:p>
        </p:txBody>
      </p:sp>
      <p:sp>
        <p:nvSpPr>
          <p:cNvPr id="2" name="Voettekst">
            <a:extLst>
              <a:ext uri="{FF2B5EF4-FFF2-40B4-BE49-F238E27FC236}">
                <a16:creationId xmlns:a16="http://schemas.microsoft.com/office/drawing/2014/main" id="{8747E6DF-A4F8-4062-AFDF-38DA5CCEF082}"/>
              </a:ext>
            </a:extLst>
          </p:cNvPr>
          <p:cNvSpPr>
            <a:spLocks noGrp="1"/>
          </p:cNvSpPr>
          <p:nvPr>
            <p:ph type="ftr" sz="quarter" idx="17"/>
          </p:nvPr>
        </p:nvSpPr>
        <p:spPr/>
        <p:txBody>
          <a:bodyPr/>
          <a:lstStyle/>
          <a:p>
            <a:r>
              <a:rPr lang="en-GB" dirty="0"/>
              <a:t>26 October 2021 | ALIM Guide for asset information Managers</a:t>
            </a:r>
          </a:p>
        </p:txBody>
      </p:sp>
      <p:sp>
        <p:nvSpPr>
          <p:cNvPr id="3" name="Dianummer">
            <a:extLst>
              <a:ext uri="{FF2B5EF4-FFF2-40B4-BE49-F238E27FC236}">
                <a16:creationId xmlns:a16="http://schemas.microsoft.com/office/drawing/2014/main" id="{C22C2349-8920-4993-8A8C-69C3E4C1E620}"/>
              </a:ext>
            </a:extLst>
          </p:cNvPr>
          <p:cNvSpPr>
            <a:spLocks noGrp="1"/>
          </p:cNvSpPr>
          <p:nvPr>
            <p:ph type="sldNum" sz="quarter" idx="18"/>
          </p:nvPr>
        </p:nvSpPr>
        <p:spPr/>
        <p:txBody>
          <a:bodyPr/>
          <a:lstStyle/>
          <a:p>
            <a:fld id="{5EC93C5F-DB18-4797-88B9-B8B0D60519FD}" type="slidenum">
              <a:rPr lang="en-GB" smtClean="0"/>
              <a:pPr/>
              <a:t>‹#›</a:t>
            </a:fld>
            <a:endParaRPr lang="en-GB" dirty="0"/>
          </a:p>
        </p:txBody>
      </p:sp>
      <p:sp>
        <p:nvSpPr>
          <p:cNvPr id="7" name="Ondertitel">
            <a:extLst>
              <a:ext uri="{FF2B5EF4-FFF2-40B4-BE49-F238E27FC236}">
                <a16:creationId xmlns:a16="http://schemas.microsoft.com/office/drawing/2014/main" id="{523A6896-F7F6-4956-BC1B-5F4B366B1CF1}"/>
              </a:ext>
            </a:extLst>
          </p:cNvPr>
          <p:cNvSpPr>
            <a:spLocks noGrp="1"/>
          </p:cNvSpPr>
          <p:nvPr>
            <p:ph type="subTitle" idx="10" hasCustomPrompt="1"/>
          </p:nvPr>
        </p:nvSpPr>
        <p:spPr>
          <a:xfrm>
            <a:off x="777244" y="924516"/>
            <a:ext cx="10827096" cy="349200"/>
          </a:xfrm>
        </p:spPr>
        <p:txBody>
          <a:bodyPr/>
          <a:lstStyle>
            <a:lvl1pPr marL="0" indent="0" algn="l">
              <a:buNone/>
              <a:defRPr sz="300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cap="all" baseline="0" dirty="0"/>
              <a:t>Second light subtitle</a:t>
            </a:r>
            <a:endParaRPr lang="en-GB" dirty="0"/>
          </a:p>
        </p:txBody>
      </p:sp>
      <p:sp>
        <p:nvSpPr>
          <p:cNvPr id="4" name="Titel">
            <a:extLst>
              <a:ext uri="{FF2B5EF4-FFF2-40B4-BE49-F238E27FC236}">
                <a16:creationId xmlns:a16="http://schemas.microsoft.com/office/drawing/2014/main" id="{81D2D415-A63C-43FA-9C59-DE172704F898}"/>
              </a:ext>
            </a:extLst>
          </p:cNvPr>
          <p:cNvSpPr>
            <a:spLocks noGrp="1"/>
          </p:cNvSpPr>
          <p:nvPr>
            <p:ph type="title" hasCustomPrompt="1"/>
          </p:nvPr>
        </p:nvSpPr>
        <p:spPr/>
        <p:txBody>
          <a:bodyPr/>
          <a:lstStyle/>
          <a:p>
            <a:r>
              <a:rPr lang="en-GB" dirty="0"/>
              <a:t>First bold title</a:t>
            </a:r>
          </a:p>
        </p:txBody>
      </p:sp>
    </p:spTree>
    <p:extLst>
      <p:ext uri="{BB962C8B-B14F-4D97-AF65-F5344CB8AC3E}">
        <p14:creationId xmlns:p14="http://schemas.microsoft.com/office/powerpoint/2010/main" val="518585507"/>
      </p:ext>
    </p:extLst>
  </p:cSld>
  <p:clrMapOvr>
    <a:masterClrMapping/>
  </p:clrMapOvr>
  <p:transition spd="slow">
    <p:push dir="u"/>
  </p:transition>
  <p:hf hdr="0" dt="0"/>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Case">
    <p:spTree>
      <p:nvGrpSpPr>
        <p:cNvPr id="1" name=""/>
        <p:cNvGrpSpPr/>
        <p:nvPr/>
      </p:nvGrpSpPr>
      <p:grpSpPr>
        <a:xfrm>
          <a:off x="0" y="0"/>
          <a:ext cx="0" cy="0"/>
          <a:chOff x="0" y="0"/>
          <a:chExt cx="0" cy="0"/>
        </a:xfrm>
      </p:grpSpPr>
      <p:grpSp>
        <p:nvGrpSpPr>
          <p:cNvPr id="246" name="INSTRUCTION">
            <a:extLst>
              <a:ext uri="{FF2B5EF4-FFF2-40B4-BE49-F238E27FC236}">
                <a16:creationId xmlns:a16="http://schemas.microsoft.com/office/drawing/2014/main" id="{93E23DF5-4941-41AF-9316-3C48A9A7E6C1}"/>
              </a:ext>
            </a:extLst>
          </p:cNvPr>
          <p:cNvGrpSpPr/>
          <p:nvPr userDrawn="1"/>
        </p:nvGrpSpPr>
        <p:grpSpPr>
          <a:xfrm>
            <a:off x="-3786437" y="0"/>
            <a:ext cx="3693386" cy="5359349"/>
            <a:chOff x="-3786437" y="0"/>
            <a:chExt cx="3693386" cy="5359349"/>
          </a:xfrm>
        </p:grpSpPr>
        <p:sp>
          <p:nvSpPr>
            <p:cNvPr id="247" name="Rechthoek 246">
              <a:extLst>
                <a:ext uri="{FF2B5EF4-FFF2-40B4-BE49-F238E27FC236}">
                  <a16:creationId xmlns:a16="http://schemas.microsoft.com/office/drawing/2014/main" id="{8B51AC24-DE3A-4C63-8025-4ED526EF56B3}"/>
                </a:ext>
              </a:extLst>
            </p:cNvPr>
            <p:cNvSpPr/>
            <p:nvPr userDrawn="1"/>
          </p:nvSpPr>
          <p:spPr>
            <a:xfrm>
              <a:off x="-3786165" y="0"/>
              <a:ext cx="3593091" cy="4641338"/>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Choosing text levels</a:t>
              </a:r>
            </a:p>
          </p:txBody>
        </p:sp>
        <p:sp>
          <p:nvSpPr>
            <p:cNvPr id="248" name="Ovaal 247">
              <a:extLst>
                <a:ext uri="{FF2B5EF4-FFF2-40B4-BE49-F238E27FC236}">
                  <a16:creationId xmlns:a16="http://schemas.microsoft.com/office/drawing/2014/main" id="{04A78A27-A317-44CF-80CA-C8B1F94D1C3E}"/>
                </a:ext>
              </a:extLst>
            </p:cNvPr>
            <p:cNvSpPr/>
            <p:nvPr userDrawn="1"/>
          </p:nvSpPr>
          <p:spPr>
            <a:xfrm>
              <a:off x="-3604183" y="183748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249" name="Rechthoek 248">
              <a:extLst>
                <a:ext uri="{FF2B5EF4-FFF2-40B4-BE49-F238E27FC236}">
                  <a16:creationId xmlns:a16="http://schemas.microsoft.com/office/drawing/2014/main" id="{EDC6E035-CCCE-4E0E-94E7-3069CA15BE47}"/>
                </a:ext>
              </a:extLst>
            </p:cNvPr>
            <p:cNvSpPr/>
            <p:nvPr userDrawn="1"/>
          </p:nvSpPr>
          <p:spPr>
            <a:xfrm>
              <a:off x="-3319415" y="1837484"/>
              <a:ext cx="2949220" cy="180000"/>
            </a:xfrm>
            <a:prstGeom prst="rect">
              <a:avLst/>
            </a:prstGeom>
            <a:noFill/>
            <a:ln w="25400" cap="flat" cmpd="sng" algn="ctr">
              <a:noFill/>
              <a:prstDash val="solid"/>
            </a:ln>
            <a:effectLst/>
          </p:spPr>
          <p:txBody>
            <a:bodyPr lIns="0" tIns="0" rIns="0" bIns="0" rtlCol="0" anchor="ctr"/>
            <a:lstStyle/>
            <a:p>
              <a:pPr marL="179388" marR="0" lvl="0" indent="-179388" algn="l" defTabSz="719138" rtl="0" eaLnBrk="1" fontAlgn="auto" latinLnBrk="0" hangingPunct="1">
                <a:lnSpc>
                  <a:spcPct val="100000"/>
                </a:lnSpc>
                <a:spcBef>
                  <a:spcPts val="300"/>
                </a:spcBef>
                <a:spcAft>
                  <a:spcPts val="600"/>
                </a:spcAft>
                <a:buClr>
                  <a:srgbClr val="71A4C3"/>
                </a:buClr>
                <a:buSzPct val="100000"/>
                <a:buFontTx/>
                <a:buBlip>
                  <a:blip r:embed="rId2">
                    <a:extLst>
                      <a:ext uri="{96DAC541-7B7A-43D3-8B79-37D633B846F1}">
                        <asvg:svgBlip xmlns:asvg="http://schemas.microsoft.com/office/drawing/2016/SVG/main" r:embed="rId3"/>
                      </a:ext>
                    </a:extLst>
                  </a:blip>
                </a:buBlip>
                <a:tabLst/>
                <a:defRPr/>
              </a:pPr>
              <a:r>
                <a:rPr kumimoji="0" lang="en-GB" sz="1100" b="0" i="0" u="none" strike="noStrike" kern="1200" cap="none" spc="0" normalizeH="0" baseline="0" noProof="0">
                  <a:ln>
                    <a:noFill/>
                  </a:ln>
                  <a:solidFill>
                    <a:prstClr val="black"/>
                  </a:solidFill>
                  <a:effectLst/>
                  <a:uLnTx/>
                  <a:uFillTx/>
                  <a:latin typeface="+mn-lt"/>
                  <a:ea typeface="+mn-ea"/>
                  <a:cs typeface="+mn-cs"/>
                </a:rPr>
                <a:t>Bullet</a:t>
              </a:r>
            </a:p>
          </p:txBody>
        </p:sp>
        <p:sp>
          <p:nvSpPr>
            <p:cNvPr id="250" name="Ovaal 249">
              <a:extLst>
                <a:ext uri="{FF2B5EF4-FFF2-40B4-BE49-F238E27FC236}">
                  <a16:creationId xmlns:a16="http://schemas.microsoft.com/office/drawing/2014/main" id="{538C3C94-263D-4AEC-84D2-81E5B98E07C3}"/>
                </a:ext>
              </a:extLst>
            </p:cNvPr>
            <p:cNvSpPr/>
            <p:nvPr userDrawn="1"/>
          </p:nvSpPr>
          <p:spPr>
            <a:xfrm>
              <a:off x="-3604183" y="212876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251" name="Rechthoek 250">
              <a:extLst>
                <a:ext uri="{FF2B5EF4-FFF2-40B4-BE49-F238E27FC236}">
                  <a16:creationId xmlns:a16="http://schemas.microsoft.com/office/drawing/2014/main" id="{4ED2A991-0DCF-4B91-B247-07D760211644}"/>
                </a:ext>
              </a:extLst>
            </p:cNvPr>
            <p:cNvSpPr/>
            <p:nvPr userDrawn="1"/>
          </p:nvSpPr>
          <p:spPr>
            <a:xfrm>
              <a:off x="-3604183" y="1196113"/>
              <a:ext cx="3229047" cy="459227"/>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Under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‘Home’</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use the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list level-buttons</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choose a text level. </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Choose from:</a:t>
              </a:r>
            </a:p>
          </p:txBody>
        </p:sp>
        <p:sp>
          <p:nvSpPr>
            <p:cNvPr id="252" name="Rechthoek 251">
              <a:extLst>
                <a:ext uri="{FF2B5EF4-FFF2-40B4-BE49-F238E27FC236}">
                  <a16:creationId xmlns:a16="http://schemas.microsoft.com/office/drawing/2014/main" id="{A73D7ABA-9A98-405A-81A9-FD0621EA0FE9}"/>
                </a:ext>
              </a:extLst>
            </p:cNvPr>
            <p:cNvSpPr/>
            <p:nvPr userDrawn="1"/>
          </p:nvSpPr>
          <p:spPr>
            <a:xfrm>
              <a:off x="-3319415" y="2128873"/>
              <a:ext cx="2949220" cy="180000"/>
            </a:xfrm>
            <a:prstGeom prst="rect">
              <a:avLst/>
            </a:prstGeom>
            <a:noFill/>
            <a:ln w="25400" cap="flat" cmpd="sng" algn="ctr">
              <a:noFill/>
              <a:prstDash val="solid"/>
            </a:ln>
            <a:effectLst/>
          </p:spPr>
          <p:txBody>
            <a:bodyPr lIns="0" tIns="0" rIns="0" bIns="0" rtlCol="0" anchor="ctr"/>
            <a:lstStyle/>
            <a:p>
              <a:pPr marL="360363" marR="0" lvl="1" indent="-180975" algn="l" defTabSz="719138" rtl="0" eaLnBrk="1" fontAlgn="auto" latinLnBrk="0" hangingPunct="1">
                <a:lnSpc>
                  <a:spcPct val="100000"/>
                </a:lnSpc>
                <a:spcBef>
                  <a:spcPts val="300"/>
                </a:spcBef>
                <a:spcAft>
                  <a:spcPts val="600"/>
                </a:spcAft>
                <a:buClr>
                  <a:srgbClr val="71A4C3"/>
                </a:buClr>
                <a:buSzPct val="100000"/>
                <a:buFontTx/>
                <a:buBlip>
                  <a:blip r:embed="rId4">
                    <a:extLst>
                      <a:ext uri="{96DAC541-7B7A-43D3-8B79-37D633B846F1}">
                        <asvg:svgBlip xmlns:asvg="http://schemas.microsoft.com/office/drawing/2016/SVG/main" r:embed="rId5"/>
                      </a:ext>
                    </a:extLst>
                  </a:blip>
                </a:buBlip>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Sub-bullet</a:t>
              </a:r>
            </a:p>
          </p:txBody>
        </p:sp>
        <p:sp>
          <p:nvSpPr>
            <p:cNvPr id="253" name="Ovaal 252">
              <a:extLst>
                <a:ext uri="{FF2B5EF4-FFF2-40B4-BE49-F238E27FC236}">
                  <a16:creationId xmlns:a16="http://schemas.microsoft.com/office/drawing/2014/main" id="{7BBA42A1-11D7-422C-8116-CA4AD9D1CEFC}"/>
                </a:ext>
              </a:extLst>
            </p:cNvPr>
            <p:cNvSpPr/>
            <p:nvPr userDrawn="1"/>
          </p:nvSpPr>
          <p:spPr>
            <a:xfrm>
              <a:off x="-3604183" y="242005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254" name="Rechthoek 253">
              <a:extLst>
                <a:ext uri="{FF2B5EF4-FFF2-40B4-BE49-F238E27FC236}">
                  <a16:creationId xmlns:a16="http://schemas.microsoft.com/office/drawing/2014/main" id="{C3C790BB-5686-4CF5-A937-6550C4ACBA4A}"/>
                </a:ext>
              </a:extLst>
            </p:cNvPr>
            <p:cNvSpPr/>
            <p:nvPr userDrawn="1"/>
          </p:nvSpPr>
          <p:spPr>
            <a:xfrm>
              <a:off x="-3319415" y="2420262"/>
              <a:ext cx="2949220" cy="180000"/>
            </a:xfrm>
            <a:prstGeom prst="rect">
              <a:avLst/>
            </a:prstGeom>
            <a:noFill/>
            <a:ln w="25400" cap="flat" cmpd="sng" algn="ctr">
              <a:noFill/>
              <a:prstDash val="solid"/>
            </a:ln>
            <a:effectLst/>
          </p:spPr>
          <p:txBody>
            <a:bodyPr lIns="0" tIns="0" rIns="0" bIns="0" rtlCol="0" anchor="ctr"/>
            <a:lstStyle/>
            <a:p>
              <a:pPr marL="0" marR="0" lvl="2" indent="0" algn="l" defTabSz="719138" rtl="0" eaLnBrk="1" fontAlgn="auto" latinLnBrk="0" hangingPunct="1">
                <a:lnSpc>
                  <a:spcPct val="100000"/>
                </a:lnSpc>
                <a:spcBef>
                  <a:spcPts val="300"/>
                </a:spcBef>
                <a:spcAft>
                  <a:spcPts val="600"/>
                </a:spcAft>
                <a:buClr>
                  <a:srgbClr val="0070C0"/>
                </a:buClr>
                <a:buSzPct val="85000"/>
                <a:buFontTx/>
                <a:buNone/>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Default text</a:t>
              </a:r>
            </a:p>
          </p:txBody>
        </p:sp>
        <p:sp>
          <p:nvSpPr>
            <p:cNvPr id="255" name="Ovaal 254">
              <a:extLst>
                <a:ext uri="{FF2B5EF4-FFF2-40B4-BE49-F238E27FC236}">
                  <a16:creationId xmlns:a16="http://schemas.microsoft.com/office/drawing/2014/main" id="{98233CCF-08FC-414B-8737-FEE079106801}"/>
                </a:ext>
              </a:extLst>
            </p:cNvPr>
            <p:cNvSpPr/>
            <p:nvPr userDrawn="1"/>
          </p:nvSpPr>
          <p:spPr>
            <a:xfrm>
              <a:off x="-3604183" y="2711336"/>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4</a:t>
              </a:r>
            </a:p>
          </p:txBody>
        </p:sp>
        <p:sp>
          <p:nvSpPr>
            <p:cNvPr id="256" name="Rechthoek 255">
              <a:extLst>
                <a:ext uri="{FF2B5EF4-FFF2-40B4-BE49-F238E27FC236}">
                  <a16:creationId xmlns:a16="http://schemas.microsoft.com/office/drawing/2014/main" id="{2302B6A2-C35E-4133-B150-406A13E71CC8}"/>
                </a:ext>
              </a:extLst>
            </p:cNvPr>
            <p:cNvSpPr/>
            <p:nvPr userDrawn="1"/>
          </p:nvSpPr>
          <p:spPr>
            <a:xfrm>
              <a:off x="-3319415" y="2711651"/>
              <a:ext cx="2949220" cy="180000"/>
            </a:xfrm>
            <a:prstGeom prst="rect">
              <a:avLst/>
            </a:prstGeom>
            <a:noFill/>
            <a:ln w="25400" cap="flat" cmpd="sng" algn="ctr">
              <a:noFill/>
              <a:prstDash val="solid"/>
            </a:ln>
            <a:effectLst/>
          </p:spPr>
          <p:txBody>
            <a:bodyPr lIns="0" tIns="0" rIns="0" bIns="0" rtlCol="0" anchor="ctr"/>
            <a:lstStyle/>
            <a:p>
              <a:pPr marL="0" marR="0" lvl="3" indent="0" algn="l" defTabSz="719138" rtl="0" eaLnBrk="1" fontAlgn="auto" latinLnBrk="0" hangingPunct="1">
                <a:lnSpc>
                  <a:spcPct val="100000"/>
                </a:lnSpc>
                <a:spcBef>
                  <a:spcPts val="300"/>
                </a:spcBef>
                <a:spcAft>
                  <a:spcPts val="1200"/>
                </a:spcAft>
                <a:buClrTx/>
                <a:buSzTx/>
                <a:buFontTx/>
                <a:buNone/>
                <a:tabLst/>
                <a:defRPr/>
              </a:pPr>
              <a:r>
                <a:rPr kumimoji="0" lang="en-GB" sz="1400" b="1" i="0" u="none" strike="noStrike" kern="1200" cap="all" spc="30" normalizeH="0" baseline="0" noProof="0">
                  <a:ln>
                    <a:noFill/>
                  </a:ln>
                  <a:solidFill>
                    <a:srgbClr val="71A4C3"/>
                  </a:solidFill>
                  <a:effectLst/>
                  <a:uLnTx/>
                  <a:uFillTx/>
                  <a:latin typeface="Segoe UI"/>
                  <a:ea typeface="+mn-ea"/>
                  <a:cs typeface="Calibri" panose="020F0502020204030204" pitchFamily="34" charset="0"/>
                </a:rPr>
                <a:t>header</a:t>
              </a:r>
            </a:p>
          </p:txBody>
        </p:sp>
        <p:sp>
          <p:nvSpPr>
            <p:cNvPr id="257" name="Ovaal 256">
              <a:extLst>
                <a:ext uri="{FF2B5EF4-FFF2-40B4-BE49-F238E27FC236}">
                  <a16:creationId xmlns:a16="http://schemas.microsoft.com/office/drawing/2014/main" id="{CDE1CADB-029F-4881-8E20-E7BDB7CFAC4A}"/>
                </a:ext>
              </a:extLst>
            </p:cNvPr>
            <p:cNvSpPr/>
            <p:nvPr userDrawn="1"/>
          </p:nvSpPr>
          <p:spPr>
            <a:xfrm>
              <a:off x="-3604183" y="3002620"/>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5</a:t>
              </a:r>
            </a:p>
          </p:txBody>
        </p:sp>
        <p:sp>
          <p:nvSpPr>
            <p:cNvPr id="258" name="Rechthoek 257">
              <a:extLst>
                <a:ext uri="{FF2B5EF4-FFF2-40B4-BE49-F238E27FC236}">
                  <a16:creationId xmlns:a16="http://schemas.microsoft.com/office/drawing/2014/main" id="{D787E6B1-C5A5-4887-8A63-A9E42D05E472}"/>
                </a:ext>
              </a:extLst>
            </p:cNvPr>
            <p:cNvSpPr/>
            <p:nvPr userDrawn="1"/>
          </p:nvSpPr>
          <p:spPr>
            <a:xfrm>
              <a:off x="-3319415" y="3003040"/>
              <a:ext cx="2949220" cy="180000"/>
            </a:xfrm>
            <a:prstGeom prst="rect">
              <a:avLst/>
            </a:prstGeom>
            <a:noFill/>
            <a:ln w="25400" cap="flat" cmpd="sng" algn="ctr">
              <a:noFill/>
              <a:prstDash val="solid"/>
            </a:ln>
            <a:effectLst/>
          </p:spPr>
          <p:txBody>
            <a:bodyPr lIns="0" tIns="0" rIns="0" bIns="0" rtlCol="0" anchor="ctr"/>
            <a:lstStyle/>
            <a:p>
              <a:pPr marL="182563" marR="0" lvl="4" indent="-182563" algn="l" defTabSz="719138" rtl="0" eaLnBrk="1" fontAlgn="auto" latinLnBrk="0" hangingPunct="1">
                <a:lnSpc>
                  <a:spcPct val="100000"/>
                </a:lnSpc>
                <a:spcBef>
                  <a:spcPts val="300"/>
                </a:spcBef>
                <a:spcAft>
                  <a:spcPts val="600"/>
                </a:spcAft>
                <a:buClr>
                  <a:prstClr val="black"/>
                </a:buClr>
                <a:buSzTx/>
                <a:buFont typeface="+mj-lt"/>
                <a:buAutoNum type="arabicPeriod"/>
                <a:tabLst>
                  <a:tab pos="274638" algn="l"/>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Numerical bullet</a:t>
              </a:r>
            </a:p>
          </p:txBody>
        </p:sp>
        <p:sp>
          <p:nvSpPr>
            <p:cNvPr id="259" name="Ovaal 258">
              <a:extLst>
                <a:ext uri="{FF2B5EF4-FFF2-40B4-BE49-F238E27FC236}">
                  <a16:creationId xmlns:a16="http://schemas.microsoft.com/office/drawing/2014/main" id="{E049042A-1713-401E-A34C-C586FC44071B}"/>
                </a:ext>
              </a:extLst>
            </p:cNvPr>
            <p:cNvSpPr/>
            <p:nvPr userDrawn="1"/>
          </p:nvSpPr>
          <p:spPr>
            <a:xfrm>
              <a:off x="-3604183" y="329390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6</a:t>
              </a:r>
            </a:p>
          </p:txBody>
        </p:sp>
        <p:sp>
          <p:nvSpPr>
            <p:cNvPr id="260" name="Rechthoek 259">
              <a:extLst>
                <a:ext uri="{FF2B5EF4-FFF2-40B4-BE49-F238E27FC236}">
                  <a16:creationId xmlns:a16="http://schemas.microsoft.com/office/drawing/2014/main" id="{C3858E24-133D-4F1E-BC6F-E1F217735009}"/>
                </a:ext>
              </a:extLst>
            </p:cNvPr>
            <p:cNvSpPr/>
            <p:nvPr userDrawn="1"/>
          </p:nvSpPr>
          <p:spPr>
            <a:xfrm>
              <a:off x="-3319415" y="3585818"/>
              <a:ext cx="2949220" cy="180000"/>
            </a:xfrm>
            <a:prstGeom prst="rect">
              <a:avLst/>
            </a:prstGeom>
            <a:noFill/>
            <a:ln w="25400" cap="flat" cmpd="sng" algn="ctr">
              <a:noFill/>
              <a:prstDash val="solid"/>
            </a:ln>
            <a:effectLst/>
          </p:spPr>
          <p:txBody>
            <a:bodyPr lIns="0" tIns="0" rIns="0" bIns="0" rtlCol="0" anchor="ctr"/>
            <a:lstStyle/>
            <a:p>
              <a:pPr marL="360363" marR="0" lvl="6" indent="-180975" algn="l" defTabSz="914400" rtl="0" eaLnBrk="1" fontAlgn="auto" latinLnBrk="0" hangingPunct="1">
                <a:lnSpc>
                  <a:spcPct val="100000"/>
                </a:lnSpc>
                <a:spcBef>
                  <a:spcPts val="300"/>
                </a:spcBef>
                <a:spcAft>
                  <a:spcPts val="600"/>
                </a:spcAft>
                <a:buClrTx/>
                <a:buSzTx/>
                <a:buFontTx/>
                <a:buBlip>
                  <a:blip r:embed="rId4">
                    <a:extLst>
                      <a:ext uri="{96DAC541-7B7A-43D3-8B79-37D633B846F1}">
                        <asvg:svgBlip xmlns:asvg="http://schemas.microsoft.com/office/drawing/2016/SVG/main" r:embed="rId5"/>
                      </a:ext>
                    </a:extLst>
                  </a:blip>
                </a:buBlip>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Sub-bullet</a:t>
              </a:r>
            </a:p>
          </p:txBody>
        </p:sp>
        <p:sp>
          <p:nvSpPr>
            <p:cNvPr id="261" name="Ovaal 260">
              <a:extLst>
                <a:ext uri="{FF2B5EF4-FFF2-40B4-BE49-F238E27FC236}">
                  <a16:creationId xmlns:a16="http://schemas.microsoft.com/office/drawing/2014/main" id="{6D68BEA7-967A-4B29-8948-C4FE1B0F1448}"/>
                </a:ext>
              </a:extLst>
            </p:cNvPr>
            <p:cNvSpPr/>
            <p:nvPr userDrawn="1"/>
          </p:nvSpPr>
          <p:spPr>
            <a:xfrm>
              <a:off x="-3604183" y="358518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7</a:t>
              </a:r>
            </a:p>
          </p:txBody>
        </p:sp>
        <p:sp>
          <p:nvSpPr>
            <p:cNvPr id="262" name="Rechthoek 261">
              <a:extLst>
                <a:ext uri="{FF2B5EF4-FFF2-40B4-BE49-F238E27FC236}">
                  <a16:creationId xmlns:a16="http://schemas.microsoft.com/office/drawing/2014/main" id="{A155A8E0-DAE8-4119-A3C1-B94F90F12CB2}"/>
                </a:ext>
              </a:extLst>
            </p:cNvPr>
            <p:cNvSpPr/>
            <p:nvPr userDrawn="1"/>
          </p:nvSpPr>
          <p:spPr>
            <a:xfrm>
              <a:off x="-3325830" y="3877207"/>
              <a:ext cx="2949220" cy="180000"/>
            </a:xfrm>
            <a:prstGeom prst="rect">
              <a:avLst/>
            </a:prstGeom>
            <a:noFill/>
            <a:ln w="25400" cap="flat" cmpd="sng" algn="ctr">
              <a:noFill/>
              <a:prstDash val="solid"/>
            </a:ln>
            <a:effectLst/>
          </p:spPr>
          <p:txBody>
            <a:bodyPr lIns="0" tIns="0" rIns="0" bIns="0" rtlCol="0" anchor="ctr"/>
            <a:lstStyle/>
            <a:p>
              <a:pPr marL="0" marR="0" lvl="7" indent="0" algn="l" defTabSz="914400" rtl="0" eaLnBrk="1" fontAlgn="auto" latinLnBrk="0" hangingPunct="1">
                <a:lnSpc>
                  <a:spcPct val="90000"/>
                </a:lnSpc>
                <a:spcBef>
                  <a:spcPts val="300"/>
                </a:spcBef>
                <a:spcAft>
                  <a:spcPts val="600"/>
                </a:spcAft>
                <a:buClrTx/>
                <a:buSzTx/>
                <a:buFontTx/>
                <a:buNone/>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Default text</a:t>
              </a:r>
            </a:p>
          </p:txBody>
        </p:sp>
        <p:sp>
          <p:nvSpPr>
            <p:cNvPr id="263" name="Ovaal 262">
              <a:extLst>
                <a:ext uri="{FF2B5EF4-FFF2-40B4-BE49-F238E27FC236}">
                  <a16:creationId xmlns:a16="http://schemas.microsoft.com/office/drawing/2014/main" id="{442C87C1-D897-4396-BA1D-514C34D49E07}"/>
                </a:ext>
              </a:extLst>
            </p:cNvPr>
            <p:cNvSpPr/>
            <p:nvPr userDrawn="1"/>
          </p:nvSpPr>
          <p:spPr>
            <a:xfrm>
              <a:off x="-3604183" y="387647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8</a:t>
              </a:r>
            </a:p>
          </p:txBody>
        </p:sp>
        <p:sp>
          <p:nvSpPr>
            <p:cNvPr id="264" name="Rechthoek 263">
              <a:extLst>
                <a:ext uri="{FF2B5EF4-FFF2-40B4-BE49-F238E27FC236}">
                  <a16:creationId xmlns:a16="http://schemas.microsoft.com/office/drawing/2014/main" id="{09912E82-4DA0-49CA-AC49-747BC5044E53}"/>
                </a:ext>
              </a:extLst>
            </p:cNvPr>
            <p:cNvSpPr/>
            <p:nvPr userDrawn="1"/>
          </p:nvSpPr>
          <p:spPr>
            <a:xfrm>
              <a:off x="-3319415" y="4168594"/>
              <a:ext cx="2949220" cy="180000"/>
            </a:xfrm>
            <a:prstGeom prst="rect">
              <a:avLst/>
            </a:prstGeom>
            <a:noFill/>
            <a:ln w="25400" cap="flat" cmpd="sng" algn="ctr">
              <a:noFill/>
              <a:prstDash val="solid"/>
            </a:ln>
            <a:effectLst/>
          </p:spPr>
          <p:txBody>
            <a:bodyPr lIns="0" tIns="0" rIns="0" bIns="0" rtlCol="0" anchor="ctr"/>
            <a:lstStyle/>
            <a:p>
              <a:pPr marL="0" marR="0" lvl="8" indent="0" algn="l" defTabSz="914400" rtl="0" eaLnBrk="1" fontAlgn="auto" latinLnBrk="0" hangingPunct="1">
                <a:lnSpc>
                  <a:spcPct val="100000"/>
                </a:lnSpc>
                <a:spcBef>
                  <a:spcPts val="300"/>
                </a:spcBef>
                <a:spcAft>
                  <a:spcPts val="1200"/>
                </a:spcAft>
                <a:buClrTx/>
                <a:buSzTx/>
                <a:buFontTx/>
                <a:buNone/>
                <a:tabLst/>
                <a:defRPr/>
              </a:pPr>
              <a:r>
                <a:rPr kumimoji="0" lang="en-GB" sz="1400" b="1" i="0" u="none" strike="noStrike" kern="1200" cap="all" spc="0" normalizeH="0" baseline="0" noProof="0">
                  <a:ln>
                    <a:noFill/>
                  </a:ln>
                  <a:solidFill>
                    <a:srgbClr val="71A4C3"/>
                  </a:solidFill>
                  <a:effectLst/>
                  <a:uLnTx/>
                  <a:uFillTx/>
                  <a:latin typeface="Segoe UI"/>
                  <a:ea typeface="+mn-ea"/>
                  <a:cs typeface="+mn-cs"/>
                </a:rPr>
                <a:t>header</a:t>
              </a:r>
            </a:p>
          </p:txBody>
        </p:sp>
        <p:sp>
          <p:nvSpPr>
            <p:cNvPr id="265" name="Ovaal 264">
              <a:extLst>
                <a:ext uri="{FF2B5EF4-FFF2-40B4-BE49-F238E27FC236}">
                  <a16:creationId xmlns:a16="http://schemas.microsoft.com/office/drawing/2014/main" id="{8FB748D8-1303-48AA-BC24-14739318FB8B}"/>
                </a:ext>
              </a:extLst>
            </p:cNvPr>
            <p:cNvSpPr/>
            <p:nvPr userDrawn="1"/>
          </p:nvSpPr>
          <p:spPr>
            <a:xfrm>
              <a:off x="-3604183" y="416859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9</a:t>
              </a:r>
            </a:p>
          </p:txBody>
        </p:sp>
        <p:sp>
          <p:nvSpPr>
            <p:cNvPr id="266" name="Rechthoek 265">
              <a:extLst>
                <a:ext uri="{FF2B5EF4-FFF2-40B4-BE49-F238E27FC236}">
                  <a16:creationId xmlns:a16="http://schemas.microsoft.com/office/drawing/2014/main" id="{89A0D122-95C4-4950-ACD6-69C97EAF12D7}"/>
                </a:ext>
              </a:extLst>
            </p:cNvPr>
            <p:cNvSpPr/>
            <p:nvPr userDrawn="1"/>
          </p:nvSpPr>
          <p:spPr>
            <a:xfrm>
              <a:off x="-3319415" y="3294429"/>
              <a:ext cx="2949220" cy="180000"/>
            </a:xfrm>
            <a:prstGeom prst="rect">
              <a:avLst/>
            </a:prstGeom>
            <a:noFill/>
            <a:ln w="25400" cap="flat" cmpd="sng" algn="ctr">
              <a:noFill/>
              <a:prstDash val="solid"/>
            </a:ln>
            <a:effectLst/>
          </p:spPr>
          <p:txBody>
            <a:bodyPr lIns="0" tIns="0" rIns="0" bIns="0" rtlCol="0" anchor="ctr"/>
            <a:lstStyle/>
            <a:p>
              <a:pPr marL="179388" marR="0" lvl="5" indent="-179388" algn="l" defTabSz="914400" rtl="0" eaLnBrk="1" fontAlgn="auto" latinLnBrk="0" hangingPunct="1">
                <a:lnSpc>
                  <a:spcPct val="100000"/>
                </a:lnSpc>
                <a:spcBef>
                  <a:spcPts val="300"/>
                </a:spcBef>
                <a:spcAft>
                  <a:spcPts val="600"/>
                </a:spcAft>
                <a:buClrTx/>
                <a:buSzTx/>
                <a:buFontTx/>
                <a:buBlip>
                  <a:blip r:embed="rId2">
                    <a:extLst>
                      <a:ext uri="{96DAC541-7B7A-43D3-8B79-37D633B846F1}">
                        <asvg:svgBlip xmlns:asvg="http://schemas.microsoft.com/office/drawing/2016/SVG/main" r:embed="rId3"/>
                      </a:ext>
                    </a:extLst>
                  </a:blip>
                </a:buBlip>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Bullet</a:t>
              </a:r>
            </a:p>
          </p:txBody>
        </p:sp>
        <p:sp>
          <p:nvSpPr>
            <p:cNvPr id="267" name="Rechthoek 266">
              <a:extLst>
                <a:ext uri="{FF2B5EF4-FFF2-40B4-BE49-F238E27FC236}">
                  <a16:creationId xmlns:a16="http://schemas.microsoft.com/office/drawing/2014/main" id="{600172DC-5728-4E8A-9483-A3D298CCD66D}"/>
                </a:ext>
              </a:extLst>
            </p:cNvPr>
            <p:cNvSpPr/>
            <p:nvPr userDrawn="1"/>
          </p:nvSpPr>
          <p:spPr>
            <a:xfrm>
              <a:off x="-3786437" y="4531349"/>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1200" b="1" cap="all" baseline="0" noProof="0">
                  <a:solidFill>
                    <a:srgbClr val="211F26"/>
                  </a:solidFill>
                  <a:latin typeface="Calibri" panose="020F0502020204030204" pitchFamily="34" charset="0"/>
                  <a:cs typeface="Calibri" panose="020F0502020204030204" pitchFamily="34" charset="0"/>
                </a:rPr>
                <a:t>Want to know more?</a:t>
              </a:r>
              <a:br>
                <a:rPr lang="en-GB" sz="1200" cap="all"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Go to the instruction slide </a:t>
              </a:r>
              <a:r>
                <a:rPr lang="en-GB" sz="1200" b="1" cap="none" baseline="0" noProof="0">
                  <a:solidFill>
                    <a:srgbClr val="211F26"/>
                  </a:solidFill>
                  <a:latin typeface="Calibri" panose="020F0502020204030204" pitchFamily="34" charset="0"/>
                  <a:cs typeface="Calibri" panose="020F0502020204030204" pitchFamily="34" charset="0"/>
                </a:rPr>
                <a:t>‘VIDEO INSTRUCTIONS’</a:t>
              </a:r>
              <a:r>
                <a:rPr lang="en-GB" sz="1200" cap="none" baseline="0" noProof="0">
                  <a:solidFill>
                    <a:srgbClr val="211F26"/>
                  </a:solidFill>
                  <a:latin typeface="Calibri" panose="020F0502020204030204" pitchFamily="34" charset="0"/>
                  <a:cs typeface="Calibri" panose="020F0502020204030204" pitchFamily="34" charset="0"/>
                </a:rPr>
                <a:t>.</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You’ll find it at the beginning of the presentation</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or insert it via </a:t>
              </a:r>
              <a:r>
                <a:rPr lang="en-GB" sz="1200" i="1" cap="none" baseline="0" noProof="0">
                  <a:solidFill>
                    <a:srgbClr val="211F26"/>
                  </a:solidFill>
                  <a:latin typeface="Calibri" panose="020F0502020204030204" pitchFamily="34" charset="0"/>
                  <a:cs typeface="Calibri" panose="020F0502020204030204" pitchFamily="34" charset="0"/>
                </a:rPr>
                <a:t>‘Home’</a:t>
              </a:r>
              <a:r>
                <a:rPr lang="en-GB" sz="1200" cap="none" baseline="0" noProof="0">
                  <a:solidFill>
                    <a:srgbClr val="211F26"/>
                  </a:solidFill>
                  <a:latin typeface="Calibri" panose="020F0502020204030204" pitchFamily="34" charset="0"/>
                  <a:cs typeface="Calibri" panose="020F0502020204030204" pitchFamily="34" charset="0"/>
                </a:rPr>
                <a:t> &gt; </a:t>
              </a:r>
              <a:r>
                <a:rPr lang="en-GB" sz="1200" i="1" cap="none" baseline="0" noProof="0">
                  <a:solidFill>
                    <a:srgbClr val="211F26"/>
                  </a:solidFill>
                  <a:latin typeface="Calibri" panose="020F0502020204030204" pitchFamily="34" charset="0"/>
                  <a:cs typeface="Calibri" panose="020F0502020204030204" pitchFamily="34" charset="0"/>
                </a:rPr>
                <a:t>‘New Slide’.</a:t>
              </a:r>
            </a:p>
          </p:txBody>
        </p:sp>
        <p:grpSp>
          <p:nvGrpSpPr>
            <p:cNvPr id="268" name="ICOON_info">
              <a:extLst>
                <a:ext uri="{FF2B5EF4-FFF2-40B4-BE49-F238E27FC236}">
                  <a16:creationId xmlns:a16="http://schemas.microsoft.com/office/drawing/2014/main" id="{1B1FF32A-37EA-4ECC-9322-31EFA0E82B19}"/>
                </a:ext>
              </a:extLst>
            </p:cNvPr>
            <p:cNvGrpSpPr/>
            <p:nvPr userDrawn="1"/>
          </p:nvGrpSpPr>
          <p:grpSpPr>
            <a:xfrm>
              <a:off x="-376736" y="4400186"/>
              <a:ext cx="283685" cy="283685"/>
              <a:chOff x="-510741" y="5913713"/>
              <a:chExt cx="267555" cy="267555"/>
            </a:xfrm>
          </p:grpSpPr>
          <p:sp>
            <p:nvSpPr>
              <p:cNvPr id="310" name="Ovaal 309">
                <a:extLst>
                  <a:ext uri="{FF2B5EF4-FFF2-40B4-BE49-F238E27FC236}">
                    <a16:creationId xmlns:a16="http://schemas.microsoft.com/office/drawing/2014/main" id="{A5BCE601-0011-4904-BA58-C3F5CB94B7BC}"/>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311" name="Graphic 163" descr="Informatie">
                <a:extLst>
                  <a:ext uri="{FF2B5EF4-FFF2-40B4-BE49-F238E27FC236}">
                    <a16:creationId xmlns:a16="http://schemas.microsoft.com/office/drawing/2014/main" id="{A2BBBC12-BD15-467E-9CCE-2EE13CDD2C1D}"/>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en-GB" sz="2000" noProof="0">
                  <a:solidFill>
                    <a:srgbClr val="211F26"/>
                  </a:solidFill>
                  <a:latin typeface="Calibri" panose="020F0502020204030204" pitchFamily="34" charset="0"/>
                  <a:cs typeface="Calibri" panose="020F0502020204030204" pitchFamily="34" charset="0"/>
                </a:endParaRPr>
              </a:p>
            </p:txBody>
          </p:sp>
        </p:grpSp>
        <p:grpSp>
          <p:nvGrpSpPr>
            <p:cNvPr id="269" name="VOORBEELD">
              <a:extLst>
                <a:ext uri="{FF2B5EF4-FFF2-40B4-BE49-F238E27FC236}">
                  <a16:creationId xmlns:a16="http://schemas.microsoft.com/office/drawing/2014/main" id="{FD36BA4B-1648-47BB-AF63-6CE6052B87F0}"/>
                </a:ext>
              </a:extLst>
            </p:cNvPr>
            <p:cNvGrpSpPr/>
            <p:nvPr userDrawn="1"/>
          </p:nvGrpSpPr>
          <p:grpSpPr>
            <a:xfrm>
              <a:off x="-3605171" y="458674"/>
              <a:ext cx="3234311" cy="558875"/>
              <a:chOff x="-3605171" y="458674"/>
              <a:chExt cx="3234311" cy="558875"/>
            </a:xfrm>
          </p:grpSpPr>
          <p:sp>
            <p:nvSpPr>
              <p:cNvPr id="270" name="Rechthoek 269">
                <a:extLst>
                  <a:ext uri="{FF2B5EF4-FFF2-40B4-BE49-F238E27FC236}">
                    <a16:creationId xmlns:a16="http://schemas.microsoft.com/office/drawing/2014/main" id="{8A0A9901-D192-4F2F-8BD3-BD87C11A33B7}"/>
                  </a:ext>
                </a:extLst>
              </p:cNvPr>
              <p:cNvSpPr/>
              <p:nvPr userDrawn="1"/>
            </p:nvSpPr>
            <p:spPr>
              <a:xfrm>
                <a:off x="-3604183" y="458674"/>
                <a:ext cx="393459" cy="184058"/>
              </a:xfrm>
              <a:prstGeom prst="rect">
                <a:avLst/>
              </a:prstGeom>
              <a:solidFill>
                <a:srgbClr val="F8F8F8"/>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en-GB" sz="900" b="1" noProof="0">
                    <a:solidFill>
                      <a:srgbClr val="211F26"/>
                    </a:solidFill>
                    <a:latin typeface="Calibri" panose="020F0502020204030204" pitchFamily="34" charset="0"/>
                    <a:cs typeface="Calibri" panose="020F0502020204030204" pitchFamily="34" charset="0"/>
                  </a:rPr>
                  <a:t>Home</a:t>
                </a:r>
              </a:p>
            </p:txBody>
          </p:sp>
          <p:sp>
            <p:nvSpPr>
              <p:cNvPr id="271" name="Rechthoek 270">
                <a:extLst>
                  <a:ext uri="{FF2B5EF4-FFF2-40B4-BE49-F238E27FC236}">
                    <a16:creationId xmlns:a16="http://schemas.microsoft.com/office/drawing/2014/main" id="{9B0EC554-E870-4711-B7B3-9B2EB19EC55C}"/>
                  </a:ext>
                </a:extLst>
              </p:cNvPr>
              <p:cNvSpPr/>
              <p:nvPr userDrawn="1"/>
            </p:nvSpPr>
            <p:spPr>
              <a:xfrm>
                <a:off x="-3599184" y="621345"/>
                <a:ext cx="383782"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nvGrpSpPr>
              <p:cNvPr id="272" name="Groep 271">
                <a:extLst>
                  <a:ext uri="{FF2B5EF4-FFF2-40B4-BE49-F238E27FC236}">
                    <a16:creationId xmlns:a16="http://schemas.microsoft.com/office/drawing/2014/main" id="{433EF028-7AEC-46C7-8DDC-879825200014}"/>
                  </a:ext>
                </a:extLst>
              </p:cNvPr>
              <p:cNvGrpSpPr/>
              <p:nvPr userDrawn="1"/>
            </p:nvGrpSpPr>
            <p:grpSpPr>
              <a:xfrm>
                <a:off x="-3386247" y="830871"/>
                <a:ext cx="139423" cy="109566"/>
                <a:chOff x="-2866744" y="827071"/>
                <a:chExt cx="168701" cy="132575"/>
              </a:xfrm>
            </p:grpSpPr>
            <p:grpSp>
              <p:nvGrpSpPr>
                <p:cNvPr id="303" name="Groep 302">
                  <a:extLst>
                    <a:ext uri="{FF2B5EF4-FFF2-40B4-BE49-F238E27FC236}">
                      <a16:creationId xmlns:a16="http://schemas.microsoft.com/office/drawing/2014/main" id="{95A53FD9-2D98-43EB-A53A-064A0994C372}"/>
                    </a:ext>
                  </a:extLst>
                </p:cNvPr>
                <p:cNvGrpSpPr/>
                <p:nvPr userDrawn="1"/>
              </p:nvGrpSpPr>
              <p:grpSpPr>
                <a:xfrm>
                  <a:off x="-2866744" y="827071"/>
                  <a:ext cx="168701" cy="132575"/>
                  <a:chOff x="-2866744" y="827071"/>
                  <a:chExt cx="168701" cy="132575"/>
                </a:xfrm>
              </p:grpSpPr>
              <p:cxnSp>
                <p:nvCxnSpPr>
                  <p:cNvPr id="305" name="Rechte verbindingslijn 304">
                    <a:extLst>
                      <a:ext uri="{FF2B5EF4-FFF2-40B4-BE49-F238E27FC236}">
                        <a16:creationId xmlns:a16="http://schemas.microsoft.com/office/drawing/2014/main" id="{730570E6-D7E9-4EBF-A465-395442C198F1}"/>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306" name="Rechte verbindingslijn 305">
                    <a:extLst>
                      <a:ext uri="{FF2B5EF4-FFF2-40B4-BE49-F238E27FC236}">
                        <a16:creationId xmlns:a16="http://schemas.microsoft.com/office/drawing/2014/main" id="{896979CA-5D99-4165-8AE3-58C9145A2ED8}"/>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307" name="Rechte verbindingslijn 306">
                    <a:extLst>
                      <a:ext uri="{FF2B5EF4-FFF2-40B4-BE49-F238E27FC236}">
                        <a16:creationId xmlns:a16="http://schemas.microsoft.com/office/drawing/2014/main" id="{A5F1B7A7-1434-4539-89B3-0B3BCF905C35}"/>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308" name="Rechte verbindingslijn 307">
                    <a:extLst>
                      <a:ext uri="{FF2B5EF4-FFF2-40B4-BE49-F238E27FC236}">
                        <a16:creationId xmlns:a16="http://schemas.microsoft.com/office/drawing/2014/main" id="{74F2B9C5-CC4F-45B7-93B8-EA1AB611599C}"/>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309" name="Rechte verbindingslijn 308">
                    <a:extLst>
                      <a:ext uri="{FF2B5EF4-FFF2-40B4-BE49-F238E27FC236}">
                        <a16:creationId xmlns:a16="http://schemas.microsoft.com/office/drawing/2014/main" id="{CDAF82D2-CB82-4CE8-8C9B-AB7C4E3BBA50}"/>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304" name="Pijl: rechts 303">
                  <a:extLst>
                    <a:ext uri="{FF2B5EF4-FFF2-40B4-BE49-F238E27FC236}">
                      <a16:creationId xmlns:a16="http://schemas.microsoft.com/office/drawing/2014/main" id="{CD7BD83E-C62E-4721-9E53-42E17DE05237}"/>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273" name="Groep 272">
                <a:extLst>
                  <a:ext uri="{FF2B5EF4-FFF2-40B4-BE49-F238E27FC236}">
                    <a16:creationId xmlns:a16="http://schemas.microsoft.com/office/drawing/2014/main" id="{EE1C6406-24D9-42BB-AF9A-24432CC3FEF8}"/>
                  </a:ext>
                </a:extLst>
              </p:cNvPr>
              <p:cNvGrpSpPr/>
              <p:nvPr userDrawn="1"/>
            </p:nvGrpSpPr>
            <p:grpSpPr>
              <a:xfrm>
                <a:off x="-3605171" y="830871"/>
                <a:ext cx="139423" cy="109566"/>
                <a:chOff x="-2866744" y="518074"/>
                <a:chExt cx="168701" cy="132575"/>
              </a:xfrm>
            </p:grpSpPr>
            <p:grpSp>
              <p:nvGrpSpPr>
                <p:cNvPr id="296" name="Groep 295">
                  <a:extLst>
                    <a:ext uri="{FF2B5EF4-FFF2-40B4-BE49-F238E27FC236}">
                      <a16:creationId xmlns:a16="http://schemas.microsoft.com/office/drawing/2014/main" id="{A55F2717-D566-4959-8CF7-745A6227F3A5}"/>
                    </a:ext>
                  </a:extLst>
                </p:cNvPr>
                <p:cNvGrpSpPr/>
                <p:nvPr userDrawn="1"/>
              </p:nvGrpSpPr>
              <p:grpSpPr>
                <a:xfrm>
                  <a:off x="-2866744" y="518074"/>
                  <a:ext cx="168701" cy="132575"/>
                  <a:chOff x="-2866744" y="518074"/>
                  <a:chExt cx="168701" cy="132575"/>
                </a:xfrm>
              </p:grpSpPr>
              <p:cxnSp>
                <p:nvCxnSpPr>
                  <p:cNvPr id="298" name="Rechte verbindingslijn 297">
                    <a:extLst>
                      <a:ext uri="{FF2B5EF4-FFF2-40B4-BE49-F238E27FC236}">
                        <a16:creationId xmlns:a16="http://schemas.microsoft.com/office/drawing/2014/main" id="{5777883D-6B59-48E9-AE0F-C36F7B283771}"/>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299" name="Rechte verbindingslijn 298">
                    <a:extLst>
                      <a:ext uri="{FF2B5EF4-FFF2-40B4-BE49-F238E27FC236}">
                        <a16:creationId xmlns:a16="http://schemas.microsoft.com/office/drawing/2014/main" id="{210964F3-951B-4A0B-B565-8A072F103D2E}"/>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300" name="Rechte verbindingslijn 299">
                    <a:extLst>
                      <a:ext uri="{FF2B5EF4-FFF2-40B4-BE49-F238E27FC236}">
                        <a16:creationId xmlns:a16="http://schemas.microsoft.com/office/drawing/2014/main" id="{9E1CB7A4-3BD3-441B-8782-C70649031DF1}"/>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301" name="Rechte verbindingslijn 300">
                    <a:extLst>
                      <a:ext uri="{FF2B5EF4-FFF2-40B4-BE49-F238E27FC236}">
                        <a16:creationId xmlns:a16="http://schemas.microsoft.com/office/drawing/2014/main" id="{5521E56A-7892-4704-BD04-44F588982A08}"/>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302" name="Rechte verbindingslijn 301">
                    <a:extLst>
                      <a:ext uri="{FF2B5EF4-FFF2-40B4-BE49-F238E27FC236}">
                        <a16:creationId xmlns:a16="http://schemas.microsoft.com/office/drawing/2014/main" id="{A1C1E83C-1266-4C63-8F84-55451096E9D1}"/>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297" name="Pijl: rechts 296">
                  <a:extLst>
                    <a:ext uri="{FF2B5EF4-FFF2-40B4-BE49-F238E27FC236}">
                      <a16:creationId xmlns:a16="http://schemas.microsoft.com/office/drawing/2014/main" id="{0995E7FF-CC3D-40F1-B66D-468F77CE2FD9}"/>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cxnSp>
            <p:nvCxnSpPr>
              <p:cNvPr id="274" name="Rechte verbindingslijn 273">
                <a:extLst>
                  <a:ext uri="{FF2B5EF4-FFF2-40B4-BE49-F238E27FC236}">
                    <a16:creationId xmlns:a16="http://schemas.microsoft.com/office/drawing/2014/main" id="{6A76008E-1CAD-47A9-A838-0C482E1A4F54}"/>
                  </a:ext>
                </a:extLst>
              </p:cNvPr>
              <p:cNvCxnSpPr>
                <a:cxnSpLocks/>
              </p:cNvCxnSpPr>
              <p:nvPr userDrawn="1"/>
            </p:nvCxnSpPr>
            <p:spPr>
              <a:xfrm flipV="1">
                <a:off x="-3459956" y="588169"/>
                <a:ext cx="547687" cy="219076"/>
              </a:xfrm>
              <a:prstGeom prst="line">
                <a:avLst/>
              </a:prstGeom>
              <a:noFill/>
              <a:ln w="19050" cap="rnd" cmpd="sng" algn="ctr">
                <a:solidFill>
                  <a:schemeClr val="accent1"/>
                </a:solidFill>
                <a:prstDash val="solid"/>
                <a:headEnd type="oval"/>
              </a:ln>
              <a:effectLst/>
            </p:spPr>
          </p:cxnSp>
          <p:cxnSp>
            <p:nvCxnSpPr>
              <p:cNvPr id="275" name="Rechte verbindingslijn 274">
                <a:extLst>
                  <a:ext uri="{FF2B5EF4-FFF2-40B4-BE49-F238E27FC236}">
                    <a16:creationId xmlns:a16="http://schemas.microsoft.com/office/drawing/2014/main" id="{10AFFFC2-59C0-4E0C-9E02-0C136B0FFAFC}"/>
                  </a:ext>
                </a:extLst>
              </p:cNvPr>
              <p:cNvCxnSpPr>
                <a:cxnSpLocks/>
              </p:cNvCxnSpPr>
              <p:nvPr userDrawn="1"/>
            </p:nvCxnSpPr>
            <p:spPr>
              <a:xfrm>
                <a:off x="-3224213" y="828675"/>
                <a:ext cx="319088" cy="0"/>
              </a:xfrm>
              <a:prstGeom prst="line">
                <a:avLst/>
              </a:prstGeom>
              <a:noFill/>
              <a:ln w="19050" cap="rnd" cmpd="sng" algn="ctr">
                <a:solidFill>
                  <a:schemeClr val="accent1"/>
                </a:solidFill>
                <a:prstDash val="solid"/>
                <a:headEnd type="oval"/>
              </a:ln>
              <a:effectLst/>
            </p:spPr>
          </p:cxnSp>
          <p:sp>
            <p:nvSpPr>
              <p:cNvPr id="276" name="Rechthoek 275">
                <a:extLst>
                  <a:ext uri="{FF2B5EF4-FFF2-40B4-BE49-F238E27FC236}">
                    <a16:creationId xmlns:a16="http://schemas.microsoft.com/office/drawing/2014/main" id="{BC66EA28-001E-4576-BF8E-38976D223DBE}"/>
                  </a:ext>
                </a:extLst>
              </p:cNvPr>
              <p:cNvSpPr/>
              <p:nvPr userDrawn="1"/>
            </p:nvSpPr>
            <p:spPr>
              <a:xfrm>
                <a:off x="-2559903" y="512179"/>
                <a:ext cx="2189042" cy="15108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Text level up</a:t>
                </a:r>
              </a:p>
            </p:txBody>
          </p:sp>
          <p:sp>
            <p:nvSpPr>
              <p:cNvPr id="277" name="Rechthoek 276">
                <a:extLst>
                  <a:ext uri="{FF2B5EF4-FFF2-40B4-BE49-F238E27FC236}">
                    <a16:creationId xmlns:a16="http://schemas.microsoft.com/office/drawing/2014/main" id="{FE5A8AEA-6D1D-4BFC-8992-7898463430E0}"/>
                  </a:ext>
                </a:extLst>
              </p:cNvPr>
              <p:cNvSpPr/>
              <p:nvPr userDrawn="1"/>
            </p:nvSpPr>
            <p:spPr>
              <a:xfrm>
                <a:off x="-2559903" y="819562"/>
                <a:ext cx="2189043" cy="142202"/>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Text level down</a:t>
                </a:r>
              </a:p>
            </p:txBody>
          </p:sp>
          <p:grpSp>
            <p:nvGrpSpPr>
              <p:cNvPr id="278" name="Groep 277">
                <a:extLst>
                  <a:ext uri="{FF2B5EF4-FFF2-40B4-BE49-F238E27FC236}">
                    <a16:creationId xmlns:a16="http://schemas.microsoft.com/office/drawing/2014/main" id="{2E9AD5AE-5C85-4FAB-A15E-73F5A9203597}"/>
                  </a:ext>
                </a:extLst>
              </p:cNvPr>
              <p:cNvGrpSpPr/>
              <p:nvPr userDrawn="1"/>
            </p:nvGrpSpPr>
            <p:grpSpPr>
              <a:xfrm>
                <a:off x="-2916763" y="769168"/>
                <a:ext cx="268738" cy="248381"/>
                <a:chOff x="-2916763" y="769168"/>
                <a:chExt cx="268738" cy="248381"/>
              </a:xfrm>
            </p:grpSpPr>
            <p:sp>
              <p:nvSpPr>
                <p:cNvPr id="288" name="Rechthoek 287">
                  <a:extLst>
                    <a:ext uri="{FF2B5EF4-FFF2-40B4-BE49-F238E27FC236}">
                      <a16:creationId xmlns:a16="http://schemas.microsoft.com/office/drawing/2014/main" id="{3BB85755-96F3-43F1-8691-E6154D014275}"/>
                    </a:ext>
                  </a:extLst>
                </p:cNvPr>
                <p:cNvSpPr/>
                <p:nvPr userDrawn="1"/>
              </p:nvSpPr>
              <p:spPr>
                <a:xfrm>
                  <a:off x="-2916763" y="769168"/>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en-GB" sz="1050" b="0" noProof="0">
                    <a:solidFill>
                      <a:srgbClr val="211F26"/>
                    </a:solidFill>
                    <a:latin typeface="Calibri" panose="020F0502020204030204" pitchFamily="34" charset="0"/>
                    <a:cs typeface="Calibri" panose="020F0502020204030204" pitchFamily="34" charset="0"/>
                  </a:endParaRPr>
                </a:p>
              </p:txBody>
            </p:sp>
            <p:grpSp>
              <p:nvGrpSpPr>
                <p:cNvPr id="289" name="Groep 288">
                  <a:extLst>
                    <a:ext uri="{FF2B5EF4-FFF2-40B4-BE49-F238E27FC236}">
                      <a16:creationId xmlns:a16="http://schemas.microsoft.com/office/drawing/2014/main" id="{0FEA64C9-5E05-4BFD-9B95-A3104E5225ED}"/>
                    </a:ext>
                  </a:extLst>
                </p:cNvPr>
                <p:cNvGrpSpPr/>
                <p:nvPr userDrawn="1"/>
              </p:nvGrpSpPr>
              <p:grpSpPr>
                <a:xfrm>
                  <a:off x="-2866744" y="827071"/>
                  <a:ext cx="168701" cy="132575"/>
                  <a:chOff x="-2866744" y="827071"/>
                  <a:chExt cx="168701" cy="132575"/>
                </a:xfrm>
              </p:grpSpPr>
              <p:cxnSp>
                <p:nvCxnSpPr>
                  <p:cNvPr id="291" name="Rechte verbindingslijn 290">
                    <a:extLst>
                      <a:ext uri="{FF2B5EF4-FFF2-40B4-BE49-F238E27FC236}">
                        <a16:creationId xmlns:a16="http://schemas.microsoft.com/office/drawing/2014/main" id="{A3CDBE9C-3303-407D-B68C-3FB9AE9906CF}"/>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292" name="Rechte verbindingslijn 291">
                    <a:extLst>
                      <a:ext uri="{FF2B5EF4-FFF2-40B4-BE49-F238E27FC236}">
                        <a16:creationId xmlns:a16="http://schemas.microsoft.com/office/drawing/2014/main" id="{BE2A8E2A-B4DC-4657-93DA-649C9D362274}"/>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293" name="Rechte verbindingslijn 292">
                    <a:extLst>
                      <a:ext uri="{FF2B5EF4-FFF2-40B4-BE49-F238E27FC236}">
                        <a16:creationId xmlns:a16="http://schemas.microsoft.com/office/drawing/2014/main" id="{5E12CD83-A317-418B-9826-78DBDD7814C1}"/>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294" name="Rechte verbindingslijn 293">
                    <a:extLst>
                      <a:ext uri="{FF2B5EF4-FFF2-40B4-BE49-F238E27FC236}">
                        <a16:creationId xmlns:a16="http://schemas.microsoft.com/office/drawing/2014/main" id="{9ADF70D4-5804-431C-B289-6CF94856E903}"/>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295" name="Rechte verbindingslijn 294">
                    <a:extLst>
                      <a:ext uri="{FF2B5EF4-FFF2-40B4-BE49-F238E27FC236}">
                        <a16:creationId xmlns:a16="http://schemas.microsoft.com/office/drawing/2014/main" id="{817E4EFD-BABB-4D22-BA69-56B2E47620DA}"/>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290" name="Pijl: rechts 289">
                  <a:extLst>
                    <a:ext uri="{FF2B5EF4-FFF2-40B4-BE49-F238E27FC236}">
                      <a16:creationId xmlns:a16="http://schemas.microsoft.com/office/drawing/2014/main" id="{B6D006CE-D737-404D-8797-8340F4C1C0D7}"/>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279" name="Groep 278">
                <a:extLst>
                  <a:ext uri="{FF2B5EF4-FFF2-40B4-BE49-F238E27FC236}">
                    <a16:creationId xmlns:a16="http://schemas.microsoft.com/office/drawing/2014/main" id="{32DCF691-5854-46F6-82BA-2BC5CF8EE571}"/>
                  </a:ext>
                </a:extLst>
              </p:cNvPr>
              <p:cNvGrpSpPr/>
              <p:nvPr userDrawn="1"/>
            </p:nvGrpSpPr>
            <p:grpSpPr>
              <a:xfrm>
                <a:off x="-2916763" y="460171"/>
                <a:ext cx="268738" cy="248381"/>
                <a:chOff x="-2916763" y="460171"/>
                <a:chExt cx="268738" cy="248381"/>
              </a:xfrm>
            </p:grpSpPr>
            <p:sp>
              <p:nvSpPr>
                <p:cNvPr id="280" name="Rechthoek 279">
                  <a:extLst>
                    <a:ext uri="{FF2B5EF4-FFF2-40B4-BE49-F238E27FC236}">
                      <a16:creationId xmlns:a16="http://schemas.microsoft.com/office/drawing/2014/main" id="{852FCCF9-6004-4DDC-AB09-37CB2CD74F58}"/>
                    </a:ext>
                  </a:extLst>
                </p:cNvPr>
                <p:cNvSpPr/>
                <p:nvPr userDrawn="1"/>
              </p:nvSpPr>
              <p:spPr>
                <a:xfrm>
                  <a:off x="-2916763" y="460171"/>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en-GB" sz="1050" b="0" noProof="0">
                    <a:solidFill>
                      <a:srgbClr val="211F26"/>
                    </a:solidFill>
                    <a:latin typeface="Calibri" panose="020F0502020204030204" pitchFamily="34" charset="0"/>
                    <a:cs typeface="Calibri" panose="020F0502020204030204" pitchFamily="34" charset="0"/>
                  </a:endParaRPr>
                </a:p>
              </p:txBody>
            </p:sp>
            <p:grpSp>
              <p:nvGrpSpPr>
                <p:cNvPr id="281" name="Groep 280">
                  <a:extLst>
                    <a:ext uri="{FF2B5EF4-FFF2-40B4-BE49-F238E27FC236}">
                      <a16:creationId xmlns:a16="http://schemas.microsoft.com/office/drawing/2014/main" id="{6BC92229-B602-4605-A130-FA132855A90B}"/>
                    </a:ext>
                  </a:extLst>
                </p:cNvPr>
                <p:cNvGrpSpPr/>
                <p:nvPr userDrawn="1"/>
              </p:nvGrpSpPr>
              <p:grpSpPr>
                <a:xfrm>
                  <a:off x="-2866744" y="518074"/>
                  <a:ext cx="168701" cy="132575"/>
                  <a:chOff x="-2866744" y="518074"/>
                  <a:chExt cx="168701" cy="132575"/>
                </a:xfrm>
              </p:grpSpPr>
              <p:cxnSp>
                <p:nvCxnSpPr>
                  <p:cNvPr id="283" name="Rechte verbindingslijn 282">
                    <a:extLst>
                      <a:ext uri="{FF2B5EF4-FFF2-40B4-BE49-F238E27FC236}">
                        <a16:creationId xmlns:a16="http://schemas.microsoft.com/office/drawing/2014/main" id="{C56E56AC-02DE-45ED-A464-459FDBEDEED5}"/>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284" name="Rechte verbindingslijn 283">
                    <a:extLst>
                      <a:ext uri="{FF2B5EF4-FFF2-40B4-BE49-F238E27FC236}">
                        <a16:creationId xmlns:a16="http://schemas.microsoft.com/office/drawing/2014/main" id="{AAD0CE62-6519-4DBB-820D-E61E2613460A}"/>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285" name="Rechte verbindingslijn 284">
                    <a:extLst>
                      <a:ext uri="{FF2B5EF4-FFF2-40B4-BE49-F238E27FC236}">
                        <a16:creationId xmlns:a16="http://schemas.microsoft.com/office/drawing/2014/main" id="{96B7DB77-D1DC-47AC-A61E-46497BD54A16}"/>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286" name="Rechte verbindingslijn 285">
                    <a:extLst>
                      <a:ext uri="{FF2B5EF4-FFF2-40B4-BE49-F238E27FC236}">
                        <a16:creationId xmlns:a16="http://schemas.microsoft.com/office/drawing/2014/main" id="{9068B18C-DFAD-4ABA-AC20-E3C549304605}"/>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287" name="Rechte verbindingslijn 286">
                    <a:extLst>
                      <a:ext uri="{FF2B5EF4-FFF2-40B4-BE49-F238E27FC236}">
                        <a16:creationId xmlns:a16="http://schemas.microsoft.com/office/drawing/2014/main" id="{19A109C3-22A9-4FC9-BDD7-B49E060E327C}"/>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282" name="Pijl: rechts 281">
                  <a:extLst>
                    <a:ext uri="{FF2B5EF4-FFF2-40B4-BE49-F238E27FC236}">
                      <a16:creationId xmlns:a16="http://schemas.microsoft.com/office/drawing/2014/main" id="{41A2406E-21DA-4EED-A5DB-3E737DDDBD5B}"/>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grpSp>
      <p:grpSp>
        <p:nvGrpSpPr>
          <p:cNvPr id="112" name="INSTRUCTION">
            <a:extLst>
              <a:ext uri="{FF2B5EF4-FFF2-40B4-BE49-F238E27FC236}">
                <a16:creationId xmlns:a16="http://schemas.microsoft.com/office/drawing/2014/main" id="{C2E3D39B-2D2E-42B9-BCB9-1FBADC2AB8FB}"/>
              </a:ext>
            </a:extLst>
          </p:cNvPr>
          <p:cNvGrpSpPr/>
          <p:nvPr userDrawn="1"/>
        </p:nvGrpSpPr>
        <p:grpSpPr>
          <a:xfrm>
            <a:off x="5846" y="7033211"/>
            <a:ext cx="3727954" cy="1577390"/>
            <a:chOff x="5846" y="7033211"/>
            <a:chExt cx="3727954" cy="1577390"/>
          </a:xfrm>
        </p:grpSpPr>
        <p:sp>
          <p:nvSpPr>
            <p:cNvPr id="113" name="Rechthoek 112">
              <a:extLst>
                <a:ext uri="{FF2B5EF4-FFF2-40B4-BE49-F238E27FC236}">
                  <a16:creationId xmlns:a16="http://schemas.microsoft.com/office/drawing/2014/main" id="{2DF8BE69-3BA8-4F3D-8D7F-A2764DDE7481}"/>
                </a:ext>
              </a:extLst>
            </p:cNvPr>
            <p:cNvSpPr/>
            <p:nvPr userDrawn="1"/>
          </p:nvSpPr>
          <p:spPr>
            <a:xfrm>
              <a:off x="5846" y="7033211"/>
              <a:ext cx="3727954" cy="1577390"/>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EDIT Footer, slide number</a:t>
              </a:r>
              <a:br>
                <a:rPr lang="en-GB" sz="1400" b="1" cap="all" baseline="0" noProof="0">
                  <a:solidFill>
                    <a:schemeClr val="accent1"/>
                  </a:solidFill>
                  <a:latin typeface="Calibri" panose="020F0502020204030204" pitchFamily="34" charset="0"/>
                  <a:cs typeface="Calibri" panose="020F0502020204030204" pitchFamily="34" charset="0"/>
                </a:rPr>
              </a:br>
              <a:r>
                <a:rPr lang="en-GB" sz="1400" b="1" cap="all" baseline="0" noProof="0">
                  <a:solidFill>
                    <a:schemeClr val="accent1"/>
                  </a:solidFill>
                  <a:latin typeface="Calibri" panose="020F0502020204030204" pitchFamily="34" charset="0"/>
                  <a:cs typeface="Calibri" panose="020F0502020204030204" pitchFamily="34" charset="0"/>
                </a:rPr>
                <a:t>and date</a:t>
              </a:r>
            </a:p>
          </p:txBody>
        </p:sp>
        <p:sp>
          <p:nvSpPr>
            <p:cNvPr id="114" name="Ovaal 113">
              <a:extLst>
                <a:ext uri="{FF2B5EF4-FFF2-40B4-BE49-F238E27FC236}">
                  <a16:creationId xmlns:a16="http://schemas.microsoft.com/office/drawing/2014/main" id="{2FA56FDB-823F-425C-A590-1FDFFBEC8328}"/>
                </a:ext>
              </a:extLst>
            </p:cNvPr>
            <p:cNvSpPr/>
            <p:nvPr userDrawn="1"/>
          </p:nvSpPr>
          <p:spPr>
            <a:xfrm>
              <a:off x="188424" y="767853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115" name="Rechthoek 114">
              <a:extLst>
                <a:ext uri="{FF2B5EF4-FFF2-40B4-BE49-F238E27FC236}">
                  <a16:creationId xmlns:a16="http://schemas.microsoft.com/office/drawing/2014/main" id="{209DDE63-A585-4316-9911-DA4E8216AE19}"/>
                </a:ext>
              </a:extLst>
            </p:cNvPr>
            <p:cNvSpPr/>
            <p:nvPr userDrawn="1"/>
          </p:nvSpPr>
          <p:spPr>
            <a:xfrm>
              <a:off x="472596" y="7678534"/>
              <a:ext cx="2322719" cy="31672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‘Header &amp; Footer’</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116" name="Ovaal 115">
              <a:extLst>
                <a:ext uri="{FF2B5EF4-FFF2-40B4-BE49-F238E27FC236}">
                  <a16:creationId xmlns:a16="http://schemas.microsoft.com/office/drawing/2014/main" id="{DAD336FB-C3DF-42A9-85D9-39AB29684B9F}"/>
                </a:ext>
              </a:extLst>
            </p:cNvPr>
            <p:cNvSpPr/>
            <p:nvPr userDrawn="1"/>
          </p:nvSpPr>
          <p:spPr>
            <a:xfrm>
              <a:off x="188424" y="810886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117" name="Rechthoek 116">
              <a:extLst>
                <a:ext uri="{FF2B5EF4-FFF2-40B4-BE49-F238E27FC236}">
                  <a16:creationId xmlns:a16="http://schemas.microsoft.com/office/drawing/2014/main" id="{760A04BB-A469-4E55-9EF3-B8E22CB55A01}"/>
                </a:ext>
              </a:extLst>
            </p:cNvPr>
            <p:cNvSpPr/>
            <p:nvPr userDrawn="1"/>
          </p:nvSpPr>
          <p:spPr>
            <a:xfrm>
              <a:off x="472596" y="8108870"/>
              <a:ext cx="2322719" cy="38098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‘Apply to All’</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apply the changes to every slide.</a:t>
              </a:r>
            </a:p>
          </p:txBody>
        </p:sp>
        <p:grpSp>
          <p:nvGrpSpPr>
            <p:cNvPr id="118" name="Groep 117">
              <a:extLst>
                <a:ext uri="{FF2B5EF4-FFF2-40B4-BE49-F238E27FC236}">
                  <a16:creationId xmlns:a16="http://schemas.microsoft.com/office/drawing/2014/main" id="{0615F89F-B92E-4A32-A9C0-AF74DE2698F7}"/>
                </a:ext>
              </a:extLst>
            </p:cNvPr>
            <p:cNvGrpSpPr/>
            <p:nvPr userDrawn="1"/>
          </p:nvGrpSpPr>
          <p:grpSpPr>
            <a:xfrm>
              <a:off x="2939884" y="7739834"/>
              <a:ext cx="681133" cy="750023"/>
              <a:chOff x="-910573" y="4987990"/>
              <a:chExt cx="681133" cy="750023"/>
            </a:xfrm>
          </p:grpSpPr>
          <p:grpSp>
            <p:nvGrpSpPr>
              <p:cNvPr id="119" name="Groep 118">
                <a:extLst>
                  <a:ext uri="{FF2B5EF4-FFF2-40B4-BE49-F238E27FC236}">
                    <a16:creationId xmlns:a16="http://schemas.microsoft.com/office/drawing/2014/main" id="{69240CF1-0FF0-4660-9E32-8F5F8B7686B5}"/>
                  </a:ext>
                </a:extLst>
              </p:cNvPr>
              <p:cNvGrpSpPr/>
              <p:nvPr userDrawn="1"/>
            </p:nvGrpSpPr>
            <p:grpSpPr>
              <a:xfrm>
                <a:off x="-713542" y="4987990"/>
                <a:ext cx="287071" cy="379107"/>
                <a:chOff x="-4050578" y="288410"/>
                <a:chExt cx="322125" cy="379107"/>
              </a:xfrm>
            </p:grpSpPr>
            <p:sp>
              <p:nvSpPr>
                <p:cNvPr id="121" name="Rechthoek met één afgeknipte en afgeronde hoek 47">
                  <a:extLst>
                    <a:ext uri="{FF2B5EF4-FFF2-40B4-BE49-F238E27FC236}">
                      <a16:creationId xmlns:a16="http://schemas.microsoft.com/office/drawing/2014/main" id="{D9052113-BEE3-4525-8C6E-32F6F67CE8E7}"/>
                    </a:ext>
                  </a:extLst>
                </p:cNvPr>
                <p:cNvSpPr/>
                <p:nvPr userDrawn="1"/>
              </p:nvSpPr>
              <p:spPr>
                <a:xfrm>
                  <a:off x="-4050578" y="288410"/>
                  <a:ext cx="322125" cy="379107"/>
                </a:xfrm>
                <a:prstGeom prst="snipRoundRect">
                  <a:avLst>
                    <a:gd name="adj1" fmla="val 0"/>
                    <a:gd name="adj2" fmla="val 33753"/>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122" name="Rechthoekige driehoek 121">
                  <a:extLst>
                    <a:ext uri="{FF2B5EF4-FFF2-40B4-BE49-F238E27FC236}">
                      <a16:creationId xmlns:a16="http://schemas.microsoft.com/office/drawing/2014/main" id="{F7FC227D-7183-48AA-90E0-7832A91B05F5}"/>
                    </a:ext>
                  </a:extLst>
                </p:cNvPr>
                <p:cNvSpPr/>
                <p:nvPr userDrawn="1"/>
              </p:nvSpPr>
              <p:spPr>
                <a:xfrm>
                  <a:off x="-3833537" y="291656"/>
                  <a:ext cx="103133" cy="93757"/>
                </a:xfrm>
                <a:prstGeom prst="rtTriangle">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123" name="Rechthoek 122">
                  <a:extLst>
                    <a:ext uri="{FF2B5EF4-FFF2-40B4-BE49-F238E27FC236}">
                      <a16:creationId xmlns:a16="http://schemas.microsoft.com/office/drawing/2014/main" id="{20A33D0F-B38D-4E18-9019-1CD113AF964B}"/>
                    </a:ext>
                  </a:extLst>
                </p:cNvPr>
                <p:cNvSpPr/>
                <p:nvPr userDrawn="1"/>
              </p:nvSpPr>
              <p:spPr>
                <a:xfrm>
                  <a:off x="-4013673" y="314848"/>
                  <a:ext cx="140930" cy="70565"/>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124" name="Rechthoek 123">
                  <a:extLst>
                    <a:ext uri="{FF2B5EF4-FFF2-40B4-BE49-F238E27FC236}">
                      <a16:creationId xmlns:a16="http://schemas.microsoft.com/office/drawing/2014/main" id="{C1DA6B82-6547-44C5-8058-9CB2FEFF3B28}"/>
                    </a:ext>
                  </a:extLst>
                </p:cNvPr>
                <p:cNvSpPr/>
                <p:nvPr userDrawn="1"/>
              </p:nvSpPr>
              <p:spPr>
                <a:xfrm>
                  <a:off x="-4020379" y="586428"/>
                  <a:ext cx="261727" cy="61406"/>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defTabSz="914400" fontAlgn="auto">
                    <a:lnSpc>
                      <a:spcPct val="100000"/>
                    </a:lnSpc>
                    <a:spcBef>
                      <a:spcPts val="0"/>
                    </a:spcBef>
                    <a:spcAft>
                      <a:spcPts val="0"/>
                    </a:spcAft>
                    <a:buClrTx/>
                    <a:buSzTx/>
                    <a:buFontTx/>
                    <a:buNone/>
                    <a:tabLst/>
                  </a:pPr>
                  <a:endParaRPr kumimoji="0" lang="en-GB" sz="900" b="0" i="0" u="none" strike="noStrike" kern="0" cap="none" spc="0" normalizeH="0" baseline="0" noProof="0">
                    <a:ln>
                      <a:noFill/>
                    </a:ln>
                    <a:solidFill>
                      <a:srgbClr val="211F26"/>
                    </a:solidFill>
                    <a:effectLst/>
                    <a:uLnTx/>
                    <a:uFillTx/>
                    <a:latin typeface="Calibri" panose="020F0502020204030204" pitchFamily="34" charset="0"/>
                    <a:cs typeface="Calibri" panose="020F0502020204030204" pitchFamily="34" charset="0"/>
                  </a:endParaRPr>
                </a:p>
              </p:txBody>
            </p:sp>
          </p:grpSp>
          <p:sp>
            <p:nvSpPr>
              <p:cNvPr id="120" name="Rechthoek 119">
                <a:extLst>
                  <a:ext uri="{FF2B5EF4-FFF2-40B4-BE49-F238E27FC236}">
                    <a16:creationId xmlns:a16="http://schemas.microsoft.com/office/drawing/2014/main" id="{21787FA6-FCE9-4A20-B32F-5E40DA7F977D}"/>
                  </a:ext>
                </a:extLst>
              </p:cNvPr>
              <p:cNvSpPr/>
              <p:nvPr userDrawn="1"/>
            </p:nvSpPr>
            <p:spPr>
              <a:xfrm>
                <a:off x="-910573" y="5352063"/>
                <a:ext cx="681133" cy="385950"/>
              </a:xfrm>
              <a:prstGeom prst="rect">
                <a:avLst/>
              </a:prstGeom>
              <a:no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rPr>
                  <a:t>Header &amp; Footer</a:t>
                </a:r>
              </a:p>
            </p:txBody>
          </p:sp>
        </p:grpSp>
      </p:grpSp>
      <p:sp>
        <p:nvSpPr>
          <p:cNvPr id="24" name="INFO">
            <a:extLst>
              <a:ext uri="{FF2B5EF4-FFF2-40B4-BE49-F238E27FC236}">
                <a16:creationId xmlns:a16="http://schemas.microsoft.com/office/drawing/2014/main" id="{1D86832C-7926-41D1-AC2B-7ABAE5064D01}"/>
              </a:ext>
            </a:extLst>
          </p:cNvPr>
          <p:cNvSpPr txBox="1"/>
          <p:nvPr userDrawn="1"/>
        </p:nvSpPr>
        <p:spPr>
          <a:xfrm>
            <a:off x="0" y="-256190"/>
            <a:ext cx="12192000" cy="161583"/>
          </a:xfrm>
          <a:prstGeom prst="rect">
            <a:avLst/>
          </a:prstGeom>
          <a:noFill/>
        </p:spPr>
        <p:txBody>
          <a:bodyPr wrap="square" lIns="0" tIns="0" rIns="0" bIns="0" rtlCol="0">
            <a:spAutoFit/>
          </a:bodyPr>
          <a:lstStyle/>
          <a:p>
            <a:pPr algn="l"/>
            <a:r>
              <a:rPr lang="en-GB" sz="1050" b="1" dirty="0">
                <a:solidFill>
                  <a:schemeClr val="tx2"/>
                </a:solidFill>
                <a:latin typeface="+mj-lt"/>
                <a:cs typeface="Calibri" panose="020F0502020204030204" pitchFamily="34" charset="0"/>
              </a:rPr>
              <a:t>TEMPLATE: </a:t>
            </a:r>
            <a:r>
              <a:rPr lang="en-GB" sz="1050" b="0" dirty="0">
                <a:solidFill>
                  <a:schemeClr val="tx2"/>
                </a:solidFill>
                <a:latin typeface="+mj-lt"/>
                <a:cs typeface="Calibri" panose="020F0502020204030204" pitchFamily="34" charset="0"/>
              </a:rPr>
              <a:t>CASE</a:t>
            </a:r>
          </a:p>
        </p:txBody>
      </p:sp>
      <p:sp>
        <p:nvSpPr>
          <p:cNvPr id="19" name="Tijdelijke aanduiding voor verticale tekst 2">
            <a:extLst>
              <a:ext uri="{FF2B5EF4-FFF2-40B4-BE49-F238E27FC236}">
                <a16:creationId xmlns:a16="http://schemas.microsoft.com/office/drawing/2014/main" id="{B6E7424A-424A-48B2-BDDC-91446A4E4AEB}"/>
              </a:ext>
            </a:extLst>
          </p:cNvPr>
          <p:cNvSpPr>
            <a:spLocks noGrp="1"/>
          </p:cNvSpPr>
          <p:nvPr>
            <p:ph type="body" orient="vert" idx="1" hasCustomPrompt="1"/>
          </p:nvPr>
        </p:nvSpPr>
        <p:spPr>
          <a:xfrm>
            <a:off x="777244" y="2441466"/>
            <a:ext cx="3219546" cy="3852825"/>
          </a:xfrm>
        </p:spPr>
        <p:txBody>
          <a:bodyPr vert="horz" lIns="0" tIns="0" rIns="0" bIns="0"/>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en-GB" dirty="0"/>
              <a:t>Bullet</a:t>
            </a:r>
          </a:p>
          <a:p>
            <a:pPr lvl="1"/>
            <a:r>
              <a:rPr lang="en-GB" dirty="0"/>
              <a:t>Sub-bullet</a:t>
            </a:r>
          </a:p>
          <a:p>
            <a:pPr lvl="2"/>
            <a:r>
              <a:rPr lang="en-GB" dirty="0"/>
              <a:t>Default text</a:t>
            </a:r>
          </a:p>
          <a:p>
            <a:pPr lvl="3"/>
            <a:r>
              <a:rPr lang="en-GB" dirty="0"/>
              <a:t>header</a:t>
            </a:r>
          </a:p>
          <a:p>
            <a:pPr lvl="4"/>
            <a:r>
              <a:rPr lang="en-GB" dirty="0"/>
              <a:t>Numerical bullet</a:t>
            </a:r>
          </a:p>
          <a:p>
            <a:pPr lvl="5"/>
            <a:r>
              <a:rPr lang="en-GB" dirty="0"/>
              <a:t>Bullet</a:t>
            </a:r>
          </a:p>
          <a:p>
            <a:pPr lvl="6"/>
            <a:r>
              <a:rPr lang="en-GB" dirty="0"/>
              <a:t>Sub-bullet</a:t>
            </a:r>
          </a:p>
          <a:p>
            <a:pPr lvl="7"/>
            <a:r>
              <a:rPr lang="en-GB" dirty="0"/>
              <a:t>Default text</a:t>
            </a:r>
          </a:p>
          <a:p>
            <a:pPr lvl="8"/>
            <a:r>
              <a:rPr lang="en-GB" dirty="0"/>
              <a:t>header</a:t>
            </a:r>
          </a:p>
          <a:p>
            <a:pPr lvl="8"/>
            <a:endParaRPr lang="en-GB" dirty="0"/>
          </a:p>
        </p:txBody>
      </p:sp>
      <p:sp>
        <p:nvSpPr>
          <p:cNvPr id="52" name="Tijdelijke aanduiding voor verticale tekst 2">
            <a:extLst>
              <a:ext uri="{FF2B5EF4-FFF2-40B4-BE49-F238E27FC236}">
                <a16:creationId xmlns:a16="http://schemas.microsoft.com/office/drawing/2014/main" id="{38E90541-A464-490F-8838-24BAC17D1820}"/>
              </a:ext>
            </a:extLst>
          </p:cNvPr>
          <p:cNvSpPr>
            <a:spLocks noGrp="1"/>
          </p:cNvSpPr>
          <p:nvPr>
            <p:ph type="body" orient="vert" idx="10" hasCustomPrompt="1"/>
          </p:nvPr>
        </p:nvSpPr>
        <p:spPr>
          <a:xfrm>
            <a:off x="4581020" y="2441466"/>
            <a:ext cx="3219546" cy="3852825"/>
          </a:xfrm>
        </p:spPr>
        <p:txBody>
          <a:bodyPr vert="horz" lIns="0" tIns="0" rIns="0" bIns="0"/>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en-GB" dirty="0"/>
              <a:t>Bullet</a:t>
            </a:r>
          </a:p>
          <a:p>
            <a:pPr lvl="1"/>
            <a:r>
              <a:rPr lang="en-GB" dirty="0"/>
              <a:t>Sub-bullet</a:t>
            </a:r>
          </a:p>
          <a:p>
            <a:pPr lvl="2"/>
            <a:r>
              <a:rPr lang="en-GB" dirty="0"/>
              <a:t>Default text</a:t>
            </a:r>
          </a:p>
          <a:p>
            <a:pPr lvl="3"/>
            <a:r>
              <a:rPr lang="en-GB" dirty="0"/>
              <a:t>header</a:t>
            </a:r>
          </a:p>
          <a:p>
            <a:pPr lvl="4"/>
            <a:r>
              <a:rPr lang="en-GB" dirty="0"/>
              <a:t>Numerical bullet</a:t>
            </a:r>
          </a:p>
          <a:p>
            <a:pPr lvl="5"/>
            <a:r>
              <a:rPr lang="en-GB" dirty="0"/>
              <a:t>Bullet</a:t>
            </a:r>
          </a:p>
          <a:p>
            <a:pPr lvl="6"/>
            <a:r>
              <a:rPr lang="en-GB" dirty="0"/>
              <a:t>Sub-bullet</a:t>
            </a:r>
          </a:p>
          <a:p>
            <a:pPr lvl="7"/>
            <a:r>
              <a:rPr lang="en-GB" dirty="0"/>
              <a:t>Default text</a:t>
            </a:r>
          </a:p>
          <a:p>
            <a:pPr lvl="8"/>
            <a:r>
              <a:rPr lang="en-GB" dirty="0"/>
              <a:t>header</a:t>
            </a:r>
          </a:p>
          <a:p>
            <a:pPr lvl="8"/>
            <a:endParaRPr lang="en-GB" dirty="0"/>
          </a:p>
        </p:txBody>
      </p:sp>
      <p:sp>
        <p:nvSpPr>
          <p:cNvPr id="53" name="Tijdelijke aanduiding voor verticale tekst 2">
            <a:extLst>
              <a:ext uri="{FF2B5EF4-FFF2-40B4-BE49-F238E27FC236}">
                <a16:creationId xmlns:a16="http://schemas.microsoft.com/office/drawing/2014/main" id="{89286917-484E-4046-B9A1-328D39070049}"/>
              </a:ext>
            </a:extLst>
          </p:cNvPr>
          <p:cNvSpPr>
            <a:spLocks noGrp="1"/>
          </p:cNvSpPr>
          <p:nvPr>
            <p:ph type="body" orient="vert" idx="11" hasCustomPrompt="1"/>
          </p:nvPr>
        </p:nvSpPr>
        <p:spPr>
          <a:xfrm>
            <a:off x="8384795" y="2441466"/>
            <a:ext cx="3219546" cy="3852825"/>
          </a:xfrm>
        </p:spPr>
        <p:txBody>
          <a:bodyPr vert="horz" lIns="0" tIns="0" rIns="0" bIns="0"/>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en-GB" dirty="0"/>
              <a:t>Bullet</a:t>
            </a:r>
          </a:p>
          <a:p>
            <a:pPr lvl="1"/>
            <a:r>
              <a:rPr lang="en-GB" dirty="0"/>
              <a:t>Sub-bullet</a:t>
            </a:r>
          </a:p>
          <a:p>
            <a:pPr lvl="2"/>
            <a:r>
              <a:rPr lang="en-GB" dirty="0"/>
              <a:t>Default text</a:t>
            </a:r>
          </a:p>
          <a:p>
            <a:pPr lvl="3"/>
            <a:r>
              <a:rPr lang="en-GB" dirty="0"/>
              <a:t>header</a:t>
            </a:r>
          </a:p>
          <a:p>
            <a:pPr lvl="4"/>
            <a:r>
              <a:rPr lang="en-GB" dirty="0"/>
              <a:t>Numerical bullet</a:t>
            </a:r>
          </a:p>
          <a:p>
            <a:pPr lvl="5"/>
            <a:r>
              <a:rPr lang="en-GB" dirty="0"/>
              <a:t>Bullet</a:t>
            </a:r>
          </a:p>
          <a:p>
            <a:pPr lvl="6"/>
            <a:r>
              <a:rPr lang="en-GB" dirty="0"/>
              <a:t>Sub-bullet</a:t>
            </a:r>
          </a:p>
          <a:p>
            <a:pPr lvl="7"/>
            <a:r>
              <a:rPr lang="en-GB" dirty="0"/>
              <a:t>Default text</a:t>
            </a:r>
          </a:p>
          <a:p>
            <a:pPr lvl="8"/>
            <a:r>
              <a:rPr lang="en-GB" dirty="0"/>
              <a:t>header</a:t>
            </a:r>
          </a:p>
          <a:p>
            <a:pPr lvl="8"/>
            <a:endParaRPr lang="en-GB" dirty="0"/>
          </a:p>
        </p:txBody>
      </p:sp>
      <p:sp>
        <p:nvSpPr>
          <p:cNvPr id="70" name="Tijdelijke aanduiding voor verticale tekst 2">
            <a:extLst>
              <a:ext uri="{FF2B5EF4-FFF2-40B4-BE49-F238E27FC236}">
                <a16:creationId xmlns:a16="http://schemas.microsoft.com/office/drawing/2014/main" id="{AB4A5F2F-65AC-40C8-9EC1-536B64FFD6F5}"/>
              </a:ext>
            </a:extLst>
          </p:cNvPr>
          <p:cNvSpPr>
            <a:spLocks noGrp="1"/>
          </p:cNvSpPr>
          <p:nvPr>
            <p:ph type="body" orient="vert" idx="15" hasCustomPrompt="1"/>
          </p:nvPr>
        </p:nvSpPr>
        <p:spPr>
          <a:xfrm>
            <a:off x="777244" y="-1"/>
            <a:ext cx="11414756" cy="2441467"/>
          </a:xfrm>
          <a:solidFill>
            <a:schemeClr val="bg1"/>
          </a:solidFill>
        </p:spPr>
        <p:txBody>
          <a:bodyPr vert="horz" lIns="0" tIns="0" rIns="0" bIns="0"/>
          <a:lstStyle>
            <a:lvl1pPr marL="0" indent="0">
              <a:buFont typeface="Arial" panose="020B0604020202020204" pitchFamily="34" charset="0"/>
              <a:buNone/>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54" name="Tijdelijke aanduiding voor verticale tekst 2">
            <a:extLst>
              <a:ext uri="{FF2B5EF4-FFF2-40B4-BE49-F238E27FC236}">
                <a16:creationId xmlns:a16="http://schemas.microsoft.com/office/drawing/2014/main" id="{F764B2EC-C279-4884-B53C-455B0E25A655}"/>
              </a:ext>
            </a:extLst>
          </p:cNvPr>
          <p:cNvSpPr>
            <a:spLocks noGrp="1"/>
          </p:cNvSpPr>
          <p:nvPr>
            <p:ph type="body" orient="vert" idx="12" hasCustomPrompt="1"/>
          </p:nvPr>
        </p:nvSpPr>
        <p:spPr>
          <a:xfrm>
            <a:off x="1115174" y="1858232"/>
            <a:ext cx="2881616" cy="323021"/>
          </a:xfrm>
        </p:spPr>
        <p:txBody>
          <a:bodyPr vert="horz" lIns="0" tIns="0" rIns="0" bIns="0" anchor="ctr"/>
          <a:lstStyle>
            <a:lvl1pPr marL="0" indent="0" algn="l">
              <a:buFont typeface="Arial" panose="020B0604020202020204" pitchFamily="34" charset="0"/>
              <a:buNone/>
              <a:defRPr sz="20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Title</a:t>
            </a:r>
          </a:p>
        </p:txBody>
      </p:sp>
      <p:sp>
        <p:nvSpPr>
          <p:cNvPr id="55" name="Tijdelijke aanduiding voor verticale tekst 2">
            <a:extLst>
              <a:ext uri="{FF2B5EF4-FFF2-40B4-BE49-F238E27FC236}">
                <a16:creationId xmlns:a16="http://schemas.microsoft.com/office/drawing/2014/main" id="{44680CC4-A98A-4431-AFA9-331B5F1079C8}"/>
              </a:ext>
            </a:extLst>
          </p:cNvPr>
          <p:cNvSpPr>
            <a:spLocks noGrp="1"/>
          </p:cNvSpPr>
          <p:nvPr>
            <p:ph type="body" orient="vert" idx="13" hasCustomPrompt="1"/>
          </p:nvPr>
        </p:nvSpPr>
        <p:spPr>
          <a:xfrm>
            <a:off x="4918950" y="1860027"/>
            <a:ext cx="2881616" cy="323021"/>
          </a:xfrm>
        </p:spPr>
        <p:txBody>
          <a:bodyPr vert="horz" lIns="0" tIns="0" rIns="0" bIns="0" anchor="ctr"/>
          <a:lstStyle>
            <a:lvl1pPr marL="0" indent="0" algn="l">
              <a:buFont typeface="Arial" panose="020B0604020202020204" pitchFamily="34" charset="0"/>
              <a:buNone/>
              <a:defRPr sz="20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Title</a:t>
            </a:r>
          </a:p>
        </p:txBody>
      </p:sp>
      <p:sp>
        <p:nvSpPr>
          <p:cNvPr id="56" name="Tijdelijke aanduiding voor verticale tekst 2">
            <a:extLst>
              <a:ext uri="{FF2B5EF4-FFF2-40B4-BE49-F238E27FC236}">
                <a16:creationId xmlns:a16="http://schemas.microsoft.com/office/drawing/2014/main" id="{5D6AA0F6-950B-4A76-82A8-F49C9B8F454E}"/>
              </a:ext>
            </a:extLst>
          </p:cNvPr>
          <p:cNvSpPr>
            <a:spLocks noGrp="1"/>
          </p:cNvSpPr>
          <p:nvPr>
            <p:ph type="body" orient="vert" idx="14" hasCustomPrompt="1"/>
          </p:nvPr>
        </p:nvSpPr>
        <p:spPr>
          <a:xfrm>
            <a:off x="8722725" y="1856127"/>
            <a:ext cx="2881616" cy="323021"/>
          </a:xfrm>
        </p:spPr>
        <p:txBody>
          <a:bodyPr vert="horz" lIns="0" tIns="0" rIns="0" bIns="0" anchor="ctr"/>
          <a:lstStyle>
            <a:lvl1pPr marL="0" indent="0" algn="l">
              <a:buFont typeface="Arial" panose="020B0604020202020204" pitchFamily="34" charset="0"/>
              <a:buNone/>
              <a:defRPr sz="20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Title</a:t>
            </a:r>
          </a:p>
        </p:txBody>
      </p:sp>
      <p:sp>
        <p:nvSpPr>
          <p:cNvPr id="71" name="Tijdelijke aanduiding voor verticale tekst 2">
            <a:extLst>
              <a:ext uri="{FF2B5EF4-FFF2-40B4-BE49-F238E27FC236}">
                <a16:creationId xmlns:a16="http://schemas.microsoft.com/office/drawing/2014/main" id="{BE0A316B-EA03-47FF-BD0A-167FDC0FA81B}"/>
              </a:ext>
            </a:extLst>
          </p:cNvPr>
          <p:cNvSpPr>
            <a:spLocks noGrp="1"/>
          </p:cNvSpPr>
          <p:nvPr>
            <p:ph type="body" orient="vert" idx="16"/>
          </p:nvPr>
        </p:nvSpPr>
        <p:spPr>
          <a:xfrm>
            <a:off x="4581020" y="1904537"/>
            <a:ext cx="234000" cy="234000"/>
          </a:xfrm>
          <a:blipFill>
            <a:blip r:embed="rId6" cstate="hqprint">
              <a:extLst>
                <a:ext uri="{28A0092B-C50C-407E-A947-70E740481C1C}">
                  <a14:useLocalDpi xmlns:a14="http://schemas.microsoft.com/office/drawing/2010/main"/>
                </a:ext>
              </a:extLst>
            </a:blip>
            <a:stretch>
              <a:fillRect/>
            </a:stretch>
          </a:blipFill>
        </p:spPr>
        <p:txBody>
          <a:bodyPr vert="horz" lIns="0" tIns="0" rIns="0" bIns="0"/>
          <a:lstStyle>
            <a:lvl1pPr marL="0" indent="0">
              <a:buNone/>
              <a:defRPr sz="100"/>
            </a:lvl1pPr>
            <a:lvl2pPr>
              <a:defRPr/>
            </a:lvl2pPr>
            <a:lvl3pPr>
              <a:defRPr/>
            </a:lvl3pPr>
            <a:lvl4pPr>
              <a:defRPr/>
            </a:lvl4pPr>
            <a:lvl5pPr>
              <a:defRPr/>
            </a:lvl5pPr>
            <a:lvl6pPr marL="0" indent="0">
              <a:buFont typeface="Arial" panose="020B0604020202020204" pitchFamily="34" charset="0"/>
              <a:buNone/>
              <a:defRPr sz="100" baseline="0"/>
            </a:lvl6pPr>
            <a:lvl7pPr>
              <a:defRPr/>
            </a:lvl7pPr>
            <a:lvl8pPr>
              <a:defRPr/>
            </a:lvl8pPr>
            <a:lvl9pPr>
              <a:defRPr/>
            </a:lvl9pPr>
          </a:lstStyle>
          <a:p>
            <a:pPr lvl="0"/>
            <a:endParaRPr lang="en-GB" dirty="0"/>
          </a:p>
        </p:txBody>
      </p:sp>
      <p:sp>
        <p:nvSpPr>
          <p:cNvPr id="72" name="Tijdelijke aanduiding voor verticale tekst 2">
            <a:extLst>
              <a:ext uri="{FF2B5EF4-FFF2-40B4-BE49-F238E27FC236}">
                <a16:creationId xmlns:a16="http://schemas.microsoft.com/office/drawing/2014/main" id="{1283F809-9DA0-43CD-9C6B-AC6C805D78A2}"/>
              </a:ext>
            </a:extLst>
          </p:cNvPr>
          <p:cNvSpPr>
            <a:spLocks noGrp="1"/>
          </p:cNvSpPr>
          <p:nvPr>
            <p:ph type="body" orient="vert" idx="17" hasCustomPrompt="1"/>
          </p:nvPr>
        </p:nvSpPr>
        <p:spPr>
          <a:xfrm>
            <a:off x="777244" y="1904537"/>
            <a:ext cx="234000" cy="234000"/>
          </a:xfrm>
          <a:blipFill>
            <a:blip r:embed="rId7" cstate="hqprint">
              <a:extLst>
                <a:ext uri="{28A0092B-C50C-407E-A947-70E740481C1C}">
                  <a14:useLocalDpi xmlns:a14="http://schemas.microsoft.com/office/drawing/2010/main"/>
                </a:ext>
              </a:extLst>
            </a:blip>
            <a:stretch>
              <a:fillRect/>
            </a:stretch>
          </a:blipFill>
        </p:spPr>
        <p:txBody>
          <a:bodyPr vert="horz" lIns="0" tIns="0" rIns="0" bIns="0"/>
          <a:lstStyle>
            <a:lvl1pPr marL="0" indent="0">
              <a:buNone/>
              <a:defRPr sz="100"/>
            </a:lvl1pPr>
            <a:lvl2pPr>
              <a:defRPr/>
            </a:lvl2pPr>
            <a:lvl3pPr>
              <a:defRPr/>
            </a:lvl3pPr>
            <a:lvl4pPr>
              <a:defRPr/>
            </a:lvl4pPr>
            <a:lvl5pPr>
              <a:defRPr/>
            </a:lvl5pPr>
            <a:lvl6pPr marL="0" indent="0">
              <a:buFont typeface="Arial" panose="020B0604020202020204" pitchFamily="34" charset="0"/>
              <a:buNone/>
              <a:defRPr sz="100" baseline="0"/>
            </a:lvl6pPr>
            <a:lvl7pPr>
              <a:defRPr/>
            </a:lvl7pPr>
            <a:lvl8pPr>
              <a:defRPr/>
            </a:lvl8pPr>
            <a:lvl9pPr>
              <a:defRPr/>
            </a:lvl9pPr>
          </a:lstStyle>
          <a:p>
            <a:pPr lvl="0"/>
            <a:r>
              <a:rPr lang="en-GB" dirty="0"/>
              <a:t>  </a:t>
            </a:r>
          </a:p>
        </p:txBody>
      </p:sp>
      <p:sp>
        <p:nvSpPr>
          <p:cNvPr id="73" name="Tijdelijke aanduiding voor verticale tekst 2">
            <a:extLst>
              <a:ext uri="{FF2B5EF4-FFF2-40B4-BE49-F238E27FC236}">
                <a16:creationId xmlns:a16="http://schemas.microsoft.com/office/drawing/2014/main" id="{F899DD24-69D3-47A1-8B45-D1881AAB46A3}"/>
              </a:ext>
            </a:extLst>
          </p:cNvPr>
          <p:cNvSpPr>
            <a:spLocks noGrp="1"/>
          </p:cNvSpPr>
          <p:nvPr>
            <p:ph type="body" orient="vert" idx="18" hasCustomPrompt="1"/>
          </p:nvPr>
        </p:nvSpPr>
        <p:spPr>
          <a:xfrm>
            <a:off x="8384795" y="1904537"/>
            <a:ext cx="234000" cy="234000"/>
          </a:xfrm>
          <a:blipFill>
            <a:blip r:embed="rId8" cstate="hqprint">
              <a:extLst>
                <a:ext uri="{28A0092B-C50C-407E-A947-70E740481C1C}">
                  <a14:useLocalDpi xmlns:a14="http://schemas.microsoft.com/office/drawing/2010/main"/>
                </a:ext>
              </a:extLst>
            </a:blip>
            <a:stretch>
              <a:fillRect/>
            </a:stretch>
          </a:blipFill>
        </p:spPr>
        <p:txBody>
          <a:bodyPr vert="horz" lIns="0" tIns="0" rIns="0" bIns="0"/>
          <a:lstStyle>
            <a:lvl1pPr marL="0" indent="0">
              <a:buFont typeface="Arial" panose="020B0604020202020204" pitchFamily="34" charset="0"/>
              <a:buNone/>
              <a:defRPr sz="100"/>
            </a:lvl1pPr>
            <a:lvl2pPr>
              <a:defRPr/>
            </a:lvl2pPr>
            <a:lvl3pPr>
              <a:defRPr/>
            </a:lvl3pPr>
            <a:lvl4pPr>
              <a:defRPr/>
            </a:lvl4pPr>
            <a:lvl5pPr>
              <a:defRPr/>
            </a:lvl5pPr>
            <a:lvl6pPr marL="0" indent="0">
              <a:buFont typeface="Arial" panose="020B0604020202020204" pitchFamily="34" charset="0"/>
              <a:buNone/>
              <a:defRPr sz="100" baseline="0"/>
            </a:lvl6pPr>
            <a:lvl7pPr>
              <a:defRPr/>
            </a:lvl7pPr>
            <a:lvl8pPr>
              <a:defRPr/>
            </a:lvl8pPr>
            <a:lvl9pPr>
              <a:defRPr/>
            </a:lvl9pPr>
          </a:lstStyle>
          <a:p>
            <a:pPr lvl="0"/>
            <a:r>
              <a:rPr lang="en-GB" dirty="0"/>
              <a:t>  </a:t>
            </a:r>
          </a:p>
        </p:txBody>
      </p:sp>
      <p:grpSp>
        <p:nvGrpSpPr>
          <p:cNvPr id="15" name="HAAK LIJN">
            <a:extLst>
              <a:ext uri="{FF2B5EF4-FFF2-40B4-BE49-F238E27FC236}">
                <a16:creationId xmlns:a16="http://schemas.microsoft.com/office/drawing/2014/main" id="{2435C843-4991-4484-B966-C9647EE6751D}"/>
              </a:ext>
            </a:extLst>
          </p:cNvPr>
          <p:cNvGrpSpPr/>
          <p:nvPr userDrawn="1"/>
        </p:nvGrpSpPr>
        <p:grpSpPr>
          <a:xfrm>
            <a:off x="540812" y="0"/>
            <a:ext cx="76800" cy="6858000"/>
            <a:chOff x="578912" y="0"/>
            <a:chExt cx="76800" cy="6858000"/>
          </a:xfrm>
        </p:grpSpPr>
        <p:cxnSp>
          <p:nvCxnSpPr>
            <p:cNvPr id="16" name="LIJN">
              <a:extLst>
                <a:ext uri="{FF2B5EF4-FFF2-40B4-BE49-F238E27FC236}">
                  <a16:creationId xmlns:a16="http://schemas.microsoft.com/office/drawing/2014/main" id="{4122E51C-244F-42D5-860B-DE30659DC3AB}"/>
                </a:ext>
              </a:extLst>
            </p:cNvPr>
            <p:cNvCxnSpPr>
              <a:cxnSpLocks/>
            </p:cNvCxnSpPr>
            <p:nvPr userDrawn="1"/>
          </p:nvCxnSpPr>
          <p:spPr>
            <a:xfrm>
              <a:off x="617312" y="900113"/>
              <a:ext cx="0" cy="5957887"/>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pic>
          <p:nvPicPr>
            <p:cNvPr id="17" name="Graphic 16">
              <a:extLst>
                <a:ext uri="{FF2B5EF4-FFF2-40B4-BE49-F238E27FC236}">
                  <a16:creationId xmlns:a16="http://schemas.microsoft.com/office/drawing/2014/main" id="{00BF4AC1-89EF-41C0-966C-6F43F1FF44AB}"/>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78912" y="652464"/>
              <a:ext cx="76800" cy="201600"/>
            </a:xfrm>
            <a:prstGeom prst="rect">
              <a:avLst/>
            </a:prstGeom>
          </p:spPr>
        </p:pic>
        <p:cxnSp>
          <p:nvCxnSpPr>
            <p:cNvPr id="18" name="LIJN">
              <a:extLst>
                <a:ext uri="{FF2B5EF4-FFF2-40B4-BE49-F238E27FC236}">
                  <a16:creationId xmlns:a16="http://schemas.microsoft.com/office/drawing/2014/main" id="{5E7F3280-4671-4F09-8CE6-E76211868980}"/>
                </a:ext>
              </a:extLst>
            </p:cNvPr>
            <p:cNvCxnSpPr>
              <a:cxnSpLocks/>
            </p:cNvCxnSpPr>
            <p:nvPr userDrawn="1"/>
          </p:nvCxnSpPr>
          <p:spPr>
            <a:xfrm>
              <a:off x="617312" y="0"/>
              <a:ext cx="0" cy="595314"/>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grpSp>
      <p:sp>
        <p:nvSpPr>
          <p:cNvPr id="21" name="Logo">
            <a:extLst>
              <a:ext uri="{FF2B5EF4-FFF2-40B4-BE49-F238E27FC236}">
                <a16:creationId xmlns:a16="http://schemas.microsoft.com/office/drawing/2014/main" id="{1EC0F244-2A3A-462C-A6F0-3F234A0A9189}"/>
              </a:ext>
            </a:extLst>
          </p:cNvPr>
          <p:cNvSpPr>
            <a:spLocks noGrp="1"/>
          </p:cNvSpPr>
          <p:nvPr>
            <p:ph type="body" orient="vert" idx="21" hasCustomPrompt="1"/>
          </p:nvPr>
        </p:nvSpPr>
        <p:spPr>
          <a:xfrm>
            <a:off x="10549612" y="6480355"/>
            <a:ext cx="1060019" cy="185413"/>
          </a:xfrm>
          <a:blipFill>
            <a:blip r:embed="rId10"/>
            <a:stretch>
              <a:fillRect/>
            </a:stretch>
          </a:blipFill>
        </p:spPr>
        <p:txBody>
          <a:bodyPr vert="horz" lIns="0" tIns="0" rIns="0" bIns="0"/>
          <a:lstStyle>
            <a:lvl1pPr marL="0" indent="0">
              <a:buNone/>
              <a:defRPr sz="1000" i="1">
                <a:solidFill>
                  <a:schemeClr val="bg2"/>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4" name="Dianummer">
            <a:extLst>
              <a:ext uri="{FF2B5EF4-FFF2-40B4-BE49-F238E27FC236}">
                <a16:creationId xmlns:a16="http://schemas.microsoft.com/office/drawing/2014/main" id="{4A61226F-2601-4419-948F-8DE88FE3436C}"/>
              </a:ext>
            </a:extLst>
          </p:cNvPr>
          <p:cNvSpPr>
            <a:spLocks noGrp="1"/>
          </p:cNvSpPr>
          <p:nvPr>
            <p:ph type="sldNum" sz="quarter" idx="20"/>
          </p:nvPr>
        </p:nvSpPr>
        <p:spPr/>
        <p:txBody>
          <a:bodyPr/>
          <a:lstStyle/>
          <a:p>
            <a:fld id="{5EC93C5F-DB18-4797-88B9-B8B0D60519FD}" type="slidenum">
              <a:rPr lang="en-GB" smtClean="0"/>
              <a:pPr/>
              <a:t>‹#›</a:t>
            </a:fld>
            <a:endParaRPr lang="en-GB" dirty="0"/>
          </a:p>
        </p:txBody>
      </p:sp>
      <p:sp>
        <p:nvSpPr>
          <p:cNvPr id="2" name="Datum" hidden="1">
            <a:extLst>
              <a:ext uri="{FF2B5EF4-FFF2-40B4-BE49-F238E27FC236}">
                <a16:creationId xmlns:a16="http://schemas.microsoft.com/office/drawing/2014/main" id="{962E881C-C9EB-4FAC-AAAA-FDB9D3842913}"/>
              </a:ext>
            </a:extLst>
          </p:cNvPr>
          <p:cNvSpPr>
            <a:spLocks noGrp="1"/>
          </p:cNvSpPr>
          <p:nvPr>
            <p:ph type="dt" sz="half" idx="23"/>
          </p:nvPr>
        </p:nvSpPr>
        <p:spPr/>
        <p:txBody>
          <a:bodyPr/>
          <a:lstStyle/>
          <a:p>
            <a:r>
              <a:rPr lang="en-GB" dirty="0"/>
              <a:t>Date</a:t>
            </a:r>
          </a:p>
        </p:txBody>
      </p:sp>
      <p:sp>
        <p:nvSpPr>
          <p:cNvPr id="3" name="Voettekst">
            <a:extLst>
              <a:ext uri="{FF2B5EF4-FFF2-40B4-BE49-F238E27FC236}">
                <a16:creationId xmlns:a16="http://schemas.microsoft.com/office/drawing/2014/main" id="{6BCEAE92-C89D-440E-994D-4DC4B0A72F97}"/>
              </a:ext>
            </a:extLst>
          </p:cNvPr>
          <p:cNvSpPr>
            <a:spLocks noGrp="1"/>
          </p:cNvSpPr>
          <p:nvPr>
            <p:ph type="ftr" sz="quarter" idx="19"/>
          </p:nvPr>
        </p:nvSpPr>
        <p:spPr/>
        <p:txBody>
          <a:bodyPr/>
          <a:lstStyle/>
          <a:p>
            <a:r>
              <a:rPr lang="en-GB" dirty="0"/>
              <a:t>26 October 2021 | ALIM Guide for asset information Managers</a:t>
            </a:r>
          </a:p>
        </p:txBody>
      </p:sp>
      <p:sp>
        <p:nvSpPr>
          <p:cNvPr id="23" name="Ondertitel">
            <a:extLst>
              <a:ext uri="{FF2B5EF4-FFF2-40B4-BE49-F238E27FC236}">
                <a16:creationId xmlns:a16="http://schemas.microsoft.com/office/drawing/2014/main" id="{8DAC7014-FB85-4C29-B00A-73D52118B004}"/>
              </a:ext>
            </a:extLst>
          </p:cNvPr>
          <p:cNvSpPr>
            <a:spLocks noGrp="1"/>
          </p:cNvSpPr>
          <p:nvPr>
            <p:ph type="subTitle" idx="22" hasCustomPrompt="1"/>
          </p:nvPr>
        </p:nvSpPr>
        <p:spPr>
          <a:xfrm>
            <a:off x="777244" y="924516"/>
            <a:ext cx="10827096" cy="349200"/>
          </a:xfrm>
        </p:spPr>
        <p:txBody>
          <a:bodyPr/>
          <a:lstStyle>
            <a:lvl1pPr marL="0" indent="0" algn="l">
              <a:buNone/>
              <a:defRPr sz="300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cap="all" baseline="0" dirty="0"/>
              <a:t>Second light subtitle</a:t>
            </a:r>
            <a:endParaRPr lang="en-GB" dirty="0"/>
          </a:p>
        </p:txBody>
      </p:sp>
      <p:sp>
        <p:nvSpPr>
          <p:cNvPr id="5" name="Titel">
            <a:extLst>
              <a:ext uri="{FF2B5EF4-FFF2-40B4-BE49-F238E27FC236}">
                <a16:creationId xmlns:a16="http://schemas.microsoft.com/office/drawing/2014/main" id="{645E0A3F-7FFC-4E08-81AF-29A01128C65A}"/>
              </a:ext>
            </a:extLst>
          </p:cNvPr>
          <p:cNvSpPr>
            <a:spLocks noGrp="1"/>
          </p:cNvSpPr>
          <p:nvPr>
            <p:ph type="title" hasCustomPrompt="1"/>
          </p:nvPr>
        </p:nvSpPr>
        <p:spPr/>
        <p:txBody>
          <a:bodyPr/>
          <a:lstStyle/>
          <a:p>
            <a:r>
              <a:rPr lang="en-GB" dirty="0"/>
              <a:t>First bold title</a:t>
            </a:r>
          </a:p>
        </p:txBody>
      </p:sp>
    </p:spTree>
    <p:extLst>
      <p:ext uri="{BB962C8B-B14F-4D97-AF65-F5344CB8AC3E}">
        <p14:creationId xmlns:p14="http://schemas.microsoft.com/office/powerpoint/2010/main" val="4054092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2"/>
                                        </p:tgtEl>
                                        <p:attrNameLst>
                                          <p:attrName>style.visibility</p:attrName>
                                        </p:attrNameLst>
                                      </p:cBhvr>
                                      <p:to>
                                        <p:strVal val="visible"/>
                                      </p:to>
                                    </p:set>
                                    <p:animEffect transition="in" filter="fade">
                                      <p:cBhvr>
                                        <p:cTn id="7" dur="500"/>
                                        <p:tgtEl>
                                          <p:spTgt spid="72"/>
                                        </p:tgtEl>
                                      </p:cBhvr>
                                    </p:animEffect>
                                  </p:childTnLst>
                                </p:cTn>
                              </p:par>
                              <p:par>
                                <p:cTn id="8" presetID="6" presetClass="emph" presetSubtype="0" autoRev="1" fill="hold" grpId="1" nodeType="withEffect">
                                  <p:stCondLst>
                                    <p:cond delay="0"/>
                                  </p:stCondLst>
                                  <p:childTnLst>
                                    <p:animScale>
                                      <p:cBhvr>
                                        <p:cTn id="9" dur="400" fill="hold"/>
                                        <p:tgtEl>
                                          <p:spTgt spid="72"/>
                                        </p:tgtEl>
                                      </p:cBhvr>
                                      <p:by x="110000" y="110000"/>
                                    </p:animScale>
                                  </p:childTnLst>
                                </p:cTn>
                              </p:par>
                              <p:par>
                                <p:cTn id="10" presetID="10" presetClass="entr" presetSubtype="0" fill="hold" grpId="0" nodeType="withEffect">
                                  <p:stCondLst>
                                    <p:cond delay="0"/>
                                  </p:stCondLst>
                                  <p:childTnLst>
                                    <p:set>
                                      <p:cBhvr>
                                        <p:cTn id="11" dur="1" fill="hold">
                                          <p:stCondLst>
                                            <p:cond delay="0"/>
                                          </p:stCondLst>
                                        </p:cTn>
                                        <p:tgtEl>
                                          <p:spTgt spid="54">
                                            <p:txEl>
                                              <p:pRg st="0" end="0"/>
                                            </p:txEl>
                                          </p:spTgt>
                                        </p:tgtEl>
                                        <p:attrNameLst>
                                          <p:attrName>style.visibility</p:attrName>
                                        </p:attrNameLst>
                                      </p:cBhvr>
                                      <p:to>
                                        <p:strVal val="visible"/>
                                      </p:to>
                                    </p:set>
                                    <p:animEffect transition="in" filter="fade">
                                      <p:cBhvr>
                                        <p:cTn id="12" dur="500"/>
                                        <p:tgtEl>
                                          <p:spTgt spid="54">
                                            <p:txEl>
                                              <p:pRg st="0" end="0"/>
                                            </p:txEl>
                                          </p:spTgt>
                                        </p:tgtEl>
                                      </p:cBhvr>
                                    </p:animEffect>
                                  </p:childTnLst>
                                </p:cTn>
                              </p:par>
                            </p:childTnLst>
                          </p:cTn>
                        </p:par>
                        <p:par>
                          <p:cTn id="13" fill="hold">
                            <p:stCondLst>
                              <p:cond delay="800"/>
                            </p:stCondLst>
                            <p:childTnLst>
                              <p:par>
                                <p:cTn id="14" presetID="2" presetClass="entr" presetSubtype="1" decel="100000" fill="hold" grpId="0" nodeType="afterEffect">
                                  <p:stCondLst>
                                    <p:cond delay="0"/>
                                  </p:stCondLst>
                                  <p:childTnLst>
                                    <p:set>
                                      <p:cBhvr>
                                        <p:cTn id="15" dur="1" fill="hold">
                                          <p:stCondLst>
                                            <p:cond delay="0"/>
                                          </p:stCondLst>
                                        </p:cTn>
                                        <p:tgtEl>
                                          <p:spTgt spid="19"/>
                                        </p:tgtEl>
                                        <p:attrNameLst>
                                          <p:attrName>style.visibility</p:attrName>
                                        </p:attrNameLst>
                                      </p:cBhvr>
                                      <p:to>
                                        <p:strVal val="visible"/>
                                      </p:to>
                                    </p:set>
                                    <p:anim calcmode="lin" valueType="num">
                                      <p:cBhvr additive="base">
                                        <p:cTn id="16" dur="1000" fill="hold"/>
                                        <p:tgtEl>
                                          <p:spTgt spid="19"/>
                                        </p:tgtEl>
                                        <p:attrNameLst>
                                          <p:attrName>ppt_x</p:attrName>
                                        </p:attrNameLst>
                                      </p:cBhvr>
                                      <p:tavLst>
                                        <p:tav tm="0">
                                          <p:val>
                                            <p:strVal val="#ppt_x"/>
                                          </p:val>
                                        </p:tav>
                                        <p:tav tm="100000">
                                          <p:val>
                                            <p:strVal val="#ppt_x"/>
                                          </p:val>
                                        </p:tav>
                                      </p:tavLst>
                                    </p:anim>
                                    <p:anim calcmode="lin" valueType="num">
                                      <p:cBhvr additive="base">
                                        <p:cTn id="17" dur="1000" fill="hold"/>
                                        <p:tgtEl>
                                          <p:spTgt spid="19"/>
                                        </p:tgtEl>
                                        <p:attrNameLst>
                                          <p:attrName>ppt_y</p:attrName>
                                        </p:attrNameLst>
                                      </p:cBhvr>
                                      <p:tavLst>
                                        <p:tav tm="0">
                                          <p:val>
                                            <p:strVal val="0-#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1"/>
                                        </p:tgtEl>
                                        <p:attrNameLst>
                                          <p:attrName>style.visibility</p:attrName>
                                        </p:attrNameLst>
                                      </p:cBhvr>
                                      <p:to>
                                        <p:strVal val="visible"/>
                                      </p:to>
                                    </p:set>
                                    <p:animEffect transition="in" filter="fade">
                                      <p:cBhvr>
                                        <p:cTn id="22" dur="500"/>
                                        <p:tgtEl>
                                          <p:spTgt spid="71"/>
                                        </p:tgtEl>
                                      </p:cBhvr>
                                    </p:animEffect>
                                  </p:childTnLst>
                                </p:cTn>
                              </p:par>
                              <p:par>
                                <p:cTn id="23" presetID="6" presetClass="emph" presetSubtype="0" autoRev="1" fill="hold" grpId="1" nodeType="withEffect">
                                  <p:stCondLst>
                                    <p:cond delay="0"/>
                                  </p:stCondLst>
                                  <p:childTnLst>
                                    <p:animScale>
                                      <p:cBhvr>
                                        <p:cTn id="24" dur="400" fill="hold"/>
                                        <p:tgtEl>
                                          <p:spTgt spid="71"/>
                                        </p:tgtEl>
                                      </p:cBhvr>
                                      <p:by x="110000" y="110000"/>
                                    </p:animScale>
                                  </p:childTnLst>
                                </p:cTn>
                              </p:par>
                              <p:par>
                                <p:cTn id="25" presetID="10" presetClass="entr" presetSubtype="0" fill="hold" grpId="0" nodeType="withEffect">
                                  <p:stCondLst>
                                    <p:cond delay="0"/>
                                  </p:stCondLst>
                                  <p:childTnLst>
                                    <p:set>
                                      <p:cBhvr>
                                        <p:cTn id="26" dur="1" fill="hold">
                                          <p:stCondLst>
                                            <p:cond delay="0"/>
                                          </p:stCondLst>
                                        </p:cTn>
                                        <p:tgtEl>
                                          <p:spTgt spid="55">
                                            <p:txEl>
                                              <p:pRg st="0" end="0"/>
                                            </p:txEl>
                                          </p:spTgt>
                                        </p:tgtEl>
                                        <p:attrNameLst>
                                          <p:attrName>style.visibility</p:attrName>
                                        </p:attrNameLst>
                                      </p:cBhvr>
                                      <p:to>
                                        <p:strVal val="visible"/>
                                      </p:to>
                                    </p:set>
                                    <p:animEffect transition="in" filter="fade">
                                      <p:cBhvr>
                                        <p:cTn id="27" dur="500"/>
                                        <p:tgtEl>
                                          <p:spTgt spid="55">
                                            <p:txEl>
                                              <p:pRg st="0" end="0"/>
                                            </p:txEl>
                                          </p:spTgt>
                                        </p:tgtEl>
                                      </p:cBhvr>
                                    </p:animEffect>
                                  </p:childTnLst>
                                </p:cTn>
                              </p:par>
                            </p:childTnLst>
                          </p:cTn>
                        </p:par>
                        <p:par>
                          <p:cTn id="28" fill="hold">
                            <p:stCondLst>
                              <p:cond delay="800"/>
                            </p:stCondLst>
                            <p:childTnLst>
                              <p:par>
                                <p:cTn id="29" presetID="2" presetClass="entr" presetSubtype="1" decel="100000" fill="hold" grpId="0" nodeType="afterEffect">
                                  <p:stCondLst>
                                    <p:cond delay="0"/>
                                  </p:stCondLst>
                                  <p:childTnLst>
                                    <p:set>
                                      <p:cBhvr>
                                        <p:cTn id="30" dur="1" fill="hold">
                                          <p:stCondLst>
                                            <p:cond delay="0"/>
                                          </p:stCondLst>
                                        </p:cTn>
                                        <p:tgtEl>
                                          <p:spTgt spid="52"/>
                                        </p:tgtEl>
                                        <p:attrNameLst>
                                          <p:attrName>style.visibility</p:attrName>
                                        </p:attrNameLst>
                                      </p:cBhvr>
                                      <p:to>
                                        <p:strVal val="visible"/>
                                      </p:to>
                                    </p:set>
                                    <p:anim calcmode="lin" valueType="num">
                                      <p:cBhvr additive="base">
                                        <p:cTn id="31" dur="1000" fill="hold"/>
                                        <p:tgtEl>
                                          <p:spTgt spid="52"/>
                                        </p:tgtEl>
                                        <p:attrNameLst>
                                          <p:attrName>ppt_x</p:attrName>
                                        </p:attrNameLst>
                                      </p:cBhvr>
                                      <p:tavLst>
                                        <p:tav tm="0">
                                          <p:val>
                                            <p:strVal val="#ppt_x"/>
                                          </p:val>
                                        </p:tav>
                                        <p:tav tm="100000">
                                          <p:val>
                                            <p:strVal val="#ppt_x"/>
                                          </p:val>
                                        </p:tav>
                                      </p:tavLst>
                                    </p:anim>
                                    <p:anim calcmode="lin" valueType="num">
                                      <p:cBhvr additive="base">
                                        <p:cTn id="32" dur="1000" fill="hold"/>
                                        <p:tgtEl>
                                          <p:spTgt spid="52"/>
                                        </p:tgtEl>
                                        <p:attrNameLst>
                                          <p:attrName>ppt_y</p:attrName>
                                        </p:attrNameLst>
                                      </p:cBhvr>
                                      <p:tavLst>
                                        <p:tav tm="0">
                                          <p:val>
                                            <p:strVal val="0-#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73"/>
                                        </p:tgtEl>
                                        <p:attrNameLst>
                                          <p:attrName>style.visibility</p:attrName>
                                        </p:attrNameLst>
                                      </p:cBhvr>
                                      <p:to>
                                        <p:strVal val="visible"/>
                                      </p:to>
                                    </p:set>
                                    <p:animEffect transition="in" filter="fade">
                                      <p:cBhvr>
                                        <p:cTn id="37" dur="500"/>
                                        <p:tgtEl>
                                          <p:spTgt spid="73"/>
                                        </p:tgtEl>
                                      </p:cBhvr>
                                    </p:animEffect>
                                  </p:childTnLst>
                                </p:cTn>
                              </p:par>
                              <p:par>
                                <p:cTn id="38" presetID="6" presetClass="emph" presetSubtype="0" autoRev="1" fill="hold" grpId="1" nodeType="withEffect">
                                  <p:stCondLst>
                                    <p:cond delay="0"/>
                                  </p:stCondLst>
                                  <p:childTnLst>
                                    <p:animScale>
                                      <p:cBhvr>
                                        <p:cTn id="39" dur="400" fill="hold"/>
                                        <p:tgtEl>
                                          <p:spTgt spid="73"/>
                                        </p:tgtEl>
                                      </p:cBhvr>
                                      <p:by x="110000" y="110000"/>
                                    </p:animScale>
                                  </p:childTnLst>
                                </p:cTn>
                              </p:par>
                              <p:par>
                                <p:cTn id="40" presetID="10" presetClass="entr" presetSubtype="0" fill="hold" grpId="0" nodeType="withEffect">
                                  <p:stCondLst>
                                    <p:cond delay="0"/>
                                  </p:stCondLst>
                                  <p:childTnLst>
                                    <p:set>
                                      <p:cBhvr>
                                        <p:cTn id="41" dur="1" fill="hold">
                                          <p:stCondLst>
                                            <p:cond delay="0"/>
                                          </p:stCondLst>
                                        </p:cTn>
                                        <p:tgtEl>
                                          <p:spTgt spid="56">
                                            <p:txEl>
                                              <p:pRg st="0" end="0"/>
                                            </p:txEl>
                                          </p:spTgt>
                                        </p:tgtEl>
                                        <p:attrNameLst>
                                          <p:attrName>style.visibility</p:attrName>
                                        </p:attrNameLst>
                                      </p:cBhvr>
                                      <p:to>
                                        <p:strVal val="visible"/>
                                      </p:to>
                                    </p:set>
                                    <p:animEffect transition="in" filter="fade">
                                      <p:cBhvr>
                                        <p:cTn id="42" dur="500"/>
                                        <p:tgtEl>
                                          <p:spTgt spid="56">
                                            <p:txEl>
                                              <p:pRg st="0" end="0"/>
                                            </p:txEl>
                                          </p:spTgt>
                                        </p:tgtEl>
                                      </p:cBhvr>
                                    </p:animEffect>
                                  </p:childTnLst>
                                </p:cTn>
                              </p:par>
                            </p:childTnLst>
                          </p:cTn>
                        </p:par>
                        <p:par>
                          <p:cTn id="43" fill="hold">
                            <p:stCondLst>
                              <p:cond delay="800"/>
                            </p:stCondLst>
                            <p:childTnLst>
                              <p:par>
                                <p:cTn id="44" presetID="2" presetClass="entr" presetSubtype="1" decel="100000" fill="hold" grpId="0" nodeType="afterEffect">
                                  <p:stCondLst>
                                    <p:cond delay="0"/>
                                  </p:stCondLst>
                                  <p:childTnLst>
                                    <p:set>
                                      <p:cBhvr>
                                        <p:cTn id="45" dur="1" fill="hold">
                                          <p:stCondLst>
                                            <p:cond delay="0"/>
                                          </p:stCondLst>
                                        </p:cTn>
                                        <p:tgtEl>
                                          <p:spTgt spid="53"/>
                                        </p:tgtEl>
                                        <p:attrNameLst>
                                          <p:attrName>style.visibility</p:attrName>
                                        </p:attrNameLst>
                                      </p:cBhvr>
                                      <p:to>
                                        <p:strVal val="visible"/>
                                      </p:to>
                                    </p:set>
                                    <p:anim calcmode="lin" valueType="num">
                                      <p:cBhvr additive="base">
                                        <p:cTn id="46" dur="1000" fill="hold"/>
                                        <p:tgtEl>
                                          <p:spTgt spid="53"/>
                                        </p:tgtEl>
                                        <p:attrNameLst>
                                          <p:attrName>ppt_x</p:attrName>
                                        </p:attrNameLst>
                                      </p:cBhvr>
                                      <p:tavLst>
                                        <p:tav tm="0">
                                          <p:val>
                                            <p:strVal val="#ppt_x"/>
                                          </p:val>
                                        </p:tav>
                                        <p:tav tm="100000">
                                          <p:val>
                                            <p:strVal val="#ppt_x"/>
                                          </p:val>
                                        </p:tav>
                                      </p:tavLst>
                                    </p:anim>
                                    <p:anim calcmode="lin" valueType="num">
                                      <p:cBhvr additive="base">
                                        <p:cTn id="47" dur="1000" fill="hold"/>
                                        <p:tgtEl>
                                          <p:spTgt spid="5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tmplLst>
          <p:tmpl>
            <p:tnLst>
              <p:par>
                <p:cTn presetID="2" presetClass="entr" presetSubtype="1" decel="100000"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1000" fill="hold"/>
                        <p:tgtEl>
                          <p:spTgt spid="19"/>
                        </p:tgtEl>
                        <p:attrNameLst>
                          <p:attrName>ppt_x</p:attrName>
                        </p:attrNameLst>
                      </p:cBhvr>
                      <p:tavLst>
                        <p:tav tm="0">
                          <p:val>
                            <p:strVal val="#ppt_x"/>
                          </p:val>
                        </p:tav>
                        <p:tav tm="100000">
                          <p:val>
                            <p:strVal val="#ppt_x"/>
                          </p:val>
                        </p:tav>
                      </p:tavLst>
                    </p:anim>
                    <p:anim calcmode="lin" valueType="num">
                      <p:cBhvr additive="base">
                        <p:cTn dur="1000" fill="hold"/>
                        <p:tgtEl>
                          <p:spTgt spid="19"/>
                        </p:tgtEl>
                        <p:attrNameLst>
                          <p:attrName>ppt_y</p:attrName>
                        </p:attrNameLst>
                      </p:cBhvr>
                      <p:tavLst>
                        <p:tav tm="0">
                          <p:val>
                            <p:strVal val="0-#ppt_h/2"/>
                          </p:val>
                        </p:tav>
                        <p:tav tm="100000">
                          <p:val>
                            <p:strVal val="#ppt_y"/>
                          </p:val>
                        </p:tav>
                      </p:tavLst>
                    </p:anim>
                  </p:childTnLst>
                </p:cTn>
              </p:par>
            </p:tnLst>
          </p:tmpl>
        </p:tmplLst>
      </p:bldP>
      <p:bldP spid="52" grpId="0">
        <p:tmplLst>
          <p:tmpl>
            <p:tnLst>
              <p:par>
                <p:cTn presetID="2" presetClass="entr" presetSubtype="1" decel="100000" fill="hold" nodeType="afterEffect">
                  <p:stCondLst>
                    <p:cond delay="0"/>
                  </p:stCondLst>
                  <p:childTnLst>
                    <p:set>
                      <p:cBhvr>
                        <p:cTn dur="1" fill="hold">
                          <p:stCondLst>
                            <p:cond delay="0"/>
                          </p:stCondLst>
                        </p:cTn>
                        <p:tgtEl>
                          <p:spTgt spid="52"/>
                        </p:tgtEl>
                        <p:attrNameLst>
                          <p:attrName>style.visibility</p:attrName>
                        </p:attrNameLst>
                      </p:cBhvr>
                      <p:to>
                        <p:strVal val="visible"/>
                      </p:to>
                    </p:set>
                    <p:anim calcmode="lin" valueType="num">
                      <p:cBhvr additive="base">
                        <p:cTn dur="1000" fill="hold"/>
                        <p:tgtEl>
                          <p:spTgt spid="52"/>
                        </p:tgtEl>
                        <p:attrNameLst>
                          <p:attrName>ppt_x</p:attrName>
                        </p:attrNameLst>
                      </p:cBhvr>
                      <p:tavLst>
                        <p:tav tm="0">
                          <p:val>
                            <p:strVal val="#ppt_x"/>
                          </p:val>
                        </p:tav>
                        <p:tav tm="100000">
                          <p:val>
                            <p:strVal val="#ppt_x"/>
                          </p:val>
                        </p:tav>
                      </p:tavLst>
                    </p:anim>
                    <p:anim calcmode="lin" valueType="num">
                      <p:cBhvr additive="base">
                        <p:cTn dur="1000" fill="hold"/>
                        <p:tgtEl>
                          <p:spTgt spid="52"/>
                        </p:tgtEl>
                        <p:attrNameLst>
                          <p:attrName>ppt_y</p:attrName>
                        </p:attrNameLst>
                      </p:cBhvr>
                      <p:tavLst>
                        <p:tav tm="0">
                          <p:val>
                            <p:strVal val="0-#ppt_h/2"/>
                          </p:val>
                        </p:tav>
                        <p:tav tm="100000">
                          <p:val>
                            <p:strVal val="#ppt_y"/>
                          </p:val>
                        </p:tav>
                      </p:tavLst>
                    </p:anim>
                  </p:childTnLst>
                </p:cTn>
              </p:par>
            </p:tnLst>
          </p:tmpl>
        </p:tmplLst>
      </p:bldP>
      <p:bldP spid="53" grpId="0">
        <p:tmplLst>
          <p:tmpl>
            <p:tnLst>
              <p:par>
                <p:cTn presetID="2" presetClass="entr" presetSubtype="1" decel="100000" fill="hold" nodeType="afterEffect">
                  <p:stCondLst>
                    <p:cond delay="0"/>
                  </p:stCondLst>
                  <p:childTnLst>
                    <p:set>
                      <p:cBhvr>
                        <p:cTn dur="1" fill="hold">
                          <p:stCondLst>
                            <p:cond delay="0"/>
                          </p:stCondLst>
                        </p:cTn>
                        <p:tgtEl>
                          <p:spTgt spid="53"/>
                        </p:tgtEl>
                        <p:attrNameLst>
                          <p:attrName>style.visibility</p:attrName>
                        </p:attrNameLst>
                      </p:cBhvr>
                      <p:to>
                        <p:strVal val="visible"/>
                      </p:to>
                    </p:set>
                    <p:anim calcmode="lin" valueType="num">
                      <p:cBhvr additive="base">
                        <p:cTn dur="1000" fill="hold"/>
                        <p:tgtEl>
                          <p:spTgt spid="53"/>
                        </p:tgtEl>
                        <p:attrNameLst>
                          <p:attrName>ppt_x</p:attrName>
                        </p:attrNameLst>
                      </p:cBhvr>
                      <p:tavLst>
                        <p:tav tm="0">
                          <p:val>
                            <p:strVal val="#ppt_x"/>
                          </p:val>
                        </p:tav>
                        <p:tav tm="100000">
                          <p:val>
                            <p:strVal val="#ppt_x"/>
                          </p:val>
                        </p:tav>
                      </p:tavLst>
                    </p:anim>
                    <p:anim calcmode="lin" valueType="num">
                      <p:cBhvr additive="base">
                        <p:cTn dur="1000" fill="hold"/>
                        <p:tgtEl>
                          <p:spTgt spid="53"/>
                        </p:tgtEl>
                        <p:attrNameLst>
                          <p:attrName>ppt_y</p:attrName>
                        </p:attrNameLst>
                      </p:cBhvr>
                      <p:tavLst>
                        <p:tav tm="0">
                          <p:val>
                            <p:strVal val="0-#ppt_h/2"/>
                          </p:val>
                        </p:tav>
                        <p:tav tm="100000">
                          <p:val>
                            <p:strVal val="#ppt_y"/>
                          </p:val>
                        </p:tav>
                      </p:tavLst>
                    </p:anim>
                  </p:childTnLst>
                </p:cTn>
              </p:par>
            </p:tnLst>
          </p:tmpl>
        </p:tmplLst>
      </p:bldP>
      <p:bldP spid="54" grpId="0" build="p">
        <p:tmplLst>
          <p:tmpl lvl="1">
            <p:tnLst>
              <p:par>
                <p:cTn presetID="10" presetClass="entr" presetSubtype="0" fill="hold" nodeType="withEffect">
                  <p:stCondLst>
                    <p:cond delay="0"/>
                  </p:stCondLst>
                  <p:childTnLst>
                    <p:set>
                      <p:cBhvr>
                        <p:cTn dur="1" fill="hold">
                          <p:stCondLst>
                            <p:cond delay="0"/>
                          </p:stCondLst>
                        </p:cTn>
                        <p:tgtEl>
                          <p:spTgt spid="54"/>
                        </p:tgtEl>
                        <p:attrNameLst>
                          <p:attrName>style.visibility</p:attrName>
                        </p:attrNameLst>
                      </p:cBhvr>
                      <p:to>
                        <p:strVal val="visible"/>
                      </p:to>
                    </p:set>
                    <p:animEffect transition="in" filter="fade">
                      <p:cBhvr>
                        <p:cTn dur="500"/>
                        <p:tgtEl>
                          <p:spTgt spid="54"/>
                        </p:tgtEl>
                      </p:cBhvr>
                    </p:animEffect>
                  </p:childTnLst>
                </p:cTn>
              </p:par>
            </p:tnLst>
          </p:tmpl>
        </p:tmplLst>
      </p:bldP>
      <p:bldP spid="55" grpId="0" build="p">
        <p:tmplLst>
          <p:tmpl lvl="1">
            <p:tnLst>
              <p:par>
                <p:cTn presetID="10" presetClass="entr" presetSubtype="0" fill="hold" nodeType="withEffect">
                  <p:stCondLst>
                    <p:cond delay="0"/>
                  </p:stCondLst>
                  <p:childTnLst>
                    <p:set>
                      <p:cBhvr>
                        <p:cTn dur="1" fill="hold">
                          <p:stCondLst>
                            <p:cond delay="0"/>
                          </p:stCondLst>
                        </p:cTn>
                        <p:tgtEl>
                          <p:spTgt spid="55"/>
                        </p:tgtEl>
                        <p:attrNameLst>
                          <p:attrName>style.visibility</p:attrName>
                        </p:attrNameLst>
                      </p:cBhvr>
                      <p:to>
                        <p:strVal val="visible"/>
                      </p:to>
                    </p:set>
                    <p:animEffect transition="in" filter="fade">
                      <p:cBhvr>
                        <p:cTn dur="500"/>
                        <p:tgtEl>
                          <p:spTgt spid="55"/>
                        </p:tgtEl>
                      </p:cBhvr>
                    </p:animEffect>
                  </p:childTnLst>
                </p:cTn>
              </p:par>
            </p:tnLst>
          </p:tmpl>
        </p:tmplLst>
      </p:bldP>
      <p:bldP spid="56" grpId="0" build="p">
        <p:tmplLst>
          <p:tmpl lvl="1">
            <p:tnLst>
              <p:par>
                <p:cTn presetID="10" presetClass="entr" presetSubtype="0" fill="hold" nodeType="withEffect">
                  <p:stCondLst>
                    <p:cond delay="0"/>
                  </p:stCondLst>
                  <p:childTnLst>
                    <p:set>
                      <p:cBhvr>
                        <p:cTn dur="1" fill="hold">
                          <p:stCondLst>
                            <p:cond delay="0"/>
                          </p:stCondLst>
                        </p:cTn>
                        <p:tgtEl>
                          <p:spTgt spid="56"/>
                        </p:tgtEl>
                        <p:attrNameLst>
                          <p:attrName>style.visibility</p:attrName>
                        </p:attrNameLst>
                      </p:cBhvr>
                      <p:to>
                        <p:strVal val="visible"/>
                      </p:to>
                    </p:set>
                    <p:animEffect transition="in" filter="fade">
                      <p:cBhvr>
                        <p:cTn dur="500"/>
                        <p:tgtEl>
                          <p:spTgt spid="56"/>
                        </p:tgtEl>
                      </p:cBhvr>
                    </p:animEffect>
                  </p:childTnLst>
                </p:cTn>
              </p:par>
            </p:tnLst>
          </p:tmpl>
        </p:tmplLst>
      </p:bldP>
      <p:bldP spid="71" grpId="0" animBg="1">
        <p:tmplLst>
          <p:tmpl>
            <p:tnLst>
              <p:par>
                <p:cTn presetID="10" presetClass="entr" presetSubtype="0" fill="hold" nodeType="clickEffect">
                  <p:stCondLst>
                    <p:cond delay="0"/>
                  </p:stCondLst>
                  <p:childTnLst>
                    <p:set>
                      <p:cBhvr>
                        <p:cTn dur="1" fill="hold">
                          <p:stCondLst>
                            <p:cond delay="0"/>
                          </p:stCondLst>
                        </p:cTn>
                        <p:tgtEl>
                          <p:spTgt spid="71"/>
                        </p:tgtEl>
                        <p:attrNameLst>
                          <p:attrName>style.visibility</p:attrName>
                        </p:attrNameLst>
                      </p:cBhvr>
                      <p:to>
                        <p:strVal val="visible"/>
                      </p:to>
                    </p:set>
                    <p:animEffect transition="in" filter="fade">
                      <p:cBhvr>
                        <p:cTn dur="500"/>
                        <p:tgtEl>
                          <p:spTgt spid="71"/>
                        </p:tgtEl>
                      </p:cBhvr>
                    </p:animEffect>
                  </p:childTnLst>
                </p:cTn>
              </p:par>
            </p:tnLst>
          </p:tmpl>
        </p:tmplLst>
      </p:bldP>
      <p:bldP spid="71" grpId="1" animBg="1">
        <p:tmplLst>
          <p:tmpl>
            <p:tnLst>
              <p:par>
                <p:cTn presetID="6" presetClass="emph" presetSubtype="0" autoRev="1" fill="hold" nodeType="withEffect">
                  <p:stCondLst>
                    <p:cond delay="0"/>
                  </p:stCondLst>
                  <p:childTnLst>
                    <p:animScale>
                      <p:cBhvr>
                        <p:cTn dur="400" fill="hold"/>
                        <p:tgtEl>
                          <p:spTgt spid="71"/>
                        </p:tgtEl>
                      </p:cBhvr>
                      <p:by x="110000" y="110000"/>
                    </p:animScale>
                  </p:childTnLst>
                </p:cTn>
              </p:par>
            </p:tnLst>
          </p:tmpl>
        </p:tmplLst>
      </p:bldP>
      <p:bldP spid="72" grpId="0" animBg="1">
        <p:tmplLst>
          <p:tmpl>
            <p:tnLst>
              <p:par>
                <p:cTn presetID="10" presetClass="entr" presetSubtype="0" fill="hold" nodeType="with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fade">
                      <p:cBhvr>
                        <p:cTn dur="500"/>
                        <p:tgtEl>
                          <p:spTgt spid="72"/>
                        </p:tgtEl>
                      </p:cBhvr>
                    </p:animEffect>
                  </p:childTnLst>
                </p:cTn>
              </p:par>
            </p:tnLst>
          </p:tmpl>
        </p:tmplLst>
      </p:bldP>
      <p:bldP spid="72" grpId="1" animBg="1">
        <p:tmplLst>
          <p:tmpl>
            <p:tnLst>
              <p:par>
                <p:cTn presetID="6" presetClass="emph" presetSubtype="0" autoRev="1" fill="hold" nodeType="withEffect">
                  <p:stCondLst>
                    <p:cond delay="0"/>
                  </p:stCondLst>
                  <p:childTnLst>
                    <p:animScale>
                      <p:cBhvr>
                        <p:cTn dur="400" fill="hold"/>
                        <p:tgtEl>
                          <p:spTgt spid="72"/>
                        </p:tgtEl>
                      </p:cBhvr>
                      <p:by x="110000" y="110000"/>
                    </p:animScale>
                  </p:childTnLst>
                </p:cTn>
              </p:par>
            </p:tnLst>
          </p:tmpl>
        </p:tmplLst>
      </p:bldP>
      <p:bldP spid="73" grpId="0" animBg="1">
        <p:tmplLst>
          <p:tmpl>
            <p:tnLst>
              <p:par>
                <p:cTn presetID="10" presetClass="entr" presetSubtype="0" fill="hold" nodeType="clickEffect">
                  <p:stCondLst>
                    <p:cond delay="0"/>
                  </p:stCondLst>
                  <p:childTnLst>
                    <p:set>
                      <p:cBhvr>
                        <p:cTn dur="1" fill="hold">
                          <p:stCondLst>
                            <p:cond delay="0"/>
                          </p:stCondLst>
                        </p:cTn>
                        <p:tgtEl>
                          <p:spTgt spid="73"/>
                        </p:tgtEl>
                        <p:attrNameLst>
                          <p:attrName>style.visibility</p:attrName>
                        </p:attrNameLst>
                      </p:cBhvr>
                      <p:to>
                        <p:strVal val="visible"/>
                      </p:to>
                    </p:set>
                    <p:animEffect transition="in" filter="fade">
                      <p:cBhvr>
                        <p:cTn dur="500"/>
                        <p:tgtEl>
                          <p:spTgt spid="73"/>
                        </p:tgtEl>
                      </p:cBhvr>
                    </p:animEffect>
                  </p:childTnLst>
                </p:cTn>
              </p:par>
            </p:tnLst>
          </p:tmpl>
        </p:tmplLst>
      </p:bldP>
      <p:bldP spid="73" grpId="1" animBg="1">
        <p:tmplLst>
          <p:tmpl>
            <p:tnLst>
              <p:par>
                <p:cTn presetID="6" presetClass="emph" presetSubtype="0" autoRev="1" fill="hold" nodeType="withEffect">
                  <p:stCondLst>
                    <p:cond delay="0"/>
                  </p:stCondLst>
                  <p:childTnLst>
                    <p:animScale>
                      <p:cBhvr>
                        <p:cTn dur="400" fill="hold"/>
                        <p:tgtEl>
                          <p:spTgt spid="73"/>
                        </p:tgtEl>
                      </p:cBhvr>
                      <p:by x="110000" y="110000"/>
                    </p:animScale>
                  </p:childTnLst>
                </p:cTn>
              </p:par>
            </p:tnLst>
          </p:tmpl>
        </p:tmplLst>
      </p:bldP>
    </p:bldLst>
  </p:timing>
  <p:hf hdr="0" dt="0"/>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REFERENCES / PARTNER">
    <p:spTree>
      <p:nvGrpSpPr>
        <p:cNvPr id="1" name=""/>
        <p:cNvGrpSpPr/>
        <p:nvPr/>
      </p:nvGrpSpPr>
      <p:grpSpPr>
        <a:xfrm>
          <a:off x="0" y="0"/>
          <a:ext cx="0" cy="0"/>
          <a:chOff x="0" y="0"/>
          <a:chExt cx="0" cy="0"/>
        </a:xfrm>
      </p:grpSpPr>
      <p:grpSp>
        <p:nvGrpSpPr>
          <p:cNvPr id="242" name="INSTRUCTION">
            <a:extLst>
              <a:ext uri="{FF2B5EF4-FFF2-40B4-BE49-F238E27FC236}">
                <a16:creationId xmlns:a16="http://schemas.microsoft.com/office/drawing/2014/main" id="{D0F77535-9C15-460F-8614-1A7D006C9B98}"/>
              </a:ext>
            </a:extLst>
          </p:cNvPr>
          <p:cNvGrpSpPr/>
          <p:nvPr userDrawn="1"/>
        </p:nvGrpSpPr>
        <p:grpSpPr>
          <a:xfrm>
            <a:off x="5846" y="7033211"/>
            <a:ext cx="3727954" cy="1577390"/>
            <a:chOff x="5846" y="7033211"/>
            <a:chExt cx="3727954" cy="1577390"/>
          </a:xfrm>
        </p:grpSpPr>
        <p:sp>
          <p:nvSpPr>
            <p:cNvPr id="243" name="Rechthoek 242">
              <a:extLst>
                <a:ext uri="{FF2B5EF4-FFF2-40B4-BE49-F238E27FC236}">
                  <a16:creationId xmlns:a16="http://schemas.microsoft.com/office/drawing/2014/main" id="{85985536-C6E2-4331-946A-90BDC199E019}"/>
                </a:ext>
              </a:extLst>
            </p:cNvPr>
            <p:cNvSpPr/>
            <p:nvPr userDrawn="1"/>
          </p:nvSpPr>
          <p:spPr>
            <a:xfrm>
              <a:off x="5846" y="7033211"/>
              <a:ext cx="3727954" cy="1577390"/>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EDIT Footer, slide number</a:t>
              </a:r>
              <a:br>
                <a:rPr lang="en-GB" sz="1400" b="1" cap="all" baseline="0" noProof="0">
                  <a:solidFill>
                    <a:schemeClr val="accent1"/>
                  </a:solidFill>
                  <a:latin typeface="Calibri" panose="020F0502020204030204" pitchFamily="34" charset="0"/>
                  <a:cs typeface="Calibri" panose="020F0502020204030204" pitchFamily="34" charset="0"/>
                </a:rPr>
              </a:br>
              <a:r>
                <a:rPr lang="en-GB" sz="1400" b="1" cap="all" baseline="0" noProof="0">
                  <a:solidFill>
                    <a:schemeClr val="accent1"/>
                  </a:solidFill>
                  <a:latin typeface="Calibri" panose="020F0502020204030204" pitchFamily="34" charset="0"/>
                  <a:cs typeface="Calibri" panose="020F0502020204030204" pitchFamily="34" charset="0"/>
                </a:rPr>
                <a:t>and date</a:t>
              </a:r>
            </a:p>
          </p:txBody>
        </p:sp>
        <p:sp>
          <p:nvSpPr>
            <p:cNvPr id="244" name="Ovaal 243">
              <a:extLst>
                <a:ext uri="{FF2B5EF4-FFF2-40B4-BE49-F238E27FC236}">
                  <a16:creationId xmlns:a16="http://schemas.microsoft.com/office/drawing/2014/main" id="{7E2BC4DF-0B2A-4038-BCC7-2F5F1D18FD64}"/>
                </a:ext>
              </a:extLst>
            </p:cNvPr>
            <p:cNvSpPr/>
            <p:nvPr userDrawn="1"/>
          </p:nvSpPr>
          <p:spPr>
            <a:xfrm>
              <a:off x="188424" y="767853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245" name="Rechthoek 244">
              <a:extLst>
                <a:ext uri="{FF2B5EF4-FFF2-40B4-BE49-F238E27FC236}">
                  <a16:creationId xmlns:a16="http://schemas.microsoft.com/office/drawing/2014/main" id="{143F43D9-EA26-472A-B498-B181C58F05FC}"/>
                </a:ext>
              </a:extLst>
            </p:cNvPr>
            <p:cNvSpPr/>
            <p:nvPr userDrawn="1"/>
          </p:nvSpPr>
          <p:spPr>
            <a:xfrm>
              <a:off x="472596" y="7678534"/>
              <a:ext cx="2322719" cy="31672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‘Header &amp; Footer’</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246" name="Ovaal 245">
              <a:extLst>
                <a:ext uri="{FF2B5EF4-FFF2-40B4-BE49-F238E27FC236}">
                  <a16:creationId xmlns:a16="http://schemas.microsoft.com/office/drawing/2014/main" id="{F959E4D2-0D0C-4FE1-B66D-6E47B8D532ED}"/>
                </a:ext>
              </a:extLst>
            </p:cNvPr>
            <p:cNvSpPr/>
            <p:nvPr userDrawn="1"/>
          </p:nvSpPr>
          <p:spPr>
            <a:xfrm>
              <a:off x="188424" y="810886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247" name="Rechthoek 246">
              <a:extLst>
                <a:ext uri="{FF2B5EF4-FFF2-40B4-BE49-F238E27FC236}">
                  <a16:creationId xmlns:a16="http://schemas.microsoft.com/office/drawing/2014/main" id="{2631E951-8B7A-4D5A-AB64-C61394B4D9CD}"/>
                </a:ext>
              </a:extLst>
            </p:cNvPr>
            <p:cNvSpPr/>
            <p:nvPr userDrawn="1"/>
          </p:nvSpPr>
          <p:spPr>
            <a:xfrm>
              <a:off x="472596" y="8108870"/>
              <a:ext cx="2322719" cy="38098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‘Apply to All’</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apply the changes to every slide.</a:t>
              </a:r>
            </a:p>
          </p:txBody>
        </p:sp>
        <p:grpSp>
          <p:nvGrpSpPr>
            <p:cNvPr id="248" name="Groep 247">
              <a:extLst>
                <a:ext uri="{FF2B5EF4-FFF2-40B4-BE49-F238E27FC236}">
                  <a16:creationId xmlns:a16="http://schemas.microsoft.com/office/drawing/2014/main" id="{828FE34F-9C07-4705-9AEB-9B9D47CF4E99}"/>
                </a:ext>
              </a:extLst>
            </p:cNvPr>
            <p:cNvGrpSpPr/>
            <p:nvPr userDrawn="1"/>
          </p:nvGrpSpPr>
          <p:grpSpPr>
            <a:xfrm>
              <a:off x="2939884" y="7739834"/>
              <a:ext cx="681133" cy="750023"/>
              <a:chOff x="-910573" y="4987990"/>
              <a:chExt cx="681133" cy="750023"/>
            </a:xfrm>
          </p:grpSpPr>
          <p:grpSp>
            <p:nvGrpSpPr>
              <p:cNvPr id="249" name="Groep 248">
                <a:extLst>
                  <a:ext uri="{FF2B5EF4-FFF2-40B4-BE49-F238E27FC236}">
                    <a16:creationId xmlns:a16="http://schemas.microsoft.com/office/drawing/2014/main" id="{B3503AF0-392C-4413-B79C-02F5D58876E4}"/>
                  </a:ext>
                </a:extLst>
              </p:cNvPr>
              <p:cNvGrpSpPr/>
              <p:nvPr userDrawn="1"/>
            </p:nvGrpSpPr>
            <p:grpSpPr>
              <a:xfrm>
                <a:off x="-713542" y="4987990"/>
                <a:ext cx="287071" cy="379107"/>
                <a:chOff x="-4050578" y="288410"/>
                <a:chExt cx="322125" cy="379107"/>
              </a:xfrm>
            </p:grpSpPr>
            <p:sp>
              <p:nvSpPr>
                <p:cNvPr id="251" name="Rechthoek met één afgeknipte en afgeronde hoek 47">
                  <a:extLst>
                    <a:ext uri="{FF2B5EF4-FFF2-40B4-BE49-F238E27FC236}">
                      <a16:creationId xmlns:a16="http://schemas.microsoft.com/office/drawing/2014/main" id="{26AA5A47-97B4-42AB-864C-B0D7E9015F47}"/>
                    </a:ext>
                  </a:extLst>
                </p:cNvPr>
                <p:cNvSpPr/>
                <p:nvPr userDrawn="1"/>
              </p:nvSpPr>
              <p:spPr>
                <a:xfrm>
                  <a:off x="-4050578" y="288410"/>
                  <a:ext cx="322125" cy="379107"/>
                </a:xfrm>
                <a:prstGeom prst="snipRoundRect">
                  <a:avLst>
                    <a:gd name="adj1" fmla="val 0"/>
                    <a:gd name="adj2" fmla="val 33753"/>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252" name="Rechthoekige driehoek 251">
                  <a:extLst>
                    <a:ext uri="{FF2B5EF4-FFF2-40B4-BE49-F238E27FC236}">
                      <a16:creationId xmlns:a16="http://schemas.microsoft.com/office/drawing/2014/main" id="{CF1509B8-FCC5-405E-9CDB-0808B5894DE9}"/>
                    </a:ext>
                  </a:extLst>
                </p:cNvPr>
                <p:cNvSpPr/>
                <p:nvPr userDrawn="1"/>
              </p:nvSpPr>
              <p:spPr>
                <a:xfrm>
                  <a:off x="-3833537" y="291656"/>
                  <a:ext cx="103133" cy="93757"/>
                </a:xfrm>
                <a:prstGeom prst="rtTriangle">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253" name="Rechthoek 252">
                  <a:extLst>
                    <a:ext uri="{FF2B5EF4-FFF2-40B4-BE49-F238E27FC236}">
                      <a16:creationId xmlns:a16="http://schemas.microsoft.com/office/drawing/2014/main" id="{A747929E-4E9B-46D5-8CF6-6E9ED9EB6777}"/>
                    </a:ext>
                  </a:extLst>
                </p:cNvPr>
                <p:cNvSpPr/>
                <p:nvPr userDrawn="1"/>
              </p:nvSpPr>
              <p:spPr>
                <a:xfrm>
                  <a:off x="-4013673" y="314848"/>
                  <a:ext cx="140930" cy="70565"/>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254" name="Rechthoek 253">
                  <a:extLst>
                    <a:ext uri="{FF2B5EF4-FFF2-40B4-BE49-F238E27FC236}">
                      <a16:creationId xmlns:a16="http://schemas.microsoft.com/office/drawing/2014/main" id="{EE8C7418-EB2B-4FAC-B15D-194D2D5B793E}"/>
                    </a:ext>
                  </a:extLst>
                </p:cNvPr>
                <p:cNvSpPr/>
                <p:nvPr userDrawn="1"/>
              </p:nvSpPr>
              <p:spPr>
                <a:xfrm>
                  <a:off x="-4020379" y="586428"/>
                  <a:ext cx="261727" cy="61406"/>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defTabSz="914400" fontAlgn="auto">
                    <a:lnSpc>
                      <a:spcPct val="100000"/>
                    </a:lnSpc>
                    <a:spcBef>
                      <a:spcPts val="0"/>
                    </a:spcBef>
                    <a:spcAft>
                      <a:spcPts val="0"/>
                    </a:spcAft>
                    <a:buClrTx/>
                    <a:buSzTx/>
                    <a:buFontTx/>
                    <a:buNone/>
                    <a:tabLst/>
                  </a:pPr>
                  <a:endParaRPr kumimoji="0" lang="en-GB" sz="900" b="0" i="0" u="none" strike="noStrike" kern="0" cap="none" spc="0" normalizeH="0" baseline="0" noProof="0">
                    <a:ln>
                      <a:noFill/>
                    </a:ln>
                    <a:solidFill>
                      <a:srgbClr val="211F26"/>
                    </a:solidFill>
                    <a:effectLst/>
                    <a:uLnTx/>
                    <a:uFillTx/>
                    <a:latin typeface="Calibri" panose="020F0502020204030204" pitchFamily="34" charset="0"/>
                    <a:cs typeface="Calibri" panose="020F0502020204030204" pitchFamily="34" charset="0"/>
                  </a:endParaRPr>
                </a:p>
              </p:txBody>
            </p:sp>
          </p:grpSp>
          <p:sp>
            <p:nvSpPr>
              <p:cNvPr id="250" name="Rechthoek 249">
                <a:extLst>
                  <a:ext uri="{FF2B5EF4-FFF2-40B4-BE49-F238E27FC236}">
                    <a16:creationId xmlns:a16="http://schemas.microsoft.com/office/drawing/2014/main" id="{98BEEAA0-10D0-4B65-BC6B-280700C0C1D5}"/>
                  </a:ext>
                </a:extLst>
              </p:cNvPr>
              <p:cNvSpPr/>
              <p:nvPr userDrawn="1"/>
            </p:nvSpPr>
            <p:spPr>
              <a:xfrm>
                <a:off x="-910573" y="5352063"/>
                <a:ext cx="681133" cy="385950"/>
              </a:xfrm>
              <a:prstGeom prst="rect">
                <a:avLst/>
              </a:prstGeom>
              <a:no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rPr>
                  <a:t>Header &amp; Footer</a:t>
                </a:r>
              </a:p>
            </p:txBody>
          </p:sp>
        </p:grpSp>
      </p:grpSp>
      <p:grpSp>
        <p:nvGrpSpPr>
          <p:cNvPr id="184" name="INSTRUCTION">
            <a:extLst>
              <a:ext uri="{FF2B5EF4-FFF2-40B4-BE49-F238E27FC236}">
                <a16:creationId xmlns:a16="http://schemas.microsoft.com/office/drawing/2014/main" id="{6B6A54BA-1958-4595-82FA-47F5B19F8036}"/>
              </a:ext>
            </a:extLst>
          </p:cNvPr>
          <p:cNvGrpSpPr/>
          <p:nvPr userDrawn="1"/>
        </p:nvGrpSpPr>
        <p:grpSpPr>
          <a:xfrm>
            <a:off x="-3786437" y="1"/>
            <a:ext cx="3693386" cy="6582443"/>
            <a:chOff x="-3786437" y="1"/>
            <a:chExt cx="3693386" cy="6582443"/>
          </a:xfrm>
        </p:grpSpPr>
        <p:sp>
          <p:nvSpPr>
            <p:cNvPr id="185" name="Rechthoek 184">
              <a:extLst>
                <a:ext uri="{FF2B5EF4-FFF2-40B4-BE49-F238E27FC236}">
                  <a16:creationId xmlns:a16="http://schemas.microsoft.com/office/drawing/2014/main" id="{E85BF380-B1ED-45BB-B7A9-64A350558B6F}"/>
                </a:ext>
              </a:extLst>
            </p:cNvPr>
            <p:cNvSpPr/>
            <p:nvPr userDrawn="1"/>
          </p:nvSpPr>
          <p:spPr>
            <a:xfrm>
              <a:off x="-3786165" y="1"/>
              <a:ext cx="3593091" cy="5854890"/>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Insert/edit A logo</a:t>
              </a:r>
            </a:p>
          </p:txBody>
        </p:sp>
        <p:sp>
          <p:nvSpPr>
            <p:cNvPr id="186" name="Rechthoek 185">
              <a:extLst>
                <a:ext uri="{FF2B5EF4-FFF2-40B4-BE49-F238E27FC236}">
                  <a16:creationId xmlns:a16="http://schemas.microsoft.com/office/drawing/2014/main" id="{51B6166C-85B7-4351-A5BA-5CCE9D365C93}"/>
                </a:ext>
              </a:extLst>
            </p:cNvPr>
            <p:cNvSpPr/>
            <p:nvPr userDrawn="1"/>
          </p:nvSpPr>
          <p:spPr>
            <a:xfrm>
              <a:off x="-3786437" y="5754444"/>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1200" b="1" cap="all" baseline="0" noProof="0">
                  <a:solidFill>
                    <a:srgbClr val="211F26"/>
                  </a:solidFill>
                  <a:latin typeface="Calibri" panose="020F0502020204030204" pitchFamily="34" charset="0"/>
                  <a:cs typeface="Calibri" panose="020F0502020204030204" pitchFamily="34" charset="0"/>
                </a:rPr>
                <a:t>Want to know more?</a:t>
              </a:r>
              <a:br>
                <a:rPr lang="en-GB" sz="1200" cap="all"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Go to the instruction slide </a:t>
              </a:r>
              <a:r>
                <a:rPr lang="en-GB" sz="1200" b="1" cap="none" baseline="0" noProof="0">
                  <a:solidFill>
                    <a:srgbClr val="211F26"/>
                  </a:solidFill>
                  <a:latin typeface="Calibri" panose="020F0502020204030204" pitchFamily="34" charset="0"/>
                  <a:cs typeface="Calibri" panose="020F0502020204030204" pitchFamily="34" charset="0"/>
                </a:rPr>
                <a:t>‘VIDEO INSTRUCTIONS’</a:t>
              </a:r>
              <a:r>
                <a:rPr lang="en-GB" sz="1200" cap="none" baseline="0" noProof="0">
                  <a:solidFill>
                    <a:srgbClr val="211F26"/>
                  </a:solidFill>
                  <a:latin typeface="Calibri" panose="020F0502020204030204" pitchFamily="34" charset="0"/>
                  <a:cs typeface="Calibri" panose="020F0502020204030204" pitchFamily="34" charset="0"/>
                </a:rPr>
                <a:t>.</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You’ll find it at the beginning of the presentation</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or insert it via </a:t>
              </a:r>
              <a:r>
                <a:rPr lang="en-GB" sz="1200" i="1" cap="none" baseline="0" noProof="0">
                  <a:solidFill>
                    <a:srgbClr val="211F26"/>
                  </a:solidFill>
                  <a:latin typeface="Calibri" panose="020F0502020204030204" pitchFamily="34" charset="0"/>
                  <a:cs typeface="Calibri" panose="020F0502020204030204" pitchFamily="34" charset="0"/>
                </a:rPr>
                <a:t>‘Home’</a:t>
              </a:r>
              <a:r>
                <a:rPr lang="en-GB" sz="1200" cap="none" baseline="0" noProof="0">
                  <a:solidFill>
                    <a:srgbClr val="211F26"/>
                  </a:solidFill>
                  <a:latin typeface="Calibri" panose="020F0502020204030204" pitchFamily="34" charset="0"/>
                  <a:cs typeface="Calibri" panose="020F0502020204030204" pitchFamily="34" charset="0"/>
                </a:rPr>
                <a:t> &gt; </a:t>
              </a:r>
              <a:r>
                <a:rPr lang="en-GB" sz="1200" i="1" cap="none" baseline="0" noProof="0">
                  <a:solidFill>
                    <a:srgbClr val="211F26"/>
                  </a:solidFill>
                  <a:latin typeface="Calibri" panose="020F0502020204030204" pitchFamily="34" charset="0"/>
                  <a:cs typeface="Calibri" panose="020F0502020204030204" pitchFamily="34" charset="0"/>
                </a:rPr>
                <a:t>‘New Slide’.</a:t>
              </a:r>
            </a:p>
          </p:txBody>
        </p:sp>
        <p:sp>
          <p:nvSpPr>
            <p:cNvPr id="187" name="Ovaal 186">
              <a:extLst>
                <a:ext uri="{FF2B5EF4-FFF2-40B4-BE49-F238E27FC236}">
                  <a16:creationId xmlns:a16="http://schemas.microsoft.com/office/drawing/2014/main" id="{DF8CA219-4062-4F49-8435-84F4BE19613F}"/>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188" name="Rechthoek 187">
              <a:extLst>
                <a:ext uri="{FF2B5EF4-FFF2-40B4-BE49-F238E27FC236}">
                  <a16:creationId xmlns:a16="http://schemas.microsoft.com/office/drawing/2014/main" id="{334FF124-1867-4175-AF59-274A8C657DC2}"/>
                </a:ext>
              </a:extLst>
            </p:cNvPr>
            <p:cNvSpPr/>
            <p:nvPr userDrawn="1"/>
          </p:nvSpPr>
          <p:spPr>
            <a:xfrm>
              <a:off x="-3319415" y="465324"/>
              <a:ext cx="2944682" cy="658026"/>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If necessary, delete the existing logo</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by using the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‘Backspace key’</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pictogram to insert a new logo</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1"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(see example below)</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189" name="Groep 188">
              <a:extLst>
                <a:ext uri="{FF2B5EF4-FFF2-40B4-BE49-F238E27FC236}">
                  <a16:creationId xmlns:a16="http://schemas.microsoft.com/office/drawing/2014/main" id="{248C4644-D59D-4A86-9E58-FB0EB23DE26A}"/>
                </a:ext>
              </a:extLst>
            </p:cNvPr>
            <p:cNvGrpSpPr/>
            <p:nvPr userDrawn="1"/>
          </p:nvGrpSpPr>
          <p:grpSpPr>
            <a:xfrm>
              <a:off x="-3316179" y="1231351"/>
              <a:ext cx="294789" cy="318834"/>
              <a:chOff x="14466489" y="1001522"/>
              <a:chExt cx="290627" cy="314333"/>
            </a:xfrm>
          </p:grpSpPr>
          <p:sp>
            <p:nvSpPr>
              <p:cNvPr id="236" name="Rechthoek 235">
                <a:extLst>
                  <a:ext uri="{FF2B5EF4-FFF2-40B4-BE49-F238E27FC236}">
                    <a16:creationId xmlns:a16="http://schemas.microsoft.com/office/drawing/2014/main" id="{93CA3C4D-CF49-4107-A4A0-E7739C0E4C62}"/>
                  </a:ext>
                </a:extLst>
              </p:cNvPr>
              <p:cNvSpPr/>
              <p:nvPr userDrawn="1"/>
            </p:nvSpPr>
            <p:spPr>
              <a:xfrm>
                <a:off x="14466489" y="1001522"/>
                <a:ext cx="257935" cy="254168"/>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237" name="Ovaal 236">
                <a:extLst>
                  <a:ext uri="{FF2B5EF4-FFF2-40B4-BE49-F238E27FC236}">
                    <a16:creationId xmlns:a16="http://schemas.microsoft.com/office/drawing/2014/main" id="{57541AA1-A96B-4A2E-869A-A3FC38C5CB68}"/>
                  </a:ext>
                </a:extLst>
              </p:cNvPr>
              <p:cNvSpPr/>
              <p:nvPr userDrawn="1"/>
            </p:nvSpPr>
            <p:spPr>
              <a:xfrm>
                <a:off x="14623626" y="1033630"/>
                <a:ext cx="71169" cy="71169"/>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a:solidFill>
                    <a:srgbClr val="211F26"/>
                  </a:solidFill>
                  <a:latin typeface="Calibri" panose="020F0502020204030204" pitchFamily="34" charset="0"/>
                  <a:cs typeface="Calibri" panose="020F0502020204030204" pitchFamily="34" charset="0"/>
                </a:endParaRPr>
              </a:p>
            </p:txBody>
          </p:sp>
          <p:sp>
            <p:nvSpPr>
              <p:cNvPr id="238" name="Vrije vorm: vorm 237">
                <a:extLst>
                  <a:ext uri="{FF2B5EF4-FFF2-40B4-BE49-F238E27FC236}">
                    <a16:creationId xmlns:a16="http://schemas.microsoft.com/office/drawing/2014/main" id="{426B7853-6BC4-41F1-9976-A8F5D32D6EF6}"/>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a:solidFill>
                    <a:srgbClr val="211F26"/>
                  </a:solidFill>
                  <a:latin typeface="Calibri" panose="020F0502020204030204" pitchFamily="34" charset="0"/>
                  <a:cs typeface="Calibri" panose="020F0502020204030204" pitchFamily="34" charset="0"/>
                </a:endParaRPr>
              </a:p>
            </p:txBody>
          </p:sp>
          <p:sp>
            <p:nvSpPr>
              <p:cNvPr id="239" name="Rechthoek: afgeronde hoeken 238">
                <a:extLst>
                  <a:ext uri="{FF2B5EF4-FFF2-40B4-BE49-F238E27FC236}">
                    <a16:creationId xmlns:a16="http://schemas.microsoft.com/office/drawing/2014/main" id="{BE1656B1-F804-449A-85B5-09CFB0EAD59D}"/>
                  </a:ext>
                </a:extLst>
              </p:cNvPr>
              <p:cNvSpPr/>
              <p:nvPr userDrawn="1"/>
            </p:nvSpPr>
            <p:spPr>
              <a:xfrm>
                <a:off x="14601150" y="1145314"/>
                <a:ext cx="155966" cy="116816"/>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cxnSp>
            <p:nvCxnSpPr>
              <p:cNvPr id="240" name="Rechte verbindingslijn 239">
                <a:extLst>
                  <a:ext uri="{FF2B5EF4-FFF2-40B4-BE49-F238E27FC236}">
                    <a16:creationId xmlns:a16="http://schemas.microsoft.com/office/drawing/2014/main" id="{D8CC676D-3AA5-4658-A06B-935834AB88C0}"/>
                  </a:ext>
                </a:extLst>
              </p:cNvPr>
              <p:cNvCxnSpPr>
                <a:cxnSpLocks/>
              </p:cNvCxnSpPr>
              <p:nvPr userDrawn="1"/>
            </p:nvCxnSpPr>
            <p:spPr>
              <a:xfrm>
                <a:off x="14637490" y="1308665"/>
                <a:ext cx="83286"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241" name="Rechte verbindingslijn 240">
                <a:extLst>
                  <a:ext uri="{FF2B5EF4-FFF2-40B4-BE49-F238E27FC236}">
                    <a16:creationId xmlns:a16="http://schemas.microsoft.com/office/drawing/2014/main" id="{A2A3AE4B-A570-4853-AAEA-EB16D797811E}"/>
                  </a:ext>
                </a:extLst>
              </p:cNvPr>
              <p:cNvCxnSpPr>
                <a:cxnSpLocks/>
                <a:stCxn id="239" idx="2"/>
              </p:cNvCxnSpPr>
              <p:nvPr userDrawn="1"/>
            </p:nvCxnSpPr>
            <p:spPr>
              <a:xfrm flipH="1">
                <a:off x="14678717" y="1262130"/>
                <a:ext cx="416" cy="43573"/>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190" name="Ovaal 189">
              <a:extLst>
                <a:ext uri="{FF2B5EF4-FFF2-40B4-BE49-F238E27FC236}">
                  <a16:creationId xmlns:a16="http://schemas.microsoft.com/office/drawing/2014/main" id="{910F453D-C9B8-4493-9C66-E0709A0294FC}"/>
                </a:ext>
              </a:extLst>
            </p:cNvPr>
            <p:cNvSpPr/>
            <p:nvPr userDrawn="1"/>
          </p:nvSpPr>
          <p:spPr>
            <a:xfrm>
              <a:off x="-3603587" y="1729709"/>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191" name="Rechthoek 190">
              <a:extLst>
                <a:ext uri="{FF2B5EF4-FFF2-40B4-BE49-F238E27FC236}">
                  <a16:creationId xmlns:a16="http://schemas.microsoft.com/office/drawing/2014/main" id="{2342C332-9F3D-417E-A343-68E3A044E8F9}"/>
                </a:ext>
              </a:extLst>
            </p:cNvPr>
            <p:cNvSpPr/>
            <p:nvPr userDrawn="1"/>
          </p:nvSpPr>
          <p:spPr>
            <a:xfrm>
              <a:off x="-3319415" y="1729710"/>
              <a:ext cx="2944682" cy="326338"/>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Select the preferred logo</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and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192" name="Groep 191">
              <a:extLst>
                <a:ext uri="{FF2B5EF4-FFF2-40B4-BE49-F238E27FC236}">
                  <a16:creationId xmlns:a16="http://schemas.microsoft.com/office/drawing/2014/main" id="{330292EE-150F-4CA1-A8DE-B8231683072F}"/>
                </a:ext>
              </a:extLst>
            </p:cNvPr>
            <p:cNvGrpSpPr/>
            <p:nvPr userDrawn="1"/>
          </p:nvGrpSpPr>
          <p:grpSpPr>
            <a:xfrm>
              <a:off x="-3311319" y="2164285"/>
              <a:ext cx="825500" cy="209550"/>
              <a:chOff x="13504624" y="2482850"/>
              <a:chExt cx="825500" cy="209550"/>
            </a:xfrm>
          </p:grpSpPr>
          <p:sp>
            <p:nvSpPr>
              <p:cNvPr id="233" name="Rechthoek 232">
                <a:extLst>
                  <a:ext uri="{FF2B5EF4-FFF2-40B4-BE49-F238E27FC236}">
                    <a16:creationId xmlns:a16="http://schemas.microsoft.com/office/drawing/2014/main" id="{41C4E118-AF54-4032-8A16-6D64DAD947E5}"/>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28800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en-GB" sz="900" b="0" noProof="0">
                    <a:solidFill>
                      <a:srgbClr val="211F26"/>
                    </a:solidFill>
                    <a:latin typeface="Calibri" panose="020F0502020204030204" pitchFamily="34" charset="0"/>
                    <a:cs typeface="Calibri" panose="020F0502020204030204" pitchFamily="34" charset="0"/>
                  </a:rPr>
                  <a:t>Insert</a:t>
                </a:r>
              </a:p>
            </p:txBody>
          </p:sp>
          <p:cxnSp>
            <p:nvCxnSpPr>
              <p:cNvPr id="234" name="Rechte verbindingslijn 233">
                <a:extLst>
                  <a:ext uri="{FF2B5EF4-FFF2-40B4-BE49-F238E27FC236}">
                    <a16:creationId xmlns:a16="http://schemas.microsoft.com/office/drawing/2014/main" id="{B91E8401-69E4-4516-805A-06BA5E0B1A32}"/>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235" name="Gelijkbenige driehoek 234">
                <a:extLst>
                  <a:ext uri="{FF2B5EF4-FFF2-40B4-BE49-F238E27FC236}">
                    <a16:creationId xmlns:a16="http://schemas.microsoft.com/office/drawing/2014/main" id="{B20732B0-9DD8-4828-ADB0-DE2B7BB161DB}"/>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900" b="1" noProof="0">
                  <a:solidFill>
                    <a:srgbClr val="211F26"/>
                  </a:solidFill>
                  <a:latin typeface="Calibri" panose="020F0502020204030204" pitchFamily="34" charset="0"/>
                  <a:cs typeface="Calibri" panose="020F0502020204030204" pitchFamily="34" charset="0"/>
                </a:endParaRPr>
              </a:p>
            </p:txBody>
          </p:sp>
        </p:grpSp>
        <p:sp>
          <p:nvSpPr>
            <p:cNvPr id="193" name="Ovaal 192">
              <a:extLst>
                <a:ext uri="{FF2B5EF4-FFF2-40B4-BE49-F238E27FC236}">
                  <a16:creationId xmlns:a16="http://schemas.microsoft.com/office/drawing/2014/main" id="{FD576463-8AB0-493D-9B49-13271195F848}"/>
                </a:ext>
              </a:extLst>
            </p:cNvPr>
            <p:cNvSpPr/>
            <p:nvPr userDrawn="1"/>
          </p:nvSpPr>
          <p:spPr>
            <a:xfrm>
              <a:off x="-3603587" y="2553359"/>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194" name="Rechthoek 193">
              <a:extLst>
                <a:ext uri="{FF2B5EF4-FFF2-40B4-BE49-F238E27FC236}">
                  <a16:creationId xmlns:a16="http://schemas.microsoft.com/office/drawing/2014/main" id="{D62A3367-21AD-4E63-A1BD-B18F9976E6FF}"/>
                </a:ext>
              </a:extLst>
            </p:cNvPr>
            <p:cNvSpPr/>
            <p:nvPr userDrawn="1"/>
          </p:nvSpPr>
          <p:spPr>
            <a:xfrm>
              <a:off x="-3319415" y="2553360"/>
              <a:ext cx="2944682" cy="790341"/>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To scale or drag the logo, go to the tab</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‘Picture Tools - Format’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button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‘Crop’</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Scale the logo itself with</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spheres and scale the logo frame with</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brackets.</a:t>
              </a:r>
            </a:p>
          </p:txBody>
        </p:sp>
        <p:grpSp>
          <p:nvGrpSpPr>
            <p:cNvPr id="195" name="Groep 194">
              <a:extLst>
                <a:ext uri="{FF2B5EF4-FFF2-40B4-BE49-F238E27FC236}">
                  <a16:creationId xmlns:a16="http://schemas.microsoft.com/office/drawing/2014/main" id="{71C31A18-73AF-4ECD-95F7-04F0BA9A9C7B}"/>
                </a:ext>
              </a:extLst>
            </p:cNvPr>
            <p:cNvGrpSpPr/>
            <p:nvPr userDrawn="1"/>
          </p:nvGrpSpPr>
          <p:grpSpPr>
            <a:xfrm>
              <a:off x="-3441613" y="3457758"/>
              <a:ext cx="622283" cy="612920"/>
              <a:chOff x="12617641" y="3403239"/>
              <a:chExt cx="752963" cy="741634"/>
            </a:xfrm>
          </p:grpSpPr>
          <p:grpSp>
            <p:nvGrpSpPr>
              <p:cNvPr id="217" name="Groep 216">
                <a:extLst>
                  <a:ext uri="{FF2B5EF4-FFF2-40B4-BE49-F238E27FC236}">
                    <a16:creationId xmlns:a16="http://schemas.microsoft.com/office/drawing/2014/main" id="{C44BD47E-7659-4A30-93DE-BAC082CB5333}"/>
                  </a:ext>
                </a:extLst>
              </p:cNvPr>
              <p:cNvGrpSpPr/>
              <p:nvPr userDrawn="1"/>
            </p:nvGrpSpPr>
            <p:grpSpPr>
              <a:xfrm>
                <a:off x="12771530" y="3403239"/>
                <a:ext cx="467176" cy="448491"/>
                <a:chOff x="12782157" y="3403239"/>
                <a:chExt cx="467176" cy="448491"/>
              </a:xfrm>
            </p:grpSpPr>
            <p:grpSp>
              <p:nvGrpSpPr>
                <p:cNvPr id="220" name="Groep 219">
                  <a:extLst>
                    <a:ext uri="{FF2B5EF4-FFF2-40B4-BE49-F238E27FC236}">
                      <a16:creationId xmlns:a16="http://schemas.microsoft.com/office/drawing/2014/main" id="{837C2441-AE55-4EC8-80E7-60AD410FFAE7}"/>
                    </a:ext>
                  </a:extLst>
                </p:cNvPr>
                <p:cNvGrpSpPr/>
                <p:nvPr userDrawn="1"/>
              </p:nvGrpSpPr>
              <p:grpSpPr>
                <a:xfrm>
                  <a:off x="12782157" y="3403239"/>
                  <a:ext cx="412976" cy="396132"/>
                  <a:chOff x="13554906" y="3320109"/>
                  <a:chExt cx="443917" cy="425811"/>
                </a:xfrm>
              </p:grpSpPr>
              <p:grpSp>
                <p:nvGrpSpPr>
                  <p:cNvPr id="227" name="Groep 226">
                    <a:extLst>
                      <a:ext uri="{FF2B5EF4-FFF2-40B4-BE49-F238E27FC236}">
                        <a16:creationId xmlns:a16="http://schemas.microsoft.com/office/drawing/2014/main" id="{1FEEA9BA-7299-40C2-A036-DD0D6DC79A4B}"/>
                      </a:ext>
                    </a:extLst>
                  </p:cNvPr>
                  <p:cNvGrpSpPr/>
                  <p:nvPr userDrawn="1"/>
                </p:nvGrpSpPr>
                <p:grpSpPr>
                  <a:xfrm>
                    <a:off x="13554906" y="3320109"/>
                    <a:ext cx="443917" cy="425811"/>
                    <a:chOff x="12909684" y="1276143"/>
                    <a:chExt cx="443917" cy="425811"/>
                  </a:xfrm>
                </p:grpSpPr>
                <p:sp>
                  <p:nvSpPr>
                    <p:cNvPr id="230" name="Rechthoek 229">
                      <a:extLst>
                        <a:ext uri="{FF2B5EF4-FFF2-40B4-BE49-F238E27FC236}">
                          <a16:creationId xmlns:a16="http://schemas.microsoft.com/office/drawing/2014/main" id="{61505676-5598-4B84-B0BC-3892071B8C97}"/>
                        </a:ext>
                      </a:extLst>
                    </p:cNvPr>
                    <p:cNvSpPr/>
                    <p:nvPr userDrawn="1"/>
                  </p:nvSpPr>
                  <p:spPr>
                    <a:xfrm>
                      <a:off x="12909689"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231" name="Rechthoek 230">
                      <a:extLst>
                        <a:ext uri="{FF2B5EF4-FFF2-40B4-BE49-F238E27FC236}">
                          <a16:creationId xmlns:a16="http://schemas.microsoft.com/office/drawing/2014/main" id="{4392969F-B380-493E-8CDD-E25BE3FBF20C}"/>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232" name="Ovaal 231">
                      <a:extLst>
                        <a:ext uri="{FF2B5EF4-FFF2-40B4-BE49-F238E27FC236}">
                          <a16:creationId xmlns:a16="http://schemas.microsoft.com/office/drawing/2014/main" id="{328FCDE5-2FAF-4601-BA53-6743F7246D87}"/>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pic>
                <p:nvPicPr>
                  <p:cNvPr id="228" name="Afbeelding 227">
                    <a:extLst>
                      <a:ext uri="{FF2B5EF4-FFF2-40B4-BE49-F238E27FC236}">
                        <a16:creationId xmlns:a16="http://schemas.microsoft.com/office/drawing/2014/main" id="{08635082-248A-43EE-8FAB-B9241472C364}"/>
                      </a:ext>
                    </a:extLst>
                  </p:cNvPr>
                  <p:cNvPicPr>
                    <a:picLocks noChangeAspect="1"/>
                  </p:cNvPicPr>
                  <p:nvPr userDrawn="1"/>
                </p:nvPicPr>
                <p:blipFill>
                  <a:blip r:embed="rId2">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Lst>
                  </a:blip>
                  <a:stretch>
                    <a:fillRect/>
                  </a:stretch>
                </p:blipFill>
                <p:spPr>
                  <a:xfrm>
                    <a:off x="13567296" y="3424991"/>
                    <a:ext cx="173367" cy="140220"/>
                  </a:xfrm>
                  <a:prstGeom prst="rect">
                    <a:avLst/>
                  </a:prstGeom>
                </p:spPr>
              </p:pic>
              <p:pic>
                <p:nvPicPr>
                  <p:cNvPr id="229" name="Afbeelding 228">
                    <a:extLst>
                      <a:ext uri="{FF2B5EF4-FFF2-40B4-BE49-F238E27FC236}">
                        <a16:creationId xmlns:a16="http://schemas.microsoft.com/office/drawing/2014/main" id="{9B93CA1A-3130-4919-A897-F26BB4347C1A}"/>
                      </a:ext>
                    </a:extLst>
                  </p:cNvPr>
                  <p:cNvPicPr>
                    <a:picLocks noChangeAspect="1"/>
                  </p:cNvPicPr>
                  <p:nvPr userDrawn="1"/>
                </p:nvPicPr>
                <p:blipFill>
                  <a:blip r:embed="rId2">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Lst>
                  </a:blip>
                  <a:stretch>
                    <a:fillRect/>
                  </a:stretch>
                </p:blipFill>
                <p:spPr>
                  <a:xfrm flipH="1">
                    <a:off x="13635599" y="3449265"/>
                    <a:ext cx="173367" cy="111424"/>
                  </a:xfrm>
                  <a:prstGeom prst="rect">
                    <a:avLst/>
                  </a:prstGeom>
                </p:spPr>
              </p:pic>
            </p:grpSp>
            <p:grpSp>
              <p:nvGrpSpPr>
                <p:cNvPr id="221" name="Groep 220">
                  <a:extLst>
                    <a:ext uri="{FF2B5EF4-FFF2-40B4-BE49-F238E27FC236}">
                      <a16:creationId xmlns:a16="http://schemas.microsoft.com/office/drawing/2014/main" id="{D642A9B5-AA0D-453C-B265-FD6C44CA802D}"/>
                    </a:ext>
                  </a:extLst>
                </p:cNvPr>
                <p:cNvGrpSpPr/>
                <p:nvPr userDrawn="1"/>
              </p:nvGrpSpPr>
              <p:grpSpPr>
                <a:xfrm>
                  <a:off x="13103513" y="3705268"/>
                  <a:ext cx="145820" cy="146462"/>
                  <a:chOff x="13096169" y="3602278"/>
                  <a:chExt cx="145820" cy="146462"/>
                </a:xfrm>
              </p:grpSpPr>
              <p:sp>
                <p:nvSpPr>
                  <p:cNvPr id="225" name="Rechthoek 224">
                    <a:extLst>
                      <a:ext uri="{FF2B5EF4-FFF2-40B4-BE49-F238E27FC236}">
                        <a16:creationId xmlns:a16="http://schemas.microsoft.com/office/drawing/2014/main" id="{B52A1002-B5E4-4003-9F84-682504D4253F}"/>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226" name="Rechthoek 225">
                    <a:extLst>
                      <a:ext uri="{FF2B5EF4-FFF2-40B4-BE49-F238E27FC236}">
                        <a16:creationId xmlns:a16="http://schemas.microsoft.com/office/drawing/2014/main" id="{8F526634-E0ED-4360-AE85-AACEF27E4703}"/>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222" name="Groep 221">
                  <a:extLst>
                    <a:ext uri="{FF2B5EF4-FFF2-40B4-BE49-F238E27FC236}">
                      <a16:creationId xmlns:a16="http://schemas.microsoft.com/office/drawing/2014/main" id="{9994F7CE-C9CA-4752-9B65-778883B8DAC7}"/>
                    </a:ext>
                  </a:extLst>
                </p:cNvPr>
                <p:cNvGrpSpPr/>
                <p:nvPr userDrawn="1"/>
              </p:nvGrpSpPr>
              <p:grpSpPr>
                <a:xfrm rot="10800000">
                  <a:off x="13061402" y="3665637"/>
                  <a:ext cx="145820" cy="146462"/>
                  <a:chOff x="13096169" y="3602278"/>
                  <a:chExt cx="145820" cy="146462"/>
                </a:xfrm>
              </p:grpSpPr>
              <p:sp>
                <p:nvSpPr>
                  <p:cNvPr id="223" name="Rechthoek 222">
                    <a:extLst>
                      <a:ext uri="{FF2B5EF4-FFF2-40B4-BE49-F238E27FC236}">
                        <a16:creationId xmlns:a16="http://schemas.microsoft.com/office/drawing/2014/main" id="{4C5677EC-AEEF-47B4-A083-CB0145BFE2C1}"/>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224" name="Rechthoek 223">
                    <a:extLst>
                      <a:ext uri="{FF2B5EF4-FFF2-40B4-BE49-F238E27FC236}">
                        <a16:creationId xmlns:a16="http://schemas.microsoft.com/office/drawing/2014/main" id="{7C2CD552-C5FD-4E01-92D3-544DF55B65A9}"/>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sp>
            <p:nvSpPr>
              <p:cNvPr id="218" name="Rechthoek 217">
                <a:extLst>
                  <a:ext uri="{FF2B5EF4-FFF2-40B4-BE49-F238E27FC236}">
                    <a16:creationId xmlns:a16="http://schemas.microsoft.com/office/drawing/2014/main" id="{865004EC-7039-4DF7-9E0A-2AEF4C2D73B8}"/>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en-GB" sz="900" b="0" noProof="0">
                    <a:solidFill>
                      <a:srgbClr val="211F26"/>
                    </a:solidFill>
                    <a:latin typeface="Calibri" panose="020F0502020204030204" pitchFamily="34" charset="0"/>
                    <a:cs typeface="Calibri" panose="020F0502020204030204" pitchFamily="34" charset="0"/>
                  </a:rPr>
                  <a:t>Crop</a:t>
                </a:r>
              </a:p>
            </p:txBody>
          </p:sp>
          <p:sp>
            <p:nvSpPr>
              <p:cNvPr id="219" name="Gelijkbenige driehoek 218">
                <a:extLst>
                  <a:ext uri="{FF2B5EF4-FFF2-40B4-BE49-F238E27FC236}">
                    <a16:creationId xmlns:a16="http://schemas.microsoft.com/office/drawing/2014/main" id="{7A8EE4FA-4693-4C46-B3B9-9CFEAE0E9DE6}"/>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196" name="ICOON_info">
              <a:extLst>
                <a:ext uri="{FF2B5EF4-FFF2-40B4-BE49-F238E27FC236}">
                  <a16:creationId xmlns:a16="http://schemas.microsoft.com/office/drawing/2014/main" id="{7C16B647-0CE8-4A93-9743-9AA5959B007C}"/>
                </a:ext>
              </a:extLst>
            </p:cNvPr>
            <p:cNvGrpSpPr/>
            <p:nvPr userDrawn="1"/>
          </p:nvGrpSpPr>
          <p:grpSpPr>
            <a:xfrm>
              <a:off x="-376736" y="5583395"/>
              <a:ext cx="283685" cy="283685"/>
              <a:chOff x="-510741" y="5913713"/>
              <a:chExt cx="267555" cy="267555"/>
            </a:xfrm>
          </p:grpSpPr>
          <p:sp>
            <p:nvSpPr>
              <p:cNvPr id="215" name="Ovaal 214">
                <a:extLst>
                  <a:ext uri="{FF2B5EF4-FFF2-40B4-BE49-F238E27FC236}">
                    <a16:creationId xmlns:a16="http://schemas.microsoft.com/office/drawing/2014/main" id="{168BBBE0-628F-4A50-9080-CC79C81A8D16}"/>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216" name="Graphic 163" descr="Informatie">
                <a:extLst>
                  <a:ext uri="{FF2B5EF4-FFF2-40B4-BE49-F238E27FC236}">
                    <a16:creationId xmlns:a16="http://schemas.microsoft.com/office/drawing/2014/main" id="{DA2DDBAA-C8CA-4404-8C25-A3E23337D484}"/>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en-GB" sz="2000" noProof="0">
                  <a:solidFill>
                    <a:srgbClr val="211F26"/>
                  </a:solidFill>
                  <a:latin typeface="Calibri" panose="020F0502020204030204" pitchFamily="34" charset="0"/>
                  <a:cs typeface="Calibri" panose="020F0502020204030204" pitchFamily="34" charset="0"/>
                </a:endParaRPr>
              </a:p>
            </p:txBody>
          </p:sp>
        </p:grpSp>
        <p:sp>
          <p:nvSpPr>
            <p:cNvPr id="197" name="Ovaal 196">
              <a:extLst>
                <a:ext uri="{FF2B5EF4-FFF2-40B4-BE49-F238E27FC236}">
                  <a16:creationId xmlns:a16="http://schemas.microsoft.com/office/drawing/2014/main" id="{E91596F9-B81B-44C5-9484-05442C4C0F87}"/>
                </a:ext>
              </a:extLst>
            </p:cNvPr>
            <p:cNvSpPr/>
            <p:nvPr userDrawn="1"/>
          </p:nvSpPr>
          <p:spPr>
            <a:xfrm>
              <a:off x="-3603587" y="4275081"/>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198" name="Rechthoek 197">
              <a:extLst>
                <a:ext uri="{FF2B5EF4-FFF2-40B4-BE49-F238E27FC236}">
                  <a16:creationId xmlns:a16="http://schemas.microsoft.com/office/drawing/2014/main" id="{90151B0B-9D05-4AA0-8F64-76E9916836E4}"/>
                </a:ext>
              </a:extLst>
            </p:cNvPr>
            <p:cNvSpPr/>
            <p:nvPr userDrawn="1"/>
          </p:nvSpPr>
          <p:spPr>
            <a:xfrm>
              <a:off x="-3319415" y="4275082"/>
              <a:ext cx="2944682" cy="636023"/>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To make sure the logo is kept in it’s original ratio, 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‘Picture Tools’ - ‘Format’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 the arrow below the button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‘Crop’</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Now choose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‘Fit’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199" name="Groep 198">
              <a:extLst>
                <a:ext uri="{FF2B5EF4-FFF2-40B4-BE49-F238E27FC236}">
                  <a16:creationId xmlns:a16="http://schemas.microsoft.com/office/drawing/2014/main" id="{49558850-828F-4CB3-9A1C-3B7626A04842}"/>
                </a:ext>
              </a:extLst>
            </p:cNvPr>
            <p:cNvGrpSpPr/>
            <p:nvPr userDrawn="1"/>
          </p:nvGrpSpPr>
          <p:grpSpPr>
            <a:xfrm>
              <a:off x="-3314821" y="5023930"/>
              <a:ext cx="1108877" cy="563933"/>
              <a:chOff x="-3314821" y="3885197"/>
              <a:chExt cx="1108877" cy="563933"/>
            </a:xfrm>
          </p:grpSpPr>
          <p:sp>
            <p:nvSpPr>
              <p:cNvPr id="200" name="Rechthoek 199">
                <a:extLst>
                  <a:ext uri="{FF2B5EF4-FFF2-40B4-BE49-F238E27FC236}">
                    <a16:creationId xmlns:a16="http://schemas.microsoft.com/office/drawing/2014/main" id="{5A976206-D83F-4404-93E8-4CD431551F9A}"/>
                  </a:ext>
                </a:extLst>
              </p:cNvPr>
              <p:cNvSpPr/>
              <p:nvPr userDrawn="1"/>
            </p:nvSpPr>
            <p:spPr>
              <a:xfrm>
                <a:off x="-3314821" y="3885197"/>
                <a:ext cx="1055607" cy="504851"/>
              </a:xfrm>
              <a:prstGeom prst="rect">
                <a:avLst/>
              </a:prstGeom>
              <a:solidFill>
                <a:srgbClr val="FFFFFF"/>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201" name="Rechthoek 200">
                <a:extLst>
                  <a:ext uri="{FF2B5EF4-FFF2-40B4-BE49-F238E27FC236}">
                    <a16:creationId xmlns:a16="http://schemas.microsoft.com/office/drawing/2014/main" id="{4E7A9246-814C-4D18-B58E-1235B059B9E5}"/>
                  </a:ext>
                </a:extLst>
              </p:cNvPr>
              <p:cNvSpPr/>
              <p:nvPr userDrawn="1"/>
            </p:nvSpPr>
            <p:spPr>
              <a:xfrm>
                <a:off x="-3304718" y="4138922"/>
                <a:ext cx="1043588" cy="246608"/>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202" name="Tekstvak 201">
                <a:extLst>
                  <a:ext uri="{FF2B5EF4-FFF2-40B4-BE49-F238E27FC236}">
                    <a16:creationId xmlns:a16="http://schemas.microsoft.com/office/drawing/2014/main" id="{1E7E4691-3958-4E42-B420-2A1875D137ED}"/>
                  </a:ext>
                </a:extLst>
              </p:cNvPr>
              <p:cNvSpPr txBox="1"/>
              <p:nvPr userDrawn="1"/>
            </p:nvSpPr>
            <p:spPr>
              <a:xfrm>
                <a:off x="-3069820" y="3949098"/>
                <a:ext cx="794156" cy="137495"/>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a:solidFill>
                      <a:srgbClr val="211F26"/>
                    </a:solidFill>
                    <a:latin typeface="Calibri" panose="020F0502020204030204" pitchFamily="34" charset="0"/>
                    <a:ea typeface="+mn-ea"/>
                    <a:cs typeface="Calibri" panose="020F0502020204030204" pitchFamily="34" charset="0"/>
                  </a:rPr>
                  <a:t>Fill</a:t>
                </a:r>
              </a:p>
            </p:txBody>
          </p:sp>
          <p:sp>
            <p:nvSpPr>
              <p:cNvPr id="203" name="Tekstvak 202">
                <a:extLst>
                  <a:ext uri="{FF2B5EF4-FFF2-40B4-BE49-F238E27FC236}">
                    <a16:creationId xmlns:a16="http://schemas.microsoft.com/office/drawing/2014/main" id="{B64F5269-E7F6-4867-B877-F1991621ED74}"/>
                  </a:ext>
                </a:extLst>
              </p:cNvPr>
              <p:cNvSpPr txBox="1"/>
              <p:nvPr userDrawn="1"/>
            </p:nvSpPr>
            <p:spPr>
              <a:xfrm>
                <a:off x="-3069819" y="4199018"/>
                <a:ext cx="800912"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a:solidFill>
                      <a:srgbClr val="211F26"/>
                    </a:solidFill>
                    <a:latin typeface="Calibri" panose="020F0502020204030204" pitchFamily="34" charset="0"/>
                    <a:ea typeface="+mn-ea"/>
                    <a:cs typeface="Calibri" panose="020F0502020204030204" pitchFamily="34" charset="0"/>
                  </a:rPr>
                  <a:t>Fit</a:t>
                </a:r>
              </a:p>
            </p:txBody>
          </p:sp>
          <p:sp>
            <p:nvSpPr>
              <p:cNvPr id="204" name="Vrije vorm: vorm 203">
                <a:extLst>
                  <a:ext uri="{FF2B5EF4-FFF2-40B4-BE49-F238E27FC236}">
                    <a16:creationId xmlns:a16="http://schemas.microsoft.com/office/drawing/2014/main" id="{3CDCB4E6-B179-44B3-82FC-EC95F757FBC8}"/>
                  </a:ext>
                </a:extLst>
              </p:cNvPr>
              <p:cNvSpPr/>
              <p:nvPr userDrawn="1"/>
            </p:nvSpPr>
            <p:spPr>
              <a:xfrm>
                <a:off x="-2303506" y="4269130"/>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grpSp>
            <p:nvGrpSpPr>
              <p:cNvPr id="205" name="Groep 204">
                <a:extLst>
                  <a:ext uri="{FF2B5EF4-FFF2-40B4-BE49-F238E27FC236}">
                    <a16:creationId xmlns:a16="http://schemas.microsoft.com/office/drawing/2014/main" id="{5D240D2B-52B4-408C-9D58-28EBDC6190F0}"/>
                  </a:ext>
                </a:extLst>
              </p:cNvPr>
              <p:cNvGrpSpPr/>
              <p:nvPr userDrawn="1"/>
            </p:nvGrpSpPr>
            <p:grpSpPr>
              <a:xfrm>
                <a:off x="-3254609" y="3946178"/>
                <a:ext cx="184194" cy="143334"/>
                <a:chOff x="6218544" y="2402421"/>
                <a:chExt cx="144156" cy="112178"/>
              </a:xfrm>
            </p:grpSpPr>
            <p:sp>
              <p:nvSpPr>
                <p:cNvPr id="211" name="Rechthoek 210">
                  <a:extLst>
                    <a:ext uri="{FF2B5EF4-FFF2-40B4-BE49-F238E27FC236}">
                      <a16:creationId xmlns:a16="http://schemas.microsoft.com/office/drawing/2014/main" id="{AC74D925-1148-4E93-8FB7-54FFDAF797F6}"/>
                    </a:ext>
                  </a:extLst>
                </p:cNvPr>
                <p:cNvSpPr/>
                <p:nvPr userDrawn="1"/>
              </p:nvSpPr>
              <p:spPr>
                <a:xfrm>
                  <a:off x="6218544" y="2414588"/>
                  <a:ext cx="144156" cy="100011"/>
                </a:xfrm>
                <a:prstGeom prst="rect">
                  <a:avLst/>
                </a:prstGeom>
                <a:solidFill>
                  <a:schemeClr val="bg1"/>
                </a:solidFill>
                <a:ln w="12700" cap="rnd" cmpd="sng" algn="ctr">
                  <a:solidFill>
                    <a:srgbClr val="818181"/>
                  </a:solidFill>
                  <a:prstDash val="sysDash"/>
                </a:ln>
                <a:effectLst/>
              </p:spPr>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212" name="Rechthoek 47">
                  <a:extLst>
                    <a:ext uri="{FF2B5EF4-FFF2-40B4-BE49-F238E27FC236}">
                      <a16:creationId xmlns:a16="http://schemas.microsoft.com/office/drawing/2014/main" id="{6C1BC2FA-9D12-431E-986D-B9492489C5DC}"/>
                    </a:ext>
                  </a:extLst>
                </p:cNvPr>
                <p:cNvSpPr/>
                <p:nvPr userDrawn="1"/>
              </p:nvSpPr>
              <p:spPr>
                <a:xfrm>
                  <a:off x="6224587" y="2445544"/>
                  <a:ext cx="95251" cy="64805"/>
                </a:xfrm>
                <a:custGeom>
                  <a:avLst/>
                  <a:gdLst>
                    <a:gd name="connsiteX0" fmla="*/ 0 w 148606"/>
                    <a:gd name="connsiteY0" fmla="*/ 0 h 148606"/>
                    <a:gd name="connsiteX1" fmla="*/ 148606 w 148606"/>
                    <a:gd name="connsiteY1" fmla="*/ 0 h 148606"/>
                    <a:gd name="connsiteX2" fmla="*/ 148606 w 148606"/>
                    <a:gd name="connsiteY2" fmla="*/ 148606 h 148606"/>
                    <a:gd name="connsiteX3" fmla="*/ 0 w 148606"/>
                    <a:gd name="connsiteY3" fmla="*/ 148606 h 148606"/>
                    <a:gd name="connsiteX4" fmla="*/ 0 w 148606"/>
                    <a:gd name="connsiteY4" fmla="*/ 0 h 148606"/>
                    <a:gd name="connsiteX0" fmla="*/ 0 w 148606"/>
                    <a:gd name="connsiteY0" fmla="*/ 0 h 148606"/>
                    <a:gd name="connsiteX1" fmla="*/ 148606 w 148606"/>
                    <a:gd name="connsiteY1" fmla="*/ 148606 h 148606"/>
                    <a:gd name="connsiteX2" fmla="*/ 0 w 148606"/>
                    <a:gd name="connsiteY2" fmla="*/ 148606 h 148606"/>
                    <a:gd name="connsiteX3" fmla="*/ 0 w 148606"/>
                    <a:gd name="connsiteY3" fmla="*/ 0 h 148606"/>
                    <a:gd name="connsiteX0" fmla="*/ 66675 w 148606"/>
                    <a:gd name="connsiteY0" fmla="*/ 0 h 148606"/>
                    <a:gd name="connsiteX1" fmla="*/ 148606 w 148606"/>
                    <a:gd name="connsiteY1" fmla="*/ 148606 h 148606"/>
                    <a:gd name="connsiteX2" fmla="*/ 0 w 148606"/>
                    <a:gd name="connsiteY2" fmla="*/ 148606 h 148606"/>
                    <a:gd name="connsiteX3" fmla="*/ 66675 w 148606"/>
                    <a:gd name="connsiteY3" fmla="*/ 0 h 148606"/>
                    <a:gd name="connsiteX0" fmla="*/ 71437 w 148606"/>
                    <a:gd name="connsiteY0" fmla="*/ 0 h 120031"/>
                    <a:gd name="connsiteX1" fmla="*/ 148606 w 148606"/>
                    <a:gd name="connsiteY1" fmla="*/ 120031 h 120031"/>
                    <a:gd name="connsiteX2" fmla="*/ 0 w 148606"/>
                    <a:gd name="connsiteY2" fmla="*/ 120031 h 120031"/>
                    <a:gd name="connsiteX3" fmla="*/ 71437 w 148606"/>
                    <a:gd name="connsiteY3" fmla="*/ 0 h 120031"/>
                    <a:gd name="connsiteX0" fmla="*/ 73234 w 151858"/>
                    <a:gd name="connsiteY0" fmla="*/ 0 h 120031"/>
                    <a:gd name="connsiteX1" fmla="*/ 150403 w 151858"/>
                    <a:gd name="connsiteY1" fmla="*/ 120031 h 120031"/>
                    <a:gd name="connsiteX2" fmla="*/ 1797 w 151858"/>
                    <a:gd name="connsiteY2" fmla="*/ 120031 h 120031"/>
                    <a:gd name="connsiteX3" fmla="*/ 73234 w 151858"/>
                    <a:gd name="connsiteY3" fmla="*/ 0 h 120031"/>
                    <a:gd name="connsiteX0" fmla="*/ 73583 w 152474"/>
                    <a:gd name="connsiteY0" fmla="*/ 40 h 120071"/>
                    <a:gd name="connsiteX1" fmla="*/ 150752 w 152474"/>
                    <a:gd name="connsiteY1" fmla="*/ 120071 h 120071"/>
                    <a:gd name="connsiteX2" fmla="*/ 2146 w 152474"/>
                    <a:gd name="connsiteY2" fmla="*/ 120071 h 120071"/>
                    <a:gd name="connsiteX3" fmla="*/ 73583 w 152474"/>
                    <a:gd name="connsiteY3" fmla="*/ 40 h 120071"/>
                    <a:gd name="connsiteX0" fmla="*/ 73583 w 152474"/>
                    <a:gd name="connsiteY0" fmla="*/ 35 h 136734"/>
                    <a:gd name="connsiteX1" fmla="*/ 150752 w 152474"/>
                    <a:gd name="connsiteY1" fmla="*/ 136734 h 136734"/>
                    <a:gd name="connsiteX2" fmla="*/ 2146 w 152474"/>
                    <a:gd name="connsiteY2" fmla="*/ 136734 h 136734"/>
                    <a:gd name="connsiteX3" fmla="*/ 73583 w 152474"/>
                    <a:gd name="connsiteY3" fmla="*/ 35 h 136734"/>
                  </a:gdLst>
                  <a:ahLst/>
                  <a:cxnLst>
                    <a:cxn ang="0">
                      <a:pos x="connsiteX0" y="connsiteY0"/>
                    </a:cxn>
                    <a:cxn ang="0">
                      <a:pos x="connsiteX1" y="connsiteY1"/>
                    </a:cxn>
                    <a:cxn ang="0">
                      <a:pos x="connsiteX2" y="connsiteY2"/>
                    </a:cxn>
                    <a:cxn ang="0">
                      <a:pos x="connsiteX3" y="connsiteY3"/>
                    </a:cxn>
                  </a:cxnLst>
                  <a:rect l="l" t="t" r="r" b="b"/>
                  <a:pathLst>
                    <a:path w="152474" h="136734">
                      <a:moveTo>
                        <a:pt x="73583" y="35"/>
                      </a:moveTo>
                      <a:cubicBezTo>
                        <a:pt x="110257" y="-2347"/>
                        <a:pt x="162658" y="116729"/>
                        <a:pt x="150752" y="136734"/>
                      </a:cubicBezTo>
                      <a:lnTo>
                        <a:pt x="2146" y="136734"/>
                      </a:lnTo>
                      <a:cubicBezTo>
                        <a:pt x="-10716" y="116729"/>
                        <a:pt x="36909" y="2417"/>
                        <a:pt x="73583" y="35"/>
                      </a:cubicBez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213" name="Rechthoek 47">
                  <a:extLst>
                    <a:ext uri="{FF2B5EF4-FFF2-40B4-BE49-F238E27FC236}">
                      <a16:creationId xmlns:a16="http://schemas.microsoft.com/office/drawing/2014/main" id="{FCB2639E-7DD8-453B-A6A6-648EAC1779DF}"/>
                    </a:ext>
                  </a:extLst>
                </p:cNvPr>
                <p:cNvSpPr/>
                <p:nvPr userDrawn="1"/>
              </p:nvSpPr>
              <p:spPr>
                <a:xfrm>
                  <a:off x="6296025" y="2457450"/>
                  <a:ext cx="64294" cy="52388"/>
                </a:xfrm>
                <a:custGeom>
                  <a:avLst/>
                  <a:gdLst>
                    <a:gd name="connsiteX0" fmla="*/ 0 w 148606"/>
                    <a:gd name="connsiteY0" fmla="*/ 0 h 148606"/>
                    <a:gd name="connsiteX1" fmla="*/ 148606 w 148606"/>
                    <a:gd name="connsiteY1" fmla="*/ 0 h 148606"/>
                    <a:gd name="connsiteX2" fmla="*/ 148606 w 148606"/>
                    <a:gd name="connsiteY2" fmla="*/ 148606 h 148606"/>
                    <a:gd name="connsiteX3" fmla="*/ 0 w 148606"/>
                    <a:gd name="connsiteY3" fmla="*/ 148606 h 148606"/>
                    <a:gd name="connsiteX4" fmla="*/ 0 w 148606"/>
                    <a:gd name="connsiteY4" fmla="*/ 0 h 148606"/>
                    <a:gd name="connsiteX0" fmla="*/ 0 w 148606"/>
                    <a:gd name="connsiteY0" fmla="*/ 0 h 148606"/>
                    <a:gd name="connsiteX1" fmla="*/ 148606 w 148606"/>
                    <a:gd name="connsiteY1" fmla="*/ 148606 h 148606"/>
                    <a:gd name="connsiteX2" fmla="*/ 0 w 148606"/>
                    <a:gd name="connsiteY2" fmla="*/ 148606 h 148606"/>
                    <a:gd name="connsiteX3" fmla="*/ 0 w 148606"/>
                    <a:gd name="connsiteY3" fmla="*/ 0 h 148606"/>
                    <a:gd name="connsiteX0" fmla="*/ 66675 w 148606"/>
                    <a:gd name="connsiteY0" fmla="*/ 0 h 148606"/>
                    <a:gd name="connsiteX1" fmla="*/ 148606 w 148606"/>
                    <a:gd name="connsiteY1" fmla="*/ 148606 h 148606"/>
                    <a:gd name="connsiteX2" fmla="*/ 0 w 148606"/>
                    <a:gd name="connsiteY2" fmla="*/ 148606 h 148606"/>
                    <a:gd name="connsiteX3" fmla="*/ 66675 w 148606"/>
                    <a:gd name="connsiteY3" fmla="*/ 0 h 148606"/>
                    <a:gd name="connsiteX0" fmla="*/ 71437 w 148606"/>
                    <a:gd name="connsiteY0" fmla="*/ 0 h 120031"/>
                    <a:gd name="connsiteX1" fmla="*/ 148606 w 148606"/>
                    <a:gd name="connsiteY1" fmla="*/ 120031 h 120031"/>
                    <a:gd name="connsiteX2" fmla="*/ 0 w 148606"/>
                    <a:gd name="connsiteY2" fmla="*/ 120031 h 120031"/>
                    <a:gd name="connsiteX3" fmla="*/ 71437 w 148606"/>
                    <a:gd name="connsiteY3" fmla="*/ 0 h 120031"/>
                    <a:gd name="connsiteX0" fmla="*/ 73234 w 151858"/>
                    <a:gd name="connsiteY0" fmla="*/ 0 h 120031"/>
                    <a:gd name="connsiteX1" fmla="*/ 150403 w 151858"/>
                    <a:gd name="connsiteY1" fmla="*/ 120031 h 120031"/>
                    <a:gd name="connsiteX2" fmla="*/ 1797 w 151858"/>
                    <a:gd name="connsiteY2" fmla="*/ 120031 h 120031"/>
                    <a:gd name="connsiteX3" fmla="*/ 73234 w 151858"/>
                    <a:gd name="connsiteY3" fmla="*/ 0 h 120031"/>
                    <a:gd name="connsiteX0" fmla="*/ 73583 w 152474"/>
                    <a:gd name="connsiteY0" fmla="*/ 40 h 120071"/>
                    <a:gd name="connsiteX1" fmla="*/ 150752 w 152474"/>
                    <a:gd name="connsiteY1" fmla="*/ 120071 h 120071"/>
                    <a:gd name="connsiteX2" fmla="*/ 2146 w 152474"/>
                    <a:gd name="connsiteY2" fmla="*/ 120071 h 120071"/>
                    <a:gd name="connsiteX3" fmla="*/ 73583 w 152474"/>
                    <a:gd name="connsiteY3" fmla="*/ 40 h 120071"/>
                    <a:gd name="connsiteX0" fmla="*/ 73583 w 152474"/>
                    <a:gd name="connsiteY0" fmla="*/ 35 h 136734"/>
                    <a:gd name="connsiteX1" fmla="*/ 150752 w 152474"/>
                    <a:gd name="connsiteY1" fmla="*/ 136734 h 136734"/>
                    <a:gd name="connsiteX2" fmla="*/ 2146 w 152474"/>
                    <a:gd name="connsiteY2" fmla="*/ 136734 h 136734"/>
                    <a:gd name="connsiteX3" fmla="*/ 73583 w 152474"/>
                    <a:gd name="connsiteY3" fmla="*/ 35 h 136734"/>
                  </a:gdLst>
                  <a:ahLst/>
                  <a:cxnLst>
                    <a:cxn ang="0">
                      <a:pos x="connsiteX0" y="connsiteY0"/>
                    </a:cxn>
                    <a:cxn ang="0">
                      <a:pos x="connsiteX1" y="connsiteY1"/>
                    </a:cxn>
                    <a:cxn ang="0">
                      <a:pos x="connsiteX2" y="connsiteY2"/>
                    </a:cxn>
                    <a:cxn ang="0">
                      <a:pos x="connsiteX3" y="connsiteY3"/>
                    </a:cxn>
                  </a:cxnLst>
                  <a:rect l="l" t="t" r="r" b="b"/>
                  <a:pathLst>
                    <a:path w="152474" h="136734">
                      <a:moveTo>
                        <a:pt x="73583" y="35"/>
                      </a:moveTo>
                      <a:cubicBezTo>
                        <a:pt x="110257" y="-2347"/>
                        <a:pt x="162658" y="116729"/>
                        <a:pt x="150752" y="136734"/>
                      </a:cubicBezTo>
                      <a:lnTo>
                        <a:pt x="2146" y="136734"/>
                      </a:lnTo>
                      <a:cubicBezTo>
                        <a:pt x="-10716" y="116729"/>
                        <a:pt x="36909" y="2417"/>
                        <a:pt x="73583" y="35"/>
                      </a:cubicBez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214" name="Koorde 213">
                  <a:extLst>
                    <a:ext uri="{FF2B5EF4-FFF2-40B4-BE49-F238E27FC236}">
                      <a16:creationId xmlns:a16="http://schemas.microsoft.com/office/drawing/2014/main" id="{FCF84775-AF27-4141-80B1-C3C2FC93F1EE}"/>
                    </a:ext>
                  </a:extLst>
                </p:cNvPr>
                <p:cNvSpPr/>
                <p:nvPr userDrawn="1"/>
              </p:nvSpPr>
              <p:spPr>
                <a:xfrm>
                  <a:off x="6290536" y="2402421"/>
                  <a:ext cx="37785" cy="37785"/>
                </a:xfrm>
                <a:prstGeom prst="chord">
                  <a:avLst>
                    <a:gd name="adj1" fmla="val 21457318"/>
                    <a:gd name="adj2" fmla="val 11002272"/>
                  </a:avLst>
                </a:prstGeom>
                <a:solidFill>
                  <a:srgbClr val="E9C07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206" name="Groep 205">
                <a:extLst>
                  <a:ext uri="{FF2B5EF4-FFF2-40B4-BE49-F238E27FC236}">
                    <a16:creationId xmlns:a16="http://schemas.microsoft.com/office/drawing/2014/main" id="{65411CC7-6ED5-4E7C-9E92-68C62D825401}"/>
                  </a:ext>
                </a:extLst>
              </p:cNvPr>
              <p:cNvGrpSpPr/>
              <p:nvPr userDrawn="1"/>
            </p:nvGrpSpPr>
            <p:grpSpPr>
              <a:xfrm>
                <a:off x="-3254609" y="4199853"/>
                <a:ext cx="184194" cy="124747"/>
                <a:chOff x="6218544" y="2636044"/>
                <a:chExt cx="144156" cy="97631"/>
              </a:xfrm>
            </p:grpSpPr>
            <p:sp>
              <p:nvSpPr>
                <p:cNvPr id="207" name="Rechthoek 206">
                  <a:extLst>
                    <a:ext uri="{FF2B5EF4-FFF2-40B4-BE49-F238E27FC236}">
                      <a16:creationId xmlns:a16="http://schemas.microsoft.com/office/drawing/2014/main" id="{AAE3B99F-C476-45F6-97CA-3035062A0264}"/>
                    </a:ext>
                  </a:extLst>
                </p:cNvPr>
                <p:cNvSpPr/>
                <p:nvPr userDrawn="1"/>
              </p:nvSpPr>
              <p:spPr>
                <a:xfrm>
                  <a:off x="6218544" y="2636044"/>
                  <a:ext cx="144156" cy="92869"/>
                </a:xfrm>
                <a:prstGeom prst="rect">
                  <a:avLst/>
                </a:prstGeom>
                <a:solidFill>
                  <a:schemeClr val="bg1"/>
                </a:solidFill>
                <a:ln w="12700" cap="rnd" cmpd="sng" algn="ctr">
                  <a:solidFill>
                    <a:srgbClr val="818181"/>
                  </a:solidFill>
                  <a:prstDash val="sysDash"/>
                </a:ln>
                <a:effectLst/>
              </p:spPr>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208" name="Rechthoek 207">
                  <a:extLst>
                    <a:ext uri="{FF2B5EF4-FFF2-40B4-BE49-F238E27FC236}">
                      <a16:creationId xmlns:a16="http://schemas.microsoft.com/office/drawing/2014/main" id="{C8C5F538-A9EE-4659-BF27-87BFA7AE208D}"/>
                    </a:ext>
                  </a:extLst>
                </p:cNvPr>
                <p:cNvSpPr/>
                <p:nvPr userDrawn="1"/>
              </p:nvSpPr>
              <p:spPr>
                <a:xfrm>
                  <a:off x="6249409" y="2636045"/>
                  <a:ext cx="85725" cy="97630"/>
                </a:xfrm>
                <a:prstGeom prst="rect">
                  <a:avLst/>
                </a:prstGeom>
                <a:solidFill>
                  <a:srgbClr val="F0F0F0"/>
                </a:solidFill>
                <a:ln w="9525">
                  <a:solidFill>
                    <a:srgbClr val="B7B4B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209" name="Ovaal 208">
                  <a:extLst>
                    <a:ext uri="{FF2B5EF4-FFF2-40B4-BE49-F238E27FC236}">
                      <a16:creationId xmlns:a16="http://schemas.microsoft.com/office/drawing/2014/main" id="{78B912CA-31E0-438A-BC5F-D783AD889FB0}"/>
                    </a:ext>
                  </a:extLst>
                </p:cNvPr>
                <p:cNvSpPr/>
                <p:nvPr userDrawn="1"/>
              </p:nvSpPr>
              <p:spPr>
                <a:xfrm>
                  <a:off x="6297938" y="2655636"/>
                  <a:ext cx="21328" cy="21328"/>
                </a:xfrm>
                <a:prstGeom prst="ellipse">
                  <a:avLst/>
                </a:prstGeom>
                <a:solidFill>
                  <a:srgbClr val="E9C07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210" name="Rechthoek 47">
                  <a:extLst>
                    <a:ext uri="{FF2B5EF4-FFF2-40B4-BE49-F238E27FC236}">
                      <a16:creationId xmlns:a16="http://schemas.microsoft.com/office/drawing/2014/main" id="{6A962F9A-5581-4119-B0EE-07B6E15300AC}"/>
                    </a:ext>
                  </a:extLst>
                </p:cNvPr>
                <p:cNvSpPr/>
                <p:nvPr userDrawn="1"/>
              </p:nvSpPr>
              <p:spPr>
                <a:xfrm>
                  <a:off x="6261434" y="2675670"/>
                  <a:ext cx="45896" cy="37785"/>
                </a:xfrm>
                <a:custGeom>
                  <a:avLst/>
                  <a:gdLst>
                    <a:gd name="connsiteX0" fmla="*/ 0 w 148606"/>
                    <a:gd name="connsiteY0" fmla="*/ 0 h 148606"/>
                    <a:gd name="connsiteX1" fmla="*/ 148606 w 148606"/>
                    <a:gd name="connsiteY1" fmla="*/ 0 h 148606"/>
                    <a:gd name="connsiteX2" fmla="*/ 148606 w 148606"/>
                    <a:gd name="connsiteY2" fmla="*/ 148606 h 148606"/>
                    <a:gd name="connsiteX3" fmla="*/ 0 w 148606"/>
                    <a:gd name="connsiteY3" fmla="*/ 148606 h 148606"/>
                    <a:gd name="connsiteX4" fmla="*/ 0 w 148606"/>
                    <a:gd name="connsiteY4" fmla="*/ 0 h 148606"/>
                    <a:gd name="connsiteX0" fmla="*/ 0 w 148606"/>
                    <a:gd name="connsiteY0" fmla="*/ 0 h 148606"/>
                    <a:gd name="connsiteX1" fmla="*/ 148606 w 148606"/>
                    <a:gd name="connsiteY1" fmla="*/ 148606 h 148606"/>
                    <a:gd name="connsiteX2" fmla="*/ 0 w 148606"/>
                    <a:gd name="connsiteY2" fmla="*/ 148606 h 148606"/>
                    <a:gd name="connsiteX3" fmla="*/ 0 w 148606"/>
                    <a:gd name="connsiteY3" fmla="*/ 0 h 148606"/>
                    <a:gd name="connsiteX0" fmla="*/ 66675 w 148606"/>
                    <a:gd name="connsiteY0" fmla="*/ 0 h 148606"/>
                    <a:gd name="connsiteX1" fmla="*/ 148606 w 148606"/>
                    <a:gd name="connsiteY1" fmla="*/ 148606 h 148606"/>
                    <a:gd name="connsiteX2" fmla="*/ 0 w 148606"/>
                    <a:gd name="connsiteY2" fmla="*/ 148606 h 148606"/>
                    <a:gd name="connsiteX3" fmla="*/ 66675 w 148606"/>
                    <a:gd name="connsiteY3" fmla="*/ 0 h 148606"/>
                    <a:gd name="connsiteX0" fmla="*/ 71437 w 148606"/>
                    <a:gd name="connsiteY0" fmla="*/ 0 h 120031"/>
                    <a:gd name="connsiteX1" fmla="*/ 148606 w 148606"/>
                    <a:gd name="connsiteY1" fmla="*/ 120031 h 120031"/>
                    <a:gd name="connsiteX2" fmla="*/ 0 w 148606"/>
                    <a:gd name="connsiteY2" fmla="*/ 120031 h 120031"/>
                    <a:gd name="connsiteX3" fmla="*/ 71437 w 148606"/>
                    <a:gd name="connsiteY3" fmla="*/ 0 h 120031"/>
                    <a:gd name="connsiteX0" fmla="*/ 73234 w 151858"/>
                    <a:gd name="connsiteY0" fmla="*/ 0 h 120031"/>
                    <a:gd name="connsiteX1" fmla="*/ 150403 w 151858"/>
                    <a:gd name="connsiteY1" fmla="*/ 120031 h 120031"/>
                    <a:gd name="connsiteX2" fmla="*/ 1797 w 151858"/>
                    <a:gd name="connsiteY2" fmla="*/ 120031 h 120031"/>
                    <a:gd name="connsiteX3" fmla="*/ 73234 w 151858"/>
                    <a:gd name="connsiteY3" fmla="*/ 0 h 120031"/>
                    <a:gd name="connsiteX0" fmla="*/ 73583 w 152474"/>
                    <a:gd name="connsiteY0" fmla="*/ 40 h 120071"/>
                    <a:gd name="connsiteX1" fmla="*/ 150752 w 152474"/>
                    <a:gd name="connsiteY1" fmla="*/ 120071 h 120071"/>
                    <a:gd name="connsiteX2" fmla="*/ 2146 w 152474"/>
                    <a:gd name="connsiteY2" fmla="*/ 120071 h 120071"/>
                    <a:gd name="connsiteX3" fmla="*/ 73583 w 152474"/>
                    <a:gd name="connsiteY3" fmla="*/ 40 h 120071"/>
                    <a:gd name="connsiteX0" fmla="*/ 73583 w 152474"/>
                    <a:gd name="connsiteY0" fmla="*/ 35 h 136734"/>
                    <a:gd name="connsiteX1" fmla="*/ 150752 w 152474"/>
                    <a:gd name="connsiteY1" fmla="*/ 136734 h 136734"/>
                    <a:gd name="connsiteX2" fmla="*/ 2146 w 152474"/>
                    <a:gd name="connsiteY2" fmla="*/ 136734 h 136734"/>
                    <a:gd name="connsiteX3" fmla="*/ 73583 w 152474"/>
                    <a:gd name="connsiteY3" fmla="*/ 35 h 136734"/>
                  </a:gdLst>
                  <a:ahLst/>
                  <a:cxnLst>
                    <a:cxn ang="0">
                      <a:pos x="connsiteX0" y="connsiteY0"/>
                    </a:cxn>
                    <a:cxn ang="0">
                      <a:pos x="connsiteX1" y="connsiteY1"/>
                    </a:cxn>
                    <a:cxn ang="0">
                      <a:pos x="connsiteX2" y="connsiteY2"/>
                    </a:cxn>
                    <a:cxn ang="0">
                      <a:pos x="connsiteX3" y="connsiteY3"/>
                    </a:cxn>
                  </a:cxnLst>
                  <a:rect l="l" t="t" r="r" b="b"/>
                  <a:pathLst>
                    <a:path w="152474" h="136734">
                      <a:moveTo>
                        <a:pt x="73583" y="35"/>
                      </a:moveTo>
                      <a:cubicBezTo>
                        <a:pt x="110257" y="-2347"/>
                        <a:pt x="162658" y="116729"/>
                        <a:pt x="150752" y="136734"/>
                      </a:cubicBezTo>
                      <a:lnTo>
                        <a:pt x="2146" y="136734"/>
                      </a:lnTo>
                      <a:cubicBezTo>
                        <a:pt x="-10716" y="116729"/>
                        <a:pt x="36909" y="2417"/>
                        <a:pt x="73583" y="35"/>
                      </a:cubicBez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grpSp>
      <p:sp>
        <p:nvSpPr>
          <p:cNvPr id="101" name="Tijdelijke aanduiding voor verticale tekst 2">
            <a:extLst>
              <a:ext uri="{FF2B5EF4-FFF2-40B4-BE49-F238E27FC236}">
                <a16:creationId xmlns:a16="http://schemas.microsoft.com/office/drawing/2014/main" id="{FA3930DD-DC22-421B-8B5C-ECC612505626}"/>
              </a:ext>
            </a:extLst>
          </p:cNvPr>
          <p:cNvSpPr>
            <a:spLocks noGrp="1"/>
          </p:cNvSpPr>
          <p:nvPr>
            <p:ph type="body" orient="vert" idx="1" hasCustomPrompt="1"/>
          </p:nvPr>
        </p:nvSpPr>
        <p:spPr>
          <a:xfrm>
            <a:off x="777244" y="2580255"/>
            <a:ext cx="1904400" cy="1310400"/>
          </a:xfrm>
          <a:noFill/>
          <a:ln>
            <a:solidFill>
              <a:srgbClr val="649EC9">
                <a:alpha val="25098"/>
              </a:srgbClr>
            </a:solidFill>
          </a:ln>
        </p:spPr>
        <p:txBody>
          <a:bodyPr vert="horz" lIns="0" tIns="0" rIns="0" bIns="0"/>
          <a:lstStyle>
            <a:lvl1pPr marL="0" indent="0">
              <a:buNone/>
              <a:defRPr sz="100">
                <a:solidFill>
                  <a:schemeClr val="bg1"/>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104" name="Tijdelijke aanduiding voor verticale tekst 2">
            <a:extLst>
              <a:ext uri="{FF2B5EF4-FFF2-40B4-BE49-F238E27FC236}">
                <a16:creationId xmlns:a16="http://schemas.microsoft.com/office/drawing/2014/main" id="{253B405D-F1AB-4817-B270-7BFFD3F3045F}"/>
              </a:ext>
            </a:extLst>
          </p:cNvPr>
          <p:cNvSpPr>
            <a:spLocks noGrp="1"/>
          </p:cNvSpPr>
          <p:nvPr>
            <p:ph type="body" orient="vert" idx="15" hasCustomPrompt="1"/>
          </p:nvPr>
        </p:nvSpPr>
        <p:spPr>
          <a:xfrm>
            <a:off x="3007918" y="2580255"/>
            <a:ext cx="1904400" cy="1310400"/>
          </a:xfrm>
          <a:noFill/>
          <a:ln>
            <a:solidFill>
              <a:srgbClr val="649EC9">
                <a:alpha val="25098"/>
              </a:srgbClr>
            </a:solidFill>
          </a:ln>
        </p:spPr>
        <p:txBody>
          <a:bodyPr vert="horz" lIns="0" tIns="0" rIns="0" bIns="0"/>
          <a:lstStyle>
            <a:lvl1pPr marL="0" indent="0">
              <a:buNone/>
              <a:defRPr sz="100">
                <a:solidFill>
                  <a:schemeClr val="bg1"/>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105" name="Tijdelijke aanduiding voor verticale tekst 2">
            <a:extLst>
              <a:ext uri="{FF2B5EF4-FFF2-40B4-BE49-F238E27FC236}">
                <a16:creationId xmlns:a16="http://schemas.microsoft.com/office/drawing/2014/main" id="{D06D2B9A-2824-4C51-AC31-7B8A2F099D2A}"/>
              </a:ext>
            </a:extLst>
          </p:cNvPr>
          <p:cNvSpPr>
            <a:spLocks noGrp="1"/>
          </p:cNvSpPr>
          <p:nvPr>
            <p:ph type="body" orient="vert" idx="16" hasCustomPrompt="1"/>
          </p:nvPr>
        </p:nvSpPr>
        <p:spPr>
          <a:xfrm>
            <a:off x="5238592" y="2580255"/>
            <a:ext cx="1904400" cy="1310400"/>
          </a:xfrm>
          <a:noFill/>
          <a:ln>
            <a:solidFill>
              <a:srgbClr val="649EC9">
                <a:alpha val="25098"/>
              </a:srgbClr>
            </a:solidFill>
          </a:ln>
        </p:spPr>
        <p:txBody>
          <a:bodyPr vert="horz" lIns="0" tIns="0" rIns="0" bIns="0"/>
          <a:lstStyle>
            <a:lvl1pPr marL="0" indent="0">
              <a:buNone/>
              <a:defRPr sz="100">
                <a:solidFill>
                  <a:schemeClr val="bg1"/>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106" name="Tijdelijke aanduiding voor verticale tekst 2">
            <a:extLst>
              <a:ext uri="{FF2B5EF4-FFF2-40B4-BE49-F238E27FC236}">
                <a16:creationId xmlns:a16="http://schemas.microsoft.com/office/drawing/2014/main" id="{2CBB626D-CD15-4693-8763-41BAEE5BF1E1}"/>
              </a:ext>
            </a:extLst>
          </p:cNvPr>
          <p:cNvSpPr>
            <a:spLocks noGrp="1"/>
          </p:cNvSpPr>
          <p:nvPr>
            <p:ph type="body" orient="vert" idx="17" hasCustomPrompt="1"/>
          </p:nvPr>
        </p:nvSpPr>
        <p:spPr>
          <a:xfrm>
            <a:off x="7469266" y="2580255"/>
            <a:ext cx="1904400" cy="1310400"/>
          </a:xfrm>
          <a:noFill/>
          <a:ln>
            <a:solidFill>
              <a:srgbClr val="649EC9">
                <a:alpha val="25098"/>
              </a:srgbClr>
            </a:solidFill>
          </a:ln>
        </p:spPr>
        <p:txBody>
          <a:bodyPr vert="horz" lIns="0" tIns="0" rIns="0" bIns="0"/>
          <a:lstStyle>
            <a:lvl1pPr marL="0" indent="0">
              <a:buNone/>
              <a:defRPr sz="100">
                <a:solidFill>
                  <a:schemeClr val="bg1"/>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107" name="Tijdelijke aanduiding voor verticale tekst 2">
            <a:extLst>
              <a:ext uri="{FF2B5EF4-FFF2-40B4-BE49-F238E27FC236}">
                <a16:creationId xmlns:a16="http://schemas.microsoft.com/office/drawing/2014/main" id="{88ADBC97-6F7A-4743-A873-3D1D8CFFEC52}"/>
              </a:ext>
            </a:extLst>
          </p:cNvPr>
          <p:cNvSpPr>
            <a:spLocks noGrp="1"/>
          </p:cNvSpPr>
          <p:nvPr>
            <p:ph type="body" orient="vert" idx="18" hasCustomPrompt="1"/>
          </p:nvPr>
        </p:nvSpPr>
        <p:spPr>
          <a:xfrm>
            <a:off x="9699940" y="2580255"/>
            <a:ext cx="1904400" cy="1310400"/>
          </a:xfrm>
          <a:noFill/>
          <a:ln>
            <a:solidFill>
              <a:srgbClr val="649EC9">
                <a:alpha val="25098"/>
              </a:srgbClr>
            </a:solidFill>
          </a:ln>
        </p:spPr>
        <p:txBody>
          <a:bodyPr vert="horz" lIns="0" tIns="0" rIns="0" bIns="0"/>
          <a:lstStyle>
            <a:lvl1pPr marL="0" indent="0">
              <a:buNone/>
              <a:defRPr sz="100">
                <a:solidFill>
                  <a:schemeClr val="bg1"/>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108" name="Tijdelijke aanduiding voor verticale tekst 2">
            <a:extLst>
              <a:ext uri="{FF2B5EF4-FFF2-40B4-BE49-F238E27FC236}">
                <a16:creationId xmlns:a16="http://schemas.microsoft.com/office/drawing/2014/main" id="{F1290261-F37B-486E-B055-2C1FF5B8542A}"/>
              </a:ext>
            </a:extLst>
          </p:cNvPr>
          <p:cNvSpPr>
            <a:spLocks noGrp="1"/>
          </p:cNvSpPr>
          <p:nvPr>
            <p:ph type="body" orient="vert" idx="19" hasCustomPrompt="1"/>
          </p:nvPr>
        </p:nvSpPr>
        <p:spPr>
          <a:xfrm>
            <a:off x="777244" y="4239198"/>
            <a:ext cx="1904400" cy="1310400"/>
          </a:xfrm>
          <a:noFill/>
          <a:ln>
            <a:solidFill>
              <a:srgbClr val="649EC9">
                <a:alpha val="25098"/>
              </a:srgbClr>
            </a:solidFill>
          </a:ln>
        </p:spPr>
        <p:txBody>
          <a:bodyPr vert="horz" lIns="0" tIns="0" rIns="0" bIns="0"/>
          <a:lstStyle>
            <a:lvl1pPr marL="0" indent="0">
              <a:buNone/>
              <a:defRPr sz="100">
                <a:solidFill>
                  <a:schemeClr val="bg1"/>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109" name="Tijdelijke aanduiding voor verticale tekst 2">
            <a:extLst>
              <a:ext uri="{FF2B5EF4-FFF2-40B4-BE49-F238E27FC236}">
                <a16:creationId xmlns:a16="http://schemas.microsoft.com/office/drawing/2014/main" id="{BF2DF362-BC86-44C1-A829-8F6669103432}"/>
              </a:ext>
            </a:extLst>
          </p:cNvPr>
          <p:cNvSpPr>
            <a:spLocks noGrp="1"/>
          </p:cNvSpPr>
          <p:nvPr>
            <p:ph type="body" orient="vert" idx="20" hasCustomPrompt="1"/>
          </p:nvPr>
        </p:nvSpPr>
        <p:spPr>
          <a:xfrm>
            <a:off x="3007918" y="4239198"/>
            <a:ext cx="1904400" cy="1310400"/>
          </a:xfrm>
          <a:noFill/>
          <a:ln>
            <a:solidFill>
              <a:srgbClr val="649EC9">
                <a:alpha val="25098"/>
              </a:srgbClr>
            </a:solidFill>
          </a:ln>
        </p:spPr>
        <p:txBody>
          <a:bodyPr vert="horz" lIns="0" tIns="0" rIns="0" bIns="0"/>
          <a:lstStyle>
            <a:lvl1pPr marL="0" indent="0">
              <a:buNone/>
              <a:defRPr sz="100">
                <a:solidFill>
                  <a:schemeClr val="bg1"/>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110" name="Tijdelijke aanduiding voor verticale tekst 2">
            <a:extLst>
              <a:ext uri="{FF2B5EF4-FFF2-40B4-BE49-F238E27FC236}">
                <a16:creationId xmlns:a16="http://schemas.microsoft.com/office/drawing/2014/main" id="{9E3E5C86-3261-43B7-A062-873068475FB2}"/>
              </a:ext>
            </a:extLst>
          </p:cNvPr>
          <p:cNvSpPr>
            <a:spLocks noGrp="1"/>
          </p:cNvSpPr>
          <p:nvPr>
            <p:ph type="body" orient="vert" idx="21" hasCustomPrompt="1"/>
          </p:nvPr>
        </p:nvSpPr>
        <p:spPr>
          <a:xfrm>
            <a:off x="5238592" y="4239198"/>
            <a:ext cx="1904400" cy="1310400"/>
          </a:xfrm>
          <a:noFill/>
          <a:ln>
            <a:solidFill>
              <a:srgbClr val="649EC9">
                <a:alpha val="25098"/>
              </a:srgbClr>
            </a:solidFill>
          </a:ln>
        </p:spPr>
        <p:txBody>
          <a:bodyPr vert="horz" lIns="0" tIns="0" rIns="0" bIns="0"/>
          <a:lstStyle>
            <a:lvl1pPr marL="0" indent="0">
              <a:buNone/>
              <a:defRPr sz="100">
                <a:solidFill>
                  <a:schemeClr val="bg1"/>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111" name="Tijdelijke aanduiding voor verticale tekst 2">
            <a:extLst>
              <a:ext uri="{FF2B5EF4-FFF2-40B4-BE49-F238E27FC236}">
                <a16:creationId xmlns:a16="http://schemas.microsoft.com/office/drawing/2014/main" id="{41E452AD-0E75-4DA7-8CD7-967C66DC88BE}"/>
              </a:ext>
            </a:extLst>
          </p:cNvPr>
          <p:cNvSpPr>
            <a:spLocks noGrp="1"/>
          </p:cNvSpPr>
          <p:nvPr>
            <p:ph type="body" orient="vert" idx="22" hasCustomPrompt="1"/>
          </p:nvPr>
        </p:nvSpPr>
        <p:spPr>
          <a:xfrm>
            <a:off x="7469266" y="4239198"/>
            <a:ext cx="1904400" cy="1310400"/>
          </a:xfrm>
          <a:noFill/>
          <a:ln>
            <a:solidFill>
              <a:srgbClr val="649EC9">
                <a:alpha val="25098"/>
              </a:srgbClr>
            </a:solidFill>
          </a:ln>
        </p:spPr>
        <p:txBody>
          <a:bodyPr vert="horz" lIns="0" tIns="0" rIns="0" bIns="0"/>
          <a:lstStyle>
            <a:lvl1pPr marL="0" indent="0">
              <a:buNone/>
              <a:defRPr sz="100">
                <a:solidFill>
                  <a:schemeClr val="bg1"/>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112" name="Tijdelijke aanduiding voor verticale tekst 2">
            <a:extLst>
              <a:ext uri="{FF2B5EF4-FFF2-40B4-BE49-F238E27FC236}">
                <a16:creationId xmlns:a16="http://schemas.microsoft.com/office/drawing/2014/main" id="{9993F58D-1819-4524-8E3B-17F2D1752223}"/>
              </a:ext>
            </a:extLst>
          </p:cNvPr>
          <p:cNvSpPr>
            <a:spLocks noGrp="1"/>
          </p:cNvSpPr>
          <p:nvPr>
            <p:ph type="body" orient="vert" idx="23" hasCustomPrompt="1"/>
          </p:nvPr>
        </p:nvSpPr>
        <p:spPr>
          <a:xfrm>
            <a:off x="9699940" y="4239198"/>
            <a:ext cx="1904400" cy="1310400"/>
          </a:xfrm>
          <a:noFill/>
          <a:ln>
            <a:solidFill>
              <a:srgbClr val="649EC9">
                <a:alpha val="25098"/>
              </a:srgbClr>
            </a:solidFill>
          </a:ln>
        </p:spPr>
        <p:txBody>
          <a:bodyPr vert="horz" lIns="0" tIns="0" rIns="0" bIns="0"/>
          <a:lstStyle>
            <a:lvl1pPr marL="0" indent="0">
              <a:buNone/>
              <a:defRPr sz="100">
                <a:solidFill>
                  <a:schemeClr val="bg1"/>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grpSp>
        <p:nvGrpSpPr>
          <p:cNvPr id="65" name="HAAK LIJN">
            <a:extLst>
              <a:ext uri="{FF2B5EF4-FFF2-40B4-BE49-F238E27FC236}">
                <a16:creationId xmlns:a16="http://schemas.microsoft.com/office/drawing/2014/main" id="{5BB03752-4229-43C3-B651-38448D67DF64}"/>
              </a:ext>
            </a:extLst>
          </p:cNvPr>
          <p:cNvGrpSpPr/>
          <p:nvPr userDrawn="1"/>
        </p:nvGrpSpPr>
        <p:grpSpPr>
          <a:xfrm>
            <a:off x="540812" y="0"/>
            <a:ext cx="76800" cy="6858000"/>
            <a:chOff x="578912" y="0"/>
            <a:chExt cx="76800" cy="6858000"/>
          </a:xfrm>
        </p:grpSpPr>
        <p:cxnSp>
          <p:nvCxnSpPr>
            <p:cNvPr id="66" name="LIJN">
              <a:extLst>
                <a:ext uri="{FF2B5EF4-FFF2-40B4-BE49-F238E27FC236}">
                  <a16:creationId xmlns:a16="http://schemas.microsoft.com/office/drawing/2014/main" id="{49A47FBE-D9DB-4556-A5F6-3785144577AF}"/>
                </a:ext>
              </a:extLst>
            </p:cNvPr>
            <p:cNvCxnSpPr>
              <a:cxnSpLocks/>
            </p:cNvCxnSpPr>
            <p:nvPr userDrawn="1"/>
          </p:nvCxnSpPr>
          <p:spPr>
            <a:xfrm>
              <a:off x="617312" y="900113"/>
              <a:ext cx="0" cy="5957887"/>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pic>
          <p:nvPicPr>
            <p:cNvPr id="67" name="Graphic 66">
              <a:extLst>
                <a:ext uri="{FF2B5EF4-FFF2-40B4-BE49-F238E27FC236}">
                  <a16:creationId xmlns:a16="http://schemas.microsoft.com/office/drawing/2014/main" id="{B6F45815-92C9-4B5A-86F8-B877A94A7FB8}"/>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78912" y="652464"/>
              <a:ext cx="76800" cy="201600"/>
            </a:xfrm>
            <a:prstGeom prst="rect">
              <a:avLst/>
            </a:prstGeom>
          </p:spPr>
        </p:pic>
        <p:cxnSp>
          <p:nvCxnSpPr>
            <p:cNvPr id="68" name="LIJN">
              <a:extLst>
                <a:ext uri="{FF2B5EF4-FFF2-40B4-BE49-F238E27FC236}">
                  <a16:creationId xmlns:a16="http://schemas.microsoft.com/office/drawing/2014/main" id="{4F0CD40B-838B-4E0F-A956-9659DC8D38BC}"/>
                </a:ext>
              </a:extLst>
            </p:cNvPr>
            <p:cNvCxnSpPr>
              <a:cxnSpLocks/>
            </p:cNvCxnSpPr>
            <p:nvPr userDrawn="1"/>
          </p:nvCxnSpPr>
          <p:spPr>
            <a:xfrm>
              <a:off x="617312" y="0"/>
              <a:ext cx="0" cy="595314"/>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grpSp>
      <p:sp>
        <p:nvSpPr>
          <p:cNvPr id="103" name="Tekstvak 102">
            <a:extLst>
              <a:ext uri="{FF2B5EF4-FFF2-40B4-BE49-F238E27FC236}">
                <a16:creationId xmlns:a16="http://schemas.microsoft.com/office/drawing/2014/main" id="{82DED694-965C-41F6-8334-D160E5CDFC49}"/>
              </a:ext>
            </a:extLst>
          </p:cNvPr>
          <p:cNvSpPr txBox="1"/>
          <p:nvPr userDrawn="1"/>
        </p:nvSpPr>
        <p:spPr>
          <a:xfrm>
            <a:off x="0" y="-256190"/>
            <a:ext cx="12192000" cy="161583"/>
          </a:xfrm>
          <a:prstGeom prst="rect">
            <a:avLst/>
          </a:prstGeom>
          <a:noFill/>
        </p:spPr>
        <p:txBody>
          <a:bodyPr wrap="square" lIns="0" tIns="0" rIns="0" bIns="0" rtlCol="0">
            <a:spAutoFit/>
          </a:bodyPr>
          <a:lstStyle/>
          <a:p>
            <a:pPr algn="l"/>
            <a:r>
              <a:rPr lang="en-GB" sz="1050" b="1" dirty="0">
                <a:solidFill>
                  <a:schemeClr val="tx2"/>
                </a:solidFill>
                <a:latin typeface="+mj-lt"/>
                <a:cs typeface="Calibri" panose="020F0502020204030204" pitchFamily="34" charset="0"/>
              </a:rPr>
              <a:t>TEMPLATE: </a:t>
            </a:r>
            <a:r>
              <a:rPr lang="en-GB" sz="1050" b="0" dirty="0">
                <a:solidFill>
                  <a:schemeClr val="tx2"/>
                </a:solidFill>
                <a:latin typeface="+mj-lt"/>
                <a:cs typeface="Calibri" panose="020F0502020204030204" pitchFamily="34" charset="0"/>
              </a:rPr>
              <a:t>REFERENCES / PARTNER</a:t>
            </a:r>
          </a:p>
        </p:txBody>
      </p:sp>
      <p:sp>
        <p:nvSpPr>
          <p:cNvPr id="181" name="Tijdelijke aanduiding voor verticale tekst 2">
            <a:extLst>
              <a:ext uri="{FF2B5EF4-FFF2-40B4-BE49-F238E27FC236}">
                <a16:creationId xmlns:a16="http://schemas.microsoft.com/office/drawing/2014/main" id="{C9047537-E9D6-4F40-B0E8-24851E46D123}"/>
              </a:ext>
            </a:extLst>
          </p:cNvPr>
          <p:cNvSpPr>
            <a:spLocks noGrp="1"/>
          </p:cNvSpPr>
          <p:nvPr>
            <p:ph type="body" orient="vert" idx="33" hasCustomPrompt="1"/>
          </p:nvPr>
        </p:nvSpPr>
        <p:spPr>
          <a:xfrm>
            <a:off x="10549612" y="6480355"/>
            <a:ext cx="1060019" cy="185413"/>
          </a:xfrm>
          <a:blipFill>
            <a:blip r:embed="rId6"/>
            <a:stretch>
              <a:fillRect/>
            </a:stretch>
          </a:blipFill>
        </p:spPr>
        <p:txBody>
          <a:bodyPr vert="horz" lIns="0" tIns="0" rIns="0" bIns="0"/>
          <a:lstStyle>
            <a:lvl1pPr marL="0" indent="0">
              <a:buNone/>
              <a:defRPr sz="1000" i="1">
                <a:solidFill>
                  <a:schemeClr val="bg2"/>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22" name="Tijdelijke aanduiding voor afbeelding 40"/>
          <p:cNvSpPr>
            <a:spLocks noGrp="1"/>
          </p:cNvSpPr>
          <p:nvPr userDrawn="1">
            <p:ph type="pic" sz="quarter" idx="14" hasCustomPrompt="1"/>
          </p:nvPr>
        </p:nvSpPr>
        <p:spPr>
          <a:xfrm>
            <a:off x="1057750" y="2920644"/>
            <a:ext cx="1343388" cy="629622"/>
          </a:xfrm>
          <a:ln>
            <a:noFill/>
          </a:ln>
        </p:spPr>
        <p:txBody>
          <a:bodyPr bIns="432000" anchor="ctr"/>
          <a:lstStyle>
            <a:lvl1pPr marL="0" indent="0" algn="ctr">
              <a:lnSpc>
                <a:spcPct val="75000"/>
              </a:lnSpc>
              <a:spcBef>
                <a:spcPts val="100"/>
              </a:spcBef>
              <a:spcAft>
                <a:spcPts val="100"/>
              </a:spcAft>
              <a:buNone/>
              <a:defRPr sz="700" i="1" baseline="0"/>
            </a:lvl1pPr>
          </a:lstStyle>
          <a:p>
            <a:r>
              <a:rPr lang="en-GB" dirty="0"/>
              <a:t>Click on the icon below</a:t>
            </a:r>
            <a:br>
              <a:rPr lang="en-GB" dirty="0"/>
            </a:br>
            <a:r>
              <a:rPr lang="en-GB" dirty="0"/>
              <a:t>to insert a logo.</a:t>
            </a:r>
          </a:p>
        </p:txBody>
      </p:sp>
      <p:sp>
        <p:nvSpPr>
          <p:cNvPr id="113" name="Tijdelijke aanduiding voor afbeelding 40">
            <a:extLst>
              <a:ext uri="{FF2B5EF4-FFF2-40B4-BE49-F238E27FC236}">
                <a16:creationId xmlns:a16="http://schemas.microsoft.com/office/drawing/2014/main" id="{DC0E2FE1-67A8-4896-AAD4-23189DD2CEC4}"/>
              </a:ext>
            </a:extLst>
          </p:cNvPr>
          <p:cNvSpPr>
            <a:spLocks noGrp="1"/>
          </p:cNvSpPr>
          <p:nvPr>
            <p:ph type="pic" sz="quarter" idx="24" hasCustomPrompt="1"/>
          </p:nvPr>
        </p:nvSpPr>
        <p:spPr>
          <a:xfrm>
            <a:off x="3288424" y="2920644"/>
            <a:ext cx="1343388" cy="629622"/>
          </a:xfrm>
          <a:ln>
            <a:noFill/>
          </a:ln>
        </p:spPr>
        <p:txBody>
          <a:bodyPr bIns="432000" anchor="ctr"/>
          <a:lstStyle>
            <a:lvl1pPr marL="0" indent="0" algn="ctr">
              <a:lnSpc>
                <a:spcPct val="75000"/>
              </a:lnSpc>
              <a:spcBef>
                <a:spcPts val="100"/>
              </a:spcBef>
              <a:spcAft>
                <a:spcPts val="100"/>
              </a:spcAft>
              <a:buNone/>
              <a:defRPr sz="700" i="1"/>
            </a:lvl1pPr>
          </a:lstStyle>
          <a:p>
            <a:r>
              <a:rPr lang="en-GB" dirty="0"/>
              <a:t>Click on the icon below</a:t>
            </a:r>
            <a:br>
              <a:rPr lang="en-GB" dirty="0"/>
            </a:br>
            <a:r>
              <a:rPr lang="en-GB" dirty="0"/>
              <a:t>to insert a logo.</a:t>
            </a:r>
          </a:p>
        </p:txBody>
      </p:sp>
      <p:sp>
        <p:nvSpPr>
          <p:cNvPr id="114" name="Tijdelijke aanduiding voor afbeelding 40">
            <a:extLst>
              <a:ext uri="{FF2B5EF4-FFF2-40B4-BE49-F238E27FC236}">
                <a16:creationId xmlns:a16="http://schemas.microsoft.com/office/drawing/2014/main" id="{E47D8EC2-0522-466E-84C1-3C645FA9D7A8}"/>
              </a:ext>
            </a:extLst>
          </p:cNvPr>
          <p:cNvSpPr>
            <a:spLocks noGrp="1"/>
          </p:cNvSpPr>
          <p:nvPr>
            <p:ph type="pic" sz="quarter" idx="25" hasCustomPrompt="1"/>
          </p:nvPr>
        </p:nvSpPr>
        <p:spPr>
          <a:xfrm>
            <a:off x="5519098" y="2920644"/>
            <a:ext cx="1343388" cy="629622"/>
          </a:xfrm>
          <a:ln>
            <a:noFill/>
          </a:ln>
        </p:spPr>
        <p:txBody>
          <a:bodyPr bIns="432000" anchor="ctr"/>
          <a:lstStyle>
            <a:lvl1pPr marL="0" indent="0" algn="ctr">
              <a:lnSpc>
                <a:spcPct val="75000"/>
              </a:lnSpc>
              <a:spcBef>
                <a:spcPts val="100"/>
              </a:spcBef>
              <a:spcAft>
                <a:spcPts val="100"/>
              </a:spcAft>
              <a:buNone/>
              <a:defRPr sz="700" i="1"/>
            </a:lvl1pPr>
          </a:lstStyle>
          <a:p>
            <a:r>
              <a:rPr lang="en-GB" dirty="0"/>
              <a:t>Click on the icon below</a:t>
            </a:r>
            <a:br>
              <a:rPr lang="en-GB" dirty="0"/>
            </a:br>
            <a:r>
              <a:rPr lang="en-GB" dirty="0"/>
              <a:t>to insert a logo.</a:t>
            </a:r>
          </a:p>
        </p:txBody>
      </p:sp>
      <p:sp>
        <p:nvSpPr>
          <p:cNvPr id="115" name="Tijdelijke aanduiding voor afbeelding 40">
            <a:extLst>
              <a:ext uri="{FF2B5EF4-FFF2-40B4-BE49-F238E27FC236}">
                <a16:creationId xmlns:a16="http://schemas.microsoft.com/office/drawing/2014/main" id="{49DD3396-184F-49E8-B98D-B34CD946E474}"/>
              </a:ext>
            </a:extLst>
          </p:cNvPr>
          <p:cNvSpPr>
            <a:spLocks noGrp="1"/>
          </p:cNvSpPr>
          <p:nvPr>
            <p:ph type="pic" sz="quarter" idx="26" hasCustomPrompt="1"/>
          </p:nvPr>
        </p:nvSpPr>
        <p:spPr>
          <a:xfrm>
            <a:off x="7749772" y="2920644"/>
            <a:ext cx="1343388" cy="629622"/>
          </a:xfrm>
          <a:ln>
            <a:noFill/>
          </a:ln>
        </p:spPr>
        <p:txBody>
          <a:bodyPr bIns="432000" anchor="ctr"/>
          <a:lstStyle>
            <a:lvl1pPr marL="0" indent="0" algn="ctr">
              <a:lnSpc>
                <a:spcPct val="75000"/>
              </a:lnSpc>
              <a:spcBef>
                <a:spcPts val="100"/>
              </a:spcBef>
              <a:spcAft>
                <a:spcPts val="100"/>
              </a:spcAft>
              <a:buNone/>
              <a:defRPr sz="700" i="1"/>
            </a:lvl1pPr>
          </a:lstStyle>
          <a:p>
            <a:r>
              <a:rPr lang="en-GB" dirty="0"/>
              <a:t>Click on the icon below</a:t>
            </a:r>
            <a:br>
              <a:rPr lang="en-GB" dirty="0"/>
            </a:br>
            <a:r>
              <a:rPr lang="en-GB" dirty="0"/>
              <a:t>to insert a logo.</a:t>
            </a:r>
          </a:p>
        </p:txBody>
      </p:sp>
      <p:sp>
        <p:nvSpPr>
          <p:cNvPr id="116" name="Tijdelijke aanduiding voor afbeelding 40">
            <a:extLst>
              <a:ext uri="{FF2B5EF4-FFF2-40B4-BE49-F238E27FC236}">
                <a16:creationId xmlns:a16="http://schemas.microsoft.com/office/drawing/2014/main" id="{169552EF-8046-4EA6-BFCC-CCED87C29DBE}"/>
              </a:ext>
            </a:extLst>
          </p:cNvPr>
          <p:cNvSpPr>
            <a:spLocks noGrp="1"/>
          </p:cNvSpPr>
          <p:nvPr>
            <p:ph type="pic" sz="quarter" idx="27" hasCustomPrompt="1"/>
          </p:nvPr>
        </p:nvSpPr>
        <p:spPr>
          <a:xfrm>
            <a:off x="9980446" y="2920644"/>
            <a:ext cx="1343388" cy="629622"/>
          </a:xfrm>
          <a:ln>
            <a:noFill/>
          </a:ln>
        </p:spPr>
        <p:txBody>
          <a:bodyPr bIns="432000" anchor="ctr"/>
          <a:lstStyle>
            <a:lvl1pPr marL="0" indent="0" algn="ctr">
              <a:lnSpc>
                <a:spcPct val="75000"/>
              </a:lnSpc>
              <a:spcBef>
                <a:spcPts val="100"/>
              </a:spcBef>
              <a:spcAft>
                <a:spcPts val="100"/>
              </a:spcAft>
              <a:buNone/>
              <a:defRPr sz="700" i="1"/>
            </a:lvl1pPr>
          </a:lstStyle>
          <a:p>
            <a:r>
              <a:rPr lang="en-GB" dirty="0"/>
              <a:t>Click on the icon below</a:t>
            </a:r>
            <a:br>
              <a:rPr lang="en-GB" dirty="0"/>
            </a:br>
            <a:r>
              <a:rPr lang="en-GB" dirty="0"/>
              <a:t>to insert a logo.</a:t>
            </a:r>
          </a:p>
        </p:txBody>
      </p:sp>
      <p:sp>
        <p:nvSpPr>
          <p:cNvPr id="117" name="Tijdelijke aanduiding voor afbeelding 40">
            <a:extLst>
              <a:ext uri="{FF2B5EF4-FFF2-40B4-BE49-F238E27FC236}">
                <a16:creationId xmlns:a16="http://schemas.microsoft.com/office/drawing/2014/main" id="{E0C40C85-8D56-43B5-B229-590322AB9B05}"/>
              </a:ext>
            </a:extLst>
          </p:cNvPr>
          <p:cNvSpPr>
            <a:spLocks noGrp="1"/>
          </p:cNvSpPr>
          <p:nvPr>
            <p:ph type="pic" sz="quarter" idx="28" hasCustomPrompt="1"/>
          </p:nvPr>
        </p:nvSpPr>
        <p:spPr>
          <a:xfrm>
            <a:off x="1057750" y="4579587"/>
            <a:ext cx="1343388" cy="629622"/>
          </a:xfrm>
          <a:ln>
            <a:noFill/>
          </a:ln>
        </p:spPr>
        <p:txBody>
          <a:bodyPr bIns="432000" anchor="ctr"/>
          <a:lstStyle>
            <a:lvl1pPr marL="0" indent="0" algn="ctr">
              <a:lnSpc>
                <a:spcPct val="75000"/>
              </a:lnSpc>
              <a:spcBef>
                <a:spcPts val="100"/>
              </a:spcBef>
              <a:spcAft>
                <a:spcPts val="100"/>
              </a:spcAft>
              <a:buNone/>
              <a:defRPr sz="700" i="1"/>
            </a:lvl1pPr>
          </a:lstStyle>
          <a:p>
            <a:r>
              <a:rPr lang="en-GB" dirty="0"/>
              <a:t>Click on the icon below</a:t>
            </a:r>
            <a:br>
              <a:rPr lang="en-GB" dirty="0"/>
            </a:br>
            <a:r>
              <a:rPr lang="en-GB" dirty="0"/>
              <a:t>to insert a logo.</a:t>
            </a:r>
          </a:p>
        </p:txBody>
      </p:sp>
      <p:sp>
        <p:nvSpPr>
          <p:cNvPr id="118" name="Tijdelijke aanduiding voor afbeelding 40">
            <a:extLst>
              <a:ext uri="{FF2B5EF4-FFF2-40B4-BE49-F238E27FC236}">
                <a16:creationId xmlns:a16="http://schemas.microsoft.com/office/drawing/2014/main" id="{296C5D1B-4354-448F-A9FA-2AAFEDCF744D}"/>
              </a:ext>
            </a:extLst>
          </p:cNvPr>
          <p:cNvSpPr>
            <a:spLocks noGrp="1"/>
          </p:cNvSpPr>
          <p:nvPr>
            <p:ph type="pic" sz="quarter" idx="29" hasCustomPrompt="1"/>
          </p:nvPr>
        </p:nvSpPr>
        <p:spPr>
          <a:xfrm>
            <a:off x="3288424" y="4579587"/>
            <a:ext cx="1343388" cy="629622"/>
          </a:xfrm>
          <a:ln>
            <a:noFill/>
          </a:ln>
        </p:spPr>
        <p:txBody>
          <a:bodyPr bIns="432000" anchor="ctr"/>
          <a:lstStyle>
            <a:lvl1pPr marL="0" indent="0" algn="ctr">
              <a:lnSpc>
                <a:spcPct val="75000"/>
              </a:lnSpc>
              <a:spcBef>
                <a:spcPts val="100"/>
              </a:spcBef>
              <a:spcAft>
                <a:spcPts val="100"/>
              </a:spcAft>
              <a:buNone/>
              <a:defRPr sz="700" i="1"/>
            </a:lvl1pPr>
          </a:lstStyle>
          <a:p>
            <a:r>
              <a:rPr lang="en-GB" dirty="0"/>
              <a:t>Click on the icon below</a:t>
            </a:r>
            <a:br>
              <a:rPr lang="en-GB" dirty="0"/>
            </a:br>
            <a:r>
              <a:rPr lang="en-GB" dirty="0"/>
              <a:t>to insert a logo.</a:t>
            </a:r>
          </a:p>
        </p:txBody>
      </p:sp>
      <p:sp>
        <p:nvSpPr>
          <p:cNvPr id="119" name="Tijdelijke aanduiding voor afbeelding 40">
            <a:extLst>
              <a:ext uri="{FF2B5EF4-FFF2-40B4-BE49-F238E27FC236}">
                <a16:creationId xmlns:a16="http://schemas.microsoft.com/office/drawing/2014/main" id="{89AAB85E-0605-45B6-89ED-B21671AEA727}"/>
              </a:ext>
            </a:extLst>
          </p:cNvPr>
          <p:cNvSpPr>
            <a:spLocks noGrp="1"/>
          </p:cNvSpPr>
          <p:nvPr>
            <p:ph type="pic" sz="quarter" idx="30" hasCustomPrompt="1"/>
          </p:nvPr>
        </p:nvSpPr>
        <p:spPr>
          <a:xfrm>
            <a:off x="5519098" y="4579587"/>
            <a:ext cx="1343388" cy="629622"/>
          </a:xfrm>
          <a:ln>
            <a:noFill/>
          </a:ln>
        </p:spPr>
        <p:txBody>
          <a:bodyPr bIns="432000" anchor="ctr"/>
          <a:lstStyle>
            <a:lvl1pPr marL="0" indent="0" algn="ctr">
              <a:lnSpc>
                <a:spcPct val="75000"/>
              </a:lnSpc>
              <a:spcBef>
                <a:spcPts val="100"/>
              </a:spcBef>
              <a:spcAft>
                <a:spcPts val="100"/>
              </a:spcAft>
              <a:buNone/>
              <a:defRPr sz="700" i="1"/>
            </a:lvl1pPr>
          </a:lstStyle>
          <a:p>
            <a:r>
              <a:rPr lang="en-GB" dirty="0"/>
              <a:t>Click on the icon below</a:t>
            </a:r>
            <a:br>
              <a:rPr lang="en-GB" dirty="0"/>
            </a:br>
            <a:r>
              <a:rPr lang="en-GB" dirty="0"/>
              <a:t>to insert a logo.</a:t>
            </a:r>
          </a:p>
        </p:txBody>
      </p:sp>
      <p:sp>
        <p:nvSpPr>
          <p:cNvPr id="120" name="Tijdelijke aanduiding voor afbeelding 40">
            <a:extLst>
              <a:ext uri="{FF2B5EF4-FFF2-40B4-BE49-F238E27FC236}">
                <a16:creationId xmlns:a16="http://schemas.microsoft.com/office/drawing/2014/main" id="{12C7B200-4535-4035-A3AC-7FB26B243553}"/>
              </a:ext>
            </a:extLst>
          </p:cNvPr>
          <p:cNvSpPr>
            <a:spLocks noGrp="1"/>
          </p:cNvSpPr>
          <p:nvPr>
            <p:ph type="pic" sz="quarter" idx="31" hasCustomPrompt="1"/>
          </p:nvPr>
        </p:nvSpPr>
        <p:spPr>
          <a:xfrm>
            <a:off x="7749772" y="4579587"/>
            <a:ext cx="1343388" cy="629622"/>
          </a:xfrm>
          <a:ln>
            <a:noFill/>
          </a:ln>
        </p:spPr>
        <p:txBody>
          <a:bodyPr bIns="432000" anchor="ctr"/>
          <a:lstStyle>
            <a:lvl1pPr marL="0" indent="0" algn="ctr">
              <a:lnSpc>
                <a:spcPct val="75000"/>
              </a:lnSpc>
              <a:spcBef>
                <a:spcPts val="100"/>
              </a:spcBef>
              <a:spcAft>
                <a:spcPts val="100"/>
              </a:spcAft>
              <a:buNone/>
              <a:defRPr sz="700" i="1"/>
            </a:lvl1pPr>
          </a:lstStyle>
          <a:p>
            <a:r>
              <a:rPr lang="en-GB" dirty="0"/>
              <a:t>Click on the icon below</a:t>
            </a:r>
            <a:br>
              <a:rPr lang="en-GB" dirty="0"/>
            </a:br>
            <a:r>
              <a:rPr lang="en-GB" dirty="0"/>
              <a:t>to insert a logo.</a:t>
            </a:r>
          </a:p>
          <a:p>
            <a:endParaRPr lang="en-GB" dirty="0"/>
          </a:p>
        </p:txBody>
      </p:sp>
      <p:sp>
        <p:nvSpPr>
          <p:cNvPr id="121" name="Tijdelijke aanduiding voor afbeelding 40">
            <a:extLst>
              <a:ext uri="{FF2B5EF4-FFF2-40B4-BE49-F238E27FC236}">
                <a16:creationId xmlns:a16="http://schemas.microsoft.com/office/drawing/2014/main" id="{93142C17-873E-4A17-89D0-A06014C1E48B}"/>
              </a:ext>
            </a:extLst>
          </p:cNvPr>
          <p:cNvSpPr>
            <a:spLocks noGrp="1"/>
          </p:cNvSpPr>
          <p:nvPr>
            <p:ph type="pic" sz="quarter" idx="32" hasCustomPrompt="1"/>
          </p:nvPr>
        </p:nvSpPr>
        <p:spPr>
          <a:xfrm>
            <a:off x="9980446" y="4579587"/>
            <a:ext cx="1343388" cy="629622"/>
          </a:xfrm>
          <a:ln>
            <a:noFill/>
          </a:ln>
        </p:spPr>
        <p:txBody>
          <a:bodyPr bIns="432000" anchor="ctr"/>
          <a:lstStyle>
            <a:lvl1pPr marL="0" indent="0" algn="ctr">
              <a:lnSpc>
                <a:spcPct val="75000"/>
              </a:lnSpc>
              <a:spcBef>
                <a:spcPts val="100"/>
              </a:spcBef>
              <a:spcAft>
                <a:spcPts val="100"/>
              </a:spcAft>
              <a:buNone/>
              <a:defRPr sz="700" i="1"/>
            </a:lvl1pPr>
          </a:lstStyle>
          <a:p>
            <a:r>
              <a:rPr lang="en-GB" dirty="0"/>
              <a:t>Click on the icon below</a:t>
            </a:r>
            <a:br>
              <a:rPr lang="en-GB" dirty="0"/>
            </a:br>
            <a:r>
              <a:rPr lang="en-GB" dirty="0"/>
              <a:t>to insert a logo.</a:t>
            </a:r>
          </a:p>
        </p:txBody>
      </p:sp>
      <p:sp>
        <p:nvSpPr>
          <p:cNvPr id="3" name="Dianummer">
            <a:extLst>
              <a:ext uri="{FF2B5EF4-FFF2-40B4-BE49-F238E27FC236}">
                <a16:creationId xmlns:a16="http://schemas.microsoft.com/office/drawing/2014/main" id="{408CC563-ED69-4242-A700-66F529F00277}"/>
              </a:ext>
            </a:extLst>
          </p:cNvPr>
          <p:cNvSpPr>
            <a:spLocks noGrp="1"/>
          </p:cNvSpPr>
          <p:nvPr>
            <p:ph type="sldNum" sz="quarter" idx="35"/>
          </p:nvPr>
        </p:nvSpPr>
        <p:spPr/>
        <p:txBody>
          <a:bodyPr/>
          <a:lstStyle/>
          <a:p>
            <a:fld id="{5EC93C5F-DB18-4797-88B9-B8B0D60519FD}" type="slidenum">
              <a:rPr lang="en-GB" smtClean="0"/>
              <a:pPr/>
              <a:t>‹#›</a:t>
            </a:fld>
            <a:endParaRPr lang="en-GB" dirty="0"/>
          </a:p>
        </p:txBody>
      </p:sp>
      <p:sp>
        <p:nvSpPr>
          <p:cNvPr id="4" name="Datum" hidden="1">
            <a:extLst>
              <a:ext uri="{FF2B5EF4-FFF2-40B4-BE49-F238E27FC236}">
                <a16:creationId xmlns:a16="http://schemas.microsoft.com/office/drawing/2014/main" id="{D3F04256-5640-4A2F-9DE2-CA50AA5C4E19}"/>
              </a:ext>
            </a:extLst>
          </p:cNvPr>
          <p:cNvSpPr>
            <a:spLocks noGrp="1"/>
          </p:cNvSpPr>
          <p:nvPr>
            <p:ph type="dt" sz="half" idx="36"/>
          </p:nvPr>
        </p:nvSpPr>
        <p:spPr/>
        <p:txBody>
          <a:bodyPr/>
          <a:lstStyle/>
          <a:p>
            <a:r>
              <a:rPr lang="en-GB" dirty="0"/>
              <a:t>Date</a:t>
            </a:r>
          </a:p>
        </p:txBody>
      </p:sp>
      <p:sp>
        <p:nvSpPr>
          <p:cNvPr id="2" name="Voettekst">
            <a:extLst>
              <a:ext uri="{FF2B5EF4-FFF2-40B4-BE49-F238E27FC236}">
                <a16:creationId xmlns:a16="http://schemas.microsoft.com/office/drawing/2014/main" id="{39C59A2A-E932-4F20-ADBB-B7C76E26CBDC}"/>
              </a:ext>
            </a:extLst>
          </p:cNvPr>
          <p:cNvSpPr>
            <a:spLocks noGrp="1"/>
          </p:cNvSpPr>
          <p:nvPr>
            <p:ph type="ftr" sz="quarter" idx="34"/>
          </p:nvPr>
        </p:nvSpPr>
        <p:spPr/>
        <p:txBody>
          <a:bodyPr/>
          <a:lstStyle/>
          <a:p>
            <a:r>
              <a:rPr lang="en-GB" dirty="0"/>
              <a:t>26 October 2021 | ALIM Guide for asset information Managers</a:t>
            </a:r>
          </a:p>
        </p:txBody>
      </p:sp>
      <p:sp>
        <p:nvSpPr>
          <p:cNvPr id="64" name="Ondertitel">
            <a:extLst>
              <a:ext uri="{FF2B5EF4-FFF2-40B4-BE49-F238E27FC236}">
                <a16:creationId xmlns:a16="http://schemas.microsoft.com/office/drawing/2014/main" id="{9E282118-5AF8-446A-9FD3-768DDD6BCEAE}"/>
              </a:ext>
            </a:extLst>
          </p:cNvPr>
          <p:cNvSpPr>
            <a:spLocks noGrp="1"/>
          </p:cNvSpPr>
          <p:nvPr>
            <p:ph type="subTitle" idx="10" hasCustomPrompt="1"/>
          </p:nvPr>
        </p:nvSpPr>
        <p:spPr>
          <a:xfrm>
            <a:off x="777244" y="924516"/>
            <a:ext cx="10827096" cy="349200"/>
          </a:xfrm>
        </p:spPr>
        <p:txBody>
          <a:bodyPr/>
          <a:lstStyle>
            <a:lvl1pPr marL="0" indent="0" algn="l">
              <a:buNone/>
              <a:defRPr sz="300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cap="all" baseline="0" dirty="0"/>
              <a:t>Second light subtitle</a:t>
            </a:r>
            <a:endParaRPr lang="en-GB" dirty="0"/>
          </a:p>
        </p:txBody>
      </p:sp>
      <p:sp>
        <p:nvSpPr>
          <p:cNvPr id="5" name="Titel">
            <a:extLst>
              <a:ext uri="{FF2B5EF4-FFF2-40B4-BE49-F238E27FC236}">
                <a16:creationId xmlns:a16="http://schemas.microsoft.com/office/drawing/2014/main" id="{FF216664-7142-48FA-801A-A233888EAFDD}"/>
              </a:ext>
            </a:extLst>
          </p:cNvPr>
          <p:cNvSpPr>
            <a:spLocks noGrp="1"/>
          </p:cNvSpPr>
          <p:nvPr>
            <p:ph type="title" hasCustomPrompt="1"/>
          </p:nvPr>
        </p:nvSpPr>
        <p:spPr/>
        <p:txBody>
          <a:bodyPr/>
          <a:lstStyle/>
          <a:p>
            <a:r>
              <a:rPr lang="en-GB" dirty="0"/>
              <a:t>First bold title</a:t>
            </a:r>
          </a:p>
        </p:txBody>
      </p:sp>
    </p:spTree>
    <p:extLst>
      <p:ext uri="{BB962C8B-B14F-4D97-AF65-F5344CB8AC3E}">
        <p14:creationId xmlns:p14="http://schemas.microsoft.com/office/powerpoint/2010/main" val="399152358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01"/>
                                        </p:tgtEl>
                                        <p:attrNameLst>
                                          <p:attrName>style.visibility</p:attrName>
                                        </p:attrNameLst>
                                      </p:cBhvr>
                                      <p:to>
                                        <p:strVal val="visible"/>
                                      </p:to>
                                    </p:set>
                                    <p:anim calcmode="lin" valueType="num">
                                      <p:cBhvr additive="base">
                                        <p:cTn id="7" dur="1000" fill="hold"/>
                                        <p:tgtEl>
                                          <p:spTgt spid="101"/>
                                        </p:tgtEl>
                                        <p:attrNameLst>
                                          <p:attrName>ppt_x</p:attrName>
                                        </p:attrNameLst>
                                      </p:cBhvr>
                                      <p:tavLst>
                                        <p:tav tm="0">
                                          <p:val>
                                            <p:strVal val="#ppt_x"/>
                                          </p:val>
                                        </p:tav>
                                        <p:tav tm="100000">
                                          <p:val>
                                            <p:strVal val="#ppt_x"/>
                                          </p:val>
                                        </p:tav>
                                      </p:tavLst>
                                    </p:anim>
                                    <p:anim calcmode="lin" valueType="num">
                                      <p:cBhvr additive="base">
                                        <p:cTn id="8" dur="1000" fill="hold"/>
                                        <p:tgtEl>
                                          <p:spTgt spid="101"/>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100"/>
                                  </p:stCondLst>
                                  <p:childTnLst>
                                    <p:set>
                                      <p:cBhvr>
                                        <p:cTn id="10" dur="1" fill="hold">
                                          <p:stCondLst>
                                            <p:cond delay="0"/>
                                          </p:stCondLst>
                                        </p:cTn>
                                        <p:tgtEl>
                                          <p:spTgt spid="104"/>
                                        </p:tgtEl>
                                        <p:attrNameLst>
                                          <p:attrName>style.visibility</p:attrName>
                                        </p:attrNameLst>
                                      </p:cBhvr>
                                      <p:to>
                                        <p:strVal val="visible"/>
                                      </p:to>
                                    </p:set>
                                    <p:anim calcmode="lin" valueType="num">
                                      <p:cBhvr additive="base">
                                        <p:cTn id="11" dur="1000" fill="hold"/>
                                        <p:tgtEl>
                                          <p:spTgt spid="104"/>
                                        </p:tgtEl>
                                        <p:attrNameLst>
                                          <p:attrName>ppt_x</p:attrName>
                                        </p:attrNameLst>
                                      </p:cBhvr>
                                      <p:tavLst>
                                        <p:tav tm="0">
                                          <p:val>
                                            <p:strVal val="#ppt_x"/>
                                          </p:val>
                                        </p:tav>
                                        <p:tav tm="100000">
                                          <p:val>
                                            <p:strVal val="#ppt_x"/>
                                          </p:val>
                                        </p:tav>
                                      </p:tavLst>
                                    </p:anim>
                                    <p:anim calcmode="lin" valueType="num">
                                      <p:cBhvr additive="base">
                                        <p:cTn id="12" dur="1000" fill="hold"/>
                                        <p:tgtEl>
                                          <p:spTgt spid="104"/>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200"/>
                                  </p:stCondLst>
                                  <p:childTnLst>
                                    <p:set>
                                      <p:cBhvr>
                                        <p:cTn id="14" dur="1" fill="hold">
                                          <p:stCondLst>
                                            <p:cond delay="0"/>
                                          </p:stCondLst>
                                        </p:cTn>
                                        <p:tgtEl>
                                          <p:spTgt spid="105"/>
                                        </p:tgtEl>
                                        <p:attrNameLst>
                                          <p:attrName>style.visibility</p:attrName>
                                        </p:attrNameLst>
                                      </p:cBhvr>
                                      <p:to>
                                        <p:strVal val="visible"/>
                                      </p:to>
                                    </p:set>
                                    <p:anim calcmode="lin" valueType="num">
                                      <p:cBhvr additive="base">
                                        <p:cTn id="15" dur="1000" fill="hold"/>
                                        <p:tgtEl>
                                          <p:spTgt spid="105"/>
                                        </p:tgtEl>
                                        <p:attrNameLst>
                                          <p:attrName>ppt_x</p:attrName>
                                        </p:attrNameLst>
                                      </p:cBhvr>
                                      <p:tavLst>
                                        <p:tav tm="0">
                                          <p:val>
                                            <p:strVal val="#ppt_x"/>
                                          </p:val>
                                        </p:tav>
                                        <p:tav tm="100000">
                                          <p:val>
                                            <p:strVal val="#ppt_x"/>
                                          </p:val>
                                        </p:tav>
                                      </p:tavLst>
                                    </p:anim>
                                    <p:anim calcmode="lin" valueType="num">
                                      <p:cBhvr additive="base">
                                        <p:cTn id="16" dur="1000" fill="hold"/>
                                        <p:tgtEl>
                                          <p:spTgt spid="105"/>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300"/>
                                  </p:stCondLst>
                                  <p:childTnLst>
                                    <p:set>
                                      <p:cBhvr>
                                        <p:cTn id="18" dur="1" fill="hold">
                                          <p:stCondLst>
                                            <p:cond delay="0"/>
                                          </p:stCondLst>
                                        </p:cTn>
                                        <p:tgtEl>
                                          <p:spTgt spid="106"/>
                                        </p:tgtEl>
                                        <p:attrNameLst>
                                          <p:attrName>style.visibility</p:attrName>
                                        </p:attrNameLst>
                                      </p:cBhvr>
                                      <p:to>
                                        <p:strVal val="visible"/>
                                      </p:to>
                                    </p:set>
                                    <p:anim calcmode="lin" valueType="num">
                                      <p:cBhvr additive="base">
                                        <p:cTn id="19" dur="1000" fill="hold"/>
                                        <p:tgtEl>
                                          <p:spTgt spid="106"/>
                                        </p:tgtEl>
                                        <p:attrNameLst>
                                          <p:attrName>ppt_x</p:attrName>
                                        </p:attrNameLst>
                                      </p:cBhvr>
                                      <p:tavLst>
                                        <p:tav tm="0">
                                          <p:val>
                                            <p:strVal val="#ppt_x"/>
                                          </p:val>
                                        </p:tav>
                                        <p:tav tm="100000">
                                          <p:val>
                                            <p:strVal val="#ppt_x"/>
                                          </p:val>
                                        </p:tav>
                                      </p:tavLst>
                                    </p:anim>
                                    <p:anim calcmode="lin" valueType="num">
                                      <p:cBhvr additive="base">
                                        <p:cTn id="20" dur="1000" fill="hold"/>
                                        <p:tgtEl>
                                          <p:spTgt spid="106"/>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400"/>
                                  </p:stCondLst>
                                  <p:childTnLst>
                                    <p:set>
                                      <p:cBhvr>
                                        <p:cTn id="22" dur="1" fill="hold">
                                          <p:stCondLst>
                                            <p:cond delay="0"/>
                                          </p:stCondLst>
                                        </p:cTn>
                                        <p:tgtEl>
                                          <p:spTgt spid="107"/>
                                        </p:tgtEl>
                                        <p:attrNameLst>
                                          <p:attrName>style.visibility</p:attrName>
                                        </p:attrNameLst>
                                      </p:cBhvr>
                                      <p:to>
                                        <p:strVal val="visible"/>
                                      </p:to>
                                    </p:set>
                                    <p:anim calcmode="lin" valueType="num">
                                      <p:cBhvr additive="base">
                                        <p:cTn id="23" dur="1000" fill="hold"/>
                                        <p:tgtEl>
                                          <p:spTgt spid="107"/>
                                        </p:tgtEl>
                                        <p:attrNameLst>
                                          <p:attrName>ppt_x</p:attrName>
                                        </p:attrNameLst>
                                      </p:cBhvr>
                                      <p:tavLst>
                                        <p:tav tm="0">
                                          <p:val>
                                            <p:strVal val="#ppt_x"/>
                                          </p:val>
                                        </p:tav>
                                        <p:tav tm="100000">
                                          <p:val>
                                            <p:strVal val="#ppt_x"/>
                                          </p:val>
                                        </p:tav>
                                      </p:tavLst>
                                    </p:anim>
                                    <p:anim calcmode="lin" valueType="num">
                                      <p:cBhvr additive="base">
                                        <p:cTn id="24" dur="1000" fill="hold"/>
                                        <p:tgtEl>
                                          <p:spTgt spid="107"/>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500"/>
                                  </p:stCondLst>
                                  <p:childTnLst>
                                    <p:set>
                                      <p:cBhvr>
                                        <p:cTn id="26" dur="1" fill="hold">
                                          <p:stCondLst>
                                            <p:cond delay="0"/>
                                          </p:stCondLst>
                                        </p:cTn>
                                        <p:tgtEl>
                                          <p:spTgt spid="108"/>
                                        </p:tgtEl>
                                        <p:attrNameLst>
                                          <p:attrName>style.visibility</p:attrName>
                                        </p:attrNameLst>
                                      </p:cBhvr>
                                      <p:to>
                                        <p:strVal val="visible"/>
                                      </p:to>
                                    </p:set>
                                    <p:anim calcmode="lin" valueType="num">
                                      <p:cBhvr additive="base">
                                        <p:cTn id="27" dur="1000" fill="hold"/>
                                        <p:tgtEl>
                                          <p:spTgt spid="108"/>
                                        </p:tgtEl>
                                        <p:attrNameLst>
                                          <p:attrName>ppt_x</p:attrName>
                                        </p:attrNameLst>
                                      </p:cBhvr>
                                      <p:tavLst>
                                        <p:tav tm="0">
                                          <p:val>
                                            <p:strVal val="#ppt_x"/>
                                          </p:val>
                                        </p:tav>
                                        <p:tav tm="100000">
                                          <p:val>
                                            <p:strVal val="#ppt_x"/>
                                          </p:val>
                                        </p:tav>
                                      </p:tavLst>
                                    </p:anim>
                                    <p:anim calcmode="lin" valueType="num">
                                      <p:cBhvr additive="base">
                                        <p:cTn id="28" dur="1000" fill="hold"/>
                                        <p:tgtEl>
                                          <p:spTgt spid="108"/>
                                        </p:tgtEl>
                                        <p:attrNameLst>
                                          <p:attrName>ppt_y</p:attrName>
                                        </p:attrNameLst>
                                      </p:cBhvr>
                                      <p:tavLst>
                                        <p:tav tm="0">
                                          <p:val>
                                            <p:strVal val="1+#ppt_h/2"/>
                                          </p:val>
                                        </p:tav>
                                        <p:tav tm="100000">
                                          <p:val>
                                            <p:strVal val="#ppt_y"/>
                                          </p:val>
                                        </p:tav>
                                      </p:tavLst>
                                    </p:anim>
                                  </p:childTnLst>
                                </p:cTn>
                              </p:par>
                              <p:par>
                                <p:cTn id="29" presetID="2" presetClass="entr" presetSubtype="4" decel="100000" fill="hold" grpId="0" nodeType="withEffect">
                                  <p:stCondLst>
                                    <p:cond delay="600"/>
                                  </p:stCondLst>
                                  <p:childTnLst>
                                    <p:set>
                                      <p:cBhvr>
                                        <p:cTn id="30" dur="1" fill="hold">
                                          <p:stCondLst>
                                            <p:cond delay="0"/>
                                          </p:stCondLst>
                                        </p:cTn>
                                        <p:tgtEl>
                                          <p:spTgt spid="109"/>
                                        </p:tgtEl>
                                        <p:attrNameLst>
                                          <p:attrName>style.visibility</p:attrName>
                                        </p:attrNameLst>
                                      </p:cBhvr>
                                      <p:to>
                                        <p:strVal val="visible"/>
                                      </p:to>
                                    </p:set>
                                    <p:anim calcmode="lin" valueType="num">
                                      <p:cBhvr additive="base">
                                        <p:cTn id="31" dur="1000" fill="hold"/>
                                        <p:tgtEl>
                                          <p:spTgt spid="109"/>
                                        </p:tgtEl>
                                        <p:attrNameLst>
                                          <p:attrName>ppt_x</p:attrName>
                                        </p:attrNameLst>
                                      </p:cBhvr>
                                      <p:tavLst>
                                        <p:tav tm="0">
                                          <p:val>
                                            <p:strVal val="#ppt_x"/>
                                          </p:val>
                                        </p:tav>
                                        <p:tav tm="100000">
                                          <p:val>
                                            <p:strVal val="#ppt_x"/>
                                          </p:val>
                                        </p:tav>
                                      </p:tavLst>
                                    </p:anim>
                                    <p:anim calcmode="lin" valueType="num">
                                      <p:cBhvr additive="base">
                                        <p:cTn id="32" dur="1000" fill="hold"/>
                                        <p:tgtEl>
                                          <p:spTgt spid="109"/>
                                        </p:tgtEl>
                                        <p:attrNameLst>
                                          <p:attrName>ppt_y</p:attrName>
                                        </p:attrNameLst>
                                      </p:cBhvr>
                                      <p:tavLst>
                                        <p:tav tm="0">
                                          <p:val>
                                            <p:strVal val="1+#ppt_h/2"/>
                                          </p:val>
                                        </p:tav>
                                        <p:tav tm="100000">
                                          <p:val>
                                            <p:strVal val="#ppt_y"/>
                                          </p:val>
                                        </p:tav>
                                      </p:tavLst>
                                    </p:anim>
                                  </p:childTnLst>
                                </p:cTn>
                              </p:par>
                              <p:par>
                                <p:cTn id="33" presetID="2" presetClass="entr" presetSubtype="4" decel="100000" fill="hold" grpId="0" nodeType="withEffect">
                                  <p:stCondLst>
                                    <p:cond delay="700"/>
                                  </p:stCondLst>
                                  <p:childTnLst>
                                    <p:set>
                                      <p:cBhvr>
                                        <p:cTn id="34" dur="1" fill="hold">
                                          <p:stCondLst>
                                            <p:cond delay="0"/>
                                          </p:stCondLst>
                                        </p:cTn>
                                        <p:tgtEl>
                                          <p:spTgt spid="110"/>
                                        </p:tgtEl>
                                        <p:attrNameLst>
                                          <p:attrName>style.visibility</p:attrName>
                                        </p:attrNameLst>
                                      </p:cBhvr>
                                      <p:to>
                                        <p:strVal val="visible"/>
                                      </p:to>
                                    </p:set>
                                    <p:anim calcmode="lin" valueType="num">
                                      <p:cBhvr additive="base">
                                        <p:cTn id="35" dur="1000" fill="hold"/>
                                        <p:tgtEl>
                                          <p:spTgt spid="110"/>
                                        </p:tgtEl>
                                        <p:attrNameLst>
                                          <p:attrName>ppt_x</p:attrName>
                                        </p:attrNameLst>
                                      </p:cBhvr>
                                      <p:tavLst>
                                        <p:tav tm="0">
                                          <p:val>
                                            <p:strVal val="#ppt_x"/>
                                          </p:val>
                                        </p:tav>
                                        <p:tav tm="100000">
                                          <p:val>
                                            <p:strVal val="#ppt_x"/>
                                          </p:val>
                                        </p:tav>
                                      </p:tavLst>
                                    </p:anim>
                                    <p:anim calcmode="lin" valueType="num">
                                      <p:cBhvr additive="base">
                                        <p:cTn id="36" dur="1000" fill="hold"/>
                                        <p:tgtEl>
                                          <p:spTgt spid="110"/>
                                        </p:tgtEl>
                                        <p:attrNameLst>
                                          <p:attrName>ppt_y</p:attrName>
                                        </p:attrNameLst>
                                      </p:cBhvr>
                                      <p:tavLst>
                                        <p:tav tm="0">
                                          <p:val>
                                            <p:strVal val="1+#ppt_h/2"/>
                                          </p:val>
                                        </p:tav>
                                        <p:tav tm="100000">
                                          <p:val>
                                            <p:strVal val="#ppt_y"/>
                                          </p:val>
                                        </p:tav>
                                      </p:tavLst>
                                    </p:anim>
                                  </p:childTnLst>
                                </p:cTn>
                              </p:par>
                              <p:par>
                                <p:cTn id="37" presetID="2" presetClass="entr" presetSubtype="4" decel="100000" fill="hold" grpId="0" nodeType="withEffect">
                                  <p:stCondLst>
                                    <p:cond delay="800"/>
                                  </p:stCondLst>
                                  <p:childTnLst>
                                    <p:set>
                                      <p:cBhvr>
                                        <p:cTn id="38" dur="1" fill="hold">
                                          <p:stCondLst>
                                            <p:cond delay="0"/>
                                          </p:stCondLst>
                                        </p:cTn>
                                        <p:tgtEl>
                                          <p:spTgt spid="111"/>
                                        </p:tgtEl>
                                        <p:attrNameLst>
                                          <p:attrName>style.visibility</p:attrName>
                                        </p:attrNameLst>
                                      </p:cBhvr>
                                      <p:to>
                                        <p:strVal val="visible"/>
                                      </p:to>
                                    </p:set>
                                    <p:anim calcmode="lin" valueType="num">
                                      <p:cBhvr additive="base">
                                        <p:cTn id="39" dur="1000" fill="hold"/>
                                        <p:tgtEl>
                                          <p:spTgt spid="111"/>
                                        </p:tgtEl>
                                        <p:attrNameLst>
                                          <p:attrName>ppt_x</p:attrName>
                                        </p:attrNameLst>
                                      </p:cBhvr>
                                      <p:tavLst>
                                        <p:tav tm="0">
                                          <p:val>
                                            <p:strVal val="#ppt_x"/>
                                          </p:val>
                                        </p:tav>
                                        <p:tav tm="100000">
                                          <p:val>
                                            <p:strVal val="#ppt_x"/>
                                          </p:val>
                                        </p:tav>
                                      </p:tavLst>
                                    </p:anim>
                                    <p:anim calcmode="lin" valueType="num">
                                      <p:cBhvr additive="base">
                                        <p:cTn id="40" dur="1000" fill="hold"/>
                                        <p:tgtEl>
                                          <p:spTgt spid="111"/>
                                        </p:tgtEl>
                                        <p:attrNameLst>
                                          <p:attrName>ppt_y</p:attrName>
                                        </p:attrNameLst>
                                      </p:cBhvr>
                                      <p:tavLst>
                                        <p:tav tm="0">
                                          <p:val>
                                            <p:strVal val="1+#ppt_h/2"/>
                                          </p:val>
                                        </p:tav>
                                        <p:tav tm="100000">
                                          <p:val>
                                            <p:strVal val="#ppt_y"/>
                                          </p:val>
                                        </p:tav>
                                      </p:tavLst>
                                    </p:anim>
                                  </p:childTnLst>
                                </p:cTn>
                              </p:par>
                              <p:par>
                                <p:cTn id="41" presetID="2" presetClass="entr" presetSubtype="4" decel="100000" fill="hold" grpId="0" nodeType="withEffect">
                                  <p:stCondLst>
                                    <p:cond delay="900"/>
                                  </p:stCondLst>
                                  <p:childTnLst>
                                    <p:set>
                                      <p:cBhvr>
                                        <p:cTn id="42" dur="1" fill="hold">
                                          <p:stCondLst>
                                            <p:cond delay="0"/>
                                          </p:stCondLst>
                                        </p:cTn>
                                        <p:tgtEl>
                                          <p:spTgt spid="112"/>
                                        </p:tgtEl>
                                        <p:attrNameLst>
                                          <p:attrName>style.visibility</p:attrName>
                                        </p:attrNameLst>
                                      </p:cBhvr>
                                      <p:to>
                                        <p:strVal val="visible"/>
                                      </p:to>
                                    </p:set>
                                    <p:anim calcmode="lin" valueType="num">
                                      <p:cBhvr additive="base">
                                        <p:cTn id="43" dur="1000" fill="hold"/>
                                        <p:tgtEl>
                                          <p:spTgt spid="112"/>
                                        </p:tgtEl>
                                        <p:attrNameLst>
                                          <p:attrName>ppt_x</p:attrName>
                                        </p:attrNameLst>
                                      </p:cBhvr>
                                      <p:tavLst>
                                        <p:tav tm="0">
                                          <p:val>
                                            <p:strVal val="#ppt_x"/>
                                          </p:val>
                                        </p:tav>
                                        <p:tav tm="100000">
                                          <p:val>
                                            <p:strVal val="#ppt_x"/>
                                          </p:val>
                                        </p:tav>
                                      </p:tavLst>
                                    </p:anim>
                                    <p:anim calcmode="lin" valueType="num">
                                      <p:cBhvr additive="base">
                                        <p:cTn id="44" dur="1000" fill="hold"/>
                                        <p:tgtEl>
                                          <p:spTgt spid="112"/>
                                        </p:tgtEl>
                                        <p:attrNameLst>
                                          <p:attrName>ppt_y</p:attrName>
                                        </p:attrNameLst>
                                      </p:cBhvr>
                                      <p:tavLst>
                                        <p:tav tm="0">
                                          <p:val>
                                            <p:strVal val="1+#ppt_h/2"/>
                                          </p:val>
                                        </p:tav>
                                        <p:tav tm="100000">
                                          <p:val>
                                            <p:strVal val="#ppt_y"/>
                                          </p:val>
                                        </p:tav>
                                      </p:tavLst>
                                    </p:anim>
                                  </p:childTnLst>
                                </p:cTn>
                              </p:par>
                              <p:par>
                                <p:cTn id="45" presetID="10" presetClass="entr" presetSubtype="0" fill="hold" grpId="0" nodeType="withEffect">
                                  <p:stCondLst>
                                    <p:cond delay="1000"/>
                                  </p:stCondLst>
                                  <p:childTnLst>
                                    <p:set>
                                      <p:cBhvr>
                                        <p:cTn id="46" dur="1" fill="hold">
                                          <p:stCondLst>
                                            <p:cond delay="0"/>
                                          </p:stCondLst>
                                        </p:cTn>
                                        <p:tgtEl>
                                          <p:spTgt spid="22"/>
                                        </p:tgtEl>
                                        <p:attrNameLst>
                                          <p:attrName>style.visibility</p:attrName>
                                        </p:attrNameLst>
                                      </p:cBhvr>
                                      <p:to>
                                        <p:strVal val="visible"/>
                                      </p:to>
                                    </p:set>
                                    <p:animEffect transition="in" filter="fade">
                                      <p:cBhvr>
                                        <p:cTn id="47" dur="500"/>
                                        <p:tgtEl>
                                          <p:spTgt spid="22"/>
                                        </p:tgtEl>
                                      </p:cBhvr>
                                    </p:animEffect>
                                  </p:childTnLst>
                                </p:cTn>
                              </p:par>
                              <p:par>
                                <p:cTn id="48" presetID="10" presetClass="entr" presetSubtype="0" fill="hold" grpId="0" nodeType="withEffect">
                                  <p:stCondLst>
                                    <p:cond delay="1100"/>
                                  </p:stCondLst>
                                  <p:childTnLst>
                                    <p:set>
                                      <p:cBhvr>
                                        <p:cTn id="49" dur="1" fill="hold">
                                          <p:stCondLst>
                                            <p:cond delay="0"/>
                                          </p:stCondLst>
                                        </p:cTn>
                                        <p:tgtEl>
                                          <p:spTgt spid="113"/>
                                        </p:tgtEl>
                                        <p:attrNameLst>
                                          <p:attrName>style.visibility</p:attrName>
                                        </p:attrNameLst>
                                      </p:cBhvr>
                                      <p:to>
                                        <p:strVal val="visible"/>
                                      </p:to>
                                    </p:set>
                                    <p:animEffect transition="in" filter="fade">
                                      <p:cBhvr>
                                        <p:cTn id="50" dur="500"/>
                                        <p:tgtEl>
                                          <p:spTgt spid="113"/>
                                        </p:tgtEl>
                                      </p:cBhvr>
                                    </p:animEffect>
                                  </p:childTnLst>
                                </p:cTn>
                              </p:par>
                              <p:par>
                                <p:cTn id="51" presetID="10" presetClass="entr" presetSubtype="0" fill="hold" grpId="0" nodeType="withEffect">
                                  <p:stCondLst>
                                    <p:cond delay="1200"/>
                                  </p:stCondLst>
                                  <p:childTnLst>
                                    <p:set>
                                      <p:cBhvr>
                                        <p:cTn id="52" dur="1" fill="hold">
                                          <p:stCondLst>
                                            <p:cond delay="0"/>
                                          </p:stCondLst>
                                        </p:cTn>
                                        <p:tgtEl>
                                          <p:spTgt spid="114"/>
                                        </p:tgtEl>
                                        <p:attrNameLst>
                                          <p:attrName>style.visibility</p:attrName>
                                        </p:attrNameLst>
                                      </p:cBhvr>
                                      <p:to>
                                        <p:strVal val="visible"/>
                                      </p:to>
                                    </p:set>
                                    <p:animEffect transition="in" filter="fade">
                                      <p:cBhvr>
                                        <p:cTn id="53" dur="500"/>
                                        <p:tgtEl>
                                          <p:spTgt spid="114"/>
                                        </p:tgtEl>
                                      </p:cBhvr>
                                    </p:animEffect>
                                  </p:childTnLst>
                                </p:cTn>
                              </p:par>
                              <p:par>
                                <p:cTn id="54" presetID="10" presetClass="entr" presetSubtype="0" fill="hold" grpId="0" nodeType="withEffect">
                                  <p:stCondLst>
                                    <p:cond delay="1300"/>
                                  </p:stCondLst>
                                  <p:childTnLst>
                                    <p:set>
                                      <p:cBhvr>
                                        <p:cTn id="55" dur="1" fill="hold">
                                          <p:stCondLst>
                                            <p:cond delay="0"/>
                                          </p:stCondLst>
                                        </p:cTn>
                                        <p:tgtEl>
                                          <p:spTgt spid="115"/>
                                        </p:tgtEl>
                                        <p:attrNameLst>
                                          <p:attrName>style.visibility</p:attrName>
                                        </p:attrNameLst>
                                      </p:cBhvr>
                                      <p:to>
                                        <p:strVal val="visible"/>
                                      </p:to>
                                    </p:set>
                                    <p:animEffect transition="in" filter="fade">
                                      <p:cBhvr>
                                        <p:cTn id="56" dur="500"/>
                                        <p:tgtEl>
                                          <p:spTgt spid="115"/>
                                        </p:tgtEl>
                                      </p:cBhvr>
                                    </p:animEffect>
                                  </p:childTnLst>
                                </p:cTn>
                              </p:par>
                              <p:par>
                                <p:cTn id="57" presetID="10" presetClass="entr" presetSubtype="0" fill="hold" grpId="0" nodeType="withEffect">
                                  <p:stCondLst>
                                    <p:cond delay="1400"/>
                                  </p:stCondLst>
                                  <p:childTnLst>
                                    <p:set>
                                      <p:cBhvr>
                                        <p:cTn id="58" dur="1" fill="hold">
                                          <p:stCondLst>
                                            <p:cond delay="0"/>
                                          </p:stCondLst>
                                        </p:cTn>
                                        <p:tgtEl>
                                          <p:spTgt spid="116"/>
                                        </p:tgtEl>
                                        <p:attrNameLst>
                                          <p:attrName>style.visibility</p:attrName>
                                        </p:attrNameLst>
                                      </p:cBhvr>
                                      <p:to>
                                        <p:strVal val="visible"/>
                                      </p:to>
                                    </p:set>
                                    <p:animEffect transition="in" filter="fade">
                                      <p:cBhvr>
                                        <p:cTn id="59" dur="500"/>
                                        <p:tgtEl>
                                          <p:spTgt spid="116"/>
                                        </p:tgtEl>
                                      </p:cBhvr>
                                    </p:animEffect>
                                  </p:childTnLst>
                                </p:cTn>
                              </p:par>
                              <p:par>
                                <p:cTn id="60" presetID="10" presetClass="entr" presetSubtype="0" fill="hold" grpId="0" nodeType="withEffect">
                                  <p:stCondLst>
                                    <p:cond delay="1500"/>
                                  </p:stCondLst>
                                  <p:childTnLst>
                                    <p:set>
                                      <p:cBhvr>
                                        <p:cTn id="61" dur="1" fill="hold">
                                          <p:stCondLst>
                                            <p:cond delay="0"/>
                                          </p:stCondLst>
                                        </p:cTn>
                                        <p:tgtEl>
                                          <p:spTgt spid="117"/>
                                        </p:tgtEl>
                                        <p:attrNameLst>
                                          <p:attrName>style.visibility</p:attrName>
                                        </p:attrNameLst>
                                      </p:cBhvr>
                                      <p:to>
                                        <p:strVal val="visible"/>
                                      </p:to>
                                    </p:set>
                                    <p:animEffect transition="in" filter="fade">
                                      <p:cBhvr>
                                        <p:cTn id="62" dur="500"/>
                                        <p:tgtEl>
                                          <p:spTgt spid="117"/>
                                        </p:tgtEl>
                                      </p:cBhvr>
                                    </p:animEffect>
                                  </p:childTnLst>
                                </p:cTn>
                              </p:par>
                              <p:par>
                                <p:cTn id="63" presetID="10" presetClass="entr" presetSubtype="0" fill="hold" grpId="0" nodeType="withEffect">
                                  <p:stCondLst>
                                    <p:cond delay="1600"/>
                                  </p:stCondLst>
                                  <p:childTnLst>
                                    <p:set>
                                      <p:cBhvr>
                                        <p:cTn id="64" dur="1" fill="hold">
                                          <p:stCondLst>
                                            <p:cond delay="0"/>
                                          </p:stCondLst>
                                        </p:cTn>
                                        <p:tgtEl>
                                          <p:spTgt spid="118"/>
                                        </p:tgtEl>
                                        <p:attrNameLst>
                                          <p:attrName>style.visibility</p:attrName>
                                        </p:attrNameLst>
                                      </p:cBhvr>
                                      <p:to>
                                        <p:strVal val="visible"/>
                                      </p:to>
                                    </p:set>
                                    <p:animEffect transition="in" filter="fade">
                                      <p:cBhvr>
                                        <p:cTn id="65" dur="500"/>
                                        <p:tgtEl>
                                          <p:spTgt spid="118"/>
                                        </p:tgtEl>
                                      </p:cBhvr>
                                    </p:animEffect>
                                  </p:childTnLst>
                                </p:cTn>
                              </p:par>
                              <p:par>
                                <p:cTn id="66" presetID="10" presetClass="entr" presetSubtype="0" fill="hold" grpId="0" nodeType="withEffect">
                                  <p:stCondLst>
                                    <p:cond delay="1700"/>
                                  </p:stCondLst>
                                  <p:childTnLst>
                                    <p:set>
                                      <p:cBhvr>
                                        <p:cTn id="67" dur="1" fill="hold">
                                          <p:stCondLst>
                                            <p:cond delay="0"/>
                                          </p:stCondLst>
                                        </p:cTn>
                                        <p:tgtEl>
                                          <p:spTgt spid="119"/>
                                        </p:tgtEl>
                                        <p:attrNameLst>
                                          <p:attrName>style.visibility</p:attrName>
                                        </p:attrNameLst>
                                      </p:cBhvr>
                                      <p:to>
                                        <p:strVal val="visible"/>
                                      </p:to>
                                    </p:set>
                                    <p:animEffect transition="in" filter="fade">
                                      <p:cBhvr>
                                        <p:cTn id="68" dur="500"/>
                                        <p:tgtEl>
                                          <p:spTgt spid="119"/>
                                        </p:tgtEl>
                                      </p:cBhvr>
                                    </p:animEffect>
                                  </p:childTnLst>
                                </p:cTn>
                              </p:par>
                              <p:par>
                                <p:cTn id="69" presetID="10" presetClass="entr" presetSubtype="0" fill="hold" grpId="0" nodeType="withEffect">
                                  <p:stCondLst>
                                    <p:cond delay="1800"/>
                                  </p:stCondLst>
                                  <p:childTnLst>
                                    <p:set>
                                      <p:cBhvr>
                                        <p:cTn id="70" dur="1" fill="hold">
                                          <p:stCondLst>
                                            <p:cond delay="0"/>
                                          </p:stCondLst>
                                        </p:cTn>
                                        <p:tgtEl>
                                          <p:spTgt spid="120"/>
                                        </p:tgtEl>
                                        <p:attrNameLst>
                                          <p:attrName>style.visibility</p:attrName>
                                        </p:attrNameLst>
                                      </p:cBhvr>
                                      <p:to>
                                        <p:strVal val="visible"/>
                                      </p:to>
                                    </p:set>
                                    <p:animEffect transition="in" filter="fade">
                                      <p:cBhvr>
                                        <p:cTn id="71" dur="500"/>
                                        <p:tgtEl>
                                          <p:spTgt spid="120"/>
                                        </p:tgtEl>
                                      </p:cBhvr>
                                    </p:animEffect>
                                  </p:childTnLst>
                                </p:cTn>
                              </p:par>
                              <p:par>
                                <p:cTn id="72" presetID="10" presetClass="entr" presetSubtype="0" fill="hold" grpId="0" nodeType="withEffect">
                                  <p:stCondLst>
                                    <p:cond delay="1900"/>
                                  </p:stCondLst>
                                  <p:childTnLst>
                                    <p:set>
                                      <p:cBhvr>
                                        <p:cTn id="73" dur="1" fill="hold">
                                          <p:stCondLst>
                                            <p:cond delay="0"/>
                                          </p:stCondLst>
                                        </p:cTn>
                                        <p:tgtEl>
                                          <p:spTgt spid="121"/>
                                        </p:tgtEl>
                                        <p:attrNameLst>
                                          <p:attrName>style.visibility</p:attrName>
                                        </p:attrNameLst>
                                      </p:cBhvr>
                                      <p:to>
                                        <p:strVal val="visible"/>
                                      </p:to>
                                    </p:set>
                                    <p:animEffect transition="in" filter="fade">
                                      <p:cBhvr>
                                        <p:cTn id="74" dur="500"/>
                                        <p:tgtEl>
                                          <p:spTgt spid="1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 grpId="0" animBg="1">
        <p:tmplLst>
          <p:tmpl>
            <p:tnLst>
              <p:par>
                <p:cTn presetID="2" presetClass="entr" presetSubtype="4" decel="100000" fill="hold" nodeType="withEffect">
                  <p:stCondLst>
                    <p:cond delay="0"/>
                  </p:stCondLst>
                  <p:childTnLst>
                    <p:set>
                      <p:cBhvr>
                        <p:cTn dur="1" fill="hold">
                          <p:stCondLst>
                            <p:cond delay="0"/>
                          </p:stCondLst>
                        </p:cTn>
                        <p:tgtEl>
                          <p:spTgt spid="101"/>
                        </p:tgtEl>
                        <p:attrNameLst>
                          <p:attrName>style.visibility</p:attrName>
                        </p:attrNameLst>
                      </p:cBhvr>
                      <p:to>
                        <p:strVal val="visible"/>
                      </p:to>
                    </p:set>
                    <p:anim calcmode="lin" valueType="num">
                      <p:cBhvr additive="base">
                        <p:cTn dur="1000" fill="hold"/>
                        <p:tgtEl>
                          <p:spTgt spid="101"/>
                        </p:tgtEl>
                        <p:attrNameLst>
                          <p:attrName>ppt_x</p:attrName>
                        </p:attrNameLst>
                      </p:cBhvr>
                      <p:tavLst>
                        <p:tav tm="0">
                          <p:val>
                            <p:strVal val="#ppt_x"/>
                          </p:val>
                        </p:tav>
                        <p:tav tm="100000">
                          <p:val>
                            <p:strVal val="#ppt_x"/>
                          </p:val>
                        </p:tav>
                      </p:tavLst>
                    </p:anim>
                    <p:anim calcmode="lin" valueType="num">
                      <p:cBhvr additive="base">
                        <p:cTn dur="1000" fill="hold"/>
                        <p:tgtEl>
                          <p:spTgt spid="101"/>
                        </p:tgtEl>
                        <p:attrNameLst>
                          <p:attrName>ppt_y</p:attrName>
                        </p:attrNameLst>
                      </p:cBhvr>
                      <p:tavLst>
                        <p:tav tm="0">
                          <p:val>
                            <p:strVal val="1+#ppt_h/2"/>
                          </p:val>
                        </p:tav>
                        <p:tav tm="100000">
                          <p:val>
                            <p:strVal val="#ppt_y"/>
                          </p:val>
                        </p:tav>
                      </p:tavLst>
                    </p:anim>
                  </p:childTnLst>
                </p:cTn>
              </p:par>
            </p:tnLst>
          </p:tmpl>
        </p:tmplLst>
      </p:bldP>
      <p:bldP spid="104" grpId="0" animBg="1">
        <p:tmplLst>
          <p:tmpl>
            <p:tnLst>
              <p:par>
                <p:cTn presetID="2" presetClass="entr" presetSubtype="4" decel="100000" fill="hold" nodeType="withEffect">
                  <p:stCondLst>
                    <p:cond delay="100"/>
                  </p:stCondLst>
                  <p:childTnLst>
                    <p:set>
                      <p:cBhvr>
                        <p:cTn dur="1" fill="hold">
                          <p:stCondLst>
                            <p:cond delay="0"/>
                          </p:stCondLst>
                        </p:cTn>
                        <p:tgtEl>
                          <p:spTgt spid="104"/>
                        </p:tgtEl>
                        <p:attrNameLst>
                          <p:attrName>style.visibility</p:attrName>
                        </p:attrNameLst>
                      </p:cBhvr>
                      <p:to>
                        <p:strVal val="visible"/>
                      </p:to>
                    </p:set>
                    <p:anim calcmode="lin" valueType="num">
                      <p:cBhvr additive="base">
                        <p:cTn dur="1000" fill="hold"/>
                        <p:tgtEl>
                          <p:spTgt spid="104"/>
                        </p:tgtEl>
                        <p:attrNameLst>
                          <p:attrName>ppt_x</p:attrName>
                        </p:attrNameLst>
                      </p:cBhvr>
                      <p:tavLst>
                        <p:tav tm="0">
                          <p:val>
                            <p:strVal val="#ppt_x"/>
                          </p:val>
                        </p:tav>
                        <p:tav tm="100000">
                          <p:val>
                            <p:strVal val="#ppt_x"/>
                          </p:val>
                        </p:tav>
                      </p:tavLst>
                    </p:anim>
                    <p:anim calcmode="lin" valueType="num">
                      <p:cBhvr additive="base">
                        <p:cTn dur="1000" fill="hold"/>
                        <p:tgtEl>
                          <p:spTgt spid="104"/>
                        </p:tgtEl>
                        <p:attrNameLst>
                          <p:attrName>ppt_y</p:attrName>
                        </p:attrNameLst>
                      </p:cBhvr>
                      <p:tavLst>
                        <p:tav tm="0">
                          <p:val>
                            <p:strVal val="1+#ppt_h/2"/>
                          </p:val>
                        </p:tav>
                        <p:tav tm="100000">
                          <p:val>
                            <p:strVal val="#ppt_y"/>
                          </p:val>
                        </p:tav>
                      </p:tavLst>
                    </p:anim>
                  </p:childTnLst>
                </p:cTn>
              </p:par>
            </p:tnLst>
          </p:tmpl>
        </p:tmplLst>
      </p:bldP>
      <p:bldP spid="105" grpId="0" animBg="1">
        <p:tmplLst>
          <p:tmpl>
            <p:tnLst>
              <p:par>
                <p:cTn presetID="2" presetClass="entr" presetSubtype="4" decel="100000" fill="hold" nodeType="withEffect">
                  <p:stCondLst>
                    <p:cond delay="200"/>
                  </p:stCondLst>
                  <p:childTnLst>
                    <p:set>
                      <p:cBhvr>
                        <p:cTn dur="1" fill="hold">
                          <p:stCondLst>
                            <p:cond delay="0"/>
                          </p:stCondLst>
                        </p:cTn>
                        <p:tgtEl>
                          <p:spTgt spid="105"/>
                        </p:tgtEl>
                        <p:attrNameLst>
                          <p:attrName>style.visibility</p:attrName>
                        </p:attrNameLst>
                      </p:cBhvr>
                      <p:to>
                        <p:strVal val="visible"/>
                      </p:to>
                    </p:set>
                    <p:anim calcmode="lin" valueType="num">
                      <p:cBhvr additive="base">
                        <p:cTn dur="1000" fill="hold"/>
                        <p:tgtEl>
                          <p:spTgt spid="105"/>
                        </p:tgtEl>
                        <p:attrNameLst>
                          <p:attrName>ppt_x</p:attrName>
                        </p:attrNameLst>
                      </p:cBhvr>
                      <p:tavLst>
                        <p:tav tm="0">
                          <p:val>
                            <p:strVal val="#ppt_x"/>
                          </p:val>
                        </p:tav>
                        <p:tav tm="100000">
                          <p:val>
                            <p:strVal val="#ppt_x"/>
                          </p:val>
                        </p:tav>
                      </p:tavLst>
                    </p:anim>
                    <p:anim calcmode="lin" valueType="num">
                      <p:cBhvr additive="base">
                        <p:cTn dur="1000" fill="hold"/>
                        <p:tgtEl>
                          <p:spTgt spid="105"/>
                        </p:tgtEl>
                        <p:attrNameLst>
                          <p:attrName>ppt_y</p:attrName>
                        </p:attrNameLst>
                      </p:cBhvr>
                      <p:tavLst>
                        <p:tav tm="0">
                          <p:val>
                            <p:strVal val="1+#ppt_h/2"/>
                          </p:val>
                        </p:tav>
                        <p:tav tm="100000">
                          <p:val>
                            <p:strVal val="#ppt_y"/>
                          </p:val>
                        </p:tav>
                      </p:tavLst>
                    </p:anim>
                  </p:childTnLst>
                </p:cTn>
              </p:par>
            </p:tnLst>
          </p:tmpl>
        </p:tmplLst>
      </p:bldP>
      <p:bldP spid="106" grpId="0" animBg="1">
        <p:tmplLst>
          <p:tmpl>
            <p:tnLst>
              <p:par>
                <p:cTn presetID="2" presetClass="entr" presetSubtype="4" decel="100000" fill="hold" nodeType="withEffect">
                  <p:stCondLst>
                    <p:cond delay="300"/>
                  </p:stCondLst>
                  <p:childTnLst>
                    <p:set>
                      <p:cBhvr>
                        <p:cTn dur="1" fill="hold">
                          <p:stCondLst>
                            <p:cond delay="0"/>
                          </p:stCondLst>
                        </p:cTn>
                        <p:tgtEl>
                          <p:spTgt spid="106"/>
                        </p:tgtEl>
                        <p:attrNameLst>
                          <p:attrName>style.visibility</p:attrName>
                        </p:attrNameLst>
                      </p:cBhvr>
                      <p:to>
                        <p:strVal val="visible"/>
                      </p:to>
                    </p:set>
                    <p:anim calcmode="lin" valueType="num">
                      <p:cBhvr additive="base">
                        <p:cTn dur="1000" fill="hold"/>
                        <p:tgtEl>
                          <p:spTgt spid="106"/>
                        </p:tgtEl>
                        <p:attrNameLst>
                          <p:attrName>ppt_x</p:attrName>
                        </p:attrNameLst>
                      </p:cBhvr>
                      <p:tavLst>
                        <p:tav tm="0">
                          <p:val>
                            <p:strVal val="#ppt_x"/>
                          </p:val>
                        </p:tav>
                        <p:tav tm="100000">
                          <p:val>
                            <p:strVal val="#ppt_x"/>
                          </p:val>
                        </p:tav>
                      </p:tavLst>
                    </p:anim>
                    <p:anim calcmode="lin" valueType="num">
                      <p:cBhvr additive="base">
                        <p:cTn dur="1000" fill="hold"/>
                        <p:tgtEl>
                          <p:spTgt spid="106"/>
                        </p:tgtEl>
                        <p:attrNameLst>
                          <p:attrName>ppt_y</p:attrName>
                        </p:attrNameLst>
                      </p:cBhvr>
                      <p:tavLst>
                        <p:tav tm="0">
                          <p:val>
                            <p:strVal val="1+#ppt_h/2"/>
                          </p:val>
                        </p:tav>
                        <p:tav tm="100000">
                          <p:val>
                            <p:strVal val="#ppt_y"/>
                          </p:val>
                        </p:tav>
                      </p:tavLst>
                    </p:anim>
                  </p:childTnLst>
                </p:cTn>
              </p:par>
            </p:tnLst>
          </p:tmpl>
        </p:tmplLst>
      </p:bldP>
      <p:bldP spid="107" grpId="0" animBg="1">
        <p:tmplLst>
          <p:tmpl>
            <p:tnLst>
              <p:par>
                <p:cTn presetID="2" presetClass="entr" presetSubtype="4" decel="100000" fill="hold" nodeType="withEffect">
                  <p:stCondLst>
                    <p:cond delay="400"/>
                  </p:stCondLst>
                  <p:childTnLst>
                    <p:set>
                      <p:cBhvr>
                        <p:cTn dur="1" fill="hold">
                          <p:stCondLst>
                            <p:cond delay="0"/>
                          </p:stCondLst>
                        </p:cTn>
                        <p:tgtEl>
                          <p:spTgt spid="107"/>
                        </p:tgtEl>
                        <p:attrNameLst>
                          <p:attrName>style.visibility</p:attrName>
                        </p:attrNameLst>
                      </p:cBhvr>
                      <p:to>
                        <p:strVal val="visible"/>
                      </p:to>
                    </p:set>
                    <p:anim calcmode="lin" valueType="num">
                      <p:cBhvr additive="base">
                        <p:cTn dur="1000" fill="hold"/>
                        <p:tgtEl>
                          <p:spTgt spid="107"/>
                        </p:tgtEl>
                        <p:attrNameLst>
                          <p:attrName>ppt_x</p:attrName>
                        </p:attrNameLst>
                      </p:cBhvr>
                      <p:tavLst>
                        <p:tav tm="0">
                          <p:val>
                            <p:strVal val="#ppt_x"/>
                          </p:val>
                        </p:tav>
                        <p:tav tm="100000">
                          <p:val>
                            <p:strVal val="#ppt_x"/>
                          </p:val>
                        </p:tav>
                      </p:tavLst>
                    </p:anim>
                    <p:anim calcmode="lin" valueType="num">
                      <p:cBhvr additive="base">
                        <p:cTn dur="1000" fill="hold"/>
                        <p:tgtEl>
                          <p:spTgt spid="107"/>
                        </p:tgtEl>
                        <p:attrNameLst>
                          <p:attrName>ppt_y</p:attrName>
                        </p:attrNameLst>
                      </p:cBhvr>
                      <p:tavLst>
                        <p:tav tm="0">
                          <p:val>
                            <p:strVal val="1+#ppt_h/2"/>
                          </p:val>
                        </p:tav>
                        <p:tav tm="100000">
                          <p:val>
                            <p:strVal val="#ppt_y"/>
                          </p:val>
                        </p:tav>
                      </p:tavLst>
                    </p:anim>
                  </p:childTnLst>
                </p:cTn>
              </p:par>
            </p:tnLst>
          </p:tmpl>
        </p:tmplLst>
      </p:bldP>
      <p:bldP spid="108" grpId="0" animBg="1">
        <p:tmplLst>
          <p:tmpl>
            <p:tnLst>
              <p:par>
                <p:cTn presetID="2" presetClass="entr" presetSubtype="4" decel="100000" fill="hold" nodeType="withEffect">
                  <p:stCondLst>
                    <p:cond delay="500"/>
                  </p:stCondLst>
                  <p:childTnLst>
                    <p:set>
                      <p:cBhvr>
                        <p:cTn dur="1" fill="hold">
                          <p:stCondLst>
                            <p:cond delay="0"/>
                          </p:stCondLst>
                        </p:cTn>
                        <p:tgtEl>
                          <p:spTgt spid="108"/>
                        </p:tgtEl>
                        <p:attrNameLst>
                          <p:attrName>style.visibility</p:attrName>
                        </p:attrNameLst>
                      </p:cBhvr>
                      <p:to>
                        <p:strVal val="visible"/>
                      </p:to>
                    </p:set>
                    <p:anim calcmode="lin" valueType="num">
                      <p:cBhvr additive="base">
                        <p:cTn dur="1000" fill="hold"/>
                        <p:tgtEl>
                          <p:spTgt spid="108"/>
                        </p:tgtEl>
                        <p:attrNameLst>
                          <p:attrName>ppt_x</p:attrName>
                        </p:attrNameLst>
                      </p:cBhvr>
                      <p:tavLst>
                        <p:tav tm="0">
                          <p:val>
                            <p:strVal val="#ppt_x"/>
                          </p:val>
                        </p:tav>
                        <p:tav tm="100000">
                          <p:val>
                            <p:strVal val="#ppt_x"/>
                          </p:val>
                        </p:tav>
                      </p:tavLst>
                    </p:anim>
                    <p:anim calcmode="lin" valueType="num">
                      <p:cBhvr additive="base">
                        <p:cTn dur="1000" fill="hold"/>
                        <p:tgtEl>
                          <p:spTgt spid="108"/>
                        </p:tgtEl>
                        <p:attrNameLst>
                          <p:attrName>ppt_y</p:attrName>
                        </p:attrNameLst>
                      </p:cBhvr>
                      <p:tavLst>
                        <p:tav tm="0">
                          <p:val>
                            <p:strVal val="1+#ppt_h/2"/>
                          </p:val>
                        </p:tav>
                        <p:tav tm="100000">
                          <p:val>
                            <p:strVal val="#ppt_y"/>
                          </p:val>
                        </p:tav>
                      </p:tavLst>
                    </p:anim>
                  </p:childTnLst>
                </p:cTn>
              </p:par>
            </p:tnLst>
          </p:tmpl>
        </p:tmplLst>
      </p:bldP>
      <p:bldP spid="109" grpId="0" animBg="1">
        <p:tmplLst>
          <p:tmpl>
            <p:tnLst>
              <p:par>
                <p:cTn presetID="2" presetClass="entr" presetSubtype="4" decel="100000" fill="hold" nodeType="withEffect">
                  <p:stCondLst>
                    <p:cond delay="600"/>
                  </p:stCondLst>
                  <p:childTnLst>
                    <p:set>
                      <p:cBhvr>
                        <p:cTn dur="1" fill="hold">
                          <p:stCondLst>
                            <p:cond delay="0"/>
                          </p:stCondLst>
                        </p:cTn>
                        <p:tgtEl>
                          <p:spTgt spid="109"/>
                        </p:tgtEl>
                        <p:attrNameLst>
                          <p:attrName>style.visibility</p:attrName>
                        </p:attrNameLst>
                      </p:cBhvr>
                      <p:to>
                        <p:strVal val="visible"/>
                      </p:to>
                    </p:set>
                    <p:anim calcmode="lin" valueType="num">
                      <p:cBhvr additive="base">
                        <p:cTn dur="1000" fill="hold"/>
                        <p:tgtEl>
                          <p:spTgt spid="109"/>
                        </p:tgtEl>
                        <p:attrNameLst>
                          <p:attrName>ppt_x</p:attrName>
                        </p:attrNameLst>
                      </p:cBhvr>
                      <p:tavLst>
                        <p:tav tm="0">
                          <p:val>
                            <p:strVal val="#ppt_x"/>
                          </p:val>
                        </p:tav>
                        <p:tav tm="100000">
                          <p:val>
                            <p:strVal val="#ppt_x"/>
                          </p:val>
                        </p:tav>
                      </p:tavLst>
                    </p:anim>
                    <p:anim calcmode="lin" valueType="num">
                      <p:cBhvr additive="base">
                        <p:cTn dur="1000" fill="hold"/>
                        <p:tgtEl>
                          <p:spTgt spid="109"/>
                        </p:tgtEl>
                        <p:attrNameLst>
                          <p:attrName>ppt_y</p:attrName>
                        </p:attrNameLst>
                      </p:cBhvr>
                      <p:tavLst>
                        <p:tav tm="0">
                          <p:val>
                            <p:strVal val="1+#ppt_h/2"/>
                          </p:val>
                        </p:tav>
                        <p:tav tm="100000">
                          <p:val>
                            <p:strVal val="#ppt_y"/>
                          </p:val>
                        </p:tav>
                      </p:tavLst>
                    </p:anim>
                  </p:childTnLst>
                </p:cTn>
              </p:par>
            </p:tnLst>
          </p:tmpl>
        </p:tmplLst>
      </p:bldP>
      <p:bldP spid="110" grpId="0" animBg="1">
        <p:tmplLst>
          <p:tmpl>
            <p:tnLst>
              <p:par>
                <p:cTn presetID="2" presetClass="entr" presetSubtype="4" decel="100000" fill="hold" nodeType="withEffect">
                  <p:stCondLst>
                    <p:cond delay="700"/>
                  </p:stCondLst>
                  <p:childTnLst>
                    <p:set>
                      <p:cBhvr>
                        <p:cTn dur="1" fill="hold">
                          <p:stCondLst>
                            <p:cond delay="0"/>
                          </p:stCondLst>
                        </p:cTn>
                        <p:tgtEl>
                          <p:spTgt spid="110"/>
                        </p:tgtEl>
                        <p:attrNameLst>
                          <p:attrName>style.visibility</p:attrName>
                        </p:attrNameLst>
                      </p:cBhvr>
                      <p:to>
                        <p:strVal val="visible"/>
                      </p:to>
                    </p:set>
                    <p:anim calcmode="lin" valueType="num">
                      <p:cBhvr additive="base">
                        <p:cTn dur="1000" fill="hold"/>
                        <p:tgtEl>
                          <p:spTgt spid="110"/>
                        </p:tgtEl>
                        <p:attrNameLst>
                          <p:attrName>ppt_x</p:attrName>
                        </p:attrNameLst>
                      </p:cBhvr>
                      <p:tavLst>
                        <p:tav tm="0">
                          <p:val>
                            <p:strVal val="#ppt_x"/>
                          </p:val>
                        </p:tav>
                        <p:tav tm="100000">
                          <p:val>
                            <p:strVal val="#ppt_x"/>
                          </p:val>
                        </p:tav>
                      </p:tavLst>
                    </p:anim>
                    <p:anim calcmode="lin" valueType="num">
                      <p:cBhvr additive="base">
                        <p:cTn dur="1000" fill="hold"/>
                        <p:tgtEl>
                          <p:spTgt spid="110"/>
                        </p:tgtEl>
                        <p:attrNameLst>
                          <p:attrName>ppt_y</p:attrName>
                        </p:attrNameLst>
                      </p:cBhvr>
                      <p:tavLst>
                        <p:tav tm="0">
                          <p:val>
                            <p:strVal val="1+#ppt_h/2"/>
                          </p:val>
                        </p:tav>
                        <p:tav tm="100000">
                          <p:val>
                            <p:strVal val="#ppt_y"/>
                          </p:val>
                        </p:tav>
                      </p:tavLst>
                    </p:anim>
                  </p:childTnLst>
                </p:cTn>
              </p:par>
            </p:tnLst>
          </p:tmpl>
        </p:tmplLst>
      </p:bldP>
      <p:bldP spid="111" grpId="0" animBg="1">
        <p:tmplLst>
          <p:tmpl>
            <p:tnLst>
              <p:par>
                <p:cTn presetID="2" presetClass="entr" presetSubtype="4" decel="100000" fill="hold" nodeType="withEffect">
                  <p:stCondLst>
                    <p:cond delay="800"/>
                  </p:stCondLst>
                  <p:childTnLst>
                    <p:set>
                      <p:cBhvr>
                        <p:cTn dur="1" fill="hold">
                          <p:stCondLst>
                            <p:cond delay="0"/>
                          </p:stCondLst>
                        </p:cTn>
                        <p:tgtEl>
                          <p:spTgt spid="111"/>
                        </p:tgtEl>
                        <p:attrNameLst>
                          <p:attrName>style.visibility</p:attrName>
                        </p:attrNameLst>
                      </p:cBhvr>
                      <p:to>
                        <p:strVal val="visible"/>
                      </p:to>
                    </p:set>
                    <p:anim calcmode="lin" valueType="num">
                      <p:cBhvr additive="base">
                        <p:cTn dur="1000" fill="hold"/>
                        <p:tgtEl>
                          <p:spTgt spid="111"/>
                        </p:tgtEl>
                        <p:attrNameLst>
                          <p:attrName>ppt_x</p:attrName>
                        </p:attrNameLst>
                      </p:cBhvr>
                      <p:tavLst>
                        <p:tav tm="0">
                          <p:val>
                            <p:strVal val="#ppt_x"/>
                          </p:val>
                        </p:tav>
                        <p:tav tm="100000">
                          <p:val>
                            <p:strVal val="#ppt_x"/>
                          </p:val>
                        </p:tav>
                      </p:tavLst>
                    </p:anim>
                    <p:anim calcmode="lin" valueType="num">
                      <p:cBhvr additive="base">
                        <p:cTn dur="1000" fill="hold"/>
                        <p:tgtEl>
                          <p:spTgt spid="111"/>
                        </p:tgtEl>
                        <p:attrNameLst>
                          <p:attrName>ppt_y</p:attrName>
                        </p:attrNameLst>
                      </p:cBhvr>
                      <p:tavLst>
                        <p:tav tm="0">
                          <p:val>
                            <p:strVal val="1+#ppt_h/2"/>
                          </p:val>
                        </p:tav>
                        <p:tav tm="100000">
                          <p:val>
                            <p:strVal val="#ppt_y"/>
                          </p:val>
                        </p:tav>
                      </p:tavLst>
                    </p:anim>
                  </p:childTnLst>
                </p:cTn>
              </p:par>
            </p:tnLst>
          </p:tmpl>
        </p:tmplLst>
      </p:bldP>
      <p:bldP spid="112" grpId="0" animBg="1">
        <p:tmplLst>
          <p:tmpl>
            <p:tnLst>
              <p:par>
                <p:cTn presetID="2" presetClass="entr" presetSubtype="4" decel="100000" fill="hold" nodeType="withEffect">
                  <p:stCondLst>
                    <p:cond delay="900"/>
                  </p:stCondLst>
                  <p:childTnLst>
                    <p:set>
                      <p:cBhvr>
                        <p:cTn dur="1" fill="hold">
                          <p:stCondLst>
                            <p:cond delay="0"/>
                          </p:stCondLst>
                        </p:cTn>
                        <p:tgtEl>
                          <p:spTgt spid="112"/>
                        </p:tgtEl>
                        <p:attrNameLst>
                          <p:attrName>style.visibility</p:attrName>
                        </p:attrNameLst>
                      </p:cBhvr>
                      <p:to>
                        <p:strVal val="visible"/>
                      </p:to>
                    </p:set>
                    <p:anim calcmode="lin" valueType="num">
                      <p:cBhvr additive="base">
                        <p:cTn dur="1000" fill="hold"/>
                        <p:tgtEl>
                          <p:spTgt spid="112"/>
                        </p:tgtEl>
                        <p:attrNameLst>
                          <p:attrName>ppt_x</p:attrName>
                        </p:attrNameLst>
                      </p:cBhvr>
                      <p:tavLst>
                        <p:tav tm="0">
                          <p:val>
                            <p:strVal val="#ppt_x"/>
                          </p:val>
                        </p:tav>
                        <p:tav tm="100000">
                          <p:val>
                            <p:strVal val="#ppt_x"/>
                          </p:val>
                        </p:tav>
                      </p:tavLst>
                    </p:anim>
                    <p:anim calcmode="lin" valueType="num">
                      <p:cBhvr additive="base">
                        <p:cTn dur="1000" fill="hold"/>
                        <p:tgtEl>
                          <p:spTgt spid="112"/>
                        </p:tgtEl>
                        <p:attrNameLst>
                          <p:attrName>ppt_y</p:attrName>
                        </p:attrNameLst>
                      </p:cBhvr>
                      <p:tavLst>
                        <p:tav tm="0">
                          <p:val>
                            <p:strVal val="1+#ppt_h/2"/>
                          </p:val>
                        </p:tav>
                        <p:tav tm="100000">
                          <p:val>
                            <p:strVal val="#ppt_y"/>
                          </p:val>
                        </p:tav>
                      </p:tavLst>
                    </p:anim>
                  </p:childTnLst>
                </p:cTn>
              </p:par>
            </p:tnLst>
          </p:tmpl>
        </p:tmplLst>
      </p:bldP>
      <p:bldP spid="22" grpId="0"/>
      <p:bldP spid="113" grpId="0"/>
      <p:bldP spid="114" grpId="0"/>
      <p:bldP spid="115" grpId="0"/>
      <p:bldP spid="116" grpId="0"/>
      <p:bldP spid="117" grpId="0"/>
      <p:bldP spid="118" grpId="0"/>
      <p:bldP spid="119" grpId="0"/>
      <p:bldP spid="120" grpId="0"/>
      <p:bldP spid="121" grpId="0"/>
    </p:bldLst>
  </p:timing>
  <p:hf hdr="0" dt="0"/>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CLOSURE">
    <p:spTree>
      <p:nvGrpSpPr>
        <p:cNvPr id="1" name=""/>
        <p:cNvGrpSpPr/>
        <p:nvPr/>
      </p:nvGrpSpPr>
      <p:grpSpPr>
        <a:xfrm>
          <a:off x="0" y="0"/>
          <a:ext cx="0" cy="0"/>
          <a:chOff x="0" y="0"/>
          <a:chExt cx="0" cy="0"/>
        </a:xfrm>
      </p:grpSpPr>
      <p:grpSp>
        <p:nvGrpSpPr>
          <p:cNvPr id="14" name="INSTRUCTION">
            <a:extLst>
              <a:ext uri="{FF2B5EF4-FFF2-40B4-BE49-F238E27FC236}">
                <a16:creationId xmlns:a16="http://schemas.microsoft.com/office/drawing/2014/main" id="{EFBD3E94-5FBF-4E84-A174-AEBEAE8D2B2E}"/>
              </a:ext>
            </a:extLst>
          </p:cNvPr>
          <p:cNvGrpSpPr/>
          <p:nvPr userDrawn="1"/>
        </p:nvGrpSpPr>
        <p:grpSpPr>
          <a:xfrm>
            <a:off x="12274716" y="-997023"/>
            <a:ext cx="3695970" cy="1277747"/>
            <a:chOff x="-3889316" y="-1461517"/>
            <a:chExt cx="3695970" cy="1277747"/>
          </a:xfrm>
        </p:grpSpPr>
        <p:sp>
          <p:nvSpPr>
            <p:cNvPr id="16" name="Rechthoek 15">
              <a:extLst>
                <a:ext uri="{FF2B5EF4-FFF2-40B4-BE49-F238E27FC236}">
                  <a16:creationId xmlns:a16="http://schemas.microsoft.com/office/drawing/2014/main" id="{5079D194-6B72-45AB-81F4-EC2BC44346AA}"/>
                </a:ext>
              </a:extLst>
            </p:cNvPr>
            <p:cNvSpPr/>
            <p:nvPr userDrawn="1"/>
          </p:nvSpPr>
          <p:spPr>
            <a:xfrm>
              <a:off x="-3786437" y="-1461517"/>
              <a:ext cx="3593091" cy="1277747"/>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Insert an image</a:t>
              </a:r>
            </a:p>
          </p:txBody>
        </p:sp>
        <p:sp>
          <p:nvSpPr>
            <p:cNvPr id="17" name="Rechthoek 16">
              <a:extLst>
                <a:ext uri="{FF2B5EF4-FFF2-40B4-BE49-F238E27FC236}">
                  <a16:creationId xmlns:a16="http://schemas.microsoft.com/office/drawing/2014/main" id="{DDF87850-453D-477B-8721-6ACA73BF2D2B}"/>
                </a:ext>
              </a:extLst>
            </p:cNvPr>
            <p:cNvSpPr/>
            <p:nvPr userDrawn="1"/>
          </p:nvSpPr>
          <p:spPr>
            <a:xfrm>
              <a:off x="-3603859" y="-993610"/>
              <a:ext cx="3229126" cy="657434"/>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Select the frame of the image by clicking on the tag alongside this instruction. 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‘Pictures’</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select the preferred image and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18" name="Gelijkbenige driehoek 17">
              <a:extLst>
                <a:ext uri="{FF2B5EF4-FFF2-40B4-BE49-F238E27FC236}">
                  <a16:creationId xmlns:a16="http://schemas.microsoft.com/office/drawing/2014/main" id="{29D4841F-DFCE-44C6-B511-B48FD4252455}"/>
                </a:ext>
              </a:extLst>
            </p:cNvPr>
            <p:cNvSpPr/>
            <p:nvPr userDrawn="1"/>
          </p:nvSpPr>
          <p:spPr>
            <a:xfrm rot="16200000" flipH="1">
              <a:off x="-3925504" y="-351896"/>
              <a:ext cx="175255" cy="102879"/>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grpSp>
      <p:sp>
        <p:nvSpPr>
          <p:cNvPr id="148" name="INFO">
            <a:extLst>
              <a:ext uri="{FF2B5EF4-FFF2-40B4-BE49-F238E27FC236}">
                <a16:creationId xmlns:a16="http://schemas.microsoft.com/office/drawing/2014/main" id="{4A1F86EE-56C2-4FC7-A5E3-4FF8BAE206B8}"/>
              </a:ext>
            </a:extLst>
          </p:cNvPr>
          <p:cNvSpPr txBox="1"/>
          <p:nvPr userDrawn="1"/>
        </p:nvSpPr>
        <p:spPr>
          <a:xfrm>
            <a:off x="0" y="-256190"/>
            <a:ext cx="11556000" cy="161583"/>
          </a:xfrm>
          <a:prstGeom prst="rect">
            <a:avLst/>
          </a:prstGeom>
          <a:noFill/>
        </p:spPr>
        <p:txBody>
          <a:bodyPr wrap="square" lIns="0" tIns="0" rIns="0" bIns="0" rtlCol="0">
            <a:spAutoFit/>
          </a:bodyPr>
          <a:lstStyle/>
          <a:p>
            <a:pPr algn="l"/>
            <a:r>
              <a:rPr lang="en-GB" sz="1050" b="1" dirty="0">
                <a:solidFill>
                  <a:schemeClr val="tx2"/>
                </a:solidFill>
                <a:latin typeface="+mj-lt"/>
                <a:cs typeface="Calibri" panose="020F0502020204030204" pitchFamily="34" charset="0"/>
              </a:rPr>
              <a:t>TEMPLATE: </a:t>
            </a:r>
            <a:r>
              <a:rPr lang="en-GB" sz="1050" b="0" dirty="0">
                <a:solidFill>
                  <a:schemeClr val="tx2"/>
                </a:solidFill>
                <a:latin typeface="+mj-lt"/>
                <a:cs typeface="Calibri" panose="020F0502020204030204" pitchFamily="34" charset="0"/>
              </a:rPr>
              <a:t>CLOSURE</a:t>
            </a:r>
          </a:p>
        </p:txBody>
      </p:sp>
      <p:sp>
        <p:nvSpPr>
          <p:cNvPr id="153" name="Tijdelijke aanduiding voor afbeelding 8">
            <a:extLst>
              <a:ext uri="{FF2B5EF4-FFF2-40B4-BE49-F238E27FC236}">
                <a16:creationId xmlns:a16="http://schemas.microsoft.com/office/drawing/2014/main" id="{4C9593A0-481A-4577-845D-CDCE33B1CEB4}"/>
              </a:ext>
            </a:extLst>
          </p:cNvPr>
          <p:cNvSpPr>
            <a:spLocks noGrp="1"/>
          </p:cNvSpPr>
          <p:nvPr>
            <p:ph type="pic" sz="quarter" idx="14" hasCustomPrompt="1"/>
          </p:nvPr>
        </p:nvSpPr>
        <p:spPr>
          <a:xfrm>
            <a:off x="0" y="1434"/>
            <a:ext cx="12192000" cy="6856566"/>
          </a:xfrm>
          <a:prstGeom prst="rect">
            <a:avLst/>
          </a:prstGeom>
          <a:solidFill>
            <a:schemeClr val="bg1">
              <a:lumMod val="95000"/>
            </a:schemeClr>
          </a:solidFill>
        </p:spPr>
        <p:txBody>
          <a:bodyPr bIns="1620000" anchor="ctr"/>
          <a:lstStyle>
            <a:lvl1pPr marL="0" indent="0" algn="ctr">
              <a:lnSpc>
                <a:spcPct val="90000"/>
              </a:lnSpc>
              <a:spcBef>
                <a:spcPts val="0"/>
              </a:spcBef>
              <a:spcAft>
                <a:spcPts val="0"/>
              </a:spcAft>
              <a:buNone/>
              <a:defRPr sz="1500" i="1">
                <a:solidFill>
                  <a:schemeClr val="tx1">
                    <a:lumMod val="50000"/>
                    <a:lumOff val="50000"/>
                  </a:schemeClr>
                </a:solidFill>
              </a:defRPr>
            </a:lvl1pPr>
          </a:lstStyle>
          <a:p>
            <a:r>
              <a:rPr lang="en-GB" dirty="0"/>
              <a:t>Click on the icon below</a:t>
            </a:r>
            <a:br>
              <a:rPr lang="en-GB" dirty="0"/>
            </a:br>
            <a:r>
              <a:rPr lang="en-GB" dirty="0"/>
              <a:t>to insert an image.</a:t>
            </a:r>
          </a:p>
        </p:txBody>
      </p:sp>
      <p:sp>
        <p:nvSpPr>
          <p:cNvPr id="152" name="Tijdelijke aanduiding voor verticale tekst 2">
            <a:extLst>
              <a:ext uri="{FF2B5EF4-FFF2-40B4-BE49-F238E27FC236}">
                <a16:creationId xmlns:a16="http://schemas.microsoft.com/office/drawing/2014/main" id="{FC38A077-DCB9-4498-8DB4-E60250F49476}"/>
              </a:ext>
            </a:extLst>
          </p:cNvPr>
          <p:cNvSpPr>
            <a:spLocks noGrp="1"/>
          </p:cNvSpPr>
          <p:nvPr>
            <p:ph type="body" orient="vert" idx="18" hasCustomPrompt="1"/>
          </p:nvPr>
        </p:nvSpPr>
        <p:spPr>
          <a:xfrm>
            <a:off x="0" y="0"/>
            <a:ext cx="7585700" cy="6858000"/>
          </a:xfrm>
          <a:gradFill>
            <a:gsLst>
              <a:gs pos="0">
                <a:schemeClr val="tx1">
                  <a:alpha val="30000"/>
                </a:schemeClr>
              </a:gs>
              <a:gs pos="100000">
                <a:schemeClr val="tx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tIns="144000" rtlCol="0" anchor="t"/>
          <a:lstStyle>
            <a:lvl1pPr marL="0" indent="0">
              <a:buFontTx/>
              <a:buNone/>
              <a:defRPr lang="nl-NL" sz="1050" i="1" dirty="0">
                <a:solidFill>
                  <a:schemeClr val="lt1"/>
                </a:solidFill>
              </a:defRPr>
            </a:lvl1pPr>
          </a:lstStyle>
          <a:p>
            <a:pPr marL="0" lvl="0" algn="ctr" defTabSz="914400"/>
            <a:r>
              <a:rPr lang="en-GB" dirty="0"/>
              <a:t>      </a:t>
            </a:r>
          </a:p>
        </p:txBody>
      </p:sp>
      <p:sp>
        <p:nvSpPr>
          <p:cNvPr id="15" name="Tijdelijke aanduiding voor tekst 25">
            <a:extLst>
              <a:ext uri="{FF2B5EF4-FFF2-40B4-BE49-F238E27FC236}">
                <a16:creationId xmlns:a16="http://schemas.microsoft.com/office/drawing/2014/main" id="{209E820A-5DE9-4FC3-986A-5D1FB86C8AC7}"/>
              </a:ext>
            </a:extLst>
          </p:cNvPr>
          <p:cNvSpPr>
            <a:spLocks noGrp="1"/>
          </p:cNvSpPr>
          <p:nvPr>
            <p:ph type="body" sz="quarter" idx="17" hasCustomPrompt="1"/>
          </p:nvPr>
        </p:nvSpPr>
        <p:spPr>
          <a:xfrm>
            <a:off x="550570" y="5796514"/>
            <a:ext cx="2822400" cy="504000"/>
          </a:xfrm>
          <a:prstGeom prst="rect">
            <a:avLst/>
          </a:prstGeom>
          <a:blipFill>
            <a:blip r:embed="rId2" cstate="hqprint">
              <a:extLst>
                <a:ext uri="{28A0092B-C50C-407E-A947-70E740481C1C}">
                  <a14:useLocalDpi xmlns:a14="http://schemas.microsoft.com/office/drawing/2010/main"/>
                </a:ext>
              </a:extLst>
            </a:blip>
            <a:stretch>
              <a:fillRect/>
            </a:stretch>
          </a:blipFill>
          <a:ln w="12700">
            <a:noFill/>
          </a:ln>
        </p:spPr>
        <p:txBody>
          <a:bodyPr/>
          <a:lstStyle>
            <a:lvl1pPr marL="0" indent="0">
              <a:buFont typeface="Arial" panose="020B0604020202020204" pitchFamily="34" charset="0"/>
              <a:buNone/>
              <a:defRPr/>
            </a:lvl1pPr>
          </a:lstStyle>
          <a:p>
            <a:pPr lvl="0"/>
            <a:r>
              <a:rPr lang="en-GB" dirty="0"/>
              <a:t> </a:t>
            </a:r>
          </a:p>
        </p:txBody>
      </p:sp>
      <p:sp>
        <p:nvSpPr>
          <p:cNvPr id="147" name="Tijdelijke aanduiding voor tekst 146">
            <a:extLst>
              <a:ext uri="{FF2B5EF4-FFF2-40B4-BE49-F238E27FC236}">
                <a16:creationId xmlns:a16="http://schemas.microsoft.com/office/drawing/2014/main" id="{B7047D21-55FE-4B63-B1D8-8A610FAEFAF5}"/>
              </a:ext>
            </a:extLst>
          </p:cNvPr>
          <p:cNvSpPr>
            <a:spLocks noGrp="1"/>
          </p:cNvSpPr>
          <p:nvPr>
            <p:ph type="body" sz="quarter" idx="15" hasCustomPrompt="1"/>
          </p:nvPr>
        </p:nvSpPr>
        <p:spPr>
          <a:xfrm>
            <a:off x="550570" y="1717420"/>
            <a:ext cx="62838" cy="182400"/>
          </a:xfrm>
          <a:custGeom>
            <a:avLst/>
            <a:gdLst>
              <a:gd name="connsiteX0" fmla="*/ 17352 w 62838"/>
              <a:gd name="connsiteY0" fmla="*/ 0 h 182400"/>
              <a:gd name="connsiteX1" fmla="*/ 62520 w 62838"/>
              <a:gd name="connsiteY1" fmla="*/ 91200 h 182400"/>
              <a:gd name="connsiteX2" fmla="*/ 21864 w 62838"/>
              <a:gd name="connsiteY2" fmla="*/ 182400 h 182400"/>
              <a:gd name="connsiteX3" fmla="*/ 8308 w 62838"/>
              <a:gd name="connsiteY3" fmla="*/ 145920 h 182400"/>
              <a:gd name="connsiteX4" fmla="*/ 26385 w 62838"/>
              <a:gd name="connsiteY4" fmla="*/ 91200 h 182400"/>
              <a:gd name="connsiteX5" fmla="*/ 3796 w 62838"/>
              <a:gd name="connsiteY5" fmla="*/ 36480 h 182400"/>
              <a:gd name="connsiteX6" fmla="*/ 17352 w 62838"/>
              <a:gd name="connsiteY6" fmla="*/ 0 h 18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838" h="182400">
                <a:moveTo>
                  <a:pt x="17352" y="0"/>
                </a:moveTo>
                <a:cubicBezTo>
                  <a:pt x="17352" y="0"/>
                  <a:pt x="62520" y="69312"/>
                  <a:pt x="62520" y="91200"/>
                </a:cubicBezTo>
                <a:cubicBezTo>
                  <a:pt x="67041" y="113088"/>
                  <a:pt x="21864" y="182400"/>
                  <a:pt x="21864" y="182400"/>
                </a:cubicBezTo>
                <a:cubicBezTo>
                  <a:pt x="21864" y="182400"/>
                  <a:pt x="-5237" y="175104"/>
                  <a:pt x="8308" y="145920"/>
                </a:cubicBezTo>
                <a:cubicBezTo>
                  <a:pt x="17352" y="116736"/>
                  <a:pt x="26385" y="91200"/>
                  <a:pt x="26385" y="91200"/>
                </a:cubicBezTo>
                <a:lnTo>
                  <a:pt x="3796" y="36480"/>
                </a:lnTo>
                <a:cubicBezTo>
                  <a:pt x="-9759" y="3648"/>
                  <a:pt x="17352" y="0"/>
                  <a:pt x="17352" y="0"/>
                </a:cubicBezTo>
                <a:close/>
              </a:path>
            </a:pathLst>
          </a:custGeom>
          <a:solidFill>
            <a:schemeClr val="tx2"/>
          </a:solidFill>
          <a:ln w="12700">
            <a:noFill/>
          </a:ln>
        </p:spPr>
        <p:txBody>
          <a:bodyPr wrap="square">
            <a:noAutofit/>
          </a:bodyPr>
          <a:lstStyle>
            <a:lvl1pPr marL="0" indent="0">
              <a:buFont typeface="Arial" panose="020B0604020202020204" pitchFamily="34" charset="0"/>
              <a:buNone/>
              <a:defRPr/>
            </a:lvl1pPr>
          </a:lstStyle>
          <a:p>
            <a:pPr lvl="0"/>
            <a:r>
              <a:rPr lang="en-GB" dirty="0"/>
              <a:t> </a:t>
            </a:r>
          </a:p>
        </p:txBody>
      </p:sp>
      <p:sp>
        <p:nvSpPr>
          <p:cNvPr id="144" name="Tijdelijke aanduiding voor tekst 25">
            <a:extLst>
              <a:ext uri="{FF2B5EF4-FFF2-40B4-BE49-F238E27FC236}">
                <a16:creationId xmlns:a16="http://schemas.microsoft.com/office/drawing/2014/main" id="{35F05C4C-6075-4158-98BE-256211DC58AE}"/>
              </a:ext>
            </a:extLst>
          </p:cNvPr>
          <p:cNvSpPr>
            <a:spLocks noGrp="1"/>
          </p:cNvSpPr>
          <p:nvPr userDrawn="1">
            <p:ph type="body" sz="quarter" idx="16" hasCustomPrompt="1"/>
          </p:nvPr>
        </p:nvSpPr>
        <p:spPr>
          <a:xfrm flipH="1">
            <a:off x="576831" y="-10580"/>
            <a:ext cx="7200" cy="1620000"/>
          </a:xfrm>
          <a:prstGeom prst="roundRect">
            <a:avLst>
              <a:gd name="adj" fmla="val 50000"/>
            </a:avLst>
          </a:prstGeom>
          <a:solidFill>
            <a:schemeClr val="bg1"/>
          </a:solidFill>
          <a:ln w="12700">
            <a:noFill/>
          </a:ln>
        </p:spPr>
        <p:txBody>
          <a:bodyPr/>
          <a:lstStyle>
            <a:lvl1pPr marL="0" indent="0">
              <a:buFont typeface="Arial" panose="020B0604020202020204" pitchFamily="34" charset="0"/>
              <a:buNone/>
              <a:defRPr/>
            </a:lvl1pPr>
          </a:lstStyle>
          <a:p>
            <a:pPr lvl="0"/>
            <a:r>
              <a:rPr lang="en-GB" dirty="0"/>
              <a:t> </a:t>
            </a:r>
          </a:p>
        </p:txBody>
      </p:sp>
      <p:sp>
        <p:nvSpPr>
          <p:cNvPr id="9" name="Ondertitel 2">
            <a:extLst>
              <a:ext uri="{FF2B5EF4-FFF2-40B4-BE49-F238E27FC236}">
                <a16:creationId xmlns:a16="http://schemas.microsoft.com/office/drawing/2014/main" id="{EF14CB9B-F149-429B-A5C3-71E7B5658D62}"/>
              </a:ext>
            </a:extLst>
          </p:cNvPr>
          <p:cNvSpPr>
            <a:spLocks noGrp="1"/>
          </p:cNvSpPr>
          <p:nvPr>
            <p:ph type="subTitle" idx="1" hasCustomPrompt="1"/>
          </p:nvPr>
        </p:nvSpPr>
        <p:spPr>
          <a:xfrm>
            <a:off x="777244" y="1930969"/>
            <a:ext cx="3206542" cy="448184"/>
          </a:xfrm>
        </p:spPr>
        <p:txBody>
          <a:bodyPr/>
          <a:lstStyle>
            <a:lvl1pPr marL="0" indent="0" algn="l">
              <a:buNone/>
              <a:defRPr sz="300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cap="all" baseline="0" dirty="0"/>
              <a:t>YOUR TIME</a:t>
            </a:r>
            <a:endParaRPr lang="en-GB" dirty="0"/>
          </a:p>
        </p:txBody>
      </p:sp>
      <p:sp>
        <p:nvSpPr>
          <p:cNvPr id="6" name="Titel 5"/>
          <p:cNvSpPr>
            <a:spLocks noGrp="1"/>
          </p:cNvSpPr>
          <p:nvPr>
            <p:ph type="title" hasCustomPrompt="1"/>
          </p:nvPr>
        </p:nvSpPr>
        <p:spPr>
          <a:xfrm>
            <a:off x="777244" y="1599471"/>
            <a:ext cx="3206542" cy="319549"/>
          </a:xfrm>
        </p:spPr>
        <p:txBody>
          <a:bodyPr bIns="0" anchor="ctr"/>
          <a:lstStyle>
            <a:lvl1pPr>
              <a:defRPr baseline="0">
                <a:solidFill>
                  <a:schemeClr val="bg1"/>
                </a:solidFill>
              </a:defRPr>
            </a:lvl1pPr>
          </a:lstStyle>
          <a:p>
            <a:r>
              <a:rPr lang="en-GB" dirty="0"/>
              <a:t>THANK YOU FOR</a:t>
            </a:r>
          </a:p>
        </p:txBody>
      </p:sp>
    </p:spTree>
    <p:extLst>
      <p:ext uri="{BB962C8B-B14F-4D97-AF65-F5344CB8AC3E}">
        <p14:creationId xmlns:p14="http://schemas.microsoft.com/office/powerpoint/2010/main" val="249702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147"/>
                                        </p:tgtEl>
                                        <p:attrNameLst>
                                          <p:attrName>style.visibility</p:attrName>
                                        </p:attrNameLst>
                                      </p:cBhvr>
                                      <p:to>
                                        <p:strVal val="visible"/>
                                      </p:to>
                                    </p:set>
                                    <p:anim calcmode="lin" valueType="num">
                                      <p:cBhvr additive="base">
                                        <p:cTn id="7" dur="1000" fill="hold"/>
                                        <p:tgtEl>
                                          <p:spTgt spid="147"/>
                                        </p:tgtEl>
                                        <p:attrNameLst>
                                          <p:attrName>ppt_x</p:attrName>
                                        </p:attrNameLst>
                                      </p:cBhvr>
                                      <p:tavLst>
                                        <p:tav tm="0">
                                          <p:val>
                                            <p:strVal val="#ppt_x"/>
                                          </p:val>
                                        </p:tav>
                                        <p:tav tm="100000">
                                          <p:val>
                                            <p:strVal val="#ppt_x"/>
                                          </p:val>
                                        </p:tav>
                                      </p:tavLst>
                                    </p:anim>
                                    <p:anim calcmode="lin" valueType="num">
                                      <p:cBhvr additive="base">
                                        <p:cTn id="8" dur="1000" fill="hold"/>
                                        <p:tgtEl>
                                          <p:spTgt spid="147"/>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100"/>
                                  </p:stCondLst>
                                  <p:childTnLst>
                                    <p:set>
                                      <p:cBhvr>
                                        <p:cTn id="10" dur="1" fill="hold">
                                          <p:stCondLst>
                                            <p:cond delay="0"/>
                                          </p:stCondLst>
                                        </p:cTn>
                                        <p:tgtEl>
                                          <p:spTgt spid="144"/>
                                        </p:tgtEl>
                                        <p:attrNameLst>
                                          <p:attrName>style.visibility</p:attrName>
                                        </p:attrNameLst>
                                      </p:cBhvr>
                                      <p:to>
                                        <p:strVal val="visible"/>
                                      </p:to>
                                    </p:set>
                                    <p:anim calcmode="lin" valueType="num">
                                      <p:cBhvr additive="base">
                                        <p:cTn id="11" dur="900" fill="hold"/>
                                        <p:tgtEl>
                                          <p:spTgt spid="144"/>
                                        </p:tgtEl>
                                        <p:attrNameLst>
                                          <p:attrName>ppt_x</p:attrName>
                                        </p:attrNameLst>
                                      </p:cBhvr>
                                      <p:tavLst>
                                        <p:tav tm="0">
                                          <p:val>
                                            <p:strVal val="#ppt_x"/>
                                          </p:val>
                                        </p:tav>
                                        <p:tav tm="100000">
                                          <p:val>
                                            <p:strVal val="#ppt_x"/>
                                          </p:val>
                                        </p:tav>
                                      </p:tavLst>
                                    </p:anim>
                                    <p:anim calcmode="lin" valueType="num">
                                      <p:cBhvr additive="base">
                                        <p:cTn id="12" dur="900" fill="hold"/>
                                        <p:tgtEl>
                                          <p:spTgt spid="144"/>
                                        </p:tgtEl>
                                        <p:attrNameLst>
                                          <p:attrName>ppt_y</p:attrName>
                                        </p:attrNameLst>
                                      </p:cBhvr>
                                      <p:tavLst>
                                        <p:tav tm="0">
                                          <p:val>
                                            <p:strVal val="0-#ppt_h/2"/>
                                          </p:val>
                                        </p:tav>
                                        <p:tav tm="100000">
                                          <p:val>
                                            <p:strVal val="#ppt_y"/>
                                          </p:val>
                                        </p:tav>
                                      </p:tavLst>
                                    </p:anim>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par>
                                <p:cTn id="20" presetID="2" presetClass="entr" presetSubtype="4" decel="100000" fill="hold" grpId="0" nodeType="withEffect">
                                  <p:stCondLst>
                                    <p:cond delay="0"/>
                                  </p:stCondLst>
                                  <p:childTnLst>
                                    <p:set>
                                      <p:cBhvr>
                                        <p:cTn id="21" dur="1" fill="hold">
                                          <p:stCondLst>
                                            <p:cond delay="0"/>
                                          </p:stCondLst>
                                        </p:cTn>
                                        <p:tgtEl>
                                          <p:spTgt spid="15"/>
                                        </p:tgtEl>
                                        <p:attrNameLst>
                                          <p:attrName>style.visibility</p:attrName>
                                        </p:attrNameLst>
                                      </p:cBhvr>
                                      <p:to>
                                        <p:strVal val="visible"/>
                                      </p:to>
                                    </p:set>
                                    <p:anim calcmode="lin" valueType="num">
                                      <p:cBhvr additive="base">
                                        <p:cTn id="22" dur="1000" fill="hold"/>
                                        <p:tgtEl>
                                          <p:spTgt spid="15"/>
                                        </p:tgtEl>
                                        <p:attrNameLst>
                                          <p:attrName>ppt_x</p:attrName>
                                        </p:attrNameLst>
                                      </p:cBhvr>
                                      <p:tavLst>
                                        <p:tav tm="0">
                                          <p:val>
                                            <p:strVal val="#ppt_x"/>
                                          </p:val>
                                        </p:tav>
                                        <p:tav tm="100000">
                                          <p:val>
                                            <p:strVal val="#ppt_x"/>
                                          </p:val>
                                        </p:tav>
                                      </p:tavLst>
                                    </p:anim>
                                    <p:anim calcmode="lin" valueType="num">
                                      <p:cBhvr additive="base">
                                        <p:cTn id="23" dur="10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tmplLst>
          <p:tmpl>
            <p:tnLst>
              <p:par>
                <p:cTn presetID="2" presetClass="entr" presetSubtype="4" decel="100000"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1000" fill="hold"/>
                        <p:tgtEl>
                          <p:spTgt spid="15"/>
                        </p:tgtEl>
                        <p:attrNameLst>
                          <p:attrName>ppt_x</p:attrName>
                        </p:attrNameLst>
                      </p:cBhvr>
                      <p:tavLst>
                        <p:tav tm="0">
                          <p:val>
                            <p:strVal val="#ppt_x"/>
                          </p:val>
                        </p:tav>
                        <p:tav tm="100000">
                          <p:val>
                            <p:strVal val="#ppt_x"/>
                          </p:val>
                        </p:tav>
                      </p:tavLst>
                    </p:anim>
                    <p:anim calcmode="lin" valueType="num">
                      <p:cBhvr additive="base">
                        <p:cTn dur="1000" fill="hold"/>
                        <p:tgtEl>
                          <p:spTgt spid="15"/>
                        </p:tgtEl>
                        <p:attrNameLst>
                          <p:attrName>ppt_y</p:attrName>
                        </p:attrNameLst>
                      </p:cBhvr>
                      <p:tavLst>
                        <p:tav tm="0">
                          <p:val>
                            <p:strVal val="1+#ppt_h/2"/>
                          </p:val>
                        </p:tav>
                        <p:tav tm="100000">
                          <p:val>
                            <p:strVal val="#ppt_y"/>
                          </p:val>
                        </p:tav>
                      </p:tavLst>
                    </p:anim>
                  </p:childTnLst>
                </p:cTn>
              </p:par>
            </p:tnLst>
          </p:tmpl>
        </p:tmplLst>
      </p:bldP>
      <p:bldP spid="147" grpId="0" animBg="1">
        <p:tmplLst>
          <p:tmpl>
            <p:tnLst>
              <p:par>
                <p:cTn presetID="2" presetClass="entr" presetSubtype="1" decel="100000" fill="hold" nodeType="withEffect">
                  <p:stCondLst>
                    <p:cond delay="0"/>
                  </p:stCondLst>
                  <p:childTnLst>
                    <p:set>
                      <p:cBhvr>
                        <p:cTn dur="1" fill="hold">
                          <p:stCondLst>
                            <p:cond delay="0"/>
                          </p:stCondLst>
                        </p:cTn>
                        <p:tgtEl>
                          <p:spTgt spid="147"/>
                        </p:tgtEl>
                        <p:attrNameLst>
                          <p:attrName>style.visibility</p:attrName>
                        </p:attrNameLst>
                      </p:cBhvr>
                      <p:to>
                        <p:strVal val="visible"/>
                      </p:to>
                    </p:set>
                    <p:anim calcmode="lin" valueType="num">
                      <p:cBhvr additive="base">
                        <p:cTn dur="1000" fill="hold"/>
                        <p:tgtEl>
                          <p:spTgt spid="147"/>
                        </p:tgtEl>
                        <p:attrNameLst>
                          <p:attrName>ppt_x</p:attrName>
                        </p:attrNameLst>
                      </p:cBhvr>
                      <p:tavLst>
                        <p:tav tm="0">
                          <p:val>
                            <p:strVal val="#ppt_x"/>
                          </p:val>
                        </p:tav>
                        <p:tav tm="100000">
                          <p:val>
                            <p:strVal val="#ppt_x"/>
                          </p:val>
                        </p:tav>
                      </p:tavLst>
                    </p:anim>
                    <p:anim calcmode="lin" valueType="num">
                      <p:cBhvr additive="base">
                        <p:cTn dur="1000" fill="hold"/>
                        <p:tgtEl>
                          <p:spTgt spid="147"/>
                        </p:tgtEl>
                        <p:attrNameLst>
                          <p:attrName>ppt_y</p:attrName>
                        </p:attrNameLst>
                      </p:cBhvr>
                      <p:tavLst>
                        <p:tav tm="0">
                          <p:val>
                            <p:strVal val="0-#ppt_h/2"/>
                          </p:val>
                        </p:tav>
                        <p:tav tm="100000">
                          <p:val>
                            <p:strVal val="#ppt_y"/>
                          </p:val>
                        </p:tav>
                      </p:tavLst>
                    </p:anim>
                  </p:childTnLst>
                </p:cTn>
              </p:par>
            </p:tnLst>
          </p:tmpl>
        </p:tmplLst>
      </p:bldP>
      <p:bldP spid="144" grpId="0" animBg="1">
        <p:tmplLst>
          <p:tmpl>
            <p:tnLst>
              <p:par>
                <p:cTn presetID="2" presetClass="entr" presetSubtype="1" decel="100000" fill="hold" nodeType="withEffect">
                  <p:stCondLst>
                    <p:cond delay="100"/>
                  </p:stCondLst>
                  <p:childTnLst>
                    <p:set>
                      <p:cBhvr>
                        <p:cTn dur="1" fill="hold">
                          <p:stCondLst>
                            <p:cond delay="0"/>
                          </p:stCondLst>
                        </p:cTn>
                        <p:tgtEl>
                          <p:spTgt spid="144"/>
                        </p:tgtEl>
                        <p:attrNameLst>
                          <p:attrName>style.visibility</p:attrName>
                        </p:attrNameLst>
                      </p:cBhvr>
                      <p:to>
                        <p:strVal val="visible"/>
                      </p:to>
                    </p:set>
                    <p:anim calcmode="lin" valueType="num">
                      <p:cBhvr additive="base">
                        <p:cTn dur="900" fill="hold"/>
                        <p:tgtEl>
                          <p:spTgt spid="144"/>
                        </p:tgtEl>
                        <p:attrNameLst>
                          <p:attrName>ppt_x</p:attrName>
                        </p:attrNameLst>
                      </p:cBhvr>
                      <p:tavLst>
                        <p:tav tm="0">
                          <p:val>
                            <p:strVal val="#ppt_x"/>
                          </p:val>
                        </p:tav>
                        <p:tav tm="100000">
                          <p:val>
                            <p:strVal val="#ppt_x"/>
                          </p:val>
                        </p:tav>
                      </p:tavLst>
                    </p:anim>
                    <p:anim calcmode="lin" valueType="num">
                      <p:cBhvr additive="base">
                        <p:cTn dur="900" fill="hold"/>
                        <p:tgtEl>
                          <p:spTgt spid="144"/>
                        </p:tgtEl>
                        <p:attrNameLst>
                          <p:attrName>ppt_y</p:attrName>
                        </p:attrNameLst>
                      </p:cBhvr>
                      <p:tavLst>
                        <p:tav tm="0">
                          <p:val>
                            <p:strVal val="0-#ppt_h/2"/>
                          </p:val>
                        </p:tav>
                        <p:tav tm="100000">
                          <p:val>
                            <p:strVal val="#ppt_y"/>
                          </p:val>
                        </p:tav>
                      </p:tavLst>
                    </p:anim>
                  </p:childTnLst>
                </p:cTn>
              </p:par>
            </p:tnLst>
          </p:tmpl>
        </p:tmplLst>
      </p:bldP>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P spid="6" grpId="0"/>
    </p:bldLst>
  </p:timing>
  <p:hf hd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IMAGE, HOOK LOW">
    <p:spTree>
      <p:nvGrpSpPr>
        <p:cNvPr id="1" name=""/>
        <p:cNvGrpSpPr/>
        <p:nvPr/>
      </p:nvGrpSpPr>
      <p:grpSpPr>
        <a:xfrm>
          <a:off x="0" y="0"/>
          <a:ext cx="0" cy="0"/>
          <a:chOff x="0" y="0"/>
          <a:chExt cx="0" cy="0"/>
        </a:xfrm>
      </p:grpSpPr>
      <p:grpSp>
        <p:nvGrpSpPr>
          <p:cNvPr id="38" name="INSTRUCTION">
            <a:extLst>
              <a:ext uri="{FF2B5EF4-FFF2-40B4-BE49-F238E27FC236}">
                <a16:creationId xmlns:a16="http://schemas.microsoft.com/office/drawing/2014/main" id="{5DC1F995-4648-478A-B4EF-884EA21689B6}"/>
              </a:ext>
            </a:extLst>
          </p:cNvPr>
          <p:cNvGrpSpPr/>
          <p:nvPr userDrawn="1"/>
        </p:nvGrpSpPr>
        <p:grpSpPr>
          <a:xfrm>
            <a:off x="5846" y="7033211"/>
            <a:ext cx="3727954" cy="1577390"/>
            <a:chOff x="5846" y="7033211"/>
            <a:chExt cx="3727954" cy="1577390"/>
          </a:xfrm>
        </p:grpSpPr>
        <p:sp>
          <p:nvSpPr>
            <p:cNvPr id="39" name="Rechthoek 38">
              <a:extLst>
                <a:ext uri="{FF2B5EF4-FFF2-40B4-BE49-F238E27FC236}">
                  <a16:creationId xmlns:a16="http://schemas.microsoft.com/office/drawing/2014/main" id="{48B6E9C3-6857-44BC-BAF2-ECCC90E34D40}"/>
                </a:ext>
              </a:extLst>
            </p:cNvPr>
            <p:cNvSpPr/>
            <p:nvPr userDrawn="1"/>
          </p:nvSpPr>
          <p:spPr>
            <a:xfrm>
              <a:off x="5846" y="7033211"/>
              <a:ext cx="3727954" cy="1577390"/>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EDIT Footer, slide number</a:t>
              </a:r>
              <a:br>
                <a:rPr lang="en-GB" sz="1400" b="1" cap="all" baseline="0" noProof="0">
                  <a:solidFill>
                    <a:schemeClr val="accent1"/>
                  </a:solidFill>
                  <a:latin typeface="Calibri" panose="020F0502020204030204" pitchFamily="34" charset="0"/>
                  <a:cs typeface="Calibri" panose="020F0502020204030204" pitchFamily="34" charset="0"/>
                </a:rPr>
              </a:br>
              <a:r>
                <a:rPr lang="en-GB" sz="1400" b="1" cap="all" baseline="0" noProof="0">
                  <a:solidFill>
                    <a:schemeClr val="accent1"/>
                  </a:solidFill>
                  <a:latin typeface="Calibri" panose="020F0502020204030204" pitchFamily="34" charset="0"/>
                  <a:cs typeface="Calibri" panose="020F0502020204030204" pitchFamily="34" charset="0"/>
                </a:rPr>
                <a:t>and date</a:t>
              </a:r>
            </a:p>
          </p:txBody>
        </p:sp>
        <p:sp>
          <p:nvSpPr>
            <p:cNvPr id="40" name="Ovaal 39">
              <a:extLst>
                <a:ext uri="{FF2B5EF4-FFF2-40B4-BE49-F238E27FC236}">
                  <a16:creationId xmlns:a16="http://schemas.microsoft.com/office/drawing/2014/main" id="{3F72A0EF-C18D-4BE8-97F8-545DB20DF944}"/>
                </a:ext>
              </a:extLst>
            </p:cNvPr>
            <p:cNvSpPr/>
            <p:nvPr userDrawn="1"/>
          </p:nvSpPr>
          <p:spPr>
            <a:xfrm>
              <a:off x="188424" y="767853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41" name="Rechthoek 40">
              <a:extLst>
                <a:ext uri="{FF2B5EF4-FFF2-40B4-BE49-F238E27FC236}">
                  <a16:creationId xmlns:a16="http://schemas.microsoft.com/office/drawing/2014/main" id="{41E12551-4621-4FC4-8C35-AF88C86DC7FA}"/>
                </a:ext>
              </a:extLst>
            </p:cNvPr>
            <p:cNvSpPr/>
            <p:nvPr userDrawn="1"/>
          </p:nvSpPr>
          <p:spPr>
            <a:xfrm>
              <a:off x="472596" y="7678534"/>
              <a:ext cx="2322719" cy="31672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‘Header &amp; Footer’</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42" name="Ovaal 41">
              <a:extLst>
                <a:ext uri="{FF2B5EF4-FFF2-40B4-BE49-F238E27FC236}">
                  <a16:creationId xmlns:a16="http://schemas.microsoft.com/office/drawing/2014/main" id="{F17E13C8-EF39-40EC-8557-09242E8C804B}"/>
                </a:ext>
              </a:extLst>
            </p:cNvPr>
            <p:cNvSpPr/>
            <p:nvPr userDrawn="1"/>
          </p:nvSpPr>
          <p:spPr>
            <a:xfrm>
              <a:off x="188424" y="810886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43" name="Rechthoek 42">
              <a:extLst>
                <a:ext uri="{FF2B5EF4-FFF2-40B4-BE49-F238E27FC236}">
                  <a16:creationId xmlns:a16="http://schemas.microsoft.com/office/drawing/2014/main" id="{4489B504-FA39-4ACD-BA55-0F3119DE35B6}"/>
                </a:ext>
              </a:extLst>
            </p:cNvPr>
            <p:cNvSpPr/>
            <p:nvPr userDrawn="1"/>
          </p:nvSpPr>
          <p:spPr>
            <a:xfrm>
              <a:off x="472596" y="8108870"/>
              <a:ext cx="2322719" cy="38098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‘Apply to All’</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apply the changes to every slide.</a:t>
              </a:r>
            </a:p>
          </p:txBody>
        </p:sp>
        <p:grpSp>
          <p:nvGrpSpPr>
            <p:cNvPr id="44" name="Groep 43">
              <a:extLst>
                <a:ext uri="{FF2B5EF4-FFF2-40B4-BE49-F238E27FC236}">
                  <a16:creationId xmlns:a16="http://schemas.microsoft.com/office/drawing/2014/main" id="{B536C5A7-7053-4952-B109-F9004D764F13}"/>
                </a:ext>
              </a:extLst>
            </p:cNvPr>
            <p:cNvGrpSpPr/>
            <p:nvPr userDrawn="1"/>
          </p:nvGrpSpPr>
          <p:grpSpPr>
            <a:xfrm>
              <a:off x="2939884" y="7739834"/>
              <a:ext cx="681133" cy="750023"/>
              <a:chOff x="-910573" y="4987990"/>
              <a:chExt cx="681133" cy="750023"/>
            </a:xfrm>
          </p:grpSpPr>
          <p:grpSp>
            <p:nvGrpSpPr>
              <p:cNvPr id="45" name="Groep 44">
                <a:extLst>
                  <a:ext uri="{FF2B5EF4-FFF2-40B4-BE49-F238E27FC236}">
                    <a16:creationId xmlns:a16="http://schemas.microsoft.com/office/drawing/2014/main" id="{1EE49FD3-89F5-4C5A-ACD4-3318CC53AB8E}"/>
                  </a:ext>
                </a:extLst>
              </p:cNvPr>
              <p:cNvGrpSpPr/>
              <p:nvPr userDrawn="1"/>
            </p:nvGrpSpPr>
            <p:grpSpPr>
              <a:xfrm>
                <a:off x="-713542" y="4987990"/>
                <a:ext cx="287071" cy="379107"/>
                <a:chOff x="-4050578" y="288410"/>
                <a:chExt cx="322125" cy="379107"/>
              </a:xfrm>
            </p:grpSpPr>
            <p:sp>
              <p:nvSpPr>
                <p:cNvPr id="47" name="Rechthoek met één afgeknipte en afgeronde hoek 47">
                  <a:extLst>
                    <a:ext uri="{FF2B5EF4-FFF2-40B4-BE49-F238E27FC236}">
                      <a16:creationId xmlns:a16="http://schemas.microsoft.com/office/drawing/2014/main" id="{8F08E4B4-4BF8-4DA0-B56E-47BA9D169A08}"/>
                    </a:ext>
                  </a:extLst>
                </p:cNvPr>
                <p:cNvSpPr/>
                <p:nvPr userDrawn="1"/>
              </p:nvSpPr>
              <p:spPr>
                <a:xfrm>
                  <a:off x="-4050578" y="288410"/>
                  <a:ext cx="322125" cy="379107"/>
                </a:xfrm>
                <a:prstGeom prst="snipRoundRect">
                  <a:avLst>
                    <a:gd name="adj1" fmla="val 0"/>
                    <a:gd name="adj2" fmla="val 33753"/>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48" name="Rechthoekige driehoek 47">
                  <a:extLst>
                    <a:ext uri="{FF2B5EF4-FFF2-40B4-BE49-F238E27FC236}">
                      <a16:creationId xmlns:a16="http://schemas.microsoft.com/office/drawing/2014/main" id="{6D508A70-0F33-43F5-ADA3-6AB36BB159DF}"/>
                    </a:ext>
                  </a:extLst>
                </p:cNvPr>
                <p:cNvSpPr/>
                <p:nvPr userDrawn="1"/>
              </p:nvSpPr>
              <p:spPr>
                <a:xfrm>
                  <a:off x="-3833537" y="291656"/>
                  <a:ext cx="103133" cy="93757"/>
                </a:xfrm>
                <a:prstGeom prst="rtTriangle">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49" name="Rechthoek 48">
                  <a:extLst>
                    <a:ext uri="{FF2B5EF4-FFF2-40B4-BE49-F238E27FC236}">
                      <a16:creationId xmlns:a16="http://schemas.microsoft.com/office/drawing/2014/main" id="{7147C4DF-2B4D-4DE3-BD4D-2F68332E0214}"/>
                    </a:ext>
                  </a:extLst>
                </p:cNvPr>
                <p:cNvSpPr/>
                <p:nvPr userDrawn="1"/>
              </p:nvSpPr>
              <p:spPr>
                <a:xfrm>
                  <a:off x="-4013673" y="314848"/>
                  <a:ext cx="140930" cy="70565"/>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50" name="Rechthoek 49">
                  <a:extLst>
                    <a:ext uri="{FF2B5EF4-FFF2-40B4-BE49-F238E27FC236}">
                      <a16:creationId xmlns:a16="http://schemas.microsoft.com/office/drawing/2014/main" id="{2579575C-E937-496C-8C1A-1122051F9748}"/>
                    </a:ext>
                  </a:extLst>
                </p:cNvPr>
                <p:cNvSpPr/>
                <p:nvPr userDrawn="1"/>
              </p:nvSpPr>
              <p:spPr>
                <a:xfrm>
                  <a:off x="-4020379" y="586428"/>
                  <a:ext cx="261727" cy="61406"/>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defTabSz="914400" fontAlgn="auto">
                    <a:lnSpc>
                      <a:spcPct val="100000"/>
                    </a:lnSpc>
                    <a:spcBef>
                      <a:spcPts val="0"/>
                    </a:spcBef>
                    <a:spcAft>
                      <a:spcPts val="0"/>
                    </a:spcAft>
                    <a:buClrTx/>
                    <a:buSzTx/>
                    <a:buFontTx/>
                    <a:buNone/>
                    <a:tabLst/>
                  </a:pPr>
                  <a:endParaRPr kumimoji="0" lang="en-GB" sz="900" b="0" i="0" u="none" strike="noStrike" kern="0" cap="none" spc="0" normalizeH="0" baseline="0" noProof="0">
                    <a:ln>
                      <a:noFill/>
                    </a:ln>
                    <a:solidFill>
                      <a:srgbClr val="211F26"/>
                    </a:solidFill>
                    <a:effectLst/>
                    <a:uLnTx/>
                    <a:uFillTx/>
                    <a:latin typeface="Calibri" panose="020F0502020204030204" pitchFamily="34" charset="0"/>
                    <a:cs typeface="Calibri" panose="020F0502020204030204" pitchFamily="34" charset="0"/>
                  </a:endParaRPr>
                </a:p>
              </p:txBody>
            </p:sp>
          </p:grpSp>
          <p:sp>
            <p:nvSpPr>
              <p:cNvPr id="46" name="Rechthoek 45">
                <a:extLst>
                  <a:ext uri="{FF2B5EF4-FFF2-40B4-BE49-F238E27FC236}">
                    <a16:creationId xmlns:a16="http://schemas.microsoft.com/office/drawing/2014/main" id="{969A617E-F560-44F8-B9DE-63D76B599D8F}"/>
                  </a:ext>
                </a:extLst>
              </p:cNvPr>
              <p:cNvSpPr/>
              <p:nvPr userDrawn="1"/>
            </p:nvSpPr>
            <p:spPr>
              <a:xfrm>
                <a:off x="-910573" y="5352063"/>
                <a:ext cx="681133" cy="385950"/>
              </a:xfrm>
              <a:prstGeom prst="rect">
                <a:avLst/>
              </a:prstGeom>
              <a:no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rPr>
                  <a:t>Header &amp; Footer</a:t>
                </a:r>
              </a:p>
            </p:txBody>
          </p:sp>
        </p:grpSp>
      </p:grpSp>
      <p:grpSp>
        <p:nvGrpSpPr>
          <p:cNvPr id="51" name="INSTRUCTION">
            <a:extLst>
              <a:ext uri="{FF2B5EF4-FFF2-40B4-BE49-F238E27FC236}">
                <a16:creationId xmlns:a16="http://schemas.microsoft.com/office/drawing/2014/main" id="{5B80E425-8DE1-4B04-BCA6-89163E00EC0C}"/>
              </a:ext>
            </a:extLst>
          </p:cNvPr>
          <p:cNvGrpSpPr/>
          <p:nvPr userDrawn="1"/>
        </p:nvGrpSpPr>
        <p:grpSpPr>
          <a:xfrm>
            <a:off x="12274716" y="-980090"/>
            <a:ext cx="3695970" cy="1277747"/>
            <a:chOff x="-3889316" y="-1461517"/>
            <a:chExt cx="3695970" cy="1277747"/>
          </a:xfrm>
        </p:grpSpPr>
        <p:sp>
          <p:nvSpPr>
            <p:cNvPr id="52" name="Rechthoek 51">
              <a:extLst>
                <a:ext uri="{FF2B5EF4-FFF2-40B4-BE49-F238E27FC236}">
                  <a16:creationId xmlns:a16="http://schemas.microsoft.com/office/drawing/2014/main" id="{BB00C6F0-E494-4592-A054-4FCBF8CB7BE5}"/>
                </a:ext>
              </a:extLst>
            </p:cNvPr>
            <p:cNvSpPr/>
            <p:nvPr userDrawn="1"/>
          </p:nvSpPr>
          <p:spPr>
            <a:xfrm>
              <a:off x="-3786437" y="-1461517"/>
              <a:ext cx="3593091" cy="1277747"/>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Insert an image</a:t>
              </a:r>
            </a:p>
          </p:txBody>
        </p:sp>
        <p:sp>
          <p:nvSpPr>
            <p:cNvPr id="54" name="Rechthoek 53">
              <a:extLst>
                <a:ext uri="{FF2B5EF4-FFF2-40B4-BE49-F238E27FC236}">
                  <a16:creationId xmlns:a16="http://schemas.microsoft.com/office/drawing/2014/main" id="{60E43D99-B210-4211-A5FE-698E9EBD80DB}"/>
                </a:ext>
              </a:extLst>
            </p:cNvPr>
            <p:cNvSpPr/>
            <p:nvPr userDrawn="1"/>
          </p:nvSpPr>
          <p:spPr>
            <a:xfrm>
              <a:off x="-3603859" y="-993610"/>
              <a:ext cx="3229126" cy="657434"/>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Select the frame of the image by clicking on the tag alongside this instruction. 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‘Pictures’</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select the preferred image and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55" name="Gelijkbenige driehoek 54">
              <a:extLst>
                <a:ext uri="{FF2B5EF4-FFF2-40B4-BE49-F238E27FC236}">
                  <a16:creationId xmlns:a16="http://schemas.microsoft.com/office/drawing/2014/main" id="{D6F72C68-3F88-463E-869B-1AC75FBC63A0}"/>
                </a:ext>
              </a:extLst>
            </p:cNvPr>
            <p:cNvSpPr/>
            <p:nvPr userDrawn="1"/>
          </p:nvSpPr>
          <p:spPr>
            <a:xfrm rot="16200000" flipH="1">
              <a:off x="-3925504" y="-351896"/>
              <a:ext cx="175255" cy="102879"/>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grpSp>
      <p:sp>
        <p:nvSpPr>
          <p:cNvPr id="12" name="INFO">
            <a:extLst>
              <a:ext uri="{FF2B5EF4-FFF2-40B4-BE49-F238E27FC236}">
                <a16:creationId xmlns:a16="http://schemas.microsoft.com/office/drawing/2014/main" id="{D2D6917A-A3A5-482F-A0D3-BD7F10CD032E}"/>
              </a:ext>
            </a:extLst>
          </p:cNvPr>
          <p:cNvSpPr txBox="1"/>
          <p:nvPr userDrawn="1"/>
        </p:nvSpPr>
        <p:spPr>
          <a:xfrm>
            <a:off x="0" y="-256190"/>
            <a:ext cx="12192000" cy="161583"/>
          </a:xfrm>
          <a:prstGeom prst="rect">
            <a:avLst/>
          </a:prstGeom>
          <a:noFill/>
        </p:spPr>
        <p:txBody>
          <a:bodyPr wrap="square" lIns="0" tIns="0" rIns="0" bIns="0" rtlCol="0">
            <a:spAutoFit/>
          </a:bodyPr>
          <a:lstStyle/>
          <a:p>
            <a:pPr algn="l"/>
            <a:r>
              <a:rPr lang="en-GB" sz="1050" b="1" dirty="0">
                <a:solidFill>
                  <a:schemeClr val="tx2"/>
                </a:solidFill>
                <a:latin typeface="+mj-lt"/>
                <a:cs typeface="Calibri" panose="020F0502020204030204" pitchFamily="34" charset="0"/>
              </a:rPr>
              <a:t>TEMPLATE:  </a:t>
            </a:r>
            <a:r>
              <a:rPr lang="en-GB" sz="1050" b="0" dirty="0">
                <a:solidFill>
                  <a:schemeClr val="tx2"/>
                </a:solidFill>
                <a:latin typeface="+mj-lt"/>
                <a:cs typeface="Calibri" panose="020F0502020204030204" pitchFamily="34" charset="0"/>
              </a:rPr>
              <a:t>IMAGE, HOOK LOW</a:t>
            </a:r>
          </a:p>
        </p:txBody>
      </p:sp>
      <p:sp>
        <p:nvSpPr>
          <p:cNvPr id="53" name="Tijdelijke aanduiding voor afbeelding 8">
            <a:extLst>
              <a:ext uri="{FF2B5EF4-FFF2-40B4-BE49-F238E27FC236}">
                <a16:creationId xmlns:a16="http://schemas.microsoft.com/office/drawing/2014/main" id="{27489788-7523-4049-B6A4-83AEF6154017}"/>
              </a:ext>
            </a:extLst>
          </p:cNvPr>
          <p:cNvSpPr>
            <a:spLocks noGrp="1"/>
          </p:cNvSpPr>
          <p:nvPr>
            <p:ph type="pic" sz="quarter" idx="14" hasCustomPrompt="1"/>
          </p:nvPr>
        </p:nvSpPr>
        <p:spPr>
          <a:xfrm>
            <a:off x="0" y="1434"/>
            <a:ext cx="12192000" cy="6856566"/>
          </a:xfrm>
          <a:prstGeom prst="rect">
            <a:avLst/>
          </a:prstGeom>
          <a:solidFill>
            <a:schemeClr val="bg1">
              <a:lumMod val="95000"/>
            </a:schemeClr>
          </a:solidFill>
        </p:spPr>
        <p:txBody>
          <a:bodyPr bIns="1620000" anchor="ctr"/>
          <a:lstStyle>
            <a:lvl1pPr marL="0" indent="0" algn="ctr">
              <a:lnSpc>
                <a:spcPct val="90000"/>
              </a:lnSpc>
              <a:spcBef>
                <a:spcPts val="0"/>
              </a:spcBef>
              <a:spcAft>
                <a:spcPts val="0"/>
              </a:spcAft>
              <a:buNone/>
              <a:defRPr sz="1500" i="1">
                <a:solidFill>
                  <a:schemeClr val="tx1">
                    <a:lumMod val="50000"/>
                    <a:lumOff val="50000"/>
                  </a:schemeClr>
                </a:solidFill>
              </a:defRPr>
            </a:lvl1pPr>
          </a:lstStyle>
          <a:p>
            <a:r>
              <a:rPr lang="en-GB" dirty="0"/>
              <a:t>Click on the icon below</a:t>
            </a:r>
            <a:br>
              <a:rPr lang="en-GB" dirty="0"/>
            </a:br>
            <a:r>
              <a:rPr lang="en-GB" dirty="0"/>
              <a:t>to insert an image.</a:t>
            </a:r>
          </a:p>
        </p:txBody>
      </p:sp>
      <p:sp>
        <p:nvSpPr>
          <p:cNvPr id="9" name="Tijdelijke aanduiding voor verticale tekst 2">
            <a:extLst>
              <a:ext uri="{FF2B5EF4-FFF2-40B4-BE49-F238E27FC236}">
                <a16:creationId xmlns:a16="http://schemas.microsoft.com/office/drawing/2014/main" id="{306BD5D3-3967-499E-87C9-6F3A334CE769}"/>
              </a:ext>
            </a:extLst>
          </p:cNvPr>
          <p:cNvSpPr>
            <a:spLocks noGrp="1"/>
          </p:cNvSpPr>
          <p:nvPr>
            <p:ph type="body" orient="vert" idx="18" hasCustomPrompt="1"/>
          </p:nvPr>
        </p:nvSpPr>
        <p:spPr>
          <a:xfrm>
            <a:off x="0" y="0"/>
            <a:ext cx="7585700" cy="6858000"/>
          </a:xfrm>
          <a:gradFill>
            <a:gsLst>
              <a:gs pos="0">
                <a:schemeClr val="tx1">
                  <a:alpha val="30000"/>
                </a:schemeClr>
              </a:gs>
              <a:gs pos="100000">
                <a:schemeClr val="tx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tIns="144000" rtlCol="0" anchor="t"/>
          <a:lstStyle>
            <a:lvl1pPr marL="0" indent="0">
              <a:buFontTx/>
              <a:buNone/>
              <a:defRPr lang="nl-NL" sz="1050" i="1" dirty="0">
                <a:solidFill>
                  <a:schemeClr val="lt1"/>
                </a:solidFill>
              </a:defRPr>
            </a:lvl1pPr>
          </a:lstStyle>
          <a:p>
            <a:pPr marL="0" lvl="0" algn="ctr" defTabSz="914400"/>
            <a:r>
              <a:rPr lang="en-GB" dirty="0"/>
              <a:t>    </a:t>
            </a:r>
          </a:p>
        </p:txBody>
      </p:sp>
      <p:sp>
        <p:nvSpPr>
          <p:cNvPr id="25" name="Tijdelijke aanduiding voor tekst 146">
            <a:extLst>
              <a:ext uri="{FF2B5EF4-FFF2-40B4-BE49-F238E27FC236}">
                <a16:creationId xmlns:a16="http://schemas.microsoft.com/office/drawing/2014/main" id="{31D9F5AF-1CE4-492D-9595-51DA14E36D64}"/>
              </a:ext>
            </a:extLst>
          </p:cNvPr>
          <p:cNvSpPr>
            <a:spLocks noGrp="1"/>
          </p:cNvSpPr>
          <p:nvPr userDrawn="1">
            <p:ph type="body" sz="quarter" idx="15" hasCustomPrompt="1"/>
          </p:nvPr>
        </p:nvSpPr>
        <p:spPr>
          <a:xfrm>
            <a:off x="550570" y="5331663"/>
            <a:ext cx="62838" cy="182400"/>
          </a:xfrm>
          <a:custGeom>
            <a:avLst/>
            <a:gdLst>
              <a:gd name="connsiteX0" fmla="*/ 17352 w 62838"/>
              <a:gd name="connsiteY0" fmla="*/ 0 h 182400"/>
              <a:gd name="connsiteX1" fmla="*/ 62520 w 62838"/>
              <a:gd name="connsiteY1" fmla="*/ 91200 h 182400"/>
              <a:gd name="connsiteX2" fmla="*/ 21864 w 62838"/>
              <a:gd name="connsiteY2" fmla="*/ 182400 h 182400"/>
              <a:gd name="connsiteX3" fmla="*/ 8308 w 62838"/>
              <a:gd name="connsiteY3" fmla="*/ 145920 h 182400"/>
              <a:gd name="connsiteX4" fmla="*/ 26385 w 62838"/>
              <a:gd name="connsiteY4" fmla="*/ 91200 h 182400"/>
              <a:gd name="connsiteX5" fmla="*/ 3796 w 62838"/>
              <a:gd name="connsiteY5" fmla="*/ 36480 h 182400"/>
              <a:gd name="connsiteX6" fmla="*/ 17352 w 62838"/>
              <a:gd name="connsiteY6" fmla="*/ 0 h 18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838" h="182400">
                <a:moveTo>
                  <a:pt x="17352" y="0"/>
                </a:moveTo>
                <a:cubicBezTo>
                  <a:pt x="17352" y="0"/>
                  <a:pt x="62520" y="69312"/>
                  <a:pt x="62520" y="91200"/>
                </a:cubicBezTo>
                <a:cubicBezTo>
                  <a:pt x="67041" y="113088"/>
                  <a:pt x="21864" y="182400"/>
                  <a:pt x="21864" y="182400"/>
                </a:cubicBezTo>
                <a:cubicBezTo>
                  <a:pt x="21864" y="182400"/>
                  <a:pt x="-5237" y="175104"/>
                  <a:pt x="8308" y="145920"/>
                </a:cubicBezTo>
                <a:cubicBezTo>
                  <a:pt x="17352" y="116736"/>
                  <a:pt x="26385" y="91200"/>
                  <a:pt x="26385" y="91200"/>
                </a:cubicBezTo>
                <a:lnTo>
                  <a:pt x="3796" y="36480"/>
                </a:lnTo>
                <a:cubicBezTo>
                  <a:pt x="-9759" y="3648"/>
                  <a:pt x="17352" y="0"/>
                  <a:pt x="17352" y="0"/>
                </a:cubicBezTo>
                <a:close/>
              </a:path>
            </a:pathLst>
          </a:custGeom>
          <a:solidFill>
            <a:schemeClr val="bg1"/>
          </a:solidFill>
          <a:ln w="12700">
            <a:noFill/>
          </a:ln>
        </p:spPr>
        <p:txBody>
          <a:bodyPr wrap="square">
            <a:noAutofit/>
          </a:bodyPr>
          <a:lstStyle>
            <a:lvl1pPr marL="0" indent="0">
              <a:buFont typeface="Arial" panose="020B0604020202020204" pitchFamily="34" charset="0"/>
              <a:buNone/>
              <a:defRPr/>
            </a:lvl1pPr>
          </a:lstStyle>
          <a:p>
            <a:pPr lvl="0"/>
            <a:r>
              <a:rPr lang="en-GB" dirty="0"/>
              <a:t> </a:t>
            </a:r>
          </a:p>
        </p:txBody>
      </p:sp>
      <p:sp>
        <p:nvSpPr>
          <p:cNvPr id="26" name="Tijdelijke aanduiding voor tekst 25">
            <a:extLst>
              <a:ext uri="{FF2B5EF4-FFF2-40B4-BE49-F238E27FC236}">
                <a16:creationId xmlns:a16="http://schemas.microsoft.com/office/drawing/2014/main" id="{6CA30C58-356F-4E30-A02E-60F3A8720228}"/>
              </a:ext>
            </a:extLst>
          </p:cNvPr>
          <p:cNvSpPr>
            <a:spLocks noGrp="1"/>
          </p:cNvSpPr>
          <p:nvPr userDrawn="1">
            <p:ph type="body" sz="quarter" idx="16" hasCustomPrompt="1"/>
          </p:nvPr>
        </p:nvSpPr>
        <p:spPr>
          <a:xfrm flipH="1">
            <a:off x="576831" y="5569787"/>
            <a:ext cx="7200" cy="1296000"/>
          </a:xfrm>
          <a:prstGeom prst="roundRect">
            <a:avLst>
              <a:gd name="adj" fmla="val 50000"/>
            </a:avLst>
          </a:prstGeom>
          <a:solidFill>
            <a:schemeClr val="bg1"/>
          </a:solidFill>
          <a:ln w="12700">
            <a:noFill/>
          </a:ln>
        </p:spPr>
        <p:txBody>
          <a:bodyPr/>
          <a:lstStyle>
            <a:lvl1pPr marL="0" indent="0">
              <a:buFont typeface="Arial" panose="020B0604020202020204" pitchFamily="34" charset="0"/>
              <a:buNone/>
              <a:defRPr/>
            </a:lvl1pPr>
          </a:lstStyle>
          <a:p>
            <a:pPr lvl="0"/>
            <a:r>
              <a:rPr lang="en-GB" dirty="0"/>
              <a:t> </a:t>
            </a:r>
          </a:p>
        </p:txBody>
      </p:sp>
      <p:sp>
        <p:nvSpPr>
          <p:cNvPr id="27" name="Tijdelijke aanduiding voor tekst 25">
            <a:extLst>
              <a:ext uri="{FF2B5EF4-FFF2-40B4-BE49-F238E27FC236}">
                <a16:creationId xmlns:a16="http://schemas.microsoft.com/office/drawing/2014/main" id="{AEF8CBF0-1080-4328-90E3-E6A453C76D1C}"/>
              </a:ext>
            </a:extLst>
          </p:cNvPr>
          <p:cNvSpPr>
            <a:spLocks noGrp="1"/>
          </p:cNvSpPr>
          <p:nvPr>
            <p:ph type="body" sz="quarter" idx="19" hasCustomPrompt="1"/>
          </p:nvPr>
        </p:nvSpPr>
        <p:spPr>
          <a:xfrm flipH="1">
            <a:off x="572012" y="-16137"/>
            <a:ext cx="7200" cy="5292000"/>
          </a:xfrm>
          <a:prstGeom prst="roundRect">
            <a:avLst>
              <a:gd name="adj" fmla="val 50000"/>
            </a:avLst>
          </a:prstGeom>
          <a:solidFill>
            <a:schemeClr val="bg1"/>
          </a:solidFill>
          <a:ln w="12700">
            <a:noFill/>
          </a:ln>
        </p:spPr>
        <p:txBody>
          <a:bodyPr/>
          <a:lstStyle>
            <a:lvl1pPr marL="0" indent="0">
              <a:buFont typeface="Arial" panose="020B0604020202020204" pitchFamily="34" charset="0"/>
              <a:buNone/>
              <a:defRPr/>
            </a:lvl1pPr>
          </a:lstStyle>
          <a:p>
            <a:pPr lvl="0"/>
            <a:r>
              <a:rPr lang="en-GB" dirty="0"/>
              <a:t> </a:t>
            </a:r>
          </a:p>
        </p:txBody>
      </p:sp>
      <p:sp>
        <p:nvSpPr>
          <p:cNvPr id="17" name="Logo">
            <a:extLst>
              <a:ext uri="{FF2B5EF4-FFF2-40B4-BE49-F238E27FC236}">
                <a16:creationId xmlns:a16="http://schemas.microsoft.com/office/drawing/2014/main" id="{A753AD9E-D49F-4A7A-A441-1D683F4F694D}"/>
              </a:ext>
            </a:extLst>
          </p:cNvPr>
          <p:cNvSpPr>
            <a:spLocks noGrp="1"/>
          </p:cNvSpPr>
          <p:nvPr>
            <p:ph type="body" orient="vert" idx="20" hasCustomPrompt="1"/>
          </p:nvPr>
        </p:nvSpPr>
        <p:spPr>
          <a:xfrm>
            <a:off x="10549612" y="6480355"/>
            <a:ext cx="1060019" cy="185413"/>
          </a:xfrm>
          <a:blipFill>
            <a:blip r:embed="rId2"/>
            <a:stretch>
              <a:fillRect/>
            </a:stretch>
          </a:blipFill>
        </p:spPr>
        <p:txBody>
          <a:bodyPr vert="horz" lIns="0" tIns="0" rIns="0" bIns="0"/>
          <a:lstStyle>
            <a:lvl1pPr marL="0" indent="0">
              <a:buNone/>
              <a:defRPr sz="1000" i="1">
                <a:solidFill>
                  <a:schemeClr val="bg2"/>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4" name="Datum" hidden="1">
            <a:extLst>
              <a:ext uri="{FF2B5EF4-FFF2-40B4-BE49-F238E27FC236}">
                <a16:creationId xmlns:a16="http://schemas.microsoft.com/office/drawing/2014/main" id="{D3CB19EA-44B7-44D2-AF4C-A0DA0AF70018}"/>
              </a:ext>
            </a:extLst>
          </p:cNvPr>
          <p:cNvSpPr>
            <a:spLocks noGrp="1"/>
          </p:cNvSpPr>
          <p:nvPr>
            <p:ph type="dt" sz="half" idx="23"/>
          </p:nvPr>
        </p:nvSpPr>
        <p:spPr/>
        <p:txBody>
          <a:bodyPr/>
          <a:lstStyle>
            <a:lvl1pPr>
              <a:defRPr>
                <a:solidFill>
                  <a:schemeClr val="bg1"/>
                </a:solidFill>
              </a:defRPr>
            </a:lvl1pPr>
          </a:lstStyle>
          <a:p>
            <a:r>
              <a:rPr lang="en-GB" dirty="0"/>
              <a:t>Date</a:t>
            </a:r>
          </a:p>
        </p:txBody>
      </p:sp>
      <p:sp>
        <p:nvSpPr>
          <p:cNvPr id="2" name="Voettekst">
            <a:extLst>
              <a:ext uri="{FF2B5EF4-FFF2-40B4-BE49-F238E27FC236}">
                <a16:creationId xmlns:a16="http://schemas.microsoft.com/office/drawing/2014/main" id="{FFA5CE90-7880-47CA-A212-3D39FA8CE5EA}"/>
              </a:ext>
            </a:extLst>
          </p:cNvPr>
          <p:cNvSpPr>
            <a:spLocks noGrp="1"/>
          </p:cNvSpPr>
          <p:nvPr>
            <p:ph type="ftr" sz="quarter" idx="21"/>
          </p:nvPr>
        </p:nvSpPr>
        <p:spPr/>
        <p:txBody>
          <a:bodyPr/>
          <a:lstStyle>
            <a:lvl1pPr>
              <a:defRPr>
                <a:solidFill>
                  <a:schemeClr val="bg1"/>
                </a:solidFill>
              </a:defRPr>
            </a:lvl1pPr>
          </a:lstStyle>
          <a:p>
            <a:r>
              <a:rPr lang="en-GB" dirty="0"/>
              <a:t>26 October 2021 | ALIM Guide for asset information Managers</a:t>
            </a:r>
          </a:p>
        </p:txBody>
      </p:sp>
      <p:sp>
        <p:nvSpPr>
          <p:cNvPr id="3" name="Dianummer">
            <a:extLst>
              <a:ext uri="{FF2B5EF4-FFF2-40B4-BE49-F238E27FC236}">
                <a16:creationId xmlns:a16="http://schemas.microsoft.com/office/drawing/2014/main" id="{95C094FD-8A61-49A7-80BC-005282993F3A}"/>
              </a:ext>
            </a:extLst>
          </p:cNvPr>
          <p:cNvSpPr>
            <a:spLocks noGrp="1"/>
          </p:cNvSpPr>
          <p:nvPr>
            <p:ph type="sldNum" sz="quarter" idx="22"/>
          </p:nvPr>
        </p:nvSpPr>
        <p:spPr/>
        <p:txBody>
          <a:bodyPr/>
          <a:lstStyle>
            <a:lvl1pPr>
              <a:defRPr>
                <a:solidFill>
                  <a:schemeClr val="bg1"/>
                </a:solidFill>
              </a:defRPr>
            </a:lvl1pPr>
          </a:lstStyle>
          <a:p>
            <a:fld id="{5EC93C5F-DB18-4797-88B9-B8B0D60519FD}" type="slidenum">
              <a:rPr lang="en-GB" smtClean="0"/>
              <a:pPr/>
              <a:t>‹#›</a:t>
            </a:fld>
            <a:endParaRPr lang="en-GB" dirty="0"/>
          </a:p>
        </p:txBody>
      </p:sp>
      <p:sp>
        <p:nvSpPr>
          <p:cNvPr id="11" name="Ondertitel">
            <a:extLst>
              <a:ext uri="{FF2B5EF4-FFF2-40B4-BE49-F238E27FC236}">
                <a16:creationId xmlns:a16="http://schemas.microsoft.com/office/drawing/2014/main" id="{F6910D76-D499-4C78-8F33-CDD881528D6A}"/>
              </a:ext>
            </a:extLst>
          </p:cNvPr>
          <p:cNvSpPr>
            <a:spLocks noGrp="1"/>
          </p:cNvSpPr>
          <p:nvPr>
            <p:ph type="subTitle" idx="10" hasCustomPrompt="1"/>
          </p:nvPr>
        </p:nvSpPr>
        <p:spPr>
          <a:xfrm>
            <a:off x="777244" y="5950651"/>
            <a:ext cx="10827096" cy="337470"/>
          </a:xfrm>
        </p:spPr>
        <p:txBody>
          <a:bodyPr bIns="396000"/>
          <a:lstStyle>
            <a:lvl1pPr marL="0" indent="0" algn="l">
              <a:buNone/>
              <a:defRPr sz="300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cap="all" baseline="0" dirty="0"/>
              <a:t>Second light subtitle</a:t>
            </a:r>
            <a:endParaRPr lang="en-GB" dirty="0"/>
          </a:p>
        </p:txBody>
      </p:sp>
      <p:sp>
        <p:nvSpPr>
          <p:cNvPr id="5" name="Titel">
            <a:extLst>
              <a:ext uri="{FF2B5EF4-FFF2-40B4-BE49-F238E27FC236}">
                <a16:creationId xmlns:a16="http://schemas.microsoft.com/office/drawing/2014/main" id="{72BCEBAC-13F2-4EC4-8A78-58F0FD42F686}"/>
              </a:ext>
            </a:extLst>
          </p:cNvPr>
          <p:cNvSpPr>
            <a:spLocks noGrp="1"/>
          </p:cNvSpPr>
          <p:nvPr>
            <p:ph type="title" hasCustomPrompt="1"/>
          </p:nvPr>
        </p:nvSpPr>
        <p:spPr>
          <a:xfrm>
            <a:off x="777244" y="5275863"/>
            <a:ext cx="10828685" cy="674788"/>
          </a:xfrm>
        </p:spPr>
        <p:txBody>
          <a:bodyPr bIns="792000"/>
          <a:lstStyle>
            <a:lvl1pPr>
              <a:defRPr>
                <a:solidFill>
                  <a:schemeClr val="bg1"/>
                </a:solidFill>
              </a:defRPr>
            </a:lvl1pPr>
          </a:lstStyle>
          <a:p>
            <a:r>
              <a:rPr lang="en-GB" dirty="0"/>
              <a:t>First bold title</a:t>
            </a:r>
            <a:br>
              <a:rPr lang="en-GB" dirty="0"/>
            </a:br>
            <a:r>
              <a:rPr lang="en-GB" dirty="0"/>
              <a:t>max 2 lines</a:t>
            </a:r>
          </a:p>
        </p:txBody>
      </p:sp>
    </p:spTree>
    <p:extLst>
      <p:ext uri="{BB962C8B-B14F-4D97-AF65-F5344CB8AC3E}">
        <p14:creationId xmlns:p14="http://schemas.microsoft.com/office/powerpoint/2010/main" val="20127088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7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tmplLst>
          <p:tmpl>
            <p:tnLst>
              <p:par>
                <p:cTn presetID="10" presetClass="entr" presetSubtype="0" fill="hold" nodeType="withEffect">
                  <p:stCondLst>
                    <p:cond delay="250"/>
                  </p:stCondLst>
                  <p:childTnLst>
                    <p:set>
                      <p:cBhvr>
                        <p:cTn dur="1" fill="hold">
                          <p:stCondLst>
                            <p:cond delay="0"/>
                          </p:stCondLst>
                        </p:cTn>
                        <p:tgtEl>
                          <p:spTgt spid="11"/>
                        </p:tgtEl>
                        <p:attrNameLst>
                          <p:attrName>style.visibility</p:attrName>
                        </p:attrNameLst>
                      </p:cBhvr>
                      <p:to>
                        <p:strVal val="visible"/>
                      </p:to>
                    </p:set>
                    <p:animEffect transition="in" filter="fade">
                      <p:cBhvr>
                        <p:cTn dur="750"/>
                        <p:tgtEl>
                          <p:spTgt spid="11"/>
                        </p:tgtEl>
                      </p:cBhvr>
                    </p:animEffect>
                  </p:childTnLst>
                </p:cTn>
              </p:par>
            </p:tnLst>
          </p:tmpl>
        </p:tmplLst>
      </p:bldP>
    </p:bldLst>
  </p:timing>
  <p:hf hdr="0" dt="0"/>
  <p:extLst>
    <p:ext uri="{DCECCB84-F9BA-43D5-87BE-67443E8EF086}">
      <p15:sldGuideLst xmlns:p15="http://schemas.microsoft.com/office/powerpoint/2012/main">
        <p15:guide id="1" orient="horz" pos="3320" userDrawn="1">
          <p15:clr>
            <a:srgbClr val="FBAE4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type="obj">
  <p:cSld name="Content Bullet">
    <p:spTree>
      <p:nvGrpSpPr>
        <p:cNvPr id="1" name=""/>
        <p:cNvGrpSpPr/>
        <p:nvPr/>
      </p:nvGrpSpPr>
      <p:grpSpPr>
        <a:xfrm>
          <a:off x="0" y="0"/>
          <a:ext cx="0" cy="0"/>
          <a:chOff x="0" y="0"/>
          <a:chExt cx="0" cy="0"/>
        </a:xfrm>
      </p:grpSpPr>
      <p:pic>
        <p:nvPicPr>
          <p:cNvPr id="6" name="Afbeelding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4157"/>
            <a:ext cx="12191999" cy="6866313"/>
          </a:xfrm>
          <a:prstGeom prst="rect">
            <a:avLst/>
          </a:prstGeom>
        </p:spPr>
      </p:pic>
      <p:sp>
        <p:nvSpPr>
          <p:cNvPr id="2" name="Titel 1"/>
          <p:cNvSpPr>
            <a:spLocks noGrp="1"/>
          </p:cNvSpPr>
          <p:nvPr>
            <p:ph type="title"/>
          </p:nvPr>
        </p:nvSpPr>
        <p:spPr>
          <a:xfrm>
            <a:off x="566400" y="1200000"/>
            <a:ext cx="11068800" cy="960000"/>
          </a:xfrm>
          <a:prstGeom prst="rect">
            <a:avLst/>
          </a:prstGeom>
        </p:spPr>
        <p:txBody>
          <a:bodyPr/>
          <a:lstStyle/>
          <a:p>
            <a:r>
              <a:rPr lang="en-GB" dirty="0"/>
              <a:t>Click to edit Master title style</a:t>
            </a:r>
          </a:p>
        </p:txBody>
      </p:sp>
      <p:sp>
        <p:nvSpPr>
          <p:cNvPr id="3" name="Tijdelijke aanduiding voor inhoud 2"/>
          <p:cNvSpPr>
            <a:spLocks noGrp="1"/>
          </p:cNvSpPr>
          <p:nvPr>
            <p:ph idx="1" hasCustomPrompt="1"/>
          </p:nvPr>
        </p:nvSpPr>
        <p:spPr>
          <a:xfrm>
            <a:off x="566400" y="2328001"/>
            <a:ext cx="11068800" cy="4028351"/>
          </a:xfrm>
          <a:prstGeom prst="rect">
            <a:avLst/>
          </a:prstGeom>
        </p:spPr>
        <p:txBody>
          <a:bodyPr/>
          <a:lstStyle/>
          <a:p>
            <a:pPr lvl="0"/>
            <a:r>
              <a:rPr lang="en-GB" dirty="0"/>
              <a:t>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8" name="Tijdelijke aanduiding voor dianummer 5"/>
          <p:cNvSpPr>
            <a:spLocks noGrp="1"/>
          </p:cNvSpPr>
          <p:nvPr>
            <p:ph type="sldNum" sz="quarter" idx="4"/>
          </p:nvPr>
        </p:nvSpPr>
        <p:spPr>
          <a:xfrm>
            <a:off x="564181" y="6490659"/>
            <a:ext cx="361464" cy="225320"/>
          </a:xfrm>
          <a:prstGeom prst="rect">
            <a:avLst/>
          </a:prstGeom>
        </p:spPr>
        <p:txBody>
          <a:bodyPr vert="horz" lIns="0" tIns="0" rIns="0" bIns="0" rtlCol="0" anchor="b" anchorCtr="0"/>
          <a:lstStyle>
            <a:lvl1pPr algn="l">
              <a:defRPr sz="733" b="1">
                <a:solidFill>
                  <a:schemeClr val="tx1"/>
                </a:solidFill>
                <a:latin typeface="Arial" pitchFamily="34" charset="0"/>
                <a:cs typeface="Arial" pitchFamily="34" charset="0"/>
              </a:defRPr>
            </a:lvl1pPr>
          </a:lstStyle>
          <a:p>
            <a:fld id="{6CD44126-CD28-6A41-8849-1FDC38168F7B}" type="slidenum">
              <a:rPr lang="en-GB" smtClean="0"/>
              <a:t>‹#›</a:t>
            </a:fld>
            <a:endParaRPr lang="en-GB" dirty="0"/>
          </a:p>
        </p:txBody>
      </p:sp>
      <p:sp>
        <p:nvSpPr>
          <p:cNvPr id="7" name="Tijdelijke aanduiding voor datum 6"/>
          <p:cNvSpPr>
            <a:spLocks noGrp="1"/>
          </p:cNvSpPr>
          <p:nvPr>
            <p:ph type="dt" sz="half" idx="10"/>
          </p:nvPr>
        </p:nvSpPr>
        <p:spPr/>
        <p:txBody>
          <a:bodyPr/>
          <a:lstStyle/>
          <a:p>
            <a:fld id="{ACCB5E11-3456-4BF8-B89A-3DC11AFD09DE}" type="datetime1">
              <a:rPr lang="en-GB" altLang="zh-CN" smtClean="0"/>
              <a:t>10/12/2021</a:t>
            </a:fld>
            <a:endParaRPr lang="en-GB" dirty="0"/>
          </a:p>
        </p:txBody>
      </p:sp>
      <p:sp>
        <p:nvSpPr>
          <p:cNvPr id="4" name="Tijdelijke aanduiding voor voettekst 3"/>
          <p:cNvSpPr>
            <a:spLocks noGrp="1"/>
          </p:cNvSpPr>
          <p:nvPr>
            <p:ph type="ftr" sz="quarter" idx="11"/>
          </p:nvPr>
        </p:nvSpPr>
        <p:spPr/>
        <p:txBody>
          <a:bodyPr/>
          <a:lstStyle/>
          <a:p>
            <a:r>
              <a:rPr lang="en-GB" dirty="0"/>
              <a:t>26 October 2021 | ALIM Guide for asset information Managers</a:t>
            </a:r>
          </a:p>
        </p:txBody>
      </p:sp>
    </p:spTree>
    <p:extLst>
      <p:ext uri="{BB962C8B-B14F-4D97-AF65-F5344CB8AC3E}">
        <p14:creationId xmlns:p14="http://schemas.microsoft.com/office/powerpoint/2010/main" val="2640628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11.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44E65D-AB18-4942-A497-9B8F9BFA0701}"/>
              </a:ext>
            </a:extLst>
          </p:cNvPr>
          <p:cNvSpPr>
            <a:spLocks noGrp="1"/>
          </p:cNvSpPr>
          <p:nvPr>
            <p:ph type="title"/>
          </p:nvPr>
        </p:nvSpPr>
        <p:spPr/>
        <p:txBody>
          <a:bodyPr/>
          <a:lstStyle/>
          <a:p>
            <a:r>
              <a:rPr lang="en-GB" dirty="0"/>
              <a:t>Click to edit Master title style</a:t>
            </a:r>
          </a:p>
        </p:txBody>
      </p:sp>
      <p:sp>
        <p:nvSpPr>
          <p:cNvPr id="3" name="Date Placeholder 2">
            <a:extLst>
              <a:ext uri="{FF2B5EF4-FFF2-40B4-BE49-F238E27FC236}">
                <a16:creationId xmlns:a16="http://schemas.microsoft.com/office/drawing/2014/main" id="{B10A5FAE-BACF-4F4E-BAA9-3086273EF365}"/>
              </a:ext>
            </a:extLst>
          </p:cNvPr>
          <p:cNvSpPr>
            <a:spLocks noGrp="1"/>
          </p:cNvSpPr>
          <p:nvPr>
            <p:ph type="dt" sz="half" idx="10"/>
          </p:nvPr>
        </p:nvSpPr>
        <p:spPr/>
        <p:txBody>
          <a:bodyPr/>
          <a:lstStyle/>
          <a:p>
            <a:r>
              <a:rPr lang="en-GB" dirty="0"/>
              <a:t>23 December 2019</a:t>
            </a:r>
          </a:p>
        </p:txBody>
      </p:sp>
      <p:sp>
        <p:nvSpPr>
          <p:cNvPr id="4" name="Footer Placeholder 3">
            <a:extLst>
              <a:ext uri="{FF2B5EF4-FFF2-40B4-BE49-F238E27FC236}">
                <a16:creationId xmlns:a16="http://schemas.microsoft.com/office/drawing/2014/main" id="{3040678B-5AED-40E2-BBA0-65071993B809}"/>
              </a:ext>
            </a:extLst>
          </p:cNvPr>
          <p:cNvSpPr>
            <a:spLocks noGrp="1"/>
          </p:cNvSpPr>
          <p:nvPr>
            <p:ph type="ftr" sz="quarter" idx="11"/>
          </p:nvPr>
        </p:nvSpPr>
        <p:spPr/>
        <p:txBody>
          <a:bodyPr/>
          <a:lstStyle/>
          <a:p>
            <a:r>
              <a:rPr lang="en-GB" dirty="0"/>
              <a:t>26 October 2021 | ALIM Guide for asset information Managers</a:t>
            </a:r>
          </a:p>
        </p:txBody>
      </p:sp>
      <p:sp>
        <p:nvSpPr>
          <p:cNvPr id="5" name="Slide Number Placeholder 4">
            <a:extLst>
              <a:ext uri="{FF2B5EF4-FFF2-40B4-BE49-F238E27FC236}">
                <a16:creationId xmlns:a16="http://schemas.microsoft.com/office/drawing/2014/main" id="{5DEAE7E5-6AC3-4EF5-9BF3-7710F5AF6F8B}"/>
              </a:ext>
            </a:extLst>
          </p:cNvPr>
          <p:cNvSpPr>
            <a:spLocks noGrp="1"/>
          </p:cNvSpPr>
          <p:nvPr>
            <p:ph type="sldNum" sz="quarter" idx="12"/>
          </p:nvPr>
        </p:nvSpPr>
        <p:spPr/>
        <p:txBody>
          <a:bodyPr/>
          <a:lstStyle/>
          <a:p>
            <a:fld id="{C4EB31A7-34A9-4160-8628-5257E62F898E}" type="slidenum">
              <a:rPr lang="en-GB" smtClean="0"/>
              <a:t>‹#›</a:t>
            </a:fld>
            <a:endParaRPr lang="en-GB" dirty="0"/>
          </a:p>
        </p:txBody>
      </p:sp>
    </p:spTree>
    <p:extLst>
      <p:ext uri="{BB962C8B-B14F-4D97-AF65-F5344CB8AC3E}">
        <p14:creationId xmlns:p14="http://schemas.microsoft.com/office/powerpoint/2010/main" val="2234050523"/>
      </p:ext>
    </p:extLst>
  </p:cSld>
  <p:clrMapOvr>
    <a:masterClrMapping/>
  </p:clrMapOvr>
  <p:hf hdr="0" dt="0"/>
</p:sldLayout>
</file>

<file path=ppt/slideLayouts/slideLayout112.xml><?xml version="1.0" encoding="utf-8"?>
<p:sldLayout xmlns:a="http://schemas.openxmlformats.org/drawingml/2006/main" xmlns:r="http://schemas.openxmlformats.org/officeDocument/2006/relationships" xmlns:p="http://schemas.openxmlformats.org/presentationml/2006/main" type="blank">
  <p:cSld name="Leeg">
    <p:spTree>
      <p:nvGrpSpPr>
        <p:cNvPr id="1" name=""/>
        <p:cNvGrpSpPr/>
        <p:nvPr/>
      </p:nvGrpSpPr>
      <p:grpSpPr>
        <a:xfrm>
          <a:off x="0" y="0"/>
          <a:ext cx="0" cy="0"/>
          <a:chOff x="0" y="0"/>
          <a:chExt cx="0" cy="0"/>
        </a:xfrm>
      </p:grpSpPr>
      <p:sp>
        <p:nvSpPr>
          <p:cNvPr id="2" name="Tijdelijke aanduiding voor datum 1"/>
          <p:cNvSpPr>
            <a:spLocks noGrp="1"/>
          </p:cNvSpPr>
          <p:nvPr>
            <p:ph type="dt" sz="half" idx="10"/>
          </p:nvPr>
        </p:nvSpPr>
        <p:spPr/>
        <p:txBody>
          <a:bodyPr/>
          <a:lstStyle/>
          <a:p>
            <a:fld id="{997E8393-6AE6-4C19-83FF-C76C8BED0714}" type="datetimeFigureOut">
              <a:rPr lang="en-GB" smtClean="0"/>
              <a:t>10/12/2021</a:t>
            </a:fld>
            <a:endParaRPr lang="en-GB" dirty="0"/>
          </a:p>
        </p:txBody>
      </p:sp>
      <p:sp>
        <p:nvSpPr>
          <p:cNvPr id="3" name="Tijdelijke aanduiding voor voettekst 2"/>
          <p:cNvSpPr>
            <a:spLocks noGrp="1"/>
          </p:cNvSpPr>
          <p:nvPr>
            <p:ph type="ftr" sz="quarter" idx="11"/>
          </p:nvPr>
        </p:nvSpPr>
        <p:spPr/>
        <p:txBody>
          <a:bodyPr/>
          <a:lstStyle/>
          <a:p>
            <a:r>
              <a:rPr lang="en-GB" dirty="0"/>
              <a:t>26 October 2021 | ALIM Guide for asset information Managers</a:t>
            </a:r>
          </a:p>
        </p:txBody>
      </p:sp>
      <p:sp>
        <p:nvSpPr>
          <p:cNvPr id="4" name="Tijdelijke aanduiding voor dianummer 3"/>
          <p:cNvSpPr>
            <a:spLocks noGrp="1"/>
          </p:cNvSpPr>
          <p:nvPr>
            <p:ph type="sldNum" sz="quarter" idx="12"/>
          </p:nvPr>
        </p:nvSpPr>
        <p:spPr/>
        <p:txBody>
          <a:bodyPr/>
          <a:lstStyle/>
          <a:p>
            <a:fld id="{289CFAA8-BF7B-40E3-9FBD-9E41E5B6A4F3}" type="slidenum">
              <a:rPr lang="en-GB" smtClean="0"/>
              <a:t>‹#›</a:t>
            </a:fld>
            <a:endParaRPr lang="en-GB" dirty="0"/>
          </a:p>
        </p:txBody>
      </p:sp>
    </p:spTree>
    <p:extLst>
      <p:ext uri="{BB962C8B-B14F-4D97-AF65-F5344CB8AC3E}">
        <p14:creationId xmlns:p14="http://schemas.microsoft.com/office/powerpoint/2010/main" val="2526328214"/>
      </p:ext>
    </p:extLst>
  </p:cSld>
  <p:clrMapOvr>
    <a:masterClrMapping/>
  </p:clrMapOvr>
  <p:hf hdr="0" dt="0"/>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16" name="INSTRUCTION">
            <a:extLst>
              <a:ext uri="{FF2B5EF4-FFF2-40B4-BE49-F238E27FC236}">
                <a16:creationId xmlns:a16="http://schemas.microsoft.com/office/drawing/2014/main" id="{FE47EC6C-FD8B-49D7-B5C9-831727359ABF}"/>
              </a:ext>
            </a:extLst>
          </p:cNvPr>
          <p:cNvGrpSpPr/>
          <p:nvPr userDrawn="1"/>
        </p:nvGrpSpPr>
        <p:grpSpPr>
          <a:xfrm>
            <a:off x="12274716" y="-1461517"/>
            <a:ext cx="3695970" cy="1277747"/>
            <a:chOff x="-3889316" y="-1461517"/>
            <a:chExt cx="3695970" cy="1277747"/>
          </a:xfrm>
        </p:grpSpPr>
        <p:sp>
          <p:nvSpPr>
            <p:cNvPr id="17" name="Rechthoek 16">
              <a:extLst>
                <a:ext uri="{FF2B5EF4-FFF2-40B4-BE49-F238E27FC236}">
                  <a16:creationId xmlns:a16="http://schemas.microsoft.com/office/drawing/2014/main" id="{479D4CEF-44AA-4CF3-82B8-D3D274CE698E}"/>
                </a:ext>
              </a:extLst>
            </p:cNvPr>
            <p:cNvSpPr/>
            <p:nvPr userDrawn="1"/>
          </p:nvSpPr>
          <p:spPr>
            <a:xfrm>
              <a:off x="-3786437" y="-1461517"/>
              <a:ext cx="3593091" cy="1277747"/>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Insert an image</a:t>
              </a:r>
            </a:p>
          </p:txBody>
        </p:sp>
        <p:sp>
          <p:nvSpPr>
            <p:cNvPr id="18" name="Rechthoek 17">
              <a:extLst>
                <a:ext uri="{FF2B5EF4-FFF2-40B4-BE49-F238E27FC236}">
                  <a16:creationId xmlns:a16="http://schemas.microsoft.com/office/drawing/2014/main" id="{50770E1A-DC39-4B17-9764-05B59C6EF79D}"/>
                </a:ext>
              </a:extLst>
            </p:cNvPr>
            <p:cNvSpPr/>
            <p:nvPr userDrawn="1"/>
          </p:nvSpPr>
          <p:spPr>
            <a:xfrm>
              <a:off x="-3603859" y="-993610"/>
              <a:ext cx="3229126" cy="657434"/>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Select the frame of the image by clicking on the tag alongside this instruction. 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‘Pictures’</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select the preferred image and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19" name="Gelijkbenige driehoek 18">
              <a:extLst>
                <a:ext uri="{FF2B5EF4-FFF2-40B4-BE49-F238E27FC236}">
                  <a16:creationId xmlns:a16="http://schemas.microsoft.com/office/drawing/2014/main" id="{C6729E09-7600-4F6B-BE09-13A3091A65F9}"/>
                </a:ext>
              </a:extLst>
            </p:cNvPr>
            <p:cNvSpPr/>
            <p:nvPr userDrawn="1"/>
          </p:nvSpPr>
          <p:spPr>
            <a:xfrm rot="16200000" flipH="1">
              <a:off x="-3925504" y="-351896"/>
              <a:ext cx="175255" cy="102879"/>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grpSp>
      <p:sp>
        <p:nvSpPr>
          <p:cNvPr id="148" name="INFO">
            <a:extLst>
              <a:ext uri="{FF2B5EF4-FFF2-40B4-BE49-F238E27FC236}">
                <a16:creationId xmlns:a16="http://schemas.microsoft.com/office/drawing/2014/main" id="{4A1F86EE-56C2-4FC7-A5E3-4FF8BAE206B8}"/>
              </a:ext>
            </a:extLst>
          </p:cNvPr>
          <p:cNvSpPr txBox="1"/>
          <p:nvPr userDrawn="1"/>
        </p:nvSpPr>
        <p:spPr>
          <a:xfrm>
            <a:off x="0" y="-256190"/>
            <a:ext cx="11556000" cy="161583"/>
          </a:xfrm>
          <a:prstGeom prst="rect">
            <a:avLst/>
          </a:prstGeom>
          <a:noFill/>
        </p:spPr>
        <p:txBody>
          <a:bodyPr wrap="square" lIns="0" tIns="0" rIns="0" bIns="0" rtlCol="0">
            <a:spAutoFit/>
          </a:bodyPr>
          <a:lstStyle/>
          <a:p>
            <a:pPr algn="l"/>
            <a:r>
              <a:rPr lang="en-GB" sz="1050" b="1" dirty="0">
                <a:solidFill>
                  <a:schemeClr val="tx2"/>
                </a:solidFill>
                <a:latin typeface="+mj-lt"/>
                <a:cs typeface="Calibri" panose="020F0502020204030204" pitchFamily="34" charset="0"/>
              </a:rPr>
              <a:t>TEMPLATE: </a:t>
            </a:r>
            <a:r>
              <a:rPr lang="en-GB" sz="1050" b="0" dirty="0">
                <a:solidFill>
                  <a:schemeClr val="tx2"/>
                </a:solidFill>
                <a:latin typeface="+mj-lt"/>
                <a:cs typeface="Calibri" panose="020F0502020204030204" pitchFamily="34" charset="0"/>
              </a:rPr>
              <a:t>TITLE SLIDE </a:t>
            </a:r>
          </a:p>
        </p:txBody>
      </p:sp>
      <p:sp>
        <p:nvSpPr>
          <p:cNvPr id="144" name="|">
            <a:extLst>
              <a:ext uri="{FF2B5EF4-FFF2-40B4-BE49-F238E27FC236}">
                <a16:creationId xmlns:a16="http://schemas.microsoft.com/office/drawing/2014/main" id="{35F05C4C-6075-4158-98BE-256211DC58AE}"/>
              </a:ext>
            </a:extLst>
          </p:cNvPr>
          <p:cNvSpPr>
            <a:spLocks noGrp="1"/>
          </p:cNvSpPr>
          <p:nvPr userDrawn="1">
            <p:ph type="body" sz="quarter" idx="16" hasCustomPrompt="1"/>
          </p:nvPr>
        </p:nvSpPr>
        <p:spPr>
          <a:xfrm flipH="1">
            <a:off x="576831" y="5303385"/>
            <a:ext cx="7200" cy="1558800"/>
          </a:xfrm>
          <a:prstGeom prst="roundRect">
            <a:avLst>
              <a:gd name="adj" fmla="val 50000"/>
            </a:avLst>
          </a:prstGeom>
          <a:solidFill>
            <a:schemeClr val="bg1"/>
          </a:solidFill>
          <a:ln w="12700">
            <a:noFill/>
          </a:ln>
        </p:spPr>
        <p:txBody>
          <a:bodyPr/>
          <a:lstStyle>
            <a:lvl1pPr marL="0" indent="0">
              <a:buFont typeface="Arial" panose="020B0604020202020204" pitchFamily="34" charset="0"/>
              <a:buNone/>
              <a:defRPr/>
            </a:lvl1pPr>
          </a:lstStyle>
          <a:p>
            <a:pPr lvl="0"/>
            <a:r>
              <a:rPr lang="en-GB" dirty="0"/>
              <a:t> </a:t>
            </a:r>
          </a:p>
        </p:txBody>
      </p:sp>
      <p:sp>
        <p:nvSpPr>
          <p:cNvPr id="147" name="&gt;">
            <a:extLst>
              <a:ext uri="{FF2B5EF4-FFF2-40B4-BE49-F238E27FC236}">
                <a16:creationId xmlns:a16="http://schemas.microsoft.com/office/drawing/2014/main" id="{B7047D21-55FE-4B63-B1D8-8A610FAEFAF5}"/>
              </a:ext>
            </a:extLst>
          </p:cNvPr>
          <p:cNvSpPr>
            <a:spLocks noGrp="1"/>
          </p:cNvSpPr>
          <p:nvPr>
            <p:ph type="body" sz="quarter" idx="15" hasCustomPrompt="1"/>
          </p:nvPr>
        </p:nvSpPr>
        <p:spPr>
          <a:xfrm>
            <a:off x="550570" y="5070205"/>
            <a:ext cx="62838" cy="182400"/>
          </a:xfrm>
          <a:custGeom>
            <a:avLst/>
            <a:gdLst>
              <a:gd name="connsiteX0" fmla="*/ 17352 w 62838"/>
              <a:gd name="connsiteY0" fmla="*/ 0 h 182400"/>
              <a:gd name="connsiteX1" fmla="*/ 62520 w 62838"/>
              <a:gd name="connsiteY1" fmla="*/ 91200 h 182400"/>
              <a:gd name="connsiteX2" fmla="*/ 21864 w 62838"/>
              <a:gd name="connsiteY2" fmla="*/ 182400 h 182400"/>
              <a:gd name="connsiteX3" fmla="*/ 8308 w 62838"/>
              <a:gd name="connsiteY3" fmla="*/ 145920 h 182400"/>
              <a:gd name="connsiteX4" fmla="*/ 26385 w 62838"/>
              <a:gd name="connsiteY4" fmla="*/ 91200 h 182400"/>
              <a:gd name="connsiteX5" fmla="*/ 3796 w 62838"/>
              <a:gd name="connsiteY5" fmla="*/ 36480 h 182400"/>
              <a:gd name="connsiteX6" fmla="*/ 17352 w 62838"/>
              <a:gd name="connsiteY6" fmla="*/ 0 h 18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838" h="182400">
                <a:moveTo>
                  <a:pt x="17352" y="0"/>
                </a:moveTo>
                <a:cubicBezTo>
                  <a:pt x="17352" y="0"/>
                  <a:pt x="62520" y="69312"/>
                  <a:pt x="62520" y="91200"/>
                </a:cubicBezTo>
                <a:cubicBezTo>
                  <a:pt x="67041" y="113088"/>
                  <a:pt x="21864" y="182400"/>
                  <a:pt x="21864" y="182400"/>
                </a:cubicBezTo>
                <a:cubicBezTo>
                  <a:pt x="21864" y="182400"/>
                  <a:pt x="-5237" y="175104"/>
                  <a:pt x="8308" y="145920"/>
                </a:cubicBezTo>
                <a:cubicBezTo>
                  <a:pt x="17352" y="116736"/>
                  <a:pt x="26385" y="91200"/>
                  <a:pt x="26385" y="91200"/>
                </a:cubicBezTo>
                <a:lnTo>
                  <a:pt x="3796" y="36480"/>
                </a:lnTo>
                <a:cubicBezTo>
                  <a:pt x="-9759" y="3648"/>
                  <a:pt x="17352" y="0"/>
                  <a:pt x="17352" y="0"/>
                </a:cubicBezTo>
                <a:close/>
              </a:path>
            </a:pathLst>
          </a:custGeom>
          <a:solidFill>
            <a:schemeClr val="tx2"/>
          </a:solidFill>
          <a:ln w="12700">
            <a:noFill/>
          </a:ln>
        </p:spPr>
        <p:txBody>
          <a:bodyPr wrap="square">
            <a:noAutofit/>
          </a:bodyPr>
          <a:lstStyle>
            <a:lvl1pPr marL="0" indent="0">
              <a:buFont typeface="Arial" panose="020B0604020202020204" pitchFamily="34" charset="0"/>
              <a:buNone/>
              <a:defRPr/>
            </a:lvl1pPr>
          </a:lstStyle>
          <a:p>
            <a:pPr lvl="0"/>
            <a:r>
              <a:rPr lang="en-GB" dirty="0"/>
              <a:t> </a:t>
            </a:r>
          </a:p>
        </p:txBody>
      </p:sp>
      <p:sp>
        <p:nvSpPr>
          <p:cNvPr id="153" name="Tijdelijke aanduiding voor afbeelding 8">
            <a:extLst>
              <a:ext uri="{FF2B5EF4-FFF2-40B4-BE49-F238E27FC236}">
                <a16:creationId xmlns:a16="http://schemas.microsoft.com/office/drawing/2014/main" id="{4C9593A0-481A-4577-845D-CDCE33B1CEB4}"/>
              </a:ext>
            </a:extLst>
          </p:cNvPr>
          <p:cNvSpPr>
            <a:spLocks noGrp="1"/>
          </p:cNvSpPr>
          <p:nvPr>
            <p:ph type="pic" sz="quarter" idx="14" hasCustomPrompt="1"/>
          </p:nvPr>
        </p:nvSpPr>
        <p:spPr>
          <a:xfrm>
            <a:off x="0" y="1434"/>
            <a:ext cx="12192000" cy="6856566"/>
          </a:xfrm>
          <a:prstGeom prst="rect">
            <a:avLst/>
          </a:prstGeom>
          <a:solidFill>
            <a:schemeClr val="bg1">
              <a:lumMod val="95000"/>
            </a:schemeClr>
          </a:solidFill>
        </p:spPr>
        <p:txBody>
          <a:bodyPr bIns="1620000" anchor="ctr"/>
          <a:lstStyle>
            <a:lvl1pPr marL="0" indent="0" algn="ctr">
              <a:lnSpc>
                <a:spcPct val="90000"/>
              </a:lnSpc>
              <a:spcBef>
                <a:spcPts val="0"/>
              </a:spcBef>
              <a:spcAft>
                <a:spcPts val="0"/>
              </a:spcAft>
              <a:buNone/>
              <a:defRPr sz="1500" i="1">
                <a:solidFill>
                  <a:schemeClr val="tx1">
                    <a:lumMod val="50000"/>
                    <a:lumOff val="50000"/>
                  </a:schemeClr>
                </a:solidFill>
              </a:defRPr>
            </a:lvl1pPr>
          </a:lstStyle>
          <a:p>
            <a:r>
              <a:rPr lang="en-GB" dirty="0"/>
              <a:t>Click on the icon below</a:t>
            </a:r>
            <a:br>
              <a:rPr lang="en-GB" dirty="0"/>
            </a:br>
            <a:r>
              <a:rPr lang="en-GB" dirty="0"/>
              <a:t>to insert an image.</a:t>
            </a:r>
          </a:p>
        </p:txBody>
      </p:sp>
      <p:sp>
        <p:nvSpPr>
          <p:cNvPr id="152" name="Tijdelijke aanduiding voor verticale tekst 2">
            <a:extLst>
              <a:ext uri="{FF2B5EF4-FFF2-40B4-BE49-F238E27FC236}">
                <a16:creationId xmlns:a16="http://schemas.microsoft.com/office/drawing/2014/main" id="{FC38A077-DCB9-4498-8DB4-E60250F49476}"/>
              </a:ext>
            </a:extLst>
          </p:cNvPr>
          <p:cNvSpPr>
            <a:spLocks noGrp="1"/>
          </p:cNvSpPr>
          <p:nvPr>
            <p:ph type="body" orient="vert" idx="18" hasCustomPrompt="1"/>
          </p:nvPr>
        </p:nvSpPr>
        <p:spPr>
          <a:xfrm>
            <a:off x="0" y="0"/>
            <a:ext cx="7585700" cy="6858000"/>
          </a:xfrm>
          <a:gradFill>
            <a:gsLst>
              <a:gs pos="0">
                <a:schemeClr val="tx1">
                  <a:alpha val="30000"/>
                </a:schemeClr>
              </a:gs>
              <a:gs pos="100000">
                <a:schemeClr val="tx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tIns="144000" rtlCol="0" anchor="t"/>
          <a:lstStyle>
            <a:lvl1pPr marL="0" indent="0" algn="l">
              <a:buFontTx/>
              <a:buNone/>
              <a:defRPr lang="nl-NL" sz="1050" i="1" dirty="0">
                <a:solidFill>
                  <a:schemeClr val="lt1"/>
                </a:solidFill>
              </a:defRPr>
            </a:lvl1pPr>
          </a:lstStyle>
          <a:p>
            <a:pPr marL="0" lvl="0" algn="ctr" defTabSz="914400"/>
            <a:r>
              <a:rPr lang="en-GB" dirty="0"/>
              <a:t>    </a:t>
            </a:r>
          </a:p>
        </p:txBody>
      </p:sp>
      <p:sp>
        <p:nvSpPr>
          <p:cNvPr id="15" name="Logo">
            <a:extLst>
              <a:ext uri="{FF2B5EF4-FFF2-40B4-BE49-F238E27FC236}">
                <a16:creationId xmlns:a16="http://schemas.microsoft.com/office/drawing/2014/main" id="{209E820A-5DE9-4FC3-986A-5D1FB86C8AC7}"/>
              </a:ext>
            </a:extLst>
          </p:cNvPr>
          <p:cNvSpPr>
            <a:spLocks noGrp="1"/>
          </p:cNvSpPr>
          <p:nvPr>
            <p:ph type="body" sz="quarter" idx="17" hasCustomPrompt="1"/>
          </p:nvPr>
        </p:nvSpPr>
        <p:spPr>
          <a:xfrm>
            <a:off x="602351" y="602265"/>
            <a:ext cx="2822400" cy="504000"/>
          </a:xfrm>
          <a:prstGeom prst="rect">
            <a:avLst/>
          </a:prstGeom>
          <a:blipFill>
            <a:blip r:embed="rId2" cstate="hqprint">
              <a:extLst>
                <a:ext uri="{28A0092B-C50C-407E-A947-70E740481C1C}">
                  <a14:useLocalDpi xmlns:a14="http://schemas.microsoft.com/office/drawing/2010/main"/>
                </a:ext>
              </a:extLst>
            </a:blip>
            <a:stretch>
              <a:fillRect/>
            </a:stretch>
          </a:blipFill>
          <a:ln w="12700">
            <a:noFill/>
          </a:ln>
        </p:spPr>
        <p:txBody>
          <a:bodyPr/>
          <a:lstStyle>
            <a:lvl1pPr marL="0" indent="0">
              <a:buFont typeface="Arial" panose="020B0604020202020204" pitchFamily="34" charset="0"/>
              <a:buNone/>
              <a:defRPr/>
            </a:lvl1pPr>
          </a:lstStyle>
          <a:p>
            <a:pPr lvl="0"/>
            <a:r>
              <a:rPr lang="en-GB" dirty="0"/>
              <a:t>  </a:t>
            </a:r>
          </a:p>
        </p:txBody>
      </p:sp>
      <p:sp>
        <p:nvSpPr>
          <p:cNvPr id="7" name="Datum">
            <a:extLst>
              <a:ext uri="{FF2B5EF4-FFF2-40B4-BE49-F238E27FC236}">
                <a16:creationId xmlns:a16="http://schemas.microsoft.com/office/drawing/2014/main" id="{946905A8-314B-47D6-9A70-0C647876EC1C}"/>
              </a:ext>
            </a:extLst>
          </p:cNvPr>
          <p:cNvSpPr>
            <a:spLocks noGrp="1"/>
          </p:cNvSpPr>
          <p:nvPr>
            <p:ph type="dt" sz="half" idx="20"/>
          </p:nvPr>
        </p:nvSpPr>
        <p:spPr>
          <a:xfrm>
            <a:off x="773113" y="6130564"/>
            <a:ext cx="2808287" cy="165461"/>
          </a:xfrm>
        </p:spPr>
        <p:txBody>
          <a:bodyPr/>
          <a:lstStyle>
            <a:lvl1pPr>
              <a:defRPr sz="1600">
                <a:solidFill>
                  <a:schemeClr val="bg1"/>
                </a:solidFill>
              </a:defRPr>
            </a:lvl1pPr>
          </a:lstStyle>
          <a:p>
            <a:endParaRPr lang="en-GB" noProof="0" dirty="0"/>
          </a:p>
        </p:txBody>
      </p:sp>
      <p:sp>
        <p:nvSpPr>
          <p:cNvPr id="9" name="Subtitel">
            <a:extLst>
              <a:ext uri="{FF2B5EF4-FFF2-40B4-BE49-F238E27FC236}">
                <a16:creationId xmlns:a16="http://schemas.microsoft.com/office/drawing/2014/main" id="{EF14CB9B-F149-429B-A5C3-71E7B5658D62}"/>
              </a:ext>
            </a:extLst>
          </p:cNvPr>
          <p:cNvSpPr>
            <a:spLocks noGrp="1"/>
          </p:cNvSpPr>
          <p:nvPr>
            <p:ph type="subTitle" idx="1" hasCustomPrompt="1"/>
          </p:nvPr>
        </p:nvSpPr>
        <p:spPr>
          <a:xfrm>
            <a:off x="777244" y="5298468"/>
            <a:ext cx="9809656" cy="448184"/>
          </a:xfrm>
        </p:spPr>
        <p:txBody>
          <a:bodyPr/>
          <a:lstStyle>
            <a:lvl1pPr marL="0" indent="0" algn="l">
              <a:buNone/>
              <a:defRPr sz="300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cap="all" baseline="0" dirty="0"/>
              <a:t>second light subtitle</a:t>
            </a:r>
            <a:endParaRPr lang="en-GB" dirty="0"/>
          </a:p>
        </p:txBody>
      </p:sp>
      <p:sp>
        <p:nvSpPr>
          <p:cNvPr id="6" name="Titel"/>
          <p:cNvSpPr>
            <a:spLocks noGrp="1"/>
          </p:cNvSpPr>
          <p:nvPr>
            <p:ph type="title" hasCustomPrompt="1"/>
          </p:nvPr>
        </p:nvSpPr>
        <p:spPr>
          <a:xfrm>
            <a:off x="777244" y="4966970"/>
            <a:ext cx="9809656" cy="319549"/>
          </a:xfrm>
        </p:spPr>
        <p:txBody>
          <a:bodyPr bIns="0" anchor="ctr"/>
          <a:lstStyle>
            <a:lvl1pPr>
              <a:defRPr baseline="0">
                <a:solidFill>
                  <a:schemeClr val="bg1"/>
                </a:solidFill>
              </a:defRPr>
            </a:lvl1pPr>
          </a:lstStyle>
          <a:p>
            <a:r>
              <a:rPr lang="en-GB" dirty="0"/>
              <a:t>Insert a bold title here</a:t>
            </a:r>
          </a:p>
        </p:txBody>
      </p:sp>
      <mc:AlternateContent xmlns:mc="http://schemas.openxmlformats.org/markup-compatibility/2006" xmlns:p14="http://schemas.microsoft.com/office/powerpoint/2010/main">
        <mc:Choice Requires="p14">
          <p:contentPart p14:bwMode="auto" r:id="rId3">
            <p14:nvContentPartPr>
              <p14:cNvPr id="5" name="Inkt 4">
                <a:extLst>
                  <a:ext uri="{FF2B5EF4-FFF2-40B4-BE49-F238E27FC236}">
                    <a16:creationId xmlns:a16="http://schemas.microsoft.com/office/drawing/2014/main" id="{5F3FC07D-C82C-4B2B-AAB7-F052D74C85DF}"/>
                  </a:ext>
                </a:extLst>
              </p14:cNvPr>
              <p14:cNvContentPartPr/>
              <p14:nvPr userDrawn="1"/>
            </p14:nvContentPartPr>
            <p14:xfrm>
              <a:off x="15415652" y="-909683"/>
              <a:ext cx="360" cy="23400"/>
            </p14:xfrm>
          </p:contentPart>
        </mc:Choice>
        <mc:Fallback xmlns="">
          <p:pic>
            <p:nvPicPr>
              <p:cNvPr id="5" name="Inkt 4">
                <a:extLst>
                  <a:ext uri="{FF2B5EF4-FFF2-40B4-BE49-F238E27FC236}">
                    <a16:creationId xmlns:a16="http://schemas.microsoft.com/office/drawing/2014/main" id="{5F3FC07D-C82C-4B2B-AAB7-F052D74C85DF}"/>
                  </a:ext>
                </a:extLst>
              </p:cNvPr>
              <p:cNvPicPr/>
              <p:nvPr/>
            </p:nvPicPr>
            <p:blipFill>
              <a:blip r:embed="rId4"/>
              <a:stretch>
                <a:fillRect/>
              </a:stretch>
            </p:blipFill>
            <p:spPr>
              <a:xfrm>
                <a:off x="15406652" y="-918683"/>
                <a:ext cx="18000" cy="41040"/>
              </a:xfrm>
              <a:prstGeom prst="rect">
                <a:avLst/>
              </a:prstGeom>
            </p:spPr>
          </p:pic>
        </mc:Fallback>
      </mc:AlternateContent>
    </p:spTree>
    <p:extLst>
      <p:ext uri="{BB962C8B-B14F-4D97-AF65-F5344CB8AC3E}">
        <p14:creationId xmlns:p14="http://schemas.microsoft.com/office/powerpoint/2010/main" val="30253968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47"/>
                                        </p:tgtEl>
                                        <p:attrNameLst>
                                          <p:attrName>style.visibility</p:attrName>
                                        </p:attrNameLst>
                                      </p:cBhvr>
                                      <p:to>
                                        <p:strVal val="visible"/>
                                      </p:to>
                                    </p:set>
                                    <p:anim calcmode="lin" valueType="num">
                                      <p:cBhvr additive="base">
                                        <p:cTn id="7" dur="1000" fill="hold"/>
                                        <p:tgtEl>
                                          <p:spTgt spid="147"/>
                                        </p:tgtEl>
                                        <p:attrNameLst>
                                          <p:attrName>ppt_x</p:attrName>
                                        </p:attrNameLst>
                                      </p:cBhvr>
                                      <p:tavLst>
                                        <p:tav tm="0">
                                          <p:val>
                                            <p:strVal val="#ppt_x"/>
                                          </p:val>
                                        </p:tav>
                                        <p:tav tm="100000">
                                          <p:val>
                                            <p:strVal val="#ppt_x"/>
                                          </p:val>
                                        </p:tav>
                                      </p:tavLst>
                                    </p:anim>
                                    <p:anim calcmode="lin" valueType="num">
                                      <p:cBhvr additive="base">
                                        <p:cTn id="8" dur="1000" fill="hold"/>
                                        <p:tgtEl>
                                          <p:spTgt spid="147"/>
                                        </p:tgtEl>
                                        <p:attrNameLst>
                                          <p:attrName>ppt_y</p:attrName>
                                        </p:attrNameLst>
                                      </p:cBhvr>
                                      <p:tavLst>
                                        <p:tav tm="0">
                                          <p:val>
                                            <p:strVal val="1+#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1000" fill="hold"/>
                                        <p:tgtEl>
                                          <p:spTgt spid="15"/>
                                        </p:tgtEl>
                                        <p:attrNameLst>
                                          <p:attrName>ppt_x</p:attrName>
                                        </p:attrNameLst>
                                      </p:cBhvr>
                                      <p:tavLst>
                                        <p:tav tm="0">
                                          <p:val>
                                            <p:strVal val="#ppt_x"/>
                                          </p:val>
                                        </p:tav>
                                        <p:tav tm="100000">
                                          <p:val>
                                            <p:strVal val="#ppt_x"/>
                                          </p:val>
                                        </p:tav>
                                      </p:tavLst>
                                    </p:anim>
                                    <p:anim calcmode="lin" valueType="num">
                                      <p:cBhvr additive="base">
                                        <p:cTn id="12" dur="1000" fill="hold"/>
                                        <p:tgtEl>
                                          <p:spTgt spid="15"/>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100"/>
                                  </p:stCondLst>
                                  <p:childTnLst>
                                    <p:set>
                                      <p:cBhvr>
                                        <p:cTn id="14" dur="1" fill="hold">
                                          <p:stCondLst>
                                            <p:cond delay="0"/>
                                          </p:stCondLst>
                                        </p:cTn>
                                        <p:tgtEl>
                                          <p:spTgt spid="144"/>
                                        </p:tgtEl>
                                        <p:attrNameLst>
                                          <p:attrName>style.visibility</p:attrName>
                                        </p:attrNameLst>
                                      </p:cBhvr>
                                      <p:to>
                                        <p:strVal val="visible"/>
                                      </p:to>
                                    </p:set>
                                    <p:anim calcmode="lin" valueType="num">
                                      <p:cBhvr additive="base">
                                        <p:cTn id="15" dur="900" fill="hold"/>
                                        <p:tgtEl>
                                          <p:spTgt spid="144"/>
                                        </p:tgtEl>
                                        <p:attrNameLst>
                                          <p:attrName>ppt_x</p:attrName>
                                        </p:attrNameLst>
                                      </p:cBhvr>
                                      <p:tavLst>
                                        <p:tav tm="0">
                                          <p:val>
                                            <p:strVal val="#ppt_x"/>
                                          </p:val>
                                        </p:tav>
                                        <p:tav tm="100000">
                                          <p:val>
                                            <p:strVal val="#ppt_x"/>
                                          </p:val>
                                        </p:tav>
                                      </p:tavLst>
                                    </p:anim>
                                    <p:anim calcmode="lin" valueType="num">
                                      <p:cBhvr additive="base">
                                        <p:cTn id="16" dur="900" fill="hold"/>
                                        <p:tgtEl>
                                          <p:spTgt spid="144"/>
                                        </p:tgtEl>
                                        <p:attrNameLst>
                                          <p:attrName>ppt_y</p:attrName>
                                        </p:attrNameLst>
                                      </p:cBhvr>
                                      <p:tavLst>
                                        <p:tav tm="0">
                                          <p:val>
                                            <p:strVal val="1+#ppt_h/2"/>
                                          </p:val>
                                        </p:tav>
                                        <p:tav tm="100000">
                                          <p:val>
                                            <p:strVal val="#ppt_y"/>
                                          </p:val>
                                        </p:tav>
                                      </p:tavLst>
                                    </p:anim>
                                  </p:childTnLst>
                                </p:cTn>
                              </p:par>
                            </p:childTnLst>
                          </p:cTn>
                        </p:par>
                        <p:par>
                          <p:cTn id="17" fill="hold">
                            <p:stCondLst>
                              <p:cond delay="1000"/>
                            </p:stCondLst>
                            <p:childTnLst>
                              <p:par>
                                <p:cTn id="18" presetID="10" presetClass="entr" presetSubtype="0" fill="hold" grpId="0" nodeType="after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4" grpId="0" animBg="1">
        <p:tmplLst>
          <p:tmpl>
            <p:tnLst>
              <p:par>
                <p:cTn presetID="2" presetClass="entr" presetSubtype="4" decel="100000" fill="hold" nodeType="withEffect">
                  <p:stCondLst>
                    <p:cond delay="100"/>
                  </p:stCondLst>
                  <p:childTnLst>
                    <p:set>
                      <p:cBhvr>
                        <p:cTn dur="1" fill="hold">
                          <p:stCondLst>
                            <p:cond delay="0"/>
                          </p:stCondLst>
                        </p:cTn>
                        <p:tgtEl>
                          <p:spTgt spid="144"/>
                        </p:tgtEl>
                        <p:attrNameLst>
                          <p:attrName>style.visibility</p:attrName>
                        </p:attrNameLst>
                      </p:cBhvr>
                      <p:to>
                        <p:strVal val="visible"/>
                      </p:to>
                    </p:set>
                    <p:anim calcmode="lin" valueType="num">
                      <p:cBhvr additive="base">
                        <p:cTn dur="900" fill="hold"/>
                        <p:tgtEl>
                          <p:spTgt spid="144"/>
                        </p:tgtEl>
                        <p:attrNameLst>
                          <p:attrName>ppt_x</p:attrName>
                        </p:attrNameLst>
                      </p:cBhvr>
                      <p:tavLst>
                        <p:tav tm="0">
                          <p:val>
                            <p:strVal val="#ppt_x"/>
                          </p:val>
                        </p:tav>
                        <p:tav tm="100000">
                          <p:val>
                            <p:strVal val="#ppt_x"/>
                          </p:val>
                        </p:tav>
                      </p:tavLst>
                    </p:anim>
                    <p:anim calcmode="lin" valueType="num">
                      <p:cBhvr additive="base">
                        <p:cTn dur="900" fill="hold"/>
                        <p:tgtEl>
                          <p:spTgt spid="144"/>
                        </p:tgtEl>
                        <p:attrNameLst>
                          <p:attrName>ppt_y</p:attrName>
                        </p:attrNameLst>
                      </p:cBhvr>
                      <p:tavLst>
                        <p:tav tm="0">
                          <p:val>
                            <p:strVal val="1+#ppt_h/2"/>
                          </p:val>
                        </p:tav>
                        <p:tav tm="100000">
                          <p:val>
                            <p:strVal val="#ppt_y"/>
                          </p:val>
                        </p:tav>
                      </p:tavLst>
                    </p:anim>
                  </p:childTnLst>
                </p:cTn>
              </p:par>
            </p:tnLst>
          </p:tmpl>
        </p:tmplLst>
      </p:bldP>
      <p:bldP spid="147" grpId="0" animBg="1">
        <p:tmplLst>
          <p:tmpl>
            <p:tnLst>
              <p:par>
                <p:cTn presetID="2" presetClass="entr" presetSubtype="4" decel="100000" fill="hold" nodeType="withEffect">
                  <p:stCondLst>
                    <p:cond delay="0"/>
                  </p:stCondLst>
                  <p:childTnLst>
                    <p:set>
                      <p:cBhvr>
                        <p:cTn dur="1" fill="hold">
                          <p:stCondLst>
                            <p:cond delay="0"/>
                          </p:stCondLst>
                        </p:cTn>
                        <p:tgtEl>
                          <p:spTgt spid="147"/>
                        </p:tgtEl>
                        <p:attrNameLst>
                          <p:attrName>style.visibility</p:attrName>
                        </p:attrNameLst>
                      </p:cBhvr>
                      <p:to>
                        <p:strVal val="visible"/>
                      </p:to>
                    </p:set>
                    <p:anim calcmode="lin" valueType="num">
                      <p:cBhvr additive="base">
                        <p:cTn dur="1000" fill="hold"/>
                        <p:tgtEl>
                          <p:spTgt spid="147"/>
                        </p:tgtEl>
                        <p:attrNameLst>
                          <p:attrName>ppt_x</p:attrName>
                        </p:attrNameLst>
                      </p:cBhvr>
                      <p:tavLst>
                        <p:tav tm="0">
                          <p:val>
                            <p:strVal val="#ppt_x"/>
                          </p:val>
                        </p:tav>
                        <p:tav tm="100000">
                          <p:val>
                            <p:strVal val="#ppt_x"/>
                          </p:val>
                        </p:tav>
                      </p:tavLst>
                    </p:anim>
                    <p:anim calcmode="lin" valueType="num">
                      <p:cBhvr additive="base">
                        <p:cTn dur="1000" fill="hold"/>
                        <p:tgtEl>
                          <p:spTgt spid="147"/>
                        </p:tgtEl>
                        <p:attrNameLst>
                          <p:attrName>ppt_y</p:attrName>
                        </p:attrNameLst>
                      </p:cBhvr>
                      <p:tavLst>
                        <p:tav tm="0">
                          <p:val>
                            <p:strVal val="1+#ppt_h/2"/>
                          </p:val>
                        </p:tav>
                        <p:tav tm="100000">
                          <p:val>
                            <p:strVal val="#ppt_y"/>
                          </p:val>
                        </p:tav>
                      </p:tavLst>
                    </p:anim>
                  </p:childTnLst>
                </p:cTn>
              </p:par>
            </p:tnLst>
          </p:tmpl>
        </p:tmplLst>
      </p:bldP>
      <p:bldP spid="15" grpId="0" animBg="1">
        <p:tmplLst>
          <p:tmpl>
            <p:tnLst>
              <p:par>
                <p:cTn presetID="2" presetClass="entr" presetSubtype="1" decel="100000"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1000" fill="hold"/>
                        <p:tgtEl>
                          <p:spTgt spid="15"/>
                        </p:tgtEl>
                        <p:attrNameLst>
                          <p:attrName>ppt_x</p:attrName>
                        </p:attrNameLst>
                      </p:cBhvr>
                      <p:tavLst>
                        <p:tav tm="0">
                          <p:val>
                            <p:strVal val="#ppt_x"/>
                          </p:val>
                        </p:tav>
                        <p:tav tm="100000">
                          <p:val>
                            <p:strVal val="#ppt_x"/>
                          </p:val>
                        </p:tav>
                      </p:tavLst>
                    </p:anim>
                    <p:anim calcmode="lin" valueType="num">
                      <p:cBhvr additive="base">
                        <p:cTn dur="1000" fill="hold"/>
                        <p:tgtEl>
                          <p:spTgt spid="15"/>
                        </p:tgtEl>
                        <p:attrNameLst>
                          <p:attrName>ppt_y</p:attrName>
                        </p:attrNameLst>
                      </p:cBhvr>
                      <p:tavLst>
                        <p:tav tm="0">
                          <p:val>
                            <p:strVal val="0-#ppt_h/2"/>
                          </p:val>
                        </p:tav>
                        <p:tav tm="100000">
                          <p:val>
                            <p:strVal val="#ppt_y"/>
                          </p:val>
                        </p:tav>
                      </p:tavLst>
                    </p:anim>
                  </p:childTnLst>
                </p:cTn>
              </p:par>
            </p:tnLst>
          </p:tmpl>
        </p:tmplLst>
      </p:bldP>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P spid="6" grpId="0"/>
    </p:bldLst>
  </p:timing>
  <p:hf hdr="0" dt="0"/>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INDEX 8x">
    <p:spTree>
      <p:nvGrpSpPr>
        <p:cNvPr id="1" name=""/>
        <p:cNvGrpSpPr/>
        <p:nvPr/>
      </p:nvGrpSpPr>
      <p:grpSpPr>
        <a:xfrm>
          <a:off x="0" y="0"/>
          <a:ext cx="0" cy="0"/>
          <a:chOff x="0" y="0"/>
          <a:chExt cx="0" cy="0"/>
        </a:xfrm>
      </p:grpSpPr>
      <p:sp>
        <p:nvSpPr>
          <p:cNvPr id="5" name="INFO">
            <a:extLst>
              <a:ext uri="{FF2B5EF4-FFF2-40B4-BE49-F238E27FC236}">
                <a16:creationId xmlns:a16="http://schemas.microsoft.com/office/drawing/2014/main" id="{DA6621DD-BDCD-46CA-8A6F-90B3DC62D7E8}"/>
              </a:ext>
            </a:extLst>
          </p:cNvPr>
          <p:cNvSpPr txBox="1"/>
          <p:nvPr userDrawn="1"/>
        </p:nvSpPr>
        <p:spPr>
          <a:xfrm>
            <a:off x="0" y="-256190"/>
            <a:ext cx="12192000" cy="161583"/>
          </a:xfrm>
          <a:prstGeom prst="rect">
            <a:avLst/>
          </a:prstGeom>
          <a:noFill/>
        </p:spPr>
        <p:txBody>
          <a:bodyPr wrap="square" lIns="0" tIns="0" rIns="0" bIns="0" rtlCol="0">
            <a:spAutoFit/>
          </a:bodyPr>
          <a:lstStyle/>
          <a:p>
            <a:pPr algn="l"/>
            <a:r>
              <a:rPr lang="en-GB" sz="1050" b="1" dirty="0">
                <a:solidFill>
                  <a:schemeClr val="tx2"/>
                </a:solidFill>
                <a:latin typeface="+mj-lt"/>
                <a:cs typeface="Calibri" panose="020F0502020204030204" pitchFamily="34" charset="0"/>
              </a:rPr>
              <a:t>TEMPLATE: </a:t>
            </a:r>
            <a:r>
              <a:rPr lang="en-GB" sz="1050" b="0" dirty="0">
                <a:solidFill>
                  <a:schemeClr val="tx2"/>
                </a:solidFill>
                <a:latin typeface="+mj-lt"/>
                <a:cs typeface="Calibri" panose="020F0502020204030204" pitchFamily="34" charset="0"/>
              </a:rPr>
              <a:t>INDEX 8x</a:t>
            </a:r>
          </a:p>
        </p:txBody>
      </p:sp>
      <p:sp>
        <p:nvSpPr>
          <p:cNvPr id="3" name="Tijdelijke aanduiding voor verticale tekst 2"/>
          <p:cNvSpPr>
            <a:spLocks noGrp="1"/>
          </p:cNvSpPr>
          <p:nvPr>
            <p:ph type="body" orient="vert" idx="1" hasCustomPrompt="1"/>
          </p:nvPr>
        </p:nvSpPr>
        <p:spPr>
          <a:xfrm>
            <a:off x="2063519" y="2769771"/>
            <a:ext cx="4479145"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130" name="Tijdelijke aanduiding voor verticale tekst 2">
            <a:extLst>
              <a:ext uri="{FF2B5EF4-FFF2-40B4-BE49-F238E27FC236}">
                <a16:creationId xmlns:a16="http://schemas.microsoft.com/office/drawing/2014/main" id="{09139BB3-0E95-42DB-B5FD-B804238C47E7}"/>
              </a:ext>
            </a:extLst>
          </p:cNvPr>
          <p:cNvSpPr>
            <a:spLocks noGrp="1"/>
          </p:cNvSpPr>
          <p:nvPr>
            <p:ph type="body" orient="vert" idx="11" hasCustomPrompt="1"/>
          </p:nvPr>
        </p:nvSpPr>
        <p:spPr>
          <a:xfrm>
            <a:off x="1477394" y="2769771"/>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01.</a:t>
            </a:r>
          </a:p>
        </p:txBody>
      </p:sp>
      <p:sp>
        <p:nvSpPr>
          <p:cNvPr id="131" name="Tijdelijke aanduiding voor verticale tekst 2">
            <a:extLst>
              <a:ext uri="{FF2B5EF4-FFF2-40B4-BE49-F238E27FC236}">
                <a16:creationId xmlns:a16="http://schemas.microsoft.com/office/drawing/2014/main" id="{0193F33A-B169-4E6C-A0E4-1C401F03326A}"/>
              </a:ext>
            </a:extLst>
          </p:cNvPr>
          <p:cNvSpPr>
            <a:spLocks noGrp="1"/>
          </p:cNvSpPr>
          <p:nvPr>
            <p:ph type="body" orient="vert" idx="12" hasCustomPrompt="1"/>
          </p:nvPr>
        </p:nvSpPr>
        <p:spPr>
          <a:xfrm>
            <a:off x="2063519" y="3210685"/>
            <a:ext cx="4479145"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132" name="Tijdelijke aanduiding voor verticale tekst 2">
            <a:extLst>
              <a:ext uri="{FF2B5EF4-FFF2-40B4-BE49-F238E27FC236}">
                <a16:creationId xmlns:a16="http://schemas.microsoft.com/office/drawing/2014/main" id="{CFDDF722-2134-44DD-9F42-55A2163355CF}"/>
              </a:ext>
            </a:extLst>
          </p:cNvPr>
          <p:cNvSpPr>
            <a:spLocks noGrp="1"/>
          </p:cNvSpPr>
          <p:nvPr>
            <p:ph type="body" orient="vert" idx="13" hasCustomPrompt="1"/>
          </p:nvPr>
        </p:nvSpPr>
        <p:spPr>
          <a:xfrm>
            <a:off x="1477394" y="3210685"/>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02.</a:t>
            </a:r>
          </a:p>
        </p:txBody>
      </p:sp>
      <p:sp>
        <p:nvSpPr>
          <p:cNvPr id="133" name="Tijdelijke aanduiding voor verticale tekst 2">
            <a:extLst>
              <a:ext uri="{FF2B5EF4-FFF2-40B4-BE49-F238E27FC236}">
                <a16:creationId xmlns:a16="http://schemas.microsoft.com/office/drawing/2014/main" id="{E2A18408-6710-416E-8413-E2AF616D91BC}"/>
              </a:ext>
            </a:extLst>
          </p:cNvPr>
          <p:cNvSpPr>
            <a:spLocks noGrp="1"/>
          </p:cNvSpPr>
          <p:nvPr>
            <p:ph type="body" orient="vert" idx="14" hasCustomPrompt="1"/>
          </p:nvPr>
        </p:nvSpPr>
        <p:spPr>
          <a:xfrm>
            <a:off x="2063519" y="3651599"/>
            <a:ext cx="4479145"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134" name="Tijdelijke aanduiding voor verticale tekst 2">
            <a:extLst>
              <a:ext uri="{FF2B5EF4-FFF2-40B4-BE49-F238E27FC236}">
                <a16:creationId xmlns:a16="http://schemas.microsoft.com/office/drawing/2014/main" id="{432466DB-08EE-4A9B-B739-16F0BD593113}"/>
              </a:ext>
            </a:extLst>
          </p:cNvPr>
          <p:cNvSpPr>
            <a:spLocks noGrp="1"/>
          </p:cNvSpPr>
          <p:nvPr>
            <p:ph type="body" orient="vert" idx="15" hasCustomPrompt="1"/>
          </p:nvPr>
        </p:nvSpPr>
        <p:spPr>
          <a:xfrm>
            <a:off x="1477394" y="3651599"/>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03.</a:t>
            </a:r>
          </a:p>
        </p:txBody>
      </p:sp>
      <p:sp>
        <p:nvSpPr>
          <p:cNvPr id="135" name="Tijdelijke aanduiding voor verticale tekst 2">
            <a:extLst>
              <a:ext uri="{FF2B5EF4-FFF2-40B4-BE49-F238E27FC236}">
                <a16:creationId xmlns:a16="http://schemas.microsoft.com/office/drawing/2014/main" id="{FB1B3F49-2D34-4B2A-8143-8FF9313EDD5E}"/>
              </a:ext>
            </a:extLst>
          </p:cNvPr>
          <p:cNvSpPr>
            <a:spLocks noGrp="1"/>
          </p:cNvSpPr>
          <p:nvPr>
            <p:ph type="body" orient="vert" idx="16" hasCustomPrompt="1"/>
          </p:nvPr>
        </p:nvSpPr>
        <p:spPr>
          <a:xfrm>
            <a:off x="2063519" y="4092513"/>
            <a:ext cx="4479145"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136" name="Tijdelijke aanduiding voor verticale tekst 2">
            <a:extLst>
              <a:ext uri="{FF2B5EF4-FFF2-40B4-BE49-F238E27FC236}">
                <a16:creationId xmlns:a16="http://schemas.microsoft.com/office/drawing/2014/main" id="{90076CCB-0A34-4B58-AD13-14B30D4E58E6}"/>
              </a:ext>
            </a:extLst>
          </p:cNvPr>
          <p:cNvSpPr>
            <a:spLocks noGrp="1"/>
          </p:cNvSpPr>
          <p:nvPr>
            <p:ph type="body" orient="vert" idx="17" hasCustomPrompt="1"/>
          </p:nvPr>
        </p:nvSpPr>
        <p:spPr>
          <a:xfrm>
            <a:off x="1477394" y="4092513"/>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04.</a:t>
            </a:r>
          </a:p>
        </p:txBody>
      </p:sp>
      <p:sp>
        <p:nvSpPr>
          <p:cNvPr id="137" name="Tijdelijke aanduiding voor verticale tekst 2">
            <a:extLst>
              <a:ext uri="{FF2B5EF4-FFF2-40B4-BE49-F238E27FC236}">
                <a16:creationId xmlns:a16="http://schemas.microsoft.com/office/drawing/2014/main" id="{6E4C1E79-BFB4-49E2-B8B4-704FE08A0221}"/>
              </a:ext>
            </a:extLst>
          </p:cNvPr>
          <p:cNvSpPr>
            <a:spLocks noGrp="1"/>
          </p:cNvSpPr>
          <p:nvPr>
            <p:ph type="body" orient="vert" idx="18" hasCustomPrompt="1"/>
          </p:nvPr>
        </p:nvSpPr>
        <p:spPr>
          <a:xfrm>
            <a:off x="2063519" y="4533427"/>
            <a:ext cx="4479145"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138" name="Tijdelijke aanduiding voor verticale tekst 2">
            <a:extLst>
              <a:ext uri="{FF2B5EF4-FFF2-40B4-BE49-F238E27FC236}">
                <a16:creationId xmlns:a16="http://schemas.microsoft.com/office/drawing/2014/main" id="{DC76EBBF-0030-4AA1-BF10-48A92A06B59F}"/>
              </a:ext>
            </a:extLst>
          </p:cNvPr>
          <p:cNvSpPr>
            <a:spLocks noGrp="1"/>
          </p:cNvSpPr>
          <p:nvPr>
            <p:ph type="body" orient="vert" idx="19" hasCustomPrompt="1"/>
          </p:nvPr>
        </p:nvSpPr>
        <p:spPr>
          <a:xfrm>
            <a:off x="1477394" y="4533427"/>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05.</a:t>
            </a:r>
          </a:p>
        </p:txBody>
      </p:sp>
      <p:sp>
        <p:nvSpPr>
          <p:cNvPr id="139" name="Tijdelijke aanduiding voor verticale tekst 2">
            <a:extLst>
              <a:ext uri="{FF2B5EF4-FFF2-40B4-BE49-F238E27FC236}">
                <a16:creationId xmlns:a16="http://schemas.microsoft.com/office/drawing/2014/main" id="{5017CD28-C2AF-4032-B589-1423BFA89F05}"/>
              </a:ext>
            </a:extLst>
          </p:cNvPr>
          <p:cNvSpPr>
            <a:spLocks noGrp="1"/>
          </p:cNvSpPr>
          <p:nvPr>
            <p:ph type="body" orient="vert" idx="20" hasCustomPrompt="1"/>
          </p:nvPr>
        </p:nvSpPr>
        <p:spPr>
          <a:xfrm>
            <a:off x="2063519" y="4974341"/>
            <a:ext cx="4479145"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140" name="Tijdelijke aanduiding voor verticale tekst 2">
            <a:extLst>
              <a:ext uri="{FF2B5EF4-FFF2-40B4-BE49-F238E27FC236}">
                <a16:creationId xmlns:a16="http://schemas.microsoft.com/office/drawing/2014/main" id="{FBA4AAE8-8D5F-4224-B74C-AFE8DAA7B73B}"/>
              </a:ext>
            </a:extLst>
          </p:cNvPr>
          <p:cNvSpPr>
            <a:spLocks noGrp="1"/>
          </p:cNvSpPr>
          <p:nvPr>
            <p:ph type="body" orient="vert" idx="21" hasCustomPrompt="1"/>
          </p:nvPr>
        </p:nvSpPr>
        <p:spPr>
          <a:xfrm>
            <a:off x="1477394" y="4974341"/>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06.</a:t>
            </a:r>
          </a:p>
        </p:txBody>
      </p:sp>
      <p:sp>
        <p:nvSpPr>
          <p:cNvPr id="141" name="Tijdelijke aanduiding voor verticale tekst 2">
            <a:extLst>
              <a:ext uri="{FF2B5EF4-FFF2-40B4-BE49-F238E27FC236}">
                <a16:creationId xmlns:a16="http://schemas.microsoft.com/office/drawing/2014/main" id="{6805760E-C026-4BB8-A85F-3C2FF927F6F4}"/>
              </a:ext>
            </a:extLst>
          </p:cNvPr>
          <p:cNvSpPr>
            <a:spLocks noGrp="1"/>
          </p:cNvSpPr>
          <p:nvPr>
            <p:ph type="body" orient="vert" idx="22" hasCustomPrompt="1"/>
          </p:nvPr>
        </p:nvSpPr>
        <p:spPr>
          <a:xfrm>
            <a:off x="2063519" y="5415255"/>
            <a:ext cx="4479145"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142" name="Tijdelijke aanduiding voor verticale tekst 2">
            <a:extLst>
              <a:ext uri="{FF2B5EF4-FFF2-40B4-BE49-F238E27FC236}">
                <a16:creationId xmlns:a16="http://schemas.microsoft.com/office/drawing/2014/main" id="{230160BE-302E-4C96-96A3-7B349A370C8E}"/>
              </a:ext>
            </a:extLst>
          </p:cNvPr>
          <p:cNvSpPr>
            <a:spLocks noGrp="1"/>
          </p:cNvSpPr>
          <p:nvPr>
            <p:ph type="body" orient="vert" idx="23" hasCustomPrompt="1"/>
          </p:nvPr>
        </p:nvSpPr>
        <p:spPr>
          <a:xfrm>
            <a:off x="1477394" y="5415255"/>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07.</a:t>
            </a:r>
          </a:p>
        </p:txBody>
      </p:sp>
      <p:sp>
        <p:nvSpPr>
          <p:cNvPr id="143" name="Tijdelijke aanduiding voor verticale tekst 2">
            <a:extLst>
              <a:ext uri="{FF2B5EF4-FFF2-40B4-BE49-F238E27FC236}">
                <a16:creationId xmlns:a16="http://schemas.microsoft.com/office/drawing/2014/main" id="{A7A2C18B-31F8-41AE-9CE0-F6E0827E24D3}"/>
              </a:ext>
            </a:extLst>
          </p:cNvPr>
          <p:cNvSpPr>
            <a:spLocks noGrp="1"/>
          </p:cNvSpPr>
          <p:nvPr>
            <p:ph type="body" orient="vert" idx="24" hasCustomPrompt="1"/>
          </p:nvPr>
        </p:nvSpPr>
        <p:spPr>
          <a:xfrm>
            <a:off x="2063519" y="5856170"/>
            <a:ext cx="4479145"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144" name="Tijdelijke aanduiding voor verticale tekst 2">
            <a:extLst>
              <a:ext uri="{FF2B5EF4-FFF2-40B4-BE49-F238E27FC236}">
                <a16:creationId xmlns:a16="http://schemas.microsoft.com/office/drawing/2014/main" id="{5863A4F4-EC3F-4D3A-BA06-224079A5A54A}"/>
              </a:ext>
            </a:extLst>
          </p:cNvPr>
          <p:cNvSpPr>
            <a:spLocks noGrp="1"/>
          </p:cNvSpPr>
          <p:nvPr>
            <p:ph type="body" orient="vert" idx="25" hasCustomPrompt="1"/>
          </p:nvPr>
        </p:nvSpPr>
        <p:spPr>
          <a:xfrm>
            <a:off x="1477394" y="5856170"/>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08.</a:t>
            </a:r>
          </a:p>
        </p:txBody>
      </p:sp>
      <p:grpSp>
        <p:nvGrpSpPr>
          <p:cNvPr id="12" name="Groep 11">
            <a:extLst>
              <a:ext uri="{FF2B5EF4-FFF2-40B4-BE49-F238E27FC236}">
                <a16:creationId xmlns:a16="http://schemas.microsoft.com/office/drawing/2014/main" id="{2FA1C155-D212-49FA-9B8E-41434C3D9D95}"/>
              </a:ext>
            </a:extLst>
          </p:cNvPr>
          <p:cNvGrpSpPr/>
          <p:nvPr userDrawn="1"/>
        </p:nvGrpSpPr>
        <p:grpSpPr>
          <a:xfrm>
            <a:off x="1372576" y="2407000"/>
            <a:ext cx="5269609" cy="4451000"/>
            <a:chOff x="1372576" y="2407000"/>
            <a:chExt cx="5269609" cy="4248000"/>
          </a:xfrm>
        </p:grpSpPr>
        <p:cxnSp>
          <p:nvCxnSpPr>
            <p:cNvPr id="149" name="LIJN">
              <a:extLst>
                <a:ext uri="{FF2B5EF4-FFF2-40B4-BE49-F238E27FC236}">
                  <a16:creationId xmlns:a16="http://schemas.microsoft.com/office/drawing/2014/main" id="{BA62C54E-227F-42ED-92C8-200BB48F8F76}"/>
                </a:ext>
              </a:extLst>
            </p:cNvPr>
            <p:cNvCxnSpPr>
              <a:cxnSpLocks/>
            </p:cNvCxnSpPr>
            <p:nvPr userDrawn="1"/>
          </p:nvCxnSpPr>
          <p:spPr>
            <a:xfrm>
              <a:off x="1372576" y="2407000"/>
              <a:ext cx="0" cy="4248000"/>
            </a:xfrm>
            <a:prstGeom prst="line">
              <a:avLst/>
            </a:prstGeom>
            <a:ln w="7200" cap="rnd">
              <a:solidFill>
                <a:schemeClr val="tx2"/>
              </a:solidFill>
              <a:round/>
            </a:ln>
          </p:spPr>
          <p:style>
            <a:lnRef idx="1">
              <a:schemeClr val="accent1"/>
            </a:lnRef>
            <a:fillRef idx="0">
              <a:schemeClr val="accent1"/>
            </a:fillRef>
            <a:effectRef idx="0">
              <a:schemeClr val="accent1"/>
            </a:effectRef>
            <a:fontRef idx="minor">
              <a:schemeClr val="tx1"/>
            </a:fontRef>
          </p:style>
        </p:cxnSp>
        <p:cxnSp>
          <p:nvCxnSpPr>
            <p:cNvPr id="150" name="LIJN">
              <a:extLst>
                <a:ext uri="{FF2B5EF4-FFF2-40B4-BE49-F238E27FC236}">
                  <a16:creationId xmlns:a16="http://schemas.microsoft.com/office/drawing/2014/main" id="{CC29460A-8B20-472D-9034-8BBE7A3BBD06}"/>
                </a:ext>
              </a:extLst>
            </p:cNvPr>
            <p:cNvCxnSpPr>
              <a:cxnSpLocks/>
            </p:cNvCxnSpPr>
            <p:nvPr userDrawn="1"/>
          </p:nvCxnSpPr>
          <p:spPr>
            <a:xfrm>
              <a:off x="6642185" y="2407000"/>
              <a:ext cx="0" cy="4248000"/>
            </a:xfrm>
            <a:prstGeom prst="line">
              <a:avLst/>
            </a:prstGeom>
            <a:ln w="7200" cap="rnd">
              <a:solidFill>
                <a:schemeClr val="tx2"/>
              </a:solidFill>
              <a:round/>
            </a:ln>
          </p:spPr>
          <p:style>
            <a:lnRef idx="1">
              <a:schemeClr val="accent1"/>
            </a:lnRef>
            <a:fillRef idx="0">
              <a:schemeClr val="accent1"/>
            </a:fillRef>
            <a:effectRef idx="0">
              <a:schemeClr val="accent1"/>
            </a:effectRef>
            <a:fontRef idx="minor">
              <a:schemeClr val="tx1"/>
            </a:fontRef>
          </p:style>
        </p:cxnSp>
      </p:grpSp>
      <p:grpSp>
        <p:nvGrpSpPr>
          <p:cNvPr id="159" name="HAAK LIJN">
            <a:extLst>
              <a:ext uri="{FF2B5EF4-FFF2-40B4-BE49-F238E27FC236}">
                <a16:creationId xmlns:a16="http://schemas.microsoft.com/office/drawing/2014/main" id="{7122AD50-F3F1-4256-ADF3-4B8573614B2B}"/>
              </a:ext>
            </a:extLst>
          </p:cNvPr>
          <p:cNvGrpSpPr/>
          <p:nvPr userDrawn="1"/>
        </p:nvGrpSpPr>
        <p:grpSpPr>
          <a:xfrm>
            <a:off x="540812" y="0"/>
            <a:ext cx="76800" cy="6858000"/>
            <a:chOff x="578912" y="0"/>
            <a:chExt cx="76800" cy="6858000"/>
          </a:xfrm>
        </p:grpSpPr>
        <p:cxnSp>
          <p:nvCxnSpPr>
            <p:cNvPr id="160" name="LIJN">
              <a:extLst>
                <a:ext uri="{FF2B5EF4-FFF2-40B4-BE49-F238E27FC236}">
                  <a16:creationId xmlns:a16="http://schemas.microsoft.com/office/drawing/2014/main" id="{203731BA-F1DE-4ED7-8E83-4A678442F8DA}"/>
                </a:ext>
              </a:extLst>
            </p:cNvPr>
            <p:cNvCxnSpPr>
              <a:cxnSpLocks/>
            </p:cNvCxnSpPr>
            <p:nvPr userDrawn="1"/>
          </p:nvCxnSpPr>
          <p:spPr>
            <a:xfrm>
              <a:off x="617312" y="900113"/>
              <a:ext cx="0" cy="5957887"/>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pic>
          <p:nvPicPr>
            <p:cNvPr id="161" name="Graphic 160">
              <a:extLst>
                <a:ext uri="{FF2B5EF4-FFF2-40B4-BE49-F238E27FC236}">
                  <a16:creationId xmlns:a16="http://schemas.microsoft.com/office/drawing/2014/main" id="{C1FE5A50-3822-49B5-AF54-D3AE438FD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8912" y="652464"/>
              <a:ext cx="76800" cy="201600"/>
            </a:xfrm>
            <a:prstGeom prst="rect">
              <a:avLst/>
            </a:prstGeom>
          </p:spPr>
        </p:pic>
        <p:cxnSp>
          <p:nvCxnSpPr>
            <p:cNvPr id="162" name="LIJN">
              <a:extLst>
                <a:ext uri="{FF2B5EF4-FFF2-40B4-BE49-F238E27FC236}">
                  <a16:creationId xmlns:a16="http://schemas.microsoft.com/office/drawing/2014/main" id="{445A95D7-522E-4045-BCEC-ADD5199B31FB}"/>
                </a:ext>
              </a:extLst>
            </p:cNvPr>
            <p:cNvCxnSpPr>
              <a:cxnSpLocks/>
            </p:cNvCxnSpPr>
            <p:nvPr userDrawn="1"/>
          </p:nvCxnSpPr>
          <p:spPr>
            <a:xfrm>
              <a:off x="617312" y="0"/>
              <a:ext cx="0" cy="595314"/>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grpSp>
      <p:grpSp>
        <p:nvGrpSpPr>
          <p:cNvPr id="170" name="Logo">
            <a:extLst>
              <a:ext uri="{FF2B5EF4-FFF2-40B4-BE49-F238E27FC236}">
                <a16:creationId xmlns:a16="http://schemas.microsoft.com/office/drawing/2014/main" id="{3434F453-CF9F-4C8D-9A32-EF633F911E93}"/>
              </a:ext>
            </a:extLst>
          </p:cNvPr>
          <p:cNvGrpSpPr/>
          <p:nvPr userDrawn="1"/>
        </p:nvGrpSpPr>
        <p:grpSpPr>
          <a:xfrm>
            <a:off x="9260985" y="5913010"/>
            <a:ext cx="2351804" cy="411364"/>
            <a:chOff x="7784962" y="5938737"/>
            <a:chExt cx="3293353" cy="576053"/>
          </a:xfrm>
        </p:grpSpPr>
        <p:sp>
          <p:nvSpPr>
            <p:cNvPr id="171" name="TNO Beeldmerk">
              <a:extLst>
                <a:ext uri="{FF2B5EF4-FFF2-40B4-BE49-F238E27FC236}">
                  <a16:creationId xmlns:a16="http://schemas.microsoft.com/office/drawing/2014/main" id="{3625A6B6-994B-4607-A6E2-FE74EB465F0A}"/>
                </a:ext>
              </a:extLst>
            </p:cNvPr>
            <p:cNvSpPr>
              <a:spLocks noEditPoints="1"/>
            </p:cNvSpPr>
            <p:nvPr/>
          </p:nvSpPr>
          <p:spPr bwMode="auto">
            <a:xfrm>
              <a:off x="7784962" y="5938737"/>
              <a:ext cx="1639343" cy="576053"/>
            </a:xfrm>
            <a:custGeom>
              <a:avLst/>
              <a:gdLst>
                <a:gd name="T0" fmla="*/ 272 w 330"/>
                <a:gd name="T1" fmla="*/ 75 h 116"/>
                <a:gd name="T2" fmla="*/ 254 w 330"/>
                <a:gd name="T3" fmla="*/ 58 h 116"/>
                <a:gd name="T4" fmla="*/ 272 w 330"/>
                <a:gd name="T5" fmla="*/ 41 h 116"/>
                <a:gd name="T6" fmla="*/ 289 w 330"/>
                <a:gd name="T7" fmla="*/ 58 h 116"/>
                <a:gd name="T8" fmla="*/ 272 w 330"/>
                <a:gd name="T9" fmla="*/ 75 h 116"/>
                <a:gd name="T10" fmla="*/ 272 w 330"/>
                <a:gd name="T11" fmla="*/ 0 h 116"/>
                <a:gd name="T12" fmla="*/ 215 w 330"/>
                <a:gd name="T13" fmla="*/ 48 h 116"/>
                <a:gd name="T14" fmla="*/ 215 w 330"/>
                <a:gd name="T15" fmla="*/ 15 h 116"/>
                <a:gd name="T16" fmla="*/ 202 w 330"/>
                <a:gd name="T17" fmla="*/ 2 h 116"/>
                <a:gd name="T18" fmla="*/ 173 w 330"/>
                <a:gd name="T19" fmla="*/ 2 h 116"/>
                <a:gd name="T20" fmla="*/ 173 w 330"/>
                <a:gd name="T21" fmla="*/ 46 h 116"/>
                <a:gd name="T22" fmla="*/ 149 w 330"/>
                <a:gd name="T23" fmla="*/ 12 h 116"/>
                <a:gd name="T24" fmla="*/ 129 w 330"/>
                <a:gd name="T25" fmla="*/ 2 h 116"/>
                <a:gd name="T26" fmla="*/ 0 w 330"/>
                <a:gd name="T27" fmla="*/ 2 h 116"/>
                <a:gd name="T28" fmla="*/ 0 w 330"/>
                <a:gd name="T29" fmla="*/ 32 h 116"/>
                <a:gd name="T30" fmla="*/ 13 w 330"/>
                <a:gd name="T31" fmla="*/ 44 h 116"/>
                <a:gd name="T32" fmla="*/ 32 w 330"/>
                <a:gd name="T33" fmla="*/ 44 h 116"/>
                <a:gd name="T34" fmla="*/ 32 w 330"/>
                <a:gd name="T35" fmla="*/ 102 h 116"/>
                <a:gd name="T36" fmla="*/ 44 w 330"/>
                <a:gd name="T37" fmla="*/ 114 h 116"/>
                <a:gd name="T38" fmla="*/ 76 w 330"/>
                <a:gd name="T39" fmla="*/ 114 h 116"/>
                <a:gd name="T40" fmla="*/ 76 w 330"/>
                <a:gd name="T41" fmla="*/ 44 h 116"/>
                <a:gd name="T42" fmla="*/ 102 w 330"/>
                <a:gd name="T43" fmla="*/ 44 h 116"/>
                <a:gd name="T44" fmla="*/ 102 w 330"/>
                <a:gd name="T45" fmla="*/ 102 h 116"/>
                <a:gd name="T46" fmla="*/ 114 w 330"/>
                <a:gd name="T47" fmla="*/ 114 h 116"/>
                <a:gd name="T48" fmla="*/ 143 w 330"/>
                <a:gd name="T49" fmla="*/ 114 h 116"/>
                <a:gd name="T50" fmla="*/ 143 w 330"/>
                <a:gd name="T51" fmla="*/ 71 h 116"/>
                <a:gd name="T52" fmla="*/ 168 w 330"/>
                <a:gd name="T53" fmla="*/ 104 h 116"/>
                <a:gd name="T54" fmla="*/ 188 w 330"/>
                <a:gd name="T55" fmla="*/ 114 h 116"/>
                <a:gd name="T56" fmla="*/ 215 w 330"/>
                <a:gd name="T57" fmla="*/ 114 h 116"/>
                <a:gd name="T58" fmla="*/ 215 w 330"/>
                <a:gd name="T59" fmla="*/ 69 h 116"/>
                <a:gd name="T60" fmla="*/ 272 w 330"/>
                <a:gd name="T61" fmla="*/ 116 h 116"/>
                <a:gd name="T62" fmla="*/ 330 w 330"/>
                <a:gd name="T63" fmla="*/ 58 h 116"/>
                <a:gd name="T64" fmla="*/ 272 w 330"/>
                <a:gd name="T65"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30" h="116">
                  <a:moveTo>
                    <a:pt x="272" y="75"/>
                  </a:moveTo>
                  <a:cubicBezTo>
                    <a:pt x="262" y="75"/>
                    <a:pt x="254" y="68"/>
                    <a:pt x="254" y="58"/>
                  </a:cubicBezTo>
                  <a:cubicBezTo>
                    <a:pt x="254" y="49"/>
                    <a:pt x="262" y="41"/>
                    <a:pt x="272" y="41"/>
                  </a:cubicBezTo>
                  <a:cubicBezTo>
                    <a:pt x="281" y="41"/>
                    <a:pt x="289" y="49"/>
                    <a:pt x="289" y="58"/>
                  </a:cubicBezTo>
                  <a:cubicBezTo>
                    <a:pt x="289" y="68"/>
                    <a:pt x="281" y="75"/>
                    <a:pt x="272" y="75"/>
                  </a:cubicBezTo>
                  <a:moveTo>
                    <a:pt x="272" y="0"/>
                  </a:moveTo>
                  <a:cubicBezTo>
                    <a:pt x="242" y="0"/>
                    <a:pt x="219" y="20"/>
                    <a:pt x="215" y="48"/>
                  </a:cubicBezTo>
                  <a:cubicBezTo>
                    <a:pt x="215" y="15"/>
                    <a:pt x="215" y="15"/>
                    <a:pt x="215" y="15"/>
                  </a:cubicBezTo>
                  <a:cubicBezTo>
                    <a:pt x="215" y="6"/>
                    <a:pt x="211" y="2"/>
                    <a:pt x="202" y="2"/>
                  </a:cubicBezTo>
                  <a:cubicBezTo>
                    <a:pt x="173" y="2"/>
                    <a:pt x="173" y="2"/>
                    <a:pt x="173" y="2"/>
                  </a:cubicBezTo>
                  <a:cubicBezTo>
                    <a:pt x="173" y="46"/>
                    <a:pt x="173" y="46"/>
                    <a:pt x="173" y="46"/>
                  </a:cubicBezTo>
                  <a:cubicBezTo>
                    <a:pt x="149" y="12"/>
                    <a:pt x="149" y="12"/>
                    <a:pt x="149" y="12"/>
                  </a:cubicBezTo>
                  <a:cubicBezTo>
                    <a:pt x="143" y="5"/>
                    <a:pt x="138" y="2"/>
                    <a:pt x="129" y="2"/>
                  </a:cubicBezTo>
                  <a:cubicBezTo>
                    <a:pt x="0" y="2"/>
                    <a:pt x="0" y="2"/>
                    <a:pt x="0" y="2"/>
                  </a:cubicBezTo>
                  <a:cubicBezTo>
                    <a:pt x="0" y="32"/>
                    <a:pt x="0" y="32"/>
                    <a:pt x="0" y="32"/>
                  </a:cubicBezTo>
                  <a:cubicBezTo>
                    <a:pt x="0" y="41"/>
                    <a:pt x="4" y="44"/>
                    <a:pt x="13" y="44"/>
                  </a:cubicBezTo>
                  <a:cubicBezTo>
                    <a:pt x="32" y="44"/>
                    <a:pt x="32" y="44"/>
                    <a:pt x="32" y="44"/>
                  </a:cubicBezTo>
                  <a:cubicBezTo>
                    <a:pt x="32" y="102"/>
                    <a:pt x="32" y="102"/>
                    <a:pt x="32" y="102"/>
                  </a:cubicBezTo>
                  <a:cubicBezTo>
                    <a:pt x="32" y="110"/>
                    <a:pt x="36" y="114"/>
                    <a:pt x="44" y="114"/>
                  </a:cubicBezTo>
                  <a:cubicBezTo>
                    <a:pt x="76" y="114"/>
                    <a:pt x="76" y="114"/>
                    <a:pt x="76" y="114"/>
                  </a:cubicBezTo>
                  <a:cubicBezTo>
                    <a:pt x="76" y="44"/>
                    <a:pt x="76" y="44"/>
                    <a:pt x="76" y="44"/>
                  </a:cubicBezTo>
                  <a:cubicBezTo>
                    <a:pt x="102" y="44"/>
                    <a:pt x="102" y="44"/>
                    <a:pt x="102" y="44"/>
                  </a:cubicBezTo>
                  <a:cubicBezTo>
                    <a:pt x="102" y="102"/>
                    <a:pt x="102" y="102"/>
                    <a:pt x="102" y="102"/>
                  </a:cubicBezTo>
                  <a:cubicBezTo>
                    <a:pt x="102" y="110"/>
                    <a:pt x="106" y="114"/>
                    <a:pt x="114" y="114"/>
                  </a:cubicBezTo>
                  <a:cubicBezTo>
                    <a:pt x="143" y="114"/>
                    <a:pt x="143" y="114"/>
                    <a:pt x="143" y="114"/>
                  </a:cubicBezTo>
                  <a:cubicBezTo>
                    <a:pt x="143" y="71"/>
                    <a:pt x="143" y="71"/>
                    <a:pt x="143" y="71"/>
                  </a:cubicBezTo>
                  <a:cubicBezTo>
                    <a:pt x="168" y="104"/>
                    <a:pt x="168" y="104"/>
                    <a:pt x="168" y="104"/>
                  </a:cubicBezTo>
                  <a:cubicBezTo>
                    <a:pt x="174" y="111"/>
                    <a:pt x="179" y="114"/>
                    <a:pt x="188" y="114"/>
                  </a:cubicBezTo>
                  <a:cubicBezTo>
                    <a:pt x="215" y="114"/>
                    <a:pt x="215" y="114"/>
                    <a:pt x="215" y="114"/>
                  </a:cubicBezTo>
                  <a:cubicBezTo>
                    <a:pt x="215" y="69"/>
                    <a:pt x="215" y="69"/>
                    <a:pt x="215" y="69"/>
                  </a:cubicBezTo>
                  <a:cubicBezTo>
                    <a:pt x="219" y="97"/>
                    <a:pt x="242" y="116"/>
                    <a:pt x="272" y="116"/>
                  </a:cubicBezTo>
                  <a:cubicBezTo>
                    <a:pt x="304" y="116"/>
                    <a:pt x="330" y="91"/>
                    <a:pt x="330" y="58"/>
                  </a:cubicBezTo>
                  <a:cubicBezTo>
                    <a:pt x="330" y="25"/>
                    <a:pt x="305" y="0"/>
                    <a:pt x="272"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172" name="for life">
              <a:extLst>
                <a:ext uri="{FF2B5EF4-FFF2-40B4-BE49-F238E27FC236}">
                  <a16:creationId xmlns:a16="http://schemas.microsoft.com/office/drawing/2014/main" id="{464D3C75-DA59-4A13-8A8E-2D2C18FED299}"/>
                </a:ext>
              </a:extLst>
            </p:cNvPr>
            <p:cNvSpPr>
              <a:spLocks noEditPoints="1"/>
            </p:cNvSpPr>
            <p:nvPr/>
          </p:nvSpPr>
          <p:spPr bwMode="auto">
            <a:xfrm>
              <a:off x="9538374" y="6271169"/>
              <a:ext cx="953295" cy="243621"/>
            </a:xfrm>
            <a:custGeom>
              <a:avLst/>
              <a:gdLst>
                <a:gd name="T0" fmla="*/ 175 w 192"/>
                <a:gd name="T1" fmla="*/ 17 h 49"/>
                <a:gd name="T2" fmla="*/ 167 w 192"/>
                <a:gd name="T3" fmla="*/ 27 h 49"/>
                <a:gd name="T4" fmla="*/ 192 w 192"/>
                <a:gd name="T5" fmla="*/ 31 h 49"/>
                <a:gd name="T6" fmla="*/ 175 w 192"/>
                <a:gd name="T7" fmla="*/ 12 h 49"/>
                <a:gd name="T8" fmla="*/ 175 w 192"/>
                <a:gd name="T9" fmla="*/ 49 h 49"/>
                <a:gd name="T10" fmla="*/ 184 w 192"/>
                <a:gd name="T11" fmla="*/ 37 h 49"/>
                <a:gd name="T12" fmla="*/ 166 w 192"/>
                <a:gd name="T13" fmla="*/ 32 h 49"/>
                <a:gd name="T14" fmla="*/ 158 w 192"/>
                <a:gd name="T15" fmla="*/ 0 h 49"/>
                <a:gd name="T16" fmla="*/ 140 w 192"/>
                <a:gd name="T17" fmla="*/ 12 h 49"/>
                <a:gd name="T18" fmla="*/ 134 w 192"/>
                <a:gd name="T19" fmla="*/ 13 h 49"/>
                <a:gd name="T20" fmla="*/ 140 w 192"/>
                <a:gd name="T21" fmla="*/ 18 h 49"/>
                <a:gd name="T22" fmla="*/ 148 w 192"/>
                <a:gd name="T23" fmla="*/ 48 h 49"/>
                <a:gd name="T24" fmla="*/ 156 w 192"/>
                <a:gd name="T25" fmla="*/ 18 h 49"/>
                <a:gd name="T26" fmla="*/ 148 w 192"/>
                <a:gd name="T27" fmla="*/ 13 h 49"/>
                <a:gd name="T28" fmla="*/ 154 w 192"/>
                <a:gd name="T29" fmla="*/ 5 h 49"/>
                <a:gd name="T30" fmla="*/ 158 w 192"/>
                <a:gd name="T31" fmla="*/ 0 h 49"/>
                <a:gd name="T32" fmla="*/ 130 w 192"/>
                <a:gd name="T33" fmla="*/ 48 h 49"/>
                <a:gd name="T34" fmla="*/ 122 w 192"/>
                <a:gd name="T35" fmla="*/ 13 h 49"/>
                <a:gd name="T36" fmla="*/ 122 w 192"/>
                <a:gd name="T37" fmla="*/ 7 h 49"/>
                <a:gd name="T38" fmla="*/ 130 w 192"/>
                <a:gd name="T39" fmla="*/ 0 h 49"/>
                <a:gd name="T40" fmla="*/ 122 w 192"/>
                <a:gd name="T41" fmla="*/ 7 h 49"/>
                <a:gd name="T42" fmla="*/ 113 w 192"/>
                <a:gd name="T43" fmla="*/ 48 h 49"/>
                <a:gd name="T44" fmla="*/ 105 w 192"/>
                <a:gd name="T45" fmla="*/ 0 h 49"/>
                <a:gd name="T46" fmla="*/ 83 w 192"/>
                <a:gd name="T47" fmla="*/ 12 h 49"/>
                <a:gd name="T48" fmla="*/ 71 w 192"/>
                <a:gd name="T49" fmla="*/ 20 h 49"/>
                <a:gd name="T50" fmla="*/ 64 w 192"/>
                <a:gd name="T51" fmla="*/ 13 h 49"/>
                <a:gd name="T52" fmla="*/ 72 w 192"/>
                <a:gd name="T53" fmla="*/ 48 h 49"/>
                <a:gd name="T54" fmla="*/ 81 w 192"/>
                <a:gd name="T55" fmla="*/ 19 h 49"/>
                <a:gd name="T56" fmla="*/ 83 w 192"/>
                <a:gd name="T57" fmla="*/ 12 h 49"/>
                <a:gd name="T58" fmla="*/ 49 w 192"/>
                <a:gd name="T59" fmla="*/ 30 h 49"/>
                <a:gd name="T60" fmla="*/ 32 w 192"/>
                <a:gd name="T61" fmla="*/ 30 h 49"/>
                <a:gd name="T62" fmla="*/ 41 w 192"/>
                <a:gd name="T63" fmla="*/ 12 h 49"/>
                <a:gd name="T64" fmla="*/ 41 w 192"/>
                <a:gd name="T65" fmla="*/ 49 h 49"/>
                <a:gd name="T66" fmla="*/ 41 w 192"/>
                <a:gd name="T67" fmla="*/ 12 h 49"/>
                <a:gd name="T68" fmla="*/ 17 w 192"/>
                <a:gd name="T69" fmla="*/ 0 h 49"/>
                <a:gd name="T70" fmla="*/ 6 w 192"/>
                <a:gd name="T71" fmla="*/ 13 h 49"/>
                <a:gd name="T72" fmla="*/ 0 w 192"/>
                <a:gd name="T73" fmla="*/ 18 h 49"/>
                <a:gd name="T74" fmla="*/ 6 w 192"/>
                <a:gd name="T75" fmla="*/ 48 h 49"/>
                <a:gd name="T76" fmla="*/ 14 w 192"/>
                <a:gd name="T77" fmla="*/ 18 h 49"/>
                <a:gd name="T78" fmla="*/ 22 w 192"/>
                <a:gd name="T79" fmla="*/ 13 h 49"/>
                <a:gd name="T80" fmla="*/ 14 w 192"/>
                <a:gd name="T81" fmla="*/ 12 h 49"/>
                <a:gd name="T82" fmla="*/ 24 w 192"/>
                <a:gd name="T83" fmla="*/ 6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2" h="49">
                  <a:moveTo>
                    <a:pt x="167" y="27"/>
                  </a:moveTo>
                  <a:cubicBezTo>
                    <a:pt x="167" y="21"/>
                    <a:pt x="170" y="17"/>
                    <a:pt x="175" y="17"/>
                  </a:cubicBezTo>
                  <a:cubicBezTo>
                    <a:pt x="180" y="17"/>
                    <a:pt x="183" y="20"/>
                    <a:pt x="183" y="27"/>
                  </a:cubicBezTo>
                  <a:lnTo>
                    <a:pt x="167" y="27"/>
                  </a:lnTo>
                  <a:close/>
                  <a:moveTo>
                    <a:pt x="166" y="31"/>
                  </a:moveTo>
                  <a:cubicBezTo>
                    <a:pt x="192" y="31"/>
                    <a:pt x="192" y="31"/>
                    <a:pt x="192" y="31"/>
                  </a:cubicBezTo>
                  <a:cubicBezTo>
                    <a:pt x="192" y="30"/>
                    <a:pt x="192" y="30"/>
                    <a:pt x="192" y="30"/>
                  </a:cubicBezTo>
                  <a:cubicBezTo>
                    <a:pt x="192" y="19"/>
                    <a:pt x="185" y="12"/>
                    <a:pt x="175" y="12"/>
                  </a:cubicBezTo>
                  <a:cubicBezTo>
                    <a:pt x="165" y="12"/>
                    <a:pt x="158" y="19"/>
                    <a:pt x="158" y="30"/>
                  </a:cubicBezTo>
                  <a:cubicBezTo>
                    <a:pt x="158" y="42"/>
                    <a:pt x="165" y="49"/>
                    <a:pt x="175" y="49"/>
                  </a:cubicBezTo>
                  <a:cubicBezTo>
                    <a:pt x="183" y="49"/>
                    <a:pt x="189" y="45"/>
                    <a:pt x="191" y="38"/>
                  </a:cubicBezTo>
                  <a:cubicBezTo>
                    <a:pt x="184" y="37"/>
                    <a:pt x="184" y="37"/>
                    <a:pt x="184" y="37"/>
                  </a:cubicBezTo>
                  <a:cubicBezTo>
                    <a:pt x="182" y="41"/>
                    <a:pt x="179" y="43"/>
                    <a:pt x="175" y="43"/>
                  </a:cubicBezTo>
                  <a:cubicBezTo>
                    <a:pt x="170" y="43"/>
                    <a:pt x="166" y="39"/>
                    <a:pt x="166" y="32"/>
                  </a:cubicBezTo>
                  <a:lnTo>
                    <a:pt x="166" y="31"/>
                  </a:lnTo>
                  <a:close/>
                  <a:moveTo>
                    <a:pt x="158" y="0"/>
                  </a:moveTo>
                  <a:cubicBezTo>
                    <a:pt x="156" y="0"/>
                    <a:pt x="154" y="0"/>
                    <a:pt x="151" y="0"/>
                  </a:cubicBezTo>
                  <a:cubicBezTo>
                    <a:pt x="144" y="0"/>
                    <a:pt x="140" y="4"/>
                    <a:pt x="140" y="12"/>
                  </a:cubicBezTo>
                  <a:cubicBezTo>
                    <a:pt x="140" y="13"/>
                    <a:pt x="140" y="13"/>
                    <a:pt x="140" y="13"/>
                  </a:cubicBezTo>
                  <a:cubicBezTo>
                    <a:pt x="134" y="13"/>
                    <a:pt x="134" y="13"/>
                    <a:pt x="134" y="13"/>
                  </a:cubicBezTo>
                  <a:cubicBezTo>
                    <a:pt x="134" y="18"/>
                    <a:pt x="134" y="18"/>
                    <a:pt x="134" y="18"/>
                  </a:cubicBezTo>
                  <a:cubicBezTo>
                    <a:pt x="140" y="18"/>
                    <a:pt x="140" y="18"/>
                    <a:pt x="140" y="18"/>
                  </a:cubicBezTo>
                  <a:cubicBezTo>
                    <a:pt x="140" y="48"/>
                    <a:pt x="140" y="48"/>
                    <a:pt x="140" y="48"/>
                  </a:cubicBezTo>
                  <a:cubicBezTo>
                    <a:pt x="148" y="48"/>
                    <a:pt x="148" y="48"/>
                    <a:pt x="148" y="48"/>
                  </a:cubicBezTo>
                  <a:cubicBezTo>
                    <a:pt x="148" y="18"/>
                    <a:pt x="148" y="18"/>
                    <a:pt x="148" y="18"/>
                  </a:cubicBezTo>
                  <a:cubicBezTo>
                    <a:pt x="156" y="18"/>
                    <a:pt x="156" y="18"/>
                    <a:pt x="156" y="18"/>
                  </a:cubicBezTo>
                  <a:cubicBezTo>
                    <a:pt x="156" y="13"/>
                    <a:pt x="156" y="13"/>
                    <a:pt x="156" y="13"/>
                  </a:cubicBezTo>
                  <a:cubicBezTo>
                    <a:pt x="148" y="13"/>
                    <a:pt x="148" y="13"/>
                    <a:pt x="148" y="13"/>
                  </a:cubicBezTo>
                  <a:cubicBezTo>
                    <a:pt x="148" y="12"/>
                    <a:pt x="148" y="12"/>
                    <a:pt x="148" y="12"/>
                  </a:cubicBezTo>
                  <a:cubicBezTo>
                    <a:pt x="148" y="7"/>
                    <a:pt x="149" y="5"/>
                    <a:pt x="154" y="5"/>
                  </a:cubicBezTo>
                  <a:cubicBezTo>
                    <a:pt x="155" y="5"/>
                    <a:pt x="156" y="6"/>
                    <a:pt x="158" y="6"/>
                  </a:cubicBezTo>
                  <a:lnTo>
                    <a:pt x="158" y="0"/>
                  </a:lnTo>
                  <a:close/>
                  <a:moveTo>
                    <a:pt x="122" y="48"/>
                  </a:moveTo>
                  <a:cubicBezTo>
                    <a:pt x="130" y="48"/>
                    <a:pt x="130" y="48"/>
                    <a:pt x="130" y="48"/>
                  </a:cubicBezTo>
                  <a:cubicBezTo>
                    <a:pt x="130" y="13"/>
                    <a:pt x="130" y="13"/>
                    <a:pt x="130" y="13"/>
                  </a:cubicBezTo>
                  <a:cubicBezTo>
                    <a:pt x="122" y="13"/>
                    <a:pt x="122" y="13"/>
                    <a:pt x="122" y="13"/>
                  </a:cubicBezTo>
                  <a:lnTo>
                    <a:pt x="122" y="48"/>
                  </a:lnTo>
                  <a:close/>
                  <a:moveTo>
                    <a:pt x="122" y="7"/>
                  </a:moveTo>
                  <a:cubicBezTo>
                    <a:pt x="130" y="7"/>
                    <a:pt x="130" y="7"/>
                    <a:pt x="130" y="7"/>
                  </a:cubicBezTo>
                  <a:cubicBezTo>
                    <a:pt x="130" y="0"/>
                    <a:pt x="130" y="0"/>
                    <a:pt x="130" y="0"/>
                  </a:cubicBezTo>
                  <a:cubicBezTo>
                    <a:pt x="122" y="0"/>
                    <a:pt x="122" y="0"/>
                    <a:pt x="122" y="0"/>
                  </a:cubicBezTo>
                  <a:lnTo>
                    <a:pt x="122" y="7"/>
                  </a:lnTo>
                  <a:close/>
                  <a:moveTo>
                    <a:pt x="105" y="48"/>
                  </a:moveTo>
                  <a:cubicBezTo>
                    <a:pt x="113" y="48"/>
                    <a:pt x="113" y="48"/>
                    <a:pt x="113" y="48"/>
                  </a:cubicBezTo>
                  <a:cubicBezTo>
                    <a:pt x="113" y="0"/>
                    <a:pt x="113" y="0"/>
                    <a:pt x="113" y="0"/>
                  </a:cubicBezTo>
                  <a:cubicBezTo>
                    <a:pt x="105" y="0"/>
                    <a:pt x="105" y="0"/>
                    <a:pt x="105" y="0"/>
                  </a:cubicBezTo>
                  <a:lnTo>
                    <a:pt x="105" y="48"/>
                  </a:lnTo>
                  <a:close/>
                  <a:moveTo>
                    <a:pt x="83" y="12"/>
                  </a:moveTo>
                  <a:cubicBezTo>
                    <a:pt x="82" y="12"/>
                    <a:pt x="82" y="12"/>
                    <a:pt x="81" y="12"/>
                  </a:cubicBezTo>
                  <a:cubicBezTo>
                    <a:pt x="76" y="12"/>
                    <a:pt x="73" y="15"/>
                    <a:pt x="71" y="20"/>
                  </a:cubicBezTo>
                  <a:cubicBezTo>
                    <a:pt x="71" y="13"/>
                    <a:pt x="71" y="13"/>
                    <a:pt x="71" y="13"/>
                  </a:cubicBezTo>
                  <a:cubicBezTo>
                    <a:pt x="64" y="13"/>
                    <a:pt x="64" y="13"/>
                    <a:pt x="64" y="13"/>
                  </a:cubicBezTo>
                  <a:cubicBezTo>
                    <a:pt x="64" y="48"/>
                    <a:pt x="64" y="48"/>
                    <a:pt x="64" y="48"/>
                  </a:cubicBezTo>
                  <a:cubicBezTo>
                    <a:pt x="72" y="48"/>
                    <a:pt x="72" y="48"/>
                    <a:pt x="72" y="48"/>
                  </a:cubicBezTo>
                  <a:cubicBezTo>
                    <a:pt x="72" y="30"/>
                    <a:pt x="72" y="30"/>
                    <a:pt x="72" y="30"/>
                  </a:cubicBezTo>
                  <a:cubicBezTo>
                    <a:pt x="72" y="23"/>
                    <a:pt x="76" y="19"/>
                    <a:pt x="81" y="19"/>
                  </a:cubicBezTo>
                  <a:cubicBezTo>
                    <a:pt x="82" y="19"/>
                    <a:pt x="82" y="19"/>
                    <a:pt x="83" y="19"/>
                  </a:cubicBezTo>
                  <a:lnTo>
                    <a:pt x="83" y="12"/>
                  </a:lnTo>
                  <a:close/>
                  <a:moveTo>
                    <a:pt x="41" y="17"/>
                  </a:moveTo>
                  <a:cubicBezTo>
                    <a:pt x="46" y="17"/>
                    <a:pt x="49" y="22"/>
                    <a:pt x="49" y="30"/>
                  </a:cubicBezTo>
                  <a:cubicBezTo>
                    <a:pt x="49" y="38"/>
                    <a:pt x="46" y="43"/>
                    <a:pt x="41" y="43"/>
                  </a:cubicBezTo>
                  <a:cubicBezTo>
                    <a:pt x="36" y="43"/>
                    <a:pt x="32" y="39"/>
                    <a:pt x="32" y="30"/>
                  </a:cubicBezTo>
                  <a:cubicBezTo>
                    <a:pt x="32" y="22"/>
                    <a:pt x="36" y="17"/>
                    <a:pt x="41" y="17"/>
                  </a:cubicBezTo>
                  <a:moveTo>
                    <a:pt x="41" y="12"/>
                  </a:moveTo>
                  <a:cubicBezTo>
                    <a:pt x="31" y="12"/>
                    <a:pt x="24" y="19"/>
                    <a:pt x="24" y="30"/>
                  </a:cubicBezTo>
                  <a:cubicBezTo>
                    <a:pt x="24" y="42"/>
                    <a:pt x="31" y="49"/>
                    <a:pt x="41" y="49"/>
                  </a:cubicBezTo>
                  <a:cubicBezTo>
                    <a:pt x="51" y="49"/>
                    <a:pt x="58" y="42"/>
                    <a:pt x="58" y="30"/>
                  </a:cubicBezTo>
                  <a:cubicBezTo>
                    <a:pt x="58" y="19"/>
                    <a:pt x="51" y="12"/>
                    <a:pt x="41" y="12"/>
                  </a:cubicBezTo>
                  <a:moveTo>
                    <a:pt x="24" y="0"/>
                  </a:moveTo>
                  <a:cubicBezTo>
                    <a:pt x="22" y="0"/>
                    <a:pt x="20" y="0"/>
                    <a:pt x="17" y="0"/>
                  </a:cubicBezTo>
                  <a:cubicBezTo>
                    <a:pt x="10" y="0"/>
                    <a:pt x="6" y="4"/>
                    <a:pt x="6" y="12"/>
                  </a:cubicBezTo>
                  <a:cubicBezTo>
                    <a:pt x="6" y="13"/>
                    <a:pt x="6" y="13"/>
                    <a:pt x="6" y="13"/>
                  </a:cubicBezTo>
                  <a:cubicBezTo>
                    <a:pt x="0" y="13"/>
                    <a:pt x="0" y="13"/>
                    <a:pt x="0" y="13"/>
                  </a:cubicBezTo>
                  <a:cubicBezTo>
                    <a:pt x="0" y="18"/>
                    <a:pt x="0" y="18"/>
                    <a:pt x="0" y="18"/>
                  </a:cubicBezTo>
                  <a:cubicBezTo>
                    <a:pt x="6" y="18"/>
                    <a:pt x="6" y="18"/>
                    <a:pt x="6" y="18"/>
                  </a:cubicBezTo>
                  <a:cubicBezTo>
                    <a:pt x="6" y="48"/>
                    <a:pt x="6" y="48"/>
                    <a:pt x="6" y="48"/>
                  </a:cubicBezTo>
                  <a:cubicBezTo>
                    <a:pt x="14" y="48"/>
                    <a:pt x="14" y="48"/>
                    <a:pt x="14" y="48"/>
                  </a:cubicBezTo>
                  <a:cubicBezTo>
                    <a:pt x="14" y="18"/>
                    <a:pt x="14" y="18"/>
                    <a:pt x="14" y="18"/>
                  </a:cubicBezTo>
                  <a:cubicBezTo>
                    <a:pt x="22" y="18"/>
                    <a:pt x="22" y="18"/>
                    <a:pt x="22" y="18"/>
                  </a:cubicBezTo>
                  <a:cubicBezTo>
                    <a:pt x="22" y="13"/>
                    <a:pt x="22" y="13"/>
                    <a:pt x="22" y="13"/>
                  </a:cubicBezTo>
                  <a:cubicBezTo>
                    <a:pt x="14" y="13"/>
                    <a:pt x="14" y="13"/>
                    <a:pt x="14" y="13"/>
                  </a:cubicBezTo>
                  <a:cubicBezTo>
                    <a:pt x="14" y="12"/>
                    <a:pt x="14" y="12"/>
                    <a:pt x="14" y="12"/>
                  </a:cubicBezTo>
                  <a:cubicBezTo>
                    <a:pt x="14" y="7"/>
                    <a:pt x="15" y="5"/>
                    <a:pt x="20" y="5"/>
                  </a:cubicBezTo>
                  <a:cubicBezTo>
                    <a:pt x="21" y="5"/>
                    <a:pt x="22" y="6"/>
                    <a:pt x="24" y="6"/>
                  </a:cubicBezTo>
                  <a:lnTo>
                    <a:pt x="24" y="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173" name="Innovation">
              <a:extLst>
                <a:ext uri="{FF2B5EF4-FFF2-40B4-BE49-F238E27FC236}">
                  <a16:creationId xmlns:a16="http://schemas.microsoft.com/office/drawing/2014/main" id="{92A0CB7A-27B7-4C49-88B9-0CA4BC220D4D}"/>
                </a:ext>
              </a:extLst>
            </p:cNvPr>
            <p:cNvSpPr>
              <a:spLocks noEditPoints="1"/>
            </p:cNvSpPr>
            <p:nvPr/>
          </p:nvSpPr>
          <p:spPr bwMode="auto">
            <a:xfrm>
              <a:off x="9557930" y="5948514"/>
              <a:ext cx="1520385" cy="243621"/>
            </a:xfrm>
            <a:custGeom>
              <a:avLst/>
              <a:gdLst>
                <a:gd name="T0" fmla="*/ 276 w 306"/>
                <a:gd name="T1" fmla="*/ 48 h 49"/>
                <a:gd name="T2" fmla="*/ 284 w 306"/>
                <a:gd name="T3" fmla="*/ 27 h 49"/>
                <a:gd name="T4" fmla="*/ 298 w 306"/>
                <a:gd name="T5" fmla="*/ 25 h 49"/>
                <a:gd name="T6" fmla="*/ 306 w 306"/>
                <a:gd name="T7" fmla="*/ 48 h 49"/>
                <a:gd name="T8" fmla="*/ 294 w 306"/>
                <a:gd name="T9" fmla="*/ 11 h 49"/>
                <a:gd name="T10" fmla="*/ 283 w 306"/>
                <a:gd name="T11" fmla="*/ 12 h 49"/>
                <a:gd name="T12" fmla="*/ 254 w 306"/>
                <a:gd name="T13" fmla="*/ 17 h 49"/>
                <a:gd name="T14" fmla="*/ 254 w 306"/>
                <a:gd name="T15" fmla="*/ 43 h 49"/>
                <a:gd name="T16" fmla="*/ 254 w 306"/>
                <a:gd name="T17" fmla="*/ 17 h 49"/>
                <a:gd name="T18" fmla="*/ 237 w 306"/>
                <a:gd name="T19" fmla="*/ 30 h 49"/>
                <a:gd name="T20" fmla="*/ 271 w 306"/>
                <a:gd name="T21" fmla="*/ 30 h 49"/>
                <a:gd name="T22" fmla="*/ 223 w 306"/>
                <a:gd name="T23" fmla="*/ 48 h 49"/>
                <a:gd name="T24" fmla="*/ 231 w 306"/>
                <a:gd name="T25" fmla="*/ 12 h 49"/>
                <a:gd name="T26" fmla="*/ 223 w 306"/>
                <a:gd name="T27" fmla="*/ 48 h 49"/>
                <a:gd name="T28" fmla="*/ 231 w 306"/>
                <a:gd name="T29" fmla="*/ 7 h 49"/>
                <a:gd name="T30" fmla="*/ 223 w 306"/>
                <a:gd name="T31" fmla="*/ 0 h 49"/>
                <a:gd name="T32" fmla="*/ 208 w 306"/>
                <a:gd name="T33" fmla="*/ 3 h 49"/>
                <a:gd name="T34" fmla="*/ 200 w 306"/>
                <a:gd name="T35" fmla="*/ 12 h 49"/>
                <a:gd name="T36" fmla="*/ 194 w 306"/>
                <a:gd name="T37" fmla="*/ 18 h 49"/>
                <a:gd name="T38" fmla="*/ 200 w 306"/>
                <a:gd name="T39" fmla="*/ 35 h 49"/>
                <a:gd name="T40" fmla="*/ 217 w 306"/>
                <a:gd name="T41" fmla="*/ 48 h 49"/>
                <a:gd name="T42" fmla="*/ 213 w 306"/>
                <a:gd name="T43" fmla="*/ 42 h 49"/>
                <a:gd name="T44" fmla="*/ 208 w 306"/>
                <a:gd name="T45" fmla="*/ 18 h 49"/>
                <a:gd name="T46" fmla="*/ 216 w 306"/>
                <a:gd name="T47" fmla="*/ 12 h 49"/>
                <a:gd name="T48" fmla="*/ 208 w 306"/>
                <a:gd name="T49" fmla="*/ 3 h 49"/>
                <a:gd name="T50" fmla="*/ 182 w 306"/>
                <a:gd name="T51" fmla="*/ 33 h 49"/>
                <a:gd name="T52" fmla="*/ 167 w 306"/>
                <a:gd name="T53" fmla="*/ 38 h 49"/>
                <a:gd name="T54" fmla="*/ 182 w 306"/>
                <a:gd name="T55" fmla="*/ 30 h 49"/>
                <a:gd name="T56" fmla="*/ 167 w 306"/>
                <a:gd name="T57" fmla="*/ 22 h 49"/>
                <a:gd name="T58" fmla="*/ 182 w 306"/>
                <a:gd name="T59" fmla="*/ 23 h 49"/>
                <a:gd name="T60" fmla="*/ 182 w 306"/>
                <a:gd name="T61" fmla="*/ 25 h 49"/>
                <a:gd name="T62" fmla="*/ 171 w 306"/>
                <a:gd name="T63" fmla="*/ 48 h 49"/>
                <a:gd name="T64" fmla="*/ 183 w 306"/>
                <a:gd name="T65" fmla="*/ 48 h 49"/>
                <a:gd name="T66" fmla="*/ 190 w 306"/>
                <a:gd name="T67" fmla="*/ 41 h 49"/>
                <a:gd name="T68" fmla="*/ 176 w 306"/>
                <a:gd name="T69" fmla="*/ 11 h 49"/>
                <a:gd name="T70" fmla="*/ 135 w 306"/>
                <a:gd name="T71" fmla="*/ 48 h 49"/>
                <a:gd name="T72" fmla="*/ 155 w 306"/>
                <a:gd name="T73" fmla="*/ 12 h 49"/>
                <a:gd name="T74" fmla="*/ 140 w 306"/>
                <a:gd name="T75" fmla="*/ 39 h 49"/>
                <a:gd name="T76" fmla="*/ 123 w 306"/>
                <a:gd name="T77" fmla="*/ 12 h 49"/>
                <a:gd name="T78" fmla="*/ 105 w 306"/>
                <a:gd name="T79" fmla="*/ 17 h 49"/>
                <a:gd name="T80" fmla="*/ 105 w 306"/>
                <a:gd name="T81" fmla="*/ 43 h 49"/>
                <a:gd name="T82" fmla="*/ 105 w 306"/>
                <a:gd name="T83" fmla="*/ 17 h 49"/>
                <a:gd name="T84" fmla="*/ 88 w 306"/>
                <a:gd name="T85" fmla="*/ 30 h 49"/>
                <a:gd name="T86" fmla="*/ 122 w 306"/>
                <a:gd name="T87" fmla="*/ 30 h 49"/>
                <a:gd name="T88" fmla="*/ 53 w 306"/>
                <a:gd name="T89" fmla="*/ 12 h 49"/>
                <a:gd name="T90" fmla="*/ 61 w 306"/>
                <a:gd name="T91" fmla="*/ 48 h 49"/>
                <a:gd name="T92" fmla="*/ 69 w 306"/>
                <a:gd name="T93" fmla="*/ 17 h 49"/>
                <a:gd name="T94" fmla="*/ 75 w 306"/>
                <a:gd name="T95" fmla="*/ 48 h 49"/>
                <a:gd name="T96" fmla="*/ 83 w 306"/>
                <a:gd name="T97" fmla="*/ 25 h 49"/>
                <a:gd name="T98" fmla="*/ 61 w 306"/>
                <a:gd name="T99" fmla="*/ 18 h 49"/>
                <a:gd name="T100" fmla="*/ 53 w 306"/>
                <a:gd name="T101" fmla="*/ 12 h 49"/>
                <a:gd name="T102" fmla="*/ 16 w 306"/>
                <a:gd name="T103" fmla="*/ 48 h 49"/>
                <a:gd name="T104" fmla="*/ 24 w 306"/>
                <a:gd name="T105" fmla="*/ 27 h 49"/>
                <a:gd name="T106" fmla="*/ 38 w 306"/>
                <a:gd name="T107" fmla="*/ 25 h 49"/>
                <a:gd name="T108" fmla="*/ 46 w 306"/>
                <a:gd name="T109" fmla="*/ 48 h 49"/>
                <a:gd name="T110" fmla="*/ 34 w 306"/>
                <a:gd name="T111" fmla="*/ 11 h 49"/>
                <a:gd name="T112" fmla="*/ 23 w 306"/>
                <a:gd name="T113" fmla="*/ 12 h 49"/>
                <a:gd name="T114" fmla="*/ 0 w 306"/>
                <a:gd name="T115" fmla="*/ 48 h 49"/>
                <a:gd name="T116" fmla="*/ 8 w 306"/>
                <a:gd name="T117" fmla="*/ 12 h 49"/>
                <a:gd name="T118" fmla="*/ 0 w 306"/>
                <a:gd name="T119" fmla="*/ 48 h 49"/>
                <a:gd name="T120" fmla="*/ 8 w 306"/>
                <a:gd name="T121" fmla="*/ 7 h 49"/>
                <a:gd name="T122" fmla="*/ 0 w 306"/>
                <a:gd name="T123"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06" h="49">
                  <a:moveTo>
                    <a:pt x="276" y="12"/>
                  </a:moveTo>
                  <a:cubicBezTo>
                    <a:pt x="276" y="48"/>
                    <a:pt x="276" y="48"/>
                    <a:pt x="276" y="48"/>
                  </a:cubicBezTo>
                  <a:cubicBezTo>
                    <a:pt x="284" y="48"/>
                    <a:pt x="284" y="48"/>
                    <a:pt x="284" y="48"/>
                  </a:cubicBezTo>
                  <a:cubicBezTo>
                    <a:pt x="284" y="27"/>
                    <a:pt x="284" y="27"/>
                    <a:pt x="284" y="27"/>
                  </a:cubicBezTo>
                  <a:cubicBezTo>
                    <a:pt x="284" y="21"/>
                    <a:pt x="287" y="17"/>
                    <a:pt x="292" y="17"/>
                  </a:cubicBezTo>
                  <a:cubicBezTo>
                    <a:pt x="296" y="17"/>
                    <a:pt x="298" y="20"/>
                    <a:pt x="298" y="25"/>
                  </a:cubicBezTo>
                  <a:cubicBezTo>
                    <a:pt x="298" y="48"/>
                    <a:pt x="298" y="48"/>
                    <a:pt x="298" y="48"/>
                  </a:cubicBezTo>
                  <a:cubicBezTo>
                    <a:pt x="306" y="48"/>
                    <a:pt x="306" y="48"/>
                    <a:pt x="306" y="48"/>
                  </a:cubicBezTo>
                  <a:cubicBezTo>
                    <a:pt x="306" y="25"/>
                    <a:pt x="306" y="25"/>
                    <a:pt x="306" y="25"/>
                  </a:cubicBezTo>
                  <a:cubicBezTo>
                    <a:pt x="306" y="16"/>
                    <a:pt x="302" y="11"/>
                    <a:pt x="294" y="11"/>
                  </a:cubicBezTo>
                  <a:cubicBezTo>
                    <a:pt x="289" y="11"/>
                    <a:pt x="286" y="14"/>
                    <a:pt x="283" y="18"/>
                  </a:cubicBezTo>
                  <a:cubicBezTo>
                    <a:pt x="283" y="12"/>
                    <a:pt x="283" y="12"/>
                    <a:pt x="283" y="12"/>
                  </a:cubicBezTo>
                  <a:lnTo>
                    <a:pt x="276" y="12"/>
                  </a:lnTo>
                  <a:close/>
                  <a:moveTo>
                    <a:pt x="254" y="17"/>
                  </a:moveTo>
                  <a:cubicBezTo>
                    <a:pt x="259" y="17"/>
                    <a:pt x="262" y="22"/>
                    <a:pt x="262" y="30"/>
                  </a:cubicBezTo>
                  <a:cubicBezTo>
                    <a:pt x="262" y="38"/>
                    <a:pt x="259" y="43"/>
                    <a:pt x="254" y="43"/>
                  </a:cubicBezTo>
                  <a:cubicBezTo>
                    <a:pt x="249" y="43"/>
                    <a:pt x="246" y="38"/>
                    <a:pt x="246" y="30"/>
                  </a:cubicBezTo>
                  <a:cubicBezTo>
                    <a:pt x="246" y="22"/>
                    <a:pt x="249" y="17"/>
                    <a:pt x="254" y="17"/>
                  </a:cubicBezTo>
                  <a:moveTo>
                    <a:pt x="254" y="11"/>
                  </a:moveTo>
                  <a:cubicBezTo>
                    <a:pt x="244" y="11"/>
                    <a:pt x="237" y="19"/>
                    <a:pt x="237" y="30"/>
                  </a:cubicBezTo>
                  <a:cubicBezTo>
                    <a:pt x="237" y="41"/>
                    <a:pt x="244" y="49"/>
                    <a:pt x="254" y="49"/>
                  </a:cubicBezTo>
                  <a:cubicBezTo>
                    <a:pt x="264" y="49"/>
                    <a:pt x="271" y="41"/>
                    <a:pt x="271" y="30"/>
                  </a:cubicBezTo>
                  <a:cubicBezTo>
                    <a:pt x="271" y="19"/>
                    <a:pt x="264" y="11"/>
                    <a:pt x="254" y="11"/>
                  </a:cubicBezTo>
                  <a:moveTo>
                    <a:pt x="223" y="48"/>
                  </a:moveTo>
                  <a:cubicBezTo>
                    <a:pt x="231" y="48"/>
                    <a:pt x="231" y="48"/>
                    <a:pt x="231" y="48"/>
                  </a:cubicBezTo>
                  <a:cubicBezTo>
                    <a:pt x="231" y="12"/>
                    <a:pt x="231" y="12"/>
                    <a:pt x="231" y="12"/>
                  </a:cubicBezTo>
                  <a:cubicBezTo>
                    <a:pt x="223" y="12"/>
                    <a:pt x="223" y="12"/>
                    <a:pt x="223" y="12"/>
                  </a:cubicBezTo>
                  <a:lnTo>
                    <a:pt x="223" y="48"/>
                  </a:lnTo>
                  <a:close/>
                  <a:moveTo>
                    <a:pt x="223" y="7"/>
                  </a:moveTo>
                  <a:cubicBezTo>
                    <a:pt x="231" y="7"/>
                    <a:pt x="231" y="7"/>
                    <a:pt x="231" y="7"/>
                  </a:cubicBezTo>
                  <a:cubicBezTo>
                    <a:pt x="231" y="0"/>
                    <a:pt x="231" y="0"/>
                    <a:pt x="231" y="0"/>
                  </a:cubicBezTo>
                  <a:cubicBezTo>
                    <a:pt x="223" y="0"/>
                    <a:pt x="223" y="0"/>
                    <a:pt x="223" y="0"/>
                  </a:cubicBezTo>
                  <a:lnTo>
                    <a:pt x="223" y="7"/>
                  </a:lnTo>
                  <a:close/>
                  <a:moveTo>
                    <a:pt x="208" y="3"/>
                  </a:moveTo>
                  <a:cubicBezTo>
                    <a:pt x="200" y="3"/>
                    <a:pt x="200" y="3"/>
                    <a:pt x="200" y="3"/>
                  </a:cubicBezTo>
                  <a:cubicBezTo>
                    <a:pt x="200" y="12"/>
                    <a:pt x="200" y="12"/>
                    <a:pt x="200" y="12"/>
                  </a:cubicBezTo>
                  <a:cubicBezTo>
                    <a:pt x="194" y="12"/>
                    <a:pt x="194" y="12"/>
                    <a:pt x="194" y="12"/>
                  </a:cubicBezTo>
                  <a:cubicBezTo>
                    <a:pt x="194" y="18"/>
                    <a:pt x="194" y="18"/>
                    <a:pt x="194" y="18"/>
                  </a:cubicBezTo>
                  <a:cubicBezTo>
                    <a:pt x="200" y="18"/>
                    <a:pt x="200" y="18"/>
                    <a:pt x="200" y="18"/>
                  </a:cubicBezTo>
                  <a:cubicBezTo>
                    <a:pt x="200" y="35"/>
                    <a:pt x="200" y="35"/>
                    <a:pt x="200" y="35"/>
                  </a:cubicBezTo>
                  <a:cubicBezTo>
                    <a:pt x="200" y="45"/>
                    <a:pt x="203" y="49"/>
                    <a:pt x="211" y="49"/>
                  </a:cubicBezTo>
                  <a:cubicBezTo>
                    <a:pt x="213" y="49"/>
                    <a:pt x="215" y="48"/>
                    <a:pt x="217" y="48"/>
                  </a:cubicBezTo>
                  <a:cubicBezTo>
                    <a:pt x="217" y="42"/>
                    <a:pt x="217" y="42"/>
                    <a:pt x="217" y="42"/>
                  </a:cubicBezTo>
                  <a:cubicBezTo>
                    <a:pt x="215" y="42"/>
                    <a:pt x="214" y="42"/>
                    <a:pt x="213" y="42"/>
                  </a:cubicBezTo>
                  <a:cubicBezTo>
                    <a:pt x="208" y="42"/>
                    <a:pt x="208" y="40"/>
                    <a:pt x="208" y="35"/>
                  </a:cubicBezTo>
                  <a:cubicBezTo>
                    <a:pt x="208" y="18"/>
                    <a:pt x="208" y="18"/>
                    <a:pt x="208" y="18"/>
                  </a:cubicBezTo>
                  <a:cubicBezTo>
                    <a:pt x="216" y="18"/>
                    <a:pt x="216" y="18"/>
                    <a:pt x="216" y="18"/>
                  </a:cubicBezTo>
                  <a:cubicBezTo>
                    <a:pt x="216" y="12"/>
                    <a:pt x="216" y="12"/>
                    <a:pt x="216" y="12"/>
                  </a:cubicBezTo>
                  <a:cubicBezTo>
                    <a:pt x="208" y="12"/>
                    <a:pt x="208" y="12"/>
                    <a:pt x="208" y="12"/>
                  </a:cubicBezTo>
                  <a:lnTo>
                    <a:pt x="208" y="3"/>
                  </a:lnTo>
                  <a:close/>
                  <a:moveTo>
                    <a:pt x="182" y="30"/>
                  </a:moveTo>
                  <a:cubicBezTo>
                    <a:pt x="182" y="33"/>
                    <a:pt x="182" y="33"/>
                    <a:pt x="182" y="33"/>
                  </a:cubicBezTo>
                  <a:cubicBezTo>
                    <a:pt x="182" y="38"/>
                    <a:pt x="178" y="43"/>
                    <a:pt x="173" y="43"/>
                  </a:cubicBezTo>
                  <a:cubicBezTo>
                    <a:pt x="169" y="43"/>
                    <a:pt x="167" y="41"/>
                    <a:pt x="167" y="38"/>
                  </a:cubicBezTo>
                  <a:cubicBezTo>
                    <a:pt x="167" y="33"/>
                    <a:pt x="171" y="30"/>
                    <a:pt x="181" y="30"/>
                  </a:cubicBezTo>
                  <a:lnTo>
                    <a:pt x="182" y="30"/>
                  </a:lnTo>
                  <a:close/>
                  <a:moveTo>
                    <a:pt x="159" y="21"/>
                  </a:moveTo>
                  <a:cubicBezTo>
                    <a:pt x="167" y="22"/>
                    <a:pt x="167" y="22"/>
                    <a:pt x="167" y="22"/>
                  </a:cubicBezTo>
                  <a:cubicBezTo>
                    <a:pt x="168" y="19"/>
                    <a:pt x="170" y="17"/>
                    <a:pt x="175" y="17"/>
                  </a:cubicBezTo>
                  <a:cubicBezTo>
                    <a:pt x="180" y="17"/>
                    <a:pt x="182" y="19"/>
                    <a:pt x="182" y="23"/>
                  </a:cubicBezTo>
                  <a:cubicBezTo>
                    <a:pt x="182" y="25"/>
                    <a:pt x="182" y="25"/>
                    <a:pt x="182" y="25"/>
                  </a:cubicBezTo>
                  <a:cubicBezTo>
                    <a:pt x="182" y="25"/>
                    <a:pt x="182" y="25"/>
                    <a:pt x="182" y="25"/>
                  </a:cubicBezTo>
                  <a:cubicBezTo>
                    <a:pt x="166" y="25"/>
                    <a:pt x="158" y="29"/>
                    <a:pt x="158" y="38"/>
                  </a:cubicBezTo>
                  <a:cubicBezTo>
                    <a:pt x="158" y="44"/>
                    <a:pt x="163" y="48"/>
                    <a:pt x="171" y="48"/>
                  </a:cubicBezTo>
                  <a:cubicBezTo>
                    <a:pt x="176" y="48"/>
                    <a:pt x="180" y="46"/>
                    <a:pt x="182" y="41"/>
                  </a:cubicBezTo>
                  <a:cubicBezTo>
                    <a:pt x="183" y="44"/>
                    <a:pt x="183" y="46"/>
                    <a:pt x="183" y="48"/>
                  </a:cubicBezTo>
                  <a:cubicBezTo>
                    <a:pt x="191" y="48"/>
                    <a:pt x="191" y="48"/>
                    <a:pt x="191" y="48"/>
                  </a:cubicBezTo>
                  <a:cubicBezTo>
                    <a:pt x="190" y="46"/>
                    <a:pt x="190" y="43"/>
                    <a:pt x="190" y="41"/>
                  </a:cubicBezTo>
                  <a:cubicBezTo>
                    <a:pt x="190" y="25"/>
                    <a:pt x="190" y="25"/>
                    <a:pt x="190" y="25"/>
                  </a:cubicBezTo>
                  <a:cubicBezTo>
                    <a:pt x="190" y="16"/>
                    <a:pt x="186" y="11"/>
                    <a:pt x="176" y="11"/>
                  </a:cubicBezTo>
                  <a:cubicBezTo>
                    <a:pt x="167" y="11"/>
                    <a:pt x="161" y="15"/>
                    <a:pt x="159" y="21"/>
                  </a:cubicBezTo>
                  <a:moveTo>
                    <a:pt x="135" y="48"/>
                  </a:moveTo>
                  <a:cubicBezTo>
                    <a:pt x="143" y="48"/>
                    <a:pt x="143" y="48"/>
                    <a:pt x="143" y="48"/>
                  </a:cubicBezTo>
                  <a:cubicBezTo>
                    <a:pt x="155" y="12"/>
                    <a:pt x="155" y="12"/>
                    <a:pt x="155" y="12"/>
                  </a:cubicBezTo>
                  <a:cubicBezTo>
                    <a:pt x="149" y="12"/>
                    <a:pt x="149" y="12"/>
                    <a:pt x="149" y="12"/>
                  </a:cubicBezTo>
                  <a:cubicBezTo>
                    <a:pt x="140" y="39"/>
                    <a:pt x="140" y="39"/>
                    <a:pt x="140" y="39"/>
                  </a:cubicBezTo>
                  <a:cubicBezTo>
                    <a:pt x="131" y="12"/>
                    <a:pt x="131" y="12"/>
                    <a:pt x="131" y="12"/>
                  </a:cubicBezTo>
                  <a:cubicBezTo>
                    <a:pt x="123" y="12"/>
                    <a:pt x="123" y="12"/>
                    <a:pt x="123" y="12"/>
                  </a:cubicBezTo>
                  <a:lnTo>
                    <a:pt x="135" y="48"/>
                  </a:lnTo>
                  <a:close/>
                  <a:moveTo>
                    <a:pt x="105" y="17"/>
                  </a:moveTo>
                  <a:cubicBezTo>
                    <a:pt x="110" y="17"/>
                    <a:pt x="113" y="22"/>
                    <a:pt x="113" y="30"/>
                  </a:cubicBezTo>
                  <a:cubicBezTo>
                    <a:pt x="113" y="38"/>
                    <a:pt x="110" y="43"/>
                    <a:pt x="105" y="43"/>
                  </a:cubicBezTo>
                  <a:cubicBezTo>
                    <a:pt x="100" y="43"/>
                    <a:pt x="97" y="38"/>
                    <a:pt x="97" y="30"/>
                  </a:cubicBezTo>
                  <a:cubicBezTo>
                    <a:pt x="97" y="22"/>
                    <a:pt x="100" y="17"/>
                    <a:pt x="105" y="17"/>
                  </a:cubicBezTo>
                  <a:moveTo>
                    <a:pt x="105" y="11"/>
                  </a:moveTo>
                  <a:cubicBezTo>
                    <a:pt x="95" y="11"/>
                    <a:pt x="88" y="19"/>
                    <a:pt x="88" y="30"/>
                  </a:cubicBezTo>
                  <a:cubicBezTo>
                    <a:pt x="88" y="41"/>
                    <a:pt x="95" y="49"/>
                    <a:pt x="105" y="49"/>
                  </a:cubicBezTo>
                  <a:cubicBezTo>
                    <a:pt x="115" y="49"/>
                    <a:pt x="122" y="41"/>
                    <a:pt x="122" y="30"/>
                  </a:cubicBezTo>
                  <a:cubicBezTo>
                    <a:pt x="122" y="19"/>
                    <a:pt x="115" y="11"/>
                    <a:pt x="105" y="11"/>
                  </a:cubicBezTo>
                  <a:moveTo>
                    <a:pt x="53" y="12"/>
                  </a:moveTo>
                  <a:cubicBezTo>
                    <a:pt x="53" y="48"/>
                    <a:pt x="53" y="48"/>
                    <a:pt x="53" y="48"/>
                  </a:cubicBezTo>
                  <a:cubicBezTo>
                    <a:pt x="61" y="48"/>
                    <a:pt x="61" y="48"/>
                    <a:pt x="61" y="48"/>
                  </a:cubicBezTo>
                  <a:cubicBezTo>
                    <a:pt x="61" y="27"/>
                    <a:pt x="61" y="27"/>
                    <a:pt x="61" y="27"/>
                  </a:cubicBezTo>
                  <a:cubicBezTo>
                    <a:pt x="61" y="21"/>
                    <a:pt x="65" y="17"/>
                    <a:pt x="69" y="17"/>
                  </a:cubicBezTo>
                  <a:cubicBezTo>
                    <a:pt x="73" y="17"/>
                    <a:pt x="75" y="20"/>
                    <a:pt x="75" y="25"/>
                  </a:cubicBezTo>
                  <a:cubicBezTo>
                    <a:pt x="75" y="48"/>
                    <a:pt x="75" y="48"/>
                    <a:pt x="75" y="48"/>
                  </a:cubicBezTo>
                  <a:cubicBezTo>
                    <a:pt x="83" y="48"/>
                    <a:pt x="83" y="48"/>
                    <a:pt x="83" y="48"/>
                  </a:cubicBezTo>
                  <a:cubicBezTo>
                    <a:pt x="83" y="25"/>
                    <a:pt x="83" y="25"/>
                    <a:pt x="83" y="25"/>
                  </a:cubicBezTo>
                  <a:cubicBezTo>
                    <a:pt x="83" y="16"/>
                    <a:pt x="79" y="11"/>
                    <a:pt x="71" y="11"/>
                  </a:cubicBezTo>
                  <a:cubicBezTo>
                    <a:pt x="67" y="11"/>
                    <a:pt x="63" y="14"/>
                    <a:pt x="61" y="18"/>
                  </a:cubicBezTo>
                  <a:cubicBezTo>
                    <a:pt x="61" y="12"/>
                    <a:pt x="61" y="12"/>
                    <a:pt x="61" y="12"/>
                  </a:cubicBezTo>
                  <a:lnTo>
                    <a:pt x="53" y="12"/>
                  </a:lnTo>
                  <a:close/>
                  <a:moveTo>
                    <a:pt x="16" y="12"/>
                  </a:moveTo>
                  <a:cubicBezTo>
                    <a:pt x="16" y="48"/>
                    <a:pt x="16" y="48"/>
                    <a:pt x="16" y="48"/>
                  </a:cubicBezTo>
                  <a:cubicBezTo>
                    <a:pt x="24" y="48"/>
                    <a:pt x="24" y="48"/>
                    <a:pt x="24" y="48"/>
                  </a:cubicBezTo>
                  <a:cubicBezTo>
                    <a:pt x="24" y="27"/>
                    <a:pt x="24" y="27"/>
                    <a:pt x="24" y="27"/>
                  </a:cubicBezTo>
                  <a:cubicBezTo>
                    <a:pt x="24" y="21"/>
                    <a:pt x="27" y="17"/>
                    <a:pt x="32" y="17"/>
                  </a:cubicBezTo>
                  <a:cubicBezTo>
                    <a:pt x="36" y="17"/>
                    <a:pt x="38" y="20"/>
                    <a:pt x="38" y="25"/>
                  </a:cubicBezTo>
                  <a:cubicBezTo>
                    <a:pt x="38" y="48"/>
                    <a:pt x="38" y="48"/>
                    <a:pt x="38" y="48"/>
                  </a:cubicBezTo>
                  <a:cubicBezTo>
                    <a:pt x="46" y="48"/>
                    <a:pt x="46" y="48"/>
                    <a:pt x="46" y="48"/>
                  </a:cubicBezTo>
                  <a:cubicBezTo>
                    <a:pt x="46" y="25"/>
                    <a:pt x="46" y="25"/>
                    <a:pt x="46" y="25"/>
                  </a:cubicBezTo>
                  <a:cubicBezTo>
                    <a:pt x="46" y="16"/>
                    <a:pt x="42" y="11"/>
                    <a:pt x="34" y="11"/>
                  </a:cubicBezTo>
                  <a:cubicBezTo>
                    <a:pt x="30" y="11"/>
                    <a:pt x="26" y="14"/>
                    <a:pt x="23" y="18"/>
                  </a:cubicBezTo>
                  <a:cubicBezTo>
                    <a:pt x="23" y="12"/>
                    <a:pt x="23" y="12"/>
                    <a:pt x="23" y="12"/>
                  </a:cubicBezTo>
                  <a:lnTo>
                    <a:pt x="16" y="12"/>
                  </a:lnTo>
                  <a:close/>
                  <a:moveTo>
                    <a:pt x="0" y="48"/>
                  </a:moveTo>
                  <a:cubicBezTo>
                    <a:pt x="8" y="48"/>
                    <a:pt x="8" y="48"/>
                    <a:pt x="8" y="48"/>
                  </a:cubicBezTo>
                  <a:cubicBezTo>
                    <a:pt x="8" y="12"/>
                    <a:pt x="8" y="12"/>
                    <a:pt x="8" y="12"/>
                  </a:cubicBezTo>
                  <a:cubicBezTo>
                    <a:pt x="0" y="12"/>
                    <a:pt x="0" y="12"/>
                    <a:pt x="0" y="12"/>
                  </a:cubicBezTo>
                  <a:lnTo>
                    <a:pt x="0" y="48"/>
                  </a:lnTo>
                  <a:close/>
                  <a:moveTo>
                    <a:pt x="0" y="7"/>
                  </a:moveTo>
                  <a:cubicBezTo>
                    <a:pt x="8" y="7"/>
                    <a:pt x="8" y="7"/>
                    <a:pt x="8" y="7"/>
                  </a:cubicBezTo>
                  <a:cubicBezTo>
                    <a:pt x="8" y="0"/>
                    <a:pt x="8" y="0"/>
                    <a:pt x="8" y="0"/>
                  </a:cubicBezTo>
                  <a:cubicBezTo>
                    <a:pt x="0" y="0"/>
                    <a:pt x="0" y="0"/>
                    <a:pt x="0" y="0"/>
                  </a:cubicBezTo>
                  <a:lnTo>
                    <a:pt x="0" y="7"/>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grpSp>
      <p:sp>
        <p:nvSpPr>
          <p:cNvPr id="6" name="Subtitel">
            <a:extLst>
              <a:ext uri="{FF2B5EF4-FFF2-40B4-BE49-F238E27FC236}">
                <a16:creationId xmlns:a16="http://schemas.microsoft.com/office/drawing/2014/main" id="{D087FE13-DC03-4A42-925F-D0677F5B0C5C}"/>
              </a:ext>
            </a:extLst>
          </p:cNvPr>
          <p:cNvSpPr>
            <a:spLocks noGrp="1"/>
          </p:cNvSpPr>
          <p:nvPr>
            <p:ph type="subTitle" idx="10" hasCustomPrompt="1"/>
          </p:nvPr>
        </p:nvSpPr>
        <p:spPr>
          <a:xfrm>
            <a:off x="777244" y="924516"/>
            <a:ext cx="10827096" cy="358761"/>
          </a:xfrm>
        </p:spPr>
        <p:txBody>
          <a:bodyPr/>
          <a:lstStyle>
            <a:lvl1pPr marL="0" indent="0" algn="l">
              <a:buNone/>
              <a:defRPr sz="300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cap="all" baseline="0" dirty="0"/>
              <a:t>Name presentation</a:t>
            </a:r>
            <a:endParaRPr lang="en-GB" dirty="0"/>
          </a:p>
        </p:txBody>
      </p:sp>
      <p:sp>
        <p:nvSpPr>
          <p:cNvPr id="7" name="Titel">
            <a:extLst>
              <a:ext uri="{FF2B5EF4-FFF2-40B4-BE49-F238E27FC236}">
                <a16:creationId xmlns:a16="http://schemas.microsoft.com/office/drawing/2014/main" id="{B76C25E1-07C9-4424-9735-917EC2818459}"/>
              </a:ext>
            </a:extLst>
          </p:cNvPr>
          <p:cNvSpPr>
            <a:spLocks noGrp="1"/>
          </p:cNvSpPr>
          <p:nvPr>
            <p:ph type="title" hasCustomPrompt="1"/>
          </p:nvPr>
        </p:nvSpPr>
        <p:spPr/>
        <p:txBody>
          <a:bodyPr/>
          <a:lstStyle>
            <a:lvl1pPr>
              <a:defRPr/>
            </a:lvl1pPr>
          </a:lstStyle>
          <a:p>
            <a:r>
              <a:rPr lang="en-GB" dirty="0"/>
              <a:t>index</a:t>
            </a:r>
          </a:p>
        </p:txBody>
      </p:sp>
    </p:spTree>
    <p:extLst>
      <p:ext uri="{BB962C8B-B14F-4D97-AF65-F5344CB8AC3E}">
        <p14:creationId xmlns:p14="http://schemas.microsoft.com/office/powerpoint/2010/main" val="173855746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2" presetClass="entr" presetSubtype="4" decel="54000" fill="hold" nodeType="after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750" fill="hold"/>
                                        <p:tgtEl>
                                          <p:spTgt spid="12"/>
                                        </p:tgtEl>
                                        <p:attrNameLst>
                                          <p:attrName>ppt_x</p:attrName>
                                        </p:attrNameLst>
                                      </p:cBhvr>
                                      <p:tavLst>
                                        <p:tav tm="0">
                                          <p:val>
                                            <p:strVal val="#ppt_x"/>
                                          </p:val>
                                        </p:tav>
                                        <p:tav tm="100000">
                                          <p:val>
                                            <p:strVal val="#ppt_x"/>
                                          </p:val>
                                        </p:tav>
                                      </p:tavLst>
                                    </p:anim>
                                    <p:anim calcmode="lin" valueType="num">
                                      <p:cBhvr additive="base">
                                        <p:cTn id="12" dur="750" fill="hold"/>
                                        <p:tgtEl>
                                          <p:spTgt spid="12"/>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130"/>
                                        </p:tgtEl>
                                        <p:attrNameLst>
                                          <p:attrName>style.visibility</p:attrName>
                                        </p:attrNameLst>
                                      </p:cBhvr>
                                      <p:to>
                                        <p:strVal val="visible"/>
                                      </p:to>
                                    </p:set>
                                    <p:anim calcmode="lin" valueType="num">
                                      <p:cBhvr additive="base">
                                        <p:cTn id="15" dur="750" fill="hold"/>
                                        <p:tgtEl>
                                          <p:spTgt spid="130"/>
                                        </p:tgtEl>
                                        <p:attrNameLst>
                                          <p:attrName>ppt_x</p:attrName>
                                        </p:attrNameLst>
                                      </p:cBhvr>
                                      <p:tavLst>
                                        <p:tav tm="0">
                                          <p:val>
                                            <p:strVal val="#ppt_x"/>
                                          </p:val>
                                        </p:tav>
                                        <p:tav tm="100000">
                                          <p:val>
                                            <p:strVal val="#ppt_x"/>
                                          </p:val>
                                        </p:tav>
                                      </p:tavLst>
                                    </p:anim>
                                    <p:anim calcmode="lin" valueType="num">
                                      <p:cBhvr additive="base">
                                        <p:cTn id="16" dur="750" fill="hold"/>
                                        <p:tgtEl>
                                          <p:spTgt spid="130"/>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750" fill="hold"/>
                                        <p:tgtEl>
                                          <p:spTgt spid="3"/>
                                        </p:tgtEl>
                                        <p:attrNameLst>
                                          <p:attrName>ppt_x</p:attrName>
                                        </p:attrNameLst>
                                      </p:cBhvr>
                                      <p:tavLst>
                                        <p:tav tm="0">
                                          <p:val>
                                            <p:strVal val="#ppt_x"/>
                                          </p:val>
                                        </p:tav>
                                        <p:tav tm="100000">
                                          <p:val>
                                            <p:strVal val="#ppt_x"/>
                                          </p:val>
                                        </p:tav>
                                      </p:tavLst>
                                    </p:anim>
                                    <p:anim calcmode="lin" valueType="num">
                                      <p:cBhvr additive="base">
                                        <p:cTn id="20" dur="750" fill="hold"/>
                                        <p:tgtEl>
                                          <p:spTgt spid="3"/>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100"/>
                                  </p:stCondLst>
                                  <p:childTnLst>
                                    <p:set>
                                      <p:cBhvr>
                                        <p:cTn id="22" dur="1" fill="hold">
                                          <p:stCondLst>
                                            <p:cond delay="0"/>
                                          </p:stCondLst>
                                        </p:cTn>
                                        <p:tgtEl>
                                          <p:spTgt spid="132"/>
                                        </p:tgtEl>
                                        <p:attrNameLst>
                                          <p:attrName>style.visibility</p:attrName>
                                        </p:attrNameLst>
                                      </p:cBhvr>
                                      <p:to>
                                        <p:strVal val="visible"/>
                                      </p:to>
                                    </p:set>
                                    <p:anim calcmode="lin" valueType="num">
                                      <p:cBhvr additive="base">
                                        <p:cTn id="23" dur="750" fill="hold"/>
                                        <p:tgtEl>
                                          <p:spTgt spid="132"/>
                                        </p:tgtEl>
                                        <p:attrNameLst>
                                          <p:attrName>ppt_x</p:attrName>
                                        </p:attrNameLst>
                                      </p:cBhvr>
                                      <p:tavLst>
                                        <p:tav tm="0">
                                          <p:val>
                                            <p:strVal val="#ppt_x"/>
                                          </p:val>
                                        </p:tav>
                                        <p:tav tm="100000">
                                          <p:val>
                                            <p:strVal val="#ppt_x"/>
                                          </p:val>
                                        </p:tav>
                                      </p:tavLst>
                                    </p:anim>
                                    <p:anim calcmode="lin" valueType="num">
                                      <p:cBhvr additive="base">
                                        <p:cTn id="24" dur="750" fill="hold"/>
                                        <p:tgtEl>
                                          <p:spTgt spid="132"/>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100"/>
                                  </p:stCondLst>
                                  <p:childTnLst>
                                    <p:set>
                                      <p:cBhvr>
                                        <p:cTn id="26" dur="1" fill="hold">
                                          <p:stCondLst>
                                            <p:cond delay="0"/>
                                          </p:stCondLst>
                                        </p:cTn>
                                        <p:tgtEl>
                                          <p:spTgt spid="131"/>
                                        </p:tgtEl>
                                        <p:attrNameLst>
                                          <p:attrName>style.visibility</p:attrName>
                                        </p:attrNameLst>
                                      </p:cBhvr>
                                      <p:to>
                                        <p:strVal val="visible"/>
                                      </p:to>
                                    </p:set>
                                    <p:anim calcmode="lin" valueType="num">
                                      <p:cBhvr additive="base">
                                        <p:cTn id="27" dur="750" fill="hold"/>
                                        <p:tgtEl>
                                          <p:spTgt spid="131"/>
                                        </p:tgtEl>
                                        <p:attrNameLst>
                                          <p:attrName>ppt_x</p:attrName>
                                        </p:attrNameLst>
                                      </p:cBhvr>
                                      <p:tavLst>
                                        <p:tav tm="0">
                                          <p:val>
                                            <p:strVal val="#ppt_x"/>
                                          </p:val>
                                        </p:tav>
                                        <p:tav tm="100000">
                                          <p:val>
                                            <p:strVal val="#ppt_x"/>
                                          </p:val>
                                        </p:tav>
                                      </p:tavLst>
                                    </p:anim>
                                    <p:anim calcmode="lin" valueType="num">
                                      <p:cBhvr additive="base">
                                        <p:cTn id="28" dur="750" fill="hold"/>
                                        <p:tgtEl>
                                          <p:spTgt spid="131"/>
                                        </p:tgtEl>
                                        <p:attrNameLst>
                                          <p:attrName>ppt_y</p:attrName>
                                        </p:attrNameLst>
                                      </p:cBhvr>
                                      <p:tavLst>
                                        <p:tav tm="0">
                                          <p:val>
                                            <p:strVal val="1+#ppt_h/2"/>
                                          </p:val>
                                        </p:tav>
                                        <p:tav tm="100000">
                                          <p:val>
                                            <p:strVal val="#ppt_y"/>
                                          </p:val>
                                        </p:tav>
                                      </p:tavLst>
                                    </p:anim>
                                  </p:childTnLst>
                                </p:cTn>
                              </p:par>
                              <p:par>
                                <p:cTn id="29" presetID="2" presetClass="entr" presetSubtype="4" decel="100000" fill="hold" grpId="0" nodeType="withEffect">
                                  <p:stCondLst>
                                    <p:cond delay="200"/>
                                  </p:stCondLst>
                                  <p:childTnLst>
                                    <p:set>
                                      <p:cBhvr>
                                        <p:cTn id="30" dur="1" fill="hold">
                                          <p:stCondLst>
                                            <p:cond delay="0"/>
                                          </p:stCondLst>
                                        </p:cTn>
                                        <p:tgtEl>
                                          <p:spTgt spid="134"/>
                                        </p:tgtEl>
                                        <p:attrNameLst>
                                          <p:attrName>style.visibility</p:attrName>
                                        </p:attrNameLst>
                                      </p:cBhvr>
                                      <p:to>
                                        <p:strVal val="visible"/>
                                      </p:to>
                                    </p:set>
                                    <p:anim calcmode="lin" valueType="num">
                                      <p:cBhvr additive="base">
                                        <p:cTn id="31" dur="750" fill="hold"/>
                                        <p:tgtEl>
                                          <p:spTgt spid="134"/>
                                        </p:tgtEl>
                                        <p:attrNameLst>
                                          <p:attrName>ppt_x</p:attrName>
                                        </p:attrNameLst>
                                      </p:cBhvr>
                                      <p:tavLst>
                                        <p:tav tm="0">
                                          <p:val>
                                            <p:strVal val="#ppt_x"/>
                                          </p:val>
                                        </p:tav>
                                        <p:tav tm="100000">
                                          <p:val>
                                            <p:strVal val="#ppt_x"/>
                                          </p:val>
                                        </p:tav>
                                      </p:tavLst>
                                    </p:anim>
                                    <p:anim calcmode="lin" valueType="num">
                                      <p:cBhvr additive="base">
                                        <p:cTn id="32" dur="750" fill="hold"/>
                                        <p:tgtEl>
                                          <p:spTgt spid="134"/>
                                        </p:tgtEl>
                                        <p:attrNameLst>
                                          <p:attrName>ppt_y</p:attrName>
                                        </p:attrNameLst>
                                      </p:cBhvr>
                                      <p:tavLst>
                                        <p:tav tm="0">
                                          <p:val>
                                            <p:strVal val="1+#ppt_h/2"/>
                                          </p:val>
                                        </p:tav>
                                        <p:tav tm="100000">
                                          <p:val>
                                            <p:strVal val="#ppt_y"/>
                                          </p:val>
                                        </p:tav>
                                      </p:tavLst>
                                    </p:anim>
                                  </p:childTnLst>
                                </p:cTn>
                              </p:par>
                              <p:par>
                                <p:cTn id="33" presetID="2" presetClass="entr" presetSubtype="4" decel="100000" fill="hold" grpId="0" nodeType="withEffect">
                                  <p:stCondLst>
                                    <p:cond delay="200"/>
                                  </p:stCondLst>
                                  <p:childTnLst>
                                    <p:set>
                                      <p:cBhvr>
                                        <p:cTn id="34" dur="1" fill="hold">
                                          <p:stCondLst>
                                            <p:cond delay="0"/>
                                          </p:stCondLst>
                                        </p:cTn>
                                        <p:tgtEl>
                                          <p:spTgt spid="133"/>
                                        </p:tgtEl>
                                        <p:attrNameLst>
                                          <p:attrName>style.visibility</p:attrName>
                                        </p:attrNameLst>
                                      </p:cBhvr>
                                      <p:to>
                                        <p:strVal val="visible"/>
                                      </p:to>
                                    </p:set>
                                    <p:anim calcmode="lin" valueType="num">
                                      <p:cBhvr additive="base">
                                        <p:cTn id="35" dur="750" fill="hold"/>
                                        <p:tgtEl>
                                          <p:spTgt spid="133"/>
                                        </p:tgtEl>
                                        <p:attrNameLst>
                                          <p:attrName>ppt_x</p:attrName>
                                        </p:attrNameLst>
                                      </p:cBhvr>
                                      <p:tavLst>
                                        <p:tav tm="0">
                                          <p:val>
                                            <p:strVal val="#ppt_x"/>
                                          </p:val>
                                        </p:tav>
                                        <p:tav tm="100000">
                                          <p:val>
                                            <p:strVal val="#ppt_x"/>
                                          </p:val>
                                        </p:tav>
                                      </p:tavLst>
                                    </p:anim>
                                    <p:anim calcmode="lin" valueType="num">
                                      <p:cBhvr additive="base">
                                        <p:cTn id="36" dur="750" fill="hold"/>
                                        <p:tgtEl>
                                          <p:spTgt spid="133"/>
                                        </p:tgtEl>
                                        <p:attrNameLst>
                                          <p:attrName>ppt_y</p:attrName>
                                        </p:attrNameLst>
                                      </p:cBhvr>
                                      <p:tavLst>
                                        <p:tav tm="0">
                                          <p:val>
                                            <p:strVal val="1+#ppt_h/2"/>
                                          </p:val>
                                        </p:tav>
                                        <p:tav tm="100000">
                                          <p:val>
                                            <p:strVal val="#ppt_y"/>
                                          </p:val>
                                        </p:tav>
                                      </p:tavLst>
                                    </p:anim>
                                  </p:childTnLst>
                                </p:cTn>
                              </p:par>
                              <p:par>
                                <p:cTn id="37" presetID="2" presetClass="entr" presetSubtype="4" decel="100000" fill="hold" grpId="0" nodeType="withEffect">
                                  <p:stCondLst>
                                    <p:cond delay="300"/>
                                  </p:stCondLst>
                                  <p:childTnLst>
                                    <p:set>
                                      <p:cBhvr>
                                        <p:cTn id="38" dur="1" fill="hold">
                                          <p:stCondLst>
                                            <p:cond delay="0"/>
                                          </p:stCondLst>
                                        </p:cTn>
                                        <p:tgtEl>
                                          <p:spTgt spid="136"/>
                                        </p:tgtEl>
                                        <p:attrNameLst>
                                          <p:attrName>style.visibility</p:attrName>
                                        </p:attrNameLst>
                                      </p:cBhvr>
                                      <p:to>
                                        <p:strVal val="visible"/>
                                      </p:to>
                                    </p:set>
                                    <p:anim calcmode="lin" valueType="num">
                                      <p:cBhvr additive="base">
                                        <p:cTn id="39" dur="750" fill="hold"/>
                                        <p:tgtEl>
                                          <p:spTgt spid="136"/>
                                        </p:tgtEl>
                                        <p:attrNameLst>
                                          <p:attrName>ppt_x</p:attrName>
                                        </p:attrNameLst>
                                      </p:cBhvr>
                                      <p:tavLst>
                                        <p:tav tm="0">
                                          <p:val>
                                            <p:strVal val="#ppt_x"/>
                                          </p:val>
                                        </p:tav>
                                        <p:tav tm="100000">
                                          <p:val>
                                            <p:strVal val="#ppt_x"/>
                                          </p:val>
                                        </p:tav>
                                      </p:tavLst>
                                    </p:anim>
                                    <p:anim calcmode="lin" valueType="num">
                                      <p:cBhvr additive="base">
                                        <p:cTn id="40" dur="750" fill="hold"/>
                                        <p:tgtEl>
                                          <p:spTgt spid="136"/>
                                        </p:tgtEl>
                                        <p:attrNameLst>
                                          <p:attrName>ppt_y</p:attrName>
                                        </p:attrNameLst>
                                      </p:cBhvr>
                                      <p:tavLst>
                                        <p:tav tm="0">
                                          <p:val>
                                            <p:strVal val="1+#ppt_h/2"/>
                                          </p:val>
                                        </p:tav>
                                        <p:tav tm="100000">
                                          <p:val>
                                            <p:strVal val="#ppt_y"/>
                                          </p:val>
                                        </p:tav>
                                      </p:tavLst>
                                    </p:anim>
                                  </p:childTnLst>
                                </p:cTn>
                              </p:par>
                              <p:par>
                                <p:cTn id="41" presetID="2" presetClass="entr" presetSubtype="4" decel="100000" fill="hold" grpId="0" nodeType="withEffect">
                                  <p:stCondLst>
                                    <p:cond delay="300"/>
                                  </p:stCondLst>
                                  <p:childTnLst>
                                    <p:set>
                                      <p:cBhvr>
                                        <p:cTn id="42" dur="1" fill="hold">
                                          <p:stCondLst>
                                            <p:cond delay="0"/>
                                          </p:stCondLst>
                                        </p:cTn>
                                        <p:tgtEl>
                                          <p:spTgt spid="135"/>
                                        </p:tgtEl>
                                        <p:attrNameLst>
                                          <p:attrName>style.visibility</p:attrName>
                                        </p:attrNameLst>
                                      </p:cBhvr>
                                      <p:to>
                                        <p:strVal val="visible"/>
                                      </p:to>
                                    </p:set>
                                    <p:anim calcmode="lin" valueType="num">
                                      <p:cBhvr additive="base">
                                        <p:cTn id="43" dur="750" fill="hold"/>
                                        <p:tgtEl>
                                          <p:spTgt spid="135"/>
                                        </p:tgtEl>
                                        <p:attrNameLst>
                                          <p:attrName>ppt_x</p:attrName>
                                        </p:attrNameLst>
                                      </p:cBhvr>
                                      <p:tavLst>
                                        <p:tav tm="0">
                                          <p:val>
                                            <p:strVal val="#ppt_x"/>
                                          </p:val>
                                        </p:tav>
                                        <p:tav tm="100000">
                                          <p:val>
                                            <p:strVal val="#ppt_x"/>
                                          </p:val>
                                        </p:tav>
                                      </p:tavLst>
                                    </p:anim>
                                    <p:anim calcmode="lin" valueType="num">
                                      <p:cBhvr additive="base">
                                        <p:cTn id="44" dur="750" fill="hold"/>
                                        <p:tgtEl>
                                          <p:spTgt spid="135"/>
                                        </p:tgtEl>
                                        <p:attrNameLst>
                                          <p:attrName>ppt_y</p:attrName>
                                        </p:attrNameLst>
                                      </p:cBhvr>
                                      <p:tavLst>
                                        <p:tav tm="0">
                                          <p:val>
                                            <p:strVal val="1+#ppt_h/2"/>
                                          </p:val>
                                        </p:tav>
                                        <p:tav tm="100000">
                                          <p:val>
                                            <p:strVal val="#ppt_y"/>
                                          </p:val>
                                        </p:tav>
                                      </p:tavLst>
                                    </p:anim>
                                  </p:childTnLst>
                                </p:cTn>
                              </p:par>
                              <p:par>
                                <p:cTn id="45" presetID="2" presetClass="entr" presetSubtype="4" decel="100000" fill="hold" grpId="0" nodeType="withEffect">
                                  <p:stCondLst>
                                    <p:cond delay="400"/>
                                  </p:stCondLst>
                                  <p:childTnLst>
                                    <p:set>
                                      <p:cBhvr>
                                        <p:cTn id="46" dur="1" fill="hold">
                                          <p:stCondLst>
                                            <p:cond delay="0"/>
                                          </p:stCondLst>
                                        </p:cTn>
                                        <p:tgtEl>
                                          <p:spTgt spid="138"/>
                                        </p:tgtEl>
                                        <p:attrNameLst>
                                          <p:attrName>style.visibility</p:attrName>
                                        </p:attrNameLst>
                                      </p:cBhvr>
                                      <p:to>
                                        <p:strVal val="visible"/>
                                      </p:to>
                                    </p:set>
                                    <p:anim calcmode="lin" valueType="num">
                                      <p:cBhvr additive="base">
                                        <p:cTn id="47" dur="750" fill="hold"/>
                                        <p:tgtEl>
                                          <p:spTgt spid="138"/>
                                        </p:tgtEl>
                                        <p:attrNameLst>
                                          <p:attrName>ppt_x</p:attrName>
                                        </p:attrNameLst>
                                      </p:cBhvr>
                                      <p:tavLst>
                                        <p:tav tm="0">
                                          <p:val>
                                            <p:strVal val="#ppt_x"/>
                                          </p:val>
                                        </p:tav>
                                        <p:tav tm="100000">
                                          <p:val>
                                            <p:strVal val="#ppt_x"/>
                                          </p:val>
                                        </p:tav>
                                      </p:tavLst>
                                    </p:anim>
                                    <p:anim calcmode="lin" valueType="num">
                                      <p:cBhvr additive="base">
                                        <p:cTn id="48" dur="750" fill="hold"/>
                                        <p:tgtEl>
                                          <p:spTgt spid="138"/>
                                        </p:tgtEl>
                                        <p:attrNameLst>
                                          <p:attrName>ppt_y</p:attrName>
                                        </p:attrNameLst>
                                      </p:cBhvr>
                                      <p:tavLst>
                                        <p:tav tm="0">
                                          <p:val>
                                            <p:strVal val="1+#ppt_h/2"/>
                                          </p:val>
                                        </p:tav>
                                        <p:tav tm="100000">
                                          <p:val>
                                            <p:strVal val="#ppt_y"/>
                                          </p:val>
                                        </p:tav>
                                      </p:tavLst>
                                    </p:anim>
                                  </p:childTnLst>
                                </p:cTn>
                              </p:par>
                              <p:par>
                                <p:cTn id="49" presetID="2" presetClass="entr" presetSubtype="4" decel="100000" fill="hold" grpId="0" nodeType="withEffect">
                                  <p:stCondLst>
                                    <p:cond delay="400"/>
                                  </p:stCondLst>
                                  <p:childTnLst>
                                    <p:set>
                                      <p:cBhvr>
                                        <p:cTn id="50" dur="1" fill="hold">
                                          <p:stCondLst>
                                            <p:cond delay="0"/>
                                          </p:stCondLst>
                                        </p:cTn>
                                        <p:tgtEl>
                                          <p:spTgt spid="137"/>
                                        </p:tgtEl>
                                        <p:attrNameLst>
                                          <p:attrName>style.visibility</p:attrName>
                                        </p:attrNameLst>
                                      </p:cBhvr>
                                      <p:to>
                                        <p:strVal val="visible"/>
                                      </p:to>
                                    </p:set>
                                    <p:anim calcmode="lin" valueType="num">
                                      <p:cBhvr additive="base">
                                        <p:cTn id="51" dur="750" fill="hold"/>
                                        <p:tgtEl>
                                          <p:spTgt spid="137"/>
                                        </p:tgtEl>
                                        <p:attrNameLst>
                                          <p:attrName>ppt_x</p:attrName>
                                        </p:attrNameLst>
                                      </p:cBhvr>
                                      <p:tavLst>
                                        <p:tav tm="0">
                                          <p:val>
                                            <p:strVal val="#ppt_x"/>
                                          </p:val>
                                        </p:tav>
                                        <p:tav tm="100000">
                                          <p:val>
                                            <p:strVal val="#ppt_x"/>
                                          </p:val>
                                        </p:tav>
                                      </p:tavLst>
                                    </p:anim>
                                    <p:anim calcmode="lin" valueType="num">
                                      <p:cBhvr additive="base">
                                        <p:cTn id="52" dur="750" fill="hold"/>
                                        <p:tgtEl>
                                          <p:spTgt spid="137"/>
                                        </p:tgtEl>
                                        <p:attrNameLst>
                                          <p:attrName>ppt_y</p:attrName>
                                        </p:attrNameLst>
                                      </p:cBhvr>
                                      <p:tavLst>
                                        <p:tav tm="0">
                                          <p:val>
                                            <p:strVal val="1+#ppt_h/2"/>
                                          </p:val>
                                        </p:tav>
                                        <p:tav tm="100000">
                                          <p:val>
                                            <p:strVal val="#ppt_y"/>
                                          </p:val>
                                        </p:tav>
                                      </p:tavLst>
                                    </p:anim>
                                  </p:childTnLst>
                                </p:cTn>
                              </p:par>
                              <p:par>
                                <p:cTn id="53" presetID="2" presetClass="entr" presetSubtype="4" decel="100000" fill="hold" grpId="0" nodeType="withEffect">
                                  <p:stCondLst>
                                    <p:cond delay="500"/>
                                  </p:stCondLst>
                                  <p:childTnLst>
                                    <p:set>
                                      <p:cBhvr>
                                        <p:cTn id="54" dur="1" fill="hold">
                                          <p:stCondLst>
                                            <p:cond delay="0"/>
                                          </p:stCondLst>
                                        </p:cTn>
                                        <p:tgtEl>
                                          <p:spTgt spid="140"/>
                                        </p:tgtEl>
                                        <p:attrNameLst>
                                          <p:attrName>style.visibility</p:attrName>
                                        </p:attrNameLst>
                                      </p:cBhvr>
                                      <p:to>
                                        <p:strVal val="visible"/>
                                      </p:to>
                                    </p:set>
                                    <p:anim calcmode="lin" valueType="num">
                                      <p:cBhvr additive="base">
                                        <p:cTn id="55" dur="750" fill="hold"/>
                                        <p:tgtEl>
                                          <p:spTgt spid="140"/>
                                        </p:tgtEl>
                                        <p:attrNameLst>
                                          <p:attrName>ppt_x</p:attrName>
                                        </p:attrNameLst>
                                      </p:cBhvr>
                                      <p:tavLst>
                                        <p:tav tm="0">
                                          <p:val>
                                            <p:strVal val="#ppt_x"/>
                                          </p:val>
                                        </p:tav>
                                        <p:tav tm="100000">
                                          <p:val>
                                            <p:strVal val="#ppt_x"/>
                                          </p:val>
                                        </p:tav>
                                      </p:tavLst>
                                    </p:anim>
                                    <p:anim calcmode="lin" valueType="num">
                                      <p:cBhvr additive="base">
                                        <p:cTn id="56" dur="750" fill="hold"/>
                                        <p:tgtEl>
                                          <p:spTgt spid="140"/>
                                        </p:tgtEl>
                                        <p:attrNameLst>
                                          <p:attrName>ppt_y</p:attrName>
                                        </p:attrNameLst>
                                      </p:cBhvr>
                                      <p:tavLst>
                                        <p:tav tm="0">
                                          <p:val>
                                            <p:strVal val="1+#ppt_h/2"/>
                                          </p:val>
                                        </p:tav>
                                        <p:tav tm="100000">
                                          <p:val>
                                            <p:strVal val="#ppt_y"/>
                                          </p:val>
                                        </p:tav>
                                      </p:tavLst>
                                    </p:anim>
                                  </p:childTnLst>
                                </p:cTn>
                              </p:par>
                              <p:par>
                                <p:cTn id="57" presetID="2" presetClass="entr" presetSubtype="4" decel="100000" fill="hold" grpId="0" nodeType="withEffect">
                                  <p:stCondLst>
                                    <p:cond delay="500"/>
                                  </p:stCondLst>
                                  <p:childTnLst>
                                    <p:set>
                                      <p:cBhvr>
                                        <p:cTn id="58" dur="1" fill="hold">
                                          <p:stCondLst>
                                            <p:cond delay="0"/>
                                          </p:stCondLst>
                                        </p:cTn>
                                        <p:tgtEl>
                                          <p:spTgt spid="139"/>
                                        </p:tgtEl>
                                        <p:attrNameLst>
                                          <p:attrName>style.visibility</p:attrName>
                                        </p:attrNameLst>
                                      </p:cBhvr>
                                      <p:to>
                                        <p:strVal val="visible"/>
                                      </p:to>
                                    </p:set>
                                    <p:anim calcmode="lin" valueType="num">
                                      <p:cBhvr additive="base">
                                        <p:cTn id="59" dur="750" fill="hold"/>
                                        <p:tgtEl>
                                          <p:spTgt spid="139"/>
                                        </p:tgtEl>
                                        <p:attrNameLst>
                                          <p:attrName>ppt_x</p:attrName>
                                        </p:attrNameLst>
                                      </p:cBhvr>
                                      <p:tavLst>
                                        <p:tav tm="0">
                                          <p:val>
                                            <p:strVal val="#ppt_x"/>
                                          </p:val>
                                        </p:tav>
                                        <p:tav tm="100000">
                                          <p:val>
                                            <p:strVal val="#ppt_x"/>
                                          </p:val>
                                        </p:tav>
                                      </p:tavLst>
                                    </p:anim>
                                    <p:anim calcmode="lin" valueType="num">
                                      <p:cBhvr additive="base">
                                        <p:cTn id="60" dur="750" fill="hold"/>
                                        <p:tgtEl>
                                          <p:spTgt spid="139"/>
                                        </p:tgtEl>
                                        <p:attrNameLst>
                                          <p:attrName>ppt_y</p:attrName>
                                        </p:attrNameLst>
                                      </p:cBhvr>
                                      <p:tavLst>
                                        <p:tav tm="0">
                                          <p:val>
                                            <p:strVal val="1+#ppt_h/2"/>
                                          </p:val>
                                        </p:tav>
                                        <p:tav tm="100000">
                                          <p:val>
                                            <p:strVal val="#ppt_y"/>
                                          </p:val>
                                        </p:tav>
                                      </p:tavLst>
                                    </p:anim>
                                  </p:childTnLst>
                                </p:cTn>
                              </p:par>
                              <p:par>
                                <p:cTn id="61" presetID="2" presetClass="entr" presetSubtype="4" decel="100000" fill="hold" grpId="0" nodeType="withEffect">
                                  <p:stCondLst>
                                    <p:cond delay="600"/>
                                  </p:stCondLst>
                                  <p:childTnLst>
                                    <p:set>
                                      <p:cBhvr>
                                        <p:cTn id="62" dur="1" fill="hold">
                                          <p:stCondLst>
                                            <p:cond delay="0"/>
                                          </p:stCondLst>
                                        </p:cTn>
                                        <p:tgtEl>
                                          <p:spTgt spid="142"/>
                                        </p:tgtEl>
                                        <p:attrNameLst>
                                          <p:attrName>style.visibility</p:attrName>
                                        </p:attrNameLst>
                                      </p:cBhvr>
                                      <p:to>
                                        <p:strVal val="visible"/>
                                      </p:to>
                                    </p:set>
                                    <p:anim calcmode="lin" valueType="num">
                                      <p:cBhvr additive="base">
                                        <p:cTn id="63" dur="750" fill="hold"/>
                                        <p:tgtEl>
                                          <p:spTgt spid="142"/>
                                        </p:tgtEl>
                                        <p:attrNameLst>
                                          <p:attrName>ppt_x</p:attrName>
                                        </p:attrNameLst>
                                      </p:cBhvr>
                                      <p:tavLst>
                                        <p:tav tm="0">
                                          <p:val>
                                            <p:strVal val="#ppt_x"/>
                                          </p:val>
                                        </p:tav>
                                        <p:tav tm="100000">
                                          <p:val>
                                            <p:strVal val="#ppt_x"/>
                                          </p:val>
                                        </p:tav>
                                      </p:tavLst>
                                    </p:anim>
                                    <p:anim calcmode="lin" valueType="num">
                                      <p:cBhvr additive="base">
                                        <p:cTn id="64" dur="750" fill="hold"/>
                                        <p:tgtEl>
                                          <p:spTgt spid="142"/>
                                        </p:tgtEl>
                                        <p:attrNameLst>
                                          <p:attrName>ppt_y</p:attrName>
                                        </p:attrNameLst>
                                      </p:cBhvr>
                                      <p:tavLst>
                                        <p:tav tm="0">
                                          <p:val>
                                            <p:strVal val="1+#ppt_h/2"/>
                                          </p:val>
                                        </p:tav>
                                        <p:tav tm="100000">
                                          <p:val>
                                            <p:strVal val="#ppt_y"/>
                                          </p:val>
                                        </p:tav>
                                      </p:tavLst>
                                    </p:anim>
                                  </p:childTnLst>
                                </p:cTn>
                              </p:par>
                              <p:par>
                                <p:cTn id="65" presetID="2" presetClass="entr" presetSubtype="4" decel="100000" fill="hold" grpId="0" nodeType="withEffect">
                                  <p:stCondLst>
                                    <p:cond delay="600"/>
                                  </p:stCondLst>
                                  <p:childTnLst>
                                    <p:set>
                                      <p:cBhvr>
                                        <p:cTn id="66" dur="1" fill="hold">
                                          <p:stCondLst>
                                            <p:cond delay="0"/>
                                          </p:stCondLst>
                                        </p:cTn>
                                        <p:tgtEl>
                                          <p:spTgt spid="141"/>
                                        </p:tgtEl>
                                        <p:attrNameLst>
                                          <p:attrName>style.visibility</p:attrName>
                                        </p:attrNameLst>
                                      </p:cBhvr>
                                      <p:to>
                                        <p:strVal val="visible"/>
                                      </p:to>
                                    </p:set>
                                    <p:anim calcmode="lin" valueType="num">
                                      <p:cBhvr additive="base">
                                        <p:cTn id="67" dur="750" fill="hold"/>
                                        <p:tgtEl>
                                          <p:spTgt spid="141"/>
                                        </p:tgtEl>
                                        <p:attrNameLst>
                                          <p:attrName>ppt_x</p:attrName>
                                        </p:attrNameLst>
                                      </p:cBhvr>
                                      <p:tavLst>
                                        <p:tav tm="0">
                                          <p:val>
                                            <p:strVal val="#ppt_x"/>
                                          </p:val>
                                        </p:tav>
                                        <p:tav tm="100000">
                                          <p:val>
                                            <p:strVal val="#ppt_x"/>
                                          </p:val>
                                        </p:tav>
                                      </p:tavLst>
                                    </p:anim>
                                    <p:anim calcmode="lin" valueType="num">
                                      <p:cBhvr additive="base">
                                        <p:cTn id="68" dur="750" fill="hold"/>
                                        <p:tgtEl>
                                          <p:spTgt spid="141"/>
                                        </p:tgtEl>
                                        <p:attrNameLst>
                                          <p:attrName>ppt_y</p:attrName>
                                        </p:attrNameLst>
                                      </p:cBhvr>
                                      <p:tavLst>
                                        <p:tav tm="0">
                                          <p:val>
                                            <p:strVal val="1+#ppt_h/2"/>
                                          </p:val>
                                        </p:tav>
                                        <p:tav tm="100000">
                                          <p:val>
                                            <p:strVal val="#ppt_y"/>
                                          </p:val>
                                        </p:tav>
                                      </p:tavLst>
                                    </p:anim>
                                  </p:childTnLst>
                                </p:cTn>
                              </p:par>
                              <p:par>
                                <p:cTn id="69" presetID="2" presetClass="entr" presetSubtype="4" decel="100000" fill="hold" grpId="0" nodeType="withEffect">
                                  <p:stCondLst>
                                    <p:cond delay="700"/>
                                  </p:stCondLst>
                                  <p:childTnLst>
                                    <p:set>
                                      <p:cBhvr>
                                        <p:cTn id="70" dur="1" fill="hold">
                                          <p:stCondLst>
                                            <p:cond delay="0"/>
                                          </p:stCondLst>
                                        </p:cTn>
                                        <p:tgtEl>
                                          <p:spTgt spid="144"/>
                                        </p:tgtEl>
                                        <p:attrNameLst>
                                          <p:attrName>style.visibility</p:attrName>
                                        </p:attrNameLst>
                                      </p:cBhvr>
                                      <p:to>
                                        <p:strVal val="visible"/>
                                      </p:to>
                                    </p:set>
                                    <p:anim calcmode="lin" valueType="num">
                                      <p:cBhvr additive="base">
                                        <p:cTn id="71" dur="750" fill="hold"/>
                                        <p:tgtEl>
                                          <p:spTgt spid="144"/>
                                        </p:tgtEl>
                                        <p:attrNameLst>
                                          <p:attrName>ppt_x</p:attrName>
                                        </p:attrNameLst>
                                      </p:cBhvr>
                                      <p:tavLst>
                                        <p:tav tm="0">
                                          <p:val>
                                            <p:strVal val="#ppt_x"/>
                                          </p:val>
                                        </p:tav>
                                        <p:tav tm="100000">
                                          <p:val>
                                            <p:strVal val="#ppt_x"/>
                                          </p:val>
                                        </p:tav>
                                      </p:tavLst>
                                    </p:anim>
                                    <p:anim calcmode="lin" valueType="num">
                                      <p:cBhvr additive="base">
                                        <p:cTn id="72" dur="750" fill="hold"/>
                                        <p:tgtEl>
                                          <p:spTgt spid="144"/>
                                        </p:tgtEl>
                                        <p:attrNameLst>
                                          <p:attrName>ppt_y</p:attrName>
                                        </p:attrNameLst>
                                      </p:cBhvr>
                                      <p:tavLst>
                                        <p:tav tm="0">
                                          <p:val>
                                            <p:strVal val="1+#ppt_h/2"/>
                                          </p:val>
                                        </p:tav>
                                        <p:tav tm="100000">
                                          <p:val>
                                            <p:strVal val="#ppt_y"/>
                                          </p:val>
                                        </p:tav>
                                      </p:tavLst>
                                    </p:anim>
                                  </p:childTnLst>
                                </p:cTn>
                              </p:par>
                              <p:par>
                                <p:cTn id="73" presetID="2" presetClass="entr" presetSubtype="4" decel="100000" fill="hold" grpId="0" nodeType="withEffect">
                                  <p:stCondLst>
                                    <p:cond delay="700"/>
                                  </p:stCondLst>
                                  <p:childTnLst>
                                    <p:set>
                                      <p:cBhvr>
                                        <p:cTn id="74" dur="1" fill="hold">
                                          <p:stCondLst>
                                            <p:cond delay="0"/>
                                          </p:stCondLst>
                                        </p:cTn>
                                        <p:tgtEl>
                                          <p:spTgt spid="143"/>
                                        </p:tgtEl>
                                        <p:attrNameLst>
                                          <p:attrName>style.visibility</p:attrName>
                                        </p:attrNameLst>
                                      </p:cBhvr>
                                      <p:to>
                                        <p:strVal val="visible"/>
                                      </p:to>
                                    </p:set>
                                    <p:anim calcmode="lin" valueType="num">
                                      <p:cBhvr additive="base">
                                        <p:cTn id="75" dur="750" fill="hold"/>
                                        <p:tgtEl>
                                          <p:spTgt spid="143"/>
                                        </p:tgtEl>
                                        <p:attrNameLst>
                                          <p:attrName>ppt_x</p:attrName>
                                        </p:attrNameLst>
                                      </p:cBhvr>
                                      <p:tavLst>
                                        <p:tav tm="0">
                                          <p:val>
                                            <p:strVal val="#ppt_x"/>
                                          </p:val>
                                        </p:tav>
                                        <p:tav tm="100000">
                                          <p:val>
                                            <p:strVal val="#ppt_x"/>
                                          </p:val>
                                        </p:tav>
                                      </p:tavLst>
                                    </p:anim>
                                    <p:anim calcmode="lin" valueType="num">
                                      <p:cBhvr additive="base">
                                        <p:cTn id="76" dur="750" fill="hold"/>
                                        <p:tgtEl>
                                          <p:spTgt spid="143"/>
                                        </p:tgtEl>
                                        <p:attrNameLst>
                                          <p:attrName>ppt_y</p:attrName>
                                        </p:attrNameLst>
                                      </p:cBhvr>
                                      <p:tavLst>
                                        <p:tav tm="0">
                                          <p:val>
                                            <p:strVal val="1+#ppt_h/2"/>
                                          </p:val>
                                        </p:tav>
                                        <p:tav tm="100000">
                                          <p:val>
                                            <p:strVal val="#ppt_y"/>
                                          </p:val>
                                        </p:tav>
                                      </p:tavLst>
                                    </p:anim>
                                  </p:childTnLst>
                                </p:cTn>
                              </p:par>
                              <p:par>
                                <p:cTn id="77" presetID="2" presetClass="entr" presetSubtype="4" decel="54000" fill="hold" nodeType="withEffect">
                                  <p:stCondLst>
                                    <p:cond delay="0"/>
                                  </p:stCondLst>
                                  <p:childTnLst>
                                    <p:set>
                                      <p:cBhvr>
                                        <p:cTn id="78" dur="1" fill="hold">
                                          <p:stCondLst>
                                            <p:cond delay="0"/>
                                          </p:stCondLst>
                                        </p:cTn>
                                        <p:tgtEl>
                                          <p:spTgt spid="170"/>
                                        </p:tgtEl>
                                        <p:attrNameLst>
                                          <p:attrName>style.visibility</p:attrName>
                                        </p:attrNameLst>
                                      </p:cBhvr>
                                      <p:to>
                                        <p:strVal val="visible"/>
                                      </p:to>
                                    </p:set>
                                    <p:anim calcmode="lin" valueType="num">
                                      <p:cBhvr additive="base">
                                        <p:cTn id="79" dur="750" fill="hold"/>
                                        <p:tgtEl>
                                          <p:spTgt spid="170"/>
                                        </p:tgtEl>
                                        <p:attrNameLst>
                                          <p:attrName>ppt_x</p:attrName>
                                        </p:attrNameLst>
                                      </p:cBhvr>
                                      <p:tavLst>
                                        <p:tav tm="0">
                                          <p:val>
                                            <p:strVal val="#ppt_x"/>
                                          </p:val>
                                        </p:tav>
                                        <p:tav tm="100000">
                                          <p:val>
                                            <p:strVal val="#ppt_x"/>
                                          </p:val>
                                        </p:tav>
                                      </p:tavLst>
                                    </p:anim>
                                    <p:anim calcmode="lin" valueType="num">
                                      <p:cBhvr additive="base">
                                        <p:cTn id="80" dur="750" fill="hold"/>
                                        <p:tgtEl>
                                          <p:spTgt spid="17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tmplLst>
          <p:tmpl>
            <p:tnLst>
              <p:par>
                <p:cTn presetID="2" presetClass="entr" presetSubtype="4" decel="100000" fill="hold" nodeType="with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750" fill="hold"/>
                        <p:tgtEl>
                          <p:spTgt spid="3"/>
                        </p:tgtEl>
                        <p:attrNameLst>
                          <p:attrName>ppt_x</p:attrName>
                        </p:attrNameLst>
                      </p:cBhvr>
                      <p:tavLst>
                        <p:tav tm="0">
                          <p:val>
                            <p:strVal val="#ppt_x"/>
                          </p:val>
                        </p:tav>
                        <p:tav tm="100000">
                          <p:val>
                            <p:strVal val="#ppt_x"/>
                          </p:val>
                        </p:tav>
                      </p:tavLst>
                    </p:anim>
                    <p:anim calcmode="lin" valueType="num">
                      <p:cBhvr additive="base">
                        <p:cTn dur="750" fill="hold"/>
                        <p:tgtEl>
                          <p:spTgt spid="3"/>
                        </p:tgtEl>
                        <p:attrNameLst>
                          <p:attrName>ppt_y</p:attrName>
                        </p:attrNameLst>
                      </p:cBhvr>
                      <p:tavLst>
                        <p:tav tm="0">
                          <p:val>
                            <p:strVal val="1+#ppt_h/2"/>
                          </p:val>
                        </p:tav>
                        <p:tav tm="100000">
                          <p:val>
                            <p:strVal val="#ppt_y"/>
                          </p:val>
                        </p:tav>
                      </p:tavLst>
                    </p:anim>
                  </p:childTnLst>
                </p:cTn>
              </p:par>
            </p:tnLst>
          </p:tmpl>
        </p:tmplLst>
      </p:bldP>
      <p:bldP spid="130" grpId="0">
        <p:tmplLst>
          <p:tmpl>
            <p:tnLst>
              <p:par>
                <p:cTn presetID="2" presetClass="entr" presetSubtype="4" decel="100000" fill="hold" nodeType="withEffect">
                  <p:stCondLst>
                    <p:cond delay="0"/>
                  </p:stCondLst>
                  <p:childTnLst>
                    <p:set>
                      <p:cBhvr>
                        <p:cTn dur="1" fill="hold">
                          <p:stCondLst>
                            <p:cond delay="0"/>
                          </p:stCondLst>
                        </p:cTn>
                        <p:tgtEl>
                          <p:spTgt spid="130"/>
                        </p:tgtEl>
                        <p:attrNameLst>
                          <p:attrName>style.visibility</p:attrName>
                        </p:attrNameLst>
                      </p:cBhvr>
                      <p:to>
                        <p:strVal val="visible"/>
                      </p:to>
                    </p:set>
                    <p:anim calcmode="lin" valueType="num">
                      <p:cBhvr additive="base">
                        <p:cTn dur="750" fill="hold"/>
                        <p:tgtEl>
                          <p:spTgt spid="130"/>
                        </p:tgtEl>
                        <p:attrNameLst>
                          <p:attrName>ppt_x</p:attrName>
                        </p:attrNameLst>
                      </p:cBhvr>
                      <p:tavLst>
                        <p:tav tm="0">
                          <p:val>
                            <p:strVal val="#ppt_x"/>
                          </p:val>
                        </p:tav>
                        <p:tav tm="100000">
                          <p:val>
                            <p:strVal val="#ppt_x"/>
                          </p:val>
                        </p:tav>
                      </p:tavLst>
                    </p:anim>
                    <p:anim calcmode="lin" valueType="num">
                      <p:cBhvr additive="base">
                        <p:cTn dur="750" fill="hold"/>
                        <p:tgtEl>
                          <p:spTgt spid="130"/>
                        </p:tgtEl>
                        <p:attrNameLst>
                          <p:attrName>ppt_y</p:attrName>
                        </p:attrNameLst>
                      </p:cBhvr>
                      <p:tavLst>
                        <p:tav tm="0">
                          <p:val>
                            <p:strVal val="1+#ppt_h/2"/>
                          </p:val>
                        </p:tav>
                        <p:tav tm="100000">
                          <p:val>
                            <p:strVal val="#ppt_y"/>
                          </p:val>
                        </p:tav>
                      </p:tavLst>
                    </p:anim>
                  </p:childTnLst>
                </p:cTn>
              </p:par>
            </p:tnLst>
          </p:tmpl>
        </p:tmplLst>
      </p:bldP>
      <p:bldP spid="131" grpId="0">
        <p:tmplLst>
          <p:tmpl>
            <p:tnLst>
              <p:par>
                <p:cTn presetID="2" presetClass="entr" presetSubtype="4" decel="100000" fill="hold" nodeType="withEffect">
                  <p:stCondLst>
                    <p:cond delay="100"/>
                  </p:stCondLst>
                  <p:childTnLst>
                    <p:set>
                      <p:cBhvr>
                        <p:cTn dur="1" fill="hold">
                          <p:stCondLst>
                            <p:cond delay="0"/>
                          </p:stCondLst>
                        </p:cTn>
                        <p:tgtEl>
                          <p:spTgt spid="131"/>
                        </p:tgtEl>
                        <p:attrNameLst>
                          <p:attrName>style.visibility</p:attrName>
                        </p:attrNameLst>
                      </p:cBhvr>
                      <p:to>
                        <p:strVal val="visible"/>
                      </p:to>
                    </p:set>
                    <p:anim calcmode="lin" valueType="num">
                      <p:cBhvr additive="base">
                        <p:cTn dur="750" fill="hold"/>
                        <p:tgtEl>
                          <p:spTgt spid="131"/>
                        </p:tgtEl>
                        <p:attrNameLst>
                          <p:attrName>ppt_x</p:attrName>
                        </p:attrNameLst>
                      </p:cBhvr>
                      <p:tavLst>
                        <p:tav tm="0">
                          <p:val>
                            <p:strVal val="#ppt_x"/>
                          </p:val>
                        </p:tav>
                        <p:tav tm="100000">
                          <p:val>
                            <p:strVal val="#ppt_x"/>
                          </p:val>
                        </p:tav>
                      </p:tavLst>
                    </p:anim>
                    <p:anim calcmode="lin" valueType="num">
                      <p:cBhvr additive="base">
                        <p:cTn dur="750" fill="hold"/>
                        <p:tgtEl>
                          <p:spTgt spid="131"/>
                        </p:tgtEl>
                        <p:attrNameLst>
                          <p:attrName>ppt_y</p:attrName>
                        </p:attrNameLst>
                      </p:cBhvr>
                      <p:tavLst>
                        <p:tav tm="0">
                          <p:val>
                            <p:strVal val="1+#ppt_h/2"/>
                          </p:val>
                        </p:tav>
                        <p:tav tm="100000">
                          <p:val>
                            <p:strVal val="#ppt_y"/>
                          </p:val>
                        </p:tav>
                      </p:tavLst>
                    </p:anim>
                  </p:childTnLst>
                </p:cTn>
              </p:par>
            </p:tnLst>
          </p:tmpl>
        </p:tmplLst>
      </p:bldP>
      <p:bldP spid="132" grpId="0">
        <p:tmplLst>
          <p:tmpl>
            <p:tnLst>
              <p:par>
                <p:cTn presetID="2" presetClass="entr" presetSubtype="4" decel="100000" fill="hold" nodeType="withEffect">
                  <p:stCondLst>
                    <p:cond delay="100"/>
                  </p:stCondLst>
                  <p:childTnLst>
                    <p:set>
                      <p:cBhvr>
                        <p:cTn dur="1" fill="hold">
                          <p:stCondLst>
                            <p:cond delay="0"/>
                          </p:stCondLst>
                        </p:cTn>
                        <p:tgtEl>
                          <p:spTgt spid="132"/>
                        </p:tgtEl>
                        <p:attrNameLst>
                          <p:attrName>style.visibility</p:attrName>
                        </p:attrNameLst>
                      </p:cBhvr>
                      <p:to>
                        <p:strVal val="visible"/>
                      </p:to>
                    </p:set>
                    <p:anim calcmode="lin" valueType="num">
                      <p:cBhvr additive="base">
                        <p:cTn dur="750" fill="hold"/>
                        <p:tgtEl>
                          <p:spTgt spid="132"/>
                        </p:tgtEl>
                        <p:attrNameLst>
                          <p:attrName>ppt_x</p:attrName>
                        </p:attrNameLst>
                      </p:cBhvr>
                      <p:tavLst>
                        <p:tav tm="0">
                          <p:val>
                            <p:strVal val="#ppt_x"/>
                          </p:val>
                        </p:tav>
                        <p:tav tm="100000">
                          <p:val>
                            <p:strVal val="#ppt_x"/>
                          </p:val>
                        </p:tav>
                      </p:tavLst>
                    </p:anim>
                    <p:anim calcmode="lin" valueType="num">
                      <p:cBhvr additive="base">
                        <p:cTn dur="750" fill="hold"/>
                        <p:tgtEl>
                          <p:spTgt spid="132"/>
                        </p:tgtEl>
                        <p:attrNameLst>
                          <p:attrName>ppt_y</p:attrName>
                        </p:attrNameLst>
                      </p:cBhvr>
                      <p:tavLst>
                        <p:tav tm="0">
                          <p:val>
                            <p:strVal val="1+#ppt_h/2"/>
                          </p:val>
                        </p:tav>
                        <p:tav tm="100000">
                          <p:val>
                            <p:strVal val="#ppt_y"/>
                          </p:val>
                        </p:tav>
                      </p:tavLst>
                    </p:anim>
                  </p:childTnLst>
                </p:cTn>
              </p:par>
            </p:tnLst>
          </p:tmpl>
        </p:tmplLst>
      </p:bldP>
      <p:bldP spid="133" grpId="0">
        <p:tmplLst>
          <p:tmpl>
            <p:tnLst>
              <p:par>
                <p:cTn presetID="2" presetClass="entr" presetSubtype="4" decel="100000" fill="hold" nodeType="withEffect">
                  <p:stCondLst>
                    <p:cond delay="200"/>
                  </p:stCondLst>
                  <p:childTnLst>
                    <p:set>
                      <p:cBhvr>
                        <p:cTn dur="1" fill="hold">
                          <p:stCondLst>
                            <p:cond delay="0"/>
                          </p:stCondLst>
                        </p:cTn>
                        <p:tgtEl>
                          <p:spTgt spid="133"/>
                        </p:tgtEl>
                        <p:attrNameLst>
                          <p:attrName>style.visibility</p:attrName>
                        </p:attrNameLst>
                      </p:cBhvr>
                      <p:to>
                        <p:strVal val="visible"/>
                      </p:to>
                    </p:set>
                    <p:anim calcmode="lin" valueType="num">
                      <p:cBhvr additive="base">
                        <p:cTn dur="750" fill="hold"/>
                        <p:tgtEl>
                          <p:spTgt spid="133"/>
                        </p:tgtEl>
                        <p:attrNameLst>
                          <p:attrName>ppt_x</p:attrName>
                        </p:attrNameLst>
                      </p:cBhvr>
                      <p:tavLst>
                        <p:tav tm="0">
                          <p:val>
                            <p:strVal val="#ppt_x"/>
                          </p:val>
                        </p:tav>
                        <p:tav tm="100000">
                          <p:val>
                            <p:strVal val="#ppt_x"/>
                          </p:val>
                        </p:tav>
                      </p:tavLst>
                    </p:anim>
                    <p:anim calcmode="lin" valueType="num">
                      <p:cBhvr additive="base">
                        <p:cTn dur="750" fill="hold"/>
                        <p:tgtEl>
                          <p:spTgt spid="133"/>
                        </p:tgtEl>
                        <p:attrNameLst>
                          <p:attrName>ppt_y</p:attrName>
                        </p:attrNameLst>
                      </p:cBhvr>
                      <p:tavLst>
                        <p:tav tm="0">
                          <p:val>
                            <p:strVal val="1+#ppt_h/2"/>
                          </p:val>
                        </p:tav>
                        <p:tav tm="100000">
                          <p:val>
                            <p:strVal val="#ppt_y"/>
                          </p:val>
                        </p:tav>
                      </p:tavLst>
                    </p:anim>
                  </p:childTnLst>
                </p:cTn>
              </p:par>
            </p:tnLst>
          </p:tmpl>
        </p:tmplLst>
      </p:bldP>
      <p:bldP spid="134" grpId="0">
        <p:tmplLst>
          <p:tmpl>
            <p:tnLst>
              <p:par>
                <p:cTn presetID="2" presetClass="entr" presetSubtype="4" decel="100000" fill="hold" nodeType="withEffect">
                  <p:stCondLst>
                    <p:cond delay="200"/>
                  </p:stCondLst>
                  <p:childTnLst>
                    <p:set>
                      <p:cBhvr>
                        <p:cTn dur="1" fill="hold">
                          <p:stCondLst>
                            <p:cond delay="0"/>
                          </p:stCondLst>
                        </p:cTn>
                        <p:tgtEl>
                          <p:spTgt spid="134"/>
                        </p:tgtEl>
                        <p:attrNameLst>
                          <p:attrName>style.visibility</p:attrName>
                        </p:attrNameLst>
                      </p:cBhvr>
                      <p:to>
                        <p:strVal val="visible"/>
                      </p:to>
                    </p:set>
                    <p:anim calcmode="lin" valueType="num">
                      <p:cBhvr additive="base">
                        <p:cTn dur="750" fill="hold"/>
                        <p:tgtEl>
                          <p:spTgt spid="134"/>
                        </p:tgtEl>
                        <p:attrNameLst>
                          <p:attrName>ppt_x</p:attrName>
                        </p:attrNameLst>
                      </p:cBhvr>
                      <p:tavLst>
                        <p:tav tm="0">
                          <p:val>
                            <p:strVal val="#ppt_x"/>
                          </p:val>
                        </p:tav>
                        <p:tav tm="100000">
                          <p:val>
                            <p:strVal val="#ppt_x"/>
                          </p:val>
                        </p:tav>
                      </p:tavLst>
                    </p:anim>
                    <p:anim calcmode="lin" valueType="num">
                      <p:cBhvr additive="base">
                        <p:cTn dur="750" fill="hold"/>
                        <p:tgtEl>
                          <p:spTgt spid="134"/>
                        </p:tgtEl>
                        <p:attrNameLst>
                          <p:attrName>ppt_y</p:attrName>
                        </p:attrNameLst>
                      </p:cBhvr>
                      <p:tavLst>
                        <p:tav tm="0">
                          <p:val>
                            <p:strVal val="1+#ppt_h/2"/>
                          </p:val>
                        </p:tav>
                        <p:tav tm="100000">
                          <p:val>
                            <p:strVal val="#ppt_y"/>
                          </p:val>
                        </p:tav>
                      </p:tavLst>
                    </p:anim>
                  </p:childTnLst>
                </p:cTn>
              </p:par>
            </p:tnLst>
          </p:tmpl>
        </p:tmplLst>
      </p:bldP>
      <p:bldP spid="135" grpId="0">
        <p:tmplLst>
          <p:tmpl>
            <p:tnLst>
              <p:par>
                <p:cTn presetID="2" presetClass="entr" presetSubtype="4" decel="100000" fill="hold" nodeType="withEffect">
                  <p:stCondLst>
                    <p:cond delay="300"/>
                  </p:stCondLst>
                  <p:childTnLst>
                    <p:set>
                      <p:cBhvr>
                        <p:cTn dur="1" fill="hold">
                          <p:stCondLst>
                            <p:cond delay="0"/>
                          </p:stCondLst>
                        </p:cTn>
                        <p:tgtEl>
                          <p:spTgt spid="135"/>
                        </p:tgtEl>
                        <p:attrNameLst>
                          <p:attrName>style.visibility</p:attrName>
                        </p:attrNameLst>
                      </p:cBhvr>
                      <p:to>
                        <p:strVal val="visible"/>
                      </p:to>
                    </p:set>
                    <p:anim calcmode="lin" valueType="num">
                      <p:cBhvr additive="base">
                        <p:cTn dur="750" fill="hold"/>
                        <p:tgtEl>
                          <p:spTgt spid="135"/>
                        </p:tgtEl>
                        <p:attrNameLst>
                          <p:attrName>ppt_x</p:attrName>
                        </p:attrNameLst>
                      </p:cBhvr>
                      <p:tavLst>
                        <p:tav tm="0">
                          <p:val>
                            <p:strVal val="#ppt_x"/>
                          </p:val>
                        </p:tav>
                        <p:tav tm="100000">
                          <p:val>
                            <p:strVal val="#ppt_x"/>
                          </p:val>
                        </p:tav>
                      </p:tavLst>
                    </p:anim>
                    <p:anim calcmode="lin" valueType="num">
                      <p:cBhvr additive="base">
                        <p:cTn dur="750" fill="hold"/>
                        <p:tgtEl>
                          <p:spTgt spid="135"/>
                        </p:tgtEl>
                        <p:attrNameLst>
                          <p:attrName>ppt_y</p:attrName>
                        </p:attrNameLst>
                      </p:cBhvr>
                      <p:tavLst>
                        <p:tav tm="0">
                          <p:val>
                            <p:strVal val="1+#ppt_h/2"/>
                          </p:val>
                        </p:tav>
                        <p:tav tm="100000">
                          <p:val>
                            <p:strVal val="#ppt_y"/>
                          </p:val>
                        </p:tav>
                      </p:tavLst>
                    </p:anim>
                  </p:childTnLst>
                </p:cTn>
              </p:par>
            </p:tnLst>
          </p:tmpl>
        </p:tmplLst>
      </p:bldP>
      <p:bldP spid="136" grpId="0">
        <p:tmplLst>
          <p:tmpl>
            <p:tnLst>
              <p:par>
                <p:cTn presetID="2" presetClass="entr" presetSubtype="4" decel="100000" fill="hold" nodeType="withEffect">
                  <p:stCondLst>
                    <p:cond delay="300"/>
                  </p:stCondLst>
                  <p:childTnLst>
                    <p:set>
                      <p:cBhvr>
                        <p:cTn dur="1" fill="hold">
                          <p:stCondLst>
                            <p:cond delay="0"/>
                          </p:stCondLst>
                        </p:cTn>
                        <p:tgtEl>
                          <p:spTgt spid="136"/>
                        </p:tgtEl>
                        <p:attrNameLst>
                          <p:attrName>style.visibility</p:attrName>
                        </p:attrNameLst>
                      </p:cBhvr>
                      <p:to>
                        <p:strVal val="visible"/>
                      </p:to>
                    </p:set>
                    <p:anim calcmode="lin" valueType="num">
                      <p:cBhvr additive="base">
                        <p:cTn dur="750" fill="hold"/>
                        <p:tgtEl>
                          <p:spTgt spid="136"/>
                        </p:tgtEl>
                        <p:attrNameLst>
                          <p:attrName>ppt_x</p:attrName>
                        </p:attrNameLst>
                      </p:cBhvr>
                      <p:tavLst>
                        <p:tav tm="0">
                          <p:val>
                            <p:strVal val="#ppt_x"/>
                          </p:val>
                        </p:tav>
                        <p:tav tm="100000">
                          <p:val>
                            <p:strVal val="#ppt_x"/>
                          </p:val>
                        </p:tav>
                      </p:tavLst>
                    </p:anim>
                    <p:anim calcmode="lin" valueType="num">
                      <p:cBhvr additive="base">
                        <p:cTn dur="750" fill="hold"/>
                        <p:tgtEl>
                          <p:spTgt spid="136"/>
                        </p:tgtEl>
                        <p:attrNameLst>
                          <p:attrName>ppt_y</p:attrName>
                        </p:attrNameLst>
                      </p:cBhvr>
                      <p:tavLst>
                        <p:tav tm="0">
                          <p:val>
                            <p:strVal val="1+#ppt_h/2"/>
                          </p:val>
                        </p:tav>
                        <p:tav tm="100000">
                          <p:val>
                            <p:strVal val="#ppt_y"/>
                          </p:val>
                        </p:tav>
                      </p:tavLst>
                    </p:anim>
                  </p:childTnLst>
                </p:cTn>
              </p:par>
            </p:tnLst>
          </p:tmpl>
        </p:tmplLst>
      </p:bldP>
      <p:bldP spid="137" grpId="0">
        <p:tmplLst>
          <p:tmpl>
            <p:tnLst>
              <p:par>
                <p:cTn presetID="2" presetClass="entr" presetSubtype="4" decel="100000" fill="hold" nodeType="withEffect">
                  <p:stCondLst>
                    <p:cond delay="400"/>
                  </p:stCondLst>
                  <p:childTnLst>
                    <p:set>
                      <p:cBhvr>
                        <p:cTn dur="1" fill="hold">
                          <p:stCondLst>
                            <p:cond delay="0"/>
                          </p:stCondLst>
                        </p:cTn>
                        <p:tgtEl>
                          <p:spTgt spid="137"/>
                        </p:tgtEl>
                        <p:attrNameLst>
                          <p:attrName>style.visibility</p:attrName>
                        </p:attrNameLst>
                      </p:cBhvr>
                      <p:to>
                        <p:strVal val="visible"/>
                      </p:to>
                    </p:set>
                    <p:anim calcmode="lin" valueType="num">
                      <p:cBhvr additive="base">
                        <p:cTn dur="750" fill="hold"/>
                        <p:tgtEl>
                          <p:spTgt spid="137"/>
                        </p:tgtEl>
                        <p:attrNameLst>
                          <p:attrName>ppt_x</p:attrName>
                        </p:attrNameLst>
                      </p:cBhvr>
                      <p:tavLst>
                        <p:tav tm="0">
                          <p:val>
                            <p:strVal val="#ppt_x"/>
                          </p:val>
                        </p:tav>
                        <p:tav tm="100000">
                          <p:val>
                            <p:strVal val="#ppt_x"/>
                          </p:val>
                        </p:tav>
                      </p:tavLst>
                    </p:anim>
                    <p:anim calcmode="lin" valueType="num">
                      <p:cBhvr additive="base">
                        <p:cTn dur="750" fill="hold"/>
                        <p:tgtEl>
                          <p:spTgt spid="137"/>
                        </p:tgtEl>
                        <p:attrNameLst>
                          <p:attrName>ppt_y</p:attrName>
                        </p:attrNameLst>
                      </p:cBhvr>
                      <p:tavLst>
                        <p:tav tm="0">
                          <p:val>
                            <p:strVal val="1+#ppt_h/2"/>
                          </p:val>
                        </p:tav>
                        <p:tav tm="100000">
                          <p:val>
                            <p:strVal val="#ppt_y"/>
                          </p:val>
                        </p:tav>
                      </p:tavLst>
                    </p:anim>
                  </p:childTnLst>
                </p:cTn>
              </p:par>
            </p:tnLst>
          </p:tmpl>
        </p:tmplLst>
      </p:bldP>
      <p:bldP spid="138" grpId="0">
        <p:tmplLst>
          <p:tmpl>
            <p:tnLst>
              <p:par>
                <p:cTn presetID="2" presetClass="entr" presetSubtype="4" decel="100000" fill="hold" nodeType="withEffect">
                  <p:stCondLst>
                    <p:cond delay="400"/>
                  </p:stCondLst>
                  <p:childTnLst>
                    <p:set>
                      <p:cBhvr>
                        <p:cTn dur="1" fill="hold">
                          <p:stCondLst>
                            <p:cond delay="0"/>
                          </p:stCondLst>
                        </p:cTn>
                        <p:tgtEl>
                          <p:spTgt spid="138"/>
                        </p:tgtEl>
                        <p:attrNameLst>
                          <p:attrName>style.visibility</p:attrName>
                        </p:attrNameLst>
                      </p:cBhvr>
                      <p:to>
                        <p:strVal val="visible"/>
                      </p:to>
                    </p:set>
                    <p:anim calcmode="lin" valueType="num">
                      <p:cBhvr additive="base">
                        <p:cTn dur="750" fill="hold"/>
                        <p:tgtEl>
                          <p:spTgt spid="138"/>
                        </p:tgtEl>
                        <p:attrNameLst>
                          <p:attrName>ppt_x</p:attrName>
                        </p:attrNameLst>
                      </p:cBhvr>
                      <p:tavLst>
                        <p:tav tm="0">
                          <p:val>
                            <p:strVal val="#ppt_x"/>
                          </p:val>
                        </p:tav>
                        <p:tav tm="100000">
                          <p:val>
                            <p:strVal val="#ppt_x"/>
                          </p:val>
                        </p:tav>
                      </p:tavLst>
                    </p:anim>
                    <p:anim calcmode="lin" valueType="num">
                      <p:cBhvr additive="base">
                        <p:cTn dur="750" fill="hold"/>
                        <p:tgtEl>
                          <p:spTgt spid="138"/>
                        </p:tgtEl>
                        <p:attrNameLst>
                          <p:attrName>ppt_y</p:attrName>
                        </p:attrNameLst>
                      </p:cBhvr>
                      <p:tavLst>
                        <p:tav tm="0">
                          <p:val>
                            <p:strVal val="1+#ppt_h/2"/>
                          </p:val>
                        </p:tav>
                        <p:tav tm="100000">
                          <p:val>
                            <p:strVal val="#ppt_y"/>
                          </p:val>
                        </p:tav>
                      </p:tavLst>
                    </p:anim>
                  </p:childTnLst>
                </p:cTn>
              </p:par>
            </p:tnLst>
          </p:tmpl>
        </p:tmplLst>
      </p:bldP>
      <p:bldP spid="139" grpId="0">
        <p:tmplLst>
          <p:tmpl>
            <p:tnLst>
              <p:par>
                <p:cTn presetID="2" presetClass="entr" presetSubtype="4" decel="100000" fill="hold" nodeType="withEffect">
                  <p:stCondLst>
                    <p:cond delay="500"/>
                  </p:stCondLst>
                  <p:childTnLst>
                    <p:set>
                      <p:cBhvr>
                        <p:cTn dur="1" fill="hold">
                          <p:stCondLst>
                            <p:cond delay="0"/>
                          </p:stCondLst>
                        </p:cTn>
                        <p:tgtEl>
                          <p:spTgt spid="139"/>
                        </p:tgtEl>
                        <p:attrNameLst>
                          <p:attrName>style.visibility</p:attrName>
                        </p:attrNameLst>
                      </p:cBhvr>
                      <p:to>
                        <p:strVal val="visible"/>
                      </p:to>
                    </p:set>
                    <p:anim calcmode="lin" valueType="num">
                      <p:cBhvr additive="base">
                        <p:cTn dur="750" fill="hold"/>
                        <p:tgtEl>
                          <p:spTgt spid="139"/>
                        </p:tgtEl>
                        <p:attrNameLst>
                          <p:attrName>ppt_x</p:attrName>
                        </p:attrNameLst>
                      </p:cBhvr>
                      <p:tavLst>
                        <p:tav tm="0">
                          <p:val>
                            <p:strVal val="#ppt_x"/>
                          </p:val>
                        </p:tav>
                        <p:tav tm="100000">
                          <p:val>
                            <p:strVal val="#ppt_x"/>
                          </p:val>
                        </p:tav>
                      </p:tavLst>
                    </p:anim>
                    <p:anim calcmode="lin" valueType="num">
                      <p:cBhvr additive="base">
                        <p:cTn dur="750" fill="hold"/>
                        <p:tgtEl>
                          <p:spTgt spid="139"/>
                        </p:tgtEl>
                        <p:attrNameLst>
                          <p:attrName>ppt_y</p:attrName>
                        </p:attrNameLst>
                      </p:cBhvr>
                      <p:tavLst>
                        <p:tav tm="0">
                          <p:val>
                            <p:strVal val="1+#ppt_h/2"/>
                          </p:val>
                        </p:tav>
                        <p:tav tm="100000">
                          <p:val>
                            <p:strVal val="#ppt_y"/>
                          </p:val>
                        </p:tav>
                      </p:tavLst>
                    </p:anim>
                  </p:childTnLst>
                </p:cTn>
              </p:par>
            </p:tnLst>
          </p:tmpl>
        </p:tmplLst>
      </p:bldP>
      <p:bldP spid="140" grpId="0">
        <p:tmplLst>
          <p:tmpl>
            <p:tnLst>
              <p:par>
                <p:cTn presetID="2" presetClass="entr" presetSubtype="4" decel="100000" fill="hold" nodeType="withEffect">
                  <p:stCondLst>
                    <p:cond delay="500"/>
                  </p:stCondLst>
                  <p:childTnLst>
                    <p:set>
                      <p:cBhvr>
                        <p:cTn dur="1" fill="hold">
                          <p:stCondLst>
                            <p:cond delay="0"/>
                          </p:stCondLst>
                        </p:cTn>
                        <p:tgtEl>
                          <p:spTgt spid="140"/>
                        </p:tgtEl>
                        <p:attrNameLst>
                          <p:attrName>style.visibility</p:attrName>
                        </p:attrNameLst>
                      </p:cBhvr>
                      <p:to>
                        <p:strVal val="visible"/>
                      </p:to>
                    </p:set>
                    <p:anim calcmode="lin" valueType="num">
                      <p:cBhvr additive="base">
                        <p:cTn dur="750" fill="hold"/>
                        <p:tgtEl>
                          <p:spTgt spid="140"/>
                        </p:tgtEl>
                        <p:attrNameLst>
                          <p:attrName>ppt_x</p:attrName>
                        </p:attrNameLst>
                      </p:cBhvr>
                      <p:tavLst>
                        <p:tav tm="0">
                          <p:val>
                            <p:strVal val="#ppt_x"/>
                          </p:val>
                        </p:tav>
                        <p:tav tm="100000">
                          <p:val>
                            <p:strVal val="#ppt_x"/>
                          </p:val>
                        </p:tav>
                      </p:tavLst>
                    </p:anim>
                    <p:anim calcmode="lin" valueType="num">
                      <p:cBhvr additive="base">
                        <p:cTn dur="750" fill="hold"/>
                        <p:tgtEl>
                          <p:spTgt spid="140"/>
                        </p:tgtEl>
                        <p:attrNameLst>
                          <p:attrName>ppt_y</p:attrName>
                        </p:attrNameLst>
                      </p:cBhvr>
                      <p:tavLst>
                        <p:tav tm="0">
                          <p:val>
                            <p:strVal val="1+#ppt_h/2"/>
                          </p:val>
                        </p:tav>
                        <p:tav tm="100000">
                          <p:val>
                            <p:strVal val="#ppt_y"/>
                          </p:val>
                        </p:tav>
                      </p:tavLst>
                    </p:anim>
                  </p:childTnLst>
                </p:cTn>
              </p:par>
            </p:tnLst>
          </p:tmpl>
        </p:tmplLst>
      </p:bldP>
      <p:bldP spid="141" grpId="0">
        <p:tmplLst>
          <p:tmpl>
            <p:tnLst>
              <p:par>
                <p:cTn presetID="2" presetClass="entr" presetSubtype="4" decel="100000" fill="hold" nodeType="withEffect">
                  <p:stCondLst>
                    <p:cond delay="600"/>
                  </p:stCondLst>
                  <p:childTnLst>
                    <p:set>
                      <p:cBhvr>
                        <p:cTn dur="1" fill="hold">
                          <p:stCondLst>
                            <p:cond delay="0"/>
                          </p:stCondLst>
                        </p:cTn>
                        <p:tgtEl>
                          <p:spTgt spid="141"/>
                        </p:tgtEl>
                        <p:attrNameLst>
                          <p:attrName>style.visibility</p:attrName>
                        </p:attrNameLst>
                      </p:cBhvr>
                      <p:to>
                        <p:strVal val="visible"/>
                      </p:to>
                    </p:set>
                    <p:anim calcmode="lin" valueType="num">
                      <p:cBhvr additive="base">
                        <p:cTn dur="750" fill="hold"/>
                        <p:tgtEl>
                          <p:spTgt spid="141"/>
                        </p:tgtEl>
                        <p:attrNameLst>
                          <p:attrName>ppt_x</p:attrName>
                        </p:attrNameLst>
                      </p:cBhvr>
                      <p:tavLst>
                        <p:tav tm="0">
                          <p:val>
                            <p:strVal val="#ppt_x"/>
                          </p:val>
                        </p:tav>
                        <p:tav tm="100000">
                          <p:val>
                            <p:strVal val="#ppt_x"/>
                          </p:val>
                        </p:tav>
                      </p:tavLst>
                    </p:anim>
                    <p:anim calcmode="lin" valueType="num">
                      <p:cBhvr additive="base">
                        <p:cTn dur="750" fill="hold"/>
                        <p:tgtEl>
                          <p:spTgt spid="141"/>
                        </p:tgtEl>
                        <p:attrNameLst>
                          <p:attrName>ppt_y</p:attrName>
                        </p:attrNameLst>
                      </p:cBhvr>
                      <p:tavLst>
                        <p:tav tm="0">
                          <p:val>
                            <p:strVal val="1+#ppt_h/2"/>
                          </p:val>
                        </p:tav>
                        <p:tav tm="100000">
                          <p:val>
                            <p:strVal val="#ppt_y"/>
                          </p:val>
                        </p:tav>
                      </p:tavLst>
                    </p:anim>
                  </p:childTnLst>
                </p:cTn>
              </p:par>
            </p:tnLst>
          </p:tmpl>
        </p:tmplLst>
      </p:bldP>
      <p:bldP spid="142" grpId="0">
        <p:tmplLst>
          <p:tmpl>
            <p:tnLst>
              <p:par>
                <p:cTn presetID="2" presetClass="entr" presetSubtype="4" decel="100000" fill="hold" nodeType="withEffect">
                  <p:stCondLst>
                    <p:cond delay="600"/>
                  </p:stCondLst>
                  <p:childTnLst>
                    <p:set>
                      <p:cBhvr>
                        <p:cTn dur="1" fill="hold">
                          <p:stCondLst>
                            <p:cond delay="0"/>
                          </p:stCondLst>
                        </p:cTn>
                        <p:tgtEl>
                          <p:spTgt spid="142"/>
                        </p:tgtEl>
                        <p:attrNameLst>
                          <p:attrName>style.visibility</p:attrName>
                        </p:attrNameLst>
                      </p:cBhvr>
                      <p:to>
                        <p:strVal val="visible"/>
                      </p:to>
                    </p:set>
                    <p:anim calcmode="lin" valueType="num">
                      <p:cBhvr additive="base">
                        <p:cTn dur="750" fill="hold"/>
                        <p:tgtEl>
                          <p:spTgt spid="142"/>
                        </p:tgtEl>
                        <p:attrNameLst>
                          <p:attrName>ppt_x</p:attrName>
                        </p:attrNameLst>
                      </p:cBhvr>
                      <p:tavLst>
                        <p:tav tm="0">
                          <p:val>
                            <p:strVal val="#ppt_x"/>
                          </p:val>
                        </p:tav>
                        <p:tav tm="100000">
                          <p:val>
                            <p:strVal val="#ppt_x"/>
                          </p:val>
                        </p:tav>
                      </p:tavLst>
                    </p:anim>
                    <p:anim calcmode="lin" valueType="num">
                      <p:cBhvr additive="base">
                        <p:cTn dur="750" fill="hold"/>
                        <p:tgtEl>
                          <p:spTgt spid="142"/>
                        </p:tgtEl>
                        <p:attrNameLst>
                          <p:attrName>ppt_y</p:attrName>
                        </p:attrNameLst>
                      </p:cBhvr>
                      <p:tavLst>
                        <p:tav tm="0">
                          <p:val>
                            <p:strVal val="1+#ppt_h/2"/>
                          </p:val>
                        </p:tav>
                        <p:tav tm="100000">
                          <p:val>
                            <p:strVal val="#ppt_y"/>
                          </p:val>
                        </p:tav>
                      </p:tavLst>
                    </p:anim>
                  </p:childTnLst>
                </p:cTn>
              </p:par>
            </p:tnLst>
          </p:tmpl>
        </p:tmplLst>
      </p:bldP>
      <p:bldP spid="143" grpId="0">
        <p:tmplLst>
          <p:tmpl>
            <p:tnLst>
              <p:par>
                <p:cTn presetID="2" presetClass="entr" presetSubtype="4" decel="100000" fill="hold" nodeType="withEffect">
                  <p:stCondLst>
                    <p:cond delay="700"/>
                  </p:stCondLst>
                  <p:childTnLst>
                    <p:set>
                      <p:cBhvr>
                        <p:cTn dur="1" fill="hold">
                          <p:stCondLst>
                            <p:cond delay="0"/>
                          </p:stCondLst>
                        </p:cTn>
                        <p:tgtEl>
                          <p:spTgt spid="143"/>
                        </p:tgtEl>
                        <p:attrNameLst>
                          <p:attrName>style.visibility</p:attrName>
                        </p:attrNameLst>
                      </p:cBhvr>
                      <p:to>
                        <p:strVal val="visible"/>
                      </p:to>
                    </p:set>
                    <p:anim calcmode="lin" valueType="num">
                      <p:cBhvr additive="base">
                        <p:cTn dur="750" fill="hold"/>
                        <p:tgtEl>
                          <p:spTgt spid="143"/>
                        </p:tgtEl>
                        <p:attrNameLst>
                          <p:attrName>ppt_x</p:attrName>
                        </p:attrNameLst>
                      </p:cBhvr>
                      <p:tavLst>
                        <p:tav tm="0">
                          <p:val>
                            <p:strVal val="#ppt_x"/>
                          </p:val>
                        </p:tav>
                        <p:tav tm="100000">
                          <p:val>
                            <p:strVal val="#ppt_x"/>
                          </p:val>
                        </p:tav>
                      </p:tavLst>
                    </p:anim>
                    <p:anim calcmode="lin" valueType="num">
                      <p:cBhvr additive="base">
                        <p:cTn dur="750" fill="hold"/>
                        <p:tgtEl>
                          <p:spTgt spid="143"/>
                        </p:tgtEl>
                        <p:attrNameLst>
                          <p:attrName>ppt_y</p:attrName>
                        </p:attrNameLst>
                      </p:cBhvr>
                      <p:tavLst>
                        <p:tav tm="0">
                          <p:val>
                            <p:strVal val="1+#ppt_h/2"/>
                          </p:val>
                        </p:tav>
                        <p:tav tm="100000">
                          <p:val>
                            <p:strVal val="#ppt_y"/>
                          </p:val>
                        </p:tav>
                      </p:tavLst>
                    </p:anim>
                  </p:childTnLst>
                </p:cTn>
              </p:par>
            </p:tnLst>
          </p:tmpl>
        </p:tmplLst>
      </p:bldP>
      <p:bldP spid="144" grpId="0">
        <p:tmplLst>
          <p:tmpl>
            <p:tnLst>
              <p:par>
                <p:cTn presetID="2" presetClass="entr" presetSubtype="4" decel="100000" fill="hold" nodeType="withEffect">
                  <p:stCondLst>
                    <p:cond delay="700"/>
                  </p:stCondLst>
                  <p:childTnLst>
                    <p:set>
                      <p:cBhvr>
                        <p:cTn dur="1" fill="hold">
                          <p:stCondLst>
                            <p:cond delay="0"/>
                          </p:stCondLst>
                        </p:cTn>
                        <p:tgtEl>
                          <p:spTgt spid="144"/>
                        </p:tgtEl>
                        <p:attrNameLst>
                          <p:attrName>style.visibility</p:attrName>
                        </p:attrNameLst>
                      </p:cBhvr>
                      <p:to>
                        <p:strVal val="visible"/>
                      </p:to>
                    </p:set>
                    <p:anim calcmode="lin" valueType="num">
                      <p:cBhvr additive="base">
                        <p:cTn dur="750" fill="hold"/>
                        <p:tgtEl>
                          <p:spTgt spid="144"/>
                        </p:tgtEl>
                        <p:attrNameLst>
                          <p:attrName>ppt_x</p:attrName>
                        </p:attrNameLst>
                      </p:cBhvr>
                      <p:tavLst>
                        <p:tav tm="0">
                          <p:val>
                            <p:strVal val="#ppt_x"/>
                          </p:val>
                        </p:tav>
                        <p:tav tm="100000">
                          <p:val>
                            <p:strVal val="#ppt_x"/>
                          </p:val>
                        </p:tav>
                      </p:tavLst>
                    </p:anim>
                    <p:anim calcmode="lin" valueType="num">
                      <p:cBhvr additive="base">
                        <p:cTn dur="750" fill="hold"/>
                        <p:tgtEl>
                          <p:spTgt spid="144"/>
                        </p:tgtEl>
                        <p:attrNameLst>
                          <p:attrName>ppt_y</p:attrName>
                        </p:attrNameLst>
                      </p:cBhvr>
                      <p:tavLst>
                        <p:tav tm="0">
                          <p:val>
                            <p:strVal val="1+#ppt_h/2"/>
                          </p:val>
                        </p:tav>
                        <p:tav tm="100000">
                          <p:val>
                            <p:strVal val="#ppt_y"/>
                          </p:val>
                        </p:tav>
                      </p:tavLst>
                    </p:anim>
                  </p:childTnLst>
                </p:cTn>
              </p:par>
            </p:tnLst>
          </p:tmpl>
        </p:tmplLst>
      </p:bldP>
      <p:bldP spid="6" grpId="0">
        <p:tmplLst>
          <p:tmpl>
            <p:tnLst>
              <p:par>
                <p:cTn presetID="10"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Lst>
  </p:timing>
  <p:hf hdr="0" dt="0"/>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INDEX 16x">
    <p:spTree>
      <p:nvGrpSpPr>
        <p:cNvPr id="1" name=""/>
        <p:cNvGrpSpPr/>
        <p:nvPr/>
      </p:nvGrpSpPr>
      <p:grpSpPr>
        <a:xfrm>
          <a:off x="0" y="0"/>
          <a:ext cx="0" cy="0"/>
          <a:chOff x="0" y="0"/>
          <a:chExt cx="0" cy="0"/>
        </a:xfrm>
      </p:grpSpPr>
      <p:sp>
        <p:nvSpPr>
          <p:cNvPr id="5" name="INFO">
            <a:extLst>
              <a:ext uri="{FF2B5EF4-FFF2-40B4-BE49-F238E27FC236}">
                <a16:creationId xmlns:a16="http://schemas.microsoft.com/office/drawing/2014/main" id="{DA6621DD-BDCD-46CA-8A6F-90B3DC62D7E8}"/>
              </a:ext>
            </a:extLst>
          </p:cNvPr>
          <p:cNvSpPr txBox="1"/>
          <p:nvPr userDrawn="1"/>
        </p:nvSpPr>
        <p:spPr>
          <a:xfrm>
            <a:off x="0" y="-256190"/>
            <a:ext cx="12192000" cy="161583"/>
          </a:xfrm>
          <a:prstGeom prst="rect">
            <a:avLst/>
          </a:prstGeom>
          <a:noFill/>
        </p:spPr>
        <p:txBody>
          <a:bodyPr wrap="square" lIns="0" tIns="0" rIns="0" bIns="0" rtlCol="0">
            <a:spAutoFit/>
          </a:bodyPr>
          <a:lstStyle/>
          <a:p>
            <a:pPr algn="l"/>
            <a:r>
              <a:rPr lang="en-GB" sz="1050" b="1" dirty="0">
                <a:solidFill>
                  <a:schemeClr val="tx2"/>
                </a:solidFill>
                <a:latin typeface="+mj-lt"/>
                <a:cs typeface="Calibri" panose="020F0502020204030204" pitchFamily="34" charset="0"/>
              </a:rPr>
              <a:t>TEMPLATE: </a:t>
            </a:r>
            <a:r>
              <a:rPr lang="en-GB" sz="1050" b="0" dirty="0">
                <a:solidFill>
                  <a:schemeClr val="tx2"/>
                </a:solidFill>
                <a:latin typeface="+mj-lt"/>
                <a:cs typeface="Calibri" panose="020F0502020204030204" pitchFamily="34" charset="0"/>
              </a:rPr>
              <a:t>INDEX 16x</a:t>
            </a:r>
          </a:p>
        </p:txBody>
      </p:sp>
      <p:grpSp>
        <p:nvGrpSpPr>
          <p:cNvPr id="119" name="Logo">
            <a:extLst>
              <a:ext uri="{FF2B5EF4-FFF2-40B4-BE49-F238E27FC236}">
                <a16:creationId xmlns:a16="http://schemas.microsoft.com/office/drawing/2014/main" id="{F55B6681-20F3-45EF-8A70-CD797011193A}"/>
              </a:ext>
            </a:extLst>
          </p:cNvPr>
          <p:cNvGrpSpPr/>
          <p:nvPr userDrawn="1"/>
        </p:nvGrpSpPr>
        <p:grpSpPr>
          <a:xfrm>
            <a:off x="9260985" y="5913010"/>
            <a:ext cx="2351804" cy="411364"/>
            <a:chOff x="7784962" y="5938737"/>
            <a:chExt cx="3293353" cy="576053"/>
          </a:xfrm>
        </p:grpSpPr>
        <p:sp>
          <p:nvSpPr>
            <p:cNvPr id="120" name="TNO Beeldmerk">
              <a:extLst>
                <a:ext uri="{FF2B5EF4-FFF2-40B4-BE49-F238E27FC236}">
                  <a16:creationId xmlns:a16="http://schemas.microsoft.com/office/drawing/2014/main" id="{F740ECF4-756F-4BA8-BE54-D37D2D3E5704}"/>
                </a:ext>
              </a:extLst>
            </p:cNvPr>
            <p:cNvSpPr>
              <a:spLocks noEditPoints="1"/>
            </p:cNvSpPr>
            <p:nvPr/>
          </p:nvSpPr>
          <p:spPr bwMode="auto">
            <a:xfrm>
              <a:off x="7784962" y="5938737"/>
              <a:ext cx="1639343" cy="576053"/>
            </a:xfrm>
            <a:custGeom>
              <a:avLst/>
              <a:gdLst>
                <a:gd name="T0" fmla="*/ 272 w 330"/>
                <a:gd name="T1" fmla="*/ 75 h 116"/>
                <a:gd name="T2" fmla="*/ 254 w 330"/>
                <a:gd name="T3" fmla="*/ 58 h 116"/>
                <a:gd name="T4" fmla="*/ 272 w 330"/>
                <a:gd name="T5" fmla="*/ 41 h 116"/>
                <a:gd name="T6" fmla="*/ 289 w 330"/>
                <a:gd name="T7" fmla="*/ 58 h 116"/>
                <a:gd name="T8" fmla="*/ 272 w 330"/>
                <a:gd name="T9" fmla="*/ 75 h 116"/>
                <a:gd name="T10" fmla="*/ 272 w 330"/>
                <a:gd name="T11" fmla="*/ 0 h 116"/>
                <a:gd name="T12" fmla="*/ 215 w 330"/>
                <a:gd name="T13" fmla="*/ 48 h 116"/>
                <a:gd name="T14" fmla="*/ 215 w 330"/>
                <a:gd name="T15" fmla="*/ 15 h 116"/>
                <a:gd name="T16" fmla="*/ 202 w 330"/>
                <a:gd name="T17" fmla="*/ 2 h 116"/>
                <a:gd name="T18" fmla="*/ 173 w 330"/>
                <a:gd name="T19" fmla="*/ 2 h 116"/>
                <a:gd name="T20" fmla="*/ 173 w 330"/>
                <a:gd name="T21" fmla="*/ 46 h 116"/>
                <a:gd name="T22" fmla="*/ 149 w 330"/>
                <a:gd name="T23" fmla="*/ 12 h 116"/>
                <a:gd name="T24" fmla="*/ 129 w 330"/>
                <a:gd name="T25" fmla="*/ 2 h 116"/>
                <a:gd name="T26" fmla="*/ 0 w 330"/>
                <a:gd name="T27" fmla="*/ 2 h 116"/>
                <a:gd name="T28" fmla="*/ 0 w 330"/>
                <a:gd name="T29" fmla="*/ 32 h 116"/>
                <a:gd name="T30" fmla="*/ 13 w 330"/>
                <a:gd name="T31" fmla="*/ 44 h 116"/>
                <a:gd name="T32" fmla="*/ 32 w 330"/>
                <a:gd name="T33" fmla="*/ 44 h 116"/>
                <a:gd name="T34" fmla="*/ 32 w 330"/>
                <a:gd name="T35" fmla="*/ 102 h 116"/>
                <a:gd name="T36" fmla="*/ 44 w 330"/>
                <a:gd name="T37" fmla="*/ 114 h 116"/>
                <a:gd name="T38" fmla="*/ 76 w 330"/>
                <a:gd name="T39" fmla="*/ 114 h 116"/>
                <a:gd name="T40" fmla="*/ 76 w 330"/>
                <a:gd name="T41" fmla="*/ 44 h 116"/>
                <a:gd name="T42" fmla="*/ 102 w 330"/>
                <a:gd name="T43" fmla="*/ 44 h 116"/>
                <a:gd name="T44" fmla="*/ 102 w 330"/>
                <a:gd name="T45" fmla="*/ 102 h 116"/>
                <a:gd name="T46" fmla="*/ 114 w 330"/>
                <a:gd name="T47" fmla="*/ 114 h 116"/>
                <a:gd name="T48" fmla="*/ 143 w 330"/>
                <a:gd name="T49" fmla="*/ 114 h 116"/>
                <a:gd name="T50" fmla="*/ 143 w 330"/>
                <a:gd name="T51" fmla="*/ 71 h 116"/>
                <a:gd name="T52" fmla="*/ 168 w 330"/>
                <a:gd name="T53" fmla="*/ 104 h 116"/>
                <a:gd name="T54" fmla="*/ 188 w 330"/>
                <a:gd name="T55" fmla="*/ 114 h 116"/>
                <a:gd name="T56" fmla="*/ 215 w 330"/>
                <a:gd name="T57" fmla="*/ 114 h 116"/>
                <a:gd name="T58" fmla="*/ 215 w 330"/>
                <a:gd name="T59" fmla="*/ 69 h 116"/>
                <a:gd name="T60" fmla="*/ 272 w 330"/>
                <a:gd name="T61" fmla="*/ 116 h 116"/>
                <a:gd name="T62" fmla="*/ 330 w 330"/>
                <a:gd name="T63" fmla="*/ 58 h 116"/>
                <a:gd name="T64" fmla="*/ 272 w 330"/>
                <a:gd name="T65"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30" h="116">
                  <a:moveTo>
                    <a:pt x="272" y="75"/>
                  </a:moveTo>
                  <a:cubicBezTo>
                    <a:pt x="262" y="75"/>
                    <a:pt x="254" y="68"/>
                    <a:pt x="254" y="58"/>
                  </a:cubicBezTo>
                  <a:cubicBezTo>
                    <a:pt x="254" y="49"/>
                    <a:pt x="262" y="41"/>
                    <a:pt x="272" y="41"/>
                  </a:cubicBezTo>
                  <a:cubicBezTo>
                    <a:pt x="281" y="41"/>
                    <a:pt x="289" y="49"/>
                    <a:pt x="289" y="58"/>
                  </a:cubicBezTo>
                  <a:cubicBezTo>
                    <a:pt x="289" y="68"/>
                    <a:pt x="281" y="75"/>
                    <a:pt x="272" y="75"/>
                  </a:cubicBezTo>
                  <a:moveTo>
                    <a:pt x="272" y="0"/>
                  </a:moveTo>
                  <a:cubicBezTo>
                    <a:pt x="242" y="0"/>
                    <a:pt x="219" y="20"/>
                    <a:pt x="215" y="48"/>
                  </a:cubicBezTo>
                  <a:cubicBezTo>
                    <a:pt x="215" y="15"/>
                    <a:pt x="215" y="15"/>
                    <a:pt x="215" y="15"/>
                  </a:cubicBezTo>
                  <a:cubicBezTo>
                    <a:pt x="215" y="6"/>
                    <a:pt x="211" y="2"/>
                    <a:pt x="202" y="2"/>
                  </a:cubicBezTo>
                  <a:cubicBezTo>
                    <a:pt x="173" y="2"/>
                    <a:pt x="173" y="2"/>
                    <a:pt x="173" y="2"/>
                  </a:cubicBezTo>
                  <a:cubicBezTo>
                    <a:pt x="173" y="46"/>
                    <a:pt x="173" y="46"/>
                    <a:pt x="173" y="46"/>
                  </a:cubicBezTo>
                  <a:cubicBezTo>
                    <a:pt x="149" y="12"/>
                    <a:pt x="149" y="12"/>
                    <a:pt x="149" y="12"/>
                  </a:cubicBezTo>
                  <a:cubicBezTo>
                    <a:pt x="143" y="5"/>
                    <a:pt x="138" y="2"/>
                    <a:pt x="129" y="2"/>
                  </a:cubicBezTo>
                  <a:cubicBezTo>
                    <a:pt x="0" y="2"/>
                    <a:pt x="0" y="2"/>
                    <a:pt x="0" y="2"/>
                  </a:cubicBezTo>
                  <a:cubicBezTo>
                    <a:pt x="0" y="32"/>
                    <a:pt x="0" y="32"/>
                    <a:pt x="0" y="32"/>
                  </a:cubicBezTo>
                  <a:cubicBezTo>
                    <a:pt x="0" y="41"/>
                    <a:pt x="4" y="44"/>
                    <a:pt x="13" y="44"/>
                  </a:cubicBezTo>
                  <a:cubicBezTo>
                    <a:pt x="32" y="44"/>
                    <a:pt x="32" y="44"/>
                    <a:pt x="32" y="44"/>
                  </a:cubicBezTo>
                  <a:cubicBezTo>
                    <a:pt x="32" y="102"/>
                    <a:pt x="32" y="102"/>
                    <a:pt x="32" y="102"/>
                  </a:cubicBezTo>
                  <a:cubicBezTo>
                    <a:pt x="32" y="110"/>
                    <a:pt x="36" y="114"/>
                    <a:pt x="44" y="114"/>
                  </a:cubicBezTo>
                  <a:cubicBezTo>
                    <a:pt x="76" y="114"/>
                    <a:pt x="76" y="114"/>
                    <a:pt x="76" y="114"/>
                  </a:cubicBezTo>
                  <a:cubicBezTo>
                    <a:pt x="76" y="44"/>
                    <a:pt x="76" y="44"/>
                    <a:pt x="76" y="44"/>
                  </a:cubicBezTo>
                  <a:cubicBezTo>
                    <a:pt x="102" y="44"/>
                    <a:pt x="102" y="44"/>
                    <a:pt x="102" y="44"/>
                  </a:cubicBezTo>
                  <a:cubicBezTo>
                    <a:pt x="102" y="102"/>
                    <a:pt x="102" y="102"/>
                    <a:pt x="102" y="102"/>
                  </a:cubicBezTo>
                  <a:cubicBezTo>
                    <a:pt x="102" y="110"/>
                    <a:pt x="106" y="114"/>
                    <a:pt x="114" y="114"/>
                  </a:cubicBezTo>
                  <a:cubicBezTo>
                    <a:pt x="143" y="114"/>
                    <a:pt x="143" y="114"/>
                    <a:pt x="143" y="114"/>
                  </a:cubicBezTo>
                  <a:cubicBezTo>
                    <a:pt x="143" y="71"/>
                    <a:pt x="143" y="71"/>
                    <a:pt x="143" y="71"/>
                  </a:cubicBezTo>
                  <a:cubicBezTo>
                    <a:pt x="168" y="104"/>
                    <a:pt x="168" y="104"/>
                    <a:pt x="168" y="104"/>
                  </a:cubicBezTo>
                  <a:cubicBezTo>
                    <a:pt x="174" y="111"/>
                    <a:pt x="179" y="114"/>
                    <a:pt x="188" y="114"/>
                  </a:cubicBezTo>
                  <a:cubicBezTo>
                    <a:pt x="215" y="114"/>
                    <a:pt x="215" y="114"/>
                    <a:pt x="215" y="114"/>
                  </a:cubicBezTo>
                  <a:cubicBezTo>
                    <a:pt x="215" y="69"/>
                    <a:pt x="215" y="69"/>
                    <a:pt x="215" y="69"/>
                  </a:cubicBezTo>
                  <a:cubicBezTo>
                    <a:pt x="219" y="97"/>
                    <a:pt x="242" y="116"/>
                    <a:pt x="272" y="116"/>
                  </a:cubicBezTo>
                  <a:cubicBezTo>
                    <a:pt x="304" y="116"/>
                    <a:pt x="330" y="91"/>
                    <a:pt x="330" y="58"/>
                  </a:cubicBezTo>
                  <a:cubicBezTo>
                    <a:pt x="330" y="25"/>
                    <a:pt x="305" y="0"/>
                    <a:pt x="272"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121" name="for life">
              <a:extLst>
                <a:ext uri="{FF2B5EF4-FFF2-40B4-BE49-F238E27FC236}">
                  <a16:creationId xmlns:a16="http://schemas.microsoft.com/office/drawing/2014/main" id="{63B3B414-498A-42D3-9B02-2CFDFE109D49}"/>
                </a:ext>
              </a:extLst>
            </p:cNvPr>
            <p:cNvSpPr>
              <a:spLocks noEditPoints="1"/>
            </p:cNvSpPr>
            <p:nvPr/>
          </p:nvSpPr>
          <p:spPr bwMode="auto">
            <a:xfrm>
              <a:off x="9538374" y="6271169"/>
              <a:ext cx="953295" cy="243621"/>
            </a:xfrm>
            <a:custGeom>
              <a:avLst/>
              <a:gdLst>
                <a:gd name="T0" fmla="*/ 175 w 192"/>
                <a:gd name="T1" fmla="*/ 17 h 49"/>
                <a:gd name="T2" fmla="*/ 167 w 192"/>
                <a:gd name="T3" fmla="*/ 27 h 49"/>
                <a:gd name="T4" fmla="*/ 192 w 192"/>
                <a:gd name="T5" fmla="*/ 31 h 49"/>
                <a:gd name="T6" fmla="*/ 175 w 192"/>
                <a:gd name="T7" fmla="*/ 12 h 49"/>
                <a:gd name="T8" fmla="*/ 175 w 192"/>
                <a:gd name="T9" fmla="*/ 49 h 49"/>
                <a:gd name="T10" fmla="*/ 184 w 192"/>
                <a:gd name="T11" fmla="*/ 37 h 49"/>
                <a:gd name="T12" fmla="*/ 166 w 192"/>
                <a:gd name="T13" fmla="*/ 32 h 49"/>
                <a:gd name="T14" fmla="*/ 158 w 192"/>
                <a:gd name="T15" fmla="*/ 0 h 49"/>
                <a:gd name="T16" fmla="*/ 140 w 192"/>
                <a:gd name="T17" fmla="*/ 12 h 49"/>
                <a:gd name="T18" fmla="*/ 134 w 192"/>
                <a:gd name="T19" fmla="*/ 13 h 49"/>
                <a:gd name="T20" fmla="*/ 140 w 192"/>
                <a:gd name="T21" fmla="*/ 18 h 49"/>
                <a:gd name="T22" fmla="*/ 148 w 192"/>
                <a:gd name="T23" fmla="*/ 48 h 49"/>
                <a:gd name="T24" fmla="*/ 156 w 192"/>
                <a:gd name="T25" fmla="*/ 18 h 49"/>
                <a:gd name="T26" fmla="*/ 148 w 192"/>
                <a:gd name="T27" fmla="*/ 13 h 49"/>
                <a:gd name="T28" fmla="*/ 154 w 192"/>
                <a:gd name="T29" fmla="*/ 5 h 49"/>
                <a:gd name="T30" fmla="*/ 158 w 192"/>
                <a:gd name="T31" fmla="*/ 0 h 49"/>
                <a:gd name="T32" fmla="*/ 130 w 192"/>
                <a:gd name="T33" fmla="*/ 48 h 49"/>
                <a:gd name="T34" fmla="*/ 122 w 192"/>
                <a:gd name="T35" fmla="*/ 13 h 49"/>
                <a:gd name="T36" fmla="*/ 122 w 192"/>
                <a:gd name="T37" fmla="*/ 7 h 49"/>
                <a:gd name="T38" fmla="*/ 130 w 192"/>
                <a:gd name="T39" fmla="*/ 0 h 49"/>
                <a:gd name="T40" fmla="*/ 122 w 192"/>
                <a:gd name="T41" fmla="*/ 7 h 49"/>
                <a:gd name="T42" fmla="*/ 113 w 192"/>
                <a:gd name="T43" fmla="*/ 48 h 49"/>
                <a:gd name="T44" fmla="*/ 105 w 192"/>
                <a:gd name="T45" fmla="*/ 0 h 49"/>
                <a:gd name="T46" fmla="*/ 83 w 192"/>
                <a:gd name="T47" fmla="*/ 12 h 49"/>
                <a:gd name="T48" fmla="*/ 71 w 192"/>
                <a:gd name="T49" fmla="*/ 20 h 49"/>
                <a:gd name="T50" fmla="*/ 64 w 192"/>
                <a:gd name="T51" fmla="*/ 13 h 49"/>
                <a:gd name="T52" fmla="*/ 72 w 192"/>
                <a:gd name="T53" fmla="*/ 48 h 49"/>
                <a:gd name="T54" fmla="*/ 81 w 192"/>
                <a:gd name="T55" fmla="*/ 19 h 49"/>
                <a:gd name="T56" fmla="*/ 83 w 192"/>
                <a:gd name="T57" fmla="*/ 12 h 49"/>
                <a:gd name="T58" fmla="*/ 49 w 192"/>
                <a:gd name="T59" fmla="*/ 30 h 49"/>
                <a:gd name="T60" fmla="*/ 32 w 192"/>
                <a:gd name="T61" fmla="*/ 30 h 49"/>
                <a:gd name="T62" fmla="*/ 41 w 192"/>
                <a:gd name="T63" fmla="*/ 12 h 49"/>
                <a:gd name="T64" fmla="*/ 41 w 192"/>
                <a:gd name="T65" fmla="*/ 49 h 49"/>
                <a:gd name="T66" fmla="*/ 41 w 192"/>
                <a:gd name="T67" fmla="*/ 12 h 49"/>
                <a:gd name="T68" fmla="*/ 17 w 192"/>
                <a:gd name="T69" fmla="*/ 0 h 49"/>
                <a:gd name="T70" fmla="*/ 6 w 192"/>
                <a:gd name="T71" fmla="*/ 13 h 49"/>
                <a:gd name="T72" fmla="*/ 0 w 192"/>
                <a:gd name="T73" fmla="*/ 18 h 49"/>
                <a:gd name="T74" fmla="*/ 6 w 192"/>
                <a:gd name="T75" fmla="*/ 48 h 49"/>
                <a:gd name="T76" fmla="*/ 14 w 192"/>
                <a:gd name="T77" fmla="*/ 18 h 49"/>
                <a:gd name="T78" fmla="*/ 22 w 192"/>
                <a:gd name="T79" fmla="*/ 13 h 49"/>
                <a:gd name="T80" fmla="*/ 14 w 192"/>
                <a:gd name="T81" fmla="*/ 12 h 49"/>
                <a:gd name="T82" fmla="*/ 24 w 192"/>
                <a:gd name="T83" fmla="*/ 6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2" h="49">
                  <a:moveTo>
                    <a:pt x="167" y="27"/>
                  </a:moveTo>
                  <a:cubicBezTo>
                    <a:pt x="167" y="21"/>
                    <a:pt x="170" y="17"/>
                    <a:pt x="175" y="17"/>
                  </a:cubicBezTo>
                  <a:cubicBezTo>
                    <a:pt x="180" y="17"/>
                    <a:pt x="183" y="20"/>
                    <a:pt x="183" y="27"/>
                  </a:cubicBezTo>
                  <a:lnTo>
                    <a:pt x="167" y="27"/>
                  </a:lnTo>
                  <a:close/>
                  <a:moveTo>
                    <a:pt x="166" y="31"/>
                  </a:moveTo>
                  <a:cubicBezTo>
                    <a:pt x="192" y="31"/>
                    <a:pt x="192" y="31"/>
                    <a:pt x="192" y="31"/>
                  </a:cubicBezTo>
                  <a:cubicBezTo>
                    <a:pt x="192" y="30"/>
                    <a:pt x="192" y="30"/>
                    <a:pt x="192" y="30"/>
                  </a:cubicBezTo>
                  <a:cubicBezTo>
                    <a:pt x="192" y="19"/>
                    <a:pt x="185" y="12"/>
                    <a:pt x="175" y="12"/>
                  </a:cubicBezTo>
                  <a:cubicBezTo>
                    <a:pt x="165" y="12"/>
                    <a:pt x="158" y="19"/>
                    <a:pt x="158" y="30"/>
                  </a:cubicBezTo>
                  <a:cubicBezTo>
                    <a:pt x="158" y="42"/>
                    <a:pt x="165" y="49"/>
                    <a:pt x="175" y="49"/>
                  </a:cubicBezTo>
                  <a:cubicBezTo>
                    <a:pt x="183" y="49"/>
                    <a:pt x="189" y="45"/>
                    <a:pt x="191" y="38"/>
                  </a:cubicBezTo>
                  <a:cubicBezTo>
                    <a:pt x="184" y="37"/>
                    <a:pt x="184" y="37"/>
                    <a:pt x="184" y="37"/>
                  </a:cubicBezTo>
                  <a:cubicBezTo>
                    <a:pt x="182" y="41"/>
                    <a:pt x="179" y="43"/>
                    <a:pt x="175" y="43"/>
                  </a:cubicBezTo>
                  <a:cubicBezTo>
                    <a:pt x="170" y="43"/>
                    <a:pt x="166" y="39"/>
                    <a:pt x="166" y="32"/>
                  </a:cubicBezTo>
                  <a:lnTo>
                    <a:pt x="166" y="31"/>
                  </a:lnTo>
                  <a:close/>
                  <a:moveTo>
                    <a:pt x="158" y="0"/>
                  </a:moveTo>
                  <a:cubicBezTo>
                    <a:pt x="156" y="0"/>
                    <a:pt x="154" y="0"/>
                    <a:pt x="151" y="0"/>
                  </a:cubicBezTo>
                  <a:cubicBezTo>
                    <a:pt x="144" y="0"/>
                    <a:pt x="140" y="4"/>
                    <a:pt x="140" y="12"/>
                  </a:cubicBezTo>
                  <a:cubicBezTo>
                    <a:pt x="140" y="13"/>
                    <a:pt x="140" y="13"/>
                    <a:pt x="140" y="13"/>
                  </a:cubicBezTo>
                  <a:cubicBezTo>
                    <a:pt x="134" y="13"/>
                    <a:pt x="134" y="13"/>
                    <a:pt x="134" y="13"/>
                  </a:cubicBezTo>
                  <a:cubicBezTo>
                    <a:pt x="134" y="18"/>
                    <a:pt x="134" y="18"/>
                    <a:pt x="134" y="18"/>
                  </a:cubicBezTo>
                  <a:cubicBezTo>
                    <a:pt x="140" y="18"/>
                    <a:pt x="140" y="18"/>
                    <a:pt x="140" y="18"/>
                  </a:cubicBezTo>
                  <a:cubicBezTo>
                    <a:pt x="140" y="48"/>
                    <a:pt x="140" y="48"/>
                    <a:pt x="140" y="48"/>
                  </a:cubicBezTo>
                  <a:cubicBezTo>
                    <a:pt x="148" y="48"/>
                    <a:pt x="148" y="48"/>
                    <a:pt x="148" y="48"/>
                  </a:cubicBezTo>
                  <a:cubicBezTo>
                    <a:pt x="148" y="18"/>
                    <a:pt x="148" y="18"/>
                    <a:pt x="148" y="18"/>
                  </a:cubicBezTo>
                  <a:cubicBezTo>
                    <a:pt x="156" y="18"/>
                    <a:pt x="156" y="18"/>
                    <a:pt x="156" y="18"/>
                  </a:cubicBezTo>
                  <a:cubicBezTo>
                    <a:pt x="156" y="13"/>
                    <a:pt x="156" y="13"/>
                    <a:pt x="156" y="13"/>
                  </a:cubicBezTo>
                  <a:cubicBezTo>
                    <a:pt x="148" y="13"/>
                    <a:pt x="148" y="13"/>
                    <a:pt x="148" y="13"/>
                  </a:cubicBezTo>
                  <a:cubicBezTo>
                    <a:pt x="148" y="12"/>
                    <a:pt x="148" y="12"/>
                    <a:pt x="148" y="12"/>
                  </a:cubicBezTo>
                  <a:cubicBezTo>
                    <a:pt x="148" y="7"/>
                    <a:pt x="149" y="5"/>
                    <a:pt x="154" y="5"/>
                  </a:cubicBezTo>
                  <a:cubicBezTo>
                    <a:pt x="155" y="5"/>
                    <a:pt x="156" y="6"/>
                    <a:pt x="158" y="6"/>
                  </a:cubicBezTo>
                  <a:lnTo>
                    <a:pt x="158" y="0"/>
                  </a:lnTo>
                  <a:close/>
                  <a:moveTo>
                    <a:pt x="122" y="48"/>
                  </a:moveTo>
                  <a:cubicBezTo>
                    <a:pt x="130" y="48"/>
                    <a:pt x="130" y="48"/>
                    <a:pt x="130" y="48"/>
                  </a:cubicBezTo>
                  <a:cubicBezTo>
                    <a:pt x="130" y="13"/>
                    <a:pt x="130" y="13"/>
                    <a:pt x="130" y="13"/>
                  </a:cubicBezTo>
                  <a:cubicBezTo>
                    <a:pt x="122" y="13"/>
                    <a:pt x="122" y="13"/>
                    <a:pt x="122" y="13"/>
                  </a:cubicBezTo>
                  <a:lnTo>
                    <a:pt x="122" y="48"/>
                  </a:lnTo>
                  <a:close/>
                  <a:moveTo>
                    <a:pt x="122" y="7"/>
                  </a:moveTo>
                  <a:cubicBezTo>
                    <a:pt x="130" y="7"/>
                    <a:pt x="130" y="7"/>
                    <a:pt x="130" y="7"/>
                  </a:cubicBezTo>
                  <a:cubicBezTo>
                    <a:pt x="130" y="0"/>
                    <a:pt x="130" y="0"/>
                    <a:pt x="130" y="0"/>
                  </a:cubicBezTo>
                  <a:cubicBezTo>
                    <a:pt x="122" y="0"/>
                    <a:pt x="122" y="0"/>
                    <a:pt x="122" y="0"/>
                  </a:cubicBezTo>
                  <a:lnTo>
                    <a:pt x="122" y="7"/>
                  </a:lnTo>
                  <a:close/>
                  <a:moveTo>
                    <a:pt x="105" y="48"/>
                  </a:moveTo>
                  <a:cubicBezTo>
                    <a:pt x="113" y="48"/>
                    <a:pt x="113" y="48"/>
                    <a:pt x="113" y="48"/>
                  </a:cubicBezTo>
                  <a:cubicBezTo>
                    <a:pt x="113" y="0"/>
                    <a:pt x="113" y="0"/>
                    <a:pt x="113" y="0"/>
                  </a:cubicBezTo>
                  <a:cubicBezTo>
                    <a:pt x="105" y="0"/>
                    <a:pt x="105" y="0"/>
                    <a:pt x="105" y="0"/>
                  </a:cubicBezTo>
                  <a:lnTo>
                    <a:pt x="105" y="48"/>
                  </a:lnTo>
                  <a:close/>
                  <a:moveTo>
                    <a:pt x="83" y="12"/>
                  </a:moveTo>
                  <a:cubicBezTo>
                    <a:pt x="82" y="12"/>
                    <a:pt x="82" y="12"/>
                    <a:pt x="81" y="12"/>
                  </a:cubicBezTo>
                  <a:cubicBezTo>
                    <a:pt x="76" y="12"/>
                    <a:pt x="73" y="15"/>
                    <a:pt x="71" y="20"/>
                  </a:cubicBezTo>
                  <a:cubicBezTo>
                    <a:pt x="71" y="13"/>
                    <a:pt x="71" y="13"/>
                    <a:pt x="71" y="13"/>
                  </a:cubicBezTo>
                  <a:cubicBezTo>
                    <a:pt x="64" y="13"/>
                    <a:pt x="64" y="13"/>
                    <a:pt x="64" y="13"/>
                  </a:cubicBezTo>
                  <a:cubicBezTo>
                    <a:pt x="64" y="48"/>
                    <a:pt x="64" y="48"/>
                    <a:pt x="64" y="48"/>
                  </a:cubicBezTo>
                  <a:cubicBezTo>
                    <a:pt x="72" y="48"/>
                    <a:pt x="72" y="48"/>
                    <a:pt x="72" y="48"/>
                  </a:cubicBezTo>
                  <a:cubicBezTo>
                    <a:pt x="72" y="30"/>
                    <a:pt x="72" y="30"/>
                    <a:pt x="72" y="30"/>
                  </a:cubicBezTo>
                  <a:cubicBezTo>
                    <a:pt x="72" y="23"/>
                    <a:pt x="76" y="19"/>
                    <a:pt x="81" y="19"/>
                  </a:cubicBezTo>
                  <a:cubicBezTo>
                    <a:pt x="82" y="19"/>
                    <a:pt x="82" y="19"/>
                    <a:pt x="83" y="19"/>
                  </a:cubicBezTo>
                  <a:lnTo>
                    <a:pt x="83" y="12"/>
                  </a:lnTo>
                  <a:close/>
                  <a:moveTo>
                    <a:pt x="41" y="17"/>
                  </a:moveTo>
                  <a:cubicBezTo>
                    <a:pt x="46" y="17"/>
                    <a:pt x="49" y="22"/>
                    <a:pt x="49" y="30"/>
                  </a:cubicBezTo>
                  <a:cubicBezTo>
                    <a:pt x="49" y="38"/>
                    <a:pt x="46" y="43"/>
                    <a:pt x="41" y="43"/>
                  </a:cubicBezTo>
                  <a:cubicBezTo>
                    <a:pt x="36" y="43"/>
                    <a:pt x="32" y="39"/>
                    <a:pt x="32" y="30"/>
                  </a:cubicBezTo>
                  <a:cubicBezTo>
                    <a:pt x="32" y="22"/>
                    <a:pt x="36" y="17"/>
                    <a:pt x="41" y="17"/>
                  </a:cubicBezTo>
                  <a:moveTo>
                    <a:pt x="41" y="12"/>
                  </a:moveTo>
                  <a:cubicBezTo>
                    <a:pt x="31" y="12"/>
                    <a:pt x="24" y="19"/>
                    <a:pt x="24" y="30"/>
                  </a:cubicBezTo>
                  <a:cubicBezTo>
                    <a:pt x="24" y="42"/>
                    <a:pt x="31" y="49"/>
                    <a:pt x="41" y="49"/>
                  </a:cubicBezTo>
                  <a:cubicBezTo>
                    <a:pt x="51" y="49"/>
                    <a:pt x="58" y="42"/>
                    <a:pt x="58" y="30"/>
                  </a:cubicBezTo>
                  <a:cubicBezTo>
                    <a:pt x="58" y="19"/>
                    <a:pt x="51" y="12"/>
                    <a:pt x="41" y="12"/>
                  </a:cubicBezTo>
                  <a:moveTo>
                    <a:pt x="24" y="0"/>
                  </a:moveTo>
                  <a:cubicBezTo>
                    <a:pt x="22" y="0"/>
                    <a:pt x="20" y="0"/>
                    <a:pt x="17" y="0"/>
                  </a:cubicBezTo>
                  <a:cubicBezTo>
                    <a:pt x="10" y="0"/>
                    <a:pt x="6" y="4"/>
                    <a:pt x="6" y="12"/>
                  </a:cubicBezTo>
                  <a:cubicBezTo>
                    <a:pt x="6" y="13"/>
                    <a:pt x="6" y="13"/>
                    <a:pt x="6" y="13"/>
                  </a:cubicBezTo>
                  <a:cubicBezTo>
                    <a:pt x="0" y="13"/>
                    <a:pt x="0" y="13"/>
                    <a:pt x="0" y="13"/>
                  </a:cubicBezTo>
                  <a:cubicBezTo>
                    <a:pt x="0" y="18"/>
                    <a:pt x="0" y="18"/>
                    <a:pt x="0" y="18"/>
                  </a:cubicBezTo>
                  <a:cubicBezTo>
                    <a:pt x="6" y="18"/>
                    <a:pt x="6" y="18"/>
                    <a:pt x="6" y="18"/>
                  </a:cubicBezTo>
                  <a:cubicBezTo>
                    <a:pt x="6" y="48"/>
                    <a:pt x="6" y="48"/>
                    <a:pt x="6" y="48"/>
                  </a:cubicBezTo>
                  <a:cubicBezTo>
                    <a:pt x="14" y="48"/>
                    <a:pt x="14" y="48"/>
                    <a:pt x="14" y="48"/>
                  </a:cubicBezTo>
                  <a:cubicBezTo>
                    <a:pt x="14" y="18"/>
                    <a:pt x="14" y="18"/>
                    <a:pt x="14" y="18"/>
                  </a:cubicBezTo>
                  <a:cubicBezTo>
                    <a:pt x="22" y="18"/>
                    <a:pt x="22" y="18"/>
                    <a:pt x="22" y="18"/>
                  </a:cubicBezTo>
                  <a:cubicBezTo>
                    <a:pt x="22" y="13"/>
                    <a:pt x="22" y="13"/>
                    <a:pt x="22" y="13"/>
                  </a:cubicBezTo>
                  <a:cubicBezTo>
                    <a:pt x="14" y="13"/>
                    <a:pt x="14" y="13"/>
                    <a:pt x="14" y="13"/>
                  </a:cubicBezTo>
                  <a:cubicBezTo>
                    <a:pt x="14" y="12"/>
                    <a:pt x="14" y="12"/>
                    <a:pt x="14" y="12"/>
                  </a:cubicBezTo>
                  <a:cubicBezTo>
                    <a:pt x="14" y="7"/>
                    <a:pt x="15" y="5"/>
                    <a:pt x="20" y="5"/>
                  </a:cubicBezTo>
                  <a:cubicBezTo>
                    <a:pt x="21" y="5"/>
                    <a:pt x="22" y="6"/>
                    <a:pt x="24" y="6"/>
                  </a:cubicBezTo>
                  <a:lnTo>
                    <a:pt x="24" y="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122" name="Innovation">
              <a:extLst>
                <a:ext uri="{FF2B5EF4-FFF2-40B4-BE49-F238E27FC236}">
                  <a16:creationId xmlns:a16="http://schemas.microsoft.com/office/drawing/2014/main" id="{882223A0-A3F1-4B2E-BE44-FB28CDC4BD2E}"/>
                </a:ext>
              </a:extLst>
            </p:cNvPr>
            <p:cNvSpPr>
              <a:spLocks noEditPoints="1"/>
            </p:cNvSpPr>
            <p:nvPr/>
          </p:nvSpPr>
          <p:spPr bwMode="auto">
            <a:xfrm>
              <a:off x="9557930" y="5948514"/>
              <a:ext cx="1520385" cy="243621"/>
            </a:xfrm>
            <a:custGeom>
              <a:avLst/>
              <a:gdLst>
                <a:gd name="T0" fmla="*/ 276 w 306"/>
                <a:gd name="T1" fmla="*/ 48 h 49"/>
                <a:gd name="T2" fmla="*/ 284 w 306"/>
                <a:gd name="T3" fmla="*/ 27 h 49"/>
                <a:gd name="T4" fmla="*/ 298 w 306"/>
                <a:gd name="T5" fmla="*/ 25 h 49"/>
                <a:gd name="T6" fmla="*/ 306 w 306"/>
                <a:gd name="T7" fmla="*/ 48 h 49"/>
                <a:gd name="T8" fmla="*/ 294 w 306"/>
                <a:gd name="T9" fmla="*/ 11 h 49"/>
                <a:gd name="T10" fmla="*/ 283 w 306"/>
                <a:gd name="T11" fmla="*/ 12 h 49"/>
                <a:gd name="T12" fmla="*/ 254 w 306"/>
                <a:gd name="T13" fmla="*/ 17 h 49"/>
                <a:gd name="T14" fmla="*/ 254 w 306"/>
                <a:gd name="T15" fmla="*/ 43 h 49"/>
                <a:gd name="T16" fmla="*/ 254 w 306"/>
                <a:gd name="T17" fmla="*/ 17 h 49"/>
                <a:gd name="T18" fmla="*/ 237 w 306"/>
                <a:gd name="T19" fmla="*/ 30 h 49"/>
                <a:gd name="T20" fmla="*/ 271 w 306"/>
                <a:gd name="T21" fmla="*/ 30 h 49"/>
                <a:gd name="T22" fmla="*/ 223 w 306"/>
                <a:gd name="T23" fmla="*/ 48 h 49"/>
                <a:gd name="T24" fmla="*/ 231 w 306"/>
                <a:gd name="T25" fmla="*/ 12 h 49"/>
                <a:gd name="T26" fmla="*/ 223 w 306"/>
                <a:gd name="T27" fmla="*/ 48 h 49"/>
                <a:gd name="T28" fmla="*/ 231 w 306"/>
                <a:gd name="T29" fmla="*/ 7 h 49"/>
                <a:gd name="T30" fmla="*/ 223 w 306"/>
                <a:gd name="T31" fmla="*/ 0 h 49"/>
                <a:gd name="T32" fmla="*/ 208 w 306"/>
                <a:gd name="T33" fmla="*/ 3 h 49"/>
                <a:gd name="T34" fmla="*/ 200 w 306"/>
                <a:gd name="T35" fmla="*/ 12 h 49"/>
                <a:gd name="T36" fmla="*/ 194 w 306"/>
                <a:gd name="T37" fmla="*/ 18 h 49"/>
                <a:gd name="T38" fmla="*/ 200 w 306"/>
                <a:gd name="T39" fmla="*/ 35 h 49"/>
                <a:gd name="T40" fmla="*/ 217 w 306"/>
                <a:gd name="T41" fmla="*/ 48 h 49"/>
                <a:gd name="T42" fmla="*/ 213 w 306"/>
                <a:gd name="T43" fmla="*/ 42 h 49"/>
                <a:gd name="T44" fmla="*/ 208 w 306"/>
                <a:gd name="T45" fmla="*/ 18 h 49"/>
                <a:gd name="T46" fmla="*/ 216 w 306"/>
                <a:gd name="T47" fmla="*/ 12 h 49"/>
                <a:gd name="T48" fmla="*/ 208 w 306"/>
                <a:gd name="T49" fmla="*/ 3 h 49"/>
                <a:gd name="T50" fmla="*/ 182 w 306"/>
                <a:gd name="T51" fmla="*/ 33 h 49"/>
                <a:gd name="T52" fmla="*/ 167 w 306"/>
                <a:gd name="T53" fmla="*/ 38 h 49"/>
                <a:gd name="T54" fmla="*/ 182 w 306"/>
                <a:gd name="T55" fmla="*/ 30 h 49"/>
                <a:gd name="T56" fmla="*/ 167 w 306"/>
                <a:gd name="T57" fmla="*/ 22 h 49"/>
                <a:gd name="T58" fmla="*/ 182 w 306"/>
                <a:gd name="T59" fmla="*/ 23 h 49"/>
                <a:gd name="T60" fmla="*/ 182 w 306"/>
                <a:gd name="T61" fmla="*/ 25 h 49"/>
                <a:gd name="T62" fmla="*/ 171 w 306"/>
                <a:gd name="T63" fmla="*/ 48 h 49"/>
                <a:gd name="T64" fmla="*/ 183 w 306"/>
                <a:gd name="T65" fmla="*/ 48 h 49"/>
                <a:gd name="T66" fmla="*/ 190 w 306"/>
                <a:gd name="T67" fmla="*/ 41 h 49"/>
                <a:gd name="T68" fmla="*/ 176 w 306"/>
                <a:gd name="T69" fmla="*/ 11 h 49"/>
                <a:gd name="T70" fmla="*/ 135 w 306"/>
                <a:gd name="T71" fmla="*/ 48 h 49"/>
                <a:gd name="T72" fmla="*/ 155 w 306"/>
                <a:gd name="T73" fmla="*/ 12 h 49"/>
                <a:gd name="T74" fmla="*/ 140 w 306"/>
                <a:gd name="T75" fmla="*/ 39 h 49"/>
                <a:gd name="T76" fmla="*/ 123 w 306"/>
                <a:gd name="T77" fmla="*/ 12 h 49"/>
                <a:gd name="T78" fmla="*/ 105 w 306"/>
                <a:gd name="T79" fmla="*/ 17 h 49"/>
                <a:gd name="T80" fmla="*/ 105 w 306"/>
                <a:gd name="T81" fmla="*/ 43 h 49"/>
                <a:gd name="T82" fmla="*/ 105 w 306"/>
                <a:gd name="T83" fmla="*/ 17 h 49"/>
                <a:gd name="T84" fmla="*/ 88 w 306"/>
                <a:gd name="T85" fmla="*/ 30 h 49"/>
                <a:gd name="T86" fmla="*/ 122 w 306"/>
                <a:gd name="T87" fmla="*/ 30 h 49"/>
                <a:gd name="T88" fmla="*/ 53 w 306"/>
                <a:gd name="T89" fmla="*/ 12 h 49"/>
                <a:gd name="T90" fmla="*/ 61 w 306"/>
                <a:gd name="T91" fmla="*/ 48 h 49"/>
                <a:gd name="T92" fmla="*/ 69 w 306"/>
                <a:gd name="T93" fmla="*/ 17 h 49"/>
                <a:gd name="T94" fmla="*/ 75 w 306"/>
                <a:gd name="T95" fmla="*/ 48 h 49"/>
                <a:gd name="T96" fmla="*/ 83 w 306"/>
                <a:gd name="T97" fmla="*/ 25 h 49"/>
                <a:gd name="T98" fmla="*/ 61 w 306"/>
                <a:gd name="T99" fmla="*/ 18 h 49"/>
                <a:gd name="T100" fmla="*/ 53 w 306"/>
                <a:gd name="T101" fmla="*/ 12 h 49"/>
                <a:gd name="T102" fmla="*/ 16 w 306"/>
                <a:gd name="T103" fmla="*/ 48 h 49"/>
                <a:gd name="T104" fmla="*/ 24 w 306"/>
                <a:gd name="T105" fmla="*/ 27 h 49"/>
                <a:gd name="T106" fmla="*/ 38 w 306"/>
                <a:gd name="T107" fmla="*/ 25 h 49"/>
                <a:gd name="T108" fmla="*/ 46 w 306"/>
                <a:gd name="T109" fmla="*/ 48 h 49"/>
                <a:gd name="T110" fmla="*/ 34 w 306"/>
                <a:gd name="T111" fmla="*/ 11 h 49"/>
                <a:gd name="T112" fmla="*/ 23 w 306"/>
                <a:gd name="T113" fmla="*/ 12 h 49"/>
                <a:gd name="T114" fmla="*/ 0 w 306"/>
                <a:gd name="T115" fmla="*/ 48 h 49"/>
                <a:gd name="T116" fmla="*/ 8 w 306"/>
                <a:gd name="T117" fmla="*/ 12 h 49"/>
                <a:gd name="T118" fmla="*/ 0 w 306"/>
                <a:gd name="T119" fmla="*/ 48 h 49"/>
                <a:gd name="T120" fmla="*/ 8 w 306"/>
                <a:gd name="T121" fmla="*/ 7 h 49"/>
                <a:gd name="T122" fmla="*/ 0 w 306"/>
                <a:gd name="T123"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06" h="49">
                  <a:moveTo>
                    <a:pt x="276" y="12"/>
                  </a:moveTo>
                  <a:cubicBezTo>
                    <a:pt x="276" y="48"/>
                    <a:pt x="276" y="48"/>
                    <a:pt x="276" y="48"/>
                  </a:cubicBezTo>
                  <a:cubicBezTo>
                    <a:pt x="284" y="48"/>
                    <a:pt x="284" y="48"/>
                    <a:pt x="284" y="48"/>
                  </a:cubicBezTo>
                  <a:cubicBezTo>
                    <a:pt x="284" y="27"/>
                    <a:pt x="284" y="27"/>
                    <a:pt x="284" y="27"/>
                  </a:cubicBezTo>
                  <a:cubicBezTo>
                    <a:pt x="284" y="21"/>
                    <a:pt x="287" y="17"/>
                    <a:pt x="292" y="17"/>
                  </a:cubicBezTo>
                  <a:cubicBezTo>
                    <a:pt x="296" y="17"/>
                    <a:pt x="298" y="20"/>
                    <a:pt x="298" y="25"/>
                  </a:cubicBezTo>
                  <a:cubicBezTo>
                    <a:pt x="298" y="48"/>
                    <a:pt x="298" y="48"/>
                    <a:pt x="298" y="48"/>
                  </a:cubicBezTo>
                  <a:cubicBezTo>
                    <a:pt x="306" y="48"/>
                    <a:pt x="306" y="48"/>
                    <a:pt x="306" y="48"/>
                  </a:cubicBezTo>
                  <a:cubicBezTo>
                    <a:pt x="306" y="25"/>
                    <a:pt x="306" y="25"/>
                    <a:pt x="306" y="25"/>
                  </a:cubicBezTo>
                  <a:cubicBezTo>
                    <a:pt x="306" y="16"/>
                    <a:pt x="302" y="11"/>
                    <a:pt x="294" y="11"/>
                  </a:cubicBezTo>
                  <a:cubicBezTo>
                    <a:pt x="289" y="11"/>
                    <a:pt x="286" y="14"/>
                    <a:pt x="283" y="18"/>
                  </a:cubicBezTo>
                  <a:cubicBezTo>
                    <a:pt x="283" y="12"/>
                    <a:pt x="283" y="12"/>
                    <a:pt x="283" y="12"/>
                  </a:cubicBezTo>
                  <a:lnTo>
                    <a:pt x="276" y="12"/>
                  </a:lnTo>
                  <a:close/>
                  <a:moveTo>
                    <a:pt x="254" y="17"/>
                  </a:moveTo>
                  <a:cubicBezTo>
                    <a:pt x="259" y="17"/>
                    <a:pt x="262" y="22"/>
                    <a:pt x="262" y="30"/>
                  </a:cubicBezTo>
                  <a:cubicBezTo>
                    <a:pt x="262" y="38"/>
                    <a:pt x="259" y="43"/>
                    <a:pt x="254" y="43"/>
                  </a:cubicBezTo>
                  <a:cubicBezTo>
                    <a:pt x="249" y="43"/>
                    <a:pt x="246" y="38"/>
                    <a:pt x="246" y="30"/>
                  </a:cubicBezTo>
                  <a:cubicBezTo>
                    <a:pt x="246" y="22"/>
                    <a:pt x="249" y="17"/>
                    <a:pt x="254" y="17"/>
                  </a:cubicBezTo>
                  <a:moveTo>
                    <a:pt x="254" y="11"/>
                  </a:moveTo>
                  <a:cubicBezTo>
                    <a:pt x="244" y="11"/>
                    <a:pt x="237" y="19"/>
                    <a:pt x="237" y="30"/>
                  </a:cubicBezTo>
                  <a:cubicBezTo>
                    <a:pt x="237" y="41"/>
                    <a:pt x="244" y="49"/>
                    <a:pt x="254" y="49"/>
                  </a:cubicBezTo>
                  <a:cubicBezTo>
                    <a:pt x="264" y="49"/>
                    <a:pt x="271" y="41"/>
                    <a:pt x="271" y="30"/>
                  </a:cubicBezTo>
                  <a:cubicBezTo>
                    <a:pt x="271" y="19"/>
                    <a:pt x="264" y="11"/>
                    <a:pt x="254" y="11"/>
                  </a:cubicBezTo>
                  <a:moveTo>
                    <a:pt x="223" y="48"/>
                  </a:moveTo>
                  <a:cubicBezTo>
                    <a:pt x="231" y="48"/>
                    <a:pt x="231" y="48"/>
                    <a:pt x="231" y="48"/>
                  </a:cubicBezTo>
                  <a:cubicBezTo>
                    <a:pt x="231" y="12"/>
                    <a:pt x="231" y="12"/>
                    <a:pt x="231" y="12"/>
                  </a:cubicBezTo>
                  <a:cubicBezTo>
                    <a:pt x="223" y="12"/>
                    <a:pt x="223" y="12"/>
                    <a:pt x="223" y="12"/>
                  </a:cubicBezTo>
                  <a:lnTo>
                    <a:pt x="223" y="48"/>
                  </a:lnTo>
                  <a:close/>
                  <a:moveTo>
                    <a:pt x="223" y="7"/>
                  </a:moveTo>
                  <a:cubicBezTo>
                    <a:pt x="231" y="7"/>
                    <a:pt x="231" y="7"/>
                    <a:pt x="231" y="7"/>
                  </a:cubicBezTo>
                  <a:cubicBezTo>
                    <a:pt x="231" y="0"/>
                    <a:pt x="231" y="0"/>
                    <a:pt x="231" y="0"/>
                  </a:cubicBezTo>
                  <a:cubicBezTo>
                    <a:pt x="223" y="0"/>
                    <a:pt x="223" y="0"/>
                    <a:pt x="223" y="0"/>
                  </a:cubicBezTo>
                  <a:lnTo>
                    <a:pt x="223" y="7"/>
                  </a:lnTo>
                  <a:close/>
                  <a:moveTo>
                    <a:pt x="208" y="3"/>
                  </a:moveTo>
                  <a:cubicBezTo>
                    <a:pt x="200" y="3"/>
                    <a:pt x="200" y="3"/>
                    <a:pt x="200" y="3"/>
                  </a:cubicBezTo>
                  <a:cubicBezTo>
                    <a:pt x="200" y="12"/>
                    <a:pt x="200" y="12"/>
                    <a:pt x="200" y="12"/>
                  </a:cubicBezTo>
                  <a:cubicBezTo>
                    <a:pt x="194" y="12"/>
                    <a:pt x="194" y="12"/>
                    <a:pt x="194" y="12"/>
                  </a:cubicBezTo>
                  <a:cubicBezTo>
                    <a:pt x="194" y="18"/>
                    <a:pt x="194" y="18"/>
                    <a:pt x="194" y="18"/>
                  </a:cubicBezTo>
                  <a:cubicBezTo>
                    <a:pt x="200" y="18"/>
                    <a:pt x="200" y="18"/>
                    <a:pt x="200" y="18"/>
                  </a:cubicBezTo>
                  <a:cubicBezTo>
                    <a:pt x="200" y="35"/>
                    <a:pt x="200" y="35"/>
                    <a:pt x="200" y="35"/>
                  </a:cubicBezTo>
                  <a:cubicBezTo>
                    <a:pt x="200" y="45"/>
                    <a:pt x="203" y="49"/>
                    <a:pt x="211" y="49"/>
                  </a:cubicBezTo>
                  <a:cubicBezTo>
                    <a:pt x="213" y="49"/>
                    <a:pt x="215" y="48"/>
                    <a:pt x="217" y="48"/>
                  </a:cubicBezTo>
                  <a:cubicBezTo>
                    <a:pt x="217" y="42"/>
                    <a:pt x="217" y="42"/>
                    <a:pt x="217" y="42"/>
                  </a:cubicBezTo>
                  <a:cubicBezTo>
                    <a:pt x="215" y="42"/>
                    <a:pt x="214" y="42"/>
                    <a:pt x="213" y="42"/>
                  </a:cubicBezTo>
                  <a:cubicBezTo>
                    <a:pt x="208" y="42"/>
                    <a:pt x="208" y="40"/>
                    <a:pt x="208" y="35"/>
                  </a:cubicBezTo>
                  <a:cubicBezTo>
                    <a:pt x="208" y="18"/>
                    <a:pt x="208" y="18"/>
                    <a:pt x="208" y="18"/>
                  </a:cubicBezTo>
                  <a:cubicBezTo>
                    <a:pt x="216" y="18"/>
                    <a:pt x="216" y="18"/>
                    <a:pt x="216" y="18"/>
                  </a:cubicBezTo>
                  <a:cubicBezTo>
                    <a:pt x="216" y="12"/>
                    <a:pt x="216" y="12"/>
                    <a:pt x="216" y="12"/>
                  </a:cubicBezTo>
                  <a:cubicBezTo>
                    <a:pt x="208" y="12"/>
                    <a:pt x="208" y="12"/>
                    <a:pt x="208" y="12"/>
                  </a:cubicBezTo>
                  <a:lnTo>
                    <a:pt x="208" y="3"/>
                  </a:lnTo>
                  <a:close/>
                  <a:moveTo>
                    <a:pt x="182" y="30"/>
                  </a:moveTo>
                  <a:cubicBezTo>
                    <a:pt x="182" y="33"/>
                    <a:pt x="182" y="33"/>
                    <a:pt x="182" y="33"/>
                  </a:cubicBezTo>
                  <a:cubicBezTo>
                    <a:pt x="182" y="38"/>
                    <a:pt x="178" y="43"/>
                    <a:pt x="173" y="43"/>
                  </a:cubicBezTo>
                  <a:cubicBezTo>
                    <a:pt x="169" y="43"/>
                    <a:pt x="167" y="41"/>
                    <a:pt x="167" y="38"/>
                  </a:cubicBezTo>
                  <a:cubicBezTo>
                    <a:pt x="167" y="33"/>
                    <a:pt x="171" y="30"/>
                    <a:pt x="181" y="30"/>
                  </a:cubicBezTo>
                  <a:lnTo>
                    <a:pt x="182" y="30"/>
                  </a:lnTo>
                  <a:close/>
                  <a:moveTo>
                    <a:pt x="159" y="21"/>
                  </a:moveTo>
                  <a:cubicBezTo>
                    <a:pt x="167" y="22"/>
                    <a:pt x="167" y="22"/>
                    <a:pt x="167" y="22"/>
                  </a:cubicBezTo>
                  <a:cubicBezTo>
                    <a:pt x="168" y="19"/>
                    <a:pt x="170" y="17"/>
                    <a:pt x="175" y="17"/>
                  </a:cubicBezTo>
                  <a:cubicBezTo>
                    <a:pt x="180" y="17"/>
                    <a:pt x="182" y="19"/>
                    <a:pt x="182" y="23"/>
                  </a:cubicBezTo>
                  <a:cubicBezTo>
                    <a:pt x="182" y="25"/>
                    <a:pt x="182" y="25"/>
                    <a:pt x="182" y="25"/>
                  </a:cubicBezTo>
                  <a:cubicBezTo>
                    <a:pt x="182" y="25"/>
                    <a:pt x="182" y="25"/>
                    <a:pt x="182" y="25"/>
                  </a:cubicBezTo>
                  <a:cubicBezTo>
                    <a:pt x="166" y="25"/>
                    <a:pt x="158" y="29"/>
                    <a:pt x="158" y="38"/>
                  </a:cubicBezTo>
                  <a:cubicBezTo>
                    <a:pt x="158" y="44"/>
                    <a:pt x="163" y="48"/>
                    <a:pt x="171" y="48"/>
                  </a:cubicBezTo>
                  <a:cubicBezTo>
                    <a:pt x="176" y="48"/>
                    <a:pt x="180" y="46"/>
                    <a:pt x="182" y="41"/>
                  </a:cubicBezTo>
                  <a:cubicBezTo>
                    <a:pt x="183" y="44"/>
                    <a:pt x="183" y="46"/>
                    <a:pt x="183" y="48"/>
                  </a:cubicBezTo>
                  <a:cubicBezTo>
                    <a:pt x="191" y="48"/>
                    <a:pt x="191" y="48"/>
                    <a:pt x="191" y="48"/>
                  </a:cubicBezTo>
                  <a:cubicBezTo>
                    <a:pt x="190" y="46"/>
                    <a:pt x="190" y="43"/>
                    <a:pt x="190" y="41"/>
                  </a:cubicBezTo>
                  <a:cubicBezTo>
                    <a:pt x="190" y="25"/>
                    <a:pt x="190" y="25"/>
                    <a:pt x="190" y="25"/>
                  </a:cubicBezTo>
                  <a:cubicBezTo>
                    <a:pt x="190" y="16"/>
                    <a:pt x="186" y="11"/>
                    <a:pt x="176" y="11"/>
                  </a:cubicBezTo>
                  <a:cubicBezTo>
                    <a:pt x="167" y="11"/>
                    <a:pt x="161" y="15"/>
                    <a:pt x="159" y="21"/>
                  </a:cubicBezTo>
                  <a:moveTo>
                    <a:pt x="135" y="48"/>
                  </a:moveTo>
                  <a:cubicBezTo>
                    <a:pt x="143" y="48"/>
                    <a:pt x="143" y="48"/>
                    <a:pt x="143" y="48"/>
                  </a:cubicBezTo>
                  <a:cubicBezTo>
                    <a:pt x="155" y="12"/>
                    <a:pt x="155" y="12"/>
                    <a:pt x="155" y="12"/>
                  </a:cubicBezTo>
                  <a:cubicBezTo>
                    <a:pt x="149" y="12"/>
                    <a:pt x="149" y="12"/>
                    <a:pt x="149" y="12"/>
                  </a:cubicBezTo>
                  <a:cubicBezTo>
                    <a:pt x="140" y="39"/>
                    <a:pt x="140" y="39"/>
                    <a:pt x="140" y="39"/>
                  </a:cubicBezTo>
                  <a:cubicBezTo>
                    <a:pt x="131" y="12"/>
                    <a:pt x="131" y="12"/>
                    <a:pt x="131" y="12"/>
                  </a:cubicBezTo>
                  <a:cubicBezTo>
                    <a:pt x="123" y="12"/>
                    <a:pt x="123" y="12"/>
                    <a:pt x="123" y="12"/>
                  </a:cubicBezTo>
                  <a:lnTo>
                    <a:pt x="135" y="48"/>
                  </a:lnTo>
                  <a:close/>
                  <a:moveTo>
                    <a:pt x="105" y="17"/>
                  </a:moveTo>
                  <a:cubicBezTo>
                    <a:pt x="110" y="17"/>
                    <a:pt x="113" y="22"/>
                    <a:pt x="113" y="30"/>
                  </a:cubicBezTo>
                  <a:cubicBezTo>
                    <a:pt x="113" y="38"/>
                    <a:pt x="110" y="43"/>
                    <a:pt x="105" y="43"/>
                  </a:cubicBezTo>
                  <a:cubicBezTo>
                    <a:pt x="100" y="43"/>
                    <a:pt x="97" y="38"/>
                    <a:pt x="97" y="30"/>
                  </a:cubicBezTo>
                  <a:cubicBezTo>
                    <a:pt x="97" y="22"/>
                    <a:pt x="100" y="17"/>
                    <a:pt x="105" y="17"/>
                  </a:cubicBezTo>
                  <a:moveTo>
                    <a:pt x="105" y="11"/>
                  </a:moveTo>
                  <a:cubicBezTo>
                    <a:pt x="95" y="11"/>
                    <a:pt x="88" y="19"/>
                    <a:pt x="88" y="30"/>
                  </a:cubicBezTo>
                  <a:cubicBezTo>
                    <a:pt x="88" y="41"/>
                    <a:pt x="95" y="49"/>
                    <a:pt x="105" y="49"/>
                  </a:cubicBezTo>
                  <a:cubicBezTo>
                    <a:pt x="115" y="49"/>
                    <a:pt x="122" y="41"/>
                    <a:pt x="122" y="30"/>
                  </a:cubicBezTo>
                  <a:cubicBezTo>
                    <a:pt x="122" y="19"/>
                    <a:pt x="115" y="11"/>
                    <a:pt x="105" y="11"/>
                  </a:cubicBezTo>
                  <a:moveTo>
                    <a:pt x="53" y="12"/>
                  </a:moveTo>
                  <a:cubicBezTo>
                    <a:pt x="53" y="48"/>
                    <a:pt x="53" y="48"/>
                    <a:pt x="53" y="48"/>
                  </a:cubicBezTo>
                  <a:cubicBezTo>
                    <a:pt x="61" y="48"/>
                    <a:pt x="61" y="48"/>
                    <a:pt x="61" y="48"/>
                  </a:cubicBezTo>
                  <a:cubicBezTo>
                    <a:pt x="61" y="27"/>
                    <a:pt x="61" y="27"/>
                    <a:pt x="61" y="27"/>
                  </a:cubicBezTo>
                  <a:cubicBezTo>
                    <a:pt x="61" y="21"/>
                    <a:pt x="65" y="17"/>
                    <a:pt x="69" y="17"/>
                  </a:cubicBezTo>
                  <a:cubicBezTo>
                    <a:pt x="73" y="17"/>
                    <a:pt x="75" y="20"/>
                    <a:pt x="75" y="25"/>
                  </a:cubicBezTo>
                  <a:cubicBezTo>
                    <a:pt x="75" y="48"/>
                    <a:pt x="75" y="48"/>
                    <a:pt x="75" y="48"/>
                  </a:cubicBezTo>
                  <a:cubicBezTo>
                    <a:pt x="83" y="48"/>
                    <a:pt x="83" y="48"/>
                    <a:pt x="83" y="48"/>
                  </a:cubicBezTo>
                  <a:cubicBezTo>
                    <a:pt x="83" y="25"/>
                    <a:pt x="83" y="25"/>
                    <a:pt x="83" y="25"/>
                  </a:cubicBezTo>
                  <a:cubicBezTo>
                    <a:pt x="83" y="16"/>
                    <a:pt x="79" y="11"/>
                    <a:pt x="71" y="11"/>
                  </a:cubicBezTo>
                  <a:cubicBezTo>
                    <a:pt x="67" y="11"/>
                    <a:pt x="63" y="14"/>
                    <a:pt x="61" y="18"/>
                  </a:cubicBezTo>
                  <a:cubicBezTo>
                    <a:pt x="61" y="12"/>
                    <a:pt x="61" y="12"/>
                    <a:pt x="61" y="12"/>
                  </a:cubicBezTo>
                  <a:lnTo>
                    <a:pt x="53" y="12"/>
                  </a:lnTo>
                  <a:close/>
                  <a:moveTo>
                    <a:pt x="16" y="12"/>
                  </a:moveTo>
                  <a:cubicBezTo>
                    <a:pt x="16" y="48"/>
                    <a:pt x="16" y="48"/>
                    <a:pt x="16" y="48"/>
                  </a:cubicBezTo>
                  <a:cubicBezTo>
                    <a:pt x="24" y="48"/>
                    <a:pt x="24" y="48"/>
                    <a:pt x="24" y="48"/>
                  </a:cubicBezTo>
                  <a:cubicBezTo>
                    <a:pt x="24" y="27"/>
                    <a:pt x="24" y="27"/>
                    <a:pt x="24" y="27"/>
                  </a:cubicBezTo>
                  <a:cubicBezTo>
                    <a:pt x="24" y="21"/>
                    <a:pt x="27" y="17"/>
                    <a:pt x="32" y="17"/>
                  </a:cubicBezTo>
                  <a:cubicBezTo>
                    <a:pt x="36" y="17"/>
                    <a:pt x="38" y="20"/>
                    <a:pt x="38" y="25"/>
                  </a:cubicBezTo>
                  <a:cubicBezTo>
                    <a:pt x="38" y="48"/>
                    <a:pt x="38" y="48"/>
                    <a:pt x="38" y="48"/>
                  </a:cubicBezTo>
                  <a:cubicBezTo>
                    <a:pt x="46" y="48"/>
                    <a:pt x="46" y="48"/>
                    <a:pt x="46" y="48"/>
                  </a:cubicBezTo>
                  <a:cubicBezTo>
                    <a:pt x="46" y="25"/>
                    <a:pt x="46" y="25"/>
                    <a:pt x="46" y="25"/>
                  </a:cubicBezTo>
                  <a:cubicBezTo>
                    <a:pt x="46" y="16"/>
                    <a:pt x="42" y="11"/>
                    <a:pt x="34" y="11"/>
                  </a:cubicBezTo>
                  <a:cubicBezTo>
                    <a:pt x="30" y="11"/>
                    <a:pt x="26" y="14"/>
                    <a:pt x="23" y="18"/>
                  </a:cubicBezTo>
                  <a:cubicBezTo>
                    <a:pt x="23" y="12"/>
                    <a:pt x="23" y="12"/>
                    <a:pt x="23" y="12"/>
                  </a:cubicBezTo>
                  <a:lnTo>
                    <a:pt x="16" y="12"/>
                  </a:lnTo>
                  <a:close/>
                  <a:moveTo>
                    <a:pt x="0" y="48"/>
                  </a:moveTo>
                  <a:cubicBezTo>
                    <a:pt x="8" y="48"/>
                    <a:pt x="8" y="48"/>
                    <a:pt x="8" y="48"/>
                  </a:cubicBezTo>
                  <a:cubicBezTo>
                    <a:pt x="8" y="12"/>
                    <a:pt x="8" y="12"/>
                    <a:pt x="8" y="12"/>
                  </a:cubicBezTo>
                  <a:cubicBezTo>
                    <a:pt x="0" y="12"/>
                    <a:pt x="0" y="12"/>
                    <a:pt x="0" y="12"/>
                  </a:cubicBezTo>
                  <a:lnTo>
                    <a:pt x="0" y="48"/>
                  </a:lnTo>
                  <a:close/>
                  <a:moveTo>
                    <a:pt x="0" y="7"/>
                  </a:moveTo>
                  <a:cubicBezTo>
                    <a:pt x="8" y="7"/>
                    <a:pt x="8" y="7"/>
                    <a:pt x="8" y="7"/>
                  </a:cubicBezTo>
                  <a:cubicBezTo>
                    <a:pt x="8" y="0"/>
                    <a:pt x="8" y="0"/>
                    <a:pt x="8" y="0"/>
                  </a:cubicBezTo>
                  <a:cubicBezTo>
                    <a:pt x="0" y="0"/>
                    <a:pt x="0" y="0"/>
                    <a:pt x="0" y="0"/>
                  </a:cubicBezTo>
                  <a:lnTo>
                    <a:pt x="0" y="7"/>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grpSp>
      <p:sp>
        <p:nvSpPr>
          <p:cNvPr id="3" name="Tijdelijke aanduiding voor verticale tekst 2"/>
          <p:cNvSpPr>
            <a:spLocks noGrp="1"/>
          </p:cNvSpPr>
          <p:nvPr>
            <p:ph type="body" orient="vert" idx="1" hasCustomPrompt="1"/>
          </p:nvPr>
        </p:nvSpPr>
        <p:spPr>
          <a:xfrm>
            <a:off x="2063520" y="2769771"/>
            <a:ext cx="3089394"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130" name="Tijdelijke aanduiding voor verticale tekst 2">
            <a:extLst>
              <a:ext uri="{FF2B5EF4-FFF2-40B4-BE49-F238E27FC236}">
                <a16:creationId xmlns:a16="http://schemas.microsoft.com/office/drawing/2014/main" id="{09139BB3-0E95-42DB-B5FD-B804238C47E7}"/>
              </a:ext>
            </a:extLst>
          </p:cNvPr>
          <p:cNvSpPr>
            <a:spLocks noGrp="1"/>
          </p:cNvSpPr>
          <p:nvPr>
            <p:ph type="body" orient="vert" idx="11" hasCustomPrompt="1"/>
          </p:nvPr>
        </p:nvSpPr>
        <p:spPr>
          <a:xfrm>
            <a:off x="1477394" y="2769771"/>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01.</a:t>
            </a:r>
          </a:p>
        </p:txBody>
      </p:sp>
      <p:sp>
        <p:nvSpPr>
          <p:cNvPr id="131" name="Tijdelijke aanduiding voor verticale tekst 2">
            <a:extLst>
              <a:ext uri="{FF2B5EF4-FFF2-40B4-BE49-F238E27FC236}">
                <a16:creationId xmlns:a16="http://schemas.microsoft.com/office/drawing/2014/main" id="{0193F33A-B169-4E6C-A0E4-1C401F03326A}"/>
              </a:ext>
            </a:extLst>
          </p:cNvPr>
          <p:cNvSpPr>
            <a:spLocks noGrp="1"/>
          </p:cNvSpPr>
          <p:nvPr>
            <p:ph type="body" orient="vert" idx="12" hasCustomPrompt="1"/>
          </p:nvPr>
        </p:nvSpPr>
        <p:spPr>
          <a:xfrm>
            <a:off x="2063520" y="3210685"/>
            <a:ext cx="3089394"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132" name="Tijdelijke aanduiding voor verticale tekst 2">
            <a:extLst>
              <a:ext uri="{FF2B5EF4-FFF2-40B4-BE49-F238E27FC236}">
                <a16:creationId xmlns:a16="http://schemas.microsoft.com/office/drawing/2014/main" id="{CFDDF722-2134-44DD-9F42-55A2163355CF}"/>
              </a:ext>
            </a:extLst>
          </p:cNvPr>
          <p:cNvSpPr>
            <a:spLocks noGrp="1"/>
          </p:cNvSpPr>
          <p:nvPr>
            <p:ph type="body" orient="vert" idx="13" hasCustomPrompt="1"/>
          </p:nvPr>
        </p:nvSpPr>
        <p:spPr>
          <a:xfrm>
            <a:off x="1477394" y="3210685"/>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02.</a:t>
            </a:r>
          </a:p>
        </p:txBody>
      </p:sp>
      <p:sp>
        <p:nvSpPr>
          <p:cNvPr id="133" name="Tijdelijke aanduiding voor verticale tekst 2">
            <a:extLst>
              <a:ext uri="{FF2B5EF4-FFF2-40B4-BE49-F238E27FC236}">
                <a16:creationId xmlns:a16="http://schemas.microsoft.com/office/drawing/2014/main" id="{E2A18408-6710-416E-8413-E2AF616D91BC}"/>
              </a:ext>
            </a:extLst>
          </p:cNvPr>
          <p:cNvSpPr>
            <a:spLocks noGrp="1"/>
          </p:cNvSpPr>
          <p:nvPr>
            <p:ph type="body" orient="vert" idx="14" hasCustomPrompt="1"/>
          </p:nvPr>
        </p:nvSpPr>
        <p:spPr>
          <a:xfrm>
            <a:off x="2063520" y="3651599"/>
            <a:ext cx="3089394"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134" name="Tijdelijke aanduiding voor verticale tekst 2">
            <a:extLst>
              <a:ext uri="{FF2B5EF4-FFF2-40B4-BE49-F238E27FC236}">
                <a16:creationId xmlns:a16="http://schemas.microsoft.com/office/drawing/2014/main" id="{432466DB-08EE-4A9B-B739-16F0BD593113}"/>
              </a:ext>
            </a:extLst>
          </p:cNvPr>
          <p:cNvSpPr>
            <a:spLocks noGrp="1"/>
          </p:cNvSpPr>
          <p:nvPr>
            <p:ph type="body" orient="vert" idx="15" hasCustomPrompt="1"/>
          </p:nvPr>
        </p:nvSpPr>
        <p:spPr>
          <a:xfrm>
            <a:off x="1477394" y="3651599"/>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03.</a:t>
            </a:r>
          </a:p>
        </p:txBody>
      </p:sp>
      <p:sp>
        <p:nvSpPr>
          <p:cNvPr id="135" name="Tijdelijke aanduiding voor verticale tekst 2">
            <a:extLst>
              <a:ext uri="{FF2B5EF4-FFF2-40B4-BE49-F238E27FC236}">
                <a16:creationId xmlns:a16="http://schemas.microsoft.com/office/drawing/2014/main" id="{FB1B3F49-2D34-4B2A-8143-8FF9313EDD5E}"/>
              </a:ext>
            </a:extLst>
          </p:cNvPr>
          <p:cNvSpPr>
            <a:spLocks noGrp="1"/>
          </p:cNvSpPr>
          <p:nvPr>
            <p:ph type="body" orient="vert" idx="16" hasCustomPrompt="1"/>
          </p:nvPr>
        </p:nvSpPr>
        <p:spPr>
          <a:xfrm>
            <a:off x="2063520" y="4092513"/>
            <a:ext cx="3089394"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136" name="Tijdelijke aanduiding voor verticale tekst 2">
            <a:extLst>
              <a:ext uri="{FF2B5EF4-FFF2-40B4-BE49-F238E27FC236}">
                <a16:creationId xmlns:a16="http://schemas.microsoft.com/office/drawing/2014/main" id="{90076CCB-0A34-4B58-AD13-14B30D4E58E6}"/>
              </a:ext>
            </a:extLst>
          </p:cNvPr>
          <p:cNvSpPr>
            <a:spLocks noGrp="1"/>
          </p:cNvSpPr>
          <p:nvPr>
            <p:ph type="body" orient="vert" idx="17" hasCustomPrompt="1"/>
          </p:nvPr>
        </p:nvSpPr>
        <p:spPr>
          <a:xfrm>
            <a:off x="1477394" y="4092513"/>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04.</a:t>
            </a:r>
          </a:p>
        </p:txBody>
      </p:sp>
      <p:sp>
        <p:nvSpPr>
          <p:cNvPr id="137" name="Tijdelijke aanduiding voor verticale tekst 2">
            <a:extLst>
              <a:ext uri="{FF2B5EF4-FFF2-40B4-BE49-F238E27FC236}">
                <a16:creationId xmlns:a16="http://schemas.microsoft.com/office/drawing/2014/main" id="{6E4C1E79-BFB4-49E2-B8B4-704FE08A0221}"/>
              </a:ext>
            </a:extLst>
          </p:cNvPr>
          <p:cNvSpPr>
            <a:spLocks noGrp="1"/>
          </p:cNvSpPr>
          <p:nvPr>
            <p:ph type="body" orient="vert" idx="18" hasCustomPrompt="1"/>
          </p:nvPr>
        </p:nvSpPr>
        <p:spPr>
          <a:xfrm>
            <a:off x="2063520" y="4533427"/>
            <a:ext cx="3089394"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138" name="Tijdelijke aanduiding voor verticale tekst 2">
            <a:extLst>
              <a:ext uri="{FF2B5EF4-FFF2-40B4-BE49-F238E27FC236}">
                <a16:creationId xmlns:a16="http://schemas.microsoft.com/office/drawing/2014/main" id="{DC76EBBF-0030-4AA1-BF10-48A92A06B59F}"/>
              </a:ext>
            </a:extLst>
          </p:cNvPr>
          <p:cNvSpPr>
            <a:spLocks noGrp="1"/>
          </p:cNvSpPr>
          <p:nvPr>
            <p:ph type="body" orient="vert" idx="19" hasCustomPrompt="1"/>
          </p:nvPr>
        </p:nvSpPr>
        <p:spPr>
          <a:xfrm>
            <a:off x="1477394" y="4533427"/>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05.</a:t>
            </a:r>
          </a:p>
        </p:txBody>
      </p:sp>
      <p:sp>
        <p:nvSpPr>
          <p:cNvPr id="139" name="Tijdelijke aanduiding voor verticale tekst 2">
            <a:extLst>
              <a:ext uri="{FF2B5EF4-FFF2-40B4-BE49-F238E27FC236}">
                <a16:creationId xmlns:a16="http://schemas.microsoft.com/office/drawing/2014/main" id="{5017CD28-C2AF-4032-B589-1423BFA89F05}"/>
              </a:ext>
            </a:extLst>
          </p:cNvPr>
          <p:cNvSpPr>
            <a:spLocks noGrp="1"/>
          </p:cNvSpPr>
          <p:nvPr>
            <p:ph type="body" orient="vert" idx="20" hasCustomPrompt="1"/>
          </p:nvPr>
        </p:nvSpPr>
        <p:spPr>
          <a:xfrm>
            <a:off x="2063520" y="4974341"/>
            <a:ext cx="3089394"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140" name="Tijdelijke aanduiding voor verticale tekst 2">
            <a:extLst>
              <a:ext uri="{FF2B5EF4-FFF2-40B4-BE49-F238E27FC236}">
                <a16:creationId xmlns:a16="http://schemas.microsoft.com/office/drawing/2014/main" id="{FBA4AAE8-8D5F-4224-B74C-AFE8DAA7B73B}"/>
              </a:ext>
            </a:extLst>
          </p:cNvPr>
          <p:cNvSpPr>
            <a:spLocks noGrp="1"/>
          </p:cNvSpPr>
          <p:nvPr>
            <p:ph type="body" orient="vert" idx="21" hasCustomPrompt="1"/>
          </p:nvPr>
        </p:nvSpPr>
        <p:spPr>
          <a:xfrm>
            <a:off x="1477394" y="4974341"/>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06.</a:t>
            </a:r>
          </a:p>
        </p:txBody>
      </p:sp>
      <p:sp>
        <p:nvSpPr>
          <p:cNvPr id="141" name="Tijdelijke aanduiding voor verticale tekst 2">
            <a:extLst>
              <a:ext uri="{FF2B5EF4-FFF2-40B4-BE49-F238E27FC236}">
                <a16:creationId xmlns:a16="http://schemas.microsoft.com/office/drawing/2014/main" id="{6805760E-C026-4BB8-A85F-3C2FF927F6F4}"/>
              </a:ext>
            </a:extLst>
          </p:cNvPr>
          <p:cNvSpPr>
            <a:spLocks noGrp="1"/>
          </p:cNvSpPr>
          <p:nvPr>
            <p:ph type="body" orient="vert" idx="22" hasCustomPrompt="1"/>
          </p:nvPr>
        </p:nvSpPr>
        <p:spPr>
          <a:xfrm>
            <a:off x="2063520" y="5415255"/>
            <a:ext cx="3089394"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142" name="Tijdelijke aanduiding voor verticale tekst 2">
            <a:extLst>
              <a:ext uri="{FF2B5EF4-FFF2-40B4-BE49-F238E27FC236}">
                <a16:creationId xmlns:a16="http://schemas.microsoft.com/office/drawing/2014/main" id="{230160BE-302E-4C96-96A3-7B349A370C8E}"/>
              </a:ext>
            </a:extLst>
          </p:cNvPr>
          <p:cNvSpPr>
            <a:spLocks noGrp="1"/>
          </p:cNvSpPr>
          <p:nvPr>
            <p:ph type="body" orient="vert" idx="23" hasCustomPrompt="1"/>
          </p:nvPr>
        </p:nvSpPr>
        <p:spPr>
          <a:xfrm>
            <a:off x="1477394" y="5415255"/>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07.</a:t>
            </a:r>
          </a:p>
        </p:txBody>
      </p:sp>
      <p:sp>
        <p:nvSpPr>
          <p:cNvPr id="143" name="Tijdelijke aanduiding voor verticale tekst 2">
            <a:extLst>
              <a:ext uri="{FF2B5EF4-FFF2-40B4-BE49-F238E27FC236}">
                <a16:creationId xmlns:a16="http://schemas.microsoft.com/office/drawing/2014/main" id="{A7A2C18B-31F8-41AE-9CE0-F6E0827E24D3}"/>
              </a:ext>
            </a:extLst>
          </p:cNvPr>
          <p:cNvSpPr>
            <a:spLocks noGrp="1"/>
          </p:cNvSpPr>
          <p:nvPr>
            <p:ph type="body" orient="vert" idx="24" hasCustomPrompt="1"/>
          </p:nvPr>
        </p:nvSpPr>
        <p:spPr>
          <a:xfrm>
            <a:off x="2063520" y="5856170"/>
            <a:ext cx="3089394"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144" name="Tijdelijke aanduiding voor verticale tekst 2">
            <a:extLst>
              <a:ext uri="{FF2B5EF4-FFF2-40B4-BE49-F238E27FC236}">
                <a16:creationId xmlns:a16="http://schemas.microsoft.com/office/drawing/2014/main" id="{5863A4F4-EC3F-4D3A-BA06-224079A5A54A}"/>
              </a:ext>
            </a:extLst>
          </p:cNvPr>
          <p:cNvSpPr>
            <a:spLocks noGrp="1"/>
          </p:cNvSpPr>
          <p:nvPr>
            <p:ph type="body" orient="vert" idx="25" hasCustomPrompt="1"/>
          </p:nvPr>
        </p:nvSpPr>
        <p:spPr>
          <a:xfrm>
            <a:off x="1477394" y="5856170"/>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08.</a:t>
            </a:r>
          </a:p>
        </p:txBody>
      </p:sp>
      <p:grpSp>
        <p:nvGrpSpPr>
          <p:cNvPr id="12" name="Groep 11">
            <a:extLst>
              <a:ext uri="{FF2B5EF4-FFF2-40B4-BE49-F238E27FC236}">
                <a16:creationId xmlns:a16="http://schemas.microsoft.com/office/drawing/2014/main" id="{2FA1C155-D212-49FA-9B8E-41434C3D9D95}"/>
              </a:ext>
            </a:extLst>
          </p:cNvPr>
          <p:cNvGrpSpPr/>
          <p:nvPr userDrawn="1"/>
        </p:nvGrpSpPr>
        <p:grpSpPr>
          <a:xfrm>
            <a:off x="1372576" y="2407000"/>
            <a:ext cx="7648699" cy="4451000"/>
            <a:chOff x="1372576" y="2407000"/>
            <a:chExt cx="7648699" cy="4248000"/>
          </a:xfrm>
        </p:grpSpPr>
        <p:cxnSp>
          <p:nvCxnSpPr>
            <p:cNvPr id="149" name="LIJN">
              <a:extLst>
                <a:ext uri="{FF2B5EF4-FFF2-40B4-BE49-F238E27FC236}">
                  <a16:creationId xmlns:a16="http://schemas.microsoft.com/office/drawing/2014/main" id="{BA62C54E-227F-42ED-92C8-200BB48F8F76}"/>
                </a:ext>
              </a:extLst>
            </p:cNvPr>
            <p:cNvCxnSpPr>
              <a:cxnSpLocks/>
            </p:cNvCxnSpPr>
            <p:nvPr userDrawn="1"/>
          </p:nvCxnSpPr>
          <p:spPr>
            <a:xfrm>
              <a:off x="1372576" y="2407000"/>
              <a:ext cx="0" cy="4248000"/>
            </a:xfrm>
            <a:prstGeom prst="line">
              <a:avLst/>
            </a:prstGeom>
            <a:ln w="7200" cap="rnd">
              <a:solidFill>
                <a:schemeClr val="tx2"/>
              </a:solidFill>
              <a:round/>
            </a:ln>
          </p:spPr>
          <p:style>
            <a:lnRef idx="1">
              <a:schemeClr val="accent1"/>
            </a:lnRef>
            <a:fillRef idx="0">
              <a:schemeClr val="accent1"/>
            </a:fillRef>
            <a:effectRef idx="0">
              <a:schemeClr val="accent1"/>
            </a:effectRef>
            <a:fontRef idx="minor">
              <a:schemeClr val="tx1"/>
            </a:fontRef>
          </p:style>
        </p:cxnSp>
        <p:cxnSp>
          <p:nvCxnSpPr>
            <p:cNvPr id="150" name="LIJN">
              <a:extLst>
                <a:ext uri="{FF2B5EF4-FFF2-40B4-BE49-F238E27FC236}">
                  <a16:creationId xmlns:a16="http://schemas.microsoft.com/office/drawing/2014/main" id="{CC29460A-8B20-472D-9034-8BBE7A3BBD06}"/>
                </a:ext>
              </a:extLst>
            </p:cNvPr>
            <p:cNvCxnSpPr>
              <a:cxnSpLocks/>
            </p:cNvCxnSpPr>
            <p:nvPr userDrawn="1"/>
          </p:nvCxnSpPr>
          <p:spPr>
            <a:xfrm>
              <a:off x="9021275" y="2407000"/>
              <a:ext cx="0" cy="4248000"/>
            </a:xfrm>
            <a:prstGeom prst="line">
              <a:avLst/>
            </a:prstGeom>
            <a:ln w="7200" cap="rnd">
              <a:solidFill>
                <a:schemeClr val="tx2"/>
              </a:solidFill>
              <a:round/>
            </a:ln>
          </p:spPr>
          <p:style>
            <a:lnRef idx="1">
              <a:schemeClr val="accent1"/>
            </a:lnRef>
            <a:fillRef idx="0">
              <a:schemeClr val="accent1"/>
            </a:fillRef>
            <a:effectRef idx="0">
              <a:schemeClr val="accent1"/>
            </a:effectRef>
            <a:fontRef idx="minor">
              <a:schemeClr val="tx1"/>
            </a:fontRef>
          </p:style>
        </p:cxnSp>
      </p:grpSp>
      <p:grpSp>
        <p:nvGrpSpPr>
          <p:cNvPr id="159" name="HAAK LIJN">
            <a:extLst>
              <a:ext uri="{FF2B5EF4-FFF2-40B4-BE49-F238E27FC236}">
                <a16:creationId xmlns:a16="http://schemas.microsoft.com/office/drawing/2014/main" id="{7122AD50-F3F1-4256-ADF3-4B8573614B2B}"/>
              </a:ext>
            </a:extLst>
          </p:cNvPr>
          <p:cNvGrpSpPr/>
          <p:nvPr userDrawn="1"/>
        </p:nvGrpSpPr>
        <p:grpSpPr>
          <a:xfrm>
            <a:off x="540812" y="0"/>
            <a:ext cx="76800" cy="6858000"/>
            <a:chOff x="578912" y="0"/>
            <a:chExt cx="76800" cy="6858000"/>
          </a:xfrm>
        </p:grpSpPr>
        <p:cxnSp>
          <p:nvCxnSpPr>
            <p:cNvPr id="160" name="LIJN">
              <a:extLst>
                <a:ext uri="{FF2B5EF4-FFF2-40B4-BE49-F238E27FC236}">
                  <a16:creationId xmlns:a16="http://schemas.microsoft.com/office/drawing/2014/main" id="{203731BA-F1DE-4ED7-8E83-4A678442F8DA}"/>
                </a:ext>
              </a:extLst>
            </p:cNvPr>
            <p:cNvCxnSpPr>
              <a:cxnSpLocks/>
            </p:cNvCxnSpPr>
            <p:nvPr userDrawn="1"/>
          </p:nvCxnSpPr>
          <p:spPr>
            <a:xfrm>
              <a:off x="617312" y="900113"/>
              <a:ext cx="0" cy="5957887"/>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pic>
          <p:nvPicPr>
            <p:cNvPr id="161" name="Graphic 160">
              <a:extLst>
                <a:ext uri="{FF2B5EF4-FFF2-40B4-BE49-F238E27FC236}">
                  <a16:creationId xmlns:a16="http://schemas.microsoft.com/office/drawing/2014/main" id="{C1FE5A50-3822-49B5-AF54-D3AE438FD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8912" y="652464"/>
              <a:ext cx="76800" cy="201600"/>
            </a:xfrm>
            <a:prstGeom prst="rect">
              <a:avLst/>
            </a:prstGeom>
          </p:spPr>
        </p:pic>
        <p:cxnSp>
          <p:nvCxnSpPr>
            <p:cNvPr id="162" name="LIJN">
              <a:extLst>
                <a:ext uri="{FF2B5EF4-FFF2-40B4-BE49-F238E27FC236}">
                  <a16:creationId xmlns:a16="http://schemas.microsoft.com/office/drawing/2014/main" id="{445A95D7-522E-4045-BCEC-ADD5199B31FB}"/>
                </a:ext>
              </a:extLst>
            </p:cNvPr>
            <p:cNvCxnSpPr>
              <a:cxnSpLocks/>
            </p:cNvCxnSpPr>
            <p:nvPr userDrawn="1"/>
          </p:nvCxnSpPr>
          <p:spPr>
            <a:xfrm>
              <a:off x="617312" y="0"/>
              <a:ext cx="0" cy="595314"/>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grpSp>
      <p:sp>
        <p:nvSpPr>
          <p:cNvPr id="37" name="Tijdelijke aanduiding voor verticale tekst 2">
            <a:extLst>
              <a:ext uri="{FF2B5EF4-FFF2-40B4-BE49-F238E27FC236}">
                <a16:creationId xmlns:a16="http://schemas.microsoft.com/office/drawing/2014/main" id="{159BAF31-401A-4522-8239-DF2606BF8C84}"/>
              </a:ext>
            </a:extLst>
          </p:cNvPr>
          <p:cNvSpPr>
            <a:spLocks noGrp="1"/>
          </p:cNvSpPr>
          <p:nvPr>
            <p:ph type="body" orient="vert" idx="26" hasCustomPrompt="1"/>
          </p:nvPr>
        </p:nvSpPr>
        <p:spPr>
          <a:xfrm>
            <a:off x="5823817" y="2769771"/>
            <a:ext cx="3089394"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38" name="Tijdelijke aanduiding voor verticale tekst 2">
            <a:extLst>
              <a:ext uri="{FF2B5EF4-FFF2-40B4-BE49-F238E27FC236}">
                <a16:creationId xmlns:a16="http://schemas.microsoft.com/office/drawing/2014/main" id="{7699DD38-CBE1-49F3-B134-D210BF837DBC}"/>
              </a:ext>
            </a:extLst>
          </p:cNvPr>
          <p:cNvSpPr>
            <a:spLocks noGrp="1"/>
          </p:cNvSpPr>
          <p:nvPr>
            <p:ph type="body" orient="vert" idx="27" hasCustomPrompt="1"/>
          </p:nvPr>
        </p:nvSpPr>
        <p:spPr>
          <a:xfrm>
            <a:off x="5237691" y="2769771"/>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09.</a:t>
            </a:r>
          </a:p>
        </p:txBody>
      </p:sp>
      <p:sp>
        <p:nvSpPr>
          <p:cNvPr id="39" name="Tijdelijke aanduiding voor verticale tekst 2">
            <a:extLst>
              <a:ext uri="{FF2B5EF4-FFF2-40B4-BE49-F238E27FC236}">
                <a16:creationId xmlns:a16="http://schemas.microsoft.com/office/drawing/2014/main" id="{139E2BA3-2E7E-4A78-9EC4-D3DAD4BBE7B0}"/>
              </a:ext>
            </a:extLst>
          </p:cNvPr>
          <p:cNvSpPr>
            <a:spLocks noGrp="1"/>
          </p:cNvSpPr>
          <p:nvPr>
            <p:ph type="body" orient="vert" idx="28" hasCustomPrompt="1"/>
          </p:nvPr>
        </p:nvSpPr>
        <p:spPr>
          <a:xfrm>
            <a:off x="5823817" y="3210685"/>
            <a:ext cx="3089394"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40" name="Tijdelijke aanduiding voor verticale tekst 2">
            <a:extLst>
              <a:ext uri="{FF2B5EF4-FFF2-40B4-BE49-F238E27FC236}">
                <a16:creationId xmlns:a16="http://schemas.microsoft.com/office/drawing/2014/main" id="{38FB84D3-2688-4F98-9FA5-C5F2C41CB727}"/>
              </a:ext>
            </a:extLst>
          </p:cNvPr>
          <p:cNvSpPr>
            <a:spLocks noGrp="1"/>
          </p:cNvSpPr>
          <p:nvPr>
            <p:ph type="body" orient="vert" idx="29" hasCustomPrompt="1"/>
          </p:nvPr>
        </p:nvSpPr>
        <p:spPr>
          <a:xfrm>
            <a:off x="5237691" y="3210685"/>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10.</a:t>
            </a:r>
          </a:p>
        </p:txBody>
      </p:sp>
      <p:sp>
        <p:nvSpPr>
          <p:cNvPr id="41" name="Tijdelijke aanduiding voor verticale tekst 2">
            <a:extLst>
              <a:ext uri="{FF2B5EF4-FFF2-40B4-BE49-F238E27FC236}">
                <a16:creationId xmlns:a16="http://schemas.microsoft.com/office/drawing/2014/main" id="{00A315A9-D390-4556-A3F2-7E26F96CB535}"/>
              </a:ext>
            </a:extLst>
          </p:cNvPr>
          <p:cNvSpPr>
            <a:spLocks noGrp="1"/>
          </p:cNvSpPr>
          <p:nvPr>
            <p:ph type="body" orient="vert" idx="30" hasCustomPrompt="1"/>
          </p:nvPr>
        </p:nvSpPr>
        <p:spPr>
          <a:xfrm>
            <a:off x="5823817" y="3651599"/>
            <a:ext cx="3089394"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42" name="Tijdelijke aanduiding voor verticale tekst 2">
            <a:extLst>
              <a:ext uri="{FF2B5EF4-FFF2-40B4-BE49-F238E27FC236}">
                <a16:creationId xmlns:a16="http://schemas.microsoft.com/office/drawing/2014/main" id="{549A183C-5680-4674-966F-9F9037BAB937}"/>
              </a:ext>
            </a:extLst>
          </p:cNvPr>
          <p:cNvSpPr>
            <a:spLocks noGrp="1"/>
          </p:cNvSpPr>
          <p:nvPr>
            <p:ph type="body" orient="vert" idx="31" hasCustomPrompt="1"/>
          </p:nvPr>
        </p:nvSpPr>
        <p:spPr>
          <a:xfrm>
            <a:off x="5237691" y="3651599"/>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11.</a:t>
            </a:r>
          </a:p>
        </p:txBody>
      </p:sp>
      <p:sp>
        <p:nvSpPr>
          <p:cNvPr id="43" name="Tijdelijke aanduiding voor verticale tekst 2">
            <a:extLst>
              <a:ext uri="{FF2B5EF4-FFF2-40B4-BE49-F238E27FC236}">
                <a16:creationId xmlns:a16="http://schemas.microsoft.com/office/drawing/2014/main" id="{CFC607E6-BA85-4065-910B-042AA1A77F40}"/>
              </a:ext>
            </a:extLst>
          </p:cNvPr>
          <p:cNvSpPr>
            <a:spLocks noGrp="1"/>
          </p:cNvSpPr>
          <p:nvPr>
            <p:ph type="body" orient="vert" idx="32" hasCustomPrompt="1"/>
          </p:nvPr>
        </p:nvSpPr>
        <p:spPr>
          <a:xfrm>
            <a:off x="5823817" y="4092513"/>
            <a:ext cx="3089394"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44" name="Tijdelijke aanduiding voor verticale tekst 2">
            <a:extLst>
              <a:ext uri="{FF2B5EF4-FFF2-40B4-BE49-F238E27FC236}">
                <a16:creationId xmlns:a16="http://schemas.microsoft.com/office/drawing/2014/main" id="{943BB5C3-FAA3-48A0-941A-CC3CDDD055B8}"/>
              </a:ext>
            </a:extLst>
          </p:cNvPr>
          <p:cNvSpPr>
            <a:spLocks noGrp="1"/>
          </p:cNvSpPr>
          <p:nvPr>
            <p:ph type="body" orient="vert" idx="33" hasCustomPrompt="1"/>
          </p:nvPr>
        </p:nvSpPr>
        <p:spPr>
          <a:xfrm>
            <a:off x="5237691" y="4092513"/>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12.</a:t>
            </a:r>
          </a:p>
        </p:txBody>
      </p:sp>
      <p:sp>
        <p:nvSpPr>
          <p:cNvPr id="45" name="Tijdelijke aanduiding voor verticale tekst 2">
            <a:extLst>
              <a:ext uri="{FF2B5EF4-FFF2-40B4-BE49-F238E27FC236}">
                <a16:creationId xmlns:a16="http://schemas.microsoft.com/office/drawing/2014/main" id="{EF601F0D-CE41-43DA-B00B-A7D60F7DA54D}"/>
              </a:ext>
            </a:extLst>
          </p:cNvPr>
          <p:cNvSpPr>
            <a:spLocks noGrp="1"/>
          </p:cNvSpPr>
          <p:nvPr>
            <p:ph type="body" orient="vert" idx="34" hasCustomPrompt="1"/>
          </p:nvPr>
        </p:nvSpPr>
        <p:spPr>
          <a:xfrm>
            <a:off x="5823817" y="4533427"/>
            <a:ext cx="3089394"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46" name="Tijdelijke aanduiding voor verticale tekst 2">
            <a:extLst>
              <a:ext uri="{FF2B5EF4-FFF2-40B4-BE49-F238E27FC236}">
                <a16:creationId xmlns:a16="http://schemas.microsoft.com/office/drawing/2014/main" id="{E1D3C620-65F9-41B7-AA68-735B7415C21E}"/>
              </a:ext>
            </a:extLst>
          </p:cNvPr>
          <p:cNvSpPr>
            <a:spLocks noGrp="1"/>
          </p:cNvSpPr>
          <p:nvPr>
            <p:ph type="body" orient="vert" idx="35" hasCustomPrompt="1"/>
          </p:nvPr>
        </p:nvSpPr>
        <p:spPr>
          <a:xfrm>
            <a:off x="5237691" y="4533427"/>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13.</a:t>
            </a:r>
          </a:p>
        </p:txBody>
      </p:sp>
      <p:sp>
        <p:nvSpPr>
          <p:cNvPr id="47" name="Tijdelijke aanduiding voor verticale tekst 2">
            <a:extLst>
              <a:ext uri="{FF2B5EF4-FFF2-40B4-BE49-F238E27FC236}">
                <a16:creationId xmlns:a16="http://schemas.microsoft.com/office/drawing/2014/main" id="{3C04333A-416D-4964-954C-3521DDB3317E}"/>
              </a:ext>
            </a:extLst>
          </p:cNvPr>
          <p:cNvSpPr>
            <a:spLocks noGrp="1"/>
          </p:cNvSpPr>
          <p:nvPr>
            <p:ph type="body" orient="vert" idx="36" hasCustomPrompt="1"/>
          </p:nvPr>
        </p:nvSpPr>
        <p:spPr>
          <a:xfrm>
            <a:off x="5823817" y="4974341"/>
            <a:ext cx="3089394"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48" name="Tijdelijke aanduiding voor verticale tekst 2">
            <a:extLst>
              <a:ext uri="{FF2B5EF4-FFF2-40B4-BE49-F238E27FC236}">
                <a16:creationId xmlns:a16="http://schemas.microsoft.com/office/drawing/2014/main" id="{4FC49E30-4FA8-4F0A-944A-6C1A822C18A5}"/>
              </a:ext>
            </a:extLst>
          </p:cNvPr>
          <p:cNvSpPr>
            <a:spLocks noGrp="1"/>
          </p:cNvSpPr>
          <p:nvPr>
            <p:ph type="body" orient="vert" idx="37" hasCustomPrompt="1"/>
          </p:nvPr>
        </p:nvSpPr>
        <p:spPr>
          <a:xfrm>
            <a:off x="5237691" y="4974341"/>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14.</a:t>
            </a:r>
          </a:p>
        </p:txBody>
      </p:sp>
      <p:sp>
        <p:nvSpPr>
          <p:cNvPr id="49" name="Tijdelijke aanduiding voor verticale tekst 2">
            <a:extLst>
              <a:ext uri="{FF2B5EF4-FFF2-40B4-BE49-F238E27FC236}">
                <a16:creationId xmlns:a16="http://schemas.microsoft.com/office/drawing/2014/main" id="{8E23D2B4-97F7-4CE2-BC69-CEC7CBDC49ED}"/>
              </a:ext>
            </a:extLst>
          </p:cNvPr>
          <p:cNvSpPr>
            <a:spLocks noGrp="1"/>
          </p:cNvSpPr>
          <p:nvPr>
            <p:ph type="body" orient="vert" idx="38" hasCustomPrompt="1"/>
          </p:nvPr>
        </p:nvSpPr>
        <p:spPr>
          <a:xfrm>
            <a:off x="5823817" y="5415255"/>
            <a:ext cx="3089394"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50" name="Tijdelijke aanduiding voor verticale tekst 2">
            <a:extLst>
              <a:ext uri="{FF2B5EF4-FFF2-40B4-BE49-F238E27FC236}">
                <a16:creationId xmlns:a16="http://schemas.microsoft.com/office/drawing/2014/main" id="{B98D1A3C-5F1B-4B81-8873-18B6470606EC}"/>
              </a:ext>
            </a:extLst>
          </p:cNvPr>
          <p:cNvSpPr>
            <a:spLocks noGrp="1"/>
          </p:cNvSpPr>
          <p:nvPr>
            <p:ph type="body" orient="vert" idx="39" hasCustomPrompt="1"/>
          </p:nvPr>
        </p:nvSpPr>
        <p:spPr>
          <a:xfrm>
            <a:off x="5237691" y="5415255"/>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15.</a:t>
            </a:r>
          </a:p>
        </p:txBody>
      </p:sp>
      <p:sp>
        <p:nvSpPr>
          <p:cNvPr id="51" name="Tijdelijke aanduiding voor verticale tekst 2">
            <a:extLst>
              <a:ext uri="{FF2B5EF4-FFF2-40B4-BE49-F238E27FC236}">
                <a16:creationId xmlns:a16="http://schemas.microsoft.com/office/drawing/2014/main" id="{B29D1E31-7886-4731-8E0D-12B2188B6ACE}"/>
              </a:ext>
            </a:extLst>
          </p:cNvPr>
          <p:cNvSpPr>
            <a:spLocks noGrp="1"/>
          </p:cNvSpPr>
          <p:nvPr>
            <p:ph type="body" orient="vert" idx="40" hasCustomPrompt="1"/>
          </p:nvPr>
        </p:nvSpPr>
        <p:spPr>
          <a:xfrm>
            <a:off x="5823817" y="5856170"/>
            <a:ext cx="3089394"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52" name="Tijdelijke aanduiding voor verticale tekst 2">
            <a:extLst>
              <a:ext uri="{FF2B5EF4-FFF2-40B4-BE49-F238E27FC236}">
                <a16:creationId xmlns:a16="http://schemas.microsoft.com/office/drawing/2014/main" id="{A338A0D5-3C79-4D00-BF67-5930E6B0A414}"/>
              </a:ext>
            </a:extLst>
          </p:cNvPr>
          <p:cNvSpPr>
            <a:spLocks noGrp="1"/>
          </p:cNvSpPr>
          <p:nvPr>
            <p:ph type="body" orient="vert" idx="41" hasCustomPrompt="1"/>
          </p:nvPr>
        </p:nvSpPr>
        <p:spPr>
          <a:xfrm>
            <a:off x="5237691" y="5856170"/>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16.</a:t>
            </a:r>
          </a:p>
        </p:txBody>
      </p:sp>
      <p:sp>
        <p:nvSpPr>
          <p:cNvPr id="6" name="Subtitel">
            <a:extLst>
              <a:ext uri="{FF2B5EF4-FFF2-40B4-BE49-F238E27FC236}">
                <a16:creationId xmlns:a16="http://schemas.microsoft.com/office/drawing/2014/main" id="{D087FE13-DC03-4A42-925F-D0677F5B0C5C}"/>
              </a:ext>
            </a:extLst>
          </p:cNvPr>
          <p:cNvSpPr>
            <a:spLocks noGrp="1"/>
          </p:cNvSpPr>
          <p:nvPr>
            <p:ph type="subTitle" idx="10" hasCustomPrompt="1"/>
          </p:nvPr>
        </p:nvSpPr>
        <p:spPr>
          <a:xfrm>
            <a:off x="777244" y="924516"/>
            <a:ext cx="10827096" cy="349200"/>
          </a:xfrm>
        </p:spPr>
        <p:txBody>
          <a:bodyPr/>
          <a:lstStyle>
            <a:lvl1pPr marL="0" indent="0" algn="l">
              <a:buNone/>
              <a:defRPr sz="300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cap="all" baseline="0" dirty="0"/>
              <a:t>Name presentation</a:t>
            </a:r>
            <a:endParaRPr lang="en-GB" dirty="0"/>
          </a:p>
        </p:txBody>
      </p:sp>
      <p:sp>
        <p:nvSpPr>
          <p:cNvPr id="7" name="Titel">
            <a:extLst>
              <a:ext uri="{FF2B5EF4-FFF2-40B4-BE49-F238E27FC236}">
                <a16:creationId xmlns:a16="http://schemas.microsoft.com/office/drawing/2014/main" id="{8DF4131D-4D75-4BED-8DFA-0D0179676F7F}"/>
              </a:ext>
            </a:extLst>
          </p:cNvPr>
          <p:cNvSpPr>
            <a:spLocks noGrp="1"/>
          </p:cNvSpPr>
          <p:nvPr>
            <p:ph type="title" hasCustomPrompt="1"/>
          </p:nvPr>
        </p:nvSpPr>
        <p:spPr/>
        <p:txBody>
          <a:bodyPr/>
          <a:lstStyle>
            <a:lvl1pPr>
              <a:defRPr/>
            </a:lvl1pPr>
          </a:lstStyle>
          <a:p>
            <a:r>
              <a:rPr lang="en-GB" dirty="0"/>
              <a:t>index</a:t>
            </a:r>
          </a:p>
        </p:txBody>
      </p:sp>
    </p:spTree>
    <p:extLst>
      <p:ext uri="{BB962C8B-B14F-4D97-AF65-F5344CB8AC3E}">
        <p14:creationId xmlns:p14="http://schemas.microsoft.com/office/powerpoint/2010/main" val="327763321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2" presetClass="entr" presetSubtype="4" decel="54000" fill="hold" nodeType="after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750" fill="hold"/>
                                        <p:tgtEl>
                                          <p:spTgt spid="12"/>
                                        </p:tgtEl>
                                        <p:attrNameLst>
                                          <p:attrName>ppt_x</p:attrName>
                                        </p:attrNameLst>
                                      </p:cBhvr>
                                      <p:tavLst>
                                        <p:tav tm="0">
                                          <p:val>
                                            <p:strVal val="#ppt_x"/>
                                          </p:val>
                                        </p:tav>
                                        <p:tav tm="100000">
                                          <p:val>
                                            <p:strVal val="#ppt_x"/>
                                          </p:val>
                                        </p:tav>
                                      </p:tavLst>
                                    </p:anim>
                                    <p:anim calcmode="lin" valueType="num">
                                      <p:cBhvr additive="base">
                                        <p:cTn id="12" dur="750" fill="hold"/>
                                        <p:tgtEl>
                                          <p:spTgt spid="12"/>
                                        </p:tgtEl>
                                        <p:attrNameLst>
                                          <p:attrName>ppt_y</p:attrName>
                                        </p:attrNameLst>
                                      </p:cBhvr>
                                      <p:tavLst>
                                        <p:tav tm="0">
                                          <p:val>
                                            <p:strVal val="1+#ppt_h/2"/>
                                          </p:val>
                                        </p:tav>
                                        <p:tav tm="100000">
                                          <p:val>
                                            <p:strVal val="#ppt_y"/>
                                          </p:val>
                                        </p:tav>
                                      </p:tavLst>
                                    </p:anim>
                                  </p:childTnLst>
                                </p:cTn>
                              </p:par>
                              <p:par>
                                <p:cTn id="13" presetID="2" presetClass="entr" presetSubtype="4" decel="54000" fill="hold" nodeType="withEffect">
                                  <p:stCondLst>
                                    <p:cond delay="0"/>
                                  </p:stCondLst>
                                  <p:childTnLst>
                                    <p:set>
                                      <p:cBhvr>
                                        <p:cTn id="14" dur="1" fill="hold">
                                          <p:stCondLst>
                                            <p:cond delay="0"/>
                                          </p:stCondLst>
                                        </p:cTn>
                                        <p:tgtEl>
                                          <p:spTgt spid="119"/>
                                        </p:tgtEl>
                                        <p:attrNameLst>
                                          <p:attrName>style.visibility</p:attrName>
                                        </p:attrNameLst>
                                      </p:cBhvr>
                                      <p:to>
                                        <p:strVal val="visible"/>
                                      </p:to>
                                    </p:set>
                                    <p:anim calcmode="lin" valueType="num">
                                      <p:cBhvr additive="base">
                                        <p:cTn id="15" dur="750" fill="hold"/>
                                        <p:tgtEl>
                                          <p:spTgt spid="119"/>
                                        </p:tgtEl>
                                        <p:attrNameLst>
                                          <p:attrName>ppt_x</p:attrName>
                                        </p:attrNameLst>
                                      </p:cBhvr>
                                      <p:tavLst>
                                        <p:tav tm="0">
                                          <p:val>
                                            <p:strVal val="#ppt_x"/>
                                          </p:val>
                                        </p:tav>
                                        <p:tav tm="100000">
                                          <p:val>
                                            <p:strVal val="#ppt_x"/>
                                          </p:val>
                                        </p:tav>
                                      </p:tavLst>
                                    </p:anim>
                                    <p:anim calcmode="lin" valueType="num">
                                      <p:cBhvr additive="base">
                                        <p:cTn id="16" dur="750" fill="hold"/>
                                        <p:tgtEl>
                                          <p:spTgt spid="119"/>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0"/>
                                  </p:stCondLst>
                                  <p:childTnLst>
                                    <p:set>
                                      <p:cBhvr>
                                        <p:cTn id="18" dur="1" fill="hold">
                                          <p:stCondLst>
                                            <p:cond delay="0"/>
                                          </p:stCondLst>
                                        </p:cTn>
                                        <p:tgtEl>
                                          <p:spTgt spid="130"/>
                                        </p:tgtEl>
                                        <p:attrNameLst>
                                          <p:attrName>style.visibility</p:attrName>
                                        </p:attrNameLst>
                                      </p:cBhvr>
                                      <p:to>
                                        <p:strVal val="visible"/>
                                      </p:to>
                                    </p:set>
                                    <p:anim calcmode="lin" valueType="num">
                                      <p:cBhvr additive="base">
                                        <p:cTn id="19" dur="750" fill="hold"/>
                                        <p:tgtEl>
                                          <p:spTgt spid="130"/>
                                        </p:tgtEl>
                                        <p:attrNameLst>
                                          <p:attrName>ppt_x</p:attrName>
                                        </p:attrNameLst>
                                      </p:cBhvr>
                                      <p:tavLst>
                                        <p:tav tm="0">
                                          <p:val>
                                            <p:strVal val="#ppt_x"/>
                                          </p:val>
                                        </p:tav>
                                        <p:tav tm="100000">
                                          <p:val>
                                            <p:strVal val="#ppt_x"/>
                                          </p:val>
                                        </p:tav>
                                      </p:tavLst>
                                    </p:anim>
                                    <p:anim calcmode="lin" valueType="num">
                                      <p:cBhvr additive="base">
                                        <p:cTn id="20" dur="750" fill="hold"/>
                                        <p:tgtEl>
                                          <p:spTgt spid="130"/>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0"/>
                                  </p:stCondLst>
                                  <p:childTnLst>
                                    <p:set>
                                      <p:cBhvr>
                                        <p:cTn id="22" dur="1" fill="hold">
                                          <p:stCondLst>
                                            <p:cond delay="0"/>
                                          </p:stCondLst>
                                        </p:cTn>
                                        <p:tgtEl>
                                          <p:spTgt spid="3"/>
                                        </p:tgtEl>
                                        <p:attrNameLst>
                                          <p:attrName>style.visibility</p:attrName>
                                        </p:attrNameLst>
                                      </p:cBhvr>
                                      <p:to>
                                        <p:strVal val="visible"/>
                                      </p:to>
                                    </p:set>
                                    <p:anim calcmode="lin" valueType="num">
                                      <p:cBhvr additive="base">
                                        <p:cTn id="23" dur="750" fill="hold"/>
                                        <p:tgtEl>
                                          <p:spTgt spid="3"/>
                                        </p:tgtEl>
                                        <p:attrNameLst>
                                          <p:attrName>ppt_x</p:attrName>
                                        </p:attrNameLst>
                                      </p:cBhvr>
                                      <p:tavLst>
                                        <p:tav tm="0">
                                          <p:val>
                                            <p:strVal val="#ppt_x"/>
                                          </p:val>
                                        </p:tav>
                                        <p:tav tm="100000">
                                          <p:val>
                                            <p:strVal val="#ppt_x"/>
                                          </p:val>
                                        </p:tav>
                                      </p:tavLst>
                                    </p:anim>
                                    <p:anim calcmode="lin" valueType="num">
                                      <p:cBhvr additive="base">
                                        <p:cTn id="24" dur="750" fill="hold"/>
                                        <p:tgtEl>
                                          <p:spTgt spid="3"/>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100"/>
                                  </p:stCondLst>
                                  <p:childTnLst>
                                    <p:set>
                                      <p:cBhvr>
                                        <p:cTn id="26" dur="1" fill="hold">
                                          <p:stCondLst>
                                            <p:cond delay="0"/>
                                          </p:stCondLst>
                                        </p:cTn>
                                        <p:tgtEl>
                                          <p:spTgt spid="132"/>
                                        </p:tgtEl>
                                        <p:attrNameLst>
                                          <p:attrName>style.visibility</p:attrName>
                                        </p:attrNameLst>
                                      </p:cBhvr>
                                      <p:to>
                                        <p:strVal val="visible"/>
                                      </p:to>
                                    </p:set>
                                    <p:anim calcmode="lin" valueType="num">
                                      <p:cBhvr additive="base">
                                        <p:cTn id="27" dur="750" fill="hold"/>
                                        <p:tgtEl>
                                          <p:spTgt spid="132"/>
                                        </p:tgtEl>
                                        <p:attrNameLst>
                                          <p:attrName>ppt_x</p:attrName>
                                        </p:attrNameLst>
                                      </p:cBhvr>
                                      <p:tavLst>
                                        <p:tav tm="0">
                                          <p:val>
                                            <p:strVal val="#ppt_x"/>
                                          </p:val>
                                        </p:tav>
                                        <p:tav tm="100000">
                                          <p:val>
                                            <p:strVal val="#ppt_x"/>
                                          </p:val>
                                        </p:tav>
                                      </p:tavLst>
                                    </p:anim>
                                    <p:anim calcmode="lin" valueType="num">
                                      <p:cBhvr additive="base">
                                        <p:cTn id="28" dur="750" fill="hold"/>
                                        <p:tgtEl>
                                          <p:spTgt spid="132"/>
                                        </p:tgtEl>
                                        <p:attrNameLst>
                                          <p:attrName>ppt_y</p:attrName>
                                        </p:attrNameLst>
                                      </p:cBhvr>
                                      <p:tavLst>
                                        <p:tav tm="0">
                                          <p:val>
                                            <p:strVal val="1+#ppt_h/2"/>
                                          </p:val>
                                        </p:tav>
                                        <p:tav tm="100000">
                                          <p:val>
                                            <p:strVal val="#ppt_y"/>
                                          </p:val>
                                        </p:tav>
                                      </p:tavLst>
                                    </p:anim>
                                  </p:childTnLst>
                                </p:cTn>
                              </p:par>
                              <p:par>
                                <p:cTn id="29" presetID="2" presetClass="entr" presetSubtype="4" decel="100000" fill="hold" grpId="0" nodeType="withEffect">
                                  <p:stCondLst>
                                    <p:cond delay="100"/>
                                  </p:stCondLst>
                                  <p:childTnLst>
                                    <p:set>
                                      <p:cBhvr>
                                        <p:cTn id="30" dur="1" fill="hold">
                                          <p:stCondLst>
                                            <p:cond delay="0"/>
                                          </p:stCondLst>
                                        </p:cTn>
                                        <p:tgtEl>
                                          <p:spTgt spid="131"/>
                                        </p:tgtEl>
                                        <p:attrNameLst>
                                          <p:attrName>style.visibility</p:attrName>
                                        </p:attrNameLst>
                                      </p:cBhvr>
                                      <p:to>
                                        <p:strVal val="visible"/>
                                      </p:to>
                                    </p:set>
                                    <p:anim calcmode="lin" valueType="num">
                                      <p:cBhvr additive="base">
                                        <p:cTn id="31" dur="750" fill="hold"/>
                                        <p:tgtEl>
                                          <p:spTgt spid="131"/>
                                        </p:tgtEl>
                                        <p:attrNameLst>
                                          <p:attrName>ppt_x</p:attrName>
                                        </p:attrNameLst>
                                      </p:cBhvr>
                                      <p:tavLst>
                                        <p:tav tm="0">
                                          <p:val>
                                            <p:strVal val="#ppt_x"/>
                                          </p:val>
                                        </p:tav>
                                        <p:tav tm="100000">
                                          <p:val>
                                            <p:strVal val="#ppt_x"/>
                                          </p:val>
                                        </p:tav>
                                      </p:tavLst>
                                    </p:anim>
                                    <p:anim calcmode="lin" valueType="num">
                                      <p:cBhvr additive="base">
                                        <p:cTn id="32" dur="750" fill="hold"/>
                                        <p:tgtEl>
                                          <p:spTgt spid="131"/>
                                        </p:tgtEl>
                                        <p:attrNameLst>
                                          <p:attrName>ppt_y</p:attrName>
                                        </p:attrNameLst>
                                      </p:cBhvr>
                                      <p:tavLst>
                                        <p:tav tm="0">
                                          <p:val>
                                            <p:strVal val="1+#ppt_h/2"/>
                                          </p:val>
                                        </p:tav>
                                        <p:tav tm="100000">
                                          <p:val>
                                            <p:strVal val="#ppt_y"/>
                                          </p:val>
                                        </p:tav>
                                      </p:tavLst>
                                    </p:anim>
                                  </p:childTnLst>
                                </p:cTn>
                              </p:par>
                              <p:par>
                                <p:cTn id="33" presetID="2" presetClass="entr" presetSubtype="4" decel="100000" fill="hold" grpId="0" nodeType="withEffect">
                                  <p:stCondLst>
                                    <p:cond delay="200"/>
                                  </p:stCondLst>
                                  <p:childTnLst>
                                    <p:set>
                                      <p:cBhvr>
                                        <p:cTn id="34" dur="1" fill="hold">
                                          <p:stCondLst>
                                            <p:cond delay="0"/>
                                          </p:stCondLst>
                                        </p:cTn>
                                        <p:tgtEl>
                                          <p:spTgt spid="134"/>
                                        </p:tgtEl>
                                        <p:attrNameLst>
                                          <p:attrName>style.visibility</p:attrName>
                                        </p:attrNameLst>
                                      </p:cBhvr>
                                      <p:to>
                                        <p:strVal val="visible"/>
                                      </p:to>
                                    </p:set>
                                    <p:anim calcmode="lin" valueType="num">
                                      <p:cBhvr additive="base">
                                        <p:cTn id="35" dur="750" fill="hold"/>
                                        <p:tgtEl>
                                          <p:spTgt spid="134"/>
                                        </p:tgtEl>
                                        <p:attrNameLst>
                                          <p:attrName>ppt_x</p:attrName>
                                        </p:attrNameLst>
                                      </p:cBhvr>
                                      <p:tavLst>
                                        <p:tav tm="0">
                                          <p:val>
                                            <p:strVal val="#ppt_x"/>
                                          </p:val>
                                        </p:tav>
                                        <p:tav tm="100000">
                                          <p:val>
                                            <p:strVal val="#ppt_x"/>
                                          </p:val>
                                        </p:tav>
                                      </p:tavLst>
                                    </p:anim>
                                    <p:anim calcmode="lin" valueType="num">
                                      <p:cBhvr additive="base">
                                        <p:cTn id="36" dur="750" fill="hold"/>
                                        <p:tgtEl>
                                          <p:spTgt spid="134"/>
                                        </p:tgtEl>
                                        <p:attrNameLst>
                                          <p:attrName>ppt_y</p:attrName>
                                        </p:attrNameLst>
                                      </p:cBhvr>
                                      <p:tavLst>
                                        <p:tav tm="0">
                                          <p:val>
                                            <p:strVal val="1+#ppt_h/2"/>
                                          </p:val>
                                        </p:tav>
                                        <p:tav tm="100000">
                                          <p:val>
                                            <p:strVal val="#ppt_y"/>
                                          </p:val>
                                        </p:tav>
                                      </p:tavLst>
                                    </p:anim>
                                  </p:childTnLst>
                                </p:cTn>
                              </p:par>
                              <p:par>
                                <p:cTn id="37" presetID="2" presetClass="entr" presetSubtype="4" decel="100000" fill="hold" grpId="0" nodeType="withEffect">
                                  <p:stCondLst>
                                    <p:cond delay="200"/>
                                  </p:stCondLst>
                                  <p:childTnLst>
                                    <p:set>
                                      <p:cBhvr>
                                        <p:cTn id="38" dur="1" fill="hold">
                                          <p:stCondLst>
                                            <p:cond delay="0"/>
                                          </p:stCondLst>
                                        </p:cTn>
                                        <p:tgtEl>
                                          <p:spTgt spid="133"/>
                                        </p:tgtEl>
                                        <p:attrNameLst>
                                          <p:attrName>style.visibility</p:attrName>
                                        </p:attrNameLst>
                                      </p:cBhvr>
                                      <p:to>
                                        <p:strVal val="visible"/>
                                      </p:to>
                                    </p:set>
                                    <p:anim calcmode="lin" valueType="num">
                                      <p:cBhvr additive="base">
                                        <p:cTn id="39" dur="750" fill="hold"/>
                                        <p:tgtEl>
                                          <p:spTgt spid="133"/>
                                        </p:tgtEl>
                                        <p:attrNameLst>
                                          <p:attrName>ppt_x</p:attrName>
                                        </p:attrNameLst>
                                      </p:cBhvr>
                                      <p:tavLst>
                                        <p:tav tm="0">
                                          <p:val>
                                            <p:strVal val="#ppt_x"/>
                                          </p:val>
                                        </p:tav>
                                        <p:tav tm="100000">
                                          <p:val>
                                            <p:strVal val="#ppt_x"/>
                                          </p:val>
                                        </p:tav>
                                      </p:tavLst>
                                    </p:anim>
                                    <p:anim calcmode="lin" valueType="num">
                                      <p:cBhvr additive="base">
                                        <p:cTn id="40" dur="750" fill="hold"/>
                                        <p:tgtEl>
                                          <p:spTgt spid="133"/>
                                        </p:tgtEl>
                                        <p:attrNameLst>
                                          <p:attrName>ppt_y</p:attrName>
                                        </p:attrNameLst>
                                      </p:cBhvr>
                                      <p:tavLst>
                                        <p:tav tm="0">
                                          <p:val>
                                            <p:strVal val="1+#ppt_h/2"/>
                                          </p:val>
                                        </p:tav>
                                        <p:tav tm="100000">
                                          <p:val>
                                            <p:strVal val="#ppt_y"/>
                                          </p:val>
                                        </p:tav>
                                      </p:tavLst>
                                    </p:anim>
                                  </p:childTnLst>
                                </p:cTn>
                              </p:par>
                              <p:par>
                                <p:cTn id="41" presetID="2" presetClass="entr" presetSubtype="4" decel="100000" fill="hold" grpId="0" nodeType="withEffect">
                                  <p:stCondLst>
                                    <p:cond delay="300"/>
                                  </p:stCondLst>
                                  <p:childTnLst>
                                    <p:set>
                                      <p:cBhvr>
                                        <p:cTn id="42" dur="1" fill="hold">
                                          <p:stCondLst>
                                            <p:cond delay="0"/>
                                          </p:stCondLst>
                                        </p:cTn>
                                        <p:tgtEl>
                                          <p:spTgt spid="136"/>
                                        </p:tgtEl>
                                        <p:attrNameLst>
                                          <p:attrName>style.visibility</p:attrName>
                                        </p:attrNameLst>
                                      </p:cBhvr>
                                      <p:to>
                                        <p:strVal val="visible"/>
                                      </p:to>
                                    </p:set>
                                    <p:anim calcmode="lin" valueType="num">
                                      <p:cBhvr additive="base">
                                        <p:cTn id="43" dur="750" fill="hold"/>
                                        <p:tgtEl>
                                          <p:spTgt spid="136"/>
                                        </p:tgtEl>
                                        <p:attrNameLst>
                                          <p:attrName>ppt_x</p:attrName>
                                        </p:attrNameLst>
                                      </p:cBhvr>
                                      <p:tavLst>
                                        <p:tav tm="0">
                                          <p:val>
                                            <p:strVal val="#ppt_x"/>
                                          </p:val>
                                        </p:tav>
                                        <p:tav tm="100000">
                                          <p:val>
                                            <p:strVal val="#ppt_x"/>
                                          </p:val>
                                        </p:tav>
                                      </p:tavLst>
                                    </p:anim>
                                    <p:anim calcmode="lin" valueType="num">
                                      <p:cBhvr additive="base">
                                        <p:cTn id="44" dur="750" fill="hold"/>
                                        <p:tgtEl>
                                          <p:spTgt spid="136"/>
                                        </p:tgtEl>
                                        <p:attrNameLst>
                                          <p:attrName>ppt_y</p:attrName>
                                        </p:attrNameLst>
                                      </p:cBhvr>
                                      <p:tavLst>
                                        <p:tav tm="0">
                                          <p:val>
                                            <p:strVal val="1+#ppt_h/2"/>
                                          </p:val>
                                        </p:tav>
                                        <p:tav tm="100000">
                                          <p:val>
                                            <p:strVal val="#ppt_y"/>
                                          </p:val>
                                        </p:tav>
                                      </p:tavLst>
                                    </p:anim>
                                  </p:childTnLst>
                                </p:cTn>
                              </p:par>
                              <p:par>
                                <p:cTn id="45" presetID="2" presetClass="entr" presetSubtype="4" decel="100000" fill="hold" grpId="0" nodeType="withEffect">
                                  <p:stCondLst>
                                    <p:cond delay="300"/>
                                  </p:stCondLst>
                                  <p:childTnLst>
                                    <p:set>
                                      <p:cBhvr>
                                        <p:cTn id="46" dur="1" fill="hold">
                                          <p:stCondLst>
                                            <p:cond delay="0"/>
                                          </p:stCondLst>
                                        </p:cTn>
                                        <p:tgtEl>
                                          <p:spTgt spid="135"/>
                                        </p:tgtEl>
                                        <p:attrNameLst>
                                          <p:attrName>style.visibility</p:attrName>
                                        </p:attrNameLst>
                                      </p:cBhvr>
                                      <p:to>
                                        <p:strVal val="visible"/>
                                      </p:to>
                                    </p:set>
                                    <p:anim calcmode="lin" valueType="num">
                                      <p:cBhvr additive="base">
                                        <p:cTn id="47" dur="750" fill="hold"/>
                                        <p:tgtEl>
                                          <p:spTgt spid="135"/>
                                        </p:tgtEl>
                                        <p:attrNameLst>
                                          <p:attrName>ppt_x</p:attrName>
                                        </p:attrNameLst>
                                      </p:cBhvr>
                                      <p:tavLst>
                                        <p:tav tm="0">
                                          <p:val>
                                            <p:strVal val="#ppt_x"/>
                                          </p:val>
                                        </p:tav>
                                        <p:tav tm="100000">
                                          <p:val>
                                            <p:strVal val="#ppt_x"/>
                                          </p:val>
                                        </p:tav>
                                      </p:tavLst>
                                    </p:anim>
                                    <p:anim calcmode="lin" valueType="num">
                                      <p:cBhvr additive="base">
                                        <p:cTn id="48" dur="750" fill="hold"/>
                                        <p:tgtEl>
                                          <p:spTgt spid="135"/>
                                        </p:tgtEl>
                                        <p:attrNameLst>
                                          <p:attrName>ppt_y</p:attrName>
                                        </p:attrNameLst>
                                      </p:cBhvr>
                                      <p:tavLst>
                                        <p:tav tm="0">
                                          <p:val>
                                            <p:strVal val="1+#ppt_h/2"/>
                                          </p:val>
                                        </p:tav>
                                        <p:tav tm="100000">
                                          <p:val>
                                            <p:strVal val="#ppt_y"/>
                                          </p:val>
                                        </p:tav>
                                      </p:tavLst>
                                    </p:anim>
                                  </p:childTnLst>
                                </p:cTn>
                              </p:par>
                              <p:par>
                                <p:cTn id="49" presetID="2" presetClass="entr" presetSubtype="4" decel="100000" fill="hold" grpId="0" nodeType="withEffect">
                                  <p:stCondLst>
                                    <p:cond delay="400"/>
                                  </p:stCondLst>
                                  <p:childTnLst>
                                    <p:set>
                                      <p:cBhvr>
                                        <p:cTn id="50" dur="1" fill="hold">
                                          <p:stCondLst>
                                            <p:cond delay="0"/>
                                          </p:stCondLst>
                                        </p:cTn>
                                        <p:tgtEl>
                                          <p:spTgt spid="138"/>
                                        </p:tgtEl>
                                        <p:attrNameLst>
                                          <p:attrName>style.visibility</p:attrName>
                                        </p:attrNameLst>
                                      </p:cBhvr>
                                      <p:to>
                                        <p:strVal val="visible"/>
                                      </p:to>
                                    </p:set>
                                    <p:anim calcmode="lin" valueType="num">
                                      <p:cBhvr additive="base">
                                        <p:cTn id="51" dur="750" fill="hold"/>
                                        <p:tgtEl>
                                          <p:spTgt spid="138"/>
                                        </p:tgtEl>
                                        <p:attrNameLst>
                                          <p:attrName>ppt_x</p:attrName>
                                        </p:attrNameLst>
                                      </p:cBhvr>
                                      <p:tavLst>
                                        <p:tav tm="0">
                                          <p:val>
                                            <p:strVal val="#ppt_x"/>
                                          </p:val>
                                        </p:tav>
                                        <p:tav tm="100000">
                                          <p:val>
                                            <p:strVal val="#ppt_x"/>
                                          </p:val>
                                        </p:tav>
                                      </p:tavLst>
                                    </p:anim>
                                    <p:anim calcmode="lin" valueType="num">
                                      <p:cBhvr additive="base">
                                        <p:cTn id="52" dur="750" fill="hold"/>
                                        <p:tgtEl>
                                          <p:spTgt spid="138"/>
                                        </p:tgtEl>
                                        <p:attrNameLst>
                                          <p:attrName>ppt_y</p:attrName>
                                        </p:attrNameLst>
                                      </p:cBhvr>
                                      <p:tavLst>
                                        <p:tav tm="0">
                                          <p:val>
                                            <p:strVal val="1+#ppt_h/2"/>
                                          </p:val>
                                        </p:tav>
                                        <p:tav tm="100000">
                                          <p:val>
                                            <p:strVal val="#ppt_y"/>
                                          </p:val>
                                        </p:tav>
                                      </p:tavLst>
                                    </p:anim>
                                  </p:childTnLst>
                                </p:cTn>
                              </p:par>
                              <p:par>
                                <p:cTn id="53" presetID="2" presetClass="entr" presetSubtype="4" decel="100000" fill="hold" grpId="0" nodeType="withEffect">
                                  <p:stCondLst>
                                    <p:cond delay="400"/>
                                  </p:stCondLst>
                                  <p:childTnLst>
                                    <p:set>
                                      <p:cBhvr>
                                        <p:cTn id="54" dur="1" fill="hold">
                                          <p:stCondLst>
                                            <p:cond delay="0"/>
                                          </p:stCondLst>
                                        </p:cTn>
                                        <p:tgtEl>
                                          <p:spTgt spid="137"/>
                                        </p:tgtEl>
                                        <p:attrNameLst>
                                          <p:attrName>style.visibility</p:attrName>
                                        </p:attrNameLst>
                                      </p:cBhvr>
                                      <p:to>
                                        <p:strVal val="visible"/>
                                      </p:to>
                                    </p:set>
                                    <p:anim calcmode="lin" valueType="num">
                                      <p:cBhvr additive="base">
                                        <p:cTn id="55" dur="750" fill="hold"/>
                                        <p:tgtEl>
                                          <p:spTgt spid="137"/>
                                        </p:tgtEl>
                                        <p:attrNameLst>
                                          <p:attrName>ppt_x</p:attrName>
                                        </p:attrNameLst>
                                      </p:cBhvr>
                                      <p:tavLst>
                                        <p:tav tm="0">
                                          <p:val>
                                            <p:strVal val="#ppt_x"/>
                                          </p:val>
                                        </p:tav>
                                        <p:tav tm="100000">
                                          <p:val>
                                            <p:strVal val="#ppt_x"/>
                                          </p:val>
                                        </p:tav>
                                      </p:tavLst>
                                    </p:anim>
                                    <p:anim calcmode="lin" valueType="num">
                                      <p:cBhvr additive="base">
                                        <p:cTn id="56" dur="750" fill="hold"/>
                                        <p:tgtEl>
                                          <p:spTgt spid="137"/>
                                        </p:tgtEl>
                                        <p:attrNameLst>
                                          <p:attrName>ppt_y</p:attrName>
                                        </p:attrNameLst>
                                      </p:cBhvr>
                                      <p:tavLst>
                                        <p:tav tm="0">
                                          <p:val>
                                            <p:strVal val="1+#ppt_h/2"/>
                                          </p:val>
                                        </p:tav>
                                        <p:tav tm="100000">
                                          <p:val>
                                            <p:strVal val="#ppt_y"/>
                                          </p:val>
                                        </p:tav>
                                      </p:tavLst>
                                    </p:anim>
                                  </p:childTnLst>
                                </p:cTn>
                              </p:par>
                              <p:par>
                                <p:cTn id="57" presetID="2" presetClass="entr" presetSubtype="4" decel="100000" fill="hold" grpId="0" nodeType="withEffect">
                                  <p:stCondLst>
                                    <p:cond delay="500"/>
                                  </p:stCondLst>
                                  <p:childTnLst>
                                    <p:set>
                                      <p:cBhvr>
                                        <p:cTn id="58" dur="1" fill="hold">
                                          <p:stCondLst>
                                            <p:cond delay="0"/>
                                          </p:stCondLst>
                                        </p:cTn>
                                        <p:tgtEl>
                                          <p:spTgt spid="140"/>
                                        </p:tgtEl>
                                        <p:attrNameLst>
                                          <p:attrName>style.visibility</p:attrName>
                                        </p:attrNameLst>
                                      </p:cBhvr>
                                      <p:to>
                                        <p:strVal val="visible"/>
                                      </p:to>
                                    </p:set>
                                    <p:anim calcmode="lin" valueType="num">
                                      <p:cBhvr additive="base">
                                        <p:cTn id="59" dur="750" fill="hold"/>
                                        <p:tgtEl>
                                          <p:spTgt spid="140"/>
                                        </p:tgtEl>
                                        <p:attrNameLst>
                                          <p:attrName>ppt_x</p:attrName>
                                        </p:attrNameLst>
                                      </p:cBhvr>
                                      <p:tavLst>
                                        <p:tav tm="0">
                                          <p:val>
                                            <p:strVal val="#ppt_x"/>
                                          </p:val>
                                        </p:tav>
                                        <p:tav tm="100000">
                                          <p:val>
                                            <p:strVal val="#ppt_x"/>
                                          </p:val>
                                        </p:tav>
                                      </p:tavLst>
                                    </p:anim>
                                    <p:anim calcmode="lin" valueType="num">
                                      <p:cBhvr additive="base">
                                        <p:cTn id="60" dur="750" fill="hold"/>
                                        <p:tgtEl>
                                          <p:spTgt spid="140"/>
                                        </p:tgtEl>
                                        <p:attrNameLst>
                                          <p:attrName>ppt_y</p:attrName>
                                        </p:attrNameLst>
                                      </p:cBhvr>
                                      <p:tavLst>
                                        <p:tav tm="0">
                                          <p:val>
                                            <p:strVal val="1+#ppt_h/2"/>
                                          </p:val>
                                        </p:tav>
                                        <p:tav tm="100000">
                                          <p:val>
                                            <p:strVal val="#ppt_y"/>
                                          </p:val>
                                        </p:tav>
                                      </p:tavLst>
                                    </p:anim>
                                  </p:childTnLst>
                                </p:cTn>
                              </p:par>
                              <p:par>
                                <p:cTn id="61" presetID="2" presetClass="entr" presetSubtype="4" decel="100000" fill="hold" grpId="0" nodeType="withEffect">
                                  <p:stCondLst>
                                    <p:cond delay="500"/>
                                  </p:stCondLst>
                                  <p:childTnLst>
                                    <p:set>
                                      <p:cBhvr>
                                        <p:cTn id="62" dur="1" fill="hold">
                                          <p:stCondLst>
                                            <p:cond delay="0"/>
                                          </p:stCondLst>
                                        </p:cTn>
                                        <p:tgtEl>
                                          <p:spTgt spid="139"/>
                                        </p:tgtEl>
                                        <p:attrNameLst>
                                          <p:attrName>style.visibility</p:attrName>
                                        </p:attrNameLst>
                                      </p:cBhvr>
                                      <p:to>
                                        <p:strVal val="visible"/>
                                      </p:to>
                                    </p:set>
                                    <p:anim calcmode="lin" valueType="num">
                                      <p:cBhvr additive="base">
                                        <p:cTn id="63" dur="750" fill="hold"/>
                                        <p:tgtEl>
                                          <p:spTgt spid="139"/>
                                        </p:tgtEl>
                                        <p:attrNameLst>
                                          <p:attrName>ppt_x</p:attrName>
                                        </p:attrNameLst>
                                      </p:cBhvr>
                                      <p:tavLst>
                                        <p:tav tm="0">
                                          <p:val>
                                            <p:strVal val="#ppt_x"/>
                                          </p:val>
                                        </p:tav>
                                        <p:tav tm="100000">
                                          <p:val>
                                            <p:strVal val="#ppt_x"/>
                                          </p:val>
                                        </p:tav>
                                      </p:tavLst>
                                    </p:anim>
                                    <p:anim calcmode="lin" valueType="num">
                                      <p:cBhvr additive="base">
                                        <p:cTn id="64" dur="750" fill="hold"/>
                                        <p:tgtEl>
                                          <p:spTgt spid="139"/>
                                        </p:tgtEl>
                                        <p:attrNameLst>
                                          <p:attrName>ppt_y</p:attrName>
                                        </p:attrNameLst>
                                      </p:cBhvr>
                                      <p:tavLst>
                                        <p:tav tm="0">
                                          <p:val>
                                            <p:strVal val="1+#ppt_h/2"/>
                                          </p:val>
                                        </p:tav>
                                        <p:tav tm="100000">
                                          <p:val>
                                            <p:strVal val="#ppt_y"/>
                                          </p:val>
                                        </p:tav>
                                      </p:tavLst>
                                    </p:anim>
                                  </p:childTnLst>
                                </p:cTn>
                              </p:par>
                              <p:par>
                                <p:cTn id="65" presetID="2" presetClass="entr" presetSubtype="4" decel="100000" fill="hold" grpId="0" nodeType="withEffect">
                                  <p:stCondLst>
                                    <p:cond delay="600"/>
                                  </p:stCondLst>
                                  <p:childTnLst>
                                    <p:set>
                                      <p:cBhvr>
                                        <p:cTn id="66" dur="1" fill="hold">
                                          <p:stCondLst>
                                            <p:cond delay="0"/>
                                          </p:stCondLst>
                                        </p:cTn>
                                        <p:tgtEl>
                                          <p:spTgt spid="142"/>
                                        </p:tgtEl>
                                        <p:attrNameLst>
                                          <p:attrName>style.visibility</p:attrName>
                                        </p:attrNameLst>
                                      </p:cBhvr>
                                      <p:to>
                                        <p:strVal val="visible"/>
                                      </p:to>
                                    </p:set>
                                    <p:anim calcmode="lin" valueType="num">
                                      <p:cBhvr additive="base">
                                        <p:cTn id="67" dur="750" fill="hold"/>
                                        <p:tgtEl>
                                          <p:spTgt spid="142"/>
                                        </p:tgtEl>
                                        <p:attrNameLst>
                                          <p:attrName>ppt_x</p:attrName>
                                        </p:attrNameLst>
                                      </p:cBhvr>
                                      <p:tavLst>
                                        <p:tav tm="0">
                                          <p:val>
                                            <p:strVal val="#ppt_x"/>
                                          </p:val>
                                        </p:tav>
                                        <p:tav tm="100000">
                                          <p:val>
                                            <p:strVal val="#ppt_x"/>
                                          </p:val>
                                        </p:tav>
                                      </p:tavLst>
                                    </p:anim>
                                    <p:anim calcmode="lin" valueType="num">
                                      <p:cBhvr additive="base">
                                        <p:cTn id="68" dur="750" fill="hold"/>
                                        <p:tgtEl>
                                          <p:spTgt spid="142"/>
                                        </p:tgtEl>
                                        <p:attrNameLst>
                                          <p:attrName>ppt_y</p:attrName>
                                        </p:attrNameLst>
                                      </p:cBhvr>
                                      <p:tavLst>
                                        <p:tav tm="0">
                                          <p:val>
                                            <p:strVal val="1+#ppt_h/2"/>
                                          </p:val>
                                        </p:tav>
                                        <p:tav tm="100000">
                                          <p:val>
                                            <p:strVal val="#ppt_y"/>
                                          </p:val>
                                        </p:tav>
                                      </p:tavLst>
                                    </p:anim>
                                  </p:childTnLst>
                                </p:cTn>
                              </p:par>
                              <p:par>
                                <p:cTn id="69" presetID="2" presetClass="entr" presetSubtype="4" decel="100000" fill="hold" grpId="0" nodeType="withEffect">
                                  <p:stCondLst>
                                    <p:cond delay="600"/>
                                  </p:stCondLst>
                                  <p:childTnLst>
                                    <p:set>
                                      <p:cBhvr>
                                        <p:cTn id="70" dur="1" fill="hold">
                                          <p:stCondLst>
                                            <p:cond delay="0"/>
                                          </p:stCondLst>
                                        </p:cTn>
                                        <p:tgtEl>
                                          <p:spTgt spid="141"/>
                                        </p:tgtEl>
                                        <p:attrNameLst>
                                          <p:attrName>style.visibility</p:attrName>
                                        </p:attrNameLst>
                                      </p:cBhvr>
                                      <p:to>
                                        <p:strVal val="visible"/>
                                      </p:to>
                                    </p:set>
                                    <p:anim calcmode="lin" valueType="num">
                                      <p:cBhvr additive="base">
                                        <p:cTn id="71" dur="750" fill="hold"/>
                                        <p:tgtEl>
                                          <p:spTgt spid="141"/>
                                        </p:tgtEl>
                                        <p:attrNameLst>
                                          <p:attrName>ppt_x</p:attrName>
                                        </p:attrNameLst>
                                      </p:cBhvr>
                                      <p:tavLst>
                                        <p:tav tm="0">
                                          <p:val>
                                            <p:strVal val="#ppt_x"/>
                                          </p:val>
                                        </p:tav>
                                        <p:tav tm="100000">
                                          <p:val>
                                            <p:strVal val="#ppt_x"/>
                                          </p:val>
                                        </p:tav>
                                      </p:tavLst>
                                    </p:anim>
                                    <p:anim calcmode="lin" valueType="num">
                                      <p:cBhvr additive="base">
                                        <p:cTn id="72" dur="750" fill="hold"/>
                                        <p:tgtEl>
                                          <p:spTgt spid="141"/>
                                        </p:tgtEl>
                                        <p:attrNameLst>
                                          <p:attrName>ppt_y</p:attrName>
                                        </p:attrNameLst>
                                      </p:cBhvr>
                                      <p:tavLst>
                                        <p:tav tm="0">
                                          <p:val>
                                            <p:strVal val="1+#ppt_h/2"/>
                                          </p:val>
                                        </p:tav>
                                        <p:tav tm="100000">
                                          <p:val>
                                            <p:strVal val="#ppt_y"/>
                                          </p:val>
                                        </p:tav>
                                      </p:tavLst>
                                    </p:anim>
                                  </p:childTnLst>
                                </p:cTn>
                              </p:par>
                              <p:par>
                                <p:cTn id="73" presetID="2" presetClass="entr" presetSubtype="4" decel="100000" fill="hold" grpId="0" nodeType="withEffect">
                                  <p:stCondLst>
                                    <p:cond delay="700"/>
                                  </p:stCondLst>
                                  <p:childTnLst>
                                    <p:set>
                                      <p:cBhvr>
                                        <p:cTn id="74" dur="1" fill="hold">
                                          <p:stCondLst>
                                            <p:cond delay="0"/>
                                          </p:stCondLst>
                                        </p:cTn>
                                        <p:tgtEl>
                                          <p:spTgt spid="144"/>
                                        </p:tgtEl>
                                        <p:attrNameLst>
                                          <p:attrName>style.visibility</p:attrName>
                                        </p:attrNameLst>
                                      </p:cBhvr>
                                      <p:to>
                                        <p:strVal val="visible"/>
                                      </p:to>
                                    </p:set>
                                    <p:anim calcmode="lin" valueType="num">
                                      <p:cBhvr additive="base">
                                        <p:cTn id="75" dur="750" fill="hold"/>
                                        <p:tgtEl>
                                          <p:spTgt spid="144"/>
                                        </p:tgtEl>
                                        <p:attrNameLst>
                                          <p:attrName>ppt_x</p:attrName>
                                        </p:attrNameLst>
                                      </p:cBhvr>
                                      <p:tavLst>
                                        <p:tav tm="0">
                                          <p:val>
                                            <p:strVal val="#ppt_x"/>
                                          </p:val>
                                        </p:tav>
                                        <p:tav tm="100000">
                                          <p:val>
                                            <p:strVal val="#ppt_x"/>
                                          </p:val>
                                        </p:tav>
                                      </p:tavLst>
                                    </p:anim>
                                    <p:anim calcmode="lin" valueType="num">
                                      <p:cBhvr additive="base">
                                        <p:cTn id="76" dur="750" fill="hold"/>
                                        <p:tgtEl>
                                          <p:spTgt spid="144"/>
                                        </p:tgtEl>
                                        <p:attrNameLst>
                                          <p:attrName>ppt_y</p:attrName>
                                        </p:attrNameLst>
                                      </p:cBhvr>
                                      <p:tavLst>
                                        <p:tav tm="0">
                                          <p:val>
                                            <p:strVal val="1+#ppt_h/2"/>
                                          </p:val>
                                        </p:tav>
                                        <p:tav tm="100000">
                                          <p:val>
                                            <p:strVal val="#ppt_y"/>
                                          </p:val>
                                        </p:tav>
                                      </p:tavLst>
                                    </p:anim>
                                  </p:childTnLst>
                                </p:cTn>
                              </p:par>
                              <p:par>
                                <p:cTn id="77" presetID="2" presetClass="entr" presetSubtype="4" decel="100000" fill="hold" grpId="0" nodeType="withEffect">
                                  <p:stCondLst>
                                    <p:cond delay="700"/>
                                  </p:stCondLst>
                                  <p:childTnLst>
                                    <p:set>
                                      <p:cBhvr>
                                        <p:cTn id="78" dur="1" fill="hold">
                                          <p:stCondLst>
                                            <p:cond delay="0"/>
                                          </p:stCondLst>
                                        </p:cTn>
                                        <p:tgtEl>
                                          <p:spTgt spid="143"/>
                                        </p:tgtEl>
                                        <p:attrNameLst>
                                          <p:attrName>style.visibility</p:attrName>
                                        </p:attrNameLst>
                                      </p:cBhvr>
                                      <p:to>
                                        <p:strVal val="visible"/>
                                      </p:to>
                                    </p:set>
                                    <p:anim calcmode="lin" valueType="num">
                                      <p:cBhvr additive="base">
                                        <p:cTn id="79" dur="750" fill="hold"/>
                                        <p:tgtEl>
                                          <p:spTgt spid="143"/>
                                        </p:tgtEl>
                                        <p:attrNameLst>
                                          <p:attrName>ppt_x</p:attrName>
                                        </p:attrNameLst>
                                      </p:cBhvr>
                                      <p:tavLst>
                                        <p:tav tm="0">
                                          <p:val>
                                            <p:strVal val="#ppt_x"/>
                                          </p:val>
                                        </p:tav>
                                        <p:tav tm="100000">
                                          <p:val>
                                            <p:strVal val="#ppt_x"/>
                                          </p:val>
                                        </p:tav>
                                      </p:tavLst>
                                    </p:anim>
                                    <p:anim calcmode="lin" valueType="num">
                                      <p:cBhvr additive="base">
                                        <p:cTn id="80" dur="750" fill="hold"/>
                                        <p:tgtEl>
                                          <p:spTgt spid="143"/>
                                        </p:tgtEl>
                                        <p:attrNameLst>
                                          <p:attrName>ppt_y</p:attrName>
                                        </p:attrNameLst>
                                      </p:cBhvr>
                                      <p:tavLst>
                                        <p:tav tm="0">
                                          <p:val>
                                            <p:strVal val="1+#ppt_h/2"/>
                                          </p:val>
                                        </p:tav>
                                        <p:tav tm="100000">
                                          <p:val>
                                            <p:strVal val="#ppt_y"/>
                                          </p:val>
                                        </p:tav>
                                      </p:tavLst>
                                    </p:anim>
                                  </p:childTnLst>
                                </p:cTn>
                              </p:par>
                              <p:par>
                                <p:cTn id="81" presetID="2" presetClass="entr" presetSubtype="4" decel="100000" fill="hold" grpId="0" nodeType="withEffect">
                                  <p:stCondLst>
                                    <p:cond delay="0"/>
                                  </p:stCondLst>
                                  <p:childTnLst>
                                    <p:set>
                                      <p:cBhvr>
                                        <p:cTn id="82" dur="1" fill="hold">
                                          <p:stCondLst>
                                            <p:cond delay="0"/>
                                          </p:stCondLst>
                                        </p:cTn>
                                        <p:tgtEl>
                                          <p:spTgt spid="38"/>
                                        </p:tgtEl>
                                        <p:attrNameLst>
                                          <p:attrName>style.visibility</p:attrName>
                                        </p:attrNameLst>
                                      </p:cBhvr>
                                      <p:to>
                                        <p:strVal val="visible"/>
                                      </p:to>
                                    </p:set>
                                    <p:anim calcmode="lin" valueType="num">
                                      <p:cBhvr additive="base">
                                        <p:cTn id="83" dur="750" fill="hold"/>
                                        <p:tgtEl>
                                          <p:spTgt spid="38"/>
                                        </p:tgtEl>
                                        <p:attrNameLst>
                                          <p:attrName>ppt_x</p:attrName>
                                        </p:attrNameLst>
                                      </p:cBhvr>
                                      <p:tavLst>
                                        <p:tav tm="0">
                                          <p:val>
                                            <p:strVal val="#ppt_x"/>
                                          </p:val>
                                        </p:tav>
                                        <p:tav tm="100000">
                                          <p:val>
                                            <p:strVal val="#ppt_x"/>
                                          </p:val>
                                        </p:tav>
                                      </p:tavLst>
                                    </p:anim>
                                    <p:anim calcmode="lin" valueType="num">
                                      <p:cBhvr additive="base">
                                        <p:cTn id="84" dur="750" fill="hold"/>
                                        <p:tgtEl>
                                          <p:spTgt spid="38"/>
                                        </p:tgtEl>
                                        <p:attrNameLst>
                                          <p:attrName>ppt_y</p:attrName>
                                        </p:attrNameLst>
                                      </p:cBhvr>
                                      <p:tavLst>
                                        <p:tav tm="0">
                                          <p:val>
                                            <p:strVal val="1+#ppt_h/2"/>
                                          </p:val>
                                        </p:tav>
                                        <p:tav tm="100000">
                                          <p:val>
                                            <p:strVal val="#ppt_y"/>
                                          </p:val>
                                        </p:tav>
                                      </p:tavLst>
                                    </p:anim>
                                  </p:childTnLst>
                                </p:cTn>
                              </p:par>
                              <p:par>
                                <p:cTn id="85" presetID="2" presetClass="entr" presetSubtype="4" decel="100000" fill="hold" grpId="0" nodeType="withEffect">
                                  <p:stCondLst>
                                    <p:cond delay="0"/>
                                  </p:stCondLst>
                                  <p:childTnLst>
                                    <p:set>
                                      <p:cBhvr>
                                        <p:cTn id="86" dur="1" fill="hold">
                                          <p:stCondLst>
                                            <p:cond delay="0"/>
                                          </p:stCondLst>
                                        </p:cTn>
                                        <p:tgtEl>
                                          <p:spTgt spid="37"/>
                                        </p:tgtEl>
                                        <p:attrNameLst>
                                          <p:attrName>style.visibility</p:attrName>
                                        </p:attrNameLst>
                                      </p:cBhvr>
                                      <p:to>
                                        <p:strVal val="visible"/>
                                      </p:to>
                                    </p:set>
                                    <p:anim calcmode="lin" valueType="num">
                                      <p:cBhvr additive="base">
                                        <p:cTn id="87" dur="750" fill="hold"/>
                                        <p:tgtEl>
                                          <p:spTgt spid="37"/>
                                        </p:tgtEl>
                                        <p:attrNameLst>
                                          <p:attrName>ppt_x</p:attrName>
                                        </p:attrNameLst>
                                      </p:cBhvr>
                                      <p:tavLst>
                                        <p:tav tm="0">
                                          <p:val>
                                            <p:strVal val="#ppt_x"/>
                                          </p:val>
                                        </p:tav>
                                        <p:tav tm="100000">
                                          <p:val>
                                            <p:strVal val="#ppt_x"/>
                                          </p:val>
                                        </p:tav>
                                      </p:tavLst>
                                    </p:anim>
                                    <p:anim calcmode="lin" valueType="num">
                                      <p:cBhvr additive="base">
                                        <p:cTn id="88" dur="750" fill="hold"/>
                                        <p:tgtEl>
                                          <p:spTgt spid="37"/>
                                        </p:tgtEl>
                                        <p:attrNameLst>
                                          <p:attrName>ppt_y</p:attrName>
                                        </p:attrNameLst>
                                      </p:cBhvr>
                                      <p:tavLst>
                                        <p:tav tm="0">
                                          <p:val>
                                            <p:strVal val="1+#ppt_h/2"/>
                                          </p:val>
                                        </p:tav>
                                        <p:tav tm="100000">
                                          <p:val>
                                            <p:strVal val="#ppt_y"/>
                                          </p:val>
                                        </p:tav>
                                      </p:tavLst>
                                    </p:anim>
                                  </p:childTnLst>
                                </p:cTn>
                              </p:par>
                              <p:par>
                                <p:cTn id="89" presetID="2" presetClass="entr" presetSubtype="4" decel="100000" fill="hold" grpId="0" nodeType="withEffect">
                                  <p:stCondLst>
                                    <p:cond delay="100"/>
                                  </p:stCondLst>
                                  <p:childTnLst>
                                    <p:set>
                                      <p:cBhvr>
                                        <p:cTn id="90" dur="1" fill="hold">
                                          <p:stCondLst>
                                            <p:cond delay="0"/>
                                          </p:stCondLst>
                                        </p:cTn>
                                        <p:tgtEl>
                                          <p:spTgt spid="40"/>
                                        </p:tgtEl>
                                        <p:attrNameLst>
                                          <p:attrName>style.visibility</p:attrName>
                                        </p:attrNameLst>
                                      </p:cBhvr>
                                      <p:to>
                                        <p:strVal val="visible"/>
                                      </p:to>
                                    </p:set>
                                    <p:anim calcmode="lin" valueType="num">
                                      <p:cBhvr additive="base">
                                        <p:cTn id="91" dur="750" fill="hold"/>
                                        <p:tgtEl>
                                          <p:spTgt spid="40"/>
                                        </p:tgtEl>
                                        <p:attrNameLst>
                                          <p:attrName>ppt_x</p:attrName>
                                        </p:attrNameLst>
                                      </p:cBhvr>
                                      <p:tavLst>
                                        <p:tav tm="0">
                                          <p:val>
                                            <p:strVal val="#ppt_x"/>
                                          </p:val>
                                        </p:tav>
                                        <p:tav tm="100000">
                                          <p:val>
                                            <p:strVal val="#ppt_x"/>
                                          </p:val>
                                        </p:tav>
                                      </p:tavLst>
                                    </p:anim>
                                    <p:anim calcmode="lin" valueType="num">
                                      <p:cBhvr additive="base">
                                        <p:cTn id="92" dur="750" fill="hold"/>
                                        <p:tgtEl>
                                          <p:spTgt spid="40"/>
                                        </p:tgtEl>
                                        <p:attrNameLst>
                                          <p:attrName>ppt_y</p:attrName>
                                        </p:attrNameLst>
                                      </p:cBhvr>
                                      <p:tavLst>
                                        <p:tav tm="0">
                                          <p:val>
                                            <p:strVal val="1+#ppt_h/2"/>
                                          </p:val>
                                        </p:tav>
                                        <p:tav tm="100000">
                                          <p:val>
                                            <p:strVal val="#ppt_y"/>
                                          </p:val>
                                        </p:tav>
                                      </p:tavLst>
                                    </p:anim>
                                  </p:childTnLst>
                                </p:cTn>
                              </p:par>
                              <p:par>
                                <p:cTn id="93" presetID="2" presetClass="entr" presetSubtype="4" decel="100000" fill="hold" grpId="0" nodeType="withEffect">
                                  <p:stCondLst>
                                    <p:cond delay="100"/>
                                  </p:stCondLst>
                                  <p:childTnLst>
                                    <p:set>
                                      <p:cBhvr>
                                        <p:cTn id="94" dur="1" fill="hold">
                                          <p:stCondLst>
                                            <p:cond delay="0"/>
                                          </p:stCondLst>
                                        </p:cTn>
                                        <p:tgtEl>
                                          <p:spTgt spid="39"/>
                                        </p:tgtEl>
                                        <p:attrNameLst>
                                          <p:attrName>style.visibility</p:attrName>
                                        </p:attrNameLst>
                                      </p:cBhvr>
                                      <p:to>
                                        <p:strVal val="visible"/>
                                      </p:to>
                                    </p:set>
                                    <p:anim calcmode="lin" valueType="num">
                                      <p:cBhvr additive="base">
                                        <p:cTn id="95" dur="750" fill="hold"/>
                                        <p:tgtEl>
                                          <p:spTgt spid="39"/>
                                        </p:tgtEl>
                                        <p:attrNameLst>
                                          <p:attrName>ppt_x</p:attrName>
                                        </p:attrNameLst>
                                      </p:cBhvr>
                                      <p:tavLst>
                                        <p:tav tm="0">
                                          <p:val>
                                            <p:strVal val="#ppt_x"/>
                                          </p:val>
                                        </p:tav>
                                        <p:tav tm="100000">
                                          <p:val>
                                            <p:strVal val="#ppt_x"/>
                                          </p:val>
                                        </p:tav>
                                      </p:tavLst>
                                    </p:anim>
                                    <p:anim calcmode="lin" valueType="num">
                                      <p:cBhvr additive="base">
                                        <p:cTn id="96" dur="750" fill="hold"/>
                                        <p:tgtEl>
                                          <p:spTgt spid="39"/>
                                        </p:tgtEl>
                                        <p:attrNameLst>
                                          <p:attrName>ppt_y</p:attrName>
                                        </p:attrNameLst>
                                      </p:cBhvr>
                                      <p:tavLst>
                                        <p:tav tm="0">
                                          <p:val>
                                            <p:strVal val="1+#ppt_h/2"/>
                                          </p:val>
                                        </p:tav>
                                        <p:tav tm="100000">
                                          <p:val>
                                            <p:strVal val="#ppt_y"/>
                                          </p:val>
                                        </p:tav>
                                      </p:tavLst>
                                    </p:anim>
                                  </p:childTnLst>
                                </p:cTn>
                              </p:par>
                              <p:par>
                                <p:cTn id="97" presetID="2" presetClass="entr" presetSubtype="4" decel="100000" fill="hold" grpId="0" nodeType="withEffect">
                                  <p:stCondLst>
                                    <p:cond delay="200"/>
                                  </p:stCondLst>
                                  <p:childTnLst>
                                    <p:set>
                                      <p:cBhvr>
                                        <p:cTn id="98" dur="1" fill="hold">
                                          <p:stCondLst>
                                            <p:cond delay="0"/>
                                          </p:stCondLst>
                                        </p:cTn>
                                        <p:tgtEl>
                                          <p:spTgt spid="42"/>
                                        </p:tgtEl>
                                        <p:attrNameLst>
                                          <p:attrName>style.visibility</p:attrName>
                                        </p:attrNameLst>
                                      </p:cBhvr>
                                      <p:to>
                                        <p:strVal val="visible"/>
                                      </p:to>
                                    </p:set>
                                    <p:anim calcmode="lin" valueType="num">
                                      <p:cBhvr additive="base">
                                        <p:cTn id="99" dur="750" fill="hold"/>
                                        <p:tgtEl>
                                          <p:spTgt spid="42"/>
                                        </p:tgtEl>
                                        <p:attrNameLst>
                                          <p:attrName>ppt_x</p:attrName>
                                        </p:attrNameLst>
                                      </p:cBhvr>
                                      <p:tavLst>
                                        <p:tav tm="0">
                                          <p:val>
                                            <p:strVal val="#ppt_x"/>
                                          </p:val>
                                        </p:tav>
                                        <p:tav tm="100000">
                                          <p:val>
                                            <p:strVal val="#ppt_x"/>
                                          </p:val>
                                        </p:tav>
                                      </p:tavLst>
                                    </p:anim>
                                    <p:anim calcmode="lin" valueType="num">
                                      <p:cBhvr additive="base">
                                        <p:cTn id="100" dur="750" fill="hold"/>
                                        <p:tgtEl>
                                          <p:spTgt spid="42"/>
                                        </p:tgtEl>
                                        <p:attrNameLst>
                                          <p:attrName>ppt_y</p:attrName>
                                        </p:attrNameLst>
                                      </p:cBhvr>
                                      <p:tavLst>
                                        <p:tav tm="0">
                                          <p:val>
                                            <p:strVal val="1+#ppt_h/2"/>
                                          </p:val>
                                        </p:tav>
                                        <p:tav tm="100000">
                                          <p:val>
                                            <p:strVal val="#ppt_y"/>
                                          </p:val>
                                        </p:tav>
                                      </p:tavLst>
                                    </p:anim>
                                  </p:childTnLst>
                                </p:cTn>
                              </p:par>
                              <p:par>
                                <p:cTn id="101" presetID="2" presetClass="entr" presetSubtype="4" decel="100000" fill="hold" grpId="0" nodeType="withEffect">
                                  <p:stCondLst>
                                    <p:cond delay="200"/>
                                  </p:stCondLst>
                                  <p:childTnLst>
                                    <p:set>
                                      <p:cBhvr>
                                        <p:cTn id="102" dur="1" fill="hold">
                                          <p:stCondLst>
                                            <p:cond delay="0"/>
                                          </p:stCondLst>
                                        </p:cTn>
                                        <p:tgtEl>
                                          <p:spTgt spid="41"/>
                                        </p:tgtEl>
                                        <p:attrNameLst>
                                          <p:attrName>style.visibility</p:attrName>
                                        </p:attrNameLst>
                                      </p:cBhvr>
                                      <p:to>
                                        <p:strVal val="visible"/>
                                      </p:to>
                                    </p:set>
                                    <p:anim calcmode="lin" valueType="num">
                                      <p:cBhvr additive="base">
                                        <p:cTn id="103" dur="750" fill="hold"/>
                                        <p:tgtEl>
                                          <p:spTgt spid="41"/>
                                        </p:tgtEl>
                                        <p:attrNameLst>
                                          <p:attrName>ppt_x</p:attrName>
                                        </p:attrNameLst>
                                      </p:cBhvr>
                                      <p:tavLst>
                                        <p:tav tm="0">
                                          <p:val>
                                            <p:strVal val="#ppt_x"/>
                                          </p:val>
                                        </p:tav>
                                        <p:tav tm="100000">
                                          <p:val>
                                            <p:strVal val="#ppt_x"/>
                                          </p:val>
                                        </p:tav>
                                      </p:tavLst>
                                    </p:anim>
                                    <p:anim calcmode="lin" valueType="num">
                                      <p:cBhvr additive="base">
                                        <p:cTn id="104" dur="750" fill="hold"/>
                                        <p:tgtEl>
                                          <p:spTgt spid="41"/>
                                        </p:tgtEl>
                                        <p:attrNameLst>
                                          <p:attrName>ppt_y</p:attrName>
                                        </p:attrNameLst>
                                      </p:cBhvr>
                                      <p:tavLst>
                                        <p:tav tm="0">
                                          <p:val>
                                            <p:strVal val="1+#ppt_h/2"/>
                                          </p:val>
                                        </p:tav>
                                        <p:tav tm="100000">
                                          <p:val>
                                            <p:strVal val="#ppt_y"/>
                                          </p:val>
                                        </p:tav>
                                      </p:tavLst>
                                    </p:anim>
                                  </p:childTnLst>
                                </p:cTn>
                              </p:par>
                              <p:par>
                                <p:cTn id="105" presetID="2" presetClass="entr" presetSubtype="4" decel="100000" fill="hold" grpId="0" nodeType="withEffect">
                                  <p:stCondLst>
                                    <p:cond delay="300"/>
                                  </p:stCondLst>
                                  <p:childTnLst>
                                    <p:set>
                                      <p:cBhvr>
                                        <p:cTn id="106" dur="1" fill="hold">
                                          <p:stCondLst>
                                            <p:cond delay="0"/>
                                          </p:stCondLst>
                                        </p:cTn>
                                        <p:tgtEl>
                                          <p:spTgt spid="44"/>
                                        </p:tgtEl>
                                        <p:attrNameLst>
                                          <p:attrName>style.visibility</p:attrName>
                                        </p:attrNameLst>
                                      </p:cBhvr>
                                      <p:to>
                                        <p:strVal val="visible"/>
                                      </p:to>
                                    </p:set>
                                    <p:anim calcmode="lin" valueType="num">
                                      <p:cBhvr additive="base">
                                        <p:cTn id="107" dur="750" fill="hold"/>
                                        <p:tgtEl>
                                          <p:spTgt spid="44"/>
                                        </p:tgtEl>
                                        <p:attrNameLst>
                                          <p:attrName>ppt_x</p:attrName>
                                        </p:attrNameLst>
                                      </p:cBhvr>
                                      <p:tavLst>
                                        <p:tav tm="0">
                                          <p:val>
                                            <p:strVal val="#ppt_x"/>
                                          </p:val>
                                        </p:tav>
                                        <p:tav tm="100000">
                                          <p:val>
                                            <p:strVal val="#ppt_x"/>
                                          </p:val>
                                        </p:tav>
                                      </p:tavLst>
                                    </p:anim>
                                    <p:anim calcmode="lin" valueType="num">
                                      <p:cBhvr additive="base">
                                        <p:cTn id="108" dur="750" fill="hold"/>
                                        <p:tgtEl>
                                          <p:spTgt spid="44"/>
                                        </p:tgtEl>
                                        <p:attrNameLst>
                                          <p:attrName>ppt_y</p:attrName>
                                        </p:attrNameLst>
                                      </p:cBhvr>
                                      <p:tavLst>
                                        <p:tav tm="0">
                                          <p:val>
                                            <p:strVal val="1+#ppt_h/2"/>
                                          </p:val>
                                        </p:tav>
                                        <p:tav tm="100000">
                                          <p:val>
                                            <p:strVal val="#ppt_y"/>
                                          </p:val>
                                        </p:tav>
                                      </p:tavLst>
                                    </p:anim>
                                  </p:childTnLst>
                                </p:cTn>
                              </p:par>
                              <p:par>
                                <p:cTn id="109" presetID="2" presetClass="entr" presetSubtype="4" decel="100000" fill="hold" grpId="0" nodeType="withEffect">
                                  <p:stCondLst>
                                    <p:cond delay="300"/>
                                  </p:stCondLst>
                                  <p:childTnLst>
                                    <p:set>
                                      <p:cBhvr>
                                        <p:cTn id="110" dur="1" fill="hold">
                                          <p:stCondLst>
                                            <p:cond delay="0"/>
                                          </p:stCondLst>
                                        </p:cTn>
                                        <p:tgtEl>
                                          <p:spTgt spid="43"/>
                                        </p:tgtEl>
                                        <p:attrNameLst>
                                          <p:attrName>style.visibility</p:attrName>
                                        </p:attrNameLst>
                                      </p:cBhvr>
                                      <p:to>
                                        <p:strVal val="visible"/>
                                      </p:to>
                                    </p:set>
                                    <p:anim calcmode="lin" valueType="num">
                                      <p:cBhvr additive="base">
                                        <p:cTn id="111" dur="750" fill="hold"/>
                                        <p:tgtEl>
                                          <p:spTgt spid="43"/>
                                        </p:tgtEl>
                                        <p:attrNameLst>
                                          <p:attrName>ppt_x</p:attrName>
                                        </p:attrNameLst>
                                      </p:cBhvr>
                                      <p:tavLst>
                                        <p:tav tm="0">
                                          <p:val>
                                            <p:strVal val="#ppt_x"/>
                                          </p:val>
                                        </p:tav>
                                        <p:tav tm="100000">
                                          <p:val>
                                            <p:strVal val="#ppt_x"/>
                                          </p:val>
                                        </p:tav>
                                      </p:tavLst>
                                    </p:anim>
                                    <p:anim calcmode="lin" valueType="num">
                                      <p:cBhvr additive="base">
                                        <p:cTn id="112" dur="750" fill="hold"/>
                                        <p:tgtEl>
                                          <p:spTgt spid="43"/>
                                        </p:tgtEl>
                                        <p:attrNameLst>
                                          <p:attrName>ppt_y</p:attrName>
                                        </p:attrNameLst>
                                      </p:cBhvr>
                                      <p:tavLst>
                                        <p:tav tm="0">
                                          <p:val>
                                            <p:strVal val="1+#ppt_h/2"/>
                                          </p:val>
                                        </p:tav>
                                        <p:tav tm="100000">
                                          <p:val>
                                            <p:strVal val="#ppt_y"/>
                                          </p:val>
                                        </p:tav>
                                      </p:tavLst>
                                    </p:anim>
                                  </p:childTnLst>
                                </p:cTn>
                              </p:par>
                              <p:par>
                                <p:cTn id="113" presetID="2" presetClass="entr" presetSubtype="4" decel="100000" fill="hold" grpId="0" nodeType="withEffect">
                                  <p:stCondLst>
                                    <p:cond delay="400"/>
                                  </p:stCondLst>
                                  <p:childTnLst>
                                    <p:set>
                                      <p:cBhvr>
                                        <p:cTn id="114" dur="1" fill="hold">
                                          <p:stCondLst>
                                            <p:cond delay="0"/>
                                          </p:stCondLst>
                                        </p:cTn>
                                        <p:tgtEl>
                                          <p:spTgt spid="46"/>
                                        </p:tgtEl>
                                        <p:attrNameLst>
                                          <p:attrName>style.visibility</p:attrName>
                                        </p:attrNameLst>
                                      </p:cBhvr>
                                      <p:to>
                                        <p:strVal val="visible"/>
                                      </p:to>
                                    </p:set>
                                    <p:anim calcmode="lin" valueType="num">
                                      <p:cBhvr additive="base">
                                        <p:cTn id="115" dur="750" fill="hold"/>
                                        <p:tgtEl>
                                          <p:spTgt spid="46"/>
                                        </p:tgtEl>
                                        <p:attrNameLst>
                                          <p:attrName>ppt_x</p:attrName>
                                        </p:attrNameLst>
                                      </p:cBhvr>
                                      <p:tavLst>
                                        <p:tav tm="0">
                                          <p:val>
                                            <p:strVal val="#ppt_x"/>
                                          </p:val>
                                        </p:tav>
                                        <p:tav tm="100000">
                                          <p:val>
                                            <p:strVal val="#ppt_x"/>
                                          </p:val>
                                        </p:tav>
                                      </p:tavLst>
                                    </p:anim>
                                    <p:anim calcmode="lin" valueType="num">
                                      <p:cBhvr additive="base">
                                        <p:cTn id="116" dur="750" fill="hold"/>
                                        <p:tgtEl>
                                          <p:spTgt spid="46"/>
                                        </p:tgtEl>
                                        <p:attrNameLst>
                                          <p:attrName>ppt_y</p:attrName>
                                        </p:attrNameLst>
                                      </p:cBhvr>
                                      <p:tavLst>
                                        <p:tav tm="0">
                                          <p:val>
                                            <p:strVal val="1+#ppt_h/2"/>
                                          </p:val>
                                        </p:tav>
                                        <p:tav tm="100000">
                                          <p:val>
                                            <p:strVal val="#ppt_y"/>
                                          </p:val>
                                        </p:tav>
                                      </p:tavLst>
                                    </p:anim>
                                  </p:childTnLst>
                                </p:cTn>
                              </p:par>
                              <p:par>
                                <p:cTn id="117" presetID="2" presetClass="entr" presetSubtype="4" decel="100000" fill="hold" grpId="0" nodeType="withEffect">
                                  <p:stCondLst>
                                    <p:cond delay="400"/>
                                  </p:stCondLst>
                                  <p:childTnLst>
                                    <p:set>
                                      <p:cBhvr>
                                        <p:cTn id="118" dur="1" fill="hold">
                                          <p:stCondLst>
                                            <p:cond delay="0"/>
                                          </p:stCondLst>
                                        </p:cTn>
                                        <p:tgtEl>
                                          <p:spTgt spid="45"/>
                                        </p:tgtEl>
                                        <p:attrNameLst>
                                          <p:attrName>style.visibility</p:attrName>
                                        </p:attrNameLst>
                                      </p:cBhvr>
                                      <p:to>
                                        <p:strVal val="visible"/>
                                      </p:to>
                                    </p:set>
                                    <p:anim calcmode="lin" valueType="num">
                                      <p:cBhvr additive="base">
                                        <p:cTn id="119" dur="750" fill="hold"/>
                                        <p:tgtEl>
                                          <p:spTgt spid="45"/>
                                        </p:tgtEl>
                                        <p:attrNameLst>
                                          <p:attrName>ppt_x</p:attrName>
                                        </p:attrNameLst>
                                      </p:cBhvr>
                                      <p:tavLst>
                                        <p:tav tm="0">
                                          <p:val>
                                            <p:strVal val="#ppt_x"/>
                                          </p:val>
                                        </p:tav>
                                        <p:tav tm="100000">
                                          <p:val>
                                            <p:strVal val="#ppt_x"/>
                                          </p:val>
                                        </p:tav>
                                      </p:tavLst>
                                    </p:anim>
                                    <p:anim calcmode="lin" valueType="num">
                                      <p:cBhvr additive="base">
                                        <p:cTn id="120" dur="750" fill="hold"/>
                                        <p:tgtEl>
                                          <p:spTgt spid="45"/>
                                        </p:tgtEl>
                                        <p:attrNameLst>
                                          <p:attrName>ppt_y</p:attrName>
                                        </p:attrNameLst>
                                      </p:cBhvr>
                                      <p:tavLst>
                                        <p:tav tm="0">
                                          <p:val>
                                            <p:strVal val="1+#ppt_h/2"/>
                                          </p:val>
                                        </p:tav>
                                        <p:tav tm="100000">
                                          <p:val>
                                            <p:strVal val="#ppt_y"/>
                                          </p:val>
                                        </p:tav>
                                      </p:tavLst>
                                    </p:anim>
                                  </p:childTnLst>
                                </p:cTn>
                              </p:par>
                              <p:par>
                                <p:cTn id="121" presetID="2" presetClass="entr" presetSubtype="4" decel="100000" fill="hold" grpId="0" nodeType="withEffect">
                                  <p:stCondLst>
                                    <p:cond delay="500"/>
                                  </p:stCondLst>
                                  <p:childTnLst>
                                    <p:set>
                                      <p:cBhvr>
                                        <p:cTn id="122" dur="1" fill="hold">
                                          <p:stCondLst>
                                            <p:cond delay="0"/>
                                          </p:stCondLst>
                                        </p:cTn>
                                        <p:tgtEl>
                                          <p:spTgt spid="48"/>
                                        </p:tgtEl>
                                        <p:attrNameLst>
                                          <p:attrName>style.visibility</p:attrName>
                                        </p:attrNameLst>
                                      </p:cBhvr>
                                      <p:to>
                                        <p:strVal val="visible"/>
                                      </p:to>
                                    </p:set>
                                    <p:anim calcmode="lin" valueType="num">
                                      <p:cBhvr additive="base">
                                        <p:cTn id="123" dur="750" fill="hold"/>
                                        <p:tgtEl>
                                          <p:spTgt spid="48"/>
                                        </p:tgtEl>
                                        <p:attrNameLst>
                                          <p:attrName>ppt_x</p:attrName>
                                        </p:attrNameLst>
                                      </p:cBhvr>
                                      <p:tavLst>
                                        <p:tav tm="0">
                                          <p:val>
                                            <p:strVal val="#ppt_x"/>
                                          </p:val>
                                        </p:tav>
                                        <p:tav tm="100000">
                                          <p:val>
                                            <p:strVal val="#ppt_x"/>
                                          </p:val>
                                        </p:tav>
                                      </p:tavLst>
                                    </p:anim>
                                    <p:anim calcmode="lin" valueType="num">
                                      <p:cBhvr additive="base">
                                        <p:cTn id="124" dur="750" fill="hold"/>
                                        <p:tgtEl>
                                          <p:spTgt spid="48"/>
                                        </p:tgtEl>
                                        <p:attrNameLst>
                                          <p:attrName>ppt_y</p:attrName>
                                        </p:attrNameLst>
                                      </p:cBhvr>
                                      <p:tavLst>
                                        <p:tav tm="0">
                                          <p:val>
                                            <p:strVal val="1+#ppt_h/2"/>
                                          </p:val>
                                        </p:tav>
                                        <p:tav tm="100000">
                                          <p:val>
                                            <p:strVal val="#ppt_y"/>
                                          </p:val>
                                        </p:tav>
                                      </p:tavLst>
                                    </p:anim>
                                  </p:childTnLst>
                                </p:cTn>
                              </p:par>
                              <p:par>
                                <p:cTn id="125" presetID="2" presetClass="entr" presetSubtype="4" decel="100000" fill="hold" grpId="0" nodeType="withEffect">
                                  <p:stCondLst>
                                    <p:cond delay="500"/>
                                  </p:stCondLst>
                                  <p:childTnLst>
                                    <p:set>
                                      <p:cBhvr>
                                        <p:cTn id="126" dur="1" fill="hold">
                                          <p:stCondLst>
                                            <p:cond delay="0"/>
                                          </p:stCondLst>
                                        </p:cTn>
                                        <p:tgtEl>
                                          <p:spTgt spid="47"/>
                                        </p:tgtEl>
                                        <p:attrNameLst>
                                          <p:attrName>style.visibility</p:attrName>
                                        </p:attrNameLst>
                                      </p:cBhvr>
                                      <p:to>
                                        <p:strVal val="visible"/>
                                      </p:to>
                                    </p:set>
                                    <p:anim calcmode="lin" valueType="num">
                                      <p:cBhvr additive="base">
                                        <p:cTn id="127" dur="750" fill="hold"/>
                                        <p:tgtEl>
                                          <p:spTgt spid="47"/>
                                        </p:tgtEl>
                                        <p:attrNameLst>
                                          <p:attrName>ppt_x</p:attrName>
                                        </p:attrNameLst>
                                      </p:cBhvr>
                                      <p:tavLst>
                                        <p:tav tm="0">
                                          <p:val>
                                            <p:strVal val="#ppt_x"/>
                                          </p:val>
                                        </p:tav>
                                        <p:tav tm="100000">
                                          <p:val>
                                            <p:strVal val="#ppt_x"/>
                                          </p:val>
                                        </p:tav>
                                      </p:tavLst>
                                    </p:anim>
                                    <p:anim calcmode="lin" valueType="num">
                                      <p:cBhvr additive="base">
                                        <p:cTn id="128" dur="750" fill="hold"/>
                                        <p:tgtEl>
                                          <p:spTgt spid="47"/>
                                        </p:tgtEl>
                                        <p:attrNameLst>
                                          <p:attrName>ppt_y</p:attrName>
                                        </p:attrNameLst>
                                      </p:cBhvr>
                                      <p:tavLst>
                                        <p:tav tm="0">
                                          <p:val>
                                            <p:strVal val="1+#ppt_h/2"/>
                                          </p:val>
                                        </p:tav>
                                        <p:tav tm="100000">
                                          <p:val>
                                            <p:strVal val="#ppt_y"/>
                                          </p:val>
                                        </p:tav>
                                      </p:tavLst>
                                    </p:anim>
                                  </p:childTnLst>
                                </p:cTn>
                              </p:par>
                              <p:par>
                                <p:cTn id="129" presetID="2" presetClass="entr" presetSubtype="4" decel="100000" fill="hold" grpId="0" nodeType="withEffect">
                                  <p:stCondLst>
                                    <p:cond delay="600"/>
                                  </p:stCondLst>
                                  <p:childTnLst>
                                    <p:set>
                                      <p:cBhvr>
                                        <p:cTn id="130" dur="1" fill="hold">
                                          <p:stCondLst>
                                            <p:cond delay="0"/>
                                          </p:stCondLst>
                                        </p:cTn>
                                        <p:tgtEl>
                                          <p:spTgt spid="50"/>
                                        </p:tgtEl>
                                        <p:attrNameLst>
                                          <p:attrName>style.visibility</p:attrName>
                                        </p:attrNameLst>
                                      </p:cBhvr>
                                      <p:to>
                                        <p:strVal val="visible"/>
                                      </p:to>
                                    </p:set>
                                    <p:anim calcmode="lin" valueType="num">
                                      <p:cBhvr additive="base">
                                        <p:cTn id="131" dur="750" fill="hold"/>
                                        <p:tgtEl>
                                          <p:spTgt spid="50"/>
                                        </p:tgtEl>
                                        <p:attrNameLst>
                                          <p:attrName>ppt_x</p:attrName>
                                        </p:attrNameLst>
                                      </p:cBhvr>
                                      <p:tavLst>
                                        <p:tav tm="0">
                                          <p:val>
                                            <p:strVal val="#ppt_x"/>
                                          </p:val>
                                        </p:tav>
                                        <p:tav tm="100000">
                                          <p:val>
                                            <p:strVal val="#ppt_x"/>
                                          </p:val>
                                        </p:tav>
                                      </p:tavLst>
                                    </p:anim>
                                    <p:anim calcmode="lin" valueType="num">
                                      <p:cBhvr additive="base">
                                        <p:cTn id="132" dur="750" fill="hold"/>
                                        <p:tgtEl>
                                          <p:spTgt spid="50"/>
                                        </p:tgtEl>
                                        <p:attrNameLst>
                                          <p:attrName>ppt_y</p:attrName>
                                        </p:attrNameLst>
                                      </p:cBhvr>
                                      <p:tavLst>
                                        <p:tav tm="0">
                                          <p:val>
                                            <p:strVal val="1+#ppt_h/2"/>
                                          </p:val>
                                        </p:tav>
                                        <p:tav tm="100000">
                                          <p:val>
                                            <p:strVal val="#ppt_y"/>
                                          </p:val>
                                        </p:tav>
                                      </p:tavLst>
                                    </p:anim>
                                  </p:childTnLst>
                                </p:cTn>
                              </p:par>
                              <p:par>
                                <p:cTn id="133" presetID="2" presetClass="entr" presetSubtype="4" decel="100000" fill="hold" grpId="0" nodeType="withEffect">
                                  <p:stCondLst>
                                    <p:cond delay="600"/>
                                  </p:stCondLst>
                                  <p:childTnLst>
                                    <p:set>
                                      <p:cBhvr>
                                        <p:cTn id="134" dur="1" fill="hold">
                                          <p:stCondLst>
                                            <p:cond delay="0"/>
                                          </p:stCondLst>
                                        </p:cTn>
                                        <p:tgtEl>
                                          <p:spTgt spid="49"/>
                                        </p:tgtEl>
                                        <p:attrNameLst>
                                          <p:attrName>style.visibility</p:attrName>
                                        </p:attrNameLst>
                                      </p:cBhvr>
                                      <p:to>
                                        <p:strVal val="visible"/>
                                      </p:to>
                                    </p:set>
                                    <p:anim calcmode="lin" valueType="num">
                                      <p:cBhvr additive="base">
                                        <p:cTn id="135" dur="750" fill="hold"/>
                                        <p:tgtEl>
                                          <p:spTgt spid="49"/>
                                        </p:tgtEl>
                                        <p:attrNameLst>
                                          <p:attrName>ppt_x</p:attrName>
                                        </p:attrNameLst>
                                      </p:cBhvr>
                                      <p:tavLst>
                                        <p:tav tm="0">
                                          <p:val>
                                            <p:strVal val="#ppt_x"/>
                                          </p:val>
                                        </p:tav>
                                        <p:tav tm="100000">
                                          <p:val>
                                            <p:strVal val="#ppt_x"/>
                                          </p:val>
                                        </p:tav>
                                      </p:tavLst>
                                    </p:anim>
                                    <p:anim calcmode="lin" valueType="num">
                                      <p:cBhvr additive="base">
                                        <p:cTn id="136" dur="750" fill="hold"/>
                                        <p:tgtEl>
                                          <p:spTgt spid="49"/>
                                        </p:tgtEl>
                                        <p:attrNameLst>
                                          <p:attrName>ppt_y</p:attrName>
                                        </p:attrNameLst>
                                      </p:cBhvr>
                                      <p:tavLst>
                                        <p:tav tm="0">
                                          <p:val>
                                            <p:strVal val="1+#ppt_h/2"/>
                                          </p:val>
                                        </p:tav>
                                        <p:tav tm="100000">
                                          <p:val>
                                            <p:strVal val="#ppt_y"/>
                                          </p:val>
                                        </p:tav>
                                      </p:tavLst>
                                    </p:anim>
                                  </p:childTnLst>
                                </p:cTn>
                              </p:par>
                              <p:par>
                                <p:cTn id="137" presetID="2" presetClass="entr" presetSubtype="4" decel="100000" fill="hold" grpId="0" nodeType="withEffect">
                                  <p:stCondLst>
                                    <p:cond delay="700"/>
                                  </p:stCondLst>
                                  <p:childTnLst>
                                    <p:set>
                                      <p:cBhvr>
                                        <p:cTn id="138" dur="1" fill="hold">
                                          <p:stCondLst>
                                            <p:cond delay="0"/>
                                          </p:stCondLst>
                                        </p:cTn>
                                        <p:tgtEl>
                                          <p:spTgt spid="52"/>
                                        </p:tgtEl>
                                        <p:attrNameLst>
                                          <p:attrName>style.visibility</p:attrName>
                                        </p:attrNameLst>
                                      </p:cBhvr>
                                      <p:to>
                                        <p:strVal val="visible"/>
                                      </p:to>
                                    </p:set>
                                    <p:anim calcmode="lin" valueType="num">
                                      <p:cBhvr additive="base">
                                        <p:cTn id="139" dur="750" fill="hold"/>
                                        <p:tgtEl>
                                          <p:spTgt spid="52"/>
                                        </p:tgtEl>
                                        <p:attrNameLst>
                                          <p:attrName>ppt_x</p:attrName>
                                        </p:attrNameLst>
                                      </p:cBhvr>
                                      <p:tavLst>
                                        <p:tav tm="0">
                                          <p:val>
                                            <p:strVal val="#ppt_x"/>
                                          </p:val>
                                        </p:tav>
                                        <p:tav tm="100000">
                                          <p:val>
                                            <p:strVal val="#ppt_x"/>
                                          </p:val>
                                        </p:tav>
                                      </p:tavLst>
                                    </p:anim>
                                    <p:anim calcmode="lin" valueType="num">
                                      <p:cBhvr additive="base">
                                        <p:cTn id="140" dur="750" fill="hold"/>
                                        <p:tgtEl>
                                          <p:spTgt spid="52"/>
                                        </p:tgtEl>
                                        <p:attrNameLst>
                                          <p:attrName>ppt_y</p:attrName>
                                        </p:attrNameLst>
                                      </p:cBhvr>
                                      <p:tavLst>
                                        <p:tav tm="0">
                                          <p:val>
                                            <p:strVal val="1+#ppt_h/2"/>
                                          </p:val>
                                        </p:tav>
                                        <p:tav tm="100000">
                                          <p:val>
                                            <p:strVal val="#ppt_y"/>
                                          </p:val>
                                        </p:tav>
                                      </p:tavLst>
                                    </p:anim>
                                  </p:childTnLst>
                                </p:cTn>
                              </p:par>
                              <p:par>
                                <p:cTn id="141" presetID="2" presetClass="entr" presetSubtype="4" decel="100000" fill="hold" grpId="0" nodeType="withEffect">
                                  <p:stCondLst>
                                    <p:cond delay="700"/>
                                  </p:stCondLst>
                                  <p:childTnLst>
                                    <p:set>
                                      <p:cBhvr>
                                        <p:cTn id="142" dur="1" fill="hold">
                                          <p:stCondLst>
                                            <p:cond delay="0"/>
                                          </p:stCondLst>
                                        </p:cTn>
                                        <p:tgtEl>
                                          <p:spTgt spid="51"/>
                                        </p:tgtEl>
                                        <p:attrNameLst>
                                          <p:attrName>style.visibility</p:attrName>
                                        </p:attrNameLst>
                                      </p:cBhvr>
                                      <p:to>
                                        <p:strVal val="visible"/>
                                      </p:to>
                                    </p:set>
                                    <p:anim calcmode="lin" valueType="num">
                                      <p:cBhvr additive="base">
                                        <p:cTn id="143" dur="750" fill="hold"/>
                                        <p:tgtEl>
                                          <p:spTgt spid="51"/>
                                        </p:tgtEl>
                                        <p:attrNameLst>
                                          <p:attrName>ppt_x</p:attrName>
                                        </p:attrNameLst>
                                      </p:cBhvr>
                                      <p:tavLst>
                                        <p:tav tm="0">
                                          <p:val>
                                            <p:strVal val="#ppt_x"/>
                                          </p:val>
                                        </p:tav>
                                        <p:tav tm="100000">
                                          <p:val>
                                            <p:strVal val="#ppt_x"/>
                                          </p:val>
                                        </p:tav>
                                      </p:tavLst>
                                    </p:anim>
                                    <p:anim calcmode="lin" valueType="num">
                                      <p:cBhvr additive="base">
                                        <p:cTn id="144" dur="750" fill="hold"/>
                                        <p:tgtEl>
                                          <p:spTgt spid="5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tmplLst>
          <p:tmpl>
            <p:tnLst>
              <p:par>
                <p:cTn presetID="2" presetClass="entr" presetSubtype="4" decel="100000" fill="hold" nodeType="with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750" fill="hold"/>
                        <p:tgtEl>
                          <p:spTgt spid="3"/>
                        </p:tgtEl>
                        <p:attrNameLst>
                          <p:attrName>ppt_x</p:attrName>
                        </p:attrNameLst>
                      </p:cBhvr>
                      <p:tavLst>
                        <p:tav tm="0">
                          <p:val>
                            <p:strVal val="#ppt_x"/>
                          </p:val>
                        </p:tav>
                        <p:tav tm="100000">
                          <p:val>
                            <p:strVal val="#ppt_x"/>
                          </p:val>
                        </p:tav>
                      </p:tavLst>
                    </p:anim>
                    <p:anim calcmode="lin" valueType="num">
                      <p:cBhvr additive="base">
                        <p:cTn dur="750" fill="hold"/>
                        <p:tgtEl>
                          <p:spTgt spid="3"/>
                        </p:tgtEl>
                        <p:attrNameLst>
                          <p:attrName>ppt_y</p:attrName>
                        </p:attrNameLst>
                      </p:cBhvr>
                      <p:tavLst>
                        <p:tav tm="0">
                          <p:val>
                            <p:strVal val="1+#ppt_h/2"/>
                          </p:val>
                        </p:tav>
                        <p:tav tm="100000">
                          <p:val>
                            <p:strVal val="#ppt_y"/>
                          </p:val>
                        </p:tav>
                      </p:tavLst>
                    </p:anim>
                  </p:childTnLst>
                </p:cTn>
              </p:par>
            </p:tnLst>
          </p:tmpl>
        </p:tmplLst>
      </p:bldP>
      <p:bldP spid="130" grpId="0">
        <p:tmplLst>
          <p:tmpl>
            <p:tnLst>
              <p:par>
                <p:cTn presetID="2" presetClass="entr" presetSubtype="4" decel="100000" fill="hold" nodeType="withEffect">
                  <p:stCondLst>
                    <p:cond delay="0"/>
                  </p:stCondLst>
                  <p:childTnLst>
                    <p:set>
                      <p:cBhvr>
                        <p:cTn dur="1" fill="hold">
                          <p:stCondLst>
                            <p:cond delay="0"/>
                          </p:stCondLst>
                        </p:cTn>
                        <p:tgtEl>
                          <p:spTgt spid="130"/>
                        </p:tgtEl>
                        <p:attrNameLst>
                          <p:attrName>style.visibility</p:attrName>
                        </p:attrNameLst>
                      </p:cBhvr>
                      <p:to>
                        <p:strVal val="visible"/>
                      </p:to>
                    </p:set>
                    <p:anim calcmode="lin" valueType="num">
                      <p:cBhvr additive="base">
                        <p:cTn dur="750" fill="hold"/>
                        <p:tgtEl>
                          <p:spTgt spid="130"/>
                        </p:tgtEl>
                        <p:attrNameLst>
                          <p:attrName>ppt_x</p:attrName>
                        </p:attrNameLst>
                      </p:cBhvr>
                      <p:tavLst>
                        <p:tav tm="0">
                          <p:val>
                            <p:strVal val="#ppt_x"/>
                          </p:val>
                        </p:tav>
                        <p:tav tm="100000">
                          <p:val>
                            <p:strVal val="#ppt_x"/>
                          </p:val>
                        </p:tav>
                      </p:tavLst>
                    </p:anim>
                    <p:anim calcmode="lin" valueType="num">
                      <p:cBhvr additive="base">
                        <p:cTn dur="750" fill="hold"/>
                        <p:tgtEl>
                          <p:spTgt spid="130"/>
                        </p:tgtEl>
                        <p:attrNameLst>
                          <p:attrName>ppt_y</p:attrName>
                        </p:attrNameLst>
                      </p:cBhvr>
                      <p:tavLst>
                        <p:tav tm="0">
                          <p:val>
                            <p:strVal val="1+#ppt_h/2"/>
                          </p:val>
                        </p:tav>
                        <p:tav tm="100000">
                          <p:val>
                            <p:strVal val="#ppt_y"/>
                          </p:val>
                        </p:tav>
                      </p:tavLst>
                    </p:anim>
                  </p:childTnLst>
                </p:cTn>
              </p:par>
            </p:tnLst>
          </p:tmpl>
        </p:tmplLst>
      </p:bldP>
      <p:bldP spid="131" grpId="0">
        <p:tmplLst>
          <p:tmpl>
            <p:tnLst>
              <p:par>
                <p:cTn presetID="2" presetClass="entr" presetSubtype="4" decel="100000" fill="hold" nodeType="withEffect">
                  <p:stCondLst>
                    <p:cond delay="100"/>
                  </p:stCondLst>
                  <p:childTnLst>
                    <p:set>
                      <p:cBhvr>
                        <p:cTn dur="1" fill="hold">
                          <p:stCondLst>
                            <p:cond delay="0"/>
                          </p:stCondLst>
                        </p:cTn>
                        <p:tgtEl>
                          <p:spTgt spid="131"/>
                        </p:tgtEl>
                        <p:attrNameLst>
                          <p:attrName>style.visibility</p:attrName>
                        </p:attrNameLst>
                      </p:cBhvr>
                      <p:to>
                        <p:strVal val="visible"/>
                      </p:to>
                    </p:set>
                    <p:anim calcmode="lin" valueType="num">
                      <p:cBhvr additive="base">
                        <p:cTn dur="750" fill="hold"/>
                        <p:tgtEl>
                          <p:spTgt spid="131"/>
                        </p:tgtEl>
                        <p:attrNameLst>
                          <p:attrName>ppt_x</p:attrName>
                        </p:attrNameLst>
                      </p:cBhvr>
                      <p:tavLst>
                        <p:tav tm="0">
                          <p:val>
                            <p:strVal val="#ppt_x"/>
                          </p:val>
                        </p:tav>
                        <p:tav tm="100000">
                          <p:val>
                            <p:strVal val="#ppt_x"/>
                          </p:val>
                        </p:tav>
                      </p:tavLst>
                    </p:anim>
                    <p:anim calcmode="lin" valueType="num">
                      <p:cBhvr additive="base">
                        <p:cTn dur="750" fill="hold"/>
                        <p:tgtEl>
                          <p:spTgt spid="131"/>
                        </p:tgtEl>
                        <p:attrNameLst>
                          <p:attrName>ppt_y</p:attrName>
                        </p:attrNameLst>
                      </p:cBhvr>
                      <p:tavLst>
                        <p:tav tm="0">
                          <p:val>
                            <p:strVal val="1+#ppt_h/2"/>
                          </p:val>
                        </p:tav>
                        <p:tav tm="100000">
                          <p:val>
                            <p:strVal val="#ppt_y"/>
                          </p:val>
                        </p:tav>
                      </p:tavLst>
                    </p:anim>
                  </p:childTnLst>
                </p:cTn>
              </p:par>
            </p:tnLst>
          </p:tmpl>
        </p:tmplLst>
      </p:bldP>
      <p:bldP spid="132" grpId="0">
        <p:tmplLst>
          <p:tmpl>
            <p:tnLst>
              <p:par>
                <p:cTn presetID="2" presetClass="entr" presetSubtype="4" decel="100000" fill="hold" nodeType="withEffect">
                  <p:stCondLst>
                    <p:cond delay="100"/>
                  </p:stCondLst>
                  <p:childTnLst>
                    <p:set>
                      <p:cBhvr>
                        <p:cTn dur="1" fill="hold">
                          <p:stCondLst>
                            <p:cond delay="0"/>
                          </p:stCondLst>
                        </p:cTn>
                        <p:tgtEl>
                          <p:spTgt spid="132"/>
                        </p:tgtEl>
                        <p:attrNameLst>
                          <p:attrName>style.visibility</p:attrName>
                        </p:attrNameLst>
                      </p:cBhvr>
                      <p:to>
                        <p:strVal val="visible"/>
                      </p:to>
                    </p:set>
                    <p:anim calcmode="lin" valueType="num">
                      <p:cBhvr additive="base">
                        <p:cTn dur="750" fill="hold"/>
                        <p:tgtEl>
                          <p:spTgt spid="132"/>
                        </p:tgtEl>
                        <p:attrNameLst>
                          <p:attrName>ppt_x</p:attrName>
                        </p:attrNameLst>
                      </p:cBhvr>
                      <p:tavLst>
                        <p:tav tm="0">
                          <p:val>
                            <p:strVal val="#ppt_x"/>
                          </p:val>
                        </p:tav>
                        <p:tav tm="100000">
                          <p:val>
                            <p:strVal val="#ppt_x"/>
                          </p:val>
                        </p:tav>
                      </p:tavLst>
                    </p:anim>
                    <p:anim calcmode="lin" valueType="num">
                      <p:cBhvr additive="base">
                        <p:cTn dur="750" fill="hold"/>
                        <p:tgtEl>
                          <p:spTgt spid="132"/>
                        </p:tgtEl>
                        <p:attrNameLst>
                          <p:attrName>ppt_y</p:attrName>
                        </p:attrNameLst>
                      </p:cBhvr>
                      <p:tavLst>
                        <p:tav tm="0">
                          <p:val>
                            <p:strVal val="1+#ppt_h/2"/>
                          </p:val>
                        </p:tav>
                        <p:tav tm="100000">
                          <p:val>
                            <p:strVal val="#ppt_y"/>
                          </p:val>
                        </p:tav>
                      </p:tavLst>
                    </p:anim>
                  </p:childTnLst>
                </p:cTn>
              </p:par>
            </p:tnLst>
          </p:tmpl>
        </p:tmplLst>
      </p:bldP>
      <p:bldP spid="133" grpId="0">
        <p:tmplLst>
          <p:tmpl>
            <p:tnLst>
              <p:par>
                <p:cTn presetID="2" presetClass="entr" presetSubtype="4" decel="100000" fill="hold" nodeType="withEffect">
                  <p:stCondLst>
                    <p:cond delay="200"/>
                  </p:stCondLst>
                  <p:childTnLst>
                    <p:set>
                      <p:cBhvr>
                        <p:cTn dur="1" fill="hold">
                          <p:stCondLst>
                            <p:cond delay="0"/>
                          </p:stCondLst>
                        </p:cTn>
                        <p:tgtEl>
                          <p:spTgt spid="133"/>
                        </p:tgtEl>
                        <p:attrNameLst>
                          <p:attrName>style.visibility</p:attrName>
                        </p:attrNameLst>
                      </p:cBhvr>
                      <p:to>
                        <p:strVal val="visible"/>
                      </p:to>
                    </p:set>
                    <p:anim calcmode="lin" valueType="num">
                      <p:cBhvr additive="base">
                        <p:cTn dur="750" fill="hold"/>
                        <p:tgtEl>
                          <p:spTgt spid="133"/>
                        </p:tgtEl>
                        <p:attrNameLst>
                          <p:attrName>ppt_x</p:attrName>
                        </p:attrNameLst>
                      </p:cBhvr>
                      <p:tavLst>
                        <p:tav tm="0">
                          <p:val>
                            <p:strVal val="#ppt_x"/>
                          </p:val>
                        </p:tav>
                        <p:tav tm="100000">
                          <p:val>
                            <p:strVal val="#ppt_x"/>
                          </p:val>
                        </p:tav>
                      </p:tavLst>
                    </p:anim>
                    <p:anim calcmode="lin" valueType="num">
                      <p:cBhvr additive="base">
                        <p:cTn dur="750" fill="hold"/>
                        <p:tgtEl>
                          <p:spTgt spid="133"/>
                        </p:tgtEl>
                        <p:attrNameLst>
                          <p:attrName>ppt_y</p:attrName>
                        </p:attrNameLst>
                      </p:cBhvr>
                      <p:tavLst>
                        <p:tav tm="0">
                          <p:val>
                            <p:strVal val="1+#ppt_h/2"/>
                          </p:val>
                        </p:tav>
                        <p:tav tm="100000">
                          <p:val>
                            <p:strVal val="#ppt_y"/>
                          </p:val>
                        </p:tav>
                      </p:tavLst>
                    </p:anim>
                  </p:childTnLst>
                </p:cTn>
              </p:par>
            </p:tnLst>
          </p:tmpl>
        </p:tmplLst>
      </p:bldP>
      <p:bldP spid="134" grpId="0">
        <p:tmplLst>
          <p:tmpl>
            <p:tnLst>
              <p:par>
                <p:cTn presetID="2" presetClass="entr" presetSubtype="4" decel="100000" fill="hold" nodeType="withEffect">
                  <p:stCondLst>
                    <p:cond delay="200"/>
                  </p:stCondLst>
                  <p:childTnLst>
                    <p:set>
                      <p:cBhvr>
                        <p:cTn dur="1" fill="hold">
                          <p:stCondLst>
                            <p:cond delay="0"/>
                          </p:stCondLst>
                        </p:cTn>
                        <p:tgtEl>
                          <p:spTgt spid="134"/>
                        </p:tgtEl>
                        <p:attrNameLst>
                          <p:attrName>style.visibility</p:attrName>
                        </p:attrNameLst>
                      </p:cBhvr>
                      <p:to>
                        <p:strVal val="visible"/>
                      </p:to>
                    </p:set>
                    <p:anim calcmode="lin" valueType="num">
                      <p:cBhvr additive="base">
                        <p:cTn dur="750" fill="hold"/>
                        <p:tgtEl>
                          <p:spTgt spid="134"/>
                        </p:tgtEl>
                        <p:attrNameLst>
                          <p:attrName>ppt_x</p:attrName>
                        </p:attrNameLst>
                      </p:cBhvr>
                      <p:tavLst>
                        <p:tav tm="0">
                          <p:val>
                            <p:strVal val="#ppt_x"/>
                          </p:val>
                        </p:tav>
                        <p:tav tm="100000">
                          <p:val>
                            <p:strVal val="#ppt_x"/>
                          </p:val>
                        </p:tav>
                      </p:tavLst>
                    </p:anim>
                    <p:anim calcmode="lin" valueType="num">
                      <p:cBhvr additive="base">
                        <p:cTn dur="750" fill="hold"/>
                        <p:tgtEl>
                          <p:spTgt spid="134"/>
                        </p:tgtEl>
                        <p:attrNameLst>
                          <p:attrName>ppt_y</p:attrName>
                        </p:attrNameLst>
                      </p:cBhvr>
                      <p:tavLst>
                        <p:tav tm="0">
                          <p:val>
                            <p:strVal val="1+#ppt_h/2"/>
                          </p:val>
                        </p:tav>
                        <p:tav tm="100000">
                          <p:val>
                            <p:strVal val="#ppt_y"/>
                          </p:val>
                        </p:tav>
                      </p:tavLst>
                    </p:anim>
                  </p:childTnLst>
                </p:cTn>
              </p:par>
            </p:tnLst>
          </p:tmpl>
        </p:tmplLst>
      </p:bldP>
      <p:bldP spid="135" grpId="0">
        <p:tmplLst>
          <p:tmpl>
            <p:tnLst>
              <p:par>
                <p:cTn presetID="2" presetClass="entr" presetSubtype="4" decel="100000" fill="hold" nodeType="withEffect">
                  <p:stCondLst>
                    <p:cond delay="300"/>
                  </p:stCondLst>
                  <p:childTnLst>
                    <p:set>
                      <p:cBhvr>
                        <p:cTn dur="1" fill="hold">
                          <p:stCondLst>
                            <p:cond delay="0"/>
                          </p:stCondLst>
                        </p:cTn>
                        <p:tgtEl>
                          <p:spTgt spid="135"/>
                        </p:tgtEl>
                        <p:attrNameLst>
                          <p:attrName>style.visibility</p:attrName>
                        </p:attrNameLst>
                      </p:cBhvr>
                      <p:to>
                        <p:strVal val="visible"/>
                      </p:to>
                    </p:set>
                    <p:anim calcmode="lin" valueType="num">
                      <p:cBhvr additive="base">
                        <p:cTn dur="750" fill="hold"/>
                        <p:tgtEl>
                          <p:spTgt spid="135"/>
                        </p:tgtEl>
                        <p:attrNameLst>
                          <p:attrName>ppt_x</p:attrName>
                        </p:attrNameLst>
                      </p:cBhvr>
                      <p:tavLst>
                        <p:tav tm="0">
                          <p:val>
                            <p:strVal val="#ppt_x"/>
                          </p:val>
                        </p:tav>
                        <p:tav tm="100000">
                          <p:val>
                            <p:strVal val="#ppt_x"/>
                          </p:val>
                        </p:tav>
                      </p:tavLst>
                    </p:anim>
                    <p:anim calcmode="lin" valueType="num">
                      <p:cBhvr additive="base">
                        <p:cTn dur="750" fill="hold"/>
                        <p:tgtEl>
                          <p:spTgt spid="135"/>
                        </p:tgtEl>
                        <p:attrNameLst>
                          <p:attrName>ppt_y</p:attrName>
                        </p:attrNameLst>
                      </p:cBhvr>
                      <p:tavLst>
                        <p:tav tm="0">
                          <p:val>
                            <p:strVal val="1+#ppt_h/2"/>
                          </p:val>
                        </p:tav>
                        <p:tav tm="100000">
                          <p:val>
                            <p:strVal val="#ppt_y"/>
                          </p:val>
                        </p:tav>
                      </p:tavLst>
                    </p:anim>
                  </p:childTnLst>
                </p:cTn>
              </p:par>
            </p:tnLst>
          </p:tmpl>
        </p:tmplLst>
      </p:bldP>
      <p:bldP spid="136" grpId="0">
        <p:tmplLst>
          <p:tmpl>
            <p:tnLst>
              <p:par>
                <p:cTn presetID="2" presetClass="entr" presetSubtype="4" decel="100000" fill="hold" nodeType="withEffect">
                  <p:stCondLst>
                    <p:cond delay="300"/>
                  </p:stCondLst>
                  <p:childTnLst>
                    <p:set>
                      <p:cBhvr>
                        <p:cTn dur="1" fill="hold">
                          <p:stCondLst>
                            <p:cond delay="0"/>
                          </p:stCondLst>
                        </p:cTn>
                        <p:tgtEl>
                          <p:spTgt spid="136"/>
                        </p:tgtEl>
                        <p:attrNameLst>
                          <p:attrName>style.visibility</p:attrName>
                        </p:attrNameLst>
                      </p:cBhvr>
                      <p:to>
                        <p:strVal val="visible"/>
                      </p:to>
                    </p:set>
                    <p:anim calcmode="lin" valueType="num">
                      <p:cBhvr additive="base">
                        <p:cTn dur="750" fill="hold"/>
                        <p:tgtEl>
                          <p:spTgt spid="136"/>
                        </p:tgtEl>
                        <p:attrNameLst>
                          <p:attrName>ppt_x</p:attrName>
                        </p:attrNameLst>
                      </p:cBhvr>
                      <p:tavLst>
                        <p:tav tm="0">
                          <p:val>
                            <p:strVal val="#ppt_x"/>
                          </p:val>
                        </p:tav>
                        <p:tav tm="100000">
                          <p:val>
                            <p:strVal val="#ppt_x"/>
                          </p:val>
                        </p:tav>
                      </p:tavLst>
                    </p:anim>
                    <p:anim calcmode="lin" valueType="num">
                      <p:cBhvr additive="base">
                        <p:cTn dur="750" fill="hold"/>
                        <p:tgtEl>
                          <p:spTgt spid="136"/>
                        </p:tgtEl>
                        <p:attrNameLst>
                          <p:attrName>ppt_y</p:attrName>
                        </p:attrNameLst>
                      </p:cBhvr>
                      <p:tavLst>
                        <p:tav tm="0">
                          <p:val>
                            <p:strVal val="1+#ppt_h/2"/>
                          </p:val>
                        </p:tav>
                        <p:tav tm="100000">
                          <p:val>
                            <p:strVal val="#ppt_y"/>
                          </p:val>
                        </p:tav>
                      </p:tavLst>
                    </p:anim>
                  </p:childTnLst>
                </p:cTn>
              </p:par>
            </p:tnLst>
          </p:tmpl>
        </p:tmplLst>
      </p:bldP>
      <p:bldP spid="137" grpId="0">
        <p:tmplLst>
          <p:tmpl>
            <p:tnLst>
              <p:par>
                <p:cTn presetID="2" presetClass="entr" presetSubtype="4" decel="100000" fill="hold" nodeType="withEffect">
                  <p:stCondLst>
                    <p:cond delay="400"/>
                  </p:stCondLst>
                  <p:childTnLst>
                    <p:set>
                      <p:cBhvr>
                        <p:cTn dur="1" fill="hold">
                          <p:stCondLst>
                            <p:cond delay="0"/>
                          </p:stCondLst>
                        </p:cTn>
                        <p:tgtEl>
                          <p:spTgt spid="137"/>
                        </p:tgtEl>
                        <p:attrNameLst>
                          <p:attrName>style.visibility</p:attrName>
                        </p:attrNameLst>
                      </p:cBhvr>
                      <p:to>
                        <p:strVal val="visible"/>
                      </p:to>
                    </p:set>
                    <p:anim calcmode="lin" valueType="num">
                      <p:cBhvr additive="base">
                        <p:cTn dur="750" fill="hold"/>
                        <p:tgtEl>
                          <p:spTgt spid="137"/>
                        </p:tgtEl>
                        <p:attrNameLst>
                          <p:attrName>ppt_x</p:attrName>
                        </p:attrNameLst>
                      </p:cBhvr>
                      <p:tavLst>
                        <p:tav tm="0">
                          <p:val>
                            <p:strVal val="#ppt_x"/>
                          </p:val>
                        </p:tav>
                        <p:tav tm="100000">
                          <p:val>
                            <p:strVal val="#ppt_x"/>
                          </p:val>
                        </p:tav>
                      </p:tavLst>
                    </p:anim>
                    <p:anim calcmode="lin" valueType="num">
                      <p:cBhvr additive="base">
                        <p:cTn dur="750" fill="hold"/>
                        <p:tgtEl>
                          <p:spTgt spid="137"/>
                        </p:tgtEl>
                        <p:attrNameLst>
                          <p:attrName>ppt_y</p:attrName>
                        </p:attrNameLst>
                      </p:cBhvr>
                      <p:tavLst>
                        <p:tav tm="0">
                          <p:val>
                            <p:strVal val="1+#ppt_h/2"/>
                          </p:val>
                        </p:tav>
                        <p:tav tm="100000">
                          <p:val>
                            <p:strVal val="#ppt_y"/>
                          </p:val>
                        </p:tav>
                      </p:tavLst>
                    </p:anim>
                  </p:childTnLst>
                </p:cTn>
              </p:par>
            </p:tnLst>
          </p:tmpl>
        </p:tmplLst>
      </p:bldP>
      <p:bldP spid="138" grpId="0">
        <p:tmplLst>
          <p:tmpl>
            <p:tnLst>
              <p:par>
                <p:cTn presetID="2" presetClass="entr" presetSubtype="4" decel="100000" fill="hold" nodeType="withEffect">
                  <p:stCondLst>
                    <p:cond delay="400"/>
                  </p:stCondLst>
                  <p:childTnLst>
                    <p:set>
                      <p:cBhvr>
                        <p:cTn dur="1" fill="hold">
                          <p:stCondLst>
                            <p:cond delay="0"/>
                          </p:stCondLst>
                        </p:cTn>
                        <p:tgtEl>
                          <p:spTgt spid="138"/>
                        </p:tgtEl>
                        <p:attrNameLst>
                          <p:attrName>style.visibility</p:attrName>
                        </p:attrNameLst>
                      </p:cBhvr>
                      <p:to>
                        <p:strVal val="visible"/>
                      </p:to>
                    </p:set>
                    <p:anim calcmode="lin" valueType="num">
                      <p:cBhvr additive="base">
                        <p:cTn dur="750" fill="hold"/>
                        <p:tgtEl>
                          <p:spTgt spid="138"/>
                        </p:tgtEl>
                        <p:attrNameLst>
                          <p:attrName>ppt_x</p:attrName>
                        </p:attrNameLst>
                      </p:cBhvr>
                      <p:tavLst>
                        <p:tav tm="0">
                          <p:val>
                            <p:strVal val="#ppt_x"/>
                          </p:val>
                        </p:tav>
                        <p:tav tm="100000">
                          <p:val>
                            <p:strVal val="#ppt_x"/>
                          </p:val>
                        </p:tav>
                      </p:tavLst>
                    </p:anim>
                    <p:anim calcmode="lin" valueType="num">
                      <p:cBhvr additive="base">
                        <p:cTn dur="750" fill="hold"/>
                        <p:tgtEl>
                          <p:spTgt spid="138"/>
                        </p:tgtEl>
                        <p:attrNameLst>
                          <p:attrName>ppt_y</p:attrName>
                        </p:attrNameLst>
                      </p:cBhvr>
                      <p:tavLst>
                        <p:tav tm="0">
                          <p:val>
                            <p:strVal val="1+#ppt_h/2"/>
                          </p:val>
                        </p:tav>
                        <p:tav tm="100000">
                          <p:val>
                            <p:strVal val="#ppt_y"/>
                          </p:val>
                        </p:tav>
                      </p:tavLst>
                    </p:anim>
                  </p:childTnLst>
                </p:cTn>
              </p:par>
            </p:tnLst>
          </p:tmpl>
        </p:tmplLst>
      </p:bldP>
      <p:bldP spid="139" grpId="0">
        <p:tmplLst>
          <p:tmpl>
            <p:tnLst>
              <p:par>
                <p:cTn presetID="2" presetClass="entr" presetSubtype="4" decel="100000" fill="hold" nodeType="withEffect">
                  <p:stCondLst>
                    <p:cond delay="500"/>
                  </p:stCondLst>
                  <p:childTnLst>
                    <p:set>
                      <p:cBhvr>
                        <p:cTn dur="1" fill="hold">
                          <p:stCondLst>
                            <p:cond delay="0"/>
                          </p:stCondLst>
                        </p:cTn>
                        <p:tgtEl>
                          <p:spTgt spid="139"/>
                        </p:tgtEl>
                        <p:attrNameLst>
                          <p:attrName>style.visibility</p:attrName>
                        </p:attrNameLst>
                      </p:cBhvr>
                      <p:to>
                        <p:strVal val="visible"/>
                      </p:to>
                    </p:set>
                    <p:anim calcmode="lin" valueType="num">
                      <p:cBhvr additive="base">
                        <p:cTn dur="750" fill="hold"/>
                        <p:tgtEl>
                          <p:spTgt spid="139"/>
                        </p:tgtEl>
                        <p:attrNameLst>
                          <p:attrName>ppt_x</p:attrName>
                        </p:attrNameLst>
                      </p:cBhvr>
                      <p:tavLst>
                        <p:tav tm="0">
                          <p:val>
                            <p:strVal val="#ppt_x"/>
                          </p:val>
                        </p:tav>
                        <p:tav tm="100000">
                          <p:val>
                            <p:strVal val="#ppt_x"/>
                          </p:val>
                        </p:tav>
                      </p:tavLst>
                    </p:anim>
                    <p:anim calcmode="lin" valueType="num">
                      <p:cBhvr additive="base">
                        <p:cTn dur="750" fill="hold"/>
                        <p:tgtEl>
                          <p:spTgt spid="139"/>
                        </p:tgtEl>
                        <p:attrNameLst>
                          <p:attrName>ppt_y</p:attrName>
                        </p:attrNameLst>
                      </p:cBhvr>
                      <p:tavLst>
                        <p:tav tm="0">
                          <p:val>
                            <p:strVal val="1+#ppt_h/2"/>
                          </p:val>
                        </p:tav>
                        <p:tav tm="100000">
                          <p:val>
                            <p:strVal val="#ppt_y"/>
                          </p:val>
                        </p:tav>
                      </p:tavLst>
                    </p:anim>
                  </p:childTnLst>
                </p:cTn>
              </p:par>
            </p:tnLst>
          </p:tmpl>
        </p:tmplLst>
      </p:bldP>
      <p:bldP spid="140" grpId="0">
        <p:tmplLst>
          <p:tmpl>
            <p:tnLst>
              <p:par>
                <p:cTn presetID="2" presetClass="entr" presetSubtype="4" decel="100000" fill="hold" nodeType="withEffect">
                  <p:stCondLst>
                    <p:cond delay="500"/>
                  </p:stCondLst>
                  <p:childTnLst>
                    <p:set>
                      <p:cBhvr>
                        <p:cTn dur="1" fill="hold">
                          <p:stCondLst>
                            <p:cond delay="0"/>
                          </p:stCondLst>
                        </p:cTn>
                        <p:tgtEl>
                          <p:spTgt spid="140"/>
                        </p:tgtEl>
                        <p:attrNameLst>
                          <p:attrName>style.visibility</p:attrName>
                        </p:attrNameLst>
                      </p:cBhvr>
                      <p:to>
                        <p:strVal val="visible"/>
                      </p:to>
                    </p:set>
                    <p:anim calcmode="lin" valueType="num">
                      <p:cBhvr additive="base">
                        <p:cTn dur="750" fill="hold"/>
                        <p:tgtEl>
                          <p:spTgt spid="140"/>
                        </p:tgtEl>
                        <p:attrNameLst>
                          <p:attrName>ppt_x</p:attrName>
                        </p:attrNameLst>
                      </p:cBhvr>
                      <p:tavLst>
                        <p:tav tm="0">
                          <p:val>
                            <p:strVal val="#ppt_x"/>
                          </p:val>
                        </p:tav>
                        <p:tav tm="100000">
                          <p:val>
                            <p:strVal val="#ppt_x"/>
                          </p:val>
                        </p:tav>
                      </p:tavLst>
                    </p:anim>
                    <p:anim calcmode="lin" valueType="num">
                      <p:cBhvr additive="base">
                        <p:cTn dur="750" fill="hold"/>
                        <p:tgtEl>
                          <p:spTgt spid="140"/>
                        </p:tgtEl>
                        <p:attrNameLst>
                          <p:attrName>ppt_y</p:attrName>
                        </p:attrNameLst>
                      </p:cBhvr>
                      <p:tavLst>
                        <p:tav tm="0">
                          <p:val>
                            <p:strVal val="1+#ppt_h/2"/>
                          </p:val>
                        </p:tav>
                        <p:tav tm="100000">
                          <p:val>
                            <p:strVal val="#ppt_y"/>
                          </p:val>
                        </p:tav>
                      </p:tavLst>
                    </p:anim>
                  </p:childTnLst>
                </p:cTn>
              </p:par>
            </p:tnLst>
          </p:tmpl>
        </p:tmplLst>
      </p:bldP>
      <p:bldP spid="141" grpId="0">
        <p:tmplLst>
          <p:tmpl>
            <p:tnLst>
              <p:par>
                <p:cTn presetID="2" presetClass="entr" presetSubtype="4" decel="100000" fill="hold" nodeType="withEffect">
                  <p:stCondLst>
                    <p:cond delay="600"/>
                  </p:stCondLst>
                  <p:childTnLst>
                    <p:set>
                      <p:cBhvr>
                        <p:cTn dur="1" fill="hold">
                          <p:stCondLst>
                            <p:cond delay="0"/>
                          </p:stCondLst>
                        </p:cTn>
                        <p:tgtEl>
                          <p:spTgt spid="141"/>
                        </p:tgtEl>
                        <p:attrNameLst>
                          <p:attrName>style.visibility</p:attrName>
                        </p:attrNameLst>
                      </p:cBhvr>
                      <p:to>
                        <p:strVal val="visible"/>
                      </p:to>
                    </p:set>
                    <p:anim calcmode="lin" valueType="num">
                      <p:cBhvr additive="base">
                        <p:cTn dur="750" fill="hold"/>
                        <p:tgtEl>
                          <p:spTgt spid="141"/>
                        </p:tgtEl>
                        <p:attrNameLst>
                          <p:attrName>ppt_x</p:attrName>
                        </p:attrNameLst>
                      </p:cBhvr>
                      <p:tavLst>
                        <p:tav tm="0">
                          <p:val>
                            <p:strVal val="#ppt_x"/>
                          </p:val>
                        </p:tav>
                        <p:tav tm="100000">
                          <p:val>
                            <p:strVal val="#ppt_x"/>
                          </p:val>
                        </p:tav>
                      </p:tavLst>
                    </p:anim>
                    <p:anim calcmode="lin" valueType="num">
                      <p:cBhvr additive="base">
                        <p:cTn dur="750" fill="hold"/>
                        <p:tgtEl>
                          <p:spTgt spid="141"/>
                        </p:tgtEl>
                        <p:attrNameLst>
                          <p:attrName>ppt_y</p:attrName>
                        </p:attrNameLst>
                      </p:cBhvr>
                      <p:tavLst>
                        <p:tav tm="0">
                          <p:val>
                            <p:strVal val="1+#ppt_h/2"/>
                          </p:val>
                        </p:tav>
                        <p:tav tm="100000">
                          <p:val>
                            <p:strVal val="#ppt_y"/>
                          </p:val>
                        </p:tav>
                      </p:tavLst>
                    </p:anim>
                  </p:childTnLst>
                </p:cTn>
              </p:par>
            </p:tnLst>
          </p:tmpl>
        </p:tmplLst>
      </p:bldP>
      <p:bldP spid="142" grpId="0">
        <p:tmplLst>
          <p:tmpl>
            <p:tnLst>
              <p:par>
                <p:cTn presetID="2" presetClass="entr" presetSubtype="4" decel="100000" fill="hold" nodeType="withEffect">
                  <p:stCondLst>
                    <p:cond delay="600"/>
                  </p:stCondLst>
                  <p:childTnLst>
                    <p:set>
                      <p:cBhvr>
                        <p:cTn dur="1" fill="hold">
                          <p:stCondLst>
                            <p:cond delay="0"/>
                          </p:stCondLst>
                        </p:cTn>
                        <p:tgtEl>
                          <p:spTgt spid="142"/>
                        </p:tgtEl>
                        <p:attrNameLst>
                          <p:attrName>style.visibility</p:attrName>
                        </p:attrNameLst>
                      </p:cBhvr>
                      <p:to>
                        <p:strVal val="visible"/>
                      </p:to>
                    </p:set>
                    <p:anim calcmode="lin" valueType="num">
                      <p:cBhvr additive="base">
                        <p:cTn dur="750" fill="hold"/>
                        <p:tgtEl>
                          <p:spTgt spid="142"/>
                        </p:tgtEl>
                        <p:attrNameLst>
                          <p:attrName>ppt_x</p:attrName>
                        </p:attrNameLst>
                      </p:cBhvr>
                      <p:tavLst>
                        <p:tav tm="0">
                          <p:val>
                            <p:strVal val="#ppt_x"/>
                          </p:val>
                        </p:tav>
                        <p:tav tm="100000">
                          <p:val>
                            <p:strVal val="#ppt_x"/>
                          </p:val>
                        </p:tav>
                      </p:tavLst>
                    </p:anim>
                    <p:anim calcmode="lin" valueType="num">
                      <p:cBhvr additive="base">
                        <p:cTn dur="750" fill="hold"/>
                        <p:tgtEl>
                          <p:spTgt spid="142"/>
                        </p:tgtEl>
                        <p:attrNameLst>
                          <p:attrName>ppt_y</p:attrName>
                        </p:attrNameLst>
                      </p:cBhvr>
                      <p:tavLst>
                        <p:tav tm="0">
                          <p:val>
                            <p:strVal val="1+#ppt_h/2"/>
                          </p:val>
                        </p:tav>
                        <p:tav tm="100000">
                          <p:val>
                            <p:strVal val="#ppt_y"/>
                          </p:val>
                        </p:tav>
                      </p:tavLst>
                    </p:anim>
                  </p:childTnLst>
                </p:cTn>
              </p:par>
            </p:tnLst>
          </p:tmpl>
        </p:tmplLst>
      </p:bldP>
      <p:bldP spid="143" grpId="0">
        <p:tmplLst>
          <p:tmpl>
            <p:tnLst>
              <p:par>
                <p:cTn presetID="2" presetClass="entr" presetSubtype="4" decel="100000" fill="hold" nodeType="withEffect">
                  <p:stCondLst>
                    <p:cond delay="700"/>
                  </p:stCondLst>
                  <p:childTnLst>
                    <p:set>
                      <p:cBhvr>
                        <p:cTn dur="1" fill="hold">
                          <p:stCondLst>
                            <p:cond delay="0"/>
                          </p:stCondLst>
                        </p:cTn>
                        <p:tgtEl>
                          <p:spTgt spid="143"/>
                        </p:tgtEl>
                        <p:attrNameLst>
                          <p:attrName>style.visibility</p:attrName>
                        </p:attrNameLst>
                      </p:cBhvr>
                      <p:to>
                        <p:strVal val="visible"/>
                      </p:to>
                    </p:set>
                    <p:anim calcmode="lin" valueType="num">
                      <p:cBhvr additive="base">
                        <p:cTn dur="750" fill="hold"/>
                        <p:tgtEl>
                          <p:spTgt spid="143"/>
                        </p:tgtEl>
                        <p:attrNameLst>
                          <p:attrName>ppt_x</p:attrName>
                        </p:attrNameLst>
                      </p:cBhvr>
                      <p:tavLst>
                        <p:tav tm="0">
                          <p:val>
                            <p:strVal val="#ppt_x"/>
                          </p:val>
                        </p:tav>
                        <p:tav tm="100000">
                          <p:val>
                            <p:strVal val="#ppt_x"/>
                          </p:val>
                        </p:tav>
                      </p:tavLst>
                    </p:anim>
                    <p:anim calcmode="lin" valueType="num">
                      <p:cBhvr additive="base">
                        <p:cTn dur="750" fill="hold"/>
                        <p:tgtEl>
                          <p:spTgt spid="143"/>
                        </p:tgtEl>
                        <p:attrNameLst>
                          <p:attrName>ppt_y</p:attrName>
                        </p:attrNameLst>
                      </p:cBhvr>
                      <p:tavLst>
                        <p:tav tm="0">
                          <p:val>
                            <p:strVal val="1+#ppt_h/2"/>
                          </p:val>
                        </p:tav>
                        <p:tav tm="100000">
                          <p:val>
                            <p:strVal val="#ppt_y"/>
                          </p:val>
                        </p:tav>
                      </p:tavLst>
                    </p:anim>
                  </p:childTnLst>
                </p:cTn>
              </p:par>
            </p:tnLst>
          </p:tmpl>
        </p:tmplLst>
      </p:bldP>
      <p:bldP spid="144" grpId="0">
        <p:tmplLst>
          <p:tmpl>
            <p:tnLst>
              <p:par>
                <p:cTn presetID="2" presetClass="entr" presetSubtype="4" decel="100000" fill="hold" nodeType="withEffect">
                  <p:stCondLst>
                    <p:cond delay="700"/>
                  </p:stCondLst>
                  <p:childTnLst>
                    <p:set>
                      <p:cBhvr>
                        <p:cTn dur="1" fill="hold">
                          <p:stCondLst>
                            <p:cond delay="0"/>
                          </p:stCondLst>
                        </p:cTn>
                        <p:tgtEl>
                          <p:spTgt spid="144"/>
                        </p:tgtEl>
                        <p:attrNameLst>
                          <p:attrName>style.visibility</p:attrName>
                        </p:attrNameLst>
                      </p:cBhvr>
                      <p:to>
                        <p:strVal val="visible"/>
                      </p:to>
                    </p:set>
                    <p:anim calcmode="lin" valueType="num">
                      <p:cBhvr additive="base">
                        <p:cTn dur="750" fill="hold"/>
                        <p:tgtEl>
                          <p:spTgt spid="144"/>
                        </p:tgtEl>
                        <p:attrNameLst>
                          <p:attrName>ppt_x</p:attrName>
                        </p:attrNameLst>
                      </p:cBhvr>
                      <p:tavLst>
                        <p:tav tm="0">
                          <p:val>
                            <p:strVal val="#ppt_x"/>
                          </p:val>
                        </p:tav>
                        <p:tav tm="100000">
                          <p:val>
                            <p:strVal val="#ppt_x"/>
                          </p:val>
                        </p:tav>
                      </p:tavLst>
                    </p:anim>
                    <p:anim calcmode="lin" valueType="num">
                      <p:cBhvr additive="base">
                        <p:cTn dur="750" fill="hold"/>
                        <p:tgtEl>
                          <p:spTgt spid="144"/>
                        </p:tgtEl>
                        <p:attrNameLst>
                          <p:attrName>ppt_y</p:attrName>
                        </p:attrNameLst>
                      </p:cBhvr>
                      <p:tavLst>
                        <p:tav tm="0">
                          <p:val>
                            <p:strVal val="1+#ppt_h/2"/>
                          </p:val>
                        </p:tav>
                        <p:tav tm="100000">
                          <p:val>
                            <p:strVal val="#ppt_y"/>
                          </p:val>
                        </p:tav>
                      </p:tavLst>
                    </p:anim>
                  </p:childTnLst>
                </p:cTn>
              </p:par>
            </p:tnLst>
          </p:tmpl>
        </p:tmplLst>
      </p:bldP>
      <p:bldP spid="37" grpId="0">
        <p:tmplLst>
          <p:tmpl>
            <p:tnLst>
              <p:par>
                <p:cTn presetID="2" presetClass="entr" presetSubtype="4" decel="10000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 calcmode="lin" valueType="num">
                      <p:cBhvr additive="base">
                        <p:cTn dur="750" fill="hold"/>
                        <p:tgtEl>
                          <p:spTgt spid="37"/>
                        </p:tgtEl>
                        <p:attrNameLst>
                          <p:attrName>ppt_x</p:attrName>
                        </p:attrNameLst>
                      </p:cBhvr>
                      <p:tavLst>
                        <p:tav tm="0">
                          <p:val>
                            <p:strVal val="#ppt_x"/>
                          </p:val>
                        </p:tav>
                        <p:tav tm="100000">
                          <p:val>
                            <p:strVal val="#ppt_x"/>
                          </p:val>
                        </p:tav>
                      </p:tavLst>
                    </p:anim>
                    <p:anim calcmode="lin" valueType="num">
                      <p:cBhvr additive="base">
                        <p:cTn dur="750" fill="hold"/>
                        <p:tgtEl>
                          <p:spTgt spid="37"/>
                        </p:tgtEl>
                        <p:attrNameLst>
                          <p:attrName>ppt_y</p:attrName>
                        </p:attrNameLst>
                      </p:cBhvr>
                      <p:tavLst>
                        <p:tav tm="0">
                          <p:val>
                            <p:strVal val="1+#ppt_h/2"/>
                          </p:val>
                        </p:tav>
                        <p:tav tm="100000">
                          <p:val>
                            <p:strVal val="#ppt_y"/>
                          </p:val>
                        </p:tav>
                      </p:tavLst>
                    </p:anim>
                  </p:childTnLst>
                </p:cTn>
              </p:par>
            </p:tnLst>
          </p:tmpl>
        </p:tmplLst>
      </p:bldP>
      <p:bldP spid="38" grpId="0">
        <p:tmplLst>
          <p:tmpl>
            <p:tnLst>
              <p:par>
                <p:cTn presetID="2" presetClass="entr" presetSubtype="4" decel="100000" fill="hold" nodeType="withEffect">
                  <p:stCondLst>
                    <p:cond delay="0"/>
                  </p:stCondLst>
                  <p:childTnLst>
                    <p:set>
                      <p:cBhvr>
                        <p:cTn dur="1" fill="hold">
                          <p:stCondLst>
                            <p:cond delay="0"/>
                          </p:stCondLst>
                        </p:cTn>
                        <p:tgtEl>
                          <p:spTgt spid="38"/>
                        </p:tgtEl>
                        <p:attrNameLst>
                          <p:attrName>style.visibility</p:attrName>
                        </p:attrNameLst>
                      </p:cBhvr>
                      <p:to>
                        <p:strVal val="visible"/>
                      </p:to>
                    </p:set>
                    <p:anim calcmode="lin" valueType="num">
                      <p:cBhvr additive="base">
                        <p:cTn dur="750" fill="hold"/>
                        <p:tgtEl>
                          <p:spTgt spid="38"/>
                        </p:tgtEl>
                        <p:attrNameLst>
                          <p:attrName>ppt_x</p:attrName>
                        </p:attrNameLst>
                      </p:cBhvr>
                      <p:tavLst>
                        <p:tav tm="0">
                          <p:val>
                            <p:strVal val="#ppt_x"/>
                          </p:val>
                        </p:tav>
                        <p:tav tm="100000">
                          <p:val>
                            <p:strVal val="#ppt_x"/>
                          </p:val>
                        </p:tav>
                      </p:tavLst>
                    </p:anim>
                    <p:anim calcmode="lin" valueType="num">
                      <p:cBhvr additive="base">
                        <p:cTn dur="750" fill="hold"/>
                        <p:tgtEl>
                          <p:spTgt spid="38"/>
                        </p:tgtEl>
                        <p:attrNameLst>
                          <p:attrName>ppt_y</p:attrName>
                        </p:attrNameLst>
                      </p:cBhvr>
                      <p:tavLst>
                        <p:tav tm="0">
                          <p:val>
                            <p:strVal val="1+#ppt_h/2"/>
                          </p:val>
                        </p:tav>
                        <p:tav tm="100000">
                          <p:val>
                            <p:strVal val="#ppt_y"/>
                          </p:val>
                        </p:tav>
                      </p:tavLst>
                    </p:anim>
                  </p:childTnLst>
                </p:cTn>
              </p:par>
            </p:tnLst>
          </p:tmpl>
        </p:tmplLst>
      </p:bldP>
      <p:bldP spid="39" grpId="0">
        <p:tmplLst>
          <p:tmpl>
            <p:tnLst>
              <p:par>
                <p:cTn presetID="2" presetClass="entr" presetSubtype="4" decel="100000" fill="hold" nodeType="withEffect">
                  <p:stCondLst>
                    <p:cond delay="100"/>
                  </p:stCondLst>
                  <p:childTnLst>
                    <p:set>
                      <p:cBhvr>
                        <p:cTn dur="1" fill="hold">
                          <p:stCondLst>
                            <p:cond delay="0"/>
                          </p:stCondLst>
                        </p:cTn>
                        <p:tgtEl>
                          <p:spTgt spid="39"/>
                        </p:tgtEl>
                        <p:attrNameLst>
                          <p:attrName>style.visibility</p:attrName>
                        </p:attrNameLst>
                      </p:cBhvr>
                      <p:to>
                        <p:strVal val="visible"/>
                      </p:to>
                    </p:set>
                    <p:anim calcmode="lin" valueType="num">
                      <p:cBhvr additive="base">
                        <p:cTn dur="750" fill="hold"/>
                        <p:tgtEl>
                          <p:spTgt spid="39"/>
                        </p:tgtEl>
                        <p:attrNameLst>
                          <p:attrName>ppt_x</p:attrName>
                        </p:attrNameLst>
                      </p:cBhvr>
                      <p:tavLst>
                        <p:tav tm="0">
                          <p:val>
                            <p:strVal val="#ppt_x"/>
                          </p:val>
                        </p:tav>
                        <p:tav tm="100000">
                          <p:val>
                            <p:strVal val="#ppt_x"/>
                          </p:val>
                        </p:tav>
                      </p:tavLst>
                    </p:anim>
                    <p:anim calcmode="lin" valueType="num">
                      <p:cBhvr additive="base">
                        <p:cTn dur="750" fill="hold"/>
                        <p:tgtEl>
                          <p:spTgt spid="39"/>
                        </p:tgtEl>
                        <p:attrNameLst>
                          <p:attrName>ppt_y</p:attrName>
                        </p:attrNameLst>
                      </p:cBhvr>
                      <p:tavLst>
                        <p:tav tm="0">
                          <p:val>
                            <p:strVal val="1+#ppt_h/2"/>
                          </p:val>
                        </p:tav>
                        <p:tav tm="100000">
                          <p:val>
                            <p:strVal val="#ppt_y"/>
                          </p:val>
                        </p:tav>
                      </p:tavLst>
                    </p:anim>
                  </p:childTnLst>
                </p:cTn>
              </p:par>
            </p:tnLst>
          </p:tmpl>
        </p:tmplLst>
      </p:bldP>
      <p:bldP spid="40" grpId="0">
        <p:tmplLst>
          <p:tmpl>
            <p:tnLst>
              <p:par>
                <p:cTn presetID="2" presetClass="entr" presetSubtype="4" decel="100000" fill="hold" nodeType="withEffect">
                  <p:stCondLst>
                    <p:cond delay="100"/>
                  </p:stCondLst>
                  <p:childTnLst>
                    <p:set>
                      <p:cBhvr>
                        <p:cTn dur="1" fill="hold">
                          <p:stCondLst>
                            <p:cond delay="0"/>
                          </p:stCondLst>
                        </p:cTn>
                        <p:tgtEl>
                          <p:spTgt spid="40"/>
                        </p:tgtEl>
                        <p:attrNameLst>
                          <p:attrName>style.visibility</p:attrName>
                        </p:attrNameLst>
                      </p:cBhvr>
                      <p:to>
                        <p:strVal val="visible"/>
                      </p:to>
                    </p:set>
                    <p:anim calcmode="lin" valueType="num">
                      <p:cBhvr additive="base">
                        <p:cTn dur="750" fill="hold"/>
                        <p:tgtEl>
                          <p:spTgt spid="40"/>
                        </p:tgtEl>
                        <p:attrNameLst>
                          <p:attrName>ppt_x</p:attrName>
                        </p:attrNameLst>
                      </p:cBhvr>
                      <p:tavLst>
                        <p:tav tm="0">
                          <p:val>
                            <p:strVal val="#ppt_x"/>
                          </p:val>
                        </p:tav>
                        <p:tav tm="100000">
                          <p:val>
                            <p:strVal val="#ppt_x"/>
                          </p:val>
                        </p:tav>
                      </p:tavLst>
                    </p:anim>
                    <p:anim calcmode="lin" valueType="num">
                      <p:cBhvr additive="base">
                        <p:cTn dur="750" fill="hold"/>
                        <p:tgtEl>
                          <p:spTgt spid="40"/>
                        </p:tgtEl>
                        <p:attrNameLst>
                          <p:attrName>ppt_y</p:attrName>
                        </p:attrNameLst>
                      </p:cBhvr>
                      <p:tavLst>
                        <p:tav tm="0">
                          <p:val>
                            <p:strVal val="1+#ppt_h/2"/>
                          </p:val>
                        </p:tav>
                        <p:tav tm="100000">
                          <p:val>
                            <p:strVal val="#ppt_y"/>
                          </p:val>
                        </p:tav>
                      </p:tavLst>
                    </p:anim>
                  </p:childTnLst>
                </p:cTn>
              </p:par>
            </p:tnLst>
          </p:tmpl>
        </p:tmplLst>
      </p:bldP>
      <p:bldP spid="41" grpId="0">
        <p:tmplLst>
          <p:tmpl>
            <p:tnLst>
              <p:par>
                <p:cTn presetID="2" presetClass="entr" presetSubtype="4" decel="100000" fill="hold" nodeType="withEffect">
                  <p:stCondLst>
                    <p:cond delay="200"/>
                  </p:stCondLst>
                  <p:childTnLst>
                    <p:set>
                      <p:cBhvr>
                        <p:cTn dur="1" fill="hold">
                          <p:stCondLst>
                            <p:cond delay="0"/>
                          </p:stCondLst>
                        </p:cTn>
                        <p:tgtEl>
                          <p:spTgt spid="41"/>
                        </p:tgtEl>
                        <p:attrNameLst>
                          <p:attrName>style.visibility</p:attrName>
                        </p:attrNameLst>
                      </p:cBhvr>
                      <p:to>
                        <p:strVal val="visible"/>
                      </p:to>
                    </p:set>
                    <p:anim calcmode="lin" valueType="num">
                      <p:cBhvr additive="base">
                        <p:cTn dur="750" fill="hold"/>
                        <p:tgtEl>
                          <p:spTgt spid="41"/>
                        </p:tgtEl>
                        <p:attrNameLst>
                          <p:attrName>ppt_x</p:attrName>
                        </p:attrNameLst>
                      </p:cBhvr>
                      <p:tavLst>
                        <p:tav tm="0">
                          <p:val>
                            <p:strVal val="#ppt_x"/>
                          </p:val>
                        </p:tav>
                        <p:tav tm="100000">
                          <p:val>
                            <p:strVal val="#ppt_x"/>
                          </p:val>
                        </p:tav>
                      </p:tavLst>
                    </p:anim>
                    <p:anim calcmode="lin" valueType="num">
                      <p:cBhvr additive="base">
                        <p:cTn dur="750" fill="hold"/>
                        <p:tgtEl>
                          <p:spTgt spid="41"/>
                        </p:tgtEl>
                        <p:attrNameLst>
                          <p:attrName>ppt_y</p:attrName>
                        </p:attrNameLst>
                      </p:cBhvr>
                      <p:tavLst>
                        <p:tav tm="0">
                          <p:val>
                            <p:strVal val="1+#ppt_h/2"/>
                          </p:val>
                        </p:tav>
                        <p:tav tm="100000">
                          <p:val>
                            <p:strVal val="#ppt_y"/>
                          </p:val>
                        </p:tav>
                      </p:tavLst>
                    </p:anim>
                  </p:childTnLst>
                </p:cTn>
              </p:par>
            </p:tnLst>
          </p:tmpl>
        </p:tmplLst>
      </p:bldP>
      <p:bldP spid="42" grpId="0">
        <p:tmplLst>
          <p:tmpl>
            <p:tnLst>
              <p:par>
                <p:cTn presetID="2" presetClass="entr" presetSubtype="4" decel="100000" fill="hold" nodeType="withEffect">
                  <p:stCondLst>
                    <p:cond delay="200"/>
                  </p:stCondLst>
                  <p:childTnLst>
                    <p:set>
                      <p:cBhvr>
                        <p:cTn dur="1" fill="hold">
                          <p:stCondLst>
                            <p:cond delay="0"/>
                          </p:stCondLst>
                        </p:cTn>
                        <p:tgtEl>
                          <p:spTgt spid="42"/>
                        </p:tgtEl>
                        <p:attrNameLst>
                          <p:attrName>style.visibility</p:attrName>
                        </p:attrNameLst>
                      </p:cBhvr>
                      <p:to>
                        <p:strVal val="visible"/>
                      </p:to>
                    </p:set>
                    <p:anim calcmode="lin" valueType="num">
                      <p:cBhvr additive="base">
                        <p:cTn dur="750" fill="hold"/>
                        <p:tgtEl>
                          <p:spTgt spid="42"/>
                        </p:tgtEl>
                        <p:attrNameLst>
                          <p:attrName>ppt_x</p:attrName>
                        </p:attrNameLst>
                      </p:cBhvr>
                      <p:tavLst>
                        <p:tav tm="0">
                          <p:val>
                            <p:strVal val="#ppt_x"/>
                          </p:val>
                        </p:tav>
                        <p:tav tm="100000">
                          <p:val>
                            <p:strVal val="#ppt_x"/>
                          </p:val>
                        </p:tav>
                      </p:tavLst>
                    </p:anim>
                    <p:anim calcmode="lin" valueType="num">
                      <p:cBhvr additive="base">
                        <p:cTn dur="750" fill="hold"/>
                        <p:tgtEl>
                          <p:spTgt spid="42"/>
                        </p:tgtEl>
                        <p:attrNameLst>
                          <p:attrName>ppt_y</p:attrName>
                        </p:attrNameLst>
                      </p:cBhvr>
                      <p:tavLst>
                        <p:tav tm="0">
                          <p:val>
                            <p:strVal val="1+#ppt_h/2"/>
                          </p:val>
                        </p:tav>
                        <p:tav tm="100000">
                          <p:val>
                            <p:strVal val="#ppt_y"/>
                          </p:val>
                        </p:tav>
                      </p:tavLst>
                    </p:anim>
                  </p:childTnLst>
                </p:cTn>
              </p:par>
            </p:tnLst>
          </p:tmpl>
        </p:tmplLst>
      </p:bldP>
      <p:bldP spid="43" grpId="0">
        <p:tmplLst>
          <p:tmpl>
            <p:tnLst>
              <p:par>
                <p:cTn presetID="2" presetClass="entr" presetSubtype="4" decel="100000" fill="hold" nodeType="withEffect">
                  <p:stCondLst>
                    <p:cond delay="300"/>
                  </p:stCondLst>
                  <p:childTnLst>
                    <p:set>
                      <p:cBhvr>
                        <p:cTn dur="1" fill="hold">
                          <p:stCondLst>
                            <p:cond delay="0"/>
                          </p:stCondLst>
                        </p:cTn>
                        <p:tgtEl>
                          <p:spTgt spid="43"/>
                        </p:tgtEl>
                        <p:attrNameLst>
                          <p:attrName>style.visibility</p:attrName>
                        </p:attrNameLst>
                      </p:cBhvr>
                      <p:to>
                        <p:strVal val="visible"/>
                      </p:to>
                    </p:set>
                    <p:anim calcmode="lin" valueType="num">
                      <p:cBhvr additive="base">
                        <p:cTn dur="750" fill="hold"/>
                        <p:tgtEl>
                          <p:spTgt spid="43"/>
                        </p:tgtEl>
                        <p:attrNameLst>
                          <p:attrName>ppt_x</p:attrName>
                        </p:attrNameLst>
                      </p:cBhvr>
                      <p:tavLst>
                        <p:tav tm="0">
                          <p:val>
                            <p:strVal val="#ppt_x"/>
                          </p:val>
                        </p:tav>
                        <p:tav tm="100000">
                          <p:val>
                            <p:strVal val="#ppt_x"/>
                          </p:val>
                        </p:tav>
                      </p:tavLst>
                    </p:anim>
                    <p:anim calcmode="lin" valueType="num">
                      <p:cBhvr additive="base">
                        <p:cTn dur="750" fill="hold"/>
                        <p:tgtEl>
                          <p:spTgt spid="43"/>
                        </p:tgtEl>
                        <p:attrNameLst>
                          <p:attrName>ppt_y</p:attrName>
                        </p:attrNameLst>
                      </p:cBhvr>
                      <p:tavLst>
                        <p:tav tm="0">
                          <p:val>
                            <p:strVal val="1+#ppt_h/2"/>
                          </p:val>
                        </p:tav>
                        <p:tav tm="100000">
                          <p:val>
                            <p:strVal val="#ppt_y"/>
                          </p:val>
                        </p:tav>
                      </p:tavLst>
                    </p:anim>
                  </p:childTnLst>
                </p:cTn>
              </p:par>
            </p:tnLst>
          </p:tmpl>
        </p:tmplLst>
      </p:bldP>
      <p:bldP spid="44" grpId="0">
        <p:tmplLst>
          <p:tmpl>
            <p:tnLst>
              <p:par>
                <p:cTn presetID="2" presetClass="entr" presetSubtype="4" decel="100000" fill="hold" nodeType="withEffect">
                  <p:stCondLst>
                    <p:cond delay="300"/>
                  </p:stCondLst>
                  <p:childTnLst>
                    <p:set>
                      <p:cBhvr>
                        <p:cTn dur="1" fill="hold">
                          <p:stCondLst>
                            <p:cond delay="0"/>
                          </p:stCondLst>
                        </p:cTn>
                        <p:tgtEl>
                          <p:spTgt spid="44"/>
                        </p:tgtEl>
                        <p:attrNameLst>
                          <p:attrName>style.visibility</p:attrName>
                        </p:attrNameLst>
                      </p:cBhvr>
                      <p:to>
                        <p:strVal val="visible"/>
                      </p:to>
                    </p:set>
                    <p:anim calcmode="lin" valueType="num">
                      <p:cBhvr additive="base">
                        <p:cTn dur="750" fill="hold"/>
                        <p:tgtEl>
                          <p:spTgt spid="44"/>
                        </p:tgtEl>
                        <p:attrNameLst>
                          <p:attrName>ppt_x</p:attrName>
                        </p:attrNameLst>
                      </p:cBhvr>
                      <p:tavLst>
                        <p:tav tm="0">
                          <p:val>
                            <p:strVal val="#ppt_x"/>
                          </p:val>
                        </p:tav>
                        <p:tav tm="100000">
                          <p:val>
                            <p:strVal val="#ppt_x"/>
                          </p:val>
                        </p:tav>
                      </p:tavLst>
                    </p:anim>
                    <p:anim calcmode="lin" valueType="num">
                      <p:cBhvr additive="base">
                        <p:cTn dur="750" fill="hold"/>
                        <p:tgtEl>
                          <p:spTgt spid="44"/>
                        </p:tgtEl>
                        <p:attrNameLst>
                          <p:attrName>ppt_y</p:attrName>
                        </p:attrNameLst>
                      </p:cBhvr>
                      <p:tavLst>
                        <p:tav tm="0">
                          <p:val>
                            <p:strVal val="1+#ppt_h/2"/>
                          </p:val>
                        </p:tav>
                        <p:tav tm="100000">
                          <p:val>
                            <p:strVal val="#ppt_y"/>
                          </p:val>
                        </p:tav>
                      </p:tavLst>
                    </p:anim>
                  </p:childTnLst>
                </p:cTn>
              </p:par>
            </p:tnLst>
          </p:tmpl>
        </p:tmplLst>
      </p:bldP>
      <p:bldP spid="45" grpId="0">
        <p:tmplLst>
          <p:tmpl>
            <p:tnLst>
              <p:par>
                <p:cTn presetID="2" presetClass="entr" presetSubtype="4" decel="100000" fill="hold" nodeType="withEffect">
                  <p:stCondLst>
                    <p:cond delay="400"/>
                  </p:stCondLst>
                  <p:childTnLst>
                    <p:set>
                      <p:cBhvr>
                        <p:cTn dur="1" fill="hold">
                          <p:stCondLst>
                            <p:cond delay="0"/>
                          </p:stCondLst>
                        </p:cTn>
                        <p:tgtEl>
                          <p:spTgt spid="45"/>
                        </p:tgtEl>
                        <p:attrNameLst>
                          <p:attrName>style.visibility</p:attrName>
                        </p:attrNameLst>
                      </p:cBhvr>
                      <p:to>
                        <p:strVal val="visible"/>
                      </p:to>
                    </p:set>
                    <p:anim calcmode="lin" valueType="num">
                      <p:cBhvr additive="base">
                        <p:cTn dur="750" fill="hold"/>
                        <p:tgtEl>
                          <p:spTgt spid="45"/>
                        </p:tgtEl>
                        <p:attrNameLst>
                          <p:attrName>ppt_x</p:attrName>
                        </p:attrNameLst>
                      </p:cBhvr>
                      <p:tavLst>
                        <p:tav tm="0">
                          <p:val>
                            <p:strVal val="#ppt_x"/>
                          </p:val>
                        </p:tav>
                        <p:tav tm="100000">
                          <p:val>
                            <p:strVal val="#ppt_x"/>
                          </p:val>
                        </p:tav>
                      </p:tavLst>
                    </p:anim>
                    <p:anim calcmode="lin" valueType="num">
                      <p:cBhvr additive="base">
                        <p:cTn dur="750" fill="hold"/>
                        <p:tgtEl>
                          <p:spTgt spid="45"/>
                        </p:tgtEl>
                        <p:attrNameLst>
                          <p:attrName>ppt_y</p:attrName>
                        </p:attrNameLst>
                      </p:cBhvr>
                      <p:tavLst>
                        <p:tav tm="0">
                          <p:val>
                            <p:strVal val="1+#ppt_h/2"/>
                          </p:val>
                        </p:tav>
                        <p:tav tm="100000">
                          <p:val>
                            <p:strVal val="#ppt_y"/>
                          </p:val>
                        </p:tav>
                      </p:tavLst>
                    </p:anim>
                  </p:childTnLst>
                </p:cTn>
              </p:par>
            </p:tnLst>
          </p:tmpl>
        </p:tmplLst>
      </p:bldP>
      <p:bldP spid="46" grpId="0">
        <p:tmplLst>
          <p:tmpl>
            <p:tnLst>
              <p:par>
                <p:cTn presetID="2" presetClass="entr" presetSubtype="4" decel="100000" fill="hold" nodeType="withEffect">
                  <p:stCondLst>
                    <p:cond delay="400"/>
                  </p:stCondLst>
                  <p:childTnLst>
                    <p:set>
                      <p:cBhvr>
                        <p:cTn dur="1" fill="hold">
                          <p:stCondLst>
                            <p:cond delay="0"/>
                          </p:stCondLst>
                        </p:cTn>
                        <p:tgtEl>
                          <p:spTgt spid="46"/>
                        </p:tgtEl>
                        <p:attrNameLst>
                          <p:attrName>style.visibility</p:attrName>
                        </p:attrNameLst>
                      </p:cBhvr>
                      <p:to>
                        <p:strVal val="visible"/>
                      </p:to>
                    </p:set>
                    <p:anim calcmode="lin" valueType="num">
                      <p:cBhvr additive="base">
                        <p:cTn dur="750" fill="hold"/>
                        <p:tgtEl>
                          <p:spTgt spid="46"/>
                        </p:tgtEl>
                        <p:attrNameLst>
                          <p:attrName>ppt_x</p:attrName>
                        </p:attrNameLst>
                      </p:cBhvr>
                      <p:tavLst>
                        <p:tav tm="0">
                          <p:val>
                            <p:strVal val="#ppt_x"/>
                          </p:val>
                        </p:tav>
                        <p:tav tm="100000">
                          <p:val>
                            <p:strVal val="#ppt_x"/>
                          </p:val>
                        </p:tav>
                      </p:tavLst>
                    </p:anim>
                    <p:anim calcmode="lin" valueType="num">
                      <p:cBhvr additive="base">
                        <p:cTn dur="750" fill="hold"/>
                        <p:tgtEl>
                          <p:spTgt spid="46"/>
                        </p:tgtEl>
                        <p:attrNameLst>
                          <p:attrName>ppt_y</p:attrName>
                        </p:attrNameLst>
                      </p:cBhvr>
                      <p:tavLst>
                        <p:tav tm="0">
                          <p:val>
                            <p:strVal val="1+#ppt_h/2"/>
                          </p:val>
                        </p:tav>
                        <p:tav tm="100000">
                          <p:val>
                            <p:strVal val="#ppt_y"/>
                          </p:val>
                        </p:tav>
                      </p:tavLst>
                    </p:anim>
                  </p:childTnLst>
                </p:cTn>
              </p:par>
            </p:tnLst>
          </p:tmpl>
        </p:tmplLst>
      </p:bldP>
      <p:bldP spid="47" grpId="0">
        <p:tmplLst>
          <p:tmpl>
            <p:tnLst>
              <p:par>
                <p:cTn presetID="2" presetClass="entr" presetSubtype="4" decel="100000" fill="hold" nodeType="withEffect">
                  <p:stCondLst>
                    <p:cond delay="500"/>
                  </p:stCondLst>
                  <p:childTnLst>
                    <p:set>
                      <p:cBhvr>
                        <p:cTn dur="1" fill="hold">
                          <p:stCondLst>
                            <p:cond delay="0"/>
                          </p:stCondLst>
                        </p:cTn>
                        <p:tgtEl>
                          <p:spTgt spid="47"/>
                        </p:tgtEl>
                        <p:attrNameLst>
                          <p:attrName>style.visibility</p:attrName>
                        </p:attrNameLst>
                      </p:cBhvr>
                      <p:to>
                        <p:strVal val="visible"/>
                      </p:to>
                    </p:set>
                    <p:anim calcmode="lin" valueType="num">
                      <p:cBhvr additive="base">
                        <p:cTn dur="750" fill="hold"/>
                        <p:tgtEl>
                          <p:spTgt spid="47"/>
                        </p:tgtEl>
                        <p:attrNameLst>
                          <p:attrName>ppt_x</p:attrName>
                        </p:attrNameLst>
                      </p:cBhvr>
                      <p:tavLst>
                        <p:tav tm="0">
                          <p:val>
                            <p:strVal val="#ppt_x"/>
                          </p:val>
                        </p:tav>
                        <p:tav tm="100000">
                          <p:val>
                            <p:strVal val="#ppt_x"/>
                          </p:val>
                        </p:tav>
                      </p:tavLst>
                    </p:anim>
                    <p:anim calcmode="lin" valueType="num">
                      <p:cBhvr additive="base">
                        <p:cTn dur="750" fill="hold"/>
                        <p:tgtEl>
                          <p:spTgt spid="47"/>
                        </p:tgtEl>
                        <p:attrNameLst>
                          <p:attrName>ppt_y</p:attrName>
                        </p:attrNameLst>
                      </p:cBhvr>
                      <p:tavLst>
                        <p:tav tm="0">
                          <p:val>
                            <p:strVal val="1+#ppt_h/2"/>
                          </p:val>
                        </p:tav>
                        <p:tav tm="100000">
                          <p:val>
                            <p:strVal val="#ppt_y"/>
                          </p:val>
                        </p:tav>
                      </p:tavLst>
                    </p:anim>
                  </p:childTnLst>
                </p:cTn>
              </p:par>
            </p:tnLst>
          </p:tmpl>
        </p:tmplLst>
      </p:bldP>
      <p:bldP spid="48" grpId="0">
        <p:tmplLst>
          <p:tmpl>
            <p:tnLst>
              <p:par>
                <p:cTn presetID="2" presetClass="entr" presetSubtype="4" decel="100000" fill="hold" nodeType="withEffect">
                  <p:stCondLst>
                    <p:cond delay="500"/>
                  </p:stCondLst>
                  <p:childTnLst>
                    <p:set>
                      <p:cBhvr>
                        <p:cTn dur="1" fill="hold">
                          <p:stCondLst>
                            <p:cond delay="0"/>
                          </p:stCondLst>
                        </p:cTn>
                        <p:tgtEl>
                          <p:spTgt spid="48"/>
                        </p:tgtEl>
                        <p:attrNameLst>
                          <p:attrName>style.visibility</p:attrName>
                        </p:attrNameLst>
                      </p:cBhvr>
                      <p:to>
                        <p:strVal val="visible"/>
                      </p:to>
                    </p:set>
                    <p:anim calcmode="lin" valueType="num">
                      <p:cBhvr additive="base">
                        <p:cTn dur="750" fill="hold"/>
                        <p:tgtEl>
                          <p:spTgt spid="48"/>
                        </p:tgtEl>
                        <p:attrNameLst>
                          <p:attrName>ppt_x</p:attrName>
                        </p:attrNameLst>
                      </p:cBhvr>
                      <p:tavLst>
                        <p:tav tm="0">
                          <p:val>
                            <p:strVal val="#ppt_x"/>
                          </p:val>
                        </p:tav>
                        <p:tav tm="100000">
                          <p:val>
                            <p:strVal val="#ppt_x"/>
                          </p:val>
                        </p:tav>
                      </p:tavLst>
                    </p:anim>
                    <p:anim calcmode="lin" valueType="num">
                      <p:cBhvr additive="base">
                        <p:cTn dur="750" fill="hold"/>
                        <p:tgtEl>
                          <p:spTgt spid="48"/>
                        </p:tgtEl>
                        <p:attrNameLst>
                          <p:attrName>ppt_y</p:attrName>
                        </p:attrNameLst>
                      </p:cBhvr>
                      <p:tavLst>
                        <p:tav tm="0">
                          <p:val>
                            <p:strVal val="1+#ppt_h/2"/>
                          </p:val>
                        </p:tav>
                        <p:tav tm="100000">
                          <p:val>
                            <p:strVal val="#ppt_y"/>
                          </p:val>
                        </p:tav>
                      </p:tavLst>
                    </p:anim>
                  </p:childTnLst>
                </p:cTn>
              </p:par>
            </p:tnLst>
          </p:tmpl>
        </p:tmplLst>
      </p:bldP>
      <p:bldP spid="49" grpId="0">
        <p:tmplLst>
          <p:tmpl>
            <p:tnLst>
              <p:par>
                <p:cTn presetID="2" presetClass="entr" presetSubtype="4" decel="100000" fill="hold" nodeType="withEffect">
                  <p:stCondLst>
                    <p:cond delay="600"/>
                  </p:stCondLst>
                  <p:childTnLst>
                    <p:set>
                      <p:cBhvr>
                        <p:cTn dur="1" fill="hold">
                          <p:stCondLst>
                            <p:cond delay="0"/>
                          </p:stCondLst>
                        </p:cTn>
                        <p:tgtEl>
                          <p:spTgt spid="49"/>
                        </p:tgtEl>
                        <p:attrNameLst>
                          <p:attrName>style.visibility</p:attrName>
                        </p:attrNameLst>
                      </p:cBhvr>
                      <p:to>
                        <p:strVal val="visible"/>
                      </p:to>
                    </p:set>
                    <p:anim calcmode="lin" valueType="num">
                      <p:cBhvr additive="base">
                        <p:cTn dur="750" fill="hold"/>
                        <p:tgtEl>
                          <p:spTgt spid="49"/>
                        </p:tgtEl>
                        <p:attrNameLst>
                          <p:attrName>ppt_x</p:attrName>
                        </p:attrNameLst>
                      </p:cBhvr>
                      <p:tavLst>
                        <p:tav tm="0">
                          <p:val>
                            <p:strVal val="#ppt_x"/>
                          </p:val>
                        </p:tav>
                        <p:tav tm="100000">
                          <p:val>
                            <p:strVal val="#ppt_x"/>
                          </p:val>
                        </p:tav>
                      </p:tavLst>
                    </p:anim>
                    <p:anim calcmode="lin" valueType="num">
                      <p:cBhvr additive="base">
                        <p:cTn dur="750" fill="hold"/>
                        <p:tgtEl>
                          <p:spTgt spid="49"/>
                        </p:tgtEl>
                        <p:attrNameLst>
                          <p:attrName>ppt_y</p:attrName>
                        </p:attrNameLst>
                      </p:cBhvr>
                      <p:tavLst>
                        <p:tav tm="0">
                          <p:val>
                            <p:strVal val="1+#ppt_h/2"/>
                          </p:val>
                        </p:tav>
                        <p:tav tm="100000">
                          <p:val>
                            <p:strVal val="#ppt_y"/>
                          </p:val>
                        </p:tav>
                      </p:tavLst>
                    </p:anim>
                  </p:childTnLst>
                </p:cTn>
              </p:par>
            </p:tnLst>
          </p:tmpl>
        </p:tmplLst>
      </p:bldP>
      <p:bldP spid="50" grpId="0">
        <p:tmplLst>
          <p:tmpl>
            <p:tnLst>
              <p:par>
                <p:cTn presetID="2" presetClass="entr" presetSubtype="4" decel="100000" fill="hold" nodeType="withEffect">
                  <p:stCondLst>
                    <p:cond delay="600"/>
                  </p:stCondLst>
                  <p:childTnLst>
                    <p:set>
                      <p:cBhvr>
                        <p:cTn dur="1" fill="hold">
                          <p:stCondLst>
                            <p:cond delay="0"/>
                          </p:stCondLst>
                        </p:cTn>
                        <p:tgtEl>
                          <p:spTgt spid="50"/>
                        </p:tgtEl>
                        <p:attrNameLst>
                          <p:attrName>style.visibility</p:attrName>
                        </p:attrNameLst>
                      </p:cBhvr>
                      <p:to>
                        <p:strVal val="visible"/>
                      </p:to>
                    </p:set>
                    <p:anim calcmode="lin" valueType="num">
                      <p:cBhvr additive="base">
                        <p:cTn dur="750" fill="hold"/>
                        <p:tgtEl>
                          <p:spTgt spid="50"/>
                        </p:tgtEl>
                        <p:attrNameLst>
                          <p:attrName>ppt_x</p:attrName>
                        </p:attrNameLst>
                      </p:cBhvr>
                      <p:tavLst>
                        <p:tav tm="0">
                          <p:val>
                            <p:strVal val="#ppt_x"/>
                          </p:val>
                        </p:tav>
                        <p:tav tm="100000">
                          <p:val>
                            <p:strVal val="#ppt_x"/>
                          </p:val>
                        </p:tav>
                      </p:tavLst>
                    </p:anim>
                    <p:anim calcmode="lin" valueType="num">
                      <p:cBhvr additive="base">
                        <p:cTn dur="750" fill="hold"/>
                        <p:tgtEl>
                          <p:spTgt spid="50"/>
                        </p:tgtEl>
                        <p:attrNameLst>
                          <p:attrName>ppt_y</p:attrName>
                        </p:attrNameLst>
                      </p:cBhvr>
                      <p:tavLst>
                        <p:tav tm="0">
                          <p:val>
                            <p:strVal val="1+#ppt_h/2"/>
                          </p:val>
                        </p:tav>
                        <p:tav tm="100000">
                          <p:val>
                            <p:strVal val="#ppt_y"/>
                          </p:val>
                        </p:tav>
                      </p:tavLst>
                    </p:anim>
                  </p:childTnLst>
                </p:cTn>
              </p:par>
            </p:tnLst>
          </p:tmpl>
        </p:tmplLst>
      </p:bldP>
      <p:bldP spid="51" grpId="0">
        <p:tmplLst>
          <p:tmpl>
            <p:tnLst>
              <p:par>
                <p:cTn presetID="2" presetClass="entr" presetSubtype="4" decel="100000" fill="hold" nodeType="withEffect">
                  <p:stCondLst>
                    <p:cond delay="700"/>
                  </p:stCondLst>
                  <p:childTnLst>
                    <p:set>
                      <p:cBhvr>
                        <p:cTn dur="1" fill="hold">
                          <p:stCondLst>
                            <p:cond delay="0"/>
                          </p:stCondLst>
                        </p:cTn>
                        <p:tgtEl>
                          <p:spTgt spid="51"/>
                        </p:tgtEl>
                        <p:attrNameLst>
                          <p:attrName>style.visibility</p:attrName>
                        </p:attrNameLst>
                      </p:cBhvr>
                      <p:to>
                        <p:strVal val="visible"/>
                      </p:to>
                    </p:set>
                    <p:anim calcmode="lin" valueType="num">
                      <p:cBhvr additive="base">
                        <p:cTn dur="750" fill="hold"/>
                        <p:tgtEl>
                          <p:spTgt spid="51"/>
                        </p:tgtEl>
                        <p:attrNameLst>
                          <p:attrName>ppt_x</p:attrName>
                        </p:attrNameLst>
                      </p:cBhvr>
                      <p:tavLst>
                        <p:tav tm="0">
                          <p:val>
                            <p:strVal val="#ppt_x"/>
                          </p:val>
                        </p:tav>
                        <p:tav tm="100000">
                          <p:val>
                            <p:strVal val="#ppt_x"/>
                          </p:val>
                        </p:tav>
                      </p:tavLst>
                    </p:anim>
                    <p:anim calcmode="lin" valueType="num">
                      <p:cBhvr additive="base">
                        <p:cTn dur="750" fill="hold"/>
                        <p:tgtEl>
                          <p:spTgt spid="51"/>
                        </p:tgtEl>
                        <p:attrNameLst>
                          <p:attrName>ppt_y</p:attrName>
                        </p:attrNameLst>
                      </p:cBhvr>
                      <p:tavLst>
                        <p:tav tm="0">
                          <p:val>
                            <p:strVal val="1+#ppt_h/2"/>
                          </p:val>
                        </p:tav>
                        <p:tav tm="100000">
                          <p:val>
                            <p:strVal val="#ppt_y"/>
                          </p:val>
                        </p:tav>
                      </p:tavLst>
                    </p:anim>
                  </p:childTnLst>
                </p:cTn>
              </p:par>
            </p:tnLst>
          </p:tmpl>
        </p:tmplLst>
      </p:bldP>
      <p:bldP spid="52" grpId="0">
        <p:tmplLst>
          <p:tmpl>
            <p:tnLst>
              <p:par>
                <p:cTn presetID="2" presetClass="entr" presetSubtype="4" decel="100000" fill="hold" nodeType="withEffect">
                  <p:stCondLst>
                    <p:cond delay="700"/>
                  </p:stCondLst>
                  <p:childTnLst>
                    <p:set>
                      <p:cBhvr>
                        <p:cTn dur="1" fill="hold">
                          <p:stCondLst>
                            <p:cond delay="0"/>
                          </p:stCondLst>
                        </p:cTn>
                        <p:tgtEl>
                          <p:spTgt spid="52"/>
                        </p:tgtEl>
                        <p:attrNameLst>
                          <p:attrName>style.visibility</p:attrName>
                        </p:attrNameLst>
                      </p:cBhvr>
                      <p:to>
                        <p:strVal val="visible"/>
                      </p:to>
                    </p:set>
                    <p:anim calcmode="lin" valueType="num">
                      <p:cBhvr additive="base">
                        <p:cTn dur="750" fill="hold"/>
                        <p:tgtEl>
                          <p:spTgt spid="52"/>
                        </p:tgtEl>
                        <p:attrNameLst>
                          <p:attrName>ppt_x</p:attrName>
                        </p:attrNameLst>
                      </p:cBhvr>
                      <p:tavLst>
                        <p:tav tm="0">
                          <p:val>
                            <p:strVal val="#ppt_x"/>
                          </p:val>
                        </p:tav>
                        <p:tav tm="100000">
                          <p:val>
                            <p:strVal val="#ppt_x"/>
                          </p:val>
                        </p:tav>
                      </p:tavLst>
                    </p:anim>
                    <p:anim calcmode="lin" valueType="num">
                      <p:cBhvr additive="base">
                        <p:cTn dur="750" fill="hold"/>
                        <p:tgtEl>
                          <p:spTgt spid="52"/>
                        </p:tgtEl>
                        <p:attrNameLst>
                          <p:attrName>ppt_y</p:attrName>
                        </p:attrNameLst>
                      </p:cBhvr>
                      <p:tavLst>
                        <p:tav tm="0">
                          <p:val>
                            <p:strVal val="1+#ppt_h/2"/>
                          </p:val>
                        </p:tav>
                        <p:tav tm="100000">
                          <p:val>
                            <p:strVal val="#ppt_y"/>
                          </p:val>
                        </p:tav>
                      </p:tavLst>
                    </p:anim>
                  </p:childTnLst>
                </p:cTn>
              </p:par>
            </p:tnLst>
          </p:tmpl>
        </p:tmplLst>
      </p:bldP>
      <p:bldP spid="6" grpId="0">
        <p:tmplLst>
          <p:tmpl>
            <p:tnLst>
              <p:par>
                <p:cTn presetID="10"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Lst>
  </p:timing>
  <p:hf hdr="0" dt="0"/>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MENU (INTERACTIVE)">
    <p:spTree>
      <p:nvGrpSpPr>
        <p:cNvPr id="1" name=""/>
        <p:cNvGrpSpPr/>
        <p:nvPr/>
      </p:nvGrpSpPr>
      <p:grpSpPr>
        <a:xfrm>
          <a:off x="0" y="0"/>
          <a:ext cx="0" cy="0"/>
          <a:chOff x="0" y="0"/>
          <a:chExt cx="0" cy="0"/>
        </a:xfrm>
      </p:grpSpPr>
      <p:grpSp>
        <p:nvGrpSpPr>
          <p:cNvPr id="191" name="INSTRUCTION">
            <a:extLst>
              <a:ext uri="{FF2B5EF4-FFF2-40B4-BE49-F238E27FC236}">
                <a16:creationId xmlns:a16="http://schemas.microsoft.com/office/drawing/2014/main" id="{BD753D33-8C70-4CDD-AA86-613F0EB6F949}"/>
              </a:ext>
            </a:extLst>
          </p:cNvPr>
          <p:cNvGrpSpPr/>
          <p:nvPr userDrawn="1"/>
        </p:nvGrpSpPr>
        <p:grpSpPr>
          <a:xfrm>
            <a:off x="-4433654" y="1"/>
            <a:ext cx="3693386" cy="6582443"/>
            <a:chOff x="-3786437" y="1"/>
            <a:chExt cx="3693386" cy="6582443"/>
          </a:xfrm>
        </p:grpSpPr>
        <p:sp>
          <p:nvSpPr>
            <p:cNvPr id="192" name="Rechthoek 191">
              <a:extLst>
                <a:ext uri="{FF2B5EF4-FFF2-40B4-BE49-F238E27FC236}">
                  <a16:creationId xmlns:a16="http://schemas.microsoft.com/office/drawing/2014/main" id="{D82CAF1B-E24D-4E19-8434-A846E2EE47A9}"/>
                </a:ext>
              </a:extLst>
            </p:cNvPr>
            <p:cNvSpPr/>
            <p:nvPr userDrawn="1"/>
          </p:nvSpPr>
          <p:spPr>
            <a:xfrm>
              <a:off x="-3786165" y="1"/>
              <a:ext cx="3593091" cy="5854890"/>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Insert/edit AN ICON</a:t>
              </a:r>
            </a:p>
          </p:txBody>
        </p:sp>
        <p:sp>
          <p:nvSpPr>
            <p:cNvPr id="193" name="Rechthoek 192">
              <a:extLst>
                <a:ext uri="{FF2B5EF4-FFF2-40B4-BE49-F238E27FC236}">
                  <a16:creationId xmlns:a16="http://schemas.microsoft.com/office/drawing/2014/main" id="{ADF5B1FB-6ECB-41C8-8656-8A663ABF4059}"/>
                </a:ext>
              </a:extLst>
            </p:cNvPr>
            <p:cNvSpPr/>
            <p:nvPr userDrawn="1"/>
          </p:nvSpPr>
          <p:spPr>
            <a:xfrm>
              <a:off x="-3786437" y="5754444"/>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1200" b="1" cap="all" baseline="0" noProof="0">
                  <a:solidFill>
                    <a:srgbClr val="211F26"/>
                  </a:solidFill>
                  <a:latin typeface="Calibri" panose="020F0502020204030204" pitchFamily="34" charset="0"/>
                  <a:cs typeface="Calibri" panose="020F0502020204030204" pitchFamily="34" charset="0"/>
                </a:rPr>
                <a:t>Want to know more?</a:t>
              </a:r>
              <a:br>
                <a:rPr lang="en-GB" sz="1200" cap="all"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Go to the instruction slide </a:t>
              </a:r>
              <a:r>
                <a:rPr lang="en-GB" sz="1200" b="1" cap="none" baseline="0" noProof="0">
                  <a:solidFill>
                    <a:srgbClr val="211F26"/>
                  </a:solidFill>
                  <a:latin typeface="Calibri" panose="020F0502020204030204" pitchFamily="34" charset="0"/>
                  <a:cs typeface="Calibri" panose="020F0502020204030204" pitchFamily="34" charset="0"/>
                </a:rPr>
                <a:t>‘VIDEO INSTRUCTIONS’</a:t>
              </a:r>
              <a:r>
                <a:rPr lang="en-GB" sz="1200" cap="none" baseline="0" noProof="0">
                  <a:solidFill>
                    <a:srgbClr val="211F26"/>
                  </a:solidFill>
                  <a:latin typeface="Calibri" panose="020F0502020204030204" pitchFamily="34" charset="0"/>
                  <a:cs typeface="Calibri" panose="020F0502020204030204" pitchFamily="34" charset="0"/>
                </a:rPr>
                <a:t>.</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You’ll find it at the beginning of the presentation</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or insert it via </a:t>
              </a:r>
              <a:r>
                <a:rPr lang="en-GB" sz="1200" i="1" cap="none" baseline="0" noProof="0">
                  <a:solidFill>
                    <a:srgbClr val="211F26"/>
                  </a:solidFill>
                  <a:latin typeface="Calibri" panose="020F0502020204030204" pitchFamily="34" charset="0"/>
                  <a:cs typeface="Calibri" panose="020F0502020204030204" pitchFamily="34" charset="0"/>
                </a:rPr>
                <a:t>‘Home’</a:t>
              </a:r>
              <a:r>
                <a:rPr lang="en-GB" sz="1200" cap="none" baseline="0" noProof="0">
                  <a:solidFill>
                    <a:srgbClr val="211F26"/>
                  </a:solidFill>
                  <a:latin typeface="Calibri" panose="020F0502020204030204" pitchFamily="34" charset="0"/>
                  <a:cs typeface="Calibri" panose="020F0502020204030204" pitchFamily="34" charset="0"/>
                </a:rPr>
                <a:t> &gt; </a:t>
              </a:r>
              <a:r>
                <a:rPr lang="en-GB" sz="1200" i="1" cap="none" baseline="0" noProof="0">
                  <a:solidFill>
                    <a:srgbClr val="211F26"/>
                  </a:solidFill>
                  <a:latin typeface="Calibri" panose="020F0502020204030204" pitchFamily="34" charset="0"/>
                  <a:cs typeface="Calibri" panose="020F0502020204030204" pitchFamily="34" charset="0"/>
                </a:rPr>
                <a:t>‘New Slide’.</a:t>
              </a:r>
            </a:p>
          </p:txBody>
        </p:sp>
        <p:sp>
          <p:nvSpPr>
            <p:cNvPr id="195" name="Ovaal 194">
              <a:extLst>
                <a:ext uri="{FF2B5EF4-FFF2-40B4-BE49-F238E27FC236}">
                  <a16:creationId xmlns:a16="http://schemas.microsoft.com/office/drawing/2014/main" id="{C49907FC-4D17-4010-9E60-01C3F5C9217A}"/>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197" name="Rechthoek 196">
              <a:extLst>
                <a:ext uri="{FF2B5EF4-FFF2-40B4-BE49-F238E27FC236}">
                  <a16:creationId xmlns:a16="http://schemas.microsoft.com/office/drawing/2014/main" id="{CD1E95C5-4E81-4AB8-A9AC-F3630C390DAC}"/>
                </a:ext>
              </a:extLst>
            </p:cNvPr>
            <p:cNvSpPr/>
            <p:nvPr userDrawn="1"/>
          </p:nvSpPr>
          <p:spPr>
            <a:xfrm>
              <a:off x="-3319415" y="465324"/>
              <a:ext cx="2944682" cy="658026"/>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If necessary, delete the existing icon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by using the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‘Backspace key’</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pictogram to insert a new icon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1"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(see example below)</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200" name="Groep 199">
              <a:extLst>
                <a:ext uri="{FF2B5EF4-FFF2-40B4-BE49-F238E27FC236}">
                  <a16:creationId xmlns:a16="http://schemas.microsoft.com/office/drawing/2014/main" id="{FA1F15EC-18B1-426D-ACE5-C93F09406D15}"/>
                </a:ext>
              </a:extLst>
            </p:cNvPr>
            <p:cNvGrpSpPr/>
            <p:nvPr userDrawn="1"/>
          </p:nvGrpSpPr>
          <p:grpSpPr>
            <a:xfrm>
              <a:off x="-3316179" y="1231351"/>
              <a:ext cx="294789" cy="318834"/>
              <a:chOff x="14466489" y="1001522"/>
              <a:chExt cx="290627" cy="314333"/>
            </a:xfrm>
          </p:grpSpPr>
          <p:sp>
            <p:nvSpPr>
              <p:cNvPr id="369" name="Rechthoek 368">
                <a:extLst>
                  <a:ext uri="{FF2B5EF4-FFF2-40B4-BE49-F238E27FC236}">
                    <a16:creationId xmlns:a16="http://schemas.microsoft.com/office/drawing/2014/main" id="{DCA032B1-38E3-40F4-9EA5-491A7B560D9F}"/>
                  </a:ext>
                </a:extLst>
              </p:cNvPr>
              <p:cNvSpPr/>
              <p:nvPr userDrawn="1"/>
            </p:nvSpPr>
            <p:spPr>
              <a:xfrm>
                <a:off x="14466489" y="1001522"/>
                <a:ext cx="257935" cy="254168"/>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370" name="Ovaal 369">
                <a:extLst>
                  <a:ext uri="{FF2B5EF4-FFF2-40B4-BE49-F238E27FC236}">
                    <a16:creationId xmlns:a16="http://schemas.microsoft.com/office/drawing/2014/main" id="{A5E3E866-B8B3-4249-ADDF-0D2A01EC33B2}"/>
                  </a:ext>
                </a:extLst>
              </p:cNvPr>
              <p:cNvSpPr/>
              <p:nvPr userDrawn="1"/>
            </p:nvSpPr>
            <p:spPr>
              <a:xfrm>
                <a:off x="14623626" y="1033630"/>
                <a:ext cx="71169" cy="71169"/>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a:solidFill>
                    <a:srgbClr val="211F26"/>
                  </a:solidFill>
                  <a:latin typeface="Calibri" panose="020F0502020204030204" pitchFamily="34" charset="0"/>
                  <a:cs typeface="Calibri" panose="020F0502020204030204" pitchFamily="34" charset="0"/>
                </a:endParaRPr>
              </a:p>
            </p:txBody>
          </p:sp>
          <p:sp>
            <p:nvSpPr>
              <p:cNvPr id="371" name="Vrije vorm: vorm 370">
                <a:extLst>
                  <a:ext uri="{FF2B5EF4-FFF2-40B4-BE49-F238E27FC236}">
                    <a16:creationId xmlns:a16="http://schemas.microsoft.com/office/drawing/2014/main" id="{6911B8EB-E5C5-4E46-AD00-C55548DC341B}"/>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a:solidFill>
                    <a:srgbClr val="211F26"/>
                  </a:solidFill>
                  <a:latin typeface="Calibri" panose="020F0502020204030204" pitchFamily="34" charset="0"/>
                  <a:cs typeface="Calibri" panose="020F0502020204030204" pitchFamily="34" charset="0"/>
                </a:endParaRPr>
              </a:p>
            </p:txBody>
          </p:sp>
          <p:sp>
            <p:nvSpPr>
              <p:cNvPr id="372" name="Rechthoek: afgeronde hoeken 371">
                <a:extLst>
                  <a:ext uri="{FF2B5EF4-FFF2-40B4-BE49-F238E27FC236}">
                    <a16:creationId xmlns:a16="http://schemas.microsoft.com/office/drawing/2014/main" id="{FCCB62A5-5791-49E3-8A3B-417B651459D5}"/>
                  </a:ext>
                </a:extLst>
              </p:cNvPr>
              <p:cNvSpPr/>
              <p:nvPr userDrawn="1"/>
            </p:nvSpPr>
            <p:spPr>
              <a:xfrm>
                <a:off x="14601150" y="1145314"/>
                <a:ext cx="155966" cy="116816"/>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cxnSp>
            <p:nvCxnSpPr>
              <p:cNvPr id="373" name="Rechte verbindingslijn 372">
                <a:extLst>
                  <a:ext uri="{FF2B5EF4-FFF2-40B4-BE49-F238E27FC236}">
                    <a16:creationId xmlns:a16="http://schemas.microsoft.com/office/drawing/2014/main" id="{A7A229BC-D496-43A4-B4A2-C616CA65EDC8}"/>
                  </a:ext>
                </a:extLst>
              </p:cNvPr>
              <p:cNvCxnSpPr>
                <a:cxnSpLocks/>
              </p:cNvCxnSpPr>
              <p:nvPr userDrawn="1"/>
            </p:nvCxnSpPr>
            <p:spPr>
              <a:xfrm>
                <a:off x="14637490" y="1308665"/>
                <a:ext cx="83286"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374" name="Rechte verbindingslijn 373">
                <a:extLst>
                  <a:ext uri="{FF2B5EF4-FFF2-40B4-BE49-F238E27FC236}">
                    <a16:creationId xmlns:a16="http://schemas.microsoft.com/office/drawing/2014/main" id="{E74782E5-D56A-408A-B1C6-766032F7F932}"/>
                  </a:ext>
                </a:extLst>
              </p:cNvPr>
              <p:cNvCxnSpPr>
                <a:cxnSpLocks/>
                <a:stCxn id="372" idx="2"/>
              </p:cNvCxnSpPr>
              <p:nvPr userDrawn="1"/>
            </p:nvCxnSpPr>
            <p:spPr>
              <a:xfrm flipH="1">
                <a:off x="14678717" y="1262130"/>
                <a:ext cx="416" cy="43573"/>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201" name="Ovaal 200">
              <a:extLst>
                <a:ext uri="{FF2B5EF4-FFF2-40B4-BE49-F238E27FC236}">
                  <a16:creationId xmlns:a16="http://schemas.microsoft.com/office/drawing/2014/main" id="{A0106EC4-870A-497C-8EA5-AEFB50719A07}"/>
                </a:ext>
              </a:extLst>
            </p:cNvPr>
            <p:cNvSpPr/>
            <p:nvPr userDrawn="1"/>
          </p:nvSpPr>
          <p:spPr>
            <a:xfrm>
              <a:off x="-3603587" y="1729709"/>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203" name="Rechthoek 202">
              <a:extLst>
                <a:ext uri="{FF2B5EF4-FFF2-40B4-BE49-F238E27FC236}">
                  <a16:creationId xmlns:a16="http://schemas.microsoft.com/office/drawing/2014/main" id="{19007C44-1529-4ED9-8A44-87C5C056DD38}"/>
                </a:ext>
              </a:extLst>
            </p:cNvPr>
            <p:cNvSpPr/>
            <p:nvPr userDrawn="1"/>
          </p:nvSpPr>
          <p:spPr>
            <a:xfrm>
              <a:off x="-3319415" y="1729710"/>
              <a:ext cx="2944682" cy="326338"/>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Select the preferred icon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and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204" name="Groep 203">
              <a:extLst>
                <a:ext uri="{FF2B5EF4-FFF2-40B4-BE49-F238E27FC236}">
                  <a16:creationId xmlns:a16="http://schemas.microsoft.com/office/drawing/2014/main" id="{8361BF46-1963-48C7-BB27-55D181FECEE3}"/>
                </a:ext>
              </a:extLst>
            </p:cNvPr>
            <p:cNvGrpSpPr/>
            <p:nvPr userDrawn="1"/>
          </p:nvGrpSpPr>
          <p:grpSpPr>
            <a:xfrm>
              <a:off x="-3311319" y="2164285"/>
              <a:ext cx="825500" cy="209550"/>
              <a:chOff x="13504624" y="2482850"/>
              <a:chExt cx="825500" cy="209550"/>
            </a:xfrm>
          </p:grpSpPr>
          <p:sp>
            <p:nvSpPr>
              <p:cNvPr id="366" name="Rechthoek 365">
                <a:extLst>
                  <a:ext uri="{FF2B5EF4-FFF2-40B4-BE49-F238E27FC236}">
                    <a16:creationId xmlns:a16="http://schemas.microsoft.com/office/drawing/2014/main" id="{C3BCEE88-DF4E-4764-921F-1C13886FF82C}"/>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28800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en-GB" sz="900" b="0" noProof="0">
                    <a:solidFill>
                      <a:srgbClr val="211F26"/>
                    </a:solidFill>
                    <a:latin typeface="Calibri" panose="020F0502020204030204" pitchFamily="34" charset="0"/>
                    <a:cs typeface="Calibri" panose="020F0502020204030204" pitchFamily="34" charset="0"/>
                  </a:rPr>
                  <a:t>Insert</a:t>
                </a:r>
              </a:p>
            </p:txBody>
          </p:sp>
          <p:cxnSp>
            <p:nvCxnSpPr>
              <p:cNvPr id="367" name="Rechte verbindingslijn 366">
                <a:extLst>
                  <a:ext uri="{FF2B5EF4-FFF2-40B4-BE49-F238E27FC236}">
                    <a16:creationId xmlns:a16="http://schemas.microsoft.com/office/drawing/2014/main" id="{A89F5CF0-FB88-4506-AB30-9BD1C9323DEC}"/>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368" name="Gelijkbenige driehoek 367">
                <a:extLst>
                  <a:ext uri="{FF2B5EF4-FFF2-40B4-BE49-F238E27FC236}">
                    <a16:creationId xmlns:a16="http://schemas.microsoft.com/office/drawing/2014/main" id="{E078D794-2D9A-44EF-9194-0A1608FDA88E}"/>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900" b="1" noProof="0">
                  <a:solidFill>
                    <a:srgbClr val="211F26"/>
                  </a:solidFill>
                  <a:latin typeface="Calibri" panose="020F0502020204030204" pitchFamily="34" charset="0"/>
                  <a:cs typeface="Calibri" panose="020F0502020204030204" pitchFamily="34" charset="0"/>
                </a:endParaRPr>
              </a:p>
            </p:txBody>
          </p:sp>
        </p:grpSp>
        <p:sp>
          <p:nvSpPr>
            <p:cNvPr id="208" name="Ovaal 207">
              <a:extLst>
                <a:ext uri="{FF2B5EF4-FFF2-40B4-BE49-F238E27FC236}">
                  <a16:creationId xmlns:a16="http://schemas.microsoft.com/office/drawing/2014/main" id="{74D3036D-324C-454F-9AE1-1893B5A2D93D}"/>
                </a:ext>
              </a:extLst>
            </p:cNvPr>
            <p:cNvSpPr/>
            <p:nvPr userDrawn="1"/>
          </p:nvSpPr>
          <p:spPr>
            <a:xfrm>
              <a:off x="-3603587" y="2553359"/>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327" name="Rechthoek 326">
              <a:extLst>
                <a:ext uri="{FF2B5EF4-FFF2-40B4-BE49-F238E27FC236}">
                  <a16:creationId xmlns:a16="http://schemas.microsoft.com/office/drawing/2014/main" id="{9C27A80F-FE90-4F02-8702-044E52AE1BC3}"/>
                </a:ext>
              </a:extLst>
            </p:cNvPr>
            <p:cNvSpPr/>
            <p:nvPr userDrawn="1"/>
          </p:nvSpPr>
          <p:spPr>
            <a:xfrm>
              <a:off x="-3319415" y="2553360"/>
              <a:ext cx="2944682" cy="790341"/>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To scale or drag the icon, go to the tab</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‘Picture Tools - Format’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button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‘Crop’</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Scale the icon itself with</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spheres and scale the icon frame with</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brackets.</a:t>
              </a:r>
            </a:p>
          </p:txBody>
        </p:sp>
        <p:grpSp>
          <p:nvGrpSpPr>
            <p:cNvPr id="328" name="Groep 327">
              <a:extLst>
                <a:ext uri="{FF2B5EF4-FFF2-40B4-BE49-F238E27FC236}">
                  <a16:creationId xmlns:a16="http://schemas.microsoft.com/office/drawing/2014/main" id="{09101553-2989-451F-A3CE-5EA36C71B71B}"/>
                </a:ext>
              </a:extLst>
            </p:cNvPr>
            <p:cNvGrpSpPr/>
            <p:nvPr userDrawn="1"/>
          </p:nvGrpSpPr>
          <p:grpSpPr>
            <a:xfrm>
              <a:off x="-3441613" y="3457758"/>
              <a:ext cx="622283" cy="612920"/>
              <a:chOff x="12617641" y="3403239"/>
              <a:chExt cx="752963" cy="741634"/>
            </a:xfrm>
          </p:grpSpPr>
          <p:grpSp>
            <p:nvGrpSpPr>
              <p:cNvPr id="350" name="Groep 349">
                <a:extLst>
                  <a:ext uri="{FF2B5EF4-FFF2-40B4-BE49-F238E27FC236}">
                    <a16:creationId xmlns:a16="http://schemas.microsoft.com/office/drawing/2014/main" id="{77DFEB35-CCF8-41C4-AB5F-FCC71D6FC1D9}"/>
                  </a:ext>
                </a:extLst>
              </p:cNvPr>
              <p:cNvGrpSpPr/>
              <p:nvPr userDrawn="1"/>
            </p:nvGrpSpPr>
            <p:grpSpPr>
              <a:xfrm>
                <a:off x="12771530" y="3403239"/>
                <a:ext cx="467176" cy="448491"/>
                <a:chOff x="12782157" y="3403239"/>
                <a:chExt cx="467176" cy="448491"/>
              </a:xfrm>
            </p:grpSpPr>
            <p:grpSp>
              <p:nvGrpSpPr>
                <p:cNvPr id="353" name="Groep 352">
                  <a:extLst>
                    <a:ext uri="{FF2B5EF4-FFF2-40B4-BE49-F238E27FC236}">
                      <a16:creationId xmlns:a16="http://schemas.microsoft.com/office/drawing/2014/main" id="{788DB6E5-A8C0-4509-A31F-FB4CE4E14DFF}"/>
                    </a:ext>
                  </a:extLst>
                </p:cNvPr>
                <p:cNvGrpSpPr/>
                <p:nvPr userDrawn="1"/>
              </p:nvGrpSpPr>
              <p:grpSpPr>
                <a:xfrm>
                  <a:off x="12782157" y="3403239"/>
                  <a:ext cx="412976" cy="396132"/>
                  <a:chOff x="13554906" y="3320109"/>
                  <a:chExt cx="443917" cy="425811"/>
                </a:xfrm>
              </p:grpSpPr>
              <p:grpSp>
                <p:nvGrpSpPr>
                  <p:cNvPr id="360" name="Groep 359">
                    <a:extLst>
                      <a:ext uri="{FF2B5EF4-FFF2-40B4-BE49-F238E27FC236}">
                        <a16:creationId xmlns:a16="http://schemas.microsoft.com/office/drawing/2014/main" id="{56DCDAA4-88AF-437F-AECE-4E46F8DEAFCD}"/>
                      </a:ext>
                    </a:extLst>
                  </p:cNvPr>
                  <p:cNvGrpSpPr/>
                  <p:nvPr userDrawn="1"/>
                </p:nvGrpSpPr>
                <p:grpSpPr>
                  <a:xfrm>
                    <a:off x="13554906" y="3320109"/>
                    <a:ext cx="443917" cy="425811"/>
                    <a:chOff x="12909684" y="1276143"/>
                    <a:chExt cx="443917" cy="425811"/>
                  </a:xfrm>
                </p:grpSpPr>
                <p:sp>
                  <p:nvSpPr>
                    <p:cNvPr id="363" name="Rechthoek 362">
                      <a:extLst>
                        <a:ext uri="{FF2B5EF4-FFF2-40B4-BE49-F238E27FC236}">
                          <a16:creationId xmlns:a16="http://schemas.microsoft.com/office/drawing/2014/main" id="{B4E7CFDA-573A-4854-8716-BA0BFA1217EA}"/>
                        </a:ext>
                      </a:extLst>
                    </p:cNvPr>
                    <p:cNvSpPr/>
                    <p:nvPr userDrawn="1"/>
                  </p:nvSpPr>
                  <p:spPr>
                    <a:xfrm>
                      <a:off x="12909689"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364" name="Rechthoek 363">
                      <a:extLst>
                        <a:ext uri="{FF2B5EF4-FFF2-40B4-BE49-F238E27FC236}">
                          <a16:creationId xmlns:a16="http://schemas.microsoft.com/office/drawing/2014/main" id="{35014AE3-A3D2-4F92-87DC-35DE083BA22D}"/>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365" name="Ovaal 364">
                      <a:extLst>
                        <a:ext uri="{FF2B5EF4-FFF2-40B4-BE49-F238E27FC236}">
                          <a16:creationId xmlns:a16="http://schemas.microsoft.com/office/drawing/2014/main" id="{6A4D8D67-FCCB-496D-AA88-8E357A619BC3}"/>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pic>
                <p:nvPicPr>
                  <p:cNvPr id="361" name="Afbeelding 360">
                    <a:extLst>
                      <a:ext uri="{FF2B5EF4-FFF2-40B4-BE49-F238E27FC236}">
                        <a16:creationId xmlns:a16="http://schemas.microsoft.com/office/drawing/2014/main" id="{3BFF806F-05A0-4F14-9D1D-971B858E1652}"/>
                      </a:ext>
                    </a:extLst>
                  </p:cNvPr>
                  <p:cNvPicPr>
                    <a:picLocks noChangeAspect="1"/>
                  </p:cNvPicPr>
                  <p:nvPr userDrawn="1"/>
                </p:nvPicPr>
                <p:blipFill>
                  <a:blip r:embed="rId2">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Lst>
                  </a:blip>
                  <a:stretch>
                    <a:fillRect/>
                  </a:stretch>
                </p:blipFill>
                <p:spPr>
                  <a:xfrm>
                    <a:off x="13567296" y="3424991"/>
                    <a:ext cx="173367" cy="140220"/>
                  </a:xfrm>
                  <a:prstGeom prst="rect">
                    <a:avLst/>
                  </a:prstGeom>
                </p:spPr>
              </p:pic>
              <p:pic>
                <p:nvPicPr>
                  <p:cNvPr id="362" name="Afbeelding 361">
                    <a:extLst>
                      <a:ext uri="{FF2B5EF4-FFF2-40B4-BE49-F238E27FC236}">
                        <a16:creationId xmlns:a16="http://schemas.microsoft.com/office/drawing/2014/main" id="{66162774-92D3-4F5A-91A5-C1EA8A3B9035}"/>
                      </a:ext>
                    </a:extLst>
                  </p:cNvPr>
                  <p:cNvPicPr>
                    <a:picLocks noChangeAspect="1"/>
                  </p:cNvPicPr>
                  <p:nvPr userDrawn="1"/>
                </p:nvPicPr>
                <p:blipFill>
                  <a:blip r:embed="rId2">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Lst>
                  </a:blip>
                  <a:stretch>
                    <a:fillRect/>
                  </a:stretch>
                </p:blipFill>
                <p:spPr>
                  <a:xfrm flipH="1">
                    <a:off x="13635599" y="3449265"/>
                    <a:ext cx="173367" cy="111424"/>
                  </a:xfrm>
                  <a:prstGeom prst="rect">
                    <a:avLst/>
                  </a:prstGeom>
                </p:spPr>
              </p:pic>
            </p:grpSp>
            <p:grpSp>
              <p:nvGrpSpPr>
                <p:cNvPr id="354" name="Groep 353">
                  <a:extLst>
                    <a:ext uri="{FF2B5EF4-FFF2-40B4-BE49-F238E27FC236}">
                      <a16:creationId xmlns:a16="http://schemas.microsoft.com/office/drawing/2014/main" id="{64575C70-1D22-4041-87D8-56440E2F5016}"/>
                    </a:ext>
                  </a:extLst>
                </p:cNvPr>
                <p:cNvGrpSpPr/>
                <p:nvPr userDrawn="1"/>
              </p:nvGrpSpPr>
              <p:grpSpPr>
                <a:xfrm>
                  <a:off x="13103513" y="3705268"/>
                  <a:ext cx="145820" cy="146462"/>
                  <a:chOff x="13096169" y="3602278"/>
                  <a:chExt cx="145820" cy="146462"/>
                </a:xfrm>
              </p:grpSpPr>
              <p:sp>
                <p:nvSpPr>
                  <p:cNvPr id="358" name="Rechthoek 357">
                    <a:extLst>
                      <a:ext uri="{FF2B5EF4-FFF2-40B4-BE49-F238E27FC236}">
                        <a16:creationId xmlns:a16="http://schemas.microsoft.com/office/drawing/2014/main" id="{55182776-611A-40C0-8089-AA37A04F2552}"/>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359" name="Rechthoek 358">
                    <a:extLst>
                      <a:ext uri="{FF2B5EF4-FFF2-40B4-BE49-F238E27FC236}">
                        <a16:creationId xmlns:a16="http://schemas.microsoft.com/office/drawing/2014/main" id="{D9481E60-C3AD-4163-82B9-E26EEC8EE5D7}"/>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355" name="Groep 354">
                  <a:extLst>
                    <a:ext uri="{FF2B5EF4-FFF2-40B4-BE49-F238E27FC236}">
                      <a16:creationId xmlns:a16="http://schemas.microsoft.com/office/drawing/2014/main" id="{22B42466-27DF-4C53-AD71-CCCCBD7942D2}"/>
                    </a:ext>
                  </a:extLst>
                </p:cNvPr>
                <p:cNvGrpSpPr/>
                <p:nvPr userDrawn="1"/>
              </p:nvGrpSpPr>
              <p:grpSpPr>
                <a:xfrm rot="10800000">
                  <a:off x="13061402" y="3665637"/>
                  <a:ext cx="145820" cy="146462"/>
                  <a:chOff x="13096169" y="3602278"/>
                  <a:chExt cx="145820" cy="146462"/>
                </a:xfrm>
              </p:grpSpPr>
              <p:sp>
                <p:nvSpPr>
                  <p:cNvPr id="356" name="Rechthoek 355">
                    <a:extLst>
                      <a:ext uri="{FF2B5EF4-FFF2-40B4-BE49-F238E27FC236}">
                        <a16:creationId xmlns:a16="http://schemas.microsoft.com/office/drawing/2014/main" id="{B9FC65B9-ED98-40F5-A871-B72E7268BA2B}"/>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357" name="Rechthoek 356">
                    <a:extLst>
                      <a:ext uri="{FF2B5EF4-FFF2-40B4-BE49-F238E27FC236}">
                        <a16:creationId xmlns:a16="http://schemas.microsoft.com/office/drawing/2014/main" id="{5DB12342-D14D-4183-8B84-D09012DEB5CE}"/>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sp>
            <p:nvSpPr>
              <p:cNvPr id="351" name="Rechthoek 350">
                <a:extLst>
                  <a:ext uri="{FF2B5EF4-FFF2-40B4-BE49-F238E27FC236}">
                    <a16:creationId xmlns:a16="http://schemas.microsoft.com/office/drawing/2014/main" id="{DA1879EA-227A-4EB9-B909-DC920E45D398}"/>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en-GB" sz="900" b="0" noProof="0">
                    <a:solidFill>
                      <a:srgbClr val="211F26"/>
                    </a:solidFill>
                    <a:latin typeface="Calibri" panose="020F0502020204030204" pitchFamily="34" charset="0"/>
                    <a:cs typeface="Calibri" panose="020F0502020204030204" pitchFamily="34" charset="0"/>
                  </a:rPr>
                  <a:t>Crop</a:t>
                </a:r>
              </a:p>
            </p:txBody>
          </p:sp>
          <p:sp>
            <p:nvSpPr>
              <p:cNvPr id="352" name="Gelijkbenige driehoek 351">
                <a:extLst>
                  <a:ext uri="{FF2B5EF4-FFF2-40B4-BE49-F238E27FC236}">
                    <a16:creationId xmlns:a16="http://schemas.microsoft.com/office/drawing/2014/main" id="{2413619D-6995-49E3-925F-942429E5F5B2}"/>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329" name="ICOON_info">
              <a:extLst>
                <a:ext uri="{FF2B5EF4-FFF2-40B4-BE49-F238E27FC236}">
                  <a16:creationId xmlns:a16="http://schemas.microsoft.com/office/drawing/2014/main" id="{49450877-5966-44EE-A3CE-817CC594E125}"/>
                </a:ext>
              </a:extLst>
            </p:cNvPr>
            <p:cNvGrpSpPr/>
            <p:nvPr userDrawn="1"/>
          </p:nvGrpSpPr>
          <p:grpSpPr>
            <a:xfrm>
              <a:off x="-376736" y="5583395"/>
              <a:ext cx="283685" cy="283685"/>
              <a:chOff x="-510741" y="5913713"/>
              <a:chExt cx="267555" cy="267555"/>
            </a:xfrm>
          </p:grpSpPr>
          <p:sp>
            <p:nvSpPr>
              <p:cNvPr id="348" name="Ovaal 347">
                <a:extLst>
                  <a:ext uri="{FF2B5EF4-FFF2-40B4-BE49-F238E27FC236}">
                    <a16:creationId xmlns:a16="http://schemas.microsoft.com/office/drawing/2014/main" id="{5C5462D6-FDB5-4ADA-AE7D-77CF405ABD1A}"/>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349" name="Graphic 163" descr="Informatie">
                <a:extLst>
                  <a:ext uri="{FF2B5EF4-FFF2-40B4-BE49-F238E27FC236}">
                    <a16:creationId xmlns:a16="http://schemas.microsoft.com/office/drawing/2014/main" id="{B292F422-AFF5-4A50-B4FD-8CE297B8C2B5}"/>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en-GB" sz="2000" noProof="0">
                  <a:solidFill>
                    <a:srgbClr val="211F26"/>
                  </a:solidFill>
                  <a:latin typeface="Calibri" panose="020F0502020204030204" pitchFamily="34" charset="0"/>
                  <a:cs typeface="Calibri" panose="020F0502020204030204" pitchFamily="34" charset="0"/>
                </a:endParaRPr>
              </a:p>
            </p:txBody>
          </p:sp>
        </p:grpSp>
        <p:sp>
          <p:nvSpPr>
            <p:cNvPr id="330" name="Ovaal 329">
              <a:extLst>
                <a:ext uri="{FF2B5EF4-FFF2-40B4-BE49-F238E27FC236}">
                  <a16:creationId xmlns:a16="http://schemas.microsoft.com/office/drawing/2014/main" id="{B520467A-1083-439A-8BA1-89CD65E87621}"/>
                </a:ext>
              </a:extLst>
            </p:cNvPr>
            <p:cNvSpPr/>
            <p:nvPr userDrawn="1"/>
          </p:nvSpPr>
          <p:spPr>
            <a:xfrm>
              <a:off x="-3603587" y="4275081"/>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331" name="Rechthoek 330">
              <a:extLst>
                <a:ext uri="{FF2B5EF4-FFF2-40B4-BE49-F238E27FC236}">
                  <a16:creationId xmlns:a16="http://schemas.microsoft.com/office/drawing/2014/main" id="{B40AB5D3-6E64-423C-A267-8F4FA572DC17}"/>
                </a:ext>
              </a:extLst>
            </p:cNvPr>
            <p:cNvSpPr/>
            <p:nvPr userDrawn="1"/>
          </p:nvSpPr>
          <p:spPr>
            <a:xfrm>
              <a:off x="-3319415" y="4275082"/>
              <a:ext cx="2944682" cy="636023"/>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To make sure the icon is kept in it’s original ratio, 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‘Picture Tools’ - ‘Format’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 the arrow below the button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‘Crop’</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Now choose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‘Fit’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332" name="Groep 331">
              <a:extLst>
                <a:ext uri="{FF2B5EF4-FFF2-40B4-BE49-F238E27FC236}">
                  <a16:creationId xmlns:a16="http://schemas.microsoft.com/office/drawing/2014/main" id="{C401B20D-DAF9-484E-A94D-81157F8CE277}"/>
                </a:ext>
              </a:extLst>
            </p:cNvPr>
            <p:cNvGrpSpPr/>
            <p:nvPr userDrawn="1"/>
          </p:nvGrpSpPr>
          <p:grpSpPr>
            <a:xfrm>
              <a:off x="-3314821" y="5023930"/>
              <a:ext cx="1108877" cy="563933"/>
              <a:chOff x="-3314821" y="3885197"/>
              <a:chExt cx="1108877" cy="563933"/>
            </a:xfrm>
          </p:grpSpPr>
          <p:sp>
            <p:nvSpPr>
              <p:cNvPr id="333" name="Rechthoek 332">
                <a:extLst>
                  <a:ext uri="{FF2B5EF4-FFF2-40B4-BE49-F238E27FC236}">
                    <a16:creationId xmlns:a16="http://schemas.microsoft.com/office/drawing/2014/main" id="{BD1B4695-5B71-40F9-A442-4D71895B86D3}"/>
                  </a:ext>
                </a:extLst>
              </p:cNvPr>
              <p:cNvSpPr/>
              <p:nvPr userDrawn="1"/>
            </p:nvSpPr>
            <p:spPr>
              <a:xfrm>
                <a:off x="-3314821" y="3885197"/>
                <a:ext cx="1055607" cy="504851"/>
              </a:xfrm>
              <a:prstGeom prst="rect">
                <a:avLst/>
              </a:prstGeom>
              <a:solidFill>
                <a:srgbClr val="FFFFFF"/>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334" name="Rechthoek 333">
                <a:extLst>
                  <a:ext uri="{FF2B5EF4-FFF2-40B4-BE49-F238E27FC236}">
                    <a16:creationId xmlns:a16="http://schemas.microsoft.com/office/drawing/2014/main" id="{6A2F3A98-53D0-4D28-899A-CA9ED894130B}"/>
                  </a:ext>
                </a:extLst>
              </p:cNvPr>
              <p:cNvSpPr/>
              <p:nvPr userDrawn="1"/>
            </p:nvSpPr>
            <p:spPr>
              <a:xfrm>
                <a:off x="-3304718" y="4138922"/>
                <a:ext cx="1043588" cy="246608"/>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335" name="Tekstvak 334">
                <a:extLst>
                  <a:ext uri="{FF2B5EF4-FFF2-40B4-BE49-F238E27FC236}">
                    <a16:creationId xmlns:a16="http://schemas.microsoft.com/office/drawing/2014/main" id="{6E129DBF-D832-4FFF-8E66-41DF5C67B21D}"/>
                  </a:ext>
                </a:extLst>
              </p:cNvPr>
              <p:cNvSpPr txBox="1"/>
              <p:nvPr userDrawn="1"/>
            </p:nvSpPr>
            <p:spPr>
              <a:xfrm>
                <a:off x="-3069820" y="3949098"/>
                <a:ext cx="794156" cy="137495"/>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a:solidFill>
                      <a:srgbClr val="211F26"/>
                    </a:solidFill>
                    <a:latin typeface="Calibri" panose="020F0502020204030204" pitchFamily="34" charset="0"/>
                    <a:ea typeface="+mn-ea"/>
                    <a:cs typeface="Calibri" panose="020F0502020204030204" pitchFamily="34" charset="0"/>
                  </a:rPr>
                  <a:t>Fill</a:t>
                </a:r>
              </a:p>
            </p:txBody>
          </p:sp>
          <p:sp>
            <p:nvSpPr>
              <p:cNvPr id="336" name="Tekstvak 335">
                <a:extLst>
                  <a:ext uri="{FF2B5EF4-FFF2-40B4-BE49-F238E27FC236}">
                    <a16:creationId xmlns:a16="http://schemas.microsoft.com/office/drawing/2014/main" id="{CCC6B6A0-D369-47D1-AAFF-803CA12AEFA8}"/>
                  </a:ext>
                </a:extLst>
              </p:cNvPr>
              <p:cNvSpPr txBox="1"/>
              <p:nvPr userDrawn="1"/>
            </p:nvSpPr>
            <p:spPr>
              <a:xfrm>
                <a:off x="-3069819" y="4199018"/>
                <a:ext cx="800912"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a:solidFill>
                      <a:srgbClr val="211F26"/>
                    </a:solidFill>
                    <a:latin typeface="Calibri" panose="020F0502020204030204" pitchFamily="34" charset="0"/>
                    <a:ea typeface="+mn-ea"/>
                    <a:cs typeface="Calibri" panose="020F0502020204030204" pitchFamily="34" charset="0"/>
                  </a:rPr>
                  <a:t>Fit</a:t>
                </a:r>
              </a:p>
            </p:txBody>
          </p:sp>
          <p:sp>
            <p:nvSpPr>
              <p:cNvPr id="337" name="Vrije vorm: vorm 336">
                <a:extLst>
                  <a:ext uri="{FF2B5EF4-FFF2-40B4-BE49-F238E27FC236}">
                    <a16:creationId xmlns:a16="http://schemas.microsoft.com/office/drawing/2014/main" id="{9469445E-7469-4965-B711-A2DBAE8A4AD9}"/>
                  </a:ext>
                </a:extLst>
              </p:cNvPr>
              <p:cNvSpPr/>
              <p:nvPr userDrawn="1"/>
            </p:nvSpPr>
            <p:spPr>
              <a:xfrm>
                <a:off x="-2303506" y="4269130"/>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grpSp>
            <p:nvGrpSpPr>
              <p:cNvPr id="338" name="Groep 337">
                <a:extLst>
                  <a:ext uri="{FF2B5EF4-FFF2-40B4-BE49-F238E27FC236}">
                    <a16:creationId xmlns:a16="http://schemas.microsoft.com/office/drawing/2014/main" id="{AF309FB0-7ACF-483F-AF3D-F6BD9CCE11E8}"/>
                  </a:ext>
                </a:extLst>
              </p:cNvPr>
              <p:cNvGrpSpPr/>
              <p:nvPr userDrawn="1"/>
            </p:nvGrpSpPr>
            <p:grpSpPr>
              <a:xfrm>
                <a:off x="-3254609" y="3946178"/>
                <a:ext cx="184194" cy="143334"/>
                <a:chOff x="6218544" y="2402421"/>
                <a:chExt cx="144156" cy="112178"/>
              </a:xfrm>
            </p:grpSpPr>
            <p:sp>
              <p:nvSpPr>
                <p:cNvPr id="344" name="Rechthoek 343">
                  <a:extLst>
                    <a:ext uri="{FF2B5EF4-FFF2-40B4-BE49-F238E27FC236}">
                      <a16:creationId xmlns:a16="http://schemas.microsoft.com/office/drawing/2014/main" id="{94B08F96-C970-4D11-9CF6-C81FF241BF2F}"/>
                    </a:ext>
                  </a:extLst>
                </p:cNvPr>
                <p:cNvSpPr/>
                <p:nvPr userDrawn="1"/>
              </p:nvSpPr>
              <p:spPr>
                <a:xfrm>
                  <a:off x="6218544" y="2414588"/>
                  <a:ext cx="144156" cy="100011"/>
                </a:xfrm>
                <a:prstGeom prst="rect">
                  <a:avLst/>
                </a:prstGeom>
                <a:solidFill>
                  <a:schemeClr val="bg1"/>
                </a:solidFill>
                <a:ln w="12700" cap="rnd" cmpd="sng" algn="ctr">
                  <a:solidFill>
                    <a:srgbClr val="818181"/>
                  </a:solidFill>
                  <a:prstDash val="sysDash"/>
                </a:ln>
                <a:effectLst/>
              </p:spPr>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345" name="Rechthoek 47">
                  <a:extLst>
                    <a:ext uri="{FF2B5EF4-FFF2-40B4-BE49-F238E27FC236}">
                      <a16:creationId xmlns:a16="http://schemas.microsoft.com/office/drawing/2014/main" id="{922559F1-B6BE-4F10-AA53-357CF666DACE}"/>
                    </a:ext>
                  </a:extLst>
                </p:cNvPr>
                <p:cNvSpPr/>
                <p:nvPr userDrawn="1"/>
              </p:nvSpPr>
              <p:spPr>
                <a:xfrm>
                  <a:off x="6224587" y="2445544"/>
                  <a:ext cx="95251" cy="64805"/>
                </a:xfrm>
                <a:custGeom>
                  <a:avLst/>
                  <a:gdLst>
                    <a:gd name="connsiteX0" fmla="*/ 0 w 148606"/>
                    <a:gd name="connsiteY0" fmla="*/ 0 h 148606"/>
                    <a:gd name="connsiteX1" fmla="*/ 148606 w 148606"/>
                    <a:gd name="connsiteY1" fmla="*/ 0 h 148606"/>
                    <a:gd name="connsiteX2" fmla="*/ 148606 w 148606"/>
                    <a:gd name="connsiteY2" fmla="*/ 148606 h 148606"/>
                    <a:gd name="connsiteX3" fmla="*/ 0 w 148606"/>
                    <a:gd name="connsiteY3" fmla="*/ 148606 h 148606"/>
                    <a:gd name="connsiteX4" fmla="*/ 0 w 148606"/>
                    <a:gd name="connsiteY4" fmla="*/ 0 h 148606"/>
                    <a:gd name="connsiteX0" fmla="*/ 0 w 148606"/>
                    <a:gd name="connsiteY0" fmla="*/ 0 h 148606"/>
                    <a:gd name="connsiteX1" fmla="*/ 148606 w 148606"/>
                    <a:gd name="connsiteY1" fmla="*/ 148606 h 148606"/>
                    <a:gd name="connsiteX2" fmla="*/ 0 w 148606"/>
                    <a:gd name="connsiteY2" fmla="*/ 148606 h 148606"/>
                    <a:gd name="connsiteX3" fmla="*/ 0 w 148606"/>
                    <a:gd name="connsiteY3" fmla="*/ 0 h 148606"/>
                    <a:gd name="connsiteX0" fmla="*/ 66675 w 148606"/>
                    <a:gd name="connsiteY0" fmla="*/ 0 h 148606"/>
                    <a:gd name="connsiteX1" fmla="*/ 148606 w 148606"/>
                    <a:gd name="connsiteY1" fmla="*/ 148606 h 148606"/>
                    <a:gd name="connsiteX2" fmla="*/ 0 w 148606"/>
                    <a:gd name="connsiteY2" fmla="*/ 148606 h 148606"/>
                    <a:gd name="connsiteX3" fmla="*/ 66675 w 148606"/>
                    <a:gd name="connsiteY3" fmla="*/ 0 h 148606"/>
                    <a:gd name="connsiteX0" fmla="*/ 71437 w 148606"/>
                    <a:gd name="connsiteY0" fmla="*/ 0 h 120031"/>
                    <a:gd name="connsiteX1" fmla="*/ 148606 w 148606"/>
                    <a:gd name="connsiteY1" fmla="*/ 120031 h 120031"/>
                    <a:gd name="connsiteX2" fmla="*/ 0 w 148606"/>
                    <a:gd name="connsiteY2" fmla="*/ 120031 h 120031"/>
                    <a:gd name="connsiteX3" fmla="*/ 71437 w 148606"/>
                    <a:gd name="connsiteY3" fmla="*/ 0 h 120031"/>
                    <a:gd name="connsiteX0" fmla="*/ 73234 w 151858"/>
                    <a:gd name="connsiteY0" fmla="*/ 0 h 120031"/>
                    <a:gd name="connsiteX1" fmla="*/ 150403 w 151858"/>
                    <a:gd name="connsiteY1" fmla="*/ 120031 h 120031"/>
                    <a:gd name="connsiteX2" fmla="*/ 1797 w 151858"/>
                    <a:gd name="connsiteY2" fmla="*/ 120031 h 120031"/>
                    <a:gd name="connsiteX3" fmla="*/ 73234 w 151858"/>
                    <a:gd name="connsiteY3" fmla="*/ 0 h 120031"/>
                    <a:gd name="connsiteX0" fmla="*/ 73583 w 152474"/>
                    <a:gd name="connsiteY0" fmla="*/ 40 h 120071"/>
                    <a:gd name="connsiteX1" fmla="*/ 150752 w 152474"/>
                    <a:gd name="connsiteY1" fmla="*/ 120071 h 120071"/>
                    <a:gd name="connsiteX2" fmla="*/ 2146 w 152474"/>
                    <a:gd name="connsiteY2" fmla="*/ 120071 h 120071"/>
                    <a:gd name="connsiteX3" fmla="*/ 73583 w 152474"/>
                    <a:gd name="connsiteY3" fmla="*/ 40 h 120071"/>
                    <a:gd name="connsiteX0" fmla="*/ 73583 w 152474"/>
                    <a:gd name="connsiteY0" fmla="*/ 35 h 136734"/>
                    <a:gd name="connsiteX1" fmla="*/ 150752 w 152474"/>
                    <a:gd name="connsiteY1" fmla="*/ 136734 h 136734"/>
                    <a:gd name="connsiteX2" fmla="*/ 2146 w 152474"/>
                    <a:gd name="connsiteY2" fmla="*/ 136734 h 136734"/>
                    <a:gd name="connsiteX3" fmla="*/ 73583 w 152474"/>
                    <a:gd name="connsiteY3" fmla="*/ 35 h 136734"/>
                  </a:gdLst>
                  <a:ahLst/>
                  <a:cxnLst>
                    <a:cxn ang="0">
                      <a:pos x="connsiteX0" y="connsiteY0"/>
                    </a:cxn>
                    <a:cxn ang="0">
                      <a:pos x="connsiteX1" y="connsiteY1"/>
                    </a:cxn>
                    <a:cxn ang="0">
                      <a:pos x="connsiteX2" y="connsiteY2"/>
                    </a:cxn>
                    <a:cxn ang="0">
                      <a:pos x="connsiteX3" y="connsiteY3"/>
                    </a:cxn>
                  </a:cxnLst>
                  <a:rect l="l" t="t" r="r" b="b"/>
                  <a:pathLst>
                    <a:path w="152474" h="136734">
                      <a:moveTo>
                        <a:pt x="73583" y="35"/>
                      </a:moveTo>
                      <a:cubicBezTo>
                        <a:pt x="110257" y="-2347"/>
                        <a:pt x="162658" y="116729"/>
                        <a:pt x="150752" y="136734"/>
                      </a:cubicBezTo>
                      <a:lnTo>
                        <a:pt x="2146" y="136734"/>
                      </a:lnTo>
                      <a:cubicBezTo>
                        <a:pt x="-10716" y="116729"/>
                        <a:pt x="36909" y="2417"/>
                        <a:pt x="73583" y="35"/>
                      </a:cubicBez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346" name="Rechthoek 47">
                  <a:extLst>
                    <a:ext uri="{FF2B5EF4-FFF2-40B4-BE49-F238E27FC236}">
                      <a16:creationId xmlns:a16="http://schemas.microsoft.com/office/drawing/2014/main" id="{608F56C2-0C1C-4501-9DA2-797995ADD28F}"/>
                    </a:ext>
                  </a:extLst>
                </p:cNvPr>
                <p:cNvSpPr/>
                <p:nvPr userDrawn="1"/>
              </p:nvSpPr>
              <p:spPr>
                <a:xfrm>
                  <a:off x="6296025" y="2457450"/>
                  <a:ext cx="64294" cy="52388"/>
                </a:xfrm>
                <a:custGeom>
                  <a:avLst/>
                  <a:gdLst>
                    <a:gd name="connsiteX0" fmla="*/ 0 w 148606"/>
                    <a:gd name="connsiteY0" fmla="*/ 0 h 148606"/>
                    <a:gd name="connsiteX1" fmla="*/ 148606 w 148606"/>
                    <a:gd name="connsiteY1" fmla="*/ 0 h 148606"/>
                    <a:gd name="connsiteX2" fmla="*/ 148606 w 148606"/>
                    <a:gd name="connsiteY2" fmla="*/ 148606 h 148606"/>
                    <a:gd name="connsiteX3" fmla="*/ 0 w 148606"/>
                    <a:gd name="connsiteY3" fmla="*/ 148606 h 148606"/>
                    <a:gd name="connsiteX4" fmla="*/ 0 w 148606"/>
                    <a:gd name="connsiteY4" fmla="*/ 0 h 148606"/>
                    <a:gd name="connsiteX0" fmla="*/ 0 w 148606"/>
                    <a:gd name="connsiteY0" fmla="*/ 0 h 148606"/>
                    <a:gd name="connsiteX1" fmla="*/ 148606 w 148606"/>
                    <a:gd name="connsiteY1" fmla="*/ 148606 h 148606"/>
                    <a:gd name="connsiteX2" fmla="*/ 0 w 148606"/>
                    <a:gd name="connsiteY2" fmla="*/ 148606 h 148606"/>
                    <a:gd name="connsiteX3" fmla="*/ 0 w 148606"/>
                    <a:gd name="connsiteY3" fmla="*/ 0 h 148606"/>
                    <a:gd name="connsiteX0" fmla="*/ 66675 w 148606"/>
                    <a:gd name="connsiteY0" fmla="*/ 0 h 148606"/>
                    <a:gd name="connsiteX1" fmla="*/ 148606 w 148606"/>
                    <a:gd name="connsiteY1" fmla="*/ 148606 h 148606"/>
                    <a:gd name="connsiteX2" fmla="*/ 0 w 148606"/>
                    <a:gd name="connsiteY2" fmla="*/ 148606 h 148606"/>
                    <a:gd name="connsiteX3" fmla="*/ 66675 w 148606"/>
                    <a:gd name="connsiteY3" fmla="*/ 0 h 148606"/>
                    <a:gd name="connsiteX0" fmla="*/ 71437 w 148606"/>
                    <a:gd name="connsiteY0" fmla="*/ 0 h 120031"/>
                    <a:gd name="connsiteX1" fmla="*/ 148606 w 148606"/>
                    <a:gd name="connsiteY1" fmla="*/ 120031 h 120031"/>
                    <a:gd name="connsiteX2" fmla="*/ 0 w 148606"/>
                    <a:gd name="connsiteY2" fmla="*/ 120031 h 120031"/>
                    <a:gd name="connsiteX3" fmla="*/ 71437 w 148606"/>
                    <a:gd name="connsiteY3" fmla="*/ 0 h 120031"/>
                    <a:gd name="connsiteX0" fmla="*/ 73234 w 151858"/>
                    <a:gd name="connsiteY0" fmla="*/ 0 h 120031"/>
                    <a:gd name="connsiteX1" fmla="*/ 150403 w 151858"/>
                    <a:gd name="connsiteY1" fmla="*/ 120031 h 120031"/>
                    <a:gd name="connsiteX2" fmla="*/ 1797 w 151858"/>
                    <a:gd name="connsiteY2" fmla="*/ 120031 h 120031"/>
                    <a:gd name="connsiteX3" fmla="*/ 73234 w 151858"/>
                    <a:gd name="connsiteY3" fmla="*/ 0 h 120031"/>
                    <a:gd name="connsiteX0" fmla="*/ 73583 w 152474"/>
                    <a:gd name="connsiteY0" fmla="*/ 40 h 120071"/>
                    <a:gd name="connsiteX1" fmla="*/ 150752 w 152474"/>
                    <a:gd name="connsiteY1" fmla="*/ 120071 h 120071"/>
                    <a:gd name="connsiteX2" fmla="*/ 2146 w 152474"/>
                    <a:gd name="connsiteY2" fmla="*/ 120071 h 120071"/>
                    <a:gd name="connsiteX3" fmla="*/ 73583 w 152474"/>
                    <a:gd name="connsiteY3" fmla="*/ 40 h 120071"/>
                    <a:gd name="connsiteX0" fmla="*/ 73583 w 152474"/>
                    <a:gd name="connsiteY0" fmla="*/ 35 h 136734"/>
                    <a:gd name="connsiteX1" fmla="*/ 150752 w 152474"/>
                    <a:gd name="connsiteY1" fmla="*/ 136734 h 136734"/>
                    <a:gd name="connsiteX2" fmla="*/ 2146 w 152474"/>
                    <a:gd name="connsiteY2" fmla="*/ 136734 h 136734"/>
                    <a:gd name="connsiteX3" fmla="*/ 73583 w 152474"/>
                    <a:gd name="connsiteY3" fmla="*/ 35 h 136734"/>
                  </a:gdLst>
                  <a:ahLst/>
                  <a:cxnLst>
                    <a:cxn ang="0">
                      <a:pos x="connsiteX0" y="connsiteY0"/>
                    </a:cxn>
                    <a:cxn ang="0">
                      <a:pos x="connsiteX1" y="connsiteY1"/>
                    </a:cxn>
                    <a:cxn ang="0">
                      <a:pos x="connsiteX2" y="connsiteY2"/>
                    </a:cxn>
                    <a:cxn ang="0">
                      <a:pos x="connsiteX3" y="connsiteY3"/>
                    </a:cxn>
                  </a:cxnLst>
                  <a:rect l="l" t="t" r="r" b="b"/>
                  <a:pathLst>
                    <a:path w="152474" h="136734">
                      <a:moveTo>
                        <a:pt x="73583" y="35"/>
                      </a:moveTo>
                      <a:cubicBezTo>
                        <a:pt x="110257" y="-2347"/>
                        <a:pt x="162658" y="116729"/>
                        <a:pt x="150752" y="136734"/>
                      </a:cubicBezTo>
                      <a:lnTo>
                        <a:pt x="2146" y="136734"/>
                      </a:lnTo>
                      <a:cubicBezTo>
                        <a:pt x="-10716" y="116729"/>
                        <a:pt x="36909" y="2417"/>
                        <a:pt x="73583" y="35"/>
                      </a:cubicBez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347" name="Koorde 346">
                  <a:extLst>
                    <a:ext uri="{FF2B5EF4-FFF2-40B4-BE49-F238E27FC236}">
                      <a16:creationId xmlns:a16="http://schemas.microsoft.com/office/drawing/2014/main" id="{83EBCEDF-341A-477C-B5AE-8B754E8826E6}"/>
                    </a:ext>
                  </a:extLst>
                </p:cNvPr>
                <p:cNvSpPr/>
                <p:nvPr userDrawn="1"/>
              </p:nvSpPr>
              <p:spPr>
                <a:xfrm>
                  <a:off x="6290536" y="2402421"/>
                  <a:ext cx="37785" cy="37785"/>
                </a:xfrm>
                <a:prstGeom prst="chord">
                  <a:avLst>
                    <a:gd name="adj1" fmla="val 21457318"/>
                    <a:gd name="adj2" fmla="val 11002272"/>
                  </a:avLst>
                </a:prstGeom>
                <a:solidFill>
                  <a:srgbClr val="E9C07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339" name="Groep 338">
                <a:extLst>
                  <a:ext uri="{FF2B5EF4-FFF2-40B4-BE49-F238E27FC236}">
                    <a16:creationId xmlns:a16="http://schemas.microsoft.com/office/drawing/2014/main" id="{8DCB2E3F-795F-4E74-891F-4D2BB06C5F87}"/>
                  </a:ext>
                </a:extLst>
              </p:cNvPr>
              <p:cNvGrpSpPr/>
              <p:nvPr userDrawn="1"/>
            </p:nvGrpSpPr>
            <p:grpSpPr>
              <a:xfrm>
                <a:off x="-3254609" y="4199853"/>
                <a:ext cx="184194" cy="124747"/>
                <a:chOff x="6218544" y="2636044"/>
                <a:chExt cx="144156" cy="97631"/>
              </a:xfrm>
            </p:grpSpPr>
            <p:sp>
              <p:nvSpPr>
                <p:cNvPr id="340" name="Rechthoek 339">
                  <a:extLst>
                    <a:ext uri="{FF2B5EF4-FFF2-40B4-BE49-F238E27FC236}">
                      <a16:creationId xmlns:a16="http://schemas.microsoft.com/office/drawing/2014/main" id="{B257AD82-8FF1-49D5-B409-7581EA4B729A}"/>
                    </a:ext>
                  </a:extLst>
                </p:cNvPr>
                <p:cNvSpPr/>
                <p:nvPr userDrawn="1"/>
              </p:nvSpPr>
              <p:spPr>
                <a:xfrm>
                  <a:off x="6218544" y="2636044"/>
                  <a:ext cx="144156" cy="92869"/>
                </a:xfrm>
                <a:prstGeom prst="rect">
                  <a:avLst/>
                </a:prstGeom>
                <a:solidFill>
                  <a:schemeClr val="bg1"/>
                </a:solidFill>
                <a:ln w="12700" cap="rnd" cmpd="sng" algn="ctr">
                  <a:solidFill>
                    <a:srgbClr val="818181"/>
                  </a:solidFill>
                  <a:prstDash val="sysDash"/>
                </a:ln>
                <a:effectLst/>
              </p:spPr>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341" name="Rechthoek 340">
                  <a:extLst>
                    <a:ext uri="{FF2B5EF4-FFF2-40B4-BE49-F238E27FC236}">
                      <a16:creationId xmlns:a16="http://schemas.microsoft.com/office/drawing/2014/main" id="{F76118EE-BF39-4935-A322-D23916B13C5D}"/>
                    </a:ext>
                  </a:extLst>
                </p:cNvPr>
                <p:cNvSpPr/>
                <p:nvPr userDrawn="1"/>
              </p:nvSpPr>
              <p:spPr>
                <a:xfrm>
                  <a:off x="6249409" y="2636045"/>
                  <a:ext cx="85725" cy="97630"/>
                </a:xfrm>
                <a:prstGeom prst="rect">
                  <a:avLst/>
                </a:prstGeom>
                <a:solidFill>
                  <a:srgbClr val="F0F0F0"/>
                </a:solidFill>
                <a:ln w="9525">
                  <a:solidFill>
                    <a:srgbClr val="B7B4B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342" name="Ovaal 341">
                  <a:extLst>
                    <a:ext uri="{FF2B5EF4-FFF2-40B4-BE49-F238E27FC236}">
                      <a16:creationId xmlns:a16="http://schemas.microsoft.com/office/drawing/2014/main" id="{5ABDCCAA-1BB6-42B0-8B1D-B238D1AD02FA}"/>
                    </a:ext>
                  </a:extLst>
                </p:cNvPr>
                <p:cNvSpPr/>
                <p:nvPr userDrawn="1"/>
              </p:nvSpPr>
              <p:spPr>
                <a:xfrm>
                  <a:off x="6297938" y="2655636"/>
                  <a:ext cx="21328" cy="21328"/>
                </a:xfrm>
                <a:prstGeom prst="ellipse">
                  <a:avLst/>
                </a:prstGeom>
                <a:solidFill>
                  <a:srgbClr val="E9C07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343" name="Rechthoek 47">
                  <a:extLst>
                    <a:ext uri="{FF2B5EF4-FFF2-40B4-BE49-F238E27FC236}">
                      <a16:creationId xmlns:a16="http://schemas.microsoft.com/office/drawing/2014/main" id="{1C5060DA-CBDA-4851-B429-47E2671497BA}"/>
                    </a:ext>
                  </a:extLst>
                </p:cNvPr>
                <p:cNvSpPr/>
                <p:nvPr userDrawn="1"/>
              </p:nvSpPr>
              <p:spPr>
                <a:xfrm>
                  <a:off x="6261434" y="2675670"/>
                  <a:ext cx="45896" cy="37785"/>
                </a:xfrm>
                <a:custGeom>
                  <a:avLst/>
                  <a:gdLst>
                    <a:gd name="connsiteX0" fmla="*/ 0 w 148606"/>
                    <a:gd name="connsiteY0" fmla="*/ 0 h 148606"/>
                    <a:gd name="connsiteX1" fmla="*/ 148606 w 148606"/>
                    <a:gd name="connsiteY1" fmla="*/ 0 h 148606"/>
                    <a:gd name="connsiteX2" fmla="*/ 148606 w 148606"/>
                    <a:gd name="connsiteY2" fmla="*/ 148606 h 148606"/>
                    <a:gd name="connsiteX3" fmla="*/ 0 w 148606"/>
                    <a:gd name="connsiteY3" fmla="*/ 148606 h 148606"/>
                    <a:gd name="connsiteX4" fmla="*/ 0 w 148606"/>
                    <a:gd name="connsiteY4" fmla="*/ 0 h 148606"/>
                    <a:gd name="connsiteX0" fmla="*/ 0 w 148606"/>
                    <a:gd name="connsiteY0" fmla="*/ 0 h 148606"/>
                    <a:gd name="connsiteX1" fmla="*/ 148606 w 148606"/>
                    <a:gd name="connsiteY1" fmla="*/ 148606 h 148606"/>
                    <a:gd name="connsiteX2" fmla="*/ 0 w 148606"/>
                    <a:gd name="connsiteY2" fmla="*/ 148606 h 148606"/>
                    <a:gd name="connsiteX3" fmla="*/ 0 w 148606"/>
                    <a:gd name="connsiteY3" fmla="*/ 0 h 148606"/>
                    <a:gd name="connsiteX0" fmla="*/ 66675 w 148606"/>
                    <a:gd name="connsiteY0" fmla="*/ 0 h 148606"/>
                    <a:gd name="connsiteX1" fmla="*/ 148606 w 148606"/>
                    <a:gd name="connsiteY1" fmla="*/ 148606 h 148606"/>
                    <a:gd name="connsiteX2" fmla="*/ 0 w 148606"/>
                    <a:gd name="connsiteY2" fmla="*/ 148606 h 148606"/>
                    <a:gd name="connsiteX3" fmla="*/ 66675 w 148606"/>
                    <a:gd name="connsiteY3" fmla="*/ 0 h 148606"/>
                    <a:gd name="connsiteX0" fmla="*/ 71437 w 148606"/>
                    <a:gd name="connsiteY0" fmla="*/ 0 h 120031"/>
                    <a:gd name="connsiteX1" fmla="*/ 148606 w 148606"/>
                    <a:gd name="connsiteY1" fmla="*/ 120031 h 120031"/>
                    <a:gd name="connsiteX2" fmla="*/ 0 w 148606"/>
                    <a:gd name="connsiteY2" fmla="*/ 120031 h 120031"/>
                    <a:gd name="connsiteX3" fmla="*/ 71437 w 148606"/>
                    <a:gd name="connsiteY3" fmla="*/ 0 h 120031"/>
                    <a:gd name="connsiteX0" fmla="*/ 73234 w 151858"/>
                    <a:gd name="connsiteY0" fmla="*/ 0 h 120031"/>
                    <a:gd name="connsiteX1" fmla="*/ 150403 w 151858"/>
                    <a:gd name="connsiteY1" fmla="*/ 120031 h 120031"/>
                    <a:gd name="connsiteX2" fmla="*/ 1797 w 151858"/>
                    <a:gd name="connsiteY2" fmla="*/ 120031 h 120031"/>
                    <a:gd name="connsiteX3" fmla="*/ 73234 w 151858"/>
                    <a:gd name="connsiteY3" fmla="*/ 0 h 120031"/>
                    <a:gd name="connsiteX0" fmla="*/ 73583 w 152474"/>
                    <a:gd name="connsiteY0" fmla="*/ 40 h 120071"/>
                    <a:gd name="connsiteX1" fmla="*/ 150752 w 152474"/>
                    <a:gd name="connsiteY1" fmla="*/ 120071 h 120071"/>
                    <a:gd name="connsiteX2" fmla="*/ 2146 w 152474"/>
                    <a:gd name="connsiteY2" fmla="*/ 120071 h 120071"/>
                    <a:gd name="connsiteX3" fmla="*/ 73583 w 152474"/>
                    <a:gd name="connsiteY3" fmla="*/ 40 h 120071"/>
                    <a:gd name="connsiteX0" fmla="*/ 73583 w 152474"/>
                    <a:gd name="connsiteY0" fmla="*/ 35 h 136734"/>
                    <a:gd name="connsiteX1" fmla="*/ 150752 w 152474"/>
                    <a:gd name="connsiteY1" fmla="*/ 136734 h 136734"/>
                    <a:gd name="connsiteX2" fmla="*/ 2146 w 152474"/>
                    <a:gd name="connsiteY2" fmla="*/ 136734 h 136734"/>
                    <a:gd name="connsiteX3" fmla="*/ 73583 w 152474"/>
                    <a:gd name="connsiteY3" fmla="*/ 35 h 136734"/>
                  </a:gdLst>
                  <a:ahLst/>
                  <a:cxnLst>
                    <a:cxn ang="0">
                      <a:pos x="connsiteX0" y="connsiteY0"/>
                    </a:cxn>
                    <a:cxn ang="0">
                      <a:pos x="connsiteX1" y="connsiteY1"/>
                    </a:cxn>
                    <a:cxn ang="0">
                      <a:pos x="connsiteX2" y="connsiteY2"/>
                    </a:cxn>
                    <a:cxn ang="0">
                      <a:pos x="connsiteX3" y="connsiteY3"/>
                    </a:cxn>
                  </a:cxnLst>
                  <a:rect l="l" t="t" r="r" b="b"/>
                  <a:pathLst>
                    <a:path w="152474" h="136734">
                      <a:moveTo>
                        <a:pt x="73583" y="35"/>
                      </a:moveTo>
                      <a:cubicBezTo>
                        <a:pt x="110257" y="-2347"/>
                        <a:pt x="162658" y="116729"/>
                        <a:pt x="150752" y="136734"/>
                      </a:cubicBezTo>
                      <a:lnTo>
                        <a:pt x="2146" y="136734"/>
                      </a:lnTo>
                      <a:cubicBezTo>
                        <a:pt x="-10716" y="116729"/>
                        <a:pt x="36909" y="2417"/>
                        <a:pt x="73583" y="35"/>
                      </a:cubicBez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grpSp>
      <p:grpSp>
        <p:nvGrpSpPr>
          <p:cNvPr id="136" name="INSTRUCTION">
            <a:extLst>
              <a:ext uri="{FF2B5EF4-FFF2-40B4-BE49-F238E27FC236}">
                <a16:creationId xmlns:a16="http://schemas.microsoft.com/office/drawing/2014/main" id="{3DD04CB1-967D-41CB-80CD-C0E80A4EDBE3}"/>
              </a:ext>
            </a:extLst>
          </p:cNvPr>
          <p:cNvGrpSpPr/>
          <p:nvPr userDrawn="1"/>
        </p:nvGrpSpPr>
        <p:grpSpPr>
          <a:xfrm>
            <a:off x="13170972" y="0"/>
            <a:ext cx="3693386" cy="6549272"/>
            <a:chOff x="-3786437" y="0"/>
            <a:chExt cx="3693386" cy="6549272"/>
          </a:xfrm>
        </p:grpSpPr>
        <p:sp>
          <p:nvSpPr>
            <p:cNvPr id="137" name="Rechthoek 136">
              <a:extLst>
                <a:ext uri="{FF2B5EF4-FFF2-40B4-BE49-F238E27FC236}">
                  <a16:creationId xmlns:a16="http://schemas.microsoft.com/office/drawing/2014/main" id="{2C66EF10-388B-4504-A04C-286D9049D694}"/>
                </a:ext>
              </a:extLst>
            </p:cNvPr>
            <p:cNvSpPr/>
            <p:nvPr userDrawn="1"/>
          </p:nvSpPr>
          <p:spPr>
            <a:xfrm>
              <a:off x="-3786165" y="0"/>
              <a:ext cx="3593091" cy="5826642"/>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Create/edit a Hyperlink</a:t>
              </a:r>
            </a:p>
          </p:txBody>
        </p:sp>
        <p:sp>
          <p:nvSpPr>
            <p:cNvPr id="138" name="Ovaal 137">
              <a:extLst>
                <a:ext uri="{FF2B5EF4-FFF2-40B4-BE49-F238E27FC236}">
                  <a16:creationId xmlns:a16="http://schemas.microsoft.com/office/drawing/2014/main" id="{93F40728-C800-47D8-B108-FFB710C20A2B}"/>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139" name="Rechthoek 138">
              <a:extLst>
                <a:ext uri="{FF2B5EF4-FFF2-40B4-BE49-F238E27FC236}">
                  <a16:creationId xmlns:a16="http://schemas.microsoft.com/office/drawing/2014/main" id="{A405B201-055A-408F-88FD-C26108801945}"/>
                </a:ext>
              </a:extLst>
            </p:cNvPr>
            <p:cNvSpPr/>
            <p:nvPr userDrawn="1"/>
          </p:nvSpPr>
          <p:spPr>
            <a:xfrm>
              <a:off x="-3319415" y="465324"/>
              <a:ext cx="3031548" cy="4681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 the button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‘Shapes’</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Choose the shape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‘Rectangle’</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drag the mouse over the slide to create a shape.</a:t>
              </a:r>
            </a:p>
          </p:txBody>
        </p:sp>
        <p:sp>
          <p:nvSpPr>
            <p:cNvPr id="140" name="Ovaal 139">
              <a:extLst>
                <a:ext uri="{FF2B5EF4-FFF2-40B4-BE49-F238E27FC236}">
                  <a16:creationId xmlns:a16="http://schemas.microsoft.com/office/drawing/2014/main" id="{08FB3C11-F7B0-4399-99CF-4469350FE329}"/>
                </a:ext>
              </a:extLst>
            </p:cNvPr>
            <p:cNvSpPr/>
            <p:nvPr userDrawn="1"/>
          </p:nvSpPr>
          <p:spPr>
            <a:xfrm>
              <a:off x="-3603587" y="173923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141" name="Rechthoek 140">
              <a:extLst>
                <a:ext uri="{FF2B5EF4-FFF2-40B4-BE49-F238E27FC236}">
                  <a16:creationId xmlns:a16="http://schemas.microsoft.com/office/drawing/2014/main" id="{D22B638C-EB6E-4A2C-B74C-82CADFC14D75}"/>
                </a:ext>
              </a:extLst>
            </p:cNvPr>
            <p:cNvSpPr/>
            <p:nvPr userDrawn="1"/>
          </p:nvSpPr>
          <p:spPr>
            <a:xfrm>
              <a:off x="-3319415" y="1739234"/>
              <a:ext cx="2944682" cy="65274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Drag the shape over the menu button and scale the shape as large as the button. Click with the right mouse button on the shape and choose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‘Edit shape’</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142" name="Ovaal 141">
              <a:extLst>
                <a:ext uri="{FF2B5EF4-FFF2-40B4-BE49-F238E27FC236}">
                  <a16:creationId xmlns:a16="http://schemas.microsoft.com/office/drawing/2014/main" id="{4A32F7FF-FDC6-46C9-901A-B6F1DC02FEB8}"/>
                </a:ext>
              </a:extLst>
            </p:cNvPr>
            <p:cNvSpPr/>
            <p:nvPr userDrawn="1"/>
          </p:nvSpPr>
          <p:spPr>
            <a:xfrm>
              <a:off x="-3603859" y="322751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143" name="Rechthoek 142">
              <a:extLst>
                <a:ext uri="{FF2B5EF4-FFF2-40B4-BE49-F238E27FC236}">
                  <a16:creationId xmlns:a16="http://schemas.microsoft.com/office/drawing/2014/main" id="{E5AAFC89-DB85-4806-84C2-25EA3B4663B3}"/>
                </a:ext>
              </a:extLst>
            </p:cNvPr>
            <p:cNvSpPr/>
            <p:nvPr userDrawn="1"/>
          </p:nvSpPr>
          <p:spPr>
            <a:xfrm>
              <a:off x="-3319687" y="3227520"/>
              <a:ext cx="3046732" cy="480331"/>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on the paint bucket icon,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‘Shape Fill’</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drag the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‘Transparency’</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slider to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100%</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Now the shape is completely transparent.</a:t>
              </a:r>
            </a:p>
          </p:txBody>
        </p:sp>
        <p:grpSp>
          <p:nvGrpSpPr>
            <p:cNvPr id="144" name="Groep 143">
              <a:extLst>
                <a:ext uri="{FF2B5EF4-FFF2-40B4-BE49-F238E27FC236}">
                  <a16:creationId xmlns:a16="http://schemas.microsoft.com/office/drawing/2014/main" id="{66BD48F9-2DB7-4ADD-B0AA-01F338D3A636}"/>
                </a:ext>
              </a:extLst>
            </p:cNvPr>
            <p:cNvGrpSpPr/>
            <p:nvPr userDrawn="1"/>
          </p:nvGrpSpPr>
          <p:grpSpPr>
            <a:xfrm>
              <a:off x="-3319415" y="1050229"/>
              <a:ext cx="394772" cy="511953"/>
              <a:chOff x="12926733" y="1159941"/>
              <a:chExt cx="394772" cy="511953"/>
            </a:xfrm>
          </p:grpSpPr>
          <p:grpSp>
            <p:nvGrpSpPr>
              <p:cNvPr id="185" name="Groep 184">
                <a:extLst>
                  <a:ext uri="{FF2B5EF4-FFF2-40B4-BE49-F238E27FC236}">
                    <a16:creationId xmlns:a16="http://schemas.microsoft.com/office/drawing/2014/main" id="{53D921BC-3C3E-4F6D-A92B-32B0BDAE577E}"/>
                  </a:ext>
                </a:extLst>
              </p:cNvPr>
              <p:cNvGrpSpPr/>
              <p:nvPr userDrawn="1"/>
            </p:nvGrpSpPr>
            <p:grpSpPr>
              <a:xfrm>
                <a:off x="12986056" y="1159941"/>
                <a:ext cx="276126" cy="284085"/>
                <a:chOff x="806580" y="907261"/>
                <a:chExt cx="421725" cy="433881"/>
              </a:xfrm>
            </p:grpSpPr>
            <p:sp>
              <p:nvSpPr>
                <p:cNvPr id="188" name="Ovaal 187">
                  <a:extLst>
                    <a:ext uri="{FF2B5EF4-FFF2-40B4-BE49-F238E27FC236}">
                      <a16:creationId xmlns:a16="http://schemas.microsoft.com/office/drawing/2014/main" id="{2A35D088-8222-429A-8108-08691B64E7B2}"/>
                    </a:ext>
                  </a:extLst>
                </p:cNvPr>
                <p:cNvSpPr/>
                <p:nvPr userDrawn="1"/>
              </p:nvSpPr>
              <p:spPr>
                <a:xfrm>
                  <a:off x="961059" y="907261"/>
                  <a:ext cx="267246" cy="267246"/>
                </a:xfrm>
                <a:prstGeom prst="ellipse">
                  <a:avLst/>
                </a:prstGeom>
                <a:solidFill>
                  <a:schemeClr val="bg1"/>
                </a:solidFill>
                <a:ln w="12700">
                  <a:solidFill>
                    <a:srgbClr val="7693B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lvl="0"/>
                  <a:endParaRPr lang="en-GB" sz="900" b="1" noProof="0">
                    <a:solidFill>
                      <a:srgbClr val="211F26"/>
                    </a:solidFill>
                    <a:latin typeface="Calibri" panose="020F0502020204030204" pitchFamily="34" charset="0"/>
                    <a:cs typeface="Calibri" panose="020F0502020204030204" pitchFamily="34" charset="0"/>
                  </a:endParaRPr>
                </a:p>
              </p:txBody>
            </p:sp>
            <p:sp>
              <p:nvSpPr>
                <p:cNvPr id="189" name="Rechthoek 188">
                  <a:extLst>
                    <a:ext uri="{FF2B5EF4-FFF2-40B4-BE49-F238E27FC236}">
                      <a16:creationId xmlns:a16="http://schemas.microsoft.com/office/drawing/2014/main" id="{A378B849-E881-42D8-A034-DB2A59DDF0A3}"/>
                    </a:ext>
                  </a:extLst>
                </p:cNvPr>
                <p:cNvSpPr/>
                <p:nvPr userDrawn="1"/>
              </p:nvSpPr>
              <p:spPr>
                <a:xfrm>
                  <a:off x="806580" y="968645"/>
                  <a:ext cx="247157" cy="241846"/>
                </a:xfrm>
                <a:prstGeom prst="rect">
                  <a:avLst/>
                </a:prstGeom>
                <a:solidFill>
                  <a:schemeClr val="bg1"/>
                </a:solidFill>
                <a:ln w="12700">
                  <a:solidFill>
                    <a:srgbClr val="7693B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900" b="1" noProof="0">
                    <a:solidFill>
                      <a:srgbClr val="211F26"/>
                    </a:solidFill>
                    <a:latin typeface="Calibri" panose="020F0502020204030204" pitchFamily="34" charset="0"/>
                    <a:cs typeface="Calibri" panose="020F0502020204030204" pitchFamily="34" charset="0"/>
                  </a:endParaRPr>
                </a:p>
              </p:txBody>
            </p:sp>
            <p:sp>
              <p:nvSpPr>
                <p:cNvPr id="190" name="Ruit 189">
                  <a:extLst>
                    <a:ext uri="{FF2B5EF4-FFF2-40B4-BE49-F238E27FC236}">
                      <a16:creationId xmlns:a16="http://schemas.microsoft.com/office/drawing/2014/main" id="{9AFBCB36-84D7-4126-92EE-171EB2015366}"/>
                    </a:ext>
                  </a:extLst>
                </p:cNvPr>
                <p:cNvSpPr/>
                <p:nvPr userDrawn="1"/>
              </p:nvSpPr>
              <p:spPr>
                <a:xfrm>
                  <a:off x="888274" y="1060969"/>
                  <a:ext cx="280173" cy="280173"/>
                </a:xfrm>
                <a:prstGeom prst="diamond">
                  <a:avLst/>
                </a:prstGeom>
                <a:solidFill>
                  <a:schemeClr val="bg1"/>
                </a:solidFill>
                <a:ln w="12700">
                  <a:solidFill>
                    <a:srgbClr val="7693B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lvl="0"/>
                  <a:endParaRPr lang="en-GB" sz="900" b="1" noProof="0">
                    <a:solidFill>
                      <a:srgbClr val="211F26"/>
                    </a:solidFill>
                    <a:latin typeface="Calibri" panose="020F0502020204030204" pitchFamily="34" charset="0"/>
                    <a:cs typeface="Calibri" panose="020F0502020204030204" pitchFamily="34" charset="0"/>
                  </a:endParaRPr>
                </a:p>
              </p:txBody>
            </p:sp>
          </p:grpSp>
          <p:sp>
            <p:nvSpPr>
              <p:cNvPr id="186" name="Rechthoek 185">
                <a:extLst>
                  <a:ext uri="{FF2B5EF4-FFF2-40B4-BE49-F238E27FC236}">
                    <a16:creationId xmlns:a16="http://schemas.microsoft.com/office/drawing/2014/main" id="{0ED52A89-3D09-4030-B679-3DFD4AA530C0}"/>
                  </a:ext>
                </a:extLst>
              </p:cNvPr>
              <p:cNvSpPr/>
              <p:nvPr userDrawn="1"/>
            </p:nvSpPr>
            <p:spPr>
              <a:xfrm>
                <a:off x="12926733" y="1454984"/>
                <a:ext cx="394772"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en-GB" sz="900" b="0" noProof="0">
                    <a:solidFill>
                      <a:srgbClr val="211F26"/>
                    </a:solidFill>
                    <a:latin typeface="Calibri" panose="020F0502020204030204" pitchFamily="34" charset="0"/>
                    <a:cs typeface="Calibri" panose="020F0502020204030204" pitchFamily="34" charset="0"/>
                  </a:rPr>
                  <a:t>Shapes</a:t>
                </a:r>
              </a:p>
            </p:txBody>
          </p:sp>
          <p:sp>
            <p:nvSpPr>
              <p:cNvPr id="187" name="Gelijkbenige driehoek 186">
                <a:extLst>
                  <a:ext uri="{FF2B5EF4-FFF2-40B4-BE49-F238E27FC236}">
                    <a16:creationId xmlns:a16="http://schemas.microsoft.com/office/drawing/2014/main" id="{B37EBCA6-016E-4ADA-A7DD-B00CAEE82894}"/>
                  </a:ext>
                </a:extLst>
              </p:cNvPr>
              <p:cNvSpPr/>
              <p:nvPr userDrawn="1"/>
            </p:nvSpPr>
            <p:spPr>
              <a:xfrm rot="10800000">
                <a:off x="13080686" y="1620747"/>
                <a:ext cx="86866" cy="51147"/>
              </a:xfrm>
              <a:prstGeom prst="triangle">
                <a:avLst/>
              </a:prstGeom>
              <a:solidFill>
                <a:srgbClr val="9D9FA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900" b="1" noProof="0">
                  <a:solidFill>
                    <a:srgbClr val="211F26"/>
                  </a:solidFill>
                  <a:latin typeface="Calibri" panose="020F0502020204030204" pitchFamily="34" charset="0"/>
                  <a:cs typeface="Calibri" panose="020F0502020204030204" pitchFamily="34" charset="0"/>
                </a:endParaRPr>
              </a:p>
            </p:txBody>
          </p:sp>
        </p:grpSp>
        <p:grpSp>
          <p:nvGrpSpPr>
            <p:cNvPr id="145" name="Groep 144">
              <a:extLst>
                <a:ext uri="{FF2B5EF4-FFF2-40B4-BE49-F238E27FC236}">
                  <a16:creationId xmlns:a16="http://schemas.microsoft.com/office/drawing/2014/main" id="{90BBA7BE-C7E0-4622-B9E6-ED32F4917B95}"/>
                </a:ext>
              </a:extLst>
            </p:cNvPr>
            <p:cNvGrpSpPr/>
            <p:nvPr userDrawn="1"/>
          </p:nvGrpSpPr>
          <p:grpSpPr>
            <a:xfrm>
              <a:off x="-3314820" y="2485426"/>
              <a:ext cx="1503599" cy="563933"/>
              <a:chOff x="-3314820" y="1384649"/>
              <a:chExt cx="1503599" cy="563933"/>
            </a:xfrm>
          </p:grpSpPr>
          <p:sp>
            <p:nvSpPr>
              <p:cNvPr id="166" name="Rechthoek 165">
                <a:extLst>
                  <a:ext uri="{FF2B5EF4-FFF2-40B4-BE49-F238E27FC236}">
                    <a16:creationId xmlns:a16="http://schemas.microsoft.com/office/drawing/2014/main" id="{ECDCFC1A-AE21-4B3C-84C7-6EB369EF8314}"/>
                  </a:ext>
                </a:extLst>
              </p:cNvPr>
              <p:cNvSpPr/>
              <p:nvPr userDrawn="1"/>
            </p:nvSpPr>
            <p:spPr>
              <a:xfrm>
                <a:off x="-3314820" y="1384649"/>
                <a:ext cx="1454798" cy="504851"/>
              </a:xfrm>
              <a:prstGeom prst="rect">
                <a:avLst/>
              </a:prstGeom>
              <a:solidFill>
                <a:srgbClr val="FFFFFF"/>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167" name="Rechthoek 166">
                <a:extLst>
                  <a:ext uri="{FF2B5EF4-FFF2-40B4-BE49-F238E27FC236}">
                    <a16:creationId xmlns:a16="http://schemas.microsoft.com/office/drawing/2014/main" id="{7C455D8E-F383-40D7-9DE0-81F5171B3F4C}"/>
                  </a:ext>
                </a:extLst>
              </p:cNvPr>
              <p:cNvSpPr/>
              <p:nvPr userDrawn="1"/>
            </p:nvSpPr>
            <p:spPr>
              <a:xfrm>
                <a:off x="-3304718" y="1638374"/>
                <a:ext cx="1438234" cy="246608"/>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168" name="Tekstvak 167">
                <a:extLst>
                  <a:ext uri="{FF2B5EF4-FFF2-40B4-BE49-F238E27FC236}">
                    <a16:creationId xmlns:a16="http://schemas.microsoft.com/office/drawing/2014/main" id="{94E2D4CC-7D75-447D-80E4-A5E83A252316}"/>
                  </a:ext>
                </a:extLst>
              </p:cNvPr>
              <p:cNvSpPr txBox="1"/>
              <p:nvPr userDrawn="1"/>
            </p:nvSpPr>
            <p:spPr>
              <a:xfrm>
                <a:off x="-3090391" y="1441807"/>
                <a:ext cx="1150080" cy="137495"/>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a:solidFill>
                      <a:srgbClr val="211F26"/>
                    </a:solidFill>
                    <a:latin typeface="Calibri" panose="020F0502020204030204" pitchFamily="34" charset="0"/>
                    <a:ea typeface="+mn-ea"/>
                    <a:cs typeface="Calibri" panose="020F0502020204030204" pitchFamily="34" charset="0"/>
                  </a:rPr>
                  <a:t>Size and position…</a:t>
                </a:r>
              </a:p>
            </p:txBody>
          </p:sp>
          <p:sp>
            <p:nvSpPr>
              <p:cNvPr id="169" name="Tekstvak 168">
                <a:extLst>
                  <a:ext uri="{FF2B5EF4-FFF2-40B4-BE49-F238E27FC236}">
                    <a16:creationId xmlns:a16="http://schemas.microsoft.com/office/drawing/2014/main" id="{1E6374C7-032A-4591-BB5A-1B35DCBCE9EA}"/>
                  </a:ext>
                </a:extLst>
              </p:cNvPr>
              <p:cNvSpPr txBox="1"/>
              <p:nvPr userDrawn="1"/>
            </p:nvSpPr>
            <p:spPr>
              <a:xfrm>
                <a:off x="-3090391" y="1703359"/>
                <a:ext cx="1150079"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a:solidFill>
                      <a:srgbClr val="211F26"/>
                    </a:solidFill>
                    <a:latin typeface="Calibri" panose="020F0502020204030204" pitchFamily="34" charset="0"/>
                    <a:ea typeface="+mn-ea"/>
                    <a:cs typeface="Calibri" panose="020F0502020204030204" pitchFamily="34" charset="0"/>
                  </a:rPr>
                  <a:t>Edit shape…</a:t>
                </a:r>
              </a:p>
            </p:txBody>
          </p:sp>
          <p:sp>
            <p:nvSpPr>
              <p:cNvPr id="170" name="Vrije vorm: vorm 169">
                <a:extLst>
                  <a:ext uri="{FF2B5EF4-FFF2-40B4-BE49-F238E27FC236}">
                    <a16:creationId xmlns:a16="http://schemas.microsoft.com/office/drawing/2014/main" id="{A44EEC57-B9B2-4FEF-9F29-A6ACD5B69C48}"/>
                  </a:ext>
                </a:extLst>
              </p:cNvPr>
              <p:cNvSpPr/>
              <p:nvPr userDrawn="1"/>
            </p:nvSpPr>
            <p:spPr>
              <a:xfrm>
                <a:off x="-1908783" y="1768582"/>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171" name="Rechthoek: afgeronde hoeken 170">
                <a:extLst>
                  <a:ext uri="{FF2B5EF4-FFF2-40B4-BE49-F238E27FC236}">
                    <a16:creationId xmlns:a16="http://schemas.microsoft.com/office/drawing/2014/main" id="{C6A0D3E6-6E26-438F-A8F5-45E41A05C1DD}"/>
                  </a:ext>
                </a:extLst>
              </p:cNvPr>
              <p:cNvSpPr/>
              <p:nvPr userDrawn="1"/>
            </p:nvSpPr>
            <p:spPr>
              <a:xfrm>
                <a:off x="-3142832" y="1431436"/>
                <a:ext cx="46013" cy="155567"/>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172" name="Rechthoek: afgeronde hoeken 171">
                <a:extLst>
                  <a:ext uri="{FF2B5EF4-FFF2-40B4-BE49-F238E27FC236}">
                    <a16:creationId xmlns:a16="http://schemas.microsoft.com/office/drawing/2014/main" id="{DACDB1FA-DDAB-4E21-A8E5-954607D3D72A}"/>
                  </a:ext>
                </a:extLst>
              </p:cNvPr>
              <p:cNvSpPr/>
              <p:nvPr userDrawn="1"/>
            </p:nvSpPr>
            <p:spPr>
              <a:xfrm>
                <a:off x="-3244585" y="1493351"/>
                <a:ext cx="34272" cy="34272"/>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173" name="Rechthoek 172">
                <a:extLst>
                  <a:ext uri="{FF2B5EF4-FFF2-40B4-BE49-F238E27FC236}">
                    <a16:creationId xmlns:a16="http://schemas.microsoft.com/office/drawing/2014/main" id="{45824386-0C0D-4710-B926-42F4926D1AC3}"/>
                  </a:ext>
                </a:extLst>
              </p:cNvPr>
              <p:cNvSpPr/>
              <p:nvPr userDrawn="1"/>
            </p:nvSpPr>
            <p:spPr>
              <a:xfrm>
                <a:off x="-3234192" y="1435895"/>
                <a:ext cx="21280" cy="41469"/>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a:solidFill>
                    <a:srgbClr val="211F26"/>
                  </a:solidFill>
                  <a:latin typeface="Calibri" panose="020F0502020204030204" pitchFamily="34" charset="0"/>
                  <a:cs typeface="Calibri" panose="020F0502020204030204" pitchFamily="34" charset="0"/>
                </a:endParaRPr>
              </a:p>
            </p:txBody>
          </p:sp>
          <p:sp>
            <p:nvSpPr>
              <p:cNvPr id="174" name="Pijl: punthaak 173">
                <a:extLst>
                  <a:ext uri="{FF2B5EF4-FFF2-40B4-BE49-F238E27FC236}">
                    <a16:creationId xmlns:a16="http://schemas.microsoft.com/office/drawing/2014/main" id="{CB238017-4729-4AFD-938E-63563AB54217}"/>
                  </a:ext>
                </a:extLst>
              </p:cNvPr>
              <p:cNvSpPr/>
              <p:nvPr userDrawn="1"/>
            </p:nvSpPr>
            <p:spPr>
              <a:xfrm rot="16200000">
                <a:off x="-3244286" y="1420769"/>
                <a:ext cx="41469" cy="60384"/>
              </a:xfrm>
              <a:prstGeom prst="chevron">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a:solidFill>
                    <a:srgbClr val="211F26"/>
                  </a:solidFill>
                  <a:latin typeface="Calibri" panose="020F0502020204030204" pitchFamily="34" charset="0"/>
                  <a:cs typeface="Calibri" panose="020F0502020204030204" pitchFamily="34" charset="0"/>
                </a:endParaRPr>
              </a:p>
            </p:txBody>
          </p:sp>
          <p:sp>
            <p:nvSpPr>
              <p:cNvPr id="175" name="Rechthoek 174">
                <a:extLst>
                  <a:ext uri="{FF2B5EF4-FFF2-40B4-BE49-F238E27FC236}">
                    <a16:creationId xmlns:a16="http://schemas.microsoft.com/office/drawing/2014/main" id="{BBD531F6-3694-4AA3-A063-77B78E693395}"/>
                  </a:ext>
                </a:extLst>
              </p:cNvPr>
              <p:cNvSpPr/>
              <p:nvPr userDrawn="1"/>
            </p:nvSpPr>
            <p:spPr>
              <a:xfrm flipV="1">
                <a:off x="-3234192" y="1543744"/>
                <a:ext cx="21280" cy="41469"/>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a:solidFill>
                    <a:srgbClr val="211F26"/>
                  </a:solidFill>
                  <a:latin typeface="Calibri" panose="020F0502020204030204" pitchFamily="34" charset="0"/>
                  <a:cs typeface="Calibri" panose="020F0502020204030204" pitchFamily="34" charset="0"/>
                </a:endParaRPr>
              </a:p>
            </p:txBody>
          </p:sp>
          <p:sp>
            <p:nvSpPr>
              <p:cNvPr id="176" name="Pijl: punthaak 175">
                <a:extLst>
                  <a:ext uri="{FF2B5EF4-FFF2-40B4-BE49-F238E27FC236}">
                    <a16:creationId xmlns:a16="http://schemas.microsoft.com/office/drawing/2014/main" id="{2BF101D4-091A-4B46-8C70-A6BFADEE0999}"/>
                  </a:ext>
                </a:extLst>
              </p:cNvPr>
              <p:cNvSpPr/>
              <p:nvPr userDrawn="1"/>
            </p:nvSpPr>
            <p:spPr>
              <a:xfrm rot="5400000" flipV="1">
                <a:off x="-3244286" y="1539955"/>
                <a:ext cx="41469" cy="60384"/>
              </a:xfrm>
              <a:prstGeom prst="chevron">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a:solidFill>
                    <a:srgbClr val="211F26"/>
                  </a:solidFill>
                  <a:latin typeface="Calibri" panose="020F0502020204030204" pitchFamily="34" charset="0"/>
                  <a:cs typeface="Calibri" panose="020F0502020204030204" pitchFamily="34" charset="0"/>
                </a:endParaRPr>
              </a:p>
            </p:txBody>
          </p:sp>
          <p:cxnSp>
            <p:nvCxnSpPr>
              <p:cNvPr id="177" name="Rechte verbindingslijn 176">
                <a:extLst>
                  <a:ext uri="{FF2B5EF4-FFF2-40B4-BE49-F238E27FC236}">
                    <a16:creationId xmlns:a16="http://schemas.microsoft.com/office/drawing/2014/main" id="{3B6F0CBB-8757-4CDD-B67F-A5857183C805}"/>
                  </a:ext>
                </a:extLst>
              </p:cNvPr>
              <p:cNvCxnSpPr>
                <a:cxnSpLocks/>
              </p:cNvCxnSpPr>
              <p:nvPr userDrawn="1"/>
            </p:nvCxnSpPr>
            <p:spPr>
              <a:xfrm>
                <a:off x="-3202653" y="1432300"/>
                <a:ext cx="66956" cy="0"/>
              </a:xfrm>
              <a:prstGeom prst="line">
                <a:avLst/>
              </a:prstGeom>
              <a:noFill/>
              <a:ln w="12700" cap="rnd" cmpd="sng" algn="ctr">
                <a:solidFill>
                  <a:srgbClr val="818181"/>
                </a:solidFill>
                <a:prstDash val="sysDot"/>
              </a:ln>
              <a:effectLst/>
            </p:spPr>
          </p:cxnSp>
          <p:cxnSp>
            <p:nvCxnSpPr>
              <p:cNvPr id="178" name="Rechte verbindingslijn 177">
                <a:extLst>
                  <a:ext uri="{FF2B5EF4-FFF2-40B4-BE49-F238E27FC236}">
                    <a16:creationId xmlns:a16="http://schemas.microsoft.com/office/drawing/2014/main" id="{D5178B75-DA92-47DD-99ED-52E6AE0A17CB}"/>
                  </a:ext>
                </a:extLst>
              </p:cNvPr>
              <p:cNvCxnSpPr>
                <a:cxnSpLocks/>
              </p:cNvCxnSpPr>
              <p:nvPr userDrawn="1"/>
            </p:nvCxnSpPr>
            <p:spPr>
              <a:xfrm>
                <a:off x="-3202653" y="1585650"/>
                <a:ext cx="66956" cy="0"/>
              </a:xfrm>
              <a:prstGeom prst="line">
                <a:avLst/>
              </a:prstGeom>
              <a:noFill/>
              <a:ln w="12700" cap="rnd" cmpd="sng" algn="ctr">
                <a:solidFill>
                  <a:srgbClr val="818181"/>
                </a:solidFill>
                <a:prstDash val="sysDot"/>
              </a:ln>
              <a:effectLst/>
            </p:spPr>
          </p:cxnSp>
          <p:sp>
            <p:nvSpPr>
              <p:cNvPr id="179" name="Vrije vorm: vorm 178">
                <a:extLst>
                  <a:ext uri="{FF2B5EF4-FFF2-40B4-BE49-F238E27FC236}">
                    <a16:creationId xmlns:a16="http://schemas.microsoft.com/office/drawing/2014/main" id="{8C5BABEE-E482-4B7A-9701-FD9624790605}"/>
                  </a:ext>
                </a:extLst>
              </p:cNvPr>
              <p:cNvSpPr/>
              <p:nvPr userDrawn="1"/>
            </p:nvSpPr>
            <p:spPr>
              <a:xfrm>
                <a:off x="-3175561" y="1707315"/>
                <a:ext cx="42279" cy="61833"/>
              </a:xfrm>
              <a:custGeom>
                <a:avLst/>
                <a:gdLst>
                  <a:gd name="connsiteX0" fmla="*/ 50006 w 111919"/>
                  <a:gd name="connsiteY0" fmla="*/ 64294 h 145256"/>
                  <a:gd name="connsiteX1" fmla="*/ 47625 w 111919"/>
                  <a:gd name="connsiteY1" fmla="*/ 145256 h 145256"/>
                  <a:gd name="connsiteX2" fmla="*/ 111919 w 111919"/>
                  <a:gd name="connsiteY2" fmla="*/ 92869 h 145256"/>
                  <a:gd name="connsiteX3" fmla="*/ 111919 w 111919"/>
                  <a:gd name="connsiteY3" fmla="*/ 28575 h 145256"/>
                  <a:gd name="connsiteX4" fmla="*/ 52387 w 111919"/>
                  <a:gd name="connsiteY4" fmla="*/ 0 h 145256"/>
                  <a:gd name="connsiteX5" fmla="*/ 4762 w 111919"/>
                  <a:gd name="connsiteY5" fmla="*/ 11906 h 145256"/>
                  <a:gd name="connsiteX6" fmla="*/ 0 w 111919"/>
                  <a:gd name="connsiteY6" fmla="*/ 45244 h 145256"/>
                  <a:gd name="connsiteX7" fmla="*/ 50006 w 111919"/>
                  <a:gd name="connsiteY7" fmla="*/ 64294 h 145256"/>
                  <a:gd name="connsiteX0" fmla="*/ 50006 w 124049"/>
                  <a:gd name="connsiteY0" fmla="*/ 64294 h 145256"/>
                  <a:gd name="connsiteX1" fmla="*/ 47625 w 124049"/>
                  <a:gd name="connsiteY1" fmla="*/ 145256 h 145256"/>
                  <a:gd name="connsiteX2" fmla="*/ 111919 w 124049"/>
                  <a:gd name="connsiteY2" fmla="*/ 92869 h 145256"/>
                  <a:gd name="connsiteX3" fmla="*/ 111919 w 124049"/>
                  <a:gd name="connsiteY3" fmla="*/ 28575 h 145256"/>
                  <a:gd name="connsiteX4" fmla="*/ 52387 w 124049"/>
                  <a:gd name="connsiteY4" fmla="*/ 0 h 145256"/>
                  <a:gd name="connsiteX5" fmla="*/ 4762 w 124049"/>
                  <a:gd name="connsiteY5" fmla="*/ 11906 h 145256"/>
                  <a:gd name="connsiteX6" fmla="*/ 0 w 124049"/>
                  <a:gd name="connsiteY6" fmla="*/ 45244 h 145256"/>
                  <a:gd name="connsiteX7" fmla="*/ 50006 w 124049"/>
                  <a:gd name="connsiteY7" fmla="*/ 64294 h 145256"/>
                  <a:gd name="connsiteX0" fmla="*/ 50006 w 123624"/>
                  <a:gd name="connsiteY0" fmla="*/ 64294 h 145256"/>
                  <a:gd name="connsiteX1" fmla="*/ 47625 w 123624"/>
                  <a:gd name="connsiteY1" fmla="*/ 145256 h 145256"/>
                  <a:gd name="connsiteX2" fmla="*/ 111919 w 123624"/>
                  <a:gd name="connsiteY2" fmla="*/ 92869 h 145256"/>
                  <a:gd name="connsiteX3" fmla="*/ 111919 w 123624"/>
                  <a:gd name="connsiteY3" fmla="*/ 28575 h 145256"/>
                  <a:gd name="connsiteX4" fmla="*/ 52387 w 123624"/>
                  <a:gd name="connsiteY4" fmla="*/ 0 h 145256"/>
                  <a:gd name="connsiteX5" fmla="*/ 4762 w 123624"/>
                  <a:gd name="connsiteY5" fmla="*/ 11906 h 145256"/>
                  <a:gd name="connsiteX6" fmla="*/ 0 w 123624"/>
                  <a:gd name="connsiteY6" fmla="*/ 45244 h 145256"/>
                  <a:gd name="connsiteX7" fmla="*/ 50006 w 123624"/>
                  <a:gd name="connsiteY7" fmla="*/ 64294 h 145256"/>
                  <a:gd name="connsiteX0" fmla="*/ 50006 w 123624"/>
                  <a:gd name="connsiteY0" fmla="*/ 67517 h 148479"/>
                  <a:gd name="connsiteX1" fmla="*/ 47625 w 123624"/>
                  <a:gd name="connsiteY1" fmla="*/ 148479 h 148479"/>
                  <a:gd name="connsiteX2" fmla="*/ 111919 w 123624"/>
                  <a:gd name="connsiteY2" fmla="*/ 96092 h 148479"/>
                  <a:gd name="connsiteX3" fmla="*/ 111919 w 123624"/>
                  <a:gd name="connsiteY3" fmla="*/ 31798 h 148479"/>
                  <a:gd name="connsiteX4" fmla="*/ 52387 w 123624"/>
                  <a:gd name="connsiteY4" fmla="*/ 3223 h 148479"/>
                  <a:gd name="connsiteX5" fmla="*/ 4762 w 123624"/>
                  <a:gd name="connsiteY5" fmla="*/ 15129 h 148479"/>
                  <a:gd name="connsiteX6" fmla="*/ 0 w 123624"/>
                  <a:gd name="connsiteY6" fmla="*/ 48467 h 148479"/>
                  <a:gd name="connsiteX7" fmla="*/ 50006 w 123624"/>
                  <a:gd name="connsiteY7" fmla="*/ 67517 h 148479"/>
                  <a:gd name="connsiteX0" fmla="*/ 50006 w 118952"/>
                  <a:gd name="connsiteY0" fmla="*/ 73868 h 154830"/>
                  <a:gd name="connsiteX1" fmla="*/ 47625 w 118952"/>
                  <a:gd name="connsiteY1" fmla="*/ 154830 h 154830"/>
                  <a:gd name="connsiteX2" fmla="*/ 111919 w 118952"/>
                  <a:gd name="connsiteY2" fmla="*/ 102443 h 154830"/>
                  <a:gd name="connsiteX3" fmla="*/ 111919 w 118952"/>
                  <a:gd name="connsiteY3" fmla="*/ 38149 h 154830"/>
                  <a:gd name="connsiteX4" fmla="*/ 64294 w 118952"/>
                  <a:gd name="connsiteY4" fmla="*/ 2430 h 154830"/>
                  <a:gd name="connsiteX5" fmla="*/ 4762 w 118952"/>
                  <a:gd name="connsiteY5" fmla="*/ 21480 h 154830"/>
                  <a:gd name="connsiteX6" fmla="*/ 0 w 118952"/>
                  <a:gd name="connsiteY6" fmla="*/ 54818 h 154830"/>
                  <a:gd name="connsiteX7" fmla="*/ 50006 w 118952"/>
                  <a:gd name="connsiteY7" fmla="*/ 73868 h 154830"/>
                  <a:gd name="connsiteX0" fmla="*/ 50006 w 118952"/>
                  <a:gd name="connsiteY0" fmla="*/ 71438 h 152400"/>
                  <a:gd name="connsiteX1" fmla="*/ 47625 w 118952"/>
                  <a:gd name="connsiteY1" fmla="*/ 152400 h 152400"/>
                  <a:gd name="connsiteX2" fmla="*/ 111919 w 118952"/>
                  <a:gd name="connsiteY2" fmla="*/ 100013 h 152400"/>
                  <a:gd name="connsiteX3" fmla="*/ 111919 w 118952"/>
                  <a:gd name="connsiteY3" fmla="*/ 35719 h 152400"/>
                  <a:gd name="connsiteX4" fmla="*/ 64294 w 118952"/>
                  <a:gd name="connsiteY4" fmla="*/ 0 h 152400"/>
                  <a:gd name="connsiteX5" fmla="*/ 0 w 118952"/>
                  <a:gd name="connsiteY5" fmla="*/ 52388 h 152400"/>
                  <a:gd name="connsiteX6" fmla="*/ 50006 w 118952"/>
                  <a:gd name="connsiteY6" fmla="*/ 71438 h 152400"/>
                  <a:gd name="connsiteX0" fmla="*/ 50006 w 118952"/>
                  <a:gd name="connsiteY0" fmla="*/ 71735 h 152697"/>
                  <a:gd name="connsiteX1" fmla="*/ 47625 w 118952"/>
                  <a:gd name="connsiteY1" fmla="*/ 152697 h 152697"/>
                  <a:gd name="connsiteX2" fmla="*/ 111919 w 118952"/>
                  <a:gd name="connsiteY2" fmla="*/ 100310 h 152697"/>
                  <a:gd name="connsiteX3" fmla="*/ 111919 w 118952"/>
                  <a:gd name="connsiteY3" fmla="*/ 36016 h 152697"/>
                  <a:gd name="connsiteX4" fmla="*/ 64294 w 118952"/>
                  <a:gd name="connsiteY4" fmla="*/ 297 h 152697"/>
                  <a:gd name="connsiteX5" fmla="*/ 0 w 118952"/>
                  <a:gd name="connsiteY5" fmla="*/ 52685 h 152697"/>
                  <a:gd name="connsiteX6" fmla="*/ 50006 w 118952"/>
                  <a:gd name="connsiteY6" fmla="*/ 71735 h 152697"/>
                  <a:gd name="connsiteX0" fmla="*/ 50006 w 118952"/>
                  <a:gd name="connsiteY0" fmla="*/ 71961 h 152923"/>
                  <a:gd name="connsiteX1" fmla="*/ 47625 w 118952"/>
                  <a:gd name="connsiteY1" fmla="*/ 152923 h 152923"/>
                  <a:gd name="connsiteX2" fmla="*/ 111919 w 118952"/>
                  <a:gd name="connsiteY2" fmla="*/ 100536 h 152923"/>
                  <a:gd name="connsiteX3" fmla="*/ 111919 w 118952"/>
                  <a:gd name="connsiteY3" fmla="*/ 36242 h 152923"/>
                  <a:gd name="connsiteX4" fmla="*/ 64294 w 118952"/>
                  <a:gd name="connsiteY4" fmla="*/ 523 h 152923"/>
                  <a:gd name="connsiteX5" fmla="*/ 0 w 118952"/>
                  <a:gd name="connsiteY5" fmla="*/ 52911 h 152923"/>
                  <a:gd name="connsiteX6" fmla="*/ 50006 w 118952"/>
                  <a:gd name="connsiteY6" fmla="*/ 71961 h 152923"/>
                  <a:gd name="connsiteX0" fmla="*/ 50006 w 118480"/>
                  <a:gd name="connsiteY0" fmla="*/ 71961 h 152923"/>
                  <a:gd name="connsiteX1" fmla="*/ 47625 w 118480"/>
                  <a:gd name="connsiteY1" fmla="*/ 152923 h 152923"/>
                  <a:gd name="connsiteX2" fmla="*/ 111919 w 118480"/>
                  <a:gd name="connsiteY2" fmla="*/ 100536 h 152923"/>
                  <a:gd name="connsiteX3" fmla="*/ 111919 w 118480"/>
                  <a:gd name="connsiteY3" fmla="*/ 36242 h 152923"/>
                  <a:gd name="connsiteX4" fmla="*/ 64294 w 118480"/>
                  <a:gd name="connsiteY4" fmla="*/ 523 h 152923"/>
                  <a:gd name="connsiteX5" fmla="*/ 0 w 118480"/>
                  <a:gd name="connsiteY5" fmla="*/ 52911 h 152923"/>
                  <a:gd name="connsiteX6" fmla="*/ 50006 w 118480"/>
                  <a:gd name="connsiteY6" fmla="*/ 71961 h 152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8480" h="152923">
                    <a:moveTo>
                      <a:pt x="50006" y="71961"/>
                    </a:moveTo>
                    <a:cubicBezTo>
                      <a:pt x="49212" y="98948"/>
                      <a:pt x="48419" y="125936"/>
                      <a:pt x="47625" y="152923"/>
                    </a:cubicBezTo>
                    <a:cubicBezTo>
                      <a:pt x="69056" y="135461"/>
                      <a:pt x="102395" y="122761"/>
                      <a:pt x="111919" y="100536"/>
                    </a:cubicBezTo>
                    <a:cubicBezTo>
                      <a:pt x="121443" y="78311"/>
                      <a:pt x="119856" y="52911"/>
                      <a:pt x="111919" y="36242"/>
                    </a:cubicBezTo>
                    <a:cubicBezTo>
                      <a:pt x="103982" y="19573"/>
                      <a:pt x="94853" y="4888"/>
                      <a:pt x="64294" y="523"/>
                    </a:cubicBezTo>
                    <a:cubicBezTo>
                      <a:pt x="33735" y="-3842"/>
                      <a:pt x="0" y="19574"/>
                      <a:pt x="0" y="52911"/>
                    </a:cubicBezTo>
                    <a:lnTo>
                      <a:pt x="50006" y="71961"/>
                    </a:ln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a:solidFill>
                    <a:srgbClr val="211F26"/>
                  </a:solidFill>
                  <a:latin typeface="Calibri" panose="020F0502020204030204" pitchFamily="34" charset="0"/>
                  <a:cs typeface="Calibri" panose="020F0502020204030204" pitchFamily="34" charset="0"/>
                </a:endParaRPr>
              </a:p>
            </p:txBody>
          </p:sp>
          <p:sp>
            <p:nvSpPr>
              <p:cNvPr id="180" name="Rechthoek: afgeronde hoeken 179">
                <a:extLst>
                  <a:ext uri="{FF2B5EF4-FFF2-40B4-BE49-F238E27FC236}">
                    <a16:creationId xmlns:a16="http://schemas.microsoft.com/office/drawing/2014/main" id="{F0A7F0C9-73F3-47DE-9716-23BF65F69186}"/>
                  </a:ext>
                </a:extLst>
              </p:cNvPr>
              <p:cNvSpPr/>
              <p:nvPr userDrawn="1"/>
            </p:nvSpPr>
            <p:spPr>
              <a:xfrm rot="2770829">
                <a:off x="-3234197" y="1703273"/>
                <a:ext cx="57923" cy="72481"/>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181" name="Vrije vorm: vorm 180">
                <a:extLst>
                  <a:ext uri="{FF2B5EF4-FFF2-40B4-BE49-F238E27FC236}">
                    <a16:creationId xmlns:a16="http://schemas.microsoft.com/office/drawing/2014/main" id="{F18C96E0-522F-4C0F-8386-3519F902B91B}"/>
                  </a:ext>
                </a:extLst>
              </p:cNvPr>
              <p:cNvSpPr/>
              <p:nvPr userDrawn="1"/>
            </p:nvSpPr>
            <p:spPr>
              <a:xfrm>
                <a:off x="-3237180" y="1677339"/>
                <a:ext cx="42279" cy="55298"/>
              </a:xfrm>
              <a:custGeom>
                <a:avLst/>
                <a:gdLst>
                  <a:gd name="connsiteX0" fmla="*/ 76475 w 79906"/>
                  <a:gd name="connsiteY0" fmla="*/ 104510 h 104510"/>
                  <a:gd name="connsiteX1" fmla="*/ 71712 w 79906"/>
                  <a:gd name="connsiteY1" fmla="*/ 6879 h 104510"/>
                  <a:gd name="connsiteX2" fmla="*/ 5037 w 79906"/>
                  <a:gd name="connsiteY2" fmla="*/ 16404 h 104510"/>
                  <a:gd name="connsiteX3" fmla="*/ 9800 w 79906"/>
                  <a:gd name="connsiteY3" fmla="*/ 83079 h 104510"/>
                </a:gdLst>
                <a:ahLst/>
                <a:cxnLst>
                  <a:cxn ang="0">
                    <a:pos x="connsiteX0" y="connsiteY0"/>
                  </a:cxn>
                  <a:cxn ang="0">
                    <a:pos x="connsiteX1" y="connsiteY1"/>
                  </a:cxn>
                  <a:cxn ang="0">
                    <a:pos x="connsiteX2" y="connsiteY2"/>
                  </a:cxn>
                  <a:cxn ang="0">
                    <a:pos x="connsiteX3" y="connsiteY3"/>
                  </a:cxn>
                </a:cxnLst>
                <a:rect l="l" t="t" r="r" b="b"/>
                <a:pathLst>
                  <a:path w="79906" h="104510">
                    <a:moveTo>
                      <a:pt x="76475" y="104510"/>
                    </a:moveTo>
                    <a:cubicBezTo>
                      <a:pt x="80046" y="63036"/>
                      <a:pt x="83618" y="21563"/>
                      <a:pt x="71712" y="6879"/>
                    </a:cubicBezTo>
                    <a:cubicBezTo>
                      <a:pt x="59806" y="-7805"/>
                      <a:pt x="15356" y="3704"/>
                      <a:pt x="5037" y="16404"/>
                    </a:cubicBezTo>
                    <a:cubicBezTo>
                      <a:pt x="-5282" y="29104"/>
                      <a:pt x="2259" y="56091"/>
                      <a:pt x="9800" y="83079"/>
                    </a:cubicBezTo>
                  </a:path>
                </a:pathLst>
              </a:custGeom>
              <a:no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800" noProof="0">
                  <a:solidFill>
                    <a:srgbClr val="211F26"/>
                  </a:solidFill>
                  <a:latin typeface="Calibri" panose="020F0502020204030204" pitchFamily="34" charset="0"/>
                  <a:cs typeface="Calibri" panose="020F0502020204030204" pitchFamily="34" charset="0"/>
                </a:endParaRPr>
              </a:p>
            </p:txBody>
          </p:sp>
          <p:sp>
            <p:nvSpPr>
              <p:cNvPr id="182" name="Vrije vorm: vorm 181">
                <a:extLst>
                  <a:ext uri="{FF2B5EF4-FFF2-40B4-BE49-F238E27FC236}">
                    <a16:creationId xmlns:a16="http://schemas.microsoft.com/office/drawing/2014/main" id="{9F2F8E80-AFA0-4DD4-ABC4-AF5F73237E97}"/>
                  </a:ext>
                </a:extLst>
              </p:cNvPr>
              <p:cNvSpPr/>
              <p:nvPr userDrawn="1"/>
            </p:nvSpPr>
            <p:spPr>
              <a:xfrm>
                <a:off x="-3147647" y="1714096"/>
                <a:ext cx="57254" cy="77074"/>
              </a:xfrm>
              <a:custGeom>
                <a:avLst/>
                <a:gdLst>
                  <a:gd name="connsiteX0" fmla="*/ 0 w 61912"/>
                  <a:gd name="connsiteY0" fmla="*/ 80963 h 80963"/>
                  <a:gd name="connsiteX1" fmla="*/ 57150 w 61912"/>
                  <a:gd name="connsiteY1" fmla="*/ 0 h 80963"/>
                  <a:gd name="connsiteX2" fmla="*/ 61912 w 61912"/>
                  <a:gd name="connsiteY2" fmla="*/ 50006 h 80963"/>
                  <a:gd name="connsiteX3" fmla="*/ 0 w 61912"/>
                  <a:gd name="connsiteY3" fmla="*/ 80963 h 80963"/>
                  <a:gd name="connsiteX0" fmla="*/ 0 w 61912"/>
                  <a:gd name="connsiteY0" fmla="*/ 80963 h 83344"/>
                  <a:gd name="connsiteX1" fmla="*/ 57150 w 61912"/>
                  <a:gd name="connsiteY1" fmla="*/ 0 h 83344"/>
                  <a:gd name="connsiteX2" fmla="*/ 61912 w 61912"/>
                  <a:gd name="connsiteY2" fmla="*/ 50006 h 83344"/>
                  <a:gd name="connsiteX3" fmla="*/ 19050 w 61912"/>
                  <a:gd name="connsiteY3" fmla="*/ 83344 h 83344"/>
                  <a:gd name="connsiteX4" fmla="*/ 0 w 61912"/>
                  <a:gd name="connsiteY4" fmla="*/ 80963 h 833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12" h="83344">
                    <a:moveTo>
                      <a:pt x="0" y="80963"/>
                    </a:moveTo>
                    <a:lnTo>
                      <a:pt x="57150" y="0"/>
                    </a:lnTo>
                    <a:lnTo>
                      <a:pt x="61912" y="50006"/>
                    </a:lnTo>
                    <a:cubicBezTo>
                      <a:pt x="48418" y="56356"/>
                      <a:pt x="32544" y="76994"/>
                      <a:pt x="19050" y="83344"/>
                    </a:cubicBezTo>
                    <a:lnTo>
                      <a:pt x="0" y="80963"/>
                    </a:lnTo>
                    <a:close/>
                  </a:path>
                </a:pathLst>
              </a:cu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a:solidFill>
                    <a:srgbClr val="211F26"/>
                  </a:solidFill>
                  <a:latin typeface="Calibri" panose="020F0502020204030204" pitchFamily="34" charset="0"/>
                  <a:cs typeface="Calibri" panose="020F0502020204030204" pitchFamily="34" charset="0"/>
                </a:endParaRPr>
              </a:p>
            </p:txBody>
          </p:sp>
          <p:sp>
            <p:nvSpPr>
              <p:cNvPr id="183" name="Ovaal 182">
                <a:extLst>
                  <a:ext uri="{FF2B5EF4-FFF2-40B4-BE49-F238E27FC236}">
                    <a16:creationId xmlns:a16="http://schemas.microsoft.com/office/drawing/2014/main" id="{795D565F-B947-49FD-BA46-F95BDB9BDC03}"/>
                  </a:ext>
                </a:extLst>
              </p:cNvPr>
              <p:cNvSpPr/>
              <p:nvPr userDrawn="1"/>
            </p:nvSpPr>
            <p:spPr>
              <a:xfrm rot="12332780">
                <a:off x="-3185085" y="1782358"/>
                <a:ext cx="50650" cy="57255"/>
              </a:xfrm>
              <a:prstGeom prst="ellipse">
                <a:avLst/>
              </a:prstGeom>
              <a:solidFill>
                <a:schemeClr val="bg1"/>
              </a:solidFill>
              <a:ln w="9525">
                <a:solidFill>
                  <a:srgbClr val="4D82B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a:solidFill>
                    <a:srgbClr val="211F26"/>
                  </a:solidFill>
                  <a:latin typeface="Calibri" panose="020F0502020204030204" pitchFamily="34" charset="0"/>
                  <a:cs typeface="Calibri" panose="020F0502020204030204" pitchFamily="34" charset="0"/>
                </a:endParaRPr>
              </a:p>
            </p:txBody>
          </p:sp>
          <p:sp>
            <p:nvSpPr>
              <p:cNvPr id="184" name="Gelijkbenige driehoek 34">
                <a:extLst>
                  <a:ext uri="{FF2B5EF4-FFF2-40B4-BE49-F238E27FC236}">
                    <a16:creationId xmlns:a16="http://schemas.microsoft.com/office/drawing/2014/main" id="{84B2FB6C-D385-451D-B89F-E5C4C1252150}"/>
                  </a:ext>
                </a:extLst>
              </p:cNvPr>
              <p:cNvSpPr/>
              <p:nvPr userDrawn="1"/>
            </p:nvSpPr>
            <p:spPr>
              <a:xfrm rot="14772351">
                <a:off x="-3215597" y="1797313"/>
                <a:ext cx="52327" cy="57916"/>
              </a:xfrm>
              <a:custGeom>
                <a:avLst/>
                <a:gdLst>
                  <a:gd name="connsiteX0" fmla="*/ 0 w 56584"/>
                  <a:gd name="connsiteY0" fmla="*/ 55534 h 55534"/>
                  <a:gd name="connsiteX1" fmla="*/ 28292 w 56584"/>
                  <a:gd name="connsiteY1" fmla="*/ 0 h 55534"/>
                  <a:gd name="connsiteX2" fmla="*/ 56584 w 56584"/>
                  <a:gd name="connsiteY2" fmla="*/ 55534 h 55534"/>
                  <a:gd name="connsiteX3" fmla="*/ 0 w 56584"/>
                  <a:gd name="connsiteY3" fmla="*/ 55534 h 55534"/>
                  <a:gd name="connsiteX0" fmla="*/ 0 w 56584"/>
                  <a:gd name="connsiteY0" fmla="*/ 55534 h 60261"/>
                  <a:gd name="connsiteX1" fmla="*/ 28292 w 56584"/>
                  <a:gd name="connsiteY1" fmla="*/ 0 h 60261"/>
                  <a:gd name="connsiteX2" fmla="*/ 56584 w 56584"/>
                  <a:gd name="connsiteY2" fmla="*/ 55534 h 60261"/>
                  <a:gd name="connsiteX3" fmla="*/ 0 w 56584"/>
                  <a:gd name="connsiteY3" fmla="*/ 55534 h 60261"/>
                  <a:gd name="connsiteX0" fmla="*/ 0 w 56584"/>
                  <a:gd name="connsiteY0" fmla="*/ 55534 h 62627"/>
                  <a:gd name="connsiteX1" fmla="*/ 28292 w 56584"/>
                  <a:gd name="connsiteY1" fmla="*/ 0 h 62627"/>
                  <a:gd name="connsiteX2" fmla="*/ 56584 w 56584"/>
                  <a:gd name="connsiteY2" fmla="*/ 55534 h 62627"/>
                  <a:gd name="connsiteX3" fmla="*/ 0 w 56584"/>
                  <a:gd name="connsiteY3" fmla="*/ 55534 h 62627"/>
                </a:gdLst>
                <a:ahLst/>
                <a:cxnLst>
                  <a:cxn ang="0">
                    <a:pos x="connsiteX0" y="connsiteY0"/>
                  </a:cxn>
                  <a:cxn ang="0">
                    <a:pos x="connsiteX1" y="connsiteY1"/>
                  </a:cxn>
                  <a:cxn ang="0">
                    <a:pos x="connsiteX2" y="connsiteY2"/>
                  </a:cxn>
                  <a:cxn ang="0">
                    <a:pos x="connsiteX3" y="connsiteY3"/>
                  </a:cxn>
                </a:cxnLst>
                <a:rect l="l" t="t" r="r" b="b"/>
                <a:pathLst>
                  <a:path w="56584" h="62627">
                    <a:moveTo>
                      <a:pt x="0" y="55534"/>
                    </a:moveTo>
                    <a:lnTo>
                      <a:pt x="28292" y="0"/>
                    </a:lnTo>
                    <a:lnTo>
                      <a:pt x="56584" y="55534"/>
                    </a:lnTo>
                    <a:cubicBezTo>
                      <a:pt x="44518" y="63735"/>
                      <a:pt x="19376" y="66171"/>
                      <a:pt x="0" y="55534"/>
                    </a:cubicBez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a:solidFill>
                    <a:srgbClr val="211F26"/>
                  </a:solidFill>
                  <a:latin typeface="Calibri" panose="020F0502020204030204" pitchFamily="34" charset="0"/>
                  <a:cs typeface="Calibri" panose="020F0502020204030204" pitchFamily="34" charset="0"/>
                </a:endParaRPr>
              </a:p>
            </p:txBody>
          </p:sp>
        </p:grpSp>
        <p:grpSp>
          <p:nvGrpSpPr>
            <p:cNvPr id="146" name="Groep 145">
              <a:extLst>
                <a:ext uri="{FF2B5EF4-FFF2-40B4-BE49-F238E27FC236}">
                  <a16:creationId xmlns:a16="http://schemas.microsoft.com/office/drawing/2014/main" id="{391B3588-C7EB-4EC1-9ED0-F40750EAE311}"/>
                </a:ext>
              </a:extLst>
            </p:cNvPr>
            <p:cNvGrpSpPr/>
            <p:nvPr userDrawn="1"/>
          </p:nvGrpSpPr>
          <p:grpSpPr>
            <a:xfrm>
              <a:off x="-3323231" y="3821749"/>
              <a:ext cx="2734765" cy="262633"/>
              <a:chOff x="5114260" y="1193211"/>
              <a:chExt cx="2516594" cy="241682"/>
            </a:xfrm>
          </p:grpSpPr>
          <p:sp>
            <p:nvSpPr>
              <p:cNvPr id="155" name="Rechthoek 154">
                <a:extLst>
                  <a:ext uri="{FF2B5EF4-FFF2-40B4-BE49-F238E27FC236}">
                    <a16:creationId xmlns:a16="http://schemas.microsoft.com/office/drawing/2014/main" id="{AE11146D-6C8B-4A36-BE91-D897102DE9D4}"/>
                  </a:ext>
                </a:extLst>
              </p:cNvPr>
              <p:cNvSpPr/>
              <p:nvPr userDrawn="1"/>
            </p:nvSpPr>
            <p:spPr>
              <a:xfrm>
                <a:off x="5114260" y="1193211"/>
                <a:ext cx="2516594" cy="241682"/>
              </a:xfrm>
              <a:prstGeom prst="rect">
                <a:avLst/>
              </a:prstGeom>
              <a:solidFill>
                <a:srgbClr val="F0F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156" name="Tekstvak 155">
                <a:extLst>
                  <a:ext uri="{FF2B5EF4-FFF2-40B4-BE49-F238E27FC236}">
                    <a16:creationId xmlns:a16="http://schemas.microsoft.com/office/drawing/2014/main" id="{32D3C0E3-F4DD-4BD0-9255-C0908F3AA21C}"/>
                  </a:ext>
                </a:extLst>
              </p:cNvPr>
              <p:cNvSpPr txBox="1"/>
              <p:nvPr userDrawn="1"/>
            </p:nvSpPr>
            <p:spPr>
              <a:xfrm>
                <a:off x="5121009" y="1214216"/>
                <a:ext cx="1156604" cy="212418"/>
              </a:xfrm>
              <a:prstGeom prst="rect">
                <a:avLst/>
              </a:prstGeom>
              <a:noFill/>
            </p:spPr>
            <p:txBody>
              <a:bodyPr wrap="square" rtlCol="0">
                <a:spAutoFit/>
              </a:bodyPr>
              <a:lstStyle/>
              <a:p>
                <a:pPr marL="0" algn="l" defTabSz="1217512" rtl="0" eaLnBrk="1" latinLnBrk="0" hangingPunct="1">
                  <a:lnSpc>
                    <a:spcPct val="100000"/>
                  </a:lnSpc>
                  <a:spcBef>
                    <a:spcPts val="600"/>
                  </a:spcBef>
                  <a:spcAft>
                    <a:spcPts val="600"/>
                  </a:spcAft>
                </a:pPr>
                <a:r>
                  <a:rPr lang="en-GB" sz="900" b="0" u="none" kern="1200" noProof="0">
                    <a:solidFill>
                      <a:srgbClr val="211F26"/>
                    </a:solidFill>
                    <a:latin typeface="Calibri" panose="020F0502020204030204" pitchFamily="34" charset="0"/>
                    <a:ea typeface="+mn-ea"/>
                    <a:cs typeface="Calibri" panose="020F0502020204030204" pitchFamily="34" charset="0"/>
                  </a:rPr>
                  <a:t>Transparency</a:t>
                </a:r>
              </a:p>
            </p:txBody>
          </p:sp>
          <p:cxnSp>
            <p:nvCxnSpPr>
              <p:cNvPr id="157" name="Rechte verbindingslijn 156">
                <a:extLst>
                  <a:ext uri="{FF2B5EF4-FFF2-40B4-BE49-F238E27FC236}">
                    <a16:creationId xmlns:a16="http://schemas.microsoft.com/office/drawing/2014/main" id="{C4024A43-0B2F-49E3-BF0C-2DAB7EC66111}"/>
                  </a:ext>
                </a:extLst>
              </p:cNvPr>
              <p:cNvCxnSpPr>
                <a:cxnSpLocks/>
                <a:endCxn id="165" idx="1"/>
              </p:cNvCxnSpPr>
              <p:nvPr userDrawn="1"/>
            </p:nvCxnSpPr>
            <p:spPr>
              <a:xfrm>
                <a:off x="5949074" y="1317963"/>
                <a:ext cx="958480" cy="0"/>
              </a:xfrm>
              <a:prstGeom prst="line">
                <a:avLst/>
              </a:prstGeom>
              <a:noFill/>
              <a:ln w="12700" cap="flat" cmpd="sng" algn="ctr">
                <a:solidFill>
                  <a:srgbClr val="9D9FA1"/>
                </a:solidFill>
                <a:prstDash val="solid"/>
              </a:ln>
              <a:effectLst/>
            </p:spPr>
          </p:cxnSp>
          <p:sp>
            <p:nvSpPr>
              <p:cNvPr id="158" name="Rechthoek 157">
                <a:extLst>
                  <a:ext uri="{FF2B5EF4-FFF2-40B4-BE49-F238E27FC236}">
                    <a16:creationId xmlns:a16="http://schemas.microsoft.com/office/drawing/2014/main" id="{583195E8-7D24-41B4-A57A-842A419D5C48}"/>
                  </a:ext>
                </a:extLst>
              </p:cNvPr>
              <p:cNvSpPr/>
              <p:nvPr userDrawn="1"/>
            </p:nvSpPr>
            <p:spPr>
              <a:xfrm>
                <a:off x="7020991" y="1230251"/>
                <a:ext cx="570656" cy="159490"/>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36000" tIns="36000" rIns="36000" bIns="36000" numCol="1" spcCol="0" rtlCol="0" fromWordArt="0" anchor="ctr" anchorCtr="0" forceAA="0" compatLnSpc="1">
                <a:prstTxWarp prst="textNoShape">
                  <a:avLst/>
                </a:prstTxWarp>
                <a:noAutofit/>
              </a:bodyPr>
              <a:lstStyle/>
              <a:p>
                <a:pPr lvl="0" algn="l">
                  <a:lnSpc>
                    <a:spcPct val="100000"/>
                  </a:lnSpc>
                  <a:spcBef>
                    <a:spcPts val="600"/>
                  </a:spcBef>
                  <a:spcAft>
                    <a:spcPts val="600"/>
                  </a:spcAft>
                </a:pPr>
                <a:r>
                  <a:rPr lang="en-GB" sz="900" b="0" noProof="0">
                    <a:solidFill>
                      <a:srgbClr val="211F26"/>
                    </a:solidFill>
                    <a:latin typeface="Calibri" panose="020F0502020204030204" pitchFamily="34" charset="0"/>
                    <a:cs typeface="Calibri" panose="020F0502020204030204" pitchFamily="34" charset="0"/>
                  </a:rPr>
                  <a:t>100%</a:t>
                </a:r>
              </a:p>
            </p:txBody>
          </p:sp>
          <p:sp>
            <p:nvSpPr>
              <p:cNvPr id="163" name="Gelijkbenige driehoek 162">
                <a:extLst>
                  <a:ext uri="{FF2B5EF4-FFF2-40B4-BE49-F238E27FC236}">
                    <a16:creationId xmlns:a16="http://schemas.microsoft.com/office/drawing/2014/main" id="{8986E1B8-151A-4D14-958D-FB9D1679F6FB}"/>
                  </a:ext>
                </a:extLst>
              </p:cNvPr>
              <p:cNvSpPr/>
              <p:nvPr userDrawn="1"/>
            </p:nvSpPr>
            <p:spPr>
              <a:xfrm>
                <a:off x="7508703" y="1255045"/>
                <a:ext cx="44712" cy="31855"/>
              </a:xfrm>
              <a:prstGeom prst="triangle">
                <a:avLst/>
              </a:prstGeom>
              <a:solidFill>
                <a:srgbClr val="69696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164" name="Gelijkbenige driehoek 163">
                <a:extLst>
                  <a:ext uri="{FF2B5EF4-FFF2-40B4-BE49-F238E27FC236}">
                    <a16:creationId xmlns:a16="http://schemas.microsoft.com/office/drawing/2014/main" id="{D094BE40-4770-4DD0-931C-8B2BCE915961}"/>
                  </a:ext>
                </a:extLst>
              </p:cNvPr>
              <p:cNvSpPr/>
              <p:nvPr userDrawn="1"/>
            </p:nvSpPr>
            <p:spPr>
              <a:xfrm flipV="1">
                <a:off x="7508703" y="1332327"/>
                <a:ext cx="44712" cy="31855"/>
              </a:xfrm>
              <a:prstGeom prst="triangle">
                <a:avLst/>
              </a:prstGeom>
              <a:solidFill>
                <a:srgbClr val="69696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165" name="Rechthoek 164">
                <a:extLst>
                  <a:ext uri="{FF2B5EF4-FFF2-40B4-BE49-F238E27FC236}">
                    <a16:creationId xmlns:a16="http://schemas.microsoft.com/office/drawing/2014/main" id="{0B1CAF02-6C38-462E-8A7A-E913EB626C9F}"/>
                  </a:ext>
                </a:extLst>
              </p:cNvPr>
              <p:cNvSpPr/>
              <p:nvPr userDrawn="1"/>
            </p:nvSpPr>
            <p:spPr>
              <a:xfrm>
                <a:off x="6907553" y="1274066"/>
                <a:ext cx="28792" cy="87795"/>
              </a:xfrm>
              <a:prstGeom prst="rect">
                <a:avLst/>
              </a:prstGeom>
              <a:solidFill>
                <a:srgbClr val="CC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sp>
          <p:nvSpPr>
            <p:cNvPr id="147" name="Ovaal 146">
              <a:extLst>
                <a:ext uri="{FF2B5EF4-FFF2-40B4-BE49-F238E27FC236}">
                  <a16:creationId xmlns:a16="http://schemas.microsoft.com/office/drawing/2014/main" id="{A00B458F-C956-4065-B387-F58D2A3773C5}"/>
                </a:ext>
              </a:extLst>
            </p:cNvPr>
            <p:cNvSpPr/>
            <p:nvPr userDrawn="1"/>
          </p:nvSpPr>
          <p:spPr>
            <a:xfrm>
              <a:off x="-3603859" y="4266028"/>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4</a:t>
              </a:r>
            </a:p>
          </p:txBody>
        </p:sp>
        <p:sp>
          <p:nvSpPr>
            <p:cNvPr id="148" name="Rechthoek 147">
              <a:extLst>
                <a:ext uri="{FF2B5EF4-FFF2-40B4-BE49-F238E27FC236}">
                  <a16:creationId xmlns:a16="http://schemas.microsoft.com/office/drawing/2014/main" id="{FDC9C53B-364C-4006-815F-D26FDD3F961E}"/>
                </a:ext>
              </a:extLst>
            </p:cNvPr>
            <p:cNvSpPr/>
            <p:nvPr userDrawn="1"/>
          </p:nvSpPr>
          <p:spPr>
            <a:xfrm>
              <a:off x="-3319687" y="4266029"/>
              <a:ext cx="2944682" cy="794492"/>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on the transparent shape and use the shortcut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Ctrl + K</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add a hyperlink. At the left side of the window,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‘Place in this document’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select the preferred slide</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 the list. Then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‘OK’</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br>
                <a:rPr kumimoji="0" lang="en-GB" sz="6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endPar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endParaRPr>
            </a:p>
          </p:txBody>
        </p:sp>
        <p:sp>
          <p:nvSpPr>
            <p:cNvPr id="149" name="Ovaal 148">
              <a:extLst>
                <a:ext uri="{FF2B5EF4-FFF2-40B4-BE49-F238E27FC236}">
                  <a16:creationId xmlns:a16="http://schemas.microsoft.com/office/drawing/2014/main" id="{F20FECB7-35CA-44F2-A91C-C9B7F444AC32}"/>
                </a:ext>
              </a:extLst>
            </p:cNvPr>
            <p:cNvSpPr/>
            <p:nvPr userDrawn="1"/>
          </p:nvSpPr>
          <p:spPr>
            <a:xfrm>
              <a:off x="-3603859" y="5245985"/>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5</a:t>
              </a:r>
            </a:p>
          </p:txBody>
        </p:sp>
        <p:sp>
          <p:nvSpPr>
            <p:cNvPr id="150" name="Rechthoek 149">
              <a:extLst>
                <a:ext uri="{FF2B5EF4-FFF2-40B4-BE49-F238E27FC236}">
                  <a16:creationId xmlns:a16="http://schemas.microsoft.com/office/drawing/2014/main" id="{CB3E1BAD-3634-4173-A265-A803FAD55286}"/>
                </a:ext>
              </a:extLst>
            </p:cNvPr>
            <p:cNvSpPr/>
            <p:nvPr userDrawn="1"/>
          </p:nvSpPr>
          <p:spPr>
            <a:xfrm>
              <a:off x="-3319687" y="5245987"/>
              <a:ext cx="2944682" cy="30721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Copy the transparent shape and repeat</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step 4</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Do this for all menu buttons.</a:t>
              </a:r>
            </a:p>
          </p:txBody>
        </p:sp>
        <p:sp>
          <p:nvSpPr>
            <p:cNvPr id="151" name="Rechthoek 150">
              <a:extLst>
                <a:ext uri="{FF2B5EF4-FFF2-40B4-BE49-F238E27FC236}">
                  <a16:creationId xmlns:a16="http://schemas.microsoft.com/office/drawing/2014/main" id="{57A819B9-00A4-4CE1-B5F7-CDC10A5A5E19}"/>
                </a:ext>
              </a:extLst>
            </p:cNvPr>
            <p:cNvSpPr/>
            <p:nvPr userDrawn="1"/>
          </p:nvSpPr>
          <p:spPr>
            <a:xfrm>
              <a:off x="-3786437" y="5721272"/>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1200" b="1" cap="all" baseline="0" noProof="0">
                  <a:solidFill>
                    <a:srgbClr val="211F26"/>
                  </a:solidFill>
                  <a:latin typeface="Calibri" panose="020F0502020204030204" pitchFamily="34" charset="0"/>
                  <a:cs typeface="Calibri" panose="020F0502020204030204" pitchFamily="34" charset="0"/>
                </a:rPr>
                <a:t>Want to know more?</a:t>
              </a:r>
              <a:br>
                <a:rPr lang="en-GB" sz="1200" cap="all"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Go to the instruction slide </a:t>
              </a:r>
              <a:r>
                <a:rPr lang="en-GB" sz="1200" b="1" cap="none" baseline="0" noProof="0">
                  <a:solidFill>
                    <a:srgbClr val="211F26"/>
                  </a:solidFill>
                  <a:latin typeface="Calibri" panose="020F0502020204030204" pitchFamily="34" charset="0"/>
                  <a:cs typeface="Calibri" panose="020F0502020204030204" pitchFamily="34" charset="0"/>
                </a:rPr>
                <a:t>‘VIDEO INSTRUCTIONS’</a:t>
              </a:r>
              <a:r>
                <a:rPr lang="en-GB" sz="1200" cap="none" baseline="0" noProof="0">
                  <a:solidFill>
                    <a:srgbClr val="211F26"/>
                  </a:solidFill>
                  <a:latin typeface="Calibri" panose="020F0502020204030204" pitchFamily="34" charset="0"/>
                  <a:cs typeface="Calibri" panose="020F0502020204030204" pitchFamily="34" charset="0"/>
                </a:rPr>
                <a:t>.</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You’ll find it at the beginning of the presentation</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or insert it via </a:t>
              </a:r>
              <a:r>
                <a:rPr lang="en-GB" sz="1200" i="1" cap="none" baseline="0" noProof="0">
                  <a:solidFill>
                    <a:srgbClr val="211F26"/>
                  </a:solidFill>
                  <a:latin typeface="Calibri" panose="020F0502020204030204" pitchFamily="34" charset="0"/>
                  <a:cs typeface="Calibri" panose="020F0502020204030204" pitchFamily="34" charset="0"/>
                </a:rPr>
                <a:t>‘Home’</a:t>
              </a:r>
              <a:r>
                <a:rPr lang="en-GB" sz="1200" cap="none" baseline="0" noProof="0">
                  <a:solidFill>
                    <a:srgbClr val="211F26"/>
                  </a:solidFill>
                  <a:latin typeface="Calibri" panose="020F0502020204030204" pitchFamily="34" charset="0"/>
                  <a:cs typeface="Calibri" panose="020F0502020204030204" pitchFamily="34" charset="0"/>
                </a:rPr>
                <a:t> &gt; </a:t>
              </a:r>
              <a:r>
                <a:rPr lang="en-GB" sz="1200" i="1" cap="none" baseline="0" noProof="0">
                  <a:solidFill>
                    <a:srgbClr val="211F26"/>
                  </a:solidFill>
                  <a:latin typeface="Calibri" panose="020F0502020204030204" pitchFamily="34" charset="0"/>
                  <a:cs typeface="Calibri" panose="020F0502020204030204" pitchFamily="34" charset="0"/>
                </a:rPr>
                <a:t>‘New Slide’.</a:t>
              </a:r>
            </a:p>
          </p:txBody>
        </p:sp>
        <p:grpSp>
          <p:nvGrpSpPr>
            <p:cNvPr id="152" name="ICOON_info">
              <a:extLst>
                <a:ext uri="{FF2B5EF4-FFF2-40B4-BE49-F238E27FC236}">
                  <a16:creationId xmlns:a16="http://schemas.microsoft.com/office/drawing/2014/main" id="{7EBD95D1-2681-4A54-B0E0-48009DED51BB}"/>
                </a:ext>
              </a:extLst>
            </p:cNvPr>
            <p:cNvGrpSpPr/>
            <p:nvPr userDrawn="1"/>
          </p:nvGrpSpPr>
          <p:grpSpPr>
            <a:xfrm>
              <a:off x="-376736" y="5598297"/>
              <a:ext cx="283685" cy="283685"/>
              <a:chOff x="-510741" y="5913713"/>
              <a:chExt cx="267555" cy="267555"/>
            </a:xfrm>
          </p:grpSpPr>
          <p:sp>
            <p:nvSpPr>
              <p:cNvPr id="153" name="Ovaal 152">
                <a:extLst>
                  <a:ext uri="{FF2B5EF4-FFF2-40B4-BE49-F238E27FC236}">
                    <a16:creationId xmlns:a16="http://schemas.microsoft.com/office/drawing/2014/main" id="{8F297150-0C34-4BD2-9E5F-464007DCB926}"/>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154" name="Graphic 163" descr="Informatie">
                <a:extLst>
                  <a:ext uri="{FF2B5EF4-FFF2-40B4-BE49-F238E27FC236}">
                    <a16:creationId xmlns:a16="http://schemas.microsoft.com/office/drawing/2014/main" id="{7DB91240-C239-450F-977C-E14C73F85CD7}"/>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noAutofit/>
              </a:bodyPr>
              <a:lstStyle/>
              <a:p>
                <a:endParaRPr lang="en-GB" sz="2000" noProof="0">
                  <a:solidFill>
                    <a:srgbClr val="211F26"/>
                  </a:solidFill>
                  <a:latin typeface="Calibri" panose="020F0502020204030204" pitchFamily="34" charset="0"/>
                  <a:cs typeface="Calibri" panose="020F0502020204030204" pitchFamily="34" charset="0"/>
                </a:endParaRPr>
              </a:p>
            </p:txBody>
          </p:sp>
        </p:grpSp>
      </p:grpSp>
      <p:grpSp>
        <p:nvGrpSpPr>
          <p:cNvPr id="159" name="HAAK LIJN">
            <a:extLst>
              <a:ext uri="{FF2B5EF4-FFF2-40B4-BE49-F238E27FC236}">
                <a16:creationId xmlns:a16="http://schemas.microsoft.com/office/drawing/2014/main" id="{7122AD50-F3F1-4256-ADF3-4B8573614B2B}"/>
              </a:ext>
            </a:extLst>
          </p:cNvPr>
          <p:cNvGrpSpPr/>
          <p:nvPr userDrawn="1"/>
        </p:nvGrpSpPr>
        <p:grpSpPr>
          <a:xfrm>
            <a:off x="540812" y="0"/>
            <a:ext cx="76800" cy="6858000"/>
            <a:chOff x="578912" y="0"/>
            <a:chExt cx="76800" cy="6858000"/>
          </a:xfrm>
        </p:grpSpPr>
        <p:cxnSp>
          <p:nvCxnSpPr>
            <p:cNvPr id="160" name="LIJN">
              <a:extLst>
                <a:ext uri="{FF2B5EF4-FFF2-40B4-BE49-F238E27FC236}">
                  <a16:creationId xmlns:a16="http://schemas.microsoft.com/office/drawing/2014/main" id="{203731BA-F1DE-4ED7-8E83-4A678442F8DA}"/>
                </a:ext>
              </a:extLst>
            </p:cNvPr>
            <p:cNvCxnSpPr>
              <a:cxnSpLocks/>
            </p:cNvCxnSpPr>
            <p:nvPr userDrawn="1"/>
          </p:nvCxnSpPr>
          <p:spPr>
            <a:xfrm>
              <a:off x="617312" y="900113"/>
              <a:ext cx="0" cy="5957887"/>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pic>
          <p:nvPicPr>
            <p:cNvPr id="161" name="Graphic 160">
              <a:extLst>
                <a:ext uri="{FF2B5EF4-FFF2-40B4-BE49-F238E27FC236}">
                  <a16:creationId xmlns:a16="http://schemas.microsoft.com/office/drawing/2014/main" id="{C1FE5A50-3822-49B5-AF54-D3AE438FD36E}"/>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78912" y="652464"/>
              <a:ext cx="76800" cy="201600"/>
            </a:xfrm>
            <a:prstGeom prst="rect">
              <a:avLst/>
            </a:prstGeom>
          </p:spPr>
        </p:pic>
        <p:cxnSp>
          <p:nvCxnSpPr>
            <p:cNvPr id="162" name="LIJN">
              <a:extLst>
                <a:ext uri="{FF2B5EF4-FFF2-40B4-BE49-F238E27FC236}">
                  <a16:creationId xmlns:a16="http://schemas.microsoft.com/office/drawing/2014/main" id="{445A95D7-522E-4045-BCEC-ADD5199B31FB}"/>
                </a:ext>
              </a:extLst>
            </p:cNvPr>
            <p:cNvCxnSpPr>
              <a:cxnSpLocks/>
            </p:cNvCxnSpPr>
            <p:nvPr userDrawn="1"/>
          </p:nvCxnSpPr>
          <p:spPr>
            <a:xfrm>
              <a:off x="617312" y="0"/>
              <a:ext cx="0" cy="595314"/>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grpSp>
      <p:sp>
        <p:nvSpPr>
          <p:cNvPr id="111" name="COVER LIJN">
            <a:extLst>
              <a:ext uri="{FF2B5EF4-FFF2-40B4-BE49-F238E27FC236}">
                <a16:creationId xmlns:a16="http://schemas.microsoft.com/office/drawing/2014/main" id="{861D1119-6588-4798-BC08-253A6E15E209}"/>
              </a:ext>
            </a:extLst>
          </p:cNvPr>
          <p:cNvSpPr/>
          <p:nvPr userDrawn="1"/>
        </p:nvSpPr>
        <p:spPr>
          <a:xfrm>
            <a:off x="465873" y="1837460"/>
            <a:ext cx="295660" cy="44833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 name="Tekstvak 4">
            <a:extLst>
              <a:ext uri="{FF2B5EF4-FFF2-40B4-BE49-F238E27FC236}">
                <a16:creationId xmlns:a16="http://schemas.microsoft.com/office/drawing/2014/main" id="{DA6621DD-BDCD-46CA-8A6F-90B3DC62D7E8}"/>
              </a:ext>
            </a:extLst>
          </p:cNvPr>
          <p:cNvSpPr txBox="1"/>
          <p:nvPr userDrawn="1"/>
        </p:nvSpPr>
        <p:spPr>
          <a:xfrm>
            <a:off x="0" y="-256190"/>
            <a:ext cx="12192000" cy="161583"/>
          </a:xfrm>
          <a:prstGeom prst="rect">
            <a:avLst/>
          </a:prstGeom>
          <a:noFill/>
        </p:spPr>
        <p:txBody>
          <a:bodyPr wrap="square" lIns="0" tIns="0" rIns="0" bIns="0" rtlCol="0">
            <a:spAutoFit/>
          </a:bodyPr>
          <a:lstStyle/>
          <a:p>
            <a:pPr algn="l"/>
            <a:r>
              <a:rPr lang="en-GB" sz="1050" b="1" dirty="0">
                <a:solidFill>
                  <a:schemeClr val="tx2"/>
                </a:solidFill>
                <a:latin typeface="+mj-lt"/>
                <a:cs typeface="Calibri" panose="020F0502020204030204" pitchFamily="34" charset="0"/>
              </a:rPr>
              <a:t>TEMPLATE: </a:t>
            </a:r>
            <a:r>
              <a:rPr lang="en-GB" sz="1050" b="0" dirty="0">
                <a:solidFill>
                  <a:schemeClr val="tx2"/>
                </a:solidFill>
                <a:latin typeface="+mj-lt"/>
                <a:cs typeface="Calibri" panose="020F0502020204030204" pitchFamily="34" charset="0"/>
              </a:rPr>
              <a:t>MENU (INTERACTIVE)</a:t>
            </a:r>
          </a:p>
        </p:txBody>
      </p:sp>
      <p:sp>
        <p:nvSpPr>
          <p:cNvPr id="194" name="Tijdelijke aanduiding voor verticale tekst 193">
            <a:extLst>
              <a:ext uri="{FF2B5EF4-FFF2-40B4-BE49-F238E27FC236}">
                <a16:creationId xmlns:a16="http://schemas.microsoft.com/office/drawing/2014/main" id="{38DAAFB3-FE3F-42B4-8C88-5F57FE159942}"/>
              </a:ext>
            </a:extLst>
          </p:cNvPr>
          <p:cNvSpPr>
            <a:spLocks noGrp="1"/>
          </p:cNvSpPr>
          <p:nvPr userDrawn="1">
            <p:ph type="body" orient="vert" idx="1" hasCustomPrompt="1"/>
          </p:nvPr>
        </p:nvSpPr>
        <p:spPr>
          <a:xfrm>
            <a:off x="-647872" y="1837485"/>
            <a:ext cx="4134886" cy="4476687"/>
          </a:xfrm>
          <a:custGeom>
            <a:avLst/>
            <a:gdLst>
              <a:gd name="connsiteX0" fmla="*/ 0 w 4134886"/>
              <a:gd name="connsiteY0" fmla="*/ 0 h 4476687"/>
              <a:gd name="connsiteX1" fmla="*/ 3612536 w 4134886"/>
              <a:gd name="connsiteY1" fmla="*/ 0 h 4476687"/>
              <a:gd name="connsiteX2" fmla="*/ 4134886 w 4134886"/>
              <a:gd name="connsiteY2" fmla="*/ 2248783 h 4476687"/>
              <a:gd name="connsiteX3" fmla="*/ 4131040 w 4134886"/>
              <a:gd name="connsiteY3" fmla="*/ 2271444 h 4476687"/>
              <a:gd name="connsiteX4" fmla="*/ 3618804 w 4134886"/>
              <a:gd name="connsiteY4" fmla="*/ 4476687 h 4476687"/>
              <a:gd name="connsiteX5" fmla="*/ 6268 w 4134886"/>
              <a:gd name="connsiteY5" fmla="*/ 4476687 h 4476687"/>
              <a:gd name="connsiteX6" fmla="*/ 523059 w 4134886"/>
              <a:gd name="connsiteY6" fmla="*/ 2251835 h 4476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34886" h="4476687">
                <a:moveTo>
                  <a:pt x="0" y="0"/>
                </a:moveTo>
                <a:lnTo>
                  <a:pt x="3612536" y="0"/>
                </a:lnTo>
                <a:lnTo>
                  <a:pt x="4134886" y="2248783"/>
                </a:lnTo>
                <a:lnTo>
                  <a:pt x="4131040" y="2271444"/>
                </a:lnTo>
                <a:lnTo>
                  <a:pt x="3618804" y="4476687"/>
                </a:lnTo>
                <a:lnTo>
                  <a:pt x="6268" y="4476687"/>
                </a:lnTo>
                <a:lnTo>
                  <a:pt x="523059" y="2251835"/>
                </a:lnTo>
                <a:close/>
              </a:path>
            </a:pathLst>
          </a:custGeom>
          <a:solidFill>
            <a:schemeClr val="tx2">
              <a:lumMod val="60000"/>
              <a:lumOff val="40000"/>
              <a:alpha val="9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buFontTx/>
              <a:buNone/>
              <a:defRPr lang="nl-NL" sz="200" dirty="0">
                <a:solidFill>
                  <a:schemeClr val="lt1"/>
                </a:solidFill>
              </a:defRPr>
            </a:lvl1pPr>
          </a:lstStyle>
          <a:p>
            <a:pPr marL="0" lvl="0" algn="ctr" defTabSz="914400"/>
            <a:r>
              <a:rPr lang="en-GB" dirty="0"/>
              <a:t>    </a:t>
            </a:r>
          </a:p>
        </p:txBody>
      </p:sp>
      <p:sp>
        <p:nvSpPr>
          <p:cNvPr id="196" name="Tijdelijke aanduiding voor verticale tekst 195">
            <a:extLst>
              <a:ext uri="{FF2B5EF4-FFF2-40B4-BE49-F238E27FC236}">
                <a16:creationId xmlns:a16="http://schemas.microsoft.com/office/drawing/2014/main" id="{63194F65-4913-4057-BB8C-63650510F928}"/>
              </a:ext>
            </a:extLst>
          </p:cNvPr>
          <p:cNvSpPr>
            <a:spLocks noGrp="1"/>
          </p:cNvSpPr>
          <p:nvPr>
            <p:ph type="body" orient="vert" idx="11" hasCustomPrompt="1"/>
          </p:nvPr>
        </p:nvSpPr>
        <p:spPr>
          <a:xfrm>
            <a:off x="2957875" y="1837485"/>
            <a:ext cx="3470561" cy="4476687"/>
          </a:xfrm>
          <a:custGeom>
            <a:avLst/>
            <a:gdLst>
              <a:gd name="connsiteX0" fmla="*/ 0 w 3470561"/>
              <a:gd name="connsiteY0" fmla="*/ 0 h 4476687"/>
              <a:gd name="connsiteX1" fmla="*/ 2946343 w 3470561"/>
              <a:gd name="connsiteY1" fmla="*/ 0 h 4476687"/>
              <a:gd name="connsiteX2" fmla="*/ 3470561 w 3470561"/>
              <a:gd name="connsiteY2" fmla="*/ 2250549 h 4476687"/>
              <a:gd name="connsiteX3" fmla="*/ 3468952 w 3470561"/>
              <a:gd name="connsiteY3" fmla="*/ 2260030 h 4476687"/>
              <a:gd name="connsiteX4" fmla="*/ 2952628 w 3470561"/>
              <a:gd name="connsiteY4" fmla="*/ 4476687 h 4476687"/>
              <a:gd name="connsiteX5" fmla="*/ 6285 w 3470561"/>
              <a:gd name="connsiteY5" fmla="*/ 4476687 h 4476687"/>
              <a:gd name="connsiteX6" fmla="*/ 524518 w 3470561"/>
              <a:gd name="connsiteY6" fmla="*/ 2251835 h 4476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70561" h="4476687">
                <a:moveTo>
                  <a:pt x="0" y="0"/>
                </a:moveTo>
                <a:lnTo>
                  <a:pt x="2946343" y="0"/>
                </a:lnTo>
                <a:lnTo>
                  <a:pt x="3470561" y="2250549"/>
                </a:lnTo>
                <a:lnTo>
                  <a:pt x="3468952" y="2260030"/>
                </a:lnTo>
                <a:lnTo>
                  <a:pt x="2952628" y="4476687"/>
                </a:lnTo>
                <a:lnTo>
                  <a:pt x="6285" y="4476687"/>
                </a:lnTo>
                <a:lnTo>
                  <a:pt x="524518" y="2251835"/>
                </a:lnTo>
                <a:close/>
              </a:path>
            </a:pathLst>
          </a:custGeom>
          <a:solidFill>
            <a:schemeClr val="tx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buFontTx/>
              <a:buNone/>
              <a:defRPr lang="nl-NL" sz="200" dirty="0">
                <a:solidFill>
                  <a:schemeClr val="lt1"/>
                </a:solidFill>
              </a:defRPr>
            </a:lvl1pPr>
          </a:lstStyle>
          <a:p>
            <a:pPr marL="0" lvl="0" algn="ctr" defTabSz="914400"/>
            <a:r>
              <a:rPr lang="en-GB" dirty="0"/>
              <a:t>     </a:t>
            </a:r>
          </a:p>
        </p:txBody>
      </p:sp>
      <p:sp>
        <p:nvSpPr>
          <p:cNvPr id="198" name="Tijdelijke aanduiding voor verticale tekst 197">
            <a:extLst>
              <a:ext uri="{FF2B5EF4-FFF2-40B4-BE49-F238E27FC236}">
                <a16:creationId xmlns:a16="http://schemas.microsoft.com/office/drawing/2014/main" id="{EDFBFD0F-E3DF-40DE-A4EA-70517F0C31D4}"/>
              </a:ext>
            </a:extLst>
          </p:cNvPr>
          <p:cNvSpPr>
            <a:spLocks noGrp="1"/>
          </p:cNvSpPr>
          <p:nvPr>
            <p:ph type="body" orient="vert" idx="12" hasCustomPrompt="1"/>
          </p:nvPr>
        </p:nvSpPr>
        <p:spPr>
          <a:xfrm>
            <a:off x="5899297" y="1837485"/>
            <a:ext cx="3470561" cy="4476687"/>
          </a:xfrm>
          <a:custGeom>
            <a:avLst/>
            <a:gdLst>
              <a:gd name="connsiteX0" fmla="*/ 0 w 3470561"/>
              <a:gd name="connsiteY0" fmla="*/ 0 h 4476687"/>
              <a:gd name="connsiteX1" fmla="*/ 2946342 w 3470561"/>
              <a:gd name="connsiteY1" fmla="*/ 0 h 4476687"/>
              <a:gd name="connsiteX2" fmla="*/ 3470561 w 3470561"/>
              <a:gd name="connsiteY2" fmla="*/ 2250549 h 4476687"/>
              <a:gd name="connsiteX3" fmla="*/ 3468952 w 3470561"/>
              <a:gd name="connsiteY3" fmla="*/ 2260030 h 4476687"/>
              <a:gd name="connsiteX4" fmla="*/ 2952627 w 3470561"/>
              <a:gd name="connsiteY4" fmla="*/ 4476687 h 4476687"/>
              <a:gd name="connsiteX5" fmla="*/ 6285 w 3470561"/>
              <a:gd name="connsiteY5" fmla="*/ 4476687 h 4476687"/>
              <a:gd name="connsiteX6" fmla="*/ 524518 w 3470561"/>
              <a:gd name="connsiteY6" fmla="*/ 2251835 h 4476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70561" h="4476687">
                <a:moveTo>
                  <a:pt x="0" y="0"/>
                </a:moveTo>
                <a:lnTo>
                  <a:pt x="2946342" y="0"/>
                </a:lnTo>
                <a:lnTo>
                  <a:pt x="3470561" y="2250549"/>
                </a:lnTo>
                <a:lnTo>
                  <a:pt x="3468952" y="2260030"/>
                </a:lnTo>
                <a:lnTo>
                  <a:pt x="2952627" y="4476687"/>
                </a:lnTo>
                <a:lnTo>
                  <a:pt x="6285" y="4476687"/>
                </a:lnTo>
                <a:lnTo>
                  <a:pt x="524518" y="2251835"/>
                </a:lnTo>
                <a:close/>
              </a:path>
            </a:pathLst>
          </a:custGeom>
          <a:solidFill>
            <a:schemeClr val="tx2">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buFontTx/>
              <a:buNone/>
              <a:defRPr lang="nl-NL" sz="200" dirty="0">
                <a:solidFill>
                  <a:schemeClr val="lt1"/>
                </a:solidFill>
              </a:defRPr>
            </a:lvl1pPr>
          </a:lstStyle>
          <a:p>
            <a:pPr marL="0" lvl="0" algn="ctr" defTabSz="914400"/>
            <a:r>
              <a:rPr lang="en-GB" dirty="0"/>
              <a:t>     </a:t>
            </a:r>
          </a:p>
        </p:txBody>
      </p:sp>
      <p:sp>
        <p:nvSpPr>
          <p:cNvPr id="199" name="Tijdelijke aanduiding voor verticale tekst 198">
            <a:extLst>
              <a:ext uri="{FF2B5EF4-FFF2-40B4-BE49-F238E27FC236}">
                <a16:creationId xmlns:a16="http://schemas.microsoft.com/office/drawing/2014/main" id="{AA1338BD-D74F-4D33-A0AA-732C5CEECEE6}"/>
              </a:ext>
            </a:extLst>
          </p:cNvPr>
          <p:cNvSpPr>
            <a:spLocks noGrp="1"/>
          </p:cNvSpPr>
          <p:nvPr>
            <p:ph type="body" orient="vert" idx="13" hasCustomPrompt="1"/>
          </p:nvPr>
        </p:nvSpPr>
        <p:spPr>
          <a:xfrm>
            <a:off x="8840719" y="1837485"/>
            <a:ext cx="4133811" cy="4476687"/>
          </a:xfrm>
          <a:custGeom>
            <a:avLst/>
            <a:gdLst>
              <a:gd name="connsiteX0" fmla="*/ 0 w 4133811"/>
              <a:gd name="connsiteY0" fmla="*/ 0 h 4476687"/>
              <a:gd name="connsiteX1" fmla="*/ 3605062 w 4133811"/>
              <a:gd name="connsiteY1" fmla="*/ 0 h 4476687"/>
              <a:gd name="connsiteX2" fmla="*/ 4133811 w 4133811"/>
              <a:gd name="connsiteY2" fmla="*/ 2251835 h 4476687"/>
              <a:gd name="connsiteX3" fmla="*/ 3611398 w 4133811"/>
              <a:gd name="connsiteY3" fmla="*/ 4476687 h 4476687"/>
              <a:gd name="connsiteX4" fmla="*/ 6336 w 4133811"/>
              <a:gd name="connsiteY4" fmla="*/ 4476687 h 4476687"/>
              <a:gd name="connsiteX5" fmla="*/ 528749 w 4133811"/>
              <a:gd name="connsiteY5" fmla="*/ 2251835 h 4476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33811" h="4476687">
                <a:moveTo>
                  <a:pt x="0" y="0"/>
                </a:moveTo>
                <a:lnTo>
                  <a:pt x="3605062" y="0"/>
                </a:lnTo>
                <a:lnTo>
                  <a:pt x="4133811" y="2251835"/>
                </a:lnTo>
                <a:lnTo>
                  <a:pt x="3611398" y="4476687"/>
                </a:lnTo>
                <a:lnTo>
                  <a:pt x="6336" y="4476687"/>
                </a:lnTo>
                <a:lnTo>
                  <a:pt x="528749" y="2251835"/>
                </a:lnTo>
                <a:close/>
              </a:path>
            </a:pathLst>
          </a:custGeom>
          <a:solidFill>
            <a:schemeClr val="tx2">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buFontTx/>
              <a:buNone/>
              <a:defRPr lang="nl-NL" sz="200" dirty="0">
                <a:solidFill>
                  <a:schemeClr val="lt1"/>
                </a:solidFill>
              </a:defRPr>
            </a:lvl1pPr>
          </a:lstStyle>
          <a:p>
            <a:pPr marL="0" lvl="0" algn="ctr" defTabSz="914400"/>
            <a:r>
              <a:rPr lang="en-GB" dirty="0"/>
              <a:t>     </a:t>
            </a:r>
          </a:p>
        </p:txBody>
      </p:sp>
      <p:sp>
        <p:nvSpPr>
          <p:cNvPr id="202" name="Tijdelijke aanduiding voor verticale tekst 2">
            <a:extLst>
              <a:ext uri="{FF2B5EF4-FFF2-40B4-BE49-F238E27FC236}">
                <a16:creationId xmlns:a16="http://schemas.microsoft.com/office/drawing/2014/main" id="{D8BD77BF-EE76-4C86-8C42-AAED35B3ECEF}"/>
              </a:ext>
            </a:extLst>
          </p:cNvPr>
          <p:cNvSpPr>
            <a:spLocks noGrp="1"/>
          </p:cNvSpPr>
          <p:nvPr>
            <p:ph type="body" orient="vert" idx="14" hasCustomPrompt="1"/>
          </p:nvPr>
        </p:nvSpPr>
        <p:spPr>
          <a:xfrm>
            <a:off x="985664" y="3294849"/>
            <a:ext cx="1562400" cy="1562400"/>
          </a:xfrm>
          <a:prstGeom prst="ellipse">
            <a:avLst/>
          </a:prstGeom>
          <a:noFill/>
          <a:ln w="28575">
            <a:solidFill>
              <a:schemeClr val="bg1">
                <a:alpha val="15000"/>
              </a:schemeClr>
            </a:solidFill>
          </a:ln>
        </p:spPr>
        <p:txBody>
          <a:bodyPr vert="horz" lIns="0" tIns="0" rIns="0" bIns="0"/>
          <a:lstStyle>
            <a:lvl1pPr marL="0" indent="0">
              <a:buNone/>
              <a:defRPr sz="200"/>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205" name="Tijdelijke aanduiding voor verticale tekst 2">
            <a:extLst>
              <a:ext uri="{FF2B5EF4-FFF2-40B4-BE49-F238E27FC236}">
                <a16:creationId xmlns:a16="http://schemas.microsoft.com/office/drawing/2014/main" id="{1CADDF18-E1F3-4688-B673-DA01A82C35DA}"/>
              </a:ext>
            </a:extLst>
          </p:cNvPr>
          <p:cNvSpPr>
            <a:spLocks noGrp="1"/>
          </p:cNvSpPr>
          <p:nvPr>
            <p:ph type="body" orient="vert" idx="15" hasCustomPrompt="1"/>
          </p:nvPr>
        </p:nvSpPr>
        <p:spPr>
          <a:xfrm>
            <a:off x="3911955" y="3294849"/>
            <a:ext cx="1562400" cy="1562400"/>
          </a:xfrm>
          <a:prstGeom prst="ellipse">
            <a:avLst/>
          </a:prstGeom>
          <a:noFill/>
          <a:ln w="28575">
            <a:solidFill>
              <a:schemeClr val="bg1">
                <a:alpha val="15000"/>
              </a:schemeClr>
            </a:solidFill>
          </a:ln>
        </p:spPr>
        <p:txBody>
          <a:bodyPr vert="horz" lIns="0" tIns="0" rIns="0" bIns="0"/>
          <a:lstStyle>
            <a:lvl1pPr marL="0" indent="0">
              <a:buNone/>
              <a:defRPr sz="200"/>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206" name="Tijdelijke aanduiding voor verticale tekst 2">
            <a:extLst>
              <a:ext uri="{FF2B5EF4-FFF2-40B4-BE49-F238E27FC236}">
                <a16:creationId xmlns:a16="http://schemas.microsoft.com/office/drawing/2014/main" id="{52D8BE35-EE34-483E-9F61-B3B506AB2D23}"/>
              </a:ext>
            </a:extLst>
          </p:cNvPr>
          <p:cNvSpPr>
            <a:spLocks noGrp="1"/>
          </p:cNvSpPr>
          <p:nvPr>
            <p:ph type="body" orient="vert" idx="16" hasCustomPrompt="1"/>
          </p:nvPr>
        </p:nvSpPr>
        <p:spPr>
          <a:xfrm>
            <a:off x="6853377" y="3294849"/>
            <a:ext cx="1562400" cy="1562400"/>
          </a:xfrm>
          <a:prstGeom prst="ellipse">
            <a:avLst/>
          </a:prstGeom>
          <a:noFill/>
          <a:ln w="28575">
            <a:solidFill>
              <a:schemeClr val="bg1">
                <a:alpha val="15000"/>
              </a:schemeClr>
            </a:solidFill>
          </a:ln>
        </p:spPr>
        <p:txBody>
          <a:bodyPr vert="horz" lIns="0" tIns="0" rIns="0" bIns="0"/>
          <a:lstStyle>
            <a:lvl1pPr marL="0" indent="0">
              <a:buNone/>
              <a:defRPr sz="200"/>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207" name="Tijdelijke aanduiding voor verticale tekst 2">
            <a:extLst>
              <a:ext uri="{FF2B5EF4-FFF2-40B4-BE49-F238E27FC236}">
                <a16:creationId xmlns:a16="http://schemas.microsoft.com/office/drawing/2014/main" id="{5E7A15D2-B2DE-4272-B195-FEACB5039ADA}"/>
              </a:ext>
            </a:extLst>
          </p:cNvPr>
          <p:cNvSpPr>
            <a:spLocks noGrp="1"/>
          </p:cNvSpPr>
          <p:nvPr>
            <p:ph type="body" orient="vert" idx="17" hasCustomPrompt="1"/>
          </p:nvPr>
        </p:nvSpPr>
        <p:spPr>
          <a:xfrm>
            <a:off x="9712249" y="3294849"/>
            <a:ext cx="1562400" cy="1562400"/>
          </a:xfrm>
          <a:prstGeom prst="ellipse">
            <a:avLst/>
          </a:prstGeom>
          <a:noFill/>
          <a:ln w="28575">
            <a:solidFill>
              <a:schemeClr val="bg1">
                <a:alpha val="15000"/>
              </a:schemeClr>
            </a:solidFill>
          </a:ln>
        </p:spPr>
        <p:txBody>
          <a:bodyPr vert="horz" lIns="0" tIns="0" rIns="0" bIns="0"/>
          <a:lstStyle>
            <a:lvl1pPr marL="0" indent="0">
              <a:buNone/>
              <a:defRPr sz="200"/>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209" name="Tijdelijke aanduiding voor afbeelding 8">
            <a:extLst>
              <a:ext uri="{FF2B5EF4-FFF2-40B4-BE49-F238E27FC236}">
                <a16:creationId xmlns:a16="http://schemas.microsoft.com/office/drawing/2014/main" id="{838BD367-3AB3-4103-B0B3-41A6FB16CA0D}"/>
              </a:ext>
            </a:extLst>
          </p:cNvPr>
          <p:cNvSpPr>
            <a:spLocks noGrp="1"/>
          </p:cNvSpPr>
          <p:nvPr>
            <p:ph type="pic" sz="quarter" idx="18" hasCustomPrompt="1"/>
          </p:nvPr>
        </p:nvSpPr>
        <p:spPr>
          <a:xfrm>
            <a:off x="1342017" y="3651249"/>
            <a:ext cx="849694" cy="849600"/>
          </a:xfrm>
          <a:prstGeom prst="rect">
            <a:avLst/>
          </a:prstGeom>
          <a:noFill/>
        </p:spPr>
        <p:txBody>
          <a:bodyPr bIns="324000" anchor="ctr"/>
          <a:lstStyle>
            <a:lvl1pPr marL="0" indent="0" algn="ctr">
              <a:lnSpc>
                <a:spcPct val="90000"/>
              </a:lnSpc>
              <a:spcBef>
                <a:spcPts val="0"/>
              </a:spcBef>
              <a:spcAft>
                <a:spcPts val="0"/>
              </a:spcAft>
              <a:buNone/>
              <a:defRPr sz="500" i="1" baseline="0">
                <a:solidFill>
                  <a:schemeClr val="tx1">
                    <a:lumMod val="50000"/>
                    <a:lumOff val="50000"/>
                  </a:schemeClr>
                </a:solidFill>
              </a:defRPr>
            </a:lvl1pPr>
          </a:lstStyle>
          <a:p>
            <a:r>
              <a:rPr lang="en-GB" dirty="0"/>
              <a:t>Click here to </a:t>
            </a:r>
            <a:br>
              <a:rPr lang="en-GB" dirty="0"/>
            </a:br>
            <a:r>
              <a:rPr lang="en-GB" dirty="0"/>
              <a:t>insert an icon.</a:t>
            </a:r>
          </a:p>
        </p:txBody>
      </p:sp>
      <p:sp>
        <p:nvSpPr>
          <p:cNvPr id="210" name="Tijdelijke aanduiding voor afbeelding 8">
            <a:extLst>
              <a:ext uri="{FF2B5EF4-FFF2-40B4-BE49-F238E27FC236}">
                <a16:creationId xmlns:a16="http://schemas.microsoft.com/office/drawing/2014/main" id="{9D885620-24E7-4EED-92BA-D84C42CA9FE8}"/>
              </a:ext>
            </a:extLst>
          </p:cNvPr>
          <p:cNvSpPr>
            <a:spLocks noGrp="1"/>
          </p:cNvSpPr>
          <p:nvPr>
            <p:ph type="pic" sz="quarter" idx="19" hasCustomPrompt="1"/>
          </p:nvPr>
        </p:nvSpPr>
        <p:spPr>
          <a:xfrm>
            <a:off x="4268308" y="3651249"/>
            <a:ext cx="849694" cy="849600"/>
          </a:xfrm>
          <a:prstGeom prst="rect">
            <a:avLst/>
          </a:prstGeom>
          <a:noFill/>
        </p:spPr>
        <p:txBody>
          <a:bodyPr bIns="324000" anchor="ctr"/>
          <a:lstStyle>
            <a:lvl1pPr marL="0" marR="0" indent="0" algn="ctr" defTabSz="719138" rtl="0" eaLnBrk="1" fontAlgn="auto" latinLnBrk="0" hangingPunct="1">
              <a:lnSpc>
                <a:spcPct val="90000"/>
              </a:lnSpc>
              <a:spcBef>
                <a:spcPts val="0"/>
              </a:spcBef>
              <a:spcAft>
                <a:spcPts val="0"/>
              </a:spcAft>
              <a:buClr>
                <a:schemeClr val="tx2"/>
              </a:buClr>
              <a:buSzPct val="100000"/>
              <a:buFontTx/>
              <a:buNone/>
              <a:tabLst/>
              <a:defRPr sz="500" i="1">
                <a:solidFill>
                  <a:schemeClr val="tx1">
                    <a:lumMod val="50000"/>
                    <a:lumOff val="50000"/>
                  </a:schemeClr>
                </a:solidFill>
              </a:defRPr>
            </a:lvl1pPr>
          </a:lstStyle>
          <a:p>
            <a:r>
              <a:rPr lang="en-GB" dirty="0"/>
              <a:t>Click here to </a:t>
            </a:r>
            <a:br>
              <a:rPr lang="en-GB" dirty="0"/>
            </a:br>
            <a:r>
              <a:rPr lang="en-GB" dirty="0"/>
              <a:t>insert an icon.</a:t>
            </a:r>
          </a:p>
          <a:p>
            <a:endParaRPr lang="en-GB" dirty="0"/>
          </a:p>
        </p:txBody>
      </p:sp>
      <p:sp>
        <p:nvSpPr>
          <p:cNvPr id="211" name="Tijdelijke aanduiding voor afbeelding 8">
            <a:extLst>
              <a:ext uri="{FF2B5EF4-FFF2-40B4-BE49-F238E27FC236}">
                <a16:creationId xmlns:a16="http://schemas.microsoft.com/office/drawing/2014/main" id="{FF8C5A71-C2E3-4782-84CC-3FFEAB0CE736}"/>
              </a:ext>
            </a:extLst>
          </p:cNvPr>
          <p:cNvSpPr>
            <a:spLocks noGrp="1"/>
          </p:cNvSpPr>
          <p:nvPr>
            <p:ph type="pic" sz="quarter" idx="20" hasCustomPrompt="1"/>
          </p:nvPr>
        </p:nvSpPr>
        <p:spPr>
          <a:xfrm>
            <a:off x="7209730" y="3651249"/>
            <a:ext cx="849694" cy="849600"/>
          </a:xfrm>
          <a:prstGeom prst="rect">
            <a:avLst/>
          </a:prstGeom>
          <a:noFill/>
        </p:spPr>
        <p:txBody>
          <a:bodyPr bIns="324000" anchor="ctr"/>
          <a:lstStyle>
            <a:lvl1pPr marL="0" indent="0" algn="ctr">
              <a:lnSpc>
                <a:spcPct val="90000"/>
              </a:lnSpc>
              <a:spcBef>
                <a:spcPts val="0"/>
              </a:spcBef>
              <a:spcAft>
                <a:spcPts val="0"/>
              </a:spcAft>
              <a:buNone/>
              <a:defRPr sz="500" i="1">
                <a:solidFill>
                  <a:schemeClr val="tx1">
                    <a:lumMod val="50000"/>
                    <a:lumOff val="50000"/>
                  </a:schemeClr>
                </a:solidFill>
              </a:defRPr>
            </a:lvl1pPr>
          </a:lstStyle>
          <a:p>
            <a:r>
              <a:rPr lang="en-GB" dirty="0"/>
              <a:t>Click here to </a:t>
            </a:r>
            <a:br>
              <a:rPr lang="en-GB" dirty="0"/>
            </a:br>
            <a:r>
              <a:rPr lang="en-GB" dirty="0"/>
              <a:t>insert an icon.</a:t>
            </a:r>
          </a:p>
        </p:txBody>
      </p:sp>
      <p:sp>
        <p:nvSpPr>
          <p:cNvPr id="212" name="Tijdelijke aanduiding voor afbeelding 8">
            <a:extLst>
              <a:ext uri="{FF2B5EF4-FFF2-40B4-BE49-F238E27FC236}">
                <a16:creationId xmlns:a16="http://schemas.microsoft.com/office/drawing/2014/main" id="{C5FF5094-5908-416A-AD8F-E96EC6C96AB9}"/>
              </a:ext>
            </a:extLst>
          </p:cNvPr>
          <p:cNvSpPr>
            <a:spLocks noGrp="1"/>
          </p:cNvSpPr>
          <p:nvPr>
            <p:ph type="pic" sz="quarter" idx="21" hasCustomPrompt="1"/>
          </p:nvPr>
        </p:nvSpPr>
        <p:spPr>
          <a:xfrm>
            <a:off x="10068602" y="3651249"/>
            <a:ext cx="849694" cy="849600"/>
          </a:xfrm>
          <a:prstGeom prst="rect">
            <a:avLst/>
          </a:prstGeom>
          <a:noFill/>
        </p:spPr>
        <p:txBody>
          <a:bodyPr bIns="324000" anchor="ctr"/>
          <a:lstStyle>
            <a:lvl1pPr marL="0" indent="0" algn="ctr">
              <a:lnSpc>
                <a:spcPct val="90000"/>
              </a:lnSpc>
              <a:spcBef>
                <a:spcPts val="0"/>
              </a:spcBef>
              <a:spcAft>
                <a:spcPts val="0"/>
              </a:spcAft>
              <a:buNone/>
              <a:defRPr sz="500" i="1">
                <a:solidFill>
                  <a:schemeClr val="tx1">
                    <a:lumMod val="50000"/>
                    <a:lumOff val="50000"/>
                  </a:schemeClr>
                </a:solidFill>
              </a:defRPr>
            </a:lvl1pPr>
          </a:lstStyle>
          <a:p>
            <a:r>
              <a:rPr lang="en-GB" dirty="0"/>
              <a:t>Click here to </a:t>
            </a:r>
            <a:br>
              <a:rPr lang="en-GB" dirty="0"/>
            </a:br>
            <a:r>
              <a:rPr lang="en-GB" dirty="0"/>
              <a:t>insert an icon.</a:t>
            </a:r>
          </a:p>
        </p:txBody>
      </p:sp>
      <p:sp>
        <p:nvSpPr>
          <p:cNvPr id="272" name="Tijdelijke aanduiding voor verticale tekst 2">
            <a:extLst>
              <a:ext uri="{FF2B5EF4-FFF2-40B4-BE49-F238E27FC236}">
                <a16:creationId xmlns:a16="http://schemas.microsoft.com/office/drawing/2014/main" id="{DE4556A3-849B-4A2C-8A2B-B908E27280C5}"/>
              </a:ext>
            </a:extLst>
          </p:cNvPr>
          <p:cNvSpPr>
            <a:spLocks noGrp="1"/>
          </p:cNvSpPr>
          <p:nvPr>
            <p:ph type="body" orient="vert" idx="22" hasCustomPrompt="1"/>
          </p:nvPr>
        </p:nvSpPr>
        <p:spPr>
          <a:xfrm>
            <a:off x="567508" y="5226940"/>
            <a:ext cx="2332164" cy="529201"/>
          </a:xfrm>
          <a:noFill/>
        </p:spPr>
        <p:txBody>
          <a:bodyPr vert="horz" lIns="0" tIns="0" rIns="0" bIns="0" anchor="ctr"/>
          <a:lstStyle>
            <a:lvl1pPr marL="0" indent="0" algn="ctr">
              <a:lnSpc>
                <a:spcPct val="80000"/>
              </a:lnSpc>
              <a:spcAft>
                <a:spcPts val="400"/>
              </a:spcAft>
              <a:buFontTx/>
              <a:buNone/>
              <a:defRPr b="1" baseline="0">
                <a:solidFill>
                  <a:schemeClr val="bg1"/>
                </a:solidFill>
                <a:effectLst>
                  <a:outerShdw blurRad="38100" dist="38100" dir="2700000" algn="tl">
                    <a:srgbClr val="000000">
                      <a:alpha val="43137"/>
                    </a:srgbClr>
                  </a:outerShdw>
                </a:effectLst>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 title</a:t>
            </a:r>
            <a:br>
              <a:rPr lang="en-GB" dirty="0"/>
            </a:br>
            <a:r>
              <a:rPr lang="en-GB" dirty="0"/>
              <a:t>max 2 lines</a:t>
            </a:r>
          </a:p>
        </p:txBody>
      </p:sp>
      <p:sp>
        <p:nvSpPr>
          <p:cNvPr id="273" name="Tijdelijke aanduiding voor verticale tekst 2">
            <a:extLst>
              <a:ext uri="{FF2B5EF4-FFF2-40B4-BE49-F238E27FC236}">
                <a16:creationId xmlns:a16="http://schemas.microsoft.com/office/drawing/2014/main" id="{93978440-5C6F-4E40-B7A0-064D56F28AF1}"/>
              </a:ext>
            </a:extLst>
          </p:cNvPr>
          <p:cNvSpPr>
            <a:spLocks noGrp="1"/>
          </p:cNvSpPr>
          <p:nvPr>
            <p:ph type="body" orient="vert" idx="23" hasCustomPrompt="1"/>
          </p:nvPr>
        </p:nvSpPr>
        <p:spPr>
          <a:xfrm>
            <a:off x="3527073" y="5226940"/>
            <a:ext cx="2332164" cy="529201"/>
          </a:xfrm>
          <a:noFill/>
        </p:spPr>
        <p:txBody>
          <a:bodyPr vert="horz" lIns="0" tIns="0" rIns="0" bIns="0" anchor="ctr"/>
          <a:lstStyle>
            <a:lvl1pPr marL="0" indent="0" algn="ctr">
              <a:lnSpc>
                <a:spcPct val="80000"/>
              </a:lnSpc>
              <a:spcAft>
                <a:spcPts val="400"/>
              </a:spcAft>
              <a:buFontTx/>
              <a:buNone/>
              <a:defRPr b="1">
                <a:solidFill>
                  <a:schemeClr val="bg1"/>
                </a:solidFill>
                <a:effectLst>
                  <a:outerShdw blurRad="38100" dist="38100" dir="2700000" algn="tl">
                    <a:srgbClr val="000000">
                      <a:alpha val="43137"/>
                    </a:srgbClr>
                  </a:outerShdw>
                </a:effectLst>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 title</a:t>
            </a:r>
            <a:br>
              <a:rPr lang="en-GB" dirty="0"/>
            </a:br>
            <a:r>
              <a:rPr lang="en-GB" dirty="0"/>
              <a:t>max 2 lines</a:t>
            </a:r>
          </a:p>
        </p:txBody>
      </p:sp>
      <p:sp>
        <p:nvSpPr>
          <p:cNvPr id="274" name="Tijdelijke aanduiding voor verticale tekst 2">
            <a:extLst>
              <a:ext uri="{FF2B5EF4-FFF2-40B4-BE49-F238E27FC236}">
                <a16:creationId xmlns:a16="http://schemas.microsoft.com/office/drawing/2014/main" id="{84A8634B-D8A6-4674-AAB3-24ED46A52627}"/>
              </a:ext>
            </a:extLst>
          </p:cNvPr>
          <p:cNvSpPr>
            <a:spLocks noGrp="1"/>
          </p:cNvSpPr>
          <p:nvPr>
            <p:ph type="body" orient="vert" idx="24" hasCustomPrompt="1"/>
          </p:nvPr>
        </p:nvSpPr>
        <p:spPr>
          <a:xfrm>
            <a:off x="6468495" y="5226940"/>
            <a:ext cx="2332164" cy="529201"/>
          </a:xfrm>
          <a:noFill/>
        </p:spPr>
        <p:txBody>
          <a:bodyPr vert="horz" lIns="0" tIns="0" rIns="0" bIns="0" anchor="ctr"/>
          <a:lstStyle>
            <a:lvl1pPr marL="0" indent="0" algn="ctr">
              <a:lnSpc>
                <a:spcPct val="80000"/>
              </a:lnSpc>
              <a:spcAft>
                <a:spcPts val="400"/>
              </a:spcAft>
              <a:buFontTx/>
              <a:buNone/>
              <a:defRPr b="1">
                <a:solidFill>
                  <a:schemeClr val="bg1"/>
                </a:solidFill>
                <a:effectLst>
                  <a:outerShdw blurRad="38100" dist="38100" dir="2700000" algn="tl">
                    <a:srgbClr val="000000">
                      <a:alpha val="43137"/>
                    </a:srgbClr>
                  </a:outerShdw>
                </a:effectLst>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 title</a:t>
            </a:r>
            <a:br>
              <a:rPr lang="en-GB" dirty="0"/>
            </a:br>
            <a:r>
              <a:rPr lang="en-GB" dirty="0"/>
              <a:t>max 2 lines</a:t>
            </a:r>
          </a:p>
        </p:txBody>
      </p:sp>
      <p:sp>
        <p:nvSpPr>
          <p:cNvPr id="275" name="Tijdelijke aanduiding voor verticale tekst 2">
            <a:extLst>
              <a:ext uri="{FF2B5EF4-FFF2-40B4-BE49-F238E27FC236}">
                <a16:creationId xmlns:a16="http://schemas.microsoft.com/office/drawing/2014/main" id="{74919392-F96F-4465-8B04-8F0F0CC042D1}"/>
              </a:ext>
            </a:extLst>
          </p:cNvPr>
          <p:cNvSpPr>
            <a:spLocks noGrp="1"/>
          </p:cNvSpPr>
          <p:nvPr>
            <p:ph type="body" orient="vert" idx="25" hasCustomPrompt="1"/>
          </p:nvPr>
        </p:nvSpPr>
        <p:spPr>
          <a:xfrm>
            <a:off x="9356129" y="5226940"/>
            <a:ext cx="2332164" cy="529201"/>
          </a:xfrm>
          <a:noFill/>
        </p:spPr>
        <p:txBody>
          <a:bodyPr vert="horz" lIns="0" tIns="0" rIns="0" bIns="0" anchor="ctr"/>
          <a:lstStyle>
            <a:lvl1pPr marL="0" indent="0" algn="ctr">
              <a:lnSpc>
                <a:spcPct val="80000"/>
              </a:lnSpc>
              <a:spcAft>
                <a:spcPts val="400"/>
              </a:spcAft>
              <a:buFontTx/>
              <a:buNone/>
              <a:defRPr b="1">
                <a:solidFill>
                  <a:schemeClr val="bg1"/>
                </a:solidFill>
                <a:effectLst>
                  <a:outerShdw blurRad="38100" dist="38100" dir="2700000" algn="tl">
                    <a:srgbClr val="000000">
                      <a:alpha val="43137"/>
                    </a:srgbClr>
                  </a:outerShdw>
                </a:effectLst>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 title</a:t>
            </a:r>
            <a:br>
              <a:rPr lang="en-GB" dirty="0"/>
            </a:br>
            <a:r>
              <a:rPr lang="en-GB" dirty="0"/>
              <a:t>max 2 lines</a:t>
            </a:r>
          </a:p>
        </p:txBody>
      </p:sp>
      <p:sp>
        <p:nvSpPr>
          <p:cNvPr id="6" name="Ondertitel">
            <a:extLst>
              <a:ext uri="{FF2B5EF4-FFF2-40B4-BE49-F238E27FC236}">
                <a16:creationId xmlns:a16="http://schemas.microsoft.com/office/drawing/2014/main" id="{D087FE13-DC03-4A42-925F-D0677F5B0C5C}"/>
              </a:ext>
            </a:extLst>
          </p:cNvPr>
          <p:cNvSpPr>
            <a:spLocks noGrp="1"/>
          </p:cNvSpPr>
          <p:nvPr userDrawn="1">
            <p:ph type="subTitle" idx="10" hasCustomPrompt="1"/>
          </p:nvPr>
        </p:nvSpPr>
        <p:spPr>
          <a:xfrm>
            <a:off x="777244" y="924516"/>
            <a:ext cx="10827096" cy="349200"/>
          </a:xfrm>
        </p:spPr>
        <p:txBody>
          <a:bodyPr/>
          <a:lstStyle>
            <a:lvl1pPr marL="0" indent="0" algn="l">
              <a:buNone/>
              <a:defRPr sz="300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cap="all" baseline="0" dirty="0"/>
              <a:t>Name presentation</a:t>
            </a:r>
            <a:endParaRPr lang="en-GB" dirty="0"/>
          </a:p>
        </p:txBody>
      </p:sp>
      <p:sp>
        <p:nvSpPr>
          <p:cNvPr id="3" name="Titel">
            <a:extLst>
              <a:ext uri="{FF2B5EF4-FFF2-40B4-BE49-F238E27FC236}">
                <a16:creationId xmlns:a16="http://schemas.microsoft.com/office/drawing/2014/main" id="{EFCCF823-7238-4294-BB30-94DBE70D63E2}"/>
              </a:ext>
            </a:extLst>
          </p:cNvPr>
          <p:cNvSpPr>
            <a:spLocks noGrp="1"/>
          </p:cNvSpPr>
          <p:nvPr>
            <p:ph type="title" hasCustomPrompt="1"/>
          </p:nvPr>
        </p:nvSpPr>
        <p:spPr/>
        <p:txBody>
          <a:bodyPr/>
          <a:lstStyle>
            <a:lvl1pPr>
              <a:defRPr/>
            </a:lvl1pPr>
          </a:lstStyle>
          <a:p>
            <a:r>
              <a:rPr lang="en-GB" dirty="0"/>
              <a:t>index</a:t>
            </a:r>
          </a:p>
        </p:txBody>
      </p:sp>
    </p:spTree>
    <p:extLst>
      <p:ext uri="{BB962C8B-B14F-4D97-AF65-F5344CB8AC3E}">
        <p14:creationId xmlns:p14="http://schemas.microsoft.com/office/powerpoint/2010/main" val="47576399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6" presetClass="entr" presetSubtype="42" fill="hold" grpId="0" nodeType="afterEffect">
                                  <p:stCondLst>
                                    <p:cond delay="0"/>
                                  </p:stCondLst>
                                  <p:childTnLst>
                                    <p:set>
                                      <p:cBhvr>
                                        <p:cTn id="10" dur="1" fill="hold">
                                          <p:stCondLst>
                                            <p:cond delay="0"/>
                                          </p:stCondLst>
                                        </p:cTn>
                                        <p:tgtEl>
                                          <p:spTgt spid="111"/>
                                        </p:tgtEl>
                                        <p:attrNameLst>
                                          <p:attrName>style.visibility</p:attrName>
                                        </p:attrNameLst>
                                      </p:cBhvr>
                                      <p:to>
                                        <p:strVal val="visible"/>
                                      </p:to>
                                    </p:set>
                                    <p:animEffect transition="in" filter="barn(outHorizontal)">
                                      <p:cBhvr>
                                        <p:cTn id="11" dur="500"/>
                                        <p:tgtEl>
                                          <p:spTgt spid="111"/>
                                        </p:tgtEl>
                                      </p:cBhvr>
                                    </p:animEffect>
                                  </p:childTnLst>
                                </p:cTn>
                              </p:par>
                            </p:childTnLst>
                          </p:cTn>
                        </p:par>
                        <p:par>
                          <p:cTn id="12" fill="hold">
                            <p:stCondLst>
                              <p:cond delay="1000"/>
                            </p:stCondLst>
                            <p:childTnLst>
                              <p:par>
                                <p:cTn id="13" presetID="2" presetClass="entr" presetSubtype="8" decel="100000" fill="hold" grpId="0" nodeType="afterEffect">
                                  <p:stCondLst>
                                    <p:cond delay="0"/>
                                  </p:stCondLst>
                                  <p:childTnLst>
                                    <p:set>
                                      <p:cBhvr>
                                        <p:cTn id="14" dur="1" fill="hold">
                                          <p:stCondLst>
                                            <p:cond delay="0"/>
                                          </p:stCondLst>
                                        </p:cTn>
                                        <p:tgtEl>
                                          <p:spTgt spid="194"/>
                                        </p:tgtEl>
                                        <p:attrNameLst>
                                          <p:attrName>style.visibility</p:attrName>
                                        </p:attrNameLst>
                                      </p:cBhvr>
                                      <p:to>
                                        <p:strVal val="visible"/>
                                      </p:to>
                                    </p:set>
                                    <p:anim calcmode="lin" valueType="num">
                                      <p:cBhvr additive="base">
                                        <p:cTn id="15" dur="750" fill="hold"/>
                                        <p:tgtEl>
                                          <p:spTgt spid="194"/>
                                        </p:tgtEl>
                                        <p:attrNameLst>
                                          <p:attrName>ppt_x</p:attrName>
                                        </p:attrNameLst>
                                      </p:cBhvr>
                                      <p:tavLst>
                                        <p:tav tm="0">
                                          <p:val>
                                            <p:strVal val="0-#ppt_w/2"/>
                                          </p:val>
                                        </p:tav>
                                        <p:tav tm="100000">
                                          <p:val>
                                            <p:strVal val="#ppt_x"/>
                                          </p:val>
                                        </p:tav>
                                      </p:tavLst>
                                    </p:anim>
                                    <p:anim calcmode="lin" valueType="num">
                                      <p:cBhvr additive="base">
                                        <p:cTn id="16" dur="750" fill="hold"/>
                                        <p:tgtEl>
                                          <p:spTgt spid="194"/>
                                        </p:tgtEl>
                                        <p:attrNameLst>
                                          <p:attrName>ppt_y</p:attrName>
                                        </p:attrNameLst>
                                      </p:cBhvr>
                                      <p:tavLst>
                                        <p:tav tm="0">
                                          <p:val>
                                            <p:strVal val="#ppt_y"/>
                                          </p:val>
                                        </p:tav>
                                        <p:tav tm="100000">
                                          <p:val>
                                            <p:strVal val="#ppt_y"/>
                                          </p:val>
                                        </p:tav>
                                      </p:tavLst>
                                    </p:anim>
                                  </p:childTnLst>
                                </p:cTn>
                              </p:par>
                              <p:par>
                                <p:cTn id="17" presetID="10" presetClass="entr" presetSubtype="0" fill="hold" grpId="0" nodeType="withEffect">
                                  <p:stCondLst>
                                    <p:cond delay="0"/>
                                  </p:stCondLst>
                                  <p:childTnLst>
                                    <p:set>
                                      <p:cBhvr>
                                        <p:cTn id="18" dur="1" fill="hold">
                                          <p:stCondLst>
                                            <p:cond delay="0"/>
                                          </p:stCondLst>
                                        </p:cTn>
                                        <p:tgtEl>
                                          <p:spTgt spid="202"/>
                                        </p:tgtEl>
                                        <p:attrNameLst>
                                          <p:attrName>style.visibility</p:attrName>
                                        </p:attrNameLst>
                                      </p:cBhvr>
                                      <p:to>
                                        <p:strVal val="visible"/>
                                      </p:to>
                                    </p:set>
                                    <p:animEffect transition="in" filter="fade">
                                      <p:cBhvr>
                                        <p:cTn id="19" dur="300"/>
                                        <p:tgtEl>
                                          <p:spTgt spid="202"/>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209"/>
                                        </p:tgtEl>
                                        <p:attrNameLst>
                                          <p:attrName>style.visibility</p:attrName>
                                        </p:attrNameLst>
                                      </p:cBhvr>
                                      <p:to>
                                        <p:strVal val="visible"/>
                                      </p:to>
                                    </p:set>
                                    <p:anim calcmode="lin" valueType="num">
                                      <p:cBhvr>
                                        <p:cTn id="22" dur="500" fill="hold"/>
                                        <p:tgtEl>
                                          <p:spTgt spid="209"/>
                                        </p:tgtEl>
                                        <p:attrNameLst>
                                          <p:attrName>ppt_w</p:attrName>
                                        </p:attrNameLst>
                                      </p:cBhvr>
                                      <p:tavLst>
                                        <p:tav tm="0">
                                          <p:val>
                                            <p:fltVal val="0"/>
                                          </p:val>
                                        </p:tav>
                                        <p:tav tm="100000">
                                          <p:val>
                                            <p:strVal val="#ppt_w"/>
                                          </p:val>
                                        </p:tav>
                                      </p:tavLst>
                                    </p:anim>
                                    <p:anim calcmode="lin" valueType="num">
                                      <p:cBhvr>
                                        <p:cTn id="23" dur="500" fill="hold"/>
                                        <p:tgtEl>
                                          <p:spTgt spid="209"/>
                                        </p:tgtEl>
                                        <p:attrNameLst>
                                          <p:attrName>ppt_h</p:attrName>
                                        </p:attrNameLst>
                                      </p:cBhvr>
                                      <p:tavLst>
                                        <p:tav tm="0">
                                          <p:val>
                                            <p:fltVal val="0"/>
                                          </p:val>
                                        </p:tav>
                                        <p:tav tm="100000">
                                          <p:val>
                                            <p:strVal val="#ppt_h"/>
                                          </p:val>
                                        </p:tav>
                                      </p:tavLst>
                                    </p:anim>
                                    <p:animEffect transition="in" filter="fade">
                                      <p:cBhvr>
                                        <p:cTn id="24" dur="500"/>
                                        <p:tgtEl>
                                          <p:spTgt spid="209"/>
                                        </p:tgtEl>
                                      </p:cBhvr>
                                    </p:animEffect>
                                  </p:childTnLst>
                                </p:cTn>
                              </p:par>
                              <p:par>
                                <p:cTn id="25" presetID="6" presetClass="emph" presetSubtype="0" accel="100000" autoRev="1" fill="hold" grpId="1" nodeType="withEffect">
                                  <p:stCondLst>
                                    <p:cond delay="0"/>
                                  </p:stCondLst>
                                  <p:childTnLst>
                                    <p:animScale>
                                      <p:cBhvr>
                                        <p:cTn id="26" dur="500" fill="hold"/>
                                        <p:tgtEl>
                                          <p:spTgt spid="209"/>
                                        </p:tgtEl>
                                      </p:cBhvr>
                                      <p:by x="125000" y="125000"/>
                                    </p:animScale>
                                  </p:childTnLst>
                                </p:cTn>
                              </p:par>
                              <p:par>
                                <p:cTn id="27" presetID="50" presetClass="entr" presetSubtype="0" decel="100000" fill="hold" grpId="0" nodeType="withEffect">
                                  <p:stCondLst>
                                    <p:cond delay="250"/>
                                  </p:stCondLst>
                                  <p:childTnLst>
                                    <p:set>
                                      <p:cBhvr>
                                        <p:cTn id="28" dur="1" fill="hold">
                                          <p:stCondLst>
                                            <p:cond delay="0"/>
                                          </p:stCondLst>
                                        </p:cTn>
                                        <p:tgtEl>
                                          <p:spTgt spid="272"/>
                                        </p:tgtEl>
                                        <p:attrNameLst>
                                          <p:attrName>style.visibility</p:attrName>
                                        </p:attrNameLst>
                                      </p:cBhvr>
                                      <p:to>
                                        <p:strVal val="visible"/>
                                      </p:to>
                                    </p:set>
                                    <p:anim calcmode="lin" valueType="num">
                                      <p:cBhvr>
                                        <p:cTn id="29" dur="500" fill="hold"/>
                                        <p:tgtEl>
                                          <p:spTgt spid="272"/>
                                        </p:tgtEl>
                                        <p:attrNameLst>
                                          <p:attrName>ppt_w</p:attrName>
                                        </p:attrNameLst>
                                      </p:cBhvr>
                                      <p:tavLst>
                                        <p:tav tm="0">
                                          <p:val>
                                            <p:strVal val="#ppt_w+.3"/>
                                          </p:val>
                                        </p:tav>
                                        <p:tav tm="100000">
                                          <p:val>
                                            <p:strVal val="#ppt_w"/>
                                          </p:val>
                                        </p:tav>
                                      </p:tavLst>
                                    </p:anim>
                                    <p:anim calcmode="lin" valueType="num">
                                      <p:cBhvr>
                                        <p:cTn id="30" dur="500" fill="hold"/>
                                        <p:tgtEl>
                                          <p:spTgt spid="272"/>
                                        </p:tgtEl>
                                        <p:attrNameLst>
                                          <p:attrName>ppt_h</p:attrName>
                                        </p:attrNameLst>
                                      </p:cBhvr>
                                      <p:tavLst>
                                        <p:tav tm="0">
                                          <p:val>
                                            <p:strVal val="#ppt_h"/>
                                          </p:val>
                                        </p:tav>
                                        <p:tav tm="100000">
                                          <p:val>
                                            <p:strVal val="#ppt_h"/>
                                          </p:val>
                                        </p:tav>
                                      </p:tavLst>
                                    </p:anim>
                                    <p:animEffect transition="in" filter="fade">
                                      <p:cBhvr>
                                        <p:cTn id="31" dur="500"/>
                                        <p:tgtEl>
                                          <p:spTgt spid="272"/>
                                        </p:tgtEl>
                                      </p:cBhvr>
                                    </p:animEffect>
                                  </p:childTnLst>
                                </p:cTn>
                              </p:par>
                              <p:par>
                                <p:cTn id="32" presetID="2" presetClass="entr" presetSubtype="8" decel="100000" fill="hold" grpId="0" nodeType="withEffect">
                                  <p:stCondLst>
                                    <p:cond delay="100"/>
                                  </p:stCondLst>
                                  <p:childTnLst>
                                    <p:set>
                                      <p:cBhvr>
                                        <p:cTn id="33" dur="1" fill="hold">
                                          <p:stCondLst>
                                            <p:cond delay="0"/>
                                          </p:stCondLst>
                                        </p:cTn>
                                        <p:tgtEl>
                                          <p:spTgt spid="196"/>
                                        </p:tgtEl>
                                        <p:attrNameLst>
                                          <p:attrName>style.visibility</p:attrName>
                                        </p:attrNameLst>
                                      </p:cBhvr>
                                      <p:to>
                                        <p:strVal val="visible"/>
                                      </p:to>
                                    </p:set>
                                    <p:anim calcmode="lin" valueType="num">
                                      <p:cBhvr additive="base">
                                        <p:cTn id="34" dur="750" fill="hold"/>
                                        <p:tgtEl>
                                          <p:spTgt spid="196"/>
                                        </p:tgtEl>
                                        <p:attrNameLst>
                                          <p:attrName>ppt_x</p:attrName>
                                        </p:attrNameLst>
                                      </p:cBhvr>
                                      <p:tavLst>
                                        <p:tav tm="0">
                                          <p:val>
                                            <p:strVal val="0-#ppt_w/2"/>
                                          </p:val>
                                        </p:tav>
                                        <p:tav tm="100000">
                                          <p:val>
                                            <p:strVal val="#ppt_x"/>
                                          </p:val>
                                        </p:tav>
                                      </p:tavLst>
                                    </p:anim>
                                    <p:anim calcmode="lin" valueType="num">
                                      <p:cBhvr additive="base">
                                        <p:cTn id="35" dur="750" fill="hold"/>
                                        <p:tgtEl>
                                          <p:spTgt spid="196"/>
                                        </p:tgtEl>
                                        <p:attrNameLst>
                                          <p:attrName>ppt_y</p:attrName>
                                        </p:attrNameLst>
                                      </p:cBhvr>
                                      <p:tavLst>
                                        <p:tav tm="0">
                                          <p:val>
                                            <p:strVal val="#ppt_y"/>
                                          </p:val>
                                        </p:tav>
                                        <p:tav tm="100000">
                                          <p:val>
                                            <p:strVal val="#ppt_y"/>
                                          </p:val>
                                        </p:tav>
                                      </p:tavLst>
                                    </p:anim>
                                  </p:childTnLst>
                                </p:cTn>
                              </p:par>
                              <p:par>
                                <p:cTn id="36" presetID="10" presetClass="entr" presetSubtype="0" fill="hold" grpId="0" nodeType="withEffect">
                                  <p:stCondLst>
                                    <p:cond delay="100"/>
                                  </p:stCondLst>
                                  <p:childTnLst>
                                    <p:set>
                                      <p:cBhvr>
                                        <p:cTn id="37" dur="1" fill="hold">
                                          <p:stCondLst>
                                            <p:cond delay="0"/>
                                          </p:stCondLst>
                                        </p:cTn>
                                        <p:tgtEl>
                                          <p:spTgt spid="205"/>
                                        </p:tgtEl>
                                        <p:attrNameLst>
                                          <p:attrName>style.visibility</p:attrName>
                                        </p:attrNameLst>
                                      </p:cBhvr>
                                      <p:to>
                                        <p:strVal val="visible"/>
                                      </p:to>
                                    </p:set>
                                    <p:animEffect transition="in" filter="fade">
                                      <p:cBhvr>
                                        <p:cTn id="38" dur="300"/>
                                        <p:tgtEl>
                                          <p:spTgt spid="205"/>
                                        </p:tgtEl>
                                      </p:cBhvr>
                                    </p:animEffect>
                                  </p:childTnLst>
                                </p:cTn>
                              </p:par>
                              <p:par>
                                <p:cTn id="39" presetID="53" presetClass="entr" presetSubtype="16" fill="hold" grpId="0" nodeType="withEffect">
                                  <p:stCondLst>
                                    <p:cond delay="100"/>
                                  </p:stCondLst>
                                  <p:childTnLst>
                                    <p:set>
                                      <p:cBhvr>
                                        <p:cTn id="40" dur="1" fill="hold">
                                          <p:stCondLst>
                                            <p:cond delay="0"/>
                                          </p:stCondLst>
                                        </p:cTn>
                                        <p:tgtEl>
                                          <p:spTgt spid="210"/>
                                        </p:tgtEl>
                                        <p:attrNameLst>
                                          <p:attrName>style.visibility</p:attrName>
                                        </p:attrNameLst>
                                      </p:cBhvr>
                                      <p:to>
                                        <p:strVal val="visible"/>
                                      </p:to>
                                    </p:set>
                                    <p:anim calcmode="lin" valueType="num">
                                      <p:cBhvr>
                                        <p:cTn id="41" dur="500" fill="hold"/>
                                        <p:tgtEl>
                                          <p:spTgt spid="210"/>
                                        </p:tgtEl>
                                        <p:attrNameLst>
                                          <p:attrName>ppt_w</p:attrName>
                                        </p:attrNameLst>
                                      </p:cBhvr>
                                      <p:tavLst>
                                        <p:tav tm="0">
                                          <p:val>
                                            <p:fltVal val="0"/>
                                          </p:val>
                                        </p:tav>
                                        <p:tav tm="100000">
                                          <p:val>
                                            <p:strVal val="#ppt_w"/>
                                          </p:val>
                                        </p:tav>
                                      </p:tavLst>
                                    </p:anim>
                                    <p:anim calcmode="lin" valueType="num">
                                      <p:cBhvr>
                                        <p:cTn id="42" dur="500" fill="hold"/>
                                        <p:tgtEl>
                                          <p:spTgt spid="210"/>
                                        </p:tgtEl>
                                        <p:attrNameLst>
                                          <p:attrName>ppt_h</p:attrName>
                                        </p:attrNameLst>
                                      </p:cBhvr>
                                      <p:tavLst>
                                        <p:tav tm="0">
                                          <p:val>
                                            <p:fltVal val="0"/>
                                          </p:val>
                                        </p:tav>
                                        <p:tav tm="100000">
                                          <p:val>
                                            <p:strVal val="#ppt_h"/>
                                          </p:val>
                                        </p:tav>
                                      </p:tavLst>
                                    </p:anim>
                                    <p:animEffect transition="in" filter="fade">
                                      <p:cBhvr>
                                        <p:cTn id="43" dur="500"/>
                                        <p:tgtEl>
                                          <p:spTgt spid="210"/>
                                        </p:tgtEl>
                                      </p:cBhvr>
                                    </p:animEffect>
                                  </p:childTnLst>
                                </p:cTn>
                              </p:par>
                              <p:par>
                                <p:cTn id="44" presetID="6" presetClass="emph" presetSubtype="0" accel="100000" autoRev="1" fill="hold" grpId="1" nodeType="withEffect">
                                  <p:stCondLst>
                                    <p:cond delay="100"/>
                                  </p:stCondLst>
                                  <p:childTnLst>
                                    <p:animScale>
                                      <p:cBhvr>
                                        <p:cTn id="45" dur="500" fill="hold"/>
                                        <p:tgtEl>
                                          <p:spTgt spid="210"/>
                                        </p:tgtEl>
                                      </p:cBhvr>
                                      <p:by x="125000" y="125000"/>
                                    </p:animScale>
                                  </p:childTnLst>
                                </p:cTn>
                              </p:par>
                              <p:par>
                                <p:cTn id="46" presetID="50" presetClass="entr" presetSubtype="0" decel="100000" fill="hold" grpId="0" nodeType="withEffect">
                                  <p:stCondLst>
                                    <p:cond delay="350"/>
                                  </p:stCondLst>
                                  <p:childTnLst>
                                    <p:set>
                                      <p:cBhvr>
                                        <p:cTn id="47" dur="1" fill="hold">
                                          <p:stCondLst>
                                            <p:cond delay="0"/>
                                          </p:stCondLst>
                                        </p:cTn>
                                        <p:tgtEl>
                                          <p:spTgt spid="273"/>
                                        </p:tgtEl>
                                        <p:attrNameLst>
                                          <p:attrName>style.visibility</p:attrName>
                                        </p:attrNameLst>
                                      </p:cBhvr>
                                      <p:to>
                                        <p:strVal val="visible"/>
                                      </p:to>
                                    </p:set>
                                    <p:anim calcmode="lin" valueType="num">
                                      <p:cBhvr>
                                        <p:cTn id="48" dur="500" fill="hold"/>
                                        <p:tgtEl>
                                          <p:spTgt spid="273"/>
                                        </p:tgtEl>
                                        <p:attrNameLst>
                                          <p:attrName>ppt_w</p:attrName>
                                        </p:attrNameLst>
                                      </p:cBhvr>
                                      <p:tavLst>
                                        <p:tav tm="0">
                                          <p:val>
                                            <p:strVal val="#ppt_w+.3"/>
                                          </p:val>
                                        </p:tav>
                                        <p:tav tm="100000">
                                          <p:val>
                                            <p:strVal val="#ppt_w"/>
                                          </p:val>
                                        </p:tav>
                                      </p:tavLst>
                                    </p:anim>
                                    <p:anim calcmode="lin" valueType="num">
                                      <p:cBhvr>
                                        <p:cTn id="49" dur="500" fill="hold"/>
                                        <p:tgtEl>
                                          <p:spTgt spid="273"/>
                                        </p:tgtEl>
                                        <p:attrNameLst>
                                          <p:attrName>ppt_h</p:attrName>
                                        </p:attrNameLst>
                                      </p:cBhvr>
                                      <p:tavLst>
                                        <p:tav tm="0">
                                          <p:val>
                                            <p:strVal val="#ppt_h"/>
                                          </p:val>
                                        </p:tav>
                                        <p:tav tm="100000">
                                          <p:val>
                                            <p:strVal val="#ppt_h"/>
                                          </p:val>
                                        </p:tav>
                                      </p:tavLst>
                                    </p:anim>
                                    <p:animEffect transition="in" filter="fade">
                                      <p:cBhvr>
                                        <p:cTn id="50" dur="500"/>
                                        <p:tgtEl>
                                          <p:spTgt spid="273"/>
                                        </p:tgtEl>
                                      </p:cBhvr>
                                    </p:animEffect>
                                  </p:childTnLst>
                                </p:cTn>
                              </p:par>
                              <p:par>
                                <p:cTn id="51" presetID="2" presetClass="entr" presetSubtype="8" decel="100000" fill="hold" grpId="0" nodeType="withEffect">
                                  <p:stCondLst>
                                    <p:cond delay="200"/>
                                  </p:stCondLst>
                                  <p:childTnLst>
                                    <p:set>
                                      <p:cBhvr>
                                        <p:cTn id="52" dur="1" fill="hold">
                                          <p:stCondLst>
                                            <p:cond delay="0"/>
                                          </p:stCondLst>
                                        </p:cTn>
                                        <p:tgtEl>
                                          <p:spTgt spid="198"/>
                                        </p:tgtEl>
                                        <p:attrNameLst>
                                          <p:attrName>style.visibility</p:attrName>
                                        </p:attrNameLst>
                                      </p:cBhvr>
                                      <p:to>
                                        <p:strVal val="visible"/>
                                      </p:to>
                                    </p:set>
                                    <p:anim calcmode="lin" valueType="num">
                                      <p:cBhvr additive="base">
                                        <p:cTn id="53" dur="750" fill="hold"/>
                                        <p:tgtEl>
                                          <p:spTgt spid="198"/>
                                        </p:tgtEl>
                                        <p:attrNameLst>
                                          <p:attrName>ppt_x</p:attrName>
                                        </p:attrNameLst>
                                      </p:cBhvr>
                                      <p:tavLst>
                                        <p:tav tm="0">
                                          <p:val>
                                            <p:strVal val="0-#ppt_w/2"/>
                                          </p:val>
                                        </p:tav>
                                        <p:tav tm="100000">
                                          <p:val>
                                            <p:strVal val="#ppt_x"/>
                                          </p:val>
                                        </p:tav>
                                      </p:tavLst>
                                    </p:anim>
                                    <p:anim calcmode="lin" valueType="num">
                                      <p:cBhvr additive="base">
                                        <p:cTn id="54" dur="750" fill="hold"/>
                                        <p:tgtEl>
                                          <p:spTgt spid="198"/>
                                        </p:tgtEl>
                                        <p:attrNameLst>
                                          <p:attrName>ppt_y</p:attrName>
                                        </p:attrNameLst>
                                      </p:cBhvr>
                                      <p:tavLst>
                                        <p:tav tm="0">
                                          <p:val>
                                            <p:strVal val="#ppt_y"/>
                                          </p:val>
                                        </p:tav>
                                        <p:tav tm="100000">
                                          <p:val>
                                            <p:strVal val="#ppt_y"/>
                                          </p:val>
                                        </p:tav>
                                      </p:tavLst>
                                    </p:anim>
                                  </p:childTnLst>
                                </p:cTn>
                              </p:par>
                              <p:par>
                                <p:cTn id="55" presetID="10" presetClass="entr" presetSubtype="0" fill="hold" grpId="0" nodeType="withEffect">
                                  <p:stCondLst>
                                    <p:cond delay="200"/>
                                  </p:stCondLst>
                                  <p:childTnLst>
                                    <p:set>
                                      <p:cBhvr>
                                        <p:cTn id="56" dur="1" fill="hold">
                                          <p:stCondLst>
                                            <p:cond delay="0"/>
                                          </p:stCondLst>
                                        </p:cTn>
                                        <p:tgtEl>
                                          <p:spTgt spid="206"/>
                                        </p:tgtEl>
                                        <p:attrNameLst>
                                          <p:attrName>style.visibility</p:attrName>
                                        </p:attrNameLst>
                                      </p:cBhvr>
                                      <p:to>
                                        <p:strVal val="visible"/>
                                      </p:to>
                                    </p:set>
                                    <p:animEffect transition="in" filter="fade">
                                      <p:cBhvr>
                                        <p:cTn id="57" dur="300"/>
                                        <p:tgtEl>
                                          <p:spTgt spid="206"/>
                                        </p:tgtEl>
                                      </p:cBhvr>
                                    </p:animEffect>
                                  </p:childTnLst>
                                </p:cTn>
                              </p:par>
                              <p:par>
                                <p:cTn id="58" presetID="53" presetClass="entr" presetSubtype="16" fill="hold" grpId="0" nodeType="withEffect">
                                  <p:stCondLst>
                                    <p:cond delay="200"/>
                                  </p:stCondLst>
                                  <p:childTnLst>
                                    <p:set>
                                      <p:cBhvr>
                                        <p:cTn id="59" dur="1" fill="hold">
                                          <p:stCondLst>
                                            <p:cond delay="0"/>
                                          </p:stCondLst>
                                        </p:cTn>
                                        <p:tgtEl>
                                          <p:spTgt spid="211"/>
                                        </p:tgtEl>
                                        <p:attrNameLst>
                                          <p:attrName>style.visibility</p:attrName>
                                        </p:attrNameLst>
                                      </p:cBhvr>
                                      <p:to>
                                        <p:strVal val="visible"/>
                                      </p:to>
                                    </p:set>
                                    <p:anim calcmode="lin" valueType="num">
                                      <p:cBhvr>
                                        <p:cTn id="60" dur="500" fill="hold"/>
                                        <p:tgtEl>
                                          <p:spTgt spid="211"/>
                                        </p:tgtEl>
                                        <p:attrNameLst>
                                          <p:attrName>ppt_w</p:attrName>
                                        </p:attrNameLst>
                                      </p:cBhvr>
                                      <p:tavLst>
                                        <p:tav tm="0">
                                          <p:val>
                                            <p:fltVal val="0"/>
                                          </p:val>
                                        </p:tav>
                                        <p:tav tm="100000">
                                          <p:val>
                                            <p:strVal val="#ppt_w"/>
                                          </p:val>
                                        </p:tav>
                                      </p:tavLst>
                                    </p:anim>
                                    <p:anim calcmode="lin" valueType="num">
                                      <p:cBhvr>
                                        <p:cTn id="61" dur="500" fill="hold"/>
                                        <p:tgtEl>
                                          <p:spTgt spid="211"/>
                                        </p:tgtEl>
                                        <p:attrNameLst>
                                          <p:attrName>ppt_h</p:attrName>
                                        </p:attrNameLst>
                                      </p:cBhvr>
                                      <p:tavLst>
                                        <p:tav tm="0">
                                          <p:val>
                                            <p:fltVal val="0"/>
                                          </p:val>
                                        </p:tav>
                                        <p:tav tm="100000">
                                          <p:val>
                                            <p:strVal val="#ppt_h"/>
                                          </p:val>
                                        </p:tav>
                                      </p:tavLst>
                                    </p:anim>
                                    <p:animEffect transition="in" filter="fade">
                                      <p:cBhvr>
                                        <p:cTn id="62" dur="500"/>
                                        <p:tgtEl>
                                          <p:spTgt spid="211"/>
                                        </p:tgtEl>
                                      </p:cBhvr>
                                    </p:animEffect>
                                  </p:childTnLst>
                                </p:cTn>
                              </p:par>
                              <p:par>
                                <p:cTn id="63" presetID="6" presetClass="emph" presetSubtype="0" accel="100000" autoRev="1" fill="hold" grpId="1" nodeType="withEffect">
                                  <p:stCondLst>
                                    <p:cond delay="200"/>
                                  </p:stCondLst>
                                  <p:childTnLst>
                                    <p:animScale>
                                      <p:cBhvr>
                                        <p:cTn id="64" dur="500" fill="hold"/>
                                        <p:tgtEl>
                                          <p:spTgt spid="211"/>
                                        </p:tgtEl>
                                      </p:cBhvr>
                                      <p:by x="125000" y="125000"/>
                                    </p:animScale>
                                  </p:childTnLst>
                                </p:cTn>
                              </p:par>
                              <p:par>
                                <p:cTn id="65" presetID="50" presetClass="entr" presetSubtype="0" decel="100000" fill="hold" grpId="0" nodeType="withEffect">
                                  <p:stCondLst>
                                    <p:cond delay="450"/>
                                  </p:stCondLst>
                                  <p:childTnLst>
                                    <p:set>
                                      <p:cBhvr>
                                        <p:cTn id="66" dur="1" fill="hold">
                                          <p:stCondLst>
                                            <p:cond delay="0"/>
                                          </p:stCondLst>
                                        </p:cTn>
                                        <p:tgtEl>
                                          <p:spTgt spid="274"/>
                                        </p:tgtEl>
                                        <p:attrNameLst>
                                          <p:attrName>style.visibility</p:attrName>
                                        </p:attrNameLst>
                                      </p:cBhvr>
                                      <p:to>
                                        <p:strVal val="visible"/>
                                      </p:to>
                                    </p:set>
                                    <p:anim calcmode="lin" valueType="num">
                                      <p:cBhvr>
                                        <p:cTn id="67" dur="500" fill="hold"/>
                                        <p:tgtEl>
                                          <p:spTgt spid="274"/>
                                        </p:tgtEl>
                                        <p:attrNameLst>
                                          <p:attrName>ppt_w</p:attrName>
                                        </p:attrNameLst>
                                      </p:cBhvr>
                                      <p:tavLst>
                                        <p:tav tm="0">
                                          <p:val>
                                            <p:strVal val="#ppt_w+.3"/>
                                          </p:val>
                                        </p:tav>
                                        <p:tav tm="100000">
                                          <p:val>
                                            <p:strVal val="#ppt_w"/>
                                          </p:val>
                                        </p:tav>
                                      </p:tavLst>
                                    </p:anim>
                                    <p:anim calcmode="lin" valueType="num">
                                      <p:cBhvr>
                                        <p:cTn id="68" dur="500" fill="hold"/>
                                        <p:tgtEl>
                                          <p:spTgt spid="274"/>
                                        </p:tgtEl>
                                        <p:attrNameLst>
                                          <p:attrName>ppt_h</p:attrName>
                                        </p:attrNameLst>
                                      </p:cBhvr>
                                      <p:tavLst>
                                        <p:tav tm="0">
                                          <p:val>
                                            <p:strVal val="#ppt_h"/>
                                          </p:val>
                                        </p:tav>
                                        <p:tav tm="100000">
                                          <p:val>
                                            <p:strVal val="#ppt_h"/>
                                          </p:val>
                                        </p:tav>
                                      </p:tavLst>
                                    </p:anim>
                                    <p:animEffect transition="in" filter="fade">
                                      <p:cBhvr>
                                        <p:cTn id="69" dur="500"/>
                                        <p:tgtEl>
                                          <p:spTgt spid="274"/>
                                        </p:tgtEl>
                                      </p:cBhvr>
                                    </p:animEffect>
                                  </p:childTnLst>
                                </p:cTn>
                              </p:par>
                              <p:par>
                                <p:cTn id="70" presetID="2" presetClass="entr" presetSubtype="8" decel="100000" fill="hold" grpId="0" nodeType="withEffect">
                                  <p:stCondLst>
                                    <p:cond delay="300"/>
                                  </p:stCondLst>
                                  <p:childTnLst>
                                    <p:set>
                                      <p:cBhvr>
                                        <p:cTn id="71" dur="1" fill="hold">
                                          <p:stCondLst>
                                            <p:cond delay="0"/>
                                          </p:stCondLst>
                                        </p:cTn>
                                        <p:tgtEl>
                                          <p:spTgt spid="199"/>
                                        </p:tgtEl>
                                        <p:attrNameLst>
                                          <p:attrName>style.visibility</p:attrName>
                                        </p:attrNameLst>
                                      </p:cBhvr>
                                      <p:to>
                                        <p:strVal val="visible"/>
                                      </p:to>
                                    </p:set>
                                    <p:anim calcmode="lin" valueType="num">
                                      <p:cBhvr additive="base">
                                        <p:cTn id="72" dur="750" fill="hold"/>
                                        <p:tgtEl>
                                          <p:spTgt spid="199"/>
                                        </p:tgtEl>
                                        <p:attrNameLst>
                                          <p:attrName>ppt_x</p:attrName>
                                        </p:attrNameLst>
                                      </p:cBhvr>
                                      <p:tavLst>
                                        <p:tav tm="0">
                                          <p:val>
                                            <p:strVal val="0-#ppt_w/2"/>
                                          </p:val>
                                        </p:tav>
                                        <p:tav tm="100000">
                                          <p:val>
                                            <p:strVal val="#ppt_x"/>
                                          </p:val>
                                        </p:tav>
                                      </p:tavLst>
                                    </p:anim>
                                    <p:anim calcmode="lin" valueType="num">
                                      <p:cBhvr additive="base">
                                        <p:cTn id="73" dur="750" fill="hold"/>
                                        <p:tgtEl>
                                          <p:spTgt spid="199"/>
                                        </p:tgtEl>
                                        <p:attrNameLst>
                                          <p:attrName>ppt_y</p:attrName>
                                        </p:attrNameLst>
                                      </p:cBhvr>
                                      <p:tavLst>
                                        <p:tav tm="0">
                                          <p:val>
                                            <p:strVal val="#ppt_y"/>
                                          </p:val>
                                        </p:tav>
                                        <p:tav tm="100000">
                                          <p:val>
                                            <p:strVal val="#ppt_y"/>
                                          </p:val>
                                        </p:tav>
                                      </p:tavLst>
                                    </p:anim>
                                  </p:childTnLst>
                                </p:cTn>
                              </p:par>
                              <p:par>
                                <p:cTn id="74" presetID="10" presetClass="entr" presetSubtype="0" fill="hold" grpId="0" nodeType="withEffect">
                                  <p:stCondLst>
                                    <p:cond delay="300"/>
                                  </p:stCondLst>
                                  <p:childTnLst>
                                    <p:set>
                                      <p:cBhvr>
                                        <p:cTn id="75" dur="1" fill="hold">
                                          <p:stCondLst>
                                            <p:cond delay="0"/>
                                          </p:stCondLst>
                                        </p:cTn>
                                        <p:tgtEl>
                                          <p:spTgt spid="207"/>
                                        </p:tgtEl>
                                        <p:attrNameLst>
                                          <p:attrName>style.visibility</p:attrName>
                                        </p:attrNameLst>
                                      </p:cBhvr>
                                      <p:to>
                                        <p:strVal val="visible"/>
                                      </p:to>
                                    </p:set>
                                    <p:animEffect transition="in" filter="fade">
                                      <p:cBhvr>
                                        <p:cTn id="76" dur="300"/>
                                        <p:tgtEl>
                                          <p:spTgt spid="207"/>
                                        </p:tgtEl>
                                      </p:cBhvr>
                                    </p:animEffect>
                                  </p:childTnLst>
                                </p:cTn>
                              </p:par>
                              <p:par>
                                <p:cTn id="77" presetID="53" presetClass="entr" presetSubtype="16" fill="hold" grpId="0" nodeType="withEffect">
                                  <p:stCondLst>
                                    <p:cond delay="300"/>
                                  </p:stCondLst>
                                  <p:childTnLst>
                                    <p:set>
                                      <p:cBhvr>
                                        <p:cTn id="78" dur="1" fill="hold">
                                          <p:stCondLst>
                                            <p:cond delay="0"/>
                                          </p:stCondLst>
                                        </p:cTn>
                                        <p:tgtEl>
                                          <p:spTgt spid="212"/>
                                        </p:tgtEl>
                                        <p:attrNameLst>
                                          <p:attrName>style.visibility</p:attrName>
                                        </p:attrNameLst>
                                      </p:cBhvr>
                                      <p:to>
                                        <p:strVal val="visible"/>
                                      </p:to>
                                    </p:set>
                                    <p:anim calcmode="lin" valueType="num">
                                      <p:cBhvr>
                                        <p:cTn id="79" dur="500" fill="hold"/>
                                        <p:tgtEl>
                                          <p:spTgt spid="212"/>
                                        </p:tgtEl>
                                        <p:attrNameLst>
                                          <p:attrName>ppt_w</p:attrName>
                                        </p:attrNameLst>
                                      </p:cBhvr>
                                      <p:tavLst>
                                        <p:tav tm="0">
                                          <p:val>
                                            <p:fltVal val="0"/>
                                          </p:val>
                                        </p:tav>
                                        <p:tav tm="100000">
                                          <p:val>
                                            <p:strVal val="#ppt_w"/>
                                          </p:val>
                                        </p:tav>
                                      </p:tavLst>
                                    </p:anim>
                                    <p:anim calcmode="lin" valueType="num">
                                      <p:cBhvr>
                                        <p:cTn id="80" dur="500" fill="hold"/>
                                        <p:tgtEl>
                                          <p:spTgt spid="212"/>
                                        </p:tgtEl>
                                        <p:attrNameLst>
                                          <p:attrName>ppt_h</p:attrName>
                                        </p:attrNameLst>
                                      </p:cBhvr>
                                      <p:tavLst>
                                        <p:tav tm="0">
                                          <p:val>
                                            <p:fltVal val="0"/>
                                          </p:val>
                                        </p:tav>
                                        <p:tav tm="100000">
                                          <p:val>
                                            <p:strVal val="#ppt_h"/>
                                          </p:val>
                                        </p:tav>
                                      </p:tavLst>
                                    </p:anim>
                                    <p:animEffect transition="in" filter="fade">
                                      <p:cBhvr>
                                        <p:cTn id="81" dur="500"/>
                                        <p:tgtEl>
                                          <p:spTgt spid="212"/>
                                        </p:tgtEl>
                                      </p:cBhvr>
                                    </p:animEffect>
                                  </p:childTnLst>
                                </p:cTn>
                              </p:par>
                              <p:par>
                                <p:cTn id="82" presetID="6" presetClass="emph" presetSubtype="0" accel="100000" autoRev="1" fill="hold" grpId="1" nodeType="withEffect">
                                  <p:stCondLst>
                                    <p:cond delay="300"/>
                                  </p:stCondLst>
                                  <p:childTnLst>
                                    <p:animScale>
                                      <p:cBhvr>
                                        <p:cTn id="83" dur="500" fill="hold"/>
                                        <p:tgtEl>
                                          <p:spTgt spid="212"/>
                                        </p:tgtEl>
                                      </p:cBhvr>
                                      <p:by x="125000" y="125000"/>
                                    </p:animScale>
                                  </p:childTnLst>
                                </p:cTn>
                              </p:par>
                              <p:par>
                                <p:cTn id="84" presetID="50" presetClass="entr" presetSubtype="0" decel="100000" fill="hold" grpId="0" nodeType="withEffect">
                                  <p:stCondLst>
                                    <p:cond delay="550"/>
                                  </p:stCondLst>
                                  <p:childTnLst>
                                    <p:set>
                                      <p:cBhvr>
                                        <p:cTn id="85" dur="1" fill="hold">
                                          <p:stCondLst>
                                            <p:cond delay="0"/>
                                          </p:stCondLst>
                                        </p:cTn>
                                        <p:tgtEl>
                                          <p:spTgt spid="275"/>
                                        </p:tgtEl>
                                        <p:attrNameLst>
                                          <p:attrName>style.visibility</p:attrName>
                                        </p:attrNameLst>
                                      </p:cBhvr>
                                      <p:to>
                                        <p:strVal val="visible"/>
                                      </p:to>
                                    </p:set>
                                    <p:anim calcmode="lin" valueType="num">
                                      <p:cBhvr>
                                        <p:cTn id="86" dur="500" fill="hold"/>
                                        <p:tgtEl>
                                          <p:spTgt spid="275"/>
                                        </p:tgtEl>
                                        <p:attrNameLst>
                                          <p:attrName>ppt_w</p:attrName>
                                        </p:attrNameLst>
                                      </p:cBhvr>
                                      <p:tavLst>
                                        <p:tav tm="0">
                                          <p:val>
                                            <p:strVal val="#ppt_w+.3"/>
                                          </p:val>
                                        </p:tav>
                                        <p:tav tm="100000">
                                          <p:val>
                                            <p:strVal val="#ppt_w"/>
                                          </p:val>
                                        </p:tav>
                                      </p:tavLst>
                                    </p:anim>
                                    <p:anim calcmode="lin" valueType="num">
                                      <p:cBhvr>
                                        <p:cTn id="87" dur="500" fill="hold"/>
                                        <p:tgtEl>
                                          <p:spTgt spid="275"/>
                                        </p:tgtEl>
                                        <p:attrNameLst>
                                          <p:attrName>ppt_h</p:attrName>
                                        </p:attrNameLst>
                                      </p:cBhvr>
                                      <p:tavLst>
                                        <p:tav tm="0">
                                          <p:val>
                                            <p:strVal val="#ppt_h"/>
                                          </p:val>
                                        </p:tav>
                                        <p:tav tm="100000">
                                          <p:val>
                                            <p:strVal val="#ppt_h"/>
                                          </p:val>
                                        </p:tav>
                                      </p:tavLst>
                                    </p:anim>
                                    <p:animEffect transition="in" filter="fade">
                                      <p:cBhvr>
                                        <p:cTn id="88" dur="500"/>
                                        <p:tgtEl>
                                          <p:spTgt spid="2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1" grpId="0" animBg="1"/>
      <p:bldP spid="194" grpId="0" animBg="1">
        <p:tmplLst>
          <p:tmpl>
            <p:tnLst>
              <p:par>
                <p:cTn presetID="2" presetClass="entr" presetSubtype="8" decel="100000" fill="hold" nodeType="afterEffect">
                  <p:stCondLst>
                    <p:cond delay="0"/>
                  </p:stCondLst>
                  <p:childTnLst>
                    <p:set>
                      <p:cBhvr>
                        <p:cTn dur="1" fill="hold">
                          <p:stCondLst>
                            <p:cond delay="0"/>
                          </p:stCondLst>
                        </p:cTn>
                        <p:tgtEl>
                          <p:spTgt spid="194"/>
                        </p:tgtEl>
                        <p:attrNameLst>
                          <p:attrName>style.visibility</p:attrName>
                        </p:attrNameLst>
                      </p:cBhvr>
                      <p:to>
                        <p:strVal val="visible"/>
                      </p:to>
                    </p:set>
                    <p:anim calcmode="lin" valueType="num">
                      <p:cBhvr additive="base">
                        <p:cTn dur="750" fill="hold"/>
                        <p:tgtEl>
                          <p:spTgt spid="194"/>
                        </p:tgtEl>
                        <p:attrNameLst>
                          <p:attrName>ppt_x</p:attrName>
                        </p:attrNameLst>
                      </p:cBhvr>
                      <p:tavLst>
                        <p:tav tm="0">
                          <p:val>
                            <p:strVal val="0-#ppt_w/2"/>
                          </p:val>
                        </p:tav>
                        <p:tav tm="100000">
                          <p:val>
                            <p:strVal val="#ppt_x"/>
                          </p:val>
                        </p:tav>
                      </p:tavLst>
                    </p:anim>
                    <p:anim calcmode="lin" valueType="num">
                      <p:cBhvr additive="base">
                        <p:cTn dur="750" fill="hold"/>
                        <p:tgtEl>
                          <p:spTgt spid="194"/>
                        </p:tgtEl>
                        <p:attrNameLst>
                          <p:attrName>ppt_y</p:attrName>
                        </p:attrNameLst>
                      </p:cBhvr>
                      <p:tavLst>
                        <p:tav tm="0">
                          <p:val>
                            <p:strVal val="#ppt_y"/>
                          </p:val>
                        </p:tav>
                        <p:tav tm="100000">
                          <p:val>
                            <p:strVal val="#ppt_y"/>
                          </p:val>
                        </p:tav>
                      </p:tavLst>
                    </p:anim>
                  </p:childTnLst>
                </p:cTn>
              </p:par>
            </p:tnLst>
          </p:tmpl>
        </p:tmplLst>
      </p:bldP>
      <p:bldP spid="196" grpId="0" animBg="1">
        <p:tmplLst>
          <p:tmpl>
            <p:tnLst>
              <p:par>
                <p:cTn presetID="2" presetClass="entr" presetSubtype="8" decel="100000" fill="hold" nodeType="withEffect">
                  <p:stCondLst>
                    <p:cond delay="100"/>
                  </p:stCondLst>
                  <p:childTnLst>
                    <p:set>
                      <p:cBhvr>
                        <p:cTn dur="1" fill="hold">
                          <p:stCondLst>
                            <p:cond delay="0"/>
                          </p:stCondLst>
                        </p:cTn>
                        <p:tgtEl>
                          <p:spTgt spid="196"/>
                        </p:tgtEl>
                        <p:attrNameLst>
                          <p:attrName>style.visibility</p:attrName>
                        </p:attrNameLst>
                      </p:cBhvr>
                      <p:to>
                        <p:strVal val="visible"/>
                      </p:to>
                    </p:set>
                    <p:anim calcmode="lin" valueType="num">
                      <p:cBhvr additive="base">
                        <p:cTn dur="750" fill="hold"/>
                        <p:tgtEl>
                          <p:spTgt spid="196"/>
                        </p:tgtEl>
                        <p:attrNameLst>
                          <p:attrName>ppt_x</p:attrName>
                        </p:attrNameLst>
                      </p:cBhvr>
                      <p:tavLst>
                        <p:tav tm="0">
                          <p:val>
                            <p:strVal val="0-#ppt_w/2"/>
                          </p:val>
                        </p:tav>
                        <p:tav tm="100000">
                          <p:val>
                            <p:strVal val="#ppt_x"/>
                          </p:val>
                        </p:tav>
                      </p:tavLst>
                    </p:anim>
                    <p:anim calcmode="lin" valueType="num">
                      <p:cBhvr additive="base">
                        <p:cTn dur="750" fill="hold"/>
                        <p:tgtEl>
                          <p:spTgt spid="196"/>
                        </p:tgtEl>
                        <p:attrNameLst>
                          <p:attrName>ppt_y</p:attrName>
                        </p:attrNameLst>
                      </p:cBhvr>
                      <p:tavLst>
                        <p:tav tm="0">
                          <p:val>
                            <p:strVal val="#ppt_y"/>
                          </p:val>
                        </p:tav>
                        <p:tav tm="100000">
                          <p:val>
                            <p:strVal val="#ppt_y"/>
                          </p:val>
                        </p:tav>
                      </p:tavLst>
                    </p:anim>
                  </p:childTnLst>
                </p:cTn>
              </p:par>
            </p:tnLst>
          </p:tmpl>
        </p:tmplLst>
      </p:bldP>
      <p:bldP spid="198" grpId="0" animBg="1">
        <p:tmplLst>
          <p:tmpl>
            <p:tnLst>
              <p:par>
                <p:cTn presetID="2" presetClass="entr" presetSubtype="8" decel="100000" fill="hold" nodeType="withEffect">
                  <p:stCondLst>
                    <p:cond delay="200"/>
                  </p:stCondLst>
                  <p:childTnLst>
                    <p:set>
                      <p:cBhvr>
                        <p:cTn dur="1" fill="hold">
                          <p:stCondLst>
                            <p:cond delay="0"/>
                          </p:stCondLst>
                        </p:cTn>
                        <p:tgtEl>
                          <p:spTgt spid="198"/>
                        </p:tgtEl>
                        <p:attrNameLst>
                          <p:attrName>style.visibility</p:attrName>
                        </p:attrNameLst>
                      </p:cBhvr>
                      <p:to>
                        <p:strVal val="visible"/>
                      </p:to>
                    </p:set>
                    <p:anim calcmode="lin" valueType="num">
                      <p:cBhvr additive="base">
                        <p:cTn dur="750" fill="hold"/>
                        <p:tgtEl>
                          <p:spTgt spid="198"/>
                        </p:tgtEl>
                        <p:attrNameLst>
                          <p:attrName>ppt_x</p:attrName>
                        </p:attrNameLst>
                      </p:cBhvr>
                      <p:tavLst>
                        <p:tav tm="0">
                          <p:val>
                            <p:strVal val="0-#ppt_w/2"/>
                          </p:val>
                        </p:tav>
                        <p:tav tm="100000">
                          <p:val>
                            <p:strVal val="#ppt_x"/>
                          </p:val>
                        </p:tav>
                      </p:tavLst>
                    </p:anim>
                    <p:anim calcmode="lin" valueType="num">
                      <p:cBhvr additive="base">
                        <p:cTn dur="750" fill="hold"/>
                        <p:tgtEl>
                          <p:spTgt spid="198"/>
                        </p:tgtEl>
                        <p:attrNameLst>
                          <p:attrName>ppt_y</p:attrName>
                        </p:attrNameLst>
                      </p:cBhvr>
                      <p:tavLst>
                        <p:tav tm="0">
                          <p:val>
                            <p:strVal val="#ppt_y"/>
                          </p:val>
                        </p:tav>
                        <p:tav tm="100000">
                          <p:val>
                            <p:strVal val="#ppt_y"/>
                          </p:val>
                        </p:tav>
                      </p:tavLst>
                    </p:anim>
                  </p:childTnLst>
                </p:cTn>
              </p:par>
            </p:tnLst>
          </p:tmpl>
        </p:tmplLst>
      </p:bldP>
      <p:bldP spid="199" grpId="0" animBg="1">
        <p:tmplLst>
          <p:tmpl>
            <p:tnLst>
              <p:par>
                <p:cTn presetID="2" presetClass="entr" presetSubtype="8" decel="100000" fill="hold" nodeType="withEffect">
                  <p:stCondLst>
                    <p:cond delay="300"/>
                  </p:stCondLst>
                  <p:childTnLst>
                    <p:set>
                      <p:cBhvr>
                        <p:cTn dur="1" fill="hold">
                          <p:stCondLst>
                            <p:cond delay="0"/>
                          </p:stCondLst>
                        </p:cTn>
                        <p:tgtEl>
                          <p:spTgt spid="199"/>
                        </p:tgtEl>
                        <p:attrNameLst>
                          <p:attrName>style.visibility</p:attrName>
                        </p:attrNameLst>
                      </p:cBhvr>
                      <p:to>
                        <p:strVal val="visible"/>
                      </p:to>
                    </p:set>
                    <p:anim calcmode="lin" valueType="num">
                      <p:cBhvr additive="base">
                        <p:cTn dur="750" fill="hold"/>
                        <p:tgtEl>
                          <p:spTgt spid="199"/>
                        </p:tgtEl>
                        <p:attrNameLst>
                          <p:attrName>ppt_x</p:attrName>
                        </p:attrNameLst>
                      </p:cBhvr>
                      <p:tavLst>
                        <p:tav tm="0">
                          <p:val>
                            <p:strVal val="0-#ppt_w/2"/>
                          </p:val>
                        </p:tav>
                        <p:tav tm="100000">
                          <p:val>
                            <p:strVal val="#ppt_x"/>
                          </p:val>
                        </p:tav>
                      </p:tavLst>
                    </p:anim>
                    <p:anim calcmode="lin" valueType="num">
                      <p:cBhvr additive="base">
                        <p:cTn dur="750" fill="hold"/>
                        <p:tgtEl>
                          <p:spTgt spid="199"/>
                        </p:tgtEl>
                        <p:attrNameLst>
                          <p:attrName>ppt_y</p:attrName>
                        </p:attrNameLst>
                      </p:cBhvr>
                      <p:tavLst>
                        <p:tav tm="0">
                          <p:val>
                            <p:strVal val="#ppt_y"/>
                          </p:val>
                        </p:tav>
                        <p:tav tm="100000">
                          <p:val>
                            <p:strVal val="#ppt_y"/>
                          </p:val>
                        </p:tav>
                      </p:tavLst>
                    </p:anim>
                  </p:childTnLst>
                </p:cTn>
              </p:par>
            </p:tnLst>
          </p:tmpl>
        </p:tmplLst>
      </p:bldP>
      <p:bldP spid="202" grpId="0" animBg="1">
        <p:tmplLst>
          <p:tmpl>
            <p:tnLst>
              <p:par>
                <p:cTn presetID="10" presetClass="entr" presetSubtype="0" fill="hold" nodeType="withEffect">
                  <p:stCondLst>
                    <p:cond delay="0"/>
                  </p:stCondLst>
                  <p:childTnLst>
                    <p:set>
                      <p:cBhvr>
                        <p:cTn dur="1" fill="hold">
                          <p:stCondLst>
                            <p:cond delay="0"/>
                          </p:stCondLst>
                        </p:cTn>
                        <p:tgtEl>
                          <p:spTgt spid="202"/>
                        </p:tgtEl>
                        <p:attrNameLst>
                          <p:attrName>style.visibility</p:attrName>
                        </p:attrNameLst>
                      </p:cBhvr>
                      <p:to>
                        <p:strVal val="visible"/>
                      </p:to>
                    </p:set>
                    <p:animEffect transition="in" filter="fade">
                      <p:cBhvr>
                        <p:cTn dur="300"/>
                        <p:tgtEl>
                          <p:spTgt spid="202"/>
                        </p:tgtEl>
                      </p:cBhvr>
                    </p:animEffect>
                  </p:childTnLst>
                </p:cTn>
              </p:par>
            </p:tnLst>
          </p:tmpl>
        </p:tmplLst>
      </p:bldP>
      <p:bldP spid="205" grpId="0" animBg="1">
        <p:tmplLst>
          <p:tmpl>
            <p:tnLst>
              <p:par>
                <p:cTn presetID="10" presetClass="entr" presetSubtype="0" fill="hold" nodeType="withEffect">
                  <p:stCondLst>
                    <p:cond delay="100"/>
                  </p:stCondLst>
                  <p:childTnLst>
                    <p:set>
                      <p:cBhvr>
                        <p:cTn dur="1" fill="hold">
                          <p:stCondLst>
                            <p:cond delay="0"/>
                          </p:stCondLst>
                        </p:cTn>
                        <p:tgtEl>
                          <p:spTgt spid="205"/>
                        </p:tgtEl>
                        <p:attrNameLst>
                          <p:attrName>style.visibility</p:attrName>
                        </p:attrNameLst>
                      </p:cBhvr>
                      <p:to>
                        <p:strVal val="visible"/>
                      </p:to>
                    </p:set>
                    <p:animEffect transition="in" filter="fade">
                      <p:cBhvr>
                        <p:cTn dur="300"/>
                        <p:tgtEl>
                          <p:spTgt spid="205"/>
                        </p:tgtEl>
                      </p:cBhvr>
                    </p:animEffect>
                  </p:childTnLst>
                </p:cTn>
              </p:par>
            </p:tnLst>
          </p:tmpl>
        </p:tmplLst>
      </p:bldP>
      <p:bldP spid="206" grpId="0" animBg="1">
        <p:tmplLst>
          <p:tmpl>
            <p:tnLst>
              <p:par>
                <p:cTn presetID="10" presetClass="entr" presetSubtype="0" fill="hold" nodeType="withEffect">
                  <p:stCondLst>
                    <p:cond delay="200"/>
                  </p:stCondLst>
                  <p:childTnLst>
                    <p:set>
                      <p:cBhvr>
                        <p:cTn dur="1" fill="hold">
                          <p:stCondLst>
                            <p:cond delay="0"/>
                          </p:stCondLst>
                        </p:cTn>
                        <p:tgtEl>
                          <p:spTgt spid="206"/>
                        </p:tgtEl>
                        <p:attrNameLst>
                          <p:attrName>style.visibility</p:attrName>
                        </p:attrNameLst>
                      </p:cBhvr>
                      <p:to>
                        <p:strVal val="visible"/>
                      </p:to>
                    </p:set>
                    <p:animEffect transition="in" filter="fade">
                      <p:cBhvr>
                        <p:cTn dur="300"/>
                        <p:tgtEl>
                          <p:spTgt spid="206"/>
                        </p:tgtEl>
                      </p:cBhvr>
                    </p:animEffect>
                  </p:childTnLst>
                </p:cTn>
              </p:par>
            </p:tnLst>
          </p:tmpl>
        </p:tmplLst>
      </p:bldP>
      <p:bldP spid="207" grpId="0" animBg="1">
        <p:tmplLst>
          <p:tmpl>
            <p:tnLst>
              <p:par>
                <p:cTn presetID="10" presetClass="entr" presetSubtype="0" fill="hold" nodeType="withEffect">
                  <p:stCondLst>
                    <p:cond delay="300"/>
                  </p:stCondLst>
                  <p:childTnLst>
                    <p:set>
                      <p:cBhvr>
                        <p:cTn dur="1" fill="hold">
                          <p:stCondLst>
                            <p:cond delay="0"/>
                          </p:stCondLst>
                        </p:cTn>
                        <p:tgtEl>
                          <p:spTgt spid="207"/>
                        </p:tgtEl>
                        <p:attrNameLst>
                          <p:attrName>style.visibility</p:attrName>
                        </p:attrNameLst>
                      </p:cBhvr>
                      <p:to>
                        <p:strVal val="visible"/>
                      </p:to>
                    </p:set>
                    <p:animEffect transition="in" filter="fade">
                      <p:cBhvr>
                        <p:cTn dur="300"/>
                        <p:tgtEl>
                          <p:spTgt spid="207"/>
                        </p:tgtEl>
                      </p:cBhvr>
                    </p:animEffect>
                  </p:childTnLst>
                </p:cTn>
              </p:par>
            </p:tnLst>
          </p:tmpl>
        </p:tmplLst>
      </p:bldP>
      <p:bldP spid="209" grpId="0"/>
      <p:bldP spid="209" grpId="1"/>
      <p:bldP spid="210" grpId="0"/>
      <p:bldP spid="210" grpId="1"/>
      <p:bldP spid="211" grpId="0"/>
      <p:bldP spid="211" grpId="1"/>
      <p:bldP spid="212" grpId="0"/>
      <p:bldP spid="212" grpId="1"/>
      <p:bldP spid="272" grpId="0">
        <p:tmplLst>
          <p:tmpl>
            <p:tnLst>
              <p:par>
                <p:cTn presetID="50" presetClass="entr" presetSubtype="0" decel="100000" fill="hold" nodeType="withEffect">
                  <p:stCondLst>
                    <p:cond delay="250"/>
                  </p:stCondLst>
                  <p:childTnLst>
                    <p:set>
                      <p:cBhvr>
                        <p:cTn dur="1" fill="hold">
                          <p:stCondLst>
                            <p:cond delay="0"/>
                          </p:stCondLst>
                        </p:cTn>
                        <p:tgtEl>
                          <p:spTgt spid="272"/>
                        </p:tgtEl>
                        <p:attrNameLst>
                          <p:attrName>style.visibility</p:attrName>
                        </p:attrNameLst>
                      </p:cBhvr>
                      <p:to>
                        <p:strVal val="visible"/>
                      </p:to>
                    </p:set>
                    <p:anim calcmode="lin" valueType="num">
                      <p:cBhvr>
                        <p:cTn dur="500" fill="hold"/>
                        <p:tgtEl>
                          <p:spTgt spid="272"/>
                        </p:tgtEl>
                        <p:attrNameLst>
                          <p:attrName>ppt_w</p:attrName>
                        </p:attrNameLst>
                      </p:cBhvr>
                      <p:tavLst>
                        <p:tav tm="0">
                          <p:val>
                            <p:strVal val="#ppt_w+.3"/>
                          </p:val>
                        </p:tav>
                        <p:tav tm="100000">
                          <p:val>
                            <p:strVal val="#ppt_w"/>
                          </p:val>
                        </p:tav>
                      </p:tavLst>
                    </p:anim>
                    <p:anim calcmode="lin" valueType="num">
                      <p:cBhvr>
                        <p:cTn dur="500" fill="hold"/>
                        <p:tgtEl>
                          <p:spTgt spid="272"/>
                        </p:tgtEl>
                        <p:attrNameLst>
                          <p:attrName>ppt_h</p:attrName>
                        </p:attrNameLst>
                      </p:cBhvr>
                      <p:tavLst>
                        <p:tav tm="0">
                          <p:val>
                            <p:strVal val="#ppt_h"/>
                          </p:val>
                        </p:tav>
                        <p:tav tm="100000">
                          <p:val>
                            <p:strVal val="#ppt_h"/>
                          </p:val>
                        </p:tav>
                      </p:tavLst>
                    </p:anim>
                    <p:animEffect transition="in" filter="fade">
                      <p:cBhvr>
                        <p:cTn dur="500"/>
                        <p:tgtEl>
                          <p:spTgt spid="272"/>
                        </p:tgtEl>
                      </p:cBhvr>
                    </p:animEffect>
                  </p:childTnLst>
                </p:cTn>
              </p:par>
            </p:tnLst>
          </p:tmpl>
        </p:tmplLst>
      </p:bldP>
      <p:bldP spid="273" grpId="0">
        <p:tmplLst>
          <p:tmpl>
            <p:tnLst>
              <p:par>
                <p:cTn presetID="50" presetClass="entr" presetSubtype="0" decel="100000" fill="hold" nodeType="withEffect">
                  <p:stCondLst>
                    <p:cond delay="350"/>
                  </p:stCondLst>
                  <p:childTnLst>
                    <p:set>
                      <p:cBhvr>
                        <p:cTn dur="1" fill="hold">
                          <p:stCondLst>
                            <p:cond delay="0"/>
                          </p:stCondLst>
                        </p:cTn>
                        <p:tgtEl>
                          <p:spTgt spid="273"/>
                        </p:tgtEl>
                        <p:attrNameLst>
                          <p:attrName>style.visibility</p:attrName>
                        </p:attrNameLst>
                      </p:cBhvr>
                      <p:to>
                        <p:strVal val="visible"/>
                      </p:to>
                    </p:set>
                    <p:anim calcmode="lin" valueType="num">
                      <p:cBhvr>
                        <p:cTn dur="500" fill="hold"/>
                        <p:tgtEl>
                          <p:spTgt spid="273"/>
                        </p:tgtEl>
                        <p:attrNameLst>
                          <p:attrName>ppt_w</p:attrName>
                        </p:attrNameLst>
                      </p:cBhvr>
                      <p:tavLst>
                        <p:tav tm="0">
                          <p:val>
                            <p:strVal val="#ppt_w+.3"/>
                          </p:val>
                        </p:tav>
                        <p:tav tm="100000">
                          <p:val>
                            <p:strVal val="#ppt_w"/>
                          </p:val>
                        </p:tav>
                      </p:tavLst>
                    </p:anim>
                    <p:anim calcmode="lin" valueType="num">
                      <p:cBhvr>
                        <p:cTn dur="500" fill="hold"/>
                        <p:tgtEl>
                          <p:spTgt spid="273"/>
                        </p:tgtEl>
                        <p:attrNameLst>
                          <p:attrName>ppt_h</p:attrName>
                        </p:attrNameLst>
                      </p:cBhvr>
                      <p:tavLst>
                        <p:tav tm="0">
                          <p:val>
                            <p:strVal val="#ppt_h"/>
                          </p:val>
                        </p:tav>
                        <p:tav tm="100000">
                          <p:val>
                            <p:strVal val="#ppt_h"/>
                          </p:val>
                        </p:tav>
                      </p:tavLst>
                    </p:anim>
                    <p:animEffect transition="in" filter="fade">
                      <p:cBhvr>
                        <p:cTn dur="500"/>
                        <p:tgtEl>
                          <p:spTgt spid="273"/>
                        </p:tgtEl>
                      </p:cBhvr>
                    </p:animEffect>
                  </p:childTnLst>
                </p:cTn>
              </p:par>
            </p:tnLst>
          </p:tmpl>
        </p:tmplLst>
      </p:bldP>
      <p:bldP spid="274" grpId="0">
        <p:tmplLst>
          <p:tmpl>
            <p:tnLst>
              <p:par>
                <p:cTn presetID="50" presetClass="entr" presetSubtype="0" decel="100000" fill="hold" nodeType="withEffect">
                  <p:stCondLst>
                    <p:cond delay="450"/>
                  </p:stCondLst>
                  <p:childTnLst>
                    <p:set>
                      <p:cBhvr>
                        <p:cTn dur="1" fill="hold">
                          <p:stCondLst>
                            <p:cond delay="0"/>
                          </p:stCondLst>
                        </p:cTn>
                        <p:tgtEl>
                          <p:spTgt spid="274"/>
                        </p:tgtEl>
                        <p:attrNameLst>
                          <p:attrName>style.visibility</p:attrName>
                        </p:attrNameLst>
                      </p:cBhvr>
                      <p:to>
                        <p:strVal val="visible"/>
                      </p:to>
                    </p:set>
                    <p:anim calcmode="lin" valueType="num">
                      <p:cBhvr>
                        <p:cTn dur="500" fill="hold"/>
                        <p:tgtEl>
                          <p:spTgt spid="274"/>
                        </p:tgtEl>
                        <p:attrNameLst>
                          <p:attrName>ppt_w</p:attrName>
                        </p:attrNameLst>
                      </p:cBhvr>
                      <p:tavLst>
                        <p:tav tm="0">
                          <p:val>
                            <p:strVal val="#ppt_w+.3"/>
                          </p:val>
                        </p:tav>
                        <p:tav tm="100000">
                          <p:val>
                            <p:strVal val="#ppt_w"/>
                          </p:val>
                        </p:tav>
                      </p:tavLst>
                    </p:anim>
                    <p:anim calcmode="lin" valueType="num">
                      <p:cBhvr>
                        <p:cTn dur="500" fill="hold"/>
                        <p:tgtEl>
                          <p:spTgt spid="274"/>
                        </p:tgtEl>
                        <p:attrNameLst>
                          <p:attrName>ppt_h</p:attrName>
                        </p:attrNameLst>
                      </p:cBhvr>
                      <p:tavLst>
                        <p:tav tm="0">
                          <p:val>
                            <p:strVal val="#ppt_h"/>
                          </p:val>
                        </p:tav>
                        <p:tav tm="100000">
                          <p:val>
                            <p:strVal val="#ppt_h"/>
                          </p:val>
                        </p:tav>
                      </p:tavLst>
                    </p:anim>
                    <p:animEffect transition="in" filter="fade">
                      <p:cBhvr>
                        <p:cTn dur="500"/>
                        <p:tgtEl>
                          <p:spTgt spid="274"/>
                        </p:tgtEl>
                      </p:cBhvr>
                    </p:animEffect>
                  </p:childTnLst>
                </p:cTn>
              </p:par>
            </p:tnLst>
          </p:tmpl>
        </p:tmplLst>
      </p:bldP>
      <p:bldP spid="275" grpId="0">
        <p:tmplLst>
          <p:tmpl>
            <p:tnLst>
              <p:par>
                <p:cTn presetID="50" presetClass="entr" presetSubtype="0" decel="100000" fill="hold" nodeType="withEffect">
                  <p:stCondLst>
                    <p:cond delay="550"/>
                  </p:stCondLst>
                  <p:childTnLst>
                    <p:set>
                      <p:cBhvr>
                        <p:cTn dur="1" fill="hold">
                          <p:stCondLst>
                            <p:cond delay="0"/>
                          </p:stCondLst>
                        </p:cTn>
                        <p:tgtEl>
                          <p:spTgt spid="275"/>
                        </p:tgtEl>
                        <p:attrNameLst>
                          <p:attrName>style.visibility</p:attrName>
                        </p:attrNameLst>
                      </p:cBhvr>
                      <p:to>
                        <p:strVal val="visible"/>
                      </p:to>
                    </p:set>
                    <p:anim calcmode="lin" valueType="num">
                      <p:cBhvr>
                        <p:cTn dur="500" fill="hold"/>
                        <p:tgtEl>
                          <p:spTgt spid="275"/>
                        </p:tgtEl>
                        <p:attrNameLst>
                          <p:attrName>ppt_w</p:attrName>
                        </p:attrNameLst>
                      </p:cBhvr>
                      <p:tavLst>
                        <p:tav tm="0">
                          <p:val>
                            <p:strVal val="#ppt_w+.3"/>
                          </p:val>
                        </p:tav>
                        <p:tav tm="100000">
                          <p:val>
                            <p:strVal val="#ppt_w"/>
                          </p:val>
                        </p:tav>
                      </p:tavLst>
                    </p:anim>
                    <p:anim calcmode="lin" valueType="num">
                      <p:cBhvr>
                        <p:cTn dur="500" fill="hold"/>
                        <p:tgtEl>
                          <p:spTgt spid="275"/>
                        </p:tgtEl>
                        <p:attrNameLst>
                          <p:attrName>ppt_h</p:attrName>
                        </p:attrNameLst>
                      </p:cBhvr>
                      <p:tavLst>
                        <p:tav tm="0">
                          <p:val>
                            <p:strVal val="#ppt_h"/>
                          </p:val>
                        </p:tav>
                        <p:tav tm="100000">
                          <p:val>
                            <p:strVal val="#ppt_h"/>
                          </p:val>
                        </p:tav>
                      </p:tavLst>
                    </p:anim>
                    <p:animEffect transition="in" filter="fade">
                      <p:cBhvr>
                        <p:cTn dur="500"/>
                        <p:tgtEl>
                          <p:spTgt spid="275"/>
                        </p:tgtEl>
                      </p:cBhvr>
                    </p:animEffect>
                  </p:childTnLst>
                </p:cTn>
              </p:par>
            </p:tnLst>
          </p:tmpl>
        </p:tmplLst>
      </p:bldP>
      <p:bldP spid="6" grpId="0">
        <p:tmplLst>
          <p:tmpl>
            <p:tnLst>
              <p:par>
                <p:cTn presetID="10"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Lst>
  </p:timing>
  <p:hf hdr="0" dt="0"/>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LAYOUT OWN INPUT">
    <p:spTree>
      <p:nvGrpSpPr>
        <p:cNvPr id="1" name=""/>
        <p:cNvGrpSpPr/>
        <p:nvPr/>
      </p:nvGrpSpPr>
      <p:grpSpPr>
        <a:xfrm>
          <a:off x="0" y="0"/>
          <a:ext cx="0" cy="0"/>
          <a:chOff x="0" y="0"/>
          <a:chExt cx="0" cy="0"/>
        </a:xfrm>
      </p:grpSpPr>
      <p:grpSp>
        <p:nvGrpSpPr>
          <p:cNvPr id="26" name="INSTRUCTION">
            <a:extLst>
              <a:ext uri="{FF2B5EF4-FFF2-40B4-BE49-F238E27FC236}">
                <a16:creationId xmlns:a16="http://schemas.microsoft.com/office/drawing/2014/main" id="{A4907380-164D-4388-8F13-488C214C0825}"/>
              </a:ext>
            </a:extLst>
          </p:cNvPr>
          <p:cNvGrpSpPr/>
          <p:nvPr userDrawn="1"/>
        </p:nvGrpSpPr>
        <p:grpSpPr>
          <a:xfrm>
            <a:off x="5846" y="7033211"/>
            <a:ext cx="3727954" cy="1577390"/>
            <a:chOff x="5846" y="7033211"/>
            <a:chExt cx="3727954" cy="1577390"/>
          </a:xfrm>
        </p:grpSpPr>
        <p:sp>
          <p:nvSpPr>
            <p:cNvPr id="27" name="Rechthoek 26">
              <a:extLst>
                <a:ext uri="{FF2B5EF4-FFF2-40B4-BE49-F238E27FC236}">
                  <a16:creationId xmlns:a16="http://schemas.microsoft.com/office/drawing/2014/main" id="{F457B945-57E9-492B-BF5F-9DAA52E783F2}"/>
                </a:ext>
              </a:extLst>
            </p:cNvPr>
            <p:cNvSpPr/>
            <p:nvPr userDrawn="1"/>
          </p:nvSpPr>
          <p:spPr>
            <a:xfrm>
              <a:off x="5846" y="7033211"/>
              <a:ext cx="3727954" cy="1577390"/>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EDIT Footer, slide number</a:t>
              </a:r>
              <a:br>
                <a:rPr lang="en-GB" sz="1400" b="1" cap="all" baseline="0" noProof="0">
                  <a:solidFill>
                    <a:schemeClr val="accent1"/>
                  </a:solidFill>
                  <a:latin typeface="Calibri" panose="020F0502020204030204" pitchFamily="34" charset="0"/>
                  <a:cs typeface="Calibri" panose="020F0502020204030204" pitchFamily="34" charset="0"/>
                </a:rPr>
              </a:br>
              <a:r>
                <a:rPr lang="en-GB" sz="1400" b="1" cap="all" baseline="0" noProof="0">
                  <a:solidFill>
                    <a:schemeClr val="accent1"/>
                  </a:solidFill>
                  <a:latin typeface="Calibri" panose="020F0502020204030204" pitchFamily="34" charset="0"/>
                  <a:cs typeface="Calibri" panose="020F0502020204030204" pitchFamily="34" charset="0"/>
                </a:rPr>
                <a:t>and date</a:t>
              </a:r>
            </a:p>
          </p:txBody>
        </p:sp>
        <p:sp>
          <p:nvSpPr>
            <p:cNvPr id="28" name="Ovaal 27">
              <a:extLst>
                <a:ext uri="{FF2B5EF4-FFF2-40B4-BE49-F238E27FC236}">
                  <a16:creationId xmlns:a16="http://schemas.microsoft.com/office/drawing/2014/main" id="{FEC0B1B7-B1D5-4C0F-A2C1-70BD0CAB9FED}"/>
                </a:ext>
              </a:extLst>
            </p:cNvPr>
            <p:cNvSpPr/>
            <p:nvPr userDrawn="1"/>
          </p:nvSpPr>
          <p:spPr>
            <a:xfrm>
              <a:off x="188424" y="767853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29" name="Rechthoek 28">
              <a:extLst>
                <a:ext uri="{FF2B5EF4-FFF2-40B4-BE49-F238E27FC236}">
                  <a16:creationId xmlns:a16="http://schemas.microsoft.com/office/drawing/2014/main" id="{3B4CA822-EEBF-4D8D-BE53-EDE204DEB792}"/>
                </a:ext>
              </a:extLst>
            </p:cNvPr>
            <p:cNvSpPr/>
            <p:nvPr userDrawn="1"/>
          </p:nvSpPr>
          <p:spPr>
            <a:xfrm>
              <a:off x="472596" y="7678534"/>
              <a:ext cx="2322719" cy="31672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‘Header &amp; Footer’</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30" name="Ovaal 29">
              <a:extLst>
                <a:ext uri="{FF2B5EF4-FFF2-40B4-BE49-F238E27FC236}">
                  <a16:creationId xmlns:a16="http://schemas.microsoft.com/office/drawing/2014/main" id="{7B601C30-C004-4EA7-80E4-6855C8DD7D59}"/>
                </a:ext>
              </a:extLst>
            </p:cNvPr>
            <p:cNvSpPr/>
            <p:nvPr userDrawn="1"/>
          </p:nvSpPr>
          <p:spPr>
            <a:xfrm>
              <a:off x="188424" y="810886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32" name="Rechthoek 31">
              <a:extLst>
                <a:ext uri="{FF2B5EF4-FFF2-40B4-BE49-F238E27FC236}">
                  <a16:creationId xmlns:a16="http://schemas.microsoft.com/office/drawing/2014/main" id="{F09F80D1-CBE8-45ED-B1E9-ED5454F6D669}"/>
                </a:ext>
              </a:extLst>
            </p:cNvPr>
            <p:cNvSpPr/>
            <p:nvPr userDrawn="1"/>
          </p:nvSpPr>
          <p:spPr>
            <a:xfrm>
              <a:off x="472596" y="8108870"/>
              <a:ext cx="2322719" cy="38098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‘Apply to All’</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apply the changes to every slide.</a:t>
              </a:r>
            </a:p>
          </p:txBody>
        </p:sp>
        <p:grpSp>
          <p:nvGrpSpPr>
            <p:cNvPr id="35" name="Groep 34">
              <a:extLst>
                <a:ext uri="{FF2B5EF4-FFF2-40B4-BE49-F238E27FC236}">
                  <a16:creationId xmlns:a16="http://schemas.microsoft.com/office/drawing/2014/main" id="{A7127723-C09B-4B5F-AF42-B0C56AA2C776}"/>
                </a:ext>
              </a:extLst>
            </p:cNvPr>
            <p:cNvGrpSpPr/>
            <p:nvPr userDrawn="1"/>
          </p:nvGrpSpPr>
          <p:grpSpPr>
            <a:xfrm>
              <a:off x="2939884" y="7739834"/>
              <a:ext cx="681133" cy="750023"/>
              <a:chOff x="-910573" y="4987990"/>
              <a:chExt cx="681133" cy="750023"/>
            </a:xfrm>
          </p:grpSpPr>
          <p:grpSp>
            <p:nvGrpSpPr>
              <p:cNvPr id="36" name="Groep 35">
                <a:extLst>
                  <a:ext uri="{FF2B5EF4-FFF2-40B4-BE49-F238E27FC236}">
                    <a16:creationId xmlns:a16="http://schemas.microsoft.com/office/drawing/2014/main" id="{C7CADC73-98BD-47E6-A02D-814751A109CF}"/>
                  </a:ext>
                </a:extLst>
              </p:cNvPr>
              <p:cNvGrpSpPr/>
              <p:nvPr userDrawn="1"/>
            </p:nvGrpSpPr>
            <p:grpSpPr>
              <a:xfrm>
                <a:off x="-713542" y="4987990"/>
                <a:ext cx="287071" cy="379107"/>
                <a:chOff x="-4050578" y="288410"/>
                <a:chExt cx="322125" cy="379107"/>
              </a:xfrm>
            </p:grpSpPr>
            <p:sp>
              <p:nvSpPr>
                <p:cNvPr id="38" name="Rechthoek met één afgeknipte en afgeronde hoek 47">
                  <a:extLst>
                    <a:ext uri="{FF2B5EF4-FFF2-40B4-BE49-F238E27FC236}">
                      <a16:creationId xmlns:a16="http://schemas.microsoft.com/office/drawing/2014/main" id="{29DAB350-2FD1-4904-99AD-0EF89BD9BFFD}"/>
                    </a:ext>
                  </a:extLst>
                </p:cNvPr>
                <p:cNvSpPr/>
                <p:nvPr userDrawn="1"/>
              </p:nvSpPr>
              <p:spPr>
                <a:xfrm>
                  <a:off x="-4050578" y="288410"/>
                  <a:ext cx="322125" cy="379107"/>
                </a:xfrm>
                <a:prstGeom prst="snipRoundRect">
                  <a:avLst>
                    <a:gd name="adj1" fmla="val 0"/>
                    <a:gd name="adj2" fmla="val 33753"/>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39" name="Rechthoekige driehoek 38">
                  <a:extLst>
                    <a:ext uri="{FF2B5EF4-FFF2-40B4-BE49-F238E27FC236}">
                      <a16:creationId xmlns:a16="http://schemas.microsoft.com/office/drawing/2014/main" id="{4DE904E5-477E-4D2C-8E4A-5BA0281C634F}"/>
                    </a:ext>
                  </a:extLst>
                </p:cNvPr>
                <p:cNvSpPr/>
                <p:nvPr userDrawn="1"/>
              </p:nvSpPr>
              <p:spPr>
                <a:xfrm>
                  <a:off x="-3833537" y="291656"/>
                  <a:ext cx="103133" cy="93757"/>
                </a:xfrm>
                <a:prstGeom prst="rtTriangle">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40" name="Rechthoek 39">
                  <a:extLst>
                    <a:ext uri="{FF2B5EF4-FFF2-40B4-BE49-F238E27FC236}">
                      <a16:creationId xmlns:a16="http://schemas.microsoft.com/office/drawing/2014/main" id="{61F35B0C-FD9A-4AE9-8C6C-4138B55F301A}"/>
                    </a:ext>
                  </a:extLst>
                </p:cNvPr>
                <p:cNvSpPr/>
                <p:nvPr userDrawn="1"/>
              </p:nvSpPr>
              <p:spPr>
                <a:xfrm>
                  <a:off x="-4013673" y="314848"/>
                  <a:ext cx="140930" cy="70565"/>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41" name="Rechthoek 40">
                  <a:extLst>
                    <a:ext uri="{FF2B5EF4-FFF2-40B4-BE49-F238E27FC236}">
                      <a16:creationId xmlns:a16="http://schemas.microsoft.com/office/drawing/2014/main" id="{75694855-480A-4F4A-A054-E8F9D32894D8}"/>
                    </a:ext>
                  </a:extLst>
                </p:cNvPr>
                <p:cNvSpPr/>
                <p:nvPr userDrawn="1"/>
              </p:nvSpPr>
              <p:spPr>
                <a:xfrm>
                  <a:off x="-4020379" y="586428"/>
                  <a:ext cx="261727" cy="61406"/>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defTabSz="914400" fontAlgn="auto">
                    <a:lnSpc>
                      <a:spcPct val="100000"/>
                    </a:lnSpc>
                    <a:spcBef>
                      <a:spcPts val="0"/>
                    </a:spcBef>
                    <a:spcAft>
                      <a:spcPts val="0"/>
                    </a:spcAft>
                    <a:buClrTx/>
                    <a:buSzTx/>
                    <a:buFontTx/>
                    <a:buNone/>
                    <a:tabLst/>
                  </a:pPr>
                  <a:endParaRPr kumimoji="0" lang="en-GB" sz="900" b="0" i="0" u="none" strike="noStrike" kern="0" cap="none" spc="0" normalizeH="0" baseline="0" noProof="0">
                    <a:ln>
                      <a:noFill/>
                    </a:ln>
                    <a:solidFill>
                      <a:srgbClr val="211F26"/>
                    </a:solidFill>
                    <a:effectLst/>
                    <a:uLnTx/>
                    <a:uFillTx/>
                    <a:latin typeface="Calibri" panose="020F0502020204030204" pitchFamily="34" charset="0"/>
                    <a:cs typeface="Calibri" panose="020F0502020204030204" pitchFamily="34" charset="0"/>
                  </a:endParaRPr>
                </a:p>
              </p:txBody>
            </p:sp>
          </p:grpSp>
          <p:sp>
            <p:nvSpPr>
              <p:cNvPr id="37" name="Rechthoek 36">
                <a:extLst>
                  <a:ext uri="{FF2B5EF4-FFF2-40B4-BE49-F238E27FC236}">
                    <a16:creationId xmlns:a16="http://schemas.microsoft.com/office/drawing/2014/main" id="{E2C787F1-0EDE-4FC1-9331-A22FE80ED0FA}"/>
                  </a:ext>
                </a:extLst>
              </p:cNvPr>
              <p:cNvSpPr/>
              <p:nvPr userDrawn="1"/>
            </p:nvSpPr>
            <p:spPr>
              <a:xfrm>
                <a:off x="-910573" y="5352063"/>
                <a:ext cx="681133" cy="385950"/>
              </a:xfrm>
              <a:prstGeom prst="rect">
                <a:avLst/>
              </a:prstGeom>
              <a:no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rPr>
                  <a:t>Header &amp; Footer</a:t>
                </a:r>
              </a:p>
            </p:txBody>
          </p:sp>
        </p:grpSp>
      </p:grpSp>
      <p:sp>
        <p:nvSpPr>
          <p:cNvPr id="11" name="INFO">
            <a:extLst>
              <a:ext uri="{FF2B5EF4-FFF2-40B4-BE49-F238E27FC236}">
                <a16:creationId xmlns:a16="http://schemas.microsoft.com/office/drawing/2014/main" id="{AA692845-3CAE-4344-A741-2AFCF32F8547}"/>
              </a:ext>
            </a:extLst>
          </p:cNvPr>
          <p:cNvSpPr txBox="1"/>
          <p:nvPr userDrawn="1"/>
        </p:nvSpPr>
        <p:spPr>
          <a:xfrm>
            <a:off x="0" y="-256190"/>
            <a:ext cx="12192000" cy="161583"/>
          </a:xfrm>
          <a:prstGeom prst="rect">
            <a:avLst/>
          </a:prstGeom>
          <a:noFill/>
        </p:spPr>
        <p:txBody>
          <a:bodyPr wrap="square" lIns="0" tIns="0" rIns="0" bIns="0" rtlCol="0">
            <a:spAutoFit/>
          </a:bodyPr>
          <a:lstStyle/>
          <a:p>
            <a:pPr algn="l"/>
            <a:r>
              <a:rPr lang="en-GB" sz="1050" b="1" dirty="0">
                <a:solidFill>
                  <a:schemeClr val="tx2"/>
                </a:solidFill>
                <a:latin typeface="+mj-lt"/>
                <a:cs typeface="Calibri" panose="020F0502020204030204" pitchFamily="34" charset="0"/>
              </a:rPr>
              <a:t>TEMPLATE: </a:t>
            </a:r>
            <a:r>
              <a:rPr lang="en-GB" sz="1050" b="0" dirty="0">
                <a:solidFill>
                  <a:schemeClr val="tx2"/>
                </a:solidFill>
                <a:latin typeface="+mj-lt"/>
                <a:cs typeface="Calibri" panose="020F0502020204030204" pitchFamily="34" charset="0"/>
              </a:rPr>
              <a:t>LAYOUT OWN INPUT</a:t>
            </a:r>
          </a:p>
        </p:txBody>
      </p:sp>
      <p:grpSp>
        <p:nvGrpSpPr>
          <p:cNvPr id="3" name="HAAK LIJN">
            <a:extLst>
              <a:ext uri="{FF2B5EF4-FFF2-40B4-BE49-F238E27FC236}">
                <a16:creationId xmlns:a16="http://schemas.microsoft.com/office/drawing/2014/main" id="{564B28AA-22FD-4205-AD55-2DFC9E2B2D2A}"/>
              </a:ext>
            </a:extLst>
          </p:cNvPr>
          <p:cNvGrpSpPr/>
          <p:nvPr userDrawn="1"/>
        </p:nvGrpSpPr>
        <p:grpSpPr>
          <a:xfrm>
            <a:off x="540812" y="0"/>
            <a:ext cx="76800" cy="6858000"/>
            <a:chOff x="578912" y="0"/>
            <a:chExt cx="76800" cy="6858000"/>
          </a:xfrm>
        </p:grpSpPr>
        <p:cxnSp>
          <p:nvCxnSpPr>
            <p:cNvPr id="4" name="LIJN">
              <a:extLst>
                <a:ext uri="{FF2B5EF4-FFF2-40B4-BE49-F238E27FC236}">
                  <a16:creationId xmlns:a16="http://schemas.microsoft.com/office/drawing/2014/main" id="{E6680D57-B7D1-411B-A044-EDBFAEDE98BE}"/>
                </a:ext>
              </a:extLst>
            </p:cNvPr>
            <p:cNvCxnSpPr>
              <a:cxnSpLocks/>
            </p:cNvCxnSpPr>
            <p:nvPr userDrawn="1"/>
          </p:nvCxnSpPr>
          <p:spPr>
            <a:xfrm>
              <a:off x="617312" y="900113"/>
              <a:ext cx="0" cy="5957887"/>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pic>
          <p:nvPicPr>
            <p:cNvPr id="5" name="Graphic 4">
              <a:extLst>
                <a:ext uri="{FF2B5EF4-FFF2-40B4-BE49-F238E27FC236}">
                  <a16:creationId xmlns:a16="http://schemas.microsoft.com/office/drawing/2014/main" id="{1FD7A126-756C-493A-B41E-2499551792C8}"/>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8912" y="652464"/>
              <a:ext cx="76800" cy="201600"/>
            </a:xfrm>
            <a:prstGeom prst="rect">
              <a:avLst/>
            </a:prstGeom>
          </p:spPr>
        </p:pic>
        <p:cxnSp>
          <p:nvCxnSpPr>
            <p:cNvPr id="6" name="LIJN">
              <a:extLst>
                <a:ext uri="{FF2B5EF4-FFF2-40B4-BE49-F238E27FC236}">
                  <a16:creationId xmlns:a16="http://schemas.microsoft.com/office/drawing/2014/main" id="{424F8F4F-D3B4-44C3-B739-879122A53449}"/>
                </a:ext>
              </a:extLst>
            </p:cNvPr>
            <p:cNvCxnSpPr>
              <a:cxnSpLocks/>
            </p:cNvCxnSpPr>
            <p:nvPr userDrawn="1"/>
          </p:nvCxnSpPr>
          <p:spPr>
            <a:xfrm>
              <a:off x="617312" y="0"/>
              <a:ext cx="0" cy="595314"/>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grpSp>
      <p:sp>
        <p:nvSpPr>
          <p:cNvPr id="10" name="Logo">
            <a:extLst>
              <a:ext uri="{FF2B5EF4-FFF2-40B4-BE49-F238E27FC236}">
                <a16:creationId xmlns:a16="http://schemas.microsoft.com/office/drawing/2014/main" id="{9C6D722F-8680-4071-9123-21F371291D9E}"/>
              </a:ext>
            </a:extLst>
          </p:cNvPr>
          <p:cNvSpPr>
            <a:spLocks noGrp="1"/>
          </p:cNvSpPr>
          <p:nvPr>
            <p:ph type="body" orient="vert" idx="15" hasCustomPrompt="1"/>
          </p:nvPr>
        </p:nvSpPr>
        <p:spPr>
          <a:xfrm>
            <a:off x="10549612" y="6480355"/>
            <a:ext cx="1060019" cy="185413"/>
          </a:xfrm>
          <a:blipFill>
            <a:blip r:embed="rId4"/>
            <a:stretch>
              <a:fillRect/>
            </a:stretch>
          </a:blipFill>
        </p:spPr>
        <p:txBody>
          <a:bodyPr vert="horz" lIns="0" tIns="0" rIns="0" bIns="0"/>
          <a:lstStyle>
            <a:lvl1pPr marL="0" indent="0">
              <a:buNone/>
              <a:defRPr sz="1000" i="1">
                <a:solidFill>
                  <a:schemeClr val="bg2"/>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34" name="Dianummer">
            <a:extLst>
              <a:ext uri="{FF2B5EF4-FFF2-40B4-BE49-F238E27FC236}">
                <a16:creationId xmlns:a16="http://schemas.microsoft.com/office/drawing/2014/main" id="{2BEB1C6B-58D2-436E-8830-CF31BEE16320}"/>
              </a:ext>
            </a:extLst>
          </p:cNvPr>
          <p:cNvSpPr>
            <a:spLocks noGrp="1"/>
          </p:cNvSpPr>
          <p:nvPr>
            <p:ph type="sldNum" sz="quarter" idx="18"/>
          </p:nvPr>
        </p:nvSpPr>
        <p:spPr/>
        <p:txBody>
          <a:bodyPr/>
          <a:lstStyle/>
          <a:p>
            <a:fld id="{5EC93C5F-DB18-4797-88B9-B8B0D60519FD}" type="slidenum">
              <a:rPr lang="en-GB" smtClean="0"/>
              <a:pPr/>
              <a:t>‹#›</a:t>
            </a:fld>
            <a:endParaRPr lang="en-GB" dirty="0"/>
          </a:p>
        </p:txBody>
      </p:sp>
      <p:sp>
        <p:nvSpPr>
          <p:cNvPr id="33" name="Voettekst">
            <a:extLst>
              <a:ext uri="{FF2B5EF4-FFF2-40B4-BE49-F238E27FC236}">
                <a16:creationId xmlns:a16="http://schemas.microsoft.com/office/drawing/2014/main" id="{5A73AC90-7B0E-4421-91F5-76C415F2E67A}"/>
              </a:ext>
            </a:extLst>
          </p:cNvPr>
          <p:cNvSpPr>
            <a:spLocks noGrp="1"/>
          </p:cNvSpPr>
          <p:nvPr>
            <p:ph type="ftr" sz="quarter" idx="17"/>
          </p:nvPr>
        </p:nvSpPr>
        <p:spPr/>
        <p:txBody>
          <a:bodyPr/>
          <a:lstStyle/>
          <a:p>
            <a:r>
              <a:rPr lang="en-GB" dirty="0"/>
              <a:t>26 October 2021 | ALIM Guide for asset information Managers</a:t>
            </a:r>
          </a:p>
        </p:txBody>
      </p:sp>
      <p:sp>
        <p:nvSpPr>
          <p:cNvPr id="8" name="Ondertitel">
            <a:extLst>
              <a:ext uri="{FF2B5EF4-FFF2-40B4-BE49-F238E27FC236}">
                <a16:creationId xmlns:a16="http://schemas.microsoft.com/office/drawing/2014/main" id="{D33624B2-EE21-4FD3-9444-4542956651AA}"/>
              </a:ext>
            </a:extLst>
          </p:cNvPr>
          <p:cNvSpPr>
            <a:spLocks noGrp="1"/>
          </p:cNvSpPr>
          <p:nvPr>
            <p:ph type="subTitle" idx="10" hasCustomPrompt="1"/>
          </p:nvPr>
        </p:nvSpPr>
        <p:spPr>
          <a:xfrm>
            <a:off x="777243" y="924516"/>
            <a:ext cx="10835542" cy="349200"/>
          </a:xfrm>
        </p:spPr>
        <p:txBody>
          <a:bodyPr/>
          <a:lstStyle>
            <a:lvl1pPr marL="0" indent="0" algn="l">
              <a:buNone/>
              <a:defRPr sz="300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cap="all" baseline="0" dirty="0"/>
              <a:t>Second light subtitle</a:t>
            </a:r>
            <a:endParaRPr lang="en-GB" dirty="0"/>
          </a:p>
        </p:txBody>
      </p:sp>
      <p:sp>
        <p:nvSpPr>
          <p:cNvPr id="31" name="Titel">
            <a:extLst>
              <a:ext uri="{FF2B5EF4-FFF2-40B4-BE49-F238E27FC236}">
                <a16:creationId xmlns:a16="http://schemas.microsoft.com/office/drawing/2014/main" id="{4FD1D93D-B6C4-4842-923B-938AE2927FD3}"/>
              </a:ext>
            </a:extLst>
          </p:cNvPr>
          <p:cNvSpPr>
            <a:spLocks noGrp="1"/>
          </p:cNvSpPr>
          <p:nvPr>
            <p:ph type="title" hasCustomPrompt="1"/>
          </p:nvPr>
        </p:nvSpPr>
        <p:spPr/>
        <p:txBody>
          <a:bodyPr/>
          <a:lstStyle>
            <a:lvl1pPr>
              <a:defRPr/>
            </a:lvl1pPr>
          </a:lstStyle>
          <a:p>
            <a:r>
              <a:rPr lang="en-GB" dirty="0"/>
              <a:t>First bold title</a:t>
            </a:r>
          </a:p>
        </p:txBody>
      </p:sp>
    </p:spTree>
    <p:extLst>
      <p:ext uri="{BB962C8B-B14F-4D97-AF65-F5344CB8AC3E}">
        <p14:creationId xmlns:p14="http://schemas.microsoft.com/office/powerpoint/2010/main" val="771724006"/>
      </p:ext>
    </p:extLst>
  </p:cSld>
  <p:clrMapOvr>
    <a:masterClrMapping/>
  </p:clrMapOvr>
  <p:transition spd="slow">
    <p:push dir="u"/>
  </p:transition>
  <p:hf hdr="0" dt="0"/>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EXT">
    <p:spTree>
      <p:nvGrpSpPr>
        <p:cNvPr id="1" name=""/>
        <p:cNvGrpSpPr/>
        <p:nvPr/>
      </p:nvGrpSpPr>
      <p:grpSpPr>
        <a:xfrm>
          <a:off x="0" y="0"/>
          <a:ext cx="0" cy="0"/>
          <a:chOff x="0" y="0"/>
          <a:chExt cx="0" cy="0"/>
        </a:xfrm>
      </p:grpSpPr>
      <p:grpSp>
        <p:nvGrpSpPr>
          <p:cNvPr id="304" name="INSTRUCTION">
            <a:extLst>
              <a:ext uri="{FF2B5EF4-FFF2-40B4-BE49-F238E27FC236}">
                <a16:creationId xmlns:a16="http://schemas.microsoft.com/office/drawing/2014/main" id="{ED72224E-F26A-4687-8C33-4D5EEF74F612}"/>
              </a:ext>
            </a:extLst>
          </p:cNvPr>
          <p:cNvGrpSpPr/>
          <p:nvPr userDrawn="1"/>
        </p:nvGrpSpPr>
        <p:grpSpPr>
          <a:xfrm>
            <a:off x="-3786437" y="0"/>
            <a:ext cx="3693386" cy="5359349"/>
            <a:chOff x="-3786437" y="0"/>
            <a:chExt cx="3693386" cy="5359349"/>
          </a:xfrm>
        </p:grpSpPr>
        <p:sp>
          <p:nvSpPr>
            <p:cNvPr id="305" name="Rechthoek 304">
              <a:extLst>
                <a:ext uri="{FF2B5EF4-FFF2-40B4-BE49-F238E27FC236}">
                  <a16:creationId xmlns:a16="http://schemas.microsoft.com/office/drawing/2014/main" id="{EAEA2617-B466-4D43-81A2-65784E2559F1}"/>
                </a:ext>
              </a:extLst>
            </p:cNvPr>
            <p:cNvSpPr/>
            <p:nvPr userDrawn="1"/>
          </p:nvSpPr>
          <p:spPr>
            <a:xfrm>
              <a:off x="-3786165" y="0"/>
              <a:ext cx="3593091" cy="4641338"/>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Choosing text levels</a:t>
              </a:r>
            </a:p>
          </p:txBody>
        </p:sp>
        <p:sp>
          <p:nvSpPr>
            <p:cNvPr id="306" name="Ovaal 305">
              <a:extLst>
                <a:ext uri="{FF2B5EF4-FFF2-40B4-BE49-F238E27FC236}">
                  <a16:creationId xmlns:a16="http://schemas.microsoft.com/office/drawing/2014/main" id="{333F15A8-374F-4303-885E-F34D3E3CCE7F}"/>
                </a:ext>
              </a:extLst>
            </p:cNvPr>
            <p:cNvSpPr/>
            <p:nvPr userDrawn="1"/>
          </p:nvSpPr>
          <p:spPr>
            <a:xfrm>
              <a:off x="-3604183" y="183748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307" name="Rechthoek 306">
              <a:extLst>
                <a:ext uri="{FF2B5EF4-FFF2-40B4-BE49-F238E27FC236}">
                  <a16:creationId xmlns:a16="http://schemas.microsoft.com/office/drawing/2014/main" id="{EE385323-045F-4F03-AF75-800FB7DD58E6}"/>
                </a:ext>
              </a:extLst>
            </p:cNvPr>
            <p:cNvSpPr/>
            <p:nvPr userDrawn="1"/>
          </p:nvSpPr>
          <p:spPr>
            <a:xfrm>
              <a:off x="-3319415" y="1837484"/>
              <a:ext cx="2949220" cy="180000"/>
            </a:xfrm>
            <a:prstGeom prst="rect">
              <a:avLst/>
            </a:prstGeom>
            <a:noFill/>
            <a:ln w="25400" cap="flat" cmpd="sng" algn="ctr">
              <a:noFill/>
              <a:prstDash val="solid"/>
            </a:ln>
            <a:effectLst/>
          </p:spPr>
          <p:txBody>
            <a:bodyPr lIns="0" tIns="0" rIns="0" bIns="0" rtlCol="0" anchor="ctr"/>
            <a:lstStyle/>
            <a:p>
              <a:pPr marL="179388" marR="0" lvl="0" indent="-179388" algn="l" defTabSz="719138" rtl="0" eaLnBrk="1" fontAlgn="auto" latinLnBrk="0" hangingPunct="1">
                <a:lnSpc>
                  <a:spcPct val="100000"/>
                </a:lnSpc>
                <a:spcBef>
                  <a:spcPts val="300"/>
                </a:spcBef>
                <a:spcAft>
                  <a:spcPts val="600"/>
                </a:spcAft>
                <a:buClr>
                  <a:srgbClr val="71A4C3"/>
                </a:buClr>
                <a:buSzPct val="100000"/>
                <a:buFontTx/>
                <a:buBlip>
                  <a:blip r:embed="rId2">
                    <a:extLst>
                      <a:ext uri="{96DAC541-7B7A-43D3-8B79-37D633B846F1}">
                        <asvg:svgBlip xmlns:asvg="http://schemas.microsoft.com/office/drawing/2016/SVG/main" r:embed="rId3"/>
                      </a:ext>
                    </a:extLst>
                  </a:blip>
                </a:buBlip>
                <a:tabLst/>
                <a:defRPr/>
              </a:pPr>
              <a:r>
                <a:rPr kumimoji="0" lang="en-GB" sz="1100" b="0" i="0" u="none" strike="noStrike" kern="1200" cap="none" spc="0" normalizeH="0" baseline="0" noProof="0">
                  <a:ln>
                    <a:noFill/>
                  </a:ln>
                  <a:solidFill>
                    <a:prstClr val="black"/>
                  </a:solidFill>
                  <a:effectLst/>
                  <a:uLnTx/>
                  <a:uFillTx/>
                  <a:latin typeface="+mn-lt"/>
                  <a:ea typeface="+mn-ea"/>
                  <a:cs typeface="+mn-cs"/>
                </a:rPr>
                <a:t>Bullet</a:t>
              </a:r>
            </a:p>
          </p:txBody>
        </p:sp>
        <p:sp>
          <p:nvSpPr>
            <p:cNvPr id="308" name="Ovaal 307">
              <a:extLst>
                <a:ext uri="{FF2B5EF4-FFF2-40B4-BE49-F238E27FC236}">
                  <a16:creationId xmlns:a16="http://schemas.microsoft.com/office/drawing/2014/main" id="{B58762B6-9659-47C1-9A0D-F41C74230A55}"/>
                </a:ext>
              </a:extLst>
            </p:cNvPr>
            <p:cNvSpPr/>
            <p:nvPr userDrawn="1"/>
          </p:nvSpPr>
          <p:spPr>
            <a:xfrm>
              <a:off x="-3604183" y="212876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309" name="Rechthoek 308">
              <a:extLst>
                <a:ext uri="{FF2B5EF4-FFF2-40B4-BE49-F238E27FC236}">
                  <a16:creationId xmlns:a16="http://schemas.microsoft.com/office/drawing/2014/main" id="{52DEC30C-A9AD-4B57-B96F-1170076BC611}"/>
                </a:ext>
              </a:extLst>
            </p:cNvPr>
            <p:cNvSpPr/>
            <p:nvPr userDrawn="1"/>
          </p:nvSpPr>
          <p:spPr>
            <a:xfrm>
              <a:off x="-3604183" y="1196113"/>
              <a:ext cx="3229047" cy="459227"/>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Under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‘Home’</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use the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list level-buttons</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choose a text level. </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Choose from:</a:t>
              </a:r>
            </a:p>
          </p:txBody>
        </p:sp>
        <p:sp>
          <p:nvSpPr>
            <p:cNvPr id="310" name="Rechthoek 309">
              <a:extLst>
                <a:ext uri="{FF2B5EF4-FFF2-40B4-BE49-F238E27FC236}">
                  <a16:creationId xmlns:a16="http://schemas.microsoft.com/office/drawing/2014/main" id="{2838E156-899F-4029-AB7A-C9D43E91D58C}"/>
                </a:ext>
              </a:extLst>
            </p:cNvPr>
            <p:cNvSpPr/>
            <p:nvPr userDrawn="1"/>
          </p:nvSpPr>
          <p:spPr>
            <a:xfrm>
              <a:off x="-3319415" y="2128873"/>
              <a:ext cx="2949220" cy="180000"/>
            </a:xfrm>
            <a:prstGeom prst="rect">
              <a:avLst/>
            </a:prstGeom>
            <a:noFill/>
            <a:ln w="25400" cap="flat" cmpd="sng" algn="ctr">
              <a:noFill/>
              <a:prstDash val="solid"/>
            </a:ln>
            <a:effectLst/>
          </p:spPr>
          <p:txBody>
            <a:bodyPr lIns="0" tIns="0" rIns="0" bIns="0" rtlCol="0" anchor="ctr"/>
            <a:lstStyle/>
            <a:p>
              <a:pPr marL="360363" marR="0" lvl="1" indent="-180975" algn="l" defTabSz="719138" rtl="0" eaLnBrk="1" fontAlgn="auto" latinLnBrk="0" hangingPunct="1">
                <a:lnSpc>
                  <a:spcPct val="100000"/>
                </a:lnSpc>
                <a:spcBef>
                  <a:spcPts val="300"/>
                </a:spcBef>
                <a:spcAft>
                  <a:spcPts val="600"/>
                </a:spcAft>
                <a:buClr>
                  <a:srgbClr val="71A4C3"/>
                </a:buClr>
                <a:buSzPct val="100000"/>
                <a:buFontTx/>
                <a:buBlip>
                  <a:blip r:embed="rId4">
                    <a:extLst>
                      <a:ext uri="{96DAC541-7B7A-43D3-8B79-37D633B846F1}">
                        <asvg:svgBlip xmlns:asvg="http://schemas.microsoft.com/office/drawing/2016/SVG/main" r:embed="rId5"/>
                      </a:ext>
                    </a:extLst>
                  </a:blip>
                </a:buBlip>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Sub-bullet</a:t>
              </a:r>
            </a:p>
          </p:txBody>
        </p:sp>
        <p:sp>
          <p:nvSpPr>
            <p:cNvPr id="311" name="Ovaal 310">
              <a:extLst>
                <a:ext uri="{FF2B5EF4-FFF2-40B4-BE49-F238E27FC236}">
                  <a16:creationId xmlns:a16="http://schemas.microsoft.com/office/drawing/2014/main" id="{16FD23C7-6D49-44EB-97D6-8DB1014F4369}"/>
                </a:ext>
              </a:extLst>
            </p:cNvPr>
            <p:cNvSpPr/>
            <p:nvPr userDrawn="1"/>
          </p:nvSpPr>
          <p:spPr>
            <a:xfrm>
              <a:off x="-3604183" y="242005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312" name="Rechthoek 311">
              <a:extLst>
                <a:ext uri="{FF2B5EF4-FFF2-40B4-BE49-F238E27FC236}">
                  <a16:creationId xmlns:a16="http://schemas.microsoft.com/office/drawing/2014/main" id="{B892F48F-4644-4897-8254-D983AF5A0B7C}"/>
                </a:ext>
              </a:extLst>
            </p:cNvPr>
            <p:cNvSpPr/>
            <p:nvPr userDrawn="1"/>
          </p:nvSpPr>
          <p:spPr>
            <a:xfrm>
              <a:off x="-3319415" y="2420262"/>
              <a:ext cx="2949220" cy="180000"/>
            </a:xfrm>
            <a:prstGeom prst="rect">
              <a:avLst/>
            </a:prstGeom>
            <a:noFill/>
            <a:ln w="25400" cap="flat" cmpd="sng" algn="ctr">
              <a:noFill/>
              <a:prstDash val="solid"/>
            </a:ln>
            <a:effectLst/>
          </p:spPr>
          <p:txBody>
            <a:bodyPr lIns="0" tIns="0" rIns="0" bIns="0" rtlCol="0" anchor="ctr"/>
            <a:lstStyle/>
            <a:p>
              <a:pPr marL="0" marR="0" lvl="2" indent="0" algn="l" defTabSz="719138" rtl="0" eaLnBrk="1" fontAlgn="auto" latinLnBrk="0" hangingPunct="1">
                <a:lnSpc>
                  <a:spcPct val="100000"/>
                </a:lnSpc>
                <a:spcBef>
                  <a:spcPts val="300"/>
                </a:spcBef>
                <a:spcAft>
                  <a:spcPts val="600"/>
                </a:spcAft>
                <a:buClr>
                  <a:srgbClr val="0070C0"/>
                </a:buClr>
                <a:buSzPct val="85000"/>
                <a:buFontTx/>
                <a:buNone/>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Default text</a:t>
              </a:r>
            </a:p>
          </p:txBody>
        </p:sp>
        <p:sp>
          <p:nvSpPr>
            <p:cNvPr id="313" name="Ovaal 312">
              <a:extLst>
                <a:ext uri="{FF2B5EF4-FFF2-40B4-BE49-F238E27FC236}">
                  <a16:creationId xmlns:a16="http://schemas.microsoft.com/office/drawing/2014/main" id="{589280C0-652E-4180-9AC1-995EC4C1630E}"/>
                </a:ext>
              </a:extLst>
            </p:cNvPr>
            <p:cNvSpPr/>
            <p:nvPr userDrawn="1"/>
          </p:nvSpPr>
          <p:spPr>
            <a:xfrm>
              <a:off x="-3604183" y="2711336"/>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4</a:t>
              </a:r>
            </a:p>
          </p:txBody>
        </p:sp>
        <p:sp>
          <p:nvSpPr>
            <p:cNvPr id="314" name="Rechthoek 313">
              <a:extLst>
                <a:ext uri="{FF2B5EF4-FFF2-40B4-BE49-F238E27FC236}">
                  <a16:creationId xmlns:a16="http://schemas.microsoft.com/office/drawing/2014/main" id="{F765AD69-0166-4390-8039-93ECDBE3623C}"/>
                </a:ext>
              </a:extLst>
            </p:cNvPr>
            <p:cNvSpPr/>
            <p:nvPr userDrawn="1"/>
          </p:nvSpPr>
          <p:spPr>
            <a:xfrm>
              <a:off x="-3319415" y="2711651"/>
              <a:ext cx="2949220" cy="180000"/>
            </a:xfrm>
            <a:prstGeom prst="rect">
              <a:avLst/>
            </a:prstGeom>
            <a:noFill/>
            <a:ln w="25400" cap="flat" cmpd="sng" algn="ctr">
              <a:noFill/>
              <a:prstDash val="solid"/>
            </a:ln>
            <a:effectLst/>
          </p:spPr>
          <p:txBody>
            <a:bodyPr lIns="0" tIns="0" rIns="0" bIns="0" rtlCol="0" anchor="ctr"/>
            <a:lstStyle/>
            <a:p>
              <a:pPr marL="0" marR="0" lvl="3" indent="0" algn="l" defTabSz="719138" rtl="0" eaLnBrk="1" fontAlgn="auto" latinLnBrk="0" hangingPunct="1">
                <a:lnSpc>
                  <a:spcPct val="100000"/>
                </a:lnSpc>
                <a:spcBef>
                  <a:spcPts val="300"/>
                </a:spcBef>
                <a:spcAft>
                  <a:spcPts val="1200"/>
                </a:spcAft>
                <a:buClrTx/>
                <a:buSzTx/>
                <a:buFontTx/>
                <a:buNone/>
                <a:tabLst/>
                <a:defRPr/>
              </a:pPr>
              <a:r>
                <a:rPr kumimoji="0" lang="en-GB" sz="1400" b="1" i="0" u="none" strike="noStrike" kern="1200" cap="all" spc="30" normalizeH="0" baseline="0" noProof="0">
                  <a:ln>
                    <a:noFill/>
                  </a:ln>
                  <a:solidFill>
                    <a:srgbClr val="71A4C3"/>
                  </a:solidFill>
                  <a:effectLst/>
                  <a:uLnTx/>
                  <a:uFillTx/>
                  <a:latin typeface="Segoe UI"/>
                  <a:ea typeface="+mn-ea"/>
                  <a:cs typeface="Calibri" panose="020F0502020204030204" pitchFamily="34" charset="0"/>
                </a:rPr>
                <a:t>header</a:t>
              </a:r>
            </a:p>
          </p:txBody>
        </p:sp>
        <p:sp>
          <p:nvSpPr>
            <p:cNvPr id="315" name="Ovaal 314">
              <a:extLst>
                <a:ext uri="{FF2B5EF4-FFF2-40B4-BE49-F238E27FC236}">
                  <a16:creationId xmlns:a16="http://schemas.microsoft.com/office/drawing/2014/main" id="{964D6588-5D25-42CA-829F-7DC630875AC1}"/>
                </a:ext>
              </a:extLst>
            </p:cNvPr>
            <p:cNvSpPr/>
            <p:nvPr userDrawn="1"/>
          </p:nvSpPr>
          <p:spPr>
            <a:xfrm>
              <a:off x="-3604183" y="3002620"/>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5</a:t>
              </a:r>
            </a:p>
          </p:txBody>
        </p:sp>
        <p:sp>
          <p:nvSpPr>
            <p:cNvPr id="316" name="Rechthoek 315">
              <a:extLst>
                <a:ext uri="{FF2B5EF4-FFF2-40B4-BE49-F238E27FC236}">
                  <a16:creationId xmlns:a16="http://schemas.microsoft.com/office/drawing/2014/main" id="{831C1300-8413-448E-A47C-4ED987A10416}"/>
                </a:ext>
              </a:extLst>
            </p:cNvPr>
            <p:cNvSpPr/>
            <p:nvPr userDrawn="1"/>
          </p:nvSpPr>
          <p:spPr>
            <a:xfrm>
              <a:off x="-3319415" y="3003040"/>
              <a:ext cx="2949220" cy="180000"/>
            </a:xfrm>
            <a:prstGeom prst="rect">
              <a:avLst/>
            </a:prstGeom>
            <a:noFill/>
            <a:ln w="25400" cap="flat" cmpd="sng" algn="ctr">
              <a:noFill/>
              <a:prstDash val="solid"/>
            </a:ln>
            <a:effectLst/>
          </p:spPr>
          <p:txBody>
            <a:bodyPr lIns="0" tIns="0" rIns="0" bIns="0" rtlCol="0" anchor="ctr"/>
            <a:lstStyle/>
            <a:p>
              <a:pPr marL="182563" marR="0" lvl="4" indent="-182563" algn="l" defTabSz="719138" rtl="0" eaLnBrk="1" fontAlgn="auto" latinLnBrk="0" hangingPunct="1">
                <a:lnSpc>
                  <a:spcPct val="100000"/>
                </a:lnSpc>
                <a:spcBef>
                  <a:spcPts val="300"/>
                </a:spcBef>
                <a:spcAft>
                  <a:spcPts val="600"/>
                </a:spcAft>
                <a:buClr>
                  <a:prstClr val="black"/>
                </a:buClr>
                <a:buSzTx/>
                <a:buFont typeface="+mj-lt"/>
                <a:buAutoNum type="arabicPeriod"/>
                <a:tabLst>
                  <a:tab pos="274638" algn="l"/>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Numerical bullet</a:t>
              </a:r>
            </a:p>
          </p:txBody>
        </p:sp>
        <p:sp>
          <p:nvSpPr>
            <p:cNvPr id="317" name="Ovaal 316">
              <a:extLst>
                <a:ext uri="{FF2B5EF4-FFF2-40B4-BE49-F238E27FC236}">
                  <a16:creationId xmlns:a16="http://schemas.microsoft.com/office/drawing/2014/main" id="{52B8D994-3FC1-4345-8EC6-BC85392E3E1E}"/>
                </a:ext>
              </a:extLst>
            </p:cNvPr>
            <p:cNvSpPr/>
            <p:nvPr userDrawn="1"/>
          </p:nvSpPr>
          <p:spPr>
            <a:xfrm>
              <a:off x="-3604183" y="329390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6</a:t>
              </a:r>
            </a:p>
          </p:txBody>
        </p:sp>
        <p:sp>
          <p:nvSpPr>
            <p:cNvPr id="318" name="Rechthoek 317">
              <a:extLst>
                <a:ext uri="{FF2B5EF4-FFF2-40B4-BE49-F238E27FC236}">
                  <a16:creationId xmlns:a16="http://schemas.microsoft.com/office/drawing/2014/main" id="{8BCC7871-20DB-47AB-B00C-C7701C71459E}"/>
                </a:ext>
              </a:extLst>
            </p:cNvPr>
            <p:cNvSpPr/>
            <p:nvPr userDrawn="1"/>
          </p:nvSpPr>
          <p:spPr>
            <a:xfrm>
              <a:off x="-3319415" y="3585818"/>
              <a:ext cx="2949220" cy="180000"/>
            </a:xfrm>
            <a:prstGeom prst="rect">
              <a:avLst/>
            </a:prstGeom>
            <a:noFill/>
            <a:ln w="25400" cap="flat" cmpd="sng" algn="ctr">
              <a:noFill/>
              <a:prstDash val="solid"/>
            </a:ln>
            <a:effectLst/>
          </p:spPr>
          <p:txBody>
            <a:bodyPr lIns="0" tIns="0" rIns="0" bIns="0" rtlCol="0" anchor="ctr"/>
            <a:lstStyle/>
            <a:p>
              <a:pPr marL="360363" marR="0" lvl="6" indent="-180975" algn="l" defTabSz="914400" rtl="0" eaLnBrk="1" fontAlgn="auto" latinLnBrk="0" hangingPunct="1">
                <a:lnSpc>
                  <a:spcPct val="100000"/>
                </a:lnSpc>
                <a:spcBef>
                  <a:spcPts val="300"/>
                </a:spcBef>
                <a:spcAft>
                  <a:spcPts val="600"/>
                </a:spcAft>
                <a:buClrTx/>
                <a:buSzTx/>
                <a:buFontTx/>
                <a:buBlip>
                  <a:blip r:embed="rId4">
                    <a:extLst>
                      <a:ext uri="{96DAC541-7B7A-43D3-8B79-37D633B846F1}">
                        <asvg:svgBlip xmlns:asvg="http://schemas.microsoft.com/office/drawing/2016/SVG/main" r:embed="rId5"/>
                      </a:ext>
                    </a:extLst>
                  </a:blip>
                </a:buBlip>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Sub-bullet</a:t>
              </a:r>
            </a:p>
          </p:txBody>
        </p:sp>
        <p:sp>
          <p:nvSpPr>
            <p:cNvPr id="319" name="Ovaal 318">
              <a:extLst>
                <a:ext uri="{FF2B5EF4-FFF2-40B4-BE49-F238E27FC236}">
                  <a16:creationId xmlns:a16="http://schemas.microsoft.com/office/drawing/2014/main" id="{243CBBFC-47DB-4D7E-9366-F2646AE02A8D}"/>
                </a:ext>
              </a:extLst>
            </p:cNvPr>
            <p:cNvSpPr/>
            <p:nvPr userDrawn="1"/>
          </p:nvSpPr>
          <p:spPr>
            <a:xfrm>
              <a:off x="-3604183" y="358518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7</a:t>
              </a:r>
            </a:p>
          </p:txBody>
        </p:sp>
        <p:sp>
          <p:nvSpPr>
            <p:cNvPr id="320" name="Rechthoek 319">
              <a:extLst>
                <a:ext uri="{FF2B5EF4-FFF2-40B4-BE49-F238E27FC236}">
                  <a16:creationId xmlns:a16="http://schemas.microsoft.com/office/drawing/2014/main" id="{02E9BDD8-DD15-4458-81CB-863C705DCEF0}"/>
                </a:ext>
              </a:extLst>
            </p:cNvPr>
            <p:cNvSpPr/>
            <p:nvPr userDrawn="1"/>
          </p:nvSpPr>
          <p:spPr>
            <a:xfrm>
              <a:off x="-3325830" y="3877207"/>
              <a:ext cx="2949220" cy="180000"/>
            </a:xfrm>
            <a:prstGeom prst="rect">
              <a:avLst/>
            </a:prstGeom>
            <a:noFill/>
            <a:ln w="25400" cap="flat" cmpd="sng" algn="ctr">
              <a:noFill/>
              <a:prstDash val="solid"/>
            </a:ln>
            <a:effectLst/>
          </p:spPr>
          <p:txBody>
            <a:bodyPr lIns="0" tIns="0" rIns="0" bIns="0" rtlCol="0" anchor="ctr"/>
            <a:lstStyle/>
            <a:p>
              <a:pPr marL="0" marR="0" lvl="7" indent="0" algn="l" defTabSz="914400" rtl="0" eaLnBrk="1" fontAlgn="auto" latinLnBrk="0" hangingPunct="1">
                <a:lnSpc>
                  <a:spcPct val="90000"/>
                </a:lnSpc>
                <a:spcBef>
                  <a:spcPts val="300"/>
                </a:spcBef>
                <a:spcAft>
                  <a:spcPts val="600"/>
                </a:spcAft>
                <a:buClrTx/>
                <a:buSzTx/>
                <a:buFontTx/>
                <a:buNone/>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Default text</a:t>
              </a:r>
            </a:p>
          </p:txBody>
        </p:sp>
        <p:sp>
          <p:nvSpPr>
            <p:cNvPr id="321" name="Ovaal 320">
              <a:extLst>
                <a:ext uri="{FF2B5EF4-FFF2-40B4-BE49-F238E27FC236}">
                  <a16:creationId xmlns:a16="http://schemas.microsoft.com/office/drawing/2014/main" id="{2291A86C-2B99-4334-8A05-AEB49E688FA9}"/>
                </a:ext>
              </a:extLst>
            </p:cNvPr>
            <p:cNvSpPr/>
            <p:nvPr userDrawn="1"/>
          </p:nvSpPr>
          <p:spPr>
            <a:xfrm>
              <a:off x="-3604183" y="387647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8</a:t>
              </a:r>
            </a:p>
          </p:txBody>
        </p:sp>
        <p:sp>
          <p:nvSpPr>
            <p:cNvPr id="322" name="Rechthoek 321">
              <a:extLst>
                <a:ext uri="{FF2B5EF4-FFF2-40B4-BE49-F238E27FC236}">
                  <a16:creationId xmlns:a16="http://schemas.microsoft.com/office/drawing/2014/main" id="{B03412FD-C851-443E-BCA0-B4E262528613}"/>
                </a:ext>
              </a:extLst>
            </p:cNvPr>
            <p:cNvSpPr/>
            <p:nvPr userDrawn="1"/>
          </p:nvSpPr>
          <p:spPr>
            <a:xfrm>
              <a:off x="-3319415" y="4168594"/>
              <a:ext cx="2949220" cy="180000"/>
            </a:xfrm>
            <a:prstGeom prst="rect">
              <a:avLst/>
            </a:prstGeom>
            <a:noFill/>
            <a:ln w="25400" cap="flat" cmpd="sng" algn="ctr">
              <a:noFill/>
              <a:prstDash val="solid"/>
            </a:ln>
            <a:effectLst/>
          </p:spPr>
          <p:txBody>
            <a:bodyPr lIns="0" tIns="0" rIns="0" bIns="0" rtlCol="0" anchor="ctr"/>
            <a:lstStyle/>
            <a:p>
              <a:pPr marL="0" marR="0" lvl="8" indent="0" algn="l" defTabSz="914400" rtl="0" eaLnBrk="1" fontAlgn="auto" latinLnBrk="0" hangingPunct="1">
                <a:lnSpc>
                  <a:spcPct val="100000"/>
                </a:lnSpc>
                <a:spcBef>
                  <a:spcPts val="300"/>
                </a:spcBef>
                <a:spcAft>
                  <a:spcPts val="1200"/>
                </a:spcAft>
                <a:buClrTx/>
                <a:buSzTx/>
                <a:buFontTx/>
                <a:buNone/>
                <a:tabLst/>
                <a:defRPr/>
              </a:pPr>
              <a:r>
                <a:rPr kumimoji="0" lang="en-GB" sz="1400" b="1" i="0" u="none" strike="noStrike" kern="1200" cap="all" spc="0" normalizeH="0" baseline="0" noProof="0">
                  <a:ln>
                    <a:noFill/>
                  </a:ln>
                  <a:solidFill>
                    <a:srgbClr val="71A4C3"/>
                  </a:solidFill>
                  <a:effectLst/>
                  <a:uLnTx/>
                  <a:uFillTx/>
                  <a:latin typeface="Segoe UI"/>
                  <a:ea typeface="+mn-ea"/>
                  <a:cs typeface="+mn-cs"/>
                </a:rPr>
                <a:t>header</a:t>
              </a:r>
            </a:p>
          </p:txBody>
        </p:sp>
        <p:sp>
          <p:nvSpPr>
            <p:cNvPr id="323" name="Ovaal 322">
              <a:extLst>
                <a:ext uri="{FF2B5EF4-FFF2-40B4-BE49-F238E27FC236}">
                  <a16:creationId xmlns:a16="http://schemas.microsoft.com/office/drawing/2014/main" id="{924775AE-5BE5-4AC2-A3FF-294BB9289FF6}"/>
                </a:ext>
              </a:extLst>
            </p:cNvPr>
            <p:cNvSpPr/>
            <p:nvPr userDrawn="1"/>
          </p:nvSpPr>
          <p:spPr>
            <a:xfrm>
              <a:off x="-3604183" y="416859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9</a:t>
              </a:r>
            </a:p>
          </p:txBody>
        </p:sp>
        <p:sp>
          <p:nvSpPr>
            <p:cNvPr id="324" name="Rechthoek 323">
              <a:extLst>
                <a:ext uri="{FF2B5EF4-FFF2-40B4-BE49-F238E27FC236}">
                  <a16:creationId xmlns:a16="http://schemas.microsoft.com/office/drawing/2014/main" id="{8135AD1F-6132-48EE-AC0A-29C6F1C18451}"/>
                </a:ext>
              </a:extLst>
            </p:cNvPr>
            <p:cNvSpPr/>
            <p:nvPr userDrawn="1"/>
          </p:nvSpPr>
          <p:spPr>
            <a:xfrm>
              <a:off x="-3319415" y="3294429"/>
              <a:ext cx="2949220" cy="180000"/>
            </a:xfrm>
            <a:prstGeom prst="rect">
              <a:avLst/>
            </a:prstGeom>
            <a:noFill/>
            <a:ln w="25400" cap="flat" cmpd="sng" algn="ctr">
              <a:noFill/>
              <a:prstDash val="solid"/>
            </a:ln>
            <a:effectLst/>
          </p:spPr>
          <p:txBody>
            <a:bodyPr lIns="0" tIns="0" rIns="0" bIns="0" rtlCol="0" anchor="ctr"/>
            <a:lstStyle/>
            <a:p>
              <a:pPr marL="179388" marR="0" lvl="5" indent="-179388" algn="l" defTabSz="914400" rtl="0" eaLnBrk="1" fontAlgn="auto" latinLnBrk="0" hangingPunct="1">
                <a:lnSpc>
                  <a:spcPct val="100000"/>
                </a:lnSpc>
                <a:spcBef>
                  <a:spcPts val="300"/>
                </a:spcBef>
                <a:spcAft>
                  <a:spcPts val="600"/>
                </a:spcAft>
                <a:buClrTx/>
                <a:buSzTx/>
                <a:buFontTx/>
                <a:buBlip>
                  <a:blip r:embed="rId2">
                    <a:extLst>
                      <a:ext uri="{96DAC541-7B7A-43D3-8B79-37D633B846F1}">
                        <asvg:svgBlip xmlns:asvg="http://schemas.microsoft.com/office/drawing/2016/SVG/main" r:embed="rId3"/>
                      </a:ext>
                    </a:extLst>
                  </a:blip>
                </a:buBlip>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Bullet</a:t>
              </a:r>
            </a:p>
          </p:txBody>
        </p:sp>
        <p:sp>
          <p:nvSpPr>
            <p:cNvPr id="325" name="Rechthoek 324">
              <a:extLst>
                <a:ext uri="{FF2B5EF4-FFF2-40B4-BE49-F238E27FC236}">
                  <a16:creationId xmlns:a16="http://schemas.microsoft.com/office/drawing/2014/main" id="{3609EAF5-05E5-4763-A89D-A4552EAE8FDF}"/>
                </a:ext>
              </a:extLst>
            </p:cNvPr>
            <p:cNvSpPr/>
            <p:nvPr userDrawn="1"/>
          </p:nvSpPr>
          <p:spPr>
            <a:xfrm>
              <a:off x="-3786437" y="4531349"/>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1200" b="1" cap="all" baseline="0" noProof="0">
                  <a:solidFill>
                    <a:srgbClr val="211F26"/>
                  </a:solidFill>
                  <a:latin typeface="Calibri" panose="020F0502020204030204" pitchFamily="34" charset="0"/>
                  <a:cs typeface="Calibri" panose="020F0502020204030204" pitchFamily="34" charset="0"/>
                </a:rPr>
                <a:t>Want to know more?</a:t>
              </a:r>
              <a:br>
                <a:rPr lang="en-GB" sz="1200" cap="all"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Go to the instruction slide </a:t>
              </a:r>
              <a:r>
                <a:rPr lang="en-GB" sz="1200" b="1" cap="none" baseline="0" noProof="0">
                  <a:solidFill>
                    <a:srgbClr val="211F26"/>
                  </a:solidFill>
                  <a:latin typeface="Calibri" panose="020F0502020204030204" pitchFamily="34" charset="0"/>
                  <a:cs typeface="Calibri" panose="020F0502020204030204" pitchFamily="34" charset="0"/>
                </a:rPr>
                <a:t>‘VIDEO INSTRUCTIONS’</a:t>
              </a:r>
              <a:r>
                <a:rPr lang="en-GB" sz="1200" cap="none" baseline="0" noProof="0">
                  <a:solidFill>
                    <a:srgbClr val="211F26"/>
                  </a:solidFill>
                  <a:latin typeface="Calibri" panose="020F0502020204030204" pitchFamily="34" charset="0"/>
                  <a:cs typeface="Calibri" panose="020F0502020204030204" pitchFamily="34" charset="0"/>
                </a:rPr>
                <a:t>.</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You’ll find it at the beginning of the presentation</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or insert it via </a:t>
              </a:r>
              <a:r>
                <a:rPr lang="en-GB" sz="1200" i="1" cap="none" baseline="0" noProof="0">
                  <a:solidFill>
                    <a:srgbClr val="211F26"/>
                  </a:solidFill>
                  <a:latin typeface="Calibri" panose="020F0502020204030204" pitchFamily="34" charset="0"/>
                  <a:cs typeface="Calibri" panose="020F0502020204030204" pitchFamily="34" charset="0"/>
                </a:rPr>
                <a:t>‘Home’</a:t>
              </a:r>
              <a:r>
                <a:rPr lang="en-GB" sz="1200" cap="none" baseline="0" noProof="0">
                  <a:solidFill>
                    <a:srgbClr val="211F26"/>
                  </a:solidFill>
                  <a:latin typeface="Calibri" panose="020F0502020204030204" pitchFamily="34" charset="0"/>
                  <a:cs typeface="Calibri" panose="020F0502020204030204" pitchFamily="34" charset="0"/>
                </a:rPr>
                <a:t> &gt; </a:t>
              </a:r>
              <a:r>
                <a:rPr lang="en-GB" sz="1200" i="1" cap="none" baseline="0" noProof="0">
                  <a:solidFill>
                    <a:srgbClr val="211F26"/>
                  </a:solidFill>
                  <a:latin typeface="Calibri" panose="020F0502020204030204" pitchFamily="34" charset="0"/>
                  <a:cs typeface="Calibri" panose="020F0502020204030204" pitchFamily="34" charset="0"/>
                </a:rPr>
                <a:t>‘New Slide’.</a:t>
              </a:r>
            </a:p>
          </p:txBody>
        </p:sp>
        <p:grpSp>
          <p:nvGrpSpPr>
            <p:cNvPr id="326" name="ICOON_info">
              <a:extLst>
                <a:ext uri="{FF2B5EF4-FFF2-40B4-BE49-F238E27FC236}">
                  <a16:creationId xmlns:a16="http://schemas.microsoft.com/office/drawing/2014/main" id="{F61B47CD-0ABA-42E9-8C3B-6DC3C4BD9A07}"/>
                </a:ext>
              </a:extLst>
            </p:cNvPr>
            <p:cNvGrpSpPr/>
            <p:nvPr userDrawn="1"/>
          </p:nvGrpSpPr>
          <p:grpSpPr>
            <a:xfrm>
              <a:off x="-376736" y="4400186"/>
              <a:ext cx="283685" cy="283685"/>
              <a:chOff x="-510741" y="5913713"/>
              <a:chExt cx="267555" cy="267555"/>
            </a:xfrm>
          </p:grpSpPr>
          <p:sp>
            <p:nvSpPr>
              <p:cNvPr id="368" name="Ovaal 367">
                <a:extLst>
                  <a:ext uri="{FF2B5EF4-FFF2-40B4-BE49-F238E27FC236}">
                    <a16:creationId xmlns:a16="http://schemas.microsoft.com/office/drawing/2014/main" id="{539FAF1D-3636-4994-A398-6884B40B353E}"/>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369" name="Graphic 163" descr="Informatie">
                <a:extLst>
                  <a:ext uri="{FF2B5EF4-FFF2-40B4-BE49-F238E27FC236}">
                    <a16:creationId xmlns:a16="http://schemas.microsoft.com/office/drawing/2014/main" id="{80B842DA-8AC8-40D0-A7BC-896558347CD2}"/>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en-GB" sz="2000" noProof="0">
                  <a:solidFill>
                    <a:srgbClr val="211F26"/>
                  </a:solidFill>
                  <a:latin typeface="Calibri" panose="020F0502020204030204" pitchFamily="34" charset="0"/>
                  <a:cs typeface="Calibri" panose="020F0502020204030204" pitchFamily="34" charset="0"/>
                </a:endParaRPr>
              </a:p>
            </p:txBody>
          </p:sp>
        </p:grpSp>
        <p:grpSp>
          <p:nvGrpSpPr>
            <p:cNvPr id="327" name="VOORBEELD">
              <a:extLst>
                <a:ext uri="{FF2B5EF4-FFF2-40B4-BE49-F238E27FC236}">
                  <a16:creationId xmlns:a16="http://schemas.microsoft.com/office/drawing/2014/main" id="{9868CFBA-BA7B-44F7-B2FC-4F6685291FDD}"/>
                </a:ext>
              </a:extLst>
            </p:cNvPr>
            <p:cNvGrpSpPr/>
            <p:nvPr userDrawn="1"/>
          </p:nvGrpSpPr>
          <p:grpSpPr>
            <a:xfrm>
              <a:off x="-3605171" y="458674"/>
              <a:ext cx="3234311" cy="558875"/>
              <a:chOff x="-3605171" y="458674"/>
              <a:chExt cx="3234311" cy="558875"/>
            </a:xfrm>
          </p:grpSpPr>
          <p:sp>
            <p:nvSpPr>
              <p:cNvPr id="328" name="Rechthoek 327">
                <a:extLst>
                  <a:ext uri="{FF2B5EF4-FFF2-40B4-BE49-F238E27FC236}">
                    <a16:creationId xmlns:a16="http://schemas.microsoft.com/office/drawing/2014/main" id="{AAE3CA2E-AD2B-4ECD-9B76-59552D18F3E0}"/>
                  </a:ext>
                </a:extLst>
              </p:cNvPr>
              <p:cNvSpPr/>
              <p:nvPr userDrawn="1"/>
            </p:nvSpPr>
            <p:spPr>
              <a:xfrm>
                <a:off x="-3604183" y="458674"/>
                <a:ext cx="393459" cy="184058"/>
              </a:xfrm>
              <a:prstGeom prst="rect">
                <a:avLst/>
              </a:prstGeom>
              <a:solidFill>
                <a:srgbClr val="F8F8F8"/>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en-GB" sz="900" b="1" noProof="0">
                    <a:solidFill>
                      <a:srgbClr val="211F26"/>
                    </a:solidFill>
                    <a:latin typeface="Calibri" panose="020F0502020204030204" pitchFamily="34" charset="0"/>
                    <a:cs typeface="Calibri" panose="020F0502020204030204" pitchFamily="34" charset="0"/>
                  </a:rPr>
                  <a:t>Home</a:t>
                </a:r>
              </a:p>
            </p:txBody>
          </p:sp>
          <p:sp>
            <p:nvSpPr>
              <p:cNvPr id="329" name="Rechthoek 328">
                <a:extLst>
                  <a:ext uri="{FF2B5EF4-FFF2-40B4-BE49-F238E27FC236}">
                    <a16:creationId xmlns:a16="http://schemas.microsoft.com/office/drawing/2014/main" id="{94223824-8FA0-4A9E-8DFC-6BF7428CEBAC}"/>
                  </a:ext>
                </a:extLst>
              </p:cNvPr>
              <p:cNvSpPr/>
              <p:nvPr userDrawn="1"/>
            </p:nvSpPr>
            <p:spPr>
              <a:xfrm>
                <a:off x="-3599184" y="621345"/>
                <a:ext cx="383782"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nvGrpSpPr>
              <p:cNvPr id="330" name="Groep 329">
                <a:extLst>
                  <a:ext uri="{FF2B5EF4-FFF2-40B4-BE49-F238E27FC236}">
                    <a16:creationId xmlns:a16="http://schemas.microsoft.com/office/drawing/2014/main" id="{42864779-D8E4-4DC4-B0AF-A1C5F23381A0}"/>
                  </a:ext>
                </a:extLst>
              </p:cNvPr>
              <p:cNvGrpSpPr/>
              <p:nvPr userDrawn="1"/>
            </p:nvGrpSpPr>
            <p:grpSpPr>
              <a:xfrm>
                <a:off x="-3386247" y="830871"/>
                <a:ext cx="139423" cy="109566"/>
                <a:chOff x="-2866744" y="827071"/>
                <a:chExt cx="168701" cy="132575"/>
              </a:xfrm>
            </p:grpSpPr>
            <p:grpSp>
              <p:nvGrpSpPr>
                <p:cNvPr id="361" name="Groep 360">
                  <a:extLst>
                    <a:ext uri="{FF2B5EF4-FFF2-40B4-BE49-F238E27FC236}">
                      <a16:creationId xmlns:a16="http://schemas.microsoft.com/office/drawing/2014/main" id="{8B529CFA-0424-4C04-9940-9F4F5E985DC2}"/>
                    </a:ext>
                  </a:extLst>
                </p:cNvPr>
                <p:cNvGrpSpPr/>
                <p:nvPr userDrawn="1"/>
              </p:nvGrpSpPr>
              <p:grpSpPr>
                <a:xfrm>
                  <a:off x="-2866744" y="827071"/>
                  <a:ext cx="168701" cy="132575"/>
                  <a:chOff x="-2866744" y="827071"/>
                  <a:chExt cx="168701" cy="132575"/>
                </a:xfrm>
              </p:grpSpPr>
              <p:cxnSp>
                <p:nvCxnSpPr>
                  <p:cNvPr id="363" name="Rechte verbindingslijn 362">
                    <a:extLst>
                      <a:ext uri="{FF2B5EF4-FFF2-40B4-BE49-F238E27FC236}">
                        <a16:creationId xmlns:a16="http://schemas.microsoft.com/office/drawing/2014/main" id="{8ECE394D-72A5-4C70-A7BB-AED1A5762CFE}"/>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364" name="Rechte verbindingslijn 363">
                    <a:extLst>
                      <a:ext uri="{FF2B5EF4-FFF2-40B4-BE49-F238E27FC236}">
                        <a16:creationId xmlns:a16="http://schemas.microsoft.com/office/drawing/2014/main" id="{B9685ED9-C6EE-40E2-968E-AC4BB87CCF42}"/>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365" name="Rechte verbindingslijn 364">
                    <a:extLst>
                      <a:ext uri="{FF2B5EF4-FFF2-40B4-BE49-F238E27FC236}">
                        <a16:creationId xmlns:a16="http://schemas.microsoft.com/office/drawing/2014/main" id="{535A70B0-0DDF-467E-B253-8E956D082F2F}"/>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366" name="Rechte verbindingslijn 365">
                    <a:extLst>
                      <a:ext uri="{FF2B5EF4-FFF2-40B4-BE49-F238E27FC236}">
                        <a16:creationId xmlns:a16="http://schemas.microsoft.com/office/drawing/2014/main" id="{8D728BE4-BD3D-4756-AD79-F86EE7D37908}"/>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367" name="Rechte verbindingslijn 366">
                    <a:extLst>
                      <a:ext uri="{FF2B5EF4-FFF2-40B4-BE49-F238E27FC236}">
                        <a16:creationId xmlns:a16="http://schemas.microsoft.com/office/drawing/2014/main" id="{D26CA880-0BF0-45C3-95EC-E31BFB650800}"/>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362" name="Pijl: rechts 361">
                  <a:extLst>
                    <a:ext uri="{FF2B5EF4-FFF2-40B4-BE49-F238E27FC236}">
                      <a16:creationId xmlns:a16="http://schemas.microsoft.com/office/drawing/2014/main" id="{2FDCB3BD-4903-484E-9364-CC0934D3321A}"/>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331" name="Groep 330">
                <a:extLst>
                  <a:ext uri="{FF2B5EF4-FFF2-40B4-BE49-F238E27FC236}">
                    <a16:creationId xmlns:a16="http://schemas.microsoft.com/office/drawing/2014/main" id="{55C48C20-769E-45B8-8DB4-E97CE3D64CCA}"/>
                  </a:ext>
                </a:extLst>
              </p:cNvPr>
              <p:cNvGrpSpPr/>
              <p:nvPr userDrawn="1"/>
            </p:nvGrpSpPr>
            <p:grpSpPr>
              <a:xfrm>
                <a:off x="-3605171" y="830871"/>
                <a:ext cx="139423" cy="109566"/>
                <a:chOff x="-2866744" y="518074"/>
                <a:chExt cx="168701" cy="132575"/>
              </a:xfrm>
            </p:grpSpPr>
            <p:grpSp>
              <p:nvGrpSpPr>
                <p:cNvPr id="354" name="Groep 353">
                  <a:extLst>
                    <a:ext uri="{FF2B5EF4-FFF2-40B4-BE49-F238E27FC236}">
                      <a16:creationId xmlns:a16="http://schemas.microsoft.com/office/drawing/2014/main" id="{1238D367-CC50-4BE8-9CED-E436E5C375DE}"/>
                    </a:ext>
                  </a:extLst>
                </p:cNvPr>
                <p:cNvGrpSpPr/>
                <p:nvPr userDrawn="1"/>
              </p:nvGrpSpPr>
              <p:grpSpPr>
                <a:xfrm>
                  <a:off x="-2866744" y="518074"/>
                  <a:ext cx="168701" cy="132575"/>
                  <a:chOff x="-2866744" y="518074"/>
                  <a:chExt cx="168701" cy="132575"/>
                </a:xfrm>
              </p:grpSpPr>
              <p:cxnSp>
                <p:nvCxnSpPr>
                  <p:cNvPr id="356" name="Rechte verbindingslijn 355">
                    <a:extLst>
                      <a:ext uri="{FF2B5EF4-FFF2-40B4-BE49-F238E27FC236}">
                        <a16:creationId xmlns:a16="http://schemas.microsoft.com/office/drawing/2014/main" id="{A30E2280-5857-48B4-8ABA-4EC803CA8447}"/>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357" name="Rechte verbindingslijn 356">
                    <a:extLst>
                      <a:ext uri="{FF2B5EF4-FFF2-40B4-BE49-F238E27FC236}">
                        <a16:creationId xmlns:a16="http://schemas.microsoft.com/office/drawing/2014/main" id="{EF4A2E99-B739-46DC-A22A-FD8F4A8BF810}"/>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358" name="Rechte verbindingslijn 357">
                    <a:extLst>
                      <a:ext uri="{FF2B5EF4-FFF2-40B4-BE49-F238E27FC236}">
                        <a16:creationId xmlns:a16="http://schemas.microsoft.com/office/drawing/2014/main" id="{C0FB2CCA-965A-460E-9DF4-42F5B15EFDA2}"/>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359" name="Rechte verbindingslijn 358">
                    <a:extLst>
                      <a:ext uri="{FF2B5EF4-FFF2-40B4-BE49-F238E27FC236}">
                        <a16:creationId xmlns:a16="http://schemas.microsoft.com/office/drawing/2014/main" id="{A923F972-FB63-4865-A8A6-EE8745E30827}"/>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360" name="Rechte verbindingslijn 359">
                    <a:extLst>
                      <a:ext uri="{FF2B5EF4-FFF2-40B4-BE49-F238E27FC236}">
                        <a16:creationId xmlns:a16="http://schemas.microsoft.com/office/drawing/2014/main" id="{BF98A0CB-D1C7-4FAF-934F-A1EFF7A5F1EA}"/>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355" name="Pijl: rechts 354">
                  <a:extLst>
                    <a:ext uri="{FF2B5EF4-FFF2-40B4-BE49-F238E27FC236}">
                      <a16:creationId xmlns:a16="http://schemas.microsoft.com/office/drawing/2014/main" id="{BB33E3B9-007E-4C21-9D1A-A2F8B1494152}"/>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cxnSp>
            <p:nvCxnSpPr>
              <p:cNvPr id="332" name="Rechte verbindingslijn 331">
                <a:extLst>
                  <a:ext uri="{FF2B5EF4-FFF2-40B4-BE49-F238E27FC236}">
                    <a16:creationId xmlns:a16="http://schemas.microsoft.com/office/drawing/2014/main" id="{37425EF8-509A-4BAF-A940-A4B8A2C9D9B7}"/>
                  </a:ext>
                </a:extLst>
              </p:cNvPr>
              <p:cNvCxnSpPr>
                <a:cxnSpLocks/>
              </p:cNvCxnSpPr>
              <p:nvPr userDrawn="1"/>
            </p:nvCxnSpPr>
            <p:spPr>
              <a:xfrm flipV="1">
                <a:off x="-3459956" y="588169"/>
                <a:ext cx="547687" cy="219076"/>
              </a:xfrm>
              <a:prstGeom prst="line">
                <a:avLst/>
              </a:prstGeom>
              <a:noFill/>
              <a:ln w="19050" cap="rnd" cmpd="sng" algn="ctr">
                <a:solidFill>
                  <a:schemeClr val="accent1"/>
                </a:solidFill>
                <a:prstDash val="solid"/>
                <a:headEnd type="oval"/>
              </a:ln>
              <a:effectLst/>
            </p:spPr>
          </p:cxnSp>
          <p:cxnSp>
            <p:nvCxnSpPr>
              <p:cNvPr id="333" name="Rechte verbindingslijn 332">
                <a:extLst>
                  <a:ext uri="{FF2B5EF4-FFF2-40B4-BE49-F238E27FC236}">
                    <a16:creationId xmlns:a16="http://schemas.microsoft.com/office/drawing/2014/main" id="{4978BAF2-ECBA-4CC7-8204-300B4D319FD6}"/>
                  </a:ext>
                </a:extLst>
              </p:cNvPr>
              <p:cNvCxnSpPr>
                <a:cxnSpLocks/>
              </p:cNvCxnSpPr>
              <p:nvPr userDrawn="1"/>
            </p:nvCxnSpPr>
            <p:spPr>
              <a:xfrm>
                <a:off x="-3224213" y="828675"/>
                <a:ext cx="319088" cy="0"/>
              </a:xfrm>
              <a:prstGeom prst="line">
                <a:avLst/>
              </a:prstGeom>
              <a:noFill/>
              <a:ln w="19050" cap="rnd" cmpd="sng" algn="ctr">
                <a:solidFill>
                  <a:schemeClr val="accent1"/>
                </a:solidFill>
                <a:prstDash val="solid"/>
                <a:headEnd type="oval"/>
              </a:ln>
              <a:effectLst/>
            </p:spPr>
          </p:cxnSp>
          <p:sp>
            <p:nvSpPr>
              <p:cNvPr id="334" name="Rechthoek 333">
                <a:extLst>
                  <a:ext uri="{FF2B5EF4-FFF2-40B4-BE49-F238E27FC236}">
                    <a16:creationId xmlns:a16="http://schemas.microsoft.com/office/drawing/2014/main" id="{48B03A56-ACBA-4892-9F07-CC2874E21573}"/>
                  </a:ext>
                </a:extLst>
              </p:cNvPr>
              <p:cNvSpPr/>
              <p:nvPr userDrawn="1"/>
            </p:nvSpPr>
            <p:spPr>
              <a:xfrm>
                <a:off x="-2559903" y="512179"/>
                <a:ext cx="2189042" cy="15108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Text level up</a:t>
                </a:r>
              </a:p>
            </p:txBody>
          </p:sp>
          <p:sp>
            <p:nvSpPr>
              <p:cNvPr id="335" name="Rechthoek 334">
                <a:extLst>
                  <a:ext uri="{FF2B5EF4-FFF2-40B4-BE49-F238E27FC236}">
                    <a16:creationId xmlns:a16="http://schemas.microsoft.com/office/drawing/2014/main" id="{105A6DDD-E013-4B3B-BAE8-AF6C33DE0D02}"/>
                  </a:ext>
                </a:extLst>
              </p:cNvPr>
              <p:cNvSpPr/>
              <p:nvPr userDrawn="1"/>
            </p:nvSpPr>
            <p:spPr>
              <a:xfrm>
                <a:off x="-2559903" y="819562"/>
                <a:ext cx="2189043" cy="142202"/>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Text level down</a:t>
                </a:r>
              </a:p>
            </p:txBody>
          </p:sp>
          <p:grpSp>
            <p:nvGrpSpPr>
              <p:cNvPr id="336" name="Groep 335">
                <a:extLst>
                  <a:ext uri="{FF2B5EF4-FFF2-40B4-BE49-F238E27FC236}">
                    <a16:creationId xmlns:a16="http://schemas.microsoft.com/office/drawing/2014/main" id="{75BD6879-E4AC-4542-B1A3-D418E13799AC}"/>
                  </a:ext>
                </a:extLst>
              </p:cNvPr>
              <p:cNvGrpSpPr/>
              <p:nvPr userDrawn="1"/>
            </p:nvGrpSpPr>
            <p:grpSpPr>
              <a:xfrm>
                <a:off x="-2916763" y="769168"/>
                <a:ext cx="268738" cy="248381"/>
                <a:chOff x="-2916763" y="769168"/>
                <a:chExt cx="268738" cy="248381"/>
              </a:xfrm>
            </p:grpSpPr>
            <p:sp>
              <p:nvSpPr>
                <p:cNvPr id="346" name="Rechthoek 345">
                  <a:extLst>
                    <a:ext uri="{FF2B5EF4-FFF2-40B4-BE49-F238E27FC236}">
                      <a16:creationId xmlns:a16="http://schemas.microsoft.com/office/drawing/2014/main" id="{185AAF20-BCA0-44F5-965B-2007CB791B6D}"/>
                    </a:ext>
                  </a:extLst>
                </p:cNvPr>
                <p:cNvSpPr/>
                <p:nvPr userDrawn="1"/>
              </p:nvSpPr>
              <p:spPr>
                <a:xfrm>
                  <a:off x="-2916763" y="769168"/>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en-GB" sz="1050" b="0" noProof="0">
                    <a:solidFill>
                      <a:srgbClr val="211F26"/>
                    </a:solidFill>
                    <a:latin typeface="Calibri" panose="020F0502020204030204" pitchFamily="34" charset="0"/>
                    <a:cs typeface="Calibri" panose="020F0502020204030204" pitchFamily="34" charset="0"/>
                  </a:endParaRPr>
                </a:p>
              </p:txBody>
            </p:sp>
            <p:grpSp>
              <p:nvGrpSpPr>
                <p:cNvPr id="347" name="Groep 346">
                  <a:extLst>
                    <a:ext uri="{FF2B5EF4-FFF2-40B4-BE49-F238E27FC236}">
                      <a16:creationId xmlns:a16="http://schemas.microsoft.com/office/drawing/2014/main" id="{B4B56502-61B5-4A9F-B98C-7A68424F4728}"/>
                    </a:ext>
                  </a:extLst>
                </p:cNvPr>
                <p:cNvGrpSpPr/>
                <p:nvPr userDrawn="1"/>
              </p:nvGrpSpPr>
              <p:grpSpPr>
                <a:xfrm>
                  <a:off x="-2866744" y="827071"/>
                  <a:ext cx="168701" cy="132575"/>
                  <a:chOff x="-2866744" y="827071"/>
                  <a:chExt cx="168701" cy="132575"/>
                </a:xfrm>
              </p:grpSpPr>
              <p:cxnSp>
                <p:nvCxnSpPr>
                  <p:cNvPr id="349" name="Rechte verbindingslijn 348">
                    <a:extLst>
                      <a:ext uri="{FF2B5EF4-FFF2-40B4-BE49-F238E27FC236}">
                        <a16:creationId xmlns:a16="http://schemas.microsoft.com/office/drawing/2014/main" id="{ADBD273A-AFE3-4652-BFCB-19F34807A1CF}"/>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350" name="Rechte verbindingslijn 349">
                    <a:extLst>
                      <a:ext uri="{FF2B5EF4-FFF2-40B4-BE49-F238E27FC236}">
                        <a16:creationId xmlns:a16="http://schemas.microsoft.com/office/drawing/2014/main" id="{95570798-8A19-4036-BCDE-26704DA94E3F}"/>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351" name="Rechte verbindingslijn 350">
                    <a:extLst>
                      <a:ext uri="{FF2B5EF4-FFF2-40B4-BE49-F238E27FC236}">
                        <a16:creationId xmlns:a16="http://schemas.microsoft.com/office/drawing/2014/main" id="{98766F78-ACA4-4A94-A1CC-5DC6B9498988}"/>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352" name="Rechte verbindingslijn 351">
                    <a:extLst>
                      <a:ext uri="{FF2B5EF4-FFF2-40B4-BE49-F238E27FC236}">
                        <a16:creationId xmlns:a16="http://schemas.microsoft.com/office/drawing/2014/main" id="{668BE377-9B98-4D19-B850-51E3729C9CCE}"/>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353" name="Rechte verbindingslijn 352">
                    <a:extLst>
                      <a:ext uri="{FF2B5EF4-FFF2-40B4-BE49-F238E27FC236}">
                        <a16:creationId xmlns:a16="http://schemas.microsoft.com/office/drawing/2014/main" id="{841B52A5-6EB3-41AF-B293-FB98EF3A649F}"/>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348" name="Pijl: rechts 347">
                  <a:extLst>
                    <a:ext uri="{FF2B5EF4-FFF2-40B4-BE49-F238E27FC236}">
                      <a16:creationId xmlns:a16="http://schemas.microsoft.com/office/drawing/2014/main" id="{18F0A9B7-2120-4CEF-87D1-915BEB807A39}"/>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337" name="Groep 336">
                <a:extLst>
                  <a:ext uri="{FF2B5EF4-FFF2-40B4-BE49-F238E27FC236}">
                    <a16:creationId xmlns:a16="http://schemas.microsoft.com/office/drawing/2014/main" id="{ACEB79EF-F1D4-4282-AF5F-6A1B113EEAD3}"/>
                  </a:ext>
                </a:extLst>
              </p:cNvPr>
              <p:cNvGrpSpPr/>
              <p:nvPr userDrawn="1"/>
            </p:nvGrpSpPr>
            <p:grpSpPr>
              <a:xfrm>
                <a:off x="-2916763" y="460171"/>
                <a:ext cx="268738" cy="248381"/>
                <a:chOff x="-2916763" y="460171"/>
                <a:chExt cx="268738" cy="248381"/>
              </a:xfrm>
            </p:grpSpPr>
            <p:sp>
              <p:nvSpPr>
                <p:cNvPr id="338" name="Rechthoek 337">
                  <a:extLst>
                    <a:ext uri="{FF2B5EF4-FFF2-40B4-BE49-F238E27FC236}">
                      <a16:creationId xmlns:a16="http://schemas.microsoft.com/office/drawing/2014/main" id="{DD7FBB2A-43B0-42E7-A36D-0BBC68EA46C1}"/>
                    </a:ext>
                  </a:extLst>
                </p:cNvPr>
                <p:cNvSpPr/>
                <p:nvPr userDrawn="1"/>
              </p:nvSpPr>
              <p:spPr>
                <a:xfrm>
                  <a:off x="-2916763" y="460171"/>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en-GB" sz="1050" b="0" noProof="0">
                    <a:solidFill>
                      <a:srgbClr val="211F26"/>
                    </a:solidFill>
                    <a:latin typeface="Calibri" panose="020F0502020204030204" pitchFamily="34" charset="0"/>
                    <a:cs typeface="Calibri" panose="020F0502020204030204" pitchFamily="34" charset="0"/>
                  </a:endParaRPr>
                </a:p>
              </p:txBody>
            </p:sp>
            <p:grpSp>
              <p:nvGrpSpPr>
                <p:cNvPr id="339" name="Groep 338">
                  <a:extLst>
                    <a:ext uri="{FF2B5EF4-FFF2-40B4-BE49-F238E27FC236}">
                      <a16:creationId xmlns:a16="http://schemas.microsoft.com/office/drawing/2014/main" id="{68DE6221-855E-496D-9D63-9A69D932CC88}"/>
                    </a:ext>
                  </a:extLst>
                </p:cNvPr>
                <p:cNvGrpSpPr/>
                <p:nvPr userDrawn="1"/>
              </p:nvGrpSpPr>
              <p:grpSpPr>
                <a:xfrm>
                  <a:off x="-2866744" y="518074"/>
                  <a:ext cx="168701" cy="132575"/>
                  <a:chOff x="-2866744" y="518074"/>
                  <a:chExt cx="168701" cy="132575"/>
                </a:xfrm>
              </p:grpSpPr>
              <p:cxnSp>
                <p:nvCxnSpPr>
                  <p:cNvPr id="341" name="Rechte verbindingslijn 340">
                    <a:extLst>
                      <a:ext uri="{FF2B5EF4-FFF2-40B4-BE49-F238E27FC236}">
                        <a16:creationId xmlns:a16="http://schemas.microsoft.com/office/drawing/2014/main" id="{30F93766-9DC1-46D1-8B7B-03E91222E63B}"/>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342" name="Rechte verbindingslijn 341">
                    <a:extLst>
                      <a:ext uri="{FF2B5EF4-FFF2-40B4-BE49-F238E27FC236}">
                        <a16:creationId xmlns:a16="http://schemas.microsoft.com/office/drawing/2014/main" id="{B0C7D9CA-1BC7-4E4B-8A0E-D051FFCC2981}"/>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343" name="Rechte verbindingslijn 342">
                    <a:extLst>
                      <a:ext uri="{FF2B5EF4-FFF2-40B4-BE49-F238E27FC236}">
                        <a16:creationId xmlns:a16="http://schemas.microsoft.com/office/drawing/2014/main" id="{019B2A21-5C99-4F48-B2A7-C314550EE27F}"/>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344" name="Rechte verbindingslijn 343">
                    <a:extLst>
                      <a:ext uri="{FF2B5EF4-FFF2-40B4-BE49-F238E27FC236}">
                        <a16:creationId xmlns:a16="http://schemas.microsoft.com/office/drawing/2014/main" id="{8FD700A5-752E-4177-A512-70694DBEF3DE}"/>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345" name="Rechte verbindingslijn 344">
                    <a:extLst>
                      <a:ext uri="{FF2B5EF4-FFF2-40B4-BE49-F238E27FC236}">
                        <a16:creationId xmlns:a16="http://schemas.microsoft.com/office/drawing/2014/main" id="{557C86FA-120E-4381-936D-05A6F31F8242}"/>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340" name="Pijl: rechts 339">
                  <a:extLst>
                    <a:ext uri="{FF2B5EF4-FFF2-40B4-BE49-F238E27FC236}">
                      <a16:creationId xmlns:a16="http://schemas.microsoft.com/office/drawing/2014/main" id="{392CA629-7F40-4C27-8B4F-D4656178D5C6}"/>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grpSp>
      <p:grpSp>
        <p:nvGrpSpPr>
          <p:cNvPr id="175" name="INSTRUCTION">
            <a:extLst>
              <a:ext uri="{FF2B5EF4-FFF2-40B4-BE49-F238E27FC236}">
                <a16:creationId xmlns:a16="http://schemas.microsoft.com/office/drawing/2014/main" id="{EDFDB462-CA45-4E81-A181-22F97D329953}"/>
              </a:ext>
            </a:extLst>
          </p:cNvPr>
          <p:cNvGrpSpPr/>
          <p:nvPr userDrawn="1"/>
        </p:nvGrpSpPr>
        <p:grpSpPr>
          <a:xfrm>
            <a:off x="5846" y="7033211"/>
            <a:ext cx="3727954" cy="1577390"/>
            <a:chOff x="5846" y="7033211"/>
            <a:chExt cx="3727954" cy="1577390"/>
          </a:xfrm>
        </p:grpSpPr>
        <p:sp>
          <p:nvSpPr>
            <p:cNvPr id="176" name="Rechthoek 175">
              <a:extLst>
                <a:ext uri="{FF2B5EF4-FFF2-40B4-BE49-F238E27FC236}">
                  <a16:creationId xmlns:a16="http://schemas.microsoft.com/office/drawing/2014/main" id="{D444BA1E-FB63-4284-9A48-254B79A59426}"/>
                </a:ext>
              </a:extLst>
            </p:cNvPr>
            <p:cNvSpPr/>
            <p:nvPr userDrawn="1"/>
          </p:nvSpPr>
          <p:spPr>
            <a:xfrm>
              <a:off x="5846" y="7033211"/>
              <a:ext cx="3727954" cy="1577390"/>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EDIT Footer, slide number</a:t>
              </a:r>
              <a:br>
                <a:rPr lang="en-GB" sz="1400" b="1" cap="all" baseline="0" noProof="0">
                  <a:solidFill>
                    <a:schemeClr val="accent1"/>
                  </a:solidFill>
                  <a:latin typeface="Calibri" panose="020F0502020204030204" pitchFamily="34" charset="0"/>
                  <a:cs typeface="Calibri" panose="020F0502020204030204" pitchFamily="34" charset="0"/>
                </a:rPr>
              </a:br>
              <a:r>
                <a:rPr lang="en-GB" sz="1400" b="1" cap="all" baseline="0" noProof="0">
                  <a:solidFill>
                    <a:schemeClr val="accent1"/>
                  </a:solidFill>
                  <a:latin typeface="Calibri" panose="020F0502020204030204" pitchFamily="34" charset="0"/>
                  <a:cs typeface="Calibri" panose="020F0502020204030204" pitchFamily="34" charset="0"/>
                </a:rPr>
                <a:t>and date</a:t>
              </a:r>
            </a:p>
          </p:txBody>
        </p:sp>
        <p:sp>
          <p:nvSpPr>
            <p:cNvPr id="177" name="Ovaal 176">
              <a:extLst>
                <a:ext uri="{FF2B5EF4-FFF2-40B4-BE49-F238E27FC236}">
                  <a16:creationId xmlns:a16="http://schemas.microsoft.com/office/drawing/2014/main" id="{806A926E-A355-4845-9A2B-4949332B200F}"/>
                </a:ext>
              </a:extLst>
            </p:cNvPr>
            <p:cNvSpPr/>
            <p:nvPr userDrawn="1"/>
          </p:nvSpPr>
          <p:spPr>
            <a:xfrm>
              <a:off x="188424" y="767853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178" name="Rechthoek 177">
              <a:extLst>
                <a:ext uri="{FF2B5EF4-FFF2-40B4-BE49-F238E27FC236}">
                  <a16:creationId xmlns:a16="http://schemas.microsoft.com/office/drawing/2014/main" id="{13EC77F9-6CDC-4606-A1C7-DF8E0CA74CEA}"/>
                </a:ext>
              </a:extLst>
            </p:cNvPr>
            <p:cNvSpPr/>
            <p:nvPr userDrawn="1"/>
          </p:nvSpPr>
          <p:spPr>
            <a:xfrm>
              <a:off x="472596" y="7678534"/>
              <a:ext cx="2322719" cy="31672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‘Header &amp; Footer’</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179" name="Ovaal 178">
              <a:extLst>
                <a:ext uri="{FF2B5EF4-FFF2-40B4-BE49-F238E27FC236}">
                  <a16:creationId xmlns:a16="http://schemas.microsoft.com/office/drawing/2014/main" id="{3A455383-74DC-48A9-BEFA-A3E15FFE2F9A}"/>
                </a:ext>
              </a:extLst>
            </p:cNvPr>
            <p:cNvSpPr/>
            <p:nvPr userDrawn="1"/>
          </p:nvSpPr>
          <p:spPr>
            <a:xfrm>
              <a:off x="188424" y="810886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180" name="Rechthoek 179">
              <a:extLst>
                <a:ext uri="{FF2B5EF4-FFF2-40B4-BE49-F238E27FC236}">
                  <a16:creationId xmlns:a16="http://schemas.microsoft.com/office/drawing/2014/main" id="{D0AD2A8B-C2A8-45A7-AD9D-6D0EC46DE3BE}"/>
                </a:ext>
              </a:extLst>
            </p:cNvPr>
            <p:cNvSpPr/>
            <p:nvPr userDrawn="1"/>
          </p:nvSpPr>
          <p:spPr>
            <a:xfrm>
              <a:off x="472596" y="8108870"/>
              <a:ext cx="2322719" cy="38098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‘Apply to All’</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apply the changes to every slide.</a:t>
              </a:r>
            </a:p>
          </p:txBody>
        </p:sp>
        <p:grpSp>
          <p:nvGrpSpPr>
            <p:cNvPr id="181" name="Groep 180">
              <a:extLst>
                <a:ext uri="{FF2B5EF4-FFF2-40B4-BE49-F238E27FC236}">
                  <a16:creationId xmlns:a16="http://schemas.microsoft.com/office/drawing/2014/main" id="{DE3A0D45-2AC0-4F99-93C0-E1F9F4A9C818}"/>
                </a:ext>
              </a:extLst>
            </p:cNvPr>
            <p:cNvGrpSpPr/>
            <p:nvPr userDrawn="1"/>
          </p:nvGrpSpPr>
          <p:grpSpPr>
            <a:xfrm>
              <a:off x="2939884" y="7739834"/>
              <a:ext cx="681133" cy="750023"/>
              <a:chOff x="-910573" y="4987990"/>
              <a:chExt cx="681133" cy="750023"/>
            </a:xfrm>
          </p:grpSpPr>
          <p:grpSp>
            <p:nvGrpSpPr>
              <p:cNvPr id="182" name="Groep 181">
                <a:extLst>
                  <a:ext uri="{FF2B5EF4-FFF2-40B4-BE49-F238E27FC236}">
                    <a16:creationId xmlns:a16="http://schemas.microsoft.com/office/drawing/2014/main" id="{24EB401E-416E-4CDB-9832-C2153472598D}"/>
                  </a:ext>
                </a:extLst>
              </p:cNvPr>
              <p:cNvGrpSpPr/>
              <p:nvPr userDrawn="1"/>
            </p:nvGrpSpPr>
            <p:grpSpPr>
              <a:xfrm>
                <a:off x="-713542" y="4987990"/>
                <a:ext cx="287071" cy="379107"/>
                <a:chOff x="-4050578" y="288410"/>
                <a:chExt cx="322125" cy="379107"/>
              </a:xfrm>
            </p:grpSpPr>
            <p:sp>
              <p:nvSpPr>
                <p:cNvPr id="184" name="Rechthoek met één afgeknipte en afgeronde hoek 47">
                  <a:extLst>
                    <a:ext uri="{FF2B5EF4-FFF2-40B4-BE49-F238E27FC236}">
                      <a16:creationId xmlns:a16="http://schemas.microsoft.com/office/drawing/2014/main" id="{C0FBDF7D-3FFF-49EE-B251-81EE3322312E}"/>
                    </a:ext>
                  </a:extLst>
                </p:cNvPr>
                <p:cNvSpPr/>
                <p:nvPr userDrawn="1"/>
              </p:nvSpPr>
              <p:spPr>
                <a:xfrm>
                  <a:off x="-4050578" y="288410"/>
                  <a:ext cx="322125" cy="379107"/>
                </a:xfrm>
                <a:prstGeom prst="snipRoundRect">
                  <a:avLst>
                    <a:gd name="adj1" fmla="val 0"/>
                    <a:gd name="adj2" fmla="val 33753"/>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185" name="Rechthoekige driehoek 184">
                  <a:extLst>
                    <a:ext uri="{FF2B5EF4-FFF2-40B4-BE49-F238E27FC236}">
                      <a16:creationId xmlns:a16="http://schemas.microsoft.com/office/drawing/2014/main" id="{C9352CB0-0AF4-4C43-8978-E9AEAD22D776}"/>
                    </a:ext>
                  </a:extLst>
                </p:cNvPr>
                <p:cNvSpPr/>
                <p:nvPr userDrawn="1"/>
              </p:nvSpPr>
              <p:spPr>
                <a:xfrm>
                  <a:off x="-3833537" y="291656"/>
                  <a:ext cx="103133" cy="93757"/>
                </a:xfrm>
                <a:prstGeom prst="rtTriangle">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186" name="Rechthoek 185">
                  <a:extLst>
                    <a:ext uri="{FF2B5EF4-FFF2-40B4-BE49-F238E27FC236}">
                      <a16:creationId xmlns:a16="http://schemas.microsoft.com/office/drawing/2014/main" id="{2FF04F5C-49A8-4C77-A032-E33C3CAF9D6A}"/>
                    </a:ext>
                  </a:extLst>
                </p:cNvPr>
                <p:cNvSpPr/>
                <p:nvPr userDrawn="1"/>
              </p:nvSpPr>
              <p:spPr>
                <a:xfrm>
                  <a:off x="-4013673" y="314848"/>
                  <a:ext cx="140930" cy="70565"/>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187" name="Rechthoek 186">
                  <a:extLst>
                    <a:ext uri="{FF2B5EF4-FFF2-40B4-BE49-F238E27FC236}">
                      <a16:creationId xmlns:a16="http://schemas.microsoft.com/office/drawing/2014/main" id="{FF555BB7-2FFE-40B8-BF8D-8482E0989A00}"/>
                    </a:ext>
                  </a:extLst>
                </p:cNvPr>
                <p:cNvSpPr/>
                <p:nvPr userDrawn="1"/>
              </p:nvSpPr>
              <p:spPr>
                <a:xfrm>
                  <a:off x="-4020379" y="586428"/>
                  <a:ext cx="261727" cy="61406"/>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defTabSz="914400" fontAlgn="auto">
                    <a:lnSpc>
                      <a:spcPct val="100000"/>
                    </a:lnSpc>
                    <a:spcBef>
                      <a:spcPts val="0"/>
                    </a:spcBef>
                    <a:spcAft>
                      <a:spcPts val="0"/>
                    </a:spcAft>
                    <a:buClrTx/>
                    <a:buSzTx/>
                    <a:buFontTx/>
                    <a:buNone/>
                    <a:tabLst/>
                  </a:pPr>
                  <a:endParaRPr kumimoji="0" lang="en-GB" sz="900" b="0" i="0" u="none" strike="noStrike" kern="0" cap="none" spc="0" normalizeH="0" baseline="0" noProof="0">
                    <a:ln>
                      <a:noFill/>
                    </a:ln>
                    <a:solidFill>
                      <a:srgbClr val="211F26"/>
                    </a:solidFill>
                    <a:effectLst/>
                    <a:uLnTx/>
                    <a:uFillTx/>
                    <a:latin typeface="Calibri" panose="020F0502020204030204" pitchFamily="34" charset="0"/>
                    <a:cs typeface="Calibri" panose="020F0502020204030204" pitchFamily="34" charset="0"/>
                  </a:endParaRPr>
                </a:p>
              </p:txBody>
            </p:sp>
          </p:grpSp>
          <p:sp>
            <p:nvSpPr>
              <p:cNvPr id="183" name="Rechthoek 182">
                <a:extLst>
                  <a:ext uri="{FF2B5EF4-FFF2-40B4-BE49-F238E27FC236}">
                    <a16:creationId xmlns:a16="http://schemas.microsoft.com/office/drawing/2014/main" id="{B9A76DC8-AF64-4E7B-A6DD-0E2C550B6932}"/>
                  </a:ext>
                </a:extLst>
              </p:cNvPr>
              <p:cNvSpPr/>
              <p:nvPr userDrawn="1"/>
            </p:nvSpPr>
            <p:spPr>
              <a:xfrm>
                <a:off x="-910573" y="5352063"/>
                <a:ext cx="681133" cy="385950"/>
              </a:xfrm>
              <a:prstGeom prst="rect">
                <a:avLst/>
              </a:prstGeom>
              <a:no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rPr>
                  <a:t>Header &amp; Footer</a:t>
                </a:r>
              </a:p>
            </p:txBody>
          </p:sp>
        </p:grpSp>
      </p:grpSp>
      <p:sp>
        <p:nvSpPr>
          <p:cNvPr id="3" name="Tijdelijke aanduiding voor verticale tekst 2"/>
          <p:cNvSpPr>
            <a:spLocks noGrp="1"/>
          </p:cNvSpPr>
          <p:nvPr>
            <p:ph type="body" orient="vert" idx="1" hasCustomPrompt="1"/>
          </p:nvPr>
        </p:nvSpPr>
        <p:spPr>
          <a:xfrm>
            <a:off x="777233" y="1856128"/>
            <a:ext cx="10827107" cy="4438165"/>
          </a:xfrm>
        </p:spPr>
        <p:txBody>
          <a:bodyPr vert="horz" lIns="0" tIns="0" rIns="0" bIns="0"/>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en-GB" dirty="0"/>
              <a:t>Bullet</a:t>
            </a:r>
          </a:p>
          <a:p>
            <a:pPr lvl="1"/>
            <a:r>
              <a:rPr lang="en-GB" dirty="0"/>
              <a:t>Sub-bullet</a:t>
            </a:r>
          </a:p>
          <a:p>
            <a:pPr lvl="2"/>
            <a:r>
              <a:rPr lang="en-GB" dirty="0"/>
              <a:t>Default text</a:t>
            </a:r>
          </a:p>
          <a:p>
            <a:pPr lvl="3"/>
            <a:r>
              <a:rPr lang="en-GB" dirty="0"/>
              <a:t>header</a:t>
            </a:r>
          </a:p>
          <a:p>
            <a:pPr lvl="4"/>
            <a:r>
              <a:rPr lang="en-GB" dirty="0"/>
              <a:t>Numerical bullet</a:t>
            </a:r>
          </a:p>
          <a:p>
            <a:pPr lvl="5"/>
            <a:r>
              <a:rPr lang="en-GB" dirty="0"/>
              <a:t>Bullet</a:t>
            </a:r>
          </a:p>
          <a:p>
            <a:pPr lvl="6"/>
            <a:r>
              <a:rPr lang="en-GB" dirty="0"/>
              <a:t>Sub-bullet</a:t>
            </a:r>
          </a:p>
          <a:p>
            <a:pPr lvl="7"/>
            <a:r>
              <a:rPr lang="en-GB" dirty="0"/>
              <a:t>Default text</a:t>
            </a:r>
          </a:p>
          <a:p>
            <a:pPr lvl="8"/>
            <a:r>
              <a:rPr lang="en-GB" dirty="0"/>
              <a:t>header</a:t>
            </a:r>
          </a:p>
          <a:p>
            <a:pPr lvl="8"/>
            <a:endParaRPr lang="en-GB" dirty="0"/>
          </a:p>
        </p:txBody>
      </p:sp>
      <p:sp>
        <p:nvSpPr>
          <p:cNvPr id="5" name="Tekstvak 4">
            <a:extLst>
              <a:ext uri="{FF2B5EF4-FFF2-40B4-BE49-F238E27FC236}">
                <a16:creationId xmlns:a16="http://schemas.microsoft.com/office/drawing/2014/main" id="{DA6621DD-BDCD-46CA-8A6F-90B3DC62D7E8}"/>
              </a:ext>
            </a:extLst>
          </p:cNvPr>
          <p:cNvSpPr txBox="1"/>
          <p:nvPr userDrawn="1"/>
        </p:nvSpPr>
        <p:spPr>
          <a:xfrm>
            <a:off x="0" y="-256190"/>
            <a:ext cx="12192000" cy="161583"/>
          </a:xfrm>
          <a:prstGeom prst="rect">
            <a:avLst/>
          </a:prstGeom>
          <a:noFill/>
        </p:spPr>
        <p:txBody>
          <a:bodyPr wrap="square" lIns="0" tIns="0" rIns="0" bIns="0" rtlCol="0">
            <a:spAutoFit/>
          </a:bodyPr>
          <a:lstStyle/>
          <a:p>
            <a:pPr algn="l"/>
            <a:r>
              <a:rPr lang="en-GB" sz="1050" b="1" dirty="0">
                <a:solidFill>
                  <a:schemeClr val="tx2"/>
                </a:solidFill>
                <a:latin typeface="+mj-lt"/>
                <a:cs typeface="Calibri" panose="020F0502020204030204" pitchFamily="34" charset="0"/>
              </a:rPr>
              <a:t>TEMPLATE: </a:t>
            </a:r>
            <a:r>
              <a:rPr lang="en-GB" sz="1050" b="0" dirty="0">
                <a:solidFill>
                  <a:schemeClr val="tx2"/>
                </a:solidFill>
                <a:latin typeface="+mj-lt"/>
                <a:cs typeface="Calibri" panose="020F0502020204030204" pitchFamily="34" charset="0"/>
              </a:rPr>
              <a:t>TEXT</a:t>
            </a:r>
          </a:p>
        </p:txBody>
      </p:sp>
      <p:grpSp>
        <p:nvGrpSpPr>
          <p:cNvPr id="16" name="HAAK LIJN">
            <a:extLst>
              <a:ext uri="{FF2B5EF4-FFF2-40B4-BE49-F238E27FC236}">
                <a16:creationId xmlns:a16="http://schemas.microsoft.com/office/drawing/2014/main" id="{21256FA1-9CDC-4DD9-9786-CD0521601BAC}"/>
              </a:ext>
            </a:extLst>
          </p:cNvPr>
          <p:cNvGrpSpPr/>
          <p:nvPr userDrawn="1"/>
        </p:nvGrpSpPr>
        <p:grpSpPr>
          <a:xfrm>
            <a:off x="540812" y="0"/>
            <a:ext cx="76800" cy="6858000"/>
            <a:chOff x="578912" y="0"/>
            <a:chExt cx="76800" cy="6858000"/>
          </a:xfrm>
        </p:grpSpPr>
        <p:cxnSp>
          <p:nvCxnSpPr>
            <p:cNvPr id="17" name="LIJN">
              <a:extLst>
                <a:ext uri="{FF2B5EF4-FFF2-40B4-BE49-F238E27FC236}">
                  <a16:creationId xmlns:a16="http://schemas.microsoft.com/office/drawing/2014/main" id="{6162A1A5-4D92-46A9-8DEE-AC6D219D295C}"/>
                </a:ext>
              </a:extLst>
            </p:cNvPr>
            <p:cNvCxnSpPr>
              <a:cxnSpLocks/>
            </p:cNvCxnSpPr>
            <p:nvPr userDrawn="1"/>
          </p:nvCxnSpPr>
          <p:spPr>
            <a:xfrm>
              <a:off x="617312" y="900113"/>
              <a:ext cx="0" cy="5957887"/>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pic>
          <p:nvPicPr>
            <p:cNvPr id="18" name="Graphic 17">
              <a:extLst>
                <a:ext uri="{FF2B5EF4-FFF2-40B4-BE49-F238E27FC236}">
                  <a16:creationId xmlns:a16="http://schemas.microsoft.com/office/drawing/2014/main" id="{134BDBCE-3724-4AB1-94CF-2AAD6335F94F}"/>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78912" y="652464"/>
              <a:ext cx="76800" cy="201600"/>
            </a:xfrm>
            <a:prstGeom prst="rect">
              <a:avLst/>
            </a:prstGeom>
          </p:spPr>
        </p:pic>
        <p:cxnSp>
          <p:nvCxnSpPr>
            <p:cNvPr id="26" name="LIJN">
              <a:extLst>
                <a:ext uri="{FF2B5EF4-FFF2-40B4-BE49-F238E27FC236}">
                  <a16:creationId xmlns:a16="http://schemas.microsoft.com/office/drawing/2014/main" id="{C77C3344-B6C8-4C3E-A14D-48C2288B2467}"/>
                </a:ext>
              </a:extLst>
            </p:cNvPr>
            <p:cNvCxnSpPr>
              <a:cxnSpLocks/>
            </p:cNvCxnSpPr>
            <p:nvPr userDrawn="1"/>
          </p:nvCxnSpPr>
          <p:spPr>
            <a:xfrm>
              <a:off x="617312" y="0"/>
              <a:ext cx="0" cy="595314"/>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grpSp>
      <p:sp>
        <p:nvSpPr>
          <p:cNvPr id="103" name="Logo">
            <a:extLst>
              <a:ext uri="{FF2B5EF4-FFF2-40B4-BE49-F238E27FC236}">
                <a16:creationId xmlns:a16="http://schemas.microsoft.com/office/drawing/2014/main" id="{683231CA-E564-4317-8817-8643DD571F4D}"/>
              </a:ext>
            </a:extLst>
          </p:cNvPr>
          <p:cNvSpPr>
            <a:spLocks noGrp="1"/>
          </p:cNvSpPr>
          <p:nvPr>
            <p:ph type="body" orient="vert" idx="15" hasCustomPrompt="1"/>
          </p:nvPr>
        </p:nvSpPr>
        <p:spPr>
          <a:xfrm>
            <a:off x="10549612" y="6480355"/>
            <a:ext cx="1060019" cy="185413"/>
          </a:xfrm>
          <a:blipFill>
            <a:blip r:embed="rId7"/>
            <a:stretch>
              <a:fillRect/>
            </a:stretch>
          </a:blipFill>
        </p:spPr>
        <p:txBody>
          <a:bodyPr vert="horz" lIns="0" tIns="0" rIns="0" bIns="0"/>
          <a:lstStyle>
            <a:lvl1pPr marL="0" indent="0">
              <a:buNone/>
              <a:defRPr sz="1000" i="1">
                <a:solidFill>
                  <a:schemeClr val="bg2"/>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7" name="Dianummer">
            <a:extLst>
              <a:ext uri="{FF2B5EF4-FFF2-40B4-BE49-F238E27FC236}">
                <a16:creationId xmlns:a16="http://schemas.microsoft.com/office/drawing/2014/main" id="{5154FA8C-50A8-4470-ACA2-5ABE58D7913E}"/>
              </a:ext>
            </a:extLst>
          </p:cNvPr>
          <p:cNvSpPr>
            <a:spLocks noGrp="1"/>
          </p:cNvSpPr>
          <p:nvPr>
            <p:ph type="sldNum" sz="quarter" idx="17"/>
          </p:nvPr>
        </p:nvSpPr>
        <p:spPr/>
        <p:txBody>
          <a:bodyPr/>
          <a:lstStyle/>
          <a:p>
            <a:fld id="{5EC93C5F-DB18-4797-88B9-B8B0D60519FD}" type="slidenum">
              <a:rPr lang="en-GB" smtClean="0"/>
              <a:pPr/>
              <a:t>‹#›</a:t>
            </a:fld>
            <a:endParaRPr lang="en-GB" dirty="0"/>
          </a:p>
        </p:txBody>
      </p:sp>
      <p:sp>
        <p:nvSpPr>
          <p:cNvPr id="2" name="Datum" hidden="1">
            <a:extLst>
              <a:ext uri="{FF2B5EF4-FFF2-40B4-BE49-F238E27FC236}">
                <a16:creationId xmlns:a16="http://schemas.microsoft.com/office/drawing/2014/main" id="{7CC36E00-0246-4589-B488-F17248583425}"/>
              </a:ext>
            </a:extLst>
          </p:cNvPr>
          <p:cNvSpPr>
            <a:spLocks noGrp="1"/>
          </p:cNvSpPr>
          <p:nvPr>
            <p:ph type="dt" sz="half" idx="18"/>
          </p:nvPr>
        </p:nvSpPr>
        <p:spPr/>
        <p:txBody>
          <a:bodyPr/>
          <a:lstStyle/>
          <a:p>
            <a:r>
              <a:rPr lang="en-GB" dirty="0"/>
              <a:t>Date</a:t>
            </a:r>
          </a:p>
        </p:txBody>
      </p:sp>
      <p:sp>
        <p:nvSpPr>
          <p:cNvPr id="4" name="Voettekst">
            <a:extLst>
              <a:ext uri="{FF2B5EF4-FFF2-40B4-BE49-F238E27FC236}">
                <a16:creationId xmlns:a16="http://schemas.microsoft.com/office/drawing/2014/main" id="{84E9FDE4-1A7F-4A5C-AC53-B36C6F9E0548}"/>
              </a:ext>
            </a:extLst>
          </p:cNvPr>
          <p:cNvSpPr>
            <a:spLocks noGrp="1"/>
          </p:cNvSpPr>
          <p:nvPr>
            <p:ph type="ftr" sz="quarter" idx="16"/>
          </p:nvPr>
        </p:nvSpPr>
        <p:spPr/>
        <p:txBody>
          <a:bodyPr/>
          <a:lstStyle/>
          <a:p>
            <a:r>
              <a:rPr lang="en-GB" dirty="0"/>
              <a:t>26 October 2021 | ALIM Guide for asset information Managers</a:t>
            </a:r>
          </a:p>
        </p:txBody>
      </p:sp>
      <p:sp>
        <p:nvSpPr>
          <p:cNvPr id="6" name="Ondertitel">
            <a:extLst>
              <a:ext uri="{FF2B5EF4-FFF2-40B4-BE49-F238E27FC236}">
                <a16:creationId xmlns:a16="http://schemas.microsoft.com/office/drawing/2014/main" id="{D087FE13-DC03-4A42-925F-D0677F5B0C5C}"/>
              </a:ext>
            </a:extLst>
          </p:cNvPr>
          <p:cNvSpPr>
            <a:spLocks noGrp="1"/>
          </p:cNvSpPr>
          <p:nvPr>
            <p:ph type="subTitle" idx="10" hasCustomPrompt="1"/>
          </p:nvPr>
        </p:nvSpPr>
        <p:spPr>
          <a:xfrm>
            <a:off x="777244" y="924516"/>
            <a:ext cx="10827096" cy="349200"/>
          </a:xfrm>
        </p:spPr>
        <p:txBody>
          <a:bodyPr/>
          <a:lstStyle>
            <a:lvl1pPr marL="0" indent="0" algn="l">
              <a:buNone/>
              <a:defRPr sz="3000" b="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cap="all" baseline="0" dirty="0"/>
              <a:t>Second light subtitle</a:t>
            </a:r>
            <a:endParaRPr lang="en-GB" dirty="0"/>
          </a:p>
        </p:txBody>
      </p:sp>
      <p:sp>
        <p:nvSpPr>
          <p:cNvPr id="8" name="Titel">
            <a:extLst>
              <a:ext uri="{FF2B5EF4-FFF2-40B4-BE49-F238E27FC236}">
                <a16:creationId xmlns:a16="http://schemas.microsoft.com/office/drawing/2014/main" id="{08B72B07-1936-49ED-9125-9D212B7EBB92}"/>
              </a:ext>
            </a:extLst>
          </p:cNvPr>
          <p:cNvSpPr>
            <a:spLocks noGrp="1"/>
          </p:cNvSpPr>
          <p:nvPr>
            <p:ph type="title" hasCustomPrompt="1"/>
          </p:nvPr>
        </p:nvSpPr>
        <p:spPr/>
        <p:txBody>
          <a:bodyPr/>
          <a:lstStyle/>
          <a:p>
            <a:r>
              <a:rPr lang="en-GB" dirty="0"/>
              <a:t>First bold title</a:t>
            </a:r>
          </a:p>
        </p:txBody>
      </p:sp>
    </p:spTree>
    <p:extLst>
      <p:ext uri="{BB962C8B-B14F-4D97-AF65-F5344CB8AC3E}">
        <p14:creationId xmlns:p14="http://schemas.microsoft.com/office/powerpoint/2010/main" val="1776771130"/>
      </p:ext>
    </p:extLst>
  </p:cSld>
  <p:clrMapOvr>
    <a:masterClrMapping/>
  </p:clrMapOvr>
  <p:transition spd="slow">
    <p:push dir="u"/>
  </p:transition>
  <p:hf hdr="0" dt="0"/>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EXT + IMAGE (S)">
    <p:spTree>
      <p:nvGrpSpPr>
        <p:cNvPr id="1" name=""/>
        <p:cNvGrpSpPr/>
        <p:nvPr/>
      </p:nvGrpSpPr>
      <p:grpSpPr>
        <a:xfrm>
          <a:off x="0" y="0"/>
          <a:ext cx="0" cy="0"/>
          <a:chOff x="0" y="0"/>
          <a:chExt cx="0" cy="0"/>
        </a:xfrm>
      </p:grpSpPr>
      <p:grpSp>
        <p:nvGrpSpPr>
          <p:cNvPr id="354" name="INSTRUCTION">
            <a:extLst>
              <a:ext uri="{FF2B5EF4-FFF2-40B4-BE49-F238E27FC236}">
                <a16:creationId xmlns:a16="http://schemas.microsoft.com/office/drawing/2014/main" id="{E3C68E10-67F7-4A44-80FB-F342C1321F37}"/>
              </a:ext>
            </a:extLst>
          </p:cNvPr>
          <p:cNvGrpSpPr/>
          <p:nvPr userDrawn="1"/>
        </p:nvGrpSpPr>
        <p:grpSpPr>
          <a:xfrm>
            <a:off x="-3786437" y="0"/>
            <a:ext cx="3693386" cy="5359349"/>
            <a:chOff x="-3786437" y="0"/>
            <a:chExt cx="3693386" cy="5359349"/>
          </a:xfrm>
        </p:grpSpPr>
        <p:sp>
          <p:nvSpPr>
            <p:cNvPr id="355" name="Rechthoek 354">
              <a:extLst>
                <a:ext uri="{FF2B5EF4-FFF2-40B4-BE49-F238E27FC236}">
                  <a16:creationId xmlns:a16="http://schemas.microsoft.com/office/drawing/2014/main" id="{B0705543-9CCA-43C6-AD83-36940B325D65}"/>
                </a:ext>
              </a:extLst>
            </p:cNvPr>
            <p:cNvSpPr/>
            <p:nvPr userDrawn="1"/>
          </p:nvSpPr>
          <p:spPr>
            <a:xfrm>
              <a:off x="-3786165" y="0"/>
              <a:ext cx="3593091" cy="4641338"/>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Choosing text levels</a:t>
              </a:r>
            </a:p>
          </p:txBody>
        </p:sp>
        <p:sp>
          <p:nvSpPr>
            <p:cNvPr id="356" name="Ovaal 355">
              <a:extLst>
                <a:ext uri="{FF2B5EF4-FFF2-40B4-BE49-F238E27FC236}">
                  <a16:creationId xmlns:a16="http://schemas.microsoft.com/office/drawing/2014/main" id="{E52BD8A3-92A9-4CC0-A3DF-409174D445FF}"/>
                </a:ext>
              </a:extLst>
            </p:cNvPr>
            <p:cNvSpPr/>
            <p:nvPr userDrawn="1"/>
          </p:nvSpPr>
          <p:spPr>
            <a:xfrm>
              <a:off x="-3604183" y="183748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357" name="Rechthoek 356">
              <a:extLst>
                <a:ext uri="{FF2B5EF4-FFF2-40B4-BE49-F238E27FC236}">
                  <a16:creationId xmlns:a16="http://schemas.microsoft.com/office/drawing/2014/main" id="{86DD4624-6636-4112-8E06-FDBDFFF23074}"/>
                </a:ext>
              </a:extLst>
            </p:cNvPr>
            <p:cNvSpPr/>
            <p:nvPr userDrawn="1"/>
          </p:nvSpPr>
          <p:spPr>
            <a:xfrm>
              <a:off x="-3319415" y="1837484"/>
              <a:ext cx="2949220" cy="180000"/>
            </a:xfrm>
            <a:prstGeom prst="rect">
              <a:avLst/>
            </a:prstGeom>
            <a:noFill/>
            <a:ln w="25400" cap="flat" cmpd="sng" algn="ctr">
              <a:noFill/>
              <a:prstDash val="solid"/>
            </a:ln>
            <a:effectLst/>
          </p:spPr>
          <p:txBody>
            <a:bodyPr lIns="0" tIns="0" rIns="0" bIns="0" rtlCol="0" anchor="ctr"/>
            <a:lstStyle/>
            <a:p>
              <a:pPr marL="179388" marR="0" lvl="0" indent="-179388" algn="l" defTabSz="719138" rtl="0" eaLnBrk="1" fontAlgn="auto" latinLnBrk="0" hangingPunct="1">
                <a:lnSpc>
                  <a:spcPct val="100000"/>
                </a:lnSpc>
                <a:spcBef>
                  <a:spcPts val="300"/>
                </a:spcBef>
                <a:spcAft>
                  <a:spcPts val="600"/>
                </a:spcAft>
                <a:buClr>
                  <a:srgbClr val="71A4C3"/>
                </a:buClr>
                <a:buSzPct val="100000"/>
                <a:buFontTx/>
                <a:buBlip>
                  <a:blip r:embed="rId2">
                    <a:extLst>
                      <a:ext uri="{96DAC541-7B7A-43D3-8B79-37D633B846F1}">
                        <asvg:svgBlip xmlns:asvg="http://schemas.microsoft.com/office/drawing/2016/SVG/main" r:embed="rId3"/>
                      </a:ext>
                    </a:extLst>
                  </a:blip>
                </a:buBlip>
                <a:tabLst/>
                <a:defRPr/>
              </a:pPr>
              <a:r>
                <a:rPr kumimoji="0" lang="en-GB" sz="1100" b="0" i="0" u="none" strike="noStrike" kern="1200" cap="none" spc="0" normalizeH="0" baseline="0" noProof="0">
                  <a:ln>
                    <a:noFill/>
                  </a:ln>
                  <a:solidFill>
                    <a:prstClr val="black"/>
                  </a:solidFill>
                  <a:effectLst/>
                  <a:uLnTx/>
                  <a:uFillTx/>
                  <a:latin typeface="+mn-lt"/>
                  <a:ea typeface="+mn-ea"/>
                  <a:cs typeface="+mn-cs"/>
                </a:rPr>
                <a:t>Bullet</a:t>
              </a:r>
            </a:p>
          </p:txBody>
        </p:sp>
        <p:sp>
          <p:nvSpPr>
            <p:cNvPr id="358" name="Ovaal 357">
              <a:extLst>
                <a:ext uri="{FF2B5EF4-FFF2-40B4-BE49-F238E27FC236}">
                  <a16:creationId xmlns:a16="http://schemas.microsoft.com/office/drawing/2014/main" id="{42D05214-BD29-41CA-AE2D-D750A9AEB6B7}"/>
                </a:ext>
              </a:extLst>
            </p:cNvPr>
            <p:cNvSpPr/>
            <p:nvPr userDrawn="1"/>
          </p:nvSpPr>
          <p:spPr>
            <a:xfrm>
              <a:off x="-3604183" y="212876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359" name="Rechthoek 358">
              <a:extLst>
                <a:ext uri="{FF2B5EF4-FFF2-40B4-BE49-F238E27FC236}">
                  <a16:creationId xmlns:a16="http://schemas.microsoft.com/office/drawing/2014/main" id="{C686CB07-7571-4264-8819-4052C2D1BBE0}"/>
                </a:ext>
              </a:extLst>
            </p:cNvPr>
            <p:cNvSpPr/>
            <p:nvPr userDrawn="1"/>
          </p:nvSpPr>
          <p:spPr>
            <a:xfrm>
              <a:off x="-3604183" y="1196113"/>
              <a:ext cx="3229047" cy="459227"/>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Under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‘Home’</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use the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list level-buttons</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choose a text level. </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Choose from:</a:t>
              </a:r>
            </a:p>
          </p:txBody>
        </p:sp>
        <p:sp>
          <p:nvSpPr>
            <p:cNvPr id="360" name="Rechthoek 359">
              <a:extLst>
                <a:ext uri="{FF2B5EF4-FFF2-40B4-BE49-F238E27FC236}">
                  <a16:creationId xmlns:a16="http://schemas.microsoft.com/office/drawing/2014/main" id="{B3FC3F5C-7BE3-4A75-899F-3D8E02AB4380}"/>
                </a:ext>
              </a:extLst>
            </p:cNvPr>
            <p:cNvSpPr/>
            <p:nvPr userDrawn="1"/>
          </p:nvSpPr>
          <p:spPr>
            <a:xfrm>
              <a:off x="-3319415" y="2128873"/>
              <a:ext cx="2949220" cy="180000"/>
            </a:xfrm>
            <a:prstGeom prst="rect">
              <a:avLst/>
            </a:prstGeom>
            <a:noFill/>
            <a:ln w="25400" cap="flat" cmpd="sng" algn="ctr">
              <a:noFill/>
              <a:prstDash val="solid"/>
            </a:ln>
            <a:effectLst/>
          </p:spPr>
          <p:txBody>
            <a:bodyPr lIns="0" tIns="0" rIns="0" bIns="0" rtlCol="0" anchor="ctr"/>
            <a:lstStyle/>
            <a:p>
              <a:pPr marL="360363" marR="0" lvl="1" indent="-180975" algn="l" defTabSz="719138" rtl="0" eaLnBrk="1" fontAlgn="auto" latinLnBrk="0" hangingPunct="1">
                <a:lnSpc>
                  <a:spcPct val="100000"/>
                </a:lnSpc>
                <a:spcBef>
                  <a:spcPts val="300"/>
                </a:spcBef>
                <a:spcAft>
                  <a:spcPts val="600"/>
                </a:spcAft>
                <a:buClr>
                  <a:srgbClr val="71A4C3"/>
                </a:buClr>
                <a:buSzPct val="100000"/>
                <a:buFontTx/>
                <a:buBlip>
                  <a:blip r:embed="rId4">
                    <a:extLst>
                      <a:ext uri="{96DAC541-7B7A-43D3-8B79-37D633B846F1}">
                        <asvg:svgBlip xmlns:asvg="http://schemas.microsoft.com/office/drawing/2016/SVG/main" r:embed="rId5"/>
                      </a:ext>
                    </a:extLst>
                  </a:blip>
                </a:buBlip>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Sub-bullet</a:t>
              </a:r>
            </a:p>
          </p:txBody>
        </p:sp>
        <p:sp>
          <p:nvSpPr>
            <p:cNvPr id="361" name="Ovaal 360">
              <a:extLst>
                <a:ext uri="{FF2B5EF4-FFF2-40B4-BE49-F238E27FC236}">
                  <a16:creationId xmlns:a16="http://schemas.microsoft.com/office/drawing/2014/main" id="{26F9C92D-1A36-4684-BB8B-15A3C60906B3}"/>
                </a:ext>
              </a:extLst>
            </p:cNvPr>
            <p:cNvSpPr/>
            <p:nvPr userDrawn="1"/>
          </p:nvSpPr>
          <p:spPr>
            <a:xfrm>
              <a:off x="-3604183" y="242005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362" name="Rechthoek 361">
              <a:extLst>
                <a:ext uri="{FF2B5EF4-FFF2-40B4-BE49-F238E27FC236}">
                  <a16:creationId xmlns:a16="http://schemas.microsoft.com/office/drawing/2014/main" id="{BC849A08-60D5-431C-997B-EFD3570EC036}"/>
                </a:ext>
              </a:extLst>
            </p:cNvPr>
            <p:cNvSpPr/>
            <p:nvPr userDrawn="1"/>
          </p:nvSpPr>
          <p:spPr>
            <a:xfrm>
              <a:off x="-3319415" y="2420262"/>
              <a:ext cx="2949220" cy="180000"/>
            </a:xfrm>
            <a:prstGeom prst="rect">
              <a:avLst/>
            </a:prstGeom>
            <a:noFill/>
            <a:ln w="25400" cap="flat" cmpd="sng" algn="ctr">
              <a:noFill/>
              <a:prstDash val="solid"/>
            </a:ln>
            <a:effectLst/>
          </p:spPr>
          <p:txBody>
            <a:bodyPr lIns="0" tIns="0" rIns="0" bIns="0" rtlCol="0" anchor="ctr"/>
            <a:lstStyle/>
            <a:p>
              <a:pPr marL="0" marR="0" lvl="2" indent="0" algn="l" defTabSz="719138" rtl="0" eaLnBrk="1" fontAlgn="auto" latinLnBrk="0" hangingPunct="1">
                <a:lnSpc>
                  <a:spcPct val="100000"/>
                </a:lnSpc>
                <a:spcBef>
                  <a:spcPts val="300"/>
                </a:spcBef>
                <a:spcAft>
                  <a:spcPts val="600"/>
                </a:spcAft>
                <a:buClr>
                  <a:srgbClr val="0070C0"/>
                </a:buClr>
                <a:buSzPct val="85000"/>
                <a:buFontTx/>
                <a:buNone/>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Default text</a:t>
              </a:r>
            </a:p>
          </p:txBody>
        </p:sp>
        <p:sp>
          <p:nvSpPr>
            <p:cNvPr id="363" name="Ovaal 362">
              <a:extLst>
                <a:ext uri="{FF2B5EF4-FFF2-40B4-BE49-F238E27FC236}">
                  <a16:creationId xmlns:a16="http://schemas.microsoft.com/office/drawing/2014/main" id="{D145B852-723A-47F0-A5AE-B5650AAE9E5B}"/>
                </a:ext>
              </a:extLst>
            </p:cNvPr>
            <p:cNvSpPr/>
            <p:nvPr userDrawn="1"/>
          </p:nvSpPr>
          <p:spPr>
            <a:xfrm>
              <a:off x="-3604183" y="2711336"/>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4</a:t>
              </a:r>
            </a:p>
          </p:txBody>
        </p:sp>
        <p:sp>
          <p:nvSpPr>
            <p:cNvPr id="364" name="Rechthoek 363">
              <a:extLst>
                <a:ext uri="{FF2B5EF4-FFF2-40B4-BE49-F238E27FC236}">
                  <a16:creationId xmlns:a16="http://schemas.microsoft.com/office/drawing/2014/main" id="{14479FEF-B6AB-4673-AE56-765C3C867BC5}"/>
                </a:ext>
              </a:extLst>
            </p:cNvPr>
            <p:cNvSpPr/>
            <p:nvPr userDrawn="1"/>
          </p:nvSpPr>
          <p:spPr>
            <a:xfrm>
              <a:off x="-3319415" y="2711651"/>
              <a:ext cx="2949220" cy="180000"/>
            </a:xfrm>
            <a:prstGeom prst="rect">
              <a:avLst/>
            </a:prstGeom>
            <a:noFill/>
            <a:ln w="25400" cap="flat" cmpd="sng" algn="ctr">
              <a:noFill/>
              <a:prstDash val="solid"/>
            </a:ln>
            <a:effectLst/>
          </p:spPr>
          <p:txBody>
            <a:bodyPr lIns="0" tIns="0" rIns="0" bIns="0" rtlCol="0" anchor="ctr"/>
            <a:lstStyle/>
            <a:p>
              <a:pPr marL="0" marR="0" lvl="3" indent="0" algn="l" defTabSz="719138" rtl="0" eaLnBrk="1" fontAlgn="auto" latinLnBrk="0" hangingPunct="1">
                <a:lnSpc>
                  <a:spcPct val="100000"/>
                </a:lnSpc>
                <a:spcBef>
                  <a:spcPts val="300"/>
                </a:spcBef>
                <a:spcAft>
                  <a:spcPts val="1200"/>
                </a:spcAft>
                <a:buClrTx/>
                <a:buSzTx/>
                <a:buFontTx/>
                <a:buNone/>
                <a:tabLst/>
                <a:defRPr/>
              </a:pPr>
              <a:r>
                <a:rPr kumimoji="0" lang="en-GB" sz="1400" b="1" i="0" u="none" strike="noStrike" kern="1200" cap="all" spc="30" normalizeH="0" baseline="0" noProof="0">
                  <a:ln>
                    <a:noFill/>
                  </a:ln>
                  <a:solidFill>
                    <a:srgbClr val="71A4C3"/>
                  </a:solidFill>
                  <a:effectLst/>
                  <a:uLnTx/>
                  <a:uFillTx/>
                  <a:latin typeface="Segoe UI"/>
                  <a:ea typeface="+mn-ea"/>
                  <a:cs typeface="Calibri" panose="020F0502020204030204" pitchFamily="34" charset="0"/>
                </a:rPr>
                <a:t>header</a:t>
              </a:r>
            </a:p>
          </p:txBody>
        </p:sp>
        <p:sp>
          <p:nvSpPr>
            <p:cNvPr id="365" name="Ovaal 364">
              <a:extLst>
                <a:ext uri="{FF2B5EF4-FFF2-40B4-BE49-F238E27FC236}">
                  <a16:creationId xmlns:a16="http://schemas.microsoft.com/office/drawing/2014/main" id="{AAB859B7-77E5-4E07-805A-8F1A8665FD7E}"/>
                </a:ext>
              </a:extLst>
            </p:cNvPr>
            <p:cNvSpPr/>
            <p:nvPr userDrawn="1"/>
          </p:nvSpPr>
          <p:spPr>
            <a:xfrm>
              <a:off x="-3604183" y="3002620"/>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5</a:t>
              </a:r>
            </a:p>
          </p:txBody>
        </p:sp>
        <p:sp>
          <p:nvSpPr>
            <p:cNvPr id="366" name="Rechthoek 365">
              <a:extLst>
                <a:ext uri="{FF2B5EF4-FFF2-40B4-BE49-F238E27FC236}">
                  <a16:creationId xmlns:a16="http://schemas.microsoft.com/office/drawing/2014/main" id="{2857B620-6C3A-473C-889A-B575624509BC}"/>
                </a:ext>
              </a:extLst>
            </p:cNvPr>
            <p:cNvSpPr/>
            <p:nvPr userDrawn="1"/>
          </p:nvSpPr>
          <p:spPr>
            <a:xfrm>
              <a:off x="-3319415" y="3003040"/>
              <a:ext cx="2949220" cy="180000"/>
            </a:xfrm>
            <a:prstGeom prst="rect">
              <a:avLst/>
            </a:prstGeom>
            <a:noFill/>
            <a:ln w="25400" cap="flat" cmpd="sng" algn="ctr">
              <a:noFill/>
              <a:prstDash val="solid"/>
            </a:ln>
            <a:effectLst/>
          </p:spPr>
          <p:txBody>
            <a:bodyPr lIns="0" tIns="0" rIns="0" bIns="0" rtlCol="0" anchor="ctr"/>
            <a:lstStyle/>
            <a:p>
              <a:pPr marL="182563" marR="0" lvl="4" indent="-182563" algn="l" defTabSz="719138" rtl="0" eaLnBrk="1" fontAlgn="auto" latinLnBrk="0" hangingPunct="1">
                <a:lnSpc>
                  <a:spcPct val="100000"/>
                </a:lnSpc>
                <a:spcBef>
                  <a:spcPts val="300"/>
                </a:spcBef>
                <a:spcAft>
                  <a:spcPts val="600"/>
                </a:spcAft>
                <a:buClr>
                  <a:prstClr val="black"/>
                </a:buClr>
                <a:buSzTx/>
                <a:buFont typeface="+mj-lt"/>
                <a:buAutoNum type="arabicPeriod"/>
                <a:tabLst>
                  <a:tab pos="274638" algn="l"/>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Numerical bullet</a:t>
              </a:r>
            </a:p>
          </p:txBody>
        </p:sp>
        <p:sp>
          <p:nvSpPr>
            <p:cNvPr id="367" name="Ovaal 366">
              <a:extLst>
                <a:ext uri="{FF2B5EF4-FFF2-40B4-BE49-F238E27FC236}">
                  <a16:creationId xmlns:a16="http://schemas.microsoft.com/office/drawing/2014/main" id="{75D5B5B5-481E-4A9A-B32C-F3D1AAE9C5FD}"/>
                </a:ext>
              </a:extLst>
            </p:cNvPr>
            <p:cNvSpPr/>
            <p:nvPr userDrawn="1"/>
          </p:nvSpPr>
          <p:spPr>
            <a:xfrm>
              <a:off x="-3604183" y="329390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6</a:t>
              </a:r>
            </a:p>
          </p:txBody>
        </p:sp>
        <p:sp>
          <p:nvSpPr>
            <p:cNvPr id="368" name="Rechthoek 367">
              <a:extLst>
                <a:ext uri="{FF2B5EF4-FFF2-40B4-BE49-F238E27FC236}">
                  <a16:creationId xmlns:a16="http://schemas.microsoft.com/office/drawing/2014/main" id="{5A7AA968-28CD-4BEE-BCED-B92A14EF657C}"/>
                </a:ext>
              </a:extLst>
            </p:cNvPr>
            <p:cNvSpPr/>
            <p:nvPr userDrawn="1"/>
          </p:nvSpPr>
          <p:spPr>
            <a:xfrm>
              <a:off x="-3319415" y="3585818"/>
              <a:ext cx="2949220" cy="180000"/>
            </a:xfrm>
            <a:prstGeom prst="rect">
              <a:avLst/>
            </a:prstGeom>
            <a:noFill/>
            <a:ln w="25400" cap="flat" cmpd="sng" algn="ctr">
              <a:noFill/>
              <a:prstDash val="solid"/>
            </a:ln>
            <a:effectLst/>
          </p:spPr>
          <p:txBody>
            <a:bodyPr lIns="0" tIns="0" rIns="0" bIns="0" rtlCol="0" anchor="ctr"/>
            <a:lstStyle/>
            <a:p>
              <a:pPr marL="360363" marR="0" lvl="6" indent="-180975" algn="l" defTabSz="914400" rtl="0" eaLnBrk="1" fontAlgn="auto" latinLnBrk="0" hangingPunct="1">
                <a:lnSpc>
                  <a:spcPct val="100000"/>
                </a:lnSpc>
                <a:spcBef>
                  <a:spcPts val="300"/>
                </a:spcBef>
                <a:spcAft>
                  <a:spcPts val="600"/>
                </a:spcAft>
                <a:buClrTx/>
                <a:buSzTx/>
                <a:buFontTx/>
                <a:buBlip>
                  <a:blip r:embed="rId4">
                    <a:extLst>
                      <a:ext uri="{96DAC541-7B7A-43D3-8B79-37D633B846F1}">
                        <asvg:svgBlip xmlns:asvg="http://schemas.microsoft.com/office/drawing/2016/SVG/main" r:embed="rId5"/>
                      </a:ext>
                    </a:extLst>
                  </a:blip>
                </a:buBlip>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Sub-bullet</a:t>
              </a:r>
            </a:p>
          </p:txBody>
        </p:sp>
        <p:sp>
          <p:nvSpPr>
            <p:cNvPr id="369" name="Ovaal 368">
              <a:extLst>
                <a:ext uri="{FF2B5EF4-FFF2-40B4-BE49-F238E27FC236}">
                  <a16:creationId xmlns:a16="http://schemas.microsoft.com/office/drawing/2014/main" id="{FC7DB2A8-07AE-4E8A-A99A-DBE5066C75F1}"/>
                </a:ext>
              </a:extLst>
            </p:cNvPr>
            <p:cNvSpPr/>
            <p:nvPr userDrawn="1"/>
          </p:nvSpPr>
          <p:spPr>
            <a:xfrm>
              <a:off x="-3604183" y="358518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7</a:t>
              </a:r>
            </a:p>
          </p:txBody>
        </p:sp>
        <p:sp>
          <p:nvSpPr>
            <p:cNvPr id="370" name="Rechthoek 369">
              <a:extLst>
                <a:ext uri="{FF2B5EF4-FFF2-40B4-BE49-F238E27FC236}">
                  <a16:creationId xmlns:a16="http://schemas.microsoft.com/office/drawing/2014/main" id="{B1FDF8FE-D64F-4FBD-A14C-A6B3456767E4}"/>
                </a:ext>
              </a:extLst>
            </p:cNvPr>
            <p:cNvSpPr/>
            <p:nvPr userDrawn="1"/>
          </p:nvSpPr>
          <p:spPr>
            <a:xfrm>
              <a:off x="-3325830" y="3877207"/>
              <a:ext cx="2949220" cy="180000"/>
            </a:xfrm>
            <a:prstGeom prst="rect">
              <a:avLst/>
            </a:prstGeom>
            <a:noFill/>
            <a:ln w="25400" cap="flat" cmpd="sng" algn="ctr">
              <a:noFill/>
              <a:prstDash val="solid"/>
            </a:ln>
            <a:effectLst/>
          </p:spPr>
          <p:txBody>
            <a:bodyPr lIns="0" tIns="0" rIns="0" bIns="0" rtlCol="0" anchor="ctr"/>
            <a:lstStyle/>
            <a:p>
              <a:pPr marL="0" marR="0" lvl="7" indent="0" algn="l" defTabSz="914400" rtl="0" eaLnBrk="1" fontAlgn="auto" latinLnBrk="0" hangingPunct="1">
                <a:lnSpc>
                  <a:spcPct val="90000"/>
                </a:lnSpc>
                <a:spcBef>
                  <a:spcPts val="300"/>
                </a:spcBef>
                <a:spcAft>
                  <a:spcPts val="600"/>
                </a:spcAft>
                <a:buClrTx/>
                <a:buSzTx/>
                <a:buFontTx/>
                <a:buNone/>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Default text</a:t>
              </a:r>
            </a:p>
          </p:txBody>
        </p:sp>
        <p:sp>
          <p:nvSpPr>
            <p:cNvPr id="371" name="Ovaal 370">
              <a:extLst>
                <a:ext uri="{FF2B5EF4-FFF2-40B4-BE49-F238E27FC236}">
                  <a16:creationId xmlns:a16="http://schemas.microsoft.com/office/drawing/2014/main" id="{DF5CAE14-007F-4ACE-85D7-D6F905CC4056}"/>
                </a:ext>
              </a:extLst>
            </p:cNvPr>
            <p:cNvSpPr/>
            <p:nvPr userDrawn="1"/>
          </p:nvSpPr>
          <p:spPr>
            <a:xfrm>
              <a:off x="-3604183" y="387647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8</a:t>
              </a:r>
            </a:p>
          </p:txBody>
        </p:sp>
        <p:sp>
          <p:nvSpPr>
            <p:cNvPr id="372" name="Rechthoek 371">
              <a:extLst>
                <a:ext uri="{FF2B5EF4-FFF2-40B4-BE49-F238E27FC236}">
                  <a16:creationId xmlns:a16="http://schemas.microsoft.com/office/drawing/2014/main" id="{116723F2-1960-4650-A43F-86EDC77E4B39}"/>
                </a:ext>
              </a:extLst>
            </p:cNvPr>
            <p:cNvSpPr/>
            <p:nvPr userDrawn="1"/>
          </p:nvSpPr>
          <p:spPr>
            <a:xfrm>
              <a:off x="-3319415" y="4168594"/>
              <a:ext cx="2949220" cy="180000"/>
            </a:xfrm>
            <a:prstGeom prst="rect">
              <a:avLst/>
            </a:prstGeom>
            <a:noFill/>
            <a:ln w="25400" cap="flat" cmpd="sng" algn="ctr">
              <a:noFill/>
              <a:prstDash val="solid"/>
            </a:ln>
            <a:effectLst/>
          </p:spPr>
          <p:txBody>
            <a:bodyPr lIns="0" tIns="0" rIns="0" bIns="0" rtlCol="0" anchor="ctr"/>
            <a:lstStyle/>
            <a:p>
              <a:pPr marL="0" marR="0" lvl="8" indent="0" algn="l" defTabSz="914400" rtl="0" eaLnBrk="1" fontAlgn="auto" latinLnBrk="0" hangingPunct="1">
                <a:lnSpc>
                  <a:spcPct val="100000"/>
                </a:lnSpc>
                <a:spcBef>
                  <a:spcPts val="300"/>
                </a:spcBef>
                <a:spcAft>
                  <a:spcPts val="1200"/>
                </a:spcAft>
                <a:buClrTx/>
                <a:buSzTx/>
                <a:buFontTx/>
                <a:buNone/>
                <a:tabLst/>
                <a:defRPr/>
              </a:pPr>
              <a:r>
                <a:rPr kumimoji="0" lang="en-GB" sz="1400" b="1" i="0" u="none" strike="noStrike" kern="1200" cap="all" spc="0" normalizeH="0" baseline="0" noProof="0">
                  <a:ln>
                    <a:noFill/>
                  </a:ln>
                  <a:solidFill>
                    <a:srgbClr val="71A4C3"/>
                  </a:solidFill>
                  <a:effectLst/>
                  <a:uLnTx/>
                  <a:uFillTx/>
                  <a:latin typeface="Segoe UI"/>
                  <a:ea typeface="+mn-ea"/>
                  <a:cs typeface="+mn-cs"/>
                </a:rPr>
                <a:t>header</a:t>
              </a:r>
            </a:p>
          </p:txBody>
        </p:sp>
        <p:sp>
          <p:nvSpPr>
            <p:cNvPr id="373" name="Ovaal 372">
              <a:extLst>
                <a:ext uri="{FF2B5EF4-FFF2-40B4-BE49-F238E27FC236}">
                  <a16:creationId xmlns:a16="http://schemas.microsoft.com/office/drawing/2014/main" id="{BB436967-812C-4EC8-8640-10A90A014A35}"/>
                </a:ext>
              </a:extLst>
            </p:cNvPr>
            <p:cNvSpPr/>
            <p:nvPr userDrawn="1"/>
          </p:nvSpPr>
          <p:spPr>
            <a:xfrm>
              <a:off x="-3604183" y="416859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9</a:t>
              </a:r>
            </a:p>
          </p:txBody>
        </p:sp>
        <p:sp>
          <p:nvSpPr>
            <p:cNvPr id="374" name="Rechthoek 373">
              <a:extLst>
                <a:ext uri="{FF2B5EF4-FFF2-40B4-BE49-F238E27FC236}">
                  <a16:creationId xmlns:a16="http://schemas.microsoft.com/office/drawing/2014/main" id="{1C1ABFA0-E7D4-4FCE-BBF2-F04F8978C0C4}"/>
                </a:ext>
              </a:extLst>
            </p:cNvPr>
            <p:cNvSpPr/>
            <p:nvPr userDrawn="1"/>
          </p:nvSpPr>
          <p:spPr>
            <a:xfrm>
              <a:off x="-3319415" y="3294429"/>
              <a:ext cx="2949220" cy="180000"/>
            </a:xfrm>
            <a:prstGeom prst="rect">
              <a:avLst/>
            </a:prstGeom>
            <a:noFill/>
            <a:ln w="25400" cap="flat" cmpd="sng" algn="ctr">
              <a:noFill/>
              <a:prstDash val="solid"/>
            </a:ln>
            <a:effectLst/>
          </p:spPr>
          <p:txBody>
            <a:bodyPr lIns="0" tIns="0" rIns="0" bIns="0" rtlCol="0" anchor="ctr"/>
            <a:lstStyle/>
            <a:p>
              <a:pPr marL="179388" marR="0" lvl="5" indent="-179388" algn="l" defTabSz="914400" rtl="0" eaLnBrk="1" fontAlgn="auto" latinLnBrk="0" hangingPunct="1">
                <a:lnSpc>
                  <a:spcPct val="100000"/>
                </a:lnSpc>
                <a:spcBef>
                  <a:spcPts val="300"/>
                </a:spcBef>
                <a:spcAft>
                  <a:spcPts val="600"/>
                </a:spcAft>
                <a:buClrTx/>
                <a:buSzTx/>
                <a:buFontTx/>
                <a:buBlip>
                  <a:blip r:embed="rId2">
                    <a:extLst>
                      <a:ext uri="{96DAC541-7B7A-43D3-8B79-37D633B846F1}">
                        <asvg:svgBlip xmlns:asvg="http://schemas.microsoft.com/office/drawing/2016/SVG/main" r:embed="rId3"/>
                      </a:ext>
                    </a:extLst>
                  </a:blip>
                </a:buBlip>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Bullet</a:t>
              </a:r>
            </a:p>
          </p:txBody>
        </p:sp>
        <p:sp>
          <p:nvSpPr>
            <p:cNvPr id="375" name="Rechthoek 374">
              <a:extLst>
                <a:ext uri="{FF2B5EF4-FFF2-40B4-BE49-F238E27FC236}">
                  <a16:creationId xmlns:a16="http://schemas.microsoft.com/office/drawing/2014/main" id="{812A73D0-6F70-4E3C-9DA0-68990780558D}"/>
                </a:ext>
              </a:extLst>
            </p:cNvPr>
            <p:cNvSpPr/>
            <p:nvPr userDrawn="1"/>
          </p:nvSpPr>
          <p:spPr>
            <a:xfrm>
              <a:off x="-3786437" y="4531349"/>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1200" b="1" cap="all" baseline="0" noProof="0">
                  <a:solidFill>
                    <a:srgbClr val="211F26"/>
                  </a:solidFill>
                  <a:latin typeface="Calibri" panose="020F0502020204030204" pitchFamily="34" charset="0"/>
                  <a:cs typeface="Calibri" panose="020F0502020204030204" pitchFamily="34" charset="0"/>
                </a:rPr>
                <a:t>Want to know more?</a:t>
              </a:r>
              <a:br>
                <a:rPr lang="en-GB" sz="1200" cap="all"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Go to the instruction slide </a:t>
              </a:r>
              <a:r>
                <a:rPr lang="en-GB" sz="1200" b="1" cap="none" baseline="0" noProof="0">
                  <a:solidFill>
                    <a:srgbClr val="211F26"/>
                  </a:solidFill>
                  <a:latin typeface="Calibri" panose="020F0502020204030204" pitchFamily="34" charset="0"/>
                  <a:cs typeface="Calibri" panose="020F0502020204030204" pitchFamily="34" charset="0"/>
                </a:rPr>
                <a:t>‘VIDEO INSTRUCTIONS’</a:t>
              </a:r>
              <a:r>
                <a:rPr lang="en-GB" sz="1200" cap="none" baseline="0" noProof="0">
                  <a:solidFill>
                    <a:srgbClr val="211F26"/>
                  </a:solidFill>
                  <a:latin typeface="Calibri" panose="020F0502020204030204" pitchFamily="34" charset="0"/>
                  <a:cs typeface="Calibri" panose="020F0502020204030204" pitchFamily="34" charset="0"/>
                </a:rPr>
                <a:t>.</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You’ll find it at the beginning of the presentation</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or insert it via </a:t>
              </a:r>
              <a:r>
                <a:rPr lang="en-GB" sz="1200" i="1" cap="none" baseline="0" noProof="0">
                  <a:solidFill>
                    <a:srgbClr val="211F26"/>
                  </a:solidFill>
                  <a:latin typeface="Calibri" panose="020F0502020204030204" pitchFamily="34" charset="0"/>
                  <a:cs typeface="Calibri" panose="020F0502020204030204" pitchFamily="34" charset="0"/>
                </a:rPr>
                <a:t>‘Home’</a:t>
              </a:r>
              <a:r>
                <a:rPr lang="en-GB" sz="1200" cap="none" baseline="0" noProof="0">
                  <a:solidFill>
                    <a:srgbClr val="211F26"/>
                  </a:solidFill>
                  <a:latin typeface="Calibri" panose="020F0502020204030204" pitchFamily="34" charset="0"/>
                  <a:cs typeface="Calibri" panose="020F0502020204030204" pitchFamily="34" charset="0"/>
                </a:rPr>
                <a:t> &gt; </a:t>
              </a:r>
              <a:r>
                <a:rPr lang="en-GB" sz="1200" i="1" cap="none" baseline="0" noProof="0">
                  <a:solidFill>
                    <a:srgbClr val="211F26"/>
                  </a:solidFill>
                  <a:latin typeface="Calibri" panose="020F0502020204030204" pitchFamily="34" charset="0"/>
                  <a:cs typeface="Calibri" panose="020F0502020204030204" pitchFamily="34" charset="0"/>
                </a:rPr>
                <a:t>‘New Slide’.</a:t>
              </a:r>
            </a:p>
          </p:txBody>
        </p:sp>
        <p:grpSp>
          <p:nvGrpSpPr>
            <p:cNvPr id="376" name="ICOON_info">
              <a:extLst>
                <a:ext uri="{FF2B5EF4-FFF2-40B4-BE49-F238E27FC236}">
                  <a16:creationId xmlns:a16="http://schemas.microsoft.com/office/drawing/2014/main" id="{B9FED16E-6B50-4CE0-B179-B86D36E81F43}"/>
                </a:ext>
              </a:extLst>
            </p:cNvPr>
            <p:cNvGrpSpPr/>
            <p:nvPr userDrawn="1"/>
          </p:nvGrpSpPr>
          <p:grpSpPr>
            <a:xfrm>
              <a:off x="-376736" y="4400186"/>
              <a:ext cx="283685" cy="283685"/>
              <a:chOff x="-510741" y="5913713"/>
              <a:chExt cx="267555" cy="267555"/>
            </a:xfrm>
          </p:grpSpPr>
          <p:sp>
            <p:nvSpPr>
              <p:cNvPr id="418" name="Ovaal 417">
                <a:extLst>
                  <a:ext uri="{FF2B5EF4-FFF2-40B4-BE49-F238E27FC236}">
                    <a16:creationId xmlns:a16="http://schemas.microsoft.com/office/drawing/2014/main" id="{557D9E8F-AF46-40F4-B0F8-590F50DB86CF}"/>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419" name="Graphic 163" descr="Informatie">
                <a:extLst>
                  <a:ext uri="{FF2B5EF4-FFF2-40B4-BE49-F238E27FC236}">
                    <a16:creationId xmlns:a16="http://schemas.microsoft.com/office/drawing/2014/main" id="{4924DC20-74BB-4A92-A30C-1EF6D730B00D}"/>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en-GB" sz="2000" noProof="0">
                  <a:solidFill>
                    <a:srgbClr val="211F26"/>
                  </a:solidFill>
                  <a:latin typeface="Calibri" panose="020F0502020204030204" pitchFamily="34" charset="0"/>
                  <a:cs typeface="Calibri" panose="020F0502020204030204" pitchFamily="34" charset="0"/>
                </a:endParaRPr>
              </a:p>
            </p:txBody>
          </p:sp>
        </p:grpSp>
        <p:grpSp>
          <p:nvGrpSpPr>
            <p:cNvPr id="377" name="VOORBEELD">
              <a:extLst>
                <a:ext uri="{FF2B5EF4-FFF2-40B4-BE49-F238E27FC236}">
                  <a16:creationId xmlns:a16="http://schemas.microsoft.com/office/drawing/2014/main" id="{B2D63B85-93D8-4711-9F64-AE73EFE6783C}"/>
                </a:ext>
              </a:extLst>
            </p:cNvPr>
            <p:cNvGrpSpPr/>
            <p:nvPr userDrawn="1"/>
          </p:nvGrpSpPr>
          <p:grpSpPr>
            <a:xfrm>
              <a:off x="-3605171" y="458674"/>
              <a:ext cx="3234311" cy="558875"/>
              <a:chOff x="-3605171" y="458674"/>
              <a:chExt cx="3234311" cy="558875"/>
            </a:xfrm>
          </p:grpSpPr>
          <p:sp>
            <p:nvSpPr>
              <p:cNvPr id="378" name="Rechthoek 377">
                <a:extLst>
                  <a:ext uri="{FF2B5EF4-FFF2-40B4-BE49-F238E27FC236}">
                    <a16:creationId xmlns:a16="http://schemas.microsoft.com/office/drawing/2014/main" id="{BB931D09-C6A3-4DF4-961B-782A20A8ACB8}"/>
                  </a:ext>
                </a:extLst>
              </p:cNvPr>
              <p:cNvSpPr/>
              <p:nvPr userDrawn="1"/>
            </p:nvSpPr>
            <p:spPr>
              <a:xfrm>
                <a:off x="-3604183" y="458674"/>
                <a:ext cx="393459" cy="184058"/>
              </a:xfrm>
              <a:prstGeom prst="rect">
                <a:avLst/>
              </a:prstGeom>
              <a:solidFill>
                <a:srgbClr val="F8F8F8"/>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en-GB" sz="900" b="1" noProof="0">
                    <a:solidFill>
                      <a:srgbClr val="211F26"/>
                    </a:solidFill>
                    <a:latin typeface="Calibri" panose="020F0502020204030204" pitchFamily="34" charset="0"/>
                    <a:cs typeface="Calibri" panose="020F0502020204030204" pitchFamily="34" charset="0"/>
                  </a:rPr>
                  <a:t>Home</a:t>
                </a:r>
              </a:p>
            </p:txBody>
          </p:sp>
          <p:sp>
            <p:nvSpPr>
              <p:cNvPr id="379" name="Rechthoek 378">
                <a:extLst>
                  <a:ext uri="{FF2B5EF4-FFF2-40B4-BE49-F238E27FC236}">
                    <a16:creationId xmlns:a16="http://schemas.microsoft.com/office/drawing/2014/main" id="{A63753D2-54DE-4105-947B-87618987BB72}"/>
                  </a:ext>
                </a:extLst>
              </p:cNvPr>
              <p:cNvSpPr/>
              <p:nvPr userDrawn="1"/>
            </p:nvSpPr>
            <p:spPr>
              <a:xfrm>
                <a:off x="-3599184" y="621345"/>
                <a:ext cx="383782"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nvGrpSpPr>
              <p:cNvPr id="380" name="Groep 379">
                <a:extLst>
                  <a:ext uri="{FF2B5EF4-FFF2-40B4-BE49-F238E27FC236}">
                    <a16:creationId xmlns:a16="http://schemas.microsoft.com/office/drawing/2014/main" id="{455A101A-5B2E-4F9F-88EC-7D5C7E0DA408}"/>
                  </a:ext>
                </a:extLst>
              </p:cNvPr>
              <p:cNvGrpSpPr/>
              <p:nvPr userDrawn="1"/>
            </p:nvGrpSpPr>
            <p:grpSpPr>
              <a:xfrm>
                <a:off x="-3386247" y="830871"/>
                <a:ext cx="139423" cy="109566"/>
                <a:chOff x="-2866744" y="827071"/>
                <a:chExt cx="168701" cy="132575"/>
              </a:xfrm>
            </p:grpSpPr>
            <p:grpSp>
              <p:nvGrpSpPr>
                <p:cNvPr id="411" name="Groep 410">
                  <a:extLst>
                    <a:ext uri="{FF2B5EF4-FFF2-40B4-BE49-F238E27FC236}">
                      <a16:creationId xmlns:a16="http://schemas.microsoft.com/office/drawing/2014/main" id="{75C07DB4-AF23-471F-8458-9EF500A35A38}"/>
                    </a:ext>
                  </a:extLst>
                </p:cNvPr>
                <p:cNvGrpSpPr/>
                <p:nvPr userDrawn="1"/>
              </p:nvGrpSpPr>
              <p:grpSpPr>
                <a:xfrm>
                  <a:off x="-2866744" y="827071"/>
                  <a:ext cx="168701" cy="132575"/>
                  <a:chOff x="-2866744" y="827071"/>
                  <a:chExt cx="168701" cy="132575"/>
                </a:xfrm>
              </p:grpSpPr>
              <p:cxnSp>
                <p:nvCxnSpPr>
                  <p:cNvPr id="413" name="Rechte verbindingslijn 412">
                    <a:extLst>
                      <a:ext uri="{FF2B5EF4-FFF2-40B4-BE49-F238E27FC236}">
                        <a16:creationId xmlns:a16="http://schemas.microsoft.com/office/drawing/2014/main" id="{12AED318-3420-4842-B449-D9449ED699EB}"/>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414" name="Rechte verbindingslijn 413">
                    <a:extLst>
                      <a:ext uri="{FF2B5EF4-FFF2-40B4-BE49-F238E27FC236}">
                        <a16:creationId xmlns:a16="http://schemas.microsoft.com/office/drawing/2014/main" id="{B03BCDCD-B9C9-43F9-835B-123AB77768F1}"/>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415" name="Rechte verbindingslijn 414">
                    <a:extLst>
                      <a:ext uri="{FF2B5EF4-FFF2-40B4-BE49-F238E27FC236}">
                        <a16:creationId xmlns:a16="http://schemas.microsoft.com/office/drawing/2014/main" id="{28202986-5D9A-4220-9A8B-BD9462E60F1A}"/>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416" name="Rechte verbindingslijn 415">
                    <a:extLst>
                      <a:ext uri="{FF2B5EF4-FFF2-40B4-BE49-F238E27FC236}">
                        <a16:creationId xmlns:a16="http://schemas.microsoft.com/office/drawing/2014/main" id="{F95D7000-19D1-4447-9B5D-959016F887F8}"/>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417" name="Rechte verbindingslijn 416">
                    <a:extLst>
                      <a:ext uri="{FF2B5EF4-FFF2-40B4-BE49-F238E27FC236}">
                        <a16:creationId xmlns:a16="http://schemas.microsoft.com/office/drawing/2014/main" id="{A18EBFAF-0F87-4C27-A5A6-F291230586EB}"/>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412" name="Pijl: rechts 411">
                  <a:extLst>
                    <a:ext uri="{FF2B5EF4-FFF2-40B4-BE49-F238E27FC236}">
                      <a16:creationId xmlns:a16="http://schemas.microsoft.com/office/drawing/2014/main" id="{A2C62855-EE70-4163-BB6D-74D25B2472C2}"/>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381" name="Groep 380">
                <a:extLst>
                  <a:ext uri="{FF2B5EF4-FFF2-40B4-BE49-F238E27FC236}">
                    <a16:creationId xmlns:a16="http://schemas.microsoft.com/office/drawing/2014/main" id="{7013309E-47DD-4CE1-96AB-426A25A8C51E}"/>
                  </a:ext>
                </a:extLst>
              </p:cNvPr>
              <p:cNvGrpSpPr/>
              <p:nvPr userDrawn="1"/>
            </p:nvGrpSpPr>
            <p:grpSpPr>
              <a:xfrm>
                <a:off x="-3605171" y="830871"/>
                <a:ext cx="139423" cy="109566"/>
                <a:chOff x="-2866744" y="518074"/>
                <a:chExt cx="168701" cy="132575"/>
              </a:xfrm>
            </p:grpSpPr>
            <p:grpSp>
              <p:nvGrpSpPr>
                <p:cNvPr id="404" name="Groep 403">
                  <a:extLst>
                    <a:ext uri="{FF2B5EF4-FFF2-40B4-BE49-F238E27FC236}">
                      <a16:creationId xmlns:a16="http://schemas.microsoft.com/office/drawing/2014/main" id="{458E5B87-B195-46C7-941D-EDE5137CEA5E}"/>
                    </a:ext>
                  </a:extLst>
                </p:cNvPr>
                <p:cNvGrpSpPr/>
                <p:nvPr userDrawn="1"/>
              </p:nvGrpSpPr>
              <p:grpSpPr>
                <a:xfrm>
                  <a:off x="-2866744" y="518074"/>
                  <a:ext cx="168701" cy="132575"/>
                  <a:chOff x="-2866744" y="518074"/>
                  <a:chExt cx="168701" cy="132575"/>
                </a:xfrm>
              </p:grpSpPr>
              <p:cxnSp>
                <p:nvCxnSpPr>
                  <p:cNvPr id="406" name="Rechte verbindingslijn 405">
                    <a:extLst>
                      <a:ext uri="{FF2B5EF4-FFF2-40B4-BE49-F238E27FC236}">
                        <a16:creationId xmlns:a16="http://schemas.microsoft.com/office/drawing/2014/main" id="{A252D537-A74F-44F2-910B-5B621251D76E}"/>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407" name="Rechte verbindingslijn 406">
                    <a:extLst>
                      <a:ext uri="{FF2B5EF4-FFF2-40B4-BE49-F238E27FC236}">
                        <a16:creationId xmlns:a16="http://schemas.microsoft.com/office/drawing/2014/main" id="{53DCDDBB-6A4D-4DAA-8461-AFB21ED471F6}"/>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408" name="Rechte verbindingslijn 407">
                    <a:extLst>
                      <a:ext uri="{FF2B5EF4-FFF2-40B4-BE49-F238E27FC236}">
                        <a16:creationId xmlns:a16="http://schemas.microsoft.com/office/drawing/2014/main" id="{C587E4FF-13C3-428D-B95F-21B1B686ABFC}"/>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409" name="Rechte verbindingslijn 408">
                    <a:extLst>
                      <a:ext uri="{FF2B5EF4-FFF2-40B4-BE49-F238E27FC236}">
                        <a16:creationId xmlns:a16="http://schemas.microsoft.com/office/drawing/2014/main" id="{60CDB607-BAD2-4911-BDBC-A0A1678FA07D}"/>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410" name="Rechte verbindingslijn 409">
                    <a:extLst>
                      <a:ext uri="{FF2B5EF4-FFF2-40B4-BE49-F238E27FC236}">
                        <a16:creationId xmlns:a16="http://schemas.microsoft.com/office/drawing/2014/main" id="{DF6EAF5C-7140-4C30-B6ED-BDFEC314EF72}"/>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405" name="Pijl: rechts 404">
                  <a:extLst>
                    <a:ext uri="{FF2B5EF4-FFF2-40B4-BE49-F238E27FC236}">
                      <a16:creationId xmlns:a16="http://schemas.microsoft.com/office/drawing/2014/main" id="{E420C89B-43C8-43A8-BC25-2D9D443B9587}"/>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cxnSp>
            <p:nvCxnSpPr>
              <p:cNvPr id="382" name="Rechte verbindingslijn 381">
                <a:extLst>
                  <a:ext uri="{FF2B5EF4-FFF2-40B4-BE49-F238E27FC236}">
                    <a16:creationId xmlns:a16="http://schemas.microsoft.com/office/drawing/2014/main" id="{04796874-C251-4CFF-9BA9-55CFE2D76DDD}"/>
                  </a:ext>
                </a:extLst>
              </p:cNvPr>
              <p:cNvCxnSpPr>
                <a:cxnSpLocks/>
              </p:cNvCxnSpPr>
              <p:nvPr userDrawn="1"/>
            </p:nvCxnSpPr>
            <p:spPr>
              <a:xfrm flipV="1">
                <a:off x="-3459956" y="588169"/>
                <a:ext cx="547687" cy="219076"/>
              </a:xfrm>
              <a:prstGeom prst="line">
                <a:avLst/>
              </a:prstGeom>
              <a:noFill/>
              <a:ln w="19050" cap="rnd" cmpd="sng" algn="ctr">
                <a:solidFill>
                  <a:schemeClr val="accent1"/>
                </a:solidFill>
                <a:prstDash val="solid"/>
                <a:headEnd type="oval"/>
              </a:ln>
              <a:effectLst/>
            </p:spPr>
          </p:cxnSp>
          <p:cxnSp>
            <p:nvCxnSpPr>
              <p:cNvPr id="383" name="Rechte verbindingslijn 382">
                <a:extLst>
                  <a:ext uri="{FF2B5EF4-FFF2-40B4-BE49-F238E27FC236}">
                    <a16:creationId xmlns:a16="http://schemas.microsoft.com/office/drawing/2014/main" id="{6A767BCB-3FB5-4715-B108-D2D0E633E5BD}"/>
                  </a:ext>
                </a:extLst>
              </p:cNvPr>
              <p:cNvCxnSpPr>
                <a:cxnSpLocks/>
              </p:cNvCxnSpPr>
              <p:nvPr userDrawn="1"/>
            </p:nvCxnSpPr>
            <p:spPr>
              <a:xfrm>
                <a:off x="-3224213" y="828675"/>
                <a:ext cx="319088" cy="0"/>
              </a:xfrm>
              <a:prstGeom prst="line">
                <a:avLst/>
              </a:prstGeom>
              <a:noFill/>
              <a:ln w="19050" cap="rnd" cmpd="sng" algn="ctr">
                <a:solidFill>
                  <a:schemeClr val="accent1"/>
                </a:solidFill>
                <a:prstDash val="solid"/>
                <a:headEnd type="oval"/>
              </a:ln>
              <a:effectLst/>
            </p:spPr>
          </p:cxnSp>
          <p:sp>
            <p:nvSpPr>
              <p:cNvPr id="384" name="Rechthoek 383">
                <a:extLst>
                  <a:ext uri="{FF2B5EF4-FFF2-40B4-BE49-F238E27FC236}">
                    <a16:creationId xmlns:a16="http://schemas.microsoft.com/office/drawing/2014/main" id="{14B027E2-1F7B-443B-BA9C-D8BC8AB3BCBE}"/>
                  </a:ext>
                </a:extLst>
              </p:cNvPr>
              <p:cNvSpPr/>
              <p:nvPr userDrawn="1"/>
            </p:nvSpPr>
            <p:spPr>
              <a:xfrm>
                <a:off x="-2559903" y="512179"/>
                <a:ext cx="2189042" cy="15108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Text level up</a:t>
                </a:r>
              </a:p>
            </p:txBody>
          </p:sp>
          <p:sp>
            <p:nvSpPr>
              <p:cNvPr id="385" name="Rechthoek 384">
                <a:extLst>
                  <a:ext uri="{FF2B5EF4-FFF2-40B4-BE49-F238E27FC236}">
                    <a16:creationId xmlns:a16="http://schemas.microsoft.com/office/drawing/2014/main" id="{FEA07812-EE1F-45EB-B79C-7ED4723EF878}"/>
                  </a:ext>
                </a:extLst>
              </p:cNvPr>
              <p:cNvSpPr/>
              <p:nvPr userDrawn="1"/>
            </p:nvSpPr>
            <p:spPr>
              <a:xfrm>
                <a:off x="-2559903" y="819562"/>
                <a:ext cx="2189043" cy="142202"/>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Text level down</a:t>
                </a:r>
              </a:p>
            </p:txBody>
          </p:sp>
          <p:grpSp>
            <p:nvGrpSpPr>
              <p:cNvPr id="386" name="Groep 385">
                <a:extLst>
                  <a:ext uri="{FF2B5EF4-FFF2-40B4-BE49-F238E27FC236}">
                    <a16:creationId xmlns:a16="http://schemas.microsoft.com/office/drawing/2014/main" id="{DF814C0B-761C-4794-A5C9-8649CBDDAE39}"/>
                  </a:ext>
                </a:extLst>
              </p:cNvPr>
              <p:cNvGrpSpPr/>
              <p:nvPr userDrawn="1"/>
            </p:nvGrpSpPr>
            <p:grpSpPr>
              <a:xfrm>
                <a:off x="-2916763" y="769168"/>
                <a:ext cx="268738" cy="248381"/>
                <a:chOff x="-2916763" y="769168"/>
                <a:chExt cx="268738" cy="248381"/>
              </a:xfrm>
            </p:grpSpPr>
            <p:sp>
              <p:nvSpPr>
                <p:cNvPr id="396" name="Rechthoek 395">
                  <a:extLst>
                    <a:ext uri="{FF2B5EF4-FFF2-40B4-BE49-F238E27FC236}">
                      <a16:creationId xmlns:a16="http://schemas.microsoft.com/office/drawing/2014/main" id="{82E9C0A8-88EB-44AC-B4FD-B6D9E2E14561}"/>
                    </a:ext>
                  </a:extLst>
                </p:cNvPr>
                <p:cNvSpPr/>
                <p:nvPr userDrawn="1"/>
              </p:nvSpPr>
              <p:spPr>
                <a:xfrm>
                  <a:off x="-2916763" y="769168"/>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en-GB" sz="1050" b="0" noProof="0">
                    <a:solidFill>
                      <a:srgbClr val="211F26"/>
                    </a:solidFill>
                    <a:latin typeface="Calibri" panose="020F0502020204030204" pitchFamily="34" charset="0"/>
                    <a:cs typeface="Calibri" panose="020F0502020204030204" pitchFamily="34" charset="0"/>
                  </a:endParaRPr>
                </a:p>
              </p:txBody>
            </p:sp>
            <p:grpSp>
              <p:nvGrpSpPr>
                <p:cNvPr id="397" name="Groep 396">
                  <a:extLst>
                    <a:ext uri="{FF2B5EF4-FFF2-40B4-BE49-F238E27FC236}">
                      <a16:creationId xmlns:a16="http://schemas.microsoft.com/office/drawing/2014/main" id="{2A34F2CB-BE22-405F-AD9C-1F483416D1EB}"/>
                    </a:ext>
                  </a:extLst>
                </p:cNvPr>
                <p:cNvGrpSpPr/>
                <p:nvPr userDrawn="1"/>
              </p:nvGrpSpPr>
              <p:grpSpPr>
                <a:xfrm>
                  <a:off x="-2866744" y="827071"/>
                  <a:ext cx="168701" cy="132575"/>
                  <a:chOff x="-2866744" y="827071"/>
                  <a:chExt cx="168701" cy="132575"/>
                </a:xfrm>
              </p:grpSpPr>
              <p:cxnSp>
                <p:nvCxnSpPr>
                  <p:cNvPr id="399" name="Rechte verbindingslijn 398">
                    <a:extLst>
                      <a:ext uri="{FF2B5EF4-FFF2-40B4-BE49-F238E27FC236}">
                        <a16:creationId xmlns:a16="http://schemas.microsoft.com/office/drawing/2014/main" id="{4B9B7FB4-7B7D-4B0D-A4FA-4B8C2F178FEB}"/>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400" name="Rechte verbindingslijn 399">
                    <a:extLst>
                      <a:ext uri="{FF2B5EF4-FFF2-40B4-BE49-F238E27FC236}">
                        <a16:creationId xmlns:a16="http://schemas.microsoft.com/office/drawing/2014/main" id="{08002288-DCA5-4915-99F8-5C106C45D9CB}"/>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401" name="Rechte verbindingslijn 400">
                    <a:extLst>
                      <a:ext uri="{FF2B5EF4-FFF2-40B4-BE49-F238E27FC236}">
                        <a16:creationId xmlns:a16="http://schemas.microsoft.com/office/drawing/2014/main" id="{72A70994-7258-467A-8871-FF76516BC97F}"/>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402" name="Rechte verbindingslijn 401">
                    <a:extLst>
                      <a:ext uri="{FF2B5EF4-FFF2-40B4-BE49-F238E27FC236}">
                        <a16:creationId xmlns:a16="http://schemas.microsoft.com/office/drawing/2014/main" id="{0F0CF568-504F-4D17-8A50-368BEAADC2B0}"/>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403" name="Rechte verbindingslijn 402">
                    <a:extLst>
                      <a:ext uri="{FF2B5EF4-FFF2-40B4-BE49-F238E27FC236}">
                        <a16:creationId xmlns:a16="http://schemas.microsoft.com/office/drawing/2014/main" id="{D358BD23-845A-4A47-B2E0-7FFC9AA3DFBF}"/>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398" name="Pijl: rechts 397">
                  <a:extLst>
                    <a:ext uri="{FF2B5EF4-FFF2-40B4-BE49-F238E27FC236}">
                      <a16:creationId xmlns:a16="http://schemas.microsoft.com/office/drawing/2014/main" id="{8CD7332E-1F42-4BDE-90D3-2EE7A6309751}"/>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387" name="Groep 386">
                <a:extLst>
                  <a:ext uri="{FF2B5EF4-FFF2-40B4-BE49-F238E27FC236}">
                    <a16:creationId xmlns:a16="http://schemas.microsoft.com/office/drawing/2014/main" id="{2BCC9F58-FEFD-4FDB-B604-1E28180D8410}"/>
                  </a:ext>
                </a:extLst>
              </p:cNvPr>
              <p:cNvGrpSpPr/>
              <p:nvPr userDrawn="1"/>
            </p:nvGrpSpPr>
            <p:grpSpPr>
              <a:xfrm>
                <a:off x="-2916763" y="460171"/>
                <a:ext cx="268738" cy="248381"/>
                <a:chOff x="-2916763" y="460171"/>
                <a:chExt cx="268738" cy="248381"/>
              </a:xfrm>
            </p:grpSpPr>
            <p:sp>
              <p:nvSpPr>
                <p:cNvPr id="388" name="Rechthoek 387">
                  <a:extLst>
                    <a:ext uri="{FF2B5EF4-FFF2-40B4-BE49-F238E27FC236}">
                      <a16:creationId xmlns:a16="http://schemas.microsoft.com/office/drawing/2014/main" id="{6553BA88-6B00-4DB3-9361-A1B669EBD9EA}"/>
                    </a:ext>
                  </a:extLst>
                </p:cNvPr>
                <p:cNvSpPr/>
                <p:nvPr userDrawn="1"/>
              </p:nvSpPr>
              <p:spPr>
                <a:xfrm>
                  <a:off x="-2916763" y="460171"/>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en-GB" sz="1050" b="0" noProof="0">
                    <a:solidFill>
                      <a:srgbClr val="211F26"/>
                    </a:solidFill>
                    <a:latin typeface="Calibri" panose="020F0502020204030204" pitchFamily="34" charset="0"/>
                    <a:cs typeface="Calibri" panose="020F0502020204030204" pitchFamily="34" charset="0"/>
                  </a:endParaRPr>
                </a:p>
              </p:txBody>
            </p:sp>
            <p:grpSp>
              <p:nvGrpSpPr>
                <p:cNvPr id="389" name="Groep 388">
                  <a:extLst>
                    <a:ext uri="{FF2B5EF4-FFF2-40B4-BE49-F238E27FC236}">
                      <a16:creationId xmlns:a16="http://schemas.microsoft.com/office/drawing/2014/main" id="{810257FB-DA06-4AB9-81B5-EE533EF863F2}"/>
                    </a:ext>
                  </a:extLst>
                </p:cNvPr>
                <p:cNvGrpSpPr/>
                <p:nvPr userDrawn="1"/>
              </p:nvGrpSpPr>
              <p:grpSpPr>
                <a:xfrm>
                  <a:off x="-2866744" y="518074"/>
                  <a:ext cx="168701" cy="132575"/>
                  <a:chOff x="-2866744" y="518074"/>
                  <a:chExt cx="168701" cy="132575"/>
                </a:xfrm>
              </p:grpSpPr>
              <p:cxnSp>
                <p:nvCxnSpPr>
                  <p:cNvPr id="391" name="Rechte verbindingslijn 390">
                    <a:extLst>
                      <a:ext uri="{FF2B5EF4-FFF2-40B4-BE49-F238E27FC236}">
                        <a16:creationId xmlns:a16="http://schemas.microsoft.com/office/drawing/2014/main" id="{E2B16942-FD9D-4579-840C-C6E26241D023}"/>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392" name="Rechte verbindingslijn 391">
                    <a:extLst>
                      <a:ext uri="{FF2B5EF4-FFF2-40B4-BE49-F238E27FC236}">
                        <a16:creationId xmlns:a16="http://schemas.microsoft.com/office/drawing/2014/main" id="{DAA77E49-4A7B-44F2-BED4-CAD06F2F306A}"/>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393" name="Rechte verbindingslijn 392">
                    <a:extLst>
                      <a:ext uri="{FF2B5EF4-FFF2-40B4-BE49-F238E27FC236}">
                        <a16:creationId xmlns:a16="http://schemas.microsoft.com/office/drawing/2014/main" id="{65C2F176-282E-4F14-B7F8-208BC286EBAC}"/>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394" name="Rechte verbindingslijn 393">
                    <a:extLst>
                      <a:ext uri="{FF2B5EF4-FFF2-40B4-BE49-F238E27FC236}">
                        <a16:creationId xmlns:a16="http://schemas.microsoft.com/office/drawing/2014/main" id="{5A6429E5-F991-4B18-9966-4B852E7D1251}"/>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395" name="Rechte verbindingslijn 394">
                    <a:extLst>
                      <a:ext uri="{FF2B5EF4-FFF2-40B4-BE49-F238E27FC236}">
                        <a16:creationId xmlns:a16="http://schemas.microsoft.com/office/drawing/2014/main" id="{0F1CBDD6-81FE-4ECB-A2A1-B44C822C3C4F}"/>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390" name="Pijl: rechts 389">
                  <a:extLst>
                    <a:ext uri="{FF2B5EF4-FFF2-40B4-BE49-F238E27FC236}">
                      <a16:creationId xmlns:a16="http://schemas.microsoft.com/office/drawing/2014/main" id="{E2D16C96-16BC-47D4-B353-FB93216808CF}"/>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grpSp>
      <p:grpSp>
        <p:nvGrpSpPr>
          <p:cNvPr id="287" name="INSTRUCTION">
            <a:extLst>
              <a:ext uri="{FF2B5EF4-FFF2-40B4-BE49-F238E27FC236}">
                <a16:creationId xmlns:a16="http://schemas.microsoft.com/office/drawing/2014/main" id="{77815A45-2FCE-41FD-9C89-F174BE110327}"/>
              </a:ext>
            </a:extLst>
          </p:cNvPr>
          <p:cNvGrpSpPr/>
          <p:nvPr userDrawn="1"/>
        </p:nvGrpSpPr>
        <p:grpSpPr>
          <a:xfrm>
            <a:off x="12377595" y="0"/>
            <a:ext cx="3693386" cy="6261886"/>
            <a:chOff x="-3786437" y="0"/>
            <a:chExt cx="3693386" cy="6261886"/>
          </a:xfrm>
        </p:grpSpPr>
        <p:sp>
          <p:nvSpPr>
            <p:cNvPr id="288" name="Rechthoek 287">
              <a:extLst>
                <a:ext uri="{FF2B5EF4-FFF2-40B4-BE49-F238E27FC236}">
                  <a16:creationId xmlns:a16="http://schemas.microsoft.com/office/drawing/2014/main" id="{63D2DC88-2481-4BBA-9492-D9C9A9D11C69}"/>
                </a:ext>
              </a:extLst>
            </p:cNvPr>
            <p:cNvSpPr/>
            <p:nvPr userDrawn="1"/>
          </p:nvSpPr>
          <p:spPr>
            <a:xfrm>
              <a:off x="-3786165" y="0"/>
              <a:ext cx="3593091" cy="5527343"/>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Insert/edit an image</a:t>
              </a:r>
            </a:p>
          </p:txBody>
        </p:sp>
        <p:sp>
          <p:nvSpPr>
            <p:cNvPr id="289" name="Rechthoek 288">
              <a:extLst>
                <a:ext uri="{FF2B5EF4-FFF2-40B4-BE49-F238E27FC236}">
                  <a16:creationId xmlns:a16="http://schemas.microsoft.com/office/drawing/2014/main" id="{08FAA36B-B325-4C74-8906-85723F8ECB3D}"/>
                </a:ext>
              </a:extLst>
            </p:cNvPr>
            <p:cNvSpPr/>
            <p:nvPr userDrawn="1"/>
          </p:nvSpPr>
          <p:spPr>
            <a:xfrm>
              <a:off x="-3786437" y="5433886"/>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1200" b="1" cap="all" baseline="0" noProof="0">
                  <a:solidFill>
                    <a:srgbClr val="211F26"/>
                  </a:solidFill>
                  <a:latin typeface="Calibri" panose="020F0502020204030204" pitchFamily="34" charset="0"/>
                  <a:cs typeface="Calibri" panose="020F0502020204030204" pitchFamily="34" charset="0"/>
                </a:rPr>
                <a:t>Want to know more?</a:t>
              </a:r>
              <a:br>
                <a:rPr lang="en-GB" sz="1200" cap="all"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Go to the instruction slide </a:t>
              </a:r>
              <a:r>
                <a:rPr lang="en-GB" sz="1200" b="1" cap="none" baseline="0" noProof="0">
                  <a:solidFill>
                    <a:srgbClr val="211F26"/>
                  </a:solidFill>
                  <a:latin typeface="Calibri" panose="020F0502020204030204" pitchFamily="34" charset="0"/>
                  <a:cs typeface="Calibri" panose="020F0502020204030204" pitchFamily="34" charset="0"/>
                </a:rPr>
                <a:t>‘VIDEO INSTRUCTIONS’</a:t>
              </a:r>
              <a:r>
                <a:rPr lang="en-GB" sz="1200" cap="none" baseline="0" noProof="0">
                  <a:solidFill>
                    <a:srgbClr val="211F26"/>
                  </a:solidFill>
                  <a:latin typeface="Calibri" panose="020F0502020204030204" pitchFamily="34" charset="0"/>
                  <a:cs typeface="Calibri" panose="020F0502020204030204" pitchFamily="34" charset="0"/>
                </a:rPr>
                <a:t>.</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You’ll find it at the beginning of the presentation</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or insert it via </a:t>
              </a:r>
              <a:r>
                <a:rPr lang="en-GB" sz="1200" i="1" cap="none" baseline="0" noProof="0">
                  <a:solidFill>
                    <a:srgbClr val="211F26"/>
                  </a:solidFill>
                  <a:latin typeface="Calibri" panose="020F0502020204030204" pitchFamily="34" charset="0"/>
                  <a:cs typeface="Calibri" panose="020F0502020204030204" pitchFamily="34" charset="0"/>
                </a:rPr>
                <a:t>‘Home’</a:t>
              </a:r>
              <a:r>
                <a:rPr lang="en-GB" sz="1200" cap="none" baseline="0" noProof="0">
                  <a:solidFill>
                    <a:srgbClr val="211F26"/>
                  </a:solidFill>
                  <a:latin typeface="Calibri" panose="020F0502020204030204" pitchFamily="34" charset="0"/>
                  <a:cs typeface="Calibri" panose="020F0502020204030204" pitchFamily="34" charset="0"/>
                </a:rPr>
                <a:t> &gt; </a:t>
              </a:r>
              <a:r>
                <a:rPr lang="en-GB" sz="1200" i="1" cap="none" baseline="0" noProof="0">
                  <a:solidFill>
                    <a:srgbClr val="211F26"/>
                  </a:solidFill>
                  <a:latin typeface="Calibri" panose="020F0502020204030204" pitchFamily="34" charset="0"/>
                  <a:cs typeface="Calibri" panose="020F0502020204030204" pitchFamily="34" charset="0"/>
                </a:rPr>
                <a:t>‘New Slide’.</a:t>
              </a:r>
            </a:p>
          </p:txBody>
        </p:sp>
        <p:sp>
          <p:nvSpPr>
            <p:cNvPr id="290" name="Ovaal 289">
              <a:extLst>
                <a:ext uri="{FF2B5EF4-FFF2-40B4-BE49-F238E27FC236}">
                  <a16:creationId xmlns:a16="http://schemas.microsoft.com/office/drawing/2014/main" id="{36EC912C-7DD8-48CC-B0E2-4FEAA9A66B0D}"/>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291" name="Rechthoek 290">
              <a:extLst>
                <a:ext uri="{FF2B5EF4-FFF2-40B4-BE49-F238E27FC236}">
                  <a16:creationId xmlns:a16="http://schemas.microsoft.com/office/drawing/2014/main" id="{5A2174DF-D2BD-4A34-8AD7-F834E8CA4990}"/>
                </a:ext>
              </a:extLst>
            </p:cNvPr>
            <p:cNvSpPr/>
            <p:nvPr userDrawn="1"/>
          </p:nvSpPr>
          <p:spPr>
            <a:xfrm>
              <a:off x="-3319415" y="465324"/>
              <a:ext cx="2944682"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If necessary, delete the existing image</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by using the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‘Backspace key’</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pictogram to insert a new image</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1"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(see example below)</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292" name="Groep 291">
              <a:extLst>
                <a:ext uri="{FF2B5EF4-FFF2-40B4-BE49-F238E27FC236}">
                  <a16:creationId xmlns:a16="http://schemas.microsoft.com/office/drawing/2014/main" id="{92DB5B50-5C3F-4B74-84FC-ECE7200272E5}"/>
                </a:ext>
              </a:extLst>
            </p:cNvPr>
            <p:cNvGrpSpPr/>
            <p:nvPr userDrawn="1"/>
          </p:nvGrpSpPr>
          <p:grpSpPr>
            <a:xfrm>
              <a:off x="-3316179" y="1231351"/>
              <a:ext cx="294789" cy="318834"/>
              <a:chOff x="14466489" y="1001522"/>
              <a:chExt cx="290627" cy="314333"/>
            </a:xfrm>
          </p:grpSpPr>
          <p:sp>
            <p:nvSpPr>
              <p:cNvPr id="338" name="Rechthoek 337">
                <a:extLst>
                  <a:ext uri="{FF2B5EF4-FFF2-40B4-BE49-F238E27FC236}">
                    <a16:creationId xmlns:a16="http://schemas.microsoft.com/office/drawing/2014/main" id="{2E194055-C727-44EF-BF4A-D0349A8C74A4}"/>
                  </a:ext>
                </a:extLst>
              </p:cNvPr>
              <p:cNvSpPr/>
              <p:nvPr userDrawn="1"/>
            </p:nvSpPr>
            <p:spPr>
              <a:xfrm>
                <a:off x="14466489" y="1001522"/>
                <a:ext cx="257935" cy="254168"/>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339" name="Ovaal 338">
                <a:extLst>
                  <a:ext uri="{FF2B5EF4-FFF2-40B4-BE49-F238E27FC236}">
                    <a16:creationId xmlns:a16="http://schemas.microsoft.com/office/drawing/2014/main" id="{C4E99073-5AB7-4E86-90BE-4181AE212E92}"/>
                  </a:ext>
                </a:extLst>
              </p:cNvPr>
              <p:cNvSpPr/>
              <p:nvPr userDrawn="1"/>
            </p:nvSpPr>
            <p:spPr>
              <a:xfrm>
                <a:off x="14623626" y="1033630"/>
                <a:ext cx="71169" cy="71169"/>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a:solidFill>
                    <a:srgbClr val="211F26"/>
                  </a:solidFill>
                  <a:latin typeface="Calibri" panose="020F0502020204030204" pitchFamily="34" charset="0"/>
                  <a:cs typeface="Calibri" panose="020F0502020204030204" pitchFamily="34" charset="0"/>
                </a:endParaRPr>
              </a:p>
            </p:txBody>
          </p:sp>
          <p:sp>
            <p:nvSpPr>
              <p:cNvPr id="340" name="Vrije vorm: vorm 339">
                <a:extLst>
                  <a:ext uri="{FF2B5EF4-FFF2-40B4-BE49-F238E27FC236}">
                    <a16:creationId xmlns:a16="http://schemas.microsoft.com/office/drawing/2014/main" id="{1A916DEA-867A-49D4-AEF8-F6C95DB0D684}"/>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a:solidFill>
                    <a:srgbClr val="211F26"/>
                  </a:solidFill>
                  <a:latin typeface="Calibri" panose="020F0502020204030204" pitchFamily="34" charset="0"/>
                  <a:cs typeface="Calibri" panose="020F0502020204030204" pitchFamily="34" charset="0"/>
                </a:endParaRPr>
              </a:p>
            </p:txBody>
          </p:sp>
          <p:sp>
            <p:nvSpPr>
              <p:cNvPr id="341" name="Rechthoek: afgeronde hoeken 340">
                <a:extLst>
                  <a:ext uri="{FF2B5EF4-FFF2-40B4-BE49-F238E27FC236}">
                    <a16:creationId xmlns:a16="http://schemas.microsoft.com/office/drawing/2014/main" id="{DC3F2595-A0F8-4B51-AE6B-2C12359B374F}"/>
                  </a:ext>
                </a:extLst>
              </p:cNvPr>
              <p:cNvSpPr/>
              <p:nvPr userDrawn="1"/>
            </p:nvSpPr>
            <p:spPr>
              <a:xfrm>
                <a:off x="14601150" y="1145314"/>
                <a:ext cx="155966" cy="116816"/>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cxnSp>
            <p:nvCxnSpPr>
              <p:cNvPr id="342" name="Rechte verbindingslijn 341">
                <a:extLst>
                  <a:ext uri="{FF2B5EF4-FFF2-40B4-BE49-F238E27FC236}">
                    <a16:creationId xmlns:a16="http://schemas.microsoft.com/office/drawing/2014/main" id="{1A752D7E-1E9E-40FD-8FC4-0CF57DED65A6}"/>
                  </a:ext>
                </a:extLst>
              </p:cNvPr>
              <p:cNvCxnSpPr>
                <a:cxnSpLocks/>
              </p:cNvCxnSpPr>
              <p:nvPr userDrawn="1"/>
            </p:nvCxnSpPr>
            <p:spPr>
              <a:xfrm>
                <a:off x="14637490" y="1308665"/>
                <a:ext cx="83286"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343" name="Rechte verbindingslijn 342">
                <a:extLst>
                  <a:ext uri="{FF2B5EF4-FFF2-40B4-BE49-F238E27FC236}">
                    <a16:creationId xmlns:a16="http://schemas.microsoft.com/office/drawing/2014/main" id="{C9D788CA-0C49-429E-B446-911A8EC56EF8}"/>
                  </a:ext>
                </a:extLst>
              </p:cNvPr>
              <p:cNvCxnSpPr>
                <a:cxnSpLocks/>
                <a:stCxn id="341" idx="2"/>
              </p:cNvCxnSpPr>
              <p:nvPr userDrawn="1"/>
            </p:nvCxnSpPr>
            <p:spPr>
              <a:xfrm flipH="1">
                <a:off x="14678717" y="1262130"/>
                <a:ext cx="416" cy="43573"/>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293" name="Ovaal 292">
              <a:extLst>
                <a:ext uri="{FF2B5EF4-FFF2-40B4-BE49-F238E27FC236}">
                  <a16:creationId xmlns:a16="http://schemas.microsoft.com/office/drawing/2014/main" id="{FAA2DB27-34A9-4461-8CE1-F3393668D942}"/>
                </a:ext>
              </a:extLst>
            </p:cNvPr>
            <p:cNvSpPr/>
            <p:nvPr userDrawn="1"/>
          </p:nvSpPr>
          <p:spPr>
            <a:xfrm>
              <a:off x="-3603587" y="172970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294" name="Rechthoek 293">
              <a:extLst>
                <a:ext uri="{FF2B5EF4-FFF2-40B4-BE49-F238E27FC236}">
                  <a16:creationId xmlns:a16="http://schemas.microsoft.com/office/drawing/2014/main" id="{122C5D9A-4B3B-4AEB-BF5A-B4F1A27B8ED5}"/>
                </a:ext>
              </a:extLst>
            </p:cNvPr>
            <p:cNvSpPr/>
            <p:nvPr userDrawn="1"/>
          </p:nvSpPr>
          <p:spPr>
            <a:xfrm>
              <a:off x="-3319415" y="1729710"/>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Select the preferred image</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and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295" name="Groep 294">
              <a:extLst>
                <a:ext uri="{FF2B5EF4-FFF2-40B4-BE49-F238E27FC236}">
                  <a16:creationId xmlns:a16="http://schemas.microsoft.com/office/drawing/2014/main" id="{9B0EE5F6-E84D-463E-8E69-269733020A23}"/>
                </a:ext>
              </a:extLst>
            </p:cNvPr>
            <p:cNvGrpSpPr/>
            <p:nvPr userDrawn="1"/>
          </p:nvGrpSpPr>
          <p:grpSpPr>
            <a:xfrm>
              <a:off x="-3311319" y="2164285"/>
              <a:ext cx="825500" cy="209550"/>
              <a:chOff x="13504624" y="2482850"/>
              <a:chExt cx="825500" cy="209550"/>
            </a:xfrm>
          </p:grpSpPr>
          <p:sp>
            <p:nvSpPr>
              <p:cNvPr id="335" name="Rechthoek 334">
                <a:extLst>
                  <a:ext uri="{FF2B5EF4-FFF2-40B4-BE49-F238E27FC236}">
                    <a16:creationId xmlns:a16="http://schemas.microsoft.com/office/drawing/2014/main" id="{DC9C1B0F-2C04-473D-9BFD-B46F78375441}"/>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288000" bIns="0" numCol="1" spcCol="0" rtlCol="0" fromWordArt="0" anchor="ctr" anchorCtr="0" forceAA="0" compatLnSpc="1">
                <a:prstTxWarp prst="textNoShape">
                  <a:avLst/>
                </a:prstTxWarp>
                <a:noAutofit/>
              </a:bodyPr>
              <a:lstStyle/>
              <a:p>
                <a:pPr lvl="0" algn="ctr">
                  <a:lnSpc>
                    <a:spcPct val="90000"/>
                  </a:lnSpc>
                  <a:spcBef>
                    <a:spcPts val="600"/>
                  </a:spcBef>
                  <a:spcAft>
                    <a:spcPts val="600"/>
                  </a:spcAft>
                </a:pPr>
                <a:r>
                  <a:rPr lang="en-GB" sz="900" b="0" noProof="0">
                    <a:solidFill>
                      <a:srgbClr val="211F26"/>
                    </a:solidFill>
                    <a:latin typeface="Calibri" panose="020F0502020204030204" pitchFamily="34" charset="0"/>
                    <a:cs typeface="Calibri" panose="020F0502020204030204" pitchFamily="34" charset="0"/>
                  </a:rPr>
                  <a:t>Insert</a:t>
                </a:r>
              </a:p>
            </p:txBody>
          </p:sp>
          <p:cxnSp>
            <p:nvCxnSpPr>
              <p:cNvPr id="336" name="Rechte verbindingslijn 335">
                <a:extLst>
                  <a:ext uri="{FF2B5EF4-FFF2-40B4-BE49-F238E27FC236}">
                    <a16:creationId xmlns:a16="http://schemas.microsoft.com/office/drawing/2014/main" id="{23B4BC05-E651-442F-8685-EDC4E9CE9B50}"/>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337" name="Gelijkbenige driehoek 336">
                <a:extLst>
                  <a:ext uri="{FF2B5EF4-FFF2-40B4-BE49-F238E27FC236}">
                    <a16:creationId xmlns:a16="http://schemas.microsoft.com/office/drawing/2014/main" id="{50596ABC-9CEA-4BD4-A0C0-885D27A6C0EA}"/>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900" b="1" noProof="0">
                  <a:solidFill>
                    <a:srgbClr val="211F26"/>
                  </a:solidFill>
                  <a:latin typeface="Calibri" panose="020F0502020204030204" pitchFamily="34" charset="0"/>
                  <a:cs typeface="Calibri" panose="020F0502020204030204" pitchFamily="34" charset="0"/>
                </a:endParaRPr>
              </a:p>
            </p:txBody>
          </p:sp>
        </p:grpSp>
        <p:sp>
          <p:nvSpPr>
            <p:cNvPr id="296" name="Ovaal 295">
              <a:extLst>
                <a:ext uri="{FF2B5EF4-FFF2-40B4-BE49-F238E27FC236}">
                  <a16:creationId xmlns:a16="http://schemas.microsoft.com/office/drawing/2014/main" id="{0A8E1E5C-225E-4245-86A5-6BA1394E60F2}"/>
                </a:ext>
              </a:extLst>
            </p:cNvPr>
            <p:cNvSpPr/>
            <p:nvPr userDrawn="1"/>
          </p:nvSpPr>
          <p:spPr>
            <a:xfrm>
              <a:off x="-3603587" y="255335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297" name="Rechthoek 296">
              <a:extLst>
                <a:ext uri="{FF2B5EF4-FFF2-40B4-BE49-F238E27FC236}">
                  <a16:creationId xmlns:a16="http://schemas.microsoft.com/office/drawing/2014/main" id="{9EC2958C-BDDE-49D3-99A2-3A3BC2A9EC55}"/>
                </a:ext>
              </a:extLst>
            </p:cNvPr>
            <p:cNvSpPr/>
            <p:nvPr userDrawn="1"/>
          </p:nvSpPr>
          <p:spPr>
            <a:xfrm>
              <a:off x="-3319415" y="2553360"/>
              <a:ext cx="2944682" cy="32768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with the right mouse button on the image and choose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‘Send to back’</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298" name="Ovaal 297">
              <a:extLst>
                <a:ext uri="{FF2B5EF4-FFF2-40B4-BE49-F238E27FC236}">
                  <a16:creationId xmlns:a16="http://schemas.microsoft.com/office/drawing/2014/main" id="{21F8AEDC-F7FD-4AE1-B9AA-7A8726D1053D}"/>
                </a:ext>
              </a:extLst>
            </p:cNvPr>
            <p:cNvSpPr/>
            <p:nvPr userDrawn="1"/>
          </p:nvSpPr>
          <p:spPr>
            <a:xfrm>
              <a:off x="-3603587" y="3744237"/>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4</a:t>
              </a:r>
            </a:p>
          </p:txBody>
        </p:sp>
        <p:sp>
          <p:nvSpPr>
            <p:cNvPr id="299" name="Rechthoek 298">
              <a:extLst>
                <a:ext uri="{FF2B5EF4-FFF2-40B4-BE49-F238E27FC236}">
                  <a16:creationId xmlns:a16="http://schemas.microsoft.com/office/drawing/2014/main" id="{7754C1C1-4937-4A2C-B2EE-548C399AD6FB}"/>
                </a:ext>
              </a:extLst>
            </p:cNvPr>
            <p:cNvSpPr/>
            <p:nvPr userDrawn="1"/>
          </p:nvSpPr>
          <p:spPr>
            <a:xfrm>
              <a:off x="-3319415" y="3744238"/>
              <a:ext cx="2944682" cy="78681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To scale or drag the image, 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‘Picture Tools - Format’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button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‘Crop’</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Scale the image itself with</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spheres and scale the image frame with the brackets.</a:t>
              </a:r>
            </a:p>
          </p:txBody>
        </p:sp>
        <p:grpSp>
          <p:nvGrpSpPr>
            <p:cNvPr id="300" name="Groep 299">
              <a:extLst>
                <a:ext uri="{FF2B5EF4-FFF2-40B4-BE49-F238E27FC236}">
                  <a16:creationId xmlns:a16="http://schemas.microsoft.com/office/drawing/2014/main" id="{F3495AE0-A7F0-47FB-B95C-08C0A51DE841}"/>
                </a:ext>
              </a:extLst>
            </p:cNvPr>
            <p:cNvGrpSpPr/>
            <p:nvPr userDrawn="1"/>
          </p:nvGrpSpPr>
          <p:grpSpPr>
            <a:xfrm>
              <a:off x="-3447286" y="4645990"/>
              <a:ext cx="622283" cy="612919"/>
              <a:chOff x="12617641" y="3403239"/>
              <a:chExt cx="752963" cy="741634"/>
            </a:xfrm>
          </p:grpSpPr>
          <p:grpSp>
            <p:nvGrpSpPr>
              <p:cNvPr id="319" name="Groep 318">
                <a:extLst>
                  <a:ext uri="{FF2B5EF4-FFF2-40B4-BE49-F238E27FC236}">
                    <a16:creationId xmlns:a16="http://schemas.microsoft.com/office/drawing/2014/main" id="{D50F60CE-3297-49E7-ABB4-980063F3B5CB}"/>
                  </a:ext>
                </a:extLst>
              </p:cNvPr>
              <p:cNvGrpSpPr/>
              <p:nvPr userDrawn="1"/>
            </p:nvGrpSpPr>
            <p:grpSpPr>
              <a:xfrm>
                <a:off x="12771550" y="3403239"/>
                <a:ext cx="467156" cy="448491"/>
                <a:chOff x="12782177" y="3403239"/>
                <a:chExt cx="467156" cy="448491"/>
              </a:xfrm>
            </p:grpSpPr>
            <p:grpSp>
              <p:nvGrpSpPr>
                <p:cNvPr id="322" name="Groep 321">
                  <a:extLst>
                    <a:ext uri="{FF2B5EF4-FFF2-40B4-BE49-F238E27FC236}">
                      <a16:creationId xmlns:a16="http://schemas.microsoft.com/office/drawing/2014/main" id="{C1D69C57-F5E2-4F3C-ABE5-AE97950D7E35}"/>
                    </a:ext>
                  </a:extLst>
                </p:cNvPr>
                <p:cNvGrpSpPr/>
                <p:nvPr userDrawn="1"/>
              </p:nvGrpSpPr>
              <p:grpSpPr>
                <a:xfrm>
                  <a:off x="12782177" y="3403239"/>
                  <a:ext cx="412972" cy="396132"/>
                  <a:chOff x="13554906" y="3320109"/>
                  <a:chExt cx="443912" cy="425811"/>
                </a:xfrm>
              </p:grpSpPr>
              <p:grpSp>
                <p:nvGrpSpPr>
                  <p:cNvPr id="329" name="Groep 328">
                    <a:extLst>
                      <a:ext uri="{FF2B5EF4-FFF2-40B4-BE49-F238E27FC236}">
                        <a16:creationId xmlns:a16="http://schemas.microsoft.com/office/drawing/2014/main" id="{81BBB496-6F0A-47A9-940F-EB56F3FAF47B}"/>
                      </a:ext>
                    </a:extLst>
                  </p:cNvPr>
                  <p:cNvGrpSpPr/>
                  <p:nvPr userDrawn="1"/>
                </p:nvGrpSpPr>
                <p:grpSpPr>
                  <a:xfrm>
                    <a:off x="13554906" y="3320109"/>
                    <a:ext cx="443912" cy="425811"/>
                    <a:chOff x="12909684" y="1276143"/>
                    <a:chExt cx="443912" cy="425811"/>
                  </a:xfrm>
                </p:grpSpPr>
                <p:sp>
                  <p:nvSpPr>
                    <p:cNvPr id="332" name="Rechthoek 331">
                      <a:extLst>
                        <a:ext uri="{FF2B5EF4-FFF2-40B4-BE49-F238E27FC236}">
                          <a16:creationId xmlns:a16="http://schemas.microsoft.com/office/drawing/2014/main" id="{AED7F291-A1B6-43B7-A93A-B81EA34F3091}"/>
                        </a:ext>
                      </a:extLst>
                    </p:cNvPr>
                    <p:cNvSpPr/>
                    <p:nvPr userDrawn="1"/>
                  </p:nvSpPr>
                  <p:spPr>
                    <a:xfrm>
                      <a:off x="12909684"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333" name="Rechthoek 332">
                      <a:extLst>
                        <a:ext uri="{FF2B5EF4-FFF2-40B4-BE49-F238E27FC236}">
                          <a16:creationId xmlns:a16="http://schemas.microsoft.com/office/drawing/2014/main" id="{7F070163-6031-467E-B511-F4ACFB5B3AEB}"/>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334" name="Ovaal 333">
                      <a:extLst>
                        <a:ext uri="{FF2B5EF4-FFF2-40B4-BE49-F238E27FC236}">
                          <a16:creationId xmlns:a16="http://schemas.microsoft.com/office/drawing/2014/main" id="{ECC51D0C-2C23-43B7-8AE0-263A15FE4202}"/>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pic>
                <p:nvPicPr>
                  <p:cNvPr id="330" name="Afbeelding 329">
                    <a:extLst>
                      <a:ext uri="{FF2B5EF4-FFF2-40B4-BE49-F238E27FC236}">
                        <a16:creationId xmlns:a16="http://schemas.microsoft.com/office/drawing/2014/main" id="{042A311B-7301-4695-A5E5-9D3068FFC499}"/>
                      </a:ext>
                    </a:extLst>
                  </p:cNvPr>
                  <p:cNvPicPr>
                    <a:picLocks noChangeAspect="1"/>
                  </p:cNvPicPr>
                  <p:nvPr userDrawn="1"/>
                </p:nvPicPr>
                <p:blipFill>
                  <a:blip r:embed="rId6">
                    <a:duotone>
                      <a:prstClr val="black"/>
                      <a:srgbClr val="4D82B8">
                        <a:tint val="45000"/>
                        <a:satMod val="400000"/>
                      </a:srgbClr>
                    </a:duotone>
                    <a:extLst>
                      <a:ext uri="{BEBA8EAE-BF5A-486C-A8C5-ECC9F3942E4B}">
                        <a14:imgProps xmlns:a14="http://schemas.microsoft.com/office/drawing/2010/main">
                          <a14:imgLayer r:embed="rId7">
                            <a14:imgEffect>
                              <a14:brightnessContrast contrast="-40000"/>
                            </a14:imgEffect>
                          </a14:imgLayer>
                        </a14:imgProps>
                      </a:ext>
                    </a:extLst>
                  </a:blip>
                  <a:stretch>
                    <a:fillRect/>
                  </a:stretch>
                </p:blipFill>
                <p:spPr>
                  <a:xfrm>
                    <a:off x="13567296" y="3424992"/>
                    <a:ext cx="173367" cy="140220"/>
                  </a:xfrm>
                  <a:prstGeom prst="rect">
                    <a:avLst/>
                  </a:prstGeom>
                </p:spPr>
              </p:pic>
              <p:pic>
                <p:nvPicPr>
                  <p:cNvPr id="331" name="Afbeelding 330">
                    <a:extLst>
                      <a:ext uri="{FF2B5EF4-FFF2-40B4-BE49-F238E27FC236}">
                        <a16:creationId xmlns:a16="http://schemas.microsoft.com/office/drawing/2014/main" id="{98C485ED-7B4C-40AC-BABB-56F25B278B0A}"/>
                      </a:ext>
                    </a:extLst>
                  </p:cNvPr>
                  <p:cNvPicPr>
                    <a:picLocks noChangeAspect="1"/>
                  </p:cNvPicPr>
                  <p:nvPr userDrawn="1"/>
                </p:nvPicPr>
                <p:blipFill>
                  <a:blip r:embed="rId6">
                    <a:duotone>
                      <a:prstClr val="black"/>
                      <a:srgbClr val="4D82B8">
                        <a:tint val="45000"/>
                        <a:satMod val="400000"/>
                      </a:srgbClr>
                    </a:duotone>
                    <a:extLst>
                      <a:ext uri="{BEBA8EAE-BF5A-486C-A8C5-ECC9F3942E4B}">
                        <a14:imgProps xmlns:a14="http://schemas.microsoft.com/office/drawing/2010/main">
                          <a14:imgLayer r:embed="rId7">
                            <a14:imgEffect>
                              <a14:brightnessContrast contrast="-40000"/>
                            </a14:imgEffect>
                          </a14:imgLayer>
                        </a14:imgProps>
                      </a:ext>
                    </a:extLst>
                  </a:blip>
                  <a:stretch>
                    <a:fillRect/>
                  </a:stretch>
                </p:blipFill>
                <p:spPr>
                  <a:xfrm flipH="1">
                    <a:off x="13635599" y="3453788"/>
                    <a:ext cx="173367" cy="111424"/>
                  </a:xfrm>
                  <a:prstGeom prst="rect">
                    <a:avLst/>
                  </a:prstGeom>
                </p:spPr>
              </p:pic>
            </p:grpSp>
            <p:grpSp>
              <p:nvGrpSpPr>
                <p:cNvPr id="323" name="Groep 322">
                  <a:extLst>
                    <a:ext uri="{FF2B5EF4-FFF2-40B4-BE49-F238E27FC236}">
                      <a16:creationId xmlns:a16="http://schemas.microsoft.com/office/drawing/2014/main" id="{3DB3C6DE-8CCA-4730-BD28-0F4BA6491CE3}"/>
                    </a:ext>
                  </a:extLst>
                </p:cNvPr>
                <p:cNvGrpSpPr/>
                <p:nvPr userDrawn="1"/>
              </p:nvGrpSpPr>
              <p:grpSpPr>
                <a:xfrm>
                  <a:off x="13103513" y="3705268"/>
                  <a:ext cx="145820" cy="146462"/>
                  <a:chOff x="13096169" y="3602278"/>
                  <a:chExt cx="145820" cy="146462"/>
                </a:xfrm>
              </p:grpSpPr>
              <p:sp>
                <p:nvSpPr>
                  <p:cNvPr id="327" name="Rechthoek 326">
                    <a:extLst>
                      <a:ext uri="{FF2B5EF4-FFF2-40B4-BE49-F238E27FC236}">
                        <a16:creationId xmlns:a16="http://schemas.microsoft.com/office/drawing/2014/main" id="{DD450A06-794A-4567-9499-14AE747AA436}"/>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328" name="Rechthoek 327">
                    <a:extLst>
                      <a:ext uri="{FF2B5EF4-FFF2-40B4-BE49-F238E27FC236}">
                        <a16:creationId xmlns:a16="http://schemas.microsoft.com/office/drawing/2014/main" id="{4209604F-8ADF-4D7A-A026-EA1CE4313A2F}"/>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324" name="Groep 323">
                  <a:extLst>
                    <a:ext uri="{FF2B5EF4-FFF2-40B4-BE49-F238E27FC236}">
                      <a16:creationId xmlns:a16="http://schemas.microsoft.com/office/drawing/2014/main" id="{52038479-2AFE-4016-8EF5-E10B6D3828FE}"/>
                    </a:ext>
                  </a:extLst>
                </p:cNvPr>
                <p:cNvGrpSpPr/>
                <p:nvPr userDrawn="1"/>
              </p:nvGrpSpPr>
              <p:grpSpPr>
                <a:xfrm rot="10800000">
                  <a:off x="13061402" y="3665637"/>
                  <a:ext cx="145820" cy="146462"/>
                  <a:chOff x="13096169" y="3602278"/>
                  <a:chExt cx="145820" cy="146462"/>
                </a:xfrm>
              </p:grpSpPr>
              <p:sp>
                <p:nvSpPr>
                  <p:cNvPr id="325" name="Rechthoek 324">
                    <a:extLst>
                      <a:ext uri="{FF2B5EF4-FFF2-40B4-BE49-F238E27FC236}">
                        <a16:creationId xmlns:a16="http://schemas.microsoft.com/office/drawing/2014/main" id="{424DF616-0098-44D7-9D75-29058FDC0CC7}"/>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326" name="Rechthoek 325">
                    <a:extLst>
                      <a:ext uri="{FF2B5EF4-FFF2-40B4-BE49-F238E27FC236}">
                        <a16:creationId xmlns:a16="http://schemas.microsoft.com/office/drawing/2014/main" id="{44F15AA7-6533-4A7F-9F51-BC19EC9F8C63}"/>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sp>
            <p:nvSpPr>
              <p:cNvPr id="320" name="Rechthoek 319">
                <a:extLst>
                  <a:ext uri="{FF2B5EF4-FFF2-40B4-BE49-F238E27FC236}">
                    <a16:creationId xmlns:a16="http://schemas.microsoft.com/office/drawing/2014/main" id="{13DAE5FF-ACFD-4A79-A531-CB48DA2F1B60}"/>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en-GB" sz="900" b="0" noProof="0">
                    <a:solidFill>
                      <a:srgbClr val="211F26"/>
                    </a:solidFill>
                    <a:latin typeface="Calibri" panose="020F0502020204030204" pitchFamily="34" charset="0"/>
                    <a:cs typeface="Calibri" panose="020F0502020204030204" pitchFamily="34" charset="0"/>
                  </a:rPr>
                  <a:t>Crop</a:t>
                </a:r>
              </a:p>
            </p:txBody>
          </p:sp>
          <p:sp>
            <p:nvSpPr>
              <p:cNvPr id="321" name="Gelijkbenige driehoek 320">
                <a:extLst>
                  <a:ext uri="{FF2B5EF4-FFF2-40B4-BE49-F238E27FC236}">
                    <a16:creationId xmlns:a16="http://schemas.microsoft.com/office/drawing/2014/main" id="{CD1B52D2-7B99-411A-B8F8-329500DC1D7A}"/>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301" name="Groep 300">
              <a:extLst>
                <a:ext uri="{FF2B5EF4-FFF2-40B4-BE49-F238E27FC236}">
                  <a16:creationId xmlns:a16="http://schemas.microsoft.com/office/drawing/2014/main" id="{A312AE03-50CF-44E7-A389-EDCE854A2E42}"/>
                </a:ext>
              </a:extLst>
            </p:cNvPr>
            <p:cNvGrpSpPr/>
            <p:nvPr userDrawn="1"/>
          </p:nvGrpSpPr>
          <p:grpSpPr>
            <a:xfrm>
              <a:off x="-3314821" y="2981448"/>
              <a:ext cx="1558053" cy="563933"/>
              <a:chOff x="-3314821" y="2981448"/>
              <a:chExt cx="1558053" cy="563933"/>
            </a:xfrm>
          </p:grpSpPr>
          <p:sp>
            <p:nvSpPr>
              <p:cNvPr id="305" name="Rechthoek 304">
                <a:extLst>
                  <a:ext uri="{FF2B5EF4-FFF2-40B4-BE49-F238E27FC236}">
                    <a16:creationId xmlns:a16="http://schemas.microsoft.com/office/drawing/2014/main" id="{FFFB5648-6628-46BD-983F-FA21A33D9F5D}"/>
                  </a:ext>
                </a:extLst>
              </p:cNvPr>
              <p:cNvSpPr/>
              <p:nvPr userDrawn="1"/>
            </p:nvSpPr>
            <p:spPr>
              <a:xfrm>
                <a:off x="-3314821" y="2981448"/>
                <a:ext cx="1558053" cy="504851"/>
              </a:xfrm>
              <a:prstGeom prst="rect">
                <a:avLst/>
              </a:prstGeom>
              <a:solidFill>
                <a:srgbClr val="FFFFFF"/>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306" name="Rechthoek 305">
                <a:extLst>
                  <a:ext uri="{FF2B5EF4-FFF2-40B4-BE49-F238E27FC236}">
                    <a16:creationId xmlns:a16="http://schemas.microsoft.com/office/drawing/2014/main" id="{6645E69A-E87F-4392-A393-4345BB68269F}"/>
                  </a:ext>
                </a:extLst>
              </p:cNvPr>
              <p:cNvSpPr/>
              <p:nvPr userDrawn="1"/>
            </p:nvSpPr>
            <p:spPr>
              <a:xfrm>
                <a:off x="-3304719" y="3235173"/>
                <a:ext cx="1540313" cy="246608"/>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307" name="Tekstvak 306">
                <a:extLst>
                  <a:ext uri="{FF2B5EF4-FFF2-40B4-BE49-F238E27FC236}">
                    <a16:creationId xmlns:a16="http://schemas.microsoft.com/office/drawing/2014/main" id="{052A186D-365D-460E-A101-7601FE1AFD4B}"/>
                  </a:ext>
                </a:extLst>
              </p:cNvPr>
              <p:cNvSpPr txBox="1"/>
              <p:nvPr userDrawn="1"/>
            </p:nvSpPr>
            <p:spPr>
              <a:xfrm>
                <a:off x="-3069820" y="3038892"/>
                <a:ext cx="1089248" cy="137495"/>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a:solidFill>
                      <a:srgbClr val="211F26"/>
                    </a:solidFill>
                    <a:latin typeface="Calibri" panose="020F0502020204030204" pitchFamily="34" charset="0"/>
                    <a:ea typeface="+mn-ea"/>
                    <a:cs typeface="Calibri" panose="020F0502020204030204" pitchFamily="34" charset="0"/>
                  </a:rPr>
                  <a:t>Send to front</a:t>
                </a:r>
              </a:p>
            </p:txBody>
          </p:sp>
          <p:sp>
            <p:nvSpPr>
              <p:cNvPr id="308" name="Tekstvak 307">
                <a:extLst>
                  <a:ext uri="{FF2B5EF4-FFF2-40B4-BE49-F238E27FC236}">
                    <a16:creationId xmlns:a16="http://schemas.microsoft.com/office/drawing/2014/main" id="{4EFCD482-6C97-4596-869F-9083DEE244EF}"/>
                  </a:ext>
                </a:extLst>
              </p:cNvPr>
              <p:cNvSpPr txBox="1"/>
              <p:nvPr userDrawn="1"/>
            </p:nvSpPr>
            <p:spPr>
              <a:xfrm>
                <a:off x="-3069820" y="3295269"/>
                <a:ext cx="1098515"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a:solidFill>
                      <a:srgbClr val="211F26"/>
                    </a:solidFill>
                    <a:latin typeface="Calibri" panose="020F0502020204030204" pitchFamily="34" charset="0"/>
                    <a:ea typeface="+mn-ea"/>
                    <a:cs typeface="Calibri" panose="020F0502020204030204" pitchFamily="34" charset="0"/>
                  </a:rPr>
                  <a:t>Send to back</a:t>
                </a:r>
              </a:p>
            </p:txBody>
          </p:sp>
          <p:sp>
            <p:nvSpPr>
              <p:cNvPr id="309" name="Vrije vorm: vorm 308">
                <a:extLst>
                  <a:ext uri="{FF2B5EF4-FFF2-40B4-BE49-F238E27FC236}">
                    <a16:creationId xmlns:a16="http://schemas.microsoft.com/office/drawing/2014/main" id="{F7244652-BA0E-4C1F-960F-17382B4AEB82}"/>
                  </a:ext>
                </a:extLst>
              </p:cNvPr>
              <p:cNvSpPr/>
              <p:nvPr userDrawn="1"/>
            </p:nvSpPr>
            <p:spPr>
              <a:xfrm>
                <a:off x="-2051274" y="3365381"/>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310" name="Gelijkbenige driehoek 309">
                <a:extLst>
                  <a:ext uri="{FF2B5EF4-FFF2-40B4-BE49-F238E27FC236}">
                    <a16:creationId xmlns:a16="http://schemas.microsoft.com/office/drawing/2014/main" id="{4BEF50A8-C509-4C05-8F2C-B0969D8D9001}"/>
                  </a:ext>
                </a:extLst>
              </p:cNvPr>
              <p:cNvSpPr/>
              <p:nvPr userDrawn="1"/>
            </p:nvSpPr>
            <p:spPr>
              <a:xfrm rot="5400000">
                <a:off x="-1900674" y="3332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nvGrpSpPr>
              <p:cNvPr id="311" name="Groep 310">
                <a:extLst>
                  <a:ext uri="{FF2B5EF4-FFF2-40B4-BE49-F238E27FC236}">
                    <a16:creationId xmlns:a16="http://schemas.microsoft.com/office/drawing/2014/main" id="{80AC46A5-9C37-4CDA-8157-3B151A7C7A40}"/>
                  </a:ext>
                </a:extLst>
              </p:cNvPr>
              <p:cNvGrpSpPr/>
              <p:nvPr userDrawn="1"/>
            </p:nvGrpSpPr>
            <p:grpSpPr>
              <a:xfrm>
                <a:off x="-3257052" y="3032066"/>
                <a:ext cx="182309" cy="163794"/>
                <a:chOff x="12832541" y="3162395"/>
                <a:chExt cx="219532" cy="197236"/>
              </a:xfrm>
            </p:grpSpPr>
            <p:sp>
              <p:nvSpPr>
                <p:cNvPr id="316" name="Rechthoek 315">
                  <a:extLst>
                    <a:ext uri="{FF2B5EF4-FFF2-40B4-BE49-F238E27FC236}">
                      <a16:creationId xmlns:a16="http://schemas.microsoft.com/office/drawing/2014/main" id="{5F2D1E7A-4954-464B-A387-057ECCF51762}"/>
                    </a:ext>
                  </a:extLst>
                </p:cNvPr>
                <p:cNvSpPr/>
                <p:nvPr userDrawn="1"/>
              </p:nvSpPr>
              <p:spPr>
                <a:xfrm>
                  <a:off x="12832541" y="3162395"/>
                  <a:ext cx="81487" cy="81487"/>
                </a:xfrm>
                <a:prstGeom prst="rect">
                  <a:avLst/>
                </a:prstGeom>
                <a:solidFill>
                  <a:schemeClr val="bg1"/>
                </a:solidFill>
                <a:ln w="12700">
                  <a:solidFill>
                    <a:srgbClr val="8484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317" name="Rechthoek 316">
                  <a:extLst>
                    <a:ext uri="{FF2B5EF4-FFF2-40B4-BE49-F238E27FC236}">
                      <a16:creationId xmlns:a16="http://schemas.microsoft.com/office/drawing/2014/main" id="{9CA5B2F9-D29F-4C4F-A13E-908F9CDB1D44}"/>
                    </a:ext>
                  </a:extLst>
                </p:cNvPr>
                <p:cNvSpPr/>
                <p:nvPr userDrawn="1"/>
              </p:nvSpPr>
              <p:spPr>
                <a:xfrm>
                  <a:off x="12970586" y="3278144"/>
                  <a:ext cx="81487" cy="81487"/>
                </a:xfrm>
                <a:prstGeom prst="rect">
                  <a:avLst/>
                </a:prstGeom>
                <a:solidFill>
                  <a:schemeClr val="bg1"/>
                </a:solidFill>
                <a:ln w="12700">
                  <a:solidFill>
                    <a:srgbClr val="8484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318" name="Rechthoek 317">
                  <a:extLst>
                    <a:ext uri="{FF2B5EF4-FFF2-40B4-BE49-F238E27FC236}">
                      <a16:creationId xmlns:a16="http://schemas.microsoft.com/office/drawing/2014/main" id="{0015967E-D1FD-460F-9C7F-05D582366FA9}"/>
                    </a:ext>
                  </a:extLst>
                </p:cNvPr>
                <p:cNvSpPr/>
                <p:nvPr userDrawn="1"/>
              </p:nvSpPr>
              <p:spPr>
                <a:xfrm>
                  <a:off x="12873284" y="3191991"/>
                  <a:ext cx="138045" cy="138044"/>
                </a:xfrm>
                <a:prstGeom prst="rect">
                  <a:avLst/>
                </a:prstGeom>
                <a:solidFill>
                  <a:srgbClr val="EABE76"/>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grpSp>
          <p:grpSp>
            <p:nvGrpSpPr>
              <p:cNvPr id="312" name="Groep 311">
                <a:extLst>
                  <a:ext uri="{FF2B5EF4-FFF2-40B4-BE49-F238E27FC236}">
                    <a16:creationId xmlns:a16="http://schemas.microsoft.com/office/drawing/2014/main" id="{361503DA-2FC1-4EB3-BC1C-08D24375ACD5}"/>
                  </a:ext>
                </a:extLst>
              </p:cNvPr>
              <p:cNvGrpSpPr/>
              <p:nvPr userDrawn="1"/>
            </p:nvGrpSpPr>
            <p:grpSpPr>
              <a:xfrm>
                <a:off x="-3257053" y="3276580"/>
                <a:ext cx="182309" cy="163794"/>
                <a:chOff x="12832541" y="3162395"/>
                <a:chExt cx="219532" cy="197236"/>
              </a:xfrm>
            </p:grpSpPr>
            <p:sp>
              <p:nvSpPr>
                <p:cNvPr id="313" name="Rechthoek 312">
                  <a:extLst>
                    <a:ext uri="{FF2B5EF4-FFF2-40B4-BE49-F238E27FC236}">
                      <a16:creationId xmlns:a16="http://schemas.microsoft.com/office/drawing/2014/main" id="{DA11735B-AB73-493F-A10E-3CC90954303B}"/>
                    </a:ext>
                  </a:extLst>
                </p:cNvPr>
                <p:cNvSpPr/>
                <p:nvPr userDrawn="1"/>
              </p:nvSpPr>
              <p:spPr>
                <a:xfrm>
                  <a:off x="12873284" y="3191991"/>
                  <a:ext cx="138045" cy="138044"/>
                </a:xfrm>
                <a:prstGeom prst="rect">
                  <a:avLst/>
                </a:prstGeom>
                <a:solidFill>
                  <a:srgbClr val="EABE76"/>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314" name="Rechthoek 313">
                  <a:extLst>
                    <a:ext uri="{FF2B5EF4-FFF2-40B4-BE49-F238E27FC236}">
                      <a16:creationId xmlns:a16="http://schemas.microsoft.com/office/drawing/2014/main" id="{5AA33621-8A61-4CDC-B5A6-910F6658753A}"/>
                    </a:ext>
                  </a:extLst>
                </p:cNvPr>
                <p:cNvSpPr/>
                <p:nvPr userDrawn="1"/>
              </p:nvSpPr>
              <p:spPr>
                <a:xfrm>
                  <a:off x="12832541" y="3162395"/>
                  <a:ext cx="81487" cy="81487"/>
                </a:xfrm>
                <a:prstGeom prst="rect">
                  <a:avLst/>
                </a:prstGeom>
                <a:solidFill>
                  <a:schemeClr val="bg1"/>
                </a:solidFill>
                <a:ln w="12700">
                  <a:solidFill>
                    <a:srgbClr val="8484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315" name="Rechthoek 314">
                  <a:extLst>
                    <a:ext uri="{FF2B5EF4-FFF2-40B4-BE49-F238E27FC236}">
                      <a16:creationId xmlns:a16="http://schemas.microsoft.com/office/drawing/2014/main" id="{304D7092-D3FD-4B95-9A50-011302703395}"/>
                    </a:ext>
                  </a:extLst>
                </p:cNvPr>
                <p:cNvSpPr/>
                <p:nvPr userDrawn="1"/>
              </p:nvSpPr>
              <p:spPr>
                <a:xfrm>
                  <a:off x="12970586" y="3278144"/>
                  <a:ext cx="81487" cy="81487"/>
                </a:xfrm>
                <a:prstGeom prst="rect">
                  <a:avLst/>
                </a:prstGeom>
                <a:solidFill>
                  <a:schemeClr val="bg1"/>
                </a:solidFill>
                <a:ln w="12700">
                  <a:solidFill>
                    <a:srgbClr val="8484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grpSp>
        </p:grpSp>
        <p:grpSp>
          <p:nvGrpSpPr>
            <p:cNvPr id="302" name="ICOON_info">
              <a:extLst>
                <a:ext uri="{FF2B5EF4-FFF2-40B4-BE49-F238E27FC236}">
                  <a16:creationId xmlns:a16="http://schemas.microsoft.com/office/drawing/2014/main" id="{6E85A7FC-F624-4936-BFAA-8490218CD95D}"/>
                </a:ext>
              </a:extLst>
            </p:cNvPr>
            <p:cNvGrpSpPr/>
            <p:nvPr userDrawn="1"/>
          </p:nvGrpSpPr>
          <p:grpSpPr>
            <a:xfrm>
              <a:off x="-376736" y="5307660"/>
              <a:ext cx="283685" cy="283685"/>
              <a:chOff x="-510741" y="5913713"/>
              <a:chExt cx="267555" cy="267555"/>
            </a:xfrm>
          </p:grpSpPr>
          <p:sp>
            <p:nvSpPr>
              <p:cNvPr id="303" name="Ovaal 302">
                <a:extLst>
                  <a:ext uri="{FF2B5EF4-FFF2-40B4-BE49-F238E27FC236}">
                    <a16:creationId xmlns:a16="http://schemas.microsoft.com/office/drawing/2014/main" id="{56167993-97F1-4DAE-AEA3-1156D722C9EA}"/>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304" name="Graphic 163" descr="Informatie">
                <a:extLst>
                  <a:ext uri="{FF2B5EF4-FFF2-40B4-BE49-F238E27FC236}">
                    <a16:creationId xmlns:a16="http://schemas.microsoft.com/office/drawing/2014/main" id="{5A095DF5-41E9-4D44-934F-7BF8EE09297B}"/>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noAutofit/>
              </a:bodyPr>
              <a:lstStyle/>
              <a:p>
                <a:endParaRPr lang="en-GB" sz="2000" noProof="0">
                  <a:solidFill>
                    <a:srgbClr val="211F26"/>
                  </a:solidFill>
                  <a:latin typeface="Calibri" panose="020F0502020204030204" pitchFamily="34" charset="0"/>
                  <a:cs typeface="Calibri" panose="020F0502020204030204" pitchFamily="34" charset="0"/>
                </a:endParaRPr>
              </a:p>
            </p:txBody>
          </p:sp>
        </p:grpSp>
      </p:grpSp>
      <p:grpSp>
        <p:nvGrpSpPr>
          <p:cNvPr id="208" name="INSTRUCTION">
            <a:extLst>
              <a:ext uri="{FF2B5EF4-FFF2-40B4-BE49-F238E27FC236}">
                <a16:creationId xmlns:a16="http://schemas.microsoft.com/office/drawing/2014/main" id="{10EBE94C-F7FF-4DEE-B887-1DEC74819A31}"/>
              </a:ext>
            </a:extLst>
          </p:cNvPr>
          <p:cNvGrpSpPr/>
          <p:nvPr userDrawn="1"/>
        </p:nvGrpSpPr>
        <p:grpSpPr>
          <a:xfrm>
            <a:off x="5846" y="7033211"/>
            <a:ext cx="3727954" cy="1577390"/>
            <a:chOff x="5846" y="7033211"/>
            <a:chExt cx="3727954" cy="1577390"/>
          </a:xfrm>
        </p:grpSpPr>
        <p:sp>
          <p:nvSpPr>
            <p:cNvPr id="209" name="Rechthoek 208">
              <a:extLst>
                <a:ext uri="{FF2B5EF4-FFF2-40B4-BE49-F238E27FC236}">
                  <a16:creationId xmlns:a16="http://schemas.microsoft.com/office/drawing/2014/main" id="{14AEF491-8E75-46CA-9A7A-8C2B9B6C49BF}"/>
                </a:ext>
              </a:extLst>
            </p:cNvPr>
            <p:cNvSpPr/>
            <p:nvPr userDrawn="1"/>
          </p:nvSpPr>
          <p:spPr>
            <a:xfrm>
              <a:off x="5846" y="7033211"/>
              <a:ext cx="3727954" cy="1577390"/>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EDIT Footer, slide number</a:t>
              </a:r>
              <a:br>
                <a:rPr lang="en-GB" sz="1400" b="1" cap="all" baseline="0" noProof="0">
                  <a:solidFill>
                    <a:schemeClr val="accent1"/>
                  </a:solidFill>
                  <a:latin typeface="Calibri" panose="020F0502020204030204" pitchFamily="34" charset="0"/>
                  <a:cs typeface="Calibri" panose="020F0502020204030204" pitchFamily="34" charset="0"/>
                </a:rPr>
              </a:br>
              <a:r>
                <a:rPr lang="en-GB" sz="1400" b="1" cap="all" baseline="0" noProof="0">
                  <a:solidFill>
                    <a:schemeClr val="accent1"/>
                  </a:solidFill>
                  <a:latin typeface="Calibri" panose="020F0502020204030204" pitchFamily="34" charset="0"/>
                  <a:cs typeface="Calibri" panose="020F0502020204030204" pitchFamily="34" charset="0"/>
                </a:rPr>
                <a:t>and date</a:t>
              </a:r>
            </a:p>
          </p:txBody>
        </p:sp>
        <p:sp>
          <p:nvSpPr>
            <p:cNvPr id="210" name="Ovaal 209">
              <a:extLst>
                <a:ext uri="{FF2B5EF4-FFF2-40B4-BE49-F238E27FC236}">
                  <a16:creationId xmlns:a16="http://schemas.microsoft.com/office/drawing/2014/main" id="{50E8CFCD-A56A-4E6B-9B83-71BE5CE6C539}"/>
                </a:ext>
              </a:extLst>
            </p:cNvPr>
            <p:cNvSpPr/>
            <p:nvPr userDrawn="1"/>
          </p:nvSpPr>
          <p:spPr>
            <a:xfrm>
              <a:off x="188424" y="767853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211" name="Rechthoek 210">
              <a:extLst>
                <a:ext uri="{FF2B5EF4-FFF2-40B4-BE49-F238E27FC236}">
                  <a16:creationId xmlns:a16="http://schemas.microsoft.com/office/drawing/2014/main" id="{2EC58AAD-44C2-4175-B6AA-DCBD060DB08F}"/>
                </a:ext>
              </a:extLst>
            </p:cNvPr>
            <p:cNvSpPr/>
            <p:nvPr userDrawn="1"/>
          </p:nvSpPr>
          <p:spPr>
            <a:xfrm>
              <a:off x="472596" y="7678534"/>
              <a:ext cx="2322719" cy="31672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‘Header &amp; Footer’</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212" name="Ovaal 211">
              <a:extLst>
                <a:ext uri="{FF2B5EF4-FFF2-40B4-BE49-F238E27FC236}">
                  <a16:creationId xmlns:a16="http://schemas.microsoft.com/office/drawing/2014/main" id="{3D7179BB-2C10-48E9-BA01-22E8FB177D1E}"/>
                </a:ext>
              </a:extLst>
            </p:cNvPr>
            <p:cNvSpPr/>
            <p:nvPr userDrawn="1"/>
          </p:nvSpPr>
          <p:spPr>
            <a:xfrm>
              <a:off x="188424" y="810886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213" name="Rechthoek 212">
              <a:extLst>
                <a:ext uri="{FF2B5EF4-FFF2-40B4-BE49-F238E27FC236}">
                  <a16:creationId xmlns:a16="http://schemas.microsoft.com/office/drawing/2014/main" id="{5A02C5C7-C094-4B46-AFCF-2B1BD8B1AD72}"/>
                </a:ext>
              </a:extLst>
            </p:cNvPr>
            <p:cNvSpPr/>
            <p:nvPr userDrawn="1"/>
          </p:nvSpPr>
          <p:spPr>
            <a:xfrm>
              <a:off x="472596" y="8108870"/>
              <a:ext cx="2322719" cy="38098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‘Apply to All’</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apply the changes to every slide.</a:t>
              </a:r>
            </a:p>
          </p:txBody>
        </p:sp>
        <p:grpSp>
          <p:nvGrpSpPr>
            <p:cNvPr id="214" name="Groep 213">
              <a:extLst>
                <a:ext uri="{FF2B5EF4-FFF2-40B4-BE49-F238E27FC236}">
                  <a16:creationId xmlns:a16="http://schemas.microsoft.com/office/drawing/2014/main" id="{063C8C9D-5CF2-47BB-9AA4-96CDDF088839}"/>
                </a:ext>
              </a:extLst>
            </p:cNvPr>
            <p:cNvGrpSpPr/>
            <p:nvPr userDrawn="1"/>
          </p:nvGrpSpPr>
          <p:grpSpPr>
            <a:xfrm>
              <a:off x="2939884" y="7739834"/>
              <a:ext cx="681133" cy="750023"/>
              <a:chOff x="-910573" y="4987990"/>
              <a:chExt cx="681133" cy="750023"/>
            </a:xfrm>
          </p:grpSpPr>
          <p:grpSp>
            <p:nvGrpSpPr>
              <p:cNvPr id="215" name="Groep 214">
                <a:extLst>
                  <a:ext uri="{FF2B5EF4-FFF2-40B4-BE49-F238E27FC236}">
                    <a16:creationId xmlns:a16="http://schemas.microsoft.com/office/drawing/2014/main" id="{97D75961-9DD9-45A1-AF71-935F7FDA264B}"/>
                  </a:ext>
                </a:extLst>
              </p:cNvPr>
              <p:cNvGrpSpPr/>
              <p:nvPr userDrawn="1"/>
            </p:nvGrpSpPr>
            <p:grpSpPr>
              <a:xfrm>
                <a:off x="-713542" y="4987990"/>
                <a:ext cx="287071" cy="379107"/>
                <a:chOff x="-4050578" y="288410"/>
                <a:chExt cx="322125" cy="379107"/>
              </a:xfrm>
            </p:grpSpPr>
            <p:sp>
              <p:nvSpPr>
                <p:cNvPr id="217" name="Rechthoek met één afgeknipte en afgeronde hoek 47">
                  <a:extLst>
                    <a:ext uri="{FF2B5EF4-FFF2-40B4-BE49-F238E27FC236}">
                      <a16:creationId xmlns:a16="http://schemas.microsoft.com/office/drawing/2014/main" id="{2ADBAA5C-45B2-4764-9EAA-FEE1C2F2F85D}"/>
                    </a:ext>
                  </a:extLst>
                </p:cNvPr>
                <p:cNvSpPr/>
                <p:nvPr userDrawn="1"/>
              </p:nvSpPr>
              <p:spPr>
                <a:xfrm>
                  <a:off x="-4050578" y="288410"/>
                  <a:ext cx="322125" cy="379107"/>
                </a:xfrm>
                <a:prstGeom prst="snipRoundRect">
                  <a:avLst>
                    <a:gd name="adj1" fmla="val 0"/>
                    <a:gd name="adj2" fmla="val 33753"/>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218" name="Rechthoekige driehoek 217">
                  <a:extLst>
                    <a:ext uri="{FF2B5EF4-FFF2-40B4-BE49-F238E27FC236}">
                      <a16:creationId xmlns:a16="http://schemas.microsoft.com/office/drawing/2014/main" id="{816F788D-8F58-4469-90EB-B7EC7C0E83DD}"/>
                    </a:ext>
                  </a:extLst>
                </p:cNvPr>
                <p:cNvSpPr/>
                <p:nvPr userDrawn="1"/>
              </p:nvSpPr>
              <p:spPr>
                <a:xfrm>
                  <a:off x="-3833537" y="291656"/>
                  <a:ext cx="103133" cy="93757"/>
                </a:xfrm>
                <a:prstGeom prst="rtTriangle">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219" name="Rechthoek 218">
                  <a:extLst>
                    <a:ext uri="{FF2B5EF4-FFF2-40B4-BE49-F238E27FC236}">
                      <a16:creationId xmlns:a16="http://schemas.microsoft.com/office/drawing/2014/main" id="{B09FDD54-DC09-4125-9CC8-46FEB7A444B4}"/>
                    </a:ext>
                  </a:extLst>
                </p:cNvPr>
                <p:cNvSpPr/>
                <p:nvPr userDrawn="1"/>
              </p:nvSpPr>
              <p:spPr>
                <a:xfrm>
                  <a:off x="-4013673" y="314848"/>
                  <a:ext cx="140930" cy="70565"/>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220" name="Rechthoek 219">
                  <a:extLst>
                    <a:ext uri="{FF2B5EF4-FFF2-40B4-BE49-F238E27FC236}">
                      <a16:creationId xmlns:a16="http://schemas.microsoft.com/office/drawing/2014/main" id="{3813FA1A-B58E-4E50-985A-C845AFB71660}"/>
                    </a:ext>
                  </a:extLst>
                </p:cNvPr>
                <p:cNvSpPr/>
                <p:nvPr userDrawn="1"/>
              </p:nvSpPr>
              <p:spPr>
                <a:xfrm>
                  <a:off x="-4020379" y="586428"/>
                  <a:ext cx="261727" cy="61406"/>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defTabSz="914400" fontAlgn="auto">
                    <a:lnSpc>
                      <a:spcPct val="100000"/>
                    </a:lnSpc>
                    <a:spcBef>
                      <a:spcPts val="0"/>
                    </a:spcBef>
                    <a:spcAft>
                      <a:spcPts val="0"/>
                    </a:spcAft>
                    <a:buClrTx/>
                    <a:buSzTx/>
                    <a:buFontTx/>
                    <a:buNone/>
                    <a:tabLst/>
                  </a:pPr>
                  <a:endParaRPr kumimoji="0" lang="en-GB" sz="900" b="0" i="0" u="none" strike="noStrike" kern="0" cap="none" spc="0" normalizeH="0" baseline="0" noProof="0">
                    <a:ln>
                      <a:noFill/>
                    </a:ln>
                    <a:solidFill>
                      <a:srgbClr val="211F26"/>
                    </a:solidFill>
                    <a:effectLst/>
                    <a:uLnTx/>
                    <a:uFillTx/>
                    <a:latin typeface="Calibri" panose="020F0502020204030204" pitchFamily="34" charset="0"/>
                    <a:cs typeface="Calibri" panose="020F0502020204030204" pitchFamily="34" charset="0"/>
                  </a:endParaRPr>
                </a:p>
              </p:txBody>
            </p:sp>
          </p:grpSp>
          <p:sp>
            <p:nvSpPr>
              <p:cNvPr id="216" name="Rechthoek 215">
                <a:extLst>
                  <a:ext uri="{FF2B5EF4-FFF2-40B4-BE49-F238E27FC236}">
                    <a16:creationId xmlns:a16="http://schemas.microsoft.com/office/drawing/2014/main" id="{BD259701-190C-4A51-A697-D3309F828175}"/>
                  </a:ext>
                </a:extLst>
              </p:cNvPr>
              <p:cNvSpPr/>
              <p:nvPr userDrawn="1"/>
            </p:nvSpPr>
            <p:spPr>
              <a:xfrm>
                <a:off x="-910573" y="5352063"/>
                <a:ext cx="681133" cy="385950"/>
              </a:xfrm>
              <a:prstGeom prst="rect">
                <a:avLst/>
              </a:prstGeom>
              <a:no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rPr>
                  <a:t>Header &amp; Footer</a:t>
                </a:r>
              </a:p>
            </p:txBody>
          </p:sp>
        </p:grpSp>
      </p:grpSp>
      <p:sp>
        <p:nvSpPr>
          <p:cNvPr id="88" name="INFO">
            <a:extLst>
              <a:ext uri="{FF2B5EF4-FFF2-40B4-BE49-F238E27FC236}">
                <a16:creationId xmlns:a16="http://schemas.microsoft.com/office/drawing/2014/main" id="{8D3ABCD5-39BE-458B-B7CF-6498BB983A72}"/>
              </a:ext>
            </a:extLst>
          </p:cNvPr>
          <p:cNvSpPr txBox="1"/>
          <p:nvPr userDrawn="1"/>
        </p:nvSpPr>
        <p:spPr>
          <a:xfrm>
            <a:off x="0" y="-256190"/>
            <a:ext cx="12192000" cy="161583"/>
          </a:xfrm>
          <a:prstGeom prst="rect">
            <a:avLst/>
          </a:prstGeom>
          <a:noFill/>
        </p:spPr>
        <p:txBody>
          <a:bodyPr wrap="square" lIns="0" tIns="0" rIns="0" bIns="0" rtlCol="0">
            <a:spAutoFit/>
          </a:bodyPr>
          <a:lstStyle/>
          <a:p>
            <a:pPr algn="l"/>
            <a:r>
              <a:rPr lang="en-GB" sz="1050" b="1" dirty="0">
                <a:solidFill>
                  <a:schemeClr val="tx2"/>
                </a:solidFill>
                <a:latin typeface="+mj-lt"/>
                <a:cs typeface="Calibri" panose="020F0502020204030204" pitchFamily="34" charset="0"/>
              </a:rPr>
              <a:t>TEMPLATE: </a:t>
            </a:r>
            <a:r>
              <a:rPr lang="en-GB" sz="1050" b="0" dirty="0">
                <a:solidFill>
                  <a:schemeClr val="tx2"/>
                </a:solidFill>
                <a:latin typeface="+mj-lt"/>
                <a:cs typeface="Calibri" panose="020F0502020204030204" pitchFamily="34" charset="0"/>
              </a:rPr>
              <a:t>TEXT + IMAGE (S)</a:t>
            </a:r>
          </a:p>
        </p:txBody>
      </p:sp>
      <p:grpSp>
        <p:nvGrpSpPr>
          <p:cNvPr id="84" name="HAAK LIJN">
            <a:extLst>
              <a:ext uri="{FF2B5EF4-FFF2-40B4-BE49-F238E27FC236}">
                <a16:creationId xmlns:a16="http://schemas.microsoft.com/office/drawing/2014/main" id="{7B3A422F-40A5-40FC-90E9-6577B2129FD0}"/>
              </a:ext>
            </a:extLst>
          </p:cNvPr>
          <p:cNvGrpSpPr/>
          <p:nvPr userDrawn="1"/>
        </p:nvGrpSpPr>
        <p:grpSpPr>
          <a:xfrm>
            <a:off x="540812" y="0"/>
            <a:ext cx="76800" cy="6858000"/>
            <a:chOff x="578912" y="0"/>
            <a:chExt cx="76800" cy="6858000"/>
          </a:xfrm>
        </p:grpSpPr>
        <p:cxnSp>
          <p:nvCxnSpPr>
            <p:cNvPr id="85" name="LIJN">
              <a:extLst>
                <a:ext uri="{FF2B5EF4-FFF2-40B4-BE49-F238E27FC236}">
                  <a16:creationId xmlns:a16="http://schemas.microsoft.com/office/drawing/2014/main" id="{A43FC868-B301-46F5-8820-A419C16D2B6E}"/>
                </a:ext>
              </a:extLst>
            </p:cNvPr>
            <p:cNvCxnSpPr>
              <a:cxnSpLocks/>
            </p:cNvCxnSpPr>
            <p:nvPr userDrawn="1"/>
          </p:nvCxnSpPr>
          <p:spPr>
            <a:xfrm>
              <a:off x="617312" y="900113"/>
              <a:ext cx="0" cy="5957887"/>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pic>
          <p:nvPicPr>
            <p:cNvPr id="86" name="Graphic 85">
              <a:extLst>
                <a:ext uri="{FF2B5EF4-FFF2-40B4-BE49-F238E27FC236}">
                  <a16:creationId xmlns:a16="http://schemas.microsoft.com/office/drawing/2014/main" id="{1E137A15-B402-4904-96E2-F20F4DD2257B}"/>
                </a:ext>
              </a:extLst>
            </p:cNvPr>
            <p:cNvPicPr>
              <a:picLocks noChangeAspect="1"/>
            </p:cNvPicPr>
            <p:nvPr userDrawn="1"/>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78912" y="652464"/>
              <a:ext cx="76800" cy="201600"/>
            </a:xfrm>
            <a:prstGeom prst="rect">
              <a:avLst/>
            </a:prstGeom>
          </p:spPr>
        </p:pic>
        <p:cxnSp>
          <p:nvCxnSpPr>
            <p:cNvPr id="87" name="LIJN">
              <a:extLst>
                <a:ext uri="{FF2B5EF4-FFF2-40B4-BE49-F238E27FC236}">
                  <a16:creationId xmlns:a16="http://schemas.microsoft.com/office/drawing/2014/main" id="{12474518-C7B4-4E57-AD5D-304FB97FE4AE}"/>
                </a:ext>
              </a:extLst>
            </p:cNvPr>
            <p:cNvCxnSpPr>
              <a:cxnSpLocks/>
            </p:cNvCxnSpPr>
            <p:nvPr userDrawn="1"/>
          </p:nvCxnSpPr>
          <p:spPr>
            <a:xfrm>
              <a:off x="617312" y="0"/>
              <a:ext cx="0" cy="595314"/>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grpSp>
      <p:sp>
        <p:nvSpPr>
          <p:cNvPr id="151" name="Tijdelijke aanduiding voor afbeelding 8">
            <a:extLst>
              <a:ext uri="{FF2B5EF4-FFF2-40B4-BE49-F238E27FC236}">
                <a16:creationId xmlns:a16="http://schemas.microsoft.com/office/drawing/2014/main" id="{5CFE7F97-2109-4DE1-997E-438DDA5BA466}"/>
              </a:ext>
            </a:extLst>
          </p:cNvPr>
          <p:cNvSpPr>
            <a:spLocks noGrp="1"/>
          </p:cNvSpPr>
          <p:nvPr>
            <p:ph type="pic" sz="quarter" idx="14" hasCustomPrompt="1"/>
          </p:nvPr>
        </p:nvSpPr>
        <p:spPr>
          <a:xfrm>
            <a:off x="8765687" y="1434"/>
            <a:ext cx="3426313" cy="6856566"/>
          </a:xfrm>
          <a:prstGeom prst="rect">
            <a:avLst/>
          </a:prstGeom>
          <a:solidFill>
            <a:schemeClr val="bg1">
              <a:lumMod val="95000"/>
            </a:schemeClr>
          </a:solidFill>
        </p:spPr>
        <p:txBody>
          <a:bodyPr bIns="1620000" anchor="ctr"/>
          <a:lstStyle>
            <a:lvl1pPr marL="0" indent="0" algn="ctr">
              <a:lnSpc>
                <a:spcPct val="90000"/>
              </a:lnSpc>
              <a:spcBef>
                <a:spcPts val="0"/>
              </a:spcBef>
              <a:spcAft>
                <a:spcPts val="0"/>
              </a:spcAft>
              <a:buNone/>
              <a:defRPr sz="1500" i="1">
                <a:solidFill>
                  <a:schemeClr val="tx1">
                    <a:lumMod val="50000"/>
                    <a:lumOff val="50000"/>
                  </a:schemeClr>
                </a:solidFill>
              </a:defRPr>
            </a:lvl1pPr>
          </a:lstStyle>
          <a:p>
            <a:r>
              <a:rPr lang="en-GB" dirty="0"/>
              <a:t>Click on the icon below</a:t>
            </a:r>
            <a:br>
              <a:rPr lang="en-GB" dirty="0"/>
            </a:br>
            <a:r>
              <a:rPr lang="en-GB" dirty="0"/>
              <a:t>to insert an image.</a:t>
            </a:r>
          </a:p>
        </p:txBody>
      </p:sp>
      <p:sp>
        <p:nvSpPr>
          <p:cNvPr id="200" name="Logo">
            <a:extLst>
              <a:ext uri="{FF2B5EF4-FFF2-40B4-BE49-F238E27FC236}">
                <a16:creationId xmlns:a16="http://schemas.microsoft.com/office/drawing/2014/main" id="{CF022E84-EA7B-4026-848E-672D4DD41118}"/>
              </a:ext>
            </a:extLst>
          </p:cNvPr>
          <p:cNvSpPr>
            <a:spLocks noGrp="1"/>
          </p:cNvSpPr>
          <p:nvPr>
            <p:ph type="body" orient="vert" idx="15" hasCustomPrompt="1"/>
          </p:nvPr>
        </p:nvSpPr>
        <p:spPr>
          <a:xfrm>
            <a:off x="10549612" y="6480355"/>
            <a:ext cx="1060019" cy="185413"/>
          </a:xfrm>
          <a:blipFill>
            <a:blip r:embed="rId9"/>
            <a:stretch>
              <a:fillRect/>
            </a:stretch>
          </a:blipFill>
        </p:spPr>
        <p:txBody>
          <a:bodyPr vert="horz" lIns="0" tIns="0" rIns="0" bIns="0"/>
          <a:lstStyle>
            <a:lvl1pPr marL="0" indent="0">
              <a:buNone/>
              <a:defRPr sz="1000" i="1">
                <a:solidFill>
                  <a:schemeClr val="bg2"/>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15" name="Tekst">
            <a:extLst>
              <a:ext uri="{FF2B5EF4-FFF2-40B4-BE49-F238E27FC236}">
                <a16:creationId xmlns:a16="http://schemas.microsoft.com/office/drawing/2014/main" id="{9FDA7449-64DA-4D83-8198-E1195E045EAA}"/>
              </a:ext>
            </a:extLst>
          </p:cNvPr>
          <p:cNvSpPr>
            <a:spLocks noGrp="1"/>
          </p:cNvSpPr>
          <p:nvPr>
            <p:ph type="body" orient="vert" idx="1" hasCustomPrompt="1"/>
          </p:nvPr>
        </p:nvSpPr>
        <p:spPr>
          <a:xfrm>
            <a:off x="777232" y="563700"/>
            <a:ext cx="8544332" cy="5730594"/>
          </a:xfrm>
          <a:gradFill>
            <a:gsLst>
              <a:gs pos="75000">
                <a:schemeClr val="bg1"/>
              </a:gs>
              <a:gs pos="100000">
                <a:schemeClr val="bg1">
                  <a:alpha val="75000"/>
                </a:schemeClr>
              </a:gs>
            </a:gsLst>
            <a:lin ang="0" scaled="1"/>
          </a:gradFill>
        </p:spPr>
        <p:txBody>
          <a:bodyPr vert="horz" lIns="0" tIns="1296000" rIns="216000" bIns="144000"/>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en-GB" dirty="0"/>
              <a:t>Bullet</a:t>
            </a:r>
          </a:p>
          <a:p>
            <a:pPr lvl="1"/>
            <a:r>
              <a:rPr lang="en-GB" dirty="0"/>
              <a:t>Sub-bullet</a:t>
            </a:r>
          </a:p>
          <a:p>
            <a:pPr lvl="2"/>
            <a:r>
              <a:rPr lang="en-GB" dirty="0"/>
              <a:t>Default text</a:t>
            </a:r>
          </a:p>
          <a:p>
            <a:pPr lvl="3"/>
            <a:r>
              <a:rPr lang="en-GB" dirty="0"/>
              <a:t>header</a:t>
            </a:r>
          </a:p>
          <a:p>
            <a:pPr lvl="4"/>
            <a:r>
              <a:rPr lang="en-GB" dirty="0"/>
              <a:t>Numerical bullet</a:t>
            </a:r>
          </a:p>
          <a:p>
            <a:pPr lvl="5"/>
            <a:r>
              <a:rPr lang="en-GB" dirty="0"/>
              <a:t>Bullet</a:t>
            </a:r>
          </a:p>
          <a:p>
            <a:pPr lvl="6"/>
            <a:r>
              <a:rPr lang="en-GB" dirty="0"/>
              <a:t>Sub-bullet</a:t>
            </a:r>
          </a:p>
          <a:p>
            <a:pPr lvl="7"/>
            <a:r>
              <a:rPr lang="en-GB" dirty="0"/>
              <a:t>Default text</a:t>
            </a:r>
          </a:p>
          <a:p>
            <a:pPr lvl="8"/>
            <a:r>
              <a:rPr lang="en-GB" dirty="0"/>
              <a:t>header</a:t>
            </a:r>
          </a:p>
          <a:p>
            <a:pPr lvl="8"/>
            <a:endParaRPr lang="en-GB" dirty="0"/>
          </a:p>
        </p:txBody>
      </p:sp>
      <p:sp>
        <p:nvSpPr>
          <p:cNvPr id="3" name="Dianummer">
            <a:extLst>
              <a:ext uri="{FF2B5EF4-FFF2-40B4-BE49-F238E27FC236}">
                <a16:creationId xmlns:a16="http://schemas.microsoft.com/office/drawing/2014/main" id="{ED12B838-4EBF-44B3-96A3-36FE4C106877}"/>
              </a:ext>
            </a:extLst>
          </p:cNvPr>
          <p:cNvSpPr>
            <a:spLocks noGrp="1"/>
          </p:cNvSpPr>
          <p:nvPr>
            <p:ph type="sldNum" sz="quarter" idx="17"/>
          </p:nvPr>
        </p:nvSpPr>
        <p:spPr/>
        <p:txBody>
          <a:bodyPr/>
          <a:lstStyle>
            <a:lvl1pPr>
              <a:defRPr>
                <a:solidFill>
                  <a:schemeClr val="bg1"/>
                </a:solidFill>
              </a:defRPr>
            </a:lvl1pPr>
          </a:lstStyle>
          <a:p>
            <a:fld id="{5EC93C5F-DB18-4797-88B9-B8B0D60519FD}" type="slidenum">
              <a:rPr lang="en-GB" smtClean="0"/>
              <a:pPr/>
              <a:t>‹#›</a:t>
            </a:fld>
            <a:endParaRPr lang="en-GB" dirty="0"/>
          </a:p>
        </p:txBody>
      </p:sp>
      <p:sp>
        <p:nvSpPr>
          <p:cNvPr id="5" name="Datum" hidden="1">
            <a:extLst>
              <a:ext uri="{FF2B5EF4-FFF2-40B4-BE49-F238E27FC236}">
                <a16:creationId xmlns:a16="http://schemas.microsoft.com/office/drawing/2014/main" id="{346F6343-BF0C-45C5-8131-6B001C7D364F}"/>
              </a:ext>
            </a:extLst>
          </p:cNvPr>
          <p:cNvSpPr>
            <a:spLocks noGrp="1"/>
          </p:cNvSpPr>
          <p:nvPr>
            <p:ph type="dt" sz="half" idx="18"/>
          </p:nvPr>
        </p:nvSpPr>
        <p:spPr/>
        <p:txBody>
          <a:bodyPr/>
          <a:lstStyle/>
          <a:p>
            <a:r>
              <a:rPr lang="en-GB" dirty="0"/>
              <a:t>Date</a:t>
            </a:r>
          </a:p>
        </p:txBody>
      </p:sp>
      <p:sp>
        <p:nvSpPr>
          <p:cNvPr id="2" name="Voettekst">
            <a:extLst>
              <a:ext uri="{FF2B5EF4-FFF2-40B4-BE49-F238E27FC236}">
                <a16:creationId xmlns:a16="http://schemas.microsoft.com/office/drawing/2014/main" id="{85E5B63B-737B-4ED0-9D1C-6EF631E4C587}"/>
              </a:ext>
            </a:extLst>
          </p:cNvPr>
          <p:cNvSpPr>
            <a:spLocks noGrp="1"/>
          </p:cNvSpPr>
          <p:nvPr>
            <p:ph type="ftr" sz="quarter" idx="16"/>
          </p:nvPr>
        </p:nvSpPr>
        <p:spPr/>
        <p:txBody>
          <a:bodyPr/>
          <a:lstStyle/>
          <a:p>
            <a:r>
              <a:rPr lang="en-GB" dirty="0"/>
              <a:t>26 October 2021 | ALIM Guide for asset information Managers</a:t>
            </a:r>
          </a:p>
        </p:txBody>
      </p:sp>
      <p:sp>
        <p:nvSpPr>
          <p:cNvPr id="14" name="Ondertitel">
            <a:extLst>
              <a:ext uri="{FF2B5EF4-FFF2-40B4-BE49-F238E27FC236}">
                <a16:creationId xmlns:a16="http://schemas.microsoft.com/office/drawing/2014/main" id="{45D054C6-955F-4524-B419-8433FE6D93D0}"/>
              </a:ext>
            </a:extLst>
          </p:cNvPr>
          <p:cNvSpPr>
            <a:spLocks noGrp="1"/>
          </p:cNvSpPr>
          <p:nvPr>
            <p:ph type="subTitle" idx="10" hasCustomPrompt="1"/>
          </p:nvPr>
        </p:nvSpPr>
        <p:spPr>
          <a:xfrm>
            <a:off x="777243" y="924516"/>
            <a:ext cx="8369849" cy="349200"/>
          </a:xfrm>
        </p:spPr>
        <p:txBody>
          <a:bodyPr/>
          <a:lstStyle>
            <a:lvl1pPr marL="0" indent="0" algn="l">
              <a:buNone/>
              <a:defRPr sz="300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cap="all" baseline="0" dirty="0"/>
              <a:t>Second light subtitle</a:t>
            </a:r>
            <a:endParaRPr lang="en-GB" dirty="0"/>
          </a:p>
        </p:txBody>
      </p:sp>
      <p:sp>
        <p:nvSpPr>
          <p:cNvPr id="4" name="Titel">
            <a:extLst>
              <a:ext uri="{FF2B5EF4-FFF2-40B4-BE49-F238E27FC236}">
                <a16:creationId xmlns:a16="http://schemas.microsoft.com/office/drawing/2014/main" id="{EBFCA198-B405-434C-BDB0-38D5BBFCB906}"/>
              </a:ext>
            </a:extLst>
          </p:cNvPr>
          <p:cNvSpPr>
            <a:spLocks noGrp="1"/>
          </p:cNvSpPr>
          <p:nvPr>
            <p:ph type="title" hasCustomPrompt="1"/>
          </p:nvPr>
        </p:nvSpPr>
        <p:spPr>
          <a:xfrm>
            <a:off x="777245" y="619124"/>
            <a:ext cx="8369848" cy="268289"/>
          </a:xfrm>
        </p:spPr>
        <p:txBody>
          <a:bodyPr/>
          <a:lstStyle/>
          <a:p>
            <a:r>
              <a:rPr lang="en-GB" dirty="0"/>
              <a:t>First bold title</a:t>
            </a:r>
          </a:p>
        </p:txBody>
      </p:sp>
    </p:spTree>
    <p:extLst>
      <p:ext uri="{BB962C8B-B14F-4D97-AF65-F5344CB8AC3E}">
        <p14:creationId xmlns:p14="http://schemas.microsoft.com/office/powerpoint/2010/main" val="331417345"/>
      </p:ext>
    </p:extLst>
  </p:cSld>
  <p:clrMapOvr>
    <a:masterClrMapping/>
  </p:clrMapOvr>
  <p:transition spd="slow">
    <p:push dir="u"/>
  </p:transition>
  <p:hf hd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IMAGE, COMPARE">
    <p:spTree>
      <p:nvGrpSpPr>
        <p:cNvPr id="1" name=""/>
        <p:cNvGrpSpPr/>
        <p:nvPr/>
      </p:nvGrpSpPr>
      <p:grpSpPr>
        <a:xfrm>
          <a:off x="0" y="0"/>
          <a:ext cx="0" cy="0"/>
          <a:chOff x="0" y="0"/>
          <a:chExt cx="0" cy="0"/>
        </a:xfrm>
      </p:grpSpPr>
      <p:grpSp>
        <p:nvGrpSpPr>
          <p:cNvPr id="65" name="INSTRUCTION">
            <a:extLst>
              <a:ext uri="{FF2B5EF4-FFF2-40B4-BE49-F238E27FC236}">
                <a16:creationId xmlns:a16="http://schemas.microsoft.com/office/drawing/2014/main" id="{2F4BE911-BF37-4B9F-BED3-4F10B9BD0C84}"/>
              </a:ext>
            </a:extLst>
          </p:cNvPr>
          <p:cNvGrpSpPr/>
          <p:nvPr userDrawn="1"/>
        </p:nvGrpSpPr>
        <p:grpSpPr>
          <a:xfrm>
            <a:off x="12274716" y="5578819"/>
            <a:ext cx="3695970" cy="1290980"/>
            <a:chOff x="-3889316" y="-1461517"/>
            <a:chExt cx="3695970" cy="1290980"/>
          </a:xfrm>
        </p:grpSpPr>
        <p:sp>
          <p:nvSpPr>
            <p:cNvPr id="66" name="Rechthoek 65">
              <a:extLst>
                <a:ext uri="{FF2B5EF4-FFF2-40B4-BE49-F238E27FC236}">
                  <a16:creationId xmlns:a16="http://schemas.microsoft.com/office/drawing/2014/main" id="{8F9CADAC-F58F-4715-81A7-AC4222BE685A}"/>
                </a:ext>
              </a:extLst>
            </p:cNvPr>
            <p:cNvSpPr/>
            <p:nvPr userDrawn="1"/>
          </p:nvSpPr>
          <p:spPr>
            <a:xfrm>
              <a:off x="-3786437" y="-1461517"/>
              <a:ext cx="3593091" cy="1277747"/>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Insert an image</a:t>
              </a:r>
            </a:p>
          </p:txBody>
        </p:sp>
        <p:sp>
          <p:nvSpPr>
            <p:cNvPr id="67" name="Rechthoek 66">
              <a:extLst>
                <a:ext uri="{FF2B5EF4-FFF2-40B4-BE49-F238E27FC236}">
                  <a16:creationId xmlns:a16="http://schemas.microsoft.com/office/drawing/2014/main" id="{72D5CA81-199E-452C-B3EA-953C0C21D3B0}"/>
                </a:ext>
              </a:extLst>
            </p:cNvPr>
            <p:cNvSpPr/>
            <p:nvPr userDrawn="1"/>
          </p:nvSpPr>
          <p:spPr>
            <a:xfrm>
              <a:off x="-3603859" y="-993610"/>
              <a:ext cx="3229126" cy="657434"/>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Select the frame of the image by clicking on the tag alongside this instruction. 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‘Pictures’</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select the preferred image and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68" name="Gelijkbenige driehoek 67">
              <a:extLst>
                <a:ext uri="{FF2B5EF4-FFF2-40B4-BE49-F238E27FC236}">
                  <a16:creationId xmlns:a16="http://schemas.microsoft.com/office/drawing/2014/main" id="{769EFEA0-06DF-42B2-92B9-D66927B61C81}"/>
                </a:ext>
              </a:extLst>
            </p:cNvPr>
            <p:cNvSpPr/>
            <p:nvPr userDrawn="1"/>
          </p:nvSpPr>
          <p:spPr>
            <a:xfrm rot="16200000" flipH="1">
              <a:off x="-3925504" y="-309604"/>
              <a:ext cx="175255" cy="102879"/>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grpSp>
      <p:grpSp>
        <p:nvGrpSpPr>
          <p:cNvPr id="61" name="INSTRUCTION">
            <a:extLst>
              <a:ext uri="{FF2B5EF4-FFF2-40B4-BE49-F238E27FC236}">
                <a16:creationId xmlns:a16="http://schemas.microsoft.com/office/drawing/2014/main" id="{3ECCD052-1D66-4F2D-AEBC-32DF551253F0}"/>
              </a:ext>
            </a:extLst>
          </p:cNvPr>
          <p:cNvGrpSpPr/>
          <p:nvPr userDrawn="1"/>
        </p:nvGrpSpPr>
        <p:grpSpPr>
          <a:xfrm>
            <a:off x="-3786437" y="-1060467"/>
            <a:ext cx="3693342" cy="1277747"/>
            <a:chOff x="-3786437" y="-1461517"/>
            <a:chExt cx="3693342" cy="1277747"/>
          </a:xfrm>
        </p:grpSpPr>
        <p:sp>
          <p:nvSpPr>
            <p:cNvPr id="62" name="Rechthoek 61">
              <a:extLst>
                <a:ext uri="{FF2B5EF4-FFF2-40B4-BE49-F238E27FC236}">
                  <a16:creationId xmlns:a16="http://schemas.microsoft.com/office/drawing/2014/main" id="{2834943C-C184-4E16-90B2-C919B55A67E6}"/>
                </a:ext>
              </a:extLst>
            </p:cNvPr>
            <p:cNvSpPr/>
            <p:nvPr userDrawn="1"/>
          </p:nvSpPr>
          <p:spPr>
            <a:xfrm>
              <a:off x="-3786437" y="-1461517"/>
              <a:ext cx="3593091" cy="1277747"/>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Insert an image</a:t>
              </a:r>
            </a:p>
          </p:txBody>
        </p:sp>
        <p:sp>
          <p:nvSpPr>
            <p:cNvPr id="63" name="Rechthoek 62">
              <a:extLst>
                <a:ext uri="{FF2B5EF4-FFF2-40B4-BE49-F238E27FC236}">
                  <a16:creationId xmlns:a16="http://schemas.microsoft.com/office/drawing/2014/main" id="{F3567955-C9D4-4521-AB7F-082B5112AB68}"/>
                </a:ext>
              </a:extLst>
            </p:cNvPr>
            <p:cNvSpPr/>
            <p:nvPr userDrawn="1"/>
          </p:nvSpPr>
          <p:spPr>
            <a:xfrm>
              <a:off x="-3603859" y="-993610"/>
              <a:ext cx="3229126" cy="657434"/>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Select the frame of the image by clicking on the tag alongside this instruction. 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‘Pictures’</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select the preferred image and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64" name="Gelijkbenige driehoek 63">
              <a:extLst>
                <a:ext uri="{FF2B5EF4-FFF2-40B4-BE49-F238E27FC236}">
                  <a16:creationId xmlns:a16="http://schemas.microsoft.com/office/drawing/2014/main" id="{D1DD18DC-D66C-4EFF-B3F1-125B8197DA15}"/>
                </a:ext>
              </a:extLst>
            </p:cNvPr>
            <p:cNvSpPr/>
            <p:nvPr userDrawn="1"/>
          </p:nvSpPr>
          <p:spPr>
            <a:xfrm rot="5400000">
              <a:off x="-232162" y="-351896"/>
              <a:ext cx="175255" cy="102879"/>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grpSp>
      <p:grpSp>
        <p:nvGrpSpPr>
          <p:cNvPr id="47" name="INSTRUCTION">
            <a:extLst>
              <a:ext uri="{FF2B5EF4-FFF2-40B4-BE49-F238E27FC236}">
                <a16:creationId xmlns:a16="http://schemas.microsoft.com/office/drawing/2014/main" id="{DBCDF78B-632A-4024-AE98-19A7B5B1B396}"/>
              </a:ext>
            </a:extLst>
          </p:cNvPr>
          <p:cNvGrpSpPr/>
          <p:nvPr userDrawn="1"/>
        </p:nvGrpSpPr>
        <p:grpSpPr>
          <a:xfrm>
            <a:off x="5846" y="7033211"/>
            <a:ext cx="3727954" cy="1577390"/>
            <a:chOff x="5846" y="7033211"/>
            <a:chExt cx="3727954" cy="1577390"/>
          </a:xfrm>
        </p:grpSpPr>
        <p:sp>
          <p:nvSpPr>
            <p:cNvPr id="48" name="Rechthoek 47">
              <a:extLst>
                <a:ext uri="{FF2B5EF4-FFF2-40B4-BE49-F238E27FC236}">
                  <a16:creationId xmlns:a16="http://schemas.microsoft.com/office/drawing/2014/main" id="{A365D06A-D9BA-4855-94CC-5095BDE39117}"/>
                </a:ext>
              </a:extLst>
            </p:cNvPr>
            <p:cNvSpPr/>
            <p:nvPr userDrawn="1"/>
          </p:nvSpPr>
          <p:spPr>
            <a:xfrm>
              <a:off x="5846" y="7033211"/>
              <a:ext cx="3727954" cy="1577390"/>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EDIT Footer, slide number</a:t>
              </a:r>
              <a:br>
                <a:rPr lang="en-GB" sz="1400" b="1" cap="all" baseline="0" noProof="0">
                  <a:solidFill>
                    <a:schemeClr val="accent1"/>
                  </a:solidFill>
                  <a:latin typeface="Calibri" panose="020F0502020204030204" pitchFamily="34" charset="0"/>
                  <a:cs typeface="Calibri" panose="020F0502020204030204" pitchFamily="34" charset="0"/>
                </a:rPr>
              </a:br>
              <a:r>
                <a:rPr lang="en-GB" sz="1400" b="1" cap="all" baseline="0" noProof="0">
                  <a:solidFill>
                    <a:schemeClr val="accent1"/>
                  </a:solidFill>
                  <a:latin typeface="Calibri" panose="020F0502020204030204" pitchFamily="34" charset="0"/>
                  <a:cs typeface="Calibri" panose="020F0502020204030204" pitchFamily="34" charset="0"/>
                </a:rPr>
                <a:t>and date</a:t>
              </a:r>
            </a:p>
          </p:txBody>
        </p:sp>
        <p:sp>
          <p:nvSpPr>
            <p:cNvPr id="49" name="Ovaal 48">
              <a:extLst>
                <a:ext uri="{FF2B5EF4-FFF2-40B4-BE49-F238E27FC236}">
                  <a16:creationId xmlns:a16="http://schemas.microsoft.com/office/drawing/2014/main" id="{434C4F37-8D32-44A9-BFB3-D2649D49D9F9}"/>
                </a:ext>
              </a:extLst>
            </p:cNvPr>
            <p:cNvSpPr/>
            <p:nvPr userDrawn="1"/>
          </p:nvSpPr>
          <p:spPr>
            <a:xfrm>
              <a:off x="188424" y="767853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50" name="Rechthoek 49">
              <a:extLst>
                <a:ext uri="{FF2B5EF4-FFF2-40B4-BE49-F238E27FC236}">
                  <a16:creationId xmlns:a16="http://schemas.microsoft.com/office/drawing/2014/main" id="{EE5F27B3-E21E-4469-AADE-20410D43263F}"/>
                </a:ext>
              </a:extLst>
            </p:cNvPr>
            <p:cNvSpPr/>
            <p:nvPr userDrawn="1"/>
          </p:nvSpPr>
          <p:spPr>
            <a:xfrm>
              <a:off x="472596" y="7678534"/>
              <a:ext cx="2322719" cy="31672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‘Header &amp; Footer’</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51" name="Ovaal 50">
              <a:extLst>
                <a:ext uri="{FF2B5EF4-FFF2-40B4-BE49-F238E27FC236}">
                  <a16:creationId xmlns:a16="http://schemas.microsoft.com/office/drawing/2014/main" id="{0C69483A-5D38-4252-B34A-D8002BC2333A}"/>
                </a:ext>
              </a:extLst>
            </p:cNvPr>
            <p:cNvSpPr/>
            <p:nvPr userDrawn="1"/>
          </p:nvSpPr>
          <p:spPr>
            <a:xfrm>
              <a:off x="188424" y="810886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52" name="Rechthoek 51">
              <a:extLst>
                <a:ext uri="{FF2B5EF4-FFF2-40B4-BE49-F238E27FC236}">
                  <a16:creationId xmlns:a16="http://schemas.microsoft.com/office/drawing/2014/main" id="{C9DF3927-2366-4B4B-9E4B-08F91BD3BD2D}"/>
                </a:ext>
              </a:extLst>
            </p:cNvPr>
            <p:cNvSpPr/>
            <p:nvPr userDrawn="1"/>
          </p:nvSpPr>
          <p:spPr>
            <a:xfrm>
              <a:off x="472596" y="8108870"/>
              <a:ext cx="2322719" cy="38098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‘Apply to All’</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apply the changes to every slide.</a:t>
              </a:r>
            </a:p>
          </p:txBody>
        </p:sp>
        <p:grpSp>
          <p:nvGrpSpPr>
            <p:cNvPr id="54" name="Groep 53">
              <a:extLst>
                <a:ext uri="{FF2B5EF4-FFF2-40B4-BE49-F238E27FC236}">
                  <a16:creationId xmlns:a16="http://schemas.microsoft.com/office/drawing/2014/main" id="{ADFC5A73-68BB-4D20-A985-AAF77CC715C3}"/>
                </a:ext>
              </a:extLst>
            </p:cNvPr>
            <p:cNvGrpSpPr/>
            <p:nvPr userDrawn="1"/>
          </p:nvGrpSpPr>
          <p:grpSpPr>
            <a:xfrm>
              <a:off x="2939884" y="7739834"/>
              <a:ext cx="681133" cy="750023"/>
              <a:chOff x="-910573" y="4987990"/>
              <a:chExt cx="681133" cy="750023"/>
            </a:xfrm>
          </p:grpSpPr>
          <p:grpSp>
            <p:nvGrpSpPr>
              <p:cNvPr id="55" name="Groep 54">
                <a:extLst>
                  <a:ext uri="{FF2B5EF4-FFF2-40B4-BE49-F238E27FC236}">
                    <a16:creationId xmlns:a16="http://schemas.microsoft.com/office/drawing/2014/main" id="{EDCB0724-51A8-42C8-BF0C-FD481C2055BC}"/>
                  </a:ext>
                </a:extLst>
              </p:cNvPr>
              <p:cNvGrpSpPr/>
              <p:nvPr userDrawn="1"/>
            </p:nvGrpSpPr>
            <p:grpSpPr>
              <a:xfrm>
                <a:off x="-713542" y="4987990"/>
                <a:ext cx="287071" cy="379107"/>
                <a:chOff x="-4050578" y="288410"/>
                <a:chExt cx="322125" cy="379107"/>
              </a:xfrm>
            </p:grpSpPr>
            <p:sp>
              <p:nvSpPr>
                <p:cNvPr id="57" name="Rechthoek met één afgeknipte en afgeronde hoek 47">
                  <a:extLst>
                    <a:ext uri="{FF2B5EF4-FFF2-40B4-BE49-F238E27FC236}">
                      <a16:creationId xmlns:a16="http://schemas.microsoft.com/office/drawing/2014/main" id="{9E44BF57-219E-4EBD-8DF2-10EBE5151888}"/>
                    </a:ext>
                  </a:extLst>
                </p:cNvPr>
                <p:cNvSpPr/>
                <p:nvPr userDrawn="1"/>
              </p:nvSpPr>
              <p:spPr>
                <a:xfrm>
                  <a:off x="-4050578" y="288410"/>
                  <a:ext cx="322125" cy="379107"/>
                </a:xfrm>
                <a:prstGeom prst="snipRoundRect">
                  <a:avLst>
                    <a:gd name="adj1" fmla="val 0"/>
                    <a:gd name="adj2" fmla="val 33753"/>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58" name="Rechthoekige driehoek 57">
                  <a:extLst>
                    <a:ext uri="{FF2B5EF4-FFF2-40B4-BE49-F238E27FC236}">
                      <a16:creationId xmlns:a16="http://schemas.microsoft.com/office/drawing/2014/main" id="{9718CADD-31FC-42D9-99E8-85CCAA939B17}"/>
                    </a:ext>
                  </a:extLst>
                </p:cNvPr>
                <p:cNvSpPr/>
                <p:nvPr userDrawn="1"/>
              </p:nvSpPr>
              <p:spPr>
                <a:xfrm>
                  <a:off x="-3833537" y="291656"/>
                  <a:ext cx="103133" cy="93757"/>
                </a:xfrm>
                <a:prstGeom prst="rtTriangle">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59" name="Rechthoek 58">
                  <a:extLst>
                    <a:ext uri="{FF2B5EF4-FFF2-40B4-BE49-F238E27FC236}">
                      <a16:creationId xmlns:a16="http://schemas.microsoft.com/office/drawing/2014/main" id="{89A9B5A6-9047-4FC4-897E-8C61A711A511}"/>
                    </a:ext>
                  </a:extLst>
                </p:cNvPr>
                <p:cNvSpPr/>
                <p:nvPr userDrawn="1"/>
              </p:nvSpPr>
              <p:spPr>
                <a:xfrm>
                  <a:off x="-4013673" y="314848"/>
                  <a:ext cx="140930" cy="70565"/>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60" name="Rechthoek 59">
                  <a:extLst>
                    <a:ext uri="{FF2B5EF4-FFF2-40B4-BE49-F238E27FC236}">
                      <a16:creationId xmlns:a16="http://schemas.microsoft.com/office/drawing/2014/main" id="{26E296F1-BE2D-4073-9082-DF749954FE52}"/>
                    </a:ext>
                  </a:extLst>
                </p:cNvPr>
                <p:cNvSpPr/>
                <p:nvPr userDrawn="1"/>
              </p:nvSpPr>
              <p:spPr>
                <a:xfrm>
                  <a:off x="-4020379" y="586428"/>
                  <a:ext cx="261727" cy="61406"/>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defTabSz="914400" fontAlgn="auto">
                    <a:lnSpc>
                      <a:spcPct val="100000"/>
                    </a:lnSpc>
                    <a:spcBef>
                      <a:spcPts val="0"/>
                    </a:spcBef>
                    <a:spcAft>
                      <a:spcPts val="0"/>
                    </a:spcAft>
                    <a:buClrTx/>
                    <a:buSzTx/>
                    <a:buFontTx/>
                    <a:buNone/>
                    <a:tabLst/>
                  </a:pPr>
                  <a:endParaRPr kumimoji="0" lang="en-GB" sz="900" b="0" i="0" u="none" strike="noStrike" kern="0" cap="none" spc="0" normalizeH="0" baseline="0" noProof="0">
                    <a:ln>
                      <a:noFill/>
                    </a:ln>
                    <a:solidFill>
                      <a:srgbClr val="211F26"/>
                    </a:solidFill>
                    <a:effectLst/>
                    <a:uLnTx/>
                    <a:uFillTx/>
                    <a:latin typeface="Calibri" panose="020F0502020204030204" pitchFamily="34" charset="0"/>
                    <a:cs typeface="Calibri" panose="020F0502020204030204" pitchFamily="34" charset="0"/>
                  </a:endParaRPr>
                </a:p>
              </p:txBody>
            </p:sp>
          </p:grpSp>
          <p:sp>
            <p:nvSpPr>
              <p:cNvPr id="56" name="Rechthoek 55">
                <a:extLst>
                  <a:ext uri="{FF2B5EF4-FFF2-40B4-BE49-F238E27FC236}">
                    <a16:creationId xmlns:a16="http://schemas.microsoft.com/office/drawing/2014/main" id="{C8F3378B-8DAE-4722-9827-EFEE323905CC}"/>
                  </a:ext>
                </a:extLst>
              </p:cNvPr>
              <p:cNvSpPr/>
              <p:nvPr userDrawn="1"/>
            </p:nvSpPr>
            <p:spPr>
              <a:xfrm>
                <a:off x="-910573" y="5352063"/>
                <a:ext cx="681133" cy="385950"/>
              </a:xfrm>
              <a:prstGeom prst="rect">
                <a:avLst/>
              </a:prstGeom>
              <a:no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rPr>
                  <a:t>Header &amp; Footer</a:t>
                </a:r>
              </a:p>
            </p:txBody>
          </p:sp>
        </p:grpSp>
      </p:grpSp>
      <p:sp>
        <p:nvSpPr>
          <p:cNvPr id="12" name="INFO">
            <a:extLst>
              <a:ext uri="{FF2B5EF4-FFF2-40B4-BE49-F238E27FC236}">
                <a16:creationId xmlns:a16="http://schemas.microsoft.com/office/drawing/2014/main" id="{D2D6917A-A3A5-482F-A0D3-BD7F10CD032E}"/>
              </a:ext>
            </a:extLst>
          </p:cNvPr>
          <p:cNvSpPr txBox="1"/>
          <p:nvPr userDrawn="1"/>
        </p:nvSpPr>
        <p:spPr>
          <a:xfrm>
            <a:off x="0" y="-256190"/>
            <a:ext cx="12192000" cy="161583"/>
          </a:xfrm>
          <a:prstGeom prst="rect">
            <a:avLst/>
          </a:prstGeom>
          <a:noFill/>
        </p:spPr>
        <p:txBody>
          <a:bodyPr wrap="square" lIns="0" tIns="0" rIns="0" bIns="0" rtlCol="0">
            <a:spAutoFit/>
          </a:bodyPr>
          <a:lstStyle/>
          <a:p>
            <a:pPr algn="l"/>
            <a:r>
              <a:rPr lang="en-GB" sz="1050" b="1" dirty="0">
                <a:solidFill>
                  <a:schemeClr val="tx2"/>
                </a:solidFill>
                <a:latin typeface="+mj-lt"/>
                <a:cs typeface="Calibri" panose="020F0502020204030204" pitchFamily="34" charset="0"/>
              </a:rPr>
              <a:t>TEMPLATE:  </a:t>
            </a:r>
            <a:r>
              <a:rPr lang="en-GB" sz="1050" b="0" dirty="0">
                <a:solidFill>
                  <a:schemeClr val="tx2"/>
                </a:solidFill>
                <a:latin typeface="+mj-lt"/>
                <a:cs typeface="Calibri" panose="020F0502020204030204" pitchFamily="34" charset="0"/>
              </a:rPr>
              <a:t>IMAGE, COMPARE</a:t>
            </a:r>
          </a:p>
        </p:txBody>
      </p:sp>
      <p:sp>
        <p:nvSpPr>
          <p:cNvPr id="53" name="Tijdelijke aanduiding voor afbeelding 8">
            <a:extLst>
              <a:ext uri="{FF2B5EF4-FFF2-40B4-BE49-F238E27FC236}">
                <a16:creationId xmlns:a16="http://schemas.microsoft.com/office/drawing/2014/main" id="{27489788-7523-4049-B6A4-83AEF6154017}"/>
              </a:ext>
            </a:extLst>
          </p:cNvPr>
          <p:cNvSpPr>
            <a:spLocks noGrp="1"/>
          </p:cNvSpPr>
          <p:nvPr>
            <p:ph type="pic" sz="quarter" idx="14" hasCustomPrompt="1"/>
          </p:nvPr>
        </p:nvSpPr>
        <p:spPr>
          <a:xfrm>
            <a:off x="0" y="1434"/>
            <a:ext cx="12192000" cy="6856566"/>
          </a:xfrm>
          <a:prstGeom prst="rect">
            <a:avLst/>
          </a:prstGeom>
          <a:solidFill>
            <a:schemeClr val="bg1"/>
          </a:solidFill>
        </p:spPr>
        <p:txBody>
          <a:bodyPr bIns="1620000" anchor="ctr"/>
          <a:lstStyle>
            <a:lvl1pPr marL="0" indent="0" algn="ctr">
              <a:lnSpc>
                <a:spcPct val="90000"/>
              </a:lnSpc>
              <a:spcBef>
                <a:spcPts val="0"/>
              </a:spcBef>
              <a:spcAft>
                <a:spcPts val="0"/>
              </a:spcAft>
              <a:buNone/>
              <a:defRPr sz="1500" i="1">
                <a:solidFill>
                  <a:schemeClr val="tx1">
                    <a:lumMod val="50000"/>
                    <a:lumOff val="50000"/>
                  </a:schemeClr>
                </a:solidFill>
              </a:defRPr>
            </a:lvl1pPr>
          </a:lstStyle>
          <a:p>
            <a:r>
              <a:rPr lang="en-GB" dirty="0"/>
              <a:t>Click on the icon below</a:t>
            </a:r>
            <a:br>
              <a:rPr lang="en-GB" dirty="0"/>
            </a:br>
            <a:r>
              <a:rPr lang="en-GB" dirty="0"/>
              <a:t>to insert an image.</a:t>
            </a:r>
          </a:p>
        </p:txBody>
      </p:sp>
      <p:sp>
        <p:nvSpPr>
          <p:cNvPr id="28" name="Tijdelijke aanduiding voor afbeelding 27">
            <a:extLst>
              <a:ext uri="{FF2B5EF4-FFF2-40B4-BE49-F238E27FC236}">
                <a16:creationId xmlns:a16="http://schemas.microsoft.com/office/drawing/2014/main" id="{084D1B84-42BA-459F-924D-D2C1C14E1253}"/>
              </a:ext>
            </a:extLst>
          </p:cNvPr>
          <p:cNvSpPr>
            <a:spLocks noGrp="1"/>
          </p:cNvSpPr>
          <p:nvPr userDrawn="1">
            <p:ph type="pic" sz="quarter" idx="20" hasCustomPrompt="1"/>
          </p:nvPr>
        </p:nvSpPr>
        <p:spPr>
          <a:xfrm>
            <a:off x="-96253" y="-30651"/>
            <a:ext cx="12370969" cy="6957215"/>
          </a:xfrm>
          <a:custGeom>
            <a:avLst/>
            <a:gdLst>
              <a:gd name="connsiteX0" fmla="*/ 12189450 w 12192000"/>
              <a:gd name="connsiteY0" fmla="*/ 0 h 6856566"/>
              <a:gd name="connsiteX1" fmla="*/ 12192000 w 12192000"/>
              <a:gd name="connsiteY1" fmla="*/ 0 h 6856566"/>
              <a:gd name="connsiteX2" fmla="*/ 12192000 w 12192000"/>
              <a:gd name="connsiteY2" fmla="*/ 6856566 h 6856566"/>
              <a:gd name="connsiteX3" fmla="*/ 0 w 12192000"/>
              <a:gd name="connsiteY3" fmla="*/ 6856566 h 6856566"/>
              <a:gd name="connsiteX4" fmla="*/ 0 w 12192000"/>
              <a:gd name="connsiteY4" fmla="*/ 6855132 h 68565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6566">
                <a:moveTo>
                  <a:pt x="12189450" y="0"/>
                </a:moveTo>
                <a:lnTo>
                  <a:pt x="12192000" y="0"/>
                </a:lnTo>
                <a:lnTo>
                  <a:pt x="12192000" y="6856566"/>
                </a:lnTo>
                <a:lnTo>
                  <a:pt x="0" y="6856566"/>
                </a:lnTo>
                <a:lnTo>
                  <a:pt x="0" y="6855132"/>
                </a:lnTo>
                <a:close/>
              </a:path>
            </a:pathLst>
          </a:custGeom>
          <a:solidFill>
            <a:schemeClr val="bg1">
              <a:lumMod val="85000"/>
            </a:schemeClr>
          </a:solidFill>
          <a:ln w="123825">
            <a:solidFill>
              <a:schemeClr val="bg1"/>
            </a:solidFill>
          </a:ln>
        </p:spPr>
        <p:style>
          <a:lnRef idx="1">
            <a:schemeClr val="accent1"/>
          </a:lnRef>
          <a:fillRef idx="0">
            <a:schemeClr val="accent1"/>
          </a:fillRef>
          <a:effectRef idx="0">
            <a:schemeClr val="accent1"/>
          </a:effectRef>
          <a:fontRef idx="minor">
            <a:schemeClr val="tx1"/>
          </a:fontRef>
        </p:style>
        <p:txBody>
          <a:bodyPr wrap="square" lIns="7848000" bIns="0" anchor="ctr">
            <a:noAutofit/>
          </a:bodyPr>
          <a:lstStyle>
            <a:lvl1pPr marL="0" indent="0" algn="l">
              <a:lnSpc>
                <a:spcPct val="90000"/>
              </a:lnSpc>
              <a:spcBef>
                <a:spcPts val="0"/>
              </a:spcBef>
              <a:spcAft>
                <a:spcPts val="0"/>
              </a:spcAft>
              <a:buNone/>
              <a:defRPr sz="1500" i="1" baseline="0">
                <a:solidFill>
                  <a:schemeClr val="tx1">
                    <a:lumMod val="50000"/>
                    <a:lumOff val="50000"/>
                  </a:schemeClr>
                </a:solidFill>
              </a:defRPr>
            </a:lvl1pPr>
          </a:lstStyle>
          <a:p>
            <a:r>
              <a:rPr lang="en-GB" dirty="0"/>
              <a:t>Click on the icon or</a:t>
            </a:r>
            <a:br>
              <a:rPr lang="en-GB" dirty="0"/>
            </a:br>
            <a:r>
              <a:rPr lang="en-GB" dirty="0"/>
              <a:t>drag the image to insert an image.</a:t>
            </a:r>
          </a:p>
        </p:txBody>
      </p:sp>
      <p:sp>
        <p:nvSpPr>
          <p:cNvPr id="9" name="Tijdelijke aanduiding voor verticale tekst 2">
            <a:extLst>
              <a:ext uri="{FF2B5EF4-FFF2-40B4-BE49-F238E27FC236}">
                <a16:creationId xmlns:a16="http://schemas.microsoft.com/office/drawing/2014/main" id="{306BD5D3-3967-499E-87C9-6F3A334CE769}"/>
              </a:ext>
            </a:extLst>
          </p:cNvPr>
          <p:cNvSpPr>
            <a:spLocks noGrp="1"/>
          </p:cNvSpPr>
          <p:nvPr>
            <p:ph type="body" orient="vert" idx="18" hasCustomPrompt="1"/>
          </p:nvPr>
        </p:nvSpPr>
        <p:spPr>
          <a:xfrm>
            <a:off x="0" y="0"/>
            <a:ext cx="7585700" cy="6858000"/>
          </a:xfrm>
          <a:gradFill>
            <a:gsLst>
              <a:gs pos="0">
                <a:schemeClr val="tx1">
                  <a:alpha val="30000"/>
                </a:schemeClr>
              </a:gs>
              <a:gs pos="100000">
                <a:schemeClr val="tx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tIns="144000" rtlCol="0" anchor="t"/>
          <a:lstStyle>
            <a:lvl1pPr marL="0" indent="0">
              <a:buFontTx/>
              <a:buNone/>
              <a:defRPr lang="nl-NL" sz="1050" i="1" dirty="0">
                <a:solidFill>
                  <a:schemeClr val="lt1"/>
                </a:solidFill>
              </a:defRPr>
            </a:lvl1pPr>
          </a:lstStyle>
          <a:p>
            <a:pPr marL="0" lvl="0" algn="ctr" defTabSz="914400"/>
            <a:r>
              <a:rPr lang="en-GB" dirty="0"/>
              <a:t>      </a:t>
            </a:r>
          </a:p>
        </p:txBody>
      </p:sp>
      <p:sp>
        <p:nvSpPr>
          <p:cNvPr id="25" name="Tijdelijke aanduiding voor tekst 146">
            <a:extLst>
              <a:ext uri="{FF2B5EF4-FFF2-40B4-BE49-F238E27FC236}">
                <a16:creationId xmlns:a16="http://schemas.microsoft.com/office/drawing/2014/main" id="{31D9F5AF-1CE4-492D-9595-51DA14E36D64}"/>
              </a:ext>
            </a:extLst>
          </p:cNvPr>
          <p:cNvSpPr>
            <a:spLocks noGrp="1"/>
          </p:cNvSpPr>
          <p:nvPr userDrawn="1">
            <p:ph type="body" sz="quarter" idx="15" hasCustomPrompt="1"/>
          </p:nvPr>
        </p:nvSpPr>
        <p:spPr>
          <a:xfrm>
            <a:off x="550570" y="652464"/>
            <a:ext cx="62838" cy="182400"/>
          </a:xfrm>
          <a:custGeom>
            <a:avLst/>
            <a:gdLst>
              <a:gd name="connsiteX0" fmla="*/ 17352 w 62838"/>
              <a:gd name="connsiteY0" fmla="*/ 0 h 182400"/>
              <a:gd name="connsiteX1" fmla="*/ 62520 w 62838"/>
              <a:gd name="connsiteY1" fmla="*/ 91200 h 182400"/>
              <a:gd name="connsiteX2" fmla="*/ 21864 w 62838"/>
              <a:gd name="connsiteY2" fmla="*/ 182400 h 182400"/>
              <a:gd name="connsiteX3" fmla="*/ 8308 w 62838"/>
              <a:gd name="connsiteY3" fmla="*/ 145920 h 182400"/>
              <a:gd name="connsiteX4" fmla="*/ 26385 w 62838"/>
              <a:gd name="connsiteY4" fmla="*/ 91200 h 182400"/>
              <a:gd name="connsiteX5" fmla="*/ 3796 w 62838"/>
              <a:gd name="connsiteY5" fmla="*/ 36480 h 182400"/>
              <a:gd name="connsiteX6" fmla="*/ 17352 w 62838"/>
              <a:gd name="connsiteY6" fmla="*/ 0 h 18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838" h="182400">
                <a:moveTo>
                  <a:pt x="17352" y="0"/>
                </a:moveTo>
                <a:cubicBezTo>
                  <a:pt x="17352" y="0"/>
                  <a:pt x="62520" y="69312"/>
                  <a:pt x="62520" y="91200"/>
                </a:cubicBezTo>
                <a:cubicBezTo>
                  <a:pt x="67041" y="113088"/>
                  <a:pt x="21864" y="182400"/>
                  <a:pt x="21864" y="182400"/>
                </a:cubicBezTo>
                <a:cubicBezTo>
                  <a:pt x="21864" y="182400"/>
                  <a:pt x="-5237" y="175104"/>
                  <a:pt x="8308" y="145920"/>
                </a:cubicBezTo>
                <a:cubicBezTo>
                  <a:pt x="17352" y="116736"/>
                  <a:pt x="26385" y="91200"/>
                  <a:pt x="26385" y="91200"/>
                </a:cubicBezTo>
                <a:lnTo>
                  <a:pt x="3796" y="36480"/>
                </a:lnTo>
                <a:cubicBezTo>
                  <a:pt x="-9759" y="3648"/>
                  <a:pt x="17352" y="0"/>
                  <a:pt x="17352" y="0"/>
                </a:cubicBezTo>
                <a:close/>
              </a:path>
            </a:pathLst>
          </a:custGeom>
          <a:solidFill>
            <a:schemeClr val="bg1"/>
          </a:solidFill>
          <a:ln w="12700">
            <a:noFill/>
          </a:ln>
        </p:spPr>
        <p:txBody>
          <a:bodyPr wrap="square">
            <a:noAutofit/>
          </a:bodyPr>
          <a:lstStyle>
            <a:lvl1pPr marL="0" indent="0">
              <a:buFont typeface="Arial" panose="020B0604020202020204" pitchFamily="34" charset="0"/>
              <a:buNone/>
              <a:defRPr/>
            </a:lvl1pPr>
          </a:lstStyle>
          <a:p>
            <a:pPr lvl="0"/>
            <a:r>
              <a:rPr lang="en-GB" dirty="0"/>
              <a:t> </a:t>
            </a:r>
          </a:p>
        </p:txBody>
      </p:sp>
      <p:sp>
        <p:nvSpPr>
          <p:cNvPr id="26" name="Tijdelijke aanduiding voor tekst 25">
            <a:extLst>
              <a:ext uri="{FF2B5EF4-FFF2-40B4-BE49-F238E27FC236}">
                <a16:creationId xmlns:a16="http://schemas.microsoft.com/office/drawing/2014/main" id="{6CA30C58-356F-4E30-A02E-60F3A8720228}"/>
              </a:ext>
            </a:extLst>
          </p:cNvPr>
          <p:cNvSpPr>
            <a:spLocks noGrp="1"/>
          </p:cNvSpPr>
          <p:nvPr userDrawn="1">
            <p:ph type="body" sz="quarter" idx="16" hasCustomPrompt="1"/>
          </p:nvPr>
        </p:nvSpPr>
        <p:spPr>
          <a:xfrm flipH="1">
            <a:off x="576831" y="900113"/>
            <a:ext cx="7200" cy="5958000"/>
          </a:xfrm>
          <a:prstGeom prst="roundRect">
            <a:avLst>
              <a:gd name="adj" fmla="val 50000"/>
            </a:avLst>
          </a:prstGeom>
          <a:solidFill>
            <a:schemeClr val="bg1"/>
          </a:solidFill>
          <a:ln w="12700">
            <a:noFill/>
          </a:ln>
        </p:spPr>
        <p:txBody>
          <a:bodyPr/>
          <a:lstStyle>
            <a:lvl1pPr marL="0" indent="0">
              <a:buFont typeface="Arial" panose="020B0604020202020204" pitchFamily="34" charset="0"/>
              <a:buNone/>
              <a:defRPr/>
            </a:lvl1pPr>
          </a:lstStyle>
          <a:p>
            <a:pPr lvl="0"/>
            <a:r>
              <a:rPr lang="en-GB" dirty="0"/>
              <a:t> </a:t>
            </a:r>
          </a:p>
        </p:txBody>
      </p:sp>
      <p:sp>
        <p:nvSpPr>
          <p:cNvPr id="27" name="Tijdelijke aanduiding voor tekst 25">
            <a:extLst>
              <a:ext uri="{FF2B5EF4-FFF2-40B4-BE49-F238E27FC236}">
                <a16:creationId xmlns:a16="http://schemas.microsoft.com/office/drawing/2014/main" id="{AEF8CBF0-1080-4328-90E3-E6A453C76D1C}"/>
              </a:ext>
            </a:extLst>
          </p:cNvPr>
          <p:cNvSpPr>
            <a:spLocks noGrp="1"/>
          </p:cNvSpPr>
          <p:nvPr>
            <p:ph type="body" sz="quarter" idx="19" hasCustomPrompt="1"/>
          </p:nvPr>
        </p:nvSpPr>
        <p:spPr>
          <a:xfrm flipH="1">
            <a:off x="572012" y="0"/>
            <a:ext cx="7200" cy="594000"/>
          </a:xfrm>
          <a:prstGeom prst="roundRect">
            <a:avLst>
              <a:gd name="adj" fmla="val 50000"/>
            </a:avLst>
          </a:prstGeom>
          <a:solidFill>
            <a:schemeClr val="bg1"/>
          </a:solidFill>
          <a:ln w="12700">
            <a:noFill/>
          </a:ln>
        </p:spPr>
        <p:txBody>
          <a:bodyPr/>
          <a:lstStyle>
            <a:lvl1pPr marL="0" indent="0">
              <a:buFont typeface="Arial" panose="020B0604020202020204" pitchFamily="34" charset="0"/>
              <a:buNone/>
              <a:defRPr/>
            </a:lvl1pPr>
          </a:lstStyle>
          <a:p>
            <a:pPr lvl="0"/>
            <a:r>
              <a:rPr lang="en-GB" dirty="0"/>
              <a:t> </a:t>
            </a:r>
          </a:p>
        </p:txBody>
      </p:sp>
      <p:sp>
        <p:nvSpPr>
          <p:cNvPr id="34" name="Logo">
            <a:extLst>
              <a:ext uri="{FF2B5EF4-FFF2-40B4-BE49-F238E27FC236}">
                <a16:creationId xmlns:a16="http://schemas.microsoft.com/office/drawing/2014/main" id="{2408095E-D996-4C21-9D60-28C352FB9B2A}"/>
              </a:ext>
            </a:extLst>
          </p:cNvPr>
          <p:cNvSpPr>
            <a:spLocks noGrp="1"/>
          </p:cNvSpPr>
          <p:nvPr>
            <p:ph type="body" orient="vert" idx="21" hasCustomPrompt="1"/>
          </p:nvPr>
        </p:nvSpPr>
        <p:spPr>
          <a:xfrm>
            <a:off x="10549612" y="6480355"/>
            <a:ext cx="1060019" cy="185413"/>
          </a:xfrm>
          <a:blipFill>
            <a:blip r:embed="rId2"/>
            <a:stretch>
              <a:fillRect/>
            </a:stretch>
          </a:blipFill>
        </p:spPr>
        <p:txBody>
          <a:bodyPr vert="horz" lIns="0" tIns="0" rIns="0" bIns="0"/>
          <a:lstStyle>
            <a:lvl1pPr marL="0" indent="0">
              <a:buNone/>
              <a:defRPr sz="1000" i="1">
                <a:solidFill>
                  <a:schemeClr val="bg2"/>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3" name="Dianummer">
            <a:extLst>
              <a:ext uri="{FF2B5EF4-FFF2-40B4-BE49-F238E27FC236}">
                <a16:creationId xmlns:a16="http://schemas.microsoft.com/office/drawing/2014/main" id="{433BDAC8-61B0-44F9-B401-C091D6903308}"/>
              </a:ext>
            </a:extLst>
          </p:cNvPr>
          <p:cNvSpPr>
            <a:spLocks noGrp="1"/>
          </p:cNvSpPr>
          <p:nvPr>
            <p:ph type="sldNum" sz="quarter" idx="23"/>
          </p:nvPr>
        </p:nvSpPr>
        <p:spPr/>
        <p:txBody>
          <a:bodyPr/>
          <a:lstStyle>
            <a:lvl1pPr>
              <a:defRPr>
                <a:solidFill>
                  <a:schemeClr val="bg1"/>
                </a:solidFill>
              </a:defRPr>
            </a:lvl1pPr>
          </a:lstStyle>
          <a:p>
            <a:fld id="{5EC93C5F-DB18-4797-88B9-B8B0D60519FD}" type="slidenum">
              <a:rPr lang="en-GB" smtClean="0"/>
              <a:pPr/>
              <a:t>‹#›</a:t>
            </a:fld>
            <a:endParaRPr lang="en-GB" dirty="0"/>
          </a:p>
        </p:txBody>
      </p:sp>
      <p:sp>
        <p:nvSpPr>
          <p:cNvPr id="5" name="Datum" hidden="1">
            <a:extLst>
              <a:ext uri="{FF2B5EF4-FFF2-40B4-BE49-F238E27FC236}">
                <a16:creationId xmlns:a16="http://schemas.microsoft.com/office/drawing/2014/main" id="{C4754688-78E7-409A-941A-B99A532050F6}"/>
              </a:ext>
            </a:extLst>
          </p:cNvPr>
          <p:cNvSpPr>
            <a:spLocks noGrp="1"/>
          </p:cNvSpPr>
          <p:nvPr>
            <p:ph type="dt" sz="half" idx="24"/>
          </p:nvPr>
        </p:nvSpPr>
        <p:spPr/>
        <p:txBody>
          <a:bodyPr/>
          <a:lstStyle>
            <a:lvl1pPr>
              <a:defRPr>
                <a:solidFill>
                  <a:schemeClr val="bg1"/>
                </a:solidFill>
              </a:defRPr>
            </a:lvl1pPr>
          </a:lstStyle>
          <a:p>
            <a:r>
              <a:rPr lang="en-GB" dirty="0"/>
              <a:t>Date</a:t>
            </a:r>
          </a:p>
        </p:txBody>
      </p:sp>
      <p:sp>
        <p:nvSpPr>
          <p:cNvPr id="2" name="Voettekst">
            <a:extLst>
              <a:ext uri="{FF2B5EF4-FFF2-40B4-BE49-F238E27FC236}">
                <a16:creationId xmlns:a16="http://schemas.microsoft.com/office/drawing/2014/main" id="{CF8AEF7D-7580-4549-9D40-12C3FFB561CE}"/>
              </a:ext>
            </a:extLst>
          </p:cNvPr>
          <p:cNvSpPr>
            <a:spLocks noGrp="1"/>
          </p:cNvSpPr>
          <p:nvPr>
            <p:ph type="ftr" sz="quarter" idx="22"/>
          </p:nvPr>
        </p:nvSpPr>
        <p:spPr/>
        <p:txBody>
          <a:bodyPr/>
          <a:lstStyle>
            <a:lvl1pPr>
              <a:defRPr>
                <a:solidFill>
                  <a:schemeClr val="bg1"/>
                </a:solidFill>
              </a:defRPr>
            </a:lvl1pPr>
          </a:lstStyle>
          <a:p>
            <a:r>
              <a:rPr lang="en-GB" dirty="0"/>
              <a:t>26 October 2021 | ALIM Guide for asset information Managers</a:t>
            </a:r>
          </a:p>
        </p:txBody>
      </p:sp>
      <p:sp>
        <p:nvSpPr>
          <p:cNvPr id="11" name="Ondertitel">
            <a:extLst>
              <a:ext uri="{FF2B5EF4-FFF2-40B4-BE49-F238E27FC236}">
                <a16:creationId xmlns:a16="http://schemas.microsoft.com/office/drawing/2014/main" id="{F6910D76-D499-4C78-8F33-CDD881528D6A}"/>
              </a:ext>
            </a:extLst>
          </p:cNvPr>
          <p:cNvSpPr>
            <a:spLocks noGrp="1"/>
          </p:cNvSpPr>
          <p:nvPr>
            <p:ph type="subTitle" idx="10" hasCustomPrompt="1"/>
          </p:nvPr>
        </p:nvSpPr>
        <p:spPr>
          <a:xfrm>
            <a:off x="777244" y="5572252"/>
            <a:ext cx="10827096" cy="738000"/>
          </a:xfrm>
        </p:spPr>
        <p:txBody>
          <a:bodyPr anchor="ctr"/>
          <a:lstStyle>
            <a:lvl1pPr marL="0" indent="0" algn="r">
              <a:buNone/>
              <a:defRPr sz="3000" b="1" cap="all" baseline="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cap="all" baseline="0" dirty="0"/>
              <a:t>SECOND SUBTITLE</a:t>
            </a:r>
            <a:br>
              <a:rPr lang="en-GB" cap="all" baseline="0" dirty="0"/>
            </a:br>
            <a:r>
              <a:rPr lang="en-GB" cap="all" baseline="0" dirty="0"/>
              <a:t>max 2 regels</a:t>
            </a:r>
            <a:endParaRPr lang="en-GB" dirty="0"/>
          </a:p>
        </p:txBody>
      </p:sp>
      <p:sp>
        <p:nvSpPr>
          <p:cNvPr id="4" name="Titel">
            <a:extLst>
              <a:ext uri="{FF2B5EF4-FFF2-40B4-BE49-F238E27FC236}">
                <a16:creationId xmlns:a16="http://schemas.microsoft.com/office/drawing/2014/main" id="{CE30AFAE-9F7D-4286-BBB4-AC8E7D420768}"/>
              </a:ext>
            </a:extLst>
          </p:cNvPr>
          <p:cNvSpPr>
            <a:spLocks noGrp="1"/>
          </p:cNvSpPr>
          <p:nvPr>
            <p:ph type="title" hasCustomPrompt="1"/>
          </p:nvPr>
        </p:nvSpPr>
        <p:spPr>
          <a:xfrm>
            <a:off x="777244" y="619124"/>
            <a:ext cx="10828685" cy="685694"/>
          </a:xfrm>
        </p:spPr>
        <p:txBody>
          <a:bodyPr bIns="792000"/>
          <a:lstStyle>
            <a:lvl1pPr>
              <a:defRPr>
                <a:solidFill>
                  <a:schemeClr val="bg1"/>
                </a:solidFill>
              </a:defRPr>
            </a:lvl1pPr>
          </a:lstStyle>
          <a:p>
            <a:r>
              <a:rPr lang="en-GB" dirty="0"/>
              <a:t>First bold title</a:t>
            </a:r>
            <a:br>
              <a:rPr lang="en-GB" dirty="0"/>
            </a:br>
            <a:r>
              <a:rPr lang="en-GB" dirty="0"/>
              <a:t>max 2 lines</a:t>
            </a:r>
          </a:p>
        </p:txBody>
      </p:sp>
    </p:spTree>
    <p:extLst>
      <p:ext uri="{BB962C8B-B14F-4D97-AF65-F5344CB8AC3E}">
        <p14:creationId xmlns:p14="http://schemas.microsoft.com/office/powerpoint/2010/main" val="162313754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decel="10000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additive="base">
                                        <p:cTn id="7" dur="1000" fill="hold"/>
                                        <p:tgtEl>
                                          <p:spTgt spid="28"/>
                                        </p:tgtEl>
                                        <p:attrNameLst>
                                          <p:attrName>ppt_x</p:attrName>
                                        </p:attrNameLst>
                                      </p:cBhvr>
                                      <p:tavLst>
                                        <p:tav tm="0">
                                          <p:val>
                                            <p:strVal val="#ppt_x"/>
                                          </p:val>
                                        </p:tav>
                                        <p:tav tm="100000">
                                          <p:val>
                                            <p:strVal val="#ppt_x"/>
                                          </p:val>
                                        </p:tav>
                                      </p:tavLst>
                                    </p:anim>
                                    <p:anim calcmode="lin" valueType="num">
                                      <p:cBhvr additive="base">
                                        <p:cTn id="8" dur="1000" fill="hold"/>
                                        <p:tgtEl>
                                          <p:spTgt spid="28"/>
                                        </p:tgtEl>
                                        <p:attrNameLst>
                                          <p:attrName>ppt_y</p:attrName>
                                        </p:attrNameLst>
                                      </p:cBhvr>
                                      <p:tavLst>
                                        <p:tav tm="0">
                                          <p:val>
                                            <p:strVal val="1+#ppt_h/2"/>
                                          </p:val>
                                        </p:tav>
                                        <p:tav tm="100000">
                                          <p:val>
                                            <p:strVal val="#ppt_y"/>
                                          </p:val>
                                        </p:tav>
                                      </p:tavLst>
                                    </p:anim>
                                  </p:childTnLst>
                                </p:cTn>
                              </p:par>
                            </p:childTnLst>
                          </p:cTn>
                        </p:par>
                        <p:par>
                          <p:cTn id="9" fill="hold">
                            <p:stCondLst>
                              <p:cond delay="1000"/>
                            </p:stCondLst>
                            <p:childTnLst>
                              <p:par>
                                <p:cTn id="10" presetID="10" presetClass="entr" presetSubtype="0" fill="hold" grpId="0" nodeType="after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7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11" grpId="0">
        <p:tmplLst>
          <p:tmpl>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750"/>
                        <p:tgtEl>
                          <p:spTgt spid="11"/>
                        </p:tgtEl>
                      </p:cBhvr>
                    </p:animEffect>
                  </p:childTnLst>
                </p:cTn>
              </p:par>
            </p:tnLst>
          </p:tmpl>
        </p:tmplLst>
      </p:bldP>
    </p:bldLst>
  </p:timing>
  <p:hf hdr="0" dt="0"/>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EXT + IMAGE (M)">
    <p:spTree>
      <p:nvGrpSpPr>
        <p:cNvPr id="1" name=""/>
        <p:cNvGrpSpPr/>
        <p:nvPr/>
      </p:nvGrpSpPr>
      <p:grpSpPr>
        <a:xfrm>
          <a:off x="0" y="0"/>
          <a:ext cx="0" cy="0"/>
          <a:chOff x="0" y="0"/>
          <a:chExt cx="0" cy="0"/>
        </a:xfrm>
      </p:grpSpPr>
      <p:grpSp>
        <p:nvGrpSpPr>
          <p:cNvPr id="354" name="INSTRUCTION">
            <a:extLst>
              <a:ext uri="{FF2B5EF4-FFF2-40B4-BE49-F238E27FC236}">
                <a16:creationId xmlns:a16="http://schemas.microsoft.com/office/drawing/2014/main" id="{A8FC69F3-4BB8-44AD-98B0-A4E2A530B580}"/>
              </a:ext>
            </a:extLst>
          </p:cNvPr>
          <p:cNvGrpSpPr/>
          <p:nvPr userDrawn="1"/>
        </p:nvGrpSpPr>
        <p:grpSpPr>
          <a:xfrm>
            <a:off x="-3786437" y="0"/>
            <a:ext cx="3693386" cy="5359349"/>
            <a:chOff x="-3786437" y="0"/>
            <a:chExt cx="3693386" cy="5359349"/>
          </a:xfrm>
        </p:grpSpPr>
        <p:sp>
          <p:nvSpPr>
            <p:cNvPr id="355" name="Rechthoek 354">
              <a:extLst>
                <a:ext uri="{FF2B5EF4-FFF2-40B4-BE49-F238E27FC236}">
                  <a16:creationId xmlns:a16="http://schemas.microsoft.com/office/drawing/2014/main" id="{52F4FC06-2BCA-4D29-B186-BA91BFEA335B}"/>
                </a:ext>
              </a:extLst>
            </p:cNvPr>
            <p:cNvSpPr/>
            <p:nvPr userDrawn="1"/>
          </p:nvSpPr>
          <p:spPr>
            <a:xfrm>
              <a:off x="-3786165" y="0"/>
              <a:ext cx="3593091" cy="4641338"/>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Choosing text levels</a:t>
              </a:r>
            </a:p>
          </p:txBody>
        </p:sp>
        <p:sp>
          <p:nvSpPr>
            <p:cNvPr id="356" name="Ovaal 355">
              <a:extLst>
                <a:ext uri="{FF2B5EF4-FFF2-40B4-BE49-F238E27FC236}">
                  <a16:creationId xmlns:a16="http://schemas.microsoft.com/office/drawing/2014/main" id="{759851F3-1EE9-459C-BC92-C7DD8EABA156}"/>
                </a:ext>
              </a:extLst>
            </p:cNvPr>
            <p:cNvSpPr/>
            <p:nvPr userDrawn="1"/>
          </p:nvSpPr>
          <p:spPr>
            <a:xfrm>
              <a:off x="-3604183" y="183748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357" name="Rechthoek 356">
              <a:extLst>
                <a:ext uri="{FF2B5EF4-FFF2-40B4-BE49-F238E27FC236}">
                  <a16:creationId xmlns:a16="http://schemas.microsoft.com/office/drawing/2014/main" id="{E3E5B83B-1533-4A15-8A30-455BBA68A07D}"/>
                </a:ext>
              </a:extLst>
            </p:cNvPr>
            <p:cNvSpPr/>
            <p:nvPr userDrawn="1"/>
          </p:nvSpPr>
          <p:spPr>
            <a:xfrm>
              <a:off x="-3319415" y="1837484"/>
              <a:ext cx="2949220" cy="180000"/>
            </a:xfrm>
            <a:prstGeom prst="rect">
              <a:avLst/>
            </a:prstGeom>
            <a:noFill/>
            <a:ln w="25400" cap="flat" cmpd="sng" algn="ctr">
              <a:noFill/>
              <a:prstDash val="solid"/>
            </a:ln>
            <a:effectLst/>
          </p:spPr>
          <p:txBody>
            <a:bodyPr lIns="0" tIns="0" rIns="0" bIns="0" rtlCol="0" anchor="ctr"/>
            <a:lstStyle/>
            <a:p>
              <a:pPr marL="179388" marR="0" lvl="0" indent="-179388" algn="l" defTabSz="719138" rtl="0" eaLnBrk="1" fontAlgn="auto" latinLnBrk="0" hangingPunct="1">
                <a:lnSpc>
                  <a:spcPct val="100000"/>
                </a:lnSpc>
                <a:spcBef>
                  <a:spcPts val="300"/>
                </a:spcBef>
                <a:spcAft>
                  <a:spcPts val="600"/>
                </a:spcAft>
                <a:buClr>
                  <a:srgbClr val="71A4C3"/>
                </a:buClr>
                <a:buSzPct val="100000"/>
                <a:buFontTx/>
                <a:buBlip>
                  <a:blip r:embed="rId2">
                    <a:extLst>
                      <a:ext uri="{96DAC541-7B7A-43D3-8B79-37D633B846F1}">
                        <asvg:svgBlip xmlns:asvg="http://schemas.microsoft.com/office/drawing/2016/SVG/main" r:embed="rId3"/>
                      </a:ext>
                    </a:extLst>
                  </a:blip>
                </a:buBlip>
                <a:tabLst/>
                <a:defRPr/>
              </a:pPr>
              <a:r>
                <a:rPr kumimoji="0" lang="en-GB" sz="1100" b="0" i="0" u="none" strike="noStrike" kern="1200" cap="none" spc="0" normalizeH="0" baseline="0" noProof="0">
                  <a:ln>
                    <a:noFill/>
                  </a:ln>
                  <a:solidFill>
                    <a:prstClr val="black"/>
                  </a:solidFill>
                  <a:effectLst/>
                  <a:uLnTx/>
                  <a:uFillTx/>
                  <a:latin typeface="+mn-lt"/>
                  <a:ea typeface="+mn-ea"/>
                  <a:cs typeface="+mn-cs"/>
                </a:rPr>
                <a:t>Bullet</a:t>
              </a:r>
            </a:p>
          </p:txBody>
        </p:sp>
        <p:sp>
          <p:nvSpPr>
            <p:cNvPr id="358" name="Ovaal 357">
              <a:extLst>
                <a:ext uri="{FF2B5EF4-FFF2-40B4-BE49-F238E27FC236}">
                  <a16:creationId xmlns:a16="http://schemas.microsoft.com/office/drawing/2014/main" id="{55C329FA-6007-4BBF-9D56-0599BE1E3A12}"/>
                </a:ext>
              </a:extLst>
            </p:cNvPr>
            <p:cNvSpPr/>
            <p:nvPr userDrawn="1"/>
          </p:nvSpPr>
          <p:spPr>
            <a:xfrm>
              <a:off x="-3604183" y="212876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359" name="Rechthoek 358">
              <a:extLst>
                <a:ext uri="{FF2B5EF4-FFF2-40B4-BE49-F238E27FC236}">
                  <a16:creationId xmlns:a16="http://schemas.microsoft.com/office/drawing/2014/main" id="{2BC70CFC-9068-4894-81CC-4A7DE4731A21}"/>
                </a:ext>
              </a:extLst>
            </p:cNvPr>
            <p:cNvSpPr/>
            <p:nvPr userDrawn="1"/>
          </p:nvSpPr>
          <p:spPr>
            <a:xfrm>
              <a:off x="-3604183" y="1196113"/>
              <a:ext cx="3229047" cy="459227"/>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Under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‘Home’</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use the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list level-buttons</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choose a text level. </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Choose from:</a:t>
              </a:r>
            </a:p>
          </p:txBody>
        </p:sp>
        <p:sp>
          <p:nvSpPr>
            <p:cNvPr id="360" name="Rechthoek 359">
              <a:extLst>
                <a:ext uri="{FF2B5EF4-FFF2-40B4-BE49-F238E27FC236}">
                  <a16:creationId xmlns:a16="http://schemas.microsoft.com/office/drawing/2014/main" id="{9B235BD8-2394-49C2-ADA1-49A2A84A8597}"/>
                </a:ext>
              </a:extLst>
            </p:cNvPr>
            <p:cNvSpPr/>
            <p:nvPr userDrawn="1"/>
          </p:nvSpPr>
          <p:spPr>
            <a:xfrm>
              <a:off x="-3319415" y="2128873"/>
              <a:ext cx="2949220" cy="180000"/>
            </a:xfrm>
            <a:prstGeom prst="rect">
              <a:avLst/>
            </a:prstGeom>
            <a:noFill/>
            <a:ln w="25400" cap="flat" cmpd="sng" algn="ctr">
              <a:noFill/>
              <a:prstDash val="solid"/>
            </a:ln>
            <a:effectLst/>
          </p:spPr>
          <p:txBody>
            <a:bodyPr lIns="0" tIns="0" rIns="0" bIns="0" rtlCol="0" anchor="ctr"/>
            <a:lstStyle/>
            <a:p>
              <a:pPr marL="360363" marR="0" lvl="1" indent="-180975" algn="l" defTabSz="719138" rtl="0" eaLnBrk="1" fontAlgn="auto" latinLnBrk="0" hangingPunct="1">
                <a:lnSpc>
                  <a:spcPct val="100000"/>
                </a:lnSpc>
                <a:spcBef>
                  <a:spcPts val="300"/>
                </a:spcBef>
                <a:spcAft>
                  <a:spcPts val="600"/>
                </a:spcAft>
                <a:buClr>
                  <a:srgbClr val="71A4C3"/>
                </a:buClr>
                <a:buSzPct val="100000"/>
                <a:buFontTx/>
                <a:buBlip>
                  <a:blip r:embed="rId4">
                    <a:extLst>
                      <a:ext uri="{96DAC541-7B7A-43D3-8B79-37D633B846F1}">
                        <asvg:svgBlip xmlns:asvg="http://schemas.microsoft.com/office/drawing/2016/SVG/main" r:embed="rId5"/>
                      </a:ext>
                    </a:extLst>
                  </a:blip>
                </a:buBlip>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Sub-bullet</a:t>
              </a:r>
            </a:p>
          </p:txBody>
        </p:sp>
        <p:sp>
          <p:nvSpPr>
            <p:cNvPr id="361" name="Ovaal 360">
              <a:extLst>
                <a:ext uri="{FF2B5EF4-FFF2-40B4-BE49-F238E27FC236}">
                  <a16:creationId xmlns:a16="http://schemas.microsoft.com/office/drawing/2014/main" id="{59C657A8-72B8-48AF-AE33-C0A0F37B2FD1}"/>
                </a:ext>
              </a:extLst>
            </p:cNvPr>
            <p:cNvSpPr/>
            <p:nvPr userDrawn="1"/>
          </p:nvSpPr>
          <p:spPr>
            <a:xfrm>
              <a:off x="-3604183" y="242005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362" name="Rechthoek 361">
              <a:extLst>
                <a:ext uri="{FF2B5EF4-FFF2-40B4-BE49-F238E27FC236}">
                  <a16:creationId xmlns:a16="http://schemas.microsoft.com/office/drawing/2014/main" id="{C7524AD5-A81E-48F0-A4E4-DC365B6AC967}"/>
                </a:ext>
              </a:extLst>
            </p:cNvPr>
            <p:cNvSpPr/>
            <p:nvPr userDrawn="1"/>
          </p:nvSpPr>
          <p:spPr>
            <a:xfrm>
              <a:off x="-3319415" y="2420262"/>
              <a:ext cx="2949220" cy="180000"/>
            </a:xfrm>
            <a:prstGeom prst="rect">
              <a:avLst/>
            </a:prstGeom>
            <a:noFill/>
            <a:ln w="25400" cap="flat" cmpd="sng" algn="ctr">
              <a:noFill/>
              <a:prstDash val="solid"/>
            </a:ln>
            <a:effectLst/>
          </p:spPr>
          <p:txBody>
            <a:bodyPr lIns="0" tIns="0" rIns="0" bIns="0" rtlCol="0" anchor="ctr"/>
            <a:lstStyle/>
            <a:p>
              <a:pPr marL="0" marR="0" lvl="2" indent="0" algn="l" defTabSz="719138" rtl="0" eaLnBrk="1" fontAlgn="auto" latinLnBrk="0" hangingPunct="1">
                <a:lnSpc>
                  <a:spcPct val="100000"/>
                </a:lnSpc>
                <a:spcBef>
                  <a:spcPts val="300"/>
                </a:spcBef>
                <a:spcAft>
                  <a:spcPts val="600"/>
                </a:spcAft>
                <a:buClr>
                  <a:srgbClr val="0070C0"/>
                </a:buClr>
                <a:buSzPct val="85000"/>
                <a:buFontTx/>
                <a:buNone/>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Default text</a:t>
              </a:r>
            </a:p>
          </p:txBody>
        </p:sp>
        <p:sp>
          <p:nvSpPr>
            <p:cNvPr id="363" name="Ovaal 362">
              <a:extLst>
                <a:ext uri="{FF2B5EF4-FFF2-40B4-BE49-F238E27FC236}">
                  <a16:creationId xmlns:a16="http://schemas.microsoft.com/office/drawing/2014/main" id="{98289502-6EFD-44B1-9376-FB641C72C3FC}"/>
                </a:ext>
              </a:extLst>
            </p:cNvPr>
            <p:cNvSpPr/>
            <p:nvPr userDrawn="1"/>
          </p:nvSpPr>
          <p:spPr>
            <a:xfrm>
              <a:off x="-3604183" y="2711336"/>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4</a:t>
              </a:r>
            </a:p>
          </p:txBody>
        </p:sp>
        <p:sp>
          <p:nvSpPr>
            <p:cNvPr id="364" name="Rechthoek 363">
              <a:extLst>
                <a:ext uri="{FF2B5EF4-FFF2-40B4-BE49-F238E27FC236}">
                  <a16:creationId xmlns:a16="http://schemas.microsoft.com/office/drawing/2014/main" id="{D3EB4CBA-FC8C-435E-AD43-3B5FF1DCD68D}"/>
                </a:ext>
              </a:extLst>
            </p:cNvPr>
            <p:cNvSpPr/>
            <p:nvPr userDrawn="1"/>
          </p:nvSpPr>
          <p:spPr>
            <a:xfrm>
              <a:off x="-3319415" y="2711651"/>
              <a:ext cx="2949220" cy="180000"/>
            </a:xfrm>
            <a:prstGeom prst="rect">
              <a:avLst/>
            </a:prstGeom>
            <a:noFill/>
            <a:ln w="25400" cap="flat" cmpd="sng" algn="ctr">
              <a:noFill/>
              <a:prstDash val="solid"/>
            </a:ln>
            <a:effectLst/>
          </p:spPr>
          <p:txBody>
            <a:bodyPr lIns="0" tIns="0" rIns="0" bIns="0" rtlCol="0" anchor="ctr"/>
            <a:lstStyle/>
            <a:p>
              <a:pPr marL="0" marR="0" lvl="3" indent="0" algn="l" defTabSz="719138" rtl="0" eaLnBrk="1" fontAlgn="auto" latinLnBrk="0" hangingPunct="1">
                <a:lnSpc>
                  <a:spcPct val="100000"/>
                </a:lnSpc>
                <a:spcBef>
                  <a:spcPts val="300"/>
                </a:spcBef>
                <a:spcAft>
                  <a:spcPts val="1200"/>
                </a:spcAft>
                <a:buClrTx/>
                <a:buSzTx/>
                <a:buFontTx/>
                <a:buNone/>
                <a:tabLst/>
                <a:defRPr/>
              </a:pPr>
              <a:r>
                <a:rPr kumimoji="0" lang="en-GB" sz="1400" b="1" i="0" u="none" strike="noStrike" kern="1200" cap="all" spc="30" normalizeH="0" baseline="0" noProof="0">
                  <a:ln>
                    <a:noFill/>
                  </a:ln>
                  <a:solidFill>
                    <a:srgbClr val="71A4C3"/>
                  </a:solidFill>
                  <a:effectLst/>
                  <a:uLnTx/>
                  <a:uFillTx/>
                  <a:latin typeface="Segoe UI"/>
                  <a:ea typeface="+mn-ea"/>
                  <a:cs typeface="Calibri" panose="020F0502020204030204" pitchFamily="34" charset="0"/>
                </a:rPr>
                <a:t>header</a:t>
              </a:r>
            </a:p>
          </p:txBody>
        </p:sp>
        <p:sp>
          <p:nvSpPr>
            <p:cNvPr id="365" name="Ovaal 364">
              <a:extLst>
                <a:ext uri="{FF2B5EF4-FFF2-40B4-BE49-F238E27FC236}">
                  <a16:creationId xmlns:a16="http://schemas.microsoft.com/office/drawing/2014/main" id="{8FB952D9-27D3-4C60-8CF0-ABDF3F0FC91C}"/>
                </a:ext>
              </a:extLst>
            </p:cNvPr>
            <p:cNvSpPr/>
            <p:nvPr userDrawn="1"/>
          </p:nvSpPr>
          <p:spPr>
            <a:xfrm>
              <a:off x="-3604183" y="3002620"/>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5</a:t>
              </a:r>
            </a:p>
          </p:txBody>
        </p:sp>
        <p:sp>
          <p:nvSpPr>
            <p:cNvPr id="366" name="Rechthoek 365">
              <a:extLst>
                <a:ext uri="{FF2B5EF4-FFF2-40B4-BE49-F238E27FC236}">
                  <a16:creationId xmlns:a16="http://schemas.microsoft.com/office/drawing/2014/main" id="{09D34AEF-5DAA-4A59-BBC5-CA9F40AB0806}"/>
                </a:ext>
              </a:extLst>
            </p:cNvPr>
            <p:cNvSpPr/>
            <p:nvPr userDrawn="1"/>
          </p:nvSpPr>
          <p:spPr>
            <a:xfrm>
              <a:off x="-3319415" y="3003040"/>
              <a:ext cx="2949220" cy="180000"/>
            </a:xfrm>
            <a:prstGeom prst="rect">
              <a:avLst/>
            </a:prstGeom>
            <a:noFill/>
            <a:ln w="25400" cap="flat" cmpd="sng" algn="ctr">
              <a:noFill/>
              <a:prstDash val="solid"/>
            </a:ln>
            <a:effectLst/>
          </p:spPr>
          <p:txBody>
            <a:bodyPr lIns="0" tIns="0" rIns="0" bIns="0" rtlCol="0" anchor="ctr"/>
            <a:lstStyle/>
            <a:p>
              <a:pPr marL="182563" marR="0" lvl="4" indent="-182563" algn="l" defTabSz="719138" rtl="0" eaLnBrk="1" fontAlgn="auto" latinLnBrk="0" hangingPunct="1">
                <a:lnSpc>
                  <a:spcPct val="100000"/>
                </a:lnSpc>
                <a:spcBef>
                  <a:spcPts val="300"/>
                </a:spcBef>
                <a:spcAft>
                  <a:spcPts val="600"/>
                </a:spcAft>
                <a:buClr>
                  <a:prstClr val="black"/>
                </a:buClr>
                <a:buSzTx/>
                <a:buFont typeface="+mj-lt"/>
                <a:buAutoNum type="arabicPeriod"/>
                <a:tabLst>
                  <a:tab pos="274638" algn="l"/>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Numerical bullet</a:t>
              </a:r>
            </a:p>
          </p:txBody>
        </p:sp>
        <p:sp>
          <p:nvSpPr>
            <p:cNvPr id="367" name="Ovaal 366">
              <a:extLst>
                <a:ext uri="{FF2B5EF4-FFF2-40B4-BE49-F238E27FC236}">
                  <a16:creationId xmlns:a16="http://schemas.microsoft.com/office/drawing/2014/main" id="{AA7275C3-1344-4E1C-BE23-54E999E6DE30}"/>
                </a:ext>
              </a:extLst>
            </p:cNvPr>
            <p:cNvSpPr/>
            <p:nvPr userDrawn="1"/>
          </p:nvSpPr>
          <p:spPr>
            <a:xfrm>
              <a:off x="-3604183" y="329390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6</a:t>
              </a:r>
            </a:p>
          </p:txBody>
        </p:sp>
        <p:sp>
          <p:nvSpPr>
            <p:cNvPr id="368" name="Rechthoek 367">
              <a:extLst>
                <a:ext uri="{FF2B5EF4-FFF2-40B4-BE49-F238E27FC236}">
                  <a16:creationId xmlns:a16="http://schemas.microsoft.com/office/drawing/2014/main" id="{A6D54797-0542-4F42-9DF5-88AA02D51A8E}"/>
                </a:ext>
              </a:extLst>
            </p:cNvPr>
            <p:cNvSpPr/>
            <p:nvPr userDrawn="1"/>
          </p:nvSpPr>
          <p:spPr>
            <a:xfrm>
              <a:off x="-3319415" y="3585818"/>
              <a:ext cx="2949220" cy="180000"/>
            </a:xfrm>
            <a:prstGeom prst="rect">
              <a:avLst/>
            </a:prstGeom>
            <a:noFill/>
            <a:ln w="25400" cap="flat" cmpd="sng" algn="ctr">
              <a:noFill/>
              <a:prstDash val="solid"/>
            </a:ln>
            <a:effectLst/>
          </p:spPr>
          <p:txBody>
            <a:bodyPr lIns="0" tIns="0" rIns="0" bIns="0" rtlCol="0" anchor="ctr"/>
            <a:lstStyle/>
            <a:p>
              <a:pPr marL="360363" marR="0" lvl="6" indent="-180975" algn="l" defTabSz="914400" rtl="0" eaLnBrk="1" fontAlgn="auto" latinLnBrk="0" hangingPunct="1">
                <a:lnSpc>
                  <a:spcPct val="100000"/>
                </a:lnSpc>
                <a:spcBef>
                  <a:spcPts val="300"/>
                </a:spcBef>
                <a:spcAft>
                  <a:spcPts val="600"/>
                </a:spcAft>
                <a:buClrTx/>
                <a:buSzTx/>
                <a:buFontTx/>
                <a:buBlip>
                  <a:blip r:embed="rId4">
                    <a:extLst>
                      <a:ext uri="{96DAC541-7B7A-43D3-8B79-37D633B846F1}">
                        <asvg:svgBlip xmlns:asvg="http://schemas.microsoft.com/office/drawing/2016/SVG/main" r:embed="rId5"/>
                      </a:ext>
                    </a:extLst>
                  </a:blip>
                </a:buBlip>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Sub-bullet</a:t>
              </a:r>
            </a:p>
          </p:txBody>
        </p:sp>
        <p:sp>
          <p:nvSpPr>
            <p:cNvPr id="369" name="Ovaal 368">
              <a:extLst>
                <a:ext uri="{FF2B5EF4-FFF2-40B4-BE49-F238E27FC236}">
                  <a16:creationId xmlns:a16="http://schemas.microsoft.com/office/drawing/2014/main" id="{7B1A8237-7367-45C9-BCF5-CA3CAD515F5B}"/>
                </a:ext>
              </a:extLst>
            </p:cNvPr>
            <p:cNvSpPr/>
            <p:nvPr userDrawn="1"/>
          </p:nvSpPr>
          <p:spPr>
            <a:xfrm>
              <a:off x="-3604183" y="358518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7</a:t>
              </a:r>
            </a:p>
          </p:txBody>
        </p:sp>
        <p:sp>
          <p:nvSpPr>
            <p:cNvPr id="370" name="Rechthoek 369">
              <a:extLst>
                <a:ext uri="{FF2B5EF4-FFF2-40B4-BE49-F238E27FC236}">
                  <a16:creationId xmlns:a16="http://schemas.microsoft.com/office/drawing/2014/main" id="{24FAC07C-AE9D-4F74-8517-339A2B8EB58F}"/>
                </a:ext>
              </a:extLst>
            </p:cNvPr>
            <p:cNvSpPr/>
            <p:nvPr userDrawn="1"/>
          </p:nvSpPr>
          <p:spPr>
            <a:xfrm>
              <a:off x="-3325830" y="3877207"/>
              <a:ext cx="2949220" cy="180000"/>
            </a:xfrm>
            <a:prstGeom prst="rect">
              <a:avLst/>
            </a:prstGeom>
            <a:noFill/>
            <a:ln w="25400" cap="flat" cmpd="sng" algn="ctr">
              <a:noFill/>
              <a:prstDash val="solid"/>
            </a:ln>
            <a:effectLst/>
          </p:spPr>
          <p:txBody>
            <a:bodyPr lIns="0" tIns="0" rIns="0" bIns="0" rtlCol="0" anchor="ctr"/>
            <a:lstStyle/>
            <a:p>
              <a:pPr marL="0" marR="0" lvl="7" indent="0" algn="l" defTabSz="914400" rtl="0" eaLnBrk="1" fontAlgn="auto" latinLnBrk="0" hangingPunct="1">
                <a:lnSpc>
                  <a:spcPct val="90000"/>
                </a:lnSpc>
                <a:spcBef>
                  <a:spcPts val="300"/>
                </a:spcBef>
                <a:spcAft>
                  <a:spcPts val="600"/>
                </a:spcAft>
                <a:buClrTx/>
                <a:buSzTx/>
                <a:buFontTx/>
                <a:buNone/>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Default text</a:t>
              </a:r>
            </a:p>
          </p:txBody>
        </p:sp>
        <p:sp>
          <p:nvSpPr>
            <p:cNvPr id="371" name="Ovaal 370">
              <a:extLst>
                <a:ext uri="{FF2B5EF4-FFF2-40B4-BE49-F238E27FC236}">
                  <a16:creationId xmlns:a16="http://schemas.microsoft.com/office/drawing/2014/main" id="{4EF59F50-2F30-4F33-BA2F-A360C91C307B}"/>
                </a:ext>
              </a:extLst>
            </p:cNvPr>
            <p:cNvSpPr/>
            <p:nvPr userDrawn="1"/>
          </p:nvSpPr>
          <p:spPr>
            <a:xfrm>
              <a:off x="-3604183" y="387647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8</a:t>
              </a:r>
            </a:p>
          </p:txBody>
        </p:sp>
        <p:sp>
          <p:nvSpPr>
            <p:cNvPr id="372" name="Rechthoek 371">
              <a:extLst>
                <a:ext uri="{FF2B5EF4-FFF2-40B4-BE49-F238E27FC236}">
                  <a16:creationId xmlns:a16="http://schemas.microsoft.com/office/drawing/2014/main" id="{0FB7FDC1-CDD6-4E7A-960D-0729DCDB2E3A}"/>
                </a:ext>
              </a:extLst>
            </p:cNvPr>
            <p:cNvSpPr/>
            <p:nvPr userDrawn="1"/>
          </p:nvSpPr>
          <p:spPr>
            <a:xfrm>
              <a:off x="-3319415" y="4168594"/>
              <a:ext cx="2949220" cy="180000"/>
            </a:xfrm>
            <a:prstGeom prst="rect">
              <a:avLst/>
            </a:prstGeom>
            <a:noFill/>
            <a:ln w="25400" cap="flat" cmpd="sng" algn="ctr">
              <a:noFill/>
              <a:prstDash val="solid"/>
            </a:ln>
            <a:effectLst/>
          </p:spPr>
          <p:txBody>
            <a:bodyPr lIns="0" tIns="0" rIns="0" bIns="0" rtlCol="0" anchor="ctr"/>
            <a:lstStyle/>
            <a:p>
              <a:pPr marL="0" marR="0" lvl="8" indent="0" algn="l" defTabSz="914400" rtl="0" eaLnBrk="1" fontAlgn="auto" latinLnBrk="0" hangingPunct="1">
                <a:lnSpc>
                  <a:spcPct val="100000"/>
                </a:lnSpc>
                <a:spcBef>
                  <a:spcPts val="300"/>
                </a:spcBef>
                <a:spcAft>
                  <a:spcPts val="1200"/>
                </a:spcAft>
                <a:buClrTx/>
                <a:buSzTx/>
                <a:buFontTx/>
                <a:buNone/>
                <a:tabLst/>
                <a:defRPr/>
              </a:pPr>
              <a:r>
                <a:rPr kumimoji="0" lang="en-GB" sz="1400" b="1" i="0" u="none" strike="noStrike" kern="1200" cap="all" spc="0" normalizeH="0" baseline="0" noProof="0">
                  <a:ln>
                    <a:noFill/>
                  </a:ln>
                  <a:solidFill>
                    <a:srgbClr val="71A4C3"/>
                  </a:solidFill>
                  <a:effectLst/>
                  <a:uLnTx/>
                  <a:uFillTx/>
                  <a:latin typeface="Segoe UI"/>
                  <a:ea typeface="+mn-ea"/>
                  <a:cs typeface="+mn-cs"/>
                </a:rPr>
                <a:t>header</a:t>
              </a:r>
            </a:p>
          </p:txBody>
        </p:sp>
        <p:sp>
          <p:nvSpPr>
            <p:cNvPr id="373" name="Ovaal 372">
              <a:extLst>
                <a:ext uri="{FF2B5EF4-FFF2-40B4-BE49-F238E27FC236}">
                  <a16:creationId xmlns:a16="http://schemas.microsoft.com/office/drawing/2014/main" id="{199323E4-719C-474A-B49F-A01176264750}"/>
                </a:ext>
              </a:extLst>
            </p:cNvPr>
            <p:cNvSpPr/>
            <p:nvPr userDrawn="1"/>
          </p:nvSpPr>
          <p:spPr>
            <a:xfrm>
              <a:off x="-3604183" y="416859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9</a:t>
              </a:r>
            </a:p>
          </p:txBody>
        </p:sp>
        <p:sp>
          <p:nvSpPr>
            <p:cNvPr id="374" name="Rechthoek 373">
              <a:extLst>
                <a:ext uri="{FF2B5EF4-FFF2-40B4-BE49-F238E27FC236}">
                  <a16:creationId xmlns:a16="http://schemas.microsoft.com/office/drawing/2014/main" id="{D8167BDA-3727-414B-865C-1AA30A24493C}"/>
                </a:ext>
              </a:extLst>
            </p:cNvPr>
            <p:cNvSpPr/>
            <p:nvPr userDrawn="1"/>
          </p:nvSpPr>
          <p:spPr>
            <a:xfrm>
              <a:off x="-3319415" y="3294429"/>
              <a:ext cx="2949220" cy="180000"/>
            </a:xfrm>
            <a:prstGeom prst="rect">
              <a:avLst/>
            </a:prstGeom>
            <a:noFill/>
            <a:ln w="25400" cap="flat" cmpd="sng" algn="ctr">
              <a:noFill/>
              <a:prstDash val="solid"/>
            </a:ln>
            <a:effectLst/>
          </p:spPr>
          <p:txBody>
            <a:bodyPr lIns="0" tIns="0" rIns="0" bIns="0" rtlCol="0" anchor="ctr"/>
            <a:lstStyle/>
            <a:p>
              <a:pPr marL="179388" marR="0" lvl="5" indent="-179388" algn="l" defTabSz="914400" rtl="0" eaLnBrk="1" fontAlgn="auto" latinLnBrk="0" hangingPunct="1">
                <a:lnSpc>
                  <a:spcPct val="100000"/>
                </a:lnSpc>
                <a:spcBef>
                  <a:spcPts val="300"/>
                </a:spcBef>
                <a:spcAft>
                  <a:spcPts val="600"/>
                </a:spcAft>
                <a:buClrTx/>
                <a:buSzTx/>
                <a:buFontTx/>
                <a:buBlip>
                  <a:blip r:embed="rId2">
                    <a:extLst>
                      <a:ext uri="{96DAC541-7B7A-43D3-8B79-37D633B846F1}">
                        <asvg:svgBlip xmlns:asvg="http://schemas.microsoft.com/office/drawing/2016/SVG/main" r:embed="rId3"/>
                      </a:ext>
                    </a:extLst>
                  </a:blip>
                </a:buBlip>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Bullet</a:t>
              </a:r>
            </a:p>
          </p:txBody>
        </p:sp>
        <p:sp>
          <p:nvSpPr>
            <p:cNvPr id="375" name="Rechthoek 374">
              <a:extLst>
                <a:ext uri="{FF2B5EF4-FFF2-40B4-BE49-F238E27FC236}">
                  <a16:creationId xmlns:a16="http://schemas.microsoft.com/office/drawing/2014/main" id="{F8A36E36-0E44-455E-9095-A27AF43F588B}"/>
                </a:ext>
              </a:extLst>
            </p:cNvPr>
            <p:cNvSpPr/>
            <p:nvPr userDrawn="1"/>
          </p:nvSpPr>
          <p:spPr>
            <a:xfrm>
              <a:off x="-3786437" y="4531349"/>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1200" b="1" cap="all" baseline="0" noProof="0">
                  <a:solidFill>
                    <a:srgbClr val="211F26"/>
                  </a:solidFill>
                  <a:latin typeface="Calibri" panose="020F0502020204030204" pitchFamily="34" charset="0"/>
                  <a:cs typeface="Calibri" panose="020F0502020204030204" pitchFamily="34" charset="0"/>
                </a:rPr>
                <a:t>Want to know more?</a:t>
              </a:r>
              <a:br>
                <a:rPr lang="en-GB" sz="1200" cap="all"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Go to the instruction slide </a:t>
              </a:r>
              <a:r>
                <a:rPr lang="en-GB" sz="1200" b="1" cap="none" baseline="0" noProof="0">
                  <a:solidFill>
                    <a:srgbClr val="211F26"/>
                  </a:solidFill>
                  <a:latin typeface="Calibri" panose="020F0502020204030204" pitchFamily="34" charset="0"/>
                  <a:cs typeface="Calibri" panose="020F0502020204030204" pitchFamily="34" charset="0"/>
                </a:rPr>
                <a:t>‘VIDEO INSTRUCTIONS’</a:t>
              </a:r>
              <a:r>
                <a:rPr lang="en-GB" sz="1200" cap="none" baseline="0" noProof="0">
                  <a:solidFill>
                    <a:srgbClr val="211F26"/>
                  </a:solidFill>
                  <a:latin typeface="Calibri" panose="020F0502020204030204" pitchFamily="34" charset="0"/>
                  <a:cs typeface="Calibri" panose="020F0502020204030204" pitchFamily="34" charset="0"/>
                </a:rPr>
                <a:t>.</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You’ll find it at the beginning of the presentation</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or insert it via </a:t>
              </a:r>
              <a:r>
                <a:rPr lang="en-GB" sz="1200" i="1" cap="none" baseline="0" noProof="0">
                  <a:solidFill>
                    <a:srgbClr val="211F26"/>
                  </a:solidFill>
                  <a:latin typeface="Calibri" panose="020F0502020204030204" pitchFamily="34" charset="0"/>
                  <a:cs typeface="Calibri" panose="020F0502020204030204" pitchFamily="34" charset="0"/>
                </a:rPr>
                <a:t>‘Home’</a:t>
              </a:r>
              <a:r>
                <a:rPr lang="en-GB" sz="1200" cap="none" baseline="0" noProof="0">
                  <a:solidFill>
                    <a:srgbClr val="211F26"/>
                  </a:solidFill>
                  <a:latin typeface="Calibri" panose="020F0502020204030204" pitchFamily="34" charset="0"/>
                  <a:cs typeface="Calibri" panose="020F0502020204030204" pitchFamily="34" charset="0"/>
                </a:rPr>
                <a:t> &gt; </a:t>
              </a:r>
              <a:r>
                <a:rPr lang="en-GB" sz="1200" i="1" cap="none" baseline="0" noProof="0">
                  <a:solidFill>
                    <a:srgbClr val="211F26"/>
                  </a:solidFill>
                  <a:latin typeface="Calibri" panose="020F0502020204030204" pitchFamily="34" charset="0"/>
                  <a:cs typeface="Calibri" panose="020F0502020204030204" pitchFamily="34" charset="0"/>
                </a:rPr>
                <a:t>‘New Slide’.</a:t>
              </a:r>
            </a:p>
          </p:txBody>
        </p:sp>
        <p:grpSp>
          <p:nvGrpSpPr>
            <p:cNvPr id="376" name="ICOON_info">
              <a:extLst>
                <a:ext uri="{FF2B5EF4-FFF2-40B4-BE49-F238E27FC236}">
                  <a16:creationId xmlns:a16="http://schemas.microsoft.com/office/drawing/2014/main" id="{F976DF6D-0842-424D-AFBE-80DDEA883F78}"/>
                </a:ext>
              </a:extLst>
            </p:cNvPr>
            <p:cNvGrpSpPr/>
            <p:nvPr userDrawn="1"/>
          </p:nvGrpSpPr>
          <p:grpSpPr>
            <a:xfrm>
              <a:off x="-376736" y="4400186"/>
              <a:ext cx="283685" cy="283685"/>
              <a:chOff x="-510741" y="5913713"/>
              <a:chExt cx="267555" cy="267555"/>
            </a:xfrm>
          </p:grpSpPr>
          <p:sp>
            <p:nvSpPr>
              <p:cNvPr id="418" name="Ovaal 417">
                <a:extLst>
                  <a:ext uri="{FF2B5EF4-FFF2-40B4-BE49-F238E27FC236}">
                    <a16:creationId xmlns:a16="http://schemas.microsoft.com/office/drawing/2014/main" id="{0483FE6F-6471-48A2-8967-3BADD6B9E633}"/>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419" name="Graphic 163" descr="Informatie">
                <a:extLst>
                  <a:ext uri="{FF2B5EF4-FFF2-40B4-BE49-F238E27FC236}">
                    <a16:creationId xmlns:a16="http://schemas.microsoft.com/office/drawing/2014/main" id="{28AE8D31-B992-444A-8DFE-3C92DFB01EC1}"/>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en-GB" sz="2000" noProof="0">
                  <a:solidFill>
                    <a:srgbClr val="211F26"/>
                  </a:solidFill>
                  <a:latin typeface="Calibri" panose="020F0502020204030204" pitchFamily="34" charset="0"/>
                  <a:cs typeface="Calibri" panose="020F0502020204030204" pitchFamily="34" charset="0"/>
                </a:endParaRPr>
              </a:p>
            </p:txBody>
          </p:sp>
        </p:grpSp>
        <p:grpSp>
          <p:nvGrpSpPr>
            <p:cNvPr id="377" name="VOORBEELD">
              <a:extLst>
                <a:ext uri="{FF2B5EF4-FFF2-40B4-BE49-F238E27FC236}">
                  <a16:creationId xmlns:a16="http://schemas.microsoft.com/office/drawing/2014/main" id="{4F56C362-980E-4B00-AAA3-272F9E5553F8}"/>
                </a:ext>
              </a:extLst>
            </p:cNvPr>
            <p:cNvGrpSpPr/>
            <p:nvPr userDrawn="1"/>
          </p:nvGrpSpPr>
          <p:grpSpPr>
            <a:xfrm>
              <a:off x="-3605171" y="458674"/>
              <a:ext cx="3234311" cy="558875"/>
              <a:chOff x="-3605171" y="458674"/>
              <a:chExt cx="3234311" cy="558875"/>
            </a:xfrm>
          </p:grpSpPr>
          <p:sp>
            <p:nvSpPr>
              <p:cNvPr id="378" name="Rechthoek 377">
                <a:extLst>
                  <a:ext uri="{FF2B5EF4-FFF2-40B4-BE49-F238E27FC236}">
                    <a16:creationId xmlns:a16="http://schemas.microsoft.com/office/drawing/2014/main" id="{2E78133F-4F85-411D-B69F-EA74E2F6B60F}"/>
                  </a:ext>
                </a:extLst>
              </p:cNvPr>
              <p:cNvSpPr/>
              <p:nvPr userDrawn="1"/>
            </p:nvSpPr>
            <p:spPr>
              <a:xfrm>
                <a:off x="-3604183" y="458674"/>
                <a:ext cx="393459" cy="184058"/>
              </a:xfrm>
              <a:prstGeom prst="rect">
                <a:avLst/>
              </a:prstGeom>
              <a:solidFill>
                <a:srgbClr val="F8F8F8"/>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en-GB" sz="900" b="1" noProof="0">
                    <a:solidFill>
                      <a:srgbClr val="211F26"/>
                    </a:solidFill>
                    <a:latin typeface="Calibri" panose="020F0502020204030204" pitchFamily="34" charset="0"/>
                    <a:cs typeface="Calibri" panose="020F0502020204030204" pitchFamily="34" charset="0"/>
                  </a:rPr>
                  <a:t>Home</a:t>
                </a:r>
              </a:p>
            </p:txBody>
          </p:sp>
          <p:sp>
            <p:nvSpPr>
              <p:cNvPr id="379" name="Rechthoek 378">
                <a:extLst>
                  <a:ext uri="{FF2B5EF4-FFF2-40B4-BE49-F238E27FC236}">
                    <a16:creationId xmlns:a16="http://schemas.microsoft.com/office/drawing/2014/main" id="{5B107C16-8307-48B5-966D-D9C33CBBB2A1}"/>
                  </a:ext>
                </a:extLst>
              </p:cNvPr>
              <p:cNvSpPr/>
              <p:nvPr userDrawn="1"/>
            </p:nvSpPr>
            <p:spPr>
              <a:xfrm>
                <a:off x="-3599184" y="621345"/>
                <a:ext cx="383782"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nvGrpSpPr>
              <p:cNvPr id="380" name="Groep 379">
                <a:extLst>
                  <a:ext uri="{FF2B5EF4-FFF2-40B4-BE49-F238E27FC236}">
                    <a16:creationId xmlns:a16="http://schemas.microsoft.com/office/drawing/2014/main" id="{312A1980-4FFF-4D1C-AE44-38B169A1A9D8}"/>
                  </a:ext>
                </a:extLst>
              </p:cNvPr>
              <p:cNvGrpSpPr/>
              <p:nvPr userDrawn="1"/>
            </p:nvGrpSpPr>
            <p:grpSpPr>
              <a:xfrm>
                <a:off x="-3386247" y="830871"/>
                <a:ext cx="139423" cy="109566"/>
                <a:chOff x="-2866744" y="827071"/>
                <a:chExt cx="168701" cy="132575"/>
              </a:xfrm>
            </p:grpSpPr>
            <p:grpSp>
              <p:nvGrpSpPr>
                <p:cNvPr id="411" name="Groep 410">
                  <a:extLst>
                    <a:ext uri="{FF2B5EF4-FFF2-40B4-BE49-F238E27FC236}">
                      <a16:creationId xmlns:a16="http://schemas.microsoft.com/office/drawing/2014/main" id="{DFC4FB51-A3D5-4BAB-8EBF-924C8F44C332}"/>
                    </a:ext>
                  </a:extLst>
                </p:cNvPr>
                <p:cNvGrpSpPr/>
                <p:nvPr userDrawn="1"/>
              </p:nvGrpSpPr>
              <p:grpSpPr>
                <a:xfrm>
                  <a:off x="-2866744" y="827071"/>
                  <a:ext cx="168701" cy="132575"/>
                  <a:chOff x="-2866744" y="827071"/>
                  <a:chExt cx="168701" cy="132575"/>
                </a:xfrm>
              </p:grpSpPr>
              <p:cxnSp>
                <p:nvCxnSpPr>
                  <p:cNvPr id="413" name="Rechte verbindingslijn 412">
                    <a:extLst>
                      <a:ext uri="{FF2B5EF4-FFF2-40B4-BE49-F238E27FC236}">
                        <a16:creationId xmlns:a16="http://schemas.microsoft.com/office/drawing/2014/main" id="{FA09CB0D-84C0-4F50-B0CA-4B9FB3230606}"/>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414" name="Rechte verbindingslijn 413">
                    <a:extLst>
                      <a:ext uri="{FF2B5EF4-FFF2-40B4-BE49-F238E27FC236}">
                        <a16:creationId xmlns:a16="http://schemas.microsoft.com/office/drawing/2014/main" id="{9A311DC9-0C30-4F9E-BA97-5FAA2E428F08}"/>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415" name="Rechte verbindingslijn 414">
                    <a:extLst>
                      <a:ext uri="{FF2B5EF4-FFF2-40B4-BE49-F238E27FC236}">
                        <a16:creationId xmlns:a16="http://schemas.microsoft.com/office/drawing/2014/main" id="{902FF086-DE09-43C7-ACF1-4D4C9324DAB5}"/>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416" name="Rechte verbindingslijn 415">
                    <a:extLst>
                      <a:ext uri="{FF2B5EF4-FFF2-40B4-BE49-F238E27FC236}">
                        <a16:creationId xmlns:a16="http://schemas.microsoft.com/office/drawing/2014/main" id="{0640681E-ED12-4921-B973-0F930D6C88FF}"/>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417" name="Rechte verbindingslijn 416">
                    <a:extLst>
                      <a:ext uri="{FF2B5EF4-FFF2-40B4-BE49-F238E27FC236}">
                        <a16:creationId xmlns:a16="http://schemas.microsoft.com/office/drawing/2014/main" id="{C6E69555-91E3-4307-822B-448DBC15267A}"/>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412" name="Pijl: rechts 411">
                  <a:extLst>
                    <a:ext uri="{FF2B5EF4-FFF2-40B4-BE49-F238E27FC236}">
                      <a16:creationId xmlns:a16="http://schemas.microsoft.com/office/drawing/2014/main" id="{76D75A08-325B-4395-AADA-D074DE77C806}"/>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381" name="Groep 380">
                <a:extLst>
                  <a:ext uri="{FF2B5EF4-FFF2-40B4-BE49-F238E27FC236}">
                    <a16:creationId xmlns:a16="http://schemas.microsoft.com/office/drawing/2014/main" id="{74ED3023-9AA4-47FC-A83B-9F2A3AA53D60}"/>
                  </a:ext>
                </a:extLst>
              </p:cNvPr>
              <p:cNvGrpSpPr/>
              <p:nvPr userDrawn="1"/>
            </p:nvGrpSpPr>
            <p:grpSpPr>
              <a:xfrm>
                <a:off x="-3605171" y="830871"/>
                <a:ext cx="139423" cy="109566"/>
                <a:chOff x="-2866744" y="518074"/>
                <a:chExt cx="168701" cy="132575"/>
              </a:xfrm>
            </p:grpSpPr>
            <p:grpSp>
              <p:nvGrpSpPr>
                <p:cNvPr id="404" name="Groep 403">
                  <a:extLst>
                    <a:ext uri="{FF2B5EF4-FFF2-40B4-BE49-F238E27FC236}">
                      <a16:creationId xmlns:a16="http://schemas.microsoft.com/office/drawing/2014/main" id="{1194BD58-8986-4D4B-980C-0B439739CD80}"/>
                    </a:ext>
                  </a:extLst>
                </p:cNvPr>
                <p:cNvGrpSpPr/>
                <p:nvPr userDrawn="1"/>
              </p:nvGrpSpPr>
              <p:grpSpPr>
                <a:xfrm>
                  <a:off x="-2866744" y="518074"/>
                  <a:ext cx="168701" cy="132575"/>
                  <a:chOff x="-2866744" y="518074"/>
                  <a:chExt cx="168701" cy="132575"/>
                </a:xfrm>
              </p:grpSpPr>
              <p:cxnSp>
                <p:nvCxnSpPr>
                  <p:cNvPr id="406" name="Rechte verbindingslijn 405">
                    <a:extLst>
                      <a:ext uri="{FF2B5EF4-FFF2-40B4-BE49-F238E27FC236}">
                        <a16:creationId xmlns:a16="http://schemas.microsoft.com/office/drawing/2014/main" id="{505966D0-83CB-405B-B114-91F691BF0270}"/>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407" name="Rechte verbindingslijn 406">
                    <a:extLst>
                      <a:ext uri="{FF2B5EF4-FFF2-40B4-BE49-F238E27FC236}">
                        <a16:creationId xmlns:a16="http://schemas.microsoft.com/office/drawing/2014/main" id="{76EA853E-9D10-49B4-BD47-5F57979E9FD0}"/>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408" name="Rechte verbindingslijn 407">
                    <a:extLst>
                      <a:ext uri="{FF2B5EF4-FFF2-40B4-BE49-F238E27FC236}">
                        <a16:creationId xmlns:a16="http://schemas.microsoft.com/office/drawing/2014/main" id="{FB866C7E-FCE4-47F0-9F5E-285B04559ADD}"/>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409" name="Rechte verbindingslijn 408">
                    <a:extLst>
                      <a:ext uri="{FF2B5EF4-FFF2-40B4-BE49-F238E27FC236}">
                        <a16:creationId xmlns:a16="http://schemas.microsoft.com/office/drawing/2014/main" id="{F3293A8F-C913-4286-AAFC-3CE006E9ADDF}"/>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410" name="Rechte verbindingslijn 409">
                    <a:extLst>
                      <a:ext uri="{FF2B5EF4-FFF2-40B4-BE49-F238E27FC236}">
                        <a16:creationId xmlns:a16="http://schemas.microsoft.com/office/drawing/2014/main" id="{2A28BD46-0496-480E-80F8-BE5AB2E13E5B}"/>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405" name="Pijl: rechts 404">
                  <a:extLst>
                    <a:ext uri="{FF2B5EF4-FFF2-40B4-BE49-F238E27FC236}">
                      <a16:creationId xmlns:a16="http://schemas.microsoft.com/office/drawing/2014/main" id="{E4FA8363-4D6A-43EF-B731-475CADA5F5AA}"/>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cxnSp>
            <p:nvCxnSpPr>
              <p:cNvPr id="382" name="Rechte verbindingslijn 381">
                <a:extLst>
                  <a:ext uri="{FF2B5EF4-FFF2-40B4-BE49-F238E27FC236}">
                    <a16:creationId xmlns:a16="http://schemas.microsoft.com/office/drawing/2014/main" id="{FA5A2A58-95E7-479B-9E19-5D01B58B9C7D}"/>
                  </a:ext>
                </a:extLst>
              </p:cNvPr>
              <p:cNvCxnSpPr>
                <a:cxnSpLocks/>
              </p:cNvCxnSpPr>
              <p:nvPr userDrawn="1"/>
            </p:nvCxnSpPr>
            <p:spPr>
              <a:xfrm flipV="1">
                <a:off x="-3459956" y="588169"/>
                <a:ext cx="547687" cy="219076"/>
              </a:xfrm>
              <a:prstGeom prst="line">
                <a:avLst/>
              </a:prstGeom>
              <a:noFill/>
              <a:ln w="19050" cap="rnd" cmpd="sng" algn="ctr">
                <a:solidFill>
                  <a:schemeClr val="accent1"/>
                </a:solidFill>
                <a:prstDash val="solid"/>
                <a:headEnd type="oval"/>
              </a:ln>
              <a:effectLst/>
            </p:spPr>
          </p:cxnSp>
          <p:cxnSp>
            <p:nvCxnSpPr>
              <p:cNvPr id="383" name="Rechte verbindingslijn 382">
                <a:extLst>
                  <a:ext uri="{FF2B5EF4-FFF2-40B4-BE49-F238E27FC236}">
                    <a16:creationId xmlns:a16="http://schemas.microsoft.com/office/drawing/2014/main" id="{868C6FA3-7ACA-4103-BE33-6EBEC8C0EFD8}"/>
                  </a:ext>
                </a:extLst>
              </p:cNvPr>
              <p:cNvCxnSpPr>
                <a:cxnSpLocks/>
              </p:cNvCxnSpPr>
              <p:nvPr userDrawn="1"/>
            </p:nvCxnSpPr>
            <p:spPr>
              <a:xfrm>
                <a:off x="-3224213" y="828675"/>
                <a:ext cx="319088" cy="0"/>
              </a:xfrm>
              <a:prstGeom prst="line">
                <a:avLst/>
              </a:prstGeom>
              <a:noFill/>
              <a:ln w="19050" cap="rnd" cmpd="sng" algn="ctr">
                <a:solidFill>
                  <a:schemeClr val="accent1"/>
                </a:solidFill>
                <a:prstDash val="solid"/>
                <a:headEnd type="oval"/>
              </a:ln>
              <a:effectLst/>
            </p:spPr>
          </p:cxnSp>
          <p:sp>
            <p:nvSpPr>
              <p:cNvPr id="384" name="Rechthoek 383">
                <a:extLst>
                  <a:ext uri="{FF2B5EF4-FFF2-40B4-BE49-F238E27FC236}">
                    <a16:creationId xmlns:a16="http://schemas.microsoft.com/office/drawing/2014/main" id="{325CB150-D214-48F8-B3FF-14CD735205E3}"/>
                  </a:ext>
                </a:extLst>
              </p:cNvPr>
              <p:cNvSpPr/>
              <p:nvPr userDrawn="1"/>
            </p:nvSpPr>
            <p:spPr>
              <a:xfrm>
                <a:off x="-2559903" y="512179"/>
                <a:ext cx="2189042" cy="15108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Text level up</a:t>
                </a:r>
              </a:p>
            </p:txBody>
          </p:sp>
          <p:sp>
            <p:nvSpPr>
              <p:cNvPr id="385" name="Rechthoek 384">
                <a:extLst>
                  <a:ext uri="{FF2B5EF4-FFF2-40B4-BE49-F238E27FC236}">
                    <a16:creationId xmlns:a16="http://schemas.microsoft.com/office/drawing/2014/main" id="{A89EDAA6-614A-4716-B6B3-203CFCB08B4B}"/>
                  </a:ext>
                </a:extLst>
              </p:cNvPr>
              <p:cNvSpPr/>
              <p:nvPr userDrawn="1"/>
            </p:nvSpPr>
            <p:spPr>
              <a:xfrm>
                <a:off x="-2559903" y="819562"/>
                <a:ext cx="2189043" cy="142202"/>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Text level down</a:t>
                </a:r>
              </a:p>
            </p:txBody>
          </p:sp>
          <p:grpSp>
            <p:nvGrpSpPr>
              <p:cNvPr id="386" name="Groep 385">
                <a:extLst>
                  <a:ext uri="{FF2B5EF4-FFF2-40B4-BE49-F238E27FC236}">
                    <a16:creationId xmlns:a16="http://schemas.microsoft.com/office/drawing/2014/main" id="{FFC9F98A-00F6-4EAE-BE0B-5F3EF728EFB2}"/>
                  </a:ext>
                </a:extLst>
              </p:cNvPr>
              <p:cNvGrpSpPr/>
              <p:nvPr userDrawn="1"/>
            </p:nvGrpSpPr>
            <p:grpSpPr>
              <a:xfrm>
                <a:off x="-2916763" y="769168"/>
                <a:ext cx="268738" cy="248381"/>
                <a:chOff x="-2916763" y="769168"/>
                <a:chExt cx="268738" cy="248381"/>
              </a:xfrm>
            </p:grpSpPr>
            <p:sp>
              <p:nvSpPr>
                <p:cNvPr id="396" name="Rechthoek 395">
                  <a:extLst>
                    <a:ext uri="{FF2B5EF4-FFF2-40B4-BE49-F238E27FC236}">
                      <a16:creationId xmlns:a16="http://schemas.microsoft.com/office/drawing/2014/main" id="{1DE7BE23-5492-46BA-8807-C000CB2BC1CA}"/>
                    </a:ext>
                  </a:extLst>
                </p:cNvPr>
                <p:cNvSpPr/>
                <p:nvPr userDrawn="1"/>
              </p:nvSpPr>
              <p:spPr>
                <a:xfrm>
                  <a:off x="-2916763" y="769168"/>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en-GB" sz="1050" b="0" noProof="0">
                    <a:solidFill>
                      <a:srgbClr val="211F26"/>
                    </a:solidFill>
                    <a:latin typeface="Calibri" panose="020F0502020204030204" pitchFamily="34" charset="0"/>
                    <a:cs typeface="Calibri" panose="020F0502020204030204" pitchFamily="34" charset="0"/>
                  </a:endParaRPr>
                </a:p>
              </p:txBody>
            </p:sp>
            <p:grpSp>
              <p:nvGrpSpPr>
                <p:cNvPr id="397" name="Groep 396">
                  <a:extLst>
                    <a:ext uri="{FF2B5EF4-FFF2-40B4-BE49-F238E27FC236}">
                      <a16:creationId xmlns:a16="http://schemas.microsoft.com/office/drawing/2014/main" id="{847E12B0-E8A2-48EA-9E0E-2D31D713BD91}"/>
                    </a:ext>
                  </a:extLst>
                </p:cNvPr>
                <p:cNvGrpSpPr/>
                <p:nvPr userDrawn="1"/>
              </p:nvGrpSpPr>
              <p:grpSpPr>
                <a:xfrm>
                  <a:off x="-2866744" y="827071"/>
                  <a:ext cx="168701" cy="132575"/>
                  <a:chOff x="-2866744" y="827071"/>
                  <a:chExt cx="168701" cy="132575"/>
                </a:xfrm>
              </p:grpSpPr>
              <p:cxnSp>
                <p:nvCxnSpPr>
                  <p:cNvPr id="399" name="Rechte verbindingslijn 398">
                    <a:extLst>
                      <a:ext uri="{FF2B5EF4-FFF2-40B4-BE49-F238E27FC236}">
                        <a16:creationId xmlns:a16="http://schemas.microsoft.com/office/drawing/2014/main" id="{A412D5EF-8A00-46E9-8CCC-6FA4A05E0745}"/>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400" name="Rechte verbindingslijn 399">
                    <a:extLst>
                      <a:ext uri="{FF2B5EF4-FFF2-40B4-BE49-F238E27FC236}">
                        <a16:creationId xmlns:a16="http://schemas.microsoft.com/office/drawing/2014/main" id="{C9467D39-8CEC-49EB-A492-DF0270EFBA61}"/>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401" name="Rechte verbindingslijn 400">
                    <a:extLst>
                      <a:ext uri="{FF2B5EF4-FFF2-40B4-BE49-F238E27FC236}">
                        <a16:creationId xmlns:a16="http://schemas.microsoft.com/office/drawing/2014/main" id="{72E57DBA-8323-4949-BC33-9A447C147F3F}"/>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402" name="Rechte verbindingslijn 401">
                    <a:extLst>
                      <a:ext uri="{FF2B5EF4-FFF2-40B4-BE49-F238E27FC236}">
                        <a16:creationId xmlns:a16="http://schemas.microsoft.com/office/drawing/2014/main" id="{F1CC197A-F2C9-4726-83D5-1F8ACE53DE6A}"/>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403" name="Rechte verbindingslijn 402">
                    <a:extLst>
                      <a:ext uri="{FF2B5EF4-FFF2-40B4-BE49-F238E27FC236}">
                        <a16:creationId xmlns:a16="http://schemas.microsoft.com/office/drawing/2014/main" id="{A81A0EBE-F977-492D-9398-B46B3A478AA5}"/>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398" name="Pijl: rechts 397">
                  <a:extLst>
                    <a:ext uri="{FF2B5EF4-FFF2-40B4-BE49-F238E27FC236}">
                      <a16:creationId xmlns:a16="http://schemas.microsoft.com/office/drawing/2014/main" id="{119D8106-A49B-48BD-AFDD-E674FEE30D87}"/>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387" name="Groep 386">
                <a:extLst>
                  <a:ext uri="{FF2B5EF4-FFF2-40B4-BE49-F238E27FC236}">
                    <a16:creationId xmlns:a16="http://schemas.microsoft.com/office/drawing/2014/main" id="{BBF66936-4140-44E7-8D28-17D383AB9717}"/>
                  </a:ext>
                </a:extLst>
              </p:cNvPr>
              <p:cNvGrpSpPr/>
              <p:nvPr userDrawn="1"/>
            </p:nvGrpSpPr>
            <p:grpSpPr>
              <a:xfrm>
                <a:off x="-2916763" y="460171"/>
                <a:ext cx="268738" cy="248381"/>
                <a:chOff x="-2916763" y="460171"/>
                <a:chExt cx="268738" cy="248381"/>
              </a:xfrm>
            </p:grpSpPr>
            <p:sp>
              <p:nvSpPr>
                <p:cNvPr id="388" name="Rechthoek 387">
                  <a:extLst>
                    <a:ext uri="{FF2B5EF4-FFF2-40B4-BE49-F238E27FC236}">
                      <a16:creationId xmlns:a16="http://schemas.microsoft.com/office/drawing/2014/main" id="{0654A082-C454-4E7D-B4D6-794E3785D44C}"/>
                    </a:ext>
                  </a:extLst>
                </p:cNvPr>
                <p:cNvSpPr/>
                <p:nvPr userDrawn="1"/>
              </p:nvSpPr>
              <p:spPr>
                <a:xfrm>
                  <a:off x="-2916763" y="460171"/>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en-GB" sz="1050" b="0" noProof="0">
                    <a:solidFill>
                      <a:srgbClr val="211F26"/>
                    </a:solidFill>
                    <a:latin typeface="Calibri" panose="020F0502020204030204" pitchFamily="34" charset="0"/>
                    <a:cs typeface="Calibri" panose="020F0502020204030204" pitchFamily="34" charset="0"/>
                  </a:endParaRPr>
                </a:p>
              </p:txBody>
            </p:sp>
            <p:grpSp>
              <p:nvGrpSpPr>
                <p:cNvPr id="389" name="Groep 388">
                  <a:extLst>
                    <a:ext uri="{FF2B5EF4-FFF2-40B4-BE49-F238E27FC236}">
                      <a16:creationId xmlns:a16="http://schemas.microsoft.com/office/drawing/2014/main" id="{B10418B7-1381-4C7F-851B-03E4C0231A07}"/>
                    </a:ext>
                  </a:extLst>
                </p:cNvPr>
                <p:cNvGrpSpPr/>
                <p:nvPr userDrawn="1"/>
              </p:nvGrpSpPr>
              <p:grpSpPr>
                <a:xfrm>
                  <a:off x="-2866744" y="518074"/>
                  <a:ext cx="168701" cy="132575"/>
                  <a:chOff x="-2866744" y="518074"/>
                  <a:chExt cx="168701" cy="132575"/>
                </a:xfrm>
              </p:grpSpPr>
              <p:cxnSp>
                <p:nvCxnSpPr>
                  <p:cNvPr id="391" name="Rechte verbindingslijn 390">
                    <a:extLst>
                      <a:ext uri="{FF2B5EF4-FFF2-40B4-BE49-F238E27FC236}">
                        <a16:creationId xmlns:a16="http://schemas.microsoft.com/office/drawing/2014/main" id="{681E9643-2179-4D37-A736-012569E935C2}"/>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392" name="Rechte verbindingslijn 391">
                    <a:extLst>
                      <a:ext uri="{FF2B5EF4-FFF2-40B4-BE49-F238E27FC236}">
                        <a16:creationId xmlns:a16="http://schemas.microsoft.com/office/drawing/2014/main" id="{8E9B8DEE-621D-418E-AB27-68223305D8D4}"/>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393" name="Rechte verbindingslijn 392">
                    <a:extLst>
                      <a:ext uri="{FF2B5EF4-FFF2-40B4-BE49-F238E27FC236}">
                        <a16:creationId xmlns:a16="http://schemas.microsoft.com/office/drawing/2014/main" id="{3BDF9F4E-828E-453E-95AA-7D4CBACD078D}"/>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394" name="Rechte verbindingslijn 393">
                    <a:extLst>
                      <a:ext uri="{FF2B5EF4-FFF2-40B4-BE49-F238E27FC236}">
                        <a16:creationId xmlns:a16="http://schemas.microsoft.com/office/drawing/2014/main" id="{DD482432-F04B-4FDE-AD5D-7CCD42149C7E}"/>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395" name="Rechte verbindingslijn 394">
                    <a:extLst>
                      <a:ext uri="{FF2B5EF4-FFF2-40B4-BE49-F238E27FC236}">
                        <a16:creationId xmlns:a16="http://schemas.microsoft.com/office/drawing/2014/main" id="{D5D9F417-7163-4E5B-9012-6FD5119BD9FB}"/>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390" name="Pijl: rechts 389">
                  <a:extLst>
                    <a:ext uri="{FF2B5EF4-FFF2-40B4-BE49-F238E27FC236}">
                      <a16:creationId xmlns:a16="http://schemas.microsoft.com/office/drawing/2014/main" id="{DDD8ACD6-D339-4A74-8519-06E2F99D4407}"/>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grpSp>
      <p:grpSp>
        <p:nvGrpSpPr>
          <p:cNvPr id="197" name="INSTRUCTION">
            <a:extLst>
              <a:ext uri="{FF2B5EF4-FFF2-40B4-BE49-F238E27FC236}">
                <a16:creationId xmlns:a16="http://schemas.microsoft.com/office/drawing/2014/main" id="{B79BDC6E-8DAE-4C0B-8C12-843384AED571}"/>
              </a:ext>
            </a:extLst>
          </p:cNvPr>
          <p:cNvGrpSpPr/>
          <p:nvPr userDrawn="1"/>
        </p:nvGrpSpPr>
        <p:grpSpPr>
          <a:xfrm>
            <a:off x="12377595" y="0"/>
            <a:ext cx="3693386" cy="6261886"/>
            <a:chOff x="-3786437" y="0"/>
            <a:chExt cx="3693386" cy="6261886"/>
          </a:xfrm>
        </p:grpSpPr>
        <p:sp>
          <p:nvSpPr>
            <p:cNvPr id="198" name="Rechthoek 197">
              <a:extLst>
                <a:ext uri="{FF2B5EF4-FFF2-40B4-BE49-F238E27FC236}">
                  <a16:creationId xmlns:a16="http://schemas.microsoft.com/office/drawing/2014/main" id="{43467FD5-23B2-4359-9673-AE6EE86AE55D}"/>
                </a:ext>
              </a:extLst>
            </p:cNvPr>
            <p:cNvSpPr/>
            <p:nvPr userDrawn="1"/>
          </p:nvSpPr>
          <p:spPr>
            <a:xfrm>
              <a:off x="-3786165" y="0"/>
              <a:ext cx="3593091" cy="5527343"/>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Insert/edit an image</a:t>
              </a:r>
            </a:p>
          </p:txBody>
        </p:sp>
        <p:sp>
          <p:nvSpPr>
            <p:cNvPr id="199" name="Rechthoek 198">
              <a:extLst>
                <a:ext uri="{FF2B5EF4-FFF2-40B4-BE49-F238E27FC236}">
                  <a16:creationId xmlns:a16="http://schemas.microsoft.com/office/drawing/2014/main" id="{2272CF3C-D6EF-4207-B338-15AB6F147D17}"/>
                </a:ext>
              </a:extLst>
            </p:cNvPr>
            <p:cNvSpPr/>
            <p:nvPr userDrawn="1"/>
          </p:nvSpPr>
          <p:spPr>
            <a:xfrm>
              <a:off x="-3786437" y="5433886"/>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1200" b="1" cap="all" baseline="0" noProof="0">
                  <a:solidFill>
                    <a:srgbClr val="211F26"/>
                  </a:solidFill>
                  <a:latin typeface="Calibri" panose="020F0502020204030204" pitchFamily="34" charset="0"/>
                  <a:cs typeface="Calibri" panose="020F0502020204030204" pitchFamily="34" charset="0"/>
                </a:rPr>
                <a:t>Want to know more?</a:t>
              </a:r>
              <a:br>
                <a:rPr lang="en-GB" sz="1200" cap="all"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Go to the instruction slide </a:t>
              </a:r>
              <a:r>
                <a:rPr lang="en-GB" sz="1200" b="1" cap="none" baseline="0" noProof="0">
                  <a:solidFill>
                    <a:srgbClr val="211F26"/>
                  </a:solidFill>
                  <a:latin typeface="Calibri" panose="020F0502020204030204" pitchFamily="34" charset="0"/>
                  <a:cs typeface="Calibri" panose="020F0502020204030204" pitchFamily="34" charset="0"/>
                </a:rPr>
                <a:t>‘VIDEO INSTRUCTIONS’</a:t>
              </a:r>
              <a:r>
                <a:rPr lang="en-GB" sz="1200" cap="none" baseline="0" noProof="0">
                  <a:solidFill>
                    <a:srgbClr val="211F26"/>
                  </a:solidFill>
                  <a:latin typeface="Calibri" panose="020F0502020204030204" pitchFamily="34" charset="0"/>
                  <a:cs typeface="Calibri" panose="020F0502020204030204" pitchFamily="34" charset="0"/>
                </a:rPr>
                <a:t>.</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You’ll find it at the beginning of the presentation</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or insert it via </a:t>
              </a:r>
              <a:r>
                <a:rPr lang="en-GB" sz="1200" i="1" cap="none" baseline="0" noProof="0">
                  <a:solidFill>
                    <a:srgbClr val="211F26"/>
                  </a:solidFill>
                  <a:latin typeface="Calibri" panose="020F0502020204030204" pitchFamily="34" charset="0"/>
                  <a:cs typeface="Calibri" panose="020F0502020204030204" pitchFamily="34" charset="0"/>
                </a:rPr>
                <a:t>‘Home’</a:t>
              </a:r>
              <a:r>
                <a:rPr lang="en-GB" sz="1200" cap="none" baseline="0" noProof="0">
                  <a:solidFill>
                    <a:srgbClr val="211F26"/>
                  </a:solidFill>
                  <a:latin typeface="Calibri" panose="020F0502020204030204" pitchFamily="34" charset="0"/>
                  <a:cs typeface="Calibri" panose="020F0502020204030204" pitchFamily="34" charset="0"/>
                </a:rPr>
                <a:t> &gt; </a:t>
              </a:r>
              <a:r>
                <a:rPr lang="en-GB" sz="1200" i="1" cap="none" baseline="0" noProof="0">
                  <a:solidFill>
                    <a:srgbClr val="211F26"/>
                  </a:solidFill>
                  <a:latin typeface="Calibri" panose="020F0502020204030204" pitchFamily="34" charset="0"/>
                  <a:cs typeface="Calibri" panose="020F0502020204030204" pitchFamily="34" charset="0"/>
                </a:rPr>
                <a:t>‘New Slide’.</a:t>
              </a:r>
            </a:p>
          </p:txBody>
        </p:sp>
        <p:sp>
          <p:nvSpPr>
            <p:cNvPr id="200" name="Ovaal 199">
              <a:extLst>
                <a:ext uri="{FF2B5EF4-FFF2-40B4-BE49-F238E27FC236}">
                  <a16:creationId xmlns:a16="http://schemas.microsoft.com/office/drawing/2014/main" id="{0216DE03-76BF-427E-BFD7-5CD7F88C6925}"/>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201" name="Rechthoek 200">
              <a:extLst>
                <a:ext uri="{FF2B5EF4-FFF2-40B4-BE49-F238E27FC236}">
                  <a16:creationId xmlns:a16="http://schemas.microsoft.com/office/drawing/2014/main" id="{2533269E-AB7A-4C6E-B70D-28B69F7642CB}"/>
                </a:ext>
              </a:extLst>
            </p:cNvPr>
            <p:cNvSpPr/>
            <p:nvPr userDrawn="1"/>
          </p:nvSpPr>
          <p:spPr>
            <a:xfrm>
              <a:off x="-3319415" y="465324"/>
              <a:ext cx="2944682"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If necessary, delete the existing image</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by using the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‘Backspace key’</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pictogram to insert a new image</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1"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(see example below)</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202" name="Groep 201">
              <a:extLst>
                <a:ext uri="{FF2B5EF4-FFF2-40B4-BE49-F238E27FC236}">
                  <a16:creationId xmlns:a16="http://schemas.microsoft.com/office/drawing/2014/main" id="{B68BEAD6-8CBE-488F-9E61-1F8B6ADE1D87}"/>
                </a:ext>
              </a:extLst>
            </p:cNvPr>
            <p:cNvGrpSpPr/>
            <p:nvPr userDrawn="1"/>
          </p:nvGrpSpPr>
          <p:grpSpPr>
            <a:xfrm>
              <a:off x="-3316179" y="1231351"/>
              <a:ext cx="294789" cy="318834"/>
              <a:chOff x="14466489" y="1001522"/>
              <a:chExt cx="290627" cy="314333"/>
            </a:xfrm>
          </p:grpSpPr>
          <p:sp>
            <p:nvSpPr>
              <p:cNvPr id="248" name="Rechthoek 247">
                <a:extLst>
                  <a:ext uri="{FF2B5EF4-FFF2-40B4-BE49-F238E27FC236}">
                    <a16:creationId xmlns:a16="http://schemas.microsoft.com/office/drawing/2014/main" id="{BA2343DB-8A04-4D41-9EC7-57FB7D687A24}"/>
                  </a:ext>
                </a:extLst>
              </p:cNvPr>
              <p:cNvSpPr/>
              <p:nvPr userDrawn="1"/>
            </p:nvSpPr>
            <p:spPr>
              <a:xfrm>
                <a:off x="14466489" y="1001522"/>
                <a:ext cx="257935" cy="254168"/>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249" name="Ovaal 248">
                <a:extLst>
                  <a:ext uri="{FF2B5EF4-FFF2-40B4-BE49-F238E27FC236}">
                    <a16:creationId xmlns:a16="http://schemas.microsoft.com/office/drawing/2014/main" id="{E16FA93F-2914-4A50-94B0-9A30DE819711}"/>
                  </a:ext>
                </a:extLst>
              </p:cNvPr>
              <p:cNvSpPr/>
              <p:nvPr userDrawn="1"/>
            </p:nvSpPr>
            <p:spPr>
              <a:xfrm>
                <a:off x="14623626" y="1033630"/>
                <a:ext cx="71169" cy="71169"/>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a:solidFill>
                    <a:srgbClr val="211F26"/>
                  </a:solidFill>
                  <a:latin typeface="Calibri" panose="020F0502020204030204" pitchFamily="34" charset="0"/>
                  <a:cs typeface="Calibri" panose="020F0502020204030204" pitchFamily="34" charset="0"/>
                </a:endParaRPr>
              </a:p>
            </p:txBody>
          </p:sp>
          <p:sp>
            <p:nvSpPr>
              <p:cNvPr id="250" name="Vrije vorm: vorm 249">
                <a:extLst>
                  <a:ext uri="{FF2B5EF4-FFF2-40B4-BE49-F238E27FC236}">
                    <a16:creationId xmlns:a16="http://schemas.microsoft.com/office/drawing/2014/main" id="{E44ED025-1E40-46ED-B862-09406A708B45}"/>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a:solidFill>
                    <a:srgbClr val="211F26"/>
                  </a:solidFill>
                  <a:latin typeface="Calibri" panose="020F0502020204030204" pitchFamily="34" charset="0"/>
                  <a:cs typeface="Calibri" panose="020F0502020204030204" pitchFamily="34" charset="0"/>
                </a:endParaRPr>
              </a:p>
            </p:txBody>
          </p:sp>
          <p:sp>
            <p:nvSpPr>
              <p:cNvPr id="251" name="Rechthoek: afgeronde hoeken 250">
                <a:extLst>
                  <a:ext uri="{FF2B5EF4-FFF2-40B4-BE49-F238E27FC236}">
                    <a16:creationId xmlns:a16="http://schemas.microsoft.com/office/drawing/2014/main" id="{A0EF13AE-B8CB-4D89-90B7-452849F317A3}"/>
                  </a:ext>
                </a:extLst>
              </p:cNvPr>
              <p:cNvSpPr/>
              <p:nvPr userDrawn="1"/>
            </p:nvSpPr>
            <p:spPr>
              <a:xfrm>
                <a:off x="14601150" y="1145314"/>
                <a:ext cx="155966" cy="116816"/>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cxnSp>
            <p:nvCxnSpPr>
              <p:cNvPr id="252" name="Rechte verbindingslijn 251">
                <a:extLst>
                  <a:ext uri="{FF2B5EF4-FFF2-40B4-BE49-F238E27FC236}">
                    <a16:creationId xmlns:a16="http://schemas.microsoft.com/office/drawing/2014/main" id="{500ED9D6-035F-48C4-A094-ED3EC43FA2FC}"/>
                  </a:ext>
                </a:extLst>
              </p:cNvPr>
              <p:cNvCxnSpPr>
                <a:cxnSpLocks/>
              </p:cNvCxnSpPr>
              <p:nvPr userDrawn="1"/>
            </p:nvCxnSpPr>
            <p:spPr>
              <a:xfrm>
                <a:off x="14637490" y="1308665"/>
                <a:ext cx="83286"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253" name="Rechte verbindingslijn 252">
                <a:extLst>
                  <a:ext uri="{FF2B5EF4-FFF2-40B4-BE49-F238E27FC236}">
                    <a16:creationId xmlns:a16="http://schemas.microsoft.com/office/drawing/2014/main" id="{A4F0A159-B822-4662-87FB-B25CDACD423D}"/>
                  </a:ext>
                </a:extLst>
              </p:cNvPr>
              <p:cNvCxnSpPr>
                <a:cxnSpLocks/>
                <a:stCxn id="251" idx="2"/>
              </p:cNvCxnSpPr>
              <p:nvPr userDrawn="1"/>
            </p:nvCxnSpPr>
            <p:spPr>
              <a:xfrm flipH="1">
                <a:off x="14678717" y="1262130"/>
                <a:ext cx="416" cy="43573"/>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203" name="Ovaal 202">
              <a:extLst>
                <a:ext uri="{FF2B5EF4-FFF2-40B4-BE49-F238E27FC236}">
                  <a16:creationId xmlns:a16="http://schemas.microsoft.com/office/drawing/2014/main" id="{D1A556EB-1EA9-4E5D-A62F-78CE1E73A657}"/>
                </a:ext>
              </a:extLst>
            </p:cNvPr>
            <p:cNvSpPr/>
            <p:nvPr userDrawn="1"/>
          </p:nvSpPr>
          <p:spPr>
            <a:xfrm>
              <a:off x="-3603587" y="172970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204" name="Rechthoek 203">
              <a:extLst>
                <a:ext uri="{FF2B5EF4-FFF2-40B4-BE49-F238E27FC236}">
                  <a16:creationId xmlns:a16="http://schemas.microsoft.com/office/drawing/2014/main" id="{2BA53C61-7196-4A5C-9E87-1DD02FD598F2}"/>
                </a:ext>
              </a:extLst>
            </p:cNvPr>
            <p:cNvSpPr/>
            <p:nvPr userDrawn="1"/>
          </p:nvSpPr>
          <p:spPr>
            <a:xfrm>
              <a:off x="-3319415" y="1729710"/>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Select the preferred image</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and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205" name="Groep 204">
              <a:extLst>
                <a:ext uri="{FF2B5EF4-FFF2-40B4-BE49-F238E27FC236}">
                  <a16:creationId xmlns:a16="http://schemas.microsoft.com/office/drawing/2014/main" id="{07554CFD-5EE0-4CD3-8799-0129249C6908}"/>
                </a:ext>
              </a:extLst>
            </p:cNvPr>
            <p:cNvGrpSpPr/>
            <p:nvPr userDrawn="1"/>
          </p:nvGrpSpPr>
          <p:grpSpPr>
            <a:xfrm>
              <a:off x="-3311319" y="2164285"/>
              <a:ext cx="825500" cy="209550"/>
              <a:chOff x="13504624" y="2482850"/>
              <a:chExt cx="825500" cy="209550"/>
            </a:xfrm>
          </p:grpSpPr>
          <p:sp>
            <p:nvSpPr>
              <p:cNvPr id="245" name="Rechthoek 244">
                <a:extLst>
                  <a:ext uri="{FF2B5EF4-FFF2-40B4-BE49-F238E27FC236}">
                    <a16:creationId xmlns:a16="http://schemas.microsoft.com/office/drawing/2014/main" id="{74CC29E2-820A-4BBE-AEE6-35055B046C56}"/>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288000" bIns="0" numCol="1" spcCol="0" rtlCol="0" fromWordArt="0" anchor="ctr" anchorCtr="0" forceAA="0" compatLnSpc="1">
                <a:prstTxWarp prst="textNoShape">
                  <a:avLst/>
                </a:prstTxWarp>
                <a:noAutofit/>
              </a:bodyPr>
              <a:lstStyle/>
              <a:p>
                <a:pPr lvl="0" algn="ctr">
                  <a:lnSpc>
                    <a:spcPct val="90000"/>
                  </a:lnSpc>
                  <a:spcBef>
                    <a:spcPts val="600"/>
                  </a:spcBef>
                  <a:spcAft>
                    <a:spcPts val="600"/>
                  </a:spcAft>
                </a:pPr>
                <a:r>
                  <a:rPr lang="en-GB" sz="900" b="0" noProof="0">
                    <a:solidFill>
                      <a:srgbClr val="211F26"/>
                    </a:solidFill>
                    <a:latin typeface="Calibri" panose="020F0502020204030204" pitchFamily="34" charset="0"/>
                    <a:cs typeface="Calibri" panose="020F0502020204030204" pitchFamily="34" charset="0"/>
                  </a:rPr>
                  <a:t>Insert</a:t>
                </a:r>
              </a:p>
            </p:txBody>
          </p:sp>
          <p:cxnSp>
            <p:nvCxnSpPr>
              <p:cNvPr id="246" name="Rechte verbindingslijn 245">
                <a:extLst>
                  <a:ext uri="{FF2B5EF4-FFF2-40B4-BE49-F238E27FC236}">
                    <a16:creationId xmlns:a16="http://schemas.microsoft.com/office/drawing/2014/main" id="{1BEEC26B-6127-400B-A7ED-D03BAB5F9F44}"/>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247" name="Gelijkbenige driehoek 246">
                <a:extLst>
                  <a:ext uri="{FF2B5EF4-FFF2-40B4-BE49-F238E27FC236}">
                    <a16:creationId xmlns:a16="http://schemas.microsoft.com/office/drawing/2014/main" id="{1A71A325-2012-46EE-9078-5356C3BFF114}"/>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900" b="1" noProof="0">
                  <a:solidFill>
                    <a:srgbClr val="211F26"/>
                  </a:solidFill>
                  <a:latin typeface="Calibri" panose="020F0502020204030204" pitchFamily="34" charset="0"/>
                  <a:cs typeface="Calibri" panose="020F0502020204030204" pitchFamily="34" charset="0"/>
                </a:endParaRPr>
              </a:p>
            </p:txBody>
          </p:sp>
        </p:grpSp>
        <p:sp>
          <p:nvSpPr>
            <p:cNvPr id="206" name="Ovaal 205">
              <a:extLst>
                <a:ext uri="{FF2B5EF4-FFF2-40B4-BE49-F238E27FC236}">
                  <a16:creationId xmlns:a16="http://schemas.microsoft.com/office/drawing/2014/main" id="{BFED3DA3-6F62-4232-8816-CFCE8719F954}"/>
                </a:ext>
              </a:extLst>
            </p:cNvPr>
            <p:cNvSpPr/>
            <p:nvPr userDrawn="1"/>
          </p:nvSpPr>
          <p:spPr>
            <a:xfrm>
              <a:off x="-3603587" y="255335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207" name="Rechthoek 206">
              <a:extLst>
                <a:ext uri="{FF2B5EF4-FFF2-40B4-BE49-F238E27FC236}">
                  <a16:creationId xmlns:a16="http://schemas.microsoft.com/office/drawing/2014/main" id="{1B626A48-431A-4E1B-A660-393772E4B6BD}"/>
                </a:ext>
              </a:extLst>
            </p:cNvPr>
            <p:cNvSpPr/>
            <p:nvPr userDrawn="1"/>
          </p:nvSpPr>
          <p:spPr>
            <a:xfrm>
              <a:off x="-3319415" y="2553360"/>
              <a:ext cx="2944682" cy="32768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with the right mouse button on the image and choose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‘Send to back’</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208" name="Ovaal 207">
              <a:extLst>
                <a:ext uri="{FF2B5EF4-FFF2-40B4-BE49-F238E27FC236}">
                  <a16:creationId xmlns:a16="http://schemas.microsoft.com/office/drawing/2014/main" id="{260B733D-6B0B-4DC3-9163-6CA7D343B2A0}"/>
                </a:ext>
              </a:extLst>
            </p:cNvPr>
            <p:cNvSpPr/>
            <p:nvPr userDrawn="1"/>
          </p:nvSpPr>
          <p:spPr>
            <a:xfrm>
              <a:off x="-3603587" y="3744237"/>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4</a:t>
              </a:r>
            </a:p>
          </p:txBody>
        </p:sp>
        <p:sp>
          <p:nvSpPr>
            <p:cNvPr id="209" name="Rechthoek 208">
              <a:extLst>
                <a:ext uri="{FF2B5EF4-FFF2-40B4-BE49-F238E27FC236}">
                  <a16:creationId xmlns:a16="http://schemas.microsoft.com/office/drawing/2014/main" id="{29891C19-EF41-4C32-8476-B13B29FA7FC9}"/>
                </a:ext>
              </a:extLst>
            </p:cNvPr>
            <p:cNvSpPr/>
            <p:nvPr userDrawn="1"/>
          </p:nvSpPr>
          <p:spPr>
            <a:xfrm>
              <a:off x="-3319415" y="3744238"/>
              <a:ext cx="2944682" cy="78681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To scale or drag the image, 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‘Picture Tools - Format’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button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‘Crop’</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Scale the image itself with</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spheres and scale the image frame with the brackets.</a:t>
              </a:r>
            </a:p>
          </p:txBody>
        </p:sp>
        <p:grpSp>
          <p:nvGrpSpPr>
            <p:cNvPr id="210" name="Groep 209">
              <a:extLst>
                <a:ext uri="{FF2B5EF4-FFF2-40B4-BE49-F238E27FC236}">
                  <a16:creationId xmlns:a16="http://schemas.microsoft.com/office/drawing/2014/main" id="{18FBF38E-62BA-42C2-BF4C-C072AFE631F5}"/>
                </a:ext>
              </a:extLst>
            </p:cNvPr>
            <p:cNvGrpSpPr/>
            <p:nvPr userDrawn="1"/>
          </p:nvGrpSpPr>
          <p:grpSpPr>
            <a:xfrm>
              <a:off x="-3447286" y="4645990"/>
              <a:ext cx="622283" cy="612919"/>
              <a:chOff x="12617641" y="3403239"/>
              <a:chExt cx="752963" cy="741634"/>
            </a:xfrm>
          </p:grpSpPr>
          <p:grpSp>
            <p:nvGrpSpPr>
              <p:cNvPr id="229" name="Groep 228">
                <a:extLst>
                  <a:ext uri="{FF2B5EF4-FFF2-40B4-BE49-F238E27FC236}">
                    <a16:creationId xmlns:a16="http://schemas.microsoft.com/office/drawing/2014/main" id="{08DF180C-0BE6-4AB3-86B4-39BE6954A9B2}"/>
                  </a:ext>
                </a:extLst>
              </p:cNvPr>
              <p:cNvGrpSpPr/>
              <p:nvPr userDrawn="1"/>
            </p:nvGrpSpPr>
            <p:grpSpPr>
              <a:xfrm>
                <a:off x="12771550" y="3403239"/>
                <a:ext cx="467156" cy="448491"/>
                <a:chOff x="12782177" y="3403239"/>
                <a:chExt cx="467156" cy="448491"/>
              </a:xfrm>
            </p:grpSpPr>
            <p:grpSp>
              <p:nvGrpSpPr>
                <p:cNvPr id="232" name="Groep 231">
                  <a:extLst>
                    <a:ext uri="{FF2B5EF4-FFF2-40B4-BE49-F238E27FC236}">
                      <a16:creationId xmlns:a16="http://schemas.microsoft.com/office/drawing/2014/main" id="{35680286-2DA8-45B8-B94C-D52B67B9CCA6}"/>
                    </a:ext>
                  </a:extLst>
                </p:cNvPr>
                <p:cNvGrpSpPr/>
                <p:nvPr userDrawn="1"/>
              </p:nvGrpSpPr>
              <p:grpSpPr>
                <a:xfrm>
                  <a:off x="12782177" y="3403239"/>
                  <a:ext cx="412972" cy="396132"/>
                  <a:chOff x="13554906" y="3320109"/>
                  <a:chExt cx="443912" cy="425811"/>
                </a:xfrm>
              </p:grpSpPr>
              <p:grpSp>
                <p:nvGrpSpPr>
                  <p:cNvPr id="239" name="Groep 238">
                    <a:extLst>
                      <a:ext uri="{FF2B5EF4-FFF2-40B4-BE49-F238E27FC236}">
                        <a16:creationId xmlns:a16="http://schemas.microsoft.com/office/drawing/2014/main" id="{787DE392-B0F1-44D5-80B8-1614F99AD762}"/>
                      </a:ext>
                    </a:extLst>
                  </p:cNvPr>
                  <p:cNvGrpSpPr/>
                  <p:nvPr userDrawn="1"/>
                </p:nvGrpSpPr>
                <p:grpSpPr>
                  <a:xfrm>
                    <a:off x="13554906" y="3320109"/>
                    <a:ext cx="443912" cy="425811"/>
                    <a:chOff x="12909684" y="1276143"/>
                    <a:chExt cx="443912" cy="425811"/>
                  </a:xfrm>
                </p:grpSpPr>
                <p:sp>
                  <p:nvSpPr>
                    <p:cNvPr id="242" name="Rechthoek 241">
                      <a:extLst>
                        <a:ext uri="{FF2B5EF4-FFF2-40B4-BE49-F238E27FC236}">
                          <a16:creationId xmlns:a16="http://schemas.microsoft.com/office/drawing/2014/main" id="{9F7AD372-19D8-4174-84A5-CB00E98F90D5}"/>
                        </a:ext>
                      </a:extLst>
                    </p:cNvPr>
                    <p:cNvSpPr/>
                    <p:nvPr userDrawn="1"/>
                  </p:nvSpPr>
                  <p:spPr>
                    <a:xfrm>
                      <a:off x="12909684"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243" name="Rechthoek 242">
                      <a:extLst>
                        <a:ext uri="{FF2B5EF4-FFF2-40B4-BE49-F238E27FC236}">
                          <a16:creationId xmlns:a16="http://schemas.microsoft.com/office/drawing/2014/main" id="{DD1B7776-10F1-4EDC-B56F-E7976978A3BC}"/>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244" name="Ovaal 243">
                      <a:extLst>
                        <a:ext uri="{FF2B5EF4-FFF2-40B4-BE49-F238E27FC236}">
                          <a16:creationId xmlns:a16="http://schemas.microsoft.com/office/drawing/2014/main" id="{1CBBB9DA-D440-4484-8F95-323335E5C383}"/>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pic>
                <p:nvPicPr>
                  <p:cNvPr id="240" name="Afbeelding 239">
                    <a:extLst>
                      <a:ext uri="{FF2B5EF4-FFF2-40B4-BE49-F238E27FC236}">
                        <a16:creationId xmlns:a16="http://schemas.microsoft.com/office/drawing/2014/main" id="{B25B7BDE-6460-4D74-8526-FA8B2438874E}"/>
                      </a:ext>
                    </a:extLst>
                  </p:cNvPr>
                  <p:cNvPicPr>
                    <a:picLocks noChangeAspect="1"/>
                  </p:cNvPicPr>
                  <p:nvPr userDrawn="1"/>
                </p:nvPicPr>
                <p:blipFill>
                  <a:blip r:embed="rId6">
                    <a:duotone>
                      <a:prstClr val="black"/>
                      <a:srgbClr val="4D82B8">
                        <a:tint val="45000"/>
                        <a:satMod val="400000"/>
                      </a:srgbClr>
                    </a:duotone>
                    <a:extLst>
                      <a:ext uri="{BEBA8EAE-BF5A-486C-A8C5-ECC9F3942E4B}">
                        <a14:imgProps xmlns:a14="http://schemas.microsoft.com/office/drawing/2010/main">
                          <a14:imgLayer r:embed="rId7">
                            <a14:imgEffect>
                              <a14:brightnessContrast contrast="-40000"/>
                            </a14:imgEffect>
                          </a14:imgLayer>
                        </a14:imgProps>
                      </a:ext>
                    </a:extLst>
                  </a:blip>
                  <a:stretch>
                    <a:fillRect/>
                  </a:stretch>
                </p:blipFill>
                <p:spPr>
                  <a:xfrm>
                    <a:off x="13567296" y="3424992"/>
                    <a:ext cx="173367" cy="140220"/>
                  </a:xfrm>
                  <a:prstGeom prst="rect">
                    <a:avLst/>
                  </a:prstGeom>
                </p:spPr>
              </p:pic>
              <p:pic>
                <p:nvPicPr>
                  <p:cNvPr id="241" name="Afbeelding 240">
                    <a:extLst>
                      <a:ext uri="{FF2B5EF4-FFF2-40B4-BE49-F238E27FC236}">
                        <a16:creationId xmlns:a16="http://schemas.microsoft.com/office/drawing/2014/main" id="{89179E73-7485-43AC-8FE7-F1152E1F42BC}"/>
                      </a:ext>
                    </a:extLst>
                  </p:cNvPr>
                  <p:cNvPicPr>
                    <a:picLocks noChangeAspect="1"/>
                  </p:cNvPicPr>
                  <p:nvPr userDrawn="1"/>
                </p:nvPicPr>
                <p:blipFill>
                  <a:blip r:embed="rId6">
                    <a:duotone>
                      <a:prstClr val="black"/>
                      <a:srgbClr val="4D82B8">
                        <a:tint val="45000"/>
                        <a:satMod val="400000"/>
                      </a:srgbClr>
                    </a:duotone>
                    <a:extLst>
                      <a:ext uri="{BEBA8EAE-BF5A-486C-A8C5-ECC9F3942E4B}">
                        <a14:imgProps xmlns:a14="http://schemas.microsoft.com/office/drawing/2010/main">
                          <a14:imgLayer r:embed="rId7">
                            <a14:imgEffect>
                              <a14:brightnessContrast contrast="-40000"/>
                            </a14:imgEffect>
                          </a14:imgLayer>
                        </a14:imgProps>
                      </a:ext>
                    </a:extLst>
                  </a:blip>
                  <a:stretch>
                    <a:fillRect/>
                  </a:stretch>
                </p:blipFill>
                <p:spPr>
                  <a:xfrm flipH="1">
                    <a:off x="13635599" y="3453788"/>
                    <a:ext cx="173367" cy="111424"/>
                  </a:xfrm>
                  <a:prstGeom prst="rect">
                    <a:avLst/>
                  </a:prstGeom>
                </p:spPr>
              </p:pic>
            </p:grpSp>
            <p:grpSp>
              <p:nvGrpSpPr>
                <p:cNvPr id="233" name="Groep 232">
                  <a:extLst>
                    <a:ext uri="{FF2B5EF4-FFF2-40B4-BE49-F238E27FC236}">
                      <a16:creationId xmlns:a16="http://schemas.microsoft.com/office/drawing/2014/main" id="{137743AD-F338-43C7-BDB3-EFD979DCEB77}"/>
                    </a:ext>
                  </a:extLst>
                </p:cNvPr>
                <p:cNvGrpSpPr/>
                <p:nvPr userDrawn="1"/>
              </p:nvGrpSpPr>
              <p:grpSpPr>
                <a:xfrm>
                  <a:off x="13103513" y="3705268"/>
                  <a:ext cx="145820" cy="146462"/>
                  <a:chOff x="13096169" y="3602278"/>
                  <a:chExt cx="145820" cy="146462"/>
                </a:xfrm>
              </p:grpSpPr>
              <p:sp>
                <p:nvSpPr>
                  <p:cNvPr id="237" name="Rechthoek 236">
                    <a:extLst>
                      <a:ext uri="{FF2B5EF4-FFF2-40B4-BE49-F238E27FC236}">
                        <a16:creationId xmlns:a16="http://schemas.microsoft.com/office/drawing/2014/main" id="{A2568655-CCE1-48FB-8505-20430DD049F8}"/>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238" name="Rechthoek 237">
                    <a:extLst>
                      <a:ext uri="{FF2B5EF4-FFF2-40B4-BE49-F238E27FC236}">
                        <a16:creationId xmlns:a16="http://schemas.microsoft.com/office/drawing/2014/main" id="{CCBC2D41-F2FB-4626-8813-58CDEA8155E9}"/>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234" name="Groep 233">
                  <a:extLst>
                    <a:ext uri="{FF2B5EF4-FFF2-40B4-BE49-F238E27FC236}">
                      <a16:creationId xmlns:a16="http://schemas.microsoft.com/office/drawing/2014/main" id="{4F6A1653-BC35-4DE8-9675-574697EDC46A}"/>
                    </a:ext>
                  </a:extLst>
                </p:cNvPr>
                <p:cNvGrpSpPr/>
                <p:nvPr userDrawn="1"/>
              </p:nvGrpSpPr>
              <p:grpSpPr>
                <a:xfrm rot="10800000">
                  <a:off x="13061402" y="3665637"/>
                  <a:ext cx="145820" cy="146462"/>
                  <a:chOff x="13096169" y="3602278"/>
                  <a:chExt cx="145820" cy="146462"/>
                </a:xfrm>
              </p:grpSpPr>
              <p:sp>
                <p:nvSpPr>
                  <p:cNvPr id="235" name="Rechthoek 234">
                    <a:extLst>
                      <a:ext uri="{FF2B5EF4-FFF2-40B4-BE49-F238E27FC236}">
                        <a16:creationId xmlns:a16="http://schemas.microsoft.com/office/drawing/2014/main" id="{74295F06-AAD5-4AE9-942C-C2AF31187D97}"/>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236" name="Rechthoek 235">
                    <a:extLst>
                      <a:ext uri="{FF2B5EF4-FFF2-40B4-BE49-F238E27FC236}">
                        <a16:creationId xmlns:a16="http://schemas.microsoft.com/office/drawing/2014/main" id="{228BBE17-1C18-4BEF-8F89-0A0E13AB9CD5}"/>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sp>
            <p:nvSpPr>
              <p:cNvPr id="230" name="Rechthoek 229">
                <a:extLst>
                  <a:ext uri="{FF2B5EF4-FFF2-40B4-BE49-F238E27FC236}">
                    <a16:creationId xmlns:a16="http://schemas.microsoft.com/office/drawing/2014/main" id="{2524C2BC-A485-4007-AE2F-523CBA437557}"/>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en-GB" sz="900" b="0" noProof="0">
                    <a:solidFill>
                      <a:srgbClr val="211F26"/>
                    </a:solidFill>
                    <a:latin typeface="Calibri" panose="020F0502020204030204" pitchFamily="34" charset="0"/>
                    <a:cs typeface="Calibri" panose="020F0502020204030204" pitchFamily="34" charset="0"/>
                  </a:rPr>
                  <a:t>Crop</a:t>
                </a:r>
              </a:p>
            </p:txBody>
          </p:sp>
          <p:sp>
            <p:nvSpPr>
              <p:cNvPr id="231" name="Gelijkbenige driehoek 230">
                <a:extLst>
                  <a:ext uri="{FF2B5EF4-FFF2-40B4-BE49-F238E27FC236}">
                    <a16:creationId xmlns:a16="http://schemas.microsoft.com/office/drawing/2014/main" id="{E5BFE1C2-EF2B-4C0F-BD11-639BD8A0B373}"/>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211" name="Groep 210">
              <a:extLst>
                <a:ext uri="{FF2B5EF4-FFF2-40B4-BE49-F238E27FC236}">
                  <a16:creationId xmlns:a16="http://schemas.microsoft.com/office/drawing/2014/main" id="{E748AFE5-47B8-4E0B-9891-76E194088380}"/>
                </a:ext>
              </a:extLst>
            </p:cNvPr>
            <p:cNvGrpSpPr/>
            <p:nvPr userDrawn="1"/>
          </p:nvGrpSpPr>
          <p:grpSpPr>
            <a:xfrm>
              <a:off x="-3314821" y="2981448"/>
              <a:ext cx="1558053" cy="563933"/>
              <a:chOff x="-3314821" y="2981448"/>
              <a:chExt cx="1558053" cy="563933"/>
            </a:xfrm>
          </p:grpSpPr>
          <p:sp>
            <p:nvSpPr>
              <p:cNvPr id="215" name="Rechthoek 214">
                <a:extLst>
                  <a:ext uri="{FF2B5EF4-FFF2-40B4-BE49-F238E27FC236}">
                    <a16:creationId xmlns:a16="http://schemas.microsoft.com/office/drawing/2014/main" id="{3293CFC6-C2E0-40DB-B327-C7B074092A69}"/>
                  </a:ext>
                </a:extLst>
              </p:cNvPr>
              <p:cNvSpPr/>
              <p:nvPr userDrawn="1"/>
            </p:nvSpPr>
            <p:spPr>
              <a:xfrm>
                <a:off x="-3314821" y="2981448"/>
                <a:ext cx="1558053" cy="504851"/>
              </a:xfrm>
              <a:prstGeom prst="rect">
                <a:avLst/>
              </a:prstGeom>
              <a:solidFill>
                <a:srgbClr val="FFFFFF"/>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216" name="Rechthoek 215">
                <a:extLst>
                  <a:ext uri="{FF2B5EF4-FFF2-40B4-BE49-F238E27FC236}">
                    <a16:creationId xmlns:a16="http://schemas.microsoft.com/office/drawing/2014/main" id="{488E9B04-4329-4E7E-BA57-732C5F428EC0}"/>
                  </a:ext>
                </a:extLst>
              </p:cNvPr>
              <p:cNvSpPr/>
              <p:nvPr userDrawn="1"/>
            </p:nvSpPr>
            <p:spPr>
              <a:xfrm>
                <a:off x="-3304719" y="3235173"/>
                <a:ext cx="1540313" cy="246608"/>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217" name="Tekstvak 216">
                <a:extLst>
                  <a:ext uri="{FF2B5EF4-FFF2-40B4-BE49-F238E27FC236}">
                    <a16:creationId xmlns:a16="http://schemas.microsoft.com/office/drawing/2014/main" id="{A90CD317-5502-4A37-AE35-78D5349A44C1}"/>
                  </a:ext>
                </a:extLst>
              </p:cNvPr>
              <p:cNvSpPr txBox="1"/>
              <p:nvPr userDrawn="1"/>
            </p:nvSpPr>
            <p:spPr>
              <a:xfrm>
                <a:off x="-3069820" y="3038892"/>
                <a:ext cx="1089248" cy="137495"/>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a:solidFill>
                      <a:srgbClr val="211F26"/>
                    </a:solidFill>
                    <a:latin typeface="Calibri" panose="020F0502020204030204" pitchFamily="34" charset="0"/>
                    <a:ea typeface="+mn-ea"/>
                    <a:cs typeface="Calibri" panose="020F0502020204030204" pitchFamily="34" charset="0"/>
                  </a:rPr>
                  <a:t>Send to front</a:t>
                </a:r>
              </a:p>
            </p:txBody>
          </p:sp>
          <p:sp>
            <p:nvSpPr>
              <p:cNvPr id="218" name="Tekstvak 217">
                <a:extLst>
                  <a:ext uri="{FF2B5EF4-FFF2-40B4-BE49-F238E27FC236}">
                    <a16:creationId xmlns:a16="http://schemas.microsoft.com/office/drawing/2014/main" id="{E8B26887-A411-499F-B06A-8B853AE54E70}"/>
                  </a:ext>
                </a:extLst>
              </p:cNvPr>
              <p:cNvSpPr txBox="1"/>
              <p:nvPr userDrawn="1"/>
            </p:nvSpPr>
            <p:spPr>
              <a:xfrm>
                <a:off x="-3069820" y="3295269"/>
                <a:ext cx="1098515"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a:solidFill>
                      <a:srgbClr val="211F26"/>
                    </a:solidFill>
                    <a:latin typeface="Calibri" panose="020F0502020204030204" pitchFamily="34" charset="0"/>
                    <a:ea typeface="+mn-ea"/>
                    <a:cs typeface="Calibri" panose="020F0502020204030204" pitchFamily="34" charset="0"/>
                  </a:rPr>
                  <a:t>Send to back</a:t>
                </a:r>
              </a:p>
            </p:txBody>
          </p:sp>
          <p:sp>
            <p:nvSpPr>
              <p:cNvPr id="219" name="Vrije vorm: vorm 218">
                <a:extLst>
                  <a:ext uri="{FF2B5EF4-FFF2-40B4-BE49-F238E27FC236}">
                    <a16:creationId xmlns:a16="http://schemas.microsoft.com/office/drawing/2014/main" id="{5110E0EE-2547-40FF-AA03-74984B323FFD}"/>
                  </a:ext>
                </a:extLst>
              </p:cNvPr>
              <p:cNvSpPr/>
              <p:nvPr userDrawn="1"/>
            </p:nvSpPr>
            <p:spPr>
              <a:xfrm>
                <a:off x="-2051274" y="3365381"/>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220" name="Gelijkbenige driehoek 219">
                <a:extLst>
                  <a:ext uri="{FF2B5EF4-FFF2-40B4-BE49-F238E27FC236}">
                    <a16:creationId xmlns:a16="http://schemas.microsoft.com/office/drawing/2014/main" id="{155EFBF4-740F-4B4A-B5E6-DDE6F5C06598}"/>
                  </a:ext>
                </a:extLst>
              </p:cNvPr>
              <p:cNvSpPr/>
              <p:nvPr userDrawn="1"/>
            </p:nvSpPr>
            <p:spPr>
              <a:xfrm rot="5400000">
                <a:off x="-1900674" y="3332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nvGrpSpPr>
              <p:cNvPr id="221" name="Groep 220">
                <a:extLst>
                  <a:ext uri="{FF2B5EF4-FFF2-40B4-BE49-F238E27FC236}">
                    <a16:creationId xmlns:a16="http://schemas.microsoft.com/office/drawing/2014/main" id="{8B17C2F6-915B-4C79-BFBF-8A58BFB7834E}"/>
                  </a:ext>
                </a:extLst>
              </p:cNvPr>
              <p:cNvGrpSpPr/>
              <p:nvPr userDrawn="1"/>
            </p:nvGrpSpPr>
            <p:grpSpPr>
              <a:xfrm>
                <a:off x="-3257052" y="3032066"/>
                <a:ext cx="182309" cy="163794"/>
                <a:chOff x="12832541" y="3162395"/>
                <a:chExt cx="219532" cy="197236"/>
              </a:xfrm>
            </p:grpSpPr>
            <p:sp>
              <p:nvSpPr>
                <p:cNvPr id="226" name="Rechthoek 225">
                  <a:extLst>
                    <a:ext uri="{FF2B5EF4-FFF2-40B4-BE49-F238E27FC236}">
                      <a16:creationId xmlns:a16="http://schemas.microsoft.com/office/drawing/2014/main" id="{76E793F9-E430-4489-AFFF-AA2A678477BB}"/>
                    </a:ext>
                  </a:extLst>
                </p:cNvPr>
                <p:cNvSpPr/>
                <p:nvPr userDrawn="1"/>
              </p:nvSpPr>
              <p:spPr>
                <a:xfrm>
                  <a:off x="12832541" y="3162395"/>
                  <a:ext cx="81487" cy="81487"/>
                </a:xfrm>
                <a:prstGeom prst="rect">
                  <a:avLst/>
                </a:prstGeom>
                <a:solidFill>
                  <a:schemeClr val="bg1"/>
                </a:solidFill>
                <a:ln w="12700">
                  <a:solidFill>
                    <a:srgbClr val="8484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227" name="Rechthoek 226">
                  <a:extLst>
                    <a:ext uri="{FF2B5EF4-FFF2-40B4-BE49-F238E27FC236}">
                      <a16:creationId xmlns:a16="http://schemas.microsoft.com/office/drawing/2014/main" id="{97D91F01-5617-49B0-8066-9B03883AF60F}"/>
                    </a:ext>
                  </a:extLst>
                </p:cNvPr>
                <p:cNvSpPr/>
                <p:nvPr userDrawn="1"/>
              </p:nvSpPr>
              <p:spPr>
                <a:xfrm>
                  <a:off x="12970586" y="3278144"/>
                  <a:ext cx="81487" cy="81487"/>
                </a:xfrm>
                <a:prstGeom prst="rect">
                  <a:avLst/>
                </a:prstGeom>
                <a:solidFill>
                  <a:schemeClr val="bg1"/>
                </a:solidFill>
                <a:ln w="12700">
                  <a:solidFill>
                    <a:srgbClr val="8484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228" name="Rechthoek 227">
                  <a:extLst>
                    <a:ext uri="{FF2B5EF4-FFF2-40B4-BE49-F238E27FC236}">
                      <a16:creationId xmlns:a16="http://schemas.microsoft.com/office/drawing/2014/main" id="{4ED92AA0-BFC9-4DAF-AF96-10592525C0AA}"/>
                    </a:ext>
                  </a:extLst>
                </p:cNvPr>
                <p:cNvSpPr/>
                <p:nvPr userDrawn="1"/>
              </p:nvSpPr>
              <p:spPr>
                <a:xfrm>
                  <a:off x="12873284" y="3191991"/>
                  <a:ext cx="138045" cy="138044"/>
                </a:xfrm>
                <a:prstGeom prst="rect">
                  <a:avLst/>
                </a:prstGeom>
                <a:solidFill>
                  <a:srgbClr val="EABE76"/>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grpSp>
          <p:grpSp>
            <p:nvGrpSpPr>
              <p:cNvPr id="222" name="Groep 221">
                <a:extLst>
                  <a:ext uri="{FF2B5EF4-FFF2-40B4-BE49-F238E27FC236}">
                    <a16:creationId xmlns:a16="http://schemas.microsoft.com/office/drawing/2014/main" id="{103D09F3-9D76-438D-9A48-784B0C3748F6}"/>
                  </a:ext>
                </a:extLst>
              </p:cNvPr>
              <p:cNvGrpSpPr/>
              <p:nvPr userDrawn="1"/>
            </p:nvGrpSpPr>
            <p:grpSpPr>
              <a:xfrm>
                <a:off x="-3257053" y="3276580"/>
                <a:ext cx="182309" cy="163794"/>
                <a:chOff x="12832541" y="3162395"/>
                <a:chExt cx="219532" cy="197236"/>
              </a:xfrm>
            </p:grpSpPr>
            <p:sp>
              <p:nvSpPr>
                <p:cNvPr id="223" name="Rechthoek 222">
                  <a:extLst>
                    <a:ext uri="{FF2B5EF4-FFF2-40B4-BE49-F238E27FC236}">
                      <a16:creationId xmlns:a16="http://schemas.microsoft.com/office/drawing/2014/main" id="{64479B12-3E54-4BF9-8673-F9716EF3F2EE}"/>
                    </a:ext>
                  </a:extLst>
                </p:cNvPr>
                <p:cNvSpPr/>
                <p:nvPr userDrawn="1"/>
              </p:nvSpPr>
              <p:spPr>
                <a:xfrm>
                  <a:off x="12873284" y="3191991"/>
                  <a:ext cx="138045" cy="138044"/>
                </a:xfrm>
                <a:prstGeom prst="rect">
                  <a:avLst/>
                </a:prstGeom>
                <a:solidFill>
                  <a:srgbClr val="EABE76"/>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224" name="Rechthoek 223">
                  <a:extLst>
                    <a:ext uri="{FF2B5EF4-FFF2-40B4-BE49-F238E27FC236}">
                      <a16:creationId xmlns:a16="http://schemas.microsoft.com/office/drawing/2014/main" id="{28E11BC5-6AE9-4AAC-95ED-4A6C2E679E7E}"/>
                    </a:ext>
                  </a:extLst>
                </p:cNvPr>
                <p:cNvSpPr/>
                <p:nvPr userDrawn="1"/>
              </p:nvSpPr>
              <p:spPr>
                <a:xfrm>
                  <a:off x="12832541" y="3162395"/>
                  <a:ext cx="81487" cy="81487"/>
                </a:xfrm>
                <a:prstGeom prst="rect">
                  <a:avLst/>
                </a:prstGeom>
                <a:solidFill>
                  <a:schemeClr val="bg1"/>
                </a:solidFill>
                <a:ln w="12700">
                  <a:solidFill>
                    <a:srgbClr val="8484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225" name="Rechthoek 224">
                  <a:extLst>
                    <a:ext uri="{FF2B5EF4-FFF2-40B4-BE49-F238E27FC236}">
                      <a16:creationId xmlns:a16="http://schemas.microsoft.com/office/drawing/2014/main" id="{C5F427DC-154D-48EA-A6FF-3E910A489274}"/>
                    </a:ext>
                  </a:extLst>
                </p:cNvPr>
                <p:cNvSpPr/>
                <p:nvPr userDrawn="1"/>
              </p:nvSpPr>
              <p:spPr>
                <a:xfrm>
                  <a:off x="12970586" y="3278144"/>
                  <a:ext cx="81487" cy="81487"/>
                </a:xfrm>
                <a:prstGeom prst="rect">
                  <a:avLst/>
                </a:prstGeom>
                <a:solidFill>
                  <a:schemeClr val="bg1"/>
                </a:solidFill>
                <a:ln w="12700">
                  <a:solidFill>
                    <a:srgbClr val="8484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grpSp>
        </p:grpSp>
        <p:grpSp>
          <p:nvGrpSpPr>
            <p:cNvPr id="212" name="ICOON_info">
              <a:extLst>
                <a:ext uri="{FF2B5EF4-FFF2-40B4-BE49-F238E27FC236}">
                  <a16:creationId xmlns:a16="http://schemas.microsoft.com/office/drawing/2014/main" id="{A423A3FC-FB96-4157-9597-AE7DF6580171}"/>
                </a:ext>
              </a:extLst>
            </p:cNvPr>
            <p:cNvGrpSpPr/>
            <p:nvPr userDrawn="1"/>
          </p:nvGrpSpPr>
          <p:grpSpPr>
            <a:xfrm>
              <a:off x="-376736" y="5307660"/>
              <a:ext cx="283685" cy="283685"/>
              <a:chOff x="-510741" y="5913713"/>
              <a:chExt cx="267555" cy="267555"/>
            </a:xfrm>
          </p:grpSpPr>
          <p:sp>
            <p:nvSpPr>
              <p:cNvPr id="213" name="Ovaal 212">
                <a:extLst>
                  <a:ext uri="{FF2B5EF4-FFF2-40B4-BE49-F238E27FC236}">
                    <a16:creationId xmlns:a16="http://schemas.microsoft.com/office/drawing/2014/main" id="{9ACB1F6D-CFB8-4A51-AEB4-48B6438661DE}"/>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214" name="Graphic 163" descr="Informatie">
                <a:extLst>
                  <a:ext uri="{FF2B5EF4-FFF2-40B4-BE49-F238E27FC236}">
                    <a16:creationId xmlns:a16="http://schemas.microsoft.com/office/drawing/2014/main" id="{0E97897B-D68E-452E-8E37-D10D3AF88B68}"/>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noAutofit/>
              </a:bodyPr>
              <a:lstStyle/>
              <a:p>
                <a:endParaRPr lang="en-GB" sz="2000" noProof="0">
                  <a:solidFill>
                    <a:srgbClr val="211F26"/>
                  </a:solidFill>
                  <a:latin typeface="Calibri" panose="020F0502020204030204" pitchFamily="34" charset="0"/>
                  <a:cs typeface="Calibri" panose="020F0502020204030204" pitchFamily="34" charset="0"/>
                </a:endParaRPr>
              </a:p>
            </p:txBody>
          </p:sp>
        </p:grpSp>
      </p:grpSp>
      <p:grpSp>
        <p:nvGrpSpPr>
          <p:cNvPr id="254" name="INSTRUCTION">
            <a:extLst>
              <a:ext uri="{FF2B5EF4-FFF2-40B4-BE49-F238E27FC236}">
                <a16:creationId xmlns:a16="http://schemas.microsoft.com/office/drawing/2014/main" id="{2D52F4C8-0035-4EC2-B221-6F0D232F9074}"/>
              </a:ext>
            </a:extLst>
          </p:cNvPr>
          <p:cNvGrpSpPr/>
          <p:nvPr userDrawn="1"/>
        </p:nvGrpSpPr>
        <p:grpSpPr>
          <a:xfrm>
            <a:off x="5846" y="7033211"/>
            <a:ext cx="3727954" cy="1577390"/>
            <a:chOff x="5846" y="7033211"/>
            <a:chExt cx="3727954" cy="1577390"/>
          </a:xfrm>
        </p:grpSpPr>
        <p:sp>
          <p:nvSpPr>
            <p:cNvPr id="255" name="Rechthoek 254">
              <a:extLst>
                <a:ext uri="{FF2B5EF4-FFF2-40B4-BE49-F238E27FC236}">
                  <a16:creationId xmlns:a16="http://schemas.microsoft.com/office/drawing/2014/main" id="{CC220150-7503-42C2-BAE3-FD464E346E01}"/>
                </a:ext>
              </a:extLst>
            </p:cNvPr>
            <p:cNvSpPr/>
            <p:nvPr userDrawn="1"/>
          </p:nvSpPr>
          <p:spPr>
            <a:xfrm>
              <a:off x="5846" y="7033211"/>
              <a:ext cx="3727954" cy="1577390"/>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EDIT Footer, slide number</a:t>
              </a:r>
              <a:br>
                <a:rPr lang="en-GB" sz="1400" b="1" cap="all" baseline="0" noProof="0">
                  <a:solidFill>
                    <a:schemeClr val="accent1"/>
                  </a:solidFill>
                  <a:latin typeface="Calibri" panose="020F0502020204030204" pitchFamily="34" charset="0"/>
                  <a:cs typeface="Calibri" panose="020F0502020204030204" pitchFamily="34" charset="0"/>
                </a:rPr>
              </a:br>
              <a:r>
                <a:rPr lang="en-GB" sz="1400" b="1" cap="all" baseline="0" noProof="0">
                  <a:solidFill>
                    <a:schemeClr val="accent1"/>
                  </a:solidFill>
                  <a:latin typeface="Calibri" panose="020F0502020204030204" pitchFamily="34" charset="0"/>
                  <a:cs typeface="Calibri" panose="020F0502020204030204" pitchFamily="34" charset="0"/>
                </a:rPr>
                <a:t>and date</a:t>
              </a:r>
            </a:p>
          </p:txBody>
        </p:sp>
        <p:sp>
          <p:nvSpPr>
            <p:cNvPr id="256" name="Ovaal 255">
              <a:extLst>
                <a:ext uri="{FF2B5EF4-FFF2-40B4-BE49-F238E27FC236}">
                  <a16:creationId xmlns:a16="http://schemas.microsoft.com/office/drawing/2014/main" id="{17992A46-BC79-4356-943E-F01E13E1828B}"/>
                </a:ext>
              </a:extLst>
            </p:cNvPr>
            <p:cNvSpPr/>
            <p:nvPr userDrawn="1"/>
          </p:nvSpPr>
          <p:spPr>
            <a:xfrm>
              <a:off x="188424" y="767853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257" name="Rechthoek 256">
              <a:extLst>
                <a:ext uri="{FF2B5EF4-FFF2-40B4-BE49-F238E27FC236}">
                  <a16:creationId xmlns:a16="http://schemas.microsoft.com/office/drawing/2014/main" id="{01ED0377-FA04-4BDF-BC48-62DE49FBA301}"/>
                </a:ext>
              </a:extLst>
            </p:cNvPr>
            <p:cNvSpPr/>
            <p:nvPr userDrawn="1"/>
          </p:nvSpPr>
          <p:spPr>
            <a:xfrm>
              <a:off x="472596" y="7678534"/>
              <a:ext cx="2322719" cy="31672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‘Header &amp; Footer’</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258" name="Ovaal 257">
              <a:extLst>
                <a:ext uri="{FF2B5EF4-FFF2-40B4-BE49-F238E27FC236}">
                  <a16:creationId xmlns:a16="http://schemas.microsoft.com/office/drawing/2014/main" id="{5556B461-8AF7-489B-91F0-CA9113B3B496}"/>
                </a:ext>
              </a:extLst>
            </p:cNvPr>
            <p:cNvSpPr/>
            <p:nvPr userDrawn="1"/>
          </p:nvSpPr>
          <p:spPr>
            <a:xfrm>
              <a:off x="188424" y="810886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259" name="Rechthoek 258">
              <a:extLst>
                <a:ext uri="{FF2B5EF4-FFF2-40B4-BE49-F238E27FC236}">
                  <a16:creationId xmlns:a16="http://schemas.microsoft.com/office/drawing/2014/main" id="{0BD7D774-EB07-41A6-A0BD-9A594303C62C}"/>
                </a:ext>
              </a:extLst>
            </p:cNvPr>
            <p:cNvSpPr/>
            <p:nvPr userDrawn="1"/>
          </p:nvSpPr>
          <p:spPr>
            <a:xfrm>
              <a:off x="472596" y="8108870"/>
              <a:ext cx="2322719" cy="38098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‘Apply to All’</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apply the changes to every slide.</a:t>
              </a:r>
            </a:p>
          </p:txBody>
        </p:sp>
        <p:grpSp>
          <p:nvGrpSpPr>
            <p:cNvPr id="260" name="Groep 259">
              <a:extLst>
                <a:ext uri="{FF2B5EF4-FFF2-40B4-BE49-F238E27FC236}">
                  <a16:creationId xmlns:a16="http://schemas.microsoft.com/office/drawing/2014/main" id="{04910BF9-B5C4-4C84-92B0-7EB019686CCC}"/>
                </a:ext>
              </a:extLst>
            </p:cNvPr>
            <p:cNvGrpSpPr/>
            <p:nvPr userDrawn="1"/>
          </p:nvGrpSpPr>
          <p:grpSpPr>
            <a:xfrm>
              <a:off x="2939884" y="7739834"/>
              <a:ext cx="681133" cy="750023"/>
              <a:chOff x="-910573" y="4987990"/>
              <a:chExt cx="681133" cy="750023"/>
            </a:xfrm>
          </p:grpSpPr>
          <p:grpSp>
            <p:nvGrpSpPr>
              <p:cNvPr id="261" name="Groep 260">
                <a:extLst>
                  <a:ext uri="{FF2B5EF4-FFF2-40B4-BE49-F238E27FC236}">
                    <a16:creationId xmlns:a16="http://schemas.microsoft.com/office/drawing/2014/main" id="{44DA53D9-484C-4866-880E-7E5722271A57}"/>
                  </a:ext>
                </a:extLst>
              </p:cNvPr>
              <p:cNvGrpSpPr/>
              <p:nvPr userDrawn="1"/>
            </p:nvGrpSpPr>
            <p:grpSpPr>
              <a:xfrm>
                <a:off x="-713542" y="4987990"/>
                <a:ext cx="287071" cy="379107"/>
                <a:chOff x="-4050578" y="288410"/>
                <a:chExt cx="322125" cy="379107"/>
              </a:xfrm>
            </p:grpSpPr>
            <p:sp>
              <p:nvSpPr>
                <p:cNvPr id="263" name="Rechthoek met één afgeknipte en afgeronde hoek 47">
                  <a:extLst>
                    <a:ext uri="{FF2B5EF4-FFF2-40B4-BE49-F238E27FC236}">
                      <a16:creationId xmlns:a16="http://schemas.microsoft.com/office/drawing/2014/main" id="{ABB0E54C-2B44-4A5B-BBD9-1B5E9FB32DC9}"/>
                    </a:ext>
                  </a:extLst>
                </p:cNvPr>
                <p:cNvSpPr/>
                <p:nvPr userDrawn="1"/>
              </p:nvSpPr>
              <p:spPr>
                <a:xfrm>
                  <a:off x="-4050578" y="288410"/>
                  <a:ext cx="322125" cy="379107"/>
                </a:xfrm>
                <a:prstGeom prst="snipRoundRect">
                  <a:avLst>
                    <a:gd name="adj1" fmla="val 0"/>
                    <a:gd name="adj2" fmla="val 33753"/>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264" name="Rechthoekige driehoek 263">
                  <a:extLst>
                    <a:ext uri="{FF2B5EF4-FFF2-40B4-BE49-F238E27FC236}">
                      <a16:creationId xmlns:a16="http://schemas.microsoft.com/office/drawing/2014/main" id="{0ED2A1FA-0866-476C-8D9F-D3E29D2F3501}"/>
                    </a:ext>
                  </a:extLst>
                </p:cNvPr>
                <p:cNvSpPr/>
                <p:nvPr userDrawn="1"/>
              </p:nvSpPr>
              <p:spPr>
                <a:xfrm>
                  <a:off x="-3833537" y="291656"/>
                  <a:ext cx="103133" cy="93757"/>
                </a:xfrm>
                <a:prstGeom prst="rtTriangle">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265" name="Rechthoek 264">
                  <a:extLst>
                    <a:ext uri="{FF2B5EF4-FFF2-40B4-BE49-F238E27FC236}">
                      <a16:creationId xmlns:a16="http://schemas.microsoft.com/office/drawing/2014/main" id="{E250AB57-EECA-4247-A5B5-34972425341C}"/>
                    </a:ext>
                  </a:extLst>
                </p:cNvPr>
                <p:cNvSpPr/>
                <p:nvPr userDrawn="1"/>
              </p:nvSpPr>
              <p:spPr>
                <a:xfrm>
                  <a:off x="-4013673" y="314848"/>
                  <a:ext cx="140930" cy="70565"/>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266" name="Rechthoek 265">
                  <a:extLst>
                    <a:ext uri="{FF2B5EF4-FFF2-40B4-BE49-F238E27FC236}">
                      <a16:creationId xmlns:a16="http://schemas.microsoft.com/office/drawing/2014/main" id="{0BE581F2-7B20-4A0C-A793-B4DD66248D6C}"/>
                    </a:ext>
                  </a:extLst>
                </p:cNvPr>
                <p:cNvSpPr/>
                <p:nvPr userDrawn="1"/>
              </p:nvSpPr>
              <p:spPr>
                <a:xfrm>
                  <a:off x="-4020379" y="586428"/>
                  <a:ext cx="261727" cy="61406"/>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defTabSz="914400" fontAlgn="auto">
                    <a:lnSpc>
                      <a:spcPct val="100000"/>
                    </a:lnSpc>
                    <a:spcBef>
                      <a:spcPts val="0"/>
                    </a:spcBef>
                    <a:spcAft>
                      <a:spcPts val="0"/>
                    </a:spcAft>
                    <a:buClrTx/>
                    <a:buSzTx/>
                    <a:buFontTx/>
                    <a:buNone/>
                    <a:tabLst/>
                  </a:pPr>
                  <a:endParaRPr kumimoji="0" lang="en-GB" sz="900" b="0" i="0" u="none" strike="noStrike" kern="0" cap="none" spc="0" normalizeH="0" baseline="0" noProof="0">
                    <a:ln>
                      <a:noFill/>
                    </a:ln>
                    <a:solidFill>
                      <a:srgbClr val="211F26"/>
                    </a:solidFill>
                    <a:effectLst/>
                    <a:uLnTx/>
                    <a:uFillTx/>
                    <a:latin typeface="Calibri" panose="020F0502020204030204" pitchFamily="34" charset="0"/>
                    <a:cs typeface="Calibri" panose="020F0502020204030204" pitchFamily="34" charset="0"/>
                  </a:endParaRPr>
                </a:p>
              </p:txBody>
            </p:sp>
          </p:grpSp>
          <p:sp>
            <p:nvSpPr>
              <p:cNvPr id="262" name="Rechthoek 261">
                <a:extLst>
                  <a:ext uri="{FF2B5EF4-FFF2-40B4-BE49-F238E27FC236}">
                    <a16:creationId xmlns:a16="http://schemas.microsoft.com/office/drawing/2014/main" id="{0F58E46D-6335-44FA-B1F0-EDB06D32DA4C}"/>
                  </a:ext>
                </a:extLst>
              </p:cNvPr>
              <p:cNvSpPr/>
              <p:nvPr userDrawn="1"/>
            </p:nvSpPr>
            <p:spPr>
              <a:xfrm>
                <a:off x="-910573" y="5352063"/>
                <a:ext cx="681133" cy="385950"/>
              </a:xfrm>
              <a:prstGeom prst="rect">
                <a:avLst/>
              </a:prstGeom>
              <a:no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rPr>
                  <a:t>Header &amp; Footer</a:t>
                </a:r>
              </a:p>
            </p:txBody>
          </p:sp>
        </p:grpSp>
      </p:grpSp>
      <p:sp>
        <p:nvSpPr>
          <p:cNvPr id="120" name="INFO">
            <a:extLst>
              <a:ext uri="{FF2B5EF4-FFF2-40B4-BE49-F238E27FC236}">
                <a16:creationId xmlns:a16="http://schemas.microsoft.com/office/drawing/2014/main" id="{4554CBC1-67C3-40B3-B69E-583693464CAB}"/>
              </a:ext>
            </a:extLst>
          </p:cNvPr>
          <p:cNvSpPr txBox="1"/>
          <p:nvPr userDrawn="1"/>
        </p:nvSpPr>
        <p:spPr>
          <a:xfrm>
            <a:off x="0" y="-256190"/>
            <a:ext cx="12192000" cy="161583"/>
          </a:xfrm>
          <a:prstGeom prst="rect">
            <a:avLst/>
          </a:prstGeom>
          <a:noFill/>
        </p:spPr>
        <p:txBody>
          <a:bodyPr wrap="square" lIns="0" tIns="0" rIns="0" bIns="0" rtlCol="0">
            <a:spAutoFit/>
          </a:bodyPr>
          <a:lstStyle/>
          <a:p>
            <a:pPr algn="l"/>
            <a:r>
              <a:rPr lang="en-GB" sz="1050" b="1" dirty="0">
                <a:solidFill>
                  <a:schemeClr val="tx2"/>
                </a:solidFill>
                <a:latin typeface="+mj-lt"/>
                <a:cs typeface="Calibri" panose="020F0502020204030204" pitchFamily="34" charset="0"/>
              </a:rPr>
              <a:t>TEMPLATE: </a:t>
            </a:r>
            <a:r>
              <a:rPr lang="en-GB" sz="1050" b="0" dirty="0">
                <a:solidFill>
                  <a:schemeClr val="tx2"/>
                </a:solidFill>
                <a:latin typeface="+mj-lt"/>
                <a:cs typeface="Calibri" panose="020F0502020204030204" pitchFamily="34" charset="0"/>
              </a:rPr>
              <a:t>TEXT + IMAGE (M)</a:t>
            </a:r>
          </a:p>
        </p:txBody>
      </p:sp>
      <p:grpSp>
        <p:nvGrpSpPr>
          <p:cNvPr id="6" name="HAAK LIJN">
            <a:extLst>
              <a:ext uri="{FF2B5EF4-FFF2-40B4-BE49-F238E27FC236}">
                <a16:creationId xmlns:a16="http://schemas.microsoft.com/office/drawing/2014/main" id="{461C02C3-71A9-4180-9BA6-CDC428218BF0}"/>
              </a:ext>
            </a:extLst>
          </p:cNvPr>
          <p:cNvGrpSpPr/>
          <p:nvPr userDrawn="1"/>
        </p:nvGrpSpPr>
        <p:grpSpPr>
          <a:xfrm>
            <a:off x="540812" y="0"/>
            <a:ext cx="76800" cy="6858000"/>
            <a:chOff x="578912" y="0"/>
            <a:chExt cx="76800" cy="6858000"/>
          </a:xfrm>
        </p:grpSpPr>
        <p:cxnSp>
          <p:nvCxnSpPr>
            <p:cNvPr id="7" name="LIJN">
              <a:extLst>
                <a:ext uri="{FF2B5EF4-FFF2-40B4-BE49-F238E27FC236}">
                  <a16:creationId xmlns:a16="http://schemas.microsoft.com/office/drawing/2014/main" id="{70C6F105-BBDF-409A-A64C-F21A25395B86}"/>
                </a:ext>
              </a:extLst>
            </p:cNvPr>
            <p:cNvCxnSpPr>
              <a:cxnSpLocks/>
            </p:cNvCxnSpPr>
            <p:nvPr userDrawn="1"/>
          </p:nvCxnSpPr>
          <p:spPr>
            <a:xfrm>
              <a:off x="617312" y="900113"/>
              <a:ext cx="0" cy="5957887"/>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pic>
          <p:nvPicPr>
            <p:cNvPr id="8" name="Graphic 7">
              <a:extLst>
                <a:ext uri="{FF2B5EF4-FFF2-40B4-BE49-F238E27FC236}">
                  <a16:creationId xmlns:a16="http://schemas.microsoft.com/office/drawing/2014/main" id="{FDED3C4C-295F-4DFE-B2D5-8110A780A89B}"/>
                </a:ext>
              </a:extLst>
            </p:cNvPr>
            <p:cNvPicPr>
              <a:picLocks noChangeAspect="1"/>
            </p:cNvPicPr>
            <p:nvPr userDrawn="1"/>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78912" y="652464"/>
              <a:ext cx="76800" cy="201600"/>
            </a:xfrm>
            <a:prstGeom prst="rect">
              <a:avLst/>
            </a:prstGeom>
          </p:spPr>
        </p:pic>
        <p:cxnSp>
          <p:nvCxnSpPr>
            <p:cNvPr id="9" name="LIJN">
              <a:extLst>
                <a:ext uri="{FF2B5EF4-FFF2-40B4-BE49-F238E27FC236}">
                  <a16:creationId xmlns:a16="http://schemas.microsoft.com/office/drawing/2014/main" id="{7FAE1D37-EC74-4F9A-99AB-49D3E78A8327}"/>
                </a:ext>
              </a:extLst>
            </p:cNvPr>
            <p:cNvCxnSpPr>
              <a:cxnSpLocks/>
            </p:cNvCxnSpPr>
            <p:nvPr userDrawn="1"/>
          </p:nvCxnSpPr>
          <p:spPr>
            <a:xfrm>
              <a:off x="617312" y="0"/>
              <a:ext cx="0" cy="595314"/>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grpSp>
      <p:sp>
        <p:nvSpPr>
          <p:cNvPr id="149" name="Tijdelijke aanduiding voor afbeelding 8">
            <a:extLst>
              <a:ext uri="{FF2B5EF4-FFF2-40B4-BE49-F238E27FC236}">
                <a16:creationId xmlns:a16="http://schemas.microsoft.com/office/drawing/2014/main" id="{E909BB5C-4BBE-4A17-B7C9-9421049DFC83}"/>
              </a:ext>
            </a:extLst>
          </p:cNvPr>
          <p:cNvSpPr>
            <a:spLocks noGrp="1"/>
          </p:cNvSpPr>
          <p:nvPr>
            <p:ph type="pic" sz="quarter" idx="14" hasCustomPrompt="1"/>
          </p:nvPr>
        </p:nvSpPr>
        <p:spPr>
          <a:xfrm>
            <a:off x="6493656" y="1434"/>
            <a:ext cx="5698344" cy="6856566"/>
          </a:xfrm>
          <a:prstGeom prst="rect">
            <a:avLst/>
          </a:prstGeom>
          <a:solidFill>
            <a:schemeClr val="bg1">
              <a:lumMod val="95000"/>
            </a:schemeClr>
          </a:solidFill>
        </p:spPr>
        <p:txBody>
          <a:bodyPr bIns="1620000" anchor="ctr"/>
          <a:lstStyle>
            <a:lvl1pPr marL="0" indent="0" algn="ctr">
              <a:lnSpc>
                <a:spcPct val="90000"/>
              </a:lnSpc>
              <a:spcBef>
                <a:spcPts val="0"/>
              </a:spcBef>
              <a:spcAft>
                <a:spcPts val="0"/>
              </a:spcAft>
              <a:buNone/>
              <a:defRPr sz="1500" i="1">
                <a:solidFill>
                  <a:schemeClr val="tx1">
                    <a:lumMod val="50000"/>
                    <a:lumOff val="50000"/>
                  </a:schemeClr>
                </a:solidFill>
              </a:defRPr>
            </a:lvl1pPr>
          </a:lstStyle>
          <a:p>
            <a:r>
              <a:rPr lang="en-GB" dirty="0"/>
              <a:t>Click on the icon below</a:t>
            </a:r>
            <a:br>
              <a:rPr lang="en-GB" dirty="0"/>
            </a:br>
            <a:r>
              <a:rPr lang="en-GB" dirty="0"/>
              <a:t>to insert an image.</a:t>
            </a:r>
          </a:p>
        </p:txBody>
      </p:sp>
      <p:sp>
        <p:nvSpPr>
          <p:cNvPr id="194" name="Logo">
            <a:extLst>
              <a:ext uri="{FF2B5EF4-FFF2-40B4-BE49-F238E27FC236}">
                <a16:creationId xmlns:a16="http://schemas.microsoft.com/office/drawing/2014/main" id="{F2F8D9C1-29CC-4621-BC21-3CB89DBCB581}"/>
              </a:ext>
            </a:extLst>
          </p:cNvPr>
          <p:cNvSpPr>
            <a:spLocks noGrp="1"/>
          </p:cNvSpPr>
          <p:nvPr>
            <p:ph type="body" orient="vert" idx="15" hasCustomPrompt="1"/>
          </p:nvPr>
        </p:nvSpPr>
        <p:spPr>
          <a:xfrm>
            <a:off x="10549612" y="6480355"/>
            <a:ext cx="1060019" cy="185413"/>
          </a:xfrm>
          <a:blipFill>
            <a:blip r:embed="rId9"/>
            <a:stretch>
              <a:fillRect/>
            </a:stretch>
          </a:blipFill>
        </p:spPr>
        <p:txBody>
          <a:bodyPr vert="horz" lIns="0" tIns="0" rIns="0" bIns="0"/>
          <a:lstStyle>
            <a:lvl1pPr marL="0" indent="0">
              <a:buNone/>
              <a:defRPr sz="1000" i="1">
                <a:solidFill>
                  <a:schemeClr val="bg2"/>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188" name="Tekst">
            <a:extLst>
              <a:ext uri="{FF2B5EF4-FFF2-40B4-BE49-F238E27FC236}">
                <a16:creationId xmlns:a16="http://schemas.microsoft.com/office/drawing/2014/main" id="{0913F88F-D24E-4B05-A0C4-5702DF7B6B07}"/>
              </a:ext>
            </a:extLst>
          </p:cNvPr>
          <p:cNvSpPr>
            <a:spLocks noGrp="1"/>
          </p:cNvSpPr>
          <p:nvPr>
            <p:ph type="body" orient="vert" idx="1" hasCustomPrompt="1"/>
          </p:nvPr>
        </p:nvSpPr>
        <p:spPr>
          <a:xfrm>
            <a:off x="777232" y="563700"/>
            <a:ext cx="6257265" cy="5730594"/>
          </a:xfrm>
          <a:gradFill>
            <a:gsLst>
              <a:gs pos="75000">
                <a:schemeClr val="bg1"/>
              </a:gs>
              <a:gs pos="100000">
                <a:schemeClr val="bg1">
                  <a:alpha val="75000"/>
                </a:schemeClr>
              </a:gs>
            </a:gsLst>
            <a:lin ang="0" scaled="1"/>
          </a:gradFill>
        </p:spPr>
        <p:txBody>
          <a:bodyPr vert="horz" lIns="0" tIns="1296000" rIns="216000" bIns="144000"/>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en-GB" dirty="0"/>
              <a:t>Bullet</a:t>
            </a:r>
          </a:p>
          <a:p>
            <a:pPr lvl="1"/>
            <a:r>
              <a:rPr lang="en-GB" dirty="0"/>
              <a:t>Sub-bullet</a:t>
            </a:r>
          </a:p>
          <a:p>
            <a:pPr lvl="2"/>
            <a:r>
              <a:rPr lang="en-GB" dirty="0"/>
              <a:t>Default text</a:t>
            </a:r>
          </a:p>
          <a:p>
            <a:pPr lvl="3"/>
            <a:r>
              <a:rPr lang="en-GB" dirty="0"/>
              <a:t>header</a:t>
            </a:r>
          </a:p>
          <a:p>
            <a:pPr lvl="4"/>
            <a:r>
              <a:rPr lang="en-GB" dirty="0"/>
              <a:t>Numerical bullet</a:t>
            </a:r>
          </a:p>
          <a:p>
            <a:pPr lvl="5"/>
            <a:r>
              <a:rPr lang="en-GB" dirty="0"/>
              <a:t>Bullet</a:t>
            </a:r>
          </a:p>
          <a:p>
            <a:pPr lvl="6"/>
            <a:r>
              <a:rPr lang="en-GB" dirty="0"/>
              <a:t>Sub-bullet</a:t>
            </a:r>
          </a:p>
          <a:p>
            <a:pPr lvl="7"/>
            <a:r>
              <a:rPr lang="en-GB" dirty="0"/>
              <a:t>Default text</a:t>
            </a:r>
          </a:p>
          <a:p>
            <a:pPr lvl="8"/>
            <a:r>
              <a:rPr lang="en-GB" dirty="0"/>
              <a:t>header</a:t>
            </a:r>
          </a:p>
          <a:p>
            <a:pPr lvl="8"/>
            <a:endParaRPr lang="en-GB" dirty="0"/>
          </a:p>
        </p:txBody>
      </p:sp>
      <p:sp>
        <p:nvSpPr>
          <p:cNvPr id="3" name="Dianummer">
            <a:extLst>
              <a:ext uri="{FF2B5EF4-FFF2-40B4-BE49-F238E27FC236}">
                <a16:creationId xmlns:a16="http://schemas.microsoft.com/office/drawing/2014/main" id="{0D430EB3-20C6-47BB-9818-57BF558573B7}"/>
              </a:ext>
            </a:extLst>
          </p:cNvPr>
          <p:cNvSpPr>
            <a:spLocks noGrp="1"/>
          </p:cNvSpPr>
          <p:nvPr>
            <p:ph type="sldNum" sz="quarter" idx="17"/>
          </p:nvPr>
        </p:nvSpPr>
        <p:spPr/>
        <p:txBody>
          <a:bodyPr/>
          <a:lstStyle>
            <a:lvl1pPr>
              <a:defRPr>
                <a:solidFill>
                  <a:schemeClr val="bg1"/>
                </a:solidFill>
              </a:defRPr>
            </a:lvl1pPr>
          </a:lstStyle>
          <a:p>
            <a:fld id="{5EC93C5F-DB18-4797-88B9-B8B0D60519FD}" type="slidenum">
              <a:rPr lang="en-GB" smtClean="0"/>
              <a:pPr/>
              <a:t>‹#›</a:t>
            </a:fld>
            <a:endParaRPr lang="en-GB" dirty="0"/>
          </a:p>
        </p:txBody>
      </p:sp>
      <p:sp>
        <p:nvSpPr>
          <p:cNvPr id="4" name="Datum" hidden="1">
            <a:extLst>
              <a:ext uri="{FF2B5EF4-FFF2-40B4-BE49-F238E27FC236}">
                <a16:creationId xmlns:a16="http://schemas.microsoft.com/office/drawing/2014/main" id="{28807BA4-9E8B-4021-A4B6-01A2510E8897}"/>
              </a:ext>
            </a:extLst>
          </p:cNvPr>
          <p:cNvSpPr>
            <a:spLocks noGrp="1"/>
          </p:cNvSpPr>
          <p:nvPr>
            <p:ph type="dt" sz="half" idx="18"/>
          </p:nvPr>
        </p:nvSpPr>
        <p:spPr/>
        <p:txBody>
          <a:bodyPr/>
          <a:lstStyle/>
          <a:p>
            <a:r>
              <a:rPr lang="en-GB" dirty="0"/>
              <a:t>Date</a:t>
            </a:r>
          </a:p>
        </p:txBody>
      </p:sp>
      <p:sp>
        <p:nvSpPr>
          <p:cNvPr id="2" name="Voettekst">
            <a:extLst>
              <a:ext uri="{FF2B5EF4-FFF2-40B4-BE49-F238E27FC236}">
                <a16:creationId xmlns:a16="http://schemas.microsoft.com/office/drawing/2014/main" id="{7F9C49C4-AF35-4216-8F31-B02A1075D709}"/>
              </a:ext>
            </a:extLst>
          </p:cNvPr>
          <p:cNvSpPr>
            <a:spLocks noGrp="1"/>
          </p:cNvSpPr>
          <p:nvPr>
            <p:ph type="ftr" sz="quarter" idx="16"/>
          </p:nvPr>
        </p:nvSpPr>
        <p:spPr/>
        <p:txBody>
          <a:bodyPr/>
          <a:lstStyle/>
          <a:p>
            <a:r>
              <a:rPr lang="en-GB" dirty="0"/>
              <a:t>26 October 2021 | ALIM Guide for asset information Managers</a:t>
            </a:r>
          </a:p>
        </p:txBody>
      </p:sp>
      <p:sp>
        <p:nvSpPr>
          <p:cNvPr id="11" name="Ondertitel">
            <a:extLst>
              <a:ext uri="{FF2B5EF4-FFF2-40B4-BE49-F238E27FC236}">
                <a16:creationId xmlns:a16="http://schemas.microsoft.com/office/drawing/2014/main" id="{49A542DA-75FE-4413-AC0E-7C8134E2722B}"/>
              </a:ext>
            </a:extLst>
          </p:cNvPr>
          <p:cNvSpPr>
            <a:spLocks noGrp="1"/>
          </p:cNvSpPr>
          <p:nvPr>
            <p:ph type="subTitle" idx="10" hasCustomPrompt="1"/>
          </p:nvPr>
        </p:nvSpPr>
        <p:spPr>
          <a:xfrm>
            <a:off x="777244" y="924516"/>
            <a:ext cx="6075594" cy="349200"/>
          </a:xfrm>
        </p:spPr>
        <p:txBody>
          <a:bodyPr/>
          <a:lstStyle>
            <a:lvl1pPr marL="0" indent="0" algn="l">
              <a:buNone/>
              <a:defRPr sz="300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cap="all" baseline="0" dirty="0"/>
              <a:t>Second light subtitle</a:t>
            </a:r>
            <a:endParaRPr lang="en-GB" dirty="0"/>
          </a:p>
        </p:txBody>
      </p:sp>
      <p:sp>
        <p:nvSpPr>
          <p:cNvPr id="5" name="Titel">
            <a:extLst>
              <a:ext uri="{FF2B5EF4-FFF2-40B4-BE49-F238E27FC236}">
                <a16:creationId xmlns:a16="http://schemas.microsoft.com/office/drawing/2014/main" id="{E3AE8D94-FBEC-45F4-9E29-E69D7A23752F}"/>
              </a:ext>
            </a:extLst>
          </p:cNvPr>
          <p:cNvSpPr>
            <a:spLocks noGrp="1"/>
          </p:cNvSpPr>
          <p:nvPr>
            <p:ph type="title" hasCustomPrompt="1"/>
          </p:nvPr>
        </p:nvSpPr>
        <p:spPr>
          <a:xfrm>
            <a:off x="777245" y="619124"/>
            <a:ext cx="6075594" cy="268289"/>
          </a:xfrm>
        </p:spPr>
        <p:txBody>
          <a:bodyPr/>
          <a:lstStyle/>
          <a:p>
            <a:r>
              <a:rPr lang="en-GB" dirty="0"/>
              <a:t>First bold title</a:t>
            </a:r>
          </a:p>
        </p:txBody>
      </p:sp>
    </p:spTree>
    <p:extLst>
      <p:ext uri="{BB962C8B-B14F-4D97-AF65-F5344CB8AC3E}">
        <p14:creationId xmlns:p14="http://schemas.microsoft.com/office/powerpoint/2010/main" val="1212233970"/>
      </p:ext>
    </p:extLst>
  </p:cSld>
  <p:clrMapOvr>
    <a:masterClrMapping/>
  </p:clrMapOvr>
  <p:transition spd="slow">
    <p:push dir="u"/>
  </p:transition>
  <p:hf hdr="0" dt="0"/>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EXT + IMAGE (L)">
    <p:spTree>
      <p:nvGrpSpPr>
        <p:cNvPr id="1" name=""/>
        <p:cNvGrpSpPr/>
        <p:nvPr/>
      </p:nvGrpSpPr>
      <p:grpSpPr>
        <a:xfrm>
          <a:off x="0" y="0"/>
          <a:ext cx="0" cy="0"/>
          <a:chOff x="0" y="0"/>
          <a:chExt cx="0" cy="0"/>
        </a:xfrm>
      </p:grpSpPr>
      <p:grpSp>
        <p:nvGrpSpPr>
          <p:cNvPr id="352" name="INSTRUCTION">
            <a:extLst>
              <a:ext uri="{FF2B5EF4-FFF2-40B4-BE49-F238E27FC236}">
                <a16:creationId xmlns:a16="http://schemas.microsoft.com/office/drawing/2014/main" id="{E0B996C4-91F6-467A-833A-3A7866D157A9}"/>
              </a:ext>
            </a:extLst>
          </p:cNvPr>
          <p:cNvGrpSpPr/>
          <p:nvPr userDrawn="1"/>
        </p:nvGrpSpPr>
        <p:grpSpPr>
          <a:xfrm>
            <a:off x="-3786437" y="0"/>
            <a:ext cx="3693386" cy="5359349"/>
            <a:chOff x="-3786437" y="0"/>
            <a:chExt cx="3693386" cy="5359349"/>
          </a:xfrm>
        </p:grpSpPr>
        <p:sp>
          <p:nvSpPr>
            <p:cNvPr id="353" name="Rechthoek 352">
              <a:extLst>
                <a:ext uri="{FF2B5EF4-FFF2-40B4-BE49-F238E27FC236}">
                  <a16:creationId xmlns:a16="http://schemas.microsoft.com/office/drawing/2014/main" id="{241CDDD1-4CBD-4834-9620-47FD60D5F4C0}"/>
                </a:ext>
              </a:extLst>
            </p:cNvPr>
            <p:cNvSpPr/>
            <p:nvPr userDrawn="1"/>
          </p:nvSpPr>
          <p:spPr>
            <a:xfrm>
              <a:off x="-3786165" y="0"/>
              <a:ext cx="3593091" cy="4641338"/>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Choosing text levels</a:t>
              </a:r>
            </a:p>
          </p:txBody>
        </p:sp>
        <p:sp>
          <p:nvSpPr>
            <p:cNvPr id="354" name="Ovaal 353">
              <a:extLst>
                <a:ext uri="{FF2B5EF4-FFF2-40B4-BE49-F238E27FC236}">
                  <a16:creationId xmlns:a16="http://schemas.microsoft.com/office/drawing/2014/main" id="{1DCE8BCA-1B74-4FDA-9466-7806376B902D}"/>
                </a:ext>
              </a:extLst>
            </p:cNvPr>
            <p:cNvSpPr/>
            <p:nvPr userDrawn="1"/>
          </p:nvSpPr>
          <p:spPr>
            <a:xfrm>
              <a:off x="-3604183" y="183748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355" name="Rechthoek 354">
              <a:extLst>
                <a:ext uri="{FF2B5EF4-FFF2-40B4-BE49-F238E27FC236}">
                  <a16:creationId xmlns:a16="http://schemas.microsoft.com/office/drawing/2014/main" id="{8332B4A6-B3CE-4EEC-81CB-9C9DC46B4381}"/>
                </a:ext>
              </a:extLst>
            </p:cNvPr>
            <p:cNvSpPr/>
            <p:nvPr userDrawn="1"/>
          </p:nvSpPr>
          <p:spPr>
            <a:xfrm>
              <a:off x="-3319415" y="1837484"/>
              <a:ext cx="2949220" cy="180000"/>
            </a:xfrm>
            <a:prstGeom prst="rect">
              <a:avLst/>
            </a:prstGeom>
            <a:noFill/>
            <a:ln w="25400" cap="flat" cmpd="sng" algn="ctr">
              <a:noFill/>
              <a:prstDash val="solid"/>
            </a:ln>
            <a:effectLst/>
          </p:spPr>
          <p:txBody>
            <a:bodyPr lIns="0" tIns="0" rIns="0" bIns="0" rtlCol="0" anchor="ctr"/>
            <a:lstStyle/>
            <a:p>
              <a:pPr marL="179388" marR="0" lvl="0" indent="-179388" algn="l" defTabSz="719138" rtl="0" eaLnBrk="1" fontAlgn="auto" latinLnBrk="0" hangingPunct="1">
                <a:lnSpc>
                  <a:spcPct val="100000"/>
                </a:lnSpc>
                <a:spcBef>
                  <a:spcPts val="300"/>
                </a:spcBef>
                <a:spcAft>
                  <a:spcPts val="600"/>
                </a:spcAft>
                <a:buClr>
                  <a:srgbClr val="71A4C3"/>
                </a:buClr>
                <a:buSzPct val="100000"/>
                <a:buFontTx/>
                <a:buBlip>
                  <a:blip r:embed="rId2">
                    <a:extLst>
                      <a:ext uri="{96DAC541-7B7A-43D3-8B79-37D633B846F1}">
                        <asvg:svgBlip xmlns:asvg="http://schemas.microsoft.com/office/drawing/2016/SVG/main" r:embed="rId3"/>
                      </a:ext>
                    </a:extLst>
                  </a:blip>
                </a:buBlip>
                <a:tabLst/>
                <a:defRPr/>
              </a:pPr>
              <a:r>
                <a:rPr kumimoji="0" lang="en-GB" sz="1100" b="0" i="0" u="none" strike="noStrike" kern="1200" cap="none" spc="0" normalizeH="0" baseline="0" noProof="0">
                  <a:ln>
                    <a:noFill/>
                  </a:ln>
                  <a:solidFill>
                    <a:prstClr val="black"/>
                  </a:solidFill>
                  <a:effectLst/>
                  <a:uLnTx/>
                  <a:uFillTx/>
                  <a:latin typeface="+mn-lt"/>
                  <a:ea typeface="+mn-ea"/>
                  <a:cs typeface="+mn-cs"/>
                </a:rPr>
                <a:t>Bullet</a:t>
              </a:r>
            </a:p>
          </p:txBody>
        </p:sp>
        <p:sp>
          <p:nvSpPr>
            <p:cNvPr id="356" name="Ovaal 355">
              <a:extLst>
                <a:ext uri="{FF2B5EF4-FFF2-40B4-BE49-F238E27FC236}">
                  <a16:creationId xmlns:a16="http://schemas.microsoft.com/office/drawing/2014/main" id="{7FBA1ECD-A835-4E1F-9990-20E7C69823D7}"/>
                </a:ext>
              </a:extLst>
            </p:cNvPr>
            <p:cNvSpPr/>
            <p:nvPr userDrawn="1"/>
          </p:nvSpPr>
          <p:spPr>
            <a:xfrm>
              <a:off x="-3604183" y="212876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357" name="Rechthoek 356">
              <a:extLst>
                <a:ext uri="{FF2B5EF4-FFF2-40B4-BE49-F238E27FC236}">
                  <a16:creationId xmlns:a16="http://schemas.microsoft.com/office/drawing/2014/main" id="{22ACB99C-42A9-442E-9BE2-4CD8F4BA82B2}"/>
                </a:ext>
              </a:extLst>
            </p:cNvPr>
            <p:cNvSpPr/>
            <p:nvPr userDrawn="1"/>
          </p:nvSpPr>
          <p:spPr>
            <a:xfrm>
              <a:off x="-3604183" y="1196113"/>
              <a:ext cx="3229047" cy="459227"/>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Under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‘Home’</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use the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list level-buttons</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choose a text level. </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Choose from:</a:t>
              </a:r>
            </a:p>
          </p:txBody>
        </p:sp>
        <p:sp>
          <p:nvSpPr>
            <p:cNvPr id="358" name="Rechthoek 357">
              <a:extLst>
                <a:ext uri="{FF2B5EF4-FFF2-40B4-BE49-F238E27FC236}">
                  <a16:creationId xmlns:a16="http://schemas.microsoft.com/office/drawing/2014/main" id="{8B15C0F1-5CFC-4602-85AA-A0B3858ADB7D}"/>
                </a:ext>
              </a:extLst>
            </p:cNvPr>
            <p:cNvSpPr/>
            <p:nvPr userDrawn="1"/>
          </p:nvSpPr>
          <p:spPr>
            <a:xfrm>
              <a:off x="-3319415" y="2128873"/>
              <a:ext cx="2949220" cy="180000"/>
            </a:xfrm>
            <a:prstGeom prst="rect">
              <a:avLst/>
            </a:prstGeom>
            <a:noFill/>
            <a:ln w="25400" cap="flat" cmpd="sng" algn="ctr">
              <a:noFill/>
              <a:prstDash val="solid"/>
            </a:ln>
            <a:effectLst/>
          </p:spPr>
          <p:txBody>
            <a:bodyPr lIns="0" tIns="0" rIns="0" bIns="0" rtlCol="0" anchor="ctr"/>
            <a:lstStyle/>
            <a:p>
              <a:pPr marL="360363" marR="0" lvl="1" indent="-180975" algn="l" defTabSz="719138" rtl="0" eaLnBrk="1" fontAlgn="auto" latinLnBrk="0" hangingPunct="1">
                <a:lnSpc>
                  <a:spcPct val="100000"/>
                </a:lnSpc>
                <a:spcBef>
                  <a:spcPts val="300"/>
                </a:spcBef>
                <a:spcAft>
                  <a:spcPts val="600"/>
                </a:spcAft>
                <a:buClr>
                  <a:srgbClr val="71A4C3"/>
                </a:buClr>
                <a:buSzPct val="100000"/>
                <a:buFontTx/>
                <a:buBlip>
                  <a:blip r:embed="rId4">
                    <a:extLst>
                      <a:ext uri="{96DAC541-7B7A-43D3-8B79-37D633B846F1}">
                        <asvg:svgBlip xmlns:asvg="http://schemas.microsoft.com/office/drawing/2016/SVG/main" r:embed="rId5"/>
                      </a:ext>
                    </a:extLst>
                  </a:blip>
                </a:buBlip>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Sub-bullet</a:t>
              </a:r>
            </a:p>
          </p:txBody>
        </p:sp>
        <p:sp>
          <p:nvSpPr>
            <p:cNvPr id="359" name="Ovaal 358">
              <a:extLst>
                <a:ext uri="{FF2B5EF4-FFF2-40B4-BE49-F238E27FC236}">
                  <a16:creationId xmlns:a16="http://schemas.microsoft.com/office/drawing/2014/main" id="{C0B90B4F-0B8D-4C71-B712-1FCE21E02282}"/>
                </a:ext>
              </a:extLst>
            </p:cNvPr>
            <p:cNvSpPr/>
            <p:nvPr userDrawn="1"/>
          </p:nvSpPr>
          <p:spPr>
            <a:xfrm>
              <a:off x="-3604183" y="242005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360" name="Rechthoek 359">
              <a:extLst>
                <a:ext uri="{FF2B5EF4-FFF2-40B4-BE49-F238E27FC236}">
                  <a16:creationId xmlns:a16="http://schemas.microsoft.com/office/drawing/2014/main" id="{1C147CC5-B12F-4F29-8323-45580A248855}"/>
                </a:ext>
              </a:extLst>
            </p:cNvPr>
            <p:cNvSpPr/>
            <p:nvPr userDrawn="1"/>
          </p:nvSpPr>
          <p:spPr>
            <a:xfrm>
              <a:off x="-3319415" y="2420262"/>
              <a:ext cx="2949220" cy="180000"/>
            </a:xfrm>
            <a:prstGeom prst="rect">
              <a:avLst/>
            </a:prstGeom>
            <a:noFill/>
            <a:ln w="25400" cap="flat" cmpd="sng" algn="ctr">
              <a:noFill/>
              <a:prstDash val="solid"/>
            </a:ln>
            <a:effectLst/>
          </p:spPr>
          <p:txBody>
            <a:bodyPr lIns="0" tIns="0" rIns="0" bIns="0" rtlCol="0" anchor="ctr"/>
            <a:lstStyle/>
            <a:p>
              <a:pPr marL="0" marR="0" lvl="2" indent="0" algn="l" defTabSz="719138" rtl="0" eaLnBrk="1" fontAlgn="auto" latinLnBrk="0" hangingPunct="1">
                <a:lnSpc>
                  <a:spcPct val="100000"/>
                </a:lnSpc>
                <a:spcBef>
                  <a:spcPts val="300"/>
                </a:spcBef>
                <a:spcAft>
                  <a:spcPts val="600"/>
                </a:spcAft>
                <a:buClr>
                  <a:srgbClr val="0070C0"/>
                </a:buClr>
                <a:buSzPct val="85000"/>
                <a:buFontTx/>
                <a:buNone/>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Default text</a:t>
              </a:r>
            </a:p>
          </p:txBody>
        </p:sp>
        <p:sp>
          <p:nvSpPr>
            <p:cNvPr id="361" name="Ovaal 360">
              <a:extLst>
                <a:ext uri="{FF2B5EF4-FFF2-40B4-BE49-F238E27FC236}">
                  <a16:creationId xmlns:a16="http://schemas.microsoft.com/office/drawing/2014/main" id="{2B341119-8901-4F77-B7C8-CBD9F0AD93CB}"/>
                </a:ext>
              </a:extLst>
            </p:cNvPr>
            <p:cNvSpPr/>
            <p:nvPr userDrawn="1"/>
          </p:nvSpPr>
          <p:spPr>
            <a:xfrm>
              <a:off x="-3604183" y="2711336"/>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4</a:t>
              </a:r>
            </a:p>
          </p:txBody>
        </p:sp>
        <p:sp>
          <p:nvSpPr>
            <p:cNvPr id="362" name="Rechthoek 361">
              <a:extLst>
                <a:ext uri="{FF2B5EF4-FFF2-40B4-BE49-F238E27FC236}">
                  <a16:creationId xmlns:a16="http://schemas.microsoft.com/office/drawing/2014/main" id="{B0DB0BEB-DA76-4A92-9495-B1816A8BD867}"/>
                </a:ext>
              </a:extLst>
            </p:cNvPr>
            <p:cNvSpPr/>
            <p:nvPr userDrawn="1"/>
          </p:nvSpPr>
          <p:spPr>
            <a:xfrm>
              <a:off x="-3319415" y="2711651"/>
              <a:ext cx="2949220" cy="180000"/>
            </a:xfrm>
            <a:prstGeom prst="rect">
              <a:avLst/>
            </a:prstGeom>
            <a:noFill/>
            <a:ln w="25400" cap="flat" cmpd="sng" algn="ctr">
              <a:noFill/>
              <a:prstDash val="solid"/>
            </a:ln>
            <a:effectLst/>
          </p:spPr>
          <p:txBody>
            <a:bodyPr lIns="0" tIns="0" rIns="0" bIns="0" rtlCol="0" anchor="ctr"/>
            <a:lstStyle/>
            <a:p>
              <a:pPr marL="0" marR="0" lvl="3" indent="0" algn="l" defTabSz="719138" rtl="0" eaLnBrk="1" fontAlgn="auto" latinLnBrk="0" hangingPunct="1">
                <a:lnSpc>
                  <a:spcPct val="100000"/>
                </a:lnSpc>
                <a:spcBef>
                  <a:spcPts val="300"/>
                </a:spcBef>
                <a:spcAft>
                  <a:spcPts val="1200"/>
                </a:spcAft>
                <a:buClrTx/>
                <a:buSzTx/>
                <a:buFontTx/>
                <a:buNone/>
                <a:tabLst/>
                <a:defRPr/>
              </a:pPr>
              <a:r>
                <a:rPr kumimoji="0" lang="en-GB" sz="1400" b="1" i="0" u="none" strike="noStrike" kern="1200" cap="all" spc="30" normalizeH="0" baseline="0" noProof="0">
                  <a:ln>
                    <a:noFill/>
                  </a:ln>
                  <a:solidFill>
                    <a:srgbClr val="71A4C3"/>
                  </a:solidFill>
                  <a:effectLst/>
                  <a:uLnTx/>
                  <a:uFillTx/>
                  <a:latin typeface="Segoe UI"/>
                  <a:ea typeface="+mn-ea"/>
                  <a:cs typeface="Calibri" panose="020F0502020204030204" pitchFamily="34" charset="0"/>
                </a:rPr>
                <a:t>header</a:t>
              </a:r>
            </a:p>
          </p:txBody>
        </p:sp>
        <p:sp>
          <p:nvSpPr>
            <p:cNvPr id="363" name="Ovaal 362">
              <a:extLst>
                <a:ext uri="{FF2B5EF4-FFF2-40B4-BE49-F238E27FC236}">
                  <a16:creationId xmlns:a16="http://schemas.microsoft.com/office/drawing/2014/main" id="{3D2052CF-379A-43EB-89A7-82015E200142}"/>
                </a:ext>
              </a:extLst>
            </p:cNvPr>
            <p:cNvSpPr/>
            <p:nvPr userDrawn="1"/>
          </p:nvSpPr>
          <p:spPr>
            <a:xfrm>
              <a:off x="-3604183" y="3002620"/>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5</a:t>
              </a:r>
            </a:p>
          </p:txBody>
        </p:sp>
        <p:sp>
          <p:nvSpPr>
            <p:cNvPr id="364" name="Rechthoek 363">
              <a:extLst>
                <a:ext uri="{FF2B5EF4-FFF2-40B4-BE49-F238E27FC236}">
                  <a16:creationId xmlns:a16="http://schemas.microsoft.com/office/drawing/2014/main" id="{8E4C6C3A-2462-4DA0-AD76-BFC1AF4F1510}"/>
                </a:ext>
              </a:extLst>
            </p:cNvPr>
            <p:cNvSpPr/>
            <p:nvPr userDrawn="1"/>
          </p:nvSpPr>
          <p:spPr>
            <a:xfrm>
              <a:off x="-3319415" y="3003040"/>
              <a:ext cx="2949220" cy="180000"/>
            </a:xfrm>
            <a:prstGeom prst="rect">
              <a:avLst/>
            </a:prstGeom>
            <a:noFill/>
            <a:ln w="25400" cap="flat" cmpd="sng" algn="ctr">
              <a:noFill/>
              <a:prstDash val="solid"/>
            </a:ln>
            <a:effectLst/>
          </p:spPr>
          <p:txBody>
            <a:bodyPr lIns="0" tIns="0" rIns="0" bIns="0" rtlCol="0" anchor="ctr"/>
            <a:lstStyle/>
            <a:p>
              <a:pPr marL="182563" marR="0" lvl="4" indent="-182563" algn="l" defTabSz="719138" rtl="0" eaLnBrk="1" fontAlgn="auto" latinLnBrk="0" hangingPunct="1">
                <a:lnSpc>
                  <a:spcPct val="100000"/>
                </a:lnSpc>
                <a:spcBef>
                  <a:spcPts val="300"/>
                </a:spcBef>
                <a:spcAft>
                  <a:spcPts val="600"/>
                </a:spcAft>
                <a:buClr>
                  <a:prstClr val="black"/>
                </a:buClr>
                <a:buSzTx/>
                <a:buFont typeface="+mj-lt"/>
                <a:buAutoNum type="arabicPeriod"/>
                <a:tabLst>
                  <a:tab pos="274638" algn="l"/>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Numerical bullet</a:t>
              </a:r>
            </a:p>
          </p:txBody>
        </p:sp>
        <p:sp>
          <p:nvSpPr>
            <p:cNvPr id="365" name="Ovaal 364">
              <a:extLst>
                <a:ext uri="{FF2B5EF4-FFF2-40B4-BE49-F238E27FC236}">
                  <a16:creationId xmlns:a16="http://schemas.microsoft.com/office/drawing/2014/main" id="{20763605-EA5A-491A-8612-4EA95EAC9595}"/>
                </a:ext>
              </a:extLst>
            </p:cNvPr>
            <p:cNvSpPr/>
            <p:nvPr userDrawn="1"/>
          </p:nvSpPr>
          <p:spPr>
            <a:xfrm>
              <a:off x="-3604183" y="329390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6</a:t>
              </a:r>
            </a:p>
          </p:txBody>
        </p:sp>
        <p:sp>
          <p:nvSpPr>
            <p:cNvPr id="366" name="Rechthoek 365">
              <a:extLst>
                <a:ext uri="{FF2B5EF4-FFF2-40B4-BE49-F238E27FC236}">
                  <a16:creationId xmlns:a16="http://schemas.microsoft.com/office/drawing/2014/main" id="{FB5A1D1D-B4AD-47B4-8AB3-447F624B1366}"/>
                </a:ext>
              </a:extLst>
            </p:cNvPr>
            <p:cNvSpPr/>
            <p:nvPr userDrawn="1"/>
          </p:nvSpPr>
          <p:spPr>
            <a:xfrm>
              <a:off x="-3319415" y="3585818"/>
              <a:ext cx="2949220" cy="180000"/>
            </a:xfrm>
            <a:prstGeom prst="rect">
              <a:avLst/>
            </a:prstGeom>
            <a:noFill/>
            <a:ln w="25400" cap="flat" cmpd="sng" algn="ctr">
              <a:noFill/>
              <a:prstDash val="solid"/>
            </a:ln>
            <a:effectLst/>
          </p:spPr>
          <p:txBody>
            <a:bodyPr lIns="0" tIns="0" rIns="0" bIns="0" rtlCol="0" anchor="ctr"/>
            <a:lstStyle/>
            <a:p>
              <a:pPr marL="360363" marR="0" lvl="6" indent="-180975" algn="l" defTabSz="914400" rtl="0" eaLnBrk="1" fontAlgn="auto" latinLnBrk="0" hangingPunct="1">
                <a:lnSpc>
                  <a:spcPct val="100000"/>
                </a:lnSpc>
                <a:spcBef>
                  <a:spcPts val="300"/>
                </a:spcBef>
                <a:spcAft>
                  <a:spcPts val="600"/>
                </a:spcAft>
                <a:buClrTx/>
                <a:buSzTx/>
                <a:buFontTx/>
                <a:buBlip>
                  <a:blip r:embed="rId4">
                    <a:extLst>
                      <a:ext uri="{96DAC541-7B7A-43D3-8B79-37D633B846F1}">
                        <asvg:svgBlip xmlns:asvg="http://schemas.microsoft.com/office/drawing/2016/SVG/main" r:embed="rId5"/>
                      </a:ext>
                    </a:extLst>
                  </a:blip>
                </a:buBlip>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Sub-bullet</a:t>
              </a:r>
            </a:p>
          </p:txBody>
        </p:sp>
        <p:sp>
          <p:nvSpPr>
            <p:cNvPr id="367" name="Ovaal 366">
              <a:extLst>
                <a:ext uri="{FF2B5EF4-FFF2-40B4-BE49-F238E27FC236}">
                  <a16:creationId xmlns:a16="http://schemas.microsoft.com/office/drawing/2014/main" id="{52EABD69-FEF5-4C2C-B31D-F514B129F291}"/>
                </a:ext>
              </a:extLst>
            </p:cNvPr>
            <p:cNvSpPr/>
            <p:nvPr userDrawn="1"/>
          </p:nvSpPr>
          <p:spPr>
            <a:xfrm>
              <a:off x="-3604183" y="358518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7</a:t>
              </a:r>
            </a:p>
          </p:txBody>
        </p:sp>
        <p:sp>
          <p:nvSpPr>
            <p:cNvPr id="368" name="Rechthoek 367">
              <a:extLst>
                <a:ext uri="{FF2B5EF4-FFF2-40B4-BE49-F238E27FC236}">
                  <a16:creationId xmlns:a16="http://schemas.microsoft.com/office/drawing/2014/main" id="{60FA1A70-BD48-43BE-BD1F-AF589CE5A2CB}"/>
                </a:ext>
              </a:extLst>
            </p:cNvPr>
            <p:cNvSpPr/>
            <p:nvPr userDrawn="1"/>
          </p:nvSpPr>
          <p:spPr>
            <a:xfrm>
              <a:off x="-3325830" y="3877207"/>
              <a:ext cx="2949220" cy="180000"/>
            </a:xfrm>
            <a:prstGeom prst="rect">
              <a:avLst/>
            </a:prstGeom>
            <a:noFill/>
            <a:ln w="25400" cap="flat" cmpd="sng" algn="ctr">
              <a:noFill/>
              <a:prstDash val="solid"/>
            </a:ln>
            <a:effectLst/>
          </p:spPr>
          <p:txBody>
            <a:bodyPr lIns="0" tIns="0" rIns="0" bIns="0" rtlCol="0" anchor="ctr"/>
            <a:lstStyle/>
            <a:p>
              <a:pPr marL="0" marR="0" lvl="7" indent="0" algn="l" defTabSz="914400" rtl="0" eaLnBrk="1" fontAlgn="auto" latinLnBrk="0" hangingPunct="1">
                <a:lnSpc>
                  <a:spcPct val="90000"/>
                </a:lnSpc>
                <a:spcBef>
                  <a:spcPts val="300"/>
                </a:spcBef>
                <a:spcAft>
                  <a:spcPts val="600"/>
                </a:spcAft>
                <a:buClrTx/>
                <a:buSzTx/>
                <a:buFontTx/>
                <a:buNone/>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Default text</a:t>
              </a:r>
            </a:p>
          </p:txBody>
        </p:sp>
        <p:sp>
          <p:nvSpPr>
            <p:cNvPr id="369" name="Ovaal 368">
              <a:extLst>
                <a:ext uri="{FF2B5EF4-FFF2-40B4-BE49-F238E27FC236}">
                  <a16:creationId xmlns:a16="http://schemas.microsoft.com/office/drawing/2014/main" id="{233BF187-92D1-42BB-88FD-CE051C80894D}"/>
                </a:ext>
              </a:extLst>
            </p:cNvPr>
            <p:cNvSpPr/>
            <p:nvPr userDrawn="1"/>
          </p:nvSpPr>
          <p:spPr>
            <a:xfrm>
              <a:off x="-3604183" y="387647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8</a:t>
              </a:r>
            </a:p>
          </p:txBody>
        </p:sp>
        <p:sp>
          <p:nvSpPr>
            <p:cNvPr id="370" name="Rechthoek 369">
              <a:extLst>
                <a:ext uri="{FF2B5EF4-FFF2-40B4-BE49-F238E27FC236}">
                  <a16:creationId xmlns:a16="http://schemas.microsoft.com/office/drawing/2014/main" id="{561A79D3-459A-41EB-B354-A3A7E4156B3D}"/>
                </a:ext>
              </a:extLst>
            </p:cNvPr>
            <p:cNvSpPr/>
            <p:nvPr userDrawn="1"/>
          </p:nvSpPr>
          <p:spPr>
            <a:xfrm>
              <a:off x="-3319415" y="4168594"/>
              <a:ext cx="2949220" cy="180000"/>
            </a:xfrm>
            <a:prstGeom prst="rect">
              <a:avLst/>
            </a:prstGeom>
            <a:noFill/>
            <a:ln w="25400" cap="flat" cmpd="sng" algn="ctr">
              <a:noFill/>
              <a:prstDash val="solid"/>
            </a:ln>
            <a:effectLst/>
          </p:spPr>
          <p:txBody>
            <a:bodyPr lIns="0" tIns="0" rIns="0" bIns="0" rtlCol="0" anchor="ctr"/>
            <a:lstStyle/>
            <a:p>
              <a:pPr marL="0" marR="0" lvl="8" indent="0" algn="l" defTabSz="914400" rtl="0" eaLnBrk="1" fontAlgn="auto" latinLnBrk="0" hangingPunct="1">
                <a:lnSpc>
                  <a:spcPct val="100000"/>
                </a:lnSpc>
                <a:spcBef>
                  <a:spcPts val="300"/>
                </a:spcBef>
                <a:spcAft>
                  <a:spcPts val="1200"/>
                </a:spcAft>
                <a:buClrTx/>
                <a:buSzTx/>
                <a:buFontTx/>
                <a:buNone/>
                <a:tabLst/>
                <a:defRPr/>
              </a:pPr>
              <a:r>
                <a:rPr kumimoji="0" lang="en-GB" sz="1400" b="1" i="0" u="none" strike="noStrike" kern="1200" cap="all" spc="0" normalizeH="0" baseline="0" noProof="0">
                  <a:ln>
                    <a:noFill/>
                  </a:ln>
                  <a:solidFill>
                    <a:srgbClr val="71A4C3"/>
                  </a:solidFill>
                  <a:effectLst/>
                  <a:uLnTx/>
                  <a:uFillTx/>
                  <a:latin typeface="Segoe UI"/>
                  <a:ea typeface="+mn-ea"/>
                  <a:cs typeface="+mn-cs"/>
                </a:rPr>
                <a:t>header</a:t>
              </a:r>
            </a:p>
          </p:txBody>
        </p:sp>
        <p:sp>
          <p:nvSpPr>
            <p:cNvPr id="371" name="Ovaal 370">
              <a:extLst>
                <a:ext uri="{FF2B5EF4-FFF2-40B4-BE49-F238E27FC236}">
                  <a16:creationId xmlns:a16="http://schemas.microsoft.com/office/drawing/2014/main" id="{F41DDE1B-DC88-42E6-A986-00C501F4670E}"/>
                </a:ext>
              </a:extLst>
            </p:cNvPr>
            <p:cNvSpPr/>
            <p:nvPr userDrawn="1"/>
          </p:nvSpPr>
          <p:spPr>
            <a:xfrm>
              <a:off x="-3604183" y="416859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9</a:t>
              </a:r>
            </a:p>
          </p:txBody>
        </p:sp>
        <p:sp>
          <p:nvSpPr>
            <p:cNvPr id="372" name="Rechthoek 371">
              <a:extLst>
                <a:ext uri="{FF2B5EF4-FFF2-40B4-BE49-F238E27FC236}">
                  <a16:creationId xmlns:a16="http://schemas.microsoft.com/office/drawing/2014/main" id="{A3CFAA73-2D5E-48A3-91B3-825FAE7AC942}"/>
                </a:ext>
              </a:extLst>
            </p:cNvPr>
            <p:cNvSpPr/>
            <p:nvPr userDrawn="1"/>
          </p:nvSpPr>
          <p:spPr>
            <a:xfrm>
              <a:off x="-3319415" y="3294429"/>
              <a:ext cx="2949220" cy="180000"/>
            </a:xfrm>
            <a:prstGeom prst="rect">
              <a:avLst/>
            </a:prstGeom>
            <a:noFill/>
            <a:ln w="25400" cap="flat" cmpd="sng" algn="ctr">
              <a:noFill/>
              <a:prstDash val="solid"/>
            </a:ln>
            <a:effectLst/>
          </p:spPr>
          <p:txBody>
            <a:bodyPr lIns="0" tIns="0" rIns="0" bIns="0" rtlCol="0" anchor="ctr"/>
            <a:lstStyle/>
            <a:p>
              <a:pPr marL="179388" marR="0" lvl="5" indent="-179388" algn="l" defTabSz="914400" rtl="0" eaLnBrk="1" fontAlgn="auto" latinLnBrk="0" hangingPunct="1">
                <a:lnSpc>
                  <a:spcPct val="100000"/>
                </a:lnSpc>
                <a:spcBef>
                  <a:spcPts val="300"/>
                </a:spcBef>
                <a:spcAft>
                  <a:spcPts val="600"/>
                </a:spcAft>
                <a:buClrTx/>
                <a:buSzTx/>
                <a:buFontTx/>
                <a:buBlip>
                  <a:blip r:embed="rId2">
                    <a:extLst>
                      <a:ext uri="{96DAC541-7B7A-43D3-8B79-37D633B846F1}">
                        <asvg:svgBlip xmlns:asvg="http://schemas.microsoft.com/office/drawing/2016/SVG/main" r:embed="rId3"/>
                      </a:ext>
                    </a:extLst>
                  </a:blip>
                </a:buBlip>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Bullet</a:t>
              </a:r>
            </a:p>
          </p:txBody>
        </p:sp>
        <p:sp>
          <p:nvSpPr>
            <p:cNvPr id="373" name="Rechthoek 372">
              <a:extLst>
                <a:ext uri="{FF2B5EF4-FFF2-40B4-BE49-F238E27FC236}">
                  <a16:creationId xmlns:a16="http://schemas.microsoft.com/office/drawing/2014/main" id="{17CD8B37-BDCC-48E9-A55E-0311A63AEF44}"/>
                </a:ext>
              </a:extLst>
            </p:cNvPr>
            <p:cNvSpPr/>
            <p:nvPr userDrawn="1"/>
          </p:nvSpPr>
          <p:spPr>
            <a:xfrm>
              <a:off x="-3786437" y="4531349"/>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1200" b="1" cap="all" baseline="0" noProof="0">
                  <a:solidFill>
                    <a:srgbClr val="211F26"/>
                  </a:solidFill>
                  <a:latin typeface="Calibri" panose="020F0502020204030204" pitchFamily="34" charset="0"/>
                  <a:cs typeface="Calibri" panose="020F0502020204030204" pitchFamily="34" charset="0"/>
                </a:rPr>
                <a:t>Want to know more?</a:t>
              </a:r>
              <a:br>
                <a:rPr lang="en-GB" sz="1200" cap="all"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Go to the instruction slide </a:t>
              </a:r>
              <a:r>
                <a:rPr lang="en-GB" sz="1200" b="1" cap="none" baseline="0" noProof="0">
                  <a:solidFill>
                    <a:srgbClr val="211F26"/>
                  </a:solidFill>
                  <a:latin typeface="Calibri" panose="020F0502020204030204" pitchFamily="34" charset="0"/>
                  <a:cs typeface="Calibri" panose="020F0502020204030204" pitchFamily="34" charset="0"/>
                </a:rPr>
                <a:t>‘VIDEO INSTRUCTIONS’</a:t>
              </a:r>
              <a:r>
                <a:rPr lang="en-GB" sz="1200" cap="none" baseline="0" noProof="0">
                  <a:solidFill>
                    <a:srgbClr val="211F26"/>
                  </a:solidFill>
                  <a:latin typeface="Calibri" panose="020F0502020204030204" pitchFamily="34" charset="0"/>
                  <a:cs typeface="Calibri" panose="020F0502020204030204" pitchFamily="34" charset="0"/>
                </a:rPr>
                <a:t>.</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You’ll find it at the beginning of the presentation</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or insert it via </a:t>
              </a:r>
              <a:r>
                <a:rPr lang="en-GB" sz="1200" i="1" cap="none" baseline="0" noProof="0">
                  <a:solidFill>
                    <a:srgbClr val="211F26"/>
                  </a:solidFill>
                  <a:latin typeface="Calibri" panose="020F0502020204030204" pitchFamily="34" charset="0"/>
                  <a:cs typeface="Calibri" panose="020F0502020204030204" pitchFamily="34" charset="0"/>
                </a:rPr>
                <a:t>‘Home’</a:t>
              </a:r>
              <a:r>
                <a:rPr lang="en-GB" sz="1200" cap="none" baseline="0" noProof="0">
                  <a:solidFill>
                    <a:srgbClr val="211F26"/>
                  </a:solidFill>
                  <a:latin typeface="Calibri" panose="020F0502020204030204" pitchFamily="34" charset="0"/>
                  <a:cs typeface="Calibri" panose="020F0502020204030204" pitchFamily="34" charset="0"/>
                </a:rPr>
                <a:t> &gt; </a:t>
              </a:r>
              <a:r>
                <a:rPr lang="en-GB" sz="1200" i="1" cap="none" baseline="0" noProof="0">
                  <a:solidFill>
                    <a:srgbClr val="211F26"/>
                  </a:solidFill>
                  <a:latin typeface="Calibri" panose="020F0502020204030204" pitchFamily="34" charset="0"/>
                  <a:cs typeface="Calibri" panose="020F0502020204030204" pitchFamily="34" charset="0"/>
                </a:rPr>
                <a:t>‘New Slide’.</a:t>
              </a:r>
            </a:p>
          </p:txBody>
        </p:sp>
        <p:grpSp>
          <p:nvGrpSpPr>
            <p:cNvPr id="374" name="ICOON_info">
              <a:extLst>
                <a:ext uri="{FF2B5EF4-FFF2-40B4-BE49-F238E27FC236}">
                  <a16:creationId xmlns:a16="http://schemas.microsoft.com/office/drawing/2014/main" id="{7CF5530C-80D3-4032-968C-2F2243510980}"/>
                </a:ext>
              </a:extLst>
            </p:cNvPr>
            <p:cNvGrpSpPr/>
            <p:nvPr userDrawn="1"/>
          </p:nvGrpSpPr>
          <p:grpSpPr>
            <a:xfrm>
              <a:off x="-376736" y="4400186"/>
              <a:ext cx="283685" cy="283685"/>
              <a:chOff x="-510741" y="5913713"/>
              <a:chExt cx="267555" cy="267555"/>
            </a:xfrm>
          </p:grpSpPr>
          <p:sp>
            <p:nvSpPr>
              <p:cNvPr id="416" name="Ovaal 415">
                <a:extLst>
                  <a:ext uri="{FF2B5EF4-FFF2-40B4-BE49-F238E27FC236}">
                    <a16:creationId xmlns:a16="http://schemas.microsoft.com/office/drawing/2014/main" id="{70637360-4F6D-4B7F-A3D4-53695D1B3501}"/>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417" name="Graphic 163" descr="Informatie">
                <a:extLst>
                  <a:ext uri="{FF2B5EF4-FFF2-40B4-BE49-F238E27FC236}">
                    <a16:creationId xmlns:a16="http://schemas.microsoft.com/office/drawing/2014/main" id="{AD1AA89D-662F-4471-9152-B55F1E5B31DC}"/>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en-GB" sz="2000" noProof="0">
                  <a:solidFill>
                    <a:srgbClr val="211F26"/>
                  </a:solidFill>
                  <a:latin typeface="Calibri" panose="020F0502020204030204" pitchFamily="34" charset="0"/>
                  <a:cs typeface="Calibri" panose="020F0502020204030204" pitchFamily="34" charset="0"/>
                </a:endParaRPr>
              </a:p>
            </p:txBody>
          </p:sp>
        </p:grpSp>
        <p:grpSp>
          <p:nvGrpSpPr>
            <p:cNvPr id="375" name="VOORBEELD">
              <a:extLst>
                <a:ext uri="{FF2B5EF4-FFF2-40B4-BE49-F238E27FC236}">
                  <a16:creationId xmlns:a16="http://schemas.microsoft.com/office/drawing/2014/main" id="{59AEF735-5545-4781-93F4-3B5ADDF29042}"/>
                </a:ext>
              </a:extLst>
            </p:cNvPr>
            <p:cNvGrpSpPr/>
            <p:nvPr userDrawn="1"/>
          </p:nvGrpSpPr>
          <p:grpSpPr>
            <a:xfrm>
              <a:off x="-3605171" y="458674"/>
              <a:ext cx="3234311" cy="558875"/>
              <a:chOff x="-3605171" y="458674"/>
              <a:chExt cx="3234311" cy="558875"/>
            </a:xfrm>
          </p:grpSpPr>
          <p:sp>
            <p:nvSpPr>
              <p:cNvPr id="376" name="Rechthoek 375">
                <a:extLst>
                  <a:ext uri="{FF2B5EF4-FFF2-40B4-BE49-F238E27FC236}">
                    <a16:creationId xmlns:a16="http://schemas.microsoft.com/office/drawing/2014/main" id="{CF2750A1-8078-46AC-B377-185262A00B27}"/>
                  </a:ext>
                </a:extLst>
              </p:cNvPr>
              <p:cNvSpPr/>
              <p:nvPr userDrawn="1"/>
            </p:nvSpPr>
            <p:spPr>
              <a:xfrm>
                <a:off x="-3604183" y="458674"/>
                <a:ext cx="393459" cy="184058"/>
              </a:xfrm>
              <a:prstGeom prst="rect">
                <a:avLst/>
              </a:prstGeom>
              <a:solidFill>
                <a:srgbClr val="F8F8F8"/>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en-GB" sz="900" b="1" noProof="0">
                    <a:solidFill>
                      <a:srgbClr val="211F26"/>
                    </a:solidFill>
                    <a:latin typeface="Calibri" panose="020F0502020204030204" pitchFamily="34" charset="0"/>
                    <a:cs typeface="Calibri" panose="020F0502020204030204" pitchFamily="34" charset="0"/>
                  </a:rPr>
                  <a:t>Home</a:t>
                </a:r>
              </a:p>
            </p:txBody>
          </p:sp>
          <p:sp>
            <p:nvSpPr>
              <p:cNvPr id="377" name="Rechthoek 376">
                <a:extLst>
                  <a:ext uri="{FF2B5EF4-FFF2-40B4-BE49-F238E27FC236}">
                    <a16:creationId xmlns:a16="http://schemas.microsoft.com/office/drawing/2014/main" id="{0180DC42-4727-4F48-B8A2-6EC2B51AA453}"/>
                  </a:ext>
                </a:extLst>
              </p:cNvPr>
              <p:cNvSpPr/>
              <p:nvPr userDrawn="1"/>
            </p:nvSpPr>
            <p:spPr>
              <a:xfrm>
                <a:off x="-3599184" y="621345"/>
                <a:ext cx="383782"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nvGrpSpPr>
              <p:cNvPr id="378" name="Groep 377">
                <a:extLst>
                  <a:ext uri="{FF2B5EF4-FFF2-40B4-BE49-F238E27FC236}">
                    <a16:creationId xmlns:a16="http://schemas.microsoft.com/office/drawing/2014/main" id="{AECD57E4-CEBA-4210-BBA2-666F3401B79F}"/>
                  </a:ext>
                </a:extLst>
              </p:cNvPr>
              <p:cNvGrpSpPr/>
              <p:nvPr userDrawn="1"/>
            </p:nvGrpSpPr>
            <p:grpSpPr>
              <a:xfrm>
                <a:off x="-3386247" y="830871"/>
                <a:ext cx="139423" cy="109566"/>
                <a:chOff x="-2866744" y="827071"/>
                <a:chExt cx="168701" cy="132575"/>
              </a:xfrm>
            </p:grpSpPr>
            <p:grpSp>
              <p:nvGrpSpPr>
                <p:cNvPr id="409" name="Groep 408">
                  <a:extLst>
                    <a:ext uri="{FF2B5EF4-FFF2-40B4-BE49-F238E27FC236}">
                      <a16:creationId xmlns:a16="http://schemas.microsoft.com/office/drawing/2014/main" id="{8A360AC6-5129-48B0-88E4-7B15DDD22A4B}"/>
                    </a:ext>
                  </a:extLst>
                </p:cNvPr>
                <p:cNvGrpSpPr/>
                <p:nvPr userDrawn="1"/>
              </p:nvGrpSpPr>
              <p:grpSpPr>
                <a:xfrm>
                  <a:off x="-2866744" y="827071"/>
                  <a:ext cx="168701" cy="132575"/>
                  <a:chOff x="-2866744" y="827071"/>
                  <a:chExt cx="168701" cy="132575"/>
                </a:xfrm>
              </p:grpSpPr>
              <p:cxnSp>
                <p:nvCxnSpPr>
                  <p:cNvPr id="411" name="Rechte verbindingslijn 410">
                    <a:extLst>
                      <a:ext uri="{FF2B5EF4-FFF2-40B4-BE49-F238E27FC236}">
                        <a16:creationId xmlns:a16="http://schemas.microsoft.com/office/drawing/2014/main" id="{3CDA6F5D-E0CD-4ABF-8B33-A06EBE0DA4DD}"/>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412" name="Rechte verbindingslijn 411">
                    <a:extLst>
                      <a:ext uri="{FF2B5EF4-FFF2-40B4-BE49-F238E27FC236}">
                        <a16:creationId xmlns:a16="http://schemas.microsoft.com/office/drawing/2014/main" id="{D003FFD6-BA8E-4B0C-980D-64995BF65F92}"/>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413" name="Rechte verbindingslijn 412">
                    <a:extLst>
                      <a:ext uri="{FF2B5EF4-FFF2-40B4-BE49-F238E27FC236}">
                        <a16:creationId xmlns:a16="http://schemas.microsoft.com/office/drawing/2014/main" id="{E692CC61-B7AD-4587-A82F-675C4E0390B6}"/>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414" name="Rechte verbindingslijn 413">
                    <a:extLst>
                      <a:ext uri="{FF2B5EF4-FFF2-40B4-BE49-F238E27FC236}">
                        <a16:creationId xmlns:a16="http://schemas.microsoft.com/office/drawing/2014/main" id="{5F436943-F9E1-42E6-9B81-B15F0AAEC2D7}"/>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415" name="Rechte verbindingslijn 414">
                    <a:extLst>
                      <a:ext uri="{FF2B5EF4-FFF2-40B4-BE49-F238E27FC236}">
                        <a16:creationId xmlns:a16="http://schemas.microsoft.com/office/drawing/2014/main" id="{AB9E56C2-9CA2-46BD-B8AF-E81F58226586}"/>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410" name="Pijl: rechts 409">
                  <a:extLst>
                    <a:ext uri="{FF2B5EF4-FFF2-40B4-BE49-F238E27FC236}">
                      <a16:creationId xmlns:a16="http://schemas.microsoft.com/office/drawing/2014/main" id="{48D714B9-0730-430F-960C-D94DB785CC41}"/>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379" name="Groep 378">
                <a:extLst>
                  <a:ext uri="{FF2B5EF4-FFF2-40B4-BE49-F238E27FC236}">
                    <a16:creationId xmlns:a16="http://schemas.microsoft.com/office/drawing/2014/main" id="{55575FE3-A6DB-45A1-A6A4-A4925D749961}"/>
                  </a:ext>
                </a:extLst>
              </p:cNvPr>
              <p:cNvGrpSpPr/>
              <p:nvPr userDrawn="1"/>
            </p:nvGrpSpPr>
            <p:grpSpPr>
              <a:xfrm>
                <a:off x="-3605171" y="830871"/>
                <a:ext cx="139423" cy="109566"/>
                <a:chOff x="-2866744" y="518074"/>
                <a:chExt cx="168701" cy="132575"/>
              </a:xfrm>
            </p:grpSpPr>
            <p:grpSp>
              <p:nvGrpSpPr>
                <p:cNvPr id="402" name="Groep 401">
                  <a:extLst>
                    <a:ext uri="{FF2B5EF4-FFF2-40B4-BE49-F238E27FC236}">
                      <a16:creationId xmlns:a16="http://schemas.microsoft.com/office/drawing/2014/main" id="{4D118172-2572-4EE5-9250-2F286B2FEB8E}"/>
                    </a:ext>
                  </a:extLst>
                </p:cNvPr>
                <p:cNvGrpSpPr/>
                <p:nvPr userDrawn="1"/>
              </p:nvGrpSpPr>
              <p:grpSpPr>
                <a:xfrm>
                  <a:off x="-2866744" y="518074"/>
                  <a:ext cx="168701" cy="132575"/>
                  <a:chOff x="-2866744" y="518074"/>
                  <a:chExt cx="168701" cy="132575"/>
                </a:xfrm>
              </p:grpSpPr>
              <p:cxnSp>
                <p:nvCxnSpPr>
                  <p:cNvPr id="404" name="Rechte verbindingslijn 403">
                    <a:extLst>
                      <a:ext uri="{FF2B5EF4-FFF2-40B4-BE49-F238E27FC236}">
                        <a16:creationId xmlns:a16="http://schemas.microsoft.com/office/drawing/2014/main" id="{DD14CC30-600B-4F29-AB3F-06A01D0ED711}"/>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405" name="Rechte verbindingslijn 404">
                    <a:extLst>
                      <a:ext uri="{FF2B5EF4-FFF2-40B4-BE49-F238E27FC236}">
                        <a16:creationId xmlns:a16="http://schemas.microsoft.com/office/drawing/2014/main" id="{08F57F19-70DE-49B8-BBEB-E652175E4757}"/>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406" name="Rechte verbindingslijn 405">
                    <a:extLst>
                      <a:ext uri="{FF2B5EF4-FFF2-40B4-BE49-F238E27FC236}">
                        <a16:creationId xmlns:a16="http://schemas.microsoft.com/office/drawing/2014/main" id="{C3AA1D8E-867D-4E12-839D-EDF11F482DCA}"/>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407" name="Rechte verbindingslijn 406">
                    <a:extLst>
                      <a:ext uri="{FF2B5EF4-FFF2-40B4-BE49-F238E27FC236}">
                        <a16:creationId xmlns:a16="http://schemas.microsoft.com/office/drawing/2014/main" id="{699BC105-2491-4FBC-AB6D-3F66C8D0969A}"/>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408" name="Rechte verbindingslijn 407">
                    <a:extLst>
                      <a:ext uri="{FF2B5EF4-FFF2-40B4-BE49-F238E27FC236}">
                        <a16:creationId xmlns:a16="http://schemas.microsoft.com/office/drawing/2014/main" id="{60E4FB58-16A2-4363-BF6F-868B97C0474D}"/>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403" name="Pijl: rechts 402">
                  <a:extLst>
                    <a:ext uri="{FF2B5EF4-FFF2-40B4-BE49-F238E27FC236}">
                      <a16:creationId xmlns:a16="http://schemas.microsoft.com/office/drawing/2014/main" id="{B9336E94-3592-44DE-A53D-5DB63F600C0D}"/>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cxnSp>
            <p:nvCxnSpPr>
              <p:cNvPr id="380" name="Rechte verbindingslijn 379">
                <a:extLst>
                  <a:ext uri="{FF2B5EF4-FFF2-40B4-BE49-F238E27FC236}">
                    <a16:creationId xmlns:a16="http://schemas.microsoft.com/office/drawing/2014/main" id="{1F44A8B3-BB83-4C6C-AB06-538145EF02B1}"/>
                  </a:ext>
                </a:extLst>
              </p:cNvPr>
              <p:cNvCxnSpPr>
                <a:cxnSpLocks/>
              </p:cNvCxnSpPr>
              <p:nvPr userDrawn="1"/>
            </p:nvCxnSpPr>
            <p:spPr>
              <a:xfrm flipV="1">
                <a:off x="-3459956" y="588169"/>
                <a:ext cx="547687" cy="219076"/>
              </a:xfrm>
              <a:prstGeom prst="line">
                <a:avLst/>
              </a:prstGeom>
              <a:noFill/>
              <a:ln w="19050" cap="rnd" cmpd="sng" algn="ctr">
                <a:solidFill>
                  <a:schemeClr val="accent1"/>
                </a:solidFill>
                <a:prstDash val="solid"/>
                <a:headEnd type="oval"/>
              </a:ln>
              <a:effectLst/>
            </p:spPr>
          </p:cxnSp>
          <p:cxnSp>
            <p:nvCxnSpPr>
              <p:cNvPr id="381" name="Rechte verbindingslijn 380">
                <a:extLst>
                  <a:ext uri="{FF2B5EF4-FFF2-40B4-BE49-F238E27FC236}">
                    <a16:creationId xmlns:a16="http://schemas.microsoft.com/office/drawing/2014/main" id="{3E2CAB66-2B06-420C-B396-8A4626A150E0}"/>
                  </a:ext>
                </a:extLst>
              </p:cNvPr>
              <p:cNvCxnSpPr>
                <a:cxnSpLocks/>
              </p:cNvCxnSpPr>
              <p:nvPr userDrawn="1"/>
            </p:nvCxnSpPr>
            <p:spPr>
              <a:xfrm>
                <a:off x="-3224213" y="828675"/>
                <a:ext cx="319088" cy="0"/>
              </a:xfrm>
              <a:prstGeom prst="line">
                <a:avLst/>
              </a:prstGeom>
              <a:noFill/>
              <a:ln w="19050" cap="rnd" cmpd="sng" algn="ctr">
                <a:solidFill>
                  <a:schemeClr val="accent1"/>
                </a:solidFill>
                <a:prstDash val="solid"/>
                <a:headEnd type="oval"/>
              </a:ln>
              <a:effectLst/>
            </p:spPr>
          </p:cxnSp>
          <p:sp>
            <p:nvSpPr>
              <p:cNvPr id="382" name="Rechthoek 381">
                <a:extLst>
                  <a:ext uri="{FF2B5EF4-FFF2-40B4-BE49-F238E27FC236}">
                    <a16:creationId xmlns:a16="http://schemas.microsoft.com/office/drawing/2014/main" id="{EC11F5ED-338C-4FAB-8017-B1487CDBA02D}"/>
                  </a:ext>
                </a:extLst>
              </p:cNvPr>
              <p:cNvSpPr/>
              <p:nvPr userDrawn="1"/>
            </p:nvSpPr>
            <p:spPr>
              <a:xfrm>
                <a:off x="-2559903" y="512179"/>
                <a:ext cx="2189042" cy="15108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Text level up</a:t>
                </a:r>
              </a:p>
            </p:txBody>
          </p:sp>
          <p:sp>
            <p:nvSpPr>
              <p:cNvPr id="383" name="Rechthoek 382">
                <a:extLst>
                  <a:ext uri="{FF2B5EF4-FFF2-40B4-BE49-F238E27FC236}">
                    <a16:creationId xmlns:a16="http://schemas.microsoft.com/office/drawing/2014/main" id="{B0A90324-F1AB-4C70-AC60-A627C960E79B}"/>
                  </a:ext>
                </a:extLst>
              </p:cNvPr>
              <p:cNvSpPr/>
              <p:nvPr userDrawn="1"/>
            </p:nvSpPr>
            <p:spPr>
              <a:xfrm>
                <a:off x="-2559903" y="819562"/>
                <a:ext cx="2189043" cy="142202"/>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Text level down</a:t>
                </a:r>
              </a:p>
            </p:txBody>
          </p:sp>
          <p:grpSp>
            <p:nvGrpSpPr>
              <p:cNvPr id="384" name="Groep 383">
                <a:extLst>
                  <a:ext uri="{FF2B5EF4-FFF2-40B4-BE49-F238E27FC236}">
                    <a16:creationId xmlns:a16="http://schemas.microsoft.com/office/drawing/2014/main" id="{0F4E4F0A-4259-4E4F-8CF9-3A8D83C40F44}"/>
                  </a:ext>
                </a:extLst>
              </p:cNvPr>
              <p:cNvGrpSpPr/>
              <p:nvPr userDrawn="1"/>
            </p:nvGrpSpPr>
            <p:grpSpPr>
              <a:xfrm>
                <a:off x="-2916763" y="769168"/>
                <a:ext cx="268738" cy="248381"/>
                <a:chOff x="-2916763" y="769168"/>
                <a:chExt cx="268738" cy="248381"/>
              </a:xfrm>
            </p:grpSpPr>
            <p:sp>
              <p:nvSpPr>
                <p:cNvPr id="394" name="Rechthoek 393">
                  <a:extLst>
                    <a:ext uri="{FF2B5EF4-FFF2-40B4-BE49-F238E27FC236}">
                      <a16:creationId xmlns:a16="http://schemas.microsoft.com/office/drawing/2014/main" id="{F51E0A61-6BB6-4838-91F3-BB5899AF5FD5}"/>
                    </a:ext>
                  </a:extLst>
                </p:cNvPr>
                <p:cNvSpPr/>
                <p:nvPr userDrawn="1"/>
              </p:nvSpPr>
              <p:spPr>
                <a:xfrm>
                  <a:off x="-2916763" y="769168"/>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en-GB" sz="1050" b="0" noProof="0">
                    <a:solidFill>
                      <a:srgbClr val="211F26"/>
                    </a:solidFill>
                    <a:latin typeface="Calibri" panose="020F0502020204030204" pitchFamily="34" charset="0"/>
                    <a:cs typeface="Calibri" panose="020F0502020204030204" pitchFamily="34" charset="0"/>
                  </a:endParaRPr>
                </a:p>
              </p:txBody>
            </p:sp>
            <p:grpSp>
              <p:nvGrpSpPr>
                <p:cNvPr id="395" name="Groep 394">
                  <a:extLst>
                    <a:ext uri="{FF2B5EF4-FFF2-40B4-BE49-F238E27FC236}">
                      <a16:creationId xmlns:a16="http://schemas.microsoft.com/office/drawing/2014/main" id="{716338B4-1A3A-47E3-9861-805CCAA0E819}"/>
                    </a:ext>
                  </a:extLst>
                </p:cNvPr>
                <p:cNvGrpSpPr/>
                <p:nvPr userDrawn="1"/>
              </p:nvGrpSpPr>
              <p:grpSpPr>
                <a:xfrm>
                  <a:off x="-2866744" y="827071"/>
                  <a:ext cx="168701" cy="132575"/>
                  <a:chOff x="-2866744" y="827071"/>
                  <a:chExt cx="168701" cy="132575"/>
                </a:xfrm>
              </p:grpSpPr>
              <p:cxnSp>
                <p:nvCxnSpPr>
                  <p:cNvPr id="397" name="Rechte verbindingslijn 396">
                    <a:extLst>
                      <a:ext uri="{FF2B5EF4-FFF2-40B4-BE49-F238E27FC236}">
                        <a16:creationId xmlns:a16="http://schemas.microsoft.com/office/drawing/2014/main" id="{8CC2AA76-0E2D-4D8C-8352-304005212F08}"/>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398" name="Rechte verbindingslijn 397">
                    <a:extLst>
                      <a:ext uri="{FF2B5EF4-FFF2-40B4-BE49-F238E27FC236}">
                        <a16:creationId xmlns:a16="http://schemas.microsoft.com/office/drawing/2014/main" id="{4ECFF511-BD23-4E35-B0E4-51801EBAF75C}"/>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399" name="Rechte verbindingslijn 398">
                    <a:extLst>
                      <a:ext uri="{FF2B5EF4-FFF2-40B4-BE49-F238E27FC236}">
                        <a16:creationId xmlns:a16="http://schemas.microsoft.com/office/drawing/2014/main" id="{661DCFFA-0B3E-4752-B01F-9536E42870C3}"/>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400" name="Rechte verbindingslijn 399">
                    <a:extLst>
                      <a:ext uri="{FF2B5EF4-FFF2-40B4-BE49-F238E27FC236}">
                        <a16:creationId xmlns:a16="http://schemas.microsoft.com/office/drawing/2014/main" id="{C8610558-9E44-48DB-AD83-6C0FA3318314}"/>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401" name="Rechte verbindingslijn 400">
                    <a:extLst>
                      <a:ext uri="{FF2B5EF4-FFF2-40B4-BE49-F238E27FC236}">
                        <a16:creationId xmlns:a16="http://schemas.microsoft.com/office/drawing/2014/main" id="{CED45EC3-EF53-4ACF-9965-9469E041FFC5}"/>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396" name="Pijl: rechts 395">
                  <a:extLst>
                    <a:ext uri="{FF2B5EF4-FFF2-40B4-BE49-F238E27FC236}">
                      <a16:creationId xmlns:a16="http://schemas.microsoft.com/office/drawing/2014/main" id="{FF2DB29F-A893-4214-85C5-A491BAD580A5}"/>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385" name="Groep 384">
                <a:extLst>
                  <a:ext uri="{FF2B5EF4-FFF2-40B4-BE49-F238E27FC236}">
                    <a16:creationId xmlns:a16="http://schemas.microsoft.com/office/drawing/2014/main" id="{95BBD903-299E-40BF-B12F-22F72C60BFA1}"/>
                  </a:ext>
                </a:extLst>
              </p:cNvPr>
              <p:cNvGrpSpPr/>
              <p:nvPr userDrawn="1"/>
            </p:nvGrpSpPr>
            <p:grpSpPr>
              <a:xfrm>
                <a:off x="-2916763" y="460171"/>
                <a:ext cx="268738" cy="248381"/>
                <a:chOff x="-2916763" y="460171"/>
                <a:chExt cx="268738" cy="248381"/>
              </a:xfrm>
            </p:grpSpPr>
            <p:sp>
              <p:nvSpPr>
                <p:cNvPr id="386" name="Rechthoek 385">
                  <a:extLst>
                    <a:ext uri="{FF2B5EF4-FFF2-40B4-BE49-F238E27FC236}">
                      <a16:creationId xmlns:a16="http://schemas.microsoft.com/office/drawing/2014/main" id="{92E8569C-8155-4757-BF6E-526F40D7A92D}"/>
                    </a:ext>
                  </a:extLst>
                </p:cNvPr>
                <p:cNvSpPr/>
                <p:nvPr userDrawn="1"/>
              </p:nvSpPr>
              <p:spPr>
                <a:xfrm>
                  <a:off x="-2916763" y="460171"/>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en-GB" sz="1050" b="0" noProof="0">
                    <a:solidFill>
                      <a:srgbClr val="211F26"/>
                    </a:solidFill>
                    <a:latin typeface="Calibri" panose="020F0502020204030204" pitchFamily="34" charset="0"/>
                    <a:cs typeface="Calibri" panose="020F0502020204030204" pitchFamily="34" charset="0"/>
                  </a:endParaRPr>
                </a:p>
              </p:txBody>
            </p:sp>
            <p:grpSp>
              <p:nvGrpSpPr>
                <p:cNvPr id="387" name="Groep 386">
                  <a:extLst>
                    <a:ext uri="{FF2B5EF4-FFF2-40B4-BE49-F238E27FC236}">
                      <a16:creationId xmlns:a16="http://schemas.microsoft.com/office/drawing/2014/main" id="{0204AAD7-39C0-40C1-A3A4-CD8C9080A426}"/>
                    </a:ext>
                  </a:extLst>
                </p:cNvPr>
                <p:cNvGrpSpPr/>
                <p:nvPr userDrawn="1"/>
              </p:nvGrpSpPr>
              <p:grpSpPr>
                <a:xfrm>
                  <a:off x="-2866744" y="518074"/>
                  <a:ext cx="168701" cy="132575"/>
                  <a:chOff x="-2866744" y="518074"/>
                  <a:chExt cx="168701" cy="132575"/>
                </a:xfrm>
              </p:grpSpPr>
              <p:cxnSp>
                <p:nvCxnSpPr>
                  <p:cNvPr id="389" name="Rechte verbindingslijn 388">
                    <a:extLst>
                      <a:ext uri="{FF2B5EF4-FFF2-40B4-BE49-F238E27FC236}">
                        <a16:creationId xmlns:a16="http://schemas.microsoft.com/office/drawing/2014/main" id="{39695731-5853-4149-A2E4-A1EF08876CA6}"/>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390" name="Rechte verbindingslijn 389">
                    <a:extLst>
                      <a:ext uri="{FF2B5EF4-FFF2-40B4-BE49-F238E27FC236}">
                        <a16:creationId xmlns:a16="http://schemas.microsoft.com/office/drawing/2014/main" id="{8C017DF0-846B-43F1-B2CB-9B80D5033EC6}"/>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391" name="Rechte verbindingslijn 390">
                    <a:extLst>
                      <a:ext uri="{FF2B5EF4-FFF2-40B4-BE49-F238E27FC236}">
                        <a16:creationId xmlns:a16="http://schemas.microsoft.com/office/drawing/2014/main" id="{31A19128-DC93-4D4A-B9E2-B763D8E00155}"/>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392" name="Rechte verbindingslijn 391">
                    <a:extLst>
                      <a:ext uri="{FF2B5EF4-FFF2-40B4-BE49-F238E27FC236}">
                        <a16:creationId xmlns:a16="http://schemas.microsoft.com/office/drawing/2014/main" id="{816B67C8-589E-4B80-856D-D3B9DB6392E5}"/>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393" name="Rechte verbindingslijn 392">
                    <a:extLst>
                      <a:ext uri="{FF2B5EF4-FFF2-40B4-BE49-F238E27FC236}">
                        <a16:creationId xmlns:a16="http://schemas.microsoft.com/office/drawing/2014/main" id="{F7B96C35-F88F-4698-A9CD-8F8B3DFD9971}"/>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388" name="Pijl: rechts 387">
                  <a:extLst>
                    <a:ext uri="{FF2B5EF4-FFF2-40B4-BE49-F238E27FC236}">
                      <a16:creationId xmlns:a16="http://schemas.microsoft.com/office/drawing/2014/main" id="{F3244D18-0FA2-4D36-876E-41E707212600}"/>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grpSp>
      <p:grpSp>
        <p:nvGrpSpPr>
          <p:cNvPr id="160" name="INSTRUCTION">
            <a:extLst>
              <a:ext uri="{FF2B5EF4-FFF2-40B4-BE49-F238E27FC236}">
                <a16:creationId xmlns:a16="http://schemas.microsoft.com/office/drawing/2014/main" id="{ED05E7A1-8FCA-4929-9965-B249D867C6C6}"/>
              </a:ext>
            </a:extLst>
          </p:cNvPr>
          <p:cNvGrpSpPr/>
          <p:nvPr userDrawn="1"/>
        </p:nvGrpSpPr>
        <p:grpSpPr>
          <a:xfrm>
            <a:off x="12377595" y="0"/>
            <a:ext cx="3693386" cy="6261886"/>
            <a:chOff x="-3786437" y="0"/>
            <a:chExt cx="3693386" cy="6261886"/>
          </a:xfrm>
        </p:grpSpPr>
        <p:sp>
          <p:nvSpPr>
            <p:cNvPr id="161" name="Rechthoek 160">
              <a:extLst>
                <a:ext uri="{FF2B5EF4-FFF2-40B4-BE49-F238E27FC236}">
                  <a16:creationId xmlns:a16="http://schemas.microsoft.com/office/drawing/2014/main" id="{E05B1A76-0663-456F-9F3A-5619400ED594}"/>
                </a:ext>
              </a:extLst>
            </p:cNvPr>
            <p:cNvSpPr/>
            <p:nvPr userDrawn="1"/>
          </p:nvSpPr>
          <p:spPr>
            <a:xfrm>
              <a:off x="-3786165" y="0"/>
              <a:ext cx="3593091" cy="5527343"/>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Insert/edit an image</a:t>
              </a:r>
            </a:p>
          </p:txBody>
        </p:sp>
        <p:sp>
          <p:nvSpPr>
            <p:cNvPr id="162" name="Rechthoek 161">
              <a:extLst>
                <a:ext uri="{FF2B5EF4-FFF2-40B4-BE49-F238E27FC236}">
                  <a16:creationId xmlns:a16="http://schemas.microsoft.com/office/drawing/2014/main" id="{DBF956F9-597C-4EA0-8CD8-C4BDA9B75339}"/>
                </a:ext>
              </a:extLst>
            </p:cNvPr>
            <p:cNvSpPr/>
            <p:nvPr userDrawn="1"/>
          </p:nvSpPr>
          <p:spPr>
            <a:xfrm>
              <a:off x="-3786437" y="5433886"/>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1200" b="1" cap="all" baseline="0" noProof="0">
                  <a:solidFill>
                    <a:srgbClr val="211F26"/>
                  </a:solidFill>
                  <a:latin typeface="Calibri" panose="020F0502020204030204" pitchFamily="34" charset="0"/>
                  <a:cs typeface="Calibri" panose="020F0502020204030204" pitchFamily="34" charset="0"/>
                </a:rPr>
                <a:t>Want to know more?</a:t>
              </a:r>
              <a:br>
                <a:rPr lang="en-GB" sz="1200" cap="all"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Go to the instruction slide </a:t>
              </a:r>
              <a:r>
                <a:rPr lang="en-GB" sz="1200" b="1" cap="none" baseline="0" noProof="0">
                  <a:solidFill>
                    <a:srgbClr val="211F26"/>
                  </a:solidFill>
                  <a:latin typeface="Calibri" panose="020F0502020204030204" pitchFamily="34" charset="0"/>
                  <a:cs typeface="Calibri" panose="020F0502020204030204" pitchFamily="34" charset="0"/>
                </a:rPr>
                <a:t>‘VIDEO INSTRUCTIONS’</a:t>
              </a:r>
              <a:r>
                <a:rPr lang="en-GB" sz="1200" cap="none" baseline="0" noProof="0">
                  <a:solidFill>
                    <a:srgbClr val="211F26"/>
                  </a:solidFill>
                  <a:latin typeface="Calibri" panose="020F0502020204030204" pitchFamily="34" charset="0"/>
                  <a:cs typeface="Calibri" panose="020F0502020204030204" pitchFamily="34" charset="0"/>
                </a:rPr>
                <a:t>.</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You’ll find it at the beginning of the presentation</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or insert it via </a:t>
              </a:r>
              <a:r>
                <a:rPr lang="en-GB" sz="1200" i="1" cap="none" baseline="0" noProof="0">
                  <a:solidFill>
                    <a:srgbClr val="211F26"/>
                  </a:solidFill>
                  <a:latin typeface="Calibri" panose="020F0502020204030204" pitchFamily="34" charset="0"/>
                  <a:cs typeface="Calibri" panose="020F0502020204030204" pitchFamily="34" charset="0"/>
                </a:rPr>
                <a:t>‘Home’</a:t>
              </a:r>
              <a:r>
                <a:rPr lang="en-GB" sz="1200" cap="none" baseline="0" noProof="0">
                  <a:solidFill>
                    <a:srgbClr val="211F26"/>
                  </a:solidFill>
                  <a:latin typeface="Calibri" panose="020F0502020204030204" pitchFamily="34" charset="0"/>
                  <a:cs typeface="Calibri" panose="020F0502020204030204" pitchFamily="34" charset="0"/>
                </a:rPr>
                <a:t> &gt; </a:t>
              </a:r>
              <a:r>
                <a:rPr lang="en-GB" sz="1200" i="1" cap="none" baseline="0" noProof="0">
                  <a:solidFill>
                    <a:srgbClr val="211F26"/>
                  </a:solidFill>
                  <a:latin typeface="Calibri" panose="020F0502020204030204" pitchFamily="34" charset="0"/>
                  <a:cs typeface="Calibri" panose="020F0502020204030204" pitchFamily="34" charset="0"/>
                </a:rPr>
                <a:t>‘New Slide’.</a:t>
              </a:r>
            </a:p>
          </p:txBody>
        </p:sp>
        <p:sp>
          <p:nvSpPr>
            <p:cNvPr id="163" name="Ovaal 162">
              <a:extLst>
                <a:ext uri="{FF2B5EF4-FFF2-40B4-BE49-F238E27FC236}">
                  <a16:creationId xmlns:a16="http://schemas.microsoft.com/office/drawing/2014/main" id="{D80B4E99-D7D2-4CC2-AE38-0BA4A4F70BE8}"/>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164" name="Rechthoek 163">
              <a:extLst>
                <a:ext uri="{FF2B5EF4-FFF2-40B4-BE49-F238E27FC236}">
                  <a16:creationId xmlns:a16="http://schemas.microsoft.com/office/drawing/2014/main" id="{944DC31F-E292-4BDF-A3FA-221EF8203357}"/>
                </a:ext>
              </a:extLst>
            </p:cNvPr>
            <p:cNvSpPr/>
            <p:nvPr userDrawn="1"/>
          </p:nvSpPr>
          <p:spPr>
            <a:xfrm>
              <a:off x="-3319415" y="465324"/>
              <a:ext cx="2944682"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If necessary, delete the existing image</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by using the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‘Backspace key’</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pictogram to insert a new image</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1"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(see example below)</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165" name="Groep 164">
              <a:extLst>
                <a:ext uri="{FF2B5EF4-FFF2-40B4-BE49-F238E27FC236}">
                  <a16:creationId xmlns:a16="http://schemas.microsoft.com/office/drawing/2014/main" id="{70CF3CC0-E9B1-4363-B4CE-E7AB41C18733}"/>
                </a:ext>
              </a:extLst>
            </p:cNvPr>
            <p:cNvGrpSpPr/>
            <p:nvPr userDrawn="1"/>
          </p:nvGrpSpPr>
          <p:grpSpPr>
            <a:xfrm>
              <a:off x="-3316179" y="1231351"/>
              <a:ext cx="294789" cy="318834"/>
              <a:chOff x="14466489" y="1001522"/>
              <a:chExt cx="290627" cy="314333"/>
            </a:xfrm>
          </p:grpSpPr>
          <p:sp>
            <p:nvSpPr>
              <p:cNvPr id="211" name="Rechthoek 210">
                <a:extLst>
                  <a:ext uri="{FF2B5EF4-FFF2-40B4-BE49-F238E27FC236}">
                    <a16:creationId xmlns:a16="http://schemas.microsoft.com/office/drawing/2014/main" id="{B60D7282-AA44-4788-A66E-1A7CC6FBDB95}"/>
                  </a:ext>
                </a:extLst>
              </p:cNvPr>
              <p:cNvSpPr/>
              <p:nvPr userDrawn="1"/>
            </p:nvSpPr>
            <p:spPr>
              <a:xfrm>
                <a:off x="14466489" y="1001522"/>
                <a:ext cx="257935" cy="254168"/>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212" name="Ovaal 211">
                <a:extLst>
                  <a:ext uri="{FF2B5EF4-FFF2-40B4-BE49-F238E27FC236}">
                    <a16:creationId xmlns:a16="http://schemas.microsoft.com/office/drawing/2014/main" id="{AD4695D0-4F92-4C13-9115-148B92F46E17}"/>
                  </a:ext>
                </a:extLst>
              </p:cNvPr>
              <p:cNvSpPr/>
              <p:nvPr userDrawn="1"/>
            </p:nvSpPr>
            <p:spPr>
              <a:xfrm>
                <a:off x="14623626" y="1033630"/>
                <a:ext cx="71169" cy="71169"/>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a:solidFill>
                    <a:srgbClr val="211F26"/>
                  </a:solidFill>
                  <a:latin typeface="Calibri" panose="020F0502020204030204" pitchFamily="34" charset="0"/>
                  <a:cs typeface="Calibri" panose="020F0502020204030204" pitchFamily="34" charset="0"/>
                </a:endParaRPr>
              </a:p>
            </p:txBody>
          </p:sp>
          <p:sp>
            <p:nvSpPr>
              <p:cNvPr id="213" name="Vrije vorm: vorm 212">
                <a:extLst>
                  <a:ext uri="{FF2B5EF4-FFF2-40B4-BE49-F238E27FC236}">
                    <a16:creationId xmlns:a16="http://schemas.microsoft.com/office/drawing/2014/main" id="{BDD81722-5630-46C8-95FF-55E775151495}"/>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a:solidFill>
                    <a:srgbClr val="211F26"/>
                  </a:solidFill>
                  <a:latin typeface="Calibri" panose="020F0502020204030204" pitchFamily="34" charset="0"/>
                  <a:cs typeface="Calibri" panose="020F0502020204030204" pitchFamily="34" charset="0"/>
                </a:endParaRPr>
              </a:p>
            </p:txBody>
          </p:sp>
          <p:sp>
            <p:nvSpPr>
              <p:cNvPr id="214" name="Rechthoek: afgeronde hoeken 213">
                <a:extLst>
                  <a:ext uri="{FF2B5EF4-FFF2-40B4-BE49-F238E27FC236}">
                    <a16:creationId xmlns:a16="http://schemas.microsoft.com/office/drawing/2014/main" id="{B75F75C7-F91B-4A88-B3D1-685C57C5A3D0}"/>
                  </a:ext>
                </a:extLst>
              </p:cNvPr>
              <p:cNvSpPr/>
              <p:nvPr userDrawn="1"/>
            </p:nvSpPr>
            <p:spPr>
              <a:xfrm>
                <a:off x="14601150" y="1145314"/>
                <a:ext cx="155966" cy="116816"/>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cxnSp>
            <p:nvCxnSpPr>
              <p:cNvPr id="215" name="Rechte verbindingslijn 214">
                <a:extLst>
                  <a:ext uri="{FF2B5EF4-FFF2-40B4-BE49-F238E27FC236}">
                    <a16:creationId xmlns:a16="http://schemas.microsoft.com/office/drawing/2014/main" id="{386DAA4C-0B86-45B2-96D7-64F63D478208}"/>
                  </a:ext>
                </a:extLst>
              </p:cNvPr>
              <p:cNvCxnSpPr>
                <a:cxnSpLocks/>
              </p:cNvCxnSpPr>
              <p:nvPr userDrawn="1"/>
            </p:nvCxnSpPr>
            <p:spPr>
              <a:xfrm>
                <a:off x="14637490" y="1308665"/>
                <a:ext cx="83286"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216" name="Rechte verbindingslijn 215">
                <a:extLst>
                  <a:ext uri="{FF2B5EF4-FFF2-40B4-BE49-F238E27FC236}">
                    <a16:creationId xmlns:a16="http://schemas.microsoft.com/office/drawing/2014/main" id="{6E185702-5539-4E45-AFD7-CC3943029B76}"/>
                  </a:ext>
                </a:extLst>
              </p:cNvPr>
              <p:cNvCxnSpPr>
                <a:cxnSpLocks/>
                <a:stCxn id="214" idx="2"/>
              </p:cNvCxnSpPr>
              <p:nvPr userDrawn="1"/>
            </p:nvCxnSpPr>
            <p:spPr>
              <a:xfrm flipH="1">
                <a:off x="14678717" y="1262130"/>
                <a:ext cx="416" cy="43573"/>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166" name="Ovaal 165">
              <a:extLst>
                <a:ext uri="{FF2B5EF4-FFF2-40B4-BE49-F238E27FC236}">
                  <a16:creationId xmlns:a16="http://schemas.microsoft.com/office/drawing/2014/main" id="{2528FF58-FCA3-4D2A-BECE-38FA4C7029A5}"/>
                </a:ext>
              </a:extLst>
            </p:cNvPr>
            <p:cNvSpPr/>
            <p:nvPr userDrawn="1"/>
          </p:nvSpPr>
          <p:spPr>
            <a:xfrm>
              <a:off x="-3603587" y="172970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167" name="Rechthoek 166">
              <a:extLst>
                <a:ext uri="{FF2B5EF4-FFF2-40B4-BE49-F238E27FC236}">
                  <a16:creationId xmlns:a16="http://schemas.microsoft.com/office/drawing/2014/main" id="{89074ADD-31FD-412A-8420-DBDB9AE581CA}"/>
                </a:ext>
              </a:extLst>
            </p:cNvPr>
            <p:cNvSpPr/>
            <p:nvPr userDrawn="1"/>
          </p:nvSpPr>
          <p:spPr>
            <a:xfrm>
              <a:off x="-3319415" y="1729710"/>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Select the preferred image</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and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168" name="Groep 167">
              <a:extLst>
                <a:ext uri="{FF2B5EF4-FFF2-40B4-BE49-F238E27FC236}">
                  <a16:creationId xmlns:a16="http://schemas.microsoft.com/office/drawing/2014/main" id="{8F3E2356-B90E-4801-B4A3-14C6C31C9C83}"/>
                </a:ext>
              </a:extLst>
            </p:cNvPr>
            <p:cNvGrpSpPr/>
            <p:nvPr userDrawn="1"/>
          </p:nvGrpSpPr>
          <p:grpSpPr>
            <a:xfrm>
              <a:off x="-3311319" y="2164285"/>
              <a:ext cx="825500" cy="209550"/>
              <a:chOff x="13504624" y="2482850"/>
              <a:chExt cx="825500" cy="209550"/>
            </a:xfrm>
          </p:grpSpPr>
          <p:sp>
            <p:nvSpPr>
              <p:cNvPr id="208" name="Rechthoek 207">
                <a:extLst>
                  <a:ext uri="{FF2B5EF4-FFF2-40B4-BE49-F238E27FC236}">
                    <a16:creationId xmlns:a16="http://schemas.microsoft.com/office/drawing/2014/main" id="{4A19F858-70BC-4B88-8C01-2506153C3557}"/>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288000" bIns="0" numCol="1" spcCol="0" rtlCol="0" fromWordArt="0" anchor="ctr" anchorCtr="0" forceAA="0" compatLnSpc="1">
                <a:prstTxWarp prst="textNoShape">
                  <a:avLst/>
                </a:prstTxWarp>
                <a:noAutofit/>
              </a:bodyPr>
              <a:lstStyle/>
              <a:p>
                <a:pPr lvl="0" algn="ctr">
                  <a:lnSpc>
                    <a:spcPct val="90000"/>
                  </a:lnSpc>
                  <a:spcBef>
                    <a:spcPts val="600"/>
                  </a:spcBef>
                  <a:spcAft>
                    <a:spcPts val="600"/>
                  </a:spcAft>
                </a:pPr>
                <a:r>
                  <a:rPr lang="en-GB" sz="900" b="0" noProof="0">
                    <a:solidFill>
                      <a:srgbClr val="211F26"/>
                    </a:solidFill>
                    <a:latin typeface="Calibri" panose="020F0502020204030204" pitchFamily="34" charset="0"/>
                    <a:cs typeface="Calibri" panose="020F0502020204030204" pitchFamily="34" charset="0"/>
                  </a:rPr>
                  <a:t>Insert</a:t>
                </a:r>
              </a:p>
            </p:txBody>
          </p:sp>
          <p:cxnSp>
            <p:nvCxnSpPr>
              <p:cNvPr id="209" name="Rechte verbindingslijn 208">
                <a:extLst>
                  <a:ext uri="{FF2B5EF4-FFF2-40B4-BE49-F238E27FC236}">
                    <a16:creationId xmlns:a16="http://schemas.microsoft.com/office/drawing/2014/main" id="{35854587-3FDA-4E36-BD8E-A7044AF8FA69}"/>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210" name="Gelijkbenige driehoek 209">
                <a:extLst>
                  <a:ext uri="{FF2B5EF4-FFF2-40B4-BE49-F238E27FC236}">
                    <a16:creationId xmlns:a16="http://schemas.microsoft.com/office/drawing/2014/main" id="{77E13E43-E4AA-4ABC-AD2E-DA55526073D7}"/>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900" b="1" noProof="0">
                  <a:solidFill>
                    <a:srgbClr val="211F26"/>
                  </a:solidFill>
                  <a:latin typeface="Calibri" panose="020F0502020204030204" pitchFamily="34" charset="0"/>
                  <a:cs typeface="Calibri" panose="020F0502020204030204" pitchFamily="34" charset="0"/>
                </a:endParaRPr>
              </a:p>
            </p:txBody>
          </p:sp>
        </p:grpSp>
        <p:sp>
          <p:nvSpPr>
            <p:cNvPr id="169" name="Ovaal 168">
              <a:extLst>
                <a:ext uri="{FF2B5EF4-FFF2-40B4-BE49-F238E27FC236}">
                  <a16:creationId xmlns:a16="http://schemas.microsoft.com/office/drawing/2014/main" id="{36413EA0-1E39-42A8-BD54-90140AC8A4E5}"/>
                </a:ext>
              </a:extLst>
            </p:cNvPr>
            <p:cNvSpPr/>
            <p:nvPr userDrawn="1"/>
          </p:nvSpPr>
          <p:spPr>
            <a:xfrm>
              <a:off x="-3603587" y="255335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170" name="Rechthoek 169">
              <a:extLst>
                <a:ext uri="{FF2B5EF4-FFF2-40B4-BE49-F238E27FC236}">
                  <a16:creationId xmlns:a16="http://schemas.microsoft.com/office/drawing/2014/main" id="{14B3CD4E-0644-4EC7-A33B-95A2A12FC73F}"/>
                </a:ext>
              </a:extLst>
            </p:cNvPr>
            <p:cNvSpPr/>
            <p:nvPr userDrawn="1"/>
          </p:nvSpPr>
          <p:spPr>
            <a:xfrm>
              <a:off x="-3319415" y="2553360"/>
              <a:ext cx="2944682" cy="32768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with the right mouse button on the image and choose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‘Send to back’</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171" name="Ovaal 170">
              <a:extLst>
                <a:ext uri="{FF2B5EF4-FFF2-40B4-BE49-F238E27FC236}">
                  <a16:creationId xmlns:a16="http://schemas.microsoft.com/office/drawing/2014/main" id="{06503821-9CAA-4C8F-BDF0-0BE13CD21C9D}"/>
                </a:ext>
              </a:extLst>
            </p:cNvPr>
            <p:cNvSpPr/>
            <p:nvPr userDrawn="1"/>
          </p:nvSpPr>
          <p:spPr>
            <a:xfrm>
              <a:off x="-3603587" y="3744237"/>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4</a:t>
              </a:r>
            </a:p>
          </p:txBody>
        </p:sp>
        <p:sp>
          <p:nvSpPr>
            <p:cNvPr id="172" name="Rechthoek 171">
              <a:extLst>
                <a:ext uri="{FF2B5EF4-FFF2-40B4-BE49-F238E27FC236}">
                  <a16:creationId xmlns:a16="http://schemas.microsoft.com/office/drawing/2014/main" id="{F891F09E-A3E1-417F-85AA-43A54A4B40FE}"/>
                </a:ext>
              </a:extLst>
            </p:cNvPr>
            <p:cNvSpPr/>
            <p:nvPr userDrawn="1"/>
          </p:nvSpPr>
          <p:spPr>
            <a:xfrm>
              <a:off x="-3319415" y="3744238"/>
              <a:ext cx="2944682" cy="78681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To scale or drag the image, 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‘Picture Tools - Format’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button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‘Crop’</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Scale the image itself with</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spheres and scale the image frame with the brackets.</a:t>
              </a:r>
            </a:p>
          </p:txBody>
        </p:sp>
        <p:grpSp>
          <p:nvGrpSpPr>
            <p:cNvPr id="173" name="Groep 172">
              <a:extLst>
                <a:ext uri="{FF2B5EF4-FFF2-40B4-BE49-F238E27FC236}">
                  <a16:creationId xmlns:a16="http://schemas.microsoft.com/office/drawing/2014/main" id="{C5B14E59-C0B2-4D4B-A4E3-9BE09B60A8EA}"/>
                </a:ext>
              </a:extLst>
            </p:cNvPr>
            <p:cNvGrpSpPr/>
            <p:nvPr userDrawn="1"/>
          </p:nvGrpSpPr>
          <p:grpSpPr>
            <a:xfrm>
              <a:off x="-3447286" y="4645990"/>
              <a:ext cx="622283" cy="612919"/>
              <a:chOff x="12617641" y="3403239"/>
              <a:chExt cx="752963" cy="741634"/>
            </a:xfrm>
          </p:grpSpPr>
          <p:grpSp>
            <p:nvGrpSpPr>
              <p:cNvPr id="192" name="Groep 191">
                <a:extLst>
                  <a:ext uri="{FF2B5EF4-FFF2-40B4-BE49-F238E27FC236}">
                    <a16:creationId xmlns:a16="http://schemas.microsoft.com/office/drawing/2014/main" id="{0B210850-E9E9-45AF-8B3A-251F2DA3E07B}"/>
                  </a:ext>
                </a:extLst>
              </p:cNvPr>
              <p:cNvGrpSpPr/>
              <p:nvPr userDrawn="1"/>
            </p:nvGrpSpPr>
            <p:grpSpPr>
              <a:xfrm>
                <a:off x="12771550" y="3403239"/>
                <a:ext cx="467156" cy="448491"/>
                <a:chOff x="12782177" y="3403239"/>
                <a:chExt cx="467156" cy="448491"/>
              </a:xfrm>
            </p:grpSpPr>
            <p:grpSp>
              <p:nvGrpSpPr>
                <p:cNvPr id="195" name="Groep 194">
                  <a:extLst>
                    <a:ext uri="{FF2B5EF4-FFF2-40B4-BE49-F238E27FC236}">
                      <a16:creationId xmlns:a16="http://schemas.microsoft.com/office/drawing/2014/main" id="{2E304091-992E-4EC1-A2AE-8EC9EC5327A1}"/>
                    </a:ext>
                  </a:extLst>
                </p:cNvPr>
                <p:cNvGrpSpPr/>
                <p:nvPr userDrawn="1"/>
              </p:nvGrpSpPr>
              <p:grpSpPr>
                <a:xfrm>
                  <a:off x="12782177" y="3403239"/>
                  <a:ext cx="412972" cy="396132"/>
                  <a:chOff x="13554906" y="3320109"/>
                  <a:chExt cx="443912" cy="425811"/>
                </a:xfrm>
              </p:grpSpPr>
              <p:grpSp>
                <p:nvGrpSpPr>
                  <p:cNvPr id="202" name="Groep 201">
                    <a:extLst>
                      <a:ext uri="{FF2B5EF4-FFF2-40B4-BE49-F238E27FC236}">
                        <a16:creationId xmlns:a16="http://schemas.microsoft.com/office/drawing/2014/main" id="{667776E9-5CF9-4DB6-9434-8893E0B5A288}"/>
                      </a:ext>
                    </a:extLst>
                  </p:cNvPr>
                  <p:cNvGrpSpPr/>
                  <p:nvPr userDrawn="1"/>
                </p:nvGrpSpPr>
                <p:grpSpPr>
                  <a:xfrm>
                    <a:off x="13554906" y="3320109"/>
                    <a:ext cx="443912" cy="425811"/>
                    <a:chOff x="12909684" y="1276143"/>
                    <a:chExt cx="443912" cy="425811"/>
                  </a:xfrm>
                </p:grpSpPr>
                <p:sp>
                  <p:nvSpPr>
                    <p:cNvPr id="205" name="Rechthoek 204">
                      <a:extLst>
                        <a:ext uri="{FF2B5EF4-FFF2-40B4-BE49-F238E27FC236}">
                          <a16:creationId xmlns:a16="http://schemas.microsoft.com/office/drawing/2014/main" id="{CC445CF3-BABD-4E03-AA1A-CA34C213C6BD}"/>
                        </a:ext>
                      </a:extLst>
                    </p:cNvPr>
                    <p:cNvSpPr/>
                    <p:nvPr userDrawn="1"/>
                  </p:nvSpPr>
                  <p:spPr>
                    <a:xfrm>
                      <a:off x="12909684"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206" name="Rechthoek 205">
                      <a:extLst>
                        <a:ext uri="{FF2B5EF4-FFF2-40B4-BE49-F238E27FC236}">
                          <a16:creationId xmlns:a16="http://schemas.microsoft.com/office/drawing/2014/main" id="{F671F48A-F9A3-424F-9D79-298CD80863D8}"/>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207" name="Ovaal 206">
                      <a:extLst>
                        <a:ext uri="{FF2B5EF4-FFF2-40B4-BE49-F238E27FC236}">
                          <a16:creationId xmlns:a16="http://schemas.microsoft.com/office/drawing/2014/main" id="{132E1454-9A6E-487B-BCDF-1D6B2F0EE32B}"/>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pic>
                <p:nvPicPr>
                  <p:cNvPr id="203" name="Afbeelding 202">
                    <a:extLst>
                      <a:ext uri="{FF2B5EF4-FFF2-40B4-BE49-F238E27FC236}">
                        <a16:creationId xmlns:a16="http://schemas.microsoft.com/office/drawing/2014/main" id="{3378B2D0-33D0-40F3-A120-DB23E4D9CE45}"/>
                      </a:ext>
                    </a:extLst>
                  </p:cNvPr>
                  <p:cNvPicPr>
                    <a:picLocks noChangeAspect="1"/>
                  </p:cNvPicPr>
                  <p:nvPr userDrawn="1"/>
                </p:nvPicPr>
                <p:blipFill>
                  <a:blip r:embed="rId6">
                    <a:duotone>
                      <a:prstClr val="black"/>
                      <a:srgbClr val="4D82B8">
                        <a:tint val="45000"/>
                        <a:satMod val="400000"/>
                      </a:srgbClr>
                    </a:duotone>
                    <a:extLst>
                      <a:ext uri="{BEBA8EAE-BF5A-486C-A8C5-ECC9F3942E4B}">
                        <a14:imgProps xmlns:a14="http://schemas.microsoft.com/office/drawing/2010/main">
                          <a14:imgLayer r:embed="rId7">
                            <a14:imgEffect>
                              <a14:brightnessContrast contrast="-40000"/>
                            </a14:imgEffect>
                          </a14:imgLayer>
                        </a14:imgProps>
                      </a:ext>
                    </a:extLst>
                  </a:blip>
                  <a:stretch>
                    <a:fillRect/>
                  </a:stretch>
                </p:blipFill>
                <p:spPr>
                  <a:xfrm>
                    <a:off x="13567296" y="3424992"/>
                    <a:ext cx="173367" cy="140220"/>
                  </a:xfrm>
                  <a:prstGeom prst="rect">
                    <a:avLst/>
                  </a:prstGeom>
                </p:spPr>
              </p:pic>
              <p:pic>
                <p:nvPicPr>
                  <p:cNvPr id="204" name="Afbeelding 203">
                    <a:extLst>
                      <a:ext uri="{FF2B5EF4-FFF2-40B4-BE49-F238E27FC236}">
                        <a16:creationId xmlns:a16="http://schemas.microsoft.com/office/drawing/2014/main" id="{06D4052C-EED4-4D16-91FA-1B27EC6A6A4A}"/>
                      </a:ext>
                    </a:extLst>
                  </p:cNvPr>
                  <p:cNvPicPr>
                    <a:picLocks noChangeAspect="1"/>
                  </p:cNvPicPr>
                  <p:nvPr userDrawn="1"/>
                </p:nvPicPr>
                <p:blipFill>
                  <a:blip r:embed="rId6">
                    <a:duotone>
                      <a:prstClr val="black"/>
                      <a:srgbClr val="4D82B8">
                        <a:tint val="45000"/>
                        <a:satMod val="400000"/>
                      </a:srgbClr>
                    </a:duotone>
                    <a:extLst>
                      <a:ext uri="{BEBA8EAE-BF5A-486C-A8C5-ECC9F3942E4B}">
                        <a14:imgProps xmlns:a14="http://schemas.microsoft.com/office/drawing/2010/main">
                          <a14:imgLayer r:embed="rId7">
                            <a14:imgEffect>
                              <a14:brightnessContrast contrast="-40000"/>
                            </a14:imgEffect>
                          </a14:imgLayer>
                        </a14:imgProps>
                      </a:ext>
                    </a:extLst>
                  </a:blip>
                  <a:stretch>
                    <a:fillRect/>
                  </a:stretch>
                </p:blipFill>
                <p:spPr>
                  <a:xfrm flipH="1">
                    <a:off x="13635599" y="3453788"/>
                    <a:ext cx="173367" cy="111424"/>
                  </a:xfrm>
                  <a:prstGeom prst="rect">
                    <a:avLst/>
                  </a:prstGeom>
                </p:spPr>
              </p:pic>
            </p:grpSp>
            <p:grpSp>
              <p:nvGrpSpPr>
                <p:cNvPr id="196" name="Groep 195">
                  <a:extLst>
                    <a:ext uri="{FF2B5EF4-FFF2-40B4-BE49-F238E27FC236}">
                      <a16:creationId xmlns:a16="http://schemas.microsoft.com/office/drawing/2014/main" id="{B5137C31-6CE9-4C9F-B93C-227AAE9D9CA5}"/>
                    </a:ext>
                  </a:extLst>
                </p:cNvPr>
                <p:cNvGrpSpPr/>
                <p:nvPr userDrawn="1"/>
              </p:nvGrpSpPr>
              <p:grpSpPr>
                <a:xfrm>
                  <a:off x="13103513" y="3705268"/>
                  <a:ext cx="145820" cy="146462"/>
                  <a:chOff x="13096169" y="3602278"/>
                  <a:chExt cx="145820" cy="146462"/>
                </a:xfrm>
              </p:grpSpPr>
              <p:sp>
                <p:nvSpPr>
                  <p:cNvPr id="200" name="Rechthoek 199">
                    <a:extLst>
                      <a:ext uri="{FF2B5EF4-FFF2-40B4-BE49-F238E27FC236}">
                        <a16:creationId xmlns:a16="http://schemas.microsoft.com/office/drawing/2014/main" id="{EA149D5A-E49A-4D97-91F3-0DE3CB82CC7E}"/>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201" name="Rechthoek 200">
                    <a:extLst>
                      <a:ext uri="{FF2B5EF4-FFF2-40B4-BE49-F238E27FC236}">
                        <a16:creationId xmlns:a16="http://schemas.microsoft.com/office/drawing/2014/main" id="{02C5474A-BFC9-4C9B-8196-A43EC02D0AE3}"/>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197" name="Groep 196">
                  <a:extLst>
                    <a:ext uri="{FF2B5EF4-FFF2-40B4-BE49-F238E27FC236}">
                      <a16:creationId xmlns:a16="http://schemas.microsoft.com/office/drawing/2014/main" id="{2C38A963-DF95-4F8E-BFA1-709C16DD4A30}"/>
                    </a:ext>
                  </a:extLst>
                </p:cNvPr>
                <p:cNvGrpSpPr/>
                <p:nvPr userDrawn="1"/>
              </p:nvGrpSpPr>
              <p:grpSpPr>
                <a:xfrm rot="10800000">
                  <a:off x="13061402" y="3665637"/>
                  <a:ext cx="145820" cy="146462"/>
                  <a:chOff x="13096169" y="3602278"/>
                  <a:chExt cx="145820" cy="146462"/>
                </a:xfrm>
              </p:grpSpPr>
              <p:sp>
                <p:nvSpPr>
                  <p:cNvPr id="198" name="Rechthoek 197">
                    <a:extLst>
                      <a:ext uri="{FF2B5EF4-FFF2-40B4-BE49-F238E27FC236}">
                        <a16:creationId xmlns:a16="http://schemas.microsoft.com/office/drawing/2014/main" id="{761B54A1-77AF-4B1C-9652-F13E97D0DC81}"/>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199" name="Rechthoek 198">
                    <a:extLst>
                      <a:ext uri="{FF2B5EF4-FFF2-40B4-BE49-F238E27FC236}">
                        <a16:creationId xmlns:a16="http://schemas.microsoft.com/office/drawing/2014/main" id="{1AE03D33-E05E-43B4-ADF9-6CB22D07934D}"/>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sp>
            <p:nvSpPr>
              <p:cNvPr id="193" name="Rechthoek 192">
                <a:extLst>
                  <a:ext uri="{FF2B5EF4-FFF2-40B4-BE49-F238E27FC236}">
                    <a16:creationId xmlns:a16="http://schemas.microsoft.com/office/drawing/2014/main" id="{1D108F20-6911-424C-9243-AA8D4474AFAC}"/>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en-GB" sz="900" b="0" noProof="0">
                    <a:solidFill>
                      <a:srgbClr val="211F26"/>
                    </a:solidFill>
                    <a:latin typeface="Calibri" panose="020F0502020204030204" pitchFamily="34" charset="0"/>
                    <a:cs typeface="Calibri" panose="020F0502020204030204" pitchFamily="34" charset="0"/>
                  </a:rPr>
                  <a:t>Crop</a:t>
                </a:r>
              </a:p>
            </p:txBody>
          </p:sp>
          <p:sp>
            <p:nvSpPr>
              <p:cNvPr id="194" name="Gelijkbenige driehoek 193">
                <a:extLst>
                  <a:ext uri="{FF2B5EF4-FFF2-40B4-BE49-F238E27FC236}">
                    <a16:creationId xmlns:a16="http://schemas.microsoft.com/office/drawing/2014/main" id="{9D4E7BC3-F0A5-4920-B8BB-39F1FF180243}"/>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174" name="Groep 173">
              <a:extLst>
                <a:ext uri="{FF2B5EF4-FFF2-40B4-BE49-F238E27FC236}">
                  <a16:creationId xmlns:a16="http://schemas.microsoft.com/office/drawing/2014/main" id="{7F0C5BE0-DA01-4064-9FA2-E688D976BDA2}"/>
                </a:ext>
              </a:extLst>
            </p:cNvPr>
            <p:cNvGrpSpPr/>
            <p:nvPr userDrawn="1"/>
          </p:nvGrpSpPr>
          <p:grpSpPr>
            <a:xfrm>
              <a:off x="-3314821" y="2981448"/>
              <a:ext cx="1558053" cy="563933"/>
              <a:chOff x="-3314821" y="2981448"/>
              <a:chExt cx="1558053" cy="563933"/>
            </a:xfrm>
          </p:grpSpPr>
          <p:sp>
            <p:nvSpPr>
              <p:cNvPr id="178" name="Rechthoek 177">
                <a:extLst>
                  <a:ext uri="{FF2B5EF4-FFF2-40B4-BE49-F238E27FC236}">
                    <a16:creationId xmlns:a16="http://schemas.microsoft.com/office/drawing/2014/main" id="{F9A296C8-F864-490C-8353-9D8A552FE18A}"/>
                  </a:ext>
                </a:extLst>
              </p:cNvPr>
              <p:cNvSpPr/>
              <p:nvPr userDrawn="1"/>
            </p:nvSpPr>
            <p:spPr>
              <a:xfrm>
                <a:off x="-3314821" y="2981448"/>
                <a:ext cx="1558053" cy="504851"/>
              </a:xfrm>
              <a:prstGeom prst="rect">
                <a:avLst/>
              </a:prstGeom>
              <a:solidFill>
                <a:srgbClr val="FFFFFF"/>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179" name="Rechthoek 178">
                <a:extLst>
                  <a:ext uri="{FF2B5EF4-FFF2-40B4-BE49-F238E27FC236}">
                    <a16:creationId xmlns:a16="http://schemas.microsoft.com/office/drawing/2014/main" id="{F33ADD6E-EA63-4276-9B0D-0F634A2F4E95}"/>
                  </a:ext>
                </a:extLst>
              </p:cNvPr>
              <p:cNvSpPr/>
              <p:nvPr userDrawn="1"/>
            </p:nvSpPr>
            <p:spPr>
              <a:xfrm>
                <a:off x="-3304719" y="3235173"/>
                <a:ext cx="1540313" cy="246608"/>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180" name="Tekstvak 179">
                <a:extLst>
                  <a:ext uri="{FF2B5EF4-FFF2-40B4-BE49-F238E27FC236}">
                    <a16:creationId xmlns:a16="http://schemas.microsoft.com/office/drawing/2014/main" id="{674F3002-32DD-4F4B-8191-F93366CC516B}"/>
                  </a:ext>
                </a:extLst>
              </p:cNvPr>
              <p:cNvSpPr txBox="1"/>
              <p:nvPr userDrawn="1"/>
            </p:nvSpPr>
            <p:spPr>
              <a:xfrm>
                <a:off x="-3069820" y="3038892"/>
                <a:ext cx="1089248" cy="137495"/>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a:solidFill>
                      <a:srgbClr val="211F26"/>
                    </a:solidFill>
                    <a:latin typeface="Calibri" panose="020F0502020204030204" pitchFamily="34" charset="0"/>
                    <a:ea typeface="+mn-ea"/>
                    <a:cs typeface="Calibri" panose="020F0502020204030204" pitchFamily="34" charset="0"/>
                  </a:rPr>
                  <a:t>Send to front</a:t>
                </a:r>
              </a:p>
            </p:txBody>
          </p:sp>
          <p:sp>
            <p:nvSpPr>
              <p:cNvPr id="181" name="Tekstvak 180">
                <a:extLst>
                  <a:ext uri="{FF2B5EF4-FFF2-40B4-BE49-F238E27FC236}">
                    <a16:creationId xmlns:a16="http://schemas.microsoft.com/office/drawing/2014/main" id="{60E5E020-6D99-499E-A590-19D05FC2E6CB}"/>
                  </a:ext>
                </a:extLst>
              </p:cNvPr>
              <p:cNvSpPr txBox="1"/>
              <p:nvPr userDrawn="1"/>
            </p:nvSpPr>
            <p:spPr>
              <a:xfrm>
                <a:off x="-3069820" y="3295269"/>
                <a:ext cx="1098515"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a:solidFill>
                      <a:srgbClr val="211F26"/>
                    </a:solidFill>
                    <a:latin typeface="Calibri" panose="020F0502020204030204" pitchFamily="34" charset="0"/>
                    <a:ea typeface="+mn-ea"/>
                    <a:cs typeface="Calibri" panose="020F0502020204030204" pitchFamily="34" charset="0"/>
                  </a:rPr>
                  <a:t>Send to back</a:t>
                </a:r>
              </a:p>
            </p:txBody>
          </p:sp>
          <p:sp>
            <p:nvSpPr>
              <p:cNvPr id="182" name="Vrije vorm: vorm 181">
                <a:extLst>
                  <a:ext uri="{FF2B5EF4-FFF2-40B4-BE49-F238E27FC236}">
                    <a16:creationId xmlns:a16="http://schemas.microsoft.com/office/drawing/2014/main" id="{2DE8303A-0D9A-41D7-90E7-D1C9D9FDD741}"/>
                  </a:ext>
                </a:extLst>
              </p:cNvPr>
              <p:cNvSpPr/>
              <p:nvPr userDrawn="1"/>
            </p:nvSpPr>
            <p:spPr>
              <a:xfrm>
                <a:off x="-2051274" y="3365381"/>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183" name="Gelijkbenige driehoek 182">
                <a:extLst>
                  <a:ext uri="{FF2B5EF4-FFF2-40B4-BE49-F238E27FC236}">
                    <a16:creationId xmlns:a16="http://schemas.microsoft.com/office/drawing/2014/main" id="{942B3070-AA0E-4994-84FB-A4A27BD15E7E}"/>
                  </a:ext>
                </a:extLst>
              </p:cNvPr>
              <p:cNvSpPr/>
              <p:nvPr userDrawn="1"/>
            </p:nvSpPr>
            <p:spPr>
              <a:xfrm rot="5400000">
                <a:off x="-1900674" y="3332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nvGrpSpPr>
              <p:cNvPr id="184" name="Groep 183">
                <a:extLst>
                  <a:ext uri="{FF2B5EF4-FFF2-40B4-BE49-F238E27FC236}">
                    <a16:creationId xmlns:a16="http://schemas.microsoft.com/office/drawing/2014/main" id="{BFBECF54-B8FC-4A9E-8C55-756A7468570D}"/>
                  </a:ext>
                </a:extLst>
              </p:cNvPr>
              <p:cNvGrpSpPr/>
              <p:nvPr userDrawn="1"/>
            </p:nvGrpSpPr>
            <p:grpSpPr>
              <a:xfrm>
                <a:off x="-3257052" y="3032066"/>
                <a:ext cx="182309" cy="163794"/>
                <a:chOff x="12832541" y="3162395"/>
                <a:chExt cx="219532" cy="197236"/>
              </a:xfrm>
            </p:grpSpPr>
            <p:sp>
              <p:nvSpPr>
                <p:cNvPr id="189" name="Rechthoek 188">
                  <a:extLst>
                    <a:ext uri="{FF2B5EF4-FFF2-40B4-BE49-F238E27FC236}">
                      <a16:creationId xmlns:a16="http://schemas.microsoft.com/office/drawing/2014/main" id="{A90C5222-DC16-4350-80B9-7CD31A60E2A5}"/>
                    </a:ext>
                  </a:extLst>
                </p:cNvPr>
                <p:cNvSpPr/>
                <p:nvPr userDrawn="1"/>
              </p:nvSpPr>
              <p:spPr>
                <a:xfrm>
                  <a:off x="12832541" y="3162395"/>
                  <a:ext cx="81487" cy="81487"/>
                </a:xfrm>
                <a:prstGeom prst="rect">
                  <a:avLst/>
                </a:prstGeom>
                <a:solidFill>
                  <a:schemeClr val="bg1"/>
                </a:solidFill>
                <a:ln w="12700">
                  <a:solidFill>
                    <a:srgbClr val="8484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190" name="Rechthoek 189">
                  <a:extLst>
                    <a:ext uri="{FF2B5EF4-FFF2-40B4-BE49-F238E27FC236}">
                      <a16:creationId xmlns:a16="http://schemas.microsoft.com/office/drawing/2014/main" id="{04F7F1D2-AE5A-42F9-87AD-E810DE9595CD}"/>
                    </a:ext>
                  </a:extLst>
                </p:cNvPr>
                <p:cNvSpPr/>
                <p:nvPr userDrawn="1"/>
              </p:nvSpPr>
              <p:spPr>
                <a:xfrm>
                  <a:off x="12970586" y="3278144"/>
                  <a:ext cx="81487" cy="81487"/>
                </a:xfrm>
                <a:prstGeom prst="rect">
                  <a:avLst/>
                </a:prstGeom>
                <a:solidFill>
                  <a:schemeClr val="bg1"/>
                </a:solidFill>
                <a:ln w="12700">
                  <a:solidFill>
                    <a:srgbClr val="8484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191" name="Rechthoek 190">
                  <a:extLst>
                    <a:ext uri="{FF2B5EF4-FFF2-40B4-BE49-F238E27FC236}">
                      <a16:creationId xmlns:a16="http://schemas.microsoft.com/office/drawing/2014/main" id="{03E769EA-FAFB-4ECF-BBE5-D83ECC0A4162}"/>
                    </a:ext>
                  </a:extLst>
                </p:cNvPr>
                <p:cNvSpPr/>
                <p:nvPr userDrawn="1"/>
              </p:nvSpPr>
              <p:spPr>
                <a:xfrm>
                  <a:off x="12873284" y="3191991"/>
                  <a:ext cx="138045" cy="138044"/>
                </a:xfrm>
                <a:prstGeom prst="rect">
                  <a:avLst/>
                </a:prstGeom>
                <a:solidFill>
                  <a:srgbClr val="EABE76"/>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grpSp>
          <p:grpSp>
            <p:nvGrpSpPr>
              <p:cNvPr id="185" name="Groep 184">
                <a:extLst>
                  <a:ext uri="{FF2B5EF4-FFF2-40B4-BE49-F238E27FC236}">
                    <a16:creationId xmlns:a16="http://schemas.microsoft.com/office/drawing/2014/main" id="{11004989-5B5F-4516-9949-7962E2487D65}"/>
                  </a:ext>
                </a:extLst>
              </p:cNvPr>
              <p:cNvGrpSpPr/>
              <p:nvPr userDrawn="1"/>
            </p:nvGrpSpPr>
            <p:grpSpPr>
              <a:xfrm>
                <a:off x="-3257053" y="3276580"/>
                <a:ext cx="182309" cy="163794"/>
                <a:chOff x="12832541" y="3162395"/>
                <a:chExt cx="219532" cy="197236"/>
              </a:xfrm>
            </p:grpSpPr>
            <p:sp>
              <p:nvSpPr>
                <p:cNvPr id="186" name="Rechthoek 185">
                  <a:extLst>
                    <a:ext uri="{FF2B5EF4-FFF2-40B4-BE49-F238E27FC236}">
                      <a16:creationId xmlns:a16="http://schemas.microsoft.com/office/drawing/2014/main" id="{66B8E704-1C5E-448F-BFBE-E427C122834D}"/>
                    </a:ext>
                  </a:extLst>
                </p:cNvPr>
                <p:cNvSpPr/>
                <p:nvPr userDrawn="1"/>
              </p:nvSpPr>
              <p:spPr>
                <a:xfrm>
                  <a:off x="12873284" y="3191991"/>
                  <a:ext cx="138045" cy="138044"/>
                </a:xfrm>
                <a:prstGeom prst="rect">
                  <a:avLst/>
                </a:prstGeom>
                <a:solidFill>
                  <a:srgbClr val="EABE76"/>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187" name="Rechthoek 186">
                  <a:extLst>
                    <a:ext uri="{FF2B5EF4-FFF2-40B4-BE49-F238E27FC236}">
                      <a16:creationId xmlns:a16="http://schemas.microsoft.com/office/drawing/2014/main" id="{48E55F31-C0DB-4A11-BD46-ABAF60DFE1C1}"/>
                    </a:ext>
                  </a:extLst>
                </p:cNvPr>
                <p:cNvSpPr/>
                <p:nvPr userDrawn="1"/>
              </p:nvSpPr>
              <p:spPr>
                <a:xfrm>
                  <a:off x="12832541" y="3162395"/>
                  <a:ext cx="81487" cy="81487"/>
                </a:xfrm>
                <a:prstGeom prst="rect">
                  <a:avLst/>
                </a:prstGeom>
                <a:solidFill>
                  <a:schemeClr val="bg1"/>
                </a:solidFill>
                <a:ln w="12700">
                  <a:solidFill>
                    <a:srgbClr val="8484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188" name="Rechthoek 187">
                  <a:extLst>
                    <a:ext uri="{FF2B5EF4-FFF2-40B4-BE49-F238E27FC236}">
                      <a16:creationId xmlns:a16="http://schemas.microsoft.com/office/drawing/2014/main" id="{EBA061ED-2783-4801-874B-D3FFC178005A}"/>
                    </a:ext>
                  </a:extLst>
                </p:cNvPr>
                <p:cNvSpPr/>
                <p:nvPr userDrawn="1"/>
              </p:nvSpPr>
              <p:spPr>
                <a:xfrm>
                  <a:off x="12970586" y="3278144"/>
                  <a:ext cx="81487" cy="81487"/>
                </a:xfrm>
                <a:prstGeom prst="rect">
                  <a:avLst/>
                </a:prstGeom>
                <a:solidFill>
                  <a:schemeClr val="bg1"/>
                </a:solidFill>
                <a:ln w="12700">
                  <a:solidFill>
                    <a:srgbClr val="8484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grpSp>
        </p:grpSp>
        <p:grpSp>
          <p:nvGrpSpPr>
            <p:cNvPr id="175" name="ICOON_info">
              <a:extLst>
                <a:ext uri="{FF2B5EF4-FFF2-40B4-BE49-F238E27FC236}">
                  <a16:creationId xmlns:a16="http://schemas.microsoft.com/office/drawing/2014/main" id="{20CFBD40-DD44-4E8F-AB62-2F765BB786F8}"/>
                </a:ext>
              </a:extLst>
            </p:cNvPr>
            <p:cNvGrpSpPr/>
            <p:nvPr userDrawn="1"/>
          </p:nvGrpSpPr>
          <p:grpSpPr>
            <a:xfrm>
              <a:off x="-376736" y="5307660"/>
              <a:ext cx="283685" cy="283685"/>
              <a:chOff x="-510741" y="5913713"/>
              <a:chExt cx="267555" cy="267555"/>
            </a:xfrm>
          </p:grpSpPr>
          <p:sp>
            <p:nvSpPr>
              <p:cNvPr id="176" name="Ovaal 175">
                <a:extLst>
                  <a:ext uri="{FF2B5EF4-FFF2-40B4-BE49-F238E27FC236}">
                    <a16:creationId xmlns:a16="http://schemas.microsoft.com/office/drawing/2014/main" id="{462EDEB6-7E36-44C3-A35D-42BA6D1D0FAA}"/>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177" name="Graphic 163" descr="Informatie">
                <a:extLst>
                  <a:ext uri="{FF2B5EF4-FFF2-40B4-BE49-F238E27FC236}">
                    <a16:creationId xmlns:a16="http://schemas.microsoft.com/office/drawing/2014/main" id="{B8A20B27-93F0-4662-87E8-42E2BA66F34A}"/>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noAutofit/>
              </a:bodyPr>
              <a:lstStyle/>
              <a:p>
                <a:endParaRPr lang="en-GB" sz="2000" noProof="0">
                  <a:solidFill>
                    <a:srgbClr val="211F26"/>
                  </a:solidFill>
                  <a:latin typeface="Calibri" panose="020F0502020204030204" pitchFamily="34" charset="0"/>
                  <a:cs typeface="Calibri" panose="020F0502020204030204" pitchFamily="34" charset="0"/>
                </a:endParaRPr>
              </a:p>
            </p:txBody>
          </p:sp>
        </p:grpSp>
      </p:grpSp>
      <p:grpSp>
        <p:nvGrpSpPr>
          <p:cNvPr id="217" name="INSTRUCTION">
            <a:extLst>
              <a:ext uri="{FF2B5EF4-FFF2-40B4-BE49-F238E27FC236}">
                <a16:creationId xmlns:a16="http://schemas.microsoft.com/office/drawing/2014/main" id="{2AC48DEC-CC36-4319-B281-CD66C379BC3D}"/>
              </a:ext>
            </a:extLst>
          </p:cNvPr>
          <p:cNvGrpSpPr/>
          <p:nvPr userDrawn="1"/>
        </p:nvGrpSpPr>
        <p:grpSpPr>
          <a:xfrm>
            <a:off x="5846" y="7033211"/>
            <a:ext cx="3727954" cy="1577390"/>
            <a:chOff x="5846" y="7033211"/>
            <a:chExt cx="3727954" cy="1577390"/>
          </a:xfrm>
        </p:grpSpPr>
        <p:sp>
          <p:nvSpPr>
            <p:cNvPr id="218" name="Rechthoek 217">
              <a:extLst>
                <a:ext uri="{FF2B5EF4-FFF2-40B4-BE49-F238E27FC236}">
                  <a16:creationId xmlns:a16="http://schemas.microsoft.com/office/drawing/2014/main" id="{D1E4DB44-63D4-4A29-B01F-B98CEDA8303E}"/>
                </a:ext>
              </a:extLst>
            </p:cNvPr>
            <p:cNvSpPr/>
            <p:nvPr userDrawn="1"/>
          </p:nvSpPr>
          <p:spPr>
            <a:xfrm>
              <a:off x="5846" y="7033211"/>
              <a:ext cx="3727954" cy="1577390"/>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EDIT Footer, slide number</a:t>
              </a:r>
              <a:br>
                <a:rPr lang="en-GB" sz="1400" b="1" cap="all" baseline="0" noProof="0">
                  <a:solidFill>
                    <a:schemeClr val="accent1"/>
                  </a:solidFill>
                  <a:latin typeface="Calibri" panose="020F0502020204030204" pitchFamily="34" charset="0"/>
                  <a:cs typeface="Calibri" panose="020F0502020204030204" pitchFamily="34" charset="0"/>
                </a:rPr>
              </a:br>
              <a:r>
                <a:rPr lang="en-GB" sz="1400" b="1" cap="all" baseline="0" noProof="0">
                  <a:solidFill>
                    <a:schemeClr val="accent1"/>
                  </a:solidFill>
                  <a:latin typeface="Calibri" panose="020F0502020204030204" pitchFamily="34" charset="0"/>
                  <a:cs typeface="Calibri" panose="020F0502020204030204" pitchFamily="34" charset="0"/>
                </a:rPr>
                <a:t>and date</a:t>
              </a:r>
            </a:p>
          </p:txBody>
        </p:sp>
        <p:sp>
          <p:nvSpPr>
            <p:cNvPr id="219" name="Ovaal 218">
              <a:extLst>
                <a:ext uri="{FF2B5EF4-FFF2-40B4-BE49-F238E27FC236}">
                  <a16:creationId xmlns:a16="http://schemas.microsoft.com/office/drawing/2014/main" id="{A69062F9-D16E-4350-8AF7-C805ED558CF8}"/>
                </a:ext>
              </a:extLst>
            </p:cNvPr>
            <p:cNvSpPr/>
            <p:nvPr userDrawn="1"/>
          </p:nvSpPr>
          <p:spPr>
            <a:xfrm>
              <a:off x="188424" y="767853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220" name="Rechthoek 219">
              <a:extLst>
                <a:ext uri="{FF2B5EF4-FFF2-40B4-BE49-F238E27FC236}">
                  <a16:creationId xmlns:a16="http://schemas.microsoft.com/office/drawing/2014/main" id="{1ADB0D40-47C6-4C0F-A9C7-EE1BF5AA6AC9}"/>
                </a:ext>
              </a:extLst>
            </p:cNvPr>
            <p:cNvSpPr/>
            <p:nvPr userDrawn="1"/>
          </p:nvSpPr>
          <p:spPr>
            <a:xfrm>
              <a:off x="472596" y="7678534"/>
              <a:ext cx="2322719" cy="31672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‘Header &amp; Footer’</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221" name="Ovaal 220">
              <a:extLst>
                <a:ext uri="{FF2B5EF4-FFF2-40B4-BE49-F238E27FC236}">
                  <a16:creationId xmlns:a16="http://schemas.microsoft.com/office/drawing/2014/main" id="{5AF1E93A-BC02-496D-82E4-4868340FE70D}"/>
                </a:ext>
              </a:extLst>
            </p:cNvPr>
            <p:cNvSpPr/>
            <p:nvPr userDrawn="1"/>
          </p:nvSpPr>
          <p:spPr>
            <a:xfrm>
              <a:off x="188424" y="810886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222" name="Rechthoek 221">
              <a:extLst>
                <a:ext uri="{FF2B5EF4-FFF2-40B4-BE49-F238E27FC236}">
                  <a16:creationId xmlns:a16="http://schemas.microsoft.com/office/drawing/2014/main" id="{3D99F699-4B4E-4B31-B9C0-D6BF55ED2269}"/>
                </a:ext>
              </a:extLst>
            </p:cNvPr>
            <p:cNvSpPr/>
            <p:nvPr userDrawn="1"/>
          </p:nvSpPr>
          <p:spPr>
            <a:xfrm>
              <a:off x="472596" y="8108870"/>
              <a:ext cx="2322719" cy="38098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‘Apply to All’</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apply the changes to every slide.</a:t>
              </a:r>
            </a:p>
          </p:txBody>
        </p:sp>
        <p:grpSp>
          <p:nvGrpSpPr>
            <p:cNvPr id="223" name="Groep 222">
              <a:extLst>
                <a:ext uri="{FF2B5EF4-FFF2-40B4-BE49-F238E27FC236}">
                  <a16:creationId xmlns:a16="http://schemas.microsoft.com/office/drawing/2014/main" id="{1204E98B-D9EC-4329-B717-20E248263C1B}"/>
                </a:ext>
              </a:extLst>
            </p:cNvPr>
            <p:cNvGrpSpPr/>
            <p:nvPr userDrawn="1"/>
          </p:nvGrpSpPr>
          <p:grpSpPr>
            <a:xfrm>
              <a:off x="2939884" y="7739834"/>
              <a:ext cx="681133" cy="750023"/>
              <a:chOff x="-910573" y="4987990"/>
              <a:chExt cx="681133" cy="750023"/>
            </a:xfrm>
          </p:grpSpPr>
          <p:grpSp>
            <p:nvGrpSpPr>
              <p:cNvPr id="224" name="Groep 223">
                <a:extLst>
                  <a:ext uri="{FF2B5EF4-FFF2-40B4-BE49-F238E27FC236}">
                    <a16:creationId xmlns:a16="http://schemas.microsoft.com/office/drawing/2014/main" id="{EDB2D675-7118-43AD-A96E-DF83DCF05167}"/>
                  </a:ext>
                </a:extLst>
              </p:cNvPr>
              <p:cNvGrpSpPr/>
              <p:nvPr userDrawn="1"/>
            </p:nvGrpSpPr>
            <p:grpSpPr>
              <a:xfrm>
                <a:off x="-713542" y="4987990"/>
                <a:ext cx="287071" cy="379107"/>
                <a:chOff x="-4050578" y="288410"/>
                <a:chExt cx="322125" cy="379107"/>
              </a:xfrm>
            </p:grpSpPr>
            <p:sp>
              <p:nvSpPr>
                <p:cNvPr id="226" name="Rechthoek met één afgeknipte en afgeronde hoek 47">
                  <a:extLst>
                    <a:ext uri="{FF2B5EF4-FFF2-40B4-BE49-F238E27FC236}">
                      <a16:creationId xmlns:a16="http://schemas.microsoft.com/office/drawing/2014/main" id="{0FB9D92E-F743-465D-B2F4-80C7A24B8925}"/>
                    </a:ext>
                  </a:extLst>
                </p:cNvPr>
                <p:cNvSpPr/>
                <p:nvPr userDrawn="1"/>
              </p:nvSpPr>
              <p:spPr>
                <a:xfrm>
                  <a:off x="-4050578" y="288410"/>
                  <a:ext cx="322125" cy="379107"/>
                </a:xfrm>
                <a:prstGeom prst="snipRoundRect">
                  <a:avLst>
                    <a:gd name="adj1" fmla="val 0"/>
                    <a:gd name="adj2" fmla="val 33753"/>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227" name="Rechthoekige driehoek 226">
                  <a:extLst>
                    <a:ext uri="{FF2B5EF4-FFF2-40B4-BE49-F238E27FC236}">
                      <a16:creationId xmlns:a16="http://schemas.microsoft.com/office/drawing/2014/main" id="{CEACE0D0-3F16-482C-97DC-5E53E1A4715E}"/>
                    </a:ext>
                  </a:extLst>
                </p:cNvPr>
                <p:cNvSpPr/>
                <p:nvPr userDrawn="1"/>
              </p:nvSpPr>
              <p:spPr>
                <a:xfrm>
                  <a:off x="-3833537" y="291656"/>
                  <a:ext cx="103133" cy="93757"/>
                </a:xfrm>
                <a:prstGeom prst="rtTriangle">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228" name="Rechthoek 227">
                  <a:extLst>
                    <a:ext uri="{FF2B5EF4-FFF2-40B4-BE49-F238E27FC236}">
                      <a16:creationId xmlns:a16="http://schemas.microsoft.com/office/drawing/2014/main" id="{A4BFB904-137B-40F4-9B0F-C134E204F3D3}"/>
                    </a:ext>
                  </a:extLst>
                </p:cNvPr>
                <p:cNvSpPr/>
                <p:nvPr userDrawn="1"/>
              </p:nvSpPr>
              <p:spPr>
                <a:xfrm>
                  <a:off x="-4013673" y="314848"/>
                  <a:ext cx="140930" cy="70565"/>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229" name="Rechthoek 228">
                  <a:extLst>
                    <a:ext uri="{FF2B5EF4-FFF2-40B4-BE49-F238E27FC236}">
                      <a16:creationId xmlns:a16="http://schemas.microsoft.com/office/drawing/2014/main" id="{45448948-8349-4293-BE37-36A76D6AC294}"/>
                    </a:ext>
                  </a:extLst>
                </p:cNvPr>
                <p:cNvSpPr/>
                <p:nvPr userDrawn="1"/>
              </p:nvSpPr>
              <p:spPr>
                <a:xfrm>
                  <a:off x="-4020379" y="586428"/>
                  <a:ext cx="261727" cy="61406"/>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defTabSz="914400" fontAlgn="auto">
                    <a:lnSpc>
                      <a:spcPct val="100000"/>
                    </a:lnSpc>
                    <a:spcBef>
                      <a:spcPts val="0"/>
                    </a:spcBef>
                    <a:spcAft>
                      <a:spcPts val="0"/>
                    </a:spcAft>
                    <a:buClrTx/>
                    <a:buSzTx/>
                    <a:buFontTx/>
                    <a:buNone/>
                    <a:tabLst/>
                  </a:pPr>
                  <a:endParaRPr kumimoji="0" lang="en-GB" sz="900" b="0" i="0" u="none" strike="noStrike" kern="0" cap="none" spc="0" normalizeH="0" baseline="0" noProof="0">
                    <a:ln>
                      <a:noFill/>
                    </a:ln>
                    <a:solidFill>
                      <a:srgbClr val="211F26"/>
                    </a:solidFill>
                    <a:effectLst/>
                    <a:uLnTx/>
                    <a:uFillTx/>
                    <a:latin typeface="Calibri" panose="020F0502020204030204" pitchFamily="34" charset="0"/>
                    <a:cs typeface="Calibri" panose="020F0502020204030204" pitchFamily="34" charset="0"/>
                  </a:endParaRPr>
                </a:p>
              </p:txBody>
            </p:sp>
          </p:grpSp>
          <p:sp>
            <p:nvSpPr>
              <p:cNvPr id="225" name="Rechthoek 224">
                <a:extLst>
                  <a:ext uri="{FF2B5EF4-FFF2-40B4-BE49-F238E27FC236}">
                    <a16:creationId xmlns:a16="http://schemas.microsoft.com/office/drawing/2014/main" id="{C7D18CB8-902D-466C-A0CD-17A14E48AFED}"/>
                  </a:ext>
                </a:extLst>
              </p:cNvPr>
              <p:cNvSpPr/>
              <p:nvPr userDrawn="1"/>
            </p:nvSpPr>
            <p:spPr>
              <a:xfrm>
                <a:off x="-910573" y="5352063"/>
                <a:ext cx="681133" cy="385950"/>
              </a:xfrm>
              <a:prstGeom prst="rect">
                <a:avLst/>
              </a:prstGeom>
              <a:no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rPr>
                  <a:t>Header &amp; Footer</a:t>
                </a:r>
              </a:p>
            </p:txBody>
          </p:sp>
        </p:grpSp>
      </p:grpSp>
      <p:sp>
        <p:nvSpPr>
          <p:cNvPr id="14" name="INFO">
            <a:extLst>
              <a:ext uri="{FF2B5EF4-FFF2-40B4-BE49-F238E27FC236}">
                <a16:creationId xmlns:a16="http://schemas.microsoft.com/office/drawing/2014/main" id="{63F6DBDF-45EF-45F4-B45A-E829981AB849}"/>
              </a:ext>
            </a:extLst>
          </p:cNvPr>
          <p:cNvSpPr txBox="1"/>
          <p:nvPr userDrawn="1"/>
        </p:nvSpPr>
        <p:spPr>
          <a:xfrm>
            <a:off x="0" y="-256190"/>
            <a:ext cx="12192000" cy="161583"/>
          </a:xfrm>
          <a:prstGeom prst="rect">
            <a:avLst/>
          </a:prstGeom>
          <a:noFill/>
        </p:spPr>
        <p:txBody>
          <a:bodyPr wrap="square" lIns="0" tIns="0" rIns="0" bIns="0" rtlCol="0">
            <a:spAutoFit/>
          </a:bodyPr>
          <a:lstStyle/>
          <a:p>
            <a:pPr algn="l"/>
            <a:r>
              <a:rPr lang="en-GB" sz="1050" b="1" dirty="0">
                <a:solidFill>
                  <a:schemeClr val="tx2"/>
                </a:solidFill>
                <a:latin typeface="+mj-lt"/>
                <a:cs typeface="Calibri" panose="020F0502020204030204" pitchFamily="34" charset="0"/>
              </a:rPr>
              <a:t>TEMPLATE: </a:t>
            </a:r>
            <a:r>
              <a:rPr lang="en-GB" sz="1050" b="0" dirty="0">
                <a:solidFill>
                  <a:schemeClr val="tx2"/>
                </a:solidFill>
                <a:latin typeface="+mj-lt"/>
                <a:cs typeface="Calibri" panose="020F0502020204030204" pitchFamily="34" charset="0"/>
              </a:rPr>
              <a:t>TEXT + IMAGE (L)</a:t>
            </a:r>
          </a:p>
        </p:txBody>
      </p:sp>
      <p:grpSp>
        <p:nvGrpSpPr>
          <p:cNvPr id="6" name="HAAK LIJN">
            <a:extLst>
              <a:ext uri="{FF2B5EF4-FFF2-40B4-BE49-F238E27FC236}">
                <a16:creationId xmlns:a16="http://schemas.microsoft.com/office/drawing/2014/main" id="{D7882384-1712-41E6-9D6B-F217C844E4E0}"/>
              </a:ext>
            </a:extLst>
          </p:cNvPr>
          <p:cNvGrpSpPr/>
          <p:nvPr userDrawn="1"/>
        </p:nvGrpSpPr>
        <p:grpSpPr>
          <a:xfrm>
            <a:off x="540812" y="0"/>
            <a:ext cx="76800" cy="6858000"/>
            <a:chOff x="578912" y="0"/>
            <a:chExt cx="76800" cy="6858000"/>
          </a:xfrm>
        </p:grpSpPr>
        <p:cxnSp>
          <p:nvCxnSpPr>
            <p:cNvPr id="7" name="LIJN">
              <a:extLst>
                <a:ext uri="{FF2B5EF4-FFF2-40B4-BE49-F238E27FC236}">
                  <a16:creationId xmlns:a16="http://schemas.microsoft.com/office/drawing/2014/main" id="{CA66AB2C-0DEF-41A4-8A9D-6D155CA2B075}"/>
                </a:ext>
              </a:extLst>
            </p:cNvPr>
            <p:cNvCxnSpPr>
              <a:cxnSpLocks/>
            </p:cNvCxnSpPr>
            <p:nvPr userDrawn="1"/>
          </p:nvCxnSpPr>
          <p:spPr>
            <a:xfrm>
              <a:off x="617312" y="900113"/>
              <a:ext cx="0" cy="5957887"/>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pic>
          <p:nvPicPr>
            <p:cNvPr id="8" name="Graphic 7">
              <a:extLst>
                <a:ext uri="{FF2B5EF4-FFF2-40B4-BE49-F238E27FC236}">
                  <a16:creationId xmlns:a16="http://schemas.microsoft.com/office/drawing/2014/main" id="{DF6C0404-AD63-455B-AFF8-AC0BC74B32E7}"/>
                </a:ext>
              </a:extLst>
            </p:cNvPr>
            <p:cNvPicPr>
              <a:picLocks noChangeAspect="1"/>
            </p:cNvPicPr>
            <p:nvPr userDrawn="1"/>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78912" y="652464"/>
              <a:ext cx="76800" cy="201600"/>
            </a:xfrm>
            <a:prstGeom prst="rect">
              <a:avLst/>
            </a:prstGeom>
          </p:spPr>
        </p:pic>
        <p:cxnSp>
          <p:nvCxnSpPr>
            <p:cNvPr id="10" name="LIJN">
              <a:extLst>
                <a:ext uri="{FF2B5EF4-FFF2-40B4-BE49-F238E27FC236}">
                  <a16:creationId xmlns:a16="http://schemas.microsoft.com/office/drawing/2014/main" id="{C2999465-7311-4A1D-8A5A-A0092EF9741F}"/>
                </a:ext>
              </a:extLst>
            </p:cNvPr>
            <p:cNvCxnSpPr>
              <a:cxnSpLocks/>
            </p:cNvCxnSpPr>
            <p:nvPr userDrawn="1"/>
          </p:nvCxnSpPr>
          <p:spPr>
            <a:xfrm>
              <a:off x="617312" y="0"/>
              <a:ext cx="0" cy="595314"/>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grpSp>
      <p:sp>
        <p:nvSpPr>
          <p:cNvPr id="12" name="Tijdelijke aanduiding voor afbeelding 8">
            <a:extLst>
              <a:ext uri="{FF2B5EF4-FFF2-40B4-BE49-F238E27FC236}">
                <a16:creationId xmlns:a16="http://schemas.microsoft.com/office/drawing/2014/main" id="{8BD98969-41D6-49E7-8A6D-7119EAC93FB3}"/>
              </a:ext>
            </a:extLst>
          </p:cNvPr>
          <p:cNvSpPr>
            <a:spLocks noGrp="1"/>
          </p:cNvSpPr>
          <p:nvPr>
            <p:ph type="pic" sz="quarter" idx="14" hasCustomPrompt="1"/>
          </p:nvPr>
        </p:nvSpPr>
        <p:spPr>
          <a:xfrm>
            <a:off x="4221626" y="1434"/>
            <a:ext cx="7970374" cy="6856566"/>
          </a:xfrm>
          <a:prstGeom prst="rect">
            <a:avLst/>
          </a:prstGeom>
          <a:solidFill>
            <a:schemeClr val="bg1">
              <a:lumMod val="95000"/>
            </a:schemeClr>
          </a:solidFill>
        </p:spPr>
        <p:txBody>
          <a:bodyPr bIns="1620000" anchor="ctr"/>
          <a:lstStyle>
            <a:lvl1pPr marL="0" indent="0" algn="ctr">
              <a:lnSpc>
                <a:spcPct val="90000"/>
              </a:lnSpc>
              <a:spcBef>
                <a:spcPts val="0"/>
              </a:spcBef>
              <a:spcAft>
                <a:spcPts val="0"/>
              </a:spcAft>
              <a:buNone/>
              <a:defRPr sz="1500" i="1">
                <a:solidFill>
                  <a:schemeClr val="tx1">
                    <a:lumMod val="50000"/>
                    <a:lumOff val="50000"/>
                  </a:schemeClr>
                </a:solidFill>
              </a:defRPr>
            </a:lvl1pPr>
          </a:lstStyle>
          <a:p>
            <a:r>
              <a:rPr lang="en-GB" dirty="0"/>
              <a:t>Click on the icon below</a:t>
            </a:r>
            <a:br>
              <a:rPr lang="en-GB" dirty="0"/>
            </a:br>
            <a:r>
              <a:rPr lang="en-GB" dirty="0"/>
              <a:t>to insert an image.</a:t>
            </a:r>
          </a:p>
        </p:txBody>
      </p:sp>
      <p:sp>
        <p:nvSpPr>
          <p:cNvPr id="17" name="Tijdelijke aanduiding voor verticale tekst 2">
            <a:extLst>
              <a:ext uri="{FF2B5EF4-FFF2-40B4-BE49-F238E27FC236}">
                <a16:creationId xmlns:a16="http://schemas.microsoft.com/office/drawing/2014/main" id="{88E18419-1C58-41CE-97BB-2A5F5D6DB9F2}"/>
              </a:ext>
            </a:extLst>
          </p:cNvPr>
          <p:cNvSpPr>
            <a:spLocks noGrp="1"/>
          </p:cNvSpPr>
          <p:nvPr>
            <p:ph type="body" orient="vert" idx="1" hasCustomPrompt="1"/>
          </p:nvPr>
        </p:nvSpPr>
        <p:spPr>
          <a:xfrm>
            <a:off x="777233" y="563700"/>
            <a:ext cx="3993654" cy="5730594"/>
          </a:xfrm>
          <a:gradFill>
            <a:gsLst>
              <a:gs pos="75000">
                <a:schemeClr val="bg1"/>
              </a:gs>
              <a:gs pos="100000">
                <a:schemeClr val="bg1">
                  <a:alpha val="75000"/>
                </a:schemeClr>
              </a:gs>
            </a:gsLst>
            <a:lin ang="0" scaled="1"/>
          </a:gradFill>
        </p:spPr>
        <p:txBody>
          <a:bodyPr vert="horz" lIns="0" tIns="1296000" rIns="216000" bIns="144000"/>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en-GB" dirty="0"/>
              <a:t>Bullet</a:t>
            </a:r>
          </a:p>
          <a:p>
            <a:pPr lvl="1"/>
            <a:r>
              <a:rPr lang="en-GB" dirty="0"/>
              <a:t>Sub-bullet</a:t>
            </a:r>
          </a:p>
          <a:p>
            <a:pPr lvl="2"/>
            <a:r>
              <a:rPr lang="en-GB" dirty="0"/>
              <a:t>Default text</a:t>
            </a:r>
          </a:p>
          <a:p>
            <a:pPr lvl="3"/>
            <a:r>
              <a:rPr lang="en-GB" dirty="0"/>
              <a:t>header</a:t>
            </a:r>
          </a:p>
          <a:p>
            <a:pPr lvl="4"/>
            <a:r>
              <a:rPr lang="en-GB" dirty="0"/>
              <a:t>Numerical bullet</a:t>
            </a:r>
          </a:p>
          <a:p>
            <a:pPr lvl="5"/>
            <a:r>
              <a:rPr lang="en-GB" dirty="0"/>
              <a:t>Bullet</a:t>
            </a:r>
          </a:p>
          <a:p>
            <a:pPr lvl="6"/>
            <a:r>
              <a:rPr lang="en-GB" dirty="0"/>
              <a:t>Sub-bullet</a:t>
            </a:r>
          </a:p>
          <a:p>
            <a:pPr lvl="7"/>
            <a:r>
              <a:rPr lang="en-GB" dirty="0"/>
              <a:t>Default text</a:t>
            </a:r>
          </a:p>
          <a:p>
            <a:pPr lvl="8"/>
            <a:r>
              <a:rPr lang="en-GB" dirty="0"/>
              <a:t>header</a:t>
            </a:r>
          </a:p>
          <a:p>
            <a:pPr lvl="8"/>
            <a:endParaRPr lang="en-GB" dirty="0"/>
          </a:p>
        </p:txBody>
      </p:sp>
      <p:sp>
        <p:nvSpPr>
          <p:cNvPr id="146" name="Logo">
            <a:extLst>
              <a:ext uri="{FF2B5EF4-FFF2-40B4-BE49-F238E27FC236}">
                <a16:creationId xmlns:a16="http://schemas.microsoft.com/office/drawing/2014/main" id="{37D9BEDA-95C5-4F02-84C8-119FE3496BD4}"/>
              </a:ext>
            </a:extLst>
          </p:cNvPr>
          <p:cNvSpPr>
            <a:spLocks noGrp="1"/>
          </p:cNvSpPr>
          <p:nvPr>
            <p:ph type="body" orient="vert" idx="15" hasCustomPrompt="1"/>
          </p:nvPr>
        </p:nvSpPr>
        <p:spPr>
          <a:xfrm>
            <a:off x="10549612" y="6480355"/>
            <a:ext cx="1060019" cy="185413"/>
          </a:xfrm>
          <a:blipFill>
            <a:blip r:embed="rId9"/>
            <a:stretch>
              <a:fillRect/>
            </a:stretch>
          </a:blipFill>
        </p:spPr>
        <p:txBody>
          <a:bodyPr vert="horz" lIns="0" tIns="0" rIns="0" bIns="0"/>
          <a:lstStyle>
            <a:lvl1pPr marL="0" indent="0">
              <a:buNone/>
              <a:defRPr sz="1000" i="1">
                <a:solidFill>
                  <a:schemeClr val="bg2"/>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3" name="Dianummer">
            <a:extLst>
              <a:ext uri="{FF2B5EF4-FFF2-40B4-BE49-F238E27FC236}">
                <a16:creationId xmlns:a16="http://schemas.microsoft.com/office/drawing/2014/main" id="{2B7207A5-0C51-46E7-8409-7885FAC1D3DA}"/>
              </a:ext>
            </a:extLst>
          </p:cNvPr>
          <p:cNvSpPr>
            <a:spLocks noGrp="1"/>
          </p:cNvSpPr>
          <p:nvPr>
            <p:ph type="sldNum" sz="quarter" idx="17"/>
          </p:nvPr>
        </p:nvSpPr>
        <p:spPr/>
        <p:txBody>
          <a:bodyPr/>
          <a:lstStyle>
            <a:lvl1pPr>
              <a:defRPr>
                <a:solidFill>
                  <a:schemeClr val="bg1"/>
                </a:solidFill>
              </a:defRPr>
            </a:lvl1pPr>
          </a:lstStyle>
          <a:p>
            <a:fld id="{5EC93C5F-DB18-4797-88B9-B8B0D60519FD}" type="slidenum">
              <a:rPr lang="en-GB" smtClean="0"/>
              <a:pPr/>
              <a:t>‹#›</a:t>
            </a:fld>
            <a:endParaRPr lang="en-GB" dirty="0"/>
          </a:p>
        </p:txBody>
      </p:sp>
      <p:sp>
        <p:nvSpPr>
          <p:cNvPr id="4" name="Datum" hidden="1">
            <a:extLst>
              <a:ext uri="{FF2B5EF4-FFF2-40B4-BE49-F238E27FC236}">
                <a16:creationId xmlns:a16="http://schemas.microsoft.com/office/drawing/2014/main" id="{FD1A7AF7-8299-4E9B-8E1D-FC50A5120204}"/>
              </a:ext>
            </a:extLst>
          </p:cNvPr>
          <p:cNvSpPr>
            <a:spLocks noGrp="1"/>
          </p:cNvSpPr>
          <p:nvPr>
            <p:ph type="dt" sz="half" idx="18"/>
          </p:nvPr>
        </p:nvSpPr>
        <p:spPr/>
        <p:txBody>
          <a:bodyPr/>
          <a:lstStyle/>
          <a:p>
            <a:r>
              <a:rPr lang="en-GB" dirty="0"/>
              <a:t>Date</a:t>
            </a:r>
          </a:p>
        </p:txBody>
      </p:sp>
      <p:sp>
        <p:nvSpPr>
          <p:cNvPr id="2" name="Voettekst">
            <a:extLst>
              <a:ext uri="{FF2B5EF4-FFF2-40B4-BE49-F238E27FC236}">
                <a16:creationId xmlns:a16="http://schemas.microsoft.com/office/drawing/2014/main" id="{CF2C8389-F9C2-4D34-9675-D3F1B363A614}"/>
              </a:ext>
            </a:extLst>
          </p:cNvPr>
          <p:cNvSpPr>
            <a:spLocks noGrp="1"/>
          </p:cNvSpPr>
          <p:nvPr>
            <p:ph type="ftr" sz="quarter" idx="16"/>
          </p:nvPr>
        </p:nvSpPr>
        <p:spPr/>
        <p:txBody>
          <a:bodyPr/>
          <a:lstStyle/>
          <a:p>
            <a:r>
              <a:rPr lang="en-GB" dirty="0"/>
              <a:t>26 October 2021 | ALIM Guide for asset information Managers</a:t>
            </a:r>
          </a:p>
        </p:txBody>
      </p:sp>
      <p:sp>
        <p:nvSpPr>
          <p:cNvPr id="13" name="Ondertitel">
            <a:extLst>
              <a:ext uri="{FF2B5EF4-FFF2-40B4-BE49-F238E27FC236}">
                <a16:creationId xmlns:a16="http://schemas.microsoft.com/office/drawing/2014/main" id="{E7103454-A8D4-4EB6-8BE7-429690CF0791}"/>
              </a:ext>
            </a:extLst>
          </p:cNvPr>
          <p:cNvSpPr>
            <a:spLocks noGrp="1"/>
          </p:cNvSpPr>
          <p:nvPr>
            <p:ph type="subTitle" idx="10" hasCustomPrompt="1"/>
          </p:nvPr>
        </p:nvSpPr>
        <p:spPr>
          <a:xfrm>
            <a:off x="777243" y="924516"/>
            <a:ext cx="3816083" cy="349200"/>
          </a:xfrm>
        </p:spPr>
        <p:txBody>
          <a:bodyPr/>
          <a:lstStyle>
            <a:lvl1pPr marL="0" indent="0" algn="l">
              <a:buNone/>
              <a:defRPr sz="300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cap="all" baseline="0" dirty="0"/>
              <a:t>Sec light subtitle</a:t>
            </a:r>
            <a:endParaRPr lang="en-GB" dirty="0"/>
          </a:p>
        </p:txBody>
      </p:sp>
      <p:sp>
        <p:nvSpPr>
          <p:cNvPr id="5" name="Titel">
            <a:extLst>
              <a:ext uri="{FF2B5EF4-FFF2-40B4-BE49-F238E27FC236}">
                <a16:creationId xmlns:a16="http://schemas.microsoft.com/office/drawing/2014/main" id="{A3A6F5FC-F7A7-4338-872F-3F8BF725E3A4}"/>
              </a:ext>
            </a:extLst>
          </p:cNvPr>
          <p:cNvSpPr>
            <a:spLocks noGrp="1"/>
          </p:cNvSpPr>
          <p:nvPr>
            <p:ph type="title" hasCustomPrompt="1"/>
          </p:nvPr>
        </p:nvSpPr>
        <p:spPr>
          <a:xfrm>
            <a:off x="777245" y="619124"/>
            <a:ext cx="3816082" cy="268289"/>
          </a:xfrm>
        </p:spPr>
        <p:txBody>
          <a:bodyPr/>
          <a:lstStyle/>
          <a:p>
            <a:r>
              <a:rPr lang="en-GB" dirty="0"/>
              <a:t>First bold title</a:t>
            </a:r>
          </a:p>
        </p:txBody>
      </p:sp>
    </p:spTree>
    <p:extLst>
      <p:ext uri="{BB962C8B-B14F-4D97-AF65-F5344CB8AC3E}">
        <p14:creationId xmlns:p14="http://schemas.microsoft.com/office/powerpoint/2010/main" val="663089078"/>
      </p:ext>
    </p:extLst>
  </p:cSld>
  <p:clrMapOvr>
    <a:masterClrMapping/>
  </p:clrMapOvr>
  <p:transition spd="slow">
    <p:push dir="u"/>
  </p:transition>
  <p:hf hdr="0" dt="0"/>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IMAGE, HOOK HIGH">
    <p:spTree>
      <p:nvGrpSpPr>
        <p:cNvPr id="1" name=""/>
        <p:cNvGrpSpPr/>
        <p:nvPr/>
      </p:nvGrpSpPr>
      <p:grpSpPr>
        <a:xfrm>
          <a:off x="0" y="0"/>
          <a:ext cx="0" cy="0"/>
          <a:chOff x="0" y="0"/>
          <a:chExt cx="0" cy="0"/>
        </a:xfrm>
      </p:grpSpPr>
      <p:grpSp>
        <p:nvGrpSpPr>
          <p:cNvPr id="56" name="INSTRUCTION">
            <a:extLst>
              <a:ext uri="{FF2B5EF4-FFF2-40B4-BE49-F238E27FC236}">
                <a16:creationId xmlns:a16="http://schemas.microsoft.com/office/drawing/2014/main" id="{84035321-9E8D-4EBA-B9C0-9B0183CF95A7}"/>
              </a:ext>
            </a:extLst>
          </p:cNvPr>
          <p:cNvGrpSpPr/>
          <p:nvPr userDrawn="1"/>
        </p:nvGrpSpPr>
        <p:grpSpPr>
          <a:xfrm>
            <a:off x="5846" y="7033211"/>
            <a:ext cx="3727954" cy="1577390"/>
            <a:chOff x="5846" y="7033211"/>
            <a:chExt cx="3727954" cy="1577390"/>
          </a:xfrm>
        </p:grpSpPr>
        <p:sp>
          <p:nvSpPr>
            <p:cNvPr id="57" name="Rechthoek 56">
              <a:extLst>
                <a:ext uri="{FF2B5EF4-FFF2-40B4-BE49-F238E27FC236}">
                  <a16:creationId xmlns:a16="http://schemas.microsoft.com/office/drawing/2014/main" id="{86E67D51-DE07-4933-A682-E40B9334C176}"/>
                </a:ext>
              </a:extLst>
            </p:cNvPr>
            <p:cNvSpPr/>
            <p:nvPr userDrawn="1"/>
          </p:nvSpPr>
          <p:spPr>
            <a:xfrm>
              <a:off x="5846" y="7033211"/>
              <a:ext cx="3727954" cy="1577390"/>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EDIT Footer, slide number</a:t>
              </a:r>
              <a:br>
                <a:rPr lang="en-GB" sz="1400" b="1" cap="all" baseline="0" noProof="0">
                  <a:solidFill>
                    <a:schemeClr val="accent1"/>
                  </a:solidFill>
                  <a:latin typeface="Calibri" panose="020F0502020204030204" pitchFamily="34" charset="0"/>
                  <a:cs typeface="Calibri" panose="020F0502020204030204" pitchFamily="34" charset="0"/>
                </a:rPr>
              </a:br>
              <a:r>
                <a:rPr lang="en-GB" sz="1400" b="1" cap="all" baseline="0" noProof="0">
                  <a:solidFill>
                    <a:schemeClr val="accent1"/>
                  </a:solidFill>
                  <a:latin typeface="Calibri" panose="020F0502020204030204" pitchFamily="34" charset="0"/>
                  <a:cs typeface="Calibri" panose="020F0502020204030204" pitchFamily="34" charset="0"/>
                </a:rPr>
                <a:t>and date</a:t>
              </a:r>
            </a:p>
          </p:txBody>
        </p:sp>
        <p:sp>
          <p:nvSpPr>
            <p:cNvPr id="58" name="Ovaal 57">
              <a:extLst>
                <a:ext uri="{FF2B5EF4-FFF2-40B4-BE49-F238E27FC236}">
                  <a16:creationId xmlns:a16="http://schemas.microsoft.com/office/drawing/2014/main" id="{4B9443B0-9E81-4257-BBFA-A4D57CAF8033}"/>
                </a:ext>
              </a:extLst>
            </p:cNvPr>
            <p:cNvSpPr/>
            <p:nvPr userDrawn="1"/>
          </p:nvSpPr>
          <p:spPr>
            <a:xfrm>
              <a:off x="188424" y="767853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59" name="Rechthoek 58">
              <a:extLst>
                <a:ext uri="{FF2B5EF4-FFF2-40B4-BE49-F238E27FC236}">
                  <a16:creationId xmlns:a16="http://schemas.microsoft.com/office/drawing/2014/main" id="{03F092C0-A607-460B-B44A-421067AA0D6B}"/>
                </a:ext>
              </a:extLst>
            </p:cNvPr>
            <p:cNvSpPr/>
            <p:nvPr userDrawn="1"/>
          </p:nvSpPr>
          <p:spPr>
            <a:xfrm>
              <a:off x="472596" y="7678534"/>
              <a:ext cx="2322719" cy="31672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‘Header &amp; Footer’</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60" name="Ovaal 59">
              <a:extLst>
                <a:ext uri="{FF2B5EF4-FFF2-40B4-BE49-F238E27FC236}">
                  <a16:creationId xmlns:a16="http://schemas.microsoft.com/office/drawing/2014/main" id="{E71B2417-D484-464D-9AFF-AE49AB06153F}"/>
                </a:ext>
              </a:extLst>
            </p:cNvPr>
            <p:cNvSpPr/>
            <p:nvPr userDrawn="1"/>
          </p:nvSpPr>
          <p:spPr>
            <a:xfrm>
              <a:off x="188424" y="810886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61" name="Rechthoek 60">
              <a:extLst>
                <a:ext uri="{FF2B5EF4-FFF2-40B4-BE49-F238E27FC236}">
                  <a16:creationId xmlns:a16="http://schemas.microsoft.com/office/drawing/2014/main" id="{8C0F625B-3378-49CB-B323-641443CFCDA0}"/>
                </a:ext>
              </a:extLst>
            </p:cNvPr>
            <p:cNvSpPr/>
            <p:nvPr userDrawn="1"/>
          </p:nvSpPr>
          <p:spPr>
            <a:xfrm>
              <a:off x="472596" y="8108870"/>
              <a:ext cx="2322719" cy="38098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‘Apply to All’</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apply the changes to every slide.</a:t>
              </a:r>
            </a:p>
          </p:txBody>
        </p:sp>
        <p:grpSp>
          <p:nvGrpSpPr>
            <p:cNvPr id="62" name="Groep 61">
              <a:extLst>
                <a:ext uri="{FF2B5EF4-FFF2-40B4-BE49-F238E27FC236}">
                  <a16:creationId xmlns:a16="http://schemas.microsoft.com/office/drawing/2014/main" id="{06B35420-7B29-4E99-A421-7CA277D5895D}"/>
                </a:ext>
              </a:extLst>
            </p:cNvPr>
            <p:cNvGrpSpPr/>
            <p:nvPr userDrawn="1"/>
          </p:nvGrpSpPr>
          <p:grpSpPr>
            <a:xfrm>
              <a:off x="2939884" y="7739834"/>
              <a:ext cx="681133" cy="750023"/>
              <a:chOff x="-910573" y="4987990"/>
              <a:chExt cx="681133" cy="750023"/>
            </a:xfrm>
          </p:grpSpPr>
          <p:grpSp>
            <p:nvGrpSpPr>
              <p:cNvPr id="63" name="Groep 62">
                <a:extLst>
                  <a:ext uri="{FF2B5EF4-FFF2-40B4-BE49-F238E27FC236}">
                    <a16:creationId xmlns:a16="http://schemas.microsoft.com/office/drawing/2014/main" id="{7C3AD0E4-68FF-4E5F-81D1-52604D6B2D9B}"/>
                  </a:ext>
                </a:extLst>
              </p:cNvPr>
              <p:cNvGrpSpPr/>
              <p:nvPr userDrawn="1"/>
            </p:nvGrpSpPr>
            <p:grpSpPr>
              <a:xfrm>
                <a:off x="-713542" y="4987990"/>
                <a:ext cx="287071" cy="379107"/>
                <a:chOff x="-4050578" y="288410"/>
                <a:chExt cx="322125" cy="379107"/>
              </a:xfrm>
            </p:grpSpPr>
            <p:sp>
              <p:nvSpPr>
                <p:cNvPr id="65" name="Rechthoek met één afgeknipte en afgeronde hoek 47">
                  <a:extLst>
                    <a:ext uri="{FF2B5EF4-FFF2-40B4-BE49-F238E27FC236}">
                      <a16:creationId xmlns:a16="http://schemas.microsoft.com/office/drawing/2014/main" id="{3411B1F0-0835-4CE7-9E3B-A7E31B81EFBA}"/>
                    </a:ext>
                  </a:extLst>
                </p:cNvPr>
                <p:cNvSpPr/>
                <p:nvPr userDrawn="1"/>
              </p:nvSpPr>
              <p:spPr>
                <a:xfrm>
                  <a:off x="-4050578" y="288410"/>
                  <a:ext cx="322125" cy="379107"/>
                </a:xfrm>
                <a:prstGeom prst="snipRoundRect">
                  <a:avLst>
                    <a:gd name="adj1" fmla="val 0"/>
                    <a:gd name="adj2" fmla="val 33753"/>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66" name="Rechthoekige driehoek 65">
                  <a:extLst>
                    <a:ext uri="{FF2B5EF4-FFF2-40B4-BE49-F238E27FC236}">
                      <a16:creationId xmlns:a16="http://schemas.microsoft.com/office/drawing/2014/main" id="{98ECBAA9-E5D8-4E7E-B4A7-F0D1344B1913}"/>
                    </a:ext>
                  </a:extLst>
                </p:cNvPr>
                <p:cNvSpPr/>
                <p:nvPr userDrawn="1"/>
              </p:nvSpPr>
              <p:spPr>
                <a:xfrm>
                  <a:off x="-3833537" y="291656"/>
                  <a:ext cx="103133" cy="93757"/>
                </a:xfrm>
                <a:prstGeom prst="rtTriangle">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67" name="Rechthoek 66">
                  <a:extLst>
                    <a:ext uri="{FF2B5EF4-FFF2-40B4-BE49-F238E27FC236}">
                      <a16:creationId xmlns:a16="http://schemas.microsoft.com/office/drawing/2014/main" id="{C6B4A261-BA40-4CBD-879D-E770BDDF8C48}"/>
                    </a:ext>
                  </a:extLst>
                </p:cNvPr>
                <p:cNvSpPr/>
                <p:nvPr userDrawn="1"/>
              </p:nvSpPr>
              <p:spPr>
                <a:xfrm>
                  <a:off x="-4013673" y="314848"/>
                  <a:ext cx="140930" cy="70565"/>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68" name="Rechthoek 67">
                  <a:extLst>
                    <a:ext uri="{FF2B5EF4-FFF2-40B4-BE49-F238E27FC236}">
                      <a16:creationId xmlns:a16="http://schemas.microsoft.com/office/drawing/2014/main" id="{B1CF3232-2C0B-4FC1-B843-C4043DD03F39}"/>
                    </a:ext>
                  </a:extLst>
                </p:cNvPr>
                <p:cNvSpPr/>
                <p:nvPr userDrawn="1"/>
              </p:nvSpPr>
              <p:spPr>
                <a:xfrm>
                  <a:off x="-4020379" y="586428"/>
                  <a:ext cx="261727" cy="61406"/>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defTabSz="914400" fontAlgn="auto">
                    <a:lnSpc>
                      <a:spcPct val="100000"/>
                    </a:lnSpc>
                    <a:spcBef>
                      <a:spcPts val="0"/>
                    </a:spcBef>
                    <a:spcAft>
                      <a:spcPts val="0"/>
                    </a:spcAft>
                    <a:buClrTx/>
                    <a:buSzTx/>
                    <a:buFontTx/>
                    <a:buNone/>
                    <a:tabLst/>
                  </a:pPr>
                  <a:endParaRPr kumimoji="0" lang="en-GB" sz="900" b="0" i="0" u="none" strike="noStrike" kern="0" cap="none" spc="0" normalizeH="0" baseline="0" noProof="0">
                    <a:ln>
                      <a:noFill/>
                    </a:ln>
                    <a:solidFill>
                      <a:srgbClr val="211F26"/>
                    </a:solidFill>
                    <a:effectLst/>
                    <a:uLnTx/>
                    <a:uFillTx/>
                    <a:latin typeface="Calibri" panose="020F0502020204030204" pitchFamily="34" charset="0"/>
                    <a:cs typeface="Calibri" panose="020F0502020204030204" pitchFamily="34" charset="0"/>
                  </a:endParaRPr>
                </a:p>
              </p:txBody>
            </p:sp>
          </p:grpSp>
          <p:sp>
            <p:nvSpPr>
              <p:cNvPr id="64" name="Rechthoek 63">
                <a:extLst>
                  <a:ext uri="{FF2B5EF4-FFF2-40B4-BE49-F238E27FC236}">
                    <a16:creationId xmlns:a16="http://schemas.microsoft.com/office/drawing/2014/main" id="{AF1B56E3-1A13-4CED-90AE-827FEB4ABF6B}"/>
                  </a:ext>
                </a:extLst>
              </p:cNvPr>
              <p:cNvSpPr/>
              <p:nvPr userDrawn="1"/>
            </p:nvSpPr>
            <p:spPr>
              <a:xfrm>
                <a:off x="-910573" y="5352063"/>
                <a:ext cx="681133" cy="385950"/>
              </a:xfrm>
              <a:prstGeom prst="rect">
                <a:avLst/>
              </a:prstGeom>
              <a:no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rPr>
                  <a:t>Header &amp; Footer</a:t>
                </a:r>
              </a:p>
            </p:txBody>
          </p:sp>
        </p:grpSp>
      </p:grpSp>
      <p:grpSp>
        <p:nvGrpSpPr>
          <p:cNvPr id="69" name="INSTRUCTION">
            <a:extLst>
              <a:ext uri="{FF2B5EF4-FFF2-40B4-BE49-F238E27FC236}">
                <a16:creationId xmlns:a16="http://schemas.microsoft.com/office/drawing/2014/main" id="{CD306BC8-C141-4EE6-801D-BB0EB234E0D6}"/>
              </a:ext>
            </a:extLst>
          </p:cNvPr>
          <p:cNvGrpSpPr/>
          <p:nvPr userDrawn="1"/>
        </p:nvGrpSpPr>
        <p:grpSpPr>
          <a:xfrm>
            <a:off x="12274716" y="-980090"/>
            <a:ext cx="3695970" cy="1277747"/>
            <a:chOff x="-3889316" y="-1461517"/>
            <a:chExt cx="3695970" cy="1277747"/>
          </a:xfrm>
        </p:grpSpPr>
        <p:sp>
          <p:nvSpPr>
            <p:cNvPr id="70" name="Rechthoek 69">
              <a:extLst>
                <a:ext uri="{FF2B5EF4-FFF2-40B4-BE49-F238E27FC236}">
                  <a16:creationId xmlns:a16="http://schemas.microsoft.com/office/drawing/2014/main" id="{7A6E5681-0FE4-44F4-89FF-35F86B140C46}"/>
                </a:ext>
              </a:extLst>
            </p:cNvPr>
            <p:cNvSpPr/>
            <p:nvPr userDrawn="1"/>
          </p:nvSpPr>
          <p:spPr>
            <a:xfrm>
              <a:off x="-3786437" y="-1461517"/>
              <a:ext cx="3593091" cy="1277747"/>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Insert an image</a:t>
              </a:r>
            </a:p>
          </p:txBody>
        </p:sp>
        <p:sp>
          <p:nvSpPr>
            <p:cNvPr id="71" name="Rechthoek 70">
              <a:extLst>
                <a:ext uri="{FF2B5EF4-FFF2-40B4-BE49-F238E27FC236}">
                  <a16:creationId xmlns:a16="http://schemas.microsoft.com/office/drawing/2014/main" id="{920602C7-221D-4553-AC39-E3D4A97757BA}"/>
                </a:ext>
              </a:extLst>
            </p:cNvPr>
            <p:cNvSpPr/>
            <p:nvPr userDrawn="1"/>
          </p:nvSpPr>
          <p:spPr>
            <a:xfrm>
              <a:off x="-3603859" y="-993610"/>
              <a:ext cx="3229126" cy="657434"/>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Select the frame of the image by clicking on the tag alongside this instruction. 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‘Pictures’</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select the preferred image and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72" name="Gelijkbenige driehoek 71">
              <a:extLst>
                <a:ext uri="{FF2B5EF4-FFF2-40B4-BE49-F238E27FC236}">
                  <a16:creationId xmlns:a16="http://schemas.microsoft.com/office/drawing/2014/main" id="{FE60BA4B-98DC-4493-A246-DA50A86A8845}"/>
                </a:ext>
              </a:extLst>
            </p:cNvPr>
            <p:cNvSpPr/>
            <p:nvPr userDrawn="1"/>
          </p:nvSpPr>
          <p:spPr>
            <a:xfrm rot="16200000" flipH="1">
              <a:off x="-3925504" y="-351896"/>
              <a:ext cx="175255" cy="102879"/>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grpSp>
      <p:sp>
        <p:nvSpPr>
          <p:cNvPr id="12" name="INFO">
            <a:extLst>
              <a:ext uri="{FF2B5EF4-FFF2-40B4-BE49-F238E27FC236}">
                <a16:creationId xmlns:a16="http://schemas.microsoft.com/office/drawing/2014/main" id="{D2D6917A-A3A5-482F-A0D3-BD7F10CD032E}"/>
              </a:ext>
            </a:extLst>
          </p:cNvPr>
          <p:cNvSpPr txBox="1"/>
          <p:nvPr userDrawn="1"/>
        </p:nvSpPr>
        <p:spPr>
          <a:xfrm>
            <a:off x="0" y="-256190"/>
            <a:ext cx="12192000" cy="161583"/>
          </a:xfrm>
          <a:prstGeom prst="rect">
            <a:avLst/>
          </a:prstGeom>
          <a:noFill/>
        </p:spPr>
        <p:txBody>
          <a:bodyPr wrap="square" lIns="0" tIns="0" rIns="0" bIns="0" rtlCol="0">
            <a:spAutoFit/>
          </a:bodyPr>
          <a:lstStyle/>
          <a:p>
            <a:pPr algn="l"/>
            <a:r>
              <a:rPr lang="en-GB" sz="1050" b="1" dirty="0">
                <a:solidFill>
                  <a:schemeClr val="tx2"/>
                </a:solidFill>
                <a:latin typeface="+mj-lt"/>
                <a:cs typeface="Calibri" panose="020F0502020204030204" pitchFamily="34" charset="0"/>
              </a:rPr>
              <a:t>TEMPLATE:  </a:t>
            </a:r>
            <a:r>
              <a:rPr lang="en-GB" sz="1050" b="0" dirty="0">
                <a:solidFill>
                  <a:schemeClr val="tx2"/>
                </a:solidFill>
                <a:latin typeface="+mj-lt"/>
                <a:cs typeface="Calibri" panose="020F0502020204030204" pitchFamily="34" charset="0"/>
              </a:rPr>
              <a:t>IMAGE, HOOK HIGH</a:t>
            </a:r>
          </a:p>
        </p:txBody>
      </p:sp>
      <p:sp>
        <p:nvSpPr>
          <p:cNvPr id="53" name="Tijdelijke aanduiding voor afbeelding 8">
            <a:extLst>
              <a:ext uri="{FF2B5EF4-FFF2-40B4-BE49-F238E27FC236}">
                <a16:creationId xmlns:a16="http://schemas.microsoft.com/office/drawing/2014/main" id="{27489788-7523-4049-B6A4-83AEF6154017}"/>
              </a:ext>
            </a:extLst>
          </p:cNvPr>
          <p:cNvSpPr>
            <a:spLocks noGrp="1"/>
          </p:cNvSpPr>
          <p:nvPr>
            <p:ph type="pic" sz="quarter" idx="14" hasCustomPrompt="1"/>
          </p:nvPr>
        </p:nvSpPr>
        <p:spPr>
          <a:xfrm>
            <a:off x="0" y="1434"/>
            <a:ext cx="12192000" cy="6856566"/>
          </a:xfrm>
          <a:prstGeom prst="rect">
            <a:avLst/>
          </a:prstGeom>
          <a:solidFill>
            <a:schemeClr val="bg1">
              <a:lumMod val="95000"/>
            </a:schemeClr>
          </a:solidFill>
        </p:spPr>
        <p:txBody>
          <a:bodyPr bIns="1620000" anchor="ctr"/>
          <a:lstStyle>
            <a:lvl1pPr marL="0" indent="0" algn="ctr">
              <a:lnSpc>
                <a:spcPct val="90000"/>
              </a:lnSpc>
              <a:spcBef>
                <a:spcPts val="0"/>
              </a:spcBef>
              <a:spcAft>
                <a:spcPts val="0"/>
              </a:spcAft>
              <a:buNone/>
              <a:defRPr sz="1500" i="1">
                <a:solidFill>
                  <a:schemeClr val="tx1">
                    <a:lumMod val="50000"/>
                    <a:lumOff val="50000"/>
                  </a:schemeClr>
                </a:solidFill>
              </a:defRPr>
            </a:lvl1pPr>
          </a:lstStyle>
          <a:p>
            <a:r>
              <a:rPr lang="en-GB" dirty="0"/>
              <a:t>Click on the icon below</a:t>
            </a:r>
            <a:br>
              <a:rPr lang="en-GB" dirty="0"/>
            </a:br>
            <a:r>
              <a:rPr lang="en-GB" dirty="0"/>
              <a:t>to insert an image.</a:t>
            </a:r>
          </a:p>
        </p:txBody>
      </p:sp>
      <p:sp>
        <p:nvSpPr>
          <p:cNvPr id="9" name="Tijdelijke aanduiding voor verticale tekst 2">
            <a:extLst>
              <a:ext uri="{FF2B5EF4-FFF2-40B4-BE49-F238E27FC236}">
                <a16:creationId xmlns:a16="http://schemas.microsoft.com/office/drawing/2014/main" id="{306BD5D3-3967-499E-87C9-6F3A334CE769}"/>
              </a:ext>
            </a:extLst>
          </p:cNvPr>
          <p:cNvSpPr>
            <a:spLocks noGrp="1"/>
          </p:cNvSpPr>
          <p:nvPr>
            <p:ph type="body" orient="vert" idx="18" hasCustomPrompt="1"/>
          </p:nvPr>
        </p:nvSpPr>
        <p:spPr>
          <a:xfrm>
            <a:off x="0" y="0"/>
            <a:ext cx="7585700" cy="6858000"/>
          </a:xfrm>
          <a:gradFill>
            <a:gsLst>
              <a:gs pos="0">
                <a:schemeClr val="tx1">
                  <a:alpha val="30000"/>
                </a:schemeClr>
              </a:gs>
              <a:gs pos="100000">
                <a:schemeClr val="tx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tIns="144000" rtlCol="0" anchor="t"/>
          <a:lstStyle>
            <a:lvl1pPr marL="0" indent="0">
              <a:buFontTx/>
              <a:buNone/>
              <a:defRPr lang="nl-NL" sz="1050" i="1" dirty="0">
                <a:solidFill>
                  <a:schemeClr val="lt1"/>
                </a:solidFill>
              </a:defRPr>
            </a:lvl1pPr>
          </a:lstStyle>
          <a:p>
            <a:pPr marL="0" lvl="0" algn="ctr" defTabSz="914400"/>
            <a:r>
              <a:rPr lang="en-GB" dirty="0"/>
              <a:t>    </a:t>
            </a:r>
          </a:p>
        </p:txBody>
      </p:sp>
      <p:sp>
        <p:nvSpPr>
          <p:cNvPr id="25" name="Tijdelijke aanduiding voor tekst 146">
            <a:extLst>
              <a:ext uri="{FF2B5EF4-FFF2-40B4-BE49-F238E27FC236}">
                <a16:creationId xmlns:a16="http://schemas.microsoft.com/office/drawing/2014/main" id="{31D9F5AF-1CE4-492D-9595-51DA14E36D64}"/>
              </a:ext>
            </a:extLst>
          </p:cNvPr>
          <p:cNvSpPr>
            <a:spLocks noGrp="1"/>
          </p:cNvSpPr>
          <p:nvPr userDrawn="1">
            <p:ph type="body" sz="quarter" idx="15" hasCustomPrompt="1"/>
          </p:nvPr>
        </p:nvSpPr>
        <p:spPr>
          <a:xfrm>
            <a:off x="550570" y="652464"/>
            <a:ext cx="62838" cy="182400"/>
          </a:xfrm>
          <a:custGeom>
            <a:avLst/>
            <a:gdLst>
              <a:gd name="connsiteX0" fmla="*/ 17352 w 62838"/>
              <a:gd name="connsiteY0" fmla="*/ 0 h 182400"/>
              <a:gd name="connsiteX1" fmla="*/ 62520 w 62838"/>
              <a:gd name="connsiteY1" fmla="*/ 91200 h 182400"/>
              <a:gd name="connsiteX2" fmla="*/ 21864 w 62838"/>
              <a:gd name="connsiteY2" fmla="*/ 182400 h 182400"/>
              <a:gd name="connsiteX3" fmla="*/ 8308 w 62838"/>
              <a:gd name="connsiteY3" fmla="*/ 145920 h 182400"/>
              <a:gd name="connsiteX4" fmla="*/ 26385 w 62838"/>
              <a:gd name="connsiteY4" fmla="*/ 91200 h 182400"/>
              <a:gd name="connsiteX5" fmla="*/ 3796 w 62838"/>
              <a:gd name="connsiteY5" fmla="*/ 36480 h 182400"/>
              <a:gd name="connsiteX6" fmla="*/ 17352 w 62838"/>
              <a:gd name="connsiteY6" fmla="*/ 0 h 18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838" h="182400">
                <a:moveTo>
                  <a:pt x="17352" y="0"/>
                </a:moveTo>
                <a:cubicBezTo>
                  <a:pt x="17352" y="0"/>
                  <a:pt x="62520" y="69312"/>
                  <a:pt x="62520" y="91200"/>
                </a:cubicBezTo>
                <a:cubicBezTo>
                  <a:pt x="67041" y="113088"/>
                  <a:pt x="21864" y="182400"/>
                  <a:pt x="21864" y="182400"/>
                </a:cubicBezTo>
                <a:cubicBezTo>
                  <a:pt x="21864" y="182400"/>
                  <a:pt x="-5237" y="175104"/>
                  <a:pt x="8308" y="145920"/>
                </a:cubicBezTo>
                <a:cubicBezTo>
                  <a:pt x="17352" y="116736"/>
                  <a:pt x="26385" y="91200"/>
                  <a:pt x="26385" y="91200"/>
                </a:cubicBezTo>
                <a:lnTo>
                  <a:pt x="3796" y="36480"/>
                </a:lnTo>
                <a:cubicBezTo>
                  <a:pt x="-9759" y="3648"/>
                  <a:pt x="17352" y="0"/>
                  <a:pt x="17352" y="0"/>
                </a:cubicBezTo>
                <a:close/>
              </a:path>
            </a:pathLst>
          </a:custGeom>
          <a:solidFill>
            <a:schemeClr val="bg1"/>
          </a:solidFill>
          <a:ln w="12700">
            <a:noFill/>
          </a:ln>
        </p:spPr>
        <p:txBody>
          <a:bodyPr wrap="square">
            <a:noAutofit/>
          </a:bodyPr>
          <a:lstStyle>
            <a:lvl1pPr marL="0" indent="0">
              <a:buFont typeface="Arial" panose="020B0604020202020204" pitchFamily="34" charset="0"/>
              <a:buNone/>
              <a:defRPr/>
            </a:lvl1pPr>
          </a:lstStyle>
          <a:p>
            <a:pPr lvl="0"/>
            <a:r>
              <a:rPr lang="en-GB" dirty="0"/>
              <a:t> </a:t>
            </a:r>
          </a:p>
        </p:txBody>
      </p:sp>
      <p:sp>
        <p:nvSpPr>
          <p:cNvPr id="26" name="Tijdelijke aanduiding voor tekst 25">
            <a:extLst>
              <a:ext uri="{FF2B5EF4-FFF2-40B4-BE49-F238E27FC236}">
                <a16:creationId xmlns:a16="http://schemas.microsoft.com/office/drawing/2014/main" id="{6CA30C58-356F-4E30-A02E-60F3A8720228}"/>
              </a:ext>
            </a:extLst>
          </p:cNvPr>
          <p:cNvSpPr>
            <a:spLocks noGrp="1"/>
          </p:cNvSpPr>
          <p:nvPr userDrawn="1">
            <p:ph type="body" sz="quarter" idx="16" hasCustomPrompt="1"/>
          </p:nvPr>
        </p:nvSpPr>
        <p:spPr>
          <a:xfrm flipH="1">
            <a:off x="576831" y="900113"/>
            <a:ext cx="7200" cy="5958000"/>
          </a:xfrm>
          <a:prstGeom prst="roundRect">
            <a:avLst>
              <a:gd name="adj" fmla="val 50000"/>
            </a:avLst>
          </a:prstGeom>
          <a:solidFill>
            <a:schemeClr val="bg1"/>
          </a:solidFill>
          <a:ln w="12700">
            <a:noFill/>
          </a:ln>
        </p:spPr>
        <p:txBody>
          <a:bodyPr/>
          <a:lstStyle>
            <a:lvl1pPr marL="0" indent="0">
              <a:buFont typeface="Arial" panose="020B0604020202020204" pitchFamily="34" charset="0"/>
              <a:buNone/>
              <a:defRPr/>
            </a:lvl1pPr>
          </a:lstStyle>
          <a:p>
            <a:pPr lvl="0"/>
            <a:r>
              <a:rPr lang="en-GB" dirty="0"/>
              <a:t> </a:t>
            </a:r>
          </a:p>
        </p:txBody>
      </p:sp>
      <p:sp>
        <p:nvSpPr>
          <p:cNvPr id="27" name="Tijdelijke aanduiding voor tekst 25">
            <a:extLst>
              <a:ext uri="{FF2B5EF4-FFF2-40B4-BE49-F238E27FC236}">
                <a16:creationId xmlns:a16="http://schemas.microsoft.com/office/drawing/2014/main" id="{AEF8CBF0-1080-4328-90E3-E6A453C76D1C}"/>
              </a:ext>
            </a:extLst>
          </p:cNvPr>
          <p:cNvSpPr>
            <a:spLocks noGrp="1"/>
          </p:cNvSpPr>
          <p:nvPr>
            <p:ph type="body" sz="quarter" idx="19" hasCustomPrompt="1"/>
          </p:nvPr>
        </p:nvSpPr>
        <p:spPr>
          <a:xfrm flipH="1">
            <a:off x="572012" y="0"/>
            <a:ext cx="7200" cy="594000"/>
          </a:xfrm>
          <a:prstGeom prst="roundRect">
            <a:avLst>
              <a:gd name="adj" fmla="val 50000"/>
            </a:avLst>
          </a:prstGeom>
          <a:solidFill>
            <a:schemeClr val="bg1"/>
          </a:solidFill>
          <a:ln w="12700">
            <a:noFill/>
          </a:ln>
        </p:spPr>
        <p:txBody>
          <a:bodyPr/>
          <a:lstStyle>
            <a:lvl1pPr marL="0" indent="0">
              <a:buFont typeface="Arial" panose="020B0604020202020204" pitchFamily="34" charset="0"/>
              <a:buNone/>
              <a:defRPr/>
            </a:lvl1pPr>
          </a:lstStyle>
          <a:p>
            <a:pPr lvl="0"/>
            <a:r>
              <a:rPr lang="en-GB" dirty="0"/>
              <a:t> </a:t>
            </a:r>
          </a:p>
        </p:txBody>
      </p:sp>
      <p:sp>
        <p:nvSpPr>
          <p:cNvPr id="28" name="Logo">
            <a:extLst>
              <a:ext uri="{FF2B5EF4-FFF2-40B4-BE49-F238E27FC236}">
                <a16:creationId xmlns:a16="http://schemas.microsoft.com/office/drawing/2014/main" id="{55C5D643-B0DA-4055-86A8-0F037C18CC31}"/>
              </a:ext>
            </a:extLst>
          </p:cNvPr>
          <p:cNvSpPr>
            <a:spLocks noGrp="1"/>
          </p:cNvSpPr>
          <p:nvPr>
            <p:ph type="body" orient="vert" idx="20" hasCustomPrompt="1"/>
          </p:nvPr>
        </p:nvSpPr>
        <p:spPr>
          <a:xfrm>
            <a:off x="10549612" y="6480355"/>
            <a:ext cx="1060019" cy="185413"/>
          </a:xfrm>
          <a:blipFill>
            <a:blip r:embed="rId2"/>
            <a:stretch>
              <a:fillRect/>
            </a:stretch>
          </a:blipFill>
        </p:spPr>
        <p:txBody>
          <a:bodyPr vert="horz" lIns="0" tIns="0" rIns="0" bIns="0"/>
          <a:lstStyle>
            <a:lvl1pPr marL="0" indent="0">
              <a:buNone/>
              <a:defRPr sz="1000" i="1">
                <a:solidFill>
                  <a:schemeClr val="bg2"/>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3" name="Dianummer">
            <a:extLst>
              <a:ext uri="{FF2B5EF4-FFF2-40B4-BE49-F238E27FC236}">
                <a16:creationId xmlns:a16="http://schemas.microsoft.com/office/drawing/2014/main" id="{48DD1861-5D02-4224-9D47-C736F5593874}"/>
              </a:ext>
            </a:extLst>
          </p:cNvPr>
          <p:cNvSpPr>
            <a:spLocks noGrp="1"/>
          </p:cNvSpPr>
          <p:nvPr>
            <p:ph type="sldNum" sz="quarter" idx="22"/>
          </p:nvPr>
        </p:nvSpPr>
        <p:spPr/>
        <p:txBody>
          <a:bodyPr/>
          <a:lstStyle>
            <a:lvl1pPr>
              <a:defRPr>
                <a:solidFill>
                  <a:schemeClr val="bg1"/>
                </a:solidFill>
              </a:defRPr>
            </a:lvl1pPr>
          </a:lstStyle>
          <a:p>
            <a:fld id="{5EC93C5F-DB18-4797-88B9-B8B0D60519FD}" type="slidenum">
              <a:rPr lang="en-GB" smtClean="0"/>
              <a:pPr/>
              <a:t>‹#›</a:t>
            </a:fld>
            <a:endParaRPr lang="en-GB" dirty="0"/>
          </a:p>
        </p:txBody>
      </p:sp>
      <p:sp>
        <p:nvSpPr>
          <p:cNvPr id="5" name="Datum" hidden="1">
            <a:extLst>
              <a:ext uri="{FF2B5EF4-FFF2-40B4-BE49-F238E27FC236}">
                <a16:creationId xmlns:a16="http://schemas.microsoft.com/office/drawing/2014/main" id="{887590F9-336B-43EA-90C1-F90994ABAF7A}"/>
              </a:ext>
            </a:extLst>
          </p:cNvPr>
          <p:cNvSpPr>
            <a:spLocks noGrp="1"/>
          </p:cNvSpPr>
          <p:nvPr>
            <p:ph type="dt" sz="half" idx="23"/>
          </p:nvPr>
        </p:nvSpPr>
        <p:spPr/>
        <p:txBody>
          <a:bodyPr/>
          <a:lstStyle>
            <a:lvl1pPr>
              <a:defRPr>
                <a:solidFill>
                  <a:schemeClr val="bg1"/>
                </a:solidFill>
              </a:defRPr>
            </a:lvl1pPr>
          </a:lstStyle>
          <a:p>
            <a:r>
              <a:rPr lang="en-GB" dirty="0"/>
              <a:t>Date</a:t>
            </a:r>
          </a:p>
        </p:txBody>
      </p:sp>
      <p:sp>
        <p:nvSpPr>
          <p:cNvPr id="2" name="Voettekst">
            <a:extLst>
              <a:ext uri="{FF2B5EF4-FFF2-40B4-BE49-F238E27FC236}">
                <a16:creationId xmlns:a16="http://schemas.microsoft.com/office/drawing/2014/main" id="{15E3676A-D700-48A0-9803-EC20262D46E9}"/>
              </a:ext>
            </a:extLst>
          </p:cNvPr>
          <p:cNvSpPr>
            <a:spLocks noGrp="1"/>
          </p:cNvSpPr>
          <p:nvPr>
            <p:ph type="ftr" sz="quarter" idx="21"/>
          </p:nvPr>
        </p:nvSpPr>
        <p:spPr/>
        <p:txBody>
          <a:bodyPr/>
          <a:lstStyle>
            <a:lvl1pPr>
              <a:defRPr>
                <a:solidFill>
                  <a:schemeClr val="bg1"/>
                </a:solidFill>
              </a:defRPr>
            </a:lvl1pPr>
          </a:lstStyle>
          <a:p>
            <a:r>
              <a:rPr lang="en-GB" dirty="0"/>
              <a:t>26 October 2021 | ALIM Guide for asset information Managers</a:t>
            </a:r>
          </a:p>
        </p:txBody>
      </p:sp>
      <p:sp>
        <p:nvSpPr>
          <p:cNvPr id="11" name="Ondertitel">
            <a:extLst>
              <a:ext uri="{FF2B5EF4-FFF2-40B4-BE49-F238E27FC236}">
                <a16:creationId xmlns:a16="http://schemas.microsoft.com/office/drawing/2014/main" id="{F6910D76-D499-4C78-8F33-CDD881528D6A}"/>
              </a:ext>
            </a:extLst>
          </p:cNvPr>
          <p:cNvSpPr>
            <a:spLocks noGrp="1"/>
          </p:cNvSpPr>
          <p:nvPr>
            <p:ph type="subTitle" idx="10" hasCustomPrompt="1"/>
          </p:nvPr>
        </p:nvSpPr>
        <p:spPr>
          <a:xfrm>
            <a:off x="777244" y="1300566"/>
            <a:ext cx="10827096" cy="349200"/>
          </a:xfrm>
        </p:spPr>
        <p:txBody>
          <a:bodyPr/>
          <a:lstStyle>
            <a:lvl1pPr marL="0" indent="0" algn="l">
              <a:buNone/>
              <a:defRPr sz="300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cap="all" baseline="0" dirty="0"/>
              <a:t>Second light subtitle</a:t>
            </a:r>
            <a:endParaRPr lang="en-GB" dirty="0"/>
          </a:p>
        </p:txBody>
      </p:sp>
      <p:sp>
        <p:nvSpPr>
          <p:cNvPr id="4" name="Titel">
            <a:extLst>
              <a:ext uri="{FF2B5EF4-FFF2-40B4-BE49-F238E27FC236}">
                <a16:creationId xmlns:a16="http://schemas.microsoft.com/office/drawing/2014/main" id="{291F2DBB-1D04-4179-B672-36006C97FF23}"/>
              </a:ext>
            </a:extLst>
          </p:cNvPr>
          <p:cNvSpPr>
            <a:spLocks noGrp="1"/>
          </p:cNvSpPr>
          <p:nvPr>
            <p:ph type="title" hasCustomPrompt="1"/>
          </p:nvPr>
        </p:nvSpPr>
        <p:spPr>
          <a:xfrm>
            <a:off x="777244" y="619124"/>
            <a:ext cx="10832144" cy="676793"/>
          </a:xfrm>
        </p:spPr>
        <p:txBody>
          <a:bodyPr bIns="792000"/>
          <a:lstStyle>
            <a:lvl1pPr>
              <a:defRPr>
                <a:solidFill>
                  <a:schemeClr val="bg1"/>
                </a:solidFill>
              </a:defRPr>
            </a:lvl1pPr>
          </a:lstStyle>
          <a:p>
            <a:r>
              <a:rPr lang="en-GB" dirty="0"/>
              <a:t>First bold title</a:t>
            </a:r>
            <a:br>
              <a:rPr lang="en-GB" dirty="0"/>
            </a:br>
            <a:r>
              <a:rPr lang="en-GB" dirty="0"/>
              <a:t>max 2 lines</a:t>
            </a:r>
          </a:p>
        </p:txBody>
      </p:sp>
    </p:spTree>
    <p:extLst>
      <p:ext uri="{BB962C8B-B14F-4D97-AF65-F5344CB8AC3E}">
        <p14:creationId xmlns:p14="http://schemas.microsoft.com/office/powerpoint/2010/main" val="27021630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7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tmplLst>
          <p:tmpl>
            <p:tnLst>
              <p:par>
                <p:cTn presetID="10" presetClass="entr" presetSubtype="0" fill="hold" nodeType="withEffect">
                  <p:stCondLst>
                    <p:cond delay="250"/>
                  </p:stCondLst>
                  <p:childTnLst>
                    <p:set>
                      <p:cBhvr>
                        <p:cTn dur="1" fill="hold">
                          <p:stCondLst>
                            <p:cond delay="0"/>
                          </p:stCondLst>
                        </p:cTn>
                        <p:tgtEl>
                          <p:spTgt spid="11"/>
                        </p:tgtEl>
                        <p:attrNameLst>
                          <p:attrName>style.visibility</p:attrName>
                        </p:attrNameLst>
                      </p:cBhvr>
                      <p:to>
                        <p:strVal val="visible"/>
                      </p:to>
                    </p:set>
                    <p:animEffect transition="in" filter="fade">
                      <p:cBhvr>
                        <p:cTn dur="750"/>
                        <p:tgtEl>
                          <p:spTgt spid="11"/>
                        </p:tgtEl>
                      </p:cBhvr>
                    </p:animEffect>
                  </p:childTnLst>
                </p:cTn>
              </p:par>
            </p:tnLst>
          </p:tmpl>
        </p:tmplLst>
      </p:bldP>
    </p:bldLst>
  </p:timing>
  <p:hf hdr="0" dt="0"/>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IMAGE, HOOK LOW">
    <p:spTree>
      <p:nvGrpSpPr>
        <p:cNvPr id="1" name=""/>
        <p:cNvGrpSpPr/>
        <p:nvPr/>
      </p:nvGrpSpPr>
      <p:grpSpPr>
        <a:xfrm>
          <a:off x="0" y="0"/>
          <a:ext cx="0" cy="0"/>
          <a:chOff x="0" y="0"/>
          <a:chExt cx="0" cy="0"/>
        </a:xfrm>
      </p:grpSpPr>
      <p:grpSp>
        <p:nvGrpSpPr>
          <p:cNvPr id="38" name="INSTRUCTION">
            <a:extLst>
              <a:ext uri="{FF2B5EF4-FFF2-40B4-BE49-F238E27FC236}">
                <a16:creationId xmlns:a16="http://schemas.microsoft.com/office/drawing/2014/main" id="{5DC1F995-4648-478A-B4EF-884EA21689B6}"/>
              </a:ext>
            </a:extLst>
          </p:cNvPr>
          <p:cNvGrpSpPr/>
          <p:nvPr userDrawn="1"/>
        </p:nvGrpSpPr>
        <p:grpSpPr>
          <a:xfrm>
            <a:off x="5846" y="7033211"/>
            <a:ext cx="3727954" cy="1577390"/>
            <a:chOff x="5846" y="7033211"/>
            <a:chExt cx="3727954" cy="1577390"/>
          </a:xfrm>
        </p:grpSpPr>
        <p:sp>
          <p:nvSpPr>
            <p:cNvPr id="39" name="Rechthoek 38">
              <a:extLst>
                <a:ext uri="{FF2B5EF4-FFF2-40B4-BE49-F238E27FC236}">
                  <a16:creationId xmlns:a16="http://schemas.microsoft.com/office/drawing/2014/main" id="{48B6E9C3-6857-44BC-BAF2-ECCC90E34D40}"/>
                </a:ext>
              </a:extLst>
            </p:cNvPr>
            <p:cNvSpPr/>
            <p:nvPr userDrawn="1"/>
          </p:nvSpPr>
          <p:spPr>
            <a:xfrm>
              <a:off x="5846" y="7033211"/>
              <a:ext cx="3727954" cy="1577390"/>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EDIT Footer, slide number</a:t>
              </a:r>
              <a:br>
                <a:rPr lang="en-GB" sz="1400" b="1" cap="all" baseline="0" noProof="0">
                  <a:solidFill>
                    <a:schemeClr val="accent1"/>
                  </a:solidFill>
                  <a:latin typeface="Calibri" panose="020F0502020204030204" pitchFamily="34" charset="0"/>
                  <a:cs typeface="Calibri" panose="020F0502020204030204" pitchFamily="34" charset="0"/>
                </a:rPr>
              </a:br>
              <a:r>
                <a:rPr lang="en-GB" sz="1400" b="1" cap="all" baseline="0" noProof="0">
                  <a:solidFill>
                    <a:schemeClr val="accent1"/>
                  </a:solidFill>
                  <a:latin typeface="Calibri" panose="020F0502020204030204" pitchFamily="34" charset="0"/>
                  <a:cs typeface="Calibri" panose="020F0502020204030204" pitchFamily="34" charset="0"/>
                </a:rPr>
                <a:t>and date</a:t>
              </a:r>
            </a:p>
          </p:txBody>
        </p:sp>
        <p:sp>
          <p:nvSpPr>
            <p:cNvPr id="40" name="Ovaal 39">
              <a:extLst>
                <a:ext uri="{FF2B5EF4-FFF2-40B4-BE49-F238E27FC236}">
                  <a16:creationId xmlns:a16="http://schemas.microsoft.com/office/drawing/2014/main" id="{3F72A0EF-C18D-4BE8-97F8-545DB20DF944}"/>
                </a:ext>
              </a:extLst>
            </p:cNvPr>
            <p:cNvSpPr/>
            <p:nvPr userDrawn="1"/>
          </p:nvSpPr>
          <p:spPr>
            <a:xfrm>
              <a:off x="188424" y="767853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41" name="Rechthoek 40">
              <a:extLst>
                <a:ext uri="{FF2B5EF4-FFF2-40B4-BE49-F238E27FC236}">
                  <a16:creationId xmlns:a16="http://schemas.microsoft.com/office/drawing/2014/main" id="{41E12551-4621-4FC4-8C35-AF88C86DC7FA}"/>
                </a:ext>
              </a:extLst>
            </p:cNvPr>
            <p:cNvSpPr/>
            <p:nvPr userDrawn="1"/>
          </p:nvSpPr>
          <p:spPr>
            <a:xfrm>
              <a:off x="472596" y="7678534"/>
              <a:ext cx="2322719" cy="31672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‘Header &amp; Footer’</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42" name="Ovaal 41">
              <a:extLst>
                <a:ext uri="{FF2B5EF4-FFF2-40B4-BE49-F238E27FC236}">
                  <a16:creationId xmlns:a16="http://schemas.microsoft.com/office/drawing/2014/main" id="{F17E13C8-EF39-40EC-8557-09242E8C804B}"/>
                </a:ext>
              </a:extLst>
            </p:cNvPr>
            <p:cNvSpPr/>
            <p:nvPr userDrawn="1"/>
          </p:nvSpPr>
          <p:spPr>
            <a:xfrm>
              <a:off x="188424" y="810886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43" name="Rechthoek 42">
              <a:extLst>
                <a:ext uri="{FF2B5EF4-FFF2-40B4-BE49-F238E27FC236}">
                  <a16:creationId xmlns:a16="http://schemas.microsoft.com/office/drawing/2014/main" id="{4489B504-FA39-4ACD-BA55-0F3119DE35B6}"/>
                </a:ext>
              </a:extLst>
            </p:cNvPr>
            <p:cNvSpPr/>
            <p:nvPr userDrawn="1"/>
          </p:nvSpPr>
          <p:spPr>
            <a:xfrm>
              <a:off x="472596" y="8108870"/>
              <a:ext cx="2322719" cy="38098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‘Apply to All’</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apply the changes to every slide.</a:t>
              </a:r>
            </a:p>
          </p:txBody>
        </p:sp>
        <p:grpSp>
          <p:nvGrpSpPr>
            <p:cNvPr id="44" name="Groep 43">
              <a:extLst>
                <a:ext uri="{FF2B5EF4-FFF2-40B4-BE49-F238E27FC236}">
                  <a16:creationId xmlns:a16="http://schemas.microsoft.com/office/drawing/2014/main" id="{B536C5A7-7053-4952-B109-F9004D764F13}"/>
                </a:ext>
              </a:extLst>
            </p:cNvPr>
            <p:cNvGrpSpPr/>
            <p:nvPr userDrawn="1"/>
          </p:nvGrpSpPr>
          <p:grpSpPr>
            <a:xfrm>
              <a:off x="2939884" y="7739834"/>
              <a:ext cx="681133" cy="750023"/>
              <a:chOff x="-910573" y="4987990"/>
              <a:chExt cx="681133" cy="750023"/>
            </a:xfrm>
          </p:grpSpPr>
          <p:grpSp>
            <p:nvGrpSpPr>
              <p:cNvPr id="45" name="Groep 44">
                <a:extLst>
                  <a:ext uri="{FF2B5EF4-FFF2-40B4-BE49-F238E27FC236}">
                    <a16:creationId xmlns:a16="http://schemas.microsoft.com/office/drawing/2014/main" id="{1EE49FD3-89F5-4C5A-ACD4-3318CC53AB8E}"/>
                  </a:ext>
                </a:extLst>
              </p:cNvPr>
              <p:cNvGrpSpPr/>
              <p:nvPr userDrawn="1"/>
            </p:nvGrpSpPr>
            <p:grpSpPr>
              <a:xfrm>
                <a:off x="-713542" y="4987990"/>
                <a:ext cx="287071" cy="379107"/>
                <a:chOff x="-4050578" y="288410"/>
                <a:chExt cx="322125" cy="379107"/>
              </a:xfrm>
            </p:grpSpPr>
            <p:sp>
              <p:nvSpPr>
                <p:cNvPr id="47" name="Rechthoek met één afgeknipte en afgeronde hoek 47">
                  <a:extLst>
                    <a:ext uri="{FF2B5EF4-FFF2-40B4-BE49-F238E27FC236}">
                      <a16:creationId xmlns:a16="http://schemas.microsoft.com/office/drawing/2014/main" id="{8F08E4B4-4BF8-4DA0-B56E-47BA9D169A08}"/>
                    </a:ext>
                  </a:extLst>
                </p:cNvPr>
                <p:cNvSpPr/>
                <p:nvPr userDrawn="1"/>
              </p:nvSpPr>
              <p:spPr>
                <a:xfrm>
                  <a:off x="-4050578" y="288410"/>
                  <a:ext cx="322125" cy="379107"/>
                </a:xfrm>
                <a:prstGeom prst="snipRoundRect">
                  <a:avLst>
                    <a:gd name="adj1" fmla="val 0"/>
                    <a:gd name="adj2" fmla="val 33753"/>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48" name="Rechthoekige driehoek 47">
                  <a:extLst>
                    <a:ext uri="{FF2B5EF4-FFF2-40B4-BE49-F238E27FC236}">
                      <a16:creationId xmlns:a16="http://schemas.microsoft.com/office/drawing/2014/main" id="{6D508A70-0F33-43F5-ADA3-6AB36BB159DF}"/>
                    </a:ext>
                  </a:extLst>
                </p:cNvPr>
                <p:cNvSpPr/>
                <p:nvPr userDrawn="1"/>
              </p:nvSpPr>
              <p:spPr>
                <a:xfrm>
                  <a:off x="-3833537" y="291656"/>
                  <a:ext cx="103133" cy="93757"/>
                </a:xfrm>
                <a:prstGeom prst="rtTriangle">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49" name="Rechthoek 48">
                  <a:extLst>
                    <a:ext uri="{FF2B5EF4-FFF2-40B4-BE49-F238E27FC236}">
                      <a16:creationId xmlns:a16="http://schemas.microsoft.com/office/drawing/2014/main" id="{7147C4DF-2B4D-4DE3-BD4D-2F68332E0214}"/>
                    </a:ext>
                  </a:extLst>
                </p:cNvPr>
                <p:cNvSpPr/>
                <p:nvPr userDrawn="1"/>
              </p:nvSpPr>
              <p:spPr>
                <a:xfrm>
                  <a:off x="-4013673" y="314848"/>
                  <a:ext cx="140930" cy="70565"/>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50" name="Rechthoek 49">
                  <a:extLst>
                    <a:ext uri="{FF2B5EF4-FFF2-40B4-BE49-F238E27FC236}">
                      <a16:creationId xmlns:a16="http://schemas.microsoft.com/office/drawing/2014/main" id="{2579575C-E937-496C-8C1A-1122051F9748}"/>
                    </a:ext>
                  </a:extLst>
                </p:cNvPr>
                <p:cNvSpPr/>
                <p:nvPr userDrawn="1"/>
              </p:nvSpPr>
              <p:spPr>
                <a:xfrm>
                  <a:off x="-4020379" y="586428"/>
                  <a:ext cx="261727" cy="61406"/>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defTabSz="914400" fontAlgn="auto">
                    <a:lnSpc>
                      <a:spcPct val="100000"/>
                    </a:lnSpc>
                    <a:spcBef>
                      <a:spcPts val="0"/>
                    </a:spcBef>
                    <a:spcAft>
                      <a:spcPts val="0"/>
                    </a:spcAft>
                    <a:buClrTx/>
                    <a:buSzTx/>
                    <a:buFontTx/>
                    <a:buNone/>
                    <a:tabLst/>
                  </a:pPr>
                  <a:endParaRPr kumimoji="0" lang="en-GB" sz="900" b="0" i="0" u="none" strike="noStrike" kern="0" cap="none" spc="0" normalizeH="0" baseline="0" noProof="0">
                    <a:ln>
                      <a:noFill/>
                    </a:ln>
                    <a:solidFill>
                      <a:srgbClr val="211F26"/>
                    </a:solidFill>
                    <a:effectLst/>
                    <a:uLnTx/>
                    <a:uFillTx/>
                    <a:latin typeface="Calibri" panose="020F0502020204030204" pitchFamily="34" charset="0"/>
                    <a:cs typeface="Calibri" panose="020F0502020204030204" pitchFamily="34" charset="0"/>
                  </a:endParaRPr>
                </a:p>
              </p:txBody>
            </p:sp>
          </p:grpSp>
          <p:sp>
            <p:nvSpPr>
              <p:cNvPr id="46" name="Rechthoek 45">
                <a:extLst>
                  <a:ext uri="{FF2B5EF4-FFF2-40B4-BE49-F238E27FC236}">
                    <a16:creationId xmlns:a16="http://schemas.microsoft.com/office/drawing/2014/main" id="{969A617E-F560-44F8-B9DE-63D76B599D8F}"/>
                  </a:ext>
                </a:extLst>
              </p:cNvPr>
              <p:cNvSpPr/>
              <p:nvPr userDrawn="1"/>
            </p:nvSpPr>
            <p:spPr>
              <a:xfrm>
                <a:off x="-910573" y="5352063"/>
                <a:ext cx="681133" cy="385950"/>
              </a:xfrm>
              <a:prstGeom prst="rect">
                <a:avLst/>
              </a:prstGeom>
              <a:no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rPr>
                  <a:t>Header &amp; Footer</a:t>
                </a:r>
              </a:p>
            </p:txBody>
          </p:sp>
        </p:grpSp>
      </p:grpSp>
      <p:grpSp>
        <p:nvGrpSpPr>
          <p:cNvPr id="51" name="INSTRUCTION">
            <a:extLst>
              <a:ext uri="{FF2B5EF4-FFF2-40B4-BE49-F238E27FC236}">
                <a16:creationId xmlns:a16="http://schemas.microsoft.com/office/drawing/2014/main" id="{5B80E425-8DE1-4B04-BCA6-89163E00EC0C}"/>
              </a:ext>
            </a:extLst>
          </p:cNvPr>
          <p:cNvGrpSpPr/>
          <p:nvPr userDrawn="1"/>
        </p:nvGrpSpPr>
        <p:grpSpPr>
          <a:xfrm>
            <a:off x="12274716" y="-980090"/>
            <a:ext cx="3695970" cy="1277747"/>
            <a:chOff x="-3889316" y="-1461517"/>
            <a:chExt cx="3695970" cy="1277747"/>
          </a:xfrm>
        </p:grpSpPr>
        <p:sp>
          <p:nvSpPr>
            <p:cNvPr id="52" name="Rechthoek 51">
              <a:extLst>
                <a:ext uri="{FF2B5EF4-FFF2-40B4-BE49-F238E27FC236}">
                  <a16:creationId xmlns:a16="http://schemas.microsoft.com/office/drawing/2014/main" id="{BB00C6F0-E494-4592-A054-4FCBF8CB7BE5}"/>
                </a:ext>
              </a:extLst>
            </p:cNvPr>
            <p:cNvSpPr/>
            <p:nvPr userDrawn="1"/>
          </p:nvSpPr>
          <p:spPr>
            <a:xfrm>
              <a:off x="-3786437" y="-1461517"/>
              <a:ext cx="3593091" cy="1277747"/>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Insert an image</a:t>
              </a:r>
            </a:p>
          </p:txBody>
        </p:sp>
        <p:sp>
          <p:nvSpPr>
            <p:cNvPr id="54" name="Rechthoek 53">
              <a:extLst>
                <a:ext uri="{FF2B5EF4-FFF2-40B4-BE49-F238E27FC236}">
                  <a16:creationId xmlns:a16="http://schemas.microsoft.com/office/drawing/2014/main" id="{60E43D99-B210-4211-A5FE-698E9EBD80DB}"/>
                </a:ext>
              </a:extLst>
            </p:cNvPr>
            <p:cNvSpPr/>
            <p:nvPr userDrawn="1"/>
          </p:nvSpPr>
          <p:spPr>
            <a:xfrm>
              <a:off x="-3603859" y="-993610"/>
              <a:ext cx="3229126" cy="657434"/>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Select the frame of the image by clicking on the tag alongside this instruction. 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‘Pictures’</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select the preferred image and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55" name="Gelijkbenige driehoek 54">
              <a:extLst>
                <a:ext uri="{FF2B5EF4-FFF2-40B4-BE49-F238E27FC236}">
                  <a16:creationId xmlns:a16="http://schemas.microsoft.com/office/drawing/2014/main" id="{D6F72C68-3F88-463E-869B-1AC75FBC63A0}"/>
                </a:ext>
              </a:extLst>
            </p:cNvPr>
            <p:cNvSpPr/>
            <p:nvPr userDrawn="1"/>
          </p:nvSpPr>
          <p:spPr>
            <a:xfrm rot="16200000" flipH="1">
              <a:off x="-3925504" y="-351896"/>
              <a:ext cx="175255" cy="102879"/>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grpSp>
      <p:sp>
        <p:nvSpPr>
          <p:cNvPr id="12" name="INFO">
            <a:extLst>
              <a:ext uri="{FF2B5EF4-FFF2-40B4-BE49-F238E27FC236}">
                <a16:creationId xmlns:a16="http://schemas.microsoft.com/office/drawing/2014/main" id="{D2D6917A-A3A5-482F-A0D3-BD7F10CD032E}"/>
              </a:ext>
            </a:extLst>
          </p:cNvPr>
          <p:cNvSpPr txBox="1"/>
          <p:nvPr userDrawn="1"/>
        </p:nvSpPr>
        <p:spPr>
          <a:xfrm>
            <a:off x="0" y="-256190"/>
            <a:ext cx="12192000" cy="161583"/>
          </a:xfrm>
          <a:prstGeom prst="rect">
            <a:avLst/>
          </a:prstGeom>
          <a:noFill/>
        </p:spPr>
        <p:txBody>
          <a:bodyPr wrap="square" lIns="0" tIns="0" rIns="0" bIns="0" rtlCol="0">
            <a:spAutoFit/>
          </a:bodyPr>
          <a:lstStyle/>
          <a:p>
            <a:pPr algn="l"/>
            <a:r>
              <a:rPr lang="en-GB" sz="1050" b="1" dirty="0">
                <a:solidFill>
                  <a:schemeClr val="tx2"/>
                </a:solidFill>
                <a:latin typeface="+mj-lt"/>
                <a:cs typeface="Calibri" panose="020F0502020204030204" pitchFamily="34" charset="0"/>
              </a:rPr>
              <a:t>TEMPLATE:  </a:t>
            </a:r>
            <a:r>
              <a:rPr lang="en-GB" sz="1050" b="0" dirty="0">
                <a:solidFill>
                  <a:schemeClr val="tx2"/>
                </a:solidFill>
                <a:latin typeface="+mj-lt"/>
                <a:cs typeface="Calibri" panose="020F0502020204030204" pitchFamily="34" charset="0"/>
              </a:rPr>
              <a:t>IMAGE, HOOK LOW</a:t>
            </a:r>
          </a:p>
        </p:txBody>
      </p:sp>
      <p:sp>
        <p:nvSpPr>
          <p:cNvPr id="53" name="Tijdelijke aanduiding voor afbeelding 8">
            <a:extLst>
              <a:ext uri="{FF2B5EF4-FFF2-40B4-BE49-F238E27FC236}">
                <a16:creationId xmlns:a16="http://schemas.microsoft.com/office/drawing/2014/main" id="{27489788-7523-4049-B6A4-83AEF6154017}"/>
              </a:ext>
            </a:extLst>
          </p:cNvPr>
          <p:cNvSpPr>
            <a:spLocks noGrp="1"/>
          </p:cNvSpPr>
          <p:nvPr>
            <p:ph type="pic" sz="quarter" idx="14" hasCustomPrompt="1"/>
          </p:nvPr>
        </p:nvSpPr>
        <p:spPr>
          <a:xfrm>
            <a:off x="0" y="1434"/>
            <a:ext cx="12192000" cy="6856566"/>
          </a:xfrm>
          <a:prstGeom prst="rect">
            <a:avLst/>
          </a:prstGeom>
          <a:solidFill>
            <a:schemeClr val="bg1">
              <a:lumMod val="95000"/>
            </a:schemeClr>
          </a:solidFill>
        </p:spPr>
        <p:txBody>
          <a:bodyPr bIns="1620000" anchor="ctr"/>
          <a:lstStyle>
            <a:lvl1pPr marL="0" indent="0" algn="ctr">
              <a:lnSpc>
                <a:spcPct val="90000"/>
              </a:lnSpc>
              <a:spcBef>
                <a:spcPts val="0"/>
              </a:spcBef>
              <a:spcAft>
                <a:spcPts val="0"/>
              </a:spcAft>
              <a:buNone/>
              <a:defRPr sz="1500" i="1">
                <a:solidFill>
                  <a:schemeClr val="tx1">
                    <a:lumMod val="50000"/>
                    <a:lumOff val="50000"/>
                  </a:schemeClr>
                </a:solidFill>
              </a:defRPr>
            </a:lvl1pPr>
          </a:lstStyle>
          <a:p>
            <a:r>
              <a:rPr lang="en-GB" dirty="0"/>
              <a:t>Click on the icon below</a:t>
            </a:r>
            <a:br>
              <a:rPr lang="en-GB" dirty="0"/>
            </a:br>
            <a:r>
              <a:rPr lang="en-GB" dirty="0"/>
              <a:t>to insert an image.</a:t>
            </a:r>
          </a:p>
        </p:txBody>
      </p:sp>
      <p:sp>
        <p:nvSpPr>
          <p:cNvPr id="9" name="Tijdelijke aanduiding voor verticale tekst 2">
            <a:extLst>
              <a:ext uri="{FF2B5EF4-FFF2-40B4-BE49-F238E27FC236}">
                <a16:creationId xmlns:a16="http://schemas.microsoft.com/office/drawing/2014/main" id="{306BD5D3-3967-499E-87C9-6F3A334CE769}"/>
              </a:ext>
            </a:extLst>
          </p:cNvPr>
          <p:cNvSpPr>
            <a:spLocks noGrp="1"/>
          </p:cNvSpPr>
          <p:nvPr>
            <p:ph type="body" orient="vert" idx="18" hasCustomPrompt="1"/>
          </p:nvPr>
        </p:nvSpPr>
        <p:spPr>
          <a:xfrm>
            <a:off x="0" y="0"/>
            <a:ext cx="7585700" cy="6858000"/>
          </a:xfrm>
          <a:gradFill>
            <a:gsLst>
              <a:gs pos="0">
                <a:schemeClr val="tx1">
                  <a:alpha val="30000"/>
                </a:schemeClr>
              </a:gs>
              <a:gs pos="100000">
                <a:schemeClr val="tx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tIns="144000" rtlCol="0" anchor="t"/>
          <a:lstStyle>
            <a:lvl1pPr marL="0" indent="0">
              <a:buFontTx/>
              <a:buNone/>
              <a:defRPr lang="nl-NL" sz="1050" i="1" dirty="0">
                <a:solidFill>
                  <a:schemeClr val="lt1"/>
                </a:solidFill>
              </a:defRPr>
            </a:lvl1pPr>
          </a:lstStyle>
          <a:p>
            <a:pPr marL="0" lvl="0" algn="ctr" defTabSz="914400"/>
            <a:r>
              <a:rPr lang="en-GB" dirty="0"/>
              <a:t>    </a:t>
            </a:r>
          </a:p>
        </p:txBody>
      </p:sp>
      <p:sp>
        <p:nvSpPr>
          <p:cNvPr id="25" name="Tijdelijke aanduiding voor tekst 146">
            <a:extLst>
              <a:ext uri="{FF2B5EF4-FFF2-40B4-BE49-F238E27FC236}">
                <a16:creationId xmlns:a16="http://schemas.microsoft.com/office/drawing/2014/main" id="{31D9F5AF-1CE4-492D-9595-51DA14E36D64}"/>
              </a:ext>
            </a:extLst>
          </p:cNvPr>
          <p:cNvSpPr>
            <a:spLocks noGrp="1"/>
          </p:cNvSpPr>
          <p:nvPr userDrawn="1">
            <p:ph type="body" sz="quarter" idx="15" hasCustomPrompt="1"/>
          </p:nvPr>
        </p:nvSpPr>
        <p:spPr>
          <a:xfrm>
            <a:off x="550570" y="5331663"/>
            <a:ext cx="62838" cy="182400"/>
          </a:xfrm>
          <a:custGeom>
            <a:avLst/>
            <a:gdLst>
              <a:gd name="connsiteX0" fmla="*/ 17352 w 62838"/>
              <a:gd name="connsiteY0" fmla="*/ 0 h 182400"/>
              <a:gd name="connsiteX1" fmla="*/ 62520 w 62838"/>
              <a:gd name="connsiteY1" fmla="*/ 91200 h 182400"/>
              <a:gd name="connsiteX2" fmla="*/ 21864 w 62838"/>
              <a:gd name="connsiteY2" fmla="*/ 182400 h 182400"/>
              <a:gd name="connsiteX3" fmla="*/ 8308 w 62838"/>
              <a:gd name="connsiteY3" fmla="*/ 145920 h 182400"/>
              <a:gd name="connsiteX4" fmla="*/ 26385 w 62838"/>
              <a:gd name="connsiteY4" fmla="*/ 91200 h 182400"/>
              <a:gd name="connsiteX5" fmla="*/ 3796 w 62838"/>
              <a:gd name="connsiteY5" fmla="*/ 36480 h 182400"/>
              <a:gd name="connsiteX6" fmla="*/ 17352 w 62838"/>
              <a:gd name="connsiteY6" fmla="*/ 0 h 18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838" h="182400">
                <a:moveTo>
                  <a:pt x="17352" y="0"/>
                </a:moveTo>
                <a:cubicBezTo>
                  <a:pt x="17352" y="0"/>
                  <a:pt x="62520" y="69312"/>
                  <a:pt x="62520" y="91200"/>
                </a:cubicBezTo>
                <a:cubicBezTo>
                  <a:pt x="67041" y="113088"/>
                  <a:pt x="21864" y="182400"/>
                  <a:pt x="21864" y="182400"/>
                </a:cubicBezTo>
                <a:cubicBezTo>
                  <a:pt x="21864" y="182400"/>
                  <a:pt x="-5237" y="175104"/>
                  <a:pt x="8308" y="145920"/>
                </a:cubicBezTo>
                <a:cubicBezTo>
                  <a:pt x="17352" y="116736"/>
                  <a:pt x="26385" y="91200"/>
                  <a:pt x="26385" y="91200"/>
                </a:cubicBezTo>
                <a:lnTo>
                  <a:pt x="3796" y="36480"/>
                </a:lnTo>
                <a:cubicBezTo>
                  <a:pt x="-9759" y="3648"/>
                  <a:pt x="17352" y="0"/>
                  <a:pt x="17352" y="0"/>
                </a:cubicBezTo>
                <a:close/>
              </a:path>
            </a:pathLst>
          </a:custGeom>
          <a:solidFill>
            <a:schemeClr val="bg1"/>
          </a:solidFill>
          <a:ln w="12700">
            <a:noFill/>
          </a:ln>
        </p:spPr>
        <p:txBody>
          <a:bodyPr wrap="square">
            <a:noAutofit/>
          </a:bodyPr>
          <a:lstStyle>
            <a:lvl1pPr marL="0" indent="0">
              <a:buFont typeface="Arial" panose="020B0604020202020204" pitchFamily="34" charset="0"/>
              <a:buNone/>
              <a:defRPr/>
            </a:lvl1pPr>
          </a:lstStyle>
          <a:p>
            <a:pPr lvl="0"/>
            <a:r>
              <a:rPr lang="en-GB" dirty="0"/>
              <a:t> </a:t>
            </a:r>
          </a:p>
        </p:txBody>
      </p:sp>
      <p:sp>
        <p:nvSpPr>
          <p:cNvPr id="26" name="Tijdelijke aanduiding voor tekst 25">
            <a:extLst>
              <a:ext uri="{FF2B5EF4-FFF2-40B4-BE49-F238E27FC236}">
                <a16:creationId xmlns:a16="http://schemas.microsoft.com/office/drawing/2014/main" id="{6CA30C58-356F-4E30-A02E-60F3A8720228}"/>
              </a:ext>
            </a:extLst>
          </p:cNvPr>
          <p:cNvSpPr>
            <a:spLocks noGrp="1"/>
          </p:cNvSpPr>
          <p:nvPr userDrawn="1">
            <p:ph type="body" sz="quarter" idx="16" hasCustomPrompt="1"/>
          </p:nvPr>
        </p:nvSpPr>
        <p:spPr>
          <a:xfrm flipH="1">
            <a:off x="576831" y="5569787"/>
            <a:ext cx="7200" cy="1296000"/>
          </a:xfrm>
          <a:prstGeom prst="roundRect">
            <a:avLst>
              <a:gd name="adj" fmla="val 50000"/>
            </a:avLst>
          </a:prstGeom>
          <a:solidFill>
            <a:schemeClr val="bg1"/>
          </a:solidFill>
          <a:ln w="12700">
            <a:noFill/>
          </a:ln>
        </p:spPr>
        <p:txBody>
          <a:bodyPr/>
          <a:lstStyle>
            <a:lvl1pPr marL="0" indent="0">
              <a:buFont typeface="Arial" panose="020B0604020202020204" pitchFamily="34" charset="0"/>
              <a:buNone/>
              <a:defRPr/>
            </a:lvl1pPr>
          </a:lstStyle>
          <a:p>
            <a:pPr lvl="0"/>
            <a:r>
              <a:rPr lang="en-GB" dirty="0"/>
              <a:t> </a:t>
            </a:r>
          </a:p>
        </p:txBody>
      </p:sp>
      <p:sp>
        <p:nvSpPr>
          <p:cNvPr id="27" name="Tijdelijke aanduiding voor tekst 25">
            <a:extLst>
              <a:ext uri="{FF2B5EF4-FFF2-40B4-BE49-F238E27FC236}">
                <a16:creationId xmlns:a16="http://schemas.microsoft.com/office/drawing/2014/main" id="{AEF8CBF0-1080-4328-90E3-E6A453C76D1C}"/>
              </a:ext>
            </a:extLst>
          </p:cNvPr>
          <p:cNvSpPr>
            <a:spLocks noGrp="1"/>
          </p:cNvSpPr>
          <p:nvPr>
            <p:ph type="body" sz="quarter" idx="19" hasCustomPrompt="1"/>
          </p:nvPr>
        </p:nvSpPr>
        <p:spPr>
          <a:xfrm flipH="1">
            <a:off x="572012" y="-16137"/>
            <a:ext cx="7200" cy="5292000"/>
          </a:xfrm>
          <a:prstGeom prst="roundRect">
            <a:avLst>
              <a:gd name="adj" fmla="val 50000"/>
            </a:avLst>
          </a:prstGeom>
          <a:solidFill>
            <a:schemeClr val="bg1"/>
          </a:solidFill>
          <a:ln w="12700">
            <a:noFill/>
          </a:ln>
        </p:spPr>
        <p:txBody>
          <a:bodyPr/>
          <a:lstStyle>
            <a:lvl1pPr marL="0" indent="0">
              <a:buFont typeface="Arial" panose="020B0604020202020204" pitchFamily="34" charset="0"/>
              <a:buNone/>
              <a:defRPr/>
            </a:lvl1pPr>
          </a:lstStyle>
          <a:p>
            <a:pPr lvl="0"/>
            <a:r>
              <a:rPr lang="en-GB" dirty="0"/>
              <a:t> </a:t>
            </a:r>
          </a:p>
        </p:txBody>
      </p:sp>
      <p:sp>
        <p:nvSpPr>
          <p:cNvPr id="17" name="Logo">
            <a:extLst>
              <a:ext uri="{FF2B5EF4-FFF2-40B4-BE49-F238E27FC236}">
                <a16:creationId xmlns:a16="http://schemas.microsoft.com/office/drawing/2014/main" id="{A753AD9E-D49F-4A7A-A441-1D683F4F694D}"/>
              </a:ext>
            </a:extLst>
          </p:cNvPr>
          <p:cNvSpPr>
            <a:spLocks noGrp="1"/>
          </p:cNvSpPr>
          <p:nvPr>
            <p:ph type="body" orient="vert" idx="20" hasCustomPrompt="1"/>
          </p:nvPr>
        </p:nvSpPr>
        <p:spPr>
          <a:xfrm>
            <a:off x="10549612" y="6480355"/>
            <a:ext cx="1060019" cy="185413"/>
          </a:xfrm>
          <a:blipFill>
            <a:blip r:embed="rId2"/>
            <a:stretch>
              <a:fillRect/>
            </a:stretch>
          </a:blipFill>
        </p:spPr>
        <p:txBody>
          <a:bodyPr vert="horz" lIns="0" tIns="0" rIns="0" bIns="0"/>
          <a:lstStyle>
            <a:lvl1pPr marL="0" indent="0">
              <a:buNone/>
              <a:defRPr sz="1000" i="1">
                <a:solidFill>
                  <a:schemeClr val="bg2"/>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4" name="Datum" hidden="1">
            <a:extLst>
              <a:ext uri="{FF2B5EF4-FFF2-40B4-BE49-F238E27FC236}">
                <a16:creationId xmlns:a16="http://schemas.microsoft.com/office/drawing/2014/main" id="{D3CB19EA-44B7-44D2-AF4C-A0DA0AF70018}"/>
              </a:ext>
            </a:extLst>
          </p:cNvPr>
          <p:cNvSpPr>
            <a:spLocks noGrp="1"/>
          </p:cNvSpPr>
          <p:nvPr>
            <p:ph type="dt" sz="half" idx="23"/>
          </p:nvPr>
        </p:nvSpPr>
        <p:spPr/>
        <p:txBody>
          <a:bodyPr/>
          <a:lstStyle>
            <a:lvl1pPr>
              <a:defRPr>
                <a:solidFill>
                  <a:schemeClr val="bg1"/>
                </a:solidFill>
              </a:defRPr>
            </a:lvl1pPr>
          </a:lstStyle>
          <a:p>
            <a:r>
              <a:rPr lang="en-GB" dirty="0"/>
              <a:t>Date</a:t>
            </a:r>
          </a:p>
        </p:txBody>
      </p:sp>
      <p:sp>
        <p:nvSpPr>
          <p:cNvPr id="2" name="Voettekst">
            <a:extLst>
              <a:ext uri="{FF2B5EF4-FFF2-40B4-BE49-F238E27FC236}">
                <a16:creationId xmlns:a16="http://schemas.microsoft.com/office/drawing/2014/main" id="{FFA5CE90-7880-47CA-A212-3D39FA8CE5EA}"/>
              </a:ext>
            </a:extLst>
          </p:cNvPr>
          <p:cNvSpPr>
            <a:spLocks noGrp="1"/>
          </p:cNvSpPr>
          <p:nvPr>
            <p:ph type="ftr" sz="quarter" idx="21"/>
          </p:nvPr>
        </p:nvSpPr>
        <p:spPr/>
        <p:txBody>
          <a:bodyPr/>
          <a:lstStyle>
            <a:lvl1pPr>
              <a:defRPr>
                <a:solidFill>
                  <a:schemeClr val="bg1"/>
                </a:solidFill>
              </a:defRPr>
            </a:lvl1pPr>
          </a:lstStyle>
          <a:p>
            <a:r>
              <a:rPr lang="en-GB" dirty="0"/>
              <a:t>26 October 2021 | ALIM Guide for asset information Managers</a:t>
            </a:r>
          </a:p>
        </p:txBody>
      </p:sp>
      <p:sp>
        <p:nvSpPr>
          <p:cNvPr id="3" name="Dianummer">
            <a:extLst>
              <a:ext uri="{FF2B5EF4-FFF2-40B4-BE49-F238E27FC236}">
                <a16:creationId xmlns:a16="http://schemas.microsoft.com/office/drawing/2014/main" id="{95C094FD-8A61-49A7-80BC-005282993F3A}"/>
              </a:ext>
            </a:extLst>
          </p:cNvPr>
          <p:cNvSpPr>
            <a:spLocks noGrp="1"/>
          </p:cNvSpPr>
          <p:nvPr>
            <p:ph type="sldNum" sz="quarter" idx="22"/>
          </p:nvPr>
        </p:nvSpPr>
        <p:spPr/>
        <p:txBody>
          <a:bodyPr/>
          <a:lstStyle>
            <a:lvl1pPr>
              <a:defRPr>
                <a:solidFill>
                  <a:schemeClr val="bg1"/>
                </a:solidFill>
              </a:defRPr>
            </a:lvl1pPr>
          </a:lstStyle>
          <a:p>
            <a:fld id="{5EC93C5F-DB18-4797-88B9-B8B0D60519FD}" type="slidenum">
              <a:rPr lang="en-GB" smtClean="0"/>
              <a:pPr/>
              <a:t>‹#›</a:t>
            </a:fld>
            <a:endParaRPr lang="en-GB" dirty="0"/>
          </a:p>
        </p:txBody>
      </p:sp>
      <p:sp>
        <p:nvSpPr>
          <p:cNvPr id="11" name="Ondertitel">
            <a:extLst>
              <a:ext uri="{FF2B5EF4-FFF2-40B4-BE49-F238E27FC236}">
                <a16:creationId xmlns:a16="http://schemas.microsoft.com/office/drawing/2014/main" id="{F6910D76-D499-4C78-8F33-CDD881528D6A}"/>
              </a:ext>
            </a:extLst>
          </p:cNvPr>
          <p:cNvSpPr>
            <a:spLocks noGrp="1"/>
          </p:cNvSpPr>
          <p:nvPr>
            <p:ph type="subTitle" idx="10" hasCustomPrompt="1"/>
          </p:nvPr>
        </p:nvSpPr>
        <p:spPr>
          <a:xfrm>
            <a:off x="777244" y="5950651"/>
            <a:ext cx="10827096" cy="337470"/>
          </a:xfrm>
        </p:spPr>
        <p:txBody>
          <a:bodyPr bIns="396000"/>
          <a:lstStyle>
            <a:lvl1pPr marL="0" indent="0" algn="l">
              <a:buNone/>
              <a:defRPr sz="300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cap="all" baseline="0" dirty="0"/>
              <a:t>Second light subtitle</a:t>
            </a:r>
            <a:endParaRPr lang="en-GB" dirty="0"/>
          </a:p>
        </p:txBody>
      </p:sp>
      <p:sp>
        <p:nvSpPr>
          <p:cNvPr id="5" name="Titel">
            <a:extLst>
              <a:ext uri="{FF2B5EF4-FFF2-40B4-BE49-F238E27FC236}">
                <a16:creationId xmlns:a16="http://schemas.microsoft.com/office/drawing/2014/main" id="{72BCEBAC-13F2-4EC4-8A78-58F0FD42F686}"/>
              </a:ext>
            </a:extLst>
          </p:cNvPr>
          <p:cNvSpPr>
            <a:spLocks noGrp="1"/>
          </p:cNvSpPr>
          <p:nvPr>
            <p:ph type="title" hasCustomPrompt="1"/>
          </p:nvPr>
        </p:nvSpPr>
        <p:spPr>
          <a:xfrm>
            <a:off x="777244" y="5275863"/>
            <a:ext cx="10828685" cy="674788"/>
          </a:xfrm>
        </p:spPr>
        <p:txBody>
          <a:bodyPr bIns="792000"/>
          <a:lstStyle>
            <a:lvl1pPr>
              <a:defRPr>
                <a:solidFill>
                  <a:schemeClr val="bg1"/>
                </a:solidFill>
              </a:defRPr>
            </a:lvl1pPr>
          </a:lstStyle>
          <a:p>
            <a:r>
              <a:rPr lang="en-GB" dirty="0"/>
              <a:t>First bold title</a:t>
            </a:r>
            <a:br>
              <a:rPr lang="en-GB" dirty="0"/>
            </a:br>
            <a:r>
              <a:rPr lang="en-GB" dirty="0"/>
              <a:t>max 2 lines</a:t>
            </a:r>
          </a:p>
        </p:txBody>
      </p:sp>
    </p:spTree>
    <p:extLst>
      <p:ext uri="{BB962C8B-B14F-4D97-AF65-F5344CB8AC3E}">
        <p14:creationId xmlns:p14="http://schemas.microsoft.com/office/powerpoint/2010/main" val="214129583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7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tmplLst>
          <p:tmpl>
            <p:tnLst>
              <p:par>
                <p:cTn presetID="10" presetClass="entr" presetSubtype="0" fill="hold" nodeType="withEffect">
                  <p:stCondLst>
                    <p:cond delay="250"/>
                  </p:stCondLst>
                  <p:childTnLst>
                    <p:set>
                      <p:cBhvr>
                        <p:cTn dur="1" fill="hold">
                          <p:stCondLst>
                            <p:cond delay="0"/>
                          </p:stCondLst>
                        </p:cTn>
                        <p:tgtEl>
                          <p:spTgt spid="11"/>
                        </p:tgtEl>
                        <p:attrNameLst>
                          <p:attrName>style.visibility</p:attrName>
                        </p:attrNameLst>
                      </p:cBhvr>
                      <p:to>
                        <p:strVal val="visible"/>
                      </p:to>
                    </p:set>
                    <p:animEffect transition="in" filter="fade">
                      <p:cBhvr>
                        <p:cTn dur="750"/>
                        <p:tgtEl>
                          <p:spTgt spid="11"/>
                        </p:tgtEl>
                      </p:cBhvr>
                    </p:animEffect>
                  </p:childTnLst>
                </p:cTn>
              </p:par>
            </p:tnLst>
          </p:tmpl>
        </p:tmplLst>
      </p:bldP>
    </p:bldLst>
  </p:timing>
  <p:hf hdr="0" dt="0"/>
  <p:extLst>
    <p:ext uri="{DCECCB84-F9BA-43D5-87BE-67443E8EF086}">
      <p15:sldGuideLst xmlns:p15="http://schemas.microsoft.com/office/powerpoint/2012/main">
        <p15:guide id="1" orient="horz" pos="3320">
          <p15:clr>
            <a:srgbClr val="FBAE4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IMAGE, COMPARE">
    <p:spTree>
      <p:nvGrpSpPr>
        <p:cNvPr id="1" name=""/>
        <p:cNvGrpSpPr/>
        <p:nvPr/>
      </p:nvGrpSpPr>
      <p:grpSpPr>
        <a:xfrm>
          <a:off x="0" y="0"/>
          <a:ext cx="0" cy="0"/>
          <a:chOff x="0" y="0"/>
          <a:chExt cx="0" cy="0"/>
        </a:xfrm>
      </p:grpSpPr>
      <p:grpSp>
        <p:nvGrpSpPr>
          <p:cNvPr id="65" name="INSTRUCTION">
            <a:extLst>
              <a:ext uri="{FF2B5EF4-FFF2-40B4-BE49-F238E27FC236}">
                <a16:creationId xmlns:a16="http://schemas.microsoft.com/office/drawing/2014/main" id="{2F4BE911-BF37-4B9F-BED3-4F10B9BD0C84}"/>
              </a:ext>
            </a:extLst>
          </p:cNvPr>
          <p:cNvGrpSpPr/>
          <p:nvPr userDrawn="1"/>
        </p:nvGrpSpPr>
        <p:grpSpPr>
          <a:xfrm>
            <a:off x="12274716" y="5578819"/>
            <a:ext cx="3695970" cy="1290980"/>
            <a:chOff x="-3889316" y="-1461517"/>
            <a:chExt cx="3695970" cy="1290980"/>
          </a:xfrm>
        </p:grpSpPr>
        <p:sp>
          <p:nvSpPr>
            <p:cNvPr id="66" name="Rechthoek 65">
              <a:extLst>
                <a:ext uri="{FF2B5EF4-FFF2-40B4-BE49-F238E27FC236}">
                  <a16:creationId xmlns:a16="http://schemas.microsoft.com/office/drawing/2014/main" id="{8F9CADAC-F58F-4715-81A7-AC4222BE685A}"/>
                </a:ext>
              </a:extLst>
            </p:cNvPr>
            <p:cNvSpPr/>
            <p:nvPr userDrawn="1"/>
          </p:nvSpPr>
          <p:spPr>
            <a:xfrm>
              <a:off x="-3786437" y="-1461517"/>
              <a:ext cx="3593091" cy="1277747"/>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Insert an image</a:t>
              </a:r>
            </a:p>
          </p:txBody>
        </p:sp>
        <p:sp>
          <p:nvSpPr>
            <p:cNvPr id="67" name="Rechthoek 66">
              <a:extLst>
                <a:ext uri="{FF2B5EF4-FFF2-40B4-BE49-F238E27FC236}">
                  <a16:creationId xmlns:a16="http://schemas.microsoft.com/office/drawing/2014/main" id="{72D5CA81-199E-452C-B3EA-953C0C21D3B0}"/>
                </a:ext>
              </a:extLst>
            </p:cNvPr>
            <p:cNvSpPr/>
            <p:nvPr userDrawn="1"/>
          </p:nvSpPr>
          <p:spPr>
            <a:xfrm>
              <a:off x="-3603859" y="-993610"/>
              <a:ext cx="3229126" cy="657434"/>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Select the frame of the image by clicking on the tag alongside this instruction. 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‘Pictures’</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select the preferred image and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68" name="Gelijkbenige driehoek 67">
              <a:extLst>
                <a:ext uri="{FF2B5EF4-FFF2-40B4-BE49-F238E27FC236}">
                  <a16:creationId xmlns:a16="http://schemas.microsoft.com/office/drawing/2014/main" id="{769EFEA0-06DF-42B2-92B9-D66927B61C81}"/>
                </a:ext>
              </a:extLst>
            </p:cNvPr>
            <p:cNvSpPr/>
            <p:nvPr userDrawn="1"/>
          </p:nvSpPr>
          <p:spPr>
            <a:xfrm rot="16200000" flipH="1">
              <a:off x="-3925504" y="-309604"/>
              <a:ext cx="175255" cy="102879"/>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grpSp>
      <p:grpSp>
        <p:nvGrpSpPr>
          <p:cNvPr id="61" name="INSTRUCTION">
            <a:extLst>
              <a:ext uri="{FF2B5EF4-FFF2-40B4-BE49-F238E27FC236}">
                <a16:creationId xmlns:a16="http://schemas.microsoft.com/office/drawing/2014/main" id="{3ECCD052-1D66-4F2D-AEBC-32DF551253F0}"/>
              </a:ext>
            </a:extLst>
          </p:cNvPr>
          <p:cNvGrpSpPr/>
          <p:nvPr userDrawn="1"/>
        </p:nvGrpSpPr>
        <p:grpSpPr>
          <a:xfrm>
            <a:off x="-3786437" y="-1060467"/>
            <a:ext cx="3693342" cy="1277747"/>
            <a:chOff x="-3786437" y="-1461517"/>
            <a:chExt cx="3693342" cy="1277747"/>
          </a:xfrm>
        </p:grpSpPr>
        <p:sp>
          <p:nvSpPr>
            <p:cNvPr id="62" name="Rechthoek 61">
              <a:extLst>
                <a:ext uri="{FF2B5EF4-FFF2-40B4-BE49-F238E27FC236}">
                  <a16:creationId xmlns:a16="http://schemas.microsoft.com/office/drawing/2014/main" id="{2834943C-C184-4E16-90B2-C919B55A67E6}"/>
                </a:ext>
              </a:extLst>
            </p:cNvPr>
            <p:cNvSpPr/>
            <p:nvPr userDrawn="1"/>
          </p:nvSpPr>
          <p:spPr>
            <a:xfrm>
              <a:off x="-3786437" y="-1461517"/>
              <a:ext cx="3593091" cy="1277747"/>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Insert an image</a:t>
              </a:r>
            </a:p>
          </p:txBody>
        </p:sp>
        <p:sp>
          <p:nvSpPr>
            <p:cNvPr id="63" name="Rechthoek 62">
              <a:extLst>
                <a:ext uri="{FF2B5EF4-FFF2-40B4-BE49-F238E27FC236}">
                  <a16:creationId xmlns:a16="http://schemas.microsoft.com/office/drawing/2014/main" id="{F3567955-C9D4-4521-AB7F-082B5112AB68}"/>
                </a:ext>
              </a:extLst>
            </p:cNvPr>
            <p:cNvSpPr/>
            <p:nvPr userDrawn="1"/>
          </p:nvSpPr>
          <p:spPr>
            <a:xfrm>
              <a:off x="-3603859" y="-993610"/>
              <a:ext cx="3229126" cy="657434"/>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Select the frame of the image by clicking on the tag alongside this instruction. 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‘Pictures’</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select the preferred image and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64" name="Gelijkbenige driehoek 63">
              <a:extLst>
                <a:ext uri="{FF2B5EF4-FFF2-40B4-BE49-F238E27FC236}">
                  <a16:creationId xmlns:a16="http://schemas.microsoft.com/office/drawing/2014/main" id="{D1DD18DC-D66C-4EFF-B3F1-125B8197DA15}"/>
                </a:ext>
              </a:extLst>
            </p:cNvPr>
            <p:cNvSpPr/>
            <p:nvPr userDrawn="1"/>
          </p:nvSpPr>
          <p:spPr>
            <a:xfrm rot="5400000">
              <a:off x="-232162" y="-351896"/>
              <a:ext cx="175255" cy="102879"/>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grpSp>
      <p:grpSp>
        <p:nvGrpSpPr>
          <p:cNvPr id="47" name="INSTRUCTION">
            <a:extLst>
              <a:ext uri="{FF2B5EF4-FFF2-40B4-BE49-F238E27FC236}">
                <a16:creationId xmlns:a16="http://schemas.microsoft.com/office/drawing/2014/main" id="{DBCDF78B-632A-4024-AE98-19A7B5B1B396}"/>
              </a:ext>
            </a:extLst>
          </p:cNvPr>
          <p:cNvGrpSpPr/>
          <p:nvPr userDrawn="1"/>
        </p:nvGrpSpPr>
        <p:grpSpPr>
          <a:xfrm>
            <a:off x="5846" y="7033211"/>
            <a:ext cx="3727954" cy="1577390"/>
            <a:chOff x="5846" y="7033211"/>
            <a:chExt cx="3727954" cy="1577390"/>
          </a:xfrm>
        </p:grpSpPr>
        <p:sp>
          <p:nvSpPr>
            <p:cNvPr id="48" name="Rechthoek 47">
              <a:extLst>
                <a:ext uri="{FF2B5EF4-FFF2-40B4-BE49-F238E27FC236}">
                  <a16:creationId xmlns:a16="http://schemas.microsoft.com/office/drawing/2014/main" id="{A365D06A-D9BA-4855-94CC-5095BDE39117}"/>
                </a:ext>
              </a:extLst>
            </p:cNvPr>
            <p:cNvSpPr/>
            <p:nvPr userDrawn="1"/>
          </p:nvSpPr>
          <p:spPr>
            <a:xfrm>
              <a:off x="5846" y="7033211"/>
              <a:ext cx="3727954" cy="1577390"/>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EDIT Footer, slide number</a:t>
              </a:r>
              <a:br>
                <a:rPr lang="en-GB" sz="1400" b="1" cap="all" baseline="0" noProof="0">
                  <a:solidFill>
                    <a:schemeClr val="accent1"/>
                  </a:solidFill>
                  <a:latin typeface="Calibri" panose="020F0502020204030204" pitchFamily="34" charset="0"/>
                  <a:cs typeface="Calibri" panose="020F0502020204030204" pitchFamily="34" charset="0"/>
                </a:rPr>
              </a:br>
              <a:r>
                <a:rPr lang="en-GB" sz="1400" b="1" cap="all" baseline="0" noProof="0">
                  <a:solidFill>
                    <a:schemeClr val="accent1"/>
                  </a:solidFill>
                  <a:latin typeface="Calibri" panose="020F0502020204030204" pitchFamily="34" charset="0"/>
                  <a:cs typeface="Calibri" panose="020F0502020204030204" pitchFamily="34" charset="0"/>
                </a:rPr>
                <a:t>and date</a:t>
              </a:r>
            </a:p>
          </p:txBody>
        </p:sp>
        <p:sp>
          <p:nvSpPr>
            <p:cNvPr id="49" name="Ovaal 48">
              <a:extLst>
                <a:ext uri="{FF2B5EF4-FFF2-40B4-BE49-F238E27FC236}">
                  <a16:creationId xmlns:a16="http://schemas.microsoft.com/office/drawing/2014/main" id="{434C4F37-8D32-44A9-BFB3-D2649D49D9F9}"/>
                </a:ext>
              </a:extLst>
            </p:cNvPr>
            <p:cNvSpPr/>
            <p:nvPr userDrawn="1"/>
          </p:nvSpPr>
          <p:spPr>
            <a:xfrm>
              <a:off x="188424" y="767853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50" name="Rechthoek 49">
              <a:extLst>
                <a:ext uri="{FF2B5EF4-FFF2-40B4-BE49-F238E27FC236}">
                  <a16:creationId xmlns:a16="http://schemas.microsoft.com/office/drawing/2014/main" id="{EE5F27B3-E21E-4469-AADE-20410D43263F}"/>
                </a:ext>
              </a:extLst>
            </p:cNvPr>
            <p:cNvSpPr/>
            <p:nvPr userDrawn="1"/>
          </p:nvSpPr>
          <p:spPr>
            <a:xfrm>
              <a:off x="472596" y="7678534"/>
              <a:ext cx="2322719" cy="31672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‘Header &amp; Footer’</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51" name="Ovaal 50">
              <a:extLst>
                <a:ext uri="{FF2B5EF4-FFF2-40B4-BE49-F238E27FC236}">
                  <a16:creationId xmlns:a16="http://schemas.microsoft.com/office/drawing/2014/main" id="{0C69483A-5D38-4252-B34A-D8002BC2333A}"/>
                </a:ext>
              </a:extLst>
            </p:cNvPr>
            <p:cNvSpPr/>
            <p:nvPr userDrawn="1"/>
          </p:nvSpPr>
          <p:spPr>
            <a:xfrm>
              <a:off x="188424" y="810886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52" name="Rechthoek 51">
              <a:extLst>
                <a:ext uri="{FF2B5EF4-FFF2-40B4-BE49-F238E27FC236}">
                  <a16:creationId xmlns:a16="http://schemas.microsoft.com/office/drawing/2014/main" id="{C9DF3927-2366-4B4B-9E4B-08F91BD3BD2D}"/>
                </a:ext>
              </a:extLst>
            </p:cNvPr>
            <p:cNvSpPr/>
            <p:nvPr userDrawn="1"/>
          </p:nvSpPr>
          <p:spPr>
            <a:xfrm>
              <a:off x="472596" y="8108870"/>
              <a:ext cx="2322719" cy="38098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‘Apply to All’</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apply the changes to every slide.</a:t>
              </a:r>
            </a:p>
          </p:txBody>
        </p:sp>
        <p:grpSp>
          <p:nvGrpSpPr>
            <p:cNvPr id="54" name="Groep 53">
              <a:extLst>
                <a:ext uri="{FF2B5EF4-FFF2-40B4-BE49-F238E27FC236}">
                  <a16:creationId xmlns:a16="http://schemas.microsoft.com/office/drawing/2014/main" id="{ADFC5A73-68BB-4D20-A985-AAF77CC715C3}"/>
                </a:ext>
              </a:extLst>
            </p:cNvPr>
            <p:cNvGrpSpPr/>
            <p:nvPr userDrawn="1"/>
          </p:nvGrpSpPr>
          <p:grpSpPr>
            <a:xfrm>
              <a:off x="2939884" y="7739834"/>
              <a:ext cx="681133" cy="750023"/>
              <a:chOff x="-910573" y="4987990"/>
              <a:chExt cx="681133" cy="750023"/>
            </a:xfrm>
          </p:grpSpPr>
          <p:grpSp>
            <p:nvGrpSpPr>
              <p:cNvPr id="55" name="Groep 54">
                <a:extLst>
                  <a:ext uri="{FF2B5EF4-FFF2-40B4-BE49-F238E27FC236}">
                    <a16:creationId xmlns:a16="http://schemas.microsoft.com/office/drawing/2014/main" id="{EDCB0724-51A8-42C8-BF0C-FD481C2055BC}"/>
                  </a:ext>
                </a:extLst>
              </p:cNvPr>
              <p:cNvGrpSpPr/>
              <p:nvPr userDrawn="1"/>
            </p:nvGrpSpPr>
            <p:grpSpPr>
              <a:xfrm>
                <a:off x="-713542" y="4987990"/>
                <a:ext cx="287071" cy="379107"/>
                <a:chOff x="-4050578" y="288410"/>
                <a:chExt cx="322125" cy="379107"/>
              </a:xfrm>
            </p:grpSpPr>
            <p:sp>
              <p:nvSpPr>
                <p:cNvPr id="57" name="Rechthoek met één afgeknipte en afgeronde hoek 47">
                  <a:extLst>
                    <a:ext uri="{FF2B5EF4-FFF2-40B4-BE49-F238E27FC236}">
                      <a16:creationId xmlns:a16="http://schemas.microsoft.com/office/drawing/2014/main" id="{9E44BF57-219E-4EBD-8DF2-10EBE5151888}"/>
                    </a:ext>
                  </a:extLst>
                </p:cNvPr>
                <p:cNvSpPr/>
                <p:nvPr userDrawn="1"/>
              </p:nvSpPr>
              <p:spPr>
                <a:xfrm>
                  <a:off x="-4050578" y="288410"/>
                  <a:ext cx="322125" cy="379107"/>
                </a:xfrm>
                <a:prstGeom prst="snipRoundRect">
                  <a:avLst>
                    <a:gd name="adj1" fmla="val 0"/>
                    <a:gd name="adj2" fmla="val 33753"/>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58" name="Rechthoekige driehoek 57">
                  <a:extLst>
                    <a:ext uri="{FF2B5EF4-FFF2-40B4-BE49-F238E27FC236}">
                      <a16:creationId xmlns:a16="http://schemas.microsoft.com/office/drawing/2014/main" id="{9718CADD-31FC-42D9-99E8-85CCAA939B17}"/>
                    </a:ext>
                  </a:extLst>
                </p:cNvPr>
                <p:cNvSpPr/>
                <p:nvPr userDrawn="1"/>
              </p:nvSpPr>
              <p:spPr>
                <a:xfrm>
                  <a:off x="-3833537" y="291656"/>
                  <a:ext cx="103133" cy="93757"/>
                </a:xfrm>
                <a:prstGeom prst="rtTriangle">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59" name="Rechthoek 58">
                  <a:extLst>
                    <a:ext uri="{FF2B5EF4-FFF2-40B4-BE49-F238E27FC236}">
                      <a16:creationId xmlns:a16="http://schemas.microsoft.com/office/drawing/2014/main" id="{89A9B5A6-9047-4FC4-897E-8C61A711A511}"/>
                    </a:ext>
                  </a:extLst>
                </p:cNvPr>
                <p:cNvSpPr/>
                <p:nvPr userDrawn="1"/>
              </p:nvSpPr>
              <p:spPr>
                <a:xfrm>
                  <a:off x="-4013673" y="314848"/>
                  <a:ext cx="140930" cy="70565"/>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60" name="Rechthoek 59">
                  <a:extLst>
                    <a:ext uri="{FF2B5EF4-FFF2-40B4-BE49-F238E27FC236}">
                      <a16:creationId xmlns:a16="http://schemas.microsoft.com/office/drawing/2014/main" id="{26E296F1-BE2D-4073-9082-DF749954FE52}"/>
                    </a:ext>
                  </a:extLst>
                </p:cNvPr>
                <p:cNvSpPr/>
                <p:nvPr userDrawn="1"/>
              </p:nvSpPr>
              <p:spPr>
                <a:xfrm>
                  <a:off x="-4020379" y="586428"/>
                  <a:ext cx="261727" cy="61406"/>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defTabSz="914400" fontAlgn="auto">
                    <a:lnSpc>
                      <a:spcPct val="100000"/>
                    </a:lnSpc>
                    <a:spcBef>
                      <a:spcPts val="0"/>
                    </a:spcBef>
                    <a:spcAft>
                      <a:spcPts val="0"/>
                    </a:spcAft>
                    <a:buClrTx/>
                    <a:buSzTx/>
                    <a:buFontTx/>
                    <a:buNone/>
                    <a:tabLst/>
                  </a:pPr>
                  <a:endParaRPr kumimoji="0" lang="en-GB" sz="900" b="0" i="0" u="none" strike="noStrike" kern="0" cap="none" spc="0" normalizeH="0" baseline="0" noProof="0">
                    <a:ln>
                      <a:noFill/>
                    </a:ln>
                    <a:solidFill>
                      <a:srgbClr val="211F26"/>
                    </a:solidFill>
                    <a:effectLst/>
                    <a:uLnTx/>
                    <a:uFillTx/>
                    <a:latin typeface="Calibri" panose="020F0502020204030204" pitchFamily="34" charset="0"/>
                    <a:cs typeface="Calibri" panose="020F0502020204030204" pitchFamily="34" charset="0"/>
                  </a:endParaRPr>
                </a:p>
              </p:txBody>
            </p:sp>
          </p:grpSp>
          <p:sp>
            <p:nvSpPr>
              <p:cNvPr id="56" name="Rechthoek 55">
                <a:extLst>
                  <a:ext uri="{FF2B5EF4-FFF2-40B4-BE49-F238E27FC236}">
                    <a16:creationId xmlns:a16="http://schemas.microsoft.com/office/drawing/2014/main" id="{C8F3378B-8DAE-4722-9827-EFEE323905CC}"/>
                  </a:ext>
                </a:extLst>
              </p:cNvPr>
              <p:cNvSpPr/>
              <p:nvPr userDrawn="1"/>
            </p:nvSpPr>
            <p:spPr>
              <a:xfrm>
                <a:off x="-910573" y="5352063"/>
                <a:ext cx="681133" cy="385950"/>
              </a:xfrm>
              <a:prstGeom prst="rect">
                <a:avLst/>
              </a:prstGeom>
              <a:no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rPr>
                  <a:t>Header &amp; Footer</a:t>
                </a:r>
              </a:p>
            </p:txBody>
          </p:sp>
        </p:grpSp>
      </p:grpSp>
      <p:sp>
        <p:nvSpPr>
          <p:cNvPr id="12" name="INFO">
            <a:extLst>
              <a:ext uri="{FF2B5EF4-FFF2-40B4-BE49-F238E27FC236}">
                <a16:creationId xmlns:a16="http://schemas.microsoft.com/office/drawing/2014/main" id="{D2D6917A-A3A5-482F-A0D3-BD7F10CD032E}"/>
              </a:ext>
            </a:extLst>
          </p:cNvPr>
          <p:cNvSpPr txBox="1"/>
          <p:nvPr userDrawn="1"/>
        </p:nvSpPr>
        <p:spPr>
          <a:xfrm>
            <a:off x="0" y="-256190"/>
            <a:ext cx="12192000" cy="161583"/>
          </a:xfrm>
          <a:prstGeom prst="rect">
            <a:avLst/>
          </a:prstGeom>
          <a:noFill/>
        </p:spPr>
        <p:txBody>
          <a:bodyPr wrap="square" lIns="0" tIns="0" rIns="0" bIns="0" rtlCol="0">
            <a:spAutoFit/>
          </a:bodyPr>
          <a:lstStyle/>
          <a:p>
            <a:pPr algn="l"/>
            <a:r>
              <a:rPr lang="en-GB" sz="1050" b="1" dirty="0">
                <a:solidFill>
                  <a:schemeClr val="tx2"/>
                </a:solidFill>
                <a:latin typeface="+mj-lt"/>
                <a:cs typeface="Calibri" panose="020F0502020204030204" pitchFamily="34" charset="0"/>
              </a:rPr>
              <a:t>TEMPLATE:  </a:t>
            </a:r>
            <a:r>
              <a:rPr lang="en-GB" sz="1050" b="0" dirty="0">
                <a:solidFill>
                  <a:schemeClr val="tx2"/>
                </a:solidFill>
                <a:latin typeface="+mj-lt"/>
                <a:cs typeface="Calibri" panose="020F0502020204030204" pitchFamily="34" charset="0"/>
              </a:rPr>
              <a:t>IMAGE, COMPARE</a:t>
            </a:r>
          </a:p>
        </p:txBody>
      </p:sp>
      <p:sp>
        <p:nvSpPr>
          <p:cNvPr id="53" name="Tijdelijke aanduiding voor afbeelding 8">
            <a:extLst>
              <a:ext uri="{FF2B5EF4-FFF2-40B4-BE49-F238E27FC236}">
                <a16:creationId xmlns:a16="http://schemas.microsoft.com/office/drawing/2014/main" id="{27489788-7523-4049-B6A4-83AEF6154017}"/>
              </a:ext>
            </a:extLst>
          </p:cNvPr>
          <p:cNvSpPr>
            <a:spLocks noGrp="1"/>
          </p:cNvSpPr>
          <p:nvPr>
            <p:ph type="pic" sz="quarter" idx="14" hasCustomPrompt="1"/>
          </p:nvPr>
        </p:nvSpPr>
        <p:spPr>
          <a:xfrm>
            <a:off x="0" y="1434"/>
            <a:ext cx="12192000" cy="6856566"/>
          </a:xfrm>
          <a:prstGeom prst="rect">
            <a:avLst/>
          </a:prstGeom>
          <a:solidFill>
            <a:schemeClr val="bg1"/>
          </a:solidFill>
        </p:spPr>
        <p:txBody>
          <a:bodyPr bIns="1620000" anchor="ctr"/>
          <a:lstStyle>
            <a:lvl1pPr marL="0" indent="0" algn="ctr">
              <a:lnSpc>
                <a:spcPct val="90000"/>
              </a:lnSpc>
              <a:spcBef>
                <a:spcPts val="0"/>
              </a:spcBef>
              <a:spcAft>
                <a:spcPts val="0"/>
              </a:spcAft>
              <a:buNone/>
              <a:defRPr sz="1500" i="1">
                <a:solidFill>
                  <a:schemeClr val="tx1">
                    <a:lumMod val="50000"/>
                    <a:lumOff val="50000"/>
                  </a:schemeClr>
                </a:solidFill>
              </a:defRPr>
            </a:lvl1pPr>
          </a:lstStyle>
          <a:p>
            <a:r>
              <a:rPr lang="en-GB" dirty="0"/>
              <a:t>Click on the icon below</a:t>
            </a:r>
            <a:br>
              <a:rPr lang="en-GB" dirty="0"/>
            </a:br>
            <a:r>
              <a:rPr lang="en-GB" dirty="0"/>
              <a:t>to insert an image.</a:t>
            </a:r>
          </a:p>
        </p:txBody>
      </p:sp>
      <p:sp>
        <p:nvSpPr>
          <p:cNvPr id="28" name="Tijdelijke aanduiding voor afbeelding 27">
            <a:extLst>
              <a:ext uri="{FF2B5EF4-FFF2-40B4-BE49-F238E27FC236}">
                <a16:creationId xmlns:a16="http://schemas.microsoft.com/office/drawing/2014/main" id="{084D1B84-42BA-459F-924D-D2C1C14E1253}"/>
              </a:ext>
            </a:extLst>
          </p:cNvPr>
          <p:cNvSpPr>
            <a:spLocks noGrp="1"/>
          </p:cNvSpPr>
          <p:nvPr userDrawn="1">
            <p:ph type="pic" sz="quarter" idx="20" hasCustomPrompt="1"/>
          </p:nvPr>
        </p:nvSpPr>
        <p:spPr>
          <a:xfrm>
            <a:off x="-96253" y="-30651"/>
            <a:ext cx="12370969" cy="6957215"/>
          </a:xfrm>
          <a:custGeom>
            <a:avLst/>
            <a:gdLst>
              <a:gd name="connsiteX0" fmla="*/ 12189450 w 12192000"/>
              <a:gd name="connsiteY0" fmla="*/ 0 h 6856566"/>
              <a:gd name="connsiteX1" fmla="*/ 12192000 w 12192000"/>
              <a:gd name="connsiteY1" fmla="*/ 0 h 6856566"/>
              <a:gd name="connsiteX2" fmla="*/ 12192000 w 12192000"/>
              <a:gd name="connsiteY2" fmla="*/ 6856566 h 6856566"/>
              <a:gd name="connsiteX3" fmla="*/ 0 w 12192000"/>
              <a:gd name="connsiteY3" fmla="*/ 6856566 h 6856566"/>
              <a:gd name="connsiteX4" fmla="*/ 0 w 12192000"/>
              <a:gd name="connsiteY4" fmla="*/ 6855132 h 68565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6566">
                <a:moveTo>
                  <a:pt x="12189450" y="0"/>
                </a:moveTo>
                <a:lnTo>
                  <a:pt x="12192000" y="0"/>
                </a:lnTo>
                <a:lnTo>
                  <a:pt x="12192000" y="6856566"/>
                </a:lnTo>
                <a:lnTo>
                  <a:pt x="0" y="6856566"/>
                </a:lnTo>
                <a:lnTo>
                  <a:pt x="0" y="6855132"/>
                </a:lnTo>
                <a:close/>
              </a:path>
            </a:pathLst>
          </a:custGeom>
          <a:solidFill>
            <a:schemeClr val="bg1">
              <a:lumMod val="85000"/>
            </a:schemeClr>
          </a:solidFill>
          <a:ln w="123825">
            <a:solidFill>
              <a:schemeClr val="bg1"/>
            </a:solidFill>
          </a:ln>
        </p:spPr>
        <p:style>
          <a:lnRef idx="1">
            <a:schemeClr val="accent1"/>
          </a:lnRef>
          <a:fillRef idx="0">
            <a:schemeClr val="accent1"/>
          </a:fillRef>
          <a:effectRef idx="0">
            <a:schemeClr val="accent1"/>
          </a:effectRef>
          <a:fontRef idx="minor">
            <a:schemeClr val="tx1"/>
          </a:fontRef>
        </p:style>
        <p:txBody>
          <a:bodyPr wrap="square" lIns="7848000" bIns="0" anchor="ctr">
            <a:noAutofit/>
          </a:bodyPr>
          <a:lstStyle>
            <a:lvl1pPr marL="0" indent="0" algn="l">
              <a:lnSpc>
                <a:spcPct val="90000"/>
              </a:lnSpc>
              <a:spcBef>
                <a:spcPts val="0"/>
              </a:spcBef>
              <a:spcAft>
                <a:spcPts val="0"/>
              </a:spcAft>
              <a:buNone/>
              <a:defRPr sz="1500" i="1" baseline="0">
                <a:solidFill>
                  <a:schemeClr val="tx1">
                    <a:lumMod val="50000"/>
                    <a:lumOff val="50000"/>
                  </a:schemeClr>
                </a:solidFill>
              </a:defRPr>
            </a:lvl1pPr>
          </a:lstStyle>
          <a:p>
            <a:r>
              <a:rPr lang="en-GB" dirty="0"/>
              <a:t>Click on the icon or</a:t>
            </a:r>
            <a:br>
              <a:rPr lang="en-GB" dirty="0"/>
            </a:br>
            <a:r>
              <a:rPr lang="en-GB" dirty="0"/>
              <a:t>drag the image to insert an image.</a:t>
            </a:r>
          </a:p>
        </p:txBody>
      </p:sp>
      <p:sp>
        <p:nvSpPr>
          <p:cNvPr id="9" name="Tijdelijke aanduiding voor verticale tekst 2">
            <a:extLst>
              <a:ext uri="{FF2B5EF4-FFF2-40B4-BE49-F238E27FC236}">
                <a16:creationId xmlns:a16="http://schemas.microsoft.com/office/drawing/2014/main" id="{306BD5D3-3967-499E-87C9-6F3A334CE769}"/>
              </a:ext>
            </a:extLst>
          </p:cNvPr>
          <p:cNvSpPr>
            <a:spLocks noGrp="1"/>
          </p:cNvSpPr>
          <p:nvPr>
            <p:ph type="body" orient="vert" idx="18" hasCustomPrompt="1"/>
          </p:nvPr>
        </p:nvSpPr>
        <p:spPr>
          <a:xfrm>
            <a:off x="0" y="0"/>
            <a:ext cx="7585700" cy="6858000"/>
          </a:xfrm>
          <a:gradFill>
            <a:gsLst>
              <a:gs pos="0">
                <a:schemeClr val="tx1">
                  <a:alpha val="30000"/>
                </a:schemeClr>
              </a:gs>
              <a:gs pos="100000">
                <a:schemeClr val="tx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tIns="144000" rtlCol="0" anchor="t"/>
          <a:lstStyle>
            <a:lvl1pPr marL="0" indent="0">
              <a:buFontTx/>
              <a:buNone/>
              <a:defRPr lang="nl-NL" sz="1050" i="1" dirty="0">
                <a:solidFill>
                  <a:schemeClr val="lt1"/>
                </a:solidFill>
              </a:defRPr>
            </a:lvl1pPr>
          </a:lstStyle>
          <a:p>
            <a:pPr marL="0" lvl="0" algn="ctr" defTabSz="914400"/>
            <a:r>
              <a:rPr lang="en-GB" dirty="0"/>
              <a:t>      </a:t>
            </a:r>
          </a:p>
        </p:txBody>
      </p:sp>
      <p:sp>
        <p:nvSpPr>
          <p:cNvPr id="25" name="Tijdelijke aanduiding voor tekst 146">
            <a:extLst>
              <a:ext uri="{FF2B5EF4-FFF2-40B4-BE49-F238E27FC236}">
                <a16:creationId xmlns:a16="http://schemas.microsoft.com/office/drawing/2014/main" id="{31D9F5AF-1CE4-492D-9595-51DA14E36D64}"/>
              </a:ext>
            </a:extLst>
          </p:cNvPr>
          <p:cNvSpPr>
            <a:spLocks noGrp="1"/>
          </p:cNvSpPr>
          <p:nvPr userDrawn="1">
            <p:ph type="body" sz="quarter" idx="15" hasCustomPrompt="1"/>
          </p:nvPr>
        </p:nvSpPr>
        <p:spPr>
          <a:xfrm>
            <a:off x="550570" y="652464"/>
            <a:ext cx="62838" cy="182400"/>
          </a:xfrm>
          <a:custGeom>
            <a:avLst/>
            <a:gdLst>
              <a:gd name="connsiteX0" fmla="*/ 17352 w 62838"/>
              <a:gd name="connsiteY0" fmla="*/ 0 h 182400"/>
              <a:gd name="connsiteX1" fmla="*/ 62520 w 62838"/>
              <a:gd name="connsiteY1" fmla="*/ 91200 h 182400"/>
              <a:gd name="connsiteX2" fmla="*/ 21864 w 62838"/>
              <a:gd name="connsiteY2" fmla="*/ 182400 h 182400"/>
              <a:gd name="connsiteX3" fmla="*/ 8308 w 62838"/>
              <a:gd name="connsiteY3" fmla="*/ 145920 h 182400"/>
              <a:gd name="connsiteX4" fmla="*/ 26385 w 62838"/>
              <a:gd name="connsiteY4" fmla="*/ 91200 h 182400"/>
              <a:gd name="connsiteX5" fmla="*/ 3796 w 62838"/>
              <a:gd name="connsiteY5" fmla="*/ 36480 h 182400"/>
              <a:gd name="connsiteX6" fmla="*/ 17352 w 62838"/>
              <a:gd name="connsiteY6" fmla="*/ 0 h 18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838" h="182400">
                <a:moveTo>
                  <a:pt x="17352" y="0"/>
                </a:moveTo>
                <a:cubicBezTo>
                  <a:pt x="17352" y="0"/>
                  <a:pt x="62520" y="69312"/>
                  <a:pt x="62520" y="91200"/>
                </a:cubicBezTo>
                <a:cubicBezTo>
                  <a:pt x="67041" y="113088"/>
                  <a:pt x="21864" y="182400"/>
                  <a:pt x="21864" y="182400"/>
                </a:cubicBezTo>
                <a:cubicBezTo>
                  <a:pt x="21864" y="182400"/>
                  <a:pt x="-5237" y="175104"/>
                  <a:pt x="8308" y="145920"/>
                </a:cubicBezTo>
                <a:cubicBezTo>
                  <a:pt x="17352" y="116736"/>
                  <a:pt x="26385" y="91200"/>
                  <a:pt x="26385" y="91200"/>
                </a:cubicBezTo>
                <a:lnTo>
                  <a:pt x="3796" y="36480"/>
                </a:lnTo>
                <a:cubicBezTo>
                  <a:pt x="-9759" y="3648"/>
                  <a:pt x="17352" y="0"/>
                  <a:pt x="17352" y="0"/>
                </a:cubicBezTo>
                <a:close/>
              </a:path>
            </a:pathLst>
          </a:custGeom>
          <a:solidFill>
            <a:schemeClr val="bg1"/>
          </a:solidFill>
          <a:ln w="12700">
            <a:noFill/>
          </a:ln>
        </p:spPr>
        <p:txBody>
          <a:bodyPr wrap="square">
            <a:noAutofit/>
          </a:bodyPr>
          <a:lstStyle>
            <a:lvl1pPr marL="0" indent="0">
              <a:buFont typeface="Arial" panose="020B0604020202020204" pitchFamily="34" charset="0"/>
              <a:buNone/>
              <a:defRPr/>
            </a:lvl1pPr>
          </a:lstStyle>
          <a:p>
            <a:pPr lvl="0"/>
            <a:r>
              <a:rPr lang="en-GB" dirty="0"/>
              <a:t> </a:t>
            </a:r>
          </a:p>
        </p:txBody>
      </p:sp>
      <p:sp>
        <p:nvSpPr>
          <p:cNvPr id="26" name="Tijdelijke aanduiding voor tekst 25">
            <a:extLst>
              <a:ext uri="{FF2B5EF4-FFF2-40B4-BE49-F238E27FC236}">
                <a16:creationId xmlns:a16="http://schemas.microsoft.com/office/drawing/2014/main" id="{6CA30C58-356F-4E30-A02E-60F3A8720228}"/>
              </a:ext>
            </a:extLst>
          </p:cNvPr>
          <p:cNvSpPr>
            <a:spLocks noGrp="1"/>
          </p:cNvSpPr>
          <p:nvPr userDrawn="1">
            <p:ph type="body" sz="quarter" idx="16" hasCustomPrompt="1"/>
          </p:nvPr>
        </p:nvSpPr>
        <p:spPr>
          <a:xfrm flipH="1">
            <a:off x="576831" y="900113"/>
            <a:ext cx="7200" cy="5958000"/>
          </a:xfrm>
          <a:prstGeom prst="roundRect">
            <a:avLst>
              <a:gd name="adj" fmla="val 50000"/>
            </a:avLst>
          </a:prstGeom>
          <a:solidFill>
            <a:schemeClr val="bg1"/>
          </a:solidFill>
          <a:ln w="12700">
            <a:noFill/>
          </a:ln>
        </p:spPr>
        <p:txBody>
          <a:bodyPr/>
          <a:lstStyle>
            <a:lvl1pPr marL="0" indent="0">
              <a:buFont typeface="Arial" panose="020B0604020202020204" pitchFamily="34" charset="0"/>
              <a:buNone/>
              <a:defRPr/>
            </a:lvl1pPr>
          </a:lstStyle>
          <a:p>
            <a:pPr lvl="0"/>
            <a:r>
              <a:rPr lang="en-GB" dirty="0"/>
              <a:t> </a:t>
            </a:r>
          </a:p>
        </p:txBody>
      </p:sp>
      <p:sp>
        <p:nvSpPr>
          <p:cNvPr id="27" name="Tijdelijke aanduiding voor tekst 25">
            <a:extLst>
              <a:ext uri="{FF2B5EF4-FFF2-40B4-BE49-F238E27FC236}">
                <a16:creationId xmlns:a16="http://schemas.microsoft.com/office/drawing/2014/main" id="{AEF8CBF0-1080-4328-90E3-E6A453C76D1C}"/>
              </a:ext>
            </a:extLst>
          </p:cNvPr>
          <p:cNvSpPr>
            <a:spLocks noGrp="1"/>
          </p:cNvSpPr>
          <p:nvPr>
            <p:ph type="body" sz="quarter" idx="19" hasCustomPrompt="1"/>
          </p:nvPr>
        </p:nvSpPr>
        <p:spPr>
          <a:xfrm flipH="1">
            <a:off x="572012" y="0"/>
            <a:ext cx="7200" cy="594000"/>
          </a:xfrm>
          <a:prstGeom prst="roundRect">
            <a:avLst>
              <a:gd name="adj" fmla="val 50000"/>
            </a:avLst>
          </a:prstGeom>
          <a:solidFill>
            <a:schemeClr val="bg1"/>
          </a:solidFill>
          <a:ln w="12700">
            <a:noFill/>
          </a:ln>
        </p:spPr>
        <p:txBody>
          <a:bodyPr/>
          <a:lstStyle>
            <a:lvl1pPr marL="0" indent="0">
              <a:buFont typeface="Arial" panose="020B0604020202020204" pitchFamily="34" charset="0"/>
              <a:buNone/>
              <a:defRPr/>
            </a:lvl1pPr>
          </a:lstStyle>
          <a:p>
            <a:pPr lvl="0"/>
            <a:r>
              <a:rPr lang="en-GB" dirty="0"/>
              <a:t> </a:t>
            </a:r>
          </a:p>
        </p:txBody>
      </p:sp>
      <p:sp>
        <p:nvSpPr>
          <p:cNvPr id="34" name="Logo">
            <a:extLst>
              <a:ext uri="{FF2B5EF4-FFF2-40B4-BE49-F238E27FC236}">
                <a16:creationId xmlns:a16="http://schemas.microsoft.com/office/drawing/2014/main" id="{2408095E-D996-4C21-9D60-28C352FB9B2A}"/>
              </a:ext>
            </a:extLst>
          </p:cNvPr>
          <p:cNvSpPr>
            <a:spLocks noGrp="1"/>
          </p:cNvSpPr>
          <p:nvPr>
            <p:ph type="body" orient="vert" idx="21" hasCustomPrompt="1"/>
          </p:nvPr>
        </p:nvSpPr>
        <p:spPr>
          <a:xfrm>
            <a:off x="10549612" y="6480355"/>
            <a:ext cx="1060019" cy="185413"/>
          </a:xfrm>
          <a:blipFill>
            <a:blip r:embed="rId2"/>
            <a:stretch>
              <a:fillRect/>
            </a:stretch>
          </a:blipFill>
        </p:spPr>
        <p:txBody>
          <a:bodyPr vert="horz" lIns="0" tIns="0" rIns="0" bIns="0"/>
          <a:lstStyle>
            <a:lvl1pPr marL="0" indent="0">
              <a:buNone/>
              <a:defRPr sz="1000" i="1">
                <a:solidFill>
                  <a:schemeClr val="bg2"/>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3" name="Dianummer">
            <a:extLst>
              <a:ext uri="{FF2B5EF4-FFF2-40B4-BE49-F238E27FC236}">
                <a16:creationId xmlns:a16="http://schemas.microsoft.com/office/drawing/2014/main" id="{433BDAC8-61B0-44F9-B401-C091D6903308}"/>
              </a:ext>
            </a:extLst>
          </p:cNvPr>
          <p:cNvSpPr>
            <a:spLocks noGrp="1"/>
          </p:cNvSpPr>
          <p:nvPr>
            <p:ph type="sldNum" sz="quarter" idx="23"/>
          </p:nvPr>
        </p:nvSpPr>
        <p:spPr/>
        <p:txBody>
          <a:bodyPr/>
          <a:lstStyle>
            <a:lvl1pPr>
              <a:defRPr>
                <a:solidFill>
                  <a:schemeClr val="bg1"/>
                </a:solidFill>
              </a:defRPr>
            </a:lvl1pPr>
          </a:lstStyle>
          <a:p>
            <a:fld id="{5EC93C5F-DB18-4797-88B9-B8B0D60519FD}" type="slidenum">
              <a:rPr lang="en-GB" smtClean="0"/>
              <a:pPr/>
              <a:t>‹#›</a:t>
            </a:fld>
            <a:endParaRPr lang="en-GB" dirty="0"/>
          </a:p>
        </p:txBody>
      </p:sp>
      <p:sp>
        <p:nvSpPr>
          <p:cNvPr id="5" name="Datum" hidden="1">
            <a:extLst>
              <a:ext uri="{FF2B5EF4-FFF2-40B4-BE49-F238E27FC236}">
                <a16:creationId xmlns:a16="http://schemas.microsoft.com/office/drawing/2014/main" id="{C4754688-78E7-409A-941A-B99A532050F6}"/>
              </a:ext>
            </a:extLst>
          </p:cNvPr>
          <p:cNvSpPr>
            <a:spLocks noGrp="1"/>
          </p:cNvSpPr>
          <p:nvPr>
            <p:ph type="dt" sz="half" idx="24"/>
          </p:nvPr>
        </p:nvSpPr>
        <p:spPr/>
        <p:txBody>
          <a:bodyPr/>
          <a:lstStyle>
            <a:lvl1pPr>
              <a:defRPr>
                <a:solidFill>
                  <a:schemeClr val="bg1"/>
                </a:solidFill>
              </a:defRPr>
            </a:lvl1pPr>
          </a:lstStyle>
          <a:p>
            <a:r>
              <a:rPr lang="en-GB" dirty="0"/>
              <a:t>Date</a:t>
            </a:r>
          </a:p>
        </p:txBody>
      </p:sp>
      <p:sp>
        <p:nvSpPr>
          <p:cNvPr id="2" name="Voettekst">
            <a:extLst>
              <a:ext uri="{FF2B5EF4-FFF2-40B4-BE49-F238E27FC236}">
                <a16:creationId xmlns:a16="http://schemas.microsoft.com/office/drawing/2014/main" id="{CF8AEF7D-7580-4549-9D40-12C3FFB561CE}"/>
              </a:ext>
            </a:extLst>
          </p:cNvPr>
          <p:cNvSpPr>
            <a:spLocks noGrp="1"/>
          </p:cNvSpPr>
          <p:nvPr>
            <p:ph type="ftr" sz="quarter" idx="22"/>
          </p:nvPr>
        </p:nvSpPr>
        <p:spPr/>
        <p:txBody>
          <a:bodyPr/>
          <a:lstStyle>
            <a:lvl1pPr>
              <a:defRPr>
                <a:solidFill>
                  <a:schemeClr val="bg1"/>
                </a:solidFill>
              </a:defRPr>
            </a:lvl1pPr>
          </a:lstStyle>
          <a:p>
            <a:r>
              <a:rPr lang="en-GB" dirty="0"/>
              <a:t>26 October 2021 | ALIM Guide for asset information Managers</a:t>
            </a:r>
          </a:p>
        </p:txBody>
      </p:sp>
      <p:sp>
        <p:nvSpPr>
          <p:cNvPr id="11" name="Ondertitel">
            <a:extLst>
              <a:ext uri="{FF2B5EF4-FFF2-40B4-BE49-F238E27FC236}">
                <a16:creationId xmlns:a16="http://schemas.microsoft.com/office/drawing/2014/main" id="{F6910D76-D499-4C78-8F33-CDD881528D6A}"/>
              </a:ext>
            </a:extLst>
          </p:cNvPr>
          <p:cNvSpPr>
            <a:spLocks noGrp="1"/>
          </p:cNvSpPr>
          <p:nvPr>
            <p:ph type="subTitle" idx="10" hasCustomPrompt="1"/>
          </p:nvPr>
        </p:nvSpPr>
        <p:spPr>
          <a:xfrm>
            <a:off x="777244" y="5572252"/>
            <a:ext cx="10827096" cy="738000"/>
          </a:xfrm>
        </p:spPr>
        <p:txBody>
          <a:bodyPr anchor="ctr"/>
          <a:lstStyle>
            <a:lvl1pPr marL="0" indent="0" algn="r">
              <a:buNone/>
              <a:defRPr sz="3000" b="1" cap="all" baseline="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cap="all" baseline="0" dirty="0"/>
              <a:t>SECOND SUBTITLE</a:t>
            </a:r>
            <a:br>
              <a:rPr lang="en-GB" cap="all" baseline="0" dirty="0"/>
            </a:br>
            <a:r>
              <a:rPr lang="en-GB" cap="all" baseline="0" dirty="0"/>
              <a:t>max 2 regels</a:t>
            </a:r>
            <a:endParaRPr lang="en-GB" dirty="0"/>
          </a:p>
        </p:txBody>
      </p:sp>
      <p:sp>
        <p:nvSpPr>
          <p:cNvPr id="4" name="Titel">
            <a:extLst>
              <a:ext uri="{FF2B5EF4-FFF2-40B4-BE49-F238E27FC236}">
                <a16:creationId xmlns:a16="http://schemas.microsoft.com/office/drawing/2014/main" id="{CE30AFAE-9F7D-4286-BBB4-AC8E7D420768}"/>
              </a:ext>
            </a:extLst>
          </p:cNvPr>
          <p:cNvSpPr>
            <a:spLocks noGrp="1"/>
          </p:cNvSpPr>
          <p:nvPr>
            <p:ph type="title" hasCustomPrompt="1"/>
          </p:nvPr>
        </p:nvSpPr>
        <p:spPr>
          <a:xfrm>
            <a:off x="777244" y="619124"/>
            <a:ext cx="10828685" cy="685694"/>
          </a:xfrm>
        </p:spPr>
        <p:txBody>
          <a:bodyPr bIns="792000"/>
          <a:lstStyle>
            <a:lvl1pPr>
              <a:defRPr>
                <a:solidFill>
                  <a:schemeClr val="bg1"/>
                </a:solidFill>
              </a:defRPr>
            </a:lvl1pPr>
          </a:lstStyle>
          <a:p>
            <a:r>
              <a:rPr lang="en-GB" dirty="0"/>
              <a:t>First bold title</a:t>
            </a:r>
            <a:br>
              <a:rPr lang="en-GB" dirty="0"/>
            </a:br>
            <a:r>
              <a:rPr lang="en-GB" dirty="0"/>
              <a:t>max 2 lines</a:t>
            </a:r>
          </a:p>
        </p:txBody>
      </p:sp>
    </p:spTree>
    <p:extLst>
      <p:ext uri="{BB962C8B-B14F-4D97-AF65-F5344CB8AC3E}">
        <p14:creationId xmlns:p14="http://schemas.microsoft.com/office/powerpoint/2010/main" val="381881942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decel="10000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additive="base">
                                        <p:cTn id="7" dur="1000" fill="hold"/>
                                        <p:tgtEl>
                                          <p:spTgt spid="28"/>
                                        </p:tgtEl>
                                        <p:attrNameLst>
                                          <p:attrName>ppt_x</p:attrName>
                                        </p:attrNameLst>
                                      </p:cBhvr>
                                      <p:tavLst>
                                        <p:tav tm="0">
                                          <p:val>
                                            <p:strVal val="#ppt_x"/>
                                          </p:val>
                                        </p:tav>
                                        <p:tav tm="100000">
                                          <p:val>
                                            <p:strVal val="#ppt_x"/>
                                          </p:val>
                                        </p:tav>
                                      </p:tavLst>
                                    </p:anim>
                                    <p:anim calcmode="lin" valueType="num">
                                      <p:cBhvr additive="base">
                                        <p:cTn id="8" dur="1000" fill="hold"/>
                                        <p:tgtEl>
                                          <p:spTgt spid="28"/>
                                        </p:tgtEl>
                                        <p:attrNameLst>
                                          <p:attrName>ppt_y</p:attrName>
                                        </p:attrNameLst>
                                      </p:cBhvr>
                                      <p:tavLst>
                                        <p:tav tm="0">
                                          <p:val>
                                            <p:strVal val="1+#ppt_h/2"/>
                                          </p:val>
                                        </p:tav>
                                        <p:tav tm="100000">
                                          <p:val>
                                            <p:strVal val="#ppt_y"/>
                                          </p:val>
                                        </p:tav>
                                      </p:tavLst>
                                    </p:anim>
                                  </p:childTnLst>
                                </p:cTn>
                              </p:par>
                            </p:childTnLst>
                          </p:cTn>
                        </p:par>
                        <p:par>
                          <p:cTn id="9" fill="hold">
                            <p:stCondLst>
                              <p:cond delay="1000"/>
                            </p:stCondLst>
                            <p:childTnLst>
                              <p:par>
                                <p:cTn id="10" presetID="10" presetClass="entr" presetSubtype="0" fill="hold" grpId="0" nodeType="after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7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11" grpId="0">
        <p:tmplLst>
          <p:tmpl>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750"/>
                        <p:tgtEl>
                          <p:spTgt spid="11"/>
                        </p:tgtEl>
                      </p:cBhvr>
                    </p:animEffect>
                  </p:childTnLst>
                </p:cTn>
              </p:par>
            </p:tnLst>
          </p:tmpl>
        </p:tmplLst>
      </p:bldP>
    </p:bldLst>
  </p:timing>
  <p:hf hdr="0" dt="0"/>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grpSp>
        <p:nvGrpSpPr>
          <p:cNvPr id="149" name="INSTRUCTION">
            <a:extLst>
              <a:ext uri="{FF2B5EF4-FFF2-40B4-BE49-F238E27FC236}">
                <a16:creationId xmlns:a16="http://schemas.microsoft.com/office/drawing/2014/main" id="{4B44E126-2A7B-45E4-A665-F095E3A8F19E}"/>
              </a:ext>
            </a:extLst>
          </p:cNvPr>
          <p:cNvGrpSpPr/>
          <p:nvPr userDrawn="1"/>
        </p:nvGrpSpPr>
        <p:grpSpPr>
          <a:xfrm>
            <a:off x="12377595" y="0"/>
            <a:ext cx="3693386" cy="6261886"/>
            <a:chOff x="-3786437" y="0"/>
            <a:chExt cx="3693386" cy="6261886"/>
          </a:xfrm>
        </p:grpSpPr>
        <p:sp>
          <p:nvSpPr>
            <p:cNvPr id="150" name="Rechthoek 149">
              <a:extLst>
                <a:ext uri="{FF2B5EF4-FFF2-40B4-BE49-F238E27FC236}">
                  <a16:creationId xmlns:a16="http://schemas.microsoft.com/office/drawing/2014/main" id="{996F99FA-4C16-46FF-B1AD-0ABCF3C64D21}"/>
                </a:ext>
              </a:extLst>
            </p:cNvPr>
            <p:cNvSpPr/>
            <p:nvPr userDrawn="1"/>
          </p:nvSpPr>
          <p:spPr>
            <a:xfrm>
              <a:off x="-3786165" y="0"/>
              <a:ext cx="3593091" cy="5527343"/>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Insert/edit A Video</a:t>
              </a:r>
            </a:p>
          </p:txBody>
        </p:sp>
        <p:sp>
          <p:nvSpPr>
            <p:cNvPr id="151" name="Rechthoek 150">
              <a:extLst>
                <a:ext uri="{FF2B5EF4-FFF2-40B4-BE49-F238E27FC236}">
                  <a16:creationId xmlns:a16="http://schemas.microsoft.com/office/drawing/2014/main" id="{CA72301A-A48C-4D9D-9C93-0D33570309B2}"/>
                </a:ext>
              </a:extLst>
            </p:cNvPr>
            <p:cNvSpPr/>
            <p:nvPr userDrawn="1"/>
          </p:nvSpPr>
          <p:spPr>
            <a:xfrm>
              <a:off x="-3786437" y="5433886"/>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1200" b="1" cap="all" baseline="0" noProof="0">
                  <a:solidFill>
                    <a:srgbClr val="211F26"/>
                  </a:solidFill>
                  <a:latin typeface="Calibri" panose="020F0502020204030204" pitchFamily="34" charset="0"/>
                  <a:cs typeface="Calibri" panose="020F0502020204030204" pitchFamily="34" charset="0"/>
                </a:rPr>
                <a:t>Want to know more?</a:t>
              </a:r>
              <a:br>
                <a:rPr lang="en-GB" sz="1200" cap="all"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Go to the instruction slide </a:t>
              </a:r>
              <a:r>
                <a:rPr lang="en-GB" sz="1200" b="1" cap="none" baseline="0" noProof="0">
                  <a:solidFill>
                    <a:srgbClr val="211F26"/>
                  </a:solidFill>
                  <a:latin typeface="Calibri" panose="020F0502020204030204" pitchFamily="34" charset="0"/>
                  <a:cs typeface="Calibri" panose="020F0502020204030204" pitchFamily="34" charset="0"/>
                </a:rPr>
                <a:t>‘VIDEO INSTRUCTIONS’</a:t>
              </a:r>
              <a:r>
                <a:rPr lang="en-GB" sz="1200" cap="none" baseline="0" noProof="0">
                  <a:solidFill>
                    <a:srgbClr val="211F26"/>
                  </a:solidFill>
                  <a:latin typeface="Calibri" panose="020F0502020204030204" pitchFamily="34" charset="0"/>
                  <a:cs typeface="Calibri" panose="020F0502020204030204" pitchFamily="34" charset="0"/>
                </a:rPr>
                <a:t>.</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You’ll find it at the beginning of the presentation</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or insert it via </a:t>
              </a:r>
              <a:r>
                <a:rPr lang="en-GB" sz="1200" i="1" cap="none" baseline="0" noProof="0">
                  <a:solidFill>
                    <a:srgbClr val="211F26"/>
                  </a:solidFill>
                  <a:latin typeface="Calibri" panose="020F0502020204030204" pitchFamily="34" charset="0"/>
                  <a:cs typeface="Calibri" panose="020F0502020204030204" pitchFamily="34" charset="0"/>
                </a:rPr>
                <a:t>‘Home’</a:t>
              </a:r>
              <a:r>
                <a:rPr lang="en-GB" sz="1200" cap="none" baseline="0" noProof="0">
                  <a:solidFill>
                    <a:srgbClr val="211F26"/>
                  </a:solidFill>
                  <a:latin typeface="Calibri" panose="020F0502020204030204" pitchFamily="34" charset="0"/>
                  <a:cs typeface="Calibri" panose="020F0502020204030204" pitchFamily="34" charset="0"/>
                </a:rPr>
                <a:t> &gt; </a:t>
              </a:r>
              <a:r>
                <a:rPr lang="en-GB" sz="1200" i="1" cap="none" baseline="0" noProof="0">
                  <a:solidFill>
                    <a:srgbClr val="211F26"/>
                  </a:solidFill>
                  <a:latin typeface="Calibri" panose="020F0502020204030204" pitchFamily="34" charset="0"/>
                  <a:cs typeface="Calibri" panose="020F0502020204030204" pitchFamily="34" charset="0"/>
                </a:rPr>
                <a:t>‘New Slide’.</a:t>
              </a:r>
            </a:p>
          </p:txBody>
        </p:sp>
        <p:sp>
          <p:nvSpPr>
            <p:cNvPr id="152" name="Ovaal 151">
              <a:extLst>
                <a:ext uri="{FF2B5EF4-FFF2-40B4-BE49-F238E27FC236}">
                  <a16:creationId xmlns:a16="http://schemas.microsoft.com/office/drawing/2014/main" id="{60F5B86B-6F53-47ED-8E69-13A26DAD6A2B}"/>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153" name="Rechthoek 152">
              <a:extLst>
                <a:ext uri="{FF2B5EF4-FFF2-40B4-BE49-F238E27FC236}">
                  <a16:creationId xmlns:a16="http://schemas.microsoft.com/office/drawing/2014/main" id="{2F1219B8-C30A-44FF-9A25-882A80E178BF}"/>
                </a:ext>
              </a:extLst>
            </p:cNvPr>
            <p:cNvSpPr/>
            <p:nvPr userDrawn="1"/>
          </p:nvSpPr>
          <p:spPr>
            <a:xfrm>
              <a:off x="-3319415" y="465324"/>
              <a:ext cx="2944682"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If necessary, delete the existing video</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by using the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‘Backspace key’</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pictogram to insert a new video</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1"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(see example below)</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154" name="Ovaal 153">
              <a:extLst>
                <a:ext uri="{FF2B5EF4-FFF2-40B4-BE49-F238E27FC236}">
                  <a16:creationId xmlns:a16="http://schemas.microsoft.com/office/drawing/2014/main" id="{739DA08F-0762-4F9E-B353-E95A008EBB3C}"/>
                </a:ext>
              </a:extLst>
            </p:cNvPr>
            <p:cNvSpPr/>
            <p:nvPr userDrawn="1"/>
          </p:nvSpPr>
          <p:spPr>
            <a:xfrm>
              <a:off x="-3603587" y="172970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155" name="Rechthoek 154">
              <a:extLst>
                <a:ext uri="{FF2B5EF4-FFF2-40B4-BE49-F238E27FC236}">
                  <a16:creationId xmlns:a16="http://schemas.microsoft.com/office/drawing/2014/main" id="{89A27957-351C-4309-BA08-BBBA011FDBBD}"/>
                </a:ext>
              </a:extLst>
            </p:cNvPr>
            <p:cNvSpPr/>
            <p:nvPr userDrawn="1"/>
          </p:nvSpPr>
          <p:spPr>
            <a:xfrm>
              <a:off x="-3319415" y="1729710"/>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Select the preferred video</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and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156" name="Groep 155">
              <a:extLst>
                <a:ext uri="{FF2B5EF4-FFF2-40B4-BE49-F238E27FC236}">
                  <a16:creationId xmlns:a16="http://schemas.microsoft.com/office/drawing/2014/main" id="{6AF3CD97-7561-4CB1-888F-BB03E0F2147C}"/>
                </a:ext>
              </a:extLst>
            </p:cNvPr>
            <p:cNvGrpSpPr/>
            <p:nvPr userDrawn="1"/>
          </p:nvGrpSpPr>
          <p:grpSpPr>
            <a:xfrm>
              <a:off x="-3311319" y="2164285"/>
              <a:ext cx="825500" cy="209550"/>
              <a:chOff x="13504624" y="2482850"/>
              <a:chExt cx="825500" cy="209550"/>
            </a:xfrm>
          </p:grpSpPr>
          <p:sp>
            <p:nvSpPr>
              <p:cNvPr id="200" name="Rechthoek 199">
                <a:extLst>
                  <a:ext uri="{FF2B5EF4-FFF2-40B4-BE49-F238E27FC236}">
                    <a16:creationId xmlns:a16="http://schemas.microsoft.com/office/drawing/2014/main" id="{23709DE3-3EF4-47F0-A9F0-1A89D1AC8589}"/>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288000" bIns="0" numCol="1" spcCol="0" rtlCol="0" fromWordArt="0" anchor="ctr" anchorCtr="0" forceAA="0" compatLnSpc="1">
                <a:prstTxWarp prst="textNoShape">
                  <a:avLst/>
                </a:prstTxWarp>
                <a:noAutofit/>
              </a:bodyPr>
              <a:lstStyle/>
              <a:p>
                <a:pPr lvl="0" algn="ctr">
                  <a:lnSpc>
                    <a:spcPct val="90000"/>
                  </a:lnSpc>
                  <a:spcBef>
                    <a:spcPts val="600"/>
                  </a:spcBef>
                  <a:spcAft>
                    <a:spcPts val="600"/>
                  </a:spcAft>
                </a:pPr>
                <a:r>
                  <a:rPr lang="en-GB" sz="900" b="0" noProof="0">
                    <a:solidFill>
                      <a:srgbClr val="211F26"/>
                    </a:solidFill>
                    <a:latin typeface="Calibri" panose="020F0502020204030204" pitchFamily="34" charset="0"/>
                    <a:cs typeface="Calibri" panose="020F0502020204030204" pitchFamily="34" charset="0"/>
                  </a:rPr>
                  <a:t>Insert</a:t>
                </a:r>
              </a:p>
            </p:txBody>
          </p:sp>
          <p:cxnSp>
            <p:nvCxnSpPr>
              <p:cNvPr id="201" name="Rechte verbindingslijn 200">
                <a:extLst>
                  <a:ext uri="{FF2B5EF4-FFF2-40B4-BE49-F238E27FC236}">
                    <a16:creationId xmlns:a16="http://schemas.microsoft.com/office/drawing/2014/main" id="{DD977F8C-144D-4D28-9D92-14C31EC38F58}"/>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202" name="Gelijkbenige driehoek 201">
                <a:extLst>
                  <a:ext uri="{FF2B5EF4-FFF2-40B4-BE49-F238E27FC236}">
                    <a16:creationId xmlns:a16="http://schemas.microsoft.com/office/drawing/2014/main" id="{D0CFB842-DC46-4477-8D57-8E8C813338FA}"/>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900" b="1" noProof="0">
                  <a:solidFill>
                    <a:srgbClr val="211F26"/>
                  </a:solidFill>
                  <a:latin typeface="Calibri" panose="020F0502020204030204" pitchFamily="34" charset="0"/>
                  <a:cs typeface="Calibri" panose="020F0502020204030204" pitchFamily="34" charset="0"/>
                </a:endParaRPr>
              </a:p>
            </p:txBody>
          </p:sp>
        </p:grpSp>
        <p:sp>
          <p:nvSpPr>
            <p:cNvPr id="157" name="Ovaal 156">
              <a:extLst>
                <a:ext uri="{FF2B5EF4-FFF2-40B4-BE49-F238E27FC236}">
                  <a16:creationId xmlns:a16="http://schemas.microsoft.com/office/drawing/2014/main" id="{2CED4C8F-F323-41B8-ADF7-149E3ED64CA7}"/>
                </a:ext>
              </a:extLst>
            </p:cNvPr>
            <p:cNvSpPr/>
            <p:nvPr userDrawn="1"/>
          </p:nvSpPr>
          <p:spPr>
            <a:xfrm>
              <a:off x="-3603587" y="255335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158" name="Rechthoek 157">
              <a:extLst>
                <a:ext uri="{FF2B5EF4-FFF2-40B4-BE49-F238E27FC236}">
                  <a16:creationId xmlns:a16="http://schemas.microsoft.com/office/drawing/2014/main" id="{68E3AED7-154B-40C0-A499-CDFD2DE68175}"/>
                </a:ext>
              </a:extLst>
            </p:cNvPr>
            <p:cNvSpPr/>
            <p:nvPr userDrawn="1"/>
          </p:nvSpPr>
          <p:spPr>
            <a:xfrm>
              <a:off x="-3319415" y="2553360"/>
              <a:ext cx="2944682" cy="32768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with the right mouse button on the video and choose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‘Send to back’</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159" name="Ovaal 158">
              <a:extLst>
                <a:ext uri="{FF2B5EF4-FFF2-40B4-BE49-F238E27FC236}">
                  <a16:creationId xmlns:a16="http://schemas.microsoft.com/office/drawing/2014/main" id="{8CBCF45C-B312-4720-86E7-AD3EDD58063C}"/>
                </a:ext>
              </a:extLst>
            </p:cNvPr>
            <p:cNvSpPr/>
            <p:nvPr userDrawn="1"/>
          </p:nvSpPr>
          <p:spPr>
            <a:xfrm>
              <a:off x="-3603587" y="3744237"/>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4</a:t>
              </a:r>
            </a:p>
          </p:txBody>
        </p:sp>
        <p:sp>
          <p:nvSpPr>
            <p:cNvPr id="160" name="Rechthoek 159">
              <a:extLst>
                <a:ext uri="{FF2B5EF4-FFF2-40B4-BE49-F238E27FC236}">
                  <a16:creationId xmlns:a16="http://schemas.microsoft.com/office/drawing/2014/main" id="{A8AE6217-940F-4BBE-9902-552C39401D27}"/>
                </a:ext>
              </a:extLst>
            </p:cNvPr>
            <p:cNvSpPr/>
            <p:nvPr userDrawn="1"/>
          </p:nvSpPr>
          <p:spPr>
            <a:xfrm>
              <a:off x="-3319415" y="3744238"/>
              <a:ext cx="2944682" cy="78681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To scale or drag the video, go to the tab</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‘Video Tools - Format’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button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‘Crop’</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Scale the video itself with</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spheres and scale the video frame with the brackets.</a:t>
              </a:r>
            </a:p>
          </p:txBody>
        </p:sp>
        <p:grpSp>
          <p:nvGrpSpPr>
            <p:cNvPr id="161" name="Groep 160">
              <a:extLst>
                <a:ext uri="{FF2B5EF4-FFF2-40B4-BE49-F238E27FC236}">
                  <a16:creationId xmlns:a16="http://schemas.microsoft.com/office/drawing/2014/main" id="{FF2E9847-AF34-47F8-AC39-13E83FC1533D}"/>
                </a:ext>
              </a:extLst>
            </p:cNvPr>
            <p:cNvGrpSpPr/>
            <p:nvPr userDrawn="1"/>
          </p:nvGrpSpPr>
          <p:grpSpPr>
            <a:xfrm>
              <a:off x="-3447286" y="4645990"/>
              <a:ext cx="622283" cy="612919"/>
              <a:chOff x="12617641" y="3403239"/>
              <a:chExt cx="752963" cy="741634"/>
            </a:xfrm>
          </p:grpSpPr>
          <p:grpSp>
            <p:nvGrpSpPr>
              <p:cNvPr id="184" name="Groep 183">
                <a:extLst>
                  <a:ext uri="{FF2B5EF4-FFF2-40B4-BE49-F238E27FC236}">
                    <a16:creationId xmlns:a16="http://schemas.microsoft.com/office/drawing/2014/main" id="{D73BFB5C-722F-4391-B139-35B4FE792945}"/>
                  </a:ext>
                </a:extLst>
              </p:cNvPr>
              <p:cNvGrpSpPr/>
              <p:nvPr userDrawn="1"/>
            </p:nvGrpSpPr>
            <p:grpSpPr>
              <a:xfrm>
                <a:off x="12771550" y="3403239"/>
                <a:ext cx="467156" cy="448491"/>
                <a:chOff x="12782177" y="3403239"/>
                <a:chExt cx="467156" cy="448491"/>
              </a:xfrm>
            </p:grpSpPr>
            <p:grpSp>
              <p:nvGrpSpPr>
                <p:cNvPr id="187" name="Groep 186">
                  <a:extLst>
                    <a:ext uri="{FF2B5EF4-FFF2-40B4-BE49-F238E27FC236}">
                      <a16:creationId xmlns:a16="http://schemas.microsoft.com/office/drawing/2014/main" id="{113A3093-21BA-4B07-B674-36ED71BEA993}"/>
                    </a:ext>
                  </a:extLst>
                </p:cNvPr>
                <p:cNvGrpSpPr/>
                <p:nvPr userDrawn="1"/>
              </p:nvGrpSpPr>
              <p:grpSpPr>
                <a:xfrm>
                  <a:off x="12782177" y="3403239"/>
                  <a:ext cx="412972" cy="396132"/>
                  <a:chOff x="13554906" y="3320109"/>
                  <a:chExt cx="443912" cy="425811"/>
                </a:xfrm>
              </p:grpSpPr>
              <p:grpSp>
                <p:nvGrpSpPr>
                  <p:cNvPr id="194" name="Groep 193">
                    <a:extLst>
                      <a:ext uri="{FF2B5EF4-FFF2-40B4-BE49-F238E27FC236}">
                        <a16:creationId xmlns:a16="http://schemas.microsoft.com/office/drawing/2014/main" id="{78E223DE-01C2-45E8-A3AC-C10CC84300EB}"/>
                      </a:ext>
                    </a:extLst>
                  </p:cNvPr>
                  <p:cNvGrpSpPr/>
                  <p:nvPr userDrawn="1"/>
                </p:nvGrpSpPr>
                <p:grpSpPr>
                  <a:xfrm>
                    <a:off x="13554906" y="3320109"/>
                    <a:ext cx="443912" cy="425811"/>
                    <a:chOff x="12909684" y="1276143"/>
                    <a:chExt cx="443912" cy="425811"/>
                  </a:xfrm>
                </p:grpSpPr>
                <p:sp>
                  <p:nvSpPr>
                    <p:cNvPr id="197" name="Rechthoek 196">
                      <a:extLst>
                        <a:ext uri="{FF2B5EF4-FFF2-40B4-BE49-F238E27FC236}">
                          <a16:creationId xmlns:a16="http://schemas.microsoft.com/office/drawing/2014/main" id="{7FB11112-FAAA-449A-B95B-37EE4131C690}"/>
                        </a:ext>
                      </a:extLst>
                    </p:cNvPr>
                    <p:cNvSpPr/>
                    <p:nvPr userDrawn="1"/>
                  </p:nvSpPr>
                  <p:spPr>
                    <a:xfrm>
                      <a:off x="12909684"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198" name="Rechthoek 197">
                      <a:extLst>
                        <a:ext uri="{FF2B5EF4-FFF2-40B4-BE49-F238E27FC236}">
                          <a16:creationId xmlns:a16="http://schemas.microsoft.com/office/drawing/2014/main" id="{A97E3653-BD5C-4150-944D-0B709513EF93}"/>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199" name="Ovaal 198">
                      <a:extLst>
                        <a:ext uri="{FF2B5EF4-FFF2-40B4-BE49-F238E27FC236}">
                          <a16:creationId xmlns:a16="http://schemas.microsoft.com/office/drawing/2014/main" id="{4C596BB7-4D6E-4B0A-9FC4-CAF47FA6B950}"/>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pic>
                <p:nvPicPr>
                  <p:cNvPr id="195" name="Afbeelding 194">
                    <a:extLst>
                      <a:ext uri="{FF2B5EF4-FFF2-40B4-BE49-F238E27FC236}">
                        <a16:creationId xmlns:a16="http://schemas.microsoft.com/office/drawing/2014/main" id="{EEC63007-7674-48D0-B85C-121308F6430E}"/>
                      </a:ext>
                    </a:extLst>
                  </p:cNvPr>
                  <p:cNvPicPr>
                    <a:picLocks noChangeAspect="1"/>
                  </p:cNvPicPr>
                  <p:nvPr userDrawn="1"/>
                </p:nvPicPr>
                <p:blipFill>
                  <a:blip r:embed="rId2">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Lst>
                  </a:blip>
                  <a:stretch>
                    <a:fillRect/>
                  </a:stretch>
                </p:blipFill>
                <p:spPr>
                  <a:xfrm>
                    <a:off x="13567296" y="3424992"/>
                    <a:ext cx="173367" cy="140220"/>
                  </a:xfrm>
                  <a:prstGeom prst="rect">
                    <a:avLst/>
                  </a:prstGeom>
                </p:spPr>
              </p:pic>
              <p:pic>
                <p:nvPicPr>
                  <p:cNvPr id="196" name="Afbeelding 195">
                    <a:extLst>
                      <a:ext uri="{FF2B5EF4-FFF2-40B4-BE49-F238E27FC236}">
                        <a16:creationId xmlns:a16="http://schemas.microsoft.com/office/drawing/2014/main" id="{C0D7EE3B-1443-4BDF-B2DD-1ED0AEE4346B}"/>
                      </a:ext>
                    </a:extLst>
                  </p:cNvPr>
                  <p:cNvPicPr>
                    <a:picLocks noChangeAspect="1"/>
                  </p:cNvPicPr>
                  <p:nvPr userDrawn="1"/>
                </p:nvPicPr>
                <p:blipFill>
                  <a:blip r:embed="rId2">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Lst>
                  </a:blip>
                  <a:stretch>
                    <a:fillRect/>
                  </a:stretch>
                </p:blipFill>
                <p:spPr>
                  <a:xfrm flipH="1">
                    <a:off x="13635599" y="3453788"/>
                    <a:ext cx="173367" cy="111424"/>
                  </a:xfrm>
                  <a:prstGeom prst="rect">
                    <a:avLst/>
                  </a:prstGeom>
                </p:spPr>
              </p:pic>
            </p:grpSp>
            <p:grpSp>
              <p:nvGrpSpPr>
                <p:cNvPr id="188" name="Groep 187">
                  <a:extLst>
                    <a:ext uri="{FF2B5EF4-FFF2-40B4-BE49-F238E27FC236}">
                      <a16:creationId xmlns:a16="http://schemas.microsoft.com/office/drawing/2014/main" id="{39971AB2-DAD4-408F-91ED-CADE53FBEE93}"/>
                    </a:ext>
                  </a:extLst>
                </p:cNvPr>
                <p:cNvGrpSpPr/>
                <p:nvPr userDrawn="1"/>
              </p:nvGrpSpPr>
              <p:grpSpPr>
                <a:xfrm>
                  <a:off x="13103513" y="3705268"/>
                  <a:ext cx="145820" cy="146462"/>
                  <a:chOff x="13096169" y="3602278"/>
                  <a:chExt cx="145820" cy="146462"/>
                </a:xfrm>
              </p:grpSpPr>
              <p:sp>
                <p:nvSpPr>
                  <p:cNvPr id="192" name="Rechthoek 191">
                    <a:extLst>
                      <a:ext uri="{FF2B5EF4-FFF2-40B4-BE49-F238E27FC236}">
                        <a16:creationId xmlns:a16="http://schemas.microsoft.com/office/drawing/2014/main" id="{BC088574-67E9-4552-AE26-C4DF67C56504}"/>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193" name="Rechthoek 192">
                    <a:extLst>
                      <a:ext uri="{FF2B5EF4-FFF2-40B4-BE49-F238E27FC236}">
                        <a16:creationId xmlns:a16="http://schemas.microsoft.com/office/drawing/2014/main" id="{A4941225-0E27-411B-BA9D-DF7A1624FE5D}"/>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189" name="Groep 188">
                  <a:extLst>
                    <a:ext uri="{FF2B5EF4-FFF2-40B4-BE49-F238E27FC236}">
                      <a16:creationId xmlns:a16="http://schemas.microsoft.com/office/drawing/2014/main" id="{23A585EA-1EC0-4367-8240-7627293A7904}"/>
                    </a:ext>
                  </a:extLst>
                </p:cNvPr>
                <p:cNvGrpSpPr/>
                <p:nvPr userDrawn="1"/>
              </p:nvGrpSpPr>
              <p:grpSpPr>
                <a:xfrm rot="10800000">
                  <a:off x="13061402" y="3665637"/>
                  <a:ext cx="145820" cy="146462"/>
                  <a:chOff x="13096169" y="3602278"/>
                  <a:chExt cx="145820" cy="146462"/>
                </a:xfrm>
              </p:grpSpPr>
              <p:sp>
                <p:nvSpPr>
                  <p:cNvPr id="190" name="Rechthoek 189">
                    <a:extLst>
                      <a:ext uri="{FF2B5EF4-FFF2-40B4-BE49-F238E27FC236}">
                        <a16:creationId xmlns:a16="http://schemas.microsoft.com/office/drawing/2014/main" id="{2A173CBE-B731-41D9-B766-5A496CF3BA04}"/>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191" name="Rechthoek 190">
                    <a:extLst>
                      <a:ext uri="{FF2B5EF4-FFF2-40B4-BE49-F238E27FC236}">
                        <a16:creationId xmlns:a16="http://schemas.microsoft.com/office/drawing/2014/main" id="{85AC3293-0D81-49C7-8944-FBE59606A314}"/>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sp>
            <p:nvSpPr>
              <p:cNvPr id="185" name="Rechthoek 184">
                <a:extLst>
                  <a:ext uri="{FF2B5EF4-FFF2-40B4-BE49-F238E27FC236}">
                    <a16:creationId xmlns:a16="http://schemas.microsoft.com/office/drawing/2014/main" id="{FD229A84-10DE-4E8A-838E-10D58846836F}"/>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en-GB" sz="900" b="0" noProof="0">
                    <a:solidFill>
                      <a:srgbClr val="211F26"/>
                    </a:solidFill>
                    <a:latin typeface="Calibri" panose="020F0502020204030204" pitchFamily="34" charset="0"/>
                    <a:cs typeface="Calibri" panose="020F0502020204030204" pitchFamily="34" charset="0"/>
                  </a:rPr>
                  <a:t>Crop</a:t>
                </a:r>
              </a:p>
            </p:txBody>
          </p:sp>
          <p:sp>
            <p:nvSpPr>
              <p:cNvPr id="186" name="Gelijkbenige driehoek 185">
                <a:extLst>
                  <a:ext uri="{FF2B5EF4-FFF2-40B4-BE49-F238E27FC236}">
                    <a16:creationId xmlns:a16="http://schemas.microsoft.com/office/drawing/2014/main" id="{3488CB35-67D1-4332-8ECC-80C48E2A145E}"/>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162" name="Groep 161">
              <a:extLst>
                <a:ext uri="{FF2B5EF4-FFF2-40B4-BE49-F238E27FC236}">
                  <a16:creationId xmlns:a16="http://schemas.microsoft.com/office/drawing/2014/main" id="{5DA27014-4F53-411A-ABE5-36B89117C314}"/>
                </a:ext>
              </a:extLst>
            </p:cNvPr>
            <p:cNvGrpSpPr/>
            <p:nvPr userDrawn="1"/>
          </p:nvGrpSpPr>
          <p:grpSpPr>
            <a:xfrm>
              <a:off x="-3314821" y="2981448"/>
              <a:ext cx="1558053" cy="563933"/>
              <a:chOff x="-3314821" y="2981448"/>
              <a:chExt cx="1558053" cy="563933"/>
            </a:xfrm>
          </p:grpSpPr>
          <p:sp>
            <p:nvSpPr>
              <p:cNvPr id="170" name="Rechthoek 169">
                <a:extLst>
                  <a:ext uri="{FF2B5EF4-FFF2-40B4-BE49-F238E27FC236}">
                    <a16:creationId xmlns:a16="http://schemas.microsoft.com/office/drawing/2014/main" id="{3BB58E03-59DA-4FF3-8251-34E766C871AA}"/>
                  </a:ext>
                </a:extLst>
              </p:cNvPr>
              <p:cNvSpPr/>
              <p:nvPr userDrawn="1"/>
            </p:nvSpPr>
            <p:spPr>
              <a:xfrm>
                <a:off x="-3314821" y="2981448"/>
                <a:ext cx="1558053" cy="504851"/>
              </a:xfrm>
              <a:prstGeom prst="rect">
                <a:avLst/>
              </a:prstGeom>
              <a:solidFill>
                <a:srgbClr val="FFFFFF"/>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171" name="Rechthoek 170">
                <a:extLst>
                  <a:ext uri="{FF2B5EF4-FFF2-40B4-BE49-F238E27FC236}">
                    <a16:creationId xmlns:a16="http://schemas.microsoft.com/office/drawing/2014/main" id="{3E000A5F-3CD0-42F6-B54F-20A6B5EECAEB}"/>
                  </a:ext>
                </a:extLst>
              </p:cNvPr>
              <p:cNvSpPr/>
              <p:nvPr userDrawn="1"/>
            </p:nvSpPr>
            <p:spPr>
              <a:xfrm>
                <a:off x="-3304719" y="3235173"/>
                <a:ext cx="1540313" cy="246608"/>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172" name="Tekstvak 171">
                <a:extLst>
                  <a:ext uri="{FF2B5EF4-FFF2-40B4-BE49-F238E27FC236}">
                    <a16:creationId xmlns:a16="http://schemas.microsoft.com/office/drawing/2014/main" id="{EAFDC730-D0F6-453A-A048-4F4368D39FE5}"/>
                  </a:ext>
                </a:extLst>
              </p:cNvPr>
              <p:cNvSpPr txBox="1"/>
              <p:nvPr userDrawn="1"/>
            </p:nvSpPr>
            <p:spPr>
              <a:xfrm>
                <a:off x="-3069820" y="3038892"/>
                <a:ext cx="1089248" cy="137495"/>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a:solidFill>
                      <a:srgbClr val="211F26"/>
                    </a:solidFill>
                    <a:latin typeface="Calibri" panose="020F0502020204030204" pitchFamily="34" charset="0"/>
                    <a:ea typeface="+mn-ea"/>
                    <a:cs typeface="Calibri" panose="020F0502020204030204" pitchFamily="34" charset="0"/>
                  </a:rPr>
                  <a:t>Send to front</a:t>
                </a:r>
              </a:p>
            </p:txBody>
          </p:sp>
          <p:sp>
            <p:nvSpPr>
              <p:cNvPr id="173" name="Tekstvak 172">
                <a:extLst>
                  <a:ext uri="{FF2B5EF4-FFF2-40B4-BE49-F238E27FC236}">
                    <a16:creationId xmlns:a16="http://schemas.microsoft.com/office/drawing/2014/main" id="{D5A0CA9F-E7E7-4D11-8F8B-BC7FD7CB9749}"/>
                  </a:ext>
                </a:extLst>
              </p:cNvPr>
              <p:cNvSpPr txBox="1"/>
              <p:nvPr userDrawn="1"/>
            </p:nvSpPr>
            <p:spPr>
              <a:xfrm>
                <a:off x="-3069820" y="3295269"/>
                <a:ext cx="1098515"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a:solidFill>
                      <a:srgbClr val="211F26"/>
                    </a:solidFill>
                    <a:latin typeface="Calibri" panose="020F0502020204030204" pitchFamily="34" charset="0"/>
                    <a:ea typeface="+mn-ea"/>
                    <a:cs typeface="Calibri" panose="020F0502020204030204" pitchFamily="34" charset="0"/>
                  </a:rPr>
                  <a:t>Send to back</a:t>
                </a:r>
              </a:p>
            </p:txBody>
          </p:sp>
          <p:sp>
            <p:nvSpPr>
              <p:cNvPr id="174" name="Vrije vorm: vorm 173">
                <a:extLst>
                  <a:ext uri="{FF2B5EF4-FFF2-40B4-BE49-F238E27FC236}">
                    <a16:creationId xmlns:a16="http://schemas.microsoft.com/office/drawing/2014/main" id="{49BB40FD-BA3D-4F2D-AF87-C02B24A5212E}"/>
                  </a:ext>
                </a:extLst>
              </p:cNvPr>
              <p:cNvSpPr/>
              <p:nvPr userDrawn="1"/>
            </p:nvSpPr>
            <p:spPr>
              <a:xfrm>
                <a:off x="-2051274" y="3365381"/>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175" name="Gelijkbenige driehoek 174">
                <a:extLst>
                  <a:ext uri="{FF2B5EF4-FFF2-40B4-BE49-F238E27FC236}">
                    <a16:creationId xmlns:a16="http://schemas.microsoft.com/office/drawing/2014/main" id="{EFED8CF2-4214-457D-8389-934905595403}"/>
                  </a:ext>
                </a:extLst>
              </p:cNvPr>
              <p:cNvSpPr/>
              <p:nvPr userDrawn="1"/>
            </p:nvSpPr>
            <p:spPr>
              <a:xfrm rot="5400000">
                <a:off x="-1900674" y="3332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nvGrpSpPr>
              <p:cNvPr id="176" name="Groep 175">
                <a:extLst>
                  <a:ext uri="{FF2B5EF4-FFF2-40B4-BE49-F238E27FC236}">
                    <a16:creationId xmlns:a16="http://schemas.microsoft.com/office/drawing/2014/main" id="{65C6F0EF-BF19-49C6-901E-D92C237151F5}"/>
                  </a:ext>
                </a:extLst>
              </p:cNvPr>
              <p:cNvGrpSpPr/>
              <p:nvPr userDrawn="1"/>
            </p:nvGrpSpPr>
            <p:grpSpPr>
              <a:xfrm>
                <a:off x="-3257052" y="3032066"/>
                <a:ext cx="182309" cy="163794"/>
                <a:chOff x="12832541" y="3162395"/>
                <a:chExt cx="219532" cy="197236"/>
              </a:xfrm>
            </p:grpSpPr>
            <p:sp>
              <p:nvSpPr>
                <p:cNvPr id="181" name="Rechthoek 180">
                  <a:extLst>
                    <a:ext uri="{FF2B5EF4-FFF2-40B4-BE49-F238E27FC236}">
                      <a16:creationId xmlns:a16="http://schemas.microsoft.com/office/drawing/2014/main" id="{CAA93AF2-CB36-4971-99B3-DFA3D6845B5B}"/>
                    </a:ext>
                  </a:extLst>
                </p:cNvPr>
                <p:cNvSpPr/>
                <p:nvPr userDrawn="1"/>
              </p:nvSpPr>
              <p:spPr>
                <a:xfrm>
                  <a:off x="12832541" y="3162395"/>
                  <a:ext cx="81487" cy="81487"/>
                </a:xfrm>
                <a:prstGeom prst="rect">
                  <a:avLst/>
                </a:prstGeom>
                <a:solidFill>
                  <a:schemeClr val="bg1"/>
                </a:solidFill>
                <a:ln w="12700">
                  <a:solidFill>
                    <a:srgbClr val="8484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182" name="Rechthoek 181">
                  <a:extLst>
                    <a:ext uri="{FF2B5EF4-FFF2-40B4-BE49-F238E27FC236}">
                      <a16:creationId xmlns:a16="http://schemas.microsoft.com/office/drawing/2014/main" id="{2A632C4E-4B40-4F7F-8A7A-C8A4B4FF0F69}"/>
                    </a:ext>
                  </a:extLst>
                </p:cNvPr>
                <p:cNvSpPr/>
                <p:nvPr userDrawn="1"/>
              </p:nvSpPr>
              <p:spPr>
                <a:xfrm>
                  <a:off x="12970586" y="3278144"/>
                  <a:ext cx="81487" cy="81487"/>
                </a:xfrm>
                <a:prstGeom prst="rect">
                  <a:avLst/>
                </a:prstGeom>
                <a:solidFill>
                  <a:schemeClr val="bg1"/>
                </a:solidFill>
                <a:ln w="12700">
                  <a:solidFill>
                    <a:srgbClr val="8484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183" name="Rechthoek 182">
                  <a:extLst>
                    <a:ext uri="{FF2B5EF4-FFF2-40B4-BE49-F238E27FC236}">
                      <a16:creationId xmlns:a16="http://schemas.microsoft.com/office/drawing/2014/main" id="{E1AFF178-1F64-4BEF-8827-367B8CF50B9C}"/>
                    </a:ext>
                  </a:extLst>
                </p:cNvPr>
                <p:cNvSpPr/>
                <p:nvPr userDrawn="1"/>
              </p:nvSpPr>
              <p:spPr>
                <a:xfrm>
                  <a:off x="12873284" y="3191991"/>
                  <a:ext cx="138045" cy="138044"/>
                </a:xfrm>
                <a:prstGeom prst="rect">
                  <a:avLst/>
                </a:prstGeom>
                <a:solidFill>
                  <a:srgbClr val="EABE76"/>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grpSp>
          <p:grpSp>
            <p:nvGrpSpPr>
              <p:cNvPr id="177" name="Groep 176">
                <a:extLst>
                  <a:ext uri="{FF2B5EF4-FFF2-40B4-BE49-F238E27FC236}">
                    <a16:creationId xmlns:a16="http://schemas.microsoft.com/office/drawing/2014/main" id="{5EDF740C-EB09-4A4A-9D00-C39587620003}"/>
                  </a:ext>
                </a:extLst>
              </p:cNvPr>
              <p:cNvGrpSpPr/>
              <p:nvPr userDrawn="1"/>
            </p:nvGrpSpPr>
            <p:grpSpPr>
              <a:xfrm>
                <a:off x="-3257053" y="3276580"/>
                <a:ext cx="182309" cy="163794"/>
                <a:chOff x="12832541" y="3162395"/>
                <a:chExt cx="219532" cy="197236"/>
              </a:xfrm>
            </p:grpSpPr>
            <p:sp>
              <p:nvSpPr>
                <p:cNvPr id="178" name="Rechthoek 177">
                  <a:extLst>
                    <a:ext uri="{FF2B5EF4-FFF2-40B4-BE49-F238E27FC236}">
                      <a16:creationId xmlns:a16="http://schemas.microsoft.com/office/drawing/2014/main" id="{38F0F722-C46C-441E-849B-A1443E03B0F4}"/>
                    </a:ext>
                  </a:extLst>
                </p:cNvPr>
                <p:cNvSpPr/>
                <p:nvPr userDrawn="1"/>
              </p:nvSpPr>
              <p:spPr>
                <a:xfrm>
                  <a:off x="12873284" y="3191991"/>
                  <a:ext cx="138045" cy="138044"/>
                </a:xfrm>
                <a:prstGeom prst="rect">
                  <a:avLst/>
                </a:prstGeom>
                <a:solidFill>
                  <a:srgbClr val="EABE76"/>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179" name="Rechthoek 178">
                  <a:extLst>
                    <a:ext uri="{FF2B5EF4-FFF2-40B4-BE49-F238E27FC236}">
                      <a16:creationId xmlns:a16="http://schemas.microsoft.com/office/drawing/2014/main" id="{9AA16CE2-1EAB-41FE-842B-0395668DF1D3}"/>
                    </a:ext>
                  </a:extLst>
                </p:cNvPr>
                <p:cNvSpPr/>
                <p:nvPr userDrawn="1"/>
              </p:nvSpPr>
              <p:spPr>
                <a:xfrm>
                  <a:off x="12832541" y="3162395"/>
                  <a:ext cx="81487" cy="81487"/>
                </a:xfrm>
                <a:prstGeom prst="rect">
                  <a:avLst/>
                </a:prstGeom>
                <a:solidFill>
                  <a:schemeClr val="bg1"/>
                </a:solidFill>
                <a:ln w="12700">
                  <a:solidFill>
                    <a:srgbClr val="8484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180" name="Rechthoek 179">
                  <a:extLst>
                    <a:ext uri="{FF2B5EF4-FFF2-40B4-BE49-F238E27FC236}">
                      <a16:creationId xmlns:a16="http://schemas.microsoft.com/office/drawing/2014/main" id="{EB8F6BD0-1B94-493D-9E62-5053195A2941}"/>
                    </a:ext>
                  </a:extLst>
                </p:cNvPr>
                <p:cNvSpPr/>
                <p:nvPr userDrawn="1"/>
              </p:nvSpPr>
              <p:spPr>
                <a:xfrm>
                  <a:off x="12970586" y="3278144"/>
                  <a:ext cx="81487" cy="81487"/>
                </a:xfrm>
                <a:prstGeom prst="rect">
                  <a:avLst/>
                </a:prstGeom>
                <a:solidFill>
                  <a:schemeClr val="bg1"/>
                </a:solidFill>
                <a:ln w="12700">
                  <a:solidFill>
                    <a:srgbClr val="8484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grpSp>
        </p:grpSp>
        <p:grpSp>
          <p:nvGrpSpPr>
            <p:cNvPr id="163" name="ICOON_info">
              <a:extLst>
                <a:ext uri="{FF2B5EF4-FFF2-40B4-BE49-F238E27FC236}">
                  <a16:creationId xmlns:a16="http://schemas.microsoft.com/office/drawing/2014/main" id="{5FB0375A-A3DE-4D13-8B7E-875B7196A5A8}"/>
                </a:ext>
              </a:extLst>
            </p:cNvPr>
            <p:cNvGrpSpPr/>
            <p:nvPr userDrawn="1"/>
          </p:nvGrpSpPr>
          <p:grpSpPr>
            <a:xfrm>
              <a:off x="-376736" y="5307660"/>
              <a:ext cx="283685" cy="283685"/>
              <a:chOff x="-510741" y="5913713"/>
              <a:chExt cx="267555" cy="267555"/>
            </a:xfrm>
          </p:grpSpPr>
          <p:sp>
            <p:nvSpPr>
              <p:cNvPr id="168" name="Ovaal 167">
                <a:extLst>
                  <a:ext uri="{FF2B5EF4-FFF2-40B4-BE49-F238E27FC236}">
                    <a16:creationId xmlns:a16="http://schemas.microsoft.com/office/drawing/2014/main" id="{14A41C92-FA6A-4C6E-AA2E-EC670009CA27}"/>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169" name="Graphic 163" descr="Informatie">
                <a:extLst>
                  <a:ext uri="{FF2B5EF4-FFF2-40B4-BE49-F238E27FC236}">
                    <a16:creationId xmlns:a16="http://schemas.microsoft.com/office/drawing/2014/main" id="{12CB6624-D9B1-4FA2-A015-F23B0D7286A9}"/>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noAutofit/>
              </a:bodyPr>
              <a:lstStyle/>
              <a:p>
                <a:endParaRPr lang="en-GB" sz="2000" noProof="0">
                  <a:solidFill>
                    <a:srgbClr val="211F26"/>
                  </a:solidFill>
                  <a:latin typeface="Calibri" panose="020F0502020204030204" pitchFamily="34" charset="0"/>
                  <a:cs typeface="Calibri" panose="020F0502020204030204" pitchFamily="34" charset="0"/>
                </a:endParaRPr>
              </a:p>
            </p:txBody>
          </p:sp>
        </p:grpSp>
        <p:grpSp>
          <p:nvGrpSpPr>
            <p:cNvPr id="164" name="Groep 163">
              <a:extLst>
                <a:ext uri="{FF2B5EF4-FFF2-40B4-BE49-F238E27FC236}">
                  <a16:creationId xmlns:a16="http://schemas.microsoft.com/office/drawing/2014/main" id="{94ACF78A-B38D-4B5B-9314-FA6031BD3A96}"/>
                </a:ext>
              </a:extLst>
            </p:cNvPr>
            <p:cNvGrpSpPr/>
            <p:nvPr userDrawn="1"/>
          </p:nvGrpSpPr>
          <p:grpSpPr>
            <a:xfrm>
              <a:off x="-3310781" y="1231352"/>
              <a:ext cx="311450" cy="308977"/>
              <a:chOff x="-3310781" y="1231352"/>
              <a:chExt cx="311450" cy="308977"/>
            </a:xfrm>
          </p:grpSpPr>
          <p:sp>
            <p:nvSpPr>
              <p:cNvPr id="165" name="Rechthoek 164">
                <a:extLst>
                  <a:ext uri="{FF2B5EF4-FFF2-40B4-BE49-F238E27FC236}">
                    <a16:creationId xmlns:a16="http://schemas.microsoft.com/office/drawing/2014/main" id="{3A78F995-D864-4110-8AFD-C6560789C5E9}"/>
                  </a:ext>
                </a:extLst>
              </p:cNvPr>
              <p:cNvSpPr/>
              <p:nvPr userDrawn="1"/>
            </p:nvSpPr>
            <p:spPr>
              <a:xfrm>
                <a:off x="-3310781" y="1231352"/>
                <a:ext cx="308978" cy="308977"/>
              </a:xfrm>
              <a:prstGeom prst="rect">
                <a:avLst/>
              </a:prstGeom>
              <a:solidFill>
                <a:schemeClr val="bg1"/>
              </a:solidFill>
              <a:ln w="12700">
                <a:solidFill>
                  <a:srgbClr val="6C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166" name="Vrije vorm 112">
                <a:extLst>
                  <a:ext uri="{FF2B5EF4-FFF2-40B4-BE49-F238E27FC236}">
                    <a16:creationId xmlns:a16="http://schemas.microsoft.com/office/drawing/2014/main" id="{E313AA6D-7CCC-4D3F-BD2A-F210D881863B}"/>
                  </a:ext>
                </a:extLst>
              </p:cNvPr>
              <p:cNvSpPr/>
              <p:nvPr userDrawn="1"/>
            </p:nvSpPr>
            <p:spPr>
              <a:xfrm>
                <a:off x="-3308309" y="1231352"/>
                <a:ext cx="308978" cy="46965"/>
              </a:xfrm>
              <a:custGeom>
                <a:avLst/>
                <a:gdLst>
                  <a:gd name="connsiteX0" fmla="*/ 1186901 w 1360714"/>
                  <a:gd name="connsiteY0" fmla="*/ 41746 h 206829"/>
                  <a:gd name="connsiteX1" fmla="*/ 1186901 w 1360714"/>
                  <a:gd name="connsiteY1" fmla="*/ 175847 h 206829"/>
                  <a:gd name="connsiteX2" fmla="*/ 1315854 w 1360714"/>
                  <a:gd name="connsiteY2" fmla="*/ 175847 h 206829"/>
                  <a:gd name="connsiteX3" fmla="*/ 1315854 w 1360714"/>
                  <a:gd name="connsiteY3" fmla="*/ 41746 h 206829"/>
                  <a:gd name="connsiteX4" fmla="*/ 958249 w 1360714"/>
                  <a:gd name="connsiteY4" fmla="*/ 41746 h 206829"/>
                  <a:gd name="connsiteX5" fmla="*/ 958249 w 1360714"/>
                  <a:gd name="connsiteY5" fmla="*/ 175847 h 206829"/>
                  <a:gd name="connsiteX6" fmla="*/ 1087202 w 1360714"/>
                  <a:gd name="connsiteY6" fmla="*/ 175847 h 206829"/>
                  <a:gd name="connsiteX7" fmla="*/ 1087202 w 1360714"/>
                  <a:gd name="connsiteY7" fmla="*/ 41746 h 206829"/>
                  <a:gd name="connsiteX8" fmla="*/ 729440 w 1360714"/>
                  <a:gd name="connsiteY8" fmla="*/ 41746 h 206829"/>
                  <a:gd name="connsiteX9" fmla="*/ 729440 w 1360714"/>
                  <a:gd name="connsiteY9" fmla="*/ 175847 h 206829"/>
                  <a:gd name="connsiteX10" fmla="*/ 858393 w 1360714"/>
                  <a:gd name="connsiteY10" fmla="*/ 175847 h 206829"/>
                  <a:gd name="connsiteX11" fmla="*/ 858393 w 1360714"/>
                  <a:gd name="connsiteY11" fmla="*/ 41746 h 206829"/>
                  <a:gd name="connsiteX12" fmla="*/ 493889 w 1360714"/>
                  <a:gd name="connsiteY12" fmla="*/ 41746 h 206829"/>
                  <a:gd name="connsiteX13" fmla="*/ 493889 w 1360714"/>
                  <a:gd name="connsiteY13" fmla="*/ 175847 h 206829"/>
                  <a:gd name="connsiteX14" fmla="*/ 622842 w 1360714"/>
                  <a:gd name="connsiteY14" fmla="*/ 175847 h 206829"/>
                  <a:gd name="connsiteX15" fmla="*/ 622842 w 1360714"/>
                  <a:gd name="connsiteY15" fmla="*/ 41746 h 206829"/>
                  <a:gd name="connsiteX16" fmla="*/ 260368 w 1360714"/>
                  <a:gd name="connsiteY16" fmla="*/ 41746 h 206829"/>
                  <a:gd name="connsiteX17" fmla="*/ 260368 w 1360714"/>
                  <a:gd name="connsiteY17" fmla="*/ 175847 h 206829"/>
                  <a:gd name="connsiteX18" fmla="*/ 389321 w 1360714"/>
                  <a:gd name="connsiteY18" fmla="*/ 175847 h 206829"/>
                  <a:gd name="connsiteX19" fmla="*/ 389321 w 1360714"/>
                  <a:gd name="connsiteY19" fmla="*/ 41746 h 206829"/>
                  <a:gd name="connsiteX20" fmla="*/ 35169 w 1360714"/>
                  <a:gd name="connsiteY20" fmla="*/ 41746 h 206829"/>
                  <a:gd name="connsiteX21" fmla="*/ 35169 w 1360714"/>
                  <a:gd name="connsiteY21" fmla="*/ 175847 h 206829"/>
                  <a:gd name="connsiteX22" fmla="*/ 164122 w 1360714"/>
                  <a:gd name="connsiteY22" fmla="*/ 175847 h 206829"/>
                  <a:gd name="connsiteX23" fmla="*/ 164122 w 1360714"/>
                  <a:gd name="connsiteY23" fmla="*/ 41746 h 206829"/>
                  <a:gd name="connsiteX24" fmla="*/ 0 w 1360714"/>
                  <a:gd name="connsiteY24" fmla="*/ 0 h 206829"/>
                  <a:gd name="connsiteX25" fmla="*/ 1360714 w 1360714"/>
                  <a:gd name="connsiteY25" fmla="*/ 0 h 206829"/>
                  <a:gd name="connsiteX26" fmla="*/ 1360714 w 1360714"/>
                  <a:gd name="connsiteY26" fmla="*/ 206829 h 206829"/>
                  <a:gd name="connsiteX27" fmla="*/ 0 w 1360714"/>
                  <a:gd name="connsiteY27" fmla="*/ 206829 h 206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360714" h="206829">
                    <a:moveTo>
                      <a:pt x="1186901" y="41746"/>
                    </a:moveTo>
                    <a:lnTo>
                      <a:pt x="1186901" y="175847"/>
                    </a:lnTo>
                    <a:lnTo>
                      <a:pt x="1315854" y="175847"/>
                    </a:lnTo>
                    <a:lnTo>
                      <a:pt x="1315854" y="41746"/>
                    </a:lnTo>
                    <a:close/>
                    <a:moveTo>
                      <a:pt x="958249" y="41746"/>
                    </a:moveTo>
                    <a:lnTo>
                      <a:pt x="958249" y="175847"/>
                    </a:lnTo>
                    <a:lnTo>
                      <a:pt x="1087202" y="175847"/>
                    </a:lnTo>
                    <a:lnTo>
                      <a:pt x="1087202" y="41746"/>
                    </a:lnTo>
                    <a:close/>
                    <a:moveTo>
                      <a:pt x="729440" y="41746"/>
                    </a:moveTo>
                    <a:lnTo>
                      <a:pt x="729440" y="175847"/>
                    </a:lnTo>
                    <a:lnTo>
                      <a:pt x="858393" y="175847"/>
                    </a:lnTo>
                    <a:lnTo>
                      <a:pt x="858393" y="41746"/>
                    </a:lnTo>
                    <a:close/>
                    <a:moveTo>
                      <a:pt x="493889" y="41746"/>
                    </a:moveTo>
                    <a:lnTo>
                      <a:pt x="493889" y="175847"/>
                    </a:lnTo>
                    <a:lnTo>
                      <a:pt x="622842" y="175847"/>
                    </a:lnTo>
                    <a:lnTo>
                      <a:pt x="622842" y="41746"/>
                    </a:lnTo>
                    <a:close/>
                    <a:moveTo>
                      <a:pt x="260368" y="41746"/>
                    </a:moveTo>
                    <a:lnTo>
                      <a:pt x="260368" y="175847"/>
                    </a:lnTo>
                    <a:lnTo>
                      <a:pt x="389321" y="175847"/>
                    </a:lnTo>
                    <a:lnTo>
                      <a:pt x="389321" y="41746"/>
                    </a:lnTo>
                    <a:close/>
                    <a:moveTo>
                      <a:pt x="35169" y="41746"/>
                    </a:moveTo>
                    <a:lnTo>
                      <a:pt x="35169" y="175847"/>
                    </a:lnTo>
                    <a:lnTo>
                      <a:pt x="164122" y="175847"/>
                    </a:lnTo>
                    <a:lnTo>
                      <a:pt x="164122" y="41746"/>
                    </a:lnTo>
                    <a:close/>
                    <a:moveTo>
                      <a:pt x="0" y="0"/>
                    </a:moveTo>
                    <a:lnTo>
                      <a:pt x="1360714" y="0"/>
                    </a:lnTo>
                    <a:lnTo>
                      <a:pt x="1360714" y="206829"/>
                    </a:lnTo>
                    <a:lnTo>
                      <a:pt x="0" y="206829"/>
                    </a:lnTo>
                    <a:close/>
                  </a:path>
                </a:pathLst>
              </a:custGeom>
              <a:solidFill>
                <a:srgbClr val="6C6C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167" name="Vrije vorm 113">
                <a:extLst>
                  <a:ext uri="{FF2B5EF4-FFF2-40B4-BE49-F238E27FC236}">
                    <a16:creationId xmlns:a16="http://schemas.microsoft.com/office/drawing/2014/main" id="{857B58B5-4FCE-4EFD-B834-C27298125C06}"/>
                  </a:ext>
                </a:extLst>
              </p:cNvPr>
              <p:cNvSpPr/>
              <p:nvPr userDrawn="1"/>
            </p:nvSpPr>
            <p:spPr>
              <a:xfrm>
                <a:off x="-3309640" y="1493364"/>
                <a:ext cx="308978" cy="46965"/>
              </a:xfrm>
              <a:custGeom>
                <a:avLst/>
                <a:gdLst>
                  <a:gd name="connsiteX0" fmla="*/ 1186901 w 1360714"/>
                  <a:gd name="connsiteY0" fmla="*/ 41746 h 206829"/>
                  <a:gd name="connsiteX1" fmla="*/ 1186901 w 1360714"/>
                  <a:gd name="connsiteY1" fmla="*/ 175847 h 206829"/>
                  <a:gd name="connsiteX2" fmla="*/ 1315854 w 1360714"/>
                  <a:gd name="connsiteY2" fmla="*/ 175847 h 206829"/>
                  <a:gd name="connsiteX3" fmla="*/ 1315854 w 1360714"/>
                  <a:gd name="connsiteY3" fmla="*/ 41746 h 206829"/>
                  <a:gd name="connsiteX4" fmla="*/ 958249 w 1360714"/>
                  <a:gd name="connsiteY4" fmla="*/ 41746 h 206829"/>
                  <a:gd name="connsiteX5" fmla="*/ 958249 w 1360714"/>
                  <a:gd name="connsiteY5" fmla="*/ 175847 h 206829"/>
                  <a:gd name="connsiteX6" fmla="*/ 1087202 w 1360714"/>
                  <a:gd name="connsiteY6" fmla="*/ 175847 h 206829"/>
                  <a:gd name="connsiteX7" fmla="*/ 1087202 w 1360714"/>
                  <a:gd name="connsiteY7" fmla="*/ 41746 h 206829"/>
                  <a:gd name="connsiteX8" fmla="*/ 729440 w 1360714"/>
                  <a:gd name="connsiteY8" fmla="*/ 41746 h 206829"/>
                  <a:gd name="connsiteX9" fmla="*/ 729440 w 1360714"/>
                  <a:gd name="connsiteY9" fmla="*/ 175847 h 206829"/>
                  <a:gd name="connsiteX10" fmla="*/ 858393 w 1360714"/>
                  <a:gd name="connsiteY10" fmla="*/ 175847 h 206829"/>
                  <a:gd name="connsiteX11" fmla="*/ 858393 w 1360714"/>
                  <a:gd name="connsiteY11" fmla="*/ 41746 h 206829"/>
                  <a:gd name="connsiteX12" fmla="*/ 493889 w 1360714"/>
                  <a:gd name="connsiteY12" fmla="*/ 41746 h 206829"/>
                  <a:gd name="connsiteX13" fmla="*/ 493889 w 1360714"/>
                  <a:gd name="connsiteY13" fmla="*/ 175847 h 206829"/>
                  <a:gd name="connsiteX14" fmla="*/ 622842 w 1360714"/>
                  <a:gd name="connsiteY14" fmla="*/ 175847 h 206829"/>
                  <a:gd name="connsiteX15" fmla="*/ 622842 w 1360714"/>
                  <a:gd name="connsiteY15" fmla="*/ 41746 h 206829"/>
                  <a:gd name="connsiteX16" fmla="*/ 260368 w 1360714"/>
                  <a:gd name="connsiteY16" fmla="*/ 41746 h 206829"/>
                  <a:gd name="connsiteX17" fmla="*/ 260368 w 1360714"/>
                  <a:gd name="connsiteY17" fmla="*/ 175847 h 206829"/>
                  <a:gd name="connsiteX18" fmla="*/ 389321 w 1360714"/>
                  <a:gd name="connsiteY18" fmla="*/ 175847 h 206829"/>
                  <a:gd name="connsiteX19" fmla="*/ 389321 w 1360714"/>
                  <a:gd name="connsiteY19" fmla="*/ 41746 h 206829"/>
                  <a:gd name="connsiteX20" fmla="*/ 35169 w 1360714"/>
                  <a:gd name="connsiteY20" fmla="*/ 41746 h 206829"/>
                  <a:gd name="connsiteX21" fmla="*/ 35169 w 1360714"/>
                  <a:gd name="connsiteY21" fmla="*/ 175847 h 206829"/>
                  <a:gd name="connsiteX22" fmla="*/ 164122 w 1360714"/>
                  <a:gd name="connsiteY22" fmla="*/ 175847 h 206829"/>
                  <a:gd name="connsiteX23" fmla="*/ 164122 w 1360714"/>
                  <a:gd name="connsiteY23" fmla="*/ 41746 h 206829"/>
                  <a:gd name="connsiteX24" fmla="*/ 0 w 1360714"/>
                  <a:gd name="connsiteY24" fmla="*/ 0 h 206829"/>
                  <a:gd name="connsiteX25" fmla="*/ 1360714 w 1360714"/>
                  <a:gd name="connsiteY25" fmla="*/ 0 h 206829"/>
                  <a:gd name="connsiteX26" fmla="*/ 1360714 w 1360714"/>
                  <a:gd name="connsiteY26" fmla="*/ 206829 h 206829"/>
                  <a:gd name="connsiteX27" fmla="*/ 0 w 1360714"/>
                  <a:gd name="connsiteY27" fmla="*/ 206829 h 206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360714" h="206829">
                    <a:moveTo>
                      <a:pt x="1186901" y="41746"/>
                    </a:moveTo>
                    <a:lnTo>
                      <a:pt x="1186901" y="175847"/>
                    </a:lnTo>
                    <a:lnTo>
                      <a:pt x="1315854" y="175847"/>
                    </a:lnTo>
                    <a:lnTo>
                      <a:pt x="1315854" y="41746"/>
                    </a:lnTo>
                    <a:close/>
                    <a:moveTo>
                      <a:pt x="958249" y="41746"/>
                    </a:moveTo>
                    <a:lnTo>
                      <a:pt x="958249" y="175847"/>
                    </a:lnTo>
                    <a:lnTo>
                      <a:pt x="1087202" y="175847"/>
                    </a:lnTo>
                    <a:lnTo>
                      <a:pt x="1087202" y="41746"/>
                    </a:lnTo>
                    <a:close/>
                    <a:moveTo>
                      <a:pt x="729440" y="41746"/>
                    </a:moveTo>
                    <a:lnTo>
                      <a:pt x="729440" y="175847"/>
                    </a:lnTo>
                    <a:lnTo>
                      <a:pt x="858393" y="175847"/>
                    </a:lnTo>
                    <a:lnTo>
                      <a:pt x="858393" y="41746"/>
                    </a:lnTo>
                    <a:close/>
                    <a:moveTo>
                      <a:pt x="493889" y="41746"/>
                    </a:moveTo>
                    <a:lnTo>
                      <a:pt x="493889" y="175847"/>
                    </a:lnTo>
                    <a:lnTo>
                      <a:pt x="622842" y="175847"/>
                    </a:lnTo>
                    <a:lnTo>
                      <a:pt x="622842" y="41746"/>
                    </a:lnTo>
                    <a:close/>
                    <a:moveTo>
                      <a:pt x="260368" y="41746"/>
                    </a:moveTo>
                    <a:lnTo>
                      <a:pt x="260368" y="175847"/>
                    </a:lnTo>
                    <a:lnTo>
                      <a:pt x="389321" y="175847"/>
                    </a:lnTo>
                    <a:lnTo>
                      <a:pt x="389321" y="41746"/>
                    </a:lnTo>
                    <a:close/>
                    <a:moveTo>
                      <a:pt x="35169" y="41746"/>
                    </a:moveTo>
                    <a:lnTo>
                      <a:pt x="35169" y="175847"/>
                    </a:lnTo>
                    <a:lnTo>
                      <a:pt x="164122" y="175847"/>
                    </a:lnTo>
                    <a:lnTo>
                      <a:pt x="164122" y="41746"/>
                    </a:lnTo>
                    <a:close/>
                    <a:moveTo>
                      <a:pt x="0" y="0"/>
                    </a:moveTo>
                    <a:lnTo>
                      <a:pt x="1360714" y="0"/>
                    </a:lnTo>
                    <a:lnTo>
                      <a:pt x="1360714" y="206829"/>
                    </a:lnTo>
                    <a:lnTo>
                      <a:pt x="0" y="206829"/>
                    </a:lnTo>
                    <a:close/>
                  </a:path>
                </a:pathLst>
              </a:custGeom>
              <a:solidFill>
                <a:srgbClr val="6C6C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grpSp>
      </p:grpSp>
      <p:grpSp>
        <p:nvGrpSpPr>
          <p:cNvPr id="136" name="INSTRUCTION">
            <a:extLst>
              <a:ext uri="{FF2B5EF4-FFF2-40B4-BE49-F238E27FC236}">
                <a16:creationId xmlns:a16="http://schemas.microsoft.com/office/drawing/2014/main" id="{64E56692-E3F9-4A1C-98C6-755AE1724AEA}"/>
              </a:ext>
            </a:extLst>
          </p:cNvPr>
          <p:cNvGrpSpPr/>
          <p:nvPr userDrawn="1"/>
        </p:nvGrpSpPr>
        <p:grpSpPr>
          <a:xfrm>
            <a:off x="5846" y="7033211"/>
            <a:ext cx="3727954" cy="1577390"/>
            <a:chOff x="5846" y="7033211"/>
            <a:chExt cx="3727954" cy="1577390"/>
          </a:xfrm>
        </p:grpSpPr>
        <p:sp>
          <p:nvSpPr>
            <p:cNvPr id="137" name="Rechthoek 136">
              <a:extLst>
                <a:ext uri="{FF2B5EF4-FFF2-40B4-BE49-F238E27FC236}">
                  <a16:creationId xmlns:a16="http://schemas.microsoft.com/office/drawing/2014/main" id="{5D7F9962-6CD4-4DC5-B4A1-E202CC2E8D19}"/>
                </a:ext>
              </a:extLst>
            </p:cNvPr>
            <p:cNvSpPr/>
            <p:nvPr userDrawn="1"/>
          </p:nvSpPr>
          <p:spPr>
            <a:xfrm>
              <a:off x="5846" y="7033211"/>
              <a:ext cx="3727954" cy="1577390"/>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EDIT Footer, slide number</a:t>
              </a:r>
              <a:br>
                <a:rPr lang="en-GB" sz="1400" b="1" cap="all" baseline="0" noProof="0">
                  <a:solidFill>
                    <a:schemeClr val="accent1"/>
                  </a:solidFill>
                  <a:latin typeface="Calibri" panose="020F0502020204030204" pitchFamily="34" charset="0"/>
                  <a:cs typeface="Calibri" panose="020F0502020204030204" pitchFamily="34" charset="0"/>
                </a:rPr>
              </a:br>
              <a:r>
                <a:rPr lang="en-GB" sz="1400" b="1" cap="all" baseline="0" noProof="0">
                  <a:solidFill>
                    <a:schemeClr val="accent1"/>
                  </a:solidFill>
                  <a:latin typeface="Calibri" panose="020F0502020204030204" pitchFamily="34" charset="0"/>
                  <a:cs typeface="Calibri" panose="020F0502020204030204" pitchFamily="34" charset="0"/>
                </a:rPr>
                <a:t>and date</a:t>
              </a:r>
            </a:p>
          </p:txBody>
        </p:sp>
        <p:sp>
          <p:nvSpPr>
            <p:cNvPr id="138" name="Ovaal 137">
              <a:extLst>
                <a:ext uri="{FF2B5EF4-FFF2-40B4-BE49-F238E27FC236}">
                  <a16:creationId xmlns:a16="http://schemas.microsoft.com/office/drawing/2014/main" id="{190B9706-5383-4BF6-884E-85EEF29E932B}"/>
                </a:ext>
              </a:extLst>
            </p:cNvPr>
            <p:cNvSpPr/>
            <p:nvPr userDrawn="1"/>
          </p:nvSpPr>
          <p:spPr>
            <a:xfrm>
              <a:off x="188424" y="767853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139" name="Rechthoek 138">
              <a:extLst>
                <a:ext uri="{FF2B5EF4-FFF2-40B4-BE49-F238E27FC236}">
                  <a16:creationId xmlns:a16="http://schemas.microsoft.com/office/drawing/2014/main" id="{F17297D0-9C37-4C44-9BF7-7DBA07FBBDAB}"/>
                </a:ext>
              </a:extLst>
            </p:cNvPr>
            <p:cNvSpPr/>
            <p:nvPr userDrawn="1"/>
          </p:nvSpPr>
          <p:spPr>
            <a:xfrm>
              <a:off x="472596" y="7678534"/>
              <a:ext cx="2322719" cy="31672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‘Header &amp; Footer’</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140" name="Ovaal 139">
              <a:extLst>
                <a:ext uri="{FF2B5EF4-FFF2-40B4-BE49-F238E27FC236}">
                  <a16:creationId xmlns:a16="http://schemas.microsoft.com/office/drawing/2014/main" id="{445ED410-B812-4696-AA16-18B6AA8B29E0}"/>
                </a:ext>
              </a:extLst>
            </p:cNvPr>
            <p:cNvSpPr/>
            <p:nvPr userDrawn="1"/>
          </p:nvSpPr>
          <p:spPr>
            <a:xfrm>
              <a:off x="188424" y="810886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141" name="Rechthoek 140">
              <a:extLst>
                <a:ext uri="{FF2B5EF4-FFF2-40B4-BE49-F238E27FC236}">
                  <a16:creationId xmlns:a16="http://schemas.microsoft.com/office/drawing/2014/main" id="{B7094B94-8F8F-4C62-B8DC-B66DDE717DEE}"/>
                </a:ext>
              </a:extLst>
            </p:cNvPr>
            <p:cNvSpPr/>
            <p:nvPr userDrawn="1"/>
          </p:nvSpPr>
          <p:spPr>
            <a:xfrm>
              <a:off x="472596" y="8108870"/>
              <a:ext cx="2322719" cy="38098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‘Apply to All’</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apply the changes to every slide.</a:t>
              </a:r>
            </a:p>
          </p:txBody>
        </p:sp>
        <p:grpSp>
          <p:nvGrpSpPr>
            <p:cNvPr id="142" name="Groep 141">
              <a:extLst>
                <a:ext uri="{FF2B5EF4-FFF2-40B4-BE49-F238E27FC236}">
                  <a16:creationId xmlns:a16="http://schemas.microsoft.com/office/drawing/2014/main" id="{193D7E4E-DD18-4266-823E-8168274747EF}"/>
                </a:ext>
              </a:extLst>
            </p:cNvPr>
            <p:cNvGrpSpPr/>
            <p:nvPr userDrawn="1"/>
          </p:nvGrpSpPr>
          <p:grpSpPr>
            <a:xfrm>
              <a:off x="2939884" y="7739834"/>
              <a:ext cx="681133" cy="750023"/>
              <a:chOff x="-910573" y="4987990"/>
              <a:chExt cx="681133" cy="750023"/>
            </a:xfrm>
          </p:grpSpPr>
          <p:grpSp>
            <p:nvGrpSpPr>
              <p:cNvPr id="143" name="Groep 142">
                <a:extLst>
                  <a:ext uri="{FF2B5EF4-FFF2-40B4-BE49-F238E27FC236}">
                    <a16:creationId xmlns:a16="http://schemas.microsoft.com/office/drawing/2014/main" id="{1589D03E-1246-4CED-9B26-6E43A0054133}"/>
                  </a:ext>
                </a:extLst>
              </p:cNvPr>
              <p:cNvGrpSpPr/>
              <p:nvPr userDrawn="1"/>
            </p:nvGrpSpPr>
            <p:grpSpPr>
              <a:xfrm>
                <a:off x="-713542" y="4987990"/>
                <a:ext cx="287071" cy="379107"/>
                <a:chOff x="-4050578" y="288410"/>
                <a:chExt cx="322125" cy="379107"/>
              </a:xfrm>
            </p:grpSpPr>
            <p:sp>
              <p:nvSpPr>
                <p:cNvPr id="145" name="Rechthoek met één afgeknipte en afgeronde hoek 47">
                  <a:extLst>
                    <a:ext uri="{FF2B5EF4-FFF2-40B4-BE49-F238E27FC236}">
                      <a16:creationId xmlns:a16="http://schemas.microsoft.com/office/drawing/2014/main" id="{9C482B4B-1CAE-441F-A6DB-6E048D75239F}"/>
                    </a:ext>
                  </a:extLst>
                </p:cNvPr>
                <p:cNvSpPr/>
                <p:nvPr userDrawn="1"/>
              </p:nvSpPr>
              <p:spPr>
                <a:xfrm>
                  <a:off x="-4050578" y="288410"/>
                  <a:ext cx="322125" cy="379107"/>
                </a:xfrm>
                <a:prstGeom prst="snipRoundRect">
                  <a:avLst>
                    <a:gd name="adj1" fmla="val 0"/>
                    <a:gd name="adj2" fmla="val 33753"/>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146" name="Rechthoekige driehoek 145">
                  <a:extLst>
                    <a:ext uri="{FF2B5EF4-FFF2-40B4-BE49-F238E27FC236}">
                      <a16:creationId xmlns:a16="http://schemas.microsoft.com/office/drawing/2014/main" id="{300E3900-9576-4E79-BC5C-6B5CED02B337}"/>
                    </a:ext>
                  </a:extLst>
                </p:cNvPr>
                <p:cNvSpPr/>
                <p:nvPr userDrawn="1"/>
              </p:nvSpPr>
              <p:spPr>
                <a:xfrm>
                  <a:off x="-3833537" y="291656"/>
                  <a:ext cx="103133" cy="93757"/>
                </a:xfrm>
                <a:prstGeom prst="rtTriangle">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147" name="Rechthoek 146">
                  <a:extLst>
                    <a:ext uri="{FF2B5EF4-FFF2-40B4-BE49-F238E27FC236}">
                      <a16:creationId xmlns:a16="http://schemas.microsoft.com/office/drawing/2014/main" id="{FBCC15D3-0439-4DAE-BC05-720EBCB1568A}"/>
                    </a:ext>
                  </a:extLst>
                </p:cNvPr>
                <p:cNvSpPr/>
                <p:nvPr userDrawn="1"/>
              </p:nvSpPr>
              <p:spPr>
                <a:xfrm>
                  <a:off x="-4013673" y="314848"/>
                  <a:ext cx="140930" cy="70565"/>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148" name="Rechthoek 147">
                  <a:extLst>
                    <a:ext uri="{FF2B5EF4-FFF2-40B4-BE49-F238E27FC236}">
                      <a16:creationId xmlns:a16="http://schemas.microsoft.com/office/drawing/2014/main" id="{C04D90EF-EB37-412A-A41A-1456D3F2002B}"/>
                    </a:ext>
                  </a:extLst>
                </p:cNvPr>
                <p:cNvSpPr/>
                <p:nvPr userDrawn="1"/>
              </p:nvSpPr>
              <p:spPr>
                <a:xfrm>
                  <a:off x="-4020379" y="586428"/>
                  <a:ext cx="261727" cy="61406"/>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defTabSz="914400" fontAlgn="auto">
                    <a:lnSpc>
                      <a:spcPct val="100000"/>
                    </a:lnSpc>
                    <a:spcBef>
                      <a:spcPts val="0"/>
                    </a:spcBef>
                    <a:spcAft>
                      <a:spcPts val="0"/>
                    </a:spcAft>
                    <a:buClrTx/>
                    <a:buSzTx/>
                    <a:buFontTx/>
                    <a:buNone/>
                    <a:tabLst/>
                  </a:pPr>
                  <a:endParaRPr kumimoji="0" lang="en-GB" sz="900" b="0" i="0" u="none" strike="noStrike" kern="0" cap="none" spc="0" normalizeH="0" baseline="0" noProof="0">
                    <a:ln>
                      <a:noFill/>
                    </a:ln>
                    <a:solidFill>
                      <a:srgbClr val="211F26"/>
                    </a:solidFill>
                    <a:effectLst/>
                    <a:uLnTx/>
                    <a:uFillTx/>
                    <a:latin typeface="Calibri" panose="020F0502020204030204" pitchFamily="34" charset="0"/>
                    <a:cs typeface="Calibri" panose="020F0502020204030204" pitchFamily="34" charset="0"/>
                  </a:endParaRPr>
                </a:p>
              </p:txBody>
            </p:sp>
          </p:grpSp>
          <p:sp>
            <p:nvSpPr>
              <p:cNvPr id="144" name="Rechthoek 143">
                <a:extLst>
                  <a:ext uri="{FF2B5EF4-FFF2-40B4-BE49-F238E27FC236}">
                    <a16:creationId xmlns:a16="http://schemas.microsoft.com/office/drawing/2014/main" id="{3A9345FC-2C1E-447E-AD7A-C61A9278985D}"/>
                  </a:ext>
                </a:extLst>
              </p:cNvPr>
              <p:cNvSpPr/>
              <p:nvPr userDrawn="1"/>
            </p:nvSpPr>
            <p:spPr>
              <a:xfrm>
                <a:off x="-910573" y="5352063"/>
                <a:ext cx="681133" cy="385950"/>
              </a:xfrm>
              <a:prstGeom prst="rect">
                <a:avLst/>
              </a:prstGeom>
              <a:no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rPr>
                  <a:t>Header &amp; Footer</a:t>
                </a:r>
              </a:p>
            </p:txBody>
          </p:sp>
        </p:grpSp>
      </p:grpSp>
      <p:sp>
        <p:nvSpPr>
          <p:cNvPr id="14" name="INFO">
            <a:extLst>
              <a:ext uri="{FF2B5EF4-FFF2-40B4-BE49-F238E27FC236}">
                <a16:creationId xmlns:a16="http://schemas.microsoft.com/office/drawing/2014/main" id="{481D7FAF-907F-4DFB-B826-61952457FF5A}"/>
              </a:ext>
            </a:extLst>
          </p:cNvPr>
          <p:cNvSpPr txBox="1"/>
          <p:nvPr userDrawn="1"/>
        </p:nvSpPr>
        <p:spPr>
          <a:xfrm>
            <a:off x="0" y="-256190"/>
            <a:ext cx="12192000" cy="161583"/>
          </a:xfrm>
          <a:prstGeom prst="rect">
            <a:avLst/>
          </a:prstGeom>
          <a:noFill/>
        </p:spPr>
        <p:txBody>
          <a:bodyPr wrap="square" lIns="0" tIns="0" rIns="0" bIns="0" rtlCol="0">
            <a:spAutoFit/>
          </a:bodyPr>
          <a:lstStyle/>
          <a:p>
            <a:pPr algn="l"/>
            <a:r>
              <a:rPr lang="en-GB" sz="1050" b="1" dirty="0">
                <a:solidFill>
                  <a:schemeClr val="tx2"/>
                </a:solidFill>
                <a:latin typeface="+mj-lt"/>
                <a:cs typeface="Calibri" panose="020F0502020204030204" pitchFamily="34" charset="0"/>
              </a:rPr>
              <a:t>TEMPLATE:  </a:t>
            </a:r>
            <a:r>
              <a:rPr lang="en-GB" sz="1050" b="0" dirty="0">
                <a:solidFill>
                  <a:schemeClr val="tx2"/>
                </a:solidFill>
                <a:latin typeface="+mj-lt"/>
                <a:cs typeface="Calibri" panose="020F0502020204030204" pitchFamily="34" charset="0"/>
              </a:rPr>
              <a:t>VIDEO</a:t>
            </a:r>
          </a:p>
        </p:txBody>
      </p:sp>
      <p:sp>
        <p:nvSpPr>
          <p:cNvPr id="84" name="Tijdelijke aanduiding voor media 28">
            <a:extLst>
              <a:ext uri="{FF2B5EF4-FFF2-40B4-BE49-F238E27FC236}">
                <a16:creationId xmlns:a16="http://schemas.microsoft.com/office/drawing/2014/main" id="{509D1DBF-53EC-4D6F-8ECF-1E96F36DB028}"/>
              </a:ext>
            </a:extLst>
          </p:cNvPr>
          <p:cNvSpPr>
            <a:spLocks noGrp="1"/>
          </p:cNvSpPr>
          <p:nvPr>
            <p:ph type="media" sz="quarter" idx="19" hasCustomPrompt="1"/>
          </p:nvPr>
        </p:nvSpPr>
        <p:spPr>
          <a:xfrm>
            <a:off x="-1" y="0"/>
            <a:ext cx="12202742" cy="6858000"/>
          </a:xfrm>
          <a:solidFill>
            <a:schemeClr val="bg1">
              <a:lumMod val="95000"/>
            </a:schemeClr>
          </a:solidFill>
        </p:spPr>
        <p:txBody>
          <a:bodyPr tIns="0" bIns="1620000" anchor="ctr" anchorCtr="0"/>
          <a:lstStyle>
            <a:lvl1pPr marL="0" indent="0" algn="ctr">
              <a:lnSpc>
                <a:spcPct val="90000"/>
              </a:lnSpc>
              <a:spcBef>
                <a:spcPts val="0"/>
              </a:spcBef>
              <a:spcAft>
                <a:spcPts val="0"/>
              </a:spcAft>
              <a:buFont typeface="Arial" panose="020B0604020202020204" pitchFamily="34" charset="0"/>
              <a:buNone/>
              <a:defRPr sz="1500" b="0" i="1" baseline="0">
                <a:solidFill>
                  <a:schemeClr val="tx1">
                    <a:lumMod val="50000"/>
                    <a:lumOff val="50000"/>
                  </a:schemeClr>
                </a:solidFill>
                <a:latin typeface="+mn-lt"/>
              </a:defRPr>
            </a:lvl1pPr>
          </a:lstStyle>
          <a:p>
            <a:r>
              <a:rPr lang="en-GB" noProof="0" dirty="0"/>
              <a:t>Click on the icon below</a:t>
            </a:r>
            <a:br>
              <a:rPr lang="en-GB" noProof="0" dirty="0"/>
            </a:br>
            <a:r>
              <a:rPr lang="en-GB" noProof="0" dirty="0"/>
              <a:t>to insert a video.</a:t>
            </a:r>
          </a:p>
        </p:txBody>
      </p:sp>
      <p:sp>
        <p:nvSpPr>
          <p:cNvPr id="15" name="Tijdelijke aanduiding voor verticale tekst 2">
            <a:extLst>
              <a:ext uri="{FF2B5EF4-FFF2-40B4-BE49-F238E27FC236}">
                <a16:creationId xmlns:a16="http://schemas.microsoft.com/office/drawing/2014/main" id="{73A4E3CC-2B0D-43F7-BD39-0634CE23811E}"/>
              </a:ext>
            </a:extLst>
          </p:cNvPr>
          <p:cNvSpPr>
            <a:spLocks noGrp="1"/>
          </p:cNvSpPr>
          <p:nvPr>
            <p:ph type="body" orient="vert" idx="18" hasCustomPrompt="1"/>
          </p:nvPr>
        </p:nvSpPr>
        <p:spPr>
          <a:xfrm>
            <a:off x="0" y="0"/>
            <a:ext cx="7585700" cy="6858000"/>
          </a:xfrm>
          <a:gradFill>
            <a:gsLst>
              <a:gs pos="0">
                <a:schemeClr val="tx1">
                  <a:alpha val="30000"/>
                </a:schemeClr>
              </a:gs>
              <a:gs pos="100000">
                <a:schemeClr val="tx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tIns="144000" rtlCol="0" anchor="t"/>
          <a:lstStyle>
            <a:lvl1pPr marL="0" indent="0">
              <a:buFontTx/>
              <a:buNone/>
              <a:defRPr lang="nl-NL" sz="1050" i="1" dirty="0">
                <a:solidFill>
                  <a:schemeClr val="lt1"/>
                </a:solidFill>
              </a:defRPr>
            </a:lvl1pPr>
          </a:lstStyle>
          <a:p>
            <a:pPr marL="0" lvl="0" algn="ctr" defTabSz="914400"/>
            <a:r>
              <a:rPr lang="en-GB" dirty="0"/>
              <a:t>      </a:t>
            </a:r>
          </a:p>
        </p:txBody>
      </p:sp>
      <p:sp>
        <p:nvSpPr>
          <p:cNvPr id="11" name="Tijdelijke aanduiding voor tekst 146">
            <a:extLst>
              <a:ext uri="{FF2B5EF4-FFF2-40B4-BE49-F238E27FC236}">
                <a16:creationId xmlns:a16="http://schemas.microsoft.com/office/drawing/2014/main" id="{39B4DE28-927C-4A9A-B386-1193B50A67A8}"/>
              </a:ext>
            </a:extLst>
          </p:cNvPr>
          <p:cNvSpPr>
            <a:spLocks noGrp="1"/>
          </p:cNvSpPr>
          <p:nvPr>
            <p:ph type="body" sz="quarter" idx="15" hasCustomPrompt="1"/>
          </p:nvPr>
        </p:nvSpPr>
        <p:spPr>
          <a:xfrm>
            <a:off x="550570" y="652464"/>
            <a:ext cx="62838" cy="182400"/>
          </a:xfrm>
          <a:custGeom>
            <a:avLst/>
            <a:gdLst>
              <a:gd name="connsiteX0" fmla="*/ 17352 w 62838"/>
              <a:gd name="connsiteY0" fmla="*/ 0 h 182400"/>
              <a:gd name="connsiteX1" fmla="*/ 62520 w 62838"/>
              <a:gd name="connsiteY1" fmla="*/ 91200 h 182400"/>
              <a:gd name="connsiteX2" fmla="*/ 21864 w 62838"/>
              <a:gd name="connsiteY2" fmla="*/ 182400 h 182400"/>
              <a:gd name="connsiteX3" fmla="*/ 8308 w 62838"/>
              <a:gd name="connsiteY3" fmla="*/ 145920 h 182400"/>
              <a:gd name="connsiteX4" fmla="*/ 26385 w 62838"/>
              <a:gd name="connsiteY4" fmla="*/ 91200 h 182400"/>
              <a:gd name="connsiteX5" fmla="*/ 3796 w 62838"/>
              <a:gd name="connsiteY5" fmla="*/ 36480 h 182400"/>
              <a:gd name="connsiteX6" fmla="*/ 17352 w 62838"/>
              <a:gd name="connsiteY6" fmla="*/ 0 h 18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838" h="182400">
                <a:moveTo>
                  <a:pt x="17352" y="0"/>
                </a:moveTo>
                <a:cubicBezTo>
                  <a:pt x="17352" y="0"/>
                  <a:pt x="62520" y="69312"/>
                  <a:pt x="62520" y="91200"/>
                </a:cubicBezTo>
                <a:cubicBezTo>
                  <a:pt x="67041" y="113088"/>
                  <a:pt x="21864" y="182400"/>
                  <a:pt x="21864" y="182400"/>
                </a:cubicBezTo>
                <a:cubicBezTo>
                  <a:pt x="21864" y="182400"/>
                  <a:pt x="-5237" y="175104"/>
                  <a:pt x="8308" y="145920"/>
                </a:cubicBezTo>
                <a:cubicBezTo>
                  <a:pt x="17352" y="116736"/>
                  <a:pt x="26385" y="91200"/>
                  <a:pt x="26385" y="91200"/>
                </a:cubicBezTo>
                <a:lnTo>
                  <a:pt x="3796" y="36480"/>
                </a:lnTo>
                <a:cubicBezTo>
                  <a:pt x="-9759" y="3648"/>
                  <a:pt x="17352" y="0"/>
                  <a:pt x="17352" y="0"/>
                </a:cubicBezTo>
                <a:close/>
              </a:path>
            </a:pathLst>
          </a:custGeom>
          <a:solidFill>
            <a:schemeClr val="bg1"/>
          </a:solidFill>
          <a:ln w="12700">
            <a:noFill/>
          </a:ln>
        </p:spPr>
        <p:txBody>
          <a:bodyPr wrap="square">
            <a:noAutofit/>
          </a:bodyPr>
          <a:lstStyle>
            <a:lvl1pPr marL="0" indent="0">
              <a:buFont typeface="Arial" panose="020B0604020202020204" pitchFamily="34" charset="0"/>
              <a:buNone/>
              <a:defRPr/>
            </a:lvl1pPr>
          </a:lstStyle>
          <a:p>
            <a:pPr lvl="0"/>
            <a:r>
              <a:rPr lang="en-GB" dirty="0"/>
              <a:t> </a:t>
            </a:r>
          </a:p>
        </p:txBody>
      </p:sp>
      <p:sp>
        <p:nvSpPr>
          <p:cNvPr id="12" name="Tijdelijke aanduiding voor tekst 25">
            <a:extLst>
              <a:ext uri="{FF2B5EF4-FFF2-40B4-BE49-F238E27FC236}">
                <a16:creationId xmlns:a16="http://schemas.microsoft.com/office/drawing/2014/main" id="{7FE4C19A-D28B-4125-A086-50989B966B05}"/>
              </a:ext>
            </a:extLst>
          </p:cNvPr>
          <p:cNvSpPr>
            <a:spLocks noGrp="1"/>
          </p:cNvSpPr>
          <p:nvPr>
            <p:ph type="body" sz="quarter" idx="16" hasCustomPrompt="1"/>
          </p:nvPr>
        </p:nvSpPr>
        <p:spPr>
          <a:xfrm flipH="1">
            <a:off x="576831" y="900113"/>
            <a:ext cx="7200" cy="5958000"/>
          </a:xfrm>
          <a:prstGeom prst="roundRect">
            <a:avLst>
              <a:gd name="adj" fmla="val 50000"/>
            </a:avLst>
          </a:prstGeom>
          <a:solidFill>
            <a:schemeClr val="bg1"/>
          </a:solidFill>
          <a:ln w="12700">
            <a:noFill/>
          </a:ln>
        </p:spPr>
        <p:txBody>
          <a:bodyPr/>
          <a:lstStyle>
            <a:lvl1pPr marL="0" indent="0">
              <a:buFont typeface="Arial" panose="020B0604020202020204" pitchFamily="34" charset="0"/>
              <a:buNone/>
              <a:defRPr/>
            </a:lvl1pPr>
          </a:lstStyle>
          <a:p>
            <a:pPr lvl="0"/>
            <a:r>
              <a:rPr lang="en-GB" dirty="0"/>
              <a:t> </a:t>
            </a:r>
          </a:p>
        </p:txBody>
      </p:sp>
      <p:sp>
        <p:nvSpPr>
          <p:cNvPr id="13" name="Tijdelijke aanduiding voor tekst 25">
            <a:extLst>
              <a:ext uri="{FF2B5EF4-FFF2-40B4-BE49-F238E27FC236}">
                <a16:creationId xmlns:a16="http://schemas.microsoft.com/office/drawing/2014/main" id="{CDB020DD-AD9D-4C5D-9E52-5178CF800861}"/>
              </a:ext>
            </a:extLst>
          </p:cNvPr>
          <p:cNvSpPr>
            <a:spLocks noGrp="1"/>
          </p:cNvSpPr>
          <p:nvPr>
            <p:ph type="body" sz="quarter" idx="20" hasCustomPrompt="1"/>
          </p:nvPr>
        </p:nvSpPr>
        <p:spPr>
          <a:xfrm flipH="1">
            <a:off x="572012" y="0"/>
            <a:ext cx="7200" cy="594000"/>
          </a:xfrm>
          <a:prstGeom prst="roundRect">
            <a:avLst>
              <a:gd name="adj" fmla="val 50000"/>
            </a:avLst>
          </a:prstGeom>
          <a:solidFill>
            <a:schemeClr val="bg1"/>
          </a:solidFill>
          <a:ln w="12700">
            <a:noFill/>
          </a:ln>
        </p:spPr>
        <p:txBody>
          <a:bodyPr/>
          <a:lstStyle>
            <a:lvl1pPr marL="0" indent="0">
              <a:buFont typeface="Arial" panose="020B0604020202020204" pitchFamily="34" charset="0"/>
              <a:buNone/>
              <a:defRPr/>
            </a:lvl1pPr>
          </a:lstStyle>
          <a:p>
            <a:pPr lvl="0"/>
            <a:r>
              <a:rPr lang="en-GB" dirty="0"/>
              <a:t> </a:t>
            </a:r>
          </a:p>
        </p:txBody>
      </p:sp>
      <p:sp>
        <p:nvSpPr>
          <p:cNvPr id="125" name="Logo">
            <a:extLst>
              <a:ext uri="{FF2B5EF4-FFF2-40B4-BE49-F238E27FC236}">
                <a16:creationId xmlns:a16="http://schemas.microsoft.com/office/drawing/2014/main" id="{B034ACD3-6841-4473-96D9-95380FBE6047}"/>
              </a:ext>
            </a:extLst>
          </p:cNvPr>
          <p:cNvSpPr>
            <a:spLocks noGrp="1"/>
          </p:cNvSpPr>
          <p:nvPr>
            <p:ph type="body" orient="vert" idx="21" hasCustomPrompt="1"/>
          </p:nvPr>
        </p:nvSpPr>
        <p:spPr>
          <a:xfrm>
            <a:off x="10549612" y="6480355"/>
            <a:ext cx="1060019" cy="185413"/>
          </a:xfrm>
          <a:blipFill>
            <a:blip r:embed="rId4"/>
            <a:stretch>
              <a:fillRect/>
            </a:stretch>
          </a:blipFill>
        </p:spPr>
        <p:txBody>
          <a:bodyPr vert="horz" lIns="0" tIns="0" rIns="0" bIns="0"/>
          <a:lstStyle>
            <a:lvl1pPr marL="0" indent="0">
              <a:buNone/>
              <a:defRPr sz="1000" i="1">
                <a:solidFill>
                  <a:schemeClr val="bg2"/>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3" name="Dianummer">
            <a:extLst>
              <a:ext uri="{FF2B5EF4-FFF2-40B4-BE49-F238E27FC236}">
                <a16:creationId xmlns:a16="http://schemas.microsoft.com/office/drawing/2014/main" id="{8403D489-FF50-402C-9D46-DBA4536F0FD9}"/>
              </a:ext>
            </a:extLst>
          </p:cNvPr>
          <p:cNvSpPr>
            <a:spLocks noGrp="1"/>
          </p:cNvSpPr>
          <p:nvPr>
            <p:ph type="sldNum" sz="quarter" idx="23"/>
          </p:nvPr>
        </p:nvSpPr>
        <p:spPr/>
        <p:txBody>
          <a:bodyPr/>
          <a:lstStyle>
            <a:lvl1pPr>
              <a:defRPr>
                <a:solidFill>
                  <a:schemeClr val="bg1"/>
                </a:solidFill>
              </a:defRPr>
            </a:lvl1pPr>
          </a:lstStyle>
          <a:p>
            <a:fld id="{5EC93C5F-DB18-4797-88B9-B8B0D60519FD}" type="slidenum">
              <a:rPr lang="en-GB" smtClean="0"/>
              <a:pPr/>
              <a:t>‹#›</a:t>
            </a:fld>
            <a:endParaRPr lang="en-GB" dirty="0"/>
          </a:p>
        </p:txBody>
      </p:sp>
      <p:sp>
        <p:nvSpPr>
          <p:cNvPr id="5" name="Datum" hidden="1">
            <a:extLst>
              <a:ext uri="{FF2B5EF4-FFF2-40B4-BE49-F238E27FC236}">
                <a16:creationId xmlns:a16="http://schemas.microsoft.com/office/drawing/2014/main" id="{A45D3AD9-9191-46CE-AFA8-CFA359686ADF}"/>
              </a:ext>
            </a:extLst>
          </p:cNvPr>
          <p:cNvSpPr>
            <a:spLocks noGrp="1"/>
          </p:cNvSpPr>
          <p:nvPr>
            <p:ph type="dt" sz="half" idx="24"/>
          </p:nvPr>
        </p:nvSpPr>
        <p:spPr/>
        <p:txBody>
          <a:bodyPr/>
          <a:lstStyle>
            <a:lvl1pPr>
              <a:defRPr>
                <a:solidFill>
                  <a:schemeClr val="bg1"/>
                </a:solidFill>
              </a:defRPr>
            </a:lvl1pPr>
          </a:lstStyle>
          <a:p>
            <a:r>
              <a:rPr lang="en-GB" dirty="0"/>
              <a:t>Date</a:t>
            </a:r>
          </a:p>
        </p:txBody>
      </p:sp>
      <p:sp>
        <p:nvSpPr>
          <p:cNvPr id="2" name="Voettekst">
            <a:extLst>
              <a:ext uri="{FF2B5EF4-FFF2-40B4-BE49-F238E27FC236}">
                <a16:creationId xmlns:a16="http://schemas.microsoft.com/office/drawing/2014/main" id="{BFEDC453-C5F4-462B-A286-84B404146005}"/>
              </a:ext>
            </a:extLst>
          </p:cNvPr>
          <p:cNvSpPr>
            <a:spLocks noGrp="1"/>
          </p:cNvSpPr>
          <p:nvPr>
            <p:ph type="ftr" sz="quarter" idx="22"/>
          </p:nvPr>
        </p:nvSpPr>
        <p:spPr/>
        <p:txBody>
          <a:bodyPr/>
          <a:lstStyle>
            <a:lvl1pPr>
              <a:defRPr>
                <a:solidFill>
                  <a:schemeClr val="bg1"/>
                </a:solidFill>
              </a:defRPr>
            </a:lvl1pPr>
          </a:lstStyle>
          <a:p>
            <a:r>
              <a:rPr lang="en-GB" dirty="0"/>
              <a:t>26 October 2021 | ALIM Guide for asset information Managers</a:t>
            </a:r>
          </a:p>
        </p:txBody>
      </p:sp>
      <p:sp>
        <p:nvSpPr>
          <p:cNvPr id="10" name="Ondertitel">
            <a:extLst>
              <a:ext uri="{FF2B5EF4-FFF2-40B4-BE49-F238E27FC236}">
                <a16:creationId xmlns:a16="http://schemas.microsoft.com/office/drawing/2014/main" id="{EB946E15-2342-4A5B-885F-9F8E7DA1B845}"/>
              </a:ext>
            </a:extLst>
          </p:cNvPr>
          <p:cNvSpPr>
            <a:spLocks noGrp="1"/>
          </p:cNvSpPr>
          <p:nvPr>
            <p:ph type="subTitle" idx="10" hasCustomPrompt="1"/>
          </p:nvPr>
        </p:nvSpPr>
        <p:spPr>
          <a:xfrm>
            <a:off x="777244" y="1300566"/>
            <a:ext cx="10827096" cy="349200"/>
          </a:xfrm>
        </p:spPr>
        <p:txBody>
          <a:bodyPr/>
          <a:lstStyle>
            <a:lvl1pPr marL="0" indent="0" algn="l">
              <a:buNone/>
              <a:defRPr sz="300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cap="all" baseline="0" dirty="0"/>
              <a:t>Second light subtitle</a:t>
            </a:r>
            <a:endParaRPr lang="en-GB" dirty="0"/>
          </a:p>
        </p:txBody>
      </p:sp>
      <p:sp>
        <p:nvSpPr>
          <p:cNvPr id="4" name="Titel">
            <a:extLst>
              <a:ext uri="{FF2B5EF4-FFF2-40B4-BE49-F238E27FC236}">
                <a16:creationId xmlns:a16="http://schemas.microsoft.com/office/drawing/2014/main" id="{C5421215-5092-45CD-A09F-430CF85C27E5}"/>
              </a:ext>
            </a:extLst>
          </p:cNvPr>
          <p:cNvSpPr>
            <a:spLocks noGrp="1"/>
          </p:cNvSpPr>
          <p:nvPr>
            <p:ph type="title" hasCustomPrompt="1"/>
          </p:nvPr>
        </p:nvSpPr>
        <p:spPr>
          <a:xfrm>
            <a:off x="777244" y="619124"/>
            <a:ext cx="10828685" cy="676793"/>
          </a:xfrm>
        </p:spPr>
        <p:txBody>
          <a:bodyPr bIns="792000"/>
          <a:lstStyle>
            <a:lvl1pPr>
              <a:defRPr>
                <a:solidFill>
                  <a:schemeClr val="bg1"/>
                </a:solidFill>
              </a:defRPr>
            </a:lvl1pPr>
          </a:lstStyle>
          <a:p>
            <a:r>
              <a:rPr lang="en-GB" dirty="0"/>
              <a:t>First bold title</a:t>
            </a:r>
            <a:br>
              <a:rPr lang="en-GB" dirty="0"/>
            </a:br>
            <a:r>
              <a:rPr lang="en-GB" dirty="0"/>
              <a:t>max 2 lines</a:t>
            </a:r>
          </a:p>
        </p:txBody>
      </p:sp>
    </p:spTree>
    <p:extLst>
      <p:ext uri="{BB962C8B-B14F-4D97-AF65-F5344CB8AC3E}">
        <p14:creationId xmlns:p14="http://schemas.microsoft.com/office/powerpoint/2010/main" val="288142555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75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tmplLst>
          <p:tmpl>
            <p:tnLst>
              <p:par>
                <p:cTn presetID="10" presetClass="entr" presetSubtype="0" fill="hold" nodeType="withEffect">
                  <p:stCondLst>
                    <p:cond delay="250"/>
                  </p:stCondLst>
                  <p:childTnLst>
                    <p:set>
                      <p:cBhvr>
                        <p:cTn dur="1" fill="hold">
                          <p:stCondLst>
                            <p:cond delay="0"/>
                          </p:stCondLst>
                        </p:cTn>
                        <p:tgtEl>
                          <p:spTgt spid="10"/>
                        </p:tgtEl>
                        <p:attrNameLst>
                          <p:attrName>style.visibility</p:attrName>
                        </p:attrNameLst>
                      </p:cBhvr>
                      <p:to>
                        <p:strVal val="visible"/>
                      </p:to>
                    </p:set>
                    <p:animEffect transition="in" filter="fade">
                      <p:cBhvr>
                        <p:cTn dur="750"/>
                        <p:tgtEl>
                          <p:spTgt spid="10"/>
                        </p:tgtEl>
                      </p:cBhvr>
                    </p:animEffect>
                  </p:childTnLst>
                </p:cTn>
              </p:par>
            </p:tnLst>
          </p:tmpl>
        </p:tmplLst>
      </p:bldP>
    </p:bldLst>
  </p:timing>
  <p:hf hdr="0" dt="0"/>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EXT + CHART">
    <p:spTree>
      <p:nvGrpSpPr>
        <p:cNvPr id="1" name=""/>
        <p:cNvGrpSpPr/>
        <p:nvPr/>
      </p:nvGrpSpPr>
      <p:grpSpPr>
        <a:xfrm>
          <a:off x="0" y="0"/>
          <a:ext cx="0" cy="0"/>
          <a:chOff x="0" y="0"/>
          <a:chExt cx="0" cy="0"/>
        </a:xfrm>
      </p:grpSpPr>
      <p:grpSp>
        <p:nvGrpSpPr>
          <p:cNvPr id="344" name="INSTRUCTION">
            <a:extLst>
              <a:ext uri="{FF2B5EF4-FFF2-40B4-BE49-F238E27FC236}">
                <a16:creationId xmlns:a16="http://schemas.microsoft.com/office/drawing/2014/main" id="{B1091883-4398-493B-9E61-C67D9F3282FE}"/>
              </a:ext>
            </a:extLst>
          </p:cNvPr>
          <p:cNvGrpSpPr/>
          <p:nvPr userDrawn="1"/>
        </p:nvGrpSpPr>
        <p:grpSpPr>
          <a:xfrm>
            <a:off x="-3786437" y="0"/>
            <a:ext cx="3693386" cy="5359349"/>
            <a:chOff x="-3786437" y="0"/>
            <a:chExt cx="3693386" cy="5359349"/>
          </a:xfrm>
        </p:grpSpPr>
        <p:sp>
          <p:nvSpPr>
            <p:cNvPr id="345" name="Rechthoek 344">
              <a:extLst>
                <a:ext uri="{FF2B5EF4-FFF2-40B4-BE49-F238E27FC236}">
                  <a16:creationId xmlns:a16="http://schemas.microsoft.com/office/drawing/2014/main" id="{6C45BB65-ABAC-468A-8B59-BD91B6E5C31C}"/>
                </a:ext>
              </a:extLst>
            </p:cNvPr>
            <p:cNvSpPr/>
            <p:nvPr userDrawn="1"/>
          </p:nvSpPr>
          <p:spPr>
            <a:xfrm>
              <a:off x="-3786165" y="0"/>
              <a:ext cx="3593091" cy="4641338"/>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Choosing text levels</a:t>
              </a:r>
            </a:p>
          </p:txBody>
        </p:sp>
        <p:sp>
          <p:nvSpPr>
            <p:cNvPr id="346" name="Ovaal 345">
              <a:extLst>
                <a:ext uri="{FF2B5EF4-FFF2-40B4-BE49-F238E27FC236}">
                  <a16:creationId xmlns:a16="http://schemas.microsoft.com/office/drawing/2014/main" id="{FED0C1B2-2F69-475F-AC50-F80BF263A50D}"/>
                </a:ext>
              </a:extLst>
            </p:cNvPr>
            <p:cNvSpPr/>
            <p:nvPr userDrawn="1"/>
          </p:nvSpPr>
          <p:spPr>
            <a:xfrm>
              <a:off x="-3604183" y="183748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347" name="Rechthoek 346">
              <a:extLst>
                <a:ext uri="{FF2B5EF4-FFF2-40B4-BE49-F238E27FC236}">
                  <a16:creationId xmlns:a16="http://schemas.microsoft.com/office/drawing/2014/main" id="{115AD2C7-7E92-4203-B53A-02F89BC0086F}"/>
                </a:ext>
              </a:extLst>
            </p:cNvPr>
            <p:cNvSpPr/>
            <p:nvPr userDrawn="1"/>
          </p:nvSpPr>
          <p:spPr>
            <a:xfrm>
              <a:off x="-3319415" y="1837484"/>
              <a:ext cx="2949220" cy="180000"/>
            </a:xfrm>
            <a:prstGeom prst="rect">
              <a:avLst/>
            </a:prstGeom>
            <a:noFill/>
            <a:ln w="25400" cap="flat" cmpd="sng" algn="ctr">
              <a:noFill/>
              <a:prstDash val="solid"/>
            </a:ln>
            <a:effectLst/>
          </p:spPr>
          <p:txBody>
            <a:bodyPr lIns="0" tIns="0" rIns="0" bIns="0" rtlCol="0" anchor="ctr"/>
            <a:lstStyle/>
            <a:p>
              <a:pPr marL="179388" marR="0" lvl="0" indent="-179388" algn="l" defTabSz="719138" rtl="0" eaLnBrk="1" fontAlgn="auto" latinLnBrk="0" hangingPunct="1">
                <a:lnSpc>
                  <a:spcPct val="100000"/>
                </a:lnSpc>
                <a:spcBef>
                  <a:spcPts val="300"/>
                </a:spcBef>
                <a:spcAft>
                  <a:spcPts val="600"/>
                </a:spcAft>
                <a:buClr>
                  <a:srgbClr val="71A4C3"/>
                </a:buClr>
                <a:buSzPct val="100000"/>
                <a:buFontTx/>
                <a:buBlip>
                  <a:blip r:embed="rId2">
                    <a:extLst>
                      <a:ext uri="{96DAC541-7B7A-43D3-8B79-37D633B846F1}">
                        <asvg:svgBlip xmlns:asvg="http://schemas.microsoft.com/office/drawing/2016/SVG/main" r:embed="rId3"/>
                      </a:ext>
                    </a:extLst>
                  </a:blip>
                </a:buBlip>
                <a:tabLst/>
                <a:defRPr/>
              </a:pPr>
              <a:r>
                <a:rPr kumimoji="0" lang="en-GB" sz="1100" b="0" i="0" u="none" strike="noStrike" kern="1200" cap="none" spc="0" normalizeH="0" baseline="0" noProof="0">
                  <a:ln>
                    <a:noFill/>
                  </a:ln>
                  <a:solidFill>
                    <a:prstClr val="black"/>
                  </a:solidFill>
                  <a:effectLst/>
                  <a:uLnTx/>
                  <a:uFillTx/>
                  <a:latin typeface="+mn-lt"/>
                  <a:ea typeface="+mn-ea"/>
                  <a:cs typeface="+mn-cs"/>
                </a:rPr>
                <a:t>Bullet</a:t>
              </a:r>
            </a:p>
          </p:txBody>
        </p:sp>
        <p:sp>
          <p:nvSpPr>
            <p:cNvPr id="348" name="Ovaal 347">
              <a:extLst>
                <a:ext uri="{FF2B5EF4-FFF2-40B4-BE49-F238E27FC236}">
                  <a16:creationId xmlns:a16="http://schemas.microsoft.com/office/drawing/2014/main" id="{5019FF74-482A-4E0A-8ED5-DF65CBCAA287}"/>
                </a:ext>
              </a:extLst>
            </p:cNvPr>
            <p:cNvSpPr/>
            <p:nvPr userDrawn="1"/>
          </p:nvSpPr>
          <p:spPr>
            <a:xfrm>
              <a:off x="-3604183" y="212876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349" name="Rechthoek 348">
              <a:extLst>
                <a:ext uri="{FF2B5EF4-FFF2-40B4-BE49-F238E27FC236}">
                  <a16:creationId xmlns:a16="http://schemas.microsoft.com/office/drawing/2014/main" id="{3EDD769E-67B9-485B-A70E-51AB1A762832}"/>
                </a:ext>
              </a:extLst>
            </p:cNvPr>
            <p:cNvSpPr/>
            <p:nvPr userDrawn="1"/>
          </p:nvSpPr>
          <p:spPr>
            <a:xfrm>
              <a:off x="-3604183" y="1196113"/>
              <a:ext cx="3229047" cy="459227"/>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Under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‘Home’</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use the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list level-buttons</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choose a text level. </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Choose from:</a:t>
              </a:r>
            </a:p>
          </p:txBody>
        </p:sp>
        <p:sp>
          <p:nvSpPr>
            <p:cNvPr id="350" name="Rechthoek 349">
              <a:extLst>
                <a:ext uri="{FF2B5EF4-FFF2-40B4-BE49-F238E27FC236}">
                  <a16:creationId xmlns:a16="http://schemas.microsoft.com/office/drawing/2014/main" id="{C7222560-A2F1-4495-94FE-B672D2039830}"/>
                </a:ext>
              </a:extLst>
            </p:cNvPr>
            <p:cNvSpPr/>
            <p:nvPr userDrawn="1"/>
          </p:nvSpPr>
          <p:spPr>
            <a:xfrm>
              <a:off x="-3319415" y="2128873"/>
              <a:ext cx="2949220" cy="180000"/>
            </a:xfrm>
            <a:prstGeom prst="rect">
              <a:avLst/>
            </a:prstGeom>
            <a:noFill/>
            <a:ln w="25400" cap="flat" cmpd="sng" algn="ctr">
              <a:noFill/>
              <a:prstDash val="solid"/>
            </a:ln>
            <a:effectLst/>
          </p:spPr>
          <p:txBody>
            <a:bodyPr lIns="0" tIns="0" rIns="0" bIns="0" rtlCol="0" anchor="ctr"/>
            <a:lstStyle/>
            <a:p>
              <a:pPr marL="360363" marR="0" lvl="1" indent="-180975" algn="l" defTabSz="719138" rtl="0" eaLnBrk="1" fontAlgn="auto" latinLnBrk="0" hangingPunct="1">
                <a:lnSpc>
                  <a:spcPct val="100000"/>
                </a:lnSpc>
                <a:spcBef>
                  <a:spcPts val="300"/>
                </a:spcBef>
                <a:spcAft>
                  <a:spcPts val="600"/>
                </a:spcAft>
                <a:buClr>
                  <a:srgbClr val="71A4C3"/>
                </a:buClr>
                <a:buSzPct val="100000"/>
                <a:buFontTx/>
                <a:buBlip>
                  <a:blip r:embed="rId4">
                    <a:extLst>
                      <a:ext uri="{96DAC541-7B7A-43D3-8B79-37D633B846F1}">
                        <asvg:svgBlip xmlns:asvg="http://schemas.microsoft.com/office/drawing/2016/SVG/main" r:embed="rId5"/>
                      </a:ext>
                    </a:extLst>
                  </a:blip>
                </a:buBlip>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Sub-bullet</a:t>
              </a:r>
            </a:p>
          </p:txBody>
        </p:sp>
        <p:sp>
          <p:nvSpPr>
            <p:cNvPr id="351" name="Ovaal 350">
              <a:extLst>
                <a:ext uri="{FF2B5EF4-FFF2-40B4-BE49-F238E27FC236}">
                  <a16:creationId xmlns:a16="http://schemas.microsoft.com/office/drawing/2014/main" id="{44DFB7AC-26E9-4C14-A183-6C690DFAC29B}"/>
                </a:ext>
              </a:extLst>
            </p:cNvPr>
            <p:cNvSpPr/>
            <p:nvPr userDrawn="1"/>
          </p:nvSpPr>
          <p:spPr>
            <a:xfrm>
              <a:off x="-3604183" y="242005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352" name="Rechthoek 351">
              <a:extLst>
                <a:ext uri="{FF2B5EF4-FFF2-40B4-BE49-F238E27FC236}">
                  <a16:creationId xmlns:a16="http://schemas.microsoft.com/office/drawing/2014/main" id="{19CEB6D3-C249-407D-8067-2E4AD8DD0712}"/>
                </a:ext>
              </a:extLst>
            </p:cNvPr>
            <p:cNvSpPr/>
            <p:nvPr userDrawn="1"/>
          </p:nvSpPr>
          <p:spPr>
            <a:xfrm>
              <a:off x="-3319415" y="2420262"/>
              <a:ext cx="2949220" cy="180000"/>
            </a:xfrm>
            <a:prstGeom prst="rect">
              <a:avLst/>
            </a:prstGeom>
            <a:noFill/>
            <a:ln w="25400" cap="flat" cmpd="sng" algn="ctr">
              <a:noFill/>
              <a:prstDash val="solid"/>
            </a:ln>
            <a:effectLst/>
          </p:spPr>
          <p:txBody>
            <a:bodyPr lIns="0" tIns="0" rIns="0" bIns="0" rtlCol="0" anchor="ctr"/>
            <a:lstStyle/>
            <a:p>
              <a:pPr marL="0" marR="0" lvl="2" indent="0" algn="l" defTabSz="719138" rtl="0" eaLnBrk="1" fontAlgn="auto" latinLnBrk="0" hangingPunct="1">
                <a:lnSpc>
                  <a:spcPct val="100000"/>
                </a:lnSpc>
                <a:spcBef>
                  <a:spcPts val="300"/>
                </a:spcBef>
                <a:spcAft>
                  <a:spcPts val="600"/>
                </a:spcAft>
                <a:buClr>
                  <a:srgbClr val="0070C0"/>
                </a:buClr>
                <a:buSzPct val="85000"/>
                <a:buFontTx/>
                <a:buNone/>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Default text</a:t>
              </a:r>
            </a:p>
          </p:txBody>
        </p:sp>
        <p:sp>
          <p:nvSpPr>
            <p:cNvPr id="353" name="Ovaal 352">
              <a:extLst>
                <a:ext uri="{FF2B5EF4-FFF2-40B4-BE49-F238E27FC236}">
                  <a16:creationId xmlns:a16="http://schemas.microsoft.com/office/drawing/2014/main" id="{8CC62018-2C3A-4A4D-8949-DDE2DEE94086}"/>
                </a:ext>
              </a:extLst>
            </p:cNvPr>
            <p:cNvSpPr/>
            <p:nvPr userDrawn="1"/>
          </p:nvSpPr>
          <p:spPr>
            <a:xfrm>
              <a:off x="-3604183" y="2711336"/>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4</a:t>
              </a:r>
            </a:p>
          </p:txBody>
        </p:sp>
        <p:sp>
          <p:nvSpPr>
            <p:cNvPr id="354" name="Rechthoek 353">
              <a:extLst>
                <a:ext uri="{FF2B5EF4-FFF2-40B4-BE49-F238E27FC236}">
                  <a16:creationId xmlns:a16="http://schemas.microsoft.com/office/drawing/2014/main" id="{AFA595ED-4945-45DF-AD66-97861BBCF110}"/>
                </a:ext>
              </a:extLst>
            </p:cNvPr>
            <p:cNvSpPr/>
            <p:nvPr userDrawn="1"/>
          </p:nvSpPr>
          <p:spPr>
            <a:xfrm>
              <a:off x="-3319415" y="2711651"/>
              <a:ext cx="2949220" cy="180000"/>
            </a:xfrm>
            <a:prstGeom prst="rect">
              <a:avLst/>
            </a:prstGeom>
            <a:noFill/>
            <a:ln w="25400" cap="flat" cmpd="sng" algn="ctr">
              <a:noFill/>
              <a:prstDash val="solid"/>
            </a:ln>
            <a:effectLst/>
          </p:spPr>
          <p:txBody>
            <a:bodyPr lIns="0" tIns="0" rIns="0" bIns="0" rtlCol="0" anchor="ctr"/>
            <a:lstStyle/>
            <a:p>
              <a:pPr marL="0" marR="0" lvl="3" indent="0" algn="l" defTabSz="719138" rtl="0" eaLnBrk="1" fontAlgn="auto" latinLnBrk="0" hangingPunct="1">
                <a:lnSpc>
                  <a:spcPct val="100000"/>
                </a:lnSpc>
                <a:spcBef>
                  <a:spcPts val="300"/>
                </a:spcBef>
                <a:spcAft>
                  <a:spcPts val="1200"/>
                </a:spcAft>
                <a:buClrTx/>
                <a:buSzTx/>
                <a:buFontTx/>
                <a:buNone/>
                <a:tabLst/>
                <a:defRPr/>
              </a:pPr>
              <a:r>
                <a:rPr kumimoji="0" lang="en-GB" sz="1400" b="1" i="0" u="none" strike="noStrike" kern="1200" cap="all" spc="30" normalizeH="0" baseline="0" noProof="0">
                  <a:ln>
                    <a:noFill/>
                  </a:ln>
                  <a:solidFill>
                    <a:srgbClr val="71A4C3"/>
                  </a:solidFill>
                  <a:effectLst/>
                  <a:uLnTx/>
                  <a:uFillTx/>
                  <a:latin typeface="Segoe UI"/>
                  <a:ea typeface="+mn-ea"/>
                  <a:cs typeface="Calibri" panose="020F0502020204030204" pitchFamily="34" charset="0"/>
                </a:rPr>
                <a:t>header</a:t>
              </a:r>
            </a:p>
          </p:txBody>
        </p:sp>
        <p:sp>
          <p:nvSpPr>
            <p:cNvPr id="355" name="Ovaal 354">
              <a:extLst>
                <a:ext uri="{FF2B5EF4-FFF2-40B4-BE49-F238E27FC236}">
                  <a16:creationId xmlns:a16="http://schemas.microsoft.com/office/drawing/2014/main" id="{C24E86C9-B751-4E63-87C1-C2226B4EEF86}"/>
                </a:ext>
              </a:extLst>
            </p:cNvPr>
            <p:cNvSpPr/>
            <p:nvPr userDrawn="1"/>
          </p:nvSpPr>
          <p:spPr>
            <a:xfrm>
              <a:off x="-3604183" y="3002620"/>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5</a:t>
              </a:r>
            </a:p>
          </p:txBody>
        </p:sp>
        <p:sp>
          <p:nvSpPr>
            <p:cNvPr id="356" name="Rechthoek 355">
              <a:extLst>
                <a:ext uri="{FF2B5EF4-FFF2-40B4-BE49-F238E27FC236}">
                  <a16:creationId xmlns:a16="http://schemas.microsoft.com/office/drawing/2014/main" id="{F2CC0905-DECF-4EE4-8099-17AD036CD0D1}"/>
                </a:ext>
              </a:extLst>
            </p:cNvPr>
            <p:cNvSpPr/>
            <p:nvPr userDrawn="1"/>
          </p:nvSpPr>
          <p:spPr>
            <a:xfrm>
              <a:off x="-3319415" y="3003040"/>
              <a:ext cx="2949220" cy="180000"/>
            </a:xfrm>
            <a:prstGeom prst="rect">
              <a:avLst/>
            </a:prstGeom>
            <a:noFill/>
            <a:ln w="25400" cap="flat" cmpd="sng" algn="ctr">
              <a:noFill/>
              <a:prstDash val="solid"/>
            </a:ln>
            <a:effectLst/>
          </p:spPr>
          <p:txBody>
            <a:bodyPr lIns="0" tIns="0" rIns="0" bIns="0" rtlCol="0" anchor="ctr"/>
            <a:lstStyle/>
            <a:p>
              <a:pPr marL="182563" marR="0" lvl="4" indent="-182563" algn="l" defTabSz="719138" rtl="0" eaLnBrk="1" fontAlgn="auto" latinLnBrk="0" hangingPunct="1">
                <a:lnSpc>
                  <a:spcPct val="100000"/>
                </a:lnSpc>
                <a:spcBef>
                  <a:spcPts val="300"/>
                </a:spcBef>
                <a:spcAft>
                  <a:spcPts val="600"/>
                </a:spcAft>
                <a:buClr>
                  <a:prstClr val="black"/>
                </a:buClr>
                <a:buSzTx/>
                <a:buFont typeface="+mj-lt"/>
                <a:buAutoNum type="arabicPeriod"/>
                <a:tabLst>
                  <a:tab pos="274638" algn="l"/>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Numerical bullet</a:t>
              </a:r>
            </a:p>
          </p:txBody>
        </p:sp>
        <p:sp>
          <p:nvSpPr>
            <p:cNvPr id="357" name="Ovaal 356">
              <a:extLst>
                <a:ext uri="{FF2B5EF4-FFF2-40B4-BE49-F238E27FC236}">
                  <a16:creationId xmlns:a16="http://schemas.microsoft.com/office/drawing/2014/main" id="{C81E4841-76B4-4AA5-8804-628087DB09D0}"/>
                </a:ext>
              </a:extLst>
            </p:cNvPr>
            <p:cNvSpPr/>
            <p:nvPr userDrawn="1"/>
          </p:nvSpPr>
          <p:spPr>
            <a:xfrm>
              <a:off x="-3604183" y="329390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6</a:t>
              </a:r>
            </a:p>
          </p:txBody>
        </p:sp>
        <p:sp>
          <p:nvSpPr>
            <p:cNvPr id="358" name="Rechthoek 357">
              <a:extLst>
                <a:ext uri="{FF2B5EF4-FFF2-40B4-BE49-F238E27FC236}">
                  <a16:creationId xmlns:a16="http://schemas.microsoft.com/office/drawing/2014/main" id="{F98DF3F6-7B31-4208-B482-CC16959C0CEA}"/>
                </a:ext>
              </a:extLst>
            </p:cNvPr>
            <p:cNvSpPr/>
            <p:nvPr userDrawn="1"/>
          </p:nvSpPr>
          <p:spPr>
            <a:xfrm>
              <a:off x="-3319415" y="3585818"/>
              <a:ext cx="2949220" cy="180000"/>
            </a:xfrm>
            <a:prstGeom prst="rect">
              <a:avLst/>
            </a:prstGeom>
            <a:noFill/>
            <a:ln w="25400" cap="flat" cmpd="sng" algn="ctr">
              <a:noFill/>
              <a:prstDash val="solid"/>
            </a:ln>
            <a:effectLst/>
          </p:spPr>
          <p:txBody>
            <a:bodyPr lIns="0" tIns="0" rIns="0" bIns="0" rtlCol="0" anchor="ctr"/>
            <a:lstStyle/>
            <a:p>
              <a:pPr marL="360363" marR="0" lvl="6" indent="-180975" algn="l" defTabSz="914400" rtl="0" eaLnBrk="1" fontAlgn="auto" latinLnBrk="0" hangingPunct="1">
                <a:lnSpc>
                  <a:spcPct val="100000"/>
                </a:lnSpc>
                <a:spcBef>
                  <a:spcPts val="300"/>
                </a:spcBef>
                <a:spcAft>
                  <a:spcPts val="600"/>
                </a:spcAft>
                <a:buClrTx/>
                <a:buSzTx/>
                <a:buFontTx/>
                <a:buBlip>
                  <a:blip r:embed="rId4">
                    <a:extLst>
                      <a:ext uri="{96DAC541-7B7A-43D3-8B79-37D633B846F1}">
                        <asvg:svgBlip xmlns:asvg="http://schemas.microsoft.com/office/drawing/2016/SVG/main" r:embed="rId5"/>
                      </a:ext>
                    </a:extLst>
                  </a:blip>
                </a:buBlip>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Sub-bullet</a:t>
              </a:r>
            </a:p>
          </p:txBody>
        </p:sp>
        <p:sp>
          <p:nvSpPr>
            <p:cNvPr id="359" name="Ovaal 358">
              <a:extLst>
                <a:ext uri="{FF2B5EF4-FFF2-40B4-BE49-F238E27FC236}">
                  <a16:creationId xmlns:a16="http://schemas.microsoft.com/office/drawing/2014/main" id="{C9DC8DA4-5EE0-4A5A-8453-0092F04BC454}"/>
                </a:ext>
              </a:extLst>
            </p:cNvPr>
            <p:cNvSpPr/>
            <p:nvPr userDrawn="1"/>
          </p:nvSpPr>
          <p:spPr>
            <a:xfrm>
              <a:off x="-3604183" y="358518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7</a:t>
              </a:r>
            </a:p>
          </p:txBody>
        </p:sp>
        <p:sp>
          <p:nvSpPr>
            <p:cNvPr id="360" name="Rechthoek 359">
              <a:extLst>
                <a:ext uri="{FF2B5EF4-FFF2-40B4-BE49-F238E27FC236}">
                  <a16:creationId xmlns:a16="http://schemas.microsoft.com/office/drawing/2014/main" id="{C3D3D434-4412-4E93-AAF4-5A94F428E774}"/>
                </a:ext>
              </a:extLst>
            </p:cNvPr>
            <p:cNvSpPr/>
            <p:nvPr userDrawn="1"/>
          </p:nvSpPr>
          <p:spPr>
            <a:xfrm>
              <a:off x="-3325830" y="3877207"/>
              <a:ext cx="2949220" cy="180000"/>
            </a:xfrm>
            <a:prstGeom prst="rect">
              <a:avLst/>
            </a:prstGeom>
            <a:noFill/>
            <a:ln w="25400" cap="flat" cmpd="sng" algn="ctr">
              <a:noFill/>
              <a:prstDash val="solid"/>
            </a:ln>
            <a:effectLst/>
          </p:spPr>
          <p:txBody>
            <a:bodyPr lIns="0" tIns="0" rIns="0" bIns="0" rtlCol="0" anchor="ctr"/>
            <a:lstStyle/>
            <a:p>
              <a:pPr marL="0" marR="0" lvl="7" indent="0" algn="l" defTabSz="914400" rtl="0" eaLnBrk="1" fontAlgn="auto" latinLnBrk="0" hangingPunct="1">
                <a:lnSpc>
                  <a:spcPct val="90000"/>
                </a:lnSpc>
                <a:spcBef>
                  <a:spcPts val="300"/>
                </a:spcBef>
                <a:spcAft>
                  <a:spcPts val="600"/>
                </a:spcAft>
                <a:buClrTx/>
                <a:buSzTx/>
                <a:buFontTx/>
                <a:buNone/>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Default text</a:t>
              </a:r>
            </a:p>
          </p:txBody>
        </p:sp>
        <p:sp>
          <p:nvSpPr>
            <p:cNvPr id="361" name="Ovaal 360">
              <a:extLst>
                <a:ext uri="{FF2B5EF4-FFF2-40B4-BE49-F238E27FC236}">
                  <a16:creationId xmlns:a16="http://schemas.microsoft.com/office/drawing/2014/main" id="{7B80C035-F376-4F5F-B204-67AF745185E7}"/>
                </a:ext>
              </a:extLst>
            </p:cNvPr>
            <p:cNvSpPr/>
            <p:nvPr userDrawn="1"/>
          </p:nvSpPr>
          <p:spPr>
            <a:xfrm>
              <a:off x="-3604183" y="387647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8</a:t>
              </a:r>
            </a:p>
          </p:txBody>
        </p:sp>
        <p:sp>
          <p:nvSpPr>
            <p:cNvPr id="362" name="Rechthoek 361">
              <a:extLst>
                <a:ext uri="{FF2B5EF4-FFF2-40B4-BE49-F238E27FC236}">
                  <a16:creationId xmlns:a16="http://schemas.microsoft.com/office/drawing/2014/main" id="{FC791C94-BB6A-4E5F-AFD8-466212BEF807}"/>
                </a:ext>
              </a:extLst>
            </p:cNvPr>
            <p:cNvSpPr/>
            <p:nvPr userDrawn="1"/>
          </p:nvSpPr>
          <p:spPr>
            <a:xfrm>
              <a:off x="-3319415" y="4168594"/>
              <a:ext cx="2949220" cy="180000"/>
            </a:xfrm>
            <a:prstGeom prst="rect">
              <a:avLst/>
            </a:prstGeom>
            <a:noFill/>
            <a:ln w="25400" cap="flat" cmpd="sng" algn="ctr">
              <a:noFill/>
              <a:prstDash val="solid"/>
            </a:ln>
            <a:effectLst/>
          </p:spPr>
          <p:txBody>
            <a:bodyPr lIns="0" tIns="0" rIns="0" bIns="0" rtlCol="0" anchor="ctr"/>
            <a:lstStyle/>
            <a:p>
              <a:pPr marL="0" marR="0" lvl="8" indent="0" algn="l" defTabSz="914400" rtl="0" eaLnBrk="1" fontAlgn="auto" latinLnBrk="0" hangingPunct="1">
                <a:lnSpc>
                  <a:spcPct val="100000"/>
                </a:lnSpc>
                <a:spcBef>
                  <a:spcPts val="300"/>
                </a:spcBef>
                <a:spcAft>
                  <a:spcPts val="1200"/>
                </a:spcAft>
                <a:buClrTx/>
                <a:buSzTx/>
                <a:buFontTx/>
                <a:buNone/>
                <a:tabLst/>
                <a:defRPr/>
              </a:pPr>
              <a:r>
                <a:rPr kumimoji="0" lang="en-GB" sz="1400" b="1" i="0" u="none" strike="noStrike" kern="1200" cap="all" spc="0" normalizeH="0" baseline="0" noProof="0">
                  <a:ln>
                    <a:noFill/>
                  </a:ln>
                  <a:solidFill>
                    <a:srgbClr val="71A4C3"/>
                  </a:solidFill>
                  <a:effectLst/>
                  <a:uLnTx/>
                  <a:uFillTx/>
                  <a:latin typeface="Segoe UI"/>
                  <a:ea typeface="+mn-ea"/>
                  <a:cs typeface="+mn-cs"/>
                </a:rPr>
                <a:t>header</a:t>
              </a:r>
            </a:p>
          </p:txBody>
        </p:sp>
        <p:sp>
          <p:nvSpPr>
            <p:cNvPr id="363" name="Ovaal 362">
              <a:extLst>
                <a:ext uri="{FF2B5EF4-FFF2-40B4-BE49-F238E27FC236}">
                  <a16:creationId xmlns:a16="http://schemas.microsoft.com/office/drawing/2014/main" id="{52749EF0-61DC-4F39-AA11-2C91CBF60F37}"/>
                </a:ext>
              </a:extLst>
            </p:cNvPr>
            <p:cNvSpPr/>
            <p:nvPr userDrawn="1"/>
          </p:nvSpPr>
          <p:spPr>
            <a:xfrm>
              <a:off x="-3604183" y="416859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9</a:t>
              </a:r>
            </a:p>
          </p:txBody>
        </p:sp>
        <p:sp>
          <p:nvSpPr>
            <p:cNvPr id="364" name="Rechthoek 363">
              <a:extLst>
                <a:ext uri="{FF2B5EF4-FFF2-40B4-BE49-F238E27FC236}">
                  <a16:creationId xmlns:a16="http://schemas.microsoft.com/office/drawing/2014/main" id="{8C9A5BEE-E713-44DE-BC28-16640C8A7349}"/>
                </a:ext>
              </a:extLst>
            </p:cNvPr>
            <p:cNvSpPr/>
            <p:nvPr userDrawn="1"/>
          </p:nvSpPr>
          <p:spPr>
            <a:xfrm>
              <a:off x="-3319415" y="3294429"/>
              <a:ext cx="2949220" cy="180000"/>
            </a:xfrm>
            <a:prstGeom prst="rect">
              <a:avLst/>
            </a:prstGeom>
            <a:noFill/>
            <a:ln w="25400" cap="flat" cmpd="sng" algn="ctr">
              <a:noFill/>
              <a:prstDash val="solid"/>
            </a:ln>
            <a:effectLst/>
          </p:spPr>
          <p:txBody>
            <a:bodyPr lIns="0" tIns="0" rIns="0" bIns="0" rtlCol="0" anchor="ctr"/>
            <a:lstStyle/>
            <a:p>
              <a:pPr marL="179388" marR="0" lvl="5" indent="-179388" algn="l" defTabSz="914400" rtl="0" eaLnBrk="1" fontAlgn="auto" latinLnBrk="0" hangingPunct="1">
                <a:lnSpc>
                  <a:spcPct val="100000"/>
                </a:lnSpc>
                <a:spcBef>
                  <a:spcPts val="300"/>
                </a:spcBef>
                <a:spcAft>
                  <a:spcPts val="600"/>
                </a:spcAft>
                <a:buClrTx/>
                <a:buSzTx/>
                <a:buFontTx/>
                <a:buBlip>
                  <a:blip r:embed="rId2">
                    <a:extLst>
                      <a:ext uri="{96DAC541-7B7A-43D3-8B79-37D633B846F1}">
                        <asvg:svgBlip xmlns:asvg="http://schemas.microsoft.com/office/drawing/2016/SVG/main" r:embed="rId3"/>
                      </a:ext>
                    </a:extLst>
                  </a:blip>
                </a:buBlip>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Bullet</a:t>
              </a:r>
            </a:p>
          </p:txBody>
        </p:sp>
        <p:sp>
          <p:nvSpPr>
            <p:cNvPr id="365" name="Rechthoek 364">
              <a:extLst>
                <a:ext uri="{FF2B5EF4-FFF2-40B4-BE49-F238E27FC236}">
                  <a16:creationId xmlns:a16="http://schemas.microsoft.com/office/drawing/2014/main" id="{92111387-99F5-478B-A431-0DD9177755B6}"/>
                </a:ext>
              </a:extLst>
            </p:cNvPr>
            <p:cNvSpPr/>
            <p:nvPr userDrawn="1"/>
          </p:nvSpPr>
          <p:spPr>
            <a:xfrm>
              <a:off x="-3786437" y="4531349"/>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1200" b="1" cap="all" baseline="0" noProof="0">
                  <a:solidFill>
                    <a:srgbClr val="211F26"/>
                  </a:solidFill>
                  <a:latin typeface="Calibri" panose="020F0502020204030204" pitchFamily="34" charset="0"/>
                  <a:cs typeface="Calibri" panose="020F0502020204030204" pitchFamily="34" charset="0"/>
                </a:rPr>
                <a:t>Want to know more?</a:t>
              </a:r>
              <a:br>
                <a:rPr lang="en-GB" sz="1200" cap="all"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Go to the instruction slide </a:t>
              </a:r>
              <a:r>
                <a:rPr lang="en-GB" sz="1200" b="1" cap="none" baseline="0" noProof="0">
                  <a:solidFill>
                    <a:srgbClr val="211F26"/>
                  </a:solidFill>
                  <a:latin typeface="Calibri" panose="020F0502020204030204" pitchFamily="34" charset="0"/>
                  <a:cs typeface="Calibri" panose="020F0502020204030204" pitchFamily="34" charset="0"/>
                </a:rPr>
                <a:t>‘VIDEO INSTRUCTIONS’</a:t>
              </a:r>
              <a:r>
                <a:rPr lang="en-GB" sz="1200" cap="none" baseline="0" noProof="0">
                  <a:solidFill>
                    <a:srgbClr val="211F26"/>
                  </a:solidFill>
                  <a:latin typeface="Calibri" panose="020F0502020204030204" pitchFamily="34" charset="0"/>
                  <a:cs typeface="Calibri" panose="020F0502020204030204" pitchFamily="34" charset="0"/>
                </a:rPr>
                <a:t>.</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You’ll find it at the beginning of the presentation</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or insert it via </a:t>
              </a:r>
              <a:r>
                <a:rPr lang="en-GB" sz="1200" i="1" cap="none" baseline="0" noProof="0">
                  <a:solidFill>
                    <a:srgbClr val="211F26"/>
                  </a:solidFill>
                  <a:latin typeface="Calibri" panose="020F0502020204030204" pitchFamily="34" charset="0"/>
                  <a:cs typeface="Calibri" panose="020F0502020204030204" pitchFamily="34" charset="0"/>
                </a:rPr>
                <a:t>‘Home’</a:t>
              </a:r>
              <a:r>
                <a:rPr lang="en-GB" sz="1200" cap="none" baseline="0" noProof="0">
                  <a:solidFill>
                    <a:srgbClr val="211F26"/>
                  </a:solidFill>
                  <a:latin typeface="Calibri" panose="020F0502020204030204" pitchFamily="34" charset="0"/>
                  <a:cs typeface="Calibri" panose="020F0502020204030204" pitchFamily="34" charset="0"/>
                </a:rPr>
                <a:t> &gt; </a:t>
              </a:r>
              <a:r>
                <a:rPr lang="en-GB" sz="1200" i="1" cap="none" baseline="0" noProof="0">
                  <a:solidFill>
                    <a:srgbClr val="211F26"/>
                  </a:solidFill>
                  <a:latin typeface="Calibri" panose="020F0502020204030204" pitchFamily="34" charset="0"/>
                  <a:cs typeface="Calibri" panose="020F0502020204030204" pitchFamily="34" charset="0"/>
                </a:rPr>
                <a:t>‘New Slide’.</a:t>
              </a:r>
            </a:p>
          </p:txBody>
        </p:sp>
        <p:grpSp>
          <p:nvGrpSpPr>
            <p:cNvPr id="366" name="ICOON_info">
              <a:extLst>
                <a:ext uri="{FF2B5EF4-FFF2-40B4-BE49-F238E27FC236}">
                  <a16:creationId xmlns:a16="http://schemas.microsoft.com/office/drawing/2014/main" id="{924ABDF4-2076-475E-A4FB-69180F0833AA}"/>
                </a:ext>
              </a:extLst>
            </p:cNvPr>
            <p:cNvGrpSpPr/>
            <p:nvPr userDrawn="1"/>
          </p:nvGrpSpPr>
          <p:grpSpPr>
            <a:xfrm>
              <a:off x="-376736" y="4400186"/>
              <a:ext cx="283685" cy="283685"/>
              <a:chOff x="-510741" y="5913713"/>
              <a:chExt cx="267555" cy="267555"/>
            </a:xfrm>
          </p:grpSpPr>
          <p:sp>
            <p:nvSpPr>
              <p:cNvPr id="408" name="Ovaal 407">
                <a:extLst>
                  <a:ext uri="{FF2B5EF4-FFF2-40B4-BE49-F238E27FC236}">
                    <a16:creationId xmlns:a16="http://schemas.microsoft.com/office/drawing/2014/main" id="{97A2BF48-EA61-454D-9AB0-A1A3036F64D6}"/>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409" name="Graphic 163" descr="Informatie">
                <a:extLst>
                  <a:ext uri="{FF2B5EF4-FFF2-40B4-BE49-F238E27FC236}">
                    <a16:creationId xmlns:a16="http://schemas.microsoft.com/office/drawing/2014/main" id="{6779BF34-CFBA-43D6-80DB-9C9BEE8AE77D}"/>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en-GB" sz="2000" noProof="0">
                  <a:solidFill>
                    <a:srgbClr val="211F26"/>
                  </a:solidFill>
                  <a:latin typeface="Calibri" panose="020F0502020204030204" pitchFamily="34" charset="0"/>
                  <a:cs typeface="Calibri" panose="020F0502020204030204" pitchFamily="34" charset="0"/>
                </a:endParaRPr>
              </a:p>
            </p:txBody>
          </p:sp>
        </p:grpSp>
        <p:grpSp>
          <p:nvGrpSpPr>
            <p:cNvPr id="367" name="VOORBEELD">
              <a:extLst>
                <a:ext uri="{FF2B5EF4-FFF2-40B4-BE49-F238E27FC236}">
                  <a16:creationId xmlns:a16="http://schemas.microsoft.com/office/drawing/2014/main" id="{0FACCFC8-3EF0-49B2-B1F3-C58A1EA8D0C8}"/>
                </a:ext>
              </a:extLst>
            </p:cNvPr>
            <p:cNvGrpSpPr/>
            <p:nvPr userDrawn="1"/>
          </p:nvGrpSpPr>
          <p:grpSpPr>
            <a:xfrm>
              <a:off x="-3605171" y="458674"/>
              <a:ext cx="3234311" cy="558875"/>
              <a:chOff x="-3605171" y="458674"/>
              <a:chExt cx="3234311" cy="558875"/>
            </a:xfrm>
          </p:grpSpPr>
          <p:sp>
            <p:nvSpPr>
              <p:cNvPr id="368" name="Rechthoek 367">
                <a:extLst>
                  <a:ext uri="{FF2B5EF4-FFF2-40B4-BE49-F238E27FC236}">
                    <a16:creationId xmlns:a16="http://schemas.microsoft.com/office/drawing/2014/main" id="{872BB247-87D7-4ABA-9F66-0D4C04491F8C}"/>
                  </a:ext>
                </a:extLst>
              </p:cNvPr>
              <p:cNvSpPr/>
              <p:nvPr userDrawn="1"/>
            </p:nvSpPr>
            <p:spPr>
              <a:xfrm>
                <a:off x="-3604183" y="458674"/>
                <a:ext cx="393459" cy="184058"/>
              </a:xfrm>
              <a:prstGeom prst="rect">
                <a:avLst/>
              </a:prstGeom>
              <a:solidFill>
                <a:srgbClr val="F8F8F8"/>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en-GB" sz="900" b="1" noProof="0">
                    <a:solidFill>
                      <a:srgbClr val="211F26"/>
                    </a:solidFill>
                    <a:latin typeface="Calibri" panose="020F0502020204030204" pitchFamily="34" charset="0"/>
                    <a:cs typeface="Calibri" panose="020F0502020204030204" pitchFamily="34" charset="0"/>
                  </a:rPr>
                  <a:t>Home</a:t>
                </a:r>
              </a:p>
            </p:txBody>
          </p:sp>
          <p:sp>
            <p:nvSpPr>
              <p:cNvPr id="369" name="Rechthoek 368">
                <a:extLst>
                  <a:ext uri="{FF2B5EF4-FFF2-40B4-BE49-F238E27FC236}">
                    <a16:creationId xmlns:a16="http://schemas.microsoft.com/office/drawing/2014/main" id="{EF49FE4A-56CC-4BE2-ABA7-00C69D77CE06}"/>
                  </a:ext>
                </a:extLst>
              </p:cNvPr>
              <p:cNvSpPr/>
              <p:nvPr userDrawn="1"/>
            </p:nvSpPr>
            <p:spPr>
              <a:xfrm>
                <a:off x="-3599184" y="621345"/>
                <a:ext cx="383782"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nvGrpSpPr>
              <p:cNvPr id="370" name="Groep 369">
                <a:extLst>
                  <a:ext uri="{FF2B5EF4-FFF2-40B4-BE49-F238E27FC236}">
                    <a16:creationId xmlns:a16="http://schemas.microsoft.com/office/drawing/2014/main" id="{8B29A0A3-825F-45C3-A70E-092B28820401}"/>
                  </a:ext>
                </a:extLst>
              </p:cNvPr>
              <p:cNvGrpSpPr/>
              <p:nvPr userDrawn="1"/>
            </p:nvGrpSpPr>
            <p:grpSpPr>
              <a:xfrm>
                <a:off x="-3386247" y="830871"/>
                <a:ext cx="139423" cy="109566"/>
                <a:chOff x="-2866744" y="827071"/>
                <a:chExt cx="168701" cy="132575"/>
              </a:xfrm>
            </p:grpSpPr>
            <p:grpSp>
              <p:nvGrpSpPr>
                <p:cNvPr id="401" name="Groep 400">
                  <a:extLst>
                    <a:ext uri="{FF2B5EF4-FFF2-40B4-BE49-F238E27FC236}">
                      <a16:creationId xmlns:a16="http://schemas.microsoft.com/office/drawing/2014/main" id="{63A02F16-99DE-4228-AAA5-9CDCA752428C}"/>
                    </a:ext>
                  </a:extLst>
                </p:cNvPr>
                <p:cNvGrpSpPr/>
                <p:nvPr userDrawn="1"/>
              </p:nvGrpSpPr>
              <p:grpSpPr>
                <a:xfrm>
                  <a:off x="-2866744" y="827071"/>
                  <a:ext cx="168701" cy="132575"/>
                  <a:chOff x="-2866744" y="827071"/>
                  <a:chExt cx="168701" cy="132575"/>
                </a:xfrm>
              </p:grpSpPr>
              <p:cxnSp>
                <p:nvCxnSpPr>
                  <p:cNvPr id="403" name="Rechte verbindingslijn 402">
                    <a:extLst>
                      <a:ext uri="{FF2B5EF4-FFF2-40B4-BE49-F238E27FC236}">
                        <a16:creationId xmlns:a16="http://schemas.microsoft.com/office/drawing/2014/main" id="{BBE02722-C359-4CFA-A832-11CE2E26C319}"/>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404" name="Rechte verbindingslijn 403">
                    <a:extLst>
                      <a:ext uri="{FF2B5EF4-FFF2-40B4-BE49-F238E27FC236}">
                        <a16:creationId xmlns:a16="http://schemas.microsoft.com/office/drawing/2014/main" id="{7FA6B133-95AD-4EDD-AFA4-75536E1570D0}"/>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405" name="Rechte verbindingslijn 404">
                    <a:extLst>
                      <a:ext uri="{FF2B5EF4-FFF2-40B4-BE49-F238E27FC236}">
                        <a16:creationId xmlns:a16="http://schemas.microsoft.com/office/drawing/2014/main" id="{58478D75-6B68-4CF9-B1A3-F071A0DB0FA5}"/>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406" name="Rechte verbindingslijn 405">
                    <a:extLst>
                      <a:ext uri="{FF2B5EF4-FFF2-40B4-BE49-F238E27FC236}">
                        <a16:creationId xmlns:a16="http://schemas.microsoft.com/office/drawing/2014/main" id="{C6F1A2EC-3460-4D90-BE3A-70FC4C2BE478}"/>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407" name="Rechte verbindingslijn 406">
                    <a:extLst>
                      <a:ext uri="{FF2B5EF4-FFF2-40B4-BE49-F238E27FC236}">
                        <a16:creationId xmlns:a16="http://schemas.microsoft.com/office/drawing/2014/main" id="{93F05482-CD33-46A4-A1F8-2BDA3AED2D11}"/>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402" name="Pijl: rechts 401">
                  <a:extLst>
                    <a:ext uri="{FF2B5EF4-FFF2-40B4-BE49-F238E27FC236}">
                      <a16:creationId xmlns:a16="http://schemas.microsoft.com/office/drawing/2014/main" id="{7957111B-5694-4BCA-B0F9-1A7AB63C5730}"/>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371" name="Groep 370">
                <a:extLst>
                  <a:ext uri="{FF2B5EF4-FFF2-40B4-BE49-F238E27FC236}">
                    <a16:creationId xmlns:a16="http://schemas.microsoft.com/office/drawing/2014/main" id="{C280D6BA-4AC9-4268-BE1E-4DE554402684}"/>
                  </a:ext>
                </a:extLst>
              </p:cNvPr>
              <p:cNvGrpSpPr/>
              <p:nvPr userDrawn="1"/>
            </p:nvGrpSpPr>
            <p:grpSpPr>
              <a:xfrm>
                <a:off x="-3605171" y="830871"/>
                <a:ext cx="139423" cy="109566"/>
                <a:chOff x="-2866744" y="518074"/>
                <a:chExt cx="168701" cy="132575"/>
              </a:xfrm>
            </p:grpSpPr>
            <p:grpSp>
              <p:nvGrpSpPr>
                <p:cNvPr id="394" name="Groep 393">
                  <a:extLst>
                    <a:ext uri="{FF2B5EF4-FFF2-40B4-BE49-F238E27FC236}">
                      <a16:creationId xmlns:a16="http://schemas.microsoft.com/office/drawing/2014/main" id="{FD5501EE-9762-467D-A2AF-00FDFE4077AC}"/>
                    </a:ext>
                  </a:extLst>
                </p:cNvPr>
                <p:cNvGrpSpPr/>
                <p:nvPr userDrawn="1"/>
              </p:nvGrpSpPr>
              <p:grpSpPr>
                <a:xfrm>
                  <a:off x="-2866744" y="518074"/>
                  <a:ext cx="168701" cy="132575"/>
                  <a:chOff x="-2866744" y="518074"/>
                  <a:chExt cx="168701" cy="132575"/>
                </a:xfrm>
              </p:grpSpPr>
              <p:cxnSp>
                <p:nvCxnSpPr>
                  <p:cNvPr id="396" name="Rechte verbindingslijn 395">
                    <a:extLst>
                      <a:ext uri="{FF2B5EF4-FFF2-40B4-BE49-F238E27FC236}">
                        <a16:creationId xmlns:a16="http://schemas.microsoft.com/office/drawing/2014/main" id="{364E48F5-28D9-42F5-956C-A544FB395317}"/>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397" name="Rechte verbindingslijn 396">
                    <a:extLst>
                      <a:ext uri="{FF2B5EF4-FFF2-40B4-BE49-F238E27FC236}">
                        <a16:creationId xmlns:a16="http://schemas.microsoft.com/office/drawing/2014/main" id="{86E78414-242A-43F7-BD10-6DB4F97259D2}"/>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398" name="Rechte verbindingslijn 397">
                    <a:extLst>
                      <a:ext uri="{FF2B5EF4-FFF2-40B4-BE49-F238E27FC236}">
                        <a16:creationId xmlns:a16="http://schemas.microsoft.com/office/drawing/2014/main" id="{902B88A5-4D6C-42EC-8A25-900BEA82330B}"/>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399" name="Rechte verbindingslijn 398">
                    <a:extLst>
                      <a:ext uri="{FF2B5EF4-FFF2-40B4-BE49-F238E27FC236}">
                        <a16:creationId xmlns:a16="http://schemas.microsoft.com/office/drawing/2014/main" id="{6E21C14C-EB88-469B-9F24-CD7F300BDBCB}"/>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400" name="Rechte verbindingslijn 399">
                    <a:extLst>
                      <a:ext uri="{FF2B5EF4-FFF2-40B4-BE49-F238E27FC236}">
                        <a16:creationId xmlns:a16="http://schemas.microsoft.com/office/drawing/2014/main" id="{53E803CB-493C-4B66-A060-8A4C96E8D770}"/>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395" name="Pijl: rechts 394">
                  <a:extLst>
                    <a:ext uri="{FF2B5EF4-FFF2-40B4-BE49-F238E27FC236}">
                      <a16:creationId xmlns:a16="http://schemas.microsoft.com/office/drawing/2014/main" id="{6B23CBDC-DCF6-4CA8-9CC0-E582CBA72E8C}"/>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cxnSp>
            <p:nvCxnSpPr>
              <p:cNvPr id="372" name="Rechte verbindingslijn 371">
                <a:extLst>
                  <a:ext uri="{FF2B5EF4-FFF2-40B4-BE49-F238E27FC236}">
                    <a16:creationId xmlns:a16="http://schemas.microsoft.com/office/drawing/2014/main" id="{CA6DB4FF-BE07-4E65-9DDE-AE479DF24F7C}"/>
                  </a:ext>
                </a:extLst>
              </p:cNvPr>
              <p:cNvCxnSpPr>
                <a:cxnSpLocks/>
              </p:cNvCxnSpPr>
              <p:nvPr userDrawn="1"/>
            </p:nvCxnSpPr>
            <p:spPr>
              <a:xfrm flipV="1">
                <a:off x="-3459956" y="588169"/>
                <a:ext cx="547687" cy="219076"/>
              </a:xfrm>
              <a:prstGeom prst="line">
                <a:avLst/>
              </a:prstGeom>
              <a:noFill/>
              <a:ln w="19050" cap="rnd" cmpd="sng" algn="ctr">
                <a:solidFill>
                  <a:schemeClr val="accent1"/>
                </a:solidFill>
                <a:prstDash val="solid"/>
                <a:headEnd type="oval"/>
              </a:ln>
              <a:effectLst/>
            </p:spPr>
          </p:cxnSp>
          <p:cxnSp>
            <p:nvCxnSpPr>
              <p:cNvPr id="373" name="Rechte verbindingslijn 372">
                <a:extLst>
                  <a:ext uri="{FF2B5EF4-FFF2-40B4-BE49-F238E27FC236}">
                    <a16:creationId xmlns:a16="http://schemas.microsoft.com/office/drawing/2014/main" id="{58860E41-10E5-4CC3-9BAF-51F8A17FE19D}"/>
                  </a:ext>
                </a:extLst>
              </p:cNvPr>
              <p:cNvCxnSpPr>
                <a:cxnSpLocks/>
              </p:cNvCxnSpPr>
              <p:nvPr userDrawn="1"/>
            </p:nvCxnSpPr>
            <p:spPr>
              <a:xfrm>
                <a:off x="-3224213" y="828675"/>
                <a:ext cx="319088" cy="0"/>
              </a:xfrm>
              <a:prstGeom prst="line">
                <a:avLst/>
              </a:prstGeom>
              <a:noFill/>
              <a:ln w="19050" cap="rnd" cmpd="sng" algn="ctr">
                <a:solidFill>
                  <a:schemeClr val="accent1"/>
                </a:solidFill>
                <a:prstDash val="solid"/>
                <a:headEnd type="oval"/>
              </a:ln>
              <a:effectLst/>
            </p:spPr>
          </p:cxnSp>
          <p:sp>
            <p:nvSpPr>
              <p:cNvPr id="374" name="Rechthoek 373">
                <a:extLst>
                  <a:ext uri="{FF2B5EF4-FFF2-40B4-BE49-F238E27FC236}">
                    <a16:creationId xmlns:a16="http://schemas.microsoft.com/office/drawing/2014/main" id="{1F7A9657-6724-423C-AD8F-0616056DEC31}"/>
                  </a:ext>
                </a:extLst>
              </p:cNvPr>
              <p:cNvSpPr/>
              <p:nvPr userDrawn="1"/>
            </p:nvSpPr>
            <p:spPr>
              <a:xfrm>
                <a:off x="-2559903" y="512179"/>
                <a:ext cx="2189042" cy="15108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Text level up</a:t>
                </a:r>
              </a:p>
            </p:txBody>
          </p:sp>
          <p:sp>
            <p:nvSpPr>
              <p:cNvPr id="375" name="Rechthoek 374">
                <a:extLst>
                  <a:ext uri="{FF2B5EF4-FFF2-40B4-BE49-F238E27FC236}">
                    <a16:creationId xmlns:a16="http://schemas.microsoft.com/office/drawing/2014/main" id="{7F0D6550-07BB-4CC9-B1F7-891BA78487F2}"/>
                  </a:ext>
                </a:extLst>
              </p:cNvPr>
              <p:cNvSpPr/>
              <p:nvPr userDrawn="1"/>
            </p:nvSpPr>
            <p:spPr>
              <a:xfrm>
                <a:off x="-2559903" y="819562"/>
                <a:ext cx="2189043" cy="142202"/>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Text level down</a:t>
                </a:r>
              </a:p>
            </p:txBody>
          </p:sp>
          <p:grpSp>
            <p:nvGrpSpPr>
              <p:cNvPr id="376" name="Groep 375">
                <a:extLst>
                  <a:ext uri="{FF2B5EF4-FFF2-40B4-BE49-F238E27FC236}">
                    <a16:creationId xmlns:a16="http://schemas.microsoft.com/office/drawing/2014/main" id="{91A999AB-5FBA-4E58-AB00-76E642AF2575}"/>
                  </a:ext>
                </a:extLst>
              </p:cNvPr>
              <p:cNvGrpSpPr/>
              <p:nvPr userDrawn="1"/>
            </p:nvGrpSpPr>
            <p:grpSpPr>
              <a:xfrm>
                <a:off x="-2916763" y="769168"/>
                <a:ext cx="268738" cy="248381"/>
                <a:chOff x="-2916763" y="769168"/>
                <a:chExt cx="268738" cy="248381"/>
              </a:xfrm>
            </p:grpSpPr>
            <p:sp>
              <p:nvSpPr>
                <p:cNvPr id="386" name="Rechthoek 385">
                  <a:extLst>
                    <a:ext uri="{FF2B5EF4-FFF2-40B4-BE49-F238E27FC236}">
                      <a16:creationId xmlns:a16="http://schemas.microsoft.com/office/drawing/2014/main" id="{34419036-03E8-4E0C-97BC-3B645C18B05C}"/>
                    </a:ext>
                  </a:extLst>
                </p:cNvPr>
                <p:cNvSpPr/>
                <p:nvPr userDrawn="1"/>
              </p:nvSpPr>
              <p:spPr>
                <a:xfrm>
                  <a:off x="-2916763" y="769168"/>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en-GB" sz="1050" b="0" noProof="0">
                    <a:solidFill>
                      <a:srgbClr val="211F26"/>
                    </a:solidFill>
                    <a:latin typeface="Calibri" panose="020F0502020204030204" pitchFamily="34" charset="0"/>
                    <a:cs typeface="Calibri" panose="020F0502020204030204" pitchFamily="34" charset="0"/>
                  </a:endParaRPr>
                </a:p>
              </p:txBody>
            </p:sp>
            <p:grpSp>
              <p:nvGrpSpPr>
                <p:cNvPr id="387" name="Groep 386">
                  <a:extLst>
                    <a:ext uri="{FF2B5EF4-FFF2-40B4-BE49-F238E27FC236}">
                      <a16:creationId xmlns:a16="http://schemas.microsoft.com/office/drawing/2014/main" id="{881F5587-8A25-4DEF-9610-6E4EA2603404}"/>
                    </a:ext>
                  </a:extLst>
                </p:cNvPr>
                <p:cNvGrpSpPr/>
                <p:nvPr userDrawn="1"/>
              </p:nvGrpSpPr>
              <p:grpSpPr>
                <a:xfrm>
                  <a:off x="-2866744" y="827071"/>
                  <a:ext cx="168701" cy="132575"/>
                  <a:chOff x="-2866744" y="827071"/>
                  <a:chExt cx="168701" cy="132575"/>
                </a:xfrm>
              </p:grpSpPr>
              <p:cxnSp>
                <p:nvCxnSpPr>
                  <p:cNvPr id="389" name="Rechte verbindingslijn 388">
                    <a:extLst>
                      <a:ext uri="{FF2B5EF4-FFF2-40B4-BE49-F238E27FC236}">
                        <a16:creationId xmlns:a16="http://schemas.microsoft.com/office/drawing/2014/main" id="{1D20820A-DD0D-4B57-8287-37F796B8BE43}"/>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390" name="Rechte verbindingslijn 389">
                    <a:extLst>
                      <a:ext uri="{FF2B5EF4-FFF2-40B4-BE49-F238E27FC236}">
                        <a16:creationId xmlns:a16="http://schemas.microsoft.com/office/drawing/2014/main" id="{C9CBBA2B-F997-4BF8-B728-3CBA99FBA4A0}"/>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391" name="Rechte verbindingslijn 390">
                    <a:extLst>
                      <a:ext uri="{FF2B5EF4-FFF2-40B4-BE49-F238E27FC236}">
                        <a16:creationId xmlns:a16="http://schemas.microsoft.com/office/drawing/2014/main" id="{C2B00E74-5BB4-4F11-B86C-2FAC0572DB20}"/>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392" name="Rechte verbindingslijn 391">
                    <a:extLst>
                      <a:ext uri="{FF2B5EF4-FFF2-40B4-BE49-F238E27FC236}">
                        <a16:creationId xmlns:a16="http://schemas.microsoft.com/office/drawing/2014/main" id="{B0476AE7-D0BE-4E87-A2F1-FCE102458B6C}"/>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393" name="Rechte verbindingslijn 392">
                    <a:extLst>
                      <a:ext uri="{FF2B5EF4-FFF2-40B4-BE49-F238E27FC236}">
                        <a16:creationId xmlns:a16="http://schemas.microsoft.com/office/drawing/2014/main" id="{8FD26428-3D7E-4AEA-A31D-4A0007C242AA}"/>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388" name="Pijl: rechts 387">
                  <a:extLst>
                    <a:ext uri="{FF2B5EF4-FFF2-40B4-BE49-F238E27FC236}">
                      <a16:creationId xmlns:a16="http://schemas.microsoft.com/office/drawing/2014/main" id="{2895BE09-95AD-4B85-929C-13B6A357D063}"/>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377" name="Groep 376">
                <a:extLst>
                  <a:ext uri="{FF2B5EF4-FFF2-40B4-BE49-F238E27FC236}">
                    <a16:creationId xmlns:a16="http://schemas.microsoft.com/office/drawing/2014/main" id="{A48A8D03-4718-4C7C-BED3-3E266063570B}"/>
                  </a:ext>
                </a:extLst>
              </p:cNvPr>
              <p:cNvGrpSpPr/>
              <p:nvPr userDrawn="1"/>
            </p:nvGrpSpPr>
            <p:grpSpPr>
              <a:xfrm>
                <a:off x="-2916763" y="460171"/>
                <a:ext cx="268738" cy="248381"/>
                <a:chOff x="-2916763" y="460171"/>
                <a:chExt cx="268738" cy="248381"/>
              </a:xfrm>
            </p:grpSpPr>
            <p:sp>
              <p:nvSpPr>
                <p:cNvPr id="378" name="Rechthoek 377">
                  <a:extLst>
                    <a:ext uri="{FF2B5EF4-FFF2-40B4-BE49-F238E27FC236}">
                      <a16:creationId xmlns:a16="http://schemas.microsoft.com/office/drawing/2014/main" id="{7A6243BD-6D9C-4158-A56F-18D4CB38DABA}"/>
                    </a:ext>
                  </a:extLst>
                </p:cNvPr>
                <p:cNvSpPr/>
                <p:nvPr userDrawn="1"/>
              </p:nvSpPr>
              <p:spPr>
                <a:xfrm>
                  <a:off x="-2916763" y="460171"/>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en-GB" sz="1050" b="0" noProof="0">
                    <a:solidFill>
                      <a:srgbClr val="211F26"/>
                    </a:solidFill>
                    <a:latin typeface="Calibri" panose="020F0502020204030204" pitchFamily="34" charset="0"/>
                    <a:cs typeface="Calibri" panose="020F0502020204030204" pitchFamily="34" charset="0"/>
                  </a:endParaRPr>
                </a:p>
              </p:txBody>
            </p:sp>
            <p:grpSp>
              <p:nvGrpSpPr>
                <p:cNvPr id="379" name="Groep 378">
                  <a:extLst>
                    <a:ext uri="{FF2B5EF4-FFF2-40B4-BE49-F238E27FC236}">
                      <a16:creationId xmlns:a16="http://schemas.microsoft.com/office/drawing/2014/main" id="{1F3BDF6E-FE0B-453C-9165-4309426ACCF4}"/>
                    </a:ext>
                  </a:extLst>
                </p:cNvPr>
                <p:cNvGrpSpPr/>
                <p:nvPr userDrawn="1"/>
              </p:nvGrpSpPr>
              <p:grpSpPr>
                <a:xfrm>
                  <a:off x="-2866744" y="518074"/>
                  <a:ext cx="168701" cy="132575"/>
                  <a:chOff x="-2866744" y="518074"/>
                  <a:chExt cx="168701" cy="132575"/>
                </a:xfrm>
              </p:grpSpPr>
              <p:cxnSp>
                <p:nvCxnSpPr>
                  <p:cNvPr id="381" name="Rechte verbindingslijn 380">
                    <a:extLst>
                      <a:ext uri="{FF2B5EF4-FFF2-40B4-BE49-F238E27FC236}">
                        <a16:creationId xmlns:a16="http://schemas.microsoft.com/office/drawing/2014/main" id="{E4049BC9-6B44-42A4-AE10-8C1DCD75EA14}"/>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382" name="Rechte verbindingslijn 381">
                    <a:extLst>
                      <a:ext uri="{FF2B5EF4-FFF2-40B4-BE49-F238E27FC236}">
                        <a16:creationId xmlns:a16="http://schemas.microsoft.com/office/drawing/2014/main" id="{50CAA385-F966-4913-9465-E64567EFE0E5}"/>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383" name="Rechte verbindingslijn 382">
                    <a:extLst>
                      <a:ext uri="{FF2B5EF4-FFF2-40B4-BE49-F238E27FC236}">
                        <a16:creationId xmlns:a16="http://schemas.microsoft.com/office/drawing/2014/main" id="{44BA48B4-14AE-4A09-AA56-5917A9D89F73}"/>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384" name="Rechte verbindingslijn 383">
                    <a:extLst>
                      <a:ext uri="{FF2B5EF4-FFF2-40B4-BE49-F238E27FC236}">
                        <a16:creationId xmlns:a16="http://schemas.microsoft.com/office/drawing/2014/main" id="{6A961E1D-DD9C-49A6-82A4-46BC3B296D34}"/>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385" name="Rechte verbindingslijn 384">
                    <a:extLst>
                      <a:ext uri="{FF2B5EF4-FFF2-40B4-BE49-F238E27FC236}">
                        <a16:creationId xmlns:a16="http://schemas.microsoft.com/office/drawing/2014/main" id="{F376C120-1FFB-4A39-A65F-F7729BCBA03A}"/>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380" name="Pijl: rechts 379">
                  <a:extLst>
                    <a:ext uri="{FF2B5EF4-FFF2-40B4-BE49-F238E27FC236}">
                      <a16:creationId xmlns:a16="http://schemas.microsoft.com/office/drawing/2014/main" id="{36E77623-ADFC-453F-90BA-0AD351AFCAEF}"/>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grpSp>
      <p:grpSp>
        <p:nvGrpSpPr>
          <p:cNvPr id="241" name="INSTRUCTION">
            <a:extLst>
              <a:ext uri="{FF2B5EF4-FFF2-40B4-BE49-F238E27FC236}">
                <a16:creationId xmlns:a16="http://schemas.microsoft.com/office/drawing/2014/main" id="{848CAEBB-4DC2-468B-BB6C-2EC8481CB233}"/>
              </a:ext>
            </a:extLst>
          </p:cNvPr>
          <p:cNvGrpSpPr/>
          <p:nvPr userDrawn="1"/>
        </p:nvGrpSpPr>
        <p:grpSpPr>
          <a:xfrm>
            <a:off x="12377867" y="1"/>
            <a:ext cx="3693386" cy="5855257"/>
            <a:chOff x="-3786437" y="1"/>
            <a:chExt cx="3693386" cy="5855257"/>
          </a:xfrm>
        </p:grpSpPr>
        <p:sp>
          <p:nvSpPr>
            <p:cNvPr id="242" name="Rechthoek 241">
              <a:extLst>
                <a:ext uri="{FF2B5EF4-FFF2-40B4-BE49-F238E27FC236}">
                  <a16:creationId xmlns:a16="http://schemas.microsoft.com/office/drawing/2014/main" id="{9F59BAB4-B197-40CB-9904-387C6C4A6C89}"/>
                </a:ext>
              </a:extLst>
            </p:cNvPr>
            <p:cNvSpPr/>
            <p:nvPr userDrawn="1"/>
          </p:nvSpPr>
          <p:spPr>
            <a:xfrm>
              <a:off x="-3786165" y="3370798"/>
              <a:ext cx="3593091" cy="1760759"/>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Edit chart data</a:t>
              </a:r>
            </a:p>
          </p:txBody>
        </p:sp>
        <p:sp>
          <p:nvSpPr>
            <p:cNvPr id="243" name="Ovaal 242">
              <a:extLst>
                <a:ext uri="{FF2B5EF4-FFF2-40B4-BE49-F238E27FC236}">
                  <a16:creationId xmlns:a16="http://schemas.microsoft.com/office/drawing/2014/main" id="{70BB4898-30C3-4EC1-A9E7-0E8F84D482F0}"/>
                </a:ext>
              </a:extLst>
            </p:cNvPr>
            <p:cNvSpPr/>
            <p:nvPr userDrawn="1"/>
          </p:nvSpPr>
          <p:spPr>
            <a:xfrm>
              <a:off x="-3603587" y="3835397"/>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244" name="Rechthoek 243">
              <a:extLst>
                <a:ext uri="{FF2B5EF4-FFF2-40B4-BE49-F238E27FC236}">
                  <a16:creationId xmlns:a16="http://schemas.microsoft.com/office/drawing/2014/main" id="{C30AD25D-40F6-48E7-B0E6-F47D662350CB}"/>
                </a:ext>
              </a:extLst>
            </p:cNvPr>
            <p:cNvSpPr/>
            <p:nvPr userDrawn="1"/>
          </p:nvSpPr>
          <p:spPr>
            <a:xfrm>
              <a:off x="-3319415" y="3835398"/>
              <a:ext cx="2944682" cy="32768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with the right mouse button on the chart</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and choose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‘Edit data’</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245" name="Groep 244">
              <a:extLst>
                <a:ext uri="{FF2B5EF4-FFF2-40B4-BE49-F238E27FC236}">
                  <a16:creationId xmlns:a16="http://schemas.microsoft.com/office/drawing/2014/main" id="{4D7E7D12-D2A0-4038-B40F-484BB84D1F84}"/>
                </a:ext>
              </a:extLst>
            </p:cNvPr>
            <p:cNvGrpSpPr/>
            <p:nvPr userDrawn="1"/>
          </p:nvGrpSpPr>
          <p:grpSpPr>
            <a:xfrm>
              <a:off x="-3314821" y="4275190"/>
              <a:ext cx="1495189" cy="563933"/>
              <a:chOff x="-3314821" y="3310415"/>
              <a:chExt cx="1495189" cy="563933"/>
            </a:xfrm>
          </p:grpSpPr>
          <p:sp>
            <p:nvSpPr>
              <p:cNvPr id="265" name="Rechthoek 264">
                <a:extLst>
                  <a:ext uri="{FF2B5EF4-FFF2-40B4-BE49-F238E27FC236}">
                    <a16:creationId xmlns:a16="http://schemas.microsoft.com/office/drawing/2014/main" id="{D413E8C4-F849-4AAD-B8A7-7CC62309C4AD}"/>
                  </a:ext>
                </a:extLst>
              </p:cNvPr>
              <p:cNvSpPr/>
              <p:nvPr userDrawn="1"/>
            </p:nvSpPr>
            <p:spPr>
              <a:xfrm>
                <a:off x="-3314821" y="3310415"/>
                <a:ext cx="1403797" cy="504851"/>
              </a:xfrm>
              <a:prstGeom prst="rect">
                <a:avLst/>
              </a:prstGeom>
              <a:solidFill>
                <a:srgbClr val="FFFFFF"/>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266" name="Rechthoek 265">
                <a:extLst>
                  <a:ext uri="{FF2B5EF4-FFF2-40B4-BE49-F238E27FC236}">
                    <a16:creationId xmlns:a16="http://schemas.microsoft.com/office/drawing/2014/main" id="{C23D0286-1A44-4FE2-8995-9BFF51ABB40D}"/>
                  </a:ext>
                </a:extLst>
              </p:cNvPr>
              <p:cNvSpPr/>
              <p:nvPr userDrawn="1"/>
            </p:nvSpPr>
            <p:spPr>
              <a:xfrm>
                <a:off x="-3304719" y="3564140"/>
                <a:ext cx="1387813" cy="246608"/>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267" name="Tekstvak 266">
                <a:extLst>
                  <a:ext uri="{FF2B5EF4-FFF2-40B4-BE49-F238E27FC236}">
                    <a16:creationId xmlns:a16="http://schemas.microsoft.com/office/drawing/2014/main" id="{1FEE0F49-26DD-4252-8769-5BF80CE01CC3}"/>
                  </a:ext>
                </a:extLst>
              </p:cNvPr>
              <p:cNvSpPr txBox="1"/>
              <p:nvPr userDrawn="1"/>
            </p:nvSpPr>
            <p:spPr>
              <a:xfrm>
                <a:off x="-3122115" y="3369117"/>
                <a:ext cx="1258624" cy="137495"/>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a:solidFill>
                      <a:srgbClr val="211F26"/>
                    </a:solidFill>
                    <a:latin typeface="Calibri" panose="020F0502020204030204" pitchFamily="34" charset="0"/>
                    <a:ea typeface="+mn-ea"/>
                    <a:cs typeface="Calibri" panose="020F0502020204030204" pitchFamily="34" charset="0"/>
                  </a:rPr>
                  <a:t>Change chart type</a:t>
                </a:r>
              </a:p>
            </p:txBody>
          </p:sp>
          <p:sp>
            <p:nvSpPr>
              <p:cNvPr id="268" name="Tekstvak 267">
                <a:extLst>
                  <a:ext uri="{FF2B5EF4-FFF2-40B4-BE49-F238E27FC236}">
                    <a16:creationId xmlns:a16="http://schemas.microsoft.com/office/drawing/2014/main" id="{8D428B87-4A40-47AC-8EEB-097E39AFE84E}"/>
                  </a:ext>
                </a:extLst>
              </p:cNvPr>
              <p:cNvSpPr txBox="1"/>
              <p:nvPr userDrawn="1"/>
            </p:nvSpPr>
            <p:spPr>
              <a:xfrm>
                <a:off x="-3115840" y="3624236"/>
                <a:ext cx="1296208"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a:solidFill>
                      <a:srgbClr val="211F26"/>
                    </a:solidFill>
                    <a:latin typeface="Calibri" panose="020F0502020204030204" pitchFamily="34" charset="0"/>
                    <a:ea typeface="+mn-ea"/>
                    <a:cs typeface="Calibri" panose="020F0502020204030204" pitchFamily="34" charset="0"/>
                  </a:rPr>
                  <a:t>Edit data</a:t>
                </a:r>
              </a:p>
            </p:txBody>
          </p:sp>
          <p:sp>
            <p:nvSpPr>
              <p:cNvPr id="269" name="Vrije vorm: vorm 268">
                <a:extLst>
                  <a:ext uri="{FF2B5EF4-FFF2-40B4-BE49-F238E27FC236}">
                    <a16:creationId xmlns:a16="http://schemas.microsoft.com/office/drawing/2014/main" id="{84DEDFBC-19A1-4456-9EF2-D9C60864E3EF}"/>
                  </a:ext>
                </a:extLst>
              </p:cNvPr>
              <p:cNvSpPr/>
              <p:nvPr userDrawn="1"/>
            </p:nvSpPr>
            <p:spPr>
              <a:xfrm>
                <a:off x="-1959834" y="3694348"/>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grpSp>
            <p:nvGrpSpPr>
              <p:cNvPr id="270" name="Groep 269">
                <a:extLst>
                  <a:ext uri="{FF2B5EF4-FFF2-40B4-BE49-F238E27FC236}">
                    <a16:creationId xmlns:a16="http://schemas.microsoft.com/office/drawing/2014/main" id="{233D425F-1A2D-4BDB-BA5C-0A52CFBB8A84}"/>
                  </a:ext>
                </a:extLst>
              </p:cNvPr>
              <p:cNvGrpSpPr/>
              <p:nvPr userDrawn="1"/>
            </p:nvGrpSpPr>
            <p:grpSpPr>
              <a:xfrm>
                <a:off x="-3261976" y="3361742"/>
                <a:ext cx="139861" cy="152244"/>
                <a:chOff x="12574450" y="6053892"/>
                <a:chExt cx="169232" cy="184215"/>
              </a:xfrm>
            </p:grpSpPr>
            <p:sp>
              <p:nvSpPr>
                <p:cNvPr id="290" name="Rechthoek 289">
                  <a:extLst>
                    <a:ext uri="{FF2B5EF4-FFF2-40B4-BE49-F238E27FC236}">
                      <a16:creationId xmlns:a16="http://schemas.microsoft.com/office/drawing/2014/main" id="{A856C2DB-32BF-4060-8933-9F84206F1122}"/>
                    </a:ext>
                  </a:extLst>
                </p:cNvPr>
                <p:cNvSpPr/>
                <p:nvPr userDrawn="1"/>
              </p:nvSpPr>
              <p:spPr>
                <a:xfrm>
                  <a:off x="12574450" y="6111529"/>
                  <a:ext cx="46293" cy="126577"/>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noProof="0">
                    <a:solidFill>
                      <a:srgbClr val="211F26"/>
                    </a:solidFill>
                    <a:latin typeface="Calibri" panose="020F0502020204030204" pitchFamily="34" charset="0"/>
                    <a:cs typeface="Calibri" panose="020F0502020204030204" pitchFamily="34" charset="0"/>
                  </a:endParaRPr>
                </a:p>
              </p:txBody>
            </p:sp>
            <p:sp>
              <p:nvSpPr>
                <p:cNvPr id="291" name="Rechthoek 290">
                  <a:extLst>
                    <a:ext uri="{FF2B5EF4-FFF2-40B4-BE49-F238E27FC236}">
                      <a16:creationId xmlns:a16="http://schemas.microsoft.com/office/drawing/2014/main" id="{250EBB27-C523-4AC9-96EB-826CF9D3173B}"/>
                    </a:ext>
                  </a:extLst>
                </p:cNvPr>
                <p:cNvSpPr/>
                <p:nvPr userDrawn="1"/>
              </p:nvSpPr>
              <p:spPr>
                <a:xfrm>
                  <a:off x="12635427" y="6053892"/>
                  <a:ext cx="46293" cy="184215"/>
                </a:xfrm>
                <a:prstGeom prst="rect">
                  <a:avLst/>
                </a:prstGeom>
                <a:solidFill>
                  <a:srgbClr val="EDC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noProof="0">
                    <a:solidFill>
                      <a:srgbClr val="211F26"/>
                    </a:solidFill>
                    <a:latin typeface="Calibri" panose="020F0502020204030204" pitchFamily="34" charset="0"/>
                    <a:cs typeface="Calibri" panose="020F0502020204030204" pitchFamily="34" charset="0"/>
                  </a:endParaRPr>
                </a:p>
              </p:txBody>
            </p:sp>
            <p:sp>
              <p:nvSpPr>
                <p:cNvPr id="292" name="Rechthoek 291">
                  <a:extLst>
                    <a:ext uri="{FF2B5EF4-FFF2-40B4-BE49-F238E27FC236}">
                      <a16:creationId xmlns:a16="http://schemas.microsoft.com/office/drawing/2014/main" id="{91E63611-9F6A-4173-BDC2-E4FE180F9AB5}"/>
                    </a:ext>
                  </a:extLst>
                </p:cNvPr>
                <p:cNvSpPr/>
                <p:nvPr userDrawn="1"/>
              </p:nvSpPr>
              <p:spPr>
                <a:xfrm>
                  <a:off x="12697389" y="6094907"/>
                  <a:ext cx="46293" cy="143200"/>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noProof="0">
                    <a:solidFill>
                      <a:srgbClr val="211F26"/>
                    </a:solidFill>
                    <a:latin typeface="Calibri" panose="020F0502020204030204" pitchFamily="34" charset="0"/>
                    <a:cs typeface="Calibri" panose="020F0502020204030204" pitchFamily="34" charset="0"/>
                  </a:endParaRPr>
                </a:p>
              </p:txBody>
            </p:sp>
          </p:grpSp>
          <p:grpSp>
            <p:nvGrpSpPr>
              <p:cNvPr id="271" name="Groep 270">
                <a:extLst>
                  <a:ext uri="{FF2B5EF4-FFF2-40B4-BE49-F238E27FC236}">
                    <a16:creationId xmlns:a16="http://schemas.microsoft.com/office/drawing/2014/main" id="{028B7CCB-1056-4BE3-B229-CE0D46D7C8B2}"/>
                  </a:ext>
                </a:extLst>
              </p:cNvPr>
              <p:cNvGrpSpPr/>
              <p:nvPr userDrawn="1"/>
            </p:nvGrpSpPr>
            <p:grpSpPr>
              <a:xfrm>
                <a:off x="-3261070" y="3635199"/>
                <a:ext cx="168905" cy="104490"/>
                <a:chOff x="-3261070" y="3620931"/>
                <a:chExt cx="193920" cy="119965"/>
              </a:xfrm>
            </p:grpSpPr>
            <p:sp>
              <p:nvSpPr>
                <p:cNvPr id="272" name="Rechthoek 271">
                  <a:extLst>
                    <a:ext uri="{FF2B5EF4-FFF2-40B4-BE49-F238E27FC236}">
                      <a16:creationId xmlns:a16="http://schemas.microsoft.com/office/drawing/2014/main" id="{7BDD5D95-5D69-4AAD-A949-7C72B0E4D508}"/>
                    </a:ext>
                  </a:extLst>
                </p:cNvPr>
                <p:cNvSpPr/>
                <p:nvPr userDrawn="1"/>
              </p:nvSpPr>
              <p:spPr>
                <a:xfrm>
                  <a:off x="-3261070" y="3643881"/>
                  <a:ext cx="142985" cy="952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grpSp>
              <p:nvGrpSpPr>
                <p:cNvPr id="273" name="Groep 272">
                  <a:extLst>
                    <a:ext uri="{FF2B5EF4-FFF2-40B4-BE49-F238E27FC236}">
                      <a16:creationId xmlns:a16="http://schemas.microsoft.com/office/drawing/2014/main" id="{4AE7C0B3-4060-47DF-B673-854B8E8D83AD}"/>
                    </a:ext>
                  </a:extLst>
                </p:cNvPr>
                <p:cNvGrpSpPr/>
                <p:nvPr userDrawn="1"/>
              </p:nvGrpSpPr>
              <p:grpSpPr>
                <a:xfrm>
                  <a:off x="-3261070" y="3622063"/>
                  <a:ext cx="141113" cy="117345"/>
                  <a:chOff x="1094874" y="-878306"/>
                  <a:chExt cx="867364" cy="613611"/>
                </a:xfrm>
              </p:grpSpPr>
              <p:cxnSp>
                <p:nvCxnSpPr>
                  <p:cNvPr id="283" name="Rechte verbindingslijn 282">
                    <a:extLst>
                      <a:ext uri="{FF2B5EF4-FFF2-40B4-BE49-F238E27FC236}">
                        <a16:creationId xmlns:a16="http://schemas.microsoft.com/office/drawing/2014/main" id="{11BF0252-001D-42CD-9A33-8110F75F0B5E}"/>
                      </a:ext>
                    </a:extLst>
                  </p:cNvPr>
                  <p:cNvCxnSpPr>
                    <a:cxnSpLocks/>
                  </p:cNvCxnSpPr>
                  <p:nvPr userDrawn="1"/>
                </p:nvCxnSpPr>
                <p:spPr>
                  <a:xfrm>
                    <a:off x="1094874" y="-878305"/>
                    <a:ext cx="0" cy="613610"/>
                  </a:xfrm>
                  <a:prstGeom prst="line">
                    <a:avLst/>
                  </a:prstGeom>
                  <a:ln>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284" name="Rechte verbindingslijn 283">
                    <a:extLst>
                      <a:ext uri="{FF2B5EF4-FFF2-40B4-BE49-F238E27FC236}">
                        <a16:creationId xmlns:a16="http://schemas.microsoft.com/office/drawing/2014/main" id="{7D5CD2F6-39DE-4AEA-847A-5B7E6668C98C}"/>
                      </a:ext>
                    </a:extLst>
                  </p:cNvPr>
                  <p:cNvCxnSpPr>
                    <a:cxnSpLocks/>
                  </p:cNvCxnSpPr>
                  <p:nvPr userDrawn="1"/>
                </p:nvCxnSpPr>
                <p:spPr>
                  <a:xfrm>
                    <a:off x="1962238" y="-878306"/>
                    <a:ext cx="0" cy="613611"/>
                  </a:xfrm>
                  <a:prstGeom prst="line">
                    <a:avLst/>
                  </a:prstGeom>
                  <a:ln>
                    <a:solidFill>
                      <a:srgbClr val="818181"/>
                    </a:solidFill>
                  </a:ln>
                </p:spPr>
                <p:style>
                  <a:lnRef idx="1">
                    <a:schemeClr val="accent1"/>
                  </a:lnRef>
                  <a:fillRef idx="0">
                    <a:schemeClr val="accent1"/>
                  </a:fillRef>
                  <a:effectRef idx="0">
                    <a:schemeClr val="accent1"/>
                  </a:effectRef>
                  <a:fontRef idx="minor">
                    <a:schemeClr val="tx1"/>
                  </a:fontRef>
                </p:style>
              </p:cxnSp>
              <p:grpSp>
                <p:nvGrpSpPr>
                  <p:cNvPr id="285" name="Groep 284">
                    <a:extLst>
                      <a:ext uri="{FF2B5EF4-FFF2-40B4-BE49-F238E27FC236}">
                        <a16:creationId xmlns:a16="http://schemas.microsoft.com/office/drawing/2014/main" id="{90B1BAA5-0CE8-44DB-AD35-1F9DE0360FD8}"/>
                      </a:ext>
                    </a:extLst>
                  </p:cNvPr>
                  <p:cNvGrpSpPr/>
                  <p:nvPr userDrawn="1"/>
                </p:nvGrpSpPr>
                <p:grpSpPr>
                  <a:xfrm>
                    <a:off x="1270535" y="-878306"/>
                    <a:ext cx="526983" cy="613611"/>
                    <a:chOff x="1270535" y="-745959"/>
                    <a:chExt cx="526983" cy="481264"/>
                  </a:xfrm>
                </p:grpSpPr>
                <p:cxnSp>
                  <p:nvCxnSpPr>
                    <p:cNvPr id="286" name="Rechte verbindingslijn 285">
                      <a:extLst>
                        <a:ext uri="{FF2B5EF4-FFF2-40B4-BE49-F238E27FC236}">
                          <a16:creationId xmlns:a16="http://schemas.microsoft.com/office/drawing/2014/main" id="{132CED67-8036-41F8-9CFC-636712FBA2A8}"/>
                        </a:ext>
                      </a:extLst>
                    </p:cNvPr>
                    <p:cNvCxnSpPr>
                      <a:cxnSpLocks/>
                    </p:cNvCxnSpPr>
                    <p:nvPr userDrawn="1"/>
                  </p:nvCxnSpPr>
                  <p:spPr>
                    <a:xfrm>
                      <a:off x="1446196"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287" name="Rechte verbindingslijn 286">
                      <a:extLst>
                        <a:ext uri="{FF2B5EF4-FFF2-40B4-BE49-F238E27FC236}">
                          <a16:creationId xmlns:a16="http://schemas.microsoft.com/office/drawing/2014/main" id="{1E021513-0ECC-440E-AEEC-BC0342F09E85}"/>
                        </a:ext>
                      </a:extLst>
                    </p:cNvPr>
                    <p:cNvCxnSpPr>
                      <a:cxnSpLocks/>
                    </p:cNvCxnSpPr>
                    <p:nvPr userDrawn="1"/>
                  </p:nvCxnSpPr>
                  <p:spPr>
                    <a:xfrm>
                      <a:off x="1270535"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288" name="Rechte verbindingslijn 287">
                      <a:extLst>
                        <a:ext uri="{FF2B5EF4-FFF2-40B4-BE49-F238E27FC236}">
                          <a16:creationId xmlns:a16="http://schemas.microsoft.com/office/drawing/2014/main" id="{D0F3AED4-FB8A-4089-A559-8C0FCF6122C5}"/>
                        </a:ext>
                      </a:extLst>
                    </p:cNvPr>
                    <p:cNvCxnSpPr>
                      <a:cxnSpLocks/>
                    </p:cNvCxnSpPr>
                    <p:nvPr userDrawn="1"/>
                  </p:nvCxnSpPr>
                  <p:spPr>
                    <a:xfrm>
                      <a:off x="1621857"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289" name="Rechte verbindingslijn 288">
                      <a:extLst>
                        <a:ext uri="{FF2B5EF4-FFF2-40B4-BE49-F238E27FC236}">
                          <a16:creationId xmlns:a16="http://schemas.microsoft.com/office/drawing/2014/main" id="{86CC7CB3-6D23-4BF8-B130-50D03970C436}"/>
                        </a:ext>
                      </a:extLst>
                    </p:cNvPr>
                    <p:cNvCxnSpPr>
                      <a:cxnSpLocks/>
                    </p:cNvCxnSpPr>
                    <p:nvPr userDrawn="1"/>
                  </p:nvCxnSpPr>
                  <p:spPr>
                    <a:xfrm>
                      <a:off x="1797518"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grpSp>
            </p:grpSp>
            <p:cxnSp>
              <p:nvCxnSpPr>
                <p:cNvPr id="274" name="Rechte verbindingslijn 273">
                  <a:extLst>
                    <a:ext uri="{FF2B5EF4-FFF2-40B4-BE49-F238E27FC236}">
                      <a16:creationId xmlns:a16="http://schemas.microsoft.com/office/drawing/2014/main" id="{6F28C871-79F9-4A13-B4C9-CC544ADDA26D}"/>
                    </a:ext>
                  </a:extLst>
                </p:cNvPr>
                <p:cNvCxnSpPr>
                  <a:cxnSpLocks/>
                </p:cNvCxnSpPr>
                <p:nvPr userDrawn="1"/>
              </p:nvCxnSpPr>
              <p:spPr>
                <a:xfrm flipH="1">
                  <a:off x="-3260471" y="3739408"/>
                  <a:ext cx="143329" cy="0"/>
                </a:xfrm>
                <a:prstGeom prst="line">
                  <a:avLst/>
                </a:prstGeom>
                <a:ln w="6350">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275" name="Rechte verbindingslijn 274">
                  <a:extLst>
                    <a:ext uri="{FF2B5EF4-FFF2-40B4-BE49-F238E27FC236}">
                      <a16:creationId xmlns:a16="http://schemas.microsoft.com/office/drawing/2014/main" id="{93196383-66B6-4388-BD98-53375F7567F9}"/>
                    </a:ext>
                  </a:extLst>
                </p:cNvPr>
                <p:cNvCxnSpPr>
                  <a:cxnSpLocks/>
                </p:cNvCxnSpPr>
                <p:nvPr userDrawn="1"/>
              </p:nvCxnSpPr>
              <p:spPr>
                <a:xfrm flipH="1">
                  <a:off x="-3261070" y="3713352"/>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276" name="Rechte verbindingslijn 275">
                  <a:extLst>
                    <a:ext uri="{FF2B5EF4-FFF2-40B4-BE49-F238E27FC236}">
                      <a16:creationId xmlns:a16="http://schemas.microsoft.com/office/drawing/2014/main" id="{374EA8C1-3B44-4F58-B1E6-2E19C6B74152}"/>
                    </a:ext>
                  </a:extLst>
                </p:cNvPr>
                <p:cNvCxnSpPr>
                  <a:cxnSpLocks/>
                </p:cNvCxnSpPr>
                <p:nvPr userDrawn="1"/>
              </p:nvCxnSpPr>
              <p:spPr>
                <a:xfrm flipH="1">
                  <a:off x="-3261070" y="3689677"/>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277" name="Rechte verbindingslijn 276">
                  <a:extLst>
                    <a:ext uri="{FF2B5EF4-FFF2-40B4-BE49-F238E27FC236}">
                      <a16:creationId xmlns:a16="http://schemas.microsoft.com/office/drawing/2014/main" id="{C1F0B473-A920-4267-A550-152C4DABA68D}"/>
                    </a:ext>
                  </a:extLst>
                </p:cNvPr>
                <p:cNvCxnSpPr>
                  <a:cxnSpLocks/>
                </p:cNvCxnSpPr>
                <p:nvPr userDrawn="1"/>
              </p:nvCxnSpPr>
              <p:spPr>
                <a:xfrm flipH="1">
                  <a:off x="-3261070" y="3663621"/>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sp>
              <p:nvSpPr>
                <p:cNvPr id="278" name="Rechthoek 277">
                  <a:extLst>
                    <a:ext uri="{FF2B5EF4-FFF2-40B4-BE49-F238E27FC236}">
                      <a16:creationId xmlns:a16="http://schemas.microsoft.com/office/drawing/2014/main" id="{0945E02F-19BD-4CC6-9A12-483FAFED00FA}"/>
                    </a:ext>
                  </a:extLst>
                </p:cNvPr>
                <p:cNvSpPr/>
                <p:nvPr userDrawn="1"/>
              </p:nvSpPr>
              <p:spPr>
                <a:xfrm>
                  <a:off x="-3261070" y="3620931"/>
                  <a:ext cx="142893" cy="24910"/>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grpSp>
              <p:nvGrpSpPr>
                <p:cNvPr id="279" name="Groep 278">
                  <a:extLst>
                    <a:ext uri="{FF2B5EF4-FFF2-40B4-BE49-F238E27FC236}">
                      <a16:creationId xmlns:a16="http://schemas.microsoft.com/office/drawing/2014/main" id="{464E32E7-2174-4CA5-8B4F-414E1B13FD76}"/>
                    </a:ext>
                  </a:extLst>
                </p:cNvPr>
                <p:cNvGrpSpPr/>
                <p:nvPr userDrawn="1"/>
              </p:nvGrpSpPr>
              <p:grpSpPr>
                <a:xfrm rot="2700000">
                  <a:off x="-3158000" y="3650045"/>
                  <a:ext cx="34350" cy="147351"/>
                  <a:chOff x="3148392" y="-836646"/>
                  <a:chExt cx="132124" cy="596095"/>
                </a:xfrm>
                <a:solidFill>
                  <a:srgbClr val="3399FF"/>
                </a:solidFill>
              </p:grpSpPr>
              <p:sp>
                <p:nvSpPr>
                  <p:cNvPr id="280" name="Rechthoek 279">
                    <a:extLst>
                      <a:ext uri="{FF2B5EF4-FFF2-40B4-BE49-F238E27FC236}">
                        <a16:creationId xmlns:a16="http://schemas.microsoft.com/office/drawing/2014/main" id="{7548C0A3-6CB2-4CE5-82D4-AB53FA1CE18D}"/>
                      </a:ext>
                    </a:extLst>
                  </p:cNvPr>
                  <p:cNvSpPr/>
                  <p:nvPr userDrawn="1"/>
                </p:nvSpPr>
                <p:spPr>
                  <a:xfrm>
                    <a:off x="3148632" y="-725510"/>
                    <a:ext cx="131884" cy="281356"/>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281" name="Rechthoek: afgeronde bovenhoeken 280">
                    <a:extLst>
                      <a:ext uri="{FF2B5EF4-FFF2-40B4-BE49-F238E27FC236}">
                        <a16:creationId xmlns:a16="http://schemas.microsoft.com/office/drawing/2014/main" id="{FE2534D3-4D2D-4092-8E1B-232295DB252F}"/>
                      </a:ext>
                    </a:extLst>
                  </p:cNvPr>
                  <p:cNvSpPr/>
                  <p:nvPr userDrawn="1"/>
                </p:nvSpPr>
                <p:spPr>
                  <a:xfrm>
                    <a:off x="3148556" y="-836646"/>
                    <a:ext cx="131882" cy="87614"/>
                  </a:xfrm>
                  <a:prstGeom prst="round2SameRect">
                    <a:avLst>
                      <a:gd name="adj1" fmla="val 50000"/>
                      <a:gd name="adj2" fmla="val 0"/>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282" name="Gelijkbenige driehoek 281">
                    <a:extLst>
                      <a:ext uri="{FF2B5EF4-FFF2-40B4-BE49-F238E27FC236}">
                        <a16:creationId xmlns:a16="http://schemas.microsoft.com/office/drawing/2014/main" id="{5336C47A-E3CA-414E-BEA7-62585AB8B7AA}"/>
                      </a:ext>
                    </a:extLst>
                  </p:cNvPr>
                  <p:cNvSpPr/>
                  <p:nvPr userDrawn="1"/>
                </p:nvSpPr>
                <p:spPr>
                  <a:xfrm rot="10800000">
                    <a:off x="3148392" y="-420304"/>
                    <a:ext cx="131887" cy="179753"/>
                  </a:xfrm>
                  <a:prstGeom prst="triangle">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grpSp>
          </p:grpSp>
        </p:grpSp>
        <p:sp>
          <p:nvSpPr>
            <p:cNvPr id="246" name="Rechthoek 245">
              <a:extLst>
                <a:ext uri="{FF2B5EF4-FFF2-40B4-BE49-F238E27FC236}">
                  <a16:creationId xmlns:a16="http://schemas.microsoft.com/office/drawing/2014/main" id="{014A070B-640A-4914-988C-8C228C0E28C7}"/>
                </a:ext>
              </a:extLst>
            </p:cNvPr>
            <p:cNvSpPr/>
            <p:nvPr userDrawn="1"/>
          </p:nvSpPr>
          <p:spPr>
            <a:xfrm>
              <a:off x="-3786165" y="1"/>
              <a:ext cx="3593091" cy="3187109"/>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Insert/edit A Chart</a:t>
              </a:r>
            </a:p>
          </p:txBody>
        </p:sp>
        <p:sp>
          <p:nvSpPr>
            <p:cNvPr id="247" name="Ovaal 246">
              <a:extLst>
                <a:ext uri="{FF2B5EF4-FFF2-40B4-BE49-F238E27FC236}">
                  <a16:creationId xmlns:a16="http://schemas.microsoft.com/office/drawing/2014/main" id="{34D2AB8C-96EC-41CA-B2EA-4CE846834D24}"/>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248" name="Rechthoek 247">
              <a:extLst>
                <a:ext uri="{FF2B5EF4-FFF2-40B4-BE49-F238E27FC236}">
                  <a16:creationId xmlns:a16="http://schemas.microsoft.com/office/drawing/2014/main" id="{E83DFFD5-5D49-4235-8BC4-36721075C7C2}"/>
                </a:ext>
              </a:extLst>
            </p:cNvPr>
            <p:cNvSpPr/>
            <p:nvPr userDrawn="1"/>
          </p:nvSpPr>
          <p:spPr>
            <a:xfrm>
              <a:off x="-3319415" y="465324"/>
              <a:ext cx="2944682"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If necessary, delete the existing chart</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by using the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‘Backspace key’</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pictogram to insert a new chart</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1"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(see example below)</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249" name="Ovaal 248">
              <a:extLst>
                <a:ext uri="{FF2B5EF4-FFF2-40B4-BE49-F238E27FC236}">
                  <a16:creationId xmlns:a16="http://schemas.microsoft.com/office/drawing/2014/main" id="{E11C1E5B-0DC7-4A30-8F47-0ED2028C92C9}"/>
                </a:ext>
              </a:extLst>
            </p:cNvPr>
            <p:cNvSpPr/>
            <p:nvPr userDrawn="1"/>
          </p:nvSpPr>
          <p:spPr>
            <a:xfrm>
              <a:off x="-3603587" y="172970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250" name="Rechthoek 249">
              <a:extLst>
                <a:ext uri="{FF2B5EF4-FFF2-40B4-BE49-F238E27FC236}">
                  <a16:creationId xmlns:a16="http://schemas.microsoft.com/office/drawing/2014/main" id="{3C436AE6-F529-41ED-A7B0-90AF47B3910B}"/>
                </a:ext>
              </a:extLst>
            </p:cNvPr>
            <p:cNvSpPr/>
            <p:nvPr userDrawn="1"/>
          </p:nvSpPr>
          <p:spPr>
            <a:xfrm>
              <a:off x="-3319415" y="1729710"/>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Select the preferred chart</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and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251" name="Groep 250">
              <a:extLst>
                <a:ext uri="{FF2B5EF4-FFF2-40B4-BE49-F238E27FC236}">
                  <a16:creationId xmlns:a16="http://schemas.microsoft.com/office/drawing/2014/main" id="{FF001F72-8DD4-491B-8B70-A88E4A301E75}"/>
                </a:ext>
              </a:extLst>
            </p:cNvPr>
            <p:cNvGrpSpPr/>
            <p:nvPr userDrawn="1"/>
          </p:nvGrpSpPr>
          <p:grpSpPr>
            <a:xfrm>
              <a:off x="-3311319" y="2164285"/>
              <a:ext cx="825500" cy="209550"/>
              <a:chOff x="13504624" y="2482850"/>
              <a:chExt cx="825500" cy="209550"/>
            </a:xfrm>
          </p:grpSpPr>
          <p:sp>
            <p:nvSpPr>
              <p:cNvPr id="262" name="Rechthoek 261">
                <a:extLst>
                  <a:ext uri="{FF2B5EF4-FFF2-40B4-BE49-F238E27FC236}">
                    <a16:creationId xmlns:a16="http://schemas.microsoft.com/office/drawing/2014/main" id="{A2AE6910-6D5B-45C3-A9C8-BC568018A1FB}"/>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288000" bIns="0" numCol="1" spcCol="0" rtlCol="0" fromWordArt="0" anchor="ctr" anchorCtr="0" forceAA="0" compatLnSpc="1">
                <a:prstTxWarp prst="textNoShape">
                  <a:avLst/>
                </a:prstTxWarp>
                <a:noAutofit/>
              </a:bodyPr>
              <a:lstStyle/>
              <a:p>
                <a:pPr lvl="0" algn="ctr">
                  <a:lnSpc>
                    <a:spcPct val="90000"/>
                  </a:lnSpc>
                  <a:spcBef>
                    <a:spcPts val="600"/>
                  </a:spcBef>
                  <a:spcAft>
                    <a:spcPts val="600"/>
                  </a:spcAft>
                </a:pPr>
                <a:r>
                  <a:rPr lang="en-GB" sz="900" b="0" noProof="0">
                    <a:solidFill>
                      <a:srgbClr val="211F26"/>
                    </a:solidFill>
                    <a:latin typeface="Calibri" panose="020F0502020204030204" pitchFamily="34" charset="0"/>
                    <a:cs typeface="Calibri" panose="020F0502020204030204" pitchFamily="34" charset="0"/>
                  </a:rPr>
                  <a:t>Insert</a:t>
                </a:r>
              </a:p>
            </p:txBody>
          </p:sp>
          <p:cxnSp>
            <p:nvCxnSpPr>
              <p:cNvPr id="263" name="Rechte verbindingslijn 262">
                <a:extLst>
                  <a:ext uri="{FF2B5EF4-FFF2-40B4-BE49-F238E27FC236}">
                    <a16:creationId xmlns:a16="http://schemas.microsoft.com/office/drawing/2014/main" id="{4220987C-875E-41AE-9835-FEB98C8FE67B}"/>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264" name="Gelijkbenige driehoek 263">
                <a:extLst>
                  <a:ext uri="{FF2B5EF4-FFF2-40B4-BE49-F238E27FC236}">
                    <a16:creationId xmlns:a16="http://schemas.microsoft.com/office/drawing/2014/main" id="{0E41646D-99D5-4594-AB90-B94F006F6168}"/>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900" b="1" noProof="0">
                  <a:solidFill>
                    <a:srgbClr val="211F26"/>
                  </a:solidFill>
                  <a:latin typeface="Calibri" panose="020F0502020204030204" pitchFamily="34" charset="0"/>
                  <a:cs typeface="Calibri" panose="020F0502020204030204" pitchFamily="34" charset="0"/>
                </a:endParaRPr>
              </a:p>
            </p:txBody>
          </p:sp>
        </p:grpSp>
        <p:grpSp>
          <p:nvGrpSpPr>
            <p:cNvPr id="252" name="Groep 251">
              <a:extLst>
                <a:ext uri="{FF2B5EF4-FFF2-40B4-BE49-F238E27FC236}">
                  <a16:creationId xmlns:a16="http://schemas.microsoft.com/office/drawing/2014/main" id="{BE6E814A-4AC7-4BE7-8CCC-0840B6BA8E93}"/>
                </a:ext>
              </a:extLst>
            </p:cNvPr>
            <p:cNvGrpSpPr/>
            <p:nvPr userDrawn="1"/>
          </p:nvGrpSpPr>
          <p:grpSpPr>
            <a:xfrm>
              <a:off x="-3316599" y="1232480"/>
              <a:ext cx="289372" cy="314992"/>
              <a:chOff x="7322769" y="-310267"/>
              <a:chExt cx="289372" cy="314992"/>
            </a:xfrm>
          </p:grpSpPr>
          <p:sp>
            <p:nvSpPr>
              <p:cNvPr id="259" name="Rechthoek 258">
                <a:extLst>
                  <a:ext uri="{FF2B5EF4-FFF2-40B4-BE49-F238E27FC236}">
                    <a16:creationId xmlns:a16="http://schemas.microsoft.com/office/drawing/2014/main" id="{9530DD5E-C34A-49E1-A852-FF4A4982BD80}"/>
                  </a:ext>
                </a:extLst>
              </p:cNvPr>
              <p:cNvSpPr/>
              <p:nvPr userDrawn="1"/>
            </p:nvSpPr>
            <p:spPr>
              <a:xfrm>
                <a:off x="7322769" y="-211712"/>
                <a:ext cx="79156" cy="216437"/>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260" name="Rechthoek 259">
                <a:extLst>
                  <a:ext uri="{FF2B5EF4-FFF2-40B4-BE49-F238E27FC236}">
                    <a16:creationId xmlns:a16="http://schemas.microsoft.com/office/drawing/2014/main" id="{DAB72C7D-3244-476C-921D-48A78709DBEF}"/>
                  </a:ext>
                </a:extLst>
              </p:cNvPr>
              <p:cNvSpPr/>
              <p:nvPr userDrawn="1"/>
            </p:nvSpPr>
            <p:spPr>
              <a:xfrm>
                <a:off x="7427035" y="-310267"/>
                <a:ext cx="79156" cy="314992"/>
              </a:xfrm>
              <a:prstGeom prst="rect">
                <a:avLst/>
              </a:prstGeom>
              <a:solidFill>
                <a:srgbClr val="FFCC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261" name="Rechthoek 260">
                <a:extLst>
                  <a:ext uri="{FF2B5EF4-FFF2-40B4-BE49-F238E27FC236}">
                    <a16:creationId xmlns:a16="http://schemas.microsoft.com/office/drawing/2014/main" id="{402E5C4A-01FE-4422-8F6D-5F3228278E2C}"/>
                  </a:ext>
                </a:extLst>
              </p:cNvPr>
              <p:cNvSpPr/>
              <p:nvPr userDrawn="1"/>
            </p:nvSpPr>
            <p:spPr>
              <a:xfrm>
                <a:off x="7532985" y="-240134"/>
                <a:ext cx="79156" cy="244859"/>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grpSp>
        <p:sp>
          <p:nvSpPr>
            <p:cNvPr id="253" name="Ovaal 252">
              <a:extLst>
                <a:ext uri="{FF2B5EF4-FFF2-40B4-BE49-F238E27FC236}">
                  <a16:creationId xmlns:a16="http://schemas.microsoft.com/office/drawing/2014/main" id="{FBAA63C0-92DD-4091-851C-EC30608CD774}"/>
                </a:ext>
              </a:extLst>
            </p:cNvPr>
            <p:cNvSpPr/>
            <p:nvPr userDrawn="1"/>
          </p:nvSpPr>
          <p:spPr>
            <a:xfrm>
              <a:off x="-3603587" y="2555608"/>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254" name="Rechthoek 253">
              <a:extLst>
                <a:ext uri="{FF2B5EF4-FFF2-40B4-BE49-F238E27FC236}">
                  <a16:creationId xmlns:a16="http://schemas.microsoft.com/office/drawing/2014/main" id="{6996E8FA-272F-4224-A7D4-1F403EE4A3D6}"/>
                </a:ext>
              </a:extLst>
            </p:cNvPr>
            <p:cNvSpPr/>
            <p:nvPr userDrawn="1"/>
          </p:nvSpPr>
          <p:spPr>
            <a:xfrm>
              <a:off x="-3319415" y="2555610"/>
              <a:ext cx="2944682" cy="46054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Change the format of the chart by clicking on various parts of the chart and using the various options under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‘Chart Tools’ - ‘Format’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t>
              </a:r>
            </a:p>
          </p:txBody>
        </p:sp>
        <p:sp>
          <p:nvSpPr>
            <p:cNvPr id="255" name="Rechthoek 254">
              <a:extLst>
                <a:ext uri="{FF2B5EF4-FFF2-40B4-BE49-F238E27FC236}">
                  <a16:creationId xmlns:a16="http://schemas.microsoft.com/office/drawing/2014/main" id="{EB3A2C57-6267-499B-A5F8-57FD4FF3C8DF}"/>
                </a:ext>
              </a:extLst>
            </p:cNvPr>
            <p:cNvSpPr/>
            <p:nvPr userDrawn="1"/>
          </p:nvSpPr>
          <p:spPr>
            <a:xfrm>
              <a:off x="-3786437" y="5027258"/>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1200" b="1" cap="all" baseline="0" noProof="0">
                  <a:solidFill>
                    <a:srgbClr val="211F26"/>
                  </a:solidFill>
                  <a:latin typeface="Calibri" panose="020F0502020204030204" pitchFamily="34" charset="0"/>
                  <a:cs typeface="Calibri" panose="020F0502020204030204" pitchFamily="34" charset="0"/>
                </a:rPr>
                <a:t>Want to know more?</a:t>
              </a:r>
              <a:br>
                <a:rPr lang="en-GB" sz="1200" cap="all"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Go to the instruction slide </a:t>
              </a:r>
              <a:r>
                <a:rPr lang="en-GB" sz="1200" b="1" cap="none" baseline="0" noProof="0">
                  <a:solidFill>
                    <a:srgbClr val="211F26"/>
                  </a:solidFill>
                  <a:latin typeface="Calibri" panose="020F0502020204030204" pitchFamily="34" charset="0"/>
                  <a:cs typeface="Calibri" panose="020F0502020204030204" pitchFamily="34" charset="0"/>
                </a:rPr>
                <a:t>‘VIDEO INSTRUCTIONS’</a:t>
              </a:r>
              <a:r>
                <a:rPr lang="en-GB" sz="1200" cap="none" baseline="0" noProof="0">
                  <a:solidFill>
                    <a:srgbClr val="211F26"/>
                  </a:solidFill>
                  <a:latin typeface="Calibri" panose="020F0502020204030204" pitchFamily="34" charset="0"/>
                  <a:cs typeface="Calibri" panose="020F0502020204030204" pitchFamily="34" charset="0"/>
                </a:rPr>
                <a:t>.</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You’ll find it at the beginning of the presentation</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or insert it via </a:t>
              </a:r>
              <a:r>
                <a:rPr lang="en-GB" sz="1200" i="1" cap="none" baseline="0" noProof="0">
                  <a:solidFill>
                    <a:srgbClr val="211F26"/>
                  </a:solidFill>
                  <a:latin typeface="Calibri" panose="020F0502020204030204" pitchFamily="34" charset="0"/>
                  <a:cs typeface="Calibri" panose="020F0502020204030204" pitchFamily="34" charset="0"/>
                </a:rPr>
                <a:t>‘Home’</a:t>
              </a:r>
              <a:r>
                <a:rPr lang="en-GB" sz="1200" cap="none" baseline="0" noProof="0">
                  <a:solidFill>
                    <a:srgbClr val="211F26"/>
                  </a:solidFill>
                  <a:latin typeface="Calibri" panose="020F0502020204030204" pitchFamily="34" charset="0"/>
                  <a:cs typeface="Calibri" panose="020F0502020204030204" pitchFamily="34" charset="0"/>
                </a:rPr>
                <a:t> &gt; </a:t>
              </a:r>
              <a:r>
                <a:rPr lang="en-GB" sz="1200" i="1" cap="none" baseline="0" noProof="0">
                  <a:solidFill>
                    <a:srgbClr val="211F26"/>
                  </a:solidFill>
                  <a:latin typeface="Calibri" panose="020F0502020204030204" pitchFamily="34" charset="0"/>
                  <a:cs typeface="Calibri" panose="020F0502020204030204" pitchFamily="34" charset="0"/>
                </a:rPr>
                <a:t>‘New Slide’.</a:t>
              </a:r>
            </a:p>
          </p:txBody>
        </p:sp>
        <p:grpSp>
          <p:nvGrpSpPr>
            <p:cNvPr id="256" name="ICOON_info">
              <a:extLst>
                <a:ext uri="{FF2B5EF4-FFF2-40B4-BE49-F238E27FC236}">
                  <a16:creationId xmlns:a16="http://schemas.microsoft.com/office/drawing/2014/main" id="{349AEB76-076B-4755-B230-4BE9DDA104DF}"/>
                </a:ext>
              </a:extLst>
            </p:cNvPr>
            <p:cNvGrpSpPr/>
            <p:nvPr userDrawn="1"/>
          </p:nvGrpSpPr>
          <p:grpSpPr>
            <a:xfrm>
              <a:off x="-376736" y="4856209"/>
              <a:ext cx="283685" cy="283685"/>
              <a:chOff x="-376736" y="5583395"/>
              <a:chExt cx="283685" cy="283685"/>
            </a:xfrm>
          </p:grpSpPr>
          <p:sp>
            <p:nvSpPr>
              <p:cNvPr id="257" name="Ovaal 256">
                <a:extLst>
                  <a:ext uri="{FF2B5EF4-FFF2-40B4-BE49-F238E27FC236}">
                    <a16:creationId xmlns:a16="http://schemas.microsoft.com/office/drawing/2014/main" id="{369C040D-0E6D-467F-AEDA-D8CB362F4D9E}"/>
                  </a:ext>
                </a:extLst>
              </p:cNvPr>
              <p:cNvSpPr/>
              <p:nvPr userDrawn="1"/>
            </p:nvSpPr>
            <p:spPr>
              <a:xfrm>
                <a:off x="-356709" y="5602861"/>
                <a:ext cx="244751" cy="244751"/>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258" name="Graphic 163" descr="Informatie">
                <a:extLst>
                  <a:ext uri="{FF2B5EF4-FFF2-40B4-BE49-F238E27FC236}">
                    <a16:creationId xmlns:a16="http://schemas.microsoft.com/office/drawing/2014/main" id="{3FC6D571-C82A-4A22-A72D-8F51297C49A8}"/>
                  </a:ext>
                </a:extLst>
              </p:cNvPr>
              <p:cNvSpPr/>
              <p:nvPr userDrawn="1"/>
            </p:nvSpPr>
            <p:spPr>
              <a:xfrm>
                <a:off x="-376736" y="5583395"/>
                <a:ext cx="283685" cy="28368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en-GB" sz="2000" noProof="0">
                  <a:solidFill>
                    <a:srgbClr val="211F26"/>
                  </a:solidFill>
                  <a:latin typeface="Calibri" panose="020F0502020204030204" pitchFamily="34" charset="0"/>
                  <a:cs typeface="Calibri" panose="020F0502020204030204" pitchFamily="34" charset="0"/>
                </a:endParaRPr>
              </a:p>
            </p:txBody>
          </p:sp>
        </p:grpSp>
      </p:grpSp>
      <p:grpSp>
        <p:nvGrpSpPr>
          <p:cNvPr id="228" name="INSTRUCTION">
            <a:extLst>
              <a:ext uri="{FF2B5EF4-FFF2-40B4-BE49-F238E27FC236}">
                <a16:creationId xmlns:a16="http://schemas.microsoft.com/office/drawing/2014/main" id="{0B18230F-DFFE-4B79-BDFB-641004D83695}"/>
              </a:ext>
            </a:extLst>
          </p:cNvPr>
          <p:cNvGrpSpPr/>
          <p:nvPr userDrawn="1"/>
        </p:nvGrpSpPr>
        <p:grpSpPr>
          <a:xfrm>
            <a:off x="5846" y="7033211"/>
            <a:ext cx="3727954" cy="1577390"/>
            <a:chOff x="5846" y="7033211"/>
            <a:chExt cx="3727954" cy="1577390"/>
          </a:xfrm>
        </p:grpSpPr>
        <p:sp>
          <p:nvSpPr>
            <p:cNvPr id="229" name="Rechthoek 228">
              <a:extLst>
                <a:ext uri="{FF2B5EF4-FFF2-40B4-BE49-F238E27FC236}">
                  <a16:creationId xmlns:a16="http://schemas.microsoft.com/office/drawing/2014/main" id="{16D040F6-D485-422F-8417-8AE9550CD1B7}"/>
                </a:ext>
              </a:extLst>
            </p:cNvPr>
            <p:cNvSpPr/>
            <p:nvPr userDrawn="1"/>
          </p:nvSpPr>
          <p:spPr>
            <a:xfrm>
              <a:off x="5846" y="7033211"/>
              <a:ext cx="3727954" cy="1577390"/>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EDIT Footer, slide number</a:t>
              </a:r>
              <a:br>
                <a:rPr lang="en-GB" sz="1400" b="1" cap="all" baseline="0" noProof="0">
                  <a:solidFill>
                    <a:schemeClr val="accent1"/>
                  </a:solidFill>
                  <a:latin typeface="Calibri" panose="020F0502020204030204" pitchFamily="34" charset="0"/>
                  <a:cs typeface="Calibri" panose="020F0502020204030204" pitchFamily="34" charset="0"/>
                </a:rPr>
              </a:br>
              <a:r>
                <a:rPr lang="en-GB" sz="1400" b="1" cap="all" baseline="0" noProof="0">
                  <a:solidFill>
                    <a:schemeClr val="accent1"/>
                  </a:solidFill>
                  <a:latin typeface="Calibri" panose="020F0502020204030204" pitchFamily="34" charset="0"/>
                  <a:cs typeface="Calibri" panose="020F0502020204030204" pitchFamily="34" charset="0"/>
                </a:rPr>
                <a:t>and date</a:t>
              </a:r>
            </a:p>
          </p:txBody>
        </p:sp>
        <p:sp>
          <p:nvSpPr>
            <p:cNvPr id="230" name="Ovaal 229">
              <a:extLst>
                <a:ext uri="{FF2B5EF4-FFF2-40B4-BE49-F238E27FC236}">
                  <a16:creationId xmlns:a16="http://schemas.microsoft.com/office/drawing/2014/main" id="{13E745CB-1E7B-49A5-AB58-C1201A1B8851}"/>
                </a:ext>
              </a:extLst>
            </p:cNvPr>
            <p:cNvSpPr/>
            <p:nvPr userDrawn="1"/>
          </p:nvSpPr>
          <p:spPr>
            <a:xfrm>
              <a:off x="188424" y="767853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231" name="Rechthoek 230">
              <a:extLst>
                <a:ext uri="{FF2B5EF4-FFF2-40B4-BE49-F238E27FC236}">
                  <a16:creationId xmlns:a16="http://schemas.microsoft.com/office/drawing/2014/main" id="{2CADD7DE-F308-4603-889E-E3CE1111D5C1}"/>
                </a:ext>
              </a:extLst>
            </p:cNvPr>
            <p:cNvSpPr/>
            <p:nvPr userDrawn="1"/>
          </p:nvSpPr>
          <p:spPr>
            <a:xfrm>
              <a:off x="472596" y="7678534"/>
              <a:ext cx="2322719" cy="31672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‘Header &amp; Footer’</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232" name="Ovaal 231">
              <a:extLst>
                <a:ext uri="{FF2B5EF4-FFF2-40B4-BE49-F238E27FC236}">
                  <a16:creationId xmlns:a16="http://schemas.microsoft.com/office/drawing/2014/main" id="{5F7763DD-270E-4C8C-8E96-1DC1B15E8F8D}"/>
                </a:ext>
              </a:extLst>
            </p:cNvPr>
            <p:cNvSpPr/>
            <p:nvPr userDrawn="1"/>
          </p:nvSpPr>
          <p:spPr>
            <a:xfrm>
              <a:off x="188424" y="810886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233" name="Rechthoek 232">
              <a:extLst>
                <a:ext uri="{FF2B5EF4-FFF2-40B4-BE49-F238E27FC236}">
                  <a16:creationId xmlns:a16="http://schemas.microsoft.com/office/drawing/2014/main" id="{97015F86-8C75-494E-B3AC-48989EADB1FE}"/>
                </a:ext>
              </a:extLst>
            </p:cNvPr>
            <p:cNvSpPr/>
            <p:nvPr userDrawn="1"/>
          </p:nvSpPr>
          <p:spPr>
            <a:xfrm>
              <a:off x="472596" y="8108870"/>
              <a:ext cx="2322719" cy="38098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‘Apply to All’</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apply the changes to every slide.</a:t>
              </a:r>
            </a:p>
          </p:txBody>
        </p:sp>
        <p:grpSp>
          <p:nvGrpSpPr>
            <p:cNvPr id="234" name="Groep 233">
              <a:extLst>
                <a:ext uri="{FF2B5EF4-FFF2-40B4-BE49-F238E27FC236}">
                  <a16:creationId xmlns:a16="http://schemas.microsoft.com/office/drawing/2014/main" id="{F9A863C9-D40C-48D3-9750-5D34997BDC59}"/>
                </a:ext>
              </a:extLst>
            </p:cNvPr>
            <p:cNvGrpSpPr/>
            <p:nvPr userDrawn="1"/>
          </p:nvGrpSpPr>
          <p:grpSpPr>
            <a:xfrm>
              <a:off x="2939884" y="7739834"/>
              <a:ext cx="681133" cy="750023"/>
              <a:chOff x="-910573" y="4987990"/>
              <a:chExt cx="681133" cy="750023"/>
            </a:xfrm>
          </p:grpSpPr>
          <p:grpSp>
            <p:nvGrpSpPr>
              <p:cNvPr id="235" name="Groep 234">
                <a:extLst>
                  <a:ext uri="{FF2B5EF4-FFF2-40B4-BE49-F238E27FC236}">
                    <a16:creationId xmlns:a16="http://schemas.microsoft.com/office/drawing/2014/main" id="{857C77B0-2F8B-46B9-A132-7901C047838B}"/>
                  </a:ext>
                </a:extLst>
              </p:cNvPr>
              <p:cNvGrpSpPr/>
              <p:nvPr userDrawn="1"/>
            </p:nvGrpSpPr>
            <p:grpSpPr>
              <a:xfrm>
                <a:off x="-713542" y="4987990"/>
                <a:ext cx="287071" cy="379107"/>
                <a:chOff x="-4050578" y="288410"/>
                <a:chExt cx="322125" cy="379107"/>
              </a:xfrm>
            </p:grpSpPr>
            <p:sp>
              <p:nvSpPr>
                <p:cNvPr id="237" name="Rechthoek met één afgeknipte en afgeronde hoek 47">
                  <a:extLst>
                    <a:ext uri="{FF2B5EF4-FFF2-40B4-BE49-F238E27FC236}">
                      <a16:creationId xmlns:a16="http://schemas.microsoft.com/office/drawing/2014/main" id="{4E7F7C61-B7B5-4FF7-8312-097D83947272}"/>
                    </a:ext>
                  </a:extLst>
                </p:cNvPr>
                <p:cNvSpPr/>
                <p:nvPr userDrawn="1"/>
              </p:nvSpPr>
              <p:spPr>
                <a:xfrm>
                  <a:off x="-4050578" y="288410"/>
                  <a:ext cx="322125" cy="379107"/>
                </a:xfrm>
                <a:prstGeom prst="snipRoundRect">
                  <a:avLst>
                    <a:gd name="adj1" fmla="val 0"/>
                    <a:gd name="adj2" fmla="val 33753"/>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238" name="Rechthoekige driehoek 237">
                  <a:extLst>
                    <a:ext uri="{FF2B5EF4-FFF2-40B4-BE49-F238E27FC236}">
                      <a16:creationId xmlns:a16="http://schemas.microsoft.com/office/drawing/2014/main" id="{F3C60BA3-55C2-454B-AA60-8CB02AD31536}"/>
                    </a:ext>
                  </a:extLst>
                </p:cNvPr>
                <p:cNvSpPr/>
                <p:nvPr userDrawn="1"/>
              </p:nvSpPr>
              <p:spPr>
                <a:xfrm>
                  <a:off x="-3833537" y="291656"/>
                  <a:ext cx="103133" cy="93757"/>
                </a:xfrm>
                <a:prstGeom prst="rtTriangle">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239" name="Rechthoek 238">
                  <a:extLst>
                    <a:ext uri="{FF2B5EF4-FFF2-40B4-BE49-F238E27FC236}">
                      <a16:creationId xmlns:a16="http://schemas.microsoft.com/office/drawing/2014/main" id="{D5F4914E-0CA6-4DE9-B237-007A460D649E}"/>
                    </a:ext>
                  </a:extLst>
                </p:cNvPr>
                <p:cNvSpPr/>
                <p:nvPr userDrawn="1"/>
              </p:nvSpPr>
              <p:spPr>
                <a:xfrm>
                  <a:off x="-4013673" y="314848"/>
                  <a:ext cx="140930" cy="70565"/>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240" name="Rechthoek 239">
                  <a:extLst>
                    <a:ext uri="{FF2B5EF4-FFF2-40B4-BE49-F238E27FC236}">
                      <a16:creationId xmlns:a16="http://schemas.microsoft.com/office/drawing/2014/main" id="{DE0E572B-BDC8-4996-8C9F-5094FC4D1AAB}"/>
                    </a:ext>
                  </a:extLst>
                </p:cNvPr>
                <p:cNvSpPr/>
                <p:nvPr userDrawn="1"/>
              </p:nvSpPr>
              <p:spPr>
                <a:xfrm>
                  <a:off x="-4020379" y="586428"/>
                  <a:ext cx="261727" cy="61406"/>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defTabSz="914400" fontAlgn="auto">
                    <a:lnSpc>
                      <a:spcPct val="100000"/>
                    </a:lnSpc>
                    <a:spcBef>
                      <a:spcPts val="0"/>
                    </a:spcBef>
                    <a:spcAft>
                      <a:spcPts val="0"/>
                    </a:spcAft>
                    <a:buClrTx/>
                    <a:buSzTx/>
                    <a:buFontTx/>
                    <a:buNone/>
                    <a:tabLst/>
                  </a:pPr>
                  <a:endParaRPr kumimoji="0" lang="en-GB" sz="900" b="0" i="0" u="none" strike="noStrike" kern="0" cap="none" spc="0" normalizeH="0" baseline="0" noProof="0">
                    <a:ln>
                      <a:noFill/>
                    </a:ln>
                    <a:solidFill>
                      <a:srgbClr val="211F26"/>
                    </a:solidFill>
                    <a:effectLst/>
                    <a:uLnTx/>
                    <a:uFillTx/>
                    <a:latin typeface="Calibri" panose="020F0502020204030204" pitchFamily="34" charset="0"/>
                    <a:cs typeface="Calibri" panose="020F0502020204030204" pitchFamily="34" charset="0"/>
                  </a:endParaRPr>
                </a:p>
              </p:txBody>
            </p:sp>
          </p:grpSp>
          <p:sp>
            <p:nvSpPr>
              <p:cNvPr id="236" name="Rechthoek 235">
                <a:extLst>
                  <a:ext uri="{FF2B5EF4-FFF2-40B4-BE49-F238E27FC236}">
                    <a16:creationId xmlns:a16="http://schemas.microsoft.com/office/drawing/2014/main" id="{EFBC44D5-EC9F-46F6-BEAD-424C515B0DAD}"/>
                  </a:ext>
                </a:extLst>
              </p:cNvPr>
              <p:cNvSpPr/>
              <p:nvPr userDrawn="1"/>
            </p:nvSpPr>
            <p:spPr>
              <a:xfrm>
                <a:off x="-910573" y="5352063"/>
                <a:ext cx="681133" cy="385950"/>
              </a:xfrm>
              <a:prstGeom prst="rect">
                <a:avLst/>
              </a:prstGeom>
              <a:no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rPr>
                  <a:t>Header &amp; Footer</a:t>
                </a:r>
              </a:p>
            </p:txBody>
          </p:sp>
        </p:grpSp>
      </p:grpSp>
      <p:sp>
        <p:nvSpPr>
          <p:cNvPr id="147" name="INFO">
            <a:extLst>
              <a:ext uri="{FF2B5EF4-FFF2-40B4-BE49-F238E27FC236}">
                <a16:creationId xmlns:a16="http://schemas.microsoft.com/office/drawing/2014/main" id="{10750E06-3C52-478F-85A3-EF296A1C6288}"/>
              </a:ext>
            </a:extLst>
          </p:cNvPr>
          <p:cNvSpPr txBox="1"/>
          <p:nvPr userDrawn="1"/>
        </p:nvSpPr>
        <p:spPr>
          <a:xfrm>
            <a:off x="0" y="-256190"/>
            <a:ext cx="12192000" cy="161583"/>
          </a:xfrm>
          <a:prstGeom prst="rect">
            <a:avLst/>
          </a:prstGeom>
          <a:noFill/>
        </p:spPr>
        <p:txBody>
          <a:bodyPr wrap="square" lIns="0" tIns="0" rIns="0" bIns="0" rtlCol="0">
            <a:spAutoFit/>
          </a:bodyPr>
          <a:lstStyle/>
          <a:p>
            <a:pPr algn="l"/>
            <a:r>
              <a:rPr lang="en-GB" sz="1050" b="1" dirty="0">
                <a:solidFill>
                  <a:schemeClr val="tx2"/>
                </a:solidFill>
                <a:latin typeface="+mj-lt"/>
                <a:cs typeface="Calibri" panose="020F0502020204030204" pitchFamily="34" charset="0"/>
              </a:rPr>
              <a:t>TEMPLATE: </a:t>
            </a:r>
            <a:r>
              <a:rPr lang="en-GB" sz="1050" b="0" dirty="0">
                <a:solidFill>
                  <a:schemeClr val="tx2"/>
                </a:solidFill>
                <a:latin typeface="+mj-lt"/>
                <a:cs typeface="Calibri" panose="020F0502020204030204" pitchFamily="34" charset="0"/>
              </a:rPr>
              <a:t>TEXT + CHART</a:t>
            </a:r>
          </a:p>
        </p:txBody>
      </p:sp>
      <p:grpSp>
        <p:nvGrpSpPr>
          <p:cNvPr id="9" name="HAAK LIJN">
            <a:extLst>
              <a:ext uri="{FF2B5EF4-FFF2-40B4-BE49-F238E27FC236}">
                <a16:creationId xmlns:a16="http://schemas.microsoft.com/office/drawing/2014/main" id="{BDC1235F-D860-4BB6-9D5F-15C34AEC5A70}"/>
              </a:ext>
            </a:extLst>
          </p:cNvPr>
          <p:cNvGrpSpPr/>
          <p:nvPr userDrawn="1"/>
        </p:nvGrpSpPr>
        <p:grpSpPr>
          <a:xfrm>
            <a:off x="540812" y="0"/>
            <a:ext cx="76800" cy="6858000"/>
            <a:chOff x="578912" y="0"/>
            <a:chExt cx="76800" cy="6858000"/>
          </a:xfrm>
        </p:grpSpPr>
        <p:cxnSp>
          <p:nvCxnSpPr>
            <p:cNvPr id="10" name="LIJN">
              <a:extLst>
                <a:ext uri="{FF2B5EF4-FFF2-40B4-BE49-F238E27FC236}">
                  <a16:creationId xmlns:a16="http://schemas.microsoft.com/office/drawing/2014/main" id="{D0A06061-6012-4A17-9429-FE7162192287}"/>
                </a:ext>
              </a:extLst>
            </p:cNvPr>
            <p:cNvCxnSpPr>
              <a:cxnSpLocks/>
            </p:cNvCxnSpPr>
            <p:nvPr userDrawn="1"/>
          </p:nvCxnSpPr>
          <p:spPr>
            <a:xfrm>
              <a:off x="617312" y="900113"/>
              <a:ext cx="0" cy="5957887"/>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pic>
          <p:nvPicPr>
            <p:cNvPr id="11" name="Graphic 10">
              <a:extLst>
                <a:ext uri="{FF2B5EF4-FFF2-40B4-BE49-F238E27FC236}">
                  <a16:creationId xmlns:a16="http://schemas.microsoft.com/office/drawing/2014/main" id="{11D5A049-BF20-43CC-9506-3BA5E1DE6D50}"/>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78912" y="652464"/>
              <a:ext cx="76800" cy="201600"/>
            </a:xfrm>
            <a:prstGeom prst="rect">
              <a:avLst/>
            </a:prstGeom>
          </p:spPr>
        </p:pic>
        <p:cxnSp>
          <p:nvCxnSpPr>
            <p:cNvPr id="12" name="LIJN">
              <a:extLst>
                <a:ext uri="{FF2B5EF4-FFF2-40B4-BE49-F238E27FC236}">
                  <a16:creationId xmlns:a16="http://schemas.microsoft.com/office/drawing/2014/main" id="{1F394649-9117-4BD6-A7EC-6BD0BD302EAA}"/>
                </a:ext>
              </a:extLst>
            </p:cNvPr>
            <p:cNvCxnSpPr>
              <a:cxnSpLocks/>
            </p:cNvCxnSpPr>
            <p:nvPr userDrawn="1"/>
          </p:nvCxnSpPr>
          <p:spPr>
            <a:xfrm>
              <a:off x="617312" y="0"/>
              <a:ext cx="0" cy="595314"/>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grpSp>
      <p:sp>
        <p:nvSpPr>
          <p:cNvPr id="6" name="Tijdelijke aanduiding voor grafiek 12">
            <a:extLst>
              <a:ext uri="{FF2B5EF4-FFF2-40B4-BE49-F238E27FC236}">
                <a16:creationId xmlns:a16="http://schemas.microsoft.com/office/drawing/2014/main" id="{1204C21B-610C-4232-9114-8B652A378043}"/>
              </a:ext>
            </a:extLst>
          </p:cNvPr>
          <p:cNvSpPr>
            <a:spLocks noGrp="1"/>
          </p:cNvSpPr>
          <p:nvPr>
            <p:ph type="chart" sz="quarter" idx="15" hasCustomPrompt="1"/>
          </p:nvPr>
        </p:nvSpPr>
        <p:spPr>
          <a:xfrm>
            <a:off x="6349441" y="1856127"/>
            <a:ext cx="5254899" cy="4438800"/>
          </a:xfrm>
          <a:prstGeom prst="rect">
            <a:avLst/>
          </a:prstGeom>
          <a:noFill/>
          <a:ln>
            <a:noFill/>
          </a:ln>
        </p:spPr>
        <p:txBody>
          <a:bodyPr bIns="1620000" anchor="ctr"/>
          <a:lstStyle>
            <a:lvl1pPr marL="0" indent="0" algn="ctr">
              <a:lnSpc>
                <a:spcPct val="90000"/>
              </a:lnSpc>
              <a:spcBef>
                <a:spcPts val="0"/>
              </a:spcBef>
              <a:spcAft>
                <a:spcPts val="0"/>
              </a:spcAft>
              <a:buNone/>
              <a:defRPr sz="1500" i="1">
                <a:solidFill>
                  <a:schemeClr val="tx1">
                    <a:lumMod val="50000"/>
                    <a:lumOff val="50000"/>
                  </a:schemeClr>
                </a:solidFill>
              </a:defRPr>
            </a:lvl1pPr>
          </a:lstStyle>
          <a:p>
            <a:r>
              <a:rPr lang="en-GB" dirty="0"/>
              <a:t>Click on the icon below </a:t>
            </a:r>
            <a:br>
              <a:rPr lang="en-GB" dirty="0"/>
            </a:br>
            <a:r>
              <a:rPr lang="en-GB" dirty="0"/>
              <a:t>to insert a chart.</a:t>
            </a:r>
          </a:p>
        </p:txBody>
      </p:sp>
      <p:sp>
        <p:nvSpPr>
          <p:cNvPr id="13" name="Tijdelijke aanduiding voor verticale tekst 2">
            <a:extLst>
              <a:ext uri="{FF2B5EF4-FFF2-40B4-BE49-F238E27FC236}">
                <a16:creationId xmlns:a16="http://schemas.microsoft.com/office/drawing/2014/main" id="{0982AE5E-692F-4CEB-971A-47A6024D73E9}"/>
              </a:ext>
            </a:extLst>
          </p:cNvPr>
          <p:cNvSpPr>
            <a:spLocks noGrp="1"/>
          </p:cNvSpPr>
          <p:nvPr>
            <p:ph type="body" orient="vert" idx="1" hasCustomPrompt="1"/>
          </p:nvPr>
        </p:nvSpPr>
        <p:spPr>
          <a:xfrm>
            <a:off x="777234" y="1856128"/>
            <a:ext cx="5269596" cy="4438165"/>
          </a:xfrm>
        </p:spPr>
        <p:txBody>
          <a:bodyPr vert="horz" lIns="0" tIns="0" rIns="0" bIns="0"/>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en-GB" dirty="0"/>
              <a:t>Bullet</a:t>
            </a:r>
          </a:p>
          <a:p>
            <a:pPr lvl="1"/>
            <a:r>
              <a:rPr lang="en-GB" dirty="0"/>
              <a:t>Sub-bullet</a:t>
            </a:r>
          </a:p>
          <a:p>
            <a:pPr lvl="2"/>
            <a:r>
              <a:rPr lang="en-GB" dirty="0"/>
              <a:t>Default text</a:t>
            </a:r>
          </a:p>
          <a:p>
            <a:pPr lvl="3"/>
            <a:r>
              <a:rPr lang="en-GB" dirty="0"/>
              <a:t>header</a:t>
            </a:r>
          </a:p>
          <a:p>
            <a:pPr lvl="4"/>
            <a:r>
              <a:rPr lang="en-GB" dirty="0"/>
              <a:t>Numerical bullet</a:t>
            </a:r>
          </a:p>
          <a:p>
            <a:pPr lvl="5"/>
            <a:r>
              <a:rPr lang="en-GB" dirty="0"/>
              <a:t>Bullet</a:t>
            </a:r>
          </a:p>
          <a:p>
            <a:pPr lvl="6"/>
            <a:r>
              <a:rPr lang="en-GB" dirty="0"/>
              <a:t>Sub-bullet</a:t>
            </a:r>
          </a:p>
          <a:p>
            <a:pPr lvl="7"/>
            <a:r>
              <a:rPr lang="en-GB" dirty="0"/>
              <a:t>Default text</a:t>
            </a:r>
          </a:p>
          <a:p>
            <a:pPr lvl="8"/>
            <a:r>
              <a:rPr lang="en-GB" dirty="0"/>
              <a:t>header</a:t>
            </a:r>
          </a:p>
          <a:p>
            <a:pPr lvl="8"/>
            <a:endParaRPr lang="en-GB" dirty="0"/>
          </a:p>
        </p:txBody>
      </p:sp>
      <p:sp>
        <p:nvSpPr>
          <p:cNvPr id="149" name="Logo">
            <a:extLst>
              <a:ext uri="{FF2B5EF4-FFF2-40B4-BE49-F238E27FC236}">
                <a16:creationId xmlns:a16="http://schemas.microsoft.com/office/drawing/2014/main" id="{14A480CF-8312-41EF-9D7D-E426A1BBA759}"/>
              </a:ext>
            </a:extLst>
          </p:cNvPr>
          <p:cNvSpPr>
            <a:spLocks noGrp="1"/>
          </p:cNvSpPr>
          <p:nvPr>
            <p:ph type="body" orient="vert" idx="16" hasCustomPrompt="1"/>
          </p:nvPr>
        </p:nvSpPr>
        <p:spPr>
          <a:xfrm>
            <a:off x="10549612" y="6480355"/>
            <a:ext cx="1060019" cy="185413"/>
          </a:xfrm>
          <a:blipFill>
            <a:blip r:embed="rId7"/>
            <a:stretch>
              <a:fillRect/>
            </a:stretch>
          </a:blipFill>
        </p:spPr>
        <p:txBody>
          <a:bodyPr vert="horz" lIns="0" tIns="0" rIns="0" bIns="0"/>
          <a:lstStyle>
            <a:lvl1pPr marL="0" indent="0">
              <a:buNone/>
              <a:defRPr sz="1000" i="1">
                <a:solidFill>
                  <a:schemeClr val="bg2"/>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3" name="Dianummer">
            <a:extLst>
              <a:ext uri="{FF2B5EF4-FFF2-40B4-BE49-F238E27FC236}">
                <a16:creationId xmlns:a16="http://schemas.microsoft.com/office/drawing/2014/main" id="{E36650D5-D35B-4A05-8738-5E41FB834A99}"/>
              </a:ext>
            </a:extLst>
          </p:cNvPr>
          <p:cNvSpPr>
            <a:spLocks noGrp="1"/>
          </p:cNvSpPr>
          <p:nvPr>
            <p:ph type="sldNum" sz="quarter" idx="18"/>
          </p:nvPr>
        </p:nvSpPr>
        <p:spPr/>
        <p:txBody>
          <a:bodyPr/>
          <a:lstStyle/>
          <a:p>
            <a:fld id="{5EC93C5F-DB18-4797-88B9-B8B0D60519FD}" type="slidenum">
              <a:rPr lang="en-GB" smtClean="0"/>
              <a:pPr/>
              <a:t>‹#›</a:t>
            </a:fld>
            <a:endParaRPr lang="en-GB" dirty="0"/>
          </a:p>
        </p:txBody>
      </p:sp>
      <p:sp>
        <p:nvSpPr>
          <p:cNvPr id="5" name="Datum" hidden="1">
            <a:extLst>
              <a:ext uri="{FF2B5EF4-FFF2-40B4-BE49-F238E27FC236}">
                <a16:creationId xmlns:a16="http://schemas.microsoft.com/office/drawing/2014/main" id="{00022D51-D3A7-4140-8288-73E878CE5AE2}"/>
              </a:ext>
            </a:extLst>
          </p:cNvPr>
          <p:cNvSpPr>
            <a:spLocks noGrp="1"/>
          </p:cNvSpPr>
          <p:nvPr>
            <p:ph type="dt" sz="half" idx="19"/>
          </p:nvPr>
        </p:nvSpPr>
        <p:spPr/>
        <p:txBody>
          <a:bodyPr/>
          <a:lstStyle/>
          <a:p>
            <a:r>
              <a:rPr lang="en-GB" dirty="0"/>
              <a:t>Date</a:t>
            </a:r>
          </a:p>
        </p:txBody>
      </p:sp>
      <p:sp>
        <p:nvSpPr>
          <p:cNvPr id="2" name="Voettekst">
            <a:extLst>
              <a:ext uri="{FF2B5EF4-FFF2-40B4-BE49-F238E27FC236}">
                <a16:creationId xmlns:a16="http://schemas.microsoft.com/office/drawing/2014/main" id="{0C677E30-10AA-4FF6-A582-79C8DAF81944}"/>
              </a:ext>
            </a:extLst>
          </p:cNvPr>
          <p:cNvSpPr>
            <a:spLocks noGrp="1"/>
          </p:cNvSpPr>
          <p:nvPr>
            <p:ph type="ftr" sz="quarter" idx="17"/>
          </p:nvPr>
        </p:nvSpPr>
        <p:spPr/>
        <p:txBody>
          <a:bodyPr/>
          <a:lstStyle/>
          <a:p>
            <a:r>
              <a:rPr lang="en-GB" dirty="0"/>
              <a:t>26 October 2021 | ALIM Guide for asset information Managers</a:t>
            </a:r>
          </a:p>
        </p:txBody>
      </p:sp>
      <p:sp>
        <p:nvSpPr>
          <p:cNvPr id="8" name="Ondertitel">
            <a:extLst>
              <a:ext uri="{FF2B5EF4-FFF2-40B4-BE49-F238E27FC236}">
                <a16:creationId xmlns:a16="http://schemas.microsoft.com/office/drawing/2014/main" id="{35A7389F-68D4-4B8C-B313-BD67376B30FB}"/>
              </a:ext>
            </a:extLst>
          </p:cNvPr>
          <p:cNvSpPr>
            <a:spLocks noGrp="1"/>
          </p:cNvSpPr>
          <p:nvPr>
            <p:ph type="subTitle" idx="10" hasCustomPrompt="1"/>
          </p:nvPr>
        </p:nvSpPr>
        <p:spPr>
          <a:xfrm>
            <a:off x="777244" y="924516"/>
            <a:ext cx="10827096" cy="349200"/>
          </a:xfrm>
        </p:spPr>
        <p:txBody>
          <a:bodyPr/>
          <a:lstStyle>
            <a:lvl1pPr marL="0" indent="0" algn="l">
              <a:buNone/>
              <a:defRPr sz="300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cap="all" baseline="0" dirty="0"/>
              <a:t>Second light subtitle</a:t>
            </a:r>
            <a:endParaRPr lang="en-GB" dirty="0"/>
          </a:p>
        </p:txBody>
      </p:sp>
      <p:sp>
        <p:nvSpPr>
          <p:cNvPr id="4" name="Titel">
            <a:extLst>
              <a:ext uri="{FF2B5EF4-FFF2-40B4-BE49-F238E27FC236}">
                <a16:creationId xmlns:a16="http://schemas.microsoft.com/office/drawing/2014/main" id="{F73EDDC4-60D3-492A-BA8E-95D2C63DC8A5}"/>
              </a:ext>
            </a:extLst>
          </p:cNvPr>
          <p:cNvSpPr>
            <a:spLocks noGrp="1"/>
          </p:cNvSpPr>
          <p:nvPr>
            <p:ph type="title" hasCustomPrompt="1"/>
          </p:nvPr>
        </p:nvSpPr>
        <p:spPr/>
        <p:txBody>
          <a:bodyPr/>
          <a:lstStyle/>
          <a:p>
            <a:r>
              <a:rPr lang="en-GB" dirty="0"/>
              <a:t>First bold title</a:t>
            </a:r>
          </a:p>
        </p:txBody>
      </p:sp>
    </p:spTree>
    <p:extLst>
      <p:ext uri="{BB962C8B-B14F-4D97-AF65-F5344CB8AC3E}">
        <p14:creationId xmlns:p14="http://schemas.microsoft.com/office/powerpoint/2010/main" val="598113114"/>
      </p:ext>
    </p:extLst>
  </p:cSld>
  <p:clrMapOvr>
    <a:masterClrMapping/>
  </p:clrMapOvr>
  <p:transition spd="slow">
    <p:push dir="u"/>
  </p:transition>
  <p:hf hdr="0" dt="0"/>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grpSp>
        <p:nvGrpSpPr>
          <p:cNvPr id="137" name="INSTRUCTION">
            <a:extLst>
              <a:ext uri="{FF2B5EF4-FFF2-40B4-BE49-F238E27FC236}">
                <a16:creationId xmlns:a16="http://schemas.microsoft.com/office/drawing/2014/main" id="{8706EC85-D3FF-422B-B847-4BAA6AE96A69}"/>
              </a:ext>
            </a:extLst>
          </p:cNvPr>
          <p:cNvGrpSpPr/>
          <p:nvPr userDrawn="1"/>
        </p:nvGrpSpPr>
        <p:grpSpPr>
          <a:xfrm>
            <a:off x="5846" y="7033211"/>
            <a:ext cx="3727954" cy="1577390"/>
            <a:chOff x="5846" y="7033211"/>
            <a:chExt cx="3727954" cy="1577390"/>
          </a:xfrm>
        </p:grpSpPr>
        <p:sp>
          <p:nvSpPr>
            <p:cNvPr id="138" name="Rechthoek 137">
              <a:extLst>
                <a:ext uri="{FF2B5EF4-FFF2-40B4-BE49-F238E27FC236}">
                  <a16:creationId xmlns:a16="http://schemas.microsoft.com/office/drawing/2014/main" id="{EA66667E-1796-4696-A7D3-0ACED507475B}"/>
                </a:ext>
              </a:extLst>
            </p:cNvPr>
            <p:cNvSpPr/>
            <p:nvPr userDrawn="1"/>
          </p:nvSpPr>
          <p:spPr>
            <a:xfrm>
              <a:off x="5846" y="7033211"/>
              <a:ext cx="3727954" cy="1577390"/>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EDIT Footer, slide number</a:t>
              </a:r>
              <a:br>
                <a:rPr lang="en-GB" sz="1400" b="1" cap="all" baseline="0" noProof="0">
                  <a:solidFill>
                    <a:schemeClr val="accent1"/>
                  </a:solidFill>
                  <a:latin typeface="Calibri" panose="020F0502020204030204" pitchFamily="34" charset="0"/>
                  <a:cs typeface="Calibri" panose="020F0502020204030204" pitchFamily="34" charset="0"/>
                </a:rPr>
              </a:br>
              <a:r>
                <a:rPr lang="en-GB" sz="1400" b="1" cap="all" baseline="0" noProof="0">
                  <a:solidFill>
                    <a:schemeClr val="accent1"/>
                  </a:solidFill>
                  <a:latin typeface="Calibri" panose="020F0502020204030204" pitchFamily="34" charset="0"/>
                  <a:cs typeface="Calibri" panose="020F0502020204030204" pitchFamily="34" charset="0"/>
                </a:rPr>
                <a:t>and date</a:t>
              </a:r>
            </a:p>
          </p:txBody>
        </p:sp>
        <p:sp>
          <p:nvSpPr>
            <p:cNvPr id="139" name="Ovaal 138">
              <a:extLst>
                <a:ext uri="{FF2B5EF4-FFF2-40B4-BE49-F238E27FC236}">
                  <a16:creationId xmlns:a16="http://schemas.microsoft.com/office/drawing/2014/main" id="{B67A0EDA-2EF8-44A4-A8A7-64B4ACF0DFB1}"/>
                </a:ext>
              </a:extLst>
            </p:cNvPr>
            <p:cNvSpPr/>
            <p:nvPr userDrawn="1"/>
          </p:nvSpPr>
          <p:spPr>
            <a:xfrm>
              <a:off x="188424" y="767853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140" name="Rechthoek 139">
              <a:extLst>
                <a:ext uri="{FF2B5EF4-FFF2-40B4-BE49-F238E27FC236}">
                  <a16:creationId xmlns:a16="http://schemas.microsoft.com/office/drawing/2014/main" id="{4A838D42-7DD3-4FBC-98F7-827C7899A021}"/>
                </a:ext>
              </a:extLst>
            </p:cNvPr>
            <p:cNvSpPr/>
            <p:nvPr userDrawn="1"/>
          </p:nvSpPr>
          <p:spPr>
            <a:xfrm>
              <a:off x="472596" y="7678534"/>
              <a:ext cx="2322719" cy="31672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‘Header &amp; Footer’</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141" name="Ovaal 140">
              <a:extLst>
                <a:ext uri="{FF2B5EF4-FFF2-40B4-BE49-F238E27FC236}">
                  <a16:creationId xmlns:a16="http://schemas.microsoft.com/office/drawing/2014/main" id="{FFAAA99C-AD45-43D0-B8BA-56332ED40A9F}"/>
                </a:ext>
              </a:extLst>
            </p:cNvPr>
            <p:cNvSpPr/>
            <p:nvPr userDrawn="1"/>
          </p:nvSpPr>
          <p:spPr>
            <a:xfrm>
              <a:off x="188424" y="810886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142" name="Rechthoek 141">
              <a:extLst>
                <a:ext uri="{FF2B5EF4-FFF2-40B4-BE49-F238E27FC236}">
                  <a16:creationId xmlns:a16="http://schemas.microsoft.com/office/drawing/2014/main" id="{6110C585-2739-4D22-9A22-80733F82290B}"/>
                </a:ext>
              </a:extLst>
            </p:cNvPr>
            <p:cNvSpPr/>
            <p:nvPr userDrawn="1"/>
          </p:nvSpPr>
          <p:spPr>
            <a:xfrm>
              <a:off x="472596" y="8108870"/>
              <a:ext cx="2322719" cy="38098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‘Apply to All’</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apply the changes to every slide.</a:t>
              </a:r>
            </a:p>
          </p:txBody>
        </p:sp>
        <p:grpSp>
          <p:nvGrpSpPr>
            <p:cNvPr id="143" name="Groep 142">
              <a:extLst>
                <a:ext uri="{FF2B5EF4-FFF2-40B4-BE49-F238E27FC236}">
                  <a16:creationId xmlns:a16="http://schemas.microsoft.com/office/drawing/2014/main" id="{196464E7-79E6-488D-9AAA-506EF5EFCC95}"/>
                </a:ext>
              </a:extLst>
            </p:cNvPr>
            <p:cNvGrpSpPr/>
            <p:nvPr userDrawn="1"/>
          </p:nvGrpSpPr>
          <p:grpSpPr>
            <a:xfrm>
              <a:off x="2939884" y="7739834"/>
              <a:ext cx="681133" cy="750023"/>
              <a:chOff x="-910573" y="4987990"/>
              <a:chExt cx="681133" cy="750023"/>
            </a:xfrm>
          </p:grpSpPr>
          <p:grpSp>
            <p:nvGrpSpPr>
              <p:cNvPr id="144" name="Groep 143">
                <a:extLst>
                  <a:ext uri="{FF2B5EF4-FFF2-40B4-BE49-F238E27FC236}">
                    <a16:creationId xmlns:a16="http://schemas.microsoft.com/office/drawing/2014/main" id="{C949283B-2DC1-468A-B33A-6187237E0AD9}"/>
                  </a:ext>
                </a:extLst>
              </p:cNvPr>
              <p:cNvGrpSpPr/>
              <p:nvPr userDrawn="1"/>
            </p:nvGrpSpPr>
            <p:grpSpPr>
              <a:xfrm>
                <a:off x="-713542" y="4987990"/>
                <a:ext cx="287071" cy="379107"/>
                <a:chOff x="-4050578" y="288410"/>
                <a:chExt cx="322125" cy="379107"/>
              </a:xfrm>
            </p:grpSpPr>
            <p:sp>
              <p:nvSpPr>
                <p:cNvPr id="146" name="Rechthoek met één afgeknipte en afgeronde hoek 47">
                  <a:extLst>
                    <a:ext uri="{FF2B5EF4-FFF2-40B4-BE49-F238E27FC236}">
                      <a16:creationId xmlns:a16="http://schemas.microsoft.com/office/drawing/2014/main" id="{625C18FF-A054-4CB1-96FF-BAF53D392E0C}"/>
                    </a:ext>
                  </a:extLst>
                </p:cNvPr>
                <p:cNvSpPr/>
                <p:nvPr userDrawn="1"/>
              </p:nvSpPr>
              <p:spPr>
                <a:xfrm>
                  <a:off x="-4050578" y="288410"/>
                  <a:ext cx="322125" cy="379107"/>
                </a:xfrm>
                <a:prstGeom prst="snipRoundRect">
                  <a:avLst>
                    <a:gd name="adj1" fmla="val 0"/>
                    <a:gd name="adj2" fmla="val 33753"/>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147" name="Rechthoekige driehoek 146">
                  <a:extLst>
                    <a:ext uri="{FF2B5EF4-FFF2-40B4-BE49-F238E27FC236}">
                      <a16:creationId xmlns:a16="http://schemas.microsoft.com/office/drawing/2014/main" id="{4A838FFD-CBB7-499C-BB3C-241284586B3D}"/>
                    </a:ext>
                  </a:extLst>
                </p:cNvPr>
                <p:cNvSpPr/>
                <p:nvPr userDrawn="1"/>
              </p:nvSpPr>
              <p:spPr>
                <a:xfrm>
                  <a:off x="-3833537" y="291656"/>
                  <a:ext cx="103133" cy="93757"/>
                </a:xfrm>
                <a:prstGeom prst="rtTriangle">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148" name="Rechthoek 147">
                  <a:extLst>
                    <a:ext uri="{FF2B5EF4-FFF2-40B4-BE49-F238E27FC236}">
                      <a16:creationId xmlns:a16="http://schemas.microsoft.com/office/drawing/2014/main" id="{B4CA1AE7-833B-4D38-B789-4C493FDEE674}"/>
                    </a:ext>
                  </a:extLst>
                </p:cNvPr>
                <p:cNvSpPr/>
                <p:nvPr userDrawn="1"/>
              </p:nvSpPr>
              <p:spPr>
                <a:xfrm>
                  <a:off x="-4013673" y="314848"/>
                  <a:ext cx="140930" cy="70565"/>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149" name="Rechthoek 148">
                  <a:extLst>
                    <a:ext uri="{FF2B5EF4-FFF2-40B4-BE49-F238E27FC236}">
                      <a16:creationId xmlns:a16="http://schemas.microsoft.com/office/drawing/2014/main" id="{E9E54E8D-2F5C-426D-952A-6E1B2678CD1A}"/>
                    </a:ext>
                  </a:extLst>
                </p:cNvPr>
                <p:cNvSpPr/>
                <p:nvPr userDrawn="1"/>
              </p:nvSpPr>
              <p:spPr>
                <a:xfrm>
                  <a:off x="-4020379" y="586428"/>
                  <a:ext cx="261727" cy="61406"/>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defTabSz="914400" fontAlgn="auto">
                    <a:lnSpc>
                      <a:spcPct val="100000"/>
                    </a:lnSpc>
                    <a:spcBef>
                      <a:spcPts val="0"/>
                    </a:spcBef>
                    <a:spcAft>
                      <a:spcPts val="0"/>
                    </a:spcAft>
                    <a:buClrTx/>
                    <a:buSzTx/>
                    <a:buFontTx/>
                    <a:buNone/>
                    <a:tabLst/>
                  </a:pPr>
                  <a:endParaRPr kumimoji="0" lang="en-GB" sz="900" b="0" i="0" u="none" strike="noStrike" kern="0" cap="none" spc="0" normalizeH="0" baseline="0" noProof="0">
                    <a:ln>
                      <a:noFill/>
                    </a:ln>
                    <a:solidFill>
                      <a:srgbClr val="211F26"/>
                    </a:solidFill>
                    <a:effectLst/>
                    <a:uLnTx/>
                    <a:uFillTx/>
                    <a:latin typeface="Calibri" panose="020F0502020204030204" pitchFamily="34" charset="0"/>
                    <a:cs typeface="Calibri" panose="020F0502020204030204" pitchFamily="34" charset="0"/>
                  </a:endParaRPr>
                </a:p>
              </p:txBody>
            </p:sp>
          </p:grpSp>
          <p:sp>
            <p:nvSpPr>
              <p:cNvPr id="145" name="Rechthoek 144">
                <a:extLst>
                  <a:ext uri="{FF2B5EF4-FFF2-40B4-BE49-F238E27FC236}">
                    <a16:creationId xmlns:a16="http://schemas.microsoft.com/office/drawing/2014/main" id="{6F205177-2ECB-4FDF-8E8F-D0CC70B687CD}"/>
                  </a:ext>
                </a:extLst>
              </p:cNvPr>
              <p:cNvSpPr/>
              <p:nvPr userDrawn="1"/>
            </p:nvSpPr>
            <p:spPr>
              <a:xfrm>
                <a:off x="-910573" y="5352063"/>
                <a:ext cx="681133" cy="385950"/>
              </a:xfrm>
              <a:prstGeom prst="rect">
                <a:avLst/>
              </a:prstGeom>
              <a:no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rPr>
                  <a:t>Header &amp; Footer</a:t>
                </a:r>
              </a:p>
            </p:txBody>
          </p:sp>
        </p:grpSp>
      </p:grpSp>
      <p:grpSp>
        <p:nvGrpSpPr>
          <p:cNvPr id="85" name="INSTRUCTION">
            <a:extLst>
              <a:ext uri="{FF2B5EF4-FFF2-40B4-BE49-F238E27FC236}">
                <a16:creationId xmlns:a16="http://schemas.microsoft.com/office/drawing/2014/main" id="{B67F0CEB-F80E-47A0-BCC1-A74701126129}"/>
              </a:ext>
            </a:extLst>
          </p:cNvPr>
          <p:cNvGrpSpPr/>
          <p:nvPr userDrawn="1"/>
        </p:nvGrpSpPr>
        <p:grpSpPr>
          <a:xfrm>
            <a:off x="-3786437" y="1"/>
            <a:ext cx="3693386" cy="5855257"/>
            <a:chOff x="-3786437" y="1"/>
            <a:chExt cx="3693386" cy="5855257"/>
          </a:xfrm>
        </p:grpSpPr>
        <p:sp>
          <p:nvSpPr>
            <p:cNvPr id="86" name="Rechthoek 85">
              <a:extLst>
                <a:ext uri="{FF2B5EF4-FFF2-40B4-BE49-F238E27FC236}">
                  <a16:creationId xmlns:a16="http://schemas.microsoft.com/office/drawing/2014/main" id="{89782691-CA14-4F28-BB5C-AC054C6EB5A6}"/>
                </a:ext>
              </a:extLst>
            </p:cNvPr>
            <p:cNvSpPr/>
            <p:nvPr userDrawn="1"/>
          </p:nvSpPr>
          <p:spPr>
            <a:xfrm>
              <a:off x="-3786165" y="3370798"/>
              <a:ext cx="3593091" cy="1760759"/>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Edit chart data</a:t>
              </a:r>
            </a:p>
          </p:txBody>
        </p:sp>
        <p:sp>
          <p:nvSpPr>
            <p:cNvPr id="87" name="Ovaal 86">
              <a:extLst>
                <a:ext uri="{FF2B5EF4-FFF2-40B4-BE49-F238E27FC236}">
                  <a16:creationId xmlns:a16="http://schemas.microsoft.com/office/drawing/2014/main" id="{56213278-74C3-45AC-9E19-F8B0E2142CBE}"/>
                </a:ext>
              </a:extLst>
            </p:cNvPr>
            <p:cNvSpPr/>
            <p:nvPr userDrawn="1"/>
          </p:nvSpPr>
          <p:spPr>
            <a:xfrm>
              <a:off x="-3603587" y="3835397"/>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88" name="Rechthoek 87">
              <a:extLst>
                <a:ext uri="{FF2B5EF4-FFF2-40B4-BE49-F238E27FC236}">
                  <a16:creationId xmlns:a16="http://schemas.microsoft.com/office/drawing/2014/main" id="{6FB2ACCF-17CF-4D22-AEC3-7496B4262A26}"/>
                </a:ext>
              </a:extLst>
            </p:cNvPr>
            <p:cNvSpPr/>
            <p:nvPr userDrawn="1"/>
          </p:nvSpPr>
          <p:spPr>
            <a:xfrm>
              <a:off x="-3319415" y="3835398"/>
              <a:ext cx="2944682" cy="32768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with the right mouse button on the chart</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and choose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‘Edit data’</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89" name="Groep 88">
              <a:extLst>
                <a:ext uri="{FF2B5EF4-FFF2-40B4-BE49-F238E27FC236}">
                  <a16:creationId xmlns:a16="http://schemas.microsoft.com/office/drawing/2014/main" id="{9B239761-C022-4135-B188-0099D81F310C}"/>
                </a:ext>
              </a:extLst>
            </p:cNvPr>
            <p:cNvGrpSpPr/>
            <p:nvPr userDrawn="1"/>
          </p:nvGrpSpPr>
          <p:grpSpPr>
            <a:xfrm>
              <a:off x="-3314821" y="4275190"/>
              <a:ext cx="1495189" cy="563933"/>
              <a:chOff x="-3314821" y="3310415"/>
              <a:chExt cx="1495189" cy="563933"/>
            </a:xfrm>
          </p:grpSpPr>
          <p:sp>
            <p:nvSpPr>
              <p:cNvPr id="109" name="Rechthoek 108">
                <a:extLst>
                  <a:ext uri="{FF2B5EF4-FFF2-40B4-BE49-F238E27FC236}">
                    <a16:creationId xmlns:a16="http://schemas.microsoft.com/office/drawing/2014/main" id="{C5812953-DD5A-407A-A595-1FB5DD5E5101}"/>
                  </a:ext>
                </a:extLst>
              </p:cNvPr>
              <p:cNvSpPr/>
              <p:nvPr userDrawn="1"/>
            </p:nvSpPr>
            <p:spPr>
              <a:xfrm>
                <a:off x="-3314821" y="3310415"/>
                <a:ext cx="1403797" cy="504851"/>
              </a:xfrm>
              <a:prstGeom prst="rect">
                <a:avLst/>
              </a:prstGeom>
              <a:solidFill>
                <a:srgbClr val="FFFFFF"/>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110" name="Rechthoek 109">
                <a:extLst>
                  <a:ext uri="{FF2B5EF4-FFF2-40B4-BE49-F238E27FC236}">
                    <a16:creationId xmlns:a16="http://schemas.microsoft.com/office/drawing/2014/main" id="{2CAC2B6B-1312-477E-BC7F-19B373382350}"/>
                  </a:ext>
                </a:extLst>
              </p:cNvPr>
              <p:cNvSpPr/>
              <p:nvPr userDrawn="1"/>
            </p:nvSpPr>
            <p:spPr>
              <a:xfrm>
                <a:off x="-3304719" y="3564140"/>
                <a:ext cx="1387813" cy="246608"/>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111" name="Tekstvak 110">
                <a:extLst>
                  <a:ext uri="{FF2B5EF4-FFF2-40B4-BE49-F238E27FC236}">
                    <a16:creationId xmlns:a16="http://schemas.microsoft.com/office/drawing/2014/main" id="{0B35C9DD-10BB-41B2-8BAA-0B6027BD9057}"/>
                  </a:ext>
                </a:extLst>
              </p:cNvPr>
              <p:cNvSpPr txBox="1"/>
              <p:nvPr userDrawn="1"/>
            </p:nvSpPr>
            <p:spPr>
              <a:xfrm>
                <a:off x="-3122115" y="3369117"/>
                <a:ext cx="1258624" cy="137495"/>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a:solidFill>
                      <a:srgbClr val="211F26"/>
                    </a:solidFill>
                    <a:latin typeface="Calibri" panose="020F0502020204030204" pitchFamily="34" charset="0"/>
                    <a:ea typeface="+mn-ea"/>
                    <a:cs typeface="Calibri" panose="020F0502020204030204" pitchFamily="34" charset="0"/>
                  </a:rPr>
                  <a:t>Change chart type</a:t>
                </a:r>
              </a:p>
            </p:txBody>
          </p:sp>
          <p:sp>
            <p:nvSpPr>
              <p:cNvPr id="112" name="Tekstvak 111">
                <a:extLst>
                  <a:ext uri="{FF2B5EF4-FFF2-40B4-BE49-F238E27FC236}">
                    <a16:creationId xmlns:a16="http://schemas.microsoft.com/office/drawing/2014/main" id="{193990C7-C9C5-41AC-B6F7-66C2B07D4D00}"/>
                  </a:ext>
                </a:extLst>
              </p:cNvPr>
              <p:cNvSpPr txBox="1"/>
              <p:nvPr userDrawn="1"/>
            </p:nvSpPr>
            <p:spPr>
              <a:xfrm>
                <a:off x="-3115840" y="3624236"/>
                <a:ext cx="1296208"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a:solidFill>
                      <a:srgbClr val="211F26"/>
                    </a:solidFill>
                    <a:latin typeface="Calibri" panose="020F0502020204030204" pitchFamily="34" charset="0"/>
                    <a:ea typeface="+mn-ea"/>
                    <a:cs typeface="Calibri" panose="020F0502020204030204" pitchFamily="34" charset="0"/>
                  </a:rPr>
                  <a:t>Edit data</a:t>
                </a:r>
              </a:p>
            </p:txBody>
          </p:sp>
          <p:sp>
            <p:nvSpPr>
              <p:cNvPr id="113" name="Vrije vorm: vorm 112">
                <a:extLst>
                  <a:ext uri="{FF2B5EF4-FFF2-40B4-BE49-F238E27FC236}">
                    <a16:creationId xmlns:a16="http://schemas.microsoft.com/office/drawing/2014/main" id="{2E77367A-445A-4E62-9D84-8964F0B7AF1F}"/>
                  </a:ext>
                </a:extLst>
              </p:cNvPr>
              <p:cNvSpPr/>
              <p:nvPr userDrawn="1"/>
            </p:nvSpPr>
            <p:spPr>
              <a:xfrm>
                <a:off x="-1959834" y="3694348"/>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grpSp>
            <p:nvGrpSpPr>
              <p:cNvPr id="114" name="Groep 113">
                <a:extLst>
                  <a:ext uri="{FF2B5EF4-FFF2-40B4-BE49-F238E27FC236}">
                    <a16:creationId xmlns:a16="http://schemas.microsoft.com/office/drawing/2014/main" id="{9B9D3CFF-87C5-43F0-9EC2-228CF9FAE20E}"/>
                  </a:ext>
                </a:extLst>
              </p:cNvPr>
              <p:cNvGrpSpPr/>
              <p:nvPr userDrawn="1"/>
            </p:nvGrpSpPr>
            <p:grpSpPr>
              <a:xfrm>
                <a:off x="-3261976" y="3361742"/>
                <a:ext cx="139861" cy="152244"/>
                <a:chOff x="12574450" y="6053892"/>
                <a:chExt cx="169232" cy="184215"/>
              </a:xfrm>
            </p:grpSpPr>
            <p:sp>
              <p:nvSpPr>
                <p:cNvPr id="134" name="Rechthoek 133">
                  <a:extLst>
                    <a:ext uri="{FF2B5EF4-FFF2-40B4-BE49-F238E27FC236}">
                      <a16:creationId xmlns:a16="http://schemas.microsoft.com/office/drawing/2014/main" id="{942D5A03-3177-4075-9F0E-E08215E2824F}"/>
                    </a:ext>
                  </a:extLst>
                </p:cNvPr>
                <p:cNvSpPr/>
                <p:nvPr userDrawn="1"/>
              </p:nvSpPr>
              <p:spPr>
                <a:xfrm>
                  <a:off x="12574450" y="6111529"/>
                  <a:ext cx="46293" cy="126577"/>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noProof="0">
                    <a:solidFill>
                      <a:srgbClr val="211F26"/>
                    </a:solidFill>
                    <a:latin typeface="Calibri" panose="020F0502020204030204" pitchFamily="34" charset="0"/>
                    <a:cs typeface="Calibri" panose="020F0502020204030204" pitchFamily="34" charset="0"/>
                  </a:endParaRPr>
                </a:p>
              </p:txBody>
            </p:sp>
            <p:sp>
              <p:nvSpPr>
                <p:cNvPr id="135" name="Rechthoek 134">
                  <a:extLst>
                    <a:ext uri="{FF2B5EF4-FFF2-40B4-BE49-F238E27FC236}">
                      <a16:creationId xmlns:a16="http://schemas.microsoft.com/office/drawing/2014/main" id="{E5BCDE46-2635-4E7E-92E1-B4EA3166306C}"/>
                    </a:ext>
                  </a:extLst>
                </p:cNvPr>
                <p:cNvSpPr/>
                <p:nvPr userDrawn="1"/>
              </p:nvSpPr>
              <p:spPr>
                <a:xfrm>
                  <a:off x="12635427" y="6053892"/>
                  <a:ext cx="46293" cy="184215"/>
                </a:xfrm>
                <a:prstGeom prst="rect">
                  <a:avLst/>
                </a:prstGeom>
                <a:solidFill>
                  <a:srgbClr val="EDC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noProof="0">
                    <a:solidFill>
                      <a:srgbClr val="211F26"/>
                    </a:solidFill>
                    <a:latin typeface="Calibri" panose="020F0502020204030204" pitchFamily="34" charset="0"/>
                    <a:cs typeface="Calibri" panose="020F0502020204030204" pitchFamily="34" charset="0"/>
                  </a:endParaRPr>
                </a:p>
              </p:txBody>
            </p:sp>
            <p:sp>
              <p:nvSpPr>
                <p:cNvPr id="136" name="Rechthoek 135">
                  <a:extLst>
                    <a:ext uri="{FF2B5EF4-FFF2-40B4-BE49-F238E27FC236}">
                      <a16:creationId xmlns:a16="http://schemas.microsoft.com/office/drawing/2014/main" id="{7247A3E1-793F-4A56-9475-4E3D27EBE2FF}"/>
                    </a:ext>
                  </a:extLst>
                </p:cNvPr>
                <p:cNvSpPr/>
                <p:nvPr userDrawn="1"/>
              </p:nvSpPr>
              <p:spPr>
                <a:xfrm>
                  <a:off x="12697389" y="6094907"/>
                  <a:ext cx="46293" cy="143200"/>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noProof="0">
                    <a:solidFill>
                      <a:srgbClr val="211F26"/>
                    </a:solidFill>
                    <a:latin typeface="Calibri" panose="020F0502020204030204" pitchFamily="34" charset="0"/>
                    <a:cs typeface="Calibri" panose="020F0502020204030204" pitchFamily="34" charset="0"/>
                  </a:endParaRPr>
                </a:p>
              </p:txBody>
            </p:sp>
          </p:grpSp>
          <p:grpSp>
            <p:nvGrpSpPr>
              <p:cNvPr id="115" name="Groep 114">
                <a:extLst>
                  <a:ext uri="{FF2B5EF4-FFF2-40B4-BE49-F238E27FC236}">
                    <a16:creationId xmlns:a16="http://schemas.microsoft.com/office/drawing/2014/main" id="{CEA36070-9A03-4B3E-9467-4963C3A15DD1}"/>
                  </a:ext>
                </a:extLst>
              </p:cNvPr>
              <p:cNvGrpSpPr/>
              <p:nvPr userDrawn="1"/>
            </p:nvGrpSpPr>
            <p:grpSpPr>
              <a:xfrm>
                <a:off x="-3261070" y="3635199"/>
                <a:ext cx="168905" cy="104490"/>
                <a:chOff x="-3261070" y="3620931"/>
                <a:chExt cx="193920" cy="119965"/>
              </a:xfrm>
            </p:grpSpPr>
            <p:sp>
              <p:nvSpPr>
                <p:cNvPr id="116" name="Rechthoek 115">
                  <a:extLst>
                    <a:ext uri="{FF2B5EF4-FFF2-40B4-BE49-F238E27FC236}">
                      <a16:creationId xmlns:a16="http://schemas.microsoft.com/office/drawing/2014/main" id="{C71362F2-068F-47A6-BBB9-A181556B04F0}"/>
                    </a:ext>
                  </a:extLst>
                </p:cNvPr>
                <p:cNvSpPr/>
                <p:nvPr userDrawn="1"/>
              </p:nvSpPr>
              <p:spPr>
                <a:xfrm>
                  <a:off x="-3261070" y="3643881"/>
                  <a:ext cx="142985" cy="952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grpSp>
              <p:nvGrpSpPr>
                <p:cNvPr id="117" name="Groep 116">
                  <a:extLst>
                    <a:ext uri="{FF2B5EF4-FFF2-40B4-BE49-F238E27FC236}">
                      <a16:creationId xmlns:a16="http://schemas.microsoft.com/office/drawing/2014/main" id="{C0A0169B-5362-41AD-BBAD-A92F8EC05801}"/>
                    </a:ext>
                  </a:extLst>
                </p:cNvPr>
                <p:cNvGrpSpPr/>
                <p:nvPr userDrawn="1"/>
              </p:nvGrpSpPr>
              <p:grpSpPr>
                <a:xfrm>
                  <a:off x="-3261070" y="3622063"/>
                  <a:ext cx="141113" cy="117345"/>
                  <a:chOff x="1094874" y="-878306"/>
                  <a:chExt cx="867364" cy="613611"/>
                </a:xfrm>
              </p:grpSpPr>
              <p:cxnSp>
                <p:nvCxnSpPr>
                  <p:cNvPr id="127" name="Rechte verbindingslijn 126">
                    <a:extLst>
                      <a:ext uri="{FF2B5EF4-FFF2-40B4-BE49-F238E27FC236}">
                        <a16:creationId xmlns:a16="http://schemas.microsoft.com/office/drawing/2014/main" id="{440B0F13-0148-4FAC-922D-21AC8BB539C9}"/>
                      </a:ext>
                    </a:extLst>
                  </p:cNvPr>
                  <p:cNvCxnSpPr>
                    <a:cxnSpLocks/>
                  </p:cNvCxnSpPr>
                  <p:nvPr userDrawn="1"/>
                </p:nvCxnSpPr>
                <p:spPr>
                  <a:xfrm>
                    <a:off x="1094874" y="-878305"/>
                    <a:ext cx="0" cy="613610"/>
                  </a:xfrm>
                  <a:prstGeom prst="line">
                    <a:avLst/>
                  </a:prstGeom>
                  <a:ln>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128" name="Rechte verbindingslijn 127">
                    <a:extLst>
                      <a:ext uri="{FF2B5EF4-FFF2-40B4-BE49-F238E27FC236}">
                        <a16:creationId xmlns:a16="http://schemas.microsoft.com/office/drawing/2014/main" id="{AC1B1BDF-573E-499B-BB7E-F42E02C9A1EA}"/>
                      </a:ext>
                    </a:extLst>
                  </p:cNvPr>
                  <p:cNvCxnSpPr>
                    <a:cxnSpLocks/>
                  </p:cNvCxnSpPr>
                  <p:nvPr userDrawn="1"/>
                </p:nvCxnSpPr>
                <p:spPr>
                  <a:xfrm>
                    <a:off x="1962238" y="-878306"/>
                    <a:ext cx="0" cy="613611"/>
                  </a:xfrm>
                  <a:prstGeom prst="line">
                    <a:avLst/>
                  </a:prstGeom>
                  <a:ln>
                    <a:solidFill>
                      <a:srgbClr val="818181"/>
                    </a:solidFill>
                  </a:ln>
                </p:spPr>
                <p:style>
                  <a:lnRef idx="1">
                    <a:schemeClr val="accent1"/>
                  </a:lnRef>
                  <a:fillRef idx="0">
                    <a:schemeClr val="accent1"/>
                  </a:fillRef>
                  <a:effectRef idx="0">
                    <a:schemeClr val="accent1"/>
                  </a:effectRef>
                  <a:fontRef idx="minor">
                    <a:schemeClr val="tx1"/>
                  </a:fontRef>
                </p:style>
              </p:cxnSp>
              <p:grpSp>
                <p:nvGrpSpPr>
                  <p:cNvPr id="129" name="Groep 128">
                    <a:extLst>
                      <a:ext uri="{FF2B5EF4-FFF2-40B4-BE49-F238E27FC236}">
                        <a16:creationId xmlns:a16="http://schemas.microsoft.com/office/drawing/2014/main" id="{DB3313EC-5B77-445B-ADBE-72EC76EC6208}"/>
                      </a:ext>
                    </a:extLst>
                  </p:cNvPr>
                  <p:cNvGrpSpPr/>
                  <p:nvPr userDrawn="1"/>
                </p:nvGrpSpPr>
                <p:grpSpPr>
                  <a:xfrm>
                    <a:off x="1270535" y="-878306"/>
                    <a:ext cx="526983" cy="613611"/>
                    <a:chOff x="1270535" y="-745959"/>
                    <a:chExt cx="526983" cy="481264"/>
                  </a:xfrm>
                </p:grpSpPr>
                <p:cxnSp>
                  <p:nvCxnSpPr>
                    <p:cNvPr id="130" name="Rechte verbindingslijn 129">
                      <a:extLst>
                        <a:ext uri="{FF2B5EF4-FFF2-40B4-BE49-F238E27FC236}">
                          <a16:creationId xmlns:a16="http://schemas.microsoft.com/office/drawing/2014/main" id="{A0B551F4-C5A8-432C-9849-A3DE89E14ACD}"/>
                        </a:ext>
                      </a:extLst>
                    </p:cNvPr>
                    <p:cNvCxnSpPr>
                      <a:cxnSpLocks/>
                    </p:cNvCxnSpPr>
                    <p:nvPr userDrawn="1"/>
                  </p:nvCxnSpPr>
                  <p:spPr>
                    <a:xfrm>
                      <a:off x="1446196"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131" name="Rechte verbindingslijn 130">
                      <a:extLst>
                        <a:ext uri="{FF2B5EF4-FFF2-40B4-BE49-F238E27FC236}">
                          <a16:creationId xmlns:a16="http://schemas.microsoft.com/office/drawing/2014/main" id="{2BBB01B6-4DD9-4D1D-B143-D13FE6D8D377}"/>
                        </a:ext>
                      </a:extLst>
                    </p:cNvPr>
                    <p:cNvCxnSpPr>
                      <a:cxnSpLocks/>
                    </p:cNvCxnSpPr>
                    <p:nvPr userDrawn="1"/>
                  </p:nvCxnSpPr>
                  <p:spPr>
                    <a:xfrm>
                      <a:off x="1270535"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132" name="Rechte verbindingslijn 131">
                      <a:extLst>
                        <a:ext uri="{FF2B5EF4-FFF2-40B4-BE49-F238E27FC236}">
                          <a16:creationId xmlns:a16="http://schemas.microsoft.com/office/drawing/2014/main" id="{0D0ADC65-CD19-478A-B632-C851B5558C64}"/>
                        </a:ext>
                      </a:extLst>
                    </p:cNvPr>
                    <p:cNvCxnSpPr>
                      <a:cxnSpLocks/>
                    </p:cNvCxnSpPr>
                    <p:nvPr userDrawn="1"/>
                  </p:nvCxnSpPr>
                  <p:spPr>
                    <a:xfrm>
                      <a:off x="1621857"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133" name="Rechte verbindingslijn 132">
                      <a:extLst>
                        <a:ext uri="{FF2B5EF4-FFF2-40B4-BE49-F238E27FC236}">
                          <a16:creationId xmlns:a16="http://schemas.microsoft.com/office/drawing/2014/main" id="{D7BBDA48-79E9-4BD1-82B7-05F459F106E6}"/>
                        </a:ext>
                      </a:extLst>
                    </p:cNvPr>
                    <p:cNvCxnSpPr>
                      <a:cxnSpLocks/>
                    </p:cNvCxnSpPr>
                    <p:nvPr userDrawn="1"/>
                  </p:nvCxnSpPr>
                  <p:spPr>
                    <a:xfrm>
                      <a:off x="1797518"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grpSp>
            </p:grpSp>
            <p:cxnSp>
              <p:nvCxnSpPr>
                <p:cNvPr id="118" name="Rechte verbindingslijn 117">
                  <a:extLst>
                    <a:ext uri="{FF2B5EF4-FFF2-40B4-BE49-F238E27FC236}">
                      <a16:creationId xmlns:a16="http://schemas.microsoft.com/office/drawing/2014/main" id="{C839139A-A464-442F-A611-2A46CEC19766}"/>
                    </a:ext>
                  </a:extLst>
                </p:cNvPr>
                <p:cNvCxnSpPr>
                  <a:cxnSpLocks/>
                </p:cNvCxnSpPr>
                <p:nvPr userDrawn="1"/>
              </p:nvCxnSpPr>
              <p:spPr>
                <a:xfrm flipH="1">
                  <a:off x="-3260471" y="3739408"/>
                  <a:ext cx="143329" cy="0"/>
                </a:xfrm>
                <a:prstGeom prst="line">
                  <a:avLst/>
                </a:prstGeom>
                <a:ln w="6350">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119" name="Rechte verbindingslijn 118">
                  <a:extLst>
                    <a:ext uri="{FF2B5EF4-FFF2-40B4-BE49-F238E27FC236}">
                      <a16:creationId xmlns:a16="http://schemas.microsoft.com/office/drawing/2014/main" id="{FC19BA25-3DBA-4139-9216-46B56CDC117B}"/>
                    </a:ext>
                  </a:extLst>
                </p:cNvPr>
                <p:cNvCxnSpPr>
                  <a:cxnSpLocks/>
                </p:cNvCxnSpPr>
                <p:nvPr userDrawn="1"/>
              </p:nvCxnSpPr>
              <p:spPr>
                <a:xfrm flipH="1">
                  <a:off x="-3261070" y="3713352"/>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120" name="Rechte verbindingslijn 119">
                  <a:extLst>
                    <a:ext uri="{FF2B5EF4-FFF2-40B4-BE49-F238E27FC236}">
                      <a16:creationId xmlns:a16="http://schemas.microsoft.com/office/drawing/2014/main" id="{9BDF2D5F-0EF3-473B-99AA-EA2F22A53D9F}"/>
                    </a:ext>
                  </a:extLst>
                </p:cNvPr>
                <p:cNvCxnSpPr>
                  <a:cxnSpLocks/>
                </p:cNvCxnSpPr>
                <p:nvPr userDrawn="1"/>
              </p:nvCxnSpPr>
              <p:spPr>
                <a:xfrm flipH="1">
                  <a:off x="-3261070" y="3689677"/>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121" name="Rechte verbindingslijn 120">
                  <a:extLst>
                    <a:ext uri="{FF2B5EF4-FFF2-40B4-BE49-F238E27FC236}">
                      <a16:creationId xmlns:a16="http://schemas.microsoft.com/office/drawing/2014/main" id="{19F743FF-4DC2-478A-A77A-D703147B1BFF}"/>
                    </a:ext>
                  </a:extLst>
                </p:cNvPr>
                <p:cNvCxnSpPr>
                  <a:cxnSpLocks/>
                </p:cNvCxnSpPr>
                <p:nvPr userDrawn="1"/>
              </p:nvCxnSpPr>
              <p:spPr>
                <a:xfrm flipH="1">
                  <a:off x="-3261070" y="3663621"/>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sp>
              <p:nvSpPr>
                <p:cNvPr id="122" name="Rechthoek 121">
                  <a:extLst>
                    <a:ext uri="{FF2B5EF4-FFF2-40B4-BE49-F238E27FC236}">
                      <a16:creationId xmlns:a16="http://schemas.microsoft.com/office/drawing/2014/main" id="{ABE1C84A-1A63-4C00-AF3C-EC49444BFA22}"/>
                    </a:ext>
                  </a:extLst>
                </p:cNvPr>
                <p:cNvSpPr/>
                <p:nvPr userDrawn="1"/>
              </p:nvSpPr>
              <p:spPr>
                <a:xfrm>
                  <a:off x="-3261070" y="3620931"/>
                  <a:ext cx="142893" cy="24910"/>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grpSp>
              <p:nvGrpSpPr>
                <p:cNvPr id="123" name="Groep 122">
                  <a:extLst>
                    <a:ext uri="{FF2B5EF4-FFF2-40B4-BE49-F238E27FC236}">
                      <a16:creationId xmlns:a16="http://schemas.microsoft.com/office/drawing/2014/main" id="{64C18DD1-8657-4F36-823F-068D0167ECAB}"/>
                    </a:ext>
                  </a:extLst>
                </p:cNvPr>
                <p:cNvGrpSpPr/>
                <p:nvPr userDrawn="1"/>
              </p:nvGrpSpPr>
              <p:grpSpPr>
                <a:xfrm rot="2700000">
                  <a:off x="-3158000" y="3650045"/>
                  <a:ext cx="34350" cy="147351"/>
                  <a:chOff x="3148392" y="-836646"/>
                  <a:chExt cx="132124" cy="596095"/>
                </a:xfrm>
                <a:solidFill>
                  <a:srgbClr val="3399FF"/>
                </a:solidFill>
              </p:grpSpPr>
              <p:sp>
                <p:nvSpPr>
                  <p:cNvPr id="124" name="Rechthoek 123">
                    <a:extLst>
                      <a:ext uri="{FF2B5EF4-FFF2-40B4-BE49-F238E27FC236}">
                        <a16:creationId xmlns:a16="http://schemas.microsoft.com/office/drawing/2014/main" id="{32E2D7CC-99CC-478B-8DD1-C2B44D9FA631}"/>
                      </a:ext>
                    </a:extLst>
                  </p:cNvPr>
                  <p:cNvSpPr/>
                  <p:nvPr userDrawn="1"/>
                </p:nvSpPr>
                <p:spPr>
                  <a:xfrm>
                    <a:off x="3148632" y="-725510"/>
                    <a:ext cx="131884" cy="281356"/>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125" name="Rechthoek: afgeronde bovenhoeken 124">
                    <a:extLst>
                      <a:ext uri="{FF2B5EF4-FFF2-40B4-BE49-F238E27FC236}">
                        <a16:creationId xmlns:a16="http://schemas.microsoft.com/office/drawing/2014/main" id="{EEDA63C9-6A46-47EC-9D63-38ACB5B50801}"/>
                      </a:ext>
                    </a:extLst>
                  </p:cNvPr>
                  <p:cNvSpPr/>
                  <p:nvPr userDrawn="1"/>
                </p:nvSpPr>
                <p:spPr>
                  <a:xfrm>
                    <a:off x="3148556" y="-836646"/>
                    <a:ext cx="131882" cy="87614"/>
                  </a:xfrm>
                  <a:prstGeom prst="round2SameRect">
                    <a:avLst>
                      <a:gd name="adj1" fmla="val 50000"/>
                      <a:gd name="adj2" fmla="val 0"/>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126" name="Gelijkbenige driehoek 125">
                    <a:extLst>
                      <a:ext uri="{FF2B5EF4-FFF2-40B4-BE49-F238E27FC236}">
                        <a16:creationId xmlns:a16="http://schemas.microsoft.com/office/drawing/2014/main" id="{49C8F1E3-5DFC-4933-8911-ED698CA68020}"/>
                      </a:ext>
                    </a:extLst>
                  </p:cNvPr>
                  <p:cNvSpPr/>
                  <p:nvPr userDrawn="1"/>
                </p:nvSpPr>
                <p:spPr>
                  <a:xfrm rot="10800000">
                    <a:off x="3148392" y="-420304"/>
                    <a:ext cx="131887" cy="179753"/>
                  </a:xfrm>
                  <a:prstGeom prst="triangle">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grpSp>
          </p:grpSp>
        </p:grpSp>
        <p:sp>
          <p:nvSpPr>
            <p:cNvPr id="90" name="Rechthoek 89">
              <a:extLst>
                <a:ext uri="{FF2B5EF4-FFF2-40B4-BE49-F238E27FC236}">
                  <a16:creationId xmlns:a16="http://schemas.microsoft.com/office/drawing/2014/main" id="{50652EB5-EB8D-4584-A258-FD585D841F83}"/>
                </a:ext>
              </a:extLst>
            </p:cNvPr>
            <p:cNvSpPr/>
            <p:nvPr userDrawn="1"/>
          </p:nvSpPr>
          <p:spPr>
            <a:xfrm>
              <a:off x="-3786165" y="1"/>
              <a:ext cx="3593091" cy="3187109"/>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Insert/edit A Chart</a:t>
              </a:r>
            </a:p>
          </p:txBody>
        </p:sp>
        <p:sp>
          <p:nvSpPr>
            <p:cNvPr id="91" name="Ovaal 90">
              <a:extLst>
                <a:ext uri="{FF2B5EF4-FFF2-40B4-BE49-F238E27FC236}">
                  <a16:creationId xmlns:a16="http://schemas.microsoft.com/office/drawing/2014/main" id="{90D861BE-95F5-486F-A34A-2AB06BC46362}"/>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92" name="Rechthoek 91">
              <a:extLst>
                <a:ext uri="{FF2B5EF4-FFF2-40B4-BE49-F238E27FC236}">
                  <a16:creationId xmlns:a16="http://schemas.microsoft.com/office/drawing/2014/main" id="{F9B8E598-A060-4CBB-91F1-D65C5805216E}"/>
                </a:ext>
              </a:extLst>
            </p:cNvPr>
            <p:cNvSpPr/>
            <p:nvPr userDrawn="1"/>
          </p:nvSpPr>
          <p:spPr>
            <a:xfrm>
              <a:off x="-3319415" y="465324"/>
              <a:ext cx="2944682"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If necessary, delete the existing chart</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by using the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‘Backspace key’</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pictogram to insert a new chart</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1"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(see example below)</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93" name="Ovaal 92">
              <a:extLst>
                <a:ext uri="{FF2B5EF4-FFF2-40B4-BE49-F238E27FC236}">
                  <a16:creationId xmlns:a16="http://schemas.microsoft.com/office/drawing/2014/main" id="{C377C14B-3D21-4399-ADE4-048705B68880}"/>
                </a:ext>
              </a:extLst>
            </p:cNvPr>
            <p:cNvSpPr/>
            <p:nvPr userDrawn="1"/>
          </p:nvSpPr>
          <p:spPr>
            <a:xfrm>
              <a:off x="-3603587" y="172970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94" name="Rechthoek 93">
              <a:extLst>
                <a:ext uri="{FF2B5EF4-FFF2-40B4-BE49-F238E27FC236}">
                  <a16:creationId xmlns:a16="http://schemas.microsoft.com/office/drawing/2014/main" id="{66798686-848A-4701-9836-A121E66587B9}"/>
                </a:ext>
              </a:extLst>
            </p:cNvPr>
            <p:cNvSpPr/>
            <p:nvPr userDrawn="1"/>
          </p:nvSpPr>
          <p:spPr>
            <a:xfrm>
              <a:off x="-3319415" y="1729710"/>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Select the preferred chart</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and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95" name="Groep 94">
              <a:extLst>
                <a:ext uri="{FF2B5EF4-FFF2-40B4-BE49-F238E27FC236}">
                  <a16:creationId xmlns:a16="http://schemas.microsoft.com/office/drawing/2014/main" id="{1393E9DB-2D16-4ED5-934F-966A2526D0ED}"/>
                </a:ext>
              </a:extLst>
            </p:cNvPr>
            <p:cNvGrpSpPr/>
            <p:nvPr userDrawn="1"/>
          </p:nvGrpSpPr>
          <p:grpSpPr>
            <a:xfrm>
              <a:off x="-3311319" y="2164285"/>
              <a:ext cx="825500" cy="209550"/>
              <a:chOff x="13504624" y="2482850"/>
              <a:chExt cx="825500" cy="209550"/>
            </a:xfrm>
          </p:grpSpPr>
          <p:sp>
            <p:nvSpPr>
              <p:cNvPr id="106" name="Rechthoek 105">
                <a:extLst>
                  <a:ext uri="{FF2B5EF4-FFF2-40B4-BE49-F238E27FC236}">
                    <a16:creationId xmlns:a16="http://schemas.microsoft.com/office/drawing/2014/main" id="{C5B3FDD9-A9D3-4577-AFFD-07E029E9DD65}"/>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288000" bIns="0" numCol="1" spcCol="0" rtlCol="0" fromWordArt="0" anchor="ctr" anchorCtr="0" forceAA="0" compatLnSpc="1">
                <a:prstTxWarp prst="textNoShape">
                  <a:avLst/>
                </a:prstTxWarp>
                <a:noAutofit/>
              </a:bodyPr>
              <a:lstStyle/>
              <a:p>
                <a:pPr lvl="0" algn="ctr">
                  <a:lnSpc>
                    <a:spcPct val="90000"/>
                  </a:lnSpc>
                  <a:spcBef>
                    <a:spcPts val="600"/>
                  </a:spcBef>
                  <a:spcAft>
                    <a:spcPts val="600"/>
                  </a:spcAft>
                </a:pPr>
                <a:r>
                  <a:rPr lang="en-GB" sz="900" b="0" noProof="0">
                    <a:solidFill>
                      <a:srgbClr val="211F26"/>
                    </a:solidFill>
                    <a:latin typeface="Calibri" panose="020F0502020204030204" pitchFamily="34" charset="0"/>
                    <a:cs typeface="Calibri" panose="020F0502020204030204" pitchFamily="34" charset="0"/>
                  </a:rPr>
                  <a:t>Insert</a:t>
                </a:r>
              </a:p>
            </p:txBody>
          </p:sp>
          <p:cxnSp>
            <p:nvCxnSpPr>
              <p:cNvPr id="107" name="Rechte verbindingslijn 106">
                <a:extLst>
                  <a:ext uri="{FF2B5EF4-FFF2-40B4-BE49-F238E27FC236}">
                    <a16:creationId xmlns:a16="http://schemas.microsoft.com/office/drawing/2014/main" id="{7E45B81B-3299-4EFB-9FBC-3E50BB6B6957}"/>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108" name="Gelijkbenige driehoek 107">
                <a:extLst>
                  <a:ext uri="{FF2B5EF4-FFF2-40B4-BE49-F238E27FC236}">
                    <a16:creationId xmlns:a16="http://schemas.microsoft.com/office/drawing/2014/main" id="{C08554D6-8A43-4002-B719-285B11E08A49}"/>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900" b="1" noProof="0">
                  <a:solidFill>
                    <a:srgbClr val="211F26"/>
                  </a:solidFill>
                  <a:latin typeface="Calibri" panose="020F0502020204030204" pitchFamily="34" charset="0"/>
                  <a:cs typeface="Calibri" panose="020F0502020204030204" pitchFamily="34" charset="0"/>
                </a:endParaRPr>
              </a:p>
            </p:txBody>
          </p:sp>
        </p:grpSp>
        <p:grpSp>
          <p:nvGrpSpPr>
            <p:cNvPr id="96" name="Groep 95">
              <a:extLst>
                <a:ext uri="{FF2B5EF4-FFF2-40B4-BE49-F238E27FC236}">
                  <a16:creationId xmlns:a16="http://schemas.microsoft.com/office/drawing/2014/main" id="{A8F07A0C-DE53-4D70-9899-026AC1FE4EB2}"/>
                </a:ext>
              </a:extLst>
            </p:cNvPr>
            <p:cNvGrpSpPr/>
            <p:nvPr userDrawn="1"/>
          </p:nvGrpSpPr>
          <p:grpSpPr>
            <a:xfrm>
              <a:off x="-3316599" y="1232480"/>
              <a:ext cx="289372" cy="314992"/>
              <a:chOff x="7322769" y="-310267"/>
              <a:chExt cx="289372" cy="314992"/>
            </a:xfrm>
          </p:grpSpPr>
          <p:sp>
            <p:nvSpPr>
              <p:cNvPr id="103" name="Rechthoek 102">
                <a:extLst>
                  <a:ext uri="{FF2B5EF4-FFF2-40B4-BE49-F238E27FC236}">
                    <a16:creationId xmlns:a16="http://schemas.microsoft.com/office/drawing/2014/main" id="{139C61DD-260E-4178-8AFC-5E70E61745B4}"/>
                  </a:ext>
                </a:extLst>
              </p:cNvPr>
              <p:cNvSpPr/>
              <p:nvPr userDrawn="1"/>
            </p:nvSpPr>
            <p:spPr>
              <a:xfrm>
                <a:off x="7322769" y="-211712"/>
                <a:ext cx="79156" cy="216437"/>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104" name="Rechthoek 103">
                <a:extLst>
                  <a:ext uri="{FF2B5EF4-FFF2-40B4-BE49-F238E27FC236}">
                    <a16:creationId xmlns:a16="http://schemas.microsoft.com/office/drawing/2014/main" id="{8957F92D-4356-4C65-BB44-2A5CC90C692A}"/>
                  </a:ext>
                </a:extLst>
              </p:cNvPr>
              <p:cNvSpPr/>
              <p:nvPr userDrawn="1"/>
            </p:nvSpPr>
            <p:spPr>
              <a:xfrm>
                <a:off x="7427035" y="-310267"/>
                <a:ext cx="79156" cy="314992"/>
              </a:xfrm>
              <a:prstGeom prst="rect">
                <a:avLst/>
              </a:prstGeom>
              <a:solidFill>
                <a:srgbClr val="FFCC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105" name="Rechthoek 104">
                <a:extLst>
                  <a:ext uri="{FF2B5EF4-FFF2-40B4-BE49-F238E27FC236}">
                    <a16:creationId xmlns:a16="http://schemas.microsoft.com/office/drawing/2014/main" id="{5C9F527A-53D4-42C4-BF8C-A86358345F8D}"/>
                  </a:ext>
                </a:extLst>
              </p:cNvPr>
              <p:cNvSpPr/>
              <p:nvPr userDrawn="1"/>
            </p:nvSpPr>
            <p:spPr>
              <a:xfrm>
                <a:off x="7532985" y="-240134"/>
                <a:ext cx="79156" cy="244859"/>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grpSp>
        <p:sp>
          <p:nvSpPr>
            <p:cNvPr id="97" name="Ovaal 96">
              <a:extLst>
                <a:ext uri="{FF2B5EF4-FFF2-40B4-BE49-F238E27FC236}">
                  <a16:creationId xmlns:a16="http://schemas.microsoft.com/office/drawing/2014/main" id="{B9C165EC-02F9-49EF-A499-DF19B0523B5A}"/>
                </a:ext>
              </a:extLst>
            </p:cNvPr>
            <p:cNvSpPr/>
            <p:nvPr userDrawn="1"/>
          </p:nvSpPr>
          <p:spPr>
            <a:xfrm>
              <a:off x="-3603587" y="2555608"/>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98" name="Rechthoek 97">
              <a:extLst>
                <a:ext uri="{FF2B5EF4-FFF2-40B4-BE49-F238E27FC236}">
                  <a16:creationId xmlns:a16="http://schemas.microsoft.com/office/drawing/2014/main" id="{8B106EE8-9E5B-4448-A956-0633573D2187}"/>
                </a:ext>
              </a:extLst>
            </p:cNvPr>
            <p:cNvSpPr/>
            <p:nvPr userDrawn="1"/>
          </p:nvSpPr>
          <p:spPr>
            <a:xfrm>
              <a:off x="-3319415" y="2555610"/>
              <a:ext cx="2944682" cy="46054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Change the format of the chart by clicking on various parts of the chart and using the various options under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‘Chart Tools’ - ‘Format’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t>
              </a:r>
            </a:p>
          </p:txBody>
        </p:sp>
        <p:sp>
          <p:nvSpPr>
            <p:cNvPr id="99" name="Rechthoek 98">
              <a:extLst>
                <a:ext uri="{FF2B5EF4-FFF2-40B4-BE49-F238E27FC236}">
                  <a16:creationId xmlns:a16="http://schemas.microsoft.com/office/drawing/2014/main" id="{EC183F78-E1FA-4F35-909D-2E6D8006A285}"/>
                </a:ext>
              </a:extLst>
            </p:cNvPr>
            <p:cNvSpPr/>
            <p:nvPr userDrawn="1"/>
          </p:nvSpPr>
          <p:spPr>
            <a:xfrm>
              <a:off x="-3786437" y="5027258"/>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1200" b="1" cap="all" baseline="0" noProof="0">
                  <a:solidFill>
                    <a:srgbClr val="211F26"/>
                  </a:solidFill>
                  <a:latin typeface="Calibri" panose="020F0502020204030204" pitchFamily="34" charset="0"/>
                  <a:cs typeface="Calibri" panose="020F0502020204030204" pitchFamily="34" charset="0"/>
                </a:rPr>
                <a:t>Want to know more?</a:t>
              </a:r>
              <a:br>
                <a:rPr lang="en-GB" sz="1200" cap="all"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Go to the instruction slide </a:t>
              </a:r>
              <a:r>
                <a:rPr lang="en-GB" sz="1200" b="1" cap="none" baseline="0" noProof="0">
                  <a:solidFill>
                    <a:srgbClr val="211F26"/>
                  </a:solidFill>
                  <a:latin typeface="Calibri" panose="020F0502020204030204" pitchFamily="34" charset="0"/>
                  <a:cs typeface="Calibri" panose="020F0502020204030204" pitchFamily="34" charset="0"/>
                </a:rPr>
                <a:t>‘VIDEO INSTRUCTIONS’</a:t>
              </a:r>
              <a:r>
                <a:rPr lang="en-GB" sz="1200" cap="none" baseline="0" noProof="0">
                  <a:solidFill>
                    <a:srgbClr val="211F26"/>
                  </a:solidFill>
                  <a:latin typeface="Calibri" panose="020F0502020204030204" pitchFamily="34" charset="0"/>
                  <a:cs typeface="Calibri" panose="020F0502020204030204" pitchFamily="34" charset="0"/>
                </a:rPr>
                <a:t>.</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You’ll find it at the beginning of the presentation</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or insert it via </a:t>
              </a:r>
              <a:r>
                <a:rPr lang="en-GB" sz="1200" i="1" cap="none" baseline="0" noProof="0">
                  <a:solidFill>
                    <a:srgbClr val="211F26"/>
                  </a:solidFill>
                  <a:latin typeface="Calibri" panose="020F0502020204030204" pitchFamily="34" charset="0"/>
                  <a:cs typeface="Calibri" panose="020F0502020204030204" pitchFamily="34" charset="0"/>
                </a:rPr>
                <a:t>‘Home’</a:t>
              </a:r>
              <a:r>
                <a:rPr lang="en-GB" sz="1200" cap="none" baseline="0" noProof="0">
                  <a:solidFill>
                    <a:srgbClr val="211F26"/>
                  </a:solidFill>
                  <a:latin typeface="Calibri" panose="020F0502020204030204" pitchFamily="34" charset="0"/>
                  <a:cs typeface="Calibri" panose="020F0502020204030204" pitchFamily="34" charset="0"/>
                </a:rPr>
                <a:t> &gt; </a:t>
              </a:r>
              <a:r>
                <a:rPr lang="en-GB" sz="1200" i="1" cap="none" baseline="0" noProof="0">
                  <a:solidFill>
                    <a:srgbClr val="211F26"/>
                  </a:solidFill>
                  <a:latin typeface="Calibri" panose="020F0502020204030204" pitchFamily="34" charset="0"/>
                  <a:cs typeface="Calibri" panose="020F0502020204030204" pitchFamily="34" charset="0"/>
                </a:rPr>
                <a:t>‘New Slide’.</a:t>
              </a:r>
            </a:p>
          </p:txBody>
        </p:sp>
        <p:grpSp>
          <p:nvGrpSpPr>
            <p:cNvPr id="100" name="ICOON_info">
              <a:extLst>
                <a:ext uri="{FF2B5EF4-FFF2-40B4-BE49-F238E27FC236}">
                  <a16:creationId xmlns:a16="http://schemas.microsoft.com/office/drawing/2014/main" id="{A9BBCD5F-50CF-41C9-B43B-E87103782CD6}"/>
                </a:ext>
              </a:extLst>
            </p:cNvPr>
            <p:cNvGrpSpPr/>
            <p:nvPr userDrawn="1"/>
          </p:nvGrpSpPr>
          <p:grpSpPr>
            <a:xfrm>
              <a:off x="-376736" y="4856209"/>
              <a:ext cx="283685" cy="283685"/>
              <a:chOff x="-376736" y="5583395"/>
              <a:chExt cx="283685" cy="283685"/>
            </a:xfrm>
          </p:grpSpPr>
          <p:sp>
            <p:nvSpPr>
              <p:cNvPr id="101" name="Ovaal 100">
                <a:extLst>
                  <a:ext uri="{FF2B5EF4-FFF2-40B4-BE49-F238E27FC236}">
                    <a16:creationId xmlns:a16="http://schemas.microsoft.com/office/drawing/2014/main" id="{66233435-0748-4AF3-9180-D2B538B8BF94}"/>
                  </a:ext>
                </a:extLst>
              </p:cNvPr>
              <p:cNvSpPr/>
              <p:nvPr userDrawn="1"/>
            </p:nvSpPr>
            <p:spPr>
              <a:xfrm>
                <a:off x="-356709" y="5602861"/>
                <a:ext cx="244751" cy="244751"/>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102" name="Graphic 163" descr="Informatie">
                <a:extLst>
                  <a:ext uri="{FF2B5EF4-FFF2-40B4-BE49-F238E27FC236}">
                    <a16:creationId xmlns:a16="http://schemas.microsoft.com/office/drawing/2014/main" id="{361CD4D6-0F6E-4F1E-87F6-7C8D472C9247}"/>
                  </a:ext>
                </a:extLst>
              </p:cNvPr>
              <p:cNvSpPr/>
              <p:nvPr userDrawn="1"/>
            </p:nvSpPr>
            <p:spPr>
              <a:xfrm>
                <a:off x="-376736" y="5583395"/>
                <a:ext cx="283685" cy="28368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en-GB" sz="2000" noProof="0">
                  <a:solidFill>
                    <a:srgbClr val="211F26"/>
                  </a:solidFill>
                  <a:latin typeface="Calibri" panose="020F0502020204030204" pitchFamily="34" charset="0"/>
                  <a:cs typeface="Calibri" panose="020F0502020204030204" pitchFamily="34" charset="0"/>
                </a:endParaRPr>
              </a:p>
            </p:txBody>
          </p:sp>
        </p:grpSp>
      </p:grpSp>
      <p:sp>
        <p:nvSpPr>
          <p:cNvPr id="70" name="INFO">
            <a:extLst>
              <a:ext uri="{FF2B5EF4-FFF2-40B4-BE49-F238E27FC236}">
                <a16:creationId xmlns:a16="http://schemas.microsoft.com/office/drawing/2014/main" id="{BB8F6390-EE72-42C8-A3A9-011C3620D453}"/>
              </a:ext>
            </a:extLst>
          </p:cNvPr>
          <p:cNvSpPr txBox="1"/>
          <p:nvPr userDrawn="1"/>
        </p:nvSpPr>
        <p:spPr>
          <a:xfrm>
            <a:off x="0" y="-256190"/>
            <a:ext cx="12192000" cy="161583"/>
          </a:xfrm>
          <a:prstGeom prst="rect">
            <a:avLst/>
          </a:prstGeom>
          <a:noFill/>
        </p:spPr>
        <p:txBody>
          <a:bodyPr wrap="square" lIns="0" tIns="0" rIns="0" bIns="0" rtlCol="0">
            <a:spAutoFit/>
          </a:bodyPr>
          <a:lstStyle/>
          <a:p>
            <a:pPr algn="l"/>
            <a:r>
              <a:rPr lang="en-GB" sz="1050" b="1" dirty="0">
                <a:solidFill>
                  <a:schemeClr val="tx2"/>
                </a:solidFill>
                <a:latin typeface="+mj-lt"/>
                <a:cs typeface="Calibri" panose="020F0502020204030204" pitchFamily="34" charset="0"/>
              </a:rPr>
              <a:t>TEMPLATE: </a:t>
            </a:r>
            <a:r>
              <a:rPr lang="en-GB" sz="1050" b="0" dirty="0">
                <a:solidFill>
                  <a:schemeClr val="tx2"/>
                </a:solidFill>
                <a:latin typeface="+mj-lt"/>
                <a:cs typeface="Calibri" panose="020F0502020204030204" pitchFamily="34" charset="0"/>
              </a:rPr>
              <a:t>CHART</a:t>
            </a:r>
          </a:p>
        </p:txBody>
      </p:sp>
      <p:grpSp>
        <p:nvGrpSpPr>
          <p:cNvPr id="8" name="HAAK LIJN">
            <a:extLst>
              <a:ext uri="{FF2B5EF4-FFF2-40B4-BE49-F238E27FC236}">
                <a16:creationId xmlns:a16="http://schemas.microsoft.com/office/drawing/2014/main" id="{EFDFAB03-91D8-4483-AC67-06A8D2882A2E}"/>
              </a:ext>
            </a:extLst>
          </p:cNvPr>
          <p:cNvGrpSpPr/>
          <p:nvPr userDrawn="1"/>
        </p:nvGrpSpPr>
        <p:grpSpPr>
          <a:xfrm>
            <a:off x="540812" y="0"/>
            <a:ext cx="76800" cy="6858000"/>
            <a:chOff x="578912" y="0"/>
            <a:chExt cx="76800" cy="6858000"/>
          </a:xfrm>
        </p:grpSpPr>
        <p:cxnSp>
          <p:nvCxnSpPr>
            <p:cNvPr id="9" name="LIJN">
              <a:extLst>
                <a:ext uri="{FF2B5EF4-FFF2-40B4-BE49-F238E27FC236}">
                  <a16:creationId xmlns:a16="http://schemas.microsoft.com/office/drawing/2014/main" id="{5D9AE919-B95B-4778-93CC-61EBCE8E12C3}"/>
                </a:ext>
              </a:extLst>
            </p:cNvPr>
            <p:cNvCxnSpPr>
              <a:cxnSpLocks/>
            </p:cNvCxnSpPr>
            <p:nvPr userDrawn="1"/>
          </p:nvCxnSpPr>
          <p:spPr>
            <a:xfrm>
              <a:off x="617312" y="900113"/>
              <a:ext cx="0" cy="5957887"/>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pic>
          <p:nvPicPr>
            <p:cNvPr id="10" name="Graphic 9">
              <a:extLst>
                <a:ext uri="{FF2B5EF4-FFF2-40B4-BE49-F238E27FC236}">
                  <a16:creationId xmlns:a16="http://schemas.microsoft.com/office/drawing/2014/main" id="{7505D114-5C0C-4A51-ACFD-1B5D09C8324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8912" y="652464"/>
              <a:ext cx="76800" cy="201600"/>
            </a:xfrm>
            <a:prstGeom prst="rect">
              <a:avLst/>
            </a:prstGeom>
          </p:spPr>
        </p:pic>
        <p:cxnSp>
          <p:nvCxnSpPr>
            <p:cNvPr id="11" name="LIJN">
              <a:extLst>
                <a:ext uri="{FF2B5EF4-FFF2-40B4-BE49-F238E27FC236}">
                  <a16:creationId xmlns:a16="http://schemas.microsoft.com/office/drawing/2014/main" id="{69132C65-7BAB-4BD7-A61E-6178C736BF16}"/>
                </a:ext>
              </a:extLst>
            </p:cNvPr>
            <p:cNvCxnSpPr>
              <a:cxnSpLocks/>
            </p:cNvCxnSpPr>
            <p:nvPr userDrawn="1"/>
          </p:nvCxnSpPr>
          <p:spPr>
            <a:xfrm>
              <a:off x="617312" y="0"/>
              <a:ext cx="0" cy="595314"/>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grpSp>
      <p:sp>
        <p:nvSpPr>
          <p:cNvPr id="12" name="Tijdelijke aanduiding voor grafiek 12">
            <a:extLst>
              <a:ext uri="{FF2B5EF4-FFF2-40B4-BE49-F238E27FC236}">
                <a16:creationId xmlns:a16="http://schemas.microsoft.com/office/drawing/2014/main" id="{C7367DA8-F33F-498A-91F9-2C11185EE4DF}"/>
              </a:ext>
            </a:extLst>
          </p:cNvPr>
          <p:cNvSpPr>
            <a:spLocks noGrp="1"/>
          </p:cNvSpPr>
          <p:nvPr>
            <p:ph type="chart" sz="quarter" idx="15" hasCustomPrompt="1"/>
          </p:nvPr>
        </p:nvSpPr>
        <p:spPr>
          <a:xfrm>
            <a:off x="777244" y="1856127"/>
            <a:ext cx="10828800" cy="4438800"/>
          </a:xfrm>
          <a:prstGeom prst="rect">
            <a:avLst/>
          </a:prstGeom>
          <a:noFill/>
          <a:ln>
            <a:noFill/>
          </a:ln>
        </p:spPr>
        <p:txBody>
          <a:bodyPr bIns="1620000" anchor="ctr"/>
          <a:lstStyle>
            <a:lvl1pPr marL="0" indent="0" algn="ctr">
              <a:lnSpc>
                <a:spcPct val="90000"/>
              </a:lnSpc>
              <a:spcBef>
                <a:spcPts val="0"/>
              </a:spcBef>
              <a:spcAft>
                <a:spcPts val="0"/>
              </a:spcAft>
              <a:buNone/>
              <a:defRPr sz="1500" i="1">
                <a:solidFill>
                  <a:schemeClr val="tx1">
                    <a:lumMod val="50000"/>
                    <a:lumOff val="50000"/>
                  </a:schemeClr>
                </a:solidFill>
              </a:defRPr>
            </a:lvl1pPr>
          </a:lstStyle>
          <a:p>
            <a:r>
              <a:rPr lang="en-GB" dirty="0"/>
              <a:t>Click on the icon below </a:t>
            </a:r>
            <a:br>
              <a:rPr lang="en-GB" dirty="0"/>
            </a:br>
            <a:r>
              <a:rPr lang="en-GB" dirty="0"/>
              <a:t>to insert a chart.</a:t>
            </a:r>
          </a:p>
        </p:txBody>
      </p:sp>
      <p:sp>
        <p:nvSpPr>
          <p:cNvPr id="71" name="Logo">
            <a:extLst>
              <a:ext uri="{FF2B5EF4-FFF2-40B4-BE49-F238E27FC236}">
                <a16:creationId xmlns:a16="http://schemas.microsoft.com/office/drawing/2014/main" id="{DF136417-391A-4578-B74C-8E31F6459E91}"/>
              </a:ext>
            </a:extLst>
          </p:cNvPr>
          <p:cNvSpPr>
            <a:spLocks noGrp="1"/>
          </p:cNvSpPr>
          <p:nvPr>
            <p:ph type="body" orient="vert" idx="16" hasCustomPrompt="1"/>
          </p:nvPr>
        </p:nvSpPr>
        <p:spPr>
          <a:xfrm>
            <a:off x="10549612" y="6480355"/>
            <a:ext cx="1060019" cy="185413"/>
          </a:xfrm>
          <a:blipFill>
            <a:blip r:embed="rId4"/>
            <a:stretch>
              <a:fillRect/>
            </a:stretch>
          </a:blipFill>
        </p:spPr>
        <p:txBody>
          <a:bodyPr vert="horz" lIns="0" tIns="0" rIns="0" bIns="0"/>
          <a:lstStyle>
            <a:lvl1pPr marL="0" indent="0">
              <a:buNone/>
              <a:defRPr sz="1000" i="1">
                <a:solidFill>
                  <a:schemeClr val="bg2"/>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7" name="Ondertitel">
            <a:extLst>
              <a:ext uri="{FF2B5EF4-FFF2-40B4-BE49-F238E27FC236}">
                <a16:creationId xmlns:a16="http://schemas.microsoft.com/office/drawing/2014/main" id="{5E99D4F0-F15F-4BC3-A3B2-3C81C0662ABD}"/>
              </a:ext>
            </a:extLst>
          </p:cNvPr>
          <p:cNvSpPr>
            <a:spLocks noGrp="1"/>
          </p:cNvSpPr>
          <p:nvPr>
            <p:ph type="subTitle" idx="10" hasCustomPrompt="1"/>
          </p:nvPr>
        </p:nvSpPr>
        <p:spPr>
          <a:xfrm>
            <a:off x="777244" y="924516"/>
            <a:ext cx="10827096" cy="349200"/>
          </a:xfrm>
        </p:spPr>
        <p:txBody>
          <a:bodyPr/>
          <a:lstStyle>
            <a:lvl1pPr marL="0" indent="0" algn="l">
              <a:buNone/>
              <a:defRPr sz="300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cap="all" baseline="0" dirty="0"/>
              <a:t>Second light subtitle</a:t>
            </a:r>
            <a:endParaRPr lang="en-GB" dirty="0"/>
          </a:p>
        </p:txBody>
      </p:sp>
      <p:sp>
        <p:nvSpPr>
          <p:cNvPr id="4" name="Titel">
            <a:extLst>
              <a:ext uri="{FF2B5EF4-FFF2-40B4-BE49-F238E27FC236}">
                <a16:creationId xmlns:a16="http://schemas.microsoft.com/office/drawing/2014/main" id="{2578D845-B8AD-412B-9C8F-C5259157CF8A}"/>
              </a:ext>
            </a:extLst>
          </p:cNvPr>
          <p:cNvSpPr>
            <a:spLocks noGrp="1"/>
          </p:cNvSpPr>
          <p:nvPr>
            <p:ph type="title" hasCustomPrompt="1"/>
          </p:nvPr>
        </p:nvSpPr>
        <p:spPr/>
        <p:txBody>
          <a:bodyPr/>
          <a:lstStyle>
            <a:lvl1pPr>
              <a:defRPr b="1"/>
            </a:lvl1pPr>
          </a:lstStyle>
          <a:p>
            <a:r>
              <a:rPr lang="en-GB" dirty="0"/>
              <a:t>First bold title</a:t>
            </a:r>
          </a:p>
        </p:txBody>
      </p:sp>
    </p:spTree>
    <p:extLst>
      <p:ext uri="{BB962C8B-B14F-4D97-AF65-F5344CB8AC3E}">
        <p14:creationId xmlns:p14="http://schemas.microsoft.com/office/powerpoint/2010/main" val="2764700320"/>
      </p:ext>
    </p:extLst>
  </p:cSld>
  <p:clrMapOvr>
    <a:masterClrMapping/>
  </p:clrMapOvr>
  <p:transition spd="slow">
    <p:push dir="u"/>
  </p:transition>
  <p:hf hdr="0" dt="0"/>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EXT + TABLE">
    <p:spTree>
      <p:nvGrpSpPr>
        <p:cNvPr id="1" name=""/>
        <p:cNvGrpSpPr/>
        <p:nvPr/>
      </p:nvGrpSpPr>
      <p:grpSpPr>
        <a:xfrm>
          <a:off x="0" y="0"/>
          <a:ext cx="0" cy="0"/>
          <a:chOff x="0" y="0"/>
          <a:chExt cx="0" cy="0"/>
        </a:xfrm>
      </p:grpSpPr>
      <p:grpSp>
        <p:nvGrpSpPr>
          <p:cNvPr id="288" name="INSTRUCTION">
            <a:extLst>
              <a:ext uri="{FF2B5EF4-FFF2-40B4-BE49-F238E27FC236}">
                <a16:creationId xmlns:a16="http://schemas.microsoft.com/office/drawing/2014/main" id="{8C5D0E03-1846-4E23-AC1B-D5DC427E5810}"/>
              </a:ext>
            </a:extLst>
          </p:cNvPr>
          <p:cNvGrpSpPr/>
          <p:nvPr userDrawn="1"/>
        </p:nvGrpSpPr>
        <p:grpSpPr>
          <a:xfrm>
            <a:off x="-3786437" y="0"/>
            <a:ext cx="3693386" cy="5359349"/>
            <a:chOff x="-3786437" y="0"/>
            <a:chExt cx="3693386" cy="5359349"/>
          </a:xfrm>
        </p:grpSpPr>
        <p:sp>
          <p:nvSpPr>
            <p:cNvPr id="289" name="Rechthoek 288">
              <a:extLst>
                <a:ext uri="{FF2B5EF4-FFF2-40B4-BE49-F238E27FC236}">
                  <a16:creationId xmlns:a16="http://schemas.microsoft.com/office/drawing/2014/main" id="{78DD2E84-EB9C-4098-B604-F413E8EE8462}"/>
                </a:ext>
              </a:extLst>
            </p:cNvPr>
            <p:cNvSpPr/>
            <p:nvPr userDrawn="1"/>
          </p:nvSpPr>
          <p:spPr>
            <a:xfrm>
              <a:off x="-3786165" y="0"/>
              <a:ext cx="3593091" cy="4641338"/>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Choosing text levels</a:t>
              </a:r>
            </a:p>
          </p:txBody>
        </p:sp>
        <p:sp>
          <p:nvSpPr>
            <p:cNvPr id="290" name="Ovaal 289">
              <a:extLst>
                <a:ext uri="{FF2B5EF4-FFF2-40B4-BE49-F238E27FC236}">
                  <a16:creationId xmlns:a16="http://schemas.microsoft.com/office/drawing/2014/main" id="{5241702F-A423-4C38-B66F-E76F0385BE67}"/>
                </a:ext>
              </a:extLst>
            </p:cNvPr>
            <p:cNvSpPr/>
            <p:nvPr userDrawn="1"/>
          </p:nvSpPr>
          <p:spPr>
            <a:xfrm>
              <a:off x="-3604183" y="183748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291" name="Rechthoek 290">
              <a:extLst>
                <a:ext uri="{FF2B5EF4-FFF2-40B4-BE49-F238E27FC236}">
                  <a16:creationId xmlns:a16="http://schemas.microsoft.com/office/drawing/2014/main" id="{1B679185-40DE-4894-94EE-6742F4750984}"/>
                </a:ext>
              </a:extLst>
            </p:cNvPr>
            <p:cNvSpPr/>
            <p:nvPr userDrawn="1"/>
          </p:nvSpPr>
          <p:spPr>
            <a:xfrm>
              <a:off x="-3319415" y="1837484"/>
              <a:ext cx="2949220" cy="180000"/>
            </a:xfrm>
            <a:prstGeom prst="rect">
              <a:avLst/>
            </a:prstGeom>
            <a:noFill/>
            <a:ln w="25400" cap="flat" cmpd="sng" algn="ctr">
              <a:noFill/>
              <a:prstDash val="solid"/>
            </a:ln>
            <a:effectLst/>
          </p:spPr>
          <p:txBody>
            <a:bodyPr lIns="0" tIns="0" rIns="0" bIns="0" rtlCol="0" anchor="ctr"/>
            <a:lstStyle/>
            <a:p>
              <a:pPr marL="179388" marR="0" lvl="0" indent="-179388" algn="l" defTabSz="719138" rtl="0" eaLnBrk="1" fontAlgn="auto" latinLnBrk="0" hangingPunct="1">
                <a:lnSpc>
                  <a:spcPct val="100000"/>
                </a:lnSpc>
                <a:spcBef>
                  <a:spcPts val="300"/>
                </a:spcBef>
                <a:spcAft>
                  <a:spcPts val="600"/>
                </a:spcAft>
                <a:buClr>
                  <a:srgbClr val="71A4C3"/>
                </a:buClr>
                <a:buSzPct val="100000"/>
                <a:buFontTx/>
                <a:buBlip>
                  <a:blip r:embed="rId2">
                    <a:extLst>
                      <a:ext uri="{96DAC541-7B7A-43D3-8B79-37D633B846F1}">
                        <asvg:svgBlip xmlns:asvg="http://schemas.microsoft.com/office/drawing/2016/SVG/main" r:embed="rId3"/>
                      </a:ext>
                    </a:extLst>
                  </a:blip>
                </a:buBlip>
                <a:tabLst/>
                <a:defRPr/>
              </a:pPr>
              <a:r>
                <a:rPr kumimoji="0" lang="en-GB" sz="1100" b="0" i="0" u="none" strike="noStrike" kern="1200" cap="none" spc="0" normalizeH="0" baseline="0" noProof="0">
                  <a:ln>
                    <a:noFill/>
                  </a:ln>
                  <a:solidFill>
                    <a:prstClr val="black"/>
                  </a:solidFill>
                  <a:effectLst/>
                  <a:uLnTx/>
                  <a:uFillTx/>
                  <a:latin typeface="+mn-lt"/>
                  <a:ea typeface="+mn-ea"/>
                  <a:cs typeface="+mn-cs"/>
                </a:rPr>
                <a:t>Bullet</a:t>
              </a:r>
            </a:p>
          </p:txBody>
        </p:sp>
        <p:sp>
          <p:nvSpPr>
            <p:cNvPr id="292" name="Ovaal 291">
              <a:extLst>
                <a:ext uri="{FF2B5EF4-FFF2-40B4-BE49-F238E27FC236}">
                  <a16:creationId xmlns:a16="http://schemas.microsoft.com/office/drawing/2014/main" id="{DD115CF0-565D-43E1-9639-92AB1D4E261B}"/>
                </a:ext>
              </a:extLst>
            </p:cNvPr>
            <p:cNvSpPr/>
            <p:nvPr userDrawn="1"/>
          </p:nvSpPr>
          <p:spPr>
            <a:xfrm>
              <a:off x="-3604183" y="212876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293" name="Rechthoek 292">
              <a:extLst>
                <a:ext uri="{FF2B5EF4-FFF2-40B4-BE49-F238E27FC236}">
                  <a16:creationId xmlns:a16="http://schemas.microsoft.com/office/drawing/2014/main" id="{F39AD237-C390-4A3E-8396-E71750422807}"/>
                </a:ext>
              </a:extLst>
            </p:cNvPr>
            <p:cNvSpPr/>
            <p:nvPr userDrawn="1"/>
          </p:nvSpPr>
          <p:spPr>
            <a:xfrm>
              <a:off x="-3604183" y="1196113"/>
              <a:ext cx="3229047" cy="459227"/>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Under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‘Home’</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use the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list level-buttons</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choose a text level. </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Choose from:</a:t>
              </a:r>
            </a:p>
          </p:txBody>
        </p:sp>
        <p:sp>
          <p:nvSpPr>
            <p:cNvPr id="294" name="Rechthoek 293">
              <a:extLst>
                <a:ext uri="{FF2B5EF4-FFF2-40B4-BE49-F238E27FC236}">
                  <a16:creationId xmlns:a16="http://schemas.microsoft.com/office/drawing/2014/main" id="{58BAECBF-6569-4EF7-A520-45E790408D07}"/>
                </a:ext>
              </a:extLst>
            </p:cNvPr>
            <p:cNvSpPr/>
            <p:nvPr userDrawn="1"/>
          </p:nvSpPr>
          <p:spPr>
            <a:xfrm>
              <a:off x="-3319415" y="2128873"/>
              <a:ext cx="2949220" cy="180000"/>
            </a:xfrm>
            <a:prstGeom prst="rect">
              <a:avLst/>
            </a:prstGeom>
            <a:noFill/>
            <a:ln w="25400" cap="flat" cmpd="sng" algn="ctr">
              <a:noFill/>
              <a:prstDash val="solid"/>
            </a:ln>
            <a:effectLst/>
          </p:spPr>
          <p:txBody>
            <a:bodyPr lIns="0" tIns="0" rIns="0" bIns="0" rtlCol="0" anchor="ctr"/>
            <a:lstStyle/>
            <a:p>
              <a:pPr marL="360363" marR="0" lvl="1" indent="-180975" algn="l" defTabSz="719138" rtl="0" eaLnBrk="1" fontAlgn="auto" latinLnBrk="0" hangingPunct="1">
                <a:lnSpc>
                  <a:spcPct val="100000"/>
                </a:lnSpc>
                <a:spcBef>
                  <a:spcPts val="300"/>
                </a:spcBef>
                <a:spcAft>
                  <a:spcPts val="600"/>
                </a:spcAft>
                <a:buClr>
                  <a:srgbClr val="71A4C3"/>
                </a:buClr>
                <a:buSzPct val="100000"/>
                <a:buFontTx/>
                <a:buBlip>
                  <a:blip r:embed="rId4">
                    <a:extLst>
                      <a:ext uri="{96DAC541-7B7A-43D3-8B79-37D633B846F1}">
                        <asvg:svgBlip xmlns:asvg="http://schemas.microsoft.com/office/drawing/2016/SVG/main" r:embed="rId5"/>
                      </a:ext>
                    </a:extLst>
                  </a:blip>
                </a:buBlip>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Sub-bullet</a:t>
              </a:r>
            </a:p>
          </p:txBody>
        </p:sp>
        <p:sp>
          <p:nvSpPr>
            <p:cNvPr id="295" name="Ovaal 294">
              <a:extLst>
                <a:ext uri="{FF2B5EF4-FFF2-40B4-BE49-F238E27FC236}">
                  <a16:creationId xmlns:a16="http://schemas.microsoft.com/office/drawing/2014/main" id="{BA399255-6AFC-4919-824D-D1D878DC4EA9}"/>
                </a:ext>
              </a:extLst>
            </p:cNvPr>
            <p:cNvSpPr/>
            <p:nvPr userDrawn="1"/>
          </p:nvSpPr>
          <p:spPr>
            <a:xfrm>
              <a:off x="-3604183" y="242005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296" name="Rechthoek 295">
              <a:extLst>
                <a:ext uri="{FF2B5EF4-FFF2-40B4-BE49-F238E27FC236}">
                  <a16:creationId xmlns:a16="http://schemas.microsoft.com/office/drawing/2014/main" id="{5D725047-062F-42CA-82AB-0C6E29D61CFD}"/>
                </a:ext>
              </a:extLst>
            </p:cNvPr>
            <p:cNvSpPr/>
            <p:nvPr userDrawn="1"/>
          </p:nvSpPr>
          <p:spPr>
            <a:xfrm>
              <a:off x="-3319415" y="2420262"/>
              <a:ext cx="2949220" cy="180000"/>
            </a:xfrm>
            <a:prstGeom prst="rect">
              <a:avLst/>
            </a:prstGeom>
            <a:noFill/>
            <a:ln w="25400" cap="flat" cmpd="sng" algn="ctr">
              <a:noFill/>
              <a:prstDash val="solid"/>
            </a:ln>
            <a:effectLst/>
          </p:spPr>
          <p:txBody>
            <a:bodyPr lIns="0" tIns="0" rIns="0" bIns="0" rtlCol="0" anchor="ctr"/>
            <a:lstStyle/>
            <a:p>
              <a:pPr marL="0" marR="0" lvl="2" indent="0" algn="l" defTabSz="719138" rtl="0" eaLnBrk="1" fontAlgn="auto" latinLnBrk="0" hangingPunct="1">
                <a:lnSpc>
                  <a:spcPct val="100000"/>
                </a:lnSpc>
                <a:spcBef>
                  <a:spcPts val="300"/>
                </a:spcBef>
                <a:spcAft>
                  <a:spcPts val="600"/>
                </a:spcAft>
                <a:buClr>
                  <a:srgbClr val="0070C0"/>
                </a:buClr>
                <a:buSzPct val="85000"/>
                <a:buFontTx/>
                <a:buNone/>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Default text</a:t>
              </a:r>
            </a:p>
          </p:txBody>
        </p:sp>
        <p:sp>
          <p:nvSpPr>
            <p:cNvPr id="297" name="Ovaal 296">
              <a:extLst>
                <a:ext uri="{FF2B5EF4-FFF2-40B4-BE49-F238E27FC236}">
                  <a16:creationId xmlns:a16="http://schemas.microsoft.com/office/drawing/2014/main" id="{13431989-3E53-4BE1-B969-8E8D32DB4854}"/>
                </a:ext>
              </a:extLst>
            </p:cNvPr>
            <p:cNvSpPr/>
            <p:nvPr userDrawn="1"/>
          </p:nvSpPr>
          <p:spPr>
            <a:xfrm>
              <a:off x="-3604183" y="2711336"/>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4</a:t>
              </a:r>
            </a:p>
          </p:txBody>
        </p:sp>
        <p:sp>
          <p:nvSpPr>
            <p:cNvPr id="298" name="Rechthoek 297">
              <a:extLst>
                <a:ext uri="{FF2B5EF4-FFF2-40B4-BE49-F238E27FC236}">
                  <a16:creationId xmlns:a16="http://schemas.microsoft.com/office/drawing/2014/main" id="{811FC2EA-5D4B-47AC-AAB5-0EA6BF3FD76B}"/>
                </a:ext>
              </a:extLst>
            </p:cNvPr>
            <p:cNvSpPr/>
            <p:nvPr userDrawn="1"/>
          </p:nvSpPr>
          <p:spPr>
            <a:xfrm>
              <a:off x="-3319415" y="2711651"/>
              <a:ext cx="2949220" cy="180000"/>
            </a:xfrm>
            <a:prstGeom prst="rect">
              <a:avLst/>
            </a:prstGeom>
            <a:noFill/>
            <a:ln w="25400" cap="flat" cmpd="sng" algn="ctr">
              <a:noFill/>
              <a:prstDash val="solid"/>
            </a:ln>
            <a:effectLst/>
          </p:spPr>
          <p:txBody>
            <a:bodyPr lIns="0" tIns="0" rIns="0" bIns="0" rtlCol="0" anchor="ctr"/>
            <a:lstStyle/>
            <a:p>
              <a:pPr marL="0" marR="0" lvl="3" indent="0" algn="l" defTabSz="719138" rtl="0" eaLnBrk="1" fontAlgn="auto" latinLnBrk="0" hangingPunct="1">
                <a:lnSpc>
                  <a:spcPct val="100000"/>
                </a:lnSpc>
                <a:spcBef>
                  <a:spcPts val="300"/>
                </a:spcBef>
                <a:spcAft>
                  <a:spcPts val="1200"/>
                </a:spcAft>
                <a:buClrTx/>
                <a:buSzTx/>
                <a:buFontTx/>
                <a:buNone/>
                <a:tabLst/>
                <a:defRPr/>
              </a:pPr>
              <a:r>
                <a:rPr kumimoji="0" lang="en-GB" sz="1400" b="1" i="0" u="none" strike="noStrike" kern="1200" cap="all" spc="30" normalizeH="0" baseline="0" noProof="0">
                  <a:ln>
                    <a:noFill/>
                  </a:ln>
                  <a:solidFill>
                    <a:srgbClr val="71A4C3"/>
                  </a:solidFill>
                  <a:effectLst/>
                  <a:uLnTx/>
                  <a:uFillTx/>
                  <a:latin typeface="Segoe UI"/>
                  <a:ea typeface="+mn-ea"/>
                  <a:cs typeface="Calibri" panose="020F0502020204030204" pitchFamily="34" charset="0"/>
                </a:rPr>
                <a:t>header</a:t>
              </a:r>
            </a:p>
          </p:txBody>
        </p:sp>
        <p:sp>
          <p:nvSpPr>
            <p:cNvPr id="299" name="Ovaal 298">
              <a:extLst>
                <a:ext uri="{FF2B5EF4-FFF2-40B4-BE49-F238E27FC236}">
                  <a16:creationId xmlns:a16="http://schemas.microsoft.com/office/drawing/2014/main" id="{39BCF293-54CF-4354-BD0A-0890E4ACF3D9}"/>
                </a:ext>
              </a:extLst>
            </p:cNvPr>
            <p:cNvSpPr/>
            <p:nvPr userDrawn="1"/>
          </p:nvSpPr>
          <p:spPr>
            <a:xfrm>
              <a:off x="-3604183" y="3002620"/>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5</a:t>
              </a:r>
            </a:p>
          </p:txBody>
        </p:sp>
        <p:sp>
          <p:nvSpPr>
            <p:cNvPr id="300" name="Rechthoek 299">
              <a:extLst>
                <a:ext uri="{FF2B5EF4-FFF2-40B4-BE49-F238E27FC236}">
                  <a16:creationId xmlns:a16="http://schemas.microsoft.com/office/drawing/2014/main" id="{41AE0488-EC18-43C8-B2C7-26ECA0A3C9A0}"/>
                </a:ext>
              </a:extLst>
            </p:cNvPr>
            <p:cNvSpPr/>
            <p:nvPr userDrawn="1"/>
          </p:nvSpPr>
          <p:spPr>
            <a:xfrm>
              <a:off x="-3319415" y="3003040"/>
              <a:ext cx="2949220" cy="180000"/>
            </a:xfrm>
            <a:prstGeom prst="rect">
              <a:avLst/>
            </a:prstGeom>
            <a:noFill/>
            <a:ln w="25400" cap="flat" cmpd="sng" algn="ctr">
              <a:noFill/>
              <a:prstDash val="solid"/>
            </a:ln>
            <a:effectLst/>
          </p:spPr>
          <p:txBody>
            <a:bodyPr lIns="0" tIns="0" rIns="0" bIns="0" rtlCol="0" anchor="ctr"/>
            <a:lstStyle/>
            <a:p>
              <a:pPr marL="182563" marR="0" lvl="4" indent="-182563" algn="l" defTabSz="719138" rtl="0" eaLnBrk="1" fontAlgn="auto" latinLnBrk="0" hangingPunct="1">
                <a:lnSpc>
                  <a:spcPct val="100000"/>
                </a:lnSpc>
                <a:spcBef>
                  <a:spcPts val="300"/>
                </a:spcBef>
                <a:spcAft>
                  <a:spcPts val="600"/>
                </a:spcAft>
                <a:buClr>
                  <a:prstClr val="black"/>
                </a:buClr>
                <a:buSzTx/>
                <a:buFont typeface="+mj-lt"/>
                <a:buAutoNum type="arabicPeriod"/>
                <a:tabLst>
                  <a:tab pos="274638" algn="l"/>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Numerical bullet</a:t>
              </a:r>
            </a:p>
          </p:txBody>
        </p:sp>
        <p:sp>
          <p:nvSpPr>
            <p:cNvPr id="301" name="Ovaal 300">
              <a:extLst>
                <a:ext uri="{FF2B5EF4-FFF2-40B4-BE49-F238E27FC236}">
                  <a16:creationId xmlns:a16="http://schemas.microsoft.com/office/drawing/2014/main" id="{6A261A77-71A7-4D10-9DA1-7E6289AC83A6}"/>
                </a:ext>
              </a:extLst>
            </p:cNvPr>
            <p:cNvSpPr/>
            <p:nvPr userDrawn="1"/>
          </p:nvSpPr>
          <p:spPr>
            <a:xfrm>
              <a:off x="-3604183" y="329390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6</a:t>
              </a:r>
            </a:p>
          </p:txBody>
        </p:sp>
        <p:sp>
          <p:nvSpPr>
            <p:cNvPr id="302" name="Rechthoek 301">
              <a:extLst>
                <a:ext uri="{FF2B5EF4-FFF2-40B4-BE49-F238E27FC236}">
                  <a16:creationId xmlns:a16="http://schemas.microsoft.com/office/drawing/2014/main" id="{4B802334-1023-420C-9F6B-8E19447F4F25}"/>
                </a:ext>
              </a:extLst>
            </p:cNvPr>
            <p:cNvSpPr/>
            <p:nvPr userDrawn="1"/>
          </p:nvSpPr>
          <p:spPr>
            <a:xfrm>
              <a:off x="-3319415" y="3585818"/>
              <a:ext cx="2949220" cy="180000"/>
            </a:xfrm>
            <a:prstGeom prst="rect">
              <a:avLst/>
            </a:prstGeom>
            <a:noFill/>
            <a:ln w="25400" cap="flat" cmpd="sng" algn="ctr">
              <a:noFill/>
              <a:prstDash val="solid"/>
            </a:ln>
            <a:effectLst/>
          </p:spPr>
          <p:txBody>
            <a:bodyPr lIns="0" tIns="0" rIns="0" bIns="0" rtlCol="0" anchor="ctr"/>
            <a:lstStyle/>
            <a:p>
              <a:pPr marL="360363" marR="0" lvl="6" indent="-180975" algn="l" defTabSz="914400" rtl="0" eaLnBrk="1" fontAlgn="auto" latinLnBrk="0" hangingPunct="1">
                <a:lnSpc>
                  <a:spcPct val="100000"/>
                </a:lnSpc>
                <a:spcBef>
                  <a:spcPts val="300"/>
                </a:spcBef>
                <a:spcAft>
                  <a:spcPts val="600"/>
                </a:spcAft>
                <a:buClrTx/>
                <a:buSzTx/>
                <a:buFontTx/>
                <a:buBlip>
                  <a:blip r:embed="rId4">
                    <a:extLst>
                      <a:ext uri="{96DAC541-7B7A-43D3-8B79-37D633B846F1}">
                        <asvg:svgBlip xmlns:asvg="http://schemas.microsoft.com/office/drawing/2016/SVG/main" r:embed="rId5"/>
                      </a:ext>
                    </a:extLst>
                  </a:blip>
                </a:buBlip>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Sub-bullet</a:t>
              </a:r>
            </a:p>
          </p:txBody>
        </p:sp>
        <p:sp>
          <p:nvSpPr>
            <p:cNvPr id="303" name="Ovaal 302">
              <a:extLst>
                <a:ext uri="{FF2B5EF4-FFF2-40B4-BE49-F238E27FC236}">
                  <a16:creationId xmlns:a16="http://schemas.microsoft.com/office/drawing/2014/main" id="{4F85097C-5067-4653-961A-228DBD4C12E5}"/>
                </a:ext>
              </a:extLst>
            </p:cNvPr>
            <p:cNvSpPr/>
            <p:nvPr userDrawn="1"/>
          </p:nvSpPr>
          <p:spPr>
            <a:xfrm>
              <a:off x="-3604183" y="358518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7</a:t>
              </a:r>
            </a:p>
          </p:txBody>
        </p:sp>
        <p:sp>
          <p:nvSpPr>
            <p:cNvPr id="304" name="Rechthoek 303">
              <a:extLst>
                <a:ext uri="{FF2B5EF4-FFF2-40B4-BE49-F238E27FC236}">
                  <a16:creationId xmlns:a16="http://schemas.microsoft.com/office/drawing/2014/main" id="{701657CF-5F8F-4818-81FA-C4614976439D}"/>
                </a:ext>
              </a:extLst>
            </p:cNvPr>
            <p:cNvSpPr/>
            <p:nvPr userDrawn="1"/>
          </p:nvSpPr>
          <p:spPr>
            <a:xfrm>
              <a:off x="-3325830" y="3877207"/>
              <a:ext cx="2949220" cy="180000"/>
            </a:xfrm>
            <a:prstGeom prst="rect">
              <a:avLst/>
            </a:prstGeom>
            <a:noFill/>
            <a:ln w="25400" cap="flat" cmpd="sng" algn="ctr">
              <a:noFill/>
              <a:prstDash val="solid"/>
            </a:ln>
            <a:effectLst/>
          </p:spPr>
          <p:txBody>
            <a:bodyPr lIns="0" tIns="0" rIns="0" bIns="0" rtlCol="0" anchor="ctr"/>
            <a:lstStyle/>
            <a:p>
              <a:pPr marL="0" marR="0" lvl="7" indent="0" algn="l" defTabSz="914400" rtl="0" eaLnBrk="1" fontAlgn="auto" latinLnBrk="0" hangingPunct="1">
                <a:lnSpc>
                  <a:spcPct val="90000"/>
                </a:lnSpc>
                <a:spcBef>
                  <a:spcPts val="300"/>
                </a:spcBef>
                <a:spcAft>
                  <a:spcPts val="600"/>
                </a:spcAft>
                <a:buClrTx/>
                <a:buSzTx/>
                <a:buFontTx/>
                <a:buNone/>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Default text</a:t>
              </a:r>
            </a:p>
          </p:txBody>
        </p:sp>
        <p:sp>
          <p:nvSpPr>
            <p:cNvPr id="305" name="Ovaal 304">
              <a:extLst>
                <a:ext uri="{FF2B5EF4-FFF2-40B4-BE49-F238E27FC236}">
                  <a16:creationId xmlns:a16="http://schemas.microsoft.com/office/drawing/2014/main" id="{246D7762-B366-4E7E-ACDF-2505FA1626F0}"/>
                </a:ext>
              </a:extLst>
            </p:cNvPr>
            <p:cNvSpPr/>
            <p:nvPr userDrawn="1"/>
          </p:nvSpPr>
          <p:spPr>
            <a:xfrm>
              <a:off x="-3604183" y="387647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8</a:t>
              </a:r>
            </a:p>
          </p:txBody>
        </p:sp>
        <p:sp>
          <p:nvSpPr>
            <p:cNvPr id="306" name="Rechthoek 305">
              <a:extLst>
                <a:ext uri="{FF2B5EF4-FFF2-40B4-BE49-F238E27FC236}">
                  <a16:creationId xmlns:a16="http://schemas.microsoft.com/office/drawing/2014/main" id="{E0E4DFBD-F6C1-4C62-B052-D385582AF181}"/>
                </a:ext>
              </a:extLst>
            </p:cNvPr>
            <p:cNvSpPr/>
            <p:nvPr userDrawn="1"/>
          </p:nvSpPr>
          <p:spPr>
            <a:xfrm>
              <a:off x="-3319415" y="4168594"/>
              <a:ext cx="2949220" cy="180000"/>
            </a:xfrm>
            <a:prstGeom prst="rect">
              <a:avLst/>
            </a:prstGeom>
            <a:noFill/>
            <a:ln w="25400" cap="flat" cmpd="sng" algn="ctr">
              <a:noFill/>
              <a:prstDash val="solid"/>
            </a:ln>
            <a:effectLst/>
          </p:spPr>
          <p:txBody>
            <a:bodyPr lIns="0" tIns="0" rIns="0" bIns="0" rtlCol="0" anchor="ctr"/>
            <a:lstStyle/>
            <a:p>
              <a:pPr marL="0" marR="0" lvl="8" indent="0" algn="l" defTabSz="914400" rtl="0" eaLnBrk="1" fontAlgn="auto" latinLnBrk="0" hangingPunct="1">
                <a:lnSpc>
                  <a:spcPct val="100000"/>
                </a:lnSpc>
                <a:spcBef>
                  <a:spcPts val="300"/>
                </a:spcBef>
                <a:spcAft>
                  <a:spcPts val="1200"/>
                </a:spcAft>
                <a:buClrTx/>
                <a:buSzTx/>
                <a:buFontTx/>
                <a:buNone/>
                <a:tabLst/>
                <a:defRPr/>
              </a:pPr>
              <a:r>
                <a:rPr kumimoji="0" lang="en-GB" sz="1400" b="1" i="0" u="none" strike="noStrike" kern="1200" cap="all" spc="0" normalizeH="0" baseline="0" noProof="0">
                  <a:ln>
                    <a:noFill/>
                  </a:ln>
                  <a:solidFill>
                    <a:srgbClr val="71A4C3"/>
                  </a:solidFill>
                  <a:effectLst/>
                  <a:uLnTx/>
                  <a:uFillTx/>
                  <a:latin typeface="Segoe UI"/>
                  <a:ea typeface="+mn-ea"/>
                  <a:cs typeface="+mn-cs"/>
                </a:rPr>
                <a:t>header</a:t>
              </a:r>
            </a:p>
          </p:txBody>
        </p:sp>
        <p:sp>
          <p:nvSpPr>
            <p:cNvPr id="307" name="Ovaal 306">
              <a:extLst>
                <a:ext uri="{FF2B5EF4-FFF2-40B4-BE49-F238E27FC236}">
                  <a16:creationId xmlns:a16="http://schemas.microsoft.com/office/drawing/2014/main" id="{3BAE3230-3BCC-488D-970A-6BED10998DA4}"/>
                </a:ext>
              </a:extLst>
            </p:cNvPr>
            <p:cNvSpPr/>
            <p:nvPr userDrawn="1"/>
          </p:nvSpPr>
          <p:spPr>
            <a:xfrm>
              <a:off x="-3604183" y="416859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9</a:t>
              </a:r>
            </a:p>
          </p:txBody>
        </p:sp>
        <p:sp>
          <p:nvSpPr>
            <p:cNvPr id="308" name="Rechthoek 307">
              <a:extLst>
                <a:ext uri="{FF2B5EF4-FFF2-40B4-BE49-F238E27FC236}">
                  <a16:creationId xmlns:a16="http://schemas.microsoft.com/office/drawing/2014/main" id="{D4DC38FB-D9AC-4228-8353-D9B068ECDF62}"/>
                </a:ext>
              </a:extLst>
            </p:cNvPr>
            <p:cNvSpPr/>
            <p:nvPr userDrawn="1"/>
          </p:nvSpPr>
          <p:spPr>
            <a:xfrm>
              <a:off x="-3319415" y="3294429"/>
              <a:ext cx="2949220" cy="180000"/>
            </a:xfrm>
            <a:prstGeom prst="rect">
              <a:avLst/>
            </a:prstGeom>
            <a:noFill/>
            <a:ln w="25400" cap="flat" cmpd="sng" algn="ctr">
              <a:noFill/>
              <a:prstDash val="solid"/>
            </a:ln>
            <a:effectLst/>
          </p:spPr>
          <p:txBody>
            <a:bodyPr lIns="0" tIns="0" rIns="0" bIns="0" rtlCol="0" anchor="ctr"/>
            <a:lstStyle/>
            <a:p>
              <a:pPr marL="179388" marR="0" lvl="5" indent="-179388" algn="l" defTabSz="914400" rtl="0" eaLnBrk="1" fontAlgn="auto" latinLnBrk="0" hangingPunct="1">
                <a:lnSpc>
                  <a:spcPct val="100000"/>
                </a:lnSpc>
                <a:spcBef>
                  <a:spcPts val="300"/>
                </a:spcBef>
                <a:spcAft>
                  <a:spcPts val="600"/>
                </a:spcAft>
                <a:buClrTx/>
                <a:buSzTx/>
                <a:buFontTx/>
                <a:buBlip>
                  <a:blip r:embed="rId2">
                    <a:extLst>
                      <a:ext uri="{96DAC541-7B7A-43D3-8B79-37D633B846F1}">
                        <asvg:svgBlip xmlns:asvg="http://schemas.microsoft.com/office/drawing/2016/SVG/main" r:embed="rId3"/>
                      </a:ext>
                    </a:extLst>
                  </a:blip>
                </a:buBlip>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Bullet</a:t>
              </a:r>
            </a:p>
          </p:txBody>
        </p:sp>
        <p:sp>
          <p:nvSpPr>
            <p:cNvPr id="309" name="Rechthoek 308">
              <a:extLst>
                <a:ext uri="{FF2B5EF4-FFF2-40B4-BE49-F238E27FC236}">
                  <a16:creationId xmlns:a16="http://schemas.microsoft.com/office/drawing/2014/main" id="{0F6D8325-5C88-4FF7-9682-BDFD95BB7E39}"/>
                </a:ext>
              </a:extLst>
            </p:cNvPr>
            <p:cNvSpPr/>
            <p:nvPr userDrawn="1"/>
          </p:nvSpPr>
          <p:spPr>
            <a:xfrm>
              <a:off x="-3786437" y="4531349"/>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1200" b="1" cap="all" baseline="0" noProof="0">
                  <a:solidFill>
                    <a:srgbClr val="211F26"/>
                  </a:solidFill>
                  <a:latin typeface="Calibri" panose="020F0502020204030204" pitchFamily="34" charset="0"/>
                  <a:cs typeface="Calibri" panose="020F0502020204030204" pitchFamily="34" charset="0"/>
                </a:rPr>
                <a:t>Want to know more?</a:t>
              </a:r>
              <a:br>
                <a:rPr lang="en-GB" sz="1200" cap="all"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Go to the instruction slide </a:t>
              </a:r>
              <a:r>
                <a:rPr lang="en-GB" sz="1200" b="1" cap="none" baseline="0" noProof="0">
                  <a:solidFill>
                    <a:srgbClr val="211F26"/>
                  </a:solidFill>
                  <a:latin typeface="Calibri" panose="020F0502020204030204" pitchFamily="34" charset="0"/>
                  <a:cs typeface="Calibri" panose="020F0502020204030204" pitchFamily="34" charset="0"/>
                </a:rPr>
                <a:t>‘VIDEO INSTRUCTIONS’</a:t>
              </a:r>
              <a:r>
                <a:rPr lang="en-GB" sz="1200" cap="none" baseline="0" noProof="0">
                  <a:solidFill>
                    <a:srgbClr val="211F26"/>
                  </a:solidFill>
                  <a:latin typeface="Calibri" panose="020F0502020204030204" pitchFamily="34" charset="0"/>
                  <a:cs typeface="Calibri" panose="020F0502020204030204" pitchFamily="34" charset="0"/>
                </a:rPr>
                <a:t>.</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You’ll find it at the beginning of the presentation</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or insert it via </a:t>
              </a:r>
              <a:r>
                <a:rPr lang="en-GB" sz="1200" i="1" cap="none" baseline="0" noProof="0">
                  <a:solidFill>
                    <a:srgbClr val="211F26"/>
                  </a:solidFill>
                  <a:latin typeface="Calibri" panose="020F0502020204030204" pitchFamily="34" charset="0"/>
                  <a:cs typeface="Calibri" panose="020F0502020204030204" pitchFamily="34" charset="0"/>
                </a:rPr>
                <a:t>‘Home’</a:t>
              </a:r>
              <a:r>
                <a:rPr lang="en-GB" sz="1200" cap="none" baseline="0" noProof="0">
                  <a:solidFill>
                    <a:srgbClr val="211F26"/>
                  </a:solidFill>
                  <a:latin typeface="Calibri" panose="020F0502020204030204" pitchFamily="34" charset="0"/>
                  <a:cs typeface="Calibri" panose="020F0502020204030204" pitchFamily="34" charset="0"/>
                </a:rPr>
                <a:t> &gt; </a:t>
              </a:r>
              <a:r>
                <a:rPr lang="en-GB" sz="1200" i="1" cap="none" baseline="0" noProof="0">
                  <a:solidFill>
                    <a:srgbClr val="211F26"/>
                  </a:solidFill>
                  <a:latin typeface="Calibri" panose="020F0502020204030204" pitchFamily="34" charset="0"/>
                  <a:cs typeface="Calibri" panose="020F0502020204030204" pitchFamily="34" charset="0"/>
                </a:rPr>
                <a:t>‘New Slide’.</a:t>
              </a:r>
            </a:p>
          </p:txBody>
        </p:sp>
        <p:grpSp>
          <p:nvGrpSpPr>
            <p:cNvPr id="310" name="ICOON_info">
              <a:extLst>
                <a:ext uri="{FF2B5EF4-FFF2-40B4-BE49-F238E27FC236}">
                  <a16:creationId xmlns:a16="http://schemas.microsoft.com/office/drawing/2014/main" id="{4679FB23-F982-4500-B428-230D1E11EE21}"/>
                </a:ext>
              </a:extLst>
            </p:cNvPr>
            <p:cNvGrpSpPr/>
            <p:nvPr userDrawn="1"/>
          </p:nvGrpSpPr>
          <p:grpSpPr>
            <a:xfrm>
              <a:off x="-376736" y="4400186"/>
              <a:ext cx="283685" cy="283685"/>
              <a:chOff x="-510741" y="5913713"/>
              <a:chExt cx="267555" cy="267555"/>
            </a:xfrm>
          </p:grpSpPr>
          <p:sp>
            <p:nvSpPr>
              <p:cNvPr id="352" name="Ovaal 351">
                <a:extLst>
                  <a:ext uri="{FF2B5EF4-FFF2-40B4-BE49-F238E27FC236}">
                    <a16:creationId xmlns:a16="http://schemas.microsoft.com/office/drawing/2014/main" id="{C0525B9E-4AE0-4E34-B033-C5017FBF3BFF}"/>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353" name="Graphic 163" descr="Informatie">
                <a:extLst>
                  <a:ext uri="{FF2B5EF4-FFF2-40B4-BE49-F238E27FC236}">
                    <a16:creationId xmlns:a16="http://schemas.microsoft.com/office/drawing/2014/main" id="{10F70F1D-4E91-40ED-A569-FAE5385695C7}"/>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en-GB" sz="2000" noProof="0">
                  <a:solidFill>
                    <a:srgbClr val="211F26"/>
                  </a:solidFill>
                  <a:latin typeface="Calibri" panose="020F0502020204030204" pitchFamily="34" charset="0"/>
                  <a:cs typeface="Calibri" panose="020F0502020204030204" pitchFamily="34" charset="0"/>
                </a:endParaRPr>
              </a:p>
            </p:txBody>
          </p:sp>
        </p:grpSp>
        <p:grpSp>
          <p:nvGrpSpPr>
            <p:cNvPr id="311" name="VOORBEELD">
              <a:extLst>
                <a:ext uri="{FF2B5EF4-FFF2-40B4-BE49-F238E27FC236}">
                  <a16:creationId xmlns:a16="http://schemas.microsoft.com/office/drawing/2014/main" id="{5A8C3A4D-E31D-481C-AEAA-3D501093A5CF}"/>
                </a:ext>
              </a:extLst>
            </p:cNvPr>
            <p:cNvGrpSpPr/>
            <p:nvPr userDrawn="1"/>
          </p:nvGrpSpPr>
          <p:grpSpPr>
            <a:xfrm>
              <a:off x="-3605171" y="458674"/>
              <a:ext cx="3234311" cy="558875"/>
              <a:chOff x="-3605171" y="458674"/>
              <a:chExt cx="3234311" cy="558875"/>
            </a:xfrm>
          </p:grpSpPr>
          <p:sp>
            <p:nvSpPr>
              <p:cNvPr id="312" name="Rechthoek 311">
                <a:extLst>
                  <a:ext uri="{FF2B5EF4-FFF2-40B4-BE49-F238E27FC236}">
                    <a16:creationId xmlns:a16="http://schemas.microsoft.com/office/drawing/2014/main" id="{59AEF48A-393B-40F5-B3FA-49F1C048121F}"/>
                  </a:ext>
                </a:extLst>
              </p:cNvPr>
              <p:cNvSpPr/>
              <p:nvPr userDrawn="1"/>
            </p:nvSpPr>
            <p:spPr>
              <a:xfrm>
                <a:off x="-3604183" y="458674"/>
                <a:ext cx="393459" cy="184058"/>
              </a:xfrm>
              <a:prstGeom prst="rect">
                <a:avLst/>
              </a:prstGeom>
              <a:solidFill>
                <a:srgbClr val="F8F8F8"/>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en-GB" sz="900" b="1" noProof="0">
                    <a:solidFill>
                      <a:srgbClr val="211F26"/>
                    </a:solidFill>
                    <a:latin typeface="Calibri" panose="020F0502020204030204" pitchFamily="34" charset="0"/>
                    <a:cs typeface="Calibri" panose="020F0502020204030204" pitchFamily="34" charset="0"/>
                  </a:rPr>
                  <a:t>Home</a:t>
                </a:r>
              </a:p>
            </p:txBody>
          </p:sp>
          <p:sp>
            <p:nvSpPr>
              <p:cNvPr id="313" name="Rechthoek 312">
                <a:extLst>
                  <a:ext uri="{FF2B5EF4-FFF2-40B4-BE49-F238E27FC236}">
                    <a16:creationId xmlns:a16="http://schemas.microsoft.com/office/drawing/2014/main" id="{F2E7EB9D-2C1C-4172-99B1-A8DBBE552F86}"/>
                  </a:ext>
                </a:extLst>
              </p:cNvPr>
              <p:cNvSpPr/>
              <p:nvPr userDrawn="1"/>
            </p:nvSpPr>
            <p:spPr>
              <a:xfrm>
                <a:off x="-3599184" y="621345"/>
                <a:ext cx="383782"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nvGrpSpPr>
              <p:cNvPr id="314" name="Groep 313">
                <a:extLst>
                  <a:ext uri="{FF2B5EF4-FFF2-40B4-BE49-F238E27FC236}">
                    <a16:creationId xmlns:a16="http://schemas.microsoft.com/office/drawing/2014/main" id="{31E55E62-4C36-416B-BC0F-E246D36FC46E}"/>
                  </a:ext>
                </a:extLst>
              </p:cNvPr>
              <p:cNvGrpSpPr/>
              <p:nvPr userDrawn="1"/>
            </p:nvGrpSpPr>
            <p:grpSpPr>
              <a:xfrm>
                <a:off x="-3386247" y="830871"/>
                <a:ext cx="139423" cy="109566"/>
                <a:chOff x="-2866744" y="827071"/>
                <a:chExt cx="168701" cy="132575"/>
              </a:xfrm>
            </p:grpSpPr>
            <p:grpSp>
              <p:nvGrpSpPr>
                <p:cNvPr id="345" name="Groep 344">
                  <a:extLst>
                    <a:ext uri="{FF2B5EF4-FFF2-40B4-BE49-F238E27FC236}">
                      <a16:creationId xmlns:a16="http://schemas.microsoft.com/office/drawing/2014/main" id="{40C1F36F-D7B8-4465-8F47-19AB4AE16109}"/>
                    </a:ext>
                  </a:extLst>
                </p:cNvPr>
                <p:cNvGrpSpPr/>
                <p:nvPr userDrawn="1"/>
              </p:nvGrpSpPr>
              <p:grpSpPr>
                <a:xfrm>
                  <a:off x="-2866744" y="827071"/>
                  <a:ext cx="168701" cy="132575"/>
                  <a:chOff x="-2866744" y="827071"/>
                  <a:chExt cx="168701" cy="132575"/>
                </a:xfrm>
              </p:grpSpPr>
              <p:cxnSp>
                <p:nvCxnSpPr>
                  <p:cNvPr id="347" name="Rechte verbindingslijn 346">
                    <a:extLst>
                      <a:ext uri="{FF2B5EF4-FFF2-40B4-BE49-F238E27FC236}">
                        <a16:creationId xmlns:a16="http://schemas.microsoft.com/office/drawing/2014/main" id="{ACF3C2DC-A1D0-4F6F-A84A-6EF30C5C22BC}"/>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348" name="Rechte verbindingslijn 347">
                    <a:extLst>
                      <a:ext uri="{FF2B5EF4-FFF2-40B4-BE49-F238E27FC236}">
                        <a16:creationId xmlns:a16="http://schemas.microsoft.com/office/drawing/2014/main" id="{35CC0909-80C3-4577-AA26-A849EBF05D78}"/>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349" name="Rechte verbindingslijn 348">
                    <a:extLst>
                      <a:ext uri="{FF2B5EF4-FFF2-40B4-BE49-F238E27FC236}">
                        <a16:creationId xmlns:a16="http://schemas.microsoft.com/office/drawing/2014/main" id="{B736FBFA-9016-409B-91F0-70ADB6B2D0DA}"/>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350" name="Rechte verbindingslijn 349">
                    <a:extLst>
                      <a:ext uri="{FF2B5EF4-FFF2-40B4-BE49-F238E27FC236}">
                        <a16:creationId xmlns:a16="http://schemas.microsoft.com/office/drawing/2014/main" id="{295E3362-FE0F-4576-8CCC-06C23F4C4C18}"/>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351" name="Rechte verbindingslijn 350">
                    <a:extLst>
                      <a:ext uri="{FF2B5EF4-FFF2-40B4-BE49-F238E27FC236}">
                        <a16:creationId xmlns:a16="http://schemas.microsoft.com/office/drawing/2014/main" id="{30BE264B-FD3F-42F3-8E85-28462FA8666C}"/>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346" name="Pijl: rechts 345">
                  <a:extLst>
                    <a:ext uri="{FF2B5EF4-FFF2-40B4-BE49-F238E27FC236}">
                      <a16:creationId xmlns:a16="http://schemas.microsoft.com/office/drawing/2014/main" id="{22311681-487C-4B6E-9E1C-951757B61283}"/>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315" name="Groep 314">
                <a:extLst>
                  <a:ext uri="{FF2B5EF4-FFF2-40B4-BE49-F238E27FC236}">
                    <a16:creationId xmlns:a16="http://schemas.microsoft.com/office/drawing/2014/main" id="{6D95D758-6202-4279-B525-0244141EC511}"/>
                  </a:ext>
                </a:extLst>
              </p:cNvPr>
              <p:cNvGrpSpPr/>
              <p:nvPr userDrawn="1"/>
            </p:nvGrpSpPr>
            <p:grpSpPr>
              <a:xfrm>
                <a:off x="-3605171" y="830871"/>
                <a:ext cx="139423" cy="109566"/>
                <a:chOff x="-2866744" y="518074"/>
                <a:chExt cx="168701" cy="132575"/>
              </a:xfrm>
            </p:grpSpPr>
            <p:grpSp>
              <p:nvGrpSpPr>
                <p:cNvPr id="338" name="Groep 337">
                  <a:extLst>
                    <a:ext uri="{FF2B5EF4-FFF2-40B4-BE49-F238E27FC236}">
                      <a16:creationId xmlns:a16="http://schemas.microsoft.com/office/drawing/2014/main" id="{AA8310E6-6E41-4F73-9C3E-0A237C1EAC88}"/>
                    </a:ext>
                  </a:extLst>
                </p:cNvPr>
                <p:cNvGrpSpPr/>
                <p:nvPr userDrawn="1"/>
              </p:nvGrpSpPr>
              <p:grpSpPr>
                <a:xfrm>
                  <a:off x="-2866744" y="518074"/>
                  <a:ext cx="168701" cy="132575"/>
                  <a:chOff x="-2866744" y="518074"/>
                  <a:chExt cx="168701" cy="132575"/>
                </a:xfrm>
              </p:grpSpPr>
              <p:cxnSp>
                <p:nvCxnSpPr>
                  <p:cNvPr id="340" name="Rechte verbindingslijn 339">
                    <a:extLst>
                      <a:ext uri="{FF2B5EF4-FFF2-40B4-BE49-F238E27FC236}">
                        <a16:creationId xmlns:a16="http://schemas.microsoft.com/office/drawing/2014/main" id="{062025FF-6F3A-43F9-A6F1-C2B71DA96370}"/>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341" name="Rechte verbindingslijn 340">
                    <a:extLst>
                      <a:ext uri="{FF2B5EF4-FFF2-40B4-BE49-F238E27FC236}">
                        <a16:creationId xmlns:a16="http://schemas.microsoft.com/office/drawing/2014/main" id="{9BEE9368-9080-4797-B5E7-08C1C1779CA6}"/>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342" name="Rechte verbindingslijn 341">
                    <a:extLst>
                      <a:ext uri="{FF2B5EF4-FFF2-40B4-BE49-F238E27FC236}">
                        <a16:creationId xmlns:a16="http://schemas.microsoft.com/office/drawing/2014/main" id="{5904193B-7FCE-40FE-BD22-BB2F060AB538}"/>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343" name="Rechte verbindingslijn 342">
                    <a:extLst>
                      <a:ext uri="{FF2B5EF4-FFF2-40B4-BE49-F238E27FC236}">
                        <a16:creationId xmlns:a16="http://schemas.microsoft.com/office/drawing/2014/main" id="{E05F3E29-6B94-4389-8EF6-8D1B9718759D}"/>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344" name="Rechte verbindingslijn 343">
                    <a:extLst>
                      <a:ext uri="{FF2B5EF4-FFF2-40B4-BE49-F238E27FC236}">
                        <a16:creationId xmlns:a16="http://schemas.microsoft.com/office/drawing/2014/main" id="{93269017-6A4D-4BA8-AAF6-884E4E42FE6B}"/>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339" name="Pijl: rechts 338">
                  <a:extLst>
                    <a:ext uri="{FF2B5EF4-FFF2-40B4-BE49-F238E27FC236}">
                      <a16:creationId xmlns:a16="http://schemas.microsoft.com/office/drawing/2014/main" id="{88B06ABB-51C1-4E3A-831A-E13E52E028BF}"/>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cxnSp>
            <p:nvCxnSpPr>
              <p:cNvPr id="316" name="Rechte verbindingslijn 315">
                <a:extLst>
                  <a:ext uri="{FF2B5EF4-FFF2-40B4-BE49-F238E27FC236}">
                    <a16:creationId xmlns:a16="http://schemas.microsoft.com/office/drawing/2014/main" id="{C4737387-E34B-40E9-BECE-80180E61AF14}"/>
                  </a:ext>
                </a:extLst>
              </p:cNvPr>
              <p:cNvCxnSpPr>
                <a:cxnSpLocks/>
              </p:cNvCxnSpPr>
              <p:nvPr userDrawn="1"/>
            </p:nvCxnSpPr>
            <p:spPr>
              <a:xfrm flipV="1">
                <a:off x="-3459956" y="588169"/>
                <a:ext cx="547687" cy="219076"/>
              </a:xfrm>
              <a:prstGeom prst="line">
                <a:avLst/>
              </a:prstGeom>
              <a:noFill/>
              <a:ln w="19050" cap="rnd" cmpd="sng" algn="ctr">
                <a:solidFill>
                  <a:schemeClr val="accent1"/>
                </a:solidFill>
                <a:prstDash val="solid"/>
                <a:headEnd type="oval"/>
              </a:ln>
              <a:effectLst/>
            </p:spPr>
          </p:cxnSp>
          <p:cxnSp>
            <p:nvCxnSpPr>
              <p:cNvPr id="317" name="Rechte verbindingslijn 316">
                <a:extLst>
                  <a:ext uri="{FF2B5EF4-FFF2-40B4-BE49-F238E27FC236}">
                    <a16:creationId xmlns:a16="http://schemas.microsoft.com/office/drawing/2014/main" id="{C79782F3-30F7-4C4F-9A6D-B0AFB7AB523C}"/>
                  </a:ext>
                </a:extLst>
              </p:cNvPr>
              <p:cNvCxnSpPr>
                <a:cxnSpLocks/>
              </p:cNvCxnSpPr>
              <p:nvPr userDrawn="1"/>
            </p:nvCxnSpPr>
            <p:spPr>
              <a:xfrm>
                <a:off x="-3224213" y="828675"/>
                <a:ext cx="319088" cy="0"/>
              </a:xfrm>
              <a:prstGeom prst="line">
                <a:avLst/>
              </a:prstGeom>
              <a:noFill/>
              <a:ln w="19050" cap="rnd" cmpd="sng" algn="ctr">
                <a:solidFill>
                  <a:schemeClr val="accent1"/>
                </a:solidFill>
                <a:prstDash val="solid"/>
                <a:headEnd type="oval"/>
              </a:ln>
              <a:effectLst/>
            </p:spPr>
          </p:cxnSp>
          <p:sp>
            <p:nvSpPr>
              <p:cNvPr id="318" name="Rechthoek 317">
                <a:extLst>
                  <a:ext uri="{FF2B5EF4-FFF2-40B4-BE49-F238E27FC236}">
                    <a16:creationId xmlns:a16="http://schemas.microsoft.com/office/drawing/2014/main" id="{22F0CED8-AD2A-4E4D-9F7E-4383DEF1CE9B}"/>
                  </a:ext>
                </a:extLst>
              </p:cNvPr>
              <p:cNvSpPr/>
              <p:nvPr userDrawn="1"/>
            </p:nvSpPr>
            <p:spPr>
              <a:xfrm>
                <a:off x="-2559903" y="512179"/>
                <a:ext cx="2189042" cy="15108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Text level up</a:t>
                </a:r>
              </a:p>
            </p:txBody>
          </p:sp>
          <p:sp>
            <p:nvSpPr>
              <p:cNvPr id="319" name="Rechthoek 318">
                <a:extLst>
                  <a:ext uri="{FF2B5EF4-FFF2-40B4-BE49-F238E27FC236}">
                    <a16:creationId xmlns:a16="http://schemas.microsoft.com/office/drawing/2014/main" id="{3991E906-A325-47D0-829C-7358B33D399F}"/>
                  </a:ext>
                </a:extLst>
              </p:cNvPr>
              <p:cNvSpPr/>
              <p:nvPr userDrawn="1"/>
            </p:nvSpPr>
            <p:spPr>
              <a:xfrm>
                <a:off x="-2559903" y="819562"/>
                <a:ext cx="2189043" cy="142202"/>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Text level down</a:t>
                </a:r>
              </a:p>
            </p:txBody>
          </p:sp>
          <p:grpSp>
            <p:nvGrpSpPr>
              <p:cNvPr id="320" name="Groep 319">
                <a:extLst>
                  <a:ext uri="{FF2B5EF4-FFF2-40B4-BE49-F238E27FC236}">
                    <a16:creationId xmlns:a16="http://schemas.microsoft.com/office/drawing/2014/main" id="{6BF38B3F-53FB-4590-8B39-B8B58A74B4E7}"/>
                  </a:ext>
                </a:extLst>
              </p:cNvPr>
              <p:cNvGrpSpPr/>
              <p:nvPr userDrawn="1"/>
            </p:nvGrpSpPr>
            <p:grpSpPr>
              <a:xfrm>
                <a:off x="-2916763" y="769168"/>
                <a:ext cx="268738" cy="248381"/>
                <a:chOff x="-2916763" y="769168"/>
                <a:chExt cx="268738" cy="248381"/>
              </a:xfrm>
            </p:grpSpPr>
            <p:sp>
              <p:nvSpPr>
                <p:cNvPr id="330" name="Rechthoek 329">
                  <a:extLst>
                    <a:ext uri="{FF2B5EF4-FFF2-40B4-BE49-F238E27FC236}">
                      <a16:creationId xmlns:a16="http://schemas.microsoft.com/office/drawing/2014/main" id="{3B8E8EB7-773E-43EC-B14D-195F8090335F}"/>
                    </a:ext>
                  </a:extLst>
                </p:cNvPr>
                <p:cNvSpPr/>
                <p:nvPr userDrawn="1"/>
              </p:nvSpPr>
              <p:spPr>
                <a:xfrm>
                  <a:off x="-2916763" y="769168"/>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en-GB" sz="1050" b="0" noProof="0">
                    <a:solidFill>
                      <a:srgbClr val="211F26"/>
                    </a:solidFill>
                    <a:latin typeface="Calibri" panose="020F0502020204030204" pitchFamily="34" charset="0"/>
                    <a:cs typeface="Calibri" panose="020F0502020204030204" pitchFamily="34" charset="0"/>
                  </a:endParaRPr>
                </a:p>
              </p:txBody>
            </p:sp>
            <p:grpSp>
              <p:nvGrpSpPr>
                <p:cNvPr id="331" name="Groep 330">
                  <a:extLst>
                    <a:ext uri="{FF2B5EF4-FFF2-40B4-BE49-F238E27FC236}">
                      <a16:creationId xmlns:a16="http://schemas.microsoft.com/office/drawing/2014/main" id="{F17DABA7-632F-42DA-BE6D-D89F9177B14B}"/>
                    </a:ext>
                  </a:extLst>
                </p:cNvPr>
                <p:cNvGrpSpPr/>
                <p:nvPr userDrawn="1"/>
              </p:nvGrpSpPr>
              <p:grpSpPr>
                <a:xfrm>
                  <a:off x="-2866744" y="827071"/>
                  <a:ext cx="168701" cy="132575"/>
                  <a:chOff x="-2866744" y="827071"/>
                  <a:chExt cx="168701" cy="132575"/>
                </a:xfrm>
              </p:grpSpPr>
              <p:cxnSp>
                <p:nvCxnSpPr>
                  <p:cNvPr id="333" name="Rechte verbindingslijn 332">
                    <a:extLst>
                      <a:ext uri="{FF2B5EF4-FFF2-40B4-BE49-F238E27FC236}">
                        <a16:creationId xmlns:a16="http://schemas.microsoft.com/office/drawing/2014/main" id="{B8120CF6-6970-404B-B6C9-BB4FF92800BA}"/>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334" name="Rechte verbindingslijn 333">
                    <a:extLst>
                      <a:ext uri="{FF2B5EF4-FFF2-40B4-BE49-F238E27FC236}">
                        <a16:creationId xmlns:a16="http://schemas.microsoft.com/office/drawing/2014/main" id="{30227293-55B8-4F76-8B27-3B11763A7866}"/>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335" name="Rechte verbindingslijn 334">
                    <a:extLst>
                      <a:ext uri="{FF2B5EF4-FFF2-40B4-BE49-F238E27FC236}">
                        <a16:creationId xmlns:a16="http://schemas.microsoft.com/office/drawing/2014/main" id="{CDEE0E4A-BEB8-46CE-8C48-C4DA4F3886C4}"/>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336" name="Rechte verbindingslijn 335">
                    <a:extLst>
                      <a:ext uri="{FF2B5EF4-FFF2-40B4-BE49-F238E27FC236}">
                        <a16:creationId xmlns:a16="http://schemas.microsoft.com/office/drawing/2014/main" id="{F54765A7-4C98-47FB-990E-FD0A89091A6E}"/>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337" name="Rechte verbindingslijn 336">
                    <a:extLst>
                      <a:ext uri="{FF2B5EF4-FFF2-40B4-BE49-F238E27FC236}">
                        <a16:creationId xmlns:a16="http://schemas.microsoft.com/office/drawing/2014/main" id="{52E64949-884A-4381-ABFD-B8B4730A6817}"/>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332" name="Pijl: rechts 331">
                  <a:extLst>
                    <a:ext uri="{FF2B5EF4-FFF2-40B4-BE49-F238E27FC236}">
                      <a16:creationId xmlns:a16="http://schemas.microsoft.com/office/drawing/2014/main" id="{F6F5711E-8412-4349-BBC4-5522F4D63000}"/>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321" name="Groep 320">
                <a:extLst>
                  <a:ext uri="{FF2B5EF4-FFF2-40B4-BE49-F238E27FC236}">
                    <a16:creationId xmlns:a16="http://schemas.microsoft.com/office/drawing/2014/main" id="{9E8ED30A-53B3-4192-A14A-4D4A87BE4A7E}"/>
                  </a:ext>
                </a:extLst>
              </p:cNvPr>
              <p:cNvGrpSpPr/>
              <p:nvPr userDrawn="1"/>
            </p:nvGrpSpPr>
            <p:grpSpPr>
              <a:xfrm>
                <a:off x="-2916763" y="460171"/>
                <a:ext cx="268738" cy="248381"/>
                <a:chOff x="-2916763" y="460171"/>
                <a:chExt cx="268738" cy="248381"/>
              </a:xfrm>
            </p:grpSpPr>
            <p:sp>
              <p:nvSpPr>
                <p:cNvPr id="322" name="Rechthoek 321">
                  <a:extLst>
                    <a:ext uri="{FF2B5EF4-FFF2-40B4-BE49-F238E27FC236}">
                      <a16:creationId xmlns:a16="http://schemas.microsoft.com/office/drawing/2014/main" id="{BD75A9F6-BF21-4D5A-92BE-4DC4ACFCF052}"/>
                    </a:ext>
                  </a:extLst>
                </p:cNvPr>
                <p:cNvSpPr/>
                <p:nvPr userDrawn="1"/>
              </p:nvSpPr>
              <p:spPr>
                <a:xfrm>
                  <a:off x="-2916763" y="460171"/>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en-GB" sz="1050" b="0" noProof="0">
                    <a:solidFill>
                      <a:srgbClr val="211F26"/>
                    </a:solidFill>
                    <a:latin typeface="Calibri" panose="020F0502020204030204" pitchFamily="34" charset="0"/>
                    <a:cs typeface="Calibri" panose="020F0502020204030204" pitchFamily="34" charset="0"/>
                  </a:endParaRPr>
                </a:p>
              </p:txBody>
            </p:sp>
            <p:grpSp>
              <p:nvGrpSpPr>
                <p:cNvPr id="323" name="Groep 322">
                  <a:extLst>
                    <a:ext uri="{FF2B5EF4-FFF2-40B4-BE49-F238E27FC236}">
                      <a16:creationId xmlns:a16="http://schemas.microsoft.com/office/drawing/2014/main" id="{3731920E-7A45-4CE8-A845-792493FEC28C}"/>
                    </a:ext>
                  </a:extLst>
                </p:cNvPr>
                <p:cNvGrpSpPr/>
                <p:nvPr userDrawn="1"/>
              </p:nvGrpSpPr>
              <p:grpSpPr>
                <a:xfrm>
                  <a:off x="-2866744" y="518074"/>
                  <a:ext cx="168701" cy="132575"/>
                  <a:chOff x="-2866744" y="518074"/>
                  <a:chExt cx="168701" cy="132575"/>
                </a:xfrm>
              </p:grpSpPr>
              <p:cxnSp>
                <p:nvCxnSpPr>
                  <p:cNvPr id="325" name="Rechte verbindingslijn 324">
                    <a:extLst>
                      <a:ext uri="{FF2B5EF4-FFF2-40B4-BE49-F238E27FC236}">
                        <a16:creationId xmlns:a16="http://schemas.microsoft.com/office/drawing/2014/main" id="{5B26C13F-BEA2-49AE-B0DC-E94DAA6B7EA4}"/>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326" name="Rechte verbindingslijn 325">
                    <a:extLst>
                      <a:ext uri="{FF2B5EF4-FFF2-40B4-BE49-F238E27FC236}">
                        <a16:creationId xmlns:a16="http://schemas.microsoft.com/office/drawing/2014/main" id="{A420D4D2-8F01-4E39-B822-76BFB71E9D0B}"/>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327" name="Rechte verbindingslijn 326">
                    <a:extLst>
                      <a:ext uri="{FF2B5EF4-FFF2-40B4-BE49-F238E27FC236}">
                        <a16:creationId xmlns:a16="http://schemas.microsoft.com/office/drawing/2014/main" id="{B9F0C35E-38BD-48F0-B4EF-5BC89CD11133}"/>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328" name="Rechte verbindingslijn 327">
                    <a:extLst>
                      <a:ext uri="{FF2B5EF4-FFF2-40B4-BE49-F238E27FC236}">
                        <a16:creationId xmlns:a16="http://schemas.microsoft.com/office/drawing/2014/main" id="{5333B37B-BA6D-4916-8805-CB3C28F30D40}"/>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329" name="Rechte verbindingslijn 328">
                    <a:extLst>
                      <a:ext uri="{FF2B5EF4-FFF2-40B4-BE49-F238E27FC236}">
                        <a16:creationId xmlns:a16="http://schemas.microsoft.com/office/drawing/2014/main" id="{05D31429-1326-4D73-93D6-28CF27388240}"/>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324" name="Pijl: rechts 323">
                  <a:extLst>
                    <a:ext uri="{FF2B5EF4-FFF2-40B4-BE49-F238E27FC236}">
                      <a16:creationId xmlns:a16="http://schemas.microsoft.com/office/drawing/2014/main" id="{68A72C3F-DE92-4B3A-9409-89647D4D1551}"/>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grpSp>
      <p:grpSp>
        <p:nvGrpSpPr>
          <p:cNvPr id="206" name="INSTRUCTION">
            <a:extLst>
              <a:ext uri="{FF2B5EF4-FFF2-40B4-BE49-F238E27FC236}">
                <a16:creationId xmlns:a16="http://schemas.microsoft.com/office/drawing/2014/main" id="{3C7DAC6C-72A3-4110-BB52-9ED57CD9F6E8}"/>
              </a:ext>
            </a:extLst>
          </p:cNvPr>
          <p:cNvGrpSpPr/>
          <p:nvPr userDrawn="1"/>
        </p:nvGrpSpPr>
        <p:grpSpPr>
          <a:xfrm>
            <a:off x="12377595" y="2"/>
            <a:ext cx="3693386" cy="4050990"/>
            <a:chOff x="-3786437" y="2"/>
            <a:chExt cx="3693386" cy="4050990"/>
          </a:xfrm>
        </p:grpSpPr>
        <p:sp>
          <p:nvSpPr>
            <p:cNvPr id="207" name="Rechthoek 206">
              <a:extLst>
                <a:ext uri="{FF2B5EF4-FFF2-40B4-BE49-F238E27FC236}">
                  <a16:creationId xmlns:a16="http://schemas.microsoft.com/office/drawing/2014/main" id="{5400B3C3-A521-4C46-964A-384A0FFE3C1B}"/>
                </a:ext>
              </a:extLst>
            </p:cNvPr>
            <p:cNvSpPr/>
            <p:nvPr userDrawn="1"/>
          </p:nvSpPr>
          <p:spPr>
            <a:xfrm>
              <a:off x="-3786165" y="2"/>
              <a:ext cx="3593091" cy="3316404"/>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Insert/Edit a table</a:t>
              </a:r>
            </a:p>
          </p:txBody>
        </p:sp>
        <p:sp>
          <p:nvSpPr>
            <p:cNvPr id="208" name="Rechthoek 207">
              <a:extLst>
                <a:ext uri="{FF2B5EF4-FFF2-40B4-BE49-F238E27FC236}">
                  <a16:creationId xmlns:a16="http://schemas.microsoft.com/office/drawing/2014/main" id="{A97D8BDB-A068-47A9-8A47-5DAC4267F2F9}"/>
                </a:ext>
              </a:extLst>
            </p:cNvPr>
            <p:cNvSpPr/>
            <p:nvPr userDrawn="1"/>
          </p:nvSpPr>
          <p:spPr>
            <a:xfrm>
              <a:off x="-3786437" y="3222992"/>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1200" b="1" cap="all" baseline="0" noProof="0">
                  <a:solidFill>
                    <a:srgbClr val="211F26"/>
                  </a:solidFill>
                  <a:latin typeface="Calibri" panose="020F0502020204030204" pitchFamily="34" charset="0"/>
                  <a:cs typeface="Calibri" panose="020F0502020204030204" pitchFamily="34" charset="0"/>
                </a:rPr>
                <a:t>Want to know more?</a:t>
              </a:r>
              <a:br>
                <a:rPr lang="en-GB" sz="1200" cap="all"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Go to the instruction slide </a:t>
              </a:r>
              <a:r>
                <a:rPr lang="en-GB" sz="1200" b="1" cap="none" baseline="0" noProof="0">
                  <a:solidFill>
                    <a:srgbClr val="211F26"/>
                  </a:solidFill>
                  <a:latin typeface="Calibri" panose="020F0502020204030204" pitchFamily="34" charset="0"/>
                  <a:cs typeface="Calibri" panose="020F0502020204030204" pitchFamily="34" charset="0"/>
                </a:rPr>
                <a:t>‘VIDEO INSTRUCTIONS’</a:t>
              </a:r>
              <a:r>
                <a:rPr lang="en-GB" sz="1200" cap="none" baseline="0" noProof="0">
                  <a:solidFill>
                    <a:srgbClr val="211F26"/>
                  </a:solidFill>
                  <a:latin typeface="Calibri" panose="020F0502020204030204" pitchFamily="34" charset="0"/>
                  <a:cs typeface="Calibri" panose="020F0502020204030204" pitchFamily="34" charset="0"/>
                </a:rPr>
                <a:t>.</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You’ll find it at the beginning of the presentation</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or insert it via </a:t>
              </a:r>
              <a:r>
                <a:rPr lang="en-GB" sz="1200" i="1" cap="none" baseline="0" noProof="0">
                  <a:solidFill>
                    <a:srgbClr val="211F26"/>
                  </a:solidFill>
                  <a:latin typeface="Calibri" panose="020F0502020204030204" pitchFamily="34" charset="0"/>
                  <a:cs typeface="Calibri" panose="020F0502020204030204" pitchFamily="34" charset="0"/>
                </a:rPr>
                <a:t>‘Home’</a:t>
              </a:r>
              <a:r>
                <a:rPr lang="en-GB" sz="1200" cap="none" baseline="0" noProof="0">
                  <a:solidFill>
                    <a:srgbClr val="211F26"/>
                  </a:solidFill>
                  <a:latin typeface="Calibri" panose="020F0502020204030204" pitchFamily="34" charset="0"/>
                  <a:cs typeface="Calibri" panose="020F0502020204030204" pitchFamily="34" charset="0"/>
                </a:rPr>
                <a:t> &gt; </a:t>
              </a:r>
              <a:r>
                <a:rPr lang="en-GB" sz="1200" i="1" cap="none" baseline="0" noProof="0">
                  <a:solidFill>
                    <a:srgbClr val="211F26"/>
                  </a:solidFill>
                  <a:latin typeface="Calibri" panose="020F0502020204030204" pitchFamily="34" charset="0"/>
                  <a:cs typeface="Calibri" panose="020F0502020204030204" pitchFamily="34" charset="0"/>
                </a:rPr>
                <a:t>‘New Slide’.</a:t>
              </a:r>
            </a:p>
          </p:txBody>
        </p:sp>
        <p:sp>
          <p:nvSpPr>
            <p:cNvPr id="209" name="Ovaal 208">
              <a:extLst>
                <a:ext uri="{FF2B5EF4-FFF2-40B4-BE49-F238E27FC236}">
                  <a16:creationId xmlns:a16="http://schemas.microsoft.com/office/drawing/2014/main" id="{F9BB63A4-D4FB-45DA-B4ED-3D9967800497}"/>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210" name="Rechthoek 209">
              <a:extLst>
                <a:ext uri="{FF2B5EF4-FFF2-40B4-BE49-F238E27FC236}">
                  <a16:creationId xmlns:a16="http://schemas.microsoft.com/office/drawing/2014/main" id="{517A3456-6F85-4792-A89F-2B6FD065B5EC}"/>
                </a:ext>
              </a:extLst>
            </p:cNvPr>
            <p:cNvSpPr/>
            <p:nvPr userDrawn="1"/>
          </p:nvSpPr>
          <p:spPr>
            <a:xfrm>
              <a:off x="-3319415" y="465324"/>
              <a:ext cx="2944682"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If necessary, delete the existing table</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by using the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‘Backspace key’</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pictogram to insert a new table</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1"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(see example below)</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211" name="Ovaal 210">
              <a:extLst>
                <a:ext uri="{FF2B5EF4-FFF2-40B4-BE49-F238E27FC236}">
                  <a16:creationId xmlns:a16="http://schemas.microsoft.com/office/drawing/2014/main" id="{95DD4450-5F89-4BBD-9CDC-C248D0237E99}"/>
                </a:ext>
              </a:extLst>
            </p:cNvPr>
            <p:cNvSpPr/>
            <p:nvPr userDrawn="1"/>
          </p:nvSpPr>
          <p:spPr>
            <a:xfrm>
              <a:off x="-3603587" y="172970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212" name="Rechthoek 211">
              <a:extLst>
                <a:ext uri="{FF2B5EF4-FFF2-40B4-BE49-F238E27FC236}">
                  <a16:creationId xmlns:a16="http://schemas.microsoft.com/office/drawing/2014/main" id="{1A85A61C-9FA5-447F-BED7-E0293A094221}"/>
                </a:ext>
              </a:extLst>
            </p:cNvPr>
            <p:cNvSpPr/>
            <p:nvPr userDrawn="1"/>
          </p:nvSpPr>
          <p:spPr>
            <a:xfrm>
              <a:off x="-3319415" y="1729710"/>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Select the preferred number of rows</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and columns and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‘OK’</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213" name="Groep 212">
              <a:extLst>
                <a:ext uri="{FF2B5EF4-FFF2-40B4-BE49-F238E27FC236}">
                  <a16:creationId xmlns:a16="http://schemas.microsoft.com/office/drawing/2014/main" id="{2E672E5F-BAF7-47ED-B7FD-34FCBBEF7F2D}"/>
                </a:ext>
              </a:extLst>
            </p:cNvPr>
            <p:cNvGrpSpPr/>
            <p:nvPr userDrawn="1"/>
          </p:nvGrpSpPr>
          <p:grpSpPr>
            <a:xfrm>
              <a:off x="-3311319" y="2164285"/>
              <a:ext cx="825500" cy="209550"/>
              <a:chOff x="13504624" y="2482850"/>
              <a:chExt cx="825500" cy="209550"/>
            </a:xfrm>
          </p:grpSpPr>
          <p:sp>
            <p:nvSpPr>
              <p:cNvPr id="228" name="Rechthoek 227">
                <a:extLst>
                  <a:ext uri="{FF2B5EF4-FFF2-40B4-BE49-F238E27FC236}">
                    <a16:creationId xmlns:a16="http://schemas.microsoft.com/office/drawing/2014/main" id="{F8AAA73D-955D-414D-B362-EA5DF2E4E699}"/>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252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900" b="0" noProof="0">
                    <a:solidFill>
                      <a:srgbClr val="211F26"/>
                    </a:solidFill>
                    <a:latin typeface="Calibri" panose="020F0502020204030204" pitchFamily="34" charset="0"/>
                    <a:cs typeface="Calibri" panose="020F0502020204030204" pitchFamily="34" charset="0"/>
                  </a:rPr>
                  <a:t>OK</a:t>
                </a:r>
              </a:p>
            </p:txBody>
          </p:sp>
          <p:cxnSp>
            <p:nvCxnSpPr>
              <p:cNvPr id="229" name="Rechte verbindingslijn 228">
                <a:extLst>
                  <a:ext uri="{FF2B5EF4-FFF2-40B4-BE49-F238E27FC236}">
                    <a16:creationId xmlns:a16="http://schemas.microsoft.com/office/drawing/2014/main" id="{B38BF771-FAF3-4711-8447-FAB8DA422D75}"/>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230" name="Gelijkbenige driehoek 229">
                <a:extLst>
                  <a:ext uri="{FF2B5EF4-FFF2-40B4-BE49-F238E27FC236}">
                    <a16:creationId xmlns:a16="http://schemas.microsoft.com/office/drawing/2014/main" id="{E84EB15E-DC0A-4E14-808F-F21BD2338B59}"/>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900" b="1" noProof="0">
                  <a:solidFill>
                    <a:srgbClr val="211F26"/>
                  </a:solidFill>
                  <a:latin typeface="Calibri" panose="020F0502020204030204" pitchFamily="34" charset="0"/>
                  <a:cs typeface="Calibri" panose="020F0502020204030204" pitchFamily="34" charset="0"/>
                </a:endParaRPr>
              </a:p>
            </p:txBody>
          </p:sp>
        </p:grpSp>
        <p:sp>
          <p:nvSpPr>
            <p:cNvPr id="214" name="Ovaal 213">
              <a:extLst>
                <a:ext uri="{FF2B5EF4-FFF2-40B4-BE49-F238E27FC236}">
                  <a16:creationId xmlns:a16="http://schemas.microsoft.com/office/drawing/2014/main" id="{8DE398BF-1166-4AD4-81DB-0A7193EA65E9}"/>
                </a:ext>
              </a:extLst>
            </p:cNvPr>
            <p:cNvSpPr/>
            <p:nvPr userDrawn="1"/>
          </p:nvSpPr>
          <p:spPr>
            <a:xfrm>
              <a:off x="-3603587" y="2555608"/>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215" name="Rechthoek 214">
              <a:extLst>
                <a:ext uri="{FF2B5EF4-FFF2-40B4-BE49-F238E27FC236}">
                  <a16:creationId xmlns:a16="http://schemas.microsoft.com/office/drawing/2014/main" id="{B53F0BD4-3782-45BB-BA9D-89166C1E5345}"/>
                </a:ext>
              </a:extLst>
            </p:cNvPr>
            <p:cNvSpPr/>
            <p:nvPr userDrawn="1"/>
          </p:nvSpPr>
          <p:spPr>
            <a:xfrm>
              <a:off x="-3319415" y="2555609"/>
              <a:ext cx="2944682" cy="48251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Change the format of the table by selecting various parts of the table and using the various options under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‘Table Tools’ - ‘Format’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t>
              </a:r>
            </a:p>
          </p:txBody>
        </p:sp>
        <p:grpSp>
          <p:nvGrpSpPr>
            <p:cNvPr id="216" name="Tabel icoon">
              <a:extLst>
                <a:ext uri="{FF2B5EF4-FFF2-40B4-BE49-F238E27FC236}">
                  <a16:creationId xmlns:a16="http://schemas.microsoft.com/office/drawing/2014/main" id="{2E2E0FBD-86EF-4E4F-AEE2-C3C5A87F0952}"/>
                </a:ext>
              </a:extLst>
            </p:cNvPr>
            <p:cNvGrpSpPr/>
            <p:nvPr userDrawn="1"/>
          </p:nvGrpSpPr>
          <p:grpSpPr>
            <a:xfrm>
              <a:off x="-3308869" y="1240695"/>
              <a:ext cx="338201" cy="305477"/>
              <a:chOff x="6072040" y="3376043"/>
              <a:chExt cx="1227920" cy="1109109"/>
            </a:xfrm>
          </p:grpSpPr>
          <p:sp>
            <p:nvSpPr>
              <p:cNvPr id="220" name="Rechthoek 219">
                <a:extLst>
                  <a:ext uri="{FF2B5EF4-FFF2-40B4-BE49-F238E27FC236}">
                    <a16:creationId xmlns:a16="http://schemas.microsoft.com/office/drawing/2014/main" id="{04143EA5-88B1-4FE0-A895-D1A0D945CAF9}"/>
                  </a:ext>
                </a:extLst>
              </p:cNvPr>
              <p:cNvSpPr/>
              <p:nvPr userDrawn="1"/>
            </p:nvSpPr>
            <p:spPr>
              <a:xfrm>
                <a:off x="6072040" y="3376043"/>
                <a:ext cx="1227920" cy="1109109"/>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chemeClr val="accent1"/>
                  </a:solidFill>
                  <a:latin typeface="Calibri" panose="020F0502020204030204" pitchFamily="34" charset="0"/>
                  <a:cs typeface="Calibri" panose="020F0502020204030204" pitchFamily="34" charset="0"/>
                </a:endParaRPr>
              </a:p>
            </p:txBody>
          </p:sp>
          <p:sp>
            <p:nvSpPr>
              <p:cNvPr id="221" name="Rechthoek 220">
                <a:extLst>
                  <a:ext uri="{FF2B5EF4-FFF2-40B4-BE49-F238E27FC236}">
                    <a16:creationId xmlns:a16="http://schemas.microsoft.com/office/drawing/2014/main" id="{A09F2CB0-CCF0-4933-8EE8-7BDCA8C2FBEF}"/>
                  </a:ext>
                </a:extLst>
              </p:cNvPr>
              <p:cNvSpPr/>
              <p:nvPr userDrawn="1"/>
            </p:nvSpPr>
            <p:spPr>
              <a:xfrm>
                <a:off x="6090829" y="3393962"/>
                <a:ext cx="1209131" cy="218971"/>
              </a:xfrm>
              <a:prstGeom prst="rect">
                <a:avLst/>
              </a:prstGeom>
              <a:solidFill>
                <a:srgbClr val="6C6C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chemeClr val="accent1"/>
                  </a:solidFill>
                  <a:latin typeface="Calibri" panose="020F0502020204030204" pitchFamily="34" charset="0"/>
                  <a:cs typeface="Calibri" panose="020F0502020204030204" pitchFamily="34" charset="0"/>
                </a:endParaRPr>
              </a:p>
            </p:txBody>
          </p:sp>
          <p:cxnSp>
            <p:nvCxnSpPr>
              <p:cNvPr id="222" name="Rechte verbindingslijn 221">
                <a:extLst>
                  <a:ext uri="{FF2B5EF4-FFF2-40B4-BE49-F238E27FC236}">
                    <a16:creationId xmlns:a16="http://schemas.microsoft.com/office/drawing/2014/main" id="{E343E34C-C9DB-4798-ADC9-35128A502DF0}"/>
                  </a:ext>
                </a:extLst>
              </p:cNvPr>
              <p:cNvCxnSpPr/>
              <p:nvPr userDrawn="1"/>
            </p:nvCxnSpPr>
            <p:spPr>
              <a:xfrm>
                <a:off x="6493304" y="3605313"/>
                <a:ext cx="0" cy="872219"/>
              </a:xfrm>
              <a:prstGeom prst="line">
                <a:avLst/>
              </a:prstGeom>
              <a:ln w="12700">
                <a:solidFill>
                  <a:srgbClr val="B5B5B5"/>
                </a:solidFill>
              </a:ln>
            </p:spPr>
            <p:style>
              <a:lnRef idx="1">
                <a:schemeClr val="accent1"/>
              </a:lnRef>
              <a:fillRef idx="0">
                <a:schemeClr val="accent1"/>
              </a:fillRef>
              <a:effectRef idx="0">
                <a:schemeClr val="accent1"/>
              </a:effectRef>
              <a:fontRef idx="minor">
                <a:schemeClr val="tx1"/>
              </a:fontRef>
            </p:style>
          </p:cxnSp>
          <p:cxnSp>
            <p:nvCxnSpPr>
              <p:cNvPr id="223" name="Rechte verbindingslijn 222">
                <a:extLst>
                  <a:ext uri="{FF2B5EF4-FFF2-40B4-BE49-F238E27FC236}">
                    <a16:creationId xmlns:a16="http://schemas.microsoft.com/office/drawing/2014/main" id="{2E4588B9-66C0-4FD8-AE74-B964A7458960}"/>
                  </a:ext>
                </a:extLst>
              </p:cNvPr>
              <p:cNvCxnSpPr/>
              <p:nvPr userDrawn="1"/>
            </p:nvCxnSpPr>
            <p:spPr>
              <a:xfrm>
                <a:off x="6883025" y="3605313"/>
                <a:ext cx="0" cy="872219"/>
              </a:xfrm>
              <a:prstGeom prst="line">
                <a:avLst/>
              </a:prstGeom>
              <a:ln w="12700">
                <a:solidFill>
                  <a:srgbClr val="B5B5B5"/>
                </a:solidFill>
              </a:ln>
            </p:spPr>
            <p:style>
              <a:lnRef idx="1">
                <a:schemeClr val="accent1"/>
              </a:lnRef>
              <a:fillRef idx="0">
                <a:schemeClr val="accent1"/>
              </a:fillRef>
              <a:effectRef idx="0">
                <a:schemeClr val="accent1"/>
              </a:effectRef>
              <a:fontRef idx="minor">
                <a:schemeClr val="tx1"/>
              </a:fontRef>
            </p:style>
          </p:cxnSp>
          <p:cxnSp>
            <p:nvCxnSpPr>
              <p:cNvPr id="224" name="Rechte verbindingslijn 223">
                <a:extLst>
                  <a:ext uri="{FF2B5EF4-FFF2-40B4-BE49-F238E27FC236}">
                    <a16:creationId xmlns:a16="http://schemas.microsoft.com/office/drawing/2014/main" id="{5A992693-8008-49FE-B947-B5FFA6A8749A}"/>
                  </a:ext>
                </a:extLst>
              </p:cNvPr>
              <p:cNvCxnSpPr/>
              <p:nvPr userDrawn="1"/>
            </p:nvCxnSpPr>
            <p:spPr>
              <a:xfrm flipH="1">
                <a:off x="6090561" y="3827108"/>
                <a:ext cx="1209399" cy="0"/>
              </a:xfrm>
              <a:prstGeom prst="line">
                <a:avLst/>
              </a:prstGeom>
              <a:ln w="12700">
                <a:solidFill>
                  <a:srgbClr val="B5B5B5"/>
                </a:solidFill>
              </a:ln>
            </p:spPr>
            <p:style>
              <a:lnRef idx="1">
                <a:schemeClr val="accent1"/>
              </a:lnRef>
              <a:fillRef idx="0">
                <a:schemeClr val="accent1"/>
              </a:fillRef>
              <a:effectRef idx="0">
                <a:schemeClr val="accent1"/>
              </a:effectRef>
              <a:fontRef idx="minor">
                <a:schemeClr val="tx1"/>
              </a:fontRef>
            </p:style>
          </p:cxnSp>
          <p:cxnSp>
            <p:nvCxnSpPr>
              <p:cNvPr id="225" name="Rechte verbindingslijn 224">
                <a:extLst>
                  <a:ext uri="{FF2B5EF4-FFF2-40B4-BE49-F238E27FC236}">
                    <a16:creationId xmlns:a16="http://schemas.microsoft.com/office/drawing/2014/main" id="{2B406095-F37F-4968-999C-31AEF1E70460}"/>
                  </a:ext>
                </a:extLst>
              </p:cNvPr>
              <p:cNvCxnSpPr/>
              <p:nvPr userDrawn="1"/>
            </p:nvCxnSpPr>
            <p:spPr>
              <a:xfrm flipH="1">
                <a:off x="6090561" y="4055708"/>
                <a:ext cx="1209399" cy="0"/>
              </a:xfrm>
              <a:prstGeom prst="line">
                <a:avLst/>
              </a:prstGeom>
              <a:ln w="12700">
                <a:solidFill>
                  <a:srgbClr val="B5B5B5"/>
                </a:solidFill>
              </a:ln>
            </p:spPr>
            <p:style>
              <a:lnRef idx="1">
                <a:schemeClr val="accent1"/>
              </a:lnRef>
              <a:fillRef idx="0">
                <a:schemeClr val="accent1"/>
              </a:fillRef>
              <a:effectRef idx="0">
                <a:schemeClr val="accent1"/>
              </a:effectRef>
              <a:fontRef idx="minor">
                <a:schemeClr val="tx1"/>
              </a:fontRef>
            </p:style>
          </p:cxnSp>
          <p:cxnSp>
            <p:nvCxnSpPr>
              <p:cNvPr id="226" name="Rechte verbindingslijn 225">
                <a:extLst>
                  <a:ext uri="{FF2B5EF4-FFF2-40B4-BE49-F238E27FC236}">
                    <a16:creationId xmlns:a16="http://schemas.microsoft.com/office/drawing/2014/main" id="{F93B0D6C-0BF0-41A9-87B5-CD17A82B7E67}"/>
                  </a:ext>
                </a:extLst>
              </p:cNvPr>
              <p:cNvCxnSpPr/>
              <p:nvPr userDrawn="1"/>
            </p:nvCxnSpPr>
            <p:spPr>
              <a:xfrm flipH="1">
                <a:off x="6090561" y="4276688"/>
                <a:ext cx="1209399" cy="0"/>
              </a:xfrm>
              <a:prstGeom prst="line">
                <a:avLst/>
              </a:prstGeom>
              <a:ln w="12700">
                <a:solidFill>
                  <a:srgbClr val="B5B5B5"/>
                </a:solidFill>
              </a:ln>
            </p:spPr>
            <p:style>
              <a:lnRef idx="1">
                <a:schemeClr val="accent1"/>
              </a:lnRef>
              <a:fillRef idx="0">
                <a:schemeClr val="accent1"/>
              </a:fillRef>
              <a:effectRef idx="0">
                <a:schemeClr val="accent1"/>
              </a:effectRef>
              <a:fontRef idx="minor">
                <a:schemeClr val="tx1"/>
              </a:fontRef>
            </p:style>
          </p:cxnSp>
          <p:sp>
            <p:nvSpPr>
              <p:cNvPr id="227" name="Rechthoek 226">
                <a:extLst>
                  <a:ext uri="{FF2B5EF4-FFF2-40B4-BE49-F238E27FC236}">
                    <a16:creationId xmlns:a16="http://schemas.microsoft.com/office/drawing/2014/main" id="{5EA18A60-98FD-4EA2-99B7-6663F2FE10ED}"/>
                  </a:ext>
                </a:extLst>
              </p:cNvPr>
              <p:cNvSpPr/>
              <p:nvPr userDrawn="1"/>
            </p:nvSpPr>
            <p:spPr>
              <a:xfrm>
                <a:off x="6072040" y="3376043"/>
                <a:ext cx="1227920" cy="1109109"/>
              </a:xfrm>
              <a:prstGeom prst="rect">
                <a:avLst/>
              </a:prstGeom>
              <a:noFill/>
              <a:ln w="12700">
                <a:solidFill>
                  <a:srgbClr val="6C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chemeClr val="accent1"/>
                  </a:solidFill>
                  <a:latin typeface="Calibri" panose="020F0502020204030204" pitchFamily="34" charset="0"/>
                  <a:cs typeface="Calibri" panose="020F0502020204030204" pitchFamily="34" charset="0"/>
                </a:endParaRPr>
              </a:p>
            </p:txBody>
          </p:sp>
        </p:grpSp>
        <p:grpSp>
          <p:nvGrpSpPr>
            <p:cNvPr id="217" name="ICOON_info">
              <a:extLst>
                <a:ext uri="{FF2B5EF4-FFF2-40B4-BE49-F238E27FC236}">
                  <a16:creationId xmlns:a16="http://schemas.microsoft.com/office/drawing/2014/main" id="{72934A5E-02DF-4127-8BCA-1E2C7AB32097}"/>
                </a:ext>
              </a:extLst>
            </p:cNvPr>
            <p:cNvGrpSpPr/>
            <p:nvPr userDrawn="1"/>
          </p:nvGrpSpPr>
          <p:grpSpPr>
            <a:xfrm>
              <a:off x="-376736" y="3259970"/>
              <a:ext cx="283685" cy="283685"/>
              <a:chOff x="-510741" y="5913713"/>
              <a:chExt cx="267555" cy="267555"/>
            </a:xfrm>
          </p:grpSpPr>
          <p:sp>
            <p:nvSpPr>
              <p:cNvPr id="218" name="Ovaal 217">
                <a:extLst>
                  <a:ext uri="{FF2B5EF4-FFF2-40B4-BE49-F238E27FC236}">
                    <a16:creationId xmlns:a16="http://schemas.microsoft.com/office/drawing/2014/main" id="{CD2509D0-98C2-4D1C-8609-F563CEF00C49}"/>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219" name="Graphic 163" descr="Informatie">
                <a:extLst>
                  <a:ext uri="{FF2B5EF4-FFF2-40B4-BE49-F238E27FC236}">
                    <a16:creationId xmlns:a16="http://schemas.microsoft.com/office/drawing/2014/main" id="{B9721F4A-DEAE-4619-97F0-7A792C6183F7}"/>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noAutofit/>
              </a:bodyPr>
              <a:lstStyle/>
              <a:p>
                <a:endParaRPr lang="en-GB" sz="2000" noProof="0">
                  <a:solidFill>
                    <a:srgbClr val="211F26"/>
                  </a:solidFill>
                  <a:latin typeface="Calibri" panose="020F0502020204030204" pitchFamily="34" charset="0"/>
                  <a:cs typeface="Calibri" panose="020F0502020204030204" pitchFamily="34" charset="0"/>
                </a:endParaRPr>
              </a:p>
            </p:txBody>
          </p:sp>
        </p:grpSp>
      </p:grpSp>
      <p:grpSp>
        <p:nvGrpSpPr>
          <p:cNvPr id="127" name="INSTRUCTION">
            <a:extLst>
              <a:ext uri="{FF2B5EF4-FFF2-40B4-BE49-F238E27FC236}">
                <a16:creationId xmlns:a16="http://schemas.microsoft.com/office/drawing/2014/main" id="{F7610C93-E6C9-41D2-A8DD-A981DD1A323E}"/>
              </a:ext>
            </a:extLst>
          </p:cNvPr>
          <p:cNvGrpSpPr/>
          <p:nvPr userDrawn="1"/>
        </p:nvGrpSpPr>
        <p:grpSpPr>
          <a:xfrm>
            <a:off x="5846" y="7033211"/>
            <a:ext cx="3727954" cy="1577390"/>
            <a:chOff x="5846" y="7033211"/>
            <a:chExt cx="3727954" cy="1577390"/>
          </a:xfrm>
        </p:grpSpPr>
        <p:sp>
          <p:nvSpPr>
            <p:cNvPr id="128" name="Rechthoek 127">
              <a:extLst>
                <a:ext uri="{FF2B5EF4-FFF2-40B4-BE49-F238E27FC236}">
                  <a16:creationId xmlns:a16="http://schemas.microsoft.com/office/drawing/2014/main" id="{5569B40D-D61C-46A9-8BB0-B97ACC33D918}"/>
                </a:ext>
              </a:extLst>
            </p:cNvPr>
            <p:cNvSpPr/>
            <p:nvPr userDrawn="1"/>
          </p:nvSpPr>
          <p:spPr>
            <a:xfrm>
              <a:off x="5846" y="7033211"/>
              <a:ext cx="3727954" cy="1577390"/>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EDIT Footer, slide number</a:t>
              </a:r>
              <a:br>
                <a:rPr lang="en-GB" sz="1400" b="1" cap="all" baseline="0" noProof="0">
                  <a:solidFill>
                    <a:schemeClr val="accent1"/>
                  </a:solidFill>
                  <a:latin typeface="Calibri" panose="020F0502020204030204" pitchFamily="34" charset="0"/>
                  <a:cs typeface="Calibri" panose="020F0502020204030204" pitchFamily="34" charset="0"/>
                </a:rPr>
              </a:br>
              <a:r>
                <a:rPr lang="en-GB" sz="1400" b="1" cap="all" baseline="0" noProof="0">
                  <a:solidFill>
                    <a:schemeClr val="accent1"/>
                  </a:solidFill>
                  <a:latin typeface="Calibri" panose="020F0502020204030204" pitchFamily="34" charset="0"/>
                  <a:cs typeface="Calibri" panose="020F0502020204030204" pitchFamily="34" charset="0"/>
                </a:rPr>
                <a:t>and date</a:t>
              </a:r>
            </a:p>
          </p:txBody>
        </p:sp>
        <p:sp>
          <p:nvSpPr>
            <p:cNvPr id="129" name="Ovaal 128">
              <a:extLst>
                <a:ext uri="{FF2B5EF4-FFF2-40B4-BE49-F238E27FC236}">
                  <a16:creationId xmlns:a16="http://schemas.microsoft.com/office/drawing/2014/main" id="{343937DF-5BC6-4838-8FDA-EE1BD6318759}"/>
                </a:ext>
              </a:extLst>
            </p:cNvPr>
            <p:cNvSpPr/>
            <p:nvPr userDrawn="1"/>
          </p:nvSpPr>
          <p:spPr>
            <a:xfrm>
              <a:off x="188424" y="767853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130" name="Rechthoek 129">
              <a:extLst>
                <a:ext uri="{FF2B5EF4-FFF2-40B4-BE49-F238E27FC236}">
                  <a16:creationId xmlns:a16="http://schemas.microsoft.com/office/drawing/2014/main" id="{629CA61F-0433-463D-8881-5816947EF893}"/>
                </a:ext>
              </a:extLst>
            </p:cNvPr>
            <p:cNvSpPr/>
            <p:nvPr userDrawn="1"/>
          </p:nvSpPr>
          <p:spPr>
            <a:xfrm>
              <a:off x="472596" y="7678534"/>
              <a:ext cx="2322719" cy="31672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‘Header &amp; Footer’</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131" name="Ovaal 130">
              <a:extLst>
                <a:ext uri="{FF2B5EF4-FFF2-40B4-BE49-F238E27FC236}">
                  <a16:creationId xmlns:a16="http://schemas.microsoft.com/office/drawing/2014/main" id="{FD9B1C87-B5BF-40B6-B1B6-B149317A6EBA}"/>
                </a:ext>
              </a:extLst>
            </p:cNvPr>
            <p:cNvSpPr/>
            <p:nvPr userDrawn="1"/>
          </p:nvSpPr>
          <p:spPr>
            <a:xfrm>
              <a:off x="188424" y="810886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132" name="Rechthoek 131">
              <a:extLst>
                <a:ext uri="{FF2B5EF4-FFF2-40B4-BE49-F238E27FC236}">
                  <a16:creationId xmlns:a16="http://schemas.microsoft.com/office/drawing/2014/main" id="{A745D45A-DAD4-4908-A9A9-948766C7EFC2}"/>
                </a:ext>
              </a:extLst>
            </p:cNvPr>
            <p:cNvSpPr/>
            <p:nvPr userDrawn="1"/>
          </p:nvSpPr>
          <p:spPr>
            <a:xfrm>
              <a:off x="472596" y="8108870"/>
              <a:ext cx="2322719" cy="38098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‘Apply to All’</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apply the changes to every slide.</a:t>
              </a:r>
            </a:p>
          </p:txBody>
        </p:sp>
        <p:grpSp>
          <p:nvGrpSpPr>
            <p:cNvPr id="133" name="Groep 132">
              <a:extLst>
                <a:ext uri="{FF2B5EF4-FFF2-40B4-BE49-F238E27FC236}">
                  <a16:creationId xmlns:a16="http://schemas.microsoft.com/office/drawing/2014/main" id="{4C1EEF14-8170-418C-A215-C745F36A2CA6}"/>
                </a:ext>
              </a:extLst>
            </p:cNvPr>
            <p:cNvGrpSpPr/>
            <p:nvPr userDrawn="1"/>
          </p:nvGrpSpPr>
          <p:grpSpPr>
            <a:xfrm>
              <a:off x="2939884" y="7739834"/>
              <a:ext cx="681133" cy="750023"/>
              <a:chOff x="-910573" y="4987990"/>
              <a:chExt cx="681133" cy="750023"/>
            </a:xfrm>
          </p:grpSpPr>
          <p:grpSp>
            <p:nvGrpSpPr>
              <p:cNvPr id="134" name="Groep 133">
                <a:extLst>
                  <a:ext uri="{FF2B5EF4-FFF2-40B4-BE49-F238E27FC236}">
                    <a16:creationId xmlns:a16="http://schemas.microsoft.com/office/drawing/2014/main" id="{389A1415-70A2-458E-B698-FD3DA877CA34}"/>
                  </a:ext>
                </a:extLst>
              </p:cNvPr>
              <p:cNvGrpSpPr/>
              <p:nvPr userDrawn="1"/>
            </p:nvGrpSpPr>
            <p:grpSpPr>
              <a:xfrm>
                <a:off x="-713542" y="4987990"/>
                <a:ext cx="287071" cy="379107"/>
                <a:chOff x="-4050578" y="288410"/>
                <a:chExt cx="322125" cy="379107"/>
              </a:xfrm>
            </p:grpSpPr>
            <p:sp>
              <p:nvSpPr>
                <p:cNvPr id="136" name="Rechthoek met één afgeknipte en afgeronde hoek 47">
                  <a:extLst>
                    <a:ext uri="{FF2B5EF4-FFF2-40B4-BE49-F238E27FC236}">
                      <a16:creationId xmlns:a16="http://schemas.microsoft.com/office/drawing/2014/main" id="{B263A22A-B957-44C4-9C01-69E84D683D58}"/>
                    </a:ext>
                  </a:extLst>
                </p:cNvPr>
                <p:cNvSpPr/>
                <p:nvPr userDrawn="1"/>
              </p:nvSpPr>
              <p:spPr>
                <a:xfrm>
                  <a:off x="-4050578" y="288410"/>
                  <a:ext cx="322125" cy="379107"/>
                </a:xfrm>
                <a:prstGeom prst="snipRoundRect">
                  <a:avLst>
                    <a:gd name="adj1" fmla="val 0"/>
                    <a:gd name="adj2" fmla="val 33753"/>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137" name="Rechthoekige driehoek 136">
                  <a:extLst>
                    <a:ext uri="{FF2B5EF4-FFF2-40B4-BE49-F238E27FC236}">
                      <a16:creationId xmlns:a16="http://schemas.microsoft.com/office/drawing/2014/main" id="{A0E60814-9526-43E3-8CEE-BDF1955F7716}"/>
                    </a:ext>
                  </a:extLst>
                </p:cNvPr>
                <p:cNvSpPr/>
                <p:nvPr userDrawn="1"/>
              </p:nvSpPr>
              <p:spPr>
                <a:xfrm>
                  <a:off x="-3833537" y="291656"/>
                  <a:ext cx="103133" cy="93757"/>
                </a:xfrm>
                <a:prstGeom prst="rtTriangle">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138" name="Rechthoek 137">
                  <a:extLst>
                    <a:ext uri="{FF2B5EF4-FFF2-40B4-BE49-F238E27FC236}">
                      <a16:creationId xmlns:a16="http://schemas.microsoft.com/office/drawing/2014/main" id="{F307AC81-DB46-4777-BA1F-94A3FAFBB5EF}"/>
                    </a:ext>
                  </a:extLst>
                </p:cNvPr>
                <p:cNvSpPr/>
                <p:nvPr userDrawn="1"/>
              </p:nvSpPr>
              <p:spPr>
                <a:xfrm>
                  <a:off x="-4013673" y="314848"/>
                  <a:ext cx="140930" cy="70565"/>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139" name="Rechthoek 138">
                  <a:extLst>
                    <a:ext uri="{FF2B5EF4-FFF2-40B4-BE49-F238E27FC236}">
                      <a16:creationId xmlns:a16="http://schemas.microsoft.com/office/drawing/2014/main" id="{40F99396-A70E-4715-A8B5-D2829E03751B}"/>
                    </a:ext>
                  </a:extLst>
                </p:cNvPr>
                <p:cNvSpPr/>
                <p:nvPr userDrawn="1"/>
              </p:nvSpPr>
              <p:spPr>
                <a:xfrm>
                  <a:off x="-4020379" y="586428"/>
                  <a:ext cx="261727" cy="61406"/>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defTabSz="914400" fontAlgn="auto">
                    <a:lnSpc>
                      <a:spcPct val="100000"/>
                    </a:lnSpc>
                    <a:spcBef>
                      <a:spcPts val="0"/>
                    </a:spcBef>
                    <a:spcAft>
                      <a:spcPts val="0"/>
                    </a:spcAft>
                    <a:buClrTx/>
                    <a:buSzTx/>
                    <a:buFontTx/>
                    <a:buNone/>
                    <a:tabLst/>
                  </a:pPr>
                  <a:endParaRPr kumimoji="0" lang="en-GB" sz="900" b="0" i="0" u="none" strike="noStrike" kern="0" cap="none" spc="0" normalizeH="0" baseline="0" noProof="0">
                    <a:ln>
                      <a:noFill/>
                    </a:ln>
                    <a:solidFill>
                      <a:srgbClr val="211F26"/>
                    </a:solidFill>
                    <a:effectLst/>
                    <a:uLnTx/>
                    <a:uFillTx/>
                    <a:latin typeface="Calibri" panose="020F0502020204030204" pitchFamily="34" charset="0"/>
                    <a:cs typeface="Calibri" panose="020F0502020204030204" pitchFamily="34" charset="0"/>
                  </a:endParaRPr>
                </a:p>
              </p:txBody>
            </p:sp>
          </p:grpSp>
          <p:sp>
            <p:nvSpPr>
              <p:cNvPr id="135" name="Rechthoek 134">
                <a:extLst>
                  <a:ext uri="{FF2B5EF4-FFF2-40B4-BE49-F238E27FC236}">
                    <a16:creationId xmlns:a16="http://schemas.microsoft.com/office/drawing/2014/main" id="{2BD14248-0548-46B0-AE71-63FECBA0CCAC}"/>
                  </a:ext>
                </a:extLst>
              </p:cNvPr>
              <p:cNvSpPr/>
              <p:nvPr userDrawn="1"/>
            </p:nvSpPr>
            <p:spPr>
              <a:xfrm>
                <a:off x="-910573" y="5352063"/>
                <a:ext cx="681133" cy="385950"/>
              </a:xfrm>
              <a:prstGeom prst="rect">
                <a:avLst/>
              </a:prstGeom>
              <a:no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rPr>
                  <a:t>Header &amp; Footer</a:t>
                </a:r>
              </a:p>
            </p:txBody>
          </p:sp>
        </p:grpSp>
      </p:grpSp>
      <p:grpSp>
        <p:nvGrpSpPr>
          <p:cNvPr id="9" name="HAAK LIJN">
            <a:extLst>
              <a:ext uri="{FF2B5EF4-FFF2-40B4-BE49-F238E27FC236}">
                <a16:creationId xmlns:a16="http://schemas.microsoft.com/office/drawing/2014/main" id="{53ED4E92-D658-4BA6-8D6E-6BDE90757E8A}"/>
              </a:ext>
            </a:extLst>
          </p:cNvPr>
          <p:cNvGrpSpPr/>
          <p:nvPr userDrawn="1"/>
        </p:nvGrpSpPr>
        <p:grpSpPr>
          <a:xfrm>
            <a:off x="540812" y="0"/>
            <a:ext cx="76800" cy="6858000"/>
            <a:chOff x="578912" y="0"/>
            <a:chExt cx="76800" cy="6858000"/>
          </a:xfrm>
        </p:grpSpPr>
        <p:cxnSp>
          <p:nvCxnSpPr>
            <p:cNvPr id="10" name="LIJN">
              <a:extLst>
                <a:ext uri="{FF2B5EF4-FFF2-40B4-BE49-F238E27FC236}">
                  <a16:creationId xmlns:a16="http://schemas.microsoft.com/office/drawing/2014/main" id="{916B0514-A828-44BE-B830-CD674D99B3B2}"/>
                </a:ext>
              </a:extLst>
            </p:cNvPr>
            <p:cNvCxnSpPr>
              <a:cxnSpLocks/>
            </p:cNvCxnSpPr>
            <p:nvPr userDrawn="1"/>
          </p:nvCxnSpPr>
          <p:spPr>
            <a:xfrm>
              <a:off x="617312" y="900113"/>
              <a:ext cx="0" cy="5957887"/>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pic>
          <p:nvPicPr>
            <p:cNvPr id="11" name="Graphic 10">
              <a:extLst>
                <a:ext uri="{FF2B5EF4-FFF2-40B4-BE49-F238E27FC236}">
                  <a16:creationId xmlns:a16="http://schemas.microsoft.com/office/drawing/2014/main" id="{205291B5-D25C-4B98-AD6B-95A8B257BC4D}"/>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78912" y="652464"/>
              <a:ext cx="76800" cy="201600"/>
            </a:xfrm>
            <a:prstGeom prst="rect">
              <a:avLst/>
            </a:prstGeom>
          </p:spPr>
        </p:pic>
        <p:cxnSp>
          <p:nvCxnSpPr>
            <p:cNvPr id="12" name="LIJN">
              <a:extLst>
                <a:ext uri="{FF2B5EF4-FFF2-40B4-BE49-F238E27FC236}">
                  <a16:creationId xmlns:a16="http://schemas.microsoft.com/office/drawing/2014/main" id="{35AEDC4D-3EB9-44B1-BF63-4AE629FD8856}"/>
                </a:ext>
              </a:extLst>
            </p:cNvPr>
            <p:cNvCxnSpPr>
              <a:cxnSpLocks/>
            </p:cNvCxnSpPr>
            <p:nvPr userDrawn="1"/>
          </p:nvCxnSpPr>
          <p:spPr>
            <a:xfrm>
              <a:off x="617312" y="0"/>
              <a:ext cx="0" cy="595314"/>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grpSp>
      <p:sp>
        <p:nvSpPr>
          <p:cNvPr id="113" name="INFO">
            <a:extLst>
              <a:ext uri="{FF2B5EF4-FFF2-40B4-BE49-F238E27FC236}">
                <a16:creationId xmlns:a16="http://schemas.microsoft.com/office/drawing/2014/main" id="{AA104BE2-205C-4EDC-8A19-1948BA48A7A8}"/>
              </a:ext>
            </a:extLst>
          </p:cNvPr>
          <p:cNvSpPr txBox="1"/>
          <p:nvPr userDrawn="1"/>
        </p:nvSpPr>
        <p:spPr>
          <a:xfrm>
            <a:off x="0" y="-263334"/>
            <a:ext cx="12192000" cy="161583"/>
          </a:xfrm>
          <a:prstGeom prst="rect">
            <a:avLst/>
          </a:prstGeom>
          <a:noFill/>
        </p:spPr>
        <p:txBody>
          <a:bodyPr wrap="square" lIns="0" tIns="0" rIns="0" bIns="0" rtlCol="0">
            <a:spAutoFit/>
          </a:bodyPr>
          <a:lstStyle/>
          <a:p>
            <a:pPr algn="l"/>
            <a:r>
              <a:rPr lang="en-GB" sz="1050" b="1" dirty="0">
                <a:solidFill>
                  <a:schemeClr val="tx2"/>
                </a:solidFill>
                <a:latin typeface="+mj-lt"/>
                <a:cs typeface="Calibri" panose="020F0502020204030204" pitchFamily="34" charset="0"/>
              </a:rPr>
              <a:t>TEMPLATE: </a:t>
            </a:r>
            <a:r>
              <a:rPr lang="en-GB" sz="1050" b="0" dirty="0">
                <a:solidFill>
                  <a:schemeClr val="tx2"/>
                </a:solidFill>
                <a:latin typeface="+mj-lt"/>
                <a:cs typeface="Calibri" panose="020F0502020204030204" pitchFamily="34" charset="0"/>
              </a:rPr>
              <a:t>TEXT + TABLE</a:t>
            </a:r>
          </a:p>
        </p:txBody>
      </p:sp>
      <p:sp>
        <p:nvSpPr>
          <p:cNvPr id="7" name="Tijdelijke aanduiding voor tabel 8">
            <a:extLst>
              <a:ext uri="{FF2B5EF4-FFF2-40B4-BE49-F238E27FC236}">
                <a16:creationId xmlns:a16="http://schemas.microsoft.com/office/drawing/2014/main" id="{604FA606-9E53-4615-9E44-0305B6835DCC}"/>
              </a:ext>
            </a:extLst>
          </p:cNvPr>
          <p:cNvSpPr>
            <a:spLocks noGrp="1"/>
          </p:cNvSpPr>
          <p:nvPr>
            <p:ph type="tbl" sz="quarter" idx="16" hasCustomPrompt="1"/>
          </p:nvPr>
        </p:nvSpPr>
        <p:spPr>
          <a:xfrm>
            <a:off x="6348340" y="1856128"/>
            <a:ext cx="5256000" cy="4438800"/>
          </a:xfrm>
        </p:spPr>
        <p:txBody>
          <a:bodyPr bIns="1620000" anchor="ctr"/>
          <a:lstStyle>
            <a:lvl1pPr marL="0" indent="0" algn="ctr">
              <a:lnSpc>
                <a:spcPct val="90000"/>
              </a:lnSpc>
              <a:spcBef>
                <a:spcPts val="0"/>
              </a:spcBef>
              <a:spcAft>
                <a:spcPts val="0"/>
              </a:spcAft>
              <a:buNone/>
              <a:defRPr sz="1500" i="1">
                <a:solidFill>
                  <a:schemeClr val="tx1">
                    <a:lumMod val="50000"/>
                    <a:lumOff val="50000"/>
                  </a:schemeClr>
                </a:solidFill>
              </a:defRPr>
            </a:lvl1pPr>
          </a:lstStyle>
          <a:p>
            <a:r>
              <a:rPr lang="en-GB" dirty="0"/>
              <a:t>Click on the icon below </a:t>
            </a:r>
            <a:br>
              <a:rPr lang="en-GB" dirty="0"/>
            </a:br>
            <a:r>
              <a:rPr lang="en-GB" dirty="0"/>
              <a:t>to insert a table.</a:t>
            </a:r>
          </a:p>
        </p:txBody>
      </p:sp>
      <p:sp>
        <p:nvSpPr>
          <p:cNvPr id="17" name="Tekst">
            <a:extLst>
              <a:ext uri="{FF2B5EF4-FFF2-40B4-BE49-F238E27FC236}">
                <a16:creationId xmlns:a16="http://schemas.microsoft.com/office/drawing/2014/main" id="{A9EF90CB-82B3-404C-BFD1-1B8F6979C4A8}"/>
              </a:ext>
            </a:extLst>
          </p:cNvPr>
          <p:cNvSpPr>
            <a:spLocks noGrp="1"/>
          </p:cNvSpPr>
          <p:nvPr>
            <p:ph type="body" orient="vert" idx="1" hasCustomPrompt="1"/>
          </p:nvPr>
        </p:nvSpPr>
        <p:spPr>
          <a:xfrm>
            <a:off x="777234" y="1856128"/>
            <a:ext cx="5269596" cy="4438165"/>
          </a:xfrm>
        </p:spPr>
        <p:txBody>
          <a:bodyPr vert="horz" lIns="0" tIns="0" rIns="0" bIns="0"/>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en-GB" dirty="0"/>
              <a:t>Bullet</a:t>
            </a:r>
          </a:p>
          <a:p>
            <a:pPr lvl="1"/>
            <a:r>
              <a:rPr lang="en-GB" dirty="0"/>
              <a:t>Sub-bullet</a:t>
            </a:r>
          </a:p>
          <a:p>
            <a:pPr lvl="2"/>
            <a:r>
              <a:rPr lang="en-GB" dirty="0"/>
              <a:t>Default text</a:t>
            </a:r>
          </a:p>
          <a:p>
            <a:pPr lvl="3"/>
            <a:r>
              <a:rPr lang="en-GB" dirty="0"/>
              <a:t>header</a:t>
            </a:r>
          </a:p>
          <a:p>
            <a:pPr lvl="4"/>
            <a:r>
              <a:rPr lang="en-GB" dirty="0"/>
              <a:t>Numerical bullet</a:t>
            </a:r>
          </a:p>
          <a:p>
            <a:pPr lvl="5"/>
            <a:r>
              <a:rPr lang="en-GB" dirty="0"/>
              <a:t>Bullet</a:t>
            </a:r>
          </a:p>
          <a:p>
            <a:pPr lvl="6"/>
            <a:r>
              <a:rPr lang="en-GB" dirty="0"/>
              <a:t>Sub-bullet</a:t>
            </a:r>
          </a:p>
          <a:p>
            <a:pPr lvl="7"/>
            <a:r>
              <a:rPr lang="en-GB" dirty="0"/>
              <a:t>Default text</a:t>
            </a:r>
          </a:p>
          <a:p>
            <a:pPr lvl="8"/>
            <a:r>
              <a:rPr lang="en-GB" dirty="0"/>
              <a:t>header</a:t>
            </a:r>
          </a:p>
          <a:p>
            <a:pPr lvl="8"/>
            <a:endParaRPr lang="en-GB" dirty="0"/>
          </a:p>
        </p:txBody>
      </p:sp>
      <p:sp>
        <p:nvSpPr>
          <p:cNvPr id="114" name="Logo">
            <a:extLst>
              <a:ext uri="{FF2B5EF4-FFF2-40B4-BE49-F238E27FC236}">
                <a16:creationId xmlns:a16="http://schemas.microsoft.com/office/drawing/2014/main" id="{8D5794C3-72DD-49A2-ABFC-A23399FA1864}"/>
              </a:ext>
            </a:extLst>
          </p:cNvPr>
          <p:cNvSpPr>
            <a:spLocks noGrp="1"/>
          </p:cNvSpPr>
          <p:nvPr>
            <p:ph type="body" orient="vert" idx="15" hasCustomPrompt="1"/>
          </p:nvPr>
        </p:nvSpPr>
        <p:spPr>
          <a:xfrm>
            <a:off x="10549612" y="6480355"/>
            <a:ext cx="1060019" cy="185413"/>
          </a:xfrm>
          <a:blipFill>
            <a:blip r:embed="rId7"/>
            <a:stretch>
              <a:fillRect/>
            </a:stretch>
          </a:blipFill>
        </p:spPr>
        <p:txBody>
          <a:bodyPr vert="horz" lIns="0" tIns="0" rIns="0" bIns="0"/>
          <a:lstStyle>
            <a:lvl1pPr marL="0" indent="0">
              <a:buNone/>
              <a:defRPr sz="1000" i="1">
                <a:solidFill>
                  <a:schemeClr val="bg2"/>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3" name="Dianummer 2">
            <a:extLst>
              <a:ext uri="{FF2B5EF4-FFF2-40B4-BE49-F238E27FC236}">
                <a16:creationId xmlns:a16="http://schemas.microsoft.com/office/drawing/2014/main" id="{72D7BBC4-D7F7-48B7-AB38-64AB87EAAD58}"/>
              </a:ext>
            </a:extLst>
          </p:cNvPr>
          <p:cNvSpPr>
            <a:spLocks noGrp="1"/>
          </p:cNvSpPr>
          <p:nvPr>
            <p:ph type="sldNum" sz="quarter" idx="18"/>
          </p:nvPr>
        </p:nvSpPr>
        <p:spPr/>
        <p:txBody>
          <a:bodyPr/>
          <a:lstStyle/>
          <a:p>
            <a:fld id="{5EC93C5F-DB18-4797-88B9-B8B0D60519FD}" type="slidenum">
              <a:rPr lang="en-GB" smtClean="0"/>
              <a:pPr/>
              <a:t>‹#›</a:t>
            </a:fld>
            <a:endParaRPr lang="en-GB" dirty="0"/>
          </a:p>
        </p:txBody>
      </p:sp>
      <p:sp>
        <p:nvSpPr>
          <p:cNvPr id="4" name="Datum" hidden="1">
            <a:extLst>
              <a:ext uri="{FF2B5EF4-FFF2-40B4-BE49-F238E27FC236}">
                <a16:creationId xmlns:a16="http://schemas.microsoft.com/office/drawing/2014/main" id="{CF83ABEA-06EE-49D7-9700-D62449E76C9D}"/>
              </a:ext>
            </a:extLst>
          </p:cNvPr>
          <p:cNvSpPr>
            <a:spLocks noGrp="1"/>
          </p:cNvSpPr>
          <p:nvPr>
            <p:ph type="dt" sz="half" idx="19"/>
          </p:nvPr>
        </p:nvSpPr>
        <p:spPr/>
        <p:txBody>
          <a:bodyPr/>
          <a:lstStyle/>
          <a:p>
            <a:r>
              <a:rPr lang="en-GB" dirty="0"/>
              <a:t>Date</a:t>
            </a:r>
          </a:p>
        </p:txBody>
      </p:sp>
      <p:sp>
        <p:nvSpPr>
          <p:cNvPr id="2" name="Voettekst 1">
            <a:extLst>
              <a:ext uri="{FF2B5EF4-FFF2-40B4-BE49-F238E27FC236}">
                <a16:creationId xmlns:a16="http://schemas.microsoft.com/office/drawing/2014/main" id="{B68E9A4E-CFB7-498C-9418-0E674E5CB79F}"/>
              </a:ext>
            </a:extLst>
          </p:cNvPr>
          <p:cNvSpPr>
            <a:spLocks noGrp="1"/>
          </p:cNvSpPr>
          <p:nvPr>
            <p:ph type="ftr" sz="quarter" idx="17"/>
          </p:nvPr>
        </p:nvSpPr>
        <p:spPr/>
        <p:txBody>
          <a:bodyPr/>
          <a:lstStyle/>
          <a:p>
            <a:r>
              <a:rPr lang="en-GB" dirty="0"/>
              <a:t>26 October 2021 | ALIM Guide for asset information Managers</a:t>
            </a:r>
          </a:p>
        </p:txBody>
      </p:sp>
      <p:sp>
        <p:nvSpPr>
          <p:cNvPr id="8" name="Ondertitel 2">
            <a:extLst>
              <a:ext uri="{FF2B5EF4-FFF2-40B4-BE49-F238E27FC236}">
                <a16:creationId xmlns:a16="http://schemas.microsoft.com/office/drawing/2014/main" id="{FFE9FF37-6560-4D9B-B785-3E50511191DA}"/>
              </a:ext>
            </a:extLst>
          </p:cNvPr>
          <p:cNvSpPr>
            <a:spLocks noGrp="1"/>
          </p:cNvSpPr>
          <p:nvPr>
            <p:ph type="subTitle" idx="10" hasCustomPrompt="1"/>
          </p:nvPr>
        </p:nvSpPr>
        <p:spPr>
          <a:xfrm>
            <a:off x="777244" y="924516"/>
            <a:ext cx="10827096" cy="349200"/>
          </a:xfrm>
        </p:spPr>
        <p:txBody>
          <a:bodyPr/>
          <a:lstStyle>
            <a:lvl1pPr marL="0" indent="0" algn="l">
              <a:buNone/>
              <a:defRPr sz="300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First bold title</a:t>
            </a:r>
          </a:p>
        </p:txBody>
      </p:sp>
      <p:sp>
        <p:nvSpPr>
          <p:cNvPr id="5" name="Titel 4">
            <a:extLst>
              <a:ext uri="{FF2B5EF4-FFF2-40B4-BE49-F238E27FC236}">
                <a16:creationId xmlns:a16="http://schemas.microsoft.com/office/drawing/2014/main" id="{BAB8C7C9-0BAF-44BF-A998-78B7AAF89E07}"/>
              </a:ext>
            </a:extLst>
          </p:cNvPr>
          <p:cNvSpPr>
            <a:spLocks noGrp="1"/>
          </p:cNvSpPr>
          <p:nvPr>
            <p:ph type="title" hasCustomPrompt="1"/>
          </p:nvPr>
        </p:nvSpPr>
        <p:spPr/>
        <p:txBody>
          <a:bodyPr/>
          <a:lstStyle/>
          <a:p>
            <a:r>
              <a:rPr lang="en-GB" dirty="0"/>
              <a:t>First bold title</a:t>
            </a:r>
          </a:p>
        </p:txBody>
      </p:sp>
    </p:spTree>
    <p:extLst>
      <p:ext uri="{BB962C8B-B14F-4D97-AF65-F5344CB8AC3E}">
        <p14:creationId xmlns:p14="http://schemas.microsoft.com/office/powerpoint/2010/main" val="2012390177"/>
      </p:ext>
    </p:extLst>
  </p:cSld>
  <p:clrMapOvr>
    <a:masterClrMapping/>
  </p:clrMapOvr>
  <p:transition spd="slow">
    <p:push dir="u"/>
  </p:transition>
  <p:hf hdr="0" dt="0"/>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grpSp>
        <p:nvGrpSpPr>
          <p:cNvPr id="84" name="INSTRUCTION">
            <a:extLst>
              <a:ext uri="{FF2B5EF4-FFF2-40B4-BE49-F238E27FC236}">
                <a16:creationId xmlns:a16="http://schemas.microsoft.com/office/drawing/2014/main" id="{D0CEBA82-AA5F-438D-819B-31369ABEEDF8}"/>
              </a:ext>
            </a:extLst>
          </p:cNvPr>
          <p:cNvGrpSpPr/>
          <p:nvPr userDrawn="1"/>
        </p:nvGrpSpPr>
        <p:grpSpPr>
          <a:xfrm>
            <a:off x="5846" y="7033211"/>
            <a:ext cx="3727954" cy="1577390"/>
            <a:chOff x="5846" y="7033211"/>
            <a:chExt cx="3727954" cy="1577390"/>
          </a:xfrm>
        </p:grpSpPr>
        <p:sp>
          <p:nvSpPr>
            <p:cNvPr id="85" name="Rechthoek 84">
              <a:extLst>
                <a:ext uri="{FF2B5EF4-FFF2-40B4-BE49-F238E27FC236}">
                  <a16:creationId xmlns:a16="http://schemas.microsoft.com/office/drawing/2014/main" id="{431BBB4D-CEB6-48FE-97C2-42BC14FC7775}"/>
                </a:ext>
              </a:extLst>
            </p:cNvPr>
            <p:cNvSpPr/>
            <p:nvPr userDrawn="1"/>
          </p:nvSpPr>
          <p:spPr>
            <a:xfrm>
              <a:off x="5846" y="7033211"/>
              <a:ext cx="3727954" cy="1577390"/>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EDIT Footer, slide number</a:t>
              </a:r>
              <a:br>
                <a:rPr lang="en-GB" sz="1400" b="1" cap="all" baseline="0" noProof="0">
                  <a:solidFill>
                    <a:schemeClr val="accent1"/>
                  </a:solidFill>
                  <a:latin typeface="Calibri" panose="020F0502020204030204" pitchFamily="34" charset="0"/>
                  <a:cs typeface="Calibri" panose="020F0502020204030204" pitchFamily="34" charset="0"/>
                </a:rPr>
              </a:br>
              <a:r>
                <a:rPr lang="en-GB" sz="1400" b="1" cap="all" baseline="0" noProof="0">
                  <a:solidFill>
                    <a:schemeClr val="accent1"/>
                  </a:solidFill>
                  <a:latin typeface="Calibri" panose="020F0502020204030204" pitchFamily="34" charset="0"/>
                  <a:cs typeface="Calibri" panose="020F0502020204030204" pitchFamily="34" charset="0"/>
                </a:rPr>
                <a:t>and date</a:t>
              </a:r>
            </a:p>
          </p:txBody>
        </p:sp>
        <p:sp>
          <p:nvSpPr>
            <p:cNvPr id="86" name="Ovaal 85">
              <a:extLst>
                <a:ext uri="{FF2B5EF4-FFF2-40B4-BE49-F238E27FC236}">
                  <a16:creationId xmlns:a16="http://schemas.microsoft.com/office/drawing/2014/main" id="{E015DE96-E0F8-4254-A09E-3F4921EE2CA4}"/>
                </a:ext>
              </a:extLst>
            </p:cNvPr>
            <p:cNvSpPr/>
            <p:nvPr userDrawn="1"/>
          </p:nvSpPr>
          <p:spPr>
            <a:xfrm>
              <a:off x="188424" y="767853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87" name="Rechthoek 86">
              <a:extLst>
                <a:ext uri="{FF2B5EF4-FFF2-40B4-BE49-F238E27FC236}">
                  <a16:creationId xmlns:a16="http://schemas.microsoft.com/office/drawing/2014/main" id="{DB1993BC-703A-450D-AB63-E81355A3EF26}"/>
                </a:ext>
              </a:extLst>
            </p:cNvPr>
            <p:cNvSpPr/>
            <p:nvPr userDrawn="1"/>
          </p:nvSpPr>
          <p:spPr>
            <a:xfrm>
              <a:off x="472596" y="7678534"/>
              <a:ext cx="2322719" cy="31672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‘Header &amp; Footer’</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88" name="Ovaal 87">
              <a:extLst>
                <a:ext uri="{FF2B5EF4-FFF2-40B4-BE49-F238E27FC236}">
                  <a16:creationId xmlns:a16="http://schemas.microsoft.com/office/drawing/2014/main" id="{FA69C11F-5C39-4CBB-BF3C-FE7BB4C5B8D4}"/>
                </a:ext>
              </a:extLst>
            </p:cNvPr>
            <p:cNvSpPr/>
            <p:nvPr userDrawn="1"/>
          </p:nvSpPr>
          <p:spPr>
            <a:xfrm>
              <a:off x="188424" y="810886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89" name="Rechthoek 88">
              <a:extLst>
                <a:ext uri="{FF2B5EF4-FFF2-40B4-BE49-F238E27FC236}">
                  <a16:creationId xmlns:a16="http://schemas.microsoft.com/office/drawing/2014/main" id="{9F61421E-D2AC-43D6-B03B-8C1C319CF42A}"/>
                </a:ext>
              </a:extLst>
            </p:cNvPr>
            <p:cNvSpPr/>
            <p:nvPr userDrawn="1"/>
          </p:nvSpPr>
          <p:spPr>
            <a:xfrm>
              <a:off x="472596" y="8108870"/>
              <a:ext cx="2322719" cy="38098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‘Apply to All’</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apply the changes to every slide.</a:t>
              </a:r>
            </a:p>
          </p:txBody>
        </p:sp>
        <p:grpSp>
          <p:nvGrpSpPr>
            <p:cNvPr id="90" name="Groep 89">
              <a:extLst>
                <a:ext uri="{FF2B5EF4-FFF2-40B4-BE49-F238E27FC236}">
                  <a16:creationId xmlns:a16="http://schemas.microsoft.com/office/drawing/2014/main" id="{15AC1033-630A-4212-A0D9-60A7F8AE2C1C}"/>
                </a:ext>
              </a:extLst>
            </p:cNvPr>
            <p:cNvGrpSpPr/>
            <p:nvPr userDrawn="1"/>
          </p:nvGrpSpPr>
          <p:grpSpPr>
            <a:xfrm>
              <a:off x="2939884" y="7739834"/>
              <a:ext cx="681133" cy="750023"/>
              <a:chOff x="-910573" y="4987990"/>
              <a:chExt cx="681133" cy="750023"/>
            </a:xfrm>
          </p:grpSpPr>
          <p:grpSp>
            <p:nvGrpSpPr>
              <p:cNvPr id="91" name="Groep 90">
                <a:extLst>
                  <a:ext uri="{FF2B5EF4-FFF2-40B4-BE49-F238E27FC236}">
                    <a16:creationId xmlns:a16="http://schemas.microsoft.com/office/drawing/2014/main" id="{3F3A285B-9E02-4206-932E-6754570CAC11}"/>
                  </a:ext>
                </a:extLst>
              </p:cNvPr>
              <p:cNvGrpSpPr/>
              <p:nvPr userDrawn="1"/>
            </p:nvGrpSpPr>
            <p:grpSpPr>
              <a:xfrm>
                <a:off x="-713542" y="4987990"/>
                <a:ext cx="287071" cy="379107"/>
                <a:chOff x="-4050578" y="288410"/>
                <a:chExt cx="322125" cy="379107"/>
              </a:xfrm>
            </p:grpSpPr>
            <p:sp>
              <p:nvSpPr>
                <p:cNvPr id="93" name="Rechthoek met één afgeknipte en afgeronde hoek 47">
                  <a:extLst>
                    <a:ext uri="{FF2B5EF4-FFF2-40B4-BE49-F238E27FC236}">
                      <a16:creationId xmlns:a16="http://schemas.microsoft.com/office/drawing/2014/main" id="{5578803A-051B-4DEA-8871-95035C729681}"/>
                    </a:ext>
                  </a:extLst>
                </p:cNvPr>
                <p:cNvSpPr/>
                <p:nvPr userDrawn="1"/>
              </p:nvSpPr>
              <p:spPr>
                <a:xfrm>
                  <a:off x="-4050578" y="288410"/>
                  <a:ext cx="322125" cy="379107"/>
                </a:xfrm>
                <a:prstGeom prst="snipRoundRect">
                  <a:avLst>
                    <a:gd name="adj1" fmla="val 0"/>
                    <a:gd name="adj2" fmla="val 33753"/>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94" name="Rechthoekige driehoek 93">
                  <a:extLst>
                    <a:ext uri="{FF2B5EF4-FFF2-40B4-BE49-F238E27FC236}">
                      <a16:creationId xmlns:a16="http://schemas.microsoft.com/office/drawing/2014/main" id="{E7F35F11-F301-44A6-BD21-EC867B43E9AF}"/>
                    </a:ext>
                  </a:extLst>
                </p:cNvPr>
                <p:cNvSpPr/>
                <p:nvPr userDrawn="1"/>
              </p:nvSpPr>
              <p:spPr>
                <a:xfrm>
                  <a:off x="-3833537" y="291656"/>
                  <a:ext cx="103133" cy="93757"/>
                </a:xfrm>
                <a:prstGeom prst="rtTriangle">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95" name="Rechthoek 94">
                  <a:extLst>
                    <a:ext uri="{FF2B5EF4-FFF2-40B4-BE49-F238E27FC236}">
                      <a16:creationId xmlns:a16="http://schemas.microsoft.com/office/drawing/2014/main" id="{9BEB3EEA-2DB0-4D86-92FE-686344020A9C}"/>
                    </a:ext>
                  </a:extLst>
                </p:cNvPr>
                <p:cNvSpPr/>
                <p:nvPr userDrawn="1"/>
              </p:nvSpPr>
              <p:spPr>
                <a:xfrm>
                  <a:off x="-4013673" y="314848"/>
                  <a:ext cx="140930" cy="70565"/>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96" name="Rechthoek 95">
                  <a:extLst>
                    <a:ext uri="{FF2B5EF4-FFF2-40B4-BE49-F238E27FC236}">
                      <a16:creationId xmlns:a16="http://schemas.microsoft.com/office/drawing/2014/main" id="{9EE04A9A-A4A8-4816-B1D7-EFC8D3337877}"/>
                    </a:ext>
                  </a:extLst>
                </p:cNvPr>
                <p:cNvSpPr/>
                <p:nvPr userDrawn="1"/>
              </p:nvSpPr>
              <p:spPr>
                <a:xfrm>
                  <a:off x="-4020379" y="586428"/>
                  <a:ext cx="261727" cy="61406"/>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defTabSz="914400" fontAlgn="auto">
                    <a:lnSpc>
                      <a:spcPct val="100000"/>
                    </a:lnSpc>
                    <a:spcBef>
                      <a:spcPts val="0"/>
                    </a:spcBef>
                    <a:spcAft>
                      <a:spcPts val="0"/>
                    </a:spcAft>
                    <a:buClrTx/>
                    <a:buSzTx/>
                    <a:buFontTx/>
                    <a:buNone/>
                    <a:tabLst/>
                  </a:pPr>
                  <a:endParaRPr kumimoji="0" lang="en-GB" sz="900" b="0" i="0" u="none" strike="noStrike" kern="0" cap="none" spc="0" normalizeH="0" baseline="0" noProof="0">
                    <a:ln>
                      <a:noFill/>
                    </a:ln>
                    <a:solidFill>
                      <a:srgbClr val="211F26"/>
                    </a:solidFill>
                    <a:effectLst/>
                    <a:uLnTx/>
                    <a:uFillTx/>
                    <a:latin typeface="Calibri" panose="020F0502020204030204" pitchFamily="34" charset="0"/>
                    <a:cs typeface="Calibri" panose="020F0502020204030204" pitchFamily="34" charset="0"/>
                  </a:endParaRPr>
                </a:p>
              </p:txBody>
            </p:sp>
          </p:grpSp>
          <p:sp>
            <p:nvSpPr>
              <p:cNvPr id="92" name="Rechthoek 91">
                <a:extLst>
                  <a:ext uri="{FF2B5EF4-FFF2-40B4-BE49-F238E27FC236}">
                    <a16:creationId xmlns:a16="http://schemas.microsoft.com/office/drawing/2014/main" id="{72D9417E-C679-4273-80B0-3895977AA3CE}"/>
                  </a:ext>
                </a:extLst>
              </p:cNvPr>
              <p:cNvSpPr/>
              <p:nvPr userDrawn="1"/>
            </p:nvSpPr>
            <p:spPr>
              <a:xfrm>
                <a:off x="-910573" y="5352063"/>
                <a:ext cx="681133" cy="385950"/>
              </a:xfrm>
              <a:prstGeom prst="rect">
                <a:avLst/>
              </a:prstGeom>
              <a:no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rPr>
                  <a:t>Header &amp; Footer</a:t>
                </a:r>
              </a:p>
            </p:txBody>
          </p:sp>
        </p:grpSp>
      </p:grpSp>
      <p:grpSp>
        <p:nvGrpSpPr>
          <p:cNvPr id="59" name="INSTRUCTION">
            <a:extLst>
              <a:ext uri="{FF2B5EF4-FFF2-40B4-BE49-F238E27FC236}">
                <a16:creationId xmlns:a16="http://schemas.microsoft.com/office/drawing/2014/main" id="{3B83AF2D-69A0-410A-AC08-8F935DAFD397}"/>
              </a:ext>
            </a:extLst>
          </p:cNvPr>
          <p:cNvGrpSpPr/>
          <p:nvPr userDrawn="1"/>
        </p:nvGrpSpPr>
        <p:grpSpPr>
          <a:xfrm>
            <a:off x="-3786437" y="2"/>
            <a:ext cx="3693386" cy="4050990"/>
            <a:chOff x="-3786437" y="2"/>
            <a:chExt cx="3693386" cy="4050990"/>
          </a:xfrm>
        </p:grpSpPr>
        <p:sp>
          <p:nvSpPr>
            <p:cNvPr id="60" name="Rechthoek 59">
              <a:extLst>
                <a:ext uri="{FF2B5EF4-FFF2-40B4-BE49-F238E27FC236}">
                  <a16:creationId xmlns:a16="http://schemas.microsoft.com/office/drawing/2014/main" id="{6F5B2D05-54DB-4AA7-9FED-4C1D195E4E4B}"/>
                </a:ext>
              </a:extLst>
            </p:cNvPr>
            <p:cNvSpPr/>
            <p:nvPr userDrawn="1"/>
          </p:nvSpPr>
          <p:spPr>
            <a:xfrm>
              <a:off x="-3786165" y="2"/>
              <a:ext cx="3593091" cy="3316404"/>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Insert/Edit a table</a:t>
              </a:r>
            </a:p>
          </p:txBody>
        </p:sp>
        <p:sp>
          <p:nvSpPr>
            <p:cNvPr id="61" name="Rechthoek 60">
              <a:extLst>
                <a:ext uri="{FF2B5EF4-FFF2-40B4-BE49-F238E27FC236}">
                  <a16:creationId xmlns:a16="http://schemas.microsoft.com/office/drawing/2014/main" id="{F7765541-0CCD-49CC-9F7F-17A7A2D32907}"/>
                </a:ext>
              </a:extLst>
            </p:cNvPr>
            <p:cNvSpPr/>
            <p:nvPr userDrawn="1"/>
          </p:nvSpPr>
          <p:spPr>
            <a:xfrm>
              <a:off x="-3786437" y="3222992"/>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1200" b="1" cap="all" baseline="0" noProof="0">
                  <a:solidFill>
                    <a:srgbClr val="211F26"/>
                  </a:solidFill>
                  <a:latin typeface="Calibri" panose="020F0502020204030204" pitchFamily="34" charset="0"/>
                  <a:cs typeface="Calibri" panose="020F0502020204030204" pitchFamily="34" charset="0"/>
                </a:rPr>
                <a:t>Want to know more?</a:t>
              </a:r>
              <a:br>
                <a:rPr lang="en-GB" sz="1200" cap="all"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Go to the instruction slide </a:t>
              </a:r>
              <a:r>
                <a:rPr lang="en-GB" sz="1200" b="1" cap="none" baseline="0" noProof="0">
                  <a:solidFill>
                    <a:srgbClr val="211F26"/>
                  </a:solidFill>
                  <a:latin typeface="Calibri" panose="020F0502020204030204" pitchFamily="34" charset="0"/>
                  <a:cs typeface="Calibri" panose="020F0502020204030204" pitchFamily="34" charset="0"/>
                </a:rPr>
                <a:t>‘VIDEO INSTRUCTIONS’</a:t>
              </a:r>
              <a:r>
                <a:rPr lang="en-GB" sz="1200" cap="none" baseline="0" noProof="0">
                  <a:solidFill>
                    <a:srgbClr val="211F26"/>
                  </a:solidFill>
                  <a:latin typeface="Calibri" panose="020F0502020204030204" pitchFamily="34" charset="0"/>
                  <a:cs typeface="Calibri" panose="020F0502020204030204" pitchFamily="34" charset="0"/>
                </a:rPr>
                <a:t>.</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You’ll find it at the beginning of the presentation</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or insert it via </a:t>
              </a:r>
              <a:r>
                <a:rPr lang="en-GB" sz="1200" i="1" cap="none" baseline="0" noProof="0">
                  <a:solidFill>
                    <a:srgbClr val="211F26"/>
                  </a:solidFill>
                  <a:latin typeface="Calibri" panose="020F0502020204030204" pitchFamily="34" charset="0"/>
                  <a:cs typeface="Calibri" panose="020F0502020204030204" pitchFamily="34" charset="0"/>
                </a:rPr>
                <a:t>‘Home’</a:t>
              </a:r>
              <a:r>
                <a:rPr lang="en-GB" sz="1200" cap="none" baseline="0" noProof="0">
                  <a:solidFill>
                    <a:srgbClr val="211F26"/>
                  </a:solidFill>
                  <a:latin typeface="Calibri" panose="020F0502020204030204" pitchFamily="34" charset="0"/>
                  <a:cs typeface="Calibri" panose="020F0502020204030204" pitchFamily="34" charset="0"/>
                </a:rPr>
                <a:t> &gt; </a:t>
              </a:r>
              <a:r>
                <a:rPr lang="en-GB" sz="1200" i="1" cap="none" baseline="0" noProof="0">
                  <a:solidFill>
                    <a:srgbClr val="211F26"/>
                  </a:solidFill>
                  <a:latin typeface="Calibri" panose="020F0502020204030204" pitchFamily="34" charset="0"/>
                  <a:cs typeface="Calibri" panose="020F0502020204030204" pitchFamily="34" charset="0"/>
                </a:rPr>
                <a:t>‘New Slide’.</a:t>
              </a:r>
            </a:p>
          </p:txBody>
        </p:sp>
        <p:sp>
          <p:nvSpPr>
            <p:cNvPr id="62" name="Ovaal 61">
              <a:extLst>
                <a:ext uri="{FF2B5EF4-FFF2-40B4-BE49-F238E27FC236}">
                  <a16:creationId xmlns:a16="http://schemas.microsoft.com/office/drawing/2014/main" id="{B100C313-3681-4322-9612-BD0E05DB1CE7}"/>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63" name="Rechthoek 62">
              <a:extLst>
                <a:ext uri="{FF2B5EF4-FFF2-40B4-BE49-F238E27FC236}">
                  <a16:creationId xmlns:a16="http://schemas.microsoft.com/office/drawing/2014/main" id="{EA37DFBF-0FE6-443F-A69B-C2FDF8F79D50}"/>
                </a:ext>
              </a:extLst>
            </p:cNvPr>
            <p:cNvSpPr/>
            <p:nvPr userDrawn="1"/>
          </p:nvSpPr>
          <p:spPr>
            <a:xfrm>
              <a:off x="-3319415" y="465324"/>
              <a:ext cx="2944682"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If necessary, delete the existing table</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by using the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‘Backspace key’</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pictogram to insert a new table</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1"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(see example below)</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64" name="Ovaal 63">
              <a:extLst>
                <a:ext uri="{FF2B5EF4-FFF2-40B4-BE49-F238E27FC236}">
                  <a16:creationId xmlns:a16="http://schemas.microsoft.com/office/drawing/2014/main" id="{09285229-D7AC-4858-B81B-6B9D7956A7EB}"/>
                </a:ext>
              </a:extLst>
            </p:cNvPr>
            <p:cNvSpPr/>
            <p:nvPr userDrawn="1"/>
          </p:nvSpPr>
          <p:spPr>
            <a:xfrm>
              <a:off x="-3603587" y="172970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65" name="Rechthoek 64">
              <a:extLst>
                <a:ext uri="{FF2B5EF4-FFF2-40B4-BE49-F238E27FC236}">
                  <a16:creationId xmlns:a16="http://schemas.microsoft.com/office/drawing/2014/main" id="{A54FF124-3ABC-4F35-9098-09F92B28E73B}"/>
                </a:ext>
              </a:extLst>
            </p:cNvPr>
            <p:cNvSpPr/>
            <p:nvPr userDrawn="1"/>
          </p:nvSpPr>
          <p:spPr>
            <a:xfrm>
              <a:off x="-3319415" y="1729710"/>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Select the preferred number of rows</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and columns and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‘OK’</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66" name="Groep 65">
              <a:extLst>
                <a:ext uri="{FF2B5EF4-FFF2-40B4-BE49-F238E27FC236}">
                  <a16:creationId xmlns:a16="http://schemas.microsoft.com/office/drawing/2014/main" id="{0417B306-1538-4D43-A771-0DDA7F251F93}"/>
                </a:ext>
              </a:extLst>
            </p:cNvPr>
            <p:cNvGrpSpPr/>
            <p:nvPr userDrawn="1"/>
          </p:nvGrpSpPr>
          <p:grpSpPr>
            <a:xfrm>
              <a:off x="-3311319" y="2164285"/>
              <a:ext cx="825500" cy="209550"/>
              <a:chOff x="13504624" y="2482850"/>
              <a:chExt cx="825500" cy="209550"/>
            </a:xfrm>
          </p:grpSpPr>
          <p:sp>
            <p:nvSpPr>
              <p:cNvPr id="81" name="Rechthoek 80">
                <a:extLst>
                  <a:ext uri="{FF2B5EF4-FFF2-40B4-BE49-F238E27FC236}">
                    <a16:creationId xmlns:a16="http://schemas.microsoft.com/office/drawing/2014/main" id="{A4C68126-35D0-4558-A0A6-10AB0A396344}"/>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252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900" b="0" noProof="0">
                    <a:solidFill>
                      <a:srgbClr val="211F26"/>
                    </a:solidFill>
                    <a:latin typeface="Calibri" panose="020F0502020204030204" pitchFamily="34" charset="0"/>
                    <a:cs typeface="Calibri" panose="020F0502020204030204" pitchFamily="34" charset="0"/>
                  </a:rPr>
                  <a:t>OK</a:t>
                </a:r>
              </a:p>
            </p:txBody>
          </p:sp>
          <p:cxnSp>
            <p:nvCxnSpPr>
              <p:cNvPr id="82" name="Rechte verbindingslijn 81">
                <a:extLst>
                  <a:ext uri="{FF2B5EF4-FFF2-40B4-BE49-F238E27FC236}">
                    <a16:creationId xmlns:a16="http://schemas.microsoft.com/office/drawing/2014/main" id="{3ABB59B4-629C-461F-860C-52DB7F4E09EB}"/>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83" name="Gelijkbenige driehoek 82">
                <a:extLst>
                  <a:ext uri="{FF2B5EF4-FFF2-40B4-BE49-F238E27FC236}">
                    <a16:creationId xmlns:a16="http://schemas.microsoft.com/office/drawing/2014/main" id="{7DDE60EE-DF18-4553-950D-C53E6BA6839C}"/>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900" b="1" noProof="0">
                  <a:solidFill>
                    <a:srgbClr val="211F26"/>
                  </a:solidFill>
                  <a:latin typeface="Calibri" panose="020F0502020204030204" pitchFamily="34" charset="0"/>
                  <a:cs typeface="Calibri" panose="020F0502020204030204" pitchFamily="34" charset="0"/>
                </a:endParaRPr>
              </a:p>
            </p:txBody>
          </p:sp>
        </p:grpSp>
        <p:sp>
          <p:nvSpPr>
            <p:cNvPr id="67" name="Ovaal 66">
              <a:extLst>
                <a:ext uri="{FF2B5EF4-FFF2-40B4-BE49-F238E27FC236}">
                  <a16:creationId xmlns:a16="http://schemas.microsoft.com/office/drawing/2014/main" id="{1A38DC6D-6CF4-45EF-A775-B5680654B27E}"/>
                </a:ext>
              </a:extLst>
            </p:cNvPr>
            <p:cNvSpPr/>
            <p:nvPr userDrawn="1"/>
          </p:nvSpPr>
          <p:spPr>
            <a:xfrm>
              <a:off x="-3603587" y="2555608"/>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68" name="Rechthoek 67">
              <a:extLst>
                <a:ext uri="{FF2B5EF4-FFF2-40B4-BE49-F238E27FC236}">
                  <a16:creationId xmlns:a16="http://schemas.microsoft.com/office/drawing/2014/main" id="{A5278BB9-0A25-4666-896A-FB9CB3E5AE8E}"/>
                </a:ext>
              </a:extLst>
            </p:cNvPr>
            <p:cNvSpPr/>
            <p:nvPr userDrawn="1"/>
          </p:nvSpPr>
          <p:spPr>
            <a:xfrm>
              <a:off x="-3319415" y="2555609"/>
              <a:ext cx="2944682" cy="48251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Change the format of the table by selecting various parts of the table and using the various options under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‘Table Tools’ - ‘Format’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t>
              </a:r>
            </a:p>
          </p:txBody>
        </p:sp>
        <p:grpSp>
          <p:nvGrpSpPr>
            <p:cNvPr id="69" name="Tabel icoon">
              <a:extLst>
                <a:ext uri="{FF2B5EF4-FFF2-40B4-BE49-F238E27FC236}">
                  <a16:creationId xmlns:a16="http://schemas.microsoft.com/office/drawing/2014/main" id="{836238DD-2719-40B1-B0EB-EAD75BF18171}"/>
                </a:ext>
              </a:extLst>
            </p:cNvPr>
            <p:cNvGrpSpPr/>
            <p:nvPr userDrawn="1"/>
          </p:nvGrpSpPr>
          <p:grpSpPr>
            <a:xfrm>
              <a:off x="-3308869" y="1240695"/>
              <a:ext cx="338201" cy="305477"/>
              <a:chOff x="6072040" y="3376043"/>
              <a:chExt cx="1227920" cy="1109109"/>
            </a:xfrm>
          </p:grpSpPr>
          <p:sp>
            <p:nvSpPr>
              <p:cNvPr id="73" name="Rechthoek 72">
                <a:extLst>
                  <a:ext uri="{FF2B5EF4-FFF2-40B4-BE49-F238E27FC236}">
                    <a16:creationId xmlns:a16="http://schemas.microsoft.com/office/drawing/2014/main" id="{4CA0B6F0-CC0C-4408-9111-9074BEA33F92}"/>
                  </a:ext>
                </a:extLst>
              </p:cNvPr>
              <p:cNvSpPr/>
              <p:nvPr userDrawn="1"/>
            </p:nvSpPr>
            <p:spPr>
              <a:xfrm>
                <a:off x="6072040" y="3376043"/>
                <a:ext cx="1227920" cy="1109109"/>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chemeClr val="accent1"/>
                  </a:solidFill>
                  <a:latin typeface="Calibri" panose="020F0502020204030204" pitchFamily="34" charset="0"/>
                  <a:cs typeface="Calibri" panose="020F0502020204030204" pitchFamily="34" charset="0"/>
                </a:endParaRPr>
              </a:p>
            </p:txBody>
          </p:sp>
          <p:sp>
            <p:nvSpPr>
              <p:cNvPr id="74" name="Rechthoek 73">
                <a:extLst>
                  <a:ext uri="{FF2B5EF4-FFF2-40B4-BE49-F238E27FC236}">
                    <a16:creationId xmlns:a16="http://schemas.microsoft.com/office/drawing/2014/main" id="{734F3D7B-2D0C-4BF6-B07C-B170022EEF6F}"/>
                  </a:ext>
                </a:extLst>
              </p:cNvPr>
              <p:cNvSpPr/>
              <p:nvPr userDrawn="1"/>
            </p:nvSpPr>
            <p:spPr>
              <a:xfrm>
                <a:off x="6090829" y="3393962"/>
                <a:ext cx="1209131" cy="218971"/>
              </a:xfrm>
              <a:prstGeom prst="rect">
                <a:avLst/>
              </a:prstGeom>
              <a:solidFill>
                <a:srgbClr val="6C6C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chemeClr val="accent1"/>
                  </a:solidFill>
                  <a:latin typeface="Calibri" panose="020F0502020204030204" pitchFamily="34" charset="0"/>
                  <a:cs typeface="Calibri" panose="020F0502020204030204" pitchFamily="34" charset="0"/>
                </a:endParaRPr>
              </a:p>
            </p:txBody>
          </p:sp>
          <p:cxnSp>
            <p:nvCxnSpPr>
              <p:cNvPr id="75" name="Rechte verbindingslijn 74">
                <a:extLst>
                  <a:ext uri="{FF2B5EF4-FFF2-40B4-BE49-F238E27FC236}">
                    <a16:creationId xmlns:a16="http://schemas.microsoft.com/office/drawing/2014/main" id="{DF5F4FCC-A2F5-448F-B55C-EC9E7313A512}"/>
                  </a:ext>
                </a:extLst>
              </p:cNvPr>
              <p:cNvCxnSpPr/>
              <p:nvPr userDrawn="1"/>
            </p:nvCxnSpPr>
            <p:spPr>
              <a:xfrm>
                <a:off x="6493304" y="3605313"/>
                <a:ext cx="0" cy="872219"/>
              </a:xfrm>
              <a:prstGeom prst="line">
                <a:avLst/>
              </a:prstGeom>
              <a:ln w="12700">
                <a:solidFill>
                  <a:srgbClr val="B5B5B5"/>
                </a:solidFill>
              </a:ln>
            </p:spPr>
            <p:style>
              <a:lnRef idx="1">
                <a:schemeClr val="accent1"/>
              </a:lnRef>
              <a:fillRef idx="0">
                <a:schemeClr val="accent1"/>
              </a:fillRef>
              <a:effectRef idx="0">
                <a:schemeClr val="accent1"/>
              </a:effectRef>
              <a:fontRef idx="minor">
                <a:schemeClr val="tx1"/>
              </a:fontRef>
            </p:style>
          </p:cxnSp>
          <p:cxnSp>
            <p:nvCxnSpPr>
              <p:cNvPr id="76" name="Rechte verbindingslijn 75">
                <a:extLst>
                  <a:ext uri="{FF2B5EF4-FFF2-40B4-BE49-F238E27FC236}">
                    <a16:creationId xmlns:a16="http://schemas.microsoft.com/office/drawing/2014/main" id="{40173B28-4C5F-4F9B-963D-ADAD47C5F4EA}"/>
                  </a:ext>
                </a:extLst>
              </p:cNvPr>
              <p:cNvCxnSpPr/>
              <p:nvPr userDrawn="1"/>
            </p:nvCxnSpPr>
            <p:spPr>
              <a:xfrm>
                <a:off x="6883025" y="3605313"/>
                <a:ext cx="0" cy="872219"/>
              </a:xfrm>
              <a:prstGeom prst="line">
                <a:avLst/>
              </a:prstGeom>
              <a:ln w="12700">
                <a:solidFill>
                  <a:srgbClr val="B5B5B5"/>
                </a:solidFill>
              </a:ln>
            </p:spPr>
            <p:style>
              <a:lnRef idx="1">
                <a:schemeClr val="accent1"/>
              </a:lnRef>
              <a:fillRef idx="0">
                <a:schemeClr val="accent1"/>
              </a:fillRef>
              <a:effectRef idx="0">
                <a:schemeClr val="accent1"/>
              </a:effectRef>
              <a:fontRef idx="minor">
                <a:schemeClr val="tx1"/>
              </a:fontRef>
            </p:style>
          </p:cxnSp>
          <p:cxnSp>
            <p:nvCxnSpPr>
              <p:cNvPr id="77" name="Rechte verbindingslijn 76">
                <a:extLst>
                  <a:ext uri="{FF2B5EF4-FFF2-40B4-BE49-F238E27FC236}">
                    <a16:creationId xmlns:a16="http://schemas.microsoft.com/office/drawing/2014/main" id="{6D8A60CC-CCAC-4702-98E6-6E2DEFBB76E1}"/>
                  </a:ext>
                </a:extLst>
              </p:cNvPr>
              <p:cNvCxnSpPr/>
              <p:nvPr userDrawn="1"/>
            </p:nvCxnSpPr>
            <p:spPr>
              <a:xfrm flipH="1">
                <a:off x="6090561" y="3827108"/>
                <a:ext cx="1209399" cy="0"/>
              </a:xfrm>
              <a:prstGeom prst="line">
                <a:avLst/>
              </a:prstGeom>
              <a:ln w="12700">
                <a:solidFill>
                  <a:srgbClr val="B5B5B5"/>
                </a:solidFill>
              </a:ln>
            </p:spPr>
            <p:style>
              <a:lnRef idx="1">
                <a:schemeClr val="accent1"/>
              </a:lnRef>
              <a:fillRef idx="0">
                <a:schemeClr val="accent1"/>
              </a:fillRef>
              <a:effectRef idx="0">
                <a:schemeClr val="accent1"/>
              </a:effectRef>
              <a:fontRef idx="minor">
                <a:schemeClr val="tx1"/>
              </a:fontRef>
            </p:style>
          </p:cxnSp>
          <p:cxnSp>
            <p:nvCxnSpPr>
              <p:cNvPr id="78" name="Rechte verbindingslijn 77">
                <a:extLst>
                  <a:ext uri="{FF2B5EF4-FFF2-40B4-BE49-F238E27FC236}">
                    <a16:creationId xmlns:a16="http://schemas.microsoft.com/office/drawing/2014/main" id="{8400A3C4-9904-4B6C-BEA2-CE7C1872F853}"/>
                  </a:ext>
                </a:extLst>
              </p:cNvPr>
              <p:cNvCxnSpPr/>
              <p:nvPr userDrawn="1"/>
            </p:nvCxnSpPr>
            <p:spPr>
              <a:xfrm flipH="1">
                <a:off x="6090561" y="4055708"/>
                <a:ext cx="1209399" cy="0"/>
              </a:xfrm>
              <a:prstGeom prst="line">
                <a:avLst/>
              </a:prstGeom>
              <a:ln w="12700">
                <a:solidFill>
                  <a:srgbClr val="B5B5B5"/>
                </a:solidFill>
              </a:ln>
            </p:spPr>
            <p:style>
              <a:lnRef idx="1">
                <a:schemeClr val="accent1"/>
              </a:lnRef>
              <a:fillRef idx="0">
                <a:schemeClr val="accent1"/>
              </a:fillRef>
              <a:effectRef idx="0">
                <a:schemeClr val="accent1"/>
              </a:effectRef>
              <a:fontRef idx="minor">
                <a:schemeClr val="tx1"/>
              </a:fontRef>
            </p:style>
          </p:cxnSp>
          <p:cxnSp>
            <p:nvCxnSpPr>
              <p:cNvPr id="79" name="Rechte verbindingslijn 78">
                <a:extLst>
                  <a:ext uri="{FF2B5EF4-FFF2-40B4-BE49-F238E27FC236}">
                    <a16:creationId xmlns:a16="http://schemas.microsoft.com/office/drawing/2014/main" id="{23A0E5A2-611E-4DA9-BAD4-BED87370C823}"/>
                  </a:ext>
                </a:extLst>
              </p:cNvPr>
              <p:cNvCxnSpPr/>
              <p:nvPr userDrawn="1"/>
            </p:nvCxnSpPr>
            <p:spPr>
              <a:xfrm flipH="1">
                <a:off x="6090561" y="4276688"/>
                <a:ext cx="1209399" cy="0"/>
              </a:xfrm>
              <a:prstGeom prst="line">
                <a:avLst/>
              </a:prstGeom>
              <a:ln w="12700">
                <a:solidFill>
                  <a:srgbClr val="B5B5B5"/>
                </a:solidFill>
              </a:ln>
            </p:spPr>
            <p:style>
              <a:lnRef idx="1">
                <a:schemeClr val="accent1"/>
              </a:lnRef>
              <a:fillRef idx="0">
                <a:schemeClr val="accent1"/>
              </a:fillRef>
              <a:effectRef idx="0">
                <a:schemeClr val="accent1"/>
              </a:effectRef>
              <a:fontRef idx="minor">
                <a:schemeClr val="tx1"/>
              </a:fontRef>
            </p:style>
          </p:cxnSp>
          <p:sp>
            <p:nvSpPr>
              <p:cNvPr id="80" name="Rechthoek 79">
                <a:extLst>
                  <a:ext uri="{FF2B5EF4-FFF2-40B4-BE49-F238E27FC236}">
                    <a16:creationId xmlns:a16="http://schemas.microsoft.com/office/drawing/2014/main" id="{E52DDAE1-CAAC-4CAF-817C-F348A8F65C36}"/>
                  </a:ext>
                </a:extLst>
              </p:cNvPr>
              <p:cNvSpPr/>
              <p:nvPr userDrawn="1"/>
            </p:nvSpPr>
            <p:spPr>
              <a:xfrm>
                <a:off x="6072040" y="3376043"/>
                <a:ext cx="1227920" cy="1109109"/>
              </a:xfrm>
              <a:prstGeom prst="rect">
                <a:avLst/>
              </a:prstGeom>
              <a:noFill/>
              <a:ln w="12700">
                <a:solidFill>
                  <a:srgbClr val="6C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chemeClr val="accent1"/>
                  </a:solidFill>
                  <a:latin typeface="Calibri" panose="020F0502020204030204" pitchFamily="34" charset="0"/>
                  <a:cs typeface="Calibri" panose="020F0502020204030204" pitchFamily="34" charset="0"/>
                </a:endParaRPr>
              </a:p>
            </p:txBody>
          </p:sp>
        </p:grpSp>
        <p:grpSp>
          <p:nvGrpSpPr>
            <p:cNvPr id="70" name="ICOON_info">
              <a:extLst>
                <a:ext uri="{FF2B5EF4-FFF2-40B4-BE49-F238E27FC236}">
                  <a16:creationId xmlns:a16="http://schemas.microsoft.com/office/drawing/2014/main" id="{907A376C-1A2E-4FC2-9087-DA68EC8F2FE3}"/>
                </a:ext>
              </a:extLst>
            </p:cNvPr>
            <p:cNvGrpSpPr/>
            <p:nvPr userDrawn="1"/>
          </p:nvGrpSpPr>
          <p:grpSpPr>
            <a:xfrm>
              <a:off x="-376736" y="3259970"/>
              <a:ext cx="283685" cy="283685"/>
              <a:chOff x="-510741" y="5913713"/>
              <a:chExt cx="267555" cy="267555"/>
            </a:xfrm>
          </p:grpSpPr>
          <p:sp>
            <p:nvSpPr>
              <p:cNvPr id="71" name="Ovaal 70">
                <a:extLst>
                  <a:ext uri="{FF2B5EF4-FFF2-40B4-BE49-F238E27FC236}">
                    <a16:creationId xmlns:a16="http://schemas.microsoft.com/office/drawing/2014/main" id="{0282FF60-D996-404E-9199-D94CC370A851}"/>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72" name="Graphic 163" descr="Informatie">
                <a:extLst>
                  <a:ext uri="{FF2B5EF4-FFF2-40B4-BE49-F238E27FC236}">
                    <a16:creationId xmlns:a16="http://schemas.microsoft.com/office/drawing/2014/main" id="{F4206F18-86B2-46CC-9BBC-C21A8DF600B1}"/>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noAutofit/>
              </a:bodyPr>
              <a:lstStyle/>
              <a:p>
                <a:endParaRPr lang="en-GB" sz="2000" noProof="0">
                  <a:solidFill>
                    <a:srgbClr val="211F26"/>
                  </a:solidFill>
                  <a:latin typeface="Calibri" panose="020F0502020204030204" pitchFamily="34" charset="0"/>
                  <a:cs typeface="Calibri" panose="020F0502020204030204" pitchFamily="34" charset="0"/>
                </a:endParaRPr>
              </a:p>
            </p:txBody>
          </p:sp>
        </p:grpSp>
      </p:grpSp>
      <p:sp>
        <p:nvSpPr>
          <p:cNvPr id="45" name="INFO">
            <a:extLst>
              <a:ext uri="{FF2B5EF4-FFF2-40B4-BE49-F238E27FC236}">
                <a16:creationId xmlns:a16="http://schemas.microsoft.com/office/drawing/2014/main" id="{3967584A-33BF-485E-9830-D830A279659D}"/>
              </a:ext>
            </a:extLst>
          </p:cNvPr>
          <p:cNvSpPr txBox="1"/>
          <p:nvPr userDrawn="1"/>
        </p:nvSpPr>
        <p:spPr>
          <a:xfrm>
            <a:off x="0" y="-256190"/>
            <a:ext cx="12192000" cy="161583"/>
          </a:xfrm>
          <a:prstGeom prst="rect">
            <a:avLst/>
          </a:prstGeom>
          <a:noFill/>
        </p:spPr>
        <p:txBody>
          <a:bodyPr wrap="square" lIns="0" tIns="0" rIns="0" bIns="0" rtlCol="0">
            <a:spAutoFit/>
          </a:bodyPr>
          <a:lstStyle/>
          <a:p>
            <a:pPr algn="l"/>
            <a:r>
              <a:rPr lang="en-GB" sz="1050" b="1" dirty="0">
                <a:solidFill>
                  <a:schemeClr val="tx2"/>
                </a:solidFill>
                <a:latin typeface="+mj-lt"/>
                <a:cs typeface="Calibri" panose="020F0502020204030204" pitchFamily="34" charset="0"/>
              </a:rPr>
              <a:t>TEMPLATE: </a:t>
            </a:r>
            <a:r>
              <a:rPr lang="en-GB" sz="1050" b="0" dirty="0">
                <a:solidFill>
                  <a:schemeClr val="tx2"/>
                </a:solidFill>
                <a:latin typeface="+mj-lt"/>
                <a:cs typeface="Calibri" panose="020F0502020204030204" pitchFamily="34" charset="0"/>
              </a:rPr>
              <a:t>TABLE</a:t>
            </a:r>
          </a:p>
        </p:txBody>
      </p:sp>
      <p:grpSp>
        <p:nvGrpSpPr>
          <p:cNvPr id="8" name="HAAK LIJN">
            <a:extLst>
              <a:ext uri="{FF2B5EF4-FFF2-40B4-BE49-F238E27FC236}">
                <a16:creationId xmlns:a16="http://schemas.microsoft.com/office/drawing/2014/main" id="{6B98FEAD-D305-41C2-98C8-B070370ADF24}"/>
              </a:ext>
            </a:extLst>
          </p:cNvPr>
          <p:cNvGrpSpPr/>
          <p:nvPr userDrawn="1"/>
        </p:nvGrpSpPr>
        <p:grpSpPr>
          <a:xfrm>
            <a:off x="540812" y="0"/>
            <a:ext cx="76800" cy="6858000"/>
            <a:chOff x="578912" y="0"/>
            <a:chExt cx="76800" cy="6858000"/>
          </a:xfrm>
        </p:grpSpPr>
        <p:cxnSp>
          <p:nvCxnSpPr>
            <p:cNvPr id="9" name="LIJN">
              <a:extLst>
                <a:ext uri="{FF2B5EF4-FFF2-40B4-BE49-F238E27FC236}">
                  <a16:creationId xmlns:a16="http://schemas.microsoft.com/office/drawing/2014/main" id="{D2E51D73-460D-4C59-90C2-1EE9F6ABE3A7}"/>
                </a:ext>
              </a:extLst>
            </p:cNvPr>
            <p:cNvCxnSpPr>
              <a:cxnSpLocks/>
            </p:cNvCxnSpPr>
            <p:nvPr userDrawn="1"/>
          </p:nvCxnSpPr>
          <p:spPr>
            <a:xfrm>
              <a:off x="617312" y="900113"/>
              <a:ext cx="0" cy="5957887"/>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pic>
          <p:nvPicPr>
            <p:cNvPr id="10" name="Graphic 9">
              <a:extLst>
                <a:ext uri="{FF2B5EF4-FFF2-40B4-BE49-F238E27FC236}">
                  <a16:creationId xmlns:a16="http://schemas.microsoft.com/office/drawing/2014/main" id="{A10669B0-55DE-4E6E-850A-D98F287FD14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8912" y="652464"/>
              <a:ext cx="76800" cy="201600"/>
            </a:xfrm>
            <a:prstGeom prst="rect">
              <a:avLst/>
            </a:prstGeom>
          </p:spPr>
        </p:pic>
        <p:cxnSp>
          <p:nvCxnSpPr>
            <p:cNvPr id="11" name="LIJN">
              <a:extLst>
                <a:ext uri="{FF2B5EF4-FFF2-40B4-BE49-F238E27FC236}">
                  <a16:creationId xmlns:a16="http://schemas.microsoft.com/office/drawing/2014/main" id="{167C6B98-127C-40B9-90C1-6BDBB71789D3}"/>
                </a:ext>
              </a:extLst>
            </p:cNvPr>
            <p:cNvCxnSpPr>
              <a:cxnSpLocks/>
            </p:cNvCxnSpPr>
            <p:nvPr userDrawn="1"/>
          </p:nvCxnSpPr>
          <p:spPr>
            <a:xfrm>
              <a:off x="617312" y="0"/>
              <a:ext cx="0" cy="595314"/>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grpSp>
      <p:sp>
        <p:nvSpPr>
          <p:cNvPr id="12" name="Tijdelijke aanduiding voor tabel 8">
            <a:extLst>
              <a:ext uri="{FF2B5EF4-FFF2-40B4-BE49-F238E27FC236}">
                <a16:creationId xmlns:a16="http://schemas.microsoft.com/office/drawing/2014/main" id="{457A3439-4058-49AF-9A49-A641471A24C8}"/>
              </a:ext>
            </a:extLst>
          </p:cNvPr>
          <p:cNvSpPr>
            <a:spLocks noGrp="1"/>
          </p:cNvSpPr>
          <p:nvPr>
            <p:ph type="tbl" sz="quarter" idx="16" hasCustomPrompt="1"/>
          </p:nvPr>
        </p:nvSpPr>
        <p:spPr>
          <a:xfrm>
            <a:off x="777244" y="1856128"/>
            <a:ext cx="10827096" cy="4438800"/>
          </a:xfrm>
        </p:spPr>
        <p:txBody>
          <a:bodyPr bIns="1620000" anchor="ctr"/>
          <a:lstStyle>
            <a:lvl1pPr marL="0" indent="0" algn="ctr">
              <a:lnSpc>
                <a:spcPct val="90000"/>
              </a:lnSpc>
              <a:spcBef>
                <a:spcPts val="0"/>
              </a:spcBef>
              <a:spcAft>
                <a:spcPts val="0"/>
              </a:spcAft>
              <a:buNone/>
              <a:defRPr sz="1500" i="1">
                <a:solidFill>
                  <a:schemeClr val="tx1">
                    <a:lumMod val="50000"/>
                    <a:lumOff val="50000"/>
                  </a:schemeClr>
                </a:solidFill>
              </a:defRPr>
            </a:lvl1pPr>
          </a:lstStyle>
          <a:p>
            <a:r>
              <a:rPr lang="en-GB" dirty="0"/>
              <a:t>Click on the icon below </a:t>
            </a:r>
            <a:br>
              <a:rPr lang="en-GB" dirty="0"/>
            </a:br>
            <a:r>
              <a:rPr lang="en-GB" dirty="0"/>
              <a:t>to insert a table.</a:t>
            </a:r>
          </a:p>
        </p:txBody>
      </p:sp>
      <p:sp>
        <p:nvSpPr>
          <p:cNvPr id="46" name="Logo">
            <a:extLst>
              <a:ext uri="{FF2B5EF4-FFF2-40B4-BE49-F238E27FC236}">
                <a16:creationId xmlns:a16="http://schemas.microsoft.com/office/drawing/2014/main" id="{53F070DD-A12D-4AF1-AE08-74B5C4C1CAAB}"/>
              </a:ext>
            </a:extLst>
          </p:cNvPr>
          <p:cNvSpPr>
            <a:spLocks noGrp="1"/>
          </p:cNvSpPr>
          <p:nvPr>
            <p:ph type="body" orient="vert" idx="15" hasCustomPrompt="1"/>
          </p:nvPr>
        </p:nvSpPr>
        <p:spPr>
          <a:xfrm>
            <a:off x="10549612" y="6480355"/>
            <a:ext cx="1060019" cy="185413"/>
          </a:xfrm>
          <a:blipFill>
            <a:blip r:embed="rId4"/>
            <a:stretch>
              <a:fillRect/>
            </a:stretch>
          </a:blipFill>
        </p:spPr>
        <p:txBody>
          <a:bodyPr vert="horz" lIns="0" tIns="0" rIns="0" bIns="0"/>
          <a:lstStyle>
            <a:lvl1pPr marL="0" indent="0">
              <a:buNone/>
              <a:defRPr sz="1000" i="1">
                <a:solidFill>
                  <a:schemeClr val="bg2"/>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5" name="Datum" hidden="1">
            <a:extLst>
              <a:ext uri="{FF2B5EF4-FFF2-40B4-BE49-F238E27FC236}">
                <a16:creationId xmlns:a16="http://schemas.microsoft.com/office/drawing/2014/main" id="{68BA24C3-EC0F-4F80-B1E5-AA27795CFFDD}"/>
              </a:ext>
            </a:extLst>
          </p:cNvPr>
          <p:cNvSpPr>
            <a:spLocks noGrp="1"/>
          </p:cNvSpPr>
          <p:nvPr>
            <p:ph type="dt" sz="half" idx="19"/>
          </p:nvPr>
        </p:nvSpPr>
        <p:spPr/>
        <p:txBody>
          <a:bodyPr/>
          <a:lstStyle/>
          <a:p>
            <a:r>
              <a:rPr lang="en-GB" dirty="0"/>
              <a:t>Date</a:t>
            </a:r>
          </a:p>
        </p:txBody>
      </p:sp>
      <p:sp>
        <p:nvSpPr>
          <p:cNvPr id="2" name="Voettekst">
            <a:extLst>
              <a:ext uri="{FF2B5EF4-FFF2-40B4-BE49-F238E27FC236}">
                <a16:creationId xmlns:a16="http://schemas.microsoft.com/office/drawing/2014/main" id="{8747E6DF-A4F8-4062-AFDF-38DA5CCEF082}"/>
              </a:ext>
            </a:extLst>
          </p:cNvPr>
          <p:cNvSpPr>
            <a:spLocks noGrp="1"/>
          </p:cNvSpPr>
          <p:nvPr>
            <p:ph type="ftr" sz="quarter" idx="17"/>
          </p:nvPr>
        </p:nvSpPr>
        <p:spPr/>
        <p:txBody>
          <a:bodyPr/>
          <a:lstStyle/>
          <a:p>
            <a:r>
              <a:rPr lang="en-GB" dirty="0"/>
              <a:t>26 October 2021 | ALIM Guide for asset information Managers</a:t>
            </a:r>
          </a:p>
        </p:txBody>
      </p:sp>
      <p:sp>
        <p:nvSpPr>
          <p:cNvPr id="3" name="Dianummer">
            <a:extLst>
              <a:ext uri="{FF2B5EF4-FFF2-40B4-BE49-F238E27FC236}">
                <a16:creationId xmlns:a16="http://schemas.microsoft.com/office/drawing/2014/main" id="{C22C2349-8920-4993-8A8C-69C3E4C1E620}"/>
              </a:ext>
            </a:extLst>
          </p:cNvPr>
          <p:cNvSpPr>
            <a:spLocks noGrp="1"/>
          </p:cNvSpPr>
          <p:nvPr>
            <p:ph type="sldNum" sz="quarter" idx="18"/>
          </p:nvPr>
        </p:nvSpPr>
        <p:spPr/>
        <p:txBody>
          <a:bodyPr/>
          <a:lstStyle/>
          <a:p>
            <a:fld id="{5EC93C5F-DB18-4797-88B9-B8B0D60519FD}" type="slidenum">
              <a:rPr lang="en-GB" smtClean="0"/>
              <a:pPr/>
              <a:t>‹#›</a:t>
            </a:fld>
            <a:endParaRPr lang="en-GB" dirty="0"/>
          </a:p>
        </p:txBody>
      </p:sp>
      <p:sp>
        <p:nvSpPr>
          <p:cNvPr id="7" name="Ondertitel">
            <a:extLst>
              <a:ext uri="{FF2B5EF4-FFF2-40B4-BE49-F238E27FC236}">
                <a16:creationId xmlns:a16="http://schemas.microsoft.com/office/drawing/2014/main" id="{523A6896-F7F6-4956-BC1B-5F4B366B1CF1}"/>
              </a:ext>
            </a:extLst>
          </p:cNvPr>
          <p:cNvSpPr>
            <a:spLocks noGrp="1"/>
          </p:cNvSpPr>
          <p:nvPr>
            <p:ph type="subTitle" idx="10" hasCustomPrompt="1"/>
          </p:nvPr>
        </p:nvSpPr>
        <p:spPr>
          <a:xfrm>
            <a:off x="777244" y="924516"/>
            <a:ext cx="10827096" cy="349200"/>
          </a:xfrm>
        </p:spPr>
        <p:txBody>
          <a:bodyPr/>
          <a:lstStyle>
            <a:lvl1pPr marL="0" indent="0" algn="l">
              <a:buNone/>
              <a:defRPr sz="300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cap="all" baseline="0" dirty="0"/>
              <a:t>Second light subtitle</a:t>
            </a:r>
            <a:endParaRPr lang="en-GB" dirty="0"/>
          </a:p>
        </p:txBody>
      </p:sp>
      <p:sp>
        <p:nvSpPr>
          <p:cNvPr id="4" name="Titel">
            <a:extLst>
              <a:ext uri="{FF2B5EF4-FFF2-40B4-BE49-F238E27FC236}">
                <a16:creationId xmlns:a16="http://schemas.microsoft.com/office/drawing/2014/main" id="{81D2D415-A63C-43FA-9C59-DE172704F898}"/>
              </a:ext>
            </a:extLst>
          </p:cNvPr>
          <p:cNvSpPr>
            <a:spLocks noGrp="1"/>
          </p:cNvSpPr>
          <p:nvPr>
            <p:ph type="title" hasCustomPrompt="1"/>
          </p:nvPr>
        </p:nvSpPr>
        <p:spPr/>
        <p:txBody>
          <a:bodyPr/>
          <a:lstStyle/>
          <a:p>
            <a:r>
              <a:rPr lang="en-GB" dirty="0"/>
              <a:t>First bold title</a:t>
            </a:r>
          </a:p>
        </p:txBody>
      </p:sp>
    </p:spTree>
    <p:extLst>
      <p:ext uri="{BB962C8B-B14F-4D97-AF65-F5344CB8AC3E}">
        <p14:creationId xmlns:p14="http://schemas.microsoft.com/office/powerpoint/2010/main" val="1563616315"/>
      </p:ext>
    </p:extLst>
  </p:cSld>
  <p:clrMapOvr>
    <a:masterClrMapping/>
  </p:clrMapOvr>
  <p:transition spd="slow">
    <p:push dir="u"/>
  </p:transition>
  <p:hf hd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grpSp>
        <p:nvGrpSpPr>
          <p:cNvPr id="149" name="INSTRUCTION">
            <a:extLst>
              <a:ext uri="{FF2B5EF4-FFF2-40B4-BE49-F238E27FC236}">
                <a16:creationId xmlns:a16="http://schemas.microsoft.com/office/drawing/2014/main" id="{4B44E126-2A7B-45E4-A665-F095E3A8F19E}"/>
              </a:ext>
            </a:extLst>
          </p:cNvPr>
          <p:cNvGrpSpPr/>
          <p:nvPr userDrawn="1"/>
        </p:nvGrpSpPr>
        <p:grpSpPr>
          <a:xfrm>
            <a:off x="12377595" y="0"/>
            <a:ext cx="3693386" cy="6261886"/>
            <a:chOff x="-3786437" y="0"/>
            <a:chExt cx="3693386" cy="6261886"/>
          </a:xfrm>
        </p:grpSpPr>
        <p:sp>
          <p:nvSpPr>
            <p:cNvPr id="150" name="Rechthoek 149">
              <a:extLst>
                <a:ext uri="{FF2B5EF4-FFF2-40B4-BE49-F238E27FC236}">
                  <a16:creationId xmlns:a16="http://schemas.microsoft.com/office/drawing/2014/main" id="{996F99FA-4C16-46FF-B1AD-0ABCF3C64D21}"/>
                </a:ext>
              </a:extLst>
            </p:cNvPr>
            <p:cNvSpPr/>
            <p:nvPr userDrawn="1"/>
          </p:nvSpPr>
          <p:spPr>
            <a:xfrm>
              <a:off x="-3786165" y="0"/>
              <a:ext cx="3593091" cy="5527343"/>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Insert/edit A Video</a:t>
              </a:r>
            </a:p>
          </p:txBody>
        </p:sp>
        <p:sp>
          <p:nvSpPr>
            <p:cNvPr id="151" name="Rechthoek 150">
              <a:extLst>
                <a:ext uri="{FF2B5EF4-FFF2-40B4-BE49-F238E27FC236}">
                  <a16:creationId xmlns:a16="http://schemas.microsoft.com/office/drawing/2014/main" id="{CA72301A-A48C-4D9D-9C93-0D33570309B2}"/>
                </a:ext>
              </a:extLst>
            </p:cNvPr>
            <p:cNvSpPr/>
            <p:nvPr userDrawn="1"/>
          </p:nvSpPr>
          <p:spPr>
            <a:xfrm>
              <a:off x="-3786437" y="5433886"/>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1200" b="1" cap="all" baseline="0" noProof="0">
                  <a:solidFill>
                    <a:srgbClr val="211F26"/>
                  </a:solidFill>
                  <a:latin typeface="Calibri" panose="020F0502020204030204" pitchFamily="34" charset="0"/>
                  <a:cs typeface="Calibri" panose="020F0502020204030204" pitchFamily="34" charset="0"/>
                </a:rPr>
                <a:t>Want to know more?</a:t>
              </a:r>
              <a:br>
                <a:rPr lang="en-GB" sz="1200" cap="all"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Go to the instruction slide </a:t>
              </a:r>
              <a:r>
                <a:rPr lang="en-GB" sz="1200" b="1" cap="none" baseline="0" noProof="0">
                  <a:solidFill>
                    <a:srgbClr val="211F26"/>
                  </a:solidFill>
                  <a:latin typeface="Calibri" panose="020F0502020204030204" pitchFamily="34" charset="0"/>
                  <a:cs typeface="Calibri" panose="020F0502020204030204" pitchFamily="34" charset="0"/>
                </a:rPr>
                <a:t>‘VIDEO INSTRUCTIONS’</a:t>
              </a:r>
              <a:r>
                <a:rPr lang="en-GB" sz="1200" cap="none" baseline="0" noProof="0">
                  <a:solidFill>
                    <a:srgbClr val="211F26"/>
                  </a:solidFill>
                  <a:latin typeface="Calibri" panose="020F0502020204030204" pitchFamily="34" charset="0"/>
                  <a:cs typeface="Calibri" panose="020F0502020204030204" pitchFamily="34" charset="0"/>
                </a:rPr>
                <a:t>.</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You’ll find it at the beginning of the presentation</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or insert it via </a:t>
              </a:r>
              <a:r>
                <a:rPr lang="en-GB" sz="1200" i="1" cap="none" baseline="0" noProof="0">
                  <a:solidFill>
                    <a:srgbClr val="211F26"/>
                  </a:solidFill>
                  <a:latin typeface="Calibri" panose="020F0502020204030204" pitchFamily="34" charset="0"/>
                  <a:cs typeface="Calibri" panose="020F0502020204030204" pitchFamily="34" charset="0"/>
                </a:rPr>
                <a:t>‘Home’</a:t>
              </a:r>
              <a:r>
                <a:rPr lang="en-GB" sz="1200" cap="none" baseline="0" noProof="0">
                  <a:solidFill>
                    <a:srgbClr val="211F26"/>
                  </a:solidFill>
                  <a:latin typeface="Calibri" panose="020F0502020204030204" pitchFamily="34" charset="0"/>
                  <a:cs typeface="Calibri" panose="020F0502020204030204" pitchFamily="34" charset="0"/>
                </a:rPr>
                <a:t> &gt; </a:t>
              </a:r>
              <a:r>
                <a:rPr lang="en-GB" sz="1200" i="1" cap="none" baseline="0" noProof="0">
                  <a:solidFill>
                    <a:srgbClr val="211F26"/>
                  </a:solidFill>
                  <a:latin typeface="Calibri" panose="020F0502020204030204" pitchFamily="34" charset="0"/>
                  <a:cs typeface="Calibri" panose="020F0502020204030204" pitchFamily="34" charset="0"/>
                </a:rPr>
                <a:t>‘New Slide’.</a:t>
              </a:r>
            </a:p>
          </p:txBody>
        </p:sp>
        <p:sp>
          <p:nvSpPr>
            <p:cNvPr id="152" name="Ovaal 151">
              <a:extLst>
                <a:ext uri="{FF2B5EF4-FFF2-40B4-BE49-F238E27FC236}">
                  <a16:creationId xmlns:a16="http://schemas.microsoft.com/office/drawing/2014/main" id="{60F5B86B-6F53-47ED-8E69-13A26DAD6A2B}"/>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153" name="Rechthoek 152">
              <a:extLst>
                <a:ext uri="{FF2B5EF4-FFF2-40B4-BE49-F238E27FC236}">
                  <a16:creationId xmlns:a16="http://schemas.microsoft.com/office/drawing/2014/main" id="{2F1219B8-C30A-44FF-9A25-882A80E178BF}"/>
                </a:ext>
              </a:extLst>
            </p:cNvPr>
            <p:cNvSpPr/>
            <p:nvPr userDrawn="1"/>
          </p:nvSpPr>
          <p:spPr>
            <a:xfrm>
              <a:off x="-3319415" y="465324"/>
              <a:ext cx="2944682"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If necessary, delete the existing video</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by using the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‘Backspace key’</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pictogram to insert a new video</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1"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(see example below)</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154" name="Ovaal 153">
              <a:extLst>
                <a:ext uri="{FF2B5EF4-FFF2-40B4-BE49-F238E27FC236}">
                  <a16:creationId xmlns:a16="http://schemas.microsoft.com/office/drawing/2014/main" id="{739DA08F-0762-4F9E-B353-E95A008EBB3C}"/>
                </a:ext>
              </a:extLst>
            </p:cNvPr>
            <p:cNvSpPr/>
            <p:nvPr userDrawn="1"/>
          </p:nvSpPr>
          <p:spPr>
            <a:xfrm>
              <a:off x="-3603587" y="172970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155" name="Rechthoek 154">
              <a:extLst>
                <a:ext uri="{FF2B5EF4-FFF2-40B4-BE49-F238E27FC236}">
                  <a16:creationId xmlns:a16="http://schemas.microsoft.com/office/drawing/2014/main" id="{89A27957-351C-4309-BA08-BBBA011FDBBD}"/>
                </a:ext>
              </a:extLst>
            </p:cNvPr>
            <p:cNvSpPr/>
            <p:nvPr userDrawn="1"/>
          </p:nvSpPr>
          <p:spPr>
            <a:xfrm>
              <a:off x="-3319415" y="1729710"/>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Select the preferred video</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and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156" name="Groep 155">
              <a:extLst>
                <a:ext uri="{FF2B5EF4-FFF2-40B4-BE49-F238E27FC236}">
                  <a16:creationId xmlns:a16="http://schemas.microsoft.com/office/drawing/2014/main" id="{6AF3CD97-7561-4CB1-888F-BB03E0F2147C}"/>
                </a:ext>
              </a:extLst>
            </p:cNvPr>
            <p:cNvGrpSpPr/>
            <p:nvPr userDrawn="1"/>
          </p:nvGrpSpPr>
          <p:grpSpPr>
            <a:xfrm>
              <a:off x="-3311319" y="2164285"/>
              <a:ext cx="825500" cy="209550"/>
              <a:chOff x="13504624" y="2482850"/>
              <a:chExt cx="825500" cy="209550"/>
            </a:xfrm>
          </p:grpSpPr>
          <p:sp>
            <p:nvSpPr>
              <p:cNvPr id="200" name="Rechthoek 199">
                <a:extLst>
                  <a:ext uri="{FF2B5EF4-FFF2-40B4-BE49-F238E27FC236}">
                    <a16:creationId xmlns:a16="http://schemas.microsoft.com/office/drawing/2014/main" id="{23709DE3-3EF4-47F0-A9F0-1A89D1AC8589}"/>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288000" bIns="0" numCol="1" spcCol="0" rtlCol="0" fromWordArt="0" anchor="ctr" anchorCtr="0" forceAA="0" compatLnSpc="1">
                <a:prstTxWarp prst="textNoShape">
                  <a:avLst/>
                </a:prstTxWarp>
                <a:noAutofit/>
              </a:bodyPr>
              <a:lstStyle/>
              <a:p>
                <a:pPr lvl="0" algn="ctr">
                  <a:lnSpc>
                    <a:spcPct val="90000"/>
                  </a:lnSpc>
                  <a:spcBef>
                    <a:spcPts val="600"/>
                  </a:spcBef>
                  <a:spcAft>
                    <a:spcPts val="600"/>
                  </a:spcAft>
                </a:pPr>
                <a:r>
                  <a:rPr lang="en-GB" sz="900" b="0" noProof="0">
                    <a:solidFill>
                      <a:srgbClr val="211F26"/>
                    </a:solidFill>
                    <a:latin typeface="Calibri" panose="020F0502020204030204" pitchFamily="34" charset="0"/>
                    <a:cs typeface="Calibri" panose="020F0502020204030204" pitchFamily="34" charset="0"/>
                  </a:rPr>
                  <a:t>Insert</a:t>
                </a:r>
              </a:p>
            </p:txBody>
          </p:sp>
          <p:cxnSp>
            <p:nvCxnSpPr>
              <p:cNvPr id="201" name="Rechte verbindingslijn 200">
                <a:extLst>
                  <a:ext uri="{FF2B5EF4-FFF2-40B4-BE49-F238E27FC236}">
                    <a16:creationId xmlns:a16="http://schemas.microsoft.com/office/drawing/2014/main" id="{DD977F8C-144D-4D28-9D92-14C31EC38F58}"/>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202" name="Gelijkbenige driehoek 201">
                <a:extLst>
                  <a:ext uri="{FF2B5EF4-FFF2-40B4-BE49-F238E27FC236}">
                    <a16:creationId xmlns:a16="http://schemas.microsoft.com/office/drawing/2014/main" id="{D0CFB842-DC46-4477-8D57-8E8C813338FA}"/>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900" b="1" noProof="0">
                  <a:solidFill>
                    <a:srgbClr val="211F26"/>
                  </a:solidFill>
                  <a:latin typeface="Calibri" panose="020F0502020204030204" pitchFamily="34" charset="0"/>
                  <a:cs typeface="Calibri" panose="020F0502020204030204" pitchFamily="34" charset="0"/>
                </a:endParaRPr>
              </a:p>
            </p:txBody>
          </p:sp>
        </p:grpSp>
        <p:sp>
          <p:nvSpPr>
            <p:cNvPr id="157" name="Ovaal 156">
              <a:extLst>
                <a:ext uri="{FF2B5EF4-FFF2-40B4-BE49-F238E27FC236}">
                  <a16:creationId xmlns:a16="http://schemas.microsoft.com/office/drawing/2014/main" id="{2CED4C8F-F323-41B8-ADF7-149E3ED64CA7}"/>
                </a:ext>
              </a:extLst>
            </p:cNvPr>
            <p:cNvSpPr/>
            <p:nvPr userDrawn="1"/>
          </p:nvSpPr>
          <p:spPr>
            <a:xfrm>
              <a:off x="-3603587" y="255335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158" name="Rechthoek 157">
              <a:extLst>
                <a:ext uri="{FF2B5EF4-FFF2-40B4-BE49-F238E27FC236}">
                  <a16:creationId xmlns:a16="http://schemas.microsoft.com/office/drawing/2014/main" id="{68E3AED7-154B-40C0-A499-CDFD2DE68175}"/>
                </a:ext>
              </a:extLst>
            </p:cNvPr>
            <p:cNvSpPr/>
            <p:nvPr userDrawn="1"/>
          </p:nvSpPr>
          <p:spPr>
            <a:xfrm>
              <a:off x="-3319415" y="2553360"/>
              <a:ext cx="2944682" cy="32768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with the right mouse button on the video and choose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‘Send to back’</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159" name="Ovaal 158">
              <a:extLst>
                <a:ext uri="{FF2B5EF4-FFF2-40B4-BE49-F238E27FC236}">
                  <a16:creationId xmlns:a16="http://schemas.microsoft.com/office/drawing/2014/main" id="{8CBCF45C-B312-4720-86E7-AD3EDD58063C}"/>
                </a:ext>
              </a:extLst>
            </p:cNvPr>
            <p:cNvSpPr/>
            <p:nvPr userDrawn="1"/>
          </p:nvSpPr>
          <p:spPr>
            <a:xfrm>
              <a:off x="-3603587" y="3744237"/>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4</a:t>
              </a:r>
            </a:p>
          </p:txBody>
        </p:sp>
        <p:sp>
          <p:nvSpPr>
            <p:cNvPr id="160" name="Rechthoek 159">
              <a:extLst>
                <a:ext uri="{FF2B5EF4-FFF2-40B4-BE49-F238E27FC236}">
                  <a16:creationId xmlns:a16="http://schemas.microsoft.com/office/drawing/2014/main" id="{A8AE6217-940F-4BBE-9902-552C39401D27}"/>
                </a:ext>
              </a:extLst>
            </p:cNvPr>
            <p:cNvSpPr/>
            <p:nvPr userDrawn="1"/>
          </p:nvSpPr>
          <p:spPr>
            <a:xfrm>
              <a:off x="-3319415" y="3744238"/>
              <a:ext cx="2944682" cy="78681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To scale or drag the video, go to the tab</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‘Video Tools - Format’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button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‘Crop’</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Scale the video itself with</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spheres and scale the video frame with the brackets.</a:t>
              </a:r>
            </a:p>
          </p:txBody>
        </p:sp>
        <p:grpSp>
          <p:nvGrpSpPr>
            <p:cNvPr id="161" name="Groep 160">
              <a:extLst>
                <a:ext uri="{FF2B5EF4-FFF2-40B4-BE49-F238E27FC236}">
                  <a16:creationId xmlns:a16="http://schemas.microsoft.com/office/drawing/2014/main" id="{FF2E9847-AF34-47F8-AC39-13E83FC1533D}"/>
                </a:ext>
              </a:extLst>
            </p:cNvPr>
            <p:cNvGrpSpPr/>
            <p:nvPr userDrawn="1"/>
          </p:nvGrpSpPr>
          <p:grpSpPr>
            <a:xfrm>
              <a:off x="-3447286" y="4645990"/>
              <a:ext cx="622283" cy="612919"/>
              <a:chOff x="12617641" y="3403239"/>
              <a:chExt cx="752963" cy="741634"/>
            </a:xfrm>
          </p:grpSpPr>
          <p:grpSp>
            <p:nvGrpSpPr>
              <p:cNvPr id="184" name="Groep 183">
                <a:extLst>
                  <a:ext uri="{FF2B5EF4-FFF2-40B4-BE49-F238E27FC236}">
                    <a16:creationId xmlns:a16="http://schemas.microsoft.com/office/drawing/2014/main" id="{D73BFB5C-722F-4391-B139-35B4FE792945}"/>
                  </a:ext>
                </a:extLst>
              </p:cNvPr>
              <p:cNvGrpSpPr/>
              <p:nvPr userDrawn="1"/>
            </p:nvGrpSpPr>
            <p:grpSpPr>
              <a:xfrm>
                <a:off x="12771550" y="3403239"/>
                <a:ext cx="467156" cy="448491"/>
                <a:chOff x="12782177" y="3403239"/>
                <a:chExt cx="467156" cy="448491"/>
              </a:xfrm>
            </p:grpSpPr>
            <p:grpSp>
              <p:nvGrpSpPr>
                <p:cNvPr id="187" name="Groep 186">
                  <a:extLst>
                    <a:ext uri="{FF2B5EF4-FFF2-40B4-BE49-F238E27FC236}">
                      <a16:creationId xmlns:a16="http://schemas.microsoft.com/office/drawing/2014/main" id="{113A3093-21BA-4B07-B674-36ED71BEA993}"/>
                    </a:ext>
                  </a:extLst>
                </p:cNvPr>
                <p:cNvGrpSpPr/>
                <p:nvPr userDrawn="1"/>
              </p:nvGrpSpPr>
              <p:grpSpPr>
                <a:xfrm>
                  <a:off x="12782177" y="3403239"/>
                  <a:ext cx="412972" cy="396132"/>
                  <a:chOff x="13554906" y="3320109"/>
                  <a:chExt cx="443912" cy="425811"/>
                </a:xfrm>
              </p:grpSpPr>
              <p:grpSp>
                <p:nvGrpSpPr>
                  <p:cNvPr id="194" name="Groep 193">
                    <a:extLst>
                      <a:ext uri="{FF2B5EF4-FFF2-40B4-BE49-F238E27FC236}">
                        <a16:creationId xmlns:a16="http://schemas.microsoft.com/office/drawing/2014/main" id="{78E223DE-01C2-45E8-A3AC-C10CC84300EB}"/>
                      </a:ext>
                    </a:extLst>
                  </p:cNvPr>
                  <p:cNvGrpSpPr/>
                  <p:nvPr userDrawn="1"/>
                </p:nvGrpSpPr>
                <p:grpSpPr>
                  <a:xfrm>
                    <a:off x="13554906" y="3320109"/>
                    <a:ext cx="443912" cy="425811"/>
                    <a:chOff x="12909684" y="1276143"/>
                    <a:chExt cx="443912" cy="425811"/>
                  </a:xfrm>
                </p:grpSpPr>
                <p:sp>
                  <p:nvSpPr>
                    <p:cNvPr id="197" name="Rechthoek 196">
                      <a:extLst>
                        <a:ext uri="{FF2B5EF4-FFF2-40B4-BE49-F238E27FC236}">
                          <a16:creationId xmlns:a16="http://schemas.microsoft.com/office/drawing/2014/main" id="{7FB11112-FAAA-449A-B95B-37EE4131C690}"/>
                        </a:ext>
                      </a:extLst>
                    </p:cNvPr>
                    <p:cNvSpPr/>
                    <p:nvPr userDrawn="1"/>
                  </p:nvSpPr>
                  <p:spPr>
                    <a:xfrm>
                      <a:off x="12909684"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198" name="Rechthoek 197">
                      <a:extLst>
                        <a:ext uri="{FF2B5EF4-FFF2-40B4-BE49-F238E27FC236}">
                          <a16:creationId xmlns:a16="http://schemas.microsoft.com/office/drawing/2014/main" id="{A97E3653-BD5C-4150-944D-0B709513EF93}"/>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199" name="Ovaal 198">
                      <a:extLst>
                        <a:ext uri="{FF2B5EF4-FFF2-40B4-BE49-F238E27FC236}">
                          <a16:creationId xmlns:a16="http://schemas.microsoft.com/office/drawing/2014/main" id="{4C596BB7-4D6E-4B0A-9FC4-CAF47FA6B950}"/>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pic>
                <p:nvPicPr>
                  <p:cNvPr id="195" name="Afbeelding 194">
                    <a:extLst>
                      <a:ext uri="{FF2B5EF4-FFF2-40B4-BE49-F238E27FC236}">
                        <a16:creationId xmlns:a16="http://schemas.microsoft.com/office/drawing/2014/main" id="{EEC63007-7674-48D0-B85C-121308F6430E}"/>
                      </a:ext>
                    </a:extLst>
                  </p:cNvPr>
                  <p:cNvPicPr>
                    <a:picLocks noChangeAspect="1"/>
                  </p:cNvPicPr>
                  <p:nvPr userDrawn="1"/>
                </p:nvPicPr>
                <p:blipFill>
                  <a:blip r:embed="rId2">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Lst>
                  </a:blip>
                  <a:stretch>
                    <a:fillRect/>
                  </a:stretch>
                </p:blipFill>
                <p:spPr>
                  <a:xfrm>
                    <a:off x="13567296" y="3424992"/>
                    <a:ext cx="173367" cy="140220"/>
                  </a:xfrm>
                  <a:prstGeom prst="rect">
                    <a:avLst/>
                  </a:prstGeom>
                </p:spPr>
              </p:pic>
              <p:pic>
                <p:nvPicPr>
                  <p:cNvPr id="196" name="Afbeelding 195">
                    <a:extLst>
                      <a:ext uri="{FF2B5EF4-FFF2-40B4-BE49-F238E27FC236}">
                        <a16:creationId xmlns:a16="http://schemas.microsoft.com/office/drawing/2014/main" id="{C0D7EE3B-1443-4BDF-B2DD-1ED0AEE4346B}"/>
                      </a:ext>
                    </a:extLst>
                  </p:cNvPr>
                  <p:cNvPicPr>
                    <a:picLocks noChangeAspect="1"/>
                  </p:cNvPicPr>
                  <p:nvPr userDrawn="1"/>
                </p:nvPicPr>
                <p:blipFill>
                  <a:blip r:embed="rId2">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Lst>
                  </a:blip>
                  <a:stretch>
                    <a:fillRect/>
                  </a:stretch>
                </p:blipFill>
                <p:spPr>
                  <a:xfrm flipH="1">
                    <a:off x="13635599" y="3453788"/>
                    <a:ext cx="173367" cy="111424"/>
                  </a:xfrm>
                  <a:prstGeom prst="rect">
                    <a:avLst/>
                  </a:prstGeom>
                </p:spPr>
              </p:pic>
            </p:grpSp>
            <p:grpSp>
              <p:nvGrpSpPr>
                <p:cNvPr id="188" name="Groep 187">
                  <a:extLst>
                    <a:ext uri="{FF2B5EF4-FFF2-40B4-BE49-F238E27FC236}">
                      <a16:creationId xmlns:a16="http://schemas.microsoft.com/office/drawing/2014/main" id="{39971AB2-DAD4-408F-91ED-CADE53FBEE93}"/>
                    </a:ext>
                  </a:extLst>
                </p:cNvPr>
                <p:cNvGrpSpPr/>
                <p:nvPr userDrawn="1"/>
              </p:nvGrpSpPr>
              <p:grpSpPr>
                <a:xfrm>
                  <a:off x="13103513" y="3705268"/>
                  <a:ext cx="145820" cy="146462"/>
                  <a:chOff x="13096169" y="3602278"/>
                  <a:chExt cx="145820" cy="146462"/>
                </a:xfrm>
              </p:grpSpPr>
              <p:sp>
                <p:nvSpPr>
                  <p:cNvPr id="192" name="Rechthoek 191">
                    <a:extLst>
                      <a:ext uri="{FF2B5EF4-FFF2-40B4-BE49-F238E27FC236}">
                        <a16:creationId xmlns:a16="http://schemas.microsoft.com/office/drawing/2014/main" id="{BC088574-67E9-4552-AE26-C4DF67C56504}"/>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193" name="Rechthoek 192">
                    <a:extLst>
                      <a:ext uri="{FF2B5EF4-FFF2-40B4-BE49-F238E27FC236}">
                        <a16:creationId xmlns:a16="http://schemas.microsoft.com/office/drawing/2014/main" id="{A4941225-0E27-411B-BA9D-DF7A1624FE5D}"/>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189" name="Groep 188">
                  <a:extLst>
                    <a:ext uri="{FF2B5EF4-FFF2-40B4-BE49-F238E27FC236}">
                      <a16:creationId xmlns:a16="http://schemas.microsoft.com/office/drawing/2014/main" id="{23A585EA-1EC0-4367-8240-7627293A7904}"/>
                    </a:ext>
                  </a:extLst>
                </p:cNvPr>
                <p:cNvGrpSpPr/>
                <p:nvPr userDrawn="1"/>
              </p:nvGrpSpPr>
              <p:grpSpPr>
                <a:xfrm rot="10800000">
                  <a:off x="13061402" y="3665637"/>
                  <a:ext cx="145820" cy="146462"/>
                  <a:chOff x="13096169" y="3602278"/>
                  <a:chExt cx="145820" cy="146462"/>
                </a:xfrm>
              </p:grpSpPr>
              <p:sp>
                <p:nvSpPr>
                  <p:cNvPr id="190" name="Rechthoek 189">
                    <a:extLst>
                      <a:ext uri="{FF2B5EF4-FFF2-40B4-BE49-F238E27FC236}">
                        <a16:creationId xmlns:a16="http://schemas.microsoft.com/office/drawing/2014/main" id="{2A173CBE-B731-41D9-B766-5A496CF3BA04}"/>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191" name="Rechthoek 190">
                    <a:extLst>
                      <a:ext uri="{FF2B5EF4-FFF2-40B4-BE49-F238E27FC236}">
                        <a16:creationId xmlns:a16="http://schemas.microsoft.com/office/drawing/2014/main" id="{85AC3293-0D81-49C7-8944-FBE59606A314}"/>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sp>
            <p:nvSpPr>
              <p:cNvPr id="185" name="Rechthoek 184">
                <a:extLst>
                  <a:ext uri="{FF2B5EF4-FFF2-40B4-BE49-F238E27FC236}">
                    <a16:creationId xmlns:a16="http://schemas.microsoft.com/office/drawing/2014/main" id="{FD229A84-10DE-4E8A-838E-10D58846836F}"/>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en-GB" sz="900" b="0" noProof="0">
                    <a:solidFill>
                      <a:srgbClr val="211F26"/>
                    </a:solidFill>
                    <a:latin typeface="Calibri" panose="020F0502020204030204" pitchFamily="34" charset="0"/>
                    <a:cs typeface="Calibri" panose="020F0502020204030204" pitchFamily="34" charset="0"/>
                  </a:rPr>
                  <a:t>Crop</a:t>
                </a:r>
              </a:p>
            </p:txBody>
          </p:sp>
          <p:sp>
            <p:nvSpPr>
              <p:cNvPr id="186" name="Gelijkbenige driehoek 185">
                <a:extLst>
                  <a:ext uri="{FF2B5EF4-FFF2-40B4-BE49-F238E27FC236}">
                    <a16:creationId xmlns:a16="http://schemas.microsoft.com/office/drawing/2014/main" id="{3488CB35-67D1-4332-8ECC-80C48E2A145E}"/>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162" name="Groep 161">
              <a:extLst>
                <a:ext uri="{FF2B5EF4-FFF2-40B4-BE49-F238E27FC236}">
                  <a16:creationId xmlns:a16="http://schemas.microsoft.com/office/drawing/2014/main" id="{5DA27014-4F53-411A-ABE5-36B89117C314}"/>
                </a:ext>
              </a:extLst>
            </p:cNvPr>
            <p:cNvGrpSpPr/>
            <p:nvPr userDrawn="1"/>
          </p:nvGrpSpPr>
          <p:grpSpPr>
            <a:xfrm>
              <a:off x="-3314821" y="2981448"/>
              <a:ext cx="1558053" cy="563933"/>
              <a:chOff x="-3314821" y="2981448"/>
              <a:chExt cx="1558053" cy="563933"/>
            </a:xfrm>
          </p:grpSpPr>
          <p:sp>
            <p:nvSpPr>
              <p:cNvPr id="170" name="Rechthoek 169">
                <a:extLst>
                  <a:ext uri="{FF2B5EF4-FFF2-40B4-BE49-F238E27FC236}">
                    <a16:creationId xmlns:a16="http://schemas.microsoft.com/office/drawing/2014/main" id="{3BB58E03-59DA-4FF3-8251-34E766C871AA}"/>
                  </a:ext>
                </a:extLst>
              </p:cNvPr>
              <p:cNvSpPr/>
              <p:nvPr userDrawn="1"/>
            </p:nvSpPr>
            <p:spPr>
              <a:xfrm>
                <a:off x="-3314821" y="2981448"/>
                <a:ext cx="1558053" cy="504851"/>
              </a:xfrm>
              <a:prstGeom prst="rect">
                <a:avLst/>
              </a:prstGeom>
              <a:solidFill>
                <a:srgbClr val="FFFFFF"/>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171" name="Rechthoek 170">
                <a:extLst>
                  <a:ext uri="{FF2B5EF4-FFF2-40B4-BE49-F238E27FC236}">
                    <a16:creationId xmlns:a16="http://schemas.microsoft.com/office/drawing/2014/main" id="{3E000A5F-3CD0-42F6-B54F-20A6B5EECAEB}"/>
                  </a:ext>
                </a:extLst>
              </p:cNvPr>
              <p:cNvSpPr/>
              <p:nvPr userDrawn="1"/>
            </p:nvSpPr>
            <p:spPr>
              <a:xfrm>
                <a:off x="-3304719" y="3235173"/>
                <a:ext cx="1540313" cy="246608"/>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172" name="Tekstvak 171">
                <a:extLst>
                  <a:ext uri="{FF2B5EF4-FFF2-40B4-BE49-F238E27FC236}">
                    <a16:creationId xmlns:a16="http://schemas.microsoft.com/office/drawing/2014/main" id="{EAFDC730-D0F6-453A-A048-4F4368D39FE5}"/>
                  </a:ext>
                </a:extLst>
              </p:cNvPr>
              <p:cNvSpPr txBox="1"/>
              <p:nvPr userDrawn="1"/>
            </p:nvSpPr>
            <p:spPr>
              <a:xfrm>
                <a:off x="-3069820" y="3038892"/>
                <a:ext cx="1089248" cy="137495"/>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a:solidFill>
                      <a:srgbClr val="211F26"/>
                    </a:solidFill>
                    <a:latin typeface="Calibri" panose="020F0502020204030204" pitchFamily="34" charset="0"/>
                    <a:ea typeface="+mn-ea"/>
                    <a:cs typeface="Calibri" panose="020F0502020204030204" pitchFamily="34" charset="0"/>
                  </a:rPr>
                  <a:t>Send to front</a:t>
                </a:r>
              </a:p>
            </p:txBody>
          </p:sp>
          <p:sp>
            <p:nvSpPr>
              <p:cNvPr id="173" name="Tekstvak 172">
                <a:extLst>
                  <a:ext uri="{FF2B5EF4-FFF2-40B4-BE49-F238E27FC236}">
                    <a16:creationId xmlns:a16="http://schemas.microsoft.com/office/drawing/2014/main" id="{D5A0CA9F-E7E7-4D11-8F8B-BC7FD7CB9749}"/>
                  </a:ext>
                </a:extLst>
              </p:cNvPr>
              <p:cNvSpPr txBox="1"/>
              <p:nvPr userDrawn="1"/>
            </p:nvSpPr>
            <p:spPr>
              <a:xfrm>
                <a:off x="-3069820" y="3295269"/>
                <a:ext cx="1098515"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a:solidFill>
                      <a:srgbClr val="211F26"/>
                    </a:solidFill>
                    <a:latin typeface="Calibri" panose="020F0502020204030204" pitchFamily="34" charset="0"/>
                    <a:ea typeface="+mn-ea"/>
                    <a:cs typeface="Calibri" panose="020F0502020204030204" pitchFamily="34" charset="0"/>
                  </a:rPr>
                  <a:t>Send to back</a:t>
                </a:r>
              </a:p>
            </p:txBody>
          </p:sp>
          <p:sp>
            <p:nvSpPr>
              <p:cNvPr id="174" name="Vrije vorm: vorm 173">
                <a:extLst>
                  <a:ext uri="{FF2B5EF4-FFF2-40B4-BE49-F238E27FC236}">
                    <a16:creationId xmlns:a16="http://schemas.microsoft.com/office/drawing/2014/main" id="{49BB40FD-BA3D-4F2D-AF87-C02B24A5212E}"/>
                  </a:ext>
                </a:extLst>
              </p:cNvPr>
              <p:cNvSpPr/>
              <p:nvPr userDrawn="1"/>
            </p:nvSpPr>
            <p:spPr>
              <a:xfrm>
                <a:off x="-2051274" y="3365381"/>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175" name="Gelijkbenige driehoek 174">
                <a:extLst>
                  <a:ext uri="{FF2B5EF4-FFF2-40B4-BE49-F238E27FC236}">
                    <a16:creationId xmlns:a16="http://schemas.microsoft.com/office/drawing/2014/main" id="{EFED8CF2-4214-457D-8389-934905595403}"/>
                  </a:ext>
                </a:extLst>
              </p:cNvPr>
              <p:cNvSpPr/>
              <p:nvPr userDrawn="1"/>
            </p:nvSpPr>
            <p:spPr>
              <a:xfrm rot="5400000">
                <a:off x="-1900674" y="3332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nvGrpSpPr>
              <p:cNvPr id="176" name="Groep 175">
                <a:extLst>
                  <a:ext uri="{FF2B5EF4-FFF2-40B4-BE49-F238E27FC236}">
                    <a16:creationId xmlns:a16="http://schemas.microsoft.com/office/drawing/2014/main" id="{65C6F0EF-BF19-49C6-901E-D92C237151F5}"/>
                  </a:ext>
                </a:extLst>
              </p:cNvPr>
              <p:cNvGrpSpPr/>
              <p:nvPr userDrawn="1"/>
            </p:nvGrpSpPr>
            <p:grpSpPr>
              <a:xfrm>
                <a:off x="-3257052" y="3032066"/>
                <a:ext cx="182309" cy="163794"/>
                <a:chOff x="12832541" y="3162395"/>
                <a:chExt cx="219532" cy="197236"/>
              </a:xfrm>
            </p:grpSpPr>
            <p:sp>
              <p:nvSpPr>
                <p:cNvPr id="181" name="Rechthoek 180">
                  <a:extLst>
                    <a:ext uri="{FF2B5EF4-FFF2-40B4-BE49-F238E27FC236}">
                      <a16:creationId xmlns:a16="http://schemas.microsoft.com/office/drawing/2014/main" id="{CAA93AF2-CB36-4971-99B3-DFA3D6845B5B}"/>
                    </a:ext>
                  </a:extLst>
                </p:cNvPr>
                <p:cNvSpPr/>
                <p:nvPr userDrawn="1"/>
              </p:nvSpPr>
              <p:spPr>
                <a:xfrm>
                  <a:off x="12832541" y="3162395"/>
                  <a:ext cx="81487" cy="81487"/>
                </a:xfrm>
                <a:prstGeom prst="rect">
                  <a:avLst/>
                </a:prstGeom>
                <a:solidFill>
                  <a:schemeClr val="bg1"/>
                </a:solidFill>
                <a:ln w="12700">
                  <a:solidFill>
                    <a:srgbClr val="8484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182" name="Rechthoek 181">
                  <a:extLst>
                    <a:ext uri="{FF2B5EF4-FFF2-40B4-BE49-F238E27FC236}">
                      <a16:creationId xmlns:a16="http://schemas.microsoft.com/office/drawing/2014/main" id="{2A632C4E-4B40-4F7F-8A7A-C8A4B4FF0F69}"/>
                    </a:ext>
                  </a:extLst>
                </p:cNvPr>
                <p:cNvSpPr/>
                <p:nvPr userDrawn="1"/>
              </p:nvSpPr>
              <p:spPr>
                <a:xfrm>
                  <a:off x="12970586" y="3278144"/>
                  <a:ext cx="81487" cy="81487"/>
                </a:xfrm>
                <a:prstGeom prst="rect">
                  <a:avLst/>
                </a:prstGeom>
                <a:solidFill>
                  <a:schemeClr val="bg1"/>
                </a:solidFill>
                <a:ln w="12700">
                  <a:solidFill>
                    <a:srgbClr val="8484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183" name="Rechthoek 182">
                  <a:extLst>
                    <a:ext uri="{FF2B5EF4-FFF2-40B4-BE49-F238E27FC236}">
                      <a16:creationId xmlns:a16="http://schemas.microsoft.com/office/drawing/2014/main" id="{E1AFF178-1F64-4BEF-8827-367B8CF50B9C}"/>
                    </a:ext>
                  </a:extLst>
                </p:cNvPr>
                <p:cNvSpPr/>
                <p:nvPr userDrawn="1"/>
              </p:nvSpPr>
              <p:spPr>
                <a:xfrm>
                  <a:off x="12873284" y="3191991"/>
                  <a:ext cx="138045" cy="138044"/>
                </a:xfrm>
                <a:prstGeom prst="rect">
                  <a:avLst/>
                </a:prstGeom>
                <a:solidFill>
                  <a:srgbClr val="EABE76"/>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grpSp>
          <p:grpSp>
            <p:nvGrpSpPr>
              <p:cNvPr id="177" name="Groep 176">
                <a:extLst>
                  <a:ext uri="{FF2B5EF4-FFF2-40B4-BE49-F238E27FC236}">
                    <a16:creationId xmlns:a16="http://schemas.microsoft.com/office/drawing/2014/main" id="{5EDF740C-EB09-4A4A-9D00-C39587620003}"/>
                  </a:ext>
                </a:extLst>
              </p:cNvPr>
              <p:cNvGrpSpPr/>
              <p:nvPr userDrawn="1"/>
            </p:nvGrpSpPr>
            <p:grpSpPr>
              <a:xfrm>
                <a:off x="-3257053" y="3276580"/>
                <a:ext cx="182309" cy="163794"/>
                <a:chOff x="12832541" y="3162395"/>
                <a:chExt cx="219532" cy="197236"/>
              </a:xfrm>
            </p:grpSpPr>
            <p:sp>
              <p:nvSpPr>
                <p:cNvPr id="178" name="Rechthoek 177">
                  <a:extLst>
                    <a:ext uri="{FF2B5EF4-FFF2-40B4-BE49-F238E27FC236}">
                      <a16:creationId xmlns:a16="http://schemas.microsoft.com/office/drawing/2014/main" id="{38F0F722-C46C-441E-849B-A1443E03B0F4}"/>
                    </a:ext>
                  </a:extLst>
                </p:cNvPr>
                <p:cNvSpPr/>
                <p:nvPr userDrawn="1"/>
              </p:nvSpPr>
              <p:spPr>
                <a:xfrm>
                  <a:off x="12873284" y="3191991"/>
                  <a:ext cx="138045" cy="138044"/>
                </a:xfrm>
                <a:prstGeom prst="rect">
                  <a:avLst/>
                </a:prstGeom>
                <a:solidFill>
                  <a:srgbClr val="EABE76"/>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179" name="Rechthoek 178">
                  <a:extLst>
                    <a:ext uri="{FF2B5EF4-FFF2-40B4-BE49-F238E27FC236}">
                      <a16:creationId xmlns:a16="http://schemas.microsoft.com/office/drawing/2014/main" id="{9AA16CE2-1EAB-41FE-842B-0395668DF1D3}"/>
                    </a:ext>
                  </a:extLst>
                </p:cNvPr>
                <p:cNvSpPr/>
                <p:nvPr userDrawn="1"/>
              </p:nvSpPr>
              <p:spPr>
                <a:xfrm>
                  <a:off x="12832541" y="3162395"/>
                  <a:ext cx="81487" cy="81487"/>
                </a:xfrm>
                <a:prstGeom prst="rect">
                  <a:avLst/>
                </a:prstGeom>
                <a:solidFill>
                  <a:schemeClr val="bg1"/>
                </a:solidFill>
                <a:ln w="12700">
                  <a:solidFill>
                    <a:srgbClr val="8484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180" name="Rechthoek 179">
                  <a:extLst>
                    <a:ext uri="{FF2B5EF4-FFF2-40B4-BE49-F238E27FC236}">
                      <a16:creationId xmlns:a16="http://schemas.microsoft.com/office/drawing/2014/main" id="{EB8F6BD0-1B94-493D-9E62-5053195A2941}"/>
                    </a:ext>
                  </a:extLst>
                </p:cNvPr>
                <p:cNvSpPr/>
                <p:nvPr userDrawn="1"/>
              </p:nvSpPr>
              <p:spPr>
                <a:xfrm>
                  <a:off x="12970586" y="3278144"/>
                  <a:ext cx="81487" cy="81487"/>
                </a:xfrm>
                <a:prstGeom prst="rect">
                  <a:avLst/>
                </a:prstGeom>
                <a:solidFill>
                  <a:schemeClr val="bg1"/>
                </a:solidFill>
                <a:ln w="12700">
                  <a:solidFill>
                    <a:srgbClr val="8484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grpSp>
        </p:grpSp>
        <p:grpSp>
          <p:nvGrpSpPr>
            <p:cNvPr id="163" name="ICOON_info">
              <a:extLst>
                <a:ext uri="{FF2B5EF4-FFF2-40B4-BE49-F238E27FC236}">
                  <a16:creationId xmlns:a16="http://schemas.microsoft.com/office/drawing/2014/main" id="{5FB0375A-A3DE-4D13-8B7E-875B7196A5A8}"/>
                </a:ext>
              </a:extLst>
            </p:cNvPr>
            <p:cNvGrpSpPr/>
            <p:nvPr userDrawn="1"/>
          </p:nvGrpSpPr>
          <p:grpSpPr>
            <a:xfrm>
              <a:off x="-376736" y="5307660"/>
              <a:ext cx="283685" cy="283685"/>
              <a:chOff x="-510741" y="5913713"/>
              <a:chExt cx="267555" cy="267555"/>
            </a:xfrm>
          </p:grpSpPr>
          <p:sp>
            <p:nvSpPr>
              <p:cNvPr id="168" name="Ovaal 167">
                <a:extLst>
                  <a:ext uri="{FF2B5EF4-FFF2-40B4-BE49-F238E27FC236}">
                    <a16:creationId xmlns:a16="http://schemas.microsoft.com/office/drawing/2014/main" id="{14A41C92-FA6A-4C6E-AA2E-EC670009CA27}"/>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169" name="Graphic 163" descr="Informatie">
                <a:extLst>
                  <a:ext uri="{FF2B5EF4-FFF2-40B4-BE49-F238E27FC236}">
                    <a16:creationId xmlns:a16="http://schemas.microsoft.com/office/drawing/2014/main" id="{12CB6624-D9B1-4FA2-A015-F23B0D7286A9}"/>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noAutofit/>
              </a:bodyPr>
              <a:lstStyle/>
              <a:p>
                <a:endParaRPr lang="en-GB" sz="2000" noProof="0">
                  <a:solidFill>
                    <a:srgbClr val="211F26"/>
                  </a:solidFill>
                  <a:latin typeface="Calibri" panose="020F0502020204030204" pitchFamily="34" charset="0"/>
                  <a:cs typeface="Calibri" panose="020F0502020204030204" pitchFamily="34" charset="0"/>
                </a:endParaRPr>
              </a:p>
            </p:txBody>
          </p:sp>
        </p:grpSp>
        <p:grpSp>
          <p:nvGrpSpPr>
            <p:cNvPr id="164" name="Groep 163">
              <a:extLst>
                <a:ext uri="{FF2B5EF4-FFF2-40B4-BE49-F238E27FC236}">
                  <a16:creationId xmlns:a16="http://schemas.microsoft.com/office/drawing/2014/main" id="{94ACF78A-B38D-4B5B-9314-FA6031BD3A96}"/>
                </a:ext>
              </a:extLst>
            </p:cNvPr>
            <p:cNvGrpSpPr/>
            <p:nvPr userDrawn="1"/>
          </p:nvGrpSpPr>
          <p:grpSpPr>
            <a:xfrm>
              <a:off x="-3310781" y="1231352"/>
              <a:ext cx="311450" cy="308977"/>
              <a:chOff x="-3310781" y="1231352"/>
              <a:chExt cx="311450" cy="308977"/>
            </a:xfrm>
          </p:grpSpPr>
          <p:sp>
            <p:nvSpPr>
              <p:cNvPr id="165" name="Rechthoek 164">
                <a:extLst>
                  <a:ext uri="{FF2B5EF4-FFF2-40B4-BE49-F238E27FC236}">
                    <a16:creationId xmlns:a16="http://schemas.microsoft.com/office/drawing/2014/main" id="{3A78F995-D864-4110-8AFD-C6560789C5E9}"/>
                  </a:ext>
                </a:extLst>
              </p:cNvPr>
              <p:cNvSpPr/>
              <p:nvPr userDrawn="1"/>
            </p:nvSpPr>
            <p:spPr>
              <a:xfrm>
                <a:off x="-3310781" y="1231352"/>
                <a:ext cx="308978" cy="308977"/>
              </a:xfrm>
              <a:prstGeom prst="rect">
                <a:avLst/>
              </a:prstGeom>
              <a:solidFill>
                <a:schemeClr val="bg1"/>
              </a:solidFill>
              <a:ln w="12700">
                <a:solidFill>
                  <a:srgbClr val="6C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166" name="Vrije vorm 112">
                <a:extLst>
                  <a:ext uri="{FF2B5EF4-FFF2-40B4-BE49-F238E27FC236}">
                    <a16:creationId xmlns:a16="http://schemas.microsoft.com/office/drawing/2014/main" id="{E313AA6D-7CCC-4D3F-BD2A-F210D881863B}"/>
                  </a:ext>
                </a:extLst>
              </p:cNvPr>
              <p:cNvSpPr/>
              <p:nvPr userDrawn="1"/>
            </p:nvSpPr>
            <p:spPr>
              <a:xfrm>
                <a:off x="-3308309" y="1231352"/>
                <a:ext cx="308978" cy="46965"/>
              </a:xfrm>
              <a:custGeom>
                <a:avLst/>
                <a:gdLst>
                  <a:gd name="connsiteX0" fmla="*/ 1186901 w 1360714"/>
                  <a:gd name="connsiteY0" fmla="*/ 41746 h 206829"/>
                  <a:gd name="connsiteX1" fmla="*/ 1186901 w 1360714"/>
                  <a:gd name="connsiteY1" fmla="*/ 175847 h 206829"/>
                  <a:gd name="connsiteX2" fmla="*/ 1315854 w 1360714"/>
                  <a:gd name="connsiteY2" fmla="*/ 175847 h 206829"/>
                  <a:gd name="connsiteX3" fmla="*/ 1315854 w 1360714"/>
                  <a:gd name="connsiteY3" fmla="*/ 41746 h 206829"/>
                  <a:gd name="connsiteX4" fmla="*/ 958249 w 1360714"/>
                  <a:gd name="connsiteY4" fmla="*/ 41746 h 206829"/>
                  <a:gd name="connsiteX5" fmla="*/ 958249 w 1360714"/>
                  <a:gd name="connsiteY5" fmla="*/ 175847 h 206829"/>
                  <a:gd name="connsiteX6" fmla="*/ 1087202 w 1360714"/>
                  <a:gd name="connsiteY6" fmla="*/ 175847 h 206829"/>
                  <a:gd name="connsiteX7" fmla="*/ 1087202 w 1360714"/>
                  <a:gd name="connsiteY7" fmla="*/ 41746 h 206829"/>
                  <a:gd name="connsiteX8" fmla="*/ 729440 w 1360714"/>
                  <a:gd name="connsiteY8" fmla="*/ 41746 h 206829"/>
                  <a:gd name="connsiteX9" fmla="*/ 729440 w 1360714"/>
                  <a:gd name="connsiteY9" fmla="*/ 175847 h 206829"/>
                  <a:gd name="connsiteX10" fmla="*/ 858393 w 1360714"/>
                  <a:gd name="connsiteY10" fmla="*/ 175847 h 206829"/>
                  <a:gd name="connsiteX11" fmla="*/ 858393 w 1360714"/>
                  <a:gd name="connsiteY11" fmla="*/ 41746 h 206829"/>
                  <a:gd name="connsiteX12" fmla="*/ 493889 w 1360714"/>
                  <a:gd name="connsiteY12" fmla="*/ 41746 h 206829"/>
                  <a:gd name="connsiteX13" fmla="*/ 493889 w 1360714"/>
                  <a:gd name="connsiteY13" fmla="*/ 175847 h 206829"/>
                  <a:gd name="connsiteX14" fmla="*/ 622842 w 1360714"/>
                  <a:gd name="connsiteY14" fmla="*/ 175847 h 206829"/>
                  <a:gd name="connsiteX15" fmla="*/ 622842 w 1360714"/>
                  <a:gd name="connsiteY15" fmla="*/ 41746 h 206829"/>
                  <a:gd name="connsiteX16" fmla="*/ 260368 w 1360714"/>
                  <a:gd name="connsiteY16" fmla="*/ 41746 h 206829"/>
                  <a:gd name="connsiteX17" fmla="*/ 260368 w 1360714"/>
                  <a:gd name="connsiteY17" fmla="*/ 175847 h 206829"/>
                  <a:gd name="connsiteX18" fmla="*/ 389321 w 1360714"/>
                  <a:gd name="connsiteY18" fmla="*/ 175847 h 206829"/>
                  <a:gd name="connsiteX19" fmla="*/ 389321 w 1360714"/>
                  <a:gd name="connsiteY19" fmla="*/ 41746 h 206829"/>
                  <a:gd name="connsiteX20" fmla="*/ 35169 w 1360714"/>
                  <a:gd name="connsiteY20" fmla="*/ 41746 h 206829"/>
                  <a:gd name="connsiteX21" fmla="*/ 35169 w 1360714"/>
                  <a:gd name="connsiteY21" fmla="*/ 175847 h 206829"/>
                  <a:gd name="connsiteX22" fmla="*/ 164122 w 1360714"/>
                  <a:gd name="connsiteY22" fmla="*/ 175847 h 206829"/>
                  <a:gd name="connsiteX23" fmla="*/ 164122 w 1360714"/>
                  <a:gd name="connsiteY23" fmla="*/ 41746 h 206829"/>
                  <a:gd name="connsiteX24" fmla="*/ 0 w 1360714"/>
                  <a:gd name="connsiteY24" fmla="*/ 0 h 206829"/>
                  <a:gd name="connsiteX25" fmla="*/ 1360714 w 1360714"/>
                  <a:gd name="connsiteY25" fmla="*/ 0 h 206829"/>
                  <a:gd name="connsiteX26" fmla="*/ 1360714 w 1360714"/>
                  <a:gd name="connsiteY26" fmla="*/ 206829 h 206829"/>
                  <a:gd name="connsiteX27" fmla="*/ 0 w 1360714"/>
                  <a:gd name="connsiteY27" fmla="*/ 206829 h 206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360714" h="206829">
                    <a:moveTo>
                      <a:pt x="1186901" y="41746"/>
                    </a:moveTo>
                    <a:lnTo>
                      <a:pt x="1186901" y="175847"/>
                    </a:lnTo>
                    <a:lnTo>
                      <a:pt x="1315854" y="175847"/>
                    </a:lnTo>
                    <a:lnTo>
                      <a:pt x="1315854" y="41746"/>
                    </a:lnTo>
                    <a:close/>
                    <a:moveTo>
                      <a:pt x="958249" y="41746"/>
                    </a:moveTo>
                    <a:lnTo>
                      <a:pt x="958249" y="175847"/>
                    </a:lnTo>
                    <a:lnTo>
                      <a:pt x="1087202" y="175847"/>
                    </a:lnTo>
                    <a:lnTo>
                      <a:pt x="1087202" y="41746"/>
                    </a:lnTo>
                    <a:close/>
                    <a:moveTo>
                      <a:pt x="729440" y="41746"/>
                    </a:moveTo>
                    <a:lnTo>
                      <a:pt x="729440" y="175847"/>
                    </a:lnTo>
                    <a:lnTo>
                      <a:pt x="858393" y="175847"/>
                    </a:lnTo>
                    <a:lnTo>
                      <a:pt x="858393" y="41746"/>
                    </a:lnTo>
                    <a:close/>
                    <a:moveTo>
                      <a:pt x="493889" y="41746"/>
                    </a:moveTo>
                    <a:lnTo>
                      <a:pt x="493889" y="175847"/>
                    </a:lnTo>
                    <a:lnTo>
                      <a:pt x="622842" y="175847"/>
                    </a:lnTo>
                    <a:lnTo>
                      <a:pt x="622842" y="41746"/>
                    </a:lnTo>
                    <a:close/>
                    <a:moveTo>
                      <a:pt x="260368" y="41746"/>
                    </a:moveTo>
                    <a:lnTo>
                      <a:pt x="260368" y="175847"/>
                    </a:lnTo>
                    <a:lnTo>
                      <a:pt x="389321" y="175847"/>
                    </a:lnTo>
                    <a:lnTo>
                      <a:pt x="389321" y="41746"/>
                    </a:lnTo>
                    <a:close/>
                    <a:moveTo>
                      <a:pt x="35169" y="41746"/>
                    </a:moveTo>
                    <a:lnTo>
                      <a:pt x="35169" y="175847"/>
                    </a:lnTo>
                    <a:lnTo>
                      <a:pt x="164122" y="175847"/>
                    </a:lnTo>
                    <a:lnTo>
                      <a:pt x="164122" y="41746"/>
                    </a:lnTo>
                    <a:close/>
                    <a:moveTo>
                      <a:pt x="0" y="0"/>
                    </a:moveTo>
                    <a:lnTo>
                      <a:pt x="1360714" y="0"/>
                    </a:lnTo>
                    <a:lnTo>
                      <a:pt x="1360714" y="206829"/>
                    </a:lnTo>
                    <a:lnTo>
                      <a:pt x="0" y="206829"/>
                    </a:lnTo>
                    <a:close/>
                  </a:path>
                </a:pathLst>
              </a:custGeom>
              <a:solidFill>
                <a:srgbClr val="6C6C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167" name="Vrije vorm 113">
                <a:extLst>
                  <a:ext uri="{FF2B5EF4-FFF2-40B4-BE49-F238E27FC236}">
                    <a16:creationId xmlns:a16="http://schemas.microsoft.com/office/drawing/2014/main" id="{857B58B5-4FCE-4EFD-B834-C27298125C06}"/>
                  </a:ext>
                </a:extLst>
              </p:cNvPr>
              <p:cNvSpPr/>
              <p:nvPr userDrawn="1"/>
            </p:nvSpPr>
            <p:spPr>
              <a:xfrm>
                <a:off x="-3309640" y="1493364"/>
                <a:ext cx="308978" cy="46965"/>
              </a:xfrm>
              <a:custGeom>
                <a:avLst/>
                <a:gdLst>
                  <a:gd name="connsiteX0" fmla="*/ 1186901 w 1360714"/>
                  <a:gd name="connsiteY0" fmla="*/ 41746 h 206829"/>
                  <a:gd name="connsiteX1" fmla="*/ 1186901 w 1360714"/>
                  <a:gd name="connsiteY1" fmla="*/ 175847 h 206829"/>
                  <a:gd name="connsiteX2" fmla="*/ 1315854 w 1360714"/>
                  <a:gd name="connsiteY2" fmla="*/ 175847 h 206829"/>
                  <a:gd name="connsiteX3" fmla="*/ 1315854 w 1360714"/>
                  <a:gd name="connsiteY3" fmla="*/ 41746 h 206829"/>
                  <a:gd name="connsiteX4" fmla="*/ 958249 w 1360714"/>
                  <a:gd name="connsiteY4" fmla="*/ 41746 h 206829"/>
                  <a:gd name="connsiteX5" fmla="*/ 958249 w 1360714"/>
                  <a:gd name="connsiteY5" fmla="*/ 175847 h 206829"/>
                  <a:gd name="connsiteX6" fmla="*/ 1087202 w 1360714"/>
                  <a:gd name="connsiteY6" fmla="*/ 175847 h 206829"/>
                  <a:gd name="connsiteX7" fmla="*/ 1087202 w 1360714"/>
                  <a:gd name="connsiteY7" fmla="*/ 41746 h 206829"/>
                  <a:gd name="connsiteX8" fmla="*/ 729440 w 1360714"/>
                  <a:gd name="connsiteY8" fmla="*/ 41746 h 206829"/>
                  <a:gd name="connsiteX9" fmla="*/ 729440 w 1360714"/>
                  <a:gd name="connsiteY9" fmla="*/ 175847 h 206829"/>
                  <a:gd name="connsiteX10" fmla="*/ 858393 w 1360714"/>
                  <a:gd name="connsiteY10" fmla="*/ 175847 h 206829"/>
                  <a:gd name="connsiteX11" fmla="*/ 858393 w 1360714"/>
                  <a:gd name="connsiteY11" fmla="*/ 41746 h 206829"/>
                  <a:gd name="connsiteX12" fmla="*/ 493889 w 1360714"/>
                  <a:gd name="connsiteY12" fmla="*/ 41746 h 206829"/>
                  <a:gd name="connsiteX13" fmla="*/ 493889 w 1360714"/>
                  <a:gd name="connsiteY13" fmla="*/ 175847 h 206829"/>
                  <a:gd name="connsiteX14" fmla="*/ 622842 w 1360714"/>
                  <a:gd name="connsiteY14" fmla="*/ 175847 h 206829"/>
                  <a:gd name="connsiteX15" fmla="*/ 622842 w 1360714"/>
                  <a:gd name="connsiteY15" fmla="*/ 41746 h 206829"/>
                  <a:gd name="connsiteX16" fmla="*/ 260368 w 1360714"/>
                  <a:gd name="connsiteY16" fmla="*/ 41746 h 206829"/>
                  <a:gd name="connsiteX17" fmla="*/ 260368 w 1360714"/>
                  <a:gd name="connsiteY17" fmla="*/ 175847 h 206829"/>
                  <a:gd name="connsiteX18" fmla="*/ 389321 w 1360714"/>
                  <a:gd name="connsiteY18" fmla="*/ 175847 h 206829"/>
                  <a:gd name="connsiteX19" fmla="*/ 389321 w 1360714"/>
                  <a:gd name="connsiteY19" fmla="*/ 41746 h 206829"/>
                  <a:gd name="connsiteX20" fmla="*/ 35169 w 1360714"/>
                  <a:gd name="connsiteY20" fmla="*/ 41746 h 206829"/>
                  <a:gd name="connsiteX21" fmla="*/ 35169 w 1360714"/>
                  <a:gd name="connsiteY21" fmla="*/ 175847 h 206829"/>
                  <a:gd name="connsiteX22" fmla="*/ 164122 w 1360714"/>
                  <a:gd name="connsiteY22" fmla="*/ 175847 h 206829"/>
                  <a:gd name="connsiteX23" fmla="*/ 164122 w 1360714"/>
                  <a:gd name="connsiteY23" fmla="*/ 41746 h 206829"/>
                  <a:gd name="connsiteX24" fmla="*/ 0 w 1360714"/>
                  <a:gd name="connsiteY24" fmla="*/ 0 h 206829"/>
                  <a:gd name="connsiteX25" fmla="*/ 1360714 w 1360714"/>
                  <a:gd name="connsiteY25" fmla="*/ 0 h 206829"/>
                  <a:gd name="connsiteX26" fmla="*/ 1360714 w 1360714"/>
                  <a:gd name="connsiteY26" fmla="*/ 206829 h 206829"/>
                  <a:gd name="connsiteX27" fmla="*/ 0 w 1360714"/>
                  <a:gd name="connsiteY27" fmla="*/ 206829 h 206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360714" h="206829">
                    <a:moveTo>
                      <a:pt x="1186901" y="41746"/>
                    </a:moveTo>
                    <a:lnTo>
                      <a:pt x="1186901" y="175847"/>
                    </a:lnTo>
                    <a:lnTo>
                      <a:pt x="1315854" y="175847"/>
                    </a:lnTo>
                    <a:lnTo>
                      <a:pt x="1315854" y="41746"/>
                    </a:lnTo>
                    <a:close/>
                    <a:moveTo>
                      <a:pt x="958249" y="41746"/>
                    </a:moveTo>
                    <a:lnTo>
                      <a:pt x="958249" y="175847"/>
                    </a:lnTo>
                    <a:lnTo>
                      <a:pt x="1087202" y="175847"/>
                    </a:lnTo>
                    <a:lnTo>
                      <a:pt x="1087202" y="41746"/>
                    </a:lnTo>
                    <a:close/>
                    <a:moveTo>
                      <a:pt x="729440" y="41746"/>
                    </a:moveTo>
                    <a:lnTo>
                      <a:pt x="729440" y="175847"/>
                    </a:lnTo>
                    <a:lnTo>
                      <a:pt x="858393" y="175847"/>
                    </a:lnTo>
                    <a:lnTo>
                      <a:pt x="858393" y="41746"/>
                    </a:lnTo>
                    <a:close/>
                    <a:moveTo>
                      <a:pt x="493889" y="41746"/>
                    </a:moveTo>
                    <a:lnTo>
                      <a:pt x="493889" y="175847"/>
                    </a:lnTo>
                    <a:lnTo>
                      <a:pt x="622842" y="175847"/>
                    </a:lnTo>
                    <a:lnTo>
                      <a:pt x="622842" y="41746"/>
                    </a:lnTo>
                    <a:close/>
                    <a:moveTo>
                      <a:pt x="260368" y="41746"/>
                    </a:moveTo>
                    <a:lnTo>
                      <a:pt x="260368" y="175847"/>
                    </a:lnTo>
                    <a:lnTo>
                      <a:pt x="389321" y="175847"/>
                    </a:lnTo>
                    <a:lnTo>
                      <a:pt x="389321" y="41746"/>
                    </a:lnTo>
                    <a:close/>
                    <a:moveTo>
                      <a:pt x="35169" y="41746"/>
                    </a:moveTo>
                    <a:lnTo>
                      <a:pt x="35169" y="175847"/>
                    </a:lnTo>
                    <a:lnTo>
                      <a:pt x="164122" y="175847"/>
                    </a:lnTo>
                    <a:lnTo>
                      <a:pt x="164122" y="41746"/>
                    </a:lnTo>
                    <a:close/>
                    <a:moveTo>
                      <a:pt x="0" y="0"/>
                    </a:moveTo>
                    <a:lnTo>
                      <a:pt x="1360714" y="0"/>
                    </a:lnTo>
                    <a:lnTo>
                      <a:pt x="1360714" y="206829"/>
                    </a:lnTo>
                    <a:lnTo>
                      <a:pt x="0" y="206829"/>
                    </a:lnTo>
                    <a:close/>
                  </a:path>
                </a:pathLst>
              </a:custGeom>
              <a:solidFill>
                <a:srgbClr val="6C6C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grpSp>
      </p:grpSp>
      <p:grpSp>
        <p:nvGrpSpPr>
          <p:cNvPr id="136" name="INSTRUCTION">
            <a:extLst>
              <a:ext uri="{FF2B5EF4-FFF2-40B4-BE49-F238E27FC236}">
                <a16:creationId xmlns:a16="http://schemas.microsoft.com/office/drawing/2014/main" id="{64E56692-E3F9-4A1C-98C6-755AE1724AEA}"/>
              </a:ext>
            </a:extLst>
          </p:cNvPr>
          <p:cNvGrpSpPr/>
          <p:nvPr userDrawn="1"/>
        </p:nvGrpSpPr>
        <p:grpSpPr>
          <a:xfrm>
            <a:off x="5846" y="7033211"/>
            <a:ext cx="3727954" cy="1577390"/>
            <a:chOff x="5846" y="7033211"/>
            <a:chExt cx="3727954" cy="1577390"/>
          </a:xfrm>
        </p:grpSpPr>
        <p:sp>
          <p:nvSpPr>
            <p:cNvPr id="137" name="Rechthoek 136">
              <a:extLst>
                <a:ext uri="{FF2B5EF4-FFF2-40B4-BE49-F238E27FC236}">
                  <a16:creationId xmlns:a16="http://schemas.microsoft.com/office/drawing/2014/main" id="{5D7F9962-6CD4-4DC5-B4A1-E202CC2E8D19}"/>
                </a:ext>
              </a:extLst>
            </p:cNvPr>
            <p:cNvSpPr/>
            <p:nvPr userDrawn="1"/>
          </p:nvSpPr>
          <p:spPr>
            <a:xfrm>
              <a:off x="5846" y="7033211"/>
              <a:ext cx="3727954" cy="1577390"/>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EDIT Footer, slide number</a:t>
              </a:r>
              <a:br>
                <a:rPr lang="en-GB" sz="1400" b="1" cap="all" baseline="0" noProof="0">
                  <a:solidFill>
                    <a:schemeClr val="accent1"/>
                  </a:solidFill>
                  <a:latin typeface="Calibri" panose="020F0502020204030204" pitchFamily="34" charset="0"/>
                  <a:cs typeface="Calibri" panose="020F0502020204030204" pitchFamily="34" charset="0"/>
                </a:rPr>
              </a:br>
              <a:r>
                <a:rPr lang="en-GB" sz="1400" b="1" cap="all" baseline="0" noProof="0">
                  <a:solidFill>
                    <a:schemeClr val="accent1"/>
                  </a:solidFill>
                  <a:latin typeface="Calibri" panose="020F0502020204030204" pitchFamily="34" charset="0"/>
                  <a:cs typeface="Calibri" panose="020F0502020204030204" pitchFamily="34" charset="0"/>
                </a:rPr>
                <a:t>and date</a:t>
              </a:r>
            </a:p>
          </p:txBody>
        </p:sp>
        <p:sp>
          <p:nvSpPr>
            <p:cNvPr id="138" name="Ovaal 137">
              <a:extLst>
                <a:ext uri="{FF2B5EF4-FFF2-40B4-BE49-F238E27FC236}">
                  <a16:creationId xmlns:a16="http://schemas.microsoft.com/office/drawing/2014/main" id="{190B9706-5383-4BF6-884E-85EEF29E932B}"/>
                </a:ext>
              </a:extLst>
            </p:cNvPr>
            <p:cNvSpPr/>
            <p:nvPr userDrawn="1"/>
          </p:nvSpPr>
          <p:spPr>
            <a:xfrm>
              <a:off x="188424" y="767853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139" name="Rechthoek 138">
              <a:extLst>
                <a:ext uri="{FF2B5EF4-FFF2-40B4-BE49-F238E27FC236}">
                  <a16:creationId xmlns:a16="http://schemas.microsoft.com/office/drawing/2014/main" id="{F17297D0-9C37-4C44-9BF7-7DBA07FBBDAB}"/>
                </a:ext>
              </a:extLst>
            </p:cNvPr>
            <p:cNvSpPr/>
            <p:nvPr userDrawn="1"/>
          </p:nvSpPr>
          <p:spPr>
            <a:xfrm>
              <a:off x="472596" y="7678534"/>
              <a:ext cx="2322719" cy="31672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‘Header &amp; Footer’</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140" name="Ovaal 139">
              <a:extLst>
                <a:ext uri="{FF2B5EF4-FFF2-40B4-BE49-F238E27FC236}">
                  <a16:creationId xmlns:a16="http://schemas.microsoft.com/office/drawing/2014/main" id="{445ED410-B812-4696-AA16-18B6AA8B29E0}"/>
                </a:ext>
              </a:extLst>
            </p:cNvPr>
            <p:cNvSpPr/>
            <p:nvPr userDrawn="1"/>
          </p:nvSpPr>
          <p:spPr>
            <a:xfrm>
              <a:off x="188424" y="810886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141" name="Rechthoek 140">
              <a:extLst>
                <a:ext uri="{FF2B5EF4-FFF2-40B4-BE49-F238E27FC236}">
                  <a16:creationId xmlns:a16="http://schemas.microsoft.com/office/drawing/2014/main" id="{B7094B94-8F8F-4C62-B8DC-B66DDE717DEE}"/>
                </a:ext>
              </a:extLst>
            </p:cNvPr>
            <p:cNvSpPr/>
            <p:nvPr userDrawn="1"/>
          </p:nvSpPr>
          <p:spPr>
            <a:xfrm>
              <a:off x="472596" y="8108870"/>
              <a:ext cx="2322719" cy="38098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‘Apply to All’</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apply the changes to every slide.</a:t>
              </a:r>
            </a:p>
          </p:txBody>
        </p:sp>
        <p:grpSp>
          <p:nvGrpSpPr>
            <p:cNvPr id="142" name="Groep 141">
              <a:extLst>
                <a:ext uri="{FF2B5EF4-FFF2-40B4-BE49-F238E27FC236}">
                  <a16:creationId xmlns:a16="http://schemas.microsoft.com/office/drawing/2014/main" id="{193D7E4E-DD18-4266-823E-8168274747EF}"/>
                </a:ext>
              </a:extLst>
            </p:cNvPr>
            <p:cNvGrpSpPr/>
            <p:nvPr userDrawn="1"/>
          </p:nvGrpSpPr>
          <p:grpSpPr>
            <a:xfrm>
              <a:off x="2939884" y="7739834"/>
              <a:ext cx="681133" cy="750023"/>
              <a:chOff x="-910573" y="4987990"/>
              <a:chExt cx="681133" cy="750023"/>
            </a:xfrm>
          </p:grpSpPr>
          <p:grpSp>
            <p:nvGrpSpPr>
              <p:cNvPr id="143" name="Groep 142">
                <a:extLst>
                  <a:ext uri="{FF2B5EF4-FFF2-40B4-BE49-F238E27FC236}">
                    <a16:creationId xmlns:a16="http://schemas.microsoft.com/office/drawing/2014/main" id="{1589D03E-1246-4CED-9B26-6E43A0054133}"/>
                  </a:ext>
                </a:extLst>
              </p:cNvPr>
              <p:cNvGrpSpPr/>
              <p:nvPr userDrawn="1"/>
            </p:nvGrpSpPr>
            <p:grpSpPr>
              <a:xfrm>
                <a:off x="-713542" y="4987990"/>
                <a:ext cx="287071" cy="379107"/>
                <a:chOff x="-4050578" y="288410"/>
                <a:chExt cx="322125" cy="379107"/>
              </a:xfrm>
            </p:grpSpPr>
            <p:sp>
              <p:nvSpPr>
                <p:cNvPr id="145" name="Rechthoek met één afgeknipte en afgeronde hoek 47">
                  <a:extLst>
                    <a:ext uri="{FF2B5EF4-FFF2-40B4-BE49-F238E27FC236}">
                      <a16:creationId xmlns:a16="http://schemas.microsoft.com/office/drawing/2014/main" id="{9C482B4B-1CAE-441F-A6DB-6E048D75239F}"/>
                    </a:ext>
                  </a:extLst>
                </p:cNvPr>
                <p:cNvSpPr/>
                <p:nvPr userDrawn="1"/>
              </p:nvSpPr>
              <p:spPr>
                <a:xfrm>
                  <a:off x="-4050578" y="288410"/>
                  <a:ext cx="322125" cy="379107"/>
                </a:xfrm>
                <a:prstGeom prst="snipRoundRect">
                  <a:avLst>
                    <a:gd name="adj1" fmla="val 0"/>
                    <a:gd name="adj2" fmla="val 33753"/>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146" name="Rechthoekige driehoek 145">
                  <a:extLst>
                    <a:ext uri="{FF2B5EF4-FFF2-40B4-BE49-F238E27FC236}">
                      <a16:creationId xmlns:a16="http://schemas.microsoft.com/office/drawing/2014/main" id="{300E3900-9576-4E79-BC5C-6B5CED02B337}"/>
                    </a:ext>
                  </a:extLst>
                </p:cNvPr>
                <p:cNvSpPr/>
                <p:nvPr userDrawn="1"/>
              </p:nvSpPr>
              <p:spPr>
                <a:xfrm>
                  <a:off x="-3833537" y="291656"/>
                  <a:ext cx="103133" cy="93757"/>
                </a:xfrm>
                <a:prstGeom prst="rtTriangle">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147" name="Rechthoek 146">
                  <a:extLst>
                    <a:ext uri="{FF2B5EF4-FFF2-40B4-BE49-F238E27FC236}">
                      <a16:creationId xmlns:a16="http://schemas.microsoft.com/office/drawing/2014/main" id="{FBCC15D3-0439-4DAE-BC05-720EBCB1568A}"/>
                    </a:ext>
                  </a:extLst>
                </p:cNvPr>
                <p:cNvSpPr/>
                <p:nvPr userDrawn="1"/>
              </p:nvSpPr>
              <p:spPr>
                <a:xfrm>
                  <a:off x="-4013673" y="314848"/>
                  <a:ext cx="140930" cy="70565"/>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148" name="Rechthoek 147">
                  <a:extLst>
                    <a:ext uri="{FF2B5EF4-FFF2-40B4-BE49-F238E27FC236}">
                      <a16:creationId xmlns:a16="http://schemas.microsoft.com/office/drawing/2014/main" id="{C04D90EF-EB37-412A-A41A-1456D3F2002B}"/>
                    </a:ext>
                  </a:extLst>
                </p:cNvPr>
                <p:cNvSpPr/>
                <p:nvPr userDrawn="1"/>
              </p:nvSpPr>
              <p:spPr>
                <a:xfrm>
                  <a:off x="-4020379" y="586428"/>
                  <a:ext cx="261727" cy="61406"/>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defTabSz="914400" fontAlgn="auto">
                    <a:lnSpc>
                      <a:spcPct val="100000"/>
                    </a:lnSpc>
                    <a:spcBef>
                      <a:spcPts val="0"/>
                    </a:spcBef>
                    <a:spcAft>
                      <a:spcPts val="0"/>
                    </a:spcAft>
                    <a:buClrTx/>
                    <a:buSzTx/>
                    <a:buFontTx/>
                    <a:buNone/>
                    <a:tabLst/>
                  </a:pPr>
                  <a:endParaRPr kumimoji="0" lang="en-GB" sz="900" b="0" i="0" u="none" strike="noStrike" kern="0" cap="none" spc="0" normalizeH="0" baseline="0" noProof="0">
                    <a:ln>
                      <a:noFill/>
                    </a:ln>
                    <a:solidFill>
                      <a:srgbClr val="211F26"/>
                    </a:solidFill>
                    <a:effectLst/>
                    <a:uLnTx/>
                    <a:uFillTx/>
                    <a:latin typeface="Calibri" panose="020F0502020204030204" pitchFamily="34" charset="0"/>
                    <a:cs typeface="Calibri" panose="020F0502020204030204" pitchFamily="34" charset="0"/>
                  </a:endParaRPr>
                </a:p>
              </p:txBody>
            </p:sp>
          </p:grpSp>
          <p:sp>
            <p:nvSpPr>
              <p:cNvPr id="144" name="Rechthoek 143">
                <a:extLst>
                  <a:ext uri="{FF2B5EF4-FFF2-40B4-BE49-F238E27FC236}">
                    <a16:creationId xmlns:a16="http://schemas.microsoft.com/office/drawing/2014/main" id="{3A9345FC-2C1E-447E-AD7A-C61A9278985D}"/>
                  </a:ext>
                </a:extLst>
              </p:cNvPr>
              <p:cNvSpPr/>
              <p:nvPr userDrawn="1"/>
            </p:nvSpPr>
            <p:spPr>
              <a:xfrm>
                <a:off x="-910573" y="5352063"/>
                <a:ext cx="681133" cy="385950"/>
              </a:xfrm>
              <a:prstGeom prst="rect">
                <a:avLst/>
              </a:prstGeom>
              <a:no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rPr>
                  <a:t>Header &amp; Footer</a:t>
                </a:r>
              </a:p>
            </p:txBody>
          </p:sp>
        </p:grpSp>
      </p:grpSp>
      <p:sp>
        <p:nvSpPr>
          <p:cNvPr id="14" name="INFO">
            <a:extLst>
              <a:ext uri="{FF2B5EF4-FFF2-40B4-BE49-F238E27FC236}">
                <a16:creationId xmlns:a16="http://schemas.microsoft.com/office/drawing/2014/main" id="{481D7FAF-907F-4DFB-B826-61952457FF5A}"/>
              </a:ext>
            </a:extLst>
          </p:cNvPr>
          <p:cNvSpPr txBox="1"/>
          <p:nvPr userDrawn="1"/>
        </p:nvSpPr>
        <p:spPr>
          <a:xfrm>
            <a:off x="0" y="-256190"/>
            <a:ext cx="12192000" cy="161583"/>
          </a:xfrm>
          <a:prstGeom prst="rect">
            <a:avLst/>
          </a:prstGeom>
          <a:noFill/>
        </p:spPr>
        <p:txBody>
          <a:bodyPr wrap="square" lIns="0" tIns="0" rIns="0" bIns="0" rtlCol="0">
            <a:spAutoFit/>
          </a:bodyPr>
          <a:lstStyle/>
          <a:p>
            <a:pPr algn="l"/>
            <a:r>
              <a:rPr lang="en-GB" sz="1050" b="1" dirty="0">
                <a:solidFill>
                  <a:schemeClr val="tx2"/>
                </a:solidFill>
                <a:latin typeface="+mj-lt"/>
                <a:cs typeface="Calibri" panose="020F0502020204030204" pitchFamily="34" charset="0"/>
              </a:rPr>
              <a:t>TEMPLATE:  </a:t>
            </a:r>
            <a:r>
              <a:rPr lang="en-GB" sz="1050" b="0" dirty="0">
                <a:solidFill>
                  <a:schemeClr val="tx2"/>
                </a:solidFill>
                <a:latin typeface="+mj-lt"/>
                <a:cs typeface="Calibri" panose="020F0502020204030204" pitchFamily="34" charset="0"/>
              </a:rPr>
              <a:t>VIDEO</a:t>
            </a:r>
          </a:p>
        </p:txBody>
      </p:sp>
      <p:sp>
        <p:nvSpPr>
          <p:cNvPr id="84" name="Tijdelijke aanduiding voor media 28">
            <a:extLst>
              <a:ext uri="{FF2B5EF4-FFF2-40B4-BE49-F238E27FC236}">
                <a16:creationId xmlns:a16="http://schemas.microsoft.com/office/drawing/2014/main" id="{509D1DBF-53EC-4D6F-8ECF-1E96F36DB028}"/>
              </a:ext>
            </a:extLst>
          </p:cNvPr>
          <p:cNvSpPr>
            <a:spLocks noGrp="1"/>
          </p:cNvSpPr>
          <p:nvPr>
            <p:ph type="media" sz="quarter" idx="19" hasCustomPrompt="1"/>
          </p:nvPr>
        </p:nvSpPr>
        <p:spPr>
          <a:xfrm>
            <a:off x="-1" y="0"/>
            <a:ext cx="12202742" cy="6858000"/>
          </a:xfrm>
          <a:solidFill>
            <a:schemeClr val="bg1">
              <a:lumMod val="95000"/>
            </a:schemeClr>
          </a:solidFill>
        </p:spPr>
        <p:txBody>
          <a:bodyPr tIns="0" bIns="1620000" anchor="ctr" anchorCtr="0"/>
          <a:lstStyle>
            <a:lvl1pPr marL="0" indent="0" algn="ctr">
              <a:lnSpc>
                <a:spcPct val="90000"/>
              </a:lnSpc>
              <a:spcBef>
                <a:spcPts val="0"/>
              </a:spcBef>
              <a:spcAft>
                <a:spcPts val="0"/>
              </a:spcAft>
              <a:buFont typeface="Arial" panose="020B0604020202020204" pitchFamily="34" charset="0"/>
              <a:buNone/>
              <a:defRPr sz="1500" b="0" i="1" baseline="0">
                <a:solidFill>
                  <a:schemeClr val="tx1">
                    <a:lumMod val="50000"/>
                    <a:lumOff val="50000"/>
                  </a:schemeClr>
                </a:solidFill>
                <a:latin typeface="+mn-lt"/>
              </a:defRPr>
            </a:lvl1pPr>
          </a:lstStyle>
          <a:p>
            <a:r>
              <a:rPr lang="en-GB" noProof="0" dirty="0"/>
              <a:t>Click on the icon below</a:t>
            </a:r>
            <a:br>
              <a:rPr lang="en-GB" noProof="0" dirty="0"/>
            </a:br>
            <a:r>
              <a:rPr lang="en-GB" noProof="0" dirty="0"/>
              <a:t>to insert a video.</a:t>
            </a:r>
          </a:p>
        </p:txBody>
      </p:sp>
      <p:sp>
        <p:nvSpPr>
          <p:cNvPr id="15" name="Tijdelijke aanduiding voor verticale tekst 2">
            <a:extLst>
              <a:ext uri="{FF2B5EF4-FFF2-40B4-BE49-F238E27FC236}">
                <a16:creationId xmlns:a16="http://schemas.microsoft.com/office/drawing/2014/main" id="{73A4E3CC-2B0D-43F7-BD39-0634CE23811E}"/>
              </a:ext>
            </a:extLst>
          </p:cNvPr>
          <p:cNvSpPr>
            <a:spLocks noGrp="1"/>
          </p:cNvSpPr>
          <p:nvPr>
            <p:ph type="body" orient="vert" idx="18" hasCustomPrompt="1"/>
          </p:nvPr>
        </p:nvSpPr>
        <p:spPr>
          <a:xfrm>
            <a:off x="0" y="0"/>
            <a:ext cx="7585700" cy="6858000"/>
          </a:xfrm>
          <a:gradFill>
            <a:gsLst>
              <a:gs pos="0">
                <a:schemeClr val="tx1">
                  <a:alpha val="30000"/>
                </a:schemeClr>
              </a:gs>
              <a:gs pos="100000">
                <a:schemeClr val="tx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tIns="144000" rtlCol="0" anchor="t"/>
          <a:lstStyle>
            <a:lvl1pPr marL="0" indent="0">
              <a:buFontTx/>
              <a:buNone/>
              <a:defRPr lang="nl-NL" sz="1050" i="1" dirty="0">
                <a:solidFill>
                  <a:schemeClr val="lt1"/>
                </a:solidFill>
              </a:defRPr>
            </a:lvl1pPr>
          </a:lstStyle>
          <a:p>
            <a:pPr marL="0" lvl="0" algn="ctr" defTabSz="914400"/>
            <a:r>
              <a:rPr lang="en-GB" dirty="0"/>
              <a:t>      </a:t>
            </a:r>
          </a:p>
        </p:txBody>
      </p:sp>
      <p:sp>
        <p:nvSpPr>
          <p:cNvPr id="11" name="Tijdelijke aanduiding voor tekst 146">
            <a:extLst>
              <a:ext uri="{FF2B5EF4-FFF2-40B4-BE49-F238E27FC236}">
                <a16:creationId xmlns:a16="http://schemas.microsoft.com/office/drawing/2014/main" id="{39B4DE28-927C-4A9A-B386-1193B50A67A8}"/>
              </a:ext>
            </a:extLst>
          </p:cNvPr>
          <p:cNvSpPr>
            <a:spLocks noGrp="1"/>
          </p:cNvSpPr>
          <p:nvPr>
            <p:ph type="body" sz="quarter" idx="15" hasCustomPrompt="1"/>
          </p:nvPr>
        </p:nvSpPr>
        <p:spPr>
          <a:xfrm>
            <a:off x="550570" y="652464"/>
            <a:ext cx="62838" cy="182400"/>
          </a:xfrm>
          <a:custGeom>
            <a:avLst/>
            <a:gdLst>
              <a:gd name="connsiteX0" fmla="*/ 17352 w 62838"/>
              <a:gd name="connsiteY0" fmla="*/ 0 h 182400"/>
              <a:gd name="connsiteX1" fmla="*/ 62520 w 62838"/>
              <a:gd name="connsiteY1" fmla="*/ 91200 h 182400"/>
              <a:gd name="connsiteX2" fmla="*/ 21864 w 62838"/>
              <a:gd name="connsiteY2" fmla="*/ 182400 h 182400"/>
              <a:gd name="connsiteX3" fmla="*/ 8308 w 62838"/>
              <a:gd name="connsiteY3" fmla="*/ 145920 h 182400"/>
              <a:gd name="connsiteX4" fmla="*/ 26385 w 62838"/>
              <a:gd name="connsiteY4" fmla="*/ 91200 h 182400"/>
              <a:gd name="connsiteX5" fmla="*/ 3796 w 62838"/>
              <a:gd name="connsiteY5" fmla="*/ 36480 h 182400"/>
              <a:gd name="connsiteX6" fmla="*/ 17352 w 62838"/>
              <a:gd name="connsiteY6" fmla="*/ 0 h 18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838" h="182400">
                <a:moveTo>
                  <a:pt x="17352" y="0"/>
                </a:moveTo>
                <a:cubicBezTo>
                  <a:pt x="17352" y="0"/>
                  <a:pt x="62520" y="69312"/>
                  <a:pt x="62520" y="91200"/>
                </a:cubicBezTo>
                <a:cubicBezTo>
                  <a:pt x="67041" y="113088"/>
                  <a:pt x="21864" y="182400"/>
                  <a:pt x="21864" y="182400"/>
                </a:cubicBezTo>
                <a:cubicBezTo>
                  <a:pt x="21864" y="182400"/>
                  <a:pt x="-5237" y="175104"/>
                  <a:pt x="8308" y="145920"/>
                </a:cubicBezTo>
                <a:cubicBezTo>
                  <a:pt x="17352" y="116736"/>
                  <a:pt x="26385" y="91200"/>
                  <a:pt x="26385" y="91200"/>
                </a:cubicBezTo>
                <a:lnTo>
                  <a:pt x="3796" y="36480"/>
                </a:lnTo>
                <a:cubicBezTo>
                  <a:pt x="-9759" y="3648"/>
                  <a:pt x="17352" y="0"/>
                  <a:pt x="17352" y="0"/>
                </a:cubicBezTo>
                <a:close/>
              </a:path>
            </a:pathLst>
          </a:custGeom>
          <a:solidFill>
            <a:schemeClr val="bg1"/>
          </a:solidFill>
          <a:ln w="12700">
            <a:noFill/>
          </a:ln>
        </p:spPr>
        <p:txBody>
          <a:bodyPr wrap="square">
            <a:noAutofit/>
          </a:bodyPr>
          <a:lstStyle>
            <a:lvl1pPr marL="0" indent="0">
              <a:buFont typeface="Arial" panose="020B0604020202020204" pitchFamily="34" charset="0"/>
              <a:buNone/>
              <a:defRPr/>
            </a:lvl1pPr>
          </a:lstStyle>
          <a:p>
            <a:pPr lvl="0"/>
            <a:r>
              <a:rPr lang="en-GB" dirty="0"/>
              <a:t> </a:t>
            </a:r>
          </a:p>
        </p:txBody>
      </p:sp>
      <p:sp>
        <p:nvSpPr>
          <p:cNvPr id="12" name="Tijdelijke aanduiding voor tekst 25">
            <a:extLst>
              <a:ext uri="{FF2B5EF4-FFF2-40B4-BE49-F238E27FC236}">
                <a16:creationId xmlns:a16="http://schemas.microsoft.com/office/drawing/2014/main" id="{7FE4C19A-D28B-4125-A086-50989B966B05}"/>
              </a:ext>
            </a:extLst>
          </p:cNvPr>
          <p:cNvSpPr>
            <a:spLocks noGrp="1"/>
          </p:cNvSpPr>
          <p:nvPr>
            <p:ph type="body" sz="quarter" idx="16" hasCustomPrompt="1"/>
          </p:nvPr>
        </p:nvSpPr>
        <p:spPr>
          <a:xfrm flipH="1">
            <a:off x="576831" y="900113"/>
            <a:ext cx="7200" cy="5958000"/>
          </a:xfrm>
          <a:prstGeom prst="roundRect">
            <a:avLst>
              <a:gd name="adj" fmla="val 50000"/>
            </a:avLst>
          </a:prstGeom>
          <a:solidFill>
            <a:schemeClr val="bg1"/>
          </a:solidFill>
          <a:ln w="12700">
            <a:noFill/>
          </a:ln>
        </p:spPr>
        <p:txBody>
          <a:bodyPr/>
          <a:lstStyle>
            <a:lvl1pPr marL="0" indent="0">
              <a:buFont typeface="Arial" panose="020B0604020202020204" pitchFamily="34" charset="0"/>
              <a:buNone/>
              <a:defRPr/>
            </a:lvl1pPr>
          </a:lstStyle>
          <a:p>
            <a:pPr lvl="0"/>
            <a:r>
              <a:rPr lang="en-GB" dirty="0"/>
              <a:t> </a:t>
            </a:r>
          </a:p>
        </p:txBody>
      </p:sp>
      <p:sp>
        <p:nvSpPr>
          <p:cNvPr id="13" name="Tijdelijke aanduiding voor tekst 25">
            <a:extLst>
              <a:ext uri="{FF2B5EF4-FFF2-40B4-BE49-F238E27FC236}">
                <a16:creationId xmlns:a16="http://schemas.microsoft.com/office/drawing/2014/main" id="{CDB020DD-AD9D-4C5D-9E52-5178CF800861}"/>
              </a:ext>
            </a:extLst>
          </p:cNvPr>
          <p:cNvSpPr>
            <a:spLocks noGrp="1"/>
          </p:cNvSpPr>
          <p:nvPr>
            <p:ph type="body" sz="quarter" idx="20" hasCustomPrompt="1"/>
          </p:nvPr>
        </p:nvSpPr>
        <p:spPr>
          <a:xfrm flipH="1">
            <a:off x="572012" y="0"/>
            <a:ext cx="7200" cy="594000"/>
          </a:xfrm>
          <a:prstGeom prst="roundRect">
            <a:avLst>
              <a:gd name="adj" fmla="val 50000"/>
            </a:avLst>
          </a:prstGeom>
          <a:solidFill>
            <a:schemeClr val="bg1"/>
          </a:solidFill>
          <a:ln w="12700">
            <a:noFill/>
          </a:ln>
        </p:spPr>
        <p:txBody>
          <a:bodyPr/>
          <a:lstStyle>
            <a:lvl1pPr marL="0" indent="0">
              <a:buFont typeface="Arial" panose="020B0604020202020204" pitchFamily="34" charset="0"/>
              <a:buNone/>
              <a:defRPr/>
            </a:lvl1pPr>
          </a:lstStyle>
          <a:p>
            <a:pPr lvl="0"/>
            <a:r>
              <a:rPr lang="en-GB" dirty="0"/>
              <a:t> </a:t>
            </a:r>
          </a:p>
        </p:txBody>
      </p:sp>
      <p:sp>
        <p:nvSpPr>
          <p:cNvPr id="125" name="Logo">
            <a:extLst>
              <a:ext uri="{FF2B5EF4-FFF2-40B4-BE49-F238E27FC236}">
                <a16:creationId xmlns:a16="http://schemas.microsoft.com/office/drawing/2014/main" id="{B034ACD3-6841-4473-96D9-95380FBE6047}"/>
              </a:ext>
            </a:extLst>
          </p:cNvPr>
          <p:cNvSpPr>
            <a:spLocks noGrp="1"/>
          </p:cNvSpPr>
          <p:nvPr>
            <p:ph type="body" orient="vert" idx="21" hasCustomPrompt="1"/>
          </p:nvPr>
        </p:nvSpPr>
        <p:spPr>
          <a:xfrm>
            <a:off x="10549612" y="6480355"/>
            <a:ext cx="1060019" cy="185413"/>
          </a:xfrm>
          <a:blipFill>
            <a:blip r:embed="rId4"/>
            <a:stretch>
              <a:fillRect/>
            </a:stretch>
          </a:blipFill>
        </p:spPr>
        <p:txBody>
          <a:bodyPr vert="horz" lIns="0" tIns="0" rIns="0" bIns="0"/>
          <a:lstStyle>
            <a:lvl1pPr marL="0" indent="0">
              <a:buNone/>
              <a:defRPr sz="1000" i="1">
                <a:solidFill>
                  <a:schemeClr val="bg2"/>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3" name="Dianummer">
            <a:extLst>
              <a:ext uri="{FF2B5EF4-FFF2-40B4-BE49-F238E27FC236}">
                <a16:creationId xmlns:a16="http://schemas.microsoft.com/office/drawing/2014/main" id="{8403D489-FF50-402C-9D46-DBA4536F0FD9}"/>
              </a:ext>
            </a:extLst>
          </p:cNvPr>
          <p:cNvSpPr>
            <a:spLocks noGrp="1"/>
          </p:cNvSpPr>
          <p:nvPr>
            <p:ph type="sldNum" sz="quarter" idx="23"/>
          </p:nvPr>
        </p:nvSpPr>
        <p:spPr/>
        <p:txBody>
          <a:bodyPr/>
          <a:lstStyle>
            <a:lvl1pPr>
              <a:defRPr>
                <a:solidFill>
                  <a:schemeClr val="bg1"/>
                </a:solidFill>
              </a:defRPr>
            </a:lvl1pPr>
          </a:lstStyle>
          <a:p>
            <a:fld id="{5EC93C5F-DB18-4797-88B9-B8B0D60519FD}" type="slidenum">
              <a:rPr lang="en-GB" smtClean="0"/>
              <a:pPr/>
              <a:t>‹#›</a:t>
            </a:fld>
            <a:endParaRPr lang="en-GB" dirty="0"/>
          </a:p>
        </p:txBody>
      </p:sp>
      <p:sp>
        <p:nvSpPr>
          <p:cNvPr id="5" name="Datum" hidden="1">
            <a:extLst>
              <a:ext uri="{FF2B5EF4-FFF2-40B4-BE49-F238E27FC236}">
                <a16:creationId xmlns:a16="http://schemas.microsoft.com/office/drawing/2014/main" id="{A45D3AD9-9191-46CE-AFA8-CFA359686ADF}"/>
              </a:ext>
            </a:extLst>
          </p:cNvPr>
          <p:cNvSpPr>
            <a:spLocks noGrp="1"/>
          </p:cNvSpPr>
          <p:nvPr>
            <p:ph type="dt" sz="half" idx="24"/>
          </p:nvPr>
        </p:nvSpPr>
        <p:spPr/>
        <p:txBody>
          <a:bodyPr/>
          <a:lstStyle>
            <a:lvl1pPr>
              <a:defRPr>
                <a:solidFill>
                  <a:schemeClr val="bg1"/>
                </a:solidFill>
              </a:defRPr>
            </a:lvl1pPr>
          </a:lstStyle>
          <a:p>
            <a:r>
              <a:rPr lang="en-GB" dirty="0"/>
              <a:t>Date</a:t>
            </a:r>
          </a:p>
        </p:txBody>
      </p:sp>
      <p:sp>
        <p:nvSpPr>
          <p:cNvPr id="2" name="Voettekst">
            <a:extLst>
              <a:ext uri="{FF2B5EF4-FFF2-40B4-BE49-F238E27FC236}">
                <a16:creationId xmlns:a16="http://schemas.microsoft.com/office/drawing/2014/main" id="{BFEDC453-C5F4-462B-A286-84B404146005}"/>
              </a:ext>
            </a:extLst>
          </p:cNvPr>
          <p:cNvSpPr>
            <a:spLocks noGrp="1"/>
          </p:cNvSpPr>
          <p:nvPr>
            <p:ph type="ftr" sz="quarter" idx="22"/>
          </p:nvPr>
        </p:nvSpPr>
        <p:spPr/>
        <p:txBody>
          <a:bodyPr/>
          <a:lstStyle>
            <a:lvl1pPr>
              <a:defRPr>
                <a:solidFill>
                  <a:schemeClr val="bg1"/>
                </a:solidFill>
              </a:defRPr>
            </a:lvl1pPr>
          </a:lstStyle>
          <a:p>
            <a:r>
              <a:rPr lang="en-GB" dirty="0"/>
              <a:t>26 October 2021 | ALIM Guide for asset information Managers</a:t>
            </a:r>
          </a:p>
        </p:txBody>
      </p:sp>
      <p:sp>
        <p:nvSpPr>
          <p:cNvPr id="10" name="Ondertitel">
            <a:extLst>
              <a:ext uri="{FF2B5EF4-FFF2-40B4-BE49-F238E27FC236}">
                <a16:creationId xmlns:a16="http://schemas.microsoft.com/office/drawing/2014/main" id="{EB946E15-2342-4A5B-885F-9F8E7DA1B845}"/>
              </a:ext>
            </a:extLst>
          </p:cNvPr>
          <p:cNvSpPr>
            <a:spLocks noGrp="1"/>
          </p:cNvSpPr>
          <p:nvPr>
            <p:ph type="subTitle" idx="10" hasCustomPrompt="1"/>
          </p:nvPr>
        </p:nvSpPr>
        <p:spPr>
          <a:xfrm>
            <a:off x="777244" y="1300566"/>
            <a:ext cx="10827096" cy="349200"/>
          </a:xfrm>
        </p:spPr>
        <p:txBody>
          <a:bodyPr/>
          <a:lstStyle>
            <a:lvl1pPr marL="0" indent="0" algn="l">
              <a:buNone/>
              <a:defRPr sz="300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cap="all" baseline="0" dirty="0"/>
              <a:t>Second light subtitle</a:t>
            </a:r>
            <a:endParaRPr lang="en-GB" dirty="0"/>
          </a:p>
        </p:txBody>
      </p:sp>
      <p:sp>
        <p:nvSpPr>
          <p:cNvPr id="4" name="Titel">
            <a:extLst>
              <a:ext uri="{FF2B5EF4-FFF2-40B4-BE49-F238E27FC236}">
                <a16:creationId xmlns:a16="http://schemas.microsoft.com/office/drawing/2014/main" id="{C5421215-5092-45CD-A09F-430CF85C27E5}"/>
              </a:ext>
            </a:extLst>
          </p:cNvPr>
          <p:cNvSpPr>
            <a:spLocks noGrp="1"/>
          </p:cNvSpPr>
          <p:nvPr>
            <p:ph type="title" hasCustomPrompt="1"/>
          </p:nvPr>
        </p:nvSpPr>
        <p:spPr>
          <a:xfrm>
            <a:off x="777244" y="619124"/>
            <a:ext cx="10828685" cy="676793"/>
          </a:xfrm>
        </p:spPr>
        <p:txBody>
          <a:bodyPr bIns="792000"/>
          <a:lstStyle>
            <a:lvl1pPr>
              <a:defRPr>
                <a:solidFill>
                  <a:schemeClr val="bg1"/>
                </a:solidFill>
              </a:defRPr>
            </a:lvl1pPr>
          </a:lstStyle>
          <a:p>
            <a:r>
              <a:rPr lang="en-GB" dirty="0"/>
              <a:t>First bold title</a:t>
            </a:r>
            <a:br>
              <a:rPr lang="en-GB" dirty="0"/>
            </a:br>
            <a:r>
              <a:rPr lang="en-GB" dirty="0"/>
              <a:t>max 2 lines</a:t>
            </a:r>
          </a:p>
        </p:txBody>
      </p:sp>
    </p:spTree>
    <p:extLst>
      <p:ext uri="{BB962C8B-B14F-4D97-AF65-F5344CB8AC3E}">
        <p14:creationId xmlns:p14="http://schemas.microsoft.com/office/powerpoint/2010/main" val="93649087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75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tmplLst>
          <p:tmpl>
            <p:tnLst>
              <p:par>
                <p:cTn presetID="10" presetClass="entr" presetSubtype="0" fill="hold" nodeType="withEffect">
                  <p:stCondLst>
                    <p:cond delay="250"/>
                  </p:stCondLst>
                  <p:childTnLst>
                    <p:set>
                      <p:cBhvr>
                        <p:cTn dur="1" fill="hold">
                          <p:stCondLst>
                            <p:cond delay="0"/>
                          </p:stCondLst>
                        </p:cTn>
                        <p:tgtEl>
                          <p:spTgt spid="10"/>
                        </p:tgtEl>
                        <p:attrNameLst>
                          <p:attrName>style.visibility</p:attrName>
                        </p:attrNameLst>
                      </p:cBhvr>
                      <p:to>
                        <p:strVal val="visible"/>
                      </p:to>
                    </p:set>
                    <p:animEffect transition="in" filter="fade">
                      <p:cBhvr>
                        <p:cTn dur="750"/>
                        <p:tgtEl>
                          <p:spTgt spid="10"/>
                        </p:tgtEl>
                      </p:cBhvr>
                    </p:animEffect>
                  </p:childTnLst>
                </p:cTn>
              </p:par>
            </p:tnLst>
          </p:tmpl>
        </p:tmplLst>
      </p:bldP>
    </p:bldLst>
  </p:timing>
  <p:hf hdr="0" dt="0"/>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Case">
    <p:spTree>
      <p:nvGrpSpPr>
        <p:cNvPr id="1" name=""/>
        <p:cNvGrpSpPr/>
        <p:nvPr/>
      </p:nvGrpSpPr>
      <p:grpSpPr>
        <a:xfrm>
          <a:off x="0" y="0"/>
          <a:ext cx="0" cy="0"/>
          <a:chOff x="0" y="0"/>
          <a:chExt cx="0" cy="0"/>
        </a:xfrm>
      </p:grpSpPr>
      <p:grpSp>
        <p:nvGrpSpPr>
          <p:cNvPr id="246" name="INSTRUCTION">
            <a:extLst>
              <a:ext uri="{FF2B5EF4-FFF2-40B4-BE49-F238E27FC236}">
                <a16:creationId xmlns:a16="http://schemas.microsoft.com/office/drawing/2014/main" id="{93E23DF5-4941-41AF-9316-3C48A9A7E6C1}"/>
              </a:ext>
            </a:extLst>
          </p:cNvPr>
          <p:cNvGrpSpPr/>
          <p:nvPr userDrawn="1"/>
        </p:nvGrpSpPr>
        <p:grpSpPr>
          <a:xfrm>
            <a:off x="-3786437" y="0"/>
            <a:ext cx="3693386" cy="5359349"/>
            <a:chOff x="-3786437" y="0"/>
            <a:chExt cx="3693386" cy="5359349"/>
          </a:xfrm>
        </p:grpSpPr>
        <p:sp>
          <p:nvSpPr>
            <p:cNvPr id="247" name="Rechthoek 246">
              <a:extLst>
                <a:ext uri="{FF2B5EF4-FFF2-40B4-BE49-F238E27FC236}">
                  <a16:creationId xmlns:a16="http://schemas.microsoft.com/office/drawing/2014/main" id="{8B51AC24-DE3A-4C63-8025-4ED526EF56B3}"/>
                </a:ext>
              </a:extLst>
            </p:cNvPr>
            <p:cNvSpPr/>
            <p:nvPr userDrawn="1"/>
          </p:nvSpPr>
          <p:spPr>
            <a:xfrm>
              <a:off x="-3786165" y="0"/>
              <a:ext cx="3593091" cy="4641338"/>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Choosing text levels</a:t>
              </a:r>
            </a:p>
          </p:txBody>
        </p:sp>
        <p:sp>
          <p:nvSpPr>
            <p:cNvPr id="248" name="Ovaal 247">
              <a:extLst>
                <a:ext uri="{FF2B5EF4-FFF2-40B4-BE49-F238E27FC236}">
                  <a16:creationId xmlns:a16="http://schemas.microsoft.com/office/drawing/2014/main" id="{04A78A27-A317-44CF-80CA-C8B1F94D1C3E}"/>
                </a:ext>
              </a:extLst>
            </p:cNvPr>
            <p:cNvSpPr/>
            <p:nvPr userDrawn="1"/>
          </p:nvSpPr>
          <p:spPr>
            <a:xfrm>
              <a:off x="-3604183" y="183748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249" name="Rechthoek 248">
              <a:extLst>
                <a:ext uri="{FF2B5EF4-FFF2-40B4-BE49-F238E27FC236}">
                  <a16:creationId xmlns:a16="http://schemas.microsoft.com/office/drawing/2014/main" id="{EDC6E035-CCCE-4E0E-94E7-3069CA15BE47}"/>
                </a:ext>
              </a:extLst>
            </p:cNvPr>
            <p:cNvSpPr/>
            <p:nvPr userDrawn="1"/>
          </p:nvSpPr>
          <p:spPr>
            <a:xfrm>
              <a:off x="-3319415" y="1837484"/>
              <a:ext cx="2949220" cy="180000"/>
            </a:xfrm>
            <a:prstGeom prst="rect">
              <a:avLst/>
            </a:prstGeom>
            <a:noFill/>
            <a:ln w="25400" cap="flat" cmpd="sng" algn="ctr">
              <a:noFill/>
              <a:prstDash val="solid"/>
            </a:ln>
            <a:effectLst/>
          </p:spPr>
          <p:txBody>
            <a:bodyPr lIns="0" tIns="0" rIns="0" bIns="0" rtlCol="0" anchor="ctr"/>
            <a:lstStyle/>
            <a:p>
              <a:pPr marL="179388" marR="0" lvl="0" indent="-179388" algn="l" defTabSz="719138" rtl="0" eaLnBrk="1" fontAlgn="auto" latinLnBrk="0" hangingPunct="1">
                <a:lnSpc>
                  <a:spcPct val="100000"/>
                </a:lnSpc>
                <a:spcBef>
                  <a:spcPts val="300"/>
                </a:spcBef>
                <a:spcAft>
                  <a:spcPts val="600"/>
                </a:spcAft>
                <a:buClr>
                  <a:srgbClr val="71A4C3"/>
                </a:buClr>
                <a:buSzPct val="100000"/>
                <a:buFontTx/>
                <a:buBlip>
                  <a:blip r:embed="rId2">
                    <a:extLst>
                      <a:ext uri="{96DAC541-7B7A-43D3-8B79-37D633B846F1}">
                        <asvg:svgBlip xmlns:asvg="http://schemas.microsoft.com/office/drawing/2016/SVG/main" r:embed="rId3"/>
                      </a:ext>
                    </a:extLst>
                  </a:blip>
                </a:buBlip>
                <a:tabLst/>
                <a:defRPr/>
              </a:pPr>
              <a:r>
                <a:rPr kumimoji="0" lang="en-GB" sz="1100" b="0" i="0" u="none" strike="noStrike" kern="1200" cap="none" spc="0" normalizeH="0" baseline="0" noProof="0">
                  <a:ln>
                    <a:noFill/>
                  </a:ln>
                  <a:solidFill>
                    <a:prstClr val="black"/>
                  </a:solidFill>
                  <a:effectLst/>
                  <a:uLnTx/>
                  <a:uFillTx/>
                  <a:latin typeface="+mn-lt"/>
                  <a:ea typeface="+mn-ea"/>
                  <a:cs typeface="+mn-cs"/>
                </a:rPr>
                <a:t>Bullet</a:t>
              </a:r>
            </a:p>
          </p:txBody>
        </p:sp>
        <p:sp>
          <p:nvSpPr>
            <p:cNvPr id="250" name="Ovaal 249">
              <a:extLst>
                <a:ext uri="{FF2B5EF4-FFF2-40B4-BE49-F238E27FC236}">
                  <a16:creationId xmlns:a16="http://schemas.microsoft.com/office/drawing/2014/main" id="{538C3C94-263D-4AEC-84D2-81E5B98E07C3}"/>
                </a:ext>
              </a:extLst>
            </p:cNvPr>
            <p:cNvSpPr/>
            <p:nvPr userDrawn="1"/>
          </p:nvSpPr>
          <p:spPr>
            <a:xfrm>
              <a:off x="-3604183" y="212876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251" name="Rechthoek 250">
              <a:extLst>
                <a:ext uri="{FF2B5EF4-FFF2-40B4-BE49-F238E27FC236}">
                  <a16:creationId xmlns:a16="http://schemas.microsoft.com/office/drawing/2014/main" id="{4ED2A991-0DCF-4B91-B247-07D760211644}"/>
                </a:ext>
              </a:extLst>
            </p:cNvPr>
            <p:cNvSpPr/>
            <p:nvPr userDrawn="1"/>
          </p:nvSpPr>
          <p:spPr>
            <a:xfrm>
              <a:off x="-3604183" y="1196113"/>
              <a:ext cx="3229047" cy="459227"/>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Under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‘Home’</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use the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list level-buttons</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choose a text level. </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Choose from:</a:t>
              </a:r>
            </a:p>
          </p:txBody>
        </p:sp>
        <p:sp>
          <p:nvSpPr>
            <p:cNvPr id="252" name="Rechthoek 251">
              <a:extLst>
                <a:ext uri="{FF2B5EF4-FFF2-40B4-BE49-F238E27FC236}">
                  <a16:creationId xmlns:a16="http://schemas.microsoft.com/office/drawing/2014/main" id="{A73D7ABA-9A98-405A-81A9-FD0621EA0FE9}"/>
                </a:ext>
              </a:extLst>
            </p:cNvPr>
            <p:cNvSpPr/>
            <p:nvPr userDrawn="1"/>
          </p:nvSpPr>
          <p:spPr>
            <a:xfrm>
              <a:off x="-3319415" y="2128873"/>
              <a:ext cx="2949220" cy="180000"/>
            </a:xfrm>
            <a:prstGeom prst="rect">
              <a:avLst/>
            </a:prstGeom>
            <a:noFill/>
            <a:ln w="25400" cap="flat" cmpd="sng" algn="ctr">
              <a:noFill/>
              <a:prstDash val="solid"/>
            </a:ln>
            <a:effectLst/>
          </p:spPr>
          <p:txBody>
            <a:bodyPr lIns="0" tIns="0" rIns="0" bIns="0" rtlCol="0" anchor="ctr"/>
            <a:lstStyle/>
            <a:p>
              <a:pPr marL="360363" marR="0" lvl="1" indent="-180975" algn="l" defTabSz="719138" rtl="0" eaLnBrk="1" fontAlgn="auto" latinLnBrk="0" hangingPunct="1">
                <a:lnSpc>
                  <a:spcPct val="100000"/>
                </a:lnSpc>
                <a:spcBef>
                  <a:spcPts val="300"/>
                </a:spcBef>
                <a:spcAft>
                  <a:spcPts val="600"/>
                </a:spcAft>
                <a:buClr>
                  <a:srgbClr val="71A4C3"/>
                </a:buClr>
                <a:buSzPct val="100000"/>
                <a:buFontTx/>
                <a:buBlip>
                  <a:blip r:embed="rId4">
                    <a:extLst>
                      <a:ext uri="{96DAC541-7B7A-43D3-8B79-37D633B846F1}">
                        <asvg:svgBlip xmlns:asvg="http://schemas.microsoft.com/office/drawing/2016/SVG/main" r:embed="rId5"/>
                      </a:ext>
                    </a:extLst>
                  </a:blip>
                </a:buBlip>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Sub-bullet</a:t>
              </a:r>
            </a:p>
          </p:txBody>
        </p:sp>
        <p:sp>
          <p:nvSpPr>
            <p:cNvPr id="253" name="Ovaal 252">
              <a:extLst>
                <a:ext uri="{FF2B5EF4-FFF2-40B4-BE49-F238E27FC236}">
                  <a16:creationId xmlns:a16="http://schemas.microsoft.com/office/drawing/2014/main" id="{7BBA42A1-11D7-422C-8116-CA4AD9D1CEFC}"/>
                </a:ext>
              </a:extLst>
            </p:cNvPr>
            <p:cNvSpPr/>
            <p:nvPr userDrawn="1"/>
          </p:nvSpPr>
          <p:spPr>
            <a:xfrm>
              <a:off x="-3604183" y="242005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254" name="Rechthoek 253">
              <a:extLst>
                <a:ext uri="{FF2B5EF4-FFF2-40B4-BE49-F238E27FC236}">
                  <a16:creationId xmlns:a16="http://schemas.microsoft.com/office/drawing/2014/main" id="{C3C790BB-5686-4CF5-A937-6550C4ACBA4A}"/>
                </a:ext>
              </a:extLst>
            </p:cNvPr>
            <p:cNvSpPr/>
            <p:nvPr userDrawn="1"/>
          </p:nvSpPr>
          <p:spPr>
            <a:xfrm>
              <a:off x="-3319415" y="2420262"/>
              <a:ext cx="2949220" cy="180000"/>
            </a:xfrm>
            <a:prstGeom prst="rect">
              <a:avLst/>
            </a:prstGeom>
            <a:noFill/>
            <a:ln w="25400" cap="flat" cmpd="sng" algn="ctr">
              <a:noFill/>
              <a:prstDash val="solid"/>
            </a:ln>
            <a:effectLst/>
          </p:spPr>
          <p:txBody>
            <a:bodyPr lIns="0" tIns="0" rIns="0" bIns="0" rtlCol="0" anchor="ctr"/>
            <a:lstStyle/>
            <a:p>
              <a:pPr marL="0" marR="0" lvl="2" indent="0" algn="l" defTabSz="719138" rtl="0" eaLnBrk="1" fontAlgn="auto" latinLnBrk="0" hangingPunct="1">
                <a:lnSpc>
                  <a:spcPct val="100000"/>
                </a:lnSpc>
                <a:spcBef>
                  <a:spcPts val="300"/>
                </a:spcBef>
                <a:spcAft>
                  <a:spcPts val="600"/>
                </a:spcAft>
                <a:buClr>
                  <a:srgbClr val="0070C0"/>
                </a:buClr>
                <a:buSzPct val="85000"/>
                <a:buFontTx/>
                <a:buNone/>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Default text</a:t>
              </a:r>
            </a:p>
          </p:txBody>
        </p:sp>
        <p:sp>
          <p:nvSpPr>
            <p:cNvPr id="255" name="Ovaal 254">
              <a:extLst>
                <a:ext uri="{FF2B5EF4-FFF2-40B4-BE49-F238E27FC236}">
                  <a16:creationId xmlns:a16="http://schemas.microsoft.com/office/drawing/2014/main" id="{98233CCF-08FC-414B-8737-FEE079106801}"/>
                </a:ext>
              </a:extLst>
            </p:cNvPr>
            <p:cNvSpPr/>
            <p:nvPr userDrawn="1"/>
          </p:nvSpPr>
          <p:spPr>
            <a:xfrm>
              <a:off x="-3604183" y="2711336"/>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4</a:t>
              </a:r>
            </a:p>
          </p:txBody>
        </p:sp>
        <p:sp>
          <p:nvSpPr>
            <p:cNvPr id="256" name="Rechthoek 255">
              <a:extLst>
                <a:ext uri="{FF2B5EF4-FFF2-40B4-BE49-F238E27FC236}">
                  <a16:creationId xmlns:a16="http://schemas.microsoft.com/office/drawing/2014/main" id="{2302B6A2-C35E-4133-B150-406A13E71CC8}"/>
                </a:ext>
              </a:extLst>
            </p:cNvPr>
            <p:cNvSpPr/>
            <p:nvPr userDrawn="1"/>
          </p:nvSpPr>
          <p:spPr>
            <a:xfrm>
              <a:off x="-3319415" y="2711651"/>
              <a:ext cx="2949220" cy="180000"/>
            </a:xfrm>
            <a:prstGeom prst="rect">
              <a:avLst/>
            </a:prstGeom>
            <a:noFill/>
            <a:ln w="25400" cap="flat" cmpd="sng" algn="ctr">
              <a:noFill/>
              <a:prstDash val="solid"/>
            </a:ln>
            <a:effectLst/>
          </p:spPr>
          <p:txBody>
            <a:bodyPr lIns="0" tIns="0" rIns="0" bIns="0" rtlCol="0" anchor="ctr"/>
            <a:lstStyle/>
            <a:p>
              <a:pPr marL="0" marR="0" lvl="3" indent="0" algn="l" defTabSz="719138" rtl="0" eaLnBrk="1" fontAlgn="auto" latinLnBrk="0" hangingPunct="1">
                <a:lnSpc>
                  <a:spcPct val="100000"/>
                </a:lnSpc>
                <a:spcBef>
                  <a:spcPts val="300"/>
                </a:spcBef>
                <a:spcAft>
                  <a:spcPts val="1200"/>
                </a:spcAft>
                <a:buClrTx/>
                <a:buSzTx/>
                <a:buFontTx/>
                <a:buNone/>
                <a:tabLst/>
                <a:defRPr/>
              </a:pPr>
              <a:r>
                <a:rPr kumimoji="0" lang="en-GB" sz="1400" b="1" i="0" u="none" strike="noStrike" kern="1200" cap="all" spc="30" normalizeH="0" baseline="0" noProof="0">
                  <a:ln>
                    <a:noFill/>
                  </a:ln>
                  <a:solidFill>
                    <a:srgbClr val="71A4C3"/>
                  </a:solidFill>
                  <a:effectLst/>
                  <a:uLnTx/>
                  <a:uFillTx/>
                  <a:latin typeface="Segoe UI"/>
                  <a:ea typeface="+mn-ea"/>
                  <a:cs typeface="Calibri" panose="020F0502020204030204" pitchFamily="34" charset="0"/>
                </a:rPr>
                <a:t>header</a:t>
              </a:r>
            </a:p>
          </p:txBody>
        </p:sp>
        <p:sp>
          <p:nvSpPr>
            <p:cNvPr id="257" name="Ovaal 256">
              <a:extLst>
                <a:ext uri="{FF2B5EF4-FFF2-40B4-BE49-F238E27FC236}">
                  <a16:creationId xmlns:a16="http://schemas.microsoft.com/office/drawing/2014/main" id="{CDE1CADB-029F-4881-8E20-E7BDB7CFAC4A}"/>
                </a:ext>
              </a:extLst>
            </p:cNvPr>
            <p:cNvSpPr/>
            <p:nvPr userDrawn="1"/>
          </p:nvSpPr>
          <p:spPr>
            <a:xfrm>
              <a:off x="-3604183" y="3002620"/>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5</a:t>
              </a:r>
            </a:p>
          </p:txBody>
        </p:sp>
        <p:sp>
          <p:nvSpPr>
            <p:cNvPr id="258" name="Rechthoek 257">
              <a:extLst>
                <a:ext uri="{FF2B5EF4-FFF2-40B4-BE49-F238E27FC236}">
                  <a16:creationId xmlns:a16="http://schemas.microsoft.com/office/drawing/2014/main" id="{D787E6B1-C5A5-4887-8A63-A9E42D05E472}"/>
                </a:ext>
              </a:extLst>
            </p:cNvPr>
            <p:cNvSpPr/>
            <p:nvPr userDrawn="1"/>
          </p:nvSpPr>
          <p:spPr>
            <a:xfrm>
              <a:off x="-3319415" y="3003040"/>
              <a:ext cx="2949220" cy="180000"/>
            </a:xfrm>
            <a:prstGeom prst="rect">
              <a:avLst/>
            </a:prstGeom>
            <a:noFill/>
            <a:ln w="25400" cap="flat" cmpd="sng" algn="ctr">
              <a:noFill/>
              <a:prstDash val="solid"/>
            </a:ln>
            <a:effectLst/>
          </p:spPr>
          <p:txBody>
            <a:bodyPr lIns="0" tIns="0" rIns="0" bIns="0" rtlCol="0" anchor="ctr"/>
            <a:lstStyle/>
            <a:p>
              <a:pPr marL="182563" marR="0" lvl="4" indent="-182563" algn="l" defTabSz="719138" rtl="0" eaLnBrk="1" fontAlgn="auto" latinLnBrk="0" hangingPunct="1">
                <a:lnSpc>
                  <a:spcPct val="100000"/>
                </a:lnSpc>
                <a:spcBef>
                  <a:spcPts val="300"/>
                </a:spcBef>
                <a:spcAft>
                  <a:spcPts val="600"/>
                </a:spcAft>
                <a:buClr>
                  <a:prstClr val="black"/>
                </a:buClr>
                <a:buSzTx/>
                <a:buFont typeface="+mj-lt"/>
                <a:buAutoNum type="arabicPeriod"/>
                <a:tabLst>
                  <a:tab pos="274638" algn="l"/>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Numerical bullet</a:t>
              </a:r>
            </a:p>
          </p:txBody>
        </p:sp>
        <p:sp>
          <p:nvSpPr>
            <p:cNvPr id="259" name="Ovaal 258">
              <a:extLst>
                <a:ext uri="{FF2B5EF4-FFF2-40B4-BE49-F238E27FC236}">
                  <a16:creationId xmlns:a16="http://schemas.microsoft.com/office/drawing/2014/main" id="{E049042A-1713-401E-A34C-C586FC44071B}"/>
                </a:ext>
              </a:extLst>
            </p:cNvPr>
            <p:cNvSpPr/>
            <p:nvPr userDrawn="1"/>
          </p:nvSpPr>
          <p:spPr>
            <a:xfrm>
              <a:off x="-3604183" y="329390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6</a:t>
              </a:r>
            </a:p>
          </p:txBody>
        </p:sp>
        <p:sp>
          <p:nvSpPr>
            <p:cNvPr id="260" name="Rechthoek 259">
              <a:extLst>
                <a:ext uri="{FF2B5EF4-FFF2-40B4-BE49-F238E27FC236}">
                  <a16:creationId xmlns:a16="http://schemas.microsoft.com/office/drawing/2014/main" id="{C3858E24-133D-4F1E-BC6F-E1F217735009}"/>
                </a:ext>
              </a:extLst>
            </p:cNvPr>
            <p:cNvSpPr/>
            <p:nvPr userDrawn="1"/>
          </p:nvSpPr>
          <p:spPr>
            <a:xfrm>
              <a:off x="-3319415" y="3585818"/>
              <a:ext cx="2949220" cy="180000"/>
            </a:xfrm>
            <a:prstGeom prst="rect">
              <a:avLst/>
            </a:prstGeom>
            <a:noFill/>
            <a:ln w="25400" cap="flat" cmpd="sng" algn="ctr">
              <a:noFill/>
              <a:prstDash val="solid"/>
            </a:ln>
            <a:effectLst/>
          </p:spPr>
          <p:txBody>
            <a:bodyPr lIns="0" tIns="0" rIns="0" bIns="0" rtlCol="0" anchor="ctr"/>
            <a:lstStyle/>
            <a:p>
              <a:pPr marL="360363" marR="0" lvl="6" indent="-180975" algn="l" defTabSz="914400" rtl="0" eaLnBrk="1" fontAlgn="auto" latinLnBrk="0" hangingPunct="1">
                <a:lnSpc>
                  <a:spcPct val="100000"/>
                </a:lnSpc>
                <a:spcBef>
                  <a:spcPts val="300"/>
                </a:spcBef>
                <a:spcAft>
                  <a:spcPts val="600"/>
                </a:spcAft>
                <a:buClrTx/>
                <a:buSzTx/>
                <a:buFontTx/>
                <a:buBlip>
                  <a:blip r:embed="rId4">
                    <a:extLst>
                      <a:ext uri="{96DAC541-7B7A-43D3-8B79-37D633B846F1}">
                        <asvg:svgBlip xmlns:asvg="http://schemas.microsoft.com/office/drawing/2016/SVG/main" r:embed="rId5"/>
                      </a:ext>
                    </a:extLst>
                  </a:blip>
                </a:buBlip>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Sub-bullet</a:t>
              </a:r>
            </a:p>
          </p:txBody>
        </p:sp>
        <p:sp>
          <p:nvSpPr>
            <p:cNvPr id="261" name="Ovaal 260">
              <a:extLst>
                <a:ext uri="{FF2B5EF4-FFF2-40B4-BE49-F238E27FC236}">
                  <a16:creationId xmlns:a16="http://schemas.microsoft.com/office/drawing/2014/main" id="{6D68BEA7-967A-4B29-8948-C4FE1B0F1448}"/>
                </a:ext>
              </a:extLst>
            </p:cNvPr>
            <p:cNvSpPr/>
            <p:nvPr userDrawn="1"/>
          </p:nvSpPr>
          <p:spPr>
            <a:xfrm>
              <a:off x="-3604183" y="358518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7</a:t>
              </a:r>
            </a:p>
          </p:txBody>
        </p:sp>
        <p:sp>
          <p:nvSpPr>
            <p:cNvPr id="262" name="Rechthoek 261">
              <a:extLst>
                <a:ext uri="{FF2B5EF4-FFF2-40B4-BE49-F238E27FC236}">
                  <a16:creationId xmlns:a16="http://schemas.microsoft.com/office/drawing/2014/main" id="{A155A8E0-DAE8-4119-A3C1-B94F90F12CB2}"/>
                </a:ext>
              </a:extLst>
            </p:cNvPr>
            <p:cNvSpPr/>
            <p:nvPr userDrawn="1"/>
          </p:nvSpPr>
          <p:spPr>
            <a:xfrm>
              <a:off x="-3325830" y="3877207"/>
              <a:ext cx="2949220" cy="180000"/>
            </a:xfrm>
            <a:prstGeom prst="rect">
              <a:avLst/>
            </a:prstGeom>
            <a:noFill/>
            <a:ln w="25400" cap="flat" cmpd="sng" algn="ctr">
              <a:noFill/>
              <a:prstDash val="solid"/>
            </a:ln>
            <a:effectLst/>
          </p:spPr>
          <p:txBody>
            <a:bodyPr lIns="0" tIns="0" rIns="0" bIns="0" rtlCol="0" anchor="ctr"/>
            <a:lstStyle/>
            <a:p>
              <a:pPr marL="0" marR="0" lvl="7" indent="0" algn="l" defTabSz="914400" rtl="0" eaLnBrk="1" fontAlgn="auto" latinLnBrk="0" hangingPunct="1">
                <a:lnSpc>
                  <a:spcPct val="90000"/>
                </a:lnSpc>
                <a:spcBef>
                  <a:spcPts val="300"/>
                </a:spcBef>
                <a:spcAft>
                  <a:spcPts val="600"/>
                </a:spcAft>
                <a:buClrTx/>
                <a:buSzTx/>
                <a:buFontTx/>
                <a:buNone/>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Default text</a:t>
              </a:r>
            </a:p>
          </p:txBody>
        </p:sp>
        <p:sp>
          <p:nvSpPr>
            <p:cNvPr id="263" name="Ovaal 262">
              <a:extLst>
                <a:ext uri="{FF2B5EF4-FFF2-40B4-BE49-F238E27FC236}">
                  <a16:creationId xmlns:a16="http://schemas.microsoft.com/office/drawing/2014/main" id="{442C87C1-D897-4396-BA1D-514C34D49E07}"/>
                </a:ext>
              </a:extLst>
            </p:cNvPr>
            <p:cNvSpPr/>
            <p:nvPr userDrawn="1"/>
          </p:nvSpPr>
          <p:spPr>
            <a:xfrm>
              <a:off x="-3604183" y="387647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8</a:t>
              </a:r>
            </a:p>
          </p:txBody>
        </p:sp>
        <p:sp>
          <p:nvSpPr>
            <p:cNvPr id="264" name="Rechthoek 263">
              <a:extLst>
                <a:ext uri="{FF2B5EF4-FFF2-40B4-BE49-F238E27FC236}">
                  <a16:creationId xmlns:a16="http://schemas.microsoft.com/office/drawing/2014/main" id="{09912E82-4DA0-49CA-AC49-747BC5044E53}"/>
                </a:ext>
              </a:extLst>
            </p:cNvPr>
            <p:cNvSpPr/>
            <p:nvPr userDrawn="1"/>
          </p:nvSpPr>
          <p:spPr>
            <a:xfrm>
              <a:off x="-3319415" y="4168594"/>
              <a:ext cx="2949220" cy="180000"/>
            </a:xfrm>
            <a:prstGeom prst="rect">
              <a:avLst/>
            </a:prstGeom>
            <a:noFill/>
            <a:ln w="25400" cap="flat" cmpd="sng" algn="ctr">
              <a:noFill/>
              <a:prstDash val="solid"/>
            </a:ln>
            <a:effectLst/>
          </p:spPr>
          <p:txBody>
            <a:bodyPr lIns="0" tIns="0" rIns="0" bIns="0" rtlCol="0" anchor="ctr"/>
            <a:lstStyle/>
            <a:p>
              <a:pPr marL="0" marR="0" lvl="8" indent="0" algn="l" defTabSz="914400" rtl="0" eaLnBrk="1" fontAlgn="auto" latinLnBrk="0" hangingPunct="1">
                <a:lnSpc>
                  <a:spcPct val="100000"/>
                </a:lnSpc>
                <a:spcBef>
                  <a:spcPts val="300"/>
                </a:spcBef>
                <a:spcAft>
                  <a:spcPts val="1200"/>
                </a:spcAft>
                <a:buClrTx/>
                <a:buSzTx/>
                <a:buFontTx/>
                <a:buNone/>
                <a:tabLst/>
                <a:defRPr/>
              </a:pPr>
              <a:r>
                <a:rPr kumimoji="0" lang="en-GB" sz="1400" b="1" i="0" u="none" strike="noStrike" kern="1200" cap="all" spc="0" normalizeH="0" baseline="0" noProof="0">
                  <a:ln>
                    <a:noFill/>
                  </a:ln>
                  <a:solidFill>
                    <a:srgbClr val="71A4C3"/>
                  </a:solidFill>
                  <a:effectLst/>
                  <a:uLnTx/>
                  <a:uFillTx/>
                  <a:latin typeface="Segoe UI"/>
                  <a:ea typeface="+mn-ea"/>
                  <a:cs typeface="+mn-cs"/>
                </a:rPr>
                <a:t>header</a:t>
              </a:r>
            </a:p>
          </p:txBody>
        </p:sp>
        <p:sp>
          <p:nvSpPr>
            <p:cNvPr id="265" name="Ovaal 264">
              <a:extLst>
                <a:ext uri="{FF2B5EF4-FFF2-40B4-BE49-F238E27FC236}">
                  <a16:creationId xmlns:a16="http://schemas.microsoft.com/office/drawing/2014/main" id="{8FB748D8-1303-48AA-BC24-14739318FB8B}"/>
                </a:ext>
              </a:extLst>
            </p:cNvPr>
            <p:cNvSpPr/>
            <p:nvPr userDrawn="1"/>
          </p:nvSpPr>
          <p:spPr>
            <a:xfrm>
              <a:off x="-3604183" y="416859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9</a:t>
              </a:r>
            </a:p>
          </p:txBody>
        </p:sp>
        <p:sp>
          <p:nvSpPr>
            <p:cNvPr id="266" name="Rechthoek 265">
              <a:extLst>
                <a:ext uri="{FF2B5EF4-FFF2-40B4-BE49-F238E27FC236}">
                  <a16:creationId xmlns:a16="http://schemas.microsoft.com/office/drawing/2014/main" id="{89A0D122-95C4-4950-ACD6-69C97EAF12D7}"/>
                </a:ext>
              </a:extLst>
            </p:cNvPr>
            <p:cNvSpPr/>
            <p:nvPr userDrawn="1"/>
          </p:nvSpPr>
          <p:spPr>
            <a:xfrm>
              <a:off x="-3319415" y="3294429"/>
              <a:ext cx="2949220" cy="180000"/>
            </a:xfrm>
            <a:prstGeom prst="rect">
              <a:avLst/>
            </a:prstGeom>
            <a:noFill/>
            <a:ln w="25400" cap="flat" cmpd="sng" algn="ctr">
              <a:noFill/>
              <a:prstDash val="solid"/>
            </a:ln>
            <a:effectLst/>
          </p:spPr>
          <p:txBody>
            <a:bodyPr lIns="0" tIns="0" rIns="0" bIns="0" rtlCol="0" anchor="ctr"/>
            <a:lstStyle/>
            <a:p>
              <a:pPr marL="179388" marR="0" lvl="5" indent="-179388" algn="l" defTabSz="914400" rtl="0" eaLnBrk="1" fontAlgn="auto" latinLnBrk="0" hangingPunct="1">
                <a:lnSpc>
                  <a:spcPct val="100000"/>
                </a:lnSpc>
                <a:spcBef>
                  <a:spcPts val="300"/>
                </a:spcBef>
                <a:spcAft>
                  <a:spcPts val="600"/>
                </a:spcAft>
                <a:buClrTx/>
                <a:buSzTx/>
                <a:buFontTx/>
                <a:buBlip>
                  <a:blip r:embed="rId2">
                    <a:extLst>
                      <a:ext uri="{96DAC541-7B7A-43D3-8B79-37D633B846F1}">
                        <asvg:svgBlip xmlns:asvg="http://schemas.microsoft.com/office/drawing/2016/SVG/main" r:embed="rId3"/>
                      </a:ext>
                    </a:extLst>
                  </a:blip>
                </a:buBlip>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Bullet</a:t>
              </a:r>
            </a:p>
          </p:txBody>
        </p:sp>
        <p:sp>
          <p:nvSpPr>
            <p:cNvPr id="267" name="Rechthoek 266">
              <a:extLst>
                <a:ext uri="{FF2B5EF4-FFF2-40B4-BE49-F238E27FC236}">
                  <a16:creationId xmlns:a16="http://schemas.microsoft.com/office/drawing/2014/main" id="{600172DC-5728-4E8A-9483-A3D298CCD66D}"/>
                </a:ext>
              </a:extLst>
            </p:cNvPr>
            <p:cNvSpPr/>
            <p:nvPr userDrawn="1"/>
          </p:nvSpPr>
          <p:spPr>
            <a:xfrm>
              <a:off x="-3786437" y="4531349"/>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1200" b="1" cap="all" baseline="0" noProof="0">
                  <a:solidFill>
                    <a:srgbClr val="211F26"/>
                  </a:solidFill>
                  <a:latin typeface="Calibri" panose="020F0502020204030204" pitchFamily="34" charset="0"/>
                  <a:cs typeface="Calibri" panose="020F0502020204030204" pitchFamily="34" charset="0"/>
                </a:rPr>
                <a:t>Want to know more?</a:t>
              </a:r>
              <a:br>
                <a:rPr lang="en-GB" sz="1200" cap="all"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Go to the instruction slide </a:t>
              </a:r>
              <a:r>
                <a:rPr lang="en-GB" sz="1200" b="1" cap="none" baseline="0" noProof="0">
                  <a:solidFill>
                    <a:srgbClr val="211F26"/>
                  </a:solidFill>
                  <a:latin typeface="Calibri" panose="020F0502020204030204" pitchFamily="34" charset="0"/>
                  <a:cs typeface="Calibri" panose="020F0502020204030204" pitchFamily="34" charset="0"/>
                </a:rPr>
                <a:t>‘VIDEO INSTRUCTIONS’</a:t>
              </a:r>
              <a:r>
                <a:rPr lang="en-GB" sz="1200" cap="none" baseline="0" noProof="0">
                  <a:solidFill>
                    <a:srgbClr val="211F26"/>
                  </a:solidFill>
                  <a:latin typeface="Calibri" panose="020F0502020204030204" pitchFamily="34" charset="0"/>
                  <a:cs typeface="Calibri" panose="020F0502020204030204" pitchFamily="34" charset="0"/>
                </a:rPr>
                <a:t>.</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You’ll find it at the beginning of the presentation</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or insert it via </a:t>
              </a:r>
              <a:r>
                <a:rPr lang="en-GB" sz="1200" i="1" cap="none" baseline="0" noProof="0">
                  <a:solidFill>
                    <a:srgbClr val="211F26"/>
                  </a:solidFill>
                  <a:latin typeface="Calibri" panose="020F0502020204030204" pitchFamily="34" charset="0"/>
                  <a:cs typeface="Calibri" panose="020F0502020204030204" pitchFamily="34" charset="0"/>
                </a:rPr>
                <a:t>‘Home’</a:t>
              </a:r>
              <a:r>
                <a:rPr lang="en-GB" sz="1200" cap="none" baseline="0" noProof="0">
                  <a:solidFill>
                    <a:srgbClr val="211F26"/>
                  </a:solidFill>
                  <a:latin typeface="Calibri" panose="020F0502020204030204" pitchFamily="34" charset="0"/>
                  <a:cs typeface="Calibri" panose="020F0502020204030204" pitchFamily="34" charset="0"/>
                </a:rPr>
                <a:t> &gt; </a:t>
              </a:r>
              <a:r>
                <a:rPr lang="en-GB" sz="1200" i="1" cap="none" baseline="0" noProof="0">
                  <a:solidFill>
                    <a:srgbClr val="211F26"/>
                  </a:solidFill>
                  <a:latin typeface="Calibri" panose="020F0502020204030204" pitchFamily="34" charset="0"/>
                  <a:cs typeface="Calibri" panose="020F0502020204030204" pitchFamily="34" charset="0"/>
                </a:rPr>
                <a:t>‘New Slide’.</a:t>
              </a:r>
            </a:p>
          </p:txBody>
        </p:sp>
        <p:grpSp>
          <p:nvGrpSpPr>
            <p:cNvPr id="268" name="ICOON_info">
              <a:extLst>
                <a:ext uri="{FF2B5EF4-FFF2-40B4-BE49-F238E27FC236}">
                  <a16:creationId xmlns:a16="http://schemas.microsoft.com/office/drawing/2014/main" id="{1B1FF32A-37EA-4ECC-9322-31EFA0E82B19}"/>
                </a:ext>
              </a:extLst>
            </p:cNvPr>
            <p:cNvGrpSpPr/>
            <p:nvPr userDrawn="1"/>
          </p:nvGrpSpPr>
          <p:grpSpPr>
            <a:xfrm>
              <a:off x="-376736" y="4400186"/>
              <a:ext cx="283685" cy="283685"/>
              <a:chOff x="-510741" y="5913713"/>
              <a:chExt cx="267555" cy="267555"/>
            </a:xfrm>
          </p:grpSpPr>
          <p:sp>
            <p:nvSpPr>
              <p:cNvPr id="310" name="Ovaal 309">
                <a:extLst>
                  <a:ext uri="{FF2B5EF4-FFF2-40B4-BE49-F238E27FC236}">
                    <a16:creationId xmlns:a16="http://schemas.microsoft.com/office/drawing/2014/main" id="{A5BCE601-0011-4904-BA58-C3F5CB94B7BC}"/>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311" name="Graphic 163" descr="Informatie">
                <a:extLst>
                  <a:ext uri="{FF2B5EF4-FFF2-40B4-BE49-F238E27FC236}">
                    <a16:creationId xmlns:a16="http://schemas.microsoft.com/office/drawing/2014/main" id="{A2BBBC12-BD15-467E-9CCE-2EE13CDD2C1D}"/>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en-GB" sz="2000" noProof="0">
                  <a:solidFill>
                    <a:srgbClr val="211F26"/>
                  </a:solidFill>
                  <a:latin typeface="Calibri" panose="020F0502020204030204" pitchFamily="34" charset="0"/>
                  <a:cs typeface="Calibri" panose="020F0502020204030204" pitchFamily="34" charset="0"/>
                </a:endParaRPr>
              </a:p>
            </p:txBody>
          </p:sp>
        </p:grpSp>
        <p:grpSp>
          <p:nvGrpSpPr>
            <p:cNvPr id="269" name="VOORBEELD">
              <a:extLst>
                <a:ext uri="{FF2B5EF4-FFF2-40B4-BE49-F238E27FC236}">
                  <a16:creationId xmlns:a16="http://schemas.microsoft.com/office/drawing/2014/main" id="{FD36BA4B-1648-47BB-AF63-6CE6052B87F0}"/>
                </a:ext>
              </a:extLst>
            </p:cNvPr>
            <p:cNvGrpSpPr/>
            <p:nvPr userDrawn="1"/>
          </p:nvGrpSpPr>
          <p:grpSpPr>
            <a:xfrm>
              <a:off x="-3605171" y="458674"/>
              <a:ext cx="3234311" cy="558875"/>
              <a:chOff x="-3605171" y="458674"/>
              <a:chExt cx="3234311" cy="558875"/>
            </a:xfrm>
          </p:grpSpPr>
          <p:sp>
            <p:nvSpPr>
              <p:cNvPr id="270" name="Rechthoek 269">
                <a:extLst>
                  <a:ext uri="{FF2B5EF4-FFF2-40B4-BE49-F238E27FC236}">
                    <a16:creationId xmlns:a16="http://schemas.microsoft.com/office/drawing/2014/main" id="{8A0A9901-D192-4F2F-8BD3-BD87C11A33B7}"/>
                  </a:ext>
                </a:extLst>
              </p:cNvPr>
              <p:cNvSpPr/>
              <p:nvPr userDrawn="1"/>
            </p:nvSpPr>
            <p:spPr>
              <a:xfrm>
                <a:off x="-3604183" y="458674"/>
                <a:ext cx="393459" cy="184058"/>
              </a:xfrm>
              <a:prstGeom prst="rect">
                <a:avLst/>
              </a:prstGeom>
              <a:solidFill>
                <a:srgbClr val="F8F8F8"/>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en-GB" sz="900" b="1" noProof="0">
                    <a:solidFill>
                      <a:srgbClr val="211F26"/>
                    </a:solidFill>
                    <a:latin typeface="Calibri" panose="020F0502020204030204" pitchFamily="34" charset="0"/>
                    <a:cs typeface="Calibri" panose="020F0502020204030204" pitchFamily="34" charset="0"/>
                  </a:rPr>
                  <a:t>Home</a:t>
                </a:r>
              </a:p>
            </p:txBody>
          </p:sp>
          <p:sp>
            <p:nvSpPr>
              <p:cNvPr id="271" name="Rechthoek 270">
                <a:extLst>
                  <a:ext uri="{FF2B5EF4-FFF2-40B4-BE49-F238E27FC236}">
                    <a16:creationId xmlns:a16="http://schemas.microsoft.com/office/drawing/2014/main" id="{9B0EC554-E870-4711-B7B3-9B2EB19EC55C}"/>
                  </a:ext>
                </a:extLst>
              </p:cNvPr>
              <p:cNvSpPr/>
              <p:nvPr userDrawn="1"/>
            </p:nvSpPr>
            <p:spPr>
              <a:xfrm>
                <a:off x="-3599184" y="621345"/>
                <a:ext cx="383782"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nvGrpSpPr>
              <p:cNvPr id="272" name="Groep 271">
                <a:extLst>
                  <a:ext uri="{FF2B5EF4-FFF2-40B4-BE49-F238E27FC236}">
                    <a16:creationId xmlns:a16="http://schemas.microsoft.com/office/drawing/2014/main" id="{433EF028-7AEC-46C7-8DDC-879825200014}"/>
                  </a:ext>
                </a:extLst>
              </p:cNvPr>
              <p:cNvGrpSpPr/>
              <p:nvPr userDrawn="1"/>
            </p:nvGrpSpPr>
            <p:grpSpPr>
              <a:xfrm>
                <a:off x="-3386247" y="830871"/>
                <a:ext cx="139423" cy="109566"/>
                <a:chOff x="-2866744" y="827071"/>
                <a:chExt cx="168701" cy="132575"/>
              </a:xfrm>
            </p:grpSpPr>
            <p:grpSp>
              <p:nvGrpSpPr>
                <p:cNvPr id="303" name="Groep 302">
                  <a:extLst>
                    <a:ext uri="{FF2B5EF4-FFF2-40B4-BE49-F238E27FC236}">
                      <a16:creationId xmlns:a16="http://schemas.microsoft.com/office/drawing/2014/main" id="{95A53FD9-2D98-43EB-A53A-064A0994C372}"/>
                    </a:ext>
                  </a:extLst>
                </p:cNvPr>
                <p:cNvGrpSpPr/>
                <p:nvPr userDrawn="1"/>
              </p:nvGrpSpPr>
              <p:grpSpPr>
                <a:xfrm>
                  <a:off x="-2866744" y="827071"/>
                  <a:ext cx="168701" cy="132575"/>
                  <a:chOff x="-2866744" y="827071"/>
                  <a:chExt cx="168701" cy="132575"/>
                </a:xfrm>
              </p:grpSpPr>
              <p:cxnSp>
                <p:nvCxnSpPr>
                  <p:cNvPr id="305" name="Rechte verbindingslijn 304">
                    <a:extLst>
                      <a:ext uri="{FF2B5EF4-FFF2-40B4-BE49-F238E27FC236}">
                        <a16:creationId xmlns:a16="http://schemas.microsoft.com/office/drawing/2014/main" id="{730570E6-D7E9-4EBF-A465-395442C198F1}"/>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306" name="Rechte verbindingslijn 305">
                    <a:extLst>
                      <a:ext uri="{FF2B5EF4-FFF2-40B4-BE49-F238E27FC236}">
                        <a16:creationId xmlns:a16="http://schemas.microsoft.com/office/drawing/2014/main" id="{896979CA-5D99-4165-8AE3-58C9145A2ED8}"/>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307" name="Rechte verbindingslijn 306">
                    <a:extLst>
                      <a:ext uri="{FF2B5EF4-FFF2-40B4-BE49-F238E27FC236}">
                        <a16:creationId xmlns:a16="http://schemas.microsoft.com/office/drawing/2014/main" id="{A5F1B7A7-1434-4539-89B3-0B3BCF905C35}"/>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308" name="Rechte verbindingslijn 307">
                    <a:extLst>
                      <a:ext uri="{FF2B5EF4-FFF2-40B4-BE49-F238E27FC236}">
                        <a16:creationId xmlns:a16="http://schemas.microsoft.com/office/drawing/2014/main" id="{74F2B9C5-CC4F-45B7-93B8-EA1AB611599C}"/>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309" name="Rechte verbindingslijn 308">
                    <a:extLst>
                      <a:ext uri="{FF2B5EF4-FFF2-40B4-BE49-F238E27FC236}">
                        <a16:creationId xmlns:a16="http://schemas.microsoft.com/office/drawing/2014/main" id="{CDAF82D2-CB82-4CE8-8C9B-AB7C4E3BBA50}"/>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304" name="Pijl: rechts 303">
                  <a:extLst>
                    <a:ext uri="{FF2B5EF4-FFF2-40B4-BE49-F238E27FC236}">
                      <a16:creationId xmlns:a16="http://schemas.microsoft.com/office/drawing/2014/main" id="{CD7BD83E-C62E-4721-9E53-42E17DE05237}"/>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273" name="Groep 272">
                <a:extLst>
                  <a:ext uri="{FF2B5EF4-FFF2-40B4-BE49-F238E27FC236}">
                    <a16:creationId xmlns:a16="http://schemas.microsoft.com/office/drawing/2014/main" id="{EE1C6406-24D9-42BB-AF9A-24432CC3FEF8}"/>
                  </a:ext>
                </a:extLst>
              </p:cNvPr>
              <p:cNvGrpSpPr/>
              <p:nvPr userDrawn="1"/>
            </p:nvGrpSpPr>
            <p:grpSpPr>
              <a:xfrm>
                <a:off x="-3605171" y="830871"/>
                <a:ext cx="139423" cy="109566"/>
                <a:chOff x="-2866744" y="518074"/>
                <a:chExt cx="168701" cy="132575"/>
              </a:xfrm>
            </p:grpSpPr>
            <p:grpSp>
              <p:nvGrpSpPr>
                <p:cNvPr id="296" name="Groep 295">
                  <a:extLst>
                    <a:ext uri="{FF2B5EF4-FFF2-40B4-BE49-F238E27FC236}">
                      <a16:creationId xmlns:a16="http://schemas.microsoft.com/office/drawing/2014/main" id="{A55F2717-D566-4959-8CF7-745A6227F3A5}"/>
                    </a:ext>
                  </a:extLst>
                </p:cNvPr>
                <p:cNvGrpSpPr/>
                <p:nvPr userDrawn="1"/>
              </p:nvGrpSpPr>
              <p:grpSpPr>
                <a:xfrm>
                  <a:off x="-2866744" y="518074"/>
                  <a:ext cx="168701" cy="132575"/>
                  <a:chOff x="-2866744" y="518074"/>
                  <a:chExt cx="168701" cy="132575"/>
                </a:xfrm>
              </p:grpSpPr>
              <p:cxnSp>
                <p:nvCxnSpPr>
                  <p:cNvPr id="298" name="Rechte verbindingslijn 297">
                    <a:extLst>
                      <a:ext uri="{FF2B5EF4-FFF2-40B4-BE49-F238E27FC236}">
                        <a16:creationId xmlns:a16="http://schemas.microsoft.com/office/drawing/2014/main" id="{5777883D-6B59-48E9-AE0F-C36F7B283771}"/>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299" name="Rechte verbindingslijn 298">
                    <a:extLst>
                      <a:ext uri="{FF2B5EF4-FFF2-40B4-BE49-F238E27FC236}">
                        <a16:creationId xmlns:a16="http://schemas.microsoft.com/office/drawing/2014/main" id="{210964F3-951B-4A0B-B565-8A072F103D2E}"/>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300" name="Rechte verbindingslijn 299">
                    <a:extLst>
                      <a:ext uri="{FF2B5EF4-FFF2-40B4-BE49-F238E27FC236}">
                        <a16:creationId xmlns:a16="http://schemas.microsoft.com/office/drawing/2014/main" id="{9E1CB7A4-3BD3-441B-8782-C70649031DF1}"/>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301" name="Rechte verbindingslijn 300">
                    <a:extLst>
                      <a:ext uri="{FF2B5EF4-FFF2-40B4-BE49-F238E27FC236}">
                        <a16:creationId xmlns:a16="http://schemas.microsoft.com/office/drawing/2014/main" id="{5521E56A-7892-4704-BD04-44F588982A08}"/>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302" name="Rechte verbindingslijn 301">
                    <a:extLst>
                      <a:ext uri="{FF2B5EF4-FFF2-40B4-BE49-F238E27FC236}">
                        <a16:creationId xmlns:a16="http://schemas.microsoft.com/office/drawing/2014/main" id="{A1C1E83C-1266-4C63-8F84-55451096E9D1}"/>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297" name="Pijl: rechts 296">
                  <a:extLst>
                    <a:ext uri="{FF2B5EF4-FFF2-40B4-BE49-F238E27FC236}">
                      <a16:creationId xmlns:a16="http://schemas.microsoft.com/office/drawing/2014/main" id="{0995E7FF-CC3D-40F1-B66D-468F77CE2FD9}"/>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cxnSp>
            <p:nvCxnSpPr>
              <p:cNvPr id="274" name="Rechte verbindingslijn 273">
                <a:extLst>
                  <a:ext uri="{FF2B5EF4-FFF2-40B4-BE49-F238E27FC236}">
                    <a16:creationId xmlns:a16="http://schemas.microsoft.com/office/drawing/2014/main" id="{6A76008E-1CAD-47A9-A838-0C482E1A4F54}"/>
                  </a:ext>
                </a:extLst>
              </p:cNvPr>
              <p:cNvCxnSpPr>
                <a:cxnSpLocks/>
              </p:cNvCxnSpPr>
              <p:nvPr userDrawn="1"/>
            </p:nvCxnSpPr>
            <p:spPr>
              <a:xfrm flipV="1">
                <a:off x="-3459956" y="588169"/>
                <a:ext cx="547687" cy="219076"/>
              </a:xfrm>
              <a:prstGeom prst="line">
                <a:avLst/>
              </a:prstGeom>
              <a:noFill/>
              <a:ln w="19050" cap="rnd" cmpd="sng" algn="ctr">
                <a:solidFill>
                  <a:schemeClr val="accent1"/>
                </a:solidFill>
                <a:prstDash val="solid"/>
                <a:headEnd type="oval"/>
              </a:ln>
              <a:effectLst/>
            </p:spPr>
          </p:cxnSp>
          <p:cxnSp>
            <p:nvCxnSpPr>
              <p:cNvPr id="275" name="Rechte verbindingslijn 274">
                <a:extLst>
                  <a:ext uri="{FF2B5EF4-FFF2-40B4-BE49-F238E27FC236}">
                    <a16:creationId xmlns:a16="http://schemas.microsoft.com/office/drawing/2014/main" id="{10AFFFC2-59C0-4E0C-9E02-0C136B0FFAFC}"/>
                  </a:ext>
                </a:extLst>
              </p:cNvPr>
              <p:cNvCxnSpPr>
                <a:cxnSpLocks/>
              </p:cNvCxnSpPr>
              <p:nvPr userDrawn="1"/>
            </p:nvCxnSpPr>
            <p:spPr>
              <a:xfrm>
                <a:off x="-3224213" y="828675"/>
                <a:ext cx="319088" cy="0"/>
              </a:xfrm>
              <a:prstGeom prst="line">
                <a:avLst/>
              </a:prstGeom>
              <a:noFill/>
              <a:ln w="19050" cap="rnd" cmpd="sng" algn="ctr">
                <a:solidFill>
                  <a:schemeClr val="accent1"/>
                </a:solidFill>
                <a:prstDash val="solid"/>
                <a:headEnd type="oval"/>
              </a:ln>
              <a:effectLst/>
            </p:spPr>
          </p:cxnSp>
          <p:sp>
            <p:nvSpPr>
              <p:cNvPr id="276" name="Rechthoek 275">
                <a:extLst>
                  <a:ext uri="{FF2B5EF4-FFF2-40B4-BE49-F238E27FC236}">
                    <a16:creationId xmlns:a16="http://schemas.microsoft.com/office/drawing/2014/main" id="{BC66EA28-001E-4576-BF8E-38976D223DBE}"/>
                  </a:ext>
                </a:extLst>
              </p:cNvPr>
              <p:cNvSpPr/>
              <p:nvPr userDrawn="1"/>
            </p:nvSpPr>
            <p:spPr>
              <a:xfrm>
                <a:off x="-2559903" y="512179"/>
                <a:ext cx="2189042" cy="15108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Text level up</a:t>
                </a:r>
              </a:p>
            </p:txBody>
          </p:sp>
          <p:sp>
            <p:nvSpPr>
              <p:cNvPr id="277" name="Rechthoek 276">
                <a:extLst>
                  <a:ext uri="{FF2B5EF4-FFF2-40B4-BE49-F238E27FC236}">
                    <a16:creationId xmlns:a16="http://schemas.microsoft.com/office/drawing/2014/main" id="{FE5A8AEA-6D1D-4BFC-8992-7898463430E0}"/>
                  </a:ext>
                </a:extLst>
              </p:cNvPr>
              <p:cNvSpPr/>
              <p:nvPr userDrawn="1"/>
            </p:nvSpPr>
            <p:spPr>
              <a:xfrm>
                <a:off x="-2559903" y="819562"/>
                <a:ext cx="2189043" cy="142202"/>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Text level down</a:t>
                </a:r>
              </a:p>
            </p:txBody>
          </p:sp>
          <p:grpSp>
            <p:nvGrpSpPr>
              <p:cNvPr id="278" name="Groep 277">
                <a:extLst>
                  <a:ext uri="{FF2B5EF4-FFF2-40B4-BE49-F238E27FC236}">
                    <a16:creationId xmlns:a16="http://schemas.microsoft.com/office/drawing/2014/main" id="{2E9AD5AE-5C85-4FAB-A15E-73F5A9203597}"/>
                  </a:ext>
                </a:extLst>
              </p:cNvPr>
              <p:cNvGrpSpPr/>
              <p:nvPr userDrawn="1"/>
            </p:nvGrpSpPr>
            <p:grpSpPr>
              <a:xfrm>
                <a:off x="-2916763" y="769168"/>
                <a:ext cx="268738" cy="248381"/>
                <a:chOff x="-2916763" y="769168"/>
                <a:chExt cx="268738" cy="248381"/>
              </a:xfrm>
            </p:grpSpPr>
            <p:sp>
              <p:nvSpPr>
                <p:cNvPr id="288" name="Rechthoek 287">
                  <a:extLst>
                    <a:ext uri="{FF2B5EF4-FFF2-40B4-BE49-F238E27FC236}">
                      <a16:creationId xmlns:a16="http://schemas.microsoft.com/office/drawing/2014/main" id="{3BB85755-96F3-43F1-8691-E6154D014275}"/>
                    </a:ext>
                  </a:extLst>
                </p:cNvPr>
                <p:cNvSpPr/>
                <p:nvPr userDrawn="1"/>
              </p:nvSpPr>
              <p:spPr>
                <a:xfrm>
                  <a:off x="-2916763" y="769168"/>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en-GB" sz="1050" b="0" noProof="0">
                    <a:solidFill>
                      <a:srgbClr val="211F26"/>
                    </a:solidFill>
                    <a:latin typeface="Calibri" panose="020F0502020204030204" pitchFamily="34" charset="0"/>
                    <a:cs typeface="Calibri" panose="020F0502020204030204" pitchFamily="34" charset="0"/>
                  </a:endParaRPr>
                </a:p>
              </p:txBody>
            </p:sp>
            <p:grpSp>
              <p:nvGrpSpPr>
                <p:cNvPr id="289" name="Groep 288">
                  <a:extLst>
                    <a:ext uri="{FF2B5EF4-FFF2-40B4-BE49-F238E27FC236}">
                      <a16:creationId xmlns:a16="http://schemas.microsoft.com/office/drawing/2014/main" id="{0FEA64C9-5E05-4BFD-9B95-A3104E5225ED}"/>
                    </a:ext>
                  </a:extLst>
                </p:cNvPr>
                <p:cNvGrpSpPr/>
                <p:nvPr userDrawn="1"/>
              </p:nvGrpSpPr>
              <p:grpSpPr>
                <a:xfrm>
                  <a:off x="-2866744" y="827071"/>
                  <a:ext cx="168701" cy="132575"/>
                  <a:chOff x="-2866744" y="827071"/>
                  <a:chExt cx="168701" cy="132575"/>
                </a:xfrm>
              </p:grpSpPr>
              <p:cxnSp>
                <p:nvCxnSpPr>
                  <p:cNvPr id="291" name="Rechte verbindingslijn 290">
                    <a:extLst>
                      <a:ext uri="{FF2B5EF4-FFF2-40B4-BE49-F238E27FC236}">
                        <a16:creationId xmlns:a16="http://schemas.microsoft.com/office/drawing/2014/main" id="{A3CDBE9C-3303-407D-B68C-3FB9AE9906CF}"/>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292" name="Rechte verbindingslijn 291">
                    <a:extLst>
                      <a:ext uri="{FF2B5EF4-FFF2-40B4-BE49-F238E27FC236}">
                        <a16:creationId xmlns:a16="http://schemas.microsoft.com/office/drawing/2014/main" id="{BE2A8E2A-B4DC-4657-93DA-649C9D362274}"/>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293" name="Rechte verbindingslijn 292">
                    <a:extLst>
                      <a:ext uri="{FF2B5EF4-FFF2-40B4-BE49-F238E27FC236}">
                        <a16:creationId xmlns:a16="http://schemas.microsoft.com/office/drawing/2014/main" id="{5E12CD83-A317-418B-9826-78DBDD7814C1}"/>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294" name="Rechte verbindingslijn 293">
                    <a:extLst>
                      <a:ext uri="{FF2B5EF4-FFF2-40B4-BE49-F238E27FC236}">
                        <a16:creationId xmlns:a16="http://schemas.microsoft.com/office/drawing/2014/main" id="{9ADF70D4-5804-431C-B289-6CF94856E903}"/>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295" name="Rechte verbindingslijn 294">
                    <a:extLst>
                      <a:ext uri="{FF2B5EF4-FFF2-40B4-BE49-F238E27FC236}">
                        <a16:creationId xmlns:a16="http://schemas.microsoft.com/office/drawing/2014/main" id="{817E4EFD-BABB-4D22-BA69-56B2E47620DA}"/>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290" name="Pijl: rechts 289">
                  <a:extLst>
                    <a:ext uri="{FF2B5EF4-FFF2-40B4-BE49-F238E27FC236}">
                      <a16:creationId xmlns:a16="http://schemas.microsoft.com/office/drawing/2014/main" id="{B6D006CE-D737-404D-8797-8340F4C1C0D7}"/>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279" name="Groep 278">
                <a:extLst>
                  <a:ext uri="{FF2B5EF4-FFF2-40B4-BE49-F238E27FC236}">
                    <a16:creationId xmlns:a16="http://schemas.microsoft.com/office/drawing/2014/main" id="{32DCF691-5854-46F6-82BA-2BC5CF8EE571}"/>
                  </a:ext>
                </a:extLst>
              </p:cNvPr>
              <p:cNvGrpSpPr/>
              <p:nvPr userDrawn="1"/>
            </p:nvGrpSpPr>
            <p:grpSpPr>
              <a:xfrm>
                <a:off x="-2916763" y="460171"/>
                <a:ext cx="268738" cy="248381"/>
                <a:chOff x="-2916763" y="460171"/>
                <a:chExt cx="268738" cy="248381"/>
              </a:xfrm>
            </p:grpSpPr>
            <p:sp>
              <p:nvSpPr>
                <p:cNvPr id="280" name="Rechthoek 279">
                  <a:extLst>
                    <a:ext uri="{FF2B5EF4-FFF2-40B4-BE49-F238E27FC236}">
                      <a16:creationId xmlns:a16="http://schemas.microsoft.com/office/drawing/2014/main" id="{852FCCF9-6004-4DDC-AB09-37CB2CD74F58}"/>
                    </a:ext>
                  </a:extLst>
                </p:cNvPr>
                <p:cNvSpPr/>
                <p:nvPr userDrawn="1"/>
              </p:nvSpPr>
              <p:spPr>
                <a:xfrm>
                  <a:off x="-2916763" y="460171"/>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en-GB" sz="1050" b="0" noProof="0">
                    <a:solidFill>
                      <a:srgbClr val="211F26"/>
                    </a:solidFill>
                    <a:latin typeface="Calibri" panose="020F0502020204030204" pitchFamily="34" charset="0"/>
                    <a:cs typeface="Calibri" panose="020F0502020204030204" pitchFamily="34" charset="0"/>
                  </a:endParaRPr>
                </a:p>
              </p:txBody>
            </p:sp>
            <p:grpSp>
              <p:nvGrpSpPr>
                <p:cNvPr id="281" name="Groep 280">
                  <a:extLst>
                    <a:ext uri="{FF2B5EF4-FFF2-40B4-BE49-F238E27FC236}">
                      <a16:creationId xmlns:a16="http://schemas.microsoft.com/office/drawing/2014/main" id="{6BC92229-B602-4605-A130-FA132855A90B}"/>
                    </a:ext>
                  </a:extLst>
                </p:cNvPr>
                <p:cNvGrpSpPr/>
                <p:nvPr userDrawn="1"/>
              </p:nvGrpSpPr>
              <p:grpSpPr>
                <a:xfrm>
                  <a:off x="-2866744" y="518074"/>
                  <a:ext cx="168701" cy="132575"/>
                  <a:chOff x="-2866744" y="518074"/>
                  <a:chExt cx="168701" cy="132575"/>
                </a:xfrm>
              </p:grpSpPr>
              <p:cxnSp>
                <p:nvCxnSpPr>
                  <p:cNvPr id="283" name="Rechte verbindingslijn 282">
                    <a:extLst>
                      <a:ext uri="{FF2B5EF4-FFF2-40B4-BE49-F238E27FC236}">
                        <a16:creationId xmlns:a16="http://schemas.microsoft.com/office/drawing/2014/main" id="{C56E56AC-02DE-45ED-A464-459FDBEDEED5}"/>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284" name="Rechte verbindingslijn 283">
                    <a:extLst>
                      <a:ext uri="{FF2B5EF4-FFF2-40B4-BE49-F238E27FC236}">
                        <a16:creationId xmlns:a16="http://schemas.microsoft.com/office/drawing/2014/main" id="{AAD0CE62-6519-4DBB-820D-E61E2613460A}"/>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285" name="Rechte verbindingslijn 284">
                    <a:extLst>
                      <a:ext uri="{FF2B5EF4-FFF2-40B4-BE49-F238E27FC236}">
                        <a16:creationId xmlns:a16="http://schemas.microsoft.com/office/drawing/2014/main" id="{96B7DB77-D1DC-47AC-A61E-46497BD54A16}"/>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286" name="Rechte verbindingslijn 285">
                    <a:extLst>
                      <a:ext uri="{FF2B5EF4-FFF2-40B4-BE49-F238E27FC236}">
                        <a16:creationId xmlns:a16="http://schemas.microsoft.com/office/drawing/2014/main" id="{9068B18C-DFAD-4ABA-AC20-E3C549304605}"/>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287" name="Rechte verbindingslijn 286">
                    <a:extLst>
                      <a:ext uri="{FF2B5EF4-FFF2-40B4-BE49-F238E27FC236}">
                        <a16:creationId xmlns:a16="http://schemas.microsoft.com/office/drawing/2014/main" id="{19A109C3-22A9-4FC9-BDD7-B49E060E327C}"/>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282" name="Pijl: rechts 281">
                  <a:extLst>
                    <a:ext uri="{FF2B5EF4-FFF2-40B4-BE49-F238E27FC236}">
                      <a16:creationId xmlns:a16="http://schemas.microsoft.com/office/drawing/2014/main" id="{41A2406E-21DA-4EED-A5DB-3E737DDDBD5B}"/>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grpSp>
      <p:grpSp>
        <p:nvGrpSpPr>
          <p:cNvPr id="112" name="INSTRUCTION">
            <a:extLst>
              <a:ext uri="{FF2B5EF4-FFF2-40B4-BE49-F238E27FC236}">
                <a16:creationId xmlns:a16="http://schemas.microsoft.com/office/drawing/2014/main" id="{C2E3D39B-2D2E-42B9-BCB9-1FBADC2AB8FB}"/>
              </a:ext>
            </a:extLst>
          </p:cNvPr>
          <p:cNvGrpSpPr/>
          <p:nvPr userDrawn="1"/>
        </p:nvGrpSpPr>
        <p:grpSpPr>
          <a:xfrm>
            <a:off x="5846" y="7033211"/>
            <a:ext cx="3727954" cy="1577390"/>
            <a:chOff x="5846" y="7033211"/>
            <a:chExt cx="3727954" cy="1577390"/>
          </a:xfrm>
        </p:grpSpPr>
        <p:sp>
          <p:nvSpPr>
            <p:cNvPr id="113" name="Rechthoek 112">
              <a:extLst>
                <a:ext uri="{FF2B5EF4-FFF2-40B4-BE49-F238E27FC236}">
                  <a16:creationId xmlns:a16="http://schemas.microsoft.com/office/drawing/2014/main" id="{2DF8BE69-3BA8-4F3D-8D7F-A2764DDE7481}"/>
                </a:ext>
              </a:extLst>
            </p:cNvPr>
            <p:cNvSpPr/>
            <p:nvPr userDrawn="1"/>
          </p:nvSpPr>
          <p:spPr>
            <a:xfrm>
              <a:off x="5846" y="7033211"/>
              <a:ext cx="3727954" cy="1577390"/>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EDIT Footer, slide number</a:t>
              </a:r>
              <a:br>
                <a:rPr lang="en-GB" sz="1400" b="1" cap="all" baseline="0" noProof="0">
                  <a:solidFill>
                    <a:schemeClr val="accent1"/>
                  </a:solidFill>
                  <a:latin typeface="Calibri" panose="020F0502020204030204" pitchFamily="34" charset="0"/>
                  <a:cs typeface="Calibri" panose="020F0502020204030204" pitchFamily="34" charset="0"/>
                </a:rPr>
              </a:br>
              <a:r>
                <a:rPr lang="en-GB" sz="1400" b="1" cap="all" baseline="0" noProof="0">
                  <a:solidFill>
                    <a:schemeClr val="accent1"/>
                  </a:solidFill>
                  <a:latin typeface="Calibri" panose="020F0502020204030204" pitchFamily="34" charset="0"/>
                  <a:cs typeface="Calibri" panose="020F0502020204030204" pitchFamily="34" charset="0"/>
                </a:rPr>
                <a:t>and date</a:t>
              </a:r>
            </a:p>
          </p:txBody>
        </p:sp>
        <p:sp>
          <p:nvSpPr>
            <p:cNvPr id="114" name="Ovaal 113">
              <a:extLst>
                <a:ext uri="{FF2B5EF4-FFF2-40B4-BE49-F238E27FC236}">
                  <a16:creationId xmlns:a16="http://schemas.microsoft.com/office/drawing/2014/main" id="{2FA56FDB-823F-425C-A590-1FDFFBEC8328}"/>
                </a:ext>
              </a:extLst>
            </p:cNvPr>
            <p:cNvSpPr/>
            <p:nvPr userDrawn="1"/>
          </p:nvSpPr>
          <p:spPr>
            <a:xfrm>
              <a:off x="188424" y="767853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115" name="Rechthoek 114">
              <a:extLst>
                <a:ext uri="{FF2B5EF4-FFF2-40B4-BE49-F238E27FC236}">
                  <a16:creationId xmlns:a16="http://schemas.microsoft.com/office/drawing/2014/main" id="{209DDE63-A585-4316-9911-DA4E8216AE19}"/>
                </a:ext>
              </a:extLst>
            </p:cNvPr>
            <p:cNvSpPr/>
            <p:nvPr userDrawn="1"/>
          </p:nvSpPr>
          <p:spPr>
            <a:xfrm>
              <a:off x="472596" y="7678534"/>
              <a:ext cx="2322719" cy="31672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‘Header &amp; Footer’</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116" name="Ovaal 115">
              <a:extLst>
                <a:ext uri="{FF2B5EF4-FFF2-40B4-BE49-F238E27FC236}">
                  <a16:creationId xmlns:a16="http://schemas.microsoft.com/office/drawing/2014/main" id="{DAD336FB-C3DF-42A9-85D9-39AB29684B9F}"/>
                </a:ext>
              </a:extLst>
            </p:cNvPr>
            <p:cNvSpPr/>
            <p:nvPr userDrawn="1"/>
          </p:nvSpPr>
          <p:spPr>
            <a:xfrm>
              <a:off x="188424" y="810886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117" name="Rechthoek 116">
              <a:extLst>
                <a:ext uri="{FF2B5EF4-FFF2-40B4-BE49-F238E27FC236}">
                  <a16:creationId xmlns:a16="http://schemas.microsoft.com/office/drawing/2014/main" id="{760A04BB-A469-4E55-9EF3-B8E22CB55A01}"/>
                </a:ext>
              </a:extLst>
            </p:cNvPr>
            <p:cNvSpPr/>
            <p:nvPr userDrawn="1"/>
          </p:nvSpPr>
          <p:spPr>
            <a:xfrm>
              <a:off x="472596" y="8108870"/>
              <a:ext cx="2322719" cy="38098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‘Apply to All’</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apply the changes to every slide.</a:t>
              </a:r>
            </a:p>
          </p:txBody>
        </p:sp>
        <p:grpSp>
          <p:nvGrpSpPr>
            <p:cNvPr id="118" name="Groep 117">
              <a:extLst>
                <a:ext uri="{FF2B5EF4-FFF2-40B4-BE49-F238E27FC236}">
                  <a16:creationId xmlns:a16="http://schemas.microsoft.com/office/drawing/2014/main" id="{0615F89F-B92E-4A32-A9C0-AF74DE2698F7}"/>
                </a:ext>
              </a:extLst>
            </p:cNvPr>
            <p:cNvGrpSpPr/>
            <p:nvPr userDrawn="1"/>
          </p:nvGrpSpPr>
          <p:grpSpPr>
            <a:xfrm>
              <a:off x="2939884" y="7739834"/>
              <a:ext cx="681133" cy="750023"/>
              <a:chOff x="-910573" y="4987990"/>
              <a:chExt cx="681133" cy="750023"/>
            </a:xfrm>
          </p:grpSpPr>
          <p:grpSp>
            <p:nvGrpSpPr>
              <p:cNvPr id="119" name="Groep 118">
                <a:extLst>
                  <a:ext uri="{FF2B5EF4-FFF2-40B4-BE49-F238E27FC236}">
                    <a16:creationId xmlns:a16="http://schemas.microsoft.com/office/drawing/2014/main" id="{69240CF1-0FF0-4660-9E32-8F5F8B7686B5}"/>
                  </a:ext>
                </a:extLst>
              </p:cNvPr>
              <p:cNvGrpSpPr/>
              <p:nvPr userDrawn="1"/>
            </p:nvGrpSpPr>
            <p:grpSpPr>
              <a:xfrm>
                <a:off x="-713542" y="4987990"/>
                <a:ext cx="287071" cy="379107"/>
                <a:chOff x="-4050578" y="288410"/>
                <a:chExt cx="322125" cy="379107"/>
              </a:xfrm>
            </p:grpSpPr>
            <p:sp>
              <p:nvSpPr>
                <p:cNvPr id="121" name="Rechthoek met één afgeknipte en afgeronde hoek 47">
                  <a:extLst>
                    <a:ext uri="{FF2B5EF4-FFF2-40B4-BE49-F238E27FC236}">
                      <a16:creationId xmlns:a16="http://schemas.microsoft.com/office/drawing/2014/main" id="{D9052113-BEE3-4525-8C6E-32F6F67CE8E7}"/>
                    </a:ext>
                  </a:extLst>
                </p:cNvPr>
                <p:cNvSpPr/>
                <p:nvPr userDrawn="1"/>
              </p:nvSpPr>
              <p:spPr>
                <a:xfrm>
                  <a:off x="-4050578" y="288410"/>
                  <a:ext cx="322125" cy="379107"/>
                </a:xfrm>
                <a:prstGeom prst="snipRoundRect">
                  <a:avLst>
                    <a:gd name="adj1" fmla="val 0"/>
                    <a:gd name="adj2" fmla="val 33753"/>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122" name="Rechthoekige driehoek 121">
                  <a:extLst>
                    <a:ext uri="{FF2B5EF4-FFF2-40B4-BE49-F238E27FC236}">
                      <a16:creationId xmlns:a16="http://schemas.microsoft.com/office/drawing/2014/main" id="{F7FC227D-7183-48AA-90E0-7832A91B05F5}"/>
                    </a:ext>
                  </a:extLst>
                </p:cNvPr>
                <p:cNvSpPr/>
                <p:nvPr userDrawn="1"/>
              </p:nvSpPr>
              <p:spPr>
                <a:xfrm>
                  <a:off x="-3833537" y="291656"/>
                  <a:ext cx="103133" cy="93757"/>
                </a:xfrm>
                <a:prstGeom prst="rtTriangle">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123" name="Rechthoek 122">
                  <a:extLst>
                    <a:ext uri="{FF2B5EF4-FFF2-40B4-BE49-F238E27FC236}">
                      <a16:creationId xmlns:a16="http://schemas.microsoft.com/office/drawing/2014/main" id="{20A33D0F-B38D-4E18-9019-1CD113AF964B}"/>
                    </a:ext>
                  </a:extLst>
                </p:cNvPr>
                <p:cNvSpPr/>
                <p:nvPr userDrawn="1"/>
              </p:nvSpPr>
              <p:spPr>
                <a:xfrm>
                  <a:off x="-4013673" y="314848"/>
                  <a:ext cx="140930" cy="70565"/>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124" name="Rechthoek 123">
                  <a:extLst>
                    <a:ext uri="{FF2B5EF4-FFF2-40B4-BE49-F238E27FC236}">
                      <a16:creationId xmlns:a16="http://schemas.microsoft.com/office/drawing/2014/main" id="{C1DA6B82-6547-44C5-8058-9CB2FEFF3B28}"/>
                    </a:ext>
                  </a:extLst>
                </p:cNvPr>
                <p:cNvSpPr/>
                <p:nvPr userDrawn="1"/>
              </p:nvSpPr>
              <p:spPr>
                <a:xfrm>
                  <a:off x="-4020379" y="586428"/>
                  <a:ext cx="261727" cy="61406"/>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defTabSz="914400" fontAlgn="auto">
                    <a:lnSpc>
                      <a:spcPct val="100000"/>
                    </a:lnSpc>
                    <a:spcBef>
                      <a:spcPts val="0"/>
                    </a:spcBef>
                    <a:spcAft>
                      <a:spcPts val="0"/>
                    </a:spcAft>
                    <a:buClrTx/>
                    <a:buSzTx/>
                    <a:buFontTx/>
                    <a:buNone/>
                    <a:tabLst/>
                  </a:pPr>
                  <a:endParaRPr kumimoji="0" lang="en-GB" sz="900" b="0" i="0" u="none" strike="noStrike" kern="0" cap="none" spc="0" normalizeH="0" baseline="0" noProof="0">
                    <a:ln>
                      <a:noFill/>
                    </a:ln>
                    <a:solidFill>
                      <a:srgbClr val="211F26"/>
                    </a:solidFill>
                    <a:effectLst/>
                    <a:uLnTx/>
                    <a:uFillTx/>
                    <a:latin typeface="Calibri" panose="020F0502020204030204" pitchFamily="34" charset="0"/>
                    <a:cs typeface="Calibri" panose="020F0502020204030204" pitchFamily="34" charset="0"/>
                  </a:endParaRPr>
                </a:p>
              </p:txBody>
            </p:sp>
          </p:grpSp>
          <p:sp>
            <p:nvSpPr>
              <p:cNvPr id="120" name="Rechthoek 119">
                <a:extLst>
                  <a:ext uri="{FF2B5EF4-FFF2-40B4-BE49-F238E27FC236}">
                    <a16:creationId xmlns:a16="http://schemas.microsoft.com/office/drawing/2014/main" id="{21787FA6-FCE9-4A20-B32F-5E40DA7F977D}"/>
                  </a:ext>
                </a:extLst>
              </p:cNvPr>
              <p:cNvSpPr/>
              <p:nvPr userDrawn="1"/>
            </p:nvSpPr>
            <p:spPr>
              <a:xfrm>
                <a:off x="-910573" y="5352063"/>
                <a:ext cx="681133" cy="385950"/>
              </a:xfrm>
              <a:prstGeom prst="rect">
                <a:avLst/>
              </a:prstGeom>
              <a:no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rPr>
                  <a:t>Header &amp; Footer</a:t>
                </a:r>
              </a:p>
            </p:txBody>
          </p:sp>
        </p:grpSp>
      </p:grpSp>
      <p:sp>
        <p:nvSpPr>
          <p:cNvPr id="24" name="INFO">
            <a:extLst>
              <a:ext uri="{FF2B5EF4-FFF2-40B4-BE49-F238E27FC236}">
                <a16:creationId xmlns:a16="http://schemas.microsoft.com/office/drawing/2014/main" id="{1D86832C-7926-41D1-AC2B-7ABAE5064D01}"/>
              </a:ext>
            </a:extLst>
          </p:cNvPr>
          <p:cNvSpPr txBox="1"/>
          <p:nvPr userDrawn="1"/>
        </p:nvSpPr>
        <p:spPr>
          <a:xfrm>
            <a:off x="0" y="-256190"/>
            <a:ext cx="12192000" cy="161583"/>
          </a:xfrm>
          <a:prstGeom prst="rect">
            <a:avLst/>
          </a:prstGeom>
          <a:noFill/>
        </p:spPr>
        <p:txBody>
          <a:bodyPr wrap="square" lIns="0" tIns="0" rIns="0" bIns="0" rtlCol="0">
            <a:spAutoFit/>
          </a:bodyPr>
          <a:lstStyle/>
          <a:p>
            <a:pPr algn="l"/>
            <a:r>
              <a:rPr lang="en-GB" sz="1050" b="1" dirty="0">
                <a:solidFill>
                  <a:schemeClr val="tx2"/>
                </a:solidFill>
                <a:latin typeface="+mj-lt"/>
                <a:cs typeface="Calibri" panose="020F0502020204030204" pitchFamily="34" charset="0"/>
              </a:rPr>
              <a:t>TEMPLATE: </a:t>
            </a:r>
            <a:r>
              <a:rPr lang="en-GB" sz="1050" b="0" dirty="0">
                <a:solidFill>
                  <a:schemeClr val="tx2"/>
                </a:solidFill>
                <a:latin typeface="+mj-lt"/>
                <a:cs typeface="Calibri" panose="020F0502020204030204" pitchFamily="34" charset="0"/>
              </a:rPr>
              <a:t>CASE</a:t>
            </a:r>
          </a:p>
        </p:txBody>
      </p:sp>
      <p:sp>
        <p:nvSpPr>
          <p:cNvPr id="19" name="Tijdelijke aanduiding voor verticale tekst 2">
            <a:extLst>
              <a:ext uri="{FF2B5EF4-FFF2-40B4-BE49-F238E27FC236}">
                <a16:creationId xmlns:a16="http://schemas.microsoft.com/office/drawing/2014/main" id="{B6E7424A-424A-48B2-BDDC-91446A4E4AEB}"/>
              </a:ext>
            </a:extLst>
          </p:cNvPr>
          <p:cNvSpPr>
            <a:spLocks noGrp="1"/>
          </p:cNvSpPr>
          <p:nvPr>
            <p:ph type="body" orient="vert" idx="1" hasCustomPrompt="1"/>
          </p:nvPr>
        </p:nvSpPr>
        <p:spPr>
          <a:xfrm>
            <a:off x="777244" y="2441466"/>
            <a:ext cx="3219546" cy="3852825"/>
          </a:xfrm>
        </p:spPr>
        <p:txBody>
          <a:bodyPr vert="horz" lIns="0" tIns="0" rIns="0" bIns="0"/>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en-GB" dirty="0"/>
              <a:t>Bullet</a:t>
            </a:r>
          </a:p>
          <a:p>
            <a:pPr lvl="1"/>
            <a:r>
              <a:rPr lang="en-GB" dirty="0"/>
              <a:t>Sub-bullet</a:t>
            </a:r>
          </a:p>
          <a:p>
            <a:pPr lvl="2"/>
            <a:r>
              <a:rPr lang="en-GB" dirty="0"/>
              <a:t>Default text</a:t>
            </a:r>
          </a:p>
          <a:p>
            <a:pPr lvl="3"/>
            <a:r>
              <a:rPr lang="en-GB" dirty="0"/>
              <a:t>header</a:t>
            </a:r>
          </a:p>
          <a:p>
            <a:pPr lvl="4"/>
            <a:r>
              <a:rPr lang="en-GB" dirty="0"/>
              <a:t>Numerical bullet</a:t>
            </a:r>
          </a:p>
          <a:p>
            <a:pPr lvl="5"/>
            <a:r>
              <a:rPr lang="en-GB" dirty="0"/>
              <a:t>Bullet</a:t>
            </a:r>
          </a:p>
          <a:p>
            <a:pPr lvl="6"/>
            <a:r>
              <a:rPr lang="en-GB" dirty="0"/>
              <a:t>Sub-bullet</a:t>
            </a:r>
          </a:p>
          <a:p>
            <a:pPr lvl="7"/>
            <a:r>
              <a:rPr lang="en-GB" dirty="0"/>
              <a:t>Default text</a:t>
            </a:r>
          </a:p>
          <a:p>
            <a:pPr lvl="8"/>
            <a:r>
              <a:rPr lang="en-GB" dirty="0"/>
              <a:t>header</a:t>
            </a:r>
          </a:p>
          <a:p>
            <a:pPr lvl="8"/>
            <a:endParaRPr lang="en-GB" dirty="0"/>
          </a:p>
        </p:txBody>
      </p:sp>
      <p:sp>
        <p:nvSpPr>
          <p:cNvPr id="52" name="Tijdelijke aanduiding voor verticale tekst 2">
            <a:extLst>
              <a:ext uri="{FF2B5EF4-FFF2-40B4-BE49-F238E27FC236}">
                <a16:creationId xmlns:a16="http://schemas.microsoft.com/office/drawing/2014/main" id="{38E90541-A464-490F-8838-24BAC17D1820}"/>
              </a:ext>
            </a:extLst>
          </p:cNvPr>
          <p:cNvSpPr>
            <a:spLocks noGrp="1"/>
          </p:cNvSpPr>
          <p:nvPr>
            <p:ph type="body" orient="vert" idx="10" hasCustomPrompt="1"/>
          </p:nvPr>
        </p:nvSpPr>
        <p:spPr>
          <a:xfrm>
            <a:off x="4581020" y="2441466"/>
            <a:ext cx="3219546" cy="3852825"/>
          </a:xfrm>
        </p:spPr>
        <p:txBody>
          <a:bodyPr vert="horz" lIns="0" tIns="0" rIns="0" bIns="0"/>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en-GB" dirty="0"/>
              <a:t>Bullet</a:t>
            </a:r>
          </a:p>
          <a:p>
            <a:pPr lvl="1"/>
            <a:r>
              <a:rPr lang="en-GB" dirty="0"/>
              <a:t>Sub-bullet</a:t>
            </a:r>
          </a:p>
          <a:p>
            <a:pPr lvl="2"/>
            <a:r>
              <a:rPr lang="en-GB" dirty="0"/>
              <a:t>Default text</a:t>
            </a:r>
          </a:p>
          <a:p>
            <a:pPr lvl="3"/>
            <a:r>
              <a:rPr lang="en-GB" dirty="0"/>
              <a:t>header</a:t>
            </a:r>
          </a:p>
          <a:p>
            <a:pPr lvl="4"/>
            <a:r>
              <a:rPr lang="en-GB" dirty="0"/>
              <a:t>Numerical bullet</a:t>
            </a:r>
          </a:p>
          <a:p>
            <a:pPr lvl="5"/>
            <a:r>
              <a:rPr lang="en-GB" dirty="0"/>
              <a:t>Bullet</a:t>
            </a:r>
          </a:p>
          <a:p>
            <a:pPr lvl="6"/>
            <a:r>
              <a:rPr lang="en-GB" dirty="0"/>
              <a:t>Sub-bullet</a:t>
            </a:r>
          </a:p>
          <a:p>
            <a:pPr lvl="7"/>
            <a:r>
              <a:rPr lang="en-GB" dirty="0"/>
              <a:t>Default text</a:t>
            </a:r>
          </a:p>
          <a:p>
            <a:pPr lvl="8"/>
            <a:r>
              <a:rPr lang="en-GB" dirty="0"/>
              <a:t>header</a:t>
            </a:r>
          </a:p>
          <a:p>
            <a:pPr lvl="8"/>
            <a:endParaRPr lang="en-GB" dirty="0"/>
          </a:p>
        </p:txBody>
      </p:sp>
      <p:sp>
        <p:nvSpPr>
          <p:cNvPr id="53" name="Tijdelijke aanduiding voor verticale tekst 2">
            <a:extLst>
              <a:ext uri="{FF2B5EF4-FFF2-40B4-BE49-F238E27FC236}">
                <a16:creationId xmlns:a16="http://schemas.microsoft.com/office/drawing/2014/main" id="{89286917-484E-4046-B9A1-328D39070049}"/>
              </a:ext>
            </a:extLst>
          </p:cNvPr>
          <p:cNvSpPr>
            <a:spLocks noGrp="1"/>
          </p:cNvSpPr>
          <p:nvPr>
            <p:ph type="body" orient="vert" idx="11" hasCustomPrompt="1"/>
          </p:nvPr>
        </p:nvSpPr>
        <p:spPr>
          <a:xfrm>
            <a:off x="8384795" y="2441466"/>
            <a:ext cx="3219546" cy="3852825"/>
          </a:xfrm>
        </p:spPr>
        <p:txBody>
          <a:bodyPr vert="horz" lIns="0" tIns="0" rIns="0" bIns="0"/>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en-GB" dirty="0"/>
              <a:t>Bullet</a:t>
            </a:r>
          </a:p>
          <a:p>
            <a:pPr lvl="1"/>
            <a:r>
              <a:rPr lang="en-GB" dirty="0"/>
              <a:t>Sub-bullet</a:t>
            </a:r>
          </a:p>
          <a:p>
            <a:pPr lvl="2"/>
            <a:r>
              <a:rPr lang="en-GB" dirty="0"/>
              <a:t>Default text</a:t>
            </a:r>
          </a:p>
          <a:p>
            <a:pPr lvl="3"/>
            <a:r>
              <a:rPr lang="en-GB" dirty="0"/>
              <a:t>header</a:t>
            </a:r>
          </a:p>
          <a:p>
            <a:pPr lvl="4"/>
            <a:r>
              <a:rPr lang="en-GB" dirty="0"/>
              <a:t>Numerical bullet</a:t>
            </a:r>
          </a:p>
          <a:p>
            <a:pPr lvl="5"/>
            <a:r>
              <a:rPr lang="en-GB" dirty="0"/>
              <a:t>Bullet</a:t>
            </a:r>
          </a:p>
          <a:p>
            <a:pPr lvl="6"/>
            <a:r>
              <a:rPr lang="en-GB" dirty="0"/>
              <a:t>Sub-bullet</a:t>
            </a:r>
          </a:p>
          <a:p>
            <a:pPr lvl="7"/>
            <a:r>
              <a:rPr lang="en-GB" dirty="0"/>
              <a:t>Default text</a:t>
            </a:r>
          </a:p>
          <a:p>
            <a:pPr lvl="8"/>
            <a:r>
              <a:rPr lang="en-GB" dirty="0"/>
              <a:t>header</a:t>
            </a:r>
          </a:p>
          <a:p>
            <a:pPr lvl="8"/>
            <a:endParaRPr lang="en-GB" dirty="0"/>
          </a:p>
        </p:txBody>
      </p:sp>
      <p:sp>
        <p:nvSpPr>
          <p:cNvPr id="70" name="Tijdelijke aanduiding voor verticale tekst 2">
            <a:extLst>
              <a:ext uri="{FF2B5EF4-FFF2-40B4-BE49-F238E27FC236}">
                <a16:creationId xmlns:a16="http://schemas.microsoft.com/office/drawing/2014/main" id="{AB4A5F2F-65AC-40C8-9EC1-536B64FFD6F5}"/>
              </a:ext>
            </a:extLst>
          </p:cNvPr>
          <p:cNvSpPr>
            <a:spLocks noGrp="1"/>
          </p:cNvSpPr>
          <p:nvPr>
            <p:ph type="body" orient="vert" idx="15" hasCustomPrompt="1"/>
          </p:nvPr>
        </p:nvSpPr>
        <p:spPr>
          <a:xfrm>
            <a:off x="777244" y="-1"/>
            <a:ext cx="11414756" cy="2441467"/>
          </a:xfrm>
          <a:solidFill>
            <a:schemeClr val="bg1"/>
          </a:solidFill>
        </p:spPr>
        <p:txBody>
          <a:bodyPr vert="horz" lIns="0" tIns="0" rIns="0" bIns="0"/>
          <a:lstStyle>
            <a:lvl1pPr marL="0" indent="0">
              <a:buFont typeface="Arial" panose="020B0604020202020204" pitchFamily="34" charset="0"/>
              <a:buNone/>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54" name="Tijdelijke aanduiding voor verticale tekst 2">
            <a:extLst>
              <a:ext uri="{FF2B5EF4-FFF2-40B4-BE49-F238E27FC236}">
                <a16:creationId xmlns:a16="http://schemas.microsoft.com/office/drawing/2014/main" id="{F764B2EC-C279-4884-B53C-455B0E25A655}"/>
              </a:ext>
            </a:extLst>
          </p:cNvPr>
          <p:cNvSpPr>
            <a:spLocks noGrp="1"/>
          </p:cNvSpPr>
          <p:nvPr>
            <p:ph type="body" orient="vert" idx="12" hasCustomPrompt="1"/>
          </p:nvPr>
        </p:nvSpPr>
        <p:spPr>
          <a:xfrm>
            <a:off x="1115174" y="1858232"/>
            <a:ext cx="2881616" cy="323021"/>
          </a:xfrm>
        </p:spPr>
        <p:txBody>
          <a:bodyPr vert="horz" lIns="0" tIns="0" rIns="0" bIns="0" anchor="ctr"/>
          <a:lstStyle>
            <a:lvl1pPr marL="0" indent="0" algn="l">
              <a:buFont typeface="Arial" panose="020B0604020202020204" pitchFamily="34" charset="0"/>
              <a:buNone/>
              <a:defRPr sz="20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Title</a:t>
            </a:r>
          </a:p>
        </p:txBody>
      </p:sp>
      <p:sp>
        <p:nvSpPr>
          <p:cNvPr id="55" name="Tijdelijke aanduiding voor verticale tekst 2">
            <a:extLst>
              <a:ext uri="{FF2B5EF4-FFF2-40B4-BE49-F238E27FC236}">
                <a16:creationId xmlns:a16="http://schemas.microsoft.com/office/drawing/2014/main" id="{44680CC4-A98A-4431-AFA9-331B5F1079C8}"/>
              </a:ext>
            </a:extLst>
          </p:cNvPr>
          <p:cNvSpPr>
            <a:spLocks noGrp="1"/>
          </p:cNvSpPr>
          <p:nvPr>
            <p:ph type="body" orient="vert" idx="13" hasCustomPrompt="1"/>
          </p:nvPr>
        </p:nvSpPr>
        <p:spPr>
          <a:xfrm>
            <a:off x="4918950" y="1860027"/>
            <a:ext cx="2881616" cy="323021"/>
          </a:xfrm>
        </p:spPr>
        <p:txBody>
          <a:bodyPr vert="horz" lIns="0" tIns="0" rIns="0" bIns="0" anchor="ctr"/>
          <a:lstStyle>
            <a:lvl1pPr marL="0" indent="0" algn="l">
              <a:buFont typeface="Arial" panose="020B0604020202020204" pitchFamily="34" charset="0"/>
              <a:buNone/>
              <a:defRPr sz="20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Title</a:t>
            </a:r>
          </a:p>
        </p:txBody>
      </p:sp>
      <p:sp>
        <p:nvSpPr>
          <p:cNvPr id="56" name="Tijdelijke aanduiding voor verticale tekst 2">
            <a:extLst>
              <a:ext uri="{FF2B5EF4-FFF2-40B4-BE49-F238E27FC236}">
                <a16:creationId xmlns:a16="http://schemas.microsoft.com/office/drawing/2014/main" id="{5D6AA0F6-950B-4A76-82A8-F49C9B8F454E}"/>
              </a:ext>
            </a:extLst>
          </p:cNvPr>
          <p:cNvSpPr>
            <a:spLocks noGrp="1"/>
          </p:cNvSpPr>
          <p:nvPr>
            <p:ph type="body" orient="vert" idx="14" hasCustomPrompt="1"/>
          </p:nvPr>
        </p:nvSpPr>
        <p:spPr>
          <a:xfrm>
            <a:off x="8722725" y="1856127"/>
            <a:ext cx="2881616" cy="323021"/>
          </a:xfrm>
        </p:spPr>
        <p:txBody>
          <a:bodyPr vert="horz" lIns="0" tIns="0" rIns="0" bIns="0" anchor="ctr"/>
          <a:lstStyle>
            <a:lvl1pPr marL="0" indent="0" algn="l">
              <a:buFont typeface="Arial" panose="020B0604020202020204" pitchFamily="34" charset="0"/>
              <a:buNone/>
              <a:defRPr sz="20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Title</a:t>
            </a:r>
          </a:p>
        </p:txBody>
      </p:sp>
      <p:sp>
        <p:nvSpPr>
          <p:cNvPr id="71" name="Tijdelijke aanduiding voor verticale tekst 2">
            <a:extLst>
              <a:ext uri="{FF2B5EF4-FFF2-40B4-BE49-F238E27FC236}">
                <a16:creationId xmlns:a16="http://schemas.microsoft.com/office/drawing/2014/main" id="{BE0A316B-EA03-47FF-BD0A-167FDC0FA81B}"/>
              </a:ext>
            </a:extLst>
          </p:cNvPr>
          <p:cNvSpPr>
            <a:spLocks noGrp="1"/>
          </p:cNvSpPr>
          <p:nvPr>
            <p:ph type="body" orient="vert" idx="16"/>
          </p:nvPr>
        </p:nvSpPr>
        <p:spPr>
          <a:xfrm>
            <a:off x="4581020" y="1904537"/>
            <a:ext cx="234000" cy="234000"/>
          </a:xfrm>
          <a:blipFill>
            <a:blip r:embed="rId6" cstate="hqprint">
              <a:extLst>
                <a:ext uri="{28A0092B-C50C-407E-A947-70E740481C1C}">
                  <a14:useLocalDpi xmlns:a14="http://schemas.microsoft.com/office/drawing/2010/main"/>
                </a:ext>
              </a:extLst>
            </a:blip>
            <a:stretch>
              <a:fillRect/>
            </a:stretch>
          </a:blipFill>
        </p:spPr>
        <p:txBody>
          <a:bodyPr vert="horz" lIns="0" tIns="0" rIns="0" bIns="0"/>
          <a:lstStyle>
            <a:lvl1pPr marL="0" indent="0">
              <a:buNone/>
              <a:defRPr sz="100"/>
            </a:lvl1pPr>
            <a:lvl2pPr>
              <a:defRPr/>
            </a:lvl2pPr>
            <a:lvl3pPr>
              <a:defRPr/>
            </a:lvl3pPr>
            <a:lvl4pPr>
              <a:defRPr/>
            </a:lvl4pPr>
            <a:lvl5pPr>
              <a:defRPr/>
            </a:lvl5pPr>
            <a:lvl6pPr marL="0" indent="0">
              <a:buFont typeface="Arial" panose="020B0604020202020204" pitchFamily="34" charset="0"/>
              <a:buNone/>
              <a:defRPr sz="100" baseline="0"/>
            </a:lvl6pPr>
            <a:lvl7pPr>
              <a:defRPr/>
            </a:lvl7pPr>
            <a:lvl8pPr>
              <a:defRPr/>
            </a:lvl8pPr>
            <a:lvl9pPr>
              <a:defRPr/>
            </a:lvl9pPr>
          </a:lstStyle>
          <a:p>
            <a:pPr lvl="0"/>
            <a:endParaRPr lang="en-GB" dirty="0"/>
          </a:p>
        </p:txBody>
      </p:sp>
      <p:sp>
        <p:nvSpPr>
          <p:cNvPr id="72" name="Tijdelijke aanduiding voor verticale tekst 2">
            <a:extLst>
              <a:ext uri="{FF2B5EF4-FFF2-40B4-BE49-F238E27FC236}">
                <a16:creationId xmlns:a16="http://schemas.microsoft.com/office/drawing/2014/main" id="{1283F809-9DA0-43CD-9C6B-AC6C805D78A2}"/>
              </a:ext>
            </a:extLst>
          </p:cNvPr>
          <p:cNvSpPr>
            <a:spLocks noGrp="1"/>
          </p:cNvSpPr>
          <p:nvPr>
            <p:ph type="body" orient="vert" idx="17" hasCustomPrompt="1"/>
          </p:nvPr>
        </p:nvSpPr>
        <p:spPr>
          <a:xfrm>
            <a:off x="777244" y="1904537"/>
            <a:ext cx="234000" cy="234000"/>
          </a:xfrm>
          <a:blipFill>
            <a:blip r:embed="rId7" cstate="hqprint">
              <a:extLst>
                <a:ext uri="{28A0092B-C50C-407E-A947-70E740481C1C}">
                  <a14:useLocalDpi xmlns:a14="http://schemas.microsoft.com/office/drawing/2010/main"/>
                </a:ext>
              </a:extLst>
            </a:blip>
            <a:stretch>
              <a:fillRect/>
            </a:stretch>
          </a:blipFill>
        </p:spPr>
        <p:txBody>
          <a:bodyPr vert="horz" lIns="0" tIns="0" rIns="0" bIns="0"/>
          <a:lstStyle>
            <a:lvl1pPr marL="0" indent="0">
              <a:buNone/>
              <a:defRPr sz="100"/>
            </a:lvl1pPr>
            <a:lvl2pPr>
              <a:defRPr/>
            </a:lvl2pPr>
            <a:lvl3pPr>
              <a:defRPr/>
            </a:lvl3pPr>
            <a:lvl4pPr>
              <a:defRPr/>
            </a:lvl4pPr>
            <a:lvl5pPr>
              <a:defRPr/>
            </a:lvl5pPr>
            <a:lvl6pPr marL="0" indent="0">
              <a:buFont typeface="Arial" panose="020B0604020202020204" pitchFamily="34" charset="0"/>
              <a:buNone/>
              <a:defRPr sz="100" baseline="0"/>
            </a:lvl6pPr>
            <a:lvl7pPr>
              <a:defRPr/>
            </a:lvl7pPr>
            <a:lvl8pPr>
              <a:defRPr/>
            </a:lvl8pPr>
            <a:lvl9pPr>
              <a:defRPr/>
            </a:lvl9pPr>
          </a:lstStyle>
          <a:p>
            <a:pPr lvl="0"/>
            <a:r>
              <a:rPr lang="en-GB" dirty="0"/>
              <a:t>  </a:t>
            </a:r>
          </a:p>
        </p:txBody>
      </p:sp>
      <p:sp>
        <p:nvSpPr>
          <p:cNvPr id="73" name="Tijdelijke aanduiding voor verticale tekst 2">
            <a:extLst>
              <a:ext uri="{FF2B5EF4-FFF2-40B4-BE49-F238E27FC236}">
                <a16:creationId xmlns:a16="http://schemas.microsoft.com/office/drawing/2014/main" id="{F899DD24-69D3-47A1-8B45-D1881AAB46A3}"/>
              </a:ext>
            </a:extLst>
          </p:cNvPr>
          <p:cNvSpPr>
            <a:spLocks noGrp="1"/>
          </p:cNvSpPr>
          <p:nvPr>
            <p:ph type="body" orient="vert" idx="18" hasCustomPrompt="1"/>
          </p:nvPr>
        </p:nvSpPr>
        <p:spPr>
          <a:xfrm>
            <a:off x="8384795" y="1904537"/>
            <a:ext cx="234000" cy="234000"/>
          </a:xfrm>
          <a:blipFill>
            <a:blip r:embed="rId8" cstate="hqprint">
              <a:extLst>
                <a:ext uri="{28A0092B-C50C-407E-A947-70E740481C1C}">
                  <a14:useLocalDpi xmlns:a14="http://schemas.microsoft.com/office/drawing/2010/main"/>
                </a:ext>
              </a:extLst>
            </a:blip>
            <a:stretch>
              <a:fillRect/>
            </a:stretch>
          </a:blipFill>
        </p:spPr>
        <p:txBody>
          <a:bodyPr vert="horz" lIns="0" tIns="0" rIns="0" bIns="0"/>
          <a:lstStyle>
            <a:lvl1pPr marL="0" indent="0">
              <a:buFont typeface="Arial" panose="020B0604020202020204" pitchFamily="34" charset="0"/>
              <a:buNone/>
              <a:defRPr sz="100"/>
            </a:lvl1pPr>
            <a:lvl2pPr>
              <a:defRPr/>
            </a:lvl2pPr>
            <a:lvl3pPr>
              <a:defRPr/>
            </a:lvl3pPr>
            <a:lvl4pPr>
              <a:defRPr/>
            </a:lvl4pPr>
            <a:lvl5pPr>
              <a:defRPr/>
            </a:lvl5pPr>
            <a:lvl6pPr marL="0" indent="0">
              <a:buFont typeface="Arial" panose="020B0604020202020204" pitchFamily="34" charset="0"/>
              <a:buNone/>
              <a:defRPr sz="100" baseline="0"/>
            </a:lvl6pPr>
            <a:lvl7pPr>
              <a:defRPr/>
            </a:lvl7pPr>
            <a:lvl8pPr>
              <a:defRPr/>
            </a:lvl8pPr>
            <a:lvl9pPr>
              <a:defRPr/>
            </a:lvl9pPr>
          </a:lstStyle>
          <a:p>
            <a:pPr lvl="0"/>
            <a:r>
              <a:rPr lang="en-GB" dirty="0"/>
              <a:t>  </a:t>
            </a:r>
          </a:p>
        </p:txBody>
      </p:sp>
      <p:grpSp>
        <p:nvGrpSpPr>
          <p:cNvPr id="15" name="HAAK LIJN">
            <a:extLst>
              <a:ext uri="{FF2B5EF4-FFF2-40B4-BE49-F238E27FC236}">
                <a16:creationId xmlns:a16="http://schemas.microsoft.com/office/drawing/2014/main" id="{2435C843-4991-4484-B966-C9647EE6751D}"/>
              </a:ext>
            </a:extLst>
          </p:cNvPr>
          <p:cNvGrpSpPr/>
          <p:nvPr userDrawn="1"/>
        </p:nvGrpSpPr>
        <p:grpSpPr>
          <a:xfrm>
            <a:off x="540812" y="0"/>
            <a:ext cx="76800" cy="6858000"/>
            <a:chOff x="578912" y="0"/>
            <a:chExt cx="76800" cy="6858000"/>
          </a:xfrm>
        </p:grpSpPr>
        <p:cxnSp>
          <p:nvCxnSpPr>
            <p:cNvPr id="16" name="LIJN">
              <a:extLst>
                <a:ext uri="{FF2B5EF4-FFF2-40B4-BE49-F238E27FC236}">
                  <a16:creationId xmlns:a16="http://schemas.microsoft.com/office/drawing/2014/main" id="{4122E51C-244F-42D5-860B-DE30659DC3AB}"/>
                </a:ext>
              </a:extLst>
            </p:cNvPr>
            <p:cNvCxnSpPr>
              <a:cxnSpLocks/>
            </p:cNvCxnSpPr>
            <p:nvPr userDrawn="1"/>
          </p:nvCxnSpPr>
          <p:spPr>
            <a:xfrm>
              <a:off x="617312" y="900113"/>
              <a:ext cx="0" cy="5957887"/>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pic>
          <p:nvPicPr>
            <p:cNvPr id="17" name="Graphic 16">
              <a:extLst>
                <a:ext uri="{FF2B5EF4-FFF2-40B4-BE49-F238E27FC236}">
                  <a16:creationId xmlns:a16="http://schemas.microsoft.com/office/drawing/2014/main" id="{00BF4AC1-89EF-41C0-966C-6F43F1FF44AB}"/>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78912" y="652464"/>
              <a:ext cx="76800" cy="201600"/>
            </a:xfrm>
            <a:prstGeom prst="rect">
              <a:avLst/>
            </a:prstGeom>
          </p:spPr>
        </p:pic>
        <p:cxnSp>
          <p:nvCxnSpPr>
            <p:cNvPr id="18" name="LIJN">
              <a:extLst>
                <a:ext uri="{FF2B5EF4-FFF2-40B4-BE49-F238E27FC236}">
                  <a16:creationId xmlns:a16="http://schemas.microsoft.com/office/drawing/2014/main" id="{5E7F3280-4671-4F09-8CE6-E76211868980}"/>
                </a:ext>
              </a:extLst>
            </p:cNvPr>
            <p:cNvCxnSpPr>
              <a:cxnSpLocks/>
            </p:cNvCxnSpPr>
            <p:nvPr userDrawn="1"/>
          </p:nvCxnSpPr>
          <p:spPr>
            <a:xfrm>
              <a:off x="617312" y="0"/>
              <a:ext cx="0" cy="595314"/>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grpSp>
      <p:sp>
        <p:nvSpPr>
          <p:cNvPr id="21" name="Logo">
            <a:extLst>
              <a:ext uri="{FF2B5EF4-FFF2-40B4-BE49-F238E27FC236}">
                <a16:creationId xmlns:a16="http://schemas.microsoft.com/office/drawing/2014/main" id="{1EC0F244-2A3A-462C-A6F0-3F234A0A9189}"/>
              </a:ext>
            </a:extLst>
          </p:cNvPr>
          <p:cNvSpPr>
            <a:spLocks noGrp="1"/>
          </p:cNvSpPr>
          <p:nvPr>
            <p:ph type="body" orient="vert" idx="21" hasCustomPrompt="1"/>
          </p:nvPr>
        </p:nvSpPr>
        <p:spPr>
          <a:xfrm>
            <a:off x="10549612" y="6480355"/>
            <a:ext cx="1060019" cy="185413"/>
          </a:xfrm>
          <a:blipFill>
            <a:blip r:embed="rId10"/>
            <a:stretch>
              <a:fillRect/>
            </a:stretch>
          </a:blipFill>
        </p:spPr>
        <p:txBody>
          <a:bodyPr vert="horz" lIns="0" tIns="0" rIns="0" bIns="0"/>
          <a:lstStyle>
            <a:lvl1pPr marL="0" indent="0">
              <a:buNone/>
              <a:defRPr sz="1000" i="1">
                <a:solidFill>
                  <a:schemeClr val="bg2"/>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4" name="Dianummer">
            <a:extLst>
              <a:ext uri="{FF2B5EF4-FFF2-40B4-BE49-F238E27FC236}">
                <a16:creationId xmlns:a16="http://schemas.microsoft.com/office/drawing/2014/main" id="{4A61226F-2601-4419-948F-8DE88FE3436C}"/>
              </a:ext>
            </a:extLst>
          </p:cNvPr>
          <p:cNvSpPr>
            <a:spLocks noGrp="1"/>
          </p:cNvSpPr>
          <p:nvPr>
            <p:ph type="sldNum" sz="quarter" idx="20"/>
          </p:nvPr>
        </p:nvSpPr>
        <p:spPr/>
        <p:txBody>
          <a:bodyPr/>
          <a:lstStyle/>
          <a:p>
            <a:fld id="{5EC93C5F-DB18-4797-88B9-B8B0D60519FD}" type="slidenum">
              <a:rPr lang="en-GB" smtClean="0"/>
              <a:pPr/>
              <a:t>‹#›</a:t>
            </a:fld>
            <a:endParaRPr lang="en-GB" dirty="0"/>
          </a:p>
        </p:txBody>
      </p:sp>
      <p:sp>
        <p:nvSpPr>
          <p:cNvPr id="2" name="Datum" hidden="1">
            <a:extLst>
              <a:ext uri="{FF2B5EF4-FFF2-40B4-BE49-F238E27FC236}">
                <a16:creationId xmlns:a16="http://schemas.microsoft.com/office/drawing/2014/main" id="{962E881C-C9EB-4FAC-AAAA-FDB9D3842913}"/>
              </a:ext>
            </a:extLst>
          </p:cNvPr>
          <p:cNvSpPr>
            <a:spLocks noGrp="1"/>
          </p:cNvSpPr>
          <p:nvPr>
            <p:ph type="dt" sz="half" idx="23"/>
          </p:nvPr>
        </p:nvSpPr>
        <p:spPr/>
        <p:txBody>
          <a:bodyPr/>
          <a:lstStyle/>
          <a:p>
            <a:r>
              <a:rPr lang="en-GB" dirty="0"/>
              <a:t>Date</a:t>
            </a:r>
          </a:p>
        </p:txBody>
      </p:sp>
      <p:sp>
        <p:nvSpPr>
          <p:cNvPr id="3" name="Voettekst">
            <a:extLst>
              <a:ext uri="{FF2B5EF4-FFF2-40B4-BE49-F238E27FC236}">
                <a16:creationId xmlns:a16="http://schemas.microsoft.com/office/drawing/2014/main" id="{6BCEAE92-C89D-440E-994D-4DC4B0A72F97}"/>
              </a:ext>
            </a:extLst>
          </p:cNvPr>
          <p:cNvSpPr>
            <a:spLocks noGrp="1"/>
          </p:cNvSpPr>
          <p:nvPr>
            <p:ph type="ftr" sz="quarter" idx="19"/>
          </p:nvPr>
        </p:nvSpPr>
        <p:spPr/>
        <p:txBody>
          <a:bodyPr/>
          <a:lstStyle/>
          <a:p>
            <a:r>
              <a:rPr lang="en-GB" dirty="0"/>
              <a:t>26 October 2021 | ALIM Guide for asset information Managers</a:t>
            </a:r>
          </a:p>
        </p:txBody>
      </p:sp>
      <p:sp>
        <p:nvSpPr>
          <p:cNvPr id="23" name="Ondertitel">
            <a:extLst>
              <a:ext uri="{FF2B5EF4-FFF2-40B4-BE49-F238E27FC236}">
                <a16:creationId xmlns:a16="http://schemas.microsoft.com/office/drawing/2014/main" id="{8DAC7014-FB85-4C29-B00A-73D52118B004}"/>
              </a:ext>
            </a:extLst>
          </p:cNvPr>
          <p:cNvSpPr>
            <a:spLocks noGrp="1"/>
          </p:cNvSpPr>
          <p:nvPr>
            <p:ph type="subTitle" idx="22" hasCustomPrompt="1"/>
          </p:nvPr>
        </p:nvSpPr>
        <p:spPr>
          <a:xfrm>
            <a:off x="777244" y="924516"/>
            <a:ext cx="10827096" cy="349200"/>
          </a:xfrm>
        </p:spPr>
        <p:txBody>
          <a:bodyPr/>
          <a:lstStyle>
            <a:lvl1pPr marL="0" indent="0" algn="l">
              <a:buNone/>
              <a:defRPr sz="300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cap="all" baseline="0" dirty="0"/>
              <a:t>Second light subtitle</a:t>
            </a:r>
            <a:endParaRPr lang="en-GB" dirty="0"/>
          </a:p>
        </p:txBody>
      </p:sp>
      <p:sp>
        <p:nvSpPr>
          <p:cNvPr id="5" name="Titel">
            <a:extLst>
              <a:ext uri="{FF2B5EF4-FFF2-40B4-BE49-F238E27FC236}">
                <a16:creationId xmlns:a16="http://schemas.microsoft.com/office/drawing/2014/main" id="{645E0A3F-7FFC-4E08-81AF-29A01128C65A}"/>
              </a:ext>
            </a:extLst>
          </p:cNvPr>
          <p:cNvSpPr>
            <a:spLocks noGrp="1"/>
          </p:cNvSpPr>
          <p:nvPr>
            <p:ph type="title" hasCustomPrompt="1"/>
          </p:nvPr>
        </p:nvSpPr>
        <p:spPr/>
        <p:txBody>
          <a:bodyPr/>
          <a:lstStyle/>
          <a:p>
            <a:r>
              <a:rPr lang="en-GB" dirty="0"/>
              <a:t>First bold title</a:t>
            </a:r>
          </a:p>
        </p:txBody>
      </p:sp>
    </p:spTree>
    <p:extLst>
      <p:ext uri="{BB962C8B-B14F-4D97-AF65-F5344CB8AC3E}">
        <p14:creationId xmlns:p14="http://schemas.microsoft.com/office/powerpoint/2010/main" val="4181266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2"/>
                                        </p:tgtEl>
                                        <p:attrNameLst>
                                          <p:attrName>style.visibility</p:attrName>
                                        </p:attrNameLst>
                                      </p:cBhvr>
                                      <p:to>
                                        <p:strVal val="visible"/>
                                      </p:to>
                                    </p:set>
                                    <p:animEffect transition="in" filter="fade">
                                      <p:cBhvr>
                                        <p:cTn id="7" dur="500"/>
                                        <p:tgtEl>
                                          <p:spTgt spid="72"/>
                                        </p:tgtEl>
                                      </p:cBhvr>
                                    </p:animEffect>
                                  </p:childTnLst>
                                </p:cTn>
                              </p:par>
                              <p:par>
                                <p:cTn id="8" presetID="6" presetClass="emph" presetSubtype="0" autoRev="1" fill="hold" grpId="1" nodeType="withEffect">
                                  <p:stCondLst>
                                    <p:cond delay="0"/>
                                  </p:stCondLst>
                                  <p:childTnLst>
                                    <p:animScale>
                                      <p:cBhvr>
                                        <p:cTn id="9" dur="400" fill="hold"/>
                                        <p:tgtEl>
                                          <p:spTgt spid="72"/>
                                        </p:tgtEl>
                                      </p:cBhvr>
                                      <p:by x="110000" y="110000"/>
                                    </p:animScale>
                                  </p:childTnLst>
                                </p:cTn>
                              </p:par>
                              <p:par>
                                <p:cTn id="10" presetID="10" presetClass="entr" presetSubtype="0" fill="hold" grpId="0" nodeType="withEffect">
                                  <p:stCondLst>
                                    <p:cond delay="0"/>
                                  </p:stCondLst>
                                  <p:childTnLst>
                                    <p:set>
                                      <p:cBhvr>
                                        <p:cTn id="11" dur="1" fill="hold">
                                          <p:stCondLst>
                                            <p:cond delay="0"/>
                                          </p:stCondLst>
                                        </p:cTn>
                                        <p:tgtEl>
                                          <p:spTgt spid="54">
                                            <p:txEl>
                                              <p:pRg st="0" end="0"/>
                                            </p:txEl>
                                          </p:spTgt>
                                        </p:tgtEl>
                                        <p:attrNameLst>
                                          <p:attrName>style.visibility</p:attrName>
                                        </p:attrNameLst>
                                      </p:cBhvr>
                                      <p:to>
                                        <p:strVal val="visible"/>
                                      </p:to>
                                    </p:set>
                                    <p:animEffect transition="in" filter="fade">
                                      <p:cBhvr>
                                        <p:cTn id="12" dur="500"/>
                                        <p:tgtEl>
                                          <p:spTgt spid="54">
                                            <p:txEl>
                                              <p:pRg st="0" end="0"/>
                                            </p:txEl>
                                          </p:spTgt>
                                        </p:tgtEl>
                                      </p:cBhvr>
                                    </p:animEffect>
                                  </p:childTnLst>
                                </p:cTn>
                              </p:par>
                            </p:childTnLst>
                          </p:cTn>
                        </p:par>
                        <p:par>
                          <p:cTn id="13" fill="hold">
                            <p:stCondLst>
                              <p:cond delay="800"/>
                            </p:stCondLst>
                            <p:childTnLst>
                              <p:par>
                                <p:cTn id="14" presetID="2" presetClass="entr" presetSubtype="1" decel="100000" fill="hold" grpId="0" nodeType="afterEffect">
                                  <p:stCondLst>
                                    <p:cond delay="0"/>
                                  </p:stCondLst>
                                  <p:childTnLst>
                                    <p:set>
                                      <p:cBhvr>
                                        <p:cTn id="15" dur="1" fill="hold">
                                          <p:stCondLst>
                                            <p:cond delay="0"/>
                                          </p:stCondLst>
                                        </p:cTn>
                                        <p:tgtEl>
                                          <p:spTgt spid="19"/>
                                        </p:tgtEl>
                                        <p:attrNameLst>
                                          <p:attrName>style.visibility</p:attrName>
                                        </p:attrNameLst>
                                      </p:cBhvr>
                                      <p:to>
                                        <p:strVal val="visible"/>
                                      </p:to>
                                    </p:set>
                                    <p:anim calcmode="lin" valueType="num">
                                      <p:cBhvr additive="base">
                                        <p:cTn id="16" dur="1000" fill="hold"/>
                                        <p:tgtEl>
                                          <p:spTgt spid="19"/>
                                        </p:tgtEl>
                                        <p:attrNameLst>
                                          <p:attrName>ppt_x</p:attrName>
                                        </p:attrNameLst>
                                      </p:cBhvr>
                                      <p:tavLst>
                                        <p:tav tm="0">
                                          <p:val>
                                            <p:strVal val="#ppt_x"/>
                                          </p:val>
                                        </p:tav>
                                        <p:tav tm="100000">
                                          <p:val>
                                            <p:strVal val="#ppt_x"/>
                                          </p:val>
                                        </p:tav>
                                      </p:tavLst>
                                    </p:anim>
                                    <p:anim calcmode="lin" valueType="num">
                                      <p:cBhvr additive="base">
                                        <p:cTn id="17" dur="1000" fill="hold"/>
                                        <p:tgtEl>
                                          <p:spTgt spid="19"/>
                                        </p:tgtEl>
                                        <p:attrNameLst>
                                          <p:attrName>ppt_y</p:attrName>
                                        </p:attrNameLst>
                                      </p:cBhvr>
                                      <p:tavLst>
                                        <p:tav tm="0">
                                          <p:val>
                                            <p:strVal val="0-#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1"/>
                                        </p:tgtEl>
                                        <p:attrNameLst>
                                          <p:attrName>style.visibility</p:attrName>
                                        </p:attrNameLst>
                                      </p:cBhvr>
                                      <p:to>
                                        <p:strVal val="visible"/>
                                      </p:to>
                                    </p:set>
                                    <p:animEffect transition="in" filter="fade">
                                      <p:cBhvr>
                                        <p:cTn id="22" dur="500"/>
                                        <p:tgtEl>
                                          <p:spTgt spid="71"/>
                                        </p:tgtEl>
                                      </p:cBhvr>
                                    </p:animEffect>
                                  </p:childTnLst>
                                </p:cTn>
                              </p:par>
                              <p:par>
                                <p:cTn id="23" presetID="6" presetClass="emph" presetSubtype="0" autoRev="1" fill="hold" grpId="1" nodeType="withEffect">
                                  <p:stCondLst>
                                    <p:cond delay="0"/>
                                  </p:stCondLst>
                                  <p:childTnLst>
                                    <p:animScale>
                                      <p:cBhvr>
                                        <p:cTn id="24" dur="400" fill="hold"/>
                                        <p:tgtEl>
                                          <p:spTgt spid="71"/>
                                        </p:tgtEl>
                                      </p:cBhvr>
                                      <p:by x="110000" y="110000"/>
                                    </p:animScale>
                                  </p:childTnLst>
                                </p:cTn>
                              </p:par>
                              <p:par>
                                <p:cTn id="25" presetID="10" presetClass="entr" presetSubtype="0" fill="hold" grpId="0" nodeType="withEffect">
                                  <p:stCondLst>
                                    <p:cond delay="0"/>
                                  </p:stCondLst>
                                  <p:childTnLst>
                                    <p:set>
                                      <p:cBhvr>
                                        <p:cTn id="26" dur="1" fill="hold">
                                          <p:stCondLst>
                                            <p:cond delay="0"/>
                                          </p:stCondLst>
                                        </p:cTn>
                                        <p:tgtEl>
                                          <p:spTgt spid="55">
                                            <p:txEl>
                                              <p:pRg st="0" end="0"/>
                                            </p:txEl>
                                          </p:spTgt>
                                        </p:tgtEl>
                                        <p:attrNameLst>
                                          <p:attrName>style.visibility</p:attrName>
                                        </p:attrNameLst>
                                      </p:cBhvr>
                                      <p:to>
                                        <p:strVal val="visible"/>
                                      </p:to>
                                    </p:set>
                                    <p:animEffect transition="in" filter="fade">
                                      <p:cBhvr>
                                        <p:cTn id="27" dur="500"/>
                                        <p:tgtEl>
                                          <p:spTgt spid="55">
                                            <p:txEl>
                                              <p:pRg st="0" end="0"/>
                                            </p:txEl>
                                          </p:spTgt>
                                        </p:tgtEl>
                                      </p:cBhvr>
                                    </p:animEffect>
                                  </p:childTnLst>
                                </p:cTn>
                              </p:par>
                            </p:childTnLst>
                          </p:cTn>
                        </p:par>
                        <p:par>
                          <p:cTn id="28" fill="hold">
                            <p:stCondLst>
                              <p:cond delay="800"/>
                            </p:stCondLst>
                            <p:childTnLst>
                              <p:par>
                                <p:cTn id="29" presetID="2" presetClass="entr" presetSubtype="1" decel="100000" fill="hold" grpId="0" nodeType="afterEffect">
                                  <p:stCondLst>
                                    <p:cond delay="0"/>
                                  </p:stCondLst>
                                  <p:childTnLst>
                                    <p:set>
                                      <p:cBhvr>
                                        <p:cTn id="30" dur="1" fill="hold">
                                          <p:stCondLst>
                                            <p:cond delay="0"/>
                                          </p:stCondLst>
                                        </p:cTn>
                                        <p:tgtEl>
                                          <p:spTgt spid="52"/>
                                        </p:tgtEl>
                                        <p:attrNameLst>
                                          <p:attrName>style.visibility</p:attrName>
                                        </p:attrNameLst>
                                      </p:cBhvr>
                                      <p:to>
                                        <p:strVal val="visible"/>
                                      </p:to>
                                    </p:set>
                                    <p:anim calcmode="lin" valueType="num">
                                      <p:cBhvr additive="base">
                                        <p:cTn id="31" dur="1000" fill="hold"/>
                                        <p:tgtEl>
                                          <p:spTgt spid="52"/>
                                        </p:tgtEl>
                                        <p:attrNameLst>
                                          <p:attrName>ppt_x</p:attrName>
                                        </p:attrNameLst>
                                      </p:cBhvr>
                                      <p:tavLst>
                                        <p:tav tm="0">
                                          <p:val>
                                            <p:strVal val="#ppt_x"/>
                                          </p:val>
                                        </p:tav>
                                        <p:tav tm="100000">
                                          <p:val>
                                            <p:strVal val="#ppt_x"/>
                                          </p:val>
                                        </p:tav>
                                      </p:tavLst>
                                    </p:anim>
                                    <p:anim calcmode="lin" valueType="num">
                                      <p:cBhvr additive="base">
                                        <p:cTn id="32" dur="1000" fill="hold"/>
                                        <p:tgtEl>
                                          <p:spTgt spid="52"/>
                                        </p:tgtEl>
                                        <p:attrNameLst>
                                          <p:attrName>ppt_y</p:attrName>
                                        </p:attrNameLst>
                                      </p:cBhvr>
                                      <p:tavLst>
                                        <p:tav tm="0">
                                          <p:val>
                                            <p:strVal val="0-#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73"/>
                                        </p:tgtEl>
                                        <p:attrNameLst>
                                          <p:attrName>style.visibility</p:attrName>
                                        </p:attrNameLst>
                                      </p:cBhvr>
                                      <p:to>
                                        <p:strVal val="visible"/>
                                      </p:to>
                                    </p:set>
                                    <p:animEffect transition="in" filter="fade">
                                      <p:cBhvr>
                                        <p:cTn id="37" dur="500"/>
                                        <p:tgtEl>
                                          <p:spTgt spid="73"/>
                                        </p:tgtEl>
                                      </p:cBhvr>
                                    </p:animEffect>
                                  </p:childTnLst>
                                </p:cTn>
                              </p:par>
                              <p:par>
                                <p:cTn id="38" presetID="6" presetClass="emph" presetSubtype="0" autoRev="1" fill="hold" grpId="1" nodeType="withEffect">
                                  <p:stCondLst>
                                    <p:cond delay="0"/>
                                  </p:stCondLst>
                                  <p:childTnLst>
                                    <p:animScale>
                                      <p:cBhvr>
                                        <p:cTn id="39" dur="400" fill="hold"/>
                                        <p:tgtEl>
                                          <p:spTgt spid="73"/>
                                        </p:tgtEl>
                                      </p:cBhvr>
                                      <p:by x="110000" y="110000"/>
                                    </p:animScale>
                                  </p:childTnLst>
                                </p:cTn>
                              </p:par>
                              <p:par>
                                <p:cTn id="40" presetID="10" presetClass="entr" presetSubtype="0" fill="hold" grpId="0" nodeType="withEffect">
                                  <p:stCondLst>
                                    <p:cond delay="0"/>
                                  </p:stCondLst>
                                  <p:childTnLst>
                                    <p:set>
                                      <p:cBhvr>
                                        <p:cTn id="41" dur="1" fill="hold">
                                          <p:stCondLst>
                                            <p:cond delay="0"/>
                                          </p:stCondLst>
                                        </p:cTn>
                                        <p:tgtEl>
                                          <p:spTgt spid="56">
                                            <p:txEl>
                                              <p:pRg st="0" end="0"/>
                                            </p:txEl>
                                          </p:spTgt>
                                        </p:tgtEl>
                                        <p:attrNameLst>
                                          <p:attrName>style.visibility</p:attrName>
                                        </p:attrNameLst>
                                      </p:cBhvr>
                                      <p:to>
                                        <p:strVal val="visible"/>
                                      </p:to>
                                    </p:set>
                                    <p:animEffect transition="in" filter="fade">
                                      <p:cBhvr>
                                        <p:cTn id="42" dur="500"/>
                                        <p:tgtEl>
                                          <p:spTgt spid="56">
                                            <p:txEl>
                                              <p:pRg st="0" end="0"/>
                                            </p:txEl>
                                          </p:spTgt>
                                        </p:tgtEl>
                                      </p:cBhvr>
                                    </p:animEffect>
                                  </p:childTnLst>
                                </p:cTn>
                              </p:par>
                            </p:childTnLst>
                          </p:cTn>
                        </p:par>
                        <p:par>
                          <p:cTn id="43" fill="hold">
                            <p:stCondLst>
                              <p:cond delay="800"/>
                            </p:stCondLst>
                            <p:childTnLst>
                              <p:par>
                                <p:cTn id="44" presetID="2" presetClass="entr" presetSubtype="1" decel="100000" fill="hold" grpId="0" nodeType="afterEffect">
                                  <p:stCondLst>
                                    <p:cond delay="0"/>
                                  </p:stCondLst>
                                  <p:childTnLst>
                                    <p:set>
                                      <p:cBhvr>
                                        <p:cTn id="45" dur="1" fill="hold">
                                          <p:stCondLst>
                                            <p:cond delay="0"/>
                                          </p:stCondLst>
                                        </p:cTn>
                                        <p:tgtEl>
                                          <p:spTgt spid="53"/>
                                        </p:tgtEl>
                                        <p:attrNameLst>
                                          <p:attrName>style.visibility</p:attrName>
                                        </p:attrNameLst>
                                      </p:cBhvr>
                                      <p:to>
                                        <p:strVal val="visible"/>
                                      </p:to>
                                    </p:set>
                                    <p:anim calcmode="lin" valueType="num">
                                      <p:cBhvr additive="base">
                                        <p:cTn id="46" dur="1000" fill="hold"/>
                                        <p:tgtEl>
                                          <p:spTgt spid="53"/>
                                        </p:tgtEl>
                                        <p:attrNameLst>
                                          <p:attrName>ppt_x</p:attrName>
                                        </p:attrNameLst>
                                      </p:cBhvr>
                                      <p:tavLst>
                                        <p:tav tm="0">
                                          <p:val>
                                            <p:strVal val="#ppt_x"/>
                                          </p:val>
                                        </p:tav>
                                        <p:tav tm="100000">
                                          <p:val>
                                            <p:strVal val="#ppt_x"/>
                                          </p:val>
                                        </p:tav>
                                      </p:tavLst>
                                    </p:anim>
                                    <p:anim calcmode="lin" valueType="num">
                                      <p:cBhvr additive="base">
                                        <p:cTn id="47" dur="1000" fill="hold"/>
                                        <p:tgtEl>
                                          <p:spTgt spid="5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tmplLst>
          <p:tmpl>
            <p:tnLst>
              <p:par>
                <p:cTn presetID="2" presetClass="entr" presetSubtype="1" decel="100000"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1000" fill="hold"/>
                        <p:tgtEl>
                          <p:spTgt spid="19"/>
                        </p:tgtEl>
                        <p:attrNameLst>
                          <p:attrName>ppt_x</p:attrName>
                        </p:attrNameLst>
                      </p:cBhvr>
                      <p:tavLst>
                        <p:tav tm="0">
                          <p:val>
                            <p:strVal val="#ppt_x"/>
                          </p:val>
                        </p:tav>
                        <p:tav tm="100000">
                          <p:val>
                            <p:strVal val="#ppt_x"/>
                          </p:val>
                        </p:tav>
                      </p:tavLst>
                    </p:anim>
                    <p:anim calcmode="lin" valueType="num">
                      <p:cBhvr additive="base">
                        <p:cTn dur="1000" fill="hold"/>
                        <p:tgtEl>
                          <p:spTgt spid="19"/>
                        </p:tgtEl>
                        <p:attrNameLst>
                          <p:attrName>ppt_y</p:attrName>
                        </p:attrNameLst>
                      </p:cBhvr>
                      <p:tavLst>
                        <p:tav tm="0">
                          <p:val>
                            <p:strVal val="0-#ppt_h/2"/>
                          </p:val>
                        </p:tav>
                        <p:tav tm="100000">
                          <p:val>
                            <p:strVal val="#ppt_y"/>
                          </p:val>
                        </p:tav>
                      </p:tavLst>
                    </p:anim>
                  </p:childTnLst>
                </p:cTn>
              </p:par>
            </p:tnLst>
          </p:tmpl>
        </p:tmplLst>
      </p:bldP>
      <p:bldP spid="52" grpId="0">
        <p:tmplLst>
          <p:tmpl>
            <p:tnLst>
              <p:par>
                <p:cTn presetID="2" presetClass="entr" presetSubtype="1" decel="100000" fill="hold" nodeType="afterEffect">
                  <p:stCondLst>
                    <p:cond delay="0"/>
                  </p:stCondLst>
                  <p:childTnLst>
                    <p:set>
                      <p:cBhvr>
                        <p:cTn dur="1" fill="hold">
                          <p:stCondLst>
                            <p:cond delay="0"/>
                          </p:stCondLst>
                        </p:cTn>
                        <p:tgtEl>
                          <p:spTgt spid="52"/>
                        </p:tgtEl>
                        <p:attrNameLst>
                          <p:attrName>style.visibility</p:attrName>
                        </p:attrNameLst>
                      </p:cBhvr>
                      <p:to>
                        <p:strVal val="visible"/>
                      </p:to>
                    </p:set>
                    <p:anim calcmode="lin" valueType="num">
                      <p:cBhvr additive="base">
                        <p:cTn dur="1000" fill="hold"/>
                        <p:tgtEl>
                          <p:spTgt spid="52"/>
                        </p:tgtEl>
                        <p:attrNameLst>
                          <p:attrName>ppt_x</p:attrName>
                        </p:attrNameLst>
                      </p:cBhvr>
                      <p:tavLst>
                        <p:tav tm="0">
                          <p:val>
                            <p:strVal val="#ppt_x"/>
                          </p:val>
                        </p:tav>
                        <p:tav tm="100000">
                          <p:val>
                            <p:strVal val="#ppt_x"/>
                          </p:val>
                        </p:tav>
                      </p:tavLst>
                    </p:anim>
                    <p:anim calcmode="lin" valueType="num">
                      <p:cBhvr additive="base">
                        <p:cTn dur="1000" fill="hold"/>
                        <p:tgtEl>
                          <p:spTgt spid="52"/>
                        </p:tgtEl>
                        <p:attrNameLst>
                          <p:attrName>ppt_y</p:attrName>
                        </p:attrNameLst>
                      </p:cBhvr>
                      <p:tavLst>
                        <p:tav tm="0">
                          <p:val>
                            <p:strVal val="0-#ppt_h/2"/>
                          </p:val>
                        </p:tav>
                        <p:tav tm="100000">
                          <p:val>
                            <p:strVal val="#ppt_y"/>
                          </p:val>
                        </p:tav>
                      </p:tavLst>
                    </p:anim>
                  </p:childTnLst>
                </p:cTn>
              </p:par>
            </p:tnLst>
          </p:tmpl>
        </p:tmplLst>
      </p:bldP>
      <p:bldP spid="53" grpId="0">
        <p:tmplLst>
          <p:tmpl>
            <p:tnLst>
              <p:par>
                <p:cTn presetID="2" presetClass="entr" presetSubtype="1" decel="100000" fill="hold" nodeType="afterEffect">
                  <p:stCondLst>
                    <p:cond delay="0"/>
                  </p:stCondLst>
                  <p:childTnLst>
                    <p:set>
                      <p:cBhvr>
                        <p:cTn dur="1" fill="hold">
                          <p:stCondLst>
                            <p:cond delay="0"/>
                          </p:stCondLst>
                        </p:cTn>
                        <p:tgtEl>
                          <p:spTgt spid="53"/>
                        </p:tgtEl>
                        <p:attrNameLst>
                          <p:attrName>style.visibility</p:attrName>
                        </p:attrNameLst>
                      </p:cBhvr>
                      <p:to>
                        <p:strVal val="visible"/>
                      </p:to>
                    </p:set>
                    <p:anim calcmode="lin" valueType="num">
                      <p:cBhvr additive="base">
                        <p:cTn dur="1000" fill="hold"/>
                        <p:tgtEl>
                          <p:spTgt spid="53"/>
                        </p:tgtEl>
                        <p:attrNameLst>
                          <p:attrName>ppt_x</p:attrName>
                        </p:attrNameLst>
                      </p:cBhvr>
                      <p:tavLst>
                        <p:tav tm="0">
                          <p:val>
                            <p:strVal val="#ppt_x"/>
                          </p:val>
                        </p:tav>
                        <p:tav tm="100000">
                          <p:val>
                            <p:strVal val="#ppt_x"/>
                          </p:val>
                        </p:tav>
                      </p:tavLst>
                    </p:anim>
                    <p:anim calcmode="lin" valueType="num">
                      <p:cBhvr additive="base">
                        <p:cTn dur="1000" fill="hold"/>
                        <p:tgtEl>
                          <p:spTgt spid="53"/>
                        </p:tgtEl>
                        <p:attrNameLst>
                          <p:attrName>ppt_y</p:attrName>
                        </p:attrNameLst>
                      </p:cBhvr>
                      <p:tavLst>
                        <p:tav tm="0">
                          <p:val>
                            <p:strVal val="0-#ppt_h/2"/>
                          </p:val>
                        </p:tav>
                        <p:tav tm="100000">
                          <p:val>
                            <p:strVal val="#ppt_y"/>
                          </p:val>
                        </p:tav>
                      </p:tavLst>
                    </p:anim>
                  </p:childTnLst>
                </p:cTn>
              </p:par>
            </p:tnLst>
          </p:tmpl>
        </p:tmplLst>
      </p:bldP>
      <p:bldP spid="54" grpId="0" build="p">
        <p:tmplLst>
          <p:tmpl lvl="1">
            <p:tnLst>
              <p:par>
                <p:cTn presetID="10" presetClass="entr" presetSubtype="0" fill="hold" nodeType="withEffect">
                  <p:stCondLst>
                    <p:cond delay="0"/>
                  </p:stCondLst>
                  <p:childTnLst>
                    <p:set>
                      <p:cBhvr>
                        <p:cTn dur="1" fill="hold">
                          <p:stCondLst>
                            <p:cond delay="0"/>
                          </p:stCondLst>
                        </p:cTn>
                        <p:tgtEl>
                          <p:spTgt spid="54"/>
                        </p:tgtEl>
                        <p:attrNameLst>
                          <p:attrName>style.visibility</p:attrName>
                        </p:attrNameLst>
                      </p:cBhvr>
                      <p:to>
                        <p:strVal val="visible"/>
                      </p:to>
                    </p:set>
                    <p:animEffect transition="in" filter="fade">
                      <p:cBhvr>
                        <p:cTn dur="500"/>
                        <p:tgtEl>
                          <p:spTgt spid="54"/>
                        </p:tgtEl>
                      </p:cBhvr>
                    </p:animEffect>
                  </p:childTnLst>
                </p:cTn>
              </p:par>
            </p:tnLst>
          </p:tmpl>
        </p:tmplLst>
      </p:bldP>
      <p:bldP spid="55" grpId="0" build="p">
        <p:tmplLst>
          <p:tmpl lvl="1">
            <p:tnLst>
              <p:par>
                <p:cTn presetID="10" presetClass="entr" presetSubtype="0" fill="hold" nodeType="withEffect">
                  <p:stCondLst>
                    <p:cond delay="0"/>
                  </p:stCondLst>
                  <p:childTnLst>
                    <p:set>
                      <p:cBhvr>
                        <p:cTn dur="1" fill="hold">
                          <p:stCondLst>
                            <p:cond delay="0"/>
                          </p:stCondLst>
                        </p:cTn>
                        <p:tgtEl>
                          <p:spTgt spid="55"/>
                        </p:tgtEl>
                        <p:attrNameLst>
                          <p:attrName>style.visibility</p:attrName>
                        </p:attrNameLst>
                      </p:cBhvr>
                      <p:to>
                        <p:strVal val="visible"/>
                      </p:to>
                    </p:set>
                    <p:animEffect transition="in" filter="fade">
                      <p:cBhvr>
                        <p:cTn dur="500"/>
                        <p:tgtEl>
                          <p:spTgt spid="55"/>
                        </p:tgtEl>
                      </p:cBhvr>
                    </p:animEffect>
                  </p:childTnLst>
                </p:cTn>
              </p:par>
            </p:tnLst>
          </p:tmpl>
        </p:tmplLst>
      </p:bldP>
      <p:bldP spid="56" grpId="0" build="p">
        <p:tmplLst>
          <p:tmpl lvl="1">
            <p:tnLst>
              <p:par>
                <p:cTn presetID="10" presetClass="entr" presetSubtype="0" fill="hold" nodeType="withEffect">
                  <p:stCondLst>
                    <p:cond delay="0"/>
                  </p:stCondLst>
                  <p:childTnLst>
                    <p:set>
                      <p:cBhvr>
                        <p:cTn dur="1" fill="hold">
                          <p:stCondLst>
                            <p:cond delay="0"/>
                          </p:stCondLst>
                        </p:cTn>
                        <p:tgtEl>
                          <p:spTgt spid="56"/>
                        </p:tgtEl>
                        <p:attrNameLst>
                          <p:attrName>style.visibility</p:attrName>
                        </p:attrNameLst>
                      </p:cBhvr>
                      <p:to>
                        <p:strVal val="visible"/>
                      </p:to>
                    </p:set>
                    <p:animEffect transition="in" filter="fade">
                      <p:cBhvr>
                        <p:cTn dur="500"/>
                        <p:tgtEl>
                          <p:spTgt spid="56"/>
                        </p:tgtEl>
                      </p:cBhvr>
                    </p:animEffect>
                  </p:childTnLst>
                </p:cTn>
              </p:par>
            </p:tnLst>
          </p:tmpl>
        </p:tmplLst>
      </p:bldP>
      <p:bldP spid="71" grpId="0" animBg="1">
        <p:tmplLst>
          <p:tmpl>
            <p:tnLst>
              <p:par>
                <p:cTn presetID="10" presetClass="entr" presetSubtype="0" fill="hold" nodeType="clickEffect">
                  <p:stCondLst>
                    <p:cond delay="0"/>
                  </p:stCondLst>
                  <p:childTnLst>
                    <p:set>
                      <p:cBhvr>
                        <p:cTn dur="1" fill="hold">
                          <p:stCondLst>
                            <p:cond delay="0"/>
                          </p:stCondLst>
                        </p:cTn>
                        <p:tgtEl>
                          <p:spTgt spid="71"/>
                        </p:tgtEl>
                        <p:attrNameLst>
                          <p:attrName>style.visibility</p:attrName>
                        </p:attrNameLst>
                      </p:cBhvr>
                      <p:to>
                        <p:strVal val="visible"/>
                      </p:to>
                    </p:set>
                    <p:animEffect transition="in" filter="fade">
                      <p:cBhvr>
                        <p:cTn dur="500"/>
                        <p:tgtEl>
                          <p:spTgt spid="71"/>
                        </p:tgtEl>
                      </p:cBhvr>
                    </p:animEffect>
                  </p:childTnLst>
                </p:cTn>
              </p:par>
            </p:tnLst>
          </p:tmpl>
        </p:tmplLst>
      </p:bldP>
      <p:bldP spid="71" grpId="1" animBg="1">
        <p:tmplLst>
          <p:tmpl>
            <p:tnLst>
              <p:par>
                <p:cTn presetID="6" presetClass="emph" presetSubtype="0" autoRev="1" fill="hold" nodeType="withEffect">
                  <p:stCondLst>
                    <p:cond delay="0"/>
                  </p:stCondLst>
                  <p:childTnLst>
                    <p:animScale>
                      <p:cBhvr>
                        <p:cTn dur="400" fill="hold"/>
                        <p:tgtEl>
                          <p:spTgt spid="71"/>
                        </p:tgtEl>
                      </p:cBhvr>
                      <p:by x="110000" y="110000"/>
                    </p:animScale>
                  </p:childTnLst>
                </p:cTn>
              </p:par>
            </p:tnLst>
          </p:tmpl>
        </p:tmplLst>
      </p:bldP>
      <p:bldP spid="72" grpId="0" animBg="1">
        <p:tmplLst>
          <p:tmpl>
            <p:tnLst>
              <p:par>
                <p:cTn presetID="10" presetClass="entr" presetSubtype="0" fill="hold" nodeType="with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fade">
                      <p:cBhvr>
                        <p:cTn dur="500"/>
                        <p:tgtEl>
                          <p:spTgt spid="72"/>
                        </p:tgtEl>
                      </p:cBhvr>
                    </p:animEffect>
                  </p:childTnLst>
                </p:cTn>
              </p:par>
            </p:tnLst>
          </p:tmpl>
        </p:tmplLst>
      </p:bldP>
      <p:bldP spid="72" grpId="1" animBg="1">
        <p:tmplLst>
          <p:tmpl>
            <p:tnLst>
              <p:par>
                <p:cTn presetID="6" presetClass="emph" presetSubtype="0" autoRev="1" fill="hold" nodeType="withEffect">
                  <p:stCondLst>
                    <p:cond delay="0"/>
                  </p:stCondLst>
                  <p:childTnLst>
                    <p:animScale>
                      <p:cBhvr>
                        <p:cTn dur="400" fill="hold"/>
                        <p:tgtEl>
                          <p:spTgt spid="72"/>
                        </p:tgtEl>
                      </p:cBhvr>
                      <p:by x="110000" y="110000"/>
                    </p:animScale>
                  </p:childTnLst>
                </p:cTn>
              </p:par>
            </p:tnLst>
          </p:tmpl>
        </p:tmplLst>
      </p:bldP>
      <p:bldP spid="73" grpId="0" animBg="1">
        <p:tmplLst>
          <p:tmpl>
            <p:tnLst>
              <p:par>
                <p:cTn presetID="10" presetClass="entr" presetSubtype="0" fill="hold" nodeType="clickEffect">
                  <p:stCondLst>
                    <p:cond delay="0"/>
                  </p:stCondLst>
                  <p:childTnLst>
                    <p:set>
                      <p:cBhvr>
                        <p:cTn dur="1" fill="hold">
                          <p:stCondLst>
                            <p:cond delay="0"/>
                          </p:stCondLst>
                        </p:cTn>
                        <p:tgtEl>
                          <p:spTgt spid="73"/>
                        </p:tgtEl>
                        <p:attrNameLst>
                          <p:attrName>style.visibility</p:attrName>
                        </p:attrNameLst>
                      </p:cBhvr>
                      <p:to>
                        <p:strVal val="visible"/>
                      </p:to>
                    </p:set>
                    <p:animEffect transition="in" filter="fade">
                      <p:cBhvr>
                        <p:cTn dur="500"/>
                        <p:tgtEl>
                          <p:spTgt spid="73"/>
                        </p:tgtEl>
                      </p:cBhvr>
                    </p:animEffect>
                  </p:childTnLst>
                </p:cTn>
              </p:par>
            </p:tnLst>
          </p:tmpl>
        </p:tmplLst>
      </p:bldP>
      <p:bldP spid="73" grpId="1" animBg="1">
        <p:tmplLst>
          <p:tmpl>
            <p:tnLst>
              <p:par>
                <p:cTn presetID="6" presetClass="emph" presetSubtype="0" autoRev="1" fill="hold" nodeType="withEffect">
                  <p:stCondLst>
                    <p:cond delay="0"/>
                  </p:stCondLst>
                  <p:childTnLst>
                    <p:animScale>
                      <p:cBhvr>
                        <p:cTn dur="400" fill="hold"/>
                        <p:tgtEl>
                          <p:spTgt spid="73"/>
                        </p:tgtEl>
                      </p:cBhvr>
                      <p:by x="110000" y="110000"/>
                    </p:animScale>
                  </p:childTnLst>
                </p:cTn>
              </p:par>
            </p:tnLst>
          </p:tmpl>
        </p:tmplLst>
      </p:bldP>
    </p:bldLst>
  </p:timing>
  <p:hf hdr="0" dt="0"/>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REFERENCES / PARTNER">
    <p:spTree>
      <p:nvGrpSpPr>
        <p:cNvPr id="1" name=""/>
        <p:cNvGrpSpPr/>
        <p:nvPr/>
      </p:nvGrpSpPr>
      <p:grpSpPr>
        <a:xfrm>
          <a:off x="0" y="0"/>
          <a:ext cx="0" cy="0"/>
          <a:chOff x="0" y="0"/>
          <a:chExt cx="0" cy="0"/>
        </a:xfrm>
      </p:grpSpPr>
      <p:grpSp>
        <p:nvGrpSpPr>
          <p:cNvPr id="242" name="INSTRUCTION">
            <a:extLst>
              <a:ext uri="{FF2B5EF4-FFF2-40B4-BE49-F238E27FC236}">
                <a16:creationId xmlns:a16="http://schemas.microsoft.com/office/drawing/2014/main" id="{D0F77535-9C15-460F-8614-1A7D006C9B98}"/>
              </a:ext>
            </a:extLst>
          </p:cNvPr>
          <p:cNvGrpSpPr/>
          <p:nvPr userDrawn="1"/>
        </p:nvGrpSpPr>
        <p:grpSpPr>
          <a:xfrm>
            <a:off x="5846" y="7033211"/>
            <a:ext cx="3727954" cy="1577390"/>
            <a:chOff x="5846" y="7033211"/>
            <a:chExt cx="3727954" cy="1577390"/>
          </a:xfrm>
        </p:grpSpPr>
        <p:sp>
          <p:nvSpPr>
            <p:cNvPr id="243" name="Rechthoek 242">
              <a:extLst>
                <a:ext uri="{FF2B5EF4-FFF2-40B4-BE49-F238E27FC236}">
                  <a16:creationId xmlns:a16="http://schemas.microsoft.com/office/drawing/2014/main" id="{85985536-C6E2-4331-946A-90BDC199E019}"/>
                </a:ext>
              </a:extLst>
            </p:cNvPr>
            <p:cNvSpPr/>
            <p:nvPr userDrawn="1"/>
          </p:nvSpPr>
          <p:spPr>
            <a:xfrm>
              <a:off x="5846" y="7033211"/>
              <a:ext cx="3727954" cy="1577390"/>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EDIT Footer, slide number</a:t>
              </a:r>
              <a:br>
                <a:rPr lang="en-GB" sz="1400" b="1" cap="all" baseline="0" noProof="0">
                  <a:solidFill>
                    <a:schemeClr val="accent1"/>
                  </a:solidFill>
                  <a:latin typeface="Calibri" panose="020F0502020204030204" pitchFamily="34" charset="0"/>
                  <a:cs typeface="Calibri" panose="020F0502020204030204" pitchFamily="34" charset="0"/>
                </a:rPr>
              </a:br>
              <a:r>
                <a:rPr lang="en-GB" sz="1400" b="1" cap="all" baseline="0" noProof="0">
                  <a:solidFill>
                    <a:schemeClr val="accent1"/>
                  </a:solidFill>
                  <a:latin typeface="Calibri" panose="020F0502020204030204" pitchFamily="34" charset="0"/>
                  <a:cs typeface="Calibri" panose="020F0502020204030204" pitchFamily="34" charset="0"/>
                </a:rPr>
                <a:t>and date</a:t>
              </a:r>
            </a:p>
          </p:txBody>
        </p:sp>
        <p:sp>
          <p:nvSpPr>
            <p:cNvPr id="244" name="Ovaal 243">
              <a:extLst>
                <a:ext uri="{FF2B5EF4-FFF2-40B4-BE49-F238E27FC236}">
                  <a16:creationId xmlns:a16="http://schemas.microsoft.com/office/drawing/2014/main" id="{7E2BC4DF-0B2A-4038-BCC7-2F5F1D18FD64}"/>
                </a:ext>
              </a:extLst>
            </p:cNvPr>
            <p:cNvSpPr/>
            <p:nvPr userDrawn="1"/>
          </p:nvSpPr>
          <p:spPr>
            <a:xfrm>
              <a:off x="188424" y="767853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245" name="Rechthoek 244">
              <a:extLst>
                <a:ext uri="{FF2B5EF4-FFF2-40B4-BE49-F238E27FC236}">
                  <a16:creationId xmlns:a16="http://schemas.microsoft.com/office/drawing/2014/main" id="{143F43D9-EA26-472A-B498-B181C58F05FC}"/>
                </a:ext>
              </a:extLst>
            </p:cNvPr>
            <p:cNvSpPr/>
            <p:nvPr userDrawn="1"/>
          </p:nvSpPr>
          <p:spPr>
            <a:xfrm>
              <a:off x="472596" y="7678534"/>
              <a:ext cx="2322719" cy="31672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‘Header &amp; Footer’</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246" name="Ovaal 245">
              <a:extLst>
                <a:ext uri="{FF2B5EF4-FFF2-40B4-BE49-F238E27FC236}">
                  <a16:creationId xmlns:a16="http://schemas.microsoft.com/office/drawing/2014/main" id="{F959E4D2-0D0C-4FE1-B66D-6E47B8D532ED}"/>
                </a:ext>
              </a:extLst>
            </p:cNvPr>
            <p:cNvSpPr/>
            <p:nvPr userDrawn="1"/>
          </p:nvSpPr>
          <p:spPr>
            <a:xfrm>
              <a:off x="188424" y="810886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247" name="Rechthoek 246">
              <a:extLst>
                <a:ext uri="{FF2B5EF4-FFF2-40B4-BE49-F238E27FC236}">
                  <a16:creationId xmlns:a16="http://schemas.microsoft.com/office/drawing/2014/main" id="{2631E951-8B7A-4D5A-AB64-C61394B4D9CD}"/>
                </a:ext>
              </a:extLst>
            </p:cNvPr>
            <p:cNvSpPr/>
            <p:nvPr userDrawn="1"/>
          </p:nvSpPr>
          <p:spPr>
            <a:xfrm>
              <a:off x="472596" y="8108870"/>
              <a:ext cx="2322719" cy="38098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‘Apply to All’</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apply the changes to every slide.</a:t>
              </a:r>
            </a:p>
          </p:txBody>
        </p:sp>
        <p:grpSp>
          <p:nvGrpSpPr>
            <p:cNvPr id="248" name="Groep 247">
              <a:extLst>
                <a:ext uri="{FF2B5EF4-FFF2-40B4-BE49-F238E27FC236}">
                  <a16:creationId xmlns:a16="http://schemas.microsoft.com/office/drawing/2014/main" id="{828FE34F-9C07-4705-9AEB-9B9D47CF4E99}"/>
                </a:ext>
              </a:extLst>
            </p:cNvPr>
            <p:cNvGrpSpPr/>
            <p:nvPr userDrawn="1"/>
          </p:nvGrpSpPr>
          <p:grpSpPr>
            <a:xfrm>
              <a:off x="2939884" y="7739834"/>
              <a:ext cx="681133" cy="750023"/>
              <a:chOff x="-910573" y="4987990"/>
              <a:chExt cx="681133" cy="750023"/>
            </a:xfrm>
          </p:grpSpPr>
          <p:grpSp>
            <p:nvGrpSpPr>
              <p:cNvPr id="249" name="Groep 248">
                <a:extLst>
                  <a:ext uri="{FF2B5EF4-FFF2-40B4-BE49-F238E27FC236}">
                    <a16:creationId xmlns:a16="http://schemas.microsoft.com/office/drawing/2014/main" id="{B3503AF0-392C-4413-B79C-02F5D58876E4}"/>
                  </a:ext>
                </a:extLst>
              </p:cNvPr>
              <p:cNvGrpSpPr/>
              <p:nvPr userDrawn="1"/>
            </p:nvGrpSpPr>
            <p:grpSpPr>
              <a:xfrm>
                <a:off x="-713542" y="4987990"/>
                <a:ext cx="287071" cy="379107"/>
                <a:chOff x="-4050578" y="288410"/>
                <a:chExt cx="322125" cy="379107"/>
              </a:xfrm>
            </p:grpSpPr>
            <p:sp>
              <p:nvSpPr>
                <p:cNvPr id="251" name="Rechthoek met één afgeknipte en afgeronde hoek 47">
                  <a:extLst>
                    <a:ext uri="{FF2B5EF4-FFF2-40B4-BE49-F238E27FC236}">
                      <a16:creationId xmlns:a16="http://schemas.microsoft.com/office/drawing/2014/main" id="{26AA5A47-97B4-42AB-864C-B0D7E9015F47}"/>
                    </a:ext>
                  </a:extLst>
                </p:cNvPr>
                <p:cNvSpPr/>
                <p:nvPr userDrawn="1"/>
              </p:nvSpPr>
              <p:spPr>
                <a:xfrm>
                  <a:off x="-4050578" y="288410"/>
                  <a:ext cx="322125" cy="379107"/>
                </a:xfrm>
                <a:prstGeom prst="snipRoundRect">
                  <a:avLst>
                    <a:gd name="adj1" fmla="val 0"/>
                    <a:gd name="adj2" fmla="val 33753"/>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252" name="Rechthoekige driehoek 251">
                  <a:extLst>
                    <a:ext uri="{FF2B5EF4-FFF2-40B4-BE49-F238E27FC236}">
                      <a16:creationId xmlns:a16="http://schemas.microsoft.com/office/drawing/2014/main" id="{CF1509B8-FCC5-405E-9CDB-0808B5894DE9}"/>
                    </a:ext>
                  </a:extLst>
                </p:cNvPr>
                <p:cNvSpPr/>
                <p:nvPr userDrawn="1"/>
              </p:nvSpPr>
              <p:spPr>
                <a:xfrm>
                  <a:off x="-3833537" y="291656"/>
                  <a:ext cx="103133" cy="93757"/>
                </a:xfrm>
                <a:prstGeom prst="rtTriangle">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253" name="Rechthoek 252">
                  <a:extLst>
                    <a:ext uri="{FF2B5EF4-FFF2-40B4-BE49-F238E27FC236}">
                      <a16:creationId xmlns:a16="http://schemas.microsoft.com/office/drawing/2014/main" id="{A747929E-4E9B-46D5-8CF6-6E9ED9EB6777}"/>
                    </a:ext>
                  </a:extLst>
                </p:cNvPr>
                <p:cNvSpPr/>
                <p:nvPr userDrawn="1"/>
              </p:nvSpPr>
              <p:spPr>
                <a:xfrm>
                  <a:off x="-4013673" y="314848"/>
                  <a:ext cx="140930" cy="70565"/>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254" name="Rechthoek 253">
                  <a:extLst>
                    <a:ext uri="{FF2B5EF4-FFF2-40B4-BE49-F238E27FC236}">
                      <a16:creationId xmlns:a16="http://schemas.microsoft.com/office/drawing/2014/main" id="{EE8C7418-EB2B-4FAC-B15D-194D2D5B793E}"/>
                    </a:ext>
                  </a:extLst>
                </p:cNvPr>
                <p:cNvSpPr/>
                <p:nvPr userDrawn="1"/>
              </p:nvSpPr>
              <p:spPr>
                <a:xfrm>
                  <a:off x="-4020379" y="586428"/>
                  <a:ext cx="261727" cy="61406"/>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defTabSz="914400" fontAlgn="auto">
                    <a:lnSpc>
                      <a:spcPct val="100000"/>
                    </a:lnSpc>
                    <a:spcBef>
                      <a:spcPts val="0"/>
                    </a:spcBef>
                    <a:spcAft>
                      <a:spcPts val="0"/>
                    </a:spcAft>
                    <a:buClrTx/>
                    <a:buSzTx/>
                    <a:buFontTx/>
                    <a:buNone/>
                    <a:tabLst/>
                  </a:pPr>
                  <a:endParaRPr kumimoji="0" lang="en-GB" sz="900" b="0" i="0" u="none" strike="noStrike" kern="0" cap="none" spc="0" normalizeH="0" baseline="0" noProof="0">
                    <a:ln>
                      <a:noFill/>
                    </a:ln>
                    <a:solidFill>
                      <a:srgbClr val="211F26"/>
                    </a:solidFill>
                    <a:effectLst/>
                    <a:uLnTx/>
                    <a:uFillTx/>
                    <a:latin typeface="Calibri" panose="020F0502020204030204" pitchFamily="34" charset="0"/>
                    <a:cs typeface="Calibri" panose="020F0502020204030204" pitchFamily="34" charset="0"/>
                  </a:endParaRPr>
                </a:p>
              </p:txBody>
            </p:sp>
          </p:grpSp>
          <p:sp>
            <p:nvSpPr>
              <p:cNvPr id="250" name="Rechthoek 249">
                <a:extLst>
                  <a:ext uri="{FF2B5EF4-FFF2-40B4-BE49-F238E27FC236}">
                    <a16:creationId xmlns:a16="http://schemas.microsoft.com/office/drawing/2014/main" id="{98BEEAA0-10D0-4B65-BC6B-280700C0C1D5}"/>
                  </a:ext>
                </a:extLst>
              </p:cNvPr>
              <p:cNvSpPr/>
              <p:nvPr userDrawn="1"/>
            </p:nvSpPr>
            <p:spPr>
              <a:xfrm>
                <a:off x="-910573" y="5352063"/>
                <a:ext cx="681133" cy="385950"/>
              </a:xfrm>
              <a:prstGeom prst="rect">
                <a:avLst/>
              </a:prstGeom>
              <a:no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rPr>
                  <a:t>Header &amp; Footer</a:t>
                </a:r>
              </a:p>
            </p:txBody>
          </p:sp>
        </p:grpSp>
      </p:grpSp>
      <p:grpSp>
        <p:nvGrpSpPr>
          <p:cNvPr id="184" name="INSTRUCTION">
            <a:extLst>
              <a:ext uri="{FF2B5EF4-FFF2-40B4-BE49-F238E27FC236}">
                <a16:creationId xmlns:a16="http://schemas.microsoft.com/office/drawing/2014/main" id="{6B6A54BA-1958-4595-82FA-47F5B19F8036}"/>
              </a:ext>
            </a:extLst>
          </p:cNvPr>
          <p:cNvGrpSpPr/>
          <p:nvPr userDrawn="1"/>
        </p:nvGrpSpPr>
        <p:grpSpPr>
          <a:xfrm>
            <a:off x="-3786437" y="1"/>
            <a:ext cx="3693386" cy="6582443"/>
            <a:chOff x="-3786437" y="1"/>
            <a:chExt cx="3693386" cy="6582443"/>
          </a:xfrm>
        </p:grpSpPr>
        <p:sp>
          <p:nvSpPr>
            <p:cNvPr id="185" name="Rechthoek 184">
              <a:extLst>
                <a:ext uri="{FF2B5EF4-FFF2-40B4-BE49-F238E27FC236}">
                  <a16:creationId xmlns:a16="http://schemas.microsoft.com/office/drawing/2014/main" id="{E85BF380-B1ED-45BB-B7A9-64A350558B6F}"/>
                </a:ext>
              </a:extLst>
            </p:cNvPr>
            <p:cNvSpPr/>
            <p:nvPr userDrawn="1"/>
          </p:nvSpPr>
          <p:spPr>
            <a:xfrm>
              <a:off x="-3786165" y="1"/>
              <a:ext cx="3593091" cy="5854890"/>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Insert/edit A logo</a:t>
              </a:r>
            </a:p>
          </p:txBody>
        </p:sp>
        <p:sp>
          <p:nvSpPr>
            <p:cNvPr id="186" name="Rechthoek 185">
              <a:extLst>
                <a:ext uri="{FF2B5EF4-FFF2-40B4-BE49-F238E27FC236}">
                  <a16:creationId xmlns:a16="http://schemas.microsoft.com/office/drawing/2014/main" id="{51B6166C-85B7-4351-A5BA-5CCE9D365C93}"/>
                </a:ext>
              </a:extLst>
            </p:cNvPr>
            <p:cNvSpPr/>
            <p:nvPr userDrawn="1"/>
          </p:nvSpPr>
          <p:spPr>
            <a:xfrm>
              <a:off x="-3786437" y="5754444"/>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1200" b="1" cap="all" baseline="0" noProof="0">
                  <a:solidFill>
                    <a:srgbClr val="211F26"/>
                  </a:solidFill>
                  <a:latin typeface="Calibri" panose="020F0502020204030204" pitchFamily="34" charset="0"/>
                  <a:cs typeface="Calibri" panose="020F0502020204030204" pitchFamily="34" charset="0"/>
                </a:rPr>
                <a:t>Want to know more?</a:t>
              </a:r>
              <a:br>
                <a:rPr lang="en-GB" sz="1200" cap="all"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Go to the instruction slide </a:t>
              </a:r>
              <a:r>
                <a:rPr lang="en-GB" sz="1200" b="1" cap="none" baseline="0" noProof="0">
                  <a:solidFill>
                    <a:srgbClr val="211F26"/>
                  </a:solidFill>
                  <a:latin typeface="Calibri" panose="020F0502020204030204" pitchFamily="34" charset="0"/>
                  <a:cs typeface="Calibri" panose="020F0502020204030204" pitchFamily="34" charset="0"/>
                </a:rPr>
                <a:t>‘VIDEO INSTRUCTIONS’</a:t>
              </a:r>
              <a:r>
                <a:rPr lang="en-GB" sz="1200" cap="none" baseline="0" noProof="0">
                  <a:solidFill>
                    <a:srgbClr val="211F26"/>
                  </a:solidFill>
                  <a:latin typeface="Calibri" panose="020F0502020204030204" pitchFamily="34" charset="0"/>
                  <a:cs typeface="Calibri" panose="020F0502020204030204" pitchFamily="34" charset="0"/>
                </a:rPr>
                <a:t>.</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You’ll find it at the beginning of the presentation</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or insert it via </a:t>
              </a:r>
              <a:r>
                <a:rPr lang="en-GB" sz="1200" i="1" cap="none" baseline="0" noProof="0">
                  <a:solidFill>
                    <a:srgbClr val="211F26"/>
                  </a:solidFill>
                  <a:latin typeface="Calibri" panose="020F0502020204030204" pitchFamily="34" charset="0"/>
                  <a:cs typeface="Calibri" panose="020F0502020204030204" pitchFamily="34" charset="0"/>
                </a:rPr>
                <a:t>‘Home’</a:t>
              </a:r>
              <a:r>
                <a:rPr lang="en-GB" sz="1200" cap="none" baseline="0" noProof="0">
                  <a:solidFill>
                    <a:srgbClr val="211F26"/>
                  </a:solidFill>
                  <a:latin typeface="Calibri" panose="020F0502020204030204" pitchFamily="34" charset="0"/>
                  <a:cs typeface="Calibri" panose="020F0502020204030204" pitchFamily="34" charset="0"/>
                </a:rPr>
                <a:t> &gt; </a:t>
              </a:r>
              <a:r>
                <a:rPr lang="en-GB" sz="1200" i="1" cap="none" baseline="0" noProof="0">
                  <a:solidFill>
                    <a:srgbClr val="211F26"/>
                  </a:solidFill>
                  <a:latin typeface="Calibri" panose="020F0502020204030204" pitchFamily="34" charset="0"/>
                  <a:cs typeface="Calibri" panose="020F0502020204030204" pitchFamily="34" charset="0"/>
                </a:rPr>
                <a:t>‘New Slide’.</a:t>
              </a:r>
            </a:p>
          </p:txBody>
        </p:sp>
        <p:sp>
          <p:nvSpPr>
            <p:cNvPr id="187" name="Ovaal 186">
              <a:extLst>
                <a:ext uri="{FF2B5EF4-FFF2-40B4-BE49-F238E27FC236}">
                  <a16:creationId xmlns:a16="http://schemas.microsoft.com/office/drawing/2014/main" id="{DF8CA219-4062-4F49-8435-84F4BE19613F}"/>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188" name="Rechthoek 187">
              <a:extLst>
                <a:ext uri="{FF2B5EF4-FFF2-40B4-BE49-F238E27FC236}">
                  <a16:creationId xmlns:a16="http://schemas.microsoft.com/office/drawing/2014/main" id="{334FF124-1867-4175-AF59-274A8C657DC2}"/>
                </a:ext>
              </a:extLst>
            </p:cNvPr>
            <p:cNvSpPr/>
            <p:nvPr userDrawn="1"/>
          </p:nvSpPr>
          <p:spPr>
            <a:xfrm>
              <a:off x="-3319415" y="465324"/>
              <a:ext cx="2944682" cy="658026"/>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If necessary, delete the existing logo</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by using the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‘Backspace key’</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pictogram to insert a new logo</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1"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(see example below)</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189" name="Groep 188">
              <a:extLst>
                <a:ext uri="{FF2B5EF4-FFF2-40B4-BE49-F238E27FC236}">
                  <a16:creationId xmlns:a16="http://schemas.microsoft.com/office/drawing/2014/main" id="{248C4644-D59D-4A86-9E58-FB0EB23DE26A}"/>
                </a:ext>
              </a:extLst>
            </p:cNvPr>
            <p:cNvGrpSpPr/>
            <p:nvPr userDrawn="1"/>
          </p:nvGrpSpPr>
          <p:grpSpPr>
            <a:xfrm>
              <a:off x="-3316179" y="1231351"/>
              <a:ext cx="294789" cy="318834"/>
              <a:chOff x="14466489" y="1001522"/>
              <a:chExt cx="290627" cy="314333"/>
            </a:xfrm>
          </p:grpSpPr>
          <p:sp>
            <p:nvSpPr>
              <p:cNvPr id="236" name="Rechthoek 235">
                <a:extLst>
                  <a:ext uri="{FF2B5EF4-FFF2-40B4-BE49-F238E27FC236}">
                    <a16:creationId xmlns:a16="http://schemas.microsoft.com/office/drawing/2014/main" id="{93CA3C4D-CF49-4107-A4A0-E7739C0E4C62}"/>
                  </a:ext>
                </a:extLst>
              </p:cNvPr>
              <p:cNvSpPr/>
              <p:nvPr userDrawn="1"/>
            </p:nvSpPr>
            <p:spPr>
              <a:xfrm>
                <a:off x="14466489" y="1001522"/>
                <a:ext cx="257935" cy="254168"/>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237" name="Ovaal 236">
                <a:extLst>
                  <a:ext uri="{FF2B5EF4-FFF2-40B4-BE49-F238E27FC236}">
                    <a16:creationId xmlns:a16="http://schemas.microsoft.com/office/drawing/2014/main" id="{57541AA1-A96B-4A2E-869A-A3FC38C5CB68}"/>
                  </a:ext>
                </a:extLst>
              </p:cNvPr>
              <p:cNvSpPr/>
              <p:nvPr userDrawn="1"/>
            </p:nvSpPr>
            <p:spPr>
              <a:xfrm>
                <a:off x="14623626" y="1033630"/>
                <a:ext cx="71169" cy="71169"/>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a:solidFill>
                    <a:srgbClr val="211F26"/>
                  </a:solidFill>
                  <a:latin typeface="Calibri" panose="020F0502020204030204" pitchFamily="34" charset="0"/>
                  <a:cs typeface="Calibri" panose="020F0502020204030204" pitchFamily="34" charset="0"/>
                </a:endParaRPr>
              </a:p>
            </p:txBody>
          </p:sp>
          <p:sp>
            <p:nvSpPr>
              <p:cNvPr id="238" name="Vrije vorm: vorm 237">
                <a:extLst>
                  <a:ext uri="{FF2B5EF4-FFF2-40B4-BE49-F238E27FC236}">
                    <a16:creationId xmlns:a16="http://schemas.microsoft.com/office/drawing/2014/main" id="{426B7853-6BC4-41F1-9976-A8F5D32D6EF6}"/>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a:solidFill>
                    <a:srgbClr val="211F26"/>
                  </a:solidFill>
                  <a:latin typeface="Calibri" panose="020F0502020204030204" pitchFamily="34" charset="0"/>
                  <a:cs typeface="Calibri" panose="020F0502020204030204" pitchFamily="34" charset="0"/>
                </a:endParaRPr>
              </a:p>
            </p:txBody>
          </p:sp>
          <p:sp>
            <p:nvSpPr>
              <p:cNvPr id="239" name="Rechthoek: afgeronde hoeken 238">
                <a:extLst>
                  <a:ext uri="{FF2B5EF4-FFF2-40B4-BE49-F238E27FC236}">
                    <a16:creationId xmlns:a16="http://schemas.microsoft.com/office/drawing/2014/main" id="{BE1656B1-F804-449A-85B5-09CFB0EAD59D}"/>
                  </a:ext>
                </a:extLst>
              </p:cNvPr>
              <p:cNvSpPr/>
              <p:nvPr userDrawn="1"/>
            </p:nvSpPr>
            <p:spPr>
              <a:xfrm>
                <a:off x="14601150" y="1145314"/>
                <a:ext cx="155966" cy="116816"/>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cxnSp>
            <p:nvCxnSpPr>
              <p:cNvPr id="240" name="Rechte verbindingslijn 239">
                <a:extLst>
                  <a:ext uri="{FF2B5EF4-FFF2-40B4-BE49-F238E27FC236}">
                    <a16:creationId xmlns:a16="http://schemas.microsoft.com/office/drawing/2014/main" id="{D8CC676D-3AA5-4658-A06B-935834AB88C0}"/>
                  </a:ext>
                </a:extLst>
              </p:cNvPr>
              <p:cNvCxnSpPr>
                <a:cxnSpLocks/>
              </p:cNvCxnSpPr>
              <p:nvPr userDrawn="1"/>
            </p:nvCxnSpPr>
            <p:spPr>
              <a:xfrm>
                <a:off x="14637490" y="1308665"/>
                <a:ext cx="83286"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241" name="Rechte verbindingslijn 240">
                <a:extLst>
                  <a:ext uri="{FF2B5EF4-FFF2-40B4-BE49-F238E27FC236}">
                    <a16:creationId xmlns:a16="http://schemas.microsoft.com/office/drawing/2014/main" id="{A2A3AE4B-A570-4853-AAEA-EB16D797811E}"/>
                  </a:ext>
                </a:extLst>
              </p:cNvPr>
              <p:cNvCxnSpPr>
                <a:cxnSpLocks/>
                <a:stCxn id="239" idx="2"/>
              </p:cNvCxnSpPr>
              <p:nvPr userDrawn="1"/>
            </p:nvCxnSpPr>
            <p:spPr>
              <a:xfrm flipH="1">
                <a:off x="14678717" y="1262130"/>
                <a:ext cx="416" cy="43573"/>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190" name="Ovaal 189">
              <a:extLst>
                <a:ext uri="{FF2B5EF4-FFF2-40B4-BE49-F238E27FC236}">
                  <a16:creationId xmlns:a16="http://schemas.microsoft.com/office/drawing/2014/main" id="{910F453D-C9B8-4493-9C66-E0709A0294FC}"/>
                </a:ext>
              </a:extLst>
            </p:cNvPr>
            <p:cNvSpPr/>
            <p:nvPr userDrawn="1"/>
          </p:nvSpPr>
          <p:spPr>
            <a:xfrm>
              <a:off x="-3603587" y="1729709"/>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191" name="Rechthoek 190">
              <a:extLst>
                <a:ext uri="{FF2B5EF4-FFF2-40B4-BE49-F238E27FC236}">
                  <a16:creationId xmlns:a16="http://schemas.microsoft.com/office/drawing/2014/main" id="{2342C332-9F3D-417E-A343-68E3A044E8F9}"/>
                </a:ext>
              </a:extLst>
            </p:cNvPr>
            <p:cNvSpPr/>
            <p:nvPr userDrawn="1"/>
          </p:nvSpPr>
          <p:spPr>
            <a:xfrm>
              <a:off x="-3319415" y="1729710"/>
              <a:ext cx="2944682" cy="326338"/>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Select the preferred logo</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and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192" name="Groep 191">
              <a:extLst>
                <a:ext uri="{FF2B5EF4-FFF2-40B4-BE49-F238E27FC236}">
                  <a16:creationId xmlns:a16="http://schemas.microsoft.com/office/drawing/2014/main" id="{330292EE-150F-4CA1-A8DE-B8231683072F}"/>
                </a:ext>
              </a:extLst>
            </p:cNvPr>
            <p:cNvGrpSpPr/>
            <p:nvPr userDrawn="1"/>
          </p:nvGrpSpPr>
          <p:grpSpPr>
            <a:xfrm>
              <a:off x="-3311319" y="2164285"/>
              <a:ext cx="825500" cy="209550"/>
              <a:chOff x="13504624" y="2482850"/>
              <a:chExt cx="825500" cy="209550"/>
            </a:xfrm>
          </p:grpSpPr>
          <p:sp>
            <p:nvSpPr>
              <p:cNvPr id="233" name="Rechthoek 232">
                <a:extLst>
                  <a:ext uri="{FF2B5EF4-FFF2-40B4-BE49-F238E27FC236}">
                    <a16:creationId xmlns:a16="http://schemas.microsoft.com/office/drawing/2014/main" id="{41C4E118-AF54-4032-8A16-6D64DAD947E5}"/>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28800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en-GB" sz="900" b="0" noProof="0">
                    <a:solidFill>
                      <a:srgbClr val="211F26"/>
                    </a:solidFill>
                    <a:latin typeface="Calibri" panose="020F0502020204030204" pitchFamily="34" charset="0"/>
                    <a:cs typeface="Calibri" panose="020F0502020204030204" pitchFamily="34" charset="0"/>
                  </a:rPr>
                  <a:t>Insert</a:t>
                </a:r>
              </a:p>
            </p:txBody>
          </p:sp>
          <p:cxnSp>
            <p:nvCxnSpPr>
              <p:cNvPr id="234" name="Rechte verbindingslijn 233">
                <a:extLst>
                  <a:ext uri="{FF2B5EF4-FFF2-40B4-BE49-F238E27FC236}">
                    <a16:creationId xmlns:a16="http://schemas.microsoft.com/office/drawing/2014/main" id="{B91E8401-69E4-4516-805A-06BA5E0B1A32}"/>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235" name="Gelijkbenige driehoek 234">
                <a:extLst>
                  <a:ext uri="{FF2B5EF4-FFF2-40B4-BE49-F238E27FC236}">
                    <a16:creationId xmlns:a16="http://schemas.microsoft.com/office/drawing/2014/main" id="{B20732B0-9DD8-4828-ADB0-DE2B7BB161DB}"/>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900" b="1" noProof="0">
                  <a:solidFill>
                    <a:srgbClr val="211F26"/>
                  </a:solidFill>
                  <a:latin typeface="Calibri" panose="020F0502020204030204" pitchFamily="34" charset="0"/>
                  <a:cs typeface="Calibri" panose="020F0502020204030204" pitchFamily="34" charset="0"/>
                </a:endParaRPr>
              </a:p>
            </p:txBody>
          </p:sp>
        </p:grpSp>
        <p:sp>
          <p:nvSpPr>
            <p:cNvPr id="193" name="Ovaal 192">
              <a:extLst>
                <a:ext uri="{FF2B5EF4-FFF2-40B4-BE49-F238E27FC236}">
                  <a16:creationId xmlns:a16="http://schemas.microsoft.com/office/drawing/2014/main" id="{FD576463-8AB0-493D-9B49-13271195F848}"/>
                </a:ext>
              </a:extLst>
            </p:cNvPr>
            <p:cNvSpPr/>
            <p:nvPr userDrawn="1"/>
          </p:nvSpPr>
          <p:spPr>
            <a:xfrm>
              <a:off x="-3603587" y="2553359"/>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194" name="Rechthoek 193">
              <a:extLst>
                <a:ext uri="{FF2B5EF4-FFF2-40B4-BE49-F238E27FC236}">
                  <a16:creationId xmlns:a16="http://schemas.microsoft.com/office/drawing/2014/main" id="{D62A3367-21AD-4E63-A1BD-B18F9976E6FF}"/>
                </a:ext>
              </a:extLst>
            </p:cNvPr>
            <p:cNvSpPr/>
            <p:nvPr userDrawn="1"/>
          </p:nvSpPr>
          <p:spPr>
            <a:xfrm>
              <a:off x="-3319415" y="2553360"/>
              <a:ext cx="2944682" cy="790341"/>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To scale or drag the logo, go to the tab</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‘Picture Tools - Format’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button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‘Crop’</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Scale the logo itself with</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spheres and scale the logo frame with</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brackets.</a:t>
              </a:r>
            </a:p>
          </p:txBody>
        </p:sp>
        <p:grpSp>
          <p:nvGrpSpPr>
            <p:cNvPr id="195" name="Groep 194">
              <a:extLst>
                <a:ext uri="{FF2B5EF4-FFF2-40B4-BE49-F238E27FC236}">
                  <a16:creationId xmlns:a16="http://schemas.microsoft.com/office/drawing/2014/main" id="{71C31A18-73AF-4ECD-95F7-04F0BA9A9C7B}"/>
                </a:ext>
              </a:extLst>
            </p:cNvPr>
            <p:cNvGrpSpPr/>
            <p:nvPr userDrawn="1"/>
          </p:nvGrpSpPr>
          <p:grpSpPr>
            <a:xfrm>
              <a:off x="-3441613" y="3457758"/>
              <a:ext cx="622283" cy="612920"/>
              <a:chOff x="12617641" y="3403239"/>
              <a:chExt cx="752963" cy="741634"/>
            </a:xfrm>
          </p:grpSpPr>
          <p:grpSp>
            <p:nvGrpSpPr>
              <p:cNvPr id="217" name="Groep 216">
                <a:extLst>
                  <a:ext uri="{FF2B5EF4-FFF2-40B4-BE49-F238E27FC236}">
                    <a16:creationId xmlns:a16="http://schemas.microsoft.com/office/drawing/2014/main" id="{C44BD47E-7659-4A30-93DE-BAC082CB5333}"/>
                  </a:ext>
                </a:extLst>
              </p:cNvPr>
              <p:cNvGrpSpPr/>
              <p:nvPr userDrawn="1"/>
            </p:nvGrpSpPr>
            <p:grpSpPr>
              <a:xfrm>
                <a:off x="12771530" y="3403239"/>
                <a:ext cx="467176" cy="448491"/>
                <a:chOff x="12782157" y="3403239"/>
                <a:chExt cx="467176" cy="448491"/>
              </a:xfrm>
            </p:grpSpPr>
            <p:grpSp>
              <p:nvGrpSpPr>
                <p:cNvPr id="220" name="Groep 219">
                  <a:extLst>
                    <a:ext uri="{FF2B5EF4-FFF2-40B4-BE49-F238E27FC236}">
                      <a16:creationId xmlns:a16="http://schemas.microsoft.com/office/drawing/2014/main" id="{837C2441-AE55-4EC8-80E7-60AD410FFAE7}"/>
                    </a:ext>
                  </a:extLst>
                </p:cNvPr>
                <p:cNvGrpSpPr/>
                <p:nvPr userDrawn="1"/>
              </p:nvGrpSpPr>
              <p:grpSpPr>
                <a:xfrm>
                  <a:off x="12782157" y="3403239"/>
                  <a:ext cx="412976" cy="396132"/>
                  <a:chOff x="13554906" y="3320109"/>
                  <a:chExt cx="443917" cy="425811"/>
                </a:xfrm>
              </p:grpSpPr>
              <p:grpSp>
                <p:nvGrpSpPr>
                  <p:cNvPr id="227" name="Groep 226">
                    <a:extLst>
                      <a:ext uri="{FF2B5EF4-FFF2-40B4-BE49-F238E27FC236}">
                        <a16:creationId xmlns:a16="http://schemas.microsoft.com/office/drawing/2014/main" id="{1FEEA9BA-7299-40C2-A036-DD0D6DC79A4B}"/>
                      </a:ext>
                    </a:extLst>
                  </p:cNvPr>
                  <p:cNvGrpSpPr/>
                  <p:nvPr userDrawn="1"/>
                </p:nvGrpSpPr>
                <p:grpSpPr>
                  <a:xfrm>
                    <a:off x="13554906" y="3320109"/>
                    <a:ext cx="443917" cy="425811"/>
                    <a:chOff x="12909684" y="1276143"/>
                    <a:chExt cx="443917" cy="425811"/>
                  </a:xfrm>
                </p:grpSpPr>
                <p:sp>
                  <p:nvSpPr>
                    <p:cNvPr id="230" name="Rechthoek 229">
                      <a:extLst>
                        <a:ext uri="{FF2B5EF4-FFF2-40B4-BE49-F238E27FC236}">
                          <a16:creationId xmlns:a16="http://schemas.microsoft.com/office/drawing/2014/main" id="{61505676-5598-4B84-B0BC-3892071B8C97}"/>
                        </a:ext>
                      </a:extLst>
                    </p:cNvPr>
                    <p:cNvSpPr/>
                    <p:nvPr userDrawn="1"/>
                  </p:nvSpPr>
                  <p:spPr>
                    <a:xfrm>
                      <a:off x="12909689"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231" name="Rechthoek 230">
                      <a:extLst>
                        <a:ext uri="{FF2B5EF4-FFF2-40B4-BE49-F238E27FC236}">
                          <a16:creationId xmlns:a16="http://schemas.microsoft.com/office/drawing/2014/main" id="{4392969F-B380-493E-8CDD-E25BE3FBF20C}"/>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232" name="Ovaal 231">
                      <a:extLst>
                        <a:ext uri="{FF2B5EF4-FFF2-40B4-BE49-F238E27FC236}">
                          <a16:creationId xmlns:a16="http://schemas.microsoft.com/office/drawing/2014/main" id="{328FCDE5-2FAF-4601-BA53-6743F7246D87}"/>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pic>
                <p:nvPicPr>
                  <p:cNvPr id="228" name="Afbeelding 227">
                    <a:extLst>
                      <a:ext uri="{FF2B5EF4-FFF2-40B4-BE49-F238E27FC236}">
                        <a16:creationId xmlns:a16="http://schemas.microsoft.com/office/drawing/2014/main" id="{08635082-248A-43EE-8FAB-B9241472C364}"/>
                      </a:ext>
                    </a:extLst>
                  </p:cNvPr>
                  <p:cNvPicPr>
                    <a:picLocks noChangeAspect="1"/>
                  </p:cNvPicPr>
                  <p:nvPr userDrawn="1"/>
                </p:nvPicPr>
                <p:blipFill>
                  <a:blip r:embed="rId2">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Lst>
                  </a:blip>
                  <a:stretch>
                    <a:fillRect/>
                  </a:stretch>
                </p:blipFill>
                <p:spPr>
                  <a:xfrm>
                    <a:off x="13567296" y="3424991"/>
                    <a:ext cx="173367" cy="140220"/>
                  </a:xfrm>
                  <a:prstGeom prst="rect">
                    <a:avLst/>
                  </a:prstGeom>
                </p:spPr>
              </p:pic>
              <p:pic>
                <p:nvPicPr>
                  <p:cNvPr id="229" name="Afbeelding 228">
                    <a:extLst>
                      <a:ext uri="{FF2B5EF4-FFF2-40B4-BE49-F238E27FC236}">
                        <a16:creationId xmlns:a16="http://schemas.microsoft.com/office/drawing/2014/main" id="{9B93CA1A-3130-4919-A897-F26BB4347C1A}"/>
                      </a:ext>
                    </a:extLst>
                  </p:cNvPr>
                  <p:cNvPicPr>
                    <a:picLocks noChangeAspect="1"/>
                  </p:cNvPicPr>
                  <p:nvPr userDrawn="1"/>
                </p:nvPicPr>
                <p:blipFill>
                  <a:blip r:embed="rId2">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Lst>
                  </a:blip>
                  <a:stretch>
                    <a:fillRect/>
                  </a:stretch>
                </p:blipFill>
                <p:spPr>
                  <a:xfrm flipH="1">
                    <a:off x="13635599" y="3449265"/>
                    <a:ext cx="173367" cy="111424"/>
                  </a:xfrm>
                  <a:prstGeom prst="rect">
                    <a:avLst/>
                  </a:prstGeom>
                </p:spPr>
              </p:pic>
            </p:grpSp>
            <p:grpSp>
              <p:nvGrpSpPr>
                <p:cNvPr id="221" name="Groep 220">
                  <a:extLst>
                    <a:ext uri="{FF2B5EF4-FFF2-40B4-BE49-F238E27FC236}">
                      <a16:creationId xmlns:a16="http://schemas.microsoft.com/office/drawing/2014/main" id="{D642A9B5-AA0D-453C-B265-FD6C44CA802D}"/>
                    </a:ext>
                  </a:extLst>
                </p:cNvPr>
                <p:cNvGrpSpPr/>
                <p:nvPr userDrawn="1"/>
              </p:nvGrpSpPr>
              <p:grpSpPr>
                <a:xfrm>
                  <a:off x="13103513" y="3705268"/>
                  <a:ext cx="145820" cy="146462"/>
                  <a:chOff x="13096169" y="3602278"/>
                  <a:chExt cx="145820" cy="146462"/>
                </a:xfrm>
              </p:grpSpPr>
              <p:sp>
                <p:nvSpPr>
                  <p:cNvPr id="225" name="Rechthoek 224">
                    <a:extLst>
                      <a:ext uri="{FF2B5EF4-FFF2-40B4-BE49-F238E27FC236}">
                        <a16:creationId xmlns:a16="http://schemas.microsoft.com/office/drawing/2014/main" id="{B52A1002-B5E4-4003-9F84-682504D4253F}"/>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226" name="Rechthoek 225">
                    <a:extLst>
                      <a:ext uri="{FF2B5EF4-FFF2-40B4-BE49-F238E27FC236}">
                        <a16:creationId xmlns:a16="http://schemas.microsoft.com/office/drawing/2014/main" id="{8F526634-E0ED-4360-AE85-AACEF27E4703}"/>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222" name="Groep 221">
                  <a:extLst>
                    <a:ext uri="{FF2B5EF4-FFF2-40B4-BE49-F238E27FC236}">
                      <a16:creationId xmlns:a16="http://schemas.microsoft.com/office/drawing/2014/main" id="{9994F7CE-C9CA-4752-9B65-778883B8DAC7}"/>
                    </a:ext>
                  </a:extLst>
                </p:cNvPr>
                <p:cNvGrpSpPr/>
                <p:nvPr userDrawn="1"/>
              </p:nvGrpSpPr>
              <p:grpSpPr>
                <a:xfrm rot="10800000">
                  <a:off x="13061402" y="3665637"/>
                  <a:ext cx="145820" cy="146462"/>
                  <a:chOff x="13096169" y="3602278"/>
                  <a:chExt cx="145820" cy="146462"/>
                </a:xfrm>
              </p:grpSpPr>
              <p:sp>
                <p:nvSpPr>
                  <p:cNvPr id="223" name="Rechthoek 222">
                    <a:extLst>
                      <a:ext uri="{FF2B5EF4-FFF2-40B4-BE49-F238E27FC236}">
                        <a16:creationId xmlns:a16="http://schemas.microsoft.com/office/drawing/2014/main" id="{4C5677EC-AEEF-47B4-A083-CB0145BFE2C1}"/>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224" name="Rechthoek 223">
                    <a:extLst>
                      <a:ext uri="{FF2B5EF4-FFF2-40B4-BE49-F238E27FC236}">
                        <a16:creationId xmlns:a16="http://schemas.microsoft.com/office/drawing/2014/main" id="{7C2CD552-C5FD-4E01-92D3-544DF55B65A9}"/>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sp>
            <p:nvSpPr>
              <p:cNvPr id="218" name="Rechthoek 217">
                <a:extLst>
                  <a:ext uri="{FF2B5EF4-FFF2-40B4-BE49-F238E27FC236}">
                    <a16:creationId xmlns:a16="http://schemas.microsoft.com/office/drawing/2014/main" id="{865004EC-7039-4DF7-9E0A-2AEF4C2D73B8}"/>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en-GB" sz="900" b="0" noProof="0">
                    <a:solidFill>
                      <a:srgbClr val="211F26"/>
                    </a:solidFill>
                    <a:latin typeface="Calibri" panose="020F0502020204030204" pitchFamily="34" charset="0"/>
                    <a:cs typeface="Calibri" panose="020F0502020204030204" pitchFamily="34" charset="0"/>
                  </a:rPr>
                  <a:t>Crop</a:t>
                </a:r>
              </a:p>
            </p:txBody>
          </p:sp>
          <p:sp>
            <p:nvSpPr>
              <p:cNvPr id="219" name="Gelijkbenige driehoek 218">
                <a:extLst>
                  <a:ext uri="{FF2B5EF4-FFF2-40B4-BE49-F238E27FC236}">
                    <a16:creationId xmlns:a16="http://schemas.microsoft.com/office/drawing/2014/main" id="{7A8EE4FA-4693-4C46-B3B9-9CFEAE0E9DE6}"/>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196" name="ICOON_info">
              <a:extLst>
                <a:ext uri="{FF2B5EF4-FFF2-40B4-BE49-F238E27FC236}">
                  <a16:creationId xmlns:a16="http://schemas.microsoft.com/office/drawing/2014/main" id="{7C16B647-0CE8-4A93-9743-9AA5959B007C}"/>
                </a:ext>
              </a:extLst>
            </p:cNvPr>
            <p:cNvGrpSpPr/>
            <p:nvPr userDrawn="1"/>
          </p:nvGrpSpPr>
          <p:grpSpPr>
            <a:xfrm>
              <a:off x="-376736" y="5583395"/>
              <a:ext cx="283685" cy="283685"/>
              <a:chOff x="-510741" y="5913713"/>
              <a:chExt cx="267555" cy="267555"/>
            </a:xfrm>
          </p:grpSpPr>
          <p:sp>
            <p:nvSpPr>
              <p:cNvPr id="215" name="Ovaal 214">
                <a:extLst>
                  <a:ext uri="{FF2B5EF4-FFF2-40B4-BE49-F238E27FC236}">
                    <a16:creationId xmlns:a16="http://schemas.microsoft.com/office/drawing/2014/main" id="{168BBBE0-628F-4A50-9080-CC79C81A8D16}"/>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216" name="Graphic 163" descr="Informatie">
                <a:extLst>
                  <a:ext uri="{FF2B5EF4-FFF2-40B4-BE49-F238E27FC236}">
                    <a16:creationId xmlns:a16="http://schemas.microsoft.com/office/drawing/2014/main" id="{DA2DDBAA-C8CA-4404-8C25-A3E23337D484}"/>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en-GB" sz="2000" noProof="0">
                  <a:solidFill>
                    <a:srgbClr val="211F26"/>
                  </a:solidFill>
                  <a:latin typeface="Calibri" panose="020F0502020204030204" pitchFamily="34" charset="0"/>
                  <a:cs typeface="Calibri" panose="020F0502020204030204" pitchFamily="34" charset="0"/>
                </a:endParaRPr>
              </a:p>
            </p:txBody>
          </p:sp>
        </p:grpSp>
        <p:sp>
          <p:nvSpPr>
            <p:cNvPr id="197" name="Ovaal 196">
              <a:extLst>
                <a:ext uri="{FF2B5EF4-FFF2-40B4-BE49-F238E27FC236}">
                  <a16:creationId xmlns:a16="http://schemas.microsoft.com/office/drawing/2014/main" id="{E91596F9-B81B-44C5-9484-05442C4C0F87}"/>
                </a:ext>
              </a:extLst>
            </p:cNvPr>
            <p:cNvSpPr/>
            <p:nvPr userDrawn="1"/>
          </p:nvSpPr>
          <p:spPr>
            <a:xfrm>
              <a:off x="-3603587" y="4275081"/>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198" name="Rechthoek 197">
              <a:extLst>
                <a:ext uri="{FF2B5EF4-FFF2-40B4-BE49-F238E27FC236}">
                  <a16:creationId xmlns:a16="http://schemas.microsoft.com/office/drawing/2014/main" id="{90151B0B-9D05-4AA0-8F64-76E9916836E4}"/>
                </a:ext>
              </a:extLst>
            </p:cNvPr>
            <p:cNvSpPr/>
            <p:nvPr userDrawn="1"/>
          </p:nvSpPr>
          <p:spPr>
            <a:xfrm>
              <a:off x="-3319415" y="4275082"/>
              <a:ext cx="2944682" cy="636023"/>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To make sure the logo is kept in it’s original ratio, 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‘Picture Tools’ - ‘Format’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 the arrow below the button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‘Crop’</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Now choose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‘Fit’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199" name="Groep 198">
              <a:extLst>
                <a:ext uri="{FF2B5EF4-FFF2-40B4-BE49-F238E27FC236}">
                  <a16:creationId xmlns:a16="http://schemas.microsoft.com/office/drawing/2014/main" id="{49558850-828F-4CB3-9A1C-3B7626A04842}"/>
                </a:ext>
              </a:extLst>
            </p:cNvPr>
            <p:cNvGrpSpPr/>
            <p:nvPr userDrawn="1"/>
          </p:nvGrpSpPr>
          <p:grpSpPr>
            <a:xfrm>
              <a:off x="-3314821" y="5023930"/>
              <a:ext cx="1108877" cy="563933"/>
              <a:chOff x="-3314821" y="3885197"/>
              <a:chExt cx="1108877" cy="563933"/>
            </a:xfrm>
          </p:grpSpPr>
          <p:sp>
            <p:nvSpPr>
              <p:cNvPr id="200" name="Rechthoek 199">
                <a:extLst>
                  <a:ext uri="{FF2B5EF4-FFF2-40B4-BE49-F238E27FC236}">
                    <a16:creationId xmlns:a16="http://schemas.microsoft.com/office/drawing/2014/main" id="{5A976206-D83F-4404-93E8-4CD431551F9A}"/>
                  </a:ext>
                </a:extLst>
              </p:cNvPr>
              <p:cNvSpPr/>
              <p:nvPr userDrawn="1"/>
            </p:nvSpPr>
            <p:spPr>
              <a:xfrm>
                <a:off x="-3314821" y="3885197"/>
                <a:ext cx="1055607" cy="504851"/>
              </a:xfrm>
              <a:prstGeom prst="rect">
                <a:avLst/>
              </a:prstGeom>
              <a:solidFill>
                <a:srgbClr val="FFFFFF"/>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201" name="Rechthoek 200">
                <a:extLst>
                  <a:ext uri="{FF2B5EF4-FFF2-40B4-BE49-F238E27FC236}">
                    <a16:creationId xmlns:a16="http://schemas.microsoft.com/office/drawing/2014/main" id="{4E7A9246-814C-4D18-B58E-1235B059B9E5}"/>
                  </a:ext>
                </a:extLst>
              </p:cNvPr>
              <p:cNvSpPr/>
              <p:nvPr userDrawn="1"/>
            </p:nvSpPr>
            <p:spPr>
              <a:xfrm>
                <a:off x="-3304718" y="4138922"/>
                <a:ext cx="1043588" cy="246608"/>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202" name="Tekstvak 201">
                <a:extLst>
                  <a:ext uri="{FF2B5EF4-FFF2-40B4-BE49-F238E27FC236}">
                    <a16:creationId xmlns:a16="http://schemas.microsoft.com/office/drawing/2014/main" id="{1E7E4691-3958-4E42-B420-2A1875D137ED}"/>
                  </a:ext>
                </a:extLst>
              </p:cNvPr>
              <p:cNvSpPr txBox="1"/>
              <p:nvPr userDrawn="1"/>
            </p:nvSpPr>
            <p:spPr>
              <a:xfrm>
                <a:off x="-3069820" y="3949098"/>
                <a:ext cx="794156" cy="137495"/>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a:solidFill>
                      <a:srgbClr val="211F26"/>
                    </a:solidFill>
                    <a:latin typeface="Calibri" panose="020F0502020204030204" pitchFamily="34" charset="0"/>
                    <a:ea typeface="+mn-ea"/>
                    <a:cs typeface="Calibri" panose="020F0502020204030204" pitchFamily="34" charset="0"/>
                  </a:rPr>
                  <a:t>Fill</a:t>
                </a:r>
              </a:p>
            </p:txBody>
          </p:sp>
          <p:sp>
            <p:nvSpPr>
              <p:cNvPr id="203" name="Tekstvak 202">
                <a:extLst>
                  <a:ext uri="{FF2B5EF4-FFF2-40B4-BE49-F238E27FC236}">
                    <a16:creationId xmlns:a16="http://schemas.microsoft.com/office/drawing/2014/main" id="{B64F5269-E7F6-4867-B877-F1991621ED74}"/>
                  </a:ext>
                </a:extLst>
              </p:cNvPr>
              <p:cNvSpPr txBox="1"/>
              <p:nvPr userDrawn="1"/>
            </p:nvSpPr>
            <p:spPr>
              <a:xfrm>
                <a:off x="-3069819" y="4199018"/>
                <a:ext cx="800912"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a:solidFill>
                      <a:srgbClr val="211F26"/>
                    </a:solidFill>
                    <a:latin typeface="Calibri" panose="020F0502020204030204" pitchFamily="34" charset="0"/>
                    <a:ea typeface="+mn-ea"/>
                    <a:cs typeface="Calibri" panose="020F0502020204030204" pitchFamily="34" charset="0"/>
                  </a:rPr>
                  <a:t>Fit</a:t>
                </a:r>
              </a:p>
            </p:txBody>
          </p:sp>
          <p:sp>
            <p:nvSpPr>
              <p:cNvPr id="204" name="Vrije vorm: vorm 203">
                <a:extLst>
                  <a:ext uri="{FF2B5EF4-FFF2-40B4-BE49-F238E27FC236}">
                    <a16:creationId xmlns:a16="http://schemas.microsoft.com/office/drawing/2014/main" id="{3CDCB4E6-B179-44B3-82FC-EC95F757FBC8}"/>
                  </a:ext>
                </a:extLst>
              </p:cNvPr>
              <p:cNvSpPr/>
              <p:nvPr userDrawn="1"/>
            </p:nvSpPr>
            <p:spPr>
              <a:xfrm>
                <a:off x="-2303506" y="4269130"/>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grpSp>
            <p:nvGrpSpPr>
              <p:cNvPr id="205" name="Groep 204">
                <a:extLst>
                  <a:ext uri="{FF2B5EF4-FFF2-40B4-BE49-F238E27FC236}">
                    <a16:creationId xmlns:a16="http://schemas.microsoft.com/office/drawing/2014/main" id="{5D240D2B-52B4-408C-9D58-28EBDC6190F0}"/>
                  </a:ext>
                </a:extLst>
              </p:cNvPr>
              <p:cNvGrpSpPr/>
              <p:nvPr userDrawn="1"/>
            </p:nvGrpSpPr>
            <p:grpSpPr>
              <a:xfrm>
                <a:off x="-3254609" y="3946178"/>
                <a:ext cx="184194" cy="143334"/>
                <a:chOff x="6218544" y="2402421"/>
                <a:chExt cx="144156" cy="112178"/>
              </a:xfrm>
            </p:grpSpPr>
            <p:sp>
              <p:nvSpPr>
                <p:cNvPr id="211" name="Rechthoek 210">
                  <a:extLst>
                    <a:ext uri="{FF2B5EF4-FFF2-40B4-BE49-F238E27FC236}">
                      <a16:creationId xmlns:a16="http://schemas.microsoft.com/office/drawing/2014/main" id="{AC74D925-1148-4E93-8FB7-54FFDAF797F6}"/>
                    </a:ext>
                  </a:extLst>
                </p:cNvPr>
                <p:cNvSpPr/>
                <p:nvPr userDrawn="1"/>
              </p:nvSpPr>
              <p:spPr>
                <a:xfrm>
                  <a:off x="6218544" y="2414588"/>
                  <a:ext cx="144156" cy="100011"/>
                </a:xfrm>
                <a:prstGeom prst="rect">
                  <a:avLst/>
                </a:prstGeom>
                <a:solidFill>
                  <a:schemeClr val="bg1"/>
                </a:solidFill>
                <a:ln w="12700" cap="rnd" cmpd="sng" algn="ctr">
                  <a:solidFill>
                    <a:srgbClr val="818181"/>
                  </a:solidFill>
                  <a:prstDash val="sysDash"/>
                </a:ln>
                <a:effectLst/>
              </p:spPr>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212" name="Rechthoek 47">
                  <a:extLst>
                    <a:ext uri="{FF2B5EF4-FFF2-40B4-BE49-F238E27FC236}">
                      <a16:creationId xmlns:a16="http://schemas.microsoft.com/office/drawing/2014/main" id="{6C1BC2FA-9D12-431E-986D-B9492489C5DC}"/>
                    </a:ext>
                  </a:extLst>
                </p:cNvPr>
                <p:cNvSpPr/>
                <p:nvPr userDrawn="1"/>
              </p:nvSpPr>
              <p:spPr>
                <a:xfrm>
                  <a:off x="6224587" y="2445544"/>
                  <a:ext cx="95251" cy="64805"/>
                </a:xfrm>
                <a:custGeom>
                  <a:avLst/>
                  <a:gdLst>
                    <a:gd name="connsiteX0" fmla="*/ 0 w 148606"/>
                    <a:gd name="connsiteY0" fmla="*/ 0 h 148606"/>
                    <a:gd name="connsiteX1" fmla="*/ 148606 w 148606"/>
                    <a:gd name="connsiteY1" fmla="*/ 0 h 148606"/>
                    <a:gd name="connsiteX2" fmla="*/ 148606 w 148606"/>
                    <a:gd name="connsiteY2" fmla="*/ 148606 h 148606"/>
                    <a:gd name="connsiteX3" fmla="*/ 0 w 148606"/>
                    <a:gd name="connsiteY3" fmla="*/ 148606 h 148606"/>
                    <a:gd name="connsiteX4" fmla="*/ 0 w 148606"/>
                    <a:gd name="connsiteY4" fmla="*/ 0 h 148606"/>
                    <a:gd name="connsiteX0" fmla="*/ 0 w 148606"/>
                    <a:gd name="connsiteY0" fmla="*/ 0 h 148606"/>
                    <a:gd name="connsiteX1" fmla="*/ 148606 w 148606"/>
                    <a:gd name="connsiteY1" fmla="*/ 148606 h 148606"/>
                    <a:gd name="connsiteX2" fmla="*/ 0 w 148606"/>
                    <a:gd name="connsiteY2" fmla="*/ 148606 h 148606"/>
                    <a:gd name="connsiteX3" fmla="*/ 0 w 148606"/>
                    <a:gd name="connsiteY3" fmla="*/ 0 h 148606"/>
                    <a:gd name="connsiteX0" fmla="*/ 66675 w 148606"/>
                    <a:gd name="connsiteY0" fmla="*/ 0 h 148606"/>
                    <a:gd name="connsiteX1" fmla="*/ 148606 w 148606"/>
                    <a:gd name="connsiteY1" fmla="*/ 148606 h 148606"/>
                    <a:gd name="connsiteX2" fmla="*/ 0 w 148606"/>
                    <a:gd name="connsiteY2" fmla="*/ 148606 h 148606"/>
                    <a:gd name="connsiteX3" fmla="*/ 66675 w 148606"/>
                    <a:gd name="connsiteY3" fmla="*/ 0 h 148606"/>
                    <a:gd name="connsiteX0" fmla="*/ 71437 w 148606"/>
                    <a:gd name="connsiteY0" fmla="*/ 0 h 120031"/>
                    <a:gd name="connsiteX1" fmla="*/ 148606 w 148606"/>
                    <a:gd name="connsiteY1" fmla="*/ 120031 h 120031"/>
                    <a:gd name="connsiteX2" fmla="*/ 0 w 148606"/>
                    <a:gd name="connsiteY2" fmla="*/ 120031 h 120031"/>
                    <a:gd name="connsiteX3" fmla="*/ 71437 w 148606"/>
                    <a:gd name="connsiteY3" fmla="*/ 0 h 120031"/>
                    <a:gd name="connsiteX0" fmla="*/ 73234 w 151858"/>
                    <a:gd name="connsiteY0" fmla="*/ 0 h 120031"/>
                    <a:gd name="connsiteX1" fmla="*/ 150403 w 151858"/>
                    <a:gd name="connsiteY1" fmla="*/ 120031 h 120031"/>
                    <a:gd name="connsiteX2" fmla="*/ 1797 w 151858"/>
                    <a:gd name="connsiteY2" fmla="*/ 120031 h 120031"/>
                    <a:gd name="connsiteX3" fmla="*/ 73234 w 151858"/>
                    <a:gd name="connsiteY3" fmla="*/ 0 h 120031"/>
                    <a:gd name="connsiteX0" fmla="*/ 73583 w 152474"/>
                    <a:gd name="connsiteY0" fmla="*/ 40 h 120071"/>
                    <a:gd name="connsiteX1" fmla="*/ 150752 w 152474"/>
                    <a:gd name="connsiteY1" fmla="*/ 120071 h 120071"/>
                    <a:gd name="connsiteX2" fmla="*/ 2146 w 152474"/>
                    <a:gd name="connsiteY2" fmla="*/ 120071 h 120071"/>
                    <a:gd name="connsiteX3" fmla="*/ 73583 w 152474"/>
                    <a:gd name="connsiteY3" fmla="*/ 40 h 120071"/>
                    <a:gd name="connsiteX0" fmla="*/ 73583 w 152474"/>
                    <a:gd name="connsiteY0" fmla="*/ 35 h 136734"/>
                    <a:gd name="connsiteX1" fmla="*/ 150752 w 152474"/>
                    <a:gd name="connsiteY1" fmla="*/ 136734 h 136734"/>
                    <a:gd name="connsiteX2" fmla="*/ 2146 w 152474"/>
                    <a:gd name="connsiteY2" fmla="*/ 136734 h 136734"/>
                    <a:gd name="connsiteX3" fmla="*/ 73583 w 152474"/>
                    <a:gd name="connsiteY3" fmla="*/ 35 h 136734"/>
                  </a:gdLst>
                  <a:ahLst/>
                  <a:cxnLst>
                    <a:cxn ang="0">
                      <a:pos x="connsiteX0" y="connsiteY0"/>
                    </a:cxn>
                    <a:cxn ang="0">
                      <a:pos x="connsiteX1" y="connsiteY1"/>
                    </a:cxn>
                    <a:cxn ang="0">
                      <a:pos x="connsiteX2" y="connsiteY2"/>
                    </a:cxn>
                    <a:cxn ang="0">
                      <a:pos x="connsiteX3" y="connsiteY3"/>
                    </a:cxn>
                  </a:cxnLst>
                  <a:rect l="l" t="t" r="r" b="b"/>
                  <a:pathLst>
                    <a:path w="152474" h="136734">
                      <a:moveTo>
                        <a:pt x="73583" y="35"/>
                      </a:moveTo>
                      <a:cubicBezTo>
                        <a:pt x="110257" y="-2347"/>
                        <a:pt x="162658" y="116729"/>
                        <a:pt x="150752" y="136734"/>
                      </a:cubicBezTo>
                      <a:lnTo>
                        <a:pt x="2146" y="136734"/>
                      </a:lnTo>
                      <a:cubicBezTo>
                        <a:pt x="-10716" y="116729"/>
                        <a:pt x="36909" y="2417"/>
                        <a:pt x="73583" y="35"/>
                      </a:cubicBez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213" name="Rechthoek 47">
                  <a:extLst>
                    <a:ext uri="{FF2B5EF4-FFF2-40B4-BE49-F238E27FC236}">
                      <a16:creationId xmlns:a16="http://schemas.microsoft.com/office/drawing/2014/main" id="{FCB2639E-7DD8-453B-A6A6-648EAC1779DF}"/>
                    </a:ext>
                  </a:extLst>
                </p:cNvPr>
                <p:cNvSpPr/>
                <p:nvPr userDrawn="1"/>
              </p:nvSpPr>
              <p:spPr>
                <a:xfrm>
                  <a:off x="6296025" y="2457450"/>
                  <a:ext cx="64294" cy="52388"/>
                </a:xfrm>
                <a:custGeom>
                  <a:avLst/>
                  <a:gdLst>
                    <a:gd name="connsiteX0" fmla="*/ 0 w 148606"/>
                    <a:gd name="connsiteY0" fmla="*/ 0 h 148606"/>
                    <a:gd name="connsiteX1" fmla="*/ 148606 w 148606"/>
                    <a:gd name="connsiteY1" fmla="*/ 0 h 148606"/>
                    <a:gd name="connsiteX2" fmla="*/ 148606 w 148606"/>
                    <a:gd name="connsiteY2" fmla="*/ 148606 h 148606"/>
                    <a:gd name="connsiteX3" fmla="*/ 0 w 148606"/>
                    <a:gd name="connsiteY3" fmla="*/ 148606 h 148606"/>
                    <a:gd name="connsiteX4" fmla="*/ 0 w 148606"/>
                    <a:gd name="connsiteY4" fmla="*/ 0 h 148606"/>
                    <a:gd name="connsiteX0" fmla="*/ 0 w 148606"/>
                    <a:gd name="connsiteY0" fmla="*/ 0 h 148606"/>
                    <a:gd name="connsiteX1" fmla="*/ 148606 w 148606"/>
                    <a:gd name="connsiteY1" fmla="*/ 148606 h 148606"/>
                    <a:gd name="connsiteX2" fmla="*/ 0 w 148606"/>
                    <a:gd name="connsiteY2" fmla="*/ 148606 h 148606"/>
                    <a:gd name="connsiteX3" fmla="*/ 0 w 148606"/>
                    <a:gd name="connsiteY3" fmla="*/ 0 h 148606"/>
                    <a:gd name="connsiteX0" fmla="*/ 66675 w 148606"/>
                    <a:gd name="connsiteY0" fmla="*/ 0 h 148606"/>
                    <a:gd name="connsiteX1" fmla="*/ 148606 w 148606"/>
                    <a:gd name="connsiteY1" fmla="*/ 148606 h 148606"/>
                    <a:gd name="connsiteX2" fmla="*/ 0 w 148606"/>
                    <a:gd name="connsiteY2" fmla="*/ 148606 h 148606"/>
                    <a:gd name="connsiteX3" fmla="*/ 66675 w 148606"/>
                    <a:gd name="connsiteY3" fmla="*/ 0 h 148606"/>
                    <a:gd name="connsiteX0" fmla="*/ 71437 w 148606"/>
                    <a:gd name="connsiteY0" fmla="*/ 0 h 120031"/>
                    <a:gd name="connsiteX1" fmla="*/ 148606 w 148606"/>
                    <a:gd name="connsiteY1" fmla="*/ 120031 h 120031"/>
                    <a:gd name="connsiteX2" fmla="*/ 0 w 148606"/>
                    <a:gd name="connsiteY2" fmla="*/ 120031 h 120031"/>
                    <a:gd name="connsiteX3" fmla="*/ 71437 w 148606"/>
                    <a:gd name="connsiteY3" fmla="*/ 0 h 120031"/>
                    <a:gd name="connsiteX0" fmla="*/ 73234 w 151858"/>
                    <a:gd name="connsiteY0" fmla="*/ 0 h 120031"/>
                    <a:gd name="connsiteX1" fmla="*/ 150403 w 151858"/>
                    <a:gd name="connsiteY1" fmla="*/ 120031 h 120031"/>
                    <a:gd name="connsiteX2" fmla="*/ 1797 w 151858"/>
                    <a:gd name="connsiteY2" fmla="*/ 120031 h 120031"/>
                    <a:gd name="connsiteX3" fmla="*/ 73234 w 151858"/>
                    <a:gd name="connsiteY3" fmla="*/ 0 h 120031"/>
                    <a:gd name="connsiteX0" fmla="*/ 73583 w 152474"/>
                    <a:gd name="connsiteY0" fmla="*/ 40 h 120071"/>
                    <a:gd name="connsiteX1" fmla="*/ 150752 w 152474"/>
                    <a:gd name="connsiteY1" fmla="*/ 120071 h 120071"/>
                    <a:gd name="connsiteX2" fmla="*/ 2146 w 152474"/>
                    <a:gd name="connsiteY2" fmla="*/ 120071 h 120071"/>
                    <a:gd name="connsiteX3" fmla="*/ 73583 w 152474"/>
                    <a:gd name="connsiteY3" fmla="*/ 40 h 120071"/>
                    <a:gd name="connsiteX0" fmla="*/ 73583 w 152474"/>
                    <a:gd name="connsiteY0" fmla="*/ 35 h 136734"/>
                    <a:gd name="connsiteX1" fmla="*/ 150752 w 152474"/>
                    <a:gd name="connsiteY1" fmla="*/ 136734 h 136734"/>
                    <a:gd name="connsiteX2" fmla="*/ 2146 w 152474"/>
                    <a:gd name="connsiteY2" fmla="*/ 136734 h 136734"/>
                    <a:gd name="connsiteX3" fmla="*/ 73583 w 152474"/>
                    <a:gd name="connsiteY3" fmla="*/ 35 h 136734"/>
                  </a:gdLst>
                  <a:ahLst/>
                  <a:cxnLst>
                    <a:cxn ang="0">
                      <a:pos x="connsiteX0" y="connsiteY0"/>
                    </a:cxn>
                    <a:cxn ang="0">
                      <a:pos x="connsiteX1" y="connsiteY1"/>
                    </a:cxn>
                    <a:cxn ang="0">
                      <a:pos x="connsiteX2" y="connsiteY2"/>
                    </a:cxn>
                    <a:cxn ang="0">
                      <a:pos x="connsiteX3" y="connsiteY3"/>
                    </a:cxn>
                  </a:cxnLst>
                  <a:rect l="l" t="t" r="r" b="b"/>
                  <a:pathLst>
                    <a:path w="152474" h="136734">
                      <a:moveTo>
                        <a:pt x="73583" y="35"/>
                      </a:moveTo>
                      <a:cubicBezTo>
                        <a:pt x="110257" y="-2347"/>
                        <a:pt x="162658" y="116729"/>
                        <a:pt x="150752" y="136734"/>
                      </a:cubicBezTo>
                      <a:lnTo>
                        <a:pt x="2146" y="136734"/>
                      </a:lnTo>
                      <a:cubicBezTo>
                        <a:pt x="-10716" y="116729"/>
                        <a:pt x="36909" y="2417"/>
                        <a:pt x="73583" y="35"/>
                      </a:cubicBez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214" name="Koorde 213">
                  <a:extLst>
                    <a:ext uri="{FF2B5EF4-FFF2-40B4-BE49-F238E27FC236}">
                      <a16:creationId xmlns:a16="http://schemas.microsoft.com/office/drawing/2014/main" id="{FCF84775-AF27-4141-80B1-C3C2FC93F1EE}"/>
                    </a:ext>
                  </a:extLst>
                </p:cNvPr>
                <p:cNvSpPr/>
                <p:nvPr userDrawn="1"/>
              </p:nvSpPr>
              <p:spPr>
                <a:xfrm>
                  <a:off x="6290536" y="2402421"/>
                  <a:ext cx="37785" cy="37785"/>
                </a:xfrm>
                <a:prstGeom prst="chord">
                  <a:avLst>
                    <a:gd name="adj1" fmla="val 21457318"/>
                    <a:gd name="adj2" fmla="val 11002272"/>
                  </a:avLst>
                </a:prstGeom>
                <a:solidFill>
                  <a:srgbClr val="E9C07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206" name="Groep 205">
                <a:extLst>
                  <a:ext uri="{FF2B5EF4-FFF2-40B4-BE49-F238E27FC236}">
                    <a16:creationId xmlns:a16="http://schemas.microsoft.com/office/drawing/2014/main" id="{65411CC7-6ED5-4E7C-9E92-68C62D825401}"/>
                  </a:ext>
                </a:extLst>
              </p:cNvPr>
              <p:cNvGrpSpPr/>
              <p:nvPr userDrawn="1"/>
            </p:nvGrpSpPr>
            <p:grpSpPr>
              <a:xfrm>
                <a:off x="-3254609" y="4199853"/>
                <a:ext cx="184194" cy="124747"/>
                <a:chOff x="6218544" y="2636044"/>
                <a:chExt cx="144156" cy="97631"/>
              </a:xfrm>
            </p:grpSpPr>
            <p:sp>
              <p:nvSpPr>
                <p:cNvPr id="207" name="Rechthoek 206">
                  <a:extLst>
                    <a:ext uri="{FF2B5EF4-FFF2-40B4-BE49-F238E27FC236}">
                      <a16:creationId xmlns:a16="http://schemas.microsoft.com/office/drawing/2014/main" id="{AAE3B99F-C476-45F6-97CA-3035062A0264}"/>
                    </a:ext>
                  </a:extLst>
                </p:cNvPr>
                <p:cNvSpPr/>
                <p:nvPr userDrawn="1"/>
              </p:nvSpPr>
              <p:spPr>
                <a:xfrm>
                  <a:off x="6218544" y="2636044"/>
                  <a:ext cx="144156" cy="92869"/>
                </a:xfrm>
                <a:prstGeom prst="rect">
                  <a:avLst/>
                </a:prstGeom>
                <a:solidFill>
                  <a:schemeClr val="bg1"/>
                </a:solidFill>
                <a:ln w="12700" cap="rnd" cmpd="sng" algn="ctr">
                  <a:solidFill>
                    <a:srgbClr val="818181"/>
                  </a:solidFill>
                  <a:prstDash val="sysDash"/>
                </a:ln>
                <a:effectLst/>
              </p:spPr>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208" name="Rechthoek 207">
                  <a:extLst>
                    <a:ext uri="{FF2B5EF4-FFF2-40B4-BE49-F238E27FC236}">
                      <a16:creationId xmlns:a16="http://schemas.microsoft.com/office/drawing/2014/main" id="{C8C5F538-A9EE-4659-BF27-87BFA7AE208D}"/>
                    </a:ext>
                  </a:extLst>
                </p:cNvPr>
                <p:cNvSpPr/>
                <p:nvPr userDrawn="1"/>
              </p:nvSpPr>
              <p:spPr>
                <a:xfrm>
                  <a:off x="6249409" y="2636045"/>
                  <a:ext cx="85725" cy="97630"/>
                </a:xfrm>
                <a:prstGeom prst="rect">
                  <a:avLst/>
                </a:prstGeom>
                <a:solidFill>
                  <a:srgbClr val="F0F0F0"/>
                </a:solidFill>
                <a:ln w="9525">
                  <a:solidFill>
                    <a:srgbClr val="B7B4B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209" name="Ovaal 208">
                  <a:extLst>
                    <a:ext uri="{FF2B5EF4-FFF2-40B4-BE49-F238E27FC236}">
                      <a16:creationId xmlns:a16="http://schemas.microsoft.com/office/drawing/2014/main" id="{78B912CA-31E0-438A-BC5F-D783AD889FB0}"/>
                    </a:ext>
                  </a:extLst>
                </p:cNvPr>
                <p:cNvSpPr/>
                <p:nvPr userDrawn="1"/>
              </p:nvSpPr>
              <p:spPr>
                <a:xfrm>
                  <a:off x="6297938" y="2655636"/>
                  <a:ext cx="21328" cy="21328"/>
                </a:xfrm>
                <a:prstGeom prst="ellipse">
                  <a:avLst/>
                </a:prstGeom>
                <a:solidFill>
                  <a:srgbClr val="E9C07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210" name="Rechthoek 47">
                  <a:extLst>
                    <a:ext uri="{FF2B5EF4-FFF2-40B4-BE49-F238E27FC236}">
                      <a16:creationId xmlns:a16="http://schemas.microsoft.com/office/drawing/2014/main" id="{6A962F9A-5581-4119-B0EE-07B6E15300AC}"/>
                    </a:ext>
                  </a:extLst>
                </p:cNvPr>
                <p:cNvSpPr/>
                <p:nvPr userDrawn="1"/>
              </p:nvSpPr>
              <p:spPr>
                <a:xfrm>
                  <a:off x="6261434" y="2675670"/>
                  <a:ext cx="45896" cy="37785"/>
                </a:xfrm>
                <a:custGeom>
                  <a:avLst/>
                  <a:gdLst>
                    <a:gd name="connsiteX0" fmla="*/ 0 w 148606"/>
                    <a:gd name="connsiteY0" fmla="*/ 0 h 148606"/>
                    <a:gd name="connsiteX1" fmla="*/ 148606 w 148606"/>
                    <a:gd name="connsiteY1" fmla="*/ 0 h 148606"/>
                    <a:gd name="connsiteX2" fmla="*/ 148606 w 148606"/>
                    <a:gd name="connsiteY2" fmla="*/ 148606 h 148606"/>
                    <a:gd name="connsiteX3" fmla="*/ 0 w 148606"/>
                    <a:gd name="connsiteY3" fmla="*/ 148606 h 148606"/>
                    <a:gd name="connsiteX4" fmla="*/ 0 w 148606"/>
                    <a:gd name="connsiteY4" fmla="*/ 0 h 148606"/>
                    <a:gd name="connsiteX0" fmla="*/ 0 w 148606"/>
                    <a:gd name="connsiteY0" fmla="*/ 0 h 148606"/>
                    <a:gd name="connsiteX1" fmla="*/ 148606 w 148606"/>
                    <a:gd name="connsiteY1" fmla="*/ 148606 h 148606"/>
                    <a:gd name="connsiteX2" fmla="*/ 0 w 148606"/>
                    <a:gd name="connsiteY2" fmla="*/ 148606 h 148606"/>
                    <a:gd name="connsiteX3" fmla="*/ 0 w 148606"/>
                    <a:gd name="connsiteY3" fmla="*/ 0 h 148606"/>
                    <a:gd name="connsiteX0" fmla="*/ 66675 w 148606"/>
                    <a:gd name="connsiteY0" fmla="*/ 0 h 148606"/>
                    <a:gd name="connsiteX1" fmla="*/ 148606 w 148606"/>
                    <a:gd name="connsiteY1" fmla="*/ 148606 h 148606"/>
                    <a:gd name="connsiteX2" fmla="*/ 0 w 148606"/>
                    <a:gd name="connsiteY2" fmla="*/ 148606 h 148606"/>
                    <a:gd name="connsiteX3" fmla="*/ 66675 w 148606"/>
                    <a:gd name="connsiteY3" fmla="*/ 0 h 148606"/>
                    <a:gd name="connsiteX0" fmla="*/ 71437 w 148606"/>
                    <a:gd name="connsiteY0" fmla="*/ 0 h 120031"/>
                    <a:gd name="connsiteX1" fmla="*/ 148606 w 148606"/>
                    <a:gd name="connsiteY1" fmla="*/ 120031 h 120031"/>
                    <a:gd name="connsiteX2" fmla="*/ 0 w 148606"/>
                    <a:gd name="connsiteY2" fmla="*/ 120031 h 120031"/>
                    <a:gd name="connsiteX3" fmla="*/ 71437 w 148606"/>
                    <a:gd name="connsiteY3" fmla="*/ 0 h 120031"/>
                    <a:gd name="connsiteX0" fmla="*/ 73234 w 151858"/>
                    <a:gd name="connsiteY0" fmla="*/ 0 h 120031"/>
                    <a:gd name="connsiteX1" fmla="*/ 150403 w 151858"/>
                    <a:gd name="connsiteY1" fmla="*/ 120031 h 120031"/>
                    <a:gd name="connsiteX2" fmla="*/ 1797 w 151858"/>
                    <a:gd name="connsiteY2" fmla="*/ 120031 h 120031"/>
                    <a:gd name="connsiteX3" fmla="*/ 73234 w 151858"/>
                    <a:gd name="connsiteY3" fmla="*/ 0 h 120031"/>
                    <a:gd name="connsiteX0" fmla="*/ 73583 w 152474"/>
                    <a:gd name="connsiteY0" fmla="*/ 40 h 120071"/>
                    <a:gd name="connsiteX1" fmla="*/ 150752 w 152474"/>
                    <a:gd name="connsiteY1" fmla="*/ 120071 h 120071"/>
                    <a:gd name="connsiteX2" fmla="*/ 2146 w 152474"/>
                    <a:gd name="connsiteY2" fmla="*/ 120071 h 120071"/>
                    <a:gd name="connsiteX3" fmla="*/ 73583 w 152474"/>
                    <a:gd name="connsiteY3" fmla="*/ 40 h 120071"/>
                    <a:gd name="connsiteX0" fmla="*/ 73583 w 152474"/>
                    <a:gd name="connsiteY0" fmla="*/ 35 h 136734"/>
                    <a:gd name="connsiteX1" fmla="*/ 150752 w 152474"/>
                    <a:gd name="connsiteY1" fmla="*/ 136734 h 136734"/>
                    <a:gd name="connsiteX2" fmla="*/ 2146 w 152474"/>
                    <a:gd name="connsiteY2" fmla="*/ 136734 h 136734"/>
                    <a:gd name="connsiteX3" fmla="*/ 73583 w 152474"/>
                    <a:gd name="connsiteY3" fmla="*/ 35 h 136734"/>
                  </a:gdLst>
                  <a:ahLst/>
                  <a:cxnLst>
                    <a:cxn ang="0">
                      <a:pos x="connsiteX0" y="connsiteY0"/>
                    </a:cxn>
                    <a:cxn ang="0">
                      <a:pos x="connsiteX1" y="connsiteY1"/>
                    </a:cxn>
                    <a:cxn ang="0">
                      <a:pos x="connsiteX2" y="connsiteY2"/>
                    </a:cxn>
                    <a:cxn ang="0">
                      <a:pos x="connsiteX3" y="connsiteY3"/>
                    </a:cxn>
                  </a:cxnLst>
                  <a:rect l="l" t="t" r="r" b="b"/>
                  <a:pathLst>
                    <a:path w="152474" h="136734">
                      <a:moveTo>
                        <a:pt x="73583" y="35"/>
                      </a:moveTo>
                      <a:cubicBezTo>
                        <a:pt x="110257" y="-2347"/>
                        <a:pt x="162658" y="116729"/>
                        <a:pt x="150752" y="136734"/>
                      </a:cubicBezTo>
                      <a:lnTo>
                        <a:pt x="2146" y="136734"/>
                      </a:lnTo>
                      <a:cubicBezTo>
                        <a:pt x="-10716" y="116729"/>
                        <a:pt x="36909" y="2417"/>
                        <a:pt x="73583" y="35"/>
                      </a:cubicBez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grpSp>
      <p:sp>
        <p:nvSpPr>
          <p:cNvPr id="101" name="Tijdelijke aanduiding voor verticale tekst 2">
            <a:extLst>
              <a:ext uri="{FF2B5EF4-FFF2-40B4-BE49-F238E27FC236}">
                <a16:creationId xmlns:a16="http://schemas.microsoft.com/office/drawing/2014/main" id="{FA3930DD-DC22-421B-8B5C-ECC612505626}"/>
              </a:ext>
            </a:extLst>
          </p:cNvPr>
          <p:cNvSpPr>
            <a:spLocks noGrp="1"/>
          </p:cNvSpPr>
          <p:nvPr>
            <p:ph type="body" orient="vert" idx="1" hasCustomPrompt="1"/>
          </p:nvPr>
        </p:nvSpPr>
        <p:spPr>
          <a:xfrm>
            <a:off x="777244" y="2580255"/>
            <a:ext cx="1904400" cy="1310400"/>
          </a:xfrm>
          <a:noFill/>
          <a:ln>
            <a:solidFill>
              <a:srgbClr val="649EC9">
                <a:alpha val="25098"/>
              </a:srgbClr>
            </a:solidFill>
          </a:ln>
        </p:spPr>
        <p:txBody>
          <a:bodyPr vert="horz" lIns="0" tIns="0" rIns="0" bIns="0"/>
          <a:lstStyle>
            <a:lvl1pPr marL="0" indent="0">
              <a:buNone/>
              <a:defRPr sz="100">
                <a:solidFill>
                  <a:schemeClr val="bg1"/>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104" name="Tijdelijke aanduiding voor verticale tekst 2">
            <a:extLst>
              <a:ext uri="{FF2B5EF4-FFF2-40B4-BE49-F238E27FC236}">
                <a16:creationId xmlns:a16="http://schemas.microsoft.com/office/drawing/2014/main" id="{253B405D-F1AB-4817-B270-7BFFD3F3045F}"/>
              </a:ext>
            </a:extLst>
          </p:cNvPr>
          <p:cNvSpPr>
            <a:spLocks noGrp="1"/>
          </p:cNvSpPr>
          <p:nvPr>
            <p:ph type="body" orient="vert" idx="15" hasCustomPrompt="1"/>
          </p:nvPr>
        </p:nvSpPr>
        <p:spPr>
          <a:xfrm>
            <a:off x="3007918" y="2580255"/>
            <a:ext cx="1904400" cy="1310400"/>
          </a:xfrm>
          <a:noFill/>
          <a:ln>
            <a:solidFill>
              <a:srgbClr val="649EC9">
                <a:alpha val="25098"/>
              </a:srgbClr>
            </a:solidFill>
          </a:ln>
        </p:spPr>
        <p:txBody>
          <a:bodyPr vert="horz" lIns="0" tIns="0" rIns="0" bIns="0"/>
          <a:lstStyle>
            <a:lvl1pPr marL="0" indent="0">
              <a:buNone/>
              <a:defRPr sz="100">
                <a:solidFill>
                  <a:schemeClr val="bg1"/>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105" name="Tijdelijke aanduiding voor verticale tekst 2">
            <a:extLst>
              <a:ext uri="{FF2B5EF4-FFF2-40B4-BE49-F238E27FC236}">
                <a16:creationId xmlns:a16="http://schemas.microsoft.com/office/drawing/2014/main" id="{D06D2B9A-2824-4C51-AC31-7B8A2F099D2A}"/>
              </a:ext>
            </a:extLst>
          </p:cNvPr>
          <p:cNvSpPr>
            <a:spLocks noGrp="1"/>
          </p:cNvSpPr>
          <p:nvPr>
            <p:ph type="body" orient="vert" idx="16" hasCustomPrompt="1"/>
          </p:nvPr>
        </p:nvSpPr>
        <p:spPr>
          <a:xfrm>
            <a:off x="5238592" y="2580255"/>
            <a:ext cx="1904400" cy="1310400"/>
          </a:xfrm>
          <a:noFill/>
          <a:ln>
            <a:solidFill>
              <a:srgbClr val="649EC9">
                <a:alpha val="25098"/>
              </a:srgbClr>
            </a:solidFill>
          </a:ln>
        </p:spPr>
        <p:txBody>
          <a:bodyPr vert="horz" lIns="0" tIns="0" rIns="0" bIns="0"/>
          <a:lstStyle>
            <a:lvl1pPr marL="0" indent="0">
              <a:buNone/>
              <a:defRPr sz="100">
                <a:solidFill>
                  <a:schemeClr val="bg1"/>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106" name="Tijdelijke aanduiding voor verticale tekst 2">
            <a:extLst>
              <a:ext uri="{FF2B5EF4-FFF2-40B4-BE49-F238E27FC236}">
                <a16:creationId xmlns:a16="http://schemas.microsoft.com/office/drawing/2014/main" id="{2CBB626D-CD15-4693-8763-41BAEE5BF1E1}"/>
              </a:ext>
            </a:extLst>
          </p:cNvPr>
          <p:cNvSpPr>
            <a:spLocks noGrp="1"/>
          </p:cNvSpPr>
          <p:nvPr>
            <p:ph type="body" orient="vert" idx="17" hasCustomPrompt="1"/>
          </p:nvPr>
        </p:nvSpPr>
        <p:spPr>
          <a:xfrm>
            <a:off x="7469266" y="2580255"/>
            <a:ext cx="1904400" cy="1310400"/>
          </a:xfrm>
          <a:noFill/>
          <a:ln>
            <a:solidFill>
              <a:srgbClr val="649EC9">
                <a:alpha val="25098"/>
              </a:srgbClr>
            </a:solidFill>
          </a:ln>
        </p:spPr>
        <p:txBody>
          <a:bodyPr vert="horz" lIns="0" tIns="0" rIns="0" bIns="0"/>
          <a:lstStyle>
            <a:lvl1pPr marL="0" indent="0">
              <a:buNone/>
              <a:defRPr sz="100">
                <a:solidFill>
                  <a:schemeClr val="bg1"/>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107" name="Tijdelijke aanduiding voor verticale tekst 2">
            <a:extLst>
              <a:ext uri="{FF2B5EF4-FFF2-40B4-BE49-F238E27FC236}">
                <a16:creationId xmlns:a16="http://schemas.microsoft.com/office/drawing/2014/main" id="{88ADBC97-6F7A-4743-A873-3D1D8CFFEC52}"/>
              </a:ext>
            </a:extLst>
          </p:cNvPr>
          <p:cNvSpPr>
            <a:spLocks noGrp="1"/>
          </p:cNvSpPr>
          <p:nvPr>
            <p:ph type="body" orient="vert" idx="18" hasCustomPrompt="1"/>
          </p:nvPr>
        </p:nvSpPr>
        <p:spPr>
          <a:xfrm>
            <a:off x="9699940" y="2580255"/>
            <a:ext cx="1904400" cy="1310400"/>
          </a:xfrm>
          <a:noFill/>
          <a:ln>
            <a:solidFill>
              <a:srgbClr val="649EC9">
                <a:alpha val="25098"/>
              </a:srgbClr>
            </a:solidFill>
          </a:ln>
        </p:spPr>
        <p:txBody>
          <a:bodyPr vert="horz" lIns="0" tIns="0" rIns="0" bIns="0"/>
          <a:lstStyle>
            <a:lvl1pPr marL="0" indent="0">
              <a:buNone/>
              <a:defRPr sz="100">
                <a:solidFill>
                  <a:schemeClr val="bg1"/>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108" name="Tijdelijke aanduiding voor verticale tekst 2">
            <a:extLst>
              <a:ext uri="{FF2B5EF4-FFF2-40B4-BE49-F238E27FC236}">
                <a16:creationId xmlns:a16="http://schemas.microsoft.com/office/drawing/2014/main" id="{F1290261-F37B-486E-B055-2C1FF5B8542A}"/>
              </a:ext>
            </a:extLst>
          </p:cNvPr>
          <p:cNvSpPr>
            <a:spLocks noGrp="1"/>
          </p:cNvSpPr>
          <p:nvPr>
            <p:ph type="body" orient="vert" idx="19" hasCustomPrompt="1"/>
          </p:nvPr>
        </p:nvSpPr>
        <p:spPr>
          <a:xfrm>
            <a:off x="777244" y="4239198"/>
            <a:ext cx="1904400" cy="1310400"/>
          </a:xfrm>
          <a:noFill/>
          <a:ln>
            <a:solidFill>
              <a:srgbClr val="649EC9">
                <a:alpha val="25098"/>
              </a:srgbClr>
            </a:solidFill>
          </a:ln>
        </p:spPr>
        <p:txBody>
          <a:bodyPr vert="horz" lIns="0" tIns="0" rIns="0" bIns="0"/>
          <a:lstStyle>
            <a:lvl1pPr marL="0" indent="0">
              <a:buNone/>
              <a:defRPr sz="100">
                <a:solidFill>
                  <a:schemeClr val="bg1"/>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109" name="Tijdelijke aanduiding voor verticale tekst 2">
            <a:extLst>
              <a:ext uri="{FF2B5EF4-FFF2-40B4-BE49-F238E27FC236}">
                <a16:creationId xmlns:a16="http://schemas.microsoft.com/office/drawing/2014/main" id="{BF2DF362-BC86-44C1-A829-8F6669103432}"/>
              </a:ext>
            </a:extLst>
          </p:cNvPr>
          <p:cNvSpPr>
            <a:spLocks noGrp="1"/>
          </p:cNvSpPr>
          <p:nvPr>
            <p:ph type="body" orient="vert" idx="20" hasCustomPrompt="1"/>
          </p:nvPr>
        </p:nvSpPr>
        <p:spPr>
          <a:xfrm>
            <a:off x="3007918" y="4239198"/>
            <a:ext cx="1904400" cy="1310400"/>
          </a:xfrm>
          <a:noFill/>
          <a:ln>
            <a:solidFill>
              <a:srgbClr val="649EC9">
                <a:alpha val="25098"/>
              </a:srgbClr>
            </a:solidFill>
          </a:ln>
        </p:spPr>
        <p:txBody>
          <a:bodyPr vert="horz" lIns="0" tIns="0" rIns="0" bIns="0"/>
          <a:lstStyle>
            <a:lvl1pPr marL="0" indent="0">
              <a:buNone/>
              <a:defRPr sz="100">
                <a:solidFill>
                  <a:schemeClr val="bg1"/>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110" name="Tijdelijke aanduiding voor verticale tekst 2">
            <a:extLst>
              <a:ext uri="{FF2B5EF4-FFF2-40B4-BE49-F238E27FC236}">
                <a16:creationId xmlns:a16="http://schemas.microsoft.com/office/drawing/2014/main" id="{9E3E5C86-3261-43B7-A062-873068475FB2}"/>
              </a:ext>
            </a:extLst>
          </p:cNvPr>
          <p:cNvSpPr>
            <a:spLocks noGrp="1"/>
          </p:cNvSpPr>
          <p:nvPr>
            <p:ph type="body" orient="vert" idx="21" hasCustomPrompt="1"/>
          </p:nvPr>
        </p:nvSpPr>
        <p:spPr>
          <a:xfrm>
            <a:off x="5238592" y="4239198"/>
            <a:ext cx="1904400" cy="1310400"/>
          </a:xfrm>
          <a:noFill/>
          <a:ln>
            <a:solidFill>
              <a:srgbClr val="649EC9">
                <a:alpha val="25098"/>
              </a:srgbClr>
            </a:solidFill>
          </a:ln>
        </p:spPr>
        <p:txBody>
          <a:bodyPr vert="horz" lIns="0" tIns="0" rIns="0" bIns="0"/>
          <a:lstStyle>
            <a:lvl1pPr marL="0" indent="0">
              <a:buNone/>
              <a:defRPr sz="100">
                <a:solidFill>
                  <a:schemeClr val="bg1"/>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111" name="Tijdelijke aanduiding voor verticale tekst 2">
            <a:extLst>
              <a:ext uri="{FF2B5EF4-FFF2-40B4-BE49-F238E27FC236}">
                <a16:creationId xmlns:a16="http://schemas.microsoft.com/office/drawing/2014/main" id="{41E452AD-0E75-4DA7-8CD7-967C66DC88BE}"/>
              </a:ext>
            </a:extLst>
          </p:cNvPr>
          <p:cNvSpPr>
            <a:spLocks noGrp="1"/>
          </p:cNvSpPr>
          <p:nvPr>
            <p:ph type="body" orient="vert" idx="22" hasCustomPrompt="1"/>
          </p:nvPr>
        </p:nvSpPr>
        <p:spPr>
          <a:xfrm>
            <a:off x="7469266" y="4239198"/>
            <a:ext cx="1904400" cy="1310400"/>
          </a:xfrm>
          <a:noFill/>
          <a:ln>
            <a:solidFill>
              <a:srgbClr val="649EC9">
                <a:alpha val="25098"/>
              </a:srgbClr>
            </a:solidFill>
          </a:ln>
        </p:spPr>
        <p:txBody>
          <a:bodyPr vert="horz" lIns="0" tIns="0" rIns="0" bIns="0"/>
          <a:lstStyle>
            <a:lvl1pPr marL="0" indent="0">
              <a:buNone/>
              <a:defRPr sz="100">
                <a:solidFill>
                  <a:schemeClr val="bg1"/>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112" name="Tijdelijke aanduiding voor verticale tekst 2">
            <a:extLst>
              <a:ext uri="{FF2B5EF4-FFF2-40B4-BE49-F238E27FC236}">
                <a16:creationId xmlns:a16="http://schemas.microsoft.com/office/drawing/2014/main" id="{9993F58D-1819-4524-8E3B-17F2D1752223}"/>
              </a:ext>
            </a:extLst>
          </p:cNvPr>
          <p:cNvSpPr>
            <a:spLocks noGrp="1"/>
          </p:cNvSpPr>
          <p:nvPr>
            <p:ph type="body" orient="vert" idx="23" hasCustomPrompt="1"/>
          </p:nvPr>
        </p:nvSpPr>
        <p:spPr>
          <a:xfrm>
            <a:off x="9699940" y="4239198"/>
            <a:ext cx="1904400" cy="1310400"/>
          </a:xfrm>
          <a:noFill/>
          <a:ln>
            <a:solidFill>
              <a:srgbClr val="649EC9">
                <a:alpha val="25098"/>
              </a:srgbClr>
            </a:solidFill>
          </a:ln>
        </p:spPr>
        <p:txBody>
          <a:bodyPr vert="horz" lIns="0" tIns="0" rIns="0" bIns="0"/>
          <a:lstStyle>
            <a:lvl1pPr marL="0" indent="0">
              <a:buNone/>
              <a:defRPr sz="100">
                <a:solidFill>
                  <a:schemeClr val="bg1"/>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grpSp>
        <p:nvGrpSpPr>
          <p:cNvPr id="65" name="HAAK LIJN">
            <a:extLst>
              <a:ext uri="{FF2B5EF4-FFF2-40B4-BE49-F238E27FC236}">
                <a16:creationId xmlns:a16="http://schemas.microsoft.com/office/drawing/2014/main" id="{5BB03752-4229-43C3-B651-38448D67DF64}"/>
              </a:ext>
            </a:extLst>
          </p:cNvPr>
          <p:cNvGrpSpPr/>
          <p:nvPr userDrawn="1"/>
        </p:nvGrpSpPr>
        <p:grpSpPr>
          <a:xfrm>
            <a:off x="540812" y="0"/>
            <a:ext cx="76800" cy="6858000"/>
            <a:chOff x="578912" y="0"/>
            <a:chExt cx="76800" cy="6858000"/>
          </a:xfrm>
        </p:grpSpPr>
        <p:cxnSp>
          <p:nvCxnSpPr>
            <p:cNvPr id="66" name="LIJN">
              <a:extLst>
                <a:ext uri="{FF2B5EF4-FFF2-40B4-BE49-F238E27FC236}">
                  <a16:creationId xmlns:a16="http://schemas.microsoft.com/office/drawing/2014/main" id="{49A47FBE-D9DB-4556-A5F6-3785144577AF}"/>
                </a:ext>
              </a:extLst>
            </p:cNvPr>
            <p:cNvCxnSpPr>
              <a:cxnSpLocks/>
            </p:cNvCxnSpPr>
            <p:nvPr userDrawn="1"/>
          </p:nvCxnSpPr>
          <p:spPr>
            <a:xfrm>
              <a:off x="617312" y="900113"/>
              <a:ext cx="0" cy="5957887"/>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pic>
          <p:nvPicPr>
            <p:cNvPr id="67" name="Graphic 66">
              <a:extLst>
                <a:ext uri="{FF2B5EF4-FFF2-40B4-BE49-F238E27FC236}">
                  <a16:creationId xmlns:a16="http://schemas.microsoft.com/office/drawing/2014/main" id="{B6F45815-92C9-4B5A-86F8-B877A94A7FB8}"/>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78912" y="652464"/>
              <a:ext cx="76800" cy="201600"/>
            </a:xfrm>
            <a:prstGeom prst="rect">
              <a:avLst/>
            </a:prstGeom>
          </p:spPr>
        </p:pic>
        <p:cxnSp>
          <p:nvCxnSpPr>
            <p:cNvPr id="68" name="LIJN">
              <a:extLst>
                <a:ext uri="{FF2B5EF4-FFF2-40B4-BE49-F238E27FC236}">
                  <a16:creationId xmlns:a16="http://schemas.microsoft.com/office/drawing/2014/main" id="{4F0CD40B-838B-4E0F-A956-9659DC8D38BC}"/>
                </a:ext>
              </a:extLst>
            </p:cNvPr>
            <p:cNvCxnSpPr>
              <a:cxnSpLocks/>
            </p:cNvCxnSpPr>
            <p:nvPr userDrawn="1"/>
          </p:nvCxnSpPr>
          <p:spPr>
            <a:xfrm>
              <a:off x="617312" y="0"/>
              <a:ext cx="0" cy="595314"/>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grpSp>
      <p:sp>
        <p:nvSpPr>
          <p:cNvPr id="103" name="Tekstvak 102">
            <a:extLst>
              <a:ext uri="{FF2B5EF4-FFF2-40B4-BE49-F238E27FC236}">
                <a16:creationId xmlns:a16="http://schemas.microsoft.com/office/drawing/2014/main" id="{82DED694-965C-41F6-8334-D160E5CDFC49}"/>
              </a:ext>
            </a:extLst>
          </p:cNvPr>
          <p:cNvSpPr txBox="1"/>
          <p:nvPr userDrawn="1"/>
        </p:nvSpPr>
        <p:spPr>
          <a:xfrm>
            <a:off x="0" y="-256190"/>
            <a:ext cx="12192000" cy="161583"/>
          </a:xfrm>
          <a:prstGeom prst="rect">
            <a:avLst/>
          </a:prstGeom>
          <a:noFill/>
        </p:spPr>
        <p:txBody>
          <a:bodyPr wrap="square" lIns="0" tIns="0" rIns="0" bIns="0" rtlCol="0">
            <a:spAutoFit/>
          </a:bodyPr>
          <a:lstStyle/>
          <a:p>
            <a:pPr algn="l"/>
            <a:r>
              <a:rPr lang="en-GB" sz="1050" b="1" dirty="0">
                <a:solidFill>
                  <a:schemeClr val="tx2"/>
                </a:solidFill>
                <a:latin typeface="+mj-lt"/>
                <a:cs typeface="Calibri" panose="020F0502020204030204" pitchFamily="34" charset="0"/>
              </a:rPr>
              <a:t>TEMPLATE: </a:t>
            </a:r>
            <a:r>
              <a:rPr lang="en-GB" sz="1050" b="0" dirty="0">
                <a:solidFill>
                  <a:schemeClr val="tx2"/>
                </a:solidFill>
                <a:latin typeface="+mj-lt"/>
                <a:cs typeface="Calibri" panose="020F0502020204030204" pitchFamily="34" charset="0"/>
              </a:rPr>
              <a:t>REFERENCES / PARTNER</a:t>
            </a:r>
          </a:p>
        </p:txBody>
      </p:sp>
      <p:sp>
        <p:nvSpPr>
          <p:cNvPr id="181" name="Tijdelijke aanduiding voor verticale tekst 2">
            <a:extLst>
              <a:ext uri="{FF2B5EF4-FFF2-40B4-BE49-F238E27FC236}">
                <a16:creationId xmlns:a16="http://schemas.microsoft.com/office/drawing/2014/main" id="{C9047537-E9D6-4F40-B0E8-24851E46D123}"/>
              </a:ext>
            </a:extLst>
          </p:cNvPr>
          <p:cNvSpPr>
            <a:spLocks noGrp="1"/>
          </p:cNvSpPr>
          <p:nvPr>
            <p:ph type="body" orient="vert" idx="33" hasCustomPrompt="1"/>
          </p:nvPr>
        </p:nvSpPr>
        <p:spPr>
          <a:xfrm>
            <a:off x="10549612" y="6480355"/>
            <a:ext cx="1060019" cy="185413"/>
          </a:xfrm>
          <a:blipFill>
            <a:blip r:embed="rId6"/>
            <a:stretch>
              <a:fillRect/>
            </a:stretch>
          </a:blipFill>
        </p:spPr>
        <p:txBody>
          <a:bodyPr vert="horz" lIns="0" tIns="0" rIns="0" bIns="0"/>
          <a:lstStyle>
            <a:lvl1pPr marL="0" indent="0">
              <a:buNone/>
              <a:defRPr sz="1000" i="1">
                <a:solidFill>
                  <a:schemeClr val="bg2"/>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22" name="Tijdelijke aanduiding voor afbeelding 40"/>
          <p:cNvSpPr>
            <a:spLocks noGrp="1"/>
          </p:cNvSpPr>
          <p:nvPr userDrawn="1">
            <p:ph type="pic" sz="quarter" idx="14" hasCustomPrompt="1"/>
          </p:nvPr>
        </p:nvSpPr>
        <p:spPr>
          <a:xfrm>
            <a:off x="1057750" y="2920644"/>
            <a:ext cx="1343388" cy="629622"/>
          </a:xfrm>
          <a:ln>
            <a:noFill/>
          </a:ln>
        </p:spPr>
        <p:txBody>
          <a:bodyPr bIns="432000" anchor="ctr"/>
          <a:lstStyle>
            <a:lvl1pPr marL="0" indent="0" algn="ctr">
              <a:lnSpc>
                <a:spcPct val="75000"/>
              </a:lnSpc>
              <a:spcBef>
                <a:spcPts val="100"/>
              </a:spcBef>
              <a:spcAft>
                <a:spcPts val="100"/>
              </a:spcAft>
              <a:buNone/>
              <a:defRPr sz="700" i="1" baseline="0"/>
            </a:lvl1pPr>
          </a:lstStyle>
          <a:p>
            <a:r>
              <a:rPr lang="en-GB" dirty="0"/>
              <a:t>Click on the icon below</a:t>
            </a:r>
            <a:br>
              <a:rPr lang="en-GB" dirty="0"/>
            </a:br>
            <a:r>
              <a:rPr lang="en-GB" dirty="0"/>
              <a:t>to insert a logo.</a:t>
            </a:r>
          </a:p>
        </p:txBody>
      </p:sp>
      <p:sp>
        <p:nvSpPr>
          <p:cNvPr id="113" name="Tijdelijke aanduiding voor afbeelding 40">
            <a:extLst>
              <a:ext uri="{FF2B5EF4-FFF2-40B4-BE49-F238E27FC236}">
                <a16:creationId xmlns:a16="http://schemas.microsoft.com/office/drawing/2014/main" id="{DC0E2FE1-67A8-4896-AAD4-23189DD2CEC4}"/>
              </a:ext>
            </a:extLst>
          </p:cNvPr>
          <p:cNvSpPr>
            <a:spLocks noGrp="1"/>
          </p:cNvSpPr>
          <p:nvPr>
            <p:ph type="pic" sz="quarter" idx="24" hasCustomPrompt="1"/>
          </p:nvPr>
        </p:nvSpPr>
        <p:spPr>
          <a:xfrm>
            <a:off x="3288424" y="2920644"/>
            <a:ext cx="1343388" cy="629622"/>
          </a:xfrm>
          <a:ln>
            <a:noFill/>
          </a:ln>
        </p:spPr>
        <p:txBody>
          <a:bodyPr bIns="432000" anchor="ctr"/>
          <a:lstStyle>
            <a:lvl1pPr marL="0" indent="0" algn="ctr">
              <a:lnSpc>
                <a:spcPct val="75000"/>
              </a:lnSpc>
              <a:spcBef>
                <a:spcPts val="100"/>
              </a:spcBef>
              <a:spcAft>
                <a:spcPts val="100"/>
              </a:spcAft>
              <a:buNone/>
              <a:defRPr sz="700" i="1"/>
            </a:lvl1pPr>
          </a:lstStyle>
          <a:p>
            <a:r>
              <a:rPr lang="en-GB" dirty="0"/>
              <a:t>Click on the icon below</a:t>
            </a:r>
            <a:br>
              <a:rPr lang="en-GB" dirty="0"/>
            </a:br>
            <a:r>
              <a:rPr lang="en-GB" dirty="0"/>
              <a:t>to insert a logo.</a:t>
            </a:r>
          </a:p>
        </p:txBody>
      </p:sp>
      <p:sp>
        <p:nvSpPr>
          <p:cNvPr id="114" name="Tijdelijke aanduiding voor afbeelding 40">
            <a:extLst>
              <a:ext uri="{FF2B5EF4-FFF2-40B4-BE49-F238E27FC236}">
                <a16:creationId xmlns:a16="http://schemas.microsoft.com/office/drawing/2014/main" id="{E47D8EC2-0522-466E-84C1-3C645FA9D7A8}"/>
              </a:ext>
            </a:extLst>
          </p:cNvPr>
          <p:cNvSpPr>
            <a:spLocks noGrp="1"/>
          </p:cNvSpPr>
          <p:nvPr>
            <p:ph type="pic" sz="quarter" idx="25" hasCustomPrompt="1"/>
          </p:nvPr>
        </p:nvSpPr>
        <p:spPr>
          <a:xfrm>
            <a:off x="5519098" y="2920644"/>
            <a:ext cx="1343388" cy="629622"/>
          </a:xfrm>
          <a:ln>
            <a:noFill/>
          </a:ln>
        </p:spPr>
        <p:txBody>
          <a:bodyPr bIns="432000" anchor="ctr"/>
          <a:lstStyle>
            <a:lvl1pPr marL="0" indent="0" algn="ctr">
              <a:lnSpc>
                <a:spcPct val="75000"/>
              </a:lnSpc>
              <a:spcBef>
                <a:spcPts val="100"/>
              </a:spcBef>
              <a:spcAft>
                <a:spcPts val="100"/>
              </a:spcAft>
              <a:buNone/>
              <a:defRPr sz="700" i="1"/>
            </a:lvl1pPr>
          </a:lstStyle>
          <a:p>
            <a:r>
              <a:rPr lang="en-GB" dirty="0"/>
              <a:t>Click on the icon below</a:t>
            </a:r>
            <a:br>
              <a:rPr lang="en-GB" dirty="0"/>
            </a:br>
            <a:r>
              <a:rPr lang="en-GB" dirty="0"/>
              <a:t>to insert a logo.</a:t>
            </a:r>
          </a:p>
        </p:txBody>
      </p:sp>
      <p:sp>
        <p:nvSpPr>
          <p:cNvPr id="115" name="Tijdelijke aanduiding voor afbeelding 40">
            <a:extLst>
              <a:ext uri="{FF2B5EF4-FFF2-40B4-BE49-F238E27FC236}">
                <a16:creationId xmlns:a16="http://schemas.microsoft.com/office/drawing/2014/main" id="{49DD3396-184F-49E8-B98D-B34CD946E474}"/>
              </a:ext>
            </a:extLst>
          </p:cNvPr>
          <p:cNvSpPr>
            <a:spLocks noGrp="1"/>
          </p:cNvSpPr>
          <p:nvPr>
            <p:ph type="pic" sz="quarter" idx="26" hasCustomPrompt="1"/>
          </p:nvPr>
        </p:nvSpPr>
        <p:spPr>
          <a:xfrm>
            <a:off x="7749772" y="2920644"/>
            <a:ext cx="1343388" cy="629622"/>
          </a:xfrm>
          <a:ln>
            <a:noFill/>
          </a:ln>
        </p:spPr>
        <p:txBody>
          <a:bodyPr bIns="432000" anchor="ctr"/>
          <a:lstStyle>
            <a:lvl1pPr marL="0" indent="0" algn="ctr">
              <a:lnSpc>
                <a:spcPct val="75000"/>
              </a:lnSpc>
              <a:spcBef>
                <a:spcPts val="100"/>
              </a:spcBef>
              <a:spcAft>
                <a:spcPts val="100"/>
              </a:spcAft>
              <a:buNone/>
              <a:defRPr sz="700" i="1"/>
            </a:lvl1pPr>
          </a:lstStyle>
          <a:p>
            <a:r>
              <a:rPr lang="en-GB" dirty="0"/>
              <a:t>Click on the icon below</a:t>
            </a:r>
            <a:br>
              <a:rPr lang="en-GB" dirty="0"/>
            </a:br>
            <a:r>
              <a:rPr lang="en-GB" dirty="0"/>
              <a:t>to insert a logo.</a:t>
            </a:r>
          </a:p>
        </p:txBody>
      </p:sp>
      <p:sp>
        <p:nvSpPr>
          <p:cNvPr id="116" name="Tijdelijke aanduiding voor afbeelding 40">
            <a:extLst>
              <a:ext uri="{FF2B5EF4-FFF2-40B4-BE49-F238E27FC236}">
                <a16:creationId xmlns:a16="http://schemas.microsoft.com/office/drawing/2014/main" id="{169552EF-8046-4EA6-BFCC-CCED87C29DBE}"/>
              </a:ext>
            </a:extLst>
          </p:cNvPr>
          <p:cNvSpPr>
            <a:spLocks noGrp="1"/>
          </p:cNvSpPr>
          <p:nvPr>
            <p:ph type="pic" sz="quarter" idx="27" hasCustomPrompt="1"/>
          </p:nvPr>
        </p:nvSpPr>
        <p:spPr>
          <a:xfrm>
            <a:off x="9980446" y="2920644"/>
            <a:ext cx="1343388" cy="629622"/>
          </a:xfrm>
          <a:ln>
            <a:noFill/>
          </a:ln>
        </p:spPr>
        <p:txBody>
          <a:bodyPr bIns="432000" anchor="ctr"/>
          <a:lstStyle>
            <a:lvl1pPr marL="0" indent="0" algn="ctr">
              <a:lnSpc>
                <a:spcPct val="75000"/>
              </a:lnSpc>
              <a:spcBef>
                <a:spcPts val="100"/>
              </a:spcBef>
              <a:spcAft>
                <a:spcPts val="100"/>
              </a:spcAft>
              <a:buNone/>
              <a:defRPr sz="700" i="1"/>
            </a:lvl1pPr>
          </a:lstStyle>
          <a:p>
            <a:r>
              <a:rPr lang="en-GB" dirty="0"/>
              <a:t>Click on the icon below</a:t>
            </a:r>
            <a:br>
              <a:rPr lang="en-GB" dirty="0"/>
            </a:br>
            <a:r>
              <a:rPr lang="en-GB" dirty="0"/>
              <a:t>to insert a logo.</a:t>
            </a:r>
          </a:p>
        </p:txBody>
      </p:sp>
      <p:sp>
        <p:nvSpPr>
          <p:cNvPr id="117" name="Tijdelijke aanduiding voor afbeelding 40">
            <a:extLst>
              <a:ext uri="{FF2B5EF4-FFF2-40B4-BE49-F238E27FC236}">
                <a16:creationId xmlns:a16="http://schemas.microsoft.com/office/drawing/2014/main" id="{E0C40C85-8D56-43B5-B229-590322AB9B05}"/>
              </a:ext>
            </a:extLst>
          </p:cNvPr>
          <p:cNvSpPr>
            <a:spLocks noGrp="1"/>
          </p:cNvSpPr>
          <p:nvPr>
            <p:ph type="pic" sz="quarter" idx="28" hasCustomPrompt="1"/>
          </p:nvPr>
        </p:nvSpPr>
        <p:spPr>
          <a:xfrm>
            <a:off x="1057750" y="4579587"/>
            <a:ext cx="1343388" cy="629622"/>
          </a:xfrm>
          <a:ln>
            <a:noFill/>
          </a:ln>
        </p:spPr>
        <p:txBody>
          <a:bodyPr bIns="432000" anchor="ctr"/>
          <a:lstStyle>
            <a:lvl1pPr marL="0" indent="0" algn="ctr">
              <a:lnSpc>
                <a:spcPct val="75000"/>
              </a:lnSpc>
              <a:spcBef>
                <a:spcPts val="100"/>
              </a:spcBef>
              <a:spcAft>
                <a:spcPts val="100"/>
              </a:spcAft>
              <a:buNone/>
              <a:defRPr sz="700" i="1"/>
            </a:lvl1pPr>
          </a:lstStyle>
          <a:p>
            <a:r>
              <a:rPr lang="en-GB" dirty="0"/>
              <a:t>Click on the icon below</a:t>
            </a:r>
            <a:br>
              <a:rPr lang="en-GB" dirty="0"/>
            </a:br>
            <a:r>
              <a:rPr lang="en-GB" dirty="0"/>
              <a:t>to insert a logo.</a:t>
            </a:r>
          </a:p>
        </p:txBody>
      </p:sp>
      <p:sp>
        <p:nvSpPr>
          <p:cNvPr id="118" name="Tijdelijke aanduiding voor afbeelding 40">
            <a:extLst>
              <a:ext uri="{FF2B5EF4-FFF2-40B4-BE49-F238E27FC236}">
                <a16:creationId xmlns:a16="http://schemas.microsoft.com/office/drawing/2014/main" id="{296C5D1B-4354-448F-A9FA-2AAFEDCF744D}"/>
              </a:ext>
            </a:extLst>
          </p:cNvPr>
          <p:cNvSpPr>
            <a:spLocks noGrp="1"/>
          </p:cNvSpPr>
          <p:nvPr>
            <p:ph type="pic" sz="quarter" idx="29" hasCustomPrompt="1"/>
          </p:nvPr>
        </p:nvSpPr>
        <p:spPr>
          <a:xfrm>
            <a:off x="3288424" y="4579587"/>
            <a:ext cx="1343388" cy="629622"/>
          </a:xfrm>
          <a:ln>
            <a:noFill/>
          </a:ln>
        </p:spPr>
        <p:txBody>
          <a:bodyPr bIns="432000" anchor="ctr"/>
          <a:lstStyle>
            <a:lvl1pPr marL="0" indent="0" algn="ctr">
              <a:lnSpc>
                <a:spcPct val="75000"/>
              </a:lnSpc>
              <a:spcBef>
                <a:spcPts val="100"/>
              </a:spcBef>
              <a:spcAft>
                <a:spcPts val="100"/>
              </a:spcAft>
              <a:buNone/>
              <a:defRPr sz="700" i="1"/>
            </a:lvl1pPr>
          </a:lstStyle>
          <a:p>
            <a:r>
              <a:rPr lang="en-GB" dirty="0"/>
              <a:t>Click on the icon below</a:t>
            </a:r>
            <a:br>
              <a:rPr lang="en-GB" dirty="0"/>
            </a:br>
            <a:r>
              <a:rPr lang="en-GB" dirty="0"/>
              <a:t>to insert a logo.</a:t>
            </a:r>
          </a:p>
        </p:txBody>
      </p:sp>
      <p:sp>
        <p:nvSpPr>
          <p:cNvPr id="119" name="Tijdelijke aanduiding voor afbeelding 40">
            <a:extLst>
              <a:ext uri="{FF2B5EF4-FFF2-40B4-BE49-F238E27FC236}">
                <a16:creationId xmlns:a16="http://schemas.microsoft.com/office/drawing/2014/main" id="{89AAB85E-0605-45B6-89ED-B21671AEA727}"/>
              </a:ext>
            </a:extLst>
          </p:cNvPr>
          <p:cNvSpPr>
            <a:spLocks noGrp="1"/>
          </p:cNvSpPr>
          <p:nvPr>
            <p:ph type="pic" sz="quarter" idx="30" hasCustomPrompt="1"/>
          </p:nvPr>
        </p:nvSpPr>
        <p:spPr>
          <a:xfrm>
            <a:off x="5519098" y="4579587"/>
            <a:ext cx="1343388" cy="629622"/>
          </a:xfrm>
          <a:ln>
            <a:noFill/>
          </a:ln>
        </p:spPr>
        <p:txBody>
          <a:bodyPr bIns="432000" anchor="ctr"/>
          <a:lstStyle>
            <a:lvl1pPr marL="0" indent="0" algn="ctr">
              <a:lnSpc>
                <a:spcPct val="75000"/>
              </a:lnSpc>
              <a:spcBef>
                <a:spcPts val="100"/>
              </a:spcBef>
              <a:spcAft>
                <a:spcPts val="100"/>
              </a:spcAft>
              <a:buNone/>
              <a:defRPr sz="700" i="1"/>
            </a:lvl1pPr>
          </a:lstStyle>
          <a:p>
            <a:r>
              <a:rPr lang="en-GB" dirty="0"/>
              <a:t>Click on the icon below</a:t>
            </a:r>
            <a:br>
              <a:rPr lang="en-GB" dirty="0"/>
            </a:br>
            <a:r>
              <a:rPr lang="en-GB" dirty="0"/>
              <a:t>to insert a logo.</a:t>
            </a:r>
          </a:p>
        </p:txBody>
      </p:sp>
      <p:sp>
        <p:nvSpPr>
          <p:cNvPr id="120" name="Tijdelijke aanduiding voor afbeelding 40">
            <a:extLst>
              <a:ext uri="{FF2B5EF4-FFF2-40B4-BE49-F238E27FC236}">
                <a16:creationId xmlns:a16="http://schemas.microsoft.com/office/drawing/2014/main" id="{12C7B200-4535-4035-A3AC-7FB26B243553}"/>
              </a:ext>
            </a:extLst>
          </p:cNvPr>
          <p:cNvSpPr>
            <a:spLocks noGrp="1"/>
          </p:cNvSpPr>
          <p:nvPr>
            <p:ph type="pic" sz="quarter" idx="31" hasCustomPrompt="1"/>
          </p:nvPr>
        </p:nvSpPr>
        <p:spPr>
          <a:xfrm>
            <a:off x="7749772" y="4579587"/>
            <a:ext cx="1343388" cy="629622"/>
          </a:xfrm>
          <a:ln>
            <a:noFill/>
          </a:ln>
        </p:spPr>
        <p:txBody>
          <a:bodyPr bIns="432000" anchor="ctr"/>
          <a:lstStyle>
            <a:lvl1pPr marL="0" indent="0" algn="ctr">
              <a:lnSpc>
                <a:spcPct val="75000"/>
              </a:lnSpc>
              <a:spcBef>
                <a:spcPts val="100"/>
              </a:spcBef>
              <a:spcAft>
                <a:spcPts val="100"/>
              </a:spcAft>
              <a:buNone/>
              <a:defRPr sz="700" i="1"/>
            </a:lvl1pPr>
          </a:lstStyle>
          <a:p>
            <a:r>
              <a:rPr lang="en-GB" dirty="0"/>
              <a:t>Click on the icon below</a:t>
            </a:r>
            <a:br>
              <a:rPr lang="en-GB" dirty="0"/>
            </a:br>
            <a:r>
              <a:rPr lang="en-GB" dirty="0"/>
              <a:t>to insert a logo.</a:t>
            </a:r>
          </a:p>
          <a:p>
            <a:endParaRPr lang="en-GB" dirty="0"/>
          </a:p>
        </p:txBody>
      </p:sp>
      <p:sp>
        <p:nvSpPr>
          <p:cNvPr id="121" name="Tijdelijke aanduiding voor afbeelding 40">
            <a:extLst>
              <a:ext uri="{FF2B5EF4-FFF2-40B4-BE49-F238E27FC236}">
                <a16:creationId xmlns:a16="http://schemas.microsoft.com/office/drawing/2014/main" id="{93142C17-873E-4A17-89D0-A06014C1E48B}"/>
              </a:ext>
            </a:extLst>
          </p:cNvPr>
          <p:cNvSpPr>
            <a:spLocks noGrp="1"/>
          </p:cNvSpPr>
          <p:nvPr>
            <p:ph type="pic" sz="quarter" idx="32" hasCustomPrompt="1"/>
          </p:nvPr>
        </p:nvSpPr>
        <p:spPr>
          <a:xfrm>
            <a:off x="9980446" y="4579587"/>
            <a:ext cx="1343388" cy="629622"/>
          </a:xfrm>
          <a:ln>
            <a:noFill/>
          </a:ln>
        </p:spPr>
        <p:txBody>
          <a:bodyPr bIns="432000" anchor="ctr"/>
          <a:lstStyle>
            <a:lvl1pPr marL="0" indent="0" algn="ctr">
              <a:lnSpc>
                <a:spcPct val="75000"/>
              </a:lnSpc>
              <a:spcBef>
                <a:spcPts val="100"/>
              </a:spcBef>
              <a:spcAft>
                <a:spcPts val="100"/>
              </a:spcAft>
              <a:buNone/>
              <a:defRPr sz="700" i="1"/>
            </a:lvl1pPr>
          </a:lstStyle>
          <a:p>
            <a:r>
              <a:rPr lang="en-GB" dirty="0"/>
              <a:t>Click on the icon below</a:t>
            </a:r>
            <a:br>
              <a:rPr lang="en-GB" dirty="0"/>
            </a:br>
            <a:r>
              <a:rPr lang="en-GB" dirty="0"/>
              <a:t>to insert a logo.</a:t>
            </a:r>
          </a:p>
        </p:txBody>
      </p:sp>
      <p:sp>
        <p:nvSpPr>
          <p:cNvPr id="3" name="Dianummer">
            <a:extLst>
              <a:ext uri="{FF2B5EF4-FFF2-40B4-BE49-F238E27FC236}">
                <a16:creationId xmlns:a16="http://schemas.microsoft.com/office/drawing/2014/main" id="{408CC563-ED69-4242-A700-66F529F00277}"/>
              </a:ext>
            </a:extLst>
          </p:cNvPr>
          <p:cNvSpPr>
            <a:spLocks noGrp="1"/>
          </p:cNvSpPr>
          <p:nvPr>
            <p:ph type="sldNum" sz="quarter" idx="35"/>
          </p:nvPr>
        </p:nvSpPr>
        <p:spPr/>
        <p:txBody>
          <a:bodyPr/>
          <a:lstStyle/>
          <a:p>
            <a:fld id="{5EC93C5F-DB18-4797-88B9-B8B0D60519FD}" type="slidenum">
              <a:rPr lang="en-GB" smtClean="0"/>
              <a:pPr/>
              <a:t>‹#›</a:t>
            </a:fld>
            <a:endParaRPr lang="en-GB" dirty="0"/>
          </a:p>
        </p:txBody>
      </p:sp>
      <p:sp>
        <p:nvSpPr>
          <p:cNvPr id="4" name="Datum" hidden="1">
            <a:extLst>
              <a:ext uri="{FF2B5EF4-FFF2-40B4-BE49-F238E27FC236}">
                <a16:creationId xmlns:a16="http://schemas.microsoft.com/office/drawing/2014/main" id="{D3F04256-5640-4A2F-9DE2-CA50AA5C4E19}"/>
              </a:ext>
            </a:extLst>
          </p:cNvPr>
          <p:cNvSpPr>
            <a:spLocks noGrp="1"/>
          </p:cNvSpPr>
          <p:nvPr>
            <p:ph type="dt" sz="half" idx="36"/>
          </p:nvPr>
        </p:nvSpPr>
        <p:spPr/>
        <p:txBody>
          <a:bodyPr/>
          <a:lstStyle/>
          <a:p>
            <a:r>
              <a:rPr lang="en-GB" dirty="0"/>
              <a:t>Date</a:t>
            </a:r>
          </a:p>
        </p:txBody>
      </p:sp>
      <p:sp>
        <p:nvSpPr>
          <p:cNvPr id="2" name="Voettekst">
            <a:extLst>
              <a:ext uri="{FF2B5EF4-FFF2-40B4-BE49-F238E27FC236}">
                <a16:creationId xmlns:a16="http://schemas.microsoft.com/office/drawing/2014/main" id="{39C59A2A-E932-4F20-ADBB-B7C76E26CBDC}"/>
              </a:ext>
            </a:extLst>
          </p:cNvPr>
          <p:cNvSpPr>
            <a:spLocks noGrp="1"/>
          </p:cNvSpPr>
          <p:nvPr>
            <p:ph type="ftr" sz="quarter" idx="34"/>
          </p:nvPr>
        </p:nvSpPr>
        <p:spPr/>
        <p:txBody>
          <a:bodyPr/>
          <a:lstStyle/>
          <a:p>
            <a:r>
              <a:rPr lang="en-GB" dirty="0"/>
              <a:t>26 October 2021 | ALIM Guide for asset information Managers</a:t>
            </a:r>
          </a:p>
        </p:txBody>
      </p:sp>
      <p:sp>
        <p:nvSpPr>
          <p:cNvPr id="64" name="Ondertitel">
            <a:extLst>
              <a:ext uri="{FF2B5EF4-FFF2-40B4-BE49-F238E27FC236}">
                <a16:creationId xmlns:a16="http://schemas.microsoft.com/office/drawing/2014/main" id="{9E282118-5AF8-446A-9FD3-768DDD6BCEAE}"/>
              </a:ext>
            </a:extLst>
          </p:cNvPr>
          <p:cNvSpPr>
            <a:spLocks noGrp="1"/>
          </p:cNvSpPr>
          <p:nvPr>
            <p:ph type="subTitle" idx="10" hasCustomPrompt="1"/>
          </p:nvPr>
        </p:nvSpPr>
        <p:spPr>
          <a:xfrm>
            <a:off x="777244" y="924516"/>
            <a:ext cx="10827096" cy="349200"/>
          </a:xfrm>
        </p:spPr>
        <p:txBody>
          <a:bodyPr/>
          <a:lstStyle>
            <a:lvl1pPr marL="0" indent="0" algn="l">
              <a:buNone/>
              <a:defRPr sz="300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cap="all" baseline="0" dirty="0"/>
              <a:t>Second light subtitle</a:t>
            </a:r>
            <a:endParaRPr lang="en-GB" dirty="0"/>
          </a:p>
        </p:txBody>
      </p:sp>
      <p:sp>
        <p:nvSpPr>
          <p:cNvPr id="5" name="Titel">
            <a:extLst>
              <a:ext uri="{FF2B5EF4-FFF2-40B4-BE49-F238E27FC236}">
                <a16:creationId xmlns:a16="http://schemas.microsoft.com/office/drawing/2014/main" id="{FF216664-7142-48FA-801A-A233888EAFDD}"/>
              </a:ext>
            </a:extLst>
          </p:cNvPr>
          <p:cNvSpPr>
            <a:spLocks noGrp="1"/>
          </p:cNvSpPr>
          <p:nvPr>
            <p:ph type="title" hasCustomPrompt="1"/>
          </p:nvPr>
        </p:nvSpPr>
        <p:spPr/>
        <p:txBody>
          <a:bodyPr/>
          <a:lstStyle/>
          <a:p>
            <a:r>
              <a:rPr lang="en-GB" dirty="0"/>
              <a:t>First bold title</a:t>
            </a:r>
          </a:p>
        </p:txBody>
      </p:sp>
    </p:spTree>
    <p:extLst>
      <p:ext uri="{BB962C8B-B14F-4D97-AF65-F5344CB8AC3E}">
        <p14:creationId xmlns:p14="http://schemas.microsoft.com/office/powerpoint/2010/main" val="85667130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01"/>
                                        </p:tgtEl>
                                        <p:attrNameLst>
                                          <p:attrName>style.visibility</p:attrName>
                                        </p:attrNameLst>
                                      </p:cBhvr>
                                      <p:to>
                                        <p:strVal val="visible"/>
                                      </p:to>
                                    </p:set>
                                    <p:anim calcmode="lin" valueType="num">
                                      <p:cBhvr additive="base">
                                        <p:cTn id="7" dur="1000" fill="hold"/>
                                        <p:tgtEl>
                                          <p:spTgt spid="101"/>
                                        </p:tgtEl>
                                        <p:attrNameLst>
                                          <p:attrName>ppt_x</p:attrName>
                                        </p:attrNameLst>
                                      </p:cBhvr>
                                      <p:tavLst>
                                        <p:tav tm="0">
                                          <p:val>
                                            <p:strVal val="#ppt_x"/>
                                          </p:val>
                                        </p:tav>
                                        <p:tav tm="100000">
                                          <p:val>
                                            <p:strVal val="#ppt_x"/>
                                          </p:val>
                                        </p:tav>
                                      </p:tavLst>
                                    </p:anim>
                                    <p:anim calcmode="lin" valueType="num">
                                      <p:cBhvr additive="base">
                                        <p:cTn id="8" dur="1000" fill="hold"/>
                                        <p:tgtEl>
                                          <p:spTgt spid="101"/>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100"/>
                                  </p:stCondLst>
                                  <p:childTnLst>
                                    <p:set>
                                      <p:cBhvr>
                                        <p:cTn id="10" dur="1" fill="hold">
                                          <p:stCondLst>
                                            <p:cond delay="0"/>
                                          </p:stCondLst>
                                        </p:cTn>
                                        <p:tgtEl>
                                          <p:spTgt spid="104"/>
                                        </p:tgtEl>
                                        <p:attrNameLst>
                                          <p:attrName>style.visibility</p:attrName>
                                        </p:attrNameLst>
                                      </p:cBhvr>
                                      <p:to>
                                        <p:strVal val="visible"/>
                                      </p:to>
                                    </p:set>
                                    <p:anim calcmode="lin" valueType="num">
                                      <p:cBhvr additive="base">
                                        <p:cTn id="11" dur="1000" fill="hold"/>
                                        <p:tgtEl>
                                          <p:spTgt spid="104"/>
                                        </p:tgtEl>
                                        <p:attrNameLst>
                                          <p:attrName>ppt_x</p:attrName>
                                        </p:attrNameLst>
                                      </p:cBhvr>
                                      <p:tavLst>
                                        <p:tav tm="0">
                                          <p:val>
                                            <p:strVal val="#ppt_x"/>
                                          </p:val>
                                        </p:tav>
                                        <p:tav tm="100000">
                                          <p:val>
                                            <p:strVal val="#ppt_x"/>
                                          </p:val>
                                        </p:tav>
                                      </p:tavLst>
                                    </p:anim>
                                    <p:anim calcmode="lin" valueType="num">
                                      <p:cBhvr additive="base">
                                        <p:cTn id="12" dur="1000" fill="hold"/>
                                        <p:tgtEl>
                                          <p:spTgt spid="104"/>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200"/>
                                  </p:stCondLst>
                                  <p:childTnLst>
                                    <p:set>
                                      <p:cBhvr>
                                        <p:cTn id="14" dur="1" fill="hold">
                                          <p:stCondLst>
                                            <p:cond delay="0"/>
                                          </p:stCondLst>
                                        </p:cTn>
                                        <p:tgtEl>
                                          <p:spTgt spid="105"/>
                                        </p:tgtEl>
                                        <p:attrNameLst>
                                          <p:attrName>style.visibility</p:attrName>
                                        </p:attrNameLst>
                                      </p:cBhvr>
                                      <p:to>
                                        <p:strVal val="visible"/>
                                      </p:to>
                                    </p:set>
                                    <p:anim calcmode="lin" valueType="num">
                                      <p:cBhvr additive="base">
                                        <p:cTn id="15" dur="1000" fill="hold"/>
                                        <p:tgtEl>
                                          <p:spTgt spid="105"/>
                                        </p:tgtEl>
                                        <p:attrNameLst>
                                          <p:attrName>ppt_x</p:attrName>
                                        </p:attrNameLst>
                                      </p:cBhvr>
                                      <p:tavLst>
                                        <p:tav tm="0">
                                          <p:val>
                                            <p:strVal val="#ppt_x"/>
                                          </p:val>
                                        </p:tav>
                                        <p:tav tm="100000">
                                          <p:val>
                                            <p:strVal val="#ppt_x"/>
                                          </p:val>
                                        </p:tav>
                                      </p:tavLst>
                                    </p:anim>
                                    <p:anim calcmode="lin" valueType="num">
                                      <p:cBhvr additive="base">
                                        <p:cTn id="16" dur="1000" fill="hold"/>
                                        <p:tgtEl>
                                          <p:spTgt spid="105"/>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300"/>
                                  </p:stCondLst>
                                  <p:childTnLst>
                                    <p:set>
                                      <p:cBhvr>
                                        <p:cTn id="18" dur="1" fill="hold">
                                          <p:stCondLst>
                                            <p:cond delay="0"/>
                                          </p:stCondLst>
                                        </p:cTn>
                                        <p:tgtEl>
                                          <p:spTgt spid="106"/>
                                        </p:tgtEl>
                                        <p:attrNameLst>
                                          <p:attrName>style.visibility</p:attrName>
                                        </p:attrNameLst>
                                      </p:cBhvr>
                                      <p:to>
                                        <p:strVal val="visible"/>
                                      </p:to>
                                    </p:set>
                                    <p:anim calcmode="lin" valueType="num">
                                      <p:cBhvr additive="base">
                                        <p:cTn id="19" dur="1000" fill="hold"/>
                                        <p:tgtEl>
                                          <p:spTgt spid="106"/>
                                        </p:tgtEl>
                                        <p:attrNameLst>
                                          <p:attrName>ppt_x</p:attrName>
                                        </p:attrNameLst>
                                      </p:cBhvr>
                                      <p:tavLst>
                                        <p:tav tm="0">
                                          <p:val>
                                            <p:strVal val="#ppt_x"/>
                                          </p:val>
                                        </p:tav>
                                        <p:tav tm="100000">
                                          <p:val>
                                            <p:strVal val="#ppt_x"/>
                                          </p:val>
                                        </p:tav>
                                      </p:tavLst>
                                    </p:anim>
                                    <p:anim calcmode="lin" valueType="num">
                                      <p:cBhvr additive="base">
                                        <p:cTn id="20" dur="1000" fill="hold"/>
                                        <p:tgtEl>
                                          <p:spTgt spid="106"/>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400"/>
                                  </p:stCondLst>
                                  <p:childTnLst>
                                    <p:set>
                                      <p:cBhvr>
                                        <p:cTn id="22" dur="1" fill="hold">
                                          <p:stCondLst>
                                            <p:cond delay="0"/>
                                          </p:stCondLst>
                                        </p:cTn>
                                        <p:tgtEl>
                                          <p:spTgt spid="107"/>
                                        </p:tgtEl>
                                        <p:attrNameLst>
                                          <p:attrName>style.visibility</p:attrName>
                                        </p:attrNameLst>
                                      </p:cBhvr>
                                      <p:to>
                                        <p:strVal val="visible"/>
                                      </p:to>
                                    </p:set>
                                    <p:anim calcmode="lin" valueType="num">
                                      <p:cBhvr additive="base">
                                        <p:cTn id="23" dur="1000" fill="hold"/>
                                        <p:tgtEl>
                                          <p:spTgt spid="107"/>
                                        </p:tgtEl>
                                        <p:attrNameLst>
                                          <p:attrName>ppt_x</p:attrName>
                                        </p:attrNameLst>
                                      </p:cBhvr>
                                      <p:tavLst>
                                        <p:tav tm="0">
                                          <p:val>
                                            <p:strVal val="#ppt_x"/>
                                          </p:val>
                                        </p:tav>
                                        <p:tav tm="100000">
                                          <p:val>
                                            <p:strVal val="#ppt_x"/>
                                          </p:val>
                                        </p:tav>
                                      </p:tavLst>
                                    </p:anim>
                                    <p:anim calcmode="lin" valueType="num">
                                      <p:cBhvr additive="base">
                                        <p:cTn id="24" dur="1000" fill="hold"/>
                                        <p:tgtEl>
                                          <p:spTgt spid="107"/>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500"/>
                                  </p:stCondLst>
                                  <p:childTnLst>
                                    <p:set>
                                      <p:cBhvr>
                                        <p:cTn id="26" dur="1" fill="hold">
                                          <p:stCondLst>
                                            <p:cond delay="0"/>
                                          </p:stCondLst>
                                        </p:cTn>
                                        <p:tgtEl>
                                          <p:spTgt spid="108"/>
                                        </p:tgtEl>
                                        <p:attrNameLst>
                                          <p:attrName>style.visibility</p:attrName>
                                        </p:attrNameLst>
                                      </p:cBhvr>
                                      <p:to>
                                        <p:strVal val="visible"/>
                                      </p:to>
                                    </p:set>
                                    <p:anim calcmode="lin" valueType="num">
                                      <p:cBhvr additive="base">
                                        <p:cTn id="27" dur="1000" fill="hold"/>
                                        <p:tgtEl>
                                          <p:spTgt spid="108"/>
                                        </p:tgtEl>
                                        <p:attrNameLst>
                                          <p:attrName>ppt_x</p:attrName>
                                        </p:attrNameLst>
                                      </p:cBhvr>
                                      <p:tavLst>
                                        <p:tav tm="0">
                                          <p:val>
                                            <p:strVal val="#ppt_x"/>
                                          </p:val>
                                        </p:tav>
                                        <p:tav tm="100000">
                                          <p:val>
                                            <p:strVal val="#ppt_x"/>
                                          </p:val>
                                        </p:tav>
                                      </p:tavLst>
                                    </p:anim>
                                    <p:anim calcmode="lin" valueType="num">
                                      <p:cBhvr additive="base">
                                        <p:cTn id="28" dur="1000" fill="hold"/>
                                        <p:tgtEl>
                                          <p:spTgt spid="108"/>
                                        </p:tgtEl>
                                        <p:attrNameLst>
                                          <p:attrName>ppt_y</p:attrName>
                                        </p:attrNameLst>
                                      </p:cBhvr>
                                      <p:tavLst>
                                        <p:tav tm="0">
                                          <p:val>
                                            <p:strVal val="1+#ppt_h/2"/>
                                          </p:val>
                                        </p:tav>
                                        <p:tav tm="100000">
                                          <p:val>
                                            <p:strVal val="#ppt_y"/>
                                          </p:val>
                                        </p:tav>
                                      </p:tavLst>
                                    </p:anim>
                                  </p:childTnLst>
                                </p:cTn>
                              </p:par>
                              <p:par>
                                <p:cTn id="29" presetID="2" presetClass="entr" presetSubtype="4" decel="100000" fill="hold" grpId="0" nodeType="withEffect">
                                  <p:stCondLst>
                                    <p:cond delay="600"/>
                                  </p:stCondLst>
                                  <p:childTnLst>
                                    <p:set>
                                      <p:cBhvr>
                                        <p:cTn id="30" dur="1" fill="hold">
                                          <p:stCondLst>
                                            <p:cond delay="0"/>
                                          </p:stCondLst>
                                        </p:cTn>
                                        <p:tgtEl>
                                          <p:spTgt spid="109"/>
                                        </p:tgtEl>
                                        <p:attrNameLst>
                                          <p:attrName>style.visibility</p:attrName>
                                        </p:attrNameLst>
                                      </p:cBhvr>
                                      <p:to>
                                        <p:strVal val="visible"/>
                                      </p:to>
                                    </p:set>
                                    <p:anim calcmode="lin" valueType="num">
                                      <p:cBhvr additive="base">
                                        <p:cTn id="31" dur="1000" fill="hold"/>
                                        <p:tgtEl>
                                          <p:spTgt spid="109"/>
                                        </p:tgtEl>
                                        <p:attrNameLst>
                                          <p:attrName>ppt_x</p:attrName>
                                        </p:attrNameLst>
                                      </p:cBhvr>
                                      <p:tavLst>
                                        <p:tav tm="0">
                                          <p:val>
                                            <p:strVal val="#ppt_x"/>
                                          </p:val>
                                        </p:tav>
                                        <p:tav tm="100000">
                                          <p:val>
                                            <p:strVal val="#ppt_x"/>
                                          </p:val>
                                        </p:tav>
                                      </p:tavLst>
                                    </p:anim>
                                    <p:anim calcmode="lin" valueType="num">
                                      <p:cBhvr additive="base">
                                        <p:cTn id="32" dur="1000" fill="hold"/>
                                        <p:tgtEl>
                                          <p:spTgt spid="109"/>
                                        </p:tgtEl>
                                        <p:attrNameLst>
                                          <p:attrName>ppt_y</p:attrName>
                                        </p:attrNameLst>
                                      </p:cBhvr>
                                      <p:tavLst>
                                        <p:tav tm="0">
                                          <p:val>
                                            <p:strVal val="1+#ppt_h/2"/>
                                          </p:val>
                                        </p:tav>
                                        <p:tav tm="100000">
                                          <p:val>
                                            <p:strVal val="#ppt_y"/>
                                          </p:val>
                                        </p:tav>
                                      </p:tavLst>
                                    </p:anim>
                                  </p:childTnLst>
                                </p:cTn>
                              </p:par>
                              <p:par>
                                <p:cTn id="33" presetID="2" presetClass="entr" presetSubtype="4" decel="100000" fill="hold" grpId="0" nodeType="withEffect">
                                  <p:stCondLst>
                                    <p:cond delay="700"/>
                                  </p:stCondLst>
                                  <p:childTnLst>
                                    <p:set>
                                      <p:cBhvr>
                                        <p:cTn id="34" dur="1" fill="hold">
                                          <p:stCondLst>
                                            <p:cond delay="0"/>
                                          </p:stCondLst>
                                        </p:cTn>
                                        <p:tgtEl>
                                          <p:spTgt spid="110"/>
                                        </p:tgtEl>
                                        <p:attrNameLst>
                                          <p:attrName>style.visibility</p:attrName>
                                        </p:attrNameLst>
                                      </p:cBhvr>
                                      <p:to>
                                        <p:strVal val="visible"/>
                                      </p:to>
                                    </p:set>
                                    <p:anim calcmode="lin" valueType="num">
                                      <p:cBhvr additive="base">
                                        <p:cTn id="35" dur="1000" fill="hold"/>
                                        <p:tgtEl>
                                          <p:spTgt spid="110"/>
                                        </p:tgtEl>
                                        <p:attrNameLst>
                                          <p:attrName>ppt_x</p:attrName>
                                        </p:attrNameLst>
                                      </p:cBhvr>
                                      <p:tavLst>
                                        <p:tav tm="0">
                                          <p:val>
                                            <p:strVal val="#ppt_x"/>
                                          </p:val>
                                        </p:tav>
                                        <p:tav tm="100000">
                                          <p:val>
                                            <p:strVal val="#ppt_x"/>
                                          </p:val>
                                        </p:tav>
                                      </p:tavLst>
                                    </p:anim>
                                    <p:anim calcmode="lin" valueType="num">
                                      <p:cBhvr additive="base">
                                        <p:cTn id="36" dur="1000" fill="hold"/>
                                        <p:tgtEl>
                                          <p:spTgt spid="110"/>
                                        </p:tgtEl>
                                        <p:attrNameLst>
                                          <p:attrName>ppt_y</p:attrName>
                                        </p:attrNameLst>
                                      </p:cBhvr>
                                      <p:tavLst>
                                        <p:tav tm="0">
                                          <p:val>
                                            <p:strVal val="1+#ppt_h/2"/>
                                          </p:val>
                                        </p:tav>
                                        <p:tav tm="100000">
                                          <p:val>
                                            <p:strVal val="#ppt_y"/>
                                          </p:val>
                                        </p:tav>
                                      </p:tavLst>
                                    </p:anim>
                                  </p:childTnLst>
                                </p:cTn>
                              </p:par>
                              <p:par>
                                <p:cTn id="37" presetID="2" presetClass="entr" presetSubtype="4" decel="100000" fill="hold" grpId="0" nodeType="withEffect">
                                  <p:stCondLst>
                                    <p:cond delay="800"/>
                                  </p:stCondLst>
                                  <p:childTnLst>
                                    <p:set>
                                      <p:cBhvr>
                                        <p:cTn id="38" dur="1" fill="hold">
                                          <p:stCondLst>
                                            <p:cond delay="0"/>
                                          </p:stCondLst>
                                        </p:cTn>
                                        <p:tgtEl>
                                          <p:spTgt spid="111"/>
                                        </p:tgtEl>
                                        <p:attrNameLst>
                                          <p:attrName>style.visibility</p:attrName>
                                        </p:attrNameLst>
                                      </p:cBhvr>
                                      <p:to>
                                        <p:strVal val="visible"/>
                                      </p:to>
                                    </p:set>
                                    <p:anim calcmode="lin" valueType="num">
                                      <p:cBhvr additive="base">
                                        <p:cTn id="39" dur="1000" fill="hold"/>
                                        <p:tgtEl>
                                          <p:spTgt spid="111"/>
                                        </p:tgtEl>
                                        <p:attrNameLst>
                                          <p:attrName>ppt_x</p:attrName>
                                        </p:attrNameLst>
                                      </p:cBhvr>
                                      <p:tavLst>
                                        <p:tav tm="0">
                                          <p:val>
                                            <p:strVal val="#ppt_x"/>
                                          </p:val>
                                        </p:tav>
                                        <p:tav tm="100000">
                                          <p:val>
                                            <p:strVal val="#ppt_x"/>
                                          </p:val>
                                        </p:tav>
                                      </p:tavLst>
                                    </p:anim>
                                    <p:anim calcmode="lin" valueType="num">
                                      <p:cBhvr additive="base">
                                        <p:cTn id="40" dur="1000" fill="hold"/>
                                        <p:tgtEl>
                                          <p:spTgt spid="111"/>
                                        </p:tgtEl>
                                        <p:attrNameLst>
                                          <p:attrName>ppt_y</p:attrName>
                                        </p:attrNameLst>
                                      </p:cBhvr>
                                      <p:tavLst>
                                        <p:tav tm="0">
                                          <p:val>
                                            <p:strVal val="1+#ppt_h/2"/>
                                          </p:val>
                                        </p:tav>
                                        <p:tav tm="100000">
                                          <p:val>
                                            <p:strVal val="#ppt_y"/>
                                          </p:val>
                                        </p:tav>
                                      </p:tavLst>
                                    </p:anim>
                                  </p:childTnLst>
                                </p:cTn>
                              </p:par>
                              <p:par>
                                <p:cTn id="41" presetID="2" presetClass="entr" presetSubtype="4" decel="100000" fill="hold" grpId="0" nodeType="withEffect">
                                  <p:stCondLst>
                                    <p:cond delay="900"/>
                                  </p:stCondLst>
                                  <p:childTnLst>
                                    <p:set>
                                      <p:cBhvr>
                                        <p:cTn id="42" dur="1" fill="hold">
                                          <p:stCondLst>
                                            <p:cond delay="0"/>
                                          </p:stCondLst>
                                        </p:cTn>
                                        <p:tgtEl>
                                          <p:spTgt spid="112"/>
                                        </p:tgtEl>
                                        <p:attrNameLst>
                                          <p:attrName>style.visibility</p:attrName>
                                        </p:attrNameLst>
                                      </p:cBhvr>
                                      <p:to>
                                        <p:strVal val="visible"/>
                                      </p:to>
                                    </p:set>
                                    <p:anim calcmode="lin" valueType="num">
                                      <p:cBhvr additive="base">
                                        <p:cTn id="43" dur="1000" fill="hold"/>
                                        <p:tgtEl>
                                          <p:spTgt spid="112"/>
                                        </p:tgtEl>
                                        <p:attrNameLst>
                                          <p:attrName>ppt_x</p:attrName>
                                        </p:attrNameLst>
                                      </p:cBhvr>
                                      <p:tavLst>
                                        <p:tav tm="0">
                                          <p:val>
                                            <p:strVal val="#ppt_x"/>
                                          </p:val>
                                        </p:tav>
                                        <p:tav tm="100000">
                                          <p:val>
                                            <p:strVal val="#ppt_x"/>
                                          </p:val>
                                        </p:tav>
                                      </p:tavLst>
                                    </p:anim>
                                    <p:anim calcmode="lin" valueType="num">
                                      <p:cBhvr additive="base">
                                        <p:cTn id="44" dur="1000" fill="hold"/>
                                        <p:tgtEl>
                                          <p:spTgt spid="112"/>
                                        </p:tgtEl>
                                        <p:attrNameLst>
                                          <p:attrName>ppt_y</p:attrName>
                                        </p:attrNameLst>
                                      </p:cBhvr>
                                      <p:tavLst>
                                        <p:tav tm="0">
                                          <p:val>
                                            <p:strVal val="1+#ppt_h/2"/>
                                          </p:val>
                                        </p:tav>
                                        <p:tav tm="100000">
                                          <p:val>
                                            <p:strVal val="#ppt_y"/>
                                          </p:val>
                                        </p:tav>
                                      </p:tavLst>
                                    </p:anim>
                                  </p:childTnLst>
                                </p:cTn>
                              </p:par>
                              <p:par>
                                <p:cTn id="45" presetID="10" presetClass="entr" presetSubtype="0" fill="hold" grpId="0" nodeType="withEffect">
                                  <p:stCondLst>
                                    <p:cond delay="1000"/>
                                  </p:stCondLst>
                                  <p:childTnLst>
                                    <p:set>
                                      <p:cBhvr>
                                        <p:cTn id="46" dur="1" fill="hold">
                                          <p:stCondLst>
                                            <p:cond delay="0"/>
                                          </p:stCondLst>
                                        </p:cTn>
                                        <p:tgtEl>
                                          <p:spTgt spid="22"/>
                                        </p:tgtEl>
                                        <p:attrNameLst>
                                          <p:attrName>style.visibility</p:attrName>
                                        </p:attrNameLst>
                                      </p:cBhvr>
                                      <p:to>
                                        <p:strVal val="visible"/>
                                      </p:to>
                                    </p:set>
                                    <p:animEffect transition="in" filter="fade">
                                      <p:cBhvr>
                                        <p:cTn id="47" dur="500"/>
                                        <p:tgtEl>
                                          <p:spTgt spid="22"/>
                                        </p:tgtEl>
                                      </p:cBhvr>
                                    </p:animEffect>
                                  </p:childTnLst>
                                </p:cTn>
                              </p:par>
                              <p:par>
                                <p:cTn id="48" presetID="10" presetClass="entr" presetSubtype="0" fill="hold" grpId="0" nodeType="withEffect">
                                  <p:stCondLst>
                                    <p:cond delay="1100"/>
                                  </p:stCondLst>
                                  <p:childTnLst>
                                    <p:set>
                                      <p:cBhvr>
                                        <p:cTn id="49" dur="1" fill="hold">
                                          <p:stCondLst>
                                            <p:cond delay="0"/>
                                          </p:stCondLst>
                                        </p:cTn>
                                        <p:tgtEl>
                                          <p:spTgt spid="113"/>
                                        </p:tgtEl>
                                        <p:attrNameLst>
                                          <p:attrName>style.visibility</p:attrName>
                                        </p:attrNameLst>
                                      </p:cBhvr>
                                      <p:to>
                                        <p:strVal val="visible"/>
                                      </p:to>
                                    </p:set>
                                    <p:animEffect transition="in" filter="fade">
                                      <p:cBhvr>
                                        <p:cTn id="50" dur="500"/>
                                        <p:tgtEl>
                                          <p:spTgt spid="113"/>
                                        </p:tgtEl>
                                      </p:cBhvr>
                                    </p:animEffect>
                                  </p:childTnLst>
                                </p:cTn>
                              </p:par>
                              <p:par>
                                <p:cTn id="51" presetID="10" presetClass="entr" presetSubtype="0" fill="hold" grpId="0" nodeType="withEffect">
                                  <p:stCondLst>
                                    <p:cond delay="1200"/>
                                  </p:stCondLst>
                                  <p:childTnLst>
                                    <p:set>
                                      <p:cBhvr>
                                        <p:cTn id="52" dur="1" fill="hold">
                                          <p:stCondLst>
                                            <p:cond delay="0"/>
                                          </p:stCondLst>
                                        </p:cTn>
                                        <p:tgtEl>
                                          <p:spTgt spid="114"/>
                                        </p:tgtEl>
                                        <p:attrNameLst>
                                          <p:attrName>style.visibility</p:attrName>
                                        </p:attrNameLst>
                                      </p:cBhvr>
                                      <p:to>
                                        <p:strVal val="visible"/>
                                      </p:to>
                                    </p:set>
                                    <p:animEffect transition="in" filter="fade">
                                      <p:cBhvr>
                                        <p:cTn id="53" dur="500"/>
                                        <p:tgtEl>
                                          <p:spTgt spid="114"/>
                                        </p:tgtEl>
                                      </p:cBhvr>
                                    </p:animEffect>
                                  </p:childTnLst>
                                </p:cTn>
                              </p:par>
                              <p:par>
                                <p:cTn id="54" presetID="10" presetClass="entr" presetSubtype="0" fill="hold" grpId="0" nodeType="withEffect">
                                  <p:stCondLst>
                                    <p:cond delay="1300"/>
                                  </p:stCondLst>
                                  <p:childTnLst>
                                    <p:set>
                                      <p:cBhvr>
                                        <p:cTn id="55" dur="1" fill="hold">
                                          <p:stCondLst>
                                            <p:cond delay="0"/>
                                          </p:stCondLst>
                                        </p:cTn>
                                        <p:tgtEl>
                                          <p:spTgt spid="115"/>
                                        </p:tgtEl>
                                        <p:attrNameLst>
                                          <p:attrName>style.visibility</p:attrName>
                                        </p:attrNameLst>
                                      </p:cBhvr>
                                      <p:to>
                                        <p:strVal val="visible"/>
                                      </p:to>
                                    </p:set>
                                    <p:animEffect transition="in" filter="fade">
                                      <p:cBhvr>
                                        <p:cTn id="56" dur="500"/>
                                        <p:tgtEl>
                                          <p:spTgt spid="115"/>
                                        </p:tgtEl>
                                      </p:cBhvr>
                                    </p:animEffect>
                                  </p:childTnLst>
                                </p:cTn>
                              </p:par>
                              <p:par>
                                <p:cTn id="57" presetID="10" presetClass="entr" presetSubtype="0" fill="hold" grpId="0" nodeType="withEffect">
                                  <p:stCondLst>
                                    <p:cond delay="1400"/>
                                  </p:stCondLst>
                                  <p:childTnLst>
                                    <p:set>
                                      <p:cBhvr>
                                        <p:cTn id="58" dur="1" fill="hold">
                                          <p:stCondLst>
                                            <p:cond delay="0"/>
                                          </p:stCondLst>
                                        </p:cTn>
                                        <p:tgtEl>
                                          <p:spTgt spid="116"/>
                                        </p:tgtEl>
                                        <p:attrNameLst>
                                          <p:attrName>style.visibility</p:attrName>
                                        </p:attrNameLst>
                                      </p:cBhvr>
                                      <p:to>
                                        <p:strVal val="visible"/>
                                      </p:to>
                                    </p:set>
                                    <p:animEffect transition="in" filter="fade">
                                      <p:cBhvr>
                                        <p:cTn id="59" dur="500"/>
                                        <p:tgtEl>
                                          <p:spTgt spid="116"/>
                                        </p:tgtEl>
                                      </p:cBhvr>
                                    </p:animEffect>
                                  </p:childTnLst>
                                </p:cTn>
                              </p:par>
                              <p:par>
                                <p:cTn id="60" presetID="10" presetClass="entr" presetSubtype="0" fill="hold" grpId="0" nodeType="withEffect">
                                  <p:stCondLst>
                                    <p:cond delay="1500"/>
                                  </p:stCondLst>
                                  <p:childTnLst>
                                    <p:set>
                                      <p:cBhvr>
                                        <p:cTn id="61" dur="1" fill="hold">
                                          <p:stCondLst>
                                            <p:cond delay="0"/>
                                          </p:stCondLst>
                                        </p:cTn>
                                        <p:tgtEl>
                                          <p:spTgt spid="117"/>
                                        </p:tgtEl>
                                        <p:attrNameLst>
                                          <p:attrName>style.visibility</p:attrName>
                                        </p:attrNameLst>
                                      </p:cBhvr>
                                      <p:to>
                                        <p:strVal val="visible"/>
                                      </p:to>
                                    </p:set>
                                    <p:animEffect transition="in" filter="fade">
                                      <p:cBhvr>
                                        <p:cTn id="62" dur="500"/>
                                        <p:tgtEl>
                                          <p:spTgt spid="117"/>
                                        </p:tgtEl>
                                      </p:cBhvr>
                                    </p:animEffect>
                                  </p:childTnLst>
                                </p:cTn>
                              </p:par>
                              <p:par>
                                <p:cTn id="63" presetID="10" presetClass="entr" presetSubtype="0" fill="hold" grpId="0" nodeType="withEffect">
                                  <p:stCondLst>
                                    <p:cond delay="1600"/>
                                  </p:stCondLst>
                                  <p:childTnLst>
                                    <p:set>
                                      <p:cBhvr>
                                        <p:cTn id="64" dur="1" fill="hold">
                                          <p:stCondLst>
                                            <p:cond delay="0"/>
                                          </p:stCondLst>
                                        </p:cTn>
                                        <p:tgtEl>
                                          <p:spTgt spid="118"/>
                                        </p:tgtEl>
                                        <p:attrNameLst>
                                          <p:attrName>style.visibility</p:attrName>
                                        </p:attrNameLst>
                                      </p:cBhvr>
                                      <p:to>
                                        <p:strVal val="visible"/>
                                      </p:to>
                                    </p:set>
                                    <p:animEffect transition="in" filter="fade">
                                      <p:cBhvr>
                                        <p:cTn id="65" dur="500"/>
                                        <p:tgtEl>
                                          <p:spTgt spid="118"/>
                                        </p:tgtEl>
                                      </p:cBhvr>
                                    </p:animEffect>
                                  </p:childTnLst>
                                </p:cTn>
                              </p:par>
                              <p:par>
                                <p:cTn id="66" presetID="10" presetClass="entr" presetSubtype="0" fill="hold" grpId="0" nodeType="withEffect">
                                  <p:stCondLst>
                                    <p:cond delay="1700"/>
                                  </p:stCondLst>
                                  <p:childTnLst>
                                    <p:set>
                                      <p:cBhvr>
                                        <p:cTn id="67" dur="1" fill="hold">
                                          <p:stCondLst>
                                            <p:cond delay="0"/>
                                          </p:stCondLst>
                                        </p:cTn>
                                        <p:tgtEl>
                                          <p:spTgt spid="119"/>
                                        </p:tgtEl>
                                        <p:attrNameLst>
                                          <p:attrName>style.visibility</p:attrName>
                                        </p:attrNameLst>
                                      </p:cBhvr>
                                      <p:to>
                                        <p:strVal val="visible"/>
                                      </p:to>
                                    </p:set>
                                    <p:animEffect transition="in" filter="fade">
                                      <p:cBhvr>
                                        <p:cTn id="68" dur="500"/>
                                        <p:tgtEl>
                                          <p:spTgt spid="119"/>
                                        </p:tgtEl>
                                      </p:cBhvr>
                                    </p:animEffect>
                                  </p:childTnLst>
                                </p:cTn>
                              </p:par>
                              <p:par>
                                <p:cTn id="69" presetID="10" presetClass="entr" presetSubtype="0" fill="hold" grpId="0" nodeType="withEffect">
                                  <p:stCondLst>
                                    <p:cond delay="1800"/>
                                  </p:stCondLst>
                                  <p:childTnLst>
                                    <p:set>
                                      <p:cBhvr>
                                        <p:cTn id="70" dur="1" fill="hold">
                                          <p:stCondLst>
                                            <p:cond delay="0"/>
                                          </p:stCondLst>
                                        </p:cTn>
                                        <p:tgtEl>
                                          <p:spTgt spid="120"/>
                                        </p:tgtEl>
                                        <p:attrNameLst>
                                          <p:attrName>style.visibility</p:attrName>
                                        </p:attrNameLst>
                                      </p:cBhvr>
                                      <p:to>
                                        <p:strVal val="visible"/>
                                      </p:to>
                                    </p:set>
                                    <p:animEffect transition="in" filter="fade">
                                      <p:cBhvr>
                                        <p:cTn id="71" dur="500"/>
                                        <p:tgtEl>
                                          <p:spTgt spid="120"/>
                                        </p:tgtEl>
                                      </p:cBhvr>
                                    </p:animEffect>
                                  </p:childTnLst>
                                </p:cTn>
                              </p:par>
                              <p:par>
                                <p:cTn id="72" presetID="10" presetClass="entr" presetSubtype="0" fill="hold" grpId="0" nodeType="withEffect">
                                  <p:stCondLst>
                                    <p:cond delay="1900"/>
                                  </p:stCondLst>
                                  <p:childTnLst>
                                    <p:set>
                                      <p:cBhvr>
                                        <p:cTn id="73" dur="1" fill="hold">
                                          <p:stCondLst>
                                            <p:cond delay="0"/>
                                          </p:stCondLst>
                                        </p:cTn>
                                        <p:tgtEl>
                                          <p:spTgt spid="121"/>
                                        </p:tgtEl>
                                        <p:attrNameLst>
                                          <p:attrName>style.visibility</p:attrName>
                                        </p:attrNameLst>
                                      </p:cBhvr>
                                      <p:to>
                                        <p:strVal val="visible"/>
                                      </p:to>
                                    </p:set>
                                    <p:animEffect transition="in" filter="fade">
                                      <p:cBhvr>
                                        <p:cTn id="74" dur="500"/>
                                        <p:tgtEl>
                                          <p:spTgt spid="1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 grpId="0" animBg="1">
        <p:tmplLst>
          <p:tmpl>
            <p:tnLst>
              <p:par>
                <p:cTn presetID="2" presetClass="entr" presetSubtype="4" decel="100000" fill="hold" nodeType="withEffect">
                  <p:stCondLst>
                    <p:cond delay="0"/>
                  </p:stCondLst>
                  <p:childTnLst>
                    <p:set>
                      <p:cBhvr>
                        <p:cTn dur="1" fill="hold">
                          <p:stCondLst>
                            <p:cond delay="0"/>
                          </p:stCondLst>
                        </p:cTn>
                        <p:tgtEl>
                          <p:spTgt spid="101"/>
                        </p:tgtEl>
                        <p:attrNameLst>
                          <p:attrName>style.visibility</p:attrName>
                        </p:attrNameLst>
                      </p:cBhvr>
                      <p:to>
                        <p:strVal val="visible"/>
                      </p:to>
                    </p:set>
                    <p:anim calcmode="lin" valueType="num">
                      <p:cBhvr additive="base">
                        <p:cTn dur="1000" fill="hold"/>
                        <p:tgtEl>
                          <p:spTgt spid="101"/>
                        </p:tgtEl>
                        <p:attrNameLst>
                          <p:attrName>ppt_x</p:attrName>
                        </p:attrNameLst>
                      </p:cBhvr>
                      <p:tavLst>
                        <p:tav tm="0">
                          <p:val>
                            <p:strVal val="#ppt_x"/>
                          </p:val>
                        </p:tav>
                        <p:tav tm="100000">
                          <p:val>
                            <p:strVal val="#ppt_x"/>
                          </p:val>
                        </p:tav>
                      </p:tavLst>
                    </p:anim>
                    <p:anim calcmode="lin" valueType="num">
                      <p:cBhvr additive="base">
                        <p:cTn dur="1000" fill="hold"/>
                        <p:tgtEl>
                          <p:spTgt spid="101"/>
                        </p:tgtEl>
                        <p:attrNameLst>
                          <p:attrName>ppt_y</p:attrName>
                        </p:attrNameLst>
                      </p:cBhvr>
                      <p:tavLst>
                        <p:tav tm="0">
                          <p:val>
                            <p:strVal val="1+#ppt_h/2"/>
                          </p:val>
                        </p:tav>
                        <p:tav tm="100000">
                          <p:val>
                            <p:strVal val="#ppt_y"/>
                          </p:val>
                        </p:tav>
                      </p:tavLst>
                    </p:anim>
                  </p:childTnLst>
                </p:cTn>
              </p:par>
            </p:tnLst>
          </p:tmpl>
        </p:tmplLst>
      </p:bldP>
      <p:bldP spid="104" grpId="0" animBg="1">
        <p:tmplLst>
          <p:tmpl>
            <p:tnLst>
              <p:par>
                <p:cTn presetID="2" presetClass="entr" presetSubtype="4" decel="100000" fill="hold" nodeType="withEffect">
                  <p:stCondLst>
                    <p:cond delay="100"/>
                  </p:stCondLst>
                  <p:childTnLst>
                    <p:set>
                      <p:cBhvr>
                        <p:cTn dur="1" fill="hold">
                          <p:stCondLst>
                            <p:cond delay="0"/>
                          </p:stCondLst>
                        </p:cTn>
                        <p:tgtEl>
                          <p:spTgt spid="104"/>
                        </p:tgtEl>
                        <p:attrNameLst>
                          <p:attrName>style.visibility</p:attrName>
                        </p:attrNameLst>
                      </p:cBhvr>
                      <p:to>
                        <p:strVal val="visible"/>
                      </p:to>
                    </p:set>
                    <p:anim calcmode="lin" valueType="num">
                      <p:cBhvr additive="base">
                        <p:cTn dur="1000" fill="hold"/>
                        <p:tgtEl>
                          <p:spTgt spid="104"/>
                        </p:tgtEl>
                        <p:attrNameLst>
                          <p:attrName>ppt_x</p:attrName>
                        </p:attrNameLst>
                      </p:cBhvr>
                      <p:tavLst>
                        <p:tav tm="0">
                          <p:val>
                            <p:strVal val="#ppt_x"/>
                          </p:val>
                        </p:tav>
                        <p:tav tm="100000">
                          <p:val>
                            <p:strVal val="#ppt_x"/>
                          </p:val>
                        </p:tav>
                      </p:tavLst>
                    </p:anim>
                    <p:anim calcmode="lin" valueType="num">
                      <p:cBhvr additive="base">
                        <p:cTn dur="1000" fill="hold"/>
                        <p:tgtEl>
                          <p:spTgt spid="104"/>
                        </p:tgtEl>
                        <p:attrNameLst>
                          <p:attrName>ppt_y</p:attrName>
                        </p:attrNameLst>
                      </p:cBhvr>
                      <p:tavLst>
                        <p:tav tm="0">
                          <p:val>
                            <p:strVal val="1+#ppt_h/2"/>
                          </p:val>
                        </p:tav>
                        <p:tav tm="100000">
                          <p:val>
                            <p:strVal val="#ppt_y"/>
                          </p:val>
                        </p:tav>
                      </p:tavLst>
                    </p:anim>
                  </p:childTnLst>
                </p:cTn>
              </p:par>
            </p:tnLst>
          </p:tmpl>
        </p:tmplLst>
      </p:bldP>
      <p:bldP spid="105" grpId="0" animBg="1">
        <p:tmplLst>
          <p:tmpl>
            <p:tnLst>
              <p:par>
                <p:cTn presetID="2" presetClass="entr" presetSubtype="4" decel="100000" fill="hold" nodeType="withEffect">
                  <p:stCondLst>
                    <p:cond delay="200"/>
                  </p:stCondLst>
                  <p:childTnLst>
                    <p:set>
                      <p:cBhvr>
                        <p:cTn dur="1" fill="hold">
                          <p:stCondLst>
                            <p:cond delay="0"/>
                          </p:stCondLst>
                        </p:cTn>
                        <p:tgtEl>
                          <p:spTgt spid="105"/>
                        </p:tgtEl>
                        <p:attrNameLst>
                          <p:attrName>style.visibility</p:attrName>
                        </p:attrNameLst>
                      </p:cBhvr>
                      <p:to>
                        <p:strVal val="visible"/>
                      </p:to>
                    </p:set>
                    <p:anim calcmode="lin" valueType="num">
                      <p:cBhvr additive="base">
                        <p:cTn dur="1000" fill="hold"/>
                        <p:tgtEl>
                          <p:spTgt spid="105"/>
                        </p:tgtEl>
                        <p:attrNameLst>
                          <p:attrName>ppt_x</p:attrName>
                        </p:attrNameLst>
                      </p:cBhvr>
                      <p:tavLst>
                        <p:tav tm="0">
                          <p:val>
                            <p:strVal val="#ppt_x"/>
                          </p:val>
                        </p:tav>
                        <p:tav tm="100000">
                          <p:val>
                            <p:strVal val="#ppt_x"/>
                          </p:val>
                        </p:tav>
                      </p:tavLst>
                    </p:anim>
                    <p:anim calcmode="lin" valueType="num">
                      <p:cBhvr additive="base">
                        <p:cTn dur="1000" fill="hold"/>
                        <p:tgtEl>
                          <p:spTgt spid="105"/>
                        </p:tgtEl>
                        <p:attrNameLst>
                          <p:attrName>ppt_y</p:attrName>
                        </p:attrNameLst>
                      </p:cBhvr>
                      <p:tavLst>
                        <p:tav tm="0">
                          <p:val>
                            <p:strVal val="1+#ppt_h/2"/>
                          </p:val>
                        </p:tav>
                        <p:tav tm="100000">
                          <p:val>
                            <p:strVal val="#ppt_y"/>
                          </p:val>
                        </p:tav>
                      </p:tavLst>
                    </p:anim>
                  </p:childTnLst>
                </p:cTn>
              </p:par>
            </p:tnLst>
          </p:tmpl>
        </p:tmplLst>
      </p:bldP>
      <p:bldP spid="106" grpId="0" animBg="1">
        <p:tmplLst>
          <p:tmpl>
            <p:tnLst>
              <p:par>
                <p:cTn presetID="2" presetClass="entr" presetSubtype="4" decel="100000" fill="hold" nodeType="withEffect">
                  <p:stCondLst>
                    <p:cond delay="300"/>
                  </p:stCondLst>
                  <p:childTnLst>
                    <p:set>
                      <p:cBhvr>
                        <p:cTn dur="1" fill="hold">
                          <p:stCondLst>
                            <p:cond delay="0"/>
                          </p:stCondLst>
                        </p:cTn>
                        <p:tgtEl>
                          <p:spTgt spid="106"/>
                        </p:tgtEl>
                        <p:attrNameLst>
                          <p:attrName>style.visibility</p:attrName>
                        </p:attrNameLst>
                      </p:cBhvr>
                      <p:to>
                        <p:strVal val="visible"/>
                      </p:to>
                    </p:set>
                    <p:anim calcmode="lin" valueType="num">
                      <p:cBhvr additive="base">
                        <p:cTn dur="1000" fill="hold"/>
                        <p:tgtEl>
                          <p:spTgt spid="106"/>
                        </p:tgtEl>
                        <p:attrNameLst>
                          <p:attrName>ppt_x</p:attrName>
                        </p:attrNameLst>
                      </p:cBhvr>
                      <p:tavLst>
                        <p:tav tm="0">
                          <p:val>
                            <p:strVal val="#ppt_x"/>
                          </p:val>
                        </p:tav>
                        <p:tav tm="100000">
                          <p:val>
                            <p:strVal val="#ppt_x"/>
                          </p:val>
                        </p:tav>
                      </p:tavLst>
                    </p:anim>
                    <p:anim calcmode="lin" valueType="num">
                      <p:cBhvr additive="base">
                        <p:cTn dur="1000" fill="hold"/>
                        <p:tgtEl>
                          <p:spTgt spid="106"/>
                        </p:tgtEl>
                        <p:attrNameLst>
                          <p:attrName>ppt_y</p:attrName>
                        </p:attrNameLst>
                      </p:cBhvr>
                      <p:tavLst>
                        <p:tav tm="0">
                          <p:val>
                            <p:strVal val="1+#ppt_h/2"/>
                          </p:val>
                        </p:tav>
                        <p:tav tm="100000">
                          <p:val>
                            <p:strVal val="#ppt_y"/>
                          </p:val>
                        </p:tav>
                      </p:tavLst>
                    </p:anim>
                  </p:childTnLst>
                </p:cTn>
              </p:par>
            </p:tnLst>
          </p:tmpl>
        </p:tmplLst>
      </p:bldP>
      <p:bldP spid="107" grpId="0" animBg="1">
        <p:tmplLst>
          <p:tmpl>
            <p:tnLst>
              <p:par>
                <p:cTn presetID="2" presetClass="entr" presetSubtype="4" decel="100000" fill="hold" nodeType="withEffect">
                  <p:stCondLst>
                    <p:cond delay="400"/>
                  </p:stCondLst>
                  <p:childTnLst>
                    <p:set>
                      <p:cBhvr>
                        <p:cTn dur="1" fill="hold">
                          <p:stCondLst>
                            <p:cond delay="0"/>
                          </p:stCondLst>
                        </p:cTn>
                        <p:tgtEl>
                          <p:spTgt spid="107"/>
                        </p:tgtEl>
                        <p:attrNameLst>
                          <p:attrName>style.visibility</p:attrName>
                        </p:attrNameLst>
                      </p:cBhvr>
                      <p:to>
                        <p:strVal val="visible"/>
                      </p:to>
                    </p:set>
                    <p:anim calcmode="lin" valueType="num">
                      <p:cBhvr additive="base">
                        <p:cTn dur="1000" fill="hold"/>
                        <p:tgtEl>
                          <p:spTgt spid="107"/>
                        </p:tgtEl>
                        <p:attrNameLst>
                          <p:attrName>ppt_x</p:attrName>
                        </p:attrNameLst>
                      </p:cBhvr>
                      <p:tavLst>
                        <p:tav tm="0">
                          <p:val>
                            <p:strVal val="#ppt_x"/>
                          </p:val>
                        </p:tav>
                        <p:tav tm="100000">
                          <p:val>
                            <p:strVal val="#ppt_x"/>
                          </p:val>
                        </p:tav>
                      </p:tavLst>
                    </p:anim>
                    <p:anim calcmode="lin" valueType="num">
                      <p:cBhvr additive="base">
                        <p:cTn dur="1000" fill="hold"/>
                        <p:tgtEl>
                          <p:spTgt spid="107"/>
                        </p:tgtEl>
                        <p:attrNameLst>
                          <p:attrName>ppt_y</p:attrName>
                        </p:attrNameLst>
                      </p:cBhvr>
                      <p:tavLst>
                        <p:tav tm="0">
                          <p:val>
                            <p:strVal val="1+#ppt_h/2"/>
                          </p:val>
                        </p:tav>
                        <p:tav tm="100000">
                          <p:val>
                            <p:strVal val="#ppt_y"/>
                          </p:val>
                        </p:tav>
                      </p:tavLst>
                    </p:anim>
                  </p:childTnLst>
                </p:cTn>
              </p:par>
            </p:tnLst>
          </p:tmpl>
        </p:tmplLst>
      </p:bldP>
      <p:bldP spid="108" grpId="0" animBg="1">
        <p:tmplLst>
          <p:tmpl>
            <p:tnLst>
              <p:par>
                <p:cTn presetID="2" presetClass="entr" presetSubtype="4" decel="100000" fill="hold" nodeType="withEffect">
                  <p:stCondLst>
                    <p:cond delay="500"/>
                  </p:stCondLst>
                  <p:childTnLst>
                    <p:set>
                      <p:cBhvr>
                        <p:cTn dur="1" fill="hold">
                          <p:stCondLst>
                            <p:cond delay="0"/>
                          </p:stCondLst>
                        </p:cTn>
                        <p:tgtEl>
                          <p:spTgt spid="108"/>
                        </p:tgtEl>
                        <p:attrNameLst>
                          <p:attrName>style.visibility</p:attrName>
                        </p:attrNameLst>
                      </p:cBhvr>
                      <p:to>
                        <p:strVal val="visible"/>
                      </p:to>
                    </p:set>
                    <p:anim calcmode="lin" valueType="num">
                      <p:cBhvr additive="base">
                        <p:cTn dur="1000" fill="hold"/>
                        <p:tgtEl>
                          <p:spTgt spid="108"/>
                        </p:tgtEl>
                        <p:attrNameLst>
                          <p:attrName>ppt_x</p:attrName>
                        </p:attrNameLst>
                      </p:cBhvr>
                      <p:tavLst>
                        <p:tav tm="0">
                          <p:val>
                            <p:strVal val="#ppt_x"/>
                          </p:val>
                        </p:tav>
                        <p:tav tm="100000">
                          <p:val>
                            <p:strVal val="#ppt_x"/>
                          </p:val>
                        </p:tav>
                      </p:tavLst>
                    </p:anim>
                    <p:anim calcmode="lin" valueType="num">
                      <p:cBhvr additive="base">
                        <p:cTn dur="1000" fill="hold"/>
                        <p:tgtEl>
                          <p:spTgt spid="108"/>
                        </p:tgtEl>
                        <p:attrNameLst>
                          <p:attrName>ppt_y</p:attrName>
                        </p:attrNameLst>
                      </p:cBhvr>
                      <p:tavLst>
                        <p:tav tm="0">
                          <p:val>
                            <p:strVal val="1+#ppt_h/2"/>
                          </p:val>
                        </p:tav>
                        <p:tav tm="100000">
                          <p:val>
                            <p:strVal val="#ppt_y"/>
                          </p:val>
                        </p:tav>
                      </p:tavLst>
                    </p:anim>
                  </p:childTnLst>
                </p:cTn>
              </p:par>
            </p:tnLst>
          </p:tmpl>
        </p:tmplLst>
      </p:bldP>
      <p:bldP spid="109" grpId="0" animBg="1">
        <p:tmplLst>
          <p:tmpl>
            <p:tnLst>
              <p:par>
                <p:cTn presetID="2" presetClass="entr" presetSubtype="4" decel="100000" fill="hold" nodeType="withEffect">
                  <p:stCondLst>
                    <p:cond delay="600"/>
                  </p:stCondLst>
                  <p:childTnLst>
                    <p:set>
                      <p:cBhvr>
                        <p:cTn dur="1" fill="hold">
                          <p:stCondLst>
                            <p:cond delay="0"/>
                          </p:stCondLst>
                        </p:cTn>
                        <p:tgtEl>
                          <p:spTgt spid="109"/>
                        </p:tgtEl>
                        <p:attrNameLst>
                          <p:attrName>style.visibility</p:attrName>
                        </p:attrNameLst>
                      </p:cBhvr>
                      <p:to>
                        <p:strVal val="visible"/>
                      </p:to>
                    </p:set>
                    <p:anim calcmode="lin" valueType="num">
                      <p:cBhvr additive="base">
                        <p:cTn dur="1000" fill="hold"/>
                        <p:tgtEl>
                          <p:spTgt spid="109"/>
                        </p:tgtEl>
                        <p:attrNameLst>
                          <p:attrName>ppt_x</p:attrName>
                        </p:attrNameLst>
                      </p:cBhvr>
                      <p:tavLst>
                        <p:tav tm="0">
                          <p:val>
                            <p:strVal val="#ppt_x"/>
                          </p:val>
                        </p:tav>
                        <p:tav tm="100000">
                          <p:val>
                            <p:strVal val="#ppt_x"/>
                          </p:val>
                        </p:tav>
                      </p:tavLst>
                    </p:anim>
                    <p:anim calcmode="lin" valueType="num">
                      <p:cBhvr additive="base">
                        <p:cTn dur="1000" fill="hold"/>
                        <p:tgtEl>
                          <p:spTgt spid="109"/>
                        </p:tgtEl>
                        <p:attrNameLst>
                          <p:attrName>ppt_y</p:attrName>
                        </p:attrNameLst>
                      </p:cBhvr>
                      <p:tavLst>
                        <p:tav tm="0">
                          <p:val>
                            <p:strVal val="1+#ppt_h/2"/>
                          </p:val>
                        </p:tav>
                        <p:tav tm="100000">
                          <p:val>
                            <p:strVal val="#ppt_y"/>
                          </p:val>
                        </p:tav>
                      </p:tavLst>
                    </p:anim>
                  </p:childTnLst>
                </p:cTn>
              </p:par>
            </p:tnLst>
          </p:tmpl>
        </p:tmplLst>
      </p:bldP>
      <p:bldP spid="110" grpId="0" animBg="1">
        <p:tmplLst>
          <p:tmpl>
            <p:tnLst>
              <p:par>
                <p:cTn presetID="2" presetClass="entr" presetSubtype="4" decel="100000" fill="hold" nodeType="withEffect">
                  <p:stCondLst>
                    <p:cond delay="700"/>
                  </p:stCondLst>
                  <p:childTnLst>
                    <p:set>
                      <p:cBhvr>
                        <p:cTn dur="1" fill="hold">
                          <p:stCondLst>
                            <p:cond delay="0"/>
                          </p:stCondLst>
                        </p:cTn>
                        <p:tgtEl>
                          <p:spTgt spid="110"/>
                        </p:tgtEl>
                        <p:attrNameLst>
                          <p:attrName>style.visibility</p:attrName>
                        </p:attrNameLst>
                      </p:cBhvr>
                      <p:to>
                        <p:strVal val="visible"/>
                      </p:to>
                    </p:set>
                    <p:anim calcmode="lin" valueType="num">
                      <p:cBhvr additive="base">
                        <p:cTn dur="1000" fill="hold"/>
                        <p:tgtEl>
                          <p:spTgt spid="110"/>
                        </p:tgtEl>
                        <p:attrNameLst>
                          <p:attrName>ppt_x</p:attrName>
                        </p:attrNameLst>
                      </p:cBhvr>
                      <p:tavLst>
                        <p:tav tm="0">
                          <p:val>
                            <p:strVal val="#ppt_x"/>
                          </p:val>
                        </p:tav>
                        <p:tav tm="100000">
                          <p:val>
                            <p:strVal val="#ppt_x"/>
                          </p:val>
                        </p:tav>
                      </p:tavLst>
                    </p:anim>
                    <p:anim calcmode="lin" valueType="num">
                      <p:cBhvr additive="base">
                        <p:cTn dur="1000" fill="hold"/>
                        <p:tgtEl>
                          <p:spTgt spid="110"/>
                        </p:tgtEl>
                        <p:attrNameLst>
                          <p:attrName>ppt_y</p:attrName>
                        </p:attrNameLst>
                      </p:cBhvr>
                      <p:tavLst>
                        <p:tav tm="0">
                          <p:val>
                            <p:strVal val="1+#ppt_h/2"/>
                          </p:val>
                        </p:tav>
                        <p:tav tm="100000">
                          <p:val>
                            <p:strVal val="#ppt_y"/>
                          </p:val>
                        </p:tav>
                      </p:tavLst>
                    </p:anim>
                  </p:childTnLst>
                </p:cTn>
              </p:par>
            </p:tnLst>
          </p:tmpl>
        </p:tmplLst>
      </p:bldP>
      <p:bldP spid="111" grpId="0" animBg="1">
        <p:tmplLst>
          <p:tmpl>
            <p:tnLst>
              <p:par>
                <p:cTn presetID="2" presetClass="entr" presetSubtype="4" decel="100000" fill="hold" nodeType="withEffect">
                  <p:stCondLst>
                    <p:cond delay="800"/>
                  </p:stCondLst>
                  <p:childTnLst>
                    <p:set>
                      <p:cBhvr>
                        <p:cTn dur="1" fill="hold">
                          <p:stCondLst>
                            <p:cond delay="0"/>
                          </p:stCondLst>
                        </p:cTn>
                        <p:tgtEl>
                          <p:spTgt spid="111"/>
                        </p:tgtEl>
                        <p:attrNameLst>
                          <p:attrName>style.visibility</p:attrName>
                        </p:attrNameLst>
                      </p:cBhvr>
                      <p:to>
                        <p:strVal val="visible"/>
                      </p:to>
                    </p:set>
                    <p:anim calcmode="lin" valueType="num">
                      <p:cBhvr additive="base">
                        <p:cTn dur="1000" fill="hold"/>
                        <p:tgtEl>
                          <p:spTgt spid="111"/>
                        </p:tgtEl>
                        <p:attrNameLst>
                          <p:attrName>ppt_x</p:attrName>
                        </p:attrNameLst>
                      </p:cBhvr>
                      <p:tavLst>
                        <p:tav tm="0">
                          <p:val>
                            <p:strVal val="#ppt_x"/>
                          </p:val>
                        </p:tav>
                        <p:tav tm="100000">
                          <p:val>
                            <p:strVal val="#ppt_x"/>
                          </p:val>
                        </p:tav>
                      </p:tavLst>
                    </p:anim>
                    <p:anim calcmode="lin" valueType="num">
                      <p:cBhvr additive="base">
                        <p:cTn dur="1000" fill="hold"/>
                        <p:tgtEl>
                          <p:spTgt spid="111"/>
                        </p:tgtEl>
                        <p:attrNameLst>
                          <p:attrName>ppt_y</p:attrName>
                        </p:attrNameLst>
                      </p:cBhvr>
                      <p:tavLst>
                        <p:tav tm="0">
                          <p:val>
                            <p:strVal val="1+#ppt_h/2"/>
                          </p:val>
                        </p:tav>
                        <p:tav tm="100000">
                          <p:val>
                            <p:strVal val="#ppt_y"/>
                          </p:val>
                        </p:tav>
                      </p:tavLst>
                    </p:anim>
                  </p:childTnLst>
                </p:cTn>
              </p:par>
            </p:tnLst>
          </p:tmpl>
        </p:tmplLst>
      </p:bldP>
      <p:bldP spid="112" grpId="0" animBg="1">
        <p:tmplLst>
          <p:tmpl>
            <p:tnLst>
              <p:par>
                <p:cTn presetID="2" presetClass="entr" presetSubtype="4" decel="100000" fill="hold" nodeType="withEffect">
                  <p:stCondLst>
                    <p:cond delay="900"/>
                  </p:stCondLst>
                  <p:childTnLst>
                    <p:set>
                      <p:cBhvr>
                        <p:cTn dur="1" fill="hold">
                          <p:stCondLst>
                            <p:cond delay="0"/>
                          </p:stCondLst>
                        </p:cTn>
                        <p:tgtEl>
                          <p:spTgt spid="112"/>
                        </p:tgtEl>
                        <p:attrNameLst>
                          <p:attrName>style.visibility</p:attrName>
                        </p:attrNameLst>
                      </p:cBhvr>
                      <p:to>
                        <p:strVal val="visible"/>
                      </p:to>
                    </p:set>
                    <p:anim calcmode="lin" valueType="num">
                      <p:cBhvr additive="base">
                        <p:cTn dur="1000" fill="hold"/>
                        <p:tgtEl>
                          <p:spTgt spid="112"/>
                        </p:tgtEl>
                        <p:attrNameLst>
                          <p:attrName>ppt_x</p:attrName>
                        </p:attrNameLst>
                      </p:cBhvr>
                      <p:tavLst>
                        <p:tav tm="0">
                          <p:val>
                            <p:strVal val="#ppt_x"/>
                          </p:val>
                        </p:tav>
                        <p:tav tm="100000">
                          <p:val>
                            <p:strVal val="#ppt_x"/>
                          </p:val>
                        </p:tav>
                      </p:tavLst>
                    </p:anim>
                    <p:anim calcmode="lin" valueType="num">
                      <p:cBhvr additive="base">
                        <p:cTn dur="1000" fill="hold"/>
                        <p:tgtEl>
                          <p:spTgt spid="112"/>
                        </p:tgtEl>
                        <p:attrNameLst>
                          <p:attrName>ppt_y</p:attrName>
                        </p:attrNameLst>
                      </p:cBhvr>
                      <p:tavLst>
                        <p:tav tm="0">
                          <p:val>
                            <p:strVal val="1+#ppt_h/2"/>
                          </p:val>
                        </p:tav>
                        <p:tav tm="100000">
                          <p:val>
                            <p:strVal val="#ppt_y"/>
                          </p:val>
                        </p:tav>
                      </p:tavLst>
                    </p:anim>
                  </p:childTnLst>
                </p:cTn>
              </p:par>
            </p:tnLst>
          </p:tmpl>
        </p:tmplLst>
      </p:bldP>
      <p:bldP spid="22" grpId="0"/>
      <p:bldP spid="113" grpId="0"/>
      <p:bldP spid="114" grpId="0"/>
      <p:bldP spid="115" grpId="0"/>
      <p:bldP spid="116" grpId="0"/>
      <p:bldP spid="117" grpId="0"/>
      <p:bldP spid="118" grpId="0"/>
      <p:bldP spid="119" grpId="0"/>
      <p:bldP spid="120" grpId="0"/>
      <p:bldP spid="121" grpId="0"/>
    </p:bldLst>
  </p:timing>
  <p:hf hdr="0" dt="0"/>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CLOSURE">
    <p:spTree>
      <p:nvGrpSpPr>
        <p:cNvPr id="1" name=""/>
        <p:cNvGrpSpPr/>
        <p:nvPr/>
      </p:nvGrpSpPr>
      <p:grpSpPr>
        <a:xfrm>
          <a:off x="0" y="0"/>
          <a:ext cx="0" cy="0"/>
          <a:chOff x="0" y="0"/>
          <a:chExt cx="0" cy="0"/>
        </a:xfrm>
      </p:grpSpPr>
      <p:grpSp>
        <p:nvGrpSpPr>
          <p:cNvPr id="14" name="INSTRUCTION">
            <a:extLst>
              <a:ext uri="{FF2B5EF4-FFF2-40B4-BE49-F238E27FC236}">
                <a16:creationId xmlns:a16="http://schemas.microsoft.com/office/drawing/2014/main" id="{EFBD3E94-5FBF-4E84-A174-AEBEAE8D2B2E}"/>
              </a:ext>
            </a:extLst>
          </p:cNvPr>
          <p:cNvGrpSpPr/>
          <p:nvPr userDrawn="1"/>
        </p:nvGrpSpPr>
        <p:grpSpPr>
          <a:xfrm>
            <a:off x="12274716" y="-997023"/>
            <a:ext cx="3695970" cy="1277747"/>
            <a:chOff x="-3889316" y="-1461517"/>
            <a:chExt cx="3695970" cy="1277747"/>
          </a:xfrm>
        </p:grpSpPr>
        <p:sp>
          <p:nvSpPr>
            <p:cNvPr id="16" name="Rechthoek 15">
              <a:extLst>
                <a:ext uri="{FF2B5EF4-FFF2-40B4-BE49-F238E27FC236}">
                  <a16:creationId xmlns:a16="http://schemas.microsoft.com/office/drawing/2014/main" id="{5079D194-6B72-45AB-81F4-EC2BC44346AA}"/>
                </a:ext>
              </a:extLst>
            </p:cNvPr>
            <p:cNvSpPr/>
            <p:nvPr userDrawn="1"/>
          </p:nvSpPr>
          <p:spPr>
            <a:xfrm>
              <a:off x="-3786437" y="-1461517"/>
              <a:ext cx="3593091" cy="1277747"/>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Insert an image</a:t>
              </a:r>
            </a:p>
          </p:txBody>
        </p:sp>
        <p:sp>
          <p:nvSpPr>
            <p:cNvPr id="17" name="Rechthoek 16">
              <a:extLst>
                <a:ext uri="{FF2B5EF4-FFF2-40B4-BE49-F238E27FC236}">
                  <a16:creationId xmlns:a16="http://schemas.microsoft.com/office/drawing/2014/main" id="{DDF87850-453D-477B-8721-6ACA73BF2D2B}"/>
                </a:ext>
              </a:extLst>
            </p:cNvPr>
            <p:cNvSpPr/>
            <p:nvPr userDrawn="1"/>
          </p:nvSpPr>
          <p:spPr>
            <a:xfrm>
              <a:off x="-3603859" y="-993610"/>
              <a:ext cx="3229126" cy="657434"/>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Select the frame of the image by clicking on the tag alongside this instruction. 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‘Pictures’</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select the preferred image and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18" name="Gelijkbenige driehoek 17">
              <a:extLst>
                <a:ext uri="{FF2B5EF4-FFF2-40B4-BE49-F238E27FC236}">
                  <a16:creationId xmlns:a16="http://schemas.microsoft.com/office/drawing/2014/main" id="{29D4841F-DFCE-44C6-B511-B48FD4252455}"/>
                </a:ext>
              </a:extLst>
            </p:cNvPr>
            <p:cNvSpPr/>
            <p:nvPr userDrawn="1"/>
          </p:nvSpPr>
          <p:spPr>
            <a:xfrm rot="16200000" flipH="1">
              <a:off x="-3925504" y="-351896"/>
              <a:ext cx="175255" cy="102879"/>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grpSp>
      <p:sp>
        <p:nvSpPr>
          <p:cNvPr id="148" name="INFO">
            <a:extLst>
              <a:ext uri="{FF2B5EF4-FFF2-40B4-BE49-F238E27FC236}">
                <a16:creationId xmlns:a16="http://schemas.microsoft.com/office/drawing/2014/main" id="{4A1F86EE-56C2-4FC7-A5E3-4FF8BAE206B8}"/>
              </a:ext>
            </a:extLst>
          </p:cNvPr>
          <p:cNvSpPr txBox="1"/>
          <p:nvPr userDrawn="1"/>
        </p:nvSpPr>
        <p:spPr>
          <a:xfrm>
            <a:off x="0" y="-256190"/>
            <a:ext cx="11556000" cy="161583"/>
          </a:xfrm>
          <a:prstGeom prst="rect">
            <a:avLst/>
          </a:prstGeom>
          <a:noFill/>
        </p:spPr>
        <p:txBody>
          <a:bodyPr wrap="square" lIns="0" tIns="0" rIns="0" bIns="0" rtlCol="0">
            <a:spAutoFit/>
          </a:bodyPr>
          <a:lstStyle/>
          <a:p>
            <a:pPr algn="l"/>
            <a:r>
              <a:rPr lang="en-GB" sz="1050" b="1" dirty="0">
                <a:solidFill>
                  <a:schemeClr val="tx2"/>
                </a:solidFill>
                <a:latin typeface="+mj-lt"/>
                <a:cs typeface="Calibri" panose="020F0502020204030204" pitchFamily="34" charset="0"/>
              </a:rPr>
              <a:t>TEMPLATE: </a:t>
            </a:r>
            <a:r>
              <a:rPr lang="en-GB" sz="1050" b="0" dirty="0">
                <a:solidFill>
                  <a:schemeClr val="tx2"/>
                </a:solidFill>
                <a:latin typeface="+mj-lt"/>
                <a:cs typeface="Calibri" panose="020F0502020204030204" pitchFamily="34" charset="0"/>
              </a:rPr>
              <a:t>CLOSURE</a:t>
            </a:r>
          </a:p>
        </p:txBody>
      </p:sp>
      <p:sp>
        <p:nvSpPr>
          <p:cNvPr id="153" name="Tijdelijke aanduiding voor afbeelding 8">
            <a:extLst>
              <a:ext uri="{FF2B5EF4-FFF2-40B4-BE49-F238E27FC236}">
                <a16:creationId xmlns:a16="http://schemas.microsoft.com/office/drawing/2014/main" id="{4C9593A0-481A-4577-845D-CDCE33B1CEB4}"/>
              </a:ext>
            </a:extLst>
          </p:cNvPr>
          <p:cNvSpPr>
            <a:spLocks noGrp="1"/>
          </p:cNvSpPr>
          <p:nvPr>
            <p:ph type="pic" sz="quarter" idx="14" hasCustomPrompt="1"/>
          </p:nvPr>
        </p:nvSpPr>
        <p:spPr>
          <a:xfrm>
            <a:off x="0" y="1434"/>
            <a:ext cx="12192000" cy="6856566"/>
          </a:xfrm>
          <a:prstGeom prst="rect">
            <a:avLst/>
          </a:prstGeom>
          <a:solidFill>
            <a:schemeClr val="bg1">
              <a:lumMod val="95000"/>
            </a:schemeClr>
          </a:solidFill>
        </p:spPr>
        <p:txBody>
          <a:bodyPr bIns="1620000" anchor="ctr"/>
          <a:lstStyle>
            <a:lvl1pPr marL="0" indent="0" algn="ctr">
              <a:lnSpc>
                <a:spcPct val="90000"/>
              </a:lnSpc>
              <a:spcBef>
                <a:spcPts val="0"/>
              </a:spcBef>
              <a:spcAft>
                <a:spcPts val="0"/>
              </a:spcAft>
              <a:buNone/>
              <a:defRPr sz="1500" i="1">
                <a:solidFill>
                  <a:schemeClr val="tx1">
                    <a:lumMod val="50000"/>
                    <a:lumOff val="50000"/>
                  </a:schemeClr>
                </a:solidFill>
              </a:defRPr>
            </a:lvl1pPr>
          </a:lstStyle>
          <a:p>
            <a:r>
              <a:rPr lang="en-GB" dirty="0"/>
              <a:t>Click on the icon below</a:t>
            </a:r>
            <a:br>
              <a:rPr lang="en-GB" dirty="0"/>
            </a:br>
            <a:r>
              <a:rPr lang="en-GB" dirty="0"/>
              <a:t>to insert an image.</a:t>
            </a:r>
          </a:p>
        </p:txBody>
      </p:sp>
      <p:sp>
        <p:nvSpPr>
          <p:cNvPr id="152" name="Tijdelijke aanduiding voor verticale tekst 2">
            <a:extLst>
              <a:ext uri="{FF2B5EF4-FFF2-40B4-BE49-F238E27FC236}">
                <a16:creationId xmlns:a16="http://schemas.microsoft.com/office/drawing/2014/main" id="{FC38A077-DCB9-4498-8DB4-E60250F49476}"/>
              </a:ext>
            </a:extLst>
          </p:cNvPr>
          <p:cNvSpPr>
            <a:spLocks noGrp="1"/>
          </p:cNvSpPr>
          <p:nvPr>
            <p:ph type="body" orient="vert" idx="18" hasCustomPrompt="1"/>
          </p:nvPr>
        </p:nvSpPr>
        <p:spPr>
          <a:xfrm>
            <a:off x="0" y="0"/>
            <a:ext cx="7585700" cy="6858000"/>
          </a:xfrm>
          <a:gradFill>
            <a:gsLst>
              <a:gs pos="0">
                <a:schemeClr val="tx1">
                  <a:alpha val="30000"/>
                </a:schemeClr>
              </a:gs>
              <a:gs pos="100000">
                <a:schemeClr val="tx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tIns="144000" rtlCol="0" anchor="t"/>
          <a:lstStyle>
            <a:lvl1pPr marL="0" indent="0">
              <a:buFontTx/>
              <a:buNone/>
              <a:defRPr lang="nl-NL" sz="1050" i="1" dirty="0">
                <a:solidFill>
                  <a:schemeClr val="lt1"/>
                </a:solidFill>
              </a:defRPr>
            </a:lvl1pPr>
          </a:lstStyle>
          <a:p>
            <a:pPr marL="0" lvl="0" algn="ctr" defTabSz="914400"/>
            <a:r>
              <a:rPr lang="en-GB" dirty="0"/>
              <a:t>      </a:t>
            </a:r>
          </a:p>
        </p:txBody>
      </p:sp>
      <p:sp>
        <p:nvSpPr>
          <p:cNvPr id="15" name="Tijdelijke aanduiding voor tekst 25">
            <a:extLst>
              <a:ext uri="{FF2B5EF4-FFF2-40B4-BE49-F238E27FC236}">
                <a16:creationId xmlns:a16="http://schemas.microsoft.com/office/drawing/2014/main" id="{209E820A-5DE9-4FC3-986A-5D1FB86C8AC7}"/>
              </a:ext>
            </a:extLst>
          </p:cNvPr>
          <p:cNvSpPr>
            <a:spLocks noGrp="1"/>
          </p:cNvSpPr>
          <p:nvPr>
            <p:ph type="body" sz="quarter" idx="17" hasCustomPrompt="1"/>
          </p:nvPr>
        </p:nvSpPr>
        <p:spPr>
          <a:xfrm>
            <a:off x="550570" y="5796514"/>
            <a:ext cx="2822400" cy="504000"/>
          </a:xfrm>
          <a:prstGeom prst="rect">
            <a:avLst/>
          </a:prstGeom>
          <a:blipFill>
            <a:blip r:embed="rId2" cstate="hqprint">
              <a:extLst>
                <a:ext uri="{28A0092B-C50C-407E-A947-70E740481C1C}">
                  <a14:useLocalDpi xmlns:a14="http://schemas.microsoft.com/office/drawing/2010/main"/>
                </a:ext>
              </a:extLst>
            </a:blip>
            <a:stretch>
              <a:fillRect/>
            </a:stretch>
          </a:blipFill>
          <a:ln w="12700">
            <a:noFill/>
          </a:ln>
        </p:spPr>
        <p:txBody>
          <a:bodyPr/>
          <a:lstStyle>
            <a:lvl1pPr marL="0" indent="0">
              <a:buFont typeface="Arial" panose="020B0604020202020204" pitchFamily="34" charset="0"/>
              <a:buNone/>
              <a:defRPr/>
            </a:lvl1pPr>
          </a:lstStyle>
          <a:p>
            <a:pPr lvl="0"/>
            <a:r>
              <a:rPr lang="en-GB" dirty="0"/>
              <a:t> </a:t>
            </a:r>
          </a:p>
        </p:txBody>
      </p:sp>
      <p:sp>
        <p:nvSpPr>
          <p:cNvPr id="147" name="Tijdelijke aanduiding voor tekst 146">
            <a:extLst>
              <a:ext uri="{FF2B5EF4-FFF2-40B4-BE49-F238E27FC236}">
                <a16:creationId xmlns:a16="http://schemas.microsoft.com/office/drawing/2014/main" id="{B7047D21-55FE-4B63-B1D8-8A610FAEFAF5}"/>
              </a:ext>
            </a:extLst>
          </p:cNvPr>
          <p:cNvSpPr>
            <a:spLocks noGrp="1"/>
          </p:cNvSpPr>
          <p:nvPr>
            <p:ph type="body" sz="quarter" idx="15" hasCustomPrompt="1"/>
          </p:nvPr>
        </p:nvSpPr>
        <p:spPr>
          <a:xfrm>
            <a:off x="550570" y="1717420"/>
            <a:ext cx="62838" cy="182400"/>
          </a:xfrm>
          <a:custGeom>
            <a:avLst/>
            <a:gdLst>
              <a:gd name="connsiteX0" fmla="*/ 17352 w 62838"/>
              <a:gd name="connsiteY0" fmla="*/ 0 h 182400"/>
              <a:gd name="connsiteX1" fmla="*/ 62520 w 62838"/>
              <a:gd name="connsiteY1" fmla="*/ 91200 h 182400"/>
              <a:gd name="connsiteX2" fmla="*/ 21864 w 62838"/>
              <a:gd name="connsiteY2" fmla="*/ 182400 h 182400"/>
              <a:gd name="connsiteX3" fmla="*/ 8308 w 62838"/>
              <a:gd name="connsiteY3" fmla="*/ 145920 h 182400"/>
              <a:gd name="connsiteX4" fmla="*/ 26385 w 62838"/>
              <a:gd name="connsiteY4" fmla="*/ 91200 h 182400"/>
              <a:gd name="connsiteX5" fmla="*/ 3796 w 62838"/>
              <a:gd name="connsiteY5" fmla="*/ 36480 h 182400"/>
              <a:gd name="connsiteX6" fmla="*/ 17352 w 62838"/>
              <a:gd name="connsiteY6" fmla="*/ 0 h 18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838" h="182400">
                <a:moveTo>
                  <a:pt x="17352" y="0"/>
                </a:moveTo>
                <a:cubicBezTo>
                  <a:pt x="17352" y="0"/>
                  <a:pt x="62520" y="69312"/>
                  <a:pt x="62520" y="91200"/>
                </a:cubicBezTo>
                <a:cubicBezTo>
                  <a:pt x="67041" y="113088"/>
                  <a:pt x="21864" y="182400"/>
                  <a:pt x="21864" y="182400"/>
                </a:cubicBezTo>
                <a:cubicBezTo>
                  <a:pt x="21864" y="182400"/>
                  <a:pt x="-5237" y="175104"/>
                  <a:pt x="8308" y="145920"/>
                </a:cubicBezTo>
                <a:cubicBezTo>
                  <a:pt x="17352" y="116736"/>
                  <a:pt x="26385" y="91200"/>
                  <a:pt x="26385" y="91200"/>
                </a:cubicBezTo>
                <a:lnTo>
                  <a:pt x="3796" y="36480"/>
                </a:lnTo>
                <a:cubicBezTo>
                  <a:pt x="-9759" y="3648"/>
                  <a:pt x="17352" y="0"/>
                  <a:pt x="17352" y="0"/>
                </a:cubicBezTo>
                <a:close/>
              </a:path>
            </a:pathLst>
          </a:custGeom>
          <a:solidFill>
            <a:schemeClr val="tx2"/>
          </a:solidFill>
          <a:ln w="12700">
            <a:noFill/>
          </a:ln>
        </p:spPr>
        <p:txBody>
          <a:bodyPr wrap="square">
            <a:noAutofit/>
          </a:bodyPr>
          <a:lstStyle>
            <a:lvl1pPr marL="0" indent="0">
              <a:buFont typeface="Arial" panose="020B0604020202020204" pitchFamily="34" charset="0"/>
              <a:buNone/>
              <a:defRPr/>
            </a:lvl1pPr>
          </a:lstStyle>
          <a:p>
            <a:pPr lvl="0"/>
            <a:r>
              <a:rPr lang="en-GB" dirty="0"/>
              <a:t> </a:t>
            </a:r>
          </a:p>
        </p:txBody>
      </p:sp>
      <p:sp>
        <p:nvSpPr>
          <p:cNvPr id="144" name="Tijdelijke aanduiding voor tekst 25">
            <a:extLst>
              <a:ext uri="{FF2B5EF4-FFF2-40B4-BE49-F238E27FC236}">
                <a16:creationId xmlns:a16="http://schemas.microsoft.com/office/drawing/2014/main" id="{35F05C4C-6075-4158-98BE-256211DC58AE}"/>
              </a:ext>
            </a:extLst>
          </p:cNvPr>
          <p:cNvSpPr>
            <a:spLocks noGrp="1"/>
          </p:cNvSpPr>
          <p:nvPr userDrawn="1">
            <p:ph type="body" sz="quarter" idx="16" hasCustomPrompt="1"/>
          </p:nvPr>
        </p:nvSpPr>
        <p:spPr>
          <a:xfrm flipH="1">
            <a:off x="576831" y="-10580"/>
            <a:ext cx="7200" cy="1620000"/>
          </a:xfrm>
          <a:prstGeom prst="roundRect">
            <a:avLst>
              <a:gd name="adj" fmla="val 50000"/>
            </a:avLst>
          </a:prstGeom>
          <a:solidFill>
            <a:schemeClr val="bg1"/>
          </a:solidFill>
          <a:ln w="12700">
            <a:noFill/>
          </a:ln>
        </p:spPr>
        <p:txBody>
          <a:bodyPr/>
          <a:lstStyle>
            <a:lvl1pPr marL="0" indent="0">
              <a:buFont typeface="Arial" panose="020B0604020202020204" pitchFamily="34" charset="0"/>
              <a:buNone/>
              <a:defRPr/>
            </a:lvl1pPr>
          </a:lstStyle>
          <a:p>
            <a:pPr lvl="0"/>
            <a:r>
              <a:rPr lang="en-GB" dirty="0"/>
              <a:t> </a:t>
            </a:r>
          </a:p>
        </p:txBody>
      </p:sp>
      <p:sp>
        <p:nvSpPr>
          <p:cNvPr id="9" name="Ondertitel 2">
            <a:extLst>
              <a:ext uri="{FF2B5EF4-FFF2-40B4-BE49-F238E27FC236}">
                <a16:creationId xmlns:a16="http://schemas.microsoft.com/office/drawing/2014/main" id="{EF14CB9B-F149-429B-A5C3-71E7B5658D62}"/>
              </a:ext>
            </a:extLst>
          </p:cNvPr>
          <p:cNvSpPr>
            <a:spLocks noGrp="1"/>
          </p:cNvSpPr>
          <p:nvPr>
            <p:ph type="subTitle" idx="1" hasCustomPrompt="1"/>
          </p:nvPr>
        </p:nvSpPr>
        <p:spPr>
          <a:xfrm>
            <a:off x="777244" y="1930969"/>
            <a:ext cx="3206542" cy="448184"/>
          </a:xfrm>
        </p:spPr>
        <p:txBody>
          <a:bodyPr/>
          <a:lstStyle>
            <a:lvl1pPr marL="0" indent="0" algn="l">
              <a:buNone/>
              <a:defRPr sz="300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cap="all" baseline="0" dirty="0"/>
              <a:t>YOUR TIME</a:t>
            </a:r>
            <a:endParaRPr lang="en-GB" dirty="0"/>
          </a:p>
        </p:txBody>
      </p:sp>
      <p:sp>
        <p:nvSpPr>
          <p:cNvPr id="6" name="Titel 5"/>
          <p:cNvSpPr>
            <a:spLocks noGrp="1"/>
          </p:cNvSpPr>
          <p:nvPr>
            <p:ph type="title" hasCustomPrompt="1"/>
          </p:nvPr>
        </p:nvSpPr>
        <p:spPr>
          <a:xfrm>
            <a:off x="777244" y="1599471"/>
            <a:ext cx="3206542" cy="319549"/>
          </a:xfrm>
        </p:spPr>
        <p:txBody>
          <a:bodyPr bIns="0" anchor="ctr"/>
          <a:lstStyle>
            <a:lvl1pPr>
              <a:defRPr baseline="0">
                <a:solidFill>
                  <a:schemeClr val="bg1"/>
                </a:solidFill>
              </a:defRPr>
            </a:lvl1pPr>
          </a:lstStyle>
          <a:p>
            <a:r>
              <a:rPr lang="en-GB" dirty="0"/>
              <a:t>THANK YOU FOR</a:t>
            </a:r>
          </a:p>
        </p:txBody>
      </p:sp>
    </p:spTree>
    <p:extLst>
      <p:ext uri="{BB962C8B-B14F-4D97-AF65-F5344CB8AC3E}">
        <p14:creationId xmlns:p14="http://schemas.microsoft.com/office/powerpoint/2010/main" val="38461045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147"/>
                                        </p:tgtEl>
                                        <p:attrNameLst>
                                          <p:attrName>style.visibility</p:attrName>
                                        </p:attrNameLst>
                                      </p:cBhvr>
                                      <p:to>
                                        <p:strVal val="visible"/>
                                      </p:to>
                                    </p:set>
                                    <p:anim calcmode="lin" valueType="num">
                                      <p:cBhvr additive="base">
                                        <p:cTn id="7" dur="1000" fill="hold"/>
                                        <p:tgtEl>
                                          <p:spTgt spid="147"/>
                                        </p:tgtEl>
                                        <p:attrNameLst>
                                          <p:attrName>ppt_x</p:attrName>
                                        </p:attrNameLst>
                                      </p:cBhvr>
                                      <p:tavLst>
                                        <p:tav tm="0">
                                          <p:val>
                                            <p:strVal val="#ppt_x"/>
                                          </p:val>
                                        </p:tav>
                                        <p:tav tm="100000">
                                          <p:val>
                                            <p:strVal val="#ppt_x"/>
                                          </p:val>
                                        </p:tav>
                                      </p:tavLst>
                                    </p:anim>
                                    <p:anim calcmode="lin" valueType="num">
                                      <p:cBhvr additive="base">
                                        <p:cTn id="8" dur="1000" fill="hold"/>
                                        <p:tgtEl>
                                          <p:spTgt spid="147"/>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100"/>
                                  </p:stCondLst>
                                  <p:childTnLst>
                                    <p:set>
                                      <p:cBhvr>
                                        <p:cTn id="10" dur="1" fill="hold">
                                          <p:stCondLst>
                                            <p:cond delay="0"/>
                                          </p:stCondLst>
                                        </p:cTn>
                                        <p:tgtEl>
                                          <p:spTgt spid="144"/>
                                        </p:tgtEl>
                                        <p:attrNameLst>
                                          <p:attrName>style.visibility</p:attrName>
                                        </p:attrNameLst>
                                      </p:cBhvr>
                                      <p:to>
                                        <p:strVal val="visible"/>
                                      </p:to>
                                    </p:set>
                                    <p:anim calcmode="lin" valueType="num">
                                      <p:cBhvr additive="base">
                                        <p:cTn id="11" dur="900" fill="hold"/>
                                        <p:tgtEl>
                                          <p:spTgt spid="144"/>
                                        </p:tgtEl>
                                        <p:attrNameLst>
                                          <p:attrName>ppt_x</p:attrName>
                                        </p:attrNameLst>
                                      </p:cBhvr>
                                      <p:tavLst>
                                        <p:tav tm="0">
                                          <p:val>
                                            <p:strVal val="#ppt_x"/>
                                          </p:val>
                                        </p:tav>
                                        <p:tav tm="100000">
                                          <p:val>
                                            <p:strVal val="#ppt_x"/>
                                          </p:val>
                                        </p:tav>
                                      </p:tavLst>
                                    </p:anim>
                                    <p:anim calcmode="lin" valueType="num">
                                      <p:cBhvr additive="base">
                                        <p:cTn id="12" dur="900" fill="hold"/>
                                        <p:tgtEl>
                                          <p:spTgt spid="144"/>
                                        </p:tgtEl>
                                        <p:attrNameLst>
                                          <p:attrName>ppt_y</p:attrName>
                                        </p:attrNameLst>
                                      </p:cBhvr>
                                      <p:tavLst>
                                        <p:tav tm="0">
                                          <p:val>
                                            <p:strVal val="0-#ppt_h/2"/>
                                          </p:val>
                                        </p:tav>
                                        <p:tav tm="100000">
                                          <p:val>
                                            <p:strVal val="#ppt_y"/>
                                          </p:val>
                                        </p:tav>
                                      </p:tavLst>
                                    </p:anim>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par>
                                <p:cTn id="20" presetID="2" presetClass="entr" presetSubtype="4" decel="100000" fill="hold" grpId="0" nodeType="withEffect">
                                  <p:stCondLst>
                                    <p:cond delay="0"/>
                                  </p:stCondLst>
                                  <p:childTnLst>
                                    <p:set>
                                      <p:cBhvr>
                                        <p:cTn id="21" dur="1" fill="hold">
                                          <p:stCondLst>
                                            <p:cond delay="0"/>
                                          </p:stCondLst>
                                        </p:cTn>
                                        <p:tgtEl>
                                          <p:spTgt spid="15"/>
                                        </p:tgtEl>
                                        <p:attrNameLst>
                                          <p:attrName>style.visibility</p:attrName>
                                        </p:attrNameLst>
                                      </p:cBhvr>
                                      <p:to>
                                        <p:strVal val="visible"/>
                                      </p:to>
                                    </p:set>
                                    <p:anim calcmode="lin" valueType="num">
                                      <p:cBhvr additive="base">
                                        <p:cTn id="22" dur="1000" fill="hold"/>
                                        <p:tgtEl>
                                          <p:spTgt spid="15"/>
                                        </p:tgtEl>
                                        <p:attrNameLst>
                                          <p:attrName>ppt_x</p:attrName>
                                        </p:attrNameLst>
                                      </p:cBhvr>
                                      <p:tavLst>
                                        <p:tav tm="0">
                                          <p:val>
                                            <p:strVal val="#ppt_x"/>
                                          </p:val>
                                        </p:tav>
                                        <p:tav tm="100000">
                                          <p:val>
                                            <p:strVal val="#ppt_x"/>
                                          </p:val>
                                        </p:tav>
                                      </p:tavLst>
                                    </p:anim>
                                    <p:anim calcmode="lin" valueType="num">
                                      <p:cBhvr additive="base">
                                        <p:cTn id="23" dur="10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tmplLst>
          <p:tmpl>
            <p:tnLst>
              <p:par>
                <p:cTn presetID="2" presetClass="entr" presetSubtype="4" decel="100000"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1000" fill="hold"/>
                        <p:tgtEl>
                          <p:spTgt spid="15"/>
                        </p:tgtEl>
                        <p:attrNameLst>
                          <p:attrName>ppt_x</p:attrName>
                        </p:attrNameLst>
                      </p:cBhvr>
                      <p:tavLst>
                        <p:tav tm="0">
                          <p:val>
                            <p:strVal val="#ppt_x"/>
                          </p:val>
                        </p:tav>
                        <p:tav tm="100000">
                          <p:val>
                            <p:strVal val="#ppt_x"/>
                          </p:val>
                        </p:tav>
                      </p:tavLst>
                    </p:anim>
                    <p:anim calcmode="lin" valueType="num">
                      <p:cBhvr additive="base">
                        <p:cTn dur="1000" fill="hold"/>
                        <p:tgtEl>
                          <p:spTgt spid="15"/>
                        </p:tgtEl>
                        <p:attrNameLst>
                          <p:attrName>ppt_y</p:attrName>
                        </p:attrNameLst>
                      </p:cBhvr>
                      <p:tavLst>
                        <p:tav tm="0">
                          <p:val>
                            <p:strVal val="1+#ppt_h/2"/>
                          </p:val>
                        </p:tav>
                        <p:tav tm="100000">
                          <p:val>
                            <p:strVal val="#ppt_y"/>
                          </p:val>
                        </p:tav>
                      </p:tavLst>
                    </p:anim>
                  </p:childTnLst>
                </p:cTn>
              </p:par>
            </p:tnLst>
          </p:tmpl>
        </p:tmplLst>
      </p:bldP>
      <p:bldP spid="147" grpId="0" animBg="1">
        <p:tmplLst>
          <p:tmpl>
            <p:tnLst>
              <p:par>
                <p:cTn presetID="2" presetClass="entr" presetSubtype="1" decel="100000" fill="hold" nodeType="withEffect">
                  <p:stCondLst>
                    <p:cond delay="0"/>
                  </p:stCondLst>
                  <p:childTnLst>
                    <p:set>
                      <p:cBhvr>
                        <p:cTn dur="1" fill="hold">
                          <p:stCondLst>
                            <p:cond delay="0"/>
                          </p:stCondLst>
                        </p:cTn>
                        <p:tgtEl>
                          <p:spTgt spid="147"/>
                        </p:tgtEl>
                        <p:attrNameLst>
                          <p:attrName>style.visibility</p:attrName>
                        </p:attrNameLst>
                      </p:cBhvr>
                      <p:to>
                        <p:strVal val="visible"/>
                      </p:to>
                    </p:set>
                    <p:anim calcmode="lin" valueType="num">
                      <p:cBhvr additive="base">
                        <p:cTn dur="1000" fill="hold"/>
                        <p:tgtEl>
                          <p:spTgt spid="147"/>
                        </p:tgtEl>
                        <p:attrNameLst>
                          <p:attrName>ppt_x</p:attrName>
                        </p:attrNameLst>
                      </p:cBhvr>
                      <p:tavLst>
                        <p:tav tm="0">
                          <p:val>
                            <p:strVal val="#ppt_x"/>
                          </p:val>
                        </p:tav>
                        <p:tav tm="100000">
                          <p:val>
                            <p:strVal val="#ppt_x"/>
                          </p:val>
                        </p:tav>
                      </p:tavLst>
                    </p:anim>
                    <p:anim calcmode="lin" valueType="num">
                      <p:cBhvr additive="base">
                        <p:cTn dur="1000" fill="hold"/>
                        <p:tgtEl>
                          <p:spTgt spid="147"/>
                        </p:tgtEl>
                        <p:attrNameLst>
                          <p:attrName>ppt_y</p:attrName>
                        </p:attrNameLst>
                      </p:cBhvr>
                      <p:tavLst>
                        <p:tav tm="0">
                          <p:val>
                            <p:strVal val="0-#ppt_h/2"/>
                          </p:val>
                        </p:tav>
                        <p:tav tm="100000">
                          <p:val>
                            <p:strVal val="#ppt_y"/>
                          </p:val>
                        </p:tav>
                      </p:tavLst>
                    </p:anim>
                  </p:childTnLst>
                </p:cTn>
              </p:par>
            </p:tnLst>
          </p:tmpl>
        </p:tmplLst>
      </p:bldP>
      <p:bldP spid="144" grpId="0" animBg="1">
        <p:tmplLst>
          <p:tmpl>
            <p:tnLst>
              <p:par>
                <p:cTn presetID="2" presetClass="entr" presetSubtype="1" decel="100000" fill="hold" nodeType="withEffect">
                  <p:stCondLst>
                    <p:cond delay="100"/>
                  </p:stCondLst>
                  <p:childTnLst>
                    <p:set>
                      <p:cBhvr>
                        <p:cTn dur="1" fill="hold">
                          <p:stCondLst>
                            <p:cond delay="0"/>
                          </p:stCondLst>
                        </p:cTn>
                        <p:tgtEl>
                          <p:spTgt spid="144"/>
                        </p:tgtEl>
                        <p:attrNameLst>
                          <p:attrName>style.visibility</p:attrName>
                        </p:attrNameLst>
                      </p:cBhvr>
                      <p:to>
                        <p:strVal val="visible"/>
                      </p:to>
                    </p:set>
                    <p:anim calcmode="lin" valueType="num">
                      <p:cBhvr additive="base">
                        <p:cTn dur="900" fill="hold"/>
                        <p:tgtEl>
                          <p:spTgt spid="144"/>
                        </p:tgtEl>
                        <p:attrNameLst>
                          <p:attrName>ppt_x</p:attrName>
                        </p:attrNameLst>
                      </p:cBhvr>
                      <p:tavLst>
                        <p:tav tm="0">
                          <p:val>
                            <p:strVal val="#ppt_x"/>
                          </p:val>
                        </p:tav>
                        <p:tav tm="100000">
                          <p:val>
                            <p:strVal val="#ppt_x"/>
                          </p:val>
                        </p:tav>
                      </p:tavLst>
                    </p:anim>
                    <p:anim calcmode="lin" valueType="num">
                      <p:cBhvr additive="base">
                        <p:cTn dur="900" fill="hold"/>
                        <p:tgtEl>
                          <p:spTgt spid="144"/>
                        </p:tgtEl>
                        <p:attrNameLst>
                          <p:attrName>ppt_y</p:attrName>
                        </p:attrNameLst>
                      </p:cBhvr>
                      <p:tavLst>
                        <p:tav tm="0">
                          <p:val>
                            <p:strVal val="0-#ppt_h/2"/>
                          </p:val>
                        </p:tav>
                        <p:tav tm="100000">
                          <p:val>
                            <p:strVal val="#ppt_y"/>
                          </p:val>
                        </p:tav>
                      </p:tavLst>
                    </p:anim>
                  </p:childTnLst>
                </p:cTn>
              </p:par>
            </p:tnLst>
          </p:tmpl>
        </p:tmplLst>
      </p:bldP>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P spid="6" grpId="0"/>
    </p:bldLst>
  </p:timing>
  <p:hf hdr="0" dt="0"/>
</p:sldLayout>
</file>

<file path=ppt/slideLayouts/slideLayout133.xml><?xml version="1.0" encoding="utf-8"?>
<p:sldLayout xmlns:a="http://schemas.openxmlformats.org/drawingml/2006/main" xmlns:r="http://schemas.openxmlformats.org/officeDocument/2006/relationships" xmlns:p="http://schemas.openxmlformats.org/presentationml/2006/main" type="obj">
  <p:cSld name="Content Bullet">
    <p:spTree>
      <p:nvGrpSpPr>
        <p:cNvPr id="1" name=""/>
        <p:cNvGrpSpPr/>
        <p:nvPr/>
      </p:nvGrpSpPr>
      <p:grpSpPr>
        <a:xfrm>
          <a:off x="0" y="0"/>
          <a:ext cx="0" cy="0"/>
          <a:chOff x="0" y="0"/>
          <a:chExt cx="0" cy="0"/>
        </a:xfrm>
      </p:grpSpPr>
      <p:pic>
        <p:nvPicPr>
          <p:cNvPr id="6" name="Afbeelding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4157"/>
            <a:ext cx="12191999" cy="6866313"/>
          </a:xfrm>
          <a:prstGeom prst="rect">
            <a:avLst/>
          </a:prstGeom>
        </p:spPr>
      </p:pic>
      <p:sp>
        <p:nvSpPr>
          <p:cNvPr id="2" name="Titel 1"/>
          <p:cNvSpPr>
            <a:spLocks noGrp="1"/>
          </p:cNvSpPr>
          <p:nvPr>
            <p:ph type="title"/>
          </p:nvPr>
        </p:nvSpPr>
        <p:spPr>
          <a:xfrm>
            <a:off x="566400" y="1200000"/>
            <a:ext cx="11068800" cy="960000"/>
          </a:xfrm>
          <a:prstGeom prst="rect">
            <a:avLst/>
          </a:prstGeom>
        </p:spPr>
        <p:txBody>
          <a:bodyPr/>
          <a:lstStyle/>
          <a:p>
            <a:r>
              <a:rPr lang="en-GB" dirty="0"/>
              <a:t>Click to edit Master title style</a:t>
            </a:r>
          </a:p>
        </p:txBody>
      </p:sp>
      <p:sp>
        <p:nvSpPr>
          <p:cNvPr id="3" name="Tijdelijke aanduiding voor inhoud 2"/>
          <p:cNvSpPr>
            <a:spLocks noGrp="1"/>
          </p:cNvSpPr>
          <p:nvPr>
            <p:ph idx="1" hasCustomPrompt="1"/>
          </p:nvPr>
        </p:nvSpPr>
        <p:spPr>
          <a:xfrm>
            <a:off x="566400" y="2328001"/>
            <a:ext cx="11068800" cy="4028351"/>
          </a:xfrm>
          <a:prstGeom prst="rect">
            <a:avLst/>
          </a:prstGeom>
        </p:spPr>
        <p:txBody>
          <a:bodyPr/>
          <a:lstStyle/>
          <a:p>
            <a:pPr lvl="0"/>
            <a:r>
              <a:rPr lang="en-GB" dirty="0"/>
              <a:t>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8" name="Tijdelijke aanduiding voor dianummer 5"/>
          <p:cNvSpPr>
            <a:spLocks noGrp="1"/>
          </p:cNvSpPr>
          <p:nvPr>
            <p:ph type="sldNum" sz="quarter" idx="4"/>
          </p:nvPr>
        </p:nvSpPr>
        <p:spPr>
          <a:xfrm>
            <a:off x="564181" y="6490659"/>
            <a:ext cx="361464" cy="225320"/>
          </a:xfrm>
          <a:prstGeom prst="rect">
            <a:avLst/>
          </a:prstGeom>
        </p:spPr>
        <p:txBody>
          <a:bodyPr vert="horz" lIns="0" tIns="0" rIns="0" bIns="0" rtlCol="0" anchor="b" anchorCtr="0"/>
          <a:lstStyle>
            <a:lvl1pPr algn="l">
              <a:defRPr sz="733" b="1">
                <a:solidFill>
                  <a:schemeClr val="tx1"/>
                </a:solidFill>
                <a:latin typeface="Arial" pitchFamily="34" charset="0"/>
                <a:cs typeface="Arial" pitchFamily="34" charset="0"/>
              </a:defRPr>
            </a:lvl1pPr>
          </a:lstStyle>
          <a:p>
            <a:fld id="{6CD44126-CD28-6A41-8849-1FDC38168F7B}" type="slidenum">
              <a:rPr lang="en-GB" smtClean="0"/>
              <a:t>‹#›</a:t>
            </a:fld>
            <a:endParaRPr lang="en-GB" dirty="0"/>
          </a:p>
        </p:txBody>
      </p:sp>
      <p:sp>
        <p:nvSpPr>
          <p:cNvPr id="7" name="Tijdelijke aanduiding voor datum 6"/>
          <p:cNvSpPr>
            <a:spLocks noGrp="1"/>
          </p:cNvSpPr>
          <p:nvPr>
            <p:ph type="dt" sz="half" idx="10"/>
          </p:nvPr>
        </p:nvSpPr>
        <p:spPr/>
        <p:txBody>
          <a:bodyPr/>
          <a:lstStyle/>
          <a:p>
            <a:fld id="{ACCB5E11-3456-4BF8-B89A-3DC11AFD09DE}" type="datetime1">
              <a:rPr lang="en-GB" altLang="zh-CN" smtClean="0"/>
              <a:t>10/12/2021</a:t>
            </a:fld>
            <a:endParaRPr lang="en-GB" dirty="0"/>
          </a:p>
        </p:txBody>
      </p:sp>
      <p:sp>
        <p:nvSpPr>
          <p:cNvPr id="4" name="Tijdelijke aanduiding voor voettekst 3"/>
          <p:cNvSpPr>
            <a:spLocks noGrp="1"/>
          </p:cNvSpPr>
          <p:nvPr>
            <p:ph type="ftr" sz="quarter" idx="11"/>
          </p:nvPr>
        </p:nvSpPr>
        <p:spPr/>
        <p:txBody>
          <a:bodyPr/>
          <a:lstStyle/>
          <a:p>
            <a:r>
              <a:rPr lang="en-GB" dirty="0"/>
              <a:t>26 October 2021 | ALIM Guide for asset information Managers</a:t>
            </a:r>
          </a:p>
        </p:txBody>
      </p:sp>
    </p:spTree>
    <p:extLst>
      <p:ext uri="{BB962C8B-B14F-4D97-AF65-F5344CB8AC3E}">
        <p14:creationId xmlns:p14="http://schemas.microsoft.com/office/powerpoint/2010/main" val="1757879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3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44E65D-AB18-4942-A497-9B8F9BFA0701}"/>
              </a:ext>
            </a:extLst>
          </p:cNvPr>
          <p:cNvSpPr>
            <a:spLocks noGrp="1"/>
          </p:cNvSpPr>
          <p:nvPr>
            <p:ph type="title"/>
          </p:nvPr>
        </p:nvSpPr>
        <p:spPr/>
        <p:txBody>
          <a:bodyPr/>
          <a:lstStyle/>
          <a:p>
            <a:r>
              <a:rPr lang="en-GB" dirty="0"/>
              <a:t>Click to edit Master title style</a:t>
            </a:r>
          </a:p>
        </p:txBody>
      </p:sp>
      <p:sp>
        <p:nvSpPr>
          <p:cNvPr id="3" name="Date Placeholder 2">
            <a:extLst>
              <a:ext uri="{FF2B5EF4-FFF2-40B4-BE49-F238E27FC236}">
                <a16:creationId xmlns:a16="http://schemas.microsoft.com/office/drawing/2014/main" id="{B10A5FAE-BACF-4F4E-BAA9-3086273EF365}"/>
              </a:ext>
            </a:extLst>
          </p:cNvPr>
          <p:cNvSpPr>
            <a:spLocks noGrp="1"/>
          </p:cNvSpPr>
          <p:nvPr>
            <p:ph type="dt" sz="half" idx="10"/>
          </p:nvPr>
        </p:nvSpPr>
        <p:spPr/>
        <p:txBody>
          <a:bodyPr/>
          <a:lstStyle/>
          <a:p>
            <a:r>
              <a:rPr lang="en-GB" dirty="0"/>
              <a:t>23 December 2019</a:t>
            </a:r>
          </a:p>
        </p:txBody>
      </p:sp>
      <p:sp>
        <p:nvSpPr>
          <p:cNvPr id="4" name="Footer Placeholder 3">
            <a:extLst>
              <a:ext uri="{FF2B5EF4-FFF2-40B4-BE49-F238E27FC236}">
                <a16:creationId xmlns:a16="http://schemas.microsoft.com/office/drawing/2014/main" id="{3040678B-5AED-40E2-BBA0-65071993B809}"/>
              </a:ext>
            </a:extLst>
          </p:cNvPr>
          <p:cNvSpPr>
            <a:spLocks noGrp="1"/>
          </p:cNvSpPr>
          <p:nvPr>
            <p:ph type="ftr" sz="quarter" idx="11"/>
          </p:nvPr>
        </p:nvSpPr>
        <p:spPr/>
        <p:txBody>
          <a:bodyPr/>
          <a:lstStyle/>
          <a:p>
            <a:r>
              <a:rPr lang="en-GB" dirty="0"/>
              <a:t>26 October 2021 | ALIM Guide for asset information Managers</a:t>
            </a:r>
          </a:p>
        </p:txBody>
      </p:sp>
      <p:sp>
        <p:nvSpPr>
          <p:cNvPr id="5" name="Slide Number Placeholder 4">
            <a:extLst>
              <a:ext uri="{FF2B5EF4-FFF2-40B4-BE49-F238E27FC236}">
                <a16:creationId xmlns:a16="http://schemas.microsoft.com/office/drawing/2014/main" id="{5DEAE7E5-6AC3-4EF5-9BF3-7710F5AF6F8B}"/>
              </a:ext>
            </a:extLst>
          </p:cNvPr>
          <p:cNvSpPr>
            <a:spLocks noGrp="1"/>
          </p:cNvSpPr>
          <p:nvPr>
            <p:ph type="sldNum" sz="quarter" idx="12"/>
          </p:nvPr>
        </p:nvSpPr>
        <p:spPr/>
        <p:txBody>
          <a:bodyPr/>
          <a:lstStyle/>
          <a:p>
            <a:fld id="{C4EB31A7-34A9-4160-8628-5257E62F898E}" type="slidenum">
              <a:rPr lang="en-GB" smtClean="0"/>
              <a:t>‹#›</a:t>
            </a:fld>
            <a:endParaRPr lang="en-GB" dirty="0"/>
          </a:p>
        </p:txBody>
      </p:sp>
    </p:spTree>
    <p:extLst>
      <p:ext uri="{BB962C8B-B14F-4D97-AF65-F5344CB8AC3E}">
        <p14:creationId xmlns:p14="http://schemas.microsoft.com/office/powerpoint/2010/main" val="3518773260"/>
      </p:ext>
    </p:extLst>
  </p:cSld>
  <p:clrMapOvr>
    <a:masterClrMapping/>
  </p:clrMapOvr>
  <p:hf hdr="0" dt="0"/>
</p:sldLayout>
</file>

<file path=ppt/slideLayouts/slideLayout135.xml><?xml version="1.0" encoding="utf-8"?>
<p:sldLayout xmlns:a="http://schemas.openxmlformats.org/drawingml/2006/main" xmlns:r="http://schemas.openxmlformats.org/officeDocument/2006/relationships" xmlns:p="http://schemas.openxmlformats.org/presentationml/2006/main" userDrawn="1">
  <p:cSld name="TEKST">
    <p:spTree>
      <p:nvGrpSpPr>
        <p:cNvPr id="1" name=""/>
        <p:cNvGrpSpPr/>
        <p:nvPr/>
      </p:nvGrpSpPr>
      <p:grpSpPr>
        <a:xfrm>
          <a:off x="0" y="0"/>
          <a:ext cx="0" cy="0"/>
          <a:chOff x="0" y="0"/>
          <a:chExt cx="0" cy="0"/>
        </a:xfrm>
      </p:grpSpPr>
      <p:grpSp>
        <p:nvGrpSpPr>
          <p:cNvPr id="29" name="INSTRUCTIE">
            <a:extLst>
              <a:ext uri="{FF2B5EF4-FFF2-40B4-BE49-F238E27FC236}">
                <a16:creationId xmlns:a16="http://schemas.microsoft.com/office/drawing/2014/main" id="{2259C3AB-6188-48C8-88BC-B8200BC2AD23}"/>
              </a:ext>
            </a:extLst>
          </p:cNvPr>
          <p:cNvGrpSpPr/>
          <p:nvPr userDrawn="1"/>
        </p:nvGrpSpPr>
        <p:grpSpPr>
          <a:xfrm>
            <a:off x="-3786437" y="0"/>
            <a:ext cx="3693386" cy="5359349"/>
            <a:chOff x="-3786437" y="0"/>
            <a:chExt cx="3693386" cy="5359349"/>
          </a:xfrm>
        </p:grpSpPr>
        <p:sp>
          <p:nvSpPr>
            <p:cNvPr id="30" name="Rechthoek 29">
              <a:extLst>
                <a:ext uri="{FF2B5EF4-FFF2-40B4-BE49-F238E27FC236}">
                  <a16:creationId xmlns:a16="http://schemas.microsoft.com/office/drawing/2014/main" id="{98CA6551-31CA-40C5-836E-4953A94B7A17}"/>
                </a:ext>
              </a:extLst>
            </p:cNvPr>
            <p:cNvSpPr/>
            <p:nvPr userDrawn="1"/>
          </p:nvSpPr>
          <p:spPr>
            <a:xfrm>
              <a:off x="-3786165" y="0"/>
              <a:ext cx="3593091" cy="4641338"/>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400" b="1" cap="all" baseline="0" noProof="0">
                  <a:solidFill>
                    <a:schemeClr val="accent1"/>
                  </a:solidFill>
                  <a:latin typeface="Calibri" panose="020F0502020204030204" pitchFamily="34" charset="0"/>
                  <a:cs typeface="Calibri" panose="020F0502020204030204" pitchFamily="34" charset="0"/>
                </a:rPr>
                <a:t>Tekstniveaus kiezen</a:t>
              </a:r>
            </a:p>
          </p:txBody>
        </p:sp>
        <p:sp>
          <p:nvSpPr>
            <p:cNvPr id="31" name="Ovaal 30">
              <a:extLst>
                <a:ext uri="{FF2B5EF4-FFF2-40B4-BE49-F238E27FC236}">
                  <a16:creationId xmlns:a16="http://schemas.microsoft.com/office/drawing/2014/main" id="{B546B99A-1D27-43C1-9315-C89C4DC9D1A5}"/>
                </a:ext>
              </a:extLst>
            </p:cNvPr>
            <p:cNvSpPr/>
            <p:nvPr userDrawn="1"/>
          </p:nvSpPr>
          <p:spPr>
            <a:xfrm>
              <a:off x="-3604183" y="183748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32" name="Rechthoek 31">
              <a:extLst>
                <a:ext uri="{FF2B5EF4-FFF2-40B4-BE49-F238E27FC236}">
                  <a16:creationId xmlns:a16="http://schemas.microsoft.com/office/drawing/2014/main" id="{B0FF89BA-5FBA-4CAA-8A14-6D6AE434AC3D}"/>
                </a:ext>
              </a:extLst>
            </p:cNvPr>
            <p:cNvSpPr/>
            <p:nvPr userDrawn="1"/>
          </p:nvSpPr>
          <p:spPr>
            <a:xfrm>
              <a:off x="-3319415" y="1837484"/>
              <a:ext cx="2949220" cy="180000"/>
            </a:xfrm>
            <a:prstGeom prst="rect">
              <a:avLst/>
            </a:prstGeom>
            <a:noFill/>
            <a:ln w="25400" cap="flat" cmpd="sng" algn="ctr">
              <a:noFill/>
              <a:prstDash val="solid"/>
            </a:ln>
            <a:effectLst/>
          </p:spPr>
          <p:txBody>
            <a:bodyPr lIns="0" tIns="0" rIns="0" bIns="0" rtlCol="0" anchor="ctr"/>
            <a:lstStyle/>
            <a:p>
              <a:pPr marL="182563" marR="0" lvl="0" indent="-182563" algn="l" defTabSz="719138" rtl="0" eaLnBrk="1" fontAlgn="auto" latinLnBrk="0" hangingPunct="1">
                <a:lnSpc>
                  <a:spcPct val="100000"/>
                </a:lnSpc>
                <a:spcBef>
                  <a:spcPts val="300"/>
                </a:spcBef>
                <a:spcAft>
                  <a:spcPts val="600"/>
                </a:spcAft>
                <a:buClr>
                  <a:srgbClr val="71A4C3"/>
                </a:buClr>
                <a:buSzPct val="100000"/>
                <a:buFontTx/>
                <a:buBlip>
                  <a:blip r:embed="rId2">
                    <a:extLst>
                      <a:ext uri="{96DAC541-7B7A-43D3-8B79-37D633B846F1}">
                        <asvg:svgBlip xmlns:asvg="http://schemas.microsoft.com/office/drawing/2016/SVG/main" r:embed="rId3"/>
                      </a:ext>
                    </a:extLst>
                  </a:blip>
                </a:buBlip>
                <a:tabLst/>
                <a:defRPr/>
              </a:pPr>
              <a:r>
                <a:rPr kumimoji="0" lang="nl-NL" sz="1100" b="0" i="0" u="none" strike="noStrike" kern="1200" cap="none" spc="0" normalizeH="0" baseline="0" noProof="0">
                  <a:ln>
                    <a:noFill/>
                  </a:ln>
                  <a:solidFill>
                    <a:prstClr val="black"/>
                  </a:solidFill>
                  <a:effectLst/>
                  <a:uLnTx/>
                  <a:uFillTx/>
                  <a:latin typeface="+mn-lt"/>
                  <a:ea typeface="+mn-ea"/>
                  <a:cs typeface="+mn-cs"/>
                </a:rPr>
                <a:t>Bullet</a:t>
              </a:r>
            </a:p>
          </p:txBody>
        </p:sp>
        <p:sp>
          <p:nvSpPr>
            <p:cNvPr id="33" name="Ovaal 32">
              <a:extLst>
                <a:ext uri="{FF2B5EF4-FFF2-40B4-BE49-F238E27FC236}">
                  <a16:creationId xmlns:a16="http://schemas.microsoft.com/office/drawing/2014/main" id="{C5D32105-1B15-44C8-B47C-37FBAA13744F}"/>
                </a:ext>
              </a:extLst>
            </p:cNvPr>
            <p:cNvSpPr/>
            <p:nvPr userDrawn="1"/>
          </p:nvSpPr>
          <p:spPr>
            <a:xfrm>
              <a:off x="-3604183" y="212876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34" name="Rechthoek 33">
              <a:extLst>
                <a:ext uri="{FF2B5EF4-FFF2-40B4-BE49-F238E27FC236}">
                  <a16:creationId xmlns:a16="http://schemas.microsoft.com/office/drawing/2014/main" id="{1E6BE5E5-CF33-4BFF-A2BB-9DABAEF5DB96}"/>
                </a:ext>
              </a:extLst>
            </p:cNvPr>
            <p:cNvSpPr/>
            <p:nvPr userDrawn="1"/>
          </p:nvSpPr>
          <p:spPr>
            <a:xfrm>
              <a:off x="-3604183" y="1196113"/>
              <a:ext cx="3229047" cy="459227"/>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Gebruik onder de tab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‘Start’</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de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lijstniveau-knoppen</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om een tekst niveau te kiezen. </a:t>
              </a:r>
              <a:b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Kies uit:</a:t>
              </a:r>
            </a:p>
          </p:txBody>
        </p:sp>
        <p:sp>
          <p:nvSpPr>
            <p:cNvPr id="35" name="Rechthoek 34">
              <a:extLst>
                <a:ext uri="{FF2B5EF4-FFF2-40B4-BE49-F238E27FC236}">
                  <a16:creationId xmlns:a16="http://schemas.microsoft.com/office/drawing/2014/main" id="{3148F805-2DAC-4272-B89A-B9BFA7697030}"/>
                </a:ext>
              </a:extLst>
            </p:cNvPr>
            <p:cNvSpPr/>
            <p:nvPr userDrawn="1"/>
          </p:nvSpPr>
          <p:spPr>
            <a:xfrm>
              <a:off x="-3319415" y="2128873"/>
              <a:ext cx="2949220" cy="180000"/>
            </a:xfrm>
            <a:prstGeom prst="rect">
              <a:avLst/>
            </a:prstGeom>
            <a:noFill/>
            <a:ln w="25400" cap="flat" cmpd="sng" algn="ctr">
              <a:noFill/>
              <a:prstDash val="solid"/>
            </a:ln>
            <a:effectLst/>
          </p:spPr>
          <p:txBody>
            <a:bodyPr lIns="0" tIns="0" rIns="0" bIns="0" rtlCol="0" anchor="ctr"/>
            <a:lstStyle/>
            <a:p>
              <a:pPr marL="358775" marR="0" lvl="1" indent="-176213" algn="l" defTabSz="719138" rtl="0" eaLnBrk="1" fontAlgn="auto" latinLnBrk="0" hangingPunct="1">
                <a:lnSpc>
                  <a:spcPct val="100000"/>
                </a:lnSpc>
                <a:spcBef>
                  <a:spcPts val="300"/>
                </a:spcBef>
                <a:spcAft>
                  <a:spcPts val="600"/>
                </a:spcAft>
                <a:buClr>
                  <a:srgbClr val="71A4C3"/>
                </a:buClr>
                <a:buSzPct val="100000"/>
                <a:buFontTx/>
                <a:buBlip>
                  <a:blip r:embed="rId4">
                    <a:extLst>
                      <a:ext uri="{96DAC541-7B7A-43D3-8B79-37D633B846F1}">
                        <asvg:svgBlip xmlns:asvg="http://schemas.microsoft.com/office/drawing/2016/SVG/main" r:embed="rId5"/>
                      </a:ext>
                    </a:extLst>
                  </a:blip>
                </a:buBlip>
                <a:tabLst/>
                <a:defRPr/>
              </a:pPr>
              <a:r>
                <a:rPr kumimoji="0" lang="nl-NL" sz="1100" b="0" i="0" u="none" strike="noStrike" kern="1200" cap="none" spc="0" normalizeH="0" baseline="0" noProof="0">
                  <a:ln>
                    <a:noFill/>
                  </a:ln>
                  <a:solidFill>
                    <a:prstClr val="black"/>
                  </a:solidFill>
                  <a:effectLst/>
                  <a:uLnTx/>
                  <a:uFillTx/>
                  <a:latin typeface="+mn-lt"/>
                  <a:ea typeface="+mn-ea"/>
                  <a:cs typeface="+mn-cs"/>
                </a:rPr>
                <a:t>Sub-</a:t>
              </a:r>
              <a:r>
                <a:rPr kumimoji="0" lang="nl-NL" sz="1100" b="0" i="0" u="none" strike="noStrike" kern="1200" cap="none" spc="0" normalizeH="0" baseline="0" noProof="0" err="1">
                  <a:ln>
                    <a:noFill/>
                  </a:ln>
                  <a:solidFill>
                    <a:prstClr val="black"/>
                  </a:solidFill>
                  <a:effectLst/>
                  <a:uLnTx/>
                  <a:uFillTx/>
                  <a:latin typeface="+mn-lt"/>
                  <a:ea typeface="+mn-ea"/>
                  <a:cs typeface="+mn-cs"/>
                </a:rPr>
                <a:t>bullet</a:t>
              </a:r>
              <a:endParaRPr kumimoji="0" lang="nl-NL" sz="1100" b="0" i="0" u="none" strike="noStrike" kern="1200" cap="none" spc="0" normalizeH="0" baseline="0" noProof="0">
                <a:ln>
                  <a:noFill/>
                </a:ln>
                <a:solidFill>
                  <a:prstClr val="black"/>
                </a:solidFill>
                <a:effectLst/>
                <a:uLnTx/>
                <a:uFillTx/>
                <a:latin typeface="+mn-lt"/>
                <a:ea typeface="+mn-ea"/>
                <a:cs typeface="+mn-cs"/>
              </a:endParaRPr>
            </a:p>
          </p:txBody>
        </p:sp>
        <p:sp>
          <p:nvSpPr>
            <p:cNvPr id="36" name="Ovaal 35">
              <a:extLst>
                <a:ext uri="{FF2B5EF4-FFF2-40B4-BE49-F238E27FC236}">
                  <a16:creationId xmlns:a16="http://schemas.microsoft.com/office/drawing/2014/main" id="{60BE7184-E15F-42AB-9132-8EC1F3BC93A7}"/>
                </a:ext>
              </a:extLst>
            </p:cNvPr>
            <p:cNvSpPr/>
            <p:nvPr userDrawn="1"/>
          </p:nvSpPr>
          <p:spPr>
            <a:xfrm>
              <a:off x="-3604183" y="242005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37" name="Rechthoek 36">
              <a:extLst>
                <a:ext uri="{FF2B5EF4-FFF2-40B4-BE49-F238E27FC236}">
                  <a16:creationId xmlns:a16="http://schemas.microsoft.com/office/drawing/2014/main" id="{39357018-E1AD-495F-8E82-B4A2F4FE6CA4}"/>
                </a:ext>
              </a:extLst>
            </p:cNvPr>
            <p:cNvSpPr/>
            <p:nvPr userDrawn="1"/>
          </p:nvSpPr>
          <p:spPr>
            <a:xfrm>
              <a:off x="-3319415" y="2420262"/>
              <a:ext cx="2949220" cy="180000"/>
            </a:xfrm>
            <a:prstGeom prst="rect">
              <a:avLst/>
            </a:prstGeom>
            <a:noFill/>
            <a:ln w="25400" cap="flat" cmpd="sng" algn="ctr">
              <a:noFill/>
              <a:prstDash val="solid"/>
            </a:ln>
            <a:effectLst/>
          </p:spPr>
          <p:txBody>
            <a:bodyPr lIns="0" tIns="0" rIns="0" bIns="0" rtlCol="0" anchor="ctr"/>
            <a:lstStyle/>
            <a:p>
              <a:pPr marL="0" marR="0" lvl="2" indent="0" algn="l" defTabSz="719138" rtl="0" eaLnBrk="1" fontAlgn="auto" latinLnBrk="0" hangingPunct="1">
                <a:lnSpc>
                  <a:spcPct val="100000"/>
                </a:lnSpc>
                <a:spcBef>
                  <a:spcPts val="300"/>
                </a:spcBef>
                <a:spcAft>
                  <a:spcPts val="600"/>
                </a:spcAft>
                <a:buClr>
                  <a:srgbClr val="0070C0"/>
                </a:buClr>
                <a:buSzPct val="85000"/>
                <a:buFontTx/>
                <a:buNone/>
                <a:tabLst/>
                <a:defRPr/>
              </a:pPr>
              <a:r>
                <a:rPr kumimoji="0" lang="nl-NL" sz="1100" b="0" i="0" u="none" strike="noStrike" kern="1200" cap="none" spc="0" normalizeH="0" baseline="0" noProof="0">
                  <a:ln>
                    <a:noFill/>
                  </a:ln>
                  <a:solidFill>
                    <a:prstClr val="black"/>
                  </a:solidFill>
                  <a:effectLst/>
                  <a:uLnTx/>
                  <a:uFillTx/>
                  <a:latin typeface="+mn-lt"/>
                  <a:ea typeface="+mn-ea"/>
                  <a:cs typeface="+mn-cs"/>
                </a:rPr>
                <a:t>Leestekst</a:t>
              </a:r>
            </a:p>
          </p:txBody>
        </p:sp>
        <p:sp>
          <p:nvSpPr>
            <p:cNvPr id="38" name="Ovaal 37">
              <a:extLst>
                <a:ext uri="{FF2B5EF4-FFF2-40B4-BE49-F238E27FC236}">
                  <a16:creationId xmlns:a16="http://schemas.microsoft.com/office/drawing/2014/main" id="{5CE7C35D-3F32-483F-B0D4-8AA1ADCC52DB}"/>
                </a:ext>
              </a:extLst>
            </p:cNvPr>
            <p:cNvSpPr/>
            <p:nvPr userDrawn="1"/>
          </p:nvSpPr>
          <p:spPr>
            <a:xfrm>
              <a:off x="-3604183" y="2711336"/>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4</a:t>
              </a:r>
            </a:p>
          </p:txBody>
        </p:sp>
        <p:sp>
          <p:nvSpPr>
            <p:cNvPr id="39" name="Rechthoek 38">
              <a:extLst>
                <a:ext uri="{FF2B5EF4-FFF2-40B4-BE49-F238E27FC236}">
                  <a16:creationId xmlns:a16="http://schemas.microsoft.com/office/drawing/2014/main" id="{F80D9116-53E3-4018-B5F3-51E559E978DA}"/>
                </a:ext>
              </a:extLst>
            </p:cNvPr>
            <p:cNvSpPr/>
            <p:nvPr userDrawn="1"/>
          </p:nvSpPr>
          <p:spPr>
            <a:xfrm>
              <a:off x="-3319415" y="2711651"/>
              <a:ext cx="2949220" cy="180000"/>
            </a:xfrm>
            <a:prstGeom prst="rect">
              <a:avLst/>
            </a:prstGeom>
            <a:noFill/>
            <a:ln w="25400" cap="flat" cmpd="sng" algn="ctr">
              <a:noFill/>
              <a:prstDash val="solid"/>
            </a:ln>
            <a:effectLst/>
          </p:spPr>
          <p:txBody>
            <a:bodyPr lIns="0" tIns="0" rIns="0" bIns="0" rtlCol="0" anchor="ctr"/>
            <a:lstStyle/>
            <a:p>
              <a:pPr marL="0" marR="0" lvl="3" indent="0" algn="l" defTabSz="719138" rtl="0" eaLnBrk="1" fontAlgn="auto" latinLnBrk="0" hangingPunct="1">
                <a:lnSpc>
                  <a:spcPct val="100000"/>
                </a:lnSpc>
                <a:spcBef>
                  <a:spcPts val="300"/>
                </a:spcBef>
                <a:spcAft>
                  <a:spcPts val="1200"/>
                </a:spcAft>
                <a:buClrTx/>
                <a:buSzTx/>
                <a:buFontTx/>
                <a:buNone/>
                <a:tabLst/>
                <a:defRPr/>
              </a:pPr>
              <a:r>
                <a:rPr kumimoji="0" lang="nl-NL" sz="1600" b="1" i="0" u="none" strike="noStrike" kern="1200" cap="all" spc="30" normalizeH="0" baseline="0" noProof="0">
                  <a:ln>
                    <a:noFill/>
                  </a:ln>
                  <a:solidFill>
                    <a:srgbClr val="71A4C3"/>
                  </a:solidFill>
                  <a:effectLst/>
                  <a:uLnTx/>
                  <a:uFillTx/>
                  <a:latin typeface="Segoe UI"/>
                  <a:ea typeface="+mn-ea"/>
                  <a:cs typeface="Calibri" panose="020F0502020204030204" pitchFamily="34" charset="0"/>
                </a:rPr>
                <a:t>Subtitel</a:t>
              </a:r>
            </a:p>
          </p:txBody>
        </p:sp>
        <p:sp>
          <p:nvSpPr>
            <p:cNvPr id="40" name="Ovaal 39">
              <a:extLst>
                <a:ext uri="{FF2B5EF4-FFF2-40B4-BE49-F238E27FC236}">
                  <a16:creationId xmlns:a16="http://schemas.microsoft.com/office/drawing/2014/main" id="{0279F4FD-D79B-4EC1-B5FD-F798009C3487}"/>
                </a:ext>
              </a:extLst>
            </p:cNvPr>
            <p:cNvSpPr/>
            <p:nvPr userDrawn="1"/>
          </p:nvSpPr>
          <p:spPr>
            <a:xfrm>
              <a:off x="-3604183" y="3002620"/>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5</a:t>
              </a:r>
            </a:p>
          </p:txBody>
        </p:sp>
        <p:sp>
          <p:nvSpPr>
            <p:cNvPr id="41" name="Rechthoek 40">
              <a:extLst>
                <a:ext uri="{FF2B5EF4-FFF2-40B4-BE49-F238E27FC236}">
                  <a16:creationId xmlns:a16="http://schemas.microsoft.com/office/drawing/2014/main" id="{D3533CF8-FD33-4C69-BB71-BD37BA470605}"/>
                </a:ext>
              </a:extLst>
            </p:cNvPr>
            <p:cNvSpPr/>
            <p:nvPr userDrawn="1"/>
          </p:nvSpPr>
          <p:spPr>
            <a:xfrm>
              <a:off x="-3319415" y="3003040"/>
              <a:ext cx="2949220" cy="180000"/>
            </a:xfrm>
            <a:prstGeom prst="rect">
              <a:avLst/>
            </a:prstGeom>
            <a:noFill/>
            <a:ln w="25400" cap="flat" cmpd="sng" algn="ctr">
              <a:noFill/>
              <a:prstDash val="solid"/>
            </a:ln>
            <a:effectLst/>
          </p:spPr>
          <p:txBody>
            <a:bodyPr lIns="0" tIns="0" rIns="0" bIns="0" rtlCol="0" anchor="ctr"/>
            <a:lstStyle/>
            <a:p>
              <a:pPr marL="182563" marR="0" lvl="4" indent="-182563" algn="l" defTabSz="719138" rtl="0" eaLnBrk="1" fontAlgn="auto" latinLnBrk="0" hangingPunct="1">
                <a:lnSpc>
                  <a:spcPct val="100000"/>
                </a:lnSpc>
                <a:spcBef>
                  <a:spcPts val="300"/>
                </a:spcBef>
                <a:spcAft>
                  <a:spcPts val="600"/>
                </a:spcAft>
                <a:buClr>
                  <a:prstClr val="black"/>
                </a:buClr>
                <a:buSzTx/>
                <a:buFont typeface="+mj-lt"/>
                <a:buAutoNum type="arabicPeriod"/>
                <a:tabLst>
                  <a:tab pos="182563" algn="l"/>
                </a:tabLst>
                <a:defRPr/>
              </a:pPr>
              <a:r>
                <a:rPr kumimoji="0" lang="nl-NL" sz="1100" b="0" i="0" u="none" strike="noStrike" kern="1200" cap="none" spc="0" normalizeH="0" baseline="0" noProof="0">
                  <a:ln>
                    <a:noFill/>
                  </a:ln>
                  <a:solidFill>
                    <a:prstClr val="black"/>
                  </a:solidFill>
                  <a:effectLst/>
                  <a:uLnTx/>
                  <a:uFillTx/>
                  <a:latin typeface="+mn-lt"/>
                  <a:ea typeface="+mn-ea"/>
                  <a:cs typeface="+mn-cs"/>
                </a:rPr>
                <a:t>Numerieke bullet</a:t>
              </a:r>
            </a:p>
          </p:txBody>
        </p:sp>
        <p:sp>
          <p:nvSpPr>
            <p:cNvPr id="42" name="Ovaal 41">
              <a:extLst>
                <a:ext uri="{FF2B5EF4-FFF2-40B4-BE49-F238E27FC236}">
                  <a16:creationId xmlns:a16="http://schemas.microsoft.com/office/drawing/2014/main" id="{DE56F4EA-9E58-4040-A773-567F2BACB434}"/>
                </a:ext>
              </a:extLst>
            </p:cNvPr>
            <p:cNvSpPr/>
            <p:nvPr userDrawn="1"/>
          </p:nvSpPr>
          <p:spPr>
            <a:xfrm>
              <a:off x="-3604183" y="329390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6</a:t>
              </a:r>
            </a:p>
          </p:txBody>
        </p:sp>
        <p:sp>
          <p:nvSpPr>
            <p:cNvPr id="43" name="Rechthoek 42">
              <a:extLst>
                <a:ext uri="{FF2B5EF4-FFF2-40B4-BE49-F238E27FC236}">
                  <a16:creationId xmlns:a16="http://schemas.microsoft.com/office/drawing/2014/main" id="{56D29DA7-8A6A-45DD-A160-AC65E5845A31}"/>
                </a:ext>
              </a:extLst>
            </p:cNvPr>
            <p:cNvSpPr/>
            <p:nvPr userDrawn="1"/>
          </p:nvSpPr>
          <p:spPr>
            <a:xfrm>
              <a:off x="-3319415" y="3585818"/>
              <a:ext cx="2949220" cy="180000"/>
            </a:xfrm>
            <a:prstGeom prst="rect">
              <a:avLst/>
            </a:prstGeom>
            <a:noFill/>
            <a:ln w="25400" cap="flat" cmpd="sng" algn="ctr">
              <a:noFill/>
              <a:prstDash val="solid"/>
            </a:ln>
            <a:effectLst/>
          </p:spPr>
          <p:txBody>
            <a:bodyPr lIns="0" tIns="0" rIns="0" bIns="0" rtlCol="0" anchor="ctr"/>
            <a:lstStyle/>
            <a:p>
              <a:pPr marL="358775" marR="0" lvl="6" indent="-176213" algn="l" defTabSz="914400" rtl="0" eaLnBrk="1" fontAlgn="auto" latinLnBrk="0" hangingPunct="1">
                <a:lnSpc>
                  <a:spcPct val="100000"/>
                </a:lnSpc>
                <a:spcBef>
                  <a:spcPts val="300"/>
                </a:spcBef>
                <a:spcAft>
                  <a:spcPts val="600"/>
                </a:spcAft>
                <a:buClrTx/>
                <a:buSzTx/>
                <a:buFontTx/>
                <a:buBlip>
                  <a:blip r:embed="rId4">
                    <a:extLst>
                      <a:ext uri="{96DAC541-7B7A-43D3-8B79-37D633B846F1}">
                        <asvg:svgBlip xmlns:asvg="http://schemas.microsoft.com/office/drawing/2016/SVG/main" r:embed="rId5"/>
                      </a:ext>
                    </a:extLst>
                  </a:blip>
                </a:buBlip>
                <a:tabLst/>
                <a:defRPr/>
              </a:pPr>
              <a:r>
                <a:rPr kumimoji="0" lang="nl-NL" sz="1100" b="0" i="0" u="none" strike="noStrike" kern="1200" cap="none" spc="0" normalizeH="0" baseline="0" noProof="0">
                  <a:ln>
                    <a:noFill/>
                  </a:ln>
                  <a:solidFill>
                    <a:prstClr val="black"/>
                  </a:solidFill>
                  <a:effectLst/>
                  <a:uLnTx/>
                  <a:uFillTx/>
                  <a:latin typeface="+mn-lt"/>
                  <a:ea typeface="+mn-ea"/>
                  <a:cs typeface="+mn-cs"/>
                </a:rPr>
                <a:t>Sub-</a:t>
              </a:r>
              <a:r>
                <a:rPr kumimoji="0" lang="nl-NL" sz="1100" b="0" i="0" u="none" strike="noStrike" kern="1200" cap="none" spc="0" normalizeH="0" baseline="0" noProof="0" err="1">
                  <a:ln>
                    <a:noFill/>
                  </a:ln>
                  <a:solidFill>
                    <a:prstClr val="black"/>
                  </a:solidFill>
                  <a:effectLst/>
                  <a:uLnTx/>
                  <a:uFillTx/>
                  <a:latin typeface="+mn-lt"/>
                  <a:ea typeface="+mn-ea"/>
                  <a:cs typeface="+mn-cs"/>
                </a:rPr>
                <a:t>bullet</a:t>
              </a:r>
              <a:endParaRPr kumimoji="0" lang="nl-NL" sz="1100" b="0" i="0" u="none" strike="noStrike" kern="1200" cap="none" spc="0" normalizeH="0" baseline="0" noProof="0">
                <a:ln>
                  <a:noFill/>
                </a:ln>
                <a:solidFill>
                  <a:prstClr val="black"/>
                </a:solidFill>
                <a:effectLst/>
                <a:uLnTx/>
                <a:uFillTx/>
                <a:latin typeface="+mn-lt"/>
                <a:ea typeface="+mn-ea"/>
                <a:cs typeface="+mn-cs"/>
              </a:endParaRPr>
            </a:p>
          </p:txBody>
        </p:sp>
        <p:sp>
          <p:nvSpPr>
            <p:cNvPr id="44" name="Ovaal 43">
              <a:extLst>
                <a:ext uri="{FF2B5EF4-FFF2-40B4-BE49-F238E27FC236}">
                  <a16:creationId xmlns:a16="http://schemas.microsoft.com/office/drawing/2014/main" id="{55C81428-8576-48D3-8419-B3BFAFAA0741}"/>
                </a:ext>
              </a:extLst>
            </p:cNvPr>
            <p:cNvSpPr/>
            <p:nvPr userDrawn="1"/>
          </p:nvSpPr>
          <p:spPr>
            <a:xfrm>
              <a:off x="-3604183" y="358518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7</a:t>
              </a:r>
            </a:p>
          </p:txBody>
        </p:sp>
        <p:sp>
          <p:nvSpPr>
            <p:cNvPr id="45" name="Rechthoek 44">
              <a:extLst>
                <a:ext uri="{FF2B5EF4-FFF2-40B4-BE49-F238E27FC236}">
                  <a16:creationId xmlns:a16="http://schemas.microsoft.com/office/drawing/2014/main" id="{583059E1-D0DD-4D8B-BB68-558CD05C32D3}"/>
                </a:ext>
              </a:extLst>
            </p:cNvPr>
            <p:cNvSpPr/>
            <p:nvPr userDrawn="1"/>
          </p:nvSpPr>
          <p:spPr>
            <a:xfrm>
              <a:off x="-3325830" y="3877207"/>
              <a:ext cx="2949220" cy="180000"/>
            </a:xfrm>
            <a:prstGeom prst="rect">
              <a:avLst/>
            </a:prstGeom>
            <a:noFill/>
            <a:ln w="25400" cap="flat" cmpd="sng" algn="ctr">
              <a:noFill/>
              <a:prstDash val="solid"/>
            </a:ln>
            <a:effectLst/>
          </p:spPr>
          <p:txBody>
            <a:bodyPr lIns="0" tIns="0" rIns="0" bIns="0" rtlCol="0" anchor="ctr"/>
            <a:lstStyle/>
            <a:p>
              <a:pPr marL="0" marR="0" lvl="7" indent="0" algn="l" defTabSz="914400" rtl="0" eaLnBrk="1" fontAlgn="auto" latinLnBrk="0" hangingPunct="1">
                <a:lnSpc>
                  <a:spcPct val="90000"/>
                </a:lnSpc>
                <a:spcBef>
                  <a:spcPts val="300"/>
                </a:spcBef>
                <a:spcAft>
                  <a:spcPts val="600"/>
                </a:spcAft>
                <a:buClrTx/>
                <a:buSzTx/>
                <a:buFontTx/>
                <a:buNone/>
                <a:tabLst/>
                <a:defRPr/>
              </a:pPr>
              <a:r>
                <a:rPr kumimoji="0" lang="nl-NL" sz="1100" b="0" i="0" u="none" strike="noStrike" kern="1200" cap="none" spc="0" normalizeH="0" baseline="0" noProof="0">
                  <a:ln>
                    <a:noFill/>
                  </a:ln>
                  <a:solidFill>
                    <a:prstClr val="black"/>
                  </a:solidFill>
                  <a:effectLst/>
                  <a:uLnTx/>
                  <a:uFillTx/>
                  <a:latin typeface="+mn-lt"/>
                  <a:ea typeface="+mn-ea"/>
                  <a:cs typeface="+mn-cs"/>
                </a:rPr>
                <a:t>Leestekst</a:t>
              </a:r>
            </a:p>
          </p:txBody>
        </p:sp>
        <p:sp>
          <p:nvSpPr>
            <p:cNvPr id="46" name="Ovaal 45">
              <a:extLst>
                <a:ext uri="{FF2B5EF4-FFF2-40B4-BE49-F238E27FC236}">
                  <a16:creationId xmlns:a16="http://schemas.microsoft.com/office/drawing/2014/main" id="{2559BDD2-8BB2-476B-B5DD-58ACD73DFC1A}"/>
                </a:ext>
              </a:extLst>
            </p:cNvPr>
            <p:cNvSpPr/>
            <p:nvPr userDrawn="1"/>
          </p:nvSpPr>
          <p:spPr>
            <a:xfrm>
              <a:off x="-3604183" y="387647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8</a:t>
              </a:r>
            </a:p>
          </p:txBody>
        </p:sp>
        <p:sp>
          <p:nvSpPr>
            <p:cNvPr id="47" name="Rechthoek 46">
              <a:extLst>
                <a:ext uri="{FF2B5EF4-FFF2-40B4-BE49-F238E27FC236}">
                  <a16:creationId xmlns:a16="http://schemas.microsoft.com/office/drawing/2014/main" id="{6BF4EED5-E42E-4927-B1BC-1687393D0C94}"/>
                </a:ext>
              </a:extLst>
            </p:cNvPr>
            <p:cNvSpPr/>
            <p:nvPr userDrawn="1"/>
          </p:nvSpPr>
          <p:spPr>
            <a:xfrm>
              <a:off x="-3319415" y="4168594"/>
              <a:ext cx="2949220" cy="180000"/>
            </a:xfrm>
            <a:prstGeom prst="rect">
              <a:avLst/>
            </a:prstGeom>
            <a:noFill/>
            <a:ln w="25400" cap="flat" cmpd="sng" algn="ctr">
              <a:noFill/>
              <a:prstDash val="solid"/>
            </a:ln>
            <a:effectLst/>
          </p:spPr>
          <p:txBody>
            <a:bodyPr lIns="0" tIns="0" rIns="0" bIns="0" rtlCol="0" anchor="ctr"/>
            <a:lstStyle/>
            <a:p>
              <a:pPr marL="0" marR="0" lvl="8" indent="0" algn="l" defTabSz="914400" rtl="0" eaLnBrk="1" fontAlgn="auto" latinLnBrk="0" hangingPunct="1">
                <a:lnSpc>
                  <a:spcPct val="100000"/>
                </a:lnSpc>
                <a:spcBef>
                  <a:spcPts val="300"/>
                </a:spcBef>
                <a:spcAft>
                  <a:spcPts val="1200"/>
                </a:spcAft>
                <a:buClrTx/>
                <a:buSzTx/>
                <a:buFontTx/>
                <a:buNone/>
                <a:tabLst/>
                <a:defRPr/>
              </a:pPr>
              <a:r>
                <a:rPr kumimoji="0" lang="nl-NL" sz="1600" b="1" i="0" u="none" strike="noStrike" kern="1200" cap="all" spc="0" normalizeH="0" baseline="0" noProof="0">
                  <a:ln>
                    <a:noFill/>
                  </a:ln>
                  <a:solidFill>
                    <a:srgbClr val="71A4C3"/>
                  </a:solidFill>
                  <a:effectLst/>
                  <a:uLnTx/>
                  <a:uFillTx/>
                  <a:latin typeface="Segoe UI"/>
                  <a:ea typeface="+mn-ea"/>
                  <a:cs typeface="+mn-cs"/>
                </a:rPr>
                <a:t>Subtitel</a:t>
              </a:r>
            </a:p>
          </p:txBody>
        </p:sp>
        <p:sp>
          <p:nvSpPr>
            <p:cNvPr id="48" name="Ovaal 47">
              <a:extLst>
                <a:ext uri="{FF2B5EF4-FFF2-40B4-BE49-F238E27FC236}">
                  <a16:creationId xmlns:a16="http://schemas.microsoft.com/office/drawing/2014/main" id="{51EF9D53-8B73-4109-AB18-0D0E49E92690}"/>
                </a:ext>
              </a:extLst>
            </p:cNvPr>
            <p:cNvSpPr/>
            <p:nvPr userDrawn="1"/>
          </p:nvSpPr>
          <p:spPr>
            <a:xfrm>
              <a:off x="-3604183" y="416859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9</a:t>
              </a:r>
            </a:p>
          </p:txBody>
        </p:sp>
        <p:sp>
          <p:nvSpPr>
            <p:cNvPr id="49" name="Rechthoek 48">
              <a:extLst>
                <a:ext uri="{FF2B5EF4-FFF2-40B4-BE49-F238E27FC236}">
                  <a16:creationId xmlns:a16="http://schemas.microsoft.com/office/drawing/2014/main" id="{961368B1-E4A3-4ABE-A108-5CECB5AD67F2}"/>
                </a:ext>
              </a:extLst>
            </p:cNvPr>
            <p:cNvSpPr/>
            <p:nvPr userDrawn="1"/>
          </p:nvSpPr>
          <p:spPr>
            <a:xfrm>
              <a:off x="-3319415" y="3294429"/>
              <a:ext cx="2949220" cy="180000"/>
            </a:xfrm>
            <a:prstGeom prst="rect">
              <a:avLst/>
            </a:prstGeom>
            <a:noFill/>
            <a:ln w="25400" cap="flat" cmpd="sng" algn="ctr">
              <a:noFill/>
              <a:prstDash val="solid"/>
            </a:ln>
            <a:effectLst/>
          </p:spPr>
          <p:txBody>
            <a:bodyPr lIns="0" tIns="0" rIns="0" bIns="0" rtlCol="0" anchor="ctr"/>
            <a:lstStyle/>
            <a:p>
              <a:pPr marL="182563" marR="0" lvl="5" indent="-182563" algn="l" defTabSz="914400" rtl="0" eaLnBrk="1" fontAlgn="auto" latinLnBrk="0" hangingPunct="1">
                <a:lnSpc>
                  <a:spcPct val="100000"/>
                </a:lnSpc>
                <a:spcBef>
                  <a:spcPts val="300"/>
                </a:spcBef>
                <a:spcAft>
                  <a:spcPts val="600"/>
                </a:spcAft>
                <a:buClrTx/>
                <a:buSzTx/>
                <a:buFontTx/>
                <a:buBlip>
                  <a:blip r:embed="rId2">
                    <a:extLst>
                      <a:ext uri="{96DAC541-7B7A-43D3-8B79-37D633B846F1}">
                        <asvg:svgBlip xmlns:asvg="http://schemas.microsoft.com/office/drawing/2016/SVG/main" r:embed="rId3"/>
                      </a:ext>
                    </a:extLst>
                  </a:blip>
                </a:buBlip>
                <a:tabLst/>
                <a:defRPr/>
              </a:pPr>
              <a:r>
                <a:rPr kumimoji="0" lang="nl-NL" sz="1100" b="0" i="0" u="none" strike="noStrike" kern="1200" cap="none" spc="0" normalizeH="0" baseline="0" noProof="0">
                  <a:ln>
                    <a:noFill/>
                  </a:ln>
                  <a:solidFill>
                    <a:prstClr val="black"/>
                  </a:solidFill>
                  <a:effectLst/>
                  <a:uLnTx/>
                  <a:uFillTx/>
                  <a:latin typeface="+mn-lt"/>
                  <a:ea typeface="+mn-ea"/>
                  <a:cs typeface="+mn-cs"/>
                </a:rPr>
                <a:t>Bullet</a:t>
              </a:r>
            </a:p>
          </p:txBody>
        </p:sp>
        <p:sp>
          <p:nvSpPr>
            <p:cNvPr id="50" name="Rechthoek 49">
              <a:extLst>
                <a:ext uri="{FF2B5EF4-FFF2-40B4-BE49-F238E27FC236}">
                  <a16:creationId xmlns:a16="http://schemas.microsoft.com/office/drawing/2014/main" id="{5AA2F1C2-98B9-4FBE-AC87-43DCA64BF585}"/>
                </a:ext>
              </a:extLst>
            </p:cNvPr>
            <p:cNvSpPr/>
            <p:nvPr userDrawn="1"/>
          </p:nvSpPr>
          <p:spPr>
            <a:xfrm>
              <a:off x="-3786437" y="4531349"/>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1200" b="1" cap="all" baseline="0" noProof="0">
                  <a:solidFill>
                    <a:srgbClr val="211F26"/>
                  </a:solidFill>
                  <a:latin typeface="Calibri" panose="020F0502020204030204" pitchFamily="34" charset="0"/>
                  <a:cs typeface="Calibri" panose="020F0502020204030204" pitchFamily="34" charset="0"/>
                </a:rPr>
                <a:t>Meer weten?</a:t>
              </a:r>
              <a:br>
                <a:rPr lang="nl-NL" sz="1200" cap="all" baseline="0" noProof="0">
                  <a:solidFill>
                    <a:srgbClr val="211F26"/>
                  </a:solidFill>
                  <a:latin typeface="Calibri" panose="020F0502020204030204" pitchFamily="34" charset="0"/>
                  <a:cs typeface="Calibri" panose="020F0502020204030204" pitchFamily="34" charset="0"/>
                </a:rPr>
              </a:br>
              <a:r>
                <a:rPr lang="nl-NL" sz="1200" cap="none" baseline="0" noProof="0">
                  <a:solidFill>
                    <a:srgbClr val="211F26"/>
                  </a:solidFill>
                  <a:latin typeface="Calibri" panose="020F0502020204030204" pitchFamily="34" charset="0"/>
                  <a:cs typeface="Calibri" panose="020F0502020204030204" pitchFamily="34" charset="0"/>
                </a:rPr>
                <a:t>Ga naar de instructie dia </a:t>
              </a:r>
              <a:r>
                <a:rPr lang="nl-NL" sz="1200" b="1" cap="none" baseline="0" noProof="0">
                  <a:solidFill>
                    <a:srgbClr val="211F26"/>
                  </a:solidFill>
                  <a:latin typeface="Calibri" panose="020F0502020204030204" pitchFamily="34" charset="0"/>
                  <a:cs typeface="Calibri" panose="020F0502020204030204" pitchFamily="34" charset="0"/>
                </a:rPr>
                <a:t>‘VIDEO INSTRUCTIES’</a:t>
              </a:r>
              <a:r>
                <a:rPr lang="nl-NL" sz="1200" cap="none" baseline="0" noProof="0">
                  <a:solidFill>
                    <a:srgbClr val="211F26"/>
                  </a:solidFill>
                  <a:latin typeface="Calibri" panose="020F0502020204030204" pitchFamily="34" charset="0"/>
                  <a:cs typeface="Calibri" panose="020F0502020204030204" pitchFamily="34" charset="0"/>
                </a:rPr>
                <a:t>.</a:t>
              </a:r>
              <a:br>
                <a:rPr lang="nl-NL" sz="1200" cap="none" baseline="0" noProof="0">
                  <a:solidFill>
                    <a:srgbClr val="211F26"/>
                  </a:solidFill>
                  <a:latin typeface="Calibri" panose="020F0502020204030204" pitchFamily="34" charset="0"/>
                  <a:cs typeface="Calibri" panose="020F0502020204030204" pitchFamily="34" charset="0"/>
                </a:rPr>
              </a:br>
              <a:r>
                <a:rPr lang="nl-NL" sz="1200" cap="none" baseline="0" noProof="0">
                  <a:solidFill>
                    <a:srgbClr val="211F26"/>
                  </a:solidFill>
                  <a:latin typeface="Calibri" panose="020F0502020204030204" pitchFamily="34" charset="0"/>
                  <a:cs typeface="Calibri" panose="020F0502020204030204" pitchFamily="34" charset="0"/>
                </a:rPr>
                <a:t>Deze vind je vooraan de presentatie of voeg je in via </a:t>
              </a:r>
              <a:r>
                <a:rPr lang="nl-NL" sz="1200" i="1" cap="none" baseline="0" noProof="0">
                  <a:solidFill>
                    <a:srgbClr val="211F26"/>
                  </a:solidFill>
                  <a:latin typeface="Calibri" panose="020F0502020204030204" pitchFamily="34" charset="0"/>
                  <a:cs typeface="Calibri" panose="020F0502020204030204" pitchFamily="34" charset="0"/>
                </a:rPr>
                <a:t>‘Start’</a:t>
              </a:r>
              <a:r>
                <a:rPr lang="nl-NL" sz="1200" cap="none" baseline="0" noProof="0">
                  <a:solidFill>
                    <a:srgbClr val="211F26"/>
                  </a:solidFill>
                  <a:latin typeface="Calibri" panose="020F0502020204030204" pitchFamily="34" charset="0"/>
                  <a:cs typeface="Calibri" panose="020F0502020204030204" pitchFamily="34" charset="0"/>
                </a:rPr>
                <a:t> &gt; </a:t>
              </a:r>
              <a:r>
                <a:rPr lang="nl-NL" sz="1200" i="1" cap="none" baseline="0" noProof="0">
                  <a:solidFill>
                    <a:srgbClr val="211F26"/>
                  </a:solidFill>
                  <a:latin typeface="Calibri" panose="020F0502020204030204" pitchFamily="34" charset="0"/>
                  <a:cs typeface="Calibri" panose="020F0502020204030204" pitchFamily="34" charset="0"/>
                </a:rPr>
                <a:t>‘Nieuwe dia’</a:t>
              </a:r>
            </a:p>
          </p:txBody>
        </p:sp>
        <p:grpSp>
          <p:nvGrpSpPr>
            <p:cNvPr id="51" name="ICOON_info">
              <a:extLst>
                <a:ext uri="{FF2B5EF4-FFF2-40B4-BE49-F238E27FC236}">
                  <a16:creationId xmlns:a16="http://schemas.microsoft.com/office/drawing/2014/main" id="{CF92F036-7396-4E06-B508-672811E34E11}"/>
                </a:ext>
              </a:extLst>
            </p:cNvPr>
            <p:cNvGrpSpPr/>
            <p:nvPr userDrawn="1"/>
          </p:nvGrpSpPr>
          <p:grpSpPr>
            <a:xfrm>
              <a:off x="-376736" y="4400186"/>
              <a:ext cx="283685" cy="283685"/>
              <a:chOff x="-510741" y="5913713"/>
              <a:chExt cx="267555" cy="267555"/>
            </a:xfrm>
          </p:grpSpPr>
          <p:sp>
            <p:nvSpPr>
              <p:cNvPr id="93" name="Ovaal 92">
                <a:extLst>
                  <a:ext uri="{FF2B5EF4-FFF2-40B4-BE49-F238E27FC236}">
                    <a16:creationId xmlns:a16="http://schemas.microsoft.com/office/drawing/2014/main" id="{E5FC72EA-D90E-4559-B238-4131D4BC8E32}"/>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a:latin typeface="Calibri" panose="020F0502020204030204" pitchFamily="34" charset="0"/>
                  <a:cs typeface="Calibri" panose="020F0502020204030204" pitchFamily="34" charset="0"/>
                </a:endParaRPr>
              </a:p>
            </p:txBody>
          </p:sp>
          <p:sp>
            <p:nvSpPr>
              <p:cNvPr id="94" name="Graphic 163" descr="Informatie">
                <a:extLst>
                  <a:ext uri="{FF2B5EF4-FFF2-40B4-BE49-F238E27FC236}">
                    <a16:creationId xmlns:a16="http://schemas.microsoft.com/office/drawing/2014/main" id="{4A9F1E2D-8483-40CF-B68A-0F8BDA53E59E}"/>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nl-NL" sz="2000" noProof="0">
                  <a:solidFill>
                    <a:srgbClr val="211F26"/>
                  </a:solidFill>
                  <a:latin typeface="Calibri" panose="020F0502020204030204" pitchFamily="34" charset="0"/>
                  <a:cs typeface="Calibri" panose="020F0502020204030204" pitchFamily="34" charset="0"/>
                </a:endParaRPr>
              </a:p>
            </p:txBody>
          </p:sp>
        </p:grpSp>
        <p:grpSp>
          <p:nvGrpSpPr>
            <p:cNvPr id="52" name="VOORBEELD">
              <a:extLst>
                <a:ext uri="{FF2B5EF4-FFF2-40B4-BE49-F238E27FC236}">
                  <a16:creationId xmlns:a16="http://schemas.microsoft.com/office/drawing/2014/main" id="{1C57C9ED-D2D7-46B7-9A07-E27A9D11CEC3}"/>
                </a:ext>
              </a:extLst>
            </p:cNvPr>
            <p:cNvGrpSpPr/>
            <p:nvPr userDrawn="1"/>
          </p:nvGrpSpPr>
          <p:grpSpPr>
            <a:xfrm>
              <a:off x="-3605171" y="458674"/>
              <a:ext cx="3234311" cy="558875"/>
              <a:chOff x="-3605171" y="458674"/>
              <a:chExt cx="3234311" cy="558875"/>
            </a:xfrm>
          </p:grpSpPr>
          <p:sp>
            <p:nvSpPr>
              <p:cNvPr id="53" name="Rechthoek 52">
                <a:extLst>
                  <a:ext uri="{FF2B5EF4-FFF2-40B4-BE49-F238E27FC236}">
                    <a16:creationId xmlns:a16="http://schemas.microsoft.com/office/drawing/2014/main" id="{EC2DEEEE-34ED-41EF-ACCC-35C0524E1696}"/>
                  </a:ext>
                </a:extLst>
              </p:cNvPr>
              <p:cNvSpPr/>
              <p:nvPr userDrawn="1"/>
            </p:nvSpPr>
            <p:spPr>
              <a:xfrm>
                <a:off x="-3604183" y="458674"/>
                <a:ext cx="393459" cy="184058"/>
              </a:xfrm>
              <a:prstGeom prst="rect">
                <a:avLst/>
              </a:prstGeom>
              <a:solidFill>
                <a:srgbClr val="F8F8F8"/>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nl-NL" sz="900" b="1" noProof="0">
                    <a:solidFill>
                      <a:srgbClr val="211F26"/>
                    </a:solidFill>
                    <a:latin typeface="Calibri" panose="020F0502020204030204" pitchFamily="34" charset="0"/>
                    <a:cs typeface="Calibri" panose="020F0502020204030204" pitchFamily="34" charset="0"/>
                  </a:rPr>
                  <a:t>Start</a:t>
                </a:r>
              </a:p>
            </p:txBody>
          </p:sp>
          <p:sp>
            <p:nvSpPr>
              <p:cNvPr id="54" name="Rechthoek 53">
                <a:extLst>
                  <a:ext uri="{FF2B5EF4-FFF2-40B4-BE49-F238E27FC236}">
                    <a16:creationId xmlns:a16="http://schemas.microsoft.com/office/drawing/2014/main" id="{38B4A342-995C-4505-B1A1-A151D5ECE4B2}"/>
                  </a:ext>
                </a:extLst>
              </p:cNvPr>
              <p:cNvSpPr/>
              <p:nvPr userDrawn="1"/>
            </p:nvSpPr>
            <p:spPr>
              <a:xfrm>
                <a:off x="-3599184" y="621345"/>
                <a:ext cx="383782"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nvGrpSpPr>
              <p:cNvPr id="55" name="Groep 54">
                <a:extLst>
                  <a:ext uri="{FF2B5EF4-FFF2-40B4-BE49-F238E27FC236}">
                    <a16:creationId xmlns:a16="http://schemas.microsoft.com/office/drawing/2014/main" id="{7701E09D-B752-4863-992D-0668CA0122EB}"/>
                  </a:ext>
                </a:extLst>
              </p:cNvPr>
              <p:cNvGrpSpPr/>
              <p:nvPr userDrawn="1"/>
            </p:nvGrpSpPr>
            <p:grpSpPr>
              <a:xfrm>
                <a:off x="-3386247" y="830871"/>
                <a:ext cx="139423" cy="109566"/>
                <a:chOff x="-2866744" y="827071"/>
                <a:chExt cx="168701" cy="132575"/>
              </a:xfrm>
            </p:grpSpPr>
            <p:grpSp>
              <p:nvGrpSpPr>
                <p:cNvPr id="86" name="Groep 85">
                  <a:extLst>
                    <a:ext uri="{FF2B5EF4-FFF2-40B4-BE49-F238E27FC236}">
                      <a16:creationId xmlns:a16="http://schemas.microsoft.com/office/drawing/2014/main" id="{C5BED81F-1B57-4C59-AF91-B0824D70357C}"/>
                    </a:ext>
                  </a:extLst>
                </p:cNvPr>
                <p:cNvGrpSpPr/>
                <p:nvPr userDrawn="1"/>
              </p:nvGrpSpPr>
              <p:grpSpPr>
                <a:xfrm>
                  <a:off x="-2866744" y="827071"/>
                  <a:ext cx="168701" cy="132575"/>
                  <a:chOff x="-2866744" y="827071"/>
                  <a:chExt cx="168701" cy="132575"/>
                </a:xfrm>
              </p:grpSpPr>
              <p:cxnSp>
                <p:nvCxnSpPr>
                  <p:cNvPr id="88" name="Rechte verbindingslijn 87">
                    <a:extLst>
                      <a:ext uri="{FF2B5EF4-FFF2-40B4-BE49-F238E27FC236}">
                        <a16:creationId xmlns:a16="http://schemas.microsoft.com/office/drawing/2014/main" id="{4DD790A7-A860-47D7-8802-541E528D585D}"/>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89" name="Rechte verbindingslijn 88">
                    <a:extLst>
                      <a:ext uri="{FF2B5EF4-FFF2-40B4-BE49-F238E27FC236}">
                        <a16:creationId xmlns:a16="http://schemas.microsoft.com/office/drawing/2014/main" id="{FF2F0BC6-6687-45BF-A209-73FD34211EC7}"/>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90" name="Rechte verbindingslijn 89">
                    <a:extLst>
                      <a:ext uri="{FF2B5EF4-FFF2-40B4-BE49-F238E27FC236}">
                        <a16:creationId xmlns:a16="http://schemas.microsoft.com/office/drawing/2014/main" id="{52E66392-2DD1-463C-95F2-19F6DFE799EC}"/>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91" name="Rechte verbindingslijn 90">
                    <a:extLst>
                      <a:ext uri="{FF2B5EF4-FFF2-40B4-BE49-F238E27FC236}">
                        <a16:creationId xmlns:a16="http://schemas.microsoft.com/office/drawing/2014/main" id="{F8FBED65-9344-4820-987D-76CC4FD7F3B1}"/>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92" name="Rechte verbindingslijn 91">
                    <a:extLst>
                      <a:ext uri="{FF2B5EF4-FFF2-40B4-BE49-F238E27FC236}">
                        <a16:creationId xmlns:a16="http://schemas.microsoft.com/office/drawing/2014/main" id="{AE5758A1-6EC9-4F28-B558-2D2A39638871}"/>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87" name="Pijl: rechts 86">
                  <a:extLst>
                    <a:ext uri="{FF2B5EF4-FFF2-40B4-BE49-F238E27FC236}">
                      <a16:creationId xmlns:a16="http://schemas.microsoft.com/office/drawing/2014/main" id="{FC66AB48-E543-49D4-AE51-7CB4A9D1126C}"/>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grpSp>
            <p:nvGrpSpPr>
              <p:cNvPr id="56" name="Groep 55">
                <a:extLst>
                  <a:ext uri="{FF2B5EF4-FFF2-40B4-BE49-F238E27FC236}">
                    <a16:creationId xmlns:a16="http://schemas.microsoft.com/office/drawing/2014/main" id="{7B125CE4-5EAA-487B-98C9-60FC4AD27D2C}"/>
                  </a:ext>
                </a:extLst>
              </p:cNvPr>
              <p:cNvGrpSpPr/>
              <p:nvPr userDrawn="1"/>
            </p:nvGrpSpPr>
            <p:grpSpPr>
              <a:xfrm>
                <a:off x="-3605171" y="830871"/>
                <a:ext cx="139423" cy="109566"/>
                <a:chOff x="-2866744" y="518074"/>
                <a:chExt cx="168701" cy="132575"/>
              </a:xfrm>
            </p:grpSpPr>
            <p:grpSp>
              <p:nvGrpSpPr>
                <p:cNvPr id="79" name="Groep 78">
                  <a:extLst>
                    <a:ext uri="{FF2B5EF4-FFF2-40B4-BE49-F238E27FC236}">
                      <a16:creationId xmlns:a16="http://schemas.microsoft.com/office/drawing/2014/main" id="{CE63D0B9-3A1F-4FCE-8921-DC86243076D1}"/>
                    </a:ext>
                  </a:extLst>
                </p:cNvPr>
                <p:cNvGrpSpPr/>
                <p:nvPr userDrawn="1"/>
              </p:nvGrpSpPr>
              <p:grpSpPr>
                <a:xfrm>
                  <a:off x="-2866744" y="518074"/>
                  <a:ext cx="168701" cy="132575"/>
                  <a:chOff x="-2866744" y="518074"/>
                  <a:chExt cx="168701" cy="132575"/>
                </a:xfrm>
              </p:grpSpPr>
              <p:cxnSp>
                <p:nvCxnSpPr>
                  <p:cNvPr id="81" name="Rechte verbindingslijn 80">
                    <a:extLst>
                      <a:ext uri="{FF2B5EF4-FFF2-40B4-BE49-F238E27FC236}">
                        <a16:creationId xmlns:a16="http://schemas.microsoft.com/office/drawing/2014/main" id="{A7621846-70D2-4FAF-8ADA-A24ABFBF2A06}"/>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82" name="Rechte verbindingslijn 81">
                    <a:extLst>
                      <a:ext uri="{FF2B5EF4-FFF2-40B4-BE49-F238E27FC236}">
                        <a16:creationId xmlns:a16="http://schemas.microsoft.com/office/drawing/2014/main" id="{49CEE87F-C970-45BF-8011-E98832A20C95}"/>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83" name="Rechte verbindingslijn 82">
                    <a:extLst>
                      <a:ext uri="{FF2B5EF4-FFF2-40B4-BE49-F238E27FC236}">
                        <a16:creationId xmlns:a16="http://schemas.microsoft.com/office/drawing/2014/main" id="{AAB21D47-BEE1-480A-AAE3-A6DB1E632B67}"/>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84" name="Rechte verbindingslijn 83">
                    <a:extLst>
                      <a:ext uri="{FF2B5EF4-FFF2-40B4-BE49-F238E27FC236}">
                        <a16:creationId xmlns:a16="http://schemas.microsoft.com/office/drawing/2014/main" id="{DDF98484-842B-4C4B-94E0-515CCE4F46E5}"/>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85" name="Rechte verbindingslijn 84">
                    <a:extLst>
                      <a:ext uri="{FF2B5EF4-FFF2-40B4-BE49-F238E27FC236}">
                        <a16:creationId xmlns:a16="http://schemas.microsoft.com/office/drawing/2014/main" id="{C9D02BEF-17F2-4A45-97EF-BE00BB38B5F4}"/>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80" name="Pijl: rechts 79">
                  <a:extLst>
                    <a:ext uri="{FF2B5EF4-FFF2-40B4-BE49-F238E27FC236}">
                      <a16:creationId xmlns:a16="http://schemas.microsoft.com/office/drawing/2014/main" id="{7375F10A-C3E4-42B2-8F24-8BDCACCE7698}"/>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cxnSp>
            <p:nvCxnSpPr>
              <p:cNvPr id="57" name="Rechte verbindingslijn 56">
                <a:extLst>
                  <a:ext uri="{FF2B5EF4-FFF2-40B4-BE49-F238E27FC236}">
                    <a16:creationId xmlns:a16="http://schemas.microsoft.com/office/drawing/2014/main" id="{6ED9B8A5-40B9-4B1E-9684-DC1FFE9DB46B}"/>
                  </a:ext>
                </a:extLst>
              </p:cNvPr>
              <p:cNvCxnSpPr>
                <a:cxnSpLocks/>
              </p:cNvCxnSpPr>
              <p:nvPr userDrawn="1"/>
            </p:nvCxnSpPr>
            <p:spPr>
              <a:xfrm flipV="1">
                <a:off x="-3459956" y="588169"/>
                <a:ext cx="547687" cy="219076"/>
              </a:xfrm>
              <a:prstGeom prst="line">
                <a:avLst/>
              </a:prstGeom>
              <a:noFill/>
              <a:ln w="19050" cap="rnd" cmpd="sng" algn="ctr">
                <a:solidFill>
                  <a:schemeClr val="accent1"/>
                </a:solidFill>
                <a:prstDash val="solid"/>
                <a:headEnd type="oval"/>
              </a:ln>
              <a:effectLst/>
            </p:spPr>
          </p:cxnSp>
          <p:cxnSp>
            <p:nvCxnSpPr>
              <p:cNvPr id="58" name="Rechte verbindingslijn 57">
                <a:extLst>
                  <a:ext uri="{FF2B5EF4-FFF2-40B4-BE49-F238E27FC236}">
                    <a16:creationId xmlns:a16="http://schemas.microsoft.com/office/drawing/2014/main" id="{DB7AA4C8-150A-4DD4-8C00-993396740ADD}"/>
                  </a:ext>
                </a:extLst>
              </p:cNvPr>
              <p:cNvCxnSpPr>
                <a:cxnSpLocks/>
              </p:cNvCxnSpPr>
              <p:nvPr userDrawn="1"/>
            </p:nvCxnSpPr>
            <p:spPr>
              <a:xfrm>
                <a:off x="-3224213" y="828675"/>
                <a:ext cx="319088" cy="0"/>
              </a:xfrm>
              <a:prstGeom prst="line">
                <a:avLst/>
              </a:prstGeom>
              <a:noFill/>
              <a:ln w="19050" cap="rnd" cmpd="sng" algn="ctr">
                <a:solidFill>
                  <a:schemeClr val="accent1"/>
                </a:solidFill>
                <a:prstDash val="solid"/>
                <a:headEnd type="oval"/>
              </a:ln>
              <a:effectLst/>
            </p:spPr>
          </p:cxnSp>
          <p:sp>
            <p:nvSpPr>
              <p:cNvPr id="59" name="Rechthoek 58">
                <a:extLst>
                  <a:ext uri="{FF2B5EF4-FFF2-40B4-BE49-F238E27FC236}">
                    <a16:creationId xmlns:a16="http://schemas.microsoft.com/office/drawing/2014/main" id="{0CFFF9C3-DC13-4494-A62D-B36E00A85D38}"/>
                  </a:ext>
                </a:extLst>
              </p:cNvPr>
              <p:cNvSpPr/>
              <p:nvPr userDrawn="1"/>
            </p:nvSpPr>
            <p:spPr>
              <a:xfrm>
                <a:off x="-2559903" y="512179"/>
                <a:ext cx="2189042" cy="15108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Tekstniveau omhoog</a:t>
                </a:r>
              </a:p>
            </p:txBody>
          </p:sp>
          <p:sp>
            <p:nvSpPr>
              <p:cNvPr id="60" name="Rechthoek 59">
                <a:extLst>
                  <a:ext uri="{FF2B5EF4-FFF2-40B4-BE49-F238E27FC236}">
                    <a16:creationId xmlns:a16="http://schemas.microsoft.com/office/drawing/2014/main" id="{017F32AB-16D3-48B0-A8C3-D5BD78DEE247}"/>
                  </a:ext>
                </a:extLst>
              </p:cNvPr>
              <p:cNvSpPr/>
              <p:nvPr userDrawn="1"/>
            </p:nvSpPr>
            <p:spPr>
              <a:xfrm>
                <a:off x="-2559903" y="819562"/>
                <a:ext cx="2189043" cy="142202"/>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Tekstniveau omlaag</a:t>
                </a:r>
              </a:p>
            </p:txBody>
          </p:sp>
          <p:grpSp>
            <p:nvGrpSpPr>
              <p:cNvPr id="61" name="Groep 60">
                <a:extLst>
                  <a:ext uri="{FF2B5EF4-FFF2-40B4-BE49-F238E27FC236}">
                    <a16:creationId xmlns:a16="http://schemas.microsoft.com/office/drawing/2014/main" id="{50F43191-E5D8-4562-B549-3DC12D71BB61}"/>
                  </a:ext>
                </a:extLst>
              </p:cNvPr>
              <p:cNvGrpSpPr/>
              <p:nvPr userDrawn="1"/>
            </p:nvGrpSpPr>
            <p:grpSpPr>
              <a:xfrm>
                <a:off x="-2916763" y="769168"/>
                <a:ext cx="268738" cy="248381"/>
                <a:chOff x="-2916763" y="769168"/>
                <a:chExt cx="268738" cy="248381"/>
              </a:xfrm>
            </p:grpSpPr>
            <p:sp>
              <p:nvSpPr>
                <p:cNvPr id="71" name="Rechthoek 70">
                  <a:extLst>
                    <a:ext uri="{FF2B5EF4-FFF2-40B4-BE49-F238E27FC236}">
                      <a16:creationId xmlns:a16="http://schemas.microsoft.com/office/drawing/2014/main" id="{19E8C1B4-EE70-46BC-A79D-04D1117BDB08}"/>
                    </a:ext>
                  </a:extLst>
                </p:cNvPr>
                <p:cNvSpPr/>
                <p:nvPr userDrawn="1"/>
              </p:nvSpPr>
              <p:spPr>
                <a:xfrm>
                  <a:off x="-2916763" y="769168"/>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rgbClr val="211F26"/>
                    </a:solidFill>
                    <a:latin typeface="Calibri" panose="020F0502020204030204" pitchFamily="34" charset="0"/>
                    <a:cs typeface="Calibri" panose="020F0502020204030204" pitchFamily="34" charset="0"/>
                  </a:endParaRPr>
                </a:p>
              </p:txBody>
            </p:sp>
            <p:grpSp>
              <p:nvGrpSpPr>
                <p:cNvPr id="72" name="Groep 71">
                  <a:extLst>
                    <a:ext uri="{FF2B5EF4-FFF2-40B4-BE49-F238E27FC236}">
                      <a16:creationId xmlns:a16="http://schemas.microsoft.com/office/drawing/2014/main" id="{563977F4-2A7F-4879-A53D-8022F184A949}"/>
                    </a:ext>
                  </a:extLst>
                </p:cNvPr>
                <p:cNvGrpSpPr/>
                <p:nvPr userDrawn="1"/>
              </p:nvGrpSpPr>
              <p:grpSpPr>
                <a:xfrm>
                  <a:off x="-2866744" y="827071"/>
                  <a:ext cx="168701" cy="132575"/>
                  <a:chOff x="-2866744" y="827071"/>
                  <a:chExt cx="168701" cy="132575"/>
                </a:xfrm>
              </p:grpSpPr>
              <p:cxnSp>
                <p:nvCxnSpPr>
                  <p:cNvPr id="74" name="Rechte verbindingslijn 73">
                    <a:extLst>
                      <a:ext uri="{FF2B5EF4-FFF2-40B4-BE49-F238E27FC236}">
                        <a16:creationId xmlns:a16="http://schemas.microsoft.com/office/drawing/2014/main" id="{D7D782CD-52AD-4172-AA7F-A335CCD24853}"/>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75" name="Rechte verbindingslijn 74">
                    <a:extLst>
                      <a:ext uri="{FF2B5EF4-FFF2-40B4-BE49-F238E27FC236}">
                        <a16:creationId xmlns:a16="http://schemas.microsoft.com/office/drawing/2014/main" id="{15F06FE3-AA5F-41E3-A956-699E33886B98}"/>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76" name="Rechte verbindingslijn 75">
                    <a:extLst>
                      <a:ext uri="{FF2B5EF4-FFF2-40B4-BE49-F238E27FC236}">
                        <a16:creationId xmlns:a16="http://schemas.microsoft.com/office/drawing/2014/main" id="{61C80D73-1BAC-400C-9EE0-B206633B0632}"/>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77" name="Rechte verbindingslijn 76">
                    <a:extLst>
                      <a:ext uri="{FF2B5EF4-FFF2-40B4-BE49-F238E27FC236}">
                        <a16:creationId xmlns:a16="http://schemas.microsoft.com/office/drawing/2014/main" id="{A295FB84-33A3-46D6-B1EF-AACFC526BF80}"/>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78" name="Rechte verbindingslijn 77">
                    <a:extLst>
                      <a:ext uri="{FF2B5EF4-FFF2-40B4-BE49-F238E27FC236}">
                        <a16:creationId xmlns:a16="http://schemas.microsoft.com/office/drawing/2014/main" id="{B141962C-9AAF-4663-9B19-034A4FFED189}"/>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73" name="Pijl: rechts 72">
                  <a:extLst>
                    <a:ext uri="{FF2B5EF4-FFF2-40B4-BE49-F238E27FC236}">
                      <a16:creationId xmlns:a16="http://schemas.microsoft.com/office/drawing/2014/main" id="{513B64FC-183C-41E7-86C7-D394F374D5AD}"/>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grpSp>
            <p:nvGrpSpPr>
              <p:cNvPr id="62" name="Groep 61">
                <a:extLst>
                  <a:ext uri="{FF2B5EF4-FFF2-40B4-BE49-F238E27FC236}">
                    <a16:creationId xmlns:a16="http://schemas.microsoft.com/office/drawing/2014/main" id="{7AB8867A-65E6-46CC-B5C7-C0A38926BD60}"/>
                  </a:ext>
                </a:extLst>
              </p:cNvPr>
              <p:cNvGrpSpPr/>
              <p:nvPr userDrawn="1"/>
            </p:nvGrpSpPr>
            <p:grpSpPr>
              <a:xfrm>
                <a:off x="-2916763" y="460171"/>
                <a:ext cx="268738" cy="248381"/>
                <a:chOff x="-2916763" y="460171"/>
                <a:chExt cx="268738" cy="248381"/>
              </a:xfrm>
            </p:grpSpPr>
            <p:sp>
              <p:nvSpPr>
                <p:cNvPr id="63" name="Rechthoek 62">
                  <a:extLst>
                    <a:ext uri="{FF2B5EF4-FFF2-40B4-BE49-F238E27FC236}">
                      <a16:creationId xmlns:a16="http://schemas.microsoft.com/office/drawing/2014/main" id="{C93F9144-DC78-4FFD-BB7A-B3E9013E4C82}"/>
                    </a:ext>
                  </a:extLst>
                </p:cNvPr>
                <p:cNvSpPr/>
                <p:nvPr userDrawn="1"/>
              </p:nvSpPr>
              <p:spPr>
                <a:xfrm>
                  <a:off x="-2916763" y="460171"/>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rgbClr val="211F26"/>
                    </a:solidFill>
                    <a:latin typeface="Calibri" panose="020F0502020204030204" pitchFamily="34" charset="0"/>
                    <a:cs typeface="Calibri" panose="020F0502020204030204" pitchFamily="34" charset="0"/>
                  </a:endParaRPr>
                </a:p>
              </p:txBody>
            </p:sp>
            <p:grpSp>
              <p:nvGrpSpPr>
                <p:cNvPr id="64" name="Groep 63">
                  <a:extLst>
                    <a:ext uri="{FF2B5EF4-FFF2-40B4-BE49-F238E27FC236}">
                      <a16:creationId xmlns:a16="http://schemas.microsoft.com/office/drawing/2014/main" id="{BF9A1E80-5A6D-45D4-9BB7-EDF1DB244FD7}"/>
                    </a:ext>
                  </a:extLst>
                </p:cNvPr>
                <p:cNvGrpSpPr/>
                <p:nvPr userDrawn="1"/>
              </p:nvGrpSpPr>
              <p:grpSpPr>
                <a:xfrm>
                  <a:off x="-2866744" y="518074"/>
                  <a:ext cx="168701" cy="132575"/>
                  <a:chOff x="-2866744" y="518074"/>
                  <a:chExt cx="168701" cy="132575"/>
                </a:xfrm>
              </p:grpSpPr>
              <p:cxnSp>
                <p:nvCxnSpPr>
                  <p:cNvPr id="66" name="Rechte verbindingslijn 65">
                    <a:extLst>
                      <a:ext uri="{FF2B5EF4-FFF2-40B4-BE49-F238E27FC236}">
                        <a16:creationId xmlns:a16="http://schemas.microsoft.com/office/drawing/2014/main" id="{691982DE-F34E-4AE8-B66C-0311A34081CC}"/>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67" name="Rechte verbindingslijn 66">
                    <a:extLst>
                      <a:ext uri="{FF2B5EF4-FFF2-40B4-BE49-F238E27FC236}">
                        <a16:creationId xmlns:a16="http://schemas.microsoft.com/office/drawing/2014/main" id="{57029BDB-8DAD-4A28-8DA8-399BFF346AAA}"/>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68" name="Rechte verbindingslijn 67">
                    <a:extLst>
                      <a:ext uri="{FF2B5EF4-FFF2-40B4-BE49-F238E27FC236}">
                        <a16:creationId xmlns:a16="http://schemas.microsoft.com/office/drawing/2014/main" id="{6695FC3D-EF06-4A53-9A0C-D2EB791A3D28}"/>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69" name="Rechte verbindingslijn 68">
                    <a:extLst>
                      <a:ext uri="{FF2B5EF4-FFF2-40B4-BE49-F238E27FC236}">
                        <a16:creationId xmlns:a16="http://schemas.microsoft.com/office/drawing/2014/main" id="{AF047E0B-7CD3-487E-A04C-E061E3831A24}"/>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70" name="Rechte verbindingslijn 69">
                    <a:extLst>
                      <a:ext uri="{FF2B5EF4-FFF2-40B4-BE49-F238E27FC236}">
                        <a16:creationId xmlns:a16="http://schemas.microsoft.com/office/drawing/2014/main" id="{B77B3B59-6D56-4336-B429-7C0680329C55}"/>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65" name="Pijl: rechts 64">
                  <a:extLst>
                    <a:ext uri="{FF2B5EF4-FFF2-40B4-BE49-F238E27FC236}">
                      <a16:creationId xmlns:a16="http://schemas.microsoft.com/office/drawing/2014/main" id="{0E1A9EDF-3A8D-4889-A0F7-C698374E3D73}"/>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grpSp>
      </p:grpSp>
      <p:grpSp>
        <p:nvGrpSpPr>
          <p:cNvPr id="95" name="INSTRUCTIE">
            <a:extLst>
              <a:ext uri="{FF2B5EF4-FFF2-40B4-BE49-F238E27FC236}">
                <a16:creationId xmlns:a16="http://schemas.microsoft.com/office/drawing/2014/main" id="{7C7E8D04-13B4-4B71-B89B-479BC4DF4698}"/>
              </a:ext>
            </a:extLst>
          </p:cNvPr>
          <p:cNvGrpSpPr/>
          <p:nvPr userDrawn="1"/>
        </p:nvGrpSpPr>
        <p:grpSpPr>
          <a:xfrm>
            <a:off x="5846" y="7033211"/>
            <a:ext cx="3727954" cy="1728407"/>
            <a:chOff x="5846" y="7033211"/>
            <a:chExt cx="3727954" cy="1728407"/>
          </a:xfrm>
        </p:grpSpPr>
        <p:sp>
          <p:nvSpPr>
            <p:cNvPr id="96" name="Rechthoek 95">
              <a:extLst>
                <a:ext uri="{FF2B5EF4-FFF2-40B4-BE49-F238E27FC236}">
                  <a16:creationId xmlns:a16="http://schemas.microsoft.com/office/drawing/2014/main" id="{E633CA95-6B84-4AED-A672-E4BDF50C07A6}"/>
                </a:ext>
              </a:extLst>
            </p:cNvPr>
            <p:cNvSpPr/>
            <p:nvPr userDrawn="1"/>
          </p:nvSpPr>
          <p:spPr>
            <a:xfrm>
              <a:off x="5846" y="7033211"/>
              <a:ext cx="3727954" cy="1577390"/>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400" b="1" cap="all" baseline="0" noProof="0">
                  <a:solidFill>
                    <a:schemeClr val="accent1"/>
                  </a:solidFill>
                  <a:latin typeface="Calibri" panose="020F0502020204030204" pitchFamily="34" charset="0"/>
                  <a:cs typeface="Calibri" panose="020F0502020204030204" pitchFamily="34" charset="0"/>
                </a:rPr>
                <a:t>Voettekst, dia nummer </a:t>
              </a:r>
              <a:br>
                <a:rPr lang="nl-NL" sz="1400" b="1" cap="all" baseline="0" noProof="0">
                  <a:solidFill>
                    <a:schemeClr val="accent1"/>
                  </a:solidFill>
                  <a:latin typeface="Calibri" panose="020F0502020204030204" pitchFamily="34" charset="0"/>
                  <a:cs typeface="Calibri" panose="020F0502020204030204" pitchFamily="34" charset="0"/>
                </a:rPr>
              </a:br>
              <a:r>
                <a:rPr lang="nl-NL" sz="1400" b="1" cap="all" baseline="0" noProof="0">
                  <a:solidFill>
                    <a:schemeClr val="accent1"/>
                  </a:solidFill>
                  <a:latin typeface="Calibri" panose="020F0502020204030204" pitchFamily="34" charset="0"/>
                  <a:cs typeface="Calibri" panose="020F0502020204030204" pitchFamily="34" charset="0"/>
                </a:rPr>
                <a:t>en datum aanpassen</a:t>
              </a:r>
            </a:p>
          </p:txBody>
        </p:sp>
        <p:sp>
          <p:nvSpPr>
            <p:cNvPr id="97" name="Ovaal 96">
              <a:extLst>
                <a:ext uri="{FF2B5EF4-FFF2-40B4-BE49-F238E27FC236}">
                  <a16:creationId xmlns:a16="http://schemas.microsoft.com/office/drawing/2014/main" id="{5B22A45A-EBF7-4C30-B067-12D2B9A0BB6F}"/>
                </a:ext>
              </a:extLst>
            </p:cNvPr>
            <p:cNvSpPr/>
            <p:nvPr userDrawn="1"/>
          </p:nvSpPr>
          <p:spPr>
            <a:xfrm>
              <a:off x="188424" y="767853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98" name="Rechthoek 97">
              <a:extLst>
                <a:ext uri="{FF2B5EF4-FFF2-40B4-BE49-F238E27FC236}">
                  <a16:creationId xmlns:a16="http://schemas.microsoft.com/office/drawing/2014/main" id="{B6381F98-6534-4359-8E37-A870C5C3C38F}"/>
                </a:ext>
              </a:extLst>
            </p:cNvPr>
            <p:cNvSpPr/>
            <p:nvPr userDrawn="1"/>
          </p:nvSpPr>
          <p:spPr>
            <a:xfrm>
              <a:off x="472596" y="7678534"/>
              <a:ext cx="2322719" cy="31672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Ga naar de tab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‘Invoegen’</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en klik op</a:t>
              </a:r>
              <a:b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‘Kop- en voettekst’</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99" name="Ovaal 98">
              <a:extLst>
                <a:ext uri="{FF2B5EF4-FFF2-40B4-BE49-F238E27FC236}">
                  <a16:creationId xmlns:a16="http://schemas.microsoft.com/office/drawing/2014/main" id="{4DFEF9BD-74CD-4E3C-9427-ACC8C8EF0AA8}"/>
                </a:ext>
              </a:extLst>
            </p:cNvPr>
            <p:cNvSpPr/>
            <p:nvPr userDrawn="1"/>
          </p:nvSpPr>
          <p:spPr>
            <a:xfrm>
              <a:off x="188424" y="810886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100" name="Rechthoek 99">
              <a:extLst>
                <a:ext uri="{FF2B5EF4-FFF2-40B4-BE49-F238E27FC236}">
                  <a16:creationId xmlns:a16="http://schemas.microsoft.com/office/drawing/2014/main" id="{6228CDF5-9D83-49A9-A45C-6E740AB6358C}"/>
                </a:ext>
              </a:extLst>
            </p:cNvPr>
            <p:cNvSpPr/>
            <p:nvPr userDrawn="1"/>
          </p:nvSpPr>
          <p:spPr>
            <a:xfrm>
              <a:off x="472596" y="8108869"/>
              <a:ext cx="2322719" cy="65274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Klik op</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‘Overal toepassen’</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om de gegevens op elke slide toe te passen.</a:t>
              </a:r>
            </a:p>
          </p:txBody>
        </p:sp>
        <p:grpSp>
          <p:nvGrpSpPr>
            <p:cNvPr id="101" name="Groep 100">
              <a:extLst>
                <a:ext uri="{FF2B5EF4-FFF2-40B4-BE49-F238E27FC236}">
                  <a16:creationId xmlns:a16="http://schemas.microsoft.com/office/drawing/2014/main" id="{5AD730ED-1BD7-4DFB-8E41-B8A33A823313}"/>
                </a:ext>
              </a:extLst>
            </p:cNvPr>
            <p:cNvGrpSpPr/>
            <p:nvPr userDrawn="1"/>
          </p:nvGrpSpPr>
          <p:grpSpPr>
            <a:xfrm>
              <a:off x="2939884" y="7739834"/>
              <a:ext cx="681133" cy="750023"/>
              <a:chOff x="-910573" y="4987990"/>
              <a:chExt cx="681133" cy="750023"/>
            </a:xfrm>
          </p:grpSpPr>
          <p:grpSp>
            <p:nvGrpSpPr>
              <p:cNvPr id="102" name="Groep 101">
                <a:extLst>
                  <a:ext uri="{FF2B5EF4-FFF2-40B4-BE49-F238E27FC236}">
                    <a16:creationId xmlns:a16="http://schemas.microsoft.com/office/drawing/2014/main" id="{7D9EA432-58AD-4036-A148-2B2F2E85EAA9}"/>
                  </a:ext>
                </a:extLst>
              </p:cNvPr>
              <p:cNvGrpSpPr/>
              <p:nvPr userDrawn="1"/>
            </p:nvGrpSpPr>
            <p:grpSpPr>
              <a:xfrm>
                <a:off x="-713542" y="4987990"/>
                <a:ext cx="287071" cy="379107"/>
                <a:chOff x="-4050578" y="288410"/>
                <a:chExt cx="322125" cy="379107"/>
              </a:xfrm>
            </p:grpSpPr>
            <p:sp>
              <p:nvSpPr>
                <p:cNvPr id="105" name="Rechthoek met één afgeknipte en afgeronde hoek 47">
                  <a:extLst>
                    <a:ext uri="{FF2B5EF4-FFF2-40B4-BE49-F238E27FC236}">
                      <a16:creationId xmlns:a16="http://schemas.microsoft.com/office/drawing/2014/main" id="{BA9BE353-1FC8-4FE9-9261-B10F825029BD}"/>
                    </a:ext>
                  </a:extLst>
                </p:cNvPr>
                <p:cNvSpPr/>
                <p:nvPr userDrawn="1"/>
              </p:nvSpPr>
              <p:spPr>
                <a:xfrm>
                  <a:off x="-4050578" y="288410"/>
                  <a:ext cx="322125" cy="379107"/>
                </a:xfrm>
                <a:prstGeom prst="snipRoundRect">
                  <a:avLst>
                    <a:gd name="adj1" fmla="val 0"/>
                    <a:gd name="adj2" fmla="val 33753"/>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106" name="Rechthoekige driehoek 105">
                  <a:extLst>
                    <a:ext uri="{FF2B5EF4-FFF2-40B4-BE49-F238E27FC236}">
                      <a16:creationId xmlns:a16="http://schemas.microsoft.com/office/drawing/2014/main" id="{8600A595-89AC-4ED8-A672-1FD84632C02E}"/>
                    </a:ext>
                  </a:extLst>
                </p:cNvPr>
                <p:cNvSpPr/>
                <p:nvPr userDrawn="1"/>
              </p:nvSpPr>
              <p:spPr>
                <a:xfrm>
                  <a:off x="-3833537" y="291656"/>
                  <a:ext cx="103133" cy="93757"/>
                </a:xfrm>
                <a:prstGeom prst="rtTriangle">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107" name="Rechthoek 106">
                  <a:extLst>
                    <a:ext uri="{FF2B5EF4-FFF2-40B4-BE49-F238E27FC236}">
                      <a16:creationId xmlns:a16="http://schemas.microsoft.com/office/drawing/2014/main" id="{70B64506-CCA6-45D9-8248-731B55331DCE}"/>
                    </a:ext>
                  </a:extLst>
                </p:cNvPr>
                <p:cNvSpPr/>
                <p:nvPr userDrawn="1"/>
              </p:nvSpPr>
              <p:spPr>
                <a:xfrm>
                  <a:off x="-4013673" y="314848"/>
                  <a:ext cx="140930" cy="70565"/>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108" name="Rechthoek 107">
                  <a:extLst>
                    <a:ext uri="{FF2B5EF4-FFF2-40B4-BE49-F238E27FC236}">
                      <a16:creationId xmlns:a16="http://schemas.microsoft.com/office/drawing/2014/main" id="{92CA0564-3557-4523-9E06-2F0C6DD66CA9}"/>
                    </a:ext>
                  </a:extLst>
                </p:cNvPr>
                <p:cNvSpPr/>
                <p:nvPr userDrawn="1"/>
              </p:nvSpPr>
              <p:spPr>
                <a:xfrm>
                  <a:off x="-4020379" y="586428"/>
                  <a:ext cx="261727" cy="61406"/>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defTabSz="914400" fontAlgn="auto">
                    <a:lnSpc>
                      <a:spcPct val="100000"/>
                    </a:lnSpc>
                    <a:spcBef>
                      <a:spcPts val="0"/>
                    </a:spcBef>
                    <a:spcAft>
                      <a:spcPts val="0"/>
                    </a:spcAft>
                    <a:buClrTx/>
                    <a:buSzTx/>
                    <a:buFontTx/>
                    <a:buNone/>
                    <a:tabLst/>
                  </a:pPr>
                  <a:endParaRPr kumimoji="0" lang="nl-NL" sz="900" b="0" i="0" u="none" strike="noStrike" kern="0" cap="none" spc="0" normalizeH="0" baseline="0" noProof="0">
                    <a:ln>
                      <a:noFill/>
                    </a:ln>
                    <a:solidFill>
                      <a:srgbClr val="211F26"/>
                    </a:solidFill>
                    <a:effectLst/>
                    <a:uLnTx/>
                    <a:uFillTx/>
                    <a:latin typeface="Calibri" panose="020F0502020204030204" pitchFamily="34" charset="0"/>
                    <a:cs typeface="Calibri" panose="020F0502020204030204" pitchFamily="34" charset="0"/>
                  </a:endParaRPr>
                </a:p>
              </p:txBody>
            </p:sp>
          </p:grpSp>
          <p:sp>
            <p:nvSpPr>
              <p:cNvPr id="104" name="Rechthoek 103">
                <a:extLst>
                  <a:ext uri="{FF2B5EF4-FFF2-40B4-BE49-F238E27FC236}">
                    <a16:creationId xmlns:a16="http://schemas.microsoft.com/office/drawing/2014/main" id="{0AC4DB14-C50E-4F43-AD0A-53097035D8C0}"/>
                  </a:ext>
                </a:extLst>
              </p:cNvPr>
              <p:cNvSpPr/>
              <p:nvPr userDrawn="1"/>
            </p:nvSpPr>
            <p:spPr>
              <a:xfrm>
                <a:off x="-910573" y="5352063"/>
                <a:ext cx="681133" cy="385950"/>
              </a:xfrm>
              <a:prstGeom prst="rect">
                <a:avLst/>
              </a:prstGeom>
              <a:no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l-NL"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rPr>
                  <a:t>Koptekst en voettekst</a:t>
                </a:r>
              </a:p>
            </p:txBody>
          </p:sp>
        </p:grpSp>
      </p:grpSp>
      <p:sp>
        <p:nvSpPr>
          <p:cNvPr id="3" name="Tijdelijke aanduiding voor verticale tekst 2"/>
          <p:cNvSpPr>
            <a:spLocks noGrp="1"/>
          </p:cNvSpPr>
          <p:nvPr>
            <p:ph type="body" orient="vert" idx="1" hasCustomPrompt="1"/>
          </p:nvPr>
        </p:nvSpPr>
        <p:spPr>
          <a:xfrm>
            <a:off x="777233" y="1856128"/>
            <a:ext cx="10827107" cy="4438165"/>
          </a:xfrm>
        </p:spPr>
        <p:txBody>
          <a:bodyPr vert="horz" lIns="0" tIns="0" rIns="0" bIns="0"/>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en-GB" dirty="0"/>
              <a:t>Bullet</a:t>
            </a:r>
          </a:p>
          <a:p>
            <a:pPr lvl="1"/>
            <a:r>
              <a:rPr lang="en-GB" dirty="0"/>
              <a:t>Sub-bullet</a:t>
            </a:r>
          </a:p>
          <a:p>
            <a:pPr lvl="2"/>
            <a:r>
              <a:rPr lang="en-GB" dirty="0" err="1"/>
              <a:t>Leestekst</a:t>
            </a:r>
            <a:endParaRPr lang="en-GB" dirty="0"/>
          </a:p>
          <a:p>
            <a:pPr lvl="3"/>
            <a:r>
              <a:rPr lang="en-GB" dirty="0" err="1"/>
              <a:t>Subtitel</a:t>
            </a:r>
            <a:endParaRPr lang="en-GB" dirty="0"/>
          </a:p>
          <a:p>
            <a:pPr lvl="4"/>
            <a:r>
              <a:rPr lang="en-GB" dirty="0" err="1"/>
              <a:t>Numerieke</a:t>
            </a:r>
            <a:r>
              <a:rPr lang="en-GB" dirty="0"/>
              <a:t> bullet</a:t>
            </a:r>
          </a:p>
          <a:p>
            <a:pPr lvl="5"/>
            <a:r>
              <a:rPr lang="en-GB" dirty="0"/>
              <a:t>Bullet</a:t>
            </a:r>
          </a:p>
          <a:p>
            <a:pPr lvl="6"/>
            <a:r>
              <a:rPr lang="en-GB" dirty="0"/>
              <a:t>Sub-bullet</a:t>
            </a:r>
          </a:p>
          <a:p>
            <a:pPr lvl="7"/>
            <a:r>
              <a:rPr lang="en-GB" dirty="0" err="1"/>
              <a:t>Leestekst</a:t>
            </a:r>
            <a:endParaRPr lang="en-GB" dirty="0"/>
          </a:p>
          <a:p>
            <a:pPr lvl="8"/>
            <a:r>
              <a:rPr lang="en-GB" dirty="0" err="1"/>
              <a:t>Subtitel</a:t>
            </a:r>
            <a:endParaRPr lang="en-GB" dirty="0"/>
          </a:p>
        </p:txBody>
      </p:sp>
      <p:sp>
        <p:nvSpPr>
          <p:cNvPr id="5" name="Tekstvak 4">
            <a:extLst>
              <a:ext uri="{FF2B5EF4-FFF2-40B4-BE49-F238E27FC236}">
                <a16:creationId xmlns:a16="http://schemas.microsoft.com/office/drawing/2014/main" id="{DA6621DD-BDCD-46CA-8A6F-90B3DC62D7E8}"/>
              </a:ext>
            </a:extLst>
          </p:cNvPr>
          <p:cNvSpPr txBox="1"/>
          <p:nvPr userDrawn="1"/>
        </p:nvSpPr>
        <p:spPr>
          <a:xfrm>
            <a:off x="0" y="-256190"/>
            <a:ext cx="12192000" cy="161583"/>
          </a:xfrm>
          <a:prstGeom prst="rect">
            <a:avLst/>
          </a:prstGeom>
          <a:noFill/>
        </p:spPr>
        <p:txBody>
          <a:bodyPr wrap="square" lIns="0" tIns="0" rIns="0" bIns="0" rtlCol="0">
            <a:spAutoFit/>
          </a:bodyPr>
          <a:lstStyle/>
          <a:p>
            <a:pPr algn="l"/>
            <a:r>
              <a:rPr lang="en-GB" sz="1050" b="1" dirty="0">
                <a:solidFill>
                  <a:schemeClr val="tx2"/>
                </a:solidFill>
                <a:latin typeface="+mj-lt"/>
                <a:cs typeface="Calibri" panose="020F0502020204030204" pitchFamily="34" charset="0"/>
              </a:rPr>
              <a:t>TEMPLATE: </a:t>
            </a:r>
            <a:r>
              <a:rPr lang="en-GB" sz="1050" b="0" dirty="0">
                <a:solidFill>
                  <a:schemeClr val="tx2"/>
                </a:solidFill>
                <a:latin typeface="+mj-lt"/>
                <a:cs typeface="Calibri" panose="020F0502020204030204" pitchFamily="34" charset="0"/>
              </a:rPr>
              <a:t>TEKST</a:t>
            </a:r>
          </a:p>
        </p:txBody>
      </p:sp>
      <p:grpSp>
        <p:nvGrpSpPr>
          <p:cNvPr id="16" name="HAAK LIJN">
            <a:extLst>
              <a:ext uri="{FF2B5EF4-FFF2-40B4-BE49-F238E27FC236}">
                <a16:creationId xmlns:a16="http://schemas.microsoft.com/office/drawing/2014/main" id="{21256FA1-9CDC-4DD9-9786-CD0521601BAC}"/>
              </a:ext>
            </a:extLst>
          </p:cNvPr>
          <p:cNvGrpSpPr/>
          <p:nvPr userDrawn="1"/>
        </p:nvGrpSpPr>
        <p:grpSpPr>
          <a:xfrm>
            <a:off x="540812" y="0"/>
            <a:ext cx="76800" cy="6858000"/>
            <a:chOff x="578912" y="0"/>
            <a:chExt cx="76800" cy="6858000"/>
          </a:xfrm>
        </p:grpSpPr>
        <p:cxnSp>
          <p:nvCxnSpPr>
            <p:cNvPr id="17" name="LIJN">
              <a:extLst>
                <a:ext uri="{FF2B5EF4-FFF2-40B4-BE49-F238E27FC236}">
                  <a16:creationId xmlns:a16="http://schemas.microsoft.com/office/drawing/2014/main" id="{6162A1A5-4D92-46A9-8DEE-AC6D219D295C}"/>
                </a:ext>
              </a:extLst>
            </p:cNvPr>
            <p:cNvCxnSpPr>
              <a:cxnSpLocks/>
            </p:cNvCxnSpPr>
            <p:nvPr userDrawn="1"/>
          </p:nvCxnSpPr>
          <p:spPr>
            <a:xfrm>
              <a:off x="617312" y="900113"/>
              <a:ext cx="0" cy="5957887"/>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pic>
          <p:nvPicPr>
            <p:cNvPr id="18" name="Graphic 17">
              <a:extLst>
                <a:ext uri="{FF2B5EF4-FFF2-40B4-BE49-F238E27FC236}">
                  <a16:creationId xmlns:a16="http://schemas.microsoft.com/office/drawing/2014/main" id="{134BDBCE-3724-4AB1-94CF-2AAD6335F94F}"/>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78912" y="652464"/>
              <a:ext cx="76800" cy="201600"/>
            </a:xfrm>
            <a:prstGeom prst="rect">
              <a:avLst/>
            </a:prstGeom>
          </p:spPr>
        </p:pic>
        <p:cxnSp>
          <p:nvCxnSpPr>
            <p:cNvPr id="26" name="LIJN">
              <a:extLst>
                <a:ext uri="{FF2B5EF4-FFF2-40B4-BE49-F238E27FC236}">
                  <a16:creationId xmlns:a16="http://schemas.microsoft.com/office/drawing/2014/main" id="{C77C3344-B6C8-4C3E-A14D-48C2288B2467}"/>
                </a:ext>
              </a:extLst>
            </p:cNvPr>
            <p:cNvCxnSpPr>
              <a:cxnSpLocks/>
            </p:cNvCxnSpPr>
            <p:nvPr userDrawn="1"/>
          </p:nvCxnSpPr>
          <p:spPr>
            <a:xfrm>
              <a:off x="617312" y="0"/>
              <a:ext cx="0" cy="595314"/>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grpSp>
      <p:sp>
        <p:nvSpPr>
          <p:cNvPr id="103" name="Logo">
            <a:extLst>
              <a:ext uri="{FF2B5EF4-FFF2-40B4-BE49-F238E27FC236}">
                <a16:creationId xmlns:a16="http://schemas.microsoft.com/office/drawing/2014/main" id="{683231CA-E564-4317-8817-8643DD571F4D}"/>
              </a:ext>
            </a:extLst>
          </p:cNvPr>
          <p:cNvSpPr>
            <a:spLocks noGrp="1"/>
          </p:cNvSpPr>
          <p:nvPr>
            <p:ph type="body" orient="vert" idx="15" hasCustomPrompt="1"/>
          </p:nvPr>
        </p:nvSpPr>
        <p:spPr>
          <a:xfrm>
            <a:off x="10549612" y="6480355"/>
            <a:ext cx="1060019" cy="185413"/>
          </a:xfrm>
          <a:blipFill>
            <a:blip r:embed="rId7"/>
            <a:stretch>
              <a:fillRect/>
            </a:stretch>
          </a:blipFill>
        </p:spPr>
        <p:txBody>
          <a:bodyPr vert="horz" lIns="0" tIns="0" rIns="0" bIns="0"/>
          <a:lstStyle>
            <a:lvl1pPr marL="0" indent="0">
              <a:buNone/>
              <a:defRPr sz="1000" i="1">
                <a:solidFill>
                  <a:schemeClr val="bg2"/>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7" name="Dianummer">
            <a:extLst>
              <a:ext uri="{FF2B5EF4-FFF2-40B4-BE49-F238E27FC236}">
                <a16:creationId xmlns:a16="http://schemas.microsoft.com/office/drawing/2014/main" id="{5154FA8C-50A8-4470-ACA2-5ABE58D7913E}"/>
              </a:ext>
            </a:extLst>
          </p:cNvPr>
          <p:cNvSpPr>
            <a:spLocks noGrp="1"/>
          </p:cNvSpPr>
          <p:nvPr>
            <p:ph type="sldNum" sz="quarter" idx="17"/>
          </p:nvPr>
        </p:nvSpPr>
        <p:spPr/>
        <p:txBody>
          <a:bodyPr/>
          <a:lstStyle/>
          <a:p>
            <a:fld id="{5EC93C5F-DB18-4797-88B9-B8B0D60519FD}" type="slidenum">
              <a:rPr lang="en-GB" smtClean="0"/>
              <a:pPr/>
              <a:t>‹#›</a:t>
            </a:fld>
            <a:endParaRPr lang="en-GB" dirty="0"/>
          </a:p>
        </p:txBody>
      </p:sp>
      <p:sp>
        <p:nvSpPr>
          <p:cNvPr id="2" name="Datum" hidden="1">
            <a:extLst>
              <a:ext uri="{FF2B5EF4-FFF2-40B4-BE49-F238E27FC236}">
                <a16:creationId xmlns:a16="http://schemas.microsoft.com/office/drawing/2014/main" id="{56C41506-527A-4B6C-8154-DA0BD0D0477D}"/>
              </a:ext>
            </a:extLst>
          </p:cNvPr>
          <p:cNvSpPr>
            <a:spLocks noGrp="1"/>
          </p:cNvSpPr>
          <p:nvPr>
            <p:ph type="dt" sz="half" idx="18"/>
          </p:nvPr>
        </p:nvSpPr>
        <p:spPr/>
        <p:txBody>
          <a:bodyPr/>
          <a:lstStyle/>
          <a:p>
            <a:endParaRPr lang="en-GB" dirty="0"/>
          </a:p>
        </p:txBody>
      </p:sp>
      <p:sp>
        <p:nvSpPr>
          <p:cNvPr id="4" name="Voettekst">
            <a:extLst>
              <a:ext uri="{FF2B5EF4-FFF2-40B4-BE49-F238E27FC236}">
                <a16:creationId xmlns:a16="http://schemas.microsoft.com/office/drawing/2014/main" id="{84E9FDE4-1A7F-4A5C-AC53-B36C6F9E0548}"/>
              </a:ext>
            </a:extLst>
          </p:cNvPr>
          <p:cNvSpPr>
            <a:spLocks noGrp="1"/>
          </p:cNvSpPr>
          <p:nvPr>
            <p:ph type="ftr" sz="quarter" idx="16"/>
          </p:nvPr>
        </p:nvSpPr>
        <p:spPr/>
        <p:txBody>
          <a:bodyPr/>
          <a:lstStyle/>
          <a:p>
            <a:r>
              <a:rPr lang="en-GB" dirty="0"/>
              <a:t>26 October 2021 | ALIM Guide for asset information Managers</a:t>
            </a:r>
          </a:p>
        </p:txBody>
      </p:sp>
      <p:sp>
        <p:nvSpPr>
          <p:cNvPr id="6" name="Ondertitel">
            <a:extLst>
              <a:ext uri="{FF2B5EF4-FFF2-40B4-BE49-F238E27FC236}">
                <a16:creationId xmlns:a16="http://schemas.microsoft.com/office/drawing/2014/main" id="{D087FE13-DC03-4A42-925F-D0677F5B0C5C}"/>
              </a:ext>
            </a:extLst>
          </p:cNvPr>
          <p:cNvSpPr>
            <a:spLocks noGrp="1"/>
          </p:cNvSpPr>
          <p:nvPr>
            <p:ph type="subTitle" idx="10" hasCustomPrompt="1"/>
          </p:nvPr>
        </p:nvSpPr>
        <p:spPr>
          <a:xfrm>
            <a:off x="777244" y="924516"/>
            <a:ext cx="10827096" cy="349200"/>
          </a:xfrm>
        </p:spPr>
        <p:txBody>
          <a:bodyPr/>
          <a:lstStyle>
            <a:lvl1pPr marL="0" indent="0" algn="l">
              <a:buNone/>
              <a:defRPr sz="300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cap="all" baseline="0" dirty="0" err="1"/>
              <a:t>Tweede</a:t>
            </a:r>
            <a:r>
              <a:rPr lang="en-GB" cap="all" baseline="0" dirty="0"/>
              <a:t> light </a:t>
            </a:r>
            <a:r>
              <a:rPr lang="en-GB" cap="all" baseline="0" dirty="0" err="1"/>
              <a:t>subtitel</a:t>
            </a:r>
            <a:endParaRPr lang="en-GB" dirty="0"/>
          </a:p>
        </p:txBody>
      </p:sp>
      <p:sp>
        <p:nvSpPr>
          <p:cNvPr id="8" name="Titel">
            <a:extLst>
              <a:ext uri="{FF2B5EF4-FFF2-40B4-BE49-F238E27FC236}">
                <a16:creationId xmlns:a16="http://schemas.microsoft.com/office/drawing/2014/main" id="{08B72B07-1936-49ED-9125-9D212B7EBB92}"/>
              </a:ext>
            </a:extLst>
          </p:cNvPr>
          <p:cNvSpPr>
            <a:spLocks noGrp="1"/>
          </p:cNvSpPr>
          <p:nvPr>
            <p:ph type="title" hasCustomPrompt="1"/>
          </p:nvPr>
        </p:nvSpPr>
        <p:spPr/>
        <p:txBody>
          <a:bodyPr/>
          <a:lstStyle/>
          <a:p>
            <a:r>
              <a:rPr lang="en-GB" dirty="0" err="1"/>
              <a:t>Eerste</a:t>
            </a:r>
            <a:r>
              <a:rPr lang="en-GB" dirty="0"/>
              <a:t> </a:t>
            </a:r>
            <a:r>
              <a:rPr lang="en-GB" dirty="0" err="1"/>
              <a:t>titel</a:t>
            </a:r>
            <a:r>
              <a:rPr lang="en-GB" dirty="0"/>
              <a:t> bold</a:t>
            </a:r>
          </a:p>
        </p:txBody>
      </p:sp>
    </p:spTree>
    <p:extLst>
      <p:ext uri="{BB962C8B-B14F-4D97-AF65-F5344CB8AC3E}">
        <p14:creationId xmlns:p14="http://schemas.microsoft.com/office/powerpoint/2010/main" val="3920624049"/>
      </p:ext>
    </p:extLst>
  </p:cSld>
  <p:clrMapOvr>
    <a:masterClrMapping/>
  </p:clrMapOvr>
  <p:transition spd="slow">
    <p:push dir="u"/>
  </p:transition>
  <p:hf hdr="0" dt="0"/>
</p:sldLayout>
</file>

<file path=ppt/slideLayouts/slideLayout136.xml><?xml version="1.0" encoding="utf-8"?>
<p:sldLayout xmlns:a="http://schemas.openxmlformats.org/drawingml/2006/main" xmlns:r="http://schemas.openxmlformats.org/officeDocument/2006/relationships" xmlns:p="http://schemas.openxmlformats.org/presentationml/2006/main" type="blank">
  <p:cSld name="Leeg">
    <p:spTree>
      <p:nvGrpSpPr>
        <p:cNvPr id="1" name=""/>
        <p:cNvGrpSpPr/>
        <p:nvPr/>
      </p:nvGrpSpPr>
      <p:grpSpPr>
        <a:xfrm>
          <a:off x="0" y="0"/>
          <a:ext cx="0" cy="0"/>
          <a:chOff x="0" y="0"/>
          <a:chExt cx="0" cy="0"/>
        </a:xfrm>
      </p:grpSpPr>
      <p:sp>
        <p:nvSpPr>
          <p:cNvPr id="2" name="Tijdelijke aanduiding voor datum 1"/>
          <p:cNvSpPr>
            <a:spLocks noGrp="1"/>
          </p:cNvSpPr>
          <p:nvPr>
            <p:ph type="dt" sz="half" idx="10"/>
          </p:nvPr>
        </p:nvSpPr>
        <p:spPr/>
        <p:txBody>
          <a:bodyPr/>
          <a:lstStyle/>
          <a:p>
            <a:fld id="{997E8393-6AE6-4C19-83FF-C76C8BED0714}" type="datetimeFigureOut">
              <a:rPr lang="en-GB" smtClean="0"/>
              <a:t>10/12/2021</a:t>
            </a:fld>
            <a:endParaRPr lang="en-GB" dirty="0"/>
          </a:p>
        </p:txBody>
      </p:sp>
      <p:sp>
        <p:nvSpPr>
          <p:cNvPr id="3" name="Tijdelijke aanduiding voor voettekst 2"/>
          <p:cNvSpPr>
            <a:spLocks noGrp="1"/>
          </p:cNvSpPr>
          <p:nvPr>
            <p:ph type="ftr" sz="quarter" idx="11"/>
          </p:nvPr>
        </p:nvSpPr>
        <p:spPr/>
        <p:txBody>
          <a:bodyPr/>
          <a:lstStyle/>
          <a:p>
            <a:r>
              <a:rPr lang="en-GB" dirty="0"/>
              <a:t>26 October 2021 | ALIM Guide for asset information Managers</a:t>
            </a:r>
          </a:p>
        </p:txBody>
      </p:sp>
      <p:sp>
        <p:nvSpPr>
          <p:cNvPr id="4" name="Tijdelijke aanduiding voor dianummer 3"/>
          <p:cNvSpPr>
            <a:spLocks noGrp="1"/>
          </p:cNvSpPr>
          <p:nvPr>
            <p:ph type="sldNum" sz="quarter" idx="12"/>
          </p:nvPr>
        </p:nvSpPr>
        <p:spPr/>
        <p:txBody>
          <a:bodyPr/>
          <a:lstStyle/>
          <a:p>
            <a:fld id="{289CFAA8-BF7B-40E3-9FBD-9E41E5B6A4F3}" type="slidenum">
              <a:rPr lang="en-GB" smtClean="0"/>
              <a:t>‹#›</a:t>
            </a:fld>
            <a:endParaRPr lang="en-GB" dirty="0"/>
          </a:p>
        </p:txBody>
      </p:sp>
    </p:spTree>
    <p:extLst>
      <p:ext uri="{BB962C8B-B14F-4D97-AF65-F5344CB8AC3E}">
        <p14:creationId xmlns:p14="http://schemas.microsoft.com/office/powerpoint/2010/main" val="1741528405"/>
      </p:ext>
    </p:extLst>
  </p:cSld>
  <p:clrMapOvr>
    <a:masterClrMapping/>
  </p:clrMapOvr>
  <p:hf hdr="0" dt="0"/>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16" name="INSTRUCTION">
            <a:extLst>
              <a:ext uri="{FF2B5EF4-FFF2-40B4-BE49-F238E27FC236}">
                <a16:creationId xmlns:a16="http://schemas.microsoft.com/office/drawing/2014/main" id="{FE47EC6C-FD8B-49D7-B5C9-831727359ABF}"/>
              </a:ext>
            </a:extLst>
          </p:cNvPr>
          <p:cNvGrpSpPr/>
          <p:nvPr userDrawn="1"/>
        </p:nvGrpSpPr>
        <p:grpSpPr>
          <a:xfrm>
            <a:off x="12274716" y="-1461517"/>
            <a:ext cx="3695970" cy="1277747"/>
            <a:chOff x="-3889316" y="-1461517"/>
            <a:chExt cx="3695970" cy="1277747"/>
          </a:xfrm>
        </p:grpSpPr>
        <p:sp>
          <p:nvSpPr>
            <p:cNvPr id="17" name="Rechthoek 16">
              <a:extLst>
                <a:ext uri="{FF2B5EF4-FFF2-40B4-BE49-F238E27FC236}">
                  <a16:creationId xmlns:a16="http://schemas.microsoft.com/office/drawing/2014/main" id="{479D4CEF-44AA-4CF3-82B8-D3D274CE698E}"/>
                </a:ext>
              </a:extLst>
            </p:cNvPr>
            <p:cNvSpPr/>
            <p:nvPr userDrawn="1"/>
          </p:nvSpPr>
          <p:spPr>
            <a:xfrm>
              <a:off x="-3786437" y="-1461517"/>
              <a:ext cx="3593091" cy="1277747"/>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Insert an image</a:t>
              </a:r>
            </a:p>
          </p:txBody>
        </p:sp>
        <p:sp>
          <p:nvSpPr>
            <p:cNvPr id="18" name="Rechthoek 17">
              <a:extLst>
                <a:ext uri="{FF2B5EF4-FFF2-40B4-BE49-F238E27FC236}">
                  <a16:creationId xmlns:a16="http://schemas.microsoft.com/office/drawing/2014/main" id="{50770E1A-DC39-4B17-9764-05B59C6EF79D}"/>
                </a:ext>
              </a:extLst>
            </p:cNvPr>
            <p:cNvSpPr/>
            <p:nvPr userDrawn="1"/>
          </p:nvSpPr>
          <p:spPr>
            <a:xfrm>
              <a:off x="-3603859" y="-993610"/>
              <a:ext cx="3229126" cy="657434"/>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Select the frame of the image by clicking on the tag alongside this instruction. 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‘Pictures’</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select the preferred image and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19" name="Gelijkbenige driehoek 18">
              <a:extLst>
                <a:ext uri="{FF2B5EF4-FFF2-40B4-BE49-F238E27FC236}">
                  <a16:creationId xmlns:a16="http://schemas.microsoft.com/office/drawing/2014/main" id="{C6729E09-7600-4F6B-BE09-13A3091A65F9}"/>
                </a:ext>
              </a:extLst>
            </p:cNvPr>
            <p:cNvSpPr/>
            <p:nvPr userDrawn="1"/>
          </p:nvSpPr>
          <p:spPr>
            <a:xfrm rot="16200000" flipH="1">
              <a:off x="-3925504" y="-351896"/>
              <a:ext cx="175255" cy="102879"/>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grpSp>
      <p:sp>
        <p:nvSpPr>
          <p:cNvPr id="148" name="INFO">
            <a:extLst>
              <a:ext uri="{FF2B5EF4-FFF2-40B4-BE49-F238E27FC236}">
                <a16:creationId xmlns:a16="http://schemas.microsoft.com/office/drawing/2014/main" id="{4A1F86EE-56C2-4FC7-A5E3-4FF8BAE206B8}"/>
              </a:ext>
            </a:extLst>
          </p:cNvPr>
          <p:cNvSpPr txBox="1"/>
          <p:nvPr userDrawn="1"/>
        </p:nvSpPr>
        <p:spPr>
          <a:xfrm>
            <a:off x="0" y="-256190"/>
            <a:ext cx="11556000" cy="161583"/>
          </a:xfrm>
          <a:prstGeom prst="rect">
            <a:avLst/>
          </a:prstGeom>
          <a:noFill/>
        </p:spPr>
        <p:txBody>
          <a:bodyPr wrap="square" lIns="0" tIns="0" rIns="0" bIns="0" rtlCol="0">
            <a:spAutoFit/>
          </a:bodyPr>
          <a:lstStyle/>
          <a:p>
            <a:pPr algn="l"/>
            <a:r>
              <a:rPr lang="en-GB" sz="1050" b="1" dirty="0">
                <a:solidFill>
                  <a:schemeClr val="tx2"/>
                </a:solidFill>
                <a:latin typeface="+mj-lt"/>
                <a:cs typeface="Calibri" panose="020F0502020204030204" pitchFamily="34" charset="0"/>
              </a:rPr>
              <a:t>TEMPLATE: </a:t>
            </a:r>
            <a:r>
              <a:rPr lang="en-GB" sz="1050" b="0" dirty="0">
                <a:solidFill>
                  <a:schemeClr val="tx2"/>
                </a:solidFill>
                <a:latin typeface="+mj-lt"/>
                <a:cs typeface="Calibri" panose="020F0502020204030204" pitchFamily="34" charset="0"/>
              </a:rPr>
              <a:t>TITLE SLIDE </a:t>
            </a:r>
          </a:p>
        </p:txBody>
      </p:sp>
      <p:sp>
        <p:nvSpPr>
          <p:cNvPr id="144" name="|">
            <a:extLst>
              <a:ext uri="{FF2B5EF4-FFF2-40B4-BE49-F238E27FC236}">
                <a16:creationId xmlns:a16="http://schemas.microsoft.com/office/drawing/2014/main" id="{35F05C4C-6075-4158-98BE-256211DC58AE}"/>
              </a:ext>
            </a:extLst>
          </p:cNvPr>
          <p:cNvSpPr>
            <a:spLocks noGrp="1"/>
          </p:cNvSpPr>
          <p:nvPr userDrawn="1">
            <p:ph type="body" sz="quarter" idx="16" hasCustomPrompt="1"/>
          </p:nvPr>
        </p:nvSpPr>
        <p:spPr>
          <a:xfrm flipH="1">
            <a:off x="576831" y="5303385"/>
            <a:ext cx="7200" cy="1558800"/>
          </a:xfrm>
          <a:prstGeom prst="roundRect">
            <a:avLst>
              <a:gd name="adj" fmla="val 50000"/>
            </a:avLst>
          </a:prstGeom>
          <a:solidFill>
            <a:schemeClr val="bg1"/>
          </a:solidFill>
          <a:ln w="12700">
            <a:noFill/>
          </a:ln>
        </p:spPr>
        <p:txBody>
          <a:bodyPr/>
          <a:lstStyle>
            <a:lvl1pPr marL="0" indent="0">
              <a:buFont typeface="Arial" panose="020B0604020202020204" pitchFamily="34" charset="0"/>
              <a:buNone/>
              <a:defRPr/>
            </a:lvl1pPr>
          </a:lstStyle>
          <a:p>
            <a:pPr lvl="0"/>
            <a:r>
              <a:rPr lang="en-GB" dirty="0"/>
              <a:t> </a:t>
            </a:r>
          </a:p>
        </p:txBody>
      </p:sp>
      <p:sp>
        <p:nvSpPr>
          <p:cNvPr id="147" name="&gt;">
            <a:extLst>
              <a:ext uri="{FF2B5EF4-FFF2-40B4-BE49-F238E27FC236}">
                <a16:creationId xmlns:a16="http://schemas.microsoft.com/office/drawing/2014/main" id="{B7047D21-55FE-4B63-B1D8-8A610FAEFAF5}"/>
              </a:ext>
            </a:extLst>
          </p:cNvPr>
          <p:cNvSpPr>
            <a:spLocks noGrp="1"/>
          </p:cNvSpPr>
          <p:nvPr>
            <p:ph type="body" sz="quarter" idx="15" hasCustomPrompt="1"/>
          </p:nvPr>
        </p:nvSpPr>
        <p:spPr>
          <a:xfrm>
            <a:off x="550570" y="5070205"/>
            <a:ext cx="62838" cy="182400"/>
          </a:xfrm>
          <a:custGeom>
            <a:avLst/>
            <a:gdLst>
              <a:gd name="connsiteX0" fmla="*/ 17352 w 62838"/>
              <a:gd name="connsiteY0" fmla="*/ 0 h 182400"/>
              <a:gd name="connsiteX1" fmla="*/ 62520 w 62838"/>
              <a:gd name="connsiteY1" fmla="*/ 91200 h 182400"/>
              <a:gd name="connsiteX2" fmla="*/ 21864 w 62838"/>
              <a:gd name="connsiteY2" fmla="*/ 182400 h 182400"/>
              <a:gd name="connsiteX3" fmla="*/ 8308 w 62838"/>
              <a:gd name="connsiteY3" fmla="*/ 145920 h 182400"/>
              <a:gd name="connsiteX4" fmla="*/ 26385 w 62838"/>
              <a:gd name="connsiteY4" fmla="*/ 91200 h 182400"/>
              <a:gd name="connsiteX5" fmla="*/ 3796 w 62838"/>
              <a:gd name="connsiteY5" fmla="*/ 36480 h 182400"/>
              <a:gd name="connsiteX6" fmla="*/ 17352 w 62838"/>
              <a:gd name="connsiteY6" fmla="*/ 0 h 18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838" h="182400">
                <a:moveTo>
                  <a:pt x="17352" y="0"/>
                </a:moveTo>
                <a:cubicBezTo>
                  <a:pt x="17352" y="0"/>
                  <a:pt x="62520" y="69312"/>
                  <a:pt x="62520" y="91200"/>
                </a:cubicBezTo>
                <a:cubicBezTo>
                  <a:pt x="67041" y="113088"/>
                  <a:pt x="21864" y="182400"/>
                  <a:pt x="21864" y="182400"/>
                </a:cubicBezTo>
                <a:cubicBezTo>
                  <a:pt x="21864" y="182400"/>
                  <a:pt x="-5237" y="175104"/>
                  <a:pt x="8308" y="145920"/>
                </a:cubicBezTo>
                <a:cubicBezTo>
                  <a:pt x="17352" y="116736"/>
                  <a:pt x="26385" y="91200"/>
                  <a:pt x="26385" y="91200"/>
                </a:cubicBezTo>
                <a:lnTo>
                  <a:pt x="3796" y="36480"/>
                </a:lnTo>
                <a:cubicBezTo>
                  <a:pt x="-9759" y="3648"/>
                  <a:pt x="17352" y="0"/>
                  <a:pt x="17352" y="0"/>
                </a:cubicBezTo>
                <a:close/>
              </a:path>
            </a:pathLst>
          </a:custGeom>
          <a:solidFill>
            <a:schemeClr val="tx2"/>
          </a:solidFill>
          <a:ln w="12700">
            <a:noFill/>
          </a:ln>
        </p:spPr>
        <p:txBody>
          <a:bodyPr wrap="square">
            <a:noAutofit/>
          </a:bodyPr>
          <a:lstStyle>
            <a:lvl1pPr marL="0" indent="0">
              <a:buFont typeface="Arial" panose="020B0604020202020204" pitchFamily="34" charset="0"/>
              <a:buNone/>
              <a:defRPr/>
            </a:lvl1pPr>
          </a:lstStyle>
          <a:p>
            <a:pPr lvl="0"/>
            <a:r>
              <a:rPr lang="en-GB" dirty="0"/>
              <a:t> </a:t>
            </a:r>
          </a:p>
        </p:txBody>
      </p:sp>
      <p:sp>
        <p:nvSpPr>
          <p:cNvPr id="153" name="Tijdelijke aanduiding voor afbeelding 8">
            <a:extLst>
              <a:ext uri="{FF2B5EF4-FFF2-40B4-BE49-F238E27FC236}">
                <a16:creationId xmlns:a16="http://schemas.microsoft.com/office/drawing/2014/main" id="{4C9593A0-481A-4577-845D-CDCE33B1CEB4}"/>
              </a:ext>
            </a:extLst>
          </p:cNvPr>
          <p:cNvSpPr>
            <a:spLocks noGrp="1"/>
          </p:cNvSpPr>
          <p:nvPr>
            <p:ph type="pic" sz="quarter" idx="14" hasCustomPrompt="1"/>
          </p:nvPr>
        </p:nvSpPr>
        <p:spPr>
          <a:xfrm>
            <a:off x="0" y="1434"/>
            <a:ext cx="12192000" cy="6856566"/>
          </a:xfrm>
          <a:prstGeom prst="rect">
            <a:avLst/>
          </a:prstGeom>
          <a:solidFill>
            <a:schemeClr val="bg1">
              <a:lumMod val="95000"/>
            </a:schemeClr>
          </a:solidFill>
        </p:spPr>
        <p:txBody>
          <a:bodyPr bIns="1620000" anchor="ctr"/>
          <a:lstStyle>
            <a:lvl1pPr marL="0" indent="0" algn="ctr">
              <a:lnSpc>
                <a:spcPct val="90000"/>
              </a:lnSpc>
              <a:spcBef>
                <a:spcPts val="0"/>
              </a:spcBef>
              <a:spcAft>
                <a:spcPts val="0"/>
              </a:spcAft>
              <a:buNone/>
              <a:defRPr sz="1500" i="1">
                <a:solidFill>
                  <a:schemeClr val="tx1">
                    <a:lumMod val="50000"/>
                    <a:lumOff val="50000"/>
                  </a:schemeClr>
                </a:solidFill>
              </a:defRPr>
            </a:lvl1pPr>
          </a:lstStyle>
          <a:p>
            <a:r>
              <a:rPr lang="en-GB" dirty="0"/>
              <a:t>Click on the icon below</a:t>
            </a:r>
            <a:br>
              <a:rPr lang="en-GB" dirty="0"/>
            </a:br>
            <a:r>
              <a:rPr lang="en-GB" dirty="0"/>
              <a:t>to insert an image.</a:t>
            </a:r>
          </a:p>
        </p:txBody>
      </p:sp>
      <p:sp>
        <p:nvSpPr>
          <p:cNvPr id="152" name="Tijdelijke aanduiding voor verticale tekst 2">
            <a:extLst>
              <a:ext uri="{FF2B5EF4-FFF2-40B4-BE49-F238E27FC236}">
                <a16:creationId xmlns:a16="http://schemas.microsoft.com/office/drawing/2014/main" id="{FC38A077-DCB9-4498-8DB4-E60250F49476}"/>
              </a:ext>
            </a:extLst>
          </p:cNvPr>
          <p:cNvSpPr>
            <a:spLocks noGrp="1"/>
          </p:cNvSpPr>
          <p:nvPr>
            <p:ph type="body" orient="vert" idx="18" hasCustomPrompt="1"/>
          </p:nvPr>
        </p:nvSpPr>
        <p:spPr>
          <a:xfrm>
            <a:off x="0" y="0"/>
            <a:ext cx="7585700" cy="6858000"/>
          </a:xfrm>
          <a:gradFill>
            <a:gsLst>
              <a:gs pos="0">
                <a:schemeClr val="tx1">
                  <a:alpha val="30000"/>
                </a:schemeClr>
              </a:gs>
              <a:gs pos="100000">
                <a:schemeClr val="tx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tIns="144000" rtlCol="0" anchor="t"/>
          <a:lstStyle>
            <a:lvl1pPr marL="0" indent="0" algn="l">
              <a:buFontTx/>
              <a:buNone/>
              <a:defRPr lang="nl-NL" sz="1050" i="1" dirty="0">
                <a:solidFill>
                  <a:schemeClr val="lt1"/>
                </a:solidFill>
              </a:defRPr>
            </a:lvl1pPr>
          </a:lstStyle>
          <a:p>
            <a:pPr marL="0" lvl="0" algn="ctr" defTabSz="914400"/>
            <a:r>
              <a:rPr lang="en-GB" dirty="0"/>
              <a:t>    </a:t>
            </a:r>
          </a:p>
        </p:txBody>
      </p:sp>
      <p:sp>
        <p:nvSpPr>
          <p:cNvPr id="15" name="Logo">
            <a:extLst>
              <a:ext uri="{FF2B5EF4-FFF2-40B4-BE49-F238E27FC236}">
                <a16:creationId xmlns:a16="http://schemas.microsoft.com/office/drawing/2014/main" id="{209E820A-5DE9-4FC3-986A-5D1FB86C8AC7}"/>
              </a:ext>
            </a:extLst>
          </p:cNvPr>
          <p:cNvSpPr>
            <a:spLocks noGrp="1"/>
          </p:cNvSpPr>
          <p:nvPr>
            <p:ph type="body" sz="quarter" idx="17" hasCustomPrompt="1"/>
          </p:nvPr>
        </p:nvSpPr>
        <p:spPr>
          <a:xfrm>
            <a:off x="602351" y="602265"/>
            <a:ext cx="2822400" cy="504000"/>
          </a:xfrm>
          <a:prstGeom prst="rect">
            <a:avLst/>
          </a:prstGeom>
          <a:blipFill>
            <a:blip r:embed="rId2" cstate="hqprint">
              <a:extLst>
                <a:ext uri="{28A0092B-C50C-407E-A947-70E740481C1C}">
                  <a14:useLocalDpi xmlns:a14="http://schemas.microsoft.com/office/drawing/2010/main"/>
                </a:ext>
              </a:extLst>
            </a:blip>
            <a:stretch>
              <a:fillRect/>
            </a:stretch>
          </a:blipFill>
          <a:ln w="12700">
            <a:noFill/>
          </a:ln>
        </p:spPr>
        <p:txBody>
          <a:bodyPr/>
          <a:lstStyle>
            <a:lvl1pPr marL="0" indent="0">
              <a:buFont typeface="Arial" panose="020B0604020202020204" pitchFamily="34" charset="0"/>
              <a:buNone/>
              <a:defRPr/>
            </a:lvl1pPr>
          </a:lstStyle>
          <a:p>
            <a:pPr lvl="0"/>
            <a:r>
              <a:rPr lang="en-GB" dirty="0"/>
              <a:t>  </a:t>
            </a:r>
          </a:p>
        </p:txBody>
      </p:sp>
      <p:sp>
        <p:nvSpPr>
          <p:cNvPr id="7" name="Datum">
            <a:extLst>
              <a:ext uri="{FF2B5EF4-FFF2-40B4-BE49-F238E27FC236}">
                <a16:creationId xmlns:a16="http://schemas.microsoft.com/office/drawing/2014/main" id="{946905A8-314B-47D6-9A70-0C647876EC1C}"/>
              </a:ext>
            </a:extLst>
          </p:cNvPr>
          <p:cNvSpPr>
            <a:spLocks noGrp="1"/>
          </p:cNvSpPr>
          <p:nvPr>
            <p:ph type="dt" sz="half" idx="20"/>
          </p:nvPr>
        </p:nvSpPr>
        <p:spPr>
          <a:xfrm>
            <a:off x="773113" y="6130564"/>
            <a:ext cx="2808287" cy="165461"/>
          </a:xfrm>
        </p:spPr>
        <p:txBody>
          <a:bodyPr/>
          <a:lstStyle>
            <a:lvl1pPr>
              <a:defRPr sz="1600">
                <a:solidFill>
                  <a:schemeClr val="bg1"/>
                </a:solidFill>
              </a:defRPr>
            </a:lvl1pPr>
          </a:lstStyle>
          <a:p>
            <a:endParaRPr lang="en-GB" noProof="0" dirty="0"/>
          </a:p>
        </p:txBody>
      </p:sp>
      <p:sp>
        <p:nvSpPr>
          <p:cNvPr id="9" name="Subtitel">
            <a:extLst>
              <a:ext uri="{FF2B5EF4-FFF2-40B4-BE49-F238E27FC236}">
                <a16:creationId xmlns:a16="http://schemas.microsoft.com/office/drawing/2014/main" id="{EF14CB9B-F149-429B-A5C3-71E7B5658D62}"/>
              </a:ext>
            </a:extLst>
          </p:cNvPr>
          <p:cNvSpPr>
            <a:spLocks noGrp="1"/>
          </p:cNvSpPr>
          <p:nvPr>
            <p:ph type="subTitle" idx="1" hasCustomPrompt="1"/>
          </p:nvPr>
        </p:nvSpPr>
        <p:spPr>
          <a:xfrm>
            <a:off x="777244" y="5298468"/>
            <a:ext cx="9809656" cy="448184"/>
          </a:xfrm>
        </p:spPr>
        <p:txBody>
          <a:bodyPr/>
          <a:lstStyle>
            <a:lvl1pPr marL="0" indent="0" algn="l">
              <a:buNone/>
              <a:defRPr sz="300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cap="all" baseline="0" dirty="0"/>
              <a:t>second light subtitle</a:t>
            </a:r>
            <a:endParaRPr lang="en-GB" dirty="0"/>
          </a:p>
        </p:txBody>
      </p:sp>
      <p:sp>
        <p:nvSpPr>
          <p:cNvPr id="6" name="Titel"/>
          <p:cNvSpPr>
            <a:spLocks noGrp="1"/>
          </p:cNvSpPr>
          <p:nvPr>
            <p:ph type="title" hasCustomPrompt="1"/>
          </p:nvPr>
        </p:nvSpPr>
        <p:spPr>
          <a:xfrm>
            <a:off x="777244" y="4966970"/>
            <a:ext cx="9809656" cy="319549"/>
          </a:xfrm>
        </p:spPr>
        <p:txBody>
          <a:bodyPr bIns="0" anchor="ctr"/>
          <a:lstStyle>
            <a:lvl1pPr>
              <a:defRPr baseline="0">
                <a:solidFill>
                  <a:schemeClr val="bg1"/>
                </a:solidFill>
              </a:defRPr>
            </a:lvl1pPr>
          </a:lstStyle>
          <a:p>
            <a:r>
              <a:rPr lang="en-GB" dirty="0"/>
              <a:t>Insert a bold title here</a:t>
            </a:r>
          </a:p>
        </p:txBody>
      </p:sp>
      <mc:AlternateContent xmlns:mc="http://schemas.openxmlformats.org/markup-compatibility/2006" xmlns:p14="http://schemas.microsoft.com/office/powerpoint/2010/main">
        <mc:Choice Requires="p14">
          <p:contentPart p14:bwMode="auto" r:id="rId3">
            <p14:nvContentPartPr>
              <p14:cNvPr id="5" name="Inkt 4">
                <a:extLst>
                  <a:ext uri="{FF2B5EF4-FFF2-40B4-BE49-F238E27FC236}">
                    <a16:creationId xmlns:a16="http://schemas.microsoft.com/office/drawing/2014/main" id="{5F3FC07D-C82C-4B2B-AAB7-F052D74C85DF}"/>
                  </a:ext>
                </a:extLst>
              </p14:cNvPr>
              <p14:cNvContentPartPr/>
              <p14:nvPr userDrawn="1"/>
            </p14:nvContentPartPr>
            <p14:xfrm>
              <a:off x="15415652" y="-909683"/>
              <a:ext cx="360" cy="23400"/>
            </p14:xfrm>
          </p:contentPart>
        </mc:Choice>
        <mc:Fallback xmlns="">
          <p:pic>
            <p:nvPicPr>
              <p:cNvPr id="5" name="Inkt 4">
                <a:extLst>
                  <a:ext uri="{FF2B5EF4-FFF2-40B4-BE49-F238E27FC236}">
                    <a16:creationId xmlns:a16="http://schemas.microsoft.com/office/drawing/2014/main" id="{5F3FC07D-C82C-4B2B-AAB7-F052D74C85DF}"/>
                  </a:ext>
                </a:extLst>
              </p:cNvPr>
              <p:cNvPicPr/>
              <p:nvPr/>
            </p:nvPicPr>
            <p:blipFill>
              <a:blip r:embed="rId4"/>
              <a:stretch>
                <a:fillRect/>
              </a:stretch>
            </p:blipFill>
            <p:spPr>
              <a:xfrm>
                <a:off x="15406652" y="-918683"/>
                <a:ext cx="18000" cy="41040"/>
              </a:xfrm>
              <a:prstGeom prst="rect">
                <a:avLst/>
              </a:prstGeom>
            </p:spPr>
          </p:pic>
        </mc:Fallback>
      </mc:AlternateContent>
    </p:spTree>
    <p:extLst>
      <p:ext uri="{BB962C8B-B14F-4D97-AF65-F5344CB8AC3E}">
        <p14:creationId xmlns:p14="http://schemas.microsoft.com/office/powerpoint/2010/main" val="15163436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47"/>
                                        </p:tgtEl>
                                        <p:attrNameLst>
                                          <p:attrName>style.visibility</p:attrName>
                                        </p:attrNameLst>
                                      </p:cBhvr>
                                      <p:to>
                                        <p:strVal val="visible"/>
                                      </p:to>
                                    </p:set>
                                    <p:anim calcmode="lin" valueType="num">
                                      <p:cBhvr additive="base">
                                        <p:cTn id="7" dur="1000" fill="hold"/>
                                        <p:tgtEl>
                                          <p:spTgt spid="147"/>
                                        </p:tgtEl>
                                        <p:attrNameLst>
                                          <p:attrName>ppt_x</p:attrName>
                                        </p:attrNameLst>
                                      </p:cBhvr>
                                      <p:tavLst>
                                        <p:tav tm="0">
                                          <p:val>
                                            <p:strVal val="#ppt_x"/>
                                          </p:val>
                                        </p:tav>
                                        <p:tav tm="100000">
                                          <p:val>
                                            <p:strVal val="#ppt_x"/>
                                          </p:val>
                                        </p:tav>
                                      </p:tavLst>
                                    </p:anim>
                                    <p:anim calcmode="lin" valueType="num">
                                      <p:cBhvr additive="base">
                                        <p:cTn id="8" dur="1000" fill="hold"/>
                                        <p:tgtEl>
                                          <p:spTgt spid="147"/>
                                        </p:tgtEl>
                                        <p:attrNameLst>
                                          <p:attrName>ppt_y</p:attrName>
                                        </p:attrNameLst>
                                      </p:cBhvr>
                                      <p:tavLst>
                                        <p:tav tm="0">
                                          <p:val>
                                            <p:strVal val="1+#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1000" fill="hold"/>
                                        <p:tgtEl>
                                          <p:spTgt spid="15"/>
                                        </p:tgtEl>
                                        <p:attrNameLst>
                                          <p:attrName>ppt_x</p:attrName>
                                        </p:attrNameLst>
                                      </p:cBhvr>
                                      <p:tavLst>
                                        <p:tav tm="0">
                                          <p:val>
                                            <p:strVal val="#ppt_x"/>
                                          </p:val>
                                        </p:tav>
                                        <p:tav tm="100000">
                                          <p:val>
                                            <p:strVal val="#ppt_x"/>
                                          </p:val>
                                        </p:tav>
                                      </p:tavLst>
                                    </p:anim>
                                    <p:anim calcmode="lin" valueType="num">
                                      <p:cBhvr additive="base">
                                        <p:cTn id="12" dur="1000" fill="hold"/>
                                        <p:tgtEl>
                                          <p:spTgt spid="15"/>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100"/>
                                  </p:stCondLst>
                                  <p:childTnLst>
                                    <p:set>
                                      <p:cBhvr>
                                        <p:cTn id="14" dur="1" fill="hold">
                                          <p:stCondLst>
                                            <p:cond delay="0"/>
                                          </p:stCondLst>
                                        </p:cTn>
                                        <p:tgtEl>
                                          <p:spTgt spid="144"/>
                                        </p:tgtEl>
                                        <p:attrNameLst>
                                          <p:attrName>style.visibility</p:attrName>
                                        </p:attrNameLst>
                                      </p:cBhvr>
                                      <p:to>
                                        <p:strVal val="visible"/>
                                      </p:to>
                                    </p:set>
                                    <p:anim calcmode="lin" valueType="num">
                                      <p:cBhvr additive="base">
                                        <p:cTn id="15" dur="900" fill="hold"/>
                                        <p:tgtEl>
                                          <p:spTgt spid="144"/>
                                        </p:tgtEl>
                                        <p:attrNameLst>
                                          <p:attrName>ppt_x</p:attrName>
                                        </p:attrNameLst>
                                      </p:cBhvr>
                                      <p:tavLst>
                                        <p:tav tm="0">
                                          <p:val>
                                            <p:strVal val="#ppt_x"/>
                                          </p:val>
                                        </p:tav>
                                        <p:tav tm="100000">
                                          <p:val>
                                            <p:strVal val="#ppt_x"/>
                                          </p:val>
                                        </p:tav>
                                      </p:tavLst>
                                    </p:anim>
                                    <p:anim calcmode="lin" valueType="num">
                                      <p:cBhvr additive="base">
                                        <p:cTn id="16" dur="900" fill="hold"/>
                                        <p:tgtEl>
                                          <p:spTgt spid="144"/>
                                        </p:tgtEl>
                                        <p:attrNameLst>
                                          <p:attrName>ppt_y</p:attrName>
                                        </p:attrNameLst>
                                      </p:cBhvr>
                                      <p:tavLst>
                                        <p:tav tm="0">
                                          <p:val>
                                            <p:strVal val="1+#ppt_h/2"/>
                                          </p:val>
                                        </p:tav>
                                        <p:tav tm="100000">
                                          <p:val>
                                            <p:strVal val="#ppt_y"/>
                                          </p:val>
                                        </p:tav>
                                      </p:tavLst>
                                    </p:anim>
                                  </p:childTnLst>
                                </p:cTn>
                              </p:par>
                            </p:childTnLst>
                          </p:cTn>
                        </p:par>
                        <p:par>
                          <p:cTn id="17" fill="hold">
                            <p:stCondLst>
                              <p:cond delay="1000"/>
                            </p:stCondLst>
                            <p:childTnLst>
                              <p:par>
                                <p:cTn id="18" presetID="10" presetClass="entr" presetSubtype="0" fill="hold" grpId="0" nodeType="after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4" grpId="0" animBg="1">
        <p:tmplLst>
          <p:tmpl>
            <p:tnLst>
              <p:par>
                <p:cTn presetID="2" presetClass="entr" presetSubtype="4" decel="100000" fill="hold" nodeType="withEffect">
                  <p:stCondLst>
                    <p:cond delay="100"/>
                  </p:stCondLst>
                  <p:childTnLst>
                    <p:set>
                      <p:cBhvr>
                        <p:cTn dur="1" fill="hold">
                          <p:stCondLst>
                            <p:cond delay="0"/>
                          </p:stCondLst>
                        </p:cTn>
                        <p:tgtEl>
                          <p:spTgt spid="144"/>
                        </p:tgtEl>
                        <p:attrNameLst>
                          <p:attrName>style.visibility</p:attrName>
                        </p:attrNameLst>
                      </p:cBhvr>
                      <p:to>
                        <p:strVal val="visible"/>
                      </p:to>
                    </p:set>
                    <p:anim calcmode="lin" valueType="num">
                      <p:cBhvr additive="base">
                        <p:cTn dur="900" fill="hold"/>
                        <p:tgtEl>
                          <p:spTgt spid="144"/>
                        </p:tgtEl>
                        <p:attrNameLst>
                          <p:attrName>ppt_x</p:attrName>
                        </p:attrNameLst>
                      </p:cBhvr>
                      <p:tavLst>
                        <p:tav tm="0">
                          <p:val>
                            <p:strVal val="#ppt_x"/>
                          </p:val>
                        </p:tav>
                        <p:tav tm="100000">
                          <p:val>
                            <p:strVal val="#ppt_x"/>
                          </p:val>
                        </p:tav>
                      </p:tavLst>
                    </p:anim>
                    <p:anim calcmode="lin" valueType="num">
                      <p:cBhvr additive="base">
                        <p:cTn dur="900" fill="hold"/>
                        <p:tgtEl>
                          <p:spTgt spid="144"/>
                        </p:tgtEl>
                        <p:attrNameLst>
                          <p:attrName>ppt_y</p:attrName>
                        </p:attrNameLst>
                      </p:cBhvr>
                      <p:tavLst>
                        <p:tav tm="0">
                          <p:val>
                            <p:strVal val="1+#ppt_h/2"/>
                          </p:val>
                        </p:tav>
                        <p:tav tm="100000">
                          <p:val>
                            <p:strVal val="#ppt_y"/>
                          </p:val>
                        </p:tav>
                      </p:tavLst>
                    </p:anim>
                  </p:childTnLst>
                </p:cTn>
              </p:par>
            </p:tnLst>
          </p:tmpl>
        </p:tmplLst>
      </p:bldP>
      <p:bldP spid="147" grpId="0" animBg="1">
        <p:tmplLst>
          <p:tmpl>
            <p:tnLst>
              <p:par>
                <p:cTn presetID="2" presetClass="entr" presetSubtype="4" decel="100000" fill="hold" nodeType="withEffect">
                  <p:stCondLst>
                    <p:cond delay="0"/>
                  </p:stCondLst>
                  <p:childTnLst>
                    <p:set>
                      <p:cBhvr>
                        <p:cTn dur="1" fill="hold">
                          <p:stCondLst>
                            <p:cond delay="0"/>
                          </p:stCondLst>
                        </p:cTn>
                        <p:tgtEl>
                          <p:spTgt spid="147"/>
                        </p:tgtEl>
                        <p:attrNameLst>
                          <p:attrName>style.visibility</p:attrName>
                        </p:attrNameLst>
                      </p:cBhvr>
                      <p:to>
                        <p:strVal val="visible"/>
                      </p:to>
                    </p:set>
                    <p:anim calcmode="lin" valueType="num">
                      <p:cBhvr additive="base">
                        <p:cTn dur="1000" fill="hold"/>
                        <p:tgtEl>
                          <p:spTgt spid="147"/>
                        </p:tgtEl>
                        <p:attrNameLst>
                          <p:attrName>ppt_x</p:attrName>
                        </p:attrNameLst>
                      </p:cBhvr>
                      <p:tavLst>
                        <p:tav tm="0">
                          <p:val>
                            <p:strVal val="#ppt_x"/>
                          </p:val>
                        </p:tav>
                        <p:tav tm="100000">
                          <p:val>
                            <p:strVal val="#ppt_x"/>
                          </p:val>
                        </p:tav>
                      </p:tavLst>
                    </p:anim>
                    <p:anim calcmode="lin" valueType="num">
                      <p:cBhvr additive="base">
                        <p:cTn dur="1000" fill="hold"/>
                        <p:tgtEl>
                          <p:spTgt spid="147"/>
                        </p:tgtEl>
                        <p:attrNameLst>
                          <p:attrName>ppt_y</p:attrName>
                        </p:attrNameLst>
                      </p:cBhvr>
                      <p:tavLst>
                        <p:tav tm="0">
                          <p:val>
                            <p:strVal val="1+#ppt_h/2"/>
                          </p:val>
                        </p:tav>
                        <p:tav tm="100000">
                          <p:val>
                            <p:strVal val="#ppt_y"/>
                          </p:val>
                        </p:tav>
                      </p:tavLst>
                    </p:anim>
                  </p:childTnLst>
                </p:cTn>
              </p:par>
            </p:tnLst>
          </p:tmpl>
        </p:tmplLst>
      </p:bldP>
      <p:bldP spid="15" grpId="0" animBg="1">
        <p:tmplLst>
          <p:tmpl>
            <p:tnLst>
              <p:par>
                <p:cTn presetID="2" presetClass="entr" presetSubtype="1" decel="100000"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1000" fill="hold"/>
                        <p:tgtEl>
                          <p:spTgt spid="15"/>
                        </p:tgtEl>
                        <p:attrNameLst>
                          <p:attrName>ppt_x</p:attrName>
                        </p:attrNameLst>
                      </p:cBhvr>
                      <p:tavLst>
                        <p:tav tm="0">
                          <p:val>
                            <p:strVal val="#ppt_x"/>
                          </p:val>
                        </p:tav>
                        <p:tav tm="100000">
                          <p:val>
                            <p:strVal val="#ppt_x"/>
                          </p:val>
                        </p:tav>
                      </p:tavLst>
                    </p:anim>
                    <p:anim calcmode="lin" valueType="num">
                      <p:cBhvr additive="base">
                        <p:cTn dur="1000" fill="hold"/>
                        <p:tgtEl>
                          <p:spTgt spid="15"/>
                        </p:tgtEl>
                        <p:attrNameLst>
                          <p:attrName>ppt_y</p:attrName>
                        </p:attrNameLst>
                      </p:cBhvr>
                      <p:tavLst>
                        <p:tav tm="0">
                          <p:val>
                            <p:strVal val="0-#ppt_h/2"/>
                          </p:val>
                        </p:tav>
                        <p:tav tm="100000">
                          <p:val>
                            <p:strVal val="#ppt_y"/>
                          </p:val>
                        </p:tav>
                      </p:tavLst>
                    </p:anim>
                  </p:childTnLst>
                </p:cTn>
              </p:par>
            </p:tnLst>
          </p:tmpl>
        </p:tmplLst>
      </p:bldP>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P spid="6" grpId="0"/>
    </p:bldLst>
  </p:timing>
  <p:hf hdr="0" dt="0"/>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INDEX 8x">
    <p:spTree>
      <p:nvGrpSpPr>
        <p:cNvPr id="1" name=""/>
        <p:cNvGrpSpPr/>
        <p:nvPr/>
      </p:nvGrpSpPr>
      <p:grpSpPr>
        <a:xfrm>
          <a:off x="0" y="0"/>
          <a:ext cx="0" cy="0"/>
          <a:chOff x="0" y="0"/>
          <a:chExt cx="0" cy="0"/>
        </a:xfrm>
      </p:grpSpPr>
      <p:sp>
        <p:nvSpPr>
          <p:cNvPr id="5" name="INFO">
            <a:extLst>
              <a:ext uri="{FF2B5EF4-FFF2-40B4-BE49-F238E27FC236}">
                <a16:creationId xmlns:a16="http://schemas.microsoft.com/office/drawing/2014/main" id="{DA6621DD-BDCD-46CA-8A6F-90B3DC62D7E8}"/>
              </a:ext>
            </a:extLst>
          </p:cNvPr>
          <p:cNvSpPr txBox="1"/>
          <p:nvPr userDrawn="1"/>
        </p:nvSpPr>
        <p:spPr>
          <a:xfrm>
            <a:off x="0" y="-256190"/>
            <a:ext cx="12192000" cy="161583"/>
          </a:xfrm>
          <a:prstGeom prst="rect">
            <a:avLst/>
          </a:prstGeom>
          <a:noFill/>
        </p:spPr>
        <p:txBody>
          <a:bodyPr wrap="square" lIns="0" tIns="0" rIns="0" bIns="0" rtlCol="0">
            <a:spAutoFit/>
          </a:bodyPr>
          <a:lstStyle/>
          <a:p>
            <a:pPr algn="l"/>
            <a:r>
              <a:rPr lang="en-GB" sz="1050" b="1" dirty="0">
                <a:solidFill>
                  <a:schemeClr val="tx2"/>
                </a:solidFill>
                <a:latin typeface="+mj-lt"/>
                <a:cs typeface="Calibri" panose="020F0502020204030204" pitchFamily="34" charset="0"/>
              </a:rPr>
              <a:t>TEMPLATE: </a:t>
            </a:r>
            <a:r>
              <a:rPr lang="en-GB" sz="1050" b="0" dirty="0">
                <a:solidFill>
                  <a:schemeClr val="tx2"/>
                </a:solidFill>
                <a:latin typeface="+mj-lt"/>
                <a:cs typeface="Calibri" panose="020F0502020204030204" pitchFamily="34" charset="0"/>
              </a:rPr>
              <a:t>INDEX 8x</a:t>
            </a:r>
          </a:p>
        </p:txBody>
      </p:sp>
      <p:sp>
        <p:nvSpPr>
          <p:cNvPr id="3" name="Tijdelijke aanduiding voor verticale tekst 2"/>
          <p:cNvSpPr>
            <a:spLocks noGrp="1"/>
          </p:cNvSpPr>
          <p:nvPr>
            <p:ph type="body" orient="vert" idx="1" hasCustomPrompt="1"/>
          </p:nvPr>
        </p:nvSpPr>
        <p:spPr>
          <a:xfrm>
            <a:off x="2063519" y="2769771"/>
            <a:ext cx="4479145"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130" name="Tijdelijke aanduiding voor verticale tekst 2">
            <a:extLst>
              <a:ext uri="{FF2B5EF4-FFF2-40B4-BE49-F238E27FC236}">
                <a16:creationId xmlns:a16="http://schemas.microsoft.com/office/drawing/2014/main" id="{09139BB3-0E95-42DB-B5FD-B804238C47E7}"/>
              </a:ext>
            </a:extLst>
          </p:cNvPr>
          <p:cNvSpPr>
            <a:spLocks noGrp="1"/>
          </p:cNvSpPr>
          <p:nvPr>
            <p:ph type="body" orient="vert" idx="11" hasCustomPrompt="1"/>
          </p:nvPr>
        </p:nvSpPr>
        <p:spPr>
          <a:xfrm>
            <a:off x="1477394" y="2769771"/>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01.</a:t>
            </a:r>
          </a:p>
        </p:txBody>
      </p:sp>
      <p:sp>
        <p:nvSpPr>
          <p:cNvPr id="131" name="Tijdelijke aanduiding voor verticale tekst 2">
            <a:extLst>
              <a:ext uri="{FF2B5EF4-FFF2-40B4-BE49-F238E27FC236}">
                <a16:creationId xmlns:a16="http://schemas.microsoft.com/office/drawing/2014/main" id="{0193F33A-B169-4E6C-A0E4-1C401F03326A}"/>
              </a:ext>
            </a:extLst>
          </p:cNvPr>
          <p:cNvSpPr>
            <a:spLocks noGrp="1"/>
          </p:cNvSpPr>
          <p:nvPr>
            <p:ph type="body" orient="vert" idx="12" hasCustomPrompt="1"/>
          </p:nvPr>
        </p:nvSpPr>
        <p:spPr>
          <a:xfrm>
            <a:off x="2063519" y="3210685"/>
            <a:ext cx="4479145"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132" name="Tijdelijke aanduiding voor verticale tekst 2">
            <a:extLst>
              <a:ext uri="{FF2B5EF4-FFF2-40B4-BE49-F238E27FC236}">
                <a16:creationId xmlns:a16="http://schemas.microsoft.com/office/drawing/2014/main" id="{CFDDF722-2134-44DD-9F42-55A2163355CF}"/>
              </a:ext>
            </a:extLst>
          </p:cNvPr>
          <p:cNvSpPr>
            <a:spLocks noGrp="1"/>
          </p:cNvSpPr>
          <p:nvPr>
            <p:ph type="body" orient="vert" idx="13" hasCustomPrompt="1"/>
          </p:nvPr>
        </p:nvSpPr>
        <p:spPr>
          <a:xfrm>
            <a:off x="1477394" y="3210685"/>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02.</a:t>
            </a:r>
          </a:p>
        </p:txBody>
      </p:sp>
      <p:sp>
        <p:nvSpPr>
          <p:cNvPr id="133" name="Tijdelijke aanduiding voor verticale tekst 2">
            <a:extLst>
              <a:ext uri="{FF2B5EF4-FFF2-40B4-BE49-F238E27FC236}">
                <a16:creationId xmlns:a16="http://schemas.microsoft.com/office/drawing/2014/main" id="{E2A18408-6710-416E-8413-E2AF616D91BC}"/>
              </a:ext>
            </a:extLst>
          </p:cNvPr>
          <p:cNvSpPr>
            <a:spLocks noGrp="1"/>
          </p:cNvSpPr>
          <p:nvPr>
            <p:ph type="body" orient="vert" idx="14" hasCustomPrompt="1"/>
          </p:nvPr>
        </p:nvSpPr>
        <p:spPr>
          <a:xfrm>
            <a:off x="2063519" y="3651599"/>
            <a:ext cx="4479145"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134" name="Tijdelijke aanduiding voor verticale tekst 2">
            <a:extLst>
              <a:ext uri="{FF2B5EF4-FFF2-40B4-BE49-F238E27FC236}">
                <a16:creationId xmlns:a16="http://schemas.microsoft.com/office/drawing/2014/main" id="{432466DB-08EE-4A9B-B739-16F0BD593113}"/>
              </a:ext>
            </a:extLst>
          </p:cNvPr>
          <p:cNvSpPr>
            <a:spLocks noGrp="1"/>
          </p:cNvSpPr>
          <p:nvPr>
            <p:ph type="body" orient="vert" idx="15" hasCustomPrompt="1"/>
          </p:nvPr>
        </p:nvSpPr>
        <p:spPr>
          <a:xfrm>
            <a:off x="1477394" y="3651599"/>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03.</a:t>
            </a:r>
          </a:p>
        </p:txBody>
      </p:sp>
      <p:sp>
        <p:nvSpPr>
          <p:cNvPr id="135" name="Tijdelijke aanduiding voor verticale tekst 2">
            <a:extLst>
              <a:ext uri="{FF2B5EF4-FFF2-40B4-BE49-F238E27FC236}">
                <a16:creationId xmlns:a16="http://schemas.microsoft.com/office/drawing/2014/main" id="{FB1B3F49-2D34-4B2A-8143-8FF9313EDD5E}"/>
              </a:ext>
            </a:extLst>
          </p:cNvPr>
          <p:cNvSpPr>
            <a:spLocks noGrp="1"/>
          </p:cNvSpPr>
          <p:nvPr>
            <p:ph type="body" orient="vert" idx="16" hasCustomPrompt="1"/>
          </p:nvPr>
        </p:nvSpPr>
        <p:spPr>
          <a:xfrm>
            <a:off x="2063519" y="4092513"/>
            <a:ext cx="4479145"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136" name="Tijdelijke aanduiding voor verticale tekst 2">
            <a:extLst>
              <a:ext uri="{FF2B5EF4-FFF2-40B4-BE49-F238E27FC236}">
                <a16:creationId xmlns:a16="http://schemas.microsoft.com/office/drawing/2014/main" id="{90076CCB-0A34-4B58-AD13-14B30D4E58E6}"/>
              </a:ext>
            </a:extLst>
          </p:cNvPr>
          <p:cNvSpPr>
            <a:spLocks noGrp="1"/>
          </p:cNvSpPr>
          <p:nvPr>
            <p:ph type="body" orient="vert" idx="17" hasCustomPrompt="1"/>
          </p:nvPr>
        </p:nvSpPr>
        <p:spPr>
          <a:xfrm>
            <a:off x="1477394" y="4092513"/>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04.</a:t>
            </a:r>
          </a:p>
        </p:txBody>
      </p:sp>
      <p:sp>
        <p:nvSpPr>
          <p:cNvPr id="137" name="Tijdelijke aanduiding voor verticale tekst 2">
            <a:extLst>
              <a:ext uri="{FF2B5EF4-FFF2-40B4-BE49-F238E27FC236}">
                <a16:creationId xmlns:a16="http://schemas.microsoft.com/office/drawing/2014/main" id="{6E4C1E79-BFB4-49E2-B8B4-704FE08A0221}"/>
              </a:ext>
            </a:extLst>
          </p:cNvPr>
          <p:cNvSpPr>
            <a:spLocks noGrp="1"/>
          </p:cNvSpPr>
          <p:nvPr>
            <p:ph type="body" orient="vert" idx="18" hasCustomPrompt="1"/>
          </p:nvPr>
        </p:nvSpPr>
        <p:spPr>
          <a:xfrm>
            <a:off x="2063519" y="4533427"/>
            <a:ext cx="4479145"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138" name="Tijdelijke aanduiding voor verticale tekst 2">
            <a:extLst>
              <a:ext uri="{FF2B5EF4-FFF2-40B4-BE49-F238E27FC236}">
                <a16:creationId xmlns:a16="http://schemas.microsoft.com/office/drawing/2014/main" id="{DC76EBBF-0030-4AA1-BF10-48A92A06B59F}"/>
              </a:ext>
            </a:extLst>
          </p:cNvPr>
          <p:cNvSpPr>
            <a:spLocks noGrp="1"/>
          </p:cNvSpPr>
          <p:nvPr>
            <p:ph type="body" orient="vert" idx="19" hasCustomPrompt="1"/>
          </p:nvPr>
        </p:nvSpPr>
        <p:spPr>
          <a:xfrm>
            <a:off x="1477394" y="4533427"/>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05.</a:t>
            </a:r>
          </a:p>
        </p:txBody>
      </p:sp>
      <p:sp>
        <p:nvSpPr>
          <p:cNvPr id="139" name="Tijdelijke aanduiding voor verticale tekst 2">
            <a:extLst>
              <a:ext uri="{FF2B5EF4-FFF2-40B4-BE49-F238E27FC236}">
                <a16:creationId xmlns:a16="http://schemas.microsoft.com/office/drawing/2014/main" id="{5017CD28-C2AF-4032-B589-1423BFA89F05}"/>
              </a:ext>
            </a:extLst>
          </p:cNvPr>
          <p:cNvSpPr>
            <a:spLocks noGrp="1"/>
          </p:cNvSpPr>
          <p:nvPr>
            <p:ph type="body" orient="vert" idx="20" hasCustomPrompt="1"/>
          </p:nvPr>
        </p:nvSpPr>
        <p:spPr>
          <a:xfrm>
            <a:off x="2063519" y="4974341"/>
            <a:ext cx="4479145"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140" name="Tijdelijke aanduiding voor verticale tekst 2">
            <a:extLst>
              <a:ext uri="{FF2B5EF4-FFF2-40B4-BE49-F238E27FC236}">
                <a16:creationId xmlns:a16="http://schemas.microsoft.com/office/drawing/2014/main" id="{FBA4AAE8-8D5F-4224-B74C-AFE8DAA7B73B}"/>
              </a:ext>
            </a:extLst>
          </p:cNvPr>
          <p:cNvSpPr>
            <a:spLocks noGrp="1"/>
          </p:cNvSpPr>
          <p:nvPr>
            <p:ph type="body" orient="vert" idx="21" hasCustomPrompt="1"/>
          </p:nvPr>
        </p:nvSpPr>
        <p:spPr>
          <a:xfrm>
            <a:off x="1477394" y="4974341"/>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06.</a:t>
            </a:r>
          </a:p>
        </p:txBody>
      </p:sp>
      <p:sp>
        <p:nvSpPr>
          <p:cNvPr id="141" name="Tijdelijke aanduiding voor verticale tekst 2">
            <a:extLst>
              <a:ext uri="{FF2B5EF4-FFF2-40B4-BE49-F238E27FC236}">
                <a16:creationId xmlns:a16="http://schemas.microsoft.com/office/drawing/2014/main" id="{6805760E-C026-4BB8-A85F-3C2FF927F6F4}"/>
              </a:ext>
            </a:extLst>
          </p:cNvPr>
          <p:cNvSpPr>
            <a:spLocks noGrp="1"/>
          </p:cNvSpPr>
          <p:nvPr>
            <p:ph type="body" orient="vert" idx="22" hasCustomPrompt="1"/>
          </p:nvPr>
        </p:nvSpPr>
        <p:spPr>
          <a:xfrm>
            <a:off x="2063519" y="5415255"/>
            <a:ext cx="4479145"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142" name="Tijdelijke aanduiding voor verticale tekst 2">
            <a:extLst>
              <a:ext uri="{FF2B5EF4-FFF2-40B4-BE49-F238E27FC236}">
                <a16:creationId xmlns:a16="http://schemas.microsoft.com/office/drawing/2014/main" id="{230160BE-302E-4C96-96A3-7B349A370C8E}"/>
              </a:ext>
            </a:extLst>
          </p:cNvPr>
          <p:cNvSpPr>
            <a:spLocks noGrp="1"/>
          </p:cNvSpPr>
          <p:nvPr>
            <p:ph type="body" orient="vert" idx="23" hasCustomPrompt="1"/>
          </p:nvPr>
        </p:nvSpPr>
        <p:spPr>
          <a:xfrm>
            <a:off x="1477394" y="5415255"/>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07.</a:t>
            </a:r>
          </a:p>
        </p:txBody>
      </p:sp>
      <p:sp>
        <p:nvSpPr>
          <p:cNvPr id="143" name="Tijdelijke aanduiding voor verticale tekst 2">
            <a:extLst>
              <a:ext uri="{FF2B5EF4-FFF2-40B4-BE49-F238E27FC236}">
                <a16:creationId xmlns:a16="http://schemas.microsoft.com/office/drawing/2014/main" id="{A7A2C18B-31F8-41AE-9CE0-F6E0827E24D3}"/>
              </a:ext>
            </a:extLst>
          </p:cNvPr>
          <p:cNvSpPr>
            <a:spLocks noGrp="1"/>
          </p:cNvSpPr>
          <p:nvPr>
            <p:ph type="body" orient="vert" idx="24" hasCustomPrompt="1"/>
          </p:nvPr>
        </p:nvSpPr>
        <p:spPr>
          <a:xfrm>
            <a:off x="2063519" y="5856170"/>
            <a:ext cx="4479145"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144" name="Tijdelijke aanduiding voor verticale tekst 2">
            <a:extLst>
              <a:ext uri="{FF2B5EF4-FFF2-40B4-BE49-F238E27FC236}">
                <a16:creationId xmlns:a16="http://schemas.microsoft.com/office/drawing/2014/main" id="{5863A4F4-EC3F-4D3A-BA06-224079A5A54A}"/>
              </a:ext>
            </a:extLst>
          </p:cNvPr>
          <p:cNvSpPr>
            <a:spLocks noGrp="1"/>
          </p:cNvSpPr>
          <p:nvPr>
            <p:ph type="body" orient="vert" idx="25" hasCustomPrompt="1"/>
          </p:nvPr>
        </p:nvSpPr>
        <p:spPr>
          <a:xfrm>
            <a:off x="1477394" y="5856170"/>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08.</a:t>
            </a:r>
          </a:p>
        </p:txBody>
      </p:sp>
      <p:grpSp>
        <p:nvGrpSpPr>
          <p:cNvPr id="12" name="Groep 11">
            <a:extLst>
              <a:ext uri="{FF2B5EF4-FFF2-40B4-BE49-F238E27FC236}">
                <a16:creationId xmlns:a16="http://schemas.microsoft.com/office/drawing/2014/main" id="{2FA1C155-D212-49FA-9B8E-41434C3D9D95}"/>
              </a:ext>
            </a:extLst>
          </p:cNvPr>
          <p:cNvGrpSpPr/>
          <p:nvPr userDrawn="1"/>
        </p:nvGrpSpPr>
        <p:grpSpPr>
          <a:xfrm>
            <a:off x="1372576" y="2407000"/>
            <a:ext cx="5269609" cy="4451000"/>
            <a:chOff x="1372576" y="2407000"/>
            <a:chExt cx="5269609" cy="4248000"/>
          </a:xfrm>
        </p:grpSpPr>
        <p:cxnSp>
          <p:nvCxnSpPr>
            <p:cNvPr id="149" name="LIJN">
              <a:extLst>
                <a:ext uri="{FF2B5EF4-FFF2-40B4-BE49-F238E27FC236}">
                  <a16:creationId xmlns:a16="http://schemas.microsoft.com/office/drawing/2014/main" id="{BA62C54E-227F-42ED-92C8-200BB48F8F76}"/>
                </a:ext>
              </a:extLst>
            </p:cNvPr>
            <p:cNvCxnSpPr>
              <a:cxnSpLocks/>
            </p:cNvCxnSpPr>
            <p:nvPr userDrawn="1"/>
          </p:nvCxnSpPr>
          <p:spPr>
            <a:xfrm>
              <a:off x="1372576" y="2407000"/>
              <a:ext cx="0" cy="4248000"/>
            </a:xfrm>
            <a:prstGeom prst="line">
              <a:avLst/>
            </a:prstGeom>
            <a:ln w="7200" cap="rnd">
              <a:solidFill>
                <a:schemeClr val="tx2"/>
              </a:solidFill>
              <a:round/>
            </a:ln>
          </p:spPr>
          <p:style>
            <a:lnRef idx="1">
              <a:schemeClr val="accent1"/>
            </a:lnRef>
            <a:fillRef idx="0">
              <a:schemeClr val="accent1"/>
            </a:fillRef>
            <a:effectRef idx="0">
              <a:schemeClr val="accent1"/>
            </a:effectRef>
            <a:fontRef idx="minor">
              <a:schemeClr val="tx1"/>
            </a:fontRef>
          </p:style>
        </p:cxnSp>
        <p:cxnSp>
          <p:nvCxnSpPr>
            <p:cNvPr id="150" name="LIJN">
              <a:extLst>
                <a:ext uri="{FF2B5EF4-FFF2-40B4-BE49-F238E27FC236}">
                  <a16:creationId xmlns:a16="http://schemas.microsoft.com/office/drawing/2014/main" id="{CC29460A-8B20-472D-9034-8BBE7A3BBD06}"/>
                </a:ext>
              </a:extLst>
            </p:cNvPr>
            <p:cNvCxnSpPr>
              <a:cxnSpLocks/>
            </p:cNvCxnSpPr>
            <p:nvPr userDrawn="1"/>
          </p:nvCxnSpPr>
          <p:spPr>
            <a:xfrm>
              <a:off x="6642185" y="2407000"/>
              <a:ext cx="0" cy="4248000"/>
            </a:xfrm>
            <a:prstGeom prst="line">
              <a:avLst/>
            </a:prstGeom>
            <a:ln w="7200" cap="rnd">
              <a:solidFill>
                <a:schemeClr val="tx2"/>
              </a:solidFill>
              <a:round/>
            </a:ln>
          </p:spPr>
          <p:style>
            <a:lnRef idx="1">
              <a:schemeClr val="accent1"/>
            </a:lnRef>
            <a:fillRef idx="0">
              <a:schemeClr val="accent1"/>
            </a:fillRef>
            <a:effectRef idx="0">
              <a:schemeClr val="accent1"/>
            </a:effectRef>
            <a:fontRef idx="minor">
              <a:schemeClr val="tx1"/>
            </a:fontRef>
          </p:style>
        </p:cxnSp>
      </p:grpSp>
      <p:grpSp>
        <p:nvGrpSpPr>
          <p:cNvPr id="159" name="HAAK LIJN">
            <a:extLst>
              <a:ext uri="{FF2B5EF4-FFF2-40B4-BE49-F238E27FC236}">
                <a16:creationId xmlns:a16="http://schemas.microsoft.com/office/drawing/2014/main" id="{7122AD50-F3F1-4256-ADF3-4B8573614B2B}"/>
              </a:ext>
            </a:extLst>
          </p:cNvPr>
          <p:cNvGrpSpPr/>
          <p:nvPr userDrawn="1"/>
        </p:nvGrpSpPr>
        <p:grpSpPr>
          <a:xfrm>
            <a:off x="540812" y="0"/>
            <a:ext cx="76800" cy="6858000"/>
            <a:chOff x="578912" y="0"/>
            <a:chExt cx="76800" cy="6858000"/>
          </a:xfrm>
        </p:grpSpPr>
        <p:cxnSp>
          <p:nvCxnSpPr>
            <p:cNvPr id="160" name="LIJN">
              <a:extLst>
                <a:ext uri="{FF2B5EF4-FFF2-40B4-BE49-F238E27FC236}">
                  <a16:creationId xmlns:a16="http://schemas.microsoft.com/office/drawing/2014/main" id="{203731BA-F1DE-4ED7-8E83-4A678442F8DA}"/>
                </a:ext>
              </a:extLst>
            </p:cNvPr>
            <p:cNvCxnSpPr>
              <a:cxnSpLocks/>
            </p:cNvCxnSpPr>
            <p:nvPr userDrawn="1"/>
          </p:nvCxnSpPr>
          <p:spPr>
            <a:xfrm>
              <a:off x="617312" y="900113"/>
              <a:ext cx="0" cy="5957887"/>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pic>
          <p:nvPicPr>
            <p:cNvPr id="161" name="Graphic 160">
              <a:extLst>
                <a:ext uri="{FF2B5EF4-FFF2-40B4-BE49-F238E27FC236}">
                  <a16:creationId xmlns:a16="http://schemas.microsoft.com/office/drawing/2014/main" id="{C1FE5A50-3822-49B5-AF54-D3AE438FD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8912" y="652464"/>
              <a:ext cx="76800" cy="201600"/>
            </a:xfrm>
            <a:prstGeom prst="rect">
              <a:avLst/>
            </a:prstGeom>
          </p:spPr>
        </p:pic>
        <p:cxnSp>
          <p:nvCxnSpPr>
            <p:cNvPr id="162" name="LIJN">
              <a:extLst>
                <a:ext uri="{FF2B5EF4-FFF2-40B4-BE49-F238E27FC236}">
                  <a16:creationId xmlns:a16="http://schemas.microsoft.com/office/drawing/2014/main" id="{445A95D7-522E-4045-BCEC-ADD5199B31FB}"/>
                </a:ext>
              </a:extLst>
            </p:cNvPr>
            <p:cNvCxnSpPr>
              <a:cxnSpLocks/>
            </p:cNvCxnSpPr>
            <p:nvPr userDrawn="1"/>
          </p:nvCxnSpPr>
          <p:spPr>
            <a:xfrm>
              <a:off x="617312" y="0"/>
              <a:ext cx="0" cy="595314"/>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grpSp>
      <p:grpSp>
        <p:nvGrpSpPr>
          <p:cNvPr id="170" name="Logo">
            <a:extLst>
              <a:ext uri="{FF2B5EF4-FFF2-40B4-BE49-F238E27FC236}">
                <a16:creationId xmlns:a16="http://schemas.microsoft.com/office/drawing/2014/main" id="{3434F453-CF9F-4C8D-9A32-EF633F911E93}"/>
              </a:ext>
            </a:extLst>
          </p:cNvPr>
          <p:cNvGrpSpPr/>
          <p:nvPr userDrawn="1"/>
        </p:nvGrpSpPr>
        <p:grpSpPr>
          <a:xfrm>
            <a:off x="9260985" y="5913010"/>
            <a:ext cx="2351804" cy="411364"/>
            <a:chOff x="7784962" y="5938737"/>
            <a:chExt cx="3293353" cy="576053"/>
          </a:xfrm>
        </p:grpSpPr>
        <p:sp>
          <p:nvSpPr>
            <p:cNvPr id="171" name="TNO Beeldmerk">
              <a:extLst>
                <a:ext uri="{FF2B5EF4-FFF2-40B4-BE49-F238E27FC236}">
                  <a16:creationId xmlns:a16="http://schemas.microsoft.com/office/drawing/2014/main" id="{3625A6B6-994B-4607-A6E2-FE74EB465F0A}"/>
                </a:ext>
              </a:extLst>
            </p:cNvPr>
            <p:cNvSpPr>
              <a:spLocks noEditPoints="1"/>
            </p:cNvSpPr>
            <p:nvPr/>
          </p:nvSpPr>
          <p:spPr bwMode="auto">
            <a:xfrm>
              <a:off x="7784962" y="5938737"/>
              <a:ext cx="1639343" cy="576053"/>
            </a:xfrm>
            <a:custGeom>
              <a:avLst/>
              <a:gdLst>
                <a:gd name="T0" fmla="*/ 272 w 330"/>
                <a:gd name="T1" fmla="*/ 75 h 116"/>
                <a:gd name="T2" fmla="*/ 254 w 330"/>
                <a:gd name="T3" fmla="*/ 58 h 116"/>
                <a:gd name="T4" fmla="*/ 272 w 330"/>
                <a:gd name="T5" fmla="*/ 41 h 116"/>
                <a:gd name="T6" fmla="*/ 289 w 330"/>
                <a:gd name="T7" fmla="*/ 58 h 116"/>
                <a:gd name="T8" fmla="*/ 272 w 330"/>
                <a:gd name="T9" fmla="*/ 75 h 116"/>
                <a:gd name="T10" fmla="*/ 272 w 330"/>
                <a:gd name="T11" fmla="*/ 0 h 116"/>
                <a:gd name="T12" fmla="*/ 215 w 330"/>
                <a:gd name="T13" fmla="*/ 48 h 116"/>
                <a:gd name="T14" fmla="*/ 215 w 330"/>
                <a:gd name="T15" fmla="*/ 15 h 116"/>
                <a:gd name="T16" fmla="*/ 202 w 330"/>
                <a:gd name="T17" fmla="*/ 2 h 116"/>
                <a:gd name="T18" fmla="*/ 173 w 330"/>
                <a:gd name="T19" fmla="*/ 2 h 116"/>
                <a:gd name="T20" fmla="*/ 173 w 330"/>
                <a:gd name="T21" fmla="*/ 46 h 116"/>
                <a:gd name="T22" fmla="*/ 149 w 330"/>
                <a:gd name="T23" fmla="*/ 12 h 116"/>
                <a:gd name="T24" fmla="*/ 129 w 330"/>
                <a:gd name="T25" fmla="*/ 2 h 116"/>
                <a:gd name="T26" fmla="*/ 0 w 330"/>
                <a:gd name="T27" fmla="*/ 2 h 116"/>
                <a:gd name="T28" fmla="*/ 0 w 330"/>
                <a:gd name="T29" fmla="*/ 32 h 116"/>
                <a:gd name="T30" fmla="*/ 13 w 330"/>
                <a:gd name="T31" fmla="*/ 44 h 116"/>
                <a:gd name="T32" fmla="*/ 32 w 330"/>
                <a:gd name="T33" fmla="*/ 44 h 116"/>
                <a:gd name="T34" fmla="*/ 32 w 330"/>
                <a:gd name="T35" fmla="*/ 102 h 116"/>
                <a:gd name="T36" fmla="*/ 44 w 330"/>
                <a:gd name="T37" fmla="*/ 114 h 116"/>
                <a:gd name="T38" fmla="*/ 76 w 330"/>
                <a:gd name="T39" fmla="*/ 114 h 116"/>
                <a:gd name="T40" fmla="*/ 76 w 330"/>
                <a:gd name="T41" fmla="*/ 44 h 116"/>
                <a:gd name="T42" fmla="*/ 102 w 330"/>
                <a:gd name="T43" fmla="*/ 44 h 116"/>
                <a:gd name="T44" fmla="*/ 102 w 330"/>
                <a:gd name="T45" fmla="*/ 102 h 116"/>
                <a:gd name="T46" fmla="*/ 114 w 330"/>
                <a:gd name="T47" fmla="*/ 114 h 116"/>
                <a:gd name="T48" fmla="*/ 143 w 330"/>
                <a:gd name="T49" fmla="*/ 114 h 116"/>
                <a:gd name="T50" fmla="*/ 143 w 330"/>
                <a:gd name="T51" fmla="*/ 71 h 116"/>
                <a:gd name="T52" fmla="*/ 168 w 330"/>
                <a:gd name="T53" fmla="*/ 104 h 116"/>
                <a:gd name="T54" fmla="*/ 188 w 330"/>
                <a:gd name="T55" fmla="*/ 114 h 116"/>
                <a:gd name="T56" fmla="*/ 215 w 330"/>
                <a:gd name="T57" fmla="*/ 114 h 116"/>
                <a:gd name="T58" fmla="*/ 215 w 330"/>
                <a:gd name="T59" fmla="*/ 69 h 116"/>
                <a:gd name="T60" fmla="*/ 272 w 330"/>
                <a:gd name="T61" fmla="*/ 116 h 116"/>
                <a:gd name="T62" fmla="*/ 330 w 330"/>
                <a:gd name="T63" fmla="*/ 58 h 116"/>
                <a:gd name="T64" fmla="*/ 272 w 330"/>
                <a:gd name="T65"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30" h="116">
                  <a:moveTo>
                    <a:pt x="272" y="75"/>
                  </a:moveTo>
                  <a:cubicBezTo>
                    <a:pt x="262" y="75"/>
                    <a:pt x="254" y="68"/>
                    <a:pt x="254" y="58"/>
                  </a:cubicBezTo>
                  <a:cubicBezTo>
                    <a:pt x="254" y="49"/>
                    <a:pt x="262" y="41"/>
                    <a:pt x="272" y="41"/>
                  </a:cubicBezTo>
                  <a:cubicBezTo>
                    <a:pt x="281" y="41"/>
                    <a:pt x="289" y="49"/>
                    <a:pt x="289" y="58"/>
                  </a:cubicBezTo>
                  <a:cubicBezTo>
                    <a:pt x="289" y="68"/>
                    <a:pt x="281" y="75"/>
                    <a:pt x="272" y="75"/>
                  </a:cubicBezTo>
                  <a:moveTo>
                    <a:pt x="272" y="0"/>
                  </a:moveTo>
                  <a:cubicBezTo>
                    <a:pt x="242" y="0"/>
                    <a:pt x="219" y="20"/>
                    <a:pt x="215" y="48"/>
                  </a:cubicBezTo>
                  <a:cubicBezTo>
                    <a:pt x="215" y="15"/>
                    <a:pt x="215" y="15"/>
                    <a:pt x="215" y="15"/>
                  </a:cubicBezTo>
                  <a:cubicBezTo>
                    <a:pt x="215" y="6"/>
                    <a:pt x="211" y="2"/>
                    <a:pt x="202" y="2"/>
                  </a:cubicBezTo>
                  <a:cubicBezTo>
                    <a:pt x="173" y="2"/>
                    <a:pt x="173" y="2"/>
                    <a:pt x="173" y="2"/>
                  </a:cubicBezTo>
                  <a:cubicBezTo>
                    <a:pt x="173" y="46"/>
                    <a:pt x="173" y="46"/>
                    <a:pt x="173" y="46"/>
                  </a:cubicBezTo>
                  <a:cubicBezTo>
                    <a:pt x="149" y="12"/>
                    <a:pt x="149" y="12"/>
                    <a:pt x="149" y="12"/>
                  </a:cubicBezTo>
                  <a:cubicBezTo>
                    <a:pt x="143" y="5"/>
                    <a:pt x="138" y="2"/>
                    <a:pt x="129" y="2"/>
                  </a:cubicBezTo>
                  <a:cubicBezTo>
                    <a:pt x="0" y="2"/>
                    <a:pt x="0" y="2"/>
                    <a:pt x="0" y="2"/>
                  </a:cubicBezTo>
                  <a:cubicBezTo>
                    <a:pt x="0" y="32"/>
                    <a:pt x="0" y="32"/>
                    <a:pt x="0" y="32"/>
                  </a:cubicBezTo>
                  <a:cubicBezTo>
                    <a:pt x="0" y="41"/>
                    <a:pt x="4" y="44"/>
                    <a:pt x="13" y="44"/>
                  </a:cubicBezTo>
                  <a:cubicBezTo>
                    <a:pt x="32" y="44"/>
                    <a:pt x="32" y="44"/>
                    <a:pt x="32" y="44"/>
                  </a:cubicBezTo>
                  <a:cubicBezTo>
                    <a:pt x="32" y="102"/>
                    <a:pt x="32" y="102"/>
                    <a:pt x="32" y="102"/>
                  </a:cubicBezTo>
                  <a:cubicBezTo>
                    <a:pt x="32" y="110"/>
                    <a:pt x="36" y="114"/>
                    <a:pt x="44" y="114"/>
                  </a:cubicBezTo>
                  <a:cubicBezTo>
                    <a:pt x="76" y="114"/>
                    <a:pt x="76" y="114"/>
                    <a:pt x="76" y="114"/>
                  </a:cubicBezTo>
                  <a:cubicBezTo>
                    <a:pt x="76" y="44"/>
                    <a:pt x="76" y="44"/>
                    <a:pt x="76" y="44"/>
                  </a:cubicBezTo>
                  <a:cubicBezTo>
                    <a:pt x="102" y="44"/>
                    <a:pt x="102" y="44"/>
                    <a:pt x="102" y="44"/>
                  </a:cubicBezTo>
                  <a:cubicBezTo>
                    <a:pt x="102" y="102"/>
                    <a:pt x="102" y="102"/>
                    <a:pt x="102" y="102"/>
                  </a:cubicBezTo>
                  <a:cubicBezTo>
                    <a:pt x="102" y="110"/>
                    <a:pt x="106" y="114"/>
                    <a:pt x="114" y="114"/>
                  </a:cubicBezTo>
                  <a:cubicBezTo>
                    <a:pt x="143" y="114"/>
                    <a:pt x="143" y="114"/>
                    <a:pt x="143" y="114"/>
                  </a:cubicBezTo>
                  <a:cubicBezTo>
                    <a:pt x="143" y="71"/>
                    <a:pt x="143" y="71"/>
                    <a:pt x="143" y="71"/>
                  </a:cubicBezTo>
                  <a:cubicBezTo>
                    <a:pt x="168" y="104"/>
                    <a:pt x="168" y="104"/>
                    <a:pt x="168" y="104"/>
                  </a:cubicBezTo>
                  <a:cubicBezTo>
                    <a:pt x="174" y="111"/>
                    <a:pt x="179" y="114"/>
                    <a:pt x="188" y="114"/>
                  </a:cubicBezTo>
                  <a:cubicBezTo>
                    <a:pt x="215" y="114"/>
                    <a:pt x="215" y="114"/>
                    <a:pt x="215" y="114"/>
                  </a:cubicBezTo>
                  <a:cubicBezTo>
                    <a:pt x="215" y="69"/>
                    <a:pt x="215" y="69"/>
                    <a:pt x="215" y="69"/>
                  </a:cubicBezTo>
                  <a:cubicBezTo>
                    <a:pt x="219" y="97"/>
                    <a:pt x="242" y="116"/>
                    <a:pt x="272" y="116"/>
                  </a:cubicBezTo>
                  <a:cubicBezTo>
                    <a:pt x="304" y="116"/>
                    <a:pt x="330" y="91"/>
                    <a:pt x="330" y="58"/>
                  </a:cubicBezTo>
                  <a:cubicBezTo>
                    <a:pt x="330" y="25"/>
                    <a:pt x="305" y="0"/>
                    <a:pt x="272"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172" name="for life">
              <a:extLst>
                <a:ext uri="{FF2B5EF4-FFF2-40B4-BE49-F238E27FC236}">
                  <a16:creationId xmlns:a16="http://schemas.microsoft.com/office/drawing/2014/main" id="{464D3C75-DA59-4A13-8A8E-2D2C18FED299}"/>
                </a:ext>
              </a:extLst>
            </p:cNvPr>
            <p:cNvSpPr>
              <a:spLocks noEditPoints="1"/>
            </p:cNvSpPr>
            <p:nvPr/>
          </p:nvSpPr>
          <p:spPr bwMode="auto">
            <a:xfrm>
              <a:off x="9538374" y="6271169"/>
              <a:ext cx="953295" cy="243621"/>
            </a:xfrm>
            <a:custGeom>
              <a:avLst/>
              <a:gdLst>
                <a:gd name="T0" fmla="*/ 175 w 192"/>
                <a:gd name="T1" fmla="*/ 17 h 49"/>
                <a:gd name="T2" fmla="*/ 167 w 192"/>
                <a:gd name="T3" fmla="*/ 27 h 49"/>
                <a:gd name="T4" fmla="*/ 192 w 192"/>
                <a:gd name="T5" fmla="*/ 31 h 49"/>
                <a:gd name="T6" fmla="*/ 175 w 192"/>
                <a:gd name="T7" fmla="*/ 12 h 49"/>
                <a:gd name="T8" fmla="*/ 175 w 192"/>
                <a:gd name="T9" fmla="*/ 49 h 49"/>
                <a:gd name="T10" fmla="*/ 184 w 192"/>
                <a:gd name="T11" fmla="*/ 37 h 49"/>
                <a:gd name="T12" fmla="*/ 166 w 192"/>
                <a:gd name="T13" fmla="*/ 32 h 49"/>
                <a:gd name="T14" fmla="*/ 158 w 192"/>
                <a:gd name="T15" fmla="*/ 0 h 49"/>
                <a:gd name="T16" fmla="*/ 140 w 192"/>
                <a:gd name="T17" fmla="*/ 12 h 49"/>
                <a:gd name="T18" fmla="*/ 134 w 192"/>
                <a:gd name="T19" fmla="*/ 13 h 49"/>
                <a:gd name="T20" fmla="*/ 140 w 192"/>
                <a:gd name="T21" fmla="*/ 18 h 49"/>
                <a:gd name="T22" fmla="*/ 148 w 192"/>
                <a:gd name="T23" fmla="*/ 48 h 49"/>
                <a:gd name="T24" fmla="*/ 156 w 192"/>
                <a:gd name="T25" fmla="*/ 18 h 49"/>
                <a:gd name="T26" fmla="*/ 148 w 192"/>
                <a:gd name="T27" fmla="*/ 13 h 49"/>
                <a:gd name="T28" fmla="*/ 154 w 192"/>
                <a:gd name="T29" fmla="*/ 5 h 49"/>
                <a:gd name="T30" fmla="*/ 158 w 192"/>
                <a:gd name="T31" fmla="*/ 0 h 49"/>
                <a:gd name="T32" fmla="*/ 130 w 192"/>
                <a:gd name="T33" fmla="*/ 48 h 49"/>
                <a:gd name="T34" fmla="*/ 122 w 192"/>
                <a:gd name="T35" fmla="*/ 13 h 49"/>
                <a:gd name="T36" fmla="*/ 122 w 192"/>
                <a:gd name="T37" fmla="*/ 7 h 49"/>
                <a:gd name="T38" fmla="*/ 130 w 192"/>
                <a:gd name="T39" fmla="*/ 0 h 49"/>
                <a:gd name="T40" fmla="*/ 122 w 192"/>
                <a:gd name="T41" fmla="*/ 7 h 49"/>
                <a:gd name="T42" fmla="*/ 113 w 192"/>
                <a:gd name="T43" fmla="*/ 48 h 49"/>
                <a:gd name="T44" fmla="*/ 105 w 192"/>
                <a:gd name="T45" fmla="*/ 0 h 49"/>
                <a:gd name="T46" fmla="*/ 83 w 192"/>
                <a:gd name="T47" fmla="*/ 12 h 49"/>
                <a:gd name="T48" fmla="*/ 71 w 192"/>
                <a:gd name="T49" fmla="*/ 20 h 49"/>
                <a:gd name="T50" fmla="*/ 64 w 192"/>
                <a:gd name="T51" fmla="*/ 13 h 49"/>
                <a:gd name="T52" fmla="*/ 72 w 192"/>
                <a:gd name="T53" fmla="*/ 48 h 49"/>
                <a:gd name="T54" fmla="*/ 81 w 192"/>
                <a:gd name="T55" fmla="*/ 19 h 49"/>
                <a:gd name="T56" fmla="*/ 83 w 192"/>
                <a:gd name="T57" fmla="*/ 12 h 49"/>
                <a:gd name="T58" fmla="*/ 49 w 192"/>
                <a:gd name="T59" fmla="*/ 30 h 49"/>
                <a:gd name="T60" fmla="*/ 32 w 192"/>
                <a:gd name="T61" fmla="*/ 30 h 49"/>
                <a:gd name="T62" fmla="*/ 41 w 192"/>
                <a:gd name="T63" fmla="*/ 12 h 49"/>
                <a:gd name="T64" fmla="*/ 41 w 192"/>
                <a:gd name="T65" fmla="*/ 49 h 49"/>
                <a:gd name="T66" fmla="*/ 41 w 192"/>
                <a:gd name="T67" fmla="*/ 12 h 49"/>
                <a:gd name="T68" fmla="*/ 17 w 192"/>
                <a:gd name="T69" fmla="*/ 0 h 49"/>
                <a:gd name="T70" fmla="*/ 6 w 192"/>
                <a:gd name="T71" fmla="*/ 13 h 49"/>
                <a:gd name="T72" fmla="*/ 0 w 192"/>
                <a:gd name="T73" fmla="*/ 18 h 49"/>
                <a:gd name="T74" fmla="*/ 6 w 192"/>
                <a:gd name="T75" fmla="*/ 48 h 49"/>
                <a:gd name="T76" fmla="*/ 14 w 192"/>
                <a:gd name="T77" fmla="*/ 18 h 49"/>
                <a:gd name="T78" fmla="*/ 22 w 192"/>
                <a:gd name="T79" fmla="*/ 13 h 49"/>
                <a:gd name="T80" fmla="*/ 14 w 192"/>
                <a:gd name="T81" fmla="*/ 12 h 49"/>
                <a:gd name="T82" fmla="*/ 24 w 192"/>
                <a:gd name="T83" fmla="*/ 6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2" h="49">
                  <a:moveTo>
                    <a:pt x="167" y="27"/>
                  </a:moveTo>
                  <a:cubicBezTo>
                    <a:pt x="167" y="21"/>
                    <a:pt x="170" y="17"/>
                    <a:pt x="175" y="17"/>
                  </a:cubicBezTo>
                  <a:cubicBezTo>
                    <a:pt x="180" y="17"/>
                    <a:pt x="183" y="20"/>
                    <a:pt x="183" y="27"/>
                  </a:cubicBezTo>
                  <a:lnTo>
                    <a:pt x="167" y="27"/>
                  </a:lnTo>
                  <a:close/>
                  <a:moveTo>
                    <a:pt x="166" y="31"/>
                  </a:moveTo>
                  <a:cubicBezTo>
                    <a:pt x="192" y="31"/>
                    <a:pt x="192" y="31"/>
                    <a:pt x="192" y="31"/>
                  </a:cubicBezTo>
                  <a:cubicBezTo>
                    <a:pt x="192" y="30"/>
                    <a:pt x="192" y="30"/>
                    <a:pt x="192" y="30"/>
                  </a:cubicBezTo>
                  <a:cubicBezTo>
                    <a:pt x="192" y="19"/>
                    <a:pt x="185" y="12"/>
                    <a:pt x="175" y="12"/>
                  </a:cubicBezTo>
                  <a:cubicBezTo>
                    <a:pt x="165" y="12"/>
                    <a:pt x="158" y="19"/>
                    <a:pt x="158" y="30"/>
                  </a:cubicBezTo>
                  <a:cubicBezTo>
                    <a:pt x="158" y="42"/>
                    <a:pt x="165" y="49"/>
                    <a:pt x="175" y="49"/>
                  </a:cubicBezTo>
                  <a:cubicBezTo>
                    <a:pt x="183" y="49"/>
                    <a:pt x="189" y="45"/>
                    <a:pt x="191" y="38"/>
                  </a:cubicBezTo>
                  <a:cubicBezTo>
                    <a:pt x="184" y="37"/>
                    <a:pt x="184" y="37"/>
                    <a:pt x="184" y="37"/>
                  </a:cubicBezTo>
                  <a:cubicBezTo>
                    <a:pt x="182" y="41"/>
                    <a:pt x="179" y="43"/>
                    <a:pt x="175" y="43"/>
                  </a:cubicBezTo>
                  <a:cubicBezTo>
                    <a:pt x="170" y="43"/>
                    <a:pt x="166" y="39"/>
                    <a:pt x="166" y="32"/>
                  </a:cubicBezTo>
                  <a:lnTo>
                    <a:pt x="166" y="31"/>
                  </a:lnTo>
                  <a:close/>
                  <a:moveTo>
                    <a:pt x="158" y="0"/>
                  </a:moveTo>
                  <a:cubicBezTo>
                    <a:pt x="156" y="0"/>
                    <a:pt x="154" y="0"/>
                    <a:pt x="151" y="0"/>
                  </a:cubicBezTo>
                  <a:cubicBezTo>
                    <a:pt x="144" y="0"/>
                    <a:pt x="140" y="4"/>
                    <a:pt x="140" y="12"/>
                  </a:cubicBezTo>
                  <a:cubicBezTo>
                    <a:pt x="140" y="13"/>
                    <a:pt x="140" y="13"/>
                    <a:pt x="140" y="13"/>
                  </a:cubicBezTo>
                  <a:cubicBezTo>
                    <a:pt x="134" y="13"/>
                    <a:pt x="134" y="13"/>
                    <a:pt x="134" y="13"/>
                  </a:cubicBezTo>
                  <a:cubicBezTo>
                    <a:pt x="134" y="18"/>
                    <a:pt x="134" y="18"/>
                    <a:pt x="134" y="18"/>
                  </a:cubicBezTo>
                  <a:cubicBezTo>
                    <a:pt x="140" y="18"/>
                    <a:pt x="140" y="18"/>
                    <a:pt x="140" y="18"/>
                  </a:cubicBezTo>
                  <a:cubicBezTo>
                    <a:pt x="140" y="48"/>
                    <a:pt x="140" y="48"/>
                    <a:pt x="140" y="48"/>
                  </a:cubicBezTo>
                  <a:cubicBezTo>
                    <a:pt x="148" y="48"/>
                    <a:pt x="148" y="48"/>
                    <a:pt x="148" y="48"/>
                  </a:cubicBezTo>
                  <a:cubicBezTo>
                    <a:pt x="148" y="18"/>
                    <a:pt x="148" y="18"/>
                    <a:pt x="148" y="18"/>
                  </a:cubicBezTo>
                  <a:cubicBezTo>
                    <a:pt x="156" y="18"/>
                    <a:pt x="156" y="18"/>
                    <a:pt x="156" y="18"/>
                  </a:cubicBezTo>
                  <a:cubicBezTo>
                    <a:pt x="156" y="13"/>
                    <a:pt x="156" y="13"/>
                    <a:pt x="156" y="13"/>
                  </a:cubicBezTo>
                  <a:cubicBezTo>
                    <a:pt x="148" y="13"/>
                    <a:pt x="148" y="13"/>
                    <a:pt x="148" y="13"/>
                  </a:cubicBezTo>
                  <a:cubicBezTo>
                    <a:pt x="148" y="12"/>
                    <a:pt x="148" y="12"/>
                    <a:pt x="148" y="12"/>
                  </a:cubicBezTo>
                  <a:cubicBezTo>
                    <a:pt x="148" y="7"/>
                    <a:pt x="149" y="5"/>
                    <a:pt x="154" y="5"/>
                  </a:cubicBezTo>
                  <a:cubicBezTo>
                    <a:pt x="155" y="5"/>
                    <a:pt x="156" y="6"/>
                    <a:pt x="158" y="6"/>
                  </a:cubicBezTo>
                  <a:lnTo>
                    <a:pt x="158" y="0"/>
                  </a:lnTo>
                  <a:close/>
                  <a:moveTo>
                    <a:pt x="122" y="48"/>
                  </a:moveTo>
                  <a:cubicBezTo>
                    <a:pt x="130" y="48"/>
                    <a:pt x="130" y="48"/>
                    <a:pt x="130" y="48"/>
                  </a:cubicBezTo>
                  <a:cubicBezTo>
                    <a:pt x="130" y="13"/>
                    <a:pt x="130" y="13"/>
                    <a:pt x="130" y="13"/>
                  </a:cubicBezTo>
                  <a:cubicBezTo>
                    <a:pt x="122" y="13"/>
                    <a:pt x="122" y="13"/>
                    <a:pt x="122" y="13"/>
                  </a:cubicBezTo>
                  <a:lnTo>
                    <a:pt x="122" y="48"/>
                  </a:lnTo>
                  <a:close/>
                  <a:moveTo>
                    <a:pt x="122" y="7"/>
                  </a:moveTo>
                  <a:cubicBezTo>
                    <a:pt x="130" y="7"/>
                    <a:pt x="130" y="7"/>
                    <a:pt x="130" y="7"/>
                  </a:cubicBezTo>
                  <a:cubicBezTo>
                    <a:pt x="130" y="0"/>
                    <a:pt x="130" y="0"/>
                    <a:pt x="130" y="0"/>
                  </a:cubicBezTo>
                  <a:cubicBezTo>
                    <a:pt x="122" y="0"/>
                    <a:pt x="122" y="0"/>
                    <a:pt x="122" y="0"/>
                  </a:cubicBezTo>
                  <a:lnTo>
                    <a:pt x="122" y="7"/>
                  </a:lnTo>
                  <a:close/>
                  <a:moveTo>
                    <a:pt x="105" y="48"/>
                  </a:moveTo>
                  <a:cubicBezTo>
                    <a:pt x="113" y="48"/>
                    <a:pt x="113" y="48"/>
                    <a:pt x="113" y="48"/>
                  </a:cubicBezTo>
                  <a:cubicBezTo>
                    <a:pt x="113" y="0"/>
                    <a:pt x="113" y="0"/>
                    <a:pt x="113" y="0"/>
                  </a:cubicBezTo>
                  <a:cubicBezTo>
                    <a:pt x="105" y="0"/>
                    <a:pt x="105" y="0"/>
                    <a:pt x="105" y="0"/>
                  </a:cubicBezTo>
                  <a:lnTo>
                    <a:pt x="105" y="48"/>
                  </a:lnTo>
                  <a:close/>
                  <a:moveTo>
                    <a:pt x="83" y="12"/>
                  </a:moveTo>
                  <a:cubicBezTo>
                    <a:pt x="82" y="12"/>
                    <a:pt x="82" y="12"/>
                    <a:pt x="81" y="12"/>
                  </a:cubicBezTo>
                  <a:cubicBezTo>
                    <a:pt x="76" y="12"/>
                    <a:pt x="73" y="15"/>
                    <a:pt x="71" y="20"/>
                  </a:cubicBezTo>
                  <a:cubicBezTo>
                    <a:pt x="71" y="13"/>
                    <a:pt x="71" y="13"/>
                    <a:pt x="71" y="13"/>
                  </a:cubicBezTo>
                  <a:cubicBezTo>
                    <a:pt x="64" y="13"/>
                    <a:pt x="64" y="13"/>
                    <a:pt x="64" y="13"/>
                  </a:cubicBezTo>
                  <a:cubicBezTo>
                    <a:pt x="64" y="48"/>
                    <a:pt x="64" y="48"/>
                    <a:pt x="64" y="48"/>
                  </a:cubicBezTo>
                  <a:cubicBezTo>
                    <a:pt x="72" y="48"/>
                    <a:pt x="72" y="48"/>
                    <a:pt x="72" y="48"/>
                  </a:cubicBezTo>
                  <a:cubicBezTo>
                    <a:pt x="72" y="30"/>
                    <a:pt x="72" y="30"/>
                    <a:pt x="72" y="30"/>
                  </a:cubicBezTo>
                  <a:cubicBezTo>
                    <a:pt x="72" y="23"/>
                    <a:pt x="76" y="19"/>
                    <a:pt x="81" y="19"/>
                  </a:cubicBezTo>
                  <a:cubicBezTo>
                    <a:pt x="82" y="19"/>
                    <a:pt x="82" y="19"/>
                    <a:pt x="83" y="19"/>
                  </a:cubicBezTo>
                  <a:lnTo>
                    <a:pt x="83" y="12"/>
                  </a:lnTo>
                  <a:close/>
                  <a:moveTo>
                    <a:pt x="41" y="17"/>
                  </a:moveTo>
                  <a:cubicBezTo>
                    <a:pt x="46" y="17"/>
                    <a:pt x="49" y="22"/>
                    <a:pt x="49" y="30"/>
                  </a:cubicBezTo>
                  <a:cubicBezTo>
                    <a:pt x="49" y="38"/>
                    <a:pt x="46" y="43"/>
                    <a:pt x="41" y="43"/>
                  </a:cubicBezTo>
                  <a:cubicBezTo>
                    <a:pt x="36" y="43"/>
                    <a:pt x="32" y="39"/>
                    <a:pt x="32" y="30"/>
                  </a:cubicBezTo>
                  <a:cubicBezTo>
                    <a:pt x="32" y="22"/>
                    <a:pt x="36" y="17"/>
                    <a:pt x="41" y="17"/>
                  </a:cubicBezTo>
                  <a:moveTo>
                    <a:pt x="41" y="12"/>
                  </a:moveTo>
                  <a:cubicBezTo>
                    <a:pt x="31" y="12"/>
                    <a:pt x="24" y="19"/>
                    <a:pt x="24" y="30"/>
                  </a:cubicBezTo>
                  <a:cubicBezTo>
                    <a:pt x="24" y="42"/>
                    <a:pt x="31" y="49"/>
                    <a:pt x="41" y="49"/>
                  </a:cubicBezTo>
                  <a:cubicBezTo>
                    <a:pt x="51" y="49"/>
                    <a:pt x="58" y="42"/>
                    <a:pt x="58" y="30"/>
                  </a:cubicBezTo>
                  <a:cubicBezTo>
                    <a:pt x="58" y="19"/>
                    <a:pt x="51" y="12"/>
                    <a:pt x="41" y="12"/>
                  </a:cubicBezTo>
                  <a:moveTo>
                    <a:pt x="24" y="0"/>
                  </a:moveTo>
                  <a:cubicBezTo>
                    <a:pt x="22" y="0"/>
                    <a:pt x="20" y="0"/>
                    <a:pt x="17" y="0"/>
                  </a:cubicBezTo>
                  <a:cubicBezTo>
                    <a:pt x="10" y="0"/>
                    <a:pt x="6" y="4"/>
                    <a:pt x="6" y="12"/>
                  </a:cubicBezTo>
                  <a:cubicBezTo>
                    <a:pt x="6" y="13"/>
                    <a:pt x="6" y="13"/>
                    <a:pt x="6" y="13"/>
                  </a:cubicBezTo>
                  <a:cubicBezTo>
                    <a:pt x="0" y="13"/>
                    <a:pt x="0" y="13"/>
                    <a:pt x="0" y="13"/>
                  </a:cubicBezTo>
                  <a:cubicBezTo>
                    <a:pt x="0" y="18"/>
                    <a:pt x="0" y="18"/>
                    <a:pt x="0" y="18"/>
                  </a:cubicBezTo>
                  <a:cubicBezTo>
                    <a:pt x="6" y="18"/>
                    <a:pt x="6" y="18"/>
                    <a:pt x="6" y="18"/>
                  </a:cubicBezTo>
                  <a:cubicBezTo>
                    <a:pt x="6" y="48"/>
                    <a:pt x="6" y="48"/>
                    <a:pt x="6" y="48"/>
                  </a:cubicBezTo>
                  <a:cubicBezTo>
                    <a:pt x="14" y="48"/>
                    <a:pt x="14" y="48"/>
                    <a:pt x="14" y="48"/>
                  </a:cubicBezTo>
                  <a:cubicBezTo>
                    <a:pt x="14" y="18"/>
                    <a:pt x="14" y="18"/>
                    <a:pt x="14" y="18"/>
                  </a:cubicBezTo>
                  <a:cubicBezTo>
                    <a:pt x="22" y="18"/>
                    <a:pt x="22" y="18"/>
                    <a:pt x="22" y="18"/>
                  </a:cubicBezTo>
                  <a:cubicBezTo>
                    <a:pt x="22" y="13"/>
                    <a:pt x="22" y="13"/>
                    <a:pt x="22" y="13"/>
                  </a:cubicBezTo>
                  <a:cubicBezTo>
                    <a:pt x="14" y="13"/>
                    <a:pt x="14" y="13"/>
                    <a:pt x="14" y="13"/>
                  </a:cubicBezTo>
                  <a:cubicBezTo>
                    <a:pt x="14" y="12"/>
                    <a:pt x="14" y="12"/>
                    <a:pt x="14" y="12"/>
                  </a:cubicBezTo>
                  <a:cubicBezTo>
                    <a:pt x="14" y="7"/>
                    <a:pt x="15" y="5"/>
                    <a:pt x="20" y="5"/>
                  </a:cubicBezTo>
                  <a:cubicBezTo>
                    <a:pt x="21" y="5"/>
                    <a:pt x="22" y="6"/>
                    <a:pt x="24" y="6"/>
                  </a:cubicBezTo>
                  <a:lnTo>
                    <a:pt x="24" y="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173" name="Innovation">
              <a:extLst>
                <a:ext uri="{FF2B5EF4-FFF2-40B4-BE49-F238E27FC236}">
                  <a16:creationId xmlns:a16="http://schemas.microsoft.com/office/drawing/2014/main" id="{92A0CB7A-27B7-4C49-88B9-0CA4BC220D4D}"/>
                </a:ext>
              </a:extLst>
            </p:cNvPr>
            <p:cNvSpPr>
              <a:spLocks noEditPoints="1"/>
            </p:cNvSpPr>
            <p:nvPr/>
          </p:nvSpPr>
          <p:spPr bwMode="auto">
            <a:xfrm>
              <a:off x="9557930" y="5948514"/>
              <a:ext cx="1520385" cy="243621"/>
            </a:xfrm>
            <a:custGeom>
              <a:avLst/>
              <a:gdLst>
                <a:gd name="T0" fmla="*/ 276 w 306"/>
                <a:gd name="T1" fmla="*/ 48 h 49"/>
                <a:gd name="T2" fmla="*/ 284 w 306"/>
                <a:gd name="T3" fmla="*/ 27 h 49"/>
                <a:gd name="T4" fmla="*/ 298 w 306"/>
                <a:gd name="T5" fmla="*/ 25 h 49"/>
                <a:gd name="T6" fmla="*/ 306 w 306"/>
                <a:gd name="T7" fmla="*/ 48 h 49"/>
                <a:gd name="T8" fmla="*/ 294 w 306"/>
                <a:gd name="T9" fmla="*/ 11 h 49"/>
                <a:gd name="T10" fmla="*/ 283 w 306"/>
                <a:gd name="T11" fmla="*/ 12 h 49"/>
                <a:gd name="T12" fmla="*/ 254 w 306"/>
                <a:gd name="T13" fmla="*/ 17 h 49"/>
                <a:gd name="T14" fmla="*/ 254 w 306"/>
                <a:gd name="T15" fmla="*/ 43 h 49"/>
                <a:gd name="T16" fmla="*/ 254 w 306"/>
                <a:gd name="T17" fmla="*/ 17 h 49"/>
                <a:gd name="T18" fmla="*/ 237 w 306"/>
                <a:gd name="T19" fmla="*/ 30 h 49"/>
                <a:gd name="T20" fmla="*/ 271 w 306"/>
                <a:gd name="T21" fmla="*/ 30 h 49"/>
                <a:gd name="T22" fmla="*/ 223 w 306"/>
                <a:gd name="T23" fmla="*/ 48 h 49"/>
                <a:gd name="T24" fmla="*/ 231 w 306"/>
                <a:gd name="T25" fmla="*/ 12 h 49"/>
                <a:gd name="T26" fmla="*/ 223 w 306"/>
                <a:gd name="T27" fmla="*/ 48 h 49"/>
                <a:gd name="T28" fmla="*/ 231 w 306"/>
                <a:gd name="T29" fmla="*/ 7 h 49"/>
                <a:gd name="T30" fmla="*/ 223 w 306"/>
                <a:gd name="T31" fmla="*/ 0 h 49"/>
                <a:gd name="T32" fmla="*/ 208 w 306"/>
                <a:gd name="T33" fmla="*/ 3 h 49"/>
                <a:gd name="T34" fmla="*/ 200 w 306"/>
                <a:gd name="T35" fmla="*/ 12 h 49"/>
                <a:gd name="T36" fmla="*/ 194 w 306"/>
                <a:gd name="T37" fmla="*/ 18 h 49"/>
                <a:gd name="T38" fmla="*/ 200 w 306"/>
                <a:gd name="T39" fmla="*/ 35 h 49"/>
                <a:gd name="T40" fmla="*/ 217 w 306"/>
                <a:gd name="T41" fmla="*/ 48 h 49"/>
                <a:gd name="T42" fmla="*/ 213 w 306"/>
                <a:gd name="T43" fmla="*/ 42 h 49"/>
                <a:gd name="T44" fmla="*/ 208 w 306"/>
                <a:gd name="T45" fmla="*/ 18 h 49"/>
                <a:gd name="T46" fmla="*/ 216 w 306"/>
                <a:gd name="T47" fmla="*/ 12 h 49"/>
                <a:gd name="T48" fmla="*/ 208 w 306"/>
                <a:gd name="T49" fmla="*/ 3 h 49"/>
                <a:gd name="T50" fmla="*/ 182 w 306"/>
                <a:gd name="T51" fmla="*/ 33 h 49"/>
                <a:gd name="T52" fmla="*/ 167 w 306"/>
                <a:gd name="T53" fmla="*/ 38 h 49"/>
                <a:gd name="T54" fmla="*/ 182 w 306"/>
                <a:gd name="T55" fmla="*/ 30 h 49"/>
                <a:gd name="T56" fmla="*/ 167 w 306"/>
                <a:gd name="T57" fmla="*/ 22 h 49"/>
                <a:gd name="T58" fmla="*/ 182 w 306"/>
                <a:gd name="T59" fmla="*/ 23 h 49"/>
                <a:gd name="T60" fmla="*/ 182 w 306"/>
                <a:gd name="T61" fmla="*/ 25 h 49"/>
                <a:gd name="T62" fmla="*/ 171 w 306"/>
                <a:gd name="T63" fmla="*/ 48 h 49"/>
                <a:gd name="T64" fmla="*/ 183 w 306"/>
                <a:gd name="T65" fmla="*/ 48 h 49"/>
                <a:gd name="T66" fmla="*/ 190 w 306"/>
                <a:gd name="T67" fmla="*/ 41 h 49"/>
                <a:gd name="T68" fmla="*/ 176 w 306"/>
                <a:gd name="T69" fmla="*/ 11 h 49"/>
                <a:gd name="T70" fmla="*/ 135 w 306"/>
                <a:gd name="T71" fmla="*/ 48 h 49"/>
                <a:gd name="T72" fmla="*/ 155 w 306"/>
                <a:gd name="T73" fmla="*/ 12 h 49"/>
                <a:gd name="T74" fmla="*/ 140 w 306"/>
                <a:gd name="T75" fmla="*/ 39 h 49"/>
                <a:gd name="T76" fmla="*/ 123 w 306"/>
                <a:gd name="T77" fmla="*/ 12 h 49"/>
                <a:gd name="T78" fmla="*/ 105 w 306"/>
                <a:gd name="T79" fmla="*/ 17 h 49"/>
                <a:gd name="T80" fmla="*/ 105 w 306"/>
                <a:gd name="T81" fmla="*/ 43 h 49"/>
                <a:gd name="T82" fmla="*/ 105 w 306"/>
                <a:gd name="T83" fmla="*/ 17 h 49"/>
                <a:gd name="T84" fmla="*/ 88 w 306"/>
                <a:gd name="T85" fmla="*/ 30 h 49"/>
                <a:gd name="T86" fmla="*/ 122 w 306"/>
                <a:gd name="T87" fmla="*/ 30 h 49"/>
                <a:gd name="T88" fmla="*/ 53 w 306"/>
                <a:gd name="T89" fmla="*/ 12 h 49"/>
                <a:gd name="T90" fmla="*/ 61 w 306"/>
                <a:gd name="T91" fmla="*/ 48 h 49"/>
                <a:gd name="T92" fmla="*/ 69 w 306"/>
                <a:gd name="T93" fmla="*/ 17 h 49"/>
                <a:gd name="T94" fmla="*/ 75 w 306"/>
                <a:gd name="T95" fmla="*/ 48 h 49"/>
                <a:gd name="T96" fmla="*/ 83 w 306"/>
                <a:gd name="T97" fmla="*/ 25 h 49"/>
                <a:gd name="T98" fmla="*/ 61 w 306"/>
                <a:gd name="T99" fmla="*/ 18 h 49"/>
                <a:gd name="T100" fmla="*/ 53 w 306"/>
                <a:gd name="T101" fmla="*/ 12 h 49"/>
                <a:gd name="T102" fmla="*/ 16 w 306"/>
                <a:gd name="T103" fmla="*/ 48 h 49"/>
                <a:gd name="T104" fmla="*/ 24 w 306"/>
                <a:gd name="T105" fmla="*/ 27 h 49"/>
                <a:gd name="T106" fmla="*/ 38 w 306"/>
                <a:gd name="T107" fmla="*/ 25 h 49"/>
                <a:gd name="T108" fmla="*/ 46 w 306"/>
                <a:gd name="T109" fmla="*/ 48 h 49"/>
                <a:gd name="T110" fmla="*/ 34 w 306"/>
                <a:gd name="T111" fmla="*/ 11 h 49"/>
                <a:gd name="T112" fmla="*/ 23 w 306"/>
                <a:gd name="T113" fmla="*/ 12 h 49"/>
                <a:gd name="T114" fmla="*/ 0 w 306"/>
                <a:gd name="T115" fmla="*/ 48 h 49"/>
                <a:gd name="T116" fmla="*/ 8 w 306"/>
                <a:gd name="T117" fmla="*/ 12 h 49"/>
                <a:gd name="T118" fmla="*/ 0 w 306"/>
                <a:gd name="T119" fmla="*/ 48 h 49"/>
                <a:gd name="T120" fmla="*/ 8 w 306"/>
                <a:gd name="T121" fmla="*/ 7 h 49"/>
                <a:gd name="T122" fmla="*/ 0 w 306"/>
                <a:gd name="T123"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06" h="49">
                  <a:moveTo>
                    <a:pt x="276" y="12"/>
                  </a:moveTo>
                  <a:cubicBezTo>
                    <a:pt x="276" y="48"/>
                    <a:pt x="276" y="48"/>
                    <a:pt x="276" y="48"/>
                  </a:cubicBezTo>
                  <a:cubicBezTo>
                    <a:pt x="284" y="48"/>
                    <a:pt x="284" y="48"/>
                    <a:pt x="284" y="48"/>
                  </a:cubicBezTo>
                  <a:cubicBezTo>
                    <a:pt x="284" y="27"/>
                    <a:pt x="284" y="27"/>
                    <a:pt x="284" y="27"/>
                  </a:cubicBezTo>
                  <a:cubicBezTo>
                    <a:pt x="284" y="21"/>
                    <a:pt x="287" y="17"/>
                    <a:pt x="292" y="17"/>
                  </a:cubicBezTo>
                  <a:cubicBezTo>
                    <a:pt x="296" y="17"/>
                    <a:pt x="298" y="20"/>
                    <a:pt x="298" y="25"/>
                  </a:cubicBezTo>
                  <a:cubicBezTo>
                    <a:pt x="298" y="48"/>
                    <a:pt x="298" y="48"/>
                    <a:pt x="298" y="48"/>
                  </a:cubicBezTo>
                  <a:cubicBezTo>
                    <a:pt x="306" y="48"/>
                    <a:pt x="306" y="48"/>
                    <a:pt x="306" y="48"/>
                  </a:cubicBezTo>
                  <a:cubicBezTo>
                    <a:pt x="306" y="25"/>
                    <a:pt x="306" y="25"/>
                    <a:pt x="306" y="25"/>
                  </a:cubicBezTo>
                  <a:cubicBezTo>
                    <a:pt x="306" y="16"/>
                    <a:pt x="302" y="11"/>
                    <a:pt x="294" y="11"/>
                  </a:cubicBezTo>
                  <a:cubicBezTo>
                    <a:pt x="289" y="11"/>
                    <a:pt x="286" y="14"/>
                    <a:pt x="283" y="18"/>
                  </a:cubicBezTo>
                  <a:cubicBezTo>
                    <a:pt x="283" y="12"/>
                    <a:pt x="283" y="12"/>
                    <a:pt x="283" y="12"/>
                  </a:cubicBezTo>
                  <a:lnTo>
                    <a:pt x="276" y="12"/>
                  </a:lnTo>
                  <a:close/>
                  <a:moveTo>
                    <a:pt x="254" y="17"/>
                  </a:moveTo>
                  <a:cubicBezTo>
                    <a:pt x="259" y="17"/>
                    <a:pt x="262" y="22"/>
                    <a:pt x="262" y="30"/>
                  </a:cubicBezTo>
                  <a:cubicBezTo>
                    <a:pt x="262" y="38"/>
                    <a:pt x="259" y="43"/>
                    <a:pt x="254" y="43"/>
                  </a:cubicBezTo>
                  <a:cubicBezTo>
                    <a:pt x="249" y="43"/>
                    <a:pt x="246" y="38"/>
                    <a:pt x="246" y="30"/>
                  </a:cubicBezTo>
                  <a:cubicBezTo>
                    <a:pt x="246" y="22"/>
                    <a:pt x="249" y="17"/>
                    <a:pt x="254" y="17"/>
                  </a:cubicBezTo>
                  <a:moveTo>
                    <a:pt x="254" y="11"/>
                  </a:moveTo>
                  <a:cubicBezTo>
                    <a:pt x="244" y="11"/>
                    <a:pt x="237" y="19"/>
                    <a:pt x="237" y="30"/>
                  </a:cubicBezTo>
                  <a:cubicBezTo>
                    <a:pt x="237" y="41"/>
                    <a:pt x="244" y="49"/>
                    <a:pt x="254" y="49"/>
                  </a:cubicBezTo>
                  <a:cubicBezTo>
                    <a:pt x="264" y="49"/>
                    <a:pt x="271" y="41"/>
                    <a:pt x="271" y="30"/>
                  </a:cubicBezTo>
                  <a:cubicBezTo>
                    <a:pt x="271" y="19"/>
                    <a:pt x="264" y="11"/>
                    <a:pt x="254" y="11"/>
                  </a:cubicBezTo>
                  <a:moveTo>
                    <a:pt x="223" y="48"/>
                  </a:moveTo>
                  <a:cubicBezTo>
                    <a:pt x="231" y="48"/>
                    <a:pt x="231" y="48"/>
                    <a:pt x="231" y="48"/>
                  </a:cubicBezTo>
                  <a:cubicBezTo>
                    <a:pt x="231" y="12"/>
                    <a:pt x="231" y="12"/>
                    <a:pt x="231" y="12"/>
                  </a:cubicBezTo>
                  <a:cubicBezTo>
                    <a:pt x="223" y="12"/>
                    <a:pt x="223" y="12"/>
                    <a:pt x="223" y="12"/>
                  </a:cubicBezTo>
                  <a:lnTo>
                    <a:pt x="223" y="48"/>
                  </a:lnTo>
                  <a:close/>
                  <a:moveTo>
                    <a:pt x="223" y="7"/>
                  </a:moveTo>
                  <a:cubicBezTo>
                    <a:pt x="231" y="7"/>
                    <a:pt x="231" y="7"/>
                    <a:pt x="231" y="7"/>
                  </a:cubicBezTo>
                  <a:cubicBezTo>
                    <a:pt x="231" y="0"/>
                    <a:pt x="231" y="0"/>
                    <a:pt x="231" y="0"/>
                  </a:cubicBezTo>
                  <a:cubicBezTo>
                    <a:pt x="223" y="0"/>
                    <a:pt x="223" y="0"/>
                    <a:pt x="223" y="0"/>
                  </a:cubicBezTo>
                  <a:lnTo>
                    <a:pt x="223" y="7"/>
                  </a:lnTo>
                  <a:close/>
                  <a:moveTo>
                    <a:pt x="208" y="3"/>
                  </a:moveTo>
                  <a:cubicBezTo>
                    <a:pt x="200" y="3"/>
                    <a:pt x="200" y="3"/>
                    <a:pt x="200" y="3"/>
                  </a:cubicBezTo>
                  <a:cubicBezTo>
                    <a:pt x="200" y="12"/>
                    <a:pt x="200" y="12"/>
                    <a:pt x="200" y="12"/>
                  </a:cubicBezTo>
                  <a:cubicBezTo>
                    <a:pt x="194" y="12"/>
                    <a:pt x="194" y="12"/>
                    <a:pt x="194" y="12"/>
                  </a:cubicBezTo>
                  <a:cubicBezTo>
                    <a:pt x="194" y="18"/>
                    <a:pt x="194" y="18"/>
                    <a:pt x="194" y="18"/>
                  </a:cubicBezTo>
                  <a:cubicBezTo>
                    <a:pt x="200" y="18"/>
                    <a:pt x="200" y="18"/>
                    <a:pt x="200" y="18"/>
                  </a:cubicBezTo>
                  <a:cubicBezTo>
                    <a:pt x="200" y="35"/>
                    <a:pt x="200" y="35"/>
                    <a:pt x="200" y="35"/>
                  </a:cubicBezTo>
                  <a:cubicBezTo>
                    <a:pt x="200" y="45"/>
                    <a:pt x="203" y="49"/>
                    <a:pt x="211" y="49"/>
                  </a:cubicBezTo>
                  <a:cubicBezTo>
                    <a:pt x="213" y="49"/>
                    <a:pt x="215" y="48"/>
                    <a:pt x="217" y="48"/>
                  </a:cubicBezTo>
                  <a:cubicBezTo>
                    <a:pt x="217" y="42"/>
                    <a:pt x="217" y="42"/>
                    <a:pt x="217" y="42"/>
                  </a:cubicBezTo>
                  <a:cubicBezTo>
                    <a:pt x="215" y="42"/>
                    <a:pt x="214" y="42"/>
                    <a:pt x="213" y="42"/>
                  </a:cubicBezTo>
                  <a:cubicBezTo>
                    <a:pt x="208" y="42"/>
                    <a:pt x="208" y="40"/>
                    <a:pt x="208" y="35"/>
                  </a:cubicBezTo>
                  <a:cubicBezTo>
                    <a:pt x="208" y="18"/>
                    <a:pt x="208" y="18"/>
                    <a:pt x="208" y="18"/>
                  </a:cubicBezTo>
                  <a:cubicBezTo>
                    <a:pt x="216" y="18"/>
                    <a:pt x="216" y="18"/>
                    <a:pt x="216" y="18"/>
                  </a:cubicBezTo>
                  <a:cubicBezTo>
                    <a:pt x="216" y="12"/>
                    <a:pt x="216" y="12"/>
                    <a:pt x="216" y="12"/>
                  </a:cubicBezTo>
                  <a:cubicBezTo>
                    <a:pt x="208" y="12"/>
                    <a:pt x="208" y="12"/>
                    <a:pt x="208" y="12"/>
                  </a:cubicBezTo>
                  <a:lnTo>
                    <a:pt x="208" y="3"/>
                  </a:lnTo>
                  <a:close/>
                  <a:moveTo>
                    <a:pt x="182" y="30"/>
                  </a:moveTo>
                  <a:cubicBezTo>
                    <a:pt x="182" y="33"/>
                    <a:pt x="182" y="33"/>
                    <a:pt x="182" y="33"/>
                  </a:cubicBezTo>
                  <a:cubicBezTo>
                    <a:pt x="182" y="38"/>
                    <a:pt x="178" y="43"/>
                    <a:pt x="173" y="43"/>
                  </a:cubicBezTo>
                  <a:cubicBezTo>
                    <a:pt x="169" y="43"/>
                    <a:pt x="167" y="41"/>
                    <a:pt x="167" y="38"/>
                  </a:cubicBezTo>
                  <a:cubicBezTo>
                    <a:pt x="167" y="33"/>
                    <a:pt x="171" y="30"/>
                    <a:pt x="181" y="30"/>
                  </a:cubicBezTo>
                  <a:lnTo>
                    <a:pt x="182" y="30"/>
                  </a:lnTo>
                  <a:close/>
                  <a:moveTo>
                    <a:pt x="159" y="21"/>
                  </a:moveTo>
                  <a:cubicBezTo>
                    <a:pt x="167" y="22"/>
                    <a:pt x="167" y="22"/>
                    <a:pt x="167" y="22"/>
                  </a:cubicBezTo>
                  <a:cubicBezTo>
                    <a:pt x="168" y="19"/>
                    <a:pt x="170" y="17"/>
                    <a:pt x="175" y="17"/>
                  </a:cubicBezTo>
                  <a:cubicBezTo>
                    <a:pt x="180" y="17"/>
                    <a:pt x="182" y="19"/>
                    <a:pt x="182" y="23"/>
                  </a:cubicBezTo>
                  <a:cubicBezTo>
                    <a:pt x="182" y="25"/>
                    <a:pt x="182" y="25"/>
                    <a:pt x="182" y="25"/>
                  </a:cubicBezTo>
                  <a:cubicBezTo>
                    <a:pt x="182" y="25"/>
                    <a:pt x="182" y="25"/>
                    <a:pt x="182" y="25"/>
                  </a:cubicBezTo>
                  <a:cubicBezTo>
                    <a:pt x="166" y="25"/>
                    <a:pt x="158" y="29"/>
                    <a:pt x="158" y="38"/>
                  </a:cubicBezTo>
                  <a:cubicBezTo>
                    <a:pt x="158" y="44"/>
                    <a:pt x="163" y="48"/>
                    <a:pt x="171" y="48"/>
                  </a:cubicBezTo>
                  <a:cubicBezTo>
                    <a:pt x="176" y="48"/>
                    <a:pt x="180" y="46"/>
                    <a:pt x="182" y="41"/>
                  </a:cubicBezTo>
                  <a:cubicBezTo>
                    <a:pt x="183" y="44"/>
                    <a:pt x="183" y="46"/>
                    <a:pt x="183" y="48"/>
                  </a:cubicBezTo>
                  <a:cubicBezTo>
                    <a:pt x="191" y="48"/>
                    <a:pt x="191" y="48"/>
                    <a:pt x="191" y="48"/>
                  </a:cubicBezTo>
                  <a:cubicBezTo>
                    <a:pt x="190" y="46"/>
                    <a:pt x="190" y="43"/>
                    <a:pt x="190" y="41"/>
                  </a:cubicBezTo>
                  <a:cubicBezTo>
                    <a:pt x="190" y="25"/>
                    <a:pt x="190" y="25"/>
                    <a:pt x="190" y="25"/>
                  </a:cubicBezTo>
                  <a:cubicBezTo>
                    <a:pt x="190" y="16"/>
                    <a:pt x="186" y="11"/>
                    <a:pt x="176" y="11"/>
                  </a:cubicBezTo>
                  <a:cubicBezTo>
                    <a:pt x="167" y="11"/>
                    <a:pt x="161" y="15"/>
                    <a:pt x="159" y="21"/>
                  </a:cubicBezTo>
                  <a:moveTo>
                    <a:pt x="135" y="48"/>
                  </a:moveTo>
                  <a:cubicBezTo>
                    <a:pt x="143" y="48"/>
                    <a:pt x="143" y="48"/>
                    <a:pt x="143" y="48"/>
                  </a:cubicBezTo>
                  <a:cubicBezTo>
                    <a:pt x="155" y="12"/>
                    <a:pt x="155" y="12"/>
                    <a:pt x="155" y="12"/>
                  </a:cubicBezTo>
                  <a:cubicBezTo>
                    <a:pt x="149" y="12"/>
                    <a:pt x="149" y="12"/>
                    <a:pt x="149" y="12"/>
                  </a:cubicBezTo>
                  <a:cubicBezTo>
                    <a:pt x="140" y="39"/>
                    <a:pt x="140" y="39"/>
                    <a:pt x="140" y="39"/>
                  </a:cubicBezTo>
                  <a:cubicBezTo>
                    <a:pt x="131" y="12"/>
                    <a:pt x="131" y="12"/>
                    <a:pt x="131" y="12"/>
                  </a:cubicBezTo>
                  <a:cubicBezTo>
                    <a:pt x="123" y="12"/>
                    <a:pt x="123" y="12"/>
                    <a:pt x="123" y="12"/>
                  </a:cubicBezTo>
                  <a:lnTo>
                    <a:pt x="135" y="48"/>
                  </a:lnTo>
                  <a:close/>
                  <a:moveTo>
                    <a:pt x="105" y="17"/>
                  </a:moveTo>
                  <a:cubicBezTo>
                    <a:pt x="110" y="17"/>
                    <a:pt x="113" y="22"/>
                    <a:pt x="113" y="30"/>
                  </a:cubicBezTo>
                  <a:cubicBezTo>
                    <a:pt x="113" y="38"/>
                    <a:pt x="110" y="43"/>
                    <a:pt x="105" y="43"/>
                  </a:cubicBezTo>
                  <a:cubicBezTo>
                    <a:pt x="100" y="43"/>
                    <a:pt x="97" y="38"/>
                    <a:pt x="97" y="30"/>
                  </a:cubicBezTo>
                  <a:cubicBezTo>
                    <a:pt x="97" y="22"/>
                    <a:pt x="100" y="17"/>
                    <a:pt x="105" y="17"/>
                  </a:cubicBezTo>
                  <a:moveTo>
                    <a:pt x="105" y="11"/>
                  </a:moveTo>
                  <a:cubicBezTo>
                    <a:pt x="95" y="11"/>
                    <a:pt x="88" y="19"/>
                    <a:pt x="88" y="30"/>
                  </a:cubicBezTo>
                  <a:cubicBezTo>
                    <a:pt x="88" y="41"/>
                    <a:pt x="95" y="49"/>
                    <a:pt x="105" y="49"/>
                  </a:cubicBezTo>
                  <a:cubicBezTo>
                    <a:pt x="115" y="49"/>
                    <a:pt x="122" y="41"/>
                    <a:pt x="122" y="30"/>
                  </a:cubicBezTo>
                  <a:cubicBezTo>
                    <a:pt x="122" y="19"/>
                    <a:pt x="115" y="11"/>
                    <a:pt x="105" y="11"/>
                  </a:cubicBezTo>
                  <a:moveTo>
                    <a:pt x="53" y="12"/>
                  </a:moveTo>
                  <a:cubicBezTo>
                    <a:pt x="53" y="48"/>
                    <a:pt x="53" y="48"/>
                    <a:pt x="53" y="48"/>
                  </a:cubicBezTo>
                  <a:cubicBezTo>
                    <a:pt x="61" y="48"/>
                    <a:pt x="61" y="48"/>
                    <a:pt x="61" y="48"/>
                  </a:cubicBezTo>
                  <a:cubicBezTo>
                    <a:pt x="61" y="27"/>
                    <a:pt x="61" y="27"/>
                    <a:pt x="61" y="27"/>
                  </a:cubicBezTo>
                  <a:cubicBezTo>
                    <a:pt x="61" y="21"/>
                    <a:pt x="65" y="17"/>
                    <a:pt x="69" y="17"/>
                  </a:cubicBezTo>
                  <a:cubicBezTo>
                    <a:pt x="73" y="17"/>
                    <a:pt x="75" y="20"/>
                    <a:pt x="75" y="25"/>
                  </a:cubicBezTo>
                  <a:cubicBezTo>
                    <a:pt x="75" y="48"/>
                    <a:pt x="75" y="48"/>
                    <a:pt x="75" y="48"/>
                  </a:cubicBezTo>
                  <a:cubicBezTo>
                    <a:pt x="83" y="48"/>
                    <a:pt x="83" y="48"/>
                    <a:pt x="83" y="48"/>
                  </a:cubicBezTo>
                  <a:cubicBezTo>
                    <a:pt x="83" y="25"/>
                    <a:pt x="83" y="25"/>
                    <a:pt x="83" y="25"/>
                  </a:cubicBezTo>
                  <a:cubicBezTo>
                    <a:pt x="83" y="16"/>
                    <a:pt x="79" y="11"/>
                    <a:pt x="71" y="11"/>
                  </a:cubicBezTo>
                  <a:cubicBezTo>
                    <a:pt x="67" y="11"/>
                    <a:pt x="63" y="14"/>
                    <a:pt x="61" y="18"/>
                  </a:cubicBezTo>
                  <a:cubicBezTo>
                    <a:pt x="61" y="12"/>
                    <a:pt x="61" y="12"/>
                    <a:pt x="61" y="12"/>
                  </a:cubicBezTo>
                  <a:lnTo>
                    <a:pt x="53" y="12"/>
                  </a:lnTo>
                  <a:close/>
                  <a:moveTo>
                    <a:pt x="16" y="12"/>
                  </a:moveTo>
                  <a:cubicBezTo>
                    <a:pt x="16" y="48"/>
                    <a:pt x="16" y="48"/>
                    <a:pt x="16" y="48"/>
                  </a:cubicBezTo>
                  <a:cubicBezTo>
                    <a:pt x="24" y="48"/>
                    <a:pt x="24" y="48"/>
                    <a:pt x="24" y="48"/>
                  </a:cubicBezTo>
                  <a:cubicBezTo>
                    <a:pt x="24" y="27"/>
                    <a:pt x="24" y="27"/>
                    <a:pt x="24" y="27"/>
                  </a:cubicBezTo>
                  <a:cubicBezTo>
                    <a:pt x="24" y="21"/>
                    <a:pt x="27" y="17"/>
                    <a:pt x="32" y="17"/>
                  </a:cubicBezTo>
                  <a:cubicBezTo>
                    <a:pt x="36" y="17"/>
                    <a:pt x="38" y="20"/>
                    <a:pt x="38" y="25"/>
                  </a:cubicBezTo>
                  <a:cubicBezTo>
                    <a:pt x="38" y="48"/>
                    <a:pt x="38" y="48"/>
                    <a:pt x="38" y="48"/>
                  </a:cubicBezTo>
                  <a:cubicBezTo>
                    <a:pt x="46" y="48"/>
                    <a:pt x="46" y="48"/>
                    <a:pt x="46" y="48"/>
                  </a:cubicBezTo>
                  <a:cubicBezTo>
                    <a:pt x="46" y="25"/>
                    <a:pt x="46" y="25"/>
                    <a:pt x="46" y="25"/>
                  </a:cubicBezTo>
                  <a:cubicBezTo>
                    <a:pt x="46" y="16"/>
                    <a:pt x="42" y="11"/>
                    <a:pt x="34" y="11"/>
                  </a:cubicBezTo>
                  <a:cubicBezTo>
                    <a:pt x="30" y="11"/>
                    <a:pt x="26" y="14"/>
                    <a:pt x="23" y="18"/>
                  </a:cubicBezTo>
                  <a:cubicBezTo>
                    <a:pt x="23" y="12"/>
                    <a:pt x="23" y="12"/>
                    <a:pt x="23" y="12"/>
                  </a:cubicBezTo>
                  <a:lnTo>
                    <a:pt x="16" y="12"/>
                  </a:lnTo>
                  <a:close/>
                  <a:moveTo>
                    <a:pt x="0" y="48"/>
                  </a:moveTo>
                  <a:cubicBezTo>
                    <a:pt x="8" y="48"/>
                    <a:pt x="8" y="48"/>
                    <a:pt x="8" y="48"/>
                  </a:cubicBezTo>
                  <a:cubicBezTo>
                    <a:pt x="8" y="12"/>
                    <a:pt x="8" y="12"/>
                    <a:pt x="8" y="12"/>
                  </a:cubicBezTo>
                  <a:cubicBezTo>
                    <a:pt x="0" y="12"/>
                    <a:pt x="0" y="12"/>
                    <a:pt x="0" y="12"/>
                  </a:cubicBezTo>
                  <a:lnTo>
                    <a:pt x="0" y="48"/>
                  </a:lnTo>
                  <a:close/>
                  <a:moveTo>
                    <a:pt x="0" y="7"/>
                  </a:moveTo>
                  <a:cubicBezTo>
                    <a:pt x="8" y="7"/>
                    <a:pt x="8" y="7"/>
                    <a:pt x="8" y="7"/>
                  </a:cubicBezTo>
                  <a:cubicBezTo>
                    <a:pt x="8" y="0"/>
                    <a:pt x="8" y="0"/>
                    <a:pt x="8" y="0"/>
                  </a:cubicBezTo>
                  <a:cubicBezTo>
                    <a:pt x="0" y="0"/>
                    <a:pt x="0" y="0"/>
                    <a:pt x="0" y="0"/>
                  </a:cubicBezTo>
                  <a:lnTo>
                    <a:pt x="0" y="7"/>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grpSp>
      <p:sp>
        <p:nvSpPr>
          <p:cNvPr id="6" name="Subtitel">
            <a:extLst>
              <a:ext uri="{FF2B5EF4-FFF2-40B4-BE49-F238E27FC236}">
                <a16:creationId xmlns:a16="http://schemas.microsoft.com/office/drawing/2014/main" id="{D087FE13-DC03-4A42-925F-D0677F5B0C5C}"/>
              </a:ext>
            </a:extLst>
          </p:cNvPr>
          <p:cNvSpPr>
            <a:spLocks noGrp="1"/>
          </p:cNvSpPr>
          <p:nvPr>
            <p:ph type="subTitle" idx="10" hasCustomPrompt="1"/>
          </p:nvPr>
        </p:nvSpPr>
        <p:spPr>
          <a:xfrm>
            <a:off x="777244" y="924516"/>
            <a:ext cx="10827096" cy="358761"/>
          </a:xfrm>
        </p:spPr>
        <p:txBody>
          <a:bodyPr/>
          <a:lstStyle>
            <a:lvl1pPr marL="0" indent="0" algn="l">
              <a:buNone/>
              <a:defRPr sz="300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cap="all" baseline="0" dirty="0"/>
              <a:t>Name presentation</a:t>
            </a:r>
            <a:endParaRPr lang="en-GB" dirty="0"/>
          </a:p>
        </p:txBody>
      </p:sp>
      <p:sp>
        <p:nvSpPr>
          <p:cNvPr id="7" name="Titel">
            <a:extLst>
              <a:ext uri="{FF2B5EF4-FFF2-40B4-BE49-F238E27FC236}">
                <a16:creationId xmlns:a16="http://schemas.microsoft.com/office/drawing/2014/main" id="{B76C25E1-07C9-4424-9735-917EC2818459}"/>
              </a:ext>
            </a:extLst>
          </p:cNvPr>
          <p:cNvSpPr>
            <a:spLocks noGrp="1"/>
          </p:cNvSpPr>
          <p:nvPr>
            <p:ph type="title" hasCustomPrompt="1"/>
          </p:nvPr>
        </p:nvSpPr>
        <p:spPr/>
        <p:txBody>
          <a:bodyPr/>
          <a:lstStyle>
            <a:lvl1pPr>
              <a:defRPr/>
            </a:lvl1pPr>
          </a:lstStyle>
          <a:p>
            <a:r>
              <a:rPr lang="en-GB" dirty="0"/>
              <a:t>index</a:t>
            </a:r>
          </a:p>
        </p:txBody>
      </p:sp>
    </p:spTree>
    <p:extLst>
      <p:ext uri="{BB962C8B-B14F-4D97-AF65-F5344CB8AC3E}">
        <p14:creationId xmlns:p14="http://schemas.microsoft.com/office/powerpoint/2010/main" val="55296070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2" presetClass="entr" presetSubtype="4" decel="54000" fill="hold" nodeType="after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750" fill="hold"/>
                                        <p:tgtEl>
                                          <p:spTgt spid="12"/>
                                        </p:tgtEl>
                                        <p:attrNameLst>
                                          <p:attrName>ppt_x</p:attrName>
                                        </p:attrNameLst>
                                      </p:cBhvr>
                                      <p:tavLst>
                                        <p:tav tm="0">
                                          <p:val>
                                            <p:strVal val="#ppt_x"/>
                                          </p:val>
                                        </p:tav>
                                        <p:tav tm="100000">
                                          <p:val>
                                            <p:strVal val="#ppt_x"/>
                                          </p:val>
                                        </p:tav>
                                      </p:tavLst>
                                    </p:anim>
                                    <p:anim calcmode="lin" valueType="num">
                                      <p:cBhvr additive="base">
                                        <p:cTn id="12" dur="750" fill="hold"/>
                                        <p:tgtEl>
                                          <p:spTgt spid="12"/>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130"/>
                                        </p:tgtEl>
                                        <p:attrNameLst>
                                          <p:attrName>style.visibility</p:attrName>
                                        </p:attrNameLst>
                                      </p:cBhvr>
                                      <p:to>
                                        <p:strVal val="visible"/>
                                      </p:to>
                                    </p:set>
                                    <p:anim calcmode="lin" valueType="num">
                                      <p:cBhvr additive="base">
                                        <p:cTn id="15" dur="750" fill="hold"/>
                                        <p:tgtEl>
                                          <p:spTgt spid="130"/>
                                        </p:tgtEl>
                                        <p:attrNameLst>
                                          <p:attrName>ppt_x</p:attrName>
                                        </p:attrNameLst>
                                      </p:cBhvr>
                                      <p:tavLst>
                                        <p:tav tm="0">
                                          <p:val>
                                            <p:strVal val="#ppt_x"/>
                                          </p:val>
                                        </p:tav>
                                        <p:tav tm="100000">
                                          <p:val>
                                            <p:strVal val="#ppt_x"/>
                                          </p:val>
                                        </p:tav>
                                      </p:tavLst>
                                    </p:anim>
                                    <p:anim calcmode="lin" valueType="num">
                                      <p:cBhvr additive="base">
                                        <p:cTn id="16" dur="750" fill="hold"/>
                                        <p:tgtEl>
                                          <p:spTgt spid="130"/>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750" fill="hold"/>
                                        <p:tgtEl>
                                          <p:spTgt spid="3"/>
                                        </p:tgtEl>
                                        <p:attrNameLst>
                                          <p:attrName>ppt_x</p:attrName>
                                        </p:attrNameLst>
                                      </p:cBhvr>
                                      <p:tavLst>
                                        <p:tav tm="0">
                                          <p:val>
                                            <p:strVal val="#ppt_x"/>
                                          </p:val>
                                        </p:tav>
                                        <p:tav tm="100000">
                                          <p:val>
                                            <p:strVal val="#ppt_x"/>
                                          </p:val>
                                        </p:tav>
                                      </p:tavLst>
                                    </p:anim>
                                    <p:anim calcmode="lin" valueType="num">
                                      <p:cBhvr additive="base">
                                        <p:cTn id="20" dur="750" fill="hold"/>
                                        <p:tgtEl>
                                          <p:spTgt spid="3"/>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100"/>
                                  </p:stCondLst>
                                  <p:childTnLst>
                                    <p:set>
                                      <p:cBhvr>
                                        <p:cTn id="22" dur="1" fill="hold">
                                          <p:stCondLst>
                                            <p:cond delay="0"/>
                                          </p:stCondLst>
                                        </p:cTn>
                                        <p:tgtEl>
                                          <p:spTgt spid="132"/>
                                        </p:tgtEl>
                                        <p:attrNameLst>
                                          <p:attrName>style.visibility</p:attrName>
                                        </p:attrNameLst>
                                      </p:cBhvr>
                                      <p:to>
                                        <p:strVal val="visible"/>
                                      </p:to>
                                    </p:set>
                                    <p:anim calcmode="lin" valueType="num">
                                      <p:cBhvr additive="base">
                                        <p:cTn id="23" dur="750" fill="hold"/>
                                        <p:tgtEl>
                                          <p:spTgt spid="132"/>
                                        </p:tgtEl>
                                        <p:attrNameLst>
                                          <p:attrName>ppt_x</p:attrName>
                                        </p:attrNameLst>
                                      </p:cBhvr>
                                      <p:tavLst>
                                        <p:tav tm="0">
                                          <p:val>
                                            <p:strVal val="#ppt_x"/>
                                          </p:val>
                                        </p:tav>
                                        <p:tav tm="100000">
                                          <p:val>
                                            <p:strVal val="#ppt_x"/>
                                          </p:val>
                                        </p:tav>
                                      </p:tavLst>
                                    </p:anim>
                                    <p:anim calcmode="lin" valueType="num">
                                      <p:cBhvr additive="base">
                                        <p:cTn id="24" dur="750" fill="hold"/>
                                        <p:tgtEl>
                                          <p:spTgt spid="132"/>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100"/>
                                  </p:stCondLst>
                                  <p:childTnLst>
                                    <p:set>
                                      <p:cBhvr>
                                        <p:cTn id="26" dur="1" fill="hold">
                                          <p:stCondLst>
                                            <p:cond delay="0"/>
                                          </p:stCondLst>
                                        </p:cTn>
                                        <p:tgtEl>
                                          <p:spTgt spid="131"/>
                                        </p:tgtEl>
                                        <p:attrNameLst>
                                          <p:attrName>style.visibility</p:attrName>
                                        </p:attrNameLst>
                                      </p:cBhvr>
                                      <p:to>
                                        <p:strVal val="visible"/>
                                      </p:to>
                                    </p:set>
                                    <p:anim calcmode="lin" valueType="num">
                                      <p:cBhvr additive="base">
                                        <p:cTn id="27" dur="750" fill="hold"/>
                                        <p:tgtEl>
                                          <p:spTgt spid="131"/>
                                        </p:tgtEl>
                                        <p:attrNameLst>
                                          <p:attrName>ppt_x</p:attrName>
                                        </p:attrNameLst>
                                      </p:cBhvr>
                                      <p:tavLst>
                                        <p:tav tm="0">
                                          <p:val>
                                            <p:strVal val="#ppt_x"/>
                                          </p:val>
                                        </p:tav>
                                        <p:tav tm="100000">
                                          <p:val>
                                            <p:strVal val="#ppt_x"/>
                                          </p:val>
                                        </p:tav>
                                      </p:tavLst>
                                    </p:anim>
                                    <p:anim calcmode="lin" valueType="num">
                                      <p:cBhvr additive="base">
                                        <p:cTn id="28" dur="750" fill="hold"/>
                                        <p:tgtEl>
                                          <p:spTgt spid="131"/>
                                        </p:tgtEl>
                                        <p:attrNameLst>
                                          <p:attrName>ppt_y</p:attrName>
                                        </p:attrNameLst>
                                      </p:cBhvr>
                                      <p:tavLst>
                                        <p:tav tm="0">
                                          <p:val>
                                            <p:strVal val="1+#ppt_h/2"/>
                                          </p:val>
                                        </p:tav>
                                        <p:tav tm="100000">
                                          <p:val>
                                            <p:strVal val="#ppt_y"/>
                                          </p:val>
                                        </p:tav>
                                      </p:tavLst>
                                    </p:anim>
                                  </p:childTnLst>
                                </p:cTn>
                              </p:par>
                              <p:par>
                                <p:cTn id="29" presetID="2" presetClass="entr" presetSubtype="4" decel="100000" fill="hold" grpId="0" nodeType="withEffect">
                                  <p:stCondLst>
                                    <p:cond delay="200"/>
                                  </p:stCondLst>
                                  <p:childTnLst>
                                    <p:set>
                                      <p:cBhvr>
                                        <p:cTn id="30" dur="1" fill="hold">
                                          <p:stCondLst>
                                            <p:cond delay="0"/>
                                          </p:stCondLst>
                                        </p:cTn>
                                        <p:tgtEl>
                                          <p:spTgt spid="134"/>
                                        </p:tgtEl>
                                        <p:attrNameLst>
                                          <p:attrName>style.visibility</p:attrName>
                                        </p:attrNameLst>
                                      </p:cBhvr>
                                      <p:to>
                                        <p:strVal val="visible"/>
                                      </p:to>
                                    </p:set>
                                    <p:anim calcmode="lin" valueType="num">
                                      <p:cBhvr additive="base">
                                        <p:cTn id="31" dur="750" fill="hold"/>
                                        <p:tgtEl>
                                          <p:spTgt spid="134"/>
                                        </p:tgtEl>
                                        <p:attrNameLst>
                                          <p:attrName>ppt_x</p:attrName>
                                        </p:attrNameLst>
                                      </p:cBhvr>
                                      <p:tavLst>
                                        <p:tav tm="0">
                                          <p:val>
                                            <p:strVal val="#ppt_x"/>
                                          </p:val>
                                        </p:tav>
                                        <p:tav tm="100000">
                                          <p:val>
                                            <p:strVal val="#ppt_x"/>
                                          </p:val>
                                        </p:tav>
                                      </p:tavLst>
                                    </p:anim>
                                    <p:anim calcmode="lin" valueType="num">
                                      <p:cBhvr additive="base">
                                        <p:cTn id="32" dur="750" fill="hold"/>
                                        <p:tgtEl>
                                          <p:spTgt spid="134"/>
                                        </p:tgtEl>
                                        <p:attrNameLst>
                                          <p:attrName>ppt_y</p:attrName>
                                        </p:attrNameLst>
                                      </p:cBhvr>
                                      <p:tavLst>
                                        <p:tav tm="0">
                                          <p:val>
                                            <p:strVal val="1+#ppt_h/2"/>
                                          </p:val>
                                        </p:tav>
                                        <p:tav tm="100000">
                                          <p:val>
                                            <p:strVal val="#ppt_y"/>
                                          </p:val>
                                        </p:tav>
                                      </p:tavLst>
                                    </p:anim>
                                  </p:childTnLst>
                                </p:cTn>
                              </p:par>
                              <p:par>
                                <p:cTn id="33" presetID="2" presetClass="entr" presetSubtype="4" decel="100000" fill="hold" grpId="0" nodeType="withEffect">
                                  <p:stCondLst>
                                    <p:cond delay="200"/>
                                  </p:stCondLst>
                                  <p:childTnLst>
                                    <p:set>
                                      <p:cBhvr>
                                        <p:cTn id="34" dur="1" fill="hold">
                                          <p:stCondLst>
                                            <p:cond delay="0"/>
                                          </p:stCondLst>
                                        </p:cTn>
                                        <p:tgtEl>
                                          <p:spTgt spid="133"/>
                                        </p:tgtEl>
                                        <p:attrNameLst>
                                          <p:attrName>style.visibility</p:attrName>
                                        </p:attrNameLst>
                                      </p:cBhvr>
                                      <p:to>
                                        <p:strVal val="visible"/>
                                      </p:to>
                                    </p:set>
                                    <p:anim calcmode="lin" valueType="num">
                                      <p:cBhvr additive="base">
                                        <p:cTn id="35" dur="750" fill="hold"/>
                                        <p:tgtEl>
                                          <p:spTgt spid="133"/>
                                        </p:tgtEl>
                                        <p:attrNameLst>
                                          <p:attrName>ppt_x</p:attrName>
                                        </p:attrNameLst>
                                      </p:cBhvr>
                                      <p:tavLst>
                                        <p:tav tm="0">
                                          <p:val>
                                            <p:strVal val="#ppt_x"/>
                                          </p:val>
                                        </p:tav>
                                        <p:tav tm="100000">
                                          <p:val>
                                            <p:strVal val="#ppt_x"/>
                                          </p:val>
                                        </p:tav>
                                      </p:tavLst>
                                    </p:anim>
                                    <p:anim calcmode="lin" valueType="num">
                                      <p:cBhvr additive="base">
                                        <p:cTn id="36" dur="750" fill="hold"/>
                                        <p:tgtEl>
                                          <p:spTgt spid="133"/>
                                        </p:tgtEl>
                                        <p:attrNameLst>
                                          <p:attrName>ppt_y</p:attrName>
                                        </p:attrNameLst>
                                      </p:cBhvr>
                                      <p:tavLst>
                                        <p:tav tm="0">
                                          <p:val>
                                            <p:strVal val="1+#ppt_h/2"/>
                                          </p:val>
                                        </p:tav>
                                        <p:tav tm="100000">
                                          <p:val>
                                            <p:strVal val="#ppt_y"/>
                                          </p:val>
                                        </p:tav>
                                      </p:tavLst>
                                    </p:anim>
                                  </p:childTnLst>
                                </p:cTn>
                              </p:par>
                              <p:par>
                                <p:cTn id="37" presetID="2" presetClass="entr" presetSubtype="4" decel="100000" fill="hold" grpId="0" nodeType="withEffect">
                                  <p:stCondLst>
                                    <p:cond delay="300"/>
                                  </p:stCondLst>
                                  <p:childTnLst>
                                    <p:set>
                                      <p:cBhvr>
                                        <p:cTn id="38" dur="1" fill="hold">
                                          <p:stCondLst>
                                            <p:cond delay="0"/>
                                          </p:stCondLst>
                                        </p:cTn>
                                        <p:tgtEl>
                                          <p:spTgt spid="136"/>
                                        </p:tgtEl>
                                        <p:attrNameLst>
                                          <p:attrName>style.visibility</p:attrName>
                                        </p:attrNameLst>
                                      </p:cBhvr>
                                      <p:to>
                                        <p:strVal val="visible"/>
                                      </p:to>
                                    </p:set>
                                    <p:anim calcmode="lin" valueType="num">
                                      <p:cBhvr additive="base">
                                        <p:cTn id="39" dur="750" fill="hold"/>
                                        <p:tgtEl>
                                          <p:spTgt spid="136"/>
                                        </p:tgtEl>
                                        <p:attrNameLst>
                                          <p:attrName>ppt_x</p:attrName>
                                        </p:attrNameLst>
                                      </p:cBhvr>
                                      <p:tavLst>
                                        <p:tav tm="0">
                                          <p:val>
                                            <p:strVal val="#ppt_x"/>
                                          </p:val>
                                        </p:tav>
                                        <p:tav tm="100000">
                                          <p:val>
                                            <p:strVal val="#ppt_x"/>
                                          </p:val>
                                        </p:tav>
                                      </p:tavLst>
                                    </p:anim>
                                    <p:anim calcmode="lin" valueType="num">
                                      <p:cBhvr additive="base">
                                        <p:cTn id="40" dur="750" fill="hold"/>
                                        <p:tgtEl>
                                          <p:spTgt spid="136"/>
                                        </p:tgtEl>
                                        <p:attrNameLst>
                                          <p:attrName>ppt_y</p:attrName>
                                        </p:attrNameLst>
                                      </p:cBhvr>
                                      <p:tavLst>
                                        <p:tav tm="0">
                                          <p:val>
                                            <p:strVal val="1+#ppt_h/2"/>
                                          </p:val>
                                        </p:tav>
                                        <p:tav tm="100000">
                                          <p:val>
                                            <p:strVal val="#ppt_y"/>
                                          </p:val>
                                        </p:tav>
                                      </p:tavLst>
                                    </p:anim>
                                  </p:childTnLst>
                                </p:cTn>
                              </p:par>
                              <p:par>
                                <p:cTn id="41" presetID="2" presetClass="entr" presetSubtype="4" decel="100000" fill="hold" grpId="0" nodeType="withEffect">
                                  <p:stCondLst>
                                    <p:cond delay="300"/>
                                  </p:stCondLst>
                                  <p:childTnLst>
                                    <p:set>
                                      <p:cBhvr>
                                        <p:cTn id="42" dur="1" fill="hold">
                                          <p:stCondLst>
                                            <p:cond delay="0"/>
                                          </p:stCondLst>
                                        </p:cTn>
                                        <p:tgtEl>
                                          <p:spTgt spid="135"/>
                                        </p:tgtEl>
                                        <p:attrNameLst>
                                          <p:attrName>style.visibility</p:attrName>
                                        </p:attrNameLst>
                                      </p:cBhvr>
                                      <p:to>
                                        <p:strVal val="visible"/>
                                      </p:to>
                                    </p:set>
                                    <p:anim calcmode="lin" valueType="num">
                                      <p:cBhvr additive="base">
                                        <p:cTn id="43" dur="750" fill="hold"/>
                                        <p:tgtEl>
                                          <p:spTgt spid="135"/>
                                        </p:tgtEl>
                                        <p:attrNameLst>
                                          <p:attrName>ppt_x</p:attrName>
                                        </p:attrNameLst>
                                      </p:cBhvr>
                                      <p:tavLst>
                                        <p:tav tm="0">
                                          <p:val>
                                            <p:strVal val="#ppt_x"/>
                                          </p:val>
                                        </p:tav>
                                        <p:tav tm="100000">
                                          <p:val>
                                            <p:strVal val="#ppt_x"/>
                                          </p:val>
                                        </p:tav>
                                      </p:tavLst>
                                    </p:anim>
                                    <p:anim calcmode="lin" valueType="num">
                                      <p:cBhvr additive="base">
                                        <p:cTn id="44" dur="750" fill="hold"/>
                                        <p:tgtEl>
                                          <p:spTgt spid="135"/>
                                        </p:tgtEl>
                                        <p:attrNameLst>
                                          <p:attrName>ppt_y</p:attrName>
                                        </p:attrNameLst>
                                      </p:cBhvr>
                                      <p:tavLst>
                                        <p:tav tm="0">
                                          <p:val>
                                            <p:strVal val="1+#ppt_h/2"/>
                                          </p:val>
                                        </p:tav>
                                        <p:tav tm="100000">
                                          <p:val>
                                            <p:strVal val="#ppt_y"/>
                                          </p:val>
                                        </p:tav>
                                      </p:tavLst>
                                    </p:anim>
                                  </p:childTnLst>
                                </p:cTn>
                              </p:par>
                              <p:par>
                                <p:cTn id="45" presetID="2" presetClass="entr" presetSubtype="4" decel="100000" fill="hold" grpId="0" nodeType="withEffect">
                                  <p:stCondLst>
                                    <p:cond delay="400"/>
                                  </p:stCondLst>
                                  <p:childTnLst>
                                    <p:set>
                                      <p:cBhvr>
                                        <p:cTn id="46" dur="1" fill="hold">
                                          <p:stCondLst>
                                            <p:cond delay="0"/>
                                          </p:stCondLst>
                                        </p:cTn>
                                        <p:tgtEl>
                                          <p:spTgt spid="138"/>
                                        </p:tgtEl>
                                        <p:attrNameLst>
                                          <p:attrName>style.visibility</p:attrName>
                                        </p:attrNameLst>
                                      </p:cBhvr>
                                      <p:to>
                                        <p:strVal val="visible"/>
                                      </p:to>
                                    </p:set>
                                    <p:anim calcmode="lin" valueType="num">
                                      <p:cBhvr additive="base">
                                        <p:cTn id="47" dur="750" fill="hold"/>
                                        <p:tgtEl>
                                          <p:spTgt spid="138"/>
                                        </p:tgtEl>
                                        <p:attrNameLst>
                                          <p:attrName>ppt_x</p:attrName>
                                        </p:attrNameLst>
                                      </p:cBhvr>
                                      <p:tavLst>
                                        <p:tav tm="0">
                                          <p:val>
                                            <p:strVal val="#ppt_x"/>
                                          </p:val>
                                        </p:tav>
                                        <p:tav tm="100000">
                                          <p:val>
                                            <p:strVal val="#ppt_x"/>
                                          </p:val>
                                        </p:tav>
                                      </p:tavLst>
                                    </p:anim>
                                    <p:anim calcmode="lin" valueType="num">
                                      <p:cBhvr additive="base">
                                        <p:cTn id="48" dur="750" fill="hold"/>
                                        <p:tgtEl>
                                          <p:spTgt spid="138"/>
                                        </p:tgtEl>
                                        <p:attrNameLst>
                                          <p:attrName>ppt_y</p:attrName>
                                        </p:attrNameLst>
                                      </p:cBhvr>
                                      <p:tavLst>
                                        <p:tav tm="0">
                                          <p:val>
                                            <p:strVal val="1+#ppt_h/2"/>
                                          </p:val>
                                        </p:tav>
                                        <p:tav tm="100000">
                                          <p:val>
                                            <p:strVal val="#ppt_y"/>
                                          </p:val>
                                        </p:tav>
                                      </p:tavLst>
                                    </p:anim>
                                  </p:childTnLst>
                                </p:cTn>
                              </p:par>
                              <p:par>
                                <p:cTn id="49" presetID="2" presetClass="entr" presetSubtype="4" decel="100000" fill="hold" grpId="0" nodeType="withEffect">
                                  <p:stCondLst>
                                    <p:cond delay="400"/>
                                  </p:stCondLst>
                                  <p:childTnLst>
                                    <p:set>
                                      <p:cBhvr>
                                        <p:cTn id="50" dur="1" fill="hold">
                                          <p:stCondLst>
                                            <p:cond delay="0"/>
                                          </p:stCondLst>
                                        </p:cTn>
                                        <p:tgtEl>
                                          <p:spTgt spid="137"/>
                                        </p:tgtEl>
                                        <p:attrNameLst>
                                          <p:attrName>style.visibility</p:attrName>
                                        </p:attrNameLst>
                                      </p:cBhvr>
                                      <p:to>
                                        <p:strVal val="visible"/>
                                      </p:to>
                                    </p:set>
                                    <p:anim calcmode="lin" valueType="num">
                                      <p:cBhvr additive="base">
                                        <p:cTn id="51" dur="750" fill="hold"/>
                                        <p:tgtEl>
                                          <p:spTgt spid="137"/>
                                        </p:tgtEl>
                                        <p:attrNameLst>
                                          <p:attrName>ppt_x</p:attrName>
                                        </p:attrNameLst>
                                      </p:cBhvr>
                                      <p:tavLst>
                                        <p:tav tm="0">
                                          <p:val>
                                            <p:strVal val="#ppt_x"/>
                                          </p:val>
                                        </p:tav>
                                        <p:tav tm="100000">
                                          <p:val>
                                            <p:strVal val="#ppt_x"/>
                                          </p:val>
                                        </p:tav>
                                      </p:tavLst>
                                    </p:anim>
                                    <p:anim calcmode="lin" valueType="num">
                                      <p:cBhvr additive="base">
                                        <p:cTn id="52" dur="750" fill="hold"/>
                                        <p:tgtEl>
                                          <p:spTgt spid="137"/>
                                        </p:tgtEl>
                                        <p:attrNameLst>
                                          <p:attrName>ppt_y</p:attrName>
                                        </p:attrNameLst>
                                      </p:cBhvr>
                                      <p:tavLst>
                                        <p:tav tm="0">
                                          <p:val>
                                            <p:strVal val="1+#ppt_h/2"/>
                                          </p:val>
                                        </p:tav>
                                        <p:tav tm="100000">
                                          <p:val>
                                            <p:strVal val="#ppt_y"/>
                                          </p:val>
                                        </p:tav>
                                      </p:tavLst>
                                    </p:anim>
                                  </p:childTnLst>
                                </p:cTn>
                              </p:par>
                              <p:par>
                                <p:cTn id="53" presetID="2" presetClass="entr" presetSubtype="4" decel="100000" fill="hold" grpId="0" nodeType="withEffect">
                                  <p:stCondLst>
                                    <p:cond delay="500"/>
                                  </p:stCondLst>
                                  <p:childTnLst>
                                    <p:set>
                                      <p:cBhvr>
                                        <p:cTn id="54" dur="1" fill="hold">
                                          <p:stCondLst>
                                            <p:cond delay="0"/>
                                          </p:stCondLst>
                                        </p:cTn>
                                        <p:tgtEl>
                                          <p:spTgt spid="140"/>
                                        </p:tgtEl>
                                        <p:attrNameLst>
                                          <p:attrName>style.visibility</p:attrName>
                                        </p:attrNameLst>
                                      </p:cBhvr>
                                      <p:to>
                                        <p:strVal val="visible"/>
                                      </p:to>
                                    </p:set>
                                    <p:anim calcmode="lin" valueType="num">
                                      <p:cBhvr additive="base">
                                        <p:cTn id="55" dur="750" fill="hold"/>
                                        <p:tgtEl>
                                          <p:spTgt spid="140"/>
                                        </p:tgtEl>
                                        <p:attrNameLst>
                                          <p:attrName>ppt_x</p:attrName>
                                        </p:attrNameLst>
                                      </p:cBhvr>
                                      <p:tavLst>
                                        <p:tav tm="0">
                                          <p:val>
                                            <p:strVal val="#ppt_x"/>
                                          </p:val>
                                        </p:tav>
                                        <p:tav tm="100000">
                                          <p:val>
                                            <p:strVal val="#ppt_x"/>
                                          </p:val>
                                        </p:tav>
                                      </p:tavLst>
                                    </p:anim>
                                    <p:anim calcmode="lin" valueType="num">
                                      <p:cBhvr additive="base">
                                        <p:cTn id="56" dur="750" fill="hold"/>
                                        <p:tgtEl>
                                          <p:spTgt spid="140"/>
                                        </p:tgtEl>
                                        <p:attrNameLst>
                                          <p:attrName>ppt_y</p:attrName>
                                        </p:attrNameLst>
                                      </p:cBhvr>
                                      <p:tavLst>
                                        <p:tav tm="0">
                                          <p:val>
                                            <p:strVal val="1+#ppt_h/2"/>
                                          </p:val>
                                        </p:tav>
                                        <p:tav tm="100000">
                                          <p:val>
                                            <p:strVal val="#ppt_y"/>
                                          </p:val>
                                        </p:tav>
                                      </p:tavLst>
                                    </p:anim>
                                  </p:childTnLst>
                                </p:cTn>
                              </p:par>
                              <p:par>
                                <p:cTn id="57" presetID="2" presetClass="entr" presetSubtype="4" decel="100000" fill="hold" grpId="0" nodeType="withEffect">
                                  <p:stCondLst>
                                    <p:cond delay="500"/>
                                  </p:stCondLst>
                                  <p:childTnLst>
                                    <p:set>
                                      <p:cBhvr>
                                        <p:cTn id="58" dur="1" fill="hold">
                                          <p:stCondLst>
                                            <p:cond delay="0"/>
                                          </p:stCondLst>
                                        </p:cTn>
                                        <p:tgtEl>
                                          <p:spTgt spid="139"/>
                                        </p:tgtEl>
                                        <p:attrNameLst>
                                          <p:attrName>style.visibility</p:attrName>
                                        </p:attrNameLst>
                                      </p:cBhvr>
                                      <p:to>
                                        <p:strVal val="visible"/>
                                      </p:to>
                                    </p:set>
                                    <p:anim calcmode="lin" valueType="num">
                                      <p:cBhvr additive="base">
                                        <p:cTn id="59" dur="750" fill="hold"/>
                                        <p:tgtEl>
                                          <p:spTgt spid="139"/>
                                        </p:tgtEl>
                                        <p:attrNameLst>
                                          <p:attrName>ppt_x</p:attrName>
                                        </p:attrNameLst>
                                      </p:cBhvr>
                                      <p:tavLst>
                                        <p:tav tm="0">
                                          <p:val>
                                            <p:strVal val="#ppt_x"/>
                                          </p:val>
                                        </p:tav>
                                        <p:tav tm="100000">
                                          <p:val>
                                            <p:strVal val="#ppt_x"/>
                                          </p:val>
                                        </p:tav>
                                      </p:tavLst>
                                    </p:anim>
                                    <p:anim calcmode="lin" valueType="num">
                                      <p:cBhvr additive="base">
                                        <p:cTn id="60" dur="750" fill="hold"/>
                                        <p:tgtEl>
                                          <p:spTgt spid="139"/>
                                        </p:tgtEl>
                                        <p:attrNameLst>
                                          <p:attrName>ppt_y</p:attrName>
                                        </p:attrNameLst>
                                      </p:cBhvr>
                                      <p:tavLst>
                                        <p:tav tm="0">
                                          <p:val>
                                            <p:strVal val="1+#ppt_h/2"/>
                                          </p:val>
                                        </p:tav>
                                        <p:tav tm="100000">
                                          <p:val>
                                            <p:strVal val="#ppt_y"/>
                                          </p:val>
                                        </p:tav>
                                      </p:tavLst>
                                    </p:anim>
                                  </p:childTnLst>
                                </p:cTn>
                              </p:par>
                              <p:par>
                                <p:cTn id="61" presetID="2" presetClass="entr" presetSubtype="4" decel="100000" fill="hold" grpId="0" nodeType="withEffect">
                                  <p:stCondLst>
                                    <p:cond delay="600"/>
                                  </p:stCondLst>
                                  <p:childTnLst>
                                    <p:set>
                                      <p:cBhvr>
                                        <p:cTn id="62" dur="1" fill="hold">
                                          <p:stCondLst>
                                            <p:cond delay="0"/>
                                          </p:stCondLst>
                                        </p:cTn>
                                        <p:tgtEl>
                                          <p:spTgt spid="142"/>
                                        </p:tgtEl>
                                        <p:attrNameLst>
                                          <p:attrName>style.visibility</p:attrName>
                                        </p:attrNameLst>
                                      </p:cBhvr>
                                      <p:to>
                                        <p:strVal val="visible"/>
                                      </p:to>
                                    </p:set>
                                    <p:anim calcmode="lin" valueType="num">
                                      <p:cBhvr additive="base">
                                        <p:cTn id="63" dur="750" fill="hold"/>
                                        <p:tgtEl>
                                          <p:spTgt spid="142"/>
                                        </p:tgtEl>
                                        <p:attrNameLst>
                                          <p:attrName>ppt_x</p:attrName>
                                        </p:attrNameLst>
                                      </p:cBhvr>
                                      <p:tavLst>
                                        <p:tav tm="0">
                                          <p:val>
                                            <p:strVal val="#ppt_x"/>
                                          </p:val>
                                        </p:tav>
                                        <p:tav tm="100000">
                                          <p:val>
                                            <p:strVal val="#ppt_x"/>
                                          </p:val>
                                        </p:tav>
                                      </p:tavLst>
                                    </p:anim>
                                    <p:anim calcmode="lin" valueType="num">
                                      <p:cBhvr additive="base">
                                        <p:cTn id="64" dur="750" fill="hold"/>
                                        <p:tgtEl>
                                          <p:spTgt spid="142"/>
                                        </p:tgtEl>
                                        <p:attrNameLst>
                                          <p:attrName>ppt_y</p:attrName>
                                        </p:attrNameLst>
                                      </p:cBhvr>
                                      <p:tavLst>
                                        <p:tav tm="0">
                                          <p:val>
                                            <p:strVal val="1+#ppt_h/2"/>
                                          </p:val>
                                        </p:tav>
                                        <p:tav tm="100000">
                                          <p:val>
                                            <p:strVal val="#ppt_y"/>
                                          </p:val>
                                        </p:tav>
                                      </p:tavLst>
                                    </p:anim>
                                  </p:childTnLst>
                                </p:cTn>
                              </p:par>
                              <p:par>
                                <p:cTn id="65" presetID="2" presetClass="entr" presetSubtype="4" decel="100000" fill="hold" grpId="0" nodeType="withEffect">
                                  <p:stCondLst>
                                    <p:cond delay="600"/>
                                  </p:stCondLst>
                                  <p:childTnLst>
                                    <p:set>
                                      <p:cBhvr>
                                        <p:cTn id="66" dur="1" fill="hold">
                                          <p:stCondLst>
                                            <p:cond delay="0"/>
                                          </p:stCondLst>
                                        </p:cTn>
                                        <p:tgtEl>
                                          <p:spTgt spid="141"/>
                                        </p:tgtEl>
                                        <p:attrNameLst>
                                          <p:attrName>style.visibility</p:attrName>
                                        </p:attrNameLst>
                                      </p:cBhvr>
                                      <p:to>
                                        <p:strVal val="visible"/>
                                      </p:to>
                                    </p:set>
                                    <p:anim calcmode="lin" valueType="num">
                                      <p:cBhvr additive="base">
                                        <p:cTn id="67" dur="750" fill="hold"/>
                                        <p:tgtEl>
                                          <p:spTgt spid="141"/>
                                        </p:tgtEl>
                                        <p:attrNameLst>
                                          <p:attrName>ppt_x</p:attrName>
                                        </p:attrNameLst>
                                      </p:cBhvr>
                                      <p:tavLst>
                                        <p:tav tm="0">
                                          <p:val>
                                            <p:strVal val="#ppt_x"/>
                                          </p:val>
                                        </p:tav>
                                        <p:tav tm="100000">
                                          <p:val>
                                            <p:strVal val="#ppt_x"/>
                                          </p:val>
                                        </p:tav>
                                      </p:tavLst>
                                    </p:anim>
                                    <p:anim calcmode="lin" valueType="num">
                                      <p:cBhvr additive="base">
                                        <p:cTn id="68" dur="750" fill="hold"/>
                                        <p:tgtEl>
                                          <p:spTgt spid="141"/>
                                        </p:tgtEl>
                                        <p:attrNameLst>
                                          <p:attrName>ppt_y</p:attrName>
                                        </p:attrNameLst>
                                      </p:cBhvr>
                                      <p:tavLst>
                                        <p:tav tm="0">
                                          <p:val>
                                            <p:strVal val="1+#ppt_h/2"/>
                                          </p:val>
                                        </p:tav>
                                        <p:tav tm="100000">
                                          <p:val>
                                            <p:strVal val="#ppt_y"/>
                                          </p:val>
                                        </p:tav>
                                      </p:tavLst>
                                    </p:anim>
                                  </p:childTnLst>
                                </p:cTn>
                              </p:par>
                              <p:par>
                                <p:cTn id="69" presetID="2" presetClass="entr" presetSubtype="4" decel="100000" fill="hold" grpId="0" nodeType="withEffect">
                                  <p:stCondLst>
                                    <p:cond delay="700"/>
                                  </p:stCondLst>
                                  <p:childTnLst>
                                    <p:set>
                                      <p:cBhvr>
                                        <p:cTn id="70" dur="1" fill="hold">
                                          <p:stCondLst>
                                            <p:cond delay="0"/>
                                          </p:stCondLst>
                                        </p:cTn>
                                        <p:tgtEl>
                                          <p:spTgt spid="144"/>
                                        </p:tgtEl>
                                        <p:attrNameLst>
                                          <p:attrName>style.visibility</p:attrName>
                                        </p:attrNameLst>
                                      </p:cBhvr>
                                      <p:to>
                                        <p:strVal val="visible"/>
                                      </p:to>
                                    </p:set>
                                    <p:anim calcmode="lin" valueType="num">
                                      <p:cBhvr additive="base">
                                        <p:cTn id="71" dur="750" fill="hold"/>
                                        <p:tgtEl>
                                          <p:spTgt spid="144"/>
                                        </p:tgtEl>
                                        <p:attrNameLst>
                                          <p:attrName>ppt_x</p:attrName>
                                        </p:attrNameLst>
                                      </p:cBhvr>
                                      <p:tavLst>
                                        <p:tav tm="0">
                                          <p:val>
                                            <p:strVal val="#ppt_x"/>
                                          </p:val>
                                        </p:tav>
                                        <p:tav tm="100000">
                                          <p:val>
                                            <p:strVal val="#ppt_x"/>
                                          </p:val>
                                        </p:tav>
                                      </p:tavLst>
                                    </p:anim>
                                    <p:anim calcmode="lin" valueType="num">
                                      <p:cBhvr additive="base">
                                        <p:cTn id="72" dur="750" fill="hold"/>
                                        <p:tgtEl>
                                          <p:spTgt spid="144"/>
                                        </p:tgtEl>
                                        <p:attrNameLst>
                                          <p:attrName>ppt_y</p:attrName>
                                        </p:attrNameLst>
                                      </p:cBhvr>
                                      <p:tavLst>
                                        <p:tav tm="0">
                                          <p:val>
                                            <p:strVal val="1+#ppt_h/2"/>
                                          </p:val>
                                        </p:tav>
                                        <p:tav tm="100000">
                                          <p:val>
                                            <p:strVal val="#ppt_y"/>
                                          </p:val>
                                        </p:tav>
                                      </p:tavLst>
                                    </p:anim>
                                  </p:childTnLst>
                                </p:cTn>
                              </p:par>
                              <p:par>
                                <p:cTn id="73" presetID="2" presetClass="entr" presetSubtype="4" decel="100000" fill="hold" grpId="0" nodeType="withEffect">
                                  <p:stCondLst>
                                    <p:cond delay="700"/>
                                  </p:stCondLst>
                                  <p:childTnLst>
                                    <p:set>
                                      <p:cBhvr>
                                        <p:cTn id="74" dur="1" fill="hold">
                                          <p:stCondLst>
                                            <p:cond delay="0"/>
                                          </p:stCondLst>
                                        </p:cTn>
                                        <p:tgtEl>
                                          <p:spTgt spid="143"/>
                                        </p:tgtEl>
                                        <p:attrNameLst>
                                          <p:attrName>style.visibility</p:attrName>
                                        </p:attrNameLst>
                                      </p:cBhvr>
                                      <p:to>
                                        <p:strVal val="visible"/>
                                      </p:to>
                                    </p:set>
                                    <p:anim calcmode="lin" valueType="num">
                                      <p:cBhvr additive="base">
                                        <p:cTn id="75" dur="750" fill="hold"/>
                                        <p:tgtEl>
                                          <p:spTgt spid="143"/>
                                        </p:tgtEl>
                                        <p:attrNameLst>
                                          <p:attrName>ppt_x</p:attrName>
                                        </p:attrNameLst>
                                      </p:cBhvr>
                                      <p:tavLst>
                                        <p:tav tm="0">
                                          <p:val>
                                            <p:strVal val="#ppt_x"/>
                                          </p:val>
                                        </p:tav>
                                        <p:tav tm="100000">
                                          <p:val>
                                            <p:strVal val="#ppt_x"/>
                                          </p:val>
                                        </p:tav>
                                      </p:tavLst>
                                    </p:anim>
                                    <p:anim calcmode="lin" valueType="num">
                                      <p:cBhvr additive="base">
                                        <p:cTn id="76" dur="750" fill="hold"/>
                                        <p:tgtEl>
                                          <p:spTgt spid="143"/>
                                        </p:tgtEl>
                                        <p:attrNameLst>
                                          <p:attrName>ppt_y</p:attrName>
                                        </p:attrNameLst>
                                      </p:cBhvr>
                                      <p:tavLst>
                                        <p:tav tm="0">
                                          <p:val>
                                            <p:strVal val="1+#ppt_h/2"/>
                                          </p:val>
                                        </p:tav>
                                        <p:tav tm="100000">
                                          <p:val>
                                            <p:strVal val="#ppt_y"/>
                                          </p:val>
                                        </p:tav>
                                      </p:tavLst>
                                    </p:anim>
                                  </p:childTnLst>
                                </p:cTn>
                              </p:par>
                              <p:par>
                                <p:cTn id="77" presetID="2" presetClass="entr" presetSubtype="4" decel="54000" fill="hold" nodeType="withEffect">
                                  <p:stCondLst>
                                    <p:cond delay="0"/>
                                  </p:stCondLst>
                                  <p:childTnLst>
                                    <p:set>
                                      <p:cBhvr>
                                        <p:cTn id="78" dur="1" fill="hold">
                                          <p:stCondLst>
                                            <p:cond delay="0"/>
                                          </p:stCondLst>
                                        </p:cTn>
                                        <p:tgtEl>
                                          <p:spTgt spid="170"/>
                                        </p:tgtEl>
                                        <p:attrNameLst>
                                          <p:attrName>style.visibility</p:attrName>
                                        </p:attrNameLst>
                                      </p:cBhvr>
                                      <p:to>
                                        <p:strVal val="visible"/>
                                      </p:to>
                                    </p:set>
                                    <p:anim calcmode="lin" valueType="num">
                                      <p:cBhvr additive="base">
                                        <p:cTn id="79" dur="750" fill="hold"/>
                                        <p:tgtEl>
                                          <p:spTgt spid="170"/>
                                        </p:tgtEl>
                                        <p:attrNameLst>
                                          <p:attrName>ppt_x</p:attrName>
                                        </p:attrNameLst>
                                      </p:cBhvr>
                                      <p:tavLst>
                                        <p:tav tm="0">
                                          <p:val>
                                            <p:strVal val="#ppt_x"/>
                                          </p:val>
                                        </p:tav>
                                        <p:tav tm="100000">
                                          <p:val>
                                            <p:strVal val="#ppt_x"/>
                                          </p:val>
                                        </p:tav>
                                      </p:tavLst>
                                    </p:anim>
                                    <p:anim calcmode="lin" valueType="num">
                                      <p:cBhvr additive="base">
                                        <p:cTn id="80" dur="750" fill="hold"/>
                                        <p:tgtEl>
                                          <p:spTgt spid="17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tmplLst>
          <p:tmpl>
            <p:tnLst>
              <p:par>
                <p:cTn presetID="2" presetClass="entr" presetSubtype="4" decel="100000" fill="hold" nodeType="with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750" fill="hold"/>
                        <p:tgtEl>
                          <p:spTgt spid="3"/>
                        </p:tgtEl>
                        <p:attrNameLst>
                          <p:attrName>ppt_x</p:attrName>
                        </p:attrNameLst>
                      </p:cBhvr>
                      <p:tavLst>
                        <p:tav tm="0">
                          <p:val>
                            <p:strVal val="#ppt_x"/>
                          </p:val>
                        </p:tav>
                        <p:tav tm="100000">
                          <p:val>
                            <p:strVal val="#ppt_x"/>
                          </p:val>
                        </p:tav>
                      </p:tavLst>
                    </p:anim>
                    <p:anim calcmode="lin" valueType="num">
                      <p:cBhvr additive="base">
                        <p:cTn dur="750" fill="hold"/>
                        <p:tgtEl>
                          <p:spTgt spid="3"/>
                        </p:tgtEl>
                        <p:attrNameLst>
                          <p:attrName>ppt_y</p:attrName>
                        </p:attrNameLst>
                      </p:cBhvr>
                      <p:tavLst>
                        <p:tav tm="0">
                          <p:val>
                            <p:strVal val="1+#ppt_h/2"/>
                          </p:val>
                        </p:tav>
                        <p:tav tm="100000">
                          <p:val>
                            <p:strVal val="#ppt_y"/>
                          </p:val>
                        </p:tav>
                      </p:tavLst>
                    </p:anim>
                  </p:childTnLst>
                </p:cTn>
              </p:par>
            </p:tnLst>
          </p:tmpl>
        </p:tmplLst>
      </p:bldP>
      <p:bldP spid="130" grpId="0">
        <p:tmplLst>
          <p:tmpl>
            <p:tnLst>
              <p:par>
                <p:cTn presetID="2" presetClass="entr" presetSubtype="4" decel="100000" fill="hold" nodeType="withEffect">
                  <p:stCondLst>
                    <p:cond delay="0"/>
                  </p:stCondLst>
                  <p:childTnLst>
                    <p:set>
                      <p:cBhvr>
                        <p:cTn dur="1" fill="hold">
                          <p:stCondLst>
                            <p:cond delay="0"/>
                          </p:stCondLst>
                        </p:cTn>
                        <p:tgtEl>
                          <p:spTgt spid="130"/>
                        </p:tgtEl>
                        <p:attrNameLst>
                          <p:attrName>style.visibility</p:attrName>
                        </p:attrNameLst>
                      </p:cBhvr>
                      <p:to>
                        <p:strVal val="visible"/>
                      </p:to>
                    </p:set>
                    <p:anim calcmode="lin" valueType="num">
                      <p:cBhvr additive="base">
                        <p:cTn dur="750" fill="hold"/>
                        <p:tgtEl>
                          <p:spTgt spid="130"/>
                        </p:tgtEl>
                        <p:attrNameLst>
                          <p:attrName>ppt_x</p:attrName>
                        </p:attrNameLst>
                      </p:cBhvr>
                      <p:tavLst>
                        <p:tav tm="0">
                          <p:val>
                            <p:strVal val="#ppt_x"/>
                          </p:val>
                        </p:tav>
                        <p:tav tm="100000">
                          <p:val>
                            <p:strVal val="#ppt_x"/>
                          </p:val>
                        </p:tav>
                      </p:tavLst>
                    </p:anim>
                    <p:anim calcmode="lin" valueType="num">
                      <p:cBhvr additive="base">
                        <p:cTn dur="750" fill="hold"/>
                        <p:tgtEl>
                          <p:spTgt spid="130"/>
                        </p:tgtEl>
                        <p:attrNameLst>
                          <p:attrName>ppt_y</p:attrName>
                        </p:attrNameLst>
                      </p:cBhvr>
                      <p:tavLst>
                        <p:tav tm="0">
                          <p:val>
                            <p:strVal val="1+#ppt_h/2"/>
                          </p:val>
                        </p:tav>
                        <p:tav tm="100000">
                          <p:val>
                            <p:strVal val="#ppt_y"/>
                          </p:val>
                        </p:tav>
                      </p:tavLst>
                    </p:anim>
                  </p:childTnLst>
                </p:cTn>
              </p:par>
            </p:tnLst>
          </p:tmpl>
        </p:tmplLst>
      </p:bldP>
      <p:bldP spid="131" grpId="0">
        <p:tmplLst>
          <p:tmpl>
            <p:tnLst>
              <p:par>
                <p:cTn presetID="2" presetClass="entr" presetSubtype="4" decel="100000" fill="hold" nodeType="withEffect">
                  <p:stCondLst>
                    <p:cond delay="100"/>
                  </p:stCondLst>
                  <p:childTnLst>
                    <p:set>
                      <p:cBhvr>
                        <p:cTn dur="1" fill="hold">
                          <p:stCondLst>
                            <p:cond delay="0"/>
                          </p:stCondLst>
                        </p:cTn>
                        <p:tgtEl>
                          <p:spTgt spid="131"/>
                        </p:tgtEl>
                        <p:attrNameLst>
                          <p:attrName>style.visibility</p:attrName>
                        </p:attrNameLst>
                      </p:cBhvr>
                      <p:to>
                        <p:strVal val="visible"/>
                      </p:to>
                    </p:set>
                    <p:anim calcmode="lin" valueType="num">
                      <p:cBhvr additive="base">
                        <p:cTn dur="750" fill="hold"/>
                        <p:tgtEl>
                          <p:spTgt spid="131"/>
                        </p:tgtEl>
                        <p:attrNameLst>
                          <p:attrName>ppt_x</p:attrName>
                        </p:attrNameLst>
                      </p:cBhvr>
                      <p:tavLst>
                        <p:tav tm="0">
                          <p:val>
                            <p:strVal val="#ppt_x"/>
                          </p:val>
                        </p:tav>
                        <p:tav tm="100000">
                          <p:val>
                            <p:strVal val="#ppt_x"/>
                          </p:val>
                        </p:tav>
                      </p:tavLst>
                    </p:anim>
                    <p:anim calcmode="lin" valueType="num">
                      <p:cBhvr additive="base">
                        <p:cTn dur="750" fill="hold"/>
                        <p:tgtEl>
                          <p:spTgt spid="131"/>
                        </p:tgtEl>
                        <p:attrNameLst>
                          <p:attrName>ppt_y</p:attrName>
                        </p:attrNameLst>
                      </p:cBhvr>
                      <p:tavLst>
                        <p:tav tm="0">
                          <p:val>
                            <p:strVal val="1+#ppt_h/2"/>
                          </p:val>
                        </p:tav>
                        <p:tav tm="100000">
                          <p:val>
                            <p:strVal val="#ppt_y"/>
                          </p:val>
                        </p:tav>
                      </p:tavLst>
                    </p:anim>
                  </p:childTnLst>
                </p:cTn>
              </p:par>
            </p:tnLst>
          </p:tmpl>
        </p:tmplLst>
      </p:bldP>
      <p:bldP spid="132" grpId="0">
        <p:tmplLst>
          <p:tmpl>
            <p:tnLst>
              <p:par>
                <p:cTn presetID="2" presetClass="entr" presetSubtype="4" decel="100000" fill="hold" nodeType="withEffect">
                  <p:stCondLst>
                    <p:cond delay="100"/>
                  </p:stCondLst>
                  <p:childTnLst>
                    <p:set>
                      <p:cBhvr>
                        <p:cTn dur="1" fill="hold">
                          <p:stCondLst>
                            <p:cond delay="0"/>
                          </p:stCondLst>
                        </p:cTn>
                        <p:tgtEl>
                          <p:spTgt spid="132"/>
                        </p:tgtEl>
                        <p:attrNameLst>
                          <p:attrName>style.visibility</p:attrName>
                        </p:attrNameLst>
                      </p:cBhvr>
                      <p:to>
                        <p:strVal val="visible"/>
                      </p:to>
                    </p:set>
                    <p:anim calcmode="lin" valueType="num">
                      <p:cBhvr additive="base">
                        <p:cTn dur="750" fill="hold"/>
                        <p:tgtEl>
                          <p:spTgt spid="132"/>
                        </p:tgtEl>
                        <p:attrNameLst>
                          <p:attrName>ppt_x</p:attrName>
                        </p:attrNameLst>
                      </p:cBhvr>
                      <p:tavLst>
                        <p:tav tm="0">
                          <p:val>
                            <p:strVal val="#ppt_x"/>
                          </p:val>
                        </p:tav>
                        <p:tav tm="100000">
                          <p:val>
                            <p:strVal val="#ppt_x"/>
                          </p:val>
                        </p:tav>
                      </p:tavLst>
                    </p:anim>
                    <p:anim calcmode="lin" valueType="num">
                      <p:cBhvr additive="base">
                        <p:cTn dur="750" fill="hold"/>
                        <p:tgtEl>
                          <p:spTgt spid="132"/>
                        </p:tgtEl>
                        <p:attrNameLst>
                          <p:attrName>ppt_y</p:attrName>
                        </p:attrNameLst>
                      </p:cBhvr>
                      <p:tavLst>
                        <p:tav tm="0">
                          <p:val>
                            <p:strVal val="1+#ppt_h/2"/>
                          </p:val>
                        </p:tav>
                        <p:tav tm="100000">
                          <p:val>
                            <p:strVal val="#ppt_y"/>
                          </p:val>
                        </p:tav>
                      </p:tavLst>
                    </p:anim>
                  </p:childTnLst>
                </p:cTn>
              </p:par>
            </p:tnLst>
          </p:tmpl>
        </p:tmplLst>
      </p:bldP>
      <p:bldP spid="133" grpId="0">
        <p:tmplLst>
          <p:tmpl>
            <p:tnLst>
              <p:par>
                <p:cTn presetID="2" presetClass="entr" presetSubtype="4" decel="100000" fill="hold" nodeType="withEffect">
                  <p:stCondLst>
                    <p:cond delay="200"/>
                  </p:stCondLst>
                  <p:childTnLst>
                    <p:set>
                      <p:cBhvr>
                        <p:cTn dur="1" fill="hold">
                          <p:stCondLst>
                            <p:cond delay="0"/>
                          </p:stCondLst>
                        </p:cTn>
                        <p:tgtEl>
                          <p:spTgt spid="133"/>
                        </p:tgtEl>
                        <p:attrNameLst>
                          <p:attrName>style.visibility</p:attrName>
                        </p:attrNameLst>
                      </p:cBhvr>
                      <p:to>
                        <p:strVal val="visible"/>
                      </p:to>
                    </p:set>
                    <p:anim calcmode="lin" valueType="num">
                      <p:cBhvr additive="base">
                        <p:cTn dur="750" fill="hold"/>
                        <p:tgtEl>
                          <p:spTgt spid="133"/>
                        </p:tgtEl>
                        <p:attrNameLst>
                          <p:attrName>ppt_x</p:attrName>
                        </p:attrNameLst>
                      </p:cBhvr>
                      <p:tavLst>
                        <p:tav tm="0">
                          <p:val>
                            <p:strVal val="#ppt_x"/>
                          </p:val>
                        </p:tav>
                        <p:tav tm="100000">
                          <p:val>
                            <p:strVal val="#ppt_x"/>
                          </p:val>
                        </p:tav>
                      </p:tavLst>
                    </p:anim>
                    <p:anim calcmode="lin" valueType="num">
                      <p:cBhvr additive="base">
                        <p:cTn dur="750" fill="hold"/>
                        <p:tgtEl>
                          <p:spTgt spid="133"/>
                        </p:tgtEl>
                        <p:attrNameLst>
                          <p:attrName>ppt_y</p:attrName>
                        </p:attrNameLst>
                      </p:cBhvr>
                      <p:tavLst>
                        <p:tav tm="0">
                          <p:val>
                            <p:strVal val="1+#ppt_h/2"/>
                          </p:val>
                        </p:tav>
                        <p:tav tm="100000">
                          <p:val>
                            <p:strVal val="#ppt_y"/>
                          </p:val>
                        </p:tav>
                      </p:tavLst>
                    </p:anim>
                  </p:childTnLst>
                </p:cTn>
              </p:par>
            </p:tnLst>
          </p:tmpl>
        </p:tmplLst>
      </p:bldP>
      <p:bldP spid="134" grpId="0">
        <p:tmplLst>
          <p:tmpl>
            <p:tnLst>
              <p:par>
                <p:cTn presetID="2" presetClass="entr" presetSubtype="4" decel="100000" fill="hold" nodeType="withEffect">
                  <p:stCondLst>
                    <p:cond delay="200"/>
                  </p:stCondLst>
                  <p:childTnLst>
                    <p:set>
                      <p:cBhvr>
                        <p:cTn dur="1" fill="hold">
                          <p:stCondLst>
                            <p:cond delay="0"/>
                          </p:stCondLst>
                        </p:cTn>
                        <p:tgtEl>
                          <p:spTgt spid="134"/>
                        </p:tgtEl>
                        <p:attrNameLst>
                          <p:attrName>style.visibility</p:attrName>
                        </p:attrNameLst>
                      </p:cBhvr>
                      <p:to>
                        <p:strVal val="visible"/>
                      </p:to>
                    </p:set>
                    <p:anim calcmode="lin" valueType="num">
                      <p:cBhvr additive="base">
                        <p:cTn dur="750" fill="hold"/>
                        <p:tgtEl>
                          <p:spTgt spid="134"/>
                        </p:tgtEl>
                        <p:attrNameLst>
                          <p:attrName>ppt_x</p:attrName>
                        </p:attrNameLst>
                      </p:cBhvr>
                      <p:tavLst>
                        <p:tav tm="0">
                          <p:val>
                            <p:strVal val="#ppt_x"/>
                          </p:val>
                        </p:tav>
                        <p:tav tm="100000">
                          <p:val>
                            <p:strVal val="#ppt_x"/>
                          </p:val>
                        </p:tav>
                      </p:tavLst>
                    </p:anim>
                    <p:anim calcmode="lin" valueType="num">
                      <p:cBhvr additive="base">
                        <p:cTn dur="750" fill="hold"/>
                        <p:tgtEl>
                          <p:spTgt spid="134"/>
                        </p:tgtEl>
                        <p:attrNameLst>
                          <p:attrName>ppt_y</p:attrName>
                        </p:attrNameLst>
                      </p:cBhvr>
                      <p:tavLst>
                        <p:tav tm="0">
                          <p:val>
                            <p:strVal val="1+#ppt_h/2"/>
                          </p:val>
                        </p:tav>
                        <p:tav tm="100000">
                          <p:val>
                            <p:strVal val="#ppt_y"/>
                          </p:val>
                        </p:tav>
                      </p:tavLst>
                    </p:anim>
                  </p:childTnLst>
                </p:cTn>
              </p:par>
            </p:tnLst>
          </p:tmpl>
        </p:tmplLst>
      </p:bldP>
      <p:bldP spid="135" grpId="0">
        <p:tmplLst>
          <p:tmpl>
            <p:tnLst>
              <p:par>
                <p:cTn presetID="2" presetClass="entr" presetSubtype="4" decel="100000" fill="hold" nodeType="withEffect">
                  <p:stCondLst>
                    <p:cond delay="300"/>
                  </p:stCondLst>
                  <p:childTnLst>
                    <p:set>
                      <p:cBhvr>
                        <p:cTn dur="1" fill="hold">
                          <p:stCondLst>
                            <p:cond delay="0"/>
                          </p:stCondLst>
                        </p:cTn>
                        <p:tgtEl>
                          <p:spTgt spid="135"/>
                        </p:tgtEl>
                        <p:attrNameLst>
                          <p:attrName>style.visibility</p:attrName>
                        </p:attrNameLst>
                      </p:cBhvr>
                      <p:to>
                        <p:strVal val="visible"/>
                      </p:to>
                    </p:set>
                    <p:anim calcmode="lin" valueType="num">
                      <p:cBhvr additive="base">
                        <p:cTn dur="750" fill="hold"/>
                        <p:tgtEl>
                          <p:spTgt spid="135"/>
                        </p:tgtEl>
                        <p:attrNameLst>
                          <p:attrName>ppt_x</p:attrName>
                        </p:attrNameLst>
                      </p:cBhvr>
                      <p:tavLst>
                        <p:tav tm="0">
                          <p:val>
                            <p:strVal val="#ppt_x"/>
                          </p:val>
                        </p:tav>
                        <p:tav tm="100000">
                          <p:val>
                            <p:strVal val="#ppt_x"/>
                          </p:val>
                        </p:tav>
                      </p:tavLst>
                    </p:anim>
                    <p:anim calcmode="lin" valueType="num">
                      <p:cBhvr additive="base">
                        <p:cTn dur="750" fill="hold"/>
                        <p:tgtEl>
                          <p:spTgt spid="135"/>
                        </p:tgtEl>
                        <p:attrNameLst>
                          <p:attrName>ppt_y</p:attrName>
                        </p:attrNameLst>
                      </p:cBhvr>
                      <p:tavLst>
                        <p:tav tm="0">
                          <p:val>
                            <p:strVal val="1+#ppt_h/2"/>
                          </p:val>
                        </p:tav>
                        <p:tav tm="100000">
                          <p:val>
                            <p:strVal val="#ppt_y"/>
                          </p:val>
                        </p:tav>
                      </p:tavLst>
                    </p:anim>
                  </p:childTnLst>
                </p:cTn>
              </p:par>
            </p:tnLst>
          </p:tmpl>
        </p:tmplLst>
      </p:bldP>
      <p:bldP spid="136" grpId="0">
        <p:tmplLst>
          <p:tmpl>
            <p:tnLst>
              <p:par>
                <p:cTn presetID="2" presetClass="entr" presetSubtype="4" decel="100000" fill="hold" nodeType="withEffect">
                  <p:stCondLst>
                    <p:cond delay="300"/>
                  </p:stCondLst>
                  <p:childTnLst>
                    <p:set>
                      <p:cBhvr>
                        <p:cTn dur="1" fill="hold">
                          <p:stCondLst>
                            <p:cond delay="0"/>
                          </p:stCondLst>
                        </p:cTn>
                        <p:tgtEl>
                          <p:spTgt spid="136"/>
                        </p:tgtEl>
                        <p:attrNameLst>
                          <p:attrName>style.visibility</p:attrName>
                        </p:attrNameLst>
                      </p:cBhvr>
                      <p:to>
                        <p:strVal val="visible"/>
                      </p:to>
                    </p:set>
                    <p:anim calcmode="lin" valueType="num">
                      <p:cBhvr additive="base">
                        <p:cTn dur="750" fill="hold"/>
                        <p:tgtEl>
                          <p:spTgt spid="136"/>
                        </p:tgtEl>
                        <p:attrNameLst>
                          <p:attrName>ppt_x</p:attrName>
                        </p:attrNameLst>
                      </p:cBhvr>
                      <p:tavLst>
                        <p:tav tm="0">
                          <p:val>
                            <p:strVal val="#ppt_x"/>
                          </p:val>
                        </p:tav>
                        <p:tav tm="100000">
                          <p:val>
                            <p:strVal val="#ppt_x"/>
                          </p:val>
                        </p:tav>
                      </p:tavLst>
                    </p:anim>
                    <p:anim calcmode="lin" valueType="num">
                      <p:cBhvr additive="base">
                        <p:cTn dur="750" fill="hold"/>
                        <p:tgtEl>
                          <p:spTgt spid="136"/>
                        </p:tgtEl>
                        <p:attrNameLst>
                          <p:attrName>ppt_y</p:attrName>
                        </p:attrNameLst>
                      </p:cBhvr>
                      <p:tavLst>
                        <p:tav tm="0">
                          <p:val>
                            <p:strVal val="1+#ppt_h/2"/>
                          </p:val>
                        </p:tav>
                        <p:tav tm="100000">
                          <p:val>
                            <p:strVal val="#ppt_y"/>
                          </p:val>
                        </p:tav>
                      </p:tavLst>
                    </p:anim>
                  </p:childTnLst>
                </p:cTn>
              </p:par>
            </p:tnLst>
          </p:tmpl>
        </p:tmplLst>
      </p:bldP>
      <p:bldP spid="137" grpId="0">
        <p:tmplLst>
          <p:tmpl>
            <p:tnLst>
              <p:par>
                <p:cTn presetID="2" presetClass="entr" presetSubtype="4" decel="100000" fill="hold" nodeType="withEffect">
                  <p:stCondLst>
                    <p:cond delay="400"/>
                  </p:stCondLst>
                  <p:childTnLst>
                    <p:set>
                      <p:cBhvr>
                        <p:cTn dur="1" fill="hold">
                          <p:stCondLst>
                            <p:cond delay="0"/>
                          </p:stCondLst>
                        </p:cTn>
                        <p:tgtEl>
                          <p:spTgt spid="137"/>
                        </p:tgtEl>
                        <p:attrNameLst>
                          <p:attrName>style.visibility</p:attrName>
                        </p:attrNameLst>
                      </p:cBhvr>
                      <p:to>
                        <p:strVal val="visible"/>
                      </p:to>
                    </p:set>
                    <p:anim calcmode="lin" valueType="num">
                      <p:cBhvr additive="base">
                        <p:cTn dur="750" fill="hold"/>
                        <p:tgtEl>
                          <p:spTgt spid="137"/>
                        </p:tgtEl>
                        <p:attrNameLst>
                          <p:attrName>ppt_x</p:attrName>
                        </p:attrNameLst>
                      </p:cBhvr>
                      <p:tavLst>
                        <p:tav tm="0">
                          <p:val>
                            <p:strVal val="#ppt_x"/>
                          </p:val>
                        </p:tav>
                        <p:tav tm="100000">
                          <p:val>
                            <p:strVal val="#ppt_x"/>
                          </p:val>
                        </p:tav>
                      </p:tavLst>
                    </p:anim>
                    <p:anim calcmode="lin" valueType="num">
                      <p:cBhvr additive="base">
                        <p:cTn dur="750" fill="hold"/>
                        <p:tgtEl>
                          <p:spTgt spid="137"/>
                        </p:tgtEl>
                        <p:attrNameLst>
                          <p:attrName>ppt_y</p:attrName>
                        </p:attrNameLst>
                      </p:cBhvr>
                      <p:tavLst>
                        <p:tav tm="0">
                          <p:val>
                            <p:strVal val="1+#ppt_h/2"/>
                          </p:val>
                        </p:tav>
                        <p:tav tm="100000">
                          <p:val>
                            <p:strVal val="#ppt_y"/>
                          </p:val>
                        </p:tav>
                      </p:tavLst>
                    </p:anim>
                  </p:childTnLst>
                </p:cTn>
              </p:par>
            </p:tnLst>
          </p:tmpl>
        </p:tmplLst>
      </p:bldP>
      <p:bldP spid="138" grpId="0">
        <p:tmplLst>
          <p:tmpl>
            <p:tnLst>
              <p:par>
                <p:cTn presetID="2" presetClass="entr" presetSubtype="4" decel="100000" fill="hold" nodeType="withEffect">
                  <p:stCondLst>
                    <p:cond delay="400"/>
                  </p:stCondLst>
                  <p:childTnLst>
                    <p:set>
                      <p:cBhvr>
                        <p:cTn dur="1" fill="hold">
                          <p:stCondLst>
                            <p:cond delay="0"/>
                          </p:stCondLst>
                        </p:cTn>
                        <p:tgtEl>
                          <p:spTgt spid="138"/>
                        </p:tgtEl>
                        <p:attrNameLst>
                          <p:attrName>style.visibility</p:attrName>
                        </p:attrNameLst>
                      </p:cBhvr>
                      <p:to>
                        <p:strVal val="visible"/>
                      </p:to>
                    </p:set>
                    <p:anim calcmode="lin" valueType="num">
                      <p:cBhvr additive="base">
                        <p:cTn dur="750" fill="hold"/>
                        <p:tgtEl>
                          <p:spTgt spid="138"/>
                        </p:tgtEl>
                        <p:attrNameLst>
                          <p:attrName>ppt_x</p:attrName>
                        </p:attrNameLst>
                      </p:cBhvr>
                      <p:tavLst>
                        <p:tav tm="0">
                          <p:val>
                            <p:strVal val="#ppt_x"/>
                          </p:val>
                        </p:tav>
                        <p:tav tm="100000">
                          <p:val>
                            <p:strVal val="#ppt_x"/>
                          </p:val>
                        </p:tav>
                      </p:tavLst>
                    </p:anim>
                    <p:anim calcmode="lin" valueType="num">
                      <p:cBhvr additive="base">
                        <p:cTn dur="750" fill="hold"/>
                        <p:tgtEl>
                          <p:spTgt spid="138"/>
                        </p:tgtEl>
                        <p:attrNameLst>
                          <p:attrName>ppt_y</p:attrName>
                        </p:attrNameLst>
                      </p:cBhvr>
                      <p:tavLst>
                        <p:tav tm="0">
                          <p:val>
                            <p:strVal val="1+#ppt_h/2"/>
                          </p:val>
                        </p:tav>
                        <p:tav tm="100000">
                          <p:val>
                            <p:strVal val="#ppt_y"/>
                          </p:val>
                        </p:tav>
                      </p:tavLst>
                    </p:anim>
                  </p:childTnLst>
                </p:cTn>
              </p:par>
            </p:tnLst>
          </p:tmpl>
        </p:tmplLst>
      </p:bldP>
      <p:bldP spid="139" grpId="0">
        <p:tmplLst>
          <p:tmpl>
            <p:tnLst>
              <p:par>
                <p:cTn presetID="2" presetClass="entr" presetSubtype="4" decel="100000" fill="hold" nodeType="withEffect">
                  <p:stCondLst>
                    <p:cond delay="500"/>
                  </p:stCondLst>
                  <p:childTnLst>
                    <p:set>
                      <p:cBhvr>
                        <p:cTn dur="1" fill="hold">
                          <p:stCondLst>
                            <p:cond delay="0"/>
                          </p:stCondLst>
                        </p:cTn>
                        <p:tgtEl>
                          <p:spTgt spid="139"/>
                        </p:tgtEl>
                        <p:attrNameLst>
                          <p:attrName>style.visibility</p:attrName>
                        </p:attrNameLst>
                      </p:cBhvr>
                      <p:to>
                        <p:strVal val="visible"/>
                      </p:to>
                    </p:set>
                    <p:anim calcmode="lin" valueType="num">
                      <p:cBhvr additive="base">
                        <p:cTn dur="750" fill="hold"/>
                        <p:tgtEl>
                          <p:spTgt spid="139"/>
                        </p:tgtEl>
                        <p:attrNameLst>
                          <p:attrName>ppt_x</p:attrName>
                        </p:attrNameLst>
                      </p:cBhvr>
                      <p:tavLst>
                        <p:tav tm="0">
                          <p:val>
                            <p:strVal val="#ppt_x"/>
                          </p:val>
                        </p:tav>
                        <p:tav tm="100000">
                          <p:val>
                            <p:strVal val="#ppt_x"/>
                          </p:val>
                        </p:tav>
                      </p:tavLst>
                    </p:anim>
                    <p:anim calcmode="lin" valueType="num">
                      <p:cBhvr additive="base">
                        <p:cTn dur="750" fill="hold"/>
                        <p:tgtEl>
                          <p:spTgt spid="139"/>
                        </p:tgtEl>
                        <p:attrNameLst>
                          <p:attrName>ppt_y</p:attrName>
                        </p:attrNameLst>
                      </p:cBhvr>
                      <p:tavLst>
                        <p:tav tm="0">
                          <p:val>
                            <p:strVal val="1+#ppt_h/2"/>
                          </p:val>
                        </p:tav>
                        <p:tav tm="100000">
                          <p:val>
                            <p:strVal val="#ppt_y"/>
                          </p:val>
                        </p:tav>
                      </p:tavLst>
                    </p:anim>
                  </p:childTnLst>
                </p:cTn>
              </p:par>
            </p:tnLst>
          </p:tmpl>
        </p:tmplLst>
      </p:bldP>
      <p:bldP spid="140" grpId="0">
        <p:tmplLst>
          <p:tmpl>
            <p:tnLst>
              <p:par>
                <p:cTn presetID="2" presetClass="entr" presetSubtype="4" decel="100000" fill="hold" nodeType="withEffect">
                  <p:stCondLst>
                    <p:cond delay="500"/>
                  </p:stCondLst>
                  <p:childTnLst>
                    <p:set>
                      <p:cBhvr>
                        <p:cTn dur="1" fill="hold">
                          <p:stCondLst>
                            <p:cond delay="0"/>
                          </p:stCondLst>
                        </p:cTn>
                        <p:tgtEl>
                          <p:spTgt spid="140"/>
                        </p:tgtEl>
                        <p:attrNameLst>
                          <p:attrName>style.visibility</p:attrName>
                        </p:attrNameLst>
                      </p:cBhvr>
                      <p:to>
                        <p:strVal val="visible"/>
                      </p:to>
                    </p:set>
                    <p:anim calcmode="lin" valueType="num">
                      <p:cBhvr additive="base">
                        <p:cTn dur="750" fill="hold"/>
                        <p:tgtEl>
                          <p:spTgt spid="140"/>
                        </p:tgtEl>
                        <p:attrNameLst>
                          <p:attrName>ppt_x</p:attrName>
                        </p:attrNameLst>
                      </p:cBhvr>
                      <p:tavLst>
                        <p:tav tm="0">
                          <p:val>
                            <p:strVal val="#ppt_x"/>
                          </p:val>
                        </p:tav>
                        <p:tav tm="100000">
                          <p:val>
                            <p:strVal val="#ppt_x"/>
                          </p:val>
                        </p:tav>
                      </p:tavLst>
                    </p:anim>
                    <p:anim calcmode="lin" valueType="num">
                      <p:cBhvr additive="base">
                        <p:cTn dur="750" fill="hold"/>
                        <p:tgtEl>
                          <p:spTgt spid="140"/>
                        </p:tgtEl>
                        <p:attrNameLst>
                          <p:attrName>ppt_y</p:attrName>
                        </p:attrNameLst>
                      </p:cBhvr>
                      <p:tavLst>
                        <p:tav tm="0">
                          <p:val>
                            <p:strVal val="1+#ppt_h/2"/>
                          </p:val>
                        </p:tav>
                        <p:tav tm="100000">
                          <p:val>
                            <p:strVal val="#ppt_y"/>
                          </p:val>
                        </p:tav>
                      </p:tavLst>
                    </p:anim>
                  </p:childTnLst>
                </p:cTn>
              </p:par>
            </p:tnLst>
          </p:tmpl>
        </p:tmplLst>
      </p:bldP>
      <p:bldP spid="141" grpId="0">
        <p:tmplLst>
          <p:tmpl>
            <p:tnLst>
              <p:par>
                <p:cTn presetID="2" presetClass="entr" presetSubtype="4" decel="100000" fill="hold" nodeType="withEffect">
                  <p:stCondLst>
                    <p:cond delay="600"/>
                  </p:stCondLst>
                  <p:childTnLst>
                    <p:set>
                      <p:cBhvr>
                        <p:cTn dur="1" fill="hold">
                          <p:stCondLst>
                            <p:cond delay="0"/>
                          </p:stCondLst>
                        </p:cTn>
                        <p:tgtEl>
                          <p:spTgt spid="141"/>
                        </p:tgtEl>
                        <p:attrNameLst>
                          <p:attrName>style.visibility</p:attrName>
                        </p:attrNameLst>
                      </p:cBhvr>
                      <p:to>
                        <p:strVal val="visible"/>
                      </p:to>
                    </p:set>
                    <p:anim calcmode="lin" valueType="num">
                      <p:cBhvr additive="base">
                        <p:cTn dur="750" fill="hold"/>
                        <p:tgtEl>
                          <p:spTgt spid="141"/>
                        </p:tgtEl>
                        <p:attrNameLst>
                          <p:attrName>ppt_x</p:attrName>
                        </p:attrNameLst>
                      </p:cBhvr>
                      <p:tavLst>
                        <p:tav tm="0">
                          <p:val>
                            <p:strVal val="#ppt_x"/>
                          </p:val>
                        </p:tav>
                        <p:tav tm="100000">
                          <p:val>
                            <p:strVal val="#ppt_x"/>
                          </p:val>
                        </p:tav>
                      </p:tavLst>
                    </p:anim>
                    <p:anim calcmode="lin" valueType="num">
                      <p:cBhvr additive="base">
                        <p:cTn dur="750" fill="hold"/>
                        <p:tgtEl>
                          <p:spTgt spid="141"/>
                        </p:tgtEl>
                        <p:attrNameLst>
                          <p:attrName>ppt_y</p:attrName>
                        </p:attrNameLst>
                      </p:cBhvr>
                      <p:tavLst>
                        <p:tav tm="0">
                          <p:val>
                            <p:strVal val="1+#ppt_h/2"/>
                          </p:val>
                        </p:tav>
                        <p:tav tm="100000">
                          <p:val>
                            <p:strVal val="#ppt_y"/>
                          </p:val>
                        </p:tav>
                      </p:tavLst>
                    </p:anim>
                  </p:childTnLst>
                </p:cTn>
              </p:par>
            </p:tnLst>
          </p:tmpl>
        </p:tmplLst>
      </p:bldP>
      <p:bldP spid="142" grpId="0">
        <p:tmplLst>
          <p:tmpl>
            <p:tnLst>
              <p:par>
                <p:cTn presetID="2" presetClass="entr" presetSubtype="4" decel="100000" fill="hold" nodeType="withEffect">
                  <p:stCondLst>
                    <p:cond delay="600"/>
                  </p:stCondLst>
                  <p:childTnLst>
                    <p:set>
                      <p:cBhvr>
                        <p:cTn dur="1" fill="hold">
                          <p:stCondLst>
                            <p:cond delay="0"/>
                          </p:stCondLst>
                        </p:cTn>
                        <p:tgtEl>
                          <p:spTgt spid="142"/>
                        </p:tgtEl>
                        <p:attrNameLst>
                          <p:attrName>style.visibility</p:attrName>
                        </p:attrNameLst>
                      </p:cBhvr>
                      <p:to>
                        <p:strVal val="visible"/>
                      </p:to>
                    </p:set>
                    <p:anim calcmode="lin" valueType="num">
                      <p:cBhvr additive="base">
                        <p:cTn dur="750" fill="hold"/>
                        <p:tgtEl>
                          <p:spTgt spid="142"/>
                        </p:tgtEl>
                        <p:attrNameLst>
                          <p:attrName>ppt_x</p:attrName>
                        </p:attrNameLst>
                      </p:cBhvr>
                      <p:tavLst>
                        <p:tav tm="0">
                          <p:val>
                            <p:strVal val="#ppt_x"/>
                          </p:val>
                        </p:tav>
                        <p:tav tm="100000">
                          <p:val>
                            <p:strVal val="#ppt_x"/>
                          </p:val>
                        </p:tav>
                      </p:tavLst>
                    </p:anim>
                    <p:anim calcmode="lin" valueType="num">
                      <p:cBhvr additive="base">
                        <p:cTn dur="750" fill="hold"/>
                        <p:tgtEl>
                          <p:spTgt spid="142"/>
                        </p:tgtEl>
                        <p:attrNameLst>
                          <p:attrName>ppt_y</p:attrName>
                        </p:attrNameLst>
                      </p:cBhvr>
                      <p:tavLst>
                        <p:tav tm="0">
                          <p:val>
                            <p:strVal val="1+#ppt_h/2"/>
                          </p:val>
                        </p:tav>
                        <p:tav tm="100000">
                          <p:val>
                            <p:strVal val="#ppt_y"/>
                          </p:val>
                        </p:tav>
                      </p:tavLst>
                    </p:anim>
                  </p:childTnLst>
                </p:cTn>
              </p:par>
            </p:tnLst>
          </p:tmpl>
        </p:tmplLst>
      </p:bldP>
      <p:bldP spid="143" grpId="0">
        <p:tmplLst>
          <p:tmpl>
            <p:tnLst>
              <p:par>
                <p:cTn presetID="2" presetClass="entr" presetSubtype="4" decel="100000" fill="hold" nodeType="withEffect">
                  <p:stCondLst>
                    <p:cond delay="700"/>
                  </p:stCondLst>
                  <p:childTnLst>
                    <p:set>
                      <p:cBhvr>
                        <p:cTn dur="1" fill="hold">
                          <p:stCondLst>
                            <p:cond delay="0"/>
                          </p:stCondLst>
                        </p:cTn>
                        <p:tgtEl>
                          <p:spTgt spid="143"/>
                        </p:tgtEl>
                        <p:attrNameLst>
                          <p:attrName>style.visibility</p:attrName>
                        </p:attrNameLst>
                      </p:cBhvr>
                      <p:to>
                        <p:strVal val="visible"/>
                      </p:to>
                    </p:set>
                    <p:anim calcmode="lin" valueType="num">
                      <p:cBhvr additive="base">
                        <p:cTn dur="750" fill="hold"/>
                        <p:tgtEl>
                          <p:spTgt spid="143"/>
                        </p:tgtEl>
                        <p:attrNameLst>
                          <p:attrName>ppt_x</p:attrName>
                        </p:attrNameLst>
                      </p:cBhvr>
                      <p:tavLst>
                        <p:tav tm="0">
                          <p:val>
                            <p:strVal val="#ppt_x"/>
                          </p:val>
                        </p:tav>
                        <p:tav tm="100000">
                          <p:val>
                            <p:strVal val="#ppt_x"/>
                          </p:val>
                        </p:tav>
                      </p:tavLst>
                    </p:anim>
                    <p:anim calcmode="lin" valueType="num">
                      <p:cBhvr additive="base">
                        <p:cTn dur="750" fill="hold"/>
                        <p:tgtEl>
                          <p:spTgt spid="143"/>
                        </p:tgtEl>
                        <p:attrNameLst>
                          <p:attrName>ppt_y</p:attrName>
                        </p:attrNameLst>
                      </p:cBhvr>
                      <p:tavLst>
                        <p:tav tm="0">
                          <p:val>
                            <p:strVal val="1+#ppt_h/2"/>
                          </p:val>
                        </p:tav>
                        <p:tav tm="100000">
                          <p:val>
                            <p:strVal val="#ppt_y"/>
                          </p:val>
                        </p:tav>
                      </p:tavLst>
                    </p:anim>
                  </p:childTnLst>
                </p:cTn>
              </p:par>
            </p:tnLst>
          </p:tmpl>
        </p:tmplLst>
      </p:bldP>
      <p:bldP spid="144" grpId="0">
        <p:tmplLst>
          <p:tmpl>
            <p:tnLst>
              <p:par>
                <p:cTn presetID="2" presetClass="entr" presetSubtype="4" decel="100000" fill="hold" nodeType="withEffect">
                  <p:stCondLst>
                    <p:cond delay="700"/>
                  </p:stCondLst>
                  <p:childTnLst>
                    <p:set>
                      <p:cBhvr>
                        <p:cTn dur="1" fill="hold">
                          <p:stCondLst>
                            <p:cond delay="0"/>
                          </p:stCondLst>
                        </p:cTn>
                        <p:tgtEl>
                          <p:spTgt spid="144"/>
                        </p:tgtEl>
                        <p:attrNameLst>
                          <p:attrName>style.visibility</p:attrName>
                        </p:attrNameLst>
                      </p:cBhvr>
                      <p:to>
                        <p:strVal val="visible"/>
                      </p:to>
                    </p:set>
                    <p:anim calcmode="lin" valueType="num">
                      <p:cBhvr additive="base">
                        <p:cTn dur="750" fill="hold"/>
                        <p:tgtEl>
                          <p:spTgt spid="144"/>
                        </p:tgtEl>
                        <p:attrNameLst>
                          <p:attrName>ppt_x</p:attrName>
                        </p:attrNameLst>
                      </p:cBhvr>
                      <p:tavLst>
                        <p:tav tm="0">
                          <p:val>
                            <p:strVal val="#ppt_x"/>
                          </p:val>
                        </p:tav>
                        <p:tav tm="100000">
                          <p:val>
                            <p:strVal val="#ppt_x"/>
                          </p:val>
                        </p:tav>
                      </p:tavLst>
                    </p:anim>
                    <p:anim calcmode="lin" valueType="num">
                      <p:cBhvr additive="base">
                        <p:cTn dur="750" fill="hold"/>
                        <p:tgtEl>
                          <p:spTgt spid="144"/>
                        </p:tgtEl>
                        <p:attrNameLst>
                          <p:attrName>ppt_y</p:attrName>
                        </p:attrNameLst>
                      </p:cBhvr>
                      <p:tavLst>
                        <p:tav tm="0">
                          <p:val>
                            <p:strVal val="1+#ppt_h/2"/>
                          </p:val>
                        </p:tav>
                        <p:tav tm="100000">
                          <p:val>
                            <p:strVal val="#ppt_y"/>
                          </p:val>
                        </p:tav>
                      </p:tavLst>
                    </p:anim>
                  </p:childTnLst>
                </p:cTn>
              </p:par>
            </p:tnLst>
          </p:tmpl>
        </p:tmplLst>
      </p:bldP>
      <p:bldP spid="6" grpId="0">
        <p:tmplLst>
          <p:tmpl>
            <p:tnLst>
              <p:par>
                <p:cTn presetID="10"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Lst>
  </p:timing>
  <p:hf hdr="0" dt="0"/>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INDEX 16x">
    <p:spTree>
      <p:nvGrpSpPr>
        <p:cNvPr id="1" name=""/>
        <p:cNvGrpSpPr/>
        <p:nvPr/>
      </p:nvGrpSpPr>
      <p:grpSpPr>
        <a:xfrm>
          <a:off x="0" y="0"/>
          <a:ext cx="0" cy="0"/>
          <a:chOff x="0" y="0"/>
          <a:chExt cx="0" cy="0"/>
        </a:xfrm>
      </p:grpSpPr>
      <p:sp>
        <p:nvSpPr>
          <p:cNvPr id="5" name="INFO">
            <a:extLst>
              <a:ext uri="{FF2B5EF4-FFF2-40B4-BE49-F238E27FC236}">
                <a16:creationId xmlns:a16="http://schemas.microsoft.com/office/drawing/2014/main" id="{DA6621DD-BDCD-46CA-8A6F-90B3DC62D7E8}"/>
              </a:ext>
            </a:extLst>
          </p:cNvPr>
          <p:cNvSpPr txBox="1"/>
          <p:nvPr userDrawn="1"/>
        </p:nvSpPr>
        <p:spPr>
          <a:xfrm>
            <a:off x="0" y="-256190"/>
            <a:ext cx="12192000" cy="161583"/>
          </a:xfrm>
          <a:prstGeom prst="rect">
            <a:avLst/>
          </a:prstGeom>
          <a:noFill/>
        </p:spPr>
        <p:txBody>
          <a:bodyPr wrap="square" lIns="0" tIns="0" rIns="0" bIns="0" rtlCol="0">
            <a:spAutoFit/>
          </a:bodyPr>
          <a:lstStyle/>
          <a:p>
            <a:pPr algn="l"/>
            <a:r>
              <a:rPr lang="en-GB" sz="1050" b="1" dirty="0">
                <a:solidFill>
                  <a:schemeClr val="tx2"/>
                </a:solidFill>
                <a:latin typeface="+mj-lt"/>
                <a:cs typeface="Calibri" panose="020F0502020204030204" pitchFamily="34" charset="0"/>
              </a:rPr>
              <a:t>TEMPLATE: </a:t>
            </a:r>
            <a:r>
              <a:rPr lang="en-GB" sz="1050" b="0" dirty="0">
                <a:solidFill>
                  <a:schemeClr val="tx2"/>
                </a:solidFill>
                <a:latin typeface="+mj-lt"/>
                <a:cs typeface="Calibri" panose="020F0502020204030204" pitchFamily="34" charset="0"/>
              </a:rPr>
              <a:t>INDEX 16x</a:t>
            </a:r>
          </a:p>
        </p:txBody>
      </p:sp>
      <p:grpSp>
        <p:nvGrpSpPr>
          <p:cNvPr id="119" name="Logo">
            <a:extLst>
              <a:ext uri="{FF2B5EF4-FFF2-40B4-BE49-F238E27FC236}">
                <a16:creationId xmlns:a16="http://schemas.microsoft.com/office/drawing/2014/main" id="{F55B6681-20F3-45EF-8A70-CD797011193A}"/>
              </a:ext>
            </a:extLst>
          </p:cNvPr>
          <p:cNvGrpSpPr/>
          <p:nvPr userDrawn="1"/>
        </p:nvGrpSpPr>
        <p:grpSpPr>
          <a:xfrm>
            <a:off x="9260985" y="5913010"/>
            <a:ext cx="2351804" cy="411364"/>
            <a:chOff x="7784962" y="5938737"/>
            <a:chExt cx="3293353" cy="576053"/>
          </a:xfrm>
        </p:grpSpPr>
        <p:sp>
          <p:nvSpPr>
            <p:cNvPr id="120" name="TNO Beeldmerk">
              <a:extLst>
                <a:ext uri="{FF2B5EF4-FFF2-40B4-BE49-F238E27FC236}">
                  <a16:creationId xmlns:a16="http://schemas.microsoft.com/office/drawing/2014/main" id="{F740ECF4-756F-4BA8-BE54-D37D2D3E5704}"/>
                </a:ext>
              </a:extLst>
            </p:cNvPr>
            <p:cNvSpPr>
              <a:spLocks noEditPoints="1"/>
            </p:cNvSpPr>
            <p:nvPr/>
          </p:nvSpPr>
          <p:spPr bwMode="auto">
            <a:xfrm>
              <a:off x="7784962" y="5938737"/>
              <a:ext cx="1639343" cy="576053"/>
            </a:xfrm>
            <a:custGeom>
              <a:avLst/>
              <a:gdLst>
                <a:gd name="T0" fmla="*/ 272 w 330"/>
                <a:gd name="T1" fmla="*/ 75 h 116"/>
                <a:gd name="T2" fmla="*/ 254 w 330"/>
                <a:gd name="T3" fmla="*/ 58 h 116"/>
                <a:gd name="T4" fmla="*/ 272 w 330"/>
                <a:gd name="T5" fmla="*/ 41 h 116"/>
                <a:gd name="T6" fmla="*/ 289 w 330"/>
                <a:gd name="T7" fmla="*/ 58 h 116"/>
                <a:gd name="T8" fmla="*/ 272 w 330"/>
                <a:gd name="T9" fmla="*/ 75 h 116"/>
                <a:gd name="T10" fmla="*/ 272 w 330"/>
                <a:gd name="T11" fmla="*/ 0 h 116"/>
                <a:gd name="T12" fmla="*/ 215 w 330"/>
                <a:gd name="T13" fmla="*/ 48 h 116"/>
                <a:gd name="T14" fmla="*/ 215 w 330"/>
                <a:gd name="T15" fmla="*/ 15 h 116"/>
                <a:gd name="T16" fmla="*/ 202 w 330"/>
                <a:gd name="T17" fmla="*/ 2 h 116"/>
                <a:gd name="T18" fmla="*/ 173 w 330"/>
                <a:gd name="T19" fmla="*/ 2 h 116"/>
                <a:gd name="T20" fmla="*/ 173 w 330"/>
                <a:gd name="T21" fmla="*/ 46 h 116"/>
                <a:gd name="T22" fmla="*/ 149 w 330"/>
                <a:gd name="T23" fmla="*/ 12 h 116"/>
                <a:gd name="T24" fmla="*/ 129 w 330"/>
                <a:gd name="T25" fmla="*/ 2 h 116"/>
                <a:gd name="T26" fmla="*/ 0 w 330"/>
                <a:gd name="T27" fmla="*/ 2 h 116"/>
                <a:gd name="T28" fmla="*/ 0 w 330"/>
                <a:gd name="T29" fmla="*/ 32 h 116"/>
                <a:gd name="T30" fmla="*/ 13 w 330"/>
                <a:gd name="T31" fmla="*/ 44 h 116"/>
                <a:gd name="T32" fmla="*/ 32 w 330"/>
                <a:gd name="T33" fmla="*/ 44 h 116"/>
                <a:gd name="T34" fmla="*/ 32 w 330"/>
                <a:gd name="T35" fmla="*/ 102 h 116"/>
                <a:gd name="T36" fmla="*/ 44 w 330"/>
                <a:gd name="T37" fmla="*/ 114 h 116"/>
                <a:gd name="T38" fmla="*/ 76 w 330"/>
                <a:gd name="T39" fmla="*/ 114 h 116"/>
                <a:gd name="T40" fmla="*/ 76 w 330"/>
                <a:gd name="T41" fmla="*/ 44 h 116"/>
                <a:gd name="T42" fmla="*/ 102 w 330"/>
                <a:gd name="T43" fmla="*/ 44 h 116"/>
                <a:gd name="T44" fmla="*/ 102 w 330"/>
                <a:gd name="T45" fmla="*/ 102 h 116"/>
                <a:gd name="T46" fmla="*/ 114 w 330"/>
                <a:gd name="T47" fmla="*/ 114 h 116"/>
                <a:gd name="T48" fmla="*/ 143 w 330"/>
                <a:gd name="T49" fmla="*/ 114 h 116"/>
                <a:gd name="T50" fmla="*/ 143 w 330"/>
                <a:gd name="T51" fmla="*/ 71 h 116"/>
                <a:gd name="T52" fmla="*/ 168 w 330"/>
                <a:gd name="T53" fmla="*/ 104 h 116"/>
                <a:gd name="T54" fmla="*/ 188 w 330"/>
                <a:gd name="T55" fmla="*/ 114 h 116"/>
                <a:gd name="T56" fmla="*/ 215 w 330"/>
                <a:gd name="T57" fmla="*/ 114 h 116"/>
                <a:gd name="T58" fmla="*/ 215 w 330"/>
                <a:gd name="T59" fmla="*/ 69 h 116"/>
                <a:gd name="T60" fmla="*/ 272 w 330"/>
                <a:gd name="T61" fmla="*/ 116 h 116"/>
                <a:gd name="T62" fmla="*/ 330 w 330"/>
                <a:gd name="T63" fmla="*/ 58 h 116"/>
                <a:gd name="T64" fmla="*/ 272 w 330"/>
                <a:gd name="T65"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30" h="116">
                  <a:moveTo>
                    <a:pt x="272" y="75"/>
                  </a:moveTo>
                  <a:cubicBezTo>
                    <a:pt x="262" y="75"/>
                    <a:pt x="254" y="68"/>
                    <a:pt x="254" y="58"/>
                  </a:cubicBezTo>
                  <a:cubicBezTo>
                    <a:pt x="254" y="49"/>
                    <a:pt x="262" y="41"/>
                    <a:pt x="272" y="41"/>
                  </a:cubicBezTo>
                  <a:cubicBezTo>
                    <a:pt x="281" y="41"/>
                    <a:pt x="289" y="49"/>
                    <a:pt x="289" y="58"/>
                  </a:cubicBezTo>
                  <a:cubicBezTo>
                    <a:pt x="289" y="68"/>
                    <a:pt x="281" y="75"/>
                    <a:pt x="272" y="75"/>
                  </a:cubicBezTo>
                  <a:moveTo>
                    <a:pt x="272" y="0"/>
                  </a:moveTo>
                  <a:cubicBezTo>
                    <a:pt x="242" y="0"/>
                    <a:pt x="219" y="20"/>
                    <a:pt x="215" y="48"/>
                  </a:cubicBezTo>
                  <a:cubicBezTo>
                    <a:pt x="215" y="15"/>
                    <a:pt x="215" y="15"/>
                    <a:pt x="215" y="15"/>
                  </a:cubicBezTo>
                  <a:cubicBezTo>
                    <a:pt x="215" y="6"/>
                    <a:pt x="211" y="2"/>
                    <a:pt x="202" y="2"/>
                  </a:cubicBezTo>
                  <a:cubicBezTo>
                    <a:pt x="173" y="2"/>
                    <a:pt x="173" y="2"/>
                    <a:pt x="173" y="2"/>
                  </a:cubicBezTo>
                  <a:cubicBezTo>
                    <a:pt x="173" y="46"/>
                    <a:pt x="173" y="46"/>
                    <a:pt x="173" y="46"/>
                  </a:cubicBezTo>
                  <a:cubicBezTo>
                    <a:pt x="149" y="12"/>
                    <a:pt x="149" y="12"/>
                    <a:pt x="149" y="12"/>
                  </a:cubicBezTo>
                  <a:cubicBezTo>
                    <a:pt x="143" y="5"/>
                    <a:pt x="138" y="2"/>
                    <a:pt x="129" y="2"/>
                  </a:cubicBezTo>
                  <a:cubicBezTo>
                    <a:pt x="0" y="2"/>
                    <a:pt x="0" y="2"/>
                    <a:pt x="0" y="2"/>
                  </a:cubicBezTo>
                  <a:cubicBezTo>
                    <a:pt x="0" y="32"/>
                    <a:pt x="0" y="32"/>
                    <a:pt x="0" y="32"/>
                  </a:cubicBezTo>
                  <a:cubicBezTo>
                    <a:pt x="0" y="41"/>
                    <a:pt x="4" y="44"/>
                    <a:pt x="13" y="44"/>
                  </a:cubicBezTo>
                  <a:cubicBezTo>
                    <a:pt x="32" y="44"/>
                    <a:pt x="32" y="44"/>
                    <a:pt x="32" y="44"/>
                  </a:cubicBezTo>
                  <a:cubicBezTo>
                    <a:pt x="32" y="102"/>
                    <a:pt x="32" y="102"/>
                    <a:pt x="32" y="102"/>
                  </a:cubicBezTo>
                  <a:cubicBezTo>
                    <a:pt x="32" y="110"/>
                    <a:pt x="36" y="114"/>
                    <a:pt x="44" y="114"/>
                  </a:cubicBezTo>
                  <a:cubicBezTo>
                    <a:pt x="76" y="114"/>
                    <a:pt x="76" y="114"/>
                    <a:pt x="76" y="114"/>
                  </a:cubicBezTo>
                  <a:cubicBezTo>
                    <a:pt x="76" y="44"/>
                    <a:pt x="76" y="44"/>
                    <a:pt x="76" y="44"/>
                  </a:cubicBezTo>
                  <a:cubicBezTo>
                    <a:pt x="102" y="44"/>
                    <a:pt x="102" y="44"/>
                    <a:pt x="102" y="44"/>
                  </a:cubicBezTo>
                  <a:cubicBezTo>
                    <a:pt x="102" y="102"/>
                    <a:pt x="102" y="102"/>
                    <a:pt x="102" y="102"/>
                  </a:cubicBezTo>
                  <a:cubicBezTo>
                    <a:pt x="102" y="110"/>
                    <a:pt x="106" y="114"/>
                    <a:pt x="114" y="114"/>
                  </a:cubicBezTo>
                  <a:cubicBezTo>
                    <a:pt x="143" y="114"/>
                    <a:pt x="143" y="114"/>
                    <a:pt x="143" y="114"/>
                  </a:cubicBezTo>
                  <a:cubicBezTo>
                    <a:pt x="143" y="71"/>
                    <a:pt x="143" y="71"/>
                    <a:pt x="143" y="71"/>
                  </a:cubicBezTo>
                  <a:cubicBezTo>
                    <a:pt x="168" y="104"/>
                    <a:pt x="168" y="104"/>
                    <a:pt x="168" y="104"/>
                  </a:cubicBezTo>
                  <a:cubicBezTo>
                    <a:pt x="174" y="111"/>
                    <a:pt x="179" y="114"/>
                    <a:pt x="188" y="114"/>
                  </a:cubicBezTo>
                  <a:cubicBezTo>
                    <a:pt x="215" y="114"/>
                    <a:pt x="215" y="114"/>
                    <a:pt x="215" y="114"/>
                  </a:cubicBezTo>
                  <a:cubicBezTo>
                    <a:pt x="215" y="69"/>
                    <a:pt x="215" y="69"/>
                    <a:pt x="215" y="69"/>
                  </a:cubicBezTo>
                  <a:cubicBezTo>
                    <a:pt x="219" y="97"/>
                    <a:pt x="242" y="116"/>
                    <a:pt x="272" y="116"/>
                  </a:cubicBezTo>
                  <a:cubicBezTo>
                    <a:pt x="304" y="116"/>
                    <a:pt x="330" y="91"/>
                    <a:pt x="330" y="58"/>
                  </a:cubicBezTo>
                  <a:cubicBezTo>
                    <a:pt x="330" y="25"/>
                    <a:pt x="305" y="0"/>
                    <a:pt x="272"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121" name="for life">
              <a:extLst>
                <a:ext uri="{FF2B5EF4-FFF2-40B4-BE49-F238E27FC236}">
                  <a16:creationId xmlns:a16="http://schemas.microsoft.com/office/drawing/2014/main" id="{63B3B414-498A-42D3-9B02-2CFDFE109D49}"/>
                </a:ext>
              </a:extLst>
            </p:cNvPr>
            <p:cNvSpPr>
              <a:spLocks noEditPoints="1"/>
            </p:cNvSpPr>
            <p:nvPr/>
          </p:nvSpPr>
          <p:spPr bwMode="auto">
            <a:xfrm>
              <a:off x="9538374" y="6271169"/>
              <a:ext cx="953295" cy="243621"/>
            </a:xfrm>
            <a:custGeom>
              <a:avLst/>
              <a:gdLst>
                <a:gd name="T0" fmla="*/ 175 w 192"/>
                <a:gd name="T1" fmla="*/ 17 h 49"/>
                <a:gd name="T2" fmla="*/ 167 w 192"/>
                <a:gd name="T3" fmla="*/ 27 h 49"/>
                <a:gd name="T4" fmla="*/ 192 w 192"/>
                <a:gd name="T5" fmla="*/ 31 h 49"/>
                <a:gd name="T6" fmla="*/ 175 w 192"/>
                <a:gd name="T7" fmla="*/ 12 h 49"/>
                <a:gd name="T8" fmla="*/ 175 w 192"/>
                <a:gd name="T9" fmla="*/ 49 h 49"/>
                <a:gd name="T10" fmla="*/ 184 w 192"/>
                <a:gd name="T11" fmla="*/ 37 h 49"/>
                <a:gd name="T12" fmla="*/ 166 w 192"/>
                <a:gd name="T13" fmla="*/ 32 h 49"/>
                <a:gd name="T14" fmla="*/ 158 w 192"/>
                <a:gd name="T15" fmla="*/ 0 h 49"/>
                <a:gd name="T16" fmla="*/ 140 w 192"/>
                <a:gd name="T17" fmla="*/ 12 h 49"/>
                <a:gd name="T18" fmla="*/ 134 w 192"/>
                <a:gd name="T19" fmla="*/ 13 h 49"/>
                <a:gd name="T20" fmla="*/ 140 w 192"/>
                <a:gd name="T21" fmla="*/ 18 h 49"/>
                <a:gd name="T22" fmla="*/ 148 w 192"/>
                <a:gd name="T23" fmla="*/ 48 h 49"/>
                <a:gd name="T24" fmla="*/ 156 w 192"/>
                <a:gd name="T25" fmla="*/ 18 h 49"/>
                <a:gd name="T26" fmla="*/ 148 w 192"/>
                <a:gd name="T27" fmla="*/ 13 h 49"/>
                <a:gd name="T28" fmla="*/ 154 w 192"/>
                <a:gd name="T29" fmla="*/ 5 h 49"/>
                <a:gd name="T30" fmla="*/ 158 w 192"/>
                <a:gd name="T31" fmla="*/ 0 h 49"/>
                <a:gd name="T32" fmla="*/ 130 w 192"/>
                <a:gd name="T33" fmla="*/ 48 h 49"/>
                <a:gd name="T34" fmla="*/ 122 w 192"/>
                <a:gd name="T35" fmla="*/ 13 h 49"/>
                <a:gd name="T36" fmla="*/ 122 w 192"/>
                <a:gd name="T37" fmla="*/ 7 h 49"/>
                <a:gd name="T38" fmla="*/ 130 w 192"/>
                <a:gd name="T39" fmla="*/ 0 h 49"/>
                <a:gd name="T40" fmla="*/ 122 w 192"/>
                <a:gd name="T41" fmla="*/ 7 h 49"/>
                <a:gd name="T42" fmla="*/ 113 w 192"/>
                <a:gd name="T43" fmla="*/ 48 h 49"/>
                <a:gd name="T44" fmla="*/ 105 w 192"/>
                <a:gd name="T45" fmla="*/ 0 h 49"/>
                <a:gd name="T46" fmla="*/ 83 w 192"/>
                <a:gd name="T47" fmla="*/ 12 h 49"/>
                <a:gd name="T48" fmla="*/ 71 w 192"/>
                <a:gd name="T49" fmla="*/ 20 h 49"/>
                <a:gd name="T50" fmla="*/ 64 w 192"/>
                <a:gd name="T51" fmla="*/ 13 h 49"/>
                <a:gd name="T52" fmla="*/ 72 w 192"/>
                <a:gd name="T53" fmla="*/ 48 h 49"/>
                <a:gd name="T54" fmla="*/ 81 w 192"/>
                <a:gd name="T55" fmla="*/ 19 h 49"/>
                <a:gd name="T56" fmla="*/ 83 w 192"/>
                <a:gd name="T57" fmla="*/ 12 h 49"/>
                <a:gd name="T58" fmla="*/ 49 w 192"/>
                <a:gd name="T59" fmla="*/ 30 h 49"/>
                <a:gd name="T60" fmla="*/ 32 w 192"/>
                <a:gd name="T61" fmla="*/ 30 h 49"/>
                <a:gd name="T62" fmla="*/ 41 w 192"/>
                <a:gd name="T63" fmla="*/ 12 h 49"/>
                <a:gd name="T64" fmla="*/ 41 w 192"/>
                <a:gd name="T65" fmla="*/ 49 h 49"/>
                <a:gd name="T66" fmla="*/ 41 w 192"/>
                <a:gd name="T67" fmla="*/ 12 h 49"/>
                <a:gd name="T68" fmla="*/ 17 w 192"/>
                <a:gd name="T69" fmla="*/ 0 h 49"/>
                <a:gd name="T70" fmla="*/ 6 w 192"/>
                <a:gd name="T71" fmla="*/ 13 h 49"/>
                <a:gd name="T72" fmla="*/ 0 w 192"/>
                <a:gd name="T73" fmla="*/ 18 h 49"/>
                <a:gd name="T74" fmla="*/ 6 w 192"/>
                <a:gd name="T75" fmla="*/ 48 h 49"/>
                <a:gd name="T76" fmla="*/ 14 w 192"/>
                <a:gd name="T77" fmla="*/ 18 h 49"/>
                <a:gd name="T78" fmla="*/ 22 w 192"/>
                <a:gd name="T79" fmla="*/ 13 h 49"/>
                <a:gd name="T80" fmla="*/ 14 w 192"/>
                <a:gd name="T81" fmla="*/ 12 h 49"/>
                <a:gd name="T82" fmla="*/ 24 w 192"/>
                <a:gd name="T83" fmla="*/ 6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2" h="49">
                  <a:moveTo>
                    <a:pt x="167" y="27"/>
                  </a:moveTo>
                  <a:cubicBezTo>
                    <a:pt x="167" y="21"/>
                    <a:pt x="170" y="17"/>
                    <a:pt x="175" y="17"/>
                  </a:cubicBezTo>
                  <a:cubicBezTo>
                    <a:pt x="180" y="17"/>
                    <a:pt x="183" y="20"/>
                    <a:pt x="183" y="27"/>
                  </a:cubicBezTo>
                  <a:lnTo>
                    <a:pt x="167" y="27"/>
                  </a:lnTo>
                  <a:close/>
                  <a:moveTo>
                    <a:pt x="166" y="31"/>
                  </a:moveTo>
                  <a:cubicBezTo>
                    <a:pt x="192" y="31"/>
                    <a:pt x="192" y="31"/>
                    <a:pt x="192" y="31"/>
                  </a:cubicBezTo>
                  <a:cubicBezTo>
                    <a:pt x="192" y="30"/>
                    <a:pt x="192" y="30"/>
                    <a:pt x="192" y="30"/>
                  </a:cubicBezTo>
                  <a:cubicBezTo>
                    <a:pt x="192" y="19"/>
                    <a:pt x="185" y="12"/>
                    <a:pt x="175" y="12"/>
                  </a:cubicBezTo>
                  <a:cubicBezTo>
                    <a:pt x="165" y="12"/>
                    <a:pt x="158" y="19"/>
                    <a:pt x="158" y="30"/>
                  </a:cubicBezTo>
                  <a:cubicBezTo>
                    <a:pt x="158" y="42"/>
                    <a:pt x="165" y="49"/>
                    <a:pt x="175" y="49"/>
                  </a:cubicBezTo>
                  <a:cubicBezTo>
                    <a:pt x="183" y="49"/>
                    <a:pt x="189" y="45"/>
                    <a:pt x="191" y="38"/>
                  </a:cubicBezTo>
                  <a:cubicBezTo>
                    <a:pt x="184" y="37"/>
                    <a:pt x="184" y="37"/>
                    <a:pt x="184" y="37"/>
                  </a:cubicBezTo>
                  <a:cubicBezTo>
                    <a:pt x="182" y="41"/>
                    <a:pt x="179" y="43"/>
                    <a:pt x="175" y="43"/>
                  </a:cubicBezTo>
                  <a:cubicBezTo>
                    <a:pt x="170" y="43"/>
                    <a:pt x="166" y="39"/>
                    <a:pt x="166" y="32"/>
                  </a:cubicBezTo>
                  <a:lnTo>
                    <a:pt x="166" y="31"/>
                  </a:lnTo>
                  <a:close/>
                  <a:moveTo>
                    <a:pt x="158" y="0"/>
                  </a:moveTo>
                  <a:cubicBezTo>
                    <a:pt x="156" y="0"/>
                    <a:pt x="154" y="0"/>
                    <a:pt x="151" y="0"/>
                  </a:cubicBezTo>
                  <a:cubicBezTo>
                    <a:pt x="144" y="0"/>
                    <a:pt x="140" y="4"/>
                    <a:pt x="140" y="12"/>
                  </a:cubicBezTo>
                  <a:cubicBezTo>
                    <a:pt x="140" y="13"/>
                    <a:pt x="140" y="13"/>
                    <a:pt x="140" y="13"/>
                  </a:cubicBezTo>
                  <a:cubicBezTo>
                    <a:pt x="134" y="13"/>
                    <a:pt x="134" y="13"/>
                    <a:pt x="134" y="13"/>
                  </a:cubicBezTo>
                  <a:cubicBezTo>
                    <a:pt x="134" y="18"/>
                    <a:pt x="134" y="18"/>
                    <a:pt x="134" y="18"/>
                  </a:cubicBezTo>
                  <a:cubicBezTo>
                    <a:pt x="140" y="18"/>
                    <a:pt x="140" y="18"/>
                    <a:pt x="140" y="18"/>
                  </a:cubicBezTo>
                  <a:cubicBezTo>
                    <a:pt x="140" y="48"/>
                    <a:pt x="140" y="48"/>
                    <a:pt x="140" y="48"/>
                  </a:cubicBezTo>
                  <a:cubicBezTo>
                    <a:pt x="148" y="48"/>
                    <a:pt x="148" y="48"/>
                    <a:pt x="148" y="48"/>
                  </a:cubicBezTo>
                  <a:cubicBezTo>
                    <a:pt x="148" y="18"/>
                    <a:pt x="148" y="18"/>
                    <a:pt x="148" y="18"/>
                  </a:cubicBezTo>
                  <a:cubicBezTo>
                    <a:pt x="156" y="18"/>
                    <a:pt x="156" y="18"/>
                    <a:pt x="156" y="18"/>
                  </a:cubicBezTo>
                  <a:cubicBezTo>
                    <a:pt x="156" y="13"/>
                    <a:pt x="156" y="13"/>
                    <a:pt x="156" y="13"/>
                  </a:cubicBezTo>
                  <a:cubicBezTo>
                    <a:pt x="148" y="13"/>
                    <a:pt x="148" y="13"/>
                    <a:pt x="148" y="13"/>
                  </a:cubicBezTo>
                  <a:cubicBezTo>
                    <a:pt x="148" y="12"/>
                    <a:pt x="148" y="12"/>
                    <a:pt x="148" y="12"/>
                  </a:cubicBezTo>
                  <a:cubicBezTo>
                    <a:pt x="148" y="7"/>
                    <a:pt x="149" y="5"/>
                    <a:pt x="154" y="5"/>
                  </a:cubicBezTo>
                  <a:cubicBezTo>
                    <a:pt x="155" y="5"/>
                    <a:pt x="156" y="6"/>
                    <a:pt x="158" y="6"/>
                  </a:cubicBezTo>
                  <a:lnTo>
                    <a:pt x="158" y="0"/>
                  </a:lnTo>
                  <a:close/>
                  <a:moveTo>
                    <a:pt x="122" y="48"/>
                  </a:moveTo>
                  <a:cubicBezTo>
                    <a:pt x="130" y="48"/>
                    <a:pt x="130" y="48"/>
                    <a:pt x="130" y="48"/>
                  </a:cubicBezTo>
                  <a:cubicBezTo>
                    <a:pt x="130" y="13"/>
                    <a:pt x="130" y="13"/>
                    <a:pt x="130" y="13"/>
                  </a:cubicBezTo>
                  <a:cubicBezTo>
                    <a:pt x="122" y="13"/>
                    <a:pt x="122" y="13"/>
                    <a:pt x="122" y="13"/>
                  </a:cubicBezTo>
                  <a:lnTo>
                    <a:pt x="122" y="48"/>
                  </a:lnTo>
                  <a:close/>
                  <a:moveTo>
                    <a:pt x="122" y="7"/>
                  </a:moveTo>
                  <a:cubicBezTo>
                    <a:pt x="130" y="7"/>
                    <a:pt x="130" y="7"/>
                    <a:pt x="130" y="7"/>
                  </a:cubicBezTo>
                  <a:cubicBezTo>
                    <a:pt x="130" y="0"/>
                    <a:pt x="130" y="0"/>
                    <a:pt x="130" y="0"/>
                  </a:cubicBezTo>
                  <a:cubicBezTo>
                    <a:pt x="122" y="0"/>
                    <a:pt x="122" y="0"/>
                    <a:pt x="122" y="0"/>
                  </a:cubicBezTo>
                  <a:lnTo>
                    <a:pt x="122" y="7"/>
                  </a:lnTo>
                  <a:close/>
                  <a:moveTo>
                    <a:pt x="105" y="48"/>
                  </a:moveTo>
                  <a:cubicBezTo>
                    <a:pt x="113" y="48"/>
                    <a:pt x="113" y="48"/>
                    <a:pt x="113" y="48"/>
                  </a:cubicBezTo>
                  <a:cubicBezTo>
                    <a:pt x="113" y="0"/>
                    <a:pt x="113" y="0"/>
                    <a:pt x="113" y="0"/>
                  </a:cubicBezTo>
                  <a:cubicBezTo>
                    <a:pt x="105" y="0"/>
                    <a:pt x="105" y="0"/>
                    <a:pt x="105" y="0"/>
                  </a:cubicBezTo>
                  <a:lnTo>
                    <a:pt x="105" y="48"/>
                  </a:lnTo>
                  <a:close/>
                  <a:moveTo>
                    <a:pt x="83" y="12"/>
                  </a:moveTo>
                  <a:cubicBezTo>
                    <a:pt x="82" y="12"/>
                    <a:pt x="82" y="12"/>
                    <a:pt x="81" y="12"/>
                  </a:cubicBezTo>
                  <a:cubicBezTo>
                    <a:pt x="76" y="12"/>
                    <a:pt x="73" y="15"/>
                    <a:pt x="71" y="20"/>
                  </a:cubicBezTo>
                  <a:cubicBezTo>
                    <a:pt x="71" y="13"/>
                    <a:pt x="71" y="13"/>
                    <a:pt x="71" y="13"/>
                  </a:cubicBezTo>
                  <a:cubicBezTo>
                    <a:pt x="64" y="13"/>
                    <a:pt x="64" y="13"/>
                    <a:pt x="64" y="13"/>
                  </a:cubicBezTo>
                  <a:cubicBezTo>
                    <a:pt x="64" y="48"/>
                    <a:pt x="64" y="48"/>
                    <a:pt x="64" y="48"/>
                  </a:cubicBezTo>
                  <a:cubicBezTo>
                    <a:pt x="72" y="48"/>
                    <a:pt x="72" y="48"/>
                    <a:pt x="72" y="48"/>
                  </a:cubicBezTo>
                  <a:cubicBezTo>
                    <a:pt x="72" y="30"/>
                    <a:pt x="72" y="30"/>
                    <a:pt x="72" y="30"/>
                  </a:cubicBezTo>
                  <a:cubicBezTo>
                    <a:pt x="72" y="23"/>
                    <a:pt x="76" y="19"/>
                    <a:pt x="81" y="19"/>
                  </a:cubicBezTo>
                  <a:cubicBezTo>
                    <a:pt x="82" y="19"/>
                    <a:pt x="82" y="19"/>
                    <a:pt x="83" y="19"/>
                  </a:cubicBezTo>
                  <a:lnTo>
                    <a:pt x="83" y="12"/>
                  </a:lnTo>
                  <a:close/>
                  <a:moveTo>
                    <a:pt x="41" y="17"/>
                  </a:moveTo>
                  <a:cubicBezTo>
                    <a:pt x="46" y="17"/>
                    <a:pt x="49" y="22"/>
                    <a:pt x="49" y="30"/>
                  </a:cubicBezTo>
                  <a:cubicBezTo>
                    <a:pt x="49" y="38"/>
                    <a:pt x="46" y="43"/>
                    <a:pt x="41" y="43"/>
                  </a:cubicBezTo>
                  <a:cubicBezTo>
                    <a:pt x="36" y="43"/>
                    <a:pt x="32" y="39"/>
                    <a:pt x="32" y="30"/>
                  </a:cubicBezTo>
                  <a:cubicBezTo>
                    <a:pt x="32" y="22"/>
                    <a:pt x="36" y="17"/>
                    <a:pt x="41" y="17"/>
                  </a:cubicBezTo>
                  <a:moveTo>
                    <a:pt x="41" y="12"/>
                  </a:moveTo>
                  <a:cubicBezTo>
                    <a:pt x="31" y="12"/>
                    <a:pt x="24" y="19"/>
                    <a:pt x="24" y="30"/>
                  </a:cubicBezTo>
                  <a:cubicBezTo>
                    <a:pt x="24" y="42"/>
                    <a:pt x="31" y="49"/>
                    <a:pt x="41" y="49"/>
                  </a:cubicBezTo>
                  <a:cubicBezTo>
                    <a:pt x="51" y="49"/>
                    <a:pt x="58" y="42"/>
                    <a:pt x="58" y="30"/>
                  </a:cubicBezTo>
                  <a:cubicBezTo>
                    <a:pt x="58" y="19"/>
                    <a:pt x="51" y="12"/>
                    <a:pt x="41" y="12"/>
                  </a:cubicBezTo>
                  <a:moveTo>
                    <a:pt x="24" y="0"/>
                  </a:moveTo>
                  <a:cubicBezTo>
                    <a:pt x="22" y="0"/>
                    <a:pt x="20" y="0"/>
                    <a:pt x="17" y="0"/>
                  </a:cubicBezTo>
                  <a:cubicBezTo>
                    <a:pt x="10" y="0"/>
                    <a:pt x="6" y="4"/>
                    <a:pt x="6" y="12"/>
                  </a:cubicBezTo>
                  <a:cubicBezTo>
                    <a:pt x="6" y="13"/>
                    <a:pt x="6" y="13"/>
                    <a:pt x="6" y="13"/>
                  </a:cubicBezTo>
                  <a:cubicBezTo>
                    <a:pt x="0" y="13"/>
                    <a:pt x="0" y="13"/>
                    <a:pt x="0" y="13"/>
                  </a:cubicBezTo>
                  <a:cubicBezTo>
                    <a:pt x="0" y="18"/>
                    <a:pt x="0" y="18"/>
                    <a:pt x="0" y="18"/>
                  </a:cubicBezTo>
                  <a:cubicBezTo>
                    <a:pt x="6" y="18"/>
                    <a:pt x="6" y="18"/>
                    <a:pt x="6" y="18"/>
                  </a:cubicBezTo>
                  <a:cubicBezTo>
                    <a:pt x="6" y="48"/>
                    <a:pt x="6" y="48"/>
                    <a:pt x="6" y="48"/>
                  </a:cubicBezTo>
                  <a:cubicBezTo>
                    <a:pt x="14" y="48"/>
                    <a:pt x="14" y="48"/>
                    <a:pt x="14" y="48"/>
                  </a:cubicBezTo>
                  <a:cubicBezTo>
                    <a:pt x="14" y="18"/>
                    <a:pt x="14" y="18"/>
                    <a:pt x="14" y="18"/>
                  </a:cubicBezTo>
                  <a:cubicBezTo>
                    <a:pt x="22" y="18"/>
                    <a:pt x="22" y="18"/>
                    <a:pt x="22" y="18"/>
                  </a:cubicBezTo>
                  <a:cubicBezTo>
                    <a:pt x="22" y="13"/>
                    <a:pt x="22" y="13"/>
                    <a:pt x="22" y="13"/>
                  </a:cubicBezTo>
                  <a:cubicBezTo>
                    <a:pt x="14" y="13"/>
                    <a:pt x="14" y="13"/>
                    <a:pt x="14" y="13"/>
                  </a:cubicBezTo>
                  <a:cubicBezTo>
                    <a:pt x="14" y="12"/>
                    <a:pt x="14" y="12"/>
                    <a:pt x="14" y="12"/>
                  </a:cubicBezTo>
                  <a:cubicBezTo>
                    <a:pt x="14" y="7"/>
                    <a:pt x="15" y="5"/>
                    <a:pt x="20" y="5"/>
                  </a:cubicBezTo>
                  <a:cubicBezTo>
                    <a:pt x="21" y="5"/>
                    <a:pt x="22" y="6"/>
                    <a:pt x="24" y="6"/>
                  </a:cubicBezTo>
                  <a:lnTo>
                    <a:pt x="24" y="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122" name="Innovation">
              <a:extLst>
                <a:ext uri="{FF2B5EF4-FFF2-40B4-BE49-F238E27FC236}">
                  <a16:creationId xmlns:a16="http://schemas.microsoft.com/office/drawing/2014/main" id="{882223A0-A3F1-4B2E-BE44-FB28CDC4BD2E}"/>
                </a:ext>
              </a:extLst>
            </p:cNvPr>
            <p:cNvSpPr>
              <a:spLocks noEditPoints="1"/>
            </p:cNvSpPr>
            <p:nvPr/>
          </p:nvSpPr>
          <p:spPr bwMode="auto">
            <a:xfrm>
              <a:off x="9557930" y="5948514"/>
              <a:ext cx="1520385" cy="243621"/>
            </a:xfrm>
            <a:custGeom>
              <a:avLst/>
              <a:gdLst>
                <a:gd name="T0" fmla="*/ 276 w 306"/>
                <a:gd name="T1" fmla="*/ 48 h 49"/>
                <a:gd name="T2" fmla="*/ 284 w 306"/>
                <a:gd name="T3" fmla="*/ 27 h 49"/>
                <a:gd name="T4" fmla="*/ 298 w 306"/>
                <a:gd name="T5" fmla="*/ 25 h 49"/>
                <a:gd name="T6" fmla="*/ 306 w 306"/>
                <a:gd name="T7" fmla="*/ 48 h 49"/>
                <a:gd name="T8" fmla="*/ 294 w 306"/>
                <a:gd name="T9" fmla="*/ 11 h 49"/>
                <a:gd name="T10" fmla="*/ 283 w 306"/>
                <a:gd name="T11" fmla="*/ 12 h 49"/>
                <a:gd name="T12" fmla="*/ 254 w 306"/>
                <a:gd name="T13" fmla="*/ 17 h 49"/>
                <a:gd name="T14" fmla="*/ 254 w 306"/>
                <a:gd name="T15" fmla="*/ 43 h 49"/>
                <a:gd name="T16" fmla="*/ 254 w 306"/>
                <a:gd name="T17" fmla="*/ 17 h 49"/>
                <a:gd name="T18" fmla="*/ 237 w 306"/>
                <a:gd name="T19" fmla="*/ 30 h 49"/>
                <a:gd name="T20" fmla="*/ 271 w 306"/>
                <a:gd name="T21" fmla="*/ 30 h 49"/>
                <a:gd name="T22" fmla="*/ 223 w 306"/>
                <a:gd name="T23" fmla="*/ 48 h 49"/>
                <a:gd name="T24" fmla="*/ 231 w 306"/>
                <a:gd name="T25" fmla="*/ 12 h 49"/>
                <a:gd name="T26" fmla="*/ 223 w 306"/>
                <a:gd name="T27" fmla="*/ 48 h 49"/>
                <a:gd name="T28" fmla="*/ 231 w 306"/>
                <a:gd name="T29" fmla="*/ 7 h 49"/>
                <a:gd name="T30" fmla="*/ 223 w 306"/>
                <a:gd name="T31" fmla="*/ 0 h 49"/>
                <a:gd name="T32" fmla="*/ 208 w 306"/>
                <a:gd name="T33" fmla="*/ 3 h 49"/>
                <a:gd name="T34" fmla="*/ 200 w 306"/>
                <a:gd name="T35" fmla="*/ 12 h 49"/>
                <a:gd name="T36" fmla="*/ 194 w 306"/>
                <a:gd name="T37" fmla="*/ 18 h 49"/>
                <a:gd name="T38" fmla="*/ 200 w 306"/>
                <a:gd name="T39" fmla="*/ 35 h 49"/>
                <a:gd name="T40" fmla="*/ 217 w 306"/>
                <a:gd name="T41" fmla="*/ 48 h 49"/>
                <a:gd name="T42" fmla="*/ 213 w 306"/>
                <a:gd name="T43" fmla="*/ 42 h 49"/>
                <a:gd name="T44" fmla="*/ 208 w 306"/>
                <a:gd name="T45" fmla="*/ 18 h 49"/>
                <a:gd name="T46" fmla="*/ 216 w 306"/>
                <a:gd name="T47" fmla="*/ 12 h 49"/>
                <a:gd name="T48" fmla="*/ 208 w 306"/>
                <a:gd name="T49" fmla="*/ 3 h 49"/>
                <a:gd name="T50" fmla="*/ 182 w 306"/>
                <a:gd name="T51" fmla="*/ 33 h 49"/>
                <a:gd name="T52" fmla="*/ 167 w 306"/>
                <a:gd name="T53" fmla="*/ 38 h 49"/>
                <a:gd name="T54" fmla="*/ 182 w 306"/>
                <a:gd name="T55" fmla="*/ 30 h 49"/>
                <a:gd name="T56" fmla="*/ 167 w 306"/>
                <a:gd name="T57" fmla="*/ 22 h 49"/>
                <a:gd name="T58" fmla="*/ 182 w 306"/>
                <a:gd name="T59" fmla="*/ 23 h 49"/>
                <a:gd name="T60" fmla="*/ 182 w 306"/>
                <a:gd name="T61" fmla="*/ 25 h 49"/>
                <a:gd name="T62" fmla="*/ 171 w 306"/>
                <a:gd name="T63" fmla="*/ 48 h 49"/>
                <a:gd name="T64" fmla="*/ 183 w 306"/>
                <a:gd name="T65" fmla="*/ 48 h 49"/>
                <a:gd name="T66" fmla="*/ 190 w 306"/>
                <a:gd name="T67" fmla="*/ 41 h 49"/>
                <a:gd name="T68" fmla="*/ 176 w 306"/>
                <a:gd name="T69" fmla="*/ 11 h 49"/>
                <a:gd name="T70" fmla="*/ 135 w 306"/>
                <a:gd name="T71" fmla="*/ 48 h 49"/>
                <a:gd name="T72" fmla="*/ 155 w 306"/>
                <a:gd name="T73" fmla="*/ 12 h 49"/>
                <a:gd name="T74" fmla="*/ 140 w 306"/>
                <a:gd name="T75" fmla="*/ 39 h 49"/>
                <a:gd name="T76" fmla="*/ 123 w 306"/>
                <a:gd name="T77" fmla="*/ 12 h 49"/>
                <a:gd name="T78" fmla="*/ 105 w 306"/>
                <a:gd name="T79" fmla="*/ 17 h 49"/>
                <a:gd name="T80" fmla="*/ 105 w 306"/>
                <a:gd name="T81" fmla="*/ 43 h 49"/>
                <a:gd name="T82" fmla="*/ 105 w 306"/>
                <a:gd name="T83" fmla="*/ 17 h 49"/>
                <a:gd name="T84" fmla="*/ 88 w 306"/>
                <a:gd name="T85" fmla="*/ 30 h 49"/>
                <a:gd name="T86" fmla="*/ 122 w 306"/>
                <a:gd name="T87" fmla="*/ 30 h 49"/>
                <a:gd name="T88" fmla="*/ 53 w 306"/>
                <a:gd name="T89" fmla="*/ 12 h 49"/>
                <a:gd name="T90" fmla="*/ 61 w 306"/>
                <a:gd name="T91" fmla="*/ 48 h 49"/>
                <a:gd name="T92" fmla="*/ 69 w 306"/>
                <a:gd name="T93" fmla="*/ 17 h 49"/>
                <a:gd name="T94" fmla="*/ 75 w 306"/>
                <a:gd name="T95" fmla="*/ 48 h 49"/>
                <a:gd name="T96" fmla="*/ 83 w 306"/>
                <a:gd name="T97" fmla="*/ 25 h 49"/>
                <a:gd name="T98" fmla="*/ 61 w 306"/>
                <a:gd name="T99" fmla="*/ 18 h 49"/>
                <a:gd name="T100" fmla="*/ 53 w 306"/>
                <a:gd name="T101" fmla="*/ 12 h 49"/>
                <a:gd name="T102" fmla="*/ 16 w 306"/>
                <a:gd name="T103" fmla="*/ 48 h 49"/>
                <a:gd name="T104" fmla="*/ 24 w 306"/>
                <a:gd name="T105" fmla="*/ 27 h 49"/>
                <a:gd name="T106" fmla="*/ 38 w 306"/>
                <a:gd name="T107" fmla="*/ 25 h 49"/>
                <a:gd name="T108" fmla="*/ 46 w 306"/>
                <a:gd name="T109" fmla="*/ 48 h 49"/>
                <a:gd name="T110" fmla="*/ 34 w 306"/>
                <a:gd name="T111" fmla="*/ 11 h 49"/>
                <a:gd name="T112" fmla="*/ 23 w 306"/>
                <a:gd name="T113" fmla="*/ 12 h 49"/>
                <a:gd name="T114" fmla="*/ 0 w 306"/>
                <a:gd name="T115" fmla="*/ 48 h 49"/>
                <a:gd name="T116" fmla="*/ 8 w 306"/>
                <a:gd name="T117" fmla="*/ 12 h 49"/>
                <a:gd name="T118" fmla="*/ 0 w 306"/>
                <a:gd name="T119" fmla="*/ 48 h 49"/>
                <a:gd name="T120" fmla="*/ 8 w 306"/>
                <a:gd name="T121" fmla="*/ 7 h 49"/>
                <a:gd name="T122" fmla="*/ 0 w 306"/>
                <a:gd name="T123"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06" h="49">
                  <a:moveTo>
                    <a:pt x="276" y="12"/>
                  </a:moveTo>
                  <a:cubicBezTo>
                    <a:pt x="276" y="48"/>
                    <a:pt x="276" y="48"/>
                    <a:pt x="276" y="48"/>
                  </a:cubicBezTo>
                  <a:cubicBezTo>
                    <a:pt x="284" y="48"/>
                    <a:pt x="284" y="48"/>
                    <a:pt x="284" y="48"/>
                  </a:cubicBezTo>
                  <a:cubicBezTo>
                    <a:pt x="284" y="27"/>
                    <a:pt x="284" y="27"/>
                    <a:pt x="284" y="27"/>
                  </a:cubicBezTo>
                  <a:cubicBezTo>
                    <a:pt x="284" y="21"/>
                    <a:pt x="287" y="17"/>
                    <a:pt x="292" y="17"/>
                  </a:cubicBezTo>
                  <a:cubicBezTo>
                    <a:pt x="296" y="17"/>
                    <a:pt x="298" y="20"/>
                    <a:pt x="298" y="25"/>
                  </a:cubicBezTo>
                  <a:cubicBezTo>
                    <a:pt x="298" y="48"/>
                    <a:pt x="298" y="48"/>
                    <a:pt x="298" y="48"/>
                  </a:cubicBezTo>
                  <a:cubicBezTo>
                    <a:pt x="306" y="48"/>
                    <a:pt x="306" y="48"/>
                    <a:pt x="306" y="48"/>
                  </a:cubicBezTo>
                  <a:cubicBezTo>
                    <a:pt x="306" y="25"/>
                    <a:pt x="306" y="25"/>
                    <a:pt x="306" y="25"/>
                  </a:cubicBezTo>
                  <a:cubicBezTo>
                    <a:pt x="306" y="16"/>
                    <a:pt x="302" y="11"/>
                    <a:pt x="294" y="11"/>
                  </a:cubicBezTo>
                  <a:cubicBezTo>
                    <a:pt x="289" y="11"/>
                    <a:pt x="286" y="14"/>
                    <a:pt x="283" y="18"/>
                  </a:cubicBezTo>
                  <a:cubicBezTo>
                    <a:pt x="283" y="12"/>
                    <a:pt x="283" y="12"/>
                    <a:pt x="283" y="12"/>
                  </a:cubicBezTo>
                  <a:lnTo>
                    <a:pt x="276" y="12"/>
                  </a:lnTo>
                  <a:close/>
                  <a:moveTo>
                    <a:pt x="254" y="17"/>
                  </a:moveTo>
                  <a:cubicBezTo>
                    <a:pt x="259" y="17"/>
                    <a:pt x="262" y="22"/>
                    <a:pt x="262" y="30"/>
                  </a:cubicBezTo>
                  <a:cubicBezTo>
                    <a:pt x="262" y="38"/>
                    <a:pt x="259" y="43"/>
                    <a:pt x="254" y="43"/>
                  </a:cubicBezTo>
                  <a:cubicBezTo>
                    <a:pt x="249" y="43"/>
                    <a:pt x="246" y="38"/>
                    <a:pt x="246" y="30"/>
                  </a:cubicBezTo>
                  <a:cubicBezTo>
                    <a:pt x="246" y="22"/>
                    <a:pt x="249" y="17"/>
                    <a:pt x="254" y="17"/>
                  </a:cubicBezTo>
                  <a:moveTo>
                    <a:pt x="254" y="11"/>
                  </a:moveTo>
                  <a:cubicBezTo>
                    <a:pt x="244" y="11"/>
                    <a:pt x="237" y="19"/>
                    <a:pt x="237" y="30"/>
                  </a:cubicBezTo>
                  <a:cubicBezTo>
                    <a:pt x="237" y="41"/>
                    <a:pt x="244" y="49"/>
                    <a:pt x="254" y="49"/>
                  </a:cubicBezTo>
                  <a:cubicBezTo>
                    <a:pt x="264" y="49"/>
                    <a:pt x="271" y="41"/>
                    <a:pt x="271" y="30"/>
                  </a:cubicBezTo>
                  <a:cubicBezTo>
                    <a:pt x="271" y="19"/>
                    <a:pt x="264" y="11"/>
                    <a:pt x="254" y="11"/>
                  </a:cubicBezTo>
                  <a:moveTo>
                    <a:pt x="223" y="48"/>
                  </a:moveTo>
                  <a:cubicBezTo>
                    <a:pt x="231" y="48"/>
                    <a:pt x="231" y="48"/>
                    <a:pt x="231" y="48"/>
                  </a:cubicBezTo>
                  <a:cubicBezTo>
                    <a:pt x="231" y="12"/>
                    <a:pt x="231" y="12"/>
                    <a:pt x="231" y="12"/>
                  </a:cubicBezTo>
                  <a:cubicBezTo>
                    <a:pt x="223" y="12"/>
                    <a:pt x="223" y="12"/>
                    <a:pt x="223" y="12"/>
                  </a:cubicBezTo>
                  <a:lnTo>
                    <a:pt x="223" y="48"/>
                  </a:lnTo>
                  <a:close/>
                  <a:moveTo>
                    <a:pt x="223" y="7"/>
                  </a:moveTo>
                  <a:cubicBezTo>
                    <a:pt x="231" y="7"/>
                    <a:pt x="231" y="7"/>
                    <a:pt x="231" y="7"/>
                  </a:cubicBezTo>
                  <a:cubicBezTo>
                    <a:pt x="231" y="0"/>
                    <a:pt x="231" y="0"/>
                    <a:pt x="231" y="0"/>
                  </a:cubicBezTo>
                  <a:cubicBezTo>
                    <a:pt x="223" y="0"/>
                    <a:pt x="223" y="0"/>
                    <a:pt x="223" y="0"/>
                  </a:cubicBezTo>
                  <a:lnTo>
                    <a:pt x="223" y="7"/>
                  </a:lnTo>
                  <a:close/>
                  <a:moveTo>
                    <a:pt x="208" y="3"/>
                  </a:moveTo>
                  <a:cubicBezTo>
                    <a:pt x="200" y="3"/>
                    <a:pt x="200" y="3"/>
                    <a:pt x="200" y="3"/>
                  </a:cubicBezTo>
                  <a:cubicBezTo>
                    <a:pt x="200" y="12"/>
                    <a:pt x="200" y="12"/>
                    <a:pt x="200" y="12"/>
                  </a:cubicBezTo>
                  <a:cubicBezTo>
                    <a:pt x="194" y="12"/>
                    <a:pt x="194" y="12"/>
                    <a:pt x="194" y="12"/>
                  </a:cubicBezTo>
                  <a:cubicBezTo>
                    <a:pt x="194" y="18"/>
                    <a:pt x="194" y="18"/>
                    <a:pt x="194" y="18"/>
                  </a:cubicBezTo>
                  <a:cubicBezTo>
                    <a:pt x="200" y="18"/>
                    <a:pt x="200" y="18"/>
                    <a:pt x="200" y="18"/>
                  </a:cubicBezTo>
                  <a:cubicBezTo>
                    <a:pt x="200" y="35"/>
                    <a:pt x="200" y="35"/>
                    <a:pt x="200" y="35"/>
                  </a:cubicBezTo>
                  <a:cubicBezTo>
                    <a:pt x="200" y="45"/>
                    <a:pt x="203" y="49"/>
                    <a:pt x="211" y="49"/>
                  </a:cubicBezTo>
                  <a:cubicBezTo>
                    <a:pt x="213" y="49"/>
                    <a:pt x="215" y="48"/>
                    <a:pt x="217" y="48"/>
                  </a:cubicBezTo>
                  <a:cubicBezTo>
                    <a:pt x="217" y="42"/>
                    <a:pt x="217" y="42"/>
                    <a:pt x="217" y="42"/>
                  </a:cubicBezTo>
                  <a:cubicBezTo>
                    <a:pt x="215" y="42"/>
                    <a:pt x="214" y="42"/>
                    <a:pt x="213" y="42"/>
                  </a:cubicBezTo>
                  <a:cubicBezTo>
                    <a:pt x="208" y="42"/>
                    <a:pt x="208" y="40"/>
                    <a:pt x="208" y="35"/>
                  </a:cubicBezTo>
                  <a:cubicBezTo>
                    <a:pt x="208" y="18"/>
                    <a:pt x="208" y="18"/>
                    <a:pt x="208" y="18"/>
                  </a:cubicBezTo>
                  <a:cubicBezTo>
                    <a:pt x="216" y="18"/>
                    <a:pt x="216" y="18"/>
                    <a:pt x="216" y="18"/>
                  </a:cubicBezTo>
                  <a:cubicBezTo>
                    <a:pt x="216" y="12"/>
                    <a:pt x="216" y="12"/>
                    <a:pt x="216" y="12"/>
                  </a:cubicBezTo>
                  <a:cubicBezTo>
                    <a:pt x="208" y="12"/>
                    <a:pt x="208" y="12"/>
                    <a:pt x="208" y="12"/>
                  </a:cubicBezTo>
                  <a:lnTo>
                    <a:pt x="208" y="3"/>
                  </a:lnTo>
                  <a:close/>
                  <a:moveTo>
                    <a:pt x="182" y="30"/>
                  </a:moveTo>
                  <a:cubicBezTo>
                    <a:pt x="182" y="33"/>
                    <a:pt x="182" y="33"/>
                    <a:pt x="182" y="33"/>
                  </a:cubicBezTo>
                  <a:cubicBezTo>
                    <a:pt x="182" y="38"/>
                    <a:pt x="178" y="43"/>
                    <a:pt x="173" y="43"/>
                  </a:cubicBezTo>
                  <a:cubicBezTo>
                    <a:pt x="169" y="43"/>
                    <a:pt x="167" y="41"/>
                    <a:pt x="167" y="38"/>
                  </a:cubicBezTo>
                  <a:cubicBezTo>
                    <a:pt x="167" y="33"/>
                    <a:pt x="171" y="30"/>
                    <a:pt x="181" y="30"/>
                  </a:cubicBezTo>
                  <a:lnTo>
                    <a:pt x="182" y="30"/>
                  </a:lnTo>
                  <a:close/>
                  <a:moveTo>
                    <a:pt x="159" y="21"/>
                  </a:moveTo>
                  <a:cubicBezTo>
                    <a:pt x="167" y="22"/>
                    <a:pt x="167" y="22"/>
                    <a:pt x="167" y="22"/>
                  </a:cubicBezTo>
                  <a:cubicBezTo>
                    <a:pt x="168" y="19"/>
                    <a:pt x="170" y="17"/>
                    <a:pt x="175" y="17"/>
                  </a:cubicBezTo>
                  <a:cubicBezTo>
                    <a:pt x="180" y="17"/>
                    <a:pt x="182" y="19"/>
                    <a:pt x="182" y="23"/>
                  </a:cubicBezTo>
                  <a:cubicBezTo>
                    <a:pt x="182" y="25"/>
                    <a:pt x="182" y="25"/>
                    <a:pt x="182" y="25"/>
                  </a:cubicBezTo>
                  <a:cubicBezTo>
                    <a:pt x="182" y="25"/>
                    <a:pt x="182" y="25"/>
                    <a:pt x="182" y="25"/>
                  </a:cubicBezTo>
                  <a:cubicBezTo>
                    <a:pt x="166" y="25"/>
                    <a:pt x="158" y="29"/>
                    <a:pt x="158" y="38"/>
                  </a:cubicBezTo>
                  <a:cubicBezTo>
                    <a:pt x="158" y="44"/>
                    <a:pt x="163" y="48"/>
                    <a:pt x="171" y="48"/>
                  </a:cubicBezTo>
                  <a:cubicBezTo>
                    <a:pt x="176" y="48"/>
                    <a:pt x="180" y="46"/>
                    <a:pt x="182" y="41"/>
                  </a:cubicBezTo>
                  <a:cubicBezTo>
                    <a:pt x="183" y="44"/>
                    <a:pt x="183" y="46"/>
                    <a:pt x="183" y="48"/>
                  </a:cubicBezTo>
                  <a:cubicBezTo>
                    <a:pt x="191" y="48"/>
                    <a:pt x="191" y="48"/>
                    <a:pt x="191" y="48"/>
                  </a:cubicBezTo>
                  <a:cubicBezTo>
                    <a:pt x="190" y="46"/>
                    <a:pt x="190" y="43"/>
                    <a:pt x="190" y="41"/>
                  </a:cubicBezTo>
                  <a:cubicBezTo>
                    <a:pt x="190" y="25"/>
                    <a:pt x="190" y="25"/>
                    <a:pt x="190" y="25"/>
                  </a:cubicBezTo>
                  <a:cubicBezTo>
                    <a:pt x="190" y="16"/>
                    <a:pt x="186" y="11"/>
                    <a:pt x="176" y="11"/>
                  </a:cubicBezTo>
                  <a:cubicBezTo>
                    <a:pt x="167" y="11"/>
                    <a:pt x="161" y="15"/>
                    <a:pt x="159" y="21"/>
                  </a:cubicBezTo>
                  <a:moveTo>
                    <a:pt x="135" y="48"/>
                  </a:moveTo>
                  <a:cubicBezTo>
                    <a:pt x="143" y="48"/>
                    <a:pt x="143" y="48"/>
                    <a:pt x="143" y="48"/>
                  </a:cubicBezTo>
                  <a:cubicBezTo>
                    <a:pt x="155" y="12"/>
                    <a:pt x="155" y="12"/>
                    <a:pt x="155" y="12"/>
                  </a:cubicBezTo>
                  <a:cubicBezTo>
                    <a:pt x="149" y="12"/>
                    <a:pt x="149" y="12"/>
                    <a:pt x="149" y="12"/>
                  </a:cubicBezTo>
                  <a:cubicBezTo>
                    <a:pt x="140" y="39"/>
                    <a:pt x="140" y="39"/>
                    <a:pt x="140" y="39"/>
                  </a:cubicBezTo>
                  <a:cubicBezTo>
                    <a:pt x="131" y="12"/>
                    <a:pt x="131" y="12"/>
                    <a:pt x="131" y="12"/>
                  </a:cubicBezTo>
                  <a:cubicBezTo>
                    <a:pt x="123" y="12"/>
                    <a:pt x="123" y="12"/>
                    <a:pt x="123" y="12"/>
                  </a:cubicBezTo>
                  <a:lnTo>
                    <a:pt x="135" y="48"/>
                  </a:lnTo>
                  <a:close/>
                  <a:moveTo>
                    <a:pt x="105" y="17"/>
                  </a:moveTo>
                  <a:cubicBezTo>
                    <a:pt x="110" y="17"/>
                    <a:pt x="113" y="22"/>
                    <a:pt x="113" y="30"/>
                  </a:cubicBezTo>
                  <a:cubicBezTo>
                    <a:pt x="113" y="38"/>
                    <a:pt x="110" y="43"/>
                    <a:pt x="105" y="43"/>
                  </a:cubicBezTo>
                  <a:cubicBezTo>
                    <a:pt x="100" y="43"/>
                    <a:pt x="97" y="38"/>
                    <a:pt x="97" y="30"/>
                  </a:cubicBezTo>
                  <a:cubicBezTo>
                    <a:pt x="97" y="22"/>
                    <a:pt x="100" y="17"/>
                    <a:pt x="105" y="17"/>
                  </a:cubicBezTo>
                  <a:moveTo>
                    <a:pt x="105" y="11"/>
                  </a:moveTo>
                  <a:cubicBezTo>
                    <a:pt x="95" y="11"/>
                    <a:pt x="88" y="19"/>
                    <a:pt x="88" y="30"/>
                  </a:cubicBezTo>
                  <a:cubicBezTo>
                    <a:pt x="88" y="41"/>
                    <a:pt x="95" y="49"/>
                    <a:pt x="105" y="49"/>
                  </a:cubicBezTo>
                  <a:cubicBezTo>
                    <a:pt x="115" y="49"/>
                    <a:pt x="122" y="41"/>
                    <a:pt x="122" y="30"/>
                  </a:cubicBezTo>
                  <a:cubicBezTo>
                    <a:pt x="122" y="19"/>
                    <a:pt x="115" y="11"/>
                    <a:pt x="105" y="11"/>
                  </a:cubicBezTo>
                  <a:moveTo>
                    <a:pt x="53" y="12"/>
                  </a:moveTo>
                  <a:cubicBezTo>
                    <a:pt x="53" y="48"/>
                    <a:pt x="53" y="48"/>
                    <a:pt x="53" y="48"/>
                  </a:cubicBezTo>
                  <a:cubicBezTo>
                    <a:pt x="61" y="48"/>
                    <a:pt x="61" y="48"/>
                    <a:pt x="61" y="48"/>
                  </a:cubicBezTo>
                  <a:cubicBezTo>
                    <a:pt x="61" y="27"/>
                    <a:pt x="61" y="27"/>
                    <a:pt x="61" y="27"/>
                  </a:cubicBezTo>
                  <a:cubicBezTo>
                    <a:pt x="61" y="21"/>
                    <a:pt x="65" y="17"/>
                    <a:pt x="69" y="17"/>
                  </a:cubicBezTo>
                  <a:cubicBezTo>
                    <a:pt x="73" y="17"/>
                    <a:pt x="75" y="20"/>
                    <a:pt x="75" y="25"/>
                  </a:cubicBezTo>
                  <a:cubicBezTo>
                    <a:pt x="75" y="48"/>
                    <a:pt x="75" y="48"/>
                    <a:pt x="75" y="48"/>
                  </a:cubicBezTo>
                  <a:cubicBezTo>
                    <a:pt x="83" y="48"/>
                    <a:pt x="83" y="48"/>
                    <a:pt x="83" y="48"/>
                  </a:cubicBezTo>
                  <a:cubicBezTo>
                    <a:pt x="83" y="25"/>
                    <a:pt x="83" y="25"/>
                    <a:pt x="83" y="25"/>
                  </a:cubicBezTo>
                  <a:cubicBezTo>
                    <a:pt x="83" y="16"/>
                    <a:pt x="79" y="11"/>
                    <a:pt x="71" y="11"/>
                  </a:cubicBezTo>
                  <a:cubicBezTo>
                    <a:pt x="67" y="11"/>
                    <a:pt x="63" y="14"/>
                    <a:pt x="61" y="18"/>
                  </a:cubicBezTo>
                  <a:cubicBezTo>
                    <a:pt x="61" y="12"/>
                    <a:pt x="61" y="12"/>
                    <a:pt x="61" y="12"/>
                  </a:cubicBezTo>
                  <a:lnTo>
                    <a:pt x="53" y="12"/>
                  </a:lnTo>
                  <a:close/>
                  <a:moveTo>
                    <a:pt x="16" y="12"/>
                  </a:moveTo>
                  <a:cubicBezTo>
                    <a:pt x="16" y="48"/>
                    <a:pt x="16" y="48"/>
                    <a:pt x="16" y="48"/>
                  </a:cubicBezTo>
                  <a:cubicBezTo>
                    <a:pt x="24" y="48"/>
                    <a:pt x="24" y="48"/>
                    <a:pt x="24" y="48"/>
                  </a:cubicBezTo>
                  <a:cubicBezTo>
                    <a:pt x="24" y="27"/>
                    <a:pt x="24" y="27"/>
                    <a:pt x="24" y="27"/>
                  </a:cubicBezTo>
                  <a:cubicBezTo>
                    <a:pt x="24" y="21"/>
                    <a:pt x="27" y="17"/>
                    <a:pt x="32" y="17"/>
                  </a:cubicBezTo>
                  <a:cubicBezTo>
                    <a:pt x="36" y="17"/>
                    <a:pt x="38" y="20"/>
                    <a:pt x="38" y="25"/>
                  </a:cubicBezTo>
                  <a:cubicBezTo>
                    <a:pt x="38" y="48"/>
                    <a:pt x="38" y="48"/>
                    <a:pt x="38" y="48"/>
                  </a:cubicBezTo>
                  <a:cubicBezTo>
                    <a:pt x="46" y="48"/>
                    <a:pt x="46" y="48"/>
                    <a:pt x="46" y="48"/>
                  </a:cubicBezTo>
                  <a:cubicBezTo>
                    <a:pt x="46" y="25"/>
                    <a:pt x="46" y="25"/>
                    <a:pt x="46" y="25"/>
                  </a:cubicBezTo>
                  <a:cubicBezTo>
                    <a:pt x="46" y="16"/>
                    <a:pt x="42" y="11"/>
                    <a:pt x="34" y="11"/>
                  </a:cubicBezTo>
                  <a:cubicBezTo>
                    <a:pt x="30" y="11"/>
                    <a:pt x="26" y="14"/>
                    <a:pt x="23" y="18"/>
                  </a:cubicBezTo>
                  <a:cubicBezTo>
                    <a:pt x="23" y="12"/>
                    <a:pt x="23" y="12"/>
                    <a:pt x="23" y="12"/>
                  </a:cubicBezTo>
                  <a:lnTo>
                    <a:pt x="16" y="12"/>
                  </a:lnTo>
                  <a:close/>
                  <a:moveTo>
                    <a:pt x="0" y="48"/>
                  </a:moveTo>
                  <a:cubicBezTo>
                    <a:pt x="8" y="48"/>
                    <a:pt x="8" y="48"/>
                    <a:pt x="8" y="48"/>
                  </a:cubicBezTo>
                  <a:cubicBezTo>
                    <a:pt x="8" y="12"/>
                    <a:pt x="8" y="12"/>
                    <a:pt x="8" y="12"/>
                  </a:cubicBezTo>
                  <a:cubicBezTo>
                    <a:pt x="0" y="12"/>
                    <a:pt x="0" y="12"/>
                    <a:pt x="0" y="12"/>
                  </a:cubicBezTo>
                  <a:lnTo>
                    <a:pt x="0" y="48"/>
                  </a:lnTo>
                  <a:close/>
                  <a:moveTo>
                    <a:pt x="0" y="7"/>
                  </a:moveTo>
                  <a:cubicBezTo>
                    <a:pt x="8" y="7"/>
                    <a:pt x="8" y="7"/>
                    <a:pt x="8" y="7"/>
                  </a:cubicBezTo>
                  <a:cubicBezTo>
                    <a:pt x="8" y="0"/>
                    <a:pt x="8" y="0"/>
                    <a:pt x="8" y="0"/>
                  </a:cubicBezTo>
                  <a:cubicBezTo>
                    <a:pt x="0" y="0"/>
                    <a:pt x="0" y="0"/>
                    <a:pt x="0" y="0"/>
                  </a:cubicBezTo>
                  <a:lnTo>
                    <a:pt x="0" y="7"/>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grpSp>
      <p:sp>
        <p:nvSpPr>
          <p:cNvPr id="3" name="Tijdelijke aanduiding voor verticale tekst 2"/>
          <p:cNvSpPr>
            <a:spLocks noGrp="1"/>
          </p:cNvSpPr>
          <p:nvPr>
            <p:ph type="body" orient="vert" idx="1" hasCustomPrompt="1"/>
          </p:nvPr>
        </p:nvSpPr>
        <p:spPr>
          <a:xfrm>
            <a:off x="2063520" y="2769771"/>
            <a:ext cx="3089394"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130" name="Tijdelijke aanduiding voor verticale tekst 2">
            <a:extLst>
              <a:ext uri="{FF2B5EF4-FFF2-40B4-BE49-F238E27FC236}">
                <a16:creationId xmlns:a16="http://schemas.microsoft.com/office/drawing/2014/main" id="{09139BB3-0E95-42DB-B5FD-B804238C47E7}"/>
              </a:ext>
            </a:extLst>
          </p:cNvPr>
          <p:cNvSpPr>
            <a:spLocks noGrp="1"/>
          </p:cNvSpPr>
          <p:nvPr>
            <p:ph type="body" orient="vert" idx="11" hasCustomPrompt="1"/>
          </p:nvPr>
        </p:nvSpPr>
        <p:spPr>
          <a:xfrm>
            <a:off x="1477394" y="2769771"/>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01.</a:t>
            </a:r>
          </a:p>
        </p:txBody>
      </p:sp>
      <p:sp>
        <p:nvSpPr>
          <p:cNvPr id="131" name="Tijdelijke aanduiding voor verticale tekst 2">
            <a:extLst>
              <a:ext uri="{FF2B5EF4-FFF2-40B4-BE49-F238E27FC236}">
                <a16:creationId xmlns:a16="http://schemas.microsoft.com/office/drawing/2014/main" id="{0193F33A-B169-4E6C-A0E4-1C401F03326A}"/>
              </a:ext>
            </a:extLst>
          </p:cNvPr>
          <p:cNvSpPr>
            <a:spLocks noGrp="1"/>
          </p:cNvSpPr>
          <p:nvPr>
            <p:ph type="body" orient="vert" idx="12" hasCustomPrompt="1"/>
          </p:nvPr>
        </p:nvSpPr>
        <p:spPr>
          <a:xfrm>
            <a:off x="2063520" y="3210685"/>
            <a:ext cx="3089394"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132" name="Tijdelijke aanduiding voor verticale tekst 2">
            <a:extLst>
              <a:ext uri="{FF2B5EF4-FFF2-40B4-BE49-F238E27FC236}">
                <a16:creationId xmlns:a16="http://schemas.microsoft.com/office/drawing/2014/main" id="{CFDDF722-2134-44DD-9F42-55A2163355CF}"/>
              </a:ext>
            </a:extLst>
          </p:cNvPr>
          <p:cNvSpPr>
            <a:spLocks noGrp="1"/>
          </p:cNvSpPr>
          <p:nvPr>
            <p:ph type="body" orient="vert" idx="13" hasCustomPrompt="1"/>
          </p:nvPr>
        </p:nvSpPr>
        <p:spPr>
          <a:xfrm>
            <a:off x="1477394" y="3210685"/>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02.</a:t>
            </a:r>
          </a:p>
        </p:txBody>
      </p:sp>
      <p:sp>
        <p:nvSpPr>
          <p:cNvPr id="133" name="Tijdelijke aanduiding voor verticale tekst 2">
            <a:extLst>
              <a:ext uri="{FF2B5EF4-FFF2-40B4-BE49-F238E27FC236}">
                <a16:creationId xmlns:a16="http://schemas.microsoft.com/office/drawing/2014/main" id="{E2A18408-6710-416E-8413-E2AF616D91BC}"/>
              </a:ext>
            </a:extLst>
          </p:cNvPr>
          <p:cNvSpPr>
            <a:spLocks noGrp="1"/>
          </p:cNvSpPr>
          <p:nvPr>
            <p:ph type="body" orient="vert" idx="14" hasCustomPrompt="1"/>
          </p:nvPr>
        </p:nvSpPr>
        <p:spPr>
          <a:xfrm>
            <a:off x="2063520" y="3651599"/>
            <a:ext cx="3089394"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134" name="Tijdelijke aanduiding voor verticale tekst 2">
            <a:extLst>
              <a:ext uri="{FF2B5EF4-FFF2-40B4-BE49-F238E27FC236}">
                <a16:creationId xmlns:a16="http://schemas.microsoft.com/office/drawing/2014/main" id="{432466DB-08EE-4A9B-B739-16F0BD593113}"/>
              </a:ext>
            </a:extLst>
          </p:cNvPr>
          <p:cNvSpPr>
            <a:spLocks noGrp="1"/>
          </p:cNvSpPr>
          <p:nvPr>
            <p:ph type="body" orient="vert" idx="15" hasCustomPrompt="1"/>
          </p:nvPr>
        </p:nvSpPr>
        <p:spPr>
          <a:xfrm>
            <a:off x="1477394" y="3651599"/>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03.</a:t>
            </a:r>
          </a:p>
        </p:txBody>
      </p:sp>
      <p:sp>
        <p:nvSpPr>
          <p:cNvPr id="135" name="Tijdelijke aanduiding voor verticale tekst 2">
            <a:extLst>
              <a:ext uri="{FF2B5EF4-FFF2-40B4-BE49-F238E27FC236}">
                <a16:creationId xmlns:a16="http://schemas.microsoft.com/office/drawing/2014/main" id="{FB1B3F49-2D34-4B2A-8143-8FF9313EDD5E}"/>
              </a:ext>
            </a:extLst>
          </p:cNvPr>
          <p:cNvSpPr>
            <a:spLocks noGrp="1"/>
          </p:cNvSpPr>
          <p:nvPr>
            <p:ph type="body" orient="vert" idx="16" hasCustomPrompt="1"/>
          </p:nvPr>
        </p:nvSpPr>
        <p:spPr>
          <a:xfrm>
            <a:off x="2063520" y="4092513"/>
            <a:ext cx="3089394"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136" name="Tijdelijke aanduiding voor verticale tekst 2">
            <a:extLst>
              <a:ext uri="{FF2B5EF4-FFF2-40B4-BE49-F238E27FC236}">
                <a16:creationId xmlns:a16="http://schemas.microsoft.com/office/drawing/2014/main" id="{90076CCB-0A34-4B58-AD13-14B30D4E58E6}"/>
              </a:ext>
            </a:extLst>
          </p:cNvPr>
          <p:cNvSpPr>
            <a:spLocks noGrp="1"/>
          </p:cNvSpPr>
          <p:nvPr>
            <p:ph type="body" orient="vert" idx="17" hasCustomPrompt="1"/>
          </p:nvPr>
        </p:nvSpPr>
        <p:spPr>
          <a:xfrm>
            <a:off x="1477394" y="4092513"/>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04.</a:t>
            </a:r>
          </a:p>
        </p:txBody>
      </p:sp>
      <p:sp>
        <p:nvSpPr>
          <p:cNvPr id="137" name="Tijdelijke aanduiding voor verticale tekst 2">
            <a:extLst>
              <a:ext uri="{FF2B5EF4-FFF2-40B4-BE49-F238E27FC236}">
                <a16:creationId xmlns:a16="http://schemas.microsoft.com/office/drawing/2014/main" id="{6E4C1E79-BFB4-49E2-B8B4-704FE08A0221}"/>
              </a:ext>
            </a:extLst>
          </p:cNvPr>
          <p:cNvSpPr>
            <a:spLocks noGrp="1"/>
          </p:cNvSpPr>
          <p:nvPr>
            <p:ph type="body" orient="vert" idx="18" hasCustomPrompt="1"/>
          </p:nvPr>
        </p:nvSpPr>
        <p:spPr>
          <a:xfrm>
            <a:off x="2063520" y="4533427"/>
            <a:ext cx="3089394"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138" name="Tijdelijke aanduiding voor verticale tekst 2">
            <a:extLst>
              <a:ext uri="{FF2B5EF4-FFF2-40B4-BE49-F238E27FC236}">
                <a16:creationId xmlns:a16="http://schemas.microsoft.com/office/drawing/2014/main" id="{DC76EBBF-0030-4AA1-BF10-48A92A06B59F}"/>
              </a:ext>
            </a:extLst>
          </p:cNvPr>
          <p:cNvSpPr>
            <a:spLocks noGrp="1"/>
          </p:cNvSpPr>
          <p:nvPr>
            <p:ph type="body" orient="vert" idx="19" hasCustomPrompt="1"/>
          </p:nvPr>
        </p:nvSpPr>
        <p:spPr>
          <a:xfrm>
            <a:off x="1477394" y="4533427"/>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05.</a:t>
            </a:r>
          </a:p>
        </p:txBody>
      </p:sp>
      <p:sp>
        <p:nvSpPr>
          <p:cNvPr id="139" name="Tijdelijke aanduiding voor verticale tekst 2">
            <a:extLst>
              <a:ext uri="{FF2B5EF4-FFF2-40B4-BE49-F238E27FC236}">
                <a16:creationId xmlns:a16="http://schemas.microsoft.com/office/drawing/2014/main" id="{5017CD28-C2AF-4032-B589-1423BFA89F05}"/>
              </a:ext>
            </a:extLst>
          </p:cNvPr>
          <p:cNvSpPr>
            <a:spLocks noGrp="1"/>
          </p:cNvSpPr>
          <p:nvPr>
            <p:ph type="body" orient="vert" idx="20" hasCustomPrompt="1"/>
          </p:nvPr>
        </p:nvSpPr>
        <p:spPr>
          <a:xfrm>
            <a:off x="2063520" y="4974341"/>
            <a:ext cx="3089394"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140" name="Tijdelijke aanduiding voor verticale tekst 2">
            <a:extLst>
              <a:ext uri="{FF2B5EF4-FFF2-40B4-BE49-F238E27FC236}">
                <a16:creationId xmlns:a16="http://schemas.microsoft.com/office/drawing/2014/main" id="{FBA4AAE8-8D5F-4224-B74C-AFE8DAA7B73B}"/>
              </a:ext>
            </a:extLst>
          </p:cNvPr>
          <p:cNvSpPr>
            <a:spLocks noGrp="1"/>
          </p:cNvSpPr>
          <p:nvPr>
            <p:ph type="body" orient="vert" idx="21" hasCustomPrompt="1"/>
          </p:nvPr>
        </p:nvSpPr>
        <p:spPr>
          <a:xfrm>
            <a:off x="1477394" y="4974341"/>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06.</a:t>
            </a:r>
          </a:p>
        </p:txBody>
      </p:sp>
      <p:sp>
        <p:nvSpPr>
          <p:cNvPr id="141" name="Tijdelijke aanduiding voor verticale tekst 2">
            <a:extLst>
              <a:ext uri="{FF2B5EF4-FFF2-40B4-BE49-F238E27FC236}">
                <a16:creationId xmlns:a16="http://schemas.microsoft.com/office/drawing/2014/main" id="{6805760E-C026-4BB8-A85F-3C2FF927F6F4}"/>
              </a:ext>
            </a:extLst>
          </p:cNvPr>
          <p:cNvSpPr>
            <a:spLocks noGrp="1"/>
          </p:cNvSpPr>
          <p:nvPr>
            <p:ph type="body" orient="vert" idx="22" hasCustomPrompt="1"/>
          </p:nvPr>
        </p:nvSpPr>
        <p:spPr>
          <a:xfrm>
            <a:off x="2063520" y="5415255"/>
            <a:ext cx="3089394"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142" name="Tijdelijke aanduiding voor verticale tekst 2">
            <a:extLst>
              <a:ext uri="{FF2B5EF4-FFF2-40B4-BE49-F238E27FC236}">
                <a16:creationId xmlns:a16="http://schemas.microsoft.com/office/drawing/2014/main" id="{230160BE-302E-4C96-96A3-7B349A370C8E}"/>
              </a:ext>
            </a:extLst>
          </p:cNvPr>
          <p:cNvSpPr>
            <a:spLocks noGrp="1"/>
          </p:cNvSpPr>
          <p:nvPr>
            <p:ph type="body" orient="vert" idx="23" hasCustomPrompt="1"/>
          </p:nvPr>
        </p:nvSpPr>
        <p:spPr>
          <a:xfrm>
            <a:off x="1477394" y="5415255"/>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07.</a:t>
            </a:r>
          </a:p>
        </p:txBody>
      </p:sp>
      <p:sp>
        <p:nvSpPr>
          <p:cNvPr id="143" name="Tijdelijke aanduiding voor verticale tekst 2">
            <a:extLst>
              <a:ext uri="{FF2B5EF4-FFF2-40B4-BE49-F238E27FC236}">
                <a16:creationId xmlns:a16="http://schemas.microsoft.com/office/drawing/2014/main" id="{A7A2C18B-31F8-41AE-9CE0-F6E0827E24D3}"/>
              </a:ext>
            </a:extLst>
          </p:cNvPr>
          <p:cNvSpPr>
            <a:spLocks noGrp="1"/>
          </p:cNvSpPr>
          <p:nvPr>
            <p:ph type="body" orient="vert" idx="24" hasCustomPrompt="1"/>
          </p:nvPr>
        </p:nvSpPr>
        <p:spPr>
          <a:xfrm>
            <a:off x="2063520" y="5856170"/>
            <a:ext cx="3089394"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144" name="Tijdelijke aanduiding voor verticale tekst 2">
            <a:extLst>
              <a:ext uri="{FF2B5EF4-FFF2-40B4-BE49-F238E27FC236}">
                <a16:creationId xmlns:a16="http://schemas.microsoft.com/office/drawing/2014/main" id="{5863A4F4-EC3F-4D3A-BA06-224079A5A54A}"/>
              </a:ext>
            </a:extLst>
          </p:cNvPr>
          <p:cNvSpPr>
            <a:spLocks noGrp="1"/>
          </p:cNvSpPr>
          <p:nvPr>
            <p:ph type="body" orient="vert" idx="25" hasCustomPrompt="1"/>
          </p:nvPr>
        </p:nvSpPr>
        <p:spPr>
          <a:xfrm>
            <a:off x="1477394" y="5856170"/>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08.</a:t>
            </a:r>
          </a:p>
        </p:txBody>
      </p:sp>
      <p:grpSp>
        <p:nvGrpSpPr>
          <p:cNvPr id="12" name="Groep 11">
            <a:extLst>
              <a:ext uri="{FF2B5EF4-FFF2-40B4-BE49-F238E27FC236}">
                <a16:creationId xmlns:a16="http://schemas.microsoft.com/office/drawing/2014/main" id="{2FA1C155-D212-49FA-9B8E-41434C3D9D95}"/>
              </a:ext>
            </a:extLst>
          </p:cNvPr>
          <p:cNvGrpSpPr/>
          <p:nvPr userDrawn="1"/>
        </p:nvGrpSpPr>
        <p:grpSpPr>
          <a:xfrm>
            <a:off x="1372576" y="2407000"/>
            <a:ext cx="7648699" cy="4451000"/>
            <a:chOff x="1372576" y="2407000"/>
            <a:chExt cx="7648699" cy="4248000"/>
          </a:xfrm>
        </p:grpSpPr>
        <p:cxnSp>
          <p:nvCxnSpPr>
            <p:cNvPr id="149" name="LIJN">
              <a:extLst>
                <a:ext uri="{FF2B5EF4-FFF2-40B4-BE49-F238E27FC236}">
                  <a16:creationId xmlns:a16="http://schemas.microsoft.com/office/drawing/2014/main" id="{BA62C54E-227F-42ED-92C8-200BB48F8F76}"/>
                </a:ext>
              </a:extLst>
            </p:cNvPr>
            <p:cNvCxnSpPr>
              <a:cxnSpLocks/>
            </p:cNvCxnSpPr>
            <p:nvPr userDrawn="1"/>
          </p:nvCxnSpPr>
          <p:spPr>
            <a:xfrm>
              <a:off x="1372576" y="2407000"/>
              <a:ext cx="0" cy="4248000"/>
            </a:xfrm>
            <a:prstGeom prst="line">
              <a:avLst/>
            </a:prstGeom>
            <a:ln w="7200" cap="rnd">
              <a:solidFill>
                <a:schemeClr val="tx2"/>
              </a:solidFill>
              <a:round/>
            </a:ln>
          </p:spPr>
          <p:style>
            <a:lnRef idx="1">
              <a:schemeClr val="accent1"/>
            </a:lnRef>
            <a:fillRef idx="0">
              <a:schemeClr val="accent1"/>
            </a:fillRef>
            <a:effectRef idx="0">
              <a:schemeClr val="accent1"/>
            </a:effectRef>
            <a:fontRef idx="minor">
              <a:schemeClr val="tx1"/>
            </a:fontRef>
          </p:style>
        </p:cxnSp>
        <p:cxnSp>
          <p:nvCxnSpPr>
            <p:cNvPr id="150" name="LIJN">
              <a:extLst>
                <a:ext uri="{FF2B5EF4-FFF2-40B4-BE49-F238E27FC236}">
                  <a16:creationId xmlns:a16="http://schemas.microsoft.com/office/drawing/2014/main" id="{CC29460A-8B20-472D-9034-8BBE7A3BBD06}"/>
                </a:ext>
              </a:extLst>
            </p:cNvPr>
            <p:cNvCxnSpPr>
              <a:cxnSpLocks/>
            </p:cNvCxnSpPr>
            <p:nvPr userDrawn="1"/>
          </p:nvCxnSpPr>
          <p:spPr>
            <a:xfrm>
              <a:off x="9021275" y="2407000"/>
              <a:ext cx="0" cy="4248000"/>
            </a:xfrm>
            <a:prstGeom prst="line">
              <a:avLst/>
            </a:prstGeom>
            <a:ln w="7200" cap="rnd">
              <a:solidFill>
                <a:schemeClr val="tx2"/>
              </a:solidFill>
              <a:round/>
            </a:ln>
          </p:spPr>
          <p:style>
            <a:lnRef idx="1">
              <a:schemeClr val="accent1"/>
            </a:lnRef>
            <a:fillRef idx="0">
              <a:schemeClr val="accent1"/>
            </a:fillRef>
            <a:effectRef idx="0">
              <a:schemeClr val="accent1"/>
            </a:effectRef>
            <a:fontRef idx="minor">
              <a:schemeClr val="tx1"/>
            </a:fontRef>
          </p:style>
        </p:cxnSp>
      </p:grpSp>
      <p:grpSp>
        <p:nvGrpSpPr>
          <p:cNvPr id="159" name="HAAK LIJN">
            <a:extLst>
              <a:ext uri="{FF2B5EF4-FFF2-40B4-BE49-F238E27FC236}">
                <a16:creationId xmlns:a16="http://schemas.microsoft.com/office/drawing/2014/main" id="{7122AD50-F3F1-4256-ADF3-4B8573614B2B}"/>
              </a:ext>
            </a:extLst>
          </p:cNvPr>
          <p:cNvGrpSpPr/>
          <p:nvPr userDrawn="1"/>
        </p:nvGrpSpPr>
        <p:grpSpPr>
          <a:xfrm>
            <a:off x="540812" y="0"/>
            <a:ext cx="76800" cy="6858000"/>
            <a:chOff x="578912" y="0"/>
            <a:chExt cx="76800" cy="6858000"/>
          </a:xfrm>
        </p:grpSpPr>
        <p:cxnSp>
          <p:nvCxnSpPr>
            <p:cNvPr id="160" name="LIJN">
              <a:extLst>
                <a:ext uri="{FF2B5EF4-FFF2-40B4-BE49-F238E27FC236}">
                  <a16:creationId xmlns:a16="http://schemas.microsoft.com/office/drawing/2014/main" id="{203731BA-F1DE-4ED7-8E83-4A678442F8DA}"/>
                </a:ext>
              </a:extLst>
            </p:cNvPr>
            <p:cNvCxnSpPr>
              <a:cxnSpLocks/>
            </p:cNvCxnSpPr>
            <p:nvPr userDrawn="1"/>
          </p:nvCxnSpPr>
          <p:spPr>
            <a:xfrm>
              <a:off x="617312" y="900113"/>
              <a:ext cx="0" cy="5957887"/>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pic>
          <p:nvPicPr>
            <p:cNvPr id="161" name="Graphic 160">
              <a:extLst>
                <a:ext uri="{FF2B5EF4-FFF2-40B4-BE49-F238E27FC236}">
                  <a16:creationId xmlns:a16="http://schemas.microsoft.com/office/drawing/2014/main" id="{C1FE5A50-3822-49B5-AF54-D3AE438FD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8912" y="652464"/>
              <a:ext cx="76800" cy="201600"/>
            </a:xfrm>
            <a:prstGeom prst="rect">
              <a:avLst/>
            </a:prstGeom>
          </p:spPr>
        </p:pic>
        <p:cxnSp>
          <p:nvCxnSpPr>
            <p:cNvPr id="162" name="LIJN">
              <a:extLst>
                <a:ext uri="{FF2B5EF4-FFF2-40B4-BE49-F238E27FC236}">
                  <a16:creationId xmlns:a16="http://schemas.microsoft.com/office/drawing/2014/main" id="{445A95D7-522E-4045-BCEC-ADD5199B31FB}"/>
                </a:ext>
              </a:extLst>
            </p:cNvPr>
            <p:cNvCxnSpPr>
              <a:cxnSpLocks/>
            </p:cNvCxnSpPr>
            <p:nvPr userDrawn="1"/>
          </p:nvCxnSpPr>
          <p:spPr>
            <a:xfrm>
              <a:off x="617312" y="0"/>
              <a:ext cx="0" cy="595314"/>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grpSp>
      <p:sp>
        <p:nvSpPr>
          <p:cNvPr id="37" name="Tijdelijke aanduiding voor verticale tekst 2">
            <a:extLst>
              <a:ext uri="{FF2B5EF4-FFF2-40B4-BE49-F238E27FC236}">
                <a16:creationId xmlns:a16="http://schemas.microsoft.com/office/drawing/2014/main" id="{159BAF31-401A-4522-8239-DF2606BF8C84}"/>
              </a:ext>
            </a:extLst>
          </p:cNvPr>
          <p:cNvSpPr>
            <a:spLocks noGrp="1"/>
          </p:cNvSpPr>
          <p:nvPr>
            <p:ph type="body" orient="vert" idx="26" hasCustomPrompt="1"/>
          </p:nvPr>
        </p:nvSpPr>
        <p:spPr>
          <a:xfrm>
            <a:off x="5823817" y="2769771"/>
            <a:ext cx="3089394"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38" name="Tijdelijke aanduiding voor verticale tekst 2">
            <a:extLst>
              <a:ext uri="{FF2B5EF4-FFF2-40B4-BE49-F238E27FC236}">
                <a16:creationId xmlns:a16="http://schemas.microsoft.com/office/drawing/2014/main" id="{7699DD38-CBE1-49F3-B134-D210BF837DBC}"/>
              </a:ext>
            </a:extLst>
          </p:cNvPr>
          <p:cNvSpPr>
            <a:spLocks noGrp="1"/>
          </p:cNvSpPr>
          <p:nvPr>
            <p:ph type="body" orient="vert" idx="27" hasCustomPrompt="1"/>
          </p:nvPr>
        </p:nvSpPr>
        <p:spPr>
          <a:xfrm>
            <a:off x="5237691" y="2769771"/>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09.</a:t>
            </a:r>
          </a:p>
        </p:txBody>
      </p:sp>
      <p:sp>
        <p:nvSpPr>
          <p:cNvPr id="39" name="Tijdelijke aanduiding voor verticale tekst 2">
            <a:extLst>
              <a:ext uri="{FF2B5EF4-FFF2-40B4-BE49-F238E27FC236}">
                <a16:creationId xmlns:a16="http://schemas.microsoft.com/office/drawing/2014/main" id="{139E2BA3-2E7E-4A78-9EC4-D3DAD4BBE7B0}"/>
              </a:ext>
            </a:extLst>
          </p:cNvPr>
          <p:cNvSpPr>
            <a:spLocks noGrp="1"/>
          </p:cNvSpPr>
          <p:nvPr>
            <p:ph type="body" orient="vert" idx="28" hasCustomPrompt="1"/>
          </p:nvPr>
        </p:nvSpPr>
        <p:spPr>
          <a:xfrm>
            <a:off x="5823817" y="3210685"/>
            <a:ext cx="3089394"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40" name="Tijdelijke aanduiding voor verticale tekst 2">
            <a:extLst>
              <a:ext uri="{FF2B5EF4-FFF2-40B4-BE49-F238E27FC236}">
                <a16:creationId xmlns:a16="http://schemas.microsoft.com/office/drawing/2014/main" id="{38FB84D3-2688-4F98-9FA5-C5F2C41CB727}"/>
              </a:ext>
            </a:extLst>
          </p:cNvPr>
          <p:cNvSpPr>
            <a:spLocks noGrp="1"/>
          </p:cNvSpPr>
          <p:nvPr>
            <p:ph type="body" orient="vert" idx="29" hasCustomPrompt="1"/>
          </p:nvPr>
        </p:nvSpPr>
        <p:spPr>
          <a:xfrm>
            <a:off x="5237691" y="3210685"/>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10.</a:t>
            </a:r>
          </a:p>
        </p:txBody>
      </p:sp>
      <p:sp>
        <p:nvSpPr>
          <p:cNvPr id="41" name="Tijdelijke aanduiding voor verticale tekst 2">
            <a:extLst>
              <a:ext uri="{FF2B5EF4-FFF2-40B4-BE49-F238E27FC236}">
                <a16:creationId xmlns:a16="http://schemas.microsoft.com/office/drawing/2014/main" id="{00A315A9-D390-4556-A3F2-7E26F96CB535}"/>
              </a:ext>
            </a:extLst>
          </p:cNvPr>
          <p:cNvSpPr>
            <a:spLocks noGrp="1"/>
          </p:cNvSpPr>
          <p:nvPr>
            <p:ph type="body" orient="vert" idx="30" hasCustomPrompt="1"/>
          </p:nvPr>
        </p:nvSpPr>
        <p:spPr>
          <a:xfrm>
            <a:off x="5823817" y="3651599"/>
            <a:ext cx="3089394"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42" name="Tijdelijke aanduiding voor verticale tekst 2">
            <a:extLst>
              <a:ext uri="{FF2B5EF4-FFF2-40B4-BE49-F238E27FC236}">
                <a16:creationId xmlns:a16="http://schemas.microsoft.com/office/drawing/2014/main" id="{549A183C-5680-4674-966F-9F9037BAB937}"/>
              </a:ext>
            </a:extLst>
          </p:cNvPr>
          <p:cNvSpPr>
            <a:spLocks noGrp="1"/>
          </p:cNvSpPr>
          <p:nvPr>
            <p:ph type="body" orient="vert" idx="31" hasCustomPrompt="1"/>
          </p:nvPr>
        </p:nvSpPr>
        <p:spPr>
          <a:xfrm>
            <a:off x="5237691" y="3651599"/>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11.</a:t>
            </a:r>
          </a:p>
        </p:txBody>
      </p:sp>
      <p:sp>
        <p:nvSpPr>
          <p:cNvPr id="43" name="Tijdelijke aanduiding voor verticale tekst 2">
            <a:extLst>
              <a:ext uri="{FF2B5EF4-FFF2-40B4-BE49-F238E27FC236}">
                <a16:creationId xmlns:a16="http://schemas.microsoft.com/office/drawing/2014/main" id="{CFC607E6-BA85-4065-910B-042AA1A77F40}"/>
              </a:ext>
            </a:extLst>
          </p:cNvPr>
          <p:cNvSpPr>
            <a:spLocks noGrp="1"/>
          </p:cNvSpPr>
          <p:nvPr>
            <p:ph type="body" orient="vert" idx="32" hasCustomPrompt="1"/>
          </p:nvPr>
        </p:nvSpPr>
        <p:spPr>
          <a:xfrm>
            <a:off x="5823817" y="4092513"/>
            <a:ext cx="3089394"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44" name="Tijdelijke aanduiding voor verticale tekst 2">
            <a:extLst>
              <a:ext uri="{FF2B5EF4-FFF2-40B4-BE49-F238E27FC236}">
                <a16:creationId xmlns:a16="http://schemas.microsoft.com/office/drawing/2014/main" id="{943BB5C3-FAA3-48A0-941A-CC3CDDD055B8}"/>
              </a:ext>
            </a:extLst>
          </p:cNvPr>
          <p:cNvSpPr>
            <a:spLocks noGrp="1"/>
          </p:cNvSpPr>
          <p:nvPr>
            <p:ph type="body" orient="vert" idx="33" hasCustomPrompt="1"/>
          </p:nvPr>
        </p:nvSpPr>
        <p:spPr>
          <a:xfrm>
            <a:off x="5237691" y="4092513"/>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12.</a:t>
            </a:r>
          </a:p>
        </p:txBody>
      </p:sp>
      <p:sp>
        <p:nvSpPr>
          <p:cNvPr id="45" name="Tijdelijke aanduiding voor verticale tekst 2">
            <a:extLst>
              <a:ext uri="{FF2B5EF4-FFF2-40B4-BE49-F238E27FC236}">
                <a16:creationId xmlns:a16="http://schemas.microsoft.com/office/drawing/2014/main" id="{EF601F0D-CE41-43DA-B00B-A7D60F7DA54D}"/>
              </a:ext>
            </a:extLst>
          </p:cNvPr>
          <p:cNvSpPr>
            <a:spLocks noGrp="1"/>
          </p:cNvSpPr>
          <p:nvPr>
            <p:ph type="body" orient="vert" idx="34" hasCustomPrompt="1"/>
          </p:nvPr>
        </p:nvSpPr>
        <p:spPr>
          <a:xfrm>
            <a:off x="5823817" y="4533427"/>
            <a:ext cx="3089394"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46" name="Tijdelijke aanduiding voor verticale tekst 2">
            <a:extLst>
              <a:ext uri="{FF2B5EF4-FFF2-40B4-BE49-F238E27FC236}">
                <a16:creationId xmlns:a16="http://schemas.microsoft.com/office/drawing/2014/main" id="{E1D3C620-65F9-41B7-AA68-735B7415C21E}"/>
              </a:ext>
            </a:extLst>
          </p:cNvPr>
          <p:cNvSpPr>
            <a:spLocks noGrp="1"/>
          </p:cNvSpPr>
          <p:nvPr>
            <p:ph type="body" orient="vert" idx="35" hasCustomPrompt="1"/>
          </p:nvPr>
        </p:nvSpPr>
        <p:spPr>
          <a:xfrm>
            <a:off x="5237691" y="4533427"/>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13.</a:t>
            </a:r>
          </a:p>
        </p:txBody>
      </p:sp>
      <p:sp>
        <p:nvSpPr>
          <p:cNvPr id="47" name="Tijdelijke aanduiding voor verticale tekst 2">
            <a:extLst>
              <a:ext uri="{FF2B5EF4-FFF2-40B4-BE49-F238E27FC236}">
                <a16:creationId xmlns:a16="http://schemas.microsoft.com/office/drawing/2014/main" id="{3C04333A-416D-4964-954C-3521DDB3317E}"/>
              </a:ext>
            </a:extLst>
          </p:cNvPr>
          <p:cNvSpPr>
            <a:spLocks noGrp="1"/>
          </p:cNvSpPr>
          <p:nvPr>
            <p:ph type="body" orient="vert" idx="36" hasCustomPrompt="1"/>
          </p:nvPr>
        </p:nvSpPr>
        <p:spPr>
          <a:xfrm>
            <a:off x="5823817" y="4974341"/>
            <a:ext cx="3089394"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48" name="Tijdelijke aanduiding voor verticale tekst 2">
            <a:extLst>
              <a:ext uri="{FF2B5EF4-FFF2-40B4-BE49-F238E27FC236}">
                <a16:creationId xmlns:a16="http://schemas.microsoft.com/office/drawing/2014/main" id="{4FC49E30-4FA8-4F0A-944A-6C1A822C18A5}"/>
              </a:ext>
            </a:extLst>
          </p:cNvPr>
          <p:cNvSpPr>
            <a:spLocks noGrp="1"/>
          </p:cNvSpPr>
          <p:nvPr>
            <p:ph type="body" orient="vert" idx="37" hasCustomPrompt="1"/>
          </p:nvPr>
        </p:nvSpPr>
        <p:spPr>
          <a:xfrm>
            <a:off x="5237691" y="4974341"/>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14.</a:t>
            </a:r>
          </a:p>
        </p:txBody>
      </p:sp>
      <p:sp>
        <p:nvSpPr>
          <p:cNvPr id="49" name="Tijdelijke aanduiding voor verticale tekst 2">
            <a:extLst>
              <a:ext uri="{FF2B5EF4-FFF2-40B4-BE49-F238E27FC236}">
                <a16:creationId xmlns:a16="http://schemas.microsoft.com/office/drawing/2014/main" id="{8E23D2B4-97F7-4CE2-BC69-CEC7CBDC49ED}"/>
              </a:ext>
            </a:extLst>
          </p:cNvPr>
          <p:cNvSpPr>
            <a:spLocks noGrp="1"/>
          </p:cNvSpPr>
          <p:nvPr>
            <p:ph type="body" orient="vert" idx="38" hasCustomPrompt="1"/>
          </p:nvPr>
        </p:nvSpPr>
        <p:spPr>
          <a:xfrm>
            <a:off x="5823817" y="5415255"/>
            <a:ext cx="3089394"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50" name="Tijdelijke aanduiding voor verticale tekst 2">
            <a:extLst>
              <a:ext uri="{FF2B5EF4-FFF2-40B4-BE49-F238E27FC236}">
                <a16:creationId xmlns:a16="http://schemas.microsoft.com/office/drawing/2014/main" id="{B98D1A3C-5F1B-4B81-8873-18B6470606EC}"/>
              </a:ext>
            </a:extLst>
          </p:cNvPr>
          <p:cNvSpPr>
            <a:spLocks noGrp="1"/>
          </p:cNvSpPr>
          <p:nvPr>
            <p:ph type="body" orient="vert" idx="39" hasCustomPrompt="1"/>
          </p:nvPr>
        </p:nvSpPr>
        <p:spPr>
          <a:xfrm>
            <a:off x="5237691" y="5415255"/>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15.</a:t>
            </a:r>
          </a:p>
        </p:txBody>
      </p:sp>
      <p:sp>
        <p:nvSpPr>
          <p:cNvPr id="51" name="Tijdelijke aanduiding voor verticale tekst 2">
            <a:extLst>
              <a:ext uri="{FF2B5EF4-FFF2-40B4-BE49-F238E27FC236}">
                <a16:creationId xmlns:a16="http://schemas.microsoft.com/office/drawing/2014/main" id="{B29D1E31-7886-4731-8E0D-12B2188B6ACE}"/>
              </a:ext>
            </a:extLst>
          </p:cNvPr>
          <p:cNvSpPr>
            <a:spLocks noGrp="1"/>
          </p:cNvSpPr>
          <p:nvPr>
            <p:ph type="body" orient="vert" idx="40" hasCustomPrompt="1"/>
          </p:nvPr>
        </p:nvSpPr>
        <p:spPr>
          <a:xfrm>
            <a:off x="5823817" y="5856170"/>
            <a:ext cx="3089394"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52" name="Tijdelijke aanduiding voor verticale tekst 2">
            <a:extLst>
              <a:ext uri="{FF2B5EF4-FFF2-40B4-BE49-F238E27FC236}">
                <a16:creationId xmlns:a16="http://schemas.microsoft.com/office/drawing/2014/main" id="{A338A0D5-3C79-4D00-BF67-5930E6B0A414}"/>
              </a:ext>
            </a:extLst>
          </p:cNvPr>
          <p:cNvSpPr>
            <a:spLocks noGrp="1"/>
          </p:cNvSpPr>
          <p:nvPr>
            <p:ph type="body" orient="vert" idx="41" hasCustomPrompt="1"/>
          </p:nvPr>
        </p:nvSpPr>
        <p:spPr>
          <a:xfrm>
            <a:off x="5237691" y="5856170"/>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16.</a:t>
            </a:r>
          </a:p>
        </p:txBody>
      </p:sp>
      <p:sp>
        <p:nvSpPr>
          <p:cNvPr id="6" name="Subtitel">
            <a:extLst>
              <a:ext uri="{FF2B5EF4-FFF2-40B4-BE49-F238E27FC236}">
                <a16:creationId xmlns:a16="http://schemas.microsoft.com/office/drawing/2014/main" id="{D087FE13-DC03-4A42-925F-D0677F5B0C5C}"/>
              </a:ext>
            </a:extLst>
          </p:cNvPr>
          <p:cNvSpPr>
            <a:spLocks noGrp="1"/>
          </p:cNvSpPr>
          <p:nvPr>
            <p:ph type="subTitle" idx="10" hasCustomPrompt="1"/>
          </p:nvPr>
        </p:nvSpPr>
        <p:spPr>
          <a:xfrm>
            <a:off x="777244" y="924516"/>
            <a:ext cx="10827096" cy="349200"/>
          </a:xfrm>
        </p:spPr>
        <p:txBody>
          <a:bodyPr/>
          <a:lstStyle>
            <a:lvl1pPr marL="0" indent="0" algn="l">
              <a:buNone/>
              <a:defRPr sz="300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cap="all" baseline="0" dirty="0"/>
              <a:t>Name presentation</a:t>
            </a:r>
            <a:endParaRPr lang="en-GB" dirty="0"/>
          </a:p>
        </p:txBody>
      </p:sp>
      <p:sp>
        <p:nvSpPr>
          <p:cNvPr id="7" name="Titel">
            <a:extLst>
              <a:ext uri="{FF2B5EF4-FFF2-40B4-BE49-F238E27FC236}">
                <a16:creationId xmlns:a16="http://schemas.microsoft.com/office/drawing/2014/main" id="{8DF4131D-4D75-4BED-8DFA-0D0179676F7F}"/>
              </a:ext>
            </a:extLst>
          </p:cNvPr>
          <p:cNvSpPr>
            <a:spLocks noGrp="1"/>
          </p:cNvSpPr>
          <p:nvPr>
            <p:ph type="title" hasCustomPrompt="1"/>
          </p:nvPr>
        </p:nvSpPr>
        <p:spPr/>
        <p:txBody>
          <a:bodyPr/>
          <a:lstStyle>
            <a:lvl1pPr>
              <a:defRPr/>
            </a:lvl1pPr>
          </a:lstStyle>
          <a:p>
            <a:r>
              <a:rPr lang="en-GB" dirty="0"/>
              <a:t>index</a:t>
            </a:r>
          </a:p>
        </p:txBody>
      </p:sp>
    </p:spTree>
    <p:extLst>
      <p:ext uri="{BB962C8B-B14F-4D97-AF65-F5344CB8AC3E}">
        <p14:creationId xmlns:p14="http://schemas.microsoft.com/office/powerpoint/2010/main" val="73050911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2" presetClass="entr" presetSubtype="4" decel="54000" fill="hold" nodeType="after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750" fill="hold"/>
                                        <p:tgtEl>
                                          <p:spTgt spid="12"/>
                                        </p:tgtEl>
                                        <p:attrNameLst>
                                          <p:attrName>ppt_x</p:attrName>
                                        </p:attrNameLst>
                                      </p:cBhvr>
                                      <p:tavLst>
                                        <p:tav tm="0">
                                          <p:val>
                                            <p:strVal val="#ppt_x"/>
                                          </p:val>
                                        </p:tav>
                                        <p:tav tm="100000">
                                          <p:val>
                                            <p:strVal val="#ppt_x"/>
                                          </p:val>
                                        </p:tav>
                                      </p:tavLst>
                                    </p:anim>
                                    <p:anim calcmode="lin" valueType="num">
                                      <p:cBhvr additive="base">
                                        <p:cTn id="12" dur="750" fill="hold"/>
                                        <p:tgtEl>
                                          <p:spTgt spid="12"/>
                                        </p:tgtEl>
                                        <p:attrNameLst>
                                          <p:attrName>ppt_y</p:attrName>
                                        </p:attrNameLst>
                                      </p:cBhvr>
                                      <p:tavLst>
                                        <p:tav tm="0">
                                          <p:val>
                                            <p:strVal val="1+#ppt_h/2"/>
                                          </p:val>
                                        </p:tav>
                                        <p:tav tm="100000">
                                          <p:val>
                                            <p:strVal val="#ppt_y"/>
                                          </p:val>
                                        </p:tav>
                                      </p:tavLst>
                                    </p:anim>
                                  </p:childTnLst>
                                </p:cTn>
                              </p:par>
                              <p:par>
                                <p:cTn id="13" presetID="2" presetClass="entr" presetSubtype="4" decel="54000" fill="hold" nodeType="withEffect">
                                  <p:stCondLst>
                                    <p:cond delay="0"/>
                                  </p:stCondLst>
                                  <p:childTnLst>
                                    <p:set>
                                      <p:cBhvr>
                                        <p:cTn id="14" dur="1" fill="hold">
                                          <p:stCondLst>
                                            <p:cond delay="0"/>
                                          </p:stCondLst>
                                        </p:cTn>
                                        <p:tgtEl>
                                          <p:spTgt spid="119"/>
                                        </p:tgtEl>
                                        <p:attrNameLst>
                                          <p:attrName>style.visibility</p:attrName>
                                        </p:attrNameLst>
                                      </p:cBhvr>
                                      <p:to>
                                        <p:strVal val="visible"/>
                                      </p:to>
                                    </p:set>
                                    <p:anim calcmode="lin" valueType="num">
                                      <p:cBhvr additive="base">
                                        <p:cTn id="15" dur="750" fill="hold"/>
                                        <p:tgtEl>
                                          <p:spTgt spid="119"/>
                                        </p:tgtEl>
                                        <p:attrNameLst>
                                          <p:attrName>ppt_x</p:attrName>
                                        </p:attrNameLst>
                                      </p:cBhvr>
                                      <p:tavLst>
                                        <p:tav tm="0">
                                          <p:val>
                                            <p:strVal val="#ppt_x"/>
                                          </p:val>
                                        </p:tav>
                                        <p:tav tm="100000">
                                          <p:val>
                                            <p:strVal val="#ppt_x"/>
                                          </p:val>
                                        </p:tav>
                                      </p:tavLst>
                                    </p:anim>
                                    <p:anim calcmode="lin" valueType="num">
                                      <p:cBhvr additive="base">
                                        <p:cTn id="16" dur="750" fill="hold"/>
                                        <p:tgtEl>
                                          <p:spTgt spid="119"/>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0"/>
                                  </p:stCondLst>
                                  <p:childTnLst>
                                    <p:set>
                                      <p:cBhvr>
                                        <p:cTn id="18" dur="1" fill="hold">
                                          <p:stCondLst>
                                            <p:cond delay="0"/>
                                          </p:stCondLst>
                                        </p:cTn>
                                        <p:tgtEl>
                                          <p:spTgt spid="130"/>
                                        </p:tgtEl>
                                        <p:attrNameLst>
                                          <p:attrName>style.visibility</p:attrName>
                                        </p:attrNameLst>
                                      </p:cBhvr>
                                      <p:to>
                                        <p:strVal val="visible"/>
                                      </p:to>
                                    </p:set>
                                    <p:anim calcmode="lin" valueType="num">
                                      <p:cBhvr additive="base">
                                        <p:cTn id="19" dur="750" fill="hold"/>
                                        <p:tgtEl>
                                          <p:spTgt spid="130"/>
                                        </p:tgtEl>
                                        <p:attrNameLst>
                                          <p:attrName>ppt_x</p:attrName>
                                        </p:attrNameLst>
                                      </p:cBhvr>
                                      <p:tavLst>
                                        <p:tav tm="0">
                                          <p:val>
                                            <p:strVal val="#ppt_x"/>
                                          </p:val>
                                        </p:tav>
                                        <p:tav tm="100000">
                                          <p:val>
                                            <p:strVal val="#ppt_x"/>
                                          </p:val>
                                        </p:tav>
                                      </p:tavLst>
                                    </p:anim>
                                    <p:anim calcmode="lin" valueType="num">
                                      <p:cBhvr additive="base">
                                        <p:cTn id="20" dur="750" fill="hold"/>
                                        <p:tgtEl>
                                          <p:spTgt spid="130"/>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0"/>
                                  </p:stCondLst>
                                  <p:childTnLst>
                                    <p:set>
                                      <p:cBhvr>
                                        <p:cTn id="22" dur="1" fill="hold">
                                          <p:stCondLst>
                                            <p:cond delay="0"/>
                                          </p:stCondLst>
                                        </p:cTn>
                                        <p:tgtEl>
                                          <p:spTgt spid="3"/>
                                        </p:tgtEl>
                                        <p:attrNameLst>
                                          <p:attrName>style.visibility</p:attrName>
                                        </p:attrNameLst>
                                      </p:cBhvr>
                                      <p:to>
                                        <p:strVal val="visible"/>
                                      </p:to>
                                    </p:set>
                                    <p:anim calcmode="lin" valueType="num">
                                      <p:cBhvr additive="base">
                                        <p:cTn id="23" dur="750" fill="hold"/>
                                        <p:tgtEl>
                                          <p:spTgt spid="3"/>
                                        </p:tgtEl>
                                        <p:attrNameLst>
                                          <p:attrName>ppt_x</p:attrName>
                                        </p:attrNameLst>
                                      </p:cBhvr>
                                      <p:tavLst>
                                        <p:tav tm="0">
                                          <p:val>
                                            <p:strVal val="#ppt_x"/>
                                          </p:val>
                                        </p:tav>
                                        <p:tav tm="100000">
                                          <p:val>
                                            <p:strVal val="#ppt_x"/>
                                          </p:val>
                                        </p:tav>
                                      </p:tavLst>
                                    </p:anim>
                                    <p:anim calcmode="lin" valueType="num">
                                      <p:cBhvr additive="base">
                                        <p:cTn id="24" dur="750" fill="hold"/>
                                        <p:tgtEl>
                                          <p:spTgt spid="3"/>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100"/>
                                  </p:stCondLst>
                                  <p:childTnLst>
                                    <p:set>
                                      <p:cBhvr>
                                        <p:cTn id="26" dur="1" fill="hold">
                                          <p:stCondLst>
                                            <p:cond delay="0"/>
                                          </p:stCondLst>
                                        </p:cTn>
                                        <p:tgtEl>
                                          <p:spTgt spid="132"/>
                                        </p:tgtEl>
                                        <p:attrNameLst>
                                          <p:attrName>style.visibility</p:attrName>
                                        </p:attrNameLst>
                                      </p:cBhvr>
                                      <p:to>
                                        <p:strVal val="visible"/>
                                      </p:to>
                                    </p:set>
                                    <p:anim calcmode="lin" valueType="num">
                                      <p:cBhvr additive="base">
                                        <p:cTn id="27" dur="750" fill="hold"/>
                                        <p:tgtEl>
                                          <p:spTgt spid="132"/>
                                        </p:tgtEl>
                                        <p:attrNameLst>
                                          <p:attrName>ppt_x</p:attrName>
                                        </p:attrNameLst>
                                      </p:cBhvr>
                                      <p:tavLst>
                                        <p:tav tm="0">
                                          <p:val>
                                            <p:strVal val="#ppt_x"/>
                                          </p:val>
                                        </p:tav>
                                        <p:tav tm="100000">
                                          <p:val>
                                            <p:strVal val="#ppt_x"/>
                                          </p:val>
                                        </p:tav>
                                      </p:tavLst>
                                    </p:anim>
                                    <p:anim calcmode="lin" valueType="num">
                                      <p:cBhvr additive="base">
                                        <p:cTn id="28" dur="750" fill="hold"/>
                                        <p:tgtEl>
                                          <p:spTgt spid="132"/>
                                        </p:tgtEl>
                                        <p:attrNameLst>
                                          <p:attrName>ppt_y</p:attrName>
                                        </p:attrNameLst>
                                      </p:cBhvr>
                                      <p:tavLst>
                                        <p:tav tm="0">
                                          <p:val>
                                            <p:strVal val="1+#ppt_h/2"/>
                                          </p:val>
                                        </p:tav>
                                        <p:tav tm="100000">
                                          <p:val>
                                            <p:strVal val="#ppt_y"/>
                                          </p:val>
                                        </p:tav>
                                      </p:tavLst>
                                    </p:anim>
                                  </p:childTnLst>
                                </p:cTn>
                              </p:par>
                              <p:par>
                                <p:cTn id="29" presetID="2" presetClass="entr" presetSubtype="4" decel="100000" fill="hold" grpId="0" nodeType="withEffect">
                                  <p:stCondLst>
                                    <p:cond delay="100"/>
                                  </p:stCondLst>
                                  <p:childTnLst>
                                    <p:set>
                                      <p:cBhvr>
                                        <p:cTn id="30" dur="1" fill="hold">
                                          <p:stCondLst>
                                            <p:cond delay="0"/>
                                          </p:stCondLst>
                                        </p:cTn>
                                        <p:tgtEl>
                                          <p:spTgt spid="131"/>
                                        </p:tgtEl>
                                        <p:attrNameLst>
                                          <p:attrName>style.visibility</p:attrName>
                                        </p:attrNameLst>
                                      </p:cBhvr>
                                      <p:to>
                                        <p:strVal val="visible"/>
                                      </p:to>
                                    </p:set>
                                    <p:anim calcmode="lin" valueType="num">
                                      <p:cBhvr additive="base">
                                        <p:cTn id="31" dur="750" fill="hold"/>
                                        <p:tgtEl>
                                          <p:spTgt spid="131"/>
                                        </p:tgtEl>
                                        <p:attrNameLst>
                                          <p:attrName>ppt_x</p:attrName>
                                        </p:attrNameLst>
                                      </p:cBhvr>
                                      <p:tavLst>
                                        <p:tav tm="0">
                                          <p:val>
                                            <p:strVal val="#ppt_x"/>
                                          </p:val>
                                        </p:tav>
                                        <p:tav tm="100000">
                                          <p:val>
                                            <p:strVal val="#ppt_x"/>
                                          </p:val>
                                        </p:tav>
                                      </p:tavLst>
                                    </p:anim>
                                    <p:anim calcmode="lin" valueType="num">
                                      <p:cBhvr additive="base">
                                        <p:cTn id="32" dur="750" fill="hold"/>
                                        <p:tgtEl>
                                          <p:spTgt spid="131"/>
                                        </p:tgtEl>
                                        <p:attrNameLst>
                                          <p:attrName>ppt_y</p:attrName>
                                        </p:attrNameLst>
                                      </p:cBhvr>
                                      <p:tavLst>
                                        <p:tav tm="0">
                                          <p:val>
                                            <p:strVal val="1+#ppt_h/2"/>
                                          </p:val>
                                        </p:tav>
                                        <p:tav tm="100000">
                                          <p:val>
                                            <p:strVal val="#ppt_y"/>
                                          </p:val>
                                        </p:tav>
                                      </p:tavLst>
                                    </p:anim>
                                  </p:childTnLst>
                                </p:cTn>
                              </p:par>
                              <p:par>
                                <p:cTn id="33" presetID="2" presetClass="entr" presetSubtype="4" decel="100000" fill="hold" grpId="0" nodeType="withEffect">
                                  <p:stCondLst>
                                    <p:cond delay="200"/>
                                  </p:stCondLst>
                                  <p:childTnLst>
                                    <p:set>
                                      <p:cBhvr>
                                        <p:cTn id="34" dur="1" fill="hold">
                                          <p:stCondLst>
                                            <p:cond delay="0"/>
                                          </p:stCondLst>
                                        </p:cTn>
                                        <p:tgtEl>
                                          <p:spTgt spid="134"/>
                                        </p:tgtEl>
                                        <p:attrNameLst>
                                          <p:attrName>style.visibility</p:attrName>
                                        </p:attrNameLst>
                                      </p:cBhvr>
                                      <p:to>
                                        <p:strVal val="visible"/>
                                      </p:to>
                                    </p:set>
                                    <p:anim calcmode="lin" valueType="num">
                                      <p:cBhvr additive="base">
                                        <p:cTn id="35" dur="750" fill="hold"/>
                                        <p:tgtEl>
                                          <p:spTgt spid="134"/>
                                        </p:tgtEl>
                                        <p:attrNameLst>
                                          <p:attrName>ppt_x</p:attrName>
                                        </p:attrNameLst>
                                      </p:cBhvr>
                                      <p:tavLst>
                                        <p:tav tm="0">
                                          <p:val>
                                            <p:strVal val="#ppt_x"/>
                                          </p:val>
                                        </p:tav>
                                        <p:tav tm="100000">
                                          <p:val>
                                            <p:strVal val="#ppt_x"/>
                                          </p:val>
                                        </p:tav>
                                      </p:tavLst>
                                    </p:anim>
                                    <p:anim calcmode="lin" valueType="num">
                                      <p:cBhvr additive="base">
                                        <p:cTn id="36" dur="750" fill="hold"/>
                                        <p:tgtEl>
                                          <p:spTgt spid="134"/>
                                        </p:tgtEl>
                                        <p:attrNameLst>
                                          <p:attrName>ppt_y</p:attrName>
                                        </p:attrNameLst>
                                      </p:cBhvr>
                                      <p:tavLst>
                                        <p:tav tm="0">
                                          <p:val>
                                            <p:strVal val="1+#ppt_h/2"/>
                                          </p:val>
                                        </p:tav>
                                        <p:tav tm="100000">
                                          <p:val>
                                            <p:strVal val="#ppt_y"/>
                                          </p:val>
                                        </p:tav>
                                      </p:tavLst>
                                    </p:anim>
                                  </p:childTnLst>
                                </p:cTn>
                              </p:par>
                              <p:par>
                                <p:cTn id="37" presetID="2" presetClass="entr" presetSubtype="4" decel="100000" fill="hold" grpId="0" nodeType="withEffect">
                                  <p:stCondLst>
                                    <p:cond delay="200"/>
                                  </p:stCondLst>
                                  <p:childTnLst>
                                    <p:set>
                                      <p:cBhvr>
                                        <p:cTn id="38" dur="1" fill="hold">
                                          <p:stCondLst>
                                            <p:cond delay="0"/>
                                          </p:stCondLst>
                                        </p:cTn>
                                        <p:tgtEl>
                                          <p:spTgt spid="133"/>
                                        </p:tgtEl>
                                        <p:attrNameLst>
                                          <p:attrName>style.visibility</p:attrName>
                                        </p:attrNameLst>
                                      </p:cBhvr>
                                      <p:to>
                                        <p:strVal val="visible"/>
                                      </p:to>
                                    </p:set>
                                    <p:anim calcmode="lin" valueType="num">
                                      <p:cBhvr additive="base">
                                        <p:cTn id="39" dur="750" fill="hold"/>
                                        <p:tgtEl>
                                          <p:spTgt spid="133"/>
                                        </p:tgtEl>
                                        <p:attrNameLst>
                                          <p:attrName>ppt_x</p:attrName>
                                        </p:attrNameLst>
                                      </p:cBhvr>
                                      <p:tavLst>
                                        <p:tav tm="0">
                                          <p:val>
                                            <p:strVal val="#ppt_x"/>
                                          </p:val>
                                        </p:tav>
                                        <p:tav tm="100000">
                                          <p:val>
                                            <p:strVal val="#ppt_x"/>
                                          </p:val>
                                        </p:tav>
                                      </p:tavLst>
                                    </p:anim>
                                    <p:anim calcmode="lin" valueType="num">
                                      <p:cBhvr additive="base">
                                        <p:cTn id="40" dur="750" fill="hold"/>
                                        <p:tgtEl>
                                          <p:spTgt spid="133"/>
                                        </p:tgtEl>
                                        <p:attrNameLst>
                                          <p:attrName>ppt_y</p:attrName>
                                        </p:attrNameLst>
                                      </p:cBhvr>
                                      <p:tavLst>
                                        <p:tav tm="0">
                                          <p:val>
                                            <p:strVal val="1+#ppt_h/2"/>
                                          </p:val>
                                        </p:tav>
                                        <p:tav tm="100000">
                                          <p:val>
                                            <p:strVal val="#ppt_y"/>
                                          </p:val>
                                        </p:tav>
                                      </p:tavLst>
                                    </p:anim>
                                  </p:childTnLst>
                                </p:cTn>
                              </p:par>
                              <p:par>
                                <p:cTn id="41" presetID="2" presetClass="entr" presetSubtype="4" decel="100000" fill="hold" grpId="0" nodeType="withEffect">
                                  <p:stCondLst>
                                    <p:cond delay="300"/>
                                  </p:stCondLst>
                                  <p:childTnLst>
                                    <p:set>
                                      <p:cBhvr>
                                        <p:cTn id="42" dur="1" fill="hold">
                                          <p:stCondLst>
                                            <p:cond delay="0"/>
                                          </p:stCondLst>
                                        </p:cTn>
                                        <p:tgtEl>
                                          <p:spTgt spid="136"/>
                                        </p:tgtEl>
                                        <p:attrNameLst>
                                          <p:attrName>style.visibility</p:attrName>
                                        </p:attrNameLst>
                                      </p:cBhvr>
                                      <p:to>
                                        <p:strVal val="visible"/>
                                      </p:to>
                                    </p:set>
                                    <p:anim calcmode="lin" valueType="num">
                                      <p:cBhvr additive="base">
                                        <p:cTn id="43" dur="750" fill="hold"/>
                                        <p:tgtEl>
                                          <p:spTgt spid="136"/>
                                        </p:tgtEl>
                                        <p:attrNameLst>
                                          <p:attrName>ppt_x</p:attrName>
                                        </p:attrNameLst>
                                      </p:cBhvr>
                                      <p:tavLst>
                                        <p:tav tm="0">
                                          <p:val>
                                            <p:strVal val="#ppt_x"/>
                                          </p:val>
                                        </p:tav>
                                        <p:tav tm="100000">
                                          <p:val>
                                            <p:strVal val="#ppt_x"/>
                                          </p:val>
                                        </p:tav>
                                      </p:tavLst>
                                    </p:anim>
                                    <p:anim calcmode="lin" valueType="num">
                                      <p:cBhvr additive="base">
                                        <p:cTn id="44" dur="750" fill="hold"/>
                                        <p:tgtEl>
                                          <p:spTgt spid="136"/>
                                        </p:tgtEl>
                                        <p:attrNameLst>
                                          <p:attrName>ppt_y</p:attrName>
                                        </p:attrNameLst>
                                      </p:cBhvr>
                                      <p:tavLst>
                                        <p:tav tm="0">
                                          <p:val>
                                            <p:strVal val="1+#ppt_h/2"/>
                                          </p:val>
                                        </p:tav>
                                        <p:tav tm="100000">
                                          <p:val>
                                            <p:strVal val="#ppt_y"/>
                                          </p:val>
                                        </p:tav>
                                      </p:tavLst>
                                    </p:anim>
                                  </p:childTnLst>
                                </p:cTn>
                              </p:par>
                              <p:par>
                                <p:cTn id="45" presetID="2" presetClass="entr" presetSubtype="4" decel="100000" fill="hold" grpId="0" nodeType="withEffect">
                                  <p:stCondLst>
                                    <p:cond delay="300"/>
                                  </p:stCondLst>
                                  <p:childTnLst>
                                    <p:set>
                                      <p:cBhvr>
                                        <p:cTn id="46" dur="1" fill="hold">
                                          <p:stCondLst>
                                            <p:cond delay="0"/>
                                          </p:stCondLst>
                                        </p:cTn>
                                        <p:tgtEl>
                                          <p:spTgt spid="135"/>
                                        </p:tgtEl>
                                        <p:attrNameLst>
                                          <p:attrName>style.visibility</p:attrName>
                                        </p:attrNameLst>
                                      </p:cBhvr>
                                      <p:to>
                                        <p:strVal val="visible"/>
                                      </p:to>
                                    </p:set>
                                    <p:anim calcmode="lin" valueType="num">
                                      <p:cBhvr additive="base">
                                        <p:cTn id="47" dur="750" fill="hold"/>
                                        <p:tgtEl>
                                          <p:spTgt spid="135"/>
                                        </p:tgtEl>
                                        <p:attrNameLst>
                                          <p:attrName>ppt_x</p:attrName>
                                        </p:attrNameLst>
                                      </p:cBhvr>
                                      <p:tavLst>
                                        <p:tav tm="0">
                                          <p:val>
                                            <p:strVal val="#ppt_x"/>
                                          </p:val>
                                        </p:tav>
                                        <p:tav tm="100000">
                                          <p:val>
                                            <p:strVal val="#ppt_x"/>
                                          </p:val>
                                        </p:tav>
                                      </p:tavLst>
                                    </p:anim>
                                    <p:anim calcmode="lin" valueType="num">
                                      <p:cBhvr additive="base">
                                        <p:cTn id="48" dur="750" fill="hold"/>
                                        <p:tgtEl>
                                          <p:spTgt spid="135"/>
                                        </p:tgtEl>
                                        <p:attrNameLst>
                                          <p:attrName>ppt_y</p:attrName>
                                        </p:attrNameLst>
                                      </p:cBhvr>
                                      <p:tavLst>
                                        <p:tav tm="0">
                                          <p:val>
                                            <p:strVal val="1+#ppt_h/2"/>
                                          </p:val>
                                        </p:tav>
                                        <p:tav tm="100000">
                                          <p:val>
                                            <p:strVal val="#ppt_y"/>
                                          </p:val>
                                        </p:tav>
                                      </p:tavLst>
                                    </p:anim>
                                  </p:childTnLst>
                                </p:cTn>
                              </p:par>
                              <p:par>
                                <p:cTn id="49" presetID="2" presetClass="entr" presetSubtype="4" decel="100000" fill="hold" grpId="0" nodeType="withEffect">
                                  <p:stCondLst>
                                    <p:cond delay="400"/>
                                  </p:stCondLst>
                                  <p:childTnLst>
                                    <p:set>
                                      <p:cBhvr>
                                        <p:cTn id="50" dur="1" fill="hold">
                                          <p:stCondLst>
                                            <p:cond delay="0"/>
                                          </p:stCondLst>
                                        </p:cTn>
                                        <p:tgtEl>
                                          <p:spTgt spid="138"/>
                                        </p:tgtEl>
                                        <p:attrNameLst>
                                          <p:attrName>style.visibility</p:attrName>
                                        </p:attrNameLst>
                                      </p:cBhvr>
                                      <p:to>
                                        <p:strVal val="visible"/>
                                      </p:to>
                                    </p:set>
                                    <p:anim calcmode="lin" valueType="num">
                                      <p:cBhvr additive="base">
                                        <p:cTn id="51" dur="750" fill="hold"/>
                                        <p:tgtEl>
                                          <p:spTgt spid="138"/>
                                        </p:tgtEl>
                                        <p:attrNameLst>
                                          <p:attrName>ppt_x</p:attrName>
                                        </p:attrNameLst>
                                      </p:cBhvr>
                                      <p:tavLst>
                                        <p:tav tm="0">
                                          <p:val>
                                            <p:strVal val="#ppt_x"/>
                                          </p:val>
                                        </p:tav>
                                        <p:tav tm="100000">
                                          <p:val>
                                            <p:strVal val="#ppt_x"/>
                                          </p:val>
                                        </p:tav>
                                      </p:tavLst>
                                    </p:anim>
                                    <p:anim calcmode="lin" valueType="num">
                                      <p:cBhvr additive="base">
                                        <p:cTn id="52" dur="750" fill="hold"/>
                                        <p:tgtEl>
                                          <p:spTgt spid="138"/>
                                        </p:tgtEl>
                                        <p:attrNameLst>
                                          <p:attrName>ppt_y</p:attrName>
                                        </p:attrNameLst>
                                      </p:cBhvr>
                                      <p:tavLst>
                                        <p:tav tm="0">
                                          <p:val>
                                            <p:strVal val="1+#ppt_h/2"/>
                                          </p:val>
                                        </p:tav>
                                        <p:tav tm="100000">
                                          <p:val>
                                            <p:strVal val="#ppt_y"/>
                                          </p:val>
                                        </p:tav>
                                      </p:tavLst>
                                    </p:anim>
                                  </p:childTnLst>
                                </p:cTn>
                              </p:par>
                              <p:par>
                                <p:cTn id="53" presetID="2" presetClass="entr" presetSubtype="4" decel="100000" fill="hold" grpId="0" nodeType="withEffect">
                                  <p:stCondLst>
                                    <p:cond delay="400"/>
                                  </p:stCondLst>
                                  <p:childTnLst>
                                    <p:set>
                                      <p:cBhvr>
                                        <p:cTn id="54" dur="1" fill="hold">
                                          <p:stCondLst>
                                            <p:cond delay="0"/>
                                          </p:stCondLst>
                                        </p:cTn>
                                        <p:tgtEl>
                                          <p:spTgt spid="137"/>
                                        </p:tgtEl>
                                        <p:attrNameLst>
                                          <p:attrName>style.visibility</p:attrName>
                                        </p:attrNameLst>
                                      </p:cBhvr>
                                      <p:to>
                                        <p:strVal val="visible"/>
                                      </p:to>
                                    </p:set>
                                    <p:anim calcmode="lin" valueType="num">
                                      <p:cBhvr additive="base">
                                        <p:cTn id="55" dur="750" fill="hold"/>
                                        <p:tgtEl>
                                          <p:spTgt spid="137"/>
                                        </p:tgtEl>
                                        <p:attrNameLst>
                                          <p:attrName>ppt_x</p:attrName>
                                        </p:attrNameLst>
                                      </p:cBhvr>
                                      <p:tavLst>
                                        <p:tav tm="0">
                                          <p:val>
                                            <p:strVal val="#ppt_x"/>
                                          </p:val>
                                        </p:tav>
                                        <p:tav tm="100000">
                                          <p:val>
                                            <p:strVal val="#ppt_x"/>
                                          </p:val>
                                        </p:tav>
                                      </p:tavLst>
                                    </p:anim>
                                    <p:anim calcmode="lin" valueType="num">
                                      <p:cBhvr additive="base">
                                        <p:cTn id="56" dur="750" fill="hold"/>
                                        <p:tgtEl>
                                          <p:spTgt spid="137"/>
                                        </p:tgtEl>
                                        <p:attrNameLst>
                                          <p:attrName>ppt_y</p:attrName>
                                        </p:attrNameLst>
                                      </p:cBhvr>
                                      <p:tavLst>
                                        <p:tav tm="0">
                                          <p:val>
                                            <p:strVal val="1+#ppt_h/2"/>
                                          </p:val>
                                        </p:tav>
                                        <p:tav tm="100000">
                                          <p:val>
                                            <p:strVal val="#ppt_y"/>
                                          </p:val>
                                        </p:tav>
                                      </p:tavLst>
                                    </p:anim>
                                  </p:childTnLst>
                                </p:cTn>
                              </p:par>
                              <p:par>
                                <p:cTn id="57" presetID="2" presetClass="entr" presetSubtype="4" decel="100000" fill="hold" grpId="0" nodeType="withEffect">
                                  <p:stCondLst>
                                    <p:cond delay="500"/>
                                  </p:stCondLst>
                                  <p:childTnLst>
                                    <p:set>
                                      <p:cBhvr>
                                        <p:cTn id="58" dur="1" fill="hold">
                                          <p:stCondLst>
                                            <p:cond delay="0"/>
                                          </p:stCondLst>
                                        </p:cTn>
                                        <p:tgtEl>
                                          <p:spTgt spid="140"/>
                                        </p:tgtEl>
                                        <p:attrNameLst>
                                          <p:attrName>style.visibility</p:attrName>
                                        </p:attrNameLst>
                                      </p:cBhvr>
                                      <p:to>
                                        <p:strVal val="visible"/>
                                      </p:to>
                                    </p:set>
                                    <p:anim calcmode="lin" valueType="num">
                                      <p:cBhvr additive="base">
                                        <p:cTn id="59" dur="750" fill="hold"/>
                                        <p:tgtEl>
                                          <p:spTgt spid="140"/>
                                        </p:tgtEl>
                                        <p:attrNameLst>
                                          <p:attrName>ppt_x</p:attrName>
                                        </p:attrNameLst>
                                      </p:cBhvr>
                                      <p:tavLst>
                                        <p:tav tm="0">
                                          <p:val>
                                            <p:strVal val="#ppt_x"/>
                                          </p:val>
                                        </p:tav>
                                        <p:tav tm="100000">
                                          <p:val>
                                            <p:strVal val="#ppt_x"/>
                                          </p:val>
                                        </p:tav>
                                      </p:tavLst>
                                    </p:anim>
                                    <p:anim calcmode="lin" valueType="num">
                                      <p:cBhvr additive="base">
                                        <p:cTn id="60" dur="750" fill="hold"/>
                                        <p:tgtEl>
                                          <p:spTgt spid="140"/>
                                        </p:tgtEl>
                                        <p:attrNameLst>
                                          <p:attrName>ppt_y</p:attrName>
                                        </p:attrNameLst>
                                      </p:cBhvr>
                                      <p:tavLst>
                                        <p:tav tm="0">
                                          <p:val>
                                            <p:strVal val="1+#ppt_h/2"/>
                                          </p:val>
                                        </p:tav>
                                        <p:tav tm="100000">
                                          <p:val>
                                            <p:strVal val="#ppt_y"/>
                                          </p:val>
                                        </p:tav>
                                      </p:tavLst>
                                    </p:anim>
                                  </p:childTnLst>
                                </p:cTn>
                              </p:par>
                              <p:par>
                                <p:cTn id="61" presetID="2" presetClass="entr" presetSubtype="4" decel="100000" fill="hold" grpId="0" nodeType="withEffect">
                                  <p:stCondLst>
                                    <p:cond delay="500"/>
                                  </p:stCondLst>
                                  <p:childTnLst>
                                    <p:set>
                                      <p:cBhvr>
                                        <p:cTn id="62" dur="1" fill="hold">
                                          <p:stCondLst>
                                            <p:cond delay="0"/>
                                          </p:stCondLst>
                                        </p:cTn>
                                        <p:tgtEl>
                                          <p:spTgt spid="139"/>
                                        </p:tgtEl>
                                        <p:attrNameLst>
                                          <p:attrName>style.visibility</p:attrName>
                                        </p:attrNameLst>
                                      </p:cBhvr>
                                      <p:to>
                                        <p:strVal val="visible"/>
                                      </p:to>
                                    </p:set>
                                    <p:anim calcmode="lin" valueType="num">
                                      <p:cBhvr additive="base">
                                        <p:cTn id="63" dur="750" fill="hold"/>
                                        <p:tgtEl>
                                          <p:spTgt spid="139"/>
                                        </p:tgtEl>
                                        <p:attrNameLst>
                                          <p:attrName>ppt_x</p:attrName>
                                        </p:attrNameLst>
                                      </p:cBhvr>
                                      <p:tavLst>
                                        <p:tav tm="0">
                                          <p:val>
                                            <p:strVal val="#ppt_x"/>
                                          </p:val>
                                        </p:tav>
                                        <p:tav tm="100000">
                                          <p:val>
                                            <p:strVal val="#ppt_x"/>
                                          </p:val>
                                        </p:tav>
                                      </p:tavLst>
                                    </p:anim>
                                    <p:anim calcmode="lin" valueType="num">
                                      <p:cBhvr additive="base">
                                        <p:cTn id="64" dur="750" fill="hold"/>
                                        <p:tgtEl>
                                          <p:spTgt spid="139"/>
                                        </p:tgtEl>
                                        <p:attrNameLst>
                                          <p:attrName>ppt_y</p:attrName>
                                        </p:attrNameLst>
                                      </p:cBhvr>
                                      <p:tavLst>
                                        <p:tav tm="0">
                                          <p:val>
                                            <p:strVal val="1+#ppt_h/2"/>
                                          </p:val>
                                        </p:tav>
                                        <p:tav tm="100000">
                                          <p:val>
                                            <p:strVal val="#ppt_y"/>
                                          </p:val>
                                        </p:tav>
                                      </p:tavLst>
                                    </p:anim>
                                  </p:childTnLst>
                                </p:cTn>
                              </p:par>
                              <p:par>
                                <p:cTn id="65" presetID="2" presetClass="entr" presetSubtype="4" decel="100000" fill="hold" grpId="0" nodeType="withEffect">
                                  <p:stCondLst>
                                    <p:cond delay="600"/>
                                  </p:stCondLst>
                                  <p:childTnLst>
                                    <p:set>
                                      <p:cBhvr>
                                        <p:cTn id="66" dur="1" fill="hold">
                                          <p:stCondLst>
                                            <p:cond delay="0"/>
                                          </p:stCondLst>
                                        </p:cTn>
                                        <p:tgtEl>
                                          <p:spTgt spid="142"/>
                                        </p:tgtEl>
                                        <p:attrNameLst>
                                          <p:attrName>style.visibility</p:attrName>
                                        </p:attrNameLst>
                                      </p:cBhvr>
                                      <p:to>
                                        <p:strVal val="visible"/>
                                      </p:to>
                                    </p:set>
                                    <p:anim calcmode="lin" valueType="num">
                                      <p:cBhvr additive="base">
                                        <p:cTn id="67" dur="750" fill="hold"/>
                                        <p:tgtEl>
                                          <p:spTgt spid="142"/>
                                        </p:tgtEl>
                                        <p:attrNameLst>
                                          <p:attrName>ppt_x</p:attrName>
                                        </p:attrNameLst>
                                      </p:cBhvr>
                                      <p:tavLst>
                                        <p:tav tm="0">
                                          <p:val>
                                            <p:strVal val="#ppt_x"/>
                                          </p:val>
                                        </p:tav>
                                        <p:tav tm="100000">
                                          <p:val>
                                            <p:strVal val="#ppt_x"/>
                                          </p:val>
                                        </p:tav>
                                      </p:tavLst>
                                    </p:anim>
                                    <p:anim calcmode="lin" valueType="num">
                                      <p:cBhvr additive="base">
                                        <p:cTn id="68" dur="750" fill="hold"/>
                                        <p:tgtEl>
                                          <p:spTgt spid="142"/>
                                        </p:tgtEl>
                                        <p:attrNameLst>
                                          <p:attrName>ppt_y</p:attrName>
                                        </p:attrNameLst>
                                      </p:cBhvr>
                                      <p:tavLst>
                                        <p:tav tm="0">
                                          <p:val>
                                            <p:strVal val="1+#ppt_h/2"/>
                                          </p:val>
                                        </p:tav>
                                        <p:tav tm="100000">
                                          <p:val>
                                            <p:strVal val="#ppt_y"/>
                                          </p:val>
                                        </p:tav>
                                      </p:tavLst>
                                    </p:anim>
                                  </p:childTnLst>
                                </p:cTn>
                              </p:par>
                              <p:par>
                                <p:cTn id="69" presetID="2" presetClass="entr" presetSubtype="4" decel="100000" fill="hold" grpId="0" nodeType="withEffect">
                                  <p:stCondLst>
                                    <p:cond delay="600"/>
                                  </p:stCondLst>
                                  <p:childTnLst>
                                    <p:set>
                                      <p:cBhvr>
                                        <p:cTn id="70" dur="1" fill="hold">
                                          <p:stCondLst>
                                            <p:cond delay="0"/>
                                          </p:stCondLst>
                                        </p:cTn>
                                        <p:tgtEl>
                                          <p:spTgt spid="141"/>
                                        </p:tgtEl>
                                        <p:attrNameLst>
                                          <p:attrName>style.visibility</p:attrName>
                                        </p:attrNameLst>
                                      </p:cBhvr>
                                      <p:to>
                                        <p:strVal val="visible"/>
                                      </p:to>
                                    </p:set>
                                    <p:anim calcmode="lin" valueType="num">
                                      <p:cBhvr additive="base">
                                        <p:cTn id="71" dur="750" fill="hold"/>
                                        <p:tgtEl>
                                          <p:spTgt spid="141"/>
                                        </p:tgtEl>
                                        <p:attrNameLst>
                                          <p:attrName>ppt_x</p:attrName>
                                        </p:attrNameLst>
                                      </p:cBhvr>
                                      <p:tavLst>
                                        <p:tav tm="0">
                                          <p:val>
                                            <p:strVal val="#ppt_x"/>
                                          </p:val>
                                        </p:tav>
                                        <p:tav tm="100000">
                                          <p:val>
                                            <p:strVal val="#ppt_x"/>
                                          </p:val>
                                        </p:tav>
                                      </p:tavLst>
                                    </p:anim>
                                    <p:anim calcmode="lin" valueType="num">
                                      <p:cBhvr additive="base">
                                        <p:cTn id="72" dur="750" fill="hold"/>
                                        <p:tgtEl>
                                          <p:spTgt spid="141"/>
                                        </p:tgtEl>
                                        <p:attrNameLst>
                                          <p:attrName>ppt_y</p:attrName>
                                        </p:attrNameLst>
                                      </p:cBhvr>
                                      <p:tavLst>
                                        <p:tav tm="0">
                                          <p:val>
                                            <p:strVal val="1+#ppt_h/2"/>
                                          </p:val>
                                        </p:tav>
                                        <p:tav tm="100000">
                                          <p:val>
                                            <p:strVal val="#ppt_y"/>
                                          </p:val>
                                        </p:tav>
                                      </p:tavLst>
                                    </p:anim>
                                  </p:childTnLst>
                                </p:cTn>
                              </p:par>
                              <p:par>
                                <p:cTn id="73" presetID="2" presetClass="entr" presetSubtype="4" decel="100000" fill="hold" grpId="0" nodeType="withEffect">
                                  <p:stCondLst>
                                    <p:cond delay="700"/>
                                  </p:stCondLst>
                                  <p:childTnLst>
                                    <p:set>
                                      <p:cBhvr>
                                        <p:cTn id="74" dur="1" fill="hold">
                                          <p:stCondLst>
                                            <p:cond delay="0"/>
                                          </p:stCondLst>
                                        </p:cTn>
                                        <p:tgtEl>
                                          <p:spTgt spid="144"/>
                                        </p:tgtEl>
                                        <p:attrNameLst>
                                          <p:attrName>style.visibility</p:attrName>
                                        </p:attrNameLst>
                                      </p:cBhvr>
                                      <p:to>
                                        <p:strVal val="visible"/>
                                      </p:to>
                                    </p:set>
                                    <p:anim calcmode="lin" valueType="num">
                                      <p:cBhvr additive="base">
                                        <p:cTn id="75" dur="750" fill="hold"/>
                                        <p:tgtEl>
                                          <p:spTgt spid="144"/>
                                        </p:tgtEl>
                                        <p:attrNameLst>
                                          <p:attrName>ppt_x</p:attrName>
                                        </p:attrNameLst>
                                      </p:cBhvr>
                                      <p:tavLst>
                                        <p:tav tm="0">
                                          <p:val>
                                            <p:strVal val="#ppt_x"/>
                                          </p:val>
                                        </p:tav>
                                        <p:tav tm="100000">
                                          <p:val>
                                            <p:strVal val="#ppt_x"/>
                                          </p:val>
                                        </p:tav>
                                      </p:tavLst>
                                    </p:anim>
                                    <p:anim calcmode="lin" valueType="num">
                                      <p:cBhvr additive="base">
                                        <p:cTn id="76" dur="750" fill="hold"/>
                                        <p:tgtEl>
                                          <p:spTgt spid="144"/>
                                        </p:tgtEl>
                                        <p:attrNameLst>
                                          <p:attrName>ppt_y</p:attrName>
                                        </p:attrNameLst>
                                      </p:cBhvr>
                                      <p:tavLst>
                                        <p:tav tm="0">
                                          <p:val>
                                            <p:strVal val="1+#ppt_h/2"/>
                                          </p:val>
                                        </p:tav>
                                        <p:tav tm="100000">
                                          <p:val>
                                            <p:strVal val="#ppt_y"/>
                                          </p:val>
                                        </p:tav>
                                      </p:tavLst>
                                    </p:anim>
                                  </p:childTnLst>
                                </p:cTn>
                              </p:par>
                              <p:par>
                                <p:cTn id="77" presetID="2" presetClass="entr" presetSubtype="4" decel="100000" fill="hold" grpId="0" nodeType="withEffect">
                                  <p:stCondLst>
                                    <p:cond delay="700"/>
                                  </p:stCondLst>
                                  <p:childTnLst>
                                    <p:set>
                                      <p:cBhvr>
                                        <p:cTn id="78" dur="1" fill="hold">
                                          <p:stCondLst>
                                            <p:cond delay="0"/>
                                          </p:stCondLst>
                                        </p:cTn>
                                        <p:tgtEl>
                                          <p:spTgt spid="143"/>
                                        </p:tgtEl>
                                        <p:attrNameLst>
                                          <p:attrName>style.visibility</p:attrName>
                                        </p:attrNameLst>
                                      </p:cBhvr>
                                      <p:to>
                                        <p:strVal val="visible"/>
                                      </p:to>
                                    </p:set>
                                    <p:anim calcmode="lin" valueType="num">
                                      <p:cBhvr additive="base">
                                        <p:cTn id="79" dur="750" fill="hold"/>
                                        <p:tgtEl>
                                          <p:spTgt spid="143"/>
                                        </p:tgtEl>
                                        <p:attrNameLst>
                                          <p:attrName>ppt_x</p:attrName>
                                        </p:attrNameLst>
                                      </p:cBhvr>
                                      <p:tavLst>
                                        <p:tav tm="0">
                                          <p:val>
                                            <p:strVal val="#ppt_x"/>
                                          </p:val>
                                        </p:tav>
                                        <p:tav tm="100000">
                                          <p:val>
                                            <p:strVal val="#ppt_x"/>
                                          </p:val>
                                        </p:tav>
                                      </p:tavLst>
                                    </p:anim>
                                    <p:anim calcmode="lin" valueType="num">
                                      <p:cBhvr additive="base">
                                        <p:cTn id="80" dur="750" fill="hold"/>
                                        <p:tgtEl>
                                          <p:spTgt spid="143"/>
                                        </p:tgtEl>
                                        <p:attrNameLst>
                                          <p:attrName>ppt_y</p:attrName>
                                        </p:attrNameLst>
                                      </p:cBhvr>
                                      <p:tavLst>
                                        <p:tav tm="0">
                                          <p:val>
                                            <p:strVal val="1+#ppt_h/2"/>
                                          </p:val>
                                        </p:tav>
                                        <p:tav tm="100000">
                                          <p:val>
                                            <p:strVal val="#ppt_y"/>
                                          </p:val>
                                        </p:tav>
                                      </p:tavLst>
                                    </p:anim>
                                  </p:childTnLst>
                                </p:cTn>
                              </p:par>
                              <p:par>
                                <p:cTn id="81" presetID="2" presetClass="entr" presetSubtype="4" decel="100000" fill="hold" grpId="0" nodeType="withEffect">
                                  <p:stCondLst>
                                    <p:cond delay="0"/>
                                  </p:stCondLst>
                                  <p:childTnLst>
                                    <p:set>
                                      <p:cBhvr>
                                        <p:cTn id="82" dur="1" fill="hold">
                                          <p:stCondLst>
                                            <p:cond delay="0"/>
                                          </p:stCondLst>
                                        </p:cTn>
                                        <p:tgtEl>
                                          <p:spTgt spid="38"/>
                                        </p:tgtEl>
                                        <p:attrNameLst>
                                          <p:attrName>style.visibility</p:attrName>
                                        </p:attrNameLst>
                                      </p:cBhvr>
                                      <p:to>
                                        <p:strVal val="visible"/>
                                      </p:to>
                                    </p:set>
                                    <p:anim calcmode="lin" valueType="num">
                                      <p:cBhvr additive="base">
                                        <p:cTn id="83" dur="750" fill="hold"/>
                                        <p:tgtEl>
                                          <p:spTgt spid="38"/>
                                        </p:tgtEl>
                                        <p:attrNameLst>
                                          <p:attrName>ppt_x</p:attrName>
                                        </p:attrNameLst>
                                      </p:cBhvr>
                                      <p:tavLst>
                                        <p:tav tm="0">
                                          <p:val>
                                            <p:strVal val="#ppt_x"/>
                                          </p:val>
                                        </p:tav>
                                        <p:tav tm="100000">
                                          <p:val>
                                            <p:strVal val="#ppt_x"/>
                                          </p:val>
                                        </p:tav>
                                      </p:tavLst>
                                    </p:anim>
                                    <p:anim calcmode="lin" valueType="num">
                                      <p:cBhvr additive="base">
                                        <p:cTn id="84" dur="750" fill="hold"/>
                                        <p:tgtEl>
                                          <p:spTgt spid="38"/>
                                        </p:tgtEl>
                                        <p:attrNameLst>
                                          <p:attrName>ppt_y</p:attrName>
                                        </p:attrNameLst>
                                      </p:cBhvr>
                                      <p:tavLst>
                                        <p:tav tm="0">
                                          <p:val>
                                            <p:strVal val="1+#ppt_h/2"/>
                                          </p:val>
                                        </p:tav>
                                        <p:tav tm="100000">
                                          <p:val>
                                            <p:strVal val="#ppt_y"/>
                                          </p:val>
                                        </p:tav>
                                      </p:tavLst>
                                    </p:anim>
                                  </p:childTnLst>
                                </p:cTn>
                              </p:par>
                              <p:par>
                                <p:cTn id="85" presetID="2" presetClass="entr" presetSubtype="4" decel="100000" fill="hold" grpId="0" nodeType="withEffect">
                                  <p:stCondLst>
                                    <p:cond delay="0"/>
                                  </p:stCondLst>
                                  <p:childTnLst>
                                    <p:set>
                                      <p:cBhvr>
                                        <p:cTn id="86" dur="1" fill="hold">
                                          <p:stCondLst>
                                            <p:cond delay="0"/>
                                          </p:stCondLst>
                                        </p:cTn>
                                        <p:tgtEl>
                                          <p:spTgt spid="37"/>
                                        </p:tgtEl>
                                        <p:attrNameLst>
                                          <p:attrName>style.visibility</p:attrName>
                                        </p:attrNameLst>
                                      </p:cBhvr>
                                      <p:to>
                                        <p:strVal val="visible"/>
                                      </p:to>
                                    </p:set>
                                    <p:anim calcmode="lin" valueType="num">
                                      <p:cBhvr additive="base">
                                        <p:cTn id="87" dur="750" fill="hold"/>
                                        <p:tgtEl>
                                          <p:spTgt spid="37"/>
                                        </p:tgtEl>
                                        <p:attrNameLst>
                                          <p:attrName>ppt_x</p:attrName>
                                        </p:attrNameLst>
                                      </p:cBhvr>
                                      <p:tavLst>
                                        <p:tav tm="0">
                                          <p:val>
                                            <p:strVal val="#ppt_x"/>
                                          </p:val>
                                        </p:tav>
                                        <p:tav tm="100000">
                                          <p:val>
                                            <p:strVal val="#ppt_x"/>
                                          </p:val>
                                        </p:tav>
                                      </p:tavLst>
                                    </p:anim>
                                    <p:anim calcmode="lin" valueType="num">
                                      <p:cBhvr additive="base">
                                        <p:cTn id="88" dur="750" fill="hold"/>
                                        <p:tgtEl>
                                          <p:spTgt spid="37"/>
                                        </p:tgtEl>
                                        <p:attrNameLst>
                                          <p:attrName>ppt_y</p:attrName>
                                        </p:attrNameLst>
                                      </p:cBhvr>
                                      <p:tavLst>
                                        <p:tav tm="0">
                                          <p:val>
                                            <p:strVal val="1+#ppt_h/2"/>
                                          </p:val>
                                        </p:tav>
                                        <p:tav tm="100000">
                                          <p:val>
                                            <p:strVal val="#ppt_y"/>
                                          </p:val>
                                        </p:tav>
                                      </p:tavLst>
                                    </p:anim>
                                  </p:childTnLst>
                                </p:cTn>
                              </p:par>
                              <p:par>
                                <p:cTn id="89" presetID="2" presetClass="entr" presetSubtype="4" decel="100000" fill="hold" grpId="0" nodeType="withEffect">
                                  <p:stCondLst>
                                    <p:cond delay="100"/>
                                  </p:stCondLst>
                                  <p:childTnLst>
                                    <p:set>
                                      <p:cBhvr>
                                        <p:cTn id="90" dur="1" fill="hold">
                                          <p:stCondLst>
                                            <p:cond delay="0"/>
                                          </p:stCondLst>
                                        </p:cTn>
                                        <p:tgtEl>
                                          <p:spTgt spid="40"/>
                                        </p:tgtEl>
                                        <p:attrNameLst>
                                          <p:attrName>style.visibility</p:attrName>
                                        </p:attrNameLst>
                                      </p:cBhvr>
                                      <p:to>
                                        <p:strVal val="visible"/>
                                      </p:to>
                                    </p:set>
                                    <p:anim calcmode="lin" valueType="num">
                                      <p:cBhvr additive="base">
                                        <p:cTn id="91" dur="750" fill="hold"/>
                                        <p:tgtEl>
                                          <p:spTgt spid="40"/>
                                        </p:tgtEl>
                                        <p:attrNameLst>
                                          <p:attrName>ppt_x</p:attrName>
                                        </p:attrNameLst>
                                      </p:cBhvr>
                                      <p:tavLst>
                                        <p:tav tm="0">
                                          <p:val>
                                            <p:strVal val="#ppt_x"/>
                                          </p:val>
                                        </p:tav>
                                        <p:tav tm="100000">
                                          <p:val>
                                            <p:strVal val="#ppt_x"/>
                                          </p:val>
                                        </p:tav>
                                      </p:tavLst>
                                    </p:anim>
                                    <p:anim calcmode="lin" valueType="num">
                                      <p:cBhvr additive="base">
                                        <p:cTn id="92" dur="750" fill="hold"/>
                                        <p:tgtEl>
                                          <p:spTgt spid="40"/>
                                        </p:tgtEl>
                                        <p:attrNameLst>
                                          <p:attrName>ppt_y</p:attrName>
                                        </p:attrNameLst>
                                      </p:cBhvr>
                                      <p:tavLst>
                                        <p:tav tm="0">
                                          <p:val>
                                            <p:strVal val="1+#ppt_h/2"/>
                                          </p:val>
                                        </p:tav>
                                        <p:tav tm="100000">
                                          <p:val>
                                            <p:strVal val="#ppt_y"/>
                                          </p:val>
                                        </p:tav>
                                      </p:tavLst>
                                    </p:anim>
                                  </p:childTnLst>
                                </p:cTn>
                              </p:par>
                              <p:par>
                                <p:cTn id="93" presetID="2" presetClass="entr" presetSubtype="4" decel="100000" fill="hold" grpId="0" nodeType="withEffect">
                                  <p:stCondLst>
                                    <p:cond delay="100"/>
                                  </p:stCondLst>
                                  <p:childTnLst>
                                    <p:set>
                                      <p:cBhvr>
                                        <p:cTn id="94" dur="1" fill="hold">
                                          <p:stCondLst>
                                            <p:cond delay="0"/>
                                          </p:stCondLst>
                                        </p:cTn>
                                        <p:tgtEl>
                                          <p:spTgt spid="39"/>
                                        </p:tgtEl>
                                        <p:attrNameLst>
                                          <p:attrName>style.visibility</p:attrName>
                                        </p:attrNameLst>
                                      </p:cBhvr>
                                      <p:to>
                                        <p:strVal val="visible"/>
                                      </p:to>
                                    </p:set>
                                    <p:anim calcmode="lin" valueType="num">
                                      <p:cBhvr additive="base">
                                        <p:cTn id="95" dur="750" fill="hold"/>
                                        <p:tgtEl>
                                          <p:spTgt spid="39"/>
                                        </p:tgtEl>
                                        <p:attrNameLst>
                                          <p:attrName>ppt_x</p:attrName>
                                        </p:attrNameLst>
                                      </p:cBhvr>
                                      <p:tavLst>
                                        <p:tav tm="0">
                                          <p:val>
                                            <p:strVal val="#ppt_x"/>
                                          </p:val>
                                        </p:tav>
                                        <p:tav tm="100000">
                                          <p:val>
                                            <p:strVal val="#ppt_x"/>
                                          </p:val>
                                        </p:tav>
                                      </p:tavLst>
                                    </p:anim>
                                    <p:anim calcmode="lin" valueType="num">
                                      <p:cBhvr additive="base">
                                        <p:cTn id="96" dur="750" fill="hold"/>
                                        <p:tgtEl>
                                          <p:spTgt spid="39"/>
                                        </p:tgtEl>
                                        <p:attrNameLst>
                                          <p:attrName>ppt_y</p:attrName>
                                        </p:attrNameLst>
                                      </p:cBhvr>
                                      <p:tavLst>
                                        <p:tav tm="0">
                                          <p:val>
                                            <p:strVal val="1+#ppt_h/2"/>
                                          </p:val>
                                        </p:tav>
                                        <p:tav tm="100000">
                                          <p:val>
                                            <p:strVal val="#ppt_y"/>
                                          </p:val>
                                        </p:tav>
                                      </p:tavLst>
                                    </p:anim>
                                  </p:childTnLst>
                                </p:cTn>
                              </p:par>
                              <p:par>
                                <p:cTn id="97" presetID="2" presetClass="entr" presetSubtype="4" decel="100000" fill="hold" grpId="0" nodeType="withEffect">
                                  <p:stCondLst>
                                    <p:cond delay="200"/>
                                  </p:stCondLst>
                                  <p:childTnLst>
                                    <p:set>
                                      <p:cBhvr>
                                        <p:cTn id="98" dur="1" fill="hold">
                                          <p:stCondLst>
                                            <p:cond delay="0"/>
                                          </p:stCondLst>
                                        </p:cTn>
                                        <p:tgtEl>
                                          <p:spTgt spid="42"/>
                                        </p:tgtEl>
                                        <p:attrNameLst>
                                          <p:attrName>style.visibility</p:attrName>
                                        </p:attrNameLst>
                                      </p:cBhvr>
                                      <p:to>
                                        <p:strVal val="visible"/>
                                      </p:to>
                                    </p:set>
                                    <p:anim calcmode="lin" valueType="num">
                                      <p:cBhvr additive="base">
                                        <p:cTn id="99" dur="750" fill="hold"/>
                                        <p:tgtEl>
                                          <p:spTgt spid="42"/>
                                        </p:tgtEl>
                                        <p:attrNameLst>
                                          <p:attrName>ppt_x</p:attrName>
                                        </p:attrNameLst>
                                      </p:cBhvr>
                                      <p:tavLst>
                                        <p:tav tm="0">
                                          <p:val>
                                            <p:strVal val="#ppt_x"/>
                                          </p:val>
                                        </p:tav>
                                        <p:tav tm="100000">
                                          <p:val>
                                            <p:strVal val="#ppt_x"/>
                                          </p:val>
                                        </p:tav>
                                      </p:tavLst>
                                    </p:anim>
                                    <p:anim calcmode="lin" valueType="num">
                                      <p:cBhvr additive="base">
                                        <p:cTn id="100" dur="750" fill="hold"/>
                                        <p:tgtEl>
                                          <p:spTgt spid="42"/>
                                        </p:tgtEl>
                                        <p:attrNameLst>
                                          <p:attrName>ppt_y</p:attrName>
                                        </p:attrNameLst>
                                      </p:cBhvr>
                                      <p:tavLst>
                                        <p:tav tm="0">
                                          <p:val>
                                            <p:strVal val="1+#ppt_h/2"/>
                                          </p:val>
                                        </p:tav>
                                        <p:tav tm="100000">
                                          <p:val>
                                            <p:strVal val="#ppt_y"/>
                                          </p:val>
                                        </p:tav>
                                      </p:tavLst>
                                    </p:anim>
                                  </p:childTnLst>
                                </p:cTn>
                              </p:par>
                              <p:par>
                                <p:cTn id="101" presetID="2" presetClass="entr" presetSubtype="4" decel="100000" fill="hold" grpId="0" nodeType="withEffect">
                                  <p:stCondLst>
                                    <p:cond delay="200"/>
                                  </p:stCondLst>
                                  <p:childTnLst>
                                    <p:set>
                                      <p:cBhvr>
                                        <p:cTn id="102" dur="1" fill="hold">
                                          <p:stCondLst>
                                            <p:cond delay="0"/>
                                          </p:stCondLst>
                                        </p:cTn>
                                        <p:tgtEl>
                                          <p:spTgt spid="41"/>
                                        </p:tgtEl>
                                        <p:attrNameLst>
                                          <p:attrName>style.visibility</p:attrName>
                                        </p:attrNameLst>
                                      </p:cBhvr>
                                      <p:to>
                                        <p:strVal val="visible"/>
                                      </p:to>
                                    </p:set>
                                    <p:anim calcmode="lin" valueType="num">
                                      <p:cBhvr additive="base">
                                        <p:cTn id="103" dur="750" fill="hold"/>
                                        <p:tgtEl>
                                          <p:spTgt spid="41"/>
                                        </p:tgtEl>
                                        <p:attrNameLst>
                                          <p:attrName>ppt_x</p:attrName>
                                        </p:attrNameLst>
                                      </p:cBhvr>
                                      <p:tavLst>
                                        <p:tav tm="0">
                                          <p:val>
                                            <p:strVal val="#ppt_x"/>
                                          </p:val>
                                        </p:tav>
                                        <p:tav tm="100000">
                                          <p:val>
                                            <p:strVal val="#ppt_x"/>
                                          </p:val>
                                        </p:tav>
                                      </p:tavLst>
                                    </p:anim>
                                    <p:anim calcmode="lin" valueType="num">
                                      <p:cBhvr additive="base">
                                        <p:cTn id="104" dur="750" fill="hold"/>
                                        <p:tgtEl>
                                          <p:spTgt spid="41"/>
                                        </p:tgtEl>
                                        <p:attrNameLst>
                                          <p:attrName>ppt_y</p:attrName>
                                        </p:attrNameLst>
                                      </p:cBhvr>
                                      <p:tavLst>
                                        <p:tav tm="0">
                                          <p:val>
                                            <p:strVal val="1+#ppt_h/2"/>
                                          </p:val>
                                        </p:tav>
                                        <p:tav tm="100000">
                                          <p:val>
                                            <p:strVal val="#ppt_y"/>
                                          </p:val>
                                        </p:tav>
                                      </p:tavLst>
                                    </p:anim>
                                  </p:childTnLst>
                                </p:cTn>
                              </p:par>
                              <p:par>
                                <p:cTn id="105" presetID="2" presetClass="entr" presetSubtype="4" decel="100000" fill="hold" grpId="0" nodeType="withEffect">
                                  <p:stCondLst>
                                    <p:cond delay="300"/>
                                  </p:stCondLst>
                                  <p:childTnLst>
                                    <p:set>
                                      <p:cBhvr>
                                        <p:cTn id="106" dur="1" fill="hold">
                                          <p:stCondLst>
                                            <p:cond delay="0"/>
                                          </p:stCondLst>
                                        </p:cTn>
                                        <p:tgtEl>
                                          <p:spTgt spid="44"/>
                                        </p:tgtEl>
                                        <p:attrNameLst>
                                          <p:attrName>style.visibility</p:attrName>
                                        </p:attrNameLst>
                                      </p:cBhvr>
                                      <p:to>
                                        <p:strVal val="visible"/>
                                      </p:to>
                                    </p:set>
                                    <p:anim calcmode="lin" valueType="num">
                                      <p:cBhvr additive="base">
                                        <p:cTn id="107" dur="750" fill="hold"/>
                                        <p:tgtEl>
                                          <p:spTgt spid="44"/>
                                        </p:tgtEl>
                                        <p:attrNameLst>
                                          <p:attrName>ppt_x</p:attrName>
                                        </p:attrNameLst>
                                      </p:cBhvr>
                                      <p:tavLst>
                                        <p:tav tm="0">
                                          <p:val>
                                            <p:strVal val="#ppt_x"/>
                                          </p:val>
                                        </p:tav>
                                        <p:tav tm="100000">
                                          <p:val>
                                            <p:strVal val="#ppt_x"/>
                                          </p:val>
                                        </p:tav>
                                      </p:tavLst>
                                    </p:anim>
                                    <p:anim calcmode="lin" valueType="num">
                                      <p:cBhvr additive="base">
                                        <p:cTn id="108" dur="750" fill="hold"/>
                                        <p:tgtEl>
                                          <p:spTgt spid="44"/>
                                        </p:tgtEl>
                                        <p:attrNameLst>
                                          <p:attrName>ppt_y</p:attrName>
                                        </p:attrNameLst>
                                      </p:cBhvr>
                                      <p:tavLst>
                                        <p:tav tm="0">
                                          <p:val>
                                            <p:strVal val="1+#ppt_h/2"/>
                                          </p:val>
                                        </p:tav>
                                        <p:tav tm="100000">
                                          <p:val>
                                            <p:strVal val="#ppt_y"/>
                                          </p:val>
                                        </p:tav>
                                      </p:tavLst>
                                    </p:anim>
                                  </p:childTnLst>
                                </p:cTn>
                              </p:par>
                              <p:par>
                                <p:cTn id="109" presetID="2" presetClass="entr" presetSubtype="4" decel="100000" fill="hold" grpId="0" nodeType="withEffect">
                                  <p:stCondLst>
                                    <p:cond delay="300"/>
                                  </p:stCondLst>
                                  <p:childTnLst>
                                    <p:set>
                                      <p:cBhvr>
                                        <p:cTn id="110" dur="1" fill="hold">
                                          <p:stCondLst>
                                            <p:cond delay="0"/>
                                          </p:stCondLst>
                                        </p:cTn>
                                        <p:tgtEl>
                                          <p:spTgt spid="43"/>
                                        </p:tgtEl>
                                        <p:attrNameLst>
                                          <p:attrName>style.visibility</p:attrName>
                                        </p:attrNameLst>
                                      </p:cBhvr>
                                      <p:to>
                                        <p:strVal val="visible"/>
                                      </p:to>
                                    </p:set>
                                    <p:anim calcmode="lin" valueType="num">
                                      <p:cBhvr additive="base">
                                        <p:cTn id="111" dur="750" fill="hold"/>
                                        <p:tgtEl>
                                          <p:spTgt spid="43"/>
                                        </p:tgtEl>
                                        <p:attrNameLst>
                                          <p:attrName>ppt_x</p:attrName>
                                        </p:attrNameLst>
                                      </p:cBhvr>
                                      <p:tavLst>
                                        <p:tav tm="0">
                                          <p:val>
                                            <p:strVal val="#ppt_x"/>
                                          </p:val>
                                        </p:tav>
                                        <p:tav tm="100000">
                                          <p:val>
                                            <p:strVal val="#ppt_x"/>
                                          </p:val>
                                        </p:tav>
                                      </p:tavLst>
                                    </p:anim>
                                    <p:anim calcmode="lin" valueType="num">
                                      <p:cBhvr additive="base">
                                        <p:cTn id="112" dur="750" fill="hold"/>
                                        <p:tgtEl>
                                          <p:spTgt spid="43"/>
                                        </p:tgtEl>
                                        <p:attrNameLst>
                                          <p:attrName>ppt_y</p:attrName>
                                        </p:attrNameLst>
                                      </p:cBhvr>
                                      <p:tavLst>
                                        <p:tav tm="0">
                                          <p:val>
                                            <p:strVal val="1+#ppt_h/2"/>
                                          </p:val>
                                        </p:tav>
                                        <p:tav tm="100000">
                                          <p:val>
                                            <p:strVal val="#ppt_y"/>
                                          </p:val>
                                        </p:tav>
                                      </p:tavLst>
                                    </p:anim>
                                  </p:childTnLst>
                                </p:cTn>
                              </p:par>
                              <p:par>
                                <p:cTn id="113" presetID="2" presetClass="entr" presetSubtype="4" decel="100000" fill="hold" grpId="0" nodeType="withEffect">
                                  <p:stCondLst>
                                    <p:cond delay="400"/>
                                  </p:stCondLst>
                                  <p:childTnLst>
                                    <p:set>
                                      <p:cBhvr>
                                        <p:cTn id="114" dur="1" fill="hold">
                                          <p:stCondLst>
                                            <p:cond delay="0"/>
                                          </p:stCondLst>
                                        </p:cTn>
                                        <p:tgtEl>
                                          <p:spTgt spid="46"/>
                                        </p:tgtEl>
                                        <p:attrNameLst>
                                          <p:attrName>style.visibility</p:attrName>
                                        </p:attrNameLst>
                                      </p:cBhvr>
                                      <p:to>
                                        <p:strVal val="visible"/>
                                      </p:to>
                                    </p:set>
                                    <p:anim calcmode="lin" valueType="num">
                                      <p:cBhvr additive="base">
                                        <p:cTn id="115" dur="750" fill="hold"/>
                                        <p:tgtEl>
                                          <p:spTgt spid="46"/>
                                        </p:tgtEl>
                                        <p:attrNameLst>
                                          <p:attrName>ppt_x</p:attrName>
                                        </p:attrNameLst>
                                      </p:cBhvr>
                                      <p:tavLst>
                                        <p:tav tm="0">
                                          <p:val>
                                            <p:strVal val="#ppt_x"/>
                                          </p:val>
                                        </p:tav>
                                        <p:tav tm="100000">
                                          <p:val>
                                            <p:strVal val="#ppt_x"/>
                                          </p:val>
                                        </p:tav>
                                      </p:tavLst>
                                    </p:anim>
                                    <p:anim calcmode="lin" valueType="num">
                                      <p:cBhvr additive="base">
                                        <p:cTn id="116" dur="750" fill="hold"/>
                                        <p:tgtEl>
                                          <p:spTgt spid="46"/>
                                        </p:tgtEl>
                                        <p:attrNameLst>
                                          <p:attrName>ppt_y</p:attrName>
                                        </p:attrNameLst>
                                      </p:cBhvr>
                                      <p:tavLst>
                                        <p:tav tm="0">
                                          <p:val>
                                            <p:strVal val="1+#ppt_h/2"/>
                                          </p:val>
                                        </p:tav>
                                        <p:tav tm="100000">
                                          <p:val>
                                            <p:strVal val="#ppt_y"/>
                                          </p:val>
                                        </p:tav>
                                      </p:tavLst>
                                    </p:anim>
                                  </p:childTnLst>
                                </p:cTn>
                              </p:par>
                              <p:par>
                                <p:cTn id="117" presetID="2" presetClass="entr" presetSubtype="4" decel="100000" fill="hold" grpId="0" nodeType="withEffect">
                                  <p:stCondLst>
                                    <p:cond delay="400"/>
                                  </p:stCondLst>
                                  <p:childTnLst>
                                    <p:set>
                                      <p:cBhvr>
                                        <p:cTn id="118" dur="1" fill="hold">
                                          <p:stCondLst>
                                            <p:cond delay="0"/>
                                          </p:stCondLst>
                                        </p:cTn>
                                        <p:tgtEl>
                                          <p:spTgt spid="45"/>
                                        </p:tgtEl>
                                        <p:attrNameLst>
                                          <p:attrName>style.visibility</p:attrName>
                                        </p:attrNameLst>
                                      </p:cBhvr>
                                      <p:to>
                                        <p:strVal val="visible"/>
                                      </p:to>
                                    </p:set>
                                    <p:anim calcmode="lin" valueType="num">
                                      <p:cBhvr additive="base">
                                        <p:cTn id="119" dur="750" fill="hold"/>
                                        <p:tgtEl>
                                          <p:spTgt spid="45"/>
                                        </p:tgtEl>
                                        <p:attrNameLst>
                                          <p:attrName>ppt_x</p:attrName>
                                        </p:attrNameLst>
                                      </p:cBhvr>
                                      <p:tavLst>
                                        <p:tav tm="0">
                                          <p:val>
                                            <p:strVal val="#ppt_x"/>
                                          </p:val>
                                        </p:tav>
                                        <p:tav tm="100000">
                                          <p:val>
                                            <p:strVal val="#ppt_x"/>
                                          </p:val>
                                        </p:tav>
                                      </p:tavLst>
                                    </p:anim>
                                    <p:anim calcmode="lin" valueType="num">
                                      <p:cBhvr additive="base">
                                        <p:cTn id="120" dur="750" fill="hold"/>
                                        <p:tgtEl>
                                          <p:spTgt spid="45"/>
                                        </p:tgtEl>
                                        <p:attrNameLst>
                                          <p:attrName>ppt_y</p:attrName>
                                        </p:attrNameLst>
                                      </p:cBhvr>
                                      <p:tavLst>
                                        <p:tav tm="0">
                                          <p:val>
                                            <p:strVal val="1+#ppt_h/2"/>
                                          </p:val>
                                        </p:tav>
                                        <p:tav tm="100000">
                                          <p:val>
                                            <p:strVal val="#ppt_y"/>
                                          </p:val>
                                        </p:tav>
                                      </p:tavLst>
                                    </p:anim>
                                  </p:childTnLst>
                                </p:cTn>
                              </p:par>
                              <p:par>
                                <p:cTn id="121" presetID="2" presetClass="entr" presetSubtype="4" decel="100000" fill="hold" grpId="0" nodeType="withEffect">
                                  <p:stCondLst>
                                    <p:cond delay="500"/>
                                  </p:stCondLst>
                                  <p:childTnLst>
                                    <p:set>
                                      <p:cBhvr>
                                        <p:cTn id="122" dur="1" fill="hold">
                                          <p:stCondLst>
                                            <p:cond delay="0"/>
                                          </p:stCondLst>
                                        </p:cTn>
                                        <p:tgtEl>
                                          <p:spTgt spid="48"/>
                                        </p:tgtEl>
                                        <p:attrNameLst>
                                          <p:attrName>style.visibility</p:attrName>
                                        </p:attrNameLst>
                                      </p:cBhvr>
                                      <p:to>
                                        <p:strVal val="visible"/>
                                      </p:to>
                                    </p:set>
                                    <p:anim calcmode="lin" valueType="num">
                                      <p:cBhvr additive="base">
                                        <p:cTn id="123" dur="750" fill="hold"/>
                                        <p:tgtEl>
                                          <p:spTgt spid="48"/>
                                        </p:tgtEl>
                                        <p:attrNameLst>
                                          <p:attrName>ppt_x</p:attrName>
                                        </p:attrNameLst>
                                      </p:cBhvr>
                                      <p:tavLst>
                                        <p:tav tm="0">
                                          <p:val>
                                            <p:strVal val="#ppt_x"/>
                                          </p:val>
                                        </p:tav>
                                        <p:tav tm="100000">
                                          <p:val>
                                            <p:strVal val="#ppt_x"/>
                                          </p:val>
                                        </p:tav>
                                      </p:tavLst>
                                    </p:anim>
                                    <p:anim calcmode="lin" valueType="num">
                                      <p:cBhvr additive="base">
                                        <p:cTn id="124" dur="750" fill="hold"/>
                                        <p:tgtEl>
                                          <p:spTgt spid="48"/>
                                        </p:tgtEl>
                                        <p:attrNameLst>
                                          <p:attrName>ppt_y</p:attrName>
                                        </p:attrNameLst>
                                      </p:cBhvr>
                                      <p:tavLst>
                                        <p:tav tm="0">
                                          <p:val>
                                            <p:strVal val="1+#ppt_h/2"/>
                                          </p:val>
                                        </p:tav>
                                        <p:tav tm="100000">
                                          <p:val>
                                            <p:strVal val="#ppt_y"/>
                                          </p:val>
                                        </p:tav>
                                      </p:tavLst>
                                    </p:anim>
                                  </p:childTnLst>
                                </p:cTn>
                              </p:par>
                              <p:par>
                                <p:cTn id="125" presetID="2" presetClass="entr" presetSubtype="4" decel="100000" fill="hold" grpId="0" nodeType="withEffect">
                                  <p:stCondLst>
                                    <p:cond delay="500"/>
                                  </p:stCondLst>
                                  <p:childTnLst>
                                    <p:set>
                                      <p:cBhvr>
                                        <p:cTn id="126" dur="1" fill="hold">
                                          <p:stCondLst>
                                            <p:cond delay="0"/>
                                          </p:stCondLst>
                                        </p:cTn>
                                        <p:tgtEl>
                                          <p:spTgt spid="47"/>
                                        </p:tgtEl>
                                        <p:attrNameLst>
                                          <p:attrName>style.visibility</p:attrName>
                                        </p:attrNameLst>
                                      </p:cBhvr>
                                      <p:to>
                                        <p:strVal val="visible"/>
                                      </p:to>
                                    </p:set>
                                    <p:anim calcmode="lin" valueType="num">
                                      <p:cBhvr additive="base">
                                        <p:cTn id="127" dur="750" fill="hold"/>
                                        <p:tgtEl>
                                          <p:spTgt spid="47"/>
                                        </p:tgtEl>
                                        <p:attrNameLst>
                                          <p:attrName>ppt_x</p:attrName>
                                        </p:attrNameLst>
                                      </p:cBhvr>
                                      <p:tavLst>
                                        <p:tav tm="0">
                                          <p:val>
                                            <p:strVal val="#ppt_x"/>
                                          </p:val>
                                        </p:tav>
                                        <p:tav tm="100000">
                                          <p:val>
                                            <p:strVal val="#ppt_x"/>
                                          </p:val>
                                        </p:tav>
                                      </p:tavLst>
                                    </p:anim>
                                    <p:anim calcmode="lin" valueType="num">
                                      <p:cBhvr additive="base">
                                        <p:cTn id="128" dur="750" fill="hold"/>
                                        <p:tgtEl>
                                          <p:spTgt spid="47"/>
                                        </p:tgtEl>
                                        <p:attrNameLst>
                                          <p:attrName>ppt_y</p:attrName>
                                        </p:attrNameLst>
                                      </p:cBhvr>
                                      <p:tavLst>
                                        <p:tav tm="0">
                                          <p:val>
                                            <p:strVal val="1+#ppt_h/2"/>
                                          </p:val>
                                        </p:tav>
                                        <p:tav tm="100000">
                                          <p:val>
                                            <p:strVal val="#ppt_y"/>
                                          </p:val>
                                        </p:tav>
                                      </p:tavLst>
                                    </p:anim>
                                  </p:childTnLst>
                                </p:cTn>
                              </p:par>
                              <p:par>
                                <p:cTn id="129" presetID="2" presetClass="entr" presetSubtype="4" decel="100000" fill="hold" grpId="0" nodeType="withEffect">
                                  <p:stCondLst>
                                    <p:cond delay="600"/>
                                  </p:stCondLst>
                                  <p:childTnLst>
                                    <p:set>
                                      <p:cBhvr>
                                        <p:cTn id="130" dur="1" fill="hold">
                                          <p:stCondLst>
                                            <p:cond delay="0"/>
                                          </p:stCondLst>
                                        </p:cTn>
                                        <p:tgtEl>
                                          <p:spTgt spid="50"/>
                                        </p:tgtEl>
                                        <p:attrNameLst>
                                          <p:attrName>style.visibility</p:attrName>
                                        </p:attrNameLst>
                                      </p:cBhvr>
                                      <p:to>
                                        <p:strVal val="visible"/>
                                      </p:to>
                                    </p:set>
                                    <p:anim calcmode="lin" valueType="num">
                                      <p:cBhvr additive="base">
                                        <p:cTn id="131" dur="750" fill="hold"/>
                                        <p:tgtEl>
                                          <p:spTgt spid="50"/>
                                        </p:tgtEl>
                                        <p:attrNameLst>
                                          <p:attrName>ppt_x</p:attrName>
                                        </p:attrNameLst>
                                      </p:cBhvr>
                                      <p:tavLst>
                                        <p:tav tm="0">
                                          <p:val>
                                            <p:strVal val="#ppt_x"/>
                                          </p:val>
                                        </p:tav>
                                        <p:tav tm="100000">
                                          <p:val>
                                            <p:strVal val="#ppt_x"/>
                                          </p:val>
                                        </p:tav>
                                      </p:tavLst>
                                    </p:anim>
                                    <p:anim calcmode="lin" valueType="num">
                                      <p:cBhvr additive="base">
                                        <p:cTn id="132" dur="750" fill="hold"/>
                                        <p:tgtEl>
                                          <p:spTgt spid="50"/>
                                        </p:tgtEl>
                                        <p:attrNameLst>
                                          <p:attrName>ppt_y</p:attrName>
                                        </p:attrNameLst>
                                      </p:cBhvr>
                                      <p:tavLst>
                                        <p:tav tm="0">
                                          <p:val>
                                            <p:strVal val="1+#ppt_h/2"/>
                                          </p:val>
                                        </p:tav>
                                        <p:tav tm="100000">
                                          <p:val>
                                            <p:strVal val="#ppt_y"/>
                                          </p:val>
                                        </p:tav>
                                      </p:tavLst>
                                    </p:anim>
                                  </p:childTnLst>
                                </p:cTn>
                              </p:par>
                              <p:par>
                                <p:cTn id="133" presetID="2" presetClass="entr" presetSubtype="4" decel="100000" fill="hold" grpId="0" nodeType="withEffect">
                                  <p:stCondLst>
                                    <p:cond delay="600"/>
                                  </p:stCondLst>
                                  <p:childTnLst>
                                    <p:set>
                                      <p:cBhvr>
                                        <p:cTn id="134" dur="1" fill="hold">
                                          <p:stCondLst>
                                            <p:cond delay="0"/>
                                          </p:stCondLst>
                                        </p:cTn>
                                        <p:tgtEl>
                                          <p:spTgt spid="49"/>
                                        </p:tgtEl>
                                        <p:attrNameLst>
                                          <p:attrName>style.visibility</p:attrName>
                                        </p:attrNameLst>
                                      </p:cBhvr>
                                      <p:to>
                                        <p:strVal val="visible"/>
                                      </p:to>
                                    </p:set>
                                    <p:anim calcmode="lin" valueType="num">
                                      <p:cBhvr additive="base">
                                        <p:cTn id="135" dur="750" fill="hold"/>
                                        <p:tgtEl>
                                          <p:spTgt spid="49"/>
                                        </p:tgtEl>
                                        <p:attrNameLst>
                                          <p:attrName>ppt_x</p:attrName>
                                        </p:attrNameLst>
                                      </p:cBhvr>
                                      <p:tavLst>
                                        <p:tav tm="0">
                                          <p:val>
                                            <p:strVal val="#ppt_x"/>
                                          </p:val>
                                        </p:tav>
                                        <p:tav tm="100000">
                                          <p:val>
                                            <p:strVal val="#ppt_x"/>
                                          </p:val>
                                        </p:tav>
                                      </p:tavLst>
                                    </p:anim>
                                    <p:anim calcmode="lin" valueType="num">
                                      <p:cBhvr additive="base">
                                        <p:cTn id="136" dur="750" fill="hold"/>
                                        <p:tgtEl>
                                          <p:spTgt spid="49"/>
                                        </p:tgtEl>
                                        <p:attrNameLst>
                                          <p:attrName>ppt_y</p:attrName>
                                        </p:attrNameLst>
                                      </p:cBhvr>
                                      <p:tavLst>
                                        <p:tav tm="0">
                                          <p:val>
                                            <p:strVal val="1+#ppt_h/2"/>
                                          </p:val>
                                        </p:tav>
                                        <p:tav tm="100000">
                                          <p:val>
                                            <p:strVal val="#ppt_y"/>
                                          </p:val>
                                        </p:tav>
                                      </p:tavLst>
                                    </p:anim>
                                  </p:childTnLst>
                                </p:cTn>
                              </p:par>
                              <p:par>
                                <p:cTn id="137" presetID="2" presetClass="entr" presetSubtype="4" decel="100000" fill="hold" grpId="0" nodeType="withEffect">
                                  <p:stCondLst>
                                    <p:cond delay="700"/>
                                  </p:stCondLst>
                                  <p:childTnLst>
                                    <p:set>
                                      <p:cBhvr>
                                        <p:cTn id="138" dur="1" fill="hold">
                                          <p:stCondLst>
                                            <p:cond delay="0"/>
                                          </p:stCondLst>
                                        </p:cTn>
                                        <p:tgtEl>
                                          <p:spTgt spid="52"/>
                                        </p:tgtEl>
                                        <p:attrNameLst>
                                          <p:attrName>style.visibility</p:attrName>
                                        </p:attrNameLst>
                                      </p:cBhvr>
                                      <p:to>
                                        <p:strVal val="visible"/>
                                      </p:to>
                                    </p:set>
                                    <p:anim calcmode="lin" valueType="num">
                                      <p:cBhvr additive="base">
                                        <p:cTn id="139" dur="750" fill="hold"/>
                                        <p:tgtEl>
                                          <p:spTgt spid="52"/>
                                        </p:tgtEl>
                                        <p:attrNameLst>
                                          <p:attrName>ppt_x</p:attrName>
                                        </p:attrNameLst>
                                      </p:cBhvr>
                                      <p:tavLst>
                                        <p:tav tm="0">
                                          <p:val>
                                            <p:strVal val="#ppt_x"/>
                                          </p:val>
                                        </p:tav>
                                        <p:tav tm="100000">
                                          <p:val>
                                            <p:strVal val="#ppt_x"/>
                                          </p:val>
                                        </p:tav>
                                      </p:tavLst>
                                    </p:anim>
                                    <p:anim calcmode="lin" valueType="num">
                                      <p:cBhvr additive="base">
                                        <p:cTn id="140" dur="750" fill="hold"/>
                                        <p:tgtEl>
                                          <p:spTgt spid="52"/>
                                        </p:tgtEl>
                                        <p:attrNameLst>
                                          <p:attrName>ppt_y</p:attrName>
                                        </p:attrNameLst>
                                      </p:cBhvr>
                                      <p:tavLst>
                                        <p:tav tm="0">
                                          <p:val>
                                            <p:strVal val="1+#ppt_h/2"/>
                                          </p:val>
                                        </p:tav>
                                        <p:tav tm="100000">
                                          <p:val>
                                            <p:strVal val="#ppt_y"/>
                                          </p:val>
                                        </p:tav>
                                      </p:tavLst>
                                    </p:anim>
                                  </p:childTnLst>
                                </p:cTn>
                              </p:par>
                              <p:par>
                                <p:cTn id="141" presetID="2" presetClass="entr" presetSubtype="4" decel="100000" fill="hold" grpId="0" nodeType="withEffect">
                                  <p:stCondLst>
                                    <p:cond delay="700"/>
                                  </p:stCondLst>
                                  <p:childTnLst>
                                    <p:set>
                                      <p:cBhvr>
                                        <p:cTn id="142" dur="1" fill="hold">
                                          <p:stCondLst>
                                            <p:cond delay="0"/>
                                          </p:stCondLst>
                                        </p:cTn>
                                        <p:tgtEl>
                                          <p:spTgt spid="51"/>
                                        </p:tgtEl>
                                        <p:attrNameLst>
                                          <p:attrName>style.visibility</p:attrName>
                                        </p:attrNameLst>
                                      </p:cBhvr>
                                      <p:to>
                                        <p:strVal val="visible"/>
                                      </p:to>
                                    </p:set>
                                    <p:anim calcmode="lin" valueType="num">
                                      <p:cBhvr additive="base">
                                        <p:cTn id="143" dur="750" fill="hold"/>
                                        <p:tgtEl>
                                          <p:spTgt spid="51"/>
                                        </p:tgtEl>
                                        <p:attrNameLst>
                                          <p:attrName>ppt_x</p:attrName>
                                        </p:attrNameLst>
                                      </p:cBhvr>
                                      <p:tavLst>
                                        <p:tav tm="0">
                                          <p:val>
                                            <p:strVal val="#ppt_x"/>
                                          </p:val>
                                        </p:tav>
                                        <p:tav tm="100000">
                                          <p:val>
                                            <p:strVal val="#ppt_x"/>
                                          </p:val>
                                        </p:tav>
                                      </p:tavLst>
                                    </p:anim>
                                    <p:anim calcmode="lin" valueType="num">
                                      <p:cBhvr additive="base">
                                        <p:cTn id="144" dur="750" fill="hold"/>
                                        <p:tgtEl>
                                          <p:spTgt spid="5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tmplLst>
          <p:tmpl>
            <p:tnLst>
              <p:par>
                <p:cTn presetID="2" presetClass="entr" presetSubtype="4" decel="100000" fill="hold" nodeType="with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750" fill="hold"/>
                        <p:tgtEl>
                          <p:spTgt spid="3"/>
                        </p:tgtEl>
                        <p:attrNameLst>
                          <p:attrName>ppt_x</p:attrName>
                        </p:attrNameLst>
                      </p:cBhvr>
                      <p:tavLst>
                        <p:tav tm="0">
                          <p:val>
                            <p:strVal val="#ppt_x"/>
                          </p:val>
                        </p:tav>
                        <p:tav tm="100000">
                          <p:val>
                            <p:strVal val="#ppt_x"/>
                          </p:val>
                        </p:tav>
                      </p:tavLst>
                    </p:anim>
                    <p:anim calcmode="lin" valueType="num">
                      <p:cBhvr additive="base">
                        <p:cTn dur="750" fill="hold"/>
                        <p:tgtEl>
                          <p:spTgt spid="3"/>
                        </p:tgtEl>
                        <p:attrNameLst>
                          <p:attrName>ppt_y</p:attrName>
                        </p:attrNameLst>
                      </p:cBhvr>
                      <p:tavLst>
                        <p:tav tm="0">
                          <p:val>
                            <p:strVal val="1+#ppt_h/2"/>
                          </p:val>
                        </p:tav>
                        <p:tav tm="100000">
                          <p:val>
                            <p:strVal val="#ppt_y"/>
                          </p:val>
                        </p:tav>
                      </p:tavLst>
                    </p:anim>
                  </p:childTnLst>
                </p:cTn>
              </p:par>
            </p:tnLst>
          </p:tmpl>
        </p:tmplLst>
      </p:bldP>
      <p:bldP spid="130" grpId="0">
        <p:tmplLst>
          <p:tmpl>
            <p:tnLst>
              <p:par>
                <p:cTn presetID="2" presetClass="entr" presetSubtype="4" decel="100000" fill="hold" nodeType="withEffect">
                  <p:stCondLst>
                    <p:cond delay="0"/>
                  </p:stCondLst>
                  <p:childTnLst>
                    <p:set>
                      <p:cBhvr>
                        <p:cTn dur="1" fill="hold">
                          <p:stCondLst>
                            <p:cond delay="0"/>
                          </p:stCondLst>
                        </p:cTn>
                        <p:tgtEl>
                          <p:spTgt spid="130"/>
                        </p:tgtEl>
                        <p:attrNameLst>
                          <p:attrName>style.visibility</p:attrName>
                        </p:attrNameLst>
                      </p:cBhvr>
                      <p:to>
                        <p:strVal val="visible"/>
                      </p:to>
                    </p:set>
                    <p:anim calcmode="lin" valueType="num">
                      <p:cBhvr additive="base">
                        <p:cTn dur="750" fill="hold"/>
                        <p:tgtEl>
                          <p:spTgt spid="130"/>
                        </p:tgtEl>
                        <p:attrNameLst>
                          <p:attrName>ppt_x</p:attrName>
                        </p:attrNameLst>
                      </p:cBhvr>
                      <p:tavLst>
                        <p:tav tm="0">
                          <p:val>
                            <p:strVal val="#ppt_x"/>
                          </p:val>
                        </p:tav>
                        <p:tav tm="100000">
                          <p:val>
                            <p:strVal val="#ppt_x"/>
                          </p:val>
                        </p:tav>
                      </p:tavLst>
                    </p:anim>
                    <p:anim calcmode="lin" valueType="num">
                      <p:cBhvr additive="base">
                        <p:cTn dur="750" fill="hold"/>
                        <p:tgtEl>
                          <p:spTgt spid="130"/>
                        </p:tgtEl>
                        <p:attrNameLst>
                          <p:attrName>ppt_y</p:attrName>
                        </p:attrNameLst>
                      </p:cBhvr>
                      <p:tavLst>
                        <p:tav tm="0">
                          <p:val>
                            <p:strVal val="1+#ppt_h/2"/>
                          </p:val>
                        </p:tav>
                        <p:tav tm="100000">
                          <p:val>
                            <p:strVal val="#ppt_y"/>
                          </p:val>
                        </p:tav>
                      </p:tavLst>
                    </p:anim>
                  </p:childTnLst>
                </p:cTn>
              </p:par>
            </p:tnLst>
          </p:tmpl>
        </p:tmplLst>
      </p:bldP>
      <p:bldP spid="131" grpId="0">
        <p:tmplLst>
          <p:tmpl>
            <p:tnLst>
              <p:par>
                <p:cTn presetID="2" presetClass="entr" presetSubtype="4" decel="100000" fill="hold" nodeType="withEffect">
                  <p:stCondLst>
                    <p:cond delay="100"/>
                  </p:stCondLst>
                  <p:childTnLst>
                    <p:set>
                      <p:cBhvr>
                        <p:cTn dur="1" fill="hold">
                          <p:stCondLst>
                            <p:cond delay="0"/>
                          </p:stCondLst>
                        </p:cTn>
                        <p:tgtEl>
                          <p:spTgt spid="131"/>
                        </p:tgtEl>
                        <p:attrNameLst>
                          <p:attrName>style.visibility</p:attrName>
                        </p:attrNameLst>
                      </p:cBhvr>
                      <p:to>
                        <p:strVal val="visible"/>
                      </p:to>
                    </p:set>
                    <p:anim calcmode="lin" valueType="num">
                      <p:cBhvr additive="base">
                        <p:cTn dur="750" fill="hold"/>
                        <p:tgtEl>
                          <p:spTgt spid="131"/>
                        </p:tgtEl>
                        <p:attrNameLst>
                          <p:attrName>ppt_x</p:attrName>
                        </p:attrNameLst>
                      </p:cBhvr>
                      <p:tavLst>
                        <p:tav tm="0">
                          <p:val>
                            <p:strVal val="#ppt_x"/>
                          </p:val>
                        </p:tav>
                        <p:tav tm="100000">
                          <p:val>
                            <p:strVal val="#ppt_x"/>
                          </p:val>
                        </p:tav>
                      </p:tavLst>
                    </p:anim>
                    <p:anim calcmode="lin" valueType="num">
                      <p:cBhvr additive="base">
                        <p:cTn dur="750" fill="hold"/>
                        <p:tgtEl>
                          <p:spTgt spid="131"/>
                        </p:tgtEl>
                        <p:attrNameLst>
                          <p:attrName>ppt_y</p:attrName>
                        </p:attrNameLst>
                      </p:cBhvr>
                      <p:tavLst>
                        <p:tav tm="0">
                          <p:val>
                            <p:strVal val="1+#ppt_h/2"/>
                          </p:val>
                        </p:tav>
                        <p:tav tm="100000">
                          <p:val>
                            <p:strVal val="#ppt_y"/>
                          </p:val>
                        </p:tav>
                      </p:tavLst>
                    </p:anim>
                  </p:childTnLst>
                </p:cTn>
              </p:par>
            </p:tnLst>
          </p:tmpl>
        </p:tmplLst>
      </p:bldP>
      <p:bldP spid="132" grpId="0">
        <p:tmplLst>
          <p:tmpl>
            <p:tnLst>
              <p:par>
                <p:cTn presetID="2" presetClass="entr" presetSubtype="4" decel="100000" fill="hold" nodeType="withEffect">
                  <p:stCondLst>
                    <p:cond delay="100"/>
                  </p:stCondLst>
                  <p:childTnLst>
                    <p:set>
                      <p:cBhvr>
                        <p:cTn dur="1" fill="hold">
                          <p:stCondLst>
                            <p:cond delay="0"/>
                          </p:stCondLst>
                        </p:cTn>
                        <p:tgtEl>
                          <p:spTgt spid="132"/>
                        </p:tgtEl>
                        <p:attrNameLst>
                          <p:attrName>style.visibility</p:attrName>
                        </p:attrNameLst>
                      </p:cBhvr>
                      <p:to>
                        <p:strVal val="visible"/>
                      </p:to>
                    </p:set>
                    <p:anim calcmode="lin" valueType="num">
                      <p:cBhvr additive="base">
                        <p:cTn dur="750" fill="hold"/>
                        <p:tgtEl>
                          <p:spTgt spid="132"/>
                        </p:tgtEl>
                        <p:attrNameLst>
                          <p:attrName>ppt_x</p:attrName>
                        </p:attrNameLst>
                      </p:cBhvr>
                      <p:tavLst>
                        <p:tav tm="0">
                          <p:val>
                            <p:strVal val="#ppt_x"/>
                          </p:val>
                        </p:tav>
                        <p:tav tm="100000">
                          <p:val>
                            <p:strVal val="#ppt_x"/>
                          </p:val>
                        </p:tav>
                      </p:tavLst>
                    </p:anim>
                    <p:anim calcmode="lin" valueType="num">
                      <p:cBhvr additive="base">
                        <p:cTn dur="750" fill="hold"/>
                        <p:tgtEl>
                          <p:spTgt spid="132"/>
                        </p:tgtEl>
                        <p:attrNameLst>
                          <p:attrName>ppt_y</p:attrName>
                        </p:attrNameLst>
                      </p:cBhvr>
                      <p:tavLst>
                        <p:tav tm="0">
                          <p:val>
                            <p:strVal val="1+#ppt_h/2"/>
                          </p:val>
                        </p:tav>
                        <p:tav tm="100000">
                          <p:val>
                            <p:strVal val="#ppt_y"/>
                          </p:val>
                        </p:tav>
                      </p:tavLst>
                    </p:anim>
                  </p:childTnLst>
                </p:cTn>
              </p:par>
            </p:tnLst>
          </p:tmpl>
        </p:tmplLst>
      </p:bldP>
      <p:bldP spid="133" grpId="0">
        <p:tmplLst>
          <p:tmpl>
            <p:tnLst>
              <p:par>
                <p:cTn presetID="2" presetClass="entr" presetSubtype="4" decel="100000" fill="hold" nodeType="withEffect">
                  <p:stCondLst>
                    <p:cond delay="200"/>
                  </p:stCondLst>
                  <p:childTnLst>
                    <p:set>
                      <p:cBhvr>
                        <p:cTn dur="1" fill="hold">
                          <p:stCondLst>
                            <p:cond delay="0"/>
                          </p:stCondLst>
                        </p:cTn>
                        <p:tgtEl>
                          <p:spTgt spid="133"/>
                        </p:tgtEl>
                        <p:attrNameLst>
                          <p:attrName>style.visibility</p:attrName>
                        </p:attrNameLst>
                      </p:cBhvr>
                      <p:to>
                        <p:strVal val="visible"/>
                      </p:to>
                    </p:set>
                    <p:anim calcmode="lin" valueType="num">
                      <p:cBhvr additive="base">
                        <p:cTn dur="750" fill="hold"/>
                        <p:tgtEl>
                          <p:spTgt spid="133"/>
                        </p:tgtEl>
                        <p:attrNameLst>
                          <p:attrName>ppt_x</p:attrName>
                        </p:attrNameLst>
                      </p:cBhvr>
                      <p:tavLst>
                        <p:tav tm="0">
                          <p:val>
                            <p:strVal val="#ppt_x"/>
                          </p:val>
                        </p:tav>
                        <p:tav tm="100000">
                          <p:val>
                            <p:strVal val="#ppt_x"/>
                          </p:val>
                        </p:tav>
                      </p:tavLst>
                    </p:anim>
                    <p:anim calcmode="lin" valueType="num">
                      <p:cBhvr additive="base">
                        <p:cTn dur="750" fill="hold"/>
                        <p:tgtEl>
                          <p:spTgt spid="133"/>
                        </p:tgtEl>
                        <p:attrNameLst>
                          <p:attrName>ppt_y</p:attrName>
                        </p:attrNameLst>
                      </p:cBhvr>
                      <p:tavLst>
                        <p:tav tm="0">
                          <p:val>
                            <p:strVal val="1+#ppt_h/2"/>
                          </p:val>
                        </p:tav>
                        <p:tav tm="100000">
                          <p:val>
                            <p:strVal val="#ppt_y"/>
                          </p:val>
                        </p:tav>
                      </p:tavLst>
                    </p:anim>
                  </p:childTnLst>
                </p:cTn>
              </p:par>
            </p:tnLst>
          </p:tmpl>
        </p:tmplLst>
      </p:bldP>
      <p:bldP spid="134" grpId="0">
        <p:tmplLst>
          <p:tmpl>
            <p:tnLst>
              <p:par>
                <p:cTn presetID="2" presetClass="entr" presetSubtype="4" decel="100000" fill="hold" nodeType="withEffect">
                  <p:stCondLst>
                    <p:cond delay="200"/>
                  </p:stCondLst>
                  <p:childTnLst>
                    <p:set>
                      <p:cBhvr>
                        <p:cTn dur="1" fill="hold">
                          <p:stCondLst>
                            <p:cond delay="0"/>
                          </p:stCondLst>
                        </p:cTn>
                        <p:tgtEl>
                          <p:spTgt spid="134"/>
                        </p:tgtEl>
                        <p:attrNameLst>
                          <p:attrName>style.visibility</p:attrName>
                        </p:attrNameLst>
                      </p:cBhvr>
                      <p:to>
                        <p:strVal val="visible"/>
                      </p:to>
                    </p:set>
                    <p:anim calcmode="lin" valueType="num">
                      <p:cBhvr additive="base">
                        <p:cTn dur="750" fill="hold"/>
                        <p:tgtEl>
                          <p:spTgt spid="134"/>
                        </p:tgtEl>
                        <p:attrNameLst>
                          <p:attrName>ppt_x</p:attrName>
                        </p:attrNameLst>
                      </p:cBhvr>
                      <p:tavLst>
                        <p:tav tm="0">
                          <p:val>
                            <p:strVal val="#ppt_x"/>
                          </p:val>
                        </p:tav>
                        <p:tav tm="100000">
                          <p:val>
                            <p:strVal val="#ppt_x"/>
                          </p:val>
                        </p:tav>
                      </p:tavLst>
                    </p:anim>
                    <p:anim calcmode="lin" valueType="num">
                      <p:cBhvr additive="base">
                        <p:cTn dur="750" fill="hold"/>
                        <p:tgtEl>
                          <p:spTgt spid="134"/>
                        </p:tgtEl>
                        <p:attrNameLst>
                          <p:attrName>ppt_y</p:attrName>
                        </p:attrNameLst>
                      </p:cBhvr>
                      <p:tavLst>
                        <p:tav tm="0">
                          <p:val>
                            <p:strVal val="1+#ppt_h/2"/>
                          </p:val>
                        </p:tav>
                        <p:tav tm="100000">
                          <p:val>
                            <p:strVal val="#ppt_y"/>
                          </p:val>
                        </p:tav>
                      </p:tavLst>
                    </p:anim>
                  </p:childTnLst>
                </p:cTn>
              </p:par>
            </p:tnLst>
          </p:tmpl>
        </p:tmplLst>
      </p:bldP>
      <p:bldP spid="135" grpId="0">
        <p:tmplLst>
          <p:tmpl>
            <p:tnLst>
              <p:par>
                <p:cTn presetID="2" presetClass="entr" presetSubtype="4" decel="100000" fill="hold" nodeType="withEffect">
                  <p:stCondLst>
                    <p:cond delay="300"/>
                  </p:stCondLst>
                  <p:childTnLst>
                    <p:set>
                      <p:cBhvr>
                        <p:cTn dur="1" fill="hold">
                          <p:stCondLst>
                            <p:cond delay="0"/>
                          </p:stCondLst>
                        </p:cTn>
                        <p:tgtEl>
                          <p:spTgt spid="135"/>
                        </p:tgtEl>
                        <p:attrNameLst>
                          <p:attrName>style.visibility</p:attrName>
                        </p:attrNameLst>
                      </p:cBhvr>
                      <p:to>
                        <p:strVal val="visible"/>
                      </p:to>
                    </p:set>
                    <p:anim calcmode="lin" valueType="num">
                      <p:cBhvr additive="base">
                        <p:cTn dur="750" fill="hold"/>
                        <p:tgtEl>
                          <p:spTgt spid="135"/>
                        </p:tgtEl>
                        <p:attrNameLst>
                          <p:attrName>ppt_x</p:attrName>
                        </p:attrNameLst>
                      </p:cBhvr>
                      <p:tavLst>
                        <p:tav tm="0">
                          <p:val>
                            <p:strVal val="#ppt_x"/>
                          </p:val>
                        </p:tav>
                        <p:tav tm="100000">
                          <p:val>
                            <p:strVal val="#ppt_x"/>
                          </p:val>
                        </p:tav>
                      </p:tavLst>
                    </p:anim>
                    <p:anim calcmode="lin" valueType="num">
                      <p:cBhvr additive="base">
                        <p:cTn dur="750" fill="hold"/>
                        <p:tgtEl>
                          <p:spTgt spid="135"/>
                        </p:tgtEl>
                        <p:attrNameLst>
                          <p:attrName>ppt_y</p:attrName>
                        </p:attrNameLst>
                      </p:cBhvr>
                      <p:tavLst>
                        <p:tav tm="0">
                          <p:val>
                            <p:strVal val="1+#ppt_h/2"/>
                          </p:val>
                        </p:tav>
                        <p:tav tm="100000">
                          <p:val>
                            <p:strVal val="#ppt_y"/>
                          </p:val>
                        </p:tav>
                      </p:tavLst>
                    </p:anim>
                  </p:childTnLst>
                </p:cTn>
              </p:par>
            </p:tnLst>
          </p:tmpl>
        </p:tmplLst>
      </p:bldP>
      <p:bldP spid="136" grpId="0">
        <p:tmplLst>
          <p:tmpl>
            <p:tnLst>
              <p:par>
                <p:cTn presetID="2" presetClass="entr" presetSubtype="4" decel="100000" fill="hold" nodeType="withEffect">
                  <p:stCondLst>
                    <p:cond delay="300"/>
                  </p:stCondLst>
                  <p:childTnLst>
                    <p:set>
                      <p:cBhvr>
                        <p:cTn dur="1" fill="hold">
                          <p:stCondLst>
                            <p:cond delay="0"/>
                          </p:stCondLst>
                        </p:cTn>
                        <p:tgtEl>
                          <p:spTgt spid="136"/>
                        </p:tgtEl>
                        <p:attrNameLst>
                          <p:attrName>style.visibility</p:attrName>
                        </p:attrNameLst>
                      </p:cBhvr>
                      <p:to>
                        <p:strVal val="visible"/>
                      </p:to>
                    </p:set>
                    <p:anim calcmode="lin" valueType="num">
                      <p:cBhvr additive="base">
                        <p:cTn dur="750" fill="hold"/>
                        <p:tgtEl>
                          <p:spTgt spid="136"/>
                        </p:tgtEl>
                        <p:attrNameLst>
                          <p:attrName>ppt_x</p:attrName>
                        </p:attrNameLst>
                      </p:cBhvr>
                      <p:tavLst>
                        <p:tav tm="0">
                          <p:val>
                            <p:strVal val="#ppt_x"/>
                          </p:val>
                        </p:tav>
                        <p:tav tm="100000">
                          <p:val>
                            <p:strVal val="#ppt_x"/>
                          </p:val>
                        </p:tav>
                      </p:tavLst>
                    </p:anim>
                    <p:anim calcmode="lin" valueType="num">
                      <p:cBhvr additive="base">
                        <p:cTn dur="750" fill="hold"/>
                        <p:tgtEl>
                          <p:spTgt spid="136"/>
                        </p:tgtEl>
                        <p:attrNameLst>
                          <p:attrName>ppt_y</p:attrName>
                        </p:attrNameLst>
                      </p:cBhvr>
                      <p:tavLst>
                        <p:tav tm="0">
                          <p:val>
                            <p:strVal val="1+#ppt_h/2"/>
                          </p:val>
                        </p:tav>
                        <p:tav tm="100000">
                          <p:val>
                            <p:strVal val="#ppt_y"/>
                          </p:val>
                        </p:tav>
                      </p:tavLst>
                    </p:anim>
                  </p:childTnLst>
                </p:cTn>
              </p:par>
            </p:tnLst>
          </p:tmpl>
        </p:tmplLst>
      </p:bldP>
      <p:bldP spid="137" grpId="0">
        <p:tmplLst>
          <p:tmpl>
            <p:tnLst>
              <p:par>
                <p:cTn presetID="2" presetClass="entr" presetSubtype="4" decel="100000" fill="hold" nodeType="withEffect">
                  <p:stCondLst>
                    <p:cond delay="400"/>
                  </p:stCondLst>
                  <p:childTnLst>
                    <p:set>
                      <p:cBhvr>
                        <p:cTn dur="1" fill="hold">
                          <p:stCondLst>
                            <p:cond delay="0"/>
                          </p:stCondLst>
                        </p:cTn>
                        <p:tgtEl>
                          <p:spTgt spid="137"/>
                        </p:tgtEl>
                        <p:attrNameLst>
                          <p:attrName>style.visibility</p:attrName>
                        </p:attrNameLst>
                      </p:cBhvr>
                      <p:to>
                        <p:strVal val="visible"/>
                      </p:to>
                    </p:set>
                    <p:anim calcmode="lin" valueType="num">
                      <p:cBhvr additive="base">
                        <p:cTn dur="750" fill="hold"/>
                        <p:tgtEl>
                          <p:spTgt spid="137"/>
                        </p:tgtEl>
                        <p:attrNameLst>
                          <p:attrName>ppt_x</p:attrName>
                        </p:attrNameLst>
                      </p:cBhvr>
                      <p:tavLst>
                        <p:tav tm="0">
                          <p:val>
                            <p:strVal val="#ppt_x"/>
                          </p:val>
                        </p:tav>
                        <p:tav tm="100000">
                          <p:val>
                            <p:strVal val="#ppt_x"/>
                          </p:val>
                        </p:tav>
                      </p:tavLst>
                    </p:anim>
                    <p:anim calcmode="lin" valueType="num">
                      <p:cBhvr additive="base">
                        <p:cTn dur="750" fill="hold"/>
                        <p:tgtEl>
                          <p:spTgt spid="137"/>
                        </p:tgtEl>
                        <p:attrNameLst>
                          <p:attrName>ppt_y</p:attrName>
                        </p:attrNameLst>
                      </p:cBhvr>
                      <p:tavLst>
                        <p:tav tm="0">
                          <p:val>
                            <p:strVal val="1+#ppt_h/2"/>
                          </p:val>
                        </p:tav>
                        <p:tav tm="100000">
                          <p:val>
                            <p:strVal val="#ppt_y"/>
                          </p:val>
                        </p:tav>
                      </p:tavLst>
                    </p:anim>
                  </p:childTnLst>
                </p:cTn>
              </p:par>
            </p:tnLst>
          </p:tmpl>
        </p:tmplLst>
      </p:bldP>
      <p:bldP spid="138" grpId="0">
        <p:tmplLst>
          <p:tmpl>
            <p:tnLst>
              <p:par>
                <p:cTn presetID="2" presetClass="entr" presetSubtype="4" decel="100000" fill="hold" nodeType="withEffect">
                  <p:stCondLst>
                    <p:cond delay="400"/>
                  </p:stCondLst>
                  <p:childTnLst>
                    <p:set>
                      <p:cBhvr>
                        <p:cTn dur="1" fill="hold">
                          <p:stCondLst>
                            <p:cond delay="0"/>
                          </p:stCondLst>
                        </p:cTn>
                        <p:tgtEl>
                          <p:spTgt spid="138"/>
                        </p:tgtEl>
                        <p:attrNameLst>
                          <p:attrName>style.visibility</p:attrName>
                        </p:attrNameLst>
                      </p:cBhvr>
                      <p:to>
                        <p:strVal val="visible"/>
                      </p:to>
                    </p:set>
                    <p:anim calcmode="lin" valueType="num">
                      <p:cBhvr additive="base">
                        <p:cTn dur="750" fill="hold"/>
                        <p:tgtEl>
                          <p:spTgt spid="138"/>
                        </p:tgtEl>
                        <p:attrNameLst>
                          <p:attrName>ppt_x</p:attrName>
                        </p:attrNameLst>
                      </p:cBhvr>
                      <p:tavLst>
                        <p:tav tm="0">
                          <p:val>
                            <p:strVal val="#ppt_x"/>
                          </p:val>
                        </p:tav>
                        <p:tav tm="100000">
                          <p:val>
                            <p:strVal val="#ppt_x"/>
                          </p:val>
                        </p:tav>
                      </p:tavLst>
                    </p:anim>
                    <p:anim calcmode="lin" valueType="num">
                      <p:cBhvr additive="base">
                        <p:cTn dur="750" fill="hold"/>
                        <p:tgtEl>
                          <p:spTgt spid="138"/>
                        </p:tgtEl>
                        <p:attrNameLst>
                          <p:attrName>ppt_y</p:attrName>
                        </p:attrNameLst>
                      </p:cBhvr>
                      <p:tavLst>
                        <p:tav tm="0">
                          <p:val>
                            <p:strVal val="1+#ppt_h/2"/>
                          </p:val>
                        </p:tav>
                        <p:tav tm="100000">
                          <p:val>
                            <p:strVal val="#ppt_y"/>
                          </p:val>
                        </p:tav>
                      </p:tavLst>
                    </p:anim>
                  </p:childTnLst>
                </p:cTn>
              </p:par>
            </p:tnLst>
          </p:tmpl>
        </p:tmplLst>
      </p:bldP>
      <p:bldP spid="139" grpId="0">
        <p:tmplLst>
          <p:tmpl>
            <p:tnLst>
              <p:par>
                <p:cTn presetID="2" presetClass="entr" presetSubtype="4" decel="100000" fill="hold" nodeType="withEffect">
                  <p:stCondLst>
                    <p:cond delay="500"/>
                  </p:stCondLst>
                  <p:childTnLst>
                    <p:set>
                      <p:cBhvr>
                        <p:cTn dur="1" fill="hold">
                          <p:stCondLst>
                            <p:cond delay="0"/>
                          </p:stCondLst>
                        </p:cTn>
                        <p:tgtEl>
                          <p:spTgt spid="139"/>
                        </p:tgtEl>
                        <p:attrNameLst>
                          <p:attrName>style.visibility</p:attrName>
                        </p:attrNameLst>
                      </p:cBhvr>
                      <p:to>
                        <p:strVal val="visible"/>
                      </p:to>
                    </p:set>
                    <p:anim calcmode="lin" valueType="num">
                      <p:cBhvr additive="base">
                        <p:cTn dur="750" fill="hold"/>
                        <p:tgtEl>
                          <p:spTgt spid="139"/>
                        </p:tgtEl>
                        <p:attrNameLst>
                          <p:attrName>ppt_x</p:attrName>
                        </p:attrNameLst>
                      </p:cBhvr>
                      <p:tavLst>
                        <p:tav tm="0">
                          <p:val>
                            <p:strVal val="#ppt_x"/>
                          </p:val>
                        </p:tav>
                        <p:tav tm="100000">
                          <p:val>
                            <p:strVal val="#ppt_x"/>
                          </p:val>
                        </p:tav>
                      </p:tavLst>
                    </p:anim>
                    <p:anim calcmode="lin" valueType="num">
                      <p:cBhvr additive="base">
                        <p:cTn dur="750" fill="hold"/>
                        <p:tgtEl>
                          <p:spTgt spid="139"/>
                        </p:tgtEl>
                        <p:attrNameLst>
                          <p:attrName>ppt_y</p:attrName>
                        </p:attrNameLst>
                      </p:cBhvr>
                      <p:tavLst>
                        <p:tav tm="0">
                          <p:val>
                            <p:strVal val="1+#ppt_h/2"/>
                          </p:val>
                        </p:tav>
                        <p:tav tm="100000">
                          <p:val>
                            <p:strVal val="#ppt_y"/>
                          </p:val>
                        </p:tav>
                      </p:tavLst>
                    </p:anim>
                  </p:childTnLst>
                </p:cTn>
              </p:par>
            </p:tnLst>
          </p:tmpl>
        </p:tmplLst>
      </p:bldP>
      <p:bldP spid="140" grpId="0">
        <p:tmplLst>
          <p:tmpl>
            <p:tnLst>
              <p:par>
                <p:cTn presetID="2" presetClass="entr" presetSubtype="4" decel="100000" fill="hold" nodeType="withEffect">
                  <p:stCondLst>
                    <p:cond delay="500"/>
                  </p:stCondLst>
                  <p:childTnLst>
                    <p:set>
                      <p:cBhvr>
                        <p:cTn dur="1" fill="hold">
                          <p:stCondLst>
                            <p:cond delay="0"/>
                          </p:stCondLst>
                        </p:cTn>
                        <p:tgtEl>
                          <p:spTgt spid="140"/>
                        </p:tgtEl>
                        <p:attrNameLst>
                          <p:attrName>style.visibility</p:attrName>
                        </p:attrNameLst>
                      </p:cBhvr>
                      <p:to>
                        <p:strVal val="visible"/>
                      </p:to>
                    </p:set>
                    <p:anim calcmode="lin" valueType="num">
                      <p:cBhvr additive="base">
                        <p:cTn dur="750" fill="hold"/>
                        <p:tgtEl>
                          <p:spTgt spid="140"/>
                        </p:tgtEl>
                        <p:attrNameLst>
                          <p:attrName>ppt_x</p:attrName>
                        </p:attrNameLst>
                      </p:cBhvr>
                      <p:tavLst>
                        <p:tav tm="0">
                          <p:val>
                            <p:strVal val="#ppt_x"/>
                          </p:val>
                        </p:tav>
                        <p:tav tm="100000">
                          <p:val>
                            <p:strVal val="#ppt_x"/>
                          </p:val>
                        </p:tav>
                      </p:tavLst>
                    </p:anim>
                    <p:anim calcmode="lin" valueType="num">
                      <p:cBhvr additive="base">
                        <p:cTn dur="750" fill="hold"/>
                        <p:tgtEl>
                          <p:spTgt spid="140"/>
                        </p:tgtEl>
                        <p:attrNameLst>
                          <p:attrName>ppt_y</p:attrName>
                        </p:attrNameLst>
                      </p:cBhvr>
                      <p:tavLst>
                        <p:tav tm="0">
                          <p:val>
                            <p:strVal val="1+#ppt_h/2"/>
                          </p:val>
                        </p:tav>
                        <p:tav tm="100000">
                          <p:val>
                            <p:strVal val="#ppt_y"/>
                          </p:val>
                        </p:tav>
                      </p:tavLst>
                    </p:anim>
                  </p:childTnLst>
                </p:cTn>
              </p:par>
            </p:tnLst>
          </p:tmpl>
        </p:tmplLst>
      </p:bldP>
      <p:bldP spid="141" grpId="0">
        <p:tmplLst>
          <p:tmpl>
            <p:tnLst>
              <p:par>
                <p:cTn presetID="2" presetClass="entr" presetSubtype="4" decel="100000" fill="hold" nodeType="withEffect">
                  <p:stCondLst>
                    <p:cond delay="600"/>
                  </p:stCondLst>
                  <p:childTnLst>
                    <p:set>
                      <p:cBhvr>
                        <p:cTn dur="1" fill="hold">
                          <p:stCondLst>
                            <p:cond delay="0"/>
                          </p:stCondLst>
                        </p:cTn>
                        <p:tgtEl>
                          <p:spTgt spid="141"/>
                        </p:tgtEl>
                        <p:attrNameLst>
                          <p:attrName>style.visibility</p:attrName>
                        </p:attrNameLst>
                      </p:cBhvr>
                      <p:to>
                        <p:strVal val="visible"/>
                      </p:to>
                    </p:set>
                    <p:anim calcmode="lin" valueType="num">
                      <p:cBhvr additive="base">
                        <p:cTn dur="750" fill="hold"/>
                        <p:tgtEl>
                          <p:spTgt spid="141"/>
                        </p:tgtEl>
                        <p:attrNameLst>
                          <p:attrName>ppt_x</p:attrName>
                        </p:attrNameLst>
                      </p:cBhvr>
                      <p:tavLst>
                        <p:tav tm="0">
                          <p:val>
                            <p:strVal val="#ppt_x"/>
                          </p:val>
                        </p:tav>
                        <p:tav tm="100000">
                          <p:val>
                            <p:strVal val="#ppt_x"/>
                          </p:val>
                        </p:tav>
                      </p:tavLst>
                    </p:anim>
                    <p:anim calcmode="lin" valueType="num">
                      <p:cBhvr additive="base">
                        <p:cTn dur="750" fill="hold"/>
                        <p:tgtEl>
                          <p:spTgt spid="141"/>
                        </p:tgtEl>
                        <p:attrNameLst>
                          <p:attrName>ppt_y</p:attrName>
                        </p:attrNameLst>
                      </p:cBhvr>
                      <p:tavLst>
                        <p:tav tm="0">
                          <p:val>
                            <p:strVal val="1+#ppt_h/2"/>
                          </p:val>
                        </p:tav>
                        <p:tav tm="100000">
                          <p:val>
                            <p:strVal val="#ppt_y"/>
                          </p:val>
                        </p:tav>
                      </p:tavLst>
                    </p:anim>
                  </p:childTnLst>
                </p:cTn>
              </p:par>
            </p:tnLst>
          </p:tmpl>
        </p:tmplLst>
      </p:bldP>
      <p:bldP spid="142" grpId="0">
        <p:tmplLst>
          <p:tmpl>
            <p:tnLst>
              <p:par>
                <p:cTn presetID="2" presetClass="entr" presetSubtype="4" decel="100000" fill="hold" nodeType="withEffect">
                  <p:stCondLst>
                    <p:cond delay="600"/>
                  </p:stCondLst>
                  <p:childTnLst>
                    <p:set>
                      <p:cBhvr>
                        <p:cTn dur="1" fill="hold">
                          <p:stCondLst>
                            <p:cond delay="0"/>
                          </p:stCondLst>
                        </p:cTn>
                        <p:tgtEl>
                          <p:spTgt spid="142"/>
                        </p:tgtEl>
                        <p:attrNameLst>
                          <p:attrName>style.visibility</p:attrName>
                        </p:attrNameLst>
                      </p:cBhvr>
                      <p:to>
                        <p:strVal val="visible"/>
                      </p:to>
                    </p:set>
                    <p:anim calcmode="lin" valueType="num">
                      <p:cBhvr additive="base">
                        <p:cTn dur="750" fill="hold"/>
                        <p:tgtEl>
                          <p:spTgt spid="142"/>
                        </p:tgtEl>
                        <p:attrNameLst>
                          <p:attrName>ppt_x</p:attrName>
                        </p:attrNameLst>
                      </p:cBhvr>
                      <p:tavLst>
                        <p:tav tm="0">
                          <p:val>
                            <p:strVal val="#ppt_x"/>
                          </p:val>
                        </p:tav>
                        <p:tav tm="100000">
                          <p:val>
                            <p:strVal val="#ppt_x"/>
                          </p:val>
                        </p:tav>
                      </p:tavLst>
                    </p:anim>
                    <p:anim calcmode="lin" valueType="num">
                      <p:cBhvr additive="base">
                        <p:cTn dur="750" fill="hold"/>
                        <p:tgtEl>
                          <p:spTgt spid="142"/>
                        </p:tgtEl>
                        <p:attrNameLst>
                          <p:attrName>ppt_y</p:attrName>
                        </p:attrNameLst>
                      </p:cBhvr>
                      <p:tavLst>
                        <p:tav tm="0">
                          <p:val>
                            <p:strVal val="1+#ppt_h/2"/>
                          </p:val>
                        </p:tav>
                        <p:tav tm="100000">
                          <p:val>
                            <p:strVal val="#ppt_y"/>
                          </p:val>
                        </p:tav>
                      </p:tavLst>
                    </p:anim>
                  </p:childTnLst>
                </p:cTn>
              </p:par>
            </p:tnLst>
          </p:tmpl>
        </p:tmplLst>
      </p:bldP>
      <p:bldP spid="143" grpId="0">
        <p:tmplLst>
          <p:tmpl>
            <p:tnLst>
              <p:par>
                <p:cTn presetID="2" presetClass="entr" presetSubtype="4" decel="100000" fill="hold" nodeType="withEffect">
                  <p:stCondLst>
                    <p:cond delay="700"/>
                  </p:stCondLst>
                  <p:childTnLst>
                    <p:set>
                      <p:cBhvr>
                        <p:cTn dur="1" fill="hold">
                          <p:stCondLst>
                            <p:cond delay="0"/>
                          </p:stCondLst>
                        </p:cTn>
                        <p:tgtEl>
                          <p:spTgt spid="143"/>
                        </p:tgtEl>
                        <p:attrNameLst>
                          <p:attrName>style.visibility</p:attrName>
                        </p:attrNameLst>
                      </p:cBhvr>
                      <p:to>
                        <p:strVal val="visible"/>
                      </p:to>
                    </p:set>
                    <p:anim calcmode="lin" valueType="num">
                      <p:cBhvr additive="base">
                        <p:cTn dur="750" fill="hold"/>
                        <p:tgtEl>
                          <p:spTgt spid="143"/>
                        </p:tgtEl>
                        <p:attrNameLst>
                          <p:attrName>ppt_x</p:attrName>
                        </p:attrNameLst>
                      </p:cBhvr>
                      <p:tavLst>
                        <p:tav tm="0">
                          <p:val>
                            <p:strVal val="#ppt_x"/>
                          </p:val>
                        </p:tav>
                        <p:tav tm="100000">
                          <p:val>
                            <p:strVal val="#ppt_x"/>
                          </p:val>
                        </p:tav>
                      </p:tavLst>
                    </p:anim>
                    <p:anim calcmode="lin" valueType="num">
                      <p:cBhvr additive="base">
                        <p:cTn dur="750" fill="hold"/>
                        <p:tgtEl>
                          <p:spTgt spid="143"/>
                        </p:tgtEl>
                        <p:attrNameLst>
                          <p:attrName>ppt_y</p:attrName>
                        </p:attrNameLst>
                      </p:cBhvr>
                      <p:tavLst>
                        <p:tav tm="0">
                          <p:val>
                            <p:strVal val="1+#ppt_h/2"/>
                          </p:val>
                        </p:tav>
                        <p:tav tm="100000">
                          <p:val>
                            <p:strVal val="#ppt_y"/>
                          </p:val>
                        </p:tav>
                      </p:tavLst>
                    </p:anim>
                  </p:childTnLst>
                </p:cTn>
              </p:par>
            </p:tnLst>
          </p:tmpl>
        </p:tmplLst>
      </p:bldP>
      <p:bldP spid="144" grpId="0">
        <p:tmplLst>
          <p:tmpl>
            <p:tnLst>
              <p:par>
                <p:cTn presetID="2" presetClass="entr" presetSubtype="4" decel="100000" fill="hold" nodeType="withEffect">
                  <p:stCondLst>
                    <p:cond delay="700"/>
                  </p:stCondLst>
                  <p:childTnLst>
                    <p:set>
                      <p:cBhvr>
                        <p:cTn dur="1" fill="hold">
                          <p:stCondLst>
                            <p:cond delay="0"/>
                          </p:stCondLst>
                        </p:cTn>
                        <p:tgtEl>
                          <p:spTgt spid="144"/>
                        </p:tgtEl>
                        <p:attrNameLst>
                          <p:attrName>style.visibility</p:attrName>
                        </p:attrNameLst>
                      </p:cBhvr>
                      <p:to>
                        <p:strVal val="visible"/>
                      </p:to>
                    </p:set>
                    <p:anim calcmode="lin" valueType="num">
                      <p:cBhvr additive="base">
                        <p:cTn dur="750" fill="hold"/>
                        <p:tgtEl>
                          <p:spTgt spid="144"/>
                        </p:tgtEl>
                        <p:attrNameLst>
                          <p:attrName>ppt_x</p:attrName>
                        </p:attrNameLst>
                      </p:cBhvr>
                      <p:tavLst>
                        <p:tav tm="0">
                          <p:val>
                            <p:strVal val="#ppt_x"/>
                          </p:val>
                        </p:tav>
                        <p:tav tm="100000">
                          <p:val>
                            <p:strVal val="#ppt_x"/>
                          </p:val>
                        </p:tav>
                      </p:tavLst>
                    </p:anim>
                    <p:anim calcmode="lin" valueType="num">
                      <p:cBhvr additive="base">
                        <p:cTn dur="750" fill="hold"/>
                        <p:tgtEl>
                          <p:spTgt spid="144"/>
                        </p:tgtEl>
                        <p:attrNameLst>
                          <p:attrName>ppt_y</p:attrName>
                        </p:attrNameLst>
                      </p:cBhvr>
                      <p:tavLst>
                        <p:tav tm="0">
                          <p:val>
                            <p:strVal val="1+#ppt_h/2"/>
                          </p:val>
                        </p:tav>
                        <p:tav tm="100000">
                          <p:val>
                            <p:strVal val="#ppt_y"/>
                          </p:val>
                        </p:tav>
                      </p:tavLst>
                    </p:anim>
                  </p:childTnLst>
                </p:cTn>
              </p:par>
            </p:tnLst>
          </p:tmpl>
        </p:tmplLst>
      </p:bldP>
      <p:bldP spid="37" grpId="0">
        <p:tmplLst>
          <p:tmpl>
            <p:tnLst>
              <p:par>
                <p:cTn presetID="2" presetClass="entr" presetSubtype="4" decel="10000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 calcmode="lin" valueType="num">
                      <p:cBhvr additive="base">
                        <p:cTn dur="750" fill="hold"/>
                        <p:tgtEl>
                          <p:spTgt spid="37"/>
                        </p:tgtEl>
                        <p:attrNameLst>
                          <p:attrName>ppt_x</p:attrName>
                        </p:attrNameLst>
                      </p:cBhvr>
                      <p:tavLst>
                        <p:tav tm="0">
                          <p:val>
                            <p:strVal val="#ppt_x"/>
                          </p:val>
                        </p:tav>
                        <p:tav tm="100000">
                          <p:val>
                            <p:strVal val="#ppt_x"/>
                          </p:val>
                        </p:tav>
                      </p:tavLst>
                    </p:anim>
                    <p:anim calcmode="lin" valueType="num">
                      <p:cBhvr additive="base">
                        <p:cTn dur="750" fill="hold"/>
                        <p:tgtEl>
                          <p:spTgt spid="37"/>
                        </p:tgtEl>
                        <p:attrNameLst>
                          <p:attrName>ppt_y</p:attrName>
                        </p:attrNameLst>
                      </p:cBhvr>
                      <p:tavLst>
                        <p:tav tm="0">
                          <p:val>
                            <p:strVal val="1+#ppt_h/2"/>
                          </p:val>
                        </p:tav>
                        <p:tav tm="100000">
                          <p:val>
                            <p:strVal val="#ppt_y"/>
                          </p:val>
                        </p:tav>
                      </p:tavLst>
                    </p:anim>
                  </p:childTnLst>
                </p:cTn>
              </p:par>
            </p:tnLst>
          </p:tmpl>
        </p:tmplLst>
      </p:bldP>
      <p:bldP spid="38" grpId="0">
        <p:tmplLst>
          <p:tmpl>
            <p:tnLst>
              <p:par>
                <p:cTn presetID="2" presetClass="entr" presetSubtype="4" decel="100000" fill="hold" nodeType="withEffect">
                  <p:stCondLst>
                    <p:cond delay="0"/>
                  </p:stCondLst>
                  <p:childTnLst>
                    <p:set>
                      <p:cBhvr>
                        <p:cTn dur="1" fill="hold">
                          <p:stCondLst>
                            <p:cond delay="0"/>
                          </p:stCondLst>
                        </p:cTn>
                        <p:tgtEl>
                          <p:spTgt spid="38"/>
                        </p:tgtEl>
                        <p:attrNameLst>
                          <p:attrName>style.visibility</p:attrName>
                        </p:attrNameLst>
                      </p:cBhvr>
                      <p:to>
                        <p:strVal val="visible"/>
                      </p:to>
                    </p:set>
                    <p:anim calcmode="lin" valueType="num">
                      <p:cBhvr additive="base">
                        <p:cTn dur="750" fill="hold"/>
                        <p:tgtEl>
                          <p:spTgt spid="38"/>
                        </p:tgtEl>
                        <p:attrNameLst>
                          <p:attrName>ppt_x</p:attrName>
                        </p:attrNameLst>
                      </p:cBhvr>
                      <p:tavLst>
                        <p:tav tm="0">
                          <p:val>
                            <p:strVal val="#ppt_x"/>
                          </p:val>
                        </p:tav>
                        <p:tav tm="100000">
                          <p:val>
                            <p:strVal val="#ppt_x"/>
                          </p:val>
                        </p:tav>
                      </p:tavLst>
                    </p:anim>
                    <p:anim calcmode="lin" valueType="num">
                      <p:cBhvr additive="base">
                        <p:cTn dur="750" fill="hold"/>
                        <p:tgtEl>
                          <p:spTgt spid="38"/>
                        </p:tgtEl>
                        <p:attrNameLst>
                          <p:attrName>ppt_y</p:attrName>
                        </p:attrNameLst>
                      </p:cBhvr>
                      <p:tavLst>
                        <p:tav tm="0">
                          <p:val>
                            <p:strVal val="1+#ppt_h/2"/>
                          </p:val>
                        </p:tav>
                        <p:tav tm="100000">
                          <p:val>
                            <p:strVal val="#ppt_y"/>
                          </p:val>
                        </p:tav>
                      </p:tavLst>
                    </p:anim>
                  </p:childTnLst>
                </p:cTn>
              </p:par>
            </p:tnLst>
          </p:tmpl>
        </p:tmplLst>
      </p:bldP>
      <p:bldP spid="39" grpId="0">
        <p:tmplLst>
          <p:tmpl>
            <p:tnLst>
              <p:par>
                <p:cTn presetID="2" presetClass="entr" presetSubtype="4" decel="100000" fill="hold" nodeType="withEffect">
                  <p:stCondLst>
                    <p:cond delay="100"/>
                  </p:stCondLst>
                  <p:childTnLst>
                    <p:set>
                      <p:cBhvr>
                        <p:cTn dur="1" fill="hold">
                          <p:stCondLst>
                            <p:cond delay="0"/>
                          </p:stCondLst>
                        </p:cTn>
                        <p:tgtEl>
                          <p:spTgt spid="39"/>
                        </p:tgtEl>
                        <p:attrNameLst>
                          <p:attrName>style.visibility</p:attrName>
                        </p:attrNameLst>
                      </p:cBhvr>
                      <p:to>
                        <p:strVal val="visible"/>
                      </p:to>
                    </p:set>
                    <p:anim calcmode="lin" valueType="num">
                      <p:cBhvr additive="base">
                        <p:cTn dur="750" fill="hold"/>
                        <p:tgtEl>
                          <p:spTgt spid="39"/>
                        </p:tgtEl>
                        <p:attrNameLst>
                          <p:attrName>ppt_x</p:attrName>
                        </p:attrNameLst>
                      </p:cBhvr>
                      <p:tavLst>
                        <p:tav tm="0">
                          <p:val>
                            <p:strVal val="#ppt_x"/>
                          </p:val>
                        </p:tav>
                        <p:tav tm="100000">
                          <p:val>
                            <p:strVal val="#ppt_x"/>
                          </p:val>
                        </p:tav>
                      </p:tavLst>
                    </p:anim>
                    <p:anim calcmode="lin" valueType="num">
                      <p:cBhvr additive="base">
                        <p:cTn dur="750" fill="hold"/>
                        <p:tgtEl>
                          <p:spTgt spid="39"/>
                        </p:tgtEl>
                        <p:attrNameLst>
                          <p:attrName>ppt_y</p:attrName>
                        </p:attrNameLst>
                      </p:cBhvr>
                      <p:tavLst>
                        <p:tav tm="0">
                          <p:val>
                            <p:strVal val="1+#ppt_h/2"/>
                          </p:val>
                        </p:tav>
                        <p:tav tm="100000">
                          <p:val>
                            <p:strVal val="#ppt_y"/>
                          </p:val>
                        </p:tav>
                      </p:tavLst>
                    </p:anim>
                  </p:childTnLst>
                </p:cTn>
              </p:par>
            </p:tnLst>
          </p:tmpl>
        </p:tmplLst>
      </p:bldP>
      <p:bldP spid="40" grpId="0">
        <p:tmplLst>
          <p:tmpl>
            <p:tnLst>
              <p:par>
                <p:cTn presetID="2" presetClass="entr" presetSubtype="4" decel="100000" fill="hold" nodeType="withEffect">
                  <p:stCondLst>
                    <p:cond delay="100"/>
                  </p:stCondLst>
                  <p:childTnLst>
                    <p:set>
                      <p:cBhvr>
                        <p:cTn dur="1" fill="hold">
                          <p:stCondLst>
                            <p:cond delay="0"/>
                          </p:stCondLst>
                        </p:cTn>
                        <p:tgtEl>
                          <p:spTgt spid="40"/>
                        </p:tgtEl>
                        <p:attrNameLst>
                          <p:attrName>style.visibility</p:attrName>
                        </p:attrNameLst>
                      </p:cBhvr>
                      <p:to>
                        <p:strVal val="visible"/>
                      </p:to>
                    </p:set>
                    <p:anim calcmode="lin" valueType="num">
                      <p:cBhvr additive="base">
                        <p:cTn dur="750" fill="hold"/>
                        <p:tgtEl>
                          <p:spTgt spid="40"/>
                        </p:tgtEl>
                        <p:attrNameLst>
                          <p:attrName>ppt_x</p:attrName>
                        </p:attrNameLst>
                      </p:cBhvr>
                      <p:tavLst>
                        <p:tav tm="0">
                          <p:val>
                            <p:strVal val="#ppt_x"/>
                          </p:val>
                        </p:tav>
                        <p:tav tm="100000">
                          <p:val>
                            <p:strVal val="#ppt_x"/>
                          </p:val>
                        </p:tav>
                      </p:tavLst>
                    </p:anim>
                    <p:anim calcmode="lin" valueType="num">
                      <p:cBhvr additive="base">
                        <p:cTn dur="750" fill="hold"/>
                        <p:tgtEl>
                          <p:spTgt spid="40"/>
                        </p:tgtEl>
                        <p:attrNameLst>
                          <p:attrName>ppt_y</p:attrName>
                        </p:attrNameLst>
                      </p:cBhvr>
                      <p:tavLst>
                        <p:tav tm="0">
                          <p:val>
                            <p:strVal val="1+#ppt_h/2"/>
                          </p:val>
                        </p:tav>
                        <p:tav tm="100000">
                          <p:val>
                            <p:strVal val="#ppt_y"/>
                          </p:val>
                        </p:tav>
                      </p:tavLst>
                    </p:anim>
                  </p:childTnLst>
                </p:cTn>
              </p:par>
            </p:tnLst>
          </p:tmpl>
        </p:tmplLst>
      </p:bldP>
      <p:bldP spid="41" grpId="0">
        <p:tmplLst>
          <p:tmpl>
            <p:tnLst>
              <p:par>
                <p:cTn presetID="2" presetClass="entr" presetSubtype="4" decel="100000" fill="hold" nodeType="withEffect">
                  <p:stCondLst>
                    <p:cond delay="200"/>
                  </p:stCondLst>
                  <p:childTnLst>
                    <p:set>
                      <p:cBhvr>
                        <p:cTn dur="1" fill="hold">
                          <p:stCondLst>
                            <p:cond delay="0"/>
                          </p:stCondLst>
                        </p:cTn>
                        <p:tgtEl>
                          <p:spTgt spid="41"/>
                        </p:tgtEl>
                        <p:attrNameLst>
                          <p:attrName>style.visibility</p:attrName>
                        </p:attrNameLst>
                      </p:cBhvr>
                      <p:to>
                        <p:strVal val="visible"/>
                      </p:to>
                    </p:set>
                    <p:anim calcmode="lin" valueType="num">
                      <p:cBhvr additive="base">
                        <p:cTn dur="750" fill="hold"/>
                        <p:tgtEl>
                          <p:spTgt spid="41"/>
                        </p:tgtEl>
                        <p:attrNameLst>
                          <p:attrName>ppt_x</p:attrName>
                        </p:attrNameLst>
                      </p:cBhvr>
                      <p:tavLst>
                        <p:tav tm="0">
                          <p:val>
                            <p:strVal val="#ppt_x"/>
                          </p:val>
                        </p:tav>
                        <p:tav tm="100000">
                          <p:val>
                            <p:strVal val="#ppt_x"/>
                          </p:val>
                        </p:tav>
                      </p:tavLst>
                    </p:anim>
                    <p:anim calcmode="lin" valueType="num">
                      <p:cBhvr additive="base">
                        <p:cTn dur="750" fill="hold"/>
                        <p:tgtEl>
                          <p:spTgt spid="41"/>
                        </p:tgtEl>
                        <p:attrNameLst>
                          <p:attrName>ppt_y</p:attrName>
                        </p:attrNameLst>
                      </p:cBhvr>
                      <p:tavLst>
                        <p:tav tm="0">
                          <p:val>
                            <p:strVal val="1+#ppt_h/2"/>
                          </p:val>
                        </p:tav>
                        <p:tav tm="100000">
                          <p:val>
                            <p:strVal val="#ppt_y"/>
                          </p:val>
                        </p:tav>
                      </p:tavLst>
                    </p:anim>
                  </p:childTnLst>
                </p:cTn>
              </p:par>
            </p:tnLst>
          </p:tmpl>
        </p:tmplLst>
      </p:bldP>
      <p:bldP spid="42" grpId="0">
        <p:tmplLst>
          <p:tmpl>
            <p:tnLst>
              <p:par>
                <p:cTn presetID="2" presetClass="entr" presetSubtype="4" decel="100000" fill="hold" nodeType="withEffect">
                  <p:stCondLst>
                    <p:cond delay="200"/>
                  </p:stCondLst>
                  <p:childTnLst>
                    <p:set>
                      <p:cBhvr>
                        <p:cTn dur="1" fill="hold">
                          <p:stCondLst>
                            <p:cond delay="0"/>
                          </p:stCondLst>
                        </p:cTn>
                        <p:tgtEl>
                          <p:spTgt spid="42"/>
                        </p:tgtEl>
                        <p:attrNameLst>
                          <p:attrName>style.visibility</p:attrName>
                        </p:attrNameLst>
                      </p:cBhvr>
                      <p:to>
                        <p:strVal val="visible"/>
                      </p:to>
                    </p:set>
                    <p:anim calcmode="lin" valueType="num">
                      <p:cBhvr additive="base">
                        <p:cTn dur="750" fill="hold"/>
                        <p:tgtEl>
                          <p:spTgt spid="42"/>
                        </p:tgtEl>
                        <p:attrNameLst>
                          <p:attrName>ppt_x</p:attrName>
                        </p:attrNameLst>
                      </p:cBhvr>
                      <p:tavLst>
                        <p:tav tm="0">
                          <p:val>
                            <p:strVal val="#ppt_x"/>
                          </p:val>
                        </p:tav>
                        <p:tav tm="100000">
                          <p:val>
                            <p:strVal val="#ppt_x"/>
                          </p:val>
                        </p:tav>
                      </p:tavLst>
                    </p:anim>
                    <p:anim calcmode="lin" valueType="num">
                      <p:cBhvr additive="base">
                        <p:cTn dur="750" fill="hold"/>
                        <p:tgtEl>
                          <p:spTgt spid="42"/>
                        </p:tgtEl>
                        <p:attrNameLst>
                          <p:attrName>ppt_y</p:attrName>
                        </p:attrNameLst>
                      </p:cBhvr>
                      <p:tavLst>
                        <p:tav tm="0">
                          <p:val>
                            <p:strVal val="1+#ppt_h/2"/>
                          </p:val>
                        </p:tav>
                        <p:tav tm="100000">
                          <p:val>
                            <p:strVal val="#ppt_y"/>
                          </p:val>
                        </p:tav>
                      </p:tavLst>
                    </p:anim>
                  </p:childTnLst>
                </p:cTn>
              </p:par>
            </p:tnLst>
          </p:tmpl>
        </p:tmplLst>
      </p:bldP>
      <p:bldP spid="43" grpId="0">
        <p:tmplLst>
          <p:tmpl>
            <p:tnLst>
              <p:par>
                <p:cTn presetID="2" presetClass="entr" presetSubtype="4" decel="100000" fill="hold" nodeType="withEffect">
                  <p:stCondLst>
                    <p:cond delay="300"/>
                  </p:stCondLst>
                  <p:childTnLst>
                    <p:set>
                      <p:cBhvr>
                        <p:cTn dur="1" fill="hold">
                          <p:stCondLst>
                            <p:cond delay="0"/>
                          </p:stCondLst>
                        </p:cTn>
                        <p:tgtEl>
                          <p:spTgt spid="43"/>
                        </p:tgtEl>
                        <p:attrNameLst>
                          <p:attrName>style.visibility</p:attrName>
                        </p:attrNameLst>
                      </p:cBhvr>
                      <p:to>
                        <p:strVal val="visible"/>
                      </p:to>
                    </p:set>
                    <p:anim calcmode="lin" valueType="num">
                      <p:cBhvr additive="base">
                        <p:cTn dur="750" fill="hold"/>
                        <p:tgtEl>
                          <p:spTgt spid="43"/>
                        </p:tgtEl>
                        <p:attrNameLst>
                          <p:attrName>ppt_x</p:attrName>
                        </p:attrNameLst>
                      </p:cBhvr>
                      <p:tavLst>
                        <p:tav tm="0">
                          <p:val>
                            <p:strVal val="#ppt_x"/>
                          </p:val>
                        </p:tav>
                        <p:tav tm="100000">
                          <p:val>
                            <p:strVal val="#ppt_x"/>
                          </p:val>
                        </p:tav>
                      </p:tavLst>
                    </p:anim>
                    <p:anim calcmode="lin" valueType="num">
                      <p:cBhvr additive="base">
                        <p:cTn dur="750" fill="hold"/>
                        <p:tgtEl>
                          <p:spTgt spid="43"/>
                        </p:tgtEl>
                        <p:attrNameLst>
                          <p:attrName>ppt_y</p:attrName>
                        </p:attrNameLst>
                      </p:cBhvr>
                      <p:tavLst>
                        <p:tav tm="0">
                          <p:val>
                            <p:strVal val="1+#ppt_h/2"/>
                          </p:val>
                        </p:tav>
                        <p:tav tm="100000">
                          <p:val>
                            <p:strVal val="#ppt_y"/>
                          </p:val>
                        </p:tav>
                      </p:tavLst>
                    </p:anim>
                  </p:childTnLst>
                </p:cTn>
              </p:par>
            </p:tnLst>
          </p:tmpl>
        </p:tmplLst>
      </p:bldP>
      <p:bldP spid="44" grpId="0">
        <p:tmplLst>
          <p:tmpl>
            <p:tnLst>
              <p:par>
                <p:cTn presetID="2" presetClass="entr" presetSubtype="4" decel="100000" fill="hold" nodeType="withEffect">
                  <p:stCondLst>
                    <p:cond delay="300"/>
                  </p:stCondLst>
                  <p:childTnLst>
                    <p:set>
                      <p:cBhvr>
                        <p:cTn dur="1" fill="hold">
                          <p:stCondLst>
                            <p:cond delay="0"/>
                          </p:stCondLst>
                        </p:cTn>
                        <p:tgtEl>
                          <p:spTgt spid="44"/>
                        </p:tgtEl>
                        <p:attrNameLst>
                          <p:attrName>style.visibility</p:attrName>
                        </p:attrNameLst>
                      </p:cBhvr>
                      <p:to>
                        <p:strVal val="visible"/>
                      </p:to>
                    </p:set>
                    <p:anim calcmode="lin" valueType="num">
                      <p:cBhvr additive="base">
                        <p:cTn dur="750" fill="hold"/>
                        <p:tgtEl>
                          <p:spTgt spid="44"/>
                        </p:tgtEl>
                        <p:attrNameLst>
                          <p:attrName>ppt_x</p:attrName>
                        </p:attrNameLst>
                      </p:cBhvr>
                      <p:tavLst>
                        <p:tav tm="0">
                          <p:val>
                            <p:strVal val="#ppt_x"/>
                          </p:val>
                        </p:tav>
                        <p:tav tm="100000">
                          <p:val>
                            <p:strVal val="#ppt_x"/>
                          </p:val>
                        </p:tav>
                      </p:tavLst>
                    </p:anim>
                    <p:anim calcmode="lin" valueType="num">
                      <p:cBhvr additive="base">
                        <p:cTn dur="750" fill="hold"/>
                        <p:tgtEl>
                          <p:spTgt spid="44"/>
                        </p:tgtEl>
                        <p:attrNameLst>
                          <p:attrName>ppt_y</p:attrName>
                        </p:attrNameLst>
                      </p:cBhvr>
                      <p:tavLst>
                        <p:tav tm="0">
                          <p:val>
                            <p:strVal val="1+#ppt_h/2"/>
                          </p:val>
                        </p:tav>
                        <p:tav tm="100000">
                          <p:val>
                            <p:strVal val="#ppt_y"/>
                          </p:val>
                        </p:tav>
                      </p:tavLst>
                    </p:anim>
                  </p:childTnLst>
                </p:cTn>
              </p:par>
            </p:tnLst>
          </p:tmpl>
        </p:tmplLst>
      </p:bldP>
      <p:bldP spid="45" grpId="0">
        <p:tmplLst>
          <p:tmpl>
            <p:tnLst>
              <p:par>
                <p:cTn presetID="2" presetClass="entr" presetSubtype="4" decel="100000" fill="hold" nodeType="withEffect">
                  <p:stCondLst>
                    <p:cond delay="400"/>
                  </p:stCondLst>
                  <p:childTnLst>
                    <p:set>
                      <p:cBhvr>
                        <p:cTn dur="1" fill="hold">
                          <p:stCondLst>
                            <p:cond delay="0"/>
                          </p:stCondLst>
                        </p:cTn>
                        <p:tgtEl>
                          <p:spTgt spid="45"/>
                        </p:tgtEl>
                        <p:attrNameLst>
                          <p:attrName>style.visibility</p:attrName>
                        </p:attrNameLst>
                      </p:cBhvr>
                      <p:to>
                        <p:strVal val="visible"/>
                      </p:to>
                    </p:set>
                    <p:anim calcmode="lin" valueType="num">
                      <p:cBhvr additive="base">
                        <p:cTn dur="750" fill="hold"/>
                        <p:tgtEl>
                          <p:spTgt spid="45"/>
                        </p:tgtEl>
                        <p:attrNameLst>
                          <p:attrName>ppt_x</p:attrName>
                        </p:attrNameLst>
                      </p:cBhvr>
                      <p:tavLst>
                        <p:tav tm="0">
                          <p:val>
                            <p:strVal val="#ppt_x"/>
                          </p:val>
                        </p:tav>
                        <p:tav tm="100000">
                          <p:val>
                            <p:strVal val="#ppt_x"/>
                          </p:val>
                        </p:tav>
                      </p:tavLst>
                    </p:anim>
                    <p:anim calcmode="lin" valueType="num">
                      <p:cBhvr additive="base">
                        <p:cTn dur="750" fill="hold"/>
                        <p:tgtEl>
                          <p:spTgt spid="45"/>
                        </p:tgtEl>
                        <p:attrNameLst>
                          <p:attrName>ppt_y</p:attrName>
                        </p:attrNameLst>
                      </p:cBhvr>
                      <p:tavLst>
                        <p:tav tm="0">
                          <p:val>
                            <p:strVal val="1+#ppt_h/2"/>
                          </p:val>
                        </p:tav>
                        <p:tav tm="100000">
                          <p:val>
                            <p:strVal val="#ppt_y"/>
                          </p:val>
                        </p:tav>
                      </p:tavLst>
                    </p:anim>
                  </p:childTnLst>
                </p:cTn>
              </p:par>
            </p:tnLst>
          </p:tmpl>
        </p:tmplLst>
      </p:bldP>
      <p:bldP spid="46" grpId="0">
        <p:tmplLst>
          <p:tmpl>
            <p:tnLst>
              <p:par>
                <p:cTn presetID="2" presetClass="entr" presetSubtype="4" decel="100000" fill="hold" nodeType="withEffect">
                  <p:stCondLst>
                    <p:cond delay="400"/>
                  </p:stCondLst>
                  <p:childTnLst>
                    <p:set>
                      <p:cBhvr>
                        <p:cTn dur="1" fill="hold">
                          <p:stCondLst>
                            <p:cond delay="0"/>
                          </p:stCondLst>
                        </p:cTn>
                        <p:tgtEl>
                          <p:spTgt spid="46"/>
                        </p:tgtEl>
                        <p:attrNameLst>
                          <p:attrName>style.visibility</p:attrName>
                        </p:attrNameLst>
                      </p:cBhvr>
                      <p:to>
                        <p:strVal val="visible"/>
                      </p:to>
                    </p:set>
                    <p:anim calcmode="lin" valueType="num">
                      <p:cBhvr additive="base">
                        <p:cTn dur="750" fill="hold"/>
                        <p:tgtEl>
                          <p:spTgt spid="46"/>
                        </p:tgtEl>
                        <p:attrNameLst>
                          <p:attrName>ppt_x</p:attrName>
                        </p:attrNameLst>
                      </p:cBhvr>
                      <p:tavLst>
                        <p:tav tm="0">
                          <p:val>
                            <p:strVal val="#ppt_x"/>
                          </p:val>
                        </p:tav>
                        <p:tav tm="100000">
                          <p:val>
                            <p:strVal val="#ppt_x"/>
                          </p:val>
                        </p:tav>
                      </p:tavLst>
                    </p:anim>
                    <p:anim calcmode="lin" valueType="num">
                      <p:cBhvr additive="base">
                        <p:cTn dur="750" fill="hold"/>
                        <p:tgtEl>
                          <p:spTgt spid="46"/>
                        </p:tgtEl>
                        <p:attrNameLst>
                          <p:attrName>ppt_y</p:attrName>
                        </p:attrNameLst>
                      </p:cBhvr>
                      <p:tavLst>
                        <p:tav tm="0">
                          <p:val>
                            <p:strVal val="1+#ppt_h/2"/>
                          </p:val>
                        </p:tav>
                        <p:tav tm="100000">
                          <p:val>
                            <p:strVal val="#ppt_y"/>
                          </p:val>
                        </p:tav>
                      </p:tavLst>
                    </p:anim>
                  </p:childTnLst>
                </p:cTn>
              </p:par>
            </p:tnLst>
          </p:tmpl>
        </p:tmplLst>
      </p:bldP>
      <p:bldP spid="47" grpId="0">
        <p:tmplLst>
          <p:tmpl>
            <p:tnLst>
              <p:par>
                <p:cTn presetID="2" presetClass="entr" presetSubtype="4" decel="100000" fill="hold" nodeType="withEffect">
                  <p:stCondLst>
                    <p:cond delay="500"/>
                  </p:stCondLst>
                  <p:childTnLst>
                    <p:set>
                      <p:cBhvr>
                        <p:cTn dur="1" fill="hold">
                          <p:stCondLst>
                            <p:cond delay="0"/>
                          </p:stCondLst>
                        </p:cTn>
                        <p:tgtEl>
                          <p:spTgt spid="47"/>
                        </p:tgtEl>
                        <p:attrNameLst>
                          <p:attrName>style.visibility</p:attrName>
                        </p:attrNameLst>
                      </p:cBhvr>
                      <p:to>
                        <p:strVal val="visible"/>
                      </p:to>
                    </p:set>
                    <p:anim calcmode="lin" valueType="num">
                      <p:cBhvr additive="base">
                        <p:cTn dur="750" fill="hold"/>
                        <p:tgtEl>
                          <p:spTgt spid="47"/>
                        </p:tgtEl>
                        <p:attrNameLst>
                          <p:attrName>ppt_x</p:attrName>
                        </p:attrNameLst>
                      </p:cBhvr>
                      <p:tavLst>
                        <p:tav tm="0">
                          <p:val>
                            <p:strVal val="#ppt_x"/>
                          </p:val>
                        </p:tav>
                        <p:tav tm="100000">
                          <p:val>
                            <p:strVal val="#ppt_x"/>
                          </p:val>
                        </p:tav>
                      </p:tavLst>
                    </p:anim>
                    <p:anim calcmode="lin" valueType="num">
                      <p:cBhvr additive="base">
                        <p:cTn dur="750" fill="hold"/>
                        <p:tgtEl>
                          <p:spTgt spid="47"/>
                        </p:tgtEl>
                        <p:attrNameLst>
                          <p:attrName>ppt_y</p:attrName>
                        </p:attrNameLst>
                      </p:cBhvr>
                      <p:tavLst>
                        <p:tav tm="0">
                          <p:val>
                            <p:strVal val="1+#ppt_h/2"/>
                          </p:val>
                        </p:tav>
                        <p:tav tm="100000">
                          <p:val>
                            <p:strVal val="#ppt_y"/>
                          </p:val>
                        </p:tav>
                      </p:tavLst>
                    </p:anim>
                  </p:childTnLst>
                </p:cTn>
              </p:par>
            </p:tnLst>
          </p:tmpl>
        </p:tmplLst>
      </p:bldP>
      <p:bldP spid="48" grpId="0">
        <p:tmplLst>
          <p:tmpl>
            <p:tnLst>
              <p:par>
                <p:cTn presetID="2" presetClass="entr" presetSubtype="4" decel="100000" fill="hold" nodeType="withEffect">
                  <p:stCondLst>
                    <p:cond delay="500"/>
                  </p:stCondLst>
                  <p:childTnLst>
                    <p:set>
                      <p:cBhvr>
                        <p:cTn dur="1" fill="hold">
                          <p:stCondLst>
                            <p:cond delay="0"/>
                          </p:stCondLst>
                        </p:cTn>
                        <p:tgtEl>
                          <p:spTgt spid="48"/>
                        </p:tgtEl>
                        <p:attrNameLst>
                          <p:attrName>style.visibility</p:attrName>
                        </p:attrNameLst>
                      </p:cBhvr>
                      <p:to>
                        <p:strVal val="visible"/>
                      </p:to>
                    </p:set>
                    <p:anim calcmode="lin" valueType="num">
                      <p:cBhvr additive="base">
                        <p:cTn dur="750" fill="hold"/>
                        <p:tgtEl>
                          <p:spTgt spid="48"/>
                        </p:tgtEl>
                        <p:attrNameLst>
                          <p:attrName>ppt_x</p:attrName>
                        </p:attrNameLst>
                      </p:cBhvr>
                      <p:tavLst>
                        <p:tav tm="0">
                          <p:val>
                            <p:strVal val="#ppt_x"/>
                          </p:val>
                        </p:tav>
                        <p:tav tm="100000">
                          <p:val>
                            <p:strVal val="#ppt_x"/>
                          </p:val>
                        </p:tav>
                      </p:tavLst>
                    </p:anim>
                    <p:anim calcmode="lin" valueType="num">
                      <p:cBhvr additive="base">
                        <p:cTn dur="750" fill="hold"/>
                        <p:tgtEl>
                          <p:spTgt spid="48"/>
                        </p:tgtEl>
                        <p:attrNameLst>
                          <p:attrName>ppt_y</p:attrName>
                        </p:attrNameLst>
                      </p:cBhvr>
                      <p:tavLst>
                        <p:tav tm="0">
                          <p:val>
                            <p:strVal val="1+#ppt_h/2"/>
                          </p:val>
                        </p:tav>
                        <p:tav tm="100000">
                          <p:val>
                            <p:strVal val="#ppt_y"/>
                          </p:val>
                        </p:tav>
                      </p:tavLst>
                    </p:anim>
                  </p:childTnLst>
                </p:cTn>
              </p:par>
            </p:tnLst>
          </p:tmpl>
        </p:tmplLst>
      </p:bldP>
      <p:bldP spid="49" grpId="0">
        <p:tmplLst>
          <p:tmpl>
            <p:tnLst>
              <p:par>
                <p:cTn presetID="2" presetClass="entr" presetSubtype="4" decel="100000" fill="hold" nodeType="withEffect">
                  <p:stCondLst>
                    <p:cond delay="600"/>
                  </p:stCondLst>
                  <p:childTnLst>
                    <p:set>
                      <p:cBhvr>
                        <p:cTn dur="1" fill="hold">
                          <p:stCondLst>
                            <p:cond delay="0"/>
                          </p:stCondLst>
                        </p:cTn>
                        <p:tgtEl>
                          <p:spTgt spid="49"/>
                        </p:tgtEl>
                        <p:attrNameLst>
                          <p:attrName>style.visibility</p:attrName>
                        </p:attrNameLst>
                      </p:cBhvr>
                      <p:to>
                        <p:strVal val="visible"/>
                      </p:to>
                    </p:set>
                    <p:anim calcmode="lin" valueType="num">
                      <p:cBhvr additive="base">
                        <p:cTn dur="750" fill="hold"/>
                        <p:tgtEl>
                          <p:spTgt spid="49"/>
                        </p:tgtEl>
                        <p:attrNameLst>
                          <p:attrName>ppt_x</p:attrName>
                        </p:attrNameLst>
                      </p:cBhvr>
                      <p:tavLst>
                        <p:tav tm="0">
                          <p:val>
                            <p:strVal val="#ppt_x"/>
                          </p:val>
                        </p:tav>
                        <p:tav tm="100000">
                          <p:val>
                            <p:strVal val="#ppt_x"/>
                          </p:val>
                        </p:tav>
                      </p:tavLst>
                    </p:anim>
                    <p:anim calcmode="lin" valueType="num">
                      <p:cBhvr additive="base">
                        <p:cTn dur="750" fill="hold"/>
                        <p:tgtEl>
                          <p:spTgt spid="49"/>
                        </p:tgtEl>
                        <p:attrNameLst>
                          <p:attrName>ppt_y</p:attrName>
                        </p:attrNameLst>
                      </p:cBhvr>
                      <p:tavLst>
                        <p:tav tm="0">
                          <p:val>
                            <p:strVal val="1+#ppt_h/2"/>
                          </p:val>
                        </p:tav>
                        <p:tav tm="100000">
                          <p:val>
                            <p:strVal val="#ppt_y"/>
                          </p:val>
                        </p:tav>
                      </p:tavLst>
                    </p:anim>
                  </p:childTnLst>
                </p:cTn>
              </p:par>
            </p:tnLst>
          </p:tmpl>
        </p:tmplLst>
      </p:bldP>
      <p:bldP spid="50" grpId="0">
        <p:tmplLst>
          <p:tmpl>
            <p:tnLst>
              <p:par>
                <p:cTn presetID="2" presetClass="entr" presetSubtype="4" decel="100000" fill="hold" nodeType="withEffect">
                  <p:stCondLst>
                    <p:cond delay="600"/>
                  </p:stCondLst>
                  <p:childTnLst>
                    <p:set>
                      <p:cBhvr>
                        <p:cTn dur="1" fill="hold">
                          <p:stCondLst>
                            <p:cond delay="0"/>
                          </p:stCondLst>
                        </p:cTn>
                        <p:tgtEl>
                          <p:spTgt spid="50"/>
                        </p:tgtEl>
                        <p:attrNameLst>
                          <p:attrName>style.visibility</p:attrName>
                        </p:attrNameLst>
                      </p:cBhvr>
                      <p:to>
                        <p:strVal val="visible"/>
                      </p:to>
                    </p:set>
                    <p:anim calcmode="lin" valueType="num">
                      <p:cBhvr additive="base">
                        <p:cTn dur="750" fill="hold"/>
                        <p:tgtEl>
                          <p:spTgt spid="50"/>
                        </p:tgtEl>
                        <p:attrNameLst>
                          <p:attrName>ppt_x</p:attrName>
                        </p:attrNameLst>
                      </p:cBhvr>
                      <p:tavLst>
                        <p:tav tm="0">
                          <p:val>
                            <p:strVal val="#ppt_x"/>
                          </p:val>
                        </p:tav>
                        <p:tav tm="100000">
                          <p:val>
                            <p:strVal val="#ppt_x"/>
                          </p:val>
                        </p:tav>
                      </p:tavLst>
                    </p:anim>
                    <p:anim calcmode="lin" valueType="num">
                      <p:cBhvr additive="base">
                        <p:cTn dur="750" fill="hold"/>
                        <p:tgtEl>
                          <p:spTgt spid="50"/>
                        </p:tgtEl>
                        <p:attrNameLst>
                          <p:attrName>ppt_y</p:attrName>
                        </p:attrNameLst>
                      </p:cBhvr>
                      <p:tavLst>
                        <p:tav tm="0">
                          <p:val>
                            <p:strVal val="1+#ppt_h/2"/>
                          </p:val>
                        </p:tav>
                        <p:tav tm="100000">
                          <p:val>
                            <p:strVal val="#ppt_y"/>
                          </p:val>
                        </p:tav>
                      </p:tavLst>
                    </p:anim>
                  </p:childTnLst>
                </p:cTn>
              </p:par>
            </p:tnLst>
          </p:tmpl>
        </p:tmplLst>
      </p:bldP>
      <p:bldP spid="51" grpId="0">
        <p:tmplLst>
          <p:tmpl>
            <p:tnLst>
              <p:par>
                <p:cTn presetID="2" presetClass="entr" presetSubtype="4" decel="100000" fill="hold" nodeType="withEffect">
                  <p:stCondLst>
                    <p:cond delay="700"/>
                  </p:stCondLst>
                  <p:childTnLst>
                    <p:set>
                      <p:cBhvr>
                        <p:cTn dur="1" fill="hold">
                          <p:stCondLst>
                            <p:cond delay="0"/>
                          </p:stCondLst>
                        </p:cTn>
                        <p:tgtEl>
                          <p:spTgt spid="51"/>
                        </p:tgtEl>
                        <p:attrNameLst>
                          <p:attrName>style.visibility</p:attrName>
                        </p:attrNameLst>
                      </p:cBhvr>
                      <p:to>
                        <p:strVal val="visible"/>
                      </p:to>
                    </p:set>
                    <p:anim calcmode="lin" valueType="num">
                      <p:cBhvr additive="base">
                        <p:cTn dur="750" fill="hold"/>
                        <p:tgtEl>
                          <p:spTgt spid="51"/>
                        </p:tgtEl>
                        <p:attrNameLst>
                          <p:attrName>ppt_x</p:attrName>
                        </p:attrNameLst>
                      </p:cBhvr>
                      <p:tavLst>
                        <p:tav tm="0">
                          <p:val>
                            <p:strVal val="#ppt_x"/>
                          </p:val>
                        </p:tav>
                        <p:tav tm="100000">
                          <p:val>
                            <p:strVal val="#ppt_x"/>
                          </p:val>
                        </p:tav>
                      </p:tavLst>
                    </p:anim>
                    <p:anim calcmode="lin" valueType="num">
                      <p:cBhvr additive="base">
                        <p:cTn dur="750" fill="hold"/>
                        <p:tgtEl>
                          <p:spTgt spid="51"/>
                        </p:tgtEl>
                        <p:attrNameLst>
                          <p:attrName>ppt_y</p:attrName>
                        </p:attrNameLst>
                      </p:cBhvr>
                      <p:tavLst>
                        <p:tav tm="0">
                          <p:val>
                            <p:strVal val="1+#ppt_h/2"/>
                          </p:val>
                        </p:tav>
                        <p:tav tm="100000">
                          <p:val>
                            <p:strVal val="#ppt_y"/>
                          </p:val>
                        </p:tav>
                      </p:tavLst>
                    </p:anim>
                  </p:childTnLst>
                </p:cTn>
              </p:par>
            </p:tnLst>
          </p:tmpl>
        </p:tmplLst>
      </p:bldP>
      <p:bldP spid="52" grpId="0">
        <p:tmplLst>
          <p:tmpl>
            <p:tnLst>
              <p:par>
                <p:cTn presetID="2" presetClass="entr" presetSubtype="4" decel="100000" fill="hold" nodeType="withEffect">
                  <p:stCondLst>
                    <p:cond delay="700"/>
                  </p:stCondLst>
                  <p:childTnLst>
                    <p:set>
                      <p:cBhvr>
                        <p:cTn dur="1" fill="hold">
                          <p:stCondLst>
                            <p:cond delay="0"/>
                          </p:stCondLst>
                        </p:cTn>
                        <p:tgtEl>
                          <p:spTgt spid="52"/>
                        </p:tgtEl>
                        <p:attrNameLst>
                          <p:attrName>style.visibility</p:attrName>
                        </p:attrNameLst>
                      </p:cBhvr>
                      <p:to>
                        <p:strVal val="visible"/>
                      </p:to>
                    </p:set>
                    <p:anim calcmode="lin" valueType="num">
                      <p:cBhvr additive="base">
                        <p:cTn dur="750" fill="hold"/>
                        <p:tgtEl>
                          <p:spTgt spid="52"/>
                        </p:tgtEl>
                        <p:attrNameLst>
                          <p:attrName>ppt_x</p:attrName>
                        </p:attrNameLst>
                      </p:cBhvr>
                      <p:tavLst>
                        <p:tav tm="0">
                          <p:val>
                            <p:strVal val="#ppt_x"/>
                          </p:val>
                        </p:tav>
                        <p:tav tm="100000">
                          <p:val>
                            <p:strVal val="#ppt_x"/>
                          </p:val>
                        </p:tav>
                      </p:tavLst>
                    </p:anim>
                    <p:anim calcmode="lin" valueType="num">
                      <p:cBhvr additive="base">
                        <p:cTn dur="750" fill="hold"/>
                        <p:tgtEl>
                          <p:spTgt spid="52"/>
                        </p:tgtEl>
                        <p:attrNameLst>
                          <p:attrName>ppt_y</p:attrName>
                        </p:attrNameLst>
                      </p:cBhvr>
                      <p:tavLst>
                        <p:tav tm="0">
                          <p:val>
                            <p:strVal val="1+#ppt_h/2"/>
                          </p:val>
                        </p:tav>
                        <p:tav tm="100000">
                          <p:val>
                            <p:strVal val="#ppt_y"/>
                          </p:val>
                        </p:tav>
                      </p:tavLst>
                    </p:anim>
                  </p:childTnLst>
                </p:cTn>
              </p:par>
            </p:tnLst>
          </p:tmpl>
        </p:tmplLst>
      </p:bldP>
      <p:bldP spid="6" grpId="0">
        <p:tmplLst>
          <p:tmpl>
            <p:tnLst>
              <p:par>
                <p:cTn presetID="10"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Lst>
  </p:timing>
  <p:hf hd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 CHART">
    <p:spTree>
      <p:nvGrpSpPr>
        <p:cNvPr id="1" name=""/>
        <p:cNvGrpSpPr/>
        <p:nvPr/>
      </p:nvGrpSpPr>
      <p:grpSpPr>
        <a:xfrm>
          <a:off x="0" y="0"/>
          <a:ext cx="0" cy="0"/>
          <a:chOff x="0" y="0"/>
          <a:chExt cx="0" cy="0"/>
        </a:xfrm>
      </p:grpSpPr>
      <p:grpSp>
        <p:nvGrpSpPr>
          <p:cNvPr id="344" name="INSTRUCTION">
            <a:extLst>
              <a:ext uri="{FF2B5EF4-FFF2-40B4-BE49-F238E27FC236}">
                <a16:creationId xmlns:a16="http://schemas.microsoft.com/office/drawing/2014/main" id="{B1091883-4398-493B-9E61-C67D9F3282FE}"/>
              </a:ext>
            </a:extLst>
          </p:cNvPr>
          <p:cNvGrpSpPr/>
          <p:nvPr userDrawn="1"/>
        </p:nvGrpSpPr>
        <p:grpSpPr>
          <a:xfrm>
            <a:off x="-3786437" y="0"/>
            <a:ext cx="3693386" cy="5359349"/>
            <a:chOff x="-3786437" y="0"/>
            <a:chExt cx="3693386" cy="5359349"/>
          </a:xfrm>
        </p:grpSpPr>
        <p:sp>
          <p:nvSpPr>
            <p:cNvPr id="345" name="Rechthoek 344">
              <a:extLst>
                <a:ext uri="{FF2B5EF4-FFF2-40B4-BE49-F238E27FC236}">
                  <a16:creationId xmlns:a16="http://schemas.microsoft.com/office/drawing/2014/main" id="{6C45BB65-ABAC-468A-8B59-BD91B6E5C31C}"/>
                </a:ext>
              </a:extLst>
            </p:cNvPr>
            <p:cNvSpPr/>
            <p:nvPr userDrawn="1"/>
          </p:nvSpPr>
          <p:spPr>
            <a:xfrm>
              <a:off x="-3786165" y="0"/>
              <a:ext cx="3593091" cy="4641338"/>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Choosing text levels</a:t>
              </a:r>
            </a:p>
          </p:txBody>
        </p:sp>
        <p:sp>
          <p:nvSpPr>
            <p:cNvPr id="346" name="Ovaal 345">
              <a:extLst>
                <a:ext uri="{FF2B5EF4-FFF2-40B4-BE49-F238E27FC236}">
                  <a16:creationId xmlns:a16="http://schemas.microsoft.com/office/drawing/2014/main" id="{FED0C1B2-2F69-475F-AC50-F80BF263A50D}"/>
                </a:ext>
              </a:extLst>
            </p:cNvPr>
            <p:cNvSpPr/>
            <p:nvPr userDrawn="1"/>
          </p:nvSpPr>
          <p:spPr>
            <a:xfrm>
              <a:off x="-3604183" y="183748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347" name="Rechthoek 346">
              <a:extLst>
                <a:ext uri="{FF2B5EF4-FFF2-40B4-BE49-F238E27FC236}">
                  <a16:creationId xmlns:a16="http://schemas.microsoft.com/office/drawing/2014/main" id="{115AD2C7-7E92-4203-B53A-02F89BC0086F}"/>
                </a:ext>
              </a:extLst>
            </p:cNvPr>
            <p:cNvSpPr/>
            <p:nvPr userDrawn="1"/>
          </p:nvSpPr>
          <p:spPr>
            <a:xfrm>
              <a:off x="-3319415" y="1837484"/>
              <a:ext cx="2949220" cy="180000"/>
            </a:xfrm>
            <a:prstGeom prst="rect">
              <a:avLst/>
            </a:prstGeom>
            <a:noFill/>
            <a:ln w="25400" cap="flat" cmpd="sng" algn="ctr">
              <a:noFill/>
              <a:prstDash val="solid"/>
            </a:ln>
            <a:effectLst/>
          </p:spPr>
          <p:txBody>
            <a:bodyPr lIns="0" tIns="0" rIns="0" bIns="0" rtlCol="0" anchor="ctr"/>
            <a:lstStyle/>
            <a:p>
              <a:pPr marL="179388" marR="0" lvl="0" indent="-179388" algn="l" defTabSz="719138" rtl="0" eaLnBrk="1" fontAlgn="auto" latinLnBrk="0" hangingPunct="1">
                <a:lnSpc>
                  <a:spcPct val="100000"/>
                </a:lnSpc>
                <a:spcBef>
                  <a:spcPts val="300"/>
                </a:spcBef>
                <a:spcAft>
                  <a:spcPts val="600"/>
                </a:spcAft>
                <a:buClr>
                  <a:srgbClr val="71A4C3"/>
                </a:buClr>
                <a:buSzPct val="100000"/>
                <a:buFontTx/>
                <a:buBlip>
                  <a:blip r:embed="rId2">
                    <a:extLst>
                      <a:ext uri="{96DAC541-7B7A-43D3-8B79-37D633B846F1}">
                        <asvg:svgBlip xmlns:asvg="http://schemas.microsoft.com/office/drawing/2016/SVG/main" r:embed="rId3"/>
                      </a:ext>
                    </a:extLst>
                  </a:blip>
                </a:buBlip>
                <a:tabLst/>
                <a:defRPr/>
              </a:pPr>
              <a:r>
                <a:rPr kumimoji="0" lang="en-GB" sz="1100" b="0" i="0" u="none" strike="noStrike" kern="1200" cap="none" spc="0" normalizeH="0" baseline="0" noProof="0">
                  <a:ln>
                    <a:noFill/>
                  </a:ln>
                  <a:solidFill>
                    <a:prstClr val="black"/>
                  </a:solidFill>
                  <a:effectLst/>
                  <a:uLnTx/>
                  <a:uFillTx/>
                  <a:latin typeface="+mn-lt"/>
                  <a:ea typeface="+mn-ea"/>
                  <a:cs typeface="+mn-cs"/>
                </a:rPr>
                <a:t>Bullet</a:t>
              </a:r>
            </a:p>
          </p:txBody>
        </p:sp>
        <p:sp>
          <p:nvSpPr>
            <p:cNvPr id="348" name="Ovaal 347">
              <a:extLst>
                <a:ext uri="{FF2B5EF4-FFF2-40B4-BE49-F238E27FC236}">
                  <a16:creationId xmlns:a16="http://schemas.microsoft.com/office/drawing/2014/main" id="{5019FF74-482A-4E0A-8ED5-DF65CBCAA287}"/>
                </a:ext>
              </a:extLst>
            </p:cNvPr>
            <p:cNvSpPr/>
            <p:nvPr userDrawn="1"/>
          </p:nvSpPr>
          <p:spPr>
            <a:xfrm>
              <a:off x="-3604183" y="212876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349" name="Rechthoek 348">
              <a:extLst>
                <a:ext uri="{FF2B5EF4-FFF2-40B4-BE49-F238E27FC236}">
                  <a16:creationId xmlns:a16="http://schemas.microsoft.com/office/drawing/2014/main" id="{3EDD769E-67B9-485B-A70E-51AB1A762832}"/>
                </a:ext>
              </a:extLst>
            </p:cNvPr>
            <p:cNvSpPr/>
            <p:nvPr userDrawn="1"/>
          </p:nvSpPr>
          <p:spPr>
            <a:xfrm>
              <a:off x="-3604183" y="1196113"/>
              <a:ext cx="3229047" cy="459227"/>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Under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‘Home’</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use the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list level-buttons</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choose a text level. </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Choose from:</a:t>
              </a:r>
            </a:p>
          </p:txBody>
        </p:sp>
        <p:sp>
          <p:nvSpPr>
            <p:cNvPr id="350" name="Rechthoek 349">
              <a:extLst>
                <a:ext uri="{FF2B5EF4-FFF2-40B4-BE49-F238E27FC236}">
                  <a16:creationId xmlns:a16="http://schemas.microsoft.com/office/drawing/2014/main" id="{C7222560-A2F1-4495-94FE-B672D2039830}"/>
                </a:ext>
              </a:extLst>
            </p:cNvPr>
            <p:cNvSpPr/>
            <p:nvPr userDrawn="1"/>
          </p:nvSpPr>
          <p:spPr>
            <a:xfrm>
              <a:off x="-3319415" y="2128873"/>
              <a:ext cx="2949220" cy="180000"/>
            </a:xfrm>
            <a:prstGeom prst="rect">
              <a:avLst/>
            </a:prstGeom>
            <a:noFill/>
            <a:ln w="25400" cap="flat" cmpd="sng" algn="ctr">
              <a:noFill/>
              <a:prstDash val="solid"/>
            </a:ln>
            <a:effectLst/>
          </p:spPr>
          <p:txBody>
            <a:bodyPr lIns="0" tIns="0" rIns="0" bIns="0" rtlCol="0" anchor="ctr"/>
            <a:lstStyle/>
            <a:p>
              <a:pPr marL="360363" marR="0" lvl="1" indent="-180975" algn="l" defTabSz="719138" rtl="0" eaLnBrk="1" fontAlgn="auto" latinLnBrk="0" hangingPunct="1">
                <a:lnSpc>
                  <a:spcPct val="100000"/>
                </a:lnSpc>
                <a:spcBef>
                  <a:spcPts val="300"/>
                </a:spcBef>
                <a:spcAft>
                  <a:spcPts val="600"/>
                </a:spcAft>
                <a:buClr>
                  <a:srgbClr val="71A4C3"/>
                </a:buClr>
                <a:buSzPct val="100000"/>
                <a:buFontTx/>
                <a:buBlip>
                  <a:blip r:embed="rId4">
                    <a:extLst>
                      <a:ext uri="{96DAC541-7B7A-43D3-8B79-37D633B846F1}">
                        <asvg:svgBlip xmlns:asvg="http://schemas.microsoft.com/office/drawing/2016/SVG/main" r:embed="rId5"/>
                      </a:ext>
                    </a:extLst>
                  </a:blip>
                </a:buBlip>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Sub-bullet</a:t>
              </a:r>
            </a:p>
          </p:txBody>
        </p:sp>
        <p:sp>
          <p:nvSpPr>
            <p:cNvPr id="351" name="Ovaal 350">
              <a:extLst>
                <a:ext uri="{FF2B5EF4-FFF2-40B4-BE49-F238E27FC236}">
                  <a16:creationId xmlns:a16="http://schemas.microsoft.com/office/drawing/2014/main" id="{44DFB7AC-26E9-4C14-A183-6C690DFAC29B}"/>
                </a:ext>
              </a:extLst>
            </p:cNvPr>
            <p:cNvSpPr/>
            <p:nvPr userDrawn="1"/>
          </p:nvSpPr>
          <p:spPr>
            <a:xfrm>
              <a:off x="-3604183" y="242005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352" name="Rechthoek 351">
              <a:extLst>
                <a:ext uri="{FF2B5EF4-FFF2-40B4-BE49-F238E27FC236}">
                  <a16:creationId xmlns:a16="http://schemas.microsoft.com/office/drawing/2014/main" id="{19CEB6D3-C249-407D-8067-2E4AD8DD0712}"/>
                </a:ext>
              </a:extLst>
            </p:cNvPr>
            <p:cNvSpPr/>
            <p:nvPr userDrawn="1"/>
          </p:nvSpPr>
          <p:spPr>
            <a:xfrm>
              <a:off x="-3319415" y="2420262"/>
              <a:ext cx="2949220" cy="180000"/>
            </a:xfrm>
            <a:prstGeom prst="rect">
              <a:avLst/>
            </a:prstGeom>
            <a:noFill/>
            <a:ln w="25400" cap="flat" cmpd="sng" algn="ctr">
              <a:noFill/>
              <a:prstDash val="solid"/>
            </a:ln>
            <a:effectLst/>
          </p:spPr>
          <p:txBody>
            <a:bodyPr lIns="0" tIns="0" rIns="0" bIns="0" rtlCol="0" anchor="ctr"/>
            <a:lstStyle/>
            <a:p>
              <a:pPr marL="0" marR="0" lvl="2" indent="0" algn="l" defTabSz="719138" rtl="0" eaLnBrk="1" fontAlgn="auto" latinLnBrk="0" hangingPunct="1">
                <a:lnSpc>
                  <a:spcPct val="100000"/>
                </a:lnSpc>
                <a:spcBef>
                  <a:spcPts val="300"/>
                </a:spcBef>
                <a:spcAft>
                  <a:spcPts val="600"/>
                </a:spcAft>
                <a:buClr>
                  <a:srgbClr val="0070C0"/>
                </a:buClr>
                <a:buSzPct val="85000"/>
                <a:buFontTx/>
                <a:buNone/>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Default text</a:t>
              </a:r>
            </a:p>
          </p:txBody>
        </p:sp>
        <p:sp>
          <p:nvSpPr>
            <p:cNvPr id="353" name="Ovaal 352">
              <a:extLst>
                <a:ext uri="{FF2B5EF4-FFF2-40B4-BE49-F238E27FC236}">
                  <a16:creationId xmlns:a16="http://schemas.microsoft.com/office/drawing/2014/main" id="{8CC62018-2C3A-4A4D-8949-DDE2DEE94086}"/>
                </a:ext>
              </a:extLst>
            </p:cNvPr>
            <p:cNvSpPr/>
            <p:nvPr userDrawn="1"/>
          </p:nvSpPr>
          <p:spPr>
            <a:xfrm>
              <a:off x="-3604183" y="2711336"/>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4</a:t>
              </a:r>
            </a:p>
          </p:txBody>
        </p:sp>
        <p:sp>
          <p:nvSpPr>
            <p:cNvPr id="354" name="Rechthoek 353">
              <a:extLst>
                <a:ext uri="{FF2B5EF4-FFF2-40B4-BE49-F238E27FC236}">
                  <a16:creationId xmlns:a16="http://schemas.microsoft.com/office/drawing/2014/main" id="{AFA595ED-4945-45DF-AD66-97861BBCF110}"/>
                </a:ext>
              </a:extLst>
            </p:cNvPr>
            <p:cNvSpPr/>
            <p:nvPr userDrawn="1"/>
          </p:nvSpPr>
          <p:spPr>
            <a:xfrm>
              <a:off x="-3319415" y="2711651"/>
              <a:ext cx="2949220" cy="180000"/>
            </a:xfrm>
            <a:prstGeom prst="rect">
              <a:avLst/>
            </a:prstGeom>
            <a:noFill/>
            <a:ln w="25400" cap="flat" cmpd="sng" algn="ctr">
              <a:noFill/>
              <a:prstDash val="solid"/>
            </a:ln>
            <a:effectLst/>
          </p:spPr>
          <p:txBody>
            <a:bodyPr lIns="0" tIns="0" rIns="0" bIns="0" rtlCol="0" anchor="ctr"/>
            <a:lstStyle/>
            <a:p>
              <a:pPr marL="0" marR="0" lvl="3" indent="0" algn="l" defTabSz="719138" rtl="0" eaLnBrk="1" fontAlgn="auto" latinLnBrk="0" hangingPunct="1">
                <a:lnSpc>
                  <a:spcPct val="100000"/>
                </a:lnSpc>
                <a:spcBef>
                  <a:spcPts val="300"/>
                </a:spcBef>
                <a:spcAft>
                  <a:spcPts val="1200"/>
                </a:spcAft>
                <a:buClrTx/>
                <a:buSzTx/>
                <a:buFontTx/>
                <a:buNone/>
                <a:tabLst/>
                <a:defRPr/>
              </a:pPr>
              <a:r>
                <a:rPr kumimoji="0" lang="en-GB" sz="1400" b="1" i="0" u="none" strike="noStrike" kern="1200" cap="all" spc="30" normalizeH="0" baseline="0" noProof="0">
                  <a:ln>
                    <a:noFill/>
                  </a:ln>
                  <a:solidFill>
                    <a:srgbClr val="71A4C3"/>
                  </a:solidFill>
                  <a:effectLst/>
                  <a:uLnTx/>
                  <a:uFillTx/>
                  <a:latin typeface="Segoe UI"/>
                  <a:ea typeface="+mn-ea"/>
                  <a:cs typeface="Calibri" panose="020F0502020204030204" pitchFamily="34" charset="0"/>
                </a:rPr>
                <a:t>header</a:t>
              </a:r>
            </a:p>
          </p:txBody>
        </p:sp>
        <p:sp>
          <p:nvSpPr>
            <p:cNvPr id="355" name="Ovaal 354">
              <a:extLst>
                <a:ext uri="{FF2B5EF4-FFF2-40B4-BE49-F238E27FC236}">
                  <a16:creationId xmlns:a16="http://schemas.microsoft.com/office/drawing/2014/main" id="{C24E86C9-B751-4E63-87C1-C2226B4EEF86}"/>
                </a:ext>
              </a:extLst>
            </p:cNvPr>
            <p:cNvSpPr/>
            <p:nvPr userDrawn="1"/>
          </p:nvSpPr>
          <p:spPr>
            <a:xfrm>
              <a:off x="-3604183" y="3002620"/>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5</a:t>
              </a:r>
            </a:p>
          </p:txBody>
        </p:sp>
        <p:sp>
          <p:nvSpPr>
            <p:cNvPr id="356" name="Rechthoek 355">
              <a:extLst>
                <a:ext uri="{FF2B5EF4-FFF2-40B4-BE49-F238E27FC236}">
                  <a16:creationId xmlns:a16="http://schemas.microsoft.com/office/drawing/2014/main" id="{F2CC0905-DECF-4EE4-8099-17AD036CD0D1}"/>
                </a:ext>
              </a:extLst>
            </p:cNvPr>
            <p:cNvSpPr/>
            <p:nvPr userDrawn="1"/>
          </p:nvSpPr>
          <p:spPr>
            <a:xfrm>
              <a:off x="-3319415" y="3003040"/>
              <a:ext cx="2949220" cy="180000"/>
            </a:xfrm>
            <a:prstGeom prst="rect">
              <a:avLst/>
            </a:prstGeom>
            <a:noFill/>
            <a:ln w="25400" cap="flat" cmpd="sng" algn="ctr">
              <a:noFill/>
              <a:prstDash val="solid"/>
            </a:ln>
            <a:effectLst/>
          </p:spPr>
          <p:txBody>
            <a:bodyPr lIns="0" tIns="0" rIns="0" bIns="0" rtlCol="0" anchor="ctr"/>
            <a:lstStyle/>
            <a:p>
              <a:pPr marL="182563" marR="0" lvl="4" indent="-182563" algn="l" defTabSz="719138" rtl="0" eaLnBrk="1" fontAlgn="auto" latinLnBrk="0" hangingPunct="1">
                <a:lnSpc>
                  <a:spcPct val="100000"/>
                </a:lnSpc>
                <a:spcBef>
                  <a:spcPts val="300"/>
                </a:spcBef>
                <a:spcAft>
                  <a:spcPts val="600"/>
                </a:spcAft>
                <a:buClr>
                  <a:prstClr val="black"/>
                </a:buClr>
                <a:buSzTx/>
                <a:buFont typeface="+mj-lt"/>
                <a:buAutoNum type="arabicPeriod"/>
                <a:tabLst>
                  <a:tab pos="274638" algn="l"/>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Numerical bullet</a:t>
              </a:r>
            </a:p>
          </p:txBody>
        </p:sp>
        <p:sp>
          <p:nvSpPr>
            <p:cNvPr id="357" name="Ovaal 356">
              <a:extLst>
                <a:ext uri="{FF2B5EF4-FFF2-40B4-BE49-F238E27FC236}">
                  <a16:creationId xmlns:a16="http://schemas.microsoft.com/office/drawing/2014/main" id="{C81E4841-76B4-4AA5-8804-628087DB09D0}"/>
                </a:ext>
              </a:extLst>
            </p:cNvPr>
            <p:cNvSpPr/>
            <p:nvPr userDrawn="1"/>
          </p:nvSpPr>
          <p:spPr>
            <a:xfrm>
              <a:off x="-3604183" y="329390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6</a:t>
              </a:r>
            </a:p>
          </p:txBody>
        </p:sp>
        <p:sp>
          <p:nvSpPr>
            <p:cNvPr id="358" name="Rechthoek 357">
              <a:extLst>
                <a:ext uri="{FF2B5EF4-FFF2-40B4-BE49-F238E27FC236}">
                  <a16:creationId xmlns:a16="http://schemas.microsoft.com/office/drawing/2014/main" id="{F98DF3F6-7B31-4208-B482-CC16959C0CEA}"/>
                </a:ext>
              </a:extLst>
            </p:cNvPr>
            <p:cNvSpPr/>
            <p:nvPr userDrawn="1"/>
          </p:nvSpPr>
          <p:spPr>
            <a:xfrm>
              <a:off x="-3319415" y="3585818"/>
              <a:ext cx="2949220" cy="180000"/>
            </a:xfrm>
            <a:prstGeom prst="rect">
              <a:avLst/>
            </a:prstGeom>
            <a:noFill/>
            <a:ln w="25400" cap="flat" cmpd="sng" algn="ctr">
              <a:noFill/>
              <a:prstDash val="solid"/>
            </a:ln>
            <a:effectLst/>
          </p:spPr>
          <p:txBody>
            <a:bodyPr lIns="0" tIns="0" rIns="0" bIns="0" rtlCol="0" anchor="ctr"/>
            <a:lstStyle/>
            <a:p>
              <a:pPr marL="360363" marR="0" lvl="6" indent="-180975" algn="l" defTabSz="914400" rtl="0" eaLnBrk="1" fontAlgn="auto" latinLnBrk="0" hangingPunct="1">
                <a:lnSpc>
                  <a:spcPct val="100000"/>
                </a:lnSpc>
                <a:spcBef>
                  <a:spcPts val="300"/>
                </a:spcBef>
                <a:spcAft>
                  <a:spcPts val="600"/>
                </a:spcAft>
                <a:buClrTx/>
                <a:buSzTx/>
                <a:buFontTx/>
                <a:buBlip>
                  <a:blip r:embed="rId4">
                    <a:extLst>
                      <a:ext uri="{96DAC541-7B7A-43D3-8B79-37D633B846F1}">
                        <asvg:svgBlip xmlns:asvg="http://schemas.microsoft.com/office/drawing/2016/SVG/main" r:embed="rId5"/>
                      </a:ext>
                    </a:extLst>
                  </a:blip>
                </a:buBlip>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Sub-bullet</a:t>
              </a:r>
            </a:p>
          </p:txBody>
        </p:sp>
        <p:sp>
          <p:nvSpPr>
            <p:cNvPr id="359" name="Ovaal 358">
              <a:extLst>
                <a:ext uri="{FF2B5EF4-FFF2-40B4-BE49-F238E27FC236}">
                  <a16:creationId xmlns:a16="http://schemas.microsoft.com/office/drawing/2014/main" id="{C9DC8DA4-5EE0-4A5A-8453-0092F04BC454}"/>
                </a:ext>
              </a:extLst>
            </p:cNvPr>
            <p:cNvSpPr/>
            <p:nvPr userDrawn="1"/>
          </p:nvSpPr>
          <p:spPr>
            <a:xfrm>
              <a:off x="-3604183" y="358518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7</a:t>
              </a:r>
            </a:p>
          </p:txBody>
        </p:sp>
        <p:sp>
          <p:nvSpPr>
            <p:cNvPr id="360" name="Rechthoek 359">
              <a:extLst>
                <a:ext uri="{FF2B5EF4-FFF2-40B4-BE49-F238E27FC236}">
                  <a16:creationId xmlns:a16="http://schemas.microsoft.com/office/drawing/2014/main" id="{C3D3D434-4412-4E93-AAF4-5A94F428E774}"/>
                </a:ext>
              </a:extLst>
            </p:cNvPr>
            <p:cNvSpPr/>
            <p:nvPr userDrawn="1"/>
          </p:nvSpPr>
          <p:spPr>
            <a:xfrm>
              <a:off x="-3325830" y="3877207"/>
              <a:ext cx="2949220" cy="180000"/>
            </a:xfrm>
            <a:prstGeom prst="rect">
              <a:avLst/>
            </a:prstGeom>
            <a:noFill/>
            <a:ln w="25400" cap="flat" cmpd="sng" algn="ctr">
              <a:noFill/>
              <a:prstDash val="solid"/>
            </a:ln>
            <a:effectLst/>
          </p:spPr>
          <p:txBody>
            <a:bodyPr lIns="0" tIns="0" rIns="0" bIns="0" rtlCol="0" anchor="ctr"/>
            <a:lstStyle/>
            <a:p>
              <a:pPr marL="0" marR="0" lvl="7" indent="0" algn="l" defTabSz="914400" rtl="0" eaLnBrk="1" fontAlgn="auto" latinLnBrk="0" hangingPunct="1">
                <a:lnSpc>
                  <a:spcPct val="90000"/>
                </a:lnSpc>
                <a:spcBef>
                  <a:spcPts val="300"/>
                </a:spcBef>
                <a:spcAft>
                  <a:spcPts val="600"/>
                </a:spcAft>
                <a:buClrTx/>
                <a:buSzTx/>
                <a:buFontTx/>
                <a:buNone/>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Default text</a:t>
              </a:r>
            </a:p>
          </p:txBody>
        </p:sp>
        <p:sp>
          <p:nvSpPr>
            <p:cNvPr id="361" name="Ovaal 360">
              <a:extLst>
                <a:ext uri="{FF2B5EF4-FFF2-40B4-BE49-F238E27FC236}">
                  <a16:creationId xmlns:a16="http://schemas.microsoft.com/office/drawing/2014/main" id="{7B80C035-F376-4F5F-B204-67AF745185E7}"/>
                </a:ext>
              </a:extLst>
            </p:cNvPr>
            <p:cNvSpPr/>
            <p:nvPr userDrawn="1"/>
          </p:nvSpPr>
          <p:spPr>
            <a:xfrm>
              <a:off x="-3604183" y="387647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8</a:t>
              </a:r>
            </a:p>
          </p:txBody>
        </p:sp>
        <p:sp>
          <p:nvSpPr>
            <p:cNvPr id="362" name="Rechthoek 361">
              <a:extLst>
                <a:ext uri="{FF2B5EF4-FFF2-40B4-BE49-F238E27FC236}">
                  <a16:creationId xmlns:a16="http://schemas.microsoft.com/office/drawing/2014/main" id="{FC791C94-BB6A-4E5F-AFD8-466212BEF807}"/>
                </a:ext>
              </a:extLst>
            </p:cNvPr>
            <p:cNvSpPr/>
            <p:nvPr userDrawn="1"/>
          </p:nvSpPr>
          <p:spPr>
            <a:xfrm>
              <a:off x="-3319415" y="4168594"/>
              <a:ext cx="2949220" cy="180000"/>
            </a:xfrm>
            <a:prstGeom prst="rect">
              <a:avLst/>
            </a:prstGeom>
            <a:noFill/>
            <a:ln w="25400" cap="flat" cmpd="sng" algn="ctr">
              <a:noFill/>
              <a:prstDash val="solid"/>
            </a:ln>
            <a:effectLst/>
          </p:spPr>
          <p:txBody>
            <a:bodyPr lIns="0" tIns="0" rIns="0" bIns="0" rtlCol="0" anchor="ctr"/>
            <a:lstStyle/>
            <a:p>
              <a:pPr marL="0" marR="0" lvl="8" indent="0" algn="l" defTabSz="914400" rtl="0" eaLnBrk="1" fontAlgn="auto" latinLnBrk="0" hangingPunct="1">
                <a:lnSpc>
                  <a:spcPct val="100000"/>
                </a:lnSpc>
                <a:spcBef>
                  <a:spcPts val="300"/>
                </a:spcBef>
                <a:spcAft>
                  <a:spcPts val="1200"/>
                </a:spcAft>
                <a:buClrTx/>
                <a:buSzTx/>
                <a:buFontTx/>
                <a:buNone/>
                <a:tabLst/>
                <a:defRPr/>
              </a:pPr>
              <a:r>
                <a:rPr kumimoji="0" lang="en-GB" sz="1400" b="1" i="0" u="none" strike="noStrike" kern="1200" cap="all" spc="0" normalizeH="0" baseline="0" noProof="0">
                  <a:ln>
                    <a:noFill/>
                  </a:ln>
                  <a:solidFill>
                    <a:srgbClr val="71A4C3"/>
                  </a:solidFill>
                  <a:effectLst/>
                  <a:uLnTx/>
                  <a:uFillTx/>
                  <a:latin typeface="Segoe UI"/>
                  <a:ea typeface="+mn-ea"/>
                  <a:cs typeface="+mn-cs"/>
                </a:rPr>
                <a:t>header</a:t>
              </a:r>
            </a:p>
          </p:txBody>
        </p:sp>
        <p:sp>
          <p:nvSpPr>
            <p:cNvPr id="363" name="Ovaal 362">
              <a:extLst>
                <a:ext uri="{FF2B5EF4-FFF2-40B4-BE49-F238E27FC236}">
                  <a16:creationId xmlns:a16="http://schemas.microsoft.com/office/drawing/2014/main" id="{52749EF0-61DC-4F39-AA11-2C91CBF60F37}"/>
                </a:ext>
              </a:extLst>
            </p:cNvPr>
            <p:cNvSpPr/>
            <p:nvPr userDrawn="1"/>
          </p:nvSpPr>
          <p:spPr>
            <a:xfrm>
              <a:off x="-3604183" y="416859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9</a:t>
              </a:r>
            </a:p>
          </p:txBody>
        </p:sp>
        <p:sp>
          <p:nvSpPr>
            <p:cNvPr id="364" name="Rechthoek 363">
              <a:extLst>
                <a:ext uri="{FF2B5EF4-FFF2-40B4-BE49-F238E27FC236}">
                  <a16:creationId xmlns:a16="http://schemas.microsoft.com/office/drawing/2014/main" id="{8C9A5BEE-E713-44DE-BC28-16640C8A7349}"/>
                </a:ext>
              </a:extLst>
            </p:cNvPr>
            <p:cNvSpPr/>
            <p:nvPr userDrawn="1"/>
          </p:nvSpPr>
          <p:spPr>
            <a:xfrm>
              <a:off x="-3319415" y="3294429"/>
              <a:ext cx="2949220" cy="180000"/>
            </a:xfrm>
            <a:prstGeom prst="rect">
              <a:avLst/>
            </a:prstGeom>
            <a:noFill/>
            <a:ln w="25400" cap="flat" cmpd="sng" algn="ctr">
              <a:noFill/>
              <a:prstDash val="solid"/>
            </a:ln>
            <a:effectLst/>
          </p:spPr>
          <p:txBody>
            <a:bodyPr lIns="0" tIns="0" rIns="0" bIns="0" rtlCol="0" anchor="ctr"/>
            <a:lstStyle/>
            <a:p>
              <a:pPr marL="179388" marR="0" lvl="5" indent="-179388" algn="l" defTabSz="914400" rtl="0" eaLnBrk="1" fontAlgn="auto" latinLnBrk="0" hangingPunct="1">
                <a:lnSpc>
                  <a:spcPct val="100000"/>
                </a:lnSpc>
                <a:spcBef>
                  <a:spcPts val="300"/>
                </a:spcBef>
                <a:spcAft>
                  <a:spcPts val="600"/>
                </a:spcAft>
                <a:buClrTx/>
                <a:buSzTx/>
                <a:buFontTx/>
                <a:buBlip>
                  <a:blip r:embed="rId2">
                    <a:extLst>
                      <a:ext uri="{96DAC541-7B7A-43D3-8B79-37D633B846F1}">
                        <asvg:svgBlip xmlns:asvg="http://schemas.microsoft.com/office/drawing/2016/SVG/main" r:embed="rId3"/>
                      </a:ext>
                    </a:extLst>
                  </a:blip>
                </a:buBlip>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Bullet</a:t>
              </a:r>
            </a:p>
          </p:txBody>
        </p:sp>
        <p:sp>
          <p:nvSpPr>
            <p:cNvPr id="365" name="Rechthoek 364">
              <a:extLst>
                <a:ext uri="{FF2B5EF4-FFF2-40B4-BE49-F238E27FC236}">
                  <a16:creationId xmlns:a16="http://schemas.microsoft.com/office/drawing/2014/main" id="{92111387-99F5-478B-A431-0DD9177755B6}"/>
                </a:ext>
              </a:extLst>
            </p:cNvPr>
            <p:cNvSpPr/>
            <p:nvPr userDrawn="1"/>
          </p:nvSpPr>
          <p:spPr>
            <a:xfrm>
              <a:off x="-3786437" y="4531349"/>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1200" b="1" cap="all" baseline="0" noProof="0">
                  <a:solidFill>
                    <a:srgbClr val="211F26"/>
                  </a:solidFill>
                  <a:latin typeface="Calibri" panose="020F0502020204030204" pitchFamily="34" charset="0"/>
                  <a:cs typeface="Calibri" panose="020F0502020204030204" pitchFamily="34" charset="0"/>
                </a:rPr>
                <a:t>Want to know more?</a:t>
              </a:r>
              <a:br>
                <a:rPr lang="en-GB" sz="1200" cap="all"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Go to the instruction slide </a:t>
              </a:r>
              <a:r>
                <a:rPr lang="en-GB" sz="1200" b="1" cap="none" baseline="0" noProof="0">
                  <a:solidFill>
                    <a:srgbClr val="211F26"/>
                  </a:solidFill>
                  <a:latin typeface="Calibri" panose="020F0502020204030204" pitchFamily="34" charset="0"/>
                  <a:cs typeface="Calibri" panose="020F0502020204030204" pitchFamily="34" charset="0"/>
                </a:rPr>
                <a:t>‘VIDEO INSTRUCTIONS’</a:t>
              </a:r>
              <a:r>
                <a:rPr lang="en-GB" sz="1200" cap="none" baseline="0" noProof="0">
                  <a:solidFill>
                    <a:srgbClr val="211F26"/>
                  </a:solidFill>
                  <a:latin typeface="Calibri" panose="020F0502020204030204" pitchFamily="34" charset="0"/>
                  <a:cs typeface="Calibri" panose="020F0502020204030204" pitchFamily="34" charset="0"/>
                </a:rPr>
                <a:t>.</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You’ll find it at the beginning of the presentation</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or insert it via </a:t>
              </a:r>
              <a:r>
                <a:rPr lang="en-GB" sz="1200" i="1" cap="none" baseline="0" noProof="0">
                  <a:solidFill>
                    <a:srgbClr val="211F26"/>
                  </a:solidFill>
                  <a:latin typeface="Calibri" panose="020F0502020204030204" pitchFamily="34" charset="0"/>
                  <a:cs typeface="Calibri" panose="020F0502020204030204" pitchFamily="34" charset="0"/>
                </a:rPr>
                <a:t>‘Home’</a:t>
              </a:r>
              <a:r>
                <a:rPr lang="en-GB" sz="1200" cap="none" baseline="0" noProof="0">
                  <a:solidFill>
                    <a:srgbClr val="211F26"/>
                  </a:solidFill>
                  <a:latin typeface="Calibri" panose="020F0502020204030204" pitchFamily="34" charset="0"/>
                  <a:cs typeface="Calibri" panose="020F0502020204030204" pitchFamily="34" charset="0"/>
                </a:rPr>
                <a:t> &gt; </a:t>
              </a:r>
              <a:r>
                <a:rPr lang="en-GB" sz="1200" i="1" cap="none" baseline="0" noProof="0">
                  <a:solidFill>
                    <a:srgbClr val="211F26"/>
                  </a:solidFill>
                  <a:latin typeface="Calibri" panose="020F0502020204030204" pitchFamily="34" charset="0"/>
                  <a:cs typeface="Calibri" panose="020F0502020204030204" pitchFamily="34" charset="0"/>
                </a:rPr>
                <a:t>‘New Slide’.</a:t>
              </a:r>
            </a:p>
          </p:txBody>
        </p:sp>
        <p:grpSp>
          <p:nvGrpSpPr>
            <p:cNvPr id="366" name="ICOON_info">
              <a:extLst>
                <a:ext uri="{FF2B5EF4-FFF2-40B4-BE49-F238E27FC236}">
                  <a16:creationId xmlns:a16="http://schemas.microsoft.com/office/drawing/2014/main" id="{924ABDF4-2076-475E-A4FB-69180F0833AA}"/>
                </a:ext>
              </a:extLst>
            </p:cNvPr>
            <p:cNvGrpSpPr/>
            <p:nvPr userDrawn="1"/>
          </p:nvGrpSpPr>
          <p:grpSpPr>
            <a:xfrm>
              <a:off x="-376736" y="4400186"/>
              <a:ext cx="283685" cy="283685"/>
              <a:chOff x="-510741" y="5913713"/>
              <a:chExt cx="267555" cy="267555"/>
            </a:xfrm>
          </p:grpSpPr>
          <p:sp>
            <p:nvSpPr>
              <p:cNvPr id="408" name="Ovaal 407">
                <a:extLst>
                  <a:ext uri="{FF2B5EF4-FFF2-40B4-BE49-F238E27FC236}">
                    <a16:creationId xmlns:a16="http://schemas.microsoft.com/office/drawing/2014/main" id="{97A2BF48-EA61-454D-9AB0-A1A3036F64D6}"/>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409" name="Graphic 163" descr="Informatie">
                <a:extLst>
                  <a:ext uri="{FF2B5EF4-FFF2-40B4-BE49-F238E27FC236}">
                    <a16:creationId xmlns:a16="http://schemas.microsoft.com/office/drawing/2014/main" id="{6779BF34-CFBA-43D6-80DB-9C9BEE8AE77D}"/>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en-GB" sz="2000" noProof="0">
                  <a:solidFill>
                    <a:srgbClr val="211F26"/>
                  </a:solidFill>
                  <a:latin typeface="Calibri" panose="020F0502020204030204" pitchFamily="34" charset="0"/>
                  <a:cs typeface="Calibri" panose="020F0502020204030204" pitchFamily="34" charset="0"/>
                </a:endParaRPr>
              </a:p>
            </p:txBody>
          </p:sp>
        </p:grpSp>
        <p:grpSp>
          <p:nvGrpSpPr>
            <p:cNvPr id="367" name="VOORBEELD">
              <a:extLst>
                <a:ext uri="{FF2B5EF4-FFF2-40B4-BE49-F238E27FC236}">
                  <a16:creationId xmlns:a16="http://schemas.microsoft.com/office/drawing/2014/main" id="{0FACCFC8-3EF0-49B2-B1F3-C58A1EA8D0C8}"/>
                </a:ext>
              </a:extLst>
            </p:cNvPr>
            <p:cNvGrpSpPr/>
            <p:nvPr userDrawn="1"/>
          </p:nvGrpSpPr>
          <p:grpSpPr>
            <a:xfrm>
              <a:off x="-3605171" y="458674"/>
              <a:ext cx="3234311" cy="558875"/>
              <a:chOff x="-3605171" y="458674"/>
              <a:chExt cx="3234311" cy="558875"/>
            </a:xfrm>
          </p:grpSpPr>
          <p:sp>
            <p:nvSpPr>
              <p:cNvPr id="368" name="Rechthoek 367">
                <a:extLst>
                  <a:ext uri="{FF2B5EF4-FFF2-40B4-BE49-F238E27FC236}">
                    <a16:creationId xmlns:a16="http://schemas.microsoft.com/office/drawing/2014/main" id="{872BB247-87D7-4ABA-9F66-0D4C04491F8C}"/>
                  </a:ext>
                </a:extLst>
              </p:cNvPr>
              <p:cNvSpPr/>
              <p:nvPr userDrawn="1"/>
            </p:nvSpPr>
            <p:spPr>
              <a:xfrm>
                <a:off x="-3604183" y="458674"/>
                <a:ext cx="393459" cy="184058"/>
              </a:xfrm>
              <a:prstGeom prst="rect">
                <a:avLst/>
              </a:prstGeom>
              <a:solidFill>
                <a:srgbClr val="F8F8F8"/>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en-GB" sz="900" b="1" noProof="0">
                    <a:solidFill>
                      <a:srgbClr val="211F26"/>
                    </a:solidFill>
                    <a:latin typeface="Calibri" panose="020F0502020204030204" pitchFamily="34" charset="0"/>
                    <a:cs typeface="Calibri" panose="020F0502020204030204" pitchFamily="34" charset="0"/>
                  </a:rPr>
                  <a:t>Home</a:t>
                </a:r>
              </a:p>
            </p:txBody>
          </p:sp>
          <p:sp>
            <p:nvSpPr>
              <p:cNvPr id="369" name="Rechthoek 368">
                <a:extLst>
                  <a:ext uri="{FF2B5EF4-FFF2-40B4-BE49-F238E27FC236}">
                    <a16:creationId xmlns:a16="http://schemas.microsoft.com/office/drawing/2014/main" id="{EF49FE4A-56CC-4BE2-ABA7-00C69D77CE06}"/>
                  </a:ext>
                </a:extLst>
              </p:cNvPr>
              <p:cNvSpPr/>
              <p:nvPr userDrawn="1"/>
            </p:nvSpPr>
            <p:spPr>
              <a:xfrm>
                <a:off x="-3599184" y="621345"/>
                <a:ext cx="383782"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nvGrpSpPr>
              <p:cNvPr id="370" name="Groep 369">
                <a:extLst>
                  <a:ext uri="{FF2B5EF4-FFF2-40B4-BE49-F238E27FC236}">
                    <a16:creationId xmlns:a16="http://schemas.microsoft.com/office/drawing/2014/main" id="{8B29A0A3-825F-45C3-A70E-092B28820401}"/>
                  </a:ext>
                </a:extLst>
              </p:cNvPr>
              <p:cNvGrpSpPr/>
              <p:nvPr userDrawn="1"/>
            </p:nvGrpSpPr>
            <p:grpSpPr>
              <a:xfrm>
                <a:off x="-3386247" y="830871"/>
                <a:ext cx="139423" cy="109566"/>
                <a:chOff x="-2866744" y="827071"/>
                <a:chExt cx="168701" cy="132575"/>
              </a:xfrm>
            </p:grpSpPr>
            <p:grpSp>
              <p:nvGrpSpPr>
                <p:cNvPr id="401" name="Groep 400">
                  <a:extLst>
                    <a:ext uri="{FF2B5EF4-FFF2-40B4-BE49-F238E27FC236}">
                      <a16:creationId xmlns:a16="http://schemas.microsoft.com/office/drawing/2014/main" id="{63A02F16-99DE-4228-AAA5-9CDCA752428C}"/>
                    </a:ext>
                  </a:extLst>
                </p:cNvPr>
                <p:cNvGrpSpPr/>
                <p:nvPr userDrawn="1"/>
              </p:nvGrpSpPr>
              <p:grpSpPr>
                <a:xfrm>
                  <a:off x="-2866744" y="827071"/>
                  <a:ext cx="168701" cy="132575"/>
                  <a:chOff x="-2866744" y="827071"/>
                  <a:chExt cx="168701" cy="132575"/>
                </a:xfrm>
              </p:grpSpPr>
              <p:cxnSp>
                <p:nvCxnSpPr>
                  <p:cNvPr id="403" name="Rechte verbindingslijn 402">
                    <a:extLst>
                      <a:ext uri="{FF2B5EF4-FFF2-40B4-BE49-F238E27FC236}">
                        <a16:creationId xmlns:a16="http://schemas.microsoft.com/office/drawing/2014/main" id="{BBE02722-C359-4CFA-A832-11CE2E26C319}"/>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404" name="Rechte verbindingslijn 403">
                    <a:extLst>
                      <a:ext uri="{FF2B5EF4-FFF2-40B4-BE49-F238E27FC236}">
                        <a16:creationId xmlns:a16="http://schemas.microsoft.com/office/drawing/2014/main" id="{7FA6B133-95AD-4EDD-AFA4-75536E1570D0}"/>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405" name="Rechte verbindingslijn 404">
                    <a:extLst>
                      <a:ext uri="{FF2B5EF4-FFF2-40B4-BE49-F238E27FC236}">
                        <a16:creationId xmlns:a16="http://schemas.microsoft.com/office/drawing/2014/main" id="{58478D75-6B68-4CF9-B1A3-F071A0DB0FA5}"/>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406" name="Rechte verbindingslijn 405">
                    <a:extLst>
                      <a:ext uri="{FF2B5EF4-FFF2-40B4-BE49-F238E27FC236}">
                        <a16:creationId xmlns:a16="http://schemas.microsoft.com/office/drawing/2014/main" id="{C6F1A2EC-3460-4D90-BE3A-70FC4C2BE478}"/>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407" name="Rechte verbindingslijn 406">
                    <a:extLst>
                      <a:ext uri="{FF2B5EF4-FFF2-40B4-BE49-F238E27FC236}">
                        <a16:creationId xmlns:a16="http://schemas.microsoft.com/office/drawing/2014/main" id="{93F05482-CD33-46A4-A1F8-2BDA3AED2D11}"/>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402" name="Pijl: rechts 401">
                  <a:extLst>
                    <a:ext uri="{FF2B5EF4-FFF2-40B4-BE49-F238E27FC236}">
                      <a16:creationId xmlns:a16="http://schemas.microsoft.com/office/drawing/2014/main" id="{7957111B-5694-4BCA-B0F9-1A7AB63C5730}"/>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371" name="Groep 370">
                <a:extLst>
                  <a:ext uri="{FF2B5EF4-FFF2-40B4-BE49-F238E27FC236}">
                    <a16:creationId xmlns:a16="http://schemas.microsoft.com/office/drawing/2014/main" id="{C280D6BA-4AC9-4268-BE1E-4DE554402684}"/>
                  </a:ext>
                </a:extLst>
              </p:cNvPr>
              <p:cNvGrpSpPr/>
              <p:nvPr userDrawn="1"/>
            </p:nvGrpSpPr>
            <p:grpSpPr>
              <a:xfrm>
                <a:off x="-3605171" y="830871"/>
                <a:ext cx="139423" cy="109566"/>
                <a:chOff x="-2866744" y="518074"/>
                <a:chExt cx="168701" cy="132575"/>
              </a:xfrm>
            </p:grpSpPr>
            <p:grpSp>
              <p:nvGrpSpPr>
                <p:cNvPr id="394" name="Groep 393">
                  <a:extLst>
                    <a:ext uri="{FF2B5EF4-FFF2-40B4-BE49-F238E27FC236}">
                      <a16:creationId xmlns:a16="http://schemas.microsoft.com/office/drawing/2014/main" id="{FD5501EE-9762-467D-A2AF-00FDFE4077AC}"/>
                    </a:ext>
                  </a:extLst>
                </p:cNvPr>
                <p:cNvGrpSpPr/>
                <p:nvPr userDrawn="1"/>
              </p:nvGrpSpPr>
              <p:grpSpPr>
                <a:xfrm>
                  <a:off x="-2866744" y="518074"/>
                  <a:ext cx="168701" cy="132575"/>
                  <a:chOff x="-2866744" y="518074"/>
                  <a:chExt cx="168701" cy="132575"/>
                </a:xfrm>
              </p:grpSpPr>
              <p:cxnSp>
                <p:nvCxnSpPr>
                  <p:cNvPr id="396" name="Rechte verbindingslijn 395">
                    <a:extLst>
                      <a:ext uri="{FF2B5EF4-FFF2-40B4-BE49-F238E27FC236}">
                        <a16:creationId xmlns:a16="http://schemas.microsoft.com/office/drawing/2014/main" id="{364E48F5-28D9-42F5-956C-A544FB395317}"/>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397" name="Rechte verbindingslijn 396">
                    <a:extLst>
                      <a:ext uri="{FF2B5EF4-FFF2-40B4-BE49-F238E27FC236}">
                        <a16:creationId xmlns:a16="http://schemas.microsoft.com/office/drawing/2014/main" id="{86E78414-242A-43F7-BD10-6DB4F97259D2}"/>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398" name="Rechte verbindingslijn 397">
                    <a:extLst>
                      <a:ext uri="{FF2B5EF4-FFF2-40B4-BE49-F238E27FC236}">
                        <a16:creationId xmlns:a16="http://schemas.microsoft.com/office/drawing/2014/main" id="{902B88A5-4D6C-42EC-8A25-900BEA82330B}"/>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399" name="Rechte verbindingslijn 398">
                    <a:extLst>
                      <a:ext uri="{FF2B5EF4-FFF2-40B4-BE49-F238E27FC236}">
                        <a16:creationId xmlns:a16="http://schemas.microsoft.com/office/drawing/2014/main" id="{6E21C14C-EB88-469B-9F24-CD7F300BDBCB}"/>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400" name="Rechte verbindingslijn 399">
                    <a:extLst>
                      <a:ext uri="{FF2B5EF4-FFF2-40B4-BE49-F238E27FC236}">
                        <a16:creationId xmlns:a16="http://schemas.microsoft.com/office/drawing/2014/main" id="{53E803CB-493C-4B66-A060-8A4C96E8D770}"/>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395" name="Pijl: rechts 394">
                  <a:extLst>
                    <a:ext uri="{FF2B5EF4-FFF2-40B4-BE49-F238E27FC236}">
                      <a16:creationId xmlns:a16="http://schemas.microsoft.com/office/drawing/2014/main" id="{6B23CBDC-DCF6-4CA8-9CC0-E582CBA72E8C}"/>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cxnSp>
            <p:nvCxnSpPr>
              <p:cNvPr id="372" name="Rechte verbindingslijn 371">
                <a:extLst>
                  <a:ext uri="{FF2B5EF4-FFF2-40B4-BE49-F238E27FC236}">
                    <a16:creationId xmlns:a16="http://schemas.microsoft.com/office/drawing/2014/main" id="{CA6DB4FF-BE07-4E65-9DDE-AE479DF24F7C}"/>
                  </a:ext>
                </a:extLst>
              </p:cNvPr>
              <p:cNvCxnSpPr>
                <a:cxnSpLocks/>
              </p:cNvCxnSpPr>
              <p:nvPr userDrawn="1"/>
            </p:nvCxnSpPr>
            <p:spPr>
              <a:xfrm flipV="1">
                <a:off x="-3459956" y="588169"/>
                <a:ext cx="547687" cy="219076"/>
              </a:xfrm>
              <a:prstGeom prst="line">
                <a:avLst/>
              </a:prstGeom>
              <a:noFill/>
              <a:ln w="19050" cap="rnd" cmpd="sng" algn="ctr">
                <a:solidFill>
                  <a:schemeClr val="accent1"/>
                </a:solidFill>
                <a:prstDash val="solid"/>
                <a:headEnd type="oval"/>
              </a:ln>
              <a:effectLst/>
            </p:spPr>
          </p:cxnSp>
          <p:cxnSp>
            <p:nvCxnSpPr>
              <p:cNvPr id="373" name="Rechte verbindingslijn 372">
                <a:extLst>
                  <a:ext uri="{FF2B5EF4-FFF2-40B4-BE49-F238E27FC236}">
                    <a16:creationId xmlns:a16="http://schemas.microsoft.com/office/drawing/2014/main" id="{58860E41-10E5-4CC3-9BAF-51F8A17FE19D}"/>
                  </a:ext>
                </a:extLst>
              </p:cNvPr>
              <p:cNvCxnSpPr>
                <a:cxnSpLocks/>
              </p:cNvCxnSpPr>
              <p:nvPr userDrawn="1"/>
            </p:nvCxnSpPr>
            <p:spPr>
              <a:xfrm>
                <a:off x="-3224213" y="828675"/>
                <a:ext cx="319088" cy="0"/>
              </a:xfrm>
              <a:prstGeom prst="line">
                <a:avLst/>
              </a:prstGeom>
              <a:noFill/>
              <a:ln w="19050" cap="rnd" cmpd="sng" algn="ctr">
                <a:solidFill>
                  <a:schemeClr val="accent1"/>
                </a:solidFill>
                <a:prstDash val="solid"/>
                <a:headEnd type="oval"/>
              </a:ln>
              <a:effectLst/>
            </p:spPr>
          </p:cxnSp>
          <p:sp>
            <p:nvSpPr>
              <p:cNvPr id="374" name="Rechthoek 373">
                <a:extLst>
                  <a:ext uri="{FF2B5EF4-FFF2-40B4-BE49-F238E27FC236}">
                    <a16:creationId xmlns:a16="http://schemas.microsoft.com/office/drawing/2014/main" id="{1F7A9657-6724-423C-AD8F-0616056DEC31}"/>
                  </a:ext>
                </a:extLst>
              </p:cNvPr>
              <p:cNvSpPr/>
              <p:nvPr userDrawn="1"/>
            </p:nvSpPr>
            <p:spPr>
              <a:xfrm>
                <a:off x="-2559903" y="512179"/>
                <a:ext cx="2189042" cy="15108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Text level up</a:t>
                </a:r>
              </a:p>
            </p:txBody>
          </p:sp>
          <p:sp>
            <p:nvSpPr>
              <p:cNvPr id="375" name="Rechthoek 374">
                <a:extLst>
                  <a:ext uri="{FF2B5EF4-FFF2-40B4-BE49-F238E27FC236}">
                    <a16:creationId xmlns:a16="http://schemas.microsoft.com/office/drawing/2014/main" id="{7F0D6550-07BB-4CC9-B1F7-891BA78487F2}"/>
                  </a:ext>
                </a:extLst>
              </p:cNvPr>
              <p:cNvSpPr/>
              <p:nvPr userDrawn="1"/>
            </p:nvSpPr>
            <p:spPr>
              <a:xfrm>
                <a:off x="-2559903" y="819562"/>
                <a:ext cx="2189043" cy="142202"/>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Text level down</a:t>
                </a:r>
              </a:p>
            </p:txBody>
          </p:sp>
          <p:grpSp>
            <p:nvGrpSpPr>
              <p:cNvPr id="376" name="Groep 375">
                <a:extLst>
                  <a:ext uri="{FF2B5EF4-FFF2-40B4-BE49-F238E27FC236}">
                    <a16:creationId xmlns:a16="http://schemas.microsoft.com/office/drawing/2014/main" id="{91A999AB-5FBA-4E58-AB00-76E642AF2575}"/>
                  </a:ext>
                </a:extLst>
              </p:cNvPr>
              <p:cNvGrpSpPr/>
              <p:nvPr userDrawn="1"/>
            </p:nvGrpSpPr>
            <p:grpSpPr>
              <a:xfrm>
                <a:off x="-2916763" y="769168"/>
                <a:ext cx="268738" cy="248381"/>
                <a:chOff x="-2916763" y="769168"/>
                <a:chExt cx="268738" cy="248381"/>
              </a:xfrm>
            </p:grpSpPr>
            <p:sp>
              <p:nvSpPr>
                <p:cNvPr id="386" name="Rechthoek 385">
                  <a:extLst>
                    <a:ext uri="{FF2B5EF4-FFF2-40B4-BE49-F238E27FC236}">
                      <a16:creationId xmlns:a16="http://schemas.microsoft.com/office/drawing/2014/main" id="{34419036-03E8-4E0C-97BC-3B645C18B05C}"/>
                    </a:ext>
                  </a:extLst>
                </p:cNvPr>
                <p:cNvSpPr/>
                <p:nvPr userDrawn="1"/>
              </p:nvSpPr>
              <p:spPr>
                <a:xfrm>
                  <a:off x="-2916763" y="769168"/>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en-GB" sz="1050" b="0" noProof="0">
                    <a:solidFill>
                      <a:srgbClr val="211F26"/>
                    </a:solidFill>
                    <a:latin typeface="Calibri" panose="020F0502020204030204" pitchFamily="34" charset="0"/>
                    <a:cs typeface="Calibri" panose="020F0502020204030204" pitchFamily="34" charset="0"/>
                  </a:endParaRPr>
                </a:p>
              </p:txBody>
            </p:sp>
            <p:grpSp>
              <p:nvGrpSpPr>
                <p:cNvPr id="387" name="Groep 386">
                  <a:extLst>
                    <a:ext uri="{FF2B5EF4-FFF2-40B4-BE49-F238E27FC236}">
                      <a16:creationId xmlns:a16="http://schemas.microsoft.com/office/drawing/2014/main" id="{881F5587-8A25-4DEF-9610-6E4EA2603404}"/>
                    </a:ext>
                  </a:extLst>
                </p:cNvPr>
                <p:cNvGrpSpPr/>
                <p:nvPr userDrawn="1"/>
              </p:nvGrpSpPr>
              <p:grpSpPr>
                <a:xfrm>
                  <a:off x="-2866744" y="827071"/>
                  <a:ext cx="168701" cy="132575"/>
                  <a:chOff x="-2866744" y="827071"/>
                  <a:chExt cx="168701" cy="132575"/>
                </a:xfrm>
              </p:grpSpPr>
              <p:cxnSp>
                <p:nvCxnSpPr>
                  <p:cNvPr id="389" name="Rechte verbindingslijn 388">
                    <a:extLst>
                      <a:ext uri="{FF2B5EF4-FFF2-40B4-BE49-F238E27FC236}">
                        <a16:creationId xmlns:a16="http://schemas.microsoft.com/office/drawing/2014/main" id="{1D20820A-DD0D-4B57-8287-37F796B8BE43}"/>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390" name="Rechte verbindingslijn 389">
                    <a:extLst>
                      <a:ext uri="{FF2B5EF4-FFF2-40B4-BE49-F238E27FC236}">
                        <a16:creationId xmlns:a16="http://schemas.microsoft.com/office/drawing/2014/main" id="{C9CBBA2B-F997-4BF8-B728-3CBA99FBA4A0}"/>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391" name="Rechte verbindingslijn 390">
                    <a:extLst>
                      <a:ext uri="{FF2B5EF4-FFF2-40B4-BE49-F238E27FC236}">
                        <a16:creationId xmlns:a16="http://schemas.microsoft.com/office/drawing/2014/main" id="{C2B00E74-5BB4-4F11-B86C-2FAC0572DB20}"/>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392" name="Rechte verbindingslijn 391">
                    <a:extLst>
                      <a:ext uri="{FF2B5EF4-FFF2-40B4-BE49-F238E27FC236}">
                        <a16:creationId xmlns:a16="http://schemas.microsoft.com/office/drawing/2014/main" id="{B0476AE7-D0BE-4E87-A2F1-FCE102458B6C}"/>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393" name="Rechte verbindingslijn 392">
                    <a:extLst>
                      <a:ext uri="{FF2B5EF4-FFF2-40B4-BE49-F238E27FC236}">
                        <a16:creationId xmlns:a16="http://schemas.microsoft.com/office/drawing/2014/main" id="{8FD26428-3D7E-4AEA-A31D-4A0007C242AA}"/>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388" name="Pijl: rechts 387">
                  <a:extLst>
                    <a:ext uri="{FF2B5EF4-FFF2-40B4-BE49-F238E27FC236}">
                      <a16:creationId xmlns:a16="http://schemas.microsoft.com/office/drawing/2014/main" id="{2895BE09-95AD-4B85-929C-13B6A357D063}"/>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377" name="Groep 376">
                <a:extLst>
                  <a:ext uri="{FF2B5EF4-FFF2-40B4-BE49-F238E27FC236}">
                    <a16:creationId xmlns:a16="http://schemas.microsoft.com/office/drawing/2014/main" id="{A48A8D03-4718-4C7C-BED3-3E266063570B}"/>
                  </a:ext>
                </a:extLst>
              </p:cNvPr>
              <p:cNvGrpSpPr/>
              <p:nvPr userDrawn="1"/>
            </p:nvGrpSpPr>
            <p:grpSpPr>
              <a:xfrm>
                <a:off x="-2916763" y="460171"/>
                <a:ext cx="268738" cy="248381"/>
                <a:chOff x="-2916763" y="460171"/>
                <a:chExt cx="268738" cy="248381"/>
              </a:xfrm>
            </p:grpSpPr>
            <p:sp>
              <p:nvSpPr>
                <p:cNvPr id="378" name="Rechthoek 377">
                  <a:extLst>
                    <a:ext uri="{FF2B5EF4-FFF2-40B4-BE49-F238E27FC236}">
                      <a16:creationId xmlns:a16="http://schemas.microsoft.com/office/drawing/2014/main" id="{7A6243BD-6D9C-4158-A56F-18D4CB38DABA}"/>
                    </a:ext>
                  </a:extLst>
                </p:cNvPr>
                <p:cNvSpPr/>
                <p:nvPr userDrawn="1"/>
              </p:nvSpPr>
              <p:spPr>
                <a:xfrm>
                  <a:off x="-2916763" y="460171"/>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en-GB" sz="1050" b="0" noProof="0">
                    <a:solidFill>
                      <a:srgbClr val="211F26"/>
                    </a:solidFill>
                    <a:latin typeface="Calibri" panose="020F0502020204030204" pitchFamily="34" charset="0"/>
                    <a:cs typeface="Calibri" panose="020F0502020204030204" pitchFamily="34" charset="0"/>
                  </a:endParaRPr>
                </a:p>
              </p:txBody>
            </p:sp>
            <p:grpSp>
              <p:nvGrpSpPr>
                <p:cNvPr id="379" name="Groep 378">
                  <a:extLst>
                    <a:ext uri="{FF2B5EF4-FFF2-40B4-BE49-F238E27FC236}">
                      <a16:creationId xmlns:a16="http://schemas.microsoft.com/office/drawing/2014/main" id="{1F3BDF6E-FE0B-453C-9165-4309426ACCF4}"/>
                    </a:ext>
                  </a:extLst>
                </p:cNvPr>
                <p:cNvGrpSpPr/>
                <p:nvPr userDrawn="1"/>
              </p:nvGrpSpPr>
              <p:grpSpPr>
                <a:xfrm>
                  <a:off x="-2866744" y="518074"/>
                  <a:ext cx="168701" cy="132575"/>
                  <a:chOff x="-2866744" y="518074"/>
                  <a:chExt cx="168701" cy="132575"/>
                </a:xfrm>
              </p:grpSpPr>
              <p:cxnSp>
                <p:nvCxnSpPr>
                  <p:cNvPr id="381" name="Rechte verbindingslijn 380">
                    <a:extLst>
                      <a:ext uri="{FF2B5EF4-FFF2-40B4-BE49-F238E27FC236}">
                        <a16:creationId xmlns:a16="http://schemas.microsoft.com/office/drawing/2014/main" id="{E4049BC9-6B44-42A4-AE10-8C1DCD75EA14}"/>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382" name="Rechte verbindingslijn 381">
                    <a:extLst>
                      <a:ext uri="{FF2B5EF4-FFF2-40B4-BE49-F238E27FC236}">
                        <a16:creationId xmlns:a16="http://schemas.microsoft.com/office/drawing/2014/main" id="{50CAA385-F966-4913-9465-E64567EFE0E5}"/>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383" name="Rechte verbindingslijn 382">
                    <a:extLst>
                      <a:ext uri="{FF2B5EF4-FFF2-40B4-BE49-F238E27FC236}">
                        <a16:creationId xmlns:a16="http://schemas.microsoft.com/office/drawing/2014/main" id="{44BA48B4-14AE-4A09-AA56-5917A9D89F73}"/>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384" name="Rechte verbindingslijn 383">
                    <a:extLst>
                      <a:ext uri="{FF2B5EF4-FFF2-40B4-BE49-F238E27FC236}">
                        <a16:creationId xmlns:a16="http://schemas.microsoft.com/office/drawing/2014/main" id="{6A961E1D-DD9C-49A6-82A4-46BC3B296D34}"/>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385" name="Rechte verbindingslijn 384">
                    <a:extLst>
                      <a:ext uri="{FF2B5EF4-FFF2-40B4-BE49-F238E27FC236}">
                        <a16:creationId xmlns:a16="http://schemas.microsoft.com/office/drawing/2014/main" id="{F376C120-1FFB-4A39-A65F-F7729BCBA03A}"/>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380" name="Pijl: rechts 379">
                  <a:extLst>
                    <a:ext uri="{FF2B5EF4-FFF2-40B4-BE49-F238E27FC236}">
                      <a16:creationId xmlns:a16="http://schemas.microsoft.com/office/drawing/2014/main" id="{36E77623-ADFC-453F-90BA-0AD351AFCAEF}"/>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grpSp>
      <p:grpSp>
        <p:nvGrpSpPr>
          <p:cNvPr id="241" name="INSTRUCTION">
            <a:extLst>
              <a:ext uri="{FF2B5EF4-FFF2-40B4-BE49-F238E27FC236}">
                <a16:creationId xmlns:a16="http://schemas.microsoft.com/office/drawing/2014/main" id="{848CAEBB-4DC2-468B-BB6C-2EC8481CB233}"/>
              </a:ext>
            </a:extLst>
          </p:cNvPr>
          <p:cNvGrpSpPr/>
          <p:nvPr userDrawn="1"/>
        </p:nvGrpSpPr>
        <p:grpSpPr>
          <a:xfrm>
            <a:off x="12377867" y="1"/>
            <a:ext cx="3693386" cy="5855257"/>
            <a:chOff x="-3786437" y="1"/>
            <a:chExt cx="3693386" cy="5855257"/>
          </a:xfrm>
        </p:grpSpPr>
        <p:sp>
          <p:nvSpPr>
            <p:cNvPr id="242" name="Rechthoek 241">
              <a:extLst>
                <a:ext uri="{FF2B5EF4-FFF2-40B4-BE49-F238E27FC236}">
                  <a16:creationId xmlns:a16="http://schemas.microsoft.com/office/drawing/2014/main" id="{9F59BAB4-B197-40CB-9904-387C6C4A6C89}"/>
                </a:ext>
              </a:extLst>
            </p:cNvPr>
            <p:cNvSpPr/>
            <p:nvPr userDrawn="1"/>
          </p:nvSpPr>
          <p:spPr>
            <a:xfrm>
              <a:off x="-3786165" y="3370798"/>
              <a:ext cx="3593091" cy="1760759"/>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Edit chart data</a:t>
              </a:r>
            </a:p>
          </p:txBody>
        </p:sp>
        <p:sp>
          <p:nvSpPr>
            <p:cNvPr id="243" name="Ovaal 242">
              <a:extLst>
                <a:ext uri="{FF2B5EF4-FFF2-40B4-BE49-F238E27FC236}">
                  <a16:creationId xmlns:a16="http://schemas.microsoft.com/office/drawing/2014/main" id="{70BB4898-30C3-4EC1-A9E7-0E8F84D482F0}"/>
                </a:ext>
              </a:extLst>
            </p:cNvPr>
            <p:cNvSpPr/>
            <p:nvPr userDrawn="1"/>
          </p:nvSpPr>
          <p:spPr>
            <a:xfrm>
              <a:off x="-3603587" y="3835397"/>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244" name="Rechthoek 243">
              <a:extLst>
                <a:ext uri="{FF2B5EF4-FFF2-40B4-BE49-F238E27FC236}">
                  <a16:creationId xmlns:a16="http://schemas.microsoft.com/office/drawing/2014/main" id="{C30AD25D-40F6-48E7-B0E6-F47D662350CB}"/>
                </a:ext>
              </a:extLst>
            </p:cNvPr>
            <p:cNvSpPr/>
            <p:nvPr userDrawn="1"/>
          </p:nvSpPr>
          <p:spPr>
            <a:xfrm>
              <a:off x="-3319415" y="3835398"/>
              <a:ext cx="2944682" cy="32768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with the right mouse button on the chart</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and choose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‘Edit data’</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245" name="Groep 244">
              <a:extLst>
                <a:ext uri="{FF2B5EF4-FFF2-40B4-BE49-F238E27FC236}">
                  <a16:creationId xmlns:a16="http://schemas.microsoft.com/office/drawing/2014/main" id="{4D7E7D12-D2A0-4038-B40F-484BB84D1F84}"/>
                </a:ext>
              </a:extLst>
            </p:cNvPr>
            <p:cNvGrpSpPr/>
            <p:nvPr userDrawn="1"/>
          </p:nvGrpSpPr>
          <p:grpSpPr>
            <a:xfrm>
              <a:off x="-3314821" y="4275190"/>
              <a:ext cx="1495189" cy="563933"/>
              <a:chOff x="-3314821" y="3310415"/>
              <a:chExt cx="1495189" cy="563933"/>
            </a:xfrm>
          </p:grpSpPr>
          <p:sp>
            <p:nvSpPr>
              <p:cNvPr id="265" name="Rechthoek 264">
                <a:extLst>
                  <a:ext uri="{FF2B5EF4-FFF2-40B4-BE49-F238E27FC236}">
                    <a16:creationId xmlns:a16="http://schemas.microsoft.com/office/drawing/2014/main" id="{D413E8C4-F849-4AAD-B8A7-7CC62309C4AD}"/>
                  </a:ext>
                </a:extLst>
              </p:cNvPr>
              <p:cNvSpPr/>
              <p:nvPr userDrawn="1"/>
            </p:nvSpPr>
            <p:spPr>
              <a:xfrm>
                <a:off x="-3314821" y="3310415"/>
                <a:ext cx="1403797" cy="504851"/>
              </a:xfrm>
              <a:prstGeom prst="rect">
                <a:avLst/>
              </a:prstGeom>
              <a:solidFill>
                <a:srgbClr val="FFFFFF"/>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266" name="Rechthoek 265">
                <a:extLst>
                  <a:ext uri="{FF2B5EF4-FFF2-40B4-BE49-F238E27FC236}">
                    <a16:creationId xmlns:a16="http://schemas.microsoft.com/office/drawing/2014/main" id="{C23D0286-1A44-4FE2-8995-9BFF51ABB40D}"/>
                  </a:ext>
                </a:extLst>
              </p:cNvPr>
              <p:cNvSpPr/>
              <p:nvPr userDrawn="1"/>
            </p:nvSpPr>
            <p:spPr>
              <a:xfrm>
                <a:off x="-3304719" y="3564140"/>
                <a:ext cx="1387813" cy="246608"/>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267" name="Tekstvak 266">
                <a:extLst>
                  <a:ext uri="{FF2B5EF4-FFF2-40B4-BE49-F238E27FC236}">
                    <a16:creationId xmlns:a16="http://schemas.microsoft.com/office/drawing/2014/main" id="{1FEE0F49-26DD-4252-8769-5BF80CE01CC3}"/>
                  </a:ext>
                </a:extLst>
              </p:cNvPr>
              <p:cNvSpPr txBox="1"/>
              <p:nvPr userDrawn="1"/>
            </p:nvSpPr>
            <p:spPr>
              <a:xfrm>
                <a:off x="-3122115" y="3369117"/>
                <a:ext cx="1258624" cy="137495"/>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a:solidFill>
                      <a:srgbClr val="211F26"/>
                    </a:solidFill>
                    <a:latin typeface="Calibri" panose="020F0502020204030204" pitchFamily="34" charset="0"/>
                    <a:ea typeface="+mn-ea"/>
                    <a:cs typeface="Calibri" panose="020F0502020204030204" pitchFamily="34" charset="0"/>
                  </a:rPr>
                  <a:t>Change chart type</a:t>
                </a:r>
              </a:p>
            </p:txBody>
          </p:sp>
          <p:sp>
            <p:nvSpPr>
              <p:cNvPr id="268" name="Tekstvak 267">
                <a:extLst>
                  <a:ext uri="{FF2B5EF4-FFF2-40B4-BE49-F238E27FC236}">
                    <a16:creationId xmlns:a16="http://schemas.microsoft.com/office/drawing/2014/main" id="{8D428B87-4A40-47AC-8EEB-097E39AFE84E}"/>
                  </a:ext>
                </a:extLst>
              </p:cNvPr>
              <p:cNvSpPr txBox="1"/>
              <p:nvPr userDrawn="1"/>
            </p:nvSpPr>
            <p:spPr>
              <a:xfrm>
                <a:off x="-3115840" y="3624236"/>
                <a:ext cx="1296208"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a:solidFill>
                      <a:srgbClr val="211F26"/>
                    </a:solidFill>
                    <a:latin typeface="Calibri" panose="020F0502020204030204" pitchFamily="34" charset="0"/>
                    <a:ea typeface="+mn-ea"/>
                    <a:cs typeface="Calibri" panose="020F0502020204030204" pitchFamily="34" charset="0"/>
                  </a:rPr>
                  <a:t>Edit data</a:t>
                </a:r>
              </a:p>
            </p:txBody>
          </p:sp>
          <p:sp>
            <p:nvSpPr>
              <p:cNvPr id="269" name="Vrije vorm: vorm 268">
                <a:extLst>
                  <a:ext uri="{FF2B5EF4-FFF2-40B4-BE49-F238E27FC236}">
                    <a16:creationId xmlns:a16="http://schemas.microsoft.com/office/drawing/2014/main" id="{84DEDFBC-19A1-4456-9EF2-D9C60864E3EF}"/>
                  </a:ext>
                </a:extLst>
              </p:cNvPr>
              <p:cNvSpPr/>
              <p:nvPr userDrawn="1"/>
            </p:nvSpPr>
            <p:spPr>
              <a:xfrm>
                <a:off x="-1959834" y="3694348"/>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grpSp>
            <p:nvGrpSpPr>
              <p:cNvPr id="270" name="Groep 269">
                <a:extLst>
                  <a:ext uri="{FF2B5EF4-FFF2-40B4-BE49-F238E27FC236}">
                    <a16:creationId xmlns:a16="http://schemas.microsoft.com/office/drawing/2014/main" id="{233D425F-1A2D-4BDB-BA5C-0A52CFBB8A84}"/>
                  </a:ext>
                </a:extLst>
              </p:cNvPr>
              <p:cNvGrpSpPr/>
              <p:nvPr userDrawn="1"/>
            </p:nvGrpSpPr>
            <p:grpSpPr>
              <a:xfrm>
                <a:off x="-3261976" y="3361742"/>
                <a:ext cx="139861" cy="152244"/>
                <a:chOff x="12574450" y="6053892"/>
                <a:chExt cx="169232" cy="184215"/>
              </a:xfrm>
            </p:grpSpPr>
            <p:sp>
              <p:nvSpPr>
                <p:cNvPr id="290" name="Rechthoek 289">
                  <a:extLst>
                    <a:ext uri="{FF2B5EF4-FFF2-40B4-BE49-F238E27FC236}">
                      <a16:creationId xmlns:a16="http://schemas.microsoft.com/office/drawing/2014/main" id="{A856C2DB-32BF-4060-8933-9F84206F1122}"/>
                    </a:ext>
                  </a:extLst>
                </p:cNvPr>
                <p:cNvSpPr/>
                <p:nvPr userDrawn="1"/>
              </p:nvSpPr>
              <p:spPr>
                <a:xfrm>
                  <a:off x="12574450" y="6111529"/>
                  <a:ext cx="46293" cy="126577"/>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noProof="0">
                    <a:solidFill>
                      <a:srgbClr val="211F26"/>
                    </a:solidFill>
                    <a:latin typeface="Calibri" panose="020F0502020204030204" pitchFamily="34" charset="0"/>
                    <a:cs typeface="Calibri" panose="020F0502020204030204" pitchFamily="34" charset="0"/>
                  </a:endParaRPr>
                </a:p>
              </p:txBody>
            </p:sp>
            <p:sp>
              <p:nvSpPr>
                <p:cNvPr id="291" name="Rechthoek 290">
                  <a:extLst>
                    <a:ext uri="{FF2B5EF4-FFF2-40B4-BE49-F238E27FC236}">
                      <a16:creationId xmlns:a16="http://schemas.microsoft.com/office/drawing/2014/main" id="{250EBB27-C523-4AC9-96EB-826CF9D3173B}"/>
                    </a:ext>
                  </a:extLst>
                </p:cNvPr>
                <p:cNvSpPr/>
                <p:nvPr userDrawn="1"/>
              </p:nvSpPr>
              <p:spPr>
                <a:xfrm>
                  <a:off x="12635427" y="6053892"/>
                  <a:ext cx="46293" cy="184215"/>
                </a:xfrm>
                <a:prstGeom prst="rect">
                  <a:avLst/>
                </a:prstGeom>
                <a:solidFill>
                  <a:srgbClr val="EDC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noProof="0">
                    <a:solidFill>
                      <a:srgbClr val="211F26"/>
                    </a:solidFill>
                    <a:latin typeface="Calibri" panose="020F0502020204030204" pitchFamily="34" charset="0"/>
                    <a:cs typeface="Calibri" panose="020F0502020204030204" pitchFamily="34" charset="0"/>
                  </a:endParaRPr>
                </a:p>
              </p:txBody>
            </p:sp>
            <p:sp>
              <p:nvSpPr>
                <p:cNvPr id="292" name="Rechthoek 291">
                  <a:extLst>
                    <a:ext uri="{FF2B5EF4-FFF2-40B4-BE49-F238E27FC236}">
                      <a16:creationId xmlns:a16="http://schemas.microsoft.com/office/drawing/2014/main" id="{91E63611-9F6A-4173-BDC2-E4FE180F9AB5}"/>
                    </a:ext>
                  </a:extLst>
                </p:cNvPr>
                <p:cNvSpPr/>
                <p:nvPr userDrawn="1"/>
              </p:nvSpPr>
              <p:spPr>
                <a:xfrm>
                  <a:off x="12697389" y="6094907"/>
                  <a:ext cx="46293" cy="143200"/>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noProof="0">
                    <a:solidFill>
                      <a:srgbClr val="211F26"/>
                    </a:solidFill>
                    <a:latin typeface="Calibri" panose="020F0502020204030204" pitchFamily="34" charset="0"/>
                    <a:cs typeface="Calibri" panose="020F0502020204030204" pitchFamily="34" charset="0"/>
                  </a:endParaRPr>
                </a:p>
              </p:txBody>
            </p:sp>
          </p:grpSp>
          <p:grpSp>
            <p:nvGrpSpPr>
              <p:cNvPr id="271" name="Groep 270">
                <a:extLst>
                  <a:ext uri="{FF2B5EF4-FFF2-40B4-BE49-F238E27FC236}">
                    <a16:creationId xmlns:a16="http://schemas.microsoft.com/office/drawing/2014/main" id="{028B7CCB-1056-4BE3-B229-CE0D46D7C8B2}"/>
                  </a:ext>
                </a:extLst>
              </p:cNvPr>
              <p:cNvGrpSpPr/>
              <p:nvPr userDrawn="1"/>
            </p:nvGrpSpPr>
            <p:grpSpPr>
              <a:xfrm>
                <a:off x="-3261070" y="3635199"/>
                <a:ext cx="168905" cy="104490"/>
                <a:chOff x="-3261070" y="3620931"/>
                <a:chExt cx="193920" cy="119965"/>
              </a:xfrm>
            </p:grpSpPr>
            <p:sp>
              <p:nvSpPr>
                <p:cNvPr id="272" name="Rechthoek 271">
                  <a:extLst>
                    <a:ext uri="{FF2B5EF4-FFF2-40B4-BE49-F238E27FC236}">
                      <a16:creationId xmlns:a16="http://schemas.microsoft.com/office/drawing/2014/main" id="{7BDD5D95-5D69-4AAD-A949-7C72B0E4D508}"/>
                    </a:ext>
                  </a:extLst>
                </p:cNvPr>
                <p:cNvSpPr/>
                <p:nvPr userDrawn="1"/>
              </p:nvSpPr>
              <p:spPr>
                <a:xfrm>
                  <a:off x="-3261070" y="3643881"/>
                  <a:ext cx="142985" cy="952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grpSp>
              <p:nvGrpSpPr>
                <p:cNvPr id="273" name="Groep 272">
                  <a:extLst>
                    <a:ext uri="{FF2B5EF4-FFF2-40B4-BE49-F238E27FC236}">
                      <a16:creationId xmlns:a16="http://schemas.microsoft.com/office/drawing/2014/main" id="{4AE7C0B3-4060-47DF-B673-854B8E8D83AD}"/>
                    </a:ext>
                  </a:extLst>
                </p:cNvPr>
                <p:cNvGrpSpPr/>
                <p:nvPr userDrawn="1"/>
              </p:nvGrpSpPr>
              <p:grpSpPr>
                <a:xfrm>
                  <a:off x="-3261070" y="3622063"/>
                  <a:ext cx="141113" cy="117345"/>
                  <a:chOff x="1094874" y="-878306"/>
                  <a:chExt cx="867364" cy="613611"/>
                </a:xfrm>
              </p:grpSpPr>
              <p:cxnSp>
                <p:nvCxnSpPr>
                  <p:cNvPr id="283" name="Rechte verbindingslijn 282">
                    <a:extLst>
                      <a:ext uri="{FF2B5EF4-FFF2-40B4-BE49-F238E27FC236}">
                        <a16:creationId xmlns:a16="http://schemas.microsoft.com/office/drawing/2014/main" id="{11BF0252-001D-42CD-9A33-8110F75F0B5E}"/>
                      </a:ext>
                    </a:extLst>
                  </p:cNvPr>
                  <p:cNvCxnSpPr>
                    <a:cxnSpLocks/>
                  </p:cNvCxnSpPr>
                  <p:nvPr userDrawn="1"/>
                </p:nvCxnSpPr>
                <p:spPr>
                  <a:xfrm>
                    <a:off x="1094874" y="-878305"/>
                    <a:ext cx="0" cy="613610"/>
                  </a:xfrm>
                  <a:prstGeom prst="line">
                    <a:avLst/>
                  </a:prstGeom>
                  <a:ln>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284" name="Rechte verbindingslijn 283">
                    <a:extLst>
                      <a:ext uri="{FF2B5EF4-FFF2-40B4-BE49-F238E27FC236}">
                        <a16:creationId xmlns:a16="http://schemas.microsoft.com/office/drawing/2014/main" id="{7D5CD2F6-39DE-4AEA-847A-5B7E6668C98C}"/>
                      </a:ext>
                    </a:extLst>
                  </p:cNvPr>
                  <p:cNvCxnSpPr>
                    <a:cxnSpLocks/>
                  </p:cNvCxnSpPr>
                  <p:nvPr userDrawn="1"/>
                </p:nvCxnSpPr>
                <p:spPr>
                  <a:xfrm>
                    <a:off x="1962238" y="-878306"/>
                    <a:ext cx="0" cy="613611"/>
                  </a:xfrm>
                  <a:prstGeom prst="line">
                    <a:avLst/>
                  </a:prstGeom>
                  <a:ln>
                    <a:solidFill>
                      <a:srgbClr val="818181"/>
                    </a:solidFill>
                  </a:ln>
                </p:spPr>
                <p:style>
                  <a:lnRef idx="1">
                    <a:schemeClr val="accent1"/>
                  </a:lnRef>
                  <a:fillRef idx="0">
                    <a:schemeClr val="accent1"/>
                  </a:fillRef>
                  <a:effectRef idx="0">
                    <a:schemeClr val="accent1"/>
                  </a:effectRef>
                  <a:fontRef idx="minor">
                    <a:schemeClr val="tx1"/>
                  </a:fontRef>
                </p:style>
              </p:cxnSp>
              <p:grpSp>
                <p:nvGrpSpPr>
                  <p:cNvPr id="285" name="Groep 284">
                    <a:extLst>
                      <a:ext uri="{FF2B5EF4-FFF2-40B4-BE49-F238E27FC236}">
                        <a16:creationId xmlns:a16="http://schemas.microsoft.com/office/drawing/2014/main" id="{90B1BAA5-0CE8-44DB-AD35-1F9DE0360FD8}"/>
                      </a:ext>
                    </a:extLst>
                  </p:cNvPr>
                  <p:cNvGrpSpPr/>
                  <p:nvPr userDrawn="1"/>
                </p:nvGrpSpPr>
                <p:grpSpPr>
                  <a:xfrm>
                    <a:off x="1270535" y="-878306"/>
                    <a:ext cx="526983" cy="613611"/>
                    <a:chOff x="1270535" y="-745959"/>
                    <a:chExt cx="526983" cy="481264"/>
                  </a:xfrm>
                </p:grpSpPr>
                <p:cxnSp>
                  <p:nvCxnSpPr>
                    <p:cNvPr id="286" name="Rechte verbindingslijn 285">
                      <a:extLst>
                        <a:ext uri="{FF2B5EF4-FFF2-40B4-BE49-F238E27FC236}">
                          <a16:creationId xmlns:a16="http://schemas.microsoft.com/office/drawing/2014/main" id="{132CED67-8036-41F8-9CFC-636712FBA2A8}"/>
                        </a:ext>
                      </a:extLst>
                    </p:cNvPr>
                    <p:cNvCxnSpPr>
                      <a:cxnSpLocks/>
                    </p:cNvCxnSpPr>
                    <p:nvPr userDrawn="1"/>
                  </p:nvCxnSpPr>
                  <p:spPr>
                    <a:xfrm>
                      <a:off x="1446196"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287" name="Rechte verbindingslijn 286">
                      <a:extLst>
                        <a:ext uri="{FF2B5EF4-FFF2-40B4-BE49-F238E27FC236}">
                          <a16:creationId xmlns:a16="http://schemas.microsoft.com/office/drawing/2014/main" id="{1E021513-0ECC-440E-AEEC-BC0342F09E85}"/>
                        </a:ext>
                      </a:extLst>
                    </p:cNvPr>
                    <p:cNvCxnSpPr>
                      <a:cxnSpLocks/>
                    </p:cNvCxnSpPr>
                    <p:nvPr userDrawn="1"/>
                  </p:nvCxnSpPr>
                  <p:spPr>
                    <a:xfrm>
                      <a:off x="1270535"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288" name="Rechte verbindingslijn 287">
                      <a:extLst>
                        <a:ext uri="{FF2B5EF4-FFF2-40B4-BE49-F238E27FC236}">
                          <a16:creationId xmlns:a16="http://schemas.microsoft.com/office/drawing/2014/main" id="{D0F3AED4-FB8A-4089-A559-8C0FCF6122C5}"/>
                        </a:ext>
                      </a:extLst>
                    </p:cNvPr>
                    <p:cNvCxnSpPr>
                      <a:cxnSpLocks/>
                    </p:cNvCxnSpPr>
                    <p:nvPr userDrawn="1"/>
                  </p:nvCxnSpPr>
                  <p:spPr>
                    <a:xfrm>
                      <a:off x="1621857"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289" name="Rechte verbindingslijn 288">
                      <a:extLst>
                        <a:ext uri="{FF2B5EF4-FFF2-40B4-BE49-F238E27FC236}">
                          <a16:creationId xmlns:a16="http://schemas.microsoft.com/office/drawing/2014/main" id="{86CC7CB3-6D23-4BF8-B130-50D03970C436}"/>
                        </a:ext>
                      </a:extLst>
                    </p:cNvPr>
                    <p:cNvCxnSpPr>
                      <a:cxnSpLocks/>
                    </p:cNvCxnSpPr>
                    <p:nvPr userDrawn="1"/>
                  </p:nvCxnSpPr>
                  <p:spPr>
                    <a:xfrm>
                      <a:off x="1797518"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grpSp>
            </p:grpSp>
            <p:cxnSp>
              <p:nvCxnSpPr>
                <p:cNvPr id="274" name="Rechte verbindingslijn 273">
                  <a:extLst>
                    <a:ext uri="{FF2B5EF4-FFF2-40B4-BE49-F238E27FC236}">
                      <a16:creationId xmlns:a16="http://schemas.microsoft.com/office/drawing/2014/main" id="{6F28C871-79F9-4A13-B4C9-CC544ADDA26D}"/>
                    </a:ext>
                  </a:extLst>
                </p:cNvPr>
                <p:cNvCxnSpPr>
                  <a:cxnSpLocks/>
                </p:cNvCxnSpPr>
                <p:nvPr userDrawn="1"/>
              </p:nvCxnSpPr>
              <p:spPr>
                <a:xfrm flipH="1">
                  <a:off x="-3260471" y="3739408"/>
                  <a:ext cx="143329" cy="0"/>
                </a:xfrm>
                <a:prstGeom prst="line">
                  <a:avLst/>
                </a:prstGeom>
                <a:ln w="6350">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275" name="Rechte verbindingslijn 274">
                  <a:extLst>
                    <a:ext uri="{FF2B5EF4-FFF2-40B4-BE49-F238E27FC236}">
                      <a16:creationId xmlns:a16="http://schemas.microsoft.com/office/drawing/2014/main" id="{93196383-66B6-4388-BD98-53375F7567F9}"/>
                    </a:ext>
                  </a:extLst>
                </p:cNvPr>
                <p:cNvCxnSpPr>
                  <a:cxnSpLocks/>
                </p:cNvCxnSpPr>
                <p:nvPr userDrawn="1"/>
              </p:nvCxnSpPr>
              <p:spPr>
                <a:xfrm flipH="1">
                  <a:off x="-3261070" y="3713352"/>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276" name="Rechte verbindingslijn 275">
                  <a:extLst>
                    <a:ext uri="{FF2B5EF4-FFF2-40B4-BE49-F238E27FC236}">
                      <a16:creationId xmlns:a16="http://schemas.microsoft.com/office/drawing/2014/main" id="{374EA8C1-3B44-4F58-B1E6-2E19C6B74152}"/>
                    </a:ext>
                  </a:extLst>
                </p:cNvPr>
                <p:cNvCxnSpPr>
                  <a:cxnSpLocks/>
                </p:cNvCxnSpPr>
                <p:nvPr userDrawn="1"/>
              </p:nvCxnSpPr>
              <p:spPr>
                <a:xfrm flipH="1">
                  <a:off x="-3261070" y="3689677"/>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277" name="Rechte verbindingslijn 276">
                  <a:extLst>
                    <a:ext uri="{FF2B5EF4-FFF2-40B4-BE49-F238E27FC236}">
                      <a16:creationId xmlns:a16="http://schemas.microsoft.com/office/drawing/2014/main" id="{C1F0B473-A920-4267-A550-152C4DABA68D}"/>
                    </a:ext>
                  </a:extLst>
                </p:cNvPr>
                <p:cNvCxnSpPr>
                  <a:cxnSpLocks/>
                </p:cNvCxnSpPr>
                <p:nvPr userDrawn="1"/>
              </p:nvCxnSpPr>
              <p:spPr>
                <a:xfrm flipH="1">
                  <a:off x="-3261070" y="3663621"/>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sp>
              <p:nvSpPr>
                <p:cNvPr id="278" name="Rechthoek 277">
                  <a:extLst>
                    <a:ext uri="{FF2B5EF4-FFF2-40B4-BE49-F238E27FC236}">
                      <a16:creationId xmlns:a16="http://schemas.microsoft.com/office/drawing/2014/main" id="{0945E02F-19BD-4CC6-9A12-483FAFED00FA}"/>
                    </a:ext>
                  </a:extLst>
                </p:cNvPr>
                <p:cNvSpPr/>
                <p:nvPr userDrawn="1"/>
              </p:nvSpPr>
              <p:spPr>
                <a:xfrm>
                  <a:off x="-3261070" y="3620931"/>
                  <a:ext cx="142893" cy="24910"/>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grpSp>
              <p:nvGrpSpPr>
                <p:cNvPr id="279" name="Groep 278">
                  <a:extLst>
                    <a:ext uri="{FF2B5EF4-FFF2-40B4-BE49-F238E27FC236}">
                      <a16:creationId xmlns:a16="http://schemas.microsoft.com/office/drawing/2014/main" id="{464E32E7-2174-4CA5-8B4F-414E1B13FD76}"/>
                    </a:ext>
                  </a:extLst>
                </p:cNvPr>
                <p:cNvGrpSpPr/>
                <p:nvPr userDrawn="1"/>
              </p:nvGrpSpPr>
              <p:grpSpPr>
                <a:xfrm rot="2700000">
                  <a:off x="-3158000" y="3650045"/>
                  <a:ext cx="34350" cy="147351"/>
                  <a:chOff x="3148392" y="-836646"/>
                  <a:chExt cx="132124" cy="596095"/>
                </a:xfrm>
                <a:solidFill>
                  <a:srgbClr val="3399FF"/>
                </a:solidFill>
              </p:grpSpPr>
              <p:sp>
                <p:nvSpPr>
                  <p:cNvPr id="280" name="Rechthoek 279">
                    <a:extLst>
                      <a:ext uri="{FF2B5EF4-FFF2-40B4-BE49-F238E27FC236}">
                        <a16:creationId xmlns:a16="http://schemas.microsoft.com/office/drawing/2014/main" id="{7548C0A3-6CB2-4CE5-82D4-AB53FA1CE18D}"/>
                      </a:ext>
                    </a:extLst>
                  </p:cNvPr>
                  <p:cNvSpPr/>
                  <p:nvPr userDrawn="1"/>
                </p:nvSpPr>
                <p:spPr>
                  <a:xfrm>
                    <a:off x="3148632" y="-725510"/>
                    <a:ext cx="131884" cy="281356"/>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281" name="Rechthoek: afgeronde bovenhoeken 280">
                    <a:extLst>
                      <a:ext uri="{FF2B5EF4-FFF2-40B4-BE49-F238E27FC236}">
                        <a16:creationId xmlns:a16="http://schemas.microsoft.com/office/drawing/2014/main" id="{FE2534D3-4D2D-4092-8E1B-232295DB252F}"/>
                      </a:ext>
                    </a:extLst>
                  </p:cNvPr>
                  <p:cNvSpPr/>
                  <p:nvPr userDrawn="1"/>
                </p:nvSpPr>
                <p:spPr>
                  <a:xfrm>
                    <a:off x="3148556" y="-836646"/>
                    <a:ext cx="131882" cy="87614"/>
                  </a:xfrm>
                  <a:prstGeom prst="round2SameRect">
                    <a:avLst>
                      <a:gd name="adj1" fmla="val 50000"/>
                      <a:gd name="adj2" fmla="val 0"/>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282" name="Gelijkbenige driehoek 281">
                    <a:extLst>
                      <a:ext uri="{FF2B5EF4-FFF2-40B4-BE49-F238E27FC236}">
                        <a16:creationId xmlns:a16="http://schemas.microsoft.com/office/drawing/2014/main" id="{5336C47A-E3CA-414E-BEA7-62585AB8B7AA}"/>
                      </a:ext>
                    </a:extLst>
                  </p:cNvPr>
                  <p:cNvSpPr/>
                  <p:nvPr userDrawn="1"/>
                </p:nvSpPr>
                <p:spPr>
                  <a:xfrm rot="10800000">
                    <a:off x="3148392" y="-420304"/>
                    <a:ext cx="131887" cy="179753"/>
                  </a:xfrm>
                  <a:prstGeom prst="triangle">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grpSp>
          </p:grpSp>
        </p:grpSp>
        <p:sp>
          <p:nvSpPr>
            <p:cNvPr id="246" name="Rechthoek 245">
              <a:extLst>
                <a:ext uri="{FF2B5EF4-FFF2-40B4-BE49-F238E27FC236}">
                  <a16:creationId xmlns:a16="http://schemas.microsoft.com/office/drawing/2014/main" id="{014A070B-640A-4914-988C-8C228C0E28C7}"/>
                </a:ext>
              </a:extLst>
            </p:cNvPr>
            <p:cNvSpPr/>
            <p:nvPr userDrawn="1"/>
          </p:nvSpPr>
          <p:spPr>
            <a:xfrm>
              <a:off x="-3786165" y="1"/>
              <a:ext cx="3593091" cy="3187109"/>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Insert/edit A Chart</a:t>
              </a:r>
            </a:p>
          </p:txBody>
        </p:sp>
        <p:sp>
          <p:nvSpPr>
            <p:cNvPr id="247" name="Ovaal 246">
              <a:extLst>
                <a:ext uri="{FF2B5EF4-FFF2-40B4-BE49-F238E27FC236}">
                  <a16:creationId xmlns:a16="http://schemas.microsoft.com/office/drawing/2014/main" id="{34D2AB8C-96EC-41CA-B2EA-4CE846834D24}"/>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248" name="Rechthoek 247">
              <a:extLst>
                <a:ext uri="{FF2B5EF4-FFF2-40B4-BE49-F238E27FC236}">
                  <a16:creationId xmlns:a16="http://schemas.microsoft.com/office/drawing/2014/main" id="{E83DFFD5-5D49-4235-8BC4-36721075C7C2}"/>
                </a:ext>
              </a:extLst>
            </p:cNvPr>
            <p:cNvSpPr/>
            <p:nvPr userDrawn="1"/>
          </p:nvSpPr>
          <p:spPr>
            <a:xfrm>
              <a:off x="-3319415" y="465324"/>
              <a:ext cx="2944682"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If necessary, delete the existing chart</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by using the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‘Backspace key’</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pictogram to insert a new chart</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1"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(see example below)</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249" name="Ovaal 248">
              <a:extLst>
                <a:ext uri="{FF2B5EF4-FFF2-40B4-BE49-F238E27FC236}">
                  <a16:creationId xmlns:a16="http://schemas.microsoft.com/office/drawing/2014/main" id="{E11C1E5B-0DC7-4A30-8F47-0ED2028C92C9}"/>
                </a:ext>
              </a:extLst>
            </p:cNvPr>
            <p:cNvSpPr/>
            <p:nvPr userDrawn="1"/>
          </p:nvSpPr>
          <p:spPr>
            <a:xfrm>
              <a:off x="-3603587" y="172970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250" name="Rechthoek 249">
              <a:extLst>
                <a:ext uri="{FF2B5EF4-FFF2-40B4-BE49-F238E27FC236}">
                  <a16:creationId xmlns:a16="http://schemas.microsoft.com/office/drawing/2014/main" id="{3C436AE6-F529-41ED-A7B0-90AF47B3910B}"/>
                </a:ext>
              </a:extLst>
            </p:cNvPr>
            <p:cNvSpPr/>
            <p:nvPr userDrawn="1"/>
          </p:nvSpPr>
          <p:spPr>
            <a:xfrm>
              <a:off x="-3319415" y="1729710"/>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Select the preferred chart</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and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251" name="Groep 250">
              <a:extLst>
                <a:ext uri="{FF2B5EF4-FFF2-40B4-BE49-F238E27FC236}">
                  <a16:creationId xmlns:a16="http://schemas.microsoft.com/office/drawing/2014/main" id="{FF001F72-8DD4-491B-8B70-A88E4A301E75}"/>
                </a:ext>
              </a:extLst>
            </p:cNvPr>
            <p:cNvGrpSpPr/>
            <p:nvPr userDrawn="1"/>
          </p:nvGrpSpPr>
          <p:grpSpPr>
            <a:xfrm>
              <a:off x="-3311319" y="2164285"/>
              <a:ext cx="825500" cy="209550"/>
              <a:chOff x="13504624" y="2482850"/>
              <a:chExt cx="825500" cy="209550"/>
            </a:xfrm>
          </p:grpSpPr>
          <p:sp>
            <p:nvSpPr>
              <p:cNvPr id="262" name="Rechthoek 261">
                <a:extLst>
                  <a:ext uri="{FF2B5EF4-FFF2-40B4-BE49-F238E27FC236}">
                    <a16:creationId xmlns:a16="http://schemas.microsoft.com/office/drawing/2014/main" id="{A2AE6910-6D5B-45C3-A9C8-BC568018A1FB}"/>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288000" bIns="0" numCol="1" spcCol="0" rtlCol="0" fromWordArt="0" anchor="ctr" anchorCtr="0" forceAA="0" compatLnSpc="1">
                <a:prstTxWarp prst="textNoShape">
                  <a:avLst/>
                </a:prstTxWarp>
                <a:noAutofit/>
              </a:bodyPr>
              <a:lstStyle/>
              <a:p>
                <a:pPr lvl="0" algn="ctr">
                  <a:lnSpc>
                    <a:spcPct val="90000"/>
                  </a:lnSpc>
                  <a:spcBef>
                    <a:spcPts val="600"/>
                  </a:spcBef>
                  <a:spcAft>
                    <a:spcPts val="600"/>
                  </a:spcAft>
                </a:pPr>
                <a:r>
                  <a:rPr lang="en-GB" sz="900" b="0" noProof="0">
                    <a:solidFill>
                      <a:srgbClr val="211F26"/>
                    </a:solidFill>
                    <a:latin typeface="Calibri" panose="020F0502020204030204" pitchFamily="34" charset="0"/>
                    <a:cs typeface="Calibri" panose="020F0502020204030204" pitchFamily="34" charset="0"/>
                  </a:rPr>
                  <a:t>Insert</a:t>
                </a:r>
              </a:p>
            </p:txBody>
          </p:sp>
          <p:cxnSp>
            <p:nvCxnSpPr>
              <p:cNvPr id="263" name="Rechte verbindingslijn 262">
                <a:extLst>
                  <a:ext uri="{FF2B5EF4-FFF2-40B4-BE49-F238E27FC236}">
                    <a16:creationId xmlns:a16="http://schemas.microsoft.com/office/drawing/2014/main" id="{4220987C-875E-41AE-9835-FEB98C8FE67B}"/>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264" name="Gelijkbenige driehoek 263">
                <a:extLst>
                  <a:ext uri="{FF2B5EF4-FFF2-40B4-BE49-F238E27FC236}">
                    <a16:creationId xmlns:a16="http://schemas.microsoft.com/office/drawing/2014/main" id="{0E41646D-99D5-4594-AB90-B94F006F6168}"/>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900" b="1" noProof="0">
                  <a:solidFill>
                    <a:srgbClr val="211F26"/>
                  </a:solidFill>
                  <a:latin typeface="Calibri" panose="020F0502020204030204" pitchFamily="34" charset="0"/>
                  <a:cs typeface="Calibri" panose="020F0502020204030204" pitchFamily="34" charset="0"/>
                </a:endParaRPr>
              </a:p>
            </p:txBody>
          </p:sp>
        </p:grpSp>
        <p:grpSp>
          <p:nvGrpSpPr>
            <p:cNvPr id="252" name="Groep 251">
              <a:extLst>
                <a:ext uri="{FF2B5EF4-FFF2-40B4-BE49-F238E27FC236}">
                  <a16:creationId xmlns:a16="http://schemas.microsoft.com/office/drawing/2014/main" id="{BE6E814A-4AC7-4BE7-8CCC-0840B6BA8E93}"/>
                </a:ext>
              </a:extLst>
            </p:cNvPr>
            <p:cNvGrpSpPr/>
            <p:nvPr userDrawn="1"/>
          </p:nvGrpSpPr>
          <p:grpSpPr>
            <a:xfrm>
              <a:off x="-3316599" y="1232480"/>
              <a:ext cx="289372" cy="314992"/>
              <a:chOff x="7322769" y="-310267"/>
              <a:chExt cx="289372" cy="314992"/>
            </a:xfrm>
          </p:grpSpPr>
          <p:sp>
            <p:nvSpPr>
              <p:cNvPr id="259" name="Rechthoek 258">
                <a:extLst>
                  <a:ext uri="{FF2B5EF4-FFF2-40B4-BE49-F238E27FC236}">
                    <a16:creationId xmlns:a16="http://schemas.microsoft.com/office/drawing/2014/main" id="{9530DD5E-C34A-49E1-A852-FF4A4982BD80}"/>
                  </a:ext>
                </a:extLst>
              </p:cNvPr>
              <p:cNvSpPr/>
              <p:nvPr userDrawn="1"/>
            </p:nvSpPr>
            <p:spPr>
              <a:xfrm>
                <a:off x="7322769" y="-211712"/>
                <a:ext cx="79156" cy="216437"/>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260" name="Rechthoek 259">
                <a:extLst>
                  <a:ext uri="{FF2B5EF4-FFF2-40B4-BE49-F238E27FC236}">
                    <a16:creationId xmlns:a16="http://schemas.microsoft.com/office/drawing/2014/main" id="{DAB72C7D-3244-476C-921D-48A78709DBEF}"/>
                  </a:ext>
                </a:extLst>
              </p:cNvPr>
              <p:cNvSpPr/>
              <p:nvPr userDrawn="1"/>
            </p:nvSpPr>
            <p:spPr>
              <a:xfrm>
                <a:off x="7427035" y="-310267"/>
                <a:ext cx="79156" cy="314992"/>
              </a:xfrm>
              <a:prstGeom prst="rect">
                <a:avLst/>
              </a:prstGeom>
              <a:solidFill>
                <a:srgbClr val="FFCC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261" name="Rechthoek 260">
                <a:extLst>
                  <a:ext uri="{FF2B5EF4-FFF2-40B4-BE49-F238E27FC236}">
                    <a16:creationId xmlns:a16="http://schemas.microsoft.com/office/drawing/2014/main" id="{402E5C4A-01FE-4422-8F6D-5F3228278E2C}"/>
                  </a:ext>
                </a:extLst>
              </p:cNvPr>
              <p:cNvSpPr/>
              <p:nvPr userDrawn="1"/>
            </p:nvSpPr>
            <p:spPr>
              <a:xfrm>
                <a:off x="7532985" y="-240134"/>
                <a:ext cx="79156" cy="244859"/>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grpSp>
        <p:sp>
          <p:nvSpPr>
            <p:cNvPr id="253" name="Ovaal 252">
              <a:extLst>
                <a:ext uri="{FF2B5EF4-FFF2-40B4-BE49-F238E27FC236}">
                  <a16:creationId xmlns:a16="http://schemas.microsoft.com/office/drawing/2014/main" id="{FBAA63C0-92DD-4091-851C-EC30608CD774}"/>
                </a:ext>
              </a:extLst>
            </p:cNvPr>
            <p:cNvSpPr/>
            <p:nvPr userDrawn="1"/>
          </p:nvSpPr>
          <p:spPr>
            <a:xfrm>
              <a:off x="-3603587" y="2555608"/>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254" name="Rechthoek 253">
              <a:extLst>
                <a:ext uri="{FF2B5EF4-FFF2-40B4-BE49-F238E27FC236}">
                  <a16:creationId xmlns:a16="http://schemas.microsoft.com/office/drawing/2014/main" id="{6996E8FA-272F-4224-A7D4-1F403EE4A3D6}"/>
                </a:ext>
              </a:extLst>
            </p:cNvPr>
            <p:cNvSpPr/>
            <p:nvPr userDrawn="1"/>
          </p:nvSpPr>
          <p:spPr>
            <a:xfrm>
              <a:off x="-3319415" y="2555610"/>
              <a:ext cx="2944682" cy="46054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Change the format of the chart by clicking on various parts of the chart and using the various options under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‘Chart Tools’ - ‘Format’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t>
              </a:r>
            </a:p>
          </p:txBody>
        </p:sp>
        <p:sp>
          <p:nvSpPr>
            <p:cNvPr id="255" name="Rechthoek 254">
              <a:extLst>
                <a:ext uri="{FF2B5EF4-FFF2-40B4-BE49-F238E27FC236}">
                  <a16:creationId xmlns:a16="http://schemas.microsoft.com/office/drawing/2014/main" id="{EB3A2C57-6267-499B-A5F8-57FD4FF3C8DF}"/>
                </a:ext>
              </a:extLst>
            </p:cNvPr>
            <p:cNvSpPr/>
            <p:nvPr userDrawn="1"/>
          </p:nvSpPr>
          <p:spPr>
            <a:xfrm>
              <a:off x="-3786437" y="5027258"/>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1200" b="1" cap="all" baseline="0" noProof="0">
                  <a:solidFill>
                    <a:srgbClr val="211F26"/>
                  </a:solidFill>
                  <a:latin typeface="Calibri" panose="020F0502020204030204" pitchFamily="34" charset="0"/>
                  <a:cs typeface="Calibri" panose="020F0502020204030204" pitchFamily="34" charset="0"/>
                </a:rPr>
                <a:t>Want to know more?</a:t>
              </a:r>
              <a:br>
                <a:rPr lang="en-GB" sz="1200" cap="all"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Go to the instruction slide </a:t>
              </a:r>
              <a:r>
                <a:rPr lang="en-GB" sz="1200" b="1" cap="none" baseline="0" noProof="0">
                  <a:solidFill>
                    <a:srgbClr val="211F26"/>
                  </a:solidFill>
                  <a:latin typeface="Calibri" panose="020F0502020204030204" pitchFamily="34" charset="0"/>
                  <a:cs typeface="Calibri" panose="020F0502020204030204" pitchFamily="34" charset="0"/>
                </a:rPr>
                <a:t>‘VIDEO INSTRUCTIONS’</a:t>
              </a:r>
              <a:r>
                <a:rPr lang="en-GB" sz="1200" cap="none" baseline="0" noProof="0">
                  <a:solidFill>
                    <a:srgbClr val="211F26"/>
                  </a:solidFill>
                  <a:latin typeface="Calibri" panose="020F0502020204030204" pitchFamily="34" charset="0"/>
                  <a:cs typeface="Calibri" panose="020F0502020204030204" pitchFamily="34" charset="0"/>
                </a:rPr>
                <a:t>.</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You’ll find it at the beginning of the presentation</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or insert it via </a:t>
              </a:r>
              <a:r>
                <a:rPr lang="en-GB" sz="1200" i="1" cap="none" baseline="0" noProof="0">
                  <a:solidFill>
                    <a:srgbClr val="211F26"/>
                  </a:solidFill>
                  <a:latin typeface="Calibri" panose="020F0502020204030204" pitchFamily="34" charset="0"/>
                  <a:cs typeface="Calibri" panose="020F0502020204030204" pitchFamily="34" charset="0"/>
                </a:rPr>
                <a:t>‘Home’</a:t>
              </a:r>
              <a:r>
                <a:rPr lang="en-GB" sz="1200" cap="none" baseline="0" noProof="0">
                  <a:solidFill>
                    <a:srgbClr val="211F26"/>
                  </a:solidFill>
                  <a:latin typeface="Calibri" panose="020F0502020204030204" pitchFamily="34" charset="0"/>
                  <a:cs typeface="Calibri" panose="020F0502020204030204" pitchFamily="34" charset="0"/>
                </a:rPr>
                <a:t> &gt; </a:t>
              </a:r>
              <a:r>
                <a:rPr lang="en-GB" sz="1200" i="1" cap="none" baseline="0" noProof="0">
                  <a:solidFill>
                    <a:srgbClr val="211F26"/>
                  </a:solidFill>
                  <a:latin typeface="Calibri" panose="020F0502020204030204" pitchFamily="34" charset="0"/>
                  <a:cs typeface="Calibri" panose="020F0502020204030204" pitchFamily="34" charset="0"/>
                </a:rPr>
                <a:t>‘New Slide’.</a:t>
              </a:r>
            </a:p>
          </p:txBody>
        </p:sp>
        <p:grpSp>
          <p:nvGrpSpPr>
            <p:cNvPr id="256" name="ICOON_info">
              <a:extLst>
                <a:ext uri="{FF2B5EF4-FFF2-40B4-BE49-F238E27FC236}">
                  <a16:creationId xmlns:a16="http://schemas.microsoft.com/office/drawing/2014/main" id="{349AEB76-076B-4755-B230-4BE9DDA104DF}"/>
                </a:ext>
              </a:extLst>
            </p:cNvPr>
            <p:cNvGrpSpPr/>
            <p:nvPr userDrawn="1"/>
          </p:nvGrpSpPr>
          <p:grpSpPr>
            <a:xfrm>
              <a:off x="-376736" y="4856209"/>
              <a:ext cx="283685" cy="283685"/>
              <a:chOff x="-376736" y="5583395"/>
              <a:chExt cx="283685" cy="283685"/>
            </a:xfrm>
          </p:grpSpPr>
          <p:sp>
            <p:nvSpPr>
              <p:cNvPr id="257" name="Ovaal 256">
                <a:extLst>
                  <a:ext uri="{FF2B5EF4-FFF2-40B4-BE49-F238E27FC236}">
                    <a16:creationId xmlns:a16="http://schemas.microsoft.com/office/drawing/2014/main" id="{369C040D-0E6D-467F-AEDA-D8CB362F4D9E}"/>
                  </a:ext>
                </a:extLst>
              </p:cNvPr>
              <p:cNvSpPr/>
              <p:nvPr userDrawn="1"/>
            </p:nvSpPr>
            <p:spPr>
              <a:xfrm>
                <a:off x="-356709" y="5602861"/>
                <a:ext cx="244751" cy="244751"/>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258" name="Graphic 163" descr="Informatie">
                <a:extLst>
                  <a:ext uri="{FF2B5EF4-FFF2-40B4-BE49-F238E27FC236}">
                    <a16:creationId xmlns:a16="http://schemas.microsoft.com/office/drawing/2014/main" id="{3FC6D571-C82A-4A22-A72D-8F51297C49A8}"/>
                  </a:ext>
                </a:extLst>
              </p:cNvPr>
              <p:cNvSpPr/>
              <p:nvPr userDrawn="1"/>
            </p:nvSpPr>
            <p:spPr>
              <a:xfrm>
                <a:off x="-376736" y="5583395"/>
                <a:ext cx="283685" cy="28368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en-GB" sz="2000" noProof="0">
                  <a:solidFill>
                    <a:srgbClr val="211F26"/>
                  </a:solidFill>
                  <a:latin typeface="Calibri" panose="020F0502020204030204" pitchFamily="34" charset="0"/>
                  <a:cs typeface="Calibri" panose="020F0502020204030204" pitchFamily="34" charset="0"/>
                </a:endParaRPr>
              </a:p>
            </p:txBody>
          </p:sp>
        </p:grpSp>
      </p:grpSp>
      <p:grpSp>
        <p:nvGrpSpPr>
          <p:cNvPr id="228" name="INSTRUCTION">
            <a:extLst>
              <a:ext uri="{FF2B5EF4-FFF2-40B4-BE49-F238E27FC236}">
                <a16:creationId xmlns:a16="http://schemas.microsoft.com/office/drawing/2014/main" id="{0B18230F-DFFE-4B79-BDFB-641004D83695}"/>
              </a:ext>
            </a:extLst>
          </p:cNvPr>
          <p:cNvGrpSpPr/>
          <p:nvPr userDrawn="1"/>
        </p:nvGrpSpPr>
        <p:grpSpPr>
          <a:xfrm>
            <a:off x="5846" y="7033211"/>
            <a:ext cx="3727954" cy="1577390"/>
            <a:chOff x="5846" y="7033211"/>
            <a:chExt cx="3727954" cy="1577390"/>
          </a:xfrm>
        </p:grpSpPr>
        <p:sp>
          <p:nvSpPr>
            <p:cNvPr id="229" name="Rechthoek 228">
              <a:extLst>
                <a:ext uri="{FF2B5EF4-FFF2-40B4-BE49-F238E27FC236}">
                  <a16:creationId xmlns:a16="http://schemas.microsoft.com/office/drawing/2014/main" id="{16D040F6-D485-422F-8417-8AE9550CD1B7}"/>
                </a:ext>
              </a:extLst>
            </p:cNvPr>
            <p:cNvSpPr/>
            <p:nvPr userDrawn="1"/>
          </p:nvSpPr>
          <p:spPr>
            <a:xfrm>
              <a:off x="5846" y="7033211"/>
              <a:ext cx="3727954" cy="1577390"/>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EDIT Footer, slide number</a:t>
              </a:r>
              <a:br>
                <a:rPr lang="en-GB" sz="1400" b="1" cap="all" baseline="0" noProof="0">
                  <a:solidFill>
                    <a:schemeClr val="accent1"/>
                  </a:solidFill>
                  <a:latin typeface="Calibri" panose="020F0502020204030204" pitchFamily="34" charset="0"/>
                  <a:cs typeface="Calibri" panose="020F0502020204030204" pitchFamily="34" charset="0"/>
                </a:rPr>
              </a:br>
              <a:r>
                <a:rPr lang="en-GB" sz="1400" b="1" cap="all" baseline="0" noProof="0">
                  <a:solidFill>
                    <a:schemeClr val="accent1"/>
                  </a:solidFill>
                  <a:latin typeface="Calibri" panose="020F0502020204030204" pitchFamily="34" charset="0"/>
                  <a:cs typeface="Calibri" panose="020F0502020204030204" pitchFamily="34" charset="0"/>
                </a:rPr>
                <a:t>and date</a:t>
              </a:r>
            </a:p>
          </p:txBody>
        </p:sp>
        <p:sp>
          <p:nvSpPr>
            <p:cNvPr id="230" name="Ovaal 229">
              <a:extLst>
                <a:ext uri="{FF2B5EF4-FFF2-40B4-BE49-F238E27FC236}">
                  <a16:creationId xmlns:a16="http://schemas.microsoft.com/office/drawing/2014/main" id="{13E745CB-1E7B-49A5-AB58-C1201A1B8851}"/>
                </a:ext>
              </a:extLst>
            </p:cNvPr>
            <p:cNvSpPr/>
            <p:nvPr userDrawn="1"/>
          </p:nvSpPr>
          <p:spPr>
            <a:xfrm>
              <a:off x="188424" y="767853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231" name="Rechthoek 230">
              <a:extLst>
                <a:ext uri="{FF2B5EF4-FFF2-40B4-BE49-F238E27FC236}">
                  <a16:creationId xmlns:a16="http://schemas.microsoft.com/office/drawing/2014/main" id="{2CADD7DE-F308-4603-889E-E3CE1111D5C1}"/>
                </a:ext>
              </a:extLst>
            </p:cNvPr>
            <p:cNvSpPr/>
            <p:nvPr userDrawn="1"/>
          </p:nvSpPr>
          <p:spPr>
            <a:xfrm>
              <a:off x="472596" y="7678534"/>
              <a:ext cx="2322719" cy="31672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‘Header &amp; Footer’</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232" name="Ovaal 231">
              <a:extLst>
                <a:ext uri="{FF2B5EF4-FFF2-40B4-BE49-F238E27FC236}">
                  <a16:creationId xmlns:a16="http://schemas.microsoft.com/office/drawing/2014/main" id="{5F7763DD-270E-4C8C-8E96-1DC1B15E8F8D}"/>
                </a:ext>
              </a:extLst>
            </p:cNvPr>
            <p:cNvSpPr/>
            <p:nvPr userDrawn="1"/>
          </p:nvSpPr>
          <p:spPr>
            <a:xfrm>
              <a:off x="188424" y="810886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233" name="Rechthoek 232">
              <a:extLst>
                <a:ext uri="{FF2B5EF4-FFF2-40B4-BE49-F238E27FC236}">
                  <a16:creationId xmlns:a16="http://schemas.microsoft.com/office/drawing/2014/main" id="{97015F86-8C75-494E-B3AC-48989EADB1FE}"/>
                </a:ext>
              </a:extLst>
            </p:cNvPr>
            <p:cNvSpPr/>
            <p:nvPr userDrawn="1"/>
          </p:nvSpPr>
          <p:spPr>
            <a:xfrm>
              <a:off x="472596" y="8108870"/>
              <a:ext cx="2322719" cy="38098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‘Apply to All’</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apply the changes to every slide.</a:t>
              </a:r>
            </a:p>
          </p:txBody>
        </p:sp>
        <p:grpSp>
          <p:nvGrpSpPr>
            <p:cNvPr id="234" name="Groep 233">
              <a:extLst>
                <a:ext uri="{FF2B5EF4-FFF2-40B4-BE49-F238E27FC236}">
                  <a16:creationId xmlns:a16="http://schemas.microsoft.com/office/drawing/2014/main" id="{F9A863C9-D40C-48D3-9750-5D34997BDC59}"/>
                </a:ext>
              </a:extLst>
            </p:cNvPr>
            <p:cNvGrpSpPr/>
            <p:nvPr userDrawn="1"/>
          </p:nvGrpSpPr>
          <p:grpSpPr>
            <a:xfrm>
              <a:off x="2939884" y="7739834"/>
              <a:ext cx="681133" cy="750023"/>
              <a:chOff x="-910573" y="4987990"/>
              <a:chExt cx="681133" cy="750023"/>
            </a:xfrm>
          </p:grpSpPr>
          <p:grpSp>
            <p:nvGrpSpPr>
              <p:cNvPr id="235" name="Groep 234">
                <a:extLst>
                  <a:ext uri="{FF2B5EF4-FFF2-40B4-BE49-F238E27FC236}">
                    <a16:creationId xmlns:a16="http://schemas.microsoft.com/office/drawing/2014/main" id="{857C77B0-2F8B-46B9-A132-7901C047838B}"/>
                  </a:ext>
                </a:extLst>
              </p:cNvPr>
              <p:cNvGrpSpPr/>
              <p:nvPr userDrawn="1"/>
            </p:nvGrpSpPr>
            <p:grpSpPr>
              <a:xfrm>
                <a:off x="-713542" y="4987990"/>
                <a:ext cx="287071" cy="379107"/>
                <a:chOff x="-4050578" y="288410"/>
                <a:chExt cx="322125" cy="379107"/>
              </a:xfrm>
            </p:grpSpPr>
            <p:sp>
              <p:nvSpPr>
                <p:cNvPr id="237" name="Rechthoek met één afgeknipte en afgeronde hoek 47">
                  <a:extLst>
                    <a:ext uri="{FF2B5EF4-FFF2-40B4-BE49-F238E27FC236}">
                      <a16:creationId xmlns:a16="http://schemas.microsoft.com/office/drawing/2014/main" id="{4E7F7C61-B7B5-4FF7-8312-097D83947272}"/>
                    </a:ext>
                  </a:extLst>
                </p:cNvPr>
                <p:cNvSpPr/>
                <p:nvPr userDrawn="1"/>
              </p:nvSpPr>
              <p:spPr>
                <a:xfrm>
                  <a:off x="-4050578" y="288410"/>
                  <a:ext cx="322125" cy="379107"/>
                </a:xfrm>
                <a:prstGeom prst="snipRoundRect">
                  <a:avLst>
                    <a:gd name="adj1" fmla="val 0"/>
                    <a:gd name="adj2" fmla="val 33753"/>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238" name="Rechthoekige driehoek 237">
                  <a:extLst>
                    <a:ext uri="{FF2B5EF4-FFF2-40B4-BE49-F238E27FC236}">
                      <a16:creationId xmlns:a16="http://schemas.microsoft.com/office/drawing/2014/main" id="{F3C60BA3-55C2-454B-AA60-8CB02AD31536}"/>
                    </a:ext>
                  </a:extLst>
                </p:cNvPr>
                <p:cNvSpPr/>
                <p:nvPr userDrawn="1"/>
              </p:nvSpPr>
              <p:spPr>
                <a:xfrm>
                  <a:off x="-3833537" y="291656"/>
                  <a:ext cx="103133" cy="93757"/>
                </a:xfrm>
                <a:prstGeom prst="rtTriangle">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239" name="Rechthoek 238">
                  <a:extLst>
                    <a:ext uri="{FF2B5EF4-FFF2-40B4-BE49-F238E27FC236}">
                      <a16:creationId xmlns:a16="http://schemas.microsoft.com/office/drawing/2014/main" id="{D5F4914E-0CA6-4DE9-B237-007A460D649E}"/>
                    </a:ext>
                  </a:extLst>
                </p:cNvPr>
                <p:cNvSpPr/>
                <p:nvPr userDrawn="1"/>
              </p:nvSpPr>
              <p:spPr>
                <a:xfrm>
                  <a:off x="-4013673" y="314848"/>
                  <a:ext cx="140930" cy="70565"/>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240" name="Rechthoek 239">
                  <a:extLst>
                    <a:ext uri="{FF2B5EF4-FFF2-40B4-BE49-F238E27FC236}">
                      <a16:creationId xmlns:a16="http://schemas.microsoft.com/office/drawing/2014/main" id="{DE0E572B-BDC8-4996-8C9F-5094FC4D1AAB}"/>
                    </a:ext>
                  </a:extLst>
                </p:cNvPr>
                <p:cNvSpPr/>
                <p:nvPr userDrawn="1"/>
              </p:nvSpPr>
              <p:spPr>
                <a:xfrm>
                  <a:off x="-4020379" y="586428"/>
                  <a:ext cx="261727" cy="61406"/>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defTabSz="914400" fontAlgn="auto">
                    <a:lnSpc>
                      <a:spcPct val="100000"/>
                    </a:lnSpc>
                    <a:spcBef>
                      <a:spcPts val="0"/>
                    </a:spcBef>
                    <a:spcAft>
                      <a:spcPts val="0"/>
                    </a:spcAft>
                    <a:buClrTx/>
                    <a:buSzTx/>
                    <a:buFontTx/>
                    <a:buNone/>
                    <a:tabLst/>
                  </a:pPr>
                  <a:endParaRPr kumimoji="0" lang="en-GB" sz="900" b="0" i="0" u="none" strike="noStrike" kern="0" cap="none" spc="0" normalizeH="0" baseline="0" noProof="0">
                    <a:ln>
                      <a:noFill/>
                    </a:ln>
                    <a:solidFill>
                      <a:srgbClr val="211F26"/>
                    </a:solidFill>
                    <a:effectLst/>
                    <a:uLnTx/>
                    <a:uFillTx/>
                    <a:latin typeface="Calibri" panose="020F0502020204030204" pitchFamily="34" charset="0"/>
                    <a:cs typeface="Calibri" panose="020F0502020204030204" pitchFamily="34" charset="0"/>
                  </a:endParaRPr>
                </a:p>
              </p:txBody>
            </p:sp>
          </p:grpSp>
          <p:sp>
            <p:nvSpPr>
              <p:cNvPr id="236" name="Rechthoek 235">
                <a:extLst>
                  <a:ext uri="{FF2B5EF4-FFF2-40B4-BE49-F238E27FC236}">
                    <a16:creationId xmlns:a16="http://schemas.microsoft.com/office/drawing/2014/main" id="{EFBC44D5-EC9F-46F6-BEAD-424C515B0DAD}"/>
                  </a:ext>
                </a:extLst>
              </p:cNvPr>
              <p:cNvSpPr/>
              <p:nvPr userDrawn="1"/>
            </p:nvSpPr>
            <p:spPr>
              <a:xfrm>
                <a:off x="-910573" y="5352063"/>
                <a:ext cx="681133" cy="385950"/>
              </a:xfrm>
              <a:prstGeom prst="rect">
                <a:avLst/>
              </a:prstGeom>
              <a:no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rPr>
                  <a:t>Header &amp; Footer</a:t>
                </a:r>
              </a:p>
            </p:txBody>
          </p:sp>
        </p:grpSp>
      </p:grpSp>
      <p:sp>
        <p:nvSpPr>
          <p:cNvPr id="147" name="INFO">
            <a:extLst>
              <a:ext uri="{FF2B5EF4-FFF2-40B4-BE49-F238E27FC236}">
                <a16:creationId xmlns:a16="http://schemas.microsoft.com/office/drawing/2014/main" id="{10750E06-3C52-478F-85A3-EF296A1C6288}"/>
              </a:ext>
            </a:extLst>
          </p:cNvPr>
          <p:cNvSpPr txBox="1"/>
          <p:nvPr userDrawn="1"/>
        </p:nvSpPr>
        <p:spPr>
          <a:xfrm>
            <a:off x="0" y="-256190"/>
            <a:ext cx="12192000" cy="161583"/>
          </a:xfrm>
          <a:prstGeom prst="rect">
            <a:avLst/>
          </a:prstGeom>
          <a:noFill/>
        </p:spPr>
        <p:txBody>
          <a:bodyPr wrap="square" lIns="0" tIns="0" rIns="0" bIns="0" rtlCol="0">
            <a:spAutoFit/>
          </a:bodyPr>
          <a:lstStyle/>
          <a:p>
            <a:pPr algn="l"/>
            <a:r>
              <a:rPr lang="en-GB" sz="1050" b="1" dirty="0">
                <a:solidFill>
                  <a:schemeClr val="tx2"/>
                </a:solidFill>
                <a:latin typeface="+mj-lt"/>
                <a:cs typeface="Calibri" panose="020F0502020204030204" pitchFamily="34" charset="0"/>
              </a:rPr>
              <a:t>TEMPLATE: </a:t>
            </a:r>
            <a:r>
              <a:rPr lang="en-GB" sz="1050" b="0" dirty="0">
                <a:solidFill>
                  <a:schemeClr val="tx2"/>
                </a:solidFill>
                <a:latin typeface="+mj-lt"/>
                <a:cs typeface="Calibri" panose="020F0502020204030204" pitchFamily="34" charset="0"/>
              </a:rPr>
              <a:t>TEXT + CHART</a:t>
            </a:r>
          </a:p>
        </p:txBody>
      </p:sp>
      <p:grpSp>
        <p:nvGrpSpPr>
          <p:cNvPr id="9" name="HAAK LIJN">
            <a:extLst>
              <a:ext uri="{FF2B5EF4-FFF2-40B4-BE49-F238E27FC236}">
                <a16:creationId xmlns:a16="http://schemas.microsoft.com/office/drawing/2014/main" id="{BDC1235F-D860-4BB6-9D5F-15C34AEC5A70}"/>
              </a:ext>
            </a:extLst>
          </p:cNvPr>
          <p:cNvGrpSpPr/>
          <p:nvPr userDrawn="1"/>
        </p:nvGrpSpPr>
        <p:grpSpPr>
          <a:xfrm>
            <a:off x="540812" y="0"/>
            <a:ext cx="76800" cy="6858000"/>
            <a:chOff x="578912" y="0"/>
            <a:chExt cx="76800" cy="6858000"/>
          </a:xfrm>
        </p:grpSpPr>
        <p:cxnSp>
          <p:nvCxnSpPr>
            <p:cNvPr id="10" name="LIJN">
              <a:extLst>
                <a:ext uri="{FF2B5EF4-FFF2-40B4-BE49-F238E27FC236}">
                  <a16:creationId xmlns:a16="http://schemas.microsoft.com/office/drawing/2014/main" id="{D0A06061-6012-4A17-9429-FE7162192287}"/>
                </a:ext>
              </a:extLst>
            </p:cNvPr>
            <p:cNvCxnSpPr>
              <a:cxnSpLocks/>
            </p:cNvCxnSpPr>
            <p:nvPr userDrawn="1"/>
          </p:nvCxnSpPr>
          <p:spPr>
            <a:xfrm>
              <a:off x="617312" y="900113"/>
              <a:ext cx="0" cy="5957887"/>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pic>
          <p:nvPicPr>
            <p:cNvPr id="11" name="Graphic 10">
              <a:extLst>
                <a:ext uri="{FF2B5EF4-FFF2-40B4-BE49-F238E27FC236}">
                  <a16:creationId xmlns:a16="http://schemas.microsoft.com/office/drawing/2014/main" id="{11D5A049-BF20-43CC-9506-3BA5E1DE6D50}"/>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78912" y="652464"/>
              <a:ext cx="76800" cy="201600"/>
            </a:xfrm>
            <a:prstGeom prst="rect">
              <a:avLst/>
            </a:prstGeom>
          </p:spPr>
        </p:pic>
        <p:cxnSp>
          <p:nvCxnSpPr>
            <p:cNvPr id="12" name="LIJN">
              <a:extLst>
                <a:ext uri="{FF2B5EF4-FFF2-40B4-BE49-F238E27FC236}">
                  <a16:creationId xmlns:a16="http://schemas.microsoft.com/office/drawing/2014/main" id="{1F394649-9117-4BD6-A7EC-6BD0BD302EAA}"/>
                </a:ext>
              </a:extLst>
            </p:cNvPr>
            <p:cNvCxnSpPr>
              <a:cxnSpLocks/>
            </p:cNvCxnSpPr>
            <p:nvPr userDrawn="1"/>
          </p:nvCxnSpPr>
          <p:spPr>
            <a:xfrm>
              <a:off x="617312" y="0"/>
              <a:ext cx="0" cy="595314"/>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grpSp>
      <p:sp>
        <p:nvSpPr>
          <p:cNvPr id="6" name="Tijdelijke aanduiding voor grafiek 12">
            <a:extLst>
              <a:ext uri="{FF2B5EF4-FFF2-40B4-BE49-F238E27FC236}">
                <a16:creationId xmlns:a16="http://schemas.microsoft.com/office/drawing/2014/main" id="{1204C21B-610C-4232-9114-8B652A378043}"/>
              </a:ext>
            </a:extLst>
          </p:cNvPr>
          <p:cNvSpPr>
            <a:spLocks noGrp="1"/>
          </p:cNvSpPr>
          <p:nvPr>
            <p:ph type="chart" sz="quarter" idx="15" hasCustomPrompt="1"/>
          </p:nvPr>
        </p:nvSpPr>
        <p:spPr>
          <a:xfrm>
            <a:off x="6349441" y="1856127"/>
            <a:ext cx="5254899" cy="4438800"/>
          </a:xfrm>
          <a:prstGeom prst="rect">
            <a:avLst/>
          </a:prstGeom>
          <a:noFill/>
          <a:ln>
            <a:noFill/>
          </a:ln>
        </p:spPr>
        <p:txBody>
          <a:bodyPr bIns="1620000" anchor="ctr"/>
          <a:lstStyle>
            <a:lvl1pPr marL="0" indent="0" algn="ctr">
              <a:lnSpc>
                <a:spcPct val="90000"/>
              </a:lnSpc>
              <a:spcBef>
                <a:spcPts val="0"/>
              </a:spcBef>
              <a:spcAft>
                <a:spcPts val="0"/>
              </a:spcAft>
              <a:buNone/>
              <a:defRPr sz="1500" i="1">
                <a:solidFill>
                  <a:schemeClr val="tx1">
                    <a:lumMod val="50000"/>
                    <a:lumOff val="50000"/>
                  </a:schemeClr>
                </a:solidFill>
              </a:defRPr>
            </a:lvl1pPr>
          </a:lstStyle>
          <a:p>
            <a:r>
              <a:rPr lang="en-GB" dirty="0"/>
              <a:t>Click on the icon below </a:t>
            </a:r>
            <a:br>
              <a:rPr lang="en-GB" dirty="0"/>
            </a:br>
            <a:r>
              <a:rPr lang="en-GB" dirty="0"/>
              <a:t>to insert a chart.</a:t>
            </a:r>
          </a:p>
        </p:txBody>
      </p:sp>
      <p:sp>
        <p:nvSpPr>
          <p:cNvPr id="13" name="Tijdelijke aanduiding voor verticale tekst 2">
            <a:extLst>
              <a:ext uri="{FF2B5EF4-FFF2-40B4-BE49-F238E27FC236}">
                <a16:creationId xmlns:a16="http://schemas.microsoft.com/office/drawing/2014/main" id="{0982AE5E-692F-4CEB-971A-47A6024D73E9}"/>
              </a:ext>
            </a:extLst>
          </p:cNvPr>
          <p:cNvSpPr>
            <a:spLocks noGrp="1"/>
          </p:cNvSpPr>
          <p:nvPr>
            <p:ph type="body" orient="vert" idx="1" hasCustomPrompt="1"/>
          </p:nvPr>
        </p:nvSpPr>
        <p:spPr>
          <a:xfrm>
            <a:off x="777234" y="1856128"/>
            <a:ext cx="5269596" cy="4438165"/>
          </a:xfrm>
        </p:spPr>
        <p:txBody>
          <a:bodyPr vert="horz" lIns="0" tIns="0" rIns="0" bIns="0"/>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en-GB" dirty="0"/>
              <a:t>Bullet</a:t>
            </a:r>
          </a:p>
          <a:p>
            <a:pPr lvl="1"/>
            <a:r>
              <a:rPr lang="en-GB" dirty="0"/>
              <a:t>Sub-bullet</a:t>
            </a:r>
          </a:p>
          <a:p>
            <a:pPr lvl="2"/>
            <a:r>
              <a:rPr lang="en-GB" dirty="0"/>
              <a:t>Default text</a:t>
            </a:r>
          </a:p>
          <a:p>
            <a:pPr lvl="3"/>
            <a:r>
              <a:rPr lang="en-GB" dirty="0"/>
              <a:t>header</a:t>
            </a:r>
          </a:p>
          <a:p>
            <a:pPr lvl="4"/>
            <a:r>
              <a:rPr lang="en-GB" dirty="0"/>
              <a:t>Numerical bullet</a:t>
            </a:r>
          </a:p>
          <a:p>
            <a:pPr lvl="5"/>
            <a:r>
              <a:rPr lang="en-GB" dirty="0"/>
              <a:t>Bullet</a:t>
            </a:r>
          </a:p>
          <a:p>
            <a:pPr lvl="6"/>
            <a:r>
              <a:rPr lang="en-GB" dirty="0"/>
              <a:t>Sub-bullet</a:t>
            </a:r>
          </a:p>
          <a:p>
            <a:pPr lvl="7"/>
            <a:r>
              <a:rPr lang="en-GB" dirty="0"/>
              <a:t>Default text</a:t>
            </a:r>
          </a:p>
          <a:p>
            <a:pPr lvl="8"/>
            <a:r>
              <a:rPr lang="en-GB" dirty="0"/>
              <a:t>header</a:t>
            </a:r>
          </a:p>
          <a:p>
            <a:pPr lvl="8"/>
            <a:endParaRPr lang="en-GB" dirty="0"/>
          </a:p>
        </p:txBody>
      </p:sp>
      <p:sp>
        <p:nvSpPr>
          <p:cNvPr id="149" name="Logo">
            <a:extLst>
              <a:ext uri="{FF2B5EF4-FFF2-40B4-BE49-F238E27FC236}">
                <a16:creationId xmlns:a16="http://schemas.microsoft.com/office/drawing/2014/main" id="{14A480CF-8312-41EF-9D7D-E426A1BBA759}"/>
              </a:ext>
            </a:extLst>
          </p:cNvPr>
          <p:cNvSpPr>
            <a:spLocks noGrp="1"/>
          </p:cNvSpPr>
          <p:nvPr>
            <p:ph type="body" orient="vert" idx="16" hasCustomPrompt="1"/>
          </p:nvPr>
        </p:nvSpPr>
        <p:spPr>
          <a:xfrm>
            <a:off x="10549612" y="6480355"/>
            <a:ext cx="1060019" cy="185413"/>
          </a:xfrm>
          <a:blipFill>
            <a:blip r:embed="rId7"/>
            <a:stretch>
              <a:fillRect/>
            </a:stretch>
          </a:blipFill>
        </p:spPr>
        <p:txBody>
          <a:bodyPr vert="horz" lIns="0" tIns="0" rIns="0" bIns="0"/>
          <a:lstStyle>
            <a:lvl1pPr marL="0" indent="0">
              <a:buNone/>
              <a:defRPr sz="1000" i="1">
                <a:solidFill>
                  <a:schemeClr val="bg2"/>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3" name="Dianummer">
            <a:extLst>
              <a:ext uri="{FF2B5EF4-FFF2-40B4-BE49-F238E27FC236}">
                <a16:creationId xmlns:a16="http://schemas.microsoft.com/office/drawing/2014/main" id="{E36650D5-D35B-4A05-8738-5E41FB834A99}"/>
              </a:ext>
            </a:extLst>
          </p:cNvPr>
          <p:cNvSpPr>
            <a:spLocks noGrp="1"/>
          </p:cNvSpPr>
          <p:nvPr>
            <p:ph type="sldNum" sz="quarter" idx="18"/>
          </p:nvPr>
        </p:nvSpPr>
        <p:spPr/>
        <p:txBody>
          <a:bodyPr/>
          <a:lstStyle/>
          <a:p>
            <a:fld id="{5EC93C5F-DB18-4797-88B9-B8B0D60519FD}" type="slidenum">
              <a:rPr lang="en-GB" smtClean="0"/>
              <a:pPr/>
              <a:t>‹#›</a:t>
            </a:fld>
            <a:endParaRPr lang="en-GB" dirty="0"/>
          </a:p>
        </p:txBody>
      </p:sp>
      <p:sp>
        <p:nvSpPr>
          <p:cNvPr id="5" name="Datum" hidden="1">
            <a:extLst>
              <a:ext uri="{FF2B5EF4-FFF2-40B4-BE49-F238E27FC236}">
                <a16:creationId xmlns:a16="http://schemas.microsoft.com/office/drawing/2014/main" id="{00022D51-D3A7-4140-8288-73E878CE5AE2}"/>
              </a:ext>
            </a:extLst>
          </p:cNvPr>
          <p:cNvSpPr>
            <a:spLocks noGrp="1"/>
          </p:cNvSpPr>
          <p:nvPr>
            <p:ph type="dt" sz="half" idx="19"/>
          </p:nvPr>
        </p:nvSpPr>
        <p:spPr/>
        <p:txBody>
          <a:bodyPr/>
          <a:lstStyle/>
          <a:p>
            <a:r>
              <a:rPr lang="en-GB" dirty="0"/>
              <a:t>Date</a:t>
            </a:r>
          </a:p>
        </p:txBody>
      </p:sp>
      <p:sp>
        <p:nvSpPr>
          <p:cNvPr id="2" name="Voettekst">
            <a:extLst>
              <a:ext uri="{FF2B5EF4-FFF2-40B4-BE49-F238E27FC236}">
                <a16:creationId xmlns:a16="http://schemas.microsoft.com/office/drawing/2014/main" id="{0C677E30-10AA-4FF6-A582-79C8DAF81944}"/>
              </a:ext>
            </a:extLst>
          </p:cNvPr>
          <p:cNvSpPr>
            <a:spLocks noGrp="1"/>
          </p:cNvSpPr>
          <p:nvPr>
            <p:ph type="ftr" sz="quarter" idx="17"/>
          </p:nvPr>
        </p:nvSpPr>
        <p:spPr/>
        <p:txBody>
          <a:bodyPr/>
          <a:lstStyle/>
          <a:p>
            <a:r>
              <a:rPr lang="en-GB" dirty="0"/>
              <a:t>26 October 2021 | ALIM Guide for asset information Managers</a:t>
            </a:r>
          </a:p>
        </p:txBody>
      </p:sp>
      <p:sp>
        <p:nvSpPr>
          <p:cNvPr id="8" name="Ondertitel">
            <a:extLst>
              <a:ext uri="{FF2B5EF4-FFF2-40B4-BE49-F238E27FC236}">
                <a16:creationId xmlns:a16="http://schemas.microsoft.com/office/drawing/2014/main" id="{35A7389F-68D4-4B8C-B313-BD67376B30FB}"/>
              </a:ext>
            </a:extLst>
          </p:cNvPr>
          <p:cNvSpPr>
            <a:spLocks noGrp="1"/>
          </p:cNvSpPr>
          <p:nvPr>
            <p:ph type="subTitle" idx="10" hasCustomPrompt="1"/>
          </p:nvPr>
        </p:nvSpPr>
        <p:spPr>
          <a:xfrm>
            <a:off x="777244" y="924516"/>
            <a:ext cx="10827096" cy="349200"/>
          </a:xfrm>
        </p:spPr>
        <p:txBody>
          <a:bodyPr/>
          <a:lstStyle>
            <a:lvl1pPr marL="0" indent="0" algn="l">
              <a:buNone/>
              <a:defRPr sz="300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cap="all" baseline="0" dirty="0"/>
              <a:t>Second light subtitle</a:t>
            </a:r>
            <a:endParaRPr lang="en-GB" dirty="0"/>
          </a:p>
        </p:txBody>
      </p:sp>
      <p:sp>
        <p:nvSpPr>
          <p:cNvPr id="4" name="Titel">
            <a:extLst>
              <a:ext uri="{FF2B5EF4-FFF2-40B4-BE49-F238E27FC236}">
                <a16:creationId xmlns:a16="http://schemas.microsoft.com/office/drawing/2014/main" id="{F73EDDC4-60D3-492A-BA8E-95D2C63DC8A5}"/>
              </a:ext>
            </a:extLst>
          </p:cNvPr>
          <p:cNvSpPr>
            <a:spLocks noGrp="1"/>
          </p:cNvSpPr>
          <p:nvPr>
            <p:ph type="title" hasCustomPrompt="1"/>
          </p:nvPr>
        </p:nvSpPr>
        <p:spPr/>
        <p:txBody>
          <a:bodyPr/>
          <a:lstStyle/>
          <a:p>
            <a:r>
              <a:rPr lang="en-GB" dirty="0"/>
              <a:t>First bold title</a:t>
            </a:r>
          </a:p>
        </p:txBody>
      </p:sp>
    </p:spTree>
    <p:extLst>
      <p:ext uri="{BB962C8B-B14F-4D97-AF65-F5344CB8AC3E}">
        <p14:creationId xmlns:p14="http://schemas.microsoft.com/office/powerpoint/2010/main" val="185354501"/>
      </p:ext>
    </p:extLst>
  </p:cSld>
  <p:clrMapOvr>
    <a:masterClrMapping/>
  </p:clrMapOvr>
  <p:transition spd="slow">
    <p:push dir="u"/>
  </p:transition>
  <p:hf hdr="0" dt="0"/>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MENU (INTERACTIVE)">
    <p:spTree>
      <p:nvGrpSpPr>
        <p:cNvPr id="1" name=""/>
        <p:cNvGrpSpPr/>
        <p:nvPr/>
      </p:nvGrpSpPr>
      <p:grpSpPr>
        <a:xfrm>
          <a:off x="0" y="0"/>
          <a:ext cx="0" cy="0"/>
          <a:chOff x="0" y="0"/>
          <a:chExt cx="0" cy="0"/>
        </a:xfrm>
      </p:grpSpPr>
      <p:grpSp>
        <p:nvGrpSpPr>
          <p:cNvPr id="191" name="INSTRUCTION">
            <a:extLst>
              <a:ext uri="{FF2B5EF4-FFF2-40B4-BE49-F238E27FC236}">
                <a16:creationId xmlns:a16="http://schemas.microsoft.com/office/drawing/2014/main" id="{BD753D33-8C70-4CDD-AA86-613F0EB6F949}"/>
              </a:ext>
            </a:extLst>
          </p:cNvPr>
          <p:cNvGrpSpPr/>
          <p:nvPr userDrawn="1"/>
        </p:nvGrpSpPr>
        <p:grpSpPr>
          <a:xfrm>
            <a:off x="-4433654" y="1"/>
            <a:ext cx="3693386" cy="6582443"/>
            <a:chOff x="-3786437" y="1"/>
            <a:chExt cx="3693386" cy="6582443"/>
          </a:xfrm>
        </p:grpSpPr>
        <p:sp>
          <p:nvSpPr>
            <p:cNvPr id="192" name="Rechthoek 191">
              <a:extLst>
                <a:ext uri="{FF2B5EF4-FFF2-40B4-BE49-F238E27FC236}">
                  <a16:creationId xmlns:a16="http://schemas.microsoft.com/office/drawing/2014/main" id="{D82CAF1B-E24D-4E19-8434-A846E2EE47A9}"/>
                </a:ext>
              </a:extLst>
            </p:cNvPr>
            <p:cNvSpPr/>
            <p:nvPr userDrawn="1"/>
          </p:nvSpPr>
          <p:spPr>
            <a:xfrm>
              <a:off x="-3786165" y="1"/>
              <a:ext cx="3593091" cy="5854890"/>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Insert/edit AN ICON</a:t>
              </a:r>
            </a:p>
          </p:txBody>
        </p:sp>
        <p:sp>
          <p:nvSpPr>
            <p:cNvPr id="193" name="Rechthoek 192">
              <a:extLst>
                <a:ext uri="{FF2B5EF4-FFF2-40B4-BE49-F238E27FC236}">
                  <a16:creationId xmlns:a16="http://schemas.microsoft.com/office/drawing/2014/main" id="{ADF5B1FB-6ECB-41C8-8656-8A663ABF4059}"/>
                </a:ext>
              </a:extLst>
            </p:cNvPr>
            <p:cNvSpPr/>
            <p:nvPr userDrawn="1"/>
          </p:nvSpPr>
          <p:spPr>
            <a:xfrm>
              <a:off x="-3786437" y="5754444"/>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1200" b="1" cap="all" baseline="0" noProof="0">
                  <a:solidFill>
                    <a:srgbClr val="211F26"/>
                  </a:solidFill>
                  <a:latin typeface="Calibri" panose="020F0502020204030204" pitchFamily="34" charset="0"/>
                  <a:cs typeface="Calibri" panose="020F0502020204030204" pitchFamily="34" charset="0"/>
                </a:rPr>
                <a:t>Want to know more?</a:t>
              </a:r>
              <a:br>
                <a:rPr lang="en-GB" sz="1200" cap="all"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Go to the instruction slide </a:t>
              </a:r>
              <a:r>
                <a:rPr lang="en-GB" sz="1200" b="1" cap="none" baseline="0" noProof="0">
                  <a:solidFill>
                    <a:srgbClr val="211F26"/>
                  </a:solidFill>
                  <a:latin typeface="Calibri" panose="020F0502020204030204" pitchFamily="34" charset="0"/>
                  <a:cs typeface="Calibri" panose="020F0502020204030204" pitchFamily="34" charset="0"/>
                </a:rPr>
                <a:t>‘VIDEO INSTRUCTIONS’</a:t>
              </a:r>
              <a:r>
                <a:rPr lang="en-GB" sz="1200" cap="none" baseline="0" noProof="0">
                  <a:solidFill>
                    <a:srgbClr val="211F26"/>
                  </a:solidFill>
                  <a:latin typeface="Calibri" panose="020F0502020204030204" pitchFamily="34" charset="0"/>
                  <a:cs typeface="Calibri" panose="020F0502020204030204" pitchFamily="34" charset="0"/>
                </a:rPr>
                <a:t>.</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You’ll find it at the beginning of the presentation</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or insert it via </a:t>
              </a:r>
              <a:r>
                <a:rPr lang="en-GB" sz="1200" i="1" cap="none" baseline="0" noProof="0">
                  <a:solidFill>
                    <a:srgbClr val="211F26"/>
                  </a:solidFill>
                  <a:latin typeface="Calibri" panose="020F0502020204030204" pitchFamily="34" charset="0"/>
                  <a:cs typeface="Calibri" panose="020F0502020204030204" pitchFamily="34" charset="0"/>
                </a:rPr>
                <a:t>‘Home’</a:t>
              </a:r>
              <a:r>
                <a:rPr lang="en-GB" sz="1200" cap="none" baseline="0" noProof="0">
                  <a:solidFill>
                    <a:srgbClr val="211F26"/>
                  </a:solidFill>
                  <a:latin typeface="Calibri" panose="020F0502020204030204" pitchFamily="34" charset="0"/>
                  <a:cs typeface="Calibri" panose="020F0502020204030204" pitchFamily="34" charset="0"/>
                </a:rPr>
                <a:t> &gt; </a:t>
              </a:r>
              <a:r>
                <a:rPr lang="en-GB" sz="1200" i="1" cap="none" baseline="0" noProof="0">
                  <a:solidFill>
                    <a:srgbClr val="211F26"/>
                  </a:solidFill>
                  <a:latin typeface="Calibri" panose="020F0502020204030204" pitchFamily="34" charset="0"/>
                  <a:cs typeface="Calibri" panose="020F0502020204030204" pitchFamily="34" charset="0"/>
                </a:rPr>
                <a:t>‘New Slide’.</a:t>
              </a:r>
            </a:p>
          </p:txBody>
        </p:sp>
        <p:sp>
          <p:nvSpPr>
            <p:cNvPr id="195" name="Ovaal 194">
              <a:extLst>
                <a:ext uri="{FF2B5EF4-FFF2-40B4-BE49-F238E27FC236}">
                  <a16:creationId xmlns:a16="http://schemas.microsoft.com/office/drawing/2014/main" id="{C49907FC-4D17-4010-9E60-01C3F5C9217A}"/>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197" name="Rechthoek 196">
              <a:extLst>
                <a:ext uri="{FF2B5EF4-FFF2-40B4-BE49-F238E27FC236}">
                  <a16:creationId xmlns:a16="http://schemas.microsoft.com/office/drawing/2014/main" id="{CD1E95C5-4E81-4AB8-A9AC-F3630C390DAC}"/>
                </a:ext>
              </a:extLst>
            </p:cNvPr>
            <p:cNvSpPr/>
            <p:nvPr userDrawn="1"/>
          </p:nvSpPr>
          <p:spPr>
            <a:xfrm>
              <a:off x="-3319415" y="465324"/>
              <a:ext cx="2944682" cy="658026"/>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If necessary, delete the existing icon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by using the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‘Backspace key’</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pictogram to insert a new icon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1"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(see example below)</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200" name="Groep 199">
              <a:extLst>
                <a:ext uri="{FF2B5EF4-FFF2-40B4-BE49-F238E27FC236}">
                  <a16:creationId xmlns:a16="http://schemas.microsoft.com/office/drawing/2014/main" id="{FA1F15EC-18B1-426D-ACE5-C93F09406D15}"/>
                </a:ext>
              </a:extLst>
            </p:cNvPr>
            <p:cNvGrpSpPr/>
            <p:nvPr userDrawn="1"/>
          </p:nvGrpSpPr>
          <p:grpSpPr>
            <a:xfrm>
              <a:off x="-3316179" y="1231351"/>
              <a:ext cx="294789" cy="318834"/>
              <a:chOff x="14466489" y="1001522"/>
              <a:chExt cx="290627" cy="314333"/>
            </a:xfrm>
          </p:grpSpPr>
          <p:sp>
            <p:nvSpPr>
              <p:cNvPr id="369" name="Rechthoek 368">
                <a:extLst>
                  <a:ext uri="{FF2B5EF4-FFF2-40B4-BE49-F238E27FC236}">
                    <a16:creationId xmlns:a16="http://schemas.microsoft.com/office/drawing/2014/main" id="{DCA032B1-38E3-40F4-9EA5-491A7B560D9F}"/>
                  </a:ext>
                </a:extLst>
              </p:cNvPr>
              <p:cNvSpPr/>
              <p:nvPr userDrawn="1"/>
            </p:nvSpPr>
            <p:spPr>
              <a:xfrm>
                <a:off x="14466489" y="1001522"/>
                <a:ext cx="257935" cy="254168"/>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370" name="Ovaal 369">
                <a:extLst>
                  <a:ext uri="{FF2B5EF4-FFF2-40B4-BE49-F238E27FC236}">
                    <a16:creationId xmlns:a16="http://schemas.microsoft.com/office/drawing/2014/main" id="{A5E3E866-B8B3-4249-ADDF-0D2A01EC33B2}"/>
                  </a:ext>
                </a:extLst>
              </p:cNvPr>
              <p:cNvSpPr/>
              <p:nvPr userDrawn="1"/>
            </p:nvSpPr>
            <p:spPr>
              <a:xfrm>
                <a:off x="14623626" y="1033630"/>
                <a:ext cx="71169" cy="71169"/>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a:solidFill>
                    <a:srgbClr val="211F26"/>
                  </a:solidFill>
                  <a:latin typeface="Calibri" panose="020F0502020204030204" pitchFamily="34" charset="0"/>
                  <a:cs typeface="Calibri" panose="020F0502020204030204" pitchFamily="34" charset="0"/>
                </a:endParaRPr>
              </a:p>
            </p:txBody>
          </p:sp>
          <p:sp>
            <p:nvSpPr>
              <p:cNvPr id="371" name="Vrije vorm: vorm 370">
                <a:extLst>
                  <a:ext uri="{FF2B5EF4-FFF2-40B4-BE49-F238E27FC236}">
                    <a16:creationId xmlns:a16="http://schemas.microsoft.com/office/drawing/2014/main" id="{6911B8EB-E5C5-4E46-AD00-C55548DC341B}"/>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a:solidFill>
                    <a:srgbClr val="211F26"/>
                  </a:solidFill>
                  <a:latin typeface="Calibri" panose="020F0502020204030204" pitchFamily="34" charset="0"/>
                  <a:cs typeface="Calibri" panose="020F0502020204030204" pitchFamily="34" charset="0"/>
                </a:endParaRPr>
              </a:p>
            </p:txBody>
          </p:sp>
          <p:sp>
            <p:nvSpPr>
              <p:cNvPr id="372" name="Rechthoek: afgeronde hoeken 371">
                <a:extLst>
                  <a:ext uri="{FF2B5EF4-FFF2-40B4-BE49-F238E27FC236}">
                    <a16:creationId xmlns:a16="http://schemas.microsoft.com/office/drawing/2014/main" id="{FCCB62A5-5791-49E3-8A3B-417B651459D5}"/>
                  </a:ext>
                </a:extLst>
              </p:cNvPr>
              <p:cNvSpPr/>
              <p:nvPr userDrawn="1"/>
            </p:nvSpPr>
            <p:spPr>
              <a:xfrm>
                <a:off x="14601150" y="1145314"/>
                <a:ext cx="155966" cy="116816"/>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cxnSp>
            <p:nvCxnSpPr>
              <p:cNvPr id="373" name="Rechte verbindingslijn 372">
                <a:extLst>
                  <a:ext uri="{FF2B5EF4-FFF2-40B4-BE49-F238E27FC236}">
                    <a16:creationId xmlns:a16="http://schemas.microsoft.com/office/drawing/2014/main" id="{A7A229BC-D496-43A4-B4A2-C616CA65EDC8}"/>
                  </a:ext>
                </a:extLst>
              </p:cNvPr>
              <p:cNvCxnSpPr>
                <a:cxnSpLocks/>
              </p:cNvCxnSpPr>
              <p:nvPr userDrawn="1"/>
            </p:nvCxnSpPr>
            <p:spPr>
              <a:xfrm>
                <a:off x="14637490" y="1308665"/>
                <a:ext cx="83286"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374" name="Rechte verbindingslijn 373">
                <a:extLst>
                  <a:ext uri="{FF2B5EF4-FFF2-40B4-BE49-F238E27FC236}">
                    <a16:creationId xmlns:a16="http://schemas.microsoft.com/office/drawing/2014/main" id="{E74782E5-D56A-408A-B1C6-766032F7F932}"/>
                  </a:ext>
                </a:extLst>
              </p:cNvPr>
              <p:cNvCxnSpPr>
                <a:cxnSpLocks/>
                <a:stCxn id="372" idx="2"/>
              </p:cNvCxnSpPr>
              <p:nvPr userDrawn="1"/>
            </p:nvCxnSpPr>
            <p:spPr>
              <a:xfrm flipH="1">
                <a:off x="14678717" y="1262130"/>
                <a:ext cx="416" cy="43573"/>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201" name="Ovaal 200">
              <a:extLst>
                <a:ext uri="{FF2B5EF4-FFF2-40B4-BE49-F238E27FC236}">
                  <a16:creationId xmlns:a16="http://schemas.microsoft.com/office/drawing/2014/main" id="{A0106EC4-870A-497C-8EA5-AEFB50719A07}"/>
                </a:ext>
              </a:extLst>
            </p:cNvPr>
            <p:cNvSpPr/>
            <p:nvPr userDrawn="1"/>
          </p:nvSpPr>
          <p:spPr>
            <a:xfrm>
              <a:off x="-3603587" y="1729709"/>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203" name="Rechthoek 202">
              <a:extLst>
                <a:ext uri="{FF2B5EF4-FFF2-40B4-BE49-F238E27FC236}">
                  <a16:creationId xmlns:a16="http://schemas.microsoft.com/office/drawing/2014/main" id="{19007C44-1529-4ED9-8A44-87C5C056DD38}"/>
                </a:ext>
              </a:extLst>
            </p:cNvPr>
            <p:cNvSpPr/>
            <p:nvPr userDrawn="1"/>
          </p:nvSpPr>
          <p:spPr>
            <a:xfrm>
              <a:off x="-3319415" y="1729710"/>
              <a:ext cx="2944682" cy="326338"/>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Select the preferred icon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and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204" name="Groep 203">
              <a:extLst>
                <a:ext uri="{FF2B5EF4-FFF2-40B4-BE49-F238E27FC236}">
                  <a16:creationId xmlns:a16="http://schemas.microsoft.com/office/drawing/2014/main" id="{8361BF46-1963-48C7-BB27-55D181FECEE3}"/>
                </a:ext>
              </a:extLst>
            </p:cNvPr>
            <p:cNvGrpSpPr/>
            <p:nvPr userDrawn="1"/>
          </p:nvGrpSpPr>
          <p:grpSpPr>
            <a:xfrm>
              <a:off x="-3311319" y="2164285"/>
              <a:ext cx="825500" cy="209550"/>
              <a:chOff x="13504624" y="2482850"/>
              <a:chExt cx="825500" cy="209550"/>
            </a:xfrm>
          </p:grpSpPr>
          <p:sp>
            <p:nvSpPr>
              <p:cNvPr id="366" name="Rechthoek 365">
                <a:extLst>
                  <a:ext uri="{FF2B5EF4-FFF2-40B4-BE49-F238E27FC236}">
                    <a16:creationId xmlns:a16="http://schemas.microsoft.com/office/drawing/2014/main" id="{C3BCEE88-DF4E-4764-921F-1C13886FF82C}"/>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28800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en-GB" sz="900" b="0" noProof="0">
                    <a:solidFill>
                      <a:srgbClr val="211F26"/>
                    </a:solidFill>
                    <a:latin typeface="Calibri" panose="020F0502020204030204" pitchFamily="34" charset="0"/>
                    <a:cs typeface="Calibri" panose="020F0502020204030204" pitchFamily="34" charset="0"/>
                  </a:rPr>
                  <a:t>Insert</a:t>
                </a:r>
              </a:p>
            </p:txBody>
          </p:sp>
          <p:cxnSp>
            <p:nvCxnSpPr>
              <p:cNvPr id="367" name="Rechte verbindingslijn 366">
                <a:extLst>
                  <a:ext uri="{FF2B5EF4-FFF2-40B4-BE49-F238E27FC236}">
                    <a16:creationId xmlns:a16="http://schemas.microsoft.com/office/drawing/2014/main" id="{A89F5CF0-FB88-4506-AB30-9BD1C9323DEC}"/>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368" name="Gelijkbenige driehoek 367">
                <a:extLst>
                  <a:ext uri="{FF2B5EF4-FFF2-40B4-BE49-F238E27FC236}">
                    <a16:creationId xmlns:a16="http://schemas.microsoft.com/office/drawing/2014/main" id="{E078D794-2D9A-44EF-9194-0A1608FDA88E}"/>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900" b="1" noProof="0">
                  <a:solidFill>
                    <a:srgbClr val="211F26"/>
                  </a:solidFill>
                  <a:latin typeface="Calibri" panose="020F0502020204030204" pitchFamily="34" charset="0"/>
                  <a:cs typeface="Calibri" panose="020F0502020204030204" pitchFamily="34" charset="0"/>
                </a:endParaRPr>
              </a:p>
            </p:txBody>
          </p:sp>
        </p:grpSp>
        <p:sp>
          <p:nvSpPr>
            <p:cNvPr id="208" name="Ovaal 207">
              <a:extLst>
                <a:ext uri="{FF2B5EF4-FFF2-40B4-BE49-F238E27FC236}">
                  <a16:creationId xmlns:a16="http://schemas.microsoft.com/office/drawing/2014/main" id="{74D3036D-324C-454F-9AE1-1893B5A2D93D}"/>
                </a:ext>
              </a:extLst>
            </p:cNvPr>
            <p:cNvSpPr/>
            <p:nvPr userDrawn="1"/>
          </p:nvSpPr>
          <p:spPr>
            <a:xfrm>
              <a:off x="-3603587" y="2553359"/>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327" name="Rechthoek 326">
              <a:extLst>
                <a:ext uri="{FF2B5EF4-FFF2-40B4-BE49-F238E27FC236}">
                  <a16:creationId xmlns:a16="http://schemas.microsoft.com/office/drawing/2014/main" id="{9C27A80F-FE90-4F02-8702-044E52AE1BC3}"/>
                </a:ext>
              </a:extLst>
            </p:cNvPr>
            <p:cNvSpPr/>
            <p:nvPr userDrawn="1"/>
          </p:nvSpPr>
          <p:spPr>
            <a:xfrm>
              <a:off x="-3319415" y="2553360"/>
              <a:ext cx="2944682" cy="790341"/>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To scale or drag the icon, go to the tab</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‘Picture Tools - Format’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button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‘Crop’</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Scale the icon itself with</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spheres and scale the icon frame with</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brackets.</a:t>
              </a:r>
            </a:p>
          </p:txBody>
        </p:sp>
        <p:grpSp>
          <p:nvGrpSpPr>
            <p:cNvPr id="328" name="Groep 327">
              <a:extLst>
                <a:ext uri="{FF2B5EF4-FFF2-40B4-BE49-F238E27FC236}">
                  <a16:creationId xmlns:a16="http://schemas.microsoft.com/office/drawing/2014/main" id="{09101553-2989-451F-A3CE-5EA36C71B71B}"/>
                </a:ext>
              </a:extLst>
            </p:cNvPr>
            <p:cNvGrpSpPr/>
            <p:nvPr userDrawn="1"/>
          </p:nvGrpSpPr>
          <p:grpSpPr>
            <a:xfrm>
              <a:off x="-3441613" y="3457758"/>
              <a:ext cx="622283" cy="612920"/>
              <a:chOff x="12617641" y="3403239"/>
              <a:chExt cx="752963" cy="741634"/>
            </a:xfrm>
          </p:grpSpPr>
          <p:grpSp>
            <p:nvGrpSpPr>
              <p:cNvPr id="350" name="Groep 349">
                <a:extLst>
                  <a:ext uri="{FF2B5EF4-FFF2-40B4-BE49-F238E27FC236}">
                    <a16:creationId xmlns:a16="http://schemas.microsoft.com/office/drawing/2014/main" id="{77DFEB35-CCF8-41C4-AB5F-FCC71D6FC1D9}"/>
                  </a:ext>
                </a:extLst>
              </p:cNvPr>
              <p:cNvGrpSpPr/>
              <p:nvPr userDrawn="1"/>
            </p:nvGrpSpPr>
            <p:grpSpPr>
              <a:xfrm>
                <a:off x="12771530" y="3403239"/>
                <a:ext cx="467176" cy="448491"/>
                <a:chOff x="12782157" y="3403239"/>
                <a:chExt cx="467176" cy="448491"/>
              </a:xfrm>
            </p:grpSpPr>
            <p:grpSp>
              <p:nvGrpSpPr>
                <p:cNvPr id="353" name="Groep 352">
                  <a:extLst>
                    <a:ext uri="{FF2B5EF4-FFF2-40B4-BE49-F238E27FC236}">
                      <a16:creationId xmlns:a16="http://schemas.microsoft.com/office/drawing/2014/main" id="{788DB6E5-A8C0-4509-A31F-FB4CE4E14DFF}"/>
                    </a:ext>
                  </a:extLst>
                </p:cNvPr>
                <p:cNvGrpSpPr/>
                <p:nvPr userDrawn="1"/>
              </p:nvGrpSpPr>
              <p:grpSpPr>
                <a:xfrm>
                  <a:off x="12782157" y="3403239"/>
                  <a:ext cx="412976" cy="396132"/>
                  <a:chOff x="13554906" y="3320109"/>
                  <a:chExt cx="443917" cy="425811"/>
                </a:xfrm>
              </p:grpSpPr>
              <p:grpSp>
                <p:nvGrpSpPr>
                  <p:cNvPr id="360" name="Groep 359">
                    <a:extLst>
                      <a:ext uri="{FF2B5EF4-FFF2-40B4-BE49-F238E27FC236}">
                        <a16:creationId xmlns:a16="http://schemas.microsoft.com/office/drawing/2014/main" id="{56DCDAA4-88AF-437F-AECE-4E46F8DEAFCD}"/>
                      </a:ext>
                    </a:extLst>
                  </p:cNvPr>
                  <p:cNvGrpSpPr/>
                  <p:nvPr userDrawn="1"/>
                </p:nvGrpSpPr>
                <p:grpSpPr>
                  <a:xfrm>
                    <a:off x="13554906" y="3320109"/>
                    <a:ext cx="443917" cy="425811"/>
                    <a:chOff x="12909684" y="1276143"/>
                    <a:chExt cx="443917" cy="425811"/>
                  </a:xfrm>
                </p:grpSpPr>
                <p:sp>
                  <p:nvSpPr>
                    <p:cNvPr id="363" name="Rechthoek 362">
                      <a:extLst>
                        <a:ext uri="{FF2B5EF4-FFF2-40B4-BE49-F238E27FC236}">
                          <a16:creationId xmlns:a16="http://schemas.microsoft.com/office/drawing/2014/main" id="{B4E7CFDA-573A-4854-8716-BA0BFA1217EA}"/>
                        </a:ext>
                      </a:extLst>
                    </p:cNvPr>
                    <p:cNvSpPr/>
                    <p:nvPr userDrawn="1"/>
                  </p:nvSpPr>
                  <p:spPr>
                    <a:xfrm>
                      <a:off x="12909689"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364" name="Rechthoek 363">
                      <a:extLst>
                        <a:ext uri="{FF2B5EF4-FFF2-40B4-BE49-F238E27FC236}">
                          <a16:creationId xmlns:a16="http://schemas.microsoft.com/office/drawing/2014/main" id="{35014AE3-A3D2-4F92-87DC-35DE083BA22D}"/>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365" name="Ovaal 364">
                      <a:extLst>
                        <a:ext uri="{FF2B5EF4-FFF2-40B4-BE49-F238E27FC236}">
                          <a16:creationId xmlns:a16="http://schemas.microsoft.com/office/drawing/2014/main" id="{6A4D8D67-FCCB-496D-AA88-8E357A619BC3}"/>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pic>
                <p:nvPicPr>
                  <p:cNvPr id="361" name="Afbeelding 360">
                    <a:extLst>
                      <a:ext uri="{FF2B5EF4-FFF2-40B4-BE49-F238E27FC236}">
                        <a16:creationId xmlns:a16="http://schemas.microsoft.com/office/drawing/2014/main" id="{3BFF806F-05A0-4F14-9D1D-971B858E1652}"/>
                      </a:ext>
                    </a:extLst>
                  </p:cNvPr>
                  <p:cNvPicPr>
                    <a:picLocks noChangeAspect="1"/>
                  </p:cNvPicPr>
                  <p:nvPr userDrawn="1"/>
                </p:nvPicPr>
                <p:blipFill>
                  <a:blip r:embed="rId2">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Lst>
                  </a:blip>
                  <a:stretch>
                    <a:fillRect/>
                  </a:stretch>
                </p:blipFill>
                <p:spPr>
                  <a:xfrm>
                    <a:off x="13567296" y="3424991"/>
                    <a:ext cx="173367" cy="140220"/>
                  </a:xfrm>
                  <a:prstGeom prst="rect">
                    <a:avLst/>
                  </a:prstGeom>
                </p:spPr>
              </p:pic>
              <p:pic>
                <p:nvPicPr>
                  <p:cNvPr id="362" name="Afbeelding 361">
                    <a:extLst>
                      <a:ext uri="{FF2B5EF4-FFF2-40B4-BE49-F238E27FC236}">
                        <a16:creationId xmlns:a16="http://schemas.microsoft.com/office/drawing/2014/main" id="{66162774-92D3-4F5A-91A5-C1EA8A3B9035}"/>
                      </a:ext>
                    </a:extLst>
                  </p:cNvPr>
                  <p:cNvPicPr>
                    <a:picLocks noChangeAspect="1"/>
                  </p:cNvPicPr>
                  <p:nvPr userDrawn="1"/>
                </p:nvPicPr>
                <p:blipFill>
                  <a:blip r:embed="rId2">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Lst>
                  </a:blip>
                  <a:stretch>
                    <a:fillRect/>
                  </a:stretch>
                </p:blipFill>
                <p:spPr>
                  <a:xfrm flipH="1">
                    <a:off x="13635599" y="3449265"/>
                    <a:ext cx="173367" cy="111424"/>
                  </a:xfrm>
                  <a:prstGeom prst="rect">
                    <a:avLst/>
                  </a:prstGeom>
                </p:spPr>
              </p:pic>
            </p:grpSp>
            <p:grpSp>
              <p:nvGrpSpPr>
                <p:cNvPr id="354" name="Groep 353">
                  <a:extLst>
                    <a:ext uri="{FF2B5EF4-FFF2-40B4-BE49-F238E27FC236}">
                      <a16:creationId xmlns:a16="http://schemas.microsoft.com/office/drawing/2014/main" id="{64575C70-1D22-4041-87D8-56440E2F5016}"/>
                    </a:ext>
                  </a:extLst>
                </p:cNvPr>
                <p:cNvGrpSpPr/>
                <p:nvPr userDrawn="1"/>
              </p:nvGrpSpPr>
              <p:grpSpPr>
                <a:xfrm>
                  <a:off x="13103513" y="3705268"/>
                  <a:ext cx="145820" cy="146462"/>
                  <a:chOff x="13096169" y="3602278"/>
                  <a:chExt cx="145820" cy="146462"/>
                </a:xfrm>
              </p:grpSpPr>
              <p:sp>
                <p:nvSpPr>
                  <p:cNvPr id="358" name="Rechthoek 357">
                    <a:extLst>
                      <a:ext uri="{FF2B5EF4-FFF2-40B4-BE49-F238E27FC236}">
                        <a16:creationId xmlns:a16="http://schemas.microsoft.com/office/drawing/2014/main" id="{55182776-611A-40C0-8089-AA37A04F2552}"/>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359" name="Rechthoek 358">
                    <a:extLst>
                      <a:ext uri="{FF2B5EF4-FFF2-40B4-BE49-F238E27FC236}">
                        <a16:creationId xmlns:a16="http://schemas.microsoft.com/office/drawing/2014/main" id="{D9481E60-C3AD-4163-82B9-E26EEC8EE5D7}"/>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355" name="Groep 354">
                  <a:extLst>
                    <a:ext uri="{FF2B5EF4-FFF2-40B4-BE49-F238E27FC236}">
                      <a16:creationId xmlns:a16="http://schemas.microsoft.com/office/drawing/2014/main" id="{22B42466-27DF-4C53-AD71-CCCCBD7942D2}"/>
                    </a:ext>
                  </a:extLst>
                </p:cNvPr>
                <p:cNvGrpSpPr/>
                <p:nvPr userDrawn="1"/>
              </p:nvGrpSpPr>
              <p:grpSpPr>
                <a:xfrm rot="10800000">
                  <a:off x="13061402" y="3665637"/>
                  <a:ext cx="145820" cy="146462"/>
                  <a:chOff x="13096169" y="3602278"/>
                  <a:chExt cx="145820" cy="146462"/>
                </a:xfrm>
              </p:grpSpPr>
              <p:sp>
                <p:nvSpPr>
                  <p:cNvPr id="356" name="Rechthoek 355">
                    <a:extLst>
                      <a:ext uri="{FF2B5EF4-FFF2-40B4-BE49-F238E27FC236}">
                        <a16:creationId xmlns:a16="http://schemas.microsoft.com/office/drawing/2014/main" id="{B9FC65B9-ED98-40F5-A871-B72E7268BA2B}"/>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357" name="Rechthoek 356">
                    <a:extLst>
                      <a:ext uri="{FF2B5EF4-FFF2-40B4-BE49-F238E27FC236}">
                        <a16:creationId xmlns:a16="http://schemas.microsoft.com/office/drawing/2014/main" id="{5DB12342-D14D-4183-8B84-D09012DEB5CE}"/>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sp>
            <p:nvSpPr>
              <p:cNvPr id="351" name="Rechthoek 350">
                <a:extLst>
                  <a:ext uri="{FF2B5EF4-FFF2-40B4-BE49-F238E27FC236}">
                    <a16:creationId xmlns:a16="http://schemas.microsoft.com/office/drawing/2014/main" id="{DA1879EA-227A-4EB9-B909-DC920E45D398}"/>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en-GB" sz="900" b="0" noProof="0">
                    <a:solidFill>
                      <a:srgbClr val="211F26"/>
                    </a:solidFill>
                    <a:latin typeface="Calibri" panose="020F0502020204030204" pitchFamily="34" charset="0"/>
                    <a:cs typeface="Calibri" panose="020F0502020204030204" pitchFamily="34" charset="0"/>
                  </a:rPr>
                  <a:t>Crop</a:t>
                </a:r>
              </a:p>
            </p:txBody>
          </p:sp>
          <p:sp>
            <p:nvSpPr>
              <p:cNvPr id="352" name="Gelijkbenige driehoek 351">
                <a:extLst>
                  <a:ext uri="{FF2B5EF4-FFF2-40B4-BE49-F238E27FC236}">
                    <a16:creationId xmlns:a16="http://schemas.microsoft.com/office/drawing/2014/main" id="{2413619D-6995-49E3-925F-942429E5F5B2}"/>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329" name="ICOON_info">
              <a:extLst>
                <a:ext uri="{FF2B5EF4-FFF2-40B4-BE49-F238E27FC236}">
                  <a16:creationId xmlns:a16="http://schemas.microsoft.com/office/drawing/2014/main" id="{49450877-5966-44EE-A3CE-817CC594E125}"/>
                </a:ext>
              </a:extLst>
            </p:cNvPr>
            <p:cNvGrpSpPr/>
            <p:nvPr userDrawn="1"/>
          </p:nvGrpSpPr>
          <p:grpSpPr>
            <a:xfrm>
              <a:off x="-376736" y="5583395"/>
              <a:ext cx="283685" cy="283685"/>
              <a:chOff x="-510741" y="5913713"/>
              <a:chExt cx="267555" cy="267555"/>
            </a:xfrm>
          </p:grpSpPr>
          <p:sp>
            <p:nvSpPr>
              <p:cNvPr id="348" name="Ovaal 347">
                <a:extLst>
                  <a:ext uri="{FF2B5EF4-FFF2-40B4-BE49-F238E27FC236}">
                    <a16:creationId xmlns:a16="http://schemas.microsoft.com/office/drawing/2014/main" id="{5C5462D6-FDB5-4ADA-AE7D-77CF405ABD1A}"/>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349" name="Graphic 163" descr="Informatie">
                <a:extLst>
                  <a:ext uri="{FF2B5EF4-FFF2-40B4-BE49-F238E27FC236}">
                    <a16:creationId xmlns:a16="http://schemas.microsoft.com/office/drawing/2014/main" id="{B292F422-AFF5-4A50-B4FD-8CE297B8C2B5}"/>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en-GB" sz="2000" noProof="0">
                  <a:solidFill>
                    <a:srgbClr val="211F26"/>
                  </a:solidFill>
                  <a:latin typeface="Calibri" panose="020F0502020204030204" pitchFamily="34" charset="0"/>
                  <a:cs typeface="Calibri" panose="020F0502020204030204" pitchFamily="34" charset="0"/>
                </a:endParaRPr>
              </a:p>
            </p:txBody>
          </p:sp>
        </p:grpSp>
        <p:sp>
          <p:nvSpPr>
            <p:cNvPr id="330" name="Ovaal 329">
              <a:extLst>
                <a:ext uri="{FF2B5EF4-FFF2-40B4-BE49-F238E27FC236}">
                  <a16:creationId xmlns:a16="http://schemas.microsoft.com/office/drawing/2014/main" id="{B520467A-1083-439A-8BA1-89CD65E87621}"/>
                </a:ext>
              </a:extLst>
            </p:cNvPr>
            <p:cNvSpPr/>
            <p:nvPr userDrawn="1"/>
          </p:nvSpPr>
          <p:spPr>
            <a:xfrm>
              <a:off x="-3603587" y="4275081"/>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331" name="Rechthoek 330">
              <a:extLst>
                <a:ext uri="{FF2B5EF4-FFF2-40B4-BE49-F238E27FC236}">
                  <a16:creationId xmlns:a16="http://schemas.microsoft.com/office/drawing/2014/main" id="{B40AB5D3-6E64-423C-A267-8F4FA572DC17}"/>
                </a:ext>
              </a:extLst>
            </p:cNvPr>
            <p:cNvSpPr/>
            <p:nvPr userDrawn="1"/>
          </p:nvSpPr>
          <p:spPr>
            <a:xfrm>
              <a:off x="-3319415" y="4275082"/>
              <a:ext cx="2944682" cy="636023"/>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To make sure the icon is kept in it’s original ratio, 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‘Picture Tools’ - ‘Format’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 the arrow below the button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‘Crop’</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Now choose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‘Fit’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332" name="Groep 331">
              <a:extLst>
                <a:ext uri="{FF2B5EF4-FFF2-40B4-BE49-F238E27FC236}">
                  <a16:creationId xmlns:a16="http://schemas.microsoft.com/office/drawing/2014/main" id="{C401B20D-DAF9-484E-A94D-81157F8CE277}"/>
                </a:ext>
              </a:extLst>
            </p:cNvPr>
            <p:cNvGrpSpPr/>
            <p:nvPr userDrawn="1"/>
          </p:nvGrpSpPr>
          <p:grpSpPr>
            <a:xfrm>
              <a:off x="-3314821" y="5023930"/>
              <a:ext cx="1108877" cy="563933"/>
              <a:chOff x="-3314821" y="3885197"/>
              <a:chExt cx="1108877" cy="563933"/>
            </a:xfrm>
          </p:grpSpPr>
          <p:sp>
            <p:nvSpPr>
              <p:cNvPr id="333" name="Rechthoek 332">
                <a:extLst>
                  <a:ext uri="{FF2B5EF4-FFF2-40B4-BE49-F238E27FC236}">
                    <a16:creationId xmlns:a16="http://schemas.microsoft.com/office/drawing/2014/main" id="{BD1B4695-5B71-40F9-A442-4D71895B86D3}"/>
                  </a:ext>
                </a:extLst>
              </p:cNvPr>
              <p:cNvSpPr/>
              <p:nvPr userDrawn="1"/>
            </p:nvSpPr>
            <p:spPr>
              <a:xfrm>
                <a:off x="-3314821" y="3885197"/>
                <a:ext cx="1055607" cy="504851"/>
              </a:xfrm>
              <a:prstGeom prst="rect">
                <a:avLst/>
              </a:prstGeom>
              <a:solidFill>
                <a:srgbClr val="FFFFFF"/>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334" name="Rechthoek 333">
                <a:extLst>
                  <a:ext uri="{FF2B5EF4-FFF2-40B4-BE49-F238E27FC236}">
                    <a16:creationId xmlns:a16="http://schemas.microsoft.com/office/drawing/2014/main" id="{6A2F3A98-53D0-4D28-899A-CA9ED894130B}"/>
                  </a:ext>
                </a:extLst>
              </p:cNvPr>
              <p:cNvSpPr/>
              <p:nvPr userDrawn="1"/>
            </p:nvSpPr>
            <p:spPr>
              <a:xfrm>
                <a:off x="-3304718" y="4138922"/>
                <a:ext cx="1043588" cy="246608"/>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335" name="Tekstvak 334">
                <a:extLst>
                  <a:ext uri="{FF2B5EF4-FFF2-40B4-BE49-F238E27FC236}">
                    <a16:creationId xmlns:a16="http://schemas.microsoft.com/office/drawing/2014/main" id="{6E129DBF-D832-4FFF-8E66-41DF5C67B21D}"/>
                  </a:ext>
                </a:extLst>
              </p:cNvPr>
              <p:cNvSpPr txBox="1"/>
              <p:nvPr userDrawn="1"/>
            </p:nvSpPr>
            <p:spPr>
              <a:xfrm>
                <a:off x="-3069820" y="3949098"/>
                <a:ext cx="794156" cy="137495"/>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a:solidFill>
                      <a:srgbClr val="211F26"/>
                    </a:solidFill>
                    <a:latin typeface="Calibri" panose="020F0502020204030204" pitchFamily="34" charset="0"/>
                    <a:ea typeface="+mn-ea"/>
                    <a:cs typeface="Calibri" panose="020F0502020204030204" pitchFamily="34" charset="0"/>
                  </a:rPr>
                  <a:t>Fill</a:t>
                </a:r>
              </a:p>
            </p:txBody>
          </p:sp>
          <p:sp>
            <p:nvSpPr>
              <p:cNvPr id="336" name="Tekstvak 335">
                <a:extLst>
                  <a:ext uri="{FF2B5EF4-FFF2-40B4-BE49-F238E27FC236}">
                    <a16:creationId xmlns:a16="http://schemas.microsoft.com/office/drawing/2014/main" id="{CCC6B6A0-D369-47D1-AAFF-803CA12AEFA8}"/>
                  </a:ext>
                </a:extLst>
              </p:cNvPr>
              <p:cNvSpPr txBox="1"/>
              <p:nvPr userDrawn="1"/>
            </p:nvSpPr>
            <p:spPr>
              <a:xfrm>
                <a:off x="-3069819" y="4199018"/>
                <a:ext cx="800912"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a:solidFill>
                      <a:srgbClr val="211F26"/>
                    </a:solidFill>
                    <a:latin typeface="Calibri" panose="020F0502020204030204" pitchFamily="34" charset="0"/>
                    <a:ea typeface="+mn-ea"/>
                    <a:cs typeface="Calibri" panose="020F0502020204030204" pitchFamily="34" charset="0"/>
                  </a:rPr>
                  <a:t>Fit</a:t>
                </a:r>
              </a:p>
            </p:txBody>
          </p:sp>
          <p:sp>
            <p:nvSpPr>
              <p:cNvPr id="337" name="Vrije vorm: vorm 336">
                <a:extLst>
                  <a:ext uri="{FF2B5EF4-FFF2-40B4-BE49-F238E27FC236}">
                    <a16:creationId xmlns:a16="http://schemas.microsoft.com/office/drawing/2014/main" id="{9469445E-7469-4965-B711-A2DBAE8A4AD9}"/>
                  </a:ext>
                </a:extLst>
              </p:cNvPr>
              <p:cNvSpPr/>
              <p:nvPr userDrawn="1"/>
            </p:nvSpPr>
            <p:spPr>
              <a:xfrm>
                <a:off x="-2303506" y="4269130"/>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grpSp>
            <p:nvGrpSpPr>
              <p:cNvPr id="338" name="Groep 337">
                <a:extLst>
                  <a:ext uri="{FF2B5EF4-FFF2-40B4-BE49-F238E27FC236}">
                    <a16:creationId xmlns:a16="http://schemas.microsoft.com/office/drawing/2014/main" id="{AF309FB0-7ACF-483F-AF3D-F6BD9CCE11E8}"/>
                  </a:ext>
                </a:extLst>
              </p:cNvPr>
              <p:cNvGrpSpPr/>
              <p:nvPr userDrawn="1"/>
            </p:nvGrpSpPr>
            <p:grpSpPr>
              <a:xfrm>
                <a:off x="-3254609" y="3946178"/>
                <a:ext cx="184194" cy="143334"/>
                <a:chOff x="6218544" y="2402421"/>
                <a:chExt cx="144156" cy="112178"/>
              </a:xfrm>
            </p:grpSpPr>
            <p:sp>
              <p:nvSpPr>
                <p:cNvPr id="344" name="Rechthoek 343">
                  <a:extLst>
                    <a:ext uri="{FF2B5EF4-FFF2-40B4-BE49-F238E27FC236}">
                      <a16:creationId xmlns:a16="http://schemas.microsoft.com/office/drawing/2014/main" id="{94B08F96-C970-4D11-9CF6-C81FF241BF2F}"/>
                    </a:ext>
                  </a:extLst>
                </p:cNvPr>
                <p:cNvSpPr/>
                <p:nvPr userDrawn="1"/>
              </p:nvSpPr>
              <p:spPr>
                <a:xfrm>
                  <a:off x="6218544" y="2414588"/>
                  <a:ext cx="144156" cy="100011"/>
                </a:xfrm>
                <a:prstGeom prst="rect">
                  <a:avLst/>
                </a:prstGeom>
                <a:solidFill>
                  <a:schemeClr val="bg1"/>
                </a:solidFill>
                <a:ln w="12700" cap="rnd" cmpd="sng" algn="ctr">
                  <a:solidFill>
                    <a:srgbClr val="818181"/>
                  </a:solidFill>
                  <a:prstDash val="sysDash"/>
                </a:ln>
                <a:effectLst/>
              </p:spPr>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345" name="Rechthoek 47">
                  <a:extLst>
                    <a:ext uri="{FF2B5EF4-FFF2-40B4-BE49-F238E27FC236}">
                      <a16:creationId xmlns:a16="http://schemas.microsoft.com/office/drawing/2014/main" id="{922559F1-B6BE-4F10-AA53-357CF666DACE}"/>
                    </a:ext>
                  </a:extLst>
                </p:cNvPr>
                <p:cNvSpPr/>
                <p:nvPr userDrawn="1"/>
              </p:nvSpPr>
              <p:spPr>
                <a:xfrm>
                  <a:off x="6224587" y="2445544"/>
                  <a:ext cx="95251" cy="64805"/>
                </a:xfrm>
                <a:custGeom>
                  <a:avLst/>
                  <a:gdLst>
                    <a:gd name="connsiteX0" fmla="*/ 0 w 148606"/>
                    <a:gd name="connsiteY0" fmla="*/ 0 h 148606"/>
                    <a:gd name="connsiteX1" fmla="*/ 148606 w 148606"/>
                    <a:gd name="connsiteY1" fmla="*/ 0 h 148606"/>
                    <a:gd name="connsiteX2" fmla="*/ 148606 w 148606"/>
                    <a:gd name="connsiteY2" fmla="*/ 148606 h 148606"/>
                    <a:gd name="connsiteX3" fmla="*/ 0 w 148606"/>
                    <a:gd name="connsiteY3" fmla="*/ 148606 h 148606"/>
                    <a:gd name="connsiteX4" fmla="*/ 0 w 148606"/>
                    <a:gd name="connsiteY4" fmla="*/ 0 h 148606"/>
                    <a:gd name="connsiteX0" fmla="*/ 0 w 148606"/>
                    <a:gd name="connsiteY0" fmla="*/ 0 h 148606"/>
                    <a:gd name="connsiteX1" fmla="*/ 148606 w 148606"/>
                    <a:gd name="connsiteY1" fmla="*/ 148606 h 148606"/>
                    <a:gd name="connsiteX2" fmla="*/ 0 w 148606"/>
                    <a:gd name="connsiteY2" fmla="*/ 148606 h 148606"/>
                    <a:gd name="connsiteX3" fmla="*/ 0 w 148606"/>
                    <a:gd name="connsiteY3" fmla="*/ 0 h 148606"/>
                    <a:gd name="connsiteX0" fmla="*/ 66675 w 148606"/>
                    <a:gd name="connsiteY0" fmla="*/ 0 h 148606"/>
                    <a:gd name="connsiteX1" fmla="*/ 148606 w 148606"/>
                    <a:gd name="connsiteY1" fmla="*/ 148606 h 148606"/>
                    <a:gd name="connsiteX2" fmla="*/ 0 w 148606"/>
                    <a:gd name="connsiteY2" fmla="*/ 148606 h 148606"/>
                    <a:gd name="connsiteX3" fmla="*/ 66675 w 148606"/>
                    <a:gd name="connsiteY3" fmla="*/ 0 h 148606"/>
                    <a:gd name="connsiteX0" fmla="*/ 71437 w 148606"/>
                    <a:gd name="connsiteY0" fmla="*/ 0 h 120031"/>
                    <a:gd name="connsiteX1" fmla="*/ 148606 w 148606"/>
                    <a:gd name="connsiteY1" fmla="*/ 120031 h 120031"/>
                    <a:gd name="connsiteX2" fmla="*/ 0 w 148606"/>
                    <a:gd name="connsiteY2" fmla="*/ 120031 h 120031"/>
                    <a:gd name="connsiteX3" fmla="*/ 71437 w 148606"/>
                    <a:gd name="connsiteY3" fmla="*/ 0 h 120031"/>
                    <a:gd name="connsiteX0" fmla="*/ 73234 w 151858"/>
                    <a:gd name="connsiteY0" fmla="*/ 0 h 120031"/>
                    <a:gd name="connsiteX1" fmla="*/ 150403 w 151858"/>
                    <a:gd name="connsiteY1" fmla="*/ 120031 h 120031"/>
                    <a:gd name="connsiteX2" fmla="*/ 1797 w 151858"/>
                    <a:gd name="connsiteY2" fmla="*/ 120031 h 120031"/>
                    <a:gd name="connsiteX3" fmla="*/ 73234 w 151858"/>
                    <a:gd name="connsiteY3" fmla="*/ 0 h 120031"/>
                    <a:gd name="connsiteX0" fmla="*/ 73583 w 152474"/>
                    <a:gd name="connsiteY0" fmla="*/ 40 h 120071"/>
                    <a:gd name="connsiteX1" fmla="*/ 150752 w 152474"/>
                    <a:gd name="connsiteY1" fmla="*/ 120071 h 120071"/>
                    <a:gd name="connsiteX2" fmla="*/ 2146 w 152474"/>
                    <a:gd name="connsiteY2" fmla="*/ 120071 h 120071"/>
                    <a:gd name="connsiteX3" fmla="*/ 73583 w 152474"/>
                    <a:gd name="connsiteY3" fmla="*/ 40 h 120071"/>
                    <a:gd name="connsiteX0" fmla="*/ 73583 w 152474"/>
                    <a:gd name="connsiteY0" fmla="*/ 35 h 136734"/>
                    <a:gd name="connsiteX1" fmla="*/ 150752 w 152474"/>
                    <a:gd name="connsiteY1" fmla="*/ 136734 h 136734"/>
                    <a:gd name="connsiteX2" fmla="*/ 2146 w 152474"/>
                    <a:gd name="connsiteY2" fmla="*/ 136734 h 136734"/>
                    <a:gd name="connsiteX3" fmla="*/ 73583 w 152474"/>
                    <a:gd name="connsiteY3" fmla="*/ 35 h 136734"/>
                  </a:gdLst>
                  <a:ahLst/>
                  <a:cxnLst>
                    <a:cxn ang="0">
                      <a:pos x="connsiteX0" y="connsiteY0"/>
                    </a:cxn>
                    <a:cxn ang="0">
                      <a:pos x="connsiteX1" y="connsiteY1"/>
                    </a:cxn>
                    <a:cxn ang="0">
                      <a:pos x="connsiteX2" y="connsiteY2"/>
                    </a:cxn>
                    <a:cxn ang="0">
                      <a:pos x="connsiteX3" y="connsiteY3"/>
                    </a:cxn>
                  </a:cxnLst>
                  <a:rect l="l" t="t" r="r" b="b"/>
                  <a:pathLst>
                    <a:path w="152474" h="136734">
                      <a:moveTo>
                        <a:pt x="73583" y="35"/>
                      </a:moveTo>
                      <a:cubicBezTo>
                        <a:pt x="110257" y="-2347"/>
                        <a:pt x="162658" y="116729"/>
                        <a:pt x="150752" y="136734"/>
                      </a:cubicBezTo>
                      <a:lnTo>
                        <a:pt x="2146" y="136734"/>
                      </a:lnTo>
                      <a:cubicBezTo>
                        <a:pt x="-10716" y="116729"/>
                        <a:pt x="36909" y="2417"/>
                        <a:pt x="73583" y="35"/>
                      </a:cubicBez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346" name="Rechthoek 47">
                  <a:extLst>
                    <a:ext uri="{FF2B5EF4-FFF2-40B4-BE49-F238E27FC236}">
                      <a16:creationId xmlns:a16="http://schemas.microsoft.com/office/drawing/2014/main" id="{608F56C2-0C1C-4501-9DA2-797995ADD28F}"/>
                    </a:ext>
                  </a:extLst>
                </p:cNvPr>
                <p:cNvSpPr/>
                <p:nvPr userDrawn="1"/>
              </p:nvSpPr>
              <p:spPr>
                <a:xfrm>
                  <a:off x="6296025" y="2457450"/>
                  <a:ext cx="64294" cy="52388"/>
                </a:xfrm>
                <a:custGeom>
                  <a:avLst/>
                  <a:gdLst>
                    <a:gd name="connsiteX0" fmla="*/ 0 w 148606"/>
                    <a:gd name="connsiteY0" fmla="*/ 0 h 148606"/>
                    <a:gd name="connsiteX1" fmla="*/ 148606 w 148606"/>
                    <a:gd name="connsiteY1" fmla="*/ 0 h 148606"/>
                    <a:gd name="connsiteX2" fmla="*/ 148606 w 148606"/>
                    <a:gd name="connsiteY2" fmla="*/ 148606 h 148606"/>
                    <a:gd name="connsiteX3" fmla="*/ 0 w 148606"/>
                    <a:gd name="connsiteY3" fmla="*/ 148606 h 148606"/>
                    <a:gd name="connsiteX4" fmla="*/ 0 w 148606"/>
                    <a:gd name="connsiteY4" fmla="*/ 0 h 148606"/>
                    <a:gd name="connsiteX0" fmla="*/ 0 w 148606"/>
                    <a:gd name="connsiteY0" fmla="*/ 0 h 148606"/>
                    <a:gd name="connsiteX1" fmla="*/ 148606 w 148606"/>
                    <a:gd name="connsiteY1" fmla="*/ 148606 h 148606"/>
                    <a:gd name="connsiteX2" fmla="*/ 0 w 148606"/>
                    <a:gd name="connsiteY2" fmla="*/ 148606 h 148606"/>
                    <a:gd name="connsiteX3" fmla="*/ 0 w 148606"/>
                    <a:gd name="connsiteY3" fmla="*/ 0 h 148606"/>
                    <a:gd name="connsiteX0" fmla="*/ 66675 w 148606"/>
                    <a:gd name="connsiteY0" fmla="*/ 0 h 148606"/>
                    <a:gd name="connsiteX1" fmla="*/ 148606 w 148606"/>
                    <a:gd name="connsiteY1" fmla="*/ 148606 h 148606"/>
                    <a:gd name="connsiteX2" fmla="*/ 0 w 148606"/>
                    <a:gd name="connsiteY2" fmla="*/ 148606 h 148606"/>
                    <a:gd name="connsiteX3" fmla="*/ 66675 w 148606"/>
                    <a:gd name="connsiteY3" fmla="*/ 0 h 148606"/>
                    <a:gd name="connsiteX0" fmla="*/ 71437 w 148606"/>
                    <a:gd name="connsiteY0" fmla="*/ 0 h 120031"/>
                    <a:gd name="connsiteX1" fmla="*/ 148606 w 148606"/>
                    <a:gd name="connsiteY1" fmla="*/ 120031 h 120031"/>
                    <a:gd name="connsiteX2" fmla="*/ 0 w 148606"/>
                    <a:gd name="connsiteY2" fmla="*/ 120031 h 120031"/>
                    <a:gd name="connsiteX3" fmla="*/ 71437 w 148606"/>
                    <a:gd name="connsiteY3" fmla="*/ 0 h 120031"/>
                    <a:gd name="connsiteX0" fmla="*/ 73234 w 151858"/>
                    <a:gd name="connsiteY0" fmla="*/ 0 h 120031"/>
                    <a:gd name="connsiteX1" fmla="*/ 150403 w 151858"/>
                    <a:gd name="connsiteY1" fmla="*/ 120031 h 120031"/>
                    <a:gd name="connsiteX2" fmla="*/ 1797 w 151858"/>
                    <a:gd name="connsiteY2" fmla="*/ 120031 h 120031"/>
                    <a:gd name="connsiteX3" fmla="*/ 73234 w 151858"/>
                    <a:gd name="connsiteY3" fmla="*/ 0 h 120031"/>
                    <a:gd name="connsiteX0" fmla="*/ 73583 w 152474"/>
                    <a:gd name="connsiteY0" fmla="*/ 40 h 120071"/>
                    <a:gd name="connsiteX1" fmla="*/ 150752 w 152474"/>
                    <a:gd name="connsiteY1" fmla="*/ 120071 h 120071"/>
                    <a:gd name="connsiteX2" fmla="*/ 2146 w 152474"/>
                    <a:gd name="connsiteY2" fmla="*/ 120071 h 120071"/>
                    <a:gd name="connsiteX3" fmla="*/ 73583 w 152474"/>
                    <a:gd name="connsiteY3" fmla="*/ 40 h 120071"/>
                    <a:gd name="connsiteX0" fmla="*/ 73583 w 152474"/>
                    <a:gd name="connsiteY0" fmla="*/ 35 h 136734"/>
                    <a:gd name="connsiteX1" fmla="*/ 150752 w 152474"/>
                    <a:gd name="connsiteY1" fmla="*/ 136734 h 136734"/>
                    <a:gd name="connsiteX2" fmla="*/ 2146 w 152474"/>
                    <a:gd name="connsiteY2" fmla="*/ 136734 h 136734"/>
                    <a:gd name="connsiteX3" fmla="*/ 73583 w 152474"/>
                    <a:gd name="connsiteY3" fmla="*/ 35 h 136734"/>
                  </a:gdLst>
                  <a:ahLst/>
                  <a:cxnLst>
                    <a:cxn ang="0">
                      <a:pos x="connsiteX0" y="connsiteY0"/>
                    </a:cxn>
                    <a:cxn ang="0">
                      <a:pos x="connsiteX1" y="connsiteY1"/>
                    </a:cxn>
                    <a:cxn ang="0">
                      <a:pos x="connsiteX2" y="connsiteY2"/>
                    </a:cxn>
                    <a:cxn ang="0">
                      <a:pos x="connsiteX3" y="connsiteY3"/>
                    </a:cxn>
                  </a:cxnLst>
                  <a:rect l="l" t="t" r="r" b="b"/>
                  <a:pathLst>
                    <a:path w="152474" h="136734">
                      <a:moveTo>
                        <a:pt x="73583" y="35"/>
                      </a:moveTo>
                      <a:cubicBezTo>
                        <a:pt x="110257" y="-2347"/>
                        <a:pt x="162658" y="116729"/>
                        <a:pt x="150752" y="136734"/>
                      </a:cubicBezTo>
                      <a:lnTo>
                        <a:pt x="2146" y="136734"/>
                      </a:lnTo>
                      <a:cubicBezTo>
                        <a:pt x="-10716" y="116729"/>
                        <a:pt x="36909" y="2417"/>
                        <a:pt x="73583" y="35"/>
                      </a:cubicBez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347" name="Koorde 346">
                  <a:extLst>
                    <a:ext uri="{FF2B5EF4-FFF2-40B4-BE49-F238E27FC236}">
                      <a16:creationId xmlns:a16="http://schemas.microsoft.com/office/drawing/2014/main" id="{83EBCEDF-341A-477C-B5AE-8B754E8826E6}"/>
                    </a:ext>
                  </a:extLst>
                </p:cNvPr>
                <p:cNvSpPr/>
                <p:nvPr userDrawn="1"/>
              </p:nvSpPr>
              <p:spPr>
                <a:xfrm>
                  <a:off x="6290536" y="2402421"/>
                  <a:ext cx="37785" cy="37785"/>
                </a:xfrm>
                <a:prstGeom prst="chord">
                  <a:avLst>
                    <a:gd name="adj1" fmla="val 21457318"/>
                    <a:gd name="adj2" fmla="val 11002272"/>
                  </a:avLst>
                </a:prstGeom>
                <a:solidFill>
                  <a:srgbClr val="E9C07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339" name="Groep 338">
                <a:extLst>
                  <a:ext uri="{FF2B5EF4-FFF2-40B4-BE49-F238E27FC236}">
                    <a16:creationId xmlns:a16="http://schemas.microsoft.com/office/drawing/2014/main" id="{8DCB2E3F-795F-4E74-891F-4D2BB06C5F87}"/>
                  </a:ext>
                </a:extLst>
              </p:cNvPr>
              <p:cNvGrpSpPr/>
              <p:nvPr userDrawn="1"/>
            </p:nvGrpSpPr>
            <p:grpSpPr>
              <a:xfrm>
                <a:off x="-3254609" y="4199853"/>
                <a:ext cx="184194" cy="124747"/>
                <a:chOff x="6218544" y="2636044"/>
                <a:chExt cx="144156" cy="97631"/>
              </a:xfrm>
            </p:grpSpPr>
            <p:sp>
              <p:nvSpPr>
                <p:cNvPr id="340" name="Rechthoek 339">
                  <a:extLst>
                    <a:ext uri="{FF2B5EF4-FFF2-40B4-BE49-F238E27FC236}">
                      <a16:creationId xmlns:a16="http://schemas.microsoft.com/office/drawing/2014/main" id="{B257AD82-8FF1-49D5-B409-7581EA4B729A}"/>
                    </a:ext>
                  </a:extLst>
                </p:cNvPr>
                <p:cNvSpPr/>
                <p:nvPr userDrawn="1"/>
              </p:nvSpPr>
              <p:spPr>
                <a:xfrm>
                  <a:off x="6218544" y="2636044"/>
                  <a:ext cx="144156" cy="92869"/>
                </a:xfrm>
                <a:prstGeom prst="rect">
                  <a:avLst/>
                </a:prstGeom>
                <a:solidFill>
                  <a:schemeClr val="bg1"/>
                </a:solidFill>
                <a:ln w="12700" cap="rnd" cmpd="sng" algn="ctr">
                  <a:solidFill>
                    <a:srgbClr val="818181"/>
                  </a:solidFill>
                  <a:prstDash val="sysDash"/>
                </a:ln>
                <a:effectLst/>
              </p:spPr>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341" name="Rechthoek 340">
                  <a:extLst>
                    <a:ext uri="{FF2B5EF4-FFF2-40B4-BE49-F238E27FC236}">
                      <a16:creationId xmlns:a16="http://schemas.microsoft.com/office/drawing/2014/main" id="{F76118EE-BF39-4935-A322-D23916B13C5D}"/>
                    </a:ext>
                  </a:extLst>
                </p:cNvPr>
                <p:cNvSpPr/>
                <p:nvPr userDrawn="1"/>
              </p:nvSpPr>
              <p:spPr>
                <a:xfrm>
                  <a:off x="6249409" y="2636045"/>
                  <a:ext cx="85725" cy="97630"/>
                </a:xfrm>
                <a:prstGeom prst="rect">
                  <a:avLst/>
                </a:prstGeom>
                <a:solidFill>
                  <a:srgbClr val="F0F0F0"/>
                </a:solidFill>
                <a:ln w="9525">
                  <a:solidFill>
                    <a:srgbClr val="B7B4B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342" name="Ovaal 341">
                  <a:extLst>
                    <a:ext uri="{FF2B5EF4-FFF2-40B4-BE49-F238E27FC236}">
                      <a16:creationId xmlns:a16="http://schemas.microsoft.com/office/drawing/2014/main" id="{5ABDCCAA-1BB6-42B0-8B1D-B238D1AD02FA}"/>
                    </a:ext>
                  </a:extLst>
                </p:cNvPr>
                <p:cNvSpPr/>
                <p:nvPr userDrawn="1"/>
              </p:nvSpPr>
              <p:spPr>
                <a:xfrm>
                  <a:off x="6297938" y="2655636"/>
                  <a:ext cx="21328" cy="21328"/>
                </a:xfrm>
                <a:prstGeom prst="ellipse">
                  <a:avLst/>
                </a:prstGeom>
                <a:solidFill>
                  <a:srgbClr val="E9C07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343" name="Rechthoek 47">
                  <a:extLst>
                    <a:ext uri="{FF2B5EF4-FFF2-40B4-BE49-F238E27FC236}">
                      <a16:creationId xmlns:a16="http://schemas.microsoft.com/office/drawing/2014/main" id="{1C5060DA-CBDA-4851-B429-47E2671497BA}"/>
                    </a:ext>
                  </a:extLst>
                </p:cNvPr>
                <p:cNvSpPr/>
                <p:nvPr userDrawn="1"/>
              </p:nvSpPr>
              <p:spPr>
                <a:xfrm>
                  <a:off x="6261434" y="2675670"/>
                  <a:ext cx="45896" cy="37785"/>
                </a:xfrm>
                <a:custGeom>
                  <a:avLst/>
                  <a:gdLst>
                    <a:gd name="connsiteX0" fmla="*/ 0 w 148606"/>
                    <a:gd name="connsiteY0" fmla="*/ 0 h 148606"/>
                    <a:gd name="connsiteX1" fmla="*/ 148606 w 148606"/>
                    <a:gd name="connsiteY1" fmla="*/ 0 h 148606"/>
                    <a:gd name="connsiteX2" fmla="*/ 148606 w 148606"/>
                    <a:gd name="connsiteY2" fmla="*/ 148606 h 148606"/>
                    <a:gd name="connsiteX3" fmla="*/ 0 w 148606"/>
                    <a:gd name="connsiteY3" fmla="*/ 148606 h 148606"/>
                    <a:gd name="connsiteX4" fmla="*/ 0 w 148606"/>
                    <a:gd name="connsiteY4" fmla="*/ 0 h 148606"/>
                    <a:gd name="connsiteX0" fmla="*/ 0 w 148606"/>
                    <a:gd name="connsiteY0" fmla="*/ 0 h 148606"/>
                    <a:gd name="connsiteX1" fmla="*/ 148606 w 148606"/>
                    <a:gd name="connsiteY1" fmla="*/ 148606 h 148606"/>
                    <a:gd name="connsiteX2" fmla="*/ 0 w 148606"/>
                    <a:gd name="connsiteY2" fmla="*/ 148606 h 148606"/>
                    <a:gd name="connsiteX3" fmla="*/ 0 w 148606"/>
                    <a:gd name="connsiteY3" fmla="*/ 0 h 148606"/>
                    <a:gd name="connsiteX0" fmla="*/ 66675 w 148606"/>
                    <a:gd name="connsiteY0" fmla="*/ 0 h 148606"/>
                    <a:gd name="connsiteX1" fmla="*/ 148606 w 148606"/>
                    <a:gd name="connsiteY1" fmla="*/ 148606 h 148606"/>
                    <a:gd name="connsiteX2" fmla="*/ 0 w 148606"/>
                    <a:gd name="connsiteY2" fmla="*/ 148606 h 148606"/>
                    <a:gd name="connsiteX3" fmla="*/ 66675 w 148606"/>
                    <a:gd name="connsiteY3" fmla="*/ 0 h 148606"/>
                    <a:gd name="connsiteX0" fmla="*/ 71437 w 148606"/>
                    <a:gd name="connsiteY0" fmla="*/ 0 h 120031"/>
                    <a:gd name="connsiteX1" fmla="*/ 148606 w 148606"/>
                    <a:gd name="connsiteY1" fmla="*/ 120031 h 120031"/>
                    <a:gd name="connsiteX2" fmla="*/ 0 w 148606"/>
                    <a:gd name="connsiteY2" fmla="*/ 120031 h 120031"/>
                    <a:gd name="connsiteX3" fmla="*/ 71437 w 148606"/>
                    <a:gd name="connsiteY3" fmla="*/ 0 h 120031"/>
                    <a:gd name="connsiteX0" fmla="*/ 73234 w 151858"/>
                    <a:gd name="connsiteY0" fmla="*/ 0 h 120031"/>
                    <a:gd name="connsiteX1" fmla="*/ 150403 w 151858"/>
                    <a:gd name="connsiteY1" fmla="*/ 120031 h 120031"/>
                    <a:gd name="connsiteX2" fmla="*/ 1797 w 151858"/>
                    <a:gd name="connsiteY2" fmla="*/ 120031 h 120031"/>
                    <a:gd name="connsiteX3" fmla="*/ 73234 w 151858"/>
                    <a:gd name="connsiteY3" fmla="*/ 0 h 120031"/>
                    <a:gd name="connsiteX0" fmla="*/ 73583 w 152474"/>
                    <a:gd name="connsiteY0" fmla="*/ 40 h 120071"/>
                    <a:gd name="connsiteX1" fmla="*/ 150752 w 152474"/>
                    <a:gd name="connsiteY1" fmla="*/ 120071 h 120071"/>
                    <a:gd name="connsiteX2" fmla="*/ 2146 w 152474"/>
                    <a:gd name="connsiteY2" fmla="*/ 120071 h 120071"/>
                    <a:gd name="connsiteX3" fmla="*/ 73583 w 152474"/>
                    <a:gd name="connsiteY3" fmla="*/ 40 h 120071"/>
                    <a:gd name="connsiteX0" fmla="*/ 73583 w 152474"/>
                    <a:gd name="connsiteY0" fmla="*/ 35 h 136734"/>
                    <a:gd name="connsiteX1" fmla="*/ 150752 w 152474"/>
                    <a:gd name="connsiteY1" fmla="*/ 136734 h 136734"/>
                    <a:gd name="connsiteX2" fmla="*/ 2146 w 152474"/>
                    <a:gd name="connsiteY2" fmla="*/ 136734 h 136734"/>
                    <a:gd name="connsiteX3" fmla="*/ 73583 w 152474"/>
                    <a:gd name="connsiteY3" fmla="*/ 35 h 136734"/>
                  </a:gdLst>
                  <a:ahLst/>
                  <a:cxnLst>
                    <a:cxn ang="0">
                      <a:pos x="connsiteX0" y="connsiteY0"/>
                    </a:cxn>
                    <a:cxn ang="0">
                      <a:pos x="connsiteX1" y="connsiteY1"/>
                    </a:cxn>
                    <a:cxn ang="0">
                      <a:pos x="connsiteX2" y="connsiteY2"/>
                    </a:cxn>
                    <a:cxn ang="0">
                      <a:pos x="connsiteX3" y="connsiteY3"/>
                    </a:cxn>
                  </a:cxnLst>
                  <a:rect l="l" t="t" r="r" b="b"/>
                  <a:pathLst>
                    <a:path w="152474" h="136734">
                      <a:moveTo>
                        <a:pt x="73583" y="35"/>
                      </a:moveTo>
                      <a:cubicBezTo>
                        <a:pt x="110257" y="-2347"/>
                        <a:pt x="162658" y="116729"/>
                        <a:pt x="150752" y="136734"/>
                      </a:cubicBezTo>
                      <a:lnTo>
                        <a:pt x="2146" y="136734"/>
                      </a:lnTo>
                      <a:cubicBezTo>
                        <a:pt x="-10716" y="116729"/>
                        <a:pt x="36909" y="2417"/>
                        <a:pt x="73583" y="35"/>
                      </a:cubicBez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grpSp>
      <p:grpSp>
        <p:nvGrpSpPr>
          <p:cNvPr id="136" name="INSTRUCTION">
            <a:extLst>
              <a:ext uri="{FF2B5EF4-FFF2-40B4-BE49-F238E27FC236}">
                <a16:creationId xmlns:a16="http://schemas.microsoft.com/office/drawing/2014/main" id="{3DD04CB1-967D-41CB-80CD-C0E80A4EDBE3}"/>
              </a:ext>
            </a:extLst>
          </p:cNvPr>
          <p:cNvGrpSpPr/>
          <p:nvPr userDrawn="1"/>
        </p:nvGrpSpPr>
        <p:grpSpPr>
          <a:xfrm>
            <a:off x="13170972" y="0"/>
            <a:ext cx="3693386" cy="6549272"/>
            <a:chOff x="-3786437" y="0"/>
            <a:chExt cx="3693386" cy="6549272"/>
          </a:xfrm>
        </p:grpSpPr>
        <p:sp>
          <p:nvSpPr>
            <p:cNvPr id="137" name="Rechthoek 136">
              <a:extLst>
                <a:ext uri="{FF2B5EF4-FFF2-40B4-BE49-F238E27FC236}">
                  <a16:creationId xmlns:a16="http://schemas.microsoft.com/office/drawing/2014/main" id="{2C66EF10-388B-4504-A04C-286D9049D694}"/>
                </a:ext>
              </a:extLst>
            </p:cNvPr>
            <p:cNvSpPr/>
            <p:nvPr userDrawn="1"/>
          </p:nvSpPr>
          <p:spPr>
            <a:xfrm>
              <a:off x="-3786165" y="0"/>
              <a:ext cx="3593091" cy="5826642"/>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Create/edit a Hyperlink</a:t>
              </a:r>
            </a:p>
          </p:txBody>
        </p:sp>
        <p:sp>
          <p:nvSpPr>
            <p:cNvPr id="138" name="Ovaal 137">
              <a:extLst>
                <a:ext uri="{FF2B5EF4-FFF2-40B4-BE49-F238E27FC236}">
                  <a16:creationId xmlns:a16="http://schemas.microsoft.com/office/drawing/2014/main" id="{93F40728-C800-47D8-B108-FFB710C20A2B}"/>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139" name="Rechthoek 138">
              <a:extLst>
                <a:ext uri="{FF2B5EF4-FFF2-40B4-BE49-F238E27FC236}">
                  <a16:creationId xmlns:a16="http://schemas.microsoft.com/office/drawing/2014/main" id="{A405B201-055A-408F-88FD-C26108801945}"/>
                </a:ext>
              </a:extLst>
            </p:cNvPr>
            <p:cNvSpPr/>
            <p:nvPr userDrawn="1"/>
          </p:nvSpPr>
          <p:spPr>
            <a:xfrm>
              <a:off x="-3319415" y="465324"/>
              <a:ext cx="3031548" cy="4681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 the button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‘Shapes’</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Choose the shape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‘Rectangle’</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drag the mouse over the slide to create a shape.</a:t>
              </a:r>
            </a:p>
          </p:txBody>
        </p:sp>
        <p:sp>
          <p:nvSpPr>
            <p:cNvPr id="140" name="Ovaal 139">
              <a:extLst>
                <a:ext uri="{FF2B5EF4-FFF2-40B4-BE49-F238E27FC236}">
                  <a16:creationId xmlns:a16="http://schemas.microsoft.com/office/drawing/2014/main" id="{08FB3C11-F7B0-4399-99CF-4469350FE329}"/>
                </a:ext>
              </a:extLst>
            </p:cNvPr>
            <p:cNvSpPr/>
            <p:nvPr userDrawn="1"/>
          </p:nvSpPr>
          <p:spPr>
            <a:xfrm>
              <a:off x="-3603587" y="173923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141" name="Rechthoek 140">
              <a:extLst>
                <a:ext uri="{FF2B5EF4-FFF2-40B4-BE49-F238E27FC236}">
                  <a16:creationId xmlns:a16="http://schemas.microsoft.com/office/drawing/2014/main" id="{D22B638C-EB6E-4A2C-B74C-82CADFC14D75}"/>
                </a:ext>
              </a:extLst>
            </p:cNvPr>
            <p:cNvSpPr/>
            <p:nvPr userDrawn="1"/>
          </p:nvSpPr>
          <p:spPr>
            <a:xfrm>
              <a:off x="-3319415" y="1739234"/>
              <a:ext cx="2944682" cy="65274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Drag the shape over the menu button and scale the shape as large as the button. Click with the right mouse button on the shape and choose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‘Edit shape’</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142" name="Ovaal 141">
              <a:extLst>
                <a:ext uri="{FF2B5EF4-FFF2-40B4-BE49-F238E27FC236}">
                  <a16:creationId xmlns:a16="http://schemas.microsoft.com/office/drawing/2014/main" id="{4A32F7FF-FDC6-46C9-901A-B6F1DC02FEB8}"/>
                </a:ext>
              </a:extLst>
            </p:cNvPr>
            <p:cNvSpPr/>
            <p:nvPr userDrawn="1"/>
          </p:nvSpPr>
          <p:spPr>
            <a:xfrm>
              <a:off x="-3603859" y="322751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143" name="Rechthoek 142">
              <a:extLst>
                <a:ext uri="{FF2B5EF4-FFF2-40B4-BE49-F238E27FC236}">
                  <a16:creationId xmlns:a16="http://schemas.microsoft.com/office/drawing/2014/main" id="{E5AAFC89-DB85-4806-84C2-25EA3B4663B3}"/>
                </a:ext>
              </a:extLst>
            </p:cNvPr>
            <p:cNvSpPr/>
            <p:nvPr userDrawn="1"/>
          </p:nvSpPr>
          <p:spPr>
            <a:xfrm>
              <a:off x="-3319687" y="3227520"/>
              <a:ext cx="3046732" cy="480331"/>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on the paint bucket icon,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‘Shape Fill’</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drag the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‘Transparency’</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slider to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100%</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Now the shape is completely transparent.</a:t>
              </a:r>
            </a:p>
          </p:txBody>
        </p:sp>
        <p:grpSp>
          <p:nvGrpSpPr>
            <p:cNvPr id="144" name="Groep 143">
              <a:extLst>
                <a:ext uri="{FF2B5EF4-FFF2-40B4-BE49-F238E27FC236}">
                  <a16:creationId xmlns:a16="http://schemas.microsoft.com/office/drawing/2014/main" id="{66BD48F9-2DB7-4ADD-B0AA-01F338D3A636}"/>
                </a:ext>
              </a:extLst>
            </p:cNvPr>
            <p:cNvGrpSpPr/>
            <p:nvPr userDrawn="1"/>
          </p:nvGrpSpPr>
          <p:grpSpPr>
            <a:xfrm>
              <a:off x="-3319415" y="1050229"/>
              <a:ext cx="394772" cy="511953"/>
              <a:chOff x="12926733" y="1159941"/>
              <a:chExt cx="394772" cy="511953"/>
            </a:xfrm>
          </p:grpSpPr>
          <p:grpSp>
            <p:nvGrpSpPr>
              <p:cNvPr id="185" name="Groep 184">
                <a:extLst>
                  <a:ext uri="{FF2B5EF4-FFF2-40B4-BE49-F238E27FC236}">
                    <a16:creationId xmlns:a16="http://schemas.microsoft.com/office/drawing/2014/main" id="{53D921BC-3C3E-4F6D-A92B-32B0BDAE577E}"/>
                  </a:ext>
                </a:extLst>
              </p:cNvPr>
              <p:cNvGrpSpPr/>
              <p:nvPr userDrawn="1"/>
            </p:nvGrpSpPr>
            <p:grpSpPr>
              <a:xfrm>
                <a:off x="12986056" y="1159941"/>
                <a:ext cx="276126" cy="284085"/>
                <a:chOff x="806580" y="907261"/>
                <a:chExt cx="421725" cy="433881"/>
              </a:xfrm>
            </p:grpSpPr>
            <p:sp>
              <p:nvSpPr>
                <p:cNvPr id="188" name="Ovaal 187">
                  <a:extLst>
                    <a:ext uri="{FF2B5EF4-FFF2-40B4-BE49-F238E27FC236}">
                      <a16:creationId xmlns:a16="http://schemas.microsoft.com/office/drawing/2014/main" id="{2A35D088-8222-429A-8108-08691B64E7B2}"/>
                    </a:ext>
                  </a:extLst>
                </p:cNvPr>
                <p:cNvSpPr/>
                <p:nvPr userDrawn="1"/>
              </p:nvSpPr>
              <p:spPr>
                <a:xfrm>
                  <a:off x="961059" y="907261"/>
                  <a:ext cx="267246" cy="267246"/>
                </a:xfrm>
                <a:prstGeom prst="ellipse">
                  <a:avLst/>
                </a:prstGeom>
                <a:solidFill>
                  <a:schemeClr val="bg1"/>
                </a:solidFill>
                <a:ln w="12700">
                  <a:solidFill>
                    <a:srgbClr val="7693B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lvl="0"/>
                  <a:endParaRPr lang="en-GB" sz="900" b="1" noProof="0">
                    <a:solidFill>
                      <a:srgbClr val="211F26"/>
                    </a:solidFill>
                    <a:latin typeface="Calibri" panose="020F0502020204030204" pitchFamily="34" charset="0"/>
                    <a:cs typeface="Calibri" panose="020F0502020204030204" pitchFamily="34" charset="0"/>
                  </a:endParaRPr>
                </a:p>
              </p:txBody>
            </p:sp>
            <p:sp>
              <p:nvSpPr>
                <p:cNvPr id="189" name="Rechthoek 188">
                  <a:extLst>
                    <a:ext uri="{FF2B5EF4-FFF2-40B4-BE49-F238E27FC236}">
                      <a16:creationId xmlns:a16="http://schemas.microsoft.com/office/drawing/2014/main" id="{A378B849-E881-42D8-A034-DB2A59DDF0A3}"/>
                    </a:ext>
                  </a:extLst>
                </p:cNvPr>
                <p:cNvSpPr/>
                <p:nvPr userDrawn="1"/>
              </p:nvSpPr>
              <p:spPr>
                <a:xfrm>
                  <a:off x="806580" y="968645"/>
                  <a:ext cx="247157" cy="241846"/>
                </a:xfrm>
                <a:prstGeom prst="rect">
                  <a:avLst/>
                </a:prstGeom>
                <a:solidFill>
                  <a:schemeClr val="bg1"/>
                </a:solidFill>
                <a:ln w="12700">
                  <a:solidFill>
                    <a:srgbClr val="7693B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900" b="1" noProof="0">
                    <a:solidFill>
                      <a:srgbClr val="211F26"/>
                    </a:solidFill>
                    <a:latin typeface="Calibri" panose="020F0502020204030204" pitchFamily="34" charset="0"/>
                    <a:cs typeface="Calibri" panose="020F0502020204030204" pitchFamily="34" charset="0"/>
                  </a:endParaRPr>
                </a:p>
              </p:txBody>
            </p:sp>
            <p:sp>
              <p:nvSpPr>
                <p:cNvPr id="190" name="Ruit 189">
                  <a:extLst>
                    <a:ext uri="{FF2B5EF4-FFF2-40B4-BE49-F238E27FC236}">
                      <a16:creationId xmlns:a16="http://schemas.microsoft.com/office/drawing/2014/main" id="{9AFBCB36-84D7-4126-92EE-171EB2015366}"/>
                    </a:ext>
                  </a:extLst>
                </p:cNvPr>
                <p:cNvSpPr/>
                <p:nvPr userDrawn="1"/>
              </p:nvSpPr>
              <p:spPr>
                <a:xfrm>
                  <a:off x="888274" y="1060969"/>
                  <a:ext cx="280173" cy="280173"/>
                </a:xfrm>
                <a:prstGeom prst="diamond">
                  <a:avLst/>
                </a:prstGeom>
                <a:solidFill>
                  <a:schemeClr val="bg1"/>
                </a:solidFill>
                <a:ln w="12700">
                  <a:solidFill>
                    <a:srgbClr val="7693B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lvl="0"/>
                  <a:endParaRPr lang="en-GB" sz="900" b="1" noProof="0">
                    <a:solidFill>
                      <a:srgbClr val="211F26"/>
                    </a:solidFill>
                    <a:latin typeface="Calibri" panose="020F0502020204030204" pitchFamily="34" charset="0"/>
                    <a:cs typeface="Calibri" panose="020F0502020204030204" pitchFamily="34" charset="0"/>
                  </a:endParaRPr>
                </a:p>
              </p:txBody>
            </p:sp>
          </p:grpSp>
          <p:sp>
            <p:nvSpPr>
              <p:cNvPr id="186" name="Rechthoek 185">
                <a:extLst>
                  <a:ext uri="{FF2B5EF4-FFF2-40B4-BE49-F238E27FC236}">
                    <a16:creationId xmlns:a16="http://schemas.microsoft.com/office/drawing/2014/main" id="{0ED52A89-3D09-4030-B679-3DFD4AA530C0}"/>
                  </a:ext>
                </a:extLst>
              </p:cNvPr>
              <p:cNvSpPr/>
              <p:nvPr userDrawn="1"/>
            </p:nvSpPr>
            <p:spPr>
              <a:xfrm>
                <a:off x="12926733" y="1454984"/>
                <a:ext cx="394772"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en-GB" sz="900" b="0" noProof="0">
                    <a:solidFill>
                      <a:srgbClr val="211F26"/>
                    </a:solidFill>
                    <a:latin typeface="Calibri" panose="020F0502020204030204" pitchFamily="34" charset="0"/>
                    <a:cs typeface="Calibri" panose="020F0502020204030204" pitchFamily="34" charset="0"/>
                  </a:rPr>
                  <a:t>Shapes</a:t>
                </a:r>
              </a:p>
            </p:txBody>
          </p:sp>
          <p:sp>
            <p:nvSpPr>
              <p:cNvPr id="187" name="Gelijkbenige driehoek 186">
                <a:extLst>
                  <a:ext uri="{FF2B5EF4-FFF2-40B4-BE49-F238E27FC236}">
                    <a16:creationId xmlns:a16="http://schemas.microsoft.com/office/drawing/2014/main" id="{B37EBCA6-016E-4ADA-A7DD-B00CAEE82894}"/>
                  </a:ext>
                </a:extLst>
              </p:cNvPr>
              <p:cNvSpPr/>
              <p:nvPr userDrawn="1"/>
            </p:nvSpPr>
            <p:spPr>
              <a:xfrm rot="10800000">
                <a:off x="13080686" y="1620747"/>
                <a:ext cx="86866" cy="51147"/>
              </a:xfrm>
              <a:prstGeom prst="triangle">
                <a:avLst/>
              </a:prstGeom>
              <a:solidFill>
                <a:srgbClr val="9D9FA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900" b="1" noProof="0">
                  <a:solidFill>
                    <a:srgbClr val="211F26"/>
                  </a:solidFill>
                  <a:latin typeface="Calibri" panose="020F0502020204030204" pitchFamily="34" charset="0"/>
                  <a:cs typeface="Calibri" panose="020F0502020204030204" pitchFamily="34" charset="0"/>
                </a:endParaRPr>
              </a:p>
            </p:txBody>
          </p:sp>
        </p:grpSp>
        <p:grpSp>
          <p:nvGrpSpPr>
            <p:cNvPr id="145" name="Groep 144">
              <a:extLst>
                <a:ext uri="{FF2B5EF4-FFF2-40B4-BE49-F238E27FC236}">
                  <a16:creationId xmlns:a16="http://schemas.microsoft.com/office/drawing/2014/main" id="{90BBA7BE-C7E0-4622-B9E6-ED32F4917B95}"/>
                </a:ext>
              </a:extLst>
            </p:cNvPr>
            <p:cNvGrpSpPr/>
            <p:nvPr userDrawn="1"/>
          </p:nvGrpSpPr>
          <p:grpSpPr>
            <a:xfrm>
              <a:off x="-3314820" y="2485426"/>
              <a:ext cx="1503599" cy="563933"/>
              <a:chOff x="-3314820" y="1384649"/>
              <a:chExt cx="1503599" cy="563933"/>
            </a:xfrm>
          </p:grpSpPr>
          <p:sp>
            <p:nvSpPr>
              <p:cNvPr id="166" name="Rechthoek 165">
                <a:extLst>
                  <a:ext uri="{FF2B5EF4-FFF2-40B4-BE49-F238E27FC236}">
                    <a16:creationId xmlns:a16="http://schemas.microsoft.com/office/drawing/2014/main" id="{ECDCFC1A-AE21-4B3C-84C7-6EB369EF8314}"/>
                  </a:ext>
                </a:extLst>
              </p:cNvPr>
              <p:cNvSpPr/>
              <p:nvPr userDrawn="1"/>
            </p:nvSpPr>
            <p:spPr>
              <a:xfrm>
                <a:off x="-3314820" y="1384649"/>
                <a:ext cx="1454798" cy="504851"/>
              </a:xfrm>
              <a:prstGeom prst="rect">
                <a:avLst/>
              </a:prstGeom>
              <a:solidFill>
                <a:srgbClr val="FFFFFF"/>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167" name="Rechthoek 166">
                <a:extLst>
                  <a:ext uri="{FF2B5EF4-FFF2-40B4-BE49-F238E27FC236}">
                    <a16:creationId xmlns:a16="http://schemas.microsoft.com/office/drawing/2014/main" id="{7C455D8E-F383-40D7-9DE0-81F5171B3F4C}"/>
                  </a:ext>
                </a:extLst>
              </p:cNvPr>
              <p:cNvSpPr/>
              <p:nvPr userDrawn="1"/>
            </p:nvSpPr>
            <p:spPr>
              <a:xfrm>
                <a:off x="-3304718" y="1638374"/>
                <a:ext cx="1438234" cy="246608"/>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168" name="Tekstvak 167">
                <a:extLst>
                  <a:ext uri="{FF2B5EF4-FFF2-40B4-BE49-F238E27FC236}">
                    <a16:creationId xmlns:a16="http://schemas.microsoft.com/office/drawing/2014/main" id="{94E2D4CC-7D75-447D-80E4-A5E83A252316}"/>
                  </a:ext>
                </a:extLst>
              </p:cNvPr>
              <p:cNvSpPr txBox="1"/>
              <p:nvPr userDrawn="1"/>
            </p:nvSpPr>
            <p:spPr>
              <a:xfrm>
                <a:off x="-3090391" y="1441807"/>
                <a:ext cx="1150080" cy="137495"/>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a:solidFill>
                      <a:srgbClr val="211F26"/>
                    </a:solidFill>
                    <a:latin typeface="Calibri" panose="020F0502020204030204" pitchFamily="34" charset="0"/>
                    <a:ea typeface="+mn-ea"/>
                    <a:cs typeface="Calibri" panose="020F0502020204030204" pitchFamily="34" charset="0"/>
                  </a:rPr>
                  <a:t>Size and position…</a:t>
                </a:r>
              </a:p>
            </p:txBody>
          </p:sp>
          <p:sp>
            <p:nvSpPr>
              <p:cNvPr id="169" name="Tekstvak 168">
                <a:extLst>
                  <a:ext uri="{FF2B5EF4-FFF2-40B4-BE49-F238E27FC236}">
                    <a16:creationId xmlns:a16="http://schemas.microsoft.com/office/drawing/2014/main" id="{1E6374C7-032A-4591-BB5A-1B35DCBCE9EA}"/>
                  </a:ext>
                </a:extLst>
              </p:cNvPr>
              <p:cNvSpPr txBox="1"/>
              <p:nvPr userDrawn="1"/>
            </p:nvSpPr>
            <p:spPr>
              <a:xfrm>
                <a:off x="-3090391" y="1703359"/>
                <a:ext cx="1150079"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a:solidFill>
                      <a:srgbClr val="211F26"/>
                    </a:solidFill>
                    <a:latin typeface="Calibri" panose="020F0502020204030204" pitchFamily="34" charset="0"/>
                    <a:ea typeface="+mn-ea"/>
                    <a:cs typeface="Calibri" panose="020F0502020204030204" pitchFamily="34" charset="0"/>
                  </a:rPr>
                  <a:t>Edit shape…</a:t>
                </a:r>
              </a:p>
            </p:txBody>
          </p:sp>
          <p:sp>
            <p:nvSpPr>
              <p:cNvPr id="170" name="Vrije vorm: vorm 169">
                <a:extLst>
                  <a:ext uri="{FF2B5EF4-FFF2-40B4-BE49-F238E27FC236}">
                    <a16:creationId xmlns:a16="http://schemas.microsoft.com/office/drawing/2014/main" id="{A44EEC57-B9B2-4FEF-9F29-A6ACD5B69C48}"/>
                  </a:ext>
                </a:extLst>
              </p:cNvPr>
              <p:cNvSpPr/>
              <p:nvPr userDrawn="1"/>
            </p:nvSpPr>
            <p:spPr>
              <a:xfrm>
                <a:off x="-1908783" y="1768582"/>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171" name="Rechthoek: afgeronde hoeken 170">
                <a:extLst>
                  <a:ext uri="{FF2B5EF4-FFF2-40B4-BE49-F238E27FC236}">
                    <a16:creationId xmlns:a16="http://schemas.microsoft.com/office/drawing/2014/main" id="{C6A0D3E6-6E26-438F-A8F5-45E41A05C1DD}"/>
                  </a:ext>
                </a:extLst>
              </p:cNvPr>
              <p:cNvSpPr/>
              <p:nvPr userDrawn="1"/>
            </p:nvSpPr>
            <p:spPr>
              <a:xfrm>
                <a:off x="-3142832" y="1431436"/>
                <a:ext cx="46013" cy="155567"/>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172" name="Rechthoek: afgeronde hoeken 171">
                <a:extLst>
                  <a:ext uri="{FF2B5EF4-FFF2-40B4-BE49-F238E27FC236}">
                    <a16:creationId xmlns:a16="http://schemas.microsoft.com/office/drawing/2014/main" id="{DACDB1FA-DDAB-4E21-A8E5-954607D3D72A}"/>
                  </a:ext>
                </a:extLst>
              </p:cNvPr>
              <p:cNvSpPr/>
              <p:nvPr userDrawn="1"/>
            </p:nvSpPr>
            <p:spPr>
              <a:xfrm>
                <a:off x="-3244585" y="1493351"/>
                <a:ext cx="34272" cy="34272"/>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173" name="Rechthoek 172">
                <a:extLst>
                  <a:ext uri="{FF2B5EF4-FFF2-40B4-BE49-F238E27FC236}">
                    <a16:creationId xmlns:a16="http://schemas.microsoft.com/office/drawing/2014/main" id="{45824386-0C0D-4710-B926-42F4926D1AC3}"/>
                  </a:ext>
                </a:extLst>
              </p:cNvPr>
              <p:cNvSpPr/>
              <p:nvPr userDrawn="1"/>
            </p:nvSpPr>
            <p:spPr>
              <a:xfrm>
                <a:off x="-3234192" y="1435895"/>
                <a:ext cx="21280" cy="41469"/>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a:solidFill>
                    <a:srgbClr val="211F26"/>
                  </a:solidFill>
                  <a:latin typeface="Calibri" panose="020F0502020204030204" pitchFamily="34" charset="0"/>
                  <a:cs typeface="Calibri" panose="020F0502020204030204" pitchFamily="34" charset="0"/>
                </a:endParaRPr>
              </a:p>
            </p:txBody>
          </p:sp>
          <p:sp>
            <p:nvSpPr>
              <p:cNvPr id="174" name="Pijl: punthaak 173">
                <a:extLst>
                  <a:ext uri="{FF2B5EF4-FFF2-40B4-BE49-F238E27FC236}">
                    <a16:creationId xmlns:a16="http://schemas.microsoft.com/office/drawing/2014/main" id="{CB238017-4729-4AFD-938E-63563AB54217}"/>
                  </a:ext>
                </a:extLst>
              </p:cNvPr>
              <p:cNvSpPr/>
              <p:nvPr userDrawn="1"/>
            </p:nvSpPr>
            <p:spPr>
              <a:xfrm rot="16200000">
                <a:off x="-3244286" y="1420769"/>
                <a:ext cx="41469" cy="60384"/>
              </a:xfrm>
              <a:prstGeom prst="chevron">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a:solidFill>
                    <a:srgbClr val="211F26"/>
                  </a:solidFill>
                  <a:latin typeface="Calibri" panose="020F0502020204030204" pitchFamily="34" charset="0"/>
                  <a:cs typeface="Calibri" panose="020F0502020204030204" pitchFamily="34" charset="0"/>
                </a:endParaRPr>
              </a:p>
            </p:txBody>
          </p:sp>
          <p:sp>
            <p:nvSpPr>
              <p:cNvPr id="175" name="Rechthoek 174">
                <a:extLst>
                  <a:ext uri="{FF2B5EF4-FFF2-40B4-BE49-F238E27FC236}">
                    <a16:creationId xmlns:a16="http://schemas.microsoft.com/office/drawing/2014/main" id="{BBD531F6-3694-4AA3-A063-77B78E693395}"/>
                  </a:ext>
                </a:extLst>
              </p:cNvPr>
              <p:cNvSpPr/>
              <p:nvPr userDrawn="1"/>
            </p:nvSpPr>
            <p:spPr>
              <a:xfrm flipV="1">
                <a:off x="-3234192" y="1543744"/>
                <a:ext cx="21280" cy="41469"/>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a:solidFill>
                    <a:srgbClr val="211F26"/>
                  </a:solidFill>
                  <a:latin typeface="Calibri" panose="020F0502020204030204" pitchFamily="34" charset="0"/>
                  <a:cs typeface="Calibri" panose="020F0502020204030204" pitchFamily="34" charset="0"/>
                </a:endParaRPr>
              </a:p>
            </p:txBody>
          </p:sp>
          <p:sp>
            <p:nvSpPr>
              <p:cNvPr id="176" name="Pijl: punthaak 175">
                <a:extLst>
                  <a:ext uri="{FF2B5EF4-FFF2-40B4-BE49-F238E27FC236}">
                    <a16:creationId xmlns:a16="http://schemas.microsoft.com/office/drawing/2014/main" id="{2BF101D4-091A-4B46-8C70-A6BFADEE0999}"/>
                  </a:ext>
                </a:extLst>
              </p:cNvPr>
              <p:cNvSpPr/>
              <p:nvPr userDrawn="1"/>
            </p:nvSpPr>
            <p:spPr>
              <a:xfrm rot="5400000" flipV="1">
                <a:off x="-3244286" y="1539955"/>
                <a:ext cx="41469" cy="60384"/>
              </a:xfrm>
              <a:prstGeom prst="chevron">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a:solidFill>
                    <a:srgbClr val="211F26"/>
                  </a:solidFill>
                  <a:latin typeface="Calibri" panose="020F0502020204030204" pitchFamily="34" charset="0"/>
                  <a:cs typeface="Calibri" panose="020F0502020204030204" pitchFamily="34" charset="0"/>
                </a:endParaRPr>
              </a:p>
            </p:txBody>
          </p:sp>
          <p:cxnSp>
            <p:nvCxnSpPr>
              <p:cNvPr id="177" name="Rechte verbindingslijn 176">
                <a:extLst>
                  <a:ext uri="{FF2B5EF4-FFF2-40B4-BE49-F238E27FC236}">
                    <a16:creationId xmlns:a16="http://schemas.microsoft.com/office/drawing/2014/main" id="{3B6F0CBB-8757-4CDD-B67F-A5857183C805}"/>
                  </a:ext>
                </a:extLst>
              </p:cNvPr>
              <p:cNvCxnSpPr>
                <a:cxnSpLocks/>
              </p:cNvCxnSpPr>
              <p:nvPr userDrawn="1"/>
            </p:nvCxnSpPr>
            <p:spPr>
              <a:xfrm>
                <a:off x="-3202653" y="1432300"/>
                <a:ext cx="66956" cy="0"/>
              </a:xfrm>
              <a:prstGeom prst="line">
                <a:avLst/>
              </a:prstGeom>
              <a:noFill/>
              <a:ln w="12700" cap="rnd" cmpd="sng" algn="ctr">
                <a:solidFill>
                  <a:srgbClr val="818181"/>
                </a:solidFill>
                <a:prstDash val="sysDot"/>
              </a:ln>
              <a:effectLst/>
            </p:spPr>
          </p:cxnSp>
          <p:cxnSp>
            <p:nvCxnSpPr>
              <p:cNvPr id="178" name="Rechte verbindingslijn 177">
                <a:extLst>
                  <a:ext uri="{FF2B5EF4-FFF2-40B4-BE49-F238E27FC236}">
                    <a16:creationId xmlns:a16="http://schemas.microsoft.com/office/drawing/2014/main" id="{D5178B75-DA92-47DD-99ED-52E6AE0A17CB}"/>
                  </a:ext>
                </a:extLst>
              </p:cNvPr>
              <p:cNvCxnSpPr>
                <a:cxnSpLocks/>
              </p:cNvCxnSpPr>
              <p:nvPr userDrawn="1"/>
            </p:nvCxnSpPr>
            <p:spPr>
              <a:xfrm>
                <a:off x="-3202653" y="1585650"/>
                <a:ext cx="66956" cy="0"/>
              </a:xfrm>
              <a:prstGeom prst="line">
                <a:avLst/>
              </a:prstGeom>
              <a:noFill/>
              <a:ln w="12700" cap="rnd" cmpd="sng" algn="ctr">
                <a:solidFill>
                  <a:srgbClr val="818181"/>
                </a:solidFill>
                <a:prstDash val="sysDot"/>
              </a:ln>
              <a:effectLst/>
            </p:spPr>
          </p:cxnSp>
          <p:sp>
            <p:nvSpPr>
              <p:cNvPr id="179" name="Vrije vorm: vorm 178">
                <a:extLst>
                  <a:ext uri="{FF2B5EF4-FFF2-40B4-BE49-F238E27FC236}">
                    <a16:creationId xmlns:a16="http://schemas.microsoft.com/office/drawing/2014/main" id="{8C5BABEE-E482-4B7A-9701-FD9624790605}"/>
                  </a:ext>
                </a:extLst>
              </p:cNvPr>
              <p:cNvSpPr/>
              <p:nvPr userDrawn="1"/>
            </p:nvSpPr>
            <p:spPr>
              <a:xfrm>
                <a:off x="-3175561" y="1707315"/>
                <a:ext cx="42279" cy="61833"/>
              </a:xfrm>
              <a:custGeom>
                <a:avLst/>
                <a:gdLst>
                  <a:gd name="connsiteX0" fmla="*/ 50006 w 111919"/>
                  <a:gd name="connsiteY0" fmla="*/ 64294 h 145256"/>
                  <a:gd name="connsiteX1" fmla="*/ 47625 w 111919"/>
                  <a:gd name="connsiteY1" fmla="*/ 145256 h 145256"/>
                  <a:gd name="connsiteX2" fmla="*/ 111919 w 111919"/>
                  <a:gd name="connsiteY2" fmla="*/ 92869 h 145256"/>
                  <a:gd name="connsiteX3" fmla="*/ 111919 w 111919"/>
                  <a:gd name="connsiteY3" fmla="*/ 28575 h 145256"/>
                  <a:gd name="connsiteX4" fmla="*/ 52387 w 111919"/>
                  <a:gd name="connsiteY4" fmla="*/ 0 h 145256"/>
                  <a:gd name="connsiteX5" fmla="*/ 4762 w 111919"/>
                  <a:gd name="connsiteY5" fmla="*/ 11906 h 145256"/>
                  <a:gd name="connsiteX6" fmla="*/ 0 w 111919"/>
                  <a:gd name="connsiteY6" fmla="*/ 45244 h 145256"/>
                  <a:gd name="connsiteX7" fmla="*/ 50006 w 111919"/>
                  <a:gd name="connsiteY7" fmla="*/ 64294 h 145256"/>
                  <a:gd name="connsiteX0" fmla="*/ 50006 w 124049"/>
                  <a:gd name="connsiteY0" fmla="*/ 64294 h 145256"/>
                  <a:gd name="connsiteX1" fmla="*/ 47625 w 124049"/>
                  <a:gd name="connsiteY1" fmla="*/ 145256 h 145256"/>
                  <a:gd name="connsiteX2" fmla="*/ 111919 w 124049"/>
                  <a:gd name="connsiteY2" fmla="*/ 92869 h 145256"/>
                  <a:gd name="connsiteX3" fmla="*/ 111919 w 124049"/>
                  <a:gd name="connsiteY3" fmla="*/ 28575 h 145256"/>
                  <a:gd name="connsiteX4" fmla="*/ 52387 w 124049"/>
                  <a:gd name="connsiteY4" fmla="*/ 0 h 145256"/>
                  <a:gd name="connsiteX5" fmla="*/ 4762 w 124049"/>
                  <a:gd name="connsiteY5" fmla="*/ 11906 h 145256"/>
                  <a:gd name="connsiteX6" fmla="*/ 0 w 124049"/>
                  <a:gd name="connsiteY6" fmla="*/ 45244 h 145256"/>
                  <a:gd name="connsiteX7" fmla="*/ 50006 w 124049"/>
                  <a:gd name="connsiteY7" fmla="*/ 64294 h 145256"/>
                  <a:gd name="connsiteX0" fmla="*/ 50006 w 123624"/>
                  <a:gd name="connsiteY0" fmla="*/ 64294 h 145256"/>
                  <a:gd name="connsiteX1" fmla="*/ 47625 w 123624"/>
                  <a:gd name="connsiteY1" fmla="*/ 145256 h 145256"/>
                  <a:gd name="connsiteX2" fmla="*/ 111919 w 123624"/>
                  <a:gd name="connsiteY2" fmla="*/ 92869 h 145256"/>
                  <a:gd name="connsiteX3" fmla="*/ 111919 w 123624"/>
                  <a:gd name="connsiteY3" fmla="*/ 28575 h 145256"/>
                  <a:gd name="connsiteX4" fmla="*/ 52387 w 123624"/>
                  <a:gd name="connsiteY4" fmla="*/ 0 h 145256"/>
                  <a:gd name="connsiteX5" fmla="*/ 4762 w 123624"/>
                  <a:gd name="connsiteY5" fmla="*/ 11906 h 145256"/>
                  <a:gd name="connsiteX6" fmla="*/ 0 w 123624"/>
                  <a:gd name="connsiteY6" fmla="*/ 45244 h 145256"/>
                  <a:gd name="connsiteX7" fmla="*/ 50006 w 123624"/>
                  <a:gd name="connsiteY7" fmla="*/ 64294 h 145256"/>
                  <a:gd name="connsiteX0" fmla="*/ 50006 w 123624"/>
                  <a:gd name="connsiteY0" fmla="*/ 67517 h 148479"/>
                  <a:gd name="connsiteX1" fmla="*/ 47625 w 123624"/>
                  <a:gd name="connsiteY1" fmla="*/ 148479 h 148479"/>
                  <a:gd name="connsiteX2" fmla="*/ 111919 w 123624"/>
                  <a:gd name="connsiteY2" fmla="*/ 96092 h 148479"/>
                  <a:gd name="connsiteX3" fmla="*/ 111919 w 123624"/>
                  <a:gd name="connsiteY3" fmla="*/ 31798 h 148479"/>
                  <a:gd name="connsiteX4" fmla="*/ 52387 w 123624"/>
                  <a:gd name="connsiteY4" fmla="*/ 3223 h 148479"/>
                  <a:gd name="connsiteX5" fmla="*/ 4762 w 123624"/>
                  <a:gd name="connsiteY5" fmla="*/ 15129 h 148479"/>
                  <a:gd name="connsiteX6" fmla="*/ 0 w 123624"/>
                  <a:gd name="connsiteY6" fmla="*/ 48467 h 148479"/>
                  <a:gd name="connsiteX7" fmla="*/ 50006 w 123624"/>
                  <a:gd name="connsiteY7" fmla="*/ 67517 h 148479"/>
                  <a:gd name="connsiteX0" fmla="*/ 50006 w 118952"/>
                  <a:gd name="connsiteY0" fmla="*/ 73868 h 154830"/>
                  <a:gd name="connsiteX1" fmla="*/ 47625 w 118952"/>
                  <a:gd name="connsiteY1" fmla="*/ 154830 h 154830"/>
                  <a:gd name="connsiteX2" fmla="*/ 111919 w 118952"/>
                  <a:gd name="connsiteY2" fmla="*/ 102443 h 154830"/>
                  <a:gd name="connsiteX3" fmla="*/ 111919 w 118952"/>
                  <a:gd name="connsiteY3" fmla="*/ 38149 h 154830"/>
                  <a:gd name="connsiteX4" fmla="*/ 64294 w 118952"/>
                  <a:gd name="connsiteY4" fmla="*/ 2430 h 154830"/>
                  <a:gd name="connsiteX5" fmla="*/ 4762 w 118952"/>
                  <a:gd name="connsiteY5" fmla="*/ 21480 h 154830"/>
                  <a:gd name="connsiteX6" fmla="*/ 0 w 118952"/>
                  <a:gd name="connsiteY6" fmla="*/ 54818 h 154830"/>
                  <a:gd name="connsiteX7" fmla="*/ 50006 w 118952"/>
                  <a:gd name="connsiteY7" fmla="*/ 73868 h 154830"/>
                  <a:gd name="connsiteX0" fmla="*/ 50006 w 118952"/>
                  <a:gd name="connsiteY0" fmla="*/ 71438 h 152400"/>
                  <a:gd name="connsiteX1" fmla="*/ 47625 w 118952"/>
                  <a:gd name="connsiteY1" fmla="*/ 152400 h 152400"/>
                  <a:gd name="connsiteX2" fmla="*/ 111919 w 118952"/>
                  <a:gd name="connsiteY2" fmla="*/ 100013 h 152400"/>
                  <a:gd name="connsiteX3" fmla="*/ 111919 w 118952"/>
                  <a:gd name="connsiteY3" fmla="*/ 35719 h 152400"/>
                  <a:gd name="connsiteX4" fmla="*/ 64294 w 118952"/>
                  <a:gd name="connsiteY4" fmla="*/ 0 h 152400"/>
                  <a:gd name="connsiteX5" fmla="*/ 0 w 118952"/>
                  <a:gd name="connsiteY5" fmla="*/ 52388 h 152400"/>
                  <a:gd name="connsiteX6" fmla="*/ 50006 w 118952"/>
                  <a:gd name="connsiteY6" fmla="*/ 71438 h 152400"/>
                  <a:gd name="connsiteX0" fmla="*/ 50006 w 118952"/>
                  <a:gd name="connsiteY0" fmla="*/ 71735 h 152697"/>
                  <a:gd name="connsiteX1" fmla="*/ 47625 w 118952"/>
                  <a:gd name="connsiteY1" fmla="*/ 152697 h 152697"/>
                  <a:gd name="connsiteX2" fmla="*/ 111919 w 118952"/>
                  <a:gd name="connsiteY2" fmla="*/ 100310 h 152697"/>
                  <a:gd name="connsiteX3" fmla="*/ 111919 w 118952"/>
                  <a:gd name="connsiteY3" fmla="*/ 36016 h 152697"/>
                  <a:gd name="connsiteX4" fmla="*/ 64294 w 118952"/>
                  <a:gd name="connsiteY4" fmla="*/ 297 h 152697"/>
                  <a:gd name="connsiteX5" fmla="*/ 0 w 118952"/>
                  <a:gd name="connsiteY5" fmla="*/ 52685 h 152697"/>
                  <a:gd name="connsiteX6" fmla="*/ 50006 w 118952"/>
                  <a:gd name="connsiteY6" fmla="*/ 71735 h 152697"/>
                  <a:gd name="connsiteX0" fmla="*/ 50006 w 118952"/>
                  <a:gd name="connsiteY0" fmla="*/ 71961 h 152923"/>
                  <a:gd name="connsiteX1" fmla="*/ 47625 w 118952"/>
                  <a:gd name="connsiteY1" fmla="*/ 152923 h 152923"/>
                  <a:gd name="connsiteX2" fmla="*/ 111919 w 118952"/>
                  <a:gd name="connsiteY2" fmla="*/ 100536 h 152923"/>
                  <a:gd name="connsiteX3" fmla="*/ 111919 w 118952"/>
                  <a:gd name="connsiteY3" fmla="*/ 36242 h 152923"/>
                  <a:gd name="connsiteX4" fmla="*/ 64294 w 118952"/>
                  <a:gd name="connsiteY4" fmla="*/ 523 h 152923"/>
                  <a:gd name="connsiteX5" fmla="*/ 0 w 118952"/>
                  <a:gd name="connsiteY5" fmla="*/ 52911 h 152923"/>
                  <a:gd name="connsiteX6" fmla="*/ 50006 w 118952"/>
                  <a:gd name="connsiteY6" fmla="*/ 71961 h 152923"/>
                  <a:gd name="connsiteX0" fmla="*/ 50006 w 118480"/>
                  <a:gd name="connsiteY0" fmla="*/ 71961 h 152923"/>
                  <a:gd name="connsiteX1" fmla="*/ 47625 w 118480"/>
                  <a:gd name="connsiteY1" fmla="*/ 152923 h 152923"/>
                  <a:gd name="connsiteX2" fmla="*/ 111919 w 118480"/>
                  <a:gd name="connsiteY2" fmla="*/ 100536 h 152923"/>
                  <a:gd name="connsiteX3" fmla="*/ 111919 w 118480"/>
                  <a:gd name="connsiteY3" fmla="*/ 36242 h 152923"/>
                  <a:gd name="connsiteX4" fmla="*/ 64294 w 118480"/>
                  <a:gd name="connsiteY4" fmla="*/ 523 h 152923"/>
                  <a:gd name="connsiteX5" fmla="*/ 0 w 118480"/>
                  <a:gd name="connsiteY5" fmla="*/ 52911 h 152923"/>
                  <a:gd name="connsiteX6" fmla="*/ 50006 w 118480"/>
                  <a:gd name="connsiteY6" fmla="*/ 71961 h 152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8480" h="152923">
                    <a:moveTo>
                      <a:pt x="50006" y="71961"/>
                    </a:moveTo>
                    <a:cubicBezTo>
                      <a:pt x="49212" y="98948"/>
                      <a:pt x="48419" y="125936"/>
                      <a:pt x="47625" y="152923"/>
                    </a:cubicBezTo>
                    <a:cubicBezTo>
                      <a:pt x="69056" y="135461"/>
                      <a:pt x="102395" y="122761"/>
                      <a:pt x="111919" y="100536"/>
                    </a:cubicBezTo>
                    <a:cubicBezTo>
                      <a:pt x="121443" y="78311"/>
                      <a:pt x="119856" y="52911"/>
                      <a:pt x="111919" y="36242"/>
                    </a:cubicBezTo>
                    <a:cubicBezTo>
                      <a:pt x="103982" y="19573"/>
                      <a:pt x="94853" y="4888"/>
                      <a:pt x="64294" y="523"/>
                    </a:cubicBezTo>
                    <a:cubicBezTo>
                      <a:pt x="33735" y="-3842"/>
                      <a:pt x="0" y="19574"/>
                      <a:pt x="0" y="52911"/>
                    </a:cubicBezTo>
                    <a:lnTo>
                      <a:pt x="50006" y="71961"/>
                    </a:ln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a:solidFill>
                    <a:srgbClr val="211F26"/>
                  </a:solidFill>
                  <a:latin typeface="Calibri" panose="020F0502020204030204" pitchFamily="34" charset="0"/>
                  <a:cs typeface="Calibri" panose="020F0502020204030204" pitchFamily="34" charset="0"/>
                </a:endParaRPr>
              </a:p>
            </p:txBody>
          </p:sp>
          <p:sp>
            <p:nvSpPr>
              <p:cNvPr id="180" name="Rechthoek: afgeronde hoeken 179">
                <a:extLst>
                  <a:ext uri="{FF2B5EF4-FFF2-40B4-BE49-F238E27FC236}">
                    <a16:creationId xmlns:a16="http://schemas.microsoft.com/office/drawing/2014/main" id="{F0A7F0C9-73F3-47DE-9716-23BF65F69186}"/>
                  </a:ext>
                </a:extLst>
              </p:cNvPr>
              <p:cNvSpPr/>
              <p:nvPr userDrawn="1"/>
            </p:nvSpPr>
            <p:spPr>
              <a:xfrm rot="2770829">
                <a:off x="-3234197" y="1703273"/>
                <a:ext cx="57923" cy="72481"/>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181" name="Vrije vorm: vorm 180">
                <a:extLst>
                  <a:ext uri="{FF2B5EF4-FFF2-40B4-BE49-F238E27FC236}">
                    <a16:creationId xmlns:a16="http://schemas.microsoft.com/office/drawing/2014/main" id="{F18C96E0-522F-4C0F-8386-3519F902B91B}"/>
                  </a:ext>
                </a:extLst>
              </p:cNvPr>
              <p:cNvSpPr/>
              <p:nvPr userDrawn="1"/>
            </p:nvSpPr>
            <p:spPr>
              <a:xfrm>
                <a:off x="-3237180" y="1677339"/>
                <a:ext cx="42279" cy="55298"/>
              </a:xfrm>
              <a:custGeom>
                <a:avLst/>
                <a:gdLst>
                  <a:gd name="connsiteX0" fmla="*/ 76475 w 79906"/>
                  <a:gd name="connsiteY0" fmla="*/ 104510 h 104510"/>
                  <a:gd name="connsiteX1" fmla="*/ 71712 w 79906"/>
                  <a:gd name="connsiteY1" fmla="*/ 6879 h 104510"/>
                  <a:gd name="connsiteX2" fmla="*/ 5037 w 79906"/>
                  <a:gd name="connsiteY2" fmla="*/ 16404 h 104510"/>
                  <a:gd name="connsiteX3" fmla="*/ 9800 w 79906"/>
                  <a:gd name="connsiteY3" fmla="*/ 83079 h 104510"/>
                </a:gdLst>
                <a:ahLst/>
                <a:cxnLst>
                  <a:cxn ang="0">
                    <a:pos x="connsiteX0" y="connsiteY0"/>
                  </a:cxn>
                  <a:cxn ang="0">
                    <a:pos x="connsiteX1" y="connsiteY1"/>
                  </a:cxn>
                  <a:cxn ang="0">
                    <a:pos x="connsiteX2" y="connsiteY2"/>
                  </a:cxn>
                  <a:cxn ang="0">
                    <a:pos x="connsiteX3" y="connsiteY3"/>
                  </a:cxn>
                </a:cxnLst>
                <a:rect l="l" t="t" r="r" b="b"/>
                <a:pathLst>
                  <a:path w="79906" h="104510">
                    <a:moveTo>
                      <a:pt x="76475" y="104510"/>
                    </a:moveTo>
                    <a:cubicBezTo>
                      <a:pt x="80046" y="63036"/>
                      <a:pt x="83618" y="21563"/>
                      <a:pt x="71712" y="6879"/>
                    </a:cubicBezTo>
                    <a:cubicBezTo>
                      <a:pt x="59806" y="-7805"/>
                      <a:pt x="15356" y="3704"/>
                      <a:pt x="5037" y="16404"/>
                    </a:cubicBezTo>
                    <a:cubicBezTo>
                      <a:pt x="-5282" y="29104"/>
                      <a:pt x="2259" y="56091"/>
                      <a:pt x="9800" y="83079"/>
                    </a:cubicBezTo>
                  </a:path>
                </a:pathLst>
              </a:custGeom>
              <a:no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800" noProof="0">
                  <a:solidFill>
                    <a:srgbClr val="211F26"/>
                  </a:solidFill>
                  <a:latin typeface="Calibri" panose="020F0502020204030204" pitchFamily="34" charset="0"/>
                  <a:cs typeface="Calibri" panose="020F0502020204030204" pitchFamily="34" charset="0"/>
                </a:endParaRPr>
              </a:p>
            </p:txBody>
          </p:sp>
          <p:sp>
            <p:nvSpPr>
              <p:cNvPr id="182" name="Vrije vorm: vorm 181">
                <a:extLst>
                  <a:ext uri="{FF2B5EF4-FFF2-40B4-BE49-F238E27FC236}">
                    <a16:creationId xmlns:a16="http://schemas.microsoft.com/office/drawing/2014/main" id="{9F2F8E80-AFA0-4DD4-ABC4-AF5F73237E97}"/>
                  </a:ext>
                </a:extLst>
              </p:cNvPr>
              <p:cNvSpPr/>
              <p:nvPr userDrawn="1"/>
            </p:nvSpPr>
            <p:spPr>
              <a:xfrm>
                <a:off x="-3147647" y="1714096"/>
                <a:ext cx="57254" cy="77074"/>
              </a:xfrm>
              <a:custGeom>
                <a:avLst/>
                <a:gdLst>
                  <a:gd name="connsiteX0" fmla="*/ 0 w 61912"/>
                  <a:gd name="connsiteY0" fmla="*/ 80963 h 80963"/>
                  <a:gd name="connsiteX1" fmla="*/ 57150 w 61912"/>
                  <a:gd name="connsiteY1" fmla="*/ 0 h 80963"/>
                  <a:gd name="connsiteX2" fmla="*/ 61912 w 61912"/>
                  <a:gd name="connsiteY2" fmla="*/ 50006 h 80963"/>
                  <a:gd name="connsiteX3" fmla="*/ 0 w 61912"/>
                  <a:gd name="connsiteY3" fmla="*/ 80963 h 80963"/>
                  <a:gd name="connsiteX0" fmla="*/ 0 w 61912"/>
                  <a:gd name="connsiteY0" fmla="*/ 80963 h 83344"/>
                  <a:gd name="connsiteX1" fmla="*/ 57150 w 61912"/>
                  <a:gd name="connsiteY1" fmla="*/ 0 h 83344"/>
                  <a:gd name="connsiteX2" fmla="*/ 61912 w 61912"/>
                  <a:gd name="connsiteY2" fmla="*/ 50006 h 83344"/>
                  <a:gd name="connsiteX3" fmla="*/ 19050 w 61912"/>
                  <a:gd name="connsiteY3" fmla="*/ 83344 h 83344"/>
                  <a:gd name="connsiteX4" fmla="*/ 0 w 61912"/>
                  <a:gd name="connsiteY4" fmla="*/ 80963 h 833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12" h="83344">
                    <a:moveTo>
                      <a:pt x="0" y="80963"/>
                    </a:moveTo>
                    <a:lnTo>
                      <a:pt x="57150" y="0"/>
                    </a:lnTo>
                    <a:lnTo>
                      <a:pt x="61912" y="50006"/>
                    </a:lnTo>
                    <a:cubicBezTo>
                      <a:pt x="48418" y="56356"/>
                      <a:pt x="32544" y="76994"/>
                      <a:pt x="19050" y="83344"/>
                    </a:cubicBezTo>
                    <a:lnTo>
                      <a:pt x="0" y="80963"/>
                    </a:lnTo>
                    <a:close/>
                  </a:path>
                </a:pathLst>
              </a:cu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a:solidFill>
                    <a:srgbClr val="211F26"/>
                  </a:solidFill>
                  <a:latin typeface="Calibri" panose="020F0502020204030204" pitchFamily="34" charset="0"/>
                  <a:cs typeface="Calibri" panose="020F0502020204030204" pitchFamily="34" charset="0"/>
                </a:endParaRPr>
              </a:p>
            </p:txBody>
          </p:sp>
          <p:sp>
            <p:nvSpPr>
              <p:cNvPr id="183" name="Ovaal 182">
                <a:extLst>
                  <a:ext uri="{FF2B5EF4-FFF2-40B4-BE49-F238E27FC236}">
                    <a16:creationId xmlns:a16="http://schemas.microsoft.com/office/drawing/2014/main" id="{795D565F-B947-49FD-BA46-F95BDB9BDC03}"/>
                  </a:ext>
                </a:extLst>
              </p:cNvPr>
              <p:cNvSpPr/>
              <p:nvPr userDrawn="1"/>
            </p:nvSpPr>
            <p:spPr>
              <a:xfrm rot="12332780">
                <a:off x="-3185085" y="1782358"/>
                <a:ext cx="50650" cy="57255"/>
              </a:xfrm>
              <a:prstGeom prst="ellipse">
                <a:avLst/>
              </a:prstGeom>
              <a:solidFill>
                <a:schemeClr val="bg1"/>
              </a:solidFill>
              <a:ln w="9525">
                <a:solidFill>
                  <a:srgbClr val="4D82B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a:solidFill>
                    <a:srgbClr val="211F26"/>
                  </a:solidFill>
                  <a:latin typeface="Calibri" panose="020F0502020204030204" pitchFamily="34" charset="0"/>
                  <a:cs typeface="Calibri" panose="020F0502020204030204" pitchFamily="34" charset="0"/>
                </a:endParaRPr>
              </a:p>
            </p:txBody>
          </p:sp>
          <p:sp>
            <p:nvSpPr>
              <p:cNvPr id="184" name="Gelijkbenige driehoek 34">
                <a:extLst>
                  <a:ext uri="{FF2B5EF4-FFF2-40B4-BE49-F238E27FC236}">
                    <a16:creationId xmlns:a16="http://schemas.microsoft.com/office/drawing/2014/main" id="{84B2FB6C-D385-451D-B89F-E5C4C1252150}"/>
                  </a:ext>
                </a:extLst>
              </p:cNvPr>
              <p:cNvSpPr/>
              <p:nvPr userDrawn="1"/>
            </p:nvSpPr>
            <p:spPr>
              <a:xfrm rot="14772351">
                <a:off x="-3215597" y="1797313"/>
                <a:ext cx="52327" cy="57916"/>
              </a:xfrm>
              <a:custGeom>
                <a:avLst/>
                <a:gdLst>
                  <a:gd name="connsiteX0" fmla="*/ 0 w 56584"/>
                  <a:gd name="connsiteY0" fmla="*/ 55534 h 55534"/>
                  <a:gd name="connsiteX1" fmla="*/ 28292 w 56584"/>
                  <a:gd name="connsiteY1" fmla="*/ 0 h 55534"/>
                  <a:gd name="connsiteX2" fmla="*/ 56584 w 56584"/>
                  <a:gd name="connsiteY2" fmla="*/ 55534 h 55534"/>
                  <a:gd name="connsiteX3" fmla="*/ 0 w 56584"/>
                  <a:gd name="connsiteY3" fmla="*/ 55534 h 55534"/>
                  <a:gd name="connsiteX0" fmla="*/ 0 w 56584"/>
                  <a:gd name="connsiteY0" fmla="*/ 55534 h 60261"/>
                  <a:gd name="connsiteX1" fmla="*/ 28292 w 56584"/>
                  <a:gd name="connsiteY1" fmla="*/ 0 h 60261"/>
                  <a:gd name="connsiteX2" fmla="*/ 56584 w 56584"/>
                  <a:gd name="connsiteY2" fmla="*/ 55534 h 60261"/>
                  <a:gd name="connsiteX3" fmla="*/ 0 w 56584"/>
                  <a:gd name="connsiteY3" fmla="*/ 55534 h 60261"/>
                  <a:gd name="connsiteX0" fmla="*/ 0 w 56584"/>
                  <a:gd name="connsiteY0" fmla="*/ 55534 h 62627"/>
                  <a:gd name="connsiteX1" fmla="*/ 28292 w 56584"/>
                  <a:gd name="connsiteY1" fmla="*/ 0 h 62627"/>
                  <a:gd name="connsiteX2" fmla="*/ 56584 w 56584"/>
                  <a:gd name="connsiteY2" fmla="*/ 55534 h 62627"/>
                  <a:gd name="connsiteX3" fmla="*/ 0 w 56584"/>
                  <a:gd name="connsiteY3" fmla="*/ 55534 h 62627"/>
                </a:gdLst>
                <a:ahLst/>
                <a:cxnLst>
                  <a:cxn ang="0">
                    <a:pos x="connsiteX0" y="connsiteY0"/>
                  </a:cxn>
                  <a:cxn ang="0">
                    <a:pos x="connsiteX1" y="connsiteY1"/>
                  </a:cxn>
                  <a:cxn ang="0">
                    <a:pos x="connsiteX2" y="connsiteY2"/>
                  </a:cxn>
                  <a:cxn ang="0">
                    <a:pos x="connsiteX3" y="connsiteY3"/>
                  </a:cxn>
                </a:cxnLst>
                <a:rect l="l" t="t" r="r" b="b"/>
                <a:pathLst>
                  <a:path w="56584" h="62627">
                    <a:moveTo>
                      <a:pt x="0" y="55534"/>
                    </a:moveTo>
                    <a:lnTo>
                      <a:pt x="28292" y="0"/>
                    </a:lnTo>
                    <a:lnTo>
                      <a:pt x="56584" y="55534"/>
                    </a:lnTo>
                    <a:cubicBezTo>
                      <a:pt x="44518" y="63735"/>
                      <a:pt x="19376" y="66171"/>
                      <a:pt x="0" y="55534"/>
                    </a:cubicBez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a:solidFill>
                    <a:srgbClr val="211F26"/>
                  </a:solidFill>
                  <a:latin typeface="Calibri" panose="020F0502020204030204" pitchFamily="34" charset="0"/>
                  <a:cs typeface="Calibri" panose="020F0502020204030204" pitchFamily="34" charset="0"/>
                </a:endParaRPr>
              </a:p>
            </p:txBody>
          </p:sp>
        </p:grpSp>
        <p:grpSp>
          <p:nvGrpSpPr>
            <p:cNvPr id="146" name="Groep 145">
              <a:extLst>
                <a:ext uri="{FF2B5EF4-FFF2-40B4-BE49-F238E27FC236}">
                  <a16:creationId xmlns:a16="http://schemas.microsoft.com/office/drawing/2014/main" id="{391B3588-C7EB-4EC1-9ED0-F40750EAE311}"/>
                </a:ext>
              </a:extLst>
            </p:cNvPr>
            <p:cNvGrpSpPr/>
            <p:nvPr userDrawn="1"/>
          </p:nvGrpSpPr>
          <p:grpSpPr>
            <a:xfrm>
              <a:off x="-3323231" y="3821749"/>
              <a:ext cx="2734765" cy="262633"/>
              <a:chOff x="5114260" y="1193211"/>
              <a:chExt cx="2516594" cy="241682"/>
            </a:xfrm>
          </p:grpSpPr>
          <p:sp>
            <p:nvSpPr>
              <p:cNvPr id="155" name="Rechthoek 154">
                <a:extLst>
                  <a:ext uri="{FF2B5EF4-FFF2-40B4-BE49-F238E27FC236}">
                    <a16:creationId xmlns:a16="http://schemas.microsoft.com/office/drawing/2014/main" id="{AE11146D-6C8B-4A36-BE91-D897102DE9D4}"/>
                  </a:ext>
                </a:extLst>
              </p:cNvPr>
              <p:cNvSpPr/>
              <p:nvPr userDrawn="1"/>
            </p:nvSpPr>
            <p:spPr>
              <a:xfrm>
                <a:off x="5114260" y="1193211"/>
                <a:ext cx="2516594" cy="241682"/>
              </a:xfrm>
              <a:prstGeom prst="rect">
                <a:avLst/>
              </a:prstGeom>
              <a:solidFill>
                <a:srgbClr val="F0F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156" name="Tekstvak 155">
                <a:extLst>
                  <a:ext uri="{FF2B5EF4-FFF2-40B4-BE49-F238E27FC236}">
                    <a16:creationId xmlns:a16="http://schemas.microsoft.com/office/drawing/2014/main" id="{32D3C0E3-F4DD-4BD0-9255-C0908F3AA21C}"/>
                  </a:ext>
                </a:extLst>
              </p:cNvPr>
              <p:cNvSpPr txBox="1"/>
              <p:nvPr userDrawn="1"/>
            </p:nvSpPr>
            <p:spPr>
              <a:xfrm>
                <a:off x="5121009" y="1214216"/>
                <a:ext cx="1156604" cy="212418"/>
              </a:xfrm>
              <a:prstGeom prst="rect">
                <a:avLst/>
              </a:prstGeom>
              <a:noFill/>
            </p:spPr>
            <p:txBody>
              <a:bodyPr wrap="square" rtlCol="0">
                <a:spAutoFit/>
              </a:bodyPr>
              <a:lstStyle/>
              <a:p>
                <a:pPr marL="0" algn="l" defTabSz="1217512" rtl="0" eaLnBrk="1" latinLnBrk="0" hangingPunct="1">
                  <a:lnSpc>
                    <a:spcPct val="100000"/>
                  </a:lnSpc>
                  <a:spcBef>
                    <a:spcPts val="600"/>
                  </a:spcBef>
                  <a:spcAft>
                    <a:spcPts val="600"/>
                  </a:spcAft>
                </a:pPr>
                <a:r>
                  <a:rPr lang="en-GB" sz="900" b="0" u="none" kern="1200" noProof="0">
                    <a:solidFill>
                      <a:srgbClr val="211F26"/>
                    </a:solidFill>
                    <a:latin typeface="Calibri" panose="020F0502020204030204" pitchFamily="34" charset="0"/>
                    <a:ea typeface="+mn-ea"/>
                    <a:cs typeface="Calibri" panose="020F0502020204030204" pitchFamily="34" charset="0"/>
                  </a:rPr>
                  <a:t>Transparency</a:t>
                </a:r>
              </a:p>
            </p:txBody>
          </p:sp>
          <p:cxnSp>
            <p:nvCxnSpPr>
              <p:cNvPr id="157" name="Rechte verbindingslijn 156">
                <a:extLst>
                  <a:ext uri="{FF2B5EF4-FFF2-40B4-BE49-F238E27FC236}">
                    <a16:creationId xmlns:a16="http://schemas.microsoft.com/office/drawing/2014/main" id="{C4024A43-0B2F-49E3-BF0C-2DAB7EC66111}"/>
                  </a:ext>
                </a:extLst>
              </p:cNvPr>
              <p:cNvCxnSpPr>
                <a:cxnSpLocks/>
                <a:endCxn id="165" idx="1"/>
              </p:cNvCxnSpPr>
              <p:nvPr userDrawn="1"/>
            </p:nvCxnSpPr>
            <p:spPr>
              <a:xfrm>
                <a:off x="5949074" y="1317963"/>
                <a:ext cx="958480" cy="0"/>
              </a:xfrm>
              <a:prstGeom prst="line">
                <a:avLst/>
              </a:prstGeom>
              <a:noFill/>
              <a:ln w="12700" cap="flat" cmpd="sng" algn="ctr">
                <a:solidFill>
                  <a:srgbClr val="9D9FA1"/>
                </a:solidFill>
                <a:prstDash val="solid"/>
              </a:ln>
              <a:effectLst/>
            </p:spPr>
          </p:cxnSp>
          <p:sp>
            <p:nvSpPr>
              <p:cNvPr id="158" name="Rechthoek 157">
                <a:extLst>
                  <a:ext uri="{FF2B5EF4-FFF2-40B4-BE49-F238E27FC236}">
                    <a16:creationId xmlns:a16="http://schemas.microsoft.com/office/drawing/2014/main" id="{583195E8-7D24-41B4-A57A-842A419D5C48}"/>
                  </a:ext>
                </a:extLst>
              </p:cNvPr>
              <p:cNvSpPr/>
              <p:nvPr userDrawn="1"/>
            </p:nvSpPr>
            <p:spPr>
              <a:xfrm>
                <a:off x="7020991" y="1230251"/>
                <a:ext cx="570656" cy="159490"/>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36000" tIns="36000" rIns="36000" bIns="36000" numCol="1" spcCol="0" rtlCol="0" fromWordArt="0" anchor="ctr" anchorCtr="0" forceAA="0" compatLnSpc="1">
                <a:prstTxWarp prst="textNoShape">
                  <a:avLst/>
                </a:prstTxWarp>
                <a:noAutofit/>
              </a:bodyPr>
              <a:lstStyle/>
              <a:p>
                <a:pPr lvl="0" algn="l">
                  <a:lnSpc>
                    <a:spcPct val="100000"/>
                  </a:lnSpc>
                  <a:spcBef>
                    <a:spcPts val="600"/>
                  </a:spcBef>
                  <a:spcAft>
                    <a:spcPts val="600"/>
                  </a:spcAft>
                </a:pPr>
                <a:r>
                  <a:rPr lang="en-GB" sz="900" b="0" noProof="0">
                    <a:solidFill>
                      <a:srgbClr val="211F26"/>
                    </a:solidFill>
                    <a:latin typeface="Calibri" panose="020F0502020204030204" pitchFamily="34" charset="0"/>
                    <a:cs typeface="Calibri" panose="020F0502020204030204" pitchFamily="34" charset="0"/>
                  </a:rPr>
                  <a:t>100%</a:t>
                </a:r>
              </a:p>
            </p:txBody>
          </p:sp>
          <p:sp>
            <p:nvSpPr>
              <p:cNvPr id="163" name="Gelijkbenige driehoek 162">
                <a:extLst>
                  <a:ext uri="{FF2B5EF4-FFF2-40B4-BE49-F238E27FC236}">
                    <a16:creationId xmlns:a16="http://schemas.microsoft.com/office/drawing/2014/main" id="{8986E1B8-151A-4D14-958D-FB9D1679F6FB}"/>
                  </a:ext>
                </a:extLst>
              </p:cNvPr>
              <p:cNvSpPr/>
              <p:nvPr userDrawn="1"/>
            </p:nvSpPr>
            <p:spPr>
              <a:xfrm>
                <a:off x="7508703" y="1255045"/>
                <a:ext cx="44712" cy="31855"/>
              </a:xfrm>
              <a:prstGeom prst="triangle">
                <a:avLst/>
              </a:prstGeom>
              <a:solidFill>
                <a:srgbClr val="69696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164" name="Gelijkbenige driehoek 163">
                <a:extLst>
                  <a:ext uri="{FF2B5EF4-FFF2-40B4-BE49-F238E27FC236}">
                    <a16:creationId xmlns:a16="http://schemas.microsoft.com/office/drawing/2014/main" id="{D094BE40-4770-4DD0-931C-8B2BCE915961}"/>
                  </a:ext>
                </a:extLst>
              </p:cNvPr>
              <p:cNvSpPr/>
              <p:nvPr userDrawn="1"/>
            </p:nvSpPr>
            <p:spPr>
              <a:xfrm flipV="1">
                <a:off x="7508703" y="1332327"/>
                <a:ext cx="44712" cy="31855"/>
              </a:xfrm>
              <a:prstGeom prst="triangle">
                <a:avLst/>
              </a:prstGeom>
              <a:solidFill>
                <a:srgbClr val="69696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165" name="Rechthoek 164">
                <a:extLst>
                  <a:ext uri="{FF2B5EF4-FFF2-40B4-BE49-F238E27FC236}">
                    <a16:creationId xmlns:a16="http://schemas.microsoft.com/office/drawing/2014/main" id="{0B1CAF02-6C38-462E-8A7A-E913EB626C9F}"/>
                  </a:ext>
                </a:extLst>
              </p:cNvPr>
              <p:cNvSpPr/>
              <p:nvPr userDrawn="1"/>
            </p:nvSpPr>
            <p:spPr>
              <a:xfrm>
                <a:off x="6907553" y="1274066"/>
                <a:ext cx="28792" cy="87795"/>
              </a:xfrm>
              <a:prstGeom prst="rect">
                <a:avLst/>
              </a:prstGeom>
              <a:solidFill>
                <a:srgbClr val="CC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sp>
          <p:nvSpPr>
            <p:cNvPr id="147" name="Ovaal 146">
              <a:extLst>
                <a:ext uri="{FF2B5EF4-FFF2-40B4-BE49-F238E27FC236}">
                  <a16:creationId xmlns:a16="http://schemas.microsoft.com/office/drawing/2014/main" id="{A00B458F-C956-4065-B387-F58D2A3773C5}"/>
                </a:ext>
              </a:extLst>
            </p:cNvPr>
            <p:cNvSpPr/>
            <p:nvPr userDrawn="1"/>
          </p:nvSpPr>
          <p:spPr>
            <a:xfrm>
              <a:off x="-3603859" y="4266028"/>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4</a:t>
              </a:r>
            </a:p>
          </p:txBody>
        </p:sp>
        <p:sp>
          <p:nvSpPr>
            <p:cNvPr id="148" name="Rechthoek 147">
              <a:extLst>
                <a:ext uri="{FF2B5EF4-FFF2-40B4-BE49-F238E27FC236}">
                  <a16:creationId xmlns:a16="http://schemas.microsoft.com/office/drawing/2014/main" id="{FDC9C53B-364C-4006-815F-D26FDD3F961E}"/>
                </a:ext>
              </a:extLst>
            </p:cNvPr>
            <p:cNvSpPr/>
            <p:nvPr userDrawn="1"/>
          </p:nvSpPr>
          <p:spPr>
            <a:xfrm>
              <a:off x="-3319687" y="4266029"/>
              <a:ext cx="2944682" cy="794492"/>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on the transparent shape and use the shortcut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Ctrl + K</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add a hyperlink. At the left side of the window,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‘Place in this document’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select the preferred slide</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 the list. Then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‘OK’</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br>
                <a:rPr kumimoji="0" lang="en-GB" sz="6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endPar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endParaRPr>
            </a:p>
          </p:txBody>
        </p:sp>
        <p:sp>
          <p:nvSpPr>
            <p:cNvPr id="149" name="Ovaal 148">
              <a:extLst>
                <a:ext uri="{FF2B5EF4-FFF2-40B4-BE49-F238E27FC236}">
                  <a16:creationId xmlns:a16="http://schemas.microsoft.com/office/drawing/2014/main" id="{F20FECB7-35CA-44F2-A91C-C9B7F444AC32}"/>
                </a:ext>
              </a:extLst>
            </p:cNvPr>
            <p:cNvSpPr/>
            <p:nvPr userDrawn="1"/>
          </p:nvSpPr>
          <p:spPr>
            <a:xfrm>
              <a:off x="-3603859" y="5245985"/>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5</a:t>
              </a:r>
            </a:p>
          </p:txBody>
        </p:sp>
        <p:sp>
          <p:nvSpPr>
            <p:cNvPr id="150" name="Rechthoek 149">
              <a:extLst>
                <a:ext uri="{FF2B5EF4-FFF2-40B4-BE49-F238E27FC236}">
                  <a16:creationId xmlns:a16="http://schemas.microsoft.com/office/drawing/2014/main" id="{CB3E1BAD-3634-4173-A265-A803FAD55286}"/>
                </a:ext>
              </a:extLst>
            </p:cNvPr>
            <p:cNvSpPr/>
            <p:nvPr userDrawn="1"/>
          </p:nvSpPr>
          <p:spPr>
            <a:xfrm>
              <a:off x="-3319687" y="5245987"/>
              <a:ext cx="2944682" cy="30721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Copy the transparent shape and repeat</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step 4</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Do this for all menu buttons.</a:t>
              </a:r>
            </a:p>
          </p:txBody>
        </p:sp>
        <p:sp>
          <p:nvSpPr>
            <p:cNvPr id="151" name="Rechthoek 150">
              <a:extLst>
                <a:ext uri="{FF2B5EF4-FFF2-40B4-BE49-F238E27FC236}">
                  <a16:creationId xmlns:a16="http://schemas.microsoft.com/office/drawing/2014/main" id="{57A819B9-00A4-4CE1-B5F7-CDC10A5A5E19}"/>
                </a:ext>
              </a:extLst>
            </p:cNvPr>
            <p:cNvSpPr/>
            <p:nvPr userDrawn="1"/>
          </p:nvSpPr>
          <p:spPr>
            <a:xfrm>
              <a:off x="-3786437" y="5721272"/>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1200" b="1" cap="all" baseline="0" noProof="0">
                  <a:solidFill>
                    <a:srgbClr val="211F26"/>
                  </a:solidFill>
                  <a:latin typeface="Calibri" panose="020F0502020204030204" pitchFamily="34" charset="0"/>
                  <a:cs typeface="Calibri" panose="020F0502020204030204" pitchFamily="34" charset="0"/>
                </a:rPr>
                <a:t>Want to know more?</a:t>
              </a:r>
              <a:br>
                <a:rPr lang="en-GB" sz="1200" cap="all"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Go to the instruction slide </a:t>
              </a:r>
              <a:r>
                <a:rPr lang="en-GB" sz="1200" b="1" cap="none" baseline="0" noProof="0">
                  <a:solidFill>
                    <a:srgbClr val="211F26"/>
                  </a:solidFill>
                  <a:latin typeface="Calibri" panose="020F0502020204030204" pitchFamily="34" charset="0"/>
                  <a:cs typeface="Calibri" panose="020F0502020204030204" pitchFamily="34" charset="0"/>
                </a:rPr>
                <a:t>‘VIDEO INSTRUCTIONS’</a:t>
              </a:r>
              <a:r>
                <a:rPr lang="en-GB" sz="1200" cap="none" baseline="0" noProof="0">
                  <a:solidFill>
                    <a:srgbClr val="211F26"/>
                  </a:solidFill>
                  <a:latin typeface="Calibri" panose="020F0502020204030204" pitchFamily="34" charset="0"/>
                  <a:cs typeface="Calibri" panose="020F0502020204030204" pitchFamily="34" charset="0"/>
                </a:rPr>
                <a:t>.</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You’ll find it at the beginning of the presentation</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or insert it via </a:t>
              </a:r>
              <a:r>
                <a:rPr lang="en-GB" sz="1200" i="1" cap="none" baseline="0" noProof="0">
                  <a:solidFill>
                    <a:srgbClr val="211F26"/>
                  </a:solidFill>
                  <a:latin typeface="Calibri" panose="020F0502020204030204" pitchFamily="34" charset="0"/>
                  <a:cs typeface="Calibri" panose="020F0502020204030204" pitchFamily="34" charset="0"/>
                </a:rPr>
                <a:t>‘Home’</a:t>
              </a:r>
              <a:r>
                <a:rPr lang="en-GB" sz="1200" cap="none" baseline="0" noProof="0">
                  <a:solidFill>
                    <a:srgbClr val="211F26"/>
                  </a:solidFill>
                  <a:latin typeface="Calibri" panose="020F0502020204030204" pitchFamily="34" charset="0"/>
                  <a:cs typeface="Calibri" panose="020F0502020204030204" pitchFamily="34" charset="0"/>
                </a:rPr>
                <a:t> &gt; </a:t>
              </a:r>
              <a:r>
                <a:rPr lang="en-GB" sz="1200" i="1" cap="none" baseline="0" noProof="0">
                  <a:solidFill>
                    <a:srgbClr val="211F26"/>
                  </a:solidFill>
                  <a:latin typeface="Calibri" panose="020F0502020204030204" pitchFamily="34" charset="0"/>
                  <a:cs typeface="Calibri" panose="020F0502020204030204" pitchFamily="34" charset="0"/>
                </a:rPr>
                <a:t>‘New Slide’.</a:t>
              </a:r>
            </a:p>
          </p:txBody>
        </p:sp>
        <p:grpSp>
          <p:nvGrpSpPr>
            <p:cNvPr id="152" name="ICOON_info">
              <a:extLst>
                <a:ext uri="{FF2B5EF4-FFF2-40B4-BE49-F238E27FC236}">
                  <a16:creationId xmlns:a16="http://schemas.microsoft.com/office/drawing/2014/main" id="{7EBD95D1-2681-4A54-B0E0-48009DED51BB}"/>
                </a:ext>
              </a:extLst>
            </p:cNvPr>
            <p:cNvGrpSpPr/>
            <p:nvPr userDrawn="1"/>
          </p:nvGrpSpPr>
          <p:grpSpPr>
            <a:xfrm>
              <a:off x="-376736" y="5598297"/>
              <a:ext cx="283685" cy="283685"/>
              <a:chOff x="-510741" y="5913713"/>
              <a:chExt cx="267555" cy="267555"/>
            </a:xfrm>
          </p:grpSpPr>
          <p:sp>
            <p:nvSpPr>
              <p:cNvPr id="153" name="Ovaal 152">
                <a:extLst>
                  <a:ext uri="{FF2B5EF4-FFF2-40B4-BE49-F238E27FC236}">
                    <a16:creationId xmlns:a16="http://schemas.microsoft.com/office/drawing/2014/main" id="{8F297150-0C34-4BD2-9E5F-464007DCB926}"/>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154" name="Graphic 163" descr="Informatie">
                <a:extLst>
                  <a:ext uri="{FF2B5EF4-FFF2-40B4-BE49-F238E27FC236}">
                    <a16:creationId xmlns:a16="http://schemas.microsoft.com/office/drawing/2014/main" id="{7DB91240-C239-450F-977C-E14C73F85CD7}"/>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noAutofit/>
              </a:bodyPr>
              <a:lstStyle/>
              <a:p>
                <a:endParaRPr lang="en-GB" sz="2000" noProof="0">
                  <a:solidFill>
                    <a:srgbClr val="211F26"/>
                  </a:solidFill>
                  <a:latin typeface="Calibri" panose="020F0502020204030204" pitchFamily="34" charset="0"/>
                  <a:cs typeface="Calibri" panose="020F0502020204030204" pitchFamily="34" charset="0"/>
                </a:endParaRPr>
              </a:p>
            </p:txBody>
          </p:sp>
        </p:grpSp>
      </p:grpSp>
      <p:grpSp>
        <p:nvGrpSpPr>
          <p:cNvPr id="159" name="HAAK LIJN">
            <a:extLst>
              <a:ext uri="{FF2B5EF4-FFF2-40B4-BE49-F238E27FC236}">
                <a16:creationId xmlns:a16="http://schemas.microsoft.com/office/drawing/2014/main" id="{7122AD50-F3F1-4256-ADF3-4B8573614B2B}"/>
              </a:ext>
            </a:extLst>
          </p:cNvPr>
          <p:cNvGrpSpPr/>
          <p:nvPr userDrawn="1"/>
        </p:nvGrpSpPr>
        <p:grpSpPr>
          <a:xfrm>
            <a:off x="540812" y="0"/>
            <a:ext cx="76800" cy="6858000"/>
            <a:chOff x="578912" y="0"/>
            <a:chExt cx="76800" cy="6858000"/>
          </a:xfrm>
        </p:grpSpPr>
        <p:cxnSp>
          <p:nvCxnSpPr>
            <p:cNvPr id="160" name="LIJN">
              <a:extLst>
                <a:ext uri="{FF2B5EF4-FFF2-40B4-BE49-F238E27FC236}">
                  <a16:creationId xmlns:a16="http://schemas.microsoft.com/office/drawing/2014/main" id="{203731BA-F1DE-4ED7-8E83-4A678442F8DA}"/>
                </a:ext>
              </a:extLst>
            </p:cNvPr>
            <p:cNvCxnSpPr>
              <a:cxnSpLocks/>
            </p:cNvCxnSpPr>
            <p:nvPr userDrawn="1"/>
          </p:nvCxnSpPr>
          <p:spPr>
            <a:xfrm>
              <a:off x="617312" y="900113"/>
              <a:ext cx="0" cy="5957887"/>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pic>
          <p:nvPicPr>
            <p:cNvPr id="161" name="Graphic 160">
              <a:extLst>
                <a:ext uri="{FF2B5EF4-FFF2-40B4-BE49-F238E27FC236}">
                  <a16:creationId xmlns:a16="http://schemas.microsoft.com/office/drawing/2014/main" id="{C1FE5A50-3822-49B5-AF54-D3AE438FD36E}"/>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78912" y="652464"/>
              <a:ext cx="76800" cy="201600"/>
            </a:xfrm>
            <a:prstGeom prst="rect">
              <a:avLst/>
            </a:prstGeom>
          </p:spPr>
        </p:pic>
        <p:cxnSp>
          <p:nvCxnSpPr>
            <p:cNvPr id="162" name="LIJN">
              <a:extLst>
                <a:ext uri="{FF2B5EF4-FFF2-40B4-BE49-F238E27FC236}">
                  <a16:creationId xmlns:a16="http://schemas.microsoft.com/office/drawing/2014/main" id="{445A95D7-522E-4045-BCEC-ADD5199B31FB}"/>
                </a:ext>
              </a:extLst>
            </p:cNvPr>
            <p:cNvCxnSpPr>
              <a:cxnSpLocks/>
            </p:cNvCxnSpPr>
            <p:nvPr userDrawn="1"/>
          </p:nvCxnSpPr>
          <p:spPr>
            <a:xfrm>
              <a:off x="617312" y="0"/>
              <a:ext cx="0" cy="595314"/>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grpSp>
      <p:sp>
        <p:nvSpPr>
          <p:cNvPr id="111" name="COVER LIJN">
            <a:extLst>
              <a:ext uri="{FF2B5EF4-FFF2-40B4-BE49-F238E27FC236}">
                <a16:creationId xmlns:a16="http://schemas.microsoft.com/office/drawing/2014/main" id="{861D1119-6588-4798-BC08-253A6E15E209}"/>
              </a:ext>
            </a:extLst>
          </p:cNvPr>
          <p:cNvSpPr/>
          <p:nvPr userDrawn="1"/>
        </p:nvSpPr>
        <p:spPr>
          <a:xfrm>
            <a:off x="465873" y="1837460"/>
            <a:ext cx="295660" cy="44833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 name="Tekstvak 4">
            <a:extLst>
              <a:ext uri="{FF2B5EF4-FFF2-40B4-BE49-F238E27FC236}">
                <a16:creationId xmlns:a16="http://schemas.microsoft.com/office/drawing/2014/main" id="{DA6621DD-BDCD-46CA-8A6F-90B3DC62D7E8}"/>
              </a:ext>
            </a:extLst>
          </p:cNvPr>
          <p:cNvSpPr txBox="1"/>
          <p:nvPr userDrawn="1"/>
        </p:nvSpPr>
        <p:spPr>
          <a:xfrm>
            <a:off x="0" y="-256190"/>
            <a:ext cx="12192000" cy="161583"/>
          </a:xfrm>
          <a:prstGeom prst="rect">
            <a:avLst/>
          </a:prstGeom>
          <a:noFill/>
        </p:spPr>
        <p:txBody>
          <a:bodyPr wrap="square" lIns="0" tIns="0" rIns="0" bIns="0" rtlCol="0">
            <a:spAutoFit/>
          </a:bodyPr>
          <a:lstStyle/>
          <a:p>
            <a:pPr algn="l"/>
            <a:r>
              <a:rPr lang="en-GB" sz="1050" b="1" dirty="0">
                <a:solidFill>
                  <a:schemeClr val="tx2"/>
                </a:solidFill>
                <a:latin typeface="+mj-lt"/>
                <a:cs typeface="Calibri" panose="020F0502020204030204" pitchFamily="34" charset="0"/>
              </a:rPr>
              <a:t>TEMPLATE: </a:t>
            </a:r>
            <a:r>
              <a:rPr lang="en-GB" sz="1050" b="0" dirty="0">
                <a:solidFill>
                  <a:schemeClr val="tx2"/>
                </a:solidFill>
                <a:latin typeface="+mj-lt"/>
                <a:cs typeface="Calibri" panose="020F0502020204030204" pitchFamily="34" charset="0"/>
              </a:rPr>
              <a:t>MENU (INTERACTIVE)</a:t>
            </a:r>
          </a:p>
        </p:txBody>
      </p:sp>
      <p:sp>
        <p:nvSpPr>
          <p:cNvPr id="194" name="Tijdelijke aanduiding voor verticale tekst 193">
            <a:extLst>
              <a:ext uri="{FF2B5EF4-FFF2-40B4-BE49-F238E27FC236}">
                <a16:creationId xmlns:a16="http://schemas.microsoft.com/office/drawing/2014/main" id="{38DAAFB3-FE3F-42B4-8C88-5F57FE159942}"/>
              </a:ext>
            </a:extLst>
          </p:cNvPr>
          <p:cNvSpPr>
            <a:spLocks noGrp="1"/>
          </p:cNvSpPr>
          <p:nvPr userDrawn="1">
            <p:ph type="body" orient="vert" idx="1" hasCustomPrompt="1"/>
          </p:nvPr>
        </p:nvSpPr>
        <p:spPr>
          <a:xfrm>
            <a:off x="-647872" y="1837485"/>
            <a:ext cx="4134886" cy="4476687"/>
          </a:xfrm>
          <a:custGeom>
            <a:avLst/>
            <a:gdLst>
              <a:gd name="connsiteX0" fmla="*/ 0 w 4134886"/>
              <a:gd name="connsiteY0" fmla="*/ 0 h 4476687"/>
              <a:gd name="connsiteX1" fmla="*/ 3612536 w 4134886"/>
              <a:gd name="connsiteY1" fmla="*/ 0 h 4476687"/>
              <a:gd name="connsiteX2" fmla="*/ 4134886 w 4134886"/>
              <a:gd name="connsiteY2" fmla="*/ 2248783 h 4476687"/>
              <a:gd name="connsiteX3" fmla="*/ 4131040 w 4134886"/>
              <a:gd name="connsiteY3" fmla="*/ 2271444 h 4476687"/>
              <a:gd name="connsiteX4" fmla="*/ 3618804 w 4134886"/>
              <a:gd name="connsiteY4" fmla="*/ 4476687 h 4476687"/>
              <a:gd name="connsiteX5" fmla="*/ 6268 w 4134886"/>
              <a:gd name="connsiteY5" fmla="*/ 4476687 h 4476687"/>
              <a:gd name="connsiteX6" fmla="*/ 523059 w 4134886"/>
              <a:gd name="connsiteY6" fmla="*/ 2251835 h 4476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34886" h="4476687">
                <a:moveTo>
                  <a:pt x="0" y="0"/>
                </a:moveTo>
                <a:lnTo>
                  <a:pt x="3612536" y="0"/>
                </a:lnTo>
                <a:lnTo>
                  <a:pt x="4134886" y="2248783"/>
                </a:lnTo>
                <a:lnTo>
                  <a:pt x="4131040" y="2271444"/>
                </a:lnTo>
                <a:lnTo>
                  <a:pt x="3618804" y="4476687"/>
                </a:lnTo>
                <a:lnTo>
                  <a:pt x="6268" y="4476687"/>
                </a:lnTo>
                <a:lnTo>
                  <a:pt x="523059" y="2251835"/>
                </a:lnTo>
                <a:close/>
              </a:path>
            </a:pathLst>
          </a:custGeom>
          <a:solidFill>
            <a:schemeClr val="tx2">
              <a:lumMod val="60000"/>
              <a:lumOff val="40000"/>
              <a:alpha val="9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buFontTx/>
              <a:buNone/>
              <a:defRPr lang="nl-NL" sz="200" dirty="0">
                <a:solidFill>
                  <a:schemeClr val="lt1"/>
                </a:solidFill>
              </a:defRPr>
            </a:lvl1pPr>
          </a:lstStyle>
          <a:p>
            <a:pPr marL="0" lvl="0" algn="ctr" defTabSz="914400"/>
            <a:r>
              <a:rPr lang="en-GB" dirty="0"/>
              <a:t>    </a:t>
            </a:r>
          </a:p>
        </p:txBody>
      </p:sp>
      <p:sp>
        <p:nvSpPr>
          <p:cNvPr id="196" name="Tijdelijke aanduiding voor verticale tekst 195">
            <a:extLst>
              <a:ext uri="{FF2B5EF4-FFF2-40B4-BE49-F238E27FC236}">
                <a16:creationId xmlns:a16="http://schemas.microsoft.com/office/drawing/2014/main" id="{63194F65-4913-4057-BB8C-63650510F928}"/>
              </a:ext>
            </a:extLst>
          </p:cNvPr>
          <p:cNvSpPr>
            <a:spLocks noGrp="1"/>
          </p:cNvSpPr>
          <p:nvPr>
            <p:ph type="body" orient="vert" idx="11" hasCustomPrompt="1"/>
          </p:nvPr>
        </p:nvSpPr>
        <p:spPr>
          <a:xfrm>
            <a:off x="2957875" y="1837485"/>
            <a:ext cx="3470561" cy="4476687"/>
          </a:xfrm>
          <a:custGeom>
            <a:avLst/>
            <a:gdLst>
              <a:gd name="connsiteX0" fmla="*/ 0 w 3470561"/>
              <a:gd name="connsiteY0" fmla="*/ 0 h 4476687"/>
              <a:gd name="connsiteX1" fmla="*/ 2946343 w 3470561"/>
              <a:gd name="connsiteY1" fmla="*/ 0 h 4476687"/>
              <a:gd name="connsiteX2" fmla="*/ 3470561 w 3470561"/>
              <a:gd name="connsiteY2" fmla="*/ 2250549 h 4476687"/>
              <a:gd name="connsiteX3" fmla="*/ 3468952 w 3470561"/>
              <a:gd name="connsiteY3" fmla="*/ 2260030 h 4476687"/>
              <a:gd name="connsiteX4" fmla="*/ 2952628 w 3470561"/>
              <a:gd name="connsiteY4" fmla="*/ 4476687 h 4476687"/>
              <a:gd name="connsiteX5" fmla="*/ 6285 w 3470561"/>
              <a:gd name="connsiteY5" fmla="*/ 4476687 h 4476687"/>
              <a:gd name="connsiteX6" fmla="*/ 524518 w 3470561"/>
              <a:gd name="connsiteY6" fmla="*/ 2251835 h 4476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70561" h="4476687">
                <a:moveTo>
                  <a:pt x="0" y="0"/>
                </a:moveTo>
                <a:lnTo>
                  <a:pt x="2946343" y="0"/>
                </a:lnTo>
                <a:lnTo>
                  <a:pt x="3470561" y="2250549"/>
                </a:lnTo>
                <a:lnTo>
                  <a:pt x="3468952" y="2260030"/>
                </a:lnTo>
                <a:lnTo>
                  <a:pt x="2952628" y="4476687"/>
                </a:lnTo>
                <a:lnTo>
                  <a:pt x="6285" y="4476687"/>
                </a:lnTo>
                <a:lnTo>
                  <a:pt x="524518" y="2251835"/>
                </a:lnTo>
                <a:close/>
              </a:path>
            </a:pathLst>
          </a:custGeom>
          <a:solidFill>
            <a:schemeClr val="tx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buFontTx/>
              <a:buNone/>
              <a:defRPr lang="nl-NL" sz="200" dirty="0">
                <a:solidFill>
                  <a:schemeClr val="lt1"/>
                </a:solidFill>
              </a:defRPr>
            </a:lvl1pPr>
          </a:lstStyle>
          <a:p>
            <a:pPr marL="0" lvl="0" algn="ctr" defTabSz="914400"/>
            <a:r>
              <a:rPr lang="en-GB" dirty="0"/>
              <a:t>     </a:t>
            </a:r>
          </a:p>
        </p:txBody>
      </p:sp>
      <p:sp>
        <p:nvSpPr>
          <p:cNvPr id="198" name="Tijdelijke aanduiding voor verticale tekst 197">
            <a:extLst>
              <a:ext uri="{FF2B5EF4-FFF2-40B4-BE49-F238E27FC236}">
                <a16:creationId xmlns:a16="http://schemas.microsoft.com/office/drawing/2014/main" id="{EDFBFD0F-E3DF-40DE-A4EA-70517F0C31D4}"/>
              </a:ext>
            </a:extLst>
          </p:cNvPr>
          <p:cNvSpPr>
            <a:spLocks noGrp="1"/>
          </p:cNvSpPr>
          <p:nvPr>
            <p:ph type="body" orient="vert" idx="12" hasCustomPrompt="1"/>
          </p:nvPr>
        </p:nvSpPr>
        <p:spPr>
          <a:xfrm>
            <a:off x="5899297" y="1837485"/>
            <a:ext cx="3470561" cy="4476687"/>
          </a:xfrm>
          <a:custGeom>
            <a:avLst/>
            <a:gdLst>
              <a:gd name="connsiteX0" fmla="*/ 0 w 3470561"/>
              <a:gd name="connsiteY0" fmla="*/ 0 h 4476687"/>
              <a:gd name="connsiteX1" fmla="*/ 2946342 w 3470561"/>
              <a:gd name="connsiteY1" fmla="*/ 0 h 4476687"/>
              <a:gd name="connsiteX2" fmla="*/ 3470561 w 3470561"/>
              <a:gd name="connsiteY2" fmla="*/ 2250549 h 4476687"/>
              <a:gd name="connsiteX3" fmla="*/ 3468952 w 3470561"/>
              <a:gd name="connsiteY3" fmla="*/ 2260030 h 4476687"/>
              <a:gd name="connsiteX4" fmla="*/ 2952627 w 3470561"/>
              <a:gd name="connsiteY4" fmla="*/ 4476687 h 4476687"/>
              <a:gd name="connsiteX5" fmla="*/ 6285 w 3470561"/>
              <a:gd name="connsiteY5" fmla="*/ 4476687 h 4476687"/>
              <a:gd name="connsiteX6" fmla="*/ 524518 w 3470561"/>
              <a:gd name="connsiteY6" fmla="*/ 2251835 h 4476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70561" h="4476687">
                <a:moveTo>
                  <a:pt x="0" y="0"/>
                </a:moveTo>
                <a:lnTo>
                  <a:pt x="2946342" y="0"/>
                </a:lnTo>
                <a:lnTo>
                  <a:pt x="3470561" y="2250549"/>
                </a:lnTo>
                <a:lnTo>
                  <a:pt x="3468952" y="2260030"/>
                </a:lnTo>
                <a:lnTo>
                  <a:pt x="2952627" y="4476687"/>
                </a:lnTo>
                <a:lnTo>
                  <a:pt x="6285" y="4476687"/>
                </a:lnTo>
                <a:lnTo>
                  <a:pt x="524518" y="2251835"/>
                </a:lnTo>
                <a:close/>
              </a:path>
            </a:pathLst>
          </a:custGeom>
          <a:solidFill>
            <a:schemeClr val="tx2">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buFontTx/>
              <a:buNone/>
              <a:defRPr lang="nl-NL" sz="200" dirty="0">
                <a:solidFill>
                  <a:schemeClr val="lt1"/>
                </a:solidFill>
              </a:defRPr>
            </a:lvl1pPr>
          </a:lstStyle>
          <a:p>
            <a:pPr marL="0" lvl="0" algn="ctr" defTabSz="914400"/>
            <a:r>
              <a:rPr lang="en-GB" dirty="0"/>
              <a:t>     </a:t>
            </a:r>
          </a:p>
        </p:txBody>
      </p:sp>
      <p:sp>
        <p:nvSpPr>
          <p:cNvPr id="199" name="Tijdelijke aanduiding voor verticale tekst 198">
            <a:extLst>
              <a:ext uri="{FF2B5EF4-FFF2-40B4-BE49-F238E27FC236}">
                <a16:creationId xmlns:a16="http://schemas.microsoft.com/office/drawing/2014/main" id="{AA1338BD-D74F-4D33-A0AA-732C5CEECEE6}"/>
              </a:ext>
            </a:extLst>
          </p:cNvPr>
          <p:cNvSpPr>
            <a:spLocks noGrp="1"/>
          </p:cNvSpPr>
          <p:nvPr>
            <p:ph type="body" orient="vert" idx="13" hasCustomPrompt="1"/>
          </p:nvPr>
        </p:nvSpPr>
        <p:spPr>
          <a:xfrm>
            <a:off x="8840719" y="1837485"/>
            <a:ext cx="4133811" cy="4476687"/>
          </a:xfrm>
          <a:custGeom>
            <a:avLst/>
            <a:gdLst>
              <a:gd name="connsiteX0" fmla="*/ 0 w 4133811"/>
              <a:gd name="connsiteY0" fmla="*/ 0 h 4476687"/>
              <a:gd name="connsiteX1" fmla="*/ 3605062 w 4133811"/>
              <a:gd name="connsiteY1" fmla="*/ 0 h 4476687"/>
              <a:gd name="connsiteX2" fmla="*/ 4133811 w 4133811"/>
              <a:gd name="connsiteY2" fmla="*/ 2251835 h 4476687"/>
              <a:gd name="connsiteX3" fmla="*/ 3611398 w 4133811"/>
              <a:gd name="connsiteY3" fmla="*/ 4476687 h 4476687"/>
              <a:gd name="connsiteX4" fmla="*/ 6336 w 4133811"/>
              <a:gd name="connsiteY4" fmla="*/ 4476687 h 4476687"/>
              <a:gd name="connsiteX5" fmla="*/ 528749 w 4133811"/>
              <a:gd name="connsiteY5" fmla="*/ 2251835 h 4476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33811" h="4476687">
                <a:moveTo>
                  <a:pt x="0" y="0"/>
                </a:moveTo>
                <a:lnTo>
                  <a:pt x="3605062" y="0"/>
                </a:lnTo>
                <a:lnTo>
                  <a:pt x="4133811" y="2251835"/>
                </a:lnTo>
                <a:lnTo>
                  <a:pt x="3611398" y="4476687"/>
                </a:lnTo>
                <a:lnTo>
                  <a:pt x="6336" y="4476687"/>
                </a:lnTo>
                <a:lnTo>
                  <a:pt x="528749" y="2251835"/>
                </a:lnTo>
                <a:close/>
              </a:path>
            </a:pathLst>
          </a:custGeom>
          <a:solidFill>
            <a:schemeClr val="tx2">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buFontTx/>
              <a:buNone/>
              <a:defRPr lang="nl-NL" sz="200" dirty="0">
                <a:solidFill>
                  <a:schemeClr val="lt1"/>
                </a:solidFill>
              </a:defRPr>
            </a:lvl1pPr>
          </a:lstStyle>
          <a:p>
            <a:pPr marL="0" lvl="0" algn="ctr" defTabSz="914400"/>
            <a:r>
              <a:rPr lang="en-GB" dirty="0"/>
              <a:t>     </a:t>
            </a:r>
          </a:p>
        </p:txBody>
      </p:sp>
      <p:sp>
        <p:nvSpPr>
          <p:cNvPr id="202" name="Tijdelijke aanduiding voor verticale tekst 2">
            <a:extLst>
              <a:ext uri="{FF2B5EF4-FFF2-40B4-BE49-F238E27FC236}">
                <a16:creationId xmlns:a16="http://schemas.microsoft.com/office/drawing/2014/main" id="{D8BD77BF-EE76-4C86-8C42-AAED35B3ECEF}"/>
              </a:ext>
            </a:extLst>
          </p:cNvPr>
          <p:cNvSpPr>
            <a:spLocks noGrp="1"/>
          </p:cNvSpPr>
          <p:nvPr>
            <p:ph type="body" orient="vert" idx="14" hasCustomPrompt="1"/>
          </p:nvPr>
        </p:nvSpPr>
        <p:spPr>
          <a:xfrm>
            <a:off x="985664" y="3294849"/>
            <a:ext cx="1562400" cy="1562400"/>
          </a:xfrm>
          <a:prstGeom prst="ellipse">
            <a:avLst/>
          </a:prstGeom>
          <a:noFill/>
          <a:ln w="28575">
            <a:solidFill>
              <a:schemeClr val="bg1">
                <a:alpha val="15000"/>
              </a:schemeClr>
            </a:solidFill>
          </a:ln>
        </p:spPr>
        <p:txBody>
          <a:bodyPr vert="horz" lIns="0" tIns="0" rIns="0" bIns="0"/>
          <a:lstStyle>
            <a:lvl1pPr marL="0" indent="0">
              <a:buNone/>
              <a:defRPr sz="200"/>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205" name="Tijdelijke aanduiding voor verticale tekst 2">
            <a:extLst>
              <a:ext uri="{FF2B5EF4-FFF2-40B4-BE49-F238E27FC236}">
                <a16:creationId xmlns:a16="http://schemas.microsoft.com/office/drawing/2014/main" id="{1CADDF18-E1F3-4688-B673-DA01A82C35DA}"/>
              </a:ext>
            </a:extLst>
          </p:cNvPr>
          <p:cNvSpPr>
            <a:spLocks noGrp="1"/>
          </p:cNvSpPr>
          <p:nvPr>
            <p:ph type="body" orient="vert" idx="15" hasCustomPrompt="1"/>
          </p:nvPr>
        </p:nvSpPr>
        <p:spPr>
          <a:xfrm>
            <a:off x="3911955" y="3294849"/>
            <a:ext cx="1562400" cy="1562400"/>
          </a:xfrm>
          <a:prstGeom prst="ellipse">
            <a:avLst/>
          </a:prstGeom>
          <a:noFill/>
          <a:ln w="28575">
            <a:solidFill>
              <a:schemeClr val="bg1">
                <a:alpha val="15000"/>
              </a:schemeClr>
            </a:solidFill>
          </a:ln>
        </p:spPr>
        <p:txBody>
          <a:bodyPr vert="horz" lIns="0" tIns="0" rIns="0" bIns="0"/>
          <a:lstStyle>
            <a:lvl1pPr marL="0" indent="0">
              <a:buNone/>
              <a:defRPr sz="200"/>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206" name="Tijdelijke aanduiding voor verticale tekst 2">
            <a:extLst>
              <a:ext uri="{FF2B5EF4-FFF2-40B4-BE49-F238E27FC236}">
                <a16:creationId xmlns:a16="http://schemas.microsoft.com/office/drawing/2014/main" id="{52D8BE35-EE34-483E-9F61-B3B506AB2D23}"/>
              </a:ext>
            </a:extLst>
          </p:cNvPr>
          <p:cNvSpPr>
            <a:spLocks noGrp="1"/>
          </p:cNvSpPr>
          <p:nvPr>
            <p:ph type="body" orient="vert" idx="16" hasCustomPrompt="1"/>
          </p:nvPr>
        </p:nvSpPr>
        <p:spPr>
          <a:xfrm>
            <a:off x="6853377" y="3294849"/>
            <a:ext cx="1562400" cy="1562400"/>
          </a:xfrm>
          <a:prstGeom prst="ellipse">
            <a:avLst/>
          </a:prstGeom>
          <a:noFill/>
          <a:ln w="28575">
            <a:solidFill>
              <a:schemeClr val="bg1">
                <a:alpha val="15000"/>
              </a:schemeClr>
            </a:solidFill>
          </a:ln>
        </p:spPr>
        <p:txBody>
          <a:bodyPr vert="horz" lIns="0" tIns="0" rIns="0" bIns="0"/>
          <a:lstStyle>
            <a:lvl1pPr marL="0" indent="0">
              <a:buNone/>
              <a:defRPr sz="200"/>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207" name="Tijdelijke aanduiding voor verticale tekst 2">
            <a:extLst>
              <a:ext uri="{FF2B5EF4-FFF2-40B4-BE49-F238E27FC236}">
                <a16:creationId xmlns:a16="http://schemas.microsoft.com/office/drawing/2014/main" id="{5E7A15D2-B2DE-4272-B195-FEACB5039ADA}"/>
              </a:ext>
            </a:extLst>
          </p:cNvPr>
          <p:cNvSpPr>
            <a:spLocks noGrp="1"/>
          </p:cNvSpPr>
          <p:nvPr>
            <p:ph type="body" orient="vert" idx="17" hasCustomPrompt="1"/>
          </p:nvPr>
        </p:nvSpPr>
        <p:spPr>
          <a:xfrm>
            <a:off x="9712249" y="3294849"/>
            <a:ext cx="1562400" cy="1562400"/>
          </a:xfrm>
          <a:prstGeom prst="ellipse">
            <a:avLst/>
          </a:prstGeom>
          <a:noFill/>
          <a:ln w="28575">
            <a:solidFill>
              <a:schemeClr val="bg1">
                <a:alpha val="15000"/>
              </a:schemeClr>
            </a:solidFill>
          </a:ln>
        </p:spPr>
        <p:txBody>
          <a:bodyPr vert="horz" lIns="0" tIns="0" rIns="0" bIns="0"/>
          <a:lstStyle>
            <a:lvl1pPr marL="0" indent="0">
              <a:buNone/>
              <a:defRPr sz="200"/>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209" name="Tijdelijke aanduiding voor afbeelding 8">
            <a:extLst>
              <a:ext uri="{FF2B5EF4-FFF2-40B4-BE49-F238E27FC236}">
                <a16:creationId xmlns:a16="http://schemas.microsoft.com/office/drawing/2014/main" id="{838BD367-3AB3-4103-B0B3-41A6FB16CA0D}"/>
              </a:ext>
            </a:extLst>
          </p:cNvPr>
          <p:cNvSpPr>
            <a:spLocks noGrp="1"/>
          </p:cNvSpPr>
          <p:nvPr>
            <p:ph type="pic" sz="quarter" idx="18" hasCustomPrompt="1"/>
          </p:nvPr>
        </p:nvSpPr>
        <p:spPr>
          <a:xfrm>
            <a:off x="1342017" y="3651249"/>
            <a:ext cx="849694" cy="849600"/>
          </a:xfrm>
          <a:prstGeom prst="rect">
            <a:avLst/>
          </a:prstGeom>
          <a:noFill/>
        </p:spPr>
        <p:txBody>
          <a:bodyPr bIns="324000" anchor="ctr"/>
          <a:lstStyle>
            <a:lvl1pPr marL="0" indent="0" algn="ctr">
              <a:lnSpc>
                <a:spcPct val="90000"/>
              </a:lnSpc>
              <a:spcBef>
                <a:spcPts val="0"/>
              </a:spcBef>
              <a:spcAft>
                <a:spcPts val="0"/>
              </a:spcAft>
              <a:buNone/>
              <a:defRPr sz="500" i="1" baseline="0">
                <a:solidFill>
                  <a:schemeClr val="tx1">
                    <a:lumMod val="50000"/>
                    <a:lumOff val="50000"/>
                  </a:schemeClr>
                </a:solidFill>
              </a:defRPr>
            </a:lvl1pPr>
          </a:lstStyle>
          <a:p>
            <a:r>
              <a:rPr lang="en-GB" dirty="0"/>
              <a:t>Click here to </a:t>
            </a:r>
            <a:br>
              <a:rPr lang="en-GB" dirty="0"/>
            </a:br>
            <a:r>
              <a:rPr lang="en-GB" dirty="0"/>
              <a:t>insert an icon.</a:t>
            </a:r>
          </a:p>
        </p:txBody>
      </p:sp>
      <p:sp>
        <p:nvSpPr>
          <p:cNvPr id="210" name="Tijdelijke aanduiding voor afbeelding 8">
            <a:extLst>
              <a:ext uri="{FF2B5EF4-FFF2-40B4-BE49-F238E27FC236}">
                <a16:creationId xmlns:a16="http://schemas.microsoft.com/office/drawing/2014/main" id="{9D885620-24E7-4EED-92BA-D84C42CA9FE8}"/>
              </a:ext>
            </a:extLst>
          </p:cNvPr>
          <p:cNvSpPr>
            <a:spLocks noGrp="1"/>
          </p:cNvSpPr>
          <p:nvPr>
            <p:ph type="pic" sz="quarter" idx="19" hasCustomPrompt="1"/>
          </p:nvPr>
        </p:nvSpPr>
        <p:spPr>
          <a:xfrm>
            <a:off x="4268308" y="3651249"/>
            <a:ext cx="849694" cy="849600"/>
          </a:xfrm>
          <a:prstGeom prst="rect">
            <a:avLst/>
          </a:prstGeom>
          <a:noFill/>
        </p:spPr>
        <p:txBody>
          <a:bodyPr bIns="324000" anchor="ctr"/>
          <a:lstStyle>
            <a:lvl1pPr marL="0" marR="0" indent="0" algn="ctr" defTabSz="719138" rtl="0" eaLnBrk="1" fontAlgn="auto" latinLnBrk="0" hangingPunct="1">
              <a:lnSpc>
                <a:spcPct val="90000"/>
              </a:lnSpc>
              <a:spcBef>
                <a:spcPts val="0"/>
              </a:spcBef>
              <a:spcAft>
                <a:spcPts val="0"/>
              </a:spcAft>
              <a:buClr>
                <a:schemeClr val="tx2"/>
              </a:buClr>
              <a:buSzPct val="100000"/>
              <a:buFontTx/>
              <a:buNone/>
              <a:tabLst/>
              <a:defRPr sz="500" i="1">
                <a:solidFill>
                  <a:schemeClr val="tx1">
                    <a:lumMod val="50000"/>
                    <a:lumOff val="50000"/>
                  </a:schemeClr>
                </a:solidFill>
              </a:defRPr>
            </a:lvl1pPr>
          </a:lstStyle>
          <a:p>
            <a:r>
              <a:rPr lang="en-GB" dirty="0"/>
              <a:t>Click here to </a:t>
            </a:r>
            <a:br>
              <a:rPr lang="en-GB" dirty="0"/>
            </a:br>
            <a:r>
              <a:rPr lang="en-GB" dirty="0"/>
              <a:t>insert an icon.</a:t>
            </a:r>
          </a:p>
          <a:p>
            <a:endParaRPr lang="en-GB" dirty="0"/>
          </a:p>
        </p:txBody>
      </p:sp>
      <p:sp>
        <p:nvSpPr>
          <p:cNvPr id="211" name="Tijdelijke aanduiding voor afbeelding 8">
            <a:extLst>
              <a:ext uri="{FF2B5EF4-FFF2-40B4-BE49-F238E27FC236}">
                <a16:creationId xmlns:a16="http://schemas.microsoft.com/office/drawing/2014/main" id="{FF8C5A71-C2E3-4782-84CC-3FFEAB0CE736}"/>
              </a:ext>
            </a:extLst>
          </p:cNvPr>
          <p:cNvSpPr>
            <a:spLocks noGrp="1"/>
          </p:cNvSpPr>
          <p:nvPr>
            <p:ph type="pic" sz="quarter" idx="20" hasCustomPrompt="1"/>
          </p:nvPr>
        </p:nvSpPr>
        <p:spPr>
          <a:xfrm>
            <a:off x="7209730" y="3651249"/>
            <a:ext cx="849694" cy="849600"/>
          </a:xfrm>
          <a:prstGeom prst="rect">
            <a:avLst/>
          </a:prstGeom>
          <a:noFill/>
        </p:spPr>
        <p:txBody>
          <a:bodyPr bIns="324000" anchor="ctr"/>
          <a:lstStyle>
            <a:lvl1pPr marL="0" indent="0" algn="ctr">
              <a:lnSpc>
                <a:spcPct val="90000"/>
              </a:lnSpc>
              <a:spcBef>
                <a:spcPts val="0"/>
              </a:spcBef>
              <a:spcAft>
                <a:spcPts val="0"/>
              </a:spcAft>
              <a:buNone/>
              <a:defRPr sz="500" i="1">
                <a:solidFill>
                  <a:schemeClr val="tx1">
                    <a:lumMod val="50000"/>
                    <a:lumOff val="50000"/>
                  </a:schemeClr>
                </a:solidFill>
              </a:defRPr>
            </a:lvl1pPr>
          </a:lstStyle>
          <a:p>
            <a:r>
              <a:rPr lang="en-GB" dirty="0"/>
              <a:t>Click here to </a:t>
            </a:r>
            <a:br>
              <a:rPr lang="en-GB" dirty="0"/>
            </a:br>
            <a:r>
              <a:rPr lang="en-GB" dirty="0"/>
              <a:t>insert an icon.</a:t>
            </a:r>
          </a:p>
        </p:txBody>
      </p:sp>
      <p:sp>
        <p:nvSpPr>
          <p:cNvPr id="212" name="Tijdelijke aanduiding voor afbeelding 8">
            <a:extLst>
              <a:ext uri="{FF2B5EF4-FFF2-40B4-BE49-F238E27FC236}">
                <a16:creationId xmlns:a16="http://schemas.microsoft.com/office/drawing/2014/main" id="{C5FF5094-5908-416A-AD8F-E96EC6C96AB9}"/>
              </a:ext>
            </a:extLst>
          </p:cNvPr>
          <p:cNvSpPr>
            <a:spLocks noGrp="1"/>
          </p:cNvSpPr>
          <p:nvPr>
            <p:ph type="pic" sz="quarter" idx="21" hasCustomPrompt="1"/>
          </p:nvPr>
        </p:nvSpPr>
        <p:spPr>
          <a:xfrm>
            <a:off x="10068602" y="3651249"/>
            <a:ext cx="849694" cy="849600"/>
          </a:xfrm>
          <a:prstGeom prst="rect">
            <a:avLst/>
          </a:prstGeom>
          <a:noFill/>
        </p:spPr>
        <p:txBody>
          <a:bodyPr bIns="324000" anchor="ctr"/>
          <a:lstStyle>
            <a:lvl1pPr marL="0" indent="0" algn="ctr">
              <a:lnSpc>
                <a:spcPct val="90000"/>
              </a:lnSpc>
              <a:spcBef>
                <a:spcPts val="0"/>
              </a:spcBef>
              <a:spcAft>
                <a:spcPts val="0"/>
              </a:spcAft>
              <a:buNone/>
              <a:defRPr sz="500" i="1">
                <a:solidFill>
                  <a:schemeClr val="tx1">
                    <a:lumMod val="50000"/>
                    <a:lumOff val="50000"/>
                  </a:schemeClr>
                </a:solidFill>
              </a:defRPr>
            </a:lvl1pPr>
          </a:lstStyle>
          <a:p>
            <a:r>
              <a:rPr lang="en-GB" dirty="0"/>
              <a:t>Click here to </a:t>
            </a:r>
            <a:br>
              <a:rPr lang="en-GB" dirty="0"/>
            </a:br>
            <a:r>
              <a:rPr lang="en-GB" dirty="0"/>
              <a:t>insert an icon.</a:t>
            </a:r>
          </a:p>
        </p:txBody>
      </p:sp>
      <p:sp>
        <p:nvSpPr>
          <p:cNvPr id="272" name="Tijdelijke aanduiding voor verticale tekst 2">
            <a:extLst>
              <a:ext uri="{FF2B5EF4-FFF2-40B4-BE49-F238E27FC236}">
                <a16:creationId xmlns:a16="http://schemas.microsoft.com/office/drawing/2014/main" id="{DE4556A3-849B-4A2C-8A2B-B908E27280C5}"/>
              </a:ext>
            </a:extLst>
          </p:cNvPr>
          <p:cNvSpPr>
            <a:spLocks noGrp="1"/>
          </p:cNvSpPr>
          <p:nvPr>
            <p:ph type="body" orient="vert" idx="22" hasCustomPrompt="1"/>
          </p:nvPr>
        </p:nvSpPr>
        <p:spPr>
          <a:xfrm>
            <a:off x="567508" y="5226940"/>
            <a:ext cx="2332164" cy="529201"/>
          </a:xfrm>
          <a:noFill/>
        </p:spPr>
        <p:txBody>
          <a:bodyPr vert="horz" lIns="0" tIns="0" rIns="0" bIns="0" anchor="ctr"/>
          <a:lstStyle>
            <a:lvl1pPr marL="0" indent="0" algn="ctr">
              <a:lnSpc>
                <a:spcPct val="80000"/>
              </a:lnSpc>
              <a:spcAft>
                <a:spcPts val="400"/>
              </a:spcAft>
              <a:buFontTx/>
              <a:buNone/>
              <a:defRPr b="1" baseline="0">
                <a:solidFill>
                  <a:schemeClr val="bg1"/>
                </a:solidFill>
                <a:effectLst>
                  <a:outerShdw blurRad="38100" dist="38100" dir="2700000" algn="tl">
                    <a:srgbClr val="000000">
                      <a:alpha val="43137"/>
                    </a:srgbClr>
                  </a:outerShdw>
                </a:effectLst>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 title</a:t>
            </a:r>
            <a:br>
              <a:rPr lang="en-GB" dirty="0"/>
            </a:br>
            <a:r>
              <a:rPr lang="en-GB" dirty="0"/>
              <a:t>max 2 lines</a:t>
            </a:r>
          </a:p>
        </p:txBody>
      </p:sp>
      <p:sp>
        <p:nvSpPr>
          <p:cNvPr id="273" name="Tijdelijke aanduiding voor verticale tekst 2">
            <a:extLst>
              <a:ext uri="{FF2B5EF4-FFF2-40B4-BE49-F238E27FC236}">
                <a16:creationId xmlns:a16="http://schemas.microsoft.com/office/drawing/2014/main" id="{93978440-5C6F-4E40-B7A0-064D56F28AF1}"/>
              </a:ext>
            </a:extLst>
          </p:cNvPr>
          <p:cNvSpPr>
            <a:spLocks noGrp="1"/>
          </p:cNvSpPr>
          <p:nvPr>
            <p:ph type="body" orient="vert" idx="23" hasCustomPrompt="1"/>
          </p:nvPr>
        </p:nvSpPr>
        <p:spPr>
          <a:xfrm>
            <a:off x="3527073" y="5226940"/>
            <a:ext cx="2332164" cy="529201"/>
          </a:xfrm>
          <a:noFill/>
        </p:spPr>
        <p:txBody>
          <a:bodyPr vert="horz" lIns="0" tIns="0" rIns="0" bIns="0" anchor="ctr"/>
          <a:lstStyle>
            <a:lvl1pPr marL="0" indent="0" algn="ctr">
              <a:lnSpc>
                <a:spcPct val="80000"/>
              </a:lnSpc>
              <a:spcAft>
                <a:spcPts val="400"/>
              </a:spcAft>
              <a:buFontTx/>
              <a:buNone/>
              <a:defRPr b="1">
                <a:solidFill>
                  <a:schemeClr val="bg1"/>
                </a:solidFill>
                <a:effectLst>
                  <a:outerShdw blurRad="38100" dist="38100" dir="2700000" algn="tl">
                    <a:srgbClr val="000000">
                      <a:alpha val="43137"/>
                    </a:srgbClr>
                  </a:outerShdw>
                </a:effectLst>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 title</a:t>
            </a:r>
            <a:br>
              <a:rPr lang="en-GB" dirty="0"/>
            </a:br>
            <a:r>
              <a:rPr lang="en-GB" dirty="0"/>
              <a:t>max 2 lines</a:t>
            </a:r>
          </a:p>
        </p:txBody>
      </p:sp>
      <p:sp>
        <p:nvSpPr>
          <p:cNvPr id="274" name="Tijdelijke aanduiding voor verticale tekst 2">
            <a:extLst>
              <a:ext uri="{FF2B5EF4-FFF2-40B4-BE49-F238E27FC236}">
                <a16:creationId xmlns:a16="http://schemas.microsoft.com/office/drawing/2014/main" id="{84A8634B-D8A6-4674-AAB3-24ED46A52627}"/>
              </a:ext>
            </a:extLst>
          </p:cNvPr>
          <p:cNvSpPr>
            <a:spLocks noGrp="1"/>
          </p:cNvSpPr>
          <p:nvPr>
            <p:ph type="body" orient="vert" idx="24" hasCustomPrompt="1"/>
          </p:nvPr>
        </p:nvSpPr>
        <p:spPr>
          <a:xfrm>
            <a:off x="6468495" y="5226940"/>
            <a:ext cx="2332164" cy="529201"/>
          </a:xfrm>
          <a:noFill/>
        </p:spPr>
        <p:txBody>
          <a:bodyPr vert="horz" lIns="0" tIns="0" rIns="0" bIns="0" anchor="ctr"/>
          <a:lstStyle>
            <a:lvl1pPr marL="0" indent="0" algn="ctr">
              <a:lnSpc>
                <a:spcPct val="80000"/>
              </a:lnSpc>
              <a:spcAft>
                <a:spcPts val="400"/>
              </a:spcAft>
              <a:buFontTx/>
              <a:buNone/>
              <a:defRPr b="1">
                <a:solidFill>
                  <a:schemeClr val="bg1"/>
                </a:solidFill>
                <a:effectLst>
                  <a:outerShdw blurRad="38100" dist="38100" dir="2700000" algn="tl">
                    <a:srgbClr val="000000">
                      <a:alpha val="43137"/>
                    </a:srgbClr>
                  </a:outerShdw>
                </a:effectLst>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 title</a:t>
            </a:r>
            <a:br>
              <a:rPr lang="en-GB" dirty="0"/>
            </a:br>
            <a:r>
              <a:rPr lang="en-GB" dirty="0"/>
              <a:t>max 2 lines</a:t>
            </a:r>
          </a:p>
        </p:txBody>
      </p:sp>
      <p:sp>
        <p:nvSpPr>
          <p:cNvPr id="275" name="Tijdelijke aanduiding voor verticale tekst 2">
            <a:extLst>
              <a:ext uri="{FF2B5EF4-FFF2-40B4-BE49-F238E27FC236}">
                <a16:creationId xmlns:a16="http://schemas.microsoft.com/office/drawing/2014/main" id="{74919392-F96F-4465-8B04-8F0F0CC042D1}"/>
              </a:ext>
            </a:extLst>
          </p:cNvPr>
          <p:cNvSpPr>
            <a:spLocks noGrp="1"/>
          </p:cNvSpPr>
          <p:nvPr>
            <p:ph type="body" orient="vert" idx="25" hasCustomPrompt="1"/>
          </p:nvPr>
        </p:nvSpPr>
        <p:spPr>
          <a:xfrm>
            <a:off x="9356129" y="5226940"/>
            <a:ext cx="2332164" cy="529201"/>
          </a:xfrm>
          <a:noFill/>
        </p:spPr>
        <p:txBody>
          <a:bodyPr vert="horz" lIns="0" tIns="0" rIns="0" bIns="0" anchor="ctr"/>
          <a:lstStyle>
            <a:lvl1pPr marL="0" indent="0" algn="ctr">
              <a:lnSpc>
                <a:spcPct val="80000"/>
              </a:lnSpc>
              <a:spcAft>
                <a:spcPts val="400"/>
              </a:spcAft>
              <a:buFontTx/>
              <a:buNone/>
              <a:defRPr b="1">
                <a:solidFill>
                  <a:schemeClr val="bg1"/>
                </a:solidFill>
                <a:effectLst>
                  <a:outerShdw blurRad="38100" dist="38100" dir="2700000" algn="tl">
                    <a:srgbClr val="000000">
                      <a:alpha val="43137"/>
                    </a:srgbClr>
                  </a:outerShdw>
                </a:effectLst>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 title</a:t>
            </a:r>
            <a:br>
              <a:rPr lang="en-GB" dirty="0"/>
            </a:br>
            <a:r>
              <a:rPr lang="en-GB" dirty="0"/>
              <a:t>max 2 lines</a:t>
            </a:r>
          </a:p>
        </p:txBody>
      </p:sp>
      <p:sp>
        <p:nvSpPr>
          <p:cNvPr id="6" name="Ondertitel">
            <a:extLst>
              <a:ext uri="{FF2B5EF4-FFF2-40B4-BE49-F238E27FC236}">
                <a16:creationId xmlns:a16="http://schemas.microsoft.com/office/drawing/2014/main" id="{D087FE13-DC03-4A42-925F-D0677F5B0C5C}"/>
              </a:ext>
            </a:extLst>
          </p:cNvPr>
          <p:cNvSpPr>
            <a:spLocks noGrp="1"/>
          </p:cNvSpPr>
          <p:nvPr userDrawn="1">
            <p:ph type="subTitle" idx="10" hasCustomPrompt="1"/>
          </p:nvPr>
        </p:nvSpPr>
        <p:spPr>
          <a:xfrm>
            <a:off x="777244" y="924516"/>
            <a:ext cx="10827096" cy="349200"/>
          </a:xfrm>
        </p:spPr>
        <p:txBody>
          <a:bodyPr/>
          <a:lstStyle>
            <a:lvl1pPr marL="0" indent="0" algn="l">
              <a:buNone/>
              <a:defRPr sz="300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cap="all" baseline="0" dirty="0"/>
              <a:t>Name presentation</a:t>
            </a:r>
            <a:endParaRPr lang="en-GB" dirty="0"/>
          </a:p>
        </p:txBody>
      </p:sp>
      <p:sp>
        <p:nvSpPr>
          <p:cNvPr id="3" name="Titel">
            <a:extLst>
              <a:ext uri="{FF2B5EF4-FFF2-40B4-BE49-F238E27FC236}">
                <a16:creationId xmlns:a16="http://schemas.microsoft.com/office/drawing/2014/main" id="{EFCCF823-7238-4294-BB30-94DBE70D63E2}"/>
              </a:ext>
            </a:extLst>
          </p:cNvPr>
          <p:cNvSpPr>
            <a:spLocks noGrp="1"/>
          </p:cNvSpPr>
          <p:nvPr>
            <p:ph type="title" hasCustomPrompt="1"/>
          </p:nvPr>
        </p:nvSpPr>
        <p:spPr/>
        <p:txBody>
          <a:bodyPr/>
          <a:lstStyle>
            <a:lvl1pPr>
              <a:defRPr/>
            </a:lvl1pPr>
          </a:lstStyle>
          <a:p>
            <a:r>
              <a:rPr lang="en-GB" dirty="0"/>
              <a:t>index</a:t>
            </a:r>
          </a:p>
        </p:txBody>
      </p:sp>
    </p:spTree>
    <p:extLst>
      <p:ext uri="{BB962C8B-B14F-4D97-AF65-F5344CB8AC3E}">
        <p14:creationId xmlns:p14="http://schemas.microsoft.com/office/powerpoint/2010/main" val="148168861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6" presetClass="entr" presetSubtype="42" fill="hold" grpId="0" nodeType="afterEffect">
                                  <p:stCondLst>
                                    <p:cond delay="0"/>
                                  </p:stCondLst>
                                  <p:childTnLst>
                                    <p:set>
                                      <p:cBhvr>
                                        <p:cTn id="10" dur="1" fill="hold">
                                          <p:stCondLst>
                                            <p:cond delay="0"/>
                                          </p:stCondLst>
                                        </p:cTn>
                                        <p:tgtEl>
                                          <p:spTgt spid="111"/>
                                        </p:tgtEl>
                                        <p:attrNameLst>
                                          <p:attrName>style.visibility</p:attrName>
                                        </p:attrNameLst>
                                      </p:cBhvr>
                                      <p:to>
                                        <p:strVal val="visible"/>
                                      </p:to>
                                    </p:set>
                                    <p:animEffect transition="in" filter="barn(outHorizontal)">
                                      <p:cBhvr>
                                        <p:cTn id="11" dur="500"/>
                                        <p:tgtEl>
                                          <p:spTgt spid="111"/>
                                        </p:tgtEl>
                                      </p:cBhvr>
                                    </p:animEffect>
                                  </p:childTnLst>
                                </p:cTn>
                              </p:par>
                            </p:childTnLst>
                          </p:cTn>
                        </p:par>
                        <p:par>
                          <p:cTn id="12" fill="hold">
                            <p:stCondLst>
                              <p:cond delay="1000"/>
                            </p:stCondLst>
                            <p:childTnLst>
                              <p:par>
                                <p:cTn id="13" presetID="2" presetClass="entr" presetSubtype="8" decel="100000" fill="hold" grpId="0" nodeType="afterEffect">
                                  <p:stCondLst>
                                    <p:cond delay="0"/>
                                  </p:stCondLst>
                                  <p:childTnLst>
                                    <p:set>
                                      <p:cBhvr>
                                        <p:cTn id="14" dur="1" fill="hold">
                                          <p:stCondLst>
                                            <p:cond delay="0"/>
                                          </p:stCondLst>
                                        </p:cTn>
                                        <p:tgtEl>
                                          <p:spTgt spid="194"/>
                                        </p:tgtEl>
                                        <p:attrNameLst>
                                          <p:attrName>style.visibility</p:attrName>
                                        </p:attrNameLst>
                                      </p:cBhvr>
                                      <p:to>
                                        <p:strVal val="visible"/>
                                      </p:to>
                                    </p:set>
                                    <p:anim calcmode="lin" valueType="num">
                                      <p:cBhvr additive="base">
                                        <p:cTn id="15" dur="750" fill="hold"/>
                                        <p:tgtEl>
                                          <p:spTgt spid="194"/>
                                        </p:tgtEl>
                                        <p:attrNameLst>
                                          <p:attrName>ppt_x</p:attrName>
                                        </p:attrNameLst>
                                      </p:cBhvr>
                                      <p:tavLst>
                                        <p:tav tm="0">
                                          <p:val>
                                            <p:strVal val="0-#ppt_w/2"/>
                                          </p:val>
                                        </p:tav>
                                        <p:tav tm="100000">
                                          <p:val>
                                            <p:strVal val="#ppt_x"/>
                                          </p:val>
                                        </p:tav>
                                      </p:tavLst>
                                    </p:anim>
                                    <p:anim calcmode="lin" valueType="num">
                                      <p:cBhvr additive="base">
                                        <p:cTn id="16" dur="750" fill="hold"/>
                                        <p:tgtEl>
                                          <p:spTgt spid="194"/>
                                        </p:tgtEl>
                                        <p:attrNameLst>
                                          <p:attrName>ppt_y</p:attrName>
                                        </p:attrNameLst>
                                      </p:cBhvr>
                                      <p:tavLst>
                                        <p:tav tm="0">
                                          <p:val>
                                            <p:strVal val="#ppt_y"/>
                                          </p:val>
                                        </p:tav>
                                        <p:tav tm="100000">
                                          <p:val>
                                            <p:strVal val="#ppt_y"/>
                                          </p:val>
                                        </p:tav>
                                      </p:tavLst>
                                    </p:anim>
                                  </p:childTnLst>
                                </p:cTn>
                              </p:par>
                              <p:par>
                                <p:cTn id="17" presetID="10" presetClass="entr" presetSubtype="0" fill="hold" grpId="0" nodeType="withEffect">
                                  <p:stCondLst>
                                    <p:cond delay="0"/>
                                  </p:stCondLst>
                                  <p:childTnLst>
                                    <p:set>
                                      <p:cBhvr>
                                        <p:cTn id="18" dur="1" fill="hold">
                                          <p:stCondLst>
                                            <p:cond delay="0"/>
                                          </p:stCondLst>
                                        </p:cTn>
                                        <p:tgtEl>
                                          <p:spTgt spid="202"/>
                                        </p:tgtEl>
                                        <p:attrNameLst>
                                          <p:attrName>style.visibility</p:attrName>
                                        </p:attrNameLst>
                                      </p:cBhvr>
                                      <p:to>
                                        <p:strVal val="visible"/>
                                      </p:to>
                                    </p:set>
                                    <p:animEffect transition="in" filter="fade">
                                      <p:cBhvr>
                                        <p:cTn id="19" dur="300"/>
                                        <p:tgtEl>
                                          <p:spTgt spid="202"/>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209"/>
                                        </p:tgtEl>
                                        <p:attrNameLst>
                                          <p:attrName>style.visibility</p:attrName>
                                        </p:attrNameLst>
                                      </p:cBhvr>
                                      <p:to>
                                        <p:strVal val="visible"/>
                                      </p:to>
                                    </p:set>
                                    <p:anim calcmode="lin" valueType="num">
                                      <p:cBhvr>
                                        <p:cTn id="22" dur="500" fill="hold"/>
                                        <p:tgtEl>
                                          <p:spTgt spid="209"/>
                                        </p:tgtEl>
                                        <p:attrNameLst>
                                          <p:attrName>ppt_w</p:attrName>
                                        </p:attrNameLst>
                                      </p:cBhvr>
                                      <p:tavLst>
                                        <p:tav tm="0">
                                          <p:val>
                                            <p:fltVal val="0"/>
                                          </p:val>
                                        </p:tav>
                                        <p:tav tm="100000">
                                          <p:val>
                                            <p:strVal val="#ppt_w"/>
                                          </p:val>
                                        </p:tav>
                                      </p:tavLst>
                                    </p:anim>
                                    <p:anim calcmode="lin" valueType="num">
                                      <p:cBhvr>
                                        <p:cTn id="23" dur="500" fill="hold"/>
                                        <p:tgtEl>
                                          <p:spTgt spid="209"/>
                                        </p:tgtEl>
                                        <p:attrNameLst>
                                          <p:attrName>ppt_h</p:attrName>
                                        </p:attrNameLst>
                                      </p:cBhvr>
                                      <p:tavLst>
                                        <p:tav tm="0">
                                          <p:val>
                                            <p:fltVal val="0"/>
                                          </p:val>
                                        </p:tav>
                                        <p:tav tm="100000">
                                          <p:val>
                                            <p:strVal val="#ppt_h"/>
                                          </p:val>
                                        </p:tav>
                                      </p:tavLst>
                                    </p:anim>
                                    <p:animEffect transition="in" filter="fade">
                                      <p:cBhvr>
                                        <p:cTn id="24" dur="500"/>
                                        <p:tgtEl>
                                          <p:spTgt spid="209"/>
                                        </p:tgtEl>
                                      </p:cBhvr>
                                    </p:animEffect>
                                  </p:childTnLst>
                                </p:cTn>
                              </p:par>
                              <p:par>
                                <p:cTn id="25" presetID="6" presetClass="emph" presetSubtype="0" accel="100000" autoRev="1" fill="hold" grpId="1" nodeType="withEffect">
                                  <p:stCondLst>
                                    <p:cond delay="0"/>
                                  </p:stCondLst>
                                  <p:childTnLst>
                                    <p:animScale>
                                      <p:cBhvr>
                                        <p:cTn id="26" dur="500" fill="hold"/>
                                        <p:tgtEl>
                                          <p:spTgt spid="209"/>
                                        </p:tgtEl>
                                      </p:cBhvr>
                                      <p:by x="125000" y="125000"/>
                                    </p:animScale>
                                  </p:childTnLst>
                                </p:cTn>
                              </p:par>
                              <p:par>
                                <p:cTn id="27" presetID="50" presetClass="entr" presetSubtype="0" decel="100000" fill="hold" grpId="0" nodeType="withEffect">
                                  <p:stCondLst>
                                    <p:cond delay="250"/>
                                  </p:stCondLst>
                                  <p:childTnLst>
                                    <p:set>
                                      <p:cBhvr>
                                        <p:cTn id="28" dur="1" fill="hold">
                                          <p:stCondLst>
                                            <p:cond delay="0"/>
                                          </p:stCondLst>
                                        </p:cTn>
                                        <p:tgtEl>
                                          <p:spTgt spid="272"/>
                                        </p:tgtEl>
                                        <p:attrNameLst>
                                          <p:attrName>style.visibility</p:attrName>
                                        </p:attrNameLst>
                                      </p:cBhvr>
                                      <p:to>
                                        <p:strVal val="visible"/>
                                      </p:to>
                                    </p:set>
                                    <p:anim calcmode="lin" valueType="num">
                                      <p:cBhvr>
                                        <p:cTn id="29" dur="500" fill="hold"/>
                                        <p:tgtEl>
                                          <p:spTgt spid="272"/>
                                        </p:tgtEl>
                                        <p:attrNameLst>
                                          <p:attrName>ppt_w</p:attrName>
                                        </p:attrNameLst>
                                      </p:cBhvr>
                                      <p:tavLst>
                                        <p:tav tm="0">
                                          <p:val>
                                            <p:strVal val="#ppt_w+.3"/>
                                          </p:val>
                                        </p:tav>
                                        <p:tav tm="100000">
                                          <p:val>
                                            <p:strVal val="#ppt_w"/>
                                          </p:val>
                                        </p:tav>
                                      </p:tavLst>
                                    </p:anim>
                                    <p:anim calcmode="lin" valueType="num">
                                      <p:cBhvr>
                                        <p:cTn id="30" dur="500" fill="hold"/>
                                        <p:tgtEl>
                                          <p:spTgt spid="272"/>
                                        </p:tgtEl>
                                        <p:attrNameLst>
                                          <p:attrName>ppt_h</p:attrName>
                                        </p:attrNameLst>
                                      </p:cBhvr>
                                      <p:tavLst>
                                        <p:tav tm="0">
                                          <p:val>
                                            <p:strVal val="#ppt_h"/>
                                          </p:val>
                                        </p:tav>
                                        <p:tav tm="100000">
                                          <p:val>
                                            <p:strVal val="#ppt_h"/>
                                          </p:val>
                                        </p:tav>
                                      </p:tavLst>
                                    </p:anim>
                                    <p:animEffect transition="in" filter="fade">
                                      <p:cBhvr>
                                        <p:cTn id="31" dur="500"/>
                                        <p:tgtEl>
                                          <p:spTgt spid="272"/>
                                        </p:tgtEl>
                                      </p:cBhvr>
                                    </p:animEffect>
                                  </p:childTnLst>
                                </p:cTn>
                              </p:par>
                              <p:par>
                                <p:cTn id="32" presetID="2" presetClass="entr" presetSubtype="8" decel="100000" fill="hold" grpId="0" nodeType="withEffect">
                                  <p:stCondLst>
                                    <p:cond delay="100"/>
                                  </p:stCondLst>
                                  <p:childTnLst>
                                    <p:set>
                                      <p:cBhvr>
                                        <p:cTn id="33" dur="1" fill="hold">
                                          <p:stCondLst>
                                            <p:cond delay="0"/>
                                          </p:stCondLst>
                                        </p:cTn>
                                        <p:tgtEl>
                                          <p:spTgt spid="196"/>
                                        </p:tgtEl>
                                        <p:attrNameLst>
                                          <p:attrName>style.visibility</p:attrName>
                                        </p:attrNameLst>
                                      </p:cBhvr>
                                      <p:to>
                                        <p:strVal val="visible"/>
                                      </p:to>
                                    </p:set>
                                    <p:anim calcmode="lin" valueType="num">
                                      <p:cBhvr additive="base">
                                        <p:cTn id="34" dur="750" fill="hold"/>
                                        <p:tgtEl>
                                          <p:spTgt spid="196"/>
                                        </p:tgtEl>
                                        <p:attrNameLst>
                                          <p:attrName>ppt_x</p:attrName>
                                        </p:attrNameLst>
                                      </p:cBhvr>
                                      <p:tavLst>
                                        <p:tav tm="0">
                                          <p:val>
                                            <p:strVal val="0-#ppt_w/2"/>
                                          </p:val>
                                        </p:tav>
                                        <p:tav tm="100000">
                                          <p:val>
                                            <p:strVal val="#ppt_x"/>
                                          </p:val>
                                        </p:tav>
                                      </p:tavLst>
                                    </p:anim>
                                    <p:anim calcmode="lin" valueType="num">
                                      <p:cBhvr additive="base">
                                        <p:cTn id="35" dur="750" fill="hold"/>
                                        <p:tgtEl>
                                          <p:spTgt spid="196"/>
                                        </p:tgtEl>
                                        <p:attrNameLst>
                                          <p:attrName>ppt_y</p:attrName>
                                        </p:attrNameLst>
                                      </p:cBhvr>
                                      <p:tavLst>
                                        <p:tav tm="0">
                                          <p:val>
                                            <p:strVal val="#ppt_y"/>
                                          </p:val>
                                        </p:tav>
                                        <p:tav tm="100000">
                                          <p:val>
                                            <p:strVal val="#ppt_y"/>
                                          </p:val>
                                        </p:tav>
                                      </p:tavLst>
                                    </p:anim>
                                  </p:childTnLst>
                                </p:cTn>
                              </p:par>
                              <p:par>
                                <p:cTn id="36" presetID="10" presetClass="entr" presetSubtype="0" fill="hold" grpId="0" nodeType="withEffect">
                                  <p:stCondLst>
                                    <p:cond delay="100"/>
                                  </p:stCondLst>
                                  <p:childTnLst>
                                    <p:set>
                                      <p:cBhvr>
                                        <p:cTn id="37" dur="1" fill="hold">
                                          <p:stCondLst>
                                            <p:cond delay="0"/>
                                          </p:stCondLst>
                                        </p:cTn>
                                        <p:tgtEl>
                                          <p:spTgt spid="205"/>
                                        </p:tgtEl>
                                        <p:attrNameLst>
                                          <p:attrName>style.visibility</p:attrName>
                                        </p:attrNameLst>
                                      </p:cBhvr>
                                      <p:to>
                                        <p:strVal val="visible"/>
                                      </p:to>
                                    </p:set>
                                    <p:animEffect transition="in" filter="fade">
                                      <p:cBhvr>
                                        <p:cTn id="38" dur="300"/>
                                        <p:tgtEl>
                                          <p:spTgt spid="205"/>
                                        </p:tgtEl>
                                      </p:cBhvr>
                                    </p:animEffect>
                                  </p:childTnLst>
                                </p:cTn>
                              </p:par>
                              <p:par>
                                <p:cTn id="39" presetID="53" presetClass="entr" presetSubtype="16" fill="hold" grpId="0" nodeType="withEffect">
                                  <p:stCondLst>
                                    <p:cond delay="100"/>
                                  </p:stCondLst>
                                  <p:childTnLst>
                                    <p:set>
                                      <p:cBhvr>
                                        <p:cTn id="40" dur="1" fill="hold">
                                          <p:stCondLst>
                                            <p:cond delay="0"/>
                                          </p:stCondLst>
                                        </p:cTn>
                                        <p:tgtEl>
                                          <p:spTgt spid="210"/>
                                        </p:tgtEl>
                                        <p:attrNameLst>
                                          <p:attrName>style.visibility</p:attrName>
                                        </p:attrNameLst>
                                      </p:cBhvr>
                                      <p:to>
                                        <p:strVal val="visible"/>
                                      </p:to>
                                    </p:set>
                                    <p:anim calcmode="lin" valueType="num">
                                      <p:cBhvr>
                                        <p:cTn id="41" dur="500" fill="hold"/>
                                        <p:tgtEl>
                                          <p:spTgt spid="210"/>
                                        </p:tgtEl>
                                        <p:attrNameLst>
                                          <p:attrName>ppt_w</p:attrName>
                                        </p:attrNameLst>
                                      </p:cBhvr>
                                      <p:tavLst>
                                        <p:tav tm="0">
                                          <p:val>
                                            <p:fltVal val="0"/>
                                          </p:val>
                                        </p:tav>
                                        <p:tav tm="100000">
                                          <p:val>
                                            <p:strVal val="#ppt_w"/>
                                          </p:val>
                                        </p:tav>
                                      </p:tavLst>
                                    </p:anim>
                                    <p:anim calcmode="lin" valueType="num">
                                      <p:cBhvr>
                                        <p:cTn id="42" dur="500" fill="hold"/>
                                        <p:tgtEl>
                                          <p:spTgt spid="210"/>
                                        </p:tgtEl>
                                        <p:attrNameLst>
                                          <p:attrName>ppt_h</p:attrName>
                                        </p:attrNameLst>
                                      </p:cBhvr>
                                      <p:tavLst>
                                        <p:tav tm="0">
                                          <p:val>
                                            <p:fltVal val="0"/>
                                          </p:val>
                                        </p:tav>
                                        <p:tav tm="100000">
                                          <p:val>
                                            <p:strVal val="#ppt_h"/>
                                          </p:val>
                                        </p:tav>
                                      </p:tavLst>
                                    </p:anim>
                                    <p:animEffect transition="in" filter="fade">
                                      <p:cBhvr>
                                        <p:cTn id="43" dur="500"/>
                                        <p:tgtEl>
                                          <p:spTgt spid="210"/>
                                        </p:tgtEl>
                                      </p:cBhvr>
                                    </p:animEffect>
                                  </p:childTnLst>
                                </p:cTn>
                              </p:par>
                              <p:par>
                                <p:cTn id="44" presetID="6" presetClass="emph" presetSubtype="0" accel="100000" autoRev="1" fill="hold" grpId="1" nodeType="withEffect">
                                  <p:stCondLst>
                                    <p:cond delay="100"/>
                                  </p:stCondLst>
                                  <p:childTnLst>
                                    <p:animScale>
                                      <p:cBhvr>
                                        <p:cTn id="45" dur="500" fill="hold"/>
                                        <p:tgtEl>
                                          <p:spTgt spid="210"/>
                                        </p:tgtEl>
                                      </p:cBhvr>
                                      <p:by x="125000" y="125000"/>
                                    </p:animScale>
                                  </p:childTnLst>
                                </p:cTn>
                              </p:par>
                              <p:par>
                                <p:cTn id="46" presetID="50" presetClass="entr" presetSubtype="0" decel="100000" fill="hold" grpId="0" nodeType="withEffect">
                                  <p:stCondLst>
                                    <p:cond delay="350"/>
                                  </p:stCondLst>
                                  <p:childTnLst>
                                    <p:set>
                                      <p:cBhvr>
                                        <p:cTn id="47" dur="1" fill="hold">
                                          <p:stCondLst>
                                            <p:cond delay="0"/>
                                          </p:stCondLst>
                                        </p:cTn>
                                        <p:tgtEl>
                                          <p:spTgt spid="273"/>
                                        </p:tgtEl>
                                        <p:attrNameLst>
                                          <p:attrName>style.visibility</p:attrName>
                                        </p:attrNameLst>
                                      </p:cBhvr>
                                      <p:to>
                                        <p:strVal val="visible"/>
                                      </p:to>
                                    </p:set>
                                    <p:anim calcmode="lin" valueType="num">
                                      <p:cBhvr>
                                        <p:cTn id="48" dur="500" fill="hold"/>
                                        <p:tgtEl>
                                          <p:spTgt spid="273"/>
                                        </p:tgtEl>
                                        <p:attrNameLst>
                                          <p:attrName>ppt_w</p:attrName>
                                        </p:attrNameLst>
                                      </p:cBhvr>
                                      <p:tavLst>
                                        <p:tav tm="0">
                                          <p:val>
                                            <p:strVal val="#ppt_w+.3"/>
                                          </p:val>
                                        </p:tav>
                                        <p:tav tm="100000">
                                          <p:val>
                                            <p:strVal val="#ppt_w"/>
                                          </p:val>
                                        </p:tav>
                                      </p:tavLst>
                                    </p:anim>
                                    <p:anim calcmode="lin" valueType="num">
                                      <p:cBhvr>
                                        <p:cTn id="49" dur="500" fill="hold"/>
                                        <p:tgtEl>
                                          <p:spTgt spid="273"/>
                                        </p:tgtEl>
                                        <p:attrNameLst>
                                          <p:attrName>ppt_h</p:attrName>
                                        </p:attrNameLst>
                                      </p:cBhvr>
                                      <p:tavLst>
                                        <p:tav tm="0">
                                          <p:val>
                                            <p:strVal val="#ppt_h"/>
                                          </p:val>
                                        </p:tav>
                                        <p:tav tm="100000">
                                          <p:val>
                                            <p:strVal val="#ppt_h"/>
                                          </p:val>
                                        </p:tav>
                                      </p:tavLst>
                                    </p:anim>
                                    <p:animEffect transition="in" filter="fade">
                                      <p:cBhvr>
                                        <p:cTn id="50" dur="500"/>
                                        <p:tgtEl>
                                          <p:spTgt spid="273"/>
                                        </p:tgtEl>
                                      </p:cBhvr>
                                    </p:animEffect>
                                  </p:childTnLst>
                                </p:cTn>
                              </p:par>
                              <p:par>
                                <p:cTn id="51" presetID="2" presetClass="entr" presetSubtype="8" decel="100000" fill="hold" grpId="0" nodeType="withEffect">
                                  <p:stCondLst>
                                    <p:cond delay="200"/>
                                  </p:stCondLst>
                                  <p:childTnLst>
                                    <p:set>
                                      <p:cBhvr>
                                        <p:cTn id="52" dur="1" fill="hold">
                                          <p:stCondLst>
                                            <p:cond delay="0"/>
                                          </p:stCondLst>
                                        </p:cTn>
                                        <p:tgtEl>
                                          <p:spTgt spid="198"/>
                                        </p:tgtEl>
                                        <p:attrNameLst>
                                          <p:attrName>style.visibility</p:attrName>
                                        </p:attrNameLst>
                                      </p:cBhvr>
                                      <p:to>
                                        <p:strVal val="visible"/>
                                      </p:to>
                                    </p:set>
                                    <p:anim calcmode="lin" valueType="num">
                                      <p:cBhvr additive="base">
                                        <p:cTn id="53" dur="750" fill="hold"/>
                                        <p:tgtEl>
                                          <p:spTgt spid="198"/>
                                        </p:tgtEl>
                                        <p:attrNameLst>
                                          <p:attrName>ppt_x</p:attrName>
                                        </p:attrNameLst>
                                      </p:cBhvr>
                                      <p:tavLst>
                                        <p:tav tm="0">
                                          <p:val>
                                            <p:strVal val="0-#ppt_w/2"/>
                                          </p:val>
                                        </p:tav>
                                        <p:tav tm="100000">
                                          <p:val>
                                            <p:strVal val="#ppt_x"/>
                                          </p:val>
                                        </p:tav>
                                      </p:tavLst>
                                    </p:anim>
                                    <p:anim calcmode="lin" valueType="num">
                                      <p:cBhvr additive="base">
                                        <p:cTn id="54" dur="750" fill="hold"/>
                                        <p:tgtEl>
                                          <p:spTgt spid="198"/>
                                        </p:tgtEl>
                                        <p:attrNameLst>
                                          <p:attrName>ppt_y</p:attrName>
                                        </p:attrNameLst>
                                      </p:cBhvr>
                                      <p:tavLst>
                                        <p:tav tm="0">
                                          <p:val>
                                            <p:strVal val="#ppt_y"/>
                                          </p:val>
                                        </p:tav>
                                        <p:tav tm="100000">
                                          <p:val>
                                            <p:strVal val="#ppt_y"/>
                                          </p:val>
                                        </p:tav>
                                      </p:tavLst>
                                    </p:anim>
                                  </p:childTnLst>
                                </p:cTn>
                              </p:par>
                              <p:par>
                                <p:cTn id="55" presetID="10" presetClass="entr" presetSubtype="0" fill="hold" grpId="0" nodeType="withEffect">
                                  <p:stCondLst>
                                    <p:cond delay="200"/>
                                  </p:stCondLst>
                                  <p:childTnLst>
                                    <p:set>
                                      <p:cBhvr>
                                        <p:cTn id="56" dur="1" fill="hold">
                                          <p:stCondLst>
                                            <p:cond delay="0"/>
                                          </p:stCondLst>
                                        </p:cTn>
                                        <p:tgtEl>
                                          <p:spTgt spid="206"/>
                                        </p:tgtEl>
                                        <p:attrNameLst>
                                          <p:attrName>style.visibility</p:attrName>
                                        </p:attrNameLst>
                                      </p:cBhvr>
                                      <p:to>
                                        <p:strVal val="visible"/>
                                      </p:to>
                                    </p:set>
                                    <p:animEffect transition="in" filter="fade">
                                      <p:cBhvr>
                                        <p:cTn id="57" dur="300"/>
                                        <p:tgtEl>
                                          <p:spTgt spid="206"/>
                                        </p:tgtEl>
                                      </p:cBhvr>
                                    </p:animEffect>
                                  </p:childTnLst>
                                </p:cTn>
                              </p:par>
                              <p:par>
                                <p:cTn id="58" presetID="53" presetClass="entr" presetSubtype="16" fill="hold" grpId="0" nodeType="withEffect">
                                  <p:stCondLst>
                                    <p:cond delay="200"/>
                                  </p:stCondLst>
                                  <p:childTnLst>
                                    <p:set>
                                      <p:cBhvr>
                                        <p:cTn id="59" dur="1" fill="hold">
                                          <p:stCondLst>
                                            <p:cond delay="0"/>
                                          </p:stCondLst>
                                        </p:cTn>
                                        <p:tgtEl>
                                          <p:spTgt spid="211"/>
                                        </p:tgtEl>
                                        <p:attrNameLst>
                                          <p:attrName>style.visibility</p:attrName>
                                        </p:attrNameLst>
                                      </p:cBhvr>
                                      <p:to>
                                        <p:strVal val="visible"/>
                                      </p:to>
                                    </p:set>
                                    <p:anim calcmode="lin" valueType="num">
                                      <p:cBhvr>
                                        <p:cTn id="60" dur="500" fill="hold"/>
                                        <p:tgtEl>
                                          <p:spTgt spid="211"/>
                                        </p:tgtEl>
                                        <p:attrNameLst>
                                          <p:attrName>ppt_w</p:attrName>
                                        </p:attrNameLst>
                                      </p:cBhvr>
                                      <p:tavLst>
                                        <p:tav tm="0">
                                          <p:val>
                                            <p:fltVal val="0"/>
                                          </p:val>
                                        </p:tav>
                                        <p:tav tm="100000">
                                          <p:val>
                                            <p:strVal val="#ppt_w"/>
                                          </p:val>
                                        </p:tav>
                                      </p:tavLst>
                                    </p:anim>
                                    <p:anim calcmode="lin" valueType="num">
                                      <p:cBhvr>
                                        <p:cTn id="61" dur="500" fill="hold"/>
                                        <p:tgtEl>
                                          <p:spTgt spid="211"/>
                                        </p:tgtEl>
                                        <p:attrNameLst>
                                          <p:attrName>ppt_h</p:attrName>
                                        </p:attrNameLst>
                                      </p:cBhvr>
                                      <p:tavLst>
                                        <p:tav tm="0">
                                          <p:val>
                                            <p:fltVal val="0"/>
                                          </p:val>
                                        </p:tav>
                                        <p:tav tm="100000">
                                          <p:val>
                                            <p:strVal val="#ppt_h"/>
                                          </p:val>
                                        </p:tav>
                                      </p:tavLst>
                                    </p:anim>
                                    <p:animEffect transition="in" filter="fade">
                                      <p:cBhvr>
                                        <p:cTn id="62" dur="500"/>
                                        <p:tgtEl>
                                          <p:spTgt spid="211"/>
                                        </p:tgtEl>
                                      </p:cBhvr>
                                    </p:animEffect>
                                  </p:childTnLst>
                                </p:cTn>
                              </p:par>
                              <p:par>
                                <p:cTn id="63" presetID="6" presetClass="emph" presetSubtype="0" accel="100000" autoRev="1" fill="hold" grpId="1" nodeType="withEffect">
                                  <p:stCondLst>
                                    <p:cond delay="200"/>
                                  </p:stCondLst>
                                  <p:childTnLst>
                                    <p:animScale>
                                      <p:cBhvr>
                                        <p:cTn id="64" dur="500" fill="hold"/>
                                        <p:tgtEl>
                                          <p:spTgt spid="211"/>
                                        </p:tgtEl>
                                      </p:cBhvr>
                                      <p:by x="125000" y="125000"/>
                                    </p:animScale>
                                  </p:childTnLst>
                                </p:cTn>
                              </p:par>
                              <p:par>
                                <p:cTn id="65" presetID="50" presetClass="entr" presetSubtype="0" decel="100000" fill="hold" grpId="0" nodeType="withEffect">
                                  <p:stCondLst>
                                    <p:cond delay="450"/>
                                  </p:stCondLst>
                                  <p:childTnLst>
                                    <p:set>
                                      <p:cBhvr>
                                        <p:cTn id="66" dur="1" fill="hold">
                                          <p:stCondLst>
                                            <p:cond delay="0"/>
                                          </p:stCondLst>
                                        </p:cTn>
                                        <p:tgtEl>
                                          <p:spTgt spid="274"/>
                                        </p:tgtEl>
                                        <p:attrNameLst>
                                          <p:attrName>style.visibility</p:attrName>
                                        </p:attrNameLst>
                                      </p:cBhvr>
                                      <p:to>
                                        <p:strVal val="visible"/>
                                      </p:to>
                                    </p:set>
                                    <p:anim calcmode="lin" valueType="num">
                                      <p:cBhvr>
                                        <p:cTn id="67" dur="500" fill="hold"/>
                                        <p:tgtEl>
                                          <p:spTgt spid="274"/>
                                        </p:tgtEl>
                                        <p:attrNameLst>
                                          <p:attrName>ppt_w</p:attrName>
                                        </p:attrNameLst>
                                      </p:cBhvr>
                                      <p:tavLst>
                                        <p:tav tm="0">
                                          <p:val>
                                            <p:strVal val="#ppt_w+.3"/>
                                          </p:val>
                                        </p:tav>
                                        <p:tav tm="100000">
                                          <p:val>
                                            <p:strVal val="#ppt_w"/>
                                          </p:val>
                                        </p:tav>
                                      </p:tavLst>
                                    </p:anim>
                                    <p:anim calcmode="lin" valueType="num">
                                      <p:cBhvr>
                                        <p:cTn id="68" dur="500" fill="hold"/>
                                        <p:tgtEl>
                                          <p:spTgt spid="274"/>
                                        </p:tgtEl>
                                        <p:attrNameLst>
                                          <p:attrName>ppt_h</p:attrName>
                                        </p:attrNameLst>
                                      </p:cBhvr>
                                      <p:tavLst>
                                        <p:tav tm="0">
                                          <p:val>
                                            <p:strVal val="#ppt_h"/>
                                          </p:val>
                                        </p:tav>
                                        <p:tav tm="100000">
                                          <p:val>
                                            <p:strVal val="#ppt_h"/>
                                          </p:val>
                                        </p:tav>
                                      </p:tavLst>
                                    </p:anim>
                                    <p:animEffect transition="in" filter="fade">
                                      <p:cBhvr>
                                        <p:cTn id="69" dur="500"/>
                                        <p:tgtEl>
                                          <p:spTgt spid="274"/>
                                        </p:tgtEl>
                                      </p:cBhvr>
                                    </p:animEffect>
                                  </p:childTnLst>
                                </p:cTn>
                              </p:par>
                              <p:par>
                                <p:cTn id="70" presetID="2" presetClass="entr" presetSubtype="8" decel="100000" fill="hold" grpId="0" nodeType="withEffect">
                                  <p:stCondLst>
                                    <p:cond delay="300"/>
                                  </p:stCondLst>
                                  <p:childTnLst>
                                    <p:set>
                                      <p:cBhvr>
                                        <p:cTn id="71" dur="1" fill="hold">
                                          <p:stCondLst>
                                            <p:cond delay="0"/>
                                          </p:stCondLst>
                                        </p:cTn>
                                        <p:tgtEl>
                                          <p:spTgt spid="199"/>
                                        </p:tgtEl>
                                        <p:attrNameLst>
                                          <p:attrName>style.visibility</p:attrName>
                                        </p:attrNameLst>
                                      </p:cBhvr>
                                      <p:to>
                                        <p:strVal val="visible"/>
                                      </p:to>
                                    </p:set>
                                    <p:anim calcmode="lin" valueType="num">
                                      <p:cBhvr additive="base">
                                        <p:cTn id="72" dur="750" fill="hold"/>
                                        <p:tgtEl>
                                          <p:spTgt spid="199"/>
                                        </p:tgtEl>
                                        <p:attrNameLst>
                                          <p:attrName>ppt_x</p:attrName>
                                        </p:attrNameLst>
                                      </p:cBhvr>
                                      <p:tavLst>
                                        <p:tav tm="0">
                                          <p:val>
                                            <p:strVal val="0-#ppt_w/2"/>
                                          </p:val>
                                        </p:tav>
                                        <p:tav tm="100000">
                                          <p:val>
                                            <p:strVal val="#ppt_x"/>
                                          </p:val>
                                        </p:tav>
                                      </p:tavLst>
                                    </p:anim>
                                    <p:anim calcmode="lin" valueType="num">
                                      <p:cBhvr additive="base">
                                        <p:cTn id="73" dur="750" fill="hold"/>
                                        <p:tgtEl>
                                          <p:spTgt spid="199"/>
                                        </p:tgtEl>
                                        <p:attrNameLst>
                                          <p:attrName>ppt_y</p:attrName>
                                        </p:attrNameLst>
                                      </p:cBhvr>
                                      <p:tavLst>
                                        <p:tav tm="0">
                                          <p:val>
                                            <p:strVal val="#ppt_y"/>
                                          </p:val>
                                        </p:tav>
                                        <p:tav tm="100000">
                                          <p:val>
                                            <p:strVal val="#ppt_y"/>
                                          </p:val>
                                        </p:tav>
                                      </p:tavLst>
                                    </p:anim>
                                  </p:childTnLst>
                                </p:cTn>
                              </p:par>
                              <p:par>
                                <p:cTn id="74" presetID="10" presetClass="entr" presetSubtype="0" fill="hold" grpId="0" nodeType="withEffect">
                                  <p:stCondLst>
                                    <p:cond delay="300"/>
                                  </p:stCondLst>
                                  <p:childTnLst>
                                    <p:set>
                                      <p:cBhvr>
                                        <p:cTn id="75" dur="1" fill="hold">
                                          <p:stCondLst>
                                            <p:cond delay="0"/>
                                          </p:stCondLst>
                                        </p:cTn>
                                        <p:tgtEl>
                                          <p:spTgt spid="207"/>
                                        </p:tgtEl>
                                        <p:attrNameLst>
                                          <p:attrName>style.visibility</p:attrName>
                                        </p:attrNameLst>
                                      </p:cBhvr>
                                      <p:to>
                                        <p:strVal val="visible"/>
                                      </p:to>
                                    </p:set>
                                    <p:animEffect transition="in" filter="fade">
                                      <p:cBhvr>
                                        <p:cTn id="76" dur="300"/>
                                        <p:tgtEl>
                                          <p:spTgt spid="207"/>
                                        </p:tgtEl>
                                      </p:cBhvr>
                                    </p:animEffect>
                                  </p:childTnLst>
                                </p:cTn>
                              </p:par>
                              <p:par>
                                <p:cTn id="77" presetID="53" presetClass="entr" presetSubtype="16" fill="hold" grpId="0" nodeType="withEffect">
                                  <p:stCondLst>
                                    <p:cond delay="300"/>
                                  </p:stCondLst>
                                  <p:childTnLst>
                                    <p:set>
                                      <p:cBhvr>
                                        <p:cTn id="78" dur="1" fill="hold">
                                          <p:stCondLst>
                                            <p:cond delay="0"/>
                                          </p:stCondLst>
                                        </p:cTn>
                                        <p:tgtEl>
                                          <p:spTgt spid="212"/>
                                        </p:tgtEl>
                                        <p:attrNameLst>
                                          <p:attrName>style.visibility</p:attrName>
                                        </p:attrNameLst>
                                      </p:cBhvr>
                                      <p:to>
                                        <p:strVal val="visible"/>
                                      </p:to>
                                    </p:set>
                                    <p:anim calcmode="lin" valueType="num">
                                      <p:cBhvr>
                                        <p:cTn id="79" dur="500" fill="hold"/>
                                        <p:tgtEl>
                                          <p:spTgt spid="212"/>
                                        </p:tgtEl>
                                        <p:attrNameLst>
                                          <p:attrName>ppt_w</p:attrName>
                                        </p:attrNameLst>
                                      </p:cBhvr>
                                      <p:tavLst>
                                        <p:tav tm="0">
                                          <p:val>
                                            <p:fltVal val="0"/>
                                          </p:val>
                                        </p:tav>
                                        <p:tav tm="100000">
                                          <p:val>
                                            <p:strVal val="#ppt_w"/>
                                          </p:val>
                                        </p:tav>
                                      </p:tavLst>
                                    </p:anim>
                                    <p:anim calcmode="lin" valueType="num">
                                      <p:cBhvr>
                                        <p:cTn id="80" dur="500" fill="hold"/>
                                        <p:tgtEl>
                                          <p:spTgt spid="212"/>
                                        </p:tgtEl>
                                        <p:attrNameLst>
                                          <p:attrName>ppt_h</p:attrName>
                                        </p:attrNameLst>
                                      </p:cBhvr>
                                      <p:tavLst>
                                        <p:tav tm="0">
                                          <p:val>
                                            <p:fltVal val="0"/>
                                          </p:val>
                                        </p:tav>
                                        <p:tav tm="100000">
                                          <p:val>
                                            <p:strVal val="#ppt_h"/>
                                          </p:val>
                                        </p:tav>
                                      </p:tavLst>
                                    </p:anim>
                                    <p:animEffect transition="in" filter="fade">
                                      <p:cBhvr>
                                        <p:cTn id="81" dur="500"/>
                                        <p:tgtEl>
                                          <p:spTgt spid="212"/>
                                        </p:tgtEl>
                                      </p:cBhvr>
                                    </p:animEffect>
                                  </p:childTnLst>
                                </p:cTn>
                              </p:par>
                              <p:par>
                                <p:cTn id="82" presetID="6" presetClass="emph" presetSubtype="0" accel="100000" autoRev="1" fill="hold" grpId="1" nodeType="withEffect">
                                  <p:stCondLst>
                                    <p:cond delay="300"/>
                                  </p:stCondLst>
                                  <p:childTnLst>
                                    <p:animScale>
                                      <p:cBhvr>
                                        <p:cTn id="83" dur="500" fill="hold"/>
                                        <p:tgtEl>
                                          <p:spTgt spid="212"/>
                                        </p:tgtEl>
                                      </p:cBhvr>
                                      <p:by x="125000" y="125000"/>
                                    </p:animScale>
                                  </p:childTnLst>
                                </p:cTn>
                              </p:par>
                              <p:par>
                                <p:cTn id="84" presetID="50" presetClass="entr" presetSubtype="0" decel="100000" fill="hold" grpId="0" nodeType="withEffect">
                                  <p:stCondLst>
                                    <p:cond delay="550"/>
                                  </p:stCondLst>
                                  <p:childTnLst>
                                    <p:set>
                                      <p:cBhvr>
                                        <p:cTn id="85" dur="1" fill="hold">
                                          <p:stCondLst>
                                            <p:cond delay="0"/>
                                          </p:stCondLst>
                                        </p:cTn>
                                        <p:tgtEl>
                                          <p:spTgt spid="275"/>
                                        </p:tgtEl>
                                        <p:attrNameLst>
                                          <p:attrName>style.visibility</p:attrName>
                                        </p:attrNameLst>
                                      </p:cBhvr>
                                      <p:to>
                                        <p:strVal val="visible"/>
                                      </p:to>
                                    </p:set>
                                    <p:anim calcmode="lin" valueType="num">
                                      <p:cBhvr>
                                        <p:cTn id="86" dur="500" fill="hold"/>
                                        <p:tgtEl>
                                          <p:spTgt spid="275"/>
                                        </p:tgtEl>
                                        <p:attrNameLst>
                                          <p:attrName>ppt_w</p:attrName>
                                        </p:attrNameLst>
                                      </p:cBhvr>
                                      <p:tavLst>
                                        <p:tav tm="0">
                                          <p:val>
                                            <p:strVal val="#ppt_w+.3"/>
                                          </p:val>
                                        </p:tav>
                                        <p:tav tm="100000">
                                          <p:val>
                                            <p:strVal val="#ppt_w"/>
                                          </p:val>
                                        </p:tav>
                                      </p:tavLst>
                                    </p:anim>
                                    <p:anim calcmode="lin" valueType="num">
                                      <p:cBhvr>
                                        <p:cTn id="87" dur="500" fill="hold"/>
                                        <p:tgtEl>
                                          <p:spTgt spid="275"/>
                                        </p:tgtEl>
                                        <p:attrNameLst>
                                          <p:attrName>ppt_h</p:attrName>
                                        </p:attrNameLst>
                                      </p:cBhvr>
                                      <p:tavLst>
                                        <p:tav tm="0">
                                          <p:val>
                                            <p:strVal val="#ppt_h"/>
                                          </p:val>
                                        </p:tav>
                                        <p:tav tm="100000">
                                          <p:val>
                                            <p:strVal val="#ppt_h"/>
                                          </p:val>
                                        </p:tav>
                                      </p:tavLst>
                                    </p:anim>
                                    <p:animEffect transition="in" filter="fade">
                                      <p:cBhvr>
                                        <p:cTn id="88" dur="500"/>
                                        <p:tgtEl>
                                          <p:spTgt spid="2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1" grpId="0" animBg="1"/>
      <p:bldP spid="194" grpId="0" animBg="1">
        <p:tmplLst>
          <p:tmpl>
            <p:tnLst>
              <p:par>
                <p:cTn presetID="2" presetClass="entr" presetSubtype="8" decel="100000" fill="hold" nodeType="afterEffect">
                  <p:stCondLst>
                    <p:cond delay="0"/>
                  </p:stCondLst>
                  <p:childTnLst>
                    <p:set>
                      <p:cBhvr>
                        <p:cTn dur="1" fill="hold">
                          <p:stCondLst>
                            <p:cond delay="0"/>
                          </p:stCondLst>
                        </p:cTn>
                        <p:tgtEl>
                          <p:spTgt spid="194"/>
                        </p:tgtEl>
                        <p:attrNameLst>
                          <p:attrName>style.visibility</p:attrName>
                        </p:attrNameLst>
                      </p:cBhvr>
                      <p:to>
                        <p:strVal val="visible"/>
                      </p:to>
                    </p:set>
                    <p:anim calcmode="lin" valueType="num">
                      <p:cBhvr additive="base">
                        <p:cTn dur="750" fill="hold"/>
                        <p:tgtEl>
                          <p:spTgt spid="194"/>
                        </p:tgtEl>
                        <p:attrNameLst>
                          <p:attrName>ppt_x</p:attrName>
                        </p:attrNameLst>
                      </p:cBhvr>
                      <p:tavLst>
                        <p:tav tm="0">
                          <p:val>
                            <p:strVal val="0-#ppt_w/2"/>
                          </p:val>
                        </p:tav>
                        <p:tav tm="100000">
                          <p:val>
                            <p:strVal val="#ppt_x"/>
                          </p:val>
                        </p:tav>
                      </p:tavLst>
                    </p:anim>
                    <p:anim calcmode="lin" valueType="num">
                      <p:cBhvr additive="base">
                        <p:cTn dur="750" fill="hold"/>
                        <p:tgtEl>
                          <p:spTgt spid="194"/>
                        </p:tgtEl>
                        <p:attrNameLst>
                          <p:attrName>ppt_y</p:attrName>
                        </p:attrNameLst>
                      </p:cBhvr>
                      <p:tavLst>
                        <p:tav tm="0">
                          <p:val>
                            <p:strVal val="#ppt_y"/>
                          </p:val>
                        </p:tav>
                        <p:tav tm="100000">
                          <p:val>
                            <p:strVal val="#ppt_y"/>
                          </p:val>
                        </p:tav>
                      </p:tavLst>
                    </p:anim>
                  </p:childTnLst>
                </p:cTn>
              </p:par>
            </p:tnLst>
          </p:tmpl>
        </p:tmplLst>
      </p:bldP>
      <p:bldP spid="196" grpId="0" animBg="1">
        <p:tmplLst>
          <p:tmpl>
            <p:tnLst>
              <p:par>
                <p:cTn presetID="2" presetClass="entr" presetSubtype="8" decel="100000" fill="hold" nodeType="withEffect">
                  <p:stCondLst>
                    <p:cond delay="100"/>
                  </p:stCondLst>
                  <p:childTnLst>
                    <p:set>
                      <p:cBhvr>
                        <p:cTn dur="1" fill="hold">
                          <p:stCondLst>
                            <p:cond delay="0"/>
                          </p:stCondLst>
                        </p:cTn>
                        <p:tgtEl>
                          <p:spTgt spid="196"/>
                        </p:tgtEl>
                        <p:attrNameLst>
                          <p:attrName>style.visibility</p:attrName>
                        </p:attrNameLst>
                      </p:cBhvr>
                      <p:to>
                        <p:strVal val="visible"/>
                      </p:to>
                    </p:set>
                    <p:anim calcmode="lin" valueType="num">
                      <p:cBhvr additive="base">
                        <p:cTn dur="750" fill="hold"/>
                        <p:tgtEl>
                          <p:spTgt spid="196"/>
                        </p:tgtEl>
                        <p:attrNameLst>
                          <p:attrName>ppt_x</p:attrName>
                        </p:attrNameLst>
                      </p:cBhvr>
                      <p:tavLst>
                        <p:tav tm="0">
                          <p:val>
                            <p:strVal val="0-#ppt_w/2"/>
                          </p:val>
                        </p:tav>
                        <p:tav tm="100000">
                          <p:val>
                            <p:strVal val="#ppt_x"/>
                          </p:val>
                        </p:tav>
                      </p:tavLst>
                    </p:anim>
                    <p:anim calcmode="lin" valueType="num">
                      <p:cBhvr additive="base">
                        <p:cTn dur="750" fill="hold"/>
                        <p:tgtEl>
                          <p:spTgt spid="196"/>
                        </p:tgtEl>
                        <p:attrNameLst>
                          <p:attrName>ppt_y</p:attrName>
                        </p:attrNameLst>
                      </p:cBhvr>
                      <p:tavLst>
                        <p:tav tm="0">
                          <p:val>
                            <p:strVal val="#ppt_y"/>
                          </p:val>
                        </p:tav>
                        <p:tav tm="100000">
                          <p:val>
                            <p:strVal val="#ppt_y"/>
                          </p:val>
                        </p:tav>
                      </p:tavLst>
                    </p:anim>
                  </p:childTnLst>
                </p:cTn>
              </p:par>
            </p:tnLst>
          </p:tmpl>
        </p:tmplLst>
      </p:bldP>
      <p:bldP spid="198" grpId="0" animBg="1">
        <p:tmplLst>
          <p:tmpl>
            <p:tnLst>
              <p:par>
                <p:cTn presetID="2" presetClass="entr" presetSubtype="8" decel="100000" fill="hold" nodeType="withEffect">
                  <p:stCondLst>
                    <p:cond delay="200"/>
                  </p:stCondLst>
                  <p:childTnLst>
                    <p:set>
                      <p:cBhvr>
                        <p:cTn dur="1" fill="hold">
                          <p:stCondLst>
                            <p:cond delay="0"/>
                          </p:stCondLst>
                        </p:cTn>
                        <p:tgtEl>
                          <p:spTgt spid="198"/>
                        </p:tgtEl>
                        <p:attrNameLst>
                          <p:attrName>style.visibility</p:attrName>
                        </p:attrNameLst>
                      </p:cBhvr>
                      <p:to>
                        <p:strVal val="visible"/>
                      </p:to>
                    </p:set>
                    <p:anim calcmode="lin" valueType="num">
                      <p:cBhvr additive="base">
                        <p:cTn dur="750" fill="hold"/>
                        <p:tgtEl>
                          <p:spTgt spid="198"/>
                        </p:tgtEl>
                        <p:attrNameLst>
                          <p:attrName>ppt_x</p:attrName>
                        </p:attrNameLst>
                      </p:cBhvr>
                      <p:tavLst>
                        <p:tav tm="0">
                          <p:val>
                            <p:strVal val="0-#ppt_w/2"/>
                          </p:val>
                        </p:tav>
                        <p:tav tm="100000">
                          <p:val>
                            <p:strVal val="#ppt_x"/>
                          </p:val>
                        </p:tav>
                      </p:tavLst>
                    </p:anim>
                    <p:anim calcmode="lin" valueType="num">
                      <p:cBhvr additive="base">
                        <p:cTn dur="750" fill="hold"/>
                        <p:tgtEl>
                          <p:spTgt spid="198"/>
                        </p:tgtEl>
                        <p:attrNameLst>
                          <p:attrName>ppt_y</p:attrName>
                        </p:attrNameLst>
                      </p:cBhvr>
                      <p:tavLst>
                        <p:tav tm="0">
                          <p:val>
                            <p:strVal val="#ppt_y"/>
                          </p:val>
                        </p:tav>
                        <p:tav tm="100000">
                          <p:val>
                            <p:strVal val="#ppt_y"/>
                          </p:val>
                        </p:tav>
                      </p:tavLst>
                    </p:anim>
                  </p:childTnLst>
                </p:cTn>
              </p:par>
            </p:tnLst>
          </p:tmpl>
        </p:tmplLst>
      </p:bldP>
      <p:bldP spid="199" grpId="0" animBg="1">
        <p:tmplLst>
          <p:tmpl>
            <p:tnLst>
              <p:par>
                <p:cTn presetID="2" presetClass="entr" presetSubtype="8" decel="100000" fill="hold" nodeType="withEffect">
                  <p:stCondLst>
                    <p:cond delay="300"/>
                  </p:stCondLst>
                  <p:childTnLst>
                    <p:set>
                      <p:cBhvr>
                        <p:cTn dur="1" fill="hold">
                          <p:stCondLst>
                            <p:cond delay="0"/>
                          </p:stCondLst>
                        </p:cTn>
                        <p:tgtEl>
                          <p:spTgt spid="199"/>
                        </p:tgtEl>
                        <p:attrNameLst>
                          <p:attrName>style.visibility</p:attrName>
                        </p:attrNameLst>
                      </p:cBhvr>
                      <p:to>
                        <p:strVal val="visible"/>
                      </p:to>
                    </p:set>
                    <p:anim calcmode="lin" valueType="num">
                      <p:cBhvr additive="base">
                        <p:cTn dur="750" fill="hold"/>
                        <p:tgtEl>
                          <p:spTgt spid="199"/>
                        </p:tgtEl>
                        <p:attrNameLst>
                          <p:attrName>ppt_x</p:attrName>
                        </p:attrNameLst>
                      </p:cBhvr>
                      <p:tavLst>
                        <p:tav tm="0">
                          <p:val>
                            <p:strVal val="0-#ppt_w/2"/>
                          </p:val>
                        </p:tav>
                        <p:tav tm="100000">
                          <p:val>
                            <p:strVal val="#ppt_x"/>
                          </p:val>
                        </p:tav>
                      </p:tavLst>
                    </p:anim>
                    <p:anim calcmode="lin" valueType="num">
                      <p:cBhvr additive="base">
                        <p:cTn dur="750" fill="hold"/>
                        <p:tgtEl>
                          <p:spTgt spid="199"/>
                        </p:tgtEl>
                        <p:attrNameLst>
                          <p:attrName>ppt_y</p:attrName>
                        </p:attrNameLst>
                      </p:cBhvr>
                      <p:tavLst>
                        <p:tav tm="0">
                          <p:val>
                            <p:strVal val="#ppt_y"/>
                          </p:val>
                        </p:tav>
                        <p:tav tm="100000">
                          <p:val>
                            <p:strVal val="#ppt_y"/>
                          </p:val>
                        </p:tav>
                      </p:tavLst>
                    </p:anim>
                  </p:childTnLst>
                </p:cTn>
              </p:par>
            </p:tnLst>
          </p:tmpl>
        </p:tmplLst>
      </p:bldP>
      <p:bldP spid="202" grpId="0" animBg="1">
        <p:tmplLst>
          <p:tmpl>
            <p:tnLst>
              <p:par>
                <p:cTn presetID="10" presetClass="entr" presetSubtype="0" fill="hold" nodeType="withEffect">
                  <p:stCondLst>
                    <p:cond delay="0"/>
                  </p:stCondLst>
                  <p:childTnLst>
                    <p:set>
                      <p:cBhvr>
                        <p:cTn dur="1" fill="hold">
                          <p:stCondLst>
                            <p:cond delay="0"/>
                          </p:stCondLst>
                        </p:cTn>
                        <p:tgtEl>
                          <p:spTgt spid="202"/>
                        </p:tgtEl>
                        <p:attrNameLst>
                          <p:attrName>style.visibility</p:attrName>
                        </p:attrNameLst>
                      </p:cBhvr>
                      <p:to>
                        <p:strVal val="visible"/>
                      </p:to>
                    </p:set>
                    <p:animEffect transition="in" filter="fade">
                      <p:cBhvr>
                        <p:cTn dur="300"/>
                        <p:tgtEl>
                          <p:spTgt spid="202"/>
                        </p:tgtEl>
                      </p:cBhvr>
                    </p:animEffect>
                  </p:childTnLst>
                </p:cTn>
              </p:par>
            </p:tnLst>
          </p:tmpl>
        </p:tmplLst>
      </p:bldP>
      <p:bldP spid="205" grpId="0" animBg="1">
        <p:tmplLst>
          <p:tmpl>
            <p:tnLst>
              <p:par>
                <p:cTn presetID="10" presetClass="entr" presetSubtype="0" fill="hold" nodeType="withEffect">
                  <p:stCondLst>
                    <p:cond delay="100"/>
                  </p:stCondLst>
                  <p:childTnLst>
                    <p:set>
                      <p:cBhvr>
                        <p:cTn dur="1" fill="hold">
                          <p:stCondLst>
                            <p:cond delay="0"/>
                          </p:stCondLst>
                        </p:cTn>
                        <p:tgtEl>
                          <p:spTgt spid="205"/>
                        </p:tgtEl>
                        <p:attrNameLst>
                          <p:attrName>style.visibility</p:attrName>
                        </p:attrNameLst>
                      </p:cBhvr>
                      <p:to>
                        <p:strVal val="visible"/>
                      </p:to>
                    </p:set>
                    <p:animEffect transition="in" filter="fade">
                      <p:cBhvr>
                        <p:cTn dur="300"/>
                        <p:tgtEl>
                          <p:spTgt spid="205"/>
                        </p:tgtEl>
                      </p:cBhvr>
                    </p:animEffect>
                  </p:childTnLst>
                </p:cTn>
              </p:par>
            </p:tnLst>
          </p:tmpl>
        </p:tmplLst>
      </p:bldP>
      <p:bldP spid="206" grpId="0" animBg="1">
        <p:tmplLst>
          <p:tmpl>
            <p:tnLst>
              <p:par>
                <p:cTn presetID="10" presetClass="entr" presetSubtype="0" fill="hold" nodeType="withEffect">
                  <p:stCondLst>
                    <p:cond delay="200"/>
                  </p:stCondLst>
                  <p:childTnLst>
                    <p:set>
                      <p:cBhvr>
                        <p:cTn dur="1" fill="hold">
                          <p:stCondLst>
                            <p:cond delay="0"/>
                          </p:stCondLst>
                        </p:cTn>
                        <p:tgtEl>
                          <p:spTgt spid="206"/>
                        </p:tgtEl>
                        <p:attrNameLst>
                          <p:attrName>style.visibility</p:attrName>
                        </p:attrNameLst>
                      </p:cBhvr>
                      <p:to>
                        <p:strVal val="visible"/>
                      </p:to>
                    </p:set>
                    <p:animEffect transition="in" filter="fade">
                      <p:cBhvr>
                        <p:cTn dur="300"/>
                        <p:tgtEl>
                          <p:spTgt spid="206"/>
                        </p:tgtEl>
                      </p:cBhvr>
                    </p:animEffect>
                  </p:childTnLst>
                </p:cTn>
              </p:par>
            </p:tnLst>
          </p:tmpl>
        </p:tmplLst>
      </p:bldP>
      <p:bldP spid="207" grpId="0" animBg="1">
        <p:tmplLst>
          <p:tmpl>
            <p:tnLst>
              <p:par>
                <p:cTn presetID="10" presetClass="entr" presetSubtype="0" fill="hold" nodeType="withEffect">
                  <p:stCondLst>
                    <p:cond delay="300"/>
                  </p:stCondLst>
                  <p:childTnLst>
                    <p:set>
                      <p:cBhvr>
                        <p:cTn dur="1" fill="hold">
                          <p:stCondLst>
                            <p:cond delay="0"/>
                          </p:stCondLst>
                        </p:cTn>
                        <p:tgtEl>
                          <p:spTgt spid="207"/>
                        </p:tgtEl>
                        <p:attrNameLst>
                          <p:attrName>style.visibility</p:attrName>
                        </p:attrNameLst>
                      </p:cBhvr>
                      <p:to>
                        <p:strVal val="visible"/>
                      </p:to>
                    </p:set>
                    <p:animEffect transition="in" filter="fade">
                      <p:cBhvr>
                        <p:cTn dur="300"/>
                        <p:tgtEl>
                          <p:spTgt spid="207"/>
                        </p:tgtEl>
                      </p:cBhvr>
                    </p:animEffect>
                  </p:childTnLst>
                </p:cTn>
              </p:par>
            </p:tnLst>
          </p:tmpl>
        </p:tmplLst>
      </p:bldP>
      <p:bldP spid="209" grpId="0"/>
      <p:bldP spid="209" grpId="1"/>
      <p:bldP spid="210" grpId="0"/>
      <p:bldP spid="210" grpId="1"/>
      <p:bldP spid="211" grpId="0"/>
      <p:bldP spid="211" grpId="1"/>
      <p:bldP spid="212" grpId="0"/>
      <p:bldP spid="212" grpId="1"/>
      <p:bldP spid="272" grpId="0">
        <p:tmplLst>
          <p:tmpl>
            <p:tnLst>
              <p:par>
                <p:cTn presetID="50" presetClass="entr" presetSubtype="0" decel="100000" fill="hold" nodeType="withEffect">
                  <p:stCondLst>
                    <p:cond delay="250"/>
                  </p:stCondLst>
                  <p:childTnLst>
                    <p:set>
                      <p:cBhvr>
                        <p:cTn dur="1" fill="hold">
                          <p:stCondLst>
                            <p:cond delay="0"/>
                          </p:stCondLst>
                        </p:cTn>
                        <p:tgtEl>
                          <p:spTgt spid="272"/>
                        </p:tgtEl>
                        <p:attrNameLst>
                          <p:attrName>style.visibility</p:attrName>
                        </p:attrNameLst>
                      </p:cBhvr>
                      <p:to>
                        <p:strVal val="visible"/>
                      </p:to>
                    </p:set>
                    <p:anim calcmode="lin" valueType="num">
                      <p:cBhvr>
                        <p:cTn dur="500" fill="hold"/>
                        <p:tgtEl>
                          <p:spTgt spid="272"/>
                        </p:tgtEl>
                        <p:attrNameLst>
                          <p:attrName>ppt_w</p:attrName>
                        </p:attrNameLst>
                      </p:cBhvr>
                      <p:tavLst>
                        <p:tav tm="0">
                          <p:val>
                            <p:strVal val="#ppt_w+.3"/>
                          </p:val>
                        </p:tav>
                        <p:tav tm="100000">
                          <p:val>
                            <p:strVal val="#ppt_w"/>
                          </p:val>
                        </p:tav>
                      </p:tavLst>
                    </p:anim>
                    <p:anim calcmode="lin" valueType="num">
                      <p:cBhvr>
                        <p:cTn dur="500" fill="hold"/>
                        <p:tgtEl>
                          <p:spTgt spid="272"/>
                        </p:tgtEl>
                        <p:attrNameLst>
                          <p:attrName>ppt_h</p:attrName>
                        </p:attrNameLst>
                      </p:cBhvr>
                      <p:tavLst>
                        <p:tav tm="0">
                          <p:val>
                            <p:strVal val="#ppt_h"/>
                          </p:val>
                        </p:tav>
                        <p:tav tm="100000">
                          <p:val>
                            <p:strVal val="#ppt_h"/>
                          </p:val>
                        </p:tav>
                      </p:tavLst>
                    </p:anim>
                    <p:animEffect transition="in" filter="fade">
                      <p:cBhvr>
                        <p:cTn dur="500"/>
                        <p:tgtEl>
                          <p:spTgt spid="272"/>
                        </p:tgtEl>
                      </p:cBhvr>
                    </p:animEffect>
                  </p:childTnLst>
                </p:cTn>
              </p:par>
            </p:tnLst>
          </p:tmpl>
        </p:tmplLst>
      </p:bldP>
      <p:bldP spid="273" grpId="0">
        <p:tmplLst>
          <p:tmpl>
            <p:tnLst>
              <p:par>
                <p:cTn presetID="50" presetClass="entr" presetSubtype="0" decel="100000" fill="hold" nodeType="withEffect">
                  <p:stCondLst>
                    <p:cond delay="350"/>
                  </p:stCondLst>
                  <p:childTnLst>
                    <p:set>
                      <p:cBhvr>
                        <p:cTn dur="1" fill="hold">
                          <p:stCondLst>
                            <p:cond delay="0"/>
                          </p:stCondLst>
                        </p:cTn>
                        <p:tgtEl>
                          <p:spTgt spid="273"/>
                        </p:tgtEl>
                        <p:attrNameLst>
                          <p:attrName>style.visibility</p:attrName>
                        </p:attrNameLst>
                      </p:cBhvr>
                      <p:to>
                        <p:strVal val="visible"/>
                      </p:to>
                    </p:set>
                    <p:anim calcmode="lin" valueType="num">
                      <p:cBhvr>
                        <p:cTn dur="500" fill="hold"/>
                        <p:tgtEl>
                          <p:spTgt spid="273"/>
                        </p:tgtEl>
                        <p:attrNameLst>
                          <p:attrName>ppt_w</p:attrName>
                        </p:attrNameLst>
                      </p:cBhvr>
                      <p:tavLst>
                        <p:tav tm="0">
                          <p:val>
                            <p:strVal val="#ppt_w+.3"/>
                          </p:val>
                        </p:tav>
                        <p:tav tm="100000">
                          <p:val>
                            <p:strVal val="#ppt_w"/>
                          </p:val>
                        </p:tav>
                      </p:tavLst>
                    </p:anim>
                    <p:anim calcmode="lin" valueType="num">
                      <p:cBhvr>
                        <p:cTn dur="500" fill="hold"/>
                        <p:tgtEl>
                          <p:spTgt spid="273"/>
                        </p:tgtEl>
                        <p:attrNameLst>
                          <p:attrName>ppt_h</p:attrName>
                        </p:attrNameLst>
                      </p:cBhvr>
                      <p:tavLst>
                        <p:tav tm="0">
                          <p:val>
                            <p:strVal val="#ppt_h"/>
                          </p:val>
                        </p:tav>
                        <p:tav tm="100000">
                          <p:val>
                            <p:strVal val="#ppt_h"/>
                          </p:val>
                        </p:tav>
                      </p:tavLst>
                    </p:anim>
                    <p:animEffect transition="in" filter="fade">
                      <p:cBhvr>
                        <p:cTn dur="500"/>
                        <p:tgtEl>
                          <p:spTgt spid="273"/>
                        </p:tgtEl>
                      </p:cBhvr>
                    </p:animEffect>
                  </p:childTnLst>
                </p:cTn>
              </p:par>
            </p:tnLst>
          </p:tmpl>
        </p:tmplLst>
      </p:bldP>
      <p:bldP spid="274" grpId="0">
        <p:tmplLst>
          <p:tmpl>
            <p:tnLst>
              <p:par>
                <p:cTn presetID="50" presetClass="entr" presetSubtype="0" decel="100000" fill="hold" nodeType="withEffect">
                  <p:stCondLst>
                    <p:cond delay="450"/>
                  </p:stCondLst>
                  <p:childTnLst>
                    <p:set>
                      <p:cBhvr>
                        <p:cTn dur="1" fill="hold">
                          <p:stCondLst>
                            <p:cond delay="0"/>
                          </p:stCondLst>
                        </p:cTn>
                        <p:tgtEl>
                          <p:spTgt spid="274"/>
                        </p:tgtEl>
                        <p:attrNameLst>
                          <p:attrName>style.visibility</p:attrName>
                        </p:attrNameLst>
                      </p:cBhvr>
                      <p:to>
                        <p:strVal val="visible"/>
                      </p:to>
                    </p:set>
                    <p:anim calcmode="lin" valueType="num">
                      <p:cBhvr>
                        <p:cTn dur="500" fill="hold"/>
                        <p:tgtEl>
                          <p:spTgt spid="274"/>
                        </p:tgtEl>
                        <p:attrNameLst>
                          <p:attrName>ppt_w</p:attrName>
                        </p:attrNameLst>
                      </p:cBhvr>
                      <p:tavLst>
                        <p:tav tm="0">
                          <p:val>
                            <p:strVal val="#ppt_w+.3"/>
                          </p:val>
                        </p:tav>
                        <p:tav tm="100000">
                          <p:val>
                            <p:strVal val="#ppt_w"/>
                          </p:val>
                        </p:tav>
                      </p:tavLst>
                    </p:anim>
                    <p:anim calcmode="lin" valueType="num">
                      <p:cBhvr>
                        <p:cTn dur="500" fill="hold"/>
                        <p:tgtEl>
                          <p:spTgt spid="274"/>
                        </p:tgtEl>
                        <p:attrNameLst>
                          <p:attrName>ppt_h</p:attrName>
                        </p:attrNameLst>
                      </p:cBhvr>
                      <p:tavLst>
                        <p:tav tm="0">
                          <p:val>
                            <p:strVal val="#ppt_h"/>
                          </p:val>
                        </p:tav>
                        <p:tav tm="100000">
                          <p:val>
                            <p:strVal val="#ppt_h"/>
                          </p:val>
                        </p:tav>
                      </p:tavLst>
                    </p:anim>
                    <p:animEffect transition="in" filter="fade">
                      <p:cBhvr>
                        <p:cTn dur="500"/>
                        <p:tgtEl>
                          <p:spTgt spid="274"/>
                        </p:tgtEl>
                      </p:cBhvr>
                    </p:animEffect>
                  </p:childTnLst>
                </p:cTn>
              </p:par>
            </p:tnLst>
          </p:tmpl>
        </p:tmplLst>
      </p:bldP>
      <p:bldP spid="275" grpId="0">
        <p:tmplLst>
          <p:tmpl>
            <p:tnLst>
              <p:par>
                <p:cTn presetID="50" presetClass="entr" presetSubtype="0" decel="100000" fill="hold" nodeType="withEffect">
                  <p:stCondLst>
                    <p:cond delay="550"/>
                  </p:stCondLst>
                  <p:childTnLst>
                    <p:set>
                      <p:cBhvr>
                        <p:cTn dur="1" fill="hold">
                          <p:stCondLst>
                            <p:cond delay="0"/>
                          </p:stCondLst>
                        </p:cTn>
                        <p:tgtEl>
                          <p:spTgt spid="275"/>
                        </p:tgtEl>
                        <p:attrNameLst>
                          <p:attrName>style.visibility</p:attrName>
                        </p:attrNameLst>
                      </p:cBhvr>
                      <p:to>
                        <p:strVal val="visible"/>
                      </p:to>
                    </p:set>
                    <p:anim calcmode="lin" valueType="num">
                      <p:cBhvr>
                        <p:cTn dur="500" fill="hold"/>
                        <p:tgtEl>
                          <p:spTgt spid="275"/>
                        </p:tgtEl>
                        <p:attrNameLst>
                          <p:attrName>ppt_w</p:attrName>
                        </p:attrNameLst>
                      </p:cBhvr>
                      <p:tavLst>
                        <p:tav tm="0">
                          <p:val>
                            <p:strVal val="#ppt_w+.3"/>
                          </p:val>
                        </p:tav>
                        <p:tav tm="100000">
                          <p:val>
                            <p:strVal val="#ppt_w"/>
                          </p:val>
                        </p:tav>
                      </p:tavLst>
                    </p:anim>
                    <p:anim calcmode="lin" valueType="num">
                      <p:cBhvr>
                        <p:cTn dur="500" fill="hold"/>
                        <p:tgtEl>
                          <p:spTgt spid="275"/>
                        </p:tgtEl>
                        <p:attrNameLst>
                          <p:attrName>ppt_h</p:attrName>
                        </p:attrNameLst>
                      </p:cBhvr>
                      <p:tavLst>
                        <p:tav tm="0">
                          <p:val>
                            <p:strVal val="#ppt_h"/>
                          </p:val>
                        </p:tav>
                        <p:tav tm="100000">
                          <p:val>
                            <p:strVal val="#ppt_h"/>
                          </p:val>
                        </p:tav>
                      </p:tavLst>
                    </p:anim>
                    <p:animEffect transition="in" filter="fade">
                      <p:cBhvr>
                        <p:cTn dur="500"/>
                        <p:tgtEl>
                          <p:spTgt spid="275"/>
                        </p:tgtEl>
                      </p:cBhvr>
                    </p:animEffect>
                  </p:childTnLst>
                </p:cTn>
              </p:par>
            </p:tnLst>
          </p:tmpl>
        </p:tmplLst>
      </p:bldP>
      <p:bldP spid="6" grpId="0">
        <p:tmplLst>
          <p:tmpl>
            <p:tnLst>
              <p:par>
                <p:cTn presetID="10"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Lst>
  </p:timing>
  <p:hf hdr="0" dt="0"/>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LAYOUT OWN INPUT">
    <p:spTree>
      <p:nvGrpSpPr>
        <p:cNvPr id="1" name=""/>
        <p:cNvGrpSpPr/>
        <p:nvPr/>
      </p:nvGrpSpPr>
      <p:grpSpPr>
        <a:xfrm>
          <a:off x="0" y="0"/>
          <a:ext cx="0" cy="0"/>
          <a:chOff x="0" y="0"/>
          <a:chExt cx="0" cy="0"/>
        </a:xfrm>
      </p:grpSpPr>
      <p:grpSp>
        <p:nvGrpSpPr>
          <p:cNvPr id="26" name="INSTRUCTION">
            <a:extLst>
              <a:ext uri="{FF2B5EF4-FFF2-40B4-BE49-F238E27FC236}">
                <a16:creationId xmlns:a16="http://schemas.microsoft.com/office/drawing/2014/main" id="{A4907380-164D-4388-8F13-488C214C0825}"/>
              </a:ext>
            </a:extLst>
          </p:cNvPr>
          <p:cNvGrpSpPr/>
          <p:nvPr userDrawn="1"/>
        </p:nvGrpSpPr>
        <p:grpSpPr>
          <a:xfrm>
            <a:off x="5846" y="7033211"/>
            <a:ext cx="3727954" cy="1577390"/>
            <a:chOff x="5846" y="7033211"/>
            <a:chExt cx="3727954" cy="1577390"/>
          </a:xfrm>
        </p:grpSpPr>
        <p:sp>
          <p:nvSpPr>
            <p:cNvPr id="27" name="Rechthoek 26">
              <a:extLst>
                <a:ext uri="{FF2B5EF4-FFF2-40B4-BE49-F238E27FC236}">
                  <a16:creationId xmlns:a16="http://schemas.microsoft.com/office/drawing/2014/main" id="{F457B945-57E9-492B-BF5F-9DAA52E783F2}"/>
                </a:ext>
              </a:extLst>
            </p:cNvPr>
            <p:cNvSpPr/>
            <p:nvPr userDrawn="1"/>
          </p:nvSpPr>
          <p:spPr>
            <a:xfrm>
              <a:off x="5846" y="7033211"/>
              <a:ext cx="3727954" cy="1577390"/>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EDIT Footer, slide number</a:t>
              </a:r>
              <a:br>
                <a:rPr lang="en-GB" sz="1400" b="1" cap="all" baseline="0" noProof="0">
                  <a:solidFill>
                    <a:schemeClr val="accent1"/>
                  </a:solidFill>
                  <a:latin typeface="Calibri" panose="020F0502020204030204" pitchFamily="34" charset="0"/>
                  <a:cs typeface="Calibri" panose="020F0502020204030204" pitchFamily="34" charset="0"/>
                </a:rPr>
              </a:br>
              <a:r>
                <a:rPr lang="en-GB" sz="1400" b="1" cap="all" baseline="0" noProof="0">
                  <a:solidFill>
                    <a:schemeClr val="accent1"/>
                  </a:solidFill>
                  <a:latin typeface="Calibri" panose="020F0502020204030204" pitchFamily="34" charset="0"/>
                  <a:cs typeface="Calibri" panose="020F0502020204030204" pitchFamily="34" charset="0"/>
                </a:rPr>
                <a:t>and date</a:t>
              </a:r>
            </a:p>
          </p:txBody>
        </p:sp>
        <p:sp>
          <p:nvSpPr>
            <p:cNvPr id="28" name="Ovaal 27">
              <a:extLst>
                <a:ext uri="{FF2B5EF4-FFF2-40B4-BE49-F238E27FC236}">
                  <a16:creationId xmlns:a16="http://schemas.microsoft.com/office/drawing/2014/main" id="{FEC0B1B7-B1D5-4C0F-A2C1-70BD0CAB9FED}"/>
                </a:ext>
              </a:extLst>
            </p:cNvPr>
            <p:cNvSpPr/>
            <p:nvPr userDrawn="1"/>
          </p:nvSpPr>
          <p:spPr>
            <a:xfrm>
              <a:off x="188424" y="767853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29" name="Rechthoek 28">
              <a:extLst>
                <a:ext uri="{FF2B5EF4-FFF2-40B4-BE49-F238E27FC236}">
                  <a16:creationId xmlns:a16="http://schemas.microsoft.com/office/drawing/2014/main" id="{3B4CA822-EEBF-4D8D-BE53-EDE204DEB792}"/>
                </a:ext>
              </a:extLst>
            </p:cNvPr>
            <p:cNvSpPr/>
            <p:nvPr userDrawn="1"/>
          </p:nvSpPr>
          <p:spPr>
            <a:xfrm>
              <a:off x="472596" y="7678534"/>
              <a:ext cx="2322719" cy="31672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‘Header &amp; Footer’</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30" name="Ovaal 29">
              <a:extLst>
                <a:ext uri="{FF2B5EF4-FFF2-40B4-BE49-F238E27FC236}">
                  <a16:creationId xmlns:a16="http://schemas.microsoft.com/office/drawing/2014/main" id="{7B601C30-C004-4EA7-80E4-6855C8DD7D59}"/>
                </a:ext>
              </a:extLst>
            </p:cNvPr>
            <p:cNvSpPr/>
            <p:nvPr userDrawn="1"/>
          </p:nvSpPr>
          <p:spPr>
            <a:xfrm>
              <a:off x="188424" y="810886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32" name="Rechthoek 31">
              <a:extLst>
                <a:ext uri="{FF2B5EF4-FFF2-40B4-BE49-F238E27FC236}">
                  <a16:creationId xmlns:a16="http://schemas.microsoft.com/office/drawing/2014/main" id="{F09F80D1-CBE8-45ED-B1E9-ED5454F6D669}"/>
                </a:ext>
              </a:extLst>
            </p:cNvPr>
            <p:cNvSpPr/>
            <p:nvPr userDrawn="1"/>
          </p:nvSpPr>
          <p:spPr>
            <a:xfrm>
              <a:off x="472596" y="8108870"/>
              <a:ext cx="2322719" cy="38098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‘Apply to All’</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apply the changes to every slide.</a:t>
              </a:r>
            </a:p>
          </p:txBody>
        </p:sp>
        <p:grpSp>
          <p:nvGrpSpPr>
            <p:cNvPr id="35" name="Groep 34">
              <a:extLst>
                <a:ext uri="{FF2B5EF4-FFF2-40B4-BE49-F238E27FC236}">
                  <a16:creationId xmlns:a16="http://schemas.microsoft.com/office/drawing/2014/main" id="{A7127723-C09B-4B5F-AF42-B0C56AA2C776}"/>
                </a:ext>
              </a:extLst>
            </p:cNvPr>
            <p:cNvGrpSpPr/>
            <p:nvPr userDrawn="1"/>
          </p:nvGrpSpPr>
          <p:grpSpPr>
            <a:xfrm>
              <a:off x="2939884" y="7739834"/>
              <a:ext cx="681133" cy="750023"/>
              <a:chOff x="-910573" y="4987990"/>
              <a:chExt cx="681133" cy="750023"/>
            </a:xfrm>
          </p:grpSpPr>
          <p:grpSp>
            <p:nvGrpSpPr>
              <p:cNvPr id="36" name="Groep 35">
                <a:extLst>
                  <a:ext uri="{FF2B5EF4-FFF2-40B4-BE49-F238E27FC236}">
                    <a16:creationId xmlns:a16="http://schemas.microsoft.com/office/drawing/2014/main" id="{C7CADC73-98BD-47E6-A02D-814751A109CF}"/>
                  </a:ext>
                </a:extLst>
              </p:cNvPr>
              <p:cNvGrpSpPr/>
              <p:nvPr userDrawn="1"/>
            </p:nvGrpSpPr>
            <p:grpSpPr>
              <a:xfrm>
                <a:off x="-713542" y="4987990"/>
                <a:ext cx="287071" cy="379107"/>
                <a:chOff x="-4050578" y="288410"/>
                <a:chExt cx="322125" cy="379107"/>
              </a:xfrm>
            </p:grpSpPr>
            <p:sp>
              <p:nvSpPr>
                <p:cNvPr id="38" name="Rechthoek met één afgeknipte en afgeronde hoek 47">
                  <a:extLst>
                    <a:ext uri="{FF2B5EF4-FFF2-40B4-BE49-F238E27FC236}">
                      <a16:creationId xmlns:a16="http://schemas.microsoft.com/office/drawing/2014/main" id="{29DAB350-2FD1-4904-99AD-0EF89BD9BFFD}"/>
                    </a:ext>
                  </a:extLst>
                </p:cNvPr>
                <p:cNvSpPr/>
                <p:nvPr userDrawn="1"/>
              </p:nvSpPr>
              <p:spPr>
                <a:xfrm>
                  <a:off x="-4050578" y="288410"/>
                  <a:ext cx="322125" cy="379107"/>
                </a:xfrm>
                <a:prstGeom prst="snipRoundRect">
                  <a:avLst>
                    <a:gd name="adj1" fmla="val 0"/>
                    <a:gd name="adj2" fmla="val 33753"/>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39" name="Rechthoekige driehoek 38">
                  <a:extLst>
                    <a:ext uri="{FF2B5EF4-FFF2-40B4-BE49-F238E27FC236}">
                      <a16:creationId xmlns:a16="http://schemas.microsoft.com/office/drawing/2014/main" id="{4DE904E5-477E-4D2C-8E4A-5BA0281C634F}"/>
                    </a:ext>
                  </a:extLst>
                </p:cNvPr>
                <p:cNvSpPr/>
                <p:nvPr userDrawn="1"/>
              </p:nvSpPr>
              <p:spPr>
                <a:xfrm>
                  <a:off x="-3833537" y="291656"/>
                  <a:ext cx="103133" cy="93757"/>
                </a:xfrm>
                <a:prstGeom prst="rtTriangle">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40" name="Rechthoek 39">
                  <a:extLst>
                    <a:ext uri="{FF2B5EF4-FFF2-40B4-BE49-F238E27FC236}">
                      <a16:creationId xmlns:a16="http://schemas.microsoft.com/office/drawing/2014/main" id="{61F35B0C-FD9A-4AE9-8C6C-4138B55F301A}"/>
                    </a:ext>
                  </a:extLst>
                </p:cNvPr>
                <p:cNvSpPr/>
                <p:nvPr userDrawn="1"/>
              </p:nvSpPr>
              <p:spPr>
                <a:xfrm>
                  <a:off x="-4013673" y="314848"/>
                  <a:ext cx="140930" cy="70565"/>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41" name="Rechthoek 40">
                  <a:extLst>
                    <a:ext uri="{FF2B5EF4-FFF2-40B4-BE49-F238E27FC236}">
                      <a16:creationId xmlns:a16="http://schemas.microsoft.com/office/drawing/2014/main" id="{75694855-480A-4F4A-A054-E8F9D32894D8}"/>
                    </a:ext>
                  </a:extLst>
                </p:cNvPr>
                <p:cNvSpPr/>
                <p:nvPr userDrawn="1"/>
              </p:nvSpPr>
              <p:spPr>
                <a:xfrm>
                  <a:off x="-4020379" y="586428"/>
                  <a:ext cx="261727" cy="61406"/>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defTabSz="914400" fontAlgn="auto">
                    <a:lnSpc>
                      <a:spcPct val="100000"/>
                    </a:lnSpc>
                    <a:spcBef>
                      <a:spcPts val="0"/>
                    </a:spcBef>
                    <a:spcAft>
                      <a:spcPts val="0"/>
                    </a:spcAft>
                    <a:buClrTx/>
                    <a:buSzTx/>
                    <a:buFontTx/>
                    <a:buNone/>
                    <a:tabLst/>
                  </a:pPr>
                  <a:endParaRPr kumimoji="0" lang="en-GB" sz="900" b="0" i="0" u="none" strike="noStrike" kern="0" cap="none" spc="0" normalizeH="0" baseline="0" noProof="0">
                    <a:ln>
                      <a:noFill/>
                    </a:ln>
                    <a:solidFill>
                      <a:srgbClr val="211F26"/>
                    </a:solidFill>
                    <a:effectLst/>
                    <a:uLnTx/>
                    <a:uFillTx/>
                    <a:latin typeface="Calibri" panose="020F0502020204030204" pitchFamily="34" charset="0"/>
                    <a:cs typeface="Calibri" panose="020F0502020204030204" pitchFamily="34" charset="0"/>
                  </a:endParaRPr>
                </a:p>
              </p:txBody>
            </p:sp>
          </p:grpSp>
          <p:sp>
            <p:nvSpPr>
              <p:cNvPr id="37" name="Rechthoek 36">
                <a:extLst>
                  <a:ext uri="{FF2B5EF4-FFF2-40B4-BE49-F238E27FC236}">
                    <a16:creationId xmlns:a16="http://schemas.microsoft.com/office/drawing/2014/main" id="{E2C787F1-0EDE-4FC1-9331-A22FE80ED0FA}"/>
                  </a:ext>
                </a:extLst>
              </p:cNvPr>
              <p:cNvSpPr/>
              <p:nvPr userDrawn="1"/>
            </p:nvSpPr>
            <p:spPr>
              <a:xfrm>
                <a:off x="-910573" y="5352063"/>
                <a:ext cx="681133" cy="385950"/>
              </a:xfrm>
              <a:prstGeom prst="rect">
                <a:avLst/>
              </a:prstGeom>
              <a:no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rPr>
                  <a:t>Header &amp; Footer</a:t>
                </a:r>
              </a:p>
            </p:txBody>
          </p:sp>
        </p:grpSp>
      </p:grpSp>
      <p:sp>
        <p:nvSpPr>
          <p:cNvPr id="11" name="INFO">
            <a:extLst>
              <a:ext uri="{FF2B5EF4-FFF2-40B4-BE49-F238E27FC236}">
                <a16:creationId xmlns:a16="http://schemas.microsoft.com/office/drawing/2014/main" id="{AA692845-3CAE-4344-A741-2AFCF32F8547}"/>
              </a:ext>
            </a:extLst>
          </p:cNvPr>
          <p:cNvSpPr txBox="1"/>
          <p:nvPr userDrawn="1"/>
        </p:nvSpPr>
        <p:spPr>
          <a:xfrm>
            <a:off x="0" y="-256190"/>
            <a:ext cx="12192000" cy="161583"/>
          </a:xfrm>
          <a:prstGeom prst="rect">
            <a:avLst/>
          </a:prstGeom>
          <a:noFill/>
        </p:spPr>
        <p:txBody>
          <a:bodyPr wrap="square" lIns="0" tIns="0" rIns="0" bIns="0" rtlCol="0">
            <a:spAutoFit/>
          </a:bodyPr>
          <a:lstStyle/>
          <a:p>
            <a:pPr algn="l"/>
            <a:r>
              <a:rPr lang="en-GB" sz="1050" b="1" dirty="0">
                <a:solidFill>
                  <a:schemeClr val="tx2"/>
                </a:solidFill>
                <a:latin typeface="+mj-lt"/>
                <a:cs typeface="Calibri" panose="020F0502020204030204" pitchFamily="34" charset="0"/>
              </a:rPr>
              <a:t>TEMPLATE: </a:t>
            </a:r>
            <a:r>
              <a:rPr lang="en-GB" sz="1050" b="0" dirty="0">
                <a:solidFill>
                  <a:schemeClr val="tx2"/>
                </a:solidFill>
                <a:latin typeface="+mj-lt"/>
                <a:cs typeface="Calibri" panose="020F0502020204030204" pitchFamily="34" charset="0"/>
              </a:rPr>
              <a:t>LAYOUT OWN INPUT</a:t>
            </a:r>
          </a:p>
        </p:txBody>
      </p:sp>
      <p:grpSp>
        <p:nvGrpSpPr>
          <p:cNvPr id="3" name="HAAK LIJN">
            <a:extLst>
              <a:ext uri="{FF2B5EF4-FFF2-40B4-BE49-F238E27FC236}">
                <a16:creationId xmlns:a16="http://schemas.microsoft.com/office/drawing/2014/main" id="{564B28AA-22FD-4205-AD55-2DFC9E2B2D2A}"/>
              </a:ext>
            </a:extLst>
          </p:cNvPr>
          <p:cNvGrpSpPr/>
          <p:nvPr userDrawn="1"/>
        </p:nvGrpSpPr>
        <p:grpSpPr>
          <a:xfrm>
            <a:off x="540812" y="0"/>
            <a:ext cx="76800" cy="6858000"/>
            <a:chOff x="578912" y="0"/>
            <a:chExt cx="76800" cy="6858000"/>
          </a:xfrm>
        </p:grpSpPr>
        <p:cxnSp>
          <p:nvCxnSpPr>
            <p:cNvPr id="4" name="LIJN">
              <a:extLst>
                <a:ext uri="{FF2B5EF4-FFF2-40B4-BE49-F238E27FC236}">
                  <a16:creationId xmlns:a16="http://schemas.microsoft.com/office/drawing/2014/main" id="{E6680D57-B7D1-411B-A044-EDBFAEDE98BE}"/>
                </a:ext>
              </a:extLst>
            </p:cNvPr>
            <p:cNvCxnSpPr>
              <a:cxnSpLocks/>
            </p:cNvCxnSpPr>
            <p:nvPr userDrawn="1"/>
          </p:nvCxnSpPr>
          <p:spPr>
            <a:xfrm>
              <a:off x="617312" y="900113"/>
              <a:ext cx="0" cy="5957887"/>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pic>
          <p:nvPicPr>
            <p:cNvPr id="5" name="Graphic 4">
              <a:extLst>
                <a:ext uri="{FF2B5EF4-FFF2-40B4-BE49-F238E27FC236}">
                  <a16:creationId xmlns:a16="http://schemas.microsoft.com/office/drawing/2014/main" id="{1FD7A126-756C-493A-B41E-2499551792C8}"/>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8912" y="652464"/>
              <a:ext cx="76800" cy="201600"/>
            </a:xfrm>
            <a:prstGeom prst="rect">
              <a:avLst/>
            </a:prstGeom>
          </p:spPr>
        </p:pic>
        <p:cxnSp>
          <p:nvCxnSpPr>
            <p:cNvPr id="6" name="LIJN">
              <a:extLst>
                <a:ext uri="{FF2B5EF4-FFF2-40B4-BE49-F238E27FC236}">
                  <a16:creationId xmlns:a16="http://schemas.microsoft.com/office/drawing/2014/main" id="{424F8F4F-D3B4-44C3-B739-879122A53449}"/>
                </a:ext>
              </a:extLst>
            </p:cNvPr>
            <p:cNvCxnSpPr>
              <a:cxnSpLocks/>
            </p:cNvCxnSpPr>
            <p:nvPr userDrawn="1"/>
          </p:nvCxnSpPr>
          <p:spPr>
            <a:xfrm>
              <a:off x="617312" y="0"/>
              <a:ext cx="0" cy="595314"/>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grpSp>
      <p:sp>
        <p:nvSpPr>
          <p:cNvPr id="10" name="Logo">
            <a:extLst>
              <a:ext uri="{FF2B5EF4-FFF2-40B4-BE49-F238E27FC236}">
                <a16:creationId xmlns:a16="http://schemas.microsoft.com/office/drawing/2014/main" id="{9C6D722F-8680-4071-9123-21F371291D9E}"/>
              </a:ext>
            </a:extLst>
          </p:cNvPr>
          <p:cNvSpPr>
            <a:spLocks noGrp="1"/>
          </p:cNvSpPr>
          <p:nvPr>
            <p:ph type="body" orient="vert" idx="15" hasCustomPrompt="1"/>
          </p:nvPr>
        </p:nvSpPr>
        <p:spPr>
          <a:xfrm>
            <a:off x="10549612" y="6480355"/>
            <a:ext cx="1060019" cy="185413"/>
          </a:xfrm>
          <a:blipFill>
            <a:blip r:embed="rId4"/>
            <a:stretch>
              <a:fillRect/>
            </a:stretch>
          </a:blipFill>
        </p:spPr>
        <p:txBody>
          <a:bodyPr vert="horz" lIns="0" tIns="0" rIns="0" bIns="0"/>
          <a:lstStyle>
            <a:lvl1pPr marL="0" indent="0">
              <a:buNone/>
              <a:defRPr sz="1000" i="1">
                <a:solidFill>
                  <a:schemeClr val="bg2"/>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34" name="Dianummer">
            <a:extLst>
              <a:ext uri="{FF2B5EF4-FFF2-40B4-BE49-F238E27FC236}">
                <a16:creationId xmlns:a16="http://schemas.microsoft.com/office/drawing/2014/main" id="{2BEB1C6B-58D2-436E-8830-CF31BEE16320}"/>
              </a:ext>
            </a:extLst>
          </p:cNvPr>
          <p:cNvSpPr>
            <a:spLocks noGrp="1"/>
          </p:cNvSpPr>
          <p:nvPr>
            <p:ph type="sldNum" sz="quarter" idx="18"/>
          </p:nvPr>
        </p:nvSpPr>
        <p:spPr/>
        <p:txBody>
          <a:bodyPr/>
          <a:lstStyle/>
          <a:p>
            <a:fld id="{5EC93C5F-DB18-4797-88B9-B8B0D60519FD}" type="slidenum">
              <a:rPr lang="en-GB" smtClean="0"/>
              <a:pPr/>
              <a:t>‹#›</a:t>
            </a:fld>
            <a:endParaRPr lang="en-GB" dirty="0"/>
          </a:p>
        </p:txBody>
      </p:sp>
      <p:sp>
        <p:nvSpPr>
          <p:cNvPr id="33" name="Voettekst">
            <a:extLst>
              <a:ext uri="{FF2B5EF4-FFF2-40B4-BE49-F238E27FC236}">
                <a16:creationId xmlns:a16="http://schemas.microsoft.com/office/drawing/2014/main" id="{5A73AC90-7B0E-4421-91F5-76C415F2E67A}"/>
              </a:ext>
            </a:extLst>
          </p:cNvPr>
          <p:cNvSpPr>
            <a:spLocks noGrp="1"/>
          </p:cNvSpPr>
          <p:nvPr>
            <p:ph type="ftr" sz="quarter" idx="17"/>
          </p:nvPr>
        </p:nvSpPr>
        <p:spPr/>
        <p:txBody>
          <a:bodyPr/>
          <a:lstStyle/>
          <a:p>
            <a:r>
              <a:rPr lang="en-GB" dirty="0"/>
              <a:t>26 October 2021 | ALIM Guide for asset information Managers</a:t>
            </a:r>
          </a:p>
        </p:txBody>
      </p:sp>
      <p:sp>
        <p:nvSpPr>
          <p:cNvPr id="8" name="Ondertitel">
            <a:extLst>
              <a:ext uri="{FF2B5EF4-FFF2-40B4-BE49-F238E27FC236}">
                <a16:creationId xmlns:a16="http://schemas.microsoft.com/office/drawing/2014/main" id="{D33624B2-EE21-4FD3-9444-4542956651AA}"/>
              </a:ext>
            </a:extLst>
          </p:cNvPr>
          <p:cNvSpPr>
            <a:spLocks noGrp="1"/>
          </p:cNvSpPr>
          <p:nvPr>
            <p:ph type="subTitle" idx="10" hasCustomPrompt="1"/>
          </p:nvPr>
        </p:nvSpPr>
        <p:spPr>
          <a:xfrm>
            <a:off x="777243" y="924516"/>
            <a:ext cx="10835542" cy="349200"/>
          </a:xfrm>
        </p:spPr>
        <p:txBody>
          <a:bodyPr/>
          <a:lstStyle>
            <a:lvl1pPr marL="0" indent="0" algn="l">
              <a:buNone/>
              <a:defRPr sz="300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cap="all" baseline="0" dirty="0"/>
              <a:t>Second light subtitle</a:t>
            </a:r>
            <a:endParaRPr lang="en-GB" dirty="0"/>
          </a:p>
        </p:txBody>
      </p:sp>
      <p:sp>
        <p:nvSpPr>
          <p:cNvPr id="31" name="Titel">
            <a:extLst>
              <a:ext uri="{FF2B5EF4-FFF2-40B4-BE49-F238E27FC236}">
                <a16:creationId xmlns:a16="http://schemas.microsoft.com/office/drawing/2014/main" id="{4FD1D93D-B6C4-4842-923B-938AE2927FD3}"/>
              </a:ext>
            </a:extLst>
          </p:cNvPr>
          <p:cNvSpPr>
            <a:spLocks noGrp="1"/>
          </p:cNvSpPr>
          <p:nvPr>
            <p:ph type="title" hasCustomPrompt="1"/>
          </p:nvPr>
        </p:nvSpPr>
        <p:spPr/>
        <p:txBody>
          <a:bodyPr/>
          <a:lstStyle>
            <a:lvl1pPr>
              <a:defRPr/>
            </a:lvl1pPr>
          </a:lstStyle>
          <a:p>
            <a:r>
              <a:rPr lang="en-GB" dirty="0"/>
              <a:t>First bold title</a:t>
            </a:r>
          </a:p>
        </p:txBody>
      </p:sp>
    </p:spTree>
    <p:extLst>
      <p:ext uri="{BB962C8B-B14F-4D97-AF65-F5344CB8AC3E}">
        <p14:creationId xmlns:p14="http://schemas.microsoft.com/office/powerpoint/2010/main" val="3808776681"/>
      </p:ext>
    </p:extLst>
  </p:cSld>
  <p:clrMapOvr>
    <a:masterClrMapping/>
  </p:clrMapOvr>
  <p:transition spd="slow">
    <p:push dir="u"/>
  </p:transition>
  <p:hf hdr="0" dt="0"/>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EXT">
    <p:spTree>
      <p:nvGrpSpPr>
        <p:cNvPr id="1" name=""/>
        <p:cNvGrpSpPr/>
        <p:nvPr/>
      </p:nvGrpSpPr>
      <p:grpSpPr>
        <a:xfrm>
          <a:off x="0" y="0"/>
          <a:ext cx="0" cy="0"/>
          <a:chOff x="0" y="0"/>
          <a:chExt cx="0" cy="0"/>
        </a:xfrm>
      </p:grpSpPr>
      <p:grpSp>
        <p:nvGrpSpPr>
          <p:cNvPr id="304" name="INSTRUCTION">
            <a:extLst>
              <a:ext uri="{FF2B5EF4-FFF2-40B4-BE49-F238E27FC236}">
                <a16:creationId xmlns:a16="http://schemas.microsoft.com/office/drawing/2014/main" id="{ED72224E-F26A-4687-8C33-4D5EEF74F612}"/>
              </a:ext>
            </a:extLst>
          </p:cNvPr>
          <p:cNvGrpSpPr/>
          <p:nvPr userDrawn="1"/>
        </p:nvGrpSpPr>
        <p:grpSpPr>
          <a:xfrm>
            <a:off x="-3786437" y="0"/>
            <a:ext cx="3693386" cy="5359349"/>
            <a:chOff x="-3786437" y="0"/>
            <a:chExt cx="3693386" cy="5359349"/>
          </a:xfrm>
        </p:grpSpPr>
        <p:sp>
          <p:nvSpPr>
            <p:cNvPr id="305" name="Rechthoek 304">
              <a:extLst>
                <a:ext uri="{FF2B5EF4-FFF2-40B4-BE49-F238E27FC236}">
                  <a16:creationId xmlns:a16="http://schemas.microsoft.com/office/drawing/2014/main" id="{EAEA2617-B466-4D43-81A2-65784E2559F1}"/>
                </a:ext>
              </a:extLst>
            </p:cNvPr>
            <p:cNvSpPr/>
            <p:nvPr userDrawn="1"/>
          </p:nvSpPr>
          <p:spPr>
            <a:xfrm>
              <a:off x="-3786165" y="0"/>
              <a:ext cx="3593091" cy="4641338"/>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Choosing text levels</a:t>
              </a:r>
            </a:p>
          </p:txBody>
        </p:sp>
        <p:sp>
          <p:nvSpPr>
            <p:cNvPr id="306" name="Ovaal 305">
              <a:extLst>
                <a:ext uri="{FF2B5EF4-FFF2-40B4-BE49-F238E27FC236}">
                  <a16:creationId xmlns:a16="http://schemas.microsoft.com/office/drawing/2014/main" id="{333F15A8-374F-4303-885E-F34D3E3CCE7F}"/>
                </a:ext>
              </a:extLst>
            </p:cNvPr>
            <p:cNvSpPr/>
            <p:nvPr userDrawn="1"/>
          </p:nvSpPr>
          <p:spPr>
            <a:xfrm>
              <a:off x="-3604183" y="183748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307" name="Rechthoek 306">
              <a:extLst>
                <a:ext uri="{FF2B5EF4-FFF2-40B4-BE49-F238E27FC236}">
                  <a16:creationId xmlns:a16="http://schemas.microsoft.com/office/drawing/2014/main" id="{EE385323-045F-4F03-AF75-800FB7DD58E6}"/>
                </a:ext>
              </a:extLst>
            </p:cNvPr>
            <p:cNvSpPr/>
            <p:nvPr userDrawn="1"/>
          </p:nvSpPr>
          <p:spPr>
            <a:xfrm>
              <a:off x="-3319415" y="1837484"/>
              <a:ext cx="2949220" cy="180000"/>
            </a:xfrm>
            <a:prstGeom prst="rect">
              <a:avLst/>
            </a:prstGeom>
            <a:noFill/>
            <a:ln w="25400" cap="flat" cmpd="sng" algn="ctr">
              <a:noFill/>
              <a:prstDash val="solid"/>
            </a:ln>
            <a:effectLst/>
          </p:spPr>
          <p:txBody>
            <a:bodyPr lIns="0" tIns="0" rIns="0" bIns="0" rtlCol="0" anchor="ctr"/>
            <a:lstStyle/>
            <a:p>
              <a:pPr marL="179388" marR="0" lvl="0" indent="-179388" algn="l" defTabSz="719138" rtl="0" eaLnBrk="1" fontAlgn="auto" latinLnBrk="0" hangingPunct="1">
                <a:lnSpc>
                  <a:spcPct val="100000"/>
                </a:lnSpc>
                <a:spcBef>
                  <a:spcPts val="300"/>
                </a:spcBef>
                <a:spcAft>
                  <a:spcPts val="600"/>
                </a:spcAft>
                <a:buClr>
                  <a:srgbClr val="71A4C3"/>
                </a:buClr>
                <a:buSzPct val="100000"/>
                <a:buFontTx/>
                <a:buBlip>
                  <a:blip r:embed="rId2">
                    <a:extLst>
                      <a:ext uri="{96DAC541-7B7A-43D3-8B79-37D633B846F1}">
                        <asvg:svgBlip xmlns:asvg="http://schemas.microsoft.com/office/drawing/2016/SVG/main" r:embed="rId3"/>
                      </a:ext>
                    </a:extLst>
                  </a:blip>
                </a:buBlip>
                <a:tabLst/>
                <a:defRPr/>
              </a:pPr>
              <a:r>
                <a:rPr kumimoji="0" lang="en-GB" sz="1100" b="0" i="0" u="none" strike="noStrike" kern="1200" cap="none" spc="0" normalizeH="0" baseline="0" noProof="0">
                  <a:ln>
                    <a:noFill/>
                  </a:ln>
                  <a:solidFill>
                    <a:prstClr val="black"/>
                  </a:solidFill>
                  <a:effectLst/>
                  <a:uLnTx/>
                  <a:uFillTx/>
                  <a:latin typeface="+mn-lt"/>
                  <a:ea typeface="+mn-ea"/>
                  <a:cs typeface="+mn-cs"/>
                </a:rPr>
                <a:t>Bullet</a:t>
              </a:r>
            </a:p>
          </p:txBody>
        </p:sp>
        <p:sp>
          <p:nvSpPr>
            <p:cNvPr id="308" name="Ovaal 307">
              <a:extLst>
                <a:ext uri="{FF2B5EF4-FFF2-40B4-BE49-F238E27FC236}">
                  <a16:creationId xmlns:a16="http://schemas.microsoft.com/office/drawing/2014/main" id="{B58762B6-9659-47C1-9A0D-F41C74230A55}"/>
                </a:ext>
              </a:extLst>
            </p:cNvPr>
            <p:cNvSpPr/>
            <p:nvPr userDrawn="1"/>
          </p:nvSpPr>
          <p:spPr>
            <a:xfrm>
              <a:off x="-3604183" y="212876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309" name="Rechthoek 308">
              <a:extLst>
                <a:ext uri="{FF2B5EF4-FFF2-40B4-BE49-F238E27FC236}">
                  <a16:creationId xmlns:a16="http://schemas.microsoft.com/office/drawing/2014/main" id="{52DEC30C-A9AD-4B57-B96F-1170076BC611}"/>
                </a:ext>
              </a:extLst>
            </p:cNvPr>
            <p:cNvSpPr/>
            <p:nvPr userDrawn="1"/>
          </p:nvSpPr>
          <p:spPr>
            <a:xfrm>
              <a:off x="-3604183" y="1196113"/>
              <a:ext cx="3229047" cy="459227"/>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Under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‘Home’</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use the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list level-buttons</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choose a text level. </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Choose from:</a:t>
              </a:r>
            </a:p>
          </p:txBody>
        </p:sp>
        <p:sp>
          <p:nvSpPr>
            <p:cNvPr id="310" name="Rechthoek 309">
              <a:extLst>
                <a:ext uri="{FF2B5EF4-FFF2-40B4-BE49-F238E27FC236}">
                  <a16:creationId xmlns:a16="http://schemas.microsoft.com/office/drawing/2014/main" id="{2838E156-899F-4029-AB7A-C9D43E91D58C}"/>
                </a:ext>
              </a:extLst>
            </p:cNvPr>
            <p:cNvSpPr/>
            <p:nvPr userDrawn="1"/>
          </p:nvSpPr>
          <p:spPr>
            <a:xfrm>
              <a:off x="-3319415" y="2128873"/>
              <a:ext cx="2949220" cy="180000"/>
            </a:xfrm>
            <a:prstGeom prst="rect">
              <a:avLst/>
            </a:prstGeom>
            <a:noFill/>
            <a:ln w="25400" cap="flat" cmpd="sng" algn="ctr">
              <a:noFill/>
              <a:prstDash val="solid"/>
            </a:ln>
            <a:effectLst/>
          </p:spPr>
          <p:txBody>
            <a:bodyPr lIns="0" tIns="0" rIns="0" bIns="0" rtlCol="0" anchor="ctr"/>
            <a:lstStyle/>
            <a:p>
              <a:pPr marL="360363" marR="0" lvl="1" indent="-180975" algn="l" defTabSz="719138" rtl="0" eaLnBrk="1" fontAlgn="auto" latinLnBrk="0" hangingPunct="1">
                <a:lnSpc>
                  <a:spcPct val="100000"/>
                </a:lnSpc>
                <a:spcBef>
                  <a:spcPts val="300"/>
                </a:spcBef>
                <a:spcAft>
                  <a:spcPts val="600"/>
                </a:spcAft>
                <a:buClr>
                  <a:srgbClr val="71A4C3"/>
                </a:buClr>
                <a:buSzPct val="100000"/>
                <a:buFontTx/>
                <a:buBlip>
                  <a:blip r:embed="rId4">
                    <a:extLst>
                      <a:ext uri="{96DAC541-7B7A-43D3-8B79-37D633B846F1}">
                        <asvg:svgBlip xmlns:asvg="http://schemas.microsoft.com/office/drawing/2016/SVG/main" r:embed="rId5"/>
                      </a:ext>
                    </a:extLst>
                  </a:blip>
                </a:buBlip>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Sub-bullet</a:t>
              </a:r>
            </a:p>
          </p:txBody>
        </p:sp>
        <p:sp>
          <p:nvSpPr>
            <p:cNvPr id="311" name="Ovaal 310">
              <a:extLst>
                <a:ext uri="{FF2B5EF4-FFF2-40B4-BE49-F238E27FC236}">
                  <a16:creationId xmlns:a16="http://schemas.microsoft.com/office/drawing/2014/main" id="{16FD23C7-6D49-44EB-97D6-8DB1014F4369}"/>
                </a:ext>
              </a:extLst>
            </p:cNvPr>
            <p:cNvSpPr/>
            <p:nvPr userDrawn="1"/>
          </p:nvSpPr>
          <p:spPr>
            <a:xfrm>
              <a:off x="-3604183" y="242005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312" name="Rechthoek 311">
              <a:extLst>
                <a:ext uri="{FF2B5EF4-FFF2-40B4-BE49-F238E27FC236}">
                  <a16:creationId xmlns:a16="http://schemas.microsoft.com/office/drawing/2014/main" id="{B892F48F-4644-4897-8254-D983AF5A0B7C}"/>
                </a:ext>
              </a:extLst>
            </p:cNvPr>
            <p:cNvSpPr/>
            <p:nvPr userDrawn="1"/>
          </p:nvSpPr>
          <p:spPr>
            <a:xfrm>
              <a:off x="-3319415" y="2420262"/>
              <a:ext cx="2949220" cy="180000"/>
            </a:xfrm>
            <a:prstGeom prst="rect">
              <a:avLst/>
            </a:prstGeom>
            <a:noFill/>
            <a:ln w="25400" cap="flat" cmpd="sng" algn="ctr">
              <a:noFill/>
              <a:prstDash val="solid"/>
            </a:ln>
            <a:effectLst/>
          </p:spPr>
          <p:txBody>
            <a:bodyPr lIns="0" tIns="0" rIns="0" bIns="0" rtlCol="0" anchor="ctr"/>
            <a:lstStyle/>
            <a:p>
              <a:pPr marL="0" marR="0" lvl="2" indent="0" algn="l" defTabSz="719138" rtl="0" eaLnBrk="1" fontAlgn="auto" latinLnBrk="0" hangingPunct="1">
                <a:lnSpc>
                  <a:spcPct val="100000"/>
                </a:lnSpc>
                <a:spcBef>
                  <a:spcPts val="300"/>
                </a:spcBef>
                <a:spcAft>
                  <a:spcPts val="600"/>
                </a:spcAft>
                <a:buClr>
                  <a:srgbClr val="0070C0"/>
                </a:buClr>
                <a:buSzPct val="85000"/>
                <a:buFontTx/>
                <a:buNone/>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Default text</a:t>
              </a:r>
            </a:p>
          </p:txBody>
        </p:sp>
        <p:sp>
          <p:nvSpPr>
            <p:cNvPr id="313" name="Ovaal 312">
              <a:extLst>
                <a:ext uri="{FF2B5EF4-FFF2-40B4-BE49-F238E27FC236}">
                  <a16:creationId xmlns:a16="http://schemas.microsoft.com/office/drawing/2014/main" id="{589280C0-652E-4180-9AC1-995EC4C1630E}"/>
                </a:ext>
              </a:extLst>
            </p:cNvPr>
            <p:cNvSpPr/>
            <p:nvPr userDrawn="1"/>
          </p:nvSpPr>
          <p:spPr>
            <a:xfrm>
              <a:off x="-3604183" y="2711336"/>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4</a:t>
              </a:r>
            </a:p>
          </p:txBody>
        </p:sp>
        <p:sp>
          <p:nvSpPr>
            <p:cNvPr id="314" name="Rechthoek 313">
              <a:extLst>
                <a:ext uri="{FF2B5EF4-FFF2-40B4-BE49-F238E27FC236}">
                  <a16:creationId xmlns:a16="http://schemas.microsoft.com/office/drawing/2014/main" id="{F765AD69-0166-4390-8039-93ECDBE3623C}"/>
                </a:ext>
              </a:extLst>
            </p:cNvPr>
            <p:cNvSpPr/>
            <p:nvPr userDrawn="1"/>
          </p:nvSpPr>
          <p:spPr>
            <a:xfrm>
              <a:off x="-3319415" y="2711651"/>
              <a:ext cx="2949220" cy="180000"/>
            </a:xfrm>
            <a:prstGeom prst="rect">
              <a:avLst/>
            </a:prstGeom>
            <a:noFill/>
            <a:ln w="25400" cap="flat" cmpd="sng" algn="ctr">
              <a:noFill/>
              <a:prstDash val="solid"/>
            </a:ln>
            <a:effectLst/>
          </p:spPr>
          <p:txBody>
            <a:bodyPr lIns="0" tIns="0" rIns="0" bIns="0" rtlCol="0" anchor="ctr"/>
            <a:lstStyle/>
            <a:p>
              <a:pPr marL="0" marR="0" lvl="3" indent="0" algn="l" defTabSz="719138" rtl="0" eaLnBrk="1" fontAlgn="auto" latinLnBrk="0" hangingPunct="1">
                <a:lnSpc>
                  <a:spcPct val="100000"/>
                </a:lnSpc>
                <a:spcBef>
                  <a:spcPts val="300"/>
                </a:spcBef>
                <a:spcAft>
                  <a:spcPts val="1200"/>
                </a:spcAft>
                <a:buClrTx/>
                <a:buSzTx/>
                <a:buFontTx/>
                <a:buNone/>
                <a:tabLst/>
                <a:defRPr/>
              </a:pPr>
              <a:r>
                <a:rPr kumimoji="0" lang="en-GB" sz="1400" b="1" i="0" u="none" strike="noStrike" kern="1200" cap="all" spc="30" normalizeH="0" baseline="0" noProof="0">
                  <a:ln>
                    <a:noFill/>
                  </a:ln>
                  <a:solidFill>
                    <a:srgbClr val="71A4C3"/>
                  </a:solidFill>
                  <a:effectLst/>
                  <a:uLnTx/>
                  <a:uFillTx/>
                  <a:latin typeface="Segoe UI"/>
                  <a:ea typeface="+mn-ea"/>
                  <a:cs typeface="Calibri" panose="020F0502020204030204" pitchFamily="34" charset="0"/>
                </a:rPr>
                <a:t>header</a:t>
              </a:r>
            </a:p>
          </p:txBody>
        </p:sp>
        <p:sp>
          <p:nvSpPr>
            <p:cNvPr id="315" name="Ovaal 314">
              <a:extLst>
                <a:ext uri="{FF2B5EF4-FFF2-40B4-BE49-F238E27FC236}">
                  <a16:creationId xmlns:a16="http://schemas.microsoft.com/office/drawing/2014/main" id="{964D6588-5D25-42CA-829F-7DC630875AC1}"/>
                </a:ext>
              </a:extLst>
            </p:cNvPr>
            <p:cNvSpPr/>
            <p:nvPr userDrawn="1"/>
          </p:nvSpPr>
          <p:spPr>
            <a:xfrm>
              <a:off x="-3604183" y="3002620"/>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5</a:t>
              </a:r>
            </a:p>
          </p:txBody>
        </p:sp>
        <p:sp>
          <p:nvSpPr>
            <p:cNvPr id="316" name="Rechthoek 315">
              <a:extLst>
                <a:ext uri="{FF2B5EF4-FFF2-40B4-BE49-F238E27FC236}">
                  <a16:creationId xmlns:a16="http://schemas.microsoft.com/office/drawing/2014/main" id="{831C1300-8413-448E-A47C-4ED987A10416}"/>
                </a:ext>
              </a:extLst>
            </p:cNvPr>
            <p:cNvSpPr/>
            <p:nvPr userDrawn="1"/>
          </p:nvSpPr>
          <p:spPr>
            <a:xfrm>
              <a:off x="-3319415" y="3003040"/>
              <a:ext cx="2949220" cy="180000"/>
            </a:xfrm>
            <a:prstGeom prst="rect">
              <a:avLst/>
            </a:prstGeom>
            <a:noFill/>
            <a:ln w="25400" cap="flat" cmpd="sng" algn="ctr">
              <a:noFill/>
              <a:prstDash val="solid"/>
            </a:ln>
            <a:effectLst/>
          </p:spPr>
          <p:txBody>
            <a:bodyPr lIns="0" tIns="0" rIns="0" bIns="0" rtlCol="0" anchor="ctr"/>
            <a:lstStyle/>
            <a:p>
              <a:pPr marL="182563" marR="0" lvl="4" indent="-182563" algn="l" defTabSz="719138" rtl="0" eaLnBrk="1" fontAlgn="auto" latinLnBrk="0" hangingPunct="1">
                <a:lnSpc>
                  <a:spcPct val="100000"/>
                </a:lnSpc>
                <a:spcBef>
                  <a:spcPts val="300"/>
                </a:spcBef>
                <a:spcAft>
                  <a:spcPts val="600"/>
                </a:spcAft>
                <a:buClr>
                  <a:prstClr val="black"/>
                </a:buClr>
                <a:buSzTx/>
                <a:buFont typeface="+mj-lt"/>
                <a:buAutoNum type="arabicPeriod"/>
                <a:tabLst>
                  <a:tab pos="274638" algn="l"/>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Numerical bullet</a:t>
              </a:r>
            </a:p>
          </p:txBody>
        </p:sp>
        <p:sp>
          <p:nvSpPr>
            <p:cNvPr id="317" name="Ovaal 316">
              <a:extLst>
                <a:ext uri="{FF2B5EF4-FFF2-40B4-BE49-F238E27FC236}">
                  <a16:creationId xmlns:a16="http://schemas.microsoft.com/office/drawing/2014/main" id="{52B8D994-3FC1-4345-8EC6-BC85392E3E1E}"/>
                </a:ext>
              </a:extLst>
            </p:cNvPr>
            <p:cNvSpPr/>
            <p:nvPr userDrawn="1"/>
          </p:nvSpPr>
          <p:spPr>
            <a:xfrm>
              <a:off x="-3604183" y="329390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6</a:t>
              </a:r>
            </a:p>
          </p:txBody>
        </p:sp>
        <p:sp>
          <p:nvSpPr>
            <p:cNvPr id="318" name="Rechthoek 317">
              <a:extLst>
                <a:ext uri="{FF2B5EF4-FFF2-40B4-BE49-F238E27FC236}">
                  <a16:creationId xmlns:a16="http://schemas.microsoft.com/office/drawing/2014/main" id="{8BCC7871-20DB-47AB-B00C-C7701C71459E}"/>
                </a:ext>
              </a:extLst>
            </p:cNvPr>
            <p:cNvSpPr/>
            <p:nvPr userDrawn="1"/>
          </p:nvSpPr>
          <p:spPr>
            <a:xfrm>
              <a:off x="-3319415" y="3585818"/>
              <a:ext cx="2949220" cy="180000"/>
            </a:xfrm>
            <a:prstGeom prst="rect">
              <a:avLst/>
            </a:prstGeom>
            <a:noFill/>
            <a:ln w="25400" cap="flat" cmpd="sng" algn="ctr">
              <a:noFill/>
              <a:prstDash val="solid"/>
            </a:ln>
            <a:effectLst/>
          </p:spPr>
          <p:txBody>
            <a:bodyPr lIns="0" tIns="0" rIns="0" bIns="0" rtlCol="0" anchor="ctr"/>
            <a:lstStyle/>
            <a:p>
              <a:pPr marL="360363" marR="0" lvl="6" indent="-180975" algn="l" defTabSz="914400" rtl="0" eaLnBrk="1" fontAlgn="auto" latinLnBrk="0" hangingPunct="1">
                <a:lnSpc>
                  <a:spcPct val="100000"/>
                </a:lnSpc>
                <a:spcBef>
                  <a:spcPts val="300"/>
                </a:spcBef>
                <a:spcAft>
                  <a:spcPts val="600"/>
                </a:spcAft>
                <a:buClrTx/>
                <a:buSzTx/>
                <a:buFontTx/>
                <a:buBlip>
                  <a:blip r:embed="rId4">
                    <a:extLst>
                      <a:ext uri="{96DAC541-7B7A-43D3-8B79-37D633B846F1}">
                        <asvg:svgBlip xmlns:asvg="http://schemas.microsoft.com/office/drawing/2016/SVG/main" r:embed="rId5"/>
                      </a:ext>
                    </a:extLst>
                  </a:blip>
                </a:buBlip>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Sub-bullet</a:t>
              </a:r>
            </a:p>
          </p:txBody>
        </p:sp>
        <p:sp>
          <p:nvSpPr>
            <p:cNvPr id="319" name="Ovaal 318">
              <a:extLst>
                <a:ext uri="{FF2B5EF4-FFF2-40B4-BE49-F238E27FC236}">
                  <a16:creationId xmlns:a16="http://schemas.microsoft.com/office/drawing/2014/main" id="{243CBBFC-47DB-4D7E-9366-F2646AE02A8D}"/>
                </a:ext>
              </a:extLst>
            </p:cNvPr>
            <p:cNvSpPr/>
            <p:nvPr userDrawn="1"/>
          </p:nvSpPr>
          <p:spPr>
            <a:xfrm>
              <a:off x="-3604183" y="358518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7</a:t>
              </a:r>
            </a:p>
          </p:txBody>
        </p:sp>
        <p:sp>
          <p:nvSpPr>
            <p:cNvPr id="320" name="Rechthoek 319">
              <a:extLst>
                <a:ext uri="{FF2B5EF4-FFF2-40B4-BE49-F238E27FC236}">
                  <a16:creationId xmlns:a16="http://schemas.microsoft.com/office/drawing/2014/main" id="{02E9BDD8-DD15-4458-81CB-863C705DCEF0}"/>
                </a:ext>
              </a:extLst>
            </p:cNvPr>
            <p:cNvSpPr/>
            <p:nvPr userDrawn="1"/>
          </p:nvSpPr>
          <p:spPr>
            <a:xfrm>
              <a:off x="-3325830" y="3877207"/>
              <a:ext cx="2949220" cy="180000"/>
            </a:xfrm>
            <a:prstGeom prst="rect">
              <a:avLst/>
            </a:prstGeom>
            <a:noFill/>
            <a:ln w="25400" cap="flat" cmpd="sng" algn="ctr">
              <a:noFill/>
              <a:prstDash val="solid"/>
            </a:ln>
            <a:effectLst/>
          </p:spPr>
          <p:txBody>
            <a:bodyPr lIns="0" tIns="0" rIns="0" bIns="0" rtlCol="0" anchor="ctr"/>
            <a:lstStyle/>
            <a:p>
              <a:pPr marL="0" marR="0" lvl="7" indent="0" algn="l" defTabSz="914400" rtl="0" eaLnBrk="1" fontAlgn="auto" latinLnBrk="0" hangingPunct="1">
                <a:lnSpc>
                  <a:spcPct val="90000"/>
                </a:lnSpc>
                <a:spcBef>
                  <a:spcPts val="300"/>
                </a:spcBef>
                <a:spcAft>
                  <a:spcPts val="600"/>
                </a:spcAft>
                <a:buClrTx/>
                <a:buSzTx/>
                <a:buFontTx/>
                <a:buNone/>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Default text</a:t>
              </a:r>
            </a:p>
          </p:txBody>
        </p:sp>
        <p:sp>
          <p:nvSpPr>
            <p:cNvPr id="321" name="Ovaal 320">
              <a:extLst>
                <a:ext uri="{FF2B5EF4-FFF2-40B4-BE49-F238E27FC236}">
                  <a16:creationId xmlns:a16="http://schemas.microsoft.com/office/drawing/2014/main" id="{2291A86C-2B99-4334-8A05-AEB49E688FA9}"/>
                </a:ext>
              </a:extLst>
            </p:cNvPr>
            <p:cNvSpPr/>
            <p:nvPr userDrawn="1"/>
          </p:nvSpPr>
          <p:spPr>
            <a:xfrm>
              <a:off x="-3604183" y="387647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8</a:t>
              </a:r>
            </a:p>
          </p:txBody>
        </p:sp>
        <p:sp>
          <p:nvSpPr>
            <p:cNvPr id="322" name="Rechthoek 321">
              <a:extLst>
                <a:ext uri="{FF2B5EF4-FFF2-40B4-BE49-F238E27FC236}">
                  <a16:creationId xmlns:a16="http://schemas.microsoft.com/office/drawing/2014/main" id="{B03412FD-C851-443E-BCA0-B4E262528613}"/>
                </a:ext>
              </a:extLst>
            </p:cNvPr>
            <p:cNvSpPr/>
            <p:nvPr userDrawn="1"/>
          </p:nvSpPr>
          <p:spPr>
            <a:xfrm>
              <a:off x="-3319415" y="4168594"/>
              <a:ext cx="2949220" cy="180000"/>
            </a:xfrm>
            <a:prstGeom prst="rect">
              <a:avLst/>
            </a:prstGeom>
            <a:noFill/>
            <a:ln w="25400" cap="flat" cmpd="sng" algn="ctr">
              <a:noFill/>
              <a:prstDash val="solid"/>
            </a:ln>
            <a:effectLst/>
          </p:spPr>
          <p:txBody>
            <a:bodyPr lIns="0" tIns="0" rIns="0" bIns="0" rtlCol="0" anchor="ctr"/>
            <a:lstStyle/>
            <a:p>
              <a:pPr marL="0" marR="0" lvl="8" indent="0" algn="l" defTabSz="914400" rtl="0" eaLnBrk="1" fontAlgn="auto" latinLnBrk="0" hangingPunct="1">
                <a:lnSpc>
                  <a:spcPct val="100000"/>
                </a:lnSpc>
                <a:spcBef>
                  <a:spcPts val="300"/>
                </a:spcBef>
                <a:spcAft>
                  <a:spcPts val="1200"/>
                </a:spcAft>
                <a:buClrTx/>
                <a:buSzTx/>
                <a:buFontTx/>
                <a:buNone/>
                <a:tabLst/>
                <a:defRPr/>
              </a:pPr>
              <a:r>
                <a:rPr kumimoji="0" lang="en-GB" sz="1400" b="1" i="0" u="none" strike="noStrike" kern="1200" cap="all" spc="0" normalizeH="0" baseline="0" noProof="0">
                  <a:ln>
                    <a:noFill/>
                  </a:ln>
                  <a:solidFill>
                    <a:srgbClr val="71A4C3"/>
                  </a:solidFill>
                  <a:effectLst/>
                  <a:uLnTx/>
                  <a:uFillTx/>
                  <a:latin typeface="Segoe UI"/>
                  <a:ea typeface="+mn-ea"/>
                  <a:cs typeface="+mn-cs"/>
                </a:rPr>
                <a:t>header</a:t>
              </a:r>
            </a:p>
          </p:txBody>
        </p:sp>
        <p:sp>
          <p:nvSpPr>
            <p:cNvPr id="323" name="Ovaal 322">
              <a:extLst>
                <a:ext uri="{FF2B5EF4-FFF2-40B4-BE49-F238E27FC236}">
                  <a16:creationId xmlns:a16="http://schemas.microsoft.com/office/drawing/2014/main" id="{924775AE-5BE5-4AC2-A3FF-294BB9289FF6}"/>
                </a:ext>
              </a:extLst>
            </p:cNvPr>
            <p:cNvSpPr/>
            <p:nvPr userDrawn="1"/>
          </p:nvSpPr>
          <p:spPr>
            <a:xfrm>
              <a:off x="-3604183" y="416859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9</a:t>
              </a:r>
            </a:p>
          </p:txBody>
        </p:sp>
        <p:sp>
          <p:nvSpPr>
            <p:cNvPr id="324" name="Rechthoek 323">
              <a:extLst>
                <a:ext uri="{FF2B5EF4-FFF2-40B4-BE49-F238E27FC236}">
                  <a16:creationId xmlns:a16="http://schemas.microsoft.com/office/drawing/2014/main" id="{8135AD1F-6132-48EE-AC0A-29C6F1C18451}"/>
                </a:ext>
              </a:extLst>
            </p:cNvPr>
            <p:cNvSpPr/>
            <p:nvPr userDrawn="1"/>
          </p:nvSpPr>
          <p:spPr>
            <a:xfrm>
              <a:off x="-3319415" y="3294429"/>
              <a:ext cx="2949220" cy="180000"/>
            </a:xfrm>
            <a:prstGeom prst="rect">
              <a:avLst/>
            </a:prstGeom>
            <a:noFill/>
            <a:ln w="25400" cap="flat" cmpd="sng" algn="ctr">
              <a:noFill/>
              <a:prstDash val="solid"/>
            </a:ln>
            <a:effectLst/>
          </p:spPr>
          <p:txBody>
            <a:bodyPr lIns="0" tIns="0" rIns="0" bIns="0" rtlCol="0" anchor="ctr"/>
            <a:lstStyle/>
            <a:p>
              <a:pPr marL="179388" marR="0" lvl="5" indent="-179388" algn="l" defTabSz="914400" rtl="0" eaLnBrk="1" fontAlgn="auto" latinLnBrk="0" hangingPunct="1">
                <a:lnSpc>
                  <a:spcPct val="100000"/>
                </a:lnSpc>
                <a:spcBef>
                  <a:spcPts val="300"/>
                </a:spcBef>
                <a:spcAft>
                  <a:spcPts val="600"/>
                </a:spcAft>
                <a:buClrTx/>
                <a:buSzTx/>
                <a:buFontTx/>
                <a:buBlip>
                  <a:blip r:embed="rId2">
                    <a:extLst>
                      <a:ext uri="{96DAC541-7B7A-43D3-8B79-37D633B846F1}">
                        <asvg:svgBlip xmlns:asvg="http://schemas.microsoft.com/office/drawing/2016/SVG/main" r:embed="rId3"/>
                      </a:ext>
                    </a:extLst>
                  </a:blip>
                </a:buBlip>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Bullet</a:t>
              </a:r>
            </a:p>
          </p:txBody>
        </p:sp>
        <p:sp>
          <p:nvSpPr>
            <p:cNvPr id="325" name="Rechthoek 324">
              <a:extLst>
                <a:ext uri="{FF2B5EF4-FFF2-40B4-BE49-F238E27FC236}">
                  <a16:creationId xmlns:a16="http://schemas.microsoft.com/office/drawing/2014/main" id="{3609EAF5-05E5-4763-A89D-A4552EAE8FDF}"/>
                </a:ext>
              </a:extLst>
            </p:cNvPr>
            <p:cNvSpPr/>
            <p:nvPr userDrawn="1"/>
          </p:nvSpPr>
          <p:spPr>
            <a:xfrm>
              <a:off x="-3786437" y="4531349"/>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1200" b="1" cap="all" baseline="0" noProof="0">
                  <a:solidFill>
                    <a:srgbClr val="211F26"/>
                  </a:solidFill>
                  <a:latin typeface="Calibri" panose="020F0502020204030204" pitchFamily="34" charset="0"/>
                  <a:cs typeface="Calibri" panose="020F0502020204030204" pitchFamily="34" charset="0"/>
                </a:rPr>
                <a:t>Want to know more?</a:t>
              </a:r>
              <a:br>
                <a:rPr lang="en-GB" sz="1200" cap="all"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Go to the instruction slide </a:t>
              </a:r>
              <a:r>
                <a:rPr lang="en-GB" sz="1200" b="1" cap="none" baseline="0" noProof="0">
                  <a:solidFill>
                    <a:srgbClr val="211F26"/>
                  </a:solidFill>
                  <a:latin typeface="Calibri" panose="020F0502020204030204" pitchFamily="34" charset="0"/>
                  <a:cs typeface="Calibri" panose="020F0502020204030204" pitchFamily="34" charset="0"/>
                </a:rPr>
                <a:t>‘VIDEO INSTRUCTIONS’</a:t>
              </a:r>
              <a:r>
                <a:rPr lang="en-GB" sz="1200" cap="none" baseline="0" noProof="0">
                  <a:solidFill>
                    <a:srgbClr val="211F26"/>
                  </a:solidFill>
                  <a:latin typeface="Calibri" panose="020F0502020204030204" pitchFamily="34" charset="0"/>
                  <a:cs typeface="Calibri" panose="020F0502020204030204" pitchFamily="34" charset="0"/>
                </a:rPr>
                <a:t>.</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You’ll find it at the beginning of the presentation</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or insert it via </a:t>
              </a:r>
              <a:r>
                <a:rPr lang="en-GB" sz="1200" i="1" cap="none" baseline="0" noProof="0">
                  <a:solidFill>
                    <a:srgbClr val="211F26"/>
                  </a:solidFill>
                  <a:latin typeface="Calibri" panose="020F0502020204030204" pitchFamily="34" charset="0"/>
                  <a:cs typeface="Calibri" panose="020F0502020204030204" pitchFamily="34" charset="0"/>
                </a:rPr>
                <a:t>‘Home’</a:t>
              </a:r>
              <a:r>
                <a:rPr lang="en-GB" sz="1200" cap="none" baseline="0" noProof="0">
                  <a:solidFill>
                    <a:srgbClr val="211F26"/>
                  </a:solidFill>
                  <a:latin typeface="Calibri" panose="020F0502020204030204" pitchFamily="34" charset="0"/>
                  <a:cs typeface="Calibri" panose="020F0502020204030204" pitchFamily="34" charset="0"/>
                </a:rPr>
                <a:t> &gt; </a:t>
              </a:r>
              <a:r>
                <a:rPr lang="en-GB" sz="1200" i="1" cap="none" baseline="0" noProof="0">
                  <a:solidFill>
                    <a:srgbClr val="211F26"/>
                  </a:solidFill>
                  <a:latin typeface="Calibri" panose="020F0502020204030204" pitchFamily="34" charset="0"/>
                  <a:cs typeface="Calibri" panose="020F0502020204030204" pitchFamily="34" charset="0"/>
                </a:rPr>
                <a:t>‘New Slide’.</a:t>
              </a:r>
            </a:p>
          </p:txBody>
        </p:sp>
        <p:grpSp>
          <p:nvGrpSpPr>
            <p:cNvPr id="326" name="ICOON_info">
              <a:extLst>
                <a:ext uri="{FF2B5EF4-FFF2-40B4-BE49-F238E27FC236}">
                  <a16:creationId xmlns:a16="http://schemas.microsoft.com/office/drawing/2014/main" id="{F61B47CD-0ABA-42E9-8C3B-6DC3C4BD9A07}"/>
                </a:ext>
              </a:extLst>
            </p:cNvPr>
            <p:cNvGrpSpPr/>
            <p:nvPr userDrawn="1"/>
          </p:nvGrpSpPr>
          <p:grpSpPr>
            <a:xfrm>
              <a:off x="-376736" y="4400186"/>
              <a:ext cx="283685" cy="283685"/>
              <a:chOff x="-510741" y="5913713"/>
              <a:chExt cx="267555" cy="267555"/>
            </a:xfrm>
          </p:grpSpPr>
          <p:sp>
            <p:nvSpPr>
              <p:cNvPr id="368" name="Ovaal 367">
                <a:extLst>
                  <a:ext uri="{FF2B5EF4-FFF2-40B4-BE49-F238E27FC236}">
                    <a16:creationId xmlns:a16="http://schemas.microsoft.com/office/drawing/2014/main" id="{539FAF1D-3636-4994-A398-6884B40B353E}"/>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369" name="Graphic 163" descr="Informatie">
                <a:extLst>
                  <a:ext uri="{FF2B5EF4-FFF2-40B4-BE49-F238E27FC236}">
                    <a16:creationId xmlns:a16="http://schemas.microsoft.com/office/drawing/2014/main" id="{80B842DA-8AC8-40D0-A7BC-896558347CD2}"/>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en-GB" sz="2000" noProof="0">
                  <a:solidFill>
                    <a:srgbClr val="211F26"/>
                  </a:solidFill>
                  <a:latin typeface="Calibri" panose="020F0502020204030204" pitchFamily="34" charset="0"/>
                  <a:cs typeface="Calibri" panose="020F0502020204030204" pitchFamily="34" charset="0"/>
                </a:endParaRPr>
              </a:p>
            </p:txBody>
          </p:sp>
        </p:grpSp>
        <p:grpSp>
          <p:nvGrpSpPr>
            <p:cNvPr id="327" name="VOORBEELD">
              <a:extLst>
                <a:ext uri="{FF2B5EF4-FFF2-40B4-BE49-F238E27FC236}">
                  <a16:creationId xmlns:a16="http://schemas.microsoft.com/office/drawing/2014/main" id="{9868CFBA-BA7B-44F7-B2FC-4F6685291FDD}"/>
                </a:ext>
              </a:extLst>
            </p:cNvPr>
            <p:cNvGrpSpPr/>
            <p:nvPr userDrawn="1"/>
          </p:nvGrpSpPr>
          <p:grpSpPr>
            <a:xfrm>
              <a:off x="-3605171" y="458674"/>
              <a:ext cx="3234311" cy="558875"/>
              <a:chOff x="-3605171" y="458674"/>
              <a:chExt cx="3234311" cy="558875"/>
            </a:xfrm>
          </p:grpSpPr>
          <p:sp>
            <p:nvSpPr>
              <p:cNvPr id="328" name="Rechthoek 327">
                <a:extLst>
                  <a:ext uri="{FF2B5EF4-FFF2-40B4-BE49-F238E27FC236}">
                    <a16:creationId xmlns:a16="http://schemas.microsoft.com/office/drawing/2014/main" id="{AAE3CA2E-AD2B-4ECD-9B76-59552D18F3E0}"/>
                  </a:ext>
                </a:extLst>
              </p:cNvPr>
              <p:cNvSpPr/>
              <p:nvPr userDrawn="1"/>
            </p:nvSpPr>
            <p:spPr>
              <a:xfrm>
                <a:off x="-3604183" y="458674"/>
                <a:ext cx="393459" cy="184058"/>
              </a:xfrm>
              <a:prstGeom prst="rect">
                <a:avLst/>
              </a:prstGeom>
              <a:solidFill>
                <a:srgbClr val="F8F8F8"/>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en-GB" sz="900" b="1" noProof="0">
                    <a:solidFill>
                      <a:srgbClr val="211F26"/>
                    </a:solidFill>
                    <a:latin typeface="Calibri" panose="020F0502020204030204" pitchFamily="34" charset="0"/>
                    <a:cs typeface="Calibri" panose="020F0502020204030204" pitchFamily="34" charset="0"/>
                  </a:rPr>
                  <a:t>Home</a:t>
                </a:r>
              </a:p>
            </p:txBody>
          </p:sp>
          <p:sp>
            <p:nvSpPr>
              <p:cNvPr id="329" name="Rechthoek 328">
                <a:extLst>
                  <a:ext uri="{FF2B5EF4-FFF2-40B4-BE49-F238E27FC236}">
                    <a16:creationId xmlns:a16="http://schemas.microsoft.com/office/drawing/2014/main" id="{94223824-8FA0-4A9E-8DFC-6BF7428CEBAC}"/>
                  </a:ext>
                </a:extLst>
              </p:cNvPr>
              <p:cNvSpPr/>
              <p:nvPr userDrawn="1"/>
            </p:nvSpPr>
            <p:spPr>
              <a:xfrm>
                <a:off x="-3599184" y="621345"/>
                <a:ext cx="383782"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nvGrpSpPr>
              <p:cNvPr id="330" name="Groep 329">
                <a:extLst>
                  <a:ext uri="{FF2B5EF4-FFF2-40B4-BE49-F238E27FC236}">
                    <a16:creationId xmlns:a16="http://schemas.microsoft.com/office/drawing/2014/main" id="{42864779-D8E4-4DC4-B0AF-A1C5F23381A0}"/>
                  </a:ext>
                </a:extLst>
              </p:cNvPr>
              <p:cNvGrpSpPr/>
              <p:nvPr userDrawn="1"/>
            </p:nvGrpSpPr>
            <p:grpSpPr>
              <a:xfrm>
                <a:off x="-3386247" y="830871"/>
                <a:ext cx="139423" cy="109566"/>
                <a:chOff x="-2866744" y="827071"/>
                <a:chExt cx="168701" cy="132575"/>
              </a:xfrm>
            </p:grpSpPr>
            <p:grpSp>
              <p:nvGrpSpPr>
                <p:cNvPr id="361" name="Groep 360">
                  <a:extLst>
                    <a:ext uri="{FF2B5EF4-FFF2-40B4-BE49-F238E27FC236}">
                      <a16:creationId xmlns:a16="http://schemas.microsoft.com/office/drawing/2014/main" id="{8B529CFA-0424-4C04-9940-9F4F5E985DC2}"/>
                    </a:ext>
                  </a:extLst>
                </p:cNvPr>
                <p:cNvGrpSpPr/>
                <p:nvPr userDrawn="1"/>
              </p:nvGrpSpPr>
              <p:grpSpPr>
                <a:xfrm>
                  <a:off x="-2866744" y="827071"/>
                  <a:ext cx="168701" cy="132575"/>
                  <a:chOff x="-2866744" y="827071"/>
                  <a:chExt cx="168701" cy="132575"/>
                </a:xfrm>
              </p:grpSpPr>
              <p:cxnSp>
                <p:nvCxnSpPr>
                  <p:cNvPr id="363" name="Rechte verbindingslijn 362">
                    <a:extLst>
                      <a:ext uri="{FF2B5EF4-FFF2-40B4-BE49-F238E27FC236}">
                        <a16:creationId xmlns:a16="http://schemas.microsoft.com/office/drawing/2014/main" id="{8ECE394D-72A5-4C70-A7BB-AED1A5762CFE}"/>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364" name="Rechte verbindingslijn 363">
                    <a:extLst>
                      <a:ext uri="{FF2B5EF4-FFF2-40B4-BE49-F238E27FC236}">
                        <a16:creationId xmlns:a16="http://schemas.microsoft.com/office/drawing/2014/main" id="{B9685ED9-C6EE-40E2-968E-AC4BB87CCF42}"/>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365" name="Rechte verbindingslijn 364">
                    <a:extLst>
                      <a:ext uri="{FF2B5EF4-FFF2-40B4-BE49-F238E27FC236}">
                        <a16:creationId xmlns:a16="http://schemas.microsoft.com/office/drawing/2014/main" id="{535A70B0-0DDF-467E-B253-8E956D082F2F}"/>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366" name="Rechte verbindingslijn 365">
                    <a:extLst>
                      <a:ext uri="{FF2B5EF4-FFF2-40B4-BE49-F238E27FC236}">
                        <a16:creationId xmlns:a16="http://schemas.microsoft.com/office/drawing/2014/main" id="{8D728BE4-BD3D-4756-AD79-F86EE7D37908}"/>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367" name="Rechte verbindingslijn 366">
                    <a:extLst>
                      <a:ext uri="{FF2B5EF4-FFF2-40B4-BE49-F238E27FC236}">
                        <a16:creationId xmlns:a16="http://schemas.microsoft.com/office/drawing/2014/main" id="{D26CA880-0BF0-45C3-95EC-E31BFB650800}"/>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362" name="Pijl: rechts 361">
                  <a:extLst>
                    <a:ext uri="{FF2B5EF4-FFF2-40B4-BE49-F238E27FC236}">
                      <a16:creationId xmlns:a16="http://schemas.microsoft.com/office/drawing/2014/main" id="{2FDCB3BD-4903-484E-9364-CC0934D3321A}"/>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331" name="Groep 330">
                <a:extLst>
                  <a:ext uri="{FF2B5EF4-FFF2-40B4-BE49-F238E27FC236}">
                    <a16:creationId xmlns:a16="http://schemas.microsoft.com/office/drawing/2014/main" id="{55C48C20-769E-45B8-8DB4-E97CE3D64CCA}"/>
                  </a:ext>
                </a:extLst>
              </p:cNvPr>
              <p:cNvGrpSpPr/>
              <p:nvPr userDrawn="1"/>
            </p:nvGrpSpPr>
            <p:grpSpPr>
              <a:xfrm>
                <a:off x="-3605171" y="830871"/>
                <a:ext cx="139423" cy="109566"/>
                <a:chOff x="-2866744" y="518074"/>
                <a:chExt cx="168701" cy="132575"/>
              </a:xfrm>
            </p:grpSpPr>
            <p:grpSp>
              <p:nvGrpSpPr>
                <p:cNvPr id="354" name="Groep 353">
                  <a:extLst>
                    <a:ext uri="{FF2B5EF4-FFF2-40B4-BE49-F238E27FC236}">
                      <a16:creationId xmlns:a16="http://schemas.microsoft.com/office/drawing/2014/main" id="{1238D367-CC50-4BE8-9CED-E436E5C375DE}"/>
                    </a:ext>
                  </a:extLst>
                </p:cNvPr>
                <p:cNvGrpSpPr/>
                <p:nvPr userDrawn="1"/>
              </p:nvGrpSpPr>
              <p:grpSpPr>
                <a:xfrm>
                  <a:off x="-2866744" y="518074"/>
                  <a:ext cx="168701" cy="132575"/>
                  <a:chOff x="-2866744" y="518074"/>
                  <a:chExt cx="168701" cy="132575"/>
                </a:xfrm>
              </p:grpSpPr>
              <p:cxnSp>
                <p:nvCxnSpPr>
                  <p:cNvPr id="356" name="Rechte verbindingslijn 355">
                    <a:extLst>
                      <a:ext uri="{FF2B5EF4-FFF2-40B4-BE49-F238E27FC236}">
                        <a16:creationId xmlns:a16="http://schemas.microsoft.com/office/drawing/2014/main" id="{A30E2280-5857-48B4-8ABA-4EC803CA8447}"/>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357" name="Rechte verbindingslijn 356">
                    <a:extLst>
                      <a:ext uri="{FF2B5EF4-FFF2-40B4-BE49-F238E27FC236}">
                        <a16:creationId xmlns:a16="http://schemas.microsoft.com/office/drawing/2014/main" id="{EF4A2E99-B739-46DC-A22A-FD8F4A8BF810}"/>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358" name="Rechte verbindingslijn 357">
                    <a:extLst>
                      <a:ext uri="{FF2B5EF4-FFF2-40B4-BE49-F238E27FC236}">
                        <a16:creationId xmlns:a16="http://schemas.microsoft.com/office/drawing/2014/main" id="{C0FB2CCA-965A-460E-9DF4-42F5B15EFDA2}"/>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359" name="Rechte verbindingslijn 358">
                    <a:extLst>
                      <a:ext uri="{FF2B5EF4-FFF2-40B4-BE49-F238E27FC236}">
                        <a16:creationId xmlns:a16="http://schemas.microsoft.com/office/drawing/2014/main" id="{A923F972-FB63-4865-A8A6-EE8745E30827}"/>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360" name="Rechte verbindingslijn 359">
                    <a:extLst>
                      <a:ext uri="{FF2B5EF4-FFF2-40B4-BE49-F238E27FC236}">
                        <a16:creationId xmlns:a16="http://schemas.microsoft.com/office/drawing/2014/main" id="{BF98A0CB-D1C7-4FAF-934F-A1EFF7A5F1EA}"/>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355" name="Pijl: rechts 354">
                  <a:extLst>
                    <a:ext uri="{FF2B5EF4-FFF2-40B4-BE49-F238E27FC236}">
                      <a16:creationId xmlns:a16="http://schemas.microsoft.com/office/drawing/2014/main" id="{BB33E3B9-007E-4C21-9D1A-A2F8B1494152}"/>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cxnSp>
            <p:nvCxnSpPr>
              <p:cNvPr id="332" name="Rechte verbindingslijn 331">
                <a:extLst>
                  <a:ext uri="{FF2B5EF4-FFF2-40B4-BE49-F238E27FC236}">
                    <a16:creationId xmlns:a16="http://schemas.microsoft.com/office/drawing/2014/main" id="{37425EF8-509A-4BAF-A940-A4B8A2C9D9B7}"/>
                  </a:ext>
                </a:extLst>
              </p:cNvPr>
              <p:cNvCxnSpPr>
                <a:cxnSpLocks/>
              </p:cNvCxnSpPr>
              <p:nvPr userDrawn="1"/>
            </p:nvCxnSpPr>
            <p:spPr>
              <a:xfrm flipV="1">
                <a:off x="-3459956" y="588169"/>
                <a:ext cx="547687" cy="219076"/>
              </a:xfrm>
              <a:prstGeom prst="line">
                <a:avLst/>
              </a:prstGeom>
              <a:noFill/>
              <a:ln w="19050" cap="rnd" cmpd="sng" algn="ctr">
                <a:solidFill>
                  <a:schemeClr val="accent1"/>
                </a:solidFill>
                <a:prstDash val="solid"/>
                <a:headEnd type="oval"/>
              </a:ln>
              <a:effectLst/>
            </p:spPr>
          </p:cxnSp>
          <p:cxnSp>
            <p:nvCxnSpPr>
              <p:cNvPr id="333" name="Rechte verbindingslijn 332">
                <a:extLst>
                  <a:ext uri="{FF2B5EF4-FFF2-40B4-BE49-F238E27FC236}">
                    <a16:creationId xmlns:a16="http://schemas.microsoft.com/office/drawing/2014/main" id="{4978BAF2-ECBA-4CC7-8204-300B4D319FD6}"/>
                  </a:ext>
                </a:extLst>
              </p:cNvPr>
              <p:cNvCxnSpPr>
                <a:cxnSpLocks/>
              </p:cNvCxnSpPr>
              <p:nvPr userDrawn="1"/>
            </p:nvCxnSpPr>
            <p:spPr>
              <a:xfrm>
                <a:off x="-3224213" y="828675"/>
                <a:ext cx="319088" cy="0"/>
              </a:xfrm>
              <a:prstGeom prst="line">
                <a:avLst/>
              </a:prstGeom>
              <a:noFill/>
              <a:ln w="19050" cap="rnd" cmpd="sng" algn="ctr">
                <a:solidFill>
                  <a:schemeClr val="accent1"/>
                </a:solidFill>
                <a:prstDash val="solid"/>
                <a:headEnd type="oval"/>
              </a:ln>
              <a:effectLst/>
            </p:spPr>
          </p:cxnSp>
          <p:sp>
            <p:nvSpPr>
              <p:cNvPr id="334" name="Rechthoek 333">
                <a:extLst>
                  <a:ext uri="{FF2B5EF4-FFF2-40B4-BE49-F238E27FC236}">
                    <a16:creationId xmlns:a16="http://schemas.microsoft.com/office/drawing/2014/main" id="{48B03A56-ACBA-4892-9F07-CC2874E21573}"/>
                  </a:ext>
                </a:extLst>
              </p:cNvPr>
              <p:cNvSpPr/>
              <p:nvPr userDrawn="1"/>
            </p:nvSpPr>
            <p:spPr>
              <a:xfrm>
                <a:off x="-2559903" y="512179"/>
                <a:ext cx="2189042" cy="15108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Text level up</a:t>
                </a:r>
              </a:p>
            </p:txBody>
          </p:sp>
          <p:sp>
            <p:nvSpPr>
              <p:cNvPr id="335" name="Rechthoek 334">
                <a:extLst>
                  <a:ext uri="{FF2B5EF4-FFF2-40B4-BE49-F238E27FC236}">
                    <a16:creationId xmlns:a16="http://schemas.microsoft.com/office/drawing/2014/main" id="{105A6DDD-E013-4B3B-BAE8-AF6C33DE0D02}"/>
                  </a:ext>
                </a:extLst>
              </p:cNvPr>
              <p:cNvSpPr/>
              <p:nvPr userDrawn="1"/>
            </p:nvSpPr>
            <p:spPr>
              <a:xfrm>
                <a:off x="-2559903" y="819562"/>
                <a:ext cx="2189043" cy="142202"/>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Text level down</a:t>
                </a:r>
              </a:p>
            </p:txBody>
          </p:sp>
          <p:grpSp>
            <p:nvGrpSpPr>
              <p:cNvPr id="336" name="Groep 335">
                <a:extLst>
                  <a:ext uri="{FF2B5EF4-FFF2-40B4-BE49-F238E27FC236}">
                    <a16:creationId xmlns:a16="http://schemas.microsoft.com/office/drawing/2014/main" id="{75BD6879-E4AC-4542-B1A3-D418E13799AC}"/>
                  </a:ext>
                </a:extLst>
              </p:cNvPr>
              <p:cNvGrpSpPr/>
              <p:nvPr userDrawn="1"/>
            </p:nvGrpSpPr>
            <p:grpSpPr>
              <a:xfrm>
                <a:off x="-2916763" y="769168"/>
                <a:ext cx="268738" cy="248381"/>
                <a:chOff x="-2916763" y="769168"/>
                <a:chExt cx="268738" cy="248381"/>
              </a:xfrm>
            </p:grpSpPr>
            <p:sp>
              <p:nvSpPr>
                <p:cNvPr id="346" name="Rechthoek 345">
                  <a:extLst>
                    <a:ext uri="{FF2B5EF4-FFF2-40B4-BE49-F238E27FC236}">
                      <a16:creationId xmlns:a16="http://schemas.microsoft.com/office/drawing/2014/main" id="{185AAF20-BCA0-44F5-965B-2007CB791B6D}"/>
                    </a:ext>
                  </a:extLst>
                </p:cNvPr>
                <p:cNvSpPr/>
                <p:nvPr userDrawn="1"/>
              </p:nvSpPr>
              <p:spPr>
                <a:xfrm>
                  <a:off x="-2916763" y="769168"/>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en-GB" sz="1050" b="0" noProof="0">
                    <a:solidFill>
                      <a:srgbClr val="211F26"/>
                    </a:solidFill>
                    <a:latin typeface="Calibri" panose="020F0502020204030204" pitchFamily="34" charset="0"/>
                    <a:cs typeface="Calibri" panose="020F0502020204030204" pitchFamily="34" charset="0"/>
                  </a:endParaRPr>
                </a:p>
              </p:txBody>
            </p:sp>
            <p:grpSp>
              <p:nvGrpSpPr>
                <p:cNvPr id="347" name="Groep 346">
                  <a:extLst>
                    <a:ext uri="{FF2B5EF4-FFF2-40B4-BE49-F238E27FC236}">
                      <a16:creationId xmlns:a16="http://schemas.microsoft.com/office/drawing/2014/main" id="{B4B56502-61B5-4A9F-B98C-7A68424F4728}"/>
                    </a:ext>
                  </a:extLst>
                </p:cNvPr>
                <p:cNvGrpSpPr/>
                <p:nvPr userDrawn="1"/>
              </p:nvGrpSpPr>
              <p:grpSpPr>
                <a:xfrm>
                  <a:off x="-2866744" y="827071"/>
                  <a:ext cx="168701" cy="132575"/>
                  <a:chOff x="-2866744" y="827071"/>
                  <a:chExt cx="168701" cy="132575"/>
                </a:xfrm>
              </p:grpSpPr>
              <p:cxnSp>
                <p:nvCxnSpPr>
                  <p:cNvPr id="349" name="Rechte verbindingslijn 348">
                    <a:extLst>
                      <a:ext uri="{FF2B5EF4-FFF2-40B4-BE49-F238E27FC236}">
                        <a16:creationId xmlns:a16="http://schemas.microsoft.com/office/drawing/2014/main" id="{ADBD273A-AFE3-4652-BFCB-19F34807A1CF}"/>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350" name="Rechte verbindingslijn 349">
                    <a:extLst>
                      <a:ext uri="{FF2B5EF4-FFF2-40B4-BE49-F238E27FC236}">
                        <a16:creationId xmlns:a16="http://schemas.microsoft.com/office/drawing/2014/main" id="{95570798-8A19-4036-BCDE-26704DA94E3F}"/>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351" name="Rechte verbindingslijn 350">
                    <a:extLst>
                      <a:ext uri="{FF2B5EF4-FFF2-40B4-BE49-F238E27FC236}">
                        <a16:creationId xmlns:a16="http://schemas.microsoft.com/office/drawing/2014/main" id="{98766F78-ACA4-4A94-A1CC-5DC6B9498988}"/>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352" name="Rechte verbindingslijn 351">
                    <a:extLst>
                      <a:ext uri="{FF2B5EF4-FFF2-40B4-BE49-F238E27FC236}">
                        <a16:creationId xmlns:a16="http://schemas.microsoft.com/office/drawing/2014/main" id="{668BE377-9B98-4D19-B850-51E3729C9CCE}"/>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353" name="Rechte verbindingslijn 352">
                    <a:extLst>
                      <a:ext uri="{FF2B5EF4-FFF2-40B4-BE49-F238E27FC236}">
                        <a16:creationId xmlns:a16="http://schemas.microsoft.com/office/drawing/2014/main" id="{841B52A5-6EB3-41AF-B293-FB98EF3A649F}"/>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348" name="Pijl: rechts 347">
                  <a:extLst>
                    <a:ext uri="{FF2B5EF4-FFF2-40B4-BE49-F238E27FC236}">
                      <a16:creationId xmlns:a16="http://schemas.microsoft.com/office/drawing/2014/main" id="{18F0A9B7-2120-4CEF-87D1-915BEB807A39}"/>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337" name="Groep 336">
                <a:extLst>
                  <a:ext uri="{FF2B5EF4-FFF2-40B4-BE49-F238E27FC236}">
                    <a16:creationId xmlns:a16="http://schemas.microsoft.com/office/drawing/2014/main" id="{ACEB79EF-F1D4-4282-AF5F-6A1B113EEAD3}"/>
                  </a:ext>
                </a:extLst>
              </p:cNvPr>
              <p:cNvGrpSpPr/>
              <p:nvPr userDrawn="1"/>
            </p:nvGrpSpPr>
            <p:grpSpPr>
              <a:xfrm>
                <a:off x="-2916763" y="460171"/>
                <a:ext cx="268738" cy="248381"/>
                <a:chOff x="-2916763" y="460171"/>
                <a:chExt cx="268738" cy="248381"/>
              </a:xfrm>
            </p:grpSpPr>
            <p:sp>
              <p:nvSpPr>
                <p:cNvPr id="338" name="Rechthoek 337">
                  <a:extLst>
                    <a:ext uri="{FF2B5EF4-FFF2-40B4-BE49-F238E27FC236}">
                      <a16:creationId xmlns:a16="http://schemas.microsoft.com/office/drawing/2014/main" id="{DD7FBB2A-43B0-42E7-A36D-0BBC68EA46C1}"/>
                    </a:ext>
                  </a:extLst>
                </p:cNvPr>
                <p:cNvSpPr/>
                <p:nvPr userDrawn="1"/>
              </p:nvSpPr>
              <p:spPr>
                <a:xfrm>
                  <a:off x="-2916763" y="460171"/>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en-GB" sz="1050" b="0" noProof="0">
                    <a:solidFill>
                      <a:srgbClr val="211F26"/>
                    </a:solidFill>
                    <a:latin typeface="Calibri" panose="020F0502020204030204" pitchFamily="34" charset="0"/>
                    <a:cs typeface="Calibri" panose="020F0502020204030204" pitchFamily="34" charset="0"/>
                  </a:endParaRPr>
                </a:p>
              </p:txBody>
            </p:sp>
            <p:grpSp>
              <p:nvGrpSpPr>
                <p:cNvPr id="339" name="Groep 338">
                  <a:extLst>
                    <a:ext uri="{FF2B5EF4-FFF2-40B4-BE49-F238E27FC236}">
                      <a16:creationId xmlns:a16="http://schemas.microsoft.com/office/drawing/2014/main" id="{68DE6221-855E-496D-9D63-9A69D932CC88}"/>
                    </a:ext>
                  </a:extLst>
                </p:cNvPr>
                <p:cNvGrpSpPr/>
                <p:nvPr userDrawn="1"/>
              </p:nvGrpSpPr>
              <p:grpSpPr>
                <a:xfrm>
                  <a:off x="-2866744" y="518074"/>
                  <a:ext cx="168701" cy="132575"/>
                  <a:chOff x="-2866744" y="518074"/>
                  <a:chExt cx="168701" cy="132575"/>
                </a:xfrm>
              </p:grpSpPr>
              <p:cxnSp>
                <p:nvCxnSpPr>
                  <p:cNvPr id="341" name="Rechte verbindingslijn 340">
                    <a:extLst>
                      <a:ext uri="{FF2B5EF4-FFF2-40B4-BE49-F238E27FC236}">
                        <a16:creationId xmlns:a16="http://schemas.microsoft.com/office/drawing/2014/main" id="{30F93766-9DC1-46D1-8B7B-03E91222E63B}"/>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342" name="Rechte verbindingslijn 341">
                    <a:extLst>
                      <a:ext uri="{FF2B5EF4-FFF2-40B4-BE49-F238E27FC236}">
                        <a16:creationId xmlns:a16="http://schemas.microsoft.com/office/drawing/2014/main" id="{B0C7D9CA-1BC7-4E4B-8A0E-D051FFCC2981}"/>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343" name="Rechte verbindingslijn 342">
                    <a:extLst>
                      <a:ext uri="{FF2B5EF4-FFF2-40B4-BE49-F238E27FC236}">
                        <a16:creationId xmlns:a16="http://schemas.microsoft.com/office/drawing/2014/main" id="{019B2A21-5C99-4F48-B2A7-C314550EE27F}"/>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344" name="Rechte verbindingslijn 343">
                    <a:extLst>
                      <a:ext uri="{FF2B5EF4-FFF2-40B4-BE49-F238E27FC236}">
                        <a16:creationId xmlns:a16="http://schemas.microsoft.com/office/drawing/2014/main" id="{8FD700A5-752E-4177-A512-70694DBEF3DE}"/>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345" name="Rechte verbindingslijn 344">
                    <a:extLst>
                      <a:ext uri="{FF2B5EF4-FFF2-40B4-BE49-F238E27FC236}">
                        <a16:creationId xmlns:a16="http://schemas.microsoft.com/office/drawing/2014/main" id="{557C86FA-120E-4381-936D-05A6F31F8242}"/>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340" name="Pijl: rechts 339">
                  <a:extLst>
                    <a:ext uri="{FF2B5EF4-FFF2-40B4-BE49-F238E27FC236}">
                      <a16:creationId xmlns:a16="http://schemas.microsoft.com/office/drawing/2014/main" id="{392CA629-7F40-4C27-8B4F-D4656178D5C6}"/>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grpSp>
      <p:grpSp>
        <p:nvGrpSpPr>
          <p:cNvPr id="175" name="INSTRUCTION">
            <a:extLst>
              <a:ext uri="{FF2B5EF4-FFF2-40B4-BE49-F238E27FC236}">
                <a16:creationId xmlns:a16="http://schemas.microsoft.com/office/drawing/2014/main" id="{EDFDB462-CA45-4E81-A181-22F97D329953}"/>
              </a:ext>
            </a:extLst>
          </p:cNvPr>
          <p:cNvGrpSpPr/>
          <p:nvPr userDrawn="1"/>
        </p:nvGrpSpPr>
        <p:grpSpPr>
          <a:xfrm>
            <a:off x="5846" y="7033211"/>
            <a:ext cx="3727954" cy="1577390"/>
            <a:chOff x="5846" y="7033211"/>
            <a:chExt cx="3727954" cy="1577390"/>
          </a:xfrm>
        </p:grpSpPr>
        <p:sp>
          <p:nvSpPr>
            <p:cNvPr id="176" name="Rechthoek 175">
              <a:extLst>
                <a:ext uri="{FF2B5EF4-FFF2-40B4-BE49-F238E27FC236}">
                  <a16:creationId xmlns:a16="http://schemas.microsoft.com/office/drawing/2014/main" id="{D444BA1E-FB63-4284-9A48-254B79A59426}"/>
                </a:ext>
              </a:extLst>
            </p:cNvPr>
            <p:cNvSpPr/>
            <p:nvPr userDrawn="1"/>
          </p:nvSpPr>
          <p:spPr>
            <a:xfrm>
              <a:off x="5846" y="7033211"/>
              <a:ext cx="3727954" cy="1577390"/>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EDIT Footer, slide number</a:t>
              </a:r>
              <a:br>
                <a:rPr lang="en-GB" sz="1400" b="1" cap="all" baseline="0" noProof="0">
                  <a:solidFill>
                    <a:schemeClr val="accent1"/>
                  </a:solidFill>
                  <a:latin typeface="Calibri" panose="020F0502020204030204" pitchFamily="34" charset="0"/>
                  <a:cs typeface="Calibri" panose="020F0502020204030204" pitchFamily="34" charset="0"/>
                </a:rPr>
              </a:br>
              <a:r>
                <a:rPr lang="en-GB" sz="1400" b="1" cap="all" baseline="0" noProof="0">
                  <a:solidFill>
                    <a:schemeClr val="accent1"/>
                  </a:solidFill>
                  <a:latin typeface="Calibri" panose="020F0502020204030204" pitchFamily="34" charset="0"/>
                  <a:cs typeface="Calibri" panose="020F0502020204030204" pitchFamily="34" charset="0"/>
                </a:rPr>
                <a:t>and date</a:t>
              </a:r>
            </a:p>
          </p:txBody>
        </p:sp>
        <p:sp>
          <p:nvSpPr>
            <p:cNvPr id="177" name="Ovaal 176">
              <a:extLst>
                <a:ext uri="{FF2B5EF4-FFF2-40B4-BE49-F238E27FC236}">
                  <a16:creationId xmlns:a16="http://schemas.microsoft.com/office/drawing/2014/main" id="{806A926E-A355-4845-9A2B-4949332B200F}"/>
                </a:ext>
              </a:extLst>
            </p:cNvPr>
            <p:cNvSpPr/>
            <p:nvPr userDrawn="1"/>
          </p:nvSpPr>
          <p:spPr>
            <a:xfrm>
              <a:off x="188424" y="767853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178" name="Rechthoek 177">
              <a:extLst>
                <a:ext uri="{FF2B5EF4-FFF2-40B4-BE49-F238E27FC236}">
                  <a16:creationId xmlns:a16="http://schemas.microsoft.com/office/drawing/2014/main" id="{13EC77F9-6CDC-4606-A1C7-DF8E0CA74CEA}"/>
                </a:ext>
              </a:extLst>
            </p:cNvPr>
            <p:cNvSpPr/>
            <p:nvPr userDrawn="1"/>
          </p:nvSpPr>
          <p:spPr>
            <a:xfrm>
              <a:off x="472596" y="7678534"/>
              <a:ext cx="2322719" cy="31672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‘Header &amp; Footer’</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179" name="Ovaal 178">
              <a:extLst>
                <a:ext uri="{FF2B5EF4-FFF2-40B4-BE49-F238E27FC236}">
                  <a16:creationId xmlns:a16="http://schemas.microsoft.com/office/drawing/2014/main" id="{3A455383-74DC-48A9-BEFA-A3E15FFE2F9A}"/>
                </a:ext>
              </a:extLst>
            </p:cNvPr>
            <p:cNvSpPr/>
            <p:nvPr userDrawn="1"/>
          </p:nvSpPr>
          <p:spPr>
            <a:xfrm>
              <a:off x="188424" y="810886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180" name="Rechthoek 179">
              <a:extLst>
                <a:ext uri="{FF2B5EF4-FFF2-40B4-BE49-F238E27FC236}">
                  <a16:creationId xmlns:a16="http://schemas.microsoft.com/office/drawing/2014/main" id="{D0AD2A8B-C2A8-45A7-AD9D-6D0EC46DE3BE}"/>
                </a:ext>
              </a:extLst>
            </p:cNvPr>
            <p:cNvSpPr/>
            <p:nvPr userDrawn="1"/>
          </p:nvSpPr>
          <p:spPr>
            <a:xfrm>
              <a:off x="472596" y="8108870"/>
              <a:ext cx="2322719" cy="38098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‘Apply to All’</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apply the changes to every slide.</a:t>
              </a:r>
            </a:p>
          </p:txBody>
        </p:sp>
        <p:grpSp>
          <p:nvGrpSpPr>
            <p:cNvPr id="181" name="Groep 180">
              <a:extLst>
                <a:ext uri="{FF2B5EF4-FFF2-40B4-BE49-F238E27FC236}">
                  <a16:creationId xmlns:a16="http://schemas.microsoft.com/office/drawing/2014/main" id="{DE3A0D45-2AC0-4F99-93C0-E1F9F4A9C818}"/>
                </a:ext>
              </a:extLst>
            </p:cNvPr>
            <p:cNvGrpSpPr/>
            <p:nvPr userDrawn="1"/>
          </p:nvGrpSpPr>
          <p:grpSpPr>
            <a:xfrm>
              <a:off x="2939884" y="7739834"/>
              <a:ext cx="681133" cy="750023"/>
              <a:chOff x="-910573" y="4987990"/>
              <a:chExt cx="681133" cy="750023"/>
            </a:xfrm>
          </p:grpSpPr>
          <p:grpSp>
            <p:nvGrpSpPr>
              <p:cNvPr id="182" name="Groep 181">
                <a:extLst>
                  <a:ext uri="{FF2B5EF4-FFF2-40B4-BE49-F238E27FC236}">
                    <a16:creationId xmlns:a16="http://schemas.microsoft.com/office/drawing/2014/main" id="{24EB401E-416E-4CDB-9832-C2153472598D}"/>
                  </a:ext>
                </a:extLst>
              </p:cNvPr>
              <p:cNvGrpSpPr/>
              <p:nvPr userDrawn="1"/>
            </p:nvGrpSpPr>
            <p:grpSpPr>
              <a:xfrm>
                <a:off x="-713542" y="4987990"/>
                <a:ext cx="287071" cy="379107"/>
                <a:chOff x="-4050578" y="288410"/>
                <a:chExt cx="322125" cy="379107"/>
              </a:xfrm>
            </p:grpSpPr>
            <p:sp>
              <p:nvSpPr>
                <p:cNvPr id="184" name="Rechthoek met één afgeknipte en afgeronde hoek 47">
                  <a:extLst>
                    <a:ext uri="{FF2B5EF4-FFF2-40B4-BE49-F238E27FC236}">
                      <a16:creationId xmlns:a16="http://schemas.microsoft.com/office/drawing/2014/main" id="{C0FBDF7D-3FFF-49EE-B251-81EE3322312E}"/>
                    </a:ext>
                  </a:extLst>
                </p:cNvPr>
                <p:cNvSpPr/>
                <p:nvPr userDrawn="1"/>
              </p:nvSpPr>
              <p:spPr>
                <a:xfrm>
                  <a:off x="-4050578" y="288410"/>
                  <a:ext cx="322125" cy="379107"/>
                </a:xfrm>
                <a:prstGeom prst="snipRoundRect">
                  <a:avLst>
                    <a:gd name="adj1" fmla="val 0"/>
                    <a:gd name="adj2" fmla="val 33753"/>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185" name="Rechthoekige driehoek 184">
                  <a:extLst>
                    <a:ext uri="{FF2B5EF4-FFF2-40B4-BE49-F238E27FC236}">
                      <a16:creationId xmlns:a16="http://schemas.microsoft.com/office/drawing/2014/main" id="{C9352CB0-0AF4-4C43-8978-E9AEAD22D776}"/>
                    </a:ext>
                  </a:extLst>
                </p:cNvPr>
                <p:cNvSpPr/>
                <p:nvPr userDrawn="1"/>
              </p:nvSpPr>
              <p:spPr>
                <a:xfrm>
                  <a:off x="-3833537" y="291656"/>
                  <a:ext cx="103133" cy="93757"/>
                </a:xfrm>
                <a:prstGeom prst="rtTriangle">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186" name="Rechthoek 185">
                  <a:extLst>
                    <a:ext uri="{FF2B5EF4-FFF2-40B4-BE49-F238E27FC236}">
                      <a16:creationId xmlns:a16="http://schemas.microsoft.com/office/drawing/2014/main" id="{2FF04F5C-49A8-4C77-A032-E33C3CAF9D6A}"/>
                    </a:ext>
                  </a:extLst>
                </p:cNvPr>
                <p:cNvSpPr/>
                <p:nvPr userDrawn="1"/>
              </p:nvSpPr>
              <p:spPr>
                <a:xfrm>
                  <a:off x="-4013673" y="314848"/>
                  <a:ext cx="140930" cy="70565"/>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187" name="Rechthoek 186">
                  <a:extLst>
                    <a:ext uri="{FF2B5EF4-FFF2-40B4-BE49-F238E27FC236}">
                      <a16:creationId xmlns:a16="http://schemas.microsoft.com/office/drawing/2014/main" id="{FF555BB7-2FFE-40B8-BF8D-8482E0989A00}"/>
                    </a:ext>
                  </a:extLst>
                </p:cNvPr>
                <p:cNvSpPr/>
                <p:nvPr userDrawn="1"/>
              </p:nvSpPr>
              <p:spPr>
                <a:xfrm>
                  <a:off x="-4020379" y="586428"/>
                  <a:ext cx="261727" cy="61406"/>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defTabSz="914400" fontAlgn="auto">
                    <a:lnSpc>
                      <a:spcPct val="100000"/>
                    </a:lnSpc>
                    <a:spcBef>
                      <a:spcPts val="0"/>
                    </a:spcBef>
                    <a:spcAft>
                      <a:spcPts val="0"/>
                    </a:spcAft>
                    <a:buClrTx/>
                    <a:buSzTx/>
                    <a:buFontTx/>
                    <a:buNone/>
                    <a:tabLst/>
                  </a:pPr>
                  <a:endParaRPr kumimoji="0" lang="en-GB" sz="900" b="0" i="0" u="none" strike="noStrike" kern="0" cap="none" spc="0" normalizeH="0" baseline="0" noProof="0">
                    <a:ln>
                      <a:noFill/>
                    </a:ln>
                    <a:solidFill>
                      <a:srgbClr val="211F26"/>
                    </a:solidFill>
                    <a:effectLst/>
                    <a:uLnTx/>
                    <a:uFillTx/>
                    <a:latin typeface="Calibri" panose="020F0502020204030204" pitchFamily="34" charset="0"/>
                    <a:cs typeface="Calibri" panose="020F0502020204030204" pitchFamily="34" charset="0"/>
                  </a:endParaRPr>
                </a:p>
              </p:txBody>
            </p:sp>
          </p:grpSp>
          <p:sp>
            <p:nvSpPr>
              <p:cNvPr id="183" name="Rechthoek 182">
                <a:extLst>
                  <a:ext uri="{FF2B5EF4-FFF2-40B4-BE49-F238E27FC236}">
                    <a16:creationId xmlns:a16="http://schemas.microsoft.com/office/drawing/2014/main" id="{B9A76DC8-AF64-4E7B-A6DD-0E2C550B6932}"/>
                  </a:ext>
                </a:extLst>
              </p:cNvPr>
              <p:cNvSpPr/>
              <p:nvPr userDrawn="1"/>
            </p:nvSpPr>
            <p:spPr>
              <a:xfrm>
                <a:off x="-910573" y="5352063"/>
                <a:ext cx="681133" cy="385950"/>
              </a:xfrm>
              <a:prstGeom prst="rect">
                <a:avLst/>
              </a:prstGeom>
              <a:no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rPr>
                  <a:t>Header &amp; Footer</a:t>
                </a:r>
              </a:p>
            </p:txBody>
          </p:sp>
        </p:grpSp>
      </p:grpSp>
      <p:sp>
        <p:nvSpPr>
          <p:cNvPr id="3" name="Tijdelijke aanduiding voor verticale tekst 2"/>
          <p:cNvSpPr>
            <a:spLocks noGrp="1"/>
          </p:cNvSpPr>
          <p:nvPr>
            <p:ph type="body" orient="vert" idx="1" hasCustomPrompt="1"/>
          </p:nvPr>
        </p:nvSpPr>
        <p:spPr>
          <a:xfrm>
            <a:off x="777233" y="1856128"/>
            <a:ext cx="10827107" cy="4438165"/>
          </a:xfrm>
        </p:spPr>
        <p:txBody>
          <a:bodyPr vert="horz" lIns="0" tIns="0" rIns="0" bIns="0"/>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en-GB" dirty="0"/>
              <a:t>Bullet</a:t>
            </a:r>
          </a:p>
          <a:p>
            <a:pPr lvl="1"/>
            <a:r>
              <a:rPr lang="en-GB" dirty="0"/>
              <a:t>Sub-bullet</a:t>
            </a:r>
          </a:p>
          <a:p>
            <a:pPr lvl="2"/>
            <a:r>
              <a:rPr lang="en-GB" dirty="0"/>
              <a:t>Default text</a:t>
            </a:r>
          </a:p>
          <a:p>
            <a:pPr lvl="3"/>
            <a:r>
              <a:rPr lang="en-GB" dirty="0"/>
              <a:t>header</a:t>
            </a:r>
          </a:p>
          <a:p>
            <a:pPr lvl="4"/>
            <a:r>
              <a:rPr lang="en-GB" dirty="0"/>
              <a:t>Numerical bullet</a:t>
            </a:r>
          </a:p>
          <a:p>
            <a:pPr lvl="5"/>
            <a:r>
              <a:rPr lang="en-GB" dirty="0"/>
              <a:t>Bullet</a:t>
            </a:r>
          </a:p>
          <a:p>
            <a:pPr lvl="6"/>
            <a:r>
              <a:rPr lang="en-GB" dirty="0"/>
              <a:t>Sub-bullet</a:t>
            </a:r>
          </a:p>
          <a:p>
            <a:pPr lvl="7"/>
            <a:r>
              <a:rPr lang="en-GB" dirty="0"/>
              <a:t>Default text</a:t>
            </a:r>
          </a:p>
          <a:p>
            <a:pPr lvl="8"/>
            <a:r>
              <a:rPr lang="en-GB" dirty="0"/>
              <a:t>header</a:t>
            </a:r>
          </a:p>
          <a:p>
            <a:pPr lvl="8"/>
            <a:endParaRPr lang="en-GB" dirty="0"/>
          </a:p>
        </p:txBody>
      </p:sp>
      <p:sp>
        <p:nvSpPr>
          <p:cNvPr id="5" name="Tekstvak 4">
            <a:extLst>
              <a:ext uri="{FF2B5EF4-FFF2-40B4-BE49-F238E27FC236}">
                <a16:creationId xmlns:a16="http://schemas.microsoft.com/office/drawing/2014/main" id="{DA6621DD-BDCD-46CA-8A6F-90B3DC62D7E8}"/>
              </a:ext>
            </a:extLst>
          </p:cNvPr>
          <p:cNvSpPr txBox="1"/>
          <p:nvPr userDrawn="1"/>
        </p:nvSpPr>
        <p:spPr>
          <a:xfrm>
            <a:off x="0" y="-256190"/>
            <a:ext cx="12192000" cy="161583"/>
          </a:xfrm>
          <a:prstGeom prst="rect">
            <a:avLst/>
          </a:prstGeom>
          <a:noFill/>
        </p:spPr>
        <p:txBody>
          <a:bodyPr wrap="square" lIns="0" tIns="0" rIns="0" bIns="0" rtlCol="0">
            <a:spAutoFit/>
          </a:bodyPr>
          <a:lstStyle/>
          <a:p>
            <a:pPr algn="l"/>
            <a:r>
              <a:rPr lang="en-GB" sz="1050" b="1" dirty="0">
                <a:solidFill>
                  <a:schemeClr val="tx2"/>
                </a:solidFill>
                <a:latin typeface="+mj-lt"/>
                <a:cs typeface="Calibri" panose="020F0502020204030204" pitchFamily="34" charset="0"/>
              </a:rPr>
              <a:t>TEMPLATE: </a:t>
            </a:r>
            <a:r>
              <a:rPr lang="en-GB" sz="1050" b="0" dirty="0">
                <a:solidFill>
                  <a:schemeClr val="tx2"/>
                </a:solidFill>
                <a:latin typeface="+mj-lt"/>
                <a:cs typeface="Calibri" panose="020F0502020204030204" pitchFamily="34" charset="0"/>
              </a:rPr>
              <a:t>TEXT</a:t>
            </a:r>
          </a:p>
        </p:txBody>
      </p:sp>
      <p:grpSp>
        <p:nvGrpSpPr>
          <p:cNvPr id="16" name="HAAK LIJN">
            <a:extLst>
              <a:ext uri="{FF2B5EF4-FFF2-40B4-BE49-F238E27FC236}">
                <a16:creationId xmlns:a16="http://schemas.microsoft.com/office/drawing/2014/main" id="{21256FA1-9CDC-4DD9-9786-CD0521601BAC}"/>
              </a:ext>
            </a:extLst>
          </p:cNvPr>
          <p:cNvGrpSpPr/>
          <p:nvPr userDrawn="1"/>
        </p:nvGrpSpPr>
        <p:grpSpPr>
          <a:xfrm>
            <a:off x="540812" y="0"/>
            <a:ext cx="76800" cy="6858000"/>
            <a:chOff x="578912" y="0"/>
            <a:chExt cx="76800" cy="6858000"/>
          </a:xfrm>
        </p:grpSpPr>
        <p:cxnSp>
          <p:nvCxnSpPr>
            <p:cNvPr id="17" name="LIJN">
              <a:extLst>
                <a:ext uri="{FF2B5EF4-FFF2-40B4-BE49-F238E27FC236}">
                  <a16:creationId xmlns:a16="http://schemas.microsoft.com/office/drawing/2014/main" id="{6162A1A5-4D92-46A9-8DEE-AC6D219D295C}"/>
                </a:ext>
              </a:extLst>
            </p:cNvPr>
            <p:cNvCxnSpPr>
              <a:cxnSpLocks/>
            </p:cNvCxnSpPr>
            <p:nvPr userDrawn="1"/>
          </p:nvCxnSpPr>
          <p:spPr>
            <a:xfrm>
              <a:off x="617312" y="900113"/>
              <a:ext cx="0" cy="5957887"/>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pic>
          <p:nvPicPr>
            <p:cNvPr id="18" name="Graphic 17">
              <a:extLst>
                <a:ext uri="{FF2B5EF4-FFF2-40B4-BE49-F238E27FC236}">
                  <a16:creationId xmlns:a16="http://schemas.microsoft.com/office/drawing/2014/main" id="{134BDBCE-3724-4AB1-94CF-2AAD6335F94F}"/>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78912" y="652464"/>
              <a:ext cx="76800" cy="201600"/>
            </a:xfrm>
            <a:prstGeom prst="rect">
              <a:avLst/>
            </a:prstGeom>
          </p:spPr>
        </p:pic>
        <p:cxnSp>
          <p:nvCxnSpPr>
            <p:cNvPr id="26" name="LIJN">
              <a:extLst>
                <a:ext uri="{FF2B5EF4-FFF2-40B4-BE49-F238E27FC236}">
                  <a16:creationId xmlns:a16="http://schemas.microsoft.com/office/drawing/2014/main" id="{C77C3344-B6C8-4C3E-A14D-48C2288B2467}"/>
                </a:ext>
              </a:extLst>
            </p:cNvPr>
            <p:cNvCxnSpPr>
              <a:cxnSpLocks/>
            </p:cNvCxnSpPr>
            <p:nvPr userDrawn="1"/>
          </p:nvCxnSpPr>
          <p:spPr>
            <a:xfrm>
              <a:off x="617312" y="0"/>
              <a:ext cx="0" cy="595314"/>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grpSp>
      <p:sp>
        <p:nvSpPr>
          <p:cNvPr id="103" name="Logo">
            <a:extLst>
              <a:ext uri="{FF2B5EF4-FFF2-40B4-BE49-F238E27FC236}">
                <a16:creationId xmlns:a16="http://schemas.microsoft.com/office/drawing/2014/main" id="{683231CA-E564-4317-8817-8643DD571F4D}"/>
              </a:ext>
            </a:extLst>
          </p:cNvPr>
          <p:cNvSpPr>
            <a:spLocks noGrp="1"/>
          </p:cNvSpPr>
          <p:nvPr>
            <p:ph type="body" orient="vert" idx="15" hasCustomPrompt="1"/>
          </p:nvPr>
        </p:nvSpPr>
        <p:spPr>
          <a:xfrm>
            <a:off x="10549612" y="6480355"/>
            <a:ext cx="1060019" cy="185413"/>
          </a:xfrm>
          <a:blipFill>
            <a:blip r:embed="rId6"/>
            <a:stretch>
              <a:fillRect/>
            </a:stretch>
          </a:blipFill>
        </p:spPr>
        <p:txBody>
          <a:bodyPr vert="horz" lIns="0" tIns="0" rIns="0" bIns="0"/>
          <a:lstStyle>
            <a:lvl1pPr marL="0" indent="0">
              <a:buNone/>
              <a:defRPr sz="1000" i="1">
                <a:solidFill>
                  <a:schemeClr val="bg2"/>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7" name="Dianummer">
            <a:extLst>
              <a:ext uri="{FF2B5EF4-FFF2-40B4-BE49-F238E27FC236}">
                <a16:creationId xmlns:a16="http://schemas.microsoft.com/office/drawing/2014/main" id="{5154FA8C-50A8-4470-ACA2-5ABE58D7913E}"/>
              </a:ext>
            </a:extLst>
          </p:cNvPr>
          <p:cNvSpPr>
            <a:spLocks noGrp="1"/>
          </p:cNvSpPr>
          <p:nvPr>
            <p:ph type="sldNum" sz="quarter" idx="17"/>
          </p:nvPr>
        </p:nvSpPr>
        <p:spPr/>
        <p:txBody>
          <a:bodyPr/>
          <a:lstStyle/>
          <a:p>
            <a:fld id="{5EC93C5F-DB18-4797-88B9-B8B0D60519FD}" type="slidenum">
              <a:rPr lang="en-GB" smtClean="0"/>
              <a:pPr/>
              <a:t>‹#›</a:t>
            </a:fld>
            <a:endParaRPr lang="en-GB" dirty="0"/>
          </a:p>
        </p:txBody>
      </p:sp>
      <p:sp>
        <p:nvSpPr>
          <p:cNvPr id="2" name="Datum" hidden="1">
            <a:extLst>
              <a:ext uri="{FF2B5EF4-FFF2-40B4-BE49-F238E27FC236}">
                <a16:creationId xmlns:a16="http://schemas.microsoft.com/office/drawing/2014/main" id="{7CC36E00-0246-4589-B488-F17248583425}"/>
              </a:ext>
            </a:extLst>
          </p:cNvPr>
          <p:cNvSpPr>
            <a:spLocks noGrp="1"/>
          </p:cNvSpPr>
          <p:nvPr>
            <p:ph type="dt" sz="half" idx="18"/>
          </p:nvPr>
        </p:nvSpPr>
        <p:spPr/>
        <p:txBody>
          <a:bodyPr/>
          <a:lstStyle/>
          <a:p>
            <a:r>
              <a:rPr lang="en-GB" dirty="0"/>
              <a:t>Date</a:t>
            </a:r>
          </a:p>
        </p:txBody>
      </p:sp>
      <p:sp>
        <p:nvSpPr>
          <p:cNvPr id="4" name="Voettekst">
            <a:extLst>
              <a:ext uri="{FF2B5EF4-FFF2-40B4-BE49-F238E27FC236}">
                <a16:creationId xmlns:a16="http://schemas.microsoft.com/office/drawing/2014/main" id="{84E9FDE4-1A7F-4A5C-AC53-B36C6F9E0548}"/>
              </a:ext>
            </a:extLst>
          </p:cNvPr>
          <p:cNvSpPr>
            <a:spLocks noGrp="1"/>
          </p:cNvSpPr>
          <p:nvPr>
            <p:ph type="ftr" sz="quarter" idx="16"/>
          </p:nvPr>
        </p:nvSpPr>
        <p:spPr/>
        <p:txBody>
          <a:bodyPr/>
          <a:lstStyle/>
          <a:p>
            <a:r>
              <a:rPr lang="en-GB" dirty="0"/>
              <a:t>26 October 2021 | ALIM Guide for asset information Managers</a:t>
            </a:r>
          </a:p>
        </p:txBody>
      </p:sp>
      <p:sp>
        <p:nvSpPr>
          <p:cNvPr id="6" name="Ondertitel">
            <a:extLst>
              <a:ext uri="{FF2B5EF4-FFF2-40B4-BE49-F238E27FC236}">
                <a16:creationId xmlns:a16="http://schemas.microsoft.com/office/drawing/2014/main" id="{D087FE13-DC03-4A42-925F-D0677F5B0C5C}"/>
              </a:ext>
            </a:extLst>
          </p:cNvPr>
          <p:cNvSpPr>
            <a:spLocks noGrp="1"/>
          </p:cNvSpPr>
          <p:nvPr>
            <p:ph type="subTitle" idx="10" hasCustomPrompt="1"/>
          </p:nvPr>
        </p:nvSpPr>
        <p:spPr>
          <a:xfrm>
            <a:off x="777244" y="924516"/>
            <a:ext cx="10827096" cy="349200"/>
          </a:xfrm>
        </p:spPr>
        <p:txBody>
          <a:bodyPr/>
          <a:lstStyle>
            <a:lvl1pPr marL="0" indent="0" algn="l">
              <a:buNone/>
              <a:defRPr sz="3000" b="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cap="all" baseline="0" dirty="0"/>
              <a:t>Second light subtitle</a:t>
            </a:r>
            <a:endParaRPr lang="en-GB" dirty="0"/>
          </a:p>
        </p:txBody>
      </p:sp>
      <p:sp>
        <p:nvSpPr>
          <p:cNvPr id="8" name="Titel">
            <a:extLst>
              <a:ext uri="{FF2B5EF4-FFF2-40B4-BE49-F238E27FC236}">
                <a16:creationId xmlns:a16="http://schemas.microsoft.com/office/drawing/2014/main" id="{08B72B07-1936-49ED-9125-9D212B7EBB92}"/>
              </a:ext>
            </a:extLst>
          </p:cNvPr>
          <p:cNvSpPr>
            <a:spLocks noGrp="1"/>
          </p:cNvSpPr>
          <p:nvPr>
            <p:ph type="title" hasCustomPrompt="1"/>
          </p:nvPr>
        </p:nvSpPr>
        <p:spPr/>
        <p:txBody>
          <a:bodyPr/>
          <a:lstStyle/>
          <a:p>
            <a:r>
              <a:rPr lang="en-GB" dirty="0"/>
              <a:t>First bold title</a:t>
            </a:r>
          </a:p>
        </p:txBody>
      </p:sp>
    </p:spTree>
    <p:extLst>
      <p:ext uri="{BB962C8B-B14F-4D97-AF65-F5344CB8AC3E}">
        <p14:creationId xmlns:p14="http://schemas.microsoft.com/office/powerpoint/2010/main" val="3224299700"/>
      </p:ext>
    </p:extLst>
  </p:cSld>
  <p:clrMapOvr>
    <a:masterClrMapping/>
  </p:clrMapOvr>
  <p:transition spd="slow">
    <p:push dir="u"/>
  </p:transition>
  <p:hf hdr="0" dt="0"/>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EXT + IMAGE (S)">
    <p:spTree>
      <p:nvGrpSpPr>
        <p:cNvPr id="1" name=""/>
        <p:cNvGrpSpPr/>
        <p:nvPr/>
      </p:nvGrpSpPr>
      <p:grpSpPr>
        <a:xfrm>
          <a:off x="0" y="0"/>
          <a:ext cx="0" cy="0"/>
          <a:chOff x="0" y="0"/>
          <a:chExt cx="0" cy="0"/>
        </a:xfrm>
      </p:grpSpPr>
      <p:grpSp>
        <p:nvGrpSpPr>
          <p:cNvPr id="354" name="INSTRUCTION">
            <a:extLst>
              <a:ext uri="{FF2B5EF4-FFF2-40B4-BE49-F238E27FC236}">
                <a16:creationId xmlns:a16="http://schemas.microsoft.com/office/drawing/2014/main" id="{E3C68E10-67F7-4A44-80FB-F342C1321F37}"/>
              </a:ext>
            </a:extLst>
          </p:cNvPr>
          <p:cNvGrpSpPr/>
          <p:nvPr userDrawn="1"/>
        </p:nvGrpSpPr>
        <p:grpSpPr>
          <a:xfrm>
            <a:off x="-3786437" y="0"/>
            <a:ext cx="3693386" cy="5359349"/>
            <a:chOff x="-3786437" y="0"/>
            <a:chExt cx="3693386" cy="5359349"/>
          </a:xfrm>
        </p:grpSpPr>
        <p:sp>
          <p:nvSpPr>
            <p:cNvPr id="355" name="Rechthoek 354">
              <a:extLst>
                <a:ext uri="{FF2B5EF4-FFF2-40B4-BE49-F238E27FC236}">
                  <a16:creationId xmlns:a16="http://schemas.microsoft.com/office/drawing/2014/main" id="{B0705543-9CCA-43C6-AD83-36940B325D65}"/>
                </a:ext>
              </a:extLst>
            </p:cNvPr>
            <p:cNvSpPr/>
            <p:nvPr userDrawn="1"/>
          </p:nvSpPr>
          <p:spPr>
            <a:xfrm>
              <a:off x="-3786165" y="0"/>
              <a:ext cx="3593091" cy="4641338"/>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Choosing text levels</a:t>
              </a:r>
            </a:p>
          </p:txBody>
        </p:sp>
        <p:sp>
          <p:nvSpPr>
            <p:cNvPr id="356" name="Ovaal 355">
              <a:extLst>
                <a:ext uri="{FF2B5EF4-FFF2-40B4-BE49-F238E27FC236}">
                  <a16:creationId xmlns:a16="http://schemas.microsoft.com/office/drawing/2014/main" id="{E52BD8A3-92A9-4CC0-A3DF-409174D445FF}"/>
                </a:ext>
              </a:extLst>
            </p:cNvPr>
            <p:cNvSpPr/>
            <p:nvPr userDrawn="1"/>
          </p:nvSpPr>
          <p:spPr>
            <a:xfrm>
              <a:off x="-3604183" y="183748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357" name="Rechthoek 356">
              <a:extLst>
                <a:ext uri="{FF2B5EF4-FFF2-40B4-BE49-F238E27FC236}">
                  <a16:creationId xmlns:a16="http://schemas.microsoft.com/office/drawing/2014/main" id="{86DD4624-6636-4112-8E06-FDBDFFF23074}"/>
                </a:ext>
              </a:extLst>
            </p:cNvPr>
            <p:cNvSpPr/>
            <p:nvPr userDrawn="1"/>
          </p:nvSpPr>
          <p:spPr>
            <a:xfrm>
              <a:off x="-3319415" y="1837484"/>
              <a:ext cx="2949220" cy="180000"/>
            </a:xfrm>
            <a:prstGeom prst="rect">
              <a:avLst/>
            </a:prstGeom>
            <a:noFill/>
            <a:ln w="25400" cap="flat" cmpd="sng" algn="ctr">
              <a:noFill/>
              <a:prstDash val="solid"/>
            </a:ln>
            <a:effectLst/>
          </p:spPr>
          <p:txBody>
            <a:bodyPr lIns="0" tIns="0" rIns="0" bIns="0" rtlCol="0" anchor="ctr"/>
            <a:lstStyle/>
            <a:p>
              <a:pPr marL="179388" marR="0" lvl="0" indent="-179388" algn="l" defTabSz="719138" rtl="0" eaLnBrk="1" fontAlgn="auto" latinLnBrk="0" hangingPunct="1">
                <a:lnSpc>
                  <a:spcPct val="100000"/>
                </a:lnSpc>
                <a:spcBef>
                  <a:spcPts val="300"/>
                </a:spcBef>
                <a:spcAft>
                  <a:spcPts val="600"/>
                </a:spcAft>
                <a:buClr>
                  <a:srgbClr val="71A4C3"/>
                </a:buClr>
                <a:buSzPct val="100000"/>
                <a:buFontTx/>
                <a:buBlip>
                  <a:blip r:embed="rId2">
                    <a:extLst>
                      <a:ext uri="{96DAC541-7B7A-43D3-8B79-37D633B846F1}">
                        <asvg:svgBlip xmlns:asvg="http://schemas.microsoft.com/office/drawing/2016/SVG/main" r:embed="rId3"/>
                      </a:ext>
                    </a:extLst>
                  </a:blip>
                </a:buBlip>
                <a:tabLst/>
                <a:defRPr/>
              </a:pPr>
              <a:r>
                <a:rPr kumimoji="0" lang="en-GB" sz="1100" b="0" i="0" u="none" strike="noStrike" kern="1200" cap="none" spc="0" normalizeH="0" baseline="0" noProof="0">
                  <a:ln>
                    <a:noFill/>
                  </a:ln>
                  <a:solidFill>
                    <a:prstClr val="black"/>
                  </a:solidFill>
                  <a:effectLst/>
                  <a:uLnTx/>
                  <a:uFillTx/>
                  <a:latin typeface="+mn-lt"/>
                  <a:ea typeface="+mn-ea"/>
                  <a:cs typeface="+mn-cs"/>
                </a:rPr>
                <a:t>Bullet</a:t>
              </a:r>
            </a:p>
          </p:txBody>
        </p:sp>
        <p:sp>
          <p:nvSpPr>
            <p:cNvPr id="358" name="Ovaal 357">
              <a:extLst>
                <a:ext uri="{FF2B5EF4-FFF2-40B4-BE49-F238E27FC236}">
                  <a16:creationId xmlns:a16="http://schemas.microsoft.com/office/drawing/2014/main" id="{42D05214-BD29-41CA-AE2D-D750A9AEB6B7}"/>
                </a:ext>
              </a:extLst>
            </p:cNvPr>
            <p:cNvSpPr/>
            <p:nvPr userDrawn="1"/>
          </p:nvSpPr>
          <p:spPr>
            <a:xfrm>
              <a:off x="-3604183" y="212876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359" name="Rechthoek 358">
              <a:extLst>
                <a:ext uri="{FF2B5EF4-FFF2-40B4-BE49-F238E27FC236}">
                  <a16:creationId xmlns:a16="http://schemas.microsoft.com/office/drawing/2014/main" id="{C686CB07-7571-4264-8819-4052C2D1BBE0}"/>
                </a:ext>
              </a:extLst>
            </p:cNvPr>
            <p:cNvSpPr/>
            <p:nvPr userDrawn="1"/>
          </p:nvSpPr>
          <p:spPr>
            <a:xfrm>
              <a:off x="-3604183" y="1196113"/>
              <a:ext cx="3229047" cy="459227"/>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Under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‘Home’</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use the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list level-buttons</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choose a text level. </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Choose from:</a:t>
              </a:r>
            </a:p>
          </p:txBody>
        </p:sp>
        <p:sp>
          <p:nvSpPr>
            <p:cNvPr id="360" name="Rechthoek 359">
              <a:extLst>
                <a:ext uri="{FF2B5EF4-FFF2-40B4-BE49-F238E27FC236}">
                  <a16:creationId xmlns:a16="http://schemas.microsoft.com/office/drawing/2014/main" id="{B3FC3F5C-7BE3-4A75-899F-3D8E02AB4380}"/>
                </a:ext>
              </a:extLst>
            </p:cNvPr>
            <p:cNvSpPr/>
            <p:nvPr userDrawn="1"/>
          </p:nvSpPr>
          <p:spPr>
            <a:xfrm>
              <a:off x="-3319415" y="2128873"/>
              <a:ext cx="2949220" cy="180000"/>
            </a:xfrm>
            <a:prstGeom prst="rect">
              <a:avLst/>
            </a:prstGeom>
            <a:noFill/>
            <a:ln w="25400" cap="flat" cmpd="sng" algn="ctr">
              <a:noFill/>
              <a:prstDash val="solid"/>
            </a:ln>
            <a:effectLst/>
          </p:spPr>
          <p:txBody>
            <a:bodyPr lIns="0" tIns="0" rIns="0" bIns="0" rtlCol="0" anchor="ctr"/>
            <a:lstStyle/>
            <a:p>
              <a:pPr marL="360363" marR="0" lvl="1" indent="-180975" algn="l" defTabSz="719138" rtl="0" eaLnBrk="1" fontAlgn="auto" latinLnBrk="0" hangingPunct="1">
                <a:lnSpc>
                  <a:spcPct val="100000"/>
                </a:lnSpc>
                <a:spcBef>
                  <a:spcPts val="300"/>
                </a:spcBef>
                <a:spcAft>
                  <a:spcPts val="600"/>
                </a:spcAft>
                <a:buClr>
                  <a:srgbClr val="71A4C3"/>
                </a:buClr>
                <a:buSzPct val="100000"/>
                <a:buFontTx/>
                <a:buBlip>
                  <a:blip r:embed="rId4">
                    <a:extLst>
                      <a:ext uri="{96DAC541-7B7A-43D3-8B79-37D633B846F1}">
                        <asvg:svgBlip xmlns:asvg="http://schemas.microsoft.com/office/drawing/2016/SVG/main" r:embed="rId5"/>
                      </a:ext>
                    </a:extLst>
                  </a:blip>
                </a:buBlip>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Sub-bullet</a:t>
              </a:r>
            </a:p>
          </p:txBody>
        </p:sp>
        <p:sp>
          <p:nvSpPr>
            <p:cNvPr id="361" name="Ovaal 360">
              <a:extLst>
                <a:ext uri="{FF2B5EF4-FFF2-40B4-BE49-F238E27FC236}">
                  <a16:creationId xmlns:a16="http://schemas.microsoft.com/office/drawing/2014/main" id="{26F9C92D-1A36-4684-BB8B-15A3C60906B3}"/>
                </a:ext>
              </a:extLst>
            </p:cNvPr>
            <p:cNvSpPr/>
            <p:nvPr userDrawn="1"/>
          </p:nvSpPr>
          <p:spPr>
            <a:xfrm>
              <a:off x="-3604183" y="242005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362" name="Rechthoek 361">
              <a:extLst>
                <a:ext uri="{FF2B5EF4-FFF2-40B4-BE49-F238E27FC236}">
                  <a16:creationId xmlns:a16="http://schemas.microsoft.com/office/drawing/2014/main" id="{BC849A08-60D5-431C-997B-EFD3570EC036}"/>
                </a:ext>
              </a:extLst>
            </p:cNvPr>
            <p:cNvSpPr/>
            <p:nvPr userDrawn="1"/>
          </p:nvSpPr>
          <p:spPr>
            <a:xfrm>
              <a:off x="-3319415" y="2420262"/>
              <a:ext cx="2949220" cy="180000"/>
            </a:xfrm>
            <a:prstGeom prst="rect">
              <a:avLst/>
            </a:prstGeom>
            <a:noFill/>
            <a:ln w="25400" cap="flat" cmpd="sng" algn="ctr">
              <a:noFill/>
              <a:prstDash val="solid"/>
            </a:ln>
            <a:effectLst/>
          </p:spPr>
          <p:txBody>
            <a:bodyPr lIns="0" tIns="0" rIns="0" bIns="0" rtlCol="0" anchor="ctr"/>
            <a:lstStyle/>
            <a:p>
              <a:pPr marL="0" marR="0" lvl="2" indent="0" algn="l" defTabSz="719138" rtl="0" eaLnBrk="1" fontAlgn="auto" latinLnBrk="0" hangingPunct="1">
                <a:lnSpc>
                  <a:spcPct val="100000"/>
                </a:lnSpc>
                <a:spcBef>
                  <a:spcPts val="300"/>
                </a:spcBef>
                <a:spcAft>
                  <a:spcPts val="600"/>
                </a:spcAft>
                <a:buClr>
                  <a:srgbClr val="0070C0"/>
                </a:buClr>
                <a:buSzPct val="85000"/>
                <a:buFontTx/>
                <a:buNone/>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Default text</a:t>
              </a:r>
            </a:p>
          </p:txBody>
        </p:sp>
        <p:sp>
          <p:nvSpPr>
            <p:cNvPr id="363" name="Ovaal 362">
              <a:extLst>
                <a:ext uri="{FF2B5EF4-FFF2-40B4-BE49-F238E27FC236}">
                  <a16:creationId xmlns:a16="http://schemas.microsoft.com/office/drawing/2014/main" id="{D145B852-723A-47F0-A5AE-B5650AAE9E5B}"/>
                </a:ext>
              </a:extLst>
            </p:cNvPr>
            <p:cNvSpPr/>
            <p:nvPr userDrawn="1"/>
          </p:nvSpPr>
          <p:spPr>
            <a:xfrm>
              <a:off x="-3604183" y="2711336"/>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4</a:t>
              </a:r>
            </a:p>
          </p:txBody>
        </p:sp>
        <p:sp>
          <p:nvSpPr>
            <p:cNvPr id="364" name="Rechthoek 363">
              <a:extLst>
                <a:ext uri="{FF2B5EF4-FFF2-40B4-BE49-F238E27FC236}">
                  <a16:creationId xmlns:a16="http://schemas.microsoft.com/office/drawing/2014/main" id="{14479FEF-B6AB-4673-AE56-765C3C867BC5}"/>
                </a:ext>
              </a:extLst>
            </p:cNvPr>
            <p:cNvSpPr/>
            <p:nvPr userDrawn="1"/>
          </p:nvSpPr>
          <p:spPr>
            <a:xfrm>
              <a:off x="-3319415" y="2711651"/>
              <a:ext cx="2949220" cy="180000"/>
            </a:xfrm>
            <a:prstGeom prst="rect">
              <a:avLst/>
            </a:prstGeom>
            <a:noFill/>
            <a:ln w="25400" cap="flat" cmpd="sng" algn="ctr">
              <a:noFill/>
              <a:prstDash val="solid"/>
            </a:ln>
            <a:effectLst/>
          </p:spPr>
          <p:txBody>
            <a:bodyPr lIns="0" tIns="0" rIns="0" bIns="0" rtlCol="0" anchor="ctr"/>
            <a:lstStyle/>
            <a:p>
              <a:pPr marL="0" marR="0" lvl="3" indent="0" algn="l" defTabSz="719138" rtl="0" eaLnBrk="1" fontAlgn="auto" latinLnBrk="0" hangingPunct="1">
                <a:lnSpc>
                  <a:spcPct val="100000"/>
                </a:lnSpc>
                <a:spcBef>
                  <a:spcPts val="300"/>
                </a:spcBef>
                <a:spcAft>
                  <a:spcPts val="1200"/>
                </a:spcAft>
                <a:buClrTx/>
                <a:buSzTx/>
                <a:buFontTx/>
                <a:buNone/>
                <a:tabLst/>
                <a:defRPr/>
              </a:pPr>
              <a:r>
                <a:rPr kumimoji="0" lang="en-GB" sz="1400" b="1" i="0" u="none" strike="noStrike" kern="1200" cap="all" spc="30" normalizeH="0" baseline="0" noProof="0">
                  <a:ln>
                    <a:noFill/>
                  </a:ln>
                  <a:solidFill>
                    <a:srgbClr val="71A4C3"/>
                  </a:solidFill>
                  <a:effectLst/>
                  <a:uLnTx/>
                  <a:uFillTx/>
                  <a:latin typeface="Segoe UI"/>
                  <a:ea typeface="+mn-ea"/>
                  <a:cs typeface="Calibri" panose="020F0502020204030204" pitchFamily="34" charset="0"/>
                </a:rPr>
                <a:t>header</a:t>
              </a:r>
            </a:p>
          </p:txBody>
        </p:sp>
        <p:sp>
          <p:nvSpPr>
            <p:cNvPr id="365" name="Ovaal 364">
              <a:extLst>
                <a:ext uri="{FF2B5EF4-FFF2-40B4-BE49-F238E27FC236}">
                  <a16:creationId xmlns:a16="http://schemas.microsoft.com/office/drawing/2014/main" id="{AAB859B7-77E5-4E07-805A-8F1A8665FD7E}"/>
                </a:ext>
              </a:extLst>
            </p:cNvPr>
            <p:cNvSpPr/>
            <p:nvPr userDrawn="1"/>
          </p:nvSpPr>
          <p:spPr>
            <a:xfrm>
              <a:off x="-3604183" y="3002620"/>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5</a:t>
              </a:r>
            </a:p>
          </p:txBody>
        </p:sp>
        <p:sp>
          <p:nvSpPr>
            <p:cNvPr id="366" name="Rechthoek 365">
              <a:extLst>
                <a:ext uri="{FF2B5EF4-FFF2-40B4-BE49-F238E27FC236}">
                  <a16:creationId xmlns:a16="http://schemas.microsoft.com/office/drawing/2014/main" id="{2857B620-6C3A-473C-889A-B575624509BC}"/>
                </a:ext>
              </a:extLst>
            </p:cNvPr>
            <p:cNvSpPr/>
            <p:nvPr userDrawn="1"/>
          </p:nvSpPr>
          <p:spPr>
            <a:xfrm>
              <a:off x="-3319415" y="3003040"/>
              <a:ext cx="2949220" cy="180000"/>
            </a:xfrm>
            <a:prstGeom prst="rect">
              <a:avLst/>
            </a:prstGeom>
            <a:noFill/>
            <a:ln w="25400" cap="flat" cmpd="sng" algn="ctr">
              <a:noFill/>
              <a:prstDash val="solid"/>
            </a:ln>
            <a:effectLst/>
          </p:spPr>
          <p:txBody>
            <a:bodyPr lIns="0" tIns="0" rIns="0" bIns="0" rtlCol="0" anchor="ctr"/>
            <a:lstStyle/>
            <a:p>
              <a:pPr marL="182563" marR="0" lvl="4" indent="-182563" algn="l" defTabSz="719138" rtl="0" eaLnBrk="1" fontAlgn="auto" latinLnBrk="0" hangingPunct="1">
                <a:lnSpc>
                  <a:spcPct val="100000"/>
                </a:lnSpc>
                <a:spcBef>
                  <a:spcPts val="300"/>
                </a:spcBef>
                <a:spcAft>
                  <a:spcPts val="600"/>
                </a:spcAft>
                <a:buClr>
                  <a:prstClr val="black"/>
                </a:buClr>
                <a:buSzTx/>
                <a:buFont typeface="+mj-lt"/>
                <a:buAutoNum type="arabicPeriod"/>
                <a:tabLst>
                  <a:tab pos="274638" algn="l"/>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Numerical bullet</a:t>
              </a:r>
            </a:p>
          </p:txBody>
        </p:sp>
        <p:sp>
          <p:nvSpPr>
            <p:cNvPr id="367" name="Ovaal 366">
              <a:extLst>
                <a:ext uri="{FF2B5EF4-FFF2-40B4-BE49-F238E27FC236}">
                  <a16:creationId xmlns:a16="http://schemas.microsoft.com/office/drawing/2014/main" id="{75D5B5B5-481E-4A9A-B32C-F3D1AAE9C5FD}"/>
                </a:ext>
              </a:extLst>
            </p:cNvPr>
            <p:cNvSpPr/>
            <p:nvPr userDrawn="1"/>
          </p:nvSpPr>
          <p:spPr>
            <a:xfrm>
              <a:off x="-3604183" y="329390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6</a:t>
              </a:r>
            </a:p>
          </p:txBody>
        </p:sp>
        <p:sp>
          <p:nvSpPr>
            <p:cNvPr id="368" name="Rechthoek 367">
              <a:extLst>
                <a:ext uri="{FF2B5EF4-FFF2-40B4-BE49-F238E27FC236}">
                  <a16:creationId xmlns:a16="http://schemas.microsoft.com/office/drawing/2014/main" id="{5A7AA968-28CD-4BEE-BCED-B92A14EF657C}"/>
                </a:ext>
              </a:extLst>
            </p:cNvPr>
            <p:cNvSpPr/>
            <p:nvPr userDrawn="1"/>
          </p:nvSpPr>
          <p:spPr>
            <a:xfrm>
              <a:off x="-3319415" y="3585818"/>
              <a:ext cx="2949220" cy="180000"/>
            </a:xfrm>
            <a:prstGeom prst="rect">
              <a:avLst/>
            </a:prstGeom>
            <a:noFill/>
            <a:ln w="25400" cap="flat" cmpd="sng" algn="ctr">
              <a:noFill/>
              <a:prstDash val="solid"/>
            </a:ln>
            <a:effectLst/>
          </p:spPr>
          <p:txBody>
            <a:bodyPr lIns="0" tIns="0" rIns="0" bIns="0" rtlCol="0" anchor="ctr"/>
            <a:lstStyle/>
            <a:p>
              <a:pPr marL="360363" marR="0" lvl="6" indent="-180975" algn="l" defTabSz="914400" rtl="0" eaLnBrk="1" fontAlgn="auto" latinLnBrk="0" hangingPunct="1">
                <a:lnSpc>
                  <a:spcPct val="100000"/>
                </a:lnSpc>
                <a:spcBef>
                  <a:spcPts val="300"/>
                </a:spcBef>
                <a:spcAft>
                  <a:spcPts val="600"/>
                </a:spcAft>
                <a:buClrTx/>
                <a:buSzTx/>
                <a:buFontTx/>
                <a:buBlip>
                  <a:blip r:embed="rId4">
                    <a:extLst>
                      <a:ext uri="{96DAC541-7B7A-43D3-8B79-37D633B846F1}">
                        <asvg:svgBlip xmlns:asvg="http://schemas.microsoft.com/office/drawing/2016/SVG/main" r:embed="rId5"/>
                      </a:ext>
                    </a:extLst>
                  </a:blip>
                </a:buBlip>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Sub-bullet</a:t>
              </a:r>
            </a:p>
          </p:txBody>
        </p:sp>
        <p:sp>
          <p:nvSpPr>
            <p:cNvPr id="369" name="Ovaal 368">
              <a:extLst>
                <a:ext uri="{FF2B5EF4-FFF2-40B4-BE49-F238E27FC236}">
                  <a16:creationId xmlns:a16="http://schemas.microsoft.com/office/drawing/2014/main" id="{FC7DB2A8-07AE-4E8A-A99A-DBE5066C75F1}"/>
                </a:ext>
              </a:extLst>
            </p:cNvPr>
            <p:cNvSpPr/>
            <p:nvPr userDrawn="1"/>
          </p:nvSpPr>
          <p:spPr>
            <a:xfrm>
              <a:off x="-3604183" y="358518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7</a:t>
              </a:r>
            </a:p>
          </p:txBody>
        </p:sp>
        <p:sp>
          <p:nvSpPr>
            <p:cNvPr id="370" name="Rechthoek 369">
              <a:extLst>
                <a:ext uri="{FF2B5EF4-FFF2-40B4-BE49-F238E27FC236}">
                  <a16:creationId xmlns:a16="http://schemas.microsoft.com/office/drawing/2014/main" id="{B1FDF8FE-D64F-4FBD-A14C-A6B3456767E4}"/>
                </a:ext>
              </a:extLst>
            </p:cNvPr>
            <p:cNvSpPr/>
            <p:nvPr userDrawn="1"/>
          </p:nvSpPr>
          <p:spPr>
            <a:xfrm>
              <a:off x="-3325830" y="3877207"/>
              <a:ext cx="2949220" cy="180000"/>
            </a:xfrm>
            <a:prstGeom prst="rect">
              <a:avLst/>
            </a:prstGeom>
            <a:noFill/>
            <a:ln w="25400" cap="flat" cmpd="sng" algn="ctr">
              <a:noFill/>
              <a:prstDash val="solid"/>
            </a:ln>
            <a:effectLst/>
          </p:spPr>
          <p:txBody>
            <a:bodyPr lIns="0" tIns="0" rIns="0" bIns="0" rtlCol="0" anchor="ctr"/>
            <a:lstStyle/>
            <a:p>
              <a:pPr marL="0" marR="0" lvl="7" indent="0" algn="l" defTabSz="914400" rtl="0" eaLnBrk="1" fontAlgn="auto" latinLnBrk="0" hangingPunct="1">
                <a:lnSpc>
                  <a:spcPct val="90000"/>
                </a:lnSpc>
                <a:spcBef>
                  <a:spcPts val="300"/>
                </a:spcBef>
                <a:spcAft>
                  <a:spcPts val="600"/>
                </a:spcAft>
                <a:buClrTx/>
                <a:buSzTx/>
                <a:buFontTx/>
                <a:buNone/>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Default text</a:t>
              </a:r>
            </a:p>
          </p:txBody>
        </p:sp>
        <p:sp>
          <p:nvSpPr>
            <p:cNvPr id="371" name="Ovaal 370">
              <a:extLst>
                <a:ext uri="{FF2B5EF4-FFF2-40B4-BE49-F238E27FC236}">
                  <a16:creationId xmlns:a16="http://schemas.microsoft.com/office/drawing/2014/main" id="{DF5CAE14-007F-4ACE-85D7-D6F905CC4056}"/>
                </a:ext>
              </a:extLst>
            </p:cNvPr>
            <p:cNvSpPr/>
            <p:nvPr userDrawn="1"/>
          </p:nvSpPr>
          <p:spPr>
            <a:xfrm>
              <a:off x="-3604183" y="387647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8</a:t>
              </a:r>
            </a:p>
          </p:txBody>
        </p:sp>
        <p:sp>
          <p:nvSpPr>
            <p:cNvPr id="372" name="Rechthoek 371">
              <a:extLst>
                <a:ext uri="{FF2B5EF4-FFF2-40B4-BE49-F238E27FC236}">
                  <a16:creationId xmlns:a16="http://schemas.microsoft.com/office/drawing/2014/main" id="{116723F2-1960-4650-A43F-86EDC77E4B39}"/>
                </a:ext>
              </a:extLst>
            </p:cNvPr>
            <p:cNvSpPr/>
            <p:nvPr userDrawn="1"/>
          </p:nvSpPr>
          <p:spPr>
            <a:xfrm>
              <a:off x="-3319415" y="4168594"/>
              <a:ext cx="2949220" cy="180000"/>
            </a:xfrm>
            <a:prstGeom prst="rect">
              <a:avLst/>
            </a:prstGeom>
            <a:noFill/>
            <a:ln w="25400" cap="flat" cmpd="sng" algn="ctr">
              <a:noFill/>
              <a:prstDash val="solid"/>
            </a:ln>
            <a:effectLst/>
          </p:spPr>
          <p:txBody>
            <a:bodyPr lIns="0" tIns="0" rIns="0" bIns="0" rtlCol="0" anchor="ctr"/>
            <a:lstStyle/>
            <a:p>
              <a:pPr marL="0" marR="0" lvl="8" indent="0" algn="l" defTabSz="914400" rtl="0" eaLnBrk="1" fontAlgn="auto" latinLnBrk="0" hangingPunct="1">
                <a:lnSpc>
                  <a:spcPct val="100000"/>
                </a:lnSpc>
                <a:spcBef>
                  <a:spcPts val="300"/>
                </a:spcBef>
                <a:spcAft>
                  <a:spcPts val="1200"/>
                </a:spcAft>
                <a:buClrTx/>
                <a:buSzTx/>
                <a:buFontTx/>
                <a:buNone/>
                <a:tabLst/>
                <a:defRPr/>
              </a:pPr>
              <a:r>
                <a:rPr kumimoji="0" lang="en-GB" sz="1400" b="1" i="0" u="none" strike="noStrike" kern="1200" cap="all" spc="0" normalizeH="0" baseline="0" noProof="0">
                  <a:ln>
                    <a:noFill/>
                  </a:ln>
                  <a:solidFill>
                    <a:srgbClr val="71A4C3"/>
                  </a:solidFill>
                  <a:effectLst/>
                  <a:uLnTx/>
                  <a:uFillTx/>
                  <a:latin typeface="Segoe UI"/>
                  <a:ea typeface="+mn-ea"/>
                  <a:cs typeface="+mn-cs"/>
                </a:rPr>
                <a:t>header</a:t>
              </a:r>
            </a:p>
          </p:txBody>
        </p:sp>
        <p:sp>
          <p:nvSpPr>
            <p:cNvPr id="373" name="Ovaal 372">
              <a:extLst>
                <a:ext uri="{FF2B5EF4-FFF2-40B4-BE49-F238E27FC236}">
                  <a16:creationId xmlns:a16="http://schemas.microsoft.com/office/drawing/2014/main" id="{BB436967-812C-4EC8-8640-10A90A014A35}"/>
                </a:ext>
              </a:extLst>
            </p:cNvPr>
            <p:cNvSpPr/>
            <p:nvPr userDrawn="1"/>
          </p:nvSpPr>
          <p:spPr>
            <a:xfrm>
              <a:off x="-3604183" y="416859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9</a:t>
              </a:r>
            </a:p>
          </p:txBody>
        </p:sp>
        <p:sp>
          <p:nvSpPr>
            <p:cNvPr id="374" name="Rechthoek 373">
              <a:extLst>
                <a:ext uri="{FF2B5EF4-FFF2-40B4-BE49-F238E27FC236}">
                  <a16:creationId xmlns:a16="http://schemas.microsoft.com/office/drawing/2014/main" id="{1C1ABFA0-E7D4-4FCE-BBF2-F04F8978C0C4}"/>
                </a:ext>
              </a:extLst>
            </p:cNvPr>
            <p:cNvSpPr/>
            <p:nvPr userDrawn="1"/>
          </p:nvSpPr>
          <p:spPr>
            <a:xfrm>
              <a:off x="-3319415" y="3294429"/>
              <a:ext cx="2949220" cy="180000"/>
            </a:xfrm>
            <a:prstGeom prst="rect">
              <a:avLst/>
            </a:prstGeom>
            <a:noFill/>
            <a:ln w="25400" cap="flat" cmpd="sng" algn="ctr">
              <a:noFill/>
              <a:prstDash val="solid"/>
            </a:ln>
            <a:effectLst/>
          </p:spPr>
          <p:txBody>
            <a:bodyPr lIns="0" tIns="0" rIns="0" bIns="0" rtlCol="0" anchor="ctr"/>
            <a:lstStyle/>
            <a:p>
              <a:pPr marL="179388" marR="0" lvl="5" indent="-179388" algn="l" defTabSz="914400" rtl="0" eaLnBrk="1" fontAlgn="auto" latinLnBrk="0" hangingPunct="1">
                <a:lnSpc>
                  <a:spcPct val="100000"/>
                </a:lnSpc>
                <a:spcBef>
                  <a:spcPts val="300"/>
                </a:spcBef>
                <a:spcAft>
                  <a:spcPts val="600"/>
                </a:spcAft>
                <a:buClrTx/>
                <a:buSzTx/>
                <a:buFontTx/>
                <a:buBlip>
                  <a:blip r:embed="rId2">
                    <a:extLst>
                      <a:ext uri="{96DAC541-7B7A-43D3-8B79-37D633B846F1}">
                        <asvg:svgBlip xmlns:asvg="http://schemas.microsoft.com/office/drawing/2016/SVG/main" r:embed="rId3"/>
                      </a:ext>
                    </a:extLst>
                  </a:blip>
                </a:buBlip>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Bullet</a:t>
              </a:r>
            </a:p>
          </p:txBody>
        </p:sp>
        <p:sp>
          <p:nvSpPr>
            <p:cNvPr id="375" name="Rechthoek 374">
              <a:extLst>
                <a:ext uri="{FF2B5EF4-FFF2-40B4-BE49-F238E27FC236}">
                  <a16:creationId xmlns:a16="http://schemas.microsoft.com/office/drawing/2014/main" id="{812A73D0-6F70-4E3C-9DA0-68990780558D}"/>
                </a:ext>
              </a:extLst>
            </p:cNvPr>
            <p:cNvSpPr/>
            <p:nvPr userDrawn="1"/>
          </p:nvSpPr>
          <p:spPr>
            <a:xfrm>
              <a:off x="-3786437" y="4531349"/>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1200" b="1" cap="all" baseline="0" noProof="0">
                  <a:solidFill>
                    <a:srgbClr val="211F26"/>
                  </a:solidFill>
                  <a:latin typeface="Calibri" panose="020F0502020204030204" pitchFamily="34" charset="0"/>
                  <a:cs typeface="Calibri" panose="020F0502020204030204" pitchFamily="34" charset="0"/>
                </a:rPr>
                <a:t>Want to know more?</a:t>
              </a:r>
              <a:br>
                <a:rPr lang="en-GB" sz="1200" cap="all"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Go to the instruction slide </a:t>
              </a:r>
              <a:r>
                <a:rPr lang="en-GB" sz="1200" b="1" cap="none" baseline="0" noProof="0">
                  <a:solidFill>
                    <a:srgbClr val="211F26"/>
                  </a:solidFill>
                  <a:latin typeface="Calibri" panose="020F0502020204030204" pitchFamily="34" charset="0"/>
                  <a:cs typeface="Calibri" panose="020F0502020204030204" pitchFamily="34" charset="0"/>
                </a:rPr>
                <a:t>‘VIDEO INSTRUCTIONS’</a:t>
              </a:r>
              <a:r>
                <a:rPr lang="en-GB" sz="1200" cap="none" baseline="0" noProof="0">
                  <a:solidFill>
                    <a:srgbClr val="211F26"/>
                  </a:solidFill>
                  <a:latin typeface="Calibri" panose="020F0502020204030204" pitchFamily="34" charset="0"/>
                  <a:cs typeface="Calibri" panose="020F0502020204030204" pitchFamily="34" charset="0"/>
                </a:rPr>
                <a:t>.</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You’ll find it at the beginning of the presentation</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or insert it via </a:t>
              </a:r>
              <a:r>
                <a:rPr lang="en-GB" sz="1200" i="1" cap="none" baseline="0" noProof="0">
                  <a:solidFill>
                    <a:srgbClr val="211F26"/>
                  </a:solidFill>
                  <a:latin typeface="Calibri" panose="020F0502020204030204" pitchFamily="34" charset="0"/>
                  <a:cs typeface="Calibri" panose="020F0502020204030204" pitchFamily="34" charset="0"/>
                </a:rPr>
                <a:t>‘Home’</a:t>
              </a:r>
              <a:r>
                <a:rPr lang="en-GB" sz="1200" cap="none" baseline="0" noProof="0">
                  <a:solidFill>
                    <a:srgbClr val="211F26"/>
                  </a:solidFill>
                  <a:latin typeface="Calibri" panose="020F0502020204030204" pitchFamily="34" charset="0"/>
                  <a:cs typeface="Calibri" panose="020F0502020204030204" pitchFamily="34" charset="0"/>
                </a:rPr>
                <a:t> &gt; </a:t>
              </a:r>
              <a:r>
                <a:rPr lang="en-GB" sz="1200" i="1" cap="none" baseline="0" noProof="0">
                  <a:solidFill>
                    <a:srgbClr val="211F26"/>
                  </a:solidFill>
                  <a:latin typeface="Calibri" panose="020F0502020204030204" pitchFamily="34" charset="0"/>
                  <a:cs typeface="Calibri" panose="020F0502020204030204" pitchFamily="34" charset="0"/>
                </a:rPr>
                <a:t>‘New Slide’.</a:t>
              </a:r>
            </a:p>
          </p:txBody>
        </p:sp>
        <p:grpSp>
          <p:nvGrpSpPr>
            <p:cNvPr id="376" name="ICOON_info">
              <a:extLst>
                <a:ext uri="{FF2B5EF4-FFF2-40B4-BE49-F238E27FC236}">
                  <a16:creationId xmlns:a16="http://schemas.microsoft.com/office/drawing/2014/main" id="{B9FED16E-6B50-4CE0-B179-B86D36E81F43}"/>
                </a:ext>
              </a:extLst>
            </p:cNvPr>
            <p:cNvGrpSpPr/>
            <p:nvPr userDrawn="1"/>
          </p:nvGrpSpPr>
          <p:grpSpPr>
            <a:xfrm>
              <a:off x="-376736" y="4400186"/>
              <a:ext cx="283685" cy="283685"/>
              <a:chOff x="-510741" y="5913713"/>
              <a:chExt cx="267555" cy="267555"/>
            </a:xfrm>
          </p:grpSpPr>
          <p:sp>
            <p:nvSpPr>
              <p:cNvPr id="418" name="Ovaal 417">
                <a:extLst>
                  <a:ext uri="{FF2B5EF4-FFF2-40B4-BE49-F238E27FC236}">
                    <a16:creationId xmlns:a16="http://schemas.microsoft.com/office/drawing/2014/main" id="{557D9E8F-AF46-40F4-B0F8-590F50DB86CF}"/>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419" name="Graphic 163" descr="Informatie">
                <a:extLst>
                  <a:ext uri="{FF2B5EF4-FFF2-40B4-BE49-F238E27FC236}">
                    <a16:creationId xmlns:a16="http://schemas.microsoft.com/office/drawing/2014/main" id="{4924DC20-74BB-4A92-A30C-1EF6D730B00D}"/>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en-GB" sz="2000" noProof="0">
                  <a:solidFill>
                    <a:srgbClr val="211F26"/>
                  </a:solidFill>
                  <a:latin typeface="Calibri" panose="020F0502020204030204" pitchFamily="34" charset="0"/>
                  <a:cs typeface="Calibri" panose="020F0502020204030204" pitchFamily="34" charset="0"/>
                </a:endParaRPr>
              </a:p>
            </p:txBody>
          </p:sp>
        </p:grpSp>
        <p:grpSp>
          <p:nvGrpSpPr>
            <p:cNvPr id="377" name="VOORBEELD">
              <a:extLst>
                <a:ext uri="{FF2B5EF4-FFF2-40B4-BE49-F238E27FC236}">
                  <a16:creationId xmlns:a16="http://schemas.microsoft.com/office/drawing/2014/main" id="{B2D63B85-93D8-4711-9F64-AE73EFE6783C}"/>
                </a:ext>
              </a:extLst>
            </p:cNvPr>
            <p:cNvGrpSpPr/>
            <p:nvPr userDrawn="1"/>
          </p:nvGrpSpPr>
          <p:grpSpPr>
            <a:xfrm>
              <a:off x="-3605171" y="458674"/>
              <a:ext cx="3234311" cy="558875"/>
              <a:chOff x="-3605171" y="458674"/>
              <a:chExt cx="3234311" cy="558875"/>
            </a:xfrm>
          </p:grpSpPr>
          <p:sp>
            <p:nvSpPr>
              <p:cNvPr id="378" name="Rechthoek 377">
                <a:extLst>
                  <a:ext uri="{FF2B5EF4-FFF2-40B4-BE49-F238E27FC236}">
                    <a16:creationId xmlns:a16="http://schemas.microsoft.com/office/drawing/2014/main" id="{BB931D09-C6A3-4DF4-961B-782A20A8ACB8}"/>
                  </a:ext>
                </a:extLst>
              </p:cNvPr>
              <p:cNvSpPr/>
              <p:nvPr userDrawn="1"/>
            </p:nvSpPr>
            <p:spPr>
              <a:xfrm>
                <a:off x="-3604183" y="458674"/>
                <a:ext cx="393459" cy="184058"/>
              </a:xfrm>
              <a:prstGeom prst="rect">
                <a:avLst/>
              </a:prstGeom>
              <a:solidFill>
                <a:srgbClr val="F8F8F8"/>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en-GB" sz="900" b="1" noProof="0">
                    <a:solidFill>
                      <a:srgbClr val="211F26"/>
                    </a:solidFill>
                    <a:latin typeface="Calibri" panose="020F0502020204030204" pitchFamily="34" charset="0"/>
                    <a:cs typeface="Calibri" panose="020F0502020204030204" pitchFamily="34" charset="0"/>
                  </a:rPr>
                  <a:t>Home</a:t>
                </a:r>
              </a:p>
            </p:txBody>
          </p:sp>
          <p:sp>
            <p:nvSpPr>
              <p:cNvPr id="379" name="Rechthoek 378">
                <a:extLst>
                  <a:ext uri="{FF2B5EF4-FFF2-40B4-BE49-F238E27FC236}">
                    <a16:creationId xmlns:a16="http://schemas.microsoft.com/office/drawing/2014/main" id="{A63753D2-54DE-4105-947B-87618987BB72}"/>
                  </a:ext>
                </a:extLst>
              </p:cNvPr>
              <p:cNvSpPr/>
              <p:nvPr userDrawn="1"/>
            </p:nvSpPr>
            <p:spPr>
              <a:xfrm>
                <a:off x="-3599184" y="621345"/>
                <a:ext cx="383782"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nvGrpSpPr>
              <p:cNvPr id="380" name="Groep 379">
                <a:extLst>
                  <a:ext uri="{FF2B5EF4-FFF2-40B4-BE49-F238E27FC236}">
                    <a16:creationId xmlns:a16="http://schemas.microsoft.com/office/drawing/2014/main" id="{455A101A-5B2E-4F9F-88EC-7D5C7E0DA408}"/>
                  </a:ext>
                </a:extLst>
              </p:cNvPr>
              <p:cNvGrpSpPr/>
              <p:nvPr userDrawn="1"/>
            </p:nvGrpSpPr>
            <p:grpSpPr>
              <a:xfrm>
                <a:off x="-3386247" y="830871"/>
                <a:ext cx="139423" cy="109566"/>
                <a:chOff x="-2866744" y="827071"/>
                <a:chExt cx="168701" cy="132575"/>
              </a:xfrm>
            </p:grpSpPr>
            <p:grpSp>
              <p:nvGrpSpPr>
                <p:cNvPr id="411" name="Groep 410">
                  <a:extLst>
                    <a:ext uri="{FF2B5EF4-FFF2-40B4-BE49-F238E27FC236}">
                      <a16:creationId xmlns:a16="http://schemas.microsoft.com/office/drawing/2014/main" id="{75C07DB4-AF23-471F-8458-9EF500A35A38}"/>
                    </a:ext>
                  </a:extLst>
                </p:cNvPr>
                <p:cNvGrpSpPr/>
                <p:nvPr userDrawn="1"/>
              </p:nvGrpSpPr>
              <p:grpSpPr>
                <a:xfrm>
                  <a:off x="-2866744" y="827071"/>
                  <a:ext cx="168701" cy="132575"/>
                  <a:chOff x="-2866744" y="827071"/>
                  <a:chExt cx="168701" cy="132575"/>
                </a:xfrm>
              </p:grpSpPr>
              <p:cxnSp>
                <p:nvCxnSpPr>
                  <p:cNvPr id="413" name="Rechte verbindingslijn 412">
                    <a:extLst>
                      <a:ext uri="{FF2B5EF4-FFF2-40B4-BE49-F238E27FC236}">
                        <a16:creationId xmlns:a16="http://schemas.microsoft.com/office/drawing/2014/main" id="{12AED318-3420-4842-B449-D9449ED699EB}"/>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414" name="Rechte verbindingslijn 413">
                    <a:extLst>
                      <a:ext uri="{FF2B5EF4-FFF2-40B4-BE49-F238E27FC236}">
                        <a16:creationId xmlns:a16="http://schemas.microsoft.com/office/drawing/2014/main" id="{B03BCDCD-B9C9-43F9-835B-123AB77768F1}"/>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415" name="Rechte verbindingslijn 414">
                    <a:extLst>
                      <a:ext uri="{FF2B5EF4-FFF2-40B4-BE49-F238E27FC236}">
                        <a16:creationId xmlns:a16="http://schemas.microsoft.com/office/drawing/2014/main" id="{28202986-5D9A-4220-9A8B-BD9462E60F1A}"/>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416" name="Rechte verbindingslijn 415">
                    <a:extLst>
                      <a:ext uri="{FF2B5EF4-FFF2-40B4-BE49-F238E27FC236}">
                        <a16:creationId xmlns:a16="http://schemas.microsoft.com/office/drawing/2014/main" id="{F95D7000-19D1-4447-9B5D-959016F887F8}"/>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417" name="Rechte verbindingslijn 416">
                    <a:extLst>
                      <a:ext uri="{FF2B5EF4-FFF2-40B4-BE49-F238E27FC236}">
                        <a16:creationId xmlns:a16="http://schemas.microsoft.com/office/drawing/2014/main" id="{A18EBFAF-0F87-4C27-A5A6-F291230586EB}"/>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412" name="Pijl: rechts 411">
                  <a:extLst>
                    <a:ext uri="{FF2B5EF4-FFF2-40B4-BE49-F238E27FC236}">
                      <a16:creationId xmlns:a16="http://schemas.microsoft.com/office/drawing/2014/main" id="{A2C62855-EE70-4163-BB6D-74D25B2472C2}"/>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381" name="Groep 380">
                <a:extLst>
                  <a:ext uri="{FF2B5EF4-FFF2-40B4-BE49-F238E27FC236}">
                    <a16:creationId xmlns:a16="http://schemas.microsoft.com/office/drawing/2014/main" id="{7013309E-47DD-4CE1-96AB-426A25A8C51E}"/>
                  </a:ext>
                </a:extLst>
              </p:cNvPr>
              <p:cNvGrpSpPr/>
              <p:nvPr userDrawn="1"/>
            </p:nvGrpSpPr>
            <p:grpSpPr>
              <a:xfrm>
                <a:off x="-3605171" y="830871"/>
                <a:ext cx="139423" cy="109566"/>
                <a:chOff x="-2866744" y="518074"/>
                <a:chExt cx="168701" cy="132575"/>
              </a:xfrm>
            </p:grpSpPr>
            <p:grpSp>
              <p:nvGrpSpPr>
                <p:cNvPr id="404" name="Groep 403">
                  <a:extLst>
                    <a:ext uri="{FF2B5EF4-FFF2-40B4-BE49-F238E27FC236}">
                      <a16:creationId xmlns:a16="http://schemas.microsoft.com/office/drawing/2014/main" id="{458E5B87-B195-46C7-941D-EDE5137CEA5E}"/>
                    </a:ext>
                  </a:extLst>
                </p:cNvPr>
                <p:cNvGrpSpPr/>
                <p:nvPr userDrawn="1"/>
              </p:nvGrpSpPr>
              <p:grpSpPr>
                <a:xfrm>
                  <a:off x="-2866744" y="518074"/>
                  <a:ext cx="168701" cy="132575"/>
                  <a:chOff x="-2866744" y="518074"/>
                  <a:chExt cx="168701" cy="132575"/>
                </a:xfrm>
              </p:grpSpPr>
              <p:cxnSp>
                <p:nvCxnSpPr>
                  <p:cNvPr id="406" name="Rechte verbindingslijn 405">
                    <a:extLst>
                      <a:ext uri="{FF2B5EF4-FFF2-40B4-BE49-F238E27FC236}">
                        <a16:creationId xmlns:a16="http://schemas.microsoft.com/office/drawing/2014/main" id="{A252D537-A74F-44F2-910B-5B621251D76E}"/>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407" name="Rechte verbindingslijn 406">
                    <a:extLst>
                      <a:ext uri="{FF2B5EF4-FFF2-40B4-BE49-F238E27FC236}">
                        <a16:creationId xmlns:a16="http://schemas.microsoft.com/office/drawing/2014/main" id="{53DCDDBB-6A4D-4DAA-8461-AFB21ED471F6}"/>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408" name="Rechte verbindingslijn 407">
                    <a:extLst>
                      <a:ext uri="{FF2B5EF4-FFF2-40B4-BE49-F238E27FC236}">
                        <a16:creationId xmlns:a16="http://schemas.microsoft.com/office/drawing/2014/main" id="{C587E4FF-13C3-428D-B95F-21B1B686ABFC}"/>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409" name="Rechte verbindingslijn 408">
                    <a:extLst>
                      <a:ext uri="{FF2B5EF4-FFF2-40B4-BE49-F238E27FC236}">
                        <a16:creationId xmlns:a16="http://schemas.microsoft.com/office/drawing/2014/main" id="{60CDB607-BAD2-4911-BDBC-A0A1678FA07D}"/>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410" name="Rechte verbindingslijn 409">
                    <a:extLst>
                      <a:ext uri="{FF2B5EF4-FFF2-40B4-BE49-F238E27FC236}">
                        <a16:creationId xmlns:a16="http://schemas.microsoft.com/office/drawing/2014/main" id="{DF6EAF5C-7140-4C30-B6ED-BDFEC314EF72}"/>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405" name="Pijl: rechts 404">
                  <a:extLst>
                    <a:ext uri="{FF2B5EF4-FFF2-40B4-BE49-F238E27FC236}">
                      <a16:creationId xmlns:a16="http://schemas.microsoft.com/office/drawing/2014/main" id="{E420C89B-43C8-43A8-BC25-2D9D443B9587}"/>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cxnSp>
            <p:nvCxnSpPr>
              <p:cNvPr id="382" name="Rechte verbindingslijn 381">
                <a:extLst>
                  <a:ext uri="{FF2B5EF4-FFF2-40B4-BE49-F238E27FC236}">
                    <a16:creationId xmlns:a16="http://schemas.microsoft.com/office/drawing/2014/main" id="{04796874-C251-4CFF-9BA9-55CFE2D76DDD}"/>
                  </a:ext>
                </a:extLst>
              </p:cNvPr>
              <p:cNvCxnSpPr>
                <a:cxnSpLocks/>
              </p:cNvCxnSpPr>
              <p:nvPr userDrawn="1"/>
            </p:nvCxnSpPr>
            <p:spPr>
              <a:xfrm flipV="1">
                <a:off x="-3459956" y="588169"/>
                <a:ext cx="547687" cy="219076"/>
              </a:xfrm>
              <a:prstGeom prst="line">
                <a:avLst/>
              </a:prstGeom>
              <a:noFill/>
              <a:ln w="19050" cap="rnd" cmpd="sng" algn="ctr">
                <a:solidFill>
                  <a:schemeClr val="accent1"/>
                </a:solidFill>
                <a:prstDash val="solid"/>
                <a:headEnd type="oval"/>
              </a:ln>
              <a:effectLst/>
            </p:spPr>
          </p:cxnSp>
          <p:cxnSp>
            <p:nvCxnSpPr>
              <p:cNvPr id="383" name="Rechte verbindingslijn 382">
                <a:extLst>
                  <a:ext uri="{FF2B5EF4-FFF2-40B4-BE49-F238E27FC236}">
                    <a16:creationId xmlns:a16="http://schemas.microsoft.com/office/drawing/2014/main" id="{6A767BCB-3FB5-4715-B108-D2D0E633E5BD}"/>
                  </a:ext>
                </a:extLst>
              </p:cNvPr>
              <p:cNvCxnSpPr>
                <a:cxnSpLocks/>
              </p:cNvCxnSpPr>
              <p:nvPr userDrawn="1"/>
            </p:nvCxnSpPr>
            <p:spPr>
              <a:xfrm>
                <a:off x="-3224213" y="828675"/>
                <a:ext cx="319088" cy="0"/>
              </a:xfrm>
              <a:prstGeom prst="line">
                <a:avLst/>
              </a:prstGeom>
              <a:noFill/>
              <a:ln w="19050" cap="rnd" cmpd="sng" algn="ctr">
                <a:solidFill>
                  <a:schemeClr val="accent1"/>
                </a:solidFill>
                <a:prstDash val="solid"/>
                <a:headEnd type="oval"/>
              </a:ln>
              <a:effectLst/>
            </p:spPr>
          </p:cxnSp>
          <p:sp>
            <p:nvSpPr>
              <p:cNvPr id="384" name="Rechthoek 383">
                <a:extLst>
                  <a:ext uri="{FF2B5EF4-FFF2-40B4-BE49-F238E27FC236}">
                    <a16:creationId xmlns:a16="http://schemas.microsoft.com/office/drawing/2014/main" id="{14B027E2-1F7B-443B-BA9C-D8BC8AB3BCBE}"/>
                  </a:ext>
                </a:extLst>
              </p:cNvPr>
              <p:cNvSpPr/>
              <p:nvPr userDrawn="1"/>
            </p:nvSpPr>
            <p:spPr>
              <a:xfrm>
                <a:off x="-2559903" y="512179"/>
                <a:ext cx="2189042" cy="15108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Text level up</a:t>
                </a:r>
              </a:p>
            </p:txBody>
          </p:sp>
          <p:sp>
            <p:nvSpPr>
              <p:cNvPr id="385" name="Rechthoek 384">
                <a:extLst>
                  <a:ext uri="{FF2B5EF4-FFF2-40B4-BE49-F238E27FC236}">
                    <a16:creationId xmlns:a16="http://schemas.microsoft.com/office/drawing/2014/main" id="{FEA07812-EE1F-45EB-B79C-7ED4723EF878}"/>
                  </a:ext>
                </a:extLst>
              </p:cNvPr>
              <p:cNvSpPr/>
              <p:nvPr userDrawn="1"/>
            </p:nvSpPr>
            <p:spPr>
              <a:xfrm>
                <a:off x="-2559903" y="819562"/>
                <a:ext cx="2189043" cy="142202"/>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Text level down</a:t>
                </a:r>
              </a:p>
            </p:txBody>
          </p:sp>
          <p:grpSp>
            <p:nvGrpSpPr>
              <p:cNvPr id="386" name="Groep 385">
                <a:extLst>
                  <a:ext uri="{FF2B5EF4-FFF2-40B4-BE49-F238E27FC236}">
                    <a16:creationId xmlns:a16="http://schemas.microsoft.com/office/drawing/2014/main" id="{DF814C0B-761C-4794-A5C9-8649CBDDAE39}"/>
                  </a:ext>
                </a:extLst>
              </p:cNvPr>
              <p:cNvGrpSpPr/>
              <p:nvPr userDrawn="1"/>
            </p:nvGrpSpPr>
            <p:grpSpPr>
              <a:xfrm>
                <a:off x="-2916763" y="769168"/>
                <a:ext cx="268738" cy="248381"/>
                <a:chOff x="-2916763" y="769168"/>
                <a:chExt cx="268738" cy="248381"/>
              </a:xfrm>
            </p:grpSpPr>
            <p:sp>
              <p:nvSpPr>
                <p:cNvPr id="396" name="Rechthoek 395">
                  <a:extLst>
                    <a:ext uri="{FF2B5EF4-FFF2-40B4-BE49-F238E27FC236}">
                      <a16:creationId xmlns:a16="http://schemas.microsoft.com/office/drawing/2014/main" id="{82E9C0A8-88EB-44AC-B4FD-B6D9E2E14561}"/>
                    </a:ext>
                  </a:extLst>
                </p:cNvPr>
                <p:cNvSpPr/>
                <p:nvPr userDrawn="1"/>
              </p:nvSpPr>
              <p:spPr>
                <a:xfrm>
                  <a:off x="-2916763" y="769168"/>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en-GB" sz="1050" b="0" noProof="0">
                    <a:solidFill>
                      <a:srgbClr val="211F26"/>
                    </a:solidFill>
                    <a:latin typeface="Calibri" panose="020F0502020204030204" pitchFamily="34" charset="0"/>
                    <a:cs typeface="Calibri" panose="020F0502020204030204" pitchFamily="34" charset="0"/>
                  </a:endParaRPr>
                </a:p>
              </p:txBody>
            </p:sp>
            <p:grpSp>
              <p:nvGrpSpPr>
                <p:cNvPr id="397" name="Groep 396">
                  <a:extLst>
                    <a:ext uri="{FF2B5EF4-FFF2-40B4-BE49-F238E27FC236}">
                      <a16:creationId xmlns:a16="http://schemas.microsoft.com/office/drawing/2014/main" id="{2A34F2CB-BE22-405F-AD9C-1F483416D1EB}"/>
                    </a:ext>
                  </a:extLst>
                </p:cNvPr>
                <p:cNvGrpSpPr/>
                <p:nvPr userDrawn="1"/>
              </p:nvGrpSpPr>
              <p:grpSpPr>
                <a:xfrm>
                  <a:off x="-2866744" y="827071"/>
                  <a:ext cx="168701" cy="132575"/>
                  <a:chOff x="-2866744" y="827071"/>
                  <a:chExt cx="168701" cy="132575"/>
                </a:xfrm>
              </p:grpSpPr>
              <p:cxnSp>
                <p:nvCxnSpPr>
                  <p:cNvPr id="399" name="Rechte verbindingslijn 398">
                    <a:extLst>
                      <a:ext uri="{FF2B5EF4-FFF2-40B4-BE49-F238E27FC236}">
                        <a16:creationId xmlns:a16="http://schemas.microsoft.com/office/drawing/2014/main" id="{4B9B7FB4-7B7D-4B0D-A4FA-4B8C2F178FEB}"/>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400" name="Rechte verbindingslijn 399">
                    <a:extLst>
                      <a:ext uri="{FF2B5EF4-FFF2-40B4-BE49-F238E27FC236}">
                        <a16:creationId xmlns:a16="http://schemas.microsoft.com/office/drawing/2014/main" id="{08002288-DCA5-4915-99F8-5C106C45D9CB}"/>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401" name="Rechte verbindingslijn 400">
                    <a:extLst>
                      <a:ext uri="{FF2B5EF4-FFF2-40B4-BE49-F238E27FC236}">
                        <a16:creationId xmlns:a16="http://schemas.microsoft.com/office/drawing/2014/main" id="{72A70994-7258-467A-8871-FF76516BC97F}"/>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402" name="Rechte verbindingslijn 401">
                    <a:extLst>
                      <a:ext uri="{FF2B5EF4-FFF2-40B4-BE49-F238E27FC236}">
                        <a16:creationId xmlns:a16="http://schemas.microsoft.com/office/drawing/2014/main" id="{0F0CF568-504F-4D17-8A50-368BEAADC2B0}"/>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403" name="Rechte verbindingslijn 402">
                    <a:extLst>
                      <a:ext uri="{FF2B5EF4-FFF2-40B4-BE49-F238E27FC236}">
                        <a16:creationId xmlns:a16="http://schemas.microsoft.com/office/drawing/2014/main" id="{D358BD23-845A-4A47-B2E0-7FFC9AA3DFBF}"/>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398" name="Pijl: rechts 397">
                  <a:extLst>
                    <a:ext uri="{FF2B5EF4-FFF2-40B4-BE49-F238E27FC236}">
                      <a16:creationId xmlns:a16="http://schemas.microsoft.com/office/drawing/2014/main" id="{8CD7332E-1F42-4BDE-90D3-2EE7A6309751}"/>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387" name="Groep 386">
                <a:extLst>
                  <a:ext uri="{FF2B5EF4-FFF2-40B4-BE49-F238E27FC236}">
                    <a16:creationId xmlns:a16="http://schemas.microsoft.com/office/drawing/2014/main" id="{2BCC9F58-FEFD-4FDB-B604-1E28180D8410}"/>
                  </a:ext>
                </a:extLst>
              </p:cNvPr>
              <p:cNvGrpSpPr/>
              <p:nvPr userDrawn="1"/>
            </p:nvGrpSpPr>
            <p:grpSpPr>
              <a:xfrm>
                <a:off x="-2916763" y="460171"/>
                <a:ext cx="268738" cy="248381"/>
                <a:chOff x="-2916763" y="460171"/>
                <a:chExt cx="268738" cy="248381"/>
              </a:xfrm>
            </p:grpSpPr>
            <p:sp>
              <p:nvSpPr>
                <p:cNvPr id="388" name="Rechthoek 387">
                  <a:extLst>
                    <a:ext uri="{FF2B5EF4-FFF2-40B4-BE49-F238E27FC236}">
                      <a16:creationId xmlns:a16="http://schemas.microsoft.com/office/drawing/2014/main" id="{6553BA88-6B00-4DB3-9361-A1B669EBD9EA}"/>
                    </a:ext>
                  </a:extLst>
                </p:cNvPr>
                <p:cNvSpPr/>
                <p:nvPr userDrawn="1"/>
              </p:nvSpPr>
              <p:spPr>
                <a:xfrm>
                  <a:off x="-2916763" y="460171"/>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en-GB" sz="1050" b="0" noProof="0">
                    <a:solidFill>
                      <a:srgbClr val="211F26"/>
                    </a:solidFill>
                    <a:latin typeface="Calibri" panose="020F0502020204030204" pitchFamily="34" charset="0"/>
                    <a:cs typeface="Calibri" panose="020F0502020204030204" pitchFamily="34" charset="0"/>
                  </a:endParaRPr>
                </a:p>
              </p:txBody>
            </p:sp>
            <p:grpSp>
              <p:nvGrpSpPr>
                <p:cNvPr id="389" name="Groep 388">
                  <a:extLst>
                    <a:ext uri="{FF2B5EF4-FFF2-40B4-BE49-F238E27FC236}">
                      <a16:creationId xmlns:a16="http://schemas.microsoft.com/office/drawing/2014/main" id="{810257FB-DA06-4AB9-81B5-EE533EF863F2}"/>
                    </a:ext>
                  </a:extLst>
                </p:cNvPr>
                <p:cNvGrpSpPr/>
                <p:nvPr userDrawn="1"/>
              </p:nvGrpSpPr>
              <p:grpSpPr>
                <a:xfrm>
                  <a:off x="-2866744" y="518074"/>
                  <a:ext cx="168701" cy="132575"/>
                  <a:chOff x="-2866744" y="518074"/>
                  <a:chExt cx="168701" cy="132575"/>
                </a:xfrm>
              </p:grpSpPr>
              <p:cxnSp>
                <p:nvCxnSpPr>
                  <p:cNvPr id="391" name="Rechte verbindingslijn 390">
                    <a:extLst>
                      <a:ext uri="{FF2B5EF4-FFF2-40B4-BE49-F238E27FC236}">
                        <a16:creationId xmlns:a16="http://schemas.microsoft.com/office/drawing/2014/main" id="{E2B16942-FD9D-4579-840C-C6E26241D023}"/>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392" name="Rechte verbindingslijn 391">
                    <a:extLst>
                      <a:ext uri="{FF2B5EF4-FFF2-40B4-BE49-F238E27FC236}">
                        <a16:creationId xmlns:a16="http://schemas.microsoft.com/office/drawing/2014/main" id="{DAA77E49-4A7B-44F2-BED4-CAD06F2F306A}"/>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393" name="Rechte verbindingslijn 392">
                    <a:extLst>
                      <a:ext uri="{FF2B5EF4-FFF2-40B4-BE49-F238E27FC236}">
                        <a16:creationId xmlns:a16="http://schemas.microsoft.com/office/drawing/2014/main" id="{65C2F176-282E-4F14-B7F8-208BC286EBAC}"/>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394" name="Rechte verbindingslijn 393">
                    <a:extLst>
                      <a:ext uri="{FF2B5EF4-FFF2-40B4-BE49-F238E27FC236}">
                        <a16:creationId xmlns:a16="http://schemas.microsoft.com/office/drawing/2014/main" id="{5A6429E5-F991-4B18-9966-4B852E7D1251}"/>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395" name="Rechte verbindingslijn 394">
                    <a:extLst>
                      <a:ext uri="{FF2B5EF4-FFF2-40B4-BE49-F238E27FC236}">
                        <a16:creationId xmlns:a16="http://schemas.microsoft.com/office/drawing/2014/main" id="{0F1CBDD6-81FE-4ECB-A2A1-B44C822C3C4F}"/>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390" name="Pijl: rechts 389">
                  <a:extLst>
                    <a:ext uri="{FF2B5EF4-FFF2-40B4-BE49-F238E27FC236}">
                      <a16:creationId xmlns:a16="http://schemas.microsoft.com/office/drawing/2014/main" id="{E2D16C96-16BC-47D4-B353-FB93216808CF}"/>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grpSp>
      <p:grpSp>
        <p:nvGrpSpPr>
          <p:cNvPr id="287" name="INSTRUCTION">
            <a:extLst>
              <a:ext uri="{FF2B5EF4-FFF2-40B4-BE49-F238E27FC236}">
                <a16:creationId xmlns:a16="http://schemas.microsoft.com/office/drawing/2014/main" id="{77815A45-2FCE-41FD-9C89-F174BE110327}"/>
              </a:ext>
            </a:extLst>
          </p:cNvPr>
          <p:cNvGrpSpPr/>
          <p:nvPr userDrawn="1"/>
        </p:nvGrpSpPr>
        <p:grpSpPr>
          <a:xfrm>
            <a:off x="12377595" y="0"/>
            <a:ext cx="3693386" cy="6261886"/>
            <a:chOff x="-3786437" y="0"/>
            <a:chExt cx="3693386" cy="6261886"/>
          </a:xfrm>
        </p:grpSpPr>
        <p:sp>
          <p:nvSpPr>
            <p:cNvPr id="288" name="Rechthoek 287">
              <a:extLst>
                <a:ext uri="{FF2B5EF4-FFF2-40B4-BE49-F238E27FC236}">
                  <a16:creationId xmlns:a16="http://schemas.microsoft.com/office/drawing/2014/main" id="{63D2DC88-2481-4BBA-9492-D9C9A9D11C69}"/>
                </a:ext>
              </a:extLst>
            </p:cNvPr>
            <p:cNvSpPr/>
            <p:nvPr userDrawn="1"/>
          </p:nvSpPr>
          <p:spPr>
            <a:xfrm>
              <a:off x="-3786165" y="0"/>
              <a:ext cx="3593091" cy="5527343"/>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Insert/edit an image</a:t>
              </a:r>
            </a:p>
          </p:txBody>
        </p:sp>
        <p:sp>
          <p:nvSpPr>
            <p:cNvPr id="289" name="Rechthoek 288">
              <a:extLst>
                <a:ext uri="{FF2B5EF4-FFF2-40B4-BE49-F238E27FC236}">
                  <a16:creationId xmlns:a16="http://schemas.microsoft.com/office/drawing/2014/main" id="{08FAA36B-B325-4C74-8906-85723F8ECB3D}"/>
                </a:ext>
              </a:extLst>
            </p:cNvPr>
            <p:cNvSpPr/>
            <p:nvPr userDrawn="1"/>
          </p:nvSpPr>
          <p:spPr>
            <a:xfrm>
              <a:off x="-3786437" y="5433886"/>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1200" b="1" cap="all" baseline="0" noProof="0">
                  <a:solidFill>
                    <a:srgbClr val="211F26"/>
                  </a:solidFill>
                  <a:latin typeface="Calibri" panose="020F0502020204030204" pitchFamily="34" charset="0"/>
                  <a:cs typeface="Calibri" panose="020F0502020204030204" pitchFamily="34" charset="0"/>
                </a:rPr>
                <a:t>Want to know more?</a:t>
              </a:r>
              <a:br>
                <a:rPr lang="en-GB" sz="1200" cap="all"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Go to the instruction slide </a:t>
              </a:r>
              <a:r>
                <a:rPr lang="en-GB" sz="1200" b="1" cap="none" baseline="0" noProof="0">
                  <a:solidFill>
                    <a:srgbClr val="211F26"/>
                  </a:solidFill>
                  <a:latin typeface="Calibri" panose="020F0502020204030204" pitchFamily="34" charset="0"/>
                  <a:cs typeface="Calibri" panose="020F0502020204030204" pitchFamily="34" charset="0"/>
                </a:rPr>
                <a:t>‘VIDEO INSTRUCTIONS’</a:t>
              </a:r>
              <a:r>
                <a:rPr lang="en-GB" sz="1200" cap="none" baseline="0" noProof="0">
                  <a:solidFill>
                    <a:srgbClr val="211F26"/>
                  </a:solidFill>
                  <a:latin typeface="Calibri" panose="020F0502020204030204" pitchFamily="34" charset="0"/>
                  <a:cs typeface="Calibri" panose="020F0502020204030204" pitchFamily="34" charset="0"/>
                </a:rPr>
                <a:t>.</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You’ll find it at the beginning of the presentation</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or insert it via </a:t>
              </a:r>
              <a:r>
                <a:rPr lang="en-GB" sz="1200" i="1" cap="none" baseline="0" noProof="0">
                  <a:solidFill>
                    <a:srgbClr val="211F26"/>
                  </a:solidFill>
                  <a:latin typeface="Calibri" panose="020F0502020204030204" pitchFamily="34" charset="0"/>
                  <a:cs typeface="Calibri" panose="020F0502020204030204" pitchFamily="34" charset="0"/>
                </a:rPr>
                <a:t>‘Home’</a:t>
              </a:r>
              <a:r>
                <a:rPr lang="en-GB" sz="1200" cap="none" baseline="0" noProof="0">
                  <a:solidFill>
                    <a:srgbClr val="211F26"/>
                  </a:solidFill>
                  <a:latin typeface="Calibri" panose="020F0502020204030204" pitchFamily="34" charset="0"/>
                  <a:cs typeface="Calibri" panose="020F0502020204030204" pitchFamily="34" charset="0"/>
                </a:rPr>
                <a:t> &gt; </a:t>
              </a:r>
              <a:r>
                <a:rPr lang="en-GB" sz="1200" i="1" cap="none" baseline="0" noProof="0">
                  <a:solidFill>
                    <a:srgbClr val="211F26"/>
                  </a:solidFill>
                  <a:latin typeface="Calibri" panose="020F0502020204030204" pitchFamily="34" charset="0"/>
                  <a:cs typeface="Calibri" panose="020F0502020204030204" pitchFamily="34" charset="0"/>
                </a:rPr>
                <a:t>‘New Slide’.</a:t>
              </a:r>
            </a:p>
          </p:txBody>
        </p:sp>
        <p:sp>
          <p:nvSpPr>
            <p:cNvPr id="290" name="Ovaal 289">
              <a:extLst>
                <a:ext uri="{FF2B5EF4-FFF2-40B4-BE49-F238E27FC236}">
                  <a16:creationId xmlns:a16="http://schemas.microsoft.com/office/drawing/2014/main" id="{36EC912C-7DD8-48CC-B0E2-4FEAA9A66B0D}"/>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291" name="Rechthoek 290">
              <a:extLst>
                <a:ext uri="{FF2B5EF4-FFF2-40B4-BE49-F238E27FC236}">
                  <a16:creationId xmlns:a16="http://schemas.microsoft.com/office/drawing/2014/main" id="{5A2174DF-D2BD-4A34-8AD7-F834E8CA4990}"/>
                </a:ext>
              </a:extLst>
            </p:cNvPr>
            <p:cNvSpPr/>
            <p:nvPr userDrawn="1"/>
          </p:nvSpPr>
          <p:spPr>
            <a:xfrm>
              <a:off x="-3319415" y="465324"/>
              <a:ext cx="2944682"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If necessary, delete the existing image</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by using the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‘Backspace key’</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pictogram to insert a new image</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1"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(see example below)</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292" name="Groep 291">
              <a:extLst>
                <a:ext uri="{FF2B5EF4-FFF2-40B4-BE49-F238E27FC236}">
                  <a16:creationId xmlns:a16="http://schemas.microsoft.com/office/drawing/2014/main" id="{92DB5B50-5C3F-4B74-84FC-ECE7200272E5}"/>
                </a:ext>
              </a:extLst>
            </p:cNvPr>
            <p:cNvGrpSpPr/>
            <p:nvPr userDrawn="1"/>
          </p:nvGrpSpPr>
          <p:grpSpPr>
            <a:xfrm>
              <a:off x="-3316179" y="1231351"/>
              <a:ext cx="294789" cy="318834"/>
              <a:chOff x="14466489" y="1001522"/>
              <a:chExt cx="290627" cy="314333"/>
            </a:xfrm>
          </p:grpSpPr>
          <p:sp>
            <p:nvSpPr>
              <p:cNvPr id="338" name="Rechthoek 337">
                <a:extLst>
                  <a:ext uri="{FF2B5EF4-FFF2-40B4-BE49-F238E27FC236}">
                    <a16:creationId xmlns:a16="http://schemas.microsoft.com/office/drawing/2014/main" id="{2E194055-C727-44EF-BF4A-D0349A8C74A4}"/>
                  </a:ext>
                </a:extLst>
              </p:cNvPr>
              <p:cNvSpPr/>
              <p:nvPr userDrawn="1"/>
            </p:nvSpPr>
            <p:spPr>
              <a:xfrm>
                <a:off x="14466489" y="1001522"/>
                <a:ext cx="257935" cy="254168"/>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339" name="Ovaal 338">
                <a:extLst>
                  <a:ext uri="{FF2B5EF4-FFF2-40B4-BE49-F238E27FC236}">
                    <a16:creationId xmlns:a16="http://schemas.microsoft.com/office/drawing/2014/main" id="{C4E99073-5AB7-4E86-90BE-4181AE212E92}"/>
                  </a:ext>
                </a:extLst>
              </p:cNvPr>
              <p:cNvSpPr/>
              <p:nvPr userDrawn="1"/>
            </p:nvSpPr>
            <p:spPr>
              <a:xfrm>
                <a:off x="14623626" y="1033630"/>
                <a:ext cx="71169" cy="71169"/>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a:solidFill>
                    <a:srgbClr val="211F26"/>
                  </a:solidFill>
                  <a:latin typeface="Calibri" panose="020F0502020204030204" pitchFamily="34" charset="0"/>
                  <a:cs typeface="Calibri" panose="020F0502020204030204" pitchFamily="34" charset="0"/>
                </a:endParaRPr>
              </a:p>
            </p:txBody>
          </p:sp>
          <p:sp>
            <p:nvSpPr>
              <p:cNvPr id="340" name="Vrije vorm: vorm 339">
                <a:extLst>
                  <a:ext uri="{FF2B5EF4-FFF2-40B4-BE49-F238E27FC236}">
                    <a16:creationId xmlns:a16="http://schemas.microsoft.com/office/drawing/2014/main" id="{1A916DEA-867A-49D4-AEF8-F6C95DB0D684}"/>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a:solidFill>
                    <a:srgbClr val="211F26"/>
                  </a:solidFill>
                  <a:latin typeface="Calibri" panose="020F0502020204030204" pitchFamily="34" charset="0"/>
                  <a:cs typeface="Calibri" panose="020F0502020204030204" pitchFamily="34" charset="0"/>
                </a:endParaRPr>
              </a:p>
            </p:txBody>
          </p:sp>
          <p:sp>
            <p:nvSpPr>
              <p:cNvPr id="341" name="Rechthoek: afgeronde hoeken 340">
                <a:extLst>
                  <a:ext uri="{FF2B5EF4-FFF2-40B4-BE49-F238E27FC236}">
                    <a16:creationId xmlns:a16="http://schemas.microsoft.com/office/drawing/2014/main" id="{DC3F2595-A0F8-4B51-AE6B-2C12359B374F}"/>
                  </a:ext>
                </a:extLst>
              </p:cNvPr>
              <p:cNvSpPr/>
              <p:nvPr userDrawn="1"/>
            </p:nvSpPr>
            <p:spPr>
              <a:xfrm>
                <a:off x="14601150" y="1145314"/>
                <a:ext cx="155966" cy="116816"/>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cxnSp>
            <p:nvCxnSpPr>
              <p:cNvPr id="342" name="Rechte verbindingslijn 341">
                <a:extLst>
                  <a:ext uri="{FF2B5EF4-FFF2-40B4-BE49-F238E27FC236}">
                    <a16:creationId xmlns:a16="http://schemas.microsoft.com/office/drawing/2014/main" id="{1A752D7E-1E9E-40FD-8FC4-0CF57DED65A6}"/>
                  </a:ext>
                </a:extLst>
              </p:cNvPr>
              <p:cNvCxnSpPr>
                <a:cxnSpLocks/>
              </p:cNvCxnSpPr>
              <p:nvPr userDrawn="1"/>
            </p:nvCxnSpPr>
            <p:spPr>
              <a:xfrm>
                <a:off x="14637490" y="1308665"/>
                <a:ext cx="83286"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343" name="Rechte verbindingslijn 342">
                <a:extLst>
                  <a:ext uri="{FF2B5EF4-FFF2-40B4-BE49-F238E27FC236}">
                    <a16:creationId xmlns:a16="http://schemas.microsoft.com/office/drawing/2014/main" id="{C9D788CA-0C49-429E-B446-911A8EC56EF8}"/>
                  </a:ext>
                </a:extLst>
              </p:cNvPr>
              <p:cNvCxnSpPr>
                <a:cxnSpLocks/>
                <a:stCxn id="341" idx="2"/>
              </p:cNvCxnSpPr>
              <p:nvPr userDrawn="1"/>
            </p:nvCxnSpPr>
            <p:spPr>
              <a:xfrm flipH="1">
                <a:off x="14678717" y="1262130"/>
                <a:ext cx="416" cy="43573"/>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293" name="Ovaal 292">
              <a:extLst>
                <a:ext uri="{FF2B5EF4-FFF2-40B4-BE49-F238E27FC236}">
                  <a16:creationId xmlns:a16="http://schemas.microsoft.com/office/drawing/2014/main" id="{FAA2DB27-34A9-4461-8CE1-F3393668D942}"/>
                </a:ext>
              </a:extLst>
            </p:cNvPr>
            <p:cNvSpPr/>
            <p:nvPr userDrawn="1"/>
          </p:nvSpPr>
          <p:spPr>
            <a:xfrm>
              <a:off x="-3603587" y="172970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294" name="Rechthoek 293">
              <a:extLst>
                <a:ext uri="{FF2B5EF4-FFF2-40B4-BE49-F238E27FC236}">
                  <a16:creationId xmlns:a16="http://schemas.microsoft.com/office/drawing/2014/main" id="{122C5D9A-4B3B-4AEB-BF5A-B4F1A27B8ED5}"/>
                </a:ext>
              </a:extLst>
            </p:cNvPr>
            <p:cNvSpPr/>
            <p:nvPr userDrawn="1"/>
          </p:nvSpPr>
          <p:spPr>
            <a:xfrm>
              <a:off x="-3319415" y="1729710"/>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Select the preferred image</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and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295" name="Groep 294">
              <a:extLst>
                <a:ext uri="{FF2B5EF4-FFF2-40B4-BE49-F238E27FC236}">
                  <a16:creationId xmlns:a16="http://schemas.microsoft.com/office/drawing/2014/main" id="{9B0EE5F6-E84D-463E-8E69-269733020A23}"/>
                </a:ext>
              </a:extLst>
            </p:cNvPr>
            <p:cNvGrpSpPr/>
            <p:nvPr userDrawn="1"/>
          </p:nvGrpSpPr>
          <p:grpSpPr>
            <a:xfrm>
              <a:off x="-3311319" y="2164285"/>
              <a:ext cx="825500" cy="209550"/>
              <a:chOff x="13504624" y="2482850"/>
              <a:chExt cx="825500" cy="209550"/>
            </a:xfrm>
          </p:grpSpPr>
          <p:sp>
            <p:nvSpPr>
              <p:cNvPr id="335" name="Rechthoek 334">
                <a:extLst>
                  <a:ext uri="{FF2B5EF4-FFF2-40B4-BE49-F238E27FC236}">
                    <a16:creationId xmlns:a16="http://schemas.microsoft.com/office/drawing/2014/main" id="{DC9C1B0F-2C04-473D-9BFD-B46F78375441}"/>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288000" bIns="0" numCol="1" spcCol="0" rtlCol="0" fromWordArt="0" anchor="ctr" anchorCtr="0" forceAA="0" compatLnSpc="1">
                <a:prstTxWarp prst="textNoShape">
                  <a:avLst/>
                </a:prstTxWarp>
                <a:noAutofit/>
              </a:bodyPr>
              <a:lstStyle/>
              <a:p>
                <a:pPr lvl="0" algn="ctr">
                  <a:lnSpc>
                    <a:spcPct val="90000"/>
                  </a:lnSpc>
                  <a:spcBef>
                    <a:spcPts val="600"/>
                  </a:spcBef>
                  <a:spcAft>
                    <a:spcPts val="600"/>
                  </a:spcAft>
                </a:pPr>
                <a:r>
                  <a:rPr lang="en-GB" sz="900" b="0" noProof="0">
                    <a:solidFill>
                      <a:srgbClr val="211F26"/>
                    </a:solidFill>
                    <a:latin typeface="Calibri" panose="020F0502020204030204" pitchFamily="34" charset="0"/>
                    <a:cs typeface="Calibri" panose="020F0502020204030204" pitchFamily="34" charset="0"/>
                  </a:rPr>
                  <a:t>Insert</a:t>
                </a:r>
              </a:p>
            </p:txBody>
          </p:sp>
          <p:cxnSp>
            <p:nvCxnSpPr>
              <p:cNvPr id="336" name="Rechte verbindingslijn 335">
                <a:extLst>
                  <a:ext uri="{FF2B5EF4-FFF2-40B4-BE49-F238E27FC236}">
                    <a16:creationId xmlns:a16="http://schemas.microsoft.com/office/drawing/2014/main" id="{23B4BC05-E651-442F-8685-EDC4E9CE9B50}"/>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337" name="Gelijkbenige driehoek 336">
                <a:extLst>
                  <a:ext uri="{FF2B5EF4-FFF2-40B4-BE49-F238E27FC236}">
                    <a16:creationId xmlns:a16="http://schemas.microsoft.com/office/drawing/2014/main" id="{50596ABC-9CEA-4BD4-A0C0-885D27A6C0EA}"/>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900" b="1" noProof="0">
                  <a:solidFill>
                    <a:srgbClr val="211F26"/>
                  </a:solidFill>
                  <a:latin typeface="Calibri" panose="020F0502020204030204" pitchFamily="34" charset="0"/>
                  <a:cs typeface="Calibri" panose="020F0502020204030204" pitchFamily="34" charset="0"/>
                </a:endParaRPr>
              </a:p>
            </p:txBody>
          </p:sp>
        </p:grpSp>
        <p:sp>
          <p:nvSpPr>
            <p:cNvPr id="296" name="Ovaal 295">
              <a:extLst>
                <a:ext uri="{FF2B5EF4-FFF2-40B4-BE49-F238E27FC236}">
                  <a16:creationId xmlns:a16="http://schemas.microsoft.com/office/drawing/2014/main" id="{0A8E1E5C-225E-4245-86A5-6BA1394E60F2}"/>
                </a:ext>
              </a:extLst>
            </p:cNvPr>
            <p:cNvSpPr/>
            <p:nvPr userDrawn="1"/>
          </p:nvSpPr>
          <p:spPr>
            <a:xfrm>
              <a:off x="-3603587" y="255335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297" name="Rechthoek 296">
              <a:extLst>
                <a:ext uri="{FF2B5EF4-FFF2-40B4-BE49-F238E27FC236}">
                  <a16:creationId xmlns:a16="http://schemas.microsoft.com/office/drawing/2014/main" id="{9EC2958C-BDDE-49D3-99A2-3A3BC2A9EC55}"/>
                </a:ext>
              </a:extLst>
            </p:cNvPr>
            <p:cNvSpPr/>
            <p:nvPr userDrawn="1"/>
          </p:nvSpPr>
          <p:spPr>
            <a:xfrm>
              <a:off x="-3319415" y="2553360"/>
              <a:ext cx="2944682" cy="32768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with the right mouse button on the image and choose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‘Send to back’</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298" name="Ovaal 297">
              <a:extLst>
                <a:ext uri="{FF2B5EF4-FFF2-40B4-BE49-F238E27FC236}">
                  <a16:creationId xmlns:a16="http://schemas.microsoft.com/office/drawing/2014/main" id="{21F8AEDC-F7FD-4AE1-B9AA-7A8726D1053D}"/>
                </a:ext>
              </a:extLst>
            </p:cNvPr>
            <p:cNvSpPr/>
            <p:nvPr userDrawn="1"/>
          </p:nvSpPr>
          <p:spPr>
            <a:xfrm>
              <a:off x="-3603587" y="3744237"/>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4</a:t>
              </a:r>
            </a:p>
          </p:txBody>
        </p:sp>
        <p:sp>
          <p:nvSpPr>
            <p:cNvPr id="299" name="Rechthoek 298">
              <a:extLst>
                <a:ext uri="{FF2B5EF4-FFF2-40B4-BE49-F238E27FC236}">
                  <a16:creationId xmlns:a16="http://schemas.microsoft.com/office/drawing/2014/main" id="{7754C1C1-4937-4A2C-B2EE-548C399AD6FB}"/>
                </a:ext>
              </a:extLst>
            </p:cNvPr>
            <p:cNvSpPr/>
            <p:nvPr userDrawn="1"/>
          </p:nvSpPr>
          <p:spPr>
            <a:xfrm>
              <a:off x="-3319415" y="3744238"/>
              <a:ext cx="2944682" cy="78681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To scale or drag the image, 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‘Picture Tools - Format’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button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‘Crop’</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Scale the image itself with</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spheres and scale the image frame with the brackets.</a:t>
              </a:r>
            </a:p>
          </p:txBody>
        </p:sp>
        <p:grpSp>
          <p:nvGrpSpPr>
            <p:cNvPr id="300" name="Groep 299">
              <a:extLst>
                <a:ext uri="{FF2B5EF4-FFF2-40B4-BE49-F238E27FC236}">
                  <a16:creationId xmlns:a16="http://schemas.microsoft.com/office/drawing/2014/main" id="{F3495AE0-A7F0-47FB-B95C-08C0A51DE841}"/>
                </a:ext>
              </a:extLst>
            </p:cNvPr>
            <p:cNvGrpSpPr/>
            <p:nvPr userDrawn="1"/>
          </p:nvGrpSpPr>
          <p:grpSpPr>
            <a:xfrm>
              <a:off x="-3447286" y="4645990"/>
              <a:ext cx="622283" cy="612919"/>
              <a:chOff x="12617641" y="3403239"/>
              <a:chExt cx="752963" cy="741634"/>
            </a:xfrm>
          </p:grpSpPr>
          <p:grpSp>
            <p:nvGrpSpPr>
              <p:cNvPr id="319" name="Groep 318">
                <a:extLst>
                  <a:ext uri="{FF2B5EF4-FFF2-40B4-BE49-F238E27FC236}">
                    <a16:creationId xmlns:a16="http://schemas.microsoft.com/office/drawing/2014/main" id="{D50F60CE-3297-49E7-ABB4-980063F3B5CB}"/>
                  </a:ext>
                </a:extLst>
              </p:cNvPr>
              <p:cNvGrpSpPr/>
              <p:nvPr userDrawn="1"/>
            </p:nvGrpSpPr>
            <p:grpSpPr>
              <a:xfrm>
                <a:off x="12771550" y="3403239"/>
                <a:ext cx="467156" cy="448491"/>
                <a:chOff x="12782177" y="3403239"/>
                <a:chExt cx="467156" cy="448491"/>
              </a:xfrm>
            </p:grpSpPr>
            <p:grpSp>
              <p:nvGrpSpPr>
                <p:cNvPr id="322" name="Groep 321">
                  <a:extLst>
                    <a:ext uri="{FF2B5EF4-FFF2-40B4-BE49-F238E27FC236}">
                      <a16:creationId xmlns:a16="http://schemas.microsoft.com/office/drawing/2014/main" id="{C1D69C57-F5E2-4F3C-ABE5-AE97950D7E35}"/>
                    </a:ext>
                  </a:extLst>
                </p:cNvPr>
                <p:cNvGrpSpPr/>
                <p:nvPr userDrawn="1"/>
              </p:nvGrpSpPr>
              <p:grpSpPr>
                <a:xfrm>
                  <a:off x="12782177" y="3403239"/>
                  <a:ext cx="412972" cy="396132"/>
                  <a:chOff x="13554906" y="3320109"/>
                  <a:chExt cx="443912" cy="425811"/>
                </a:xfrm>
              </p:grpSpPr>
              <p:grpSp>
                <p:nvGrpSpPr>
                  <p:cNvPr id="329" name="Groep 328">
                    <a:extLst>
                      <a:ext uri="{FF2B5EF4-FFF2-40B4-BE49-F238E27FC236}">
                        <a16:creationId xmlns:a16="http://schemas.microsoft.com/office/drawing/2014/main" id="{81BBB496-6F0A-47A9-940F-EB56F3FAF47B}"/>
                      </a:ext>
                    </a:extLst>
                  </p:cNvPr>
                  <p:cNvGrpSpPr/>
                  <p:nvPr userDrawn="1"/>
                </p:nvGrpSpPr>
                <p:grpSpPr>
                  <a:xfrm>
                    <a:off x="13554906" y="3320109"/>
                    <a:ext cx="443912" cy="425811"/>
                    <a:chOff x="12909684" y="1276143"/>
                    <a:chExt cx="443912" cy="425811"/>
                  </a:xfrm>
                </p:grpSpPr>
                <p:sp>
                  <p:nvSpPr>
                    <p:cNvPr id="332" name="Rechthoek 331">
                      <a:extLst>
                        <a:ext uri="{FF2B5EF4-FFF2-40B4-BE49-F238E27FC236}">
                          <a16:creationId xmlns:a16="http://schemas.microsoft.com/office/drawing/2014/main" id="{AED7F291-A1B6-43B7-A93A-B81EA34F3091}"/>
                        </a:ext>
                      </a:extLst>
                    </p:cNvPr>
                    <p:cNvSpPr/>
                    <p:nvPr userDrawn="1"/>
                  </p:nvSpPr>
                  <p:spPr>
                    <a:xfrm>
                      <a:off x="12909684"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333" name="Rechthoek 332">
                      <a:extLst>
                        <a:ext uri="{FF2B5EF4-FFF2-40B4-BE49-F238E27FC236}">
                          <a16:creationId xmlns:a16="http://schemas.microsoft.com/office/drawing/2014/main" id="{7F070163-6031-467E-B511-F4ACFB5B3AEB}"/>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334" name="Ovaal 333">
                      <a:extLst>
                        <a:ext uri="{FF2B5EF4-FFF2-40B4-BE49-F238E27FC236}">
                          <a16:creationId xmlns:a16="http://schemas.microsoft.com/office/drawing/2014/main" id="{ECC51D0C-2C23-43B7-8AE0-263A15FE4202}"/>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pic>
                <p:nvPicPr>
                  <p:cNvPr id="330" name="Afbeelding 329">
                    <a:extLst>
                      <a:ext uri="{FF2B5EF4-FFF2-40B4-BE49-F238E27FC236}">
                        <a16:creationId xmlns:a16="http://schemas.microsoft.com/office/drawing/2014/main" id="{042A311B-7301-4695-A5E5-9D3068FFC499}"/>
                      </a:ext>
                    </a:extLst>
                  </p:cNvPr>
                  <p:cNvPicPr>
                    <a:picLocks noChangeAspect="1"/>
                  </p:cNvPicPr>
                  <p:nvPr userDrawn="1"/>
                </p:nvPicPr>
                <p:blipFill>
                  <a:blip r:embed="rId6">
                    <a:duotone>
                      <a:prstClr val="black"/>
                      <a:srgbClr val="4D82B8">
                        <a:tint val="45000"/>
                        <a:satMod val="400000"/>
                      </a:srgbClr>
                    </a:duotone>
                    <a:extLst>
                      <a:ext uri="{BEBA8EAE-BF5A-486C-A8C5-ECC9F3942E4B}">
                        <a14:imgProps xmlns:a14="http://schemas.microsoft.com/office/drawing/2010/main">
                          <a14:imgLayer r:embed="rId7">
                            <a14:imgEffect>
                              <a14:brightnessContrast contrast="-40000"/>
                            </a14:imgEffect>
                          </a14:imgLayer>
                        </a14:imgProps>
                      </a:ext>
                    </a:extLst>
                  </a:blip>
                  <a:stretch>
                    <a:fillRect/>
                  </a:stretch>
                </p:blipFill>
                <p:spPr>
                  <a:xfrm>
                    <a:off x="13567296" y="3424992"/>
                    <a:ext cx="173367" cy="140220"/>
                  </a:xfrm>
                  <a:prstGeom prst="rect">
                    <a:avLst/>
                  </a:prstGeom>
                </p:spPr>
              </p:pic>
              <p:pic>
                <p:nvPicPr>
                  <p:cNvPr id="331" name="Afbeelding 330">
                    <a:extLst>
                      <a:ext uri="{FF2B5EF4-FFF2-40B4-BE49-F238E27FC236}">
                        <a16:creationId xmlns:a16="http://schemas.microsoft.com/office/drawing/2014/main" id="{98C485ED-7B4C-40AC-BABB-56F25B278B0A}"/>
                      </a:ext>
                    </a:extLst>
                  </p:cNvPr>
                  <p:cNvPicPr>
                    <a:picLocks noChangeAspect="1"/>
                  </p:cNvPicPr>
                  <p:nvPr userDrawn="1"/>
                </p:nvPicPr>
                <p:blipFill>
                  <a:blip r:embed="rId6">
                    <a:duotone>
                      <a:prstClr val="black"/>
                      <a:srgbClr val="4D82B8">
                        <a:tint val="45000"/>
                        <a:satMod val="400000"/>
                      </a:srgbClr>
                    </a:duotone>
                    <a:extLst>
                      <a:ext uri="{BEBA8EAE-BF5A-486C-A8C5-ECC9F3942E4B}">
                        <a14:imgProps xmlns:a14="http://schemas.microsoft.com/office/drawing/2010/main">
                          <a14:imgLayer r:embed="rId7">
                            <a14:imgEffect>
                              <a14:brightnessContrast contrast="-40000"/>
                            </a14:imgEffect>
                          </a14:imgLayer>
                        </a14:imgProps>
                      </a:ext>
                    </a:extLst>
                  </a:blip>
                  <a:stretch>
                    <a:fillRect/>
                  </a:stretch>
                </p:blipFill>
                <p:spPr>
                  <a:xfrm flipH="1">
                    <a:off x="13635599" y="3453788"/>
                    <a:ext cx="173367" cy="111424"/>
                  </a:xfrm>
                  <a:prstGeom prst="rect">
                    <a:avLst/>
                  </a:prstGeom>
                </p:spPr>
              </p:pic>
            </p:grpSp>
            <p:grpSp>
              <p:nvGrpSpPr>
                <p:cNvPr id="323" name="Groep 322">
                  <a:extLst>
                    <a:ext uri="{FF2B5EF4-FFF2-40B4-BE49-F238E27FC236}">
                      <a16:creationId xmlns:a16="http://schemas.microsoft.com/office/drawing/2014/main" id="{3DB3C6DE-8CCA-4730-BD28-0F4BA6491CE3}"/>
                    </a:ext>
                  </a:extLst>
                </p:cNvPr>
                <p:cNvGrpSpPr/>
                <p:nvPr userDrawn="1"/>
              </p:nvGrpSpPr>
              <p:grpSpPr>
                <a:xfrm>
                  <a:off x="13103513" y="3705268"/>
                  <a:ext cx="145820" cy="146462"/>
                  <a:chOff x="13096169" y="3602278"/>
                  <a:chExt cx="145820" cy="146462"/>
                </a:xfrm>
              </p:grpSpPr>
              <p:sp>
                <p:nvSpPr>
                  <p:cNvPr id="327" name="Rechthoek 326">
                    <a:extLst>
                      <a:ext uri="{FF2B5EF4-FFF2-40B4-BE49-F238E27FC236}">
                        <a16:creationId xmlns:a16="http://schemas.microsoft.com/office/drawing/2014/main" id="{DD450A06-794A-4567-9499-14AE747AA436}"/>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328" name="Rechthoek 327">
                    <a:extLst>
                      <a:ext uri="{FF2B5EF4-FFF2-40B4-BE49-F238E27FC236}">
                        <a16:creationId xmlns:a16="http://schemas.microsoft.com/office/drawing/2014/main" id="{4209604F-8ADF-4D7A-A026-EA1CE4313A2F}"/>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324" name="Groep 323">
                  <a:extLst>
                    <a:ext uri="{FF2B5EF4-FFF2-40B4-BE49-F238E27FC236}">
                      <a16:creationId xmlns:a16="http://schemas.microsoft.com/office/drawing/2014/main" id="{52038479-2AFE-4016-8EF5-E10B6D3828FE}"/>
                    </a:ext>
                  </a:extLst>
                </p:cNvPr>
                <p:cNvGrpSpPr/>
                <p:nvPr userDrawn="1"/>
              </p:nvGrpSpPr>
              <p:grpSpPr>
                <a:xfrm rot="10800000">
                  <a:off x="13061402" y="3665637"/>
                  <a:ext cx="145820" cy="146462"/>
                  <a:chOff x="13096169" y="3602278"/>
                  <a:chExt cx="145820" cy="146462"/>
                </a:xfrm>
              </p:grpSpPr>
              <p:sp>
                <p:nvSpPr>
                  <p:cNvPr id="325" name="Rechthoek 324">
                    <a:extLst>
                      <a:ext uri="{FF2B5EF4-FFF2-40B4-BE49-F238E27FC236}">
                        <a16:creationId xmlns:a16="http://schemas.microsoft.com/office/drawing/2014/main" id="{424DF616-0098-44D7-9D75-29058FDC0CC7}"/>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326" name="Rechthoek 325">
                    <a:extLst>
                      <a:ext uri="{FF2B5EF4-FFF2-40B4-BE49-F238E27FC236}">
                        <a16:creationId xmlns:a16="http://schemas.microsoft.com/office/drawing/2014/main" id="{44F15AA7-6533-4A7F-9F51-BC19EC9F8C63}"/>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sp>
            <p:nvSpPr>
              <p:cNvPr id="320" name="Rechthoek 319">
                <a:extLst>
                  <a:ext uri="{FF2B5EF4-FFF2-40B4-BE49-F238E27FC236}">
                    <a16:creationId xmlns:a16="http://schemas.microsoft.com/office/drawing/2014/main" id="{13DAE5FF-ACFD-4A79-A531-CB48DA2F1B60}"/>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en-GB" sz="900" b="0" noProof="0">
                    <a:solidFill>
                      <a:srgbClr val="211F26"/>
                    </a:solidFill>
                    <a:latin typeface="Calibri" panose="020F0502020204030204" pitchFamily="34" charset="0"/>
                    <a:cs typeface="Calibri" panose="020F0502020204030204" pitchFamily="34" charset="0"/>
                  </a:rPr>
                  <a:t>Crop</a:t>
                </a:r>
              </a:p>
            </p:txBody>
          </p:sp>
          <p:sp>
            <p:nvSpPr>
              <p:cNvPr id="321" name="Gelijkbenige driehoek 320">
                <a:extLst>
                  <a:ext uri="{FF2B5EF4-FFF2-40B4-BE49-F238E27FC236}">
                    <a16:creationId xmlns:a16="http://schemas.microsoft.com/office/drawing/2014/main" id="{CD1B52D2-7B99-411A-B8F8-329500DC1D7A}"/>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301" name="Groep 300">
              <a:extLst>
                <a:ext uri="{FF2B5EF4-FFF2-40B4-BE49-F238E27FC236}">
                  <a16:creationId xmlns:a16="http://schemas.microsoft.com/office/drawing/2014/main" id="{A312AE03-50CF-44E7-A389-EDCE854A2E42}"/>
                </a:ext>
              </a:extLst>
            </p:cNvPr>
            <p:cNvGrpSpPr/>
            <p:nvPr userDrawn="1"/>
          </p:nvGrpSpPr>
          <p:grpSpPr>
            <a:xfrm>
              <a:off x="-3314821" y="2981448"/>
              <a:ext cx="1558053" cy="563933"/>
              <a:chOff x="-3314821" y="2981448"/>
              <a:chExt cx="1558053" cy="563933"/>
            </a:xfrm>
          </p:grpSpPr>
          <p:sp>
            <p:nvSpPr>
              <p:cNvPr id="305" name="Rechthoek 304">
                <a:extLst>
                  <a:ext uri="{FF2B5EF4-FFF2-40B4-BE49-F238E27FC236}">
                    <a16:creationId xmlns:a16="http://schemas.microsoft.com/office/drawing/2014/main" id="{FFFB5648-6628-46BD-983F-FA21A33D9F5D}"/>
                  </a:ext>
                </a:extLst>
              </p:cNvPr>
              <p:cNvSpPr/>
              <p:nvPr userDrawn="1"/>
            </p:nvSpPr>
            <p:spPr>
              <a:xfrm>
                <a:off x="-3314821" y="2981448"/>
                <a:ext cx="1558053" cy="504851"/>
              </a:xfrm>
              <a:prstGeom prst="rect">
                <a:avLst/>
              </a:prstGeom>
              <a:solidFill>
                <a:srgbClr val="FFFFFF"/>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306" name="Rechthoek 305">
                <a:extLst>
                  <a:ext uri="{FF2B5EF4-FFF2-40B4-BE49-F238E27FC236}">
                    <a16:creationId xmlns:a16="http://schemas.microsoft.com/office/drawing/2014/main" id="{6645E69A-E87F-4392-A393-4345BB68269F}"/>
                  </a:ext>
                </a:extLst>
              </p:cNvPr>
              <p:cNvSpPr/>
              <p:nvPr userDrawn="1"/>
            </p:nvSpPr>
            <p:spPr>
              <a:xfrm>
                <a:off x="-3304719" y="3235173"/>
                <a:ext cx="1540313" cy="246608"/>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307" name="Tekstvak 306">
                <a:extLst>
                  <a:ext uri="{FF2B5EF4-FFF2-40B4-BE49-F238E27FC236}">
                    <a16:creationId xmlns:a16="http://schemas.microsoft.com/office/drawing/2014/main" id="{052A186D-365D-460E-A101-7601FE1AFD4B}"/>
                  </a:ext>
                </a:extLst>
              </p:cNvPr>
              <p:cNvSpPr txBox="1"/>
              <p:nvPr userDrawn="1"/>
            </p:nvSpPr>
            <p:spPr>
              <a:xfrm>
                <a:off x="-3069820" y="3038892"/>
                <a:ext cx="1089248" cy="137495"/>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a:solidFill>
                      <a:srgbClr val="211F26"/>
                    </a:solidFill>
                    <a:latin typeface="Calibri" panose="020F0502020204030204" pitchFamily="34" charset="0"/>
                    <a:ea typeface="+mn-ea"/>
                    <a:cs typeface="Calibri" panose="020F0502020204030204" pitchFamily="34" charset="0"/>
                  </a:rPr>
                  <a:t>Send to front</a:t>
                </a:r>
              </a:p>
            </p:txBody>
          </p:sp>
          <p:sp>
            <p:nvSpPr>
              <p:cNvPr id="308" name="Tekstvak 307">
                <a:extLst>
                  <a:ext uri="{FF2B5EF4-FFF2-40B4-BE49-F238E27FC236}">
                    <a16:creationId xmlns:a16="http://schemas.microsoft.com/office/drawing/2014/main" id="{4EFCD482-6C97-4596-869F-9083DEE244EF}"/>
                  </a:ext>
                </a:extLst>
              </p:cNvPr>
              <p:cNvSpPr txBox="1"/>
              <p:nvPr userDrawn="1"/>
            </p:nvSpPr>
            <p:spPr>
              <a:xfrm>
                <a:off x="-3069820" y="3295269"/>
                <a:ext cx="1098515"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a:solidFill>
                      <a:srgbClr val="211F26"/>
                    </a:solidFill>
                    <a:latin typeface="Calibri" panose="020F0502020204030204" pitchFamily="34" charset="0"/>
                    <a:ea typeface="+mn-ea"/>
                    <a:cs typeface="Calibri" panose="020F0502020204030204" pitchFamily="34" charset="0"/>
                  </a:rPr>
                  <a:t>Send to back</a:t>
                </a:r>
              </a:p>
            </p:txBody>
          </p:sp>
          <p:sp>
            <p:nvSpPr>
              <p:cNvPr id="309" name="Vrije vorm: vorm 308">
                <a:extLst>
                  <a:ext uri="{FF2B5EF4-FFF2-40B4-BE49-F238E27FC236}">
                    <a16:creationId xmlns:a16="http://schemas.microsoft.com/office/drawing/2014/main" id="{F7244652-BA0E-4C1F-960F-17382B4AEB82}"/>
                  </a:ext>
                </a:extLst>
              </p:cNvPr>
              <p:cNvSpPr/>
              <p:nvPr userDrawn="1"/>
            </p:nvSpPr>
            <p:spPr>
              <a:xfrm>
                <a:off x="-2051274" y="3365381"/>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310" name="Gelijkbenige driehoek 309">
                <a:extLst>
                  <a:ext uri="{FF2B5EF4-FFF2-40B4-BE49-F238E27FC236}">
                    <a16:creationId xmlns:a16="http://schemas.microsoft.com/office/drawing/2014/main" id="{4BEF50A8-C509-4C05-8F2C-B0969D8D9001}"/>
                  </a:ext>
                </a:extLst>
              </p:cNvPr>
              <p:cNvSpPr/>
              <p:nvPr userDrawn="1"/>
            </p:nvSpPr>
            <p:spPr>
              <a:xfrm rot="5400000">
                <a:off x="-1900674" y="3332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nvGrpSpPr>
              <p:cNvPr id="311" name="Groep 310">
                <a:extLst>
                  <a:ext uri="{FF2B5EF4-FFF2-40B4-BE49-F238E27FC236}">
                    <a16:creationId xmlns:a16="http://schemas.microsoft.com/office/drawing/2014/main" id="{80AC46A5-9C37-4CDA-8157-3B151A7C7A40}"/>
                  </a:ext>
                </a:extLst>
              </p:cNvPr>
              <p:cNvGrpSpPr/>
              <p:nvPr userDrawn="1"/>
            </p:nvGrpSpPr>
            <p:grpSpPr>
              <a:xfrm>
                <a:off x="-3257052" y="3032066"/>
                <a:ext cx="182309" cy="163794"/>
                <a:chOff x="12832541" y="3162395"/>
                <a:chExt cx="219532" cy="197236"/>
              </a:xfrm>
            </p:grpSpPr>
            <p:sp>
              <p:nvSpPr>
                <p:cNvPr id="316" name="Rechthoek 315">
                  <a:extLst>
                    <a:ext uri="{FF2B5EF4-FFF2-40B4-BE49-F238E27FC236}">
                      <a16:creationId xmlns:a16="http://schemas.microsoft.com/office/drawing/2014/main" id="{5F2D1E7A-4954-464B-A387-057ECCF51762}"/>
                    </a:ext>
                  </a:extLst>
                </p:cNvPr>
                <p:cNvSpPr/>
                <p:nvPr userDrawn="1"/>
              </p:nvSpPr>
              <p:spPr>
                <a:xfrm>
                  <a:off x="12832541" y="3162395"/>
                  <a:ext cx="81487" cy="81487"/>
                </a:xfrm>
                <a:prstGeom prst="rect">
                  <a:avLst/>
                </a:prstGeom>
                <a:solidFill>
                  <a:schemeClr val="bg1"/>
                </a:solidFill>
                <a:ln w="12700">
                  <a:solidFill>
                    <a:srgbClr val="8484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317" name="Rechthoek 316">
                  <a:extLst>
                    <a:ext uri="{FF2B5EF4-FFF2-40B4-BE49-F238E27FC236}">
                      <a16:creationId xmlns:a16="http://schemas.microsoft.com/office/drawing/2014/main" id="{9CA5B2F9-D29F-4C4F-A13E-908F9CDB1D44}"/>
                    </a:ext>
                  </a:extLst>
                </p:cNvPr>
                <p:cNvSpPr/>
                <p:nvPr userDrawn="1"/>
              </p:nvSpPr>
              <p:spPr>
                <a:xfrm>
                  <a:off x="12970586" y="3278144"/>
                  <a:ext cx="81487" cy="81487"/>
                </a:xfrm>
                <a:prstGeom prst="rect">
                  <a:avLst/>
                </a:prstGeom>
                <a:solidFill>
                  <a:schemeClr val="bg1"/>
                </a:solidFill>
                <a:ln w="12700">
                  <a:solidFill>
                    <a:srgbClr val="8484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318" name="Rechthoek 317">
                  <a:extLst>
                    <a:ext uri="{FF2B5EF4-FFF2-40B4-BE49-F238E27FC236}">
                      <a16:creationId xmlns:a16="http://schemas.microsoft.com/office/drawing/2014/main" id="{0015967E-D1FD-460F-9C7F-05D582366FA9}"/>
                    </a:ext>
                  </a:extLst>
                </p:cNvPr>
                <p:cNvSpPr/>
                <p:nvPr userDrawn="1"/>
              </p:nvSpPr>
              <p:spPr>
                <a:xfrm>
                  <a:off x="12873284" y="3191991"/>
                  <a:ext cx="138045" cy="138044"/>
                </a:xfrm>
                <a:prstGeom prst="rect">
                  <a:avLst/>
                </a:prstGeom>
                <a:solidFill>
                  <a:srgbClr val="EABE76"/>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grpSp>
          <p:grpSp>
            <p:nvGrpSpPr>
              <p:cNvPr id="312" name="Groep 311">
                <a:extLst>
                  <a:ext uri="{FF2B5EF4-FFF2-40B4-BE49-F238E27FC236}">
                    <a16:creationId xmlns:a16="http://schemas.microsoft.com/office/drawing/2014/main" id="{361503DA-2FC1-4EB3-BC1C-08D24375ACD5}"/>
                  </a:ext>
                </a:extLst>
              </p:cNvPr>
              <p:cNvGrpSpPr/>
              <p:nvPr userDrawn="1"/>
            </p:nvGrpSpPr>
            <p:grpSpPr>
              <a:xfrm>
                <a:off x="-3257053" y="3276580"/>
                <a:ext cx="182309" cy="163794"/>
                <a:chOff x="12832541" y="3162395"/>
                <a:chExt cx="219532" cy="197236"/>
              </a:xfrm>
            </p:grpSpPr>
            <p:sp>
              <p:nvSpPr>
                <p:cNvPr id="313" name="Rechthoek 312">
                  <a:extLst>
                    <a:ext uri="{FF2B5EF4-FFF2-40B4-BE49-F238E27FC236}">
                      <a16:creationId xmlns:a16="http://schemas.microsoft.com/office/drawing/2014/main" id="{DA11735B-AB73-493F-A10E-3CC90954303B}"/>
                    </a:ext>
                  </a:extLst>
                </p:cNvPr>
                <p:cNvSpPr/>
                <p:nvPr userDrawn="1"/>
              </p:nvSpPr>
              <p:spPr>
                <a:xfrm>
                  <a:off x="12873284" y="3191991"/>
                  <a:ext cx="138045" cy="138044"/>
                </a:xfrm>
                <a:prstGeom prst="rect">
                  <a:avLst/>
                </a:prstGeom>
                <a:solidFill>
                  <a:srgbClr val="EABE76"/>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314" name="Rechthoek 313">
                  <a:extLst>
                    <a:ext uri="{FF2B5EF4-FFF2-40B4-BE49-F238E27FC236}">
                      <a16:creationId xmlns:a16="http://schemas.microsoft.com/office/drawing/2014/main" id="{5AA33621-8A61-4CDC-B5A6-910F6658753A}"/>
                    </a:ext>
                  </a:extLst>
                </p:cNvPr>
                <p:cNvSpPr/>
                <p:nvPr userDrawn="1"/>
              </p:nvSpPr>
              <p:spPr>
                <a:xfrm>
                  <a:off x="12832541" y="3162395"/>
                  <a:ext cx="81487" cy="81487"/>
                </a:xfrm>
                <a:prstGeom prst="rect">
                  <a:avLst/>
                </a:prstGeom>
                <a:solidFill>
                  <a:schemeClr val="bg1"/>
                </a:solidFill>
                <a:ln w="12700">
                  <a:solidFill>
                    <a:srgbClr val="8484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315" name="Rechthoek 314">
                  <a:extLst>
                    <a:ext uri="{FF2B5EF4-FFF2-40B4-BE49-F238E27FC236}">
                      <a16:creationId xmlns:a16="http://schemas.microsoft.com/office/drawing/2014/main" id="{304D7092-D3FD-4B95-9A50-011302703395}"/>
                    </a:ext>
                  </a:extLst>
                </p:cNvPr>
                <p:cNvSpPr/>
                <p:nvPr userDrawn="1"/>
              </p:nvSpPr>
              <p:spPr>
                <a:xfrm>
                  <a:off x="12970586" y="3278144"/>
                  <a:ext cx="81487" cy="81487"/>
                </a:xfrm>
                <a:prstGeom prst="rect">
                  <a:avLst/>
                </a:prstGeom>
                <a:solidFill>
                  <a:schemeClr val="bg1"/>
                </a:solidFill>
                <a:ln w="12700">
                  <a:solidFill>
                    <a:srgbClr val="8484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grpSp>
        </p:grpSp>
        <p:grpSp>
          <p:nvGrpSpPr>
            <p:cNvPr id="302" name="ICOON_info">
              <a:extLst>
                <a:ext uri="{FF2B5EF4-FFF2-40B4-BE49-F238E27FC236}">
                  <a16:creationId xmlns:a16="http://schemas.microsoft.com/office/drawing/2014/main" id="{6E85A7FC-F624-4936-BFAA-8490218CD95D}"/>
                </a:ext>
              </a:extLst>
            </p:cNvPr>
            <p:cNvGrpSpPr/>
            <p:nvPr userDrawn="1"/>
          </p:nvGrpSpPr>
          <p:grpSpPr>
            <a:xfrm>
              <a:off x="-376736" y="5307660"/>
              <a:ext cx="283685" cy="283685"/>
              <a:chOff x="-510741" y="5913713"/>
              <a:chExt cx="267555" cy="267555"/>
            </a:xfrm>
          </p:grpSpPr>
          <p:sp>
            <p:nvSpPr>
              <p:cNvPr id="303" name="Ovaal 302">
                <a:extLst>
                  <a:ext uri="{FF2B5EF4-FFF2-40B4-BE49-F238E27FC236}">
                    <a16:creationId xmlns:a16="http://schemas.microsoft.com/office/drawing/2014/main" id="{56167993-97F1-4DAE-AEA3-1156D722C9EA}"/>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304" name="Graphic 163" descr="Informatie">
                <a:extLst>
                  <a:ext uri="{FF2B5EF4-FFF2-40B4-BE49-F238E27FC236}">
                    <a16:creationId xmlns:a16="http://schemas.microsoft.com/office/drawing/2014/main" id="{5A095DF5-41E9-4D44-934F-7BF8EE09297B}"/>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noAutofit/>
              </a:bodyPr>
              <a:lstStyle/>
              <a:p>
                <a:endParaRPr lang="en-GB" sz="2000" noProof="0">
                  <a:solidFill>
                    <a:srgbClr val="211F26"/>
                  </a:solidFill>
                  <a:latin typeface="Calibri" panose="020F0502020204030204" pitchFamily="34" charset="0"/>
                  <a:cs typeface="Calibri" panose="020F0502020204030204" pitchFamily="34" charset="0"/>
                </a:endParaRPr>
              </a:p>
            </p:txBody>
          </p:sp>
        </p:grpSp>
      </p:grpSp>
      <p:grpSp>
        <p:nvGrpSpPr>
          <p:cNvPr id="208" name="INSTRUCTION">
            <a:extLst>
              <a:ext uri="{FF2B5EF4-FFF2-40B4-BE49-F238E27FC236}">
                <a16:creationId xmlns:a16="http://schemas.microsoft.com/office/drawing/2014/main" id="{10EBE94C-F7FF-4DEE-B887-1DEC74819A31}"/>
              </a:ext>
            </a:extLst>
          </p:cNvPr>
          <p:cNvGrpSpPr/>
          <p:nvPr userDrawn="1"/>
        </p:nvGrpSpPr>
        <p:grpSpPr>
          <a:xfrm>
            <a:off x="5846" y="7033211"/>
            <a:ext cx="3727954" cy="1577390"/>
            <a:chOff x="5846" y="7033211"/>
            <a:chExt cx="3727954" cy="1577390"/>
          </a:xfrm>
        </p:grpSpPr>
        <p:sp>
          <p:nvSpPr>
            <p:cNvPr id="209" name="Rechthoek 208">
              <a:extLst>
                <a:ext uri="{FF2B5EF4-FFF2-40B4-BE49-F238E27FC236}">
                  <a16:creationId xmlns:a16="http://schemas.microsoft.com/office/drawing/2014/main" id="{14AEF491-8E75-46CA-9A7A-8C2B9B6C49BF}"/>
                </a:ext>
              </a:extLst>
            </p:cNvPr>
            <p:cNvSpPr/>
            <p:nvPr userDrawn="1"/>
          </p:nvSpPr>
          <p:spPr>
            <a:xfrm>
              <a:off x="5846" y="7033211"/>
              <a:ext cx="3727954" cy="1577390"/>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EDIT Footer, slide number</a:t>
              </a:r>
              <a:br>
                <a:rPr lang="en-GB" sz="1400" b="1" cap="all" baseline="0" noProof="0">
                  <a:solidFill>
                    <a:schemeClr val="accent1"/>
                  </a:solidFill>
                  <a:latin typeface="Calibri" panose="020F0502020204030204" pitchFamily="34" charset="0"/>
                  <a:cs typeface="Calibri" panose="020F0502020204030204" pitchFamily="34" charset="0"/>
                </a:rPr>
              </a:br>
              <a:r>
                <a:rPr lang="en-GB" sz="1400" b="1" cap="all" baseline="0" noProof="0">
                  <a:solidFill>
                    <a:schemeClr val="accent1"/>
                  </a:solidFill>
                  <a:latin typeface="Calibri" panose="020F0502020204030204" pitchFamily="34" charset="0"/>
                  <a:cs typeface="Calibri" panose="020F0502020204030204" pitchFamily="34" charset="0"/>
                </a:rPr>
                <a:t>and date</a:t>
              </a:r>
            </a:p>
          </p:txBody>
        </p:sp>
        <p:sp>
          <p:nvSpPr>
            <p:cNvPr id="210" name="Ovaal 209">
              <a:extLst>
                <a:ext uri="{FF2B5EF4-FFF2-40B4-BE49-F238E27FC236}">
                  <a16:creationId xmlns:a16="http://schemas.microsoft.com/office/drawing/2014/main" id="{50E8CFCD-A56A-4E6B-9B83-71BE5CE6C539}"/>
                </a:ext>
              </a:extLst>
            </p:cNvPr>
            <p:cNvSpPr/>
            <p:nvPr userDrawn="1"/>
          </p:nvSpPr>
          <p:spPr>
            <a:xfrm>
              <a:off x="188424" y="767853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211" name="Rechthoek 210">
              <a:extLst>
                <a:ext uri="{FF2B5EF4-FFF2-40B4-BE49-F238E27FC236}">
                  <a16:creationId xmlns:a16="http://schemas.microsoft.com/office/drawing/2014/main" id="{2EC58AAD-44C2-4175-B6AA-DCBD060DB08F}"/>
                </a:ext>
              </a:extLst>
            </p:cNvPr>
            <p:cNvSpPr/>
            <p:nvPr userDrawn="1"/>
          </p:nvSpPr>
          <p:spPr>
            <a:xfrm>
              <a:off x="472596" y="7678534"/>
              <a:ext cx="2322719" cy="31672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‘Header &amp; Footer’</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212" name="Ovaal 211">
              <a:extLst>
                <a:ext uri="{FF2B5EF4-FFF2-40B4-BE49-F238E27FC236}">
                  <a16:creationId xmlns:a16="http://schemas.microsoft.com/office/drawing/2014/main" id="{3D7179BB-2C10-48E9-BA01-22E8FB177D1E}"/>
                </a:ext>
              </a:extLst>
            </p:cNvPr>
            <p:cNvSpPr/>
            <p:nvPr userDrawn="1"/>
          </p:nvSpPr>
          <p:spPr>
            <a:xfrm>
              <a:off x="188424" y="810886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213" name="Rechthoek 212">
              <a:extLst>
                <a:ext uri="{FF2B5EF4-FFF2-40B4-BE49-F238E27FC236}">
                  <a16:creationId xmlns:a16="http://schemas.microsoft.com/office/drawing/2014/main" id="{5A02C5C7-C094-4B46-AFCF-2B1BD8B1AD72}"/>
                </a:ext>
              </a:extLst>
            </p:cNvPr>
            <p:cNvSpPr/>
            <p:nvPr userDrawn="1"/>
          </p:nvSpPr>
          <p:spPr>
            <a:xfrm>
              <a:off x="472596" y="8108870"/>
              <a:ext cx="2322719" cy="38098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‘Apply to All’</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apply the changes to every slide.</a:t>
              </a:r>
            </a:p>
          </p:txBody>
        </p:sp>
        <p:grpSp>
          <p:nvGrpSpPr>
            <p:cNvPr id="214" name="Groep 213">
              <a:extLst>
                <a:ext uri="{FF2B5EF4-FFF2-40B4-BE49-F238E27FC236}">
                  <a16:creationId xmlns:a16="http://schemas.microsoft.com/office/drawing/2014/main" id="{063C8C9D-5CF2-47BB-9AA4-96CDDF088839}"/>
                </a:ext>
              </a:extLst>
            </p:cNvPr>
            <p:cNvGrpSpPr/>
            <p:nvPr userDrawn="1"/>
          </p:nvGrpSpPr>
          <p:grpSpPr>
            <a:xfrm>
              <a:off x="2939884" y="7739834"/>
              <a:ext cx="681133" cy="750023"/>
              <a:chOff x="-910573" y="4987990"/>
              <a:chExt cx="681133" cy="750023"/>
            </a:xfrm>
          </p:grpSpPr>
          <p:grpSp>
            <p:nvGrpSpPr>
              <p:cNvPr id="215" name="Groep 214">
                <a:extLst>
                  <a:ext uri="{FF2B5EF4-FFF2-40B4-BE49-F238E27FC236}">
                    <a16:creationId xmlns:a16="http://schemas.microsoft.com/office/drawing/2014/main" id="{97D75961-9DD9-45A1-AF71-935F7FDA264B}"/>
                  </a:ext>
                </a:extLst>
              </p:cNvPr>
              <p:cNvGrpSpPr/>
              <p:nvPr userDrawn="1"/>
            </p:nvGrpSpPr>
            <p:grpSpPr>
              <a:xfrm>
                <a:off x="-713542" y="4987990"/>
                <a:ext cx="287071" cy="379107"/>
                <a:chOff x="-4050578" y="288410"/>
                <a:chExt cx="322125" cy="379107"/>
              </a:xfrm>
            </p:grpSpPr>
            <p:sp>
              <p:nvSpPr>
                <p:cNvPr id="217" name="Rechthoek met één afgeknipte en afgeronde hoek 47">
                  <a:extLst>
                    <a:ext uri="{FF2B5EF4-FFF2-40B4-BE49-F238E27FC236}">
                      <a16:creationId xmlns:a16="http://schemas.microsoft.com/office/drawing/2014/main" id="{2ADBAA5C-45B2-4764-9EAA-FEE1C2F2F85D}"/>
                    </a:ext>
                  </a:extLst>
                </p:cNvPr>
                <p:cNvSpPr/>
                <p:nvPr userDrawn="1"/>
              </p:nvSpPr>
              <p:spPr>
                <a:xfrm>
                  <a:off x="-4050578" y="288410"/>
                  <a:ext cx="322125" cy="379107"/>
                </a:xfrm>
                <a:prstGeom prst="snipRoundRect">
                  <a:avLst>
                    <a:gd name="adj1" fmla="val 0"/>
                    <a:gd name="adj2" fmla="val 33753"/>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218" name="Rechthoekige driehoek 217">
                  <a:extLst>
                    <a:ext uri="{FF2B5EF4-FFF2-40B4-BE49-F238E27FC236}">
                      <a16:creationId xmlns:a16="http://schemas.microsoft.com/office/drawing/2014/main" id="{816F788D-8F58-4469-90EB-B7EC7C0E83DD}"/>
                    </a:ext>
                  </a:extLst>
                </p:cNvPr>
                <p:cNvSpPr/>
                <p:nvPr userDrawn="1"/>
              </p:nvSpPr>
              <p:spPr>
                <a:xfrm>
                  <a:off x="-3833537" y="291656"/>
                  <a:ext cx="103133" cy="93757"/>
                </a:xfrm>
                <a:prstGeom prst="rtTriangle">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219" name="Rechthoek 218">
                  <a:extLst>
                    <a:ext uri="{FF2B5EF4-FFF2-40B4-BE49-F238E27FC236}">
                      <a16:creationId xmlns:a16="http://schemas.microsoft.com/office/drawing/2014/main" id="{B09FDD54-DC09-4125-9CC8-46FEB7A444B4}"/>
                    </a:ext>
                  </a:extLst>
                </p:cNvPr>
                <p:cNvSpPr/>
                <p:nvPr userDrawn="1"/>
              </p:nvSpPr>
              <p:spPr>
                <a:xfrm>
                  <a:off x="-4013673" y="314848"/>
                  <a:ext cx="140930" cy="70565"/>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220" name="Rechthoek 219">
                  <a:extLst>
                    <a:ext uri="{FF2B5EF4-FFF2-40B4-BE49-F238E27FC236}">
                      <a16:creationId xmlns:a16="http://schemas.microsoft.com/office/drawing/2014/main" id="{3813FA1A-B58E-4E50-985A-C845AFB71660}"/>
                    </a:ext>
                  </a:extLst>
                </p:cNvPr>
                <p:cNvSpPr/>
                <p:nvPr userDrawn="1"/>
              </p:nvSpPr>
              <p:spPr>
                <a:xfrm>
                  <a:off x="-4020379" y="586428"/>
                  <a:ext cx="261727" cy="61406"/>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defTabSz="914400" fontAlgn="auto">
                    <a:lnSpc>
                      <a:spcPct val="100000"/>
                    </a:lnSpc>
                    <a:spcBef>
                      <a:spcPts val="0"/>
                    </a:spcBef>
                    <a:spcAft>
                      <a:spcPts val="0"/>
                    </a:spcAft>
                    <a:buClrTx/>
                    <a:buSzTx/>
                    <a:buFontTx/>
                    <a:buNone/>
                    <a:tabLst/>
                  </a:pPr>
                  <a:endParaRPr kumimoji="0" lang="en-GB" sz="900" b="0" i="0" u="none" strike="noStrike" kern="0" cap="none" spc="0" normalizeH="0" baseline="0" noProof="0">
                    <a:ln>
                      <a:noFill/>
                    </a:ln>
                    <a:solidFill>
                      <a:srgbClr val="211F26"/>
                    </a:solidFill>
                    <a:effectLst/>
                    <a:uLnTx/>
                    <a:uFillTx/>
                    <a:latin typeface="Calibri" panose="020F0502020204030204" pitchFamily="34" charset="0"/>
                    <a:cs typeface="Calibri" panose="020F0502020204030204" pitchFamily="34" charset="0"/>
                  </a:endParaRPr>
                </a:p>
              </p:txBody>
            </p:sp>
          </p:grpSp>
          <p:sp>
            <p:nvSpPr>
              <p:cNvPr id="216" name="Rechthoek 215">
                <a:extLst>
                  <a:ext uri="{FF2B5EF4-FFF2-40B4-BE49-F238E27FC236}">
                    <a16:creationId xmlns:a16="http://schemas.microsoft.com/office/drawing/2014/main" id="{BD259701-190C-4A51-A697-D3309F828175}"/>
                  </a:ext>
                </a:extLst>
              </p:cNvPr>
              <p:cNvSpPr/>
              <p:nvPr userDrawn="1"/>
            </p:nvSpPr>
            <p:spPr>
              <a:xfrm>
                <a:off x="-910573" y="5352063"/>
                <a:ext cx="681133" cy="385950"/>
              </a:xfrm>
              <a:prstGeom prst="rect">
                <a:avLst/>
              </a:prstGeom>
              <a:no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rPr>
                  <a:t>Header &amp; Footer</a:t>
                </a:r>
              </a:p>
            </p:txBody>
          </p:sp>
        </p:grpSp>
      </p:grpSp>
      <p:sp>
        <p:nvSpPr>
          <p:cNvPr id="88" name="INFO">
            <a:extLst>
              <a:ext uri="{FF2B5EF4-FFF2-40B4-BE49-F238E27FC236}">
                <a16:creationId xmlns:a16="http://schemas.microsoft.com/office/drawing/2014/main" id="{8D3ABCD5-39BE-458B-B7CF-6498BB983A72}"/>
              </a:ext>
            </a:extLst>
          </p:cNvPr>
          <p:cNvSpPr txBox="1"/>
          <p:nvPr userDrawn="1"/>
        </p:nvSpPr>
        <p:spPr>
          <a:xfrm>
            <a:off x="0" y="-256190"/>
            <a:ext cx="12192000" cy="161583"/>
          </a:xfrm>
          <a:prstGeom prst="rect">
            <a:avLst/>
          </a:prstGeom>
          <a:noFill/>
        </p:spPr>
        <p:txBody>
          <a:bodyPr wrap="square" lIns="0" tIns="0" rIns="0" bIns="0" rtlCol="0">
            <a:spAutoFit/>
          </a:bodyPr>
          <a:lstStyle/>
          <a:p>
            <a:pPr algn="l"/>
            <a:r>
              <a:rPr lang="en-GB" sz="1050" b="1" dirty="0">
                <a:solidFill>
                  <a:schemeClr val="tx2"/>
                </a:solidFill>
                <a:latin typeface="+mj-lt"/>
                <a:cs typeface="Calibri" panose="020F0502020204030204" pitchFamily="34" charset="0"/>
              </a:rPr>
              <a:t>TEMPLATE: </a:t>
            </a:r>
            <a:r>
              <a:rPr lang="en-GB" sz="1050" b="0" dirty="0">
                <a:solidFill>
                  <a:schemeClr val="tx2"/>
                </a:solidFill>
                <a:latin typeface="+mj-lt"/>
                <a:cs typeface="Calibri" panose="020F0502020204030204" pitchFamily="34" charset="0"/>
              </a:rPr>
              <a:t>TEXT + IMAGE (S)</a:t>
            </a:r>
          </a:p>
        </p:txBody>
      </p:sp>
      <p:grpSp>
        <p:nvGrpSpPr>
          <p:cNvPr id="84" name="HAAK LIJN">
            <a:extLst>
              <a:ext uri="{FF2B5EF4-FFF2-40B4-BE49-F238E27FC236}">
                <a16:creationId xmlns:a16="http://schemas.microsoft.com/office/drawing/2014/main" id="{7B3A422F-40A5-40FC-90E9-6577B2129FD0}"/>
              </a:ext>
            </a:extLst>
          </p:cNvPr>
          <p:cNvGrpSpPr/>
          <p:nvPr userDrawn="1"/>
        </p:nvGrpSpPr>
        <p:grpSpPr>
          <a:xfrm>
            <a:off x="540812" y="0"/>
            <a:ext cx="76800" cy="6858000"/>
            <a:chOff x="578912" y="0"/>
            <a:chExt cx="76800" cy="6858000"/>
          </a:xfrm>
        </p:grpSpPr>
        <p:cxnSp>
          <p:nvCxnSpPr>
            <p:cNvPr id="85" name="LIJN">
              <a:extLst>
                <a:ext uri="{FF2B5EF4-FFF2-40B4-BE49-F238E27FC236}">
                  <a16:creationId xmlns:a16="http://schemas.microsoft.com/office/drawing/2014/main" id="{A43FC868-B301-46F5-8820-A419C16D2B6E}"/>
                </a:ext>
              </a:extLst>
            </p:cNvPr>
            <p:cNvCxnSpPr>
              <a:cxnSpLocks/>
            </p:cNvCxnSpPr>
            <p:nvPr userDrawn="1"/>
          </p:nvCxnSpPr>
          <p:spPr>
            <a:xfrm>
              <a:off x="617312" y="900113"/>
              <a:ext cx="0" cy="5957887"/>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pic>
          <p:nvPicPr>
            <p:cNvPr id="86" name="Graphic 85">
              <a:extLst>
                <a:ext uri="{FF2B5EF4-FFF2-40B4-BE49-F238E27FC236}">
                  <a16:creationId xmlns:a16="http://schemas.microsoft.com/office/drawing/2014/main" id="{1E137A15-B402-4904-96E2-F20F4DD2257B}"/>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78912" y="652464"/>
              <a:ext cx="76800" cy="201600"/>
            </a:xfrm>
            <a:prstGeom prst="rect">
              <a:avLst/>
            </a:prstGeom>
          </p:spPr>
        </p:pic>
        <p:cxnSp>
          <p:nvCxnSpPr>
            <p:cNvPr id="87" name="LIJN">
              <a:extLst>
                <a:ext uri="{FF2B5EF4-FFF2-40B4-BE49-F238E27FC236}">
                  <a16:creationId xmlns:a16="http://schemas.microsoft.com/office/drawing/2014/main" id="{12474518-C7B4-4E57-AD5D-304FB97FE4AE}"/>
                </a:ext>
              </a:extLst>
            </p:cNvPr>
            <p:cNvCxnSpPr>
              <a:cxnSpLocks/>
            </p:cNvCxnSpPr>
            <p:nvPr userDrawn="1"/>
          </p:nvCxnSpPr>
          <p:spPr>
            <a:xfrm>
              <a:off x="617312" y="0"/>
              <a:ext cx="0" cy="595314"/>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grpSp>
      <p:sp>
        <p:nvSpPr>
          <p:cNvPr id="151" name="Tijdelijke aanduiding voor afbeelding 8">
            <a:extLst>
              <a:ext uri="{FF2B5EF4-FFF2-40B4-BE49-F238E27FC236}">
                <a16:creationId xmlns:a16="http://schemas.microsoft.com/office/drawing/2014/main" id="{5CFE7F97-2109-4DE1-997E-438DDA5BA466}"/>
              </a:ext>
            </a:extLst>
          </p:cNvPr>
          <p:cNvSpPr>
            <a:spLocks noGrp="1"/>
          </p:cNvSpPr>
          <p:nvPr>
            <p:ph type="pic" sz="quarter" idx="14" hasCustomPrompt="1"/>
          </p:nvPr>
        </p:nvSpPr>
        <p:spPr>
          <a:xfrm>
            <a:off x="8765687" y="1434"/>
            <a:ext cx="3426313" cy="6856566"/>
          </a:xfrm>
          <a:prstGeom prst="rect">
            <a:avLst/>
          </a:prstGeom>
          <a:solidFill>
            <a:schemeClr val="bg1">
              <a:lumMod val="95000"/>
            </a:schemeClr>
          </a:solidFill>
        </p:spPr>
        <p:txBody>
          <a:bodyPr bIns="1620000" anchor="ctr"/>
          <a:lstStyle>
            <a:lvl1pPr marL="0" indent="0" algn="ctr">
              <a:lnSpc>
                <a:spcPct val="90000"/>
              </a:lnSpc>
              <a:spcBef>
                <a:spcPts val="0"/>
              </a:spcBef>
              <a:spcAft>
                <a:spcPts val="0"/>
              </a:spcAft>
              <a:buNone/>
              <a:defRPr sz="1500" i="1">
                <a:solidFill>
                  <a:schemeClr val="tx1">
                    <a:lumMod val="50000"/>
                    <a:lumOff val="50000"/>
                  </a:schemeClr>
                </a:solidFill>
              </a:defRPr>
            </a:lvl1pPr>
          </a:lstStyle>
          <a:p>
            <a:r>
              <a:rPr lang="en-GB" dirty="0"/>
              <a:t>Click on the icon below</a:t>
            </a:r>
            <a:br>
              <a:rPr lang="en-GB" dirty="0"/>
            </a:br>
            <a:r>
              <a:rPr lang="en-GB" dirty="0"/>
              <a:t>to insert an image.</a:t>
            </a:r>
          </a:p>
        </p:txBody>
      </p:sp>
      <p:sp>
        <p:nvSpPr>
          <p:cNvPr id="200" name="Logo">
            <a:extLst>
              <a:ext uri="{FF2B5EF4-FFF2-40B4-BE49-F238E27FC236}">
                <a16:creationId xmlns:a16="http://schemas.microsoft.com/office/drawing/2014/main" id="{CF022E84-EA7B-4026-848E-672D4DD41118}"/>
              </a:ext>
            </a:extLst>
          </p:cNvPr>
          <p:cNvSpPr>
            <a:spLocks noGrp="1"/>
          </p:cNvSpPr>
          <p:nvPr>
            <p:ph type="body" orient="vert" idx="15" hasCustomPrompt="1"/>
          </p:nvPr>
        </p:nvSpPr>
        <p:spPr>
          <a:xfrm>
            <a:off x="10549612" y="6480355"/>
            <a:ext cx="1060019" cy="185413"/>
          </a:xfrm>
          <a:blipFill>
            <a:blip r:embed="rId8"/>
            <a:stretch>
              <a:fillRect/>
            </a:stretch>
          </a:blipFill>
        </p:spPr>
        <p:txBody>
          <a:bodyPr vert="horz" lIns="0" tIns="0" rIns="0" bIns="0"/>
          <a:lstStyle>
            <a:lvl1pPr marL="0" indent="0">
              <a:buNone/>
              <a:defRPr sz="1000" i="1">
                <a:solidFill>
                  <a:schemeClr val="bg2"/>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15" name="Tekst">
            <a:extLst>
              <a:ext uri="{FF2B5EF4-FFF2-40B4-BE49-F238E27FC236}">
                <a16:creationId xmlns:a16="http://schemas.microsoft.com/office/drawing/2014/main" id="{9FDA7449-64DA-4D83-8198-E1195E045EAA}"/>
              </a:ext>
            </a:extLst>
          </p:cNvPr>
          <p:cNvSpPr>
            <a:spLocks noGrp="1"/>
          </p:cNvSpPr>
          <p:nvPr>
            <p:ph type="body" orient="vert" idx="1" hasCustomPrompt="1"/>
          </p:nvPr>
        </p:nvSpPr>
        <p:spPr>
          <a:xfrm>
            <a:off x="777232" y="563700"/>
            <a:ext cx="8544332" cy="5730594"/>
          </a:xfrm>
          <a:gradFill>
            <a:gsLst>
              <a:gs pos="75000">
                <a:schemeClr val="bg1"/>
              </a:gs>
              <a:gs pos="100000">
                <a:schemeClr val="bg1">
                  <a:alpha val="75000"/>
                </a:schemeClr>
              </a:gs>
            </a:gsLst>
            <a:lin ang="0" scaled="1"/>
          </a:gradFill>
        </p:spPr>
        <p:txBody>
          <a:bodyPr vert="horz" lIns="0" tIns="1296000" rIns="216000" bIns="144000"/>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en-GB" dirty="0"/>
              <a:t>Bullet</a:t>
            </a:r>
          </a:p>
          <a:p>
            <a:pPr lvl="1"/>
            <a:r>
              <a:rPr lang="en-GB" dirty="0"/>
              <a:t>Sub-bullet</a:t>
            </a:r>
          </a:p>
          <a:p>
            <a:pPr lvl="2"/>
            <a:r>
              <a:rPr lang="en-GB" dirty="0"/>
              <a:t>Default text</a:t>
            </a:r>
          </a:p>
          <a:p>
            <a:pPr lvl="3"/>
            <a:r>
              <a:rPr lang="en-GB" dirty="0"/>
              <a:t>header</a:t>
            </a:r>
          </a:p>
          <a:p>
            <a:pPr lvl="4"/>
            <a:r>
              <a:rPr lang="en-GB" dirty="0"/>
              <a:t>Numerical bullet</a:t>
            </a:r>
          </a:p>
          <a:p>
            <a:pPr lvl="5"/>
            <a:r>
              <a:rPr lang="en-GB" dirty="0"/>
              <a:t>Bullet</a:t>
            </a:r>
          </a:p>
          <a:p>
            <a:pPr lvl="6"/>
            <a:r>
              <a:rPr lang="en-GB" dirty="0"/>
              <a:t>Sub-bullet</a:t>
            </a:r>
          </a:p>
          <a:p>
            <a:pPr lvl="7"/>
            <a:r>
              <a:rPr lang="en-GB" dirty="0"/>
              <a:t>Default text</a:t>
            </a:r>
          </a:p>
          <a:p>
            <a:pPr lvl="8"/>
            <a:r>
              <a:rPr lang="en-GB" dirty="0"/>
              <a:t>header</a:t>
            </a:r>
          </a:p>
          <a:p>
            <a:pPr lvl="8"/>
            <a:endParaRPr lang="en-GB" dirty="0"/>
          </a:p>
        </p:txBody>
      </p:sp>
      <p:sp>
        <p:nvSpPr>
          <p:cNvPr id="3" name="Dianummer">
            <a:extLst>
              <a:ext uri="{FF2B5EF4-FFF2-40B4-BE49-F238E27FC236}">
                <a16:creationId xmlns:a16="http://schemas.microsoft.com/office/drawing/2014/main" id="{ED12B838-4EBF-44B3-96A3-36FE4C106877}"/>
              </a:ext>
            </a:extLst>
          </p:cNvPr>
          <p:cNvSpPr>
            <a:spLocks noGrp="1"/>
          </p:cNvSpPr>
          <p:nvPr>
            <p:ph type="sldNum" sz="quarter" idx="17"/>
          </p:nvPr>
        </p:nvSpPr>
        <p:spPr/>
        <p:txBody>
          <a:bodyPr/>
          <a:lstStyle>
            <a:lvl1pPr>
              <a:defRPr>
                <a:solidFill>
                  <a:schemeClr val="bg1"/>
                </a:solidFill>
              </a:defRPr>
            </a:lvl1pPr>
          </a:lstStyle>
          <a:p>
            <a:fld id="{5EC93C5F-DB18-4797-88B9-B8B0D60519FD}" type="slidenum">
              <a:rPr lang="en-GB" smtClean="0"/>
              <a:pPr/>
              <a:t>‹#›</a:t>
            </a:fld>
            <a:endParaRPr lang="en-GB" dirty="0"/>
          </a:p>
        </p:txBody>
      </p:sp>
      <p:sp>
        <p:nvSpPr>
          <p:cNvPr id="5" name="Datum" hidden="1">
            <a:extLst>
              <a:ext uri="{FF2B5EF4-FFF2-40B4-BE49-F238E27FC236}">
                <a16:creationId xmlns:a16="http://schemas.microsoft.com/office/drawing/2014/main" id="{346F6343-BF0C-45C5-8131-6B001C7D364F}"/>
              </a:ext>
            </a:extLst>
          </p:cNvPr>
          <p:cNvSpPr>
            <a:spLocks noGrp="1"/>
          </p:cNvSpPr>
          <p:nvPr>
            <p:ph type="dt" sz="half" idx="18"/>
          </p:nvPr>
        </p:nvSpPr>
        <p:spPr/>
        <p:txBody>
          <a:bodyPr/>
          <a:lstStyle/>
          <a:p>
            <a:r>
              <a:rPr lang="en-GB" dirty="0"/>
              <a:t>Date</a:t>
            </a:r>
          </a:p>
        </p:txBody>
      </p:sp>
      <p:sp>
        <p:nvSpPr>
          <p:cNvPr id="2" name="Voettekst">
            <a:extLst>
              <a:ext uri="{FF2B5EF4-FFF2-40B4-BE49-F238E27FC236}">
                <a16:creationId xmlns:a16="http://schemas.microsoft.com/office/drawing/2014/main" id="{85E5B63B-737B-4ED0-9D1C-6EF631E4C587}"/>
              </a:ext>
            </a:extLst>
          </p:cNvPr>
          <p:cNvSpPr>
            <a:spLocks noGrp="1"/>
          </p:cNvSpPr>
          <p:nvPr>
            <p:ph type="ftr" sz="quarter" idx="16"/>
          </p:nvPr>
        </p:nvSpPr>
        <p:spPr/>
        <p:txBody>
          <a:bodyPr/>
          <a:lstStyle/>
          <a:p>
            <a:r>
              <a:rPr lang="en-GB" dirty="0"/>
              <a:t>26 October 2021 | ALIM Guide for asset information Managers</a:t>
            </a:r>
          </a:p>
        </p:txBody>
      </p:sp>
      <p:sp>
        <p:nvSpPr>
          <p:cNvPr id="14" name="Ondertitel">
            <a:extLst>
              <a:ext uri="{FF2B5EF4-FFF2-40B4-BE49-F238E27FC236}">
                <a16:creationId xmlns:a16="http://schemas.microsoft.com/office/drawing/2014/main" id="{45D054C6-955F-4524-B419-8433FE6D93D0}"/>
              </a:ext>
            </a:extLst>
          </p:cNvPr>
          <p:cNvSpPr>
            <a:spLocks noGrp="1"/>
          </p:cNvSpPr>
          <p:nvPr>
            <p:ph type="subTitle" idx="10" hasCustomPrompt="1"/>
          </p:nvPr>
        </p:nvSpPr>
        <p:spPr>
          <a:xfrm>
            <a:off x="777243" y="924516"/>
            <a:ext cx="8369849" cy="349200"/>
          </a:xfrm>
        </p:spPr>
        <p:txBody>
          <a:bodyPr/>
          <a:lstStyle>
            <a:lvl1pPr marL="0" indent="0" algn="l">
              <a:buNone/>
              <a:defRPr sz="300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cap="all" baseline="0" dirty="0"/>
              <a:t>Second light subtitle</a:t>
            </a:r>
            <a:endParaRPr lang="en-GB" dirty="0"/>
          </a:p>
        </p:txBody>
      </p:sp>
      <p:sp>
        <p:nvSpPr>
          <p:cNvPr id="4" name="Titel">
            <a:extLst>
              <a:ext uri="{FF2B5EF4-FFF2-40B4-BE49-F238E27FC236}">
                <a16:creationId xmlns:a16="http://schemas.microsoft.com/office/drawing/2014/main" id="{EBFCA198-B405-434C-BDB0-38D5BBFCB906}"/>
              </a:ext>
            </a:extLst>
          </p:cNvPr>
          <p:cNvSpPr>
            <a:spLocks noGrp="1"/>
          </p:cNvSpPr>
          <p:nvPr>
            <p:ph type="title" hasCustomPrompt="1"/>
          </p:nvPr>
        </p:nvSpPr>
        <p:spPr>
          <a:xfrm>
            <a:off x="777245" y="619124"/>
            <a:ext cx="8369848" cy="268289"/>
          </a:xfrm>
        </p:spPr>
        <p:txBody>
          <a:bodyPr/>
          <a:lstStyle/>
          <a:p>
            <a:r>
              <a:rPr lang="en-GB" dirty="0"/>
              <a:t>First bold title</a:t>
            </a:r>
          </a:p>
        </p:txBody>
      </p:sp>
    </p:spTree>
    <p:extLst>
      <p:ext uri="{BB962C8B-B14F-4D97-AF65-F5344CB8AC3E}">
        <p14:creationId xmlns:p14="http://schemas.microsoft.com/office/powerpoint/2010/main" val="1400892905"/>
      </p:ext>
    </p:extLst>
  </p:cSld>
  <p:clrMapOvr>
    <a:masterClrMapping/>
  </p:clrMapOvr>
  <p:transition spd="slow">
    <p:push dir="u"/>
  </p:transition>
  <p:hf hdr="0" dt="0"/>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EXT + IMAGE (M)">
    <p:spTree>
      <p:nvGrpSpPr>
        <p:cNvPr id="1" name=""/>
        <p:cNvGrpSpPr/>
        <p:nvPr/>
      </p:nvGrpSpPr>
      <p:grpSpPr>
        <a:xfrm>
          <a:off x="0" y="0"/>
          <a:ext cx="0" cy="0"/>
          <a:chOff x="0" y="0"/>
          <a:chExt cx="0" cy="0"/>
        </a:xfrm>
      </p:grpSpPr>
      <p:grpSp>
        <p:nvGrpSpPr>
          <p:cNvPr id="354" name="INSTRUCTION">
            <a:extLst>
              <a:ext uri="{FF2B5EF4-FFF2-40B4-BE49-F238E27FC236}">
                <a16:creationId xmlns:a16="http://schemas.microsoft.com/office/drawing/2014/main" id="{A8FC69F3-4BB8-44AD-98B0-A4E2A530B580}"/>
              </a:ext>
            </a:extLst>
          </p:cNvPr>
          <p:cNvGrpSpPr/>
          <p:nvPr userDrawn="1"/>
        </p:nvGrpSpPr>
        <p:grpSpPr>
          <a:xfrm>
            <a:off x="-3786437" y="0"/>
            <a:ext cx="3693386" cy="5359349"/>
            <a:chOff x="-3786437" y="0"/>
            <a:chExt cx="3693386" cy="5359349"/>
          </a:xfrm>
        </p:grpSpPr>
        <p:sp>
          <p:nvSpPr>
            <p:cNvPr id="355" name="Rechthoek 354">
              <a:extLst>
                <a:ext uri="{FF2B5EF4-FFF2-40B4-BE49-F238E27FC236}">
                  <a16:creationId xmlns:a16="http://schemas.microsoft.com/office/drawing/2014/main" id="{52F4FC06-2BCA-4D29-B186-BA91BFEA335B}"/>
                </a:ext>
              </a:extLst>
            </p:cNvPr>
            <p:cNvSpPr/>
            <p:nvPr userDrawn="1"/>
          </p:nvSpPr>
          <p:spPr>
            <a:xfrm>
              <a:off x="-3786165" y="0"/>
              <a:ext cx="3593091" cy="4641338"/>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Choosing text levels</a:t>
              </a:r>
            </a:p>
          </p:txBody>
        </p:sp>
        <p:sp>
          <p:nvSpPr>
            <p:cNvPr id="356" name="Ovaal 355">
              <a:extLst>
                <a:ext uri="{FF2B5EF4-FFF2-40B4-BE49-F238E27FC236}">
                  <a16:creationId xmlns:a16="http://schemas.microsoft.com/office/drawing/2014/main" id="{759851F3-1EE9-459C-BC92-C7DD8EABA156}"/>
                </a:ext>
              </a:extLst>
            </p:cNvPr>
            <p:cNvSpPr/>
            <p:nvPr userDrawn="1"/>
          </p:nvSpPr>
          <p:spPr>
            <a:xfrm>
              <a:off x="-3604183" y="183748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357" name="Rechthoek 356">
              <a:extLst>
                <a:ext uri="{FF2B5EF4-FFF2-40B4-BE49-F238E27FC236}">
                  <a16:creationId xmlns:a16="http://schemas.microsoft.com/office/drawing/2014/main" id="{E3E5B83B-1533-4A15-8A30-455BBA68A07D}"/>
                </a:ext>
              </a:extLst>
            </p:cNvPr>
            <p:cNvSpPr/>
            <p:nvPr userDrawn="1"/>
          </p:nvSpPr>
          <p:spPr>
            <a:xfrm>
              <a:off x="-3319415" y="1837484"/>
              <a:ext cx="2949220" cy="180000"/>
            </a:xfrm>
            <a:prstGeom prst="rect">
              <a:avLst/>
            </a:prstGeom>
            <a:noFill/>
            <a:ln w="25400" cap="flat" cmpd="sng" algn="ctr">
              <a:noFill/>
              <a:prstDash val="solid"/>
            </a:ln>
            <a:effectLst/>
          </p:spPr>
          <p:txBody>
            <a:bodyPr lIns="0" tIns="0" rIns="0" bIns="0" rtlCol="0" anchor="ctr"/>
            <a:lstStyle/>
            <a:p>
              <a:pPr marL="179388" marR="0" lvl="0" indent="-179388" algn="l" defTabSz="719138" rtl="0" eaLnBrk="1" fontAlgn="auto" latinLnBrk="0" hangingPunct="1">
                <a:lnSpc>
                  <a:spcPct val="100000"/>
                </a:lnSpc>
                <a:spcBef>
                  <a:spcPts val="300"/>
                </a:spcBef>
                <a:spcAft>
                  <a:spcPts val="600"/>
                </a:spcAft>
                <a:buClr>
                  <a:srgbClr val="71A4C3"/>
                </a:buClr>
                <a:buSzPct val="100000"/>
                <a:buFontTx/>
                <a:buBlip>
                  <a:blip r:embed="rId2">
                    <a:extLst>
                      <a:ext uri="{96DAC541-7B7A-43D3-8B79-37D633B846F1}">
                        <asvg:svgBlip xmlns:asvg="http://schemas.microsoft.com/office/drawing/2016/SVG/main" r:embed="rId3"/>
                      </a:ext>
                    </a:extLst>
                  </a:blip>
                </a:buBlip>
                <a:tabLst/>
                <a:defRPr/>
              </a:pPr>
              <a:r>
                <a:rPr kumimoji="0" lang="en-GB" sz="1100" b="0" i="0" u="none" strike="noStrike" kern="1200" cap="none" spc="0" normalizeH="0" baseline="0" noProof="0">
                  <a:ln>
                    <a:noFill/>
                  </a:ln>
                  <a:solidFill>
                    <a:prstClr val="black"/>
                  </a:solidFill>
                  <a:effectLst/>
                  <a:uLnTx/>
                  <a:uFillTx/>
                  <a:latin typeface="+mn-lt"/>
                  <a:ea typeface="+mn-ea"/>
                  <a:cs typeface="+mn-cs"/>
                </a:rPr>
                <a:t>Bullet</a:t>
              </a:r>
            </a:p>
          </p:txBody>
        </p:sp>
        <p:sp>
          <p:nvSpPr>
            <p:cNvPr id="358" name="Ovaal 357">
              <a:extLst>
                <a:ext uri="{FF2B5EF4-FFF2-40B4-BE49-F238E27FC236}">
                  <a16:creationId xmlns:a16="http://schemas.microsoft.com/office/drawing/2014/main" id="{55C329FA-6007-4BBF-9D56-0599BE1E3A12}"/>
                </a:ext>
              </a:extLst>
            </p:cNvPr>
            <p:cNvSpPr/>
            <p:nvPr userDrawn="1"/>
          </p:nvSpPr>
          <p:spPr>
            <a:xfrm>
              <a:off x="-3604183" y="212876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359" name="Rechthoek 358">
              <a:extLst>
                <a:ext uri="{FF2B5EF4-FFF2-40B4-BE49-F238E27FC236}">
                  <a16:creationId xmlns:a16="http://schemas.microsoft.com/office/drawing/2014/main" id="{2BC70CFC-9068-4894-81CC-4A7DE4731A21}"/>
                </a:ext>
              </a:extLst>
            </p:cNvPr>
            <p:cNvSpPr/>
            <p:nvPr userDrawn="1"/>
          </p:nvSpPr>
          <p:spPr>
            <a:xfrm>
              <a:off x="-3604183" y="1196113"/>
              <a:ext cx="3229047" cy="459227"/>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Under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‘Home’</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use the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list level-buttons</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choose a text level. </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Choose from:</a:t>
              </a:r>
            </a:p>
          </p:txBody>
        </p:sp>
        <p:sp>
          <p:nvSpPr>
            <p:cNvPr id="360" name="Rechthoek 359">
              <a:extLst>
                <a:ext uri="{FF2B5EF4-FFF2-40B4-BE49-F238E27FC236}">
                  <a16:creationId xmlns:a16="http://schemas.microsoft.com/office/drawing/2014/main" id="{9B235BD8-2394-49C2-ADA1-49A2A84A8597}"/>
                </a:ext>
              </a:extLst>
            </p:cNvPr>
            <p:cNvSpPr/>
            <p:nvPr userDrawn="1"/>
          </p:nvSpPr>
          <p:spPr>
            <a:xfrm>
              <a:off x="-3319415" y="2128873"/>
              <a:ext cx="2949220" cy="180000"/>
            </a:xfrm>
            <a:prstGeom prst="rect">
              <a:avLst/>
            </a:prstGeom>
            <a:noFill/>
            <a:ln w="25400" cap="flat" cmpd="sng" algn="ctr">
              <a:noFill/>
              <a:prstDash val="solid"/>
            </a:ln>
            <a:effectLst/>
          </p:spPr>
          <p:txBody>
            <a:bodyPr lIns="0" tIns="0" rIns="0" bIns="0" rtlCol="0" anchor="ctr"/>
            <a:lstStyle/>
            <a:p>
              <a:pPr marL="360363" marR="0" lvl="1" indent="-180975" algn="l" defTabSz="719138" rtl="0" eaLnBrk="1" fontAlgn="auto" latinLnBrk="0" hangingPunct="1">
                <a:lnSpc>
                  <a:spcPct val="100000"/>
                </a:lnSpc>
                <a:spcBef>
                  <a:spcPts val="300"/>
                </a:spcBef>
                <a:spcAft>
                  <a:spcPts val="600"/>
                </a:spcAft>
                <a:buClr>
                  <a:srgbClr val="71A4C3"/>
                </a:buClr>
                <a:buSzPct val="100000"/>
                <a:buFontTx/>
                <a:buBlip>
                  <a:blip r:embed="rId4">
                    <a:extLst>
                      <a:ext uri="{96DAC541-7B7A-43D3-8B79-37D633B846F1}">
                        <asvg:svgBlip xmlns:asvg="http://schemas.microsoft.com/office/drawing/2016/SVG/main" r:embed="rId5"/>
                      </a:ext>
                    </a:extLst>
                  </a:blip>
                </a:buBlip>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Sub-bullet</a:t>
              </a:r>
            </a:p>
          </p:txBody>
        </p:sp>
        <p:sp>
          <p:nvSpPr>
            <p:cNvPr id="361" name="Ovaal 360">
              <a:extLst>
                <a:ext uri="{FF2B5EF4-FFF2-40B4-BE49-F238E27FC236}">
                  <a16:creationId xmlns:a16="http://schemas.microsoft.com/office/drawing/2014/main" id="{59C657A8-72B8-48AF-AE33-C0A0F37B2FD1}"/>
                </a:ext>
              </a:extLst>
            </p:cNvPr>
            <p:cNvSpPr/>
            <p:nvPr userDrawn="1"/>
          </p:nvSpPr>
          <p:spPr>
            <a:xfrm>
              <a:off x="-3604183" y="242005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362" name="Rechthoek 361">
              <a:extLst>
                <a:ext uri="{FF2B5EF4-FFF2-40B4-BE49-F238E27FC236}">
                  <a16:creationId xmlns:a16="http://schemas.microsoft.com/office/drawing/2014/main" id="{C7524AD5-A81E-48F0-A4E4-DC365B6AC967}"/>
                </a:ext>
              </a:extLst>
            </p:cNvPr>
            <p:cNvSpPr/>
            <p:nvPr userDrawn="1"/>
          </p:nvSpPr>
          <p:spPr>
            <a:xfrm>
              <a:off x="-3319415" y="2420262"/>
              <a:ext cx="2949220" cy="180000"/>
            </a:xfrm>
            <a:prstGeom prst="rect">
              <a:avLst/>
            </a:prstGeom>
            <a:noFill/>
            <a:ln w="25400" cap="flat" cmpd="sng" algn="ctr">
              <a:noFill/>
              <a:prstDash val="solid"/>
            </a:ln>
            <a:effectLst/>
          </p:spPr>
          <p:txBody>
            <a:bodyPr lIns="0" tIns="0" rIns="0" bIns="0" rtlCol="0" anchor="ctr"/>
            <a:lstStyle/>
            <a:p>
              <a:pPr marL="0" marR="0" lvl="2" indent="0" algn="l" defTabSz="719138" rtl="0" eaLnBrk="1" fontAlgn="auto" latinLnBrk="0" hangingPunct="1">
                <a:lnSpc>
                  <a:spcPct val="100000"/>
                </a:lnSpc>
                <a:spcBef>
                  <a:spcPts val="300"/>
                </a:spcBef>
                <a:spcAft>
                  <a:spcPts val="600"/>
                </a:spcAft>
                <a:buClr>
                  <a:srgbClr val="0070C0"/>
                </a:buClr>
                <a:buSzPct val="85000"/>
                <a:buFontTx/>
                <a:buNone/>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Default text</a:t>
              </a:r>
            </a:p>
          </p:txBody>
        </p:sp>
        <p:sp>
          <p:nvSpPr>
            <p:cNvPr id="363" name="Ovaal 362">
              <a:extLst>
                <a:ext uri="{FF2B5EF4-FFF2-40B4-BE49-F238E27FC236}">
                  <a16:creationId xmlns:a16="http://schemas.microsoft.com/office/drawing/2014/main" id="{98289502-6EFD-44B1-9376-FB641C72C3FC}"/>
                </a:ext>
              </a:extLst>
            </p:cNvPr>
            <p:cNvSpPr/>
            <p:nvPr userDrawn="1"/>
          </p:nvSpPr>
          <p:spPr>
            <a:xfrm>
              <a:off x="-3604183" y="2711336"/>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4</a:t>
              </a:r>
            </a:p>
          </p:txBody>
        </p:sp>
        <p:sp>
          <p:nvSpPr>
            <p:cNvPr id="364" name="Rechthoek 363">
              <a:extLst>
                <a:ext uri="{FF2B5EF4-FFF2-40B4-BE49-F238E27FC236}">
                  <a16:creationId xmlns:a16="http://schemas.microsoft.com/office/drawing/2014/main" id="{D3EB4CBA-FC8C-435E-AD43-3B5FF1DCD68D}"/>
                </a:ext>
              </a:extLst>
            </p:cNvPr>
            <p:cNvSpPr/>
            <p:nvPr userDrawn="1"/>
          </p:nvSpPr>
          <p:spPr>
            <a:xfrm>
              <a:off x="-3319415" y="2711651"/>
              <a:ext cx="2949220" cy="180000"/>
            </a:xfrm>
            <a:prstGeom prst="rect">
              <a:avLst/>
            </a:prstGeom>
            <a:noFill/>
            <a:ln w="25400" cap="flat" cmpd="sng" algn="ctr">
              <a:noFill/>
              <a:prstDash val="solid"/>
            </a:ln>
            <a:effectLst/>
          </p:spPr>
          <p:txBody>
            <a:bodyPr lIns="0" tIns="0" rIns="0" bIns="0" rtlCol="0" anchor="ctr"/>
            <a:lstStyle/>
            <a:p>
              <a:pPr marL="0" marR="0" lvl="3" indent="0" algn="l" defTabSz="719138" rtl="0" eaLnBrk="1" fontAlgn="auto" latinLnBrk="0" hangingPunct="1">
                <a:lnSpc>
                  <a:spcPct val="100000"/>
                </a:lnSpc>
                <a:spcBef>
                  <a:spcPts val="300"/>
                </a:spcBef>
                <a:spcAft>
                  <a:spcPts val="1200"/>
                </a:spcAft>
                <a:buClrTx/>
                <a:buSzTx/>
                <a:buFontTx/>
                <a:buNone/>
                <a:tabLst/>
                <a:defRPr/>
              </a:pPr>
              <a:r>
                <a:rPr kumimoji="0" lang="en-GB" sz="1400" b="1" i="0" u="none" strike="noStrike" kern="1200" cap="all" spc="30" normalizeH="0" baseline="0" noProof="0">
                  <a:ln>
                    <a:noFill/>
                  </a:ln>
                  <a:solidFill>
                    <a:srgbClr val="71A4C3"/>
                  </a:solidFill>
                  <a:effectLst/>
                  <a:uLnTx/>
                  <a:uFillTx/>
                  <a:latin typeface="Segoe UI"/>
                  <a:ea typeface="+mn-ea"/>
                  <a:cs typeface="Calibri" panose="020F0502020204030204" pitchFamily="34" charset="0"/>
                </a:rPr>
                <a:t>header</a:t>
              </a:r>
            </a:p>
          </p:txBody>
        </p:sp>
        <p:sp>
          <p:nvSpPr>
            <p:cNvPr id="365" name="Ovaal 364">
              <a:extLst>
                <a:ext uri="{FF2B5EF4-FFF2-40B4-BE49-F238E27FC236}">
                  <a16:creationId xmlns:a16="http://schemas.microsoft.com/office/drawing/2014/main" id="{8FB952D9-27D3-4C60-8CF0-ABDF3F0FC91C}"/>
                </a:ext>
              </a:extLst>
            </p:cNvPr>
            <p:cNvSpPr/>
            <p:nvPr userDrawn="1"/>
          </p:nvSpPr>
          <p:spPr>
            <a:xfrm>
              <a:off x="-3604183" y="3002620"/>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5</a:t>
              </a:r>
            </a:p>
          </p:txBody>
        </p:sp>
        <p:sp>
          <p:nvSpPr>
            <p:cNvPr id="366" name="Rechthoek 365">
              <a:extLst>
                <a:ext uri="{FF2B5EF4-FFF2-40B4-BE49-F238E27FC236}">
                  <a16:creationId xmlns:a16="http://schemas.microsoft.com/office/drawing/2014/main" id="{09D34AEF-5DAA-4A59-BBC5-CA9F40AB0806}"/>
                </a:ext>
              </a:extLst>
            </p:cNvPr>
            <p:cNvSpPr/>
            <p:nvPr userDrawn="1"/>
          </p:nvSpPr>
          <p:spPr>
            <a:xfrm>
              <a:off x="-3319415" y="3003040"/>
              <a:ext cx="2949220" cy="180000"/>
            </a:xfrm>
            <a:prstGeom prst="rect">
              <a:avLst/>
            </a:prstGeom>
            <a:noFill/>
            <a:ln w="25400" cap="flat" cmpd="sng" algn="ctr">
              <a:noFill/>
              <a:prstDash val="solid"/>
            </a:ln>
            <a:effectLst/>
          </p:spPr>
          <p:txBody>
            <a:bodyPr lIns="0" tIns="0" rIns="0" bIns="0" rtlCol="0" anchor="ctr"/>
            <a:lstStyle/>
            <a:p>
              <a:pPr marL="182563" marR="0" lvl="4" indent="-182563" algn="l" defTabSz="719138" rtl="0" eaLnBrk="1" fontAlgn="auto" latinLnBrk="0" hangingPunct="1">
                <a:lnSpc>
                  <a:spcPct val="100000"/>
                </a:lnSpc>
                <a:spcBef>
                  <a:spcPts val="300"/>
                </a:spcBef>
                <a:spcAft>
                  <a:spcPts val="600"/>
                </a:spcAft>
                <a:buClr>
                  <a:prstClr val="black"/>
                </a:buClr>
                <a:buSzTx/>
                <a:buFont typeface="+mj-lt"/>
                <a:buAutoNum type="arabicPeriod"/>
                <a:tabLst>
                  <a:tab pos="274638" algn="l"/>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Numerical bullet</a:t>
              </a:r>
            </a:p>
          </p:txBody>
        </p:sp>
        <p:sp>
          <p:nvSpPr>
            <p:cNvPr id="367" name="Ovaal 366">
              <a:extLst>
                <a:ext uri="{FF2B5EF4-FFF2-40B4-BE49-F238E27FC236}">
                  <a16:creationId xmlns:a16="http://schemas.microsoft.com/office/drawing/2014/main" id="{AA7275C3-1344-4E1C-BE23-54E999E6DE30}"/>
                </a:ext>
              </a:extLst>
            </p:cNvPr>
            <p:cNvSpPr/>
            <p:nvPr userDrawn="1"/>
          </p:nvSpPr>
          <p:spPr>
            <a:xfrm>
              <a:off x="-3604183" y="329390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6</a:t>
              </a:r>
            </a:p>
          </p:txBody>
        </p:sp>
        <p:sp>
          <p:nvSpPr>
            <p:cNvPr id="368" name="Rechthoek 367">
              <a:extLst>
                <a:ext uri="{FF2B5EF4-FFF2-40B4-BE49-F238E27FC236}">
                  <a16:creationId xmlns:a16="http://schemas.microsoft.com/office/drawing/2014/main" id="{A6D54797-0542-4F42-9DF5-88AA02D51A8E}"/>
                </a:ext>
              </a:extLst>
            </p:cNvPr>
            <p:cNvSpPr/>
            <p:nvPr userDrawn="1"/>
          </p:nvSpPr>
          <p:spPr>
            <a:xfrm>
              <a:off x="-3319415" y="3585818"/>
              <a:ext cx="2949220" cy="180000"/>
            </a:xfrm>
            <a:prstGeom prst="rect">
              <a:avLst/>
            </a:prstGeom>
            <a:noFill/>
            <a:ln w="25400" cap="flat" cmpd="sng" algn="ctr">
              <a:noFill/>
              <a:prstDash val="solid"/>
            </a:ln>
            <a:effectLst/>
          </p:spPr>
          <p:txBody>
            <a:bodyPr lIns="0" tIns="0" rIns="0" bIns="0" rtlCol="0" anchor="ctr"/>
            <a:lstStyle/>
            <a:p>
              <a:pPr marL="360363" marR="0" lvl="6" indent="-180975" algn="l" defTabSz="914400" rtl="0" eaLnBrk="1" fontAlgn="auto" latinLnBrk="0" hangingPunct="1">
                <a:lnSpc>
                  <a:spcPct val="100000"/>
                </a:lnSpc>
                <a:spcBef>
                  <a:spcPts val="300"/>
                </a:spcBef>
                <a:spcAft>
                  <a:spcPts val="600"/>
                </a:spcAft>
                <a:buClrTx/>
                <a:buSzTx/>
                <a:buFontTx/>
                <a:buBlip>
                  <a:blip r:embed="rId4">
                    <a:extLst>
                      <a:ext uri="{96DAC541-7B7A-43D3-8B79-37D633B846F1}">
                        <asvg:svgBlip xmlns:asvg="http://schemas.microsoft.com/office/drawing/2016/SVG/main" r:embed="rId5"/>
                      </a:ext>
                    </a:extLst>
                  </a:blip>
                </a:buBlip>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Sub-bullet</a:t>
              </a:r>
            </a:p>
          </p:txBody>
        </p:sp>
        <p:sp>
          <p:nvSpPr>
            <p:cNvPr id="369" name="Ovaal 368">
              <a:extLst>
                <a:ext uri="{FF2B5EF4-FFF2-40B4-BE49-F238E27FC236}">
                  <a16:creationId xmlns:a16="http://schemas.microsoft.com/office/drawing/2014/main" id="{7B1A8237-7367-45C9-BCF5-CA3CAD515F5B}"/>
                </a:ext>
              </a:extLst>
            </p:cNvPr>
            <p:cNvSpPr/>
            <p:nvPr userDrawn="1"/>
          </p:nvSpPr>
          <p:spPr>
            <a:xfrm>
              <a:off x="-3604183" y="358518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7</a:t>
              </a:r>
            </a:p>
          </p:txBody>
        </p:sp>
        <p:sp>
          <p:nvSpPr>
            <p:cNvPr id="370" name="Rechthoek 369">
              <a:extLst>
                <a:ext uri="{FF2B5EF4-FFF2-40B4-BE49-F238E27FC236}">
                  <a16:creationId xmlns:a16="http://schemas.microsoft.com/office/drawing/2014/main" id="{24FAC07C-AE9D-4F74-8517-339A2B8EB58F}"/>
                </a:ext>
              </a:extLst>
            </p:cNvPr>
            <p:cNvSpPr/>
            <p:nvPr userDrawn="1"/>
          </p:nvSpPr>
          <p:spPr>
            <a:xfrm>
              <a:off x="-3325830" y="3877207"/>
              <a:ext cx="2949220" cy="180000"/>
            </a:xfrm>
            <a:prstGeom prst="rect">
              <a:avLst/>
            </a:prstGeom>
            <a:noFill/>
            <a:ln w="25400" cap="flat" cmpd="sng" algn="ctr">
              <a:noFill/>
              <a:prstDash val="solid"/>
            </a:ln>
            <a:effectLst/>
          </p:spPr>
          <p:txBody>
            <a:bodyPr lIns="0" tIns="0" rIns="0" bIns="0" rtlCol="0" anchor="ctr"/>
            <a:lstStyle/>
            <a:p>
              <a:pPr marL="0" marR="0" lvl="7" indent="0" algn="l" defTabSz="914400" rtl="0" eaLnBrk="1" fontAlgn="auto" latinLnBrk="0" hangingPunct="1">
                <a:lnSpc>
                  <a:spcPct val="90000"/>
                </a:lnSpc>
                <a:spcBef>
                  <a:spcPts val="300"/>
                </a:spcBef>
                <a:spcAft>
                  <a:spcPts val="600"/>
                </a:spcAft>
                <a:buClrTx/>
                <a:buSzTx/>
                <a:buFontTx/>
                <a:buNone/>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Default text</a:t>
              </a:r>
            </a:p>
          </p:txBody>
        </p:sp>
        <p:sp>
          <p:nvSpPr>
            <p:cNvPr id="371" name="Ovaal 370">
              <a:extLst>
                <a:ext uri="{FF2B5EF4-FFF2-40B4-BE49-F238E27FC236}">
                  <a16:creationId xmlns:a16="http://schemas.microsoft.com/office/drawing/2014/main" id="{4EF59F50-2F30-4F33-BA2F-A360C91C307B}"/>
                </a:ext>
              </a:extLst>
            </p:cNvPr>
            <p:cNvSpPr/>
            <p:nvPr userDrawn="1"/>
          </p:nvSpPr>
          <p:spPr>
            <a:xfrm>
              <a:off x="-3604183" y="387647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8</a:t>
              </a:r>
            </a:p>
          </p:txBody>
        </p:sp>
        <p:sp>
          <p:nvSpPr>
            <p:cNvPr id="372" name="Rechthoek 371">
              <a:extLst>
                <a:ext uri="{FF2B5EF4-FFF2-40B4-BE49-F238E27FC236}">
                  <a16:creationId xmlns:a16="http://schemas.microsoft.com/office/drawing/2014/main" id="{0FB7FDC1-CDD6-4E7A-960D-0729DCDB2E3A}"/>
                </a:ext>
              </a:extLst>
            </p:cNvPr>
            <p:cNvSpPr/>
            <p:nvPr userDrawn="1"/>
          </p:nvSpPr>
          <p:spPr>
            <a:xfrm>
              <a:off x="-3319415" y="4168594"/>
              <a:ext cx="2949220" cy="180000"/>
            </a:xfrm>
            <a:prstGeom prst="rect">
              <a:avLst/>
            </a:prstGeom>
            <a:noFill/>
            <a:ln w="25400" cap="flat" cmpd="sng" algn="ctr">
              <a:noFill/>
              <a:prstDash val="solid"/>
            </a:ln>
            <a:effectLst/>
          </p:spPr>
          <p:txBody>
            <a:bodyPr lIns="0" tIns="0" rIns="0" bIns="0" rtlCol="0" anchor="ctr"/>
            <a:lstStyle/>
            <a:p>
              <a:pPr marL="0" marR="0" lvl="8" indent="0" algn="l" defTabSz="914400" rtl="0" eaLnBrk="1" fontAlgn="auto" latinLnBrk="0" hangingPunct="1">
                <a:lnSpc>
                  <a:spcPct val="100000"/>
                </a:lnSpc>
                <a:spcBef>
                  <a:spcPts val="300"/>
                </a:spcBef>
                <a:spcAft>
                  <a:spcPts val="1200"/>
                </a:spcAft>
                <a:buClrTx/>
                <a:buSzTx/>
                <a:buFontTx/>
                <a:buNone/>
                <a:tabLst/>
                <a:defRPr/>
              </a:pPr>
              <a:r>
                <a:rPr kumimoji="0" lang="en-GB" sz="1400" b="1" i="0" u="none" strike="noStrike" kern="1200" cap="all" spc="0" normalizeH="0" baseline="0" noProof="0">
                  <a:ln>
                    <a:noFill/>
                  </a:ln>
                  <a:solidFill>
                    <a:srgbClr val="71A4C3"/>
                  </a:solidFill>
                  <a:effectLst/>
                  <a:uLnTx/>
                  <a:uFillTx/>
                  <a:latin typeface="Segoe UI"/>
                  <a:ea typeface="+mn-ea"/>
                  <a:cs typeface="+mn-cs"/>
                </a:rPr>
                <a:t>header</a:t>
              </a:r>
            </a:p>
          </p:txBody>
        </p:sp>
        <p:sp>
          <p:nvSpPr>
            <p:cNvPr id="373" name="Ovaal 372">
              <a:extLst>
                <a:ext uri="{FF2B5EF4-FFF2-40B4-BE49-F238E27FC236}">
                  <a16:creationId xmlns:a16="http://schemas.microsoft.com/office/drawing/2014/main" id="{199323E4-719C-474A-B49F-A01176264750}"/>
                </a:ext>
              </a:extLst>
            </p:cNvPr>
            <p:cNvSpPr/>
            <p:nvPr userDrawn="1"/>
          </p:nvSpPr>
          <p:spPr>
            <a:xfrm>
              <a:off x="-3604183" y="416859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9</a:t>
              </a:r>
            </a:p>
          </p:txBody>
        </p:sp>
        <p:sp>
          <p:nvSpPr>
            <p:cNvPr id="374" name="Rechthoek 373">
              <a:extLst>
                <a:ext uri="{FF2B5EF4-FFF2-40B4-BE49-F238E27FC236}">
                  <a16:creationId xmlns:a16="http://schemas.microsoft.com/office/drawing/2014/main" id="{D8167BDA-3727-414B-865C-1AA30A24493C}"/>
                </a:ext>
              </a:extLst>
            </p:cNvPr>
            <p:cNvSpPr/>
            <p:nvPr userDrawn="1"/>
          </p:nvSpPr>
          <p:spPr>
            <a:xfrm>
              <a:off x="-3319415" y="3294429"/>
              <a:ext cx="2949220" cy="180000"/>
            </a:xfrm>
            <a:prstGeom prst="rect">
              <a:avLst/>
            </a:prstGeom>
            <a:noFill/>
            <a:ln w="25400" cap="flat" cmpd="sng" algn="ctr">
              <a:noFill/>
              <a:prstDash val="solid"/>
            </a:ln>
            <a:effectLst/>
          </p:spPr>
          <p:txBody>
            <a:bodyPr lIns="0" tIns="0" rIns="0" bIns="0" rtlCol="0" anchor="ctr"/>
            <a:lstStyle/>
            <a:p>
              <a:pPr marL="179388" marR="0" lvl="5" indent="-179388" algn="l" defTabSz="914400" rtl="0" eaLnBrk="1" fontAlgn="auto" latinLnBrk="0" hangingPunct="1">
                <a:lnSpc>
                  <a:spcPct val="100000"/>
                </a:lnSpc>
                <a:spcBef>
                  <a:spcPts val="300"/>
                </a:spcBef>
                <a:spcAft>
                  <a:spcPts val="600"/>
                </a:spcAft>
                <a:buClrTx/>
                <a:buSzTx/>
                <a:buFontTx/>
                <a:buBlip>
                  <a:blip r:embed="rId2">
                    <a:extLst>
                      <a:ext uri="{96DAC541-7B7A-43D3-8B79-37D633B846F1}">
                        <asvg:svgBlip xmlns:asvg="http://schemas.microsoft.com/office/drawing/2016/SVG/main" r:embed="rId3"/>
                      </a:ext>
                    </a:extLst>
                  </a:blip>
                </a:buBlip>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Bullet</a:t>
              </a:r>
            </a:p>
          </p:txBody>
        </p:sp>
        <p:sp>
          <p:nvSpPr>
            <p:cNvPr id="375" name="Rechthoek 374">
              <a:extLst>
                <a:ext uri="{FF2B5EF4-FFF2-40B4-BE49-F238E27FC236}">
                  <a16:creationId xmlns:a16="http://schemas.microsoft.com/office/drawing/2014/main" id="{F8A36E36-0E44-455E-9095-A27AF43F588B}"/>
                </a:ext>
              </a:extLst>
            </p:cNvPr>
            <p:cNvSpPr/>
            <p:nvPr userDrawn="1"/>
          </p:nvSpPr>
          <p:spPr>
            <a:xfrm>
              <a:off x="-3786437" y="4531349"/>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1200" b="1" cap="all" baseline="0" noProof="0">
                  <a:solidFill>
                    <a:srgbClr val="211F26"/>
                  </a:solidFill>
                  <a:latin typeface="Calibri" panose="020F0502020204030204" pitchFamily="34" charset="0"/>
                  <a:cs typeface="Calibri" panose="020F0502020204030204" pitchFamily="34" charset="0"/>
                </a:rPr>
                <a:t>Want to know more?</a:t>
              </a:r>
              <a:br>
                <a:rPr lang="en-GB" sz="1200" cap="all"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Go to the instruction slide </a:t>
              </a:r>
              <a:r>
                <a:rPr lang="en-GB" sz="1200" b="1" cap="none" baseline="0" noProof="0">
                  <a:solidFill>
                    <a:srgbClr val="211F26"/>
                  </a:solidFill>
                  <a:latin typeface="Calibri" panose="020F0502020204030204" pitchFamily="34" charset="0"/>
                  <a:cs typeface="Calibri" panose="020F0502020204030204" pitchFamily="34" charset="0"/>
                </a:rPr>
                <a:t>‘VIDEO INSTRUCTIONS’</a:t>
              </a:r>
              <a:r>
                <a:rPr lang="en-GB" sz="1200" cap="none" baseline="0" noProof="0">
                  <a:solidFill>
                    <a:srgbClr val="211F26"/>
                  </a:solidFill>
                  <a:latin typeface="Calibri" panose="020F0502020204030204" pitchFamily="34" charset="0"/>
                  <a:cs typeface="Calibri" panose="020F0502020204030204" pitchFamily="34" charset="0"/>
                </a:rPr>
                <a:t>.</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You’ll find it at the beginning of the presentation</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or insert it via </a:t>
              </a:r>
              <a:r>
                <a:rPr lang="en-GB" sz="1200" i="1" cap="none" baseline="0" noProof="0">
                  <a:solidFill>
                    <a:srgbClr val="211F26"/>
                  </a:solidFill>
                  <a:latin typeface="Calibri" panose="020F0502020204030204" pitchFamily="34" charset="0"/>
                  <a:cs typeface="Calibri" panose="020F0502020204030204" pitchFamily="34" charset="0"/>
                </a:rPr>
                <a:t>‘Home’</a:t>
              </a:r>
              <a:r>
                <a:rPr lang="en-GB" sz="1200" cap="none" baseline="0" noProof="0">
                  <a:solidFill>
                    <a:srgbClr val="211F26"/>
                  </a:solidFill>
                  <a:latin typeface="Calibri" panose="020F0502020204030204" pitchFamily="34" charset="0"/>
                  <a:cs typeface="Calibri" panose="020F0502020204030204" pitchFamily="34" charset="0"/>
                </a:rPr>
                <a:t> &gt; </a:t>
              </a:r>
              <a:r>
                <a:rPr lang="en-GB" sz="1200" i="1" cap="none" baseline="0" noProof="0">
                  <a:solidFill>
                    <a:srgbClr val="211F26"/>
                  </a:solidFill>
                  <a:latin typeface="Calibri" panose="020F0502020204030204" pitchFamily="34" charset="0"/>
                  <a:cs typeface="Calibri" panose="020F0502020204030204" pitchFamily="34" charset="0"/>
                </a:rPr>
                <a:t>‘New Slide’.</a:t>
              </a:r>
            </a:p>
          </p:txBody>
        </p:sp>
        <p:grpSp>
          <p:nvGrpSpPr>
            <p:cNvPr id="376" name="ICOON_info">
              <a:extLst>
                <a:ext uri="{FF2B5EF4-FFF2-40B4-BE49-F238E27FC236}">
                  <a16:creationId xmlns:a16="http://schemas.microsoft.com/office/drawing/2014/main" id="{F976DF6D-0842-424D-AFBE-80DDEA883F78}"/>
                </a:ext>
              </a:extLst>
            </p:cNvPr>
            <p:cNvGrpSpPr/>
            <p:nvPr userDrawn="1"/>
          </p:nvGrpSpPr>
          <p:grpSpPr>
            <a:xfrm>
              <a:off x="-376736" y="4400186"/>
              <a:ext cx="283685" cy="283685"/>
              <a:chOff x="-510741" y="5913713"/>
              <a:chExt cx="267555" cy="267555"/>
            </a:xfrm>
          </p:grpSpPr>
          <p:sp>
            <p:nvSpPr>
              <p:cNvPr id="418" name="Ovaal 417">
                <a:extLst>
                  <a:ext uri="{FF2B5EF4-FFF2-40B4-BE49-F238E27FC236}">
                    <a16:creationId xmlns:a16="http://schemas.microsoft.com/office/drawing/2014/main" id="{0483FE6F-6471-48A2-8967-3BADD6B9E633}"/>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419" name="Graphic 163" descr="Informatie">
                <a:extLst>
                  <a:ext uri="{FF2B5EF4-FFF2-40B4-BE49-F238E27FC236}">
                    <a16:creationId xmlns:a16="http://schemas.microsoft.com/office/drawing/2014/main" id="{28AE8D31-B992-444A-8DFE-3C92DFB01EC1}"/>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en-GB" sz="2000" noProof="0">
                  <a:solidFill>
                    <a:srgbClr val="211F26"/>
                  </a:solidFill>
                  <a:latin typeface="Calibri" panose="020F0502020204030204" pitchFamily="34" charset="0"/>
                  <a:cs typeface="Calibri" panose="020F0502020204030204" pitchFamily="34" charset="0"/>
                </a:endParaRPr>
              </a:p>
            </p:txBody>
          </p:sp>
        </p:grpSp>
        <p:grpSp>
          <p:nvGrpSpPr>
            <p:cNvPr id="377" name="VOORBEELD">
              <a:extLst>
                <a:ext uri="{FF2B5EF4-FFF2-40B4-BE49-F238E27FC236}">
                  <a16:creationId xmlns:a16="http://schemas.microsoft.com/office/drawing/2014/main" id="{4F56C362-980E-4B00-AAA3-272F9E5553F8}"/>
                </a:ext>
              </a:extLst>
            </p:cNvPr>
            <p:cNvGrpSpPr/>
            <p:nvPr userDrawn="1"/>
          </p:nvGrpSpPr>
          <p:grpSpPr>
            <a:xfrm>
              <a:off x="-3605171" y="458674"/>
              <a:ext cx="3234311" cy="558875"/>
              <a:chOff x="-3605171" y="458674"/>
              <a:chExt cx="3234311" cy="558875"/>
            </a:xfrm>
          </p:grpSpPr>
          <p:sp>
            <p:nvSpPr>
              <p:cNvPr id="378" name="Rechthoek 377">
                <a:extLst>
                  <a:ext uri="{FF2B5EF4-FFF2-40B4-BE49-F238E27FC236}">
                    <a16:creationId xmlns:a16="http://schemas.microsoft.com/office/drawing/2014/main" id="{2E78133F-4F85-411D-B69F-EA74E2F6B60F}"/>
                  </a:ext>
                </a:extLst>
              </p:cNvPr>
              <p:cNvSpPr/>
              <p:nvPr userDrawn="1"/>
            </p:nvSpPr>
            <p:spPr>
              <a:xfrm>
                <a:off x="-3604183" y="458674"/>
                <a:ext cx="393459" cy="184058"/>
              </a:xfrm>
              <a:prstGeom prst="rect">
                <a:avLst/>
              </a:prstGeom>
              <a:solidFill>
                <a:srgbClr val="F8F8F8"/>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en-GB" sz="900" b="1" noProof="0">
                    <a:solidFill>
                      <a:srgbClr val="211F26"/>
                    </a:solidFill>
                    <a:latin typeface="Calibri" panose="020F0502020204030204" pitchFamily="34" charset="0"/>
                    <a:cs typeface="Calibri" panose="020F0502020204030204" pitchFamily="34" charset="0"/>
                  </a:rPr>
                  <a:t>Home</a:t>
                </a:r>
              </a:p>
            </p:txBody>
          </p:sp>
          <p:sp>
            <p:nvSpPr>
              <p:cNvPr id="379" name="Rechthoek 378">
                <a:extLst>
                  <a:ext uri="{FF2B5EF4-FFF2-40B4-BE49-F238E27FC236}">
                    <a16:creationId xmlns:a16="http://schemas.microsoft.com/office/drawing/2014/main" id="{5B107C16-8307-48B5-966D-D9C33CBBB2A1}"/>
                  </a:ext>
                </a:extLst>
              </p:cNvPr>
              <p:cNvSpPr/>
              <p:nvPr userDrawn="1"/>
            </p:nvSpPr>
            <p:spPr>
              <a:xfrm>
                <a:off x="-3599184" y="621345"/>
                <a:ext cx="383782"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nvGrpSpPr>
              <p:cNvPr id="380" name="Groep 379">
                <a:extLst>
                  <a:ext uri="{FF2B5EF4-FFF2-40B4-BE49-F238E27FC236}">
                    <a16:creationId xmlns:a16="http://schemas.microsoft.com/office/drawing/2014/main" id="{312A1980-4FFF-4D1C-AE44-38B169A1A9D8}"/>
                  </a:ext>
                </a:extLst>
              </p:cNvPr>
              <p:cNvGrpSpPr/>
              <p:nvPr userDrawn="1"/>
            </p:nvGrpSpPr>
            <p:grpSpPr>
              <a:xfrm>
                <a:off x="-3386247" y="830871"/>
                <a:ext cx="139423" cy="109566"/>
                <a:chOff x="-2866744" y="827071"/>
                <a:chExt cx="168701" cy="132575"/>
              </a:xfrm>
            </p:grpSpPr>
            <p:grpSp>
              <p:nvGrpSpPr>
                <p:cNvPr id="411" name="Groep 410">
                  <a:extLst>
                    <a:ext uri="{FF2B5EF4-FFF2-40B4-BE49-F238E27FC236}">
                      <a16:creationId xmlns:a16="http://schemas.microsoft.com/office/drawing/2014/main" id="{DFC4FB51-A3D5-4BAB-8EBF-924C8F44C332}"/>
                    </a:ext>
                  </a:extLst>
                </p:cNvPr>
                <p:cNvGrpSpPr/>
                <p:nvPr userDrawn="1"/>
              </p:nvGrpSpPr>
              <p:grpSpPr>
                <a:xfrm>
                  <a:off x="-2866744" y="827071"/>
                  <a:ext cx="168701" cy="132575"/>
                  <a:chOff x="-2866744" y="827071"/>
                  <a:chExt cx="168701" cy="132575"/>
                </a:xfrm>
              </p:grpSpPr>
              <p:cxnSp>
                <p:nvCxnSpPr>
                  <p:cNvPr id="413" name="Rechte verbindingslijn 412">
                    <a:extLst>
                      <a:ext uri="{FF2B5EF4-FFF2-40B4-BE49-F238E27FC236}">
                        <a16:creationId xmlns:a16="http://schemas.microsoft.com/office/drawing/2014/main" id="{FA09CB0D-84C0-4F50-B0CA-4B9FB3230606}"/>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414" name="Rechte verbindingslijn 413">
                    <a:extLst>
                      <a:ext uri="{FF2B5EF4-FFF2-40B4-BE49-F238E27FC236}">
                        <a16:creationId xmlns:a16="http://schemas.microsoft.com/office/drawing/2014/main" id="{9A311DC9-0C30-4F9E-BA97-5FAA2E428F08}"/>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415" name="Rechte verbindingslijn 414">
                    <a:extLst>
                      <a:ext uri="{FF2B5EF4-FFF2-40B4-BE49-F238E27FC236}">
                        <a16:creationId xmlns:a16="http://schemas.microsoft.com/office/drawing/2014/main" id="{902FF086-DE09-43C7-ACF1-4D4C9324DAB5}"/>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416" name="Rechte verbindingslijn 415">
                    <a:extLst>
                      <a:ext uri="{FF2B5EF4-FFF2-40B4-BE49-F238E27FC236}">
                        <a16:creationId xmlns:a16="http://schemas.microsoft.com/office/drawing/2014/main" id="{0640681E-ED12-4921-B973-0F930D6C88FF}"/>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417" name="Rechte verbindingslijn 416">
                    <a:extLst>
                      <a:ext uri="{FF2B5EF4-FFF2-40B4-BE49-F238E27FC236}">
                        <a16:creationId xmlns:a16="http://schemas.microsoft.com/office/drawing/2014/main" id="{C6E69555-91E3-4307-822B-448DBC15267A}"/>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412" name="Pijl: rechts 411">
                  <a:extLst>
                    <a:ext uri="{FF2B5EF4-FFF2-40B4-BE49-F238E27FC236}">
                      <a16:creationId xmlns:a16="http://schemas.microsoft.com/office/drawing/2014/main" id="{76D75A08-325B-4395-AADA-D074DE77C806}"/>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381" name="Groep 380">
                <a:extLst>
                  <a:ext uri="{FF2B5EF4-FFF2-40B4-BE49-F238E27FC236}">
                    <a16:creationId xmlns:a16="http://schemas.microsoft.com/office/drawing/2014/main" id="{74ED3023-9AA4-47FC-A83B-9F2A3AA53D60}"/>
                  </a:ext>
                </a:extLst>
              </p:cNvPr>
              <p:cNvGrpSpPr/>
              <p:nvPr userDrawn="1"/>
            </p:nvGrpSpPr>
            <p:grpSpPr>
              <a:xfrm>
                <a:off x="-3605171" y="830871"/>
                <a:ext cx="139423" cy="109566"/>
                <a:chOff x="-2866744" y="518074"/>
                <a:chExt cx="168701" cy="132575"/>
              </a:xfrm>
            </p:grpSpPr>
            <p:grpSp>
              <p:nvGrpSpPr>
                <p:cNvPr id="404" name="Groep 403">
                  <a:extLst>
                    <a:ext uri="{FF2B5EF4-FFF2-40B4-BE49-F238E27FC236}">
                      <a16:creationId xmlns:a16="http://schemas.microsoft.com/office/drawing/2014/main" id="{1194BD58-8986-4D4B-980C-0B439739CD80}"/>
                    </a:ext>
                  </a:extLst>
                </p:cNvPr>
                <p:cNvGrpSpPr/>
                <p:nvPr userDrawn="1"/>
              </p:nvGrpSpPr>
              <p:grpSpPr>
                <a:xfrm>
                  <a:off x="-2866744" y="518074"/>
                  <a:ext cx="168701" cy="132575"/>
                  <a:chOff x="-2866744" y="518074"/>
                  <a:chExt cx="168701" cy="132575"/>
                </a:xfrm>
              </p:grpSpPr>
              <p:cxnSp>
                <p:nvCxnSpPr>
                  <p:cNvPr id="406" name="Rechte verbindingslijn 405">
                    <a:extLst>
                      <a:ext uri="{FF2B5EF4-FFF2-40B4-BE49-F238E27FC236}">
                        <a16:creationId xmlns:a16="http://schemas.microsoft.com/office/drawing/2014/main" id="{505966D0-83CB-405B-B114-91F691BF0270}"/>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407" name="Rechte verbindingslijn 406">
                    <a:extLst>
                      <a:ext uri="{FF2B5EF4-FFF2-40B4-BE49-F238E27FC236}">
                        <a16:creationId xmlns:a16="http://schemas.microsoft.com/office/drawing/2014/main" id="{76EA853E-9D10-49B4-BD47-5F57979E9FD0}"/>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408" name="Rechte verbindingslijn 407">
                    <a:extLst>
                      <a:ext uri="{FF2B5EF4-FFF2-40B4-BE49-F238E27FC236}">
                        <a16:creationId xmlns:a16="http://schemas.microsoft.com/office/drawing/2014/main" id="{FB866C7E-FCE4-47F0-9F5E-285B04559ADD}"/>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409" name="Rechte verbindingslijn 408">
                    <a:extLst>
                      <a:ext uri="{FF2B5EF4-FFF2-40B4-BE49-F238E27FC236}">
                        <a16:creationId xmlns:a16="http://schemas.microsoft.com/office/drawing/2014/main" id="{F3293A8F-C913-4286-AAFC-3CE006E9ADDF}"/>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410" name="Rechte verbindingslijn 409">
                    <a:extLst>
                      <a:ext uri="{FF2B5EF4-FFF2-40B4-BE49-F238E27FC236}">
                        <a16:creationId xmlns:a16="http://schemas.microsoft.com/office/drawing/2014/main" id="{2A28BD46-0496-480E-80F8-BE5AB2E13E5B}"/>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405" name="Pijl: rechts 404">
                  <a:extLst>
                    <a:ext uri="{FF2B5EF4-FFF2-40B4-BE49-F238E27FC236}">
                      <a16:creationId xmlns:a16="http://schemas.microsoft.com/office/drawing/2014/main" id="{E4FA8363-4D6A-43EF-B731-475CADA5F5AA}"/>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cxnSp>
            <p:nvCxnSpPr>
              <p:cNvPr id="382" name="Rechte verbindingslijn 381">
                <a:extLst>
                  <a:ext uri="{FF2B5EF4-FFF2-40B4-BE49-F238E27FC236}">
                    <a16:creationId xmlns:a16="http://schemas.microsoft.com/office/drawing/2014/main" id="{FA5A2A58-95E7-479B-9E19-5D01B58B9C7D}"/>
                  </a:ext>
                </a:extLst>
              </p:cNvPr>
              <p:cNvCxnSpPr>
                <a:cxnSpLocks/>
              </p:cNvCxnSpPr>
              <p:nvPr userDrawn="1"/>
            </p:nvCxnSpPr>
            <p:spPr>
              <a:xfrm flipV="1">
                <a:off x="-3459956" y="588169"/>
                <a:ext cx="547687" cy="219076"/>
              </a:xfrm>
              <a:prstGeom prst="line">
                <a:avLst/>
              </a:prstGeom>
              <a:noFill/>
              <a:ln w="19050" cap="rnd" cmpd="sng" algn="ctr">
                <a:solidFill>
                  <a:schemeClr val="accent1"/>
                </a:solidFill>
                <a:prstDash val="solid"/>
                <a:headEnd type="oval"/>
              </a:ln>
              <a:effectLst/>
            </p:spPr>
          </p:cxnSp>
          <p:cxnSp>
            <p:nvCxnSpPr>
              <p:cNvPr id="383" name="Rechte verbindingslijn 382">
                <a:extLst>
                  <a:ext uri="{FF2B5EF4-FFF2-40B4-BE49-F238E27FC236}">
                    <a16:creationId xmlns:a16="http://schemas.microsoft.com/office/drawing/2014/main" id="{868C6FA3-7ACA-4103-BE33-6EBEC8C0EFD8}"/>
                  </a:ext>
                </a:extLst>
              </p:cNvPr>
              <p:cNvCxnSpPr>
                <a:cxnSpLocks/>
              </p:cNvCxnSpPr>
              <p:nvPr userDrawn="1"/>
            </p:nvCxnSpPr>
            <p:spPr>
              <a:xfrm>
                <a:off x="-3224213" y="828675"/>
                <a:ext cx="319088" cy="0"/>
              </a:xfrm>
              <a:prstGeom prst="line">
                <a:avLst/>
              </a:prstGeom>
              <a:noFill/>
              <a:ln w="19050" cap="rnd" cmpd="sng" algn="ctr">
                <a:solidFill>
                  <a:schemeClr val="accent1"/>
                </a:solidFill>
                <a:prstDash val="solid"/>
                <a:headEnd type="oval"/>
              </a:ln>
              <a:effectLst/>
            </p:spPr>
          </p:cxnSp>
          <p:sp>
            <p:nvSpPr>
              <p:cNvPr id="384" name="Rechthoek 383">
                <a:extLst>
                  <a:ext uri="{FF2B5EF4-FFF2-40B4-BE49-F238E27FC236}">
                    <a16:creationId xmlns:a16="http://schemas.microsoft.com/office/drawing/2014/main" id="{325CB150-D214-48F8-B3FF-14CD735205E3}"/>
                  </a:ext>
                </a:extLst>
              </p:cNvPr>
              <p:cNvSpPr/>
              <p:nvPr userDrawn="1"/>
            </p:nvSpPr>
            <p:spPr>
              <a:xfrm>
                <a:off x="-2559903" y="512179"/>
                <a:ext cx="2189042" cy="15108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Text level up</a:t>
                </a:r>
              </a:p>
            </p:txBody>
          </p:sp>
          <p:sp>
            <p:nvSpPr>
              <p:cNvPr id="385" name="Rechthoek 384">
                <a:extLst>
                  <a:ext uri="{FF2B5EF4-FFF2-40B4-BE49-F238E27FC236}">
                    <a16:creationId xmlns:a16="http://schemas.microsoft.com/office/drawing/2014/main" id="{A89EDAA6-614A-4716-B6B3-203CFCB08B4B}"/>
                  </a:ext>
                </a:extLst>
              </p:cNvPr>
              <p:cNvSpPr/>
              <p:nvPr userDrawn="1"/>
            </p:nvSpPr>
            <p:spPr>
              <a:xfrm>
                <a:off x="-2559903" y="819562"/>
                <a:ext cx="2189043" cy="142202"/>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Text level down</a:t>
                </a:r>
              </a:p>
            </p:txBody>
          </p:sp>
          <p:grpSp>
            <p:nvGrpSpPr>
              <p:cNvPr id="386" name="Groep 385">
                <a:extLst>
                  <a:ext uri="{FF2B5EF4-FFF2-40B4-BE49-F238E27FC236}">
                    <a16:creationId xmlns:a16="http://schemas.microsoft.com/office/drawing/2014/main" id="{FFC9F98A-00F6-4EAE-BE0B-5F3EF728EFB2}"/>
                  </a:ext>
                </a:extLst>
              </p:cNvPr>
              <p:cNvGrpSpPr/>
              <p:nvPr userDrawn="1"/>
            </p:nvGrpSpPr>
            <p:grpSpPr>
              <a:xfrm>
                <a:off x="-2916763" y="769168"/>
                <a:ext cx="268738" cy="248381"/>
                <a:chOff x="-2916763" y="769168"/>
                <a:chExt cx="268738" cy="248381"/>
              </a:xfrm>
            </p:grpSpPr>
            <p:sp>
              <p:nvSpPr>
                <p:cNvPr id="396" name="Rechthoek 395">
                  <a:extLst>
                    <a:ext uri="{FF2B5EF4-FFF2-40B4-BE49-F238E27FC236}">
                      <a16:creationId xmlns:a16="http://schemas.microsoft.com/office/drawing/2014/main" id="{1DE7BE23-5492-46BA-8807-C000CB2BC1CA}"/>
                    </a:ext>
                  </a:extLst>
                </p:cNvPr>
                <p:cNvSpPr/>
                <p:nvPr userDrawn="1"/>
              </p:nvSpPr>
              <p:spPr>
                <a:xfrm>
                  <a:off x="-2916763" y="769168"/>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en-GB" sz="1050" b="0" noProof="0">
                    <a:solidFill>
                      <a:srgbClr val="211F26"/>
                    </a:solidFill>
                    <a:latin typeface="Calibri" panose="020F0502020204030204" pitchFamily="34" charset="0"/>
                    <a:cs typeface="Calibri" panose="020F0502020204030204" pitchFamily="34" charset="0"/>
                  </a:endParaRPr>
                </a:p>
              </p:txBody>
            </p:sp>
            <p:grpSp>
              <p:nvGrpSpPr>
                <p:cNvPr id="397" name="Groep 396">
                  <a:extLst>
                    <a:ext uri="{FF2B5EF4-FFF2-40B4-BE49-F238E27FC236}">
                      <a16:creationId xmlns:a16="http://schemas.microsoft.com/office/drawing/2014/main" id="{847E12B0-E8A2-48EA-9E0E-2D31D713BD91}"/>
                    </a:ext>
                  </a:extLst>
                </p:cNvPr>
                <p:cNvGrpSpPr/>
                <p:nvPr userDrawn="1"/>
              </p:nvGrpSpPr>
              <p:grpSpPr>
                <a:xfrm>
                  <a:off x="-2866744" y="827071"/>
                  <a:ext cx="168701" cy="132575"/>
                  <a:chOff x="-2866744" y="827071"/>
                  <a:chExt cx="168701" cy="132575"/>
                </a:xfrm>
              </p:grpSpPr>
              <p:cxnSp>
                <p:nvCxnSpPr>
                  <p:cNvPr id="399" name="Rechte verbindingslijn 398">
                    <a:extLst>
                      <a:ext uri="{FF2B5EF4-FFF2-40B4-BE49-F238E27FC236}">
                        <a16:creationId xmlns:a16="http://schemas.microsoft.com/office/drawing/2014/main" id="{A412D5EF-8A00-46E9-8CCC-6FA4A05E0745}"/>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400" name="Rechte verbindingslijn 399">
                    <a:extLst>
                      <a:ext uri="{FF2B5EF4-FFF2-40B4-BE49-F238E27FC236}">
                        <a16:creationId xmlns:a16="http://schemas.microsoft.com/office/drawing/2014/main" id="{C9467D39-8CEC-49EB-A492-DF0270EFBA61}"/>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401" name="Rechte verbindingslijn 400">
                    <a:extLst>
                      <a:ext uri="{FF2B5EF4-FFF2-40B4-BE49-F238E27FC236}">
                        <a16:creationId xmlns:a16="http://schemas.microsoft.com/office/drawing/2014/main" id="{72E57DBA-8323-4949-BC33-9A447C147F3F}"/>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402" name="Rechte verbindingslijn 401">
                    <a:extLst>
                      <a:ext uri="{FF2B5EF4-FFF2-40B4-BE49-F238E27FC236}">
                        <a16:creationId xmlns:a16="http://schemas.microsoft.com/office/drawing/2014/main" id="{F1CC197A-F2C9-4726-83D5-1F8ACE53DE6A}"/>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403" name="Rechte verbindingslijn 402">
                    <a:extLst>
                      <a:ext uri="{FF2B5EF4-FFF2-40B4-BE49-F238E27FC236}">
                        <a16:creationId xmlns:a16="http://schemas.microsoft.com/office/drawing/2014/main" id="{A81A0EBE-F977-492D-9398-B46B3A478AA5}"/>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398" name="Pijl: rechts 397">
                  <a:extLst>
                    <a:ext uri="{FF2B5EF4-FFF2-40B4-BE49-F238E27FC236}">
                      <a16:creationId xmlns:a16="http://schemas.microsoft.com/office/drawing/2014/main" id="{119D8106-A49B-48BD-AFDD-E674FEE30D87}"/>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387" name="Groep 386">
                <a:extLst>
                  <a:ext uri="{FF2B5EF4-FFF2-40B4-BE49-F238E27FC236}">
                    <a16:creationId xmlns:a16="http://schemas.microsoft.com/office/drawing/2014/main" id="{BBF66936-4140-44E7-8D28-17D383AB9717}"/>
                  </a:ext>
                </a:extLst>
              </p:cNvPr>
              <p:cNvGrpSpPr/>
              <p:nvPr userDrawn="1"/>
            </p:nvGrpSpPr>
            <p:grpSpPr>
              <a:xfrm>
                <a:off x="-2916763" y="460171"/>
                <a:ext cx="268738" cy="248381"/>
                <a:chOff x="-2916763" y="460171"/>
                <a:chExt cx="268738" cy="248381"/>
              </a:xfrm>
            </p:grpSpPr>
            <p:sp>
              <p:nvSpPr>
                <p:cNvPr id="388" name="Rechthoek 387">
                  <a:extLst>
                    <a:ext uri="{FF2B5EF4-FFF2-40B4-BE49-F238E27FC236}">
                      <a16:creationId xmlns:a16="http://schemas.microsoft.com/office/drawing/2014/main" id="{0654A082-C454-4E7D-B4D6-794E3785D44C}"/>
                    </a:ext>
                  </a:extLst>
                </p:cNvPr>
                <p:cNvSpPr/>
                <p:nvPr userDrawn="1"/>
              </p:nvSpPr>
              <p:spPr>
                <a:xfrm>
                  <a:off x="-2916763" y="460171"/>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en-GB" sz="1050" b="0" noProof="0">
                    <a:solidFill>
                      <a:srgbClr val="211F26"/>
                    </a:solidFill>
                    <a:latin typeface="Calibri" panose="020F0502020204030204" pitchFamily="34" charset="0"/>
                    <a:cs typeface="Calibri" panose="020F0502020204030204" pitchFamily="34" charset="0"/>
                  </a:endParaRPr>
                </a:p>
              </p:txBody>
            </p:sp>
            <p:grpSp>
              <p:nvGrpSpPr>
                <p:cNvPr id="389" name="Groep 388">
                  <a:extLst>
                    <a:ext uri="{FF2B5EF4-FFF2-40B4-BE49-F238E27FC236}">
                      <a16:creationId xmlns:a16="http://schemas.microsoft.com/office/drawing/2014/main" id="{B10418B7-1381-4C7F-851B-03E4C0231A07}"/>
                    </a:ext>
                  </a:extLst>
                </p:cNvPr>
                <p:cNvGrpSpPr/>
                <p:nvPr userDrawn="1"/>
              </p:nvGrpSpPr>
              <p:grpSpPr>
                <a:xfrm>
                  <a:off x="-2866744" y="518074"/>
                  <a:ext cx="168701" cy="132575"/>
                  <a:chOff x="-2866744" y="518074"/>
                  <a:chExt cx="168701" cy="132575"/>
                </a:xfrm>
              </p:grpSpPr>
              <p:cxnSp>
                <p:nvCxnSpPr>
                  <p:cNvPr id="391" name="Rechte verbindingslijn 390">
                    <a:extLst>
                      <a:ext uri="{FF2B5EF4-FFF2-40B4-BE49-F238E27FC236}">
                        <a16:creationId xmlns:a16="http://schemas.microsoft.com/office/drawing/2014/main" id="{681E9643-2179-4D37-A736-012569E935C2}"/>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392" name="Rechte verbindingslijn 391">
                    <a:extLst>
                      <a:ext uri="{FF2B5EF4-FFF2-40B4-BE49-F238E27FC236}">
                        <a16:creationId xmlns:a16="http://schemas.microsoft.com/office/drawing/2014/main" id="{8E9B8DEE-621D-418E-AB27-68223305D8D4}"/>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393" name="Rechte verbindingslijn 392">
                    <a:extLst>
                      <a:ext uri="{FF2B5EF4-FFF2-40B4-BE49-F238E27FC236}">
                        <a16:creationId xmlns:a16="http://schemas.microsoft.com/office/drawing/2014/main" id="{3BDF9F4E-828E-453E-95AA-7D4CBACD078D}"/>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394" name="Rechte verbindingslijn 393">
                    <a:extLst>
                      <a:ext uri="{FF2B5EF4-FFF2-40B4-BE49-F238E27FC236}">
                        <a16:creationId xmlns:a16="http://schemas.microsoft.com/office/drawing/2014/main" id="{DD482432-F04B-4FDE-AD5D-7CCD42149C7E}"/>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395" name="Rechte verbindingslijn 394">
                    <a:extLst>
                      <a:ext uri="{FF2B5EF4-FFF2-40B4-BE49-F238E27FC236}">
                        <a16:creationId xmlns:a16="http://schemas.microsoft.com/office/drawing/2014/main" id="{D5D9F417-7163-4E5B-9012-6FD5119BD9FB}"/>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390" name="Pijl: rechts 389">
                  <a:extLst>
                    <a:ext uri="{FF2B5EF4-FFF2-40B4-BE49-F238E27FC236}">
                      <a16:creationId xmlns:a16="http://schemas.microsoft.com/office/drawing/2014/main" id="{DDD8ACD6-D339-4A74-8519-06E2F99D4407}"/>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grpSp>
      <p:grpSp>
        <p:nvGrpSpPr>
          <p:cNvPr id="197" name="INSTRUCTION">
            <a:extLst>
              <a:ext uri="{FF2B5EF4-FFF2-40B4-BE49-F238E27FC236}">
                <a16:creationId xmlns:a16="http://schemas.microsoft.com/office/drawing/2014/main" id="{B79BDC6E-8DAE-4C0B-8C12-843384AED571}"/>
              </a:ext>
            </a:extLst>
          </p:cNvPr>
          <p:cNvGrpSpPr/>
          <p:nvPr userDrawn="1"/>
        </p:nvGrpSpPr>
        <p:grpSpPr>
          <a:xfrm>
            <a:off x="12377595" y="0"/>
            <a:ext cx="3693386" cy="6261886"/>
            <a:chOff x="-3786437" y="0"/>
            <a:chExt cx="3693386" cy="6261886"/>
          </a:xfrm>
        </p:grpSpPr>
        <p:sp>
          <p:nvSpPr>
            <p:cNvPr id="198" name="Rechthoek 197">
              <a:extLst>
                <a:ext uri="{FF2B5EF4-FFF2-40B4-BE49-F238E27FC236}">
                  <a16:creationId xmlns:a16="http://schemas.microsoft.com/office/drawing/2014/main" id="{43467FD5-23B2-4359-9673-AE6EE86AE55D}"/>
                </a:ext>
              </a:extLst>
            </p:cNvPr>
            <p:cNvSpPr/>
            <p:nvPr userDrawn="1"/>
          </p:nvSpPr>
          <p:spPr>
            <a:xfrm>
              <a:off x="-3786165" y="0"/>
              <a:ext cx="3593091" cy="5527343"/>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Insert/edit an image</a:t>
              </a:r>
            </a:p>
          </p:txBody>
        </p:sp>
        <p:sp>
          <p:nvSpPr>
            <p:cNvPr id="199" name="Rechthoek 198">
              <a:extLst>
                <a:ext uri="{FF2B5EF4-FFF2-40B4-BE49-F238E27FC236}">
                  <a16:creationId xmlns:a16="http://schemas.microsoft.com/office/drawing/2014/main" id="{2272CF3C-D6EF-4207-B338-15AB6F147D17}"/>
                </a:ext>
              </a:extLst>
            </p:cNvPr>
            <p:cNvSpPr/>
            <p:nvPr userDrawn="1"/>
          </p:nvSpPr>
          <p:spPr>
            <a:xfrm>
              <a:off x="-3786437" y="5433886"/>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1200" b="1" cap="all" baseline="0" noProof="0">
                  <a:solidFill>
                    <a:srgbClr val="211F26"/>
                  </a:solidFill>
                  <a:latin typeface="Calibri" panose="020F0502020204030204" pitchFamily="34" charset="0"/>
                  <a:cs typeface="Calibri" panose="020F0502020204030204" pitchFamily="34" charset="0"/>
                </a:rPr>
                <a:t>Want to know more?</a:t>
              </a:r>
              <a:br>
                <a:rPr lang="en-GB" sz="1200" cap="all"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Go to the instruction slide </a:t>
              </a:r>
              <a:r>
                <a:rPr lang="en-GB" sz="1200" b="1" cap="none" baseline="0" noProof="0">
                  <a:solidFill>
                    <a:srgbClr val="211F26"/>
                  </a:solidFill>
                  <a:latin typeface="Calibri" panose="020F0502020204030204" pitchFamily="34" charset="0"/>
                  <a:cs typeface="Calibri" panose="020F0502020204030204" pitchFamily="34" charset="0"/>
                </a:rPr>
                <a:t>‘VIDEO INSTRUCTIONS’</a:t>
              </a:r>
              <a:r>
                <a:rPr lang="en-GB" sz="1200" cap="none" baseline="0" noProof="0">
                  <a:solidFill>
                    <a:srgbClr val="211F26"/>
                  </a:solidFill>
                  <a:latin typeface="Calibri" panose="020F0502020204030204" pitchFamily="34" charset="0"/>
                  <a:cs typeface="Calibri" panose="020F0502020204030204" pitchFamily="34" charset="0"/>
                </a:rPr>
                <a:t>.</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You’ll find it at the beginning of the presentation</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or insert it via </a:t>
              </a:r>
              <a:r>
                <a:rPr lang="en-GB" sz="1200" i="1" cap="none" baseline="0" noProof="0">
                  <a:solidFill>
                    <a:srgbClr val="211F26"/>
                  </a:solidFill>
                  <a:latin typeface="Calibri" panose="020F0502020204030204" pitchFamily="34" charset="0"/>
                  <a:cs typeface="Calibri" panose="020F0502020204030204" pitchFamily="34" charset="0"/>
                </a:rPr>
                <a:t>‘Home’</a:t>
              </a:r>
              <a:r>
                <a:rPr lang="en-GB" sz="1200" cap="none" baseline="0" noProof="0">
                  <a:solidFill>
                    <a:srgbClr val="211F26"/>
                  </a:solidFill>
                  <a:latin typeface="Calibri" panose="020F0502020204030204" pitchFamily="34" charset="0"/>
                  <a:cs typeface="Calibri" panose="020F0502020204030204" pitchFamily="34" charset="0"/>
                </a:rPr>
                <a:t> &gt; </a:t>
              </a:r>
              <a:r>
                <a:rPr lang="en-GB" sz="1200" i="1" cap="none" baseline="0" noProof="0">
                  <a:solidFill>
                    <a:srgbClr val="211F26"/>
                  </a:solidFill>
                  <a:latin typeface="Calibri" panose="020F0502020204030204" pitchFamily="34" charset="0"/>
                  <a:cs typeface="Calibri" panose="020F0502020204030204" pitchFamily="34" charset="0"/>
                </a:rPr>
                <a:t>‘New Slide’.</a:t>
              </a:r>
            </a:p>
          </p:txBody>
        </p:sp>
        <p:sp>
          <p:nvSpPr>
            <p:cNvPr id="200" name="Ovaal 199">
              <a:extLst>
                <a:ext uri="{FF2B5EF4-FFF2-40B4-BE49-F238E27FC236}">
                  <a16:creationId xmlns:a16="http://schemas.microsoft.com/office/drawing/2014/main" id="{0216DE03-76BF-427E-BFD7-5CD7F88C6925}"/>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201" name="Rechthoek 200">
              <a:extLst>
                <a:ext uri="{FF2B5EF4-FFF2-40B4-BE49-F238E27FC236}">
                  <a16:creationId xmlns:a16="http://schemas.microsoft.com/office/drawing/2014/main" id="{2533269E-AB7A-4C6E-B70D-28B69F7642CB}"/>
                </a:ext>
              </a:extLst>
            </p:cNvPr>
            <p:cNvSpPr/>
            <p:nvPr userDrawn="1"/>
          </p:nvSpPr>
          <p:spPr>
            <a:xfrm>
              <a:off x="-3319415" y="465324"/>
              <a:ext cx="2944682"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If necessary, delete the existing image</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by using the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‘Backspace key’</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pictogram to insert a new image</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1"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(see example below)</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202" name="Groep 201">
              <a:extLst>
                <a:ext uri="{FF2B5EF4-FFF2-40B4-BE49-F238E27FC236}">
                  <a16:creationId xmlns:a16="http://schemas.microsoft.com/office/drawing/2014/main" id="{B68BEAD6-8CBE-488F-9E61-1F8B6ADE1D87}"/>
                </a:ext>
              </a:extLst>
            </p:cNvPr>
            <p:cNvGrpSpPr/>
            <p:nvPr userDrawn="1"/>
          </p:nvGrpSpPr>
          <p:grpSpPr>
            <a:xfrm>
              <a:off x="-3316179" y="1231351"/>
              <a:ext cx="294789" cy="318834"/>
              <a:chOff x="14466489" y="1001522"/>
              <a:chExt cx="290627" cy="314333"/>
            </a:xfrm>
          </p:grpSpPr>
          <p:sp>
            <p:nvSpPr>
              <p:cNvPr id="248" name="Rechthoek 247">
                <a:extLst>
                  <a:ext uri="{FF2B5EF4-FFF2-40B4-BE49-F238E27FC236}">
                    <a16:creationId xmlns:a16="http://schemas.microsoft.com/office/drawing/2014/main" id="{BA2343DB-8A04-4D41-9EC7-57FB7D687A24}"/>
                  </a:ext>
                </a:extLst>
              </p:cNvPr>
              <p:cNvSpPr/>
              <p:nvPr userDrawn="1"/>
            </p:nvSpPr>
            <p:spPr>
              <a:xfrm>
                <a:off x="14466489" y="1001522"/>
                <a:ext cx="257935" cy="254168"/>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249" name="Ovaal 248">
                <a:extLst>
                  <a:ext uri="{FF2B5EF4-FFF2-40B4-BE49-F238E27FC236}">
                    <a16:creationId xmlns:a16="http://schemas.microsoft.com/office/drawing/2014/main" id="{E16FA93F-2914-4A50-94B0-9A30DE819711}"/>
                  </a:ext>
                </a:extLst>
              </p:cNvPr>
              <p:cNvSpPr/>
              <p:nvPr userDrawn="1"/>
            </p:nvSpPr>
            <p:spPr>
              <a:xfrm>
                <a:off x="14623626" y="1033630"/>
                <a:ext cx="71169" cy="71169"/>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a:solidFill>
                    <a:srgbClr val="211F26"/>
                  </a:solidFill>
                  <a:latin typeface="Calibri" panose="020F0502020204030204" pitchFamily="34" charset="0"/>
                  <a:cs typeface="Calibri" panose="020F0502020204030204" pitchFamily="34" charset="0"/>
                </a:endParaRPr>
              </a:p>
            </p:txBody>
          </p:sp>
          <p:sp>
            <p:nvSpPr>
              <p:cNvPr id="250" name="Vrije vorm: vorm 249">
                <a:extLst>
                  <a:ext uri="{FF2B5EF4-FFF2-40B4-BE49-F238E27FC236}">
                    <a16:creationId xmlns:a16="http://schemas.microsoft.com/office/drawing/2014/main" id="{E44ED025-1E40-46ED-B862-09406A708B45}"/>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a:solidFill>
                    <a:srgbClr val="211F26"/>
                  </a:solidFill>
                  <a:latin typeface="Calibri" panose="020F0502020204030204" pitchFamily="34" charset="0"/>
                  <a:cs typeface="Calibri" panose="020F0502020204030204" pitchFamily="34" charset="0"/>
                </a:endParaRPr>
              </a:p>
            </p:txBody>
          </p:sp>
          <p:sp>
            <p:nvSpPr>
              <p:cNvPr id="251" name="Rechthoek: afgeronde hoeken 250">
                <a:extLst>
                  <a:ext uri="{FF2B5EF4-FFF2-40B4-BE49-F238E27FC236}">
                    <a16:creationId xmlns:a16="http://schemas.microsoft.com/office/drawing/2014/main" id="{A0EF13AE-B8CB-4D89-90B7-452849F317A3}"/>
                  </a:ext>
                </a:extLst>
              </p:cNvPr>
              <p:cNvSpPr/>
              <p:nvPr userDrawn="1"/>
            </p:nvSpPr>
            <p:spPr>
              <a:xfrm>
                <a:off x="14601150" y="1145314"/>
                <a:ext cx="155966" cy="116816"/>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cxnSp>
            <p:nvCxnSpPr>
              <p:cNvPr id="252" name="Rechte verbindingslijn 251">
                <a:extLst>
                  <a:ext uri="{FF2B5EF4-FFF2-40B4-BE49-F238E27FC236}">
                    <a16:creationId xmlns:a16="http://schemas.microsoft.com/office/drawing/2014/main" id="{500ED9D6-035F-48C4-A094-ED3EC43FA2FC}"/>
                  </a:ext>
                </a:extLst>
              </p:cNvPr>
              <p:cNvCxnSpPr>
                <a:cxnSpLocks/>
              </p:cNvCxnSpPr>
              <p:nvPr userDrawn="1"/>
            </p:nvCxnSpPr>
            <p:spPr>
              <a:xfrm>
                <a:off x="14637490" y="1308665"/>
                <a:ext cx="83286"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253" name="Rechte verbindingslijn 252">
                <a:extLst>
                  <a:ext uri="{FF2B5EF4-FFF2-40B4-BE49-F238E27FC236}">
                    <a16:creationId xmlns:a16="http://schemas.microsoft.com/office/drawing/2014/main" id="{A4F0A159-B822-4662-87FB-B25CDACD423D}"/>
                  </a:ext>
                </a:extLst>
              </p:cNvPr>
              <p:cNvCxnSpPr>
                <a:cxnSpLocks/>
                <a:stCxn id="251" idx="2"/>
              </p:cNvCxnSpPr>
              <p:nvPr userDrawn="1"/>
            </p:nvCxnSpPr>
            <p:spPr>
              <a:xfrm flipH="1">
                <a:off x="14678717" y="1262130"/>
                <a:ext cx="416" cy="43573"/>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203" name="Ovaal 202">
              <a:extLst>
                <a:ext uri="{FF2B5EF4-FFF2-40B4-BE49-F238E27FC236}">
                  <a16:creationId xmlns:a16="http://schemas.microsoft.com/office/drawing/2014/main" id="{D1A556EB-1EA9-4E5D-A62F-78CE1E73A657}"/>
                </a:ext>
              </a:extLst>
            </p:cNvPr>
            <p:cNvSpPr/>
            <p:nvPr userDrawn="1"/>
          </p:nvSpPr>
          <p:spPr>
            <a:xfrm>
              <a:off x="-3603587" y="172970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204" name="Rechthoek 203">
              <a:extLst>
                <a:ext uri="{FF2B5EF4-FFF2-40B4-BE49-F238E27FC236}">
                  <a16:creationId xmlns:a16="http://schemas.microsoft.com/office/drawing/2014/main" id="{2BA53C61-7196-4A5C-9E87-1DD02FD598F2}"/>
                </a:ext>
              </a:extLst>
            </p:cNvPr>
            <p:cNvSpPr/>
            <p:nvPr userDrawn="1"/>
          </p:nvSpPr>
          <p:spPr>
            <a:xfrm>
              <a:off x="-3319415" y="1729710"/>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Select the preferred image</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and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205" name="Groep 204">
              <a:extLst>
                <a:ext uri="{FF2B5EF4-FFF2-40B4-BE49-F238E27FC236}">
                  <a16:creationId xmlns:a16="http://schemas.microsoft.com/office/drawing/2014/main" id="{07554CFD-5EE0-4CD3-8799-0129249C6908}"/>
                </a:ext>
              </a:extLst>
            </p:cNvPr>
            <p:cNvGrpSpPr/>
            <p:nvPr userDrawn="1"/>
          </p:nvGrpSpPr>
          <p:grpSpPr>
            <a:xfrm>
              <a:off x="-3311319" y="2164285"/>
              <a:ext cx="825500" cy="209550"/>
              <a:chOff x="13504624" y="2482850"/>
              <a:chExt cx="825500" cy="209550"/>
            </a:xfrm>
          </p:grpSpPr>
          <p:sp>
            <p:nvSpPr>
              <p:cNvPr id="245" name="Rechthoek 244">
                <a:extLst>
                  <a:ext uri="{FF2B5EF4-FFF2-40B4-BE49-F238E27FC236}">
                    <a16:creationId xmlns:a16="http://schemas.microsoft.com/office/drawing/2014/main" id="{74CC29E2-820A-4BBE-AEE6-35055B046C56}"/>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288000" bIns="0" numCol="1" spcCol="0" rtlCol="0" fromWordArt="0" anchor="ctr" anchorCtr="0" forceAA="0" compatLnSpc="1">
                <a:prstTxWarp prst="textNoShape">
                  <a:avLst/>
                </a:prstTxWarp>
                <a:noAutofit/>
              </a:bodyPr>
              <a:lstStyle/>
              <a:p>
                <a:pPr lvl="0" algn="ctr">
                  <a:lnSpc>
                    <a:spcPct val="90000"/>
                  </a:lnSpc>
                  <a:spcBef>
                    <a:spcPts val="600"/>
                  </a:spcBef>
                  <a:spcAft>
                    <a:spcPts val="600"/>
                  </a:spcAft>
                </a:pPr>
                <a:r>
                  <a:rPr lang="en-GB" sz="900" b="0" noProof="0">
                    <a:solidFill>
                      <a:srgbClr val="211F26"/>
                    </a:solidFill>
                    <a:latin typeface="Calibri" panose="020F0502020204030204" pitchFamily="34" charset="0"/>
                    <a:cs typeface="Calibri" panose="020F0502020204030204" pitchFamily="34" charset="0"/>
                  </a:rPr>
                  <a:t>Insert</a:t>
                </a:r>
              </a:p>
            </p:txBody>
          </p:sp>
          <p:cxnSp>
            <p:nvCxnSpPr>
              <p:cNvPr id="246" name="Rechte verbindingslijn 245">
                <a:extLst>
                  <a:ext uri="{FF2B5EF4-FFF2-40B4-BE49-F238E27FC236}">
                    <a16:creationId xmlns:a16="http://schemas.microsoft.com/office/drawing/2014/main" id="{1BEEC26B-6127-400B-A7ED-D03BAB5F9F44}"/>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247" name="Gelijkbenige driehoek 246">
                <a:extLst>
                  <a:ext uri="{FF2B5EF4-FFF2-40B4-BE49-F238E27FC236}">
                    <a16:creationId xmlns:a16="http://schemas.microsoft.com/office/drawing/2014/main" id="{1A71A325-2012-46EE-9078-5356C3BFF114}"/>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900" b="1" noProof="0">
                  <a:solidFill>
                    <a:srgbClr val="211F26"/>
                  </a:solidFill>
                  <a:latin typeface="Calibri" panose="020F0502020204030204" pitchFamily="34" charset="0"/>
                  <a:cs typeface="Calibri" panose="020F0502020204030204" pitchFamily="34" charset="0"/>
                </a:endParaRPr>
              </a:p>
            </p:txBody>
          </p:sp>
        </p:grpSp>
        <p:sp>
          <p:nvSpPr>
            <p:cNvPr id="206" name="Ovaal 205">
              <a:extLst>
                <a:ext uri="{FF2B5EF4-FFF2-40B4-BE49-F238E27FC236}">
                  <a16:creationId xmlns:a16="http://schemas.microsoft.com/office/drawing/2014/main" id="{BFED3DA3-6F62-4232-8816-CFCE8719F954}"/>
                </a:ext>
              </a:extLst>
            </p:cNvPr>
            <p:cNvSpPr/>
            <p:nvPr userDrawn="1"/>
          </p:nvSpPr>
          <p:spPr>
            <a:xfrm>
              <a:off x="-3603587" y="255335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207" name="Rechthoek 206">
              <a:extLst>
                <a:ext uri="{FF2B5EF4-FFF2-40B4-BE49-F238E27FC236}">
                  <a16:creationId xmlns:a16="http://schemas.microsoft.com/office/drawing/2014/main" id="{1B626A48-431A-4E1B-A660-393772E4B6BD}"/>
                </a:ext>
              </a:extLst>
            </p:cNvPr>
            <p:cNvSpPr/>
            <p:nvPr userDrawn="1"/>
          </p:nvSpPr>
          <p:spPr>
            <a:xfrm>
              <a:off x="-3319415" y="2553360"/>
              <a:ext cx="2944682" cy="32768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with the right mouse button on the image and choose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‘Send to back’</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208" name="Ovaal 207">
              <a:extLst>
                <a:ext uri="{FF2B5EF4-FFF2-40B4-BE49-F238E27FC236}">
                  <a16:creationId xmlns:a16="http://schemas.microsoft.com/office/drawing/2014/main" id="{260B733D-6B0B-4DC3-9163-6CA7D343B2A0}"/>
                </a:ext>
              </a:extLst>
            </p:cNvPr>
            <p:cNvSpPr/>
            <p:nvPr userDrawn="1"/>
          </p:nvSpPr>
          <p:spPr>
            <a:xfrm>
              <a:off x="-3603587" y="3744237"/>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4</a:t>
              </a:r>
            </a:p>
          </p:txBody>
        </p:sp>
        <p:sp>
          <p:nvSpPr>
            <p:cNvPr id="209" name="Rechthoek 208">
              <a:extLst>
                <a:ext uri="{FF2B5EF4-FFF2-40B4-BE49-F238E27FC236}">
                  <a16:creationId xmlns:a16="http://schemas.microsoft.com/office/drawing/2014/main" id="{29891C19-EF41-4C32-8476-B13B29FA7FC9}"/>
                </a:ext>
              </a:extLst>
            </p:cNvPr>
            <p:cNvSpPr/>
            <p:nvPr userDrawn="1"/>
          </p:nvSpPr>
          <p:spPr>
            <a:xfrm>
              <a:off x="-3319415" y="3744238"/>
              <a:ext cx="2944682" cy="78681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To scale or drag the image, 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‘Picture Tools - Format’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button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‘Crop’</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Scale the image itself with</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spheres and scale the image frame with the brackets.</a:t>
              </a:r>
            </a:p>
          </p:txBody>
        </p:sp>
        <p:grpSp>
          <p:nvGrpSpPr>
            <p:cNvPr id="210" name="Groep 209">
              <a:extLst>
                <a:ext uri="{FF2B5EF4-FFF2-40B4-BE49-F238E27FC236}">
                  <a16:creationId xmlns:a16="http://schemas.microsoft.com/office/drawing/2014/main" id="{18FBF38E-62BA-42C2-BF4C-C072AFE631F5}"/>
                </a:ext>
              </a:extLst>
            </p:cNvPr>
            <p:cNvGrpSpPr/>
            <p:nvPr userDrawn="1"/>
          </p:nvGrpSpPr>
          <p:grpSpPr>
            <a:xfrm>
              <a:off x="-3447286" y="4645990"/>
              <a:ext cx="622283" cy="612919"/>
              <a:chOff x="12617641" y="3403239"/>
              <a:chExt cx="752963" cy="741634"/>
            </a:xfrm>
          </p:grpSpPr>
          <p:grpSp>
            <p:nvGrpSpPr>
              <p:cNvPr id="229" name="Groep 228">
                <a:extLst>
                  <a:ext uri="{FF2B5EF4-FFF2-40B4-BE49-F238E27FC236}">
                    <a16:creationId xmlns:a16="http://schemas.microsoft.com/office/drawing/2014/main" id="{08DF180C-0BE6-4AB3-86B4-39BE6954A9B2}"/>
                  </a:ext>
                </a:extLst>
              </p:cNvPr>
              <p:cNvGrpSpPr/>
              <p:nvPr userDrawn="1"/>
            </p:nvGrpSpPr>
            <p:grpSpPr>
              <a:xfrm>
                <a:off x="12771550" y="3403239"/>
                <a:ext cx="467156" cy="448491"/>
                <a:chOff x="12782177" y="3403239"/>
                <a:chExt cx="467156" cy="448491"/>
              </a:xfrm>
            </p:grpSpPr>
            <p:grpSp>
              <p:nvGrpSpPr>
                <p:cNvPr id="232" name="Groep 231">
                  <a:extLst>
                    <a:ext uri="{FF2B5EF4-FFF2-40B4-BE49-F238E27FC236}">
                      <a16:creationId xmlns:a16="http://schemas.microsoft.com/office/drawing/2014/main" id="{35680286-2DA8-45B8-B94C-D52B67B9CCA6}"/>
                    </a:ext>
                  </a:extLst>
                </p:cNvPr>
                <p:cNvGrpSpPr/>
                <p:nvPr userDrawn="1"/>
              </p:nvGrpSpPr>
              <p:grpSpPr>
                <a:xfrm>
                  <a:off x="12782177" y="3403239"/>
                  <a:ext cx="412972" cy="396132"/>
                  <a:chOff x="13554906" y="3320109"/>
                  <a:chExt cx="443912" cy="425811"/>
                </a:xfrm>
              </p:grpSpPr>
              <p:grpSp>
                <p:nvGrpSpPr>
                  <p:cNvPr id="239" name="Groep 238">
                    <a:extLst>
                      <a:ext uri="{FF2B5EF4-FFF2-40B4-BE49-F238E27FC236}">
                        <a16:creationId xmlns:a16="http://schemas.microsoft.com/office/drawing/2014/main" id="{787DE392-B0F1-44D5-80B8-1614F99AD762}"/>
                      </a:ext>
                    </a:extLst>
                  </p:cNvPr>
                  <p:cNvGrpSpPr/>
                  <p:nvPr userDrawn="1"/>
                </p:nvGrpSpPr>
                <p:grpSpPr>
                  <a:xfrm>
                    <a:off x="13554906" y="3320109"/>
                    <a:ext cx="443912" cy="425811"/>
                    <a:chOff x="12909684" y="1276143"/>
                    <a:chExt cx="443912" cy="425811"/>
                  </a:xfrm>
                </p:grpSpPr>
                <p:sp>
                  <p:nvSpPr>
                    <p:cNvPr id="242" name="Rechthoek 241">
                      <a:extLst>
                        <a:ext uri="{FF2B5EF4-FFF2-40B4-BE49-F238E27FC236}">
                          <a16:creationId xmlns:a16="http://schemas.microsoft.com/office/drawing/2014/main" id="{9F7AD372-19D8-4174-84A5-CB00E98F90D5}"/>
                        </a:ext>
                      </a:extLst>
                    </p:cNvPr>
                    <p:cNvSpPr/>
                    <p:nvPr userDrawn="1"/>
                  </p:nvSpPr>
                  <p:spPr>
                    <a:xfrm>
                      <a:off x="12909684"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243" name="Rechthoek 242">
                      <a:extLst>
                        <a:ext uri="{FF2B5EF4-FFF2-40B4-BE49-F238E27FC236}">
                          <a16:creationId xmlns:a16="http://schemas.microsoft.com/office/drawing/2014/main" id="{DD1B7776-10F1-4EDC-B56F-E7976978A3BC}"/>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244" name="Ovaal 243">
                      <a:extLst>
                        <a:ext uri="{FF2B5EF4-FFF2-40B4-BE49-F238E27FC236}">
                          <a16:creationId xmlns:a16="http://schemas.microsoft.com/office/drawing/2014/main" id="{1CBBB9DA-D440-4484-8F95-323335E5C383}"/>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pic>
                <p:nvPicPr>
                  <p:cNvPr id="240" name="Afbeelding 239">
                    <a:extLst>
                      <a:ext uri="{FF2B5EF4-FFF2-40B4-BE49-F238E27FC236}">
                        <a16:creationId xmlns:a16="http://schemas.microsoft.com/office/drawing/2014/main" id="{B25B7BDE-6460-4D74-8526-FA8B2438874E}"/>
                      </a:ext>
                    </a:extLst>
                  </p:cNvPr>
                  <p:cNvPicPr>
                    <a:picLocks noChangeAspect="1"/>
                  </p:cNvPicPr>
                  <p:nvPr userDrawn="1"/>
                </p:nvPicPr>
                <p:blipFill>
                  <a:blip r:embed="rId6">
                    <a:duotone>
                      <a:prstClr val="black"/>
                      <a:srgbClr val="4D82B8">
                        <a:tint val="45000"/>
                        <a:satMod val="400000"/>
                      </a:srgbClr>
                    </a:duotone>
                    <a:extLst>
                      <a:ext uri="{BEBA8EAE-BF5A-486C-A8C5-ECC9F3942E4B}">
                        <a14:imgProps xmlns:a14="http://schemas.microsoft.com/office/drawing/2010/main">
                          <a14:imgLayer r:embed="rId7">
                            <a14:imgEffect>
                              <a14:brightnessContrast contrast="-40000"/>
                            </a14:imgEffect>
                          </a14:imgLayer>
                        </a14:imgProps>
                      </a:ext>
                    </a:extLst>
                  </a:blip>
                  <a:stretch>
                    <a:fillRect/>
                  </a:stretch>
                </p:blipFill>
                <p:spPr>
                  <a:xfrm>
                    <a:off x="13567296" y="3424992"/>
                    <a:ext cx="173367" cy="140220"/>
                  </a:xfrm>
                  <a:prstGeom prst="rect">
                    <a:avLst/>
                  </a:prstGeom>
                </p:spPr>
              </p:pic>
              <p:pic>
                <p:nvPicPr>
                  <p:cNvPr id="241" name="Afbeelding 240">
                    <a:extLst>
                      <a:ext uri="{FF2B5EF4-FFF2-40B4-BE49-F238E27FC236}">
                        <a16:creationId xmlns:a16="http://schemas.microsoft.com/office/drawing/2014/main" id="{89179E73-7485-43AC-8FE7-F1152E1F42BC}"/>
                      </a:ext>
                    </a:extLst>
                  </p:cNvPr>
                  <p:cNvPicPr>
                    <a:picLocks noChangeAspect="1"/>
                  </p:cNvPicPr>
                  <p:nvPr userDrawn="1"/>
                </p:nvPicPr>
                <p:blipFill>
                  <a:blip r:embed="rId6">
                    <a:duotone>
                      <a:prstClr val="black"/>
                      <a:srgbClr val="4D82B8">
                        <a:tint val="45000"/>
                        <a:satMod val="400000"/>
                      </a:srgbClr>
                    </a:duotone>
                    <a:extLst>
                      <a:ext uri="{BEBA8EAE-BF5A-486C-A8C5-ECC9F3942E4B}">
                        <a14:imgProps xmlns:a14="http://schemas.microsoft.com/office/drawing/2010/main">
                          <a14:imgLayer r:embed="rId7">
                            <a14:imgEffect>
                              <a14:brightnessContrast contrast="-40000"/>
                            </a14:imgEffect>
                          </a14:imgLayer>
                        </a14:imgProps>
                      </a:ext>
                    </a:extLst>
                  </a:blip>
                  <a:stretch>
                    <a:fillRect/>
                  </a:stretch>
                </p:blipFill>
                <p:spPr>
                  <a:xfrm flipH="1">
                    <a:off x="13635599" y="3453788"/>
                    <a:ext cx="173367" cy="111424"/>
                  </a:xfrm>
                  <a:prstGeom prst="rect">
                    <a:avLst/>
                  </a:prstGeom>
                </p:spPr>
              </p:pic>
            </p:grpSp>
            <p:grpSp>
              <p:nvGrpSpPr>
                <p:cNvPr id="233" name="Groep 232">
                  <a:extLst>
                    <a:ext uri="{FF2B5EF4-FFF2-40B4-BE49-F238E27FC236}">
                      <a16:creationId xmlns:a16="http://schemas.microsoft.com/office/drawing/2014/main" id="{137743AD-F338-43C7-BDB3-EFD979DCEB77}"/>
                    </a:ext>
                  </a:extLst>
                </p:cNvPr>
                <p:cNvGrpSpPr/>
                <p:nvPr userDrawn="1"/>
              </p:nvGrpSpPr>
              <p:grpSpPr>
                <a:xfrm>
                  <a:off x="13103513" y="3705268"/>
                  <a:ext cx="145820" cy="146462"/>
                  <a:chOff x="13096169" y="3602278"/>
                  <a:chExt cx="145820" cy="146462"/>
                </a:xfrm>
              </p:grpSpPr>
              <p:sp>
                <p:nvSpPr>
                  <p:cNvPr id="237" name="Rechthoek 236">
                    <a:extLst>
                      <a:ext uri="{FF2B5EF4-FFF2-40B4-BE49-F238E27FC236}">
                        <a16:creationId xmlns:a16="http://schemas.microsoft.com/office/drawing/2014/main" id="{A2568655-CCE1-48FB-8505-20430DD049F8}"/>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238" name="Rechthoek 237">
                    <a:extLst>
                      <a:ext uri="{FF2B5EF4-FFF2-40B4-BE49-F238E27FC236}">
                        <a16:creationId xmlns:a16="http://schemas.microsoft.com/office/drawing/2014/main" id="{CCBC2D41-F2FB-4626-8813-58CDEA8155E9}"/>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234" name="Groep 233">
                  <a:extLst>
                    <a:ext uri="{FF2B5EF4-FFF2-40B4-BE49-F238E27FC236}">
                      <a16:creationId xmlns:a16="http://schemas.microsoft.com/office/drawing/2014/main" id="{4F6A1653-BC35-4DE8-9675-574697EDC46A}"/>
                    </a:ext>
                  </a:extLst>
                </p:cNvPr>
                <p:cNvGrpSpPr/>
                <p:nvPr userDrawn="1"/>
              </p:nvGrpSpPr>
              <p:grpSpPr>
                <a:xfrm rot="10800000">
                  <a:off x="13061402" y="3665637"/>
                  <a:ext cx="145820" cy="146462"/>
                  <a:chOff x="13096169" y="3602278"/>
                  <a:chExt cx="145820" cy="146462"/>
                </a:xfrm>
              </p:grpSpPr>
              <p:sp>
                <p:nvSpPr>
                  <p:cNvPr id="235" name="Rechthoek 234">
                    <a:extLst>
                      <a:ext uri="{FF2B5EF4-FFF2-40B4-BE49-F238E27FC236}">
                        <a16:creationId xmlns:a16="http://schemas.microsoft.com/office/drawing/2014/main" id="{74295F06-AAD5-4AE9-942C-C2AF31187D97}"/>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236" name="Rechthoek 235">
                    <a:extLst>
                      <a:ext uri="{FF2B5EF4-FFF2-40B4-BE49-F238E27FC236}">
                        <a16:creationId xmlns:a16="http://schemas.microsoft.com/office/drawing/2014/main" id="{228BBE17-1C18-4BEF-8F89-0A0E13AB9CD5}"/>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sp>
            <p:nvSpPr>
              <p:cNvPr id="230" name="Rechthoek 229">
                <a:extLst>
                  <a:ext uri="{FF2B5EF4-FFF2-40B4-BE49-F238E27FC236}">
                    <a16:creationId xmlns:a16="http://schemas.microsoft.com/office/drawing/2014/main" id="{2524C2BC-A485-4007-AE2F-523CBA437557}"/>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en-GB" sz="900" b="0" noProof="0">
                    <a:solidFill>
                      <a:srgbClr val="211F26"/>
                    </a:solidFill>
                    <a:latin typeface="Calibri" panose="020F0502020204030204" pitchFamily="34" charset="0"/>
                    <a:cs typeface="Calibri" panose="020F0502020204030204" pitchFamily="34" charset="0"/>
                  </a:rPr>
                  <a:t>Crop</a:t>
                </a:r>
              </a:p>
            </p:txBody>
          </p:sp>
          <p:sp>
            <p:nvSpPr>
              <p:cNvPr id="231" name="Gelijkbenige driehoek 230">
                <a:extLst>
                  <a:ext uri="{FF2B5EF4-FFF2-40B4-BE49-F238E27FC236}">
                    <a16:creationId xmlns:a16="http://schemas.microsoft.com/office/drawing/2014/main" id="{E5BFE1C2-EF2B-4C0F-BD11-639BD8A0B373}"/>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211" name="Groep 210">
              <a:extLst>
                <a:ext uri="{FF2B5EF4-FFF2-40B4-BE49-F238E27FC236}">
                  <a16:creationId xmlns:a16="http://schemas.microsoft.com/office/drawing/2014/main" id="{E748AFE5-47B8-4E0B-9891-76E194088380}"/>
                </a:ext>
              </a:extLst>
            </p:cNvPr>
            <p:cNvGrpSpPr/>
            <p:nvPr userDrawn="1"/>
          </p:nvGrpSpPr>
          <p:grpSpPr>
            <a:xfrm>
              <a:off x="-3314821" y="2981448"/>
              <a:ext cx="1558053" cy="563933"/>
              <a:chOff x="-3314821" y="2981448"/>
              <a:chExt cx="1558053" cy="563933"/>
            </a:xfrm>
          </p:grpSpPr>
          <p:sp>
            <p:nvSpPr>
              <p:cNvPr id="215" name="Rechthoek 214">
                <a:extLst>
                  <a:ext uri="{FF2B5EF4-FFF2-40B4-BE49-F238E27FC236}">
                    <a16:creationId xmlns:a16="http://schemas.microsoft.com/office/drawing/2014/main" id="{3293CFC6-C2E0-40DB-B327-C7B074092A69}"/>
                  </a:ext>
                </a:extLst>
              </p:cNvPr>
              <p:cNvSpPr/>
              <p:nvPr userDrawn="1"/>
            </p:nvSpPr>
            <p:spPr>
              <a:xfrm>
                <a:off x="-3314821" y="2981448"/>
                <a:ext cx="1558053" cy="504851"/>
              </a:xfrm>
              <a:prstGeom prst="rect">
                <a:avLst/>
              </a:prstGeom>
              <a:solidFill>
                <a:srgbClr val="FFFFFF"/>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216" name="Rechthoek 215">
                <a:extLst>
                  <a:ext uri="{FF2B5EF4-FFF2-40B4-BE49-F238E27FC236}">
                    <a16:creationId xmlns:a16="http://schemas.microsoft.com/office/drawing/2014/main" id="{488E9B04-4329-4E7E-BA57-732C5F428EC0}"/>
                  </a:ext>
                </a:extLst>
              </p:cNvPr>
              <p:cNvSpPr/>
              <p:nvPr userDrawn="1"/>
            </p:nvSpPr>
            <p:spPr>
              <a:xfrm>
                <a:off x="-3304719" y="3235173"/>
                <a:ext cx="1540313" cy="246608"/>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217" name="Tekstvak 216">
                <a:extLst>
                  <a:ext uri="{FF2B5EF4-FFF2-40B4-BE49-F238E27FC236}">
                    <a16:creationId xmlns:a16="http://schemas.microsoft.com/office/drawing/2014/main" id="{A90CD317-5502-4A37-AE35-78D5349A44C1}"/>
                  </a:ext>
                </a:extLst>
              </p:cNvPr>
              <p:cNvSpPr txBox="1"/>
              <p:nvPr userDrawn="1"/>
            </p:nvSpPr>
            <p:spPr>
              <a:xfrm>
                <a:off x="-3069820" y="3038892"/>
                <a:ext cx="1089248" cy="137495"/>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a:solidFill>
                      <a:srgbClr val="211F26"/>
                    </a:solidFill>
                    <a:latin typeface="Calibri" panose="020F0502020204030204" pitchFamily="34" charset="0"/>
                    <a:ea typeface="+mn-ea"/>
                    <a:cs typeface="Calibri" panose="020F0502020204030204" pitchFamily="34" charset="0"/>
                  </a:rPr>
                  <a:t>Send to front</a:t>
                </a:r>
              </a:p>
            </p:txBody>
          </p:sp>
          <p:sp>
            <p:nvSpPr>
              <p:cNvPr id="218" name="Tekstvak 217">
                <a:extLst>
                  <a:ext uri="{FF2B5EF4-FFF2-40B4-BE49-F238E27FC236}">
                    <a16:creationId xmlns:a16="http://schemas.microsoft.com/office/drawing/2014/main" id="{E8B26887-A411-499F-B06A-8B853AE54E70}"/>
                  </a:ext>
                </a:extLst>
              </p:cNvPr>
              <p:cNvSpPr txBox="1"/>
              <p:nvPr userDrawn="1"/>
            </p:nvSpPr>
            <p:spPr>
              <a:xfrm>
                <a:off x="-3069820" y="3295269"/>
                <a:ext cx="1098515"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a:solidFill>
                      <a:srgbClr val="211F26"/>
                    </a:solidFill>
                    <a:latin typeface="Calibri" panose="020F0502020204030204" pitchFamily="34" charset="0"/>
                    <a:ea typeface="+mn-ea"/>
                    <a:cs typeface="Calibri" panose="020F0502020204030204" pitchFamily="34" charset="0"/>
                  </a:rPr>
                  <a:t>Send to back</a:t>
                </a:r>
              </a:p>
            </p:txBody>
          </p:sp>
          <p:sp>
            <p:nvSpPr>
              <p:cNvPr id="219" name="Vrije vorm: vorm 218">
                <a:extLst>
                  <a:ext uri="{FF2B5EF4-FFF2-40B4-BE49-F238E27FC236}">
                    <a16:creationId xmlns:a16="http://schemas.microsoft.com/office/drawing/2014/main" id="{5110E0EE-2547-40FF-AA03-74984B323FFD}"/>
                  </a:ext>
                </a:extLst>
              </p:cNvPr>
              <p:cNvSpPr/>
              <p:nvPr userDrawn="1"/>
            </p:nvSpPr>
            <p:spPr>
              <a:xfrm>
                <a:off x="-2051274" y="3365381"/>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220" name="Gelijkbenige driehoek 219">
                <a:extLst>
                  <a:ext uri="{FF2B5EF4-FFF2-40B4-BE49-F238E27FC236}">
                    <a16:creationId xmlns:a16="http://schemas.microsoft.com/office/drawing/2014/main" id="{155EFBF4-740F-4B4A-B5E6-DDE6F5C06598}"/>
                  </a:ext>
                </a:extLst>
              </p:cNvPr>
              <p:cNvSpPr/>
              <p:nvPr userDrawn="1"/>
            </p:nvSpPr>
            <p:spPr>
              <a:xfrm rot="5400000">
                <a:off x="-1900674" y="3332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nvGrpSpPr>
              <p:cNvPr id="221" name="Groep 220">
                <a:extLst>
                  <a:ext uri="{FF2B5EF4-FFF2-40B4-BE49-F238E27FC236}">
                    <a16:creationId xmlns:a16="http://schemas.microsoft.com/office/drawing/2014/main" id="{8B17C2F6-915B-4C79-BFBF-8A58BFB7834E}"/>
                  </a:ext>
                </a:extLst>
              </p:cNvPr>
              <p:cNvGrpSpPr/>
              <p:nvPr userDrawn="1"/>
            </p:nvGrpSpPr>
            <p:grpSpPr>
              <a:xfrm>
                <a:off x="-3257052" y="3032066"/>
                <a:ext cx="182309" cy="163794"/>
                <a:chOff x="12832541" y="3162395"/>
                <a:chExt cx="219532" cy="197236"/>
              </a:xfrm>
            </p:grpSpPr>
            <p:sp>
              <p:nvSpPr>
                <p:cNvPr id="226" name="Rechthoek 225">
                  <a:extLst>
                    <a:ext uri="{FF2B5EF4-FFF2-40B4-BE49-F238E27FC236}">
                      <a16:creationId xmlns:a16="http://schemas.microsoft.com/office/drawing/2014/main" id="{76E793F9-E430-4489-AFFF-AA2A678477BB}"/>
                    </a:ext>
                  </a:extLst>
                </p:cNvPr>
                <p:cNvSpPr/>
                <p:nvPr userDrawn="1"/>
              </p:nvSpPr>
              <p:spPr>
                <a:xfrm>
                  <a:off x="12832541" y="3162395"/>
                  <a:ext cx="81487" cy="81487"/>
                </a:xfrm>
                <a:prstGeom prst="rect">
                  <a:avLst/>
                </a:prstGeom>
                <a:solidFill>
                  <a:schemeClr val="bg1"/>
                </a:solidFill>
                <a:ln w="12700">
                  <a:solidFill>
                    <a:srgbClr val="8484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227" name="Rechthoek 226">
                  <a:extLst>
                    <a:ext uri="{FF2B5EF4-FFF2-40B4-BE49-F238E27FC236}">
                      <a16:creationId xmlns:a16="http://schemas.microsoft.com/office/drawing/2014/main" id="{97D91F01-5617-49B0-8066-9B03883AF60F}"/>
                    </a:ext>
                  </a:extLst>
                </p:cNvPr>
                <p:cNvSpPr/>
                <p:nvPr userDrawn="1"/>
              </p:nvSpPr>
              <p:spPr>
                <a:xfrm>
                  <a:off x="12970586" y="3278144"/>
                  <a:ext cx="81487" cy="81487"/>
                </a:xfrm>
                <a:prstGeom prst="rect">
                  <a:avLst/>
                </a:prstGeom>
                <a:solidFill>
                  <a:schemeClr val="bg1"/>
                </a:solidFill>
                <a:ln w="12700">
                  <a:solidFill>
                    <a:srgbClr val="8484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228" name="Rechthoek 227">
                  <a:extLst>
                    <a:ext uri="{FF2B5EF4-FFF2-40B4-BE49-F238E27FC236}">
                      <a16:creationId xmlns:a16="http://schemas.microsoft.com/office/drawing/2014/main" id="{4ED92AA0-BFC9-4DAF-AF96-10592525C0AA}"/>
                    </a:ext>
                  </a:extLst>
                </p:cNvPr>
                <p:cNvSpPr/>
                <p:nvPr userDrawn="1"/>
              </p:nvSpPr>
              <p:spPr>
                <a:xfrm>
                  <a:off x="12873284" y="3191991"/>
                  <a:ext cx="138045" cy="138044"/>
                </a:xfrm>
                <a:prstGeom prst="rect">
                  <a:avLst/>
                </a:prstGeom>
                <a:solidFill>
                  <a:srgbClr val="EABE76"/>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grpSp>
          <p:grpSp>
            <p:nvGrpSpPr>
              <p:cNvPr id="222" name="Groep 221">
                <a:extLst>
                  <a:ext uri="{FF2B5EF4-FFF2-40B4-BE49-F238E27FC236}">
                    <a16:creationId xmlns:a16="http://schemas.microsoft.com/office/drawing/2014/main" id="{103D09F3-9D76-438D-9A48-784B0C3748F6}"/>
                  </a:ext>
                </a:extLst>
              </p:cNvPr>
              <p:cNvGrpSpPr/>
              <p:nvPr userDrawn="1"/>
            </p:nvGrpSpPr>
            <p:grpSpPr>
              <a:xfrm>
                <a:off x="-3257053" y="3276580"/>
                <a:ext cx="182309" cy="163794"/>
                <a:chOff x="12832541" y="3162395"/>
                <a:chExt cx="219532" cy="197236"/>
              </a:xfrm>
            </p:grpSpPr>
            <p:sp>
              <p:nvSpPr>
                <p:cNvPr id="223" name="Rechthoek 222">
                  <a:extLst>
                    <a:ext uri="{FF2B5EF4-FFF2-40B4-BE49-F238E27FC236}">
                      <a16:creationId xmlns:a16="http://schemas.microsoft.com/office/drawing/2014/main" id="{64479B12-3E54-4BF9-8673-F9716EF3F2EE}"/>
                    </a:ext>
                  </a:extLst>
                </p:cNvPr>
                <p:cNvSpPr/>
                <p:nvPr userDrawn="1"/>
              </p:nvSpPr>
              <p:spPr>
                <a:xfrm>
                  <a:off x="12873284" y="3191991"/>
                  <a:ext cx="138045" cy="138044"/>
                </a:xfrm>
                <a:prstGeom prst="rect">
                  <a:avLst/>
                </a:prstGeom>
                <a:solidFill>
                  <a:srgbClr val="EABE76"/>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224" name="Rechthoek 223">
                  <a:extLst>
                    <a:ext uri="{FF2B5EF4-FFF2-40B4-BE49-F238E27FC236}">
                      <a16:creationId xmlns:a16="http://schemas.microsoft.com/office/drawing/2014/main" id="{28E11BC5-6AE9-4AAC-95ED-4A6C2E679E7E}"/>
                    </a:ext>
                  </a:extLst>
                </p:cNvPr>
                <p:cNvSpPr/>
                <p:nvPr userDrawn="1"/>
              </p:nvSpPr>
              <p:spPr>
                <a:xfrm>
                  <a:off x="12832541" y="3162395"/>
                  <a:ext cx="81487" cy="81487"/>
                </a:xfrm>
                <a:prstGeom prst="rect">
                  <a:avLst/>
                </a:prstGeom>
                <a:solidFill>
                  <a:schemeClr val="bg1"/>
                </a:solidFill>
                <a:ln w="12700">
                  <a:solidFill>
                    <a:srgbClr val="8484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225" name="Rechthoek 224">
                  <a:extLst>
                    <a:ext uri="{FF2B5EF4-FFF2-40B4-BE49-F238E27FC236}">
                      <a16:creationId xmlns:a16="http://schemas.microsoft.com/office/drawing/2014/main" id="{C5F427DC-154D-48EA-A6FF-3E910A489274}"/>
                    </a:ext>
                  </a:extLst>
                </p:cNvPr>
                <p:cNvSpPr/>
                <p:nvPr userDrawn="1"/>
              </p:nvSpPr>
              <p:spPr>
                <a:xfrm>
                  <a:off x="12970586" y="3278144"/>
                  <a:ext cx="81487" cy="81487"/>
                </a:xfrm>
                <a:prstGeom prst="rect">
                  <a:avLst/>
                </a:prstGeom>
                <a:solidFill>
                  <a:schemeClr val="bg1"/>
                </a:solidFill>
                <a:ln w="12700">
                  <a:solidFill>
                    <a:srgbClr val="8484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grpSp>
        </p:grpSp>
        <p:grpSp>
          <p:nvGrpSpPr>
            <p:cNvPr id="212" name="ICOON_info">
              <a:extLst>
                <a:ext uri="{FF2B5EF4-FFF2-40B4-BE49-F238E27FC236}">
                  <a16:creationId xmlns:a16="http://schemas.microsoft.com/office/drawing/2014/main" id="{A423A3FC-FB96-4157-9597-AE7DF6580171}"/>
                </a:ext>
              </a:extLst>
            </p:cNvPr>
            <p:cNvGrpSpPr/>
            <p:nvPr userDrawn="1"/>
          </p:nvGrpSpPr>
          <p:grpSpPr>
            <a:xfrm>
              <a:off x="-376736" y="5307660"/>
              <a:ext cx="283685" cy="283685"/>
              <a:chOff x="-510741" y="5913713"/>
              <a:chExt cx="267555" cy="267555"/>
            </a:xfrm>
          </p:grpSpPr>
          <p:sp>
            <p:nvSpPr>
              <p:cNvPr id="213" name="Ovaal 212">
                <a:extLst>
                  <a:ext uri="{FF2B5EF4-FFF2-40B4-BE49-F238E27FC236}">
                    <a16:creationId xmlns:a16="http://schemas.microsoft.com/office/drawing/2014/main" id="{9ACB1F6D-CFB8-4A51-AEB4-48B6438661DE}"/>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214" name="Graphic 163" descr="Informatie">
                <a:extLst>
                  <a:ext uri="{FF2B5EF4-FFF2-40B4-BE49-F238E27FC236}">
                    <a16:creationId xmlns:a16="http://schemas.microsoft.com/office/drawing/2014/main" id="{0E97897B-D68E-452E-8E37-D10D3AF88B68}"/>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noAutofit/>
              </a:bodyPr>
              <a:lstStyle/>
              <a:p>
                <a:endParaRPr lang="en-GB" sz="2000" noProof="0">
                  <a:solidFill>
                    <a:srgbClr val="211F26"/>
                  </a:solidFill>
                  <a:latin typeface="Calibri" panose="020F0502020204030204" pitchFamily="34" charset="0"/>
                  <a:cs typeface="Calibri" panose="020F0502020204030204" pitchFamily="34" charset="0"/>
                </a:endParaRPr>
              </a:p>
            </p:txBody>
          </p:sp>
        </p:grpSp>
      </p:grpSp>
      <p:grpSp>
        <p:nvGrpSpPr>
          <p:cNvPr id="254" name="INSTRUCTION">
            <a:extLst>
              <a:ext uri="{FF2B5EF4-FFF2-40B4-BE49-F238E27FC236}">
                <a16:creationId xmlns:a16="http://schemas.microsoft.com/office/drawing/2014/main" id="{2D52F4C8-0035-4EC2-B221-6F0D232F9074}"/>
              </a:ext>
            </a:extLst>
          </p:cNvPr>
          <p:cNvGrpSpPr/>
          <p:nvPr userDrawn="1"/>
        </p:nvGrpSpPr>
        <p:grpSpPr>
          <a:xfrm>
            <a:off x="5846" y="7033211"/>
            <a:ext cx="3727954" cy="1577390"/>
            <a:chOff x="5846" y="7033211"/>
            <a:chExt cx="3727954" cy="1577390"/>
          </a:xfrm>
        </p:grpSpPr>
        <p:sp>
          <p:nvSpPr>
            <p:cNvPr id="255" name="Rechthoek 254">
              <a:extLst>
                <a:ext uri="{FF2B5EF4-FFF2-40B4-BE49-F238E27FC236}">
                  <a16:creationId xmlns:a16="http://schemas.microsoft.com/office/drawing/2014/main" id="{CC220150-7503-42C2-BAE3-FD464E346E01}"/>
                </a:ext>
              </a:extLst>
            </p:cNvPr>
            <p:cNvSpPr/>
            <p:nvPr userDrawn="1"/>
          </p:nvSpPr>
          <p:spPr>
            <a:xfrm>
              <a:off x="5846" y="7033211"/>
              <a:ext cx="3727954" cy="1577390"/>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EDIT Footer, slide number</a:t>
              </a:r>
              <a:br>
                <a:rPr lang="en-GB" sz="1400" b="1" cap="all" baseline="0" noProof="0">
                  <a:solidFill>
                    <a:schemeClr val="accent1"/>
                  </a:solidFill>
                  <a:latin typeface="Calibri" panose="020F0502020204030204" pitchFamily="34" charset="0"/>
                  <a:cs typeface="Calibri" panose="020F0502020204030204" pitchFamily="34" charset="0"/>
                </a:rPr>
              </a:br>
              <a:r>
                <a:rPr lang="en-GB" sz="1400" b="1" cap="all" baseline="0" noProof="0">
                  <a:solidFill>
                    <a:schemeClr val="accent1"/>
                  </a:solidFill>
                  <a:latin typeface="Calibri" panose="020F0502020204030204" pitchFamily="34" charset="0"/>
                  <a:cs typeface="Calibri" panose="020F0502020204030204" pitchFamily="34" charset="0"/>
                </a:rPr>
                <a:t>and date</a:t>
              </a:r>
            </a:p>
          </p:txBody>
        </p:sp>
        <p:sp>
          <p:nvSpPr>
            <p:cNvPr id="256" name="Ovaal 255">
              <a:extLst>
                <a:ext uri="{FF2B5EF4-FFF2-40B4-BE49-F238E27FC236}">
                  <a16:creationId xmlns:a16="http://schemas.microsoft.com/office/drawing/2014/main" id="{17992A46-BC79-4356-943E-F01E13E1828B}"/>
                </a:ext>
              </a:extLst>
            </p:cNvPr>
            <p:cNvSpPr/>
            <p:nvPr userDrawn="1"/>
          </p:nvSpPr>
          <p:spPr>
            <a:xfrm>
              <a:off x="188424" y="767853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257" name="Rechthoek 256">
              <a:extLst>
                <a:ext uri="{FF2B5EF4-FFF2-40B4-BE49-F238E27FC236}">
                  <a16:creationId xmlns:a16="http://schemas.microsoft.com/office/drawing/2014/main" id="{01ED0377-FA04-4BDF-BC48-62DE49FBA301}"/>
                </a:ext>
              </a:extLst>
            </p:cNvPr>
            <p:cNvSpPr/>
            <p:nvPr userDrawn="1"/>
          </p:nvSpPr>
          <p:spPr>
            <a:xfrm>
              <a:off x="472596" y="7678534"/>
              <a:ext cx="2322719" cy="31672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‘Header &amp; Footer’</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258" name="Ovaal 257">
              <a:extLst>
                <a:ext uri="{FF2B5EF4-FFF2-40B4-BE49-F238E27FC236}">
                  <a16:creationId xmlns:a16="http://schemas.microsoft.com/office/drawing/2014/main" id="{5556B461-8AF7-489B-91F0-CA9113B3B496}"/>
                </a:ext>
              </a:extLst>
            </p:cNvPr>
            <p:cNvSpPr/>
            <p:nvPr userDrawn="1"/>
          </p:nvSpPr>
          <p:spPr>
            <a:xfrm>
              <a:off x="188424" y="810886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259" name="Rechthoek 258">
              <a:extLst>
                <a:ext uri="{FF2B5EF4-FFF2-40B4-BE49-F238E27FC236}">
                  <a16:creationId xmlns:a16="http://schemas.microsoft.com/office/drawing/2014/main" id="{0BD7D774-EB07-41A6-A0BD-9A594303C62C}"/>
                </a:ext>
              </a:extLst>
            </p:cNvPr>
            <p:cNvSpPr/>
            <p:nvPr userDrawn="1"/>
          </p:nvSpPr>
          <p:spPr>
            <a:xfrm>
              <a:off x="472596" y="8108870"/>
              <a:ext cx="2322719" cy="38098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‘Apply to All’</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apply the changes to every slide.</a:t>
              </a:r>
            </a:p>
          </p:txBody>
        </p:sp>
        <p:grpSp>
          <p:nvGrpSpPr>
            <p:cNvPr id="260" name="Groep 259">
              <a:extLst>
                <a:ext uri="{FF2B5EF4-FFF2-40B4-BE49-F238E27FC236}">
                  <a16:creationId xmlns:a16="http://schemas.microsoft.com/office/drawing/2014/main" id="{04910BF9-B5C4-4C84-92B0-7EB019686CCC}"/>
                </a:ext>
              </a:extLst>
            </p:cNvPr>
            <p:cNvGrpSpPr/>
            <p:nvPr userDrawn="1"/>
          </p:nvGrpSpPr>
          <p:grpSpPr>
            <a:xfrm>
              <a:off x="2939884" y="7739834"/>
              <a:ext cx="681133" cy="750023"/>
              <a:chOff x="-910573" y="4987990"/>
              <a:chExt cx="681133" cy="750023"/>
            </a:xfrm>
          </p:grpSpPr>
          <p:grpSp>
            <p:nvGrpSpPr>
              <p:cNvPr id="261" name="Groep 260">
                <a:extLst>
                  <a:ext uri="{FF2B5EF4-FFF2-40B4-BE49-F238E27FC236}">
                    <a16:creationId xmlns:a16="http://schemas.microsoft.com/office/drawing/2014/main" id="{44DA53D9-484C-4866-880E-7E5722271A57}"/>
                  </a:ext>
                </a:extLst>
              </p:cNvPr>
              <p:cNvGrpSpPr/>
              <p:nvPr userDrawn="1"/>
            </p:nvGrpSpPr>
            <p:grpSpPr>
              <a:xfrm>
                <a:off x="-713542" y="4987990"/>
                <a:ext cx="287071" cy="379107"/>
                <a:chOff x="-4050578" y="288410"/>
                <a:chExt cx="322125" cy="379107"/>
              </a:xfrm>
            </p:grpSpPr>
            <p:sp>
              <p:nvSpPr>
                <p:cNvPr id="263" name="Rechthoek met één afgeknipte en afgeronde hoek 47">
                  <a:extLst>
                    <a:ext uri="{FF2B5EF4-FFF2-40B4-BE49-F238E27FC236}">
                      <a16:creationId xmlns:a16="http://schemas.microsoft.com/office/drawing/2014/main" id="{ABB0E54C-2B44-4A5B-BBD9-1B5E9FB32DC9}"/>
                    </a:ext>
                  </a:extLst>
                </p:cNvPr>
                <p:cNvSpPr/>
                <p:nvPr userDrawn="1"/>
              </p:nvSpPr>
              <p:spPr>
                <a:xfrm>
                  <a:off x="-4050578" y="288410"/>
                  <a:ext cx="322125" cy="379107"/>
                </a:xfrm>
                <a:prstGeom prst="snipRoundRect">
                  <a:avLst>
                    <a:gd name="adj1" fmla="val 0"/>
                    <a:gd name="adj2" fmla="val 33753"/>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264" name="Rechthoekige driehoek 263">
                  <a:extLst>
                    <a:ext uri="{FF2B5EF4-FFF2-40B4-BE49-F238E27FC236}">
                      <a16:creationId xmlns:a16="http://schemas.microsoft.com/office/drawing/2014/main" id="{0ED2A1FA-0866-476C-8D9F-D3E29D2F3501}"/>
                    </a:ext>
                  </a:extLst>
                </p:cNvPr>
                <p:cNvSpPr/>
                <p:nvPr userDrawn="1"/>
              </p:nvSpPr>
              <p:spPr>
                <a:xfrm>
                  <a:off x="-3833537" y="291656"/>
                  <a:ext cx="103133" cy="93757"/>
                </a:xfrm>
                <a:prstGeom prst="rtTriangle">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265" name="Rechthoek 264">
                  <a:extLst>
                    <a:ext uri="{FF2B5EF4-FFF2-40B4-BE49-F238E27FC236}">
                      <a16:creationId xmlns:a16="http://schemas.microsoft.com/office/drawing/2014/main" id="{E250AB57-EECA-4247-A5B5-34972425341C}"/>
                    </a:ext>
                  </a:extLst>
                </p:cNvPr>
                <p:cNvSpPr/>
                <p:nvPr userDrawn="1"/>
              </p:nvSpPr>
              <p:spPr>
                <a:xfrm>
                  <a:off x="-4013673" y="314848"/>
                  <a:ext cx="140930" cy="70565"/>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266" name="Rechthoek 265">
                  <a:extLst>
                    <a:ext uri="{FF2B5EF4-FFF2-40B4-BE49-F238E27FC236}">
                      <a16:creationId xmlns:a16="http://schemas.microsoft.com/office/drawing/2014/main" id="{0BE581F2-7B20-4A0C-A793-B4DD66248D6C}"/>
                    </a:ext>
                  </a:extLst>
                </p:cNvPr>
                <p:cNvSpPr/>
                <p:nvPr userDrawn="1"/>
              </p:nvSpPr>
              <p:spPr>
                <a:xfrm>
                  <a:off x="-4020379" y="586428"/>
                  <a:ext cx="261727" cy="61406"/>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defTabSz="914400" fontAlgn="auto">
                    <a:lnSpc>
                      <a:spcPct val="100000"/>
                    </a:lnSpc>
                    <a:spcBef>
                      <a:spcPts val="0"/>
                    </a:spcBef>
                    <a:spcAft>
                      <a:spcPts val="0"/>
                    </a:spcAft>
                    <a:buClrTx/>
                    <a:buSzTx/>
                    <a:buFontTx/>
                    <a:buNone/>
                    <a:tabLst/>
                  </a:pPr>
                  <a:endParaRPr kumimoji="0" lang="en-GB" sz="900" b="0" i="0" u="none" strike="noStrike" kern="0" cap="none" spc="0" normalizeH="0" baseline="0" noProof="0">
                    <a:ln>
                      <a:noFill/>
                    </a:ln>
                    <a:solidFill>
                      <a:srgbClr val="211F26"/>
                    </a:solidFill>
                    <a:effectLst/>
                    <a:uLnTx/>
                    <a:uFillTx/>
                    <a:latin typeface="Calibri" panose="020F0502020204030204" pitchFamily="34" charset="0"/>
                    <a:cs typeface="Calibri" panose="020F0502020204030204" pitchFamily="34" charset="0"/>
                  </a:endParaRPr>
                </a:p>
              </p:txBody>
            </p:sp>
          </p:grpSp>
          <p:sp>
            <p:nvSpPr>
              <p:cNvPr id="262" name="Rechthoek 261">
                <a:extLst>
                  <a:ext uri="{FF2B5EF4-FFF2-40B4-BE49-F238E27FC236}">
                    <a16:creationId xmlns:a16="http://schemas.microsoft.com/office/drawing/2014/main" id="{0F58E46D-6335-44FA-B1F0-EDB06D32DA4C}"/>
                  </a:ext>
                </a:extLst>
              </p:cNvPr>
              <p:cNvSpPr/>
              <p:nvPr userDrawn="1"/>
            </p:nvSpPr>
            <p:spPr>
              <a:xfrm>
                <a:off x="-910573" y="5352063"/>
                <a:ext cx="681133" cy="385950"/>
              </a:xfrm>
              <a:prstGeom prst="rect">
                <a:avLst/>
              </a:prstGeom>
              <a:no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rPr>
                  <a:t>Header &amp; Footer</a:t>
                </a:r>
              </a:p>
            </p:txBody>
          </p:sp>
        </p:grpSp>
      </p:grpSp>
      <p:sp>
        <p:nvSpPr>
          <p:cNvPr id="120" name="INFO">
            <a:extLst>
              <a:ext uri="{FF2B5EF4-FFF2-40B4-BE49-F238E27FC236}">
                <a16:creationId xmlns:a16="http://schemas.microsoft.com/office/drawing/2014/main" id="{4554CBC1-67C3-40B3-B69E-583693464CAB}"/>
              </a:ext>
            </a:extLst>
          </p:cNvPr>
          <p:cNvSpPr txBox="1"/>
          <p:nvPr userDrawn="1"/>
        </p:nvSpPr>
        <p:spPr>
          <a:xfrm>
            <a:off x="0" y="-256190"/>
            <a:ext cx="12192000" cy="161583"/>
          </a:xfrm>
          <a:prstGeom prst="rect">
            <a:avLst/>
          </a:prstGeom>
          <a:noFill/>
        </p:spPr>
        <p:txBody>
          <a:bodyPr wrap="square" lIns="0" tIns="0" rIns="0" bIns="0" rtlCol="0">
            <a:spAutoFit/>
          </a:bodyPr>
          <a:lstStyle/>
          <a:p>
            <a:pPr algn="l"/>
            <a:r>
              <a:rPr lang="en-GB" sz="1050" b="1" dirty="0">
                <a:solidFill>
                  <a:schemeClr val="tx2"/>
                </a:solidFill>
                <a:latin typeface="+mj-lt"/>
                <a:cs typeface="Calibri" panose="020F0502020204030204" pitchFamily="34" charset="0"/>
              </a:rPr>
              <a:t>TEMPLATE: </a:t>
            </a:r>
            <a:r>
              <a:rPr lang="en-GB" sz="1050" b="0" dirty="0">
                <a:solidFill>
                  <a:schemeClr val="tx2"/>
                </a:solidFill>
                <a:latin typeface="+mj-lt"/>
                <a:cs typeface="Calibri" panose="020F0502020204030204" pitchFamily="34" charset="0"/>
              </a:rPr>
              <a:t>TEXT + IMAGE (M)</a:t>
            </a:r>
          </a:p>
        </p:txBody>
      </p:sp>
      <p:grpSp>
        <p:nvGrpSpPr>
          <p:cNvPr id="6" name="HAAK LIJN">
            <a:extLst>
              <a:ext uri="{FF2B5EF4-FFF2-40B4-BE49-F238E27FC236}">
                <a16:creationId xmlns:a16="http://schemas.microsoft.com/office/drawing/2014/main" id="{461C02C3-71A9-4180-9BA6-CDC428218BF0}"/>
              </a:ext>
            </a:extLst>
          </p:cNvPr>
          <p:cNvGrpSpPr/>
          <p:nvPr userDrawn="1"/>
        </p:nvGrpSpPr>
        <p:grpSpPr>
          <a:xfrm>
            <a:off x="540812" y="0"/>
            <a:ext cx="76800" cy="6858000"/>
            <a:chOff x="578912" y="0"/>
            <a:chExt cx="76800" cy="6858000"/>
          </a:xfrm>
        </p:grpSpPr>
        <p:cxnSp>
          <p:nvCxnSpPr>
            <p:cNvPr id="7" name="LIJN">
              <a:extLst>
                <a:ext uri="{FF2B5EF4-FFF2-40B4-BE49-F238E27FC236}">
                  <a16:creationId xmlns:a16="http://schemas.microsoft.com/office/drawing/2014/main" id="{70C6F105-BBDF-409A-A64C-F21A25395B86}"/>
                </a:ext>
              </a:extLst>
            </p:cNvPr>
            <p:cNvCxnSpPr>
              <a:cxnSpLocks/>
            </p:cNvCxnSpPr>
            <p:nvPr userDrawn="1"/>
          </p:nvCxnSpPr>
          <p:spPr>
            <a:xfrm>
              <a:off x="617312" y="900113"/>
              <a:ext cx="0" cy="5957887"/>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pic>
          <p:nvPicPr>
            <p:cNvPr id="8" name="Graphic 7">
              <a:extLst>
                <a:ext uri="{FF2B5EF4-FFF2-40B4-BE49-F238E27FC236}">
                  <a16:creationId xmlns:a16="http://schemas.microsoft.com/office/drawing/2014/main" id="{FDED3C4C-295F-4DFE-B2D5-8110A780A89B}"/>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78912" y="652464"/>
              <a:ext cx="76800" cy="201600"/>
            </a:xfrm>
            <a:prstGeom prst="rect">
              <a:avLst/>
            </a:prstGeom>
          </p:spPr>
        </p:pic>
        <p:cxnSp>
          <p:nvCxnSpPr>
            <p:cNvPr id="9" name="LIJN">
              <a:extLst>
                <a:ext uri="{FF2B5EF4-FFF2-40B4-BE49-F238E27FC236}">
                  <a16:creationId xmlns:a16="http://schemas.microsoft.com/office/drawing/2014/main" id="{7FAE1D37-EC74-4F9A-99AB-49D3E78A8327}"/>
                </a:ext>
              </a:extLst>
            </p:cNvPr>
            <p:cNvCxnSpPr>
              <a:cxnSpLocks/>
            </p:cNvCxnSpPr>
            <p:nvPr userDrawn="1"/>
          </p:nvCxnSpPr>
          <p:spPr>
            <a:xfrm>
              <a:off x="617312" y="0"/>
              <a:ext cx="0" cy="595314"/>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grpSp>
      <p:sp>
        <p:nvSpPr>
          <p:cNvPr id="149" name="Tijdelijke aanduiding voor afbeelding 8">
            <a:extLst>
              <a:ext uri="{FF2B5EF4-FFF2-40B4-BE49-F238E27FC236}">
                <a16:creationId xmlns:a16="http://schemas.microsoft.com/office/drawing/2014/main" id="{E909BB5C-4BBE-4A17-B7C9-9421049DFC83}"/>
              </a:ext>
            </a:extLst>
          </p:cNvPr>
          <p:cNvSpPr>
            <a:spLocks noGrp="1"/>
          </p:cNvSpPr>
          <p:nvPr>
            <p:ph type="pic" sz="quarter" idx="14" hasCustomPrompt="1"/>
          </p:nvPr>
        </p:nvSpPr>
        <p:spPr>
          <a:xfrm>
            <a:off x="6493656" y="1434"/>
            <a:ext cx="5698344" cy="6856566"/>
          </a:xfrm>
          <a:prstGeom prst="rect">
            <a:avLst/>
          </a:prstGeom>
          <a:solidFill>
            <a:schemeClr val="bg1">
              <a:lumMod val="95000"/>
            </a:schemeClr>
          </a:solidFill>
        </p:spPr>
        <p:txBody>
          <a:bodyPr bIns="1620000" anchor="ctr"/>
          <a:lstStyle>
            <a:lvl1pPr marL="0" indent="0" algn="ctr">
              <a:lnSpc>
                <a:spcPct val="90000"/>
              </a:lnSpc>
              <a:spcBef>
                <a:spcPts val="0"/>
              </a:spcBef>
              <a:spcAft>
                <a:spcPts val="0"/>
              </a:spcAft>
              <a:buNone/>
              <a:defRPr sz="1500" i="1">
                <a:solidFill>
                  <a:schemeClr val="tx1">
                    <a:lumMod val="50000"/>
                    <a:lumOff val="50000"/>
                  </a:schemeClr>
                </a:solidFill>
              </a:defRPr>
            </a:lvl1pPr>
          </a:lstStyle>
          <a:p>
            <a:r>
              <a:rPr lang="en-GB" dirty="0"/>
              <a:t>Click on the icon below</a:t>
            </a:r>
            <a:br>
              <a:rPr lang="en-GB" dirty="0"/>
            </a:br>
            <a:r>
              <a:rPr lang="en-GB" dirty="0"/>
              <a:t>to insert an image.</a:t>
            </a:r>
          </a:p>
        </p:txBody>
      </p:sp>
      <p:sp>
        <p:nvSpPr>
          <p:cNvPr id="194" name="Logo">
            <a:extLst>
              <a:ext uri="{FF2B5EF4-FFF2-40B4-BE49-F238E27FC236}">
                <a16:creationId xmlns:a16="http://schemas.microsoft.com/office/drawing/2014/main" id="{F2F8D9C1-29CC-4621-BC21-3CB89DBCB581}"/>
              </a:ext>
            </a:extLst>
          </p:cNvPr>
          <p:cNvSpPr>
            <a:spLocks noGrp="1"/>
          </p:cNvSpPr>
          <p:nvPr>
            <p:ph type="body" orient="vert" idx="15" hasCustomPrompt="1"/>
          </p:nvPr>
        </p:nvSpPr>
        <p:spPr>
          <a:xfrm>
            <a:off x="10549612" y="6480355"/>
            <a:ext cx="1060019" cy="185413"/>
          </a:xfrm>
          <a:blipFill>
            <a:blip r:embed="rId8"/>
            <a:stretch>
              <a:fillRect/>
            </a:stretch>
          </a:blipFill>
        </p:spPr>
        <p:txBody>
          <a:bodyPr vert="horz" lIns="0" tIns="0" rIns="0" bIns="0"/>
          <a:lstStyle>
            <a:lvl1pPr marL="0" indent="0">
              <a:buNone/>
              <a:defRPr sz="1000" i="1">
                <a:solidFill>
                  <a:schemeClr val="bg2"/>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188" name="Tekst">
            <a:extLst>
              <a:ext uri="{FF2B5EF4-FFF2-40B4-BE49-F238E27FC236}">
                <a16:creationId xmlns:a16="http://schemas.microsoft.com/office/drawing/2014/main" id="{0913F88F-D24E-4B05-A0C4-5702DF7B6B07}"/>
              </a:ext>
            </a:extLst>
          </p:cNvPr>
          <p:cNvSpPr>
            <a:spLocks noGrp="1"/>
          </p:cNvSpPr>
          <p:nvPr>
            <p:ph type="body" orient="vert" idx="1" hasCustomPrompt="1"/>
          </p:nvPr>
        </p:nvSpPr>
        <p:spPr>
          <a:xfrm>
            <a:off x="777232" y="563700"/>
            <a:ext cx="6257265" cy="5730594"/>
          </a:xfrm>
          <a:gradFill>
            <a:gsLst>
              <a:gs pos="75000">
                <a:schemeClr val="bg1"/>
              </a:gs>
              <a:gs pos="100000">
                <a:schemeClr val="bg1">
                  <a:alpha val="75000"/>
                </a:schemeClr>
              </a:gs>
            </a:gsLst>
            <a:lin ang="0" scaled="1"/>
          </a:gradFill>
        </p:spPr>
        <p:txBody>
          <a:bodyPr vert="horz" lIns="0" tIns="1296000" rIns="216000" bIns="144000"/>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en-GB" dirty="0"/>
              <a:t>Bullet</a:t>
            </a:r>
          </a:p>
          <a:p>
            <a:pPr lvl="1"/>
            <a:r>
              <a:rPr lang="en-GB" dirty="0"/>
              <a:t>Sub-bullet</a:t>
            </a:r>
          </a:p>
          <a:p>
            <a:pPr lvl="2"/>
            <a:r>
              <a:rPr lang="en-GB" dirty="0"/>
              <a:t>Default text</a:t>
            </a:r>
          </a:p>
          <a:p>
            <a:pPr lvl="3"/>
            <a:r>
              <a:rPr lang="en-GB" dirty="0"/>
              <a:t>header</a:t>
            </a:r>
          </a:p>
          <a:p>
            <a:pPr lvl="4"/>
            <a:r>
              <a:rPr lang="en-GB" dirty="0"/>
              <a:t>Numerical bullet</a:t>
            </a:r>
          </a:p>
          <a:p>
            <a:pPr lvl="5"/>
            <a:r>
              <a:rPr lang="en-GB" dirty="0"/>
              <a:t>Bullet</a:t>
            </a:r>
          </a:p>
          <a:p>
            <a:pPr lvl="6"/>
            <a:r>
              <a:rPr lang="en-GB" dirty="0"/>
              <a:t>Sub-bullet</a:t>
            </a:r>
          </a:p>
          <a:p>
            <a:pPr lvl="7"/>
            <a:r>
              <a:rPr lang="en-GB" dirty="0"/>
              <a:t>Default text</a:t>
            </a:r>
          </a:p>
          <a:p>
            <a:pPr lvl="8"/>
            <a:r>
              <a:rPr lang="en-GB" dirty="0"/>
              <a:t>header</a:t>
            </a:r>
          </a:p>
          <a:p>
            <a:pPr lvl="8"/>
            <a:endParaRPr lang="en-GB" dirty="0"/>
          </a:p>
        </p:txBody>
      </p:sp>
      <p:sp>
        <p:nvSpPr>
          <p:cNvPr id="3" name="Dianummer">
            <a:extLst>
              <a:ext uri="{FF2B5EF4-FFF2-40B4-BE49-F238E27FC236}">
                <a16:creationId xmlns:a16="http://schemas.microsoft.com/office/drawing/2014/main" id="{0D430EB3-20C6-47BB-9818-57BF558573B7}"/>
              </a:ext>
            </a:extLst>
          </p:cNvPr>
          <p:cNvSpPr>
            <a:spLocks noGrp="1"/>
          </p:cNvSpPr>
          <p:nvPr>
            <p:ph type="sldNum" sz="quarter" idx="17"/>
          </p:nvPr>
        </p:nvSpPr>
        <p:spPr/>
        <p:txBody>
          <a:bodyPr/>
          <a:lstStyle>
            <a:lvl1pPr>
              <a:defRPr>
                <a:solidFill>
                  <a:schemeClr val="bg1"/>
                </a:solidFill>
              </a:defRPr>
            </a:lvl1pPr>
          </a:lstStyle>
          <a:p>
            <a:fld id="{5EC93C5F-DB18-4797-88B9-B8B0D60519FD}" type="slidenum">
              <a:rPr lang="en-GB" smtClean="0"/>
              <a:pPr/>
              <a:t>‹#›</a:t>
            </a:fld>
            <a:endParaRPr lang="en-GB" dirty="0"/>
          </a:p>
        </p:txBody>
      </p:sp>
      <p:sp>
        <p:nvSpPr>
          <p:cNvPr id="4" name="Datum" hidden="1">
            <a:extLst>
              <a:ext uri="{FF2B5EF4-FFF2-40B4-BE49-F238E27FC236}">
                <a16:creationId xmlns:a16="http://schemas.microsoft.com/office/drawing/2014/main" id="{28807BA4-9E8B-4021-A4B6-01A2510E8897}"/>
              </a:ext>
            </a:extLst>
          </p:cNvPr>
          <p:cNvSpPr>
            <a:spLocks noGrp="1"/>
          </p:cNvSpPr>
          <p:nvPr>
            <p:ph type="dt" sz="half" idx="18"/>
          </p:nvPr>
        </p:nvSpPr>
        <p:spPr/>
        <p:txBody>
          <a:bodyPr/>
          <a:lstStyle/>
          <a:p>
            <a:r>
              <a:rPr lang="en-GB" dirty="0"/>
              <a:t>Date</a:t>
            </a:r>
          </a:p>
        </p:txBody>
      </p:sp>
      <p:sp>
        <p:nvSpPr>
          <p:cNvPr id="2" name="Voettekst">
            <a:extLst>
              <a:ext uri="{FF2B5EF4-FFF2-40B4-BE49-F238E27FC236}">
                <a16:creationId xmlns:a16="http://schemas.microsoft.com/office/drawing/2014/main" id="{7F9C49C4-AF35-4216-8F31-B02A1075D709}"/>
              </a:ext>
            </a:extLst>
          </p:cNvPr>
          <p:cNvSpPr>
            <a:spLocks noGrp="1"/>
          </p:cNvSpPr>
          <p:nvPr>
            <p:ph type="ftr" sz="quarter" idx="16"/>
          </p:nvPr>
        </p:nvSpPr>
        <p:spPr/>
        <p:txBody>
          <a:bodyPr/>
          <a:lstStyle/>
          <a:p>
            <a:r>
              <a:rPr lang="en-GB" dirty="0"/>
              <a:t>26 October 2021 | ALIM Guide for asset information Managers</a:t>
            </a:r>
          </a:p>
        </p:txBody>
      </p:sp>
      <p:sp>
        <p:nvSpPr>
          <p:cNvPr id="11" name="Ondertitel">
            <a:extLst>
              <a:ext uri="{FF2B5EF4-FFF2-40B4-BE49-F238E27FC236}">
                <a16:creationId xmlns:a16="http://schemas.microsoft.com/office/drawing/2014/main" id="{49A542DA-75FE-4413-AC0E-7C8134E2722B}"/>
              </a:ext>
            </a:extLst>
          </p:cNvPr>
          <p:cNvSpPr>
            <a:spLocks noGrp="1"/>
          </p:cNvSpPr>
          <p:nvPr>
            <p:ph type="subTitle" idx="10" hasCustomPrompt="1"/>
          </p:nvPr>
        </p:nvSpPr>
        <p:spPr>
          <a:xfrm>
            <a:off x="777244" y="924516"/>
            <a:ext cx="6075594" cy="349200"/>
          </a:xfrm>
        </p:spPr>
        <p:txBody>
          <a:bodyPr/>
          <a:lstStyle>
            <a:lvl1pPr marL="0" indent="0" algn="l">
              <a:buNone/>
              <a:defRPr sz="300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cap="all" baseline="0" dirty="0"/>
              <a:t>Second light subtitle</a:t>
            </a:r>
            <a:endParaRPr lang="en-GB" dirty="0"/>
          </a:p>
        </p:txBody>
      </p:sp>
      <p:sp>
        <p:nvSpPr>
          <p:cNvPr id="5" name="Titel">
            <a:extLst>
              <a:ext uri="{FF2B5EF4-FFF2-40B4-BE49-F238E27FC236}">
                <a16:creationId xmlns:a16="http://schemas.microsoft.com/office/drawing/2014/main" id="{E3AE8D94-FBEC-45F4-9E29-E69D7A23752F}"/>
              </a:ext>
            </a:extLst>
          </p:cNvPr>
          <p:cNvSpPr>
            <a:spLocks noGrp="1"/>
          </p:cNvSpPr>
          <p:nvPr>
            <p:ph type="title" hasCustomPrompt="1"/>
          </p:nvPr>
        </p:nvSpPr>
        <p:spPr>
          <a:xfrm>
            <a:off x="777245" y="619124"/>
            <a:ext cx="6075594" cy="268289"/>
          </a:xfrm>
        </p:spPr>
        <p:txBody>
          <a:bodyPr/>
          <a:lstStyle/>
          <a:p>
            <a:r>
              <a:rPr lang="en-GB" dirty="0"/>
              <a:t>First bold title</a:t>
            </a:r>
          </a:p>
        </p:txBody>
      </p:sp>
    </p:spTree>
    <p:extLst>
      <p:ext uri="{BB962C8B-B14F-4D97-AF65-F5344CB8AC3E}">
        <p14:creationId xmlns:p14="http://schemas.microsoft.com/office/powerpoint/2010/main" val="981583950"/>
      </p:ext>
    </p:extLst>
  </p:cSld>
  <p:clrMapOvr>
    <a:masterClrMapping/>
  </p:clrMapOvr>
  <p:transition spd="slow">
    <p:push dir="u"/>
  </p:transition>
  <p:hf hdr="0" dt="0"/>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EXT + IMAGE (L)">
    <p:spTree>
      <p:nvGrpSpPr>
        <p:cNvPr id="1" name=""/>
        <p:cNvGrpSpPr/>
        <p:nvPr/>
      </p:nvGrpSpPr>
      <p:grpSpPr>
        <a:xfrm>
          <a:off x="0" y="0"/>
          <a:ext cx="0" cy="0"/>
          <a:chOff x="0" y="0"/>
          <a:chExt cx="0" cy="0"/>
        </a:xfrm>
      </p:grpSpPr>
      <p:grpSp>
        <p:nvGrpSpPr>
          <p:cNvPr id="352" name="INSTRUCTION">
            <a:extLst>
              <a:ext uri="{FF2B5EF4-FFF2-40B4-BE49-F238E27FC236}">
                <a16:creationId xmlns:a16="http://schemas.microsoft.com/office/drawing/2014/main" id="{E0B996C4-91F6-467A-833A-3A7866D157A9}"/>
              </a:ext>
            </a:extLst>
          </p:cNvPr>
          <p:cNvGrpSpPr/>
          <p:nvPr userDrawn="1"/>
        </p:nvGrpSpPr>
        <p:grpSpPr>
          <a:xfrm>
            <a:off x="-3786437" y="0"/>
            <a:ext cx="3693386" cy="5359349"/>
            <a:chOff x="-3786437" y="0"/>
            <a:chExt cx="3693386" cy="5359349"/>
          </a:xfrm>
        </p:grpSpPr>
        <p:sp>
          <p:nvSpPr>
            <p:cNvPr id="353" name="Rechthoek 352">
              <a:extLst>
                <a:ext uri="{FF2B5EF4-FFF2-40B4-BE49-F238E27FC236}">
                  <a16:creationId xmlns:a16="http://schemas.microsoft.com/office/drawing/2014/main" id="{241CDDD1-4CBD-4834-9620-47FD60D5F4C0}"/>
                </a:ext>
              </a:extLst>
            </p:cNvPr>
            <p:cNvSpPr/>
            <p:nvPr userDrawn="1"/>
          </p:nvSpPr>
          <p:spPr>
            <a:xfrm>
              <a:off x="-3786165" y="0"/>
              <a:ext cx="3593091" cy="4641338"/>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Choosing text levels</a:t>
              </a:r>
            </a:p>
          </p:txBody>
        </p:sp>
        <p:sp>
          <p:nvSpPr>
            <p:cNvPr id="354" name="Ovaal 353">
              <a:extLst>
                <a:ext uri="{FF2B5EF4-FFF2-40B4-BE49-F238E27FC236}">
                  <a16:creationId xmlns:a16="http://schemas.microsoft.com/office/drawing/2014/main" id="{1DCE8BCA-1B74-4FDA-9466-7806376B902D}"/>
                </a:ext>
              </a:extLst>
            </p:cNvPr>
            <p:cNvSpPr/>
            <p:nvPr userDrawn="1"/>
          </p:nvSpPr>
          <p:spPr>
            <a:xfrm>
              <a:off x="-3604183" y="183748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355" name="Rechthoek 354">
              <a:extLst>
                <a:ext uri="{FF2B5EF4-FFF2-40B4-BE49-F238E27FC236}">
                  <a16:creationId xmlns:a16="http://schemas.microsoft.com/office/drawing/2014/main" id="{8332B4A6-B3CE-4EEC-81CB-9C9DC46B4381}"/>
                </a:ext>
              </a:extLst>
            </p:cNvPr>
            <p:cNvSpPr/>
            <p:nvPr userDrawn="1"/>
          </p:nvSpPr>
          <p:spPr>
            <a:xfrm>
              <a:off x="-3319415" y="1837484"/>
              <a:ext cx="2949220" cy="180000"/>
            </a:xfrm>
            <a:prstGeom prst="rect">
              <a:avLst/>
            </a:prstGeom>
            <a:noFill/>
            <a:ln w="25400" cap="flat" cmpd="sng" algn="ctr">
              <a:noFill/>
              <a:prstDash val="solid"/>
            </a:ln>
            <a:effectLst/>
          </p:spPr>
          <p:txBody>
            <a:bodyPr lIns="0" tIns="0" rIns="0" bIns="0" rtlCol="0" anchor="ctr"/>
            <a:lstStyle/>
            <a:p>
              <a:pPr marL="179388" marR="0" lvl="0" indent="-179388" algn="l" defTabSz="719138" rtl="0" eaLnBrk="1" fontAlgn="auto" latinLnBrk="0" hangingPunct="1">
                <a:lnSpc>
                  <a:spcPct val="100000"/>
                </a:lnSpc>
                <a:spcBef>
                  <a:spcPts val="300"/>
                </a:spcBef>
                <a:spcAft>
                  <a:spcPts val="600"/>
                </a:spcAft>
                <a:buClr>
                  <a:srgbClr val="71A4C3"/>
                </a:buClr>
                <a:buSzPct val="100000"/>
                <a:buFontTx/>
                <a:buBlip>
                  <a:blip r:embed="rId2">
                    <a:extLst>
                      <a:ext uri="{96DAC541-7B7A-43D3-8B79-37D633B846F1}">
                        <asvg:svgBlip xmlns:asvg="http://schemas.microsoft.com/office/drawing/2016/SVG/main" r:embed="rId3"/>
                      </a:ext>
                    </a:extLst>
                  </a:blip>
                </a:buBlip>
                <a:tabLst/>
                <a:defRPr/>
              </a:pPr>
              <a:r>
                <a:rPr kumimoji="0" lang="en-GB" sz="1100" b="0" i="0" u="none" strike="noStrike" kern="1200" cap="none" spc="0" normalizeH="0" baseline="0" noProof="0">
                  <a:ln>
                    <a:noFill/>
                  </a:ln>
                  <a:solidFill>
                    <a:prstClr val="black"/>
                  </a:solidFill>
                  <a:effectLst/>
                  <a:uLnTx/>
                  <a:uFillTx/>
                  <a:latin typeface="+mn-lt"/>
                  <a:ea typeface="+mn-ea"/>
                  <a:cs typeface="+mn-cs"/>
                </a:rPr>
                <a:t>Bullet</a:t>
              </a:r>
            </a:p>
          </p:txBody>
        </p:sp>
        <p:sp>
          <p:nvSpPr>
            <p:cNvPr id="356" name="Ovaal 355">
              <a:extLst>
                <a:ext uri="{FF2B5EF4-FFF2-40B4-BE49-F238E27FC236}">
                  <a16:creationId xmlns:a16="http://schemas.microsoft.com/office/drawing/2014/main" id="{7FBA1ECD-A835-4E1F-9990-20E7C69823D7}"/>
                </a:ext>
              </a:extLst>
            </p:cNvPr>
            <p:cNvSpPr/>
            <p:nvPr userDrawn="1"/>
          </p:nvSpPr>
          <p:spPr>
            <a:xfrm>
              <a:off x="-3604183" y="212876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357" name="Rechthoek 356">
              <a:extLst>
                <a:ext uri="{FF2B5EF4-FFF2-40B4-BE49-F238E27FC236}">
                  <a16:creationId xmlns:a16="http://schemas.microsoft.com/office/drawing/2014/main" id="{22ACB99C-42A9-442E-9BE2-4CD8F4BA82B2}"/>
                </a:ext>
              </a:extLst>
            </p:cNvPr>
            <p:cNvSpPr/>
            <p:nvPr userDrawn="1"/>
          </p:nvSpPr>
          <p:spPr>
            <a:xfrm>
              <a:off x="-3604183" y="1196113"/>
              <a:ext cx="3229047" cy="459227"/>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Under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‘Home’</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use the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list level-buttons</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choose a text level. </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Choose from:</a:t>
              </a:r>
            </a:p>
          </p:txBody>
        </p:sp>
        <p:sp>
          <p:nvSpPr>
            <p:cNvPr id="358" name="Rechthoek 357">
              <a:extLst>
                <a:ext uri="{FF2B5EF4-FFF2-40B4-BE49-F238E27FC236}">
                  <a16:creationId xmlns:a16="http://schemas.microsoft.com/office/drawing/2014/main" id="{8B15C0F1-5CFC-4602-85AA-A0B3858ADB7D}"/>
                </a:ext>
              </a:extLst>
            </p:cNvPr>
            <p:cNvSpPr/>
            <p:nvPr userDrawn="1"/>
          </p:nvSpPr>
          <p:spPr>
            <a:xfrm>
              <a:off x="-3319415" y="2128873"/>
              <a:ext cx="2949220" cy="180000"/>
            </a:xfrm>
            <a:prstGeom prst="rect">
              <a:avLst/>
            </a:prstGeom>
            <a:noFill/>
            <a:ln w="25400" cap="flat" cmpd="sng" algn="ctr">
              <a:noFill/>
              <a:prstDash val="solid"/>
            </a:ln>
            <a:effectLst/>
          </p:spPr>
          <p:txBody>
            <a:bodyPr lIns="0" tIns="0" rIns="0" bIns="0" rtlCol="0" anchor="ctr"/>
            <a:lstStyle/>
            <a:p>
              <a:pPr marL="360363" marR="0" lvl="1" indent="-180975" algn="l" defTabSz="719138" rtl="0" eaLnBrk="1" fontAlgn="auto" latinLnBrk="0" hangingPunct="1">
                <a:lnSpc>
                  <a:spcPct val="100000"/>
                </a:lnSpc>
                <a:spcBef>
                  <a:spcPts val="300"/>
                </a:spcBef>
                <a:spcAft>
                  <a:spcPts val="600"/>
                </a:spcAft>
                <a:buClr>
                  <a:srgbClr val="71A4C3"/>
                </a:buClr>
                <a:buSzPct val="100000"/>
                <a:buFontTx/>
                <a:buBlip>
                  <a:blip r:embed="rId4">
                    <a:extLst>
                      <a:ext uri="{96DAC541-7B7A-43D3-8B79-37D633B846F1}">
                        <asvg:svgBlip xmlns:asvg="http://schemas.microsoft.com/office/drawing/2016/SVG/main" r:embed="rId5"/>
                      </a:ext>
                    </a:extLst>
                  </a:blip>
                </a:buBlip>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Sub-bullet</a:t>
              </a:r>
            </a:p>
          </p:txBody>
        </p:sp>
        <p:sp>
          <p:nvSpPr>
            <p:cNvPr id="359" name="Ovaal 358">
              <a:extLst>
                <a:ext uri="{FF2B5EF4-FFF2-40B4-BE49-F238E27FC236}">
                  <a16:creationId xmlns:a16="http://schemas.microsoft.com/office/drawing/2014/main" id="{C0B90B4F-0B8D-4C71-B712-1FCE21E02282}"/>
                </a:ext>
              </a:extLst>
            </p:cNvPr>
            <p:cNvSpPr/>
            <p:nvPr userDrawn="1"/>
          </p:nvSpPr>
          <p:spPr>
            <a:xfrm>
              <a:off x="-3604183" y="242005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360" name="Rechthoek 359">
              <a:extLst>
                <a:ext uri="{FF2B5EF4-FFF2-40B4-BE49-F238E27FC236}">
                  <a16:creationId xmlns:a16="http://schemas.microsoft.com/office/drawing/2014/main" id="{1C147CC5-B12F-4F29-8323-45580A248855}"/>
                </a:ext>
              </a:extLst>
            </p:cNvPr>
            <p:cNvSpPr/>
            <p:nvPr userDrawn="1"/>
          </p:nvSpPr>
          <p:spPr>
            <a:xfrm>
              <a:off x="-3319415" y="2420262"/>
              <a:ext cx="2949220" cy="180000"/>
            </a:xfrm>
            <a:prstGeom prst="rect">
              <a:avLst/>
            </a:prstGeom>
            <a:noFill/>
            <a:ln w="25400" cap="flat" cmpd="sng" algn="ctr">
              <a:noFill/>
              <a:prstDash val="solid"/>
            </a:ln>
            <a:effectLst/>
          </p:spPr>
          <p:txBody>
            <a:bodyPr lIns="0" tIns="0" rIns="0" bIns="0" rtlCol="0" anchor="ctr"/>
            <a:lstStyle/>
            <a:p>
              <a:pPr marL="0" marR="0" lvl="2" indent="0" algn="l" defTabSz="719138" rtl="0" eaLnBrk="1" fontAlgn="auto" latinLnBrk="0" hangingPunct="1">
                <a:lnSpc>
                  <a:spcPct val="100000"/>
                </a:lnSpc>
                <a:spcBef>
                  <a:spcPts val="300"/>
                </a:spcBef>
                <a:spcAft>
                  <a:spcPts val="600"/>
                </a:spcAft>
                <a:buClr>
                  <a:srgbClr val="0070C0"/>
                </a:buClr>
                <a:buSzPct val="85000"/>
                <a:buFontTx/>
                <a:buNone/>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Default text</a:t>
              </a:r>
            </a:p>
          </p:txBody>
        </p:sp>
        <p:sp>
          <p:nvSpPr>
            <p:cNvPr id="361" name="Ovaal 360">
              <a:extLst>
                <a:ext uri="{FF2B5EF4-FFF2-40B4-BE49-F238E27FC236}">
                  <a16:creationId xmlns:a16="http://schemas.microsoft.com/office/drawing/2014/main" id="{2B341119-8901-4F77-B7C8-CBD9F0AD93CB}"/>
                </a:ext>
              </a:extLst>
            </p:cNvPr>
            <p:cNvSpPr/>
            <p:nvPr userDrawn="1"/>
          </p:nvSpPr>
          <p:spPr>
            <a:xfrm>
              <a:off x="-3604183" y="2711336"/>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4</a:t>
              </a:r>
            </a:p>
          </p:txBody>
        </p:sp>
        <p:sp>
          <p:nvSpPr>
            <p:cNvPr id="362" name="Rechthoek 361">
              <a:extLst>
                <a:ext uri="{FF2B5EF4-FFF2-40B4-BE49-F238E27FC236}">
                  <a16:creationId xmlns:a16="http://schemas.microsoft.com/office/drawing/2014/main" id="{B0DB0BEB-DA76-4A92-9495-B1816A8BD867}"/>
                </a:ext>
              </a:extLst>
            </p:cNvPr>
            <p:cNvSpPr/>
            <p:nvPr userDrawn="1"/>
          </p:nvSpPr>
          <p:spPr>
            <a:xfrm>
              <a:off x="-3319415" y="2711651"/>
              <a:ext cx="2949220" cy="180000"/>
            </a:xfrm>
            <a:prstGeom prst="rect">
              <a:avLst/>
            </a:prstGeom>
            <a:noFill/>
            <a:ln w="25400" cap="flat" cmpd="sng" algn="ctr">
              <a:noFill/>
              <a:prstDash val="solid"/>
            </a:ln>
            <a:effectLst/>
          </p:spPr>
          <p:txBody>
            <a:bodyPr lIns="0" tIns="0" rIns="0" bIns="0" rtlCol="0" anchor="ctr"/>
            <a:lstStyle/>
            <a:p>
              <a:pPr marL="0" marR="0" lvl="3" indent="0" algn="l" defTabSz="719138" rtl="0" eaLnBrk="1" fontAlgn="auto" latinLnBrk="0" hangingPunct="1">
                <a:lnSpc>
                  <a:spcPct val="100000"/>
                </a:lnSpc>
                <a:spcBef>
                  <a:spcPts val="300"/>
                </a:spcBef>
                <a:spcAft>
                  <a:spcPts val="1200"/>
                </a:spcAft>
                <a:buClrTx/>
                <a:buSzTx/>
                <a:buFontTx/>
                <a:buNone/>
                <a:tabLst/>
                <a:defRPr/>
              </a:pPr>
              <a:r>
                <a:rPr kumimoji="0" lang="en-GB" sz="1400" b="1" i="0" u="none" strike="noStrike" kern="1200" cap="all" spc="30" normalizeH="0" baseline="0" noProof="0">
                  <a:ln>
                    <a:noFill/>
                  </a:ln>
                  <a:solidFill>
                    <a:srgbClr val="71A4C3"/>
                  </a:solidFill>
                  <a:effectLst/>
                  <a:uLnTx/>
                  <a:uFillTx/>
                  <a:latin typeface="Segoe UI"/>
                  <a:ea typeface="+mn-ea"/>
                  <a:cs typeface="Calibri" panose="020F0502020204030204" pitchFamily="34" charset="0"/>
                </a:rPr>
                <a:t>header</a:t>
              </a:r>
            </a:p>
          </p:txBody>
        </p:sp>
        <p:sp>
          <p:nvSpPr>
            <p:cNvPr id="363" name="Ovaal 362">
              <a:extLst>
                <a:ext uri="{FF2B5EF4-FFF2-40B4-BE49-F238E27FC236}">
                  <a16:creationId xmlns:a16="http://schemas.microsoft.com/office/drawing/2014/main" id="{3D2052CF-379A-43EB-89A7-82015E200142}"/>
                </a:ext>
              </a:extLst>
            </p:cNvPr>
            <p:cNvSpPr/>
            <p:nvPr userDrawn="1"/>
          </p:nvSpPr>
          <p:spPr>
            <a:xfrm>
              <a:off x="-3604183" y="3002620"/>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5</a:t>
              </a:r>
            </a:p>
          </p:txBody>
        </p:sp>
        <p:sp>
          <p:nvSpPr>
            <p:cNvPr id="364" name="Rechthoek 363">
              <a:extLst>
                <a:ext uri="{FF2B5EF4-FFF2-40B4-BE49-F238E27FC236}">
                  <a16:creationId xmlns:a16="http://schemas.microsoft.com/office/drawing/2014/main" id="{8E4C6C3A-2462-4DA0-AD76-BFC1AF4F1510}"/>
                </a:ext>
              </a:extLst>
            </p:cNvPr>
            <p:cNvSpPr/>
            <p:nvPr userDrawn="1"/>
          </p:nvSpPr>
          <p:spPr>
            <a:xfrm>
              <a:off x="-3319415" y="3003040"/>
              <a:ext cx="2949220" cy="180000"/>
            </a:xfrm>
            <a:prstGeom prst="rect">
              <a:avLst/>
            </a:prstGeom>
            <a:noFill/>
            <a:ln w="25400" cap="flat" cmpd="sng" algn="ctr">
              <a:noFill/>
              <a:prstDash val="solid"/>
            </a:ln>
            <a:effectLst/>
          </p:spPr>
          <p:txBody>
            <a:bodyPr lIns="0" tIns="0" rIns="0" bIns="0" rtlCol="0" anchor="ctr"/>
            <a:lstStyle/>
            <a:p>
              <a:pPr marL="182563" marR="0" lvl="4" indent="-182563" algn="l" defTabSz="719138" rtl="0" eaLnBrk="1" fontAlgn="auto" latinLnBrk="0" hangingPunct="1">
                <a:lnSpc>
                  <a:spcPct val="100000"/>
                </a:lnSpc>
                <a:spcBef>
                  <a:spcPts val="300"/>
                </a:spcBef>
                <a:spcAft>
                  <a:spcPts val="600"/>
                </a:spcAft>
                <a:buClr>
                  <a:prstClr val="black"/>
                </a:buClr>
                <a:buSzTx/>
                <a:buFont typeface="+mj-lt"/>
                <a:buAutoNum type="arabicPeriod"/>
                <a:tabLst>
                  <a:tab pos="274638" algn="l"/>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Numerical bullet</a:t>
              </a:r>
            </a:p>
          </p:txBody>
        </p:sp>
        <p:sp>
          <p:nvSpPr>
            <p:cNvPr id="365" name="Ovaal 364">
              <a:extLst>
                <a:ext uri="{FF2B5EF4-FFF2-40B4-BE49-F238E27FC236}">
                  <a16:creationId xmlns:a16="http://schemas.microsoft.com/office/drawing/2014/main" id="{20763605-EA5A-491A-8612-4EA95EAC9595}"/>
                </a:ext>
              </a:extLst>
            </p:cNvPr>
            <p:cNvSpPr/>
            <p:nvPr userDrawn="1"/>
          </p:nvSpPr>
          <p:spPr>
            <a:xfrm>
              <a:off x="-3604183" y="329390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6</a:t>
              </a:r>
            </a:p>
          </p:txBody>
        </p:sp>
        <p:sp>
          <p:nvSpPr>
            <p:cNvPr id="366" name="Rechthoek 365">
              <a:extLst>
                <a:ext uri="{FF2B5EF4-FFF2-40B4-BE49-F238E27FC236}">
                  <a16:creationId xmlns:a16="http://schemas.microsoft.com/office/drawing/2014/main" id="{FB5A1D1D-B4AD-47B4-8AB3-447F624B1366}"/>
                </a:ext>
              </a:extLst>
            </p:cNvPr>
            <p:cNvSpPr/>
            <p:nvPr userDrawn="1"/>
          </p:nvSpPr>
          <p:spPr>
            <a:xfrm>
              <a:off x="-3319415" y="3585818"/>
              <a:ext cx="2949220" cy="180000"/>
            </a:xfrm>
            <a:prstGeom prst="rect">
              <a:avLst/>
            </a:prstGeom>
            <a:noFill/>
            <a:ln w="25400" cap="flat" cmpd="sng" algn="ctr">
              <a:noFill/>
              <a:prstDash val="solid"/>
            </a:ln>
            <a:effectLst/>
          </p:spPr>
          <p:txBody>
            <a:bodyPr lIns="0" tIns="0" rIns="0" bIns="0" rtlCol="0" anchor="ctr"/>
            <a:lstStyle/>
            <a:p>
              <a:pPr marL="360363" marR="0" lvl="6" indent="-180975" algn="l" defTabSz="914400" rtl="0" eaLnBrk="1" fontAlgn="auto" latinLnBrk="0" hangingPunct="1">
                <a:lnSpc>
                  <a:spcPct val="100000"/>
                </a:lnSpc>
                <a:spcBef>
                  <a:spcPts val="300"/>
                </a:spcBef>
                <a:spcAft>
                  <a:spcPts val="600"/>
                </a:spcAft>
                <a:buClrTx/>
                <a:buSzTx/>
                <a:buFontTx/>
                <a:buBlip>
                  <a:blip r:embed="rId4">
                    <a:extLst>
                      <a:ext uri="{96DAC541-7B7A-43D3-8B79-37D633B846F1}">
                        <asvg:svgBlip xmlns:asvg="http://schemas.microsoft.com/office/drawing/2016/SVG/main" r:embed="rId5"/>
                      </a:ext>
                    </a:extLst>
                  </a:blip>
                </a:buBlip>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Sub-bullet</a:t>
              </a:r>
            </a:p>
          </p:txBody>
        </p:sp>
        <p:sp>
          <p:nvSpPr>
            <p:cNvPr id="367" name="Ovaal 366">
              <a:extLst>
                <a:ext uri="{FF2B5EF4-FFF2-40B4-BE49-F238E27FC236}">
                  <a16:creationId xmlns:a16="http://schemas.microsoft.com/office/drawing/2014/main" id="{52EABD69-FEF5-4C2C-B31D-F514B129F291}"/>
                </a:ext>
              </a:extLst>
            </p:cNvPr>
            <p:cNvSpPr/>
            <p:nvPr userDrawn="1"/>
          </p:nvSpPr>
          <p:spPr>
            <a:xfrm>
              <a:off x="-3604183" y="358518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7</a:t>
              </a:r>
            </a:p>
          </p:txBody>
        </p:sp>
        <p:sp>
          <p:nvSpPr>
            <p:cNvPr id="368" name="Rechthoek 367">
              <a:extLst>
                <a:ext uri="{FF2B5EF4-FFF2-40B4-BE49-F238E27FC236}">
                  <a16:creationId xmlns:a16="http://schemas.microsoft.com/office/drawing/2014/main" id="{60FA1A70-BD48-43BE-BD1F-AF589CE5A2CB}"/>
                </a:ext>
              </a:extLst>
            </p:cNvPr>
            <p:cNvSpPr/>
            <p:nvPr userDrawn="1"/>
          </p:nvSpPr>
          <p:spPr>
            <a:xfrm>
              <a:off x="-3325830" y="3877207"/>
              <a:ext cx="2949220" cy="180000"/>
            </a:xfrm>
            <a:prstGeom prst="rect">
              <a:avLst/>
            </a:prstGeom>
            <a:noFill/>
            <a:ln w="25400" cap="flat" cmpd="sng" algn="ctr">
              <a:noFill/>
              <a:prstDash val="solid"/>
            </a:ln>
            <a:effectLst/>
          </p:spPr>
          <p:txBody>
            <a:bodyPr lIns="0" tIns="0" rIns="0" bIns="0" rtlCol="0" anchor="ctr"/>
            <a:lstStyle/>
            <a:p>
              <a:pPr marL="0" marR="0" lvl="7" indent="0" algn="l" defTabSz="914400" rtl="0" eaLnBrk="1" fontAlgn="auto" latinLnBrk="0" hangingPunct="1">
                <a:lnSpc>
                  <a:spcPct val="90000"/>
                </a:lnSpc>
                <a:spcBef>
                  <a:spcPts val="300"/>
                </a:spcBef>
                <a:spcAft>
                  <a:spcPts val="600"/>
                </a:spcAft>
                <a:buClrTx/>
                <a:buSzTx/>
                <a:buFontTx/>
                <a:buNone/>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Default text</a:t>
              </a:r>
            </a:p>
          </p:txBody>
        </p:sp>
        <p:sp>
          <p:nvSpPr>
            <p:cNvPr id="369" name="Ovaal 368">
              <a:extLst>
                <a:ext uri="{FF2B5EF4-FFF2-40B4-BE49-F238E27FC236}">
                  <a16:creationId xmlns:a16="http://schemas.microsoft.com/office/drawing/2014/main" id="{233BF187-92D1-42BB-88FD-CE051C80894D}"/>
                </a:ext>
              </a:extLst>
            </p:cNvPr>
            <p:cNvSpPr/>
            <p:nvPr userDrawn="1"/>
          </p:nvSpPr>
          <p:spPr>
            <a:xfrm>
              <a:off x="-3604183" y="387647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8</a:t>
              </a:r>
            </a:p>
          </p:txBody>
        </p:sp>
        <p:sp>
          <p:nvSpPr>
            <p:cNvPr id="370" name="Rechthoek 369">
              <a:extLst>
                <a:ext uri="{FF2B5EF4-FFF2-40B4-BE49-F238E27FC236}">
                  <a16:creationId xmlns:a16="http://schemas.microsoft.com/office/drawing/2014/main" id="{561A79D3-459A-41EB-B354-A3A7E4156B3D}"/>
                </a:ext>
              </a:extLst>
            </p:cNvPr>
            <p:cNvSpPr/>
            <p:nvPr userDrawn="1"/>
          </p:nvSpPr>
          <p:spPr>
            <a:xfrm>
              <a:off x="-3319415" y="4168594"/>
              <a:ext cx="2949220" cy="180000"/>
            </a:xfrm>
            <a:prstGeom prst="rect">
              <a:avLst/>
            </a:prstGeom>
            <a:noFill/>
            <a:ln w="25400" cap="flat" cmpd="sng" algn="ctr">
              <a:noFill/>
              <a:prstDash val="solid"/>
            </a:ln>
            <a:effectLst/>
          </p:spPr>
          <p:txBody>
            <a:bodyPr lIns="0" tIns="0" rIns="0" bIns="0" rtlCol="0" anchor="ctr"/>
            <a:lstStyle/>
            <a:p>
              <a:pPr marL="0" marR="0" lvl="8" indent="0" algn="l" defTabSz="914400" rtl="0" eaLnBrk="1" fontAlgn="auto" latinLnBrk="0" hangingPunct="1">
                <a:lnSpc>
                  <a:spcPct val="100000"/>
                </a:lnSpc>
                <a:spcBef>
                  <a:spcPts val="300"/>
                </a:spcBef>
                <a:spcAft>
                  <a:spcPts val="1200"/>
                </a:spcAft>
                <a:buClrTx/>
                <a:buSzTx/>
                <a:buFontTx/>
                <a:buNone/>
                <a:tabLst/>
                <a:defRPr/>
              </a:pPr>
              <a:r>
                <a:rPr kumimoji="0" lang="en-GB" sz="1400" b="1" i="0" u="none" strike="noStrike" kern="1200" cap="all" spc="0" normalizeH="0" baseline="0" noProof="0">
                  <a:ln>
                    <a:noFill/>
                  </a:ln>
                  <a:solidFill>
                    <a:srgbClr val="71A4C3"/>
                  </a:solidFill>
                  <a:effectLst/>
                  <a:uLnTx/>
                  <a:uFillTx/>
                  <a:latin typeface="Segoe UI"/>
                  <a:ea typeface="+mn-ea"/>
                  <a:cs typeface="+mn-cs"/>
                </a:rPr>
                <a:t>header</a:t>
              </a:r>
            </a:p>
          </p:txBody>
        </p:sp>
        <p:sp>
          <p:nvSpPr>
            <p:cNvPr id="371" name="Ovaal 370">
              <a:extLst>
                <a:ext uri="{FF2B5EF4-FFF2-40B4-BE49-F238E27FC236}">
                  <a16:creationId xmlns:a16="http://schemas.microsoft.com/office/drawing/2014/main" id="{F41DDE1B-DC88-42E6-A986-00C501F4670E}"/>
                </a:ext>
              </a:extLst>
            </p:cNvPr>
            <p:cNvSpPr/>
            <p:nvPr userDrawn="1"/>
          </p:nvSpPr>
          <p:spPr>
            <a:xfrm>
              <a:off x="-3604183" y="416859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9</a:t>
              </a:r>
            </a:p>
          </p:txBody>
        </p:sp>
        <p:sp>
          <p:nvSpPr>
            <p:cNvPr id="372" name="Rechthoek 371">
              <a:extLst>
                <a:ext uri="{FF2B5EF4-FFF2-40B4-BE49-F238E27FC236}">
                  <a16:creationId xmlns:a16="http://schemas.microsoft.com/office/drawing/2014/main" id="{A3CFAA73-2D5E-48A3-91B3-825FAE7AC942}"/>
                </a:ext>
              </a:extLst>
            </p:cNvPr>
            <p:cNvSpPr/>
            <p:nvPr userDrawn="1"/>
          </p:nvSpPr>
          <p:spPr>
            <a:xfrm>
              <a:off x="-3319415" y="3294429"/>
              <a:ext cx="2949220" cy="180000"/>
            </a:xfrm>
            <a:prstGeom prst="rect">
              <a:avLst/>
            </a:prstGeom>
            <a:noFill/>
            <a:ln w="25400" cap="flat" cmpd="sng" algn="ctr">
              <a:noFill/>
              <a:prstDash val="solid"/>
            </a:ln>
            <a:effectLst/>
          </p:spPr>
          <p:txBody>
            <a:bodyPr lIns="0" tIns="0" rIns="0" bIns="0" rtlCol="0" anchor="ctr"/>
            <a:lstStyle/>
            <a:p>
              <a:pPr marL="179388" marR="0" lvl="5" indent="-179388" algn="l" defTabSz="914400" rtl="0" eaLnBrk="1" fontAlgn="auto" latinLnBrk="0" hangingPunct="1">
                <a:lnSpc>
                  <a:spcPct val="100000"/>
                </a:lnSpc>
                <a:spcBef>
                  <a:spcPts val="300"/>
                </a:spcBef>
                <a:spcAft>
                  <a:spcPts val="600"/>
                </a:spcAft>
                <a:buClrTx/>
                <a:buSzTx/>
                <a:buFontTx/>
                <a:buBlip>
                  <a:blip r:embed="rId2">
                    <a:extLst>
                      <a:ext uri="{96DAC541-7B7A-43D3-8B79-37D633B846F1}">
                        <asvg:svgBlip xmlns:asvg="http://schemas.microsoft.com/office/drawing/2016/SVG/main" r:embed="rId3"/>
                      </a:ext>
                    </a:extLst>
                  </a:blip>
                </a:buBlip>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Bullet</a:t>
              </a:r>
            </a:p>
          </p:txBody>
        </p:sp>
        <p:sp>
          <p:nvSpPr>
            <p:cNvPr id="373" name="Rechthoek 372">
              <a:extLst>
                <a:ext uri="{FF2B5EF4-FFF2-40B4-BE49-F238E27FC236}">
                  <a16:creationId xmlns:a16="http://schemas.microsoft.com/office/drawing/2014/main" id="{17CD8B37-BDCC-48E9-A55E-0311A63AEF44}"/>
                </a:ext>
              </a:extLst>
            </p:cNvPr>
            <p:cNvSpPr/>
            <p:nvPr userDrawn="1"/>
          </p:nvSpPr>
          <p:spPr>
            <a:xfrm>
              <a:off x="-3786437" y="4531349"/>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1200" b="1" cap="all" baseline="0" noProof="0">
                  <a:solidFill>
                    <a:srgbClr val="211F26"/>
                  </a:solidFill>
                  <a:latin typeface="Calibri" panose="020F0502020204030204" pitchFamily="34" charset="0"/>
                  <a:cs typeface="Calibri" panose="020F0502020204030204" pitchFamily="34" charset="0"/>
                </a:rPr>
                <a:t>Want to know more?</a:t>
              </a:r>
              <a:br>
                <a:rPr lang="en-GB" sz="1200" cap="all"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Go to the instruction slide </a:t>
              </a:r>
              <a:r>
                <a:rPr lang="en-GB" sz="1200" b="1" cap="none" baseline="0" noProof="0">
                  <a:solidFill>
                    <a:srgbClr val="211F26"/>
                  </a:solidFill>
                  <a:latin typeface="Calibri" panose="020F0502020204030204" pitchFamily="34" charset="0"/>
                  <a:cs typeface="Calibri" panose="020F0502020204030204" pitchFamily="34" charset="0"/>
                </a:rPr>
                <a:t>‘VIDEO INSTRUCTIONS’</a:t>
              </a:r>
              <a:r>
                <a:rPr lang="en-GB" sz="1200" cap="none" baseline="0" noProof="0">
                  <a:solidFill>
                    <a:srgbClr val="211F26"/>
                  </a:solidFill>
                  <a:latin typeface="Calibri" panose="020F0502020204030204" pitchFamily="34" charset="0"/>
                  <a:cs typeface="Calibri" panose="020F0502020204030204" pitchFamily="34" charset="0"/>
                </a:rPr>
                <a:t>.</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You’ll find it at the beginning of the presentation</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or insert it via </a:t>
              </a:r>
              <a:r>
                <a:rPr lang="en-GB" sz="1200" i="1" cap="none" baseline="0" noProof="0">
                  <a:solidFill>
                    <a:srgbClr val="211F26"/>
                  </a:solidFill>
                  <a:latin typeface="Calibri" panose="020F0502020204030204" pitchFamily="34" charset="0"/>
                  <a:cs typeface="Calibri" panose="020F0502020204030204" pitchFamily="34" charset="0"/>
                </a:rPr>
                <a:t>‘Home’</a:t>
              </a:r>
              <a:r>
                <a:rPr lang="en-GB" sz="1200" cap="none" baseline="0" noProof="0">
                  <a:solidFill>
                    <a:srgbClr val="211F26"/>
                  </a:solidFill>
                  <a:latin typeface="Calibri" panose="020F0502020204030204" pitchFamily="34" charset="0"/>
                  <a:cs typeface="Calibri" panose="020F0502020204030204" pitchFamily="34" charset="0"/>
                </a:rPr>
                <a:t> &gt; </a:t>
              </a:r>
              <a:r>
                <a:rPr lang="en-GB" sz="1200" i="1" cap="none" baseline="0" noProof="0">
                  <a:solidFill>
                    <a:srgbClr val="211F26"/>
                  </a:solidFill>
                  <a:latin typeface="Calibri" panose="020F0502020204030204" pitchFamily="34" charset="0"/>
                  <a:cs typeface="Calibri" panose="020F0502020204030204" pitchFamily="34" charset="0"/>
                </a:rPr>
                <a:t>‘New Slide’.</a:t>
              </a:r>
            </a:p>
          </p:txBody>
        </p:sp>
        <p:grpSp>
          <p:nvGrpSpPr>
            <p:cNvPr id="374" name="ICOON_info">
              <a:extLst>
                <a:ext uri="{FF2B5EF4-FFF2-40B4-BE49-F238E27FC236}">
                  <a16:creationId xmlns:a16="http://schemas.microsoft.com/office/drawing/2014/main" id="{7CF5530C-80D3-4032-968C-2F2243510980}"/>
                </a:ext>
              </a:extLst>
            </p:cNvPr>
            <p:cNvGrpSpPr/>
            <p:nvPr userDrawn="1"/>
          </p:nvGrpSpPr>
          <p:grpSpPr>
            <a:xfrm>
              <a:off x="-376736" y="4400186"/>
              <a:ext cx="283685" cy="283685"/>
              <a:chOff x="-510741" y="5913713"/>
              <a:chExt cx="267555" cy="267555"/>
            </a:xfrm>
          </p:grpSpPr>
          <p:sp>
            <p:nvSpPr>
              <p:cNvPr id="416" name="Ovaal 415">
                <a:extLst>
                  <a:ext uri="{FF2B5EF4-FFF2-40B4-BE49-F238E27FC236}">
                    <a16:creationId xmlns:a16="http://schemas.microsoft.com/office/drawing/2014/main" id="{70637360-4F6D-4B7F-A3D4-53695D1B3501}"/>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417" name="Graphic 163" descr="Informatie">
                <a:extLst>
                  <a:ext uri="{FF2B5EF4-FFF2-40B4-BE49-F238E27FC236}">
                    <a16:creationId xmlns:a16="http://schemas.microsoft.com/office/drawing/2014/main" id="{AD1AA89D-662F-4471-9152-B55F1E5B31DC}"/>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en-GB" sz="2000" noProof="0">
                  <a:solidFill>
                    <a:srgbClr val="211F26"/>
                  </a:solidFill>
                  <a:latin typeface="Calibri" panose="020F0502020204030204" pitchFamily="34" charset="0"/>
                  <a:cs typeface="Calibri" panose="020F0502020204030204" pitchFamily="34" charset="0"/>
                </a:endParaRPr>
              </a:p>
            </p:txBody>
          </p:sp>
        </p:grpSp>
        <p:grpSp>
          <p:nvGrpSpPr>
            <p:cNvPr id="375" name="VOORBEELD">
              <a:extLst>
                <a:ext uri="{FF2B5EF4-FFF2-40B4-BE49-F238E27FC236}">
                  <a16:creationId xmlns:a16="http://schemas.microsoft.com/office/drawing/2014/main" id="{59AEF735-5545-4781-93F4-3B5ADDF29042}"/>
                </a:ext>
              </a:extLst>
            </p:cNvPr>
            <p:cNvGrpSpPr/>
            <p:nvPr userDrawn="1"/>
          </p:nvGrpSpPr>
          <p:grpSpPr>
            <a:xfrm>
              <a:off x="-3605171" y="458674"/>
              <a:ext cx="3234311" cy="558875"/>
              <a:chOff x="-3605171" y="458674"/>
              <a:chExt cx="3234311" cy="558875"/>
            </a:xfrm>
          </p:grpSpPr>
          <p:sp>
            <p:nvSpPr>
              <p:cNvPr id="376" name="Rechthoek 375">
                <a:extLst>
                  <a:ext uri="{FF2B5EF4-FFF2-40B4-BE49-F238E27FC236}">
                    <a16:creationId xmlns:a16="http://schemas.microsoft.com/office/drawing/2014/main" id="{CF2750A1-8078-46AC-B377-185262A00B27}"/>
                  </a:ext>
                </a:extLst>
              </p:cNvPr>
              <p:cNvSpPr/>
              <p:nvPr userDrawn="1"/>
            </p:nvSpPr>
            <p:spPr>
              <a:xfrm>
                <a:off x="-3604183" y="458674"/>
                <a:ext cx="393459" cy="184058"/>
              </a:xfrm>
              <a:prstGeom prst="rect">
                <a:avLst/>
              </a:prstGeom>
              <a:solidFill>
                <a:srgbClr val="F8F8F8"/>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en-GB" sz="900" b="1" noProof="0">
                    <a:solidFill>
                      <a:srgbClr val="211F26"/>
                    </a:solidFill>
                    <a:latin typeface="Calibri" panose="020F0502020204030204" pitchFamily="34" charset="0"/>
                    <a:cs typeface="Calibri" panose="020F0502020204030204" pitchFamily="34" charset="0"/>
                  </a:rPr>
                  <a:t>Home</a:t>
                </a:r>
              </a:p>
            </p:txBody>
          </p:sp>
          <p:sp>
            <p:nvSpPr>
              <p:cNvPr id="377" name="Rechthoek 376">
                <a:extLst>
                  <a:ext uri="{FF2B5EF4-FFF2-40B4-BE49-F238E27FC236}">
                    <a16:creationId xmlns:a16="http://schemas.microsoft.com/office/drawing/2014/main" id="{0180DC42-4727-4F48-B8A2-6EC2B51AA453}"/>
                  </a:ext>
                </a:extLst>
              </p:cNvPr>
              <p:cNvSpPr/>
              <p:nvPr userDrawn="1"/>
            </p:nvSpPr>
            <p:spPr>
              <a:xfrm>
                <a:off x="-3599184" y="621345"/>
                <a:ext cx="383782"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nvGrpSpPr>
              <p:cNvPr id="378" name="Groep 377">
                <a:extLst>
                  <a:ext uri="{FF2B5EF4-FFF2-40B4-BE49-F238E27FC236}">
                    <a16:creationId xmlns:a16="http://schemas.microsoft.com/office/drawing/2014/main" id="{AECD57E4-CEBA-4210-BBA2-666F3401B79F}"/>
                  </a:ext>
                </a:extLst>
              </p:cNvPr>
              <p:cNvGrpSpPr/>
              <p:nvPr userDrawn="1"/>
            </p:nvGrpSpPr>
            <p:grpSpPr>
              <a:xfrm>
                <a:off x="-3386247" y="830871"/>
                <a:ext cx="139423" cy="109566"/>
                <a:chOff x="-2866744" y="827071"/>
                <a:chExt cx="168701" cy="132575"/>
              </a:xfrm>
            </p:grpSpPr>
            <p:grpSp>
              <p:nvGrpSpPr>
                <p:cNvPr id="409" name="Groep 408">
                  <a:extLst>
                    <a:ext uri="{FF2B5EF4-FFF2-40B4-BE49-F238E27FC236}">
                      <a16:creationId xmlns:a16="http://schemas.microsoft.com/office/drawing/2014/main" id="{8A360AC6-5129-48B0-88E4-7B15DDD22A4B}"/>
                    </a:ext>
                  </a:extLst>
                </p:cNvPr>
                <p:cNvGrpSpPr/>
                <p:nvPr userDrawn="1"/>
              </p:nvGrpSpPr>
              <p:grpSpPr>
                <a:xfrm>
                  <a:off x="-2866744" y="827071"/>
                  <a:ext cx="168701" cy="132575"/>
                  <a:chOff x="-2866744" y="827071"/>
                  <a:chExt cx="168701" cy="132575"/>
                </a:xfrm>
              </p:grpSpPr>
              <p:cxnSp>
                <p:nvCxnSpPr>
                  <p:cNvPr id="411" name="Rechte verbindingslijn 410">
                    <a:extLst>
                      <a:ext uri="{FF2B5EF4-FFF2-40B4-BE49-F238E27FC236}">
                        <a16:creationId xmlns:a16="http://schemas.microsoft.com/office/drawing/2014/main" id="{3CDA6F5D-E0CD-4ABF-8B33-A06EBE0DA4DD}"/>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412" name="Rechte verbindingslijn 411">
                    <a:extLst>
                      <a:ext uri="{FF2B5EF4-FFF2-40B4-BE49-F238E27FC236}">
                        <a16:creationId xmlns:a16="http://schemas.microsoft.com/office/drawing/2014/main" id="{D003FFD6-BA8E-4B0C-980D-64995BF65F92}"/>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413" name="Rechte verbindingslijn 412">
                    <a:extLst>
                      <a:ext uri="{FF2B5EF4-FFF2-40B4-BE49-F238E27FC236}">
                        <a16:creationId xmlns:a16="http://schemas.microsoft.com/office/drawing/2014/main" id="{E692CC61-B7AD-4587-A82F-675C4E0390B6}"/>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414" name="Rechte verbindingslijn 413">
                    <a:extLst>
                      <a:ext uri="{FF2B5EF4-FFF2-40B4-BE49-F238E27FC236}">
                        <a16:creationId xmlns:a16="http://schemas.microsoft.com/office/drawing/2014/main" id="{5F436943-F9E1-42E6-9B81-B15F0AAEC2D7}"/>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415" name="Rechte verbindingslijn 414">
                    <a:extLst>
                      <a:ext uri="{FF2B5EF4-FFF2-40B4-BE49-F238E27FC236}">
                        <a16:creationId xmlns:a16="http://schemas.microsoft.com/office/drawing/2014/main" id="{AB9E56C2-9CA2-46BD-B8AF-E81F58226586}"/>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410" name="Pijl: rechts 409">
                  <a:extLst>
                    <a:ext uri="{FF2B5EF4-FFF2-40B4-BE49-F238E27FC236}">
                      <a16:creationId xmlns:a16="http://schemas.microsoft.com/office/drawing/2014/main" id="{48D714B9-0730-430F-960C-D94DB785CC41}"/>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379" name="Groep 378">
                <a:extLst>
                  <a:ext uri="{FF2B5EF4-FFF2-40B4-BE49-F238E27FC236}">
                    <a16:creationId xmlns:a16="http://schemas.microsoft.com/office/drawing/2014/main" id="{55575FE3-A6DB-45A1-A6A4-A4925D749961}"/>
                  </a:ext>
                </a:extLst>
              </p:cNvPr>
              <p:cNvGrpSpPr/>
              <p:nvPr userDrawn="1"/>
            </p:nvGrpSpPr>
            <p:grpSpPr>
              <a:xfrm>
                <a:off x="-3605171" y="830871"/>
                <a:ext cx="139423" cy="109566"/>
                <a:chOff x="-2866744" y="518074"/>
                <a:chExt cx="168701" cy="132575"/>
              </a:xfrm>
            </p:grpSpPr>
            <p:grpSp>
              <p:nvGrpSpPr>
                <p:cNvPr id="402" name="Groep 401">
                  <a:extLst>
                    <a:ext uri="{FF2B5EF4-FFF2-40B4-BE49-F238E27FC236}">
                      <a16:creationId xmlns:a16="http://schemas.microsoft.com/office/drawing/2014/main" id="{4D118172-2572-4EE5-9250-2F286B2FEB8E}"/>
                    </a:ext>
                  </a:extLst>
                </p:cNvPr>
                <p:cNvGrpSpPr/>
                <p:nvPr userDrawn="1"/>
              </p:nvGrpSpPr>
              <p:grpSpPr>
                <a:xfrm>
                  <a:off x="-2866744" y="518074"/>
                  <a:ext cx="168701" cy="132575"/>
                  <a:chOff x="-2866744" y="518074"/>
                  <a:chExt cx="168701" cy="132575"/>
                </a:xfrm>
              </p:grpSpPr>
              <p:cxnSp>
                <p:nvCxnSpPr>
                  <p:cNvPr id="404" name="Rechte verbindingslijn 403">
                    <a:extLst>
                      <a:ext uri="{FF2B5EF4-FFF2-40B4-BE49-F238E27FC236}">
                        <a16:creationId xmlns:a16="http://schemas.microsoft.com/office/drawing/2014/main" id="{DD14CC30-600B-4F29-AB3F-06A01D0ED711}"/>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405" name="Rechte verbindingslijn 404">
                    <a:extLst>
                      <a:ext uri="{FF2B5EF4-FFF2-40B4-BE49-F238E27FC236}">
                        <a16:creationId xmlns:a16="http://schemas.microsoft.com/office/drawing/2014/main" id="{08F57F19-70DE-49B8-BBEB-E652175E4757}"/>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406" name="Rechte verbindingslijn 405">
                    <a:extLst>
                      <a:ext uri="{FF2B5EF4-FFF2-40B4-BE49-F238E27FC236}">
                        <a16:creationId xmlns:a16="http://schemas.microsoft.com/office/drawing/2014/main" id="{C3AA1D8E-867D-4E12-839D-EDF11F482DCA}"/>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407" name="Rechte verbindingslijn 406">
                    <a:extLst>
                      <a:ext uri="{FF2B5EF4-FFF2-40B4-BE49-F238E27FC236}">
                        <a16:creationId xmlns:a16="http://schemas.microsoft.com/office/drawing/2014/main" id="{699BC105-2491-4FBC-AB6D-3F66C8D0969A}"/>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408" name="Rechte verbindingslijn 407">
                    <a:extLst>
                      <a:ext uri="{FF2B5EF4-FFF2-40B4-BE49-F238E27FC236}">
                        <a16:creationId xmlns:a16="http://schemas.microsoft.com/office/drawing/2014/main" id="{60E4FB58-16A2-4363-BF6F-868B97C0474D}"/>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403" name="Pijl: rechts 402">
                  <a:extLst>
                    <a:ext uri="{FF2B5EF4-FFF2-40B4-BE49-F238E27FC236}">
                      <a16:creationId xmlns:a16="http://schemas.microsoft.com/office/drawing/2014/main" id="{B9336E94-3592-44DE-A53D-5DB63F600C0D}"/>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cxnSp>
            <p:nvCxnSpPr>
              <p:cNvPr id="380" name="Rechte verbindingslijn 379">
                <a:extLst>
                  <a:ext uri="{FF2B5EF4-FFF2-40B4-BE49-F238E27FC236}">
                    <a16:creationId xmlns:a16="http://schemas.microsoft.com/office/drawing/2014/main" id="{1F44A8B3-BB83-4C6C-AB06-538145EF02B1}"/>
                  </a:ext>
                </a:extLst>
              </p:cNvPr>
              <p:cNvCxnSpPr>
                <a:cxnSpLocks/>
              </p:cNvCxnSpPr>
              <p:nvPr userDrawn="1"/>
            </p:nvCxnSpPr>
            <p:spPr>
              <a:xfrm flipV="1">
                <a:off x="-3459956" y="588169"/>
                <a:ext cx="547687" cy="219076"/>
              </a:xfrm>
              <a:prstGeom prst="line">
                <a:avLst/>
              </a:prstGeom>
              <a:noFill/>
              <a:ln w="19050" cap="rnd" cmpd="sng" algn="ctr">
                <a:solidFill>
                  <a:schemeClr val="accent1"/>
                </a:solidFill>
                <a:prstDash val="solid"/>
                <a:headEnd type="oval"/>
              </a:ln>
              <a:effectLst/>
            </p:spPr>
          </p:cxnSp>
          <p:cxnSp>
            <p:nvCxnSpPr>
              <p:cNvPr id="381" name="Rechte verbindingslijn 380">
                <a:extLst>
                  <a:ext uri="{FF2B5EF4-FFF2-40B4-BE49-F238E27FC236}">
                    <a16:creationId xmlns:a16="http://schemas.microsoft.com/office/drawing/2014/main" id="{3E2CAB66-2B06-420C-B396-8A4626A150E0}"/>
                  </a:ext>
                </a:extLst>
              </p:cNvPr>
              <p:cNvCxnSpPr>
                <a:cxnSpLocks/>
              </p:cNvCxnSpPr>
              <p:nvPr userDrawn="1"/>
            </p:nvCxnSpPr>
            <p:spPr>
              <a:xfrm>
                <a:off x="-3224213" y="828675"/>
                <a:ext cx="319088" cy="0"/>
              </a:xfrm>
              <a:prstGeom prst="line">
                <a:avLst/>
              </a:prstGeom>
              <a:noFill/>
              <a:ln w="19050" cap="rnd" cmpd="sng" algn="ctr">
                <a:solidFill>
                  <a:schemeClr val="accent1"/>
                </a:solidFill>
                <a:prstDash val="solid"/>
                <a:headEnd type="oval"/>
              </a:ln>
              <a:effectLst/>
            </p:spPr>
          </p:cxnSp>
          <p:sp>
            <p:nvSpPr>
              <p:cNvPr id="382" name="Rechthoek 381">
                <a:extLst>
                  <a:ext uri="{FF2B5EF4-FFF2-40B4-BE49-F238E27FC236}">
                    <a16:creationId xmlns:a16="http://schemas.microsoft.com/office/drawing/2014/main" id="{EC11F5ED-338C-4FAB-8017-B1487CDBA02D}"/>
                  </a:ext>
                </a:extLst>
              </p:cNvPr>
              <p:cNvSpPr/>
              <p:nvPr userDrawn="1"/>
            </p:nvSpPr>
            <p:spPr>
              <a:xfrm>
                <a:off x="-2559903" y="512179"/>
                <a:ext cx="2189042" cy="15108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Text level up</a:t>
                </a:r>
              </a:p>
            </p:txBody>
          </p:sp>
          <p:sp>
            <p:nvSpPr>
              <p:cNvPr id="383" name="Rechthoek 382">
                <a:extLst>
                  <a:ext uri="{FF2B5EF4-FFF2-40B4-BE49-F238E27FC236}">
                    <a16:creationId xmlns:a16="http://schemas.microsoft.com/office/drawing/2014/main" id="{B0A90324-F1AB-4C70-AC60-A627C960E79B}"/>
                  </a:ext>
                </a:extLst>
              </p:cNvPr>
              <p:cNvSpPr/>
              <p:nvPr userDrawn="1"/>
            </p:nvSpPr>
            <p:spPr>
              <a:xfrm>
                <a:off x="-2559903" y="819562"/>
                <a:ext cx="2189043" cy="142202"/>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Text level down</a:t>
                </a:r>
              </a:p>
            </p:txBody>
          </p:sp>
          <p:grpSp>
            <p:nvGrpSpPr>
              <p:cNvPr id="384" name="Groep 383">
                <a:extLst>
                  <a:ext uri="{FF2B5EF4-FFF2-40B4-BE49-F238E27FC236}">
                    <a16:creationId xmlns:a16="http://schemas.microsoft.com/office/drawing/2014/main" id="{0F4E4F0A-4259-4E4F-8CF9-3A8D83C40F44}"/>
                  </a:ext>
                </a:extLst>
              </p:cNvPr>
              <p:cNvGrpSpPr/>
              <p:nvPr userDrawn="1"/>
            </p:nvGrpSpPr>
            <p:grpSpPr>
              <a:xfrm>
                <a:off x="-2916763" y="769168"/>
                <a:ext cx="268738" cy="248381"/>
                <a:chOff x="-2916763" y="769168"/>
                <a:chExt cx="268738" cy="248381"/>
              </a:xfrm>
            </p:grpSpPr>
            <p:sp>
              <p:nvSpPr>
                <p:cNvPr id="394" name="Rechthoek 393">
                  <a:extLst>
                    <a:ext uri="{FF2B5EF4-FFF2-40B4-BE49-F238E27FC236}">
                      <a16:creationId xmlns:a16="http://schemas.microsoft.com/office/drawing/2014/main" id="{F51E0A61-6BB6-4838-91F3-BB5899AF5FD5}"/>
                    </a:ext>
                  </a:extLst>
                </p:cNvPr>
                <p:cNvSpPr/>
                <p:nvPr userDrawn="1"/>
              </p:nvSpPr>
              <p:spPr>
                <a:xfrm>
                  <a:off x="-2916763" y="769168"/>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en-GB" sz="1050" b="0" noProof="0">
                    <a:solidFill>
                      <a:srgbClr val="211F26"/>
                    </a:solidFill>
                    <a:latin typeface="Calibri" panose="020F0502020204030204" pitchFamily="34" charset="0"/>
                    <a:cs typeface="Calibri" panose="020F0502020204030204" pitchFamily="34" charset="0"/>
                  </a:endParaRPr>
                </a:p>
              </p:txBody>
            </p:sp>
            <p:grpSp>
              <p:nvGrpSpPr>
                <p:cNvPr id="395" name="Groep 394">
                  <a:extLst>
                    <a:ext uri="{FF2B5EF4-FFF2-40B4-BE49-F238E27FC236}">
                      <a16:creationId xmlns:a16="http://schemas.microsoft.com/office/drawing/2014/main" id="{716338B4-1A3A-47E3-9861-805CCAA0E819}"/>
                    </a:ext>
                  </a:extLst>
                </p:cNvPr>
                <p:cNvGrpSpPr/>
                <p:nvPr userDrawn="1"/>
              </p:nvGrpSpPr>
              <p:grpSpPr>
                <a:xfrm>
                  <a:off x="-2866744" y="827071"/>
                  <a:ext cx="168701" cy="132575"/>
                  <a:chOff x="-2866744" y="827071"/>
                  <a:chExt cx="168701" cy="132575"/>
                </a:xfrm>
              </p:grpSpPr>
              <p:cxnSp>
                <p:nvCxnSpPr>
                  <p:cNvPr id="397" name="Rechte verbindingslijn 396">
                    <a:extLst>
                      <a:ext uri="{FF2B5EF4-FFF2-40B4-BE49-F238E27FC236}">
                        <a16:creationId xmlns:a16="http://schemas.microsoft.com/office/drawing/2014/main" id="{8CC2AA76-0E2D-4D8C-8352-304005212F08}"/>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398" name="Rechte verbindingslijn 397">
                    <a:extLst>
                      <a:ext uri="{FF2B5EF4-FFF2-40B4-BE49-F238E27FC236}">
                        <a16:creationId xmlns:a16="http://schemas.microsoft.com/office/drawing/2014/main" id="{4ECFF511-BD23-4E35-B0E4-51801EBAF75C}"/>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399" name="Rechte verbindingslijn 398">
                    <a:extLst>
                      <a:ext uri="{FF2B5EF4-FFF2-40B4-BE49-F238E27FC236}">
                        <a16:creationId xmlns:a16="http://schemas.microsoft.com/office/drawing/2014/main" id="{661DCFFA-0B3E-4752-B01F-9536E42870C3}"/>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400" name="Rechte verbindingslijn 399">
                    <a:extLst>
                      <a:ext uri="{FF2B5EF4-FFF2-40B4-BE49-F238E27FC236}">
                        <a16:creationId xmlns:a16="http://schemas.microsoft.com/office/drawing/2014/main" id="{C8610558-9E44-48DB-AD83-6C0FA3318314}"/>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401" name="Rechte verbindingslijn 400">
                    <a:extLst>
                      <a:ext uri="{FF2B5EF4-FFF2-40B4-BE49-F238E27FC236}">
                        <a16:creationId xmlns:a16="http://schemas.microsoft.com/office/drawing/2014/main" id="{CED45EC3-EF53-4ACF-9965-9469E041FFC5}"/>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396" name="Pijl: rechts 395">
                  <a:extLst>
                    <a:ext uri="{FF2B5EF4-FFF2-40B4-BE49-F238E27FC236}">
                      <a16:creationId xmlns:a16="http://schemas.microsoft.com/office/drawing/2014/main" id="{FF2DB29F-A893-4214-85C5-A491BAD580A5}"/>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385" name="Groep 384">
                <a:extLst>
                  <a:ext uri="{FF2B5EF4-FFF2-40B4-BE49-F238E27FC236}">
                    <a16:creationId xmlns:a16="http://schemas.microsoft.com/office/drawing/2014/main" id="{95BBD903-299E-40BF-B12F-22F72C60BFA1}"/>
                  </a:ext>
                </a:extLst>
              </p:cNvPr>
              <p:cNvGrpSpPr/>
              <p:nvPr userDrawn="1"/>
            </p:nvGrpSpPr>
            <p:grpSpPr>
              <a:xfrm>
                <a:off x="-2916763" y="460171"/>
                <a:ext cx="268738" cy="248381"/>
                <a:chOff x="-2916763" y="460171"/>
                <a:chExt cx="268738" cy="248381"/>
              </a:xfrm>
            </p:grpSpPr>
            <p:sp>
              <p:nvSpPr>
                <p:cNvPr id="386" name="Rechthoek 385">
                  <a:extLst>
                    <a:ext uri="{FF2B5EF4-FFF2-40B4-BE49-F238E27FC236}">
                      <a16:creationId xmlns:a16="http://schemas.microsoft.com/office/drawing/2014/main" id="{92E8569C-8155-4757-BF6E-526F40D7A92D}"/>
                    </a:ext>
                  </a:extLst>
                </p:cNvPr>
                <p:cNvSpPr/>
                <p:nvPr userDrawn="1"/>
              </p:nvSpPr>
              <p:spPr>
                <a:xfrm>
                  <a:off x="-2916763" y="460171"/>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en-GB" sz="1050" b="0" noProof="0">
                    <a:solidFill>
                      <a:srgbClr val="211F26"/>
                    </a:solidFill>
                    <a:latin typeface="Calibri" panose="020F0502020204030204" pitchFamily="34" charset="0"/>
                    <a:cs typeface="Calibri" panose="020F0502020204030204" pitchFamily="34" charset="0"/>
                  </a:endParaRPr>
                </a:p>
              </p:txBody>
            </p:sp>
            <p:grpSp>
              <p:nvGrpSpPr>
                <p:cNvPr id="387" name="Groep 386">
                  <a:extLst>
                    <a:ext uri="{FF2B5EF4-FFF2-40B4-BE49-F238E27FC236}">
                      <a16:creationId xmlns:a16="http://schemas.microsoft.com/office/drawing/2014/main" id="{0204AAD7-39C0-40C1-A3A4-CD8C9080A426}"/>
                    </a:ext>
                  </a:extLst>
                </p:cNvPr>
                <p:cNvGrpSpPr/>
                <p:nvPr userDrawn="1"/>
              </p:nvGrpSpPr>
              <p:grpSpPr>
                <a:xfrm>
                  <a:off x="-2866744" y="518074"/>
                  <a:ext cx="168701" cy="132575"/>
                  <a:chOff x="-2866744" y="518074"/>
                  <a:chExt cx="168701" cy="132575"/>
                </a:xfrm>
              </p:grpSpPr>
              <p:cxnSp>
                <p:nvCxnSpPr>
                  <p:cNvPr id="389" name="Rechte verbindingslijn 388">
                    <a:extLst>
                      <a:ext uri="{FF2B5EF4-FFF2-40B4-BE49-F238E27FC236}">
                        <a16:creationId xmlns:a16="http://schemas.microsoft.com/office/drawing/2014/main" id="{39695731-5853-4149-A2E4-A1EF08876CA6}"/>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390" name="Rechte verbindingslijn 389">
                    <a:extLst>
                      <a:ext uri="{FF2B5EF4-FFF2-40B4-BE49-F238E27FC236}">
                        <a16:creationId xmlns:a16="http://schemas.microsoft.com/office/drawing/2014/main" id="{8C017DF0-846B-43F1-B2CB-9B80D5033EC6}"/>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391" name="Rechte verbindingslijn 390">
                    <a:extLst>
                      <a:ext uri="{FF2B5EF4-FFF2-40B4-BE49-F238E27FC236}">
                        <a16:creationId xmlns:a16="http://schemas.microsoft.com/office/drawing/2014/main" id="{31A19128-DC93-4D4A-B9E2-B763D8E00155}"/>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392" name="Rechte verbindingslijn 391">
                    <a:extLst>
                      <a:ext uri="{FF2B5EF4-FFF2-40B4-BE49-F238E27FC236}">
                        <a16:creationId xmlns:a16="http://schemas.microsoft.com/office/drawing/2014/main" id="{816B67C8-589E-4B80-856D-D3B9DB6392E5}"/>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393" name="Rechte verbindingslijn 392">
                    <a:extLst>
                      <a:ext uri="{FF2B5EF4-FFF2-40B4-BE49-F238E27FC236}">
                        <a16:creationId xmlns:a16="http://schemas.microsoft.com/office/drawing/2014/main" id="{F7B96C35-F88F-4698-A9CD-8F8B3DFD9971}"/>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388" name="Pijl: rechts 387">
                  <a:extLst>
                    <a:ext uri="{FF2B5EF4-FFF2-40B4-BE49-F238E27FC236}">
                      <a16:creationId xmlns:a16="http://schemas.microsoft.com/office/drawing/2014/main" id="{F3244D18-0FA2-4D36-876E-41E707212600}"/>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grpSp>
      <p:grpSp>
        <p:nvGrpSpPr>
          <p:cNvPr id="160" name="INSTRUCTION">
            <a:extLst>
              <a:ext uri="{FF2B5EF4-FFF2-40B4-BE49-F238E27FC236}">
                <a16:creationId xmlns:a16="http://schemas.microsoft.com/office/drawing/2014/main" id="{ED05E7A1-8FCA-4929-9965-B249D867C6C6}"/>
              </a:ext>
            </a:extLst>
          </p:cNvPr>
          <p:cNvGrpSpPr/>
          <p:nvPr userDrawn="1"/>
        </p:nvGrpSpPr>
        <p:grpSpPr>
          <a:xfrm>
            <a:off x="12377595" y="0"/>
            <a:ext cx="3693386" cy="6261886"/>
            <a:chOff x="-3786437" y="0"/>
            <a:chExt cx="3693386" cy="6261886"/>
          </a:xfrm>
        </p:grpSpPr>
        <p:sp>
          <p:nvSpPr>
            <p:cNvPr id="161" name="Rechthoek 160">
              <a:extLst>
                <a:ext uri="{FF2B5EF4-FFF2-40B4-BE49-F238E27FC236}">
                  <a16:creationId xmlns:a16="http://schemas.microsoft.com/office/drawing/2014/main" id="{E05B1A76-0663-456F-9F3A-5619400ED594}"/>
                </a:ext>
              </a:extLst>
            </p:cNvPr>
            <p:cNvSpPr/>
            <p:nvPr userDrawn="1"/>
          </p:nvSpPr>
          <p:spPr>
            <a:xfrm>
              <a:off x="-3786165" y="0"/>
              <a:ext cx="3593091" cy="5527343"/>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Insert/edit an image</a:t>
              </a:r>
            </a:p>
          </p:txBody>
        </p:sp>
        <p:sp>
          <p:nvSpPr>
            <p:cNvPr id="162" name="Rechthoek 161">
              <a:extLst>
                <a:ext uri="{FF2B5EF4-FFF2-40B4-BE49-F238E27FC236}">
                  <a16:creationId xmlns:a16="http://schemas.microsoft.com/office/drawing/2014/main" id="{DBF956F9-597C-4EA0-8CD8-C4BDA9B75339}"/>
                </a:ext>
              </a:extLst>
            </p:cNvPr>
            <p:cNvSpPr/>
            <p:nvPr userDrawn="1"/>
          </p:nvSpPr>
          <p:spPr>
            <a:xfrm>
              <a:off x="-3786437" y="5433886"/>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1200" b="1" cap="all" baseline="0" noProof="0">
                  <a:solidFill>
                    <a:srgbClr val="211F26"/>
                  </a:solidFill>
                  <a:latin typeface="Calibri" panose="020F0502020204030204" pitchFamily="34" charset="0"/>
                  <a:cs typeface="Calibri" panose="020F0502020204030204" pitchFamily="34" charset="0"/>
                </a:rPr>
                <a:t>Want to know more?</a:t>
              </a:r>
              <a:br>
                <a:rPr lang="en-GB" sz="1200" cap="all"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Go to the instruction slide </a:t>
              </a:r>
              <a:r>
                <a:rPr lang="en-GB" sz="1200" b="1" cap="none" baseline="0" noProof="0">
                  <a:solidFill>
                    <a:srgbClr val="211F26"/>
                  </a:solidFill>
                  <a:latin typeface="Calibri" panose="020F0502020204030204" pitchFamily="34" charset="0"/>
                  <a:cs typeface="Calibri" panose="020F0502020204030204" pitchFamily="34" charset="0"/>
                </a:rPr>
                <a:t>‘VIDEO INSTRUCTIONS’</a:t>
              </a:r>
              <a:r>
                <a:rPr lang="en-GB" sz="1200" cap="none" baseline="0" noProof="0">
                  <a:solidFill>
                    <a:srgbClr val="211F26"/>
                  </a:solidFill>
                  <a:latin typeface="Calibri" panose="020F0502020204030204" pitchFamily="34" charset="0"/>
                  <a:cs typeface="Calibri" panose="020F0502020204030204" pitchFamily="34" charset="0"/>
                </a:rPr>
                <a:t>.</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You’ll find it at the beginning of the presentation</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or insert it via </a:t>
              </a:r>
              <a:r>
                <a:rPr lang="en-GB" sz="1200" i="1" cap="none" baseline="0" noProof="0">
                  <a:solidFill>
                    <a:srgbClr val="211F26"/>
                  </a:solidFill>
                  <a:latin typeface="Calibri" panose="020F0502020204030204" pitchFamily="34" charset="0"/>
                  <a:cs typeface="Calibri" panose="020F0502020204030204" pitchFamily="34" charset="0"/>
                </a:rPr>
                <a:t>‘Home’</a:t>
              </a:r>
              <a:r>
                <a:rPr lang="en-GB" sz="1200" cap="none" baseline="0" noProof="0">
                  <a:solidFill>
                    <a:srgbClr val="211F26"/>
                  </a:solidFill>
                  <a:latin typeface="Calibri" panose="020F0502020204030204" pitchFamily="34" charset="0"/>
                  <a:cs typeface="Calibri" panose="020F0502020204030204" pitchFamily="34" charset="0"/>
                </a:rPr>
                <a:t> &gt; </a:t>
              </a:r>
              <a:r>
                <a:rPr lang="en-GB" sz="1200" i="1" cap="none" baseline="0" noProof="0">
                  <a:solidFill>
                    <a:srgbClr val="211F26"/>
                  </a:solidFill>
                  <a:latin typeface="Calibri" panose="020F0502020204030204" pitchFamily="34" charset="0"/>
                  <a:cs typeface="Calibri" panose="020F0502020204030204" pitchFamily="34" charset="0"/>
                </a:rPr>
                <a:t>‘New Slide’.</a:t>
              </a:r>
            </a:p>
          </p:txBody>
        </p:sp>
        <p:sp>
          <p:nvSpPr>
            <p:cNvPr id="163" name="Ovaal 162">
              <a:extLst>
                <a:ext uri="{FF2B5EF4-FFF2-40B4-BE49-F238E27FC236}">
                  <a16:creationId xmlns:a16="http://schemas.microsoft.com/office/drawing/2014/main" id="{D80B4E99-D7D2-4CC2-AE38-0BA4A4F70BE8}"/>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164" name="Rechthoek 163">
              <a:extLst>
                <a:ext uri="{FF2B5EF4-FFF2-40B4-BE49-F238E27FC236}">
                  <a16:creationId xmlns:a16="http://schemas.microsoft.com/office/drawing/2014/main" id="{944DC31F-E292-4BDF-A3FA-221EF8203357}"/>
                </a:ext>
              </a:extLst>
            </p:cNvPr>
            <p:cNvSpPr/>
            <p:nvPr userDrawn="1"/>
          </p:nvSpPr>
          <p:spPr>
            <a:xfrm>
              <a:off x="-3319415" y="465324"/>
              <a:ext cx="2944682"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If necessary, delete the existing image</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by using the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‘Backspace key’</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pictogram to insert a new image</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1"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(see example below)</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165" name="Groep 164">
              <a:extLst>
                <a:ext uri="{FF2B5EF4-FFF2-40B4-BE49-F238E27FC236}">
                  <a16:creationId xmlns:a16="http://schemas.microsoft.com/office/drawing/2014/main" id="{70CF3CC0-E9B1-4363-B4CE-E7AB41C18733}"/>
                </a:ext>
              </a:extLst>
            </p:cNvPr>
            <p:cNvGrpSpPr/>
            <p:nvPr userDrawn="1"/>
          </p:nvGrpSpPr>
          <p:grpSpPr>
            <a:xfrm>
              <a:off x="-3316179" y="1231351"/>
              <a:ext cx="294789" cy="318834"/>
              <a:chOff x="14466489" y="1001522"/>
              <a:chExt cx="290627" cy="314333"/>
            </a:xfrm>
          </p:grpSpPr>
          <p:sp>
            <p:nvSpPr>
              <p:cNvPr id="211" name="Rechthoek 210">
                <a:extLst>
                  <a:ext uri="{FF2B5EF4-FFF2-40B4-BE49-F238E27FC236}">
                    <a16:creationId xmlns:a16="http://schemas.microsoft.com/office/drawing/2014/main" id="{B60D7282-AA44-4788-A66E-1A7CC6FBDB95}"/>
                  </a:ext>
                </a:extLst>
              </p:cNvPr>
              <p:cNvSpPr/>
              <p:nvPr userDrawn="1"/>
            </p:nvSpPr>
            <p:spPr>
              <a:xfrm>
                <a:off x="14466489" y="1001522"/>
                <a:ext cx="257935" cy="254168"/>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212" name="Ovaal 211">
                <a:extLst>
                  <a:ext uri="{FF2B5EF4-FFF2-40B4-BE49-F238E27FC236}">
                    <a16:creationId xmlns:a16="http://schemas.microsoft.com/office/drawing/2014/main" id="{AD4695D0-4F92-4C13-9115-148B92F46E17}"/>
                  </a:ext>
                </a:extLst>
              </p:cNvPr>
              <p:cNvSpPr/>
              <p:nvPr userDrawn="1"/>
            </p:nvSpPr>
            <p:spPr>
              <a:xfrm>
                <a:off x="14623626" y="1033630"/>
                <a:ext cx="71169" cy="71169"/>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a:solidFill>
                    <a:srgbClr val="211F26"/>
                  </a:solidFill>
                  <a:latin typeface="Calibri" panose="020F0502020204030204" pitchFamily="34" charset="0"/>
                  <a:cs typeface="Calibri" panose="020F0502020204030204" pitchFamily="34" charset="0"/>
                </a:endParaRPr>
              </a:p>
            </p:txBody>
          </p:sp>
          <p:sp>
            <p:nvSpPr>
              <p:cNvPr id="213" name="Vrije vorm: vorm 212">
                <a:extLst>
                  <a:ext uri="{FF2B5EF4-FFF2-40B4-BE49-F238E27FC236}">
                    <a16:creationId xmlns:a16="http://schemas.microsoft.com/office/drawing/2014/main" id="{BDD81722-5630-46C8-95FF-55E775151495}"/>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a:solidFill>
                    <a:srgbClr val="211F26"/>
                  </a:solidFill>
                  <a:latin typeface="Calibri" panose="020F0502020204030204" pitchFamily="34" charset="0"/>
                  <a:cs typeface="Calibri" panose="020F0502020204030204" pitchFamily="34" charset="0"/>
                </a:endParaRPr>
              </a:p>
            </p:txBody>
          </p:sp>
          <p:sp>
            <p:nvSpPr>
              <p:cNvPr id="214" name="Rechthoek: afgeronde hoeken 213">
                <a:extLst>
                  <a:ext uri="{FF2B5EF4-FFF2-40B4-BE49-F238E27FC236}">
                    <a16:creationId xmlns:a16="http://schemas.microsoft.com/office/drawing/2014/main" id="{B75F75C7-F91B-4A88-B3D1-685C57C5A3D0}"/>
                  </a:ext>
                </a:extLst>
              </p:cNvPr>
              <p:cNvSpPr/>
              <p:nvPr userDrawn="1"/>
            </p:nvSpPr>
            <p:spPr>
              <a:xfrm>
                <a:off x="14601150" y="1145314"/>
                <a:ext cx="155966" cy="116816"/>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cxnSp>
            <p:nvCxnSpPr>
              <p:cNvPr id="215" name="Rechte verbindingslijn 214">
                <a:extLst>
                  <a:ext uri="{FF2B5EF4-FFF2-40B4-BE49-F238E27FC236}">
                    <a16:creationId xmlns:a16="http://schemas.microsoft.com/office/drawing/2014/main" id="{386DAA4C-0B86-45B2-96D7-64F63D478208}"/>
                  </a:ext>
                </a:extLst>
              </p:cNvPr>
              <p:cNvCxnSpPr>
                <a:cxnSpLocks/>
              </p:cNvCxnSpPr>
              <p:nvPr userDrawn="1"/>
            </p:nvCxnSpPr>
            <p:spPr>
              <a:xfrm>
                <a:off x="14637490" y="1308665"/>
                <a:ext cx="83286"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216" name="Rechte verbindingslijn 215">
                <a:extLst>
                  <a:ext uri="{FF2B5EF4-FFF2-40B4-BE49-F238E27FC236}">
                    <a16:creationId xmlns:a16="http://schemas.microsoft.com/office/drawing/2014/main" id="{6E185702-5539-4E45-AFD7-CC3943029B76}"/>
                  </a:ext>
                </a:extLst>
              </p:cNvPr>
              <p:cNvCxnSpPr>
                <a:cxnSpLocks/>
                <a:stCxn id="214" idx="2"/>
              </p:cNvCxnSpPr>
              <p:nvPr userDrawn="1"/>
            </p:nvCxnSpPr>
            <p:spPr>
              <a:xfrm flipH="1">
                <a:off x="14678717" y="1262130"/>
                <a:ext cx="416" cy="43573"/>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166" name="Ovaal 165">
              <a:extLst>
                <a:ext uri="{FF2B5EF4-FFF2-40B4-BE49-F238E27FC236}">
                  <a16:creationId xmlns:a16="http://schemas.microsoft.com/office/drawing/2014/main" id="{2528FF58-FCA3-4D2A-BECE-38FA4C7029A5}"/>
                </a:ext>
              </a:extLst>
            </p:cNvPr>
            <p:cNvSpPr/>
            <p:nvPr userDrawn="1"/>
          </p:nvSpPr>
          <p:spPr>
            <a:xfrm>
              <a:off x="-3603587" y="172970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167" name="Rechthoek 166">
              <a:extLst>
                <a:ext uri="{FF2B5EF4-FFF2-40B4-BE49-F238E27FC236}">
                  <a16:creationId xmlns:a16="http://schemas.microsoft.com/office/drawing/2014/main" id="{89074ADD-31FD-412A-8420-DBDB9AE581CA}"/>
                </a:ext>
              </a:extLst>
            </p:cNvPr>
            <p:cNvSpPr/>
            <p:nvPr userDrawn="1"/>
          </p:nvSpPr>
          <p:spPr>
            <a:xfrm>
              <a:off x="-3319415" y="1729710"/>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Select the preferred image</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and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168" name="Groep 167">
              <a:extLst>
                <a:ext uri="{FF2B5EF4-FFF2-40B4-BE49-F238E27FC236}">
                  <a16:creationId xmlns:a16="http://schemas.microsoft.com/office/drawing/2014/main" id="{8F3E2356-B90E-4801-B4A3-14C6C31C9C83}"/>
                </a:ext>
              </a:extLst>
            </p:cNvPr>
            <p:cNvGrpSpPr/>
            <p:nvPr userDrawn="1"/>
          </p:nvGrpSpPr>
          <p:grpSpPr>
            <a:xfrm>
              <a:off x="-3311319" y="2164285"/>
              <a:ext cx="825500" cy="209550"/>
              <a:chOff x="13504624" y="2482850"/>
              <a:chExt cx="825500" cy="209550"/>
            </a:xfrm>
          </p:grpSpPr>
          <p:sp>
            <p:nvSpPr>
              <p:cNvPr id="208" name="Rechthoek 207">
                <a:extLst>
                  <a:ext uri="{FF2B5EF4-FFF2-40B4-BE49-F238E27FC236}">
                    <a16:creationId xmlns:a16="http://schemas.microsoft.com/office/drawing/2014/main" id="{4A19F858-70BC-4B88-8C01-2506153C3557}"/>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288000" bIns="0" numCol="1" spcCol="0" rtlCol="0" fromWordArt="0" anchor="ctr" anchorCtr="0" forceAA="0" compatLnSpc="1">
                <a:prstTxWarp prst="textNoShape">
                  <a:avLst/>
                </a:prstTxWarp>
                <a:noAutofit/>
              </a:bodyPr>
              <a:lstStyle/>
              <a:p>
                <a:pPr lvl="0" algn="ctr">
                  <a:lnSpc>
                    <a:spcPct val="90000"/>
                  </a:lnSpc>
                  <a:spcBef>
                    <a:spcPts val="600"/>
                  </a:spcBef>
                  <a:spcAft>
                    <a:spcPts val="600"/>
                  </a:spcAft>
                </a:pPr>
                <a:r>
                  <a:rPr lang="en-GB" sz="900" b="0" noProof="0">
                    <a:solidFill>
                      <a:srgbClr val="211F26"/>
                    </a:solidFill>
                    <a:latin typeface="Calibri" panose="020F0502020204030204" pitchFamily="34" charset="0"/>
                    <a:cs typeface="Calibri" panose="020F0502020204030204" pitchFamily="34" charset="0"/>
                  </a:rPr>
                  <a:t>Insert</a:t>
                </a:r>
              </a:p>
            </p:txBody>
          </p:sp>
          <p:cxnSp>
            <p:nvCxnSpPr>
              <p:cNvPr id="209" name="Rechte verbindingslijn 208">
                <a:extLst>
                  <a:ext uri="{FF2B5EF4-FFF2-40B4-BE49-F238E27FC236}">
                    <a16:creationId xmlns:a16="http://schemas.microsoft.com/office/drawing/2014/main" id="{35854587-3FDA-4E36-BD8E-A7044AF8FA69}"/>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210" name="Gelijkbenige driehoek 209">
                <a:extLst>
                  <a:ext uri="{FF2B5EF4-FFF2-40B4-BE49-F238E27FC236}">
                    <a16:creationId xmlns:a16="http://schemas.microsoft.com/office/drawing/2014/main" id="{77E13E43-E4AA-4ABC-AD2E-DA55526073D7}"/>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900" b="1" noProof="0">
                  <a:solidFill>
                    <a:srgbClr val="211F26"/>
                  </a:solidFill>
                  <a:latin typeface="Calibri" panose="020F0502020204030204" pitchFamily="34" charset="0"/>
                  <a:cs typeface="Calibri" panose="020F0502020204030204" pitchFamily="34" charset="0"/>
                </a:endParaRPr>
              </a:p>
            </p:txBody>
          </p:sp>
        </p:grpSp>
        <p:sp>
          <p:nvSpPr>
            <p:cNvPr id="169" name="Ovaal 168">
              <a:extLst>
                <a:ext uri="{FF2B5EF4-FFF2-40B4-BE49-F238E27FC236}">
                  <a16:creationId xmlns:a16="http://schemas.microsoft.com/office/drawing/2014/main" id="{36413EA0-1E39-42A8-BD54-90140AC8A4E5}"/>
                </a:ext>
              </a:extLst>
            </p:cNvPr>
            <p:cNvSpPr/>
            <p:nvPr userDrawn="1"/>
          </p:nvSpPr>
          <p:spPr>
            <a:xfrm>
              <a:off x="-3603587" y="255335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170" name="Rechthoek 169">
              <a:extLst>
                <a:ext uri="{FF2B5EF4-FFF2-40B4-BE49-F238E27FC236}">
                  <a16:creationId xmlns:a16="http://schemas.microsoft.com/office/drawing/2014/main" id="{14B3CD4E-0644-4EC7-A33B-95A2A12FC73F}"/>
                </a:ext>
              </a:extLst>
            </p:cNvPr>
            <p:cNvSpPr/>
            <p:nvPr userDrawn="1"/>
          </p:nvSpPr>
          <p:spPr>
            <a:xfrm>
              <a:off x="-3319415" y="2553360"/>
              <a:ext cx="2944682" cy="32768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with the right mouse button on the image and choose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‘Send to back’</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171" name="Ovaal 170">
              <a:extLst>
                <a:ext uri="{FF2B5EF4-FFF2-40B4-BE49-F238E27FC236}">
                  <a16:creationId xmlns:a16="http://schemas.microsoft.com/office/drawing/2014/main" id="{06503821-9CAA-4C8F-BDF0-0BE13CD21C9D}"/>
                </a:ext>
              </a:extLst>
            </p:cNvPr>
            <p:cNvSpPr/>
            <p:nvPr userDrawn="1"/>
          </p:nvSpPr>
          <p:spPr>
            <a:xfrm>
              <a:off x="-3603587" y="3744237"/>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4</a:t>
              </a:r>
            </a:p>
          </p:txBody>
        </p:sp>
        <p:sp>
          <p:nvSpPr>
            <p:cNvPr id="172" name="Rechthoek 171">
              <a:extLst>
                <a:ext uri="{FF2B5EF4-FFF2-40B4-BE49-F238E27FC236}">
                  <a16:creationId xmlns:a16="http://schemas.microsoft.com/office/drawing/2014/main" id="{F891F09E-A3E1-417F-85AA-43A54A4B40FE}"/>
                </a:ext>
              </a:extLst>
            </p:cNvPr>
            <p:cNvSpPr/>
            <p:nvPr userDrawn="1"/>
          </p:nvSpPr>
          <p:spPr>
            <a:xfrm>
              <a:off x="-3319415" y="3744238"/>
              <a:ext cx="2944682" cy="78681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To scale or drag the image, 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‘Picture Tools - Format’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button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‘Crop’</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Scale the image itself with</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spheres and scale the image frame with the brackets.</a:t>
              </a:r>
            </a:p>
          </p:txBody>
        </p:sp>
        <p:grpSp>
          <p:nvGrpSpPr>
            <p:cNvPr id="173" name="Groep 172">
              <a:extLst>
                <a:ext uri="{FF2B5EF4-FFF2-40B4-BE49-F238E27FC236}">
                  <a16:creationId xmlns:a16="http://schemas.microsoft.com/office/drawing/2014/main" id="{C5B14E59-C0B2-4D4B-A4E3-9BE09B60A8EA}"/>
                </a:ext>
              </a:extLst>
            </p:cNvPr>
            <p:cNvGrpSpPr/>
            <p:nvPr userDrawn="1"/>
          </p:nvGrpSpPr>
          <p:grpSpPr>
            <a:xfrm>
              <a:off x="-3447286" y="4645990"/>
              <a:ext cx="622283" cy="612919"/>
              <a:chOff x="12617641" y="3403239"/>
              <a:chExt cx="752963" cy="741634"/>
            </a:xfrm>
          </p:grpSpPr>
          <p:grpSp>
            <p:nvGrpSpPr>
              <p:cNvPr id="192" name="Groep 191">
                <a:extLst>
                  <a:ext uri="{FF2B5EF4-FFF2-40B4-BE49-F238E27FC236}">
                    <a16:creationId xmlns:a16="http://schemas.microsoft.com/office/drawing/2014/main" id="{0B210850-E9E9-45AF-8B3A-251F2DA3E07B}"/>
                  </a:ext>
                </a:extLst>
              </p:cNvPr>
              <p:cNvGrpSpPr/>
              <p:nvPr userDrawn="1"/>
            </p:nvGrpSpPr>
            <p:grpSpPr>
              <a:xfrm>
                <a:off x="12771550" y="3403239"/>
                <a:ext cx="467156" cy="448491"/>
                <a:chOff x="12782177" y="3403239"/>
                <a:chExt cx="467156" cy="448491"/>
              </a:xfrm>
            </p:grpSpPr>
            <p:grpSp>
              <p:nvGrpSpPr>
                <p:cNvPr id="195" name="Groep 194">
                  <a:extLst>
                    <a:ext uri="{FF2B5EF4-FFF2-40B4-BE49-F238E27FC236}">
                      <a16:creationId xmlns:a16="http://schemas.microsoft.com/office/drawing/2014/main" id="{2E304091-992E-4EC1-A2AE-8EC9EC5327A1}"/>
                    </a:ext>
                  </a:extLst>
                </p:cNvPr>
                <p:cNvGrpSpPr/>
                <p:nvPr userDrawn="1"/>
              </p:nvGrpSpPr>
              <p:grpSpPr>
                <a:xfrm>
                  <a:off x="12782177" y="3403239"/>
                  <a:ext cx="412972" cy="396132"/>
                  <a:chOff x="13554906" y="3320109"/>
                  <a:chExt cx="443912" cy="425811"/>
                </a:xfrm>
              </p:grpSpPr>
              <p:grpSp>
                <p:nvGrpSpPr>
                  <p:cNvPr id="202" name="Groep 201">
                    <a:extLst>
                      <a:ext uri="{FF2B5EF4-FFF2-40B4-BE49-F238E27FC236}">
                        <a16:creationId xmlns:a16="http://schemas.microsoft.com/office/drawing/2014/main" id="{667776E9-5CF9-4DB6-9434-8893E0B5A288}"/>
                      </a:ext>
                    </a:extLst>
                  </p:cNvPr>
                  <p:cNvGrpSpPr/>
                  <p:nvPr userDrawn="1"/>
                </p:nvGrpSpPr>
                <p:grpSpPr>
                  <a:xfrm>
                    <a:off x="13554906" y="3320109"/>
                    <a:ext cx="443912" cy="425811"/>
                    <a:chOff x="12909684" y="1276143"/>
                    <a:chExt cx="443912" cy="425811"/>
                  </a:xfrm>
                </p:grpSpPr>
                <p:sp>
                  <p:nvSpPr>
                    <p:cNvPr id="205" name="Rechthoek 204">
                      <a:extLst>
                        <a:ext uri="{FF2B5EF4-FFF2-40B4-BE49-F238E27FC236}">
                          <a16:creationId xmlns:a16="http://schemas.microsoft.com/office/drawing/2014/main" id="{CC445CF3-BABD-4E03-AA1A-CA34C213C6BD}"/>
                        </a:ext>
                      </a:extLst>
                    </p:cNvPr>
                    <p:cNvSpPr/>
                    <p:nvPr userDrawn="1"/>
                  </p:nvSpPr>
                  <p:spPr>
                    <a:xfrm>
                      <a:off x="12909684"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206" name="Rechthoek 205">
                      <a:extLst>
                        <a:ext uri="{FF2B5EF4-FFF2-40B4-BE49-F238E27FC236}">
                          <a16:creationId xmlns:a16="http://schemas.microsoft.com/office/drawing/2014/main" id="{F671F48A-F9A3-424F-9D79-298CD80863D8}"/>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207" name="Ovaal 206">
                      <a:extLst>
                        <a:ext uri="{FF2B5EF4-FFF2-40B4-BE49-F238E27FC236}">
                          <a16:creationId xmlns:a16="http://schemas.microsoft.com/office/drawing/2014/main" id="{132E1454-9A6E-487B-BCDF-1D6B2F0EE32B}"/>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pic>
                <p:nvPicPr>
                  <p:cNvPr id="203" name="Afbeelding 202">
                    <a:extLst>
                      <a:ext uri="{FF2B5EF4-FFF2-40B4-BE49-F238E27FC236}">
                        <a16:creationId xmlns:a16="http://schemas.microsoft.com/office/drawing/2014/main" id="{3378B2D0-33D0-40F3-A120-DB23E4D9CE45}"/>
                      </a:ext>
                    </a:extLst>
                  </p:cNvPr>
                  <p:cNvPicPr>
                    <a:picLocks noChangeAspect="1"/>
                  </p:cNvPicPr>
                  <p:nvPr userDrawn="1"/>
                </p:nvPicPr>
                <p:blipFill>
                  <a:blip r:embed="rId6">
                    <a:duotone>
                      <a:prstClr val="black"/>
                      <a:srgbClr val="4D82B8">
                        <a:tint val="45000"/>
                        <a:satMod val="400000"/>
                      </a:srgbClr>
                    </a:duotone>
                    <a:extLst>
                      <a:ext uri="{BEBA8EAE-BF5A-486C-A8C5-ECC9F3942E4B}">
                        <a14:imgProps xmlns:a14="http://schemas.microsoft.com/office/drawing/2010/main">
                          <a14:imgLayer r:embed="rId7">
                            <a14:imgEffect>
                              <a14:brightnessContrast contrast="-40000"/>
                            </a14:imgEffect>
                          </a14:imgLayer>
                        </a14:imgProps>
                      </a:ext>
                    </a:extLst>
                  </a:blip>
                  <a:stretch>
                    <a:fillRect/>
                  </a:stretch>
                </p:blipFill>
                <p:spPr>
                  <a:xfrm>
                    <a:off x="13567296" y="3424992"/>
                    <a:ext cx="173367" cy="140220"/>
                  </a:xfrm>
                  <a:prstGeom prst="rect">
                    <a:avLst/>
                  </a:prstGeom>
                </p:spPr>
              </p:pic>
              <p:pic>
                <p:nvPicPr>
                  <p:cNvPr id="204" name="Afbeelding 203">
                    <a:extLst>
                      <a:ext uri="{FF2B5EF4-FFF2-40B4-BE49-F238E27FC236}">
                        <a16:creationId xmlns:a16="http://schemas.microsoft.com/office/drawing/2014/main" id="{06D4052C-EED4-4D16-91FA-1B27EC6A6A4A}"/>
                      </a:ext>
                    </a:extLst>
                  </p:cNvPr>
                  <p:cNvPicPr>
                    <a:picLocks noChangeAspect="1"/>
                  </p:cNvPicPr>
                  <p:nvPr userDrawn="1"/>
                </p:nvPicPr>
                <p:blipFill>
                  <a:blip r:embed="rId6">
                    <a:duotone>
                      <a:prstClr val="black"/>
                      <a:srgbClr val="4D82B8">
                        <a:tint val="45000"/>
                        <a:satMod val="400000"/>
                      </a:srgbClr>
                    </a:duotone>
                    <a:extLst>
                      <a:ext uri="{BEBA8EAE-BF5A-486C-A8C5-ECC9F3942E4B}">
                        <a14:imgProps xmlns:a14="http://schemas.microsoft.com/office/drawing/2010/main">
                          <a14:imgLayer r:embed="rId7">
                            <a14:imgEffect>
                              <a14:brightnessContrast contrast="-40000"/>
                            </a14:imgEffect>
                          </a14:imgLayer>
                        </a14:imgProps>
                      </a:ext>
                    </a:extLst>
                  </a:blip>
                  <a:stretch>
                    <a:fillRect/>
                  </a:stretch>
                </p:blipFill>
                <p:spPr>
                  <a:xfrm flipH="1">
                    <a:off x="13635599" y="3453788"/>
                    <a:ext cx="173367" cy="111424"/>
                  </a:xfrm>
                  <a:prstGeom prst="rect">
                    <a:avLst/>
                  </a:prstGeom>
                </p:spPr>
              </p:pic>
            </p:grpSp>
            <p:grpSp>
              <p:nvGrpSpPr>
                <p:cNvPr id="196" name="Groep 195">
                  <a:extLst>
                    <a:ext uri="{FF2B5EF4-FFF2-40B4-BE49-F238E27FC236}">
                      <a16:creationId xmlns:a16="http://schemas.microsoft.com/office/drawing/2014/main" id="{B5137C31-6CE9-4C9F-B93C-227AAE9D9CA5}"/>
                    </a:ext>
                  </a:extLst>
                </p:cNvPr>
                <p:cNvGrpSpPr/>
                <p:nvPr userDrawn="1"/>
              </p:nvGrpSpPr>
              <p:grpSpPr>
                <a:xfrm>
                  <a:off x="13103513" y="3705268"/>
                  <a:ext cx="145820" cy="146462"/>
                  <a:chOff x="13096169" y="3602278"/>
                  <a:chExt cx="145820" cy="146462"/>
                </a:xfrm>
              </p:grpSpPr>
              <p:sp>
                <p:nvSpPr>
                  <p:cNvPr id="200" name="Rechthoek 199">
                    <a:extLst>
                      <a:ext uri="{FF2B5EF4-FFF2-40B4-BE49-F238E27FC236}">
                        <a16:creationId xmlns:a16="http://schemas.microsoft.com/office/drawing/2014/main" id="{EA149D5A-E49A-4D97-91F3-0DE3CB82CC7E}"/>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201" name="Rechthoek 200">
                    <a:extLst>
                      <a:ext uri="{FF2B5EF4-FFF2-40B4-BE49-F238E27FC236}">
                        <a16:creationId xmlns:a16="http://schemas.microsoft.com/office/drawing/2014/main" id="{02C5474A-BFC9-4C9B-8196-A43EC02D0AE3}"/>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197" name="Groep 196">
                  <a:extLst>
                    <a:ext uri="{FF2B5EF4-FFF2-40B4-BE49-F238E27FC236}">
                      <a16:creationId xmlns:a16="http://schemas.microsoft.com/office/drawing/2014/main" id="{2C38A963-DF95-4F8E-BFA1-709C16DD4A30}"/>
                    </a:ext>
                  </a:extLst>
                </p:cNvPr>
                <p:cNvGrpSpPr/>
                <p:nvPr userDrawn="1"/>
              </p:nvGrpSpPr>
              <p:grpSpPr>
                <a:xfrm rot="10800000">
                  <a:off x="13061402" y="3665637"/>
                  <a:ext cx="145820" cy="146462"/>
                  <a:chOff x="13096169" y="3602278"/>
                  <a:chExt cx="145820" cy="146462"/>
                </a:xfrm>
              </p:grpSpPr>
              <p:sp>
                <p:nvSpPr>
                  <p:cNvPr id="198" name="Rechthoek 197">
                    <a:extLst>
                      <a:ext uri="{FF2B5EF4-FFF2-40B4-BE49-F238E27FC236}">
                        <a16:creationId xmlns:a16="http://schemas.microsoft.com/office/drawing/2014/main" id="{761B54A1-77AF-4B1C-9652-F13E97D0DC81}"/>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199" name="Rechthoek 198">
                    <a:extLst>
                      <a:ext uri="{FF2B5EF4-FFF2-40B4-BE49-F238E27FC236}">
                        <a16:creationId xmlns:a16="http://schemas.microsoft.com/office/drawing/2014/main" id="{1AE03D33-E05E-43B4-ADF9-6CB22D07934D}"/>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sp>
            <p:nvSpPr>
              <p:cNvPr id="193" name="Rechthoek 192">
                <a:extLst>
                  <a:ext uri="{FF2B5EF4-FFF2-40B4-BE49-F238E27FC236}">
                    <a16:creationId xmlns:a16="http://schemas.microsoft.com/office/drawing/2014/main" id="{1D108F20-6911-424C-9243-AA8D4474AFAC}"/>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en-GB" sz="900" b="0" noProof="0">
                    <a:solidFill>
                      <a:srgbClr val="211F26"/>
                    </a:solidFill>
                    <a:latin typeface="Calibri" panose="020F0502020204030204" pitchFamily="34" charset="0"/>
                    <a:cs typeface="Calibri" panose="020F0502020204030204" pitchFamily="34" charset="0"/>
                  </a:rPr>
                  <a:t>Crop</a:t>
                </a:r>
              </a:p>
            </p:txBody>
          </p:sp>
          <p:sp>
            <p:nvSpPr>
              <p:cNvPr id="194" name="Gelijkbenige driehoek 193">
                <a:extLst>
                  <a:ext uri="{FF2B5EF4-FFF2-40B4-BE49-F238E27FC236}">
                    <a16:creationId xmlns:a16="http://schemas.microsoft.com/office/drawing/2014/main" id="{9D4E7BC3-F0A5-4920-B8BB-39F1FF180243}"/>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174" name="Groep 173">
              <a:extLst>
                <a:ext uri="{FF2B5EF4-FFF2-40B4-BE49-F238E27FC236}">
                  <a16:creationId xmlns:a16="http://schemas.microsoft.com/office/drawing/2014/main" id="{7F0C5BE0-DA01-4064-9FA2-E688D976BDA2}"/>
                </a:ext>
              </a:extLst>
            </p:cNvPr>
            <p:cNvGrpSpPr/>
            <p:nvPr userDrawn="1"/>
          </p:nvGrpSpPr>
          <p:grpSpPr>
            <a:xfrm>
              <a:off x="-3314821" y="2981448"/>
              <a:ext cx="1558053" cy="563933"/>
              <a:chOff x="-3314821" y="2981448"/>
              <a:chExt cx="1558053" cy="563933"/>
            </a:xfrm>
          </p:grpSpPr>
          <p:sp>
            <p:nvSpPr>
              <p:cNvPr id="178" name="Rechthoek 177">
                <a:extLst>
                  <a:ext uri="{FF2B5EF4-FFF2-40B4-BE49-F238E27FC236}">
                    <a16:creationId xmlns:a16="http://schemas.microsoft.com/office/drawing/2014/main" id="{F9A296C8-F864-490C-8353-9D8A552FE18A}"/>
                  </a:ext>
                </a:extLst>
              </p:cNvPr>
              <p:cNvSpPr/>
              <p:nvPr userDrawn="1"/>
            </p:nvSpPr>
            <p:spPr>
              <a:xfrm>
                <a:off x="-3314821" y="2981448"/>
                <a:ext cx="1558053" cy="504851"/>
              </a:xfrm>
              <a:prstGeom prst="rect">
                <a:avLst/>
              </a:prstGeom>
              <a:solidFill>
                <a:srgbClr val="FFFFFF"/>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179" name="Rechthoek 178">
                <a:extLst>
                  <a:ext uri="{FF2B5EF4-FFF2-40B4-BE49-F238E27FC236}">
                    <a16:creationId xmlns:a16="http://schemas.microsoft.com/office/drawing/2014/main" id="{F33ADD6E-EA63-4276-9B0D-0F634A2F4E95}"/>
                  </a:ext>
                </a:extLst>
              </p:cNvPr>
              <p:cNvSpPr/>
              <p:nvPr userDrawn="1"/>
            </p:nvSpPr>
            <p:spPr>
              <a:xfrm>
                <a:off x="-3304719" y="3235173"/>
                <a:ext cx="1540313" cy="246608"/>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180" name="Tekstvak 179">
                <a:extLst>
                  <a:ext uri="{FF2B5EF4-FFF2-40B4-BE49-F238E27FC236}">
                    <a16:creationId xmlns:a16="http://schemas.microsoft.com/office/drawing/2014/main" id="{674F3002-32DD-4F4B-8191-F93366CC516B}"/>
                  </a:ext>
                </a:extLst>
              </p:cNvPr>
              <p:cNvSpPr txBox="1"/>
              <p:nvPr userDrawn="1"/>
            </p:nvSpPr>
            <p:spPr>
              <a:xfrm>
                <a:off x="-3069820" y="3038892"/>
                <a:ext cx="1089248" cy="137495"/>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a:solidFill>
                      <a:srgbClr val="211F26"/>
                    </a:solidFill>
                    <a:latin typeface="Calibri" panose="020F0502020204030204" pitchFamily="34" charset="0"/>
                    <a:ea typeface="+mn-ea"/>
                    <a:cs typeface="Calibri" panose="020F0502020204030204" pitchFamily="34" charset="0"/>
                  </a:rPr>
                  <a:t>Send to front</a:t>
                </a:r>
              </a:p>
            </p:txBody>
          </p:sp>
          <p:sp>
            <p:nvSpPr>
              <p:cNvPr id="181" name="Tekstvak 180">
                <a:extLst>
                  <a:ext uri="{FF2B5EF4-FFF2-40B4-BE49-F238E27FC236}">
                    <a16:creationId xmlns:a16="http://schemas.microsoft.com/office/drawing/2014/main" id="{60E5E020-6D99-499E-A590-19D05FC2E6CB}"/>
                  </a:ext>
                </a:extLst>
              </p:cNvPr>
              <p:cNvSpPr txBox="1"/>
              <p:nvPr userDrawn="1"/>
            </p:nvSpPr>
            <p:spPr>
              <a:xfrm>
                <a:off x="-3069820" y="3295269"/>
                <a:ext cx="1098515"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a:solidFill>
                      <a:srgbClr val="211F26"/>
                    </a:solidFill>
                    <a:latin typeface="Calibri" panose="020F0502020204030204" pitchFamily="34" charset="0"/>
                    <a:ea typeface="+mn-ea"/>
                    <a:cs typeface="Calibri" panose="020F0502020204030204" pitchFamily="34" charset="0"/>
                  </a:rPr>
                  <a:t>Send to back</a:t>
                </a:r>
              </a:p>
            </p:txBody>
          </p:sp>
          <p:sp>
            <p:nvSpPr>
              <p:cNvPr id="182" name="Vrije vorm: vorm 181">
                <a:extLst>
                  <a:ext uri="{FF2B5EF4-FFF2-40B4-BE49-F238E27FC236}">
                    <a16:creationId xmlns:a16="http://schemas.microsoft.com/office/drawing/2014/main" id="{2DE8303A-0D9A-41D7-90E7-D1C9D9FDD741}"/>
                  </a:ext>
                </a:extLst>
              </p:cNvPr>
              <p:cNvSpPr/>
              <p:nvPr userDrawn="1"/>
            </p:nvSpPr>
            <p:spPr>
              <a:xfrm>
                <a:off x="-2051274" y="3365381"/>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183" name="Gelijkbenige driehoek 182">
                <a:extLst>
                  <a:ext uri="{FF2B5EF4-FFF2-40B4-BE49-F238E27FC236}">
                    <a16:creationId xmlns:a16="http://schemas.microsoft.com/office/drawing/2014/main" id="{942B3070-AA0E-4994-84FB-A4A27BD15E7E}"/>
                  </a:ext>
                </a:extLst>
              </p:cNvPr>
              <p:cNvSpPr/>
              <p:nvPr userDrawn="1"/>
            </p:nvSpPr>
            <p:spPr>
              <a:xfrm rot="5400000">
                <a:off x="-1900674" y="3332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nvGrpSpPr>
              <p:cNvPr id="184" name="Groep 183">
                <a:extLst>
                  <a:ext uri="{FF2B5EF4-FFF2-40B4-BE49-F238E27FC236}">
                    <a16:creationId xmlns:a16="http://schemas.microsoft.com/office/drawing/2014/main" id="{BFBECF54-B8FC-4A9E-8C55-756A7468570D}"/>
                  </a:ext>
                </a:extLst>
              </p:cNvPr>
              <p:cNvGrpSpPr/>
              <p:nvPr userDrawn="1"/>
            </p:nvGrpSpPr>
            <p:grpSpPr>
              <a:xfrm>
                <a:off x="-3257052" y="3032066"/>
                <a:ext cx="182309" cy="163794"/>
                <a:chOff x="12832541" y="3162395"/>
                <a:chExt cx="219532" cy="197236"/>
              </a:xfrm>
            </p:grpSpPr>
            <p:sp>
              <p:nvSpPr>
                <p:cNvPr id="189" name="Rechthoek 188">
                  <a:extLst>
                    <a:ext uri="{FF2B5EF4-FFF2-40B4-BE49-F238E27FC236}">
                      <a16:creationId xmlns:a16="http://schemas.microsoft.com/office/drawing/2014/main" id="{A90C5222-DC16-4350-80B9-7CD31A60E2A5}"/>
                    </a:ext>
                  </a:extLst>
                </p:cNvPr>
                <p:cNvSpPr/>
                <p:nvPr userDrawn="1"/>
              </p:nvSpPr>
              <p:spPr>
                <a:xfrm>
                  <a:off x="12832541" y="3162395"/>
                  <a:ext cx="81487" cy="81487"/>
                </a:xfrm>
                <a:prstGeom prst="rect">
                  <a:avLst/>
                </a:prstGeom>
                <a:solidFill>
                  <a:schemeClr val="bg1"/>
                </a:solidFill>
                <a:ln w="12700">
                  <a:solidFill>
                    <a:srgbClr val="8484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190" name="Rechthoek 189">
                  <a:extLst>
                    <a:ext uri="{FF2B5EF4-FFF2-40B4-BE49-F238E27FC236}">
                      <a16:creationId xmlns:a16="http://schemas.microsoft.com/office/drawing/2014/main" id="{04F7F1D2-AE5A-42F9-87AD-E810DE9595CD}"/>
                    </a:ext>
                  </a:extLst>
                </p:cNvPr>
                <p:cNvSpPr/>
                <p:nvPr userDrawn="1"/>
              </p:nvSpPr>
              <p:spPr>
                <a:xfrm>
                  <a:off x="12970586" y="3278144"/>
                  <a:ext cx="81487" cy="81487"/>
                </a:xfrm>
                <a:prstGeom prst="rect">
                  <a:avLst/>
                </a:prstGeom>
                <a:solidFill>
                  <a:schemeClr val="bg1"/>
                </a:solidFill>
                <a:ln w="12700">
                  <a:solidFill>
                    <a:srgbClr val="8484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191" name="Rechthoek 190">
                  <a:extLst>
                    <a:ext uri="{FF2B5EF4-FFF2-40B4-BE49-F238E27FC236}">
                      <a16:creationId xmlns:a16="http://schemas.microsoft.com/office/drawing/2014/main" id="{03E769EA-FAFB-4ECF-BBE5-D83ECC0A4162}"/>
                    </a:ext>
                  </a:extLst>
                </p:cNvPr>
                <p:cNvSpPr/>
                <p:nvPr userDrawn="1"/>
              </p:nvSpPr>
              <p:spPr>
                <a:xfrm>
                  <a:off x="12873284" y="3191991"/>
                  <a:ext cx="138045" cy="138044"/>
                </a:xfrm>
                <a:prstGeom prst="rect">
                  <a:avLst/>
                </a:prstGeom>
                <a:solidFill>
                  <a:srgbClr val="EABE76"/>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grpSp>
          <p:grpSp>
            <p:nvGrpSpPr>
              <p:cNvPr id="185" name="Groep 184">
                <a:extLst>
                  <a:ext uri="{FF2B5EF4-FFF2-40B4-BE49-F238E27FC236}">
                    <a16:creationId xmlns:a16="http://schemas.microsoft.com/office/drawing/2014/main" id="{11004989-5B5F-4516-9949-7962E2487D65}"/>
                  </a:ext>
                </a:extLst>
              </p:cNvPr>
              <p:cNvGrpSpPr/>
              <p:nvPr userDrawn="1"/>
            </p:nvGrpSpPr>
            <p:grpSpPr>
              <a:xfrm>
                <a:off x="-3257053" y="3276580"/>
                <a:ext cx="182309" cy="163794"/>
                <a:chOff x="12832541" y="3162395"/>
                <a:chExt cx="219532" cy="197236"/>
              </a:xfrm>
            </p:grpSpPr>
            <p:sp>
              <p:nvSpPr>
                <p:cNvPr id="186" name="Rechthoek 185">
                  <a:extLst>
                    <a:ext uri="{FF2B5EF4-FFF2-40B4-BE49-F238E27FC236}">
                      <a16:creationId xmlns:a16="http://schemas.microsoft.com/office/drawing/2014/main" id="{66B8E704-1C5E-448F-BFBE-E427C122834D}"/>
                    </a:ext>
                  </a:extLst>
                </p:cNvPr>
                <p:cNvSpPr/>
                <p:nvPr userDrawn="1"/>
              </p:nvSpPr>
              <p:spPr>
                <a:xfrm>
                  <a:off x="12873284" y="3191991"/>
                  <a:ext cx="138045" cy="138044"/>
                </a:xfrm>
                <a:prstGeom prst="rect">
                  <a:avLst/>
                </a:prstGeom>
                <a:solidFill>
                  <a:srgbClr val="EABE76"/>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187" name="Rechthoek 186">
                  <a:extLst>
                    <a:ext uri="{FF2B5EF4-FFF2-40B4-BE49-F238E27FC236}">
                      <a16:creationId xmlns:a16="http://schemas.microsoft.com/office/drawing/2014/main" id="{48E55F31-C0DB-4A11-BD46-ABAF60DFE1C1}"/>
                    </a:ext>
                  </a:extLst>
                </p:cNvPr>
                <p:cNvSpPr/>
                <p:nvPr userDrawn="1"/>
              </p:nvSpPr>
              <p:spPr>
                <a:xfrm>
                  <a:off x="12832541" y="3162395"/>
                  <a:ext cx="81487" cy="81487"/>
                </a:xfrm>
                <a:prstGeom prst="rect">
                  <a:avLst/>
                </a:prstGeom>
                <a:solidFill>
                  <a:schemeClr val="bg1"/>
                </a:solidFill>
                <a:ln w="12700">
                  <a:solidFill>
                    <a:srgbClr val="8484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188" name="Rechthoek 187">
                  <a:extLst>
                    <a:ext uri="{FF2B5EF4-FFF2-40B4-BE49-F238E27FC236}">
                      <a16:creationId xmlns:a16="http://schemas.microsoft.com/office/drawing/2014/main" id="{EBA061ED-2783-4801-874B-D3FFC178005A}"/>
                    </a:ext>
                  </a:extLst>
                </p:cNvPr>
                <p:cNvSpPr/>
                <p:nvPr userDrawn="1"/>
              </p:nvSpPr>
              <p:spPr>
                <a:xfrm>
                  <a:off x="12970586" y="3278144"/>
                  <a:ext cx="81487" cy="81487"/>
                </a:xfrm>
                <a:prstGeom prst="rect">
                  <a:avLst/>
                </a:prstGeom>
                <a:solidFill>
                  <a:schemeClr val="bg1"/>
                </a:solidFill>
                <a:ln w="12700">
                  <a:solidFill>
                    <a:srgbClr val="8484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grpSp>
        </p:grpSp>
        <p:grpSp>
          <p:nvGrpSpPr>
            <p:cNvPr id="175" name="ICOON_info">
              <a:extLst>
                <a:ext uri="{FF2B5EF4-FFF2-40B4-BE49-F238E27FC236}">
                  <a16:creationId xmlns:a16="http://schemas.microsoft.com/office/drawing/2014/main" id="{20CFBD40-DD44-4E8F-AB62-2F765BB786F8}"/>
                </a:ext>
              </a:extLst>
            </p:cNvPr>
            <p:cNvGrpSpPr/>
            <p:nvPr userDrawn="1"/>
          </p:nvGrpSpPr>
          <p:grpSpPr>
            <a:xfrm>
              <a:off x="-376736" y="5307660"/>
              <a:ext cx="283685" cy="283685"/>
              <a:chOff x="-510741" y="5913713"/>
              <a:chExt cx="267555" cy="267555"/>
            </a:xfrm>
          </p:grpSpPr>
          <p:sp>
            <p:nvSpPr>
              <p:cNvPr id="176" name="Ovaal 175">
                <a:extLst>
                  <a:ext uri="{FF2B5EF4-FFF2-40B4-BE49-F238E27FC236}">
                    <a16:creationId xmlns:a16="http://schemas.microsoft.com/office/drawing/2014/main" id="{462EDEB6-7E36-44C3-A35D-42BA6D1D0FAA}"/>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177" name="Graphic 163" descr="Informatie">
                <a:extLst>
                  <a:ext uri="{FF2B5EF4-FFF2-40B4-BE49-F238E27FC236}">
                    <a16:creationId xmlns:a16="http://schemas.microsoft.com/office/drawing/2014/main" id="{B8A20B27-93F0-4662-87E8-42E2BA66F34A}"/>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noAutofit/>
              </a:bodyPr>
              <a:lstStyle/>
              <a:p>
                <a:endParaRPr lang="en-GB" sz="2000" noProof="0">
                  <a:solidFill>
                    <a:srgbClr val="211F26"/>
                  </a:solidFill>
                  <a:latin typeface="Calibri" panose="020F0502020204030204" pitchFamily="34" charset="0"/>
                  <a:cs typeface="Calibri" panose="020F0502020204030204" pitchFamily="34" charset="0"/>
                </a:endParaRPr>
              </a:p>
            </p:txBody>
          </p:sp>
        </p:grpSp>
      </p:grpSp>
      <p:grpSp>
        <p:nvGrpSpPr>
          <p:cNvPr id="217" name="INSTRUCTION">
            <a:extLst>
              <a:ext uri="{FF2B5EF4-FFF2-40B4-BE49-F238E27FC236}">
                <a16:creationId xmlns:a16="http://schemas.microsoft.com/office/drawing/2014/main" id="{2AC48DEC-CC36-4319-B281-CD66C379BC3D}"/>
              </a:ext>
            </a:extLst>
          </p:cNvPr>
          <p:cNvGrpSpPr/>
          <p:nvPr userDrawn="1"/>
        </p:nvGrpSpPr>
        <p:grpSpPr>
          <a:xfrm>
            <a:off x="5846" y="7033211"/>
            <a:ext cx="3727954" cy="1577390"/>
            <a:chOff x="5846" y="7033211"/>
            <a:chExt cx="3727954" cy="1577390"/>
          </a:xfrm>
        </p:grpSpPr>
        <p:sp>
          <p:nvSpPr>
            <p:cNvPr id="218" name="Rechthoek 217">
              <a:extLst>
                <a:ext uri="{FF2B5EF4-FFF2-40B4-BE49-F238E27FC236}">
                  <a16:creationId xmlns:a16="http://schemas.microsoft.com/office/drawing/2014/main" id="{D1E4DB44-63D4-4A29-B01F-B98CEDA8303E}"/>
                </a:ext>
              </a:extLst>
            </p:cNvPr>
            <p:cNvSpPr/>
            <p:nvPr userDrawn="1"/>
          </p:nvSpPr>
          <p:spPr>
            <a:xfrm>
              <a:off x="5846" y="7033211"/>
              <a:ext cx="3727954" cy="1577390"/>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EDIT Footer, slide number</a:t>
              </a:r>
              <a:br>
                <a:rPr lang="en-GB" sz="1400" b="1" cap="all" baseline="0" noProof="0">
                  <a:solidFill>
                    <a:schemeClr val="accent1"/>
                  </a:solidFill>
                  <a:latin typeface="Calibri" panose="020F0502020204030204" pitchFamily="34" charset="0"/>
                  <a:cs typeface="Calibri" panose="020F0502020204030204" pitchFamily="34" charset="0"/>
                </a:rPr>
              </a:br>
              <a:r>
                <a:rPr lang="en-GB" sz="1400" b="1" cap="all" baseline="0" noProof="0">
                  <a:solidFill>
                    <a:schemeClr val="accent1"/>
                  </a:solidFill>
                  <a:latin typeface="Calibri" panose="020F0502020204030204" pitchFamily="34" charset="0"/>
                  <a:cs typeface="Calibri" panose="020F0502020204030204" pitchFamily="34" charset="0"/>
                </a:rPr>
                <a:t>and date</a:t>
              </a:r>
            </a:p>
          </p:txBody>
        </p:sp>
        <p:sp>
          <p:nvSpPr>
            <p:cNvPr id="219" name="Ovaal 218">
              <a:extLst>
                <a:ext uri="{FF2B5EF4-FFF2-40B4-BE49-F238E27FC236}">
                  <a16:creationId xmlns:a16="http://schemas.microsoft.com/office/drawing/2014/main" id="{A69062F9-D16E-4350-8AF7-C805ED558CF8}"/>
                </a:ext>
              </a:extLst>
            </p:cNvPr>
            <p:cNvSpPr/>
            <p:nvPr userDrawn="1"/>
          </p:nvSpPr>
          <p:spPr>
            <a:xfrm>
              <a:off x="188424" y="767853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220" name="Rechthoek 219">
              <a:extLst>
                <a:ext uri="{FF2B5EF4-FFF2-40B4-BE49-F238E27FC236}">
                  <a16:creationId xmlns:a16="http://schemas.microsoft.com/office/drawing/2014/main" id="{1ADB0D40-47C6-4C0F-A9C7-EE1BF5AA6AC9}"/>
                </a:ext>
              </a:extLst>
            </p:cNvPr>
            <p:cNvSpPr/>
            <p:nvPr userDrawn="1"/>
          </p:nvSpPr>
          <p:spPr>
            <a:xfrm>
              <a:off x="472596" y="7678534"/>
              <a:ext cx="2322719" cy="31672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‘Header &amp; Footer’</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221" name="Ovaal 220">
              <a:extLst>
                <a:ext uri="{FF2B5EF4-FFF2-40B4-BE49-F238E27FC236}">
                  <a16:creationId xmlns:a16="http://schemas.microsoft.com/office/drawing/2014/main" id="{5AF1E93A-BC02-496D-82E4-4868340FE70D}"/>
                </a:ext>
              </a:extLst>
            </p:cNvPr>
            <p:cNvSpPr/>
            <p:nvPr userDrawn="1"/>
          </p:nvSpPr>
          <p:spPr>
            <a:xfrm>
              <a:off x="188424" y="810886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222" name="Rechthoek 221">
              <a:extLst>
                <a:ext uri="{FF2B5EF4-FFF2-40B4-BE49-F238E27FC236}">
                  <a16:creationId xmlns:a16="http://schemas.microsoft.com/office/drawing/2014/main" id="{3D99F699-4B4E-4B31-B9C0-D6BF55ED2269}"/>
                </a:ext>
              </a:extLst>
            </p:cNvPr>
            <p:cNvSpPr/>
            <p:nvPr userDrawn="1"/>
          </p:nvSpPr>
          <p:spPr>
            <a:xfrm>
              <a:off x="472596" y="8108870"/>
              <a:ext cx="2322719" cy="38098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‘Apply to All’</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apply the changes to every slide.</a:t>
              </a:r>
            </a:p>
          </p:txBody>
        </p:sp>
        <p:grpSp>
          <p:nvGrpSpPr>
            <p:cNvPr id="223" name="Groep 222">
              <a:extLst>
                <a:ext uri="{FF2B5EF4-FFF2-40B4-BE49-F238E27FC236}">
                  <a16:creationId xmlns:a16="http://schemas.microsoft.com/office/drawing/2014/main" id="{1204E98B-D9EC-4329-B717-20E248263C1B}"/>
                </a:ext>
              </a:extLst>
            </p:cNvPr>
            <p:cNvGrpSpPr/>
            <p:nvPr userDrawn="1"/>
          </p:nvGrpSpPr>
          <p:grpSpPr>
            <a:xfrm>
              <a:off x="2939884" y="7739834"/>
              <a:ext cx="681133" cy="750023"/>
              <a:chOff x="-910573" y="4987990"/>
              <a:chExt cx="681133" cy="750023"/>
            </a:xfrm>
          </p:grpSpPr>
          <p:grpSp>
            <p:nvGrpSpPr>
              <p:cNvPr id="224" name="Groep 223">
                <a:extLst>
                  <a:ext uri="{FF2B5EF4-FFF2-40B4-BE49-F238E27FC236}">
                    <a16:creationId xmlns:a16="http://schemas.microsoft.com/office/drawing/2014/main" id="{EDB2D675-7118-43AD-A96E-DF83DCF05167}"/>
                  </a:ext>
                </a:extLst>
              </p:cNvPr>
              <p:cNvGrpSpPr/>
              <p:nvPr userDrawn="1"/>
            </p:nvGrpSpPr>
            <p:grpSpPr>
              <a:xfrm>
                <a:off x="-713542" y="4987990"/>
                <a:ext cx="287071" cy="379107"/>
                <a:chOff x="-4050578" y="288410"/>
                <a:chExt cx="322125" cy="379107"/>
              </a:xfrm>
            </p:grpSpPr>
            <p:sp>
              <p:nvSpPr>
                <p:cNvPr id="226" name="Rechthoek met één afgeknipte en afgeronde hoek 47">
                  <a:extLst>
                    <a:ext uri="{FF2B5EF4-FFF2-40B4-BE49-F238E27FC236}">
                      <a16:creationId xmlns:a16="http://schemas.microsoft.com/office/drawing/2014/main" id="{0FB9D92E-F743-465D-B2F4-80C7A24B8925}"/>
                    </a:ext>
                  </a:extLst>
                </p:cNvPr>
                <p:cNvSpPr/>
                <p:nvPr userDrawn="1"/>
              </p:nvSpPr>
              <p:spPr>
                <a:xfrm>
                  <a:off x="-4050578" y="288410"/>
                  <a:ext cx="322125" cy="379107"/>
                </a:xfrm>
                <a:prstGeom prst="snipRoundRect">
                  <a:avLst>
                    <a:gd name="adj1" fmla="val 0"/>
                    <a:gd name="adj2" fmla="val 33753"/>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227" name="Rechthoekige driehoek 226">
                  <a:extLst>
                    <a:ext uri="{FF2B5EF4-FFF2-40B4-BE49-F238E27FC236}">
                      <a16:creationId xmlns:a16="http://schemas.microsoft.com/office/drawing/2014/main" id="{CEACE0D0-3F16-482C-97DC-5E53E1A4715E}"/>
                    </a:ext>
                  </a:extLst>
                </p:cNvPr>
                <p:cNvSpPr/>
                <p:nvPr userDrawn="1"/>
              </p:nvSpPr>
              <p:spPr>
                <a:xfrm>
                  <a:off x="-3833537" y="291656"/>
                  <a:ext cx="103133" cy="93757"/>
                </a:xfrm>
                <a:prstGeom prst="rtTriangle">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228" name="Rechthoek 227">
                  <a:extLst>
                    <a:ext uri="{FF2B5EF4-FFF2-40B4-BE49-F238E27FC236}">
                      <a16:creationId xmlns:a16="http://schemas.microsoft.com/office/drawing/2014/main" id="{A4BFB904-137B-40F4-9B0F-C134E204F3D3}"/>
                    </a:ext>
                  </a:extLst>
                </p:cNvPr>
                <p:cNvSpPr/>
                <p:nvPr userDrawn="1"/>
              </p:nvSpPr>
              <p:spPr>
                <a:xfrm>
                  <a:off x="-4013673" y="314848"/>
                  <a:ext cx="140930" cy="70565"/>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229" name="Rechthoek 228">
                  <a:extLst>
                    <a:ext uri="{FF2B5EF4-FFF2-40B4-BE49-F238E27FC236}">
                      <a16:creationId xmlns:a16="http://schemas.microsoft.com/office/drawing/2014/main" id="{45448948-8349-4293-BE37-36A76D6AC294}"/>
                    </a:ext>
                  </a:extLst>
                </p:cNvPr>
                <p:cNvSpPr/>
                <p:nvPr userDrawn="1"/>
              </p:nvSpPr>
              <p:spPr>
                <a:xfrm>
                  <a:off x="-4020379" y="586428"/>
                  <a:ext cx="261727" cy="61406"/>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defTabSz="914400" fontAlgn="auto">
                    <a:lnSpc>
                      <a:spcPct val="100000"/>
                    </a:lnSpc>
                    <a:spcBef>
                      <a:spcPts val="0"/>
                    </a:spcBef>
                    <a:spcAft>
                      <a:spcPts val="0"/>
                    </a:spcAft>
                    <a:buClrTx/>
                    <a:buSzTx/>
                    <a:buFontTx/>
                    <a:buNone/>
                    <a:tabLst/>
                  </a:pPr>
                  <a:endParaRPr kumimoji="0" lang="en-GB" sz="900" b="0" i="0" u="none" strike="noStrike" kern="0" cap="none" spc="0" normalizeH="0" baseline="0" noProof="0">
                    <a:ln>
                      <a:noFill/>
                    </a:ln>
                    <a:solidFill>
                      <a:srgbClr val="211F26"/>
                    </a:solidFill>
                    <a:effectLst/>
                    <a:uLnTx/>
                    <a:uFillTx/>
                    <a:latin typeface="Calibri" panose="020F0502020204030204" pitchFamily="34" charset="0"/>
                    <a:cs typeface="Calibri" panose="020F0502020204030204" pitchFamily="34" charset="0"/>
                  </a:endParaRPr>
                </a:p>
              </p:txBody>
            </p:sp>
          </p:grpSp>
          <p:sp>
            <p:nvSpPr>
              <p:cNvPr id="225" name="Rechthoek 224">
                <a:extLst>
                  <a:ext uri="{FF2B5EF4-FFF2-40B4-BE49-F238E27FC236}">
                    <a16:creationId xmlns:a16="http://schemas.microsoft.com/office/drawing/2014/main" id="{C7D18CB8-902D-466C-A0CD-17A14E48AFED}"/>
                  </a:ext>
                </a:extLst>
              </p:cNvPr>
              <p:cNvSpPr/>
              <p:nvPr userDrawn="1"/>
            </p:nvSpPr>
            <p:spPr>
              <a:xfrm>
                <a:off x="-910573" y="5352063"/>
                <a:ext cx="681133" cy="385950"/>
              </a:xfrm>
              <a:prstGeom prst="rect">
                <a:avLst/>
              </a:prstGeom>
              <a:no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rPr>
                  <a:t>Header &amp; Footer</a:t>
                </a:r>
              </a:p>
            </p:txBody>
          </p:sp>
        </p:grpSp>
      </p:grpSp>
      <p:sp>
        <p:nvSpPr>
          <p:cNvPr id="14" name="INFO">
            <a:extLst>
              <a:ext uri="{FF2B5EF4-FFF2-40B4-BE49-F238E27FC236}">
                <a16:creationId xmlns:a16="http://schemas.microsoft.com/office/drawing/2014/main" id="{63F6DBDF-45EF-45F4-B45A-E829981AB849}"/>
              </a:ext>
            </a:extLst>
          </p:cNvPr>
          <p:cNvSpPr txBox="1"/>
          <p:nvPr userDrawn="1"/>
        </p:nvSpPr>
        <p:spPr>
          <a:xfrm>
            <a:off x="0" y="-256190"/>
            <a:ext cx="12192000" cy="161583"/>
          </a:xfrm>
          <a:prstGeom prst="rect">
            <a:avLst/>
          </a:prstGeom>
          <a:noFill/>
        </p:spPr>
        <p:txBody>
          <a:bodyPr wrap="square" lIns="0" tIns="0" rIns="0" bIns="0" rtlCol="0">
            <a:spAutoFit/>
          </a:bodyPr>
          <a:lstStyle/>
          <a:p>
            <a:pPr algn="l"/>
            <a:r>
              <a:rPr lang="en-GB" sz="1050" b="1" dirty="0">
                <a:solidFill>
                  <a:schemeClr val="tx2"/>
                </a:solidFill>
                <a:latin typeface="+mj-lt"/>
                <a:cs typeface="Calibri" panose="020F0502020204030204" pitchFamily="34" charset="0"/>
              </a:rPr>
              <a:t>TEMPLATE: </a:t>
            </a:r>
            <a:r>
              <a:rPr lang="en-GB" sz="1050" b="0" dirty="0">
                <a:solidFill>
                  <a:schemeClr val="tx2"/>
                </a:solidFill>
                <a:latin typeface="+mj-lt"/>
                <a:cs typeface="Calibri" panose="020F0502020204030204" pitchFamily="34" charset="0"/>
              </a:rPr>
              <a:t>TEXT + IMAGE (L)</a:t>
            </a:r>
          </a:p>
        </p:txBody>
      </p:sp>
      <p:grpSp>
        <p:nvGrpSpPr>
          <p:cNvPr id="6" name="HAAK LIJN">
            <a:extLst>
              <a:ext uri="{FF2B5EF4-FFF2-40B4-BE49-F238E27FC236}">
                <a16:creationId xmlns:a16="http://schemas.microsoft.com/office/drawing/2014/main" id="{D7882384-1712-41E6-9D6B-F217C844E4E0}"/>
              </a:ext>
            </a:extLst>
          </p:cNvPr>
          <p:cNvGrpSpPr/>
          <p:nvPr userDrawn="1"/>
        </p:nvGrpSpPr>
        <p:grpSpPr>
          <a:xfrm>
            <a:off x="540812" y="0"/>
            <a:ext cx="76800" cy="6858000"/>
            <a:chOff x="578912" y="0"/>
            <a:chExt cx="76800" cy="6858000"/>
          </a:xfrm>
        </p:grpSpPr>
        <p:cxnSp>
          <p:nvCxnSpPr>
            <p:cNvPr id="7" name="LIJN">
              <a:extLst>
                <a:ext uri="{FF2B5EF4-FFF2-40B4-BE49-F238E27FC236}">
                  <a16:creationId xmlns:a16="http://schemas.microsoft.com/office/drawing/2014/main" id="{CA66AB2C-0DEF-41A4-8A9D-6D155CA2B075}"/>
                </a:ext>
              </a:extLst>
            </p:cNvPr>
            <p:cNvCxnSpPr>
              <a:cxnSpLocks/>
            </p:cNvCxnSpPr>
            <p:nvPr userDrawn="1"/>
          </p:nvCxnSpPr>
          <p:spPr>
            <a:xfrm>
              <a:off x="617312" y="900113"/>
              <a:ext cx="0" cy="5957887"/>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pic>
          <p:nvPicPr>
            <p:cNvPr id="8" name="Graphic 7">
              <a:extLst>
                <a:ext uri="{FF2B5EF4-FFF2-40B4-BE49-F238E27FC236}">
                  <a16:creationId xmlns:a16="http://schemas.microsoft.com/office/drawing/2014/main" id="{DF6C0404-AD63-455B-AFF8-AC0BC74B32E7}"/>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78912" y="652464"/>
              <a:ext cx="76800" cy="201600"/>
            </a:xfrm>
            <a:prstGeom prst="rect">
              <a:avLst/>
            </a:prstGeom>
          </p:spPr>
        </p:pic>
        <p:cxnSp>
          <p:nvCxnSpPr>
            <p:cNvPr id="10" name="LIJN">
              <a:extLst>
                <a:ext uri="{FF2B5EF4-FFF2-40B4-BE49-F238E27FC236}">
                  <a16:creationId xmlns:a16="http://schemas.microsoft.com/office/drawing/2014/main" id="{C2999465-7311-4A1D-8A5A-A0092EF9741F}"/>
                </a:ext>
              </a:extLst>
            </p:cNvPr>
            <p:cNvCxnSpPr>
              <a:cxnSpLocks/>
            </p:cNvCxnSpPr>
            <p:nvPr userDrawn="1"/>
          </p:nvCxnSpPr>
          <p:spPr>
            <a:xfrm>
              <a:off x="617312" y="0"/>
              <a:ext cx="0" cy="595314"/>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grpSp>
      <p:sp>
        <p:nvSpPr>
          <p:cNvPr id="12" name="Tijdelijke aanduiding voor afbeelding 8">
            <a:extLst>
              <a:ext uri="{FF2B5EF4-FFF2-40B4-BE49-F238E27FC236}">
                <a16:creationId xmlns:a16="http://schemas.microsoft.com/office/drawing/2014/main" id="{8BD98969-41D6-49E7-8A6D-7119EAC93FB3}"/>
              </a:ext>
            </a:extLst>
          </p:cNvPr>
          <p:cNvSpPr>
            <a:spLocks noGrp="1"/>
          </p:cNvSpPr>
          <p:nvPr>
            <p:ph type="pic" sz="quarter" idx="14" hasCustomPrompt="1"/>
          </p:nvPr>
        </p:nvSpPr>
        <p:spPr>
          <a:xfrm>
            <a:off x="4221626" y="1434"/>
            <a:ext cx="7970374" cy="6856566"/>
          </a:xfrm>
          <a:prstGeom prst="rect">
            <a:avLst/>
          </a:prstGeom>
          <a:solidFill>
            <a:schemeClr val="bg1">
              <a:lumMod val="95000"/>
            </a:schemeClr>
          </a:solidFill>
        </p:spPr>
        <p:txBody>
          <a:bodyPr bIns="1620000" anchor="ctr"/>
          <a:lstStyle>
            <a:lvl1pPr marL="0" indent="0" algn="ctr">
              <a:lnSpc>
                <a:spcPct val="90000"/>
              </a:lnSpc>
              <a:spcBef>
                <a:spcPts val="0"/>
              </a:spcBef>
              <a:spcAft>
                <a:spcPts val="0"/>
              </a:spcAft>
              <a:buNone/>
              <a:defRPr sz="1500" i="1">
                <a:solidFill>
                  <a:schemeClr val="tx1">
                    <a:lumMod val="50000"/>
                    <a:lumOff val="50000"/>
                  </a:schemeClr>
                </a:solidFill>
              </a:defRPr>
            </a:lvl1pPr>
          </a:lstStyle>
          <a:p>
            <a:r>
              <a:rPr lang="en-GB" dirty="0"/>
              <a:t>Click on the icon below</a:t>
            </a:r>
            <a:br>
              <a:rPr lang="en-GB" dirty="0"/>
            </a:br>
            <a:r>
              <a:rPr lang="en-GB" dirty="0"/>
              <a:t>to insert an image.</a:t>
            </a:r>
          </a:p>
        </p:txBody>
      </p:sp>
      <p:sp>
        <p:nvSpPr>
          <p:cNvPr id="17" name="Tijdelijke aanduiding voor verticale tekst 2">
            <a:extLst>
              <a:ext uri="{FF2B5EF4-FFF2-40B4-BE49-F238E27FC236}">
                <a16:creationId xmlns:a16="http://schemas.microsoft.com/office/drawing/2014/main" id="{88E18419-1C58-41CE-97BB-2A5F5D6DB9F2}"/>
              </a:ext>
            </a:extLst>
          </p:cNvPr>
          <p:cNvSpPr>
            <a:spLocks noGrp="1"/>
          </p:cNvSpPr>
          <p:nvPr>
            <p:ph type="body" orient="vert" idx="1" hasCustomPrompt="1"/>
          </p:nvPr>
        </p:nvSpPr>
        <p:spPr>
          <a:xfrm>
            <a:off x="777233" y="563700"/>
            <a:ext cx="3993654" cy="5730594"/>
          </a:xfrm>
          <a:gradFill>
            <a:gsLst>
              <a:gs pos="75000">
                <a:schemeClr val="bg1"/>
              </a:gs>
              <a:gs pos="100000">
                <a:schemeClr val="bg1">
                  <a:alpha val="75000"/>
                </a:schemeClr>
              </a:gs>
            </a:gsLst>
            <a:lin ang="0" scaled="1"/>
          </a:gradFill>
        </p:spPr>
        <p:txBody>
          <a:bodyPr vert="horz" lIns="0" tIns="1296000" rIns="216000" bIns="144000"/>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en-GB" dirty="0"/>
              <a:t>Bullet</a:t>
            </a:r>
          </a:p>
          <a:p>
            <a:pPr lvl="1"/>
            <a:r>
              <a:rPr lang="en-GB" dirty="0"/>
              <a:t>Sub-bullet</a:t>
            </a:r>
          </a:p>
          <a:p>
            <a:pPr lvl="2"/>
            <a:r>
              <a:rPr lang="en-GB" dirty="0"/>
              <a:t>Default text</a:t>
            </a:r>
          </a:p>
          <a:p>
            <a:pPr lvl="3"/>
            <a:r>
              <a:rPr lang="en-GB" dirty="0"/>
              <a:t>header</a:t>
            </a:r>
          </a:p>
          <a:p>
            <a:pPr lvl="4"/>
            <a:r>
              <a:rPr lang="en-GB" dirty="0"/>
              <a:t>Numerical bullet</a:t>
            </a:r>
          </a:p>
          <a:p>
            <a:pPr lvl="5"/>
            <a:r>
              <a:rPr lang="en-GB" dirty="0"/>
              <a:t>Bullet</a:t>
            </a:r>
          </a:p>
          <a:p>
            <a:pPr lvl="6"/>
            <a:r>
              <a:rPr lang="en-GB" dirty="0"/>
              <a:t>Sub-bullet</a:t>
            </a:r>
          </a:p>
          <a:p>
            <a:pPr lvl="7"/>
            <a:r>
              <a:rPr lang="en-GB" dirty="0"/>
              <a:t>Default text</a:t>
            </a:r>
          </a:p>
          <a:p>
            <a:pPr lvl="8"/>
            <a:r>
              <a:rPr lang="en-GB" dirty="0"/>
              <a:t>header</a:t>
            </a:r>
          </a:p>
          <a:p>
            <a:pPr lvl="8"/>
            <a:endParaRPr lang="en-GB" dirty="0"/>
          </a:p>
        </p:txBody>
      </p:sp>
      <p:sp>
        <p:nvSpPr>
          <p:cNvPr id="146" name="Logo">
            <a:extLst>
              <a:ext uri="{FF2B5EF4-FFF2-40B4-BE49-F238E27FC236}">
                <a16:creationId xmlns:a16="http://schemas.microsoft.com/office/drawing/2014/main" id="{37D9BEDA-95C5-4F02-84C8-119FE3496BD4}"/>
              </a:ext>
            </a:extLst>
          </p:cNvPr>
          <p:cNvSpPr>
            <a:spLocks noGrp="1"/>
          </p:cNvSpPr>
          <p:nvPr>
            <p:ph type="body" orient="vert" idx="15" hasCustomPrompt="1"/>
          </p:nvPr>
        </p:nvSpPr>
        <p:spPr>
          <a:xfrm>
            <a:off x="10549612" y="6480355"/>
            <a:ext cx="1060019" cy="185413"/>
          </a:xfrm>
          <a:blipFill>
            <a:blip r:embed="rId8"/>
            <a:stretch>
              <a:fillRect/>
            </a:stretch>
          </a:blipFill>
        </p:spPr>
        <p:txBody>
          <a:bodyPr vert="horz" lIns="0" tIns="0" rIns="0" bIns="0"/>
          <a:lstStyle>
            <a:lvl1pPr marL="0" indent="0">
              <a:buNone/>
              <a:defRPr sz="1000" i="1">
                <a:solidFill>
                  <a:schemeClr val="bg2"/>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3" name="Dianummer">
            <a:extLst>
              <a:ext uri="{FF2B5EF4-FFF2-40B4-BE49-F238E27FC236}">
                <a16:creationId xmlns:a16="http://schemas.microsoft.com/office/drawing/2014/main" id="{2B7207A5-0C51-46E7-8409-7885FAC1D3DA}"/>
              </a:ext>
            </a:extLst>
          </p:cNvPr>
          <p:cNvSpPr>
            <a:spLocks noGrp="1"/>
          </p:cNvSpPr>
          <p:nvPr>
            <p:ph type="sldNum" sz="quarter" idx="17"/>
          </p:nvPr>
        </p:nvSpPr>
        <p:spPr/>
        <p:txBody>
          <a:bodyPr/>
          <a:lstStyle>
            <a:lvl1pPr>
              <a:defRPr>
                <a:solidFill>
                  <a:schemeClr val="bg1"/>
                </a:solidFill>
              </a:defRPr>
            </a:lvl1pPr>
          </a:lstStyle>
          <a:p>
            <a:fld id="{5EC93C5F-DB18-4797-88B9-B8B0D60519FD}" type="slidenum">
              <a:rPr lang="en-GB" smtClean="0"/>
              <a:pPr/>
              <a:t>‹#›</a:t>
            </a:fld>
            <a:endParaRPr lang="en-GB" dirty="0"/>
          </a:p>
        </p:txBody>
      </p:sp>
      <p:sp>
        <p:nvSpPr>
          <p:cNvPr id="4" name="Datum" hidden="1">
            <a:extLst>
              <a:ext uri="{FF2B5EF4-FFF2-40B4-BE49-F238E27FC236}">
                <a16:creationId xmlns:a16="http://schemas.microsoft.com/office/drawing/2014/main" id="{FD1A7AF7-8299-4E9B-8E1D-FC50A5120204}"/>
              </a:ext>
            </a:extLst>
          </p:cNvPr>
          <p:cNvSpPr>
            <a:spLocks noGrp="1"/>
          </p:cNvSpPr>
          <p:nvPr>
            <p:ph type="dt" sz="half" idx="18"/>
          </p:nvPr>
        </p:nvSpPr>
        <p:spPr/>
        <p:txBody>
          <a:bodyPr/>
          <a:lstStyle/>
          <a:p>
            <a:r>
              <a:rPr lang="en-GB" dirty="0"/>
              <a:t>Date</a:t>
            </a:r>
          </a:p>
        </p:txBody>
      </p:sp>
      <p:sp>
        <p:nvSpPr>
          <p:cNvPr id="2" name="Voettekst">
            <a:extLst>
              <a:ext uri="{FF2B5EF4-FFF2-40B4-BE49-F238E27FC236}">
                <a16:creationId xmlns:a16="http://schemas.microsoft.com/office/drawing/2014/main" id="{CF2C8389-F9C2-4D34-9675-D3F1B363A614}"/>
              </a:ext>
            </a:extLst>
          </p:cNvPr>
          <p:cNvSpPr>
            <a:spLocks noGrp="1"/>
          </p:cNvSpPr>
          <p:nvPr>
            <p:ph type="ftr" sz="quarter" idx="16"/>
          </p:nvPr>
        </p:nvSpPr>
        <p:spPr/>
        <p:txBody>
          <a:bodyPr/>
          <a:lstStyle/>
          <a:p>
            <a:r>
              <a:rPr lang="en-GB" dirty="0"/>
              <a:t>26 October 2021 | ALIM Guide for asset information Managers</a:t>
            </a:r>
          </a:p>
        </p:txBody>
      </p:sp>
      <p:sp>
        <p:nvSpPr>
          <p:cNvPr id="13" name="Ondertitel">
            <a:extLst>
              <a:ext uri="{FF2B5EF4-FFF2-40B4-BE49-F238E27FC236}">
                <a16:creationId xmlns:a16="http://schemas.microsoft.com/office/drawing/2014/main" id="{E7103454-A8D4-4EB6-8BE7-429690CF0791}"/>
              </a:ext>
            </a:extLst>
          </p:cNvPr>
          <p:cNvSpPr>
            <a:spLocks noGrp="1"/>
          </p:cNvSpPr>
          <p:nvPr>
            <p:ph type="subTitle" idx="10" hasCustomPrompt="1"/>
          </p:nvPr>
        </p:nvSpPr>
        <p:spPr>
          <a:xfrm>
            <a:off x="777243" y="924516"/>
            <a:ext cx="3816083" cy="349200"/>
          </a:xfrm>
        </p:spPr>
        <p:txBody>
          <a:bodyPr/>
          <a:lstStyle>
            <a:lvl1pPr marL="0" indent="0" algn="l">
              <a:buNone/>
              <a:defRPr sz="300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cap="all" baseline="0" dirty="0"/>
              <a:t>Sec light subtitle</a:t>
            </a:r>
            <a:endParaRPr lang="en-GB" dirty="0"/>
          </a:p>
        </p:txBody>
      </p:sp>
      <p:sp>
        <p:nvSpPr>
          <p:cNvPr id="5" name="Titel">
            <a:extLst>
              <a:ext uri="{FF2B5EF4-FFF2-40B4-BE49-F238E27FC236}">
                <a16:creationId xmlns:a16="http://schemas.microsoft.com/office/drawing/2014/main" id="{A3A6F5FC-F7A7-4338-872F-3F8BF725E3A4}"/>
              </a:ext>
            </a:extLst>
          </p:cNvPr>
          <p:cNvSpPr>
            <a:spLocks noGrp="1"/>
          </p:cNvSpPr>
          <p:nvPr>
            <p:ph type="title" hasCustomPrompt="1"/>
          </p:nvPr>
        </p:nvSpPr>
        <p:spPr>
          <a:xfrm>
            <a:off x="777245" y="619124"/>
            <a:ext cx="3816082" cy="268289"/>
          </a:xfrm>
        </p:spPr>
        <p:txBody>
          <a:bodyPr/>
          <a:lstStyle/>
          <a:p>
            <a:r>
              <a:rPr lang="en-GB" dirty="0"/>
              <a:t>First bold title</a:t>
            </a:r>
          </a:p>
        </p:txBody>
      </p:sp>
    </p:spTree>
    <p:extLst>
      <p:ext uri="{BB962C8B-B14F-4D97-AF65-F5344CB8AC3E}">
        <p14:creationId xmlns:p14="http://schemas.microsoft.com/office/powerpoint/2010/main" val="935674800"/>
      </p:ext>
    </p:extLst>
  </p:cSld>
  <p:clrMapOvr>
    <a:masterClrMapping/>
  </p:clrMapOvr>
  <p:transition spd="slow">
    <p:push dir="u"/>
  </p:transition>
  <p:hf hdr="0" dt="0"/>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IMAGE, HOOK HIGH">
    <p:spTree>
      <p:nvGrpSpPr>
        <p:cNvPr id="1" name=""/>
        <p:cNvGrpSpPr/>
        <p:nvPr/>
      </p:nvGrpSpPr>
      <p:grpSpPr>
        <a:xfrm>
          <a:off x="0" y="0"/>
          <a:ext cx="0" cy="0"/>
          <a:chOff x="0" y="0"/>
          <a:chExt cx="0" cy="0"/>
        </a:xfrm>
      </p:grpSpPr>
      <p:grpSp>
        <p:nvGrpSpPr>
          <p:cNvPr id="56" name="INSTRUCTION">
            <a:extLst>
              <a:ext uri="{FF2B5EF4-FFF2-40B4-BE49-F238E27FC236}">
                <a16:creationId xmlns:a16="http://schemas.microsoft.com/office/drawing/2014/main" id="{84035321-9E8D-4EBA-B9C0-9B0183CF95A7}"/>
              </a:ext>
            </a:extLst>
          </p:cNvPr>
          <p:cNvGrpSpPr/>
          <p:nvPr userDrawn="1"/>
        </p:nvGrpSpPr>
        <p:grpSpPr>
          <a:xfrm>
            <a:off x="5846" y="7033211"/>
            <a:ext cx="3727954" cy="1577390"/>
            <a:chOff x="5846" y="7033211"/>
            <a:chExt cx="3727954" cy="1577390"/>
          </a:xfrm>
        </p:grpSpPr>
        <p:sp>
          <p:nvSpPr>
            <p:cNvPr id="57" name="Rechthoek 56">
              <a:extLst>
                <a:ext uri="{FF2B5EF4-FFF2-40B4-BE49-F238E27FC236}">
                  <a16:creationId xmlns:a16="http://schemas.microsoft.com/office/drawing/2014/main" id="{86E67D51-DE07-4933-A682-E40B9334C176}"/>
                </a:ext>
              </a:extLst>
            </p:cNvPr>
            <p:cNvSpPr/>
            <p:nvPr userDrawn="1"/>
          </p:nvSpPr>
          <p:spPr>
            <a:xfrm>
              <a:off x="5846" y="7033211"/>
              <a:ext cx="3727954" cy="1577390"/>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EDIT Footer, slide number</a:t>
              </a:r>
              <a:br>
                <a:rPr lang="en-GB" sz="1400" b="1" cap="all" baseline="0" noProof="0">
                  <a:solidFill>
                    <a:schemeClr val="accent1"/>
                  </a:solidFill>
                  <a:latin typeface="Calibri" panose="020F0502020204030204" pitchFamily="34" charset="0"/>
                  <a:cs typeface="Calibri" panose="020F0502020204030204" pitchFamily="34" charset="0"/>
                </a:rPr>
              </a:br>
              <a:r>
                <a:rPr lang="en-GB" sz="1400" b="1" cap="all" baseline="0" noProof="0">
                  <a:solidFill>
                    <a:schemeClr val="accent1"/>
                  </a:solidFill>
                  <a:latin typeface="Calibri" panose="020F0502020204030204" pitchFamily="34" charset="0"/>
                  <a:cs typeface="Calibri" panose="020F0502020204030204" pitchFamily="34" charset="0"/>
                </a:rPr>
                <a:t>and date</a:t>
              </a:r>
            </a:p>
          </p:txBody>
        </p:sp>
        <p:sp>
          <p:nvSpPr>
            <p:cNvPr id="58" name="Ovaal 57">
              <a:extLst>
                <a:ext uri="{FF2B5EF4-FFF2-40B4-BE49-F238E27FC236}">
                  <a16:creationId xmlns:a16="http://schemas.microsoft.com/office/drawing/2014/main" id="{4B9443B0-9E81-4257-BBFA-A4D57CAF8033}"/>
                </a:ext>
              </a:extLst>
            </p:cNvPr>
            <p:cNvSpPr/>
            <p:nvPr userDrawn="1"/>
          </p:nvSpPr>
          <p:spPr>
            <a:xfrm>
              <a:off x="188424" y="767853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59" name="Rechthoek 58">
              <a:extLst>
                <a:ext uri="{FF2B5EF4-FFF2-40B4-BE49-F238E27FC236}">
                  <a16:creationId xmlns:a16="http://schemas.microsoft.com/office/drawing/2014/main" id="{03F092C0-A607-460B-B44A-421067AA0D6B}"/>
                </a:ext>
              </a:extLst>
            </p:cNvPr>
            <p:cNvSpPr/>
            <p:nvPr userDrawn="1"/>
          </p:nvSpPr>
          <p:spPr>
            <a:xfrm>
              <a:off x="472596" y="7678534"/>
              <a:ext cx="2322719" cy="31672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‘Header &amp; Footer’</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60" name="Ovaal 59">
              <a:extLst>
                <a:ext uri="{FF2B5EF4-FFF2-40B4-BE49-F238E27FC236}">
                  <a16:creationId xmlns:a16="http://schemas.microsoft.com/office/drawing/2014/main" id="{E71B2417-D484-464D-9AFF-AE49AB06153F}"/>
                </a:ext>
              </a:extLst>
            </p:cNvPr>
            <p:cNvSpPr/>
            <p:nvPr userDrawn="1"/>
          </p:nvSpPr>
          <p:spPr>
            <a:xfrm>
              <a:off x="188424" y="810886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61" name="Rechthoek 60">
              <a:extLst>
                <a:ext uri="{FF2B5EF4-FFF2-40B4-BE49-F238E27FC236}">
                  <a16:creationId xmlns:a16="http://schemas.microsoft.com/office/drawing/2014/main" id="{8C0F625B-3378-49CB-B323-641443CFCDA0}"/>
                </a:ext>
              </a:extLst>
            </p:cNvPr>
            <p:cNvSpPr/>
            <p:nvPr userDrawn="1"/>
          </p:nvSpPr>
          <p:spPr>
            <a:xfrm>
              <a:off x="472596" y="8108870"/>
              <a:ext cx="2322719" cy="38098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‘Apply to All’</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apply the changes to every slide.</a:t>
              </a:r>
            </a:p>
          </p:txBody>
        </p:sp>
        <p:grpSp>
          <p:nvGrpSpPr>
            <p:cNvPr id="62" name="Groep 61">
              <a:extLst>
                <a:ext uri="{FF2B5EF4-FFF2-40B4-BE49-F238E27FC236}">
                  <a16:creationId xmlns:a16="http://schemas.microsoft.com/office/drawing/2014/main" id="{06B35420-7B29-4E99-A421-7CA277D5895D}"/>
                </a:ext>
              </a:extLst>
            </p:cNvPr>
            <p:cNvGrpSpPr/>
            <p:nvPr userDrawn="1"/>
          </p:nvGrpSpPr>
          <p:grpSpPr>
            <a:xfrm>
              <a:off x="2939884" y="7739834"/>
              <a:ext cx="681133" cy="750023"/>
              <a:chOff x="-910573" y="4987990"/>
              <a:chExt cx="681133" cy="750023"/>
            </a:xfrm>
          </p:grpSpPr>
          <p:grpSp>
            <p:nvGrpSpPr>
              <p:cNvPr id="63" name="Groep 62">
                <a:extLst>
                  <a:ext uri="{FF2B5EF4-FFF2-40B4-BE49-F238E27FC236}">
                    <a16:creationId xmlns:a16="http://schemas.microsoft.com/office/drawing/2014/main" id="{7C3AD0E4-68FF-4E5F-81D1-52604D6B2D9B}"/>
                  </a:ext>
                </a:extLst>
              </p:cNvPr>
              <p:cNvGrpSpPr/>
              <p:nvPr userDrawn="1"/>
            </p:nvGrpSpPr>
            <p:grpSpPr>
              <a:xfrm>
                <a:off x="-713542" y="4987990"/>
                <a:ext cx="287071" cy="379107"/>
                <a:chOff x="-4050578" y="288410"/>
                <a:chExt cx="322125" cy="379107"/>
              </a:xfrm>
            </p:grpSpPr>
            <p:sp>
              <p:nvSpPr>
                <p:cNvPr id="65" name="Rechthoek met één afgeknipte en afgeronde hoek 47">
                  <a:extLst>
                    <a:ext uri="{FF2B5EF4-FFF2-40B4-BE49-F238E27FC236}">
                      <a16:creationId xmlns:a16="http://schemas.microsoft.com/office/drawing/2014/main" id="{3411B1F0-0835-4CE7-9E3B-A7E31B81EFBA}"/>
                    </a:ext>
                  </a:extLst>
                </p:cNvPr>
                <p:cNvSpPr/>
                <p:nvPr userDrawn="1"/>
              </p:nvSpPr>
              <p:spPr>
                <a:xfrm>
                  <a:off x="-4050578" y="288410"/>
                  <a:ext cx="322125" cy="379107"/>
                </a:xfrm>
                <a:prstGeom prst="snipRoundRect">
                  <a:avLst>
                    <a:gd name="adj1" fmla="val 0"/>
                    <a:gd name="adj2" fmla="val 33753"/>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66" name="Rechthoekige driehoek 65">
                  <a:extLst>
                    <a:ext uri="{FF2B5EF4-FFF2-40B4-BE49-F238E27FC236}">
                      <a16:creationId xmlns:a16="http://schemas.microsoft.com/office/drawing/2014/main" id="{98ECBAA9-E5D8-4E7E-B4A7-F0D1344B1913}"/>
                    </a:ext>
                  </a:extLst>
                </p:cNvPr>
                <p:cNvSpPr/>
                <p:nvPr userDrawn="1"/>
              </p:nvSpPr>
              <p:spPr>
                <a:xfrm>
                  <a:off x="-3833537" y="291656"/>
                  <a:ext cx="103133" cy="93757"/>
                </a:xfrm>
                <a:prstGeom prst="rtTriangle">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67" name="Rechthoek 66">
                  <a:extLst>
                    <a:ext uri="{FF2B5EF4-FFF2-40B4-BE49-F238E27FC236}">
                      <a16:creationId xmlns:a16="http://schemas.microsoft.com/office/drawing/2014/main" id="{C6B4A261-BA40-4CBD-879D-E770BDDF8C48}"/>
                    </a:ext>
                  </a:extLst>
                </p:cNvPr>
                <p:cNvSpPr/>
                <p:nvPr userDrawn="1"/>
              </p:nvSpPr>
              <p:spPr>
                <a:xfrm>
                  <a:off x="-4013673" y="314848"/>
                  <a:ext cx="140930" cy="70565"/>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68" name="Rechthoek 67">
                  <a:extLst>
                    <a:ext uri="{FF2B5EF4-FFF2-40B4-BE49-F238E27FC236}">
                      <a16:creationId xmlns:a16="http://schemas.microsoft.com/office/drawing/2014/main" id="{B1CF3232-2C0B-4FC1-B843-C4043DD03F39}"/>
                    </a:ext>
                  </a:extLst>
                </p:cNvPr>
                <p:cNvSpPr/>
                <p:nvPr userDrawn="1"/>
              </p:nvSpPr>
              <p:spPr>
                <a:xfrm>
                  <a:off x="-4020379" y="586428"/>
                  <a:ext cx="261727" cy="61406"/>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defTabSz="914400" fontAlgn="auto">
                    <a:lnSpc>
                      <a:spcPct val="100000"/>
                    </a:lnSpc>
                    <a:spcBef>
                      <a:spcPts val="0"/>
                    </a:spcBef>
                    <a:spcAft>
                      <a:spcPts val="0"/>
                    </a:spcAft>
                    <a:buClrTx/>
                    <a:buSzTx/>
                    <a:buFontTx/>
                    <a:buNone/>
                    <a:tabLst/>
                  </a:pPr>
                  <a:endParaRPr kumimoji="0" lang="en-GB" sz="900" b="0" i="0" u="none" strike="noStrike" kern="0" cap="none" spc="0" normalizeH="0" baseline="0" noProof="0">
                    <a:ln>
                      <a:noFill/>
                    </a:ln>
                    <a:solidFill>
                      <a:srgbClr val="211F26"/>
                    </a:solidFill>
                    <a:effectLst/>
                    <a:uLnTx/>
                    <a:uFillTx/>
                    <a:latin typeface="Calibri" panose="020F0502020204030204" pitchFamily="34" charset="0"/>
                    <a:cs typeface="Calibri" panose="020F0502020204030204" pitchFamily="34" charset="0"/>
                  </a:endParaRPr>
                </a:p>
              </p:txBody>
            </p:sp>
          </p:grpSp>
          <p:sp>
            <p:nvSpPr>
              <p:cNvPr id="64" name="Rechthoek 63">
                <a:extLst>
                  <a:ext uri="{FF2B5EF4-FFF2-40B4-BE49-F238E27FC236}">
                    <a16:creationId xmlns:a16="http://schemas.microsoft.com/office/drawing/2014/main" id="{AF1B56E3-1A13-4CED-90AE-827FEB4ABF6B}"/>
                  </a:ext>
                </a:extLst>
              </p:cNvPr>
              <p:cNvSpPr/>
              <p:nvPr userDrawn="1"/>
            </p:nvSpPr>
            <p:spPr>
              <a:xfrm>
                <a:off x="-910573" y="5352063"/>
                <a:ext cx="681133" cy="385950"/>
              </a:xfrm>
              <a:prstGeom prst="rect">
                <a:avLst/>
              </a:prstGeom>
              <a:no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rPr>
                  <a:t>Header &amp; Footer</a:t>
                </a:r>
              </a:p>
            </p:txBody>
          </p:sp>
        </p:grpSp>
      </p:grpSp>
      <p:grpSp>
        <p:nvGrpSpPr>
          <p:cNvPr id="69" name="INSTRUCTION">
            <a:extLst>
              <a:ext uri="{FF2B5EF4-FFF2-40B4-BE49-F238E27FC236}">
                <a16:creationId xmlns:a16="http://schemas.microsoft.com/office/drawing/2014/main" id="{CD306BC8-C141-4EE6-801D-BB0EB234E0D6}"/>
              </a:ext>
            </a:extLst>
          </p:cNvPr>
          <p:cNvGrpSpPr/>
          <p:nvPr userDrawn="1"/>
        </p:nvGrpSpPr>
        <p:grpSpPr>
          <a:xfrm>
            <a:off x="12274716" y="-980090"/>
            <a:ext cx="3695970" cy="1277747"/>
            <a:chOff x="-3889316" y="-1461517"/>
            <a:chExt cx="3695970" cy="1277747"/>
          </a:xfrm>
        </p:grpSpPr>
        <p:sp>
          <p:nvSpPr>
            <p:cNvPr id="70" name="Rechthoek 69">
              <a:extLst>
                <a:ext uri="{FF2B5EF4-FFF2-40B4-BE49-F238E27FC236}">
                  <a16:creationId xmlns:a16="http://schemas.microsoft.com/office/drawing/2014/main" id="{7A6E5681-0FE4-44F4-89FF-35F86B140C46}"/>
                </a:ext>
              </a:extLst>
            </p:cNvPr>
            <p:cNvSpPr/>
            <p:nvPr userDrawn="1"/>
          </p:nvSpPr>
          <p:spPr>
            <a:xfrm>
              <a:off x="-3786437" y="-1461517"/>
              <a:ext cx="3593091" cy="1277747"/>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Insert an image</a:t>
              </a:r>
            </a:p>
          </p:txBody>
        </p:sp>
        <p:sp>
          <p:nvSpPr>
            <p:cNvPr id="71" name="Rechthoek 70">
              <a:extLst>
                <a:ext uri="{FF2B5EF4-FFF2-40B4-BE49-F238E27FC236}">
                  <a16:creationId xmlns:a16="http://schemas.microsoft.com/office/drawing/2014/main" id="{920602C7-221D-4553-AC39-E3D4A97757BA}"/>
                </a:ext>
              </a:extLst>
            </p:cNvPr>
            <p:cNvSpPr/>
            <p:nvPr userDrawn="1"/>
          </p:nvSpPr>
          <p:spPr>
            <a:xfrm>
              <a:off x="-3603859" y="-993610"/>
              <a:ext cx="3229126" cy="657434"/>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Select the frame of the image by clicking on the tag alongside this instruction. 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‘Pictures’</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select the preferred image and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72" name="Gelijkbenige driehoek 71">
              <a:extLst>
                <a:ext uri="{FF2B5EF4-FFF2-40B4-BE49-F238E27FC236}">
                  <a16:creationId xmlns:a16="http://schemas.microsoft.com/office/drawing/2014/main" id="{FE60BA4B-98DC-4493-A246-DA50A86A8845}"/>
                </a:ext>
              </a:extLst>
            </p:cNvPr>
            <p:cNvSpPr/>
            <p:nvPr userDrawn="1"/>
          </p:nvSpPr>
          <p:spPr>
            <a:xfrm rot="16200000" flipH="1">
              <a:off x="-3925504" y="-351896"/>
              <a:ext cx="175255" cy="102879"/>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grpSp>
      <p:sp>
        <p:nvSpPr>
          <p:cNvPr id="12" name="INFO">
            <a:extLst>
              <a:ext uri="{FF2B5EF4-FFF2-40B4-BE49-F238E27FC236}">
                <a16:creationId xmlns:a16="http://schemas.microsoft.com/office/drawing/2014/main" id="{D2D6917A-A3A5-482F-A0D3-BD7F10CD032E}"/>
              </a:ext>
            </a:extLst>
          </p:cNvPr>
          <p:cNvSpPr txBox="1"/>
          <p:nvPr userDrawn="1"/>
        </p:nvSpPr>
        <p:spPr>
          <a:xfrm>
            <a:off x="0" y="-256190"/>
            <a:ext cx="12192000" cy="161583"/>
          </a:xfrm>
          <a:prstGeom prst="rect">
            <a:avLst/>
          </a:prstGeom>
          <a:noFill/>
        </p:spPr>
        <p:txBody>
          <a:bodyPr wrap="square" lIns="0" tIns="0" rIns="0" bIns="0" rtlCol="0">
            <a:spAutoFit/>
          </a:bodyPr>
          <a:lstStyle/>
          <a:p>
            <a:pPr algn="l"/>
            <a:r>
              <a:rPr lang="en-GB" sz="1050" b="1" dirty="0">
                <a:solidFill>
                  <a:schemeClr val="tx2"/>
                </a:solidFill>
                <a:latin typeface="+mj-lt"/>
                <a:cs typeface="Calibri" panose="020F0502020204030204" pitchFamily="34" charset="0"/>
              </a:rPr>
              <a:t>TEMPLATE:  </a:t>
            </a:r>
            <a:r>
              <a:rPr lang="en-GB" sz="1050" b="0" dirty="0">
                <a:solidFill>
                  <a:schemeClr val="tx2"/>
                </a:solidFill>
                <a:latin typeface="+mj-lt"/>
                <a:cs typeface="Calibri" panose="020F0502020204030204" pitchFamily="34" charset="0"/>
              </a:rPr>
              <a:t>IMAGE, HOOK HIGH</a:t>
            </a:r>
          </a:p>
        </p:txBody>
      </p:sp>
      <p:sp>
        <p:nvSpPr>
          <p:cNvPr id="53" name="Tijdelijke aanduiding voor afbeelding 8">
            <a:extLst>
              <a:ext uri="{FF2B5EF4-FFF2-40B4-BE49-F238E27FC236}">
                <a16:creationId xmlns:a16="http://schemas.microsoft.com/office/drawing/2014/main" id="{27489788-7523-4049-B6A4-83AEF6154017}"/>
              </a:ext>
            </a:extLst>
          </p:cNvPr>
          <p:cNvSpPr>
            <a:spLocks noGrp="1"/>
          </p:cNvSpPr>
          <p:nvPr>
            <p:ph type="pic" sz="quarter" idx="14" hasCustomPrompt="1"/>
          </p:nvPr>
        </p:nvSpPr>
        <p:spPr>
          <a:xfrm>
            <a:off x="0" y="1434"/>
            <a:ext cx="12192000" cy="6856566"/>
          </a:xfrm>
          <a:prstGeom prst="rect">
            <a:avLst/>
          </a:prstGeom>
          <a:solidFill>
            <a:schemeClr val="bg1">
              <a:lumMod val="95000"/>
            </a:schemeClr>
          </a:solidFill>
        </p:spPr>
        <p:txBody>
          <a:bodyPr bIns="1620000" anchor="ctr"/>
          <a:lstStyle>
            <a:lvl1pPr marL="0" indent="0" algn="ctr">
              <a:lnSpc>
                <a:spcPct val="90000"/>
              </a:lnSpc>
              <a:spcBef>
                <a:spcPts val="0"/>
              </a:spcBef>
              <a:spcAft>
                <a:spcPts val="0"/>
              </a:spcAft>
              <a:buNone/>
              <a:defRPr sz="1500" i="1">
                <a:solidFill>
                  <a:schemeClr val="tx1">
                    <a:lumMod val="50000"/>
                    <a:lumOff val="50000"/>
                  </a:schemeClr>
                </a:solidFill>
              </a:defRPr>
            </a:lvl1pPr>
          </a:lstStyle>
          <a:p>
            <a:r>
              <a:rPr lang="en-GB" dirty="0"/>
              <a:t>Click on the icon below</a:t>
            </a:r>
            <a:br>
              <a:rPr lang="en-GB" dirty="0"/>
            </a:br>
            <a:r>
              <a:rPr lang="en-GB" dirty="0"/>
              <a:t>to insert an image.</a:t>
            </a:r>
          </a:p>
        </p:txBody>
      </p:sp>
      <p:sp>
        <p:nvSpPr>
          <p:cNvPr id="9" name="Tijdelijke aanduiding voor verticale tekst 2">
            <a:extLst>
              <a:ext uri="{FF2B5EF4-FFF2-40B4-BE49-F238E27FC236}">
                <a16:creationId xmlns:a16="http://schemas.microsoft.com/office/drawing/2014/main" id="{306BD5D3-3967-499E-87C9-6F3A334CE769}"/>
              </a:ext>
            </a:extLst>
          </p:cNvPr>
          <p:cNvSpPr>
            <a:spLocks noGrp="1"/>
          </p:cNvSpPr>
          <p:nvPr>
            <p:ph type="body" orient="vert" idx="18" hasCustomPrompt="1"/>
          </p:nvPr>
        </p:nvSpPr>
        <p:spPr>
          <a:xfrm>
            <a:off x="0" y="0"/>
            <a:ext cx="7585700" cy="6858000"/>
          </a:xfrm>
          <a:gradFill>
            <a:gsLst>
              <a:gs pos="0">
                <a:schemeClr val="tx1">
                  <a:alpha val="30000"/>
                </a:schemeClr>
              </a:gs>
              <a:gs pos="100000">
                <a:schemeClr val="tx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tIns="144000" rtlCol="0" anchor="t"/>
          <a:lstStyle>
            <a:lvl1pPr marL="0" indent="0">
              <a:buFontTx/>
              <a:buNone/>
              <a:defRPr lang="nl-NL" sz="1050" i="1" dirty="0">
                <a:solidFill>
                  <a:schemeClr val="lt1"/>
                </a:solidFill>
              </a:defRPr>
            </a:lvl1pPr>
          </a:lstStyle>
          <a:p>
            <a:pPr marL="0" lvl="0" algn="ctr" defTabSz="914400"/>
            <a:r>
              <a:rPr lang="en-GB" dirty="0"/>
              <a:t>    </a:t>
            </a:r>
          </a:p>
        </p:txBody>
      </p:sp>
      <p:sp>
        <p:nvSpPr>
          <p:cNvPr id="25" name="Tijdelijke aanduiding voor tekst 146">
            <a:extLst>
              <a:ext uri="{FF2B5EF4-FFF2-40B4-BE49-F238E27FC236}">
                <a16:creationId xmlns:a16="http://schemas.microsoft.com/office/drawing/2014/main" id="{31D9F5AF-1CE4-492D-9595-51DA14E36D64}"/>
              </a:ext>
            </a:extLst>
          </p:cNvPr>
          <p:cNvSpPr>
            <a:spLocks noGrp="1"/>
          </p:cNvSpPr>
          <p:nvPr userDrawn="1">
            <p:ph type="body" sz="quarter" idx="15" hasCustomPrompt="1"/>
          </p:nvPr>
        </p:nvSpPr>
        <p:spPr>
          <a:xfrm>
            <a:off x="550570" y="652464"/>
            <a:ext cx="62838" cy="182400"/>
          </a:xfrm>
          <a:custGeom>
            <a:avLst/>
            <a:gdLst>
              <a:gd name="connsiteX0" fmla="*/ 17352 w 62838"/>
              <a:gd name="connsiteY0" fmla="*/ 0 h 182400"/>
              <a:gd name="connsiteX1" fmla="*/ 62520 w 62838"/>
              <a:gd name="connsiteY1" fmla="*/ 91200 h 182400"/>
              <a:gd name="connsiteX2" fmla="*/ 21864 w 62838"/>
              <a:gd name="connsiteY2" fmla="*/ 182400 h 182400"/>
              <a:gd name="connsiteX3" fmla="*/ 8308 w 62838"/>
              <a:gd name="connsiteY3" fmla="*/ 145920 h 182400"/>
              <a:gd name="connsiteX4" fmla="*/ 26385 w 62838"/>
              <a:gd name="connsiteY4" fmla="*/ 91200 h 182400"/>
              <a:gd name="connsiteX5" fmla="*/ 3796 w 62838"/>
              <a:gd name="connsiteY5" fmla="*/ 36480 h 182400"/>
              <a:gd name="connsiteX6" fmla="*/ 17352 w 62838"/>
              <a:gd name="connsiteY6" fmla="*/ 0 h 18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838" h="182400">
                <a:moveTo>
                  <a:pt x="17352" y="0"/>
                </a:moveTo>
                <a:cubicBezTo>
                  <a:pt x="17352" y="0"/>
                  <a:pt x="62520" y="69312"/>
                  <a:pt x="62520" y="91200"/>
                </a:cubicBezTo>
                <a:cubicBezTo>
                  <a:pt x="67041" y="113088"/>
                  <a:pt x="21864" y="182400"/>
                  <a:pt x="21864" y="182400"/>
                </a:cubicBezTo>
                <a:cubicBezTo>
                  <a:pt x="21864" y="182400"/>
                  <a:pt x="-5237" y="175104"/>
                  <a:pt x="8308" y="145920"/>
                </a:cubicBezTo>
                <a:cubicBezTo>
                  <a:pt x="17352" y="116736"/>
                  <a:pt x="26385" y="91200"/>
                  <a:pt x="26385" y="91200"/>
                </a:cubicBezTo>
                <a:lnTo>
                  <a:pt x="3796" y="36480"/>
                </a:lnTo>
                <a:cubicBezTo>
                  <a:pt x="-9759" y="3648"/>
                  <a:pt x="17352" y="0"/>
                  <a:pt x="17352" y="0"/>
                </a:cubicBezTo>
                <a:close/>
              </a:path>
            </a:pathLst>
          </a:custGeom>
          <a:solidFill>
            <a:schemeClr val="bg1"/>
          </a:solidFill>
          <a:ln w="12700">
            <a:noFill/>
          </a:ln>
        </p:spPr>
        <p:txBody>
          <a:bodyPr wrap="square">
            <a:noAutofit/>
          </a:bodyPr>
          <a:lstStyle>
            <a:lvl1pPr marL="0" indent="0">
              <a:buFont typeface="Arial" panose="020B0604020202020204" pitchFamily="34" charset="0"/>
              <a:buNone/>
              <a:defRPr/>
            </a:lvl1pPr>
          </a:lstStyle>
          <a:p>
            <a:pPr lvl="0"/>
            <a:r>
              <a:rPr lang="en-GB" dirty="0"/>
              <a:t> </a:t>
            </a:r>
          </a:p>
        </p:txBody>
      </p:sp>
      <p:sp>
        <p:nvSpPr>
          <p:cNvPr id="26" name="Tijdelijke aanduiding voor tekst 25">
            <a:extLst>
              <a:ext uri="{FF2B5EF4-FFF2-40B4-BE49-F238E27FC236}">
                <a16:creationId xmlns:a16="http://schemas.microsoft.com/office/drawing/2014/main" id="{6CA30C58-356F-4E30-A02E-60F3A8720228}"/>
              </a:ext>
            </a:extLst>
          </p:cNvPr>
          <p:cNvSpPr>
            <a:spLocks noGrp="1"/>
          </p:cNvSpPr>
          <p:nvPr userDrawn="1">
            <p:ph type="body" sz="quarter" idx="16" hasCustomPrompt="1"/>
          </p:nvPr>
        </p:nvSpPr>
        <p:spPr>
          <a:xfrm flipH="1">
            <a:off x="576831" y="900113"/>
            <a:ext cx="7200" cy="5958000"/>
          </a:xfrm>
          <a:prstGeom prst="roundRect">
            <a:avLst>
              <a:gd name="adj" fmla="val 50000"/>
            </a:avLst>
          </a:prstGeom>
          <a:solidFill>
            <a:schemeClr val="bg1"/>
          </a:solidFill>
          <a:ln w="12700">
            <a:noFill/>
          </a:ln>
        </p:spPr>
        <p:txBody>
          <a:bodyPr/>
          <a:lstStyle>
            <a:lvl1pPr marL="0" indent="0">
              <a:buFont typeface="Arial" panose="020B0604020202020204" pitchFamily="34" charset="0"/>
              <a:buNone/>
              <a:defRPr/>
            </a:lvl1pPr>
          </a:lstStyle>
          <a:p>
            <a:pPr lvl="0"/>
            <a:r>
              <a:rPr lang="en-GB" dirty="0"/>
              <a:t> </a:t>
            </a:r>
          </a:p>
        </p:txBody>
      </p:sp>
      <p:sp>
        <p:nvSpPr>
          <p:cNvPr id="27" name="Tijdelijke aanduiding voor tekst 25">
            <a:extLst>
              <a:ext uri="{FF2B5EF4-FFF2-40B4-BE49-F238E27FC236}">
                <a16:creationId xmlns:a16="http://schemas.microsoft.com/office/drawing/2014/main" id="{AEF8CBF0-1080-4328-90E3-E6A453C76D1C}"/>
              </a:ext>
            </a:extLst>
          </p:cNvPr>
          <p:cNvSpPr>
            <a:spLocks noGrp="1"/>
          </p:cNvSpPr>
          <p:nvPr>
            <p:ph type="body" sz="quarter" idx="19" hasCustomPrompt="1"/>
          </p:nvPr>
        </p:nvSpPr>
        <p:spPr>
          <a:xfrm flipH="1">
            <a:off x="572012" y="0"/>
            <a:ext cx="7200" cy="594000"/>
          </a:xfrm>
          <a:prstGeom prst="roundRect">
            <a:avLst>
              <a:gd name="adj" fmla="val 50000"/>
            </a:avLst>
          </a:prstGeom>
          <a:solidFill>
            <a:schemeClr val="bg1"/>
          </a:solidFill>
          <a:ln w="12700">
            <a:noFill/>
          </a:ln>
        </p:spPr>
        <p:txBody>
          <a:bodyPr/>
          <a:lstStyle>
            <a:lvl1pPr marL="0" indent="0">
              <a:buFont typeface="Arial" panose="020B0604020202020204" pitchFamily="34" charset="0"/>
              <a:buNone/>
              <a:defRPr/>
            </a:lvl1pPr>
          </a:lstStyle>
          <a:p>
            <a:pPr lvl="0"/>
            <a:r>
              <a:rPr lang="en-GB" dirty="0"/>
              <a:t> </a:t>
            </a:r>
          </a:p>
        </p:txBody>
      </p:sp>
      <p:sp>
        <p:nvSpPr>
          <p:cNvPr id="28" name="Logo">
            <a:extLst>
              <a:ext uri="{FF2B5EF4-FFF2-40B4-BE49-F238E27FC236}">
                <a16:creationId xmlns:a16="http://schemas.microsoft.com/office/drawing/2014/main" id="{55C5D643-B0DA-4055-86A8-0F037C18CC31}"/>
              </a:ext>
            </a:extLst>
          </p:cNvPr>
          <p:cNvSpPr>
            <a:spLocks noGrp="1"/>
          </p:cNvSpPr>
          <p:nvPr>
            <p:ph type="body" orient="vert" idx="20" hasCustomPrompt="1"/>
          </p:nvPr>
        </p:nvSpPr>
        <p:spPr>
          <a:xfrm>
            <a:off x="10549612" y="6480355"/>
            <a:ext cx="1060019" cy="185413"/>
          </a:xfrm>
          <a:blipFill>
            <a:blip r:embed="rId2"/>
            <a:stretch>
              <a:fillRect/>
            </a:stretch>
          </a:blipFill>
        </p:spPr>
        <p:txBody>
          <a:bodyPr vert="horz" lIns="0" tIns="0" rIns="0" bIns="0"/>
          <a:lstStyle>
            <a:lvl1pPr marL="0" indent="0">
              <a:buNone/>
              <a:defRPr sz="1000" i="1">
                <a:solidFill>
                  <a:schemeClr val="bg2"/>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3" name="Dianummer">
            <a:extLst>
              <a:ext uri="{FF2B5EF4-FFF2-40B4-BE49-F238E27FC236}">
                <a16:creationId xmlns:a16="http://schemas.microsoft.com/office/drawing/2014/main" id="{48DD1861-5D02-4224-9D47-C736F5593874}"/>
              </a:ext>
            </a:extLst>
          </p:cNvPr>
          <p:cNvSpPr>
            <a:spLocks noGrp="1"/>
          </p:cNvSpPr>
          <p:nvPr>
            <p:ph type="sldNum" sz="quarter" idx="22"/>
          </p:nvPr>
        </p:nvSpPr>
        <p:spPr/>
        <p:txBody>
          <a:bodyPr/>
          <a:lstStyle>
            <a:lvl1pPr>
              <a:defRPr>
                <a:solidFill>
                  <a:schemeClr val="bg1"/>
                </a:solidFill>
              </a:defRPr>
            </a:lvl1pPr>
          </a:lstStyle>
          <a:p>
            <a:fld id="{5EC93C5F-DB18-4797-88B9-B8B0D60519FD}" type="slidenum">
              <a:rPr lang="en-GB" smtClean="0"/>
              <a:pPr/>
              <a:t>‹#›</a:t>
            </a:fld>
            <a:endParaRPr lang="en-GB" dirty="0"/>
          </a:p>
        </p:txBody>
      </p:sp>
      <p:sp>
        <p:nvSpPr>
          <p:cNvPr id="5" name="Datum" hidden="1">
            <a:extLst>
              <a:ext uri="{FF2B5EF4-FFF2-40B4-BE49-F238E27FC236}">
                <a16:creationId xmlns:a16="http://schemas.microsoft.com/office/drawing/2014/main" id="{887590F9-336B-43EA-90C1-F90994ABAF7A}"/>
              </a:ext>
            </a:extLst>
          </p:cNvPr>
          <p:cNvSpPr>
            <a:spLocks noGrp="1"/>
          </p:cNvSpPr>
          <p:nvPr>
            <p:ph type="dt" sz="half" idx="23"/>
          </p:nvPr>
        </p:nvSpPr>
        <p:spPr/>
        <p:txBody>
          <a:bodyPr/>
          <a:lstStyle>
            <a:lvl1pPr>
              <a:defRPr>
                <a:solidFill>
                  <a:schemeClr val="bg1"/>
                </a:solidFill>
              </a:defRPr>
            </a:lvl1pPr>
          </a:lstStyle>
          <a:p>
            <a:r>
              <a:rPr lang="en-GB" dirty="0"/>
              <a:t>Date</a:t>
            </a:r>
          </a:p>
        </p:txBody>
      </p:sp>
      <p:sp>
        <p:nvSpPr>
          <p:cNvPr id="2" name="Voettekst">
            <a:extLst>
              <a:ext uri="{FF2B5EF4-FFF2-40B4-BE49-F238E27FC236}">
                <a16:creationId xmlns:a16="http://schemas.microsoft.com/office/drawing/2014/main" id="{15E3676A-D700-48A0-9803-EC20262D46E9}"/>
              </a:ext>
            </a:extLst>
          </p:cNvPr>
          <p:cNvSpPr>
            <a:spLocks noGrp="1"/>
          </p:cNvSpPr>
          <p:nvPr>
            <p:ph type="ftr" sz="quarter" idx="21"/>
          </p:nvPr>
        </p:nvSpPr>
        <p:spPr/>
        <p:txBody>
          <a:bodyPr/>
          <a:lstStyle>
            <a:lvl1pPr>
              <a:defRPr>
                <a:solidFill>
                  <a:schemeClr val="bg1"/>
                </a:solidFill>
              </a:defRPr>
            </a:lvl1pPr>
          </a:lstStyle>
          <a:p>
            <a:r>
              <a:rPr lang="en-GB" dirty="0"/>
              <a:t>26 October 2021 | ALIM Guide for asset information Managers</a:t>
            </a:r>
          </a:p>
        </p:txBody>
      </p:sp>
      <p:sp>
        <p:nvSpPr>
          <p:cNvPr id="11" name="Ondertitel">
            <a:extLst>
              <a:ext uri="{FF2B5EF4-FFF2-40B4-BE49-F238E27FC236}">
                <a16:creationId xmlns:a16="http://schemas.microsoft.com/office/drawing/2014/main" id="{F6910D76-D499-4C78-8F33-CDD881528D6A}"/>
              </a:ext>
            </a:extLst>
          </p:cNvPr>
          <p:cNvSpPr>
            <a:spLocks noGrp="1"/>
          </p:cNvSpPr>
          <p:nvPr>
            <p:ph type="subTitle" idx="10" hasCustomPrompt="1"/>
          </p:nvPr>
        </p:nvSpPr>
        <p:spPr>
          <a:xfrm>
            <a:off x="777244" y="1300566"/>
            <a:ext cx="10827096" cy="349200"/>
          </a:xfrm>
        </p:spPr>
        <p:txBody>
          <a:bodyPr/>
          <a:lstStyle>
            <a:lvl1pPr marL="0" indent="0" algn="l">
              <a:buNone/>
              <a:defRPr sz="300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cap="all" baseline="0" dirty="0"/>
              <a:t>Second light subtitle</a:t>
            </a:r>
            <a:endParaRPr lang="en-GB" dirty="0"/>
          </a:p>
        </p:txBody>
      </p:sp>
      <p:sp>
        <p:nvSpPr>
          <p:cNvPr id="4" name="Titel">
            <a:extLst>
              <a:ext uri="{FF2B5EF4-FFF2-40B4-BE49-F238E27FC236}">
                <a16:creationId xmlns:a16="http://schemas.microsoft.com/office/drawing/2014/main" id="{291F2DBB-1D04-4179-B672-36006C97FF23}"/>
              </a:ext>
            </a:extLst>
          </p:cNvPr>
          <p:cNvSpPr>
            <a:spLocks noGrp="1"/>
          </p:cNvSpPr>
          <p:nvPr>
            <p:ph type="title" hasCustomPrompt="1"/>
          </p:nvPr>
        </p:nvSpPr>
        <p:spPr>
          <a:xfrm>
            <a:off x="777244" y="619124"/>
            <a:ext cx="10832144" cy="676793"/>
          </a:xfrm>
        </p:spPr>
        <p:txBody>
          <a:bodyPr bIns="792000"/>
          <a:lstStyle>
            <a:lvl1pPr>
              <a:defRPr>
                <a:solidFill>
                  <a:schemeClr val="bg1"/>
                </a:solidFill>
              </a:defRPr>
            </a:lvl1pPr>
          </a:lstStyle>
          <a:p>
            <a:r>
              <a:rPr lang="en-GB" dirty="0"/>
              <a:t>First bold title</a:t>
            </a:r>
            <a:br>
              <a:rPr lang="en-GB" dirty="0"/>
            </a:br>
            <a:r>
              <a:rPr lang="en-GB" dirty="0"/>
              <a:t>max 2 lines</a:t>
            </a:r>
          </a:p>
        </p:txBody>
      </p:sp>
    </p:spTree>
    <p:extLst>
      <p:ext uri="{BB962C8B-B14F-4D97-AF65-F5344CB8AC3E}">
        <p14:creationId xmlns:p14="http://schemas.microsoft.com/office/powerpoint/2010/main" val="206913488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7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tmplLst>
          <p:tmpl>
            <p:tnLst>
              <p:par>
                <p:cTn presetID="10" presetClass="entr" presetSubtype="0" fill="hold" nodeType="withEffect">
                  <p:stCondLst>
                    <p:cond delay="250"/>
                  </p:stCondLst>
                  <p:childTnLst>
                    <p:set>
                      <p:cBhvr>
                        <p:cTn dur="1" fill="hold">
                          <p:stCondLst>
                            <p:cond delay="0"/>
                          </p:stCondLst>
                        </p:cTn>
                        <p:tgtEl>
                          <p:spTgt spid="11"/>
                        </p:tgtEl>
                        <p:attrNameLst>
                          <p:attrName>style.visibility</p:attrName>
                        </p:attrNameLst>
                      </p:cBhvr>
                      <p:to>
                        <p:strVal val="visible"/>
                      </p:to>
                    </p:set>
                    <p:animEffect transition="in" filter="fade">
                      <p:cBhvr>
                        <p:cTn dur="750"/>
                        <p:tgtEl>
                          <p:spTgt spid="11"/>
                        </p:tgtEl>
                      </p:cBhvr>
                    </p:animEffect>
                  </p:childTnLst>
                </p:cTn>
              </p:par>
            </p:tnLst>
          </p:tmpl>
        </p:tmplLst>
      </p:bldP>
    </p:bldLst>
  </p:timing>
  <p:hf hdr="0" dt="0"/>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IMAGE, HOOK LOW">
    <p:spTree>
      <p:nvGrpSpPr>
        <p:cNvPr id="1" name=""/>
        <p:cNvGrpSpPr/>
        <p:nvPr/>
      </p:nvGrpSpPr>
      <p:grpSpPr>
        <a:xfrm>
          <a:off x="0" y="0"/>
          <a:ext cx="0" cy="0"/>
          <a:chOff x="0" y="0"/>
          <a:chExt cx="0" cy="0"/>
        </a:xfrm>
      </p:grpSpPr>
      <p:grpSp>
        <p:nvGrpSpPr>
          <p:cNvPr id="38" name="INSTRUCTION">
            <a:extLst>
              <a:ext uri="{FF2B5EF4-FFF2-40B4-BE49-F238E27FC236}">
                <a16:creationId xmlns:a16="http://schemas.microsoft.com/office/drawing/2014/main" id="{5DC1F995-4648-478A-B4EF-884EA21689B6}"/>
              </a:ext>
            </a:extLst>
          </p:cNvPr>
          <p:cNvGrpSpPr/>
          <p:nvPr userDrawn="1"/>
        </p:nvGrpSpPr>
        <p:grpSpPr>
          <a:xfrm>
            <a:off x="5846" y="7033211"/>
            <a:ext cx="3727954" cy="1577390"/>
            <a:chOff x="5846" y="7033211"/>
            <a:chExt cx="3727954" cy="1577390"/>
          </a:xfrm>
        </p:grpSpPr>
        <p:sp>
          <p:nvSpPr>
            <p:cNvPr id="39" name="Rechthoek 38">
              <a:extLst>
                <a:ext uri="{FF2B5EF4-FFF2-40B4-BE49-F238E27FC236}">
                  <a16:creationId xmlns:a16="http://schemas.microsoft.com/office/drawing/2014/main" id="{48B6E9C3-6857-44BC-BAF2-ECCC90E34D40}"/>
                </a:ext>
              </a:extLst>
            </p:cNvPr>
            <p:cNvSpPr/>
            <p:nvPr userDrawn="1"/>
          </p:nvSpPr>
          <p:spPr>
            <a:xfrm>
              <a:off x="5846" y="7033211"/>
              <a:ext cx="3727954" cy="1577390"/>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EDIT Footer, slide number</a:t>
              </a:r>
              <a:br>
                <a:rPr lang="en-GB" sz="1400" b="1" cap="all" baseline="0" noProof="0">
                  <a:solidFill>
                    <a:schemeClr val="accent1"/>
                  </a:solidFill>
                  <a:latin typeface="Calibri" panose="020F0502020204030204" pitchFamily="34" charset="0"/>
                  <a:cs typeface="Calibri" panose="020F0502020204030204" pitchFamily="34" charset="0"/>
                </a:rPr>
              </a:br>
              <a:r>
                <a:rPr lang="en-GB" sz="1400" b="1" cap="all" baseline="0" noProof="0">
                  <a:solidFill>
                    <a:schemeClr val="accent1"/>
                  </a:solidFill>
                  <a:latin typeface="Calibri" panose="020F0502020204030204" pitchFamily="34" charset="0"/>
                  <a:cs typeface="Calibri" panose="020F0502020204030204" pitchFamily="34" charset="0"/>
                </a:rPr>
                <a:t>and date</a:t>
              </a:r>
            </a:p>
          </p:txBody>
        </p:sp>
        <p:sp>
          <p:nvSpPr>
            <p:cNvPr id="40" name="Ovaal 39">
              <a:extLst>
                <a:ext uri="{FF2B5EF4-FFF2-40B4-BE49-F238E27FC236}">
                  <a16:creationId xmlns:a16="http://schemas.microsoft.com/office/drawing/2014/main" id="{3F72A0EF-C18D-4BE8-97F8-545DB20DF944}"/>
                </a:ext>
              </a:extLst>
            </p:cNvPr>
            <p:cNvSpPr/>
            <p:nvPr userDrawn="1"/>
          </p:nvSpPr>
          <p:spPr>
            <a:xfrm>
              <a:off x="188424" y="767853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41" name="Rechthoek 40">
              <a:extLst>
                <a:ext uri="{FF2B5EF4-FFF2-40B4-BE49-F238E27FC236}">
                  <a16:creationId xmlns:a16="http://schemas.microsoft.com/office/drawing/2014/main" id="{41E12551-4621-4FC4-8C35-AF88C86DC7FA}"/>
                </a:ext>
              </a:extLst>
            </p:cNvPr>
            <p:cNvSpPr/>
            <p:nvPr userDrawn="1"/>
          </p:nvSpPr>
          <p:spPr>
            <a:xfrm>
              <a:off x="472596" y="7678534"/>
              <a:ext cx="2322719" cy="31672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‘Header &amp; Footer’</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42" name="Ovaal 41">
              <a:extLst>
                <a:ext uri="{FF2B5EF4-FFF2-40B4-BE49-F238E27FC236}">
                  <a16:creationId xmlns:a16="http://schemas.microsoft.com/office/drawing/2014/main" id="{F17E13C8-EF39-40EC-8557-09242E8C804B}"/>
                </a:ext>
              </a:extLst>
            </p:cNvPr>
            <p:cNvSpPr/>
            <p:nvPr userDrawn="1"/>
          </p:nvSpPr>
          <p:spPr>
            <a:xfrm>
              <a:off x="188424" y="810886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43" name="Rechthoek 42">
              <a:extLst>
                <a:ext uri="{FF2B5EF4-FFF2-40B4-BE49-F238E27FC236}">
                  <a16:creationId xmlns:a16="http://schemas.microsoft.com/office/drawing/2014/main" id="{4489B504-FA39-4ACD-BA55-0F3119DE35B6}"/>
                </a:ext>
              </a:extLst>
            </p:cNvPr>
            <p:cNvSpPr/>
            <p:nvPr userDrawn="1"/>
          </p:nvSpPr>
          <p:spPr>
            <a:xfrm>
              <a:off x="472596" y="8108870"/>
              <a:ext cx="2322719" cy="38098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‘Apply to All’</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apply the changes to every slide.</a:t>
              </a:r>
            </a:p>
          </p:txBody>
        </p:sp>
        <p:grpSp>
          <p:nvGrpSpPr>
            <p:cNvPr id="44" name="Groep 43">
              <a:extLst>
                <a:ext uri="{FF2B5EF4-FFF2-40B4-BE49-F238E27FC236}">
                  <a16:creationId xmlns:a16="http://schemas.microsoft.com/office/drawing/2014/main" id="{B536C5A7-7053-4952-B109-F9004D764F13}"/>
                </a:ext>
              </a:extLst>
            </p:cNvPr>
            <p:cNvGrpSpPr/>
            <p:nvPr userDrawn="1"/>
          </p:nvGrpSpPr>
          <p:grpSpPr>
            <a:xfrm>
              <a:off x="2939884" y="7739834"/>
              <a:ext cx="681133" cy="750023"/>
              <a:chOff x="-910573" y="4987990"/>
              <a:chExt cx="681133" cy="750023"/>
            </a:xfrm>
          </p:grpSpPr>
          <p:grpSp>
            <p:nvGrpSpPr>
              <p:cNvPr id="45" name="Groep 44">
                <a:extLst>
                  <a:ext uri="{FF2B5EF4-FFF2-40B4-BE49-F238E27FC236}">
                    <a16:creationId xmlns:a16="http://schemas.microsoft.com/office/drawing/2014/main" id="{1EE49FD3-89F5-4C5A-ACD4-3318CC53AB8E}"/>
                  </a:ext>
                </a:extLst>
              </p:cNvPr>
              <p:cNvGrpSpPr/>
              <p:nvPr userDrawn="1"/>
            </p:nvGrpSpPr>
            <p:grpSpPr>
              <a:xfrm>
                <a:off x="-713542" y="4987990"/>
                <a:ext cx="287071" cy="379107"/>
                <a:chOff x="-4050578" y="288410"/>
                <a:chExt cx="322125" cy="379107"/>
              </a:xfrm>
            </p:grpSpPr>
            <p:sp>
              <p:nvSpPr>
                <p:cNvPr id="47" name="Rechthoek met één afgeknipte en afgeronde hoek 47">
                  <a:extLst>
                    <a:ext uri="{FF2B5EF4-FFF2-40B4-BE49-F238E27FC236}">
                      <a16:creationId xmlns:a16="http://schemas.microsoft.com/office/drawing/2014/main" id="{8F08E4B4-4BF8-4DA0-B56E-47BA9D169A08}"/>
                    </a:ext>
                  </a:extLst>
                </p:cNvPr>
                <p:cNvSpPr/>
                <p:nvPr userDrawn="1"/>
              </p:nvSpPr>
              <p:spPr>
                <a:xfrm>
                  <a:off x="-4050578" y="288410"/>
                  <a:ext cx="322125" cy="379107"/>
                </a:xfrm>
                <a:prstGeom prst="snipRoundRect">
                  <a:avLst>
                    <a:gd name="adj1" fmla="val 0"/>
                    <a:gd name="adj2" fmla="val 33753"/>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48" name="Rechthoekige driehoek 47">
                  <a:extLst>
                    <a:ext uri="{FF2B5EF4-FFF2-40B4-BE49-F238E27FC236}">
                      <a16:creationId xmlns:a16="http://schemas.microsoft.com/office/drawing/2014/main" id="{6D508A70-0F33-43F5-ADA3-6AB36BB159DF}"/>
                    </a:ext>
                  </a:extLst>
                </p:cNvPr>
                <p:cNvSpPr/>
                <p:nvPr userDrawn="1"/>
              </p:nvSpPr>
              <p:spPr>
                <a:xfrm>
                  <a:off x="-3833537" y="291656"/>
                  <a:ext cx="103133" cy="93757"/>
                </a:xfrm>
                <a:prstGeom prst="rtTriangle">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49" name="Rechthoek 48">
                  <a:extLst>
                    <a:ext uri="{FF2B5EF4-FFF2-40B4-BE49-F238E27FC236}">
                      <a16:creationId xmlns:a16="http://schemas.microsoft.com/office/drawing/2014/main" id="{7147C4DF-2B4D-4DE3-BD4D-2F68332E0214}"/>
                    </a:ext>
                  </a:extLst>
                </p:cNvPr>
                <p:cNvSpPr/>
                <p:nvPr userDrawn="1"/>
              </p:nvSpPr>
              <p:spPr>
                <a:xfrm>
                  <a:off x="-4013673" y="314848"/>
                  <a:ext cx="140930" cy="70565"/>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50" name="Rechthoek 49">
                  <a:extLst>
                    <a:ext uri="{FF2B5EF4-FFF2-40B4-BE49-F238E27FC236}">
                      <a16:creationId xmlns:a16="http://schemas.microsoft.com/office/drawing/2014/main" id="{2579575C-E937-496C-8C1A-1122051F9748}"/>
                    </a:ext>
                  </a:extLst>
                </p:cNvPr>
                <p:cNvSpPr/>
                <p:nvPr userDrawn="1"/>
              </p:nvSpPr>
              <p:spPr>
                <a:xfrm>
                  <a:off x="-4020379" y="586428"/>
                  <a:ext cx="261727" cy="61406"/>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defTabSz="914400" fontAlgn="auto">
                    <a:lnSpc>
                      <a:spcPct val="100000"/>
                    </a:lnSpc>
                    <a:spcBef>
                      <a:spcPts val="0"/>
                    </a:spcBef>
                    <a:spcAft>
                      <a:spcPts val="0"/>
                    </a:spcAft>
                    <a:buClrTx/>
                    <a:buSzTx/>
                    <a:buFontTx/>
                    <a:buNone/>
                    <a:tabLst/>
                  </a:pPr>
                  <a:endParaRPr kumimoji="0" lang="en-GB" sz="900" b="0" i="0" u="none" strike="noStrike" kern="0" cap="none" spc="0" normalizeH="0" baseline="0" noProof="0">
                    <a:ln>
                      <a:noFill/>
                    </a:ln>
                    <a:solidFill>
                      <a:srgbClr val="211F26"/>
                    </a:solidFill>
                    <a:effectLst/>
                    <a:uLnTx/>
                    <a:uFillTx/>
                    <a:latin typeface="Calibri" panose="020F0502020204030204" pitchFamily="34" charset="0"/>
                    <a:cs typeface="Calibri" panose="020F0502020204030204" pitchFamily="34" charset="0"/>
                  </a:endParaRPr>
                </a:p>
              </p:txBody>
            </p:sp>
          </p:grpSp>
          <p:sp>
            <p:nvSpPr>
              <p:cNvPr id="46" name="Rechthoek 45">
                <a:extLst>
                  <a:ext uri="{FF2B5EF4-FFF2-40B4-BE49-F238E27FC236}">
                    <a16:creationId xmlns:a16="http://schemas.microsoft.com/office/drawing/2014/main" id="{969A617E-F560-44F8-B9DE-63D76B599D8F}"/>
                  </a:ext>
                </a:extLst>
              </p:cNvPr>
              <p:cNvSpPr/>
              <p:nvPr userDrawn="1"/>
            </p:nvSpPr>
            <p:spPr>
              <a:xfrm>
                <a:off x="-910573" y="5352063"/>
                <a:ext cx="681133" cy="385950"/>
              </a:xfrm>
              <a:prstGeom prst="rect">
                <a:avLst/>
              </a:prstGeom>
              <a:no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rPr>
                  <a:t>Header &amp; Footer</a:t>
                </a:r>
              </a:p>
            </p:txBody>
          </p:sp>
        </p:grpSp>
      </p:grpSp>
      <p:grpSp>
        <p:nvGrpSpPr>
          <p:cNvPr id="51" name="INSTRUCTION">
            <a:extLst>
              <a:ext uri="{FF2B5EF4-FFF2-40B4-BE49-F238E27FC236}">
                <a16:creationId xmlns:a16="http://schemas.microsoft.com/office/drawing/2014/main" id="{5B80E425-8DE1-4B04-BCA6-89163E00EC0C}"/>
              </a:ext>
            </a:extLst>
          </p:cNvPr>
          <p:cNvGrpSpPr/>
          <p:nvPr userDrawn="1"/>
        </p:nvGrpSpPr>
        <p:grpSpPr>
          <a:xfrm>
            <a:off x="12274716" y="-980090"/>
            <a:ext cx="3695970" cy="1277747"/>
            <a:chOff x="-3889316" y="-1461517"/>
            <a:chExt cx="3695970" cy="1277747"/>
          </a:xfrm>
        </p:grpSpPr>
        <p:sp>
          <p:nvSpPr>
            <p:cNvPr id="52" name="Rechthoek 51">
              <a:extLst>
                <a:ext uri="{FF2B5EF4-FFF2-40B4-BE49-F238E27FC236}">
                  <a16:creationId xmlns:a16="http://schemas.microsoft.com/office/drawing/2014/main" id="{BB00C6F0-E494-4592-A054-4FCBF8CB7BE5}"/>
                </a:ext>
              </a:extLst>
            </p:cNvPr>
            <p:cNvSpPr/>
            <p:nvPr userDrawn="1"/>
          </p:nvSpPr>
          <p:spPr>
            <a:xfrm>
              <a:off x="-3786437" y="-1461517"/>
              <a:ext cx="3593091" cy="1277747"/>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Insert an image</a:t>
              </a:r>
            </a:p>
          </p:txBody>
        </p:sp>
        <p:sp>
          <p:nvSpPr>
            <p:cNvPr id="54" name="Rechthoek 53">
              <a:extLst>
                <a:ext uri="{FF2B5EF4-FFF2-40B4-BE49-F238E27FC236}">
                  <a16:creationId xmlns:a16="http://schemas.microsoft.com/office/drawing/2014/main" id="{60E43D99-B210-4211-A5FE-698E9EBD80DB}"/>
                </a:ext>
              </a:extLst>
            </p:cNvPr>
            <p:cNvSpPr/>
            <p:nvPr userDrawn="1"/>
          </p:nvSpPr>
          <p:spPr>
            <a:xfrm>
              <a:off x="-3603859" y="-993610"/>
              <a:ext cx="3229126" cy="657434"/>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Select the frame of the image by clicking on the tag alongside this instruction. 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‘Pictures’</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select the preferred image and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55" name="Gelijkbenige driehoek 54">
              <a:extLst>
                <a:ext uri="{FF2B5EF4-FFF2-40B4-BE49-F238E27FC236}">
                  <a16:creationId xmlns:a16="http://schemas.microsoft.com/office/drawing/2014/main" id="{D6F72C68-3F88-463E-869B-1AC75FBC63A0}"/>
                </a:ext>
              </a:extLst>
            </p:cNvPr>
            <p:cNvSpPr/>
            <p:nvPr userDrawn="1"/>
          </p:nvSpPr>
          <p:spPr>
            <a:xfrm rot="16200000" flipH="1">
              <a:off x="-3925504" y="-351896"/>
              <a:ext cx="175255" cy="102879"/>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grpSp>
      <p:sp>
        <p:nvSpPr>
          <p:cNvPr id="12" name="INFO">
            <a:extLst>
              <a:ext uri="{FF2B5EF4-FFF2-40B4-BE49-F238E27FC236}">
                <a16:creationId xmlns:a16="http://schemas.microsoft.com/office/drawing/2014/main" id="{D2D6917A-A3A5-482F-A0D3-BD7F10CD032E}"/>
              </a:ext>
            </a:extLst>
          </p:cNvPr>
          <p:cNvSpPr txBox="1"/>
          <p:nvPr userDrawn="1"/>
        </p:nvSpPr>
        <p:spPr>
          <a:xfrm>
            <a:off x="0" y="-256190"/>
            <a:ext cx="12192000" cy="161583"/>
          </a:xfrm>
          <a:prstGeom prst="rect">
            <a:avLst/>
          </a:prstGeom>
          <a:noFill/>
        </p:spPr>
        <p:txBody>
          <a:bodyPr wrap="square" lIns="0" tIns="0" rIns="0" bIns="0" rtlCol="0">
            <a:spAutoFit/>
          </a:bodyPr>
          <a:lstStyle/>
          <a:p>
            <a:pPr algn="l"/>
            <a:r>
              <a:rPr lang="en-GB" sz="1050" b="1" dirty="0">
                <a:solidFill>
                  <a:schemeClr val="tx2"/>
                </a:solidFill>
                <a:latin typeface="+mj-lt"/>
                <a:cs typeface="Calibri" panose="020F0502020204030204" pitchFamily="34" charset="0"/>
              </a:rPr>
              <a:t>TEMPLATE:  </a:t>
            </a:r>
            <a:r>
              <a:rPr lang="en-GB" sz="1050" b="0" dirty="0">
                <a:solidFill>
                  <a:schemeClr val="tx2"/>
                </a:solidFill>
                <a:latin typeface="+mj-lt"/>
                <a:cs typeface="Calibri" panose="020F0502020204030204" pitchFamily="34" charset="0"/>
              </a:rPr>
              <a:t>IMAGE, HOOK LOW</a:t>
            </a:r>
          </a:p>
        </p:txBody>
      </p:sp>
      <p:sp>
        <p:nvSpPr>
          <p:cNvPr id="53" name="Tijdelijke aanduiding voor afbeelding 8">
            <a:extLst>
              <a:ext uri="{FF2B5EF4-FFF2-40B4-BE49-F238E27FC236}">
                <a16:creationId xmlns:a16="http://schemas.microsoft.com/office/drawing/2014/main" id="{27489788-7523-4049-B6A4-83AEF6154017}"/>
              </a:ext>
            </a:extLst>
          </p:cNvPr>
          <p:cNvSpPr>
            <a:spLocks noGrp="1"/>
          </p:cNvSpPr>
          <p:nvPr>
            <p:ph type="pic" sz="quarter" idx="14" hasCustomPrompt="1"/>
          </p:nvPr>
        </p:nvSpPr>
        <p:spPr>
          <a:xfrm>
            <a:off x="0" y="1434"/>
            <a:ext cx="12192000" cy="6856566"/>
          </a:xfrm>
          <a:prstGeom prst="rect">
            <a:avLst/>
          </a:prstGeom>
          <a:solidFill>
            <a:schemeClr val="bg1">
              <a:lumMod val="95000"/>
            </a:schemeClr>
          </a:solidFill>
        </p:spPr>
        <p:txBody>
          <a:bodyPr bIns="1620000" anchor="ctr"/>
          <a:lstStyle>
            <a:lvl1pPr marL="0" indent="0" algn="ctr">
              <a:lnSpc>
                <a:spcPct val="90000"/>
              </a:lnSpc>
              <a:spcBef>
                <a:spcPts val="0"/>
              </a:spcBef>
              <a:spcAft>
                <a:spcPts val="0"/>
              </a:spcAft>
              <a:buNone/>
              <a:defRPr sz="1500" i="1">
                <a:solidFill>
                  <a:schemeClr val="tx1">
                    <a:lumMod val="50000"/>
                    <a:lumOff val="50000"/>
                  </a:schemeClr>
                </a:solidFill>
              </a:defRPr>
            </a:lvl1pPr>
          </a:lstStyle>
          <a:p>
            <a:r>
              <a:rPr lang="en-GB" dirty="0"/>
              <a:t>Click on the icon below</a:t>
            </a:r>
            <a:br>
              <a:rPr lang="en-GB" dirty="0"/>
            </a:br>
            <a:r>
              <a:rPr lang="en-GB" dirty="0"/>
              <a:t>to insert an image.</a:t>
            </a:r>
          </a:p>
        </p:txBody>
      </p:sp>
      <p:sp>
        <p:nvSpPr>
          <p:cNvPr id="9" name="Tijdelijke aanduiding voor verticale tekst 2">
            <a:extLst>
              <a:ext uri="{FF2B5EF4-FFF2-40B4-BE49-F238E27FC236}">
                <a16:creationId xmlns:a16="http://schemas.microsoft.com/office/drawing/2014/main" id="{306BD5D3-3967-499E-87C9-6F3A334CE769}"/>
              </a:ext>
            </a:extLst>
          </p:cNvPr>
          <p:cNvSpPr>
            <a:spLocks noGrp="1"/>
          </p:cNvSpPr>
          <p:nvPr>
            <p:ph type="body" orient="vert" idx="18" hasCustomPrompt="1"/>
          </p:nvPr>
        </p:nvSpPr>
        <p:spPr>
          <a:xfrm>
            <a:off x="0" y="0"/>
            <a:ext cx="7585700" cy="6858000"/>
          </a:xfrm>
          <a:gradFill>
            <a:gsLst>
              <a:gs pos="0">
                <a:schemeClr val="tx1">
                  <a:alpha val="30000"/>
                </a:schemeClr>
              </a:gs>
              <a:gs pos="100000">
                <a:schemeClr val="tx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tIns="144000" rtlCol="0" anchor="t"/>
          <a:lstStyle>
            <a:lvl1pPr marL="0" indent="0">
              <a:buFontTx/>
              <a:buNone/>
              <a:defRPr lang="nl-NL" sz="1050" i="1" dirty="0">
                <a:solidFill>
                  <a:schemeClr val="lt1"/>
                </a:solidFill>
              </a:defRPr>
            </a:lvl1pPr>
          </a:lstStyle>
          <a:p>
            <a:pPr marL="0" lvl="0" algn="ctr" defTabSz="914400"/>
            <a:r>
              <a:rPr lang="en-GB" dirty="0"/>
              <a:t>    </a:t>
            </a:r>
          </a:p>
        </p:txBody>
      </p:sp>
      <p:sp>
        <p:nvSpPr>
          <p:cNvPr id="25" name="Tijdelijke aanduiding voor tekst 146">
            <a:extLst>
              <a:ext uri="{FF2B5EF4-FFF2-40B4-BE49-F238E27FC236}">
                <a16:creationId xmlns:a16="http://schemas.microsoft.com/office/drawing/2014/main" id="{31D9F5AF-1CE4-492D-9595-51DA14E36D64}"/>
              </a:ext>
            </a:extLst>
          </p:cNvPr>
          <p:cNvSpPr>
            <a:spLocks noGrp="1"/>
          </p:cNvSpPr>
          <p:nvPr userDrawn="1">
            <p:ph type="body" sz="quarter" idx="15" hasCustomPrompt="1"/>
          </p:nvPr>
        </p:nvSpPr>
        <p:spPr>
          <a:xfrm>
            <a:off x="550570" y="5331663"/>
            <a:ext cx="62838" cy="182400"/>
          </a:xfrm>
          <a:custGeom>
            <a:avLst/>
            <a:gdLst>
              <a:gd name="connsiteX0" fmla="*/ 17352 w 62838"/>
              <a:gd name="connsiteY0" fmla="*/ 0 h 182400"/>
              <a:gd name="connsiteX1" fmla="*/ 62520 w 62838"/>
              <a:gd name="connsiteY1" fmla="*/ 91200 h 182400"/>
              <a:gd name="connsiteX2" fmla="*/ 21864 w 62838"/>
              <a:gd name="connsiteY2" fmla="*/ 182400 h 182400"/>
              <a:gd name="connsiteX3" fmla="*/ 8308 w 62838"/>
              <a:gd name="connsiteY3" fmla="*/ 145920 h 182400"/>
              <a:gd name="connsiteX4" fmla="*/ 26385 w 62838"/>
              <a:gd name="connsiteY4" fmla="*/ 91200 h 182400"/>
              <a:gd name="connsiteX5" fmla="*/ 3796 w 62838"/>
              <a:gd name="connsiteY5" fmla="*/ 36480 h 182400"/>
              <a:gd name="connsiteX6" fmla="*/ 17352 w 62838"/>
              <a:gd name="connsiteY6" fmla="*/ 0 h 18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838" h="182400">
                <a:moveTo>
                  <a:pt x="17352" y="0"/>
                </a:moveTo>
                <a:cubicBezTo>
                  <a:pt x="17352" y="0"/>
                  <a:pt x="62520" y="69312"/>
                  <a:pt x="62520" y="91200"/>
                </a:cubicBezTo>
                <a:cubicBezTo>
                  <a:pt x="67041" y="113088"/>
                  <a:pt x="21864" y="182400"/>
                  <a:pt x="21864" y="182400"/>
                </a:cubicBezTo>
                <a:cubicBezTo>
                  <a:pt x="21864" y="182400"/>
                  <a:pt x="-5237" y="175104"/>
                  <a:pt x="8308" y="145920"/>
                </a:cubicBezTo>
                <a:cubicBezTo>
                  <a:pt x="17352" y="116736"/>
                  <a:pt x="26385" y="91200"/>
                  <a:pt x="26385" y="91200"/>
                </a:cubicBezTo>
                <a:lnTo>
                  <a:pt x="3796" y="36480"/>
                </a:lnTo>
                <a:cubicBezTo>
                  <a:pt x="-9759" y="3648"/>
                  <a:pt x="17352" y="0"/>
                  <a:pt x="17352" y="0"/>
                </a:cubicBezTo>
                <a:close/>
              </a:path>
            </a:pathLst>
          </a:custGeom>
          <a:solidFill>
            <a:schemeClr val="bg1"/>
          </a:solidFill>
          <a:ln w="12700">
            <a:noFill/>
          </a:ln>
        </p:spPr>
        <p:txBody>
          <a:bodyPr wrap="square">
            <a:noAutofit/>
          </a:bodyPr>
          <a:lstStyle>
            <a:lvl1pPr marL="0" indent="0">
              <a:buFont typeface="Arial" panose="020B0604020202020204" pitchFamily="34" charset="0"/>
              <a:buNone/>
              <a:defRPr/>
            </a:lvl1pPr>
          </a:lstStyle>
          <a:p>
            <a:pPr lvl="0"/>
            <a:r>
              <a:rPr lang="en-GB" dirty="0"/>
              <a:t> </a:t>
            </a:r>
          </a:p>
        </p:txBody>
      </p:sp>
      <p:sp>
        <p:nvSpPr>
          <p:cNvPr id="26" name="Tijdelijke aanduiding voor tekst 25">
            <a:extLst>
              <a:ext uri="{FF2B5EF4-FFF2-40B4-BE49-F238E27FC236}">
                <a16:creationId xmlns:a16="http://schemas.microsoft.com/office/drawing/2014/main" id="{6CA30C58-356F-4E30-A02E-60F3A8720228}"/>
              </a:ext>
            </a:extLst>
          </p:cNvPr>
          <p:cNvSpPr>
            <a:spLocks noGrp="1"/>
          </p:cNvSpPr>
          <p:nvPr userDrawn="1">
            <p:ph type="body" sz="quarter" idx="16" hasCustomPrompt="1"/>
          </p:nvPr>
        </p:nvSpPr>
        <p:spPr>
          <a:xfrm flipH="1">
            <a:off x="576831" y="5569787"/>
            <a:ext cx="7200" cy="1296000"/>
          </a:xfrm>
          <a:prstGeom prst="roundRect">
            <a:avLst>
              <a:gd name="adj" fmla="val 50000"/>
            </a:avLst>
          </a:prstGeom>
          <a:solidFill>
            <a:schemeClr val="bg1"/>
          </a:solidFill>
          <a:ln w="12700">
            <a:noFill/>
          </a:ln>
        </p:spPr>
        <p:txBody>
          <a:bodyPr/>
          <a:lstStyle>
            <a:lvl1pPr marL="0" indent="0">
              <a:buFont typeface="Arial" panose="020B0604020202020204" pitchFamily="34" charset="0"/>
              <a:buNone/>
              <a:defRPr/>
            </a:lvl1pPr>
          </a:lstStyle>
          <a:p>
            <a:pPr lvl="0"/>
            <a:r>
              <a:rPr lang="en-GB" dirty="0"/>
              <a:t> </a:t>
            </a:r>
          </a:p>
        </p:txBody>
      </p:sp>
      <p:sp>
        <p:nvSpPr>
          <p:cNvPr id="27" name="Tijdelijke aanduiding voor tekst 25">
            <a:extLst>
              <a:ext uri="{FF2B5EF4-FFF2-40B4-BE49-F238E27FC236}">
                <a16:creationId xmlns:a16="http://schemas.microsoft.com/office/drawing/2014/main" id="{AEF8CBF0-1080-4328-90E3-E6A453C76D1C}"/>
              </a:ext>
            </a:extLst>
          </p:cNvPr>
          <p:cNvSpPr>
            <a:spLocks noGrp="1"/>
          </p:cNvSpPr>
          <p:nvPr>
            <p:ph type="body" sz="quarter" idx="19" hasCustomPrompt="1"/>
          </p:nvPr>
        </p:nvSpPr>
        <p:spPr>
          <a:xfrm flipH="1">
            <a:off x="572012" y="-16137"/>
            <a:ext cx="7200" cy="5292000"/>
          </a:xfrm>
          <a:prstGeom prst="roundRect">
            <a:avLst>
              <a:gd name="adj" fmla="val 50000"/>
            </a:avLst>
          </a:prstGeom>
          <a:solidFill>
            <a:schemeClr val="bg1"/>
          </a:solidFill>
          <a:ln w="12700">
            <a:noFill/>
          </a:ln>
        </p:spPr>
        <p:txBody>
          <a:bodyPr/>
          <a:lstStyle>
            <a:lvl1pPr marL="0" indent="0">
              <a:buFont typeface="Arial" panose="020B0604020202020204" pitchFamily="34" charset="0"/>
              <a:buNone/>
              <a:defRPr/>
            </a:lvl1pPr>
          </a:lstStyle>
          <a:p>
            <a:pPr lvl="0"/>
            <a:r>
              <a:rPr lang="en-GB" dirty="0"/>
              <a:t> </a:t>
            </a:r>
          </a:p>
        </p:txBody>
      </p:sp>
      <p:sp>
        <p:nvSpPr>
          <p:cNvPr id="17" name="Logo">
            <a:extLst>
              <a:ext uri="{FF2B5EF4-FFF2-40B4-BE49-F238E27FC236}">
                <a16:creationId xmlns:a16="http://schemas.microsoft.com/office/drawing/2014/main" id="{A753AD9E-D49F-4A7A-A441-1D683F4F694D}"/>
              </a:ext>
            </a:extLst>
          </p:cNvPr>
          <p:cNvSpPr>
            <a:spLocks noGrp="1"/>
          </p:cNvSpPr>
          <p:nvPr>
            <p:ph type="body" orient="vert" idx="20" hasCustomPrompt="1"/>
          </p:nvPr>
        </p:nvSpPr>
        <p:spPr>
          <a:xfrm>
            <a:off x="10549612" y="6480355"/>
            <a:ext cx="1060019" cy="185413"/>
          </a:xfrm>
          <a:blipFill>
            <a:blip r:embed="rId2"/>
            <a:stretch>
              <a:fillRect/>
            </a:stretch>
          </a:blipFill>
        </p:spPr>
        <p:txBody>
          <a:bodyPr vert="horz" lIns="0" tIns="0" rIns="0" bIns="0"/>
          <a:lstStyle>
            <a:lvl1pPr marL="0" indent="0">
              <a:buNone/>
              <a:defRPr sz="1000" i="1">
                <a:solidFill>
                  <a:schemeClr val="bg2"/>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4" name="Datum" hidden="1">
            <a:extLst>
              <a:ext uri="{FF2B5EF4-FFF2-40B4-BE49-F238E27FC236}">
                <a16:creationId xmlns:a16="http://schemas.microsoft.com/office/drawing/2014/main" id="{D3CB19EA-44B7-44D2-AF4C-A0DA0AF70018}"/>
              </a:ext>
            </a:extLst>
          </p:cNvPr>
          <p:cNvSpPr>
            <a:spLocks noGrp="1"/>
          </p:cNvSpPr>
          <p:nvPr>
            <p:ph type="dt" sz="half" idx="23"/>
          </p:nvPr>
        </p:nvSpPr>
        <p:spPr/>
        <p:txBody>
          <a:bodyPr/>
          <a:lstStyle>
            <a:lvl1pPr>
              <a:defRPr>
                <a:solidFill>
                  <a:schemeClr val="bg1"/>
                </a:solidFill>
              </a:defRPr>
            </a:lvl1pPr>
          </a:lstStyle>
          <a:p>
            <a:r>
              <a:rPr lang="en-GB" dirty="0"/>
              <a:t>Date</a:t>
            </a:r>
          </a:p>
        </p:txBody>
      </p:sp>
      <p:sp>
        <p:nvSpPr>
          <p:cNvPr id="2" name="Voettekst">
            <a:extLst>
              <a:ext uri="{FF2B5EF4-FFF2-40B4-BE49-F238E27FC236}">
                <a16:creationId xmlns:a16="http://schemas.microsoft.com/office/drawing/2014/main" id="{FFA5CE90-7880-47CA-A212-3D39FA8CE5EA}"/>
              </a:ext>
            </a:extLst>
          </p:cNvPr>
          <p:cNvSpPr>
            <a:spLocks noGrp="1"/>
          </p:cNvSpPr>
          <p:nvPr>
            <p:ph type="ftr" sz="quarter" idx="21"/>
          </p:nvPr>
        </p:nvSpPr>
        <p:spPr/>
        <p:txBody>
          <a:bodyPr/>
          <a:lstStyle>
            <a:lvl1pPr>
              <a:defRPr>
                <a:solidFill>
                  <a:schemeClr val="bg1"/>
                </a:solidFill>
              </a:defRPr>
            </a:lvl1pPr>
          </a:lstStyle>
          <a:p>
            <a:r>
              <a:rPr lang="en-GB" dirty="0"/>
              <a:t>26 October 2021 | ALIM Guide for asset information Managers</a:t>
            </a:r>
          </a:p>
        </p:txBody>
      </p:sp>
      <p:sp>
        <p:nvSpPr>
          <p:cNvPr id="3" name="Dianummer">
            <a:extLst>
              <a:ext uri="{FF2B5EF4-FFF2-40B4-BE49-F238E27FC236}">
                <a16:creationId xmlns:a16="http://schemas.microsoft.com/office/drawing/2014/main" id="{95C094FD-8A61-49A7-80BC-005282993F3A}"/>
              </a:ext>
            </a:extLst>
          </p:cNvPr>
          <p:cNvSpPr>
            <a:spLocks noGrp="1"/>
          </p:cNvSpPr>
          <p:nvPr>
            <p:ph type="sldNum" sz="quarter" idx="22"/>
          </p:nvPr>
        </p:nvSpPr>
        <p:spPr/>
        <p:txBody>
          <a:bodyPr/>
          <a:lstStyle>
            <a:lvl1pPr>
              <a:defRPr>
                <a:solidFill>
                  <a:schemeClr val="bg1"/>
                </a:solidFill>
              </a:defRPr>
            </a:lvl1pPr>
          </a:lstStyle>
          <a:p>
            <a:fld id="{5EC93C5F-DB18-4797-88B9-B8B0D60519FD}" type="slidenum">
              <a:rPr lang="en-GB" smtClean="0"/>
              <a:pPr/>
              <a:t>‹#›</a:t>
            </a:fld>
            <a:endParaRPr lang="en-GB" dirty="0"/>
          </a:p>
        </p:txBody>
      </p:sp>
      <p:sp>
        <p:nvSpPr>
          <p:cNvPr id="11" name="Ondertitel">
            <a:extLst>
              <a:ext uri="{FF2B5EF4-FFF2-40B4-BE49-F238E27FC236}">
                <a16:creationId xmlns:a16="http://schemas.microsoft.com/office/drawing/2014/main" id="{F6910D76-D499-4C78-8F33-CDD881528D6A}"/>
              </a:ext>
            </a:extLst>
          </p:cNvPr>
          <p:cNvSpPr>
            <a:spLocks noGrp="1"/>
          </p:cNvSpPr>
          <p:nvPr>
            <p:ph type="subTitle" idx="10" hasCustomPrompt="1"/>
          </p:nvPr>
        </p:nvSpPr>
        <p:spPr>
          <a:xfrm>
            <a:off x="777244" y="5950651"/>
            <a:ext cx="10827096" cy="337470"/>
          </a:xfrm>
        </p:spPr>
        <p:txBody>
          <a:bodyPr bIns="396000"/>
          <a:lstStyle>
            <a:lvl1pPr marL="0" indent="0" algn="l">
              <a:buNone/>
              <a:defRPr sz="300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cap="all" baseline="0" dirty="0"/>
              <a:t>Second light subtitle</a:t>
            </a:r>
            <a:endParaRPr lang="en-GB" dirty="0"/>
          </a:p>
        </p:txBody>
      </p:sp>
      <p:sp>
        <p:nvSpPr>
          <p:cNvPr id="5" name="Titel">
            <a:extLst>
              <a:ext uri="{FF2B5EF4-FFF2-40B4-BE49-F238E27FC236}">
                <a16:creationId xmlns:a16="http://schemas.microsoft.com/office/drawing/2014/main" id="{72BCEBAC-13F2-4EC4-8A78-58F0FD42F686}"/>
              </a:ext>
            </a:extLst>
          </p:cNvPr>
          <p:cNvSpPr>
            <a:spLocks noGrp="1"/>
          </p:cNvSpPr>
          <p:nvPr>
            <p:ph type="title" hasCustomPrompt="1"/>
          </p:nvPr>
        </p:nvSpPr>
        <p:spPr>
          <a:xfrm>
            <a:off x="777244" y="5275863"/>
            <a:ext cx="10828685" cy="674788"/>
          </a:xfrm>
        </p:spPr>
        <p:txBody>
          <a:bodyPr bIns="792000"/>
          <a:lstStyle>
            <a:lvl1pPr>
              <a:defRPr>
                <a:solidFill>
                  <a:schemeClr val="bg1"/>
                </a:solidFill>
              </a:defRPr>
            </a:lvl1pPr>
          </a:lstStyle>
          <a:p>
            <a:r>
              <a:rPr lang="en-GB" dirty="0"/>
              <a:t>First bold title</a:t>
            </a:r>
            <a:br>
              <a:rPr lang="en-GB" dirty="0"/>
            </a:br>
            <a:r>
              <a:rPr lang="en-GB" dirty="0"/>
              <a:t>max 2 lines</a:t>
            </a:r>
          </a:p>
        </p:txBody>
      </p:sp>
    </p:spTree>
    <p:extLst>
      <p:ext uri="{BB962C8B-B14F-4D97-AF65-F5344CB8AC3E}">
        <p14:creationId xmlns:p14="http://schemas.microsoft.com/office/powerpoint/2010/main" val="5152942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7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tmplLst>
          <p:tmpl>
            <p:tnLst>
              <p:par>
                <p:cTn presetID="10" presetClass="entr" presetSubtype="0" fill="hold" nodeType="withEffect">
                  <p:stCondLst>
                    <p:cond delay="250"/>
                  </p:stCondLst>
                  <p:childTnLst>
                    <p:set>
                      <p:cBhvr>
                        <p:cTn dur="1" fill="hold">
                          <p:stCondLst>
                            <p:cond delay="0"/>
                          </p:stCondLst>
                        </p:cTn>
                        <p:tgtEl>
                          <p:spTgt spid="11"/>
                        </p:tgtEl>
                        <p:attrNameLst>
                          <p:attrName>style.visibility</p:attrName>
                        </p:attrNameLst>
                      </p:cBhvr>
                      <p:to>
                        <p:strVal val="visible"/>
                      </p:to>
                    </p:set>
                    <p:animEffect transition="in" filter="fade">
                      <p:cBhvr>
                        <p:cTn dur="750"/>
                        <p:tgtEl>
                          <p:spTgt spid="11"/>
                        </p:tgtEl>
                      </p:cBhvr>
                    </p:animEffect>
                  </p:childTnLst>
                </p:cTn>
              </p:par>
            </p:tnLst>
          </p:tmpl>
        </p:tmplLst>
      </p:bldP>
    </p:bldLst>
  </p:timing>
  <p:hf hdr="0" dt="0"/>
  <p:extLst>
    <p:ext uri="{DCECCB84-F9BA-43D5-87BE-67443E8EF086}">
      <p15:sldGuideLst xmlns:p15="http://schemas.microsoft.com/office/powerpoint/2012/main">
        <p15:guide id="1" orient="horz" pos="3320">
          <p15:clr>
            <a:srgbClr val="FBAE4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IMAGE, COMPARE">
    <p:spTree>
      <p:nvGrpSpPr>
        <p:cNvPr id="1" name=""/>
        <p:cNvGrpSpPr/>
        <p:nvPr/>
      </p:nvGrpSpPr>
      <p:grpSpPr>
        <a:xfrm>
          <a:off x="0" y="0"/>
          <a:ext cx="0" cy="0"/>
          <a:chOff x="0" y="0"/>
          <a:chExt cx="0" cy="0"/>
        </a:xfrm>
      </p:grpSpPr>
      <p:grpSp>
        <p:nvGrpSpPr>
          <p:cNvPr id="65" name="INSTRUCTION">
            <a:extLst>
              <a:ext uri="{FF2B5EF4-FFF2-40B4-BE49-F238E27FC236}">
                <a16:creationId xmlns:a16="http://schemas.microsoft.com/office/drawing/2014/main" id="{2F4BE911-BF37-4B9F-BED3-4F10B9BD0C84}"/>
              </a:ext>
            </a:extLst>
          </p:cNvPr>
          <p:cNvGrpSpPr/>
          <p:nvPr userDrawn="1"/>
        </p:nvGrpSpPr>
        <p:grpSpPr>
          <a:xfrm>
            <a:off x="12274716" y="5578819"/>
            <a:ext cx="3695970" cy="1290980"/>
            <a:chOff x="-3889316" y="-1461517"/>
            <a:chExt cx="3695970" cy="1290980"/>
          </a:xfrm>
        </p:grpSpPr>
        <p:sp>
          <p:nvSpPr>
            <p:cNvPr id="66" name="Rechthoek 65">
              <a:extLst>
                <a:ext uri="{FF2B5EF4-FFF2-40B4-BE49-F238E27FC236}">
                  <a16:creationId xmlns:a16="http://schemas.microsoft.com/office/drawing/2014/main" id="{8F9CADAC-F58F-4715-81A7-AC4222BE685A}"/>
                </a:ext>
              </a:extLst>
            </p:cNvPr>
            <p:cNvSpPr/>
            <p:nvPr userDrawn="1"/>
          </p:nvSpPr>
          <p:spPr>
            <a:xfrm>
              <a:off x="-3786437" y="-1461517"/>
              <a:ext cx="3593091" cy="1277747"/>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Insert an image</a:t>
              </a:r>
            </a:p>
          </p:txBody>
        </p:sp>
        <p:sp>
          <p:nvSpPr>
            <p:cNvPr id="67" name="Rechthoek 66">
              <a:extLst>
                <a:ext uri="{FF2B5EF4-FFF2-40B4-BE49-F238E27FC236}">
                  <a16:creationId xmlns:a16="http://schemas.microsoft.com/office/drawing/2014/main" id="{72D5CA81-199E-452C-B3EA-953C0C21D3B0}"/>
                </a:ext>
              </a:extLst>
            </p:cNvPr>
            <p:cNvSpPr/>
            <p:nvPr userDrawn="1"/>
          </p:nvSpPr>
          <p:spPr>
            <a:xfrm>
              <a:off x="-3603859" y="-993610"/>
              <a:ext cx="3229126" cy="657434"/>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Select the frame of the image by clicking on the tag alongside this instruction. 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‘Pictures’</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select the preferred image and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68" name="Gelijkbenige driehoek 67">
              <a:extLst>
                <a:ext uri="{FF2B5EF4-FFF2-40B4-BE49-F238E27FC236}">
                  <a16:creationId xmlns:a16="http://schemas.microsoft.com/office/drawing/2014/main" id="{769EFEA0-06DF-42B2-92B9-D66927B61C81}"/>
                </a:ext>
              </a:extLst>
            </p:cNvPr>
            <p:cNvSpPr/>
            <p:nvPr userDrawn="1"/>
          </p:nvSpPr>
          <p:spPr>
            <a:xfrm rot="16200000" flipH="1">
              <a:off x="-3925504" y="-309604"/>
              <a:ext cx="175255" cy="102879"/>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grpSp>
      <p:grpSp>
        <p:nvGrpSpPr>
          <p:cNvPr id="61" name="INSTRUCTION">
            <a:extLst>
              <a:ext uri="{FF2B5EF4-FFF2-40B4-BE49-F238E27FC236}">
                <a16:creationId xmlns:a16="http://schemas.microsoft.com/office/drawing/2014/main" id="{3ECCD052-1D66-4F2D-AEBC-32DF551253F0}"/>
              </a:ext>
            </a:extLst>
          </p:cNvPr>
          <p:cNvGrpSpPr/>
          <p:nvPr userDrawn="1"/>
        </p:nvGrpSpPr>
        <p:grpSpPr>
          <a:xfrm>
            <a:off x="-3786437" y="-1060467"/>
            <a:ext cx="3693342" cy="1277747"/>
            <a:chOff x="-3786437" y="-1461517"/>
            <a:chExt cx="3693342" cy="1277747"/>
          </a:xfrm>
        </p:grpSpPr>
        <p:sp>
          <p:nvSpPr>
            <p:cNvPr id="62" name="Rechthoek 61">
              <a:extLst>
                <a:ext uri="{FF2B5EF4-FFF2-40B4-BE49-F238E27FC236}">
                  <a16:creationId xmlns:a16="http://schemas.microsoft.com/office/drawing/2014/main" id="{2834943C-C184-4E16-90B2-C919B55A67E6}"/>
                </a:ext>
              </a:extLst>
            </p:cNvPr>
            <p:cNvSpPr/>
            <p:nvPr userDrawn="1"/>
          </p:nvSpPr>
          <p:spPr>
            <a:xfrm>
              <a:off x="-3786437" y="-1461517"/>
              <a:ext cx="3593091" cy="1277747"/>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Insert an image</a:t>
              </a:r>
            </a:p>
          </p:txBody>
        </p:sp>
        <p:sp>
          <p:nvSpPr>
            <p:cNvPr id="63" name="Rechthoek 62">
              <a:extLst>
                <a:ext uri="{FF2B5EF4-FFF2-40B4-BE49-F238E27FC236}">
                  <a16:creationId xmlns:a16="http://schemas.microsoft.com/office/drawing/2014/main" id="{F3567955-C9D4-4521-AB7F-082B5112AB68}"/>
                </a:ext>
              </a:extLst>
            </p:cNvPr>
            <p:cNvSpPr/>
            <p:nvPr userDrawn="1"/>
          </p:nvSpPr>
          <p:spPr>
            <a:xfrm>
              <a:off x="-3603859" y="-993610"/>
              <a:ext cx="3229126" cy="657434"/>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Select the frame of the image by clicking on the tag alongside this instruction. 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‘Pictures’</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select the preferred image and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64" name="Gelijkbenige driehoek 63">
              <a:extLst>
                <a:ext uri="{FF2B5EF4-FFF2-40B4-BE49-F238E27FC236}">
                  <a16:creationId xmlns:a16="http://schemas.microsoft.com/office/drawing/2014/main" id="{D1DD18DC-D66C-4EFF-B3F1-125B8197DA15}"/>
                </a:ext>
              </a:extLst>
            </p:cNvPr>
            <p:cNvSpPr/>
            <p:nvPr userDrawn="1"/>
          </p:nvSpPr>
          <p:spPr>
            <a:xfrm rot="5400000">
              <a:off x="-232162" y="-351896"/>
              <a:ext cx="175255" cy="102879"/>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grpSp>
      <p:grpSp>
        <p:nvGrpSpPr>
          <p:cNvPr id="47" name="INSTRUCTION">
            <a:extLst>
              <a:ext uri="{FF2B5EF4-FFF2-40B4-BE49-F238E27FC236}">
                <a16:creationId xmlns:a16="http://schemas.microsoft.com/office/drawing/2014/main" id="{DBCDF78B-632A-4024-AE98-19A7B5B1B396}"/>
              </a:ext>
            </a:extLst>
          </p:cNvPr>
          <p:cNvGrpSpPr/>
          <p:nvPr userDrawn="1"/>
        </p:nvGrpSpPr>
        <p:grpSpPr>
          <a:xfrm>
            <a:off x="5846" y="7033211"/>
            <a:ext cx="3727954" cy="1577390"/>
            <a:chOff x="5846" y="7033211"/>
            <a:chExt cx="3727954" cy="1577390"/>
          </a:xfrm>
        </p:grpSpPr>
        <p:sp>
          <p:nvSpPr>
            <p:cNvPr id="48" name="Rechthoek 47">
              <a:extLst>
                <a:ext uri="{FF2B5EF4-FFF2-40B4-BE49-F238E27FC236}">
                  <a16:creationId xmlns:a16="http://schemas.microsoft.com/office/drawing/2014/main" id="{A365D06A-D9BA-4855-94CC-5095BDE39117}"/>
                </a:ext>
              </a:extLst>
            </p:cNvPr>
            <p:cNvSpPr/>
            <p:nvPr userDrawn="1"/>
          </p:nvSpPr>
          <p:spPr>
            <a:xfrm>
              <a:off x="5846" y="7033211"/>
              <a:ext cx="3727954" cy="1577390"/>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EDIT Footer, slide number</a:t>
              </a:r>
              <a:br>
                <a:rPr lang="en-GB" sz="1400" b="1" cap="all" baseline="0" noProof="0">
                  <a:solidFill>
                    <a:schemeClr val="accent1"/>
                  </a:solidFill>
                  <a:latin typeface="Calibri" panose="020F0502020204030204" pitchFamily="34" charset="0"/>
                  <a:cs typeface="Calibri" panose="020F0502020204030204" pitchFamily="34" charset="0"/>
                </a:rPr>
              </a:br>
              <a:r>
                <a:rPr lang="en-GB" sz="1400" b="1" cap="all" baseline="0" noProof="0">
                  <a:solidFill>
                    <a:schemeClr val="accent1"/>
                  </a:solidFill>
                  <a:latin typeface="Calibri" panose="020F0502020204030204" pitchFamily="34" charset="0"/>
                  <a:cs typeface="Calibri" panose="020F0502020204030204" pitchFamily="34" charset="0"/>
                </a:rPr>
                <a:t>and date</a:t>
              </a:r>
            </a:p>
          </p:txBody>
        </p:sp>
        <p:sp>
          <p:nvSpPr>
            <p:cNvPr id="49" name="Ovaal 48">
              <a:extLst>
                <a:ext uri="{FF2B5EF4-FFF2-40B4-BE49-F238E27FC236}">
                  <a16:creationId xmlns:a16="http://schemas.microsoft.com/office/drawing/2014/main" id="{434C4F37-8D32-44A9-BFB3-D2649D49D9F9}"/>
                </a:ext>
              </a:extLst>
            </p:cNvPr>
            <p:cNvSpPr/>
            <p:nvPr userDrawn="1"/>
          </p:nvSpPr>
          <p:spPr>
            <a:xfrm>
              <a:off x="188424" y="767853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50" name="Rechthoek 49">
              <a:extLst>
                <a:ext uri="{FF2B5EF4-FFF2-40B4-BE49-F238E27FC236}">
                  <a16:creationId xmlns:a16="http://schemas.microsoft.com/office/drawing/2014/main" id="{EE5F27B3-E21E-4469-AADE-20410D43263F}"/>
                </a:ext>
              </a:extLst>
            </p:cNvPr>
            <p:cNvSpPr/>
            <p:nvPr userDrawn="1"/>
          </p:nvSpPr>
          <p:spPr>
            <a:xfrm>
              <a:off x="472596" y="7678534"/>
              <a:ext cx="2322719" cy="31672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‘Header &amp; Footer’</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51" name="Ovaal 50">
              <a:extLst>
                <a:ext uri="{FF2B5EF4-FFF2-40B4-BE49-F238E27FC236}">
                  <a16:creationId xmlns:a16="http://schemas.microsoft.com/office/drawing/2014/main" id="{0C69483A-5D38-4252-B34A-D8002BC2333A}"/>
                </a:ext>
              </a:extLst>
            </p:cNvPr>
            <p:cNvSpPr/>
            <p:nvPr userDrawn="1"/>
          </p:nvSpPr>
          <p:spPr>
            <a:xfrm>
              <a:off x="188424" y="810886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52" name="Rechthoek 51">
              <a:extLst>
                <a:ext uri="{FF2B5EF4-FFF2-40B4-BE49-F238E27FC236}">
                  <a16:creationId xmlns:a16="http://schemas.microsoft.com/office/drawing/2014/main" id="{C9DF3927-2366-4B4B-9E4B-08F91BD3BD2D}"/>
                </a:ext>
              </a:extLst>
            </p:cNvPr>
            <p:cNvSpPr/>
            <p:nvPr userDrawn="1"/>
          </p:nvSpPr>
          <p:spPr>
            <a:xfrm>
              <a:off x="472596" y="8108870"/>
              <a:ext cx="2322719" cy="38098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‘Apply to All’</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apply the changes to every slide.</a:t>
              </a:r>
            </a:p>
          </p:txBody>
        </p:sp>
        <p:grpSp>
          <p:nvGrpSpPr>
            <p:cNvPr id="54" name="Groep 53">
              <a:extLst>
                <a:ext uri="{FF2B5EF4-FFF2-40B4-BE49-F238E27FC236}">
                  <a16:creationId xmlns:a16="http://schemas.microsoft.com/office/drawing/2014/main" id="{ADFC5A73-68BB-4D20-A985-AAF77CC715C3}"/>
                </a:ext>
              </a:extLst>
            </p:cNvPr>
            <p:cNvGrpSpPr/>
            <p:nvPr userDrawn="1"/>
          </p:nvGrpSpPr>
          <p:grpSpPr>
            <a:xfrm>
              <a:off x="2939884" y="7739834"/>
              <a:ext cx="681133" cy="750023"/>
              <a:chOff x="-910573" y="4987990"/>
              <a:chExt cx="681133" cy="750023"/>
            </a:xfrm>
          </p:grpSpPr>
          <p:grpSp>
            <p:nvGrpSpPr>
              <p:cNvPr id="55" name="Groep 54">
                <a:extLst>
                  <a:ext uri="{FF2B5EF4-FFF2-40B4-BE49-F238E27FC236}">
                    <a16:creationId xmlns:a16="http://schemas.microsoft.com/office/drawing/2014/main" id="{EDCB0724-51A8-42C8-BF0C-FD481C2055BC}"/>
                  </a:ext>
                </a:extLst>
              </p:cNvPr>
              <p:cNvGrpSpPr/>
              <p:nvPr userDrawn="1"/>
            </p:nvGrpSpPr>
            <p:grpSpPr>
              <a:xfrm>
                <a:off x="-713542" y="4987990"/>
                <a:ext cx="287071" cy="379107"/>
                <a:chOff x="-4050578" y="288410"/>
                <a:chExt cx="322125" cy="379107"/>
              </a:xfrm>
            </p:grpSpPr>
            <p:sp>
              <p:nvSpPr>
                <p:cNvPr id="57" name="Rechthoek met één afgeknipte en afgeronde hoek 47">
                  <a:extLst>
                    <a:ext uri="{FF2B5EF4-FFF2-40B4-BE49-F238E27FC236}">
                      <a16:creationId xmlns:a16="http://schemas.microsoft.com/office/drawing/2014/main" id="{9E44BF57-219E-4EBD-8DF2-10EBE5151888}"/>
                    </a:ext>
                  </a:extLst>
                </p:cNvPr>
                <p:cNvSpPr/>
                <p:nvPr userDrawn="1"/>
              </p:nvSpPr>
              <p:spPr>
                <a:xfrm>
                  <a:off x="-4050578" y="288410"/>
                  <a:ext cx="322125" cy="379107"/>
                </a:xfrm>
                <a:prstGeom prst="snipRoundRect">
                  <a:avLst>
                    <a:gd name="adj1" fmla="val 0"/>
                    <a:gd name="adj2" fmla="val 33753"/>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58" name="Rechthoekige driehoek 57">
                  <a:extLst>
                    <a:ext uri="{FF2B5EF4-FFF2-40B4-BE49-F238E27FC236}">
                      <a16:creationId xmlns:a16="http://schemas.microsoft.com/office/drawing/2014/main" id="{9718CADD-31FC-42D9-99E8-85CCAA939B17}"/>
                    </a:ext>
                  </a:extLst>
                </p:cNvPr>
                <p:cNvSpPr/>
                <p:nvPr userDrawn="1"/>
              </p:nvSpPr>
              <p:spPr>
                <a:xfrm>
                  <a:off x="-3833537" y="291656"/>
                  <a:ext cx="103133" cy="93757"/>
                </a:xfrm>
                <a:prstGeom prst="rtTriangle">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59" name="Rechthoek 58">
                  <a:extLst>
                    <a:ext uri="{FF2B5EF4-FFF2-40B4-BE49-F238E27FC236}">
                      <a16:creationId xmlns:a16="http://schemas.microsoft.com/office/drawing/2014/main" id="{89A9B5A6-9047-4FC4-897E-8C61A711A511}"/>
                    </a:ext>
                  </a:extLst>
                </p:cNvPr>
                <p:cNvSpPr/>
                <p:nvPr userDrawn="1"/>
              </p:nvSpPr>
              <p:spPr>
                <a:xfrm>
                  <a:off x="-4013673" y="314848"/>
                  <a:ext cx="140930" cy="70565"/>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60" name="Rechthoek 59">
                  <a:extLst>
                    <a:ext uri="{FF2B5EF4-FFF2-40B4-BE49-F238E27FC236}">
                      <a16:creationId xmlns:a16="http://schemas.microsoft.com/office/drawing/2014/main" id="{26E296F1-BE2D-4073-9082-DF749954FE52}"/>
                    </a:ext>
                  </a:extLst>
                </p:cNvPr>
                <p:cNvSpPr/>
                <p:nvPr userDrawn="1"/>
              </p:nvSpPr>
              <p:spPr>
                <a:xfrm>
                  <a:off x="-4020379" y="586428"/>
                  <a:ext cx="261727" cy="61406"/>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defTabSz="914400" fontAlgn="auto">
                    <a:lnSpc>
                      <a:spcPct val="100000"/>
                    </a:lnSpc>
                    <a:spcBef>
                      <a:spcPts val="0"/>
                    </a:spcBef>
                    <a:spcAft>
                      <a:spcPts val="0"/>
                    </a:spcAft>
                    <a:buClrTx/>
                    <a:buSzTx/>
                    <a:buFontTx/>
                    <a:buNone/>
                    <a:tabLst/>
                  </a:pPr>
                  <a:endParaRPr kumimoji="0" lang="en-GB" sz="900" b="0" i="0" u="none" strike="noStrike" kern="0" cap="none" spc="0" normalizeH="0" baseline="0" noProof="0">
                    <a:ln>
                      <a:noFill/>
                    </a:ln>
                    <a:solidFill>
                      <a:srgbClr val="211F26"/>
                    </a:solidFill>
                    <a:effectLst/>
                    <a:uLnTx/>
                    <a:uFillTx/>
                    <a:latin typeface="Calibri" panose="020F0502020204030204" pitchFamily="34" charset="0"/>
                    <a:cs typeface="Calibri" panose="020F0502020204030204" pitchFamily="34" charset="0"/>
                  </a:endParaRPr>
                </a:p>
              </p:txBody>
            </p:sp>
          </p:grpSp>
          <p:sp>
            <p:nvSpPr>
              <p:cNvPr id="56" name="Rechthoek 55">
                <a:extLst>
                  <a:ext uri="{FF2B5EF4-FFF2-40B4-BE49-F238E27FC236}">
                    <a16:creationId xmlns:a16="http://schemas.microsoft.com/office/drawing/2014/main" id="{C8F3378B-8DAE-4722-9827-EFEE323905CC}"/>
                  </a:ext>
                </a:extLst>
              </p:cNvPr>
              <p:cNvSpPr/>
              <p:nvPr userDrawn="1"/>
            </p:nvSpPr>
            <p:spPr>
              <a:xfrm>
                <a:off x="-910573" y="5352063"/>
                <a:ext cx="681133" cy="385950"/>
              </a:xfrm>
              <a:prstGeom prst="rect">
                <a:avLst/>
              </a:prstGeom>
              <a:no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rPr>
                  <a:t>Header &amp; Footer</a:t>
                </a:r>
              </a:p>
            </p:txBody>
          </p:sp>
        </p:grpSp>
      </p:grpSp>
      <p:sp>
        <p:nvSpPr>
          <p:cNvPr id="12" name="INFO">
            <a:extLst>
              <a:ext uri="{FF2B5EF4-FFF2-40B4-BE49-F238E27FC236}">
                <a16:creationId xmlns:a16="http://schemas.microsoft.com/office/drawing/2014/main" id="{D2D6917A-A3A5-482F-A0D3-BD7F10CD032E}"/>
              </a:ext>
            </a:extLst>
          </p:cNvPr>
          <p:cNvSpPr txBox="1"/>
          <p:nvPr userDrawn="1"/>
        </p:nvSpPr>
        <p:spPr>
          <a:xfrm>
            <a:off x="0" y="-256190"/>
            <a:ext cx="12192000" cy="161583"/>
          </a:xfrm>
          <a:prstGeom prst="rect">
            <a:avLst/>
          </a:prstGeom>
          <a:noFill/>
        </p:spPr>
        <p:txBody>
          <a:bodyPr wrap="square" lIns="0" tIns="0" rIns="0" bIns="0" rtlCol="0">
            <a:spAutoFit/>
          </a:bodyPr>
          <a:lstStyle/>
          <a:p>
            <a:pPr algn="l"/>
            <a:r>
              <a:rPr lang="en-GB" sz="1050" b="1" dirty="0">
                <a:solidFill>
                  <a:schemeClr val="tx2"/>
                </a:solidFill>
                <a:latin typeface="+mj-lt"/>
                <a:cs typeface="Calibri" panose="020F0502020204030204" pitchFamily="34" charset="0"/>
              </a:rPr>
              <a:t>TEMPLATE:  </a:t>
            </a:r>
            <a:r>
              <a:rPr lang="en-GB" sz="1050" b="0" dirty="0">
                <a:solidFill>
                  <a:schemeClr val="tx2"/>
                </a:solidFill>
                <a:latin typeface="+mj-lt"/>
                <a:cs typeface="Calibri" panose="020F0502020204030204" pitchFamily="34" charset="0"/>
              </a:rPr>
              <a:t>IMAGE, COMPARE</a:t>
            </a:r>
          </a:p>
        </p:txBody>
      </p:sp>
      <p:sp>
        <p:nvSpPr>
          <p:cNvPr id="53" name="Tijdelijke aanduiding voor afbeelding 8">
            <a:extLst>
              <a:ext uri="{FF2B5EF4-FFF2-40B4-BE49-F238E27FC236}">
                <a16:creationId xmlns:a16="http://schemas.microsoft.com/office/drawing/2014/main" id="{27489788-7523-4049-B6A4-83AEF6154017}"/>
              </a:ext>
            </a:extLst>
          </p:cNvPr>
          <p:cNvSpPr>
            <a:spLocks noGrp="1"/>
          </p:cNvSpPr>
          <p:nvPr>
            <p:ph type="pic" sz="quarter" idx="14" hasCustomPrompt="1"/>
          </p:nvPr>
        </p:nvSpPr>
        <p:spPr>
          <a:xfrm>
            <a:off x="0" y="1434"/>
            <a:ext cx="12192000" cy="6856566"/>
          </a:xfrm>
          <a:prstGeom prst="rect">
            <a:avLst/>
          </a:prstGeom>
          <a:solidFill>
            <a:schemeClr val="bg1"/>
          </a:solidFill>
        </p:spPr>
        <p:txBody>
          <a:bodyPr bIns="1620000" anchor="ctr"/>
          <a:lstStyle>
            <a:lvl1pPr marL="0" indent="0" algn="ctr">
              <a:lnSpc>
                <a:spcPct val="90000"/>
              </a:lnSpc>
              <a:spcBef>
                <a:spcPts val="0"/>
              </a:spcBef>
              <a:spcAft>
                <a:spcPts val="0"/>
              </a:spcAft>
              <a:buNone/>
              <a:defRPr sz="1500" i="1">
                <a:solidFill>
                  <a:schemeClr val="tx1">
                    <a:lumMod val="50000"/>
                    <a:lumOff val="50000"/>
                  </a:schemeClr>
                </a:solidFill>
              </a:defRPr>
            </a:lvl1pPr>
          </a:lstStyle>
          <a:p>
            <a:r>
              <a:rPr lang="en-GB" dirty="0"/>
              <a:t>Click on the icon below</a:t>
            </a:r>
            <a:br>
              <a:rPr lang="en-GB" dirty="0"/>
            </a:br>
            <a:r>
              <a:rPr lang="en-GB" dirty="0"/>
              <a:t>to insert an image.</a:t>
            </a:r>
          </a:p>
        </p:txBody>
      </p:sp>
      <p:sp>
        <p:nvSpPr>
          <p:cNvPr id="28" name="Tijdelijke aanduiding voor afbeelding 27">
            <a:extLst>
              <a:ext uri="{FF2B5EF4-FFF2-40B4-BE49-F238E27FC236}">
                <a16:creationId xmlns:a16="http://schemas.microsoft.com/office/drawing/2014/main" id="{084D1B84-42BA-459F-924D-D2C1C14E1253}"/>
              </a:ext>
            </a:extLst>
          </p:cNvPr>
          <p:cNvSpPr>
            <a:spLocks noGrp="1"/>
          </p:cNvSpPr>
          <p:nvPr userDrawn="1">
            <p:ph type="pic" sz="quarter" idx="20" hasCustomPrompt="1"/>
          </p:nvPr>
        </p:nvSpPr>
        <p:spPr>
          <a:xfrm>
            <a:off x="-96253" y="-30651"/>
            <a:ext cx="12370969" cy="6957215"/>
          </a:xfrm>
          <a:custGeom>
            <a:avLst/>
            <a:gdLst>
              <a:gd name="connsiteX0" fmla="*/ 12189450 w 12192000"/>
              <a:gd name="connsiteY0" fmla="*/ 0 h 6856566"/>
              <a:gd name="connsiteX1" fmla="*/ 12192000 w 12192000"/>
              <a:gd name="connsiteY1" fmla="*/ 0 h 6856566"/>
              <a:gd name="connsiteX2" fmla="*/ 12192000 w 12192000"/>
              <a:gd name="connsiteY2" fmla="*/ 6856566 h 6856566"/>
              <a:gd name="connsiteX3" fmla="*/ 0 w 12192000"/>
              <a:gd name="connsiteY3" fmla="*/ 6856566 h 6856566"/>
              <a:gd name="connsiteX4" fmla="*/ 0 w 12192000"/>
              <a:gd name="connsiteY4" fmla="*/ 6855132 h 68565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6566">
                <a:moveTo>
                  <a:pt x="12189450" y="0"/>
                </a:moveTo>
                <a:lnTo>
                  <a:pt x="12192000" y="0"/>
                </a:lnTo>
                <a:lnTo>
                  <a:pt x="12192000" y="6856566"/>
                </a:lnTo>
                <a:lnTo>
                  <a:pt x="0" y="6856566"/>
                </a:lnTo>
                <a:lnTo>
                  <a:pt x="0" y="6855132"/>
                </a:lnTo>
                <a:close/>
              </a:path>
            </a:pathLst>
          </a:custGeom>
          <a:solidFill>
            <a:schemeClr val="bg1">
              <a:lumMod val="85000"/>
            </a:schemeClr>
          </a:solidFill>
          <a:ln w="123825">
            <a:solidFill>
              <a:schemeClr val="bg1"/>
            </a:solidFill>
          </a:ln>
        </p:spPr>
        <p:style>
          <a:lnRef idx="1">
            <a:schemeClr val="accent1"/>
          </a:lnRef>
          <a:fillRef idx="0">
            <a:schemeClr val="accent1"/>
          </a:fillRef>
          <a:effectRef idx="0">
            <a:schemeClr val="accent1"/>
          </a:effectRef>
          <a:fontRef idx="minor">
            <a:schemeClr val="tx1"/>
          </a:fontRef>
        </p:style>
        <p:txBody>
          <a:bodyPr wrap="square" lIns="7848000" bIns="0" anchor="ctr">
            <a:noAutofit/>
          </a:bodyPr>
          <a:lstStyle>
            <a:lvl1pPr marL="0" indent="0" algn="l">
              <a:lnSpc>
                <a:spcPct val="90000"/>
              </a:lnSpc>
              <a:spcBef>
                <a:spcPts val="0"/>
              </a:spcBef>
              <a:spcAft>
                <a:spcPts val="0"/>
              </a:spcAft>
              <a:buNone/>
              <a:defRPr sz="1500" i="1" baseline="0">
                <a:solidFill>
                  <a:schemeClr val="tx1">
                    <a:lumMod val="50000"/>
                    <a:lumOff val="50000"/>
                  </a:schemeClr>
                </a:solidFill>
              </a:defRPr>
            </a:lvl1pPr>
          </a:lstStyle>
          <a:p>
            <a:r>
              <a:rPr lang="en-GB" dirty="0"/>
              <a:t>Click on the icon or</a:t>
            </a:r>
            <a:br>
              <a:rPr lang="en-GB" dirty="0"/>
            </a:br>
            <a:r>
              <a:rPr lang="en-GB" dirty="0"/>
              <a:t>drag the image to insert an image.</a:t>
            </a:r>
          </a:p>
        </p:txBody>
      </p:sp>
      <p:sp>
        <p:nvSpPr>
          <p:cNvPr id="9" name="Tijdelijke aanduiding voor verticale tekst 2">
            <a:extLst>
              <a:ext uri="{FF2B5EF4-FFF2-40B4-BE49-F238E27FC236}">
                <a16:creationId xmlns:a16="http://schemas.microsoft.com/office/drawing/2014/main" id="{306BD5D3-3967-499E-87C9-6F3A334CE769}"/>
              </a:ext>
            </a:extLst>
          </p:cNvPr>
          <p:cNvSpPr>
            <a:spLocks noGrp="1"/>
          </p:cNvSpPr>
          <p:nvPr>
            <p:ph type="body" orient="vert" idx="18" hasCustomPrompt="1"/>
          </p:nvPr>
        </p:nvSpPr>
        <p:spPr>
          <a:xfrm>
            <a:off x="0" y="0"/>
            <a:ext cx="7585700" cy="6858000"/>
          </a:xfrm>
          <a:gradFill>
            <a:gsLst>
              <a:gs pos="0">
                <a:schemeClr val="tx1">
                  <a:alpha val="30000"/>
                </a:schemeClr>
              </a:gs>
              <a:gs pos="100000">
                <a:schemeClr val="tx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tIns="144000" rtlCol="0" anchor="t"/>
          <a:lstStyle>
            <a:lvl1pPr marL="0" indent="0">
              <a:buFontTx/>
              <a:buNone/>
              <a:defRPr lang="nl-NL" sz="1050" i="1" dirty="0">
                <a:solidFill>
                  <a:schemeClr val="lt1"/>
                </a:solidFill>
              </a:defRPr>
            </a:lvl1pPr>
          </a:lstStyle>
          <a:p>
            <a:pPr marL="0" lvl="0" algn="ctr" defTabSz="914400"/>
            <a:r>
              <a:rPr lang="en-GB" dirty="0"/>
              <a:t>      </a:t>
            </a:r>
          </a:p>
        </p:txBody>
      </p:sp>
      <p:sp>
        <p:nvSpPr>
          <p:cNvPr id="25" name="Tijdelijke aanduiding voor tekst 146">
            <a:extLst>
              <a:ext uri="{FF2B5EF4-FFF2-40B4-BE49-F238E27FC236}">
                <a16:creationId xmlns:a16="http://schemas.microsoft.com/office/drawing/2014/main" id="{31D9F5AF-1CE4-492D-9595-51DA14E36D64}"/>
              </a:ext>
            </a:extLst>
          </p:cNvPr>
          <p:cNvSpPr>
            <a:spLocks noGrp="1"/>
          </p:cNvSpPr>
          <p:nvPr userDrawn="1">
            <p:ph type="body" sz="quarter" idx="15" hasCustomPrompt="1"/>
          </p:nvPr>
        </p:nvSpPr>
        <p:spPr>
          <a:xfrm>
            <a:off x="550570" y="652464"/>
            <a:ext cx="62838" cy="182400"/>
          </a:xfrm>
          <a:custGeom>
            <a:avLst/>
            <a:gdLst>
              <a:gd name="connsiteX0" fmla="*/ 17352 w 62838"/>
              <a:gd name="connsiteY0" fmla="*/ 0 h 182400"/>
              <a:gd name="connsiteX1" fmla="*/ 62520 w 62838"/>
              <a:gd name="connsiteY1" fmla="*/ 91200 h 182400"/>
              <a:gd name="connsiteX2" fmla="*/ 21864 w 62838"/>
              <a:gd name="connsiteY2" fmla="*/ 182400 h 182400"/>
              <a:gd name="connsiteX3" fmla="*/ 8308 w 62838"/>
              <a:gd name="connsiteY3" fmla="*/ 145920 h 182400"/>
              <a:gd name="connsiteX4" fmla="*/ 26385 w 62838"/>
              <a:gd name="connsiteY4" fmla="*/ 91200 h 182400"/>
              <a:gd name="connsiteX5" fmla="*/ 3796 w 62838"/>
              <a:gd name="connsiteY5" fmla="*/ 36480 h 182400"/>
              <a:gd name="connsiteX6" fmla="*/ 17352 w 62838"/>
              <a:gd name="connsiteY6" fmla="*/ 0 h 18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838" h="182400">
                <a:moveTo>
                  <a:pt x="17352" y="0"/>
                </a:moveTo>
                <a:cubicBezTo>
                  <a:pt x="17352" y="0"/>
                  <a:pt x="62520" y="69312"/>
                  <a:pt x="62520" y="91200"/>
                </a:cubicBezTo>
                <a:cubicBezTo>
                  <a:pt x="67041" y="113088"/>
                  <a:pt x="21864" y="182400"/>
                  <a:pt x="21864" y="182400"/>
                </a:cubicBezTo>
                <a:cubicBezTo>
                  <a:pt x="21864" y="182400"/>
                  <a:pt x="-5237" y="175104"/>
                  <a:pt x="8308" y="145920"/>
                </a:cubicBezTo>
                <a:cubicBezTo>
                  <a:pt x="17352" y="116736"/>
                  <a:pt x="26385" y="91200"/>
                  <a:pt x="26385" y="91200"/>
                </a:cubicBezTo>
                <a:lnTo>
                  <a:pt x="3796" y="36480"/>
                </a:lnTo>
                <a:cubicBezTo>
                  <a:pt x="-9759" y="3648"/>
                  <a:pt x="17352" y="0"/>
                  <a:pt x="17352" y="0"/>
                </a:cubicBezTo>
                <a:close/>
              </a:path>
            </a:pathLst>
          </a:custGeom>
          <a:solidFill>
            <a:schemeClr val="bg1"/>
          </a:solidFill>
          <a:ln w="12700">
            <a:noFill/>
          </a:ln>
        </p:spPr>
        <p:txBody>
          <a:bodyPr wrap="square">
            <a:noAutofit/>
          </a:bodyPr>
          <a:lstStyle>
            <a:lvl1pPr marL="0" indent="0">
              <a:buFont typeface="Arial" panose="020B0604020202020204" pitchFamily="34" charset="0"/>
              <a:buNone/>
              <a:defRPr/>
            </a:lvl1pPr>
          </a:lstStyle>
          <a:p>
            <a:pPr lvl="0"/>
            <a:r>
              <a:rPr lang="en-GB" dirty="0"/>
              <a:t> </a:t>
            </a:r>
          </a:p>
        </p:txBody>
      </p:sp>
      <p:sp>
        <p:nvSpPr>
          <p:cNvPr id="26" name="Tijdelijke aanduiding voor tekst 25">
            <a:extLst>
              <a:ext uri="{FF2B5EF4-FFF2-40B4-BE49-F238E27FC236}">
                <a16:creationId xmlns:a16="http://schemas.microsoft.com/office/drawing/2014/main" id="{6CA30C58-356F-4E30-A02E-60F3A8720228}"/>
              </a:ext>
            </a:extLst>
          </p:cNvPr>
          <p:cNvSpPr>
            <a:spLocks noGrp="1"/>
          </p:cNvSpPr>
          <p:nvPr userDrawn="1">
            <p:ph type="body" sz="quarter" idx="16" hasCustomPrompt="1"/>
          </p:nvPr>
        </p:nvSpPr>
        <p:spPr>
          <a:xfrm flipH="1">
            <a:off x="576831" y="900113"/>
            <a:ext cx="7200" cy="5958000"/>
          </a:xfrm>
          <a:prstGeom prst="roundRect">
            <a:avLst>
              <a:gd name="adj" fmla="val 50000"/>
            </a:avLst>
          </a:prstGeom>
          <a:solidFill>
            <a:schemeClr val="bg1"/>
          </a:solidFill>
          <a:ln w="12700">
            <a:noFill/>
          </a:ln>
        </p:spPr>
        <p:txBody>
          <a:bodyPr/>
          <a:lstStyle>
            <a:lvl1pPr marL="0" indent="0">
              <a:buFont typeface="Arial" panose="020B0604020202020204" pitchFamily="34" charset="0"/>
              <a:buNone/>
              <a:defRPr/>
            </a:lvl1pPr>
          </a:lstStyle>
          <a:p>
            <a:pPr lvl="0"/>
            <a:r>
              <a:rPr lang="en-GB" dirty="0"/>
              <a:t> </a:t>
            </a:r>
          </a:p>
        </p:txBody>
      </p:sp>
      <p:sp>
        <p:nvSpPr>
          <p:cNvPr id="27" name="Tijdelijke aanduiding voor tekst 25">
            <a:extLst>
              <a:ext uri="{FF2B5EF4-FFF2-40B4-BE49-F238E27FC236}">
                <a16:creationId xmlns:a16="http://schemas.microsoft.com/office/drawing/2014/main" id="{AEF8CBF0-1080-4328-90E3-E6A453C76D1C}"/>
              </a:ext>
            </a:extLst>
          </p:cNvPr>
          <p:cNvSpPr>
            <a:spLocks noGrp="1"/>
          </p:cNvSpPr>
          <p:nvPr>
            <p:ph type="body" sz="quarter" idx="19" hasCustomPrompt="1"/>
          </p:nvPr>
        </p:nvSpPr>
        <p:spPr>
          <a:xfrm flipH="1">
            <a:off x="572012" y="0"/>
            <a:ext cx="7200" cy="594000"/>
          </a:xfrm>
          <a:prstGeom prst="roundRect">
            <a:avLst>
              <a:gd name="adj" fmla="val 50000"/>
            </a:avLst>
          </a:prstGeom>
          <a:solidFill>
            <a:schemeClr val="bg1"/>
          </a:solidFill>
          <a:ln w="12700">
            <a:noFill/>
          </a:ln>
        </p:spPr>
        <p:txBody>
          <a:bodyPr/>
          <a:lstStyle>
            <a:lvl1pPr marL="0" indent="0">
              <a:buFont typeface="Arial" panose="020B0604020202020204" pitchFamily="34" charset="0"/>
              <a:buNone/>
              <a:defRPr/>
            </a:lvl1pPr>
          </a:lstStyle>
          <a:p>
            <a:pPr lvl="0"/>
            <a:r>
              <a:rPr lang="en-GB" dirty="0"/>
              <a:t> </a:t>
            </a:r>
          </a:p>
        </p:txBody>
      </p:sp>
      <p:sp>
        <p:nvSpPr>
          <p:cNvPr id="34" name="Logo">
            <a:extLst>
              <a:ext uri="{FF2B5EF4-FFF2-40B4-BE49-F238E27FC236}">
                <a16:creationId xmlns:a16="http://schemas.microsoft.com/office/drawing/2014/main" id="{2408095E-D996-4C21-9D60-28C352FB9B2A}"/>
              </a:ext>
            </a:extLst>
          </p:cNvPr>
          <p:cNvSpPr>
            <a:spLocks noGrp="1"/>
          </p:cNvSpPr>
          <p:nvPr>
            <p:ph type="body" orient="vert" idx="21" hasCustomPrompt="1"/>
          </p:nvPr>
        </p:nvSpPr>
        <p:spPr>
          <a:xfrm>
            <a:off x="10549612" y="6480355"/>
            <a:ext cx="1060019" cy="185413"/>
          </a:xfrm>
          <a:blipFill>
            <a:blip r:embed="rId2"/>
            <a:stretch>
              <a:fillRect/>
            </a:stretch>
          </a:blipFill>
        </p:spPr>
        <p:txBody>
          <a:bodyPr vert="horz" lIns="0" tIns="0" rIns="0" bIns="0"/>
          <a:lstStyle>
            <a:lvl1pPr marL="0" indent="0">
              <a:buNone/>
              <a:defRPr sz="1000" i="1">
                <a:solidFill>
                  <a:schemeClr val="bg2"/>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3" name="Dianummer">
            <a:extLst>
              <a:ext uri="{FF2B5EF4-FFF2-40B4-BE49-F238E27FC236}">
                <a16:creationId xmlns:a16="http://schemas.microsoft.com/office/drawing/2014/main" id="{433BDAC8-61B0-44F9-B401-C091D6903308}"/>
              </a:ext>
            </a:extLst>
          </p:cNvPr>
          <p:cNvSpPr>
            <a:spLocks noGrp="1"/>
          </p:cNvSpPr>
          <p:nvPr>
            <p:ph type="sldNum" sz="quarter" idx="23"/>
          </p:nvPr>
        </p:nvSpPr>
        <p:spPr/>
        <p:txBody>
          <a:bodyPr/>
          <a:lstStyle>
            <a:lvl1pPr>
              <a:defRPr>
                <a:solidFill>
                  <a:schemeClr val="bg1"/>
                </a:solidFill>
              </a:defRPr>
            </a:lvl1pPr>
          </a:lstStyle>
          <a:p>
            <a:fld id="{5EC93C5F-DB18-4797-88B9-B8B0D60519FD}" type="slidenum">
              <a:rPr lang="en-GB" smtClean="0"/>
              <a:pPr/>
              <a:t>‹#›</a:t>
            </a:fld>
            <a:endParaRPr lang="en-GB" dirty="0"/>
          </a:p>
        </p:txBody>
      </p:sp>
      <p:sp>
        <p:nvSpPr>
          <p:cNvPr id="5" name="Datum" hidden="1">
            <a:extLst>
              <a:ext uri="{FF2B5EF4-FFF2-40B4-BE49-F238E27FC236}">
                <a16:creationId xmlns:a16="http://schemas.microsoft.com/office/drawing/2014/main" id="{C4754688-78E7-409A-941A-B99A532050F6}"/>
              </a:ext>
            </a:extLst>
          </p:cNvPr>
          <p:cNvSpPr>
            <a:spLocks noGrp="1"/>
          </p:cNvSpPr>
          <p:nvPr>
            <p:ph type="dt" sz="half" idx="24"/>
          </p:nvPr>
        </p:nvSpPr>
        <p:spPr/>
        <p:txBody>
          <a:bodyPr/>
          <a:lstStyle>
            <a:lvl1pPr>
              <a:defRPr>
                <a:solidFill>
                  <a:schemeClr val="bg1"/>
                </a:solidFill>
              </a:defRPr>
            </a:lvl1pPr>
          </a:lstStyle>
          <a:p>
            <a:r>
              <a:rPr lang="en-GB" dirty="0"/>
              <a:t>Date</a:t>
            </a:r>
          </a:p>
        </p:txBody>
      </p:sp>
      <p:sp>
        <p:nvSpPr>
          <p:cNvPr id="2" name="Voettekst">
            <a:extLst>
              <a:ext uri="{FF2B5EF4-FFF2-40B4-BE49-F238E27FC236}">
                <a16:creationId xmlns:a16="http://schemas.microsoft.com/office/drawing/2014/main" id="{CF8AEF7D-7580-4549-9D40-12C3FFB561CE}"/>
              </a:ext>
            </a:extLst>
          </p:cNvPr>
          <p:cNvSpPr>
            <a:spLocks noGrp="1"/>
          </p:cNvSpPr>
          <p:nvPr>
            <p:ph type="ftr" sz="quarter" idx="22"/>
          </p:nvPr>
        </p:nvSpPr>
        <p:spPr/>
        <p:txBody>
          <a:bodyPr/>
          <a:lstStyle>
            <a:lvl1pPr>
              <a:defRPr>
                <a:solidFill>
                  <a:schemeClr val="bg1"/>
                </a:solidFill>
              </a:defRPr>
            </a:lvl1pPr>
          </a:lstStyle>
          <a:p>
            <a:r>
              <a:rPr lang="en-GB" dirty="0"/>
              <a:t>26 October 2021 | ALIM Guide for asset information Managers</a:t>
            </a:r>
          </a:p>
        </p:txBody>
      </p:sp>
      <p:sp>
        <p:nvSpPr>
          <p:cNvPr id="11" name="Ondertitel">
            <a:extLst>
              <a:ext uri="{FF2B5EF4-FFF2-40B4-BE49-F238E27FC236}">
                <a16:creationId xmlns:a16="http://schemas.microsoft.com/office/drawing/2014/main" id="{F6910D76-D499-4C78-8F33-CDD881528D6A}"/>
              </a:ext>
            </a:extLst>
          </p:cNvPr>
          <p:cNvSpPr>
            <a:spLocks noGrp="1"/>
          </p:cNvSpPr>
          <p:nvPr>
            <p:ph type="subTitle" idx="10" hasCustomPrompt="1"/>
          </p:nvPr>
        </p:nvSpPr>
        <p:spPr>
          <a:xfrm>
            <a:off x="777244" y="5572252"/>
            <a:ext cx="10827096" cy="738000"/>
          </a:xfrm>
        </p:spPr>
        <p:txBody>
          <a:bodyPr anchor="ctr"/>
          <a:lstStyle>
            <a:lvl1pPr marL="0" indent="0" algn="r">
              <a:buNone/>
              <a:defRPr sz="3000" b="1" cap="all" baseline="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cap="all" baseline="0" dirty="0"/>
              <a:t>SECOND SUBTITLE</a:t>
            </a:r>
            <a:br>
              <a:rPr lang="en-GB" cap="all" baseline="0" dirty="0"/>
            </a:br>
            <a:r>
              <a:rPr lang="en-GB" cap="all" baseline="0" dirty="0"/>
              <a:t>max 2 regels</a:t>
            </a:r>
            <a:endParaRPr lang="en-GB" dirty="0"/>
          </a:p>
        </p:txBody>
      </p:sp>
      <p:sp>
        <p:nvSpPr>
          <p:cNvPr id="4" name="Titel">
            <a:extLst>
              <a:ext uri="{FF2B5EF4-FFF2-40B4-BE49-F238E27FC236}">
                <a16:creationId xmlns:a16="http://schemas.microsoft.com/office/drawing/2014/main" id="{CE30AFAE-9F7D-4286-BBB4-AC8E7D420768}"/>
              </a:ext>
            </a:extLst>
          </p:cNvPr>
          <p:cNvSpPr>
            <a:spLocks noGrp="1"/>
          </p:cNvSpPr>
          <p:nvPr>
            <p:ph type="title" hasCustomPrompt="1"/>
          </p:nvPr>
        </p:nvSpPr>
        <p:spPr>
          <a:xfrm>
            <a:off x="777244" y="619124"/>
            <a:ext cx="10828685" cy="685694"/>
          </a:xfrm>
        </p:spPr>
        <p:txBody>
          <a:bodyPr bIns="792000"/>
          <a:lstStyle>
            <a:lvl1pPr>
              <a:defRPr>
                <a:solidFill>
                  <a:schemeClr val="bg1"/>
                </a:solidFill>
              </a:defRPr>
            </a:lvl1pPr>
          </a:lstStyle>
          <a:p>
            <a:r>
              <a:rPr lang="en-GB" dirty="0"/>
              <a:t>First bold title</a:t>
            </a:r>
            <a:br>
              <a:rPr lang="en-GB" dirty="0"/>
            </a:br>
            <a:r>
              <a:rPr lang="en-GB" dirty="0"/>
              <a:t>max 2 lines</a:t>
            </a:r>
          </a:p>
        </p:txBody>
      </p:sp>
    </p:spTree>
    <p:extLst>
      <p:ext uri="{BB962C8B-B14F-4D97-AF65-F5344CB8AC3E}">
        <p14:creationId xmlns:p14="http://schemas.microsoft.com/office/powerpoint/2010/main" val="50416593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decel="10000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additive="base">
                                        <p:cTn id="7" dur="1000" fill="hold"/>
                                        <p:tgtEl>
                                          <p:spTgt spid="28"/>
                                        </p:tgtEl>
                                        <p:attrNameLst>
                                          <p:attrName>ppt_x</p:attrName>
                                        </p:attrNameLst>
                                      </p:cBhvr>
                                      <p:tavLst>
                                        <p:tav tm="0">
                                          <p:val>
                                            <p:strVal val="#ppt_x"/>
                                          </p:val>
                                        </p:tav>
                                        <p:tav tm="100000">
                                          <p:val>
                                            <p:strVal val="#ppt_x"/>
                                          </p:val>
                                        </p:tav>
                                      </p:tavLst>
                                    </p:anim>
                                    <p:anim calcmode="lin" valueType="num">
                                      <p:cBhvr additive="base">
                                        <p:cTn id="8" dur="1000" fill="hold"/>
                                        <p:tgtEl>
                                          <p:spTgt spid="28"/>
                                        </p:tgtEl>
                                        <p:attrNameLst>
                                          <p:attrName>ppt_y</p:attrName>
                                        </p:attrNameLst>
                                      </p:cBhvr>
                                      <p:tavLst>
                                        <p:tav tm="0">
                                          <p:val>
                                            <p:strVal val="1+#ppt_h/2"/>
                                          </p:val>
                                        </p:tav>
                                        <p:tav tm="100000">
                                          <p:val>
                                            <p:strVal val="#ppt_y"/>
                                          </p:val>
                                        </p:tav>
                                      </p:tavLst>
                                    </p:anim>
                                  </p:childTnLst>
                                </p:cTn>
                              </p:par>
                            </p:childTnLst>
                          </p:cTn>
                        </p:par>
                        <p:par>
                          <p:cTn id="9" fill="hold">
                            <p:stCondLst>
                              <p:cond delay="1000"/>
                            </p:stCondLst>
                            <p:childTnLst>
                              <p:par>
                                <p:cTn id="10" presetID="10" presetClass="entr" presetSubtype="0" fill="hold" grpId="0" nodeType="after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7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11" grpId="0">
        <p:tmplLst>
          <p:tmpl>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750"/>
                        <p:tgtEl>
                          <p:spTgt spid="11"/>
                        </p:tgtEl>
                      </p:cBhvr>
                    </p:animEffect>
                  </p:childTnLst>
                </p:cTn>
              </p:par>
            </p:tnLst>
          </p:tmpl>
        </p:tmplLst>
      </p:bldP>
    </p:bldLst>
  </p:timing>
  <p:hf hdr="0" dt="0"/>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grpSp>
        <p:nvGrpSpPr>
          <p:cNvPr id="149" name="INSTRUCTION">
            <a:extLst>
              <a:ext uri="{FF2B5EF4-FFF2-40B4-BE49-F238E27FC236}">
                <a16:creationId xmlns:a16="http://schemas.microsoft.com/office/drawing/2014/main" id="{4B44E126-2A7B-45E4-A665-F095E3A8F19E}"/>
              </a:ext>
            </a:extLst>
          </p:cNvPr>
          <p:cNvGrpSpPr/>
          <p:nvPr userDrawn="1"/>
        </p:nvGrpSpPr>
        <p:grpSpPr>
          <a:xfrm>
            <a:off x="12377595" y="0"/>
            <a:ext cx="3693386" cy="6261886"/>
            <a:chOff x="-3786437" y="0"/>
            <a:chExt cx="3693386" cy="6261886"/>
          </a:xfrm>
        </p:grpSpPr>
        <p:sp>
          <p:nvSpPr>
            <p:cNvPr id="150" name="Rechthoek 149">
              <a:extLst>
                <a:ext uri="{FF2B5EF4-FFF2-40B4-BE49-F238E27FC236}">
                  <a16:creationId xmlns:a16="http://schemas.microsoft.com/office/drawing/2014/main" id="{996F99FA-4C16-46FF-B1AD-0ABCF3C64D21}"/>
                </a:ext>
              </a:extLst>
            </p:cNvPr>
            <p:cNvSpPr/>
            <p:nvPr userDrawn="1"/>
          </p:nvSpPr>
          <p:spPr>
            <a:xfrm>
              <a:off x="-3786165" y="0"/>
              <a:ext cx="3593091" cy="5527343"/>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Insert/edit A Video</a:t>
              </a:r>
            </a:p>
          </p:txBody>
        </p:sp>
        <p:sp>
          <p:nvSpPr>
            <p:cNvPr id="151" name="Rechthoek 150">
              <a:extLst>
                <a:ext uri="{FF2B5EF4-FFF2-40B4-BE49-F238E27FC236}">
                  <a16:creationId xmlns:a16="http://schemas.microsoft.com/office/drawing/2014/main" id="{CA72301A-A48C-4D9D-9C93-0D33570309B2}"/>
                </a:ext>
              </a:extLst>
            </p:cNvPr>
            <p:cNvSpPr/>
            <p:nvPr userDrawn="1"/>
          </p:nvSpPr>
          <p:spPr>
            <a:xfrm>
              <a:off x="-3786437" y="5433886"/>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1200" b="1" cap="all" baseline="0" noProof="0">
                  <a:solidFill>
                    <a:srgbClr val="211F26"/>
                  </a:solidFill>
                  <a:latin typeface="Calibri" panose="020F0502020204030204" pitchFamily="34" charset="0"/>
                  <a:cs typeface="Calibri" panose="020F0502020204030204" pitchFamily="34" charset="0"/>
                </a:rPr>
                <a:t>Want to know more?</a:t>
              </a:r>
              <a:br>
                <a:rPr lang="en-GB" sz="1200" cap="all"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Go to the instruction slide </a:t>
              </a:r>
              <a:r>
                <a:rPr lang="en-GB" sz="1200" b="1" cap="none" baseline="0" noProof="0">
                  <a:solidFill>
                    <a:srgbClr val="211F26"/>
                  </a:solidFill>
                  <a:latin typeface="Calibri" panose="020F0502020204030204" pitchFamily="34" charset="0"/>
                  <a:cs typeface="Calibri" panose="020F0502020204030204" pitchFamily="34" charset="0"/>
                </a:rPr>
                <a:t>‘VIDEO INSTRUCTIONS’</a:t>
              </a:r>
              <a:r>
                <a:rPr lang="en-GB" sz="1200" cap="none" baseline="0" noProof="0">
                  <a:solidFill>
                    <a:srgbClr val="211F26"/>
                  </a:solidFill>
                  <a:latin typeface="Calibri" panose="020F0502020204030204" pitchFamily="34" charset="0"/>
                  <a:cs typeface="Calibri" panose="020F0502020204030204" pitchFamily="34" charset="0"/>
                </a:rPr>
                <a:t>.</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You’ll find it at the beginning of the presentation</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or insert it via </a:t>
              </a:r>
              <a:r>
                <a:rPr lang="en-GB" sz="1200" i="1" cap="none" baseline="0" noProof="0">
                  <a:solidFill>
                    <a:srgbClr val="211F26"/>
                  </a:solidFill>
                  <a:latin typeface="Calibri" panose="020F0502020204030204" pitchFamily="34" charset="0"/>
                  <a:cs typeface="Calibri" panose="020F0502020204030204" pitchFamily="34" charset="0"/>
                </a:rPr>
                <a:t>‘Home’</a:t>
              </a:r>
              <a:r>
                <a:rPr lang="en-GB" sz="1200" cap="none" baseline="0" noProof="0">
                  <a:solidFill>
                    <a:srgbClr val="211F26"/>
                  </a:solidFill>
                  <a:latin typeface="Calibri" panose="020F0502020204030204" pitchFamily="34" charset="0"/>
                  <a:cs typeface="Calibri" panose="020F0502020204030204" pitchFamily="34" charset="0"/>
                </a:rPr>
                <a:t> &gt; </a:t>
              </a:r>
              <a:r>
                <a:rPr lang="en-GB" sz="1200" i="1" cap="none" baseline="0" noProof="0">
                  <a:solidFill>
                    <a:srgbClr val="211F26"/>
                  </a:solidFill>
                  <a:latin typeface="Calibri" panose="020F0502020204030204" pitchFamily="34" charset="0"/>
                  <a:cs typeface="Calibri" panose="020F0502020204030204" pitchFamily="34" charset="0"/>
                </a:rPr>
                <a:t>‘New Slide’.</a:t>
              </a:r>
            </a:p>
          </p:txBody>
        </p:sp>
        <p:sp>
          <p:nvSpPr>
            <p:cNvPr id="152" name="Ovaal 151">
              <a:extLst>
                <a:ext uri="{FF2B5EF4-FFF2-40B4-BE49-F238E27FC236}">
                  <a16:creationId xmlns:a16="http://schemas.microsoft.com/office/drawing/2014/main" id="{60F5B86B-6F53-47ED-8E69-13A26DAD6A2B}"/>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153" name="Rechthoek 152">
              <a:extLst>
                <a:ext uri="{FF2B5EF4-FFF2-40B4-BE49-F238E27FC236}">
                  <a16:creationId xmlns:a16="http://schemas.microsoft.com/office/drawing/2014/main" id="{2F1219B8-C30A-44FF-9A25-882A80E178BF}"/>
                </a:ext>
              </a:extLst>
            </p:cNvPr>
            <p:cNvSpPr/>
            <p:nvPr userDrawn="1"/>
          </p:nvSpPr>
          <p:spPr>
            <a:xfrm>
              <a:off x="-3319415" y="465324"/>
              <a:ext cx="2944682"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If necessary, delete the existing video</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by using the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‘Backspace key’</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pictogram to insert a new video</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1"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(see example below)</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154" name="Ovaal 153">
              <a:extLst>
                <a:ext uri="{FF2B5EF4-FFF2-40B4-BE49-F238E27FC236}">
                  <a16:creationId xmlns:a16="http://schemas.microsoft.com/office/drawing/2014/main" id="{739DA08F-0762-4F9E-B353-E95A008EBB3C}"/>
                </a:ext>
              </a:extLst>
            </p:cNvPr>
            <p:cNvSpPr/>
            <p:nvPr userDrawn="1"/>
          </p:nvSpPr>
          <p:spPr>
            <a:xfrm>
              <a:off x="-3603587" y="172970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155" name="Rechthoek 154">
              <a:extLst>
                <a:ext uri="{FF2B5EF4-FFF2-40B4-BE49-F238E27FC236}">
                  <a16:creationId xmlns:a16="http://schemas.microsoft.com/office/drawing/2014/main" id="{89A27957-351C-4309-BA08-BBBA011FDBBD}"/>
                </a:ext>
              </a:extLst>
            </p:cNvPr>
            <p:cNvSpPr/>
            <p:nvPr userDrawn="1"/>
          </p:nvSpPr>
          <p:spPr>
            <a:xfrm>
              <a:off x="-3319415" y="1729710"/>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Select the preferred video</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and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156" name="Groep 155">
              <a:extLst>
                <a:ext uri="{FF2B5EF4-FFF2-40B4-BE49-F238E27FC236}">
                  <a16:creationId xmlns:a16="http://schemas.microsoft.com/office/drawing/2014/main" id="{6AF3CD97-7561-4CB1-888F-BB03E0F2147C}"/>
                </a:ext>
              </a:extLst>
            </p:cNvPr>
            <p:cNvGrpSpPr/>
            <p:nvPr userDrawn="1"/>
          </p:nvGrpSpPr>
          <p:grpSpPr>
            <a:xfrm>
              <a:off x="-3311319" y="2164285"/>
              <a:ext cx="825500" cy="209550"/>
              <a:chOff x="13504624" y="2482850"/>
              <a:chExt cx="825500" cy="209550"/>
            </a:xfrm>
          </p:grpSpPr>
          <p:sp>
            <p:nvSpPr>
              <p:cNvPr id="200" name="Rechthoek 199">
                <a:extLst>
                  <a:ext uri="{FF2B5EF4-FFF2-40B4-BE49-F238E27FC236}">
                    <a16:creationId xmlns:a16="http://schemas.microsoft.com/office/drawing/2014/main" id="{23709DE3-3EF4-47F0-A9F0-1A89D1AC8589}"/>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288000" bIns="0" numCol="1" spcCol="0" rtlCol="0" fromWordArt="0" anchor="ctr" anchorCtr="0" forceAA="0" compatLnSpc="1">
                <a:prstTxWarp prst="textNoShape">
                  <a:avLst/>
                </a:prstTxWarp>
                <a:noAutofit/>
              </a:bodyPr>
              <a:lstStyle/>
              <a:p>
                <a:pPr lvl="0" algn="ctr">
                  <a:lnSpc>
                    <a:spcPct val="90000"/>
                  </a:lnSpc>
                  <a:spcBef>
                    <a:spcPts val="600"/>
                  </a:spcBef>
                  <a:spcAft>
                    <a:spcPts val="600"/>
                  </a:spcAft>
                </a:pPr>
                <a:r>
                  <a:rPr lang="en-GB" sz="900" b="0" noProof="0">
                    <a:solidFill>
                      <a:srgbClr val="211F26"/>
                    </a:solidFill>
                    <a:latin typeface="Calibri" panose="020F0502020204030204" pitchFamily="34" charset="0"/>
                    <a:cs typeface="Calibri" panose="020F0502020204030204" pitchFamily="34" charset="0"/>
                  </a:rPr>
                  <a:t>Insert</a:t>
                </a:r>
              </a:p>
            </p:txBody>
          </p:sp>
          <p:cxnSp>
            <p:nvCxnSpPr>
              <p:cNvPr id="201" name="Rechte verbindingslijn 200">
                <a:extLst>
                  <a:ext uri="{FF2B5EF4-FFF2-40B4-BE49-F238E27FC236}">
                    <a16:creationId xmlns:a16="http://schemas.microsoft.com/office/drawing/2014/main" id="{DD977F8C-144D-4D28-9D92-14C31EC38F58}"/>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202" name="Gelijkbenige driehoek 201">
                <a:extLst>
                  <a:ext uri="{FF2B5EF4-FFF2-40B4-BE49-F238E27FC236}">
                    <a16:creationId xmlns:a16="http://schemas.microsoft.com/office/drawing/2014/main" id="{D0CFB842-DC46-4477-8D57-8E8C813338FA}"/>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900" b="1" noProof="0">
                  <a:solidFill>
                    <a:srgbClr val="211F26"/>
                  </a:solidFill>
                  <a:latin typeface="Calibri" panose="020F0502020204030204" pitchFamily="34" charset="0"/>
                  <a:cs typeface="Calibri" panose="020F0502020204030204" pitchFamily="34" charset="0"/>
                </a:endParaRPr>
              </a:p>
            </p:txBody>
          </p:sp>
        </p:grpSp>
        <p:sp>
          <p:nvSpPr>
            <p:cNvPr id="157" name="Ovaal 156">
              <a:extLst>
                <a:ext uri="{FF2B5EF4-FFF2-40B4-BE49-F238E27FC236}">
                  <a16:creationId xmlns:a16="http://schemas.microsoft.com/office/drawing/2014/main" id="{2CED4C8F-F323-41B8-ADF7-149E3ED64CA7}"/>
                </a:ext>
              </a:extLst>
            </p:cNvPr>
            <p:cNvSpPr/>
            <p:nvPr userDrawn="1"/>
          </p:nvSpPr>
          <p:spPr>
            <a:xfrm>
              <a:off x="-3603587" y="255335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158" name="Rechthoek 157">
              <a:extLst>
                <a:ext uri="{FF2B5EF4-FFF2-40B4-BE49-F238E27FC236}">
                  <a16:creationId xmlns:a16="http://schemas.microsoft.com/office/drawing/2014/main" id="{68E3AED7-154B-40C0-A499-CDFD2DE68175}"/>
                </a:ext>
              </a:extLst>
            </p:cNvPr>
            <p:cNvSpPr/>
            <p:nvPr userDrawn="1"/>
          </p:nvSpPr>
          <p:spPr>
            <a:xfrm>
              <a:off x="-3319415" y="2553360"/>
              <a:ext cx="2944682" cy="32768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with the right mouse button on the video and choose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‘Send to back’</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159" name="Ovaal 158">
              <a:extLst>
                <a:ext uri="{FF2B5EF4-FFF2-40B4-BE49-F238E27FC236}">
                  <a16:creationId xmlns:a16="http://schemas.microsoft.com/office/drawing/2014/main" id="{8CBCF45C-B312-4720-86E7-AD3EDD58063C}"/>
                </a:ext>
              </a:extLst>
            </p:cNvPr>
            <p:cNvSpPr/>
            <p:nvPr userDrawn="1"/>
          </p:nvSpPr>
          <p:spPr>
            <a:xfrm>
              <a:off x="-3603587" y="3744237"/>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4</a:t>
              </a:r>
            </a:p>
          </p:txBody>
        </p:sp>
        <p:sp>
          <p:nvSpPr>
            <p:cNvPr id="160" name="Rechthoek 159">
              <a:extLst>
                <a:ext uri="{FF2B5EF4-FFF2-40B4-BE49-F238E27FC236}">
                  <a16:creationId xmlns:a16="http://schemas.microsoft.com/office/drawing/2014/main" id="{A8AE6217-940F-4BBE-9902-552C39401D27}"/>
                </a:ext>
              </a:extLst>
            </p:cNvPr>
            <p:cNvSpPr/>
            <p:nvPr userDrawn="1"/>
          </p:nvSpPr>
          <p:spPr>
            <a:xfrm>
              <a:off x="-3319415" y="3744238"/>
              <a:ext cx="2944682" cy="78681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To scale or drag the video, go to the tab</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‘Video Tools - Format’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button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‘Crop’</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Scale the video itself with</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spheres and scale the video frame with the brackets.</a:t>
              </a:r>
            </a:p>
          </p:txBody>
        </p:sp>
        <p:grpSp>
          <p:nvGrpSpPr>
            <p:cNvPr id="161" name="Groep 160">
              <a:extLst>
                <a:ext uri="{FF2B5EF4-FFF2-40B4-BE49-F238E27FC236}">
                  <a16:creationId xmlns:a16="http://schemas.microsoft.com/office/drawing/2014/main" id="{FF2E9847-AF34-47F8-AC39-13E83FC1533D}"/>
                </a:ext>
              </a:extLst>
            </p:cNvPr>
            <p:cNvGrpSpPr/>
            <p:nvPr userDrawn="1"/>
          </p:nvGrpSpPr>
          <p:grpSpPr>
            <a:xfrm>
              <a:off x="-3447286" y="4645990"/>
              <a:ext cx="622283" cy="612919"/>
              <a:chOff x="12617641" y="3403239"/>
              <a:chExt cx="752963" cy="741634"/>
            </a:xfrm>
          </p:grpSpPr>
          <p:grpSp>
            <p:nvGrpSpPr>
              <p:cNvPr id="184" name="Groep 183">
                <a:extLst>
                  <a:ext uri="{FF2B5EF4-FFF2-40B4-BE49-F238E27FC236}">
                    <a16:creationId xmlns:a16="http://schemas.microsoft.com/office/drawing/2014/main" id="{D73BFB5C-722F-4391-B139-35B4FE792945}"/>
                  </a:ext>
                </a:extLst>
              </p:cNvPr>
              <p:cNvGrpSpPr/>
              <p:nvPr userDrawn="1"/>
            </p:nvGrpSpPr>
            <p:grpSpPr>
              <a:xfrm>
                <a:off x="12771550" y="3403239"/>
                <a:ext cx="467156" cy="448491"/>
                <a:chOff x="12782177" y="3403239"/>
                <a:chExt cx="467156" cy="448491"/>
              </a:xfrm>
            </p:grpSpPr>
            <p:grpSp>
              <p:nvGrpSpPr>
                <p:cNvPr id="187" name="Groep 186">
                  <a:extLst>
                    <a:ext uri="{FF2B5EF4-FFF2-40B4-BE49-F238E27FC236}">
                      <a16:creationId xmlns:a16="http://schemas.microsoft.com/office/drawing/2014/main" id="{113A3093-21BA-4B07-B674-36ED71BEA993}"/>
                    </a:ext>
                  </a:extLst>
                </p:cNvPr>
                <p:cNvGrpSpPr/>
                <p:nvPr userDrawn="1"/>
              </p:nvGrpSpPr>
              <p:grpSpPr>
                <a:xfrm>
                  <a:off x="12782177" y="3403239"/>
                  <a:ext cx="412972" cy="396132"/>
                  <a:chOff x="13554906" y="3320109"/>
                  <a:chExt cx="443912" cy="425811"/>
                </a:xfrm>
              </p:grpSpPr>
              <p:grpSp>
                <p:nvGrpSpPr>
                  <p:cNvPr id="194" name="Groep 193">
                    <a:extLst>
                      <a:ext uri="{FF2B5EF4-FFF2-40B4-BE49-F238E27FC236}">
                        <a16:creationId xmlns:a16="http://schemas.microsoft.com/office/drawing/2014/main" id="{78E223DE-01C2-45E8-A3AC-C10CC84300EB}"/>
                      </a:ext>
                    </a:extLst>
                  </p:cNvPr>
                  <p:cNvGrpSpPr/>
                  <p:nvPr userDrawn="1"/>
                </p:nvGrpSpPr>
                <p:grpSpPr>
                  <a:xfrm>
                    <a:off x="13554906" y="3320109"/>
                    <a:ext cx="443912" cy="425811"/>
                    <a:chOff x="12909684" y="1276143"/>
                    <a:chExt cx="443912" cy="425811"/>
                  </a:xfrm>
                </p:grpSpPr>
                <p:sp>
                  <p:nvSpPr>
                    <p:cNvPr id="197" name="Rechthoek 196">
                      <a:extLst>
                        <a:ext uri="{FF2B5EF4-FFF2-40B4-BE49-F238E27FC236}">
                          <a16:creationId xmlns:a16="http://schemas.microsoft.com/office/drawing/2014/main" id="{7FB11112-FAAA-449A-B95B-37EE4131C690}"/>
                        </a:ext>
                      </a:extLst>
                    </p:cNvPr>
                    <p:cNvSpPr/>
                    <p:nvPr userDrawn="1"/>
                  </p:nvSpPr>
                  <p:spPr>
                    <a:xfrm>
                      <a:off x="12909684"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198" name="Rechthoek 197">
                      <a:extLst>
                        <a:ext uri="{FF2B5EF4-FFF2-40B4-BE49-F238E27FC236}">
                          <a16:creationId xmlns:a16="http://schemas.microsoft.com/office/drawing/2014/main" id="{A97E3653-BD5C-4150-944D-0B709513EF93}"/>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199" name="Ovaal 198">
                      <a:extLst>
                        <a:ext uri="{FF2B5EF4-FFF2-40B4-BE49-F238E27FC236}">
                          <a16:creationId xmlns:a16="http://schemas.microsoft.com/office/drawing/2014/main" id="{4C596BB7-4D6E-4B0A-9FC4-CAF47FA6B950}"/>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pic>
                <p:nvPicPr>
                  <p:cNvPr id="195" name="Afbeelding 194">
                    <a:extLst>
                      <a:ext uri="{FF2B5EF4-FFF2-40B4-BE49-F238E27FC236}">
                        <a16:creationId xmlns:a16="http://schemas.microsoft.com/office/drawing/2014/main" id="{EEC63007-7674-48D0-B85C-121308F6430E}"/>
                      </a:ext>
                    </a:extLst>
                  </p:cNvPr>
                  <p:cNvPicPr>
                    <a:picLocks noChangeAspect="1"/>
                  </p:cNvPicPr>
                  <p:nvPr userDrawn="1"/>
                </p:nvPicPr>
                <p:blipFill>
                  <a:blip r:embed="rId2">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Lst>
                  </a:blip>
                  <a:stretch>
                    <a:fillRect/>
                  </a:stretch>
                </p:blipFill>
                <p:spPr>
                  <a:xfrm>
                    <a:off x="13567296" y="3424992"/>
                    <a:ext cx="173367" cy="140220"/>
                  </a:xfrm>
                  <a:prstGeom prst="rect">
                    <a:avLst/>
                  </a:prstGeom>
                </p:spPr>
              </p:pic>
              <p:pic>
                <p:nvPicPr>
                  <p:cNvPr id="196" name="Afbeelding 195">
                    <a:extLst>
                      <a:ext uri="{FF2B5EF4-FFF2-40B4-BE49-F238E27FC236}">
                        <a16:creationId xmlns:a16="http://schemas.microsoft.com/office/drawing/2014/main" id="{C0D7EE3B-1443-4BDF-B2DD-1ED0AEE4346B}"/>
                      </a:ext>
                    </a:extLst>
                  </p:cNvPr>
                  <p:cNvPicPr>
                    <a:picLocks noChangeAspect="1"/>
                  </p:cNvPicPr>
                  <p:nvPr userDrawn="1"/>
                </p:nvPicPr>
                <p:blipFill>
                  <a:blip r:embed="rId2">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Lst>
                  </a:blip>
                  <a:stretch>
                    <a:fillRect/>
                  </a:stretch>
                </p:blipFill>
                <p:spPr>
                  <a:xfrm flipH="1">
                    <a:off x="13635599" y="3453788"/>
                    <a:ext cx="173367" cy="111424"/>
                  </a:xfrm>
                  <a:prstGeom prst="rect">
                    <a:avLst/>
                  </a:prstGeom>
                </p:spPr>
              </p:pic>
            </p:grpSp>
            <p:grpSp>
              <p:nvGrpSpPr>
                <p:cNvPr id="188" name="Groep 187">
                  <a:extLst>
                    <a:ext uri="{FF2B5EF4-FFF2-40B4-BE49-F238E27FC236}">
                      <a16:creationId xmlns:a16="http://schemas.microsoft.com/office/drawing/2014/main" id="{39971AB2-DAD4-408F-91ED-CADE53FBEE93}"/>
                    </a:ext>
                  </a:extLst>
                </p:cNvPr>
                <p:cNvGrpSpPr/>
                <p:nvPr userDrawn="1"/>
              </p:nvGrpSpPr>
              <p:grpSpPr>
                <a:xfrm>
                  <a:off x="13103513" y="3705268"/>
                  <a:ext cx="145820" cy="146462"/>
                  <a:chOff x="13096169" y="3602278"/>
                  <a:chExt cx="145820" cy="146462"/>
                </a:xfrm>
              </p:grpSpPr>
              <p:sp>
                <p:nvSpPr>
                  <p:cNvPr id="192" name="Rechthoek 191">
                    <a:extLst>
                      <a:ext uri="{FF2B5EF4-FFF2-40B4-BE49-F238E27FC236}">
                        <a16:creationId xmlns:a16="http://schemas.microsoft.com/office/drawing/2014/main" id="{BC088574-67E9-4552-AE26-C4DF67C56504}"/>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193" name="Rechthoek 192">
                    <a:extLst>
                      <a:ext uri="{FF2B5EF4-FFF2-40B4-BE49-F238E27FC236}">
                        <a16:creationId xmlns:a16="http://schemas.microsoft.com/office/drawing/2014/main" id="{A4941225-0E27-411B-BA9D-DF7A1624FE5D}"/>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189" name="Groep 188">
                  <a:extLst>
                    <a:ext uri="{FF2B5EF4-FFF2-40B4-BE49-F238E27FC236}">
                      <a16:creationId xmlns:a16="http://schemas.microsoft.com/office/drawing/2014/main" id="{23A585EA-1EC0-4367-8240-7627293A7904}"/>
                    </a:ext>
                  </a:extLst>
                </p:cNvPr>
                <p:cNvGrpSpPr/>
                <p:nvPr userDrawn="1"/>
              </p:nvGrpSpPr>
              <p:grpSpPr>
                <a:xfrm rot="10800000">
                  <a:off x="13061402" y="3665637"/>
                  <a:ext cx="145820" cy="146462"/>
                  <a:chOff x="13096169" y="3602278"/>
                  <a:chExt cx="145820" cy="146462"/>
                </a:xfrm>
              </p:grpSpPr>
              <p:sp>
                <p:nvSpPr>
                  <p:cNvPr id="190" name="Rechthoek 189">
                    <a:extLst>
                      <a:ext uri="{FF2B5EF4-FFF2-40B4-BE49-F238E27FC236}">
                        <a16:creationId xmlns:a16="http://schemas.microsoft.com/office/drawing/2014/main" id="{2A173CBE-B731-41D9-B766-5A496CF3BA04}"/>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191" name="Rechthoek 190">
                    <a:extLst>
                      <a:ext uri="{FF2B5EF4-FFF2-40B4-BE49-F238E27FC236}">
                        <a16:creationId xmlns:a16="http://schemas.microsoft.com/office/drawing/2014/main" id="{85AC3293-0D81-49C7-8944-FBE59606A314}"/>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sp>
            <p:nvSpPr>
              <p:cNvPr id="185" name="Rechthoek 184">
                <a:extLst>
                  <a:ext uri="{FF2B5EF4-FFF2-40B4-BE49-F238E27FC236}">
                    <a16:creationId xmlns:a16="http://schemas.microsoft.com/office/drawing/2014/main" id="{FD229A84-10DE-4E8A-838E-10D58846836F}"/>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en-GB" sz="900" b="0" noProof="0">
                    <a:solidFill>
                      <a:srgbClr val="211F26"/>
                    </a:solidFill>
                    <a:latin typeface="Calibri" panose="020F0502020204030204" pitchFamily="34" charset="0"/>
                    <a:cs typeface="Calibri" panose="020F0502020204030204" pitchFamily="34" charset="0"/>
                  </a:rPr>
                  <a:t>Crop</a:t>
                </a:r>
              </a:p>
            </p:txBody>
          </p:sp>
          <p:sp>
            <p:nvSpPr>
              <p:cNvPr id="186" name="Gelijkbenige driehoek 185">
                <a:extLst>
                  <a:ext uri="{FF2B5EF4-FFF2-40B4-BE49-F238E27FC236}">
                    <a16:creationId xmlns:a16="http://schemas.microsoft.com/office/drawing/2014/main" id="{3488CB35-67D1-4332-8ECC-80C48E2A145E}"/>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162" name="Groep 161">
              <a:extLst>
                <a:ext uri="{FF2B5EF4-FFF2-40B4-BE49-F238E27FC236}">
                  <a16:creationId xmlns:a16="http://schemas.microsoft.com/office/drawing/2014/main" id="{5DA27014-4F53-411A-ABE5-36B89117C314}"/>
                </a:ext>
              </a:extLst>
            </p:cNvPr>
            <p:cNvGrpSpPr/>
            <p:nvPr userDrawn="1"/>
          </p:nvGrpSpPr>
          <p:grpSpPr>
            <a:xfrm>
              <a:off x="-3314821" y="2981448"/>
              <a:ext cx="1558053" cy="563933"/>
              <a:chOff x="-3314821" y="2981448"/>
              <a:chExt cx="1558053" cy="563933"/>
            </a:xfrm>
          </p:grpSpPr>
          <p:sp>
            <p:nvSpPr>
              <p:cNvPr id="170" name="Rechthoek 169">
                <a:extLst>
                  <a:ext uri="{FF2B5EF4-FFF2-40B4-BE49-F238E27FC236}">
                    <a16:creationId xmlns:a16="http://schemas.microsoft.com/office/drawing/2014/main" id="{3BB58E03-59DA-4FF3-8251-34E766C871AA}"/>
                  </a:ext>
                </a:extLst>
              </p:cNvPr>
              <p:cNvSpPr/>
              <p:nvPr userDrawn="1"/>
            </p:nvSpPr>
            <p:spPr>
              <a:xfrm>
                <a:off x="-3314821" y="2981448"/>
                <a:ext cx="1558053" cy="504851"/>
              </a:xfrm>
              <a:prstGeom prst="rect">
                <a:avLst/>
              </a:prstGeom>
              <a:solidFill>
                <a:srgbClr val="FFFFFF"/>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171" name="Rechthoek 170">
                <a:extLst>
                  <a:ext uri="{FF2B5EF4-FFF2-40B4-BE49-F238E27FC236}">
                    <a16:creationId xmlns:a16="http://schemas.microsoft.com/office/drawing/2014/main" id="{3E000A5F-3CD0-42F6-B54F-20A6B5EECAEB}"/>
                  </a:ext>
                </a:extLst>
              </p:cNvPr>
              <p:cNvSpPr/>
              <p:nvPr userDrawn="1"/>
            </p:nvSpPr>
            <p:spPr>
              <a:xfrm>
                <a:off x="-3304719" y="3235173"/>
                <a:ext cx="1540313" cy="246608"/>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172" name="Tekstvak 171">
                <a:extLst>
                  <a:ext uri="{FF2B5EF4-FFF2-40B4-BE49-F238E27FC236}">
                    <a16:creationId xmlns:a16="http://schemas.microsoft.com/office/drawing/2014/main" id="{EAFDC730-D0F6-453A-A048-4F4368D39FE5}"/>
                  </a:ext>
                </a:extLst>
              </p:cNvPr>
              <p:cNvSpPr txBox="1"/>
              <p:nvPr userDrawn="1"/>
            </p:nvSpPr>
            <p:spPr>
              <a:xfrm>
                <a:off x="-3069820" y="3038892"/>
                <a:ext cx="1089248" cy="137495"/>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a:solidFill>
                      <a:srgbClr val="211F26"/>
                    </a:solidFill>
                    <a:latin typeface="Calibri" panose="020F0502020204030204" pitchFamily="34" charset="0"/>
                    <a:ea typeface="+mn-ea"/>
                    <a:cs typeface="Calibri" panose="020F0502020204030204" pitchFamily="34" charset="0"/>
                  </a:rPr>
                  <a:t>Send to front</a:t>
                </a:r>
              </a:p>
            </p:txBody>
          </p:sp>
          <p:sp>
            <p:nvSpPr>
              <p:cNvPr id="173" name="Tekstvak 172">
                <a:extLst>
                  <a:ext uri="{FF2B5EF4-FFF2-40B4-BE49-F238E27FC236}">
                    <a16:creationId xmlns:a16="http://schemas.microsoft.com/office/drawing/2014/main" id="{D5A0CA9F-E7E7-4D11-8F8B-BC7FD7CB9749}"/>
                  </a:ext>
                </a:extLst>
              </p:cNvPr>
              <p:cNvSpPr txBox="1"/>
              <p:nvPr userDrawn="1"/>
            </p:nvSpPr>
            <p:spPr>
              <a:xfrm>
                <a:off x="-3069820" y="3295269"/>
                <a:ext cx="1098515"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a:solidFill>
                      <a:srgbClr val="211F26"/>
                    </a:solidFill>
                    <a:latin typeface="Calibri" panose="020F0502020204030204" pitchFamily="34" charset="0"/>
                    <a:ea typeface="+mn-ea"/>
                    <a:cs typeface="Calibri" panose="020F0502020204030204" pitchFamily="34" charset="0"/>
                  </a:rPr>
                  <a:t>Send to back</a:t>
                </a:r>
              </a:p>
            </p:txBody>
          </p:sp>
          <p:sp>
            <p:nvSpPr>
              <p:cNvPr id="174" name="Vrije vorm: vorm 173">
                <a:extLst>
                  <a:ext uri="{FF2B5EF4-FFF2-40B4-BE49-F238E27FC236}">
                    <a16:creationId xmlns:a16="http://schemas.microsoft.com/office/drawing/2014/main" id="{49BB40FD-BA3D-4F2D-AF87-C02B24A5212E}"/>
                  </a:ext>
                </a:extLst>
              </p:cNvPr>
              <p:cNvSpPr/>
              <p:nvPr userDrawn="1"/>
            </p:nvSpPr>
            <p:spPr>
              <a:xfrm>
                <a:off x="-2051274" y="3365381"/>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175" name="Gelijkbenige driehoek 174">
                <a:extLst>
                  <a:ext uri="{FF2B5EF4-FFF2-40B4-BE49-F238E27FC236}">
                    <a16:creationId xmlns:a16="http://schemas.microsoft.com/office/drawing/2014/main" id="{EFED8CF2-4214-457D-8389-934905595403}"/>
                  </a:ext>
                </a:extLst>
              </p:cNvPr>
              <p:cNvSpPr/>
              <p:nvPr userDrawn="1"/>
            </p:nvSpPr>
            <p:spPr>
              <a:xfrm rot="5400000">
                <a:off x="-1900674" y="3332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nvGrpSpPr>
              <p:cNvPr id="176" name="Groep 175">
                <a:extLst>
                  <a:ext uri="{FF2B5EF4-FFF2-40B4-BE49-F238E27FC236}">
                    <a16:creationId xmlns:a16="http://schemas.microsoft.com/office/drawing/2014/main" id="{65C6F0EF-BF19-49C6-901E-D92C237151F5}"/>
                  </a:ext>
                </a:extLst>
              </p:cNvPr>
              <p:cNvGrpSpPr/>
              <p:nvPr userDrawn="1"/>
            </p:nvGrpSpPr>
            <p:grpSpPr>
              <a:xfrm>
                <a:off x="-3257052" y="3032066"/>
                <a:ext cx="182309" cy="163794"/>
                <a:chOff x="12832541" y="3162395"/>
                <a:chExt cx="219532" cy="197236"/>
              </a:xfrm>
            </p:grpSpPr>
            <p:sp>
              <p:nvSpPr>
                <p:cNvPr id="181" name="Rechthoek 180">
                  <a:extLst>
                    <a:ext uri="{FF2B5EF4-FFF2-40B4-BE49-F238E27FC236}">
                      <a16:creationId xmlns:a16="http://schemas.microsoft.com/office/drawing/2014/main" id="{CAA93AF2-CB36-4971-99B3-DFA3D6845B5B}"/>
                    </a:ext>
                  </a:extLst>
                </p:cNvPr>
                <p:cNvSpPr/>
                <p:nvPr userDrawn="1"/>
              </p:nvSpPr>
              <p:spPr>
                <a:xfrm>
                  <a:off x="12832541" y="3162395"/>
                  <a:ext cx="81487" cy="81487"/>
                </a:xfrm>
                <a:prstGeom prst="rect">
                  <a:avLst/>
                </a:prstGeom>
                <a:solidFill>
                  <a:schemeClr val="bg1"/>
                </a:solidFill>
                <a:ln w="12700">
                  <a:solidFill>
                    <a:srgbClr val="8484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182" name="Rechthoek 181">
                  <a:extLst>
                    <a:ext uri="{FF2B5EF4-FFF2-40B4-BE49-F238E27FC236}">
                      <a16:creationId xmlns:a16="http://schemas.microsoft.com/office/drawing/2014/main" id="{2A632C4E-4B40-4F7F-8A7A-C8A4B4FF0F69}"/>
                    </a:ext>
                  </a:extLst>
                </p:cNvPr>
                <p:cNvSpPr/>
                <p:nvPr userDrawn="1"/>
              </p:nvSpPr>
              <p:spPr>
                <a:xfrm>
                  <a:off x="12970586" y="3278144"/>
                  <a:ext cx="81487" cy="81487"/>
                </a:xfrm>
                <a:prstGeom prst="rect">
                  <a:avLst/>
                </a:prstGeom>
                <a:solidFill>
                  <a:schemeClr val="bg1"/>
                </a:solidFill>
                <a:ln w="12700">
                  <a:solidFill>
                    <a:srgbClr val="8484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183" name="Rechthoek 182">
                  <a:extLst>
                    <a:ext uri="{FF2B5EF4-FFF2-40B4-BE49-F238E27FC236}">
                      <a16:creationId xmlns:a16="http://schemas.microsoft.com/office/drawing/2014/main" id="{E1AFF178-1F64-4BEF-8827-367B8CF50B9C}"/>
                    </a:ext>
                  </a:extLst>
                </p:cNvPr>
                <p:cNvSpPr/>
                <p:nvPr userDrawn="1"/>
              </p:nvSpPr>
              <p:spPr>
                <a:xfrm>
                  <a:off x="12873284" y="3191991"/>
                  <a:ext cx="138045" cy="138044"/>
                </a:xfrm>
                <a:prstGeom prst="rect">
                  <a:avLst/>
                </a:prstGeom>
                <a:solidFill>
                  <a:srgbClr val="EABE76"/>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grpSp>
          <p:grpSp>
            <p:nvGrpSpPr>
              <p:cNvPr id="177" name="Groep 176">
                <a:extLst>
                  <a:ext uri="{FF2B5EF4-FFF2-40B4-BE49-F238E27FC236}">
                    <a16:creationId xmlns:a16="http://schemas.microsoft.com/office/drawing/2014/main" id="{5EDF740C-EB09-4A4A-9D00-C39587620003}"/>
                  </a:ext>
                </a:extLst>
              </p:cNvPr>
              <p:cNvGrpSpPr/>
              <p:nvPr userDrawn="1"/>
            </p:nvGrpSpPr>
            <p:grpSpPr>
              <a:xfrm>
                <a:off x="-3257053" y="3276580"/>
                <a:ext cx="182309" cy="163794"/>
                <a:chOff x="12832541" y="3162395"/>
                <a:chExt cx="219532" cy="197236"/>
              </a:xfrm>
            </p:grpSpPr>
            <p:sp>
              <p:nvSpPr>
                <p:cNvPr id="178" name="Rechthoek 177">
                  <a:extLst>
                    <a:ext uri="{FF2B5EF4-FFF2-40B4-BE49-F238E27FC236}">
                      <a16:creationId xmlns:a16="http://schemas.microsoft.com/office/drawing/2014/main" id="{38F0F722-C46C-441E-849B-A1443E03B0F4}"/>
                    </a:ext>
                  </a:extLst>
                </p:cNvPr>
                <p:cNvSpPr/>
                <p:nvPr userDrawn="1"/>
              </p:nvSpPr>
              <p:spPr>
                <a:xfrm>
                  <a:off x="12873284" y="3191991"/>
                  <a:ext cx="138045" cy="138044"/>
                </a:xfrm>
                <a:prstGeom prst="rect">
                  <a:avLst/>
                </a:prstGeom>
                <a:solidFill>
                  <a:srgbClr val="EABE76"/>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179" name="Rechthoek 178">
                  <a:extLst>
                    <a:ext uri="{FF2B5EF4-FFF2-40B4-BE49-F238E27FC236}">
                      <a16:creationId xmlns:a16="http://schemas.microsoft.com/office/drawing/2014/main" id="{9AA16CE2-1EAB-41FE-842B-0395668DF1D3}"/>
                    </a:ext>
                  </a:extLst>
                </p:cNvPr>
                <p:cNvSpPr/>
                <p:nvPr userDrawn="1"/>
              </p:nvSpPr>
              <p:spPr>
                <a:xfrm>
                  <a:off x="12832541" y="3162395"/>
                  <a:ext cx="81487" cy="81487"/>
                </a:xfrm>
                <a:prstGeom prst="rect">
                  <a:avLst/>
                </a:prstGeom>
                <a:solidFill>
                  <a:schemeClr val="bg1"/>
                </a:solidFill>
                <a:ln w="12700">
                  <a:solidFill>
                    <a:srgbClr val="8484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180" name="Rechthoek 179">
                  <a:extLst>
                    <a:ext uri="{FF2B5EF4-FFF2-40B4-BE49-F238E27FC236}">
                      <a16:creationId xmlns:a16="http://schemas.microsoft.com/office/drawing/2014/main" id="{EB8F6BD0-1B94-493D-9E62-5053195A2941}"/>
                    </a:ext>
                  </a:extLst>
                </p:cNvPr>
                <p:cNvSpPr/>
                <p:nvPr userDrawn="1"/>
              </p:nvSpPr>
              <p:spPr>
                <a:xfrm>
                  <a:off x="12970586" y="3278144"/>
                  <a:ext cx="81487" cy="81487"/>
                </a:xfrm>
                <a:prstGeom prst="rect">
                  <a:avLst/>
                </a:prstGeom>
                <a:solidFill>
                  <a:schemeClr val="bg1"/>
                </a:solidFill>
                <a:ln w="12700">
                  <a:solidFill>
                    <a:srgbClr val="8484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grpSp>
        </p:grpSp>
        <p:grpSp>
          <p:nvGrpSpPr>
            <p:cNvPr id="163" name="ICOON_info">
              <a:extLst>
                <a:ext uri="{FF2B5EF4-FFF2-40B4-BE49-F238E27FC236}">
                  <a16:creationId xmlns:a16="http://schemas.microsoft.com/office/drawing/2014/main" id="{5FB0375A-A3DE-4D13-8B7E-875B7196A5A8}"/>
                </a:ext>
              </a:extLst>
            </p:cNvPr>
            <p:cNvGrpSpPr/>
            <p:nvPr userDrawn="1"/>
          </p:nvGrpSpPr>
          <p:grpSpPr>
            <a:xfrm>
              <a:off x="-376736" y="5307660"/>
              <a:ext cx="283685" cy="283685"/>
              <a:chOff x="-510741" y="5913713"/>
              <a:chExt cx="267555" cy="267555"/>
            </a:xfrm>
          </p:grpSpPr>
          <p:sp>
            <p:nvSpPr>
              <p:cNvPr id="168" name="Ovaal 167">
                <a:extLst>
                  <a:ext uri="{FF2B5EF4-FFF2-40B4-BE49-F238E27FC236}">
                    <a16:creationId xmlns:a16="http://schemas.microsoft.com/office/drawing/2014/main" id="{14A41C92-FA6A-4C6E-AA2E-EC670009CA27}"/>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169" name="Graphic 163" descr="Informatie">
                <a:extLst>
                  <a:ext uri="{FF2B5EF4-FFF2-40B4-BE49-F238E27FC236}">
                    <a16:creationId xmlns:a16="http://schemas.microsoft.com/office/drawing/2014/main" id="{12CB6624-D9B1-4FA2-A015-F23B0D7286A9}"/>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noAutofit/>
              </a:bodyPr>
              <a:lstStyle/>
              <a:p>
                <a:endParaRPr lang="en-GB" sz="2000" noProof="0">
                  <a:solidFill>
                    <a:srgbClr val="211F26"/>
                  </a:solidFill>
                  <a:latin typeface="Calibri" panose="020F0502020204030204" pitchFamily="34" charset="0"/>
                  <a:cs typeface="Calibri" panose="020F0502020204030204" pitchFamily="34" charset="0"/>
                </a:endParaRPr>
              </a:p>
            </p:txBody>
          </p:sp>
        </p:grpSp>
        <p:grpSp>
          <p:nvGrpSpPr>
            <p:cNvPr id="164" name="Groep 163">
              <a:extLst>
                <a:ext uri="{FF2B5EF4-FFF2-40B4-BE49-F238E27FC236}">
                  <a16:creationId xmlns:a16="http://schemas.microsoft.com/office/drawing/2014/main" id="{94ACF78A-B38D-4B5B-9314-FA6031BD3A96}"/>
                </a:ext>
              </a:extLst>
            </p:cNvPr>
            <p:cNvGrpSpPr/>
            <p:nvPr userDrawn="1"/>
          </p:nvGrpSpPr>
          <p:grpSpPr>
            <a:xfrm>
              <a:off x="-3310781" y="1231352"/>
              <a:ext cx="311450" cy="308977"/>
              <a:chOff x="-3310781" y="1231352"/>
              <a:chExt cx="311450" cy="308977"/>
            </a:xfrm>
          </p:grpSpPr>
          <p:sp>
            <p:nvSpPr>
              <p:cNvPr id="165" name="Rechthoek 164">
                <a:extLst>
                  <a:ext uri="{FF2B5EF4-FFF2-40B4-BE49-F238E27FC236}">
                    <a16:creationId xmlns:a16="http://schemas.microsoft.com/office/drawing/2014/main" id="{3A78F995-D864-4110-8AFD-C6560789C5E9}"/>
                  </a:ext>
                </a:extLst>
              </p:cNvPr>
              <p:cNvSpPr/>
              <p:nvPr userDrawn="1"/>
            </p:nvSpPr>
            <p:spPr>
              <a:xfrm>
                <a:off x="-3310781" y="1231352"/>
                <a:ext cx="308978" cy="308977"/>
              </a:xfrm>
              <a:prstGeom prst="rect">
                <a:avLst/>
              </a:prstGeom>
              <a:solidFill>
                <a:schemeClr val="bg1"/>
              </a:solidFill>
              <a:ln w="12700">
                <a:solidFill>
                  <a:srgbClr val="6C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166" name="Vrije vorm 112">
                <a:extLst>
                  <a:ext uri="{FF2B5EF4-FFF2-40B4-BE49-F238E27FC236}">
                    <a16:creationId xmlns:a16="http://schemas.microsoft.com/office/drawing/2014/main" id="{E313AA6D-7CCC-4D3F-BD2A-F210D881863B}"/>
                  </a:ext>
                </a:extLst>
              </p:cNvPr>
              <p:cNvSpPr/>
              <p:nvPr userDrawn="1"/>
            </p:nvSpPr>
            <p:spPr>
              <a:xfrm>
                <a:off x="-3308309" y="1231352"/>
                <a:ext cx="308978" cy="46965"/>
              </a:xfrm>
              <a:custGeom>
                <a:avLst/>
                <a:gdLst>
                  <a:gd name="connsiteX0" fmla="*/ 1186901 w 1360714"/>
                  <a:gd name="connsiteY0" fmla="*/ 41746 h 206829"/>
                  <a:gd name="connsiteX1" fmla="*/ 1186901 w 1360714"/>
                  <a:gd name="connsiteY1" fmla="*/ 175847 h 206829"/>
                  <a:gd name="connsiteX2" fmla="*/ 1315854 w 1360714"/>
                  <a:gd name="connsiteY2" fmla="*/ 175847 h 206829"/>
                  <a:gd name="connsiteX3" fmla="*/ 1315854 w 1360714"/>
                  <a:gd name="connsiteY3" fmla="*/ 41746 h 206829"/>
                  <a:gd name="connsiteX4" fmla="*/ 958249 w 1360714"/>
                  <a:gd name="connsiteY4" fmla="*/ 41746 h 206829"/>
                  <a:gd name="connsiteX5" fmla="*/ 958249 w 1360714"/>
                  <a:gd name="connsiteY5" fmla="*/ 175847 h 206829"/>
                  <a:gd name="connsiteX6" fmla="*/ 1087202 w 1360714"/>
                  <a:gd name="connsiteY6" fmla="*/ 175847 h 206829"/>
                  <a:gd name="connsiteX7" fmla="*/ 1087202 w 1360714"/>
                  <a:gd name="connsiteY7" fmla="*/ 41746 h 206829"/>
                  <a:gd name="connsiteX8" fmla="*/ 729440 w 1360714"/>
                  <a:gd name="connsiteY8" fmla="*/ 41746 h 206829"/>
                  <a:gd name="connsiteX9" fmla="*/ 729440 w 1360714"/>
                  <a:gd name="connsiteY9" fmla="*/ 175847 h 206829"/>
                  <a:gd name="connsiteX10" fmla="*/ 858393 w 1360714"/>
                  <a:gd name="connsiteY10" fmla="*/ 175847 h 206829"/>
                  <a:gd name="connsiteX11" fmla="*/ 858393 w 1360714"/>
                  <a:gd name="connsiteY11" fmla="*/ 41746 h 206829"/>
                  <a:gd name="connsiteX12" fmla="*/ 493889 w 1360714"/>
                  <a:gd name="connsiteY12" fmla="*/ 41746 h 206829"/>
                  <a:gd name="connsiteX13" fmla="*/ 493889 w 1360714"/>
                  <a:gd name="connsiteY13" fmla="*/ 175847 h 206829"/>
                  <a:gd name="connsiteX14" fmla="*/ 622842 w 1360714"/>
                  <a:gd name="connsiteY14" fmla="*/ 175847 h 206829"/>
                  <a:gd name="connsiteX15" fmla="*/ 622842 w 1360714"/>
                  <a:gd name="connsiteY15" fmla="*/ 41746 h 206829"/>
                  <a:gd name="connsiteX16" fmla="*/ 260368 w 1360714"/>
                  <a:gd name="connsiteY16" fmla="*/ 41746 h 206829"/>
                  <a:gd name="connsiteX17" fmla="*/ 260368 w 1360714"/>
                  <a:gd name="connsiteY17" fmla="*/ 175847 h 206829"/>
                  <a:gd name="connsiteX18" fmla="*/ 389321 w 1360714"/>
                  <a:gd name="connsiteY18" fmla="*/ 175847 h 206829"/>
                  <a:gd name="connsiteX19" fmla="*/ 389321 w 1360714"/>
                  <a:gd name="connsiteY19" fmla="*/ 41746 h 206829"/>
                  <a:gd name="connsiteX20" fmla="*/ 35169 w 1360714"/>
                  <a:gd name="connsiteY20" fmla="*/ 41746 h 206829"/>
                  <a:gd name="connsiteX21" fmla="*/ 35169 w 1360714"/>
                  <a:gd name="connsiteY21" fmla="*/ 175847 h 206829"/>
                  <a:gd name="connsiteX22" fmla="*/ 164122 w 1360714"/>
                  <a:gd name="connsiteY22" fmla="*/ 175847 h 206829"/>
                  <a:gd name="connsiteX23" fmla="*/ 164122 w 1360714"/>
                  <a:gd name="connsiteY23" fmla="*/ 41746 h 206829"/>
                  <a:gd name="connsiteX24" fmla="*/ 0 w 1360714"/>
                  <a:gd name="connsiteY24" fmla="*/ 0 h 206829"/>
                  <a:gd name="connsiteX25" fmla="*/ 1360714 w 1360714"/>
                  <a:gd name="connsiteY25" fmla="*/ 0 h 206829"/>
                  <a:gd name="connsiteX26" fmla="*/ 1360714 w 1360714"/>
                  <a:gd name="connsiteY26" fmla="*/ 206829 h 206829"/>
                  <a:gd name="connsiteX27" fmla="*/ 0 w 1360714"/>
                  <a:gd name="connsiteY27" fmla="*/ 206829 h 206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360714" h="206829">
                    <a:moveTo>
                      <a:pt x="1186901" y="41746"/>
                    </a:moveTo>
                    <a:lnTo>
                      <a:pt x="1186901" y="175847"/>
                    </a:lnTo>
                    <a:lnTo>
                      <a:pt x="1315854" y="175847"/>
                    </a:lnTo>
                    <a:lnTo>
                      <a:pt x="1315854" y="41746"/>
                    </a:lnTo>
                    <a:close/>
                    <a:moveTo>
                      <a:pt x="958249" y="41746"/>
                    </a:moveTo>
                    <a:lnTo>
                      <a:pt x="958249" y="175847"/>
                    </a:lnTo>
                    <a:lnTo>
                      <a:pt x="1087202" y="175847"/>
                    </a:lnTo>
                    <a:lnTo>
                      <a:pt x="1087202" y="41746"/>
                    </a:lnTo>
                    <a:close/>
                    <a:moveTo>
                      <a:pt x="729440" y="41746"/>
                    </a:moveTo>
                    <a:lnTo>
                      <a:pt x="729440" y="175847"/>
                    </a:lnTo>
                    <a:lnTo>
                      <a:pt x="858393" y="175847"/>
                    </a:lnTo>
                    <a:lnTo>
                      <a:pt x="858393" y="41746"/>
                    </a:lnTo>
                    <a:close/>
                    <a:moveTo>
                      <a:pt x="493889" y="41746"/>
                    </a:moveTo>
                    <a:lnTo>
                      <a:pt x="493889" y="175847"/>
                    </a:lnTo>
                    <a:lnTo>
                      <a:pt x="622842" y="175847"/>
                    </a:lnTo>
                    <a:lnTo>
                      <a:pt x="622842" y="41746"/>
                    </a:lnTo>
                    <a:close/>
                    <a:moveTo>
                      <a:pt x="260368" y="41746"/>
                    </a:moveTo>
                    <a:lnTo>
                      <a:pt x="260368" y="175847"/>
                    </a:lnTo>
                    <a:lnTo>
                      <a:pt x="389321" y="175847"/>
                    </a:lnTo>
                    <a:lnTo>
                      <a:pt x="389321" y="41746"/>
                    </a:lnTo>
                    <a:close/>
                    <a:moveTo>
                      <a:pt x="35169" y="41746"/>
                    </a:moveTo>
                    <a:lnTo>
                      <a:pt x="35169" y="175847"/>
                    </a:lnTo>
                    <a:lnTo>
                      <a:pt x="164122" y="175847"/>
                    </a:lnTo>
                    <a:lnTo>
                      <a:pt x="164122" y="41746"/>
                    </a:lnTo>
                    <a:close/>
                    <a:moveTo>
                      <a:pt x="0" y="0"/>
                    </a:moveTo>
                    <a:lnTo>
                      <a:pt x="1360714" y="0"/>
                    </a:lnTo>
                    <a:lnTo>
                      <a:pt x="1360714" y="206829"/>
                    </a:lnTo>
                    <a:lnTo>
                      <a:pt x="0" y="206829"/>
                    </a:lnTo>
                    <a:close/>
                  </a:path>
                </a:pathLst>
              </a:custGeom>
              <a:solidFill>
                <a:srgbClr val="6C6C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167" name="Vrije vorm 113">
                <a:extLst>
                  <a:ext uri="{FF2B5EF4-FFF2-40B4-BE49-F238E27FC236}">
                    <a16:creationId xmlns:a16="http://schemas.microsoft.com/office/drawing/2014/main" id="{857B58B5-4FCE-4EFD-B834-C27298125C06}"/>
                  </a:ext>
                </a:extLst>
              </p:cNvPr>
              <p:cNvSpPr/>
              <p:nvPr userDrawn="1"/>
            </p:nvSpPr>
            <p:spPr>
              <a:xfrm>
                <a:off x="-3309640" y="1493364"/>
                <a:ext cx="308978" cy="46965"/>
              </a:xfrm>
              <a:custGeom>
                <a:avLst/>
                <a:gdLst>
                  <a:gd name="connsiteX0" fmla="*/ 1186901 w 1360714"/>
                  <a:gd name="connsiteY0" fmla="*/ 41746 h 206829"/>
                  <a:gd name="connsiteX1" fmla="*/ 1186901 w 1360714"/>
                  <a:gd name="connsiteY1" fmla="*/ 175847 h 206829"/>
                  <a:gd name="connsiteX2" fmla="*/ 1315854 w 1360714"/>
                  <a:gd name="connsiteY2" fmla="*/ 175847 h 206829"/>
                  <a:gd name="connsiteX3" fmla="*/ 1315854 w 1360714"/>
                  <a:gd name="connsiteY3" fmla="*/ 41746 h 206829"/>
                  <a:gd name="connsiteX4" fmla="*/ 958249 w 1360714"/>
                  <a:gd name="connsiteY4" fmla="*/ 41746 h 206829"/>
                  <a:gd name="connsiteX5" fmla="*/ 958249 w 1360714"/>
                  <a:gd name="connsiteY5" fmla="*/ 175847 h 206829"/>
                  <a:gd name="connsiteX6" fmla="*/ 1087202 w 1360714"/>
                  <a:gd name="connsiteY6" fmla="*/ 175847 h 206829"/>
                  <a:gd name="connsiteX7" fmla="*/ 1087202 w 1360714"/>
                  <a:gd name="connsiteY7" fmla="*/ 41746 h 206829"/>
                  <a:gd name="connsiteX8" fmla="*/ 729440 w 1360714"/>
                  <a:gd name="connsiteY8" fmla="*/ 41746 h 206829"/>
                  <a:gd name="connsiteX9" fmla="*/ 729440 w 1360714"/>
                  <a:gd name="connsiteY9" fmla="*/ 175847 h 206829"/>
                  <a:gd name="connsiteX10" fmla="*/ 858393 w 1360714"/>
                  <a:gd name="connsiteY10" fmla="*/ 175847 h 206829"/>
                  <a:gd name="connsiteX11" fmla="*/ 858393 w 1360714"/>
                  <a:gd name="connsiteY11" fmla="*/ 41746 h 206829"/>
                  <a:gd name="connsiteX12" fmla="*/ 493889 w 1360714"/>
                  <a:gd name="connsiteY12" fmla="*/ 41746 h 206829"/>
                  <a:gd name="connsiteX13" fmla="*/ 493889 w 1360714"/>
                  <a:gd name="connsiteY13" fmla="*/ 175847 h 206829"/>
                  <a:gd name="connsiteX14" fmla="*/ 622842 w 1360714"/>
                  <a:gd name="connsiteY14" fmla="*/ 175847 h 206829"/>
                  <a:gd name="connsiteX15" fmla="*/ 622842 w 1360714"/>
                  <a:gd name="connsiteY15" fmla="*/ 41746 h 206829"/>
                  <a:gd name="connsiteX16" fmla="*/ 260368 w 1360714"/>
                  <a:gd name="connsiteY16" fmla="*/ 41746 h 206829"/>
                  <a:gd name="connsiteX17" fmla="*/ 260368 w 1360714"/>
                  <a:gd name="connsiteY17" fmla="*/ 175847 h 206829"/>
                  <a:gd name="connsiteX18" fmla="*/ 389321 w 1360714"/>
                  <a:gd name="connsiteY18" fmla="*/ 175847 h 206829"/>
                  <a:gd name="connsiteX19" fmla="*/ 389321 w 1360714"/>
                  <a:gd name="connsiteY19" fmla="*/ 41746 h 206829"/>
                  <a:gd name="connsiteX20" fmla="*/ 35169 w 1360714"/>
                  <a:gd name="connsiteY20" fmla="*/ 41746 h 206829"/>
                  <a:gd name="connsiteX21" fmla="*/ 35169 w 1360714"/>
                  <a:gd name="connsiteY21" fmla="*/ 175847 h 206829"/>
                  <a:gd name="connsiteX22" fmla="*/ 164122 w 1360714"/>
                  <a:gd name="connsiteY22" fmla="*/ 175847 h 206829"/>
                  <a:gd name="connsiteX23" fmla="*/ 164122 w 1360714"/>
                  <a:gd name="connsiteY23" fmla="*/ 41746 h 206829"/>
                  <a:gd name="connsiteX24" fmla="*/ 0 w 1360714"/>
                  <a:gd name="connsiteY24" fmla="*/ 0 h 206829"/>
                  <a:gd name="connsiteX25" fmla="*/ 1360714 w 1360714"/>
                  <a:gd name="connsiteY25" fmla="*/ 0 h 206829"/>
                  <a:gd name="connsiteX26" fmla="*/ 1360714 w 1360714"/>
                  <a:gd name="connsiteY26" fmla="*/ 206829 h 206829"/>
                  <a:gd name="connsiteX27" fmla="*/ 0 w 1360714"/>
                  <a:gd name="connsiteY27" fmla="*/ 206829 h 206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360714" h="206829">
                    <a:moveTo>
                      <a:pt x="1186901" y="41746"/>
                    </a:moveTo>
                    <a:lnTo>
                      <a:pt x="1186901" y="175847"/>
                    </a:lnTo>
                    <a:lnTo>
                      <a:pt x="1315854" y="175847"/>
                    </a:lnTo>
                    <a:lnTo>
                      <a:pt x="1315854" y="41746"/>
                    </a:lnTo>
                    <a:close/>
                    <a:moveTo>
                      <a:pt x="958249" y="41746"/>
                    </a:moveTo>
                    <a:lnTo>
                      <a:pt x="958249" y="175847"/>
                    </a:lnTo>
                    <a:lnTo>
                      <a:pt x="1087202" y="175847"/>
                    </a:lnTo>
                    <a:lnTo>
                      <a:pt x="1087202" y="41746"/>
                    </a:lnTo>
                    <a:close/>
                    <a:moveTo>
                      <a:pt x="729440" y="41746"/>
                    </a:moveTo>
                    <a:lnTo>
                      <a:pt x="729440" y="175847"/>
                    </a:lnTo>
                    <a:lnTo>
                      <a:pt x="858393" y="175847"/>
                    </a:lnTo>
                    <a:lnTo>
                      <a:pt x="858393" y="41746"/>
                    </a:lnTo>
                    <a:close/>
                    <a:moveTo>
                      <a:pt x="493889" y="41746"/>
                    </a:moveTo>
                    <a:lnTo>
                      <a:pt x="493889" y="175847"/>
                    </a:lnTo>
                    <a:lnTo>
                      <a:pt x="622842" y="175847"/>
                    </a:lnTo>
                    <a:lnTo>
                      <a:pt x="622842" y="41746"/>
                    </a:lnTo>
                    <a:close/>
                    <a:moveTo>
                      <a:pt x="260368" y="41746"/>
                    </a:moveTo>
                    <a:lnTo>
                      <a:pt x="260368" y="175847"/>
                    </a:lnTo>
                    <a:lnTo>
                      <a:pt x="389321" y="175847"/>
                    </a:lnTo>
                    <a:lnTo>
                      <a:pt x="389321" y="41746"/>
                    </a:lnTo>
                    <a:close/>
                    <a:moveTo>
                      <a:pt x="35169" y="41746"/>
                    </a:moveTo>
                    <a:lnTo>
                      <a:pt x="35169" y="175847"/>
                    </a:lnTo>
                    <a:lnTo>
                      <a:pt x="164122" y="175847"/>
                    </a:lnTo>
                    <a:lnTo>
                      <a:pt x="164122" y="41746"/>
                    </a:lnTo>
                    <a:close/>
                    <a:moveTo>
                      <a:pt x="0" y="0"/>
                    </a:moveTo>
                    <a:lnTo>
                      <a:pt x="1360714" y="0"/>
                    </a:lnTo>
                    <a:lnTo>
                      <a:pt x="1360714" y="206829"/>
                    </a:lnTo>
                    <a:lnTo>
                      <a:pt x="0" y="206829"/>
                    </a:lnTo>
                    <a:close/>
                  </a:path>
                </a:pathLst>
              </a:custGeom>
              <a:solidFill>
                <a:srgbClr val="6C6C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grpSp>
      </p:grpSp>
      <p:grpSp>
        <p:nvGrpSpPr>
          <p:cNvPr id="136" name="INSTRUCTION">
            <a:extLst>
              <a:ext uri="{FF2B5EF4-FFF2-40B4-BE49-F238E27FC236}">
                <a16:creationId xmlns:a16="http://schemas.microsoft.com/office/drawing/2014/main" id="{64E56692-E3F9-4A1C-98C6-755AE1724AEA}"/>
              </a:ext>
            </a:extLst>
          </p:cNvPr>
          <p:cNvGrpSpPr/>
          <p:nvPr userDrawn="1"/>
        </p:nvGrpSpPr>
        <p:grpSpPr>
          <a:xfrm>
            <a:off x="5846" y="7033211"/>
            <a:ext cx="3727954" cy="1577390"/>
            <a:chOff x="5846" y="7033211"/>
            <a:chExt cx="3727954" cy="1577390"/>
          </a:xfrm>
        </p:grpSpPr>
        <p:sp>
          <p:nvSpPr>
            <p:cNvPr id="137" name="Rechthoek 136">
              <a:extLst>
                <a:ext uri="{FF2B5EF4-FFF2-40B4-BE49-F238E27FC236}">
                  <a16:creationId xmlns:a16="http://schemas.microsoft.com/office/drawing/2014/main" id="{5D7F9962-6CD4-4DC5-B4A1-E202CC2E8D19}"/>
                </a:ext>
              </a:extLst>
            </p:cNvPr>
            <p:cNvSpPr/>
            <p:nvPr userDrawn="1"/>
          </p:nvSpPr>
          <p:spPr>
            <a:xfrm>
              <a:off x="5846" y="7033211"/>
              <a:ext cx="3727954" cy="1577390"/>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EDIT Footer, slide number</a:t>
              </a:r>
              <a:br>
                <a:rPr lang="en-GB" sz="1400" b="1" cap="all" baseline="0" noProof="0">
                  <a:solidFill>
                    <a:schemeClr val="accent1"/>
                  </a:solidFill>
                  <a:latin typeface="Calibri" panose="020F0502020204030204" pitchFamily="34" charset="0"/>
                  <a:cs typeface="Calibri" panose="020F0502020204030204" pitchFamily="34" charset="0"/>
                </a:rPr>
              </a:br>
              <a:r>
                <a:rPr lang="en-GB" sz="1400" b="1" cap="all" baseline="0" noProof="0">
                  <a:solidFill>
                    <a:schemeClr val="accent1"/>
                  </a:solidFill>
                  <a:latin typeface="Calibri" panose="020F0502020204030204" pitchFamily="34" charset="0"/>
                  <a:cs typeface="Calibri" panose="020F0502020204030204" pitchFamily="34" charset="0"/>
                </a:rPr>
                <a:t>and date</a:t>
              </a:r>
            </a:p>
          </p:txBody>
        </p:sp>
        <p:sp>
          <p:nvSpPr>
            <p:cNvPr id="138" name="Ovaal 137">
              <a:extLst>
                <a:ext uri="{FF2B5EF4-FFF2-40B4-BE49-F238E27FC236}">
                  <a16:creationId xmlns:a16="http://schemas.microsoft.com/office/drawing/2014/main" id="{190B9706-5383-4BF6-884E-85EEF29E932B}"/>
                </a:ext>
              </a:extLst>
            </p:cNvPr>
            <p:cNvSpPr/>
            <p:nvPr userDrawn="1"/>
          </p:nvSpPr>
          <p:spPr>
            <a:xfrm>
              <a:off x="188424" y="767853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139" name="Rechthoek 138">
              <a:extLst>
                <a:ext uri="{FF2B5EF4-FFF2-40B4-BE49-F238E27FC236}">
                  <a16:creationId xmlns:a16="http://schemas.microsoft.com/office/drawing/2014/main" id="{F17297D0-9C37-4C44-9BF7-7DBA07FBBDAB}"/>
                </a:ext>
              </a:extLst>
            </p:cNvPr>
            <p:cNvSpPr/>
            <p:nvPr userDrawn="1"/>
          </p:nvSpPr>
          <p:spPr>
            <a:xfrm>
              <a:off x="472596" y="7678534"/>
              <a:ext cx="2322719" cy="31672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‘Header &amp; Footer’</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140" name="Ovaal 139">
              <a:extLst>
                <a:ext uri="{FF2B5EF4-FFF2-40B4-BE49-F238E27FC236}">
                  <a16:creationId xmlns:a16="http://schemas.microsoft.com/office/drawing/2014/main" id="{445ED410-B812-4696-AA16-18B6AA8B29E0}"/>
                </a:ext>
              </a:extLst>
            </p:cNvPr>
            <p:cNvSpPr/>
            <p:nvPr userDrawn="1"/>
          </p:nvSpPr>
          <p:spPr>
            <a:xfrm>
              <a:off x="188424" y="810886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141" name="Rechthoek 140">
              <a:extLst>
                <a:ext uri="{FF2B5EF4-FFF2-40B4-BE49-F238E27FC236}">
                  <a16:creationId xmlns:a16="http://schemas.microsoft.com/office/drawing/2014/main" id="{B7094B94-8F8F-4C62-B8DC-B66DDE717DEE}"/>
                </a:ext>
              </a:extLst>
            </p:cNvPr>
            <p:cNvSpPr/>
            <p:nvPr userDrawn="1"/>
          </p:nvSpPr>
          <p:spPr>
            <a:xfrm>
              <a:off x="472596" y="8108870"/>
              <a:ext cx="2322719" cy="38098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‘Apply to All’</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apply the changes to every slide.</a:t>
              </a:r>
            </a:p>
          </p:txBody>
        </p:sp>
        <p:grpSp>
          <p:nvGrpSpPr>
            <p:cNvPr id="142" name="Groep 141">
              <a:extLst>
                <a:ext uri="{FF2B5EF4-FFF2-40B4-BE49-F238E27FC236}">
                  <a16:creationId xmlns:a16="http://schemas.microsoft.com/office/drawing/2014/main" id="{193D7E4E-DD18-4266-823E-8168274747EF}"/>
                </a:ext>
              </a:extLst>
            </p:cNvPr>
            <p:cNvGrpSpPr/>
            <p:nvPr userDrawn="1"/>
          </p:nvGrpSpPr>
          <p:grpSpPr>
            <a:xfrm>
              <a:off x="2939884" y="7739834"/>
              <a:ext cx="681133" cy="750023"/>
              <a:chOff x="-910573" y="4987990"/>
              <a:chExt cx="681133" cy="750023"/>
            </a:xfrm>
          </p:grpSpPr>
          <p:grpSp>
            <p:nvGrpSpPr>
              <p:cNvPr id="143" name="Groep 142">
                <a:extLst>
                  <a:ext uri="{FF2B5EF4-FFF2-40B4-BE49-F238E27FC236}">
                    <a16:creationId xmlns:a16="http://schemas.microsoft.com/office/drawing/2014/main" id="{1589D03E-1246-4CED-9B26-6E43A0054133}"/>
                  </a:ext>
                </a:extLst>
              </p:cNvPr>
              <p:cNvGrpSpPr/>
              <p:nvPr userDrawn="1"/>
            </p:nvGrpSpPr>
            <p:grpSpPr>
              <a:xfrm>
                <a:off x="-713542" y="4987990"/>
                <a:ext cx="287071" cy="379107"/>
                <a:chOff x="-4050578" y="288410"/>
                <a:chExt cx="322125" cy="379107"/>
              </a:xfrm>
            </p:grpSpPr>
            <p:sp>
              <p:nvSpPr>
                <p:cNvPr id="145" name="Rechthoek met één afgeknipte en afgeronde hoek 47">
                  <a:extLst>
                    <a:ext uri="{FF2B5EF4-FFF2-40B4-BE49-F238E27FC236}">
                      <a16:creationId xmlns:a16="http://schemas.microsoft.com/office/drawing/2014/main" id="{9C482B4B-1CAE-441F-A6DB-6E048D75239F}"/>
                    </a:ext>
                  </a:extLst>
                </p:cNvPr>
                <p:cNvSpPr/>
                <p:nvPr userDrawn="1"/>
              </p:nvSpPr>
              <p:spPr>
                <a:xfrm>
                  <a:off x="-4050578" y="288410"/>
                  <a:ext cx="322125" cy="379107"/>
                </a:xfrm>
                <a:prstGeom prst="snipRoundRect">
                  <a:avLst>
                    <a:gd name="adj1" fmla="val 0"/>
                    <a:gd name="adj2" fmla="val 33753"/>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146" name="Rechthoekige driehoek 145">
                  <a:extLst>
                    <a:ext uri="{FF2B5EF4-FFF2-40B4-BE49-F238E27FC236}">
                      <a16:creationId xmlns:a16="http://schemas.microsoft.com/office/drawing/2014/main" id="{300E3900-9576-4E79-BC5C-6B5CED02B337}"/>
                    </a:ext>
                  </a:extLst>
                </p:cNvPr>
                <p:cNvSpPr/>
                <p:nvPr userDrawn="1"/>
              </p:nvSpPr>
              <p:spPr>
                <a:xfrm>
                  <a:off x="-3833537" y="291656"/>
                  <a:ext cx="103133" cy="93757"/>
                </a:xfrm>
                <a:prstGeom prst="rtTriangle">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147" name="Rechthoek 146">
                  <a:extLst>
                    <a:ext uri="{FF2B5EF4-FFF2-40B4-BE49-F238E27FC236}">
                      <a16:creationId xmlns:a16="http://schemas.microsoft.com/office/drawing/2014/main" id="{FBCC15D3-0439-4DAE-BC05-720EBCB1568A}"/>
                    </a:ext>
                  </a:extLst>
                </p:cNvPr>
                <p:cNvSpPr/>
                <p:nvPr userDrawn="1"/>
              </p:nvSpPr>
              <p:spPr>
                <a:xfrm>
                  <a:off x="-4013673" y="314848"/>
                  <a:ext cx="140930" cy="70565"/>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148" name="Rechthoek 147">
                  <a:extLst>
                    <a:ext uri="{FF2B5EF4-FFF2-40B4-BE49-F238E27FC236}">
                      <a16:creationId xmlns:a16="http://schemas.microsoft.com/office/drawing/2014/main" id="{C04D90EF-EB37-412A-A41A-1456D3F2002B}"/>
                    </a:ext>
                  </a:extLst>
                </p:cNvPr>
                <p:cNvSpPr/>
                <p:nvPr userDrawn="1"/>
              </p:nvSpPr>
              <p:spPr>
                <a:xfrm>
                  <a:off x="-4020379" y="586428"/>
                  <a:ext cx="261727" cy="61406"/>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defTabSz="914400" fontAlgn="auto">
                    <a:lnSpc>
                      <a:spcPct val="100000"/>
                    </a:lnSpc>
                    <a:spcBef>
                      <a:spcPts val="0"/>
                    </a:spcBef>
                    <a:spcAft>
                      <a:spcPts val="0"/>
                    </a:spcAft>
                    <a:buClrTx/>
                    <a:buSzTx/>
                    <a:buFontTx/>
                    <a:buNone/>
                    <a:tabLst/>
                  </a:pPr>
                  <a:endParaRPr kumimoji="0" lang="en-GB" sz="900" b="0" i="0" u="none" strike="noStrike" kern="0" cap="none" spc="0" normalizeH="0" baseline="0" noProof="0">
                    <a:ln>
                      <a:noFill/>
                    </a:ln>
                    <a:solidFill>
                      <a:srgbClr val="211F26"/>
                    </a:solidFill>
                    <a:effectLst/>
                    <a:uLnTx/>
                    <a:uFillTx/>
                    <a:latin typeface="Calibri" panose="020F0502020204030204" pitchFamily="34" charset="0"/>
                    <a:cs typeface="Calibri" panose="020F0502020204030204" pitchFamily="34" charset="0"/>
                  </a:endParaRPr>
                </a:p>
              </p:txBody>
            </p:sp>
          </p:grpSp>
          <p:sp>
            <p:nvSpPr>
              <p:cNvPr id="144" name="Rechthoek 143">
                <a:extLst>
                  <a:ext uri="{FF2B5EF4-FFF2-40B4-BE49-F238E27FC236}">
                    <a16:creationId xmlns:a16="http://schemas.microsoft.com/office/drawing/2014/main" id="{3A9345FC-2C1E-447E-AD7A-C61A9278985D}"/>
                  </a:ext>
                </a:extLst>
              </p:cNvPr>
              <p:cNvSpPr/>
              <p:nvPr userDrawn="1"/>
            </p:nvSpPr>
            <p:spPr>
              <a:xfrm>
                <a:off x="-910573" y="5352063"/>
                <a:ext cx="681133" cy="385950"/>
              </a:xfrm>
              <a:prstGeom prst="rect">
                <a:avLst/>
              </a:prstGeom>
              <a:no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rPr>
                  <a:t>Header &amp; Footer</a:t>
                </a:r>
              </a:p>
            </p:txBody>
          </p:sp>
        </p:grpSp>
      </p:grpSp>
      <p:sp>
        <p:nvSpPr>
          <p:cNvPr id="14" name="INFO">
            <a:extLst>
              <a:ext uri="{FF2B5EF4-FFF2-40B4-BE49-F238E27FC236}">
                <a16:creationId xmlns:a16="http://schemas.microsoft.com/office/drawing/2014/main" id="{481D7FAF-907F-4DFB-B826-61952457FF5A}"/>
              </a:ext>
            </a:extLst>
          </p:cNvPr>
          <p:cNvSpPr txBox="1"/>
          <p:nvPr userDrawn="1"/>
        </p:nvSpPr>
        <p:spPr>
          <a:xfrm>
            <a:off x="0" y="-256190"/>
            <a:ext cx="12192000" cy="161583"/>
          </a:xfrm>
          <a:prstGeom prst="rect">
            <a:avLst/>
          </a:prstGeom>
          <a:noFill/>
        </p:spPr>
        <p:txBody>
          <a:bodyPr wrap="square" lIns="0" tIns="0" rIns="0" bIns="0" rtlCol="0">
            <a:spAutoFit/>
          </a:bodyPr>
          <a:lstStyle/>
          <a:p>
            <a:pPr algn="l"/>
            <a:r>
              <a:rPr lang="en-GB" sz="1050" b="1" dirty="0">
                <a:solidFill>
                  <a:schemeClr val="tx2"/>
                </a:solidFill>
                <a:latin typeface="+mj-lt"/>
                <a:cs typeface="Calibri" panose="020F0502020204030204" pitchFamily="34" charset="0"/>
              </a:rPr>
              <a:t>TEMPLATE:  </a:t>
            </a:r>
            <a:r>
              <a:rPr lang="en-GB" sz="1050" b="0" dirty="0">
                <a:solidFill>
                  <a:schemeClr val="tx2"/>
                </a:solidFill>
                <a:latin typeface="+mj-lt"/>
                <a:cs typeface="Calibri" panose="020F0502020204030204" pitchFamily="34" charset="0"/>
              </a:rPr>
              <a:t>VIDEO</a:t>
            </a:r>
          </a:p>
        </p:txBody>
      </p:sp>
      <p:sp>
        <p:nvSpPr>
          <p:cNvPr id="84" name="Tijdelijke aanduiding voor media 28">
            <a:extLst>
              <a:ext uri="{FF2B5EF4-FFF2-40B4-BE49-F238E27FC236}">
                <a16:creationId xmlns:a16="http://schemas.microsoft.com/office/drawing/2014/main" id="{509D1DBF-53EC-4D6F-8ECF-1E96F36DB028}"/>
              </a:ext>
            </a:extLst>
          </p:cNvPr>
          <p:cNvSpPr>
            <a:spLocks noGrp="1"/>
          </p:cNvSpPr>
          <p:nvPr>
            <p:ph type="media" sz="quarter" idx="19" hasCustomPrompt="1"/>
          </p:nvPr>
        </p:nvSpPr>
        <p:spPr>
          <a:xfrm>
            <a:off x="-1" y="0"/>
            <a:ext cx="12202742" cy="6858000"/>
          </a:xfrm>
          <a:solidFill>
            <a:schemeClr val="bg1">
              <a:lumMod val="95000"/>
            </a:schemeClr>
          </a:solidFill>
        </p:spPr>
        <p:txBody>
          <a:bodyPr tIns="0" bIns="1620000" anchor="ctr" anchorCtr="0"/>
          <a:lstStyle>
            <a:lvl1pPr marL="0" indent="0" algn="ctr">
              <a:lnSpc>
                <a:spcPct val="90000"/>
              </a:lnSpc>
              <a:spcBef>
                <a:spcPts val="0"/>
              </a:spcBef>
              <a:spcAft>
                <a:spcPts val="0"/>
              </a:spcAft>
              <a:buFont typeface="Arial" panose="020B0604020202020204" pitchFamily="34" charset="0"/>
              <a:buNone/>
              <a:defRPr sz="1500" b="0" i="1" baseline="0">
                <a:solidFill>
                  <a:schemeClr val="tx1">
                    <a:lumMod val="50000"/>
                    <a:lumOff val="50000"/>
                  </a:schemeClr>
                </a:solidFill>
                <a:latin typeface="+mn-lt"/>
              </a:defRPr>
            </a:lvl1pPr>
          </a:lstStyle>
          <a:p>
            <a:r>
              <a:rPr lang="en-GB" noProof="0" dirty="0"/>
              <a:t>Click on the icon below</a:t>
            </a:r>
            <a:br>
              <a:rPr lang="en-GB" noProof="0" dirty="0"/>
            </a:br>
            <a:r>
              <a:rPr lang="en-GB" noProof="0" dirty="0"/>
              <a:t>to insert a video.</a:t>
            </a:r>
          </a:p>
        </p:txBody>
      </p:sp>
      <p:sp>
        <p:nvSpPr>
          <p:cNvPr id="15" name="Tijdelijke aanduiding voor verticale tekst 2">
            <a:extLst>
              <a:ext uri="{FF2B5EF4-FFF2-40B4-BE49-F238E27FC236}">
                <a16:creationId xmlns:a16="http://schemas.microsoft.com/office/drawing/2014/main" id="{73A4E3CC-2B0D-43F7-BD39-0634CE23811E}"/>
              </a:ext>
            </a:extLst>
          </p:cNvPr>
          <p:cNvSpPr>
            <a:spLocks noGrp="1"/>
          </p:cNvSpPr>
          <p:nvPr>
            <p:ph type="body" orient="vert" idx="18" hasCustomPrompt="1"/>
          </p:nvPr>
        </p:nvSpPr>
        <p:spPr>
          <a:xfrm>
            <a:off x="0" y="0"/>
            <a:ext cx="7585700" cy="6858000"/>
          </a:xfrm>
          <a:gradFill>
            <a:gsLst>
              <a:gs pos="0">
                <a:schemeClr val="tx1">
                  <a:alpha val="30000"/>
                </a:schemeClr>
              </a:gs>
              <a:gs pos="100000">
                <a:schemeClr val="tx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tIns="144000" rtlCol="0" anchor="t"/>
          <a:lstStyle>
            <a:lvl1pPr marL="0" indent="0">
              <a:buFontTx/>
              <a:buNone/>
              <a:defRPr lang="nl-NL" sz="1050" i="1" dirty="0">
                <a:solidFill>
                  <a:schemeClr val="lt1"/>
                </a:solidFill>
              </a:defRPr>
            </a:lvl1pPr>
          </a:lstStyle>
          <a:p>
            <a:pPr marL="0" lvl="0" algn="ctr" defTabSz="914400"/>
            <a:r>
              <a:rPr lang="en-GB" dirty="0"/>
              <a:t>      </a:t>
            </a:r>
          </a:p>
        </p:txBody>
      </p:sp>
      <p:sp>
        <p:nvSpPr>
          <p:cNvPr id="11" name="Tijdelijke aanduiding voor tekst 146">
            <a:extLst>
              <a:ext uri="{FF2B5EF4-FFF2-40B4-BE49-F238E27FC236}">
                <a16:creationId xmlns:a16="http://schemas.microsoft.com/office/drawing/2014/main" id="{39B4DE28-927C-4A9A-B386-1193B50A67A8}"/>
              </a:ext>
            </a:extLst>
          </p:cNvPr>
          <p:cNvSpPr>
            <a:spLocks noGrp="1"/>
          </p:cNvSpPr>
          <p:nvPr>
            <p:ph type="body" sz="quarter" idx="15" hasCustomPrompt="1"/>
          </p:nvPr>
        </p:nvSpPr>
        <p:spPr>
          <a:xfrm>
            <a:off x="550570" y="652464"/>
            <a:ext cx="62838" cy="182400"/>
          </a:xfrm>
          <a:custGeom>
            <a:avLst/>
            <a:gdLst>
              <a:gd name="connsiteX0" fmla="*/ 17352 w 62838"/>
              <a:gd name="connsiteY0" fmla="*/ 0 h 182400"/>
              <a:gd name="connsiteX1" fmla="*/ 62520 w 62838"/>
              <a:gd name="connsiteY1" fmla="*/ 91200 h 182400"/>
              <a:gd name="connsiteX2" fmla="*/ 21864 w 62838"/>
              <a:gd name="connsiteY2" fmla="*/ 182400 h 182400"/>
              <a:gd name="connsiteX3" fmla="*/ 8308 w 62838"/>
              <a:gd name="connsiteY3" fmla="*/ 145920 h 182400"/>
              <a:gd name="connsiteX4" fmla="*/ 26385 w 62838"/>
              <a:gd name="connsiteY4" fmla="*/ 91200 h 182400"/>
              <a:gd name="connsiteX5" fmla="*/ 3796 w 62838"/>
              <a:gd name="connsiteY5" fmla="*/ 36480 h 182400"/>
              <a:gd name="connsiteX6" fmla="*/ 17352 w 62838"/>
              <a:gd name="connsiteY6" fmla="*/ 0 h 18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838" h="182400">
                <a:moveTo>
                  <a:pt x="17352" y="0"/>
                </a:moveTo>
                <a:cubicBezTo>
                  <a:pt x="17352" y="0"/>
                  <a:pt x="62520" y="69312"/>
                  <a:pt x="62520" y="91200"/>
                </a:cubicBezTo>
                <a:cubicBezTo>
                  <a:pt x="67041" y="113088"/>
                  <a:pt x="21864" y="182400"/>
                  <a:pt x="21864" y="182400"/>
                </a:cubicBezTo>
                <a:cubicBezTo>
                  <a:pt x="21864" y="182400"/>
                  <a:pt x="-5237" y="175104"/>
                  <a:pt x="8308" y="145920"/>
                </a:cubicBezTo>
                <a:cubicBezTo>
                  <a:pt x="17352" y="116736"/>
                  <a:pt x="26385" y="91200"/>
                  <a:pt x="26385" y="91200"/>
                </a:cubicBezTo>
                <a:lnTo>
                  <a:pt x="3796" y="36480"/>
                </a:lnTo>
                <a:cubicBezTo>
                  <a:pt x="-9759" y="3648"/>
                  <a:pt x="17352" y="0"/>
                  <a:pt x="17352" y="0"/>
                </a:cubicBezTo>
                <a:close/>
              </a:path>
            </a:pathLst>
          </a:custGeom>
          <a:solidFill>
            <a:schemeClr val="bg1"/>
          </a:solidFill>
          <a:ln w="12700">
            <a:noFill/>
          </a:ln>
        </p:spPr>
        <p:txBody>
          <a:bodyPr wrap="square">
            <a:noAutofit/>
          </a:bodyPr>
          <a:lstStyle>
            <a:lvl1pPr marL="0" indent="0">
              <a:buFont typeface="Arial" panose="020B0604020202020204" pitchFamily="34" charset="0"/>
              <a:buNone/>
              <a:defRPr/>
            </a:lvl1pPr>
          </a:lstStyle>
          <a:p>
            <a:pPr lvl="0"/>
            <a:r>
              <a:rPr lang="en-GB" dirty="0"/>
              <a:t> </a:t>
            </a:r>
          </a:p>
        </p:txBody>
      </p:sp>
      <p:sp>
        <p:nvSpPr>
          <p:cNvPr id="12" name="Tijdelijke aanduiding voor tekst 25">
            <a:extLst>
              <a:ext uri="{FF2B5EF4-FFF2-40B4-BE49-F238E27FC236}">
                <a16:creationId xmlns:a16="http://schemas.microsoft.com/office/drawing/2014/main" id="{7FE4C19A-D28B-4125-A086-50989B966B05}"/>
              </a:ext>
            </a:extLst>
          </p:cNvPr>
          <p:cNvSpPr>
            <a:spLocks noGrp="1"/>
          </p:cNvSpPr>
          <p:nvPr>
            <p:ph type="body" sz="quarter" idx="16" hasCustomPrompt="1"/>
          </p:nvPr>
        </p:nvSpPr>
        <p:spPr>
          <a:xfrm flipH="1">
            <a:off x="576831" y="900113"/>
            <a:ext cx="7200" cy="5958000"/>
          </a:xfrm>
          <a:prstGeom prst="roundRect">
            <a:avLst>
              <a:gd name="adj" fmla="val 50000"/>
            </a:avLst>
          </a:prstGeom>
          <a:solidFill>
            <a:schemeClr val="bg1"/>
          </a:solidFill>
          <a:ln w="12700">
            <a:noFill/>
          </a:ln>
        </p:spPr>
        <p:txBody>
          <a:bodyPr/>
          <a:lstStyle>
            <a:lvl1pPr marL="0" indent="0">
              <a:buFont typeface="Arial" panose="020B0604020202020204" pitchFamily="34" charset="0"/>
              <a:buNone/>
              <a:defRPr/>
            </a:lvl1pPr>
          </a:lstStyle>
          <a:p>
            <a:pPr lvl="0"/>
            <a:r>
              <a:rPr lang="en-GB" dirty="0"/>
              <a:t> </a:t>
            </a:r>
          </a:p>
        </p:txBody>
      </p:sp>
      <p:sp>
        <p:nvSpPr>
          <p:cNvPr id="13" name="Tijdelijke aanduiding voor tekst 25">
            <a:extLst>
              <a:ext uri="{FF2B5EF4-FFF2-40B4-BE49-F238E27FC236}">
                <a16:creationId xmlns:a16="http://schemas.microsoft.com/office/drawing/2014/main" id="{CDB020DD-AD9D-4C5D-9E52-5178CF800861}"/>
              </a:ext>
            </a:extLst>
          </p:cNvPr>
          <p:cNvSpPr>
            <a:spLocks noGrp="1"/>
          </p:cNvSpPr>
          <p:nvPr>
            <p:ph type="body" sz="quarter" idx="20" hasCustomPrompt="1"/>
          </p:nvPr>
        </p:nvSpPr>
        <p:spPr>
          <a:xfrm flipH="1">
            <a:off x="572012" y="0"/>
            <a:ext cx="7200" cy="594000"/>
          </a:xfrm>
          <a:prstGeom prst="roundRect">
            <a:avLst>
              <a:gd name="adj" fmla="val 50000"/>
            </a:avLst>
          </a:prstGeom>
          <a:solidFill>
            <a:schemeClr val="bg1"/>
          </a:solidFill>
          <a:ln w="12700">
            <a:noFill/>
          </a:ln>
        </p:spPr>
        <p:txBody>
          <a:bodyPr/>
          <a:lstStyle>
            <a:lvl1pPr marL="0" indent="0">
              <a:buFont typeface="Arial" panose="020B0604020202020204" pitchFamily="34" charset="0"/>
              <a:buNone/>
              <a:defRPr/>
            </a:lvl1pPr>
          </a:lstStyle>
          <a:p>
            <a:pPr lvl="0"/>
            <a:r>
              <a:rPr lang="en-GB" dirty="0"/>
              <a:t> </a:t>
            </a:r>
          </a:p>
        </p:txBody>
      </p:sp>
      <p:sp>
        <p:nvSpPr>
          <p:cNvPr id="125" name="Logo">
            <a:extLst>
              <a:ext uri="{FF2B5EF4-FFF2-40B4-BE49-F238E27FC236}">
                <a16:creationId xmlns:a16="http://schemas.microsoft.com/office/drawing/2014/main" id="{B034ACD3-6841-4473-96D9-95380FBE6047}"/>
              </a:ext>
            </a:extLst>
          </p:cNvPr>
          <p:cNvSpPr>
            <a:spLocks noGrp="1"/>
          </p:cNvSpPr>
          <p:nvPr>
            <p:ph type="body" orient="vert" idx="21" hasCustomPrompt="1"/>
          </p:nvPr>
        </p:nvSpPr>
        <p:spPr>
          <a:xfrm>
            <a:off x="10549612" y="6480355"/>
            <a:ext cx="1060019" cy="185413"/>
          </a:xfrm>
          <a:blipFill>
            <a:blip r:embed="rId4"/>
            <a:stretch>
              <a:fillRect/>
            </a:stretch>
          </a:blipFill>
        </p:spPr>
        <p:txBody>
          <a:bodyPr vert="horz" lIns="0" tIns="0" rIns="0" bIns="0"/>
          <a:lstStyle>
            <a:lvl1pPr marL="0" indent="0">
              <a:buNone/>
              <a:defRPr sz="1000" i="1">
                <a:solidFill>
                  <a:schemeClr val="bg2"/>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3" name="Dianummer">
            <a:extLst>
              <a:ext uri="{FF2B5EF4-FFF2-40B4-BE49-F238E27FC236}">
                <a16:creationId xmlns:a16="http://schemas.microsoft.com/office/drawing/2014/main" id="{8403D489-FF50-402C-9D46-DBA4536F0FD9}"/>
              </a:ext>
            </a:extLst>
          </p:cNvPr>
          <p:cNvSpPr>
            <a:spLocks noGrp="1"/>
          </p:cNvSpPr>
          <p:nvPr>
            <p:ph type="sldNum" sz="quarter" idx="23"/>
          </p:nvPr>
        </p:nvSpPr>
        <p:spPr/>
        <p:txBody>
          <a:bodyPr/>
          <a:lstStyle>
            <a:lvl1pPr>
              <a:defRPr>
                <a:solidFill>
                  <a:schemeClr val="bg1"/>
                </a:solidFill>
              </a:defRPr>
            </a:lvl1pPr>
          </a:lstStyle>
          <a:p>
            <a:fld id="{5EC93C5F-DB18-4797-88B9-B8B0D60519FD}" type="slidenum">
              <a:rPr lang="en-GB" smtClean="0"/>
              <a:pPr/>
              <a:t>‹#›</a:t>
            </a:fld>
            <a:endParaRPr lang="en-GB" dirty="0"/>
          </a:p>
        </p:txBody>
      </p:sp>
      <p:sp>
        <p:nvSpPr>
          <p:cNvPr id="5" name="Datum" hidden="1">
            <a:extLst>
              <a:ext uri="{FF2B5EF4-FFF2-40B4-BE49-F238E27FC236}">
                <a16:creationId xmlns:a16="http://schemas.microsoft.com/office/drawing/2014/main" id="{A45D3AD9-9191-46CE-AFA8-CFA359686ADF}"/>
              </a:ext>
            </a:extLst>
          </p:cNvPr>
          <p:cNvSpPr>
            <a:spLocks noGrp="1"/>
          </p:cNvSpPr>
          <p:nvPr>
            <p:ph type="dt" sz="half" idx="24"/>
          </p:nvPr>
        </p:nvSpPr>
        <p:spPr/>
        <p:txBody>
          <a:bodyPr/>
          <a:lstStyle>
            <a:lvl1pPr>
              <a:defRPr>
                <a:solidFill>
                  <a:schemeClr val="bg1"/>
                </a:solidFill>
              </a:defRPr>
            </a:lvl1pPr>
          </a:lstStyle>
          <a:p>
            <a:r>
              <a:rPr lang="en-GB" dirty="0"/>
              <a:t>Date</a:t>
            </a:r>
          </a:p>
        </p:txBody>
      </p:sp>
      <p:sp>
        <p:nvSpPr>
          <p:cNvPr id="2" name="Voettekst">
            <a:extLst>
              <a:ext uri="{FF2B5EF4-FFF2-40B4-BE49-F238E27FC236}">
                <a16:creationId xmlns:a16="http://schemas.microsoft.com/office/drawing/2014/main" id="{BFEDC453-C5F4-462B-A286-84B404146005}"/>
              </a:ext>
            </a:extLst>
          </p:cNvPr>
          <p:cNvSpPr>
            <a:spLocks noGrp="1"/>
          </p:cNvSpPr>
          <p:nvPr>
            <p:ph type="ftr" sz="quarter" idx="22"/>
          </p:nvPr>
        </p:nvSpPr>
        <p:spPr/>
        <p:txBody>
          <a:bodyPr/>
          <a:lstStyle>
            <a:lvl1pPr>
              <a:defRPr>
                <a:solidFill>
                  <a:schemeClr val="bg1"/>
                </a:solidFill>
              </a:defRPr>
            </a:lvl1pPr>
          </a:lstStyle>
          <a:p>
            <a:r>
              <a:rPr lang="en-GB" dirty="0"/>
              <a:t>26 October 2021 | ALIM Guide for asset information Managers</a:t>
            </a:r>
          </a:p>
        </p:txBody>
      </p:sp>
      <p:sp>
        <p:nvSpPr>
          <p:cNvPr id="10" name="Ondertitel">
            <a:extLst>
              <a:ext uri="{FF2B5EF4-FFF2-40B4-BE49-F238E27FC236}">
                <a16:creationId xmlns:a16="http://schemas.microsoft.com/office/drawing/2014/main" id="{EB946E15-2342-4A5B-885F-9F8E7DA1B845}"/>
              </a:ext>
            </a:extLst>
          </p:cNvPr>
          <p:cNvSpPr>
            <a:spLocks noGrp="1"/>
          </p:cNvSpPr>
          <p:nvPr>
            <p:ph type="subTitle" idx="10" hasCustomPrompt="1"/>
          </p:nvPr>
        </p:nvSpPr>
        <p:spPr>
          <a:xfrm>
            <a:off x="777244" y="1300566"/>
            <a:ext cx="10827096" cy="349200"/>
          </a:xfrm>
        </p:spPr>
        <p:txBody>
          <a:bodyPr/>
          <a:lstStyle>
            <a:lvl1pPr marL="0" indent="0" algn="l">
              <a:buNone/>
              <a:defRPr sz="300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cap="all" baseline="0" dirty="0"/>
              <a:t>Second light subtitle</a:t>
            </a:r>
            <a:endParaRPr lang="en-GB" dirty="0"/>
          </a:p>
        </p:txBody>
      </p:sp>
      <p:sp>
        <p:nvSpPr>
          <p:cNvPr id="4" name="Titel">
            <a:extLst>
              <a:ext uri="{FF2B5EF4-FFF2-40B4-BE49-F238E27FC236}">
                <a16:creationId xmlns:a16="http://schemas.microsoft.com/office/drawing/2014/main" id="{C5421215-5092-45CD-A09F-430CF85C27E5}"/>
              </a:ext>
            </a:extLst>
          </p:cNvPr>
          <p:cNvSpPr>
            <a:spLocks noGrp="1"/>
          </p:cNvSpPr>
          <p:nvPr>
            <p:ph type="title" hasCustomPrompt="1"/>
          </p:nvPr>
        </p:nvSpPr>
        <p:spPr>
          <a:xfrm>
            <a:off x="777244" y="619124"/>
            <a:ext cx="10828685" cy="676793"/>
          </a:xfrm>
        </p:spPr>
        <p:txBody>
          <a:bodyPr bIns="792000"/>
          <a:lstStyle>
            <a:lvl1pPr>
              <a:defRPr>
                <a:solidFill>
                  <a:schemeClr val="bg1"/>
                </a:solidFill>
              </a:defRPr>
            </a:lvl1pPr>
          </a:lstStyle>
          <a:p>
            <a:r>
              <a:rPr lang="en-GB" dirty="0"/>
              <a:t>First bold title</a:t>
            </a:r>
            <a:br>
              <a:rPr lang="en-GB" dirty="0"/>
            </a:br>
            <a:r>
              <a:rPr lang="en-GB" dirty="0"/>
              <a:t>max 2 lines</a:t>
            </a:r>
          </a:p>
        </p:txBody>
      </p:sp>
    </p:spTree>
    <p:extLst>
      <p:ext uri="{BB962C8B-B14F-4D97-AF65-F5344CB8AC3E}">
        <p14:creationId xmlns:p14="http://schemas.microsoft.com/office/powerpoint/2010/main" val="228082116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75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tmplLst>
          <p:tmpl>
            <p:tnLst>
              <p:par>
                <p:cTn presetID="10" presetClass="entr" presetSubtype="0" fill="hold" nodeType="withEffect">
                  <p:stCondLst>
                    <p:cond delay="250"/>
                  </p:stCondLst>
                  <p:childTnLst>
                    <p:set>
                      <p:cBhvr>
                        <p:cTn dur="1" fill="hold">
                          <p:stCondLst>
                            <p:cond delay="0"/>
                          </p:stCondLst>
                        </p:cTn>
                        <p:tgtEl>
                          <p:spTgt spid="10"/>
                        </p:tgtEl>
                        <p:attrNameLst>
                          <p:attrName>style.visibility</p:attrName>
                        </p:attrNameLst>
                      </p:cBhvr>
                      <p:to>
                        <p:strVal val="visible"/>
                      </p:to>
                    </p:set>
                    <p:animEffect transition="in" filter="fade">
                      <p:cBhvr>
                        <p:cTn dur="750"/>
                        <p:tgtEl>
                          <p:spTgt spid="10"/>
                        </p:tgtEl>
                      </p:cBhvr>
                    </p:animEffect>
                  </p:childTnLst>
                </p:cTn>
              </p:par>
            </p:tnLst>
          </p:tmpl>
        </p:tmplLst>
      </p:bldP>
    </p:bldLst>
  </p:timing>
  <p:hf hd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grpSp>
        <p:nvGrpSpPr>
          <p:cNvPr id="137" name="INSTRUCTION">
            <a:extLst>
              <a:ext uri="{FF2B5EF4-FFF2-40B4-BE49-F238E27FC236}">
                <a16:creationId xmlns:a16="http://schemas.microsoft.com/office/drawing/2014/main" id="{8706EC85-D3FF-422B-B847-4BAA6AE96A69}"/>
              </a:ext>
            </a:extLst>
          </p:cNvPr>
          <p:cNvGrpSpPr/>
          <p:nvPr userDrawn="1"/>
        </p:nvGrpSpPr>
        <p:grpSpPr>
          <a:xfrm>
            <a:off x="5846" y="7033211"/>
            <a:ext cx="3727954" cy="1577390"/>
            <a:chOff x="5846" y="7033211"/>
            <a:chExt cx="3727954" cy="1577390"/>
          </a:xfrm>
        </p:grpSpPr>
        <p:sp>
          <p:nvSpPr>
            <p:cNvPr id="138" name="Rechthoek 137">
              <a:extLst>
                <a:ext uri="{FF2B5EF4-FFF2-40B4-BE49-F238E27FC236}">
                  <a16:creationId xmlns:a16="http://schemas.microsoft.com/office/drawing/2014/main" id="{EA66667E-1796-4696-A7D3-0ACED507475B}"/>
                </a:ext>
              </a:extLst>
            </p:cNvPr>
            <p:cNvSpPr/>
            <p:nvPr userDrawn="1"/>
          </p:nvSpPr>
          <p:spPr>
            <a:xfrm>
              <a:off x="5846" y="7033211"/>
              <a:ext cx="3727954" cy="1577390"/>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EDIT Footer, slide number</a:t>
              </a:r>
              <a:br>
                <a:rPr lang="en-GB" sz="1400" b="1" cap="all" baseline="0" noProof="0">
                  <a:solidFill>
                    <a:schemeClr val="accent1"/>
                  </a:solidFill>
                  <a:latin typeface="Calibri" panose="020F0502020204030204" pitchFamily="34" charset="0"/>
                  <a:cs typeface="Calibri" panose="020F0502020204030204" pitchFamily="34" charset="0"/>
                </a:rPr>
              </a:br>
              <a:r>
                <a:rPr lang="en-GB" sz="1400" b="1" cap="all" baseline="0" noProof="0">
                  <a:solidFill>
                    <a:schemeClr val="accent1"/>
                  </a:solidFill>
                  <a:latin typeface="Calibri" panose="020F0502020204030204" pitchFamily="34" charset="0"/>
                  <a:cs typeface="Calibri" panose="020F0502020204030204" pitchFamily="34" charset="0"/>
                </a:rPr>
                <a:t>and date</a:t>
              </a:r>
            </a:p>
          </p:txBody>
        </p:sp>
        <p:sp>
          <p:nvSpPr>
            <p:cNvPr id="139" name="Ovaal 138">
              <a:extLst>
                <a:ext uri="{FF2B5EF4-FFF2-40B4-BE49-F238E27FC236}">
                  <a16:creationId xmlns:a16="http://schemas.microsoft.com/office/drawing/2014/main" id="{B67A0EDA-2EF8-44A4-A8A7-64B4ACF0DFB1}"/>
                </a:ext>
              </a:extLst>
            </p:cNvPr>
            <p:cNvSpPr/>
            <p:nvPr userDrawn="1"/>
          </p:nvSpPr>
          <p:spPr>
            <a:xfrm>
              <a:off x="188424" y="767853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140" name="Rechthoek 139">
              <a:extLst>
                <a:ext uri="{FF2B5EF4-FFF2-40B4-BE49-F238E27FC236}">
                  <a16:creationId xmlns:a16="http://schemas.microsoft.com/office/drawing/2014/main" id="{4A838D42-7DD3-4FBC-98F7-827C7899A021}"/>
                </a:ext>
              </a:extLst>
            </p:cNvPr>
            <p:cNvSpPr/>
            <p:nvPr userDrawn="1"/>
          </p:nvSpPr>
          <p:spPr>
            <a:xfrm>
              <a:off x="472596" y="7678534"/>
              <a:ext cx="2322719" cy="31672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‘Header &amp; Footer’</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141" name="Ovaal 140">
              <a:extLst>
                <a:ext uri="{FF2B5EF4-FFF2-40B4-BE49-F238E27FC236}">
                  <a16:creationId xmlns:a16="http://schemas.microsoft.com/office/drawing/2014/main" id="{FFAAA99C-AD45-43D0-B8BA-56332ED40A9F}"/>
                </a:ext>
              </a:extLst>
            </p:cNvPr>
            <p:cNvSpPr/>
            <p:nvPr userDrawn="1"/>
          </p:nvSpPr>
          <p:spPr>
            <a:xfrm>
              <a:off x="188424" y="810886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142" name="Rechthoek 141">
              <a:extLst>
                <a:ext uri="{FF2B5EF4-FFF2-40B4-BE49-F238E27FC236}">
                  <a16:creationId xmlns:a16="http://schemas.microsoft.com/office/drawing/2014/main" id="{6110C585-2739-4D22-9A22-80733F82290B}"/>
                </a:ext>
              </a:extLst>
            </p:cNvPr>
            <p:cNvSpPr/>
            <p:nvPr userDrawn="1"/>
          </p:nvSpPr>
          <p:spPr>
            <a:xfrm>
              <a:off x="472596" y="8108870"/>
              <a:ext cx="2322719" cy="38098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‘Apply to All’</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apply the changes to every slide.</a:t>
              </a:r>
            </a:p>
          </p:txBody>
        </p:sp>
        <p:grpSp>
          <p:nvGrpSpPr>
            <p:cNvPr id="143" name="Groep 142">
              <a:extLst>
                <a:ext uri="{FF2B5EF4-FFF2-40B4-BE49-F238E27FC236}">
                  <a16:creationId xmlns:a16="http://schemas.microsoft.com/office/drawing/2014/main" id="{196464E7-79E6-488D-9AAA-506EF5EFCC95}"/>
                </a:ext>
              </a:extLst>
            </p:cNvPr>
            <p:cNvGrpSpPr/>
            <p:nvPr userDrawn="1"/>
          </p:nvGrpSpPr>
          <p:grpSpPr>
            <a:xfrm>
              <a:off x="2939884" y="7739834"/>
              <a:ext cx="681133" cy="750023"/>
              <a:chOff x="-910573" y="4987990"/>
              <a:chExt cx="681133" cy="750023"/>
            </a:xfrm>
          </p:grpSpPr>
          <p:grpSp>
            <p:nvGrpSpPr>
              <p:cNvPr id="144" name="Groep 143">
                <a:extLst>
                  <a:ext uri="{FF2B5EF4-FFF2-40B4-BE49-F238E27FC236}">
                    <a16:creationId xmlns:a16="http://schemas.microsoft.com/office/drawing/2014/main" id="{C949283B-2DC1-468A-B33A-6187237E0AD9}"/>
                  </a:ext>
                </a:extLst>
              </p:cNvPr>
              <p:cNvGrpSpPr/>
              <p:nvPr userDrawn="1"/>
            </p:nvGrpSpPr>
            <p:grpSpPr>
              <a:xfrm>
                <a:off x="-713542" y="4987990"/>
                <a:ext cx="287071" cy="379107"/>
                <a:chOff x="-4050578" y="288410"/>
                <a:chExt cx="322125" cy="379107"/>
              </a:xfrm>
            </p:grpSpPr>
            <p:sp>
              <p:nvSpPr>
                <p:cNvPr id="146" name="Rechthoek met één afgeknipte en afgeronde hoek 47">
                  <a:extLst>
                    <a:ext uri="{FF2B5EF4-FFF2-40B4-BE49-F238E27FC236}">
                      <a16:creationId xmlns:a16="http://schemas.microsoft.com/office/drawing/2014/main" id="{625C18FF-A054-4CB1-96FF-BAF53D392E0C}"/>
                    </a:ext>
                  </a:extLst>
                </p:cNvPr>
                <p:cNvSpPr/>
                <p:nvPr userDrawn="1"/>
              </p:nvSpPr>
              <p:spPr>
                <a:xfrm>
                  <a:off x="-4050578" y="288410"/>
                  <a:ext cx="322125" cy="379107"/>
                </a:xfrm>
                <a:prstGeom prst="snipRoundRect">
                  <a:avLst>
                    <a:gd name="adj1" fmla="val 0"/>
                    <a:gd name="adj2" fmla="val 33753"/>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147" name="Rechthoekige driehoek 146">
                  <a:extLst>
                    <a:ext uri="{FF2B5EF4-FFF2-40B4-BE49-F238E27FC236}">
                      <a16:creationId xmlns:a16="http://schemas.microsoft.com/office/drawing/2014/main" id="{4A838FFD-CBB7-499C-BB3C-241284586B3D}"/>
                    </a:ext>
                  </a:extLst>
                </p:cNvPr>
                <p:cNvSpPr/>
                <p:nvPr userDrawn="1"/>
              </p:nvSpPr>
              <p:spPr>
                <a:xfrm>
                  <a:off x="-3833537" y="291656"/>
                  <a:ext cx="103133" cy="93757"/>
                </a:xfrm>
                <a:prstGeom prst="rtTriangle">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148" name="Rechthoek 147">
                  <a:extLst>
                    <a:ext uri="{FF2B5EF4-FFF2-40B4-BE49-F238E27FC236}">
                      <a16:creationId xmlns:a16="http://schemas.microsoft.com/office/drawing/2014/main" id="{B4CA1AE7-833B-4D38-B789-4C493FDEE674}"/>
                    </a:ext>
                  </a:extLst>
                </p:cNvPr>
                <p:cNvSpPr/>
                <p:nvPr userDrawn="1"/>
              </p:nvSpPr>
              <p:spPr>
                <a:xfrm>
                  <a:off x="-4013673" y="314848"/>
                  <a:ext cx="140930" cy="70565"/>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149" name="Rechthoek 148">
                  <a:extLst>
                    <a:ext uri="{FF2B5EF4-FFF2-40B4-BE49-F238E27FC236}">
                      <a16:creationId xmlns:a16="http://schemas.microsoft.com/office/drawing/2014/main" id="{E9E54E8D-2F5C-426D-952A-6E1B2678CD1A}"/>
                    </a:ext>
                  </a:extLst>
                </p:cNvPr>
                <p:cNvSpPr/>
                <p:nvPr userDrawn="1"/>
              </p:nvSpPr>
              <p:spPr>
                <a:xfrm>
                  <a:off x="-4020379" y="586428"/>
                  <a:ext cx="261727" cy="61406"/>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defTabSz="914400" fontAlgn="auto">
                    <a:lnSpc>
                      <a:spcPct val="100000"/>
                    </a:lnSpc>
                    <a:spcBef>
                      <a:spcPts val="0"/>
                    </a:spcBef>
                    <a:spcAft>
                      <a:spcPts val="0"/>
                    </a:spcAft>
                    <a:buClrTx/>
                    <a:buSzTx/>
                    <a:buFontTx/>
                    <a:buNone/>
                    <a:tabLst/>
                  </a:pPr>
                  <a:endParaRPr kumimoji="0" lang="en-GB" sz="900" b="0" i="0" u="none" strike="noStrike" kern="0" cap="none" spc="0" normalizeH="0" baseline="0" noProof="0">
                    <a:ln>
                      <a:noFill/>
                    </a:ln>
                    <a:solidFill>
                      <a:srgbClr val="211F26"/>
                    </a:solidFill>
                    <a:effectLst/>
                    <a:uLnTx/>
                    <a:uFillTx/>
                    <a:latin typeface="Calibri" panose="020F0502020204030204" pitchFamily="34" charset="0"/>
                    <a:cs typeface="Calibri" panose="020F0502020204030204" pitchFamily="34" charset="0"/>
                  </a:endParaRPr>
                </a:p>
              </p:txBody>
            </p:sp>
          </p:grpSp>
          <p:sp>
            <p:nvSpPr>
              <p:cNvPr id="145" name="Rechthoek 144">
                <a:extLst>
                  <a:ext uri="{FF2B5EF4-FFF2-40B4-BE49-F238E27FC236}">
                    <a16:creationId xmlns:a16="http://schemas.microsoft.com/office/drawing/2014/main" id="{6F205177-2ECB-4FDF-8E8F-D0CC70B687CD}"/>
                  </a:ext>
                </a:extLst>
              </p:cNvPr>
              <p:cNvSpPr/>
              <p:nvPr userDrawn="1"/>
            </p:nvSpPr>
            <p:spPr>
              <a:xfrm>
                <a:off x="-910573" y="5352063"/>
                <a:ext cx="681133" cy="385950"/>
              </a:xfrm>
              <a:prstGeom prst="rect">
                <a:avLst/>
              </a:prstGeom>
              <a:no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rPr>
                  <a:t>Header &amp; Footer</a:t>
                </a:r>
              </a:p>
            </p:txBody>
          </p:sp>
        </p:grpSp>
      </p:grpSp>
      <p:grpSp>
        <p:nvGrpSpPr>
          <p:cNvPr id="85" name="INSTRUCTION">
            <a:extLst>
              <a:ext uri="{FF2B5EF4-FFF2-40B4-BE49-F238E27FC236}">
                <a16:creationId xmlns:a16="http://schemas.microsoft.com/office/drawing/2014/main" id="{B67F0CEB-F80E-47A0-BCC1-A74701126129}"/>
              </a:ext>
            </a:extLst>
          </p:cNvPr>
          <p:cNvGrpSpPr/>
          <p:nvPr userDrawn="1"/>
        </p:nvGrpSpPr>
        <p:grpSpPr>
          <a:xfrm>
            <a:off x="-3786437" y="1"/>
            <a:ext cx="3693386" cy="5855257"/>
            <a:chOff x="-3786437" y="1"/>
            <a:chExt cx="3693386" cy="5855257"/>
          </a:xfrm>
        </p:grpSpPr>
        <p:sp>
          <p:nvSpPr>
            <p:cNvPr id="86" name="Rechthoek 85">
              <a:extLst>
                <a:ext uri="{FF2B5EF4-FFF2-40B4-BE49-F238E27FC236}">
                  <a16:creationId xmlns:a16="http://schemas.microsoft.com/office/drawing/2014/main" id="{89782691-CA14-4F28-BB5C-AC054C6EB5A6}"/>
                </a:ext>
              </a:extLst>
            </p:cNvPr>
            <p:cNvSpPr/>
            <p:nvPr userDrawn="1"/>
          </p:nvSpPr>
          <p:spPr>
            <a:xfrm>
              <a:off x="-3786165" y="3370798"/>
              <a:ext cx="3593091" cy="1760759"/>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Edit chart data</a:t>
              </a:r>
            </a:p>
          </p:txBody>
        </p:sp>
        <p:sp>
          <p:nvSpPr>
            <p:cNvPr id="87" name="Ovaal 86">
              <a:extLst>
                <a:ext uri="{FF2B5EF4-FFF2-40B4-BE49-F238E27FC236}">
                  <a16:creationId xmlns:a16="http://schemas.microsoft.com/office/drawing/2014/main" id="{56213278-74C3-45AC-9E19-F8B0E2142CBE}"/>
                </a:ext>
              </a:extLst>
            </p:cNvPr>
            <p:cNvSpPr/>
            <p:nvPr userDrawn="1"/>
          </p:nvSpPr>
          <p:spPr>
            <a:xfrm>
              <a:off x="-3603587" y="3835397"/>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88" name="Rechthoek 87">
              <a:extLst>
                <a:ext uri="{FF2B5EF4-FFF2-40B4-BE49-F238E27FC236}">
                  <a16:creationId xmlns:a16="http://schemas.microsoft.com/office/drawing/2014/main" id="{6FB2ACCF-17CF-4D22-AEC3-7496B4262A26}"/>
                </a:ext>
              </a:extLst>
            </p:cNvPr>
            <p:cNvSpPr/>
            <p:nvPr userDrawn="1"/>
          </p:nvSpPr>
          <p:spPr>
            <a:xfrm>
              <a:off x="-3319415" y="3835398"/>
              <a:ext cx="2944682" cy="32768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with the right mouse button on the chart</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and choose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‘Edit data’</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89" name="Groep 88">
              <a:extLst>
                <a:ext uri="{FF2B5EF4-FFF2-40B4-BE49-F238E27FC236}">
                  <a16:creationId xmlns:a16="http://schemas.microsoft.com/office/drawing/2014/main" id="{9B239761-C022-4135-B188-0099D81F310C}"/>
                </a:ext>
              </a:extLst>
            </p:cNvPr>
            <p:cNvGrpSpPr/>
            <p:nvPr userDrawn="1"/>
          </p:nvGrpSpPr>
          <p:grpSpPr>
            <a:xfrm>
              <a:off x="-3314821" y="4275190"/>
              <a:ext cx="1495189" cy="563933"/>
              <a:chOff x="-3314821" y="3310415"/>
              <a:chExt cx="1495189" cy="563933"/>
            </a:xfrm>
          </p:grpSpPr>
          <p:sp>
            <p:nvSpPr>
              <p:cNvPr id="109" name="Rechthoek 108">
                <a:extLst>
                  <a:ext uri="{FF2B5EF4-FFF2-40B4-BE49-F238E27FC236}">
                    <a16:creationId xmlns:a16="http://schemas.microsoft.com/office/drawing/2014/main" id="{C5812953-DD5A-407A-A595-1FB5DD5E5101}"/>
                  </a:ext>
                </a:extLst>
              </p:cNvPr>
              <p:cNvSpPr/>
              <p:nvPr userDrawn="1"/>
            </p:nvSpPr>
            <p:spPr>
              <a:xfrm>
                <a:off x="-3314821" y="3310415"/>
                <a:ext cx="1403797" cy="504851"/>
              </a:xfrm>
              <a:prstGeom prst="rect">
                <a:avLst/>
              </a:prstGeom>
              <a:solidFill>
                <a:srgbClr val="FFFFFF"/>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110" name="Rechthoek 109">
                <a:extLst>
                  <a:ext uri="{FF2B5EF4-FFF2-40B4-BE49-F238E27FC236}">
                    <a16:creationId xmlns:a16="http://schemas.microsoft.com/office/drawing/2014/main" id="{2CAC2B6B-1312-477E-BC7F-19B373382350}"/>
                  </a:ext>
                </a:extLst>
              </p:cNvPr>
              <p:cNvSpPr/>
              <p:nvPr userDrawn="1"/>
            </p:nvSpPr>
            <p:spPr>
              <a:xfrm>
                <a:off x="-3304719" y="3564140"/>
                <a:ext cx="1387813" cy="246608"/>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111" name="Tekstvak 110">
                <a:extLst>
                  <a:ext uri="{FF2B5EF4-FFF2-40B4-BE49-F238E27FC236}">
                    <a16:creationId xmlns:a16="http://schemas.microsoft.com/office/drawing/2014/main" id="{0B35C9DD-10BB-41B2-8BAA-0B6027BD9057}"/>
                  </a:ext>
                </a:extLst>
              </p:cNvPr>
              <p:cNvSpPr txBox="1"/>
              <p:nvPr userDrawn="1"/>
            </p:nvSpPr>
            <p:spPr>
              <a:xfrm>
                <a:off x="-3122115" y="3369117"/>
                <a:ext cx="1258624" cy="137495"/>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a:solidFill>
                      <a:srgbClr val="211F26"/>
                    </a:solidFill>
                    <a:latin typeface="Calibri" panose="020F0502020204030204" pitchFamily="34" charset="0"/>
                    <a:ea typeface="+mn-ea"/>
                    <a:cs typeface="Calibri" panose="020F0502020204030204" pitchFamily="34" charset="0"/>
                  </a:rPr>
                  <a:t>Change chart type</a:t>
                </a:r>
              </a:p>
            </p:txBody>
          </p:sp>
          <p:sp>
            <p:nvSpPr>
              <p:cNvPr id="112" name="Tekstvak 111">
                <a:extLst>
                  <a:ext uri="{FF2B5EF4-FFF2-40B4-BE49-F238E27FC236}">
                    <a16:creationId xmlns:a16="http://schemas.microsoft.com/office/drawing/2014/main" id="{193990C7-C9C5-41AC-B6F7-66C2B07D4D00}"/>
                  </a:ext>
                </a:extLst>
              </p:cNvPr>
              <p:cNvSpPr txBox="1"/>
              <p:nvPr userDrawn="1"/>
            </p:nvSpPr>
            <p:spPr>
              <a:xfrm>
                <a:off x="-3115840" y="3624236"/>
                <a:ext cx="1296208"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a:solidFill>
                      <a:srgbClr val="211F26"/>
                    </a:solidFill>
                    <a:latin typeface="Calibri" panose="020F0502020204030204" pitchFamily="34" charset="0"/>
                    <a:ea typeface="+mn-ea"/>
                    <a:cs typeface="Calibri" panose="020F0502020204030204" pitchFamily="34" charset="0"/>
                  </a:rPr>
                  <a:t>Edit data</a:t>
                </a:r>
              </a:p>
            </p:txBody>
          </p:sp>
          <p:sp>
            <p:nvSpPr>
              <p:cNvPr id="113" name="Vrije vorm: vorm 112">
                <a:extLst>
                  <a:ext uri="{FF2B5EF4-FFF2-40B4-BE49-F238E27FC236}">
                    <a16:creationId xmlns:a16="http://schemas.microsoft.com/office/drawing/2014/main" id="{2E77367A-445A-4E62-9D84-8964F0B7AF1F}"/>
                  </a:ext>
                </a:extLst>
              </p:cNvPr>
              <p:cNvSpPr/>
              <p:nvPr userDrawn="1"/>
            </p:nvSpPr>
            <p:spPr>
              <a:xfrm>
                <a:off x="-1959834" y="3694348"/>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grpSp>
            <p:nvGrpSpPr>
              <p:cNvPr id="114" name="Groep 113">
                <a:extLst>
                  <a:ext uri="{FF2B5EF4-FFF2-40B4-BE49-F238E27FC236}">
                    <a16:creationId xmlns:a16="http://schemas.microsoft.com/office/drawing/2014/main" id="{9B9D3CFF-87C5-43F0-9EC2-228CF9FAE20E}"/>
                  </a:ext>
                </a:extLst>
              </p:cNvPr>
              <p:cNvGrpSpPr/>
              <p:nvPr userDrawn="1"/>
            </p:nvGrpSpPr>
            <p:grpSpPr>
              <a:xfrm>
                <a:off x="-3261976" y="3361742"/>
                <a:ext cx="139861" cy="152244"/>
                <a:chOff x="12574450" y="6053892"/>
                <a:chExt cx="169232" cy="184215"/>
              </a:xfrm>
            </p:grpSpPr>
            <p:sp>
              <p:nvSpPr>
                <p:cNvPr id="134" name="Rechthoek 133">
                  <a:extLst>
                    <a:ext uri="{FF2B5EF4-FFF2-40B4-BE49-F238E27FC236}">
                      <a16:creationId xmlns:a16="http://schemas.microsoft.com/office/drawing/2014/main" id="{942D5A03-3177-4075-9F0E-E08215E2824F}"/>
                    </a:ext>
                  </a:extLst>
                </p:cNvPr>
                <p:cNvSpPr/>
                <p:nvPr userDrawn="1"/>
              </p:nvSpPr>
              <p:spPr>
                <a:xfrm>
                  <a:off x="12574450" y="6111529"/>
                  <a:ext cx="46293" cy="126577"/>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noProof="0">
                    <a:solidFill>
                      <a:srgbClr val="211F26"/>
                    </a:solidFill>
                    <a:latin typeface="Calibri" panose="020F0502020204030204" pitchFamily="34" charset="0"/>
                    <a:cs typeface="Calibri" panose="020F0502020204030204" pitchFamily="34" charset="0"/>
                  </a:endParaRPr>
                </a:p>
              </p:txBody>
            </p:sp>
            <p:sp>
              <p:nvSpPr>
                <p:cNvPr id="135" name="Rechthoek 134">
                  <a:extLst>
                    <a:ext uri="{FF2B5EF4-FFF2-40B4-BE49-F238E27FC236}">
                      <a16:creationId xmlns:a16="http://schemas.microsoft.com/office/drawing/2014/main" id="{E5BCDE46-2635-4E7E-92E1-B4EA3166306C}"/>
                    </a:ext>
                  </a:extLst>
                </p:cNvPr>
                <p:cNvSpPr/>
                <p:nvPr userDrawn="1"/>
              </p:nvSpPr>
              <p:spPr>
                <a:xfrm>
                  <a:off x="12635427" y="6053892"/>
                  <a:ext cx="46293" cy="184215"/>
                </a:xfrm>
                <a:prstGeom prst="rect">
                  <a:avLst/>
                </a:prstGeom>
                <a:solidFill>
                  <a:srgbClr val="EDC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noProof="0">
                    <a:solidFill>
                      <a:srgbClr val="211F26"/>
                    </a:solidFill>
                    <a:latin typeface="Calibri" panose="020F0502020204030204" pitchFamily="34" charset="0"/>
                    <a:cs typeface="Calibri" panose="020F0502020204030204" pitchFamily="34" charset="0"/>
                  </a:endParaRPr>
                </a:p>
              </p:txBody>
            </p:sp>
            <p:sp>
              <p:nvSpPr>
                <p:cNvPr id="136" name="Rechthoek 135">
                  <a:extLst>
                    <a:ext uri="{FF2B5EF4-FFF2-40B4-BE49-F238E27FC236}">
                      <a16:creationId xmlns:a16="http://schemas.microsoft.com/office/drawing/2014/main" id="{7247A3E1-793F-4A56-9475-4E3D27EBE2FF}"/>
                    </a:ext>
                  </a:extLst>
                </p:cNvPr>
                <p:cNvSpPr/>
                <p:nvPr userDrawn="1"/>
              </p:nvSpPr>
              <p:spPr>
                <a:xfrm>
                  <a:off x="12697389" y="6094907"/>
                  <a:ext cx="46293" cy="143200"/>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noProof="0">
                    <a:solidFill>
                      <a:srgbClr val="211F26"/>
                    </a:solidFill>
                    <a:latin typeface="Calibri" panose="020F0502020204030204" pitchFamily="34" charset="0"/>
                    <a:cs typeface="Calibri" panose="020F0502020204030204" pitchFamily="34" charset="0"/>
                  </a:endParaRPr>
                </a:p>
              </p:txBody>
            </p:sp>
          </p:grpSp>
          <p:grpSp>
            <p:nvGrpSpPr>
              <p:cNvPr id="115" name="Groep 114">
                <a:extLst>
                  <a:ext uri="{FF2B5EF4-FFF2-40B4-BE49-F238E27FC236}">
                    <a16:creationId xmlns:a16="http://schemas.microsoft.com/office/drawing/2014/main" id="{CEA36070-9A03-4B3E-9467-4963C3A15DD1}"/>
                  </a:ext>
                </a:extLst>
              </p:cNvPr>
              <p:cNvGrpSpPr/>
              <p:nvPr userDrawn="1"/>
            </p:nvGrpSpPr>
            <p:grpSpPr>
              <a:xfrm>
                <a:off x="-3261070" y="3635199"/>
                <a:ext cx="168905" cy="104490"/>
                <a:chOff x="-3261070" y="3620931"/>
                <a:chExt cx="193920" cy="119965"/>
              </a:xfrm>
            </p:grpSpPr>
            <p:sp>
              <p:nvSpPr>
                <p:cNvPr id="116" name="Rechthoek 115">
                  <a:extLst>
                    <a:ext uri="{FF2B5EF4-FFF2-40B4-BE49-F238E27FC236}">
                      <a16:creationId xmlns:a16="http://schemas.microsoft.com/office/drawing/2014/main" id="{C71362F2-068F-47A6-BBB9-A181556B04F0}"/>
                    </a:ext>
                  </a:extLst>
                </p:cNvPr>
                <p:cNvSpPr/>
                <p:nvPr userDrawn="1"/>
              </p:nvSpPr>
              <p:spPr>
                <a:xfrm>
                  <a:off x="-3261070" y="3643881"/>
                  <a:ext cx="142985" cy="952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grpSp>
              <p:nvGrpSpPr>
                <p:cNvPr id="117" name="Groep 116">
                  <a:extLst>
                    <a:ext uri="{FF2B5EF4-FFF2-40B4-BE49-F238E27FC236}">
                      <a16:creationId xmlns:a16="http://schemas.microsoft.com/office/drawing/2014/main" id="{C0A0169B-5362-41AD-BBAD-A92F8EC05801}"/>
                    </a:ext>
                  </a:extLst>
                </p:cNvPr>
                <p:cNvGrpSpPr/>
                <p:nvPr userDrawn="1"/>
              </p:nvGrpSpPr>
              <p:grpSpPr>
                <a:xfrm>
                  <a:off x="-3261070" y="3622063"/>
                  <a:ext cx="141113" cy="117345"/>
                  <a:chOff x="1094874" y="-878306"/>
                  <a:chExt cx="867364" cy="613611"/>
                </a:xfrm>
              </p:grpSpPr>
              <p:cxnSp>
                <p:nvCxnSpPr>
                  <p:cNvPr id="127" name="Rechte verbindingslijn 126">
                    <a:extLst>
                      <a:ext uri="{FF2B5EF4-FFF2-40B4-BE49-F238E27FC236}">
                        <a16:creationId xmlns:a16="http://schemas.microsoft.com/office/drawing/2014/main" id="{440B0F13-0148-4FAC-922D-21AC8BB539C9}"/>
                      </a:ext>
                    </a:extLst>
                  </p:cNvPr>
                  <p:cNvCxnSpPr>
                    <a:cxnSpLocks/>
                  </p:cNvCxnSpPr>
                  <p:nvPr userDrawn="1"/>
                </p:nvCxnSpPr>
                <p:spPr>
                  <a:xfrm>
                    <a:off x="1094874" y="-878305"/>
                    <a:ext cx="0" cy="613610"/>
                  </a:xfrm>
                  <a:prstGeom prst="line">
                    <a:avLst/>
                  </a:prstGeom>
                  <a:ln>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128" name="Rechte verbindingslijn 127">
                    <a:extLst>
                      <a:ext uri="{FF2B5EF4-FFF2-40B4-BE49-F238E27FC236}">
                        <a16:creationId xmlns:a16="http://schemas.microsoft.com/office/drawing/2014/main" id="{AC1B1BDF-573E-499B-BB7E-F42E02C9A1EA}"/>
                      </a:ext>
                    </a:extLst>
                  </p:cNvPr>
                  <p:cNvCxnSpPr>
                    <a:cxnSpLocks/>
                  </p:cNvCxnSpPr>
                  <p:nvPr userDrawn="1"/>
                </p:nvCxnSpPr>
                <p:spPr>
                  <a:xfrm>
                    <a:off x="1962238" y="-878306"/>
                    <a:ext cx="0" cy="613611"/>
                  </a:xfrm>
                  <a:prstGeom prst="line">
                    <a:avLst/>
                  </a:prstGeom>
                  <a:ln>
                    <a:solidFill>
                      <a:srgbClr val="818181"/>
                    </a:solidFill>
                  </a:ln>
                </p:spPr>
                <p:style>
                  <a:lnRef idx="1">
                    <a:schemeClr val="accent1"/>
                  </a:lnRef>
                  <a:fillRef idx="0">
                    <a:schemeClr val="accent1"/>
                  </a:fillRef>
                  <a:effectRef idx="0">
                    <a:schemeClr val="accent1"/>
                  </a:effectRef>
                  <a:fontRef idx="minor">
                    <a:schemeClr val="tx1"/>
                  </a:fontRef>
                </p:style>
              </p:cxnSp>
              <p:grpSp>
                <p:nvGrpSpPr>
                  <p:cNvPr id="129" name="Groep 128">
                    <a:extLst>
                      <a:ext uri="{FF2B5EF4-FFF2-40B4-BE49-F238E27FC236}">
                        <a16:creationId xmlns:a16="http://schemas.microsoft.com/office/drawing/2014/main" id="{DB3313EC-5B77-445B-ADBE-72EC76EC6208}"/>
                      </a:ext>
                    </a:extLst>
                  </p:cNvPr>
                  <p:cNvGrpSpPr/>
                  <p:nvPr userDrawn="1"/>
                </p:nvGrpSpPr>
                <p:grpSpPr>
                  <a:xfrm>
                    <a:off x="1270535" y="-878306"/>
                    <a:ext cx="526983" cy="613611"/>
                    <a:chOff x="1270535" y="-745959"/>
                    <a:chExt cx="526983" cy="481264"/>
                  </a:xfrm>
                </p:grpSpPr>
                <p:cxnSp>
                  <p:nvCxnSpPr>
                    <p:cNvPr id="130" name="Rechte verbindingslijn 129">
                      <a:extLst>
                        <a:ext uri="{FF2B5EF4-FFF2-40B4-BE49-F238E27FC236}">
                          <a16:creationId xmlns:a16="http://schemas.microsoft.com/office/drawing/2014/main" id="{A0B551F4-C5A8-432C-9849-A3DE89E14ACD}"/>
                        </a:ext>
                      </a:extLst>
                    </p:cNvPr>
                    <p:cNvCxnSpPr>
                      <a:cxnSpLocks/>
                    </p:cNvCxnSpPr>
                    <p:nvPr userDrawn="1"/>
                  </p:nvCxnSpPr>
                  <p:spPr>
                    <a:xfrm>
                      <a:off x="1446196"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131" name="Rechte verbindingslijn 130">
                      <a:extLst>
                        <a:ext uri="{FF2B5EF4-FFF2-40B4-BE49-F238E27FC236}">
                          <a16:creationId xmlns:a16="http://schemas.microsoft.com/office/drawing/2014/main" id="{2BBB01B6-4DD9-4D1D-B143-D13FE6D8D377}"/>
                        </a:ext>
                      </a:extLst>
                    </p:cNvPr>
                    <p:cNvCxnSpPr>
                      <a:cxnSpLocks/>
                    </p:cNvCxnSpPr>
                    <p:nvPr userDrawn="1"/>
                  </p:nvCxnSpPr>
                  <p:spPr>
                    <a:xfrm>
                      <a:off x="1270535"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132" name="Rechte verbindingslijn 131">
                      <a:extLst>
                        <a:ext uri="{FF2B5EF4-FFF2-40B4-BE49-F238E27FC236}">
                          <a16:creationId xmlns:a16="http://schemas.microsoft.com/office/drawing/2014/main" id="{0D0ADC65-CD19-478A-B632-C851B5558C64}"/>
                        </a:ext>
                      </a:extLst>
                    </p:cNvPr>
                    <p:cNvCxnSpPr>
                      <a:cxnSpLocks/>
                    </p:cNvCxnSpPr>
                    <p:nvPr userDrawn="1"/>
                  </p:nvCxnSpPr>
                  <p:spPr>
                    <a:xfrm>
                      <a:off x="1621857"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133" name="Rechte verbindingslijn 132">
                      <a:extLst>
                        <a:ext uri="{FF2B5EF4-FFF2-40B4-BE49-F238E27FC236}">
                          <a16:creationId xmlns:a16="http://schemas.microsoft.com/office/drawing/2014/main" id="{D7BBDA48-79E9-4BD1-82B7-05F459F106E6}"/>
                        </a:ext>
                      </a:extLst>
                    </p:cNvPr>
                    <p:cNvCxnSpPr>
                      <a:cxnSpLocks/>
                    </p:cNvCxnSpPr>
                    <p:nvPr userDrawn="1"/>
                  </p:nvCxnSpPr>
                  <p:spPr>
                    <a:xfrm>
                      <a:off x="1797518"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grpSp>
            </p:grpSp>
            <p:cxnSp>
              <p:nvCxnSpPr>
                <p:cNvPr id="118" name="Rechte verbindingslijn 117">
                  <a:extLst>
                    <a:ext uri="{FF2B5EF4-FFF2-40B4-BE49-F238E27FC236}">
                      <a16:creationId xmlns:a16="http://schemas.microsoft.com/office/drawing/2014/main" id="{C839139A-A464-442F-A611-2A46CEC19766}"/>
                    </a:ext>
                  </a:extLst>
                </p:cNvPr>
                <p:cNvCxnSpPr>
                  <a:cxnSpLocks/>
                </p:cNvCxnSpPr>
                <p:nvPr userDrawn="1"/>
              </p:nvCxnSpPr>
              <p:spPr>
                <a:xfrm flipH="1">
                  <a:off x="-3260471" y="3739408"/>
                  <a:ext cx="143329" cy="0"/>
                </a:xfrm>
                <a:prstGeom prst="line">
                  <a:avLst/>
                </a:prstGeom>
                <a:ln w="6350">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119" name="Rechte verbindingslijn 118">
                  <a:extLst>
                    <a:ext uri="{FF2B5EF4-FFF2-40B4-BE49-F238E27FC236}">
                      <a16:creationId xmlns:a16="http://schemas.microsoft.com/office/drawing/2014/main" id="{FC19BA25-3DBA-4139-9216-46B56CDC117B}"/>
                    </a:ext>
                  </a:extLst>
                </p:cNvPr>
                <p:cNvCxnSpPr>
                  <a:cxnSpLocks/>
                </p:cNvCxnSpPr>
                <p:nvPr userDrawn="1"/>
              </p:nvCxnSpPr>
              <p:spPr>
                <a:xfrm flipH="1">
                  <a:off x="-3261070" y="3713352"/>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120" name="Rechte verbindingslijn 119">
                  <a:extLst>
                    <a:ext uri="{FF2B5EF4-FFF2-40B4-BE49-F238E27FC236}">
                      <a16:creationId xmlns:a16="http://schemas.microsoft.com/office/drawing/2014/main" id="{9BDF2D5F-0EF3-473B-99AA-EA2F22A53D9F}"/>
                    </a:ext>
                  </a:extLst>
                </p:cNvPr>
                <p:cNvCxnSpPr>
                  <a:cxnSpLocks/>
                </p:cNvCxnSpPr>
                <p:nvPr userDrawn="1"/>
              </p:nvCxnSpPr>
              <p:spPr>
                <a:xfrm flipH="1">
                  <a:off x="-3261070" y="3689677"/>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121" name="Rechte verbindingslijn 120">
                  <a:extLst>
                    <a:ext uri="{FF2B5EF4-FFF2-40B4-BE49-F238E27FC236}">
                      <a16:creationId xmlns:a16="http://schemas.microsoft.com/office/drawing/2014/main" id="{19F743FF-4DC2-478A-A77A-D703147B1BFF}"/>
                    </a:ext>
                  </a:extLst>
                </p:cNvPr>
                <p:cNvCxnSpPr>
                  <a:cxnSpLocks/>
                </p:cNvCxnSpPr>
                <p:nvPr userDrawn="1"/>
              </p:nvCxnSpPr>
              <p:spPr>
                <a:xfrm flipH="1">
                  <a:off x="-3261070" y="3663621"/>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sp>
              <p:nvSpPr>
                <p:cNvPr id="122" name="Rechthoek 121">
                  <a:extLst>
                    <a:ext uri="{FF2B5EF4-FFF2-40B4-BE49-F238E27FC236}">
                      <a16:creationId xmlns:a16="http://schemas.microsoft.com/office/drawing/2014/main" id="{ABE1C84A-1A63-4C00-AF3C-EC49444BFA22}"/>
                    </a:ext>
                  </a:extLst>
                </p:cNvPr>
                <p:cNvSpPr/>
                <p:nvPr userDrawn="1"/>
              </p:nvSpPr>
              <p:spPr>
                <a:xfrm>
                  <a:off x="-3261070" y="3620931"/>
                  <a:ext cx="142893" cy="24910"/>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grpSp>
              <p:nvGrpSpPr>
                <p:cNvPr id="123" name="Groep 122">
                  <a:extLst>
                    <a:ext uri="{FF2B5EF4-FFF2-40B4-BE49-F238E27FC236}">
                      <a16:creationId xmlns:a16="http://schemas.microsoft.com/office/drawing/2014/main" id="{64C18DD1-8657-4F36-823F-068D0167ECAB}"/>
                    </a:ext>
                  </a:extLst>
                </p:cNvPr>
                <p:cNvGrpSpPr/>
                <p:nvPr userDrawn="1"/>
              </p:nvGrpSpPr>
              <p:grpSpPr>
                <a:xfrm rot="2700000">
                  <a:off x="-3158000" y="3650045"/>
                  <a:ext cx="34350" cy="147351"/>
                  <a:chOff x="3148392" y="-836646"/>
                  <a:chExt cx="132124" cy="596095"/>
                </a:xfrm>
                <a:solidFill>
                  <a:srgbClr val="3399FF"/>
                </a:solidFill>
              </p:grpSpPr>
              <p:sp>
                <p:nvSpPr>
                  <p:cNvPr id="124" name="Rechthoek 123">
                    <a:extLst>
                      <a:ext uri="{FF2B5EF4-FFF2-40B4-BE49-F238E27FC236}">
                        <a16:creationId xmlns:a16="http://schemas.microsoft.com/office/drawing/2014/main" id="{32E2D7CC-99CC-478B-8DD1-C2B44D9FA631}"/>
                      </a:ext>
                    </a:extLst>
                  </p:cNvPr>
                  <p:cNvSpPr/>
                  <p:nvPr userDrawn="1"/>
                </p:nvSpPr>
                <p:spPr>
                  <a:xfrm>
                    <a:off x="3148632" y="-725510"/>
                    <a:ext cx="131884" cy="281356"/>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125" name="Rechthoek: afgeronde bovenhoeken 124">
                    <a:extLst>
                      <a:ext uri="{FF2B5EF4-FFF2-40B4-BE49-F238E27FC236}">
                        <a16:creationId xmlns:a16="http://schemas.microsoft.com/office/drawing/2014/main" id="{EEDA63C9-6A46-47EC-9D63-38ACB5B50801}"/>
                      </a:ext>
                    </a:extLst>
                  </p:cNvPr>
                  <p:cNvSpPr/>
                  <p:nvPr userDrawn="1"/>
                </p:nvSpPr>
                <p:spPr>
                  <a:xfrm>
                    <a:off x="3148556" y="-836646"/>
                    <a:ext cx="131882" cy="87614"/>
                  </a:xfrm>
                  <a:prstGeom prst="round2SameRect">
                    <a:avLst>
                      <a:gd name="adj1" fmla="val 50000"/>
                      <a:gd name="adj2" fmla="val 0"/>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126" name="Gelijkbenige driehoek 125">
                    <a:extLst>
                      <a:ext uri="{FF2B5EF4-FFF2-40B4-BE49-F238E27FC236}">
                        <a16:creationId xmlns:a16="http://schemas.microsoft.com/office/drawing/2014/main" id="{49C8F1E3-5DFC-4933-8911-ED698CA68020}"/>
                      </a:ext>
                    </a:extLst>
                  </p:cNvPr>
                  <p:cNvSpPr/>
                  <p:nvPr userDrawn="1"/>
                </p:nvSpPr>
                <p:spPr>
                  <a:xfrm rot="10800000">
                    <a:off x="3148392" y="-420304"/>
                    <a:ext cx="131887" cy="179753"/>
                  </a:xfrm>
                  <a:prstGeom prst="triangle">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grpSp>
          </p:grpSp>
        </p:grpSp>
        <p:sp>
          <p:nvSpPr>
            <p:cNvPr id="90" name="Rechthoek 89">
              <a:extLst>
                <a:ext uri="{FF2B5EF4-FFF2-40B4-BE49-F238E27FC236}">
                  <a16:creationId xmlns:a16="http://schemas.microsoft.com/office/drawing/2014/main" id="{50652EB5-EB8D-4584-A258-FD585D841F83}"/>
                </a:ext>
              </a:extLst>
            </p:cNvPr>
            <p:cNvSpPr/>
            <p:nvPr userDrawn="1"/>
          </p:nvSpPr>
          <p:spPr>
            <a:xfrm>
              <a:off x="-3786165" y="1"/>
              <a:ext cx="3593091" cy="3187109"/>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Insert/edit A Chart</a:t>
              </a:r>
            </a:p>
          </p:txBody>
        </p:sp>
        <p:sp>
          <p:nvSpPr>
            <p:cNvPr id="91" name="Ovaal 90">
              <a:extLst>
                <a:ext uri="{FF2B5EF4-FFF2-40B4-BE49-F238E27FC236}">
                  <a16:creationId xmlns:a16="http://schemas.microsoft.com/office/drawing/2014/main" id="{90D861BE-95F5-486F-A34A-2AB06BC46362}"/>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92" name="Rechthoek 91">
              <a:extLst>
                <a:ext uri="{FF2B5EF4-FFF2-40B4-BE49-F238E27FC236}">
                  <a16:creationId xmlns:a16="http://schemas.microsoft.com/office/drawing/2014/main" id="{F9B8E598-A060-4CBB-91F1-D65C5805216E}"/>
                </a:ext>
              </a:extLst>
            </p:cNvPr>
            <p:cNvSpPr/>
            <p:nvPr userDrawn="1"/>
          </p:nvSpPr>
          <p:spPr>
            <a:xfrm>
              <a:off x="-3319415" y="465324"/>
              <a:ext cx="2944682"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If necessary, delete the existing chart</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by using the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‘Backspace key’</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pictogram to insert a new chart</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1"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(see example below)</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93" name="Ovaal 92">
              <a:extLst>
                <a:ext uri="{FF2B5EF4-FFF2-40B4-BE49-F238E27FC236}">
                  <a16:creationId xmlns:a16="http://schemas.microsoft.com/office/drawing/2014/main" id="{C377C14B-3D21-4399-ADE4-048705B68880}"/>
                </a:ext>
              </a:extLst>
            </p:cNvPr>
            <p:cNvSpPr/>
            <p:nvPr userDrawn="1"/>
          </p:nvSpPr>
          <p:spPr>
            <a:xfrm>
              <a:off x="-3603587" y="172970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94" name="Rechthoek 93">
              <a:extLst>
                <a:ext uri="{FF2B5EF4-FFF2-40B4-BE49-F238E27FC236}">
                  <a16:creationId xmlns:a16="http://schemas.microsoft.com/office/drawing/2014/main" id="{66798686-848A-4701-9836-A121E66587B9}"/>
                </a:ext>
              </a:extLst>
            </p:cNvPr>
            <p:cNvSpPr/>
            <p:nvPr userDrawn="1"/>
          </p:nvSpPr>
          <p:spPr>
            <a:xfrm>
              <a:off x="-3319415" y="1729710"/>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Select the preferred chart</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and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95" name="Groep 94">
              <a:extLst>
                <a:ext uri="{FF2B5EF4-FFF2-40B4-BE49-F238E27FC236}">
                  <a16:creationId xmlns:a16="http://schemas.microsoft.com/office/drawing/2014/main" id="{1393E9DB-2D16-4ED5-934F-966A2526D0ED}"/>
                </a:ext>
              </a:extLst>
            </p:cNvPr>
            <p:cNvGrpSpPr/>
            <p:nvPr userDrawn="1"/>
          </p:nvGrpSpPr>
          <p:grpSpPr>
            <a:xfrm>
              <a:off x="-3311319" y="2164285"/>
              <a:ext cx="825500" cy="209550"/>
              <a:chOff x="13504624" y="2482850"/>
              <a:chExt cx="825500" cy="209550"/>
            </a:xfrm>
          </p:grpSpPr>
          <p:sp>
            <p:nvSpPr>
              <p:cNvPr id="106" name="Rechthoek 105">
                <a:extLst>
                  <a:ext uri="{FF2B5EF4-FFF2-40B4-BE49-F238E27FC236}">
                    <a16:creationId xmlns:a16="http://schemas.microsoft.com/office/drawing/2014/main" id="{C5B3FDD9-A9D3-4577-AFFD-07E029E9DD65}"/>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288000" bIns="0" numCol="1" spcCol="0" rtlCol="0" fromWordArt="0" anchor="ctr" anchorCtr="0" forceAA="0" compatLnSpc="1">
                <a:prstTxWarp prst="textNoShape">
                  <a:avLst/>
                </a:prstTxWarp>
                <a:noAutofit/>
              </a:bodyPr>
              <a:lstStyle/>
              <a:p>
                <a:pPr lvl="0" algn="ctr">
                  <a:lnSpc>
                    <a:spcPct val="90000"/>
                  </a:lnSpc>
                  <a:spcBef>
                    <a:spcPts val="600"/>
                  </a:spcBef>
                  <a:spcAft>
                    <a:spcPts val="600"/>
                  </a:spcAft>
                </a:pPr>
                <a:r>
                  <a:rPr lang="en-GB" sz="900" b="0" noProof="0">
                    <a:solidFill>
                      <a:srgbClr val="211F26"/>
                    </a:solidFill>
                    <a:latin typeface="Calibri" panose="020F0502020204030204" pitchFamily="34" charset="0"/>
                    <a:cs typeface="Calibri" panose="020F0502020204030204" pitchFamily="34" charset="0"/>
                  </a:rPr>
                  <a:t>Insert</a:t>
                </a:r>
              </a:p>
            </p:txBody>
          </p:sp>
          <p:cxnSp>
            <p:nvCxnSpPr>
              <p:cNvPr id="107" name="Rechte verbindingslijn 106">
                <a:extLst>
                  <a:ext uri="{FF2B5EF4-FFF2-40B4-BE49-F238E27FC236}">
                    <a16:creationId xmlns:a16="http://schemas.microsoft.com/office/drawing/2014/main" id="{7E45B81B-3299-4EFB-9FBC-3E50BB6B6957}"/>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108" name="Gelijkbenige driehoek 107">
                <a:extLst>
                  <a:ext uri="{FF2B5EF4-FFF2-40B4-BE49-F238E27FC236}">
                    <a16:creationId xmlns:a16="http://schemas.microsoft.com/office/drawing/2014/main" id="{C08554D6-8A43-4002-B719-285B11E08A49}"/>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900" b="1" noProof="0">
                  <a:solidFill>
                    <a:srgbClr val="211F26"/>
                  </a:solidFill>
                  <a:latin typeface="Calibri" panose="020F0502020204030204" pitchFamily="34" charset="0"/>
                  <a:cs typeface="Calibri" panose="020F0502020204030204" pitchFamily="34" charset="0"/>
                </a:endParaRPr>
              </a:p>
            </p:txBody>
          </p:sp>
        </p:grpSp>
        <p:grpSp>
          <p:nvGrpSpPr>
            <p:cNvPr id="96" name="Groep 95">
              <a:extLst>
                <a:ext uri="{FF2B5EF4-FFF2-40B4-BE49-F238E27FC236}">
                  <a16:creationId xmlns:a16="http://schemas.microsoft.com/office/drawing/2014/main" id="{A8F07A0C-DE53-4D70-9899-026AC1FE4EB2}"/>
                </a:ext>
              </a:extLst>
            </p:cNvPr>
            <p:cNvGrpSpPr/>
            <p:nvPr userDrawn="1"/>
          </p:nvGrpSpPr>
          <p:grpSpPr>
            <a:xfrm>
              <a:off x="-3316599" y="1232480"/>
              <a:ext cx="289372" cy="314992"/>
              <a:chOff x="7322769" y="-310267"/>
              <a:chExt cx="289372" cy="314992"/>
            </a:xfrm>
          </p:grpSpPr>
          <p:sp>
            <p:nvSpPr>
              <p:cNvPr id="103" name="Rechthoek 102">
                <a:extLst>
                  <a:ext uri="{FF2B5EF4-FFF2-40B4-BE49-F238E27FC236}">
                    <a16:creationId xmlns:a16="http://schemas.microsoft.com/office/drawing/2014/main" id="{139C61DD-260E-4178-8AFC-5E70E61745B4}"/>
                  </a:ext>
                </a:extLst>
              </p:cNvPr>
              <p:cNvSpPr/>
              <p:nvPr userDrawn="1"/>
            </p:nvSpPr>
            <p:spPr>
              <a:xfrm>
                <a:off x="7322769" y="-211712"/>
                <a:ext cx="79156" cy="216437"/>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104" name="Rechthoek 103">
                <a:extLst>
                  <a:ext uri="{FF2B5EF4-FFF2-40B4-BE49-F238E27FC236}">
                    <a16:creationId xmlns:a16="http://schemas.microsoft.com/office/drawing/2014/main" id="{8957F92D-4356-4C65-BB44-2A5CC90C692A}"/>
                  </a:ext>
                </a:extLst>
              </p:cNvPr>
              <p:cNvSpPr/>
              <p:nvPr userDrawn="1"/>
            </p:nvSpPr>
            <p:spPr>
              <a:xfrm>
                <a:off x="7427035" y="-310267"/>
                <a:ext cx="79156" cy="314992"/>
              </a:xfrm>
              <a:prstGeom prst="rect">
                <a:avLst/>
              </a:prstGeom>
              <a:solidFill>
                <a:srgbClr val="FFCC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105" name="Rechthoek 104">
                <a:extLst>
                  <a:ext uri="{FF2B5EF4-FFF2-40B4-BE49-F238E27FC236}">
                    <a16:creationId xmlns:a16="http://schemas.microsoft.com/office/drawing/2014/main" id="{5C9F527A-53D4-42C4-BF8C-A86358345F8D}"/>
                  </a:ext>
                </a:extLst>
              </p:cNvPr>
              <p:cNvSpPr/>
              <p:nvPr userDrawn="1"/>
            </p:nvSpPr>
            <p:spPr>
              <a:xfrm>
                <a:off x="7532985" y="-240134"/>
                <a:ext cx="79156" cy="244859"/>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grpSp>
        <p:sp>
          <p:nvSpPr>
            <p:cNvPr id="97" name="Ovaal 96">
              <a:extLst>
                <a:ext uri="{FF2B5EF4-FFF2-40B4-BE49-F238E27FC236}">
                  <a16:creationId xmlns:a16="http://schemas.microsoft.com/office/drawing/2014/main" id="{B9C165EC-02F9-49EF-A499-DF19B0523B5A}"/>
                </a:ext>
              </a:extLst>
            </p:cNvPr>
            <p:cNvSpPr/>
            <p:nvPr userDrawn="1"/>
          </p:nvSpPr>
          <p:spPr>
            <a:xfrm>
              <a:off x="-3603587" y="2555608"/>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98" name="Rechthoek 97">
              <a:extLst>
                <a:ext uri="{FF2B5EF4-FFF2-40B4-BE49-F238E27FC236}">
                  <a16:creationId xmlns:a16="http://schemas.microsoft.com/office/drawing/2014/main" id="{8B106EE8-9E5B-4448-A956-0633573D2187}"/>
                </a:ext>
              </a:extLst>
            </p:cNvPr>
            <p:cNvSpPr/>
            <p:nvPr userDrawn="1"/>
          </p:nvSpPr>
          <p:spPr>
            <a:xfrm>
              <a:off x="-3319415" y="2555610"/>
              <a:ext cx="2944682" cy="46054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Change the format of the chart by clicking on various parts of the chart and using the various options under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‘Chart Tools’ - ‘Format’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t>
              </a:r>
            </a:p>
          </p:txBody>
        </p:sp>
        <p:sp>
          <p:nvSpPr>
            <p:cNvPr id="99" name="Rechthoek 98">
              <a:extLst>
                <a:ext uri="{FF2B5EF4-FFF2-40B4-BE49-F238E27FC236}">
                  <a16:creationId xmlns:a16="http://schemas.microsoft.com/office/drawing/2014/main" id="{EC183F78-E1FA-4F35-909D-2E6D8006A285}"/>
                </a:ext>
              </a:extLst>
            </p:cNvPr>
            <p:cNvSpPr/>
            <p:nvPr userDrawn="1"/>
          </p:nvSpPr>
          <p:spPr>
            <a:xfrm>
              <a:off x="-3786437" y="5027258"/>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1200" b="1" cap="all" baseline="0" noProof="0">
                  <a:solidFill>
                    <a:srgbClr val="211F26"/>
                  </a:solidFill>
                  <a:latin typeface="Calibri" panose="020F0502020204030204" pitchFamily="34" charset="0"/>
                  <a:cs typeface="Calibri" panose="020F0502020204030204" pitchFamily="34" charset="0"/>
                </a:rPr>
                <a:t>Want to know more?</a:t>
              </a:r>
              <a:br>
                <a:rPr lang="en-GB" sz="1200" cap="all"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Go to the instruction slide </a:t>
              </a:r>
              <a:r>
                <a:rPr lang="en-GB" sz="1200" b="1" cap="none" baseline="0" noProof="0">
                  <a:solidFill>
                    <a:srgbClr val="211F26"/>
                  </a:solidFill>
                  <a:latin typeface="Calibri" panose="020F0502020204030204" pitchFamily="34" charset="0"/>
                  <a:cs typeface="Calibri" panose="020F0502020204030204" pitchFamily="34" charset="0"/>
                </a:rPr>
                <a:t>‘VIDEO INSTRUCTIONS’</a:t>
              </a:r>
              <a:r>
                <a:rPr lang="en-GB" sz="1200" cap="none" baseline="0" noProof="0">
                  <a:solidFill>
                    <a:srgbClr val="211F26"/>
                  </a:solidFill>
                  <a:latin typeface="Calibri" panose="020F0502020204030204" pitchFamily="34" charset="0"/>
                  <a:cs typeface="Calibri" panose="020F0502020204030204" pitchFamily="34" charset="0"/>
                </a:rPr>
                <a:t>.</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You’ll find it at the beginning of the presentation</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or insert it via </a:t>
              </a:r>
              <a:r>
                <a:rPr lang="en-GB" sz="1200" i="1" cap="none" baseline="0" noProof="0">
                  <a:solidFill>
                    <a:srgbClr val="211F26"/>
                  </a:solidFill>
                  <a:latin typeface="Calibri" panose="020F0502020204030204" pitchFamily="34" charset="0"/>
                  <a:cs typeface="Calibri" panose="020F0502020204030204" pitchFamily="34" charset="0"/>
                </a:rPr>
                <a:t>‘Home’</a:t>
              </a:r>
              <a:r>
                <a:rPr lang="en-GB" sz="1200" cap="none" baseline="0" noProof="0">
                  <a:solidFill>
                    <a:srgbClr val="211F26"/>
                  </a:solidFill>
                  <a:latin typeface="Calibri" panose="020F0502020204030204" pitchFamily="34" charset="0"/>
                  <a:cs typeface="Calibri" panose="020F0502020204030204" pitchFamily="34" charset="0"/>
                </a:rPr>
                <a:t> &gt; </a:t>
              </a:r>
              <a:r>
                <a:rPr lang="en-GB" sz="1200" i="1" cap="none" baseline="0" noProof="0">
                  <a:solidFill>
                    <a:srgbClr val="211F26"/>
                  </a:solidFill>
                  <a:latin typeface="Calibri" panose="020F0502020204030204" pitchFamily="34" charset="0"/>
                  <a:cs typeface="Calibri" panose="020F0502020204030204" pitchFamily="34" charset="0"/>
                </a:rPr>
                <a:t>‘New Slide’.</a:t>
              </a:r>
            </a:p>
          </p:txBody>
        </p:sp>
        <p:grpSp>
          <p:nvGrpSpPr>
            <p:cNvPr id="100" name="ICOON_info">
              <a:extLst>
                <a:ext uri="{FF2B5EF4-FFF2-40B4-BE49-F238E27FC236}">
                  <a16:creationId xmlns:a16="http://schemas.microsoft.com/office/drawing/2014/main" id="{A9BBCD5F-50CF-41C9-B43B-E87103782CD6}"/>
                </a:ext>
              </a:extLst>
            </p:cNvPr>
            <p:cNvGrpSpPr/>
            <p:nvPr userDrawn="1"/>
          </p:nvGrpSpPr>
          <p:grpSpPr>
            <a:xfrm>
              <a:off x="-376736" y="4856209"/>
              <a:ext cx="283685" cy="283685"/>
              <a:chOff x="-376736" y="5583395"/>
              <a:chExt cx="283685" cy="283685"/>
            </a:xfrm>
          </p:grpSpPr>
          <p:sp>
            <p:nvSpPr>
              <p:cNvPr id="101" name="Ovaal 100">
                <a:extLst>
                  <a:ext uri="{FF2B5EF4-FFF2-40B4-BE49-F238E27FC236}">
                    <a16:creationId xmlns:a16="http://schemas.microsoft.com/office/drawing/2014/main" id="{66233435-0748-4AF3-9180-D2B538B8BF94}"/>
                  </a:ext>
                </a:extLst>
              </p:cNvPr>
              <p:cNvSpPr/>
              <p:nvPr userDrawn="1"/>
            </p:nvSpPr>
            <p:spPr>
              <a:xfrm>
                <a:off x="-356709" y="5602861"/>
                <a:ext cx="244751" cy="244751"/>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102" name="Graphic 163" descr="Informatie">
                <a:extLst>
                  <a:ext uri="{FF2B5EF4-FFF2-40B4-BE49-F238E27FC236}">
                    <a16:creationId xmlns:a16="http://schemas.microsoft.com/office/drawing/2014/main" id="{361CD4D6-0F6E-4F1E-87F6-7C8D472C9247}"/>
                  </a:ext>
                </a:extLst>
              </p:cNvPr>
              <p:cNvSpPr/>
              <p:nvPr userDrawn="1"/>
            </p:nvSpPr>
            <p:spPr>
              <a:xfrm>
                <a:off x="-376736" y="5583395"/>
                <a:ext cx="283685" cy="28368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en-GB" sz="2000" noProof="0">
                  <a:solidFill>
                    <a:srgbClr val="211F26"/>
                  </a:solidFill>
                  <a:latin typeface="Calibri" panose="020F0502020204030204" pitchFamily="34" charset="0"/>
                  <a:cs typeface="Calibri" panose="020F0502020204030204" pitchFamily="34" charset="0"/>
                </a:endParaRPr>
              </a:p>
            </p:txBody>
          </p:sp>
        </p:grpSp>
      </p:grpSp>
      <p:sp>
        <p:nvSpPr>
          <p:cNvPr id="70" name="INFO">
            <a:extLst>
              <a:ext uri="{FF2B5EF4-FFF2-40B4-BE49-F238E27FC236}">
                <a16:creationId xmlns:a16="http://schemas.microsoft.com/office/drawing/2014/main" id="{BB8F6390-EE72-42C8-A3A9-011C3620D453}"/>
              </a:ext>
            </a:extLst>
          </p:cNvPr>
          <p:cNvSpPr txBox="1"/>
          <p:nvPr userDrawn="1"/>
        </p:nvSpPr>
        <p:spPr>
          <a:xfrm>
            <a:off x="0" y="-256190"/>
            <a:ext cx="12192000" cy="161583"/>
          </a:xfrm>
          <a:prstGeom prst="rect">
            <a:avLst/>
          </a:prstGeom>
          <a:noFill/>
        </p:spPr>
        <p:txBody>
          <a:bodyPr wrap="square" lIns="0" tIns="0" rIns="0" bIns="0" rtlCol="0">
            <a:spAutoFit/>
          </a:bodyPr>
          <a:lstStyle/>
          <a:p>
            <a:pPr algn="l"/>
            <a:r>
              <a:rPr lang="en-GB" sz="1050" b="1" dirty="0">
                <a:solidFill>
                  <a:schemeClr val="tx2"/>
                </a:solidFill>
                <a:latin typeface="+mj-lt"/>
                <a:cs typeface="Calibri" panose="020F0502020204030204" pitchFamily="34" charset="0"/>
              </a:rPr>
              <a:t>TEMPLATE: </a:t>
            </a:r>
            <a:r>
              <a:rPr lang="en-GB" sz="1050" b="0" dirty="0">
                <a:solidFill>
                  <a:schemeClr val="tx2"/>
                </a:solidFill>
                <a:latin typeface="+mj-lt"/>
                <a:cs typeface="Calibri" panose="020F0502020204030204" pitchFamily="34" charset="0"/>
              </a:rPr>
              <a:t>CHART</a:t>
            </a:r>
          </a:p>
        </p:txBody>
      </p:sp>
      <p:grpSp>
        <p:nvGrpSpPr>
          <p:cNvPr id="8" name="HAAK LIJN">
            <a:extLst>
              <a:ext uri="{FF2B5EF4-FFF2-40B4-BE49-F238E27FC236}">
                <a16:creationId xmlns:a16="http://schemas.microsoft.com/office/drawing/2014/main" id="{EFDFAB03-91D8-4483-AC67-06A8D2882A2E}"/>
              </a:ext>
            </a:extLst>
          </p:cNvPr>
          <p:cNvGrpSpPr/>
          <p:nvPr userDrawn="1"/>
        </p:nvGrpSpPr>
        <p:grpSpPr>
          <a:xfrm>
            <a:off x="540812" y="0"/>
            <a:ext cx="76800" cy="6858000"/>
            <a:chOff x="578912" y="0"/>
            <a:chExt cx="76800" cy="6858000"/>
          </a:xfrm>
        </p:grpSpPr>
        <p:cxnSp>
          <p:nvCxnSpPr>
            <p:cNvPr id="9" name="LIJN">
              <a:extLst>
                <a:ext uri="{FF2B5EF4-FFF2-40B4-BE49-F238E27FC236}">
                  <a16:creationId xmlns:a16="http://schemas.microsoft.com/office/drawing/2014/main" id="{5D9AE919-B95B-4778-93CC-61EBCE8E12C3}"/>
                </a:ext>
              </a:extLst>
            </p:cNvPr>
            <p:cNvCxnSpPr>
              <a:cxnSpLocks/>
            </p:cNvCxnSpPr>
            <p:nvPr userDrawn="1"/>
          </p:nvCxnSpPr>
          <p:spPr>
            <a:xfrm>
              <a:off x="617312" y="900113"/>
              <a:ext cx="0" cy="5957887"/>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pic>
          <p:nvPicPr>
            <p:cNvPr id="10" name="Graphic 9">
              <a:extLst>
                <a:ext uri="{FF2B5EF4-FFF2-40B4-BE49-F238E27FC236}">
                  <a16:creationId xmlns:a16="http://schemas.microsoft.com/office/drawing/2014/main" id="{7505D114-5C0C-4A51-ACFD-1B5D09C8324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8912" y="652464"/>
              <a:ext cx="76800" cy="201600"/>
            </a:xfrm>
            <a:prstGeom prst="rect">
              <a:avLst/>
            </a:prstGeom>
          </p:spPr>
        </p:pic>
        <p:cxnSp>
          <p:nvCxnSpPr>
            <p:cNvPr id="11" name="LIJN">
              <a:extLst>
                <a:ext uri="{FF2B5EF4-FFF2-40B4-BE49-F238E27FC236}">
                  <a16:creationId xmlns:a16="http://schemas.microsoft.com/office/drawing/2014/main" id="{69132C65-7BAB-4BD7-A61E-6178C736BF16}"/>
                </a:ext>
              </a:extLst>
            </p:cNvPr>
            <p:cNvCxnSpPr>
              <a:cxnSpLocks/>
            </p:cNvCxnSpPr>
            <p:nvPr userDrawn="1"/>
          </p:nvCxnSpPr>
          <p:spPr>
            <a:xfrm>
              <a:off x="617312" y="0"/>
              <a:ext cx="0" cy="595314"/>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grpSp>
      <p:sp>
        <p:nvSpPr>
          <p:cNvPr id="12" name="Tijdelijke aanduiding voor grafiek 12">
            <a:extLst>
              <a:ext uri="{FF2B5EF4-FFF2-40B4-BE49-F238E27FC236}">
                <a16:creationId xmlns:a16="http://schemas.microsoft.com/office/drawing/2014/main" id="{C7367DA8-F33F-498A-91F9-2C11185EE4DF}"/>
              </a:ext>
            </a:extLst>
          </p:cNvPr>
          <p:cNvSpPr>
            <a:spLocks noGrp="1"/>
          </p:cNvSpPr>
          <p:nvPr>
            <p:ph type="chart" sz="quarter" idx="15" hasCustomPrompt="1"/>
          </p:nvPr>
        </p:nvSpPr>
        <p:spPr>
          <a:xfrm>
            <a:off x="777244" y="1856127"/>
            <a:ext cx="10828800" cy="4438800"/>
          </a:xfrm>
          <a:prstGeom prst="rect">
            <a:avLst/>
          </a:prstGeom>
          <a:noFill/>
          <a:ln>
            <a:noFill/>
          </a:ln>
        </p:spPr>
        <p:txBody>
          <a:bodyPr bIns="1620000" anchor="ctr"/>
          <a:lstStyle>
            <a:lvl1pPr marL="0" indent="0" algn="ctr">
              <a:lnSpc>
                <a:spcPct val="90000"/>
              </a:lnSpc>
              <a:spcBef>
                <a:spcPts val="0"/>
              </a:spcBef>
              <a:spcAft>
                <a:spcPts val="0"/>
              </a:spcAft>
              <a:buNone/>
              <a:defRPr sz="1500" i="1">
                <a:solidFill>
                  <a:schemeClr val="tx1">
                    <a:lumMod val="50000"/>
                    <a:lumOff val="50000"/>
                  </a:schemeClr>
                </a:solidFill>
              </a:defRPr>
            </a:lvl1pPr>
          </a:lstStyle>
          <a:p>
            <a:r>
              <a:rPr lang="en-GB" dirty="0"/>
              <a:t>Click on the icon below </a:t>
            </a:r>
            <a:br>
              <a:rPr lang="en-GB" dirty="0"/>
            </a:br>
            <a:r>
              <a:rPr lang="en-GB" dirty="0"/>
              <a:t>to insert a chart.</a:t>
            </a:r>
          </a:p>
        </p:txBody>
      </p:sp>
      <p:sp>
        <p:nvSpPr>
          <p:cNvPr id="71" name="Logo">
            <a:extLst>
              <a:ext uri="{FF2B5EF4-FFF2-40B4-BE49-F238E27FC236}">
                <a16:creationId xmlns:a16="http://schemas.microsoft.com/office/drawing/2014/main" id="{DF136417-391A-4578-B74C-8E31F6459E91}"/>
              </a:ext>
            </a:extLst>
          </p:cNvPr>
          <p:cNvSpPr>
            <a:spLocks noGrp="1"/>
          </p:cNvSpPr>
          <p:nvPr>
            <p:ph type="body" orient="vert" idx="16" hasCustomPrompt="1"/>
          </p:nvPr>
        </p:nvSpPr>
        <p:spPr>
          <a:xfrm>
            <a:off x="10549612" y="6480355"/>
            <a:ext cx="1060019" cy="185413"/>
          </a:xfrm>
          <a:blipFill>
            <a:blip r:embed="rId4"/>
            <a:stretch>
              <a:fillRect/>
            </a:stretch>
          </a:blipFill>
        </p:spPr>
        <p:txBody>
          <a:bodyPr vert="horz" lIns="0" tIns="0" rIns="0" bIns="0"/>
          <a:lstStyle>
            <a:lvl1pPr marL="0" indent="0">
              <a:buNone/>
              <a:defRPr sz="1000" i="1">
                <a:solidFill>
                  <a:schemeClr val="bg2"/>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7" name="Ondertitel">
            <a:extLst>
              <a:ext uri="{FF2B5EF4-FFF2-40B4-BE49-F238E27FC236}">
                <a16:creationId xmlns:a16="http://schemas.microsoft.com/office/drawing/2014/main" id="{5E99D4F0-F15F-4BC3-A3B2-3C81C0662ABD}"/>
              </a:ext>
            </a:extLst>
          </p:cNvPr>
          <p:cNvSpPr>
            <a:spLocks noGrp="1"/>
          </p:cNvSpPr>
          <p:nvPr>
            <p:ph type="subTitle" idx="10" hasCustomPrompt="1"/>
          </p:nvPr>
        </p:nvSpPr>
        <p:spPr>
          <a:xfrm>
            <a:off x="777244" y="924516"/>
            <a:ext cx="10827096" cy="349200"/>
          </a:xfrm>
        </p:spPr>
        <p:txBody>
          <a:bodyPr/>
          <a:lstStyle>
            <a:lvl1pPr marL="0" indent="0" algn="l">
              <a:buNone/>
              <a:defRPr sz="300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cap="all" baseline="0" dirty="0"/>
              <a:t>Second light subtitle</a:t>
            </a:r>
            <a:endParaRPr lang="en-GB" dirty="0"/>
          </a:p>
        </p:txBody>
      </p:sp>
      <p:sp>
        <p:nvSpPr>
          <p:cNvPr id="4" name="Titel">
            <a:extLst>
              <a:ext uri="{FF2B5EF4-FFF2-40B4-BE49-F238E27FC236}">
                <a16:creationId xmlns:a16="http://schemas.microsoft.com/office/drawing/2014/main" id="{2578D845-B8AD-412B-9C8F-C5259157CF8A}"/>
              </a:ext>
            </a:extLst>
          </p:cNvPr>
          <p:cNvSpPr>
            <a:spLocks noGrp="1"/>
          </p:cNvSpPr>
          <p:nvPr>
            <p:ph type="title" hasCustomPrompt="1"/>
          </p:nvPr>
        </p:nvSpPr>
        <p:spPr/>
        <p:txBody>
          <a:bodyPr/>
          <a:lstStyle>
            <a:lvl1pPr>
              <a:defRPr b="1"/>
            </a:lvl1pPr>
          </a:lstStyle>
          <a:p>
            <a:r>
              <a:rPr lang="en-GB" dirty="0"/>
              <a:t>First bold title</a:t>
            </a:r>
          </a:p>
        </p:txBody>
      </p:sp>
    </p:spTree>
    <p:extLst>
      <p:ext uri="{BB962C8B-B14F-4D97-AF65-F5344CB8AC3E}">
        <p14:creationId xmlns:p14="http://schemas.microsoft.com/office/powerpoint/2010/main" val="2567620518"/>
      </p:ext>
    </p:extLst>
  </p:cSld>
  <p:clrMapOvr>
    <a:masterClrMapping/>
  </p:clrMapOvr>
  <p:transition spd="slow">
    <p:push dir="u"/>
  </p:transition>
  <p:hf hdr="0" dt="0"/>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EXT + CHART">
    <p:spTree>
      <p:nvGrpSpPr>
        <p:cNvPr id="1" name=""/>
        <p:cNvGrpSpPr/>
        <p:nvPr/>
      </p:nvGrpSpPr>
      <p:grpSpPr>
        <a:xfrm>
          <a:off x="0" y="0"/>
          <a:ext cx="0" cy="0"/>
          <a:chOff x="0" y="0"/>
          <a:chExt cx="0" cy="0"/>
        </a:xfrm>
      </p:grpSpPr>
      <p:grpSp>
        <p:nvGrpSpPr>
          <p:cNvPr id="344" name="INSTRUCTION">
            <a:extLst>
              <a:ext uri="{FF2B5EF4-FFF2-40B4-BE49-F238E27FC236}">
                <a16:creationId xmlns:a16="http://schemas.microsoft.com/office/drawing/2014/main" id="{B1091883-4398-493B-9E61-C67D9F3282FE}"/>
              </a:ext>
            </a:extLst>
          </p:cNvPr>
          <p:cNvGrpSpPr/>
          <p:nvPr userDrawn="1"/>
        </p:nvGrpSpPr>
        <p:grpSpPr>
          <a:xfrm>
            <a:off x="-3786437" y="0"/>
            <a:ext cx="3693386" cy="5359349"/>
            <a:chOff x="-3786437" y="0"/>
            <a:chExt cx="3693386" cy="5359349"/>
          </a:xfrm>
        </p:grpSpPr>
        <p:sp>
          <p:nvSpPr>
            <p:cNvPr id="345" name="Rechthoek 344">
              <a:extLst>
                <a:ext uri="{FF2B5EF4-FFF2-40B4-BE49-F238E27FC236}">
                  <a16:creationId xmlns:a16="http://schemas.microsoft.com/office/drawing/2014/main" id="{6C45BB65-ABAC-468A-8B59-BD91B6E5C31C}"/>
                </a:ext>
              </a:extLst>
            </p:cNvPr>
            <p:cNvSpPr/>
            <p:nvPr userDrawn="1"/>
          </p:nvSpPr>
          <p:spPr>
            <a:xfrm>
              <a:off x="-3786165" y="0"/>
              <a:ext cx="3593091" cy="4641338"/>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Choosing text levels</a:t>
              </a:r>
            </a:p>
          </p:txBody>
        </p:sp>
        <p:sp>
          <p:nvSpPr>
            <p:cNvPr id="346" name="Ovaal 345">
              <a:extLst>
                <a:ext uri="{FF2B5EF4-FFF2-40B4-BE49-F238E27FC236}">
                  <a16:creationId xmlns:a16="http://schemas.microsoft.com/office/drawing/2014/main" id="{FED0C1B2-2F69-475F-AC50-F80BF263A50D}"/>
                </a:ext>
              </a:extLst>
            </p:cNvPr>
            <p:cNvSpPr/>
            <p:nvPr userDrawn="1"/>
          </p:nvSpPr>
          <p:spPr>
            <a:xfrm>
              <a:off x="-3604183" y="183748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347" name="Rechthoek 346">
              <a:extLst>
                <a:ext uri="{FF2B5EF4-FFF2-40B4-BE49-F238E27FC236}">
                  <a16:creationId xmlns:a16="http://schemas.microsoft.com/office/drawing/2014/main" id="{115AD2C7-7E92-4203-B53A-02F89BC0086F}"/>
                </a:ext>
              </a:extLst>
            </p:cNvPr>
            <p:cNvSpPr/>
            <p:nvPr userDrawn="1"/>
          </p:nvSpPr>
          <p:spPr>
            <a:xfrm>
              <a:off x="-3319415" y="1837484"/>
              <a:ext cx="2949220" cy="180000"/>
            </a:xfrm>
            <a:prstGeom prst="rect">
              <a:avLst/>
            </a:prstGeom>
            <a:noFill/>
            <a:ln w="25400" cap="flat" cmpd="sng" algn="ctr">
              <a:noFill/>
              <a:prstDash val="solid"/>
            </a:ln>
            <a:effectLst/>
          </p:spPr>
          <p:txBody>
            <a:bodyPr lIns="0" tIns="0" rIns="0" bIns="0" rtlCol="0" anchor="ctr"/>
            <a:lstStyle/>
            <a:p>
              <a:pPr marL="179388" marR="0" lvl="0" indent="-179388" algn="l" defTabSz="719138" rtl="0" eaLnBrk="1" fontAlgn="auto" latinLnBrk="0" hangingPunct="1">
                <a:lnSpc>
                  <a:spcPct val="100000"/>
                </a:lnSpc>
                <a:spcBef>
                  <a:spcPts val="300"/>
                </a:spcBef>
                <a:spcAft>
                  <a:spcPts val="600"/>
                </a:spcAft>
                <a:buClr>
                  <a:srgbClr val="71A4C3"/>
                </a:buClr>
                <a:buSzPct val="100000"/>
                <a:buFontTx/>
                <a:buBlip>
                  <a:blip r:embed="rId2">
                    <a:extLst>
                      <a:ext uri="{96DAC541-7B7A-43D3-8B79-37D633B846F1}">
                        <asvg:svgBlip xmlns:asvg="http://schemas.microsoft.com/office/drawing/2016/SVG/main" r:embed="rId3"/>
                      </a:ext>
                    </a:extLst>
                  </a:blip>
                </a:buBlip>
                <a:tabLst/>
                <a:defRPr/>
              </a:pPr>
              <a:r>
                <a:rPr kumimoji="0" lang="en-GB" sz="1100" b="0" i="0" u="none" strike="noStrike" kern="1200" cap="none" spc="0" normalizeH="0" baseline="0" noProof="0">
                  <a:ln>
                    <a:noFill/>
                  </a:ln>
                  <a:solidFill>
                    <a:prstClr val="black"/>
                  </a:solidFill>
                  <a:effectLst/>
                  <a:uLnTx/>
                  <a:uFillTx/>
                  <a:latin typeface="+mn-lt"/>
                  <a:ea typeface="+mn-ea"/>
                  <a:cs typeface="+mn-cs"/>
                </a:rPr>
                <a:t>Bullet</a:t>
              </a:r>
            </a:p>
          </p:txBody>
        </p:sp>
        <p:sp>
          <p:nvSpPr>
            <p:cNvPr id="348" name="Ovaal 347">
              <a:extLst>
                <a:ext uri="{FF2B5EF4-FFF2-40B4-BE49-F238E27FC236}">
                  <a16:creationId xmlns:a16="http://schemas.microsoft.com/office/drawing/2014/main" id="{5019FF74-482A-4E0A-8ED5-DF65CBCAA287}"/>
                </a:ext>
              </a:extLst>
            </p:cNvPr>
            <p:cNvSpPr/>
            <p:nvPr userDrawn="1"/>
          </p:nvSpPr>
          <p:spPr>
            <a:xfrm>
              <a:off x="-3604183" y="212876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349" name="Rechthoek 348">
              <a:extLst>
                <a:ext uri="{FF2B5EF4-FFF2-40B4-BE49-F238E27FC236}">
                  <a16:creationId xmlns:a16="http://schemas.microsoft.com/office/drawing/2014/main" id="{3EDD769E-67B9-485B-A70E-51AB1A762832}"/>
                </a:ext>
              </a:extLst>
            </p:cNvPr>
            <p:cNvSpPr/>
            <p:nvPr userDrawn="1"/>
          </p:nvSpPr>
          <p:spPr>
            <a:xfrm>
              <a:off x="-3604183" y="1196113"/>
              <a:ext cx="3229047" cy="459227"/>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Under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‘Home’</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use the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list level-buttons</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choose a text level. </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Choose from:</a:t>
              </a:r>
            </a:p>
          </p:txBody>
        </p:sp>
        <p:sp>
          <p:nvSpPr>
            <p:cNvPr id="350" name="Rechthoek 349">
              <a:extLst>
                <a:ext uri="{FF2B5EF4-FFF2-40B4-BE49-F238E27FC236}">
                  <a16:creationId xmlns:a16="http://schemas.microsoft.com/office/drawing/2014/main" id="{C7222560-A2F1-4495-94FE-B672D2039830}"/>
                </a:ext>
              </a:extLst>
            </p:cNvPr>
            <p:cNvSpPr/>
            <p:nvPr userDrawn="1"/>
          </p:nvSpPr>
          <p:spPr>
            <a:xfrm>
              <a:off x="-3319415" y="2128873"/>
              <a:ext cx="2949220" cy="180000"/>
            </a:xfrm>
            <a:prstGeom prst="rect">
              <a:avLst/>
            </a:prstGeom>
            <a:noFill/>
            <a:ln w="25400" cap="flat" cmpd="sng" algn="ctr">
              <a:noFill/>
              <a:prstDash val="solid"/>
            </a:ln>
            <a:effectLst/>
          </p:spPr>
          <p:txBody>
            <a:bodyPr lIns="0" tIns="0" rIns="0" bIns="0" rtlCol="0" anchor="ctr"/>
            <a:lstStyle/>
            <a:p>
              <a:pPr marL="360363" marR="0" lvl="1" indent="-180975" algn="l" defTabSz="719138" rtl="0" eaLnBrk="1" fontAlgn="auto" latinLnBrk="0" hangingPunct="1">
                <a:lnSpc>
                  <a:spcPct val="100000"/>
                </a:lnSpc>
                <a:spcBef>
                  <a:spcPts val="300"/>
                </a:spcBef>
                <a:spcAft>
                  <a:spcPts val="600"/>
                </a:spcAft>
                <a:buClr>
                  <a:srgbClr val="71A4C3"/>
                </a:buClr>
                <a:buSzPct val="100000"/>
                <a:buFontTx/>
                <a:buBlip>
                  <a:blip r:embed="rId4">
                    <a:extLst>
                      <a:ext uri="{96DAC541-7B7A-43D3-8B79-37D633B846F1}">
                        <asvg:svgBlip xmlns:asvg="http://schemas.microsoft.com/office/drawing/2016/SVG/main" r:embed="rId5"/>
                      </a:ext>
                    </a:extLst>
                  </a:blip>
                </a:buBlip>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Sub-bullet</a:t>
              </a:r>
            </a:p>
          </p:txBody>
        </p:sp>
        <p:sp>
          <p:nvSpPr>
            <p:cNvPr id="351" name="Ovaal 350">
              <a:extLst>
                <a:ext uri="{FF2B5EF4-FFF2-40B4-BE49-F238E27FC236}">
                  <a16:creationId xmlns:a16="http://schemas.microsoft.com/office/drawing/2014/main" id="{44DFB7AC-26E9-4C14-A183-6C690DFAC29B}"/>
                </a:ext>
              </a:extLst>
            </p:cNvPr>
            <p:cNvSpPr/>
            <p:nvPr userDrawn="1"/>
          </p:nvSpPr>
          <p:spPr>
            <a:xfrm>
              <a:off x="-3604183" y="242005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352" name="Rechthoek 351">
              <a:extLst>
                <a:ext uri="{FF2B5EF4-FFF2-40B4-BE49-F238E27FC236}">
                  <a16:creationId xmlns:a16="http://schemas.microsoft.com/office/drawing/2014/main" id="{19CEB6D3-C249-407D-8067-2E4AD8DD0712}"/>
                </a:ext>
              </a:extLst>
            </p:cNvPr>
            <p:cNvSpPr/>
            <p:nvPr userDrawn="1"/>
          </p:nvSpPr>
          <p:spPr>
            <a:xfrm>
              <a:off x="-3319415" y="2420262"/>
              <a:ext cx="2949220" cy="180000"/>
            </a:xfrm>
            <a:prstGeom prst="rect">
              <a:avLst/>
            </a:prstGeom>
            <a:noFill/>
            <a:ln w="25400" cap="flat" cmpd="sng" algn="ctr">
              <a:noFill/>
              <a:prstDash val="solid"/>
            </a:ln>
            <a:effectLst/>
          </p:spPr>
          <p:txBody>
            <a:bodyPr lIns="0" tIns="0" rIns="0" bIns="0" rtlCol="0" anchor="ctr"/>
            <a:lstStyle/>
            <a:p>
              <a:pPr marL="0" marR="0" lvl="2" indent="0" algn="l" defTabSz="719138" rtl="0" eaLnBrk="1" fontAlgn="auto" latinLnBrk="0" hangingPunct="1">
                <a:lnSpc>
                  <a:spcPct val="100000"/>
                </a:lnSpc>
                <a:spcBef>
                  <a:spcPts val="300"/>
                </a:spcBef>
                <a:spcAft>
                  <a:spcPts val="600"/>
                </a:spcAft>
                <a:buClr>
                  <a:srgbClr val="0070C0"/>
                </a:buClr>
                <a:buSzPct val="85000"/>
                <a:buFontTx/>
                <a:buNone/>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Default text</a:t>
              </a:r>
            </a:p>
          </p:txBody>
        </p:sp>
        <p:sp>
          <p:nvSpPr>
            <p:cNvPr id="353" name="Ovaal 352">
              <a:extLst>
                <a:ext uri="{FF2B5EF4-FFF2-40B4-BE49-F238E27FC236}">
                  <a16:creationId xmlns:a16="http://schemas.microsoft.com/office/drawing/2014/main" id="{8CC62018-2C3A-4A4D-8949-DDE2DEE94086}"/>
                </a:ext>
              </a:extLst>
            </p:cNvPr>
            <p:cNvSpPr/>
            <p:nvPr userDrawn="1"/>
          </p:nvSpPr>
          <p:spPr>
            <a:xfrm>
              <a:off x="-3604183" y="2711336"/>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4</a:t>
              </a:r>
            </a:p>
          </p:txBody>
        </p:sp>
        <p:sp>
          <p:nvSpPr>
            <p:cNvPr id="354" name="Rechthoek 353">
              <a:extLst>
                <a:ext uri="{FF2B5EF4-FFF2-40B4-BE49-F238E27FC236}">
                  <a16:creationId xmlns:a16="http://schemas.microsoft.com/office/drawing/2014/main" id="{AFA595ED-4945-45DF-AD66-97861BBCF110}"/>
                </a:ext>
              </a:extLst>
            </p:cNvPr>
            <p:cNvSpPr/>
            <p:nvPr userDrawn="1"/>
          </p:nvSpPr>
          <p:spPr>
            <a:xfrm>
              <a:off x="-3319415" y="2711651"/>
              <a:ext cx="2949220" cy="180000"/>
            </a:xfrm>
            <a:prstGeom prst="rect">
              <a:avLst/>
            </a:prstGeom>
            <a:noFill/>
            <a:ln w="25400" cap="flat" cmpd="sng" algn="ctr">
              <a:noFill/>
              <a:prstDash val="solid"/>
            </a:ln>
            <a:effectLst/>
          </p:spPr>
          <p:txBody>
            <a:bodyPr lIns="0" tIns="0" rIns="0" bIns="0" rtlCol="0" anchor="ctr"/>
            <a:lstStyle/>
            <a:p>
              <a:pPr marL="0" marR="0" lvl="3" indent="0" algn="l" defTabSz="719138" rtl="0" eaLnBrk="1" fontAlgn="auto" latinLnBrk="0" hangingPunct="1">
                <a:lnSpc>
                  <a:spcPct val="100000"/>
                </a:lnSpc>
                <a:spcBef>
                  <a:spcPts val="300"/>
                </a:spcBef>
                <a:spcAft>
                  <a:spcPts val="1200"/>
                </a:spcAft>
                <a:buClrTx/>
                <a:buSzTx/>
                <a:buFontTx/>
                <a:buNone/>
                <a:tabLst/>
                <a:defRPr/>
              </a:pPr>
              <a:r>
                <a:rPr kumimoji="0" lang="en-GB" sz="1400" b="1" i="0" u="none" strike="noStrike" kern="1200" cap="all" spc="30" normalizeH="0" baseline="0" noProof="0">
                  <a:ln>
                    <a:noFill/>
                  </a:ln>
                  <a:solidFill>
                    <a:srgbClr val="71A4C3"/>
                  </a:solidFill>
                  <a:effectLst/>
                  <a:uLnTx/>
                  <a:uFillTx/>
                  <a:latin typeface="Segoe UI"/>
                  <a:ea typeface="+mn-ea"/>
                  <a:cs typeface="Calibri" panose="020F0502020204030204" pitchFamily="34" charset="0"/>
                </a:rPr>
                <a:t>header</a:t>
              </a:r>
            </a:p>
          </p:txBody>
        </p:sp>
        <p:sp>
          <p:nvSpPr>
            <p:cNvPr id="355" name="Ovaal 354">
              <a:extLst>
                <a:ext uri="{FF2B5EF4-FFF2-40B4-BE49-F238E27FC236}">
                  <a16:creationId xmlns:a16="http://schemas.microsoft.com/office/drawing/2014/main" id="{C24E86C9-B751-4E63-87C1-C2226B4EEF86}"/>
                </a:ext>
              </a:extLst>
            </p:cNvPr>
            <p:cNvSpPr/>
            <p:nvPr userDrawn="1"/>
          </p:nvSpPr>
          <p:spPr>
            <a:xfrm>
              <a:off x="-3604183" y="3002620"/>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5</a:t>
              </a:r>
            </a:p>
          </p:txBody>
        </p:sp>
        <p:sp>
          <p:nvSpPr>
            <p:cNvPr id="356" name="Rechthoek 355">
              <a:extLst>
                <a:ext uri="{FF2B5EF4-FFF2-40B4-BE49-F238E27FC236}">
                  <a16:creationId xmlns:a16="http://schemas.microsoft.com/office/drawing/2014/main" id="{F2CC0905-DECF-4EE4-8099-17AD036CD0D1}"/>
                </a:ext>
              </a:extLst>
            </p:cNvPr>
            <p:cNvSpPr/>
            <p:nvPr userDrawn="1"/>
          </p:nvSpPr>
          <p:spPr>
            <a:xfrm>
              <a:off x="-3319415" y="3003040"/>
              <a:ext cx="2949220" cy="180000"/>
            </a:xfrm>
            <a:prstGeom prst="rect">
              <a:avLst/>
            </a:prstGeom>
            <a:noFill/>
            <a:ln w="25400" cap="flat" cmpd="sng" algn="ctr">
              <a:noFill/>
              <a:prstDash val="solid"/>
            </a:ln>
            <a:effectLst/>
          </p:spPr>
          <p:txBody>
            <a:bodyPr lIns="0" tIns="0" rIns="0" bIns="0" rtlCol="0" anchor="ctr"/>
            <a:lstStyle/>
            <a:p>
              <a:pPr marL="182563" marR="0" lvl="4" indent="-182563" algn="l" defTabSz="719138" rtl="0" eaLnBrk="1" fontAlgn="auto" latinLnBrk="0" hangingPunct="1">
                <a:lnSpc>
                  <a:spcPct val="100000"/>
                </a:lnSpc>
                <a:spcBef>
                  <a:spcPts val="300"/>
                </a:spcBef>
                <a:spcAft>
                  <a:spcPts val="600"/>
                </a:spcAft>
                <a:buClr>
                  <a:prstClr val="black"/>
                </a:buClr>
                <a:buSzTx/>
                <a:buFont typeface="+mj-lt"/>
                <a:buAutoNum type="arabicPeriod"/>
                <a:tabLst>
                  <a:tab pos="274638" algn="l"/>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Numerical bullet</a:t>
              </a:r>
            </a:p>
          </p:txBody>
        </p:sp>
        <p:sp>
          <p:nvSpPr>
            <p:cNvPr id="357" name="Ovaal 356">
              <a:extLst>
                <a:ext uri="{FF2B5EF4-FFF2-40B4-BE49-F238E27FC236}">
                  <a16:creationId xmlns:a16="http://schemas.microsoft.com/office/drawing/2014/main" id="{C81E4841-76B4-4AA5-8804-628087DB09D0}"/>
                </a:ext>
              </a:extLst>
            </p:cNvPr>
            <p:cNvSpPr/>
            <p:nvPr userDrawn="1"/>
          </p:nvSpPr>
          <p:spPr>
            <a:xfrm>
              <a:off x="-3604183" y="329390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6</a:t>
              </a:r>
            </a:p>
          </p:txBody>
        </p:sp>
        <p:sp>
          <p:nvSpPr>
            <p:cNvPr id="358" name="Rechthoek 357">
              <a:extLst>
                <a:ext uri="{FF2B5EF4-FFF2-40B4-BE49-F238E27FC236}">
                  <a16:creationId xmlns:a16="http://schemas.microsoft.com/office/drawing/2014/main" id="{F98DF3F6-7B31-4208-B482-CC16959C0CEA}"/>
                </a:ext>
              </a:extLst>
            </p:cNvPr>
            <p:cNvSpPr/>
            <p:nvPr userDrawn="1"/>
          </p:nvSpPr>
          <p:spPr>
            <a:xfrm>
              <a:off x="-3319415" y="3585818"/>
              <a:ext cx="2949220" cy="180000"/>
            </a:xfrm>
            <a:prstGeom prst="rect">
              <a:avLst/>
            </a:prstGeom>
            <a:noFill/>
            <a:ln w="25400" cap="flat" cmpd="sng" algn="ctr">
              <a:noFill/>
              <a:prstDash val="solid"/>
            </a:ln>
            <a:effectLst/>
          </p:spPr>
          <p:txBody>
            <a:bodyPr lIns="0" tIns="0" rIns="0" bIns="0" rtlCol="0" anchor="ctr"/>
            <a:lstStyle/>
            <a:p>
              <a:pPr marL="360363" marR="0" lvl="6" indent="-180975" algn="l" defTabSz="914400" rtl="0" eaLnBrk="1" fontAlgn="auto" latinLnBrk="0" hangingPunct="1">
                <a:lnSpc>
                  <a:spcPct val="100000"/>
                </a:lnSpc>
                <a:spcBef>
                  <a:spcPts val="300"/>
                </a:spcBef>
                <a:spcAft>
                  <a:spcPts val="600"/>
                </a:spcAft>
                <a:buClrTx/>
                <a:buSzTx/>
                <a:buFontTx/>
                <a:buBlip>
                  <a:blip r:embed="rId4">
                    <a:extLst>
                      <a:ext uri="{96DAC541-7B7A-43D3-8B79-37D633B846F1}">
                        <asvg:svgBlip xmlns:asvg="http://schemas.microsoft.com/office/drawing/2016/SVG/main" r:embed="rId5"/>
                      </a:ext>
                    </a:extLst>
                  </a:blip>
                </a:buBlip>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Sub-bullet</a:t>
              </a:r>
            </a:p>
          </p:txBody>
        </p:sp>
        <p:sp>
          <p:nvSpPr>
            <p:cNvPr id="359" name="Ovaal 358">
              <a:extLst>
                <a:ext uri="{FF2B5EF4-FFF2-40B4-BE49-F238E27FC236}">
                  <a16:creationId xmlns:a16="http://schemas.microsoft.com/office/drawing/2014/main" id="{C9DC8DA4-5EE0-4A5A-8453-0092F04BC454}"/>
                </a:ext>
              </a:extLst>
            </p:cNvPr>
            <p:cNvSpPr/>
            <p:nvPr userDrawn="1"/>
          </p:nvSpPr>
          <p:spPr>
            <a:xfrm>
              <a:off x="-3604183" y="358518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7</a:t>
              </a:r>
            </a:p>
          </p:txBody>
        </p:sp>
        <p:sp>
          <p:nvSpPr>
            <p:cNvPr id="360" name="Rechthoek 359">
              <a:extLst>
                <a:ext uri="{FF2B5EF4-FFF2-40B4-BE49-F238E27FC236}">
                  <a16:creationId xmlns:a16="http://schemas.microsoft.com/office/drawing/2014/main" id="{C3D3D434-4412-4E93-AAF4-5A94F428E774}"/>
                </a:ext>
              </a:extLst>
            </p:cNvPr>
            <p:cNvSpPr/>
            <p:nvPr userDrawn="1"/>
          </p:nvSpPr>
          <p:spPr>
            <a:xfrm>
              <a:off x="-3325830" y="3877207"/>
              <a:ext cx="2949220" cy="180000"/>
            </a:xfrm>
            <a:prstGeom prst="rect">
              <a:avLst/>
            </a:prstGeom>
            <a:noFill/>
            <a:ln w="25400" cap="flat" cmpd="sng" algn="ctr">
              <a:noFill/>
              <a:prstDash val="solid"/>
            </a:ln>
            <a:effectLst/>
          </p:spPr>
          <p:txBody>
            <a:bodyPr lIns="0" tIns="0" rIns="0" bIns="0" rtlCol="0" anchor="ctr"/>
            <a:lstStyle/>
            <a:p>
              <a:pPr marL="0" marR="0" lvl="7" indent="0" algn="l" defTabSz="914400" rtl="0" eaLnBrk="1" fontAlgn="auto" latinLnBrk="0" hangingPunct="1">
                <a:lnSpc>
                  <a:spcPct val="90000"/>
                </a:lnSpc>
                <a:spcBef>
                  <a:spcPts val="300"/>
                </a:spcBef>
                <a:spcAft>
                  <a:spcPts val="600"/>
                </a:spcAft>
                <a:buClrTx/>
                <a:buSzTx/>
                <a:buFontTx/>
                <a:buNone/>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Default text</a:t>
              </a:r>
            </a:p>
          </p:txBody>
        </p:sp>
        <p:sp>
          <p:nvSpPr>
            <p:cNvPr id="361" name="Ovaal 360">
              <a:extLst>
                <a:ext uri="{FF2B5EF4-FFF2-40B4-BE49-F238E27FC236}">
                  <a16:creationId xmlns:a16="http://schemas.microsoft.com/office/drawing/2014/main" id="{7B80C035-F376-4F5F-B204-67AF745185E7}"/>
                </a:ext>
              </a:extLst>
            </p:cNvPr>
            <p:cNvSpPr/>
            <p:nvPr userDrawn="1"/>
          </p:nvSpPr>
          <p:spPr>
            <a:xfrm>
              <a:off x="-3604183" y="387647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8</a:t>
              </a:r>
            </a:p>
          </p:txBody>
        </p:sp>
        <p:sp>
          <p:nvSpPr>
            <p:cNvPr id="362" name="Rechthoek 361">
              <a:extLst>
                <a:ext uri="{FF2B5EF4-FFF2-40B4-BE49-F238E27FC236}">
                  <a16:creationId xmlns:a16="http://schemas.microsoft.com/office/drawing/2014/main" id="{FC791C94-BB6A-4E5F-AFD8-466212BEF807}"/>
                </a:ext>
              </a:extLst>
            </p:cNvPr>
            <p:cNvSpPr/>
            <p:nvPr userDrawn="1"/>
          </p:nvSpPr>
          <p:spPr>
            <a:xfrm>
              <a:off x="-3319415" y="4168594"/>
              <a:ext cx="2949220" cy="180000"/>
            </a:xfrm>
            <a:prstGeom prst="rect">
              <a:avLst/>
            </a:prstGeom>
            <a:noFill/>
            <a:ln w="25400" cap="flat" cmpd="sng" algn="ctr">
              <a:noFill/>
              <a:prstDash val="solid"/>
            </a:ln>
            <a:effectLst/>
          </p:spPr>
          <p:txBody>
            <a:bodyPr lIns="0" tIns="0" rIns="0" bIns="0" rtlCol="0" anchor="ctr"/>
            <a:lstStyle/>
            <a:p>
              <a:pPr marL="0" marR="0" lvl="8" indent="0" algn="l" defTabSz="914400" rtl="0" eaLnBrk="1" fontAlgn="auto" latinLnBrk="0" hangingPunct="1">
                <a:lnSpc>
                  <a:spcPct val="100000"/>
                </a:lnSpc>
                <a:spcBef>
                  <a:spcPts val="300"/>
                </a:spcBef>
                <a:spcAft>
                  <a:spcPts val="1200"/>
                </a:spcAft>
                <a:buClrTx/>
                <a:buSzTx/>
                <a:buFontTx/>
                <a:buNone/>
                <a:tabLst/>
                <a:defRPr/>
              </a:pPr>
              <a:r>
                <a:rPr kumimoji="0" lang="en-GB" sz="1400" b="1" i="0" u="none" strike="noStrike" kern="1200" cap="all" spc="0" normalizeH="0" baseline="0" noProof="0">
                  <a:ln>
                    <a:noFill/>
                  </a:ln>
                  <a:solidFill>
                    <a:srgbClr val="71A4C3"/>
                  </a:solidFill>
                  <a:effectLst/>
                  <a:uLnTx/>
                  <a:uFillTx/>
                  <a:latin typeface="Segoe UI"/>
                  <a:ea typeface="+mn-ea"/>
                  <a:cs typeface="+mn-cs"/>
                </a:rPr>
                <a:t>header</a:t>
              </a:r>
            </a:p>
          </p:txBody>
        </p:sp>
        <p:sp>
          <p:nvSpPr>
            <p:cNvPr id="363" name="Ovaal 362">
              <a:extLst>
                <a:ext uri="{FF2B5EF4-FFF2-40B4-BE49-F238E27FC236}">
                  <a16:creationId xmlns:a16="http://schemas.microsoft.com/office/drawing/2014/main" id="{52749EF0-61DC-4F39-AA11-2C91CBF60F37}"/>
                </a:ext>
              </a:extLst>
            </p:cNvPr>
            <p:cNvSpPr/>
            <p:nvPr userDrawn="1"/>
          </p:nvSpPr>
          <p:spPr>
            <a:xfrm>
              <a:off x="-3604183" y="416859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9</a:t>
              </a:r>
            </a:p>
          </p:txBody>
        </p:sp>
        <p:sp>
          <p:nvSpPr>
            <p:cNvPr id="364" name="Rechthoek 363">
              <a:extLst>
                <a:ext uri="{FF2B5EF4-FFF2-40B4-BE49-F238E27FC236}">
                  <a16:creationId xmlns:a16="http://schemas.microsoft.com/office/drawing/2014/main" id="{8C9A5BEE-E713-44DE-BC28-16640C8A7349}"/>
                </a:ext>
              </a:extLst>
            </p:cNvPr>
            <p:cNvSpPr/>
            <p:nvPr userDrawn="1"/>
          </p:nvSpPr>
          <p:spPr>
            <a:xfrm>
              <a:off x="-3319415" y="3294429"/>
              <a:ext cx="2949220" cy="180000"/>
            </a:xfrm>
            <a:prstGeom prst="rect">
              <a:avLst/>
            </a:prstGeom>
            <a:noFill/>
            <a:ln w="25400" cap="flat" cmpd="sng" algn="ctr">
              <a:noFill/>
              <a:prstDash val="solid"/>
            </a:ln>
            <a:effectLst/>
          </p:spPr>
          <p:txBody>
            <a:bodyPr lIns="0" tIns="0" rIns="0" bIns="0" rtlCol="0" anchor="ctr"/>
            <a:lstStyle/>
            <a:p>
              <a:pPr marL="179388" marR="0" lvl="5" indent="-179388" algn="l" defTabSz="914400" rtl="0" eaLnBrk="1" fontAlgn="auto" latinLnBrk="0" hangingPunct="1">
                <a:lnSpc>
                  <a:spcPct val="100000"/>
                </a:lnSpc>
                <a:spcBef>
                  <a:spcPts val="300"/>
                </a:spcBef>
                <a:spcAft>
                  <a:spcPts val="600"/>
                </a:spcAft>
                <a:buClrTx/>
                <a:buSzTx/>
                <a:buFontTx/>
                <a:buBlip>
                  <a:blip r:embed="rId2">
                    <a:extLst>
                      <a:ext uri="{96DAC541-7B7A-43D3-8B79-37D633B846F1}">
                        <asvg:svgBlip xmlns:asvg="http://schemas.microsoft.com/office/drawing/2016/SVG/main" r:embed="rId3"/>
                      </a:ext>
                    </a:extLst>
                  </a:blip>
                </a:buBlip>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Bullet</a:t>
              </a:r>
            </a:p>
          </p:txBody>
        </p:sp>
        <p:sp>
          <p:nvSpPr>
            <p:cNvPr id="365" name="Rechthoek 364">
              <a:extLst>
                <a:ext uri="{FF2B5EF4-FFF2-40B4-BE49-F238E27FC236}">
                  <a16:creationId xmlns:a16="http://schemas.microsoft.com/office/drawing/2014/main" id="{92111387-99F5-478B-A431-0DD9177755B6}"/>
                </a:ext>
              </a:extLst>
            </p:cNvPr>
            <p:cNvSpPr/>
            <p:nvPr userDrawn="1"/>
          </p:nvSpPr>
          <p:spPr>
            <a:xfrm>
              <a:off x="-3786437" y="4531349"/>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1200" b="1" cap="all" baseline="0" noProof="0">
                  <a:solidFill>
                    <a:srgbClr val="211F26"/>
                  </a:solidFill>
                  <a:latin typeface="Calibri" panose="020F0502020204030204" pitchFamily="34" charset="0"/>
                  <a:cs typeface="Calibri" panose="020F0502020204030204" pitchFamily="34" charset="0"/>
                </a:rPr>
                <a:t>Want to know more?</a:t>
              </a:r>
              <a:br>
                <a:rPr lang="en-GB" sz="1200" cap="all"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Go to the instruction slide </a:t>
              </a:r>
              <a:r>
                <a:rPr lang="en-GB" sz="1200" b="1" cap="none" baseline="0" noProof="0">
                  <a:solidFill>
                    <a:srgbClr val="211F26"/>
                  </a:solidFill>
                  <a:latin typeface="Calibri" panose="020F0502020204030204" pitchFamily="34" charset="0"/>
                  <a:cs typeface="Calibri" panose="020F0502020204030204" pitchFamily="34" charset="0"/>
                </a:rPr>
                <a:t>‘VIDEO INSTRUCTIONS’</a:t>
              </a:r>
              <a:r>
                <a:rPr lang="en-GB" sz="1200" cap="none" baseline="0" noProof="0">
                  <a:solidFill>
                    <a:srgbClr val="211F26"/>
                  </a:solidFill>
                  <a:latin typeface="Calibri" panose="020F0502020204030204" pitchFamily="34" charset="0"/>
                  <a:cs typeface="Calibri" panose="020F0502020204030204" pitchFamily="34" charset="0"/>
                </a:rPr>
                <a:t>.</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You’ll find it at the beginning of the presentation</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or insert it via </a:t>
              </a:r>
              <a:r>
                <a:rPr lang="en-GB" sz="1200" i="1" cap="none" baseline="0" noProof="0">
                  <a:solidFill>
                    <a:srgbClr val="211F26"/>
                  </a:solidFill>
                  <a:latin typeface="Calibri" panose="020F0502020204030204" pitchFamily="34" charset="0"/>
                  <a:cs typeface="Calibri" panose="020F0502020204030204" pitchFamily="34" charset="0"/>
                </a:rPr>
                <a:t>‘Home’</a:t>
              </a:r>
              <a:r>
                <a:rPr lang="en-GB" sz="1200" cap="none" baseline="0" noProof="0">
                  <a:solidFill>
                    <a:srgbClr val="211F26"/>
                  </a:solidFill>
                  <a:latin typeface="Calibri" panose="020F0502020204030204" pitchFamily="34" charset="0"/>
                  <a:cs typeface="Calibri" panose="020F0502020204030204" pitchFamily="34" charset="0"/>
                </a:rPr>
                <a:t> &gt; </a:t>
              </a:r>
              <a:r>
                <a:rPr lang="en-GB" sz="1200" i="1" cap="none" baseline="0" noProof="0">
                  <a:solidFill>
                    <a:srgbClr val="211F26"/>
                  </a:solidFill>
                  <a:latin typeface="Calibri" panose="020F0502020204030204" pitchFamily="34" charset="0"/>
                  <a:cs typeface="Calibri" panose="020F0502020204030204" pitchFamily="34" charset="0"/>
                </a:rPr>
                <a:t>‘New Slide’.</a:t>
              </a:r>
            </a:p>
          </p:txBody>
        </p:sp>
        <p:grpSp>
          <p:nvGrpSpPr>
            <p:cNvPr id="366" name="ICOON_info">
              <a:extLst>
                <a:ext uri="{FF2B5EF4-FFF2-40B4-BE49-F238E27FC236}">
                  <a16:creationId xmlns:a16="http://schemas.microsoft.com/office/drawing/2014/main" id="{924ABDF4-2076-475E-A4FB-69180F0833AA}"/>
                </a:ext>
              </a:extLst>
            </p:cNvPr>
            <p:cNvGrpSpPr/>
            <p:nvPr userDrawn="1"/>
          </p:nvGrpSpPr>
          <p:grpSpPr>
            <a:xfrm>
              <a:off x="-376736" y="4400186"/>
              <a:ext cx="283685" cy="283685"/>
              <a:chOff x="-510741" y="5913713"/>
              <a:chExt cx="267555" cy="267555"/>
            </a:xfrm>
          </p:grpSpPr>
          <p:sp>
            <p:nvSpPr>
              <p:cNvPr id="408" name="Ovaal 407">
                <a:extLst>
                  <a:ext uri="{FF2B5EF4-FFF2-40B4-BE49-F238E27FC236}">
                    <a16:creationId xmlns:a16="http://schemas.microsoft.com/office/drawing/2014/main" id="{97A2BF48-EA61-454D-9AB0-A1A3036F64D6}"/>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409" name="Graphic 163" descr="Informatie">
                <a:extLst>
                  <a:ext uri="{FF2B5EF4-FFF2-40B4-BE49-F238E27FC236}">
                    <a16:creationId xmlns:a16="http://schemas.microsoft.com/office/drawing/2014/main" id="{6779BF34-CFBA-43D6-80DB-9C9BEE8AE77D}"/>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en-GB" sz="2000" noProof="0">
                  <a:solidFill>
                    <a:srgbClr val="211F26"/>
                  </a:solidFill>
                  <a:latin typeface="Calibri" panose="020F0502020204030204" pitchFamily="34" charset="0"/>
                  <a:cs typeface="Calibri" panose="020F0502020204030204" pitchFamily="34" charset="0"/>
                </a:endParaRPr>
              </a:p>
            </p:txBody>
          </p:sp>
        </p:grpSp>
        <p:grpSp>
          <p:nvGrpSpPr>
            <p:cNvPr id="367" name="VOORBEELD">
              <a:extLst>
                <a:ext uri="{FF2B5EF4-FFF2-40B4-BE49-F238E27FC236}">
                  <a16:creationId xmlns:a16="http://schemas.microsoft.com/office/drawing/2014/main" id="{0FACCFC8-3EF0-49B2-B1F3-C58A1EA8D0C8}"/>
                </a:ext>
              </a:extLst>
            </p:cNvPr>
            <p:cNvGrpSpPr/>
            <p:nvPr userDrawn="1"/>
          </p:nvGrpSpPr>
          <p:grpSpPr>
            <a:xfrm>
              <a:off x="-3605171" y="458674"/>
              <a:ext cx="3234311" cy="558875"/>
              <a:chOff x="-3605171" y="458674"/>
              <a:chExt cx="3234311" cy="558875"/>
            </a:xfrm>
          </p:grpSpPr>
          <p:sp>
            <p:nvSpPr>
              <p:cNvPr id="368" name="Rechthoek 367">
                <a:extLst>
                  <a:ext uri="{FF2B5EF4-FFF2-40B4-BE49-F238E27FC236}">
                    <a16:creationId xmlns:a16="http://schemas.microsoft.com/office/drawing/2014/main" id="{872BB247-87D7-4ABA-9F66-0D4C04491F8C}"/>
                  </a:ext>
                </a:extLst>
              </p:cNvPr>
              <p:cNvSpPr/>
              <p:nvPr userDrawn="1"/>
            </p:nvSpPr>
            <p:spPr>
              <a:xfrm>
                <a:off x="-3604183" y="458674"/>
                <a:ext cx="393459" cy="184058"/>
              </a:xfrm>
              <a:prstGeom prst="rect">
                <a:avLst/>
              </a:prstGeom>
              <a:solidFill>
                <a:srgbClr val="F8F8F8"/>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en-GB" sz="900" b="1" noProof="0">
                    <a:solidFill>
                      <a:srgbClr val="211F26"/>
                    </a:solidFill>
                    <a:latin typeface="Calibri" panose="020F0502020204030204" pitchFamily="34" charset="0"/>
                    <a:cs typeface="Calibri" panose="020F0502020204030204" pitchFamily="34" charset="0"/>
                  </a:rPr>
                  <a:t>Home</a:t>
                </a:r>
              </a:p>
            </p:txBody>
          </p:sp>
          <p:sp>
            <p:nvSpPr>
              <p:cNvPr id="369" name="Rechthoek 368">
                <a:extLst>
                  <a:ext uri="{FF2B5EF4-FFF2-40B4-BE49-F238E27FC236}">
                    <a16:creationId xmlns:a16="http://schemas.microsoft.com/office/drawing/2014/main" id="{EF49FE4A-56CC-4BE2-ABA7-00C69D77CE06}"/>
                  </a:ext>
                </a:extLst>
              </p:cNvPr>
              <p:cNvSpPr/>
              <p:nvPr userDrawn="1"/>
            </p:nvSpPr>
            <p:spPr>
              <a:xfrm>
                <a:off x="-3599184" y="621345"/>
                <a:ext cx="383782"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nvGrpSpPr>
              <p:cNvPr id="370" name="Groep 369">
                <a:extLst>
                  <a:ext uri="{FF2B5EF4-FFF2-40B4-BE49-F238E27FC236}">
                    <a16:creationId xmlns:a16="http://schemas.microsoft.com/office/drawing/2014/main" id="{8B29A0A3-825F-45C3-A70E-092B28820401}"/>
                  </a:ext>
                </a:extLst>
              </p:cNvPr>
              <p:cNvGrpSpPr/>
              <p:nvPr userDrawn="1"/>
            </p:nvGrpSpPr>
            <p:grpSpPr>
              <a:xfrm>
                <a:off x="-3386247" y="830871"/>
                <a:ext cx="139423" cy="109566"/>
                <a:chOff x="-2866744" y="827071"/>
                <a:chExt cx="168701" cy="132575"/>
              </a:xfrm>
            </p:grpSpPr>
            <p:grpSp>
              <p:nvGrpSpPr>
                <p:cNvPr id="401" name="Groep 400">
                  <a:extLst>
                    <a:ext uri="{FF2B5EF4-FFF2-40B4-BE49-F238E27FC236}">
                      <a16:creationId xmlns:a16="http://schemas.microsoft.com/office/drawing/2014/main" id="{63A02F16-99DE-4228-AAA5-9CDCA752428C}"/>
                    </a:ext>
                  </a:extLst>
                </p:cNvPr>
                <p:cNvGrpSpPr/>
                <p:nvPr userDrawn="1"/>
              </p:nvGrpSpPr>
              <p:grpSpPr>
                <a:xfrm>
                  <a:off x="-2866744" y="827071"/>
                  <a:ext cx="168701" cy="132575"/>
                  <a:chOff x="-2866744" y="827071"/>
                  <a:chExt cx="168701" cy="132575"/>
                </a:xfrm>
              </p:grpSpPr>
              <p:cxnSp>
                <p:nvCxnSpPr>
                  <p:cNvPr id="403" name="Rechte verbindingslijn 402">
                    <a:extLst>
                      <a:ext uri="{FF2B5EF4-FFF2-40B4-BE49-F238E27FC236}">
                        <a16:creationId xmlns:a16="http://schemas.microsoft.com/office/drawing/2014/main" id="{BBE02722-C359-4CFA-A832-11CE2E26C319}"/>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404" name="Rechte verbindingslijn 403">
                    <a:extLst>
                      <a:ext uri="{FF2B5EF4-FFF2-40B4-BE49-F238E27FC236}">
                        <a16:creationId xmlns:a16="http://schemas.microsoft.com/office/drawing/2014/main" id="{7FA6B133-95AD-4EDD-AFA4-75536E1570D0}"/>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405" name="Rechte verbindingslijn 404">
                    <a:extLst>
                      <a:ext uri="{FF2B5EF4-FFF2-40B4-BE49-F238E27FC236}">
                        <a16:creationId xmlns:a16="http://schemas.microsoft.com/office/drawing/2014/main" id="{58478D75-6B68-4CF9-B1A3-F071A0DB0FA5}"/>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406" name="Rechte verbindingslijn 405">
                    <a:extLst>
                      <a:ext uri="{FF2B5EF4-FFF2-40B4-BE49-F238E27FC236}">
                        <a16:creationId xmlns:a16="http://schemas.microsoft.com/office/drawing/2014/main" id="{C6F1A2EC-3460-4D90-BE3A-70FC4C2BE478}"/>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407" name="Rechte verbindingslijn 406">
                    <a:extLst>
                      <a:ext uri="{FF2B5EF4-FFF2-40B4-BE49-F238E27FC236}">
                        <a16:creationId xmlns:a16="http://schemas.microsoft.com/office/drawing/2014/main" id="{93F05482-CD33-46A4-A1F8-2BDA3AED2D11}"/>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402" name="Pijl: rechts 401">
                  <a:extLst>
                    <a:ext uri="{FF2B5EF4-FFF2-40B4-BE49-F238E27FC236}">
                      <a16:creationId xmlns:a16="http://schemas.microsoft.com/office/drawing/2014/main" id="{7957111B-5694-4BCA-B0F9-1A7AB63C5730}"/>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371" name="Groep 370">
                <a:extLst>
                  <a:ext uri="{FF2B5EF4-FFF2-40B4-BE49-F238E27FC236}">
                    <a16:creationId xmlns:a16="http://schemas.microsoft.com/office/drawing/2014/main" id="{C280D6BA-4AC9-4268-BE1E-4DE554402684}"/>
                  </a:ext>
                </a:extLst>
              </p:cNvPr>
              <p:cNvGrpSpPr/>
              <p:nvPr userDrawn="1"/>
            </p:nvGrpSpPr>
            <p:grpSpPr>
              <a:xfrm>
                <a:off x="-3605171" y="830871"/>
                <a:ext cx="139423" cy="109566"/>
                <a:chOff x="-2866744" y="518074"/>
                <a:chExt cx="168701" cy="132575"/>
              </a:xfrm>
            </p:grpSpPr>
            <p:grpSp>
              <p:nvGrpSpPr>
                <p:cNvPr id="394" name="Groep 393">
                  <a:extLst>
                    <a:ext uri="{FF2B5EF4-FFF2-40B4-BE49-F238E27FC236}">
                      <a16:creationId xmlns:a16="http://schemas.microsoft.com/office/drawing/2014/main" id="{FD5501EE-9762-467D-A2AF-00FDFE4077AC}"/>
                    </a:ext>
                  </a:extLst>
                </p:cNvPr>
                <p:cNvGrpSpPr/>
                <p:nvPr userDrawn="1"/>
              </p:nvGrpSpPr>
              <p:grpSpPr>
                <a:xfrm>
                  <a:off x="-2866744" y="518074"/>
                  <a:ext cx="168701" cy="132575"/>
                  <a:chOff x="-2866744" y="518074"/>
                  <a:chExt cx="168701" cy="132575"/>
                </a:xfrm>
              </p:grpSpPr>
              <p:cxnSp>
                <p:nvCxnSpPr>
                  <p:cNvPr id="396" name="Rechte verbindingslijn 395">
                    <a:extLst>
                      <a:ext uri="{FF2B5EF4-FFF2-40B4-BE49-F238E27FC236}">
                        <a16:creationId xmlns:a16="http://schemas.microsoft.com/office/drawing/2014/main" id="{364E48F5-28D9-42F5-956C-A544FB395317}"/>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397" name="Rechte verbindingslijn 396">
                    <a:extLst>
                      <a:ext uri="{FF2B5EF4-FFF2-40B4-BE49-F238E27FC236}">
                        <a16:creationId xmlns:a16="http://schemas.microsoft.com/office/drawing/2014/main" id="{86E78414-242A-43F7-BD10-6DB4F97259D2}"/>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398" name="Rechte verbindingslijn 397">
                    <a:extLst>
                      <a:ext uri="{FF2B5EF4-FFF2-40B4-BE49-F238E27FC236}">
                        <a16:creationId xmlns:a16="http://schemas.microsoft.com/office/drawing/2014/main" id="{902B88A5-4D6C-42EC-8A25-900BEA82330B}"/>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399" name="Rechte verbindingslijn 398">
                    <a:extLst>
                      <a:ext uri="{FF2B5EF4-FFF2-40B4-BE49-F238E27FC236}">
                        <a16:creationId xmlns:a16="http://schemas.microsoft.com/office/drawing/2014/main" id="{6E21C14C-EB88-469B-9F24-CD7F300BDBCB}"/>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400" name="Rechte verbindingslijn 399">
                    <a:extLst>
                      <a:ext uri="{FF2B5EF4-FFF2-40B4-BE49-F238E27FC236}">
                        <a16:creationId xmlns:a16="http://schemas.microsoft.com/office/drawing/2014/main" id="{53E803CB-493C-4B66-A060-8A4C96E8D770}"/>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395" name="Pijl: rechts 394">
                  <a:extLst>
                    <a:ext uri="{FF2B5EF4-FFF2-40B4-BE49-F238E27FC236}">
                      <a16:creationId xmlns:a16="http://schemas.microsoft.com/office/drawing/2014/main" id="{6B23CBDC-DCF6-4CA8-9CC0-E582CBA72E8C}"/>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cxnSp>
            <p:nvCxnSpPr>
              <p:cNvPr id="372" name="Rechte verbindingslijn 371">
                <a:extLst>
                  <a:ext uri="{FF2B5EF4-FFF2-40B4-BE49-F238E27FC236}">
                    <a16:creationId xmlns:a16="http://schemas.microsoft.com/office/drawing/2014/main" id="{CA6DB4FF-BE07-4E65-9DDE-AE479DF24F7C}"/>
                  </a:ext>
                </a:extLst>
              </p:cNvPr>
              <p:cNvCxnSpPr>
                <a:cxnSpLocks/>
              </p:cNvCxnSpPr>
              <p:nvPr userDrawn="1"/>
            </p:nvCxnSpPr>
            <p:spPr>
              <a:xfrm flipV="1">
                <a:off x="-3459956" y="588169"/>
                <a:ext cx="547687" cy="219076"/>
              </a:xfrm>
              <a:prstGeom prst="line">
                <a:avLst/>
              </a:prstGeom>
              <a:noFill/>
              <a:ln w="19050" cap="rnd" cmpd="sng" algn="ctr">
                <a:solidFill>
                  <a:schemeClr val="accent1"/>
                </a:solidFill>
                <a:prstDash val="solid"/>
                <a:headEnd type="oval"/>
              </a:ln>
              <a:effectLst/>
            </p:spPr>
          </p:cxnSp>
          <p:cxnSp>
            <p:nvCxnSpPr>
              <p:cNvPr id="373" name="Rechte verbindingslijn 372">
                <a:extLst>
                  <a:ext uri="{FF2B5EF4-FFF2-40B4-BE49-F238E27FC236}">
                    <a16:creationId xmlns:a16="http://schemas.microsoft.com/office/drawing/2014/main" id="{58860E41-10E5-4CC3-9BAF-51F8A17FE19D}"/>
                  </a:ext>
                </a:extLst>
              </p:cNvPr>
              <p:cNvCxnSpPr>
                <a:cxnSpLocks/>
              </p:cNvCxnSpPr>
              <p:nvPr userDrawn="1"/>
            </p:nvCxnSpPr>
            <p:spPr>
              <a:xfrm>
                <a:off x="-3224213" y="828675"/>
                <a:ext cx="319088" cy="0"/>
              </a:xfrm>
              <a:prstGeom prst="line">
                <a:avLst/>
              </a:prstGeom>
              <a:noFill/>
              <a:ln w="19050" cap="rnd" cmpd="sng" algn="ctr">
                <a:solidFill>
                  <a:schemeClr val="accent1"/>
                </a:solidFill>
                <a:prstDash val="solid"/>
                <a:headEnd type="oval"/>
              </a:ln>
              <a:effectLst/>
            </p:spPr>
          </p:cxnSp>
          <p:sp>
            <p:nvSpPr>
              <p:cNvPr id="374" name="Rechthoek 373">
                <a:extLst>
                  <a:ext uri="{FF2B5EF4-FFF2-40B4-BE49-F238E27FC236}">
                    <a16:creationId xmlns:a16="http://schemas.microsoft.com/office/drawing/2014/main" id="{1F7A9657-6724-423C-AD8F-0616056DEC31}"/>
                  </a:ext>
                </a:extLst>
              </p:cNvPr>
              <p:cNvSpPr/>
              <p:nvPr userDrawn="1"/>
            </p:nvSpPr>
            <p:spPr>
              <a:xfrm>
                <a:off x="-2559903" y="512179"/>
                <a:ext cx="2189042" cy="15108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Text level up</a:t>
                </a:r>
              </a:p>
            </p:txBody>
          </p:sp>
          <p:sp>
            <p:nvSpPr>
              <p:cNvPr id="375" name="Rechthoek 374">
                <a:extLst>
                  <a:ext uri="{FF2B5EF4-FFF2-40B4-BE49-F238E27FC236}">
                    <a16:creationId xmlns:a16="http://schemas.microsoft.com/office/drawing/2014/main" id="{7F0D6550-07BB-4CC9-B1F7-891BA78487F2}"/>
                  </a:ext>
                </a:extLst>
              </p:cNvPr>
              <p:cNvSpPr/>
              <p:nvPr userDrawn="1"/>
            </p:nvSpPr>
            <p:spPr>
              <a:xfrm>
                <a:off x="-2559903" y="819562"/>
                <a:ext cx="2189043" cy="142202"/>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Text level down</a:t>
                </a:r>
              </a:p>
            </p:txBody>
          </p:sp>
          <p:grpSp>
            <p:nvGrpSpPr>
              <p:cNvPr id="376" name="Groep 375">
                <a:extLst>
                  <a:ext uri="{FF2B5EF4-FFF2-40B4-BE49-F238E27FC236}">
                    <a16:creationId xmlns:a16="http://schemas.microsoft.com/office/drawing/2014/main" id="{91A999AB-5FBA-4E58-AB00-76E642AF2575}"/>
                  </a:ext>
                </a:extLst>
              </p:cNvPr>
              <p:cNvGrpSpPr/>
              <p:nvPr userDrawn="1"/>
            </p:nvGrpSpPr>
            <p:grpSpPr>
              <a:xfrm>
                <a:off x="-2916763" y="769168"/>
                <a:ext cx="268738" cy="248381"/>
                <a:chOff x="-2916763" y="769168"/>
                <a:chExt cx="268738" cy="248381"/>
              </a:xfrm>
            </p:grpSpPr>
            <p:sp>
              <p:nvSpPr>
                <p:cNvPr id="386" name="Rechthoek 385">
                  <a:extLst>
                    <a:ext uri="{FF2B5EF4-FFF2-40B4-BE49-F238E27FC236}">
                      <a16:creationId xmlns:a16="http://schemas.microsoft.com/office/drawing/2014/main" id="{34419036-03E8-4E0C-97BC-3B645C18B05C}"/>
                    </a:ext>
                  </a:extLst>
                </p:cNvPr>
                <p:cNvSpPr/>
                <p:nvPr userDrawn="1"/>
              </p:nvSpPr>
              <p:spPr>
                <a:xfrm>
                  <a:off x="-2916763" y="769168"/>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en-GB" sz="1050" b="0" noProof="0">
                    <a:solidFill>
                      <a:srgbClr val="211F26"/>
                    </a:solidFill>
                    <a:latin typeface="Calibri" panose="020F0502020204030204" pitchFamily="34" charset="0"/>
                    <a:cs typeface="Calibri" panose="020F0502020204030204" pitchFamily="34" charset="0"/>
                  </a:endParaRPr>
                </a:p>
              </p:txBody>
            </p:sp>
            <p:grpSp>
              <p:nvGrpSpPr>
                <p:cNvPr id="387" name="Groep 386">
                  <a:extLst>
                    <a:ext uri="{FF2B5EF4-FFF2-40B4-BE49-F238E27FC236}">
                      <a16:creationId xmlns:a16="http://schemas.microsoft.com/office/drawing/2014/main" id="{881F5587-8A25-4DEF-9610-6E4EA2603404}"/>
                    </a:ext>
                  </a:extLst>
                </p:cNvPr>
                <p:cNvGrpSpPr/>
                <p:nvPr userDrawn="1"/>
              </p:nvGrpSpPr>
              <p:grpSpPr>
                <a:xfrm>
                  <a:off x="-2866744" y="827071"/>
                  <a:ext cx="168701" cy="132575"/>
                  <a:chOff x="-2866744" y="827071"/>
                  <a:chExt cx="168701" cy="132575"/>
                </a:xfrm>
              </p:grpSpPr>
              <p:cxnSp>
                <p:nvCxnSpPr>
                  <p:cNvPr id="389" name="Rechte verbindingslijn 388">
                    <a:extLst>
                      <a:ext uri="{FF2B5EF4-FFF2-40B4-BE49-F238E27FC236}">
                        <a16:creationId xmlns:a16="http://schemas.microsoft.com/office/drawing/2014/main" id="{1D20820A-DD0D-4B57-8287-37F796B8BE43}"/>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390" name="Rechte verbindingslijn 389">
                    <a:extLst>
                      <a:ext uri="{FF2B5EF4-FFF2-40B4-BE49-F238E27FC236}">
                        <a16:creationId xmlns:a16="http://schemas.microsoft.com/office/drawing/2014/main" id="{C9CBBA2B-F997-4BF8-B728-3CBA99FBA4A0}"/>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391" name="Rechte verbindingslijn 390">
                    <a:extLst>
                      <a:ext uri="{FF2B5EF4-FFF2-40B4-BE49-F238E27FC236}">
                        <a16:creationId xmlns:a16="http://schemas.microsoft.com/office/drawing/2014/main" id="{C2B00E74-5BB4-4F11-B86C-2FAC0572DB20}"/>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392" name="Rechte verbindingslijn 391">
                    <a:extLst>
                      <a:ext uri="{FF2B5EF4-FFF2-40B4-BE49-F238E27FC236}">
                        <a16:creationId xmlns:a16="http://schemas.microsoft.com/office/drawing/2014/main" id="{B0476AE7-D0BE-4E87-A2F1-FCE102458B6C}"/>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393" name="Rechte verbindingslijn 392">
                    <a:extLst>
                      <a:ext uri="{FF2B5EF4-FFF2-40B4-BE49-F238E27FC236}">
                        <a16:creationId xmlns:a16="http://schemas.microsoft.com/office/drawing/2014/main" id="{8FD26428-3D7E-4AEA-A31D-4A0007C242AA}"/>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388" name="Pijl: rechts 387">
                  <a:extLst>
                    <a:ext uri="{FF2B5EF4-FFF2-40B4-BE49-F238E27FC236}">
                      <a16:creationId xmlns:a16="http://schemas.microsoft.com/office/drawing/2014/main" id="{2895BE09-95AD-4B85-929C-13B6A357D063}"/>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377" name="Groep 376">
                <a:extLst>
                  <a:ext uri="{FF2B5EF4-FFF2-40B4-BE49-F238E27FC236}">
                    <a16:creationId xmlns:a16="http://schemas.microsoft.com/office/drawing/2014/main" id="{A48A8D03-4718-4C7C-BED3-3E266063570B}"/>
                  </a:ext>
                </a:extLst>
              </p:cNvPr>
              <p:cNvGrpSpPr/>
              <p:nvPr userDrawn="1"/>
            </p:nvGrpSpPr>
            <p:grpSpPr>
              <a:xfrm>
                <a:off x="-2916763" y="460171"/>
                <a:ext cx="268738" cy="248381"/>
                <a:chOff x="-2916763" y="460171"/>
                <a:chExt cx="268738" cy="248381"/>
              </a:xfrm>
            </p:grpSpPr>
            <p:sp>
              <p:nvSpPr>
                <p:cNvPr id="378" name="Rechthoek 377">
                  <a:extLst>
                    <a:ext uri="{FF2B5EF4-FFF2-40B4-BE49-F238E27FC236}">
                      <a16:creationId xmlns:a16="http://schemas.microsoft.com/office/drawing/2014/main" id="{7A6243BD-6D9C-4158-A56F-18D4CB38DABA}"/>
                    </a:ext>
                  </a:extLst>
                </p:cNvPr>
                <p:cNvSpPr/>
                <p:nvPr userDrawn="1"/>
              </p:nvSpPr>
              <p:spPr>
                <a:xfrm>
                  <a:off x="-2916763" y="460171"/>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en-GB" sz="1050" b="0" noProof="0">
                    <a:solidFill>
                      <a:srgbClr val="211F26"/>
                    </a:solidFill>
                    <a:latin typeface="Calibri" panose="020F0502020204030204" pitchFamily="34" charset="0"/>
                    <a:cs typeface="Calibri" panose="020F0502020204030204" pitchFamily="34" charset="0"/>
                  </a:endParaRPr>
                </a:p>
              </p:txBody>
            </p:sp>
            <p:grpSp>
              <p:nvGrpSpPr>
                <p:cNvPr id="379" name="Groep 378">
                  <a:extLst>
                    <a:ext uri="{FF2B5EF4-FFF2-40B4-BE49-F238E27FC236}">
                      <a16:creationId xmlns:a16="http://schemas.microsoft.com/office/drawing/2014/main" id="{1F3BDF6E-FE0B-453C-9165-4309426ACCF4}"/>
                    </a:ext>
                  </a:extLst>
                </p:cNvPr>
                <p:cNvGrpSpPr/>
                <p:nvPr userDrawn="1"/>
              </p:nvGrpSpPr>
              <p:grpSpPr>
                <a:xfrm>
                  <a:off x="-2866744" y="518074"/>
                  <a:ext cx="168701" cy="132575"/>
                  <a:chOff x="-2866744" y="518074"/>
                  <a:chExt cx="168701" cy="132575"/>
                </a:xfrm>
              </p:grpSpPr>
              <p:cxnSp>
                <p:nvCxnSpPr>
                  <p:cNvPr id="381" name="Rechte verbindingslijn 380">
                    <a:extLst>
                      <a:ext uri="{FF2B5EF4-FFF2-40B4-BE49-F238E27FC236}">
                        <a16:creationId xmlns:a16="http://schemas.microsoft.com/office/drawing/2014/main" id="{E4049BC9-6B44-42A4-AE10-8C1DCD75EA14}"/>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382" name="Rechte verbindingslijn 381">
                    <a:extLst>
                      <a:ext uri="{FF2B5EF4-FFF2-40B4-BE49-F238E27FC236}">
                        <a16:creationId xmlns:a16="http://schemas.microsoft.com/office/drawing/2014/main" id="{50CAA385-F966-4913-9465-E64567EFE0E5}"/>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383" name="Rechte verbindingslijn 382">
                    <a:extLst>
                      <a:ext uri="{FF2B5EF4-FFF2-40B4-BE49-F238E27FC236}">
                        <a16:creationId xmlns:a16="http://schemas.microsoft.com/office/drawing/2014/main" id="{44BA48B4-14AE-4A09-AA56-5917A9D89F73}"/>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384" name="Rechte verbindingslijn 383">
                    <a:extLst>
                      <a:ext uri="{FF2B5EF4-FFF2-40B4-BE49-F238E27FC236}">
                        <a16:creationId xmlns:a16="http://schemas.microsoft.com/office/drawing/2014/main" id="{6A961E1D-DD9C-49A6-82A4-46BC3B296D34}"/>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385" name="Rechte verbindingslijn 384">
                    <a:extLst>
                      <a:ext uri="{FF2B5EF4-FFF2-40B4-BE49-F238E27FC236}">
                        <a16:creationId xmlns:a16="http://schemas.microsoft.com/office/drawing/2014/main" id="{F376C120-1FFB-4A39-A65F-F7729BCBA03A}"/>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380" name="Pijl: rechts 379">
                  <a:extLst>
                    <a:ext uri="{FF2B5EF4-FFF2-40B4-BE49-F238E27FC236}">
                      <a16:creationId xmlns:a16="http://schemas.microsoft.com/office/drawing/2014/main" id="{36E77623-ADFC-453F-90BA-0AD351AFCAEF}"/>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grpSp>
      <p:grpSp>
        <p:nvGrpSpPr>
          <p:cNvPr id="241" name="INSTRUCTION">
            <a:extLst>
              <a:ext uri="{FF2B5EF4-FFF2-40B4-BE49-F238E27FC236}">
                <a16:creationId xmlns:a16="http://schemas.microsoft.com/office/drawing/2014/main" id="{848CAEBB-4DC2-468B-BB6C-2EC8481CB233}"/>
              </a:ext>
            </a:extLst>
          </p:cNvPr>
          <p:cNvGrpSpPr/>
          <p:nvPr userDrawn="1"/>
        </p:nvGrpSpPr>
        <p:grpSpPr>
          <a:xfrm>
            <a:off x="12377867" y="1"/>
            <a:ext cx="3693386" cy="5855257"/>
            <a:chOff x="-3786437" y="1"/>
            <a:chExt cx="3693386" cy="5855257"/>
          </a:xfrm>
        </p:grpSpPr>
        <p:sp>
          <p:nvSpPr>
            <p:cNvPr id="242" name="Rechthoek 241">
              <a:extLst>
                <a:ext uri="{FF2B5EF4-FFF2-40B4-BE49-F238E27FC236}">
                  <a16:creationId xmlns:a16="http://schemas.microsoft.com/office/drawing/2014/main" id="{9F59BAB4-B197-40CB-9904-387C6C4A6C89}"/>
                </a:ext>
              </a:extLst>
            </p:cNvPr>
            <p:cNvSpPr/>
            <p:nvPr userDrawn="1"/>
          </p:nvSpPr>
          <p:spPr>
            <a:xfrm>
              <a:off x="-3786165" y="3370798"/>
              <a:ext cx="3593091" cy="1760759"/>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Edit chart data</a:t>
              </a:r>
            </a:p>
          </p:txBody>
        </p:sp>
        <p:sp>
          <p:nvSpPr>
            <p:cNvPr id="243" name="Ovaal 242">
              <a:extLst>
                <a:ext uri="{FF2B5EF4-FFF2-40B4-BE49-F238E27FC236}">
                  <a16:creationId xmlns:a16="http://schemas.microsoft.com/office/drawing/2014/main" id="{70BB4898-30C3-4EC1-A9E7-0E8F84D482F0}"/>
                </a:ext>
              </a:extLst>
            </p:cNvPr>
            <p:cNvSpPr/>
            <p:nvPr userDrawn="1"/>
          </p:nvSpPr>
          <p:spPr>
            <a:xfrm>
              <a:off x="-3603587" y="3835397"/>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244" name="Rechthoek 243">
              <a:extLst>
                <a:ext uri="{FF2B5EF4-FFF2-40B4-BE49-F238E27FC236}">
                  <a16:creationId xmlns:a16="http://schemas.microsoft.com/office/drawing/2014/main" id="{C30AD25D-40F6-48E7-B0E6-F47D662350CB}"/>
                </a:ext>
              </a:extLst>
            </p:cNvPr>
            <p:cNvSpPr/>
            <p:nvPr userDrawn="1"/>
          </p:nvSpPr>
          <p:spPr>
            <a:xfrm>
              <a:off x="-3319415" y="3835398"/>
              <a:ext cx="2944682" cy="32768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with the right mouse button on the chart</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and choose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‘Edit data’</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245" name="Groep 244">
              <a:extLst>
                <a:ext uri="{FF2B5EF4-FFF2-40B4-BE49-F238E27FC236}">
                  <a16:creationId xmlns:a16="http://schemas.microsoft.com/office/drawing/2014/main" id="{4D7E7D12-D2A0-4038-B40F-484BB84D1F84}"/>
                </a:ext>
              </a:extLst>
            </p:cNvPr>
            <p:cNvGrpSpPr/>
            <p:nvPr userDrawn="1"/>
          </p:nvGrpSpPr>
          <p:grpSpPr>
            <a:xfrm>
              <a:off x="-3314821" y="4275190"/>
              <a:ext cx="1495189" cy="563933"/>
              <a:chOff x="-3314821" y="3310415"/>
              <a:chExt cx="1495189" cy="563933"/>
            </a:xfrm>
          </p:grpSpPr>
          <p:sp>
            <p:nvSpPr>
              <p:cNvPr id="265" name="Rechthoek 264">
                <a:extLst>
                  <a:ext uri="{FF2B5EF4-FFF2-40B4-BE49-F238E27FC236}">
                    <a16:creationId xmlns:a16="http://schemas.microsoft.com/office/drawing/2014/main" id="{D413E8C4-F849-4AAD-B8A7-7CC62309C4AD}"/>
                  </a:ext>
                </a:extLst>
              </p:cNvPr>
              <p:cNvSpPr/>
              <p:nvPr userDrawn="1"/>
            </p:nvSpPr>
            <p:spPr>
              <a:xfrm>
                <a:off x="-3314821" y="3310415"/>
                <a:ext cx="1403797" cy="504851"/>
              </a:xfrm>
              <a:prstGeom prst="rect">
                <a:avLst/>
              </a:prstGeom>
              <a:solidFill>
                <a:srgbClr val="FFFFFF"/>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266" name="Rechthoek 265">
                <a:extLst>
                  <a:ext uri="{FF2B5EF4-FFF2-40B4-BE49-F238E27FC236}">
                    <a16:creationId xmlns:a16="http://schemas.microsoft.com/office/drawing/2014/main" id="{C23D0286-1A44-4FE2-8995-9BFF51ABB40D}"/>
                  </a:ext>
                </a:extLst>
              </p:cNvPr>
              <p:cNvSpPr/>
              <p:nvPr userDrawn="1"/>
            </p:nvSpPr>
            <p:spPr>
              <a:xfrm>
                <a:off x="-3304719" y="3564140"/>
                <a:ext cx="1387813" cy="246608"/>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267" name="Tekstvak 266">
                <a:extLst>
                  <a:ext uri="{FF2B5EF4-FFF2-40B4-BE49-F238E27FC236}">
                    <a16:creationId xmlns:a16="http://schemas.microsoft.com/office/drawing/2014/main" id="{1FEE0F49-26DD-4252-8769-5BF80CE01CC3}"/>
                  </a:ext>
                </a:extLst>
              </p:cNvPr>
              <p:cNvSpPr txBox="1"/>
              <p:nvPr userDrawn="1"/>
            </p:nvSpPr>
            <p:spPr>
              <a:xfrm>
                <a:off x="-3122115" y="3369117"/>
                <a:ext cx="1258624" cy="137495"/>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a:solidFill>
                      <a:srgbClr val="211F26"/>
                    </a:solidFill>
                    <a:latin typeface="Calibri" panose="020F0502020204030204" pitchFamily="34" charset="0"/>
                    <a:ea typeface="+mn-ea"/>
                    <a:cs typeface="Calibri" panose="020F0502020204030204" pitchFamily="34" charset="0"/>
                  </a:rPr>
                  <a:t>Change chart type</a:t>
                </a:r>
              </a:p>
            </p:txBody>
          </p:sp>
          <p:sp>
            <p:nvSpPr>
              <p:cNvPr id="268" name="Tekstvak 267">
                <a:extLst>
                  <a:ext uri="{FF2B5EF4-FFF2-40B4-BE49-F238E27FC236}">
                    <a16:creationId xmlns:a16="http://schemas.microsoft.com/office/drawing/2014/main" id="{8D428B87-4A40-47AC-8EEB-097E39AFE84E}"/>
                  </a:ext>
                </a:extLst>
              </p:cNvPr>
              <p:cNvSpPr txBox="1"/>
              <p:nvPr userDrawn="1"/>
            </p:nvSpPr>
            <p:spPr>
              <a:xfrm>
                <a:off x="-3115840" y="3624236"/>
                <a:ext cx="1296208"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a:solidFill>
                      <a:srgbClr val="211F26"/>
                    </a:solidFill>
                    <a:latin typeface="Calibri" panose="020F0502020204030204" pitchFamily="34" charset="0"/>
                    <a:ea typeface="+mn-ea"/>
                    <a:cs typeface="Calibri" panose="020F0502020204030204" pitchFamily="34" charset="0"/>
                  </a:rPr>
                  <a:t>Edit data</a:t>
                </a:r>
              </a:p>
            </p:txBody>
          </p:sp>
          <p:sp>
            <p:nvSpPr>
              <p:cNvPr id="269" name="Vrije vorm: vorm 268">
                <a:extLst>
                  <a:ext uri="{FF2B5EF4-FFF2-40B4-BE49-F238E27FC236}">
                    <a16:creationId xmlns:a16="http://schemas.microsoft.com/office/drawing/2014/main" id="{84DEDFBC-19A1-4456-9EF2-D9C60864E3EF}"/>
                  </a:ext>
                </a:extLst>
              </p:cNvPr>
              <p:cNvSpPr/>
              <p:nvPr userDrawn="1"/>
            </p:nvSpPr>
            <p:spPr>
              <a:xfrm>
                <a:off x="-1959834" y="3694348"/>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grpSp>
            <p:nvGrpSpPr>
              <p:cNvPr id="270" name="Groep 269">
                <a:extLst>
                  <a:ext uri="{FF2B5EF4-FFF2-40B4-BE49-F238E27FC236}">
                    <a16:creationId xmlns:a16="http://schemas.microsoft.com/office/drawing/2014/main" id="{233D425F-1A2D-4BDB-BA5C-0A52CFBB8A84}"/>
                  </a:ext>
                </a:extLst>
              </p:cNvPr>
              <p:cNvGrpSpPr/>
              <p:nvPr userDrawn="1"/>
            </p:nvGrpSpPr>
            <p:grpSpPr>
              <a:xfrm>
                <a:off x="-3261976" y="3361742"/>
                <a:ext cx="139861" cy="152244"/>
                <a:chOff x="12574450" y="6053892"/>
                <a:chExt cx="169232" cy="184215"/>
              </a:xfrm>
            </p:grpSpPr>
            <p:sp>
              <p:nvSpPr>
                <p:cNvPr id="290" name="Rechthoek 289">
                  <a:extLst>
                    <a:ext uri="{FF2B5EF4-FFF2-40B4-BE49-F238E27FC236}">
                      <a16:creationId xmlns:a16="http://schemas.microsoft.com/office/drawing/2014/main" id="{A856C2DB-32BF-4060-8933-9F84206F1122}"/>
                    </a:ext>
                  </a:extLst>
                </p:cNvPr>
                <p:cNvSpPr/>
                <p:nvPr userDrawn="1"/>
              </p:nvSpPr>
              <p:spPr>
                <a:xfrm>
                  <a:off x="12574450" y="6111529"/>
                  <a:ext cx="46293" cy="126577"/>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noProof="0">
                    <a:solidFill>
                      <a:srgbClr val="211F26"/>
                    </a:solidFill>
                    <a:latin typeface="Calibri" panose="020F0502020204030204" pitchFamily="34" charset="0"/>
                    <a:cs typeface="Calibri" panose="020F0502020204030204" pitchFamily="34" charset="0"/>
                  </a:endParaRPr>
                </a:p>
              </p:txBody>
            </p:sp>
            <p:sp>
              <p:nvSpPr>
                <p:cNvPr id="291" name="Rechthoek 290">
                  <a:extLst>
                    <a:ext uri="{FF2B5EF4-FFF2-40B4-BE49-F238E27FC236}">
                      <a16:creationId xmlns:a16="http://schemas.microsoft.com/office/drawing/2014/main" id="{250EBB27-C523-4AC9-96EB-826CF9D3173B}"/>
                    </a:ext>
                  </a:extLst>
                </p:cNvPr>
                <p:cNvSpPr/>
                <p:nvPr userDrawn="1"/>
              </p:nvSpPr>
              <p:spPr>
                <a:xfrm>
                  <a:off x="12635427" y="6053892"/>
                  <a:ext cx="46293" cy="184215"/>
                </a:xfrm>
                <a:prstGeom prst="rect">
                  <a:avLst/>
                </a:prstGeom>
                <a:solidFill>
                  <a:srgbClr val="EDC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noProof="0">
                    <a:solidFill>
                      <a:srgbClr val="211F26"/>
                    </a:solidFill>
                    <a:latin typeface="Calibri" panose="020F0502020204030204" pitchFamily="34" charset="0"/>
                    <a:cs typeface="Calibri" panose="020F0502020204030204" pitchFamily="34" charset="0"/>
                  </a:endParaRPr>
                </a:p>
              </p:txBody>
            </p:sp>
            <p:sp>
              <p:nvSpPr>
                <p:cNvPr id="292" name="Rechthoek 291">
                  <a:extLst>
                    <a:ext uri="{FF2B5EF4-FFF2-40B4-BE49-F238E27FC236}">
                      <a16:creationId xmlns:a16="http://schemas.microsoft.com/office/drawing/2014/main" id="{91E63611-9F6A-4173-BDC2-E4FE180F9AB5}"/>
                    </a:ext>
                  </a:extLst>
                </p:cNvPr>
                <p:cNvSpPr/>
                <p:nvPr userDrawn="1"/>
              </p:nvSpPr>
              <p:spPr>
                <a:xfrm>
                  <a:off x="12697389" y="6094907"/>
                  <a:ext cx="46293" cy="143200"/>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noProof="0">
                    <a:solidFill>
                      <a:srgbClr val="211F26"/>
                    </a:solidFill>
                    <a:latin typeface="Calibri" panose="020F0502020204030204" pitchFamily="34" charset="0"/>
                    <a:cs typeface="Calibri" panose="020F0502020204030204" pitchFamily="34" charset="0"/>
                  </a:endParaRPr>
                </a:p>
              </p:txBody>
            </p:sp>
          </p:grpSp>
          <p:grpSp>
            <p:nvGrpSpPr>
              <p:cNvPr id="271" name="Groep 270">
                <a:extLst>
                  <a:ext uri="{FF2B5EF4-FFF2-40B4-BE49-F238E27FC236}">
                    <a16:creationId xmlns:a16="http://schemas.microsoft.com/office/drawing/2014/main" id="{028B7CCB-1056-4BE3-B229-CE0D46D7C8B2}"/>
                  </a:ext>
                </a:extLst>
              </p:cNvPr>
              <p:cNvGrpSpPr/>
              <p:nvPr userDrawn="1"/>
            </p:nvGrpSpPr>
            <p:grpSpPr>
              <a:xfrm>
                <a:off x="-3261070" y="3635199"/>
                <a:ext cx="168905" cy="104490"/>
                <a:chOff x="-3261070" y="3620931"/>
                <a:chExt cx="193920" cy="119965"/>
              </a:xfrm>
            </p:grpSpPr>
            <p:sp>
              <p:nvSpPr>
                <p:cNvPr id="272" name="Rechthoek 271">
                  <a:extLst>
                    <a:ext uri="{FF2B5EF4-FFF2-40B4-BE49-F238E27FC236}">
                      <a16:creationId xmlns:a16="http://schemas.microsoft.com/office/drawing/2014/main" id="{7BDD5D95-5D69-4AAD-A949-7C72B0E4D508}"/>
                    </a:ext>
                  </a:extLst>
                </p:cNvPr>
                <p:cNvSpPr/>
                <p:nvPr userDrawn="1"/>
              </p:nvSpPr>
              <p:spPr>
                <a:xfrm>
                  <a:off x="-3261070" y="3643881"/>
                  <a:ext cx="142985" cy="952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grpSp>
              <p:nvGrpSpPr>
                <p:cNvPr id="273" name="Groep 272">
                  <a:extLst>
                    <a:ext uri="{FF2B5EF4-FFF2-40B4-BE49-F238E27FC236}">
                      <a16:creationId xmlns:a16="http://schemas.microsoft.com/office/drawing/2014/main" id="{4AE7C0B3-4060-47DF-B673-854B8E8D83AD}"/>
                    </a:ext>
                  </a:extLst>
                </p:cNvPr>
                <p:cNvGrpSpPr/>
                <p:nvPr userDrawn="1"/>
              </p:nvGrpSpPr>
              <p:grpSpPr>
                <a:xfrm>
                  <a:off x="-3261070" y="3622063"/>
                  <a:ext cx="141113" cy="117345"/>
                  <a:chOff x="1094874" y="-878306"/>
                  <a:chExt cx="867364" cy="613611"/>
                </a:xfrm>
              </p:grpSpPr>
              <p:cxnSp>
                <p:nvCxnSpPr>
                  <p:cNvPr id="283" name="Rechte verbindingslijn 282">
                    <a:extLst>
                      <a:ext uri="{FF2B5EF4-FFF2-40B4-BE49-F238E27FC236}">
                        <a16:creationId xmlns:a16="http://schemas.microsoft.com/office/drawing/2014/main" id="{11BF0252-001D-42CD-9A33-8110F75F0B5E}"/>
                      </a:ext>
                    </a:extLst>
                  </p:cNvPr>
                  <p:cNvCxnSpPr>
                    <a:cxnSpLocks/>
                  </p:cNvCxnSpPr>
                  <p:nvPr userDrawn="1"/>
                </p:nvCxnSpPr>
                <p:spPr>
                  <a:xfrm>
                    <a:off x="1094874" y="-878305"/>
                    <a:ext cx="0" cy="613610"/>
                  </a:xfrm>
                  <a:prstGeom prst="line">
                    <a:avLst/>
                  </a:prstGeom>
                  <a:ln>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284" name="Rechte verbindingslijn 283">
                    <a:extLst>
                      <a:ext uri="{FF2B5EF4-FFF2-40B4-BE49-F238E27FC236}">
                        <a16:creationId xmlns:a16="http://schemas.microsoft.com/office/drawing/2014/main" id="{7D5CD2F6-39DE-4AEA-847A-5B7E6668C98C}"/>
                      </a:ext>
                    </a:extLst>
                  </p:cNvPr>
                  <p:cNvCxnSpPr>
                    <a:cxnSpLocks/>
                  </p:cNvCxnSpPr>
                  <p:nvPr userDrawn="1"/>
                </p:nvCxnSpPr>
                <p:spPr>
                  <a:xfrm>
                    <a:off x="1962238" y="-878306"/>
                    <a:ext cx="0" cy="613611"/>
                  </a:xfrm>
                  <a:prstGeom prst="line">
                    <a:avLst/>
                  </a:prstGeom>
                  <a:ln>
                    <a:solidFill>
                      <a:srgbClr val="818181"/>
                    </a:solidFill>
                  </a:ln>
                </p:spPr>
                <p:style>
                  <a:lnRef idx="1">
                    <a:schemeClr val="accent1"/>
                  </a:lnRef>
                  <a:fillRef idx="0">
                    <a:schemeClr val="accent1"/>
                  </a:fillRef>
                  <a:effectRef idx="0">
                    <a:schemeClr val="accent1"/>
                  </a:effectRef>
                  <a:fontRef idx="minor">
                    <a:schemeClr val="tx1"/>
                  </a:fontRef>
                </p:style>
              </p:cxnSp>
              <p:grpSp>
                <p:nvGrpSpPr>
                  <p:cNvPr id="285" name="Groep 284">
                    <a:extLst>
                      <a:ext uri="{FF2B5EF4-FFF2-40B4-BE49-F238E27FC236}">
                        <a16:creationId xmlns:a16="http://schemas.microsoft.com/office/drawing/2014/main" id="{90B1BAA5-0CE8-44DB-AD35-1F9DE0360FD8}"/>
                      </a:ext>
                    </a:extLst>
                  </p:cNvPr>
                  <p:cNvGrpSpPr/>
                  <p:nvPr userDrawn="1"/>
                </p:nvGrpSpPr>
                <p:grpSpPr>
                  <a:xfrm>
                    <a:off x="1270535" y="-878306"/>
                    <a:ext cx="526983" cy="613611"/>
                    <a:chOff x="1270535" y="-745959"/>
                    <a:chExt cx="526983" cy="481264"/>
                  </a:xfrm>
                </p:grpSpPr>
                <p:cxnSp>
                  <p:nvCxnSpPr>
                    <p:cNvPr id="286" name="Rechte verbindingslijn 285">
                      <a:extLst>
                        <a:ext uri="{FF2B5EF4-FFF2-40B4-BE49-F238E27FC236}">
                          <a16:creationId xmlns:a16="http://schemas.microsoft.com/office/drawing/2014/main" id="{132CED67-8036-41F8-9CFC-636712FBA2A8}"/>
                        </a:ext>
                      </a:extLst>
                    </p:cNvPr>
                    <p:cNvCxnSpPr>
                      <a:cxnSpLocks/>
                    </p:cNvCxnSpPr>
                    <p:nvPr userDrawn="1"/>
                  </p:nvCxnSpPr>
                  <p:spPr>
                    <a:xfrm>
                      <a:off x="1446196"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287" name="Rechte verbindingslijn 286">
                      <a:extLst>
                        <a:ext uri="{FF2B5EF4-FFF2-40B4-BE49-F238E27FC236}">
                          <a16:creationId xmlns:a16="http://schemas.microsoft.com/office/drawing/2014/main" id="{1E021513-0ECC-440E-AEEC-BC0342F09E85}"/>
                        </a:ext>
                      </a:extLst>
                    </p:cNvPr>
                    <p:cNvCxnSpPr>
                      <a:cxnSpLocks/>
                    </p:cNvCxnSpPr>
                    <p:nvPr userDrawn="1"/>
                  </p:nvCxnSpPr>
                  <p:spPr>
                    <a:xfrm>
                      <a:off x="1270535"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288" name="Rechte verbindingslijn 287">
                      <a:extLst>
                        <a:ext uri="{FF2B5EF4-FFF2-40B4-BE49-F238E27FC236}">
                          <a16:creationId xmlns:a16="http://schemas.microsoft.com/office/drawing/2014/main" id="{D0F3AED4-FB8A-4089-A559-8C0FCF6122C5}"/>
                        </a:ext>
                      </a:extLst>
                    </p:cNvPr>
                    <p:cNvCxnSpPr>
                      <a:cxnSpLocks/>
                    </p:cNvCxnSpPr>
                    <p:nvPr userDrawn="1"/>
                  </p:nvCxnSpPr>
                  <p:spPr>
                    <a:xfrm>
                      <a:off x="1621857"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289" name="Rechte verbindingslijn 288">
                      <a:extLst>
                        <a:ext uri="{FF2B5EF4-FFF2-40B4-BE49-F238E27FC236}">
                          <a16:creationId xmlns:a16="http://schemas.microsoft.com/office/drawing/2014/main" id="{86CC7CB3-6D23-4BF8-B130-50D03970C436}"/>
                        </a:ext>
                      </a:extLst>
                    </p:cNvPr>
                    <p:cNvCxnSpPr>
                      <a:cxnSpLocks/>
                    </p:cNvCxnSpPr>
                    <p:nvPr userDrawn="1"/>
                  </p:nvCxnSpPr>
                  <p:spPr>
                    <a:xfrm>
                      <a:off x="1797518"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grpSp>
            </p:grpSp>
            <p:cxnSp>
              <p:nvCxnSpPr>
                <p:cNvPr id="274" name="Rechte verbindingslijn 273">
                  <a:extLst>
                    <a:ext uri="{FF2B5EF4-FFF2-40B4-BE49-F238E27FC236}">
                      <a16:creationId xmlns:a16="http://schemas.microsoft.com/office/drawing/2014/main" id="{6F28C871-79F9-4A13-B4C9-CC544ADDA26D}"/>
                    </a:ext>
                  </a:extLst>
                </p:cNvPr>
                <p:cNvCxnSpPr>
                  <a:cxnSpLocks/>
                </p:cNvCxnSpPr>
                <p:nvPr userDrawn="1"/>
              </p:nvCxnSpPr>
              <p:spPr>
                <a:xfrm flipH="1">
                  <a:off x="-3260471" y="3739408"/>
                  <a:ext cx="143329" cy="0"/>
                </a:xfrm>
                <a:prstGeom prst="line">
                  <a:avLst/>
                </a:prstGeom>
                <a:ln w="6350">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275" name="Rechte verbindingslijn 274">
                  <a:extLst>
                    <a:ext uri="{FF2B5EF4-FFF2-40B4-BE49-F238E27FC236}">
                      <a16:creationId xmlns:a16="http://schemas.microsoft.com/office/drawing/2014/main" id="{93196383-66B6-4388-BD98-53375F7567F9}"/>
                    </a:ext>
                  </a:extLst>
                </p:cNvPr>
                <p:cNvCxnSpPr>
                  <a:cxnSpLocks/>
                </p:cNvCxnSpPr>
                <p:nvPr userDrawn="1"/>
              </p:nvCxnSpPr>
              <p:spPr>
                <a:xfrm flipH="1">
                  <a:off x="-3261070" y="3713352"/>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276" name="Rechte verbindingslijn 275">
                  <a:extLst>
                    <a:ext uri="{FF2B5EF4-FFF2-40B4-BE49-F238E27FC236}">
                      <a16:creationId xmlns:a16="http://schemas.microsoft.com/office/drawing/2014/main" id="{374EA8C1-3B44-4F58-B1E6-2E19C6B74152}"/>
                    </a:ext>
                  </a:extLst>
                </p:cNvPr>
                <p:cNvCxnSpPr>
                  <a:cxnSpLocks/>
                </p:cNvCxnSpPr>
                <p:nvPr userDrawn="1"/>
              </p:nvCxnSpPr>
              <p:spPr>
                <a:xfrm flipH="1">
                  <a:off x="-3261070" y="3689677"/>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277" name="Rechte verbindingslijn 276">
                  <a:extLst>
                    <a:ext uri="{FF2B5EF4-FFF2-40B4-BE49-F238E27FC236}">
                      <a16:creationId xmlns:a16="http://schemas.microsoft.com/office/drawing/2014/main" id="{C1F0B473-A920-4267-A550-152C4DABA68D}"/>
                    </a:ext>
                  </a:extLst>
                </p:cNvPr>
                <p:cNvCxnSpPr>
                  <a:cxnSpLocks/>
                </p:cNvCxnSpPr>
                <p:nvPr userDrawn="1"/>
              </p:nvCxnSpPr>
              <p:spPr>
                <a:xfrm flipH="1">
                  <a:off x="-3261070" y="3663621"/>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sp>
              <p:nvSpPr>
                <p:cNvPr id="278" name="Rechthoek 277">
                  <a:extLst>
                    <a:ext uri="{FF2B5EF4-FFF2-40B4-BE49-F238E27FC236}">
                      <a16:creationId xmlns:a16="http://schemas.microsoft.com/office/drawing/2014/main" id="{0945E02F-19BD-4CC6-9A12-483FAFED00FA}"/>
                    </a:ext>
                  </a:extLst>
                </p:cNvPr>
                <p:cNvSpPr/>
                <p:nvPr userDrawn="1"/>
              </p:nvSpPr>
              <p:spPr>
                <a:xfrm>
                  <a:off x="-3261070" y="3620931"/>
                  <a:ext cx="142893" cy="24910"/>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grpSp>
              <p:nvGrpSpPr>
                <p:cNvPr id="279" name="Groep 278">
                  <a:extLst>
                    <a:ext uri="{FF2B5EF4-FFF2-40B4-BE49-F238E27FC236}">
                      <a16:creationId xmlns:a16="http://schemas.microsoft.com/office/drawing/2014/main" id="{464E32E7-2174-4CA5-8B4F-414E1B13FD76}"/>
                    </a:ext>
                  </a:extLst>
                </p:cNvPr>
                <p:cNvGrpSpPr/>
                <p:nvPr userDrawn="1"/>
              </p:nvGrpSpPr>
              <p:grpSpPr>
                <a:xfrm rot="2700000">
                  <a:off x="-3158000" y="3650045"/>
                  <a:ext cx="34350" cy="147351"/>
                  <a:chOff x="3148392" y="-836646"/>
                  <a:chExt cx="132124" cy="596095"/>
                </a:xfrm>
                <a:solidFill>
                  <a:srgbClr val="3399FF"/>
                </a:solidFill>
              </p:grpSpPr>
              <p:sp>
                <p:nvSpPr>
                  <p:cNvPr id="280" name="Rechthoek 279">
                    <a:extLst>
                      <a:ext uri="{FF2B5EF4-FFF2-40B4-BE49-F238E27FC236}">
                        <a16:creationId xmlns:a16="http://schemas.microsoft.com/office/drawing/2014/main" id="{7548C0A3-6CB2-4CE5-82D4-AB53FA1CE18D}"/>
                      </a:ext>
                    </a:extLst>
                  </p:cNvPr>
                  <p:cNvSpPr/>
                  <p:nvPr userDrawn="1"/>
                </p:nvSpPr>
                <p:spPr>
                  <a:xfrm>
                    <a:off x="3148632" y="-725510"/>
                    <a:ext cx="131884" cy="281356"/>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281" name="Rechthoek: afgeronde bovenhoeken 280">
                    <a:extLst>
                      <a:ext uri="{FF2B5EF4-FFF2-40B4-BE49-F238E27FC236}">
                        <a16:creationId xmlns:a16="http://schemas.microsoft.com/office/drawing/2014/main" id="{FE2534D3-4D2D-4092-8E1B-232295DB252F}"/>
                      </a:ext>
                    </a:extLst>
                  </p:cNvPr>
                  <p:cNvSpPr/>
                  <p:nvPr userDrawn="1"/>
                </p:nvSpPr>
                <p:spPr>
                  <a:xfrm>
                    <a:off x="3148556" y="-836646"/>
                    <a:ext cx="131882" cy="87614"/>
                  </a:xfrm>
                  <a:prstGeom prst="round2SameRect">
                    <a:avLst>
                      <a:gd name="adj1" fmla="val 50000"/>
                      <a:gd name="adj2" fmla="val 0"/>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282" name="Gelijkbenige driehoek 281">
                    <a:extLst>
                      <a:ext uri="{FF2B5EF4-FFF2-40B4-BE49-F238E27FC236}">
                        <a16:creationId xmlns:a16="http://schemas.microsoft.com/office/drawing/2014/main" id="{5336C47A-E3CA-414E-BEA7-62585AB8B7AA}"/>
                      </a:ext>
                    </a:extLst>
                  </p:cNvPr>
                  <p:cNvSpPr/>
                  <p:nvPr userDrawn="1"/>
                </p:nvSpPr>
                <p:spPr>
                  <a:xfrm rot="10800000">
                    <a:off x="3148392" y="-420304"/>
                    <a:ext cx="131887" cy="179753"/>
                  </a:xfrm>
                  <a:prstGeom prst="triangle">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grpSp>
          </p:grpSp>
        </p:grpSp>
        <p:sp>
          <p:nvSpPr>
            <p:cNvPr id="246" name="Rechthoek 245">
              <a:extLst>
                <a:ext uri="{FF2B5EF4-FFF2-40B4-BE49-F238E27FC236}">
                  <a16:creationId xmlns:a16="http://schemas.microsoft.com/office/drawing/2014/main" id="{014A070B-640A-4914-988C-8C228C0E28C7}"/>
                </a:ext>
              </a:extLst>
            </p:cNvPr>
            <p:cNvSpPr/>
            <p:nvPr userDrawn="1"/>
          </p:nvSpPr>
          <p:spPr>
            <a:xfrm>
              <a:off x="-3786165" y="1"/>
              <a:ext cx="3593091" cy="3187109"/>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Insert/edit A Chart</a:t>
              </a:r>
            </a:p>
          </p:txBody>
        </p:sp>
        <p:sp>
          <p:nvSpPr>
            <p:cNvPr id="247" name="Ovaal 246">
              <a:extLst>
                <a:ext uri="{FF2B5EF4-FFF2-40B4-BE49-F238E27FC236}">
                  <a16:creationId xmlns:a16="http://schemas.microsoft.com/office/drawing/2014/main" id="{34D2AB8C-96EC-41CA-B2EA-4CE846834D24}"/>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248" name="Rechthoek 247">
              <a:extLst>
                <a:ext uri="{FF2B5EF4-FFF2-40B4-BE49-F238E27FC236}">
                  <a16:creationId xmlns:a16="http://schemas.microsoft.com/office/drawing/2014/main" id="{E83DFFD5-5D49-4235-8BC4-36721075C7C2}"/>
                </a:ext>
              </a:extLst>
            </p:cNvPr>
            <p:cNvSpPr/>
            <p:nvPr userDrawn="1"/>
          </p:nvSpPr>
          <p:spPr>
            <a:xfrm>
              <a:off x="-3319415" y="465324"/>
              <a:ext cx="2944682"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If necessary, delete the existing chart</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by using the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‘Backspace key’</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pictogram to insert a new chart</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1"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(see example below)</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249" name="Ovaal 248">
              <a:extLst>
                <a:ext uri="{FF2B5EF4-FFF2-40B4-BE49-F238E27FC236}">
                  <a16:creationId xmlns:a16="http://schemas.microsoft.com/office/drawing/2014/main" id="{E11C1E5B-0DC7-4A30-8F47-0ED2028C92C9}"/>
                </a:ext>
              </a:extLst>
            </p:cNvPr>
            <p:cNvSpPr/>
            <p:nvPr userDrawn="1"/>
          </p:nvSpPr>
          <p:spPr>
            <a:xfrm>
              <a:off x="-3603587" y="172970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250" name="Rechthoek 249">
              <a:extLst>
                <a:ext uri="{FF2B5EF4-FFF2-40B4-BE49-F238E27FC236}">
                  <a16:creationId xmlns:a16="http://schemas.microsoft.com/office/drawing/2014/main" id="{3C436AE6-F529-41ED-A7B0-90AF47B3910B}"/>
                </a:ext>
              </a:extLst>
            </p:cNvPr>
            <p:cNvSpPr/>
            <p:nvPr userDrawn="1"/>
          </p:nvSpPr>
          <p:spPr>
            <a:xfrm>
              <a:off x="-3319415" y="1729710"/>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Select the preferred chart</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and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251" name="Groep 250">
              <a:extLst>
                <a:ext uri="{FF2B5EF4-FFF2-40B4-BE49-F238E27FC236}">
                  <a16:creationId xmlns:a16="http://schemas.microsoft.com/office/drawing/2014/main" id="{FF001F72-8DD4-491B-8B70-A88E4A301E75}"/>
                </a:ext>
              </a:extLst>
            </p:cNvPr>
            <p:cNvGrpSpPr/>
            <p:nvPr userDrawn="1"/>
          </p:nvGrpSpPr>
          <p:grpSpPr>
            <a:xfrm>
              <a:off x="-3311319" y="2164285"/>
              <a:ext cx="825500" cy="209550"/>
              <a:chOff x="13504624" y="2482850"/>
              <a:chExt cx="825500" cy="209550"/>
            </a:xfrm>
          </p:grpSpPr>
          <p:sp>
            <p:nvSpPr>
              <p:cNvPr id="262" name="Rechthoek 261">
                <a:extLst>
                  <a:ext uri="{FF2B5EF4-FFF2-40B4-BE49-F238E27FC236}">
                    <a16:creationId xmlns:a16="http://schemas.microsoft.com/office/drawing/2014/main" id="{A2AE6910-6D5B-45C3-A9C8-BC568018A1FB}"/>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288000" bIns="0" numCol="1" spcCol="0" rtlCol="0" fromWordArt="0" anchor="ctr" anchorCtr="0" forceAA="0" compatLnSpc="1">
                <a:prstTxWarp prst="textNoShape">
                  <a:avLst/>
                </a:prstTxWarp>
                <a:noAutofit/>
              </a:bodyPr>
              <a:lstStyle/>
              <a:p>
                <a:pPr lvl="0" algn="ctr">
                  <a:lnSpc>
                    <a:spcPct val="90000"/>
                  </a:lnSpc>
                  <a:spcBef>
                    <a:spcPts val="600"/>
                  </a:spcBef>
                  <a:spcAft>
                    <a:spcPts val="600"/>
                  </a:spcAft>
                </a:pPr>
                <a:r>
                  <a:rPr lang="en-GB" sz="900" b="0" noProof="0">
                    <a:solidFill>
                      <a:srgbClr val="211F26"/>
                    </a:solidFill>
                    <a:latin typeface="Calibri" panose="020F0502020204030204" pitchFamily="34" charset="0"/>
                    <a:cs typeface="Calibri" panose="020F0502020204030204" pitchFamily="34" charset="0"/>
                  </a:rPr>
                  <a:t>Insert</a:t>
                </a:r>
              </a:p>
            </p:txBody>
          </p:sp>
          <p:cxnSp>
            <p:nvCxnSpPr>
              <p:cNvPr id="263" name="Rechte verbindingslijn 262">
                <a:extLst>
                  <a:ext uri="{FF2B5EF4-FFF2-40B4-BE49-F238E27FC236}">
                    <a16:creationId xmlns:a16="http://schemas.microsoft.com/office/drawing/2014/main" id="{4220987C-875E-41AE-9835-FEB98C8FE67B}"/>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264" name="Gelijkbenige driehoek 263">
                <a:extLst>
                  <a:ext uri="{FF2B5EF4-FFF2-40B4-BE49-F238E27FC236}">
                    <a16:creationId xmlns:a16="http://schemas.microsoft.com/office/drawing/2014/main" id="{0E41646D-99D5-4594-AB90-B94F006F6168}"/>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900" b="1" noProof="0">
                  <a:solidFill>
                    <a:srgbClr val="211F26"/>
                  </a:solidFill>
                  <a:latin typeface="Calibri" panose="020F0502020204030204" pitchFamily="34" charset="0"/>
                  <a:cs typeface="Calibri" panose="020F0502020204030204" pitchFamily="34" charset="0"/>
                </a:endParaRPr>
              </a:p>
            </p:txBody>
          </p:sp>
        </p:grpSp>
        <p:grpSp>
          <p:nvGrpSpPr>
            <p:cNvPr id="252" name="Groep 251">
              <a:extLst>
                <a:ext uri="{FF2B5EF4-FFF2-40B4-BE49-F238E27FC236}">
                  <a16:creationId xmlns:a16="http://schemas.microsoft.com/office/drawing/2014/main" id="{BE6E814A-4AC7-4BE7-8CCC-0840B6BA8E93}"/>
                </a:ext>
              </a:extLst>
            </p:cNvPr>
            <p:cNvGrpSpPr/>
            <p:nvPr userDrawn="1"/>
          </p:nvGrpSpPr>
          <p:grpSpPr>
            <a:xfrm>
              <a:off x="-3316599" y="1232480"/>
              <a:ext cx="289372" cy="314992"/>
              <a:chOff x="7322769" y="-310267"/>
              <a:chExt cx="289372" cy="314992"/>
            </a:xfrm>
          </p:grpSpPr>
          <p:sp>
            <p:nvSpPr>
              <p:cNvPr id="259" name="Rechthoek 258">
                <a:extLst>
                  <a:ext uri="{FF2B5EF4-FFF2-40B4-BE49-F238E27FC236}">
                    <a16:creationId xmlns:a16="http://schemas.microsoft.com/office/drawing/2014/main" id="{9530DD5E-C34A-49E1-A852-FF4A4982BD80}"/>
                  </a:ext>
                </a:extLst>
              </p:cNvPr>
              <p:cNvSpPr/>
              <p:nvPr userDrawn="1"/>
            </p:nvSpPr>
            <p:spPr>
              <a:xfrm>
                <a:off x="7322769" y="-211712"/>
                <a:ext cx="79156" cy="216437"/>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260" name="Rechthoek 259">
                <a:extLst>
                  <a:ext uri="{FF2B5EF4-FFF2-40B4-BE49-F238E27FC236}">
                    <a16:creationId xmlns:a16="http://schemas.microsoft.com/office/drawing/2014/main" id="{DAB72C7D-3244-476C-921D-48A78709DBEF}"/>
                  </a:ext>
                </a:extLst>
              </p:cNvPr>
              <p:cNvSpPr/>
              <p:nvPr userDrawn="1"/>
            </p:nvSpPr>
            <p:spPr>
              <a:xfrm>
                <a:off x="7427035" y="-310267"/>
                <a:ext cx="79156" cy="314992"/>
              </a:xfrm>
              <a:prstGeom prst="rect">
                <a:avLst/>
              </a:prstGeom>
              <a:solidFill>
                <a:srgbClr val="FFCC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261" name="Rechthoek 260">
                <a:extLst>
                  <a:ext uri="{FF2B5EF4-FFF2-40B4-BE49-F238E27FC236}">
                    <a16:creationId xmlns:a16="http://schemas.microsoft.com/office/drawing/2014/main" id="{402E5C4A-01FE-4422-8F6D-5F3228278E2C}"/>
                  </a:ext>
                </a:extLst>
              </p:cNvPr>
              <p:cNvSpPr/>
              <p:nvPr userDrawn="1"/>
            </p:nvSpPr>
            <p:spPr>
              <a:xfrm>
                <a:off x="7532985" y="-240134"/>
                <a:ext cx="79156" cy="244859"/>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grpSp>
        <p:sp>
          <p:nvSpPr>
            <p:cNvPr id="253" name="Ovaal 252">
              <a:extLst>
                <a:ext uri="{FF2B5EF4-FFF2-40B4-BE49-F238E27FC236}">
                  <a16:creationId xmlns:a16="http://schemas.microsoft.com/office/drawing/2014/main" id="{FBAA63C0-92DD-4091-851C-EC30608CD774}"/>
                </a:ext>
              </a:extLst>
            </p:cNvPr>
            <p:cNvSpPr/>
            <p:nvPr userDrawn="1"/>
          </p:nvSpPr>
          <p:spPr>
            <a:xfrm>
              <a:off x="-3603587" y="2555608"/>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254" name="Rechthoek 253">
              <a:extLst>
                <a:ext uri="{FF2B5EF4-FFF2-40B4-BE49-F238E27FC236}">
                  <a16:creationId xmlns:a16="http://schemas.microsoft.com/office/drawing/2014/main" id="{6996E8FA-272F-4224-A7D4-1F403EE4A3D6}"/>
                </a:ext>
              </a:extLst>
            </p:cNvPr>
            <p:cNvSpPr/>
            <p:nvPr userDrawn="1"/>
          </p:nvSpPr>
          <p:spPr>
            <a:xfrm>
              <a:off x="-3319415" y="2555610"/>
              <a:ext cx="2944682" cy="46054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Change the format of the chart by clicking on various parts of the chart and using the various options under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‘Chart Tools’ - ‘Format’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t>
              </a:r>
            </a:p>
          </p:txBody>
        </p:sp>
        <p:sp>
          <p:nvSpPr>
            <p:cNvPr id="255" name="Rechthoek 254">
              <a:extLst>
                <a:ext uri="{FF2B5EF4-FFF2-40B4-BE49-F238E27FC236}">
                  <a16:creationId xmlns:a16="http://schemas.microsoft.com/office/drawing/2014/main" id="{EB3A2C57-6267-499B-A5F8-57FD4FF3C8DF}"/>
                </a:ext>
              </a:extLst>
            </p:cNvPr>
            <p:cNvSpPr/>
            <p:nvPr userDrawn="1"/>
          </p:nvSpPr>
          <p:spPr>
            <a:xfrm>
              <a:off x="-3786437" y="5027258"/>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1200" b="1" cap="all" baseline="0" noProof="0">
                  <a:solidFill>
                    <a:srgbClr val="211F26"/>
                  </a:solidFill>
                  <a:latin typeface="Calibri" panose="020F0502020204030204" pitchFamily="34" charset="0"/>
                  <a:cs typeface="Calibri" panose="020F0502020204030204" pitchFamily="34" charset="0"/>
                </a:rPr>
                <a:t>Want to know more?</a:t>
              </a:r>
              <a:br>
                <a:rPr lang="en-GB" sz="1200" cap="all"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Go to the instruction slide </a:t>
              </a:r>
              <a:r>
                <a:rPr lang="en-GB" sz="1200" b="1" cap="none" baseline="0" noProof="0">
                  <a:solidFill>
                    <a:srgbClr val="211F26"/>
                  </a:solidFill>
                  <a:latin typeface="Calibri" panose="020F0502020204030204" pitchFamily="34" charset="0"/>
                  <a:cs typeface="Calibri" panose="020F0502020204030204" pitchFamily="34" charset="0"/>
                </a:rPr>
                <a:t>‘VIDEO INSTRUCTIONS’</a:t>
              </a:r>
              <a:r>
                <a:rPr lang="en-GB" sz="1200" cap="none" baseline="0" noProof="0">
                  <a:solidFill>
                    <a:srgbClr val="211F26"/>
                  </a:solidFill>
                  <a:latin typeface="Calibri" panose="020F0502020204030204" pitchFamily="34" charset="0"/>
                  <a:cs typeface="Calibri" panose="020F0502020204030204" pitchFamily="34" charset="0"/>
                </a:rPr>
                <a:t>.</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You’ll find it at the beginning of the presentation</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or insert it via </a:t>
              </a:r>
              <a:r>
                <a:rPr lang="en-GB" sz="1200" i="1" cap="none" baseline="0" noProof="0">
                  <a:solidFill>
                    <a:srgbClr val="211F26"/>
                  </a:solidFill>
                  <a:latin typeface="Calibri" panose="020F0502020204030204" pitchFamily="34" charset="0"/>
                  <a:cs typeface="Calibri" panose="020F0502020204030204" pitchFamily="34" charset="0"/>
                </a:rPr>
                <a:t>‘Home’</a:t>
              </a:r>
              <a:r>
                <a:rPr lang="en-GB" sz="1200" cap="none" baseline="0" noProof="0">
                  <a:solidFill>
                    <a:srgbClr val="211F26"/>
                  </a:solidFill>
                  <a:latin typeface="Calibri" panose="020F0502020204030204" pitchFamily="34" charset="0"/>
                  <a:cs typeface="Calibri" panose="020F0502020204030204" pitchFamily="34" charset="0"/>
                </a:rPr>
                <a:t> &gt; </a:t>
              </a:r>
              <a:r>
                <a:rPr lang="en-GB" sz="1200" i="1" cap="none" baseline="0" noProof="0">
                  <a:solidFill>
                    <a:srgbClr val="211F26"/>
                  </a:solidFill>
                  <a:latin typeface="Calibri" panose="020F0502020204030204" pitchFamily="34" charset="0"/>
                  <a:cs typeface="Calibri" panose="020F0502020204030204" pitchFamily="34" charset="0"/>
                </a:rPr>
                <a:t>‘New Slide’.</a:t>
              </a:r>
            </a:p>
          </p:txBody>
        </p:sp>
        <p:grpSp>
          <p:nvGrpSpPr>
            <p:cNvPr id="256" name="ICOON_info">
              <a:extLst>
                <a:ext uri="{FF2B5EF4-FFF2-40B4-BE49-F238E27FC236}">
                  <a16:creationId xmlns:a16="http://schemas.microsoft.com/office/drawing/2014/main" id="{349AEB76-076B-4755-B230-4BE9DDA104DF}"/>
                </a:ext>
              </a:extLst>
            </p:cNvPr>
            <p:cNvGrpSpPr/>
            <p:nvPr userDrawn="1"/>
          </p:nvGrpSpPr>
          <p:grpSpPr>
            <a:xfrm>
              <a:off x="-376736" y="4856209"/>
              <a:ext cx="283685" cy="283685"/>
              <a:chOff x="-376736" y="5583395"/>
              <a:chExt cx="283685" cy="283685"/>
            </a:xfrm>
          </p:grpSpPr>
          <p:sp>
            <p:nvSpPr>
              <p:cNvPr id="257" name="Ovaal 256">
                <a:extLst>
                  <a:ext uri="{FF2B5EF4-FFF2-40B4-BE49-F238E27FC236}">
                    <a16:creationId xmlns:a16="http://schemas.microsoft.com/office/drawing/2014/main" id="{369C040D-0E6D-467F-AEDA-D8CB362F4D9E}"/>
                  </a:ext>
                </a:extLst>
              </p:cNvPr>
              <p:cNvSpPr/>
              <p:nvPr userDrawn="1"/>
            </p:nvSpPr>
            <p:spPr>
              <a:xfrm>
                <a:off x="-356709" y="5602861"/>
                <a:ext cx="244751" cy="244751"/>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258" name="Graphic 163" descr="Informatie">
                <a:extLst>
                  <a:ext uri="{FF2B5EF4-FFF2-40B4-BE49-F238E27FC236}">
                    <a16:creationId xmlns:a16="http://schemas.microsoft.com/office/drawing/2014/main" id="{3FC6D571-C82A-4A22-A72D-8F51297C49A8}"/>
                  </a:ext>
                </a:extLst>
              </p:cNvPr>
              <p:cNvSpPr/>
              <p:nvPr userDrawn="1"/>
            </p:nvSpPr>
            <p:spPr>
              <a:xfrm>
                <a:off x="-376736" y="5583395"/>
                <a:ext cx="283685" cy="28368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en-GB" sz="2000" noProof="0">
                  <a:solidFill>
                    <a:srgbClr val="211F26"/>
                  </a:solidFill>
                  <a:latin typeface="Calibri" panose="020F0502020204030204" pitchFamily="34" charset="0"/>
                  <a:cs typeface="Calibri" panose="020F0502020204030204" pitchFamily="34" charset="0"/>
                </a:endParaRPr>
              </a:p>
            </p:txBody>
          </p:sp>
        </p:grpSp>
      </p:grpSp>
      <p:grpSp>
        <p:nvGrpSpPr>
          <p:cNvPr id="228" name="INSTRUCTION">
            <a:extLst>
              <a:ext uri="{FF2B5EF4-FFF2-40B4-BE49-F238E27FC236}">
                <a16:creationId xmlns:a16="http://schemas.microsoft.com/office/drawing/2014/main" id="{0B18230F-DFFE-4B79-BDFB-641004D83695}"/>
              </a:ext>
            </a:extLst>
          </p:cNvPr>
          <p:cNvGrpSpPr/>
          <p:nvPr userDrawn="1"/>
        </p:nvGrpSpPr>
        <p:grpSpPr>
          <a:xfrm>
            <a:off x="5846" y="7033211"/>
            <a:ext cx="3727954" cy="1577390"/>
            <a:chOff x="5846" y="7033211"/>
            <a:chExt cx="3727954" cy="1577390"/>
          </a:xfrm>
        </p:grpSpPr>
        <p:sp>
          <p:nvSpPr>
            <p:cNvPr id="229" name="Rechthoek 228">
              <a:extLst>
                <a:ext uri="{FF2B5EF4-FFF2-40B4-BE49-F238E27FC236}">
                  <a16:creationId xmlns:a16="http://schemas.microsoft.com/office/drawing/2014/main" id="{16D040F6-D485-422F-8417-8AE9550CD1B7}"/>
                </a:ext>
              </a:extLst>
            </p:cNvPr>
            <p:cNvSpPr/>
            <p:nvPr userDrawn="1"/>
          </p:nvSpPr>
          <p:spPr>
            <a:xfrm>
              <a:off x="5846" y="7033211"/>
              <a:ext cx="3727954" cy="1577390"/>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EDIT Footer, slide number</a:t>
              </a:r>
              <a:br>
                <a:rPr lang="en-GB" sz="1400" b="1" cap="all" baseline="0" noProof="0">
                  <a:solidFill>
                    <a:schemeClr val="accent1"/>
                  </a:solidFill>
                  <a:latin typeface="Calibri" panose="020F0502020204030204" pitchFamily="34" charset="0"/>
                  <a:cs typeface="Calibri" panose="020F0502020204030204" pitchFamily="34" charset="0"/>
                </a:rPr>
              </a:br>
              <a:r>
                <a:rPr lang="en-GB" sz="1400" b="1" cap="all" baseline="0" noProof="0">
                  <a:solidFill>
                    <a:schemeClr val="accent1"/>
                  </a:solidFill>
                  <a:latin typeface="Calibri" panose="020F0502020204030204" pitchFamily="34" charset="0"/>
                  <a:cs typeface="Calibri" panose="020F0502020204030204" pitchFamily="34" charset="0"/>
                </a:rPr>
                <a:t>and date</a:t>
              </a:r>
            </a:p>
          </p:txBody>
        </p:sp>
        <p:sp>
          <p:nvSpPr>
            <p:cNvPr id="230" name="Ovaal 229">
              <a:extLst>
                <a:ext uri="{FF2B5EF4-FFF2-40B4-BE49-F238E27FC236}">
                  <a16:creationId xmlns:a16="http://schemas.microsoft.com/office/drawing/2014/main" id="{13E745CB-1E7B-49A5-AB58-C1201A1B8851}"/>
                </a:ext>
              </a:extLst>
            </p:cNvPr>
            <p:cNvSpPr/>
            <p:nvPr userDrawn="1"/>
          </p:nvSpPr>
          <p:spPr>
            <a:xfrm>
              <a:off x="188424" y="767853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231" name="Rechthoek 230">
              <a:extLst>
                <a:ext uri="{FF2B5EF4-FFF2-40B4-BE49-F238E27FC236}">
                  <a16:creationId xmlns:a16="http://schemas.microsoft.com/office/drawing/2014/main" id="{2CADD7DE-F308-4603-889E-E3CE1111D5C1}"/>
                </a:ext>
              </a:extLst>
            </p:cNvPr>
            <p:cNvSpPr/>
            <p:nvPr userDrawn="1"/>
          </p:nvSpPr>
          <p:spPr>
            <a:xfrm>
              <a:off x="472596" y="7678534"/>
              <a:ext cx="2322719" cy="31672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‘Header &amp; Footer’</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232" name="Ovaal 231">
              <a:extLst>
                <a:ext uri="{FF2B5EF4-FFF2-40B4-BE49-F238E27FC236}">
                  <a16:creationId xmlns:a16="http://schemas.microsoft.com/office/drawing/2014/main" id="{5F7763DD-270E-4C8C-8E96-1DC1B15E8F8D}"/>
                </a:ext>
              </a:extLst>
            </p:cNvPr>
            <p:cNvSpPr/>
            <p:nvPr userDrawn="1"/>
          </p:nvSpPr>
          <p:spPr>
            <a:xfrm>
              <a:off x="188424" y="810886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233" name="Rechthoek 232">
              <a:extLst>
                <a:ext uri="{FF2B5EF4-FFF2-40B4-BE49-F238E27FC236}">
                  <a16:creationId xmlns:a16="http://schemas.microsoft.com/office/drawing/2014/main" id="{97015F86-8C75-494E-B3AC-48989EADB1FE}"/>
                </a:ext>
              </a:extLst>
            </p:cNvPr>
            <p:cNvSpPr/>
            <p:nvPr userDrawn="1"/>
          </p:nvSpPr>
          <p:spPr>
            <a:xfrm>
              <a:off x="472596" y="8108870"/>
              <a:ext cx="2322719" cy="38098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‘Apply to All’</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apply the changes to every slide.</a:t>
              </a:r>
            </a:p>
          </p:txBody>
        </p:sp>
        <p:grpSp>
          <p:nvGrpSpPr>
            <p:cNvPr id="234" name="Groep 233">
              <a:extLst>
                <a:ext uri="{FF2B5EF4-FFF2-40B4-BE49-F238E27FC236}">
                  <a16:creationId xmlns:a16="http://schemas.microsoft.com/office/drawing/2014/main" id="{F9A863C9-D40C-48D3-9750-5D34997BDC59}"/>
                </a:ext>
              </a:extLst>
            </p:cNvPr>
            <p:cNvGrpSpPr/>
            <p:nvPr userDrawn="1"/>
          </p:nvGrpSpPr>
          <p:grpSpPr>
            <a:xfrm>
              <a:off x="2939884" y="7739834"/>
              <a:ext cx="681133" cy="750023"/>
              <a:chOff x="-910573" y="4987990"/>
              <a:chExt cx="681133" cy="750023"/>
            </a:xfrm>
          </p:grpSpPr>
          <p:grpSp>
            <p:nvGrpSpPr>
              <p:cNvPr id="235" name="Groep 234">
                <a:extLst>
                  <a:ext uri="{FF2B5EF4-FFF2-40B4-BE49-F238E27FC236}">
                    <a16:creationId xmlns:a16="http://schemas.microsoft.com/office/drawing/2014/main" id="{857C77B0-2F8B-46B9-A132-7901C047838B}"/>
                  </a:ext>
                </a:extLst>
              </p:cNvPr>
              <p:cNvGrpSpPr/>
              <p:nvPr userDrawn="1"/>
            </p:nvGrpSpPr>
            <p:grpSpPr>
              <a:xfrm>
                <a:off x="-713542" y="4987990"/>
                <a:ext cx="287071" cy="379107"/>
                <a:chOff x="-4050578" y="288410"/>
                <a:chExt cx="322125" cy="379107"/>
              </a:xfrm>
            </p:grpSpPr>
            <p:sp>
              <p:nvSpPr>
                <p:cNvPr id="237" name="Rechthoek met één afgeknipte en afgeronde hoek 47">
                  <a:extLst>
                    <a:ext uri="{FF2B5EF4-FFF2-40B4-BE49-F238E27FC236}">
                      <a16:creationId xmlns:a16="http://schemas.microsoft.com/office/drawing/2014/main" id="{4E7F7C61-B7B5-4FF7-8312-097D83947272}"/>
                    </a:ext>
                  </a:extLst>
                </p:cNvPr>
                <p:cNvSpPr/>
                <p:nvPr userDrawn="1"/>
              </p:nvSpPr>
              <p:spPr>
                <a:xfrm>
                  <a:off x="-4050578" y="288410"/>
                  <a:ext cx="322125" cy="379107"/>
                </a:xfrm>
                <a:prstGeom prst="snipRoundRect">
                  <a:avLst>
                    <a:gd name="adj1" fmla="val 0"/>
                    <a:gd name="adj2" fmla="val 33753"/>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238" name="Rechthoekige driehoek 237">
                  <a:extLst>
                    <a:ext uri="{FF2B5EF4-FFF2-40B4-BE49-F238E27FC236}">
                      <a16:creationId xmlns:a16="http://schemas.microsoft.com/office/drawing/2014/main" id="{F3C60BA3-55C2-454B-AA60-8CB02AD31536}"/>
                    </a:ext>
                  </a:extLst>
                </p:cNvPr>
                <p:cNvSpPr/>
                <p:nvPr userDrawn="1"/>
              </p:nvSpPr>
              <p:spPr>
                <a:xfrm>
                  <a:off x="-3833537" y="291656"/>
                  <a:ext cx="103133" cy="93757"/>
                </a:xfrm>
                <a:prstGeom prst="rtTriangle">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239" name="Rechthoek 238">
                  <a:extLst>
                    <a:ext uri="{FF2B5EF4-FFF2-40B4-BE49-F238E27FC236}">
                      <a16:creationId xmlns:a16="http://schemas.microsoft.com/office/drawing/2014/main" id="{D5F4914E-0CA6-4DE9-B237-007A460D649E}"/>
                    </a:ext>
                  </a:extLst>
                </p:cNvPr>
                <p:cNvSpPr/>
                <p:nvPr userDrawn="1"/>
              </p:nvSpPr>
              <p:spPr>
                <a:xfrm>
                  <a:off x="-4013673" y="314848"/>
                  <a:ext cx="140930" cy="70565"/>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240" name="Rechthoek 239">
                  <a:extLst>
                    <a:ext uri="{FF2B5EF4-FFF2-40B4-BE49-F238E27FC236}">
                      <a16:creationId xmlns:a16="http://schemas.microsoft.com/office/drawing/2014/main" id="{DE0E572B-BDC8-4996-8C9F-5094FC4D1AAB}"/>
                    </a:ext>
                  </a:extLst>
                </p:cNvPr>
                <p:cNvSpPr/>
                <p:nvPr userDrawn="1"/>
              </p:nvSpPr>
              <p:spPr>
                <a:xfrm>
                  <a:off x="-4020379" y="586428"/>
                  <a:ext cx="261727" cy="61406"/>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defTabSz="914400" fontAlgn="auto">
                    <a:lnSpc>
                      <a:spcPct val="100000"/>
                    </a:lnSpc>
                    <a:spcBef>
                      <a:spcPts val="0"/>
                    </a:spcBef>
                    <a:spcAft>
                      <a:spcPts val="0"/>
                    </a:spcAft>
                    <a:buClrTx/>
                    <a:buSzTx/>
                    <a:buFontTx/>
                    <a:buNone/>
                    <a:tabLst/>
                  </a:pPr>
                  <a:endParaRPr kumimoji="0" lang="en-GB" sz="900" b="0" i="0" u="none" strike="noStrike" kern="0" cap="none" spc="0" normalizeH="0" baseline="0" noProof="0">
                    <a:ln>
                      <a:noFill/>
                    </a:ln>
                    <a:solidFill>
                      <a:srgbClr val="211F26"/>
                    </a:solidFill>
                    <a:effectLst/>
                    <a:uLnTx/>
                    <a:uFillTx/>
                    <a:latin typeface="Calibri" panose="020F0502020204030204" pitchFamily="34" charset="0"/>
                    <a:cs typeface="Calibri" panose="020F0502020204030204" pitchFamily="34" charset="0"/>
                  </a:endParaRPr>
                </a:p>
              </p:txBody>
            </p:sp>
          </p:grpSp>
          <p:sp>
            <p:nvSpPr>
              <p:cNvPr id="236" name="Rechthoek 235">
                <a:extLst>
                  <a:ext uri="{FF2B5EF4-FFF2-40B4-BE49-F238E27FC236}">
                    <a16:creationId xmlns:a16="http://schemas.microsoft.com/office/drawing/2014/main" id="{EFBC44D5-EC9F-46F6-BEAD-424C515B0DAD}"/>
                  </a:ext>
                </a:extLst>
              </p:cNvPr>
              <p:cNvSpPr/>
              <p:nvPr userDrawn="1"/>
            </p:nvSpPr>
            <p:spPr>
              <a:xfrm>
                <a:off x="-910573" y="5352063"/>
                <a:ext cx="681133" cy="385950"/>
              </a:xfrm>
              <a:prstGeom prst="rect">
                <a:avLst/>
              </a:prstGeom>
              <a:no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rPr>
                  <a:t>Header &amp; Footer</a:t>
                </a:r>
              </a:p>
            </p:txBody>
          </p:sp>
        </p:grpSp>
      </p:grpSp>
      <p:sp>
        <p:nvSpPr>
          <p:cNvPr id="147" name="INFO">
            <a:extLst>
              <a:ext uri="{FF2B5EF4-FFF2-40B4-BE49-F238E27FC236}">
                <a16:creationId xmlns:a16="http://schemas.microsoft.com/office/drawing/2014/main" id="{10750E06-3C52-478F-85A3-EF296A1C6288}"/>
              </a:ext>
            </a:extLst>
          </p:cNvPr>
          <p:cNvSpPr txBox="1"/>
          <p:nvPr userDrawn="1"/>
        </p:nvSpPr>
        <p:spPr>
          <a:xfrm>
            <a:off x="0" y="-256190"/>
            <a:ext cx="12192000" cy="161583"/>
          </a:xfrm>
          <a:prstGeom prst="rect">
            <a:avLst/>
          </a:prstGeom>
          <a:noFill/>
        </p:spPr>
        <p:txBody>
          <a:bodyPr wrap="square" lIns="0" tIns="0" rIns="0" bIns="0" rtlCol="0">
            <a:spAutoFit/>
          </a:bodyPr>
          <a:lstStyle/>
          <a:p>
            <a:pPr algn="l"/>
            <a:r>
              <a:rPr lang="en-GB" sz="1050" b="1" dirty="0">
                <a:solidFill>
                  <a:schemeClr val="tx2"/>
                </a:solidFill>
                <a:latin typeface="+mj-lt"/>
                <a:cs typeface="Calibri" panose="020F0502020204030204" pitchFamily="34" charset="0"/>
              </a:rPr>
              <a:t>TEMPLATE: </a:t>
            </a:r>
            <a:r>
              <a:rPr lang="en-GB" sz="1050" b="0" dirty="0">
                <a:solidFill>
                  <a:schemeClr val="tx2"/>
                </a:solidFill>
                <a:latin typeface="+mj-lt"/>
                <a:cs typeface="Calibri" panose="020F0502020204030204" pitchFamily="34" charset="0"/>
              </a:rPr>
              <a:t>TEXT + CHART</a:t>
            </a:r>
          </a:p>
        </p:txBody>
      </p:sp>
      <p:grpSp>
        <p:nvGrpSpPr>
          <p:cNvPr id="9" name="HAAK LIJN">
            <a:extLst>
              <a:ext uri="{FF2B5EF4-FFF2-40B4-BE49-F238E27FC236}">
                <a16:creationId xmlns:a16="http://schemas.microsoft.com/office/drawing/2014/main" id="{BDC1235F-D860-4BB6-9D5F-15C34AEC5A70}"/>
              </a:ext>
            </a:extLst>
          </p:cNvPr>
          <p:cNvGrpSpPr/>
          <p:nvPr userDrawn="1"/>
        </p:nvGrpSpPr>
        <p:grpSpPr>
          <a:xfrm>
            <a:off x="540812" y="0"/>
            <a:ext cx="76800" cy="6858000"/>
            <a:chOff x="578912" y="0"/>
            <a:chExt cx="76800" cy="6858000"/>
          </a:xfrm>
        </p:grpSpPr>
        <p:cxnSp>
          <p:nvCxnSpPr>
            <p:cNvPr id="10" name="LIJN">
              <a:extLst>
                <a:ext uri="{FF2B5EF4-FFF2-40B4-BE49-F238E27FC236}">
                  <a16:creationId xmlns:a16="http://schemas.microsoft.com/office/drawing/2014/main" id="{D0A06061-6012-4A17-9429-FE7162192287}"/>
                </a:ext>
              </a:extLst>
            </p:cNvPr>
            <p:cNvCxnSpPr>
              <a:cxnSpLocks/>
            </p:cNvCxnSpPr>
            <p:nvPr userDrawn="1"/>
          </p:nvCxnSpPr>
          <p:spPr>
            <a:xfrm>
              <a:off x="617312" y="900113"/>
              <a:ext cx="0" cy="5957887"/>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pic>
          <p:nvPicPr>
            <p:cNvPr id="11" name="Graphic 10">
              <a:extLst>
                <a:ext uri="{FF2B5EF4-FFF2-40B4-BE49-F238E27FC236}">
                  <a16:creationId xmlns:a16="http://schemas.microsoft.com/office/drawing/2014/main" id="{11D5A049-BF20-43CC-9506-3BA5E1DE6D50}"/>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78912" y="652464"/>
              <a:ext cx="76800" cy="201600"/>
            </a:xfrm>
            <a:prstGeom prst="rect">
              <a:avLst/>
            </a:prstGeom>
          </p:spPr>
        </p:pic>
        <p:cxnSp>
          <p:nvCxnSpPr>
            <p:cNvPr id="12" name="LIJN">
              <a:extLst>
                <a:ext uri="{FF2B5EF4-FFF2-40B4-BE49-F238E27FC236}">
                  <a16:creationId xmlns:a16="http://schemas.microsoft.com/office/drawing/2014/main" id="{1F394649-9117-4BD6-A7EC-6BD0BD302EAA}"/>
                </a:ext>
              </a:extLst>
            </p:cNvPr>
            <p:cNvCxnSpPr>
              <a:cxnSpLocks/>
            </p:cNvCxnSpPr>
            <p:nvPr userDrawn="1"/>
          </p:nvCxnSpPr>
          <p:spPr>
            <a:xfrm>
              <a:off x="617312" y="0"/>
              <a:ext cx="0" cy="595314"/>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grpSp>
      <p:sp>
        <p:nvSpPr>
          <p:cNvPr id="6" name="Tijdelijke aanduiding voor grafiek 12">
            <a:extLst>
              <a:ext uri="{FF2B5EF4-FFF2-40B4-BE49-F238E27FC236}">
                <a16:creationId xmlns:a16="http://schemas.microsoft.com/office/drawing/2014/main" id="{1204C21B-610C-4232-9114-8B652A378043}"/>
              </a:ext>
            </a:extLst>
          </p:cNvPr>
          <p:cNvSpPr>
            <a:spLocks noGrp="1"/>
          </p:cNvSpPr>
          <p:nvPr>
            <p:ph type="chart" sz="quarter" idx="15" hasCustomPrompt="1"/>
          </p:nvPr>
        </p:nvSpPr>
        <p:spPr>
          <a:xfrm>
            <a:off x="6349441" y="1856127"/>
            <a:ext cx="5254899" cy="4438800"/>
          </a:xfrm>
          <a:prstGeom prst="rect">
            <a:avLst/>
          </a:prstGeom>
          <a:noFill/>
          <a:ln>
            <a:noFill/>
          </a:ln>
        </p:spPr>
        <p:txBody>
          <a:bodyPr bIns="1620000" anchor="ctr"/>
          <a:lstStyle>
            <a:lvl1pPr marL="0" indent="0" algn="ctr">
              <a:lnSpc>
                <a:spcPct val="90000"/>
              </a:lnSpc>
              <a:spcBef>
                <a:spcPts val="0"/>
              </a:spcBef>
              <a:spcAft>
                <a:spcPts val="0"/>
              </a:spcAft>
              <a:buNone/>
              <a:defRPr sz="1500" i="1">
                <a:solidFill>
                  <a:schemeClr val="tx1">
                    <a:lumMod val="50000"/>
                    <a:lumOff val="50000"/>
                  </a:schemeClr>
                </a:solidFill>
              </a:defRPr>
            </a:lvl1pPr>
          </a:lstStyle>
          <a:p>
            <a:r>
              <a:rPr lang="en-GB" dirty="0"/>
              <a:t>Click on the icon below </a:t>
            </a:r>
            <a:br>
              <a:rPr lang="en-GB" dirty="0"/>
            </a:br>
            <a:r>
              <a:rPr lang="en-GB" dirty="0"/>
              <a:t>to insert a chart.</a:t>
            </a:r>
          </a:p>
        </p:txBody>
      </p:sp>
      <p:sp>
        <p:nvSpPr>
          <p:cNvPr id="13" name="Tijdelijke aanduiding voor verticale tekst 2">
            <a:extLst>
              <a:ext uri="{FF2B5EF4-FFF2-40B4-BE49-F238E27FC236}">
                <a16:creationId xmlns:a16="http://schemas.microsoft.com/office/drawing/2014/main" id="{0982AE5E-692F-4CEB-971A-47A6024D73E9}"/>
              </a:ext>
            </a:extLst>
          </p:cNvPr>
          <p:cNvSpPr>
            <a:spLocks noGrp="1"/>
          </p:cNvSpPr>
          <p:nvPr>
            <p:ph type="body" orient="vert" idx="1" hasCustomPrompt="1"/>
          </p:nvPr>
        </p:nvSpPr>
        <p:spPr>
          <a:xfrm>
            <a:off x="777234" y="1856128"/>
            <a:ext cx="5269596" cy="4438165"/>
          </a:xfrm>
        </p:spPr>
        <p:txBody>
          <a:bodyPr vert="horz" lIns="0" tIns="0" rIns="0" bIns="0"/>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en-GB" dirty="0"/>
              <a:t>Bullet</a:t>
            </a:r>
          </a:p>
          <a:p>
            <a:pPr lvl="1"/>
            <a:r>
              <a:rPr lang="en-GB" dirty="0"/>
              <a:t>Sub-bullet</a:t>
            </a:r>
          </a:p>
          <a:p>
            <a:pPr lvl="2"/>
            <a:r>
              <a:rPr lang="en-GB" dirty="0"/>
              <a:t>Default text</a:t>
            </a:r>
          </a:p>
          <a:p>
            <a:pPr lvl="3"/>
            <a:r>
              <a:rPr lang="en-GB" dirty="0"/>
              <a:t>header</a:t>
            </a:r>
          </a:p>
          <a:p>
            <a:pPr lvl="4"/>
            <a:r>
              <a:rPr lang="en-GB" dirty="0"/>
              <a:t>Numerical bullet</a:t>
            </a:r>
          </a:p>
          <a:p>
            <a:pPr lvl="5"/>
            <a:r>
              <a:rPr lang="en-GB" dirty="0"/>
              <a:t>Bullet</a:t>
            </a:r>
          </a:p>
          <a:p>
            <a:pPr lvl="6"/>
            <a:r>
              <a:rPr lang="en-GB" dirty="0"/>
              <a:t>Sub-bullet</a:t>
            </a:r>
          </a:p>
          <a:p>
            <a:pPr lvl="7"/>
            <a:r>
              <a:rPr lang="en-GB" dirty="0"/>
              <a:t>Default text</a:t>
            </a:r>
          </a:p>
          <a:p>
            <a:pPr lvl="8"/>
            <a:r>
              <a:rPr lang="en-GB" dirty="0"/>
              <a:t>header</a:t>
            </a:r>
          </a:p>
          <a:p>
            <a:pPr lvl="8"/>
            <a:endParaRPr lang="en-GB" dirty="0"/>
          </a:p>
        </p:txBody>
      </p:sp>
      <p:sp>
        <p:nvSpPr>
          <p:cNvPr id="149" name="Logo">
            <a:extLst>
              <a:ext uri="{FF2B5EF4-FFF2-40B4-BE49-F238E27FC236}">
                <a16:creationId xmlns:a16="http://schemas.microsoft.com/office/drawing/2014/main" id="{14A480CF-8312-41EF-9D7D-E426A1BBA759}"/>
              </a:ext>
            </a:extLst>
          </p:cNvPr>
          <p:cNvSpPr>
            <a:spLocks noGrp="1"/>
          </p:cNvSpPr>
          <p:nvPr>
            <p:ph type="body" orient="vert" idx="16" hasCustomPrompt="1"/>
          </p:nvPr>
        </p:nvSpPr>
        <p:spPr>
          <a:xfrm>
            <a:off x="10549612" y="6480355"/>
            <a:ext cx="1060019" cy="185413"/>
          </a:xfrm>
          <a:blipFill>
            <a:blip r:embed="rId6"/>
            <a:stretch>
              <a:fillRect/>
            </a:stretch>
          </a:blipFill>
        </p:spPr>
        <p:txBody>
          <a:bodyPr vert="horz" lIns="0" tIns="0" rIns="0" bIns="0"/>
          <a:lstStyle>
            <a:lvl1pPr marL="0" indent="0">
              <a:buNone/>
              <a:defRPr sz="1000" i="1">
                <a:solidFill>
                  <a:schemeClr val="bg2"/>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3" name="Dianummer">
            <a:extLst>
              <a:ext uri="{FF2B5EF4-FFF2-40B4-BE49-F238E27FC236}">
                <a16:creationId xmlns:a16="http://schemas.microsoft.com/office/drawing/2014/main" id="{E36650D5-D35B-4A05-8738-5E41FB834A99}"/>
              </a:ext>
            </a:extLst>
          </p:cNvPr>
          <p:cNvSpPr>
            <a:spLocks noGrp="1"/>
          </p:cNvSpPr>
          <p:nvPr>
            <p:ph type="sldNum" sz="quarter" idx="18"/>
          </p:nvPr>
        </p:nvSpPr>
        <p:spPr/>
        <p:txBody>
          <a:bodyPr/>
          <a:lstStyle/>
          <a:p>
            <a:fld id="{5EC93C5F-DB18-4797-88B9-B8B0D60519FD}" type="slidenum">
              <a:rPr lang="en-GB" smtClean="0"/>
              <a:pPr/>
              <a:t>‹#›</a:t>
            </a:fld>
            <a:endParaRPr lang="en-GB" dirty="0"/>
          </a:p>
        </p:txBody>
      </p:sp>
      <p:sp>
        <p:nvSpPr>
          <p:cNvPr id="5" name="Datum" hidden="1">
            <a:extLst>
              <a:ext uri="{FF2B5EF4-FFF2-40B4-BE49-F238E27FC236}">
                <a16:creationId xmlns:a16="http://schemas.microsoft.com/office/drawing/2014/main" id="{00022D51-D3A7-4140-8288-73E878CE5AE2}"/>
              </a:ext>
            </a:extLst>
          </p:cNvPr>
          <p:cNvSpPr>
            <a:spLocks noGrp="1"/>
          </p:cNvSpPr>
          <p:nvPr>
            <p:ph type="dt" sz="half" idx="19"/>
          </p:nvPr>
        </p:nvSpPr>
        <p:spPr/>
        <p:txBody>
          <a:bodyPr/>
          <a:lstStyle/>
          <a:p>
            <a:r>
              <a:rPr lang="en-GB" dirty="0"/>
              <a:t>Date</a:t>
            </a:r>
          </a:p>
        </p:txBody>
      </p:sp>
      <p:sp>
        <p:nvSpPr>
          <p:cNvPr id="2" name="Voettekst">
            <a:extLst>
              <a:ext uri="{FF2B5EF4-FFF2-40B4-BE49-F238E27FC236}">
                <a16:creationId xmlns:a16="http://schemas.microsoft.com/office/drawing/2014/main" id="{0C677E30-10AA-4FF6-A582-79C8DAF81944}"/>
              </a:ext>
            </a:extLst>
          </p:cNvPr>
          <p:cNvSpPr>
            <a:spLocks noGrp="1"/>
          </p:cNvSpPr>
          <p:nvPr>
            <p:ph type="ftr" sz="quarter" idx="17"/>
          </p:nvPr>
        </p:nvSpPr>
        <p:spPr/>
        <p:txBody>
          <a:bodyPr/>
          <a:lstStyle/>
          <a:p>
            <a:r>
              <a:rPr lang="en-GB" dirty="0"/>
              <a:t>26 October 2021 | ALIM Guide for asset information Managers</a:t>
            </a:r>
          </a:p>
        </p:txBody>
      </p:sp>
      <p:sp>
        <p:nvSpPr>
          <p:cNvPr id="8" name="Ondertitel">
            <a:extLst>
              <a:ext uri="{FF2B5EF4-FFF2-40B4-BE49-F238E27FC236}">
                <a16:creationId xmlns:a16="http://schemas.microsoft.com/office/drawing/2014/main" id="{35A7389F-68D4-4B8C-B313-BD67376B30FB}"/>
              </a:ext>
            </a:extLst>
          </p:cNvPr>
          <p:cNvSpPr>
            <a:spLocks noGrp="1"/>
          </p:cNvSpPr>
          <p:nvPr>
            <p:ph type="subTitle" idx="10" hasCustomPrompt="1"/>
          </p:nvPr>
        </p:nvSpPr>
        <p:spPr>
          <a:xfrm>
            <a:off x="777244" y="924516"/>
            <a:ext cx="10827096" cy="349200"/>
          </a:xfrm>
        </p:spPr>
        <p:txBody>
          <a:bodyPr/>
          <a:lstStyle>
            <a:lvl1pPr marL="0" indent="0" algn="l">
              <a:buNone/>
              <a:defRPr sz="300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cap="all" baseline="0" dirty="0"/>
              <a:t>Second light subtitle</a:t>
            </a:r>
            <a:endParaRPr lang="en-GB" dirty="0"/>
          </a:p>
        </p:txBody>
      </p:sp>
      <p:sp>
        <p:nvSpPr>
          <p:cNvPr id="4" name="Titel">
            <a:extLst>
              <a:ext uri="{FF2B5EF4-FFF2-40B4-BE49-F238E27FC236}">
                <a16:creationId xmlns:a16="http://schemas.microsoft.com/office/drawing/2014/main" id="{F73EDDC4-60D3-492A-BA8E-95D2C63DC8A5}"/>
              </a:ext>
            </a:extLst>
          </p:cNvPr>
          <p:cNvSpPr>
            <a:spLocks noGrp="1"/>
          </p:cNvSpPr>
          <p:nvPr>
            <p:ph type="title" hasCustomPrompt="1"/>
          </p:nvPr>
        </p:nvSpPr>
        <p:spPr/>
        <p:txBody>
          <a:bodyPr/>
          <a:lstStyle/>
          <a:p>
            <a:r>
              <a:rPr lang="en-GB" dirty="0"/>
              <a:t>First bold title</a:t>
            </a:r>
          </a:p>
        </p:txBody>
      </p:sp>
    </p:spTree>
    <p:extLst>
      <p:ext uri="{BB962C8B-B14F-4D97-AF65-F5344CB8AC3E}">
        <p14:creationId xmlns:p14="http://schemas.microsoft.com/office/powerpoint/2010/main" val="3446470515"/>
      </p:ext>
    </p:extLst>
  </p:cSld>
  <p:clrMapOvr>
    <a:masterClrMapping/>
  </p:clrMapOvr>
  <p:transition spd="slow">
    <p:push dir="u"/>
  </p:transition>
  <p:hf hdr="0" dt="0"/>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grpSp>
        <p:nvGrpSpPr>
          <p:cNvPr id="137" name="INSTRUCTION">
            <a:extLst>
              <a:ext uri="{FF2B5EF4-FFF2-40B4-BE49-F238E27FC236}">
                <a16:creationId xmlns:a16="http://schemas.microsoft.com/office/drawing/2014/main" id="{8706EC85-D3FF-422B-B847-4BAA6AE96A69}"/>
              </a:ext>
            </a:extLst>
          </p:cNvPr>
          <p:cNvGrpSpPr/>
          <p:nvPr userDrawn="1"/>
        </p:nvGrpSpPr>
        <p:grpSpPr>
          <a:xfrm>
            <a:off x="5846" y="7033211"/>
            <a:ext cx="3727954" cy="1577390"/>
            <a:chOff x="5846" y="7033211"/>
            <a:chExt cx="3727954" cy="1577390"/>
          </a:xfrm>
        </p:grpSpPr>
        <p:sp>
          <p:nvSpPr>
            <p:cNvPr id="138" name="Rechthoek 137">
              <a:extLst>
                <a:ext uri="{FF2B5EF4-FFF2-40B4-BE49-F238E27FC236}">
                  <a16:creationId xmlns:a16="http://schemas.microsoft.com/office/drawing/2014/main" id="{EA66667E-1796-4696-A7D3-0ACED507475B}"/>
                </a:ext>
              </a:extLst>
            </p:cNvPr>
            <p:cNvSpPr/>
            <p:nvPr userDrawn="1"/>
          </p:nvSpPr>
          <p:spPr>
            <a:xfrm>
              <a:off x="5846" y="7033211"/>
              <a:ext cx="3727954" cy="1577390"/>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EDIT Footer, slide number</a:t>
              </a:r>
              <a:br>
                <a:rPr lang="en-GB" sz="1400" b="1" cap="all" baseline="0" noProof="0">
                  <a:solidFill>
                    <a:schemeClr val="accent1"/>
                  </a:solidFill>
                  <a:latin typeface="Calibri" panose="020F0502020204030204" pitchFamily="34" charset="0"/>
                  <a:cs typeface="Calibri" panose="020F0502020204030204" pitchFamily="34" charset="0"/>
                </a:rPr>
              </a:br>
              <a:r>
                <a:rPr lang="en-GB" sz="1400" b="1" cap="all" baseline="0" noProof="0">
                  <a:solidFill>
                    <a:schemeClr val="accent1"/>
                  </a:solidFill>
                  <a:latin typeface="Calibri" panose="020F0502020204030204" pitchFamily="34" charset="0"/>
                  <a:cs typeface="Calibri" panose="020F0502020204030204" pitchFamily="34" charset="0"/>
                </a:rPr>
                <a:t>and date</a:t>
              </a:r>
            </a:p>
          </p:txBody>
        </p:sp>
        <p:sp>
          <p:nvSpPr>
            <p:cNvPr id="139" name="Ovaal 138">
              <a:extLst>
                <a:ext uri="{FF2B5EF4-FFF2-40B4-BE49-F238E27FC236}">
                  <a16:creationId xmlns:a16="http://schemas.microsoft.com/office/drawing/2014/main" id="{B67A0EDA-2EF8-44A4-A8A7-64B4ACF0DFB1}"/>
                </a:ext>
              </a:extLst>
            </p:cNvPr>
            <p:cNvSpPr/>
            <p:nvPr userDrawn="1"/>
          </p:nvSpPr>
          <p:spPr>
            <a:xfrm>
              <a:off x="188424" y="767853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140" name="Rechthoek 139">
              <a:extLst>
                <a:ext uri="{FF2B5EF4-FFF2-40B4-BE49-F238E27FC236}">
                  <a16:creationId xmlns:a16="http://schemas.microsoft.com/office/drawing/2014/main" id="{4A838D42-7DD3-4FBC-98F7-827C7899A021}"/>
                </a:ext>
              </a:extLst>
            </p:cNvPr>
            <p:cNvSpPr/>
            <p:nvPr userDrawn="1"/>
          </p:nvSpPr>
          <p:spPr>
            <a:xfrm>
              <a:off x="472596" y="7678534"/>
              <a:ext cx="2322719" cy="31672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‘Header &amp; Footer’</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141" name="Ovaal 140">
              <a:extLst>
                <a:ext uri="{FF2B5EF4-FFF2-40B4-BE49-F238E27FC236}">
                  <a16:creationId xmlns:a16="http://schemas.microsoft.com/office/drawing/2014/main" id="{FFAAA99C-AD45-43D0-B8BA-56332ED40A9F}"/>
                </a:ext>
              </a:extLst>
            </p:cNvPr>
            <p:cNvSpPr/>
            <p:nvPr userDrawn="1"/>
          </p:nvSpPr>
          <p:spPr>
            <a:xfrm>
              <a:off x="188424" y="810886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142" name="Rechthoek 141">
              <a:extLst>
                <a:ext uri="{FF2B5EF4-FFF2-40B4-BE49-F238E27FC236}">
                  <a16:creationId xmlns:a16="http://schemas.microsoft.com/office/drawing/2014/main" id="{6110C585-2739-4D22-9A22-80733F82290B}"/>
                </a:ext>
              </a:extLst>
            </p:cNvPr>
            <p:cNvSpPr/>
            <p:nvPr userDrawn="1"/>
          </p:nvSpPr>
          <p:spPr>
            <a:xfrm>
              <a:off x="472596" y="8108870"/>
              <a:ext cx="2322719" cy="38098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‘Apply to All’</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apply the changes to every slide.</a:t>
              </a:r>
            </a:p>
          </p:txBody>
        </p:sp>
        <p:grpSp>
          <p:nvGrpSpPr>
            <p:cNvPr id="143" name="Groep 142">
              <a:extLst>
                <a:ext uri="{FF2B5EF4-FFF2-40B4-BE49-F238E27FC236}">
                  <a16:creationId xmlns:a16="http://schemas.microsoft.com/office/drawing/2014/main" id="{196464E7-79E6-488D-9AAA-506EF5EFCC95}"/>
                </a:ext>
              </a:extLst>
            </p:cNvPr>
            <p:cNvGrpSpPr/>
            <p:nvPr userDrawn="1"/>
          </p:nvGrpSpPr>
          <p:grpSpPr>
            <a:xfrm>
              <a:off x="2939884" y="7739834"/>
              <a:ext cx="681133" cy="750023"/>
              <a:chOff x="-910573" y="4987990"/>
              <a:chExt cx="681133" cy="750023"/>
            </a:xfrm>
          </p:grpSpPr>
          <p:grpSp>
            <p:nvGrpSpPr>
              <p:cNvPr id="144" name="Groep 143">
                <a:extLst>
                  <a:ext uri="{FF2B5EF4-FFF2-40B4-BE49-F238E27FC236}">
                    <a16:creationId xmlns:a16="http://schemas.microsoft.com/office/drawing/2014/main" id="{C949283B-2DC1-468A-B33A-6187237E0AD9}"/>
                  </a:ext>
                </a:extLst>
              </p:cNvPr>
              <p:cNvGrpSpPr/>
              <p:nvPr userDrawn="1"/>
            </p:nvGrpSpPr>
            <p:grpSpPr>
              <a:xfrm>
                <a:off x="-713542" y="4987990"/>
                <a:ext cx="287071" cy="379107"/>
                <a:chOff x="-4050578" y="288410"/>
                <a:chExt cx="322125" cy="379107"/>
              </a:xfrm>
            </p:grpSpPr>
            <p:sp>
              <p:nvSpPr>
                <p:cNvPr id="146" name="Rechthoek met één afgeknipte en afgeronde hoek 47">
                  <a:extLst>
                    <a:ext uri="{FF2B5EF4-FFF2-40B4-BE49-F238E27FC236}">
                      <a16:creationId xmlns:a16="http://schemas.microsoft.com/office/drawing/2014/main" id="{625C18FF-A054-4CB1-96FF-BAF53D392E0C}"/>
                    </a:ext>
                  </a:extLst>
                </p:cNvPr>
                <p:cNvSpPr/>
                <p:nvPr userDrawn="1"/>
              </p:nvSpPr>
              <p:spPr>
                <a:xfrm>
                  <a:off x="-4050578" y="288410"/>
                  <a:ext cx="322125" cy="379107"/>
                </a:xfrm>
                <a:prstGeom prst="snipRoundRect">
                  <a:avLst>
                    <a:gd name="adj1" fmla="val 0"/>
                    <a:gd name="adj2" fmla="val 33753"/>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147" name="Rechthoekige driehoek 146">
                  <a:extLst>
                    <a:ext uri="{FF2B5EF4-FFF2-40B4-BE49-F238E27FC236}">
                      <a16:creationId xmlns:a16="http://schemas.microsoft.com/office/drawing/2014/main" id="{4A838FFD-CBB7-499C-BB3C-241284586B3D}"/>
                    </a:ext>
                  </a:extLst>
                </p:cNvPr>
                <p:cNvSpPr/>
                <p:nvPr userDrawn="1"/>
              </p:nvSpPr>
              <p:spPr>
                <a:xfrm>
                  <a:off x="-3833537" y="291656"/>
                  <a:ext cx="103133" cy="93757"/>
                </a:xfrm>
                <a:prstGeom prst="rtTriangle">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148" name="Rechthoek 147">
                  <a:extLst>
                    <a:ext uri="{FF2B5EF4-FFF2-40B4-BE49-F238E27FC236}">
                      <a16:creationId xmlns:a16="http://schemas.microsoft.com/office/drawing/2014/main" id="{B4CA1AE7-833B-4D38-B789-4C493FDEE674}"/>
                    </a:ext>
                  </a:extLst>
                </p:cNvPr>
                <p:cNvSpPr/>
                <p:nvPr userDrawn="1"/>
              </p:nvSpPr>
              <p:spPr>
                <a:xfrm>
                  <a:off x="-4013673" y="314848"/>
                  <a:ext cx="140930" cy="70565"/>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149" name="Rechthoek 148">
                  <a:extLst>
                    <a:ext uri="{FF2B5EF4-FFF2-40B4-BE49-F238E27FC236}">
                      <a16:creationId xmlns:a16="http://schemas.microsoft.com/office/drawing/2014/main" id="{E9E54E8D-2F5C-426D-952A-6E1B2678CD1A}"/>
                    </a:ext>
                  </a:extLst>
                </p:cNvPr>
                <p:cNvSpPr/>
                <p:nvPr userDrawn="1"/>
              </p:nvSpPr>
              <p:spPr>
                <a:xfrm>
                  <a:off x="-4020379" y="586428"/>
                  <a:ext cx="261727" cy="61406"/>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defTabSz="914400" fontAlgn="auto">
                    <a:lnSpc>
                      <a:spcPct val="100000"/>
                    </a:lnSpc>
                    <a:spcBef>
                      <a:spcPts val="0"/>
                    </a:spcBef>
                    <a:spcAft>
                      <a:spcPts val="0"/>
                    </a:spcAft>
                    <a:buClrTx/>
                    <a:buSzTx/>
                    <a:buFontTx/>
                    <a:buNone/>
                    <a:tabLst/>
                  </a:pPr>
                  <a:endParaRPr kumimoji="0" lang="en-GB" sz="900" b="0" i="0" u="none" strike="noStrike" kern="0" cap="none" spc="0" normalizeH="0" baseline="0" noProof="0">
                    <a:ln>
                      <a:noFill/>
                    </a:ln>
                    <a:solidFill>
                      <a:srgbClr val="211F26"/>
                    </a:solidFill>
                    <a:effectLst/>
                    <a:uLnTx/>
                    <a:uFillTx/>
                    <a:latin typeface="Calibri" panose="020F0502020204030204" pitchFamily="34" charset="0"/>
                    <a:cs typeface="Calibri" panose="020F0502020204030204" pitchFamily="34" charset="0"/>
                  </a:endParaRPr>
                </a:p>
              </p:txBody>
            </p:sp>
          </p:grpSp>
          <p:sp>
            <p:nvSpPr>
              <p:cNvPr id="145" name="Rechthoek 144">
                <a:extLst>
                  <a:ext uri="{FF2B5EF4-FFF2-40B4-BE49-F238E27FC236}">
                    <a16:creationId xmlns:a16="http://schemas.microsoft.com/office/drawing/2014/main" id="{6F205177-2ECB-4FDF-8E8F-D0CC70B687CD}"/>
                  </a:ext>
                </a:extLst>
              </p:cNvPr>
              <p:cNvSpPr/>
              <p:nvPr userDrawn="1"/>
            </p:nvSpPr>
            <p:spPr>
              <a:xfrm>
                <a:off x="-910573" y="5352063"/>
                <a:ext cx="681133" cy="385950"/>
              </a:xfrm>
              <a:prstGeom prst="rect">
                <a:avLst/>
              </a:prstGeom>
              <a:no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rPr>
                  <a:t>Header &amp; Footer</a:t>
                </a:r>
              </a:p>
            </p:txBody>
          </p:sp>
        </p:grpSp>
      </p:grpSp>
      <p:grpSp>
        <p:nvGrpSpPr>
          <p:cNvPr id="85" name="INSTRUCTION">
            <a:extLst>
              <a:ext uri="{FF2B5EF4-FFF2-40B4-BE49-F238E27FC236}">
                <a16:creationId xmlns:a16="http://schemas.microsoft.com/office/drawing/2014/main" id="{B67F0CEB-F80E-47A0-BCC1-A74701126129}"/>
              </a:ext>
            </a:extLst>
          </p:cNvPr>
          <p:cNvGrpSpPr/>
          <p:nvPr userDrawn="1"/>
        </p:nvGrpSpPr>
        <p:grpSpPr>
          <a:xfrm>
            <a:off x="-3786437" y="1"/>
            <a:ext cx="3693386" cy="5855257"/>
            <a:chOff x="-3786437" y="1"/>
            <a:chExt cx="3693386" cy="5855257"/>
          </a:xfrm>
        </p:grpSpPr>
        <p:sp>
          <p:nvSpPr>
            <p:cNvPr id="86" name="Rechthoek 85">
              <a:extLst>
                <a:ext uri="{FF2B5EF4-FFF2-40B4-BE49-F238E27FC236}">
                  <a16:creationId xmlns:a16="http://schemas.microsoft.com/office/drawing/2014/main" id="{89782691-CA14-4F28-BB5C-AC054C6EB5A6}"/>
                </a:ext>
              </a:extLst>
            </p:cNvPr>
            <p:cNvSpPr/>
            <p:nvPr userDrawn="1"/>
          </p:nvSpPr>
          <p:spPr>
            <a:xfrm>
              <a:off x="-3786165" y="3370798"/>
              <a:ext cx="3593091" cy="1760759"/>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Edit chart data</a:t>
              </a:r>
            </a:p>
          </p:txBody>
        </p:sp>
        <p:sp>
          <p:nvSpPr>
            <p:cNvPr id="87" name="Ovaal 86">
              <a:extLst>
                <a:ext uri="{FF2B5EF4-FFF2-40B4-BE49-F238E27FC236}">
                  <a16:creationId xmlns:a16="http://schemas.microsoft.com/office/drawing/2014/main" id="{56213278-74C3-45AC-9E19-F8B0E2142CBE}"/>
                </a:ext>
              </a:extLst>
            </p:cNvPr>
            <p:cNvSpPr/>
            <p:nvPr userDrawn="1"/>
          </p:nvSpPr>
          <p:spPr>
            <a:xfrm>
              <a:off x="-3603587" y="3835397"/>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88" name="Rechthoek 87">
              <a:extLst>
                <a:ext uri="{FF2B5EF4-FFF2-40B4-BE49-F238E27FC236}">
                  <a16:creationId xmlns:a16="http://schemas.microsoft.com/office/drawing/2014/main" id="{6FB2ACCF-17CF-4D22-AEC3-7496B4262A26}"/>
                </a:ext>
              </a:extLst>
            </p:cNvPr>
            <p:cNvSpPr/>
            <p:nvPr userDrawn="1"/>
          </p:nvSpPr>
          <p:spPr>
            <a:xfrm>
              <a:off x="-3319415" y="3835398"/>
              <a:ext cx="2944682" cy="32768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with the right mouse button on the chart</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and choose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‘Edit data’</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89" name="Groep 88">
              <a:extLst>
                <a:ext uri="{FF2B5EF4-FFF2-40B4-BE49-F238E27FC236}">
                  <a16:creationId xmlns:a16="http://schemas.microsoft.com/office/drawing/2014/main" id="{9B239761-C022-4135-B188-0099D81F310C}"/>
                </a:ext>
              </a:extLst>
            </p:cNvPr>
            <p:cNvGrpSpPr/>
            <p:nvPr userDrawn="1"/>
          </p:nvGrpSpPr>
          <p:grpSpPr>
            <a:xfrm>
              <a:off x="-3314821" y="4275190"/>
              <a:ext cx="1495189" cy="563933"/>
              <a:chOff x="-3314821" y="3310415"/>
              <a:chExt cx="1495189" cy="563933"/>
            </a:xfrm>
          </p:grpSpPr>
          <p:sp>
            <p:nvSpPr>
              <p:cNvPr id="109" name="Rechthoek 108">
                <a:extLst>
                  <a:ext uri="{FF2B5EF4-FFF2-40B4-BE49-F238E27FC236}">
                    <a16:creationId xmlns:a16="http://schemas.microsoft.com/office/drawing/2014/main" id="{C5812953-DD5A-407A-A595-1FB5DD5E5101}"/>
                  </a:ext>
                </a:extLst>
              </p:cNvPr>
              <p:cNvSpPr/>
              <p:nvPr userDrawn="1"/>
            </p:nvSpPr>
            <p:spPr>
              <a:xfrm>
                <a:off x="-3314821" y="3310415"/>
                <a:ext cx="1403797" cy="504851"/>
              </a:xfrm>
              <a:prstGeom prst="rect">
                <a:avLst/>
              </a:prstGeom>
              <a:solidFill>
                <a:srgbClr val="FFFFFF"/>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110" name="Rechthoek 109">
                <a:extLst>
                  <a:ext uri="{FF2B5EF4-FFF2-40B4-BE49-F238E27FC236}">
                    <a16:creationId xmlns:a16="http://schemas.microsoft.com/office/drawing/2014/main" id="{2CAC2B6B-1312-477E-BC7F-19B373382350}"/>
                  </a:ext>
                </a:extLst>
              </p:cNvPr>
              <p:cNvSpPr/>
              <p:nvPr userDrawn="1"/>
            </p:nvSpPr>
            <p:spPr>
              <a:xfrm>
                <a:off x="-3304719" y="3564140"/>
                <a:ext cx="1387813" cy="246608"/>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111" name="Tekstvak 110">
                <a:extLst>
                  <a:ext uri="{FF2B5EF4-FFF2-40B4-BE49-F238E27FC236}">
                    <a16:creationId xmlns:a16="http://schemas.microsoft.com/office/drawing/2014/main" id="{0B35C9DD-10BB-41B2-8BAA-0B6027BD9057}"/>
                  </a:ext>
                </a:extLst>
              </p:cNvPr>
              <p:cNvSpPr txBox="1"/>
              <p:nvPr userDrawn="1"/>
            </p:nvSpPr>
            <p:spPr>
              <a:xfrm>
                <a:off x="-3122115" y="3369117"/>
                <a:ext cx="1258624" cy="137495"/>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a:solidFill>
                      <a:srgbClr val="211F26"/>
                    </a:solidFill>
                    <a:latin typeface="Calibri" panose="020F0502020204030204" pitchFamily="34" charset="0"/>
                    <a:ea typeface="+mn-ea"/>
                    <a:cs typeface="Calibri" panose="020F0502020204030204" pitchFamily="34" charset="0"/>
                  </a:rPr>
                  <a:t>Change chart type</a:t>
                </a:r>
              </a:p>
            </p:txBody>
          </p:sp>
          <p:sp>
            <p:nvSpPr>
              <p:cNvPr id="112" name="Tekstvak 111">
                <a:extLst>
                  <a:ext uri="{FF2B5EF4-FFF2-40B4-BE49-F238E27FC236}">
                    <a16:creationId xmlns:a16="http://schemas.microsoft.com/office/drawing/2014/main" id="{193990C7-C9C5-41AC-B6F7-66C2B07D4D00}"/>
                  </a:ext>
                </a:extLst>
              </p:cNvPr>
              <p:cNvSpPr txBox="1"/>
              <p:nvPr userDrawn="1"/>
            </p:nvSpPr>
            <p:spPr>
              <a:xfrm>
                <a:off x="-3115840" y="3624236"/>
                <a:ext cx="1296208"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a:solidFill>
                      <a:srgbClr val="211F26"/>
                    </a:solidFill>
                    <a:latin typeface="Calibri" panose="020F0502020204030204" pitchFamily="34" charset="0"/>
                    <a:ea typeface="+mn-ea"/>
                    <a:cs typeface="Calibri" panose="020F0502020204030204" pitchFamily="34" charset="0"/>
                  </a:rPr>
                  <a:t>Edit data</a:t>
                </a:r>
              </a:p>
            </p:txBody>
          </p:sp>
          <p:sp>
            <p:nvSpPr>
              <p:cNvPr id="113" name="Vrije vorm: vorm 112">
                <a:extLst>
                  <a:ext uri="{FF2B5EF4-FFF2-40B4-BE49-F238E27FC236}">
                    <a16:creationId xmlns:a16="http://schemas.microsoft.com/office/drawing/2014/main" id="{2E77367A-445A-4E62-9D84-8964F0B7AF1F}"/>
                  </a:ext>
                </a:extLst>
              </p:cNvPr>
              <p:cNvSpPr/>
              <p:nvPr userDrawn="1"/>
            </p:nvSpPr>
            <p:spPr>
              <a:xfrm>
                <a:off x="-1959834" y="3694348"/>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grpSp>
            <p:nvGrpSpPr>
              <p:cNvPr id="114" name="Groep 113">
                <a:extLst>
                  <a:ext uri="{FF2B5EF4-FFF2-40B4-BE49-F238E27FC236}">
                    <a16:creationId xmlns:a16="http://schemas.microsoft.com/office/drawing/2014/main" id="{9B9D3CFF-87C5-43F0-9EC2-228CF9FAE20E}"/>
                  </a:ext>
                </a:extLst>
              </p:cNvPr>
              <p:cNvGrpSpPr/>
              <p:nvPr userDrawn="1"/>
            </p:nvGrpSpPr>
            <p:grpSpPr>
              <a:xfrm>
                <a:off x="-3261976" y="3361742"/>
                <a:ext cx="139861" cy="152244"/>
                <a:chOff x="12574450" y="6053892"/>
                <a:chExt cx="169232" cy="184215"/>
              </a:xfrm>
            </p:grpSpPr>
            <p:sp>
              <p:nvSpPr>
                <p:cNvPr id="134" name="Rechthoek 133">
                  <a:extLst>
                    <a:ext uri="{FF2B5EF4-FFF2-40B4-BE49-F238E27FC236}">
                      <a16:creationId xmlns:a16="http://schemas.microsoft.com/office/drawing/2014/main" id="{942D5A03-3177-4075-9F0E-E08215E2824F}"/>
                    </a:ext>
                  </a:extLst>
                </p:cNvPr>
                <p:cNvSpPr/>
                <p:nvPr userDrawn="1"/>
              </p:nvSpPr>
              <p:spPr>
                <a:xfrm>
                  <a:off x="12574450" y="6111529"/>
                  <a:ext cx="46293" cy="126577"/>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noProof="0">
                    <a:solidFill>
                      <a:srgbClr val="211F26"/>
                    </a:solidFill>
                    <a:latin typeface="Calibri" panose="020F0502020204030204" pitchFamily="34" charset="0"/>
                    <a:cs typeface="Calibri" panose="020F0502020204030204" pitchFamily="34" charset="0"/>
                  </a:endParaRPr>
                </a:p>
              </p:txBody>
            </p:sp>
            <p:sp>
              <p:nvSpPr>
                <p:cNvPr id="135" name="Rechthoek 134">
                  <a:extLst>
                    <a:ext uri="{FF2B5EF4-FFF2-40B4-BE49-F238E27FC236}">
                      <a16:creationId xmlns:a16="http://schemas.microsoft.com/office/drawing/2014/main" id="{E5BCDE46-2635-4E7E-92E1-B4EA3166306C}"/>
                    </a:ext>
                  </a:extLst>
                </p:cNvPr>
                <p:cNvSpPr/>
                <p:nvPr userDrawn="1"/>
              </p:nvSpPr>
              <p:spPr>
                <a:xfrm>
                  <a:off x="12635427" y="6053892"/>
                  <a:ext cx="46293" cy="184215"/>
                </a:xfrm>
                <a:prstGeom prst="rect">
                  <a:avLst/>
                </a:prstGeom>
                <a:solidFill>
                  <a:srgbClr val="EDC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noProof="0">
                    <a:solidFill>
                      <a:srgbClr val="211F26"/>
                    </a:solidFill>
                    <a:latin typeface="Calibri" panose="020F0502020204030204" pitchFamily="34" charset="0"/>
                    <a:cs typeface="Calibri" panose="020F0502020204030204" pitchFamily="34" charset="0"/>
                  </a:endParaRPr>
                </a:p>
              </p:txBody>
            </p:sp>
            <p:sp>
              <p:nvSpPr>
                <p:cNvPr id="136" name="Rechthoek 135">
                  <a:extLst>
                    <a:ext uri="{FF2B5EF4-FFF2-40B4-BE49-F238E27FC236}">
                      <a16:creationId xmlns:a16="http://schemas.microsoft.com/office/drawing/2014/main" id="{7247A3E1-793F-4A56-9475-4E3D27EBE2FF}"/>
                    </a:ext>
                  </a:extLst>
                </p:cNvPr>
                <p:cNvSpPr/>
                <p:nvPr userDrawn="1"/>
              </p:nvSpPr>
              <p:spPr>
                <a:xfrm>
                  <a:off x="12697389" y="6094907"/>
                  <a:ext cx="46293" cy="143200"/>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noProof="0">
                    <a:solidFill>
                      <a:srgbClr val="211F26"/>
                    </a:solidFill>
                    <a:latin typeface="Calibri" panose="020F0502020204030204" pitchFamily="34" charset="0"/>
                    <a:cs typeface="Calibri" panose="020F0502020204030204" pitchFamily="34" charset="0"/>
                  </a:endParaRPr>
                </a:p>
              </p:txBody>
            </p:sp>
          </p:grpSp>
          <p:grpSp>
            <p:nvGrpSpPr>
              <p:cNvPr id="115" name="Groep 114">
                <a:extLst>
                  <a:ext uri="{FF2B5EF4-FFF2-40B4-BE49-F238E27FC236}">
                    <a16:creationId xmlns:a16="http://schemas.microsoft.com/office/drawing/2014/main" id="{CEA36070-9A03-4B3E-9467-4963C3A15DD1}"/>
                  </a:ext>
                </a:extLst>
              </p:cNvPr>
              <p:cNvGrpSpPr/>
              <p:nvPr userDrawn="1"/>
            </p:nvGrpSpPr>
            <p:grpSpPr>
              <a:xfrm>
                <a:off x="-3261070" y="3635199"/>
                <a:ext cx="168905" cy="104490"/>
                <a:chOff x="-3261070" y="3620931"/>
                <a:chExt cx="193920" cy="119965"/>
              </a:xfrm>
            </p:grpSpPr>
            <p:sp>
              <p:nvSpPr>
                <p:cNvPr id="116" name="Rechthoek 115">
                  <a:extLst>
                    <a:ext uri="{FF2B5EF4-FFF2-40B4-BE49-F238E27FC236}">
                      <a16:creationId xmlns:a16="http://schemas.microsoft.com/office/drawing/2014/main" id="{C71362F2-068F-47A6-BBB9-A181556B04F0}"/>
                    </a:ext>
                  </a:extLst>
                </p:cNvPr>
                <p:cNvSpPr/>
                <p:nvPr userDrawn="1"/>
              </p:nvSpPr>
              <p:spPr>
                <a:xfrm>
                  <a:off x="-3261070" y="3643881"/>
                  <a:ext cx="142985" cy="952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grpSp>
              <p:nvGrpSpPr>
                <p:cNvPr id="117" name="Groep 116">
                  <a:extLst>
                    <a:ext uri="{FF2B5EF4-FFF2-40B4-BE49-F238E27FC236}">
                      <a16:creationId xmlns:a16="http://schemas.microsoft.com/office/drawing/2014/main" id="{C0A0169B-5362-41AD-BBAD-A92F8EC05801}"/>
                    </a:ext>
                  </a:extLst>
                </p:cNvPr>
                <p:cNvGrpSpPr/>
                <p:nvPr userDrawn="1"/>
              </p:nvGrpSpPr>
              <p:grpSpPr>
                <a:xfrm>
                  <a:off x="-3261070" y="3622063"/>
                  <a:ext cx="141113" cy="117345"/>
                  <a:chOff x="1094874" y="-878306"/>
                  <a:chExt cx="867364" cy="613611"/>
                </a:xfrm>
              </p:grpSpPr>
              <p:cxnSp>
                <p:nvCxnSpPr>
                  <p:cNvPr id="127" name="Rechte verbindingslijn 126">
                    <a:extLst>
                      <a:ext uri="{FF2B5EF4-FFF2-40B4-BE49-F238E27FC236}">
                        <a16:creationId xmlns:a16="http://schemas.microsoft.com/office/drawing/2014/main" id="{440B0F13-0148-4FAC-922D-21AC8BB539C9}"/>
                      </a:ext>
                    </a:extLst>
                  </p:cNvPr>
                  <p:cNvCxnSpPr>
                    <a:cxnSpLocks/>
                  </p:cNvCxnSpPr>
                  <p:nvPr userDrawn="1"/>
                </p:nvCxnSpPr>
                <p:spPr>
                  <a:xfrm>
                    <a:off x="1094874" y="-878305"/>
                    <a:ext cx="0" cy="613610"/>
                  </a:xfrm>
                  <a:prstGeom prst="line">
                    <a:avLst/>
                  </a:prstGeom>
                  <a:ln>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128" name="Rechte verbindingslijn 127">
                    <a:extLst>
                      <a:ext uri="{FF2B5EF4-FFF2-40B4-BE49-F238E27FC236}">
                        <a16:creationId xmlns:a16="http://schemas.microsoft.com/office/drawing/2014/main" id="{AC1B1BDF-573E-499B-BB7E-F42E02C9A1EA}"/>
                      </a:ext>
                    </a:extLst>
                  </p:cNvPr>
                  <p:cNvCxnSpPr>
                    <a:cxnSpLocks/>
                  </p:cNvCxnSpPr>
                  <p:nvPr userDrawn="1"/>
                </p:nvCxnSpPr>
                <p:spPr>
                  <a:xfrm>
                    <a:off x="1962238" y="-878306"/>
                    <a:ext cx="0" cy="613611"/>
                  </a:xfrm>
                  <a:prstGeom prst="line">
                    <a:avLst/>
                  </a:prstGeom>
                  <a:ln>
                    <a:solidFill>
                      <a:srgbClr val="818181"/>
                    </a:solidFill>
                  </a:ln>
                </p:spPr>
                <p:style>
                  <a:lnRef idx="1">
                    <a:schemeClr val="accent1"/>
                  </a:lnRef>
                  <a:fillRef idx="0">
                    <a:schemeClr val="accent1"/>
                  </a:fillRef>
                  <a:effectRef idx="0">
                    <a:schemeClr val="accent1"/>
                  </a:effectRef>
                  <a:fontRef idx="minor">
                    <a:schemeClr val="tx1"/>
                  </a:fontRef>
                </p:style>
              </p:cxnSp>
              <p:grpSp>
                <p:nvGrpSpPr>
                  <p:cNvPr id="129" name="Groep 128">
                    <a:extLst>
                      <a:ext uri="{FF2B5EF4-FFF2-40B4-BE49-F238E27FC236}">
                        <a16:creationId xmlns:a16="http://schemas.microsoft.com/office/drawing/2014/main" id="{DB3313EC-5B77-445B-ADBE-72EC76EC6208}"/>
                      </a:ext>
                    </a:extLst>
                  </p:cNvPr>
                  <p:cNvGrpSpPr/>
                  <p:nvPr userDrawn="1"/>
                </p:nvGrpSpPr>
                <p:grpSpPr>
                  <a:xfrm>
                    <a:off x="1270535" y="-878306"/>
                    <a:ext cx="526983" cy="613611"/>
                    <a:chOff x="1270535" y="-745959"/>
                    <a:chExt cx="526983" cy="481264"/>
                  </a:xfrm>
                </p:grpSpPr>
                <p:cxnSp>
                  <p:nvCxnSpPr>
                    <p:cNvPr id="130" name="Rechte verbindingslijn 129">
                      <a:extLst>
                        <a:ext uri="{FF2B5EF4-FFF2-40B4-BE49-F238E27FC236}">
                          <a16:creationId xmlns:a16="http://schemas.microsoft.com/office/drawing/2014/main" id="{A0B551F4-C5A8-432C-9849-A3DE89E14ACD}"/>
                        </a:ext>
                      </a:extLst>
                    </p:cNvPr>
                    <p:cNvCxnSpPr>
                      <a:cxnSpLocks/>
                    </p:cNvCxnSpPr>
                    <p:nvPr userDrawn="1"/>
                  </p:nvCxnSpPr>
                  <p:spPr>
                    <a:xfrm>
                      <a:off x="1446196"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131" name="Rechte verbindingslijn 130">
                      <a:extLst>
                        <a:ext uri="{FF2B5EF4-FFF2-40B4-BE49-F238E27FC236}">
                          <a16:creationId xmlns:a16="http://schemas.microsoft.com/office/drawing/2014/main" id="{2BBB01B6-4DD9-4D1D-B143-D13FE6D8D377}"/>
                        </a:ext>
                      </a:extLst>
                    </p:cNvPr>
                    <p:cNvCxnSpPr>
                      <a:cxnSpLocks/>
                    </p:cNvCxnSpPr>
                    <p:nvPr userDrawn="1"/>
                  </p:nvCxnSpPr>
                  <p:spPr>
                    <a:xfrm>
                      <a:off x="1270535"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132" name="Rechte verbindingslijn 131">
                      <a:extLst>
                        <a:ext uri="{FF2B5EF4-FFF2-40B4-BE49-F238E27FC236}">
                          <a16:creationId xmlns:a16="http://schemas.microsoft.com/office/drawing/2014/main" id="{0D0ADC65-CD19-478A-B632-C851B5558C64}"/>
                        </a:ext>
                      </a:extLst>
                    </p:cNvPr>
                    <p:cNvCxnSpPr>
                      <a:cxnSpLocks/>
                    </p:cNvCxnSpPr>
                    <p:nvPr userDrawn="1"/>
                  </p:nvCxnSpPr>
                  <p:spPr>
                    <a:xfrm>
                      <a:off x="1621857"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133" name="Rechte verbindingslijn 132">
                      <a:extLst>
                        <a:ext uri="{FF2B5EF4-FFF2-40B4-BE49-F238E27FC236}">
                          <a16:creationId xmlns:a16="http://schemas.microsoft.com/office/drawing/2014/main" id="{D7BBDA48-79E9-4BD1-82B7-05F459F106E6}"/>
                        </a:ext>
                      </a:extLst>
                    </p:cNvPr>
                    <p:cNvCxnSpPr>
                      <a:cxnSpLocks/>
                    </p:cNvCxnSpPr>
                    <p:nvPr userDrawn="1"/>
                  </p:nvCxnSpPr>
                  <p:spPr>
                    <a:xfrm>
                      <a:off x="1797518"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grpSp>
            </p:grpSp>
            <p:cxnSp>
              <p:nvCxnSpPr>
                <p:cNvPr id="118" name="Rechte verbindingslijn 117">
                  <a:extLst>
                    <a:ext uri="{FF2B5EF4-FFF2-40B4-BE49-F238E27FC236}">
                      <a16:creationId xmlns:a16="http://schemas.microsoft.com/office/drawing/2014/main" id="{C839139A-A464-442F-A611-2A46CEC19766}"/>
                    </a:ext>
                  </a:extLst>
                </p:cNvPr>
                <p:cNvCxnSpPr>
                  <a:cxnSpLocks/>
                </p:cNvCxnSpPr>
                <p:nvPr userDrawn="1"/>
              </p:nvCxnSpPr>
              <p:spPr>
                <a:xfrm flipH="1">
                  <a:off x="-3260471" y="3739408"/>
                  <a:ext cx="143329" cy="0"/>
                </a:xfrm>
                <a:prstGeom prst="line">
                  <a:avLst/>
                </a:prstGeom>
                <a:ln w="6350">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119" name="Rechte verbindingslijn 118">
                  <a:extLst>
                    <a:ext uri="{FF2B5EF4-FFF2-40B4-BE49-F238E27FC236}">
                      <a16:creationId xmlns:a16="http://schemas.microsoft.com/office/drawing/2014/main" id="{FC19BA25-3DBA-4139-9216-46B56CDC117B}"/>
                    </a:ext>
                  </a:extLst>
                </p:cNvPr>
                <p:cNvCxnSpPr>
                  <a:cxnSpLocks/>
                </p:cNvCxnSpPr>
                <p:nvPr userDrawn="1"/>
              </p:nvCxnSpPr>
              <p:spPr>
                <a:xfrm flipH="1">
                  <a:off x="-3261070" y="3713352"/>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120" name="Rechte verbindingslijn 119">
                  <a:extLst>
                    <a:ext uri="{FF2B5EF4-FFF2-40B4-BE49-F238E27FC236}">
                      <a16:creationId xmlns:a16="http://schemas.microsoft.com/office/drawing/2014/main" id="{9BDF2D5F-0EF3-473B-99AA-EA2F22A53D9F}"/>
                    </a:ext>
                  </a:extLst>
                </p:cNvPr>
                <p:cNvCxnSpPr>
                  <a:cxnSpLocks/>
                </p:cNvCxnSpPr>
                <p:nvPr userDrawn="1"/>
              </p:nvCxnSpPr>
              <p:spPr>
                <a:xfrm flipH="1">
                  <a:off x="-3261070" y="3689677"/>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121" name="Rechte verbindingslijn 120">
                  <a:extLst>
                    <a:ext uri="{FF2B5EF4-FFF2-40B4-BE49-F238E27FC236}">
                      <a16:creationId xmlns:a16="http://schemas.microsoft.com/office/drawing/2014/main" id="{19F743FF-4DC2-478A-A77A-D703147B1BFF}"/>
                    </a:ext>
                  </a:extLst>
                </p:cNvPr>
                <p:cNvCxnSpPr>
                  <a:cxnSpLocks/>
                </p:cNvCxnSpPr>
                <p:nvPr userDrawn="1"/>
              </p:nvCxnSpPr>
              <p:spPr>
                <a:xfrm flipH="1">
                  <a:off x="-3261070" y="3663621"/>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sp>
              <p:nvSpPr>
                <p:cNvPr id="122" name="Rechthoek 121">
                  <a:extLst>
                    <a:ext uri="{FF2B5EF4-FFF2-40B4-BE49-F238E27FC236}">
                      <a16:creationId xmlns:a16="http://schemas.microsoft.com/office/drawing/2014/main" id="{ABE1C84A-1A63-4C00-AF3C-EC49444BFA22}"/>
                    </a:ext>
                  </a:extLst>
                </p:cNvPr>
                <p:cNvSpPr/>
                <p:nvPr userDrawn="1"/>
              </p:nvSpPr>
              <p:spPr>
                <a:xfrm>
                  <a:off x="-3261070" y="3620931"/>
                  <a:ext cx="142893" cy="24910"/>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grpSp>
              <p:nvGrpSpPr>
                <p:cNvPr id="123" name="Groep 122">
                  <a:extLst>
                    <a:ext uri="{FF2B5EF4-FFF2-40B4-BE49-F238E27FC236}">
                      <a16:creationId xmlns:a16="http://schemas.microsoft.com/office/drawing/2014/main" id="{64C18DD1-8657-4F36-823F-068D0167ECAB}"/>
                    </a:ext>
                  </a:extLst>
                </p:cNvPr>
                <p:cNvGrpSpPr/>
                <p:nvPr userDrawn="1"/>
              </p:nvGrpSpPr>
              <p:grpSpPr>
                <a:xfrm rot="2700000">
                  <a:off x="-3158000" y="3650045"/>
                  <a:ext cx="34350" cy="147351"/>
                  <a:chOff x="3148392" y="-836646"/>
                  <a:chExt cx="132124" cy="596095"/>
                </a:xfrm>
                <a:solidFill>
                  <a:srgbClr val="3399FF"/>
                </a:solidFill>
              </p:grpSpPr>
              <p:sp>
                <p:nvSpPr>
                  <p:cNvPr id="124" name="Rechthoek 123">
                    <a:extLst>
                      <a:ext uri="{FF2B5EF4-FFF2-40B4-BE49-F238E27FC236}">
                        <a16:creationId xmlns:a16="http://schemas.microsoft.com/office/drawing/2014/main" id="{32E2D7CC-99CC-478B-8DD1-C2B44D9FA631}"/>
                      </a:ext>
                    </a:extLst>
                  </p:cNvPr>
                  <p:cNvSpPr/>
                  <p:nvPr userDrawn="1"/>
                </p:nvSpPr>
                <p:spPr>
                  <a:xfrm>
                    <a:off x="3148632" y="-725510"/>
                    <a:ext cx="131884" cy="281356"/>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125" name="Rechthoek: afgeronde bovenhoeken 124">
                    <a:extLst>
                      <a:ext uri="{FF2B5EF4-FFF2-40B4-BE49-F238E27FC236}">
                        <a16:creationId xmlns:a16="http://schemas.microsoft.com/office/drawing/2014/main" id="{EEDA63C9-6A46-47EC-9D63-38ACB5B50801}"/>
                      </a:ext>
                    </a:extLst>
                  </p:cNvPr>
                  <p:cNvSpPr/>
                  <p:nvPr userDrawn="1"/>
                </p:nvSpPr>
                <p:spPr>
                  <a:xfrm>
                    <a:off x="3148556" y="-836646"/>
                    <a:ext cx="131882" cy="87614"/>
                  </a:xfrm>
                  <a:prstGeom prst="round2SameRect">
                    <a:avLst>
                      <a:gd name="adj1" fmla="val 50000"/>
                      <a:gd name="adj2" fmla="val 0"/>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126" name="Gelijkbenige driehoek 125">
                    <a:extLst>
                      <a:ext uri="{FF2B5EF4-FFF2-40B4-BE49-F238E27FC236}">
                        <a16:creationId xmlns:a16="http://schemas.microsoft.com/office/drawing/2014/main" id="{49C8F1E3-5DFC-4933-8911-ED698CA68020}"/>
                      </a:ext>
                    </a:extLst>
                  </p:cNvPr>
                  <p:cNvSpPr/>
                  <p:nvPr userDrawn="1"/>
                </p:nvSpPr>
                <p:spPr>
                  <a:xfrm rot="10800000">
                    <a:off x="3148392" y="-420304"/>
                    <a:ext cx="131887" cy="179753"/>
                  </a:xfrm>
                  <a:prstGeom prst="triangle">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grpSp>
          </p:grpSp>
        </p:grpSp>
        <p:sp>
          <p:nvSpPr>
            <p:cNvPr id="90" name="Rechthoek 89">
              <a:extLst>
                <a:ext uri="{FF2B5EF4-FFF2-40B4-BE49-F238E27FC236}">
                  <a16:creationId xmlns:a16="http://schemas.microsoft.com/office/drawing/2014/main" id="{50652EB5-EB8D-4584-A258-FD585D841F83}"/>
                </a:ext>
              </a:extLst>
            </p:cNvPr>
            <p:cNvSpPr/>
            <p:nvPr userDrawn="1"/>
          </p:nvSpPr>
          <p:spPr>
            <a:xfrm>
              <a:off x="-3786165" y="1"/>
              <a:ext cx="3593091" cy="3187109"/>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Insert/edit A Chart</a:t>
              </a:r>
            </a:p>
          </p:txBody>
        </p:sp>
        <p:sp>
          <p:nvSpPr>
            <p:cNvPr id="91" name="Ovaal 90">
              <a:extLst>
                <a:ext uri="{FF2B5EF4-FFF2-40B4-BE49-F238E27FC236}">
                  <a16:creationId xmlns:a16="http://schemas.microsoft.com/office/drawing/2014/main" id="{90D861BE-95F5-486F-A34A-2AB06BC46362}"/>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92" name="Rechthoek 91">
              <a:extLst>
                <a:ext uri="{FF2B5EF4-FFF2-40B4-BE49-F238E27FC236}">
                  <a16:creationId xmlns:a16="http://schemas.microsoft.com/office/drawing/2014/main" id="{F9B8E598-A060-4CBB-91F1-D65C5805216E}"/>
                </a:ext>
              </a:extLst>
            </p:cNvPr>
            <p:cNvSpPr/>
            <p:nvPr userDrawn="1"/>
          </p:nvSpPr>
          <p:spPr>
            <a:xfrm>
              <a:off x="-3319415" y="465324"/>
              <a:ext cx="2944682"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If necessary, delete the existing chart</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by using the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‘Backspace key’</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pictogram to insert a new chart</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1"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(see example below)</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93" name="Ovaal 92">
              <a:extLst>
                <a:ext uri="{FF2B5EF4-FFF2-40B4-BE49-F238E27FC236}">
                  <a16:creationId xmlns:a16="http://schemas.microsoft.com/office/drawing/2014/main" id="{C377C14B-3D21-4399-ADE4-048705B68880}"/>
                </a:ext>
              </a:extLst>
            </p:cNvPr>
            <p:cNvSpPr/>
            <p:nvPr userDrawn="1"/>
          </p:nvSpPr>
          <p:spPr>
            <a:xfrm>
              <a:off x="-3603587" y="172970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94" name="Rechthoek 93">
              <a:extLst>
                <a:ext uri="{FF2B5EF4-FFF2-40B4-BE49-F238E27FC236}">
                  <a16:creationId xmlns:a16="http://schemas.microsoft.com/office/drawing/2014/main" id="{66798686-848A-4701-9836-A121E66587B9}"/>
                </a:ext>
              </a:extLst>
            </p:cNvPr>
            <p:cNvSpPr/>
            <p:nvPr userDrawn="1"/>
          </p:nvSpPr>
          <p:spPr>
            <a:xfrm>
              <a:off x="-3319415" y="1729710"/>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Select the preferred chart</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and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95" name="Groep 94">
              <a:extLst>
                <a:ext uri="{FF2B5EF4-FFF2-40B4-BE49-F238E27FC236}">
                  <a16:creationId xmlns:a16="http://schemas.microsoft.com/office/drawing/2014/main" id="{1393E9DB-2D16-4ED5-934F-966A2526D0ED}"/>
                </a:ext>
              </a:extLst>
            </p:cNvPr>
            <p:cNvGrpSpPr/>
            <p:nvPr userDrawn="1"/>
          </p:nvGrpSpPr>
          <p:grpSpPr>
            <a:xfrm>
              <a:off x="-3311319" y="2164285"/>
              <a:ext cx="825500" cy="209550"/>
              <a:chOff x="13504624" y="2482850"/>
              <a:chExt cx="825500" cy="209550"/>
            </a:xfrm>
          </p:grpSpPr>
          <p:sp>
            <p:nvSpPr>
              <p:cNvPr id="106" name="Rechthoek 105">
                <a:extLst>
                  <a:ext uri="{FF2B5EF4-FFF2-40B4-BE49-F238E27FC236}">
                    <a16:creationId xmlns:a16="http://schemas.microsoft.com/office/drawing/2014/main" id="{C5B3FDD9-A9D3-4577-AFFD-07E029E9DD65}"/>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288000" bIns="0" numCol="1" spcCol="0" rtlCol="0" fromWordArt="0" anchor="ctr" anchorCtr="0" forceAA="0" compatLnSpc="1">
                <a:prstTxWarp prst="textNoShape">
                  <a:avLst/>
                </a:prstTxWarp>
                <a:noAutofit/>
              </a:bodyPr>
              <a:lstStyle/>
              <a:p>
                <a:pPr lvl="0" algn="ctr">
                  <a:lnSpc>
                    <a:spcPct val="90000"/>
                  </a:lnSpc>
                  <a:spcBef>
                    <a:spcPts val="600"/>
                  </a:spcBef>
                  <a:spcAft>
                    <a:spcPts val="600"/>
                  </a:spcAft>
                </a:pPr>
                <a:r>
                  <a:rPr lang="en-GB" sz="900" b="0" noProof="0">
                    <a:solidFill>
                      <a:srgbClr val="211F26"/>
                    </a:solidFill>
                    <a:latin typeface="Calibri" panose="020F0502020204030204" pitchFamily="34" charset="0"/>
                    <a:cs typeface="Calibri" panose="020F0502020204030204" pitchFamily="34" charset="0"/>
                  </a:rPr>
                  <a:t>Insert</a:t>
                </a:r>
              </a:p>
            </p:txBody>
          </p:sp>
          <p:cxnSp>
            <p:nvCxnSpPr>
              <p:cNvPr id="107" name="Rechte verbindingslijn 106">
                <a:extLst>
                  <a:ext uri="{FF2B5EF4-FFF2-40B4-BE49-F238E27FC236}">
                    <a16:creationId xmlns:a16="http://schemas.microsoft.com/office/drawing/2014/main" id="{7E45B81B-3299-4EFB-9FBC-3E50BB6B6957}"/>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108" name="Gelijkbenige driehoek 107">
                <a:extLst>
                  <a:ext uri="{FF2B5EF4-FFF2-40B4-BE49-F238E27FC236}">
                    <a16:creationId xmlns:a16="http://schemas.microsoft.com/office/drawing/2014/main" id="{C08554D6-8A43-4002-B719-285B11E08A49}"/>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900" b="1" noProof="0">
                  <a:solidFill>
                    <a:srgbClr val="211F26"/>
                  </a:solidFill>
                  <a:latin typeface="Calibri" panose="020F0502020204030204" pitchFamily="34" charset="0"/>
                  <a:cs typeface="Calibri" panose="020F0502020204030204" pitchFamily="34" charset="0"/>
                </a:endParaRPr>
              </a:p>
            </p:txBody>
          </p:sp>
        </p:grpSp>
        <p:grpSp>
          <p:nvGrpSpPr>
            <p:cNvPr id="96" name="Groep 95">
              <a:extLst>
                <a:ext uri="{FF2B5EF4-FFF2-40B4-BE49-F238E27FC236}">
                  <a16:creationId xmlns:a16="http://schemas.microsoft.com/office/drawing/2014/main" id="{A8F07A0C-DE53-4D70-9899-026AC1FE4EB2}"/>
                </a:ext>
              </a:extLst>
            </p:cNvPr>
            <p:cNvGrpSpPr/>
            <p:nvPr userDrawn="1"/>
          </p:nvGrpSpPr>
          <p:grpSpPr>
            <a:xfrm>
              <a:off x="-3316599" y="1232480"/>
              <a:ext cx="289372" cy="314992"/>
              <a:chOff x="7322769" y="-310267"/>
              <a:chExt cx="289372" cy="314992"/>
            </a:xfrm>
          </p:grpSpPr>
          <p:sp>
            <p:nvSpPr>
              <p:cNvPr id="103" name="Rechthoek 102">
                <a:extLst>
                  <a:ext uri="{FF2B5EF4-FFF2-40B4-BE49-F238E27FC236}">
                    <a16:creationId xmlns:a16="http://schemas.microsoft.com/office/drawing/2014/main" id="{139C61DD-260E-4178-8AFC-5E70E61745B4}"/>
                  </a:ext>
                </a:extLst>
              </p:cNvPr>
              <p:cNvSpPr/>
              <p:nvPr userDrawn="1"/>
            </p:nvSpPr>
            <p:spPr>
              <a:xfrm>
                <a:off x="7322769" y="-211712"/>
                <a:ext cx="79156" cy="216437"/>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104" name="Rechthoek 103">
                <a:extLst>
                  <a:ext uri="{FF2B5EF4-FFF2-40B4-BE49-F238E27FC236}">
                    <a16:creationId xmlns:a16="http://schemas.microsoft.com/office/drawing/2014/main" id="{8957F92D-4356-4C65-BB44-2A5CC90C692A}"/>
                  </a:ext>
                </a:extLst>
              </p:cNvPr>
              <p:cNvSpPr/>
              <p:nvPr userDrawn="1"/>
            </p:nvSpPr>
            <p:spPr>
              <a:xfrm>
                <a:off x="7427035" y="-310267"/>
                <a:ext cx="79156" cy="314992"/>
              </a:xfrm>
              <a:prstGeom prst="rect">
                <a:avLst/>
              </a:prstGeom>
              <a:solidFill>
                <a:srgbClr val="FFCC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105" name="Rechthoek 104">
                <a:extLst>
                  <a:ext uri="{FF2B5EF4-FFF2-40B4-BE49-F238E27FC236}">
                    <a16:creationId xmlns:a16="http://schemas.microsoft.com/office/drawing/2014/main" id="{5C9F527A-53D4-42C4-BF8C-A86358345F8D}"/>
                  </a:ext>
                </a:extLst>
              </p:cNvPr>
              <p:cNvSpPr/>
              <p:nvPr userDrawn="1"/>
            </p:nvSpPr>
            <p:spPr>
              <a:xfrm>
                <a:off x="7532985" y="-240134"/>
                <a:ext cx="79156" cy="244859"/>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grpSp>
        <p:sp>
          <p:nvSpPr>
            <p:cNvPr id="97" name="Ovaal 96">
              <a:extLst>
                <a:ext uri="{FF2B5EF4-FFF2-40B4-BE49-F238E27FC236}">
                  <a16:creationId xmlns:a16="http://schemas.microsoft.com/office/drawing/2014/main" id="{B9C165EC-02F9-49EF-A499-DF19B0523B5A}"/>
                </a:ext>
              </a:extLst>
            </p:cNvPr>
            <p:cNvSpPr/>
            <p:nvPr userDrawn="1"/>
          </p:nvSpPr>
          <p:spPr>
            <a:xfrm>
              <a:off x="-3603587" y="2555608"/>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98" name="Rechthoek 97">
              <a:extLst>
                <a:ext uri="{FF2B5EF4-FFF2-40B4-BE49-F238E27FC236}">
                  <a16:creationId xmlns:a16="http://schemas.microsoft.com/office/drawing/2014/main" id="{8B106EE8-9E5B-4448-A956-0633573D2187}"/>
                </a:ext>
              </a:extLst>
            </p:cNvPr>
            <p:cNvSpPr/>
            <p:nvPr userDrawn="1"/>
          </p:nvSpPr>
          <p:spPr>
            <a:xfrm>
              <a:off x="-3319415" y="2555610"/>
              <a:ext cx="2944682" cy="46054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Change the format of the chart by clicking on various parts of the chart and using the various options under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‘Chart Tools’ - ‘Format’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t>
              </a:r>
            </a:p>
          </p:txBody>
        </p:sp>
        <p:sp>
          <p:nvSpPr>
            <p:cNvPr id="99" name="Rechthoek 98">
              <a:extLst>
                <a:ext uri="{FF2B5EF4-FFF2-40B4-BE49-F238E27FC236}">
                  <a16:creationId xmlns:a16="http://schemas.microsoft.com/office/drawing/2014/main" id="{EC183F78-E1FA-4F35-909D-2E6D8006A285}"/>
                </a:ext>
              </a:extLst>
            </p:cNvPr>
            <p:cNvSpPr/>
            <p:nvPr userDrawn="1"/>
          </p:nvSpPr>
          <p:spPr>
            <a:xfrm>
              <a:off x="-3786437" y="5027258"/>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1200" b="1" cap="all" baseline="0" noProof="0">
                  <a:solidFill>
                    <a:srgbClr val="211F26"/>
                  </a:solidFill>
                  <a:latin typeface="Calibri" panose="020F0502020204030204" pitchFamily="34" charset="0"/>
                  <a:cs typeface="Calibri" panose="020F0502020204030204" pitchFamily="34" charset="0"/>
                </a:rPr>
                <a:t>Want to know more?</a:t>
              </a:r>
              <a:br>
                <a:rPr lang="en-GB" sz="1200" cap="all"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Go to the instruction slide </a:t>
              </a:r>
              <a:r>
                <a:rPr lang="en-GB" sz="1200" b="1" cap="none" baseline="0" noProof="0">
                  <a:solidFill>
                    <a:srgbClr val="211F26"/>
                  </a:solidFill>
                  <a:latin typeface="Calibri" panose="020F0502020204030204" pitchFamily="34" charset="0"/>
                  <a:cs typeface="Calibri" panose="020F0502020204030204" pitchFamily="34" charset="0"/>
                </a:rPr>
                <a:t>‘VIDEO INSTRUCTIONS’</a:t>
              </a:r>
              <a:r>
                <a:rPr lang="en-GB" sz="1200" cap="none" baseline="0" noProof="0">
                  <a:solidFill>
                    <a:srgbClr val="211F26"/>
                  </a:solidFill>
                  <a:latin typeface="Calibri" panose="020F0502020204030204" pitchFamily="34" charset="0"/>
                  <a:cs typeface="Calibri" panose="020F0502020204030204" pitchFamily="34" charset="0"/>
                </a:rPr>
                <a:t>.</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You’ll find it at the beginning of the presentation</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or insert it via </a:t>
              </a:r>
              <a:r>
                <a:rPr lang="en-GB" sz="1200" i="1" cap="none" baseline="0" noProof="0">
                  <a:solidFill>
                    <a:srgbClr val="211F26"/>
                  </a:solidFill>
                  <a:latin typeface="Calibri" panose="020F0502020204030204" pitchFamily="34" charset="0"/>
                  <a:cs typeface="Calibri" panose="020F0502020204030204" pitchFamily="34" charset="0"/>
                </a:rPr>
                <a:t>‘Home’</a:t>
              </a:r>
              <a:r>
                <a:rPr lang="en-GB" sz="1200" cap="none" baseline="0" noProof="0">
                  <a:solidFill>
                    <a:srgbClr val="211F26"/>
                  </a:solidFill>
                  <a:latin typeface="Calibri" panose="020F0502020204030204" pitchFamily="34" charset="0"/>
                  <a:cs typeface="Calibri" panose="020F0502020204030204" pitchFamily="34" charset="0"/>
                </a:rPr>
                <a:t> &gt; </a:t>
              </a:r>
              <a:r>
                <a:rPr lang="en-GB" sz="1200" i="1" cap="none" baseline="0" noProof="0">
                  <a:solidFill>
                    <a:srgbClr val="211F26"/>
                  </a:solidFill>
                  <a:latin typeface="Calibri" panose="020F0502020204030204" pitchFamily="34" charset="0"/>
                  <a:cs typeface="Calibri" panose="020F0502020204030204" pitchFamily="34" charset="0"/>
                </a:rPr>
                <a:t>‘New Slide’.</a:t>
              </a:r>
            </a:p>
          </p:txBody>
        </p:sp>
        <p:grpSp>
          <p:nvGrpSpPr>
            <p:cNvPr id="100" name="ICOON_info">
              <a:extLst>
                <a:ext uri="{FF2B5EF4-FFF2-40B4-BE49-F238E27FC236}">
                  <a16:creationId xmlns:a16="http://schemas.microsoft.com/office/drawing/2014/main" id="{A9BBCD5F-50CF-41C9-B43B-E87103782CD6}"/>
                </a:ext>
              </a:extLst>
            </p:cNvPr>
            <p:cNvGrpSpPr/>
            <p:nvPr userDrawn="1"/>
          </p:nvGrpSpPr>
          <p:grpSpPr>
            <a:xfrm>
              <a:off x="-376736" y="4856209"/>
              <a:ext cx="283685" cy="283685"/>
              <a:chOff x="-376736" y="5583395"/>
              <a:chExt cx="283685" cy="283685"/>
            </a:xfrm>
          </p:grpSpPr>
          <p:sp>
            <p:nvSpPr>
              <p:cNvPr id="101" name="Ovaal 100">
                <a:extLst>
                  <a:ext uri="{FF2B5EF4-FFF2-40B4-BE49-F238E27FC236}">
                    <a16:creationId xmlns:a16="http://schemas.microsoft.com/office/drawing/2014/main" id="{66233435-0748-4AF3-9180-D2B538B8BF94}"/>
                  </a:ext>
                </a:extLst>
              </p:cNvPr>
              <p:cNvSpPr/>
              <p:nvPr userDrawn="1"/>
            </p:nvSpPr>
            <p:spPr>
              <a:xfrm>
                <a:off x="-356709" y="5602861"/>
                <a:ext cx="244751" cy="244751"/>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102" name="Graphic 163" descr="Informatie">
                <a:extLst>
                  <a:ext uri="{FF2B5EF4-FFF2-40B4-BE49-F238E27FC236}">
                    <a16:creationId xmlns:a16="http://schemas.microsoft.com/office/drawing/2014/main" id="{361CD4D6-0F6E-4F1E-87F6-7C8D472C9247}"/>
                  </a:ext>
                </a:extLst>
              </p:cNvPr>
              <p:cNvSpPr/>
              <p:nvPr userDrawn="1"/>
            </p:nvSpPr>
            <p:spPr>
              <a:xfrm>
                <a:off x="-376736" y="5583395"/>
                <a:ext cx="283685" cy="28368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en-GB" sz="2000" noProof="0">
                  <a:solidFill>
                    <a:srgbClr val="211F26"/>
                  </a:solidFill>
                  <a:latin typeface="Calibri" panose="020F0502020204030204" pitchFamily="34" charset="0"/>
                  <a:cs typeface="Calibri" panose="020F0502020204030204" pitchFamily="34" charset="0"/>
                </a:endParaRPr>
              </a:p>
            </p:txBody>
          </p:sp>
        </p:grpSp>
      </p:grpSp>
      <p:sp>
        <p:nvSpPr>
          <p:cNvPr id="70" name="INFO">
            <a:extLst>
              <a:ext uri="{FF2B5EF4-FFF2-40B4-BE49-F238E27FC236}">
                <a16:creationId xmlns:a16="http://schemas.microsoft.com/office/drawing/2014/main" id="{BB8F6390-EE72-42C8-A3A9-011C3620D453}"/>
              </a:ext>
            </a:extLst>
          </p:cNvPr>
          <p:cNvSpPr txBox="1"/>
          <p:nvPr userDrawn="1"/>
        </p:nvSpPr>
        <p:spPr>
          <a:xfrm>
            <a:off x="0" y="-256190"/>
            <a:ext cx="12192000" cy="161583"/>
          </a:xfrm>
          <a:prstGeom prst="rect">
            <a:avLst/>
          </a:prstGeom>
          <a:noFill/>
        </p:spPr>
        <p:txBody>
          <a:bodyPr wrap="square" lIns="0" tIns="0" rIns="0" bIns="0" rtlCol="0">
            <a:spAutoFit/>
          </a:bodyPr>
          <a:lstStyle/>
          <a:p>
            <a:pPr algn="l"/>
            <a:r>
              <a:rPr lang="en-GB" sz="1050" b="1" dirty="0">
                <a:solidFill>
                  <a:schemeClr val="tx2"/>
                </a:solidFill>
                <a:latin typeface="+mj-lt"/>
                <a:cs typeface="Calibri" panose="020F0502020204030204" pitchFamily="34" charset="0"/>
              </a:rPr>
              <a:t>TEMPLATE: </a:t>
            </a:r>
            <a:r>
              <a:rPr lang="en-GB" sz="1050" b="0" dirty="0">
                <a:solidFill>
                  <a:schemeClr val="tx2"/>
                </a:solidFill>
                <a:latin typeface="+mj-lt"/>
                <a:cs typeface="Calibri" panose="020F0502020204030204" pitchFamily="34" charset="0"/>
              </a:rPr>
              <a:t>CHART</a:t>
            </a:r>
          </a:p>
        </p:txBody>
      </p:sp>
      <p:grpSp>
        <p:nvGrpSpPr>
          <p:cNvPr id="8" name="HAAK LIJN">
            <a:extLst>
              <a:ext uri="{FF2B5EF4-FFF2-40B4-BE49-F238E27FC236}">
                <a16:creationId xmlns:a16="http://schemas.microsoft.com/office/drawing/2014/main" id="{EFDFAB03-91D8-4483-AC67-06A8D2882A2E}"/>
              </a:ext>
            </a:extLst>
          </p:cNvPr>
          <p:cNvGrpSpPr/>
          <p:nvPr userDrawn="1"/>
        </p:nvGrpSpPr>
        <p:grpSpPr>
          <a:xfrm>
            <a:off x="540812" y="0"/>
            <a:ext cx="76800" cy="6858000"/>
            <a:chOff x="578912" y="0"/>
            <a:chExt cx="76800" cy="6858000"/>
          </a:xfrm>
        </p:grpSpPr>
        <p:cxnSp>
          <p:nvCxnSpPr>
            <p:cNvPr id="9" name="LIJN">
              <a:extLst>
                <a:ext uri="{FF2B5EF4-FFF2-40B4-BE49-F238E27FC236}">
                  <a16:creationId xmlns:a16="http://schemas.microsoft.com/office/drawing/2014/main" id="{5D9AE919-B95B-4778-93CC-61EBCE8E12C3}"/>
                </a:ext>
              </a:extLst>
            </p:cNvPr>
            <p:cNvCxnSpPr>
              <a:cxnSpLocks/>
            </p:cNvCxnSpPr>
            <p:nvPr userDrawn="1"/>
          </p:nvCxnSpPr>
          <p:spPr>
            <a:xfrm>
              <a:off x="617312" y="900113"/>
              <a:ext cx="0" cy="5957887"/>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pic>
          <p:nvPicPr>
            <p:cNvPr id="10" name="Graphic 9">
              <a:extLst>
                <a:ext uri="{FF2B5EF4-FFF2-40B4-BE49-F238E27FC236}">
                  <a16:creationId xmlns:a16="http://schemas.microsoft.com/office/drawing/2014/main" id="{7505D114-5C0C-4A51-ACFD-1B5D09C8324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8912" y="652464"/>
              <a:ext cx="76800" cy="201600"/>
            </a:xfrm>
            <a:prstGeom prst="rect">
              <a:avLst/>
            </a:prstGeom>
          </p:spPr>
        </p:pic>
        <p:cxnSp>
          <p:nvCxnSpPr>
            <p:cNvPr id="11" name="LIJN">
              <a:extLst>
                <a:ext uri="{FF2B5EF4-FFF2-40B4-BE49-F238E27FC236}">
                  <a16:creationId xmlns:a16="http://schemas.microsoft.com/office/drawing/2014/main" id="{69132C65-7BAB-4BD7-A61E-6178C736BF16}"/>
                </a:ext>
              </a:extLst>
            </p:cNvPr>
            <p:cNvCxnSpPr>
              <a:cxnSpLocks/>
            </p:cNvCxnSpPr>
            <p:nvPr userDrawn="1"/>
          </p:nvCxnSpPr>
          <p:spPr>
            <a:xfrm>
              <a:off x="617312" y="0"/>
              <a:ext cx="0" cy="595314"/>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grpSp>
      <p:sp>
        <p:nvSpPr>
          <p:cNvPr id="12" name="Tijdelijke aanduiding voor grafiek 12">
            <a:extLst>
              <a:ext uri="{FF2B5EF4-FFF2-40B4-BE49-F238E27FC236}">
                <a16:creationId xmlns:a16="http://schemas.microsoft.com/office/drawing/2014/main" id="{C7367DA8-F33F-498A-91F9-2C11185EE4DF}"/>
              </a:ext>
            </a:extLst>
          </p:cNvPr>
          <p:cNvSpPr>
            <a:spLocks noGrp="1"/>
          </p:cNvSpPr>
          <p:nvPr>
            <p:ph type="chart" sz="quarter" idx="15" hasCustomPrompt="1"/>
          </p:nvPr>
        </p:nvSpPr>
        <p:spPr>
          <a:xfrm>
            <a:off x="777244" y="1856127"/>
            <a:ext cx="10828800" cy="4438800"/>
          </a:xfrm>
          <a:prstGeom prst="rect">
            <a:avLst/>
          </a:prstGeom>
          <a:noFill/>
          <a:ln>
            <a:noFill/>
          </a:ln>
        </p:spPr>
        <p:txBody>
          <a:bodyPr bIns="1620000" anchor="ctr"/>
          <a:lstStyle>
            <a:lvl1pPr marL="0" indent="0" algn="ctr">
              <a:lnSpc>
                <a:spcPct val="90000"/>
              </a:lnSpc>
              <a:spcBef>
                <a:spcPts val="0"/>
              </a:spcBef>
              <a:spcAft>
                <a:spcPts val="0"/>
              </a:spcAft>
              <a:buNone/>
              <a:defRPr sz="1500" i="1">
                <a:solidFill>
                  <a:schemeClr val="tx1">
                    <a:lumMod val="50000"/>
                    <a:lumOff val="50000"/>
                  </a:schemeClr>
                </a:solidFill>
              </a:defRPr>
            </a:lvl1pPr>
          </a:lstStyle>
          <a:p>
            <a:r>
              <a:rPr lang="en-GB" dirty="0"/>
              <a:t>Click on the icon below </a:t>
            </a:r>
            <a:br>
              <a:rPr lang="en-GB" dirty="0"/>
            </a:br>
            <a:r>
              <a:rPr lang="en-GB" dirty="0"/>
              <a:t>to insert a chart.</a:t>
            </a:r>
          </a:p>
        </p:txBody>
      </p:sp>
      <p:sp>
        <p:nvSpPr>
          <p:cNvPr id="71" name="Logo">
            <a:extLst>
              <a:ext uri="{FF2B5EF4-FFF2-40B4-BE49-F238E27FC236}">
                <a16:creationId xmlns:a16="http://schemas.microsoft.com/office/drawing/2014/main" id="{DF136417-391A-4578-B74C-8E31F6459E91}"/>
              </a:ext>
            </a:extLst>
          </p:cNvPr>
          <p:cNvSpPr>
            <a:spLocks noGrp="1"/>
          </p:cNvSpPr>
          <p:nvPr>
            <p:ph type="body" orient="vert" idx="16" hasCustomPrompt="1"/>
          </p:nvPr>
        </p:nvSpPr>
        <p:spPr>
          <a:xfrm>
            <a:off x="10549612" y="6480355"/>
            <a:ext cx="1060019" cy="185413"/>
          </a:xfrm>
          <a:blipFill>
            <a:blip r:embed="rId4"/>
            <a:stretch>
              <a:fillRect/>
            </a:stretch>
          </a:blipFill>
        </p:spPr>
        <p:txBody>
          <a:bodyPr vert="horz" lIns="0" tIns="0" rIns="0" bIns="0"/>
          <a:lstStyle>
            <a:lvl1pPr marL="0" indent="0">
              <a:buNone/>
              <a:defRPr sz="1000" i="1">
                <a:solidFill>
                  <a:schemeClr val="bg2"/>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7" name="Ondertitel">
            <a:extLst>
              <a:ext uri="{FF2B5EF4-FFF2-40B4-BE49-F238E27FC236}">
                <a16:creationId xmlns:a16="http://schemas.microsoft.com/office/drawing/2014/main" id="{5E99D4F0-F15F-4BC3-A3B2-3C81C0662ABD}"/>
              </a:ext>
            </a:extLst>
          </p:cNvPr>
          <p:cNvSpPr>
            <a:spLocks noGrp="1"/>
          </p:cNvSpPr>
          <p:nvPr>
            <p:ph type="subTitle" idx="10" hasCustomPrompt="1"/>
          </p:nvPr>
        </p:nvSpPr>
        <p:spPr>
          <a:xfrm>
            <a:off x="777244" y="924516"/>
            <a:ext cx="10827096" cy="349200"/>
          </a:xfrm>
        </p:spPr>
        <p:txBody>
          <a:bodyPr/>
          <a:lstStyle>
            <a:lvl1pPr marL="0" indent="0" algn="l">
              <a:buNone/>
              <a:defRPr sz="300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cap="all" baseline="0" dirty="0"/>
              <a:t>Second light subtitle</a:t>
            </a:r>
            <a:endParaRPr lang="en-GB" dirty="0"/>
          </a:p>
        </p:txBody>
      </p:sp>
      <p:sp>
        <p:nvSpPr>
          <p:cNvPr id="4" name="Titel">
            <a:extLst>
              <a:ext uri="{FF2B5EF4-FFF2-40B4-BE49-F238E27FC236}">
                <a16:creationId xmlns:a16="http://schemas.microsoft.com/office/drawing/2014/main" id="{2578D845-B8AD-412B-9C8F-C5259157CF8A}"/>
              </a:ext>
            </a:extLst>
          </p:cNvPr>
          <p:cNvSpPr>
            <a:spLocks noGrp="1"/>
          </p:cNvSpPr>
          <p:nvPr>
            <p:ph type="title" hasCustomPrompt="1"/>
          </p:nvPr>
        </p:nvSpPr>
        <p:spPr/>
        <p:txBody>
          <a:bodyPr/>
          <a:lstStyle>
            <a:lvl1pPr>
              <a:defRPr b="1"/>
            </a:lvl1pPr>
          </a:lstStyle>
          <a:p>
            <a:r>
              <a:rPr lang="en-GB" dirty="0"/>
              <a:t>First bold title</a:t>
            </a:r>
          </a:p>
        </p:txBody>
      </p:sp>
    </p:spTree>
    <p:extLst>
      <p:ext uri="{BB962C8B-B14F-4D97-AF65-F5344CB8AC3E}">
        <p14:creationId xmlns:p14="http://schemas.microsoft.com/office/powerpoint/2010/main" val="3683411978"/>
      </p:ext>
    </p:extLst>
  </p:cSld>
  <p:clrMapOvr>
    <a:masterClrMapping/>
  </p:clrMapOvr>
  <p:transition spd="slow">
    <p:push dir="u"/>
  </p:transition>
  <p:hf hdr="0" dt="0"/>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EXT + TABLE">
    <p:spTree>
      <p:nvGrpSpPr>
        <p:cNvPr id="1" name=""/>
        <p:cNvGrpSpPr/>
        <p:nvPr/>
      </p:nvGrpSpPr>
      <p:grpSpPr>
        <a:xfrm>
          <a:off x="0" y="0"/>
          <a:ext cx="0" cy="0"/>
          <a:chOff x="0" y="0"/>
          <a:chExt cx="0" cy="0"/>
        </a:xfrm>
      </p:grpSpPr>
      <p:grpSp>
        <p:nvGrpSpPr>
          <p:cNvPr id="288" name="INSTRUCTION">
            <a:extLst>
              <a:ext uri="{FF2B5EF4-FFF2-40B4-BE49-F238E27FC236}">
                <a16:creationId xmlns:a16="http://schemas.microsoft.com/office/drawing/2014/main" id="{8C5D0E03-1846-4E23-AC1B-D5DC427E5810}"/>
              </a:ext>
            </a:extLst>
          </p:cNvPr>
          <p:cNvGrpSpPr/>
          <p:nvPr userDrawn="1"/>
        </p:nvGrpSpPr>
        <p:grpSpPr>
          <a:xfrm>
            <a:off x="-3786437" y="0"/>
            <a:ext cx="3693386" cy="5359349"/>
            <a:chOff x="-3786437" y="0"/>
            <a:chExt cx="3693386" cy="5359349"/>
          </a:xfrm>
        </p:grpSpPr>
        <p:sp>
          <p:nvSpPr>
            <p:cNvPr id="289" name="Rechthoek 288">
              <a:extLst>
                <a:ext uri="{FF2B5EF4-FFF2-40B4-BE49-F238E27FC236}">
                  <a16:creationId xmlns:a16="http://schemas.microsoft.com/office/drawing/2014/main" id="{78DD2E84-EB9C-4098-B604-F413E8EE8462}"/>
                </a:ext>
              </a:extLst>
            </p:cNvPr>
            <p:cNvSpPr/>
            <p:nvPr userDrawn="1"/>
          </p:nvSpPr>
          <p:spPr>
            <a:xfrm>
              <a:off x="-3786165" y="0"/>
              <a:ext cx="3593091" cy="4641338"/>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Choosing text levels</a:t>
              </a:r>
            </a:p>
          </p:txBody>
        </p:sp>
        <p:sp>
          <p:nvSpPr>
            <p:cNvPr id="290" name="Ovaal 289">
              <a:extLst>
                <a:ext uri="{FF2B5EF4-FFF2-40B4-BE49-F238E27FC236}">
                  <a16:creationId xmlns:a16="http://schemas.microsoft.com/office/drawing/2014/main" id="{5241702F-A423-4C38-B66F-E76F0385BE67}"/>
                </a:ext>
              </a:extLst>
            </p:cNvPr>
            <p:cNvSpPr/>
            <p:nvPr userDrawn="1"/>
          </p:nvSpPr>
          <p:spPr>
            <a:xfrm>
              <a:off x="-3604183" y="183748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291" name="Rechthoek 290">
              <a:extLst>
                <a:ext uri="{FF2B5EF4-FFF2-40B4-BE49-F238E27FC236}">
                  <a16:creationId xmlns:a16="http://schemas.microsoft.com/office/drawing/2014/main" id="{1B679185-40DE-4894-94EE-6742F4750984}"/>
                </a:ext>
              </a:extLst>
            </p:cNvPr>
            <p:cNvSpPr/>
            <p:nvPr userDrawn="1"/>
          </p:nvSpPr>
          <p:spPr>
            <a:xfrm>
              <a:off x="-3319415" y="1837484"/>
              <a:ext cx="2949220" cy="180000"/>
            </a:xfrm>
            <a:prstGeom prst="rect">
              <a:avLst/>
            </a:prstGeom>
            <a:noFill/>
            <a:ln w="25400" cap="flat" cmpd="sng" algn="ctr">
              <a:noFill/>
              <a:prstDash val="solid"/>
            </a:ln>
            <a:effectLst/>
          </p:spPr>
          <p:txBody>
            <a:bodyPr lIns="0" tIns="0" rIns="0" bIns="0" rtlCol="0" anchor="ctr"/>
            <a:lstStyle/>
            <a:p>
              <a:pPr marL="179388" marR="0" lvl="0" indent="-179388" algn="l" defTabSz="719138" rtl="0" eaLnBrk="1" fontAlgn="auto" latinLnBrk="0" hangingPunct="1">
                <a:lnSpc>
                  <a:spcPct val="100000"/>
                </a:lnSpc>
                <a:spcBef>
                  <a:spcPts val="300"/>
                </a:spcBef>
                <a:spcAft>
                  <a:spcPts val="600"/>
                </a:spcAft>
                <a:buClr>
                  <a:srgbClr val="71A4C3"/>
                </a:buClr>
                <a:buSzPct val="100000"/>
                <a:buFontTx/>
                <a:buBlip>
                  <a:blip r:embed="rId2">
                    <a:extLst>
                      <a:ext uri="{96DAC541-7B7A-43D3-8B79-37D633B846F1}">
                        <asvg:svgBlip xmlns:asvg="http://schemas.microsoft.com/office/drawing/2016/SVG/main" r:embed="rId3"/>
                      </a:ext>
                    </a:extLst>
                  </a:blip>
                </a:buBlip>
                <a:tabLst/>
                <a:defRPr/>
              </a:pPr>
              <a:r>
                <a:rPr kumimoji="0" lang="en-GB" sz="1100" b="0" i="0" u="none" strike="noStrike" kern="1200" cap="none" spc="0" normalizeH="0" baseline="0" noProof="0">
                  <a:ln>
                    <a:noFill/>
                  </a:ln>
                  <a:solidFill>
                    <a:prstClr val="black"/>
                  </a:solidFill>
                  <a:effectLst/>
                  <a:uLnTx/>
                  <a:uFillTx/>
                  <a:latin typeface="+mn-lt"/>
                  <a:ea typeface="+mn-ea"/>
                  <a:cs typeface="+mn-cs"/>
                </a:rPr>
                <a:t>Bullet</a:t>
              </a:r>
            </a:p>
          </p:txBody>
        </p:sp>
        <p:sp>
          <p:nvSpPr>
            <p:cNvPr id="292" name="Ovaal 291">
              <a:extLst>
                <a:ext uri="{FF2B5EF4-FFF2-40B4-BE49-F238E27FC236}">
                  <a16:creationId xmlns:a16="http://schemas.microsoft.com/office/drawing/2014/main" id="{DD115CF0-565D-43E1-9639-92AB1D4E261B}"/>
                </a:ext>
              </a:extLst>
            </p:cNvPr>
            <p:cNvSpPr/>
            <p:nvPr userDrawn="1"/>
          </p:nvSpPr>
          <p:spPr>
            <a:xfrm>
              <a:off x="-3604183" y="212876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293" name="Rechthoek 292">
              <a:extLst>
                <a:ext uri="{FF2B5EF4-FFF2-40B4-BE49-F238E27FC236}">
                  <a16:creationId xmlns:a16="http://schemas.microsoft.com/office/drawing/2014/main" id="{F39AD237-C390-4A3E-8396-E71750422807}"/>
                </a:ext>
              </a:extLst>
            </p:cNvPr>
            <p:cNvSpPr/>
            <p:nvPr userDrawn="1"/>
          </p:nvSpPr>
          <p:spPr>
            <a:xfrm>
              <a:off x="-3604183" y="1196113"/>
              <a:ext cx="3229047" cy="459227"/>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Under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‘Home’</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use the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list level-buttons</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choose a text level. </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Choose from:</a:t>
              </a:r>
            </a:p>
          </p:txBody>
        </p:sp>
        <p:sp>
          <p:nvSpPr>
            <p:cNvPr id="294" name="Rechthoek 293">
              <a:extLst>
                <a:ext uri="{FF2B5EF4-FFF2-40B4-BE49-F238E27FC236}">
                  <a16:creationId xmlns:a16="http://schemas.microsoft.com/office/drawing/2014/main" id="{58BAECBF-6569-4EF7-A520-45E790408D07}"/>
                </a:ext>
              </a:extLst>
            </p:cNvPr>
            <p:cNvSpPr/>
            <p:nvPr userDrawn="1"/>
          </p:nvSpPr>
          <p:spPr>
            <a:xfrm>
              <a:off x="-3319415" y="2128873"/>
              <a:ext cx="2949220" cy="180000"/>
            </a:xfrm>
            <a:prstGeom prst="rect">
              <a:avLst/>
            </a:prstGeom>
            <a:noFill/>
            <a:ln w="25400" cap="flat" cmpd="sng" algn="ctr">
              <a:noFill/>
              <a:prstDash val="solid"/>
            </a:ln>
            <a:effectLst/>
          </p:spPr>
          <p:txBody>
            <a:bodyPr lIns="0" tIns="0" rIns="0" bIns="0" rtlCol="0" anchor="ctr"/>
            <a:lstStyle/>
            <a:p>
              <a:pPr marL="360363" marR="0" lvl="1" indent="-180975" algn="l" defTabSz="719138" rtl="0" eaLnBrk="1" fontAlgn="auto" latinLnBrk="0" hangingPunct="1">
                <a:lnSpc>
                  <a:spcPct val="100000"/>
                </a:lnSpc>
                <a:spcBef>
                  <a:spcPts val="300"/>
                </a:spcBef>
                <a:spcAft>
                  <a:spcPts val="600"/>
                </a:spcAft>
                <a:buClr>
                  <a:srgbClr val="71A4C3"/>
                </a:buClr>
                <a:buSzPct val="100000"/>
                <a:buFontTx/>
                <a:buBlip>
                  <a:blip r:embed="rId4">
                    <a:extLst>
                      <a:ext uri="{96DAC541-7B7A-43D3-8B79-37D633B846F1}">
                        <asvg:svgBlip xmlns:asvg="http://schemas.microsoft.com/office/drawing/2016/SVG/main" r:embed="rId5"/>
                      </a:ext>
                    </a:extLst>
                  </a:blip>
                </a:buBlip>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Sub-bullet</a:t>
              </a:r>
            </a:p>
          </p:txBody>
        </p:sp>
        <p:sp>
          <p:nvSpPr>
            <p:cNvPr id="295" name="Ovaal 294">
              <a:extLst>
                <a:ext uri="{FF2B5EF4-FFF2-40B4-BE49-F238E27FC236}">
                  <a16:creationId xmlns:a16="http://schemas.microsoft.com/office/drawing/2014/main" id="{BA399255-6AFC-4919-824D-D1D878DC4EA9}"/>
                </a:ext>
              </a:extLst>
            </p:cNvPr>
            <p:cNvSpPr/>
            <p:nvPr userDrawn="1"/>
          </p:nvSpPr>
          <p:spPr>
            <a:xfrm>
              <a:off x="-3604183" y="242005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296" name="Rechthoek 295">
              <a:extLst>
                <a:ext uri="{FF2B5EF4-FFF2-40B4-BE49-F238E27FC236}">
                  <a16:creationId xmlns:a16="http://schemas.microsoft.com/office/drawing/2014/main" id="{5D725047-062F-42CA-82AB-0C6E29D61CFD}"/>
                </a:ext>
              </a:extLst>
            </p:cNvPr>
            <p:cNvSpPr/>
            <p:nvPr userDrawn="1"/>
          </p:nvSpPr>
          <p:spPr>
            <a:xfrm>
              <a:off x="-3319415" y="2420262"/>
              <a:ext cx="2949220" cy="180000"/>
            </a:xfrm>
            <a:prstGeom prst="rect">
              <a:avLst/>
            </a:prstGeom>
            <a:noFill/>
            <a:ln w="25400" cap="flat" cmpd="sng" algn="ctr">
              <a:noFill/>
              <a:prstDash val="solid"/>
            </a:ln>
            <a:effectLst/>
          </p:spPr>
          <p:txBody>
            <a:bodyPr lIns="0" tIns="0" rIns="0" bIns="0" rtlCol="0" anchor="ctr"/>
            <a:lstStyle/>
            <a:p>
              <a:pPr marL="0" marR="0" lvl="2" indent="0" algn="l" defTabSz="719138" rtl="0" eaLnBrk="1" fontAlgn="auto" latinLnBrk="0" hangingPunct="1">
                <a:lnSpc>
                  <a:spcPct val="100000"/>
                </a:lnSpc>
                <a:spcBef>
                  <a:spcPts val="300"/>
                </a:spcBef>
                <a:spcAft>
                  <a:spcPts val="600"/>
                </a:spcAft>
                <a:buClr>
                  <a:srgbClr val="0070C0"/>
                </a:buClr>
                <a:buSzPct val="85000"/>
                <a:buFontTx/>
                <a:buNone/>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Default text</a:t>
              </a:r>
            </a:p>
          </p:txBody>
        </p:sp>
        <p:sp>
          <p:nvSpPr>
            <p:cNvPr id="297" name="Ovaal 296">
              <a:extLst>
                <a:ext uri="{FF2B5EF4-FFF2-40B4-BE49-F238E27FC236}">
                  <a16:creationId xmlns:a16="http://schemas.microsoft.com/office/drawing/2014/main" id="{13431989-3E53-4BE1-B969-8E8D32DB4854}"/>
                </a:ext>
              </a:extLst>
            </p:cNvPr>
            <p:cNvSpPr/>
            <p:nvPr userDrawn="1"/>
          </p:nvSpPr>
          <p:spPr>
            <a:xfrm>
              <a:off x="-3604183" y="2711336"/>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4</a:t>
              </a:r>
            </a:p>
          </p:txBody>
        </p:sp>
        <p:sp>
          <p:nvSpPr>
            <p:cNvPr id="298" name="Rechthoek 297">
              <a:extLst>
                <a:ext uri="{FF2B5EF4-FFF2-40B4-BE49-F238E27FC236}">
                  <a16:creationId xmlns:a16="http://schemas.microsoft.com/office/drawing/2014/main" id="{811FC2EA-5D4B-47AC-AAB5-0EA6BF3FD76B}"/>
                </a:ext>
              </a:extLst>
            </p:cNvPr>
            <p:cNvSpPr/>
            <p:nvPr userDrawn="1"/>
          </p:nvSpPr>
          <p:spPr>
            <a:xfrm>
              <a:off x="-3319415" y="2711651"/>
              <a:ext cx="2949220" cy="180000"/>
            </a:xfrm>
            <a:prstGeom prst="rect">
              <a:avLst/>
            </a:prstGeom>
            <a:noFill/>
            <a:ln w="25400" cap="flat" cmpd="sng" algn="ctr">
              <a:noFill/>
              <a:prstDash val="solid"/>
            </a:ln>
            <a:effectLst/>
          </p:spPr>
          <p:txBody>
            <a:bodyPr lIns="0" tIns="0" rIns="0" bIns="0" rtlCol="0" anchor="ctr"/>
            <a:lstStyle/>
            <a:p>
              <a:pPr marL="0" marR="0" lvl="3" indent="0" algn="l" defTabSz="719138" rtl="0" eaLnBrk="1" fontAlgn="auto" latinLnBrk="0" hangingPunct="1">
                <a:lnSpc>
                  <a:spcPct val="100000"/>
                </a:lnSpc>
                <a:spcBef>
                  <a:spcPts val="300"/>
                </a:spcBef>
                <a:spcAft>
                  <a:spcPts val="1200"/>
                </a:spcAft>
                <a:buClrTx/>
                <a:buSzTx/>
                <a:buFontTx/>
                <a:buNone/>
                <a:tabLst/>
                <a:defRPr/>
              </a:pPr>
              <a:r>
                <a:rPr kumimoji="0" lang="en-GB" sz="1400" b="1" i="0" u="none" strike="noStrike" kern="1200" cap="all" spc="30" normalizeH="0" baseline="0" noProof="0">
                  <a:ln>
                    <a:noFill/>
                  </a:ln>
                  <a:solidFill>
                    <a:srgbClr val="71A4C3"/>
                  </a:solidFill>
                  <a:effectLst/>
                  <a:uLnTx/>
                  <a:uFillTx/>
                  <a:latin typeface="Segoe UI"/>
                  <a:ea typeface="+mn-ea"/>
                  <a:cs typeface="Calibri" panose="020F0502020204030204" pitchFamily="34" charset="0"/>
                </a:rPr>
                <a:t>header</a:t>
              </a:r>
            </a:p>
          </p:txBody>
        </p:sp>
        <p:sp>
          <p:nvSpPr>
            <p:cNvPr id="299" name="Ovaal 298">
              <a:extLst>
                <a:ext uri="{FF2B5EF4-FFF2-40B4-BE49-F238E27FC236}">
                  <a16:creationId xmlns:a16="http://schemas.microsoft.com/office/drawing/2014/main" id="{39BCF293-54CF-4354-BD0A-0890E4ACF3D9}"/>
                </a:ext>
              </a:extLst>
            </p:cNvPr>
            <p:cNvSpPr/>
            <p:nvPr userDrawn="1"/>
          </p:nvSpPr>
          <p:spPr>
            <a:xfrm>
              <a:off x="-3604183" y="3002620"/>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5</a:t>
              </a:r>
            </a:p>
          </p:txBody>
        </p:sp>
        <p:sp>
          <p:nvSpPr>
            <p:cNvPr id="300" name="Rechthoek 299">
              <a:extLst>
                <a:ext uri="{FF2B5EF4-FFF2-40B4-BE49-F238E27FC236}">
                  <a16:creationId xmlns:a16="http://schemas.microsoft.com/office/drawing/2014/main" id="{41AE0488-EC18-43C8-B2C7-26ECA0A3C9A0}"/>
                </a:ext>
              </a:extLst>
            </p:cNvPr>
            <p:cNvSpPr/>
            <p:nvPr userDrawn="1"/>
          </p:nvSpPr>
          <p:spPr>
            <a:xfrm>
              <a:off x="-3319415" y="3003040"/>
              <a:ext cx="2949220" cy="180000"/>
            </a:xfrm>
            <a:prstGeom prst="rect">
              <a:avLst/>
            </a:prstGeom>
            <a:noFill/>
            <a:ln w="25400" cap="flat" cmpd="sng" algn="ctr">
              <a:noFill/>
              <a:prstDash val="solid"/>
            </a:ln>
            <a:effectLst/>
          </p:spPr>
          <p:txBody>
            <a:bodyPr lIns="0" tIns="0" rIns="0" bIns="0" rtlCol="0" anchor="ctr"/>
            <a:lstStyle/>
            <a:p>
              <a:pPr marL="182563" marR="0" lvl="4" indent="-182563" algn="l" defTabSz="719138" rtl="0" eaLnBrk="1" fontAlgn="auto" latinLnBrk="0" hangingPunct="1">
                <a:lnSpc>
                  <a:spcPct val="100000"/>
                </a:lnSpc>
                <a:spcBef>
                  <a:spcPts val="300"/>
                </a:spcBef>
                <a:spcAft>
                  <a:spcPts val="600"/>
                </a:spcAft>
                <a:buClr>
                  <a:prstClr val="black"/>
                </a:buClr>
                <a:buSzTx/>
                <a:buFont typeface="+mj-lt"/>
                <a:buAutoNum type="arabicPeriod"/>
                <a:tabLst>
                  <a:tab pos="274638" algn="l"/>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Numerical bullet</a:t>
              </a:r>
            </a:p>
          </p:txBody>
        </p:sp>
        <p:sp>
          <p:nvSpPr>
            <p:cNvPr id="301" name="Ovaal 300">
              <a:extLst>
                <a:ext uri="{FF2B5EF4-FFF2-40B4-BE49-F238E27FC236}">
                  <a16:creationId xmlns:a16="http://schemas.microsoft.com/office/drawing/2014/main" id="{6A261A77-71A7-4D10-9DA1-7E6289AC83A6}"/>
                </a:ext>
              </a:extLst>
            </p:cNvPr>
            <p:cNvSpPr/>
            <p:nvPr userDrawn="1"/>
          </p:nvSpPr>
          <p:spPr>
            <a:xfrm>
              <a:off x="-3604183" y="329390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6</a:t>
              </a:r>
            </a:p>
          </p:txBody>
        </p:sp>
        <p:sp>
          <p:nvSpPr>
            <p:cNvPr id="302" name="Rechthoek 301">
              <a:extLst>
                <a:ext uri="{FF2B5EF4-FFF2-40B4-BE49-F238E27FC236}">
                  <a16:creationId xmlns:a16="http://schemas.microsoft.com/office/drawing/2014/main" id="{4B802334-1023-420C-9F6B-8E19447F4F25}"/>
                </a:ext>
              </a:extLst>
            </p:cNvPr>
            <p:cNvSpPr/>
            <p:nvPr userDrawn="1"/>
          </p:nvSpPr>
          <p:spPr>
            <a:xfrm>
              <a:off x="-3319415" y="3585818"/>
              <a:ext cx="2949220" cy="180000"/>
            </a:xfrm>
            <a:prstGeom prst="rect">
              <a:avLst/>
            </a:prstGeom>
            <a:noFill/>
            <a:ln w="25400" cap="flat" cmpd="sng" algn="ctr">
              <a:noFill/>
              <a:prstDash val="solid"/>
            </a:ln>
            <a:effectLst/>
          </p:spPr>
          <p:txBody>
            <a:bodyPr lIns="0" tIns="0" rIns="0" bIns="0" rtlCol="0" anchor="ctr"/>
            <a:lstStyle/>
            <a:p>
              <a:pPr marL="360363" marR="0" lvl="6" indent="-180975" algn="l" defTabSz="914400" rtl="0" eaLnBrk="1" fontAlgn="auto" latinLnBrk="0" hangingPunct="1">
                <a:lnSpc>
                  <a:spcPct val="100000"/>
                </a:lnSpc>
                <a:spcBef>
                  <a:spcPts val="300"/>
                </a:spcBef>
                <a:spcAft>
                  <a:spcPts val="600"/>
                </a:spcAft>
                <a:buClrTx/>
                <a:buSzTx/>
                <a:buFontTx/>
                <a:buBlip>
                  <a:blip r:embed="rId4">
                    <a:extLst>
                      <a:ext uri="{96DAC541-7B7A-43D3-8B79-37D633B846F1}">
                        <asvg:svgBlip xmlns:asvg="http://schemas.microsoft.com/office/drawing/2016/SVG/main" r:embed="rId5"/>
                      </a:ext>
                    </a:extLst>
                  </a:blip>
                </a:buBlip>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Sub-bullet</a:t>
              </a:r>
            </a:p>
          </p:txBody>
        </p:sp>
        <p:sp>
          <p:nvSpPr>
            <p:cNvPr id="303" name="Ovaal 302">
              <a:extLst>
                <a:ext uri="{FF2B5EF4-FFF2-40B4-BE49-F238E27FC236}">
                  <a16:creationId xmlns:a16="http://schemas.microsoft.com/office/drawing/2014/main" id="{4F85097C-5067-4653-961A-228DBD4C12E5}"/>
                </a:ext>
              </a:extLst>
            </p:cNvPr>
            <p:cNvSpPr/>
            <p:nvPr userDrawn="1"/>
          </p:nvSpPr>
          <p:spPr>
            <a:xfrm>
              <a:off x="-3604183" y="358518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7</a:t>
              </a:r>
            </a:p>
          </p:txBody>
        </p:sp>
        <p:sp>
          <p:nvSpPr>
            <p:cNvPr id="304" name="Rechthoek 303">
              <a:extLst>
                <a:ext uri="{FF2B5EF4-FFF2-40B4-BE49-F238E27FC236}">
                  <a16:creationId xmlns:a16="http://schemas.microsoft.com/office/drawing/2014/main" id="{701657CF-5F8F-4818-81FA-C4614976439D}"/>
                </a:ext>
              </a:extLst>
            </p:cNvPr>
            <p:cNvSpPr/>
            <p:nvPr userDrawn="1"/>
          </p:nvSpPr>
          <p:spPr>
            <a:xfrm>
              <a:off x="-3325830" y="3877207"/>
              <a:ext cx="2949220" cy="180000"/>
            </a:xfrm>
            <a:prstGeom prst="rect">
              <a:avLst/>
            </a:prstGeom>
            <a:noFill/>
            <a:ln w="25400" cap="flat" cmpd="sng" algn="ctr">
              <a:noFill/>
              <a:prstDash val="solid"/>
            </a:ln>
            <a:effectLst/>
          </p:spPr>
          <p:txBody>
            <a:bodyPr lIns="0" tIns="0" rIns="0" bIns="0" rtlCol="0" anchor="ctr"/>
            <a:lstStyle/>
            <a:p>
              <a:pPr marL="0" marR="0" lvl="7" indent="0" algn="l" defTabSz="914400" rtl="0" eaLnBrk="1" fontAlgn="auto" latinLnBrk="0" hangingPunct="1">
                <a:lnSpc>
                  <a:spcPct val="90000"/>
                </a:lnSpc>
                <a:spcBef>
                  <a:spcPts val="300"/>
                </a:spcBef>
                <a:spcAft>
                  <a:spcPts val="600"/>
                </a:spcAft>
                <a:buClrTx/>
                <a:buSzTx/>
                <a:buFontTx/>
                <a:buNone/>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Default text</a:t>
              </a:r>
            </a:p>
          </p:txBody>
        </p:sp>
        <p:sp>
          <p:nvSpPr>
            <p:cNvPr id="305" name="Ovaal 304">
              <a:extLst>
                <a:ext uri="{FF2B5EF4-FFF2-40B4-BE49-F238E27FC236}">
                  <a16:creationId xmlns:a16="http://schemas.microsoft.com/office/drawing/2014/main" id="{246D7762-B366-4E7E-ACDF-2505FA1626F0}"/>
                </a:ext>
              </a:extLst>
            </p:cNvPr>
            <p:cNvSpPr/>
            <p:nvPr userDrawn="1"/>
          </p:nvSpPr>
          <p:spPr>
            <a:xfrm>
              <a:off x="-3604183" y="387647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8</a:t>
              </a:r>
            </a:p>
          </p:txBody>
        </p:sp>
        <p:sp>
          <p:nvSpPr>
            <p:cNvPr id="306" name="Rechthoek 305">
              <a:extLst>
                <a:ext uri="{FF2B5EF4-FFF2-40B4-BE49-F238E27FC236}">
                  <a16:creationId xmlns:a16="http://schemas.microsoft.com/office/drawing/2014/main" id="{E0E4DFBD-F6C1-4C62-B052-D385582AF181}"/>
                </a:ext>
              </a:extLst>
            </p:cNvPr>
            <p:cNvSpPr/>
            <p:nvPr userDrawn="1"/>
          </p:nvSpPr>
          <p:spPr>
            <a:xfrm>
              <a:off x="-3319415" y="4168594"/>
              <a:ext cx="2949220" cy="180000"/>
            </a:xfrm>
            <a:prstGeom prst="rect">
              <a:avLst/>
            </a:prstGeom>
            <a:noFill/>
            <a:ln w="25400" cap="flat" cmpd="sng" algn="ctr">
              <a:noFill/>
              <a:prstDash val="solid"/>
            </a:ln>
            <a:effectLst/>
          </p:spPr>
          <p:txBody>
            <a:bodyPr lIns="0" tIns="0" rIns="0" bIns="0" rtlCol="0" anchor="ctr"/>
            <a:lstStyle/>
            <a:p>
              <a:pPr marL="0" marR="0" lvl="8" indent="0" algn="l" defTabSz="914400" rtl="0" eaLnBrk="1" fontAlgn="auto" latinLnBrk="0" hangingPunct="1">
                <a:lnSpc>
                  <a:spcPct val="100000"/>
                </a:lnSpc>
                <a:spcBef>
                  <a:spcPts val="300"/>
                </a:spcBef>
                <a:spcAft>
                  <a:spcPts val="1200"/>
                </a:spcAft>
                <a:buClrTx/>
                <a:buSzTx/>
                <a:buFontTx/>
                <a:buNone/>
                <a:tabLst/>
                <a:defRPr/>
              </a:pPr>
              <a:r>
                <a:rPr kumimoji="0" lang="en-GB" sz="1400" b="1" i="0" u="none" strike="noStrike" kern="1200" cap="all" spc="0" normalizeH="0" baseline="0" noProof="0">
                  <a:ln>
                    <a:noFill/>
                  </a:ln>
                  <a:solidFill>
                    <a:srgbClr val="71A4C3"/>
                  </a:solidFill>
                  <a:effectLst/>
                  <a:uLnTx/>
                  <a:uFillTx/>
                  <a:latin typeface="Segoe UI"/>
                  <a:ea typeface="+mn-ea"/>
                  <a:cs typeface="+mn-cs"/>
                </a:rPr>
                <a:t>header</a:t>
              </a:r>
            </a:p>
          </p:txBody>
        </p:sp>
        <p:sp>
          <p:nvSpPr>
            <p:cNvPr id="307" name="Ovaal 306">
              <a:extLst>
                <a:ext uri="{FF2B5EF4-FFF2-40B4-BE49-F238E27FC236}">
                  <a16:creationId xmlns:a16="http://schemas.microsoft.com/office/drawing/2014/main" id="{3BAE3230-3BCC-488D-970A-6BED10998DA4}"/>
                </a:ext>
              </a:extLst>
            </p:cNvPr>
            <p:cNvSpPr/>
            <p:nvPr userDrawn="1"/>
          </p:nvSpPr>
          <p:spPr>
            <a:xfrm>
              <a:off x="-3604183" y="416859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9</a:t>
              </a:r>
            </a:p>
          </p:txBody>
        </p:sp>
        <p:sp>
          <p:nvSpPr>
            <p:cNvPr id="308" name="Rechthoek 307">
              <a:extLst>
                <a:ext uri="{FF2B5EF4-FFF2-40B4-BE49-F238E27FC236}">
                  <a16:creationId xmlns:a16="http://schemas.microsoft.com/office/drawing/2014/main" id="{D4DC38FB-D9AC-4228-8353-D9B068ECDF62}"/>
                </a:ext>
              </a:extLst>
            </p:cNvPr>
            <p:cNvSpPr/>
            <p:nvPr userDrawn="1"/>
          </p:nvSpPr>
          <p:spPr>
            <a:xfrm>
              <a:off x="-3319415" y="3294429"/>
              <a:ext cx="2949220" cy="180000"/>
            </a:xfrm>
            <a:prstGeom prst="rect">
              <a:avLst/>
            </a:prstGeom>
            <a:noFill/>
            <a:ln w="25400" cap="flat" cmpd="sng" algn="ctr">
              <a:noFill/>
              <a:prstDash val="solid"/>
            </a:ln>
            <a:effectLst/>
          </p:spPr>
          <p:txBody>
            <a:bodyPr lIns="0" tIns="0" rIns="0" bIns="0" rtlCol="0" anchor="ctr"/>
            <a:lstStyle/>
            <a:p>
              <a:pPr marL="179388" marR="0" lvl="5" indent="-179388" algn="l" defTabSz="914400" rtl="0" eaLnBrk="1" fontAlgn="auto" latinLnBrk="0" hangingPunct="1">
                <a:lnSpc>
                  <a:spcPct val="100000"/>
                </a:lnSpc>
                <a:spcBef>
                  <a:spcPts val="300"/>
                </a:spcBef>
                <a:spcAft>
                  <a:spcPts val="600"/>
                </a:spcAft>
                <a:buClrTx/>
                <a:buSzTx/>
                <a:buFontTx/>
                <a:buBlip>
                  <a:blip r:embed="rId2">
                    <a:extLst>
                      <a:ext uri="{96DAC541-7B7A-43D3-8B79-37D633B846F1}">
                        <asvg:svgBlip xmlns:asvg="http://schemas.microsoft.com/office/drawing/2016/SVG/main" r:embed="rId3"/>
                      </a:ext>
                    </a:extLst>
                  </a:blip>
                </a:buBlip>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Bullet</a:t>
              </a:r>
            </a:p>
          </p:txBody>
        </p:sp>
        <p:sp>
          <p:nvSpPr>
            <p:cNvPr id="309" name="Rechthoek 308">
              <a:extLst>
                <a:ext uri="{FF2B5EF4-FFF2-40B4-BE49-F238E27FC236}">
                  <a16:creationId xmlns:a16="http://schemas.microsoft.com/office/drawing/2014/main" id="{0F6D8325-5C88-4FF7-9682-BDFD95BB7E39}"/>
                </a:ext>
              </a:extLst>
            </p:cNvPr>
            <p:cNvSpPr/>
            <p:nvPr userDrawn="1"/>
          </p:nvSpPr>
          <p:spPr>
            <a:xfrm>
              <a:off x="-3786437" y="4531349"/>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1200" b="1" cap="all" baseline="0" noProof="0">
                  <a:solidFill>
                    <a:srgbClr val="211F26"/>
                  </a:solidFill>
                  <a:latin typeface="Calibri" panose="020F0502020204030204" pitchFamily="34" charset="0"/>
                  <a:cs typeface="Calibri" panose="020F0502020204030204" pitchFamily="34" charset="0"/>
                </a:rPr>
                <a:t>Want to know more?</a:t>
              </a:r>
              <a:br>
                <a:rPr lang="en-GB" sz="1200" cap="all"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Go to the instruction slide </a:t>
              </a:r>
              <a:r>
                <a:rPr lang="en-GB" sz="1200" b="1" cap="none" baseline="0" noProof="0">
                  <a:solidFill>
                    <a:srgbClr val="211F26"/>
                  </a:solidFill>
                  <a:latin typeface="Calibri" panose="020F0502020204030204" pitchFamily="34" charset="0"/>
                  <a:cs typeface="Calibri" panose="020F0502020204030204" pitchFamily="34" charset="0"/>
                </a:rPr>
                <a:t>‘VIDEO INSTRUCTIONS’</a:t>
              </a:r>
              <a:r>
                <a:rPr lang="en-GB" sz="1200" cap="none" baseline="0" noProof="0">
                  <a:solidFill>
                    <a:srgbClr val="211F26"/>
                  </a:solidFill>
                  <a:latin typeface="Calibri" panose="020F0502020204030204" pitchFamily="34" charset="0"/>
                  <a:cs typeface="Calibri" panose="020F0502020204030204" pitchFamily="34" charset="0"/>
                </a:rPr>
                <a:t>.</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You’ll find it at the beginning of the presentation</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or insert it via </a:t>
              </a:r>
              <a:r>
                <a:rPr lang="en-GB" sz="1200" i="1" cap="none" baseline="0" noProof="0">
                  <a:solidFill>
                    <a:srgbClr val="211F26"/>
                  </a:solidFill>
                  <a:latin typeface="Calibri" panose="020F0502020204030204" pitchFamily="34" charset="0"/>
                  <a:cs typeface="Calibri" panose="020F0502020204030204" pitchFamily="34" charset="0"/>
                </a:rPr>
                <a:t>‘Home’</a:t>
              </a:r>
              <a:r>
                <a:rPr lang="en-GB" sz="1200" cap="none" baseline="0" noProof="0">
                  <a:solidFill>
                    <a:srgbClr val="211F26"/>
                  </a:solidFill>
                  <a:latin typeface="Calibri" panose="020F0502020204030204" pitchFamily="34" charset="0"/>
                  <a:cs typeface="Calibri" panose="020F0502020204030204" pitchFamily="34" charset="0"/>
                </a:rPr>
                <a:t> &gt; </a:t>
              </a:r>
              <a:r>
                <a:rPr lang="en-GB" sz="1200" i="1" cap="none" baseline="0" noProof="0">
                  <a:solidFill>
                    <a:srgbClr val="211F26"/>
                  </a:solidFill>
                  <a:latin typeface="Calibri" panose="020F0502020204030204" pitchFamily="34" charset="0"/>
                  <a:cs typeface="Calibri" panose="020F0502020204030204" pitchFamily="34" charset="0"/>
                </a:rPr>
                <a:t>‘New Slide’.</a:t>
              </a:r>
            </a:p>
          </p:txBody>
        </p:sp>
        <p:grpSp>
          <p:nvGrpSpPr>
            <p:cNvPr id="310" name="ICOON_info">
              <a:extLst>
                <a:ext uri="{FF2B5EF4-FFF2-40B4-BE49-F238E27FC236}">
                  <a16:creationId xmlns:a16="http://schemas.microsoft.com/office/drawing/2014/main" id="{4679FB23-F982-4500-B428-230D1E11EE21}"/>
                </a:ext>
              </a:extLst>
            </p:cNvPr>
            <p:cNvGrpSpPr/>
            <p:nvPr userDrawn="1"/>
          </p:nvGrpSpPr>
          <p:grpSpPr>
            <a:xfrm>
              <a:off x="-376736" y="4400186"/>
              <a:ext cx="283685" cy="283685"/>
              <a:chOff x="-510741" y="5913713"/>
              <a:chExt cx="267555" cy="267555"/>
            </a:xfrm>
          </p:grpSpPr>
          <p:sp>
            <p:nvSpPr>
              <p:cNvPr id="352" name="Ovaal 351">
                <a:extLst>
                  <a:ext uri="{FF2B5EF4-FFF2-40B4-BE49-F238E27FC236}">
                    <a16:creationId xmlns:a16="http://schemas.microsoft.com/office/drawing/2014/main" id="{C0525B9E-4AE0-4E34-B033-C5017FBF3BFF}"/>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353" name="Graphic 163" descr="Informatie">
                <a:extLst>
                  <a:ext uri="{FF2B5EF4-FFF2-40B4-BE49-F238E27FC236}">
                    <a16:creationId xmlns:a16="http://schemas.microsoft.com/office/drawing/2014/main" id="{10F70F1D-4E91-40ED-A569-FAE5385695C7}"/>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en-GB" sz="2000" noProof="0">
                  <a:solidFill>
                    <a:srgbClr val="211F26"/>
                  </a:solidFill>
                  <a:latin typeface="Calibri" panose="020F0502020204030204" pitchFamily="34" charset="0"/>
                  <a:cs typeface="Calibri" panose="020F0502020204030204" pitchFamily="34" charset="0"/>
                </a:endParaRPr>
              </a:p>
            </p:txBody>
          </p:sp>
        </p:grpSp>
        <p:grpSp>
          <p:nvGrpSpPr>
            <p:cNvPr id="311" name="VOORBEELD">
              <a:extLst>
                <a:ext uri="{FF2B5EF4-FFF2-40B4-BE49-F238E27FC236}">
                  <a16:creationId xmlns:a16="http://schemas.microsoft.com/office/drawing/2014/main" id="{5A8C3A4D-E31D-481C-AEAA-3D501093A5CF}"/>
                </a:ext>
              </a:extLst>
            </p:cNvPr>
            <p:cNvGrpSpPr/>
            <p:nvPr userDrawn="1"/>
          </p:nvGrpSpPr>
          <p:grpSpPr>
            <a:xfrm>
              <a:off x="-3605171" y="458674"/>
              <a:ext cx="3234311" cy="558875"/>
              <a:chOff x="-3605171" y="458674"/>
              <a:chExt cx="3234311" cy="558875"/>
            </a:xfrm>
          </p:grpSpPr>
          <p:sp>
            <p:nvSpPr>
              <p:cNvPr id="312" name="Rechthoek 311">
                <a:extLst>
                  <a:ext uri="{FF2B5EF4-FFF2-40B4-BE49-F238E27FC236}">
                    <a16:creationId xmlns:a16="http://schemas.microsoft.com/office/drawing/2014/main" id="{59AEF48A-393B-40F5-B3FA-49F1C048121F}"/>
                  </a:ext>
                </a:extLst>
              </p:cNvPr>
              <p:cNvSpPr/>
              <p:nvPr userDrawn="1"/>
            </p:nvSpPr>
            <p:spPr>
              <a:xfrm>
                <a:off x="-3604183" y="458674"/>
                <a:ext cx="393459" cy="184058"/>
              </a:xfrm>
              <a:prstGeom prst="rect">
                <a:avLst/>
              </a:prstGeom>
              <a:solidFill>
                <a:srgbClr val="F8F8F8"/>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en-GB" sz="900" b="1" noProof="0">
                    <a:solidFill>
                      <a:srgbClr val="211F26"/>
                    </a:solidFill>
                    <a:latin typeface="Calibri" panose="020F0502020204030204" pitchFamily="34" charset="0"/>
                    <a:cs typeface="Calibri" panose="020F0502020204030204" pitchFamily="34" charset="0"/>
                  </a:rPr>
                  <a:t>Home</a:t>
                </a:r>
              </a:p>
            </p:txBody>
          </p:sp>
          <p:sp>
            <p:nvSpPr>
              <p:cNvPr id="313" name="Rechthoek 312">
                <a:extLst>
                  <a:ext uri="{FF2B5EF4-FFF2-40B4-BE49-F238E27FC236}">
                    <a16:creationId xmlns:a16="http://schemas.microsoft.com/office/drawing/2014/main" id="{F2E7EB9D-2C1C-4172-99B1-A8DBBE552F86}"/>
                  </a:ext>
                </a:extLst>
              </p:cNvPr>
              <p:cNvSpPr/>
              <p:nvPr userDrawn="1"/>
            </p:nvSpPr>
            <p:spPr>
              <a:xfrm>
                <a:off x="-3599184" y="621345"/>
                <a:ext cx="383782"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nvGrpSpPr>
              <p:cNvPr id="314" name="Groep 313">
                <a:extLst>
                  <a:ext uri="{FF2B5EF4-FFF2-40B4-BE49-F238E27FC236}">
                    <a16:creationId xmlns:a16="http://schemas.microsoft.com/office/drawing/2014/main" id="{31E55E62-4C36-416B-BC0F-E246D36FC46E}"/>
                  </a:ext>
                </a:extLst>
              </p:cNvPr>
              <p:cNvGrpSpPr/>
              <p:nvPr userDrawn="1"/>
            </p:nvGrpSpPr>
            <p:grpSpPr>
              <a:xfrm>
                <a:off x="-3386247" y="830871"/>
                <a:ext cx="139423" cy="109566"/>
                <a:chOff x="-2866744" y="827071"/>
                <a:chExt cx="168701" cy="132575"/>
              </a:xfrm>
            </p:grpSpPr>
            <p:grpSp>
              <p:nvGrpSpPr>
                <p:cNvPr id="345" name="Groep 344">
                  <a:extLst>
                    <a:ext uri="{FF2B5EF4-FFF2-40B4-BE49-F238E27FC236}">
                      <a16:creationId xmlns:a16="http://schemas.microsoft.com/office/drawing/2014/main" id="{40C1F36F-D7B8-4465-8F47-19AB4AE16109}"/>
                    </a:ext>
                  </a:extLst>
                </p:cNvPr>
                <p:cNvGrpSpPr/>
                <p:nvPr userDrawn="1"/>
              </p:nvGrpSpPr>
              <p:grpSpPr>
                <a:xfrm>
                  <a:off x="-2866744" y="827071"/>
                  <a:ext cx="168701" cy="132575"/>
                  <a:chOff x="-2866744" y="827071"/>
                  <a:chExt cx="168701" cy="132575"/>
                </a:xfrm>
              </p:grpSpPr>
              <p:cxnSp>
                <p:nvCxnSpPr>
                  <p:cNvPr id="347" name="Rechte verbindingslijn 346">
                    <a:extLst>
                      <a:ext uri="{FF2B5EF4-FFF2-40B4-BE49-F238E27FC236}">
                        <a16:creationId xmlns:a16="http://schemas.microsoft.com/office/drawing/2014/main" id="{ACF3C2DC-A1D0-4F6F-A84A-6EF30C5C22BC}"/>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348" name="Rechte verbindingslijn 347">
                    <a:extLst>
                      <a:ext uri="{FF2B5EF4-FFF2-40B4-BE49-F238E27FC236}">
                        <a16:creationId xmlns:a16="http://schemas.microsoft.com/office/drawing/2014/main" id="{35CC0909-80C3-4577-AA26-A849EBF05D78}"/>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349" name="Rechte verbindingslijn 348">
                    <a:extLst>
                      <a:ext uri="{FF2B5EF4-FFF2-40B4-BE49-F238E27FC236}">
                        <a16:creationId xmlns:a16="http://schemas.microsoft.com/office/drawing/2014/main" id="{B736FBFA-9016-409B-91F0-70ADB6B2D0DA}"/>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350" name="Rechte verbindingslijn 349">
                    <a:extLst>
                      <a:ext uri="{FF2B5EF4-FFF2-40B4-BE49-F238E27FC236}">
                        <a16:creationId xmlns:a16="http://schemas.microsoft.com/office/drawing/2014/main" id="{295E3362-FE0F-4576-8CCC-06C23F4C4C18}"/>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351" name="Rechte verbindingslijn 350">
                    <a:extLst>
                      <a:ext uri="{FF2B5EF4-FFF2-40B4-BE49-F238E27FC236}">
                        <a16:creationId xmlns:a16="http://schemas.microsoft.com/office/drawing/2014/main" id="{30BE264B-FD3F-42F3-8E85-28462FA8666C}"/>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346" name="Pijl: rechts 345">
                  <a:extLst>
                    <a:ext uri="{FF2B5EF4-FFF2-40B4-BE49-F238E27FC236}">
                      <a16:creationId xmlns:a16="http://schemas.microsoft.com/office/drawing/2014/main" id="{22311681-487C-4B6E-9E1C-951757B61283}"/>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315" name="Groep 314">
                <a:extLst>
                  <a:ext uri="{FF2B5EF4-FFF2-40B4-BE49-F238E27FC236}">
                    <a16:creationId xmlns:a16="http://schemas.microsoft.com/office/drawing/2014/main" id="{6D95D758-6202-4279-B525-0244141EC511}"/>
                  </a:ext>
                </a:extLst>
              </p:cNvPr>
              <p:cNvGrpSpPr/>
              <p:nvPr userDrawn="1"/>
            </p:nvGrpSpPr>
            <p:grpSpPr>
              <a:xfrm>
                <a:off x="-3605171" y="830871"/>
                <a:ext cx="139423" cy="109566"/>
                <a:chOff x="-2866744" y="518074"/>
                <a:chExt cx="168701" cy="132575"/>
              </a:xfrm>
            </p:grpSpPr>
            <p:grpSp>
              <p:nvGrpSpPr>
                <p:cNvPr id="338" name="Groep 337">
                  <a:extLst>
                    <a:ext uri="{FF2B5EF4-FFF2-40B4-BE49-F238E27FC236}">
                      <a16:creationId xmlns:a16="http://schemas.microsoft.com/office/drawing/2014/main" id="{AA8310E6-6E41-4F73-9C3E-0A237C1EAC88}"/>
                    </a:ext>
                  </a:extLst>
                </p:cNvPr>
                <p:cNvGrpSpPr/>
                <p:nvPr userDrawn="1"/>
              </p:nvGrpSpPr>
              <p:grpSpPr>
                <a:xfrm>
                  <a:off x="-2866744" y="518074"/>
                  <a:ext cx="168701" cy="132575"/>
                  <a:chOff x="-2866744" y="518074"/>
                  <a:chExt cx="168701" cy="132575"/>
                </a:xfrm>
              </p:grpSpPr>
              <p:cxnSp>
                <p:nvCxnSpPr>
                  <p:cNvPr id="340" name="Rechte verbindingslijn 339">
                    <a:extLst>
                      <a:ext uri="{FF2B5EF4-FFF2-40B4-BE49-F238E27FC236}">
                        <a16:creationId xmlns:a16="http://schemas.microsoft.com/office/drawing/2014/main" id="{062025FF-6F3A-43F9-A6F1-C2B71DA96370}"/>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341" name="Rechte verbindingslijn 340">
                    <a:extLst>
                      <a:ext uri="{FF2B5EF4-FFF2-40B4-BE49-F238E27FC236}">
                        <a16:creationId xmlns:a16="http://schemas.microsoft.com/office/drawing/2014/main" id="{9BEE9368-9080-4797-B5E7-08C1C1779CA6}"/>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342" name="Rechte verbindingslijn 341">
                    <a:extLst>
                      <a:ext uri="{FF2B5EF4-FFF2-40B4-BE49-F238E27FC236}">
                        <a16:creationId xmlns:a16="http://schemas.microsoft.com/office/drawing/2014/main" id="{5904193B-7FCE-40FE-BD22-BB2F060AB538}"/>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343" name="Rechte verbindingslijn 342">
                    <a:extLst>
                      <a:ext uri="{FF2B5EF4-FFF2-40B4-BE49-F238E27FC236}">
                        <a16:creationId xmlns:a16="http://schemas.microsoft.com/office/drawing/2014/main" id="{E05F3E29-6B94-4389-8EF6-8D1B9718759D}"/>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344" name="Rechte verbindingslijn 343">
                    <a:extLst>
                      <a:ext uri="{FF2B5EF4-FFF2-40B4-BE49-F238E27FC236}">
                        <a16:creationId xmlns:a16="http://schemas.microsoft.com/office/drawing/2014/main" id="{93269017-6A4D-4BA8-AAF6-884E4E42FE6B}"/>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339" name="Pijl: rechts 338">
                  <a:extLst>
                    <a:ext uri="{FF2B5EF4-FFF2-40B4-BE49-F238E27FC236}">
                      <a16:creationId xmlns:a16="http://schemas.microsoft.com/office/drawing/2014/main" id="{88B06ABB-51C1-4E3A-831A-E13E52E028BF}"/>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cxnSp>
            <p:nvCxnSpPr>
              <p:cNvPr id="316" name="Rechte verbindingslijn 315">
                <a:extLst>
                  <a:ext uri="{FF2B5EF4-FFF2-40B4-BE49-F238E27FC236}">
                    <a16:creationId xmlns:a16="http://schemas.microsoft.com/office/drawing/2014/main" id="{C4737387-E34B-40E9-BECE-80180E61AF14}"/>
                  </a:ext>
                </a:extLst>
              </p:cNvPr>
              <p:cNvCxnSpPr>
                <a:cxnSpLocks/>
              </p:cNvCxnSpPr>
              <p:nvPr userDrawn="1"/>
            </p:nvCxnSpPr>
            <p:spPr>
              <a:xfrm flipV="1">
                <a:off x="-3459956" y="588169"/>
                <a:ext cx="547687" cy="219076"/>
              </a:xfrm>
              <a:prstGeom prst="line">
                <a:avLst/>
              </a:prstGeom>
              <a:noFill/>
              <a:ln w="19050" cap="rnd" cmpd="sng" algn="ctr">
                <a:solidFill>
                  <a:schemeClr val="accent1"/>
                </a:solidFill>
                <a:prstDash val="solid"/>
                <a:headEnd type="oval"/>
              </a:ln>
              <a:effectLst/>
            </p:spPr>
          </p:cxnSp>
          <p:cxnSp>
            <p:nvCxnSpPr>
              <p:cNvPr id="317" name="Rechte verbindingslijn 316">
                <a:extLst>
                  <a:ext uri="{FF2B5EF4-FFF2-40B4-BE49-F238E27FC236}">
                    <a16:creationId xmlns:a16="http://schemas.microsoft.com/office/drawing/2014/main" id="{C79782F3-30F7-4C4F-9A6D-B0AFB7AB523C}"/>
                  </a:ext>
                </a:extLst>
              </p:cNvPr>
              <p:cNvCxnSpPr>
                <a:cxnSpLocks/>
              </p:cNvCxnSpPr>
              <p:nvPr userDrawn="1"/>
            </p:nvCxnSpPr>
            <p:spPr>
              <a:xfrm>
                <a:off x="-3224213" y="828675"/>
                <a:ext cx="319088" cy="0"/>
              </a:xfrm>
              <a:prstGeom prst="line">
                <a:avLst/>
              </a:prstGeom>
              <a:noFill/>
              <a:ln w="19050" cap="rnd" cmpd="sng" algn="ctr">
                <a:solidFill>
                  <a:schemeClr val="accent1"/>
                </a:solidFill>
                <a:prstDash val="solid"/>
                <a:headEnd type="oval"/>
              </a:ln>
              <a:effectLst/>
            </p:spPr>
          </p:cxnSp>
          <p:sp>
            <p:nvSpPr>
              <p:cNvPr id="318" name="Rechthoek 317">
                <a:extLst>
                  <a:ext uri="{FF2B5EF4-FFF2-40B4-BE49-F238E27FC236}">
                    <a16:creationId xmlns:a16="http://schemas.microsoft.com/office/drawing/2014/main" id="{22F0CED8-AD2A-4E4D-9F7E-4383DEF1CE9B}"/>
                  </a:ext>
                </a:extLst>
              </p:cNvPr>
              <p:cNvSpPr/>
              <p:nvPr userDrawn="1"/>
            </p:nvSpPr>
            <p:spPr>
              <a:xfrm>
                <a:off x="-2559903" y="512179"/>
                <a:ext cx="2189042" cy="15108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Text level up</a:t>
                </a:r>
              </a:p>
            </p:txBody>
          </p:sp>
          <p:sp>
            <p:nvSpPr>
              <p:cNvPr id="319" name="Rechthoek 318">
                <a:extLst>
                  <a:ext uri="{FF2B5EF4-FFF2-40B4-BE49-F238E27FC236}">
                    <a16:creationId xmlns:a16="http://schemas.microsoft.com/office/drawing/2014/main" id="{3991E906-A325-47D0-829C-7358B33D399F}"/>
                  </a:ext>
                </a:extLst>
              </p:cNvPr>
              <p:cNvSpPr/>
              <p:nvPr userDrawn="1"/>
            </p:nvSpPr>
            <p:spPr>
              <a:xfrm>
                <a:off x="-2559903" y="819562"/>
                <a:ext cx="2189043" cy="142202"/>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Text level down</a:t>
                </a:r>
              </a:p>
            </p:txBody>
          </p:sp>
          <p:grpSp>
            <p:nvGrpSpPr>
              <p:cNvPr id="320" name="Groep 319">
                <a:extLst>
                  <a:ext uri="{FF2B5EF4-FFF2-40B4-BE49-F238E27FC236}">
                    <a16:creationId xmlns:a16="http://schemas.microsoft.com/office/drawing/2014/main" id="{6BF38B3F-53FB-4590-8B39-B8B58A74B4E7}"/>
                  </a:ext>
                </a:extLst>
              </p:cNvPr>
              <p:cNvGrpSpPr/>
              <p:nvPr userDrawn="1"/>
            </p:nvGrpSpPr>
            <p:grpSpPr>
              <a:xfrm>
                <a:off x="-2916763" y="769168"/>
                <a:ext cx="268738" cy="248381"/>
                <a:chOff x="-2916763" y="769168"/>
                <a:chExt cx="268738" cy="248381"/>
              </a:xfrm>
            </p:grpSpPr>
            <p:sp>
              <p:nvSpPr>
                <p:cNvPr id="330" name="Rechthoek 329">
                  <a:extLst>
                    <a:ext uri="{FF2B5EF4-FFF2-40B4-BE49-F238E27FC236}">
                      <a16:creationId xmlns:a16="http://schemas.microsoft.com/office/drawing/2014/main" id="{3B8E8EB7-773E-43EC-B14D-195F8090335F}"/>
                    </a:ext>
                  </a:extLst>
                </p:cNvPr>
                <p:cNvSpPr/>
                <p:nvPr userDrawn="1"/>
              </p:nvSpPr>
              <p:spPr>
                <a:xfrm>
                  <a:off x="-2916763" y="769168"/>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en-GB" sz="1050" b="0" noProof="0">
                    <a:solidFill>
                      <a:srgbClr val="211F26"/>
                    </a:solidFill>
                    <a:latin typeface="Calibri" panose="020F0502020204030204" pitchFamily="34" charset="0"/>
                    <a:cs typeface="Calibri" panose="020F0502020204030204" pitchFamily="34" charset="0"/>
                  </a:endParaRPr>
                </a:p>
              </p:txBody>
            </p:sp>
            <p:grpSp>
              <p:nvGrpSpPr>
                <p:cNvPr id="331" name="Groep 330">
                  <a:extLst>
                    <a:ext uri="{FF2B5EF4-FFF2-40B4-BE49-F238E27FC236}">
                      <a16:creationId xmlns:a16="http://schemas.microsoft.com/office/drawing/2014/main" id="{F17DABA7-632F-42DA-BE6D-D89F9177B14B}"/>
                    </a:ext>
                  </a:extLst>
                </p:cNvPr>
                <p:cNvGrpSpPr/>
                <p:nvPr userDrawn="1"/>
              </p:nvGrpSpPr>
              <p:grpSpPr>
                <a:xfrm>
                  <a:off x="-2866744" y="827071"/>
                  <a:ext cx="168701" cy="132575"/>
                  <a:chOff x="-2866744" y="827071"/>
                  <a:chExt cx="168701" cy="132575"/>
                </a:xfrm>
              </p:grpSpPr>
              <p:cxnSp>
                <p:nvCxnSpPr>
                  <p:cNvPr id="333" name="Rechte verbindingslijn 332">
                    <a:extLst>
                      <a:ext uri="{FF2B5EF4-FFF2-40B4-BE49-F238E27FC236}">
                        <a16:creationId xmlns:a16="http://schemas.microsoft.com/office/drawing/2014/main" id="{B8120CF6-6970-404B-B6C9-BB4FF92800BA}"/>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334" name="Rechte verbindingslijn 333">
                    <a:extLst>
                      <a:ext uri="{FF2B5EF4-FFF2-40B4-BE49-F238E27FC236}">
                        <a16:creationId xmlns:a16="http://schemas.microsoft.com/office/drawing/2014/main" id="{30227293-55B8-4F76-8B27-3B11763A7866}"/>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335" name="Rechte verbindingslijn 334">
                    <a:extLst>
                      <a:ext uri="{FF2B5EF4-FFF2-40B4-BE49-F238E27FC236}">
                        <a16:creationId xmlns:a16="http://schemas.microsoft.com/office/drawing/2014/main" id="{CDEE0E4A-BEB8-46CE-8C48-C4DA4F3886C4}"/>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336" name="Rechte verbindingslijn 335">
                    <a:extLst>
                      <a:ext uri="{FF2B5EF4-FFF2-40B4-BE49-F238E27FC236}">
                        <a16:creationId xmlns:a16="http://schemas.microsoft.com/office/drawing/2014/main" id="{F54765A7-4C98-47FB-990E-FD0A89091A6E}"/>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337" name="Rechte verbindingslijn 336">
                    <a:extLst>
                      <a:ext uri="{FF2B5EF4-FFF2-40B4-BE49-F238E27FC236}">
                        <a16:creationId xmlns:a16="http://schemas.microsoft.com/office/drawing/2014/main" id="{52E64949-884A-4381-ABFD-B8B4730A6817}"/>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332" name="Pijl: rechts 331">
                  <a:extLst>
                    <a:ext uri="{FF2B5EF4-FFF2-40B4-BE49-F238E27FC236}">
                      <a16:creationId xmlns:a16="http://schemas.microsoft.com/office/drawing/2014/main" id="{F6F5711E-8412-4349-BBC4-5522F4D63000}"/>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321" name="Groep 320">
                <a:extLst>
                  <a:ext uri="{FF2B5EF4-FFF2-40B4-BE49-F238E27FC236}">
                    <a16:creationId xmlns:a16="http://schemas.microsoft.com/office/drawing/2014/main" id="{9E8ED30A-53B3-4192-A14A-4D4A87BE4A7E}"/>
                  </a:ext>
                </a:extLst>
              </p:cNvPr>
              <p:cNvGrpSpPr/>
              <p:nvPr userDrawn="1"/>
            </p:nvGrpSpPr>
            <p:grpSpPr>
              <a:xfrm>
                <a:off x="-2916763" y="460171"/>
                <a:ext cx="268738" cy="248381"/>
                <a:chOff x="-2916763" y="460171"/>
                <a:chExt cx="268738" cy="248381"/>
              </a:xfrm>
            </p:grpSpPr>
            <p:sp>
              <p:nvSpPr>
                <p:cNvPr id="322" name="Rechthoek 321">
                  <a:extLst>
                    <a:ext uri="{FF2B5EF4-FFF2-40B4-BE49-F238E27FC236}">
                      <a16:creationId xmlns:a16="http://schemas.microsoft.com/office/drawing/2014/main" id="{BD75A9F6-BF21-4D5A-92BE-4DC4ACFCF052}"/>
                    </a:ext>
                  </a:extLst>
                </p:cNvPr>
                <p:cNvSpPr/>
                <p:nvPr userDrawn="1"/>
              </p:nvSpPr>
              <p:spPr>
                <a:xfrm>
                  <a:off x="-2916763" y="460171"/>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en-GB" sz="1050" b="0" noProof="0">
                    <a:solidFill>
                      <a:srgbClr val="211F26"/>
                    </a:solidFill>
                    <a:latin typeface="Calibri" panose="020F0502020204030204" pitchFamily="34" charset="0"/>
                    <a:cs typeface="Calibri" panose="020F0502020204030204" pitchFamily="34" charset="0"/>
                  </a:endParaRPr>
                </a:p>
              </p:txBody>
            </p:sp>
            <p:grpSp>
              <p:nvGrpSpPr>
                <p:cNvPr id="323" name="Groep 322">
                  <a:extLst>
                    <a:ext uri="{FF2B5EF4-FFF2-40B4-BE49-F238E27FC236}">
                      <a16:creationId xmlns:a16="http://schemas.microsoft.com/office/drawing/2014/main" id="{3731920E-7A45-4CE8-A845-792493FEC28C}"/>
                    </a:ext>
                  </a:extLst>
                </p:cNvPr>
                <p:cNvGrpSpPr/>
                <p:nvPr userDrawn="1"/>
              </p:nvGrpSpPr>
              <p:grpSpPr>
                <a:xfrm>
                  <a:off x="-2866744" y="518074"/>
                  <a:ext cx="168701" cy="132575"/>
                  <a:chOff x="-2866744" y="518074"/>
                  <a:chExt cx="168701" cy="132575"/>
                </a:xfrm>
              </p:grpSpPr>
              <p:cxnSp>
                <p:nvCxnSpPr>
                  <p:cNvPr id="325" name="Rechte verbindingslijn 324">
                    <a:extLst>
                      <a:ext uri="{FF2B5EF4-FFF2-40B4-BE49-F238E27FC236}">
                        <a16:creationId xmlns:a16="http://schemas.microsoft.com/office/drawing/2014/main" id="{5B26C13F-BEA2-49AE-B0DC-E94DAA6B7EA4}"/>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326" name="Rechte verbindingslijn 325">
                    <a:extLst>
                      <a:ext uri="{FF2B5EF4-FFF2-40B4-BE49-F238E27FC236}">
                        <a16:creationId xmlns:a16="http://schemas.microsoft.com/office/drawing/2014/main" id="{A420D4D2-8F01-4E39-B822-76BFB71E9D0B}"/>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327" name="Rechte verbindingslijn 326">
                    <a:extLst>
                      <a:ext uri="{FF2B5EF4-FFF2-40B4-BE49-F238E27FC236}">
                        <a16:creationId xmlns:a16="http://schemas.microsoft.com/office/drawing/2014/main" id="{B9F0C35E-38BD-48F0-B4EF-5BC89CD11133}"/>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328" name="Rechte verbindingslijn 327">
                    <a:extLst>
                      <a:ext uri="{FF2B5EF4-FFF2-40B4-BE49-F238E27FC236}">
                        <a16:creationId xmlns:a16="http://schemas.microsoft.com/office/drawing/2014/main" id="{5333B37B-BA6D-4916-8805-CB3C28F30D40}"/>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329" name="Rechte verbindingslijn 328">
                    <a:extLst>
                      <a:ext uri="{FF2B5EF4-FFF2-40B4-BE49-F238E27FC236}">
                        <a16:creationId xmlns:a16="http://schemas.microsoft.com/office/drawing/2014/main" id="{05D31429-1326-4D73-93D6-28CF27388240}"/>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324" name="Pijl: rechts 323">
                  <a:extLst>
                    <a:ext uri="{FF2B5EF4-FFF2-40B4-BE49-F238E27FC236}">
                      <a16:creationId xmlns:a16="http://schemas.microsoft.com/office/drawing/2014/main" id="{68A72C3F-DE92-4B3A-9409-89647D4D1551}"/>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grpSp>
      <p:grpSp>
        <p:nvGrpSpPr>
          <p:cNvPr id="206" name="INSTRUCTION">
            <a:extLst>
              <a:ext uri="{FF2B5EF4-FFF2-40B4-BE49-F238E27FC236}">
                <a16:creationId xmlns:a16="http://schemas.microsoft.com/office/drawing/2014/main" id="{3C7DAC6C-72A3-4110-BB52-9ED57CD9F6E8}"/>
              </a:ext>
            </a:extLst>
          </p:cNvPr>
          <p:cNvGrpSpPr/>
          <p:nvPr userDrawn="1"/>
        </p:nvGrpSpPr>
        <p:grpSpPr>
          <a:xfrm>
            <a:off x="12377595" y="2"/>
            <a:ext cx="3693386" cy="4050990"/>
            <a:chOff x="-3786437" y="2"/>
            <a:chExt cx="3693386" cy="4050990"/>
          </a:xfrm>
        </p:grpSpPr>
        <p:sp>
          <p:nvSpPr>
            <p:cNvPr id="207" name="Rechthoek 206">
              <a:extLst>
                <a:ext uri="{FF2B5EF4-FFF2-40B4-BE49-F238E27FC236}">
                  <a16:creationId xmlns:a16="http://schemas.microsoft.com/office/drawing/2014/main" id="{5400B3C3-A521-4C46-964A-384A0FFE3C1B}"/>
                </a:ext>
              </a:extLst>
            </p:cNvPr>
            <p:cNvSpPr/>
            <p:nvPr userDrawn="1"/>
          </p:nvSpPr>
          <p:spPr>
            <a:xfrm>
              <a:off x="-3786165" y="2"/>
              <a:ext cx="3593091" cy="3316404"/>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Insert/Edit a table</a:t>
              </a:r>
            </a:p>
          </p:txBody>
        </p:sp>
        <p:sp>
          <p:nvSpPr>
            <p:cNvPr id="208" name="Rechthoek 207">
              <a:extLst>
                <a:ext uri="{FF2B5EF4-FFF2-40B4-BE49-F238E27FC236}">
                  <a16:creationId xmlns:a16="http://schemas.microsoft.com/office/drawing/2014/main" id="{A97D8BDB-A068-47A9-8A47-5DAC4267F2F9}"/>
                </a:ext>
              </a:extLst>
            </p:cNvPr>
            <p:cNvSpPr/>
            <p:nvPr userDrawn="1"/>
          </p:nvSpPr>
          <p:spPr>
            <a:xfrm>
              <a:off x="-3786437" y="3222992"/>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1200" b="1" cap="all" baseline="0" noProof="0">
                  <a:solidFill>
                    <a:srgbClr val="211F26"/>
                  </a:solidFill>
                  <a:latin typeface="Calibri" panose="020F0502020204030204" pitchFamily="34" charset="0"/>
                  <a:cs typeface="Calibri" panose="020F0502020204030204" pitchFamily="34" charset="0"/>
                </a:rPr>
                <a:t>Want to know more?</a:t>
              </a:r>
              <a:br>
                <a:rPr lang="en-GB" sz="1200" cap="all"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Go to the instruction slide </a:t>
              </a:r>
              <a:r>
                <a:rPr lang="en-GB" sz="1200" b="1" cap="none" baseline="0" noProof="0">
                  <a:solidFill>
                    <a:srgbClr val="211F26"/>
                  </a:solidFill>
                  <a:latin typeface="Calibri" panose="020F0502020204030204" pitchFamily="34" charset="0"/>
                  <a:cs typeface="Calibri" panose="020F0502020204030204" pitchFamily="34" charset="0"/>
                </a:rPr>
                <a:t>‘VIDEO INSTRUCTIONS’</a:t>
              </a:r>
              <a:r>
                <a:rPr lang="en-GB" sz="1200" cap="none" baseline="0" noProof="0">
                  <a:solidFill>
                    <a:srgbClr val="211F26"/>
                  </a:solidFill>
                  <a:latin typeface="Calibri" panose="020F0502020204030204" pitchFamily="34" charset="0"/>
                  <a:cs typeface="Calibri" panose="020F0502020204030204" pitchFamily="34" charset="0"/>
                </a:rPr>
                <a:t>.</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You’ll find it at the beginning of the presentation</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or insert it via </a:t>
              </a:r>
              <a:r>
                <a:rPr lang="en-GB" sz="1200" i="1" cap="none" baseline="0" noProof="0">
                  <a:solidFill>
                    <a:srgbClr val="211F26"/>
                  </a:solidFill>
                  <a:latin typeface="Calibri" panose="020F0502020204030204" pitchFamily="34" charset="0"/>
                  <a:cs typeface="Calibri" panose="020F0502020204030204" pitchFamily="34" charset="0"/>
                </a:rPr>
                <a:t>‘Home’</a:t>
              </a:r>
              <a:r>
                <a:rPr lang="en-GB" sz="1200" cap="none" baseline="0" noProof="0">
                  <a:solidFill>
                    <a:srgbClr val="211F26"/>
                  </a:solidFill>
                  <a:latin typeface="Calibri" panose="020F0502020204030204" pitchFamily="34" charset="0"/>
                  <a:cs typeface="Calibri" panose="020F0502020204030204" pitchFamily="34" charset="0"/>
                </a:rPr>
                <a:t> &gt; </a:t>
              </a:r>
              <a:r>
                <a:rPr lang="en-GB" sz="1200" i="1" cap="none" baseline="0" noProof="0">
                  <a:solidFill>
                    <a:srgbClr val="211F26"/>
                  </a:solidFill>
                  <a:latin typeface="Calibri" panose="020F0502020204030204" pitchFamily="34" charset="0"/>
                  <a:cs typeface="Calibri" panose="020F0502020204030204" pitchFamily="34" charset="0"/>
                </a:rPr>
                <a:t>‘New Slide’.</a:t>
              </a:r>
            </a:p>
          </p:txBody>
        </p:sp>
        <p:sp>
          <p:nvSpPr>
            <p:cNvPr id="209" name="Ovaal 208">
              <a:extLst>
                <a:ext uri="{FF2B5EF4-FFF2-40B4-BE49-F238E27FC236}">
                  <a16:creationId xmlns:a16="http://schemas.microsoft.com/office/drawing/2014/main" id="{F9BB63A4-D4FB-45DA-B4ED-3D9967800497}"/>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210" name="Rechthoek 209">
              <a:extLst>
                <a:ext uri="{FF2B5EF4-FFF2-40B4-BE49-F238E27FC236}">
                  <a16:creationId xmlns:a16="http://schemas.microsoft.com/office/drawing/2014/main" id="{517A3456-6F85-4792-A89F-2B6FD065B5EC}"/>
                </a:ext>
              </a:extLst>
            </p:cNvPr>
            <p:cNvSpPr/>
            <p:nvPr userDrawn="1"/>
          </p:nvSpPr>
          <p:spPr>
            <a:xfrm>
              <a:off x="-3319415" y="465324"/>
              <a:ext cx="2944682"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If necessary, delete the existing table</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by using the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‘Backspace key’</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pictogram to insert a new table</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1"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(see example below)</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211" name="Ovaal 210">
              <a:extLst>
                <a:ext uri="{FF2B5EF4-FFF2-40B4-BE49-F238E27FC236}">
                  <a16:creationId xmlns:a16="http://schemas.microsoft.com/office/drawing/2014/main" id="{95DD4450-5F89-4BBD-9CDC-C248D0237E99}"/>
                </a:ext>
              </a:extLst>
            </p:cNvPr>
            <p:cNvSpPr/>
            <p:nvPr userDrawn="1"/>
          </p:nvSpPr>
          <p:spPr>
            <a:xfrm>
              <a:off x="-3603587" y="172970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212" name="Rechthoek 211">
              <a:extLst>
                <a:ext uri="{FF2B5EF4-FFF2-40B4-BE49-F238E27FC236}">
                  <a16:creationId xmlns:a16="http://schemas.microsoft.com/office/drawing/2014/main" id="{1A85A61C-9FA5-447F-BED7-E0293A094221}"/>
                </a:ext>
              </a:extLst>
            </p:cNvPr>
            <p:cNvSpPr/>
            <p:nvPr userDrawn="1"/>
          </p:nvSpPr>
          <p:spPr>
            <a:xfrm>
              <a:off x="-3319415" y="1729710"/>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Select the preferred number of rows</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and columns and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‘OK’</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213" name="Groep 212">
              <a:extLst>
                <a:ext uri="{FF2B5EF4-FFF2-40B4-BE49-F238E27FC236}">
                  <a16:creationId xmlns:a16="http://schemas.microsoft.com/office/drawing/2014/main" id="{2E672E5F-BAF7-47ED-B7FD-34FCBBEF7F2D}"/>
                </a:ext>
              </a:extLst>
            </p:cNvPr>
            <p:cNvGrpSpPr/>
            <p:nvPr userDrawn="1"/>
          </p:nvGrpSpPr>
          <p:grpSpPr>
            <a:xfrm>
              <a:off x="-3311319" y="2164285"/>
              <a:ext cx="825500" cy="209550"/>
              <a:chOff x="13504624" y="2482850"/>
              <a:chExt cx="825500" cy="209550"/>
            </a:xfrm>
          </p:grpSpPr>
          <p:sp>
            <p:nvSpPr>
              <p:cNvPr id="228" name="Rechthoek 227">
                <a:extLst>
                  <a:ext uri="{FF2B5EF4-FFF2-40B4-BE49-F238E27FC236}">
                    <a16:creationId xmlns:a16="http://schemas.microsoft.com/office/drawing/2014/main" id="{F8AAA73D-955D-414D-B362-EA5DF2E4E699}"/>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252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900" b="0" noProof="0">
                    <a:solidFill>
                      <a:srgbClr val="211F26"/>
                    </a:solidFill>
                    <a:latin typeface="Calibri" panose="020F0502020204030204" pitchFamily="34" charset="0"/>
                    <a:cs typeface="Calibri" panose="020F0502020204030204" pitchFamily="34" charset="0"/>
                  </a:rPr>
                  <a:t>OK</a:t>
                </a:r>
              </a:p>
            </p:txBody>
          </p:sp>
          <p:cxnSp>
            <p:nvCxnSpPr>
              <p:cNvPr id="229" name="Rechte verbindingslijn 228">
                <a:extLst>
                  <a:ext uri="{FF2B5EF4-FFF2-40B4-BE49-F238E27FC236}">
                    <a16:creationId xmlns:a16="http://schemas.microsoft.com/office/drawing/2014/main" id="{B38BF771-FAF3-4711-8447-FAB8DA422D75}"/>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230" name="Gelijkbenige driehoek 229">
                <a:extLst>
                  <a:ext uri="{FF2B5EF4-FFF2-40B4-BE49-F238E27FC236}">
                    <a16:creationId xmlns:a16="http://schemas.microsoft.com/office/drawing/2014/main" id="{E84EB15E-DC0A-4E14-808F-F21BD2338B59}"/>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900" b="1" noProof="0">
                  <a:solidFill>
                    <a:srgbClr val="211F26"/>
                  </a:solidFill>
                  <a:latin typeface="Calibri" panose="020F0502020204030204" pitchFamily="34" charset="0"/>
                  <a:cs typeface="Calibri" panose="020F0502020204030204" pitchFamily="34" charset="0"/>
                </a:endParaRPr>
              </a:p>
            </p:txBody>
          </p:sp>
        </p:grpSp>
        <p:sp>
          <p:nvSpPr>
            <p:cNvPr id="214" name="Ovaal 213">
              <a:extLst>
                <a:ext uri="{FF2B5EF4-FFF2-40B4-BE49-F238E27FC236}">
                  <a16:creationId xmlns:a16="http://schemas.microsoft.com/office/drawing/2014/main" id="{8DE398BF-1166-4AD4-81DB-0A7193EA65E9}"/>
                </a:ext>
              </a:extLst>
            </p:cNvPr>
            <p:cNvSpPr/>
            <p:nvPr userDrawn="1"/>
          </p:nvSpPr>
          <p:spPr>
            <a:xfrm>
              <a:off x="-3603587" y="2555608"/>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215" name="Rechthoek 214">
              <a:extLst>
                <a:ext uri="{FF2B5EF4-FFF2-40B4-BE49-F238E27FC236}">
                  <a16:creationId xmlns:a16="http://schemas.microsoft.com/office/drawing/2014/main" id="{B53F0BD4-3782-45BB-BA9D-89166C1E5345}"/>
                </a:ext>
              </a:extLst>
            </p:cNvPr>
            <p:cNvSpPr/>
            <p:nvPr userDrawn="1"/>
          </p:nvSpPr>
          <p:spPr>
            <a:xfrm>
              <a:off x="-3319415" y="2555609"/>
              <a:ext cx="2944682" cy="48251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Change the format of the table by selecting various parts of the table and using the various options under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‘Table Tools’ - ‘Format’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t>
              </a:r>
            </a:p>
          </p:txBody>
        </p:sp>
        <p:grpSp>
          <p:nvGrpSpPr>
            <p:cNvPr id="216" name="Tabel icoon">
              <a:extLst>
                <a:ext uri="{FF2B5EF4-FFF2-40B4-BE49-F238E27FC236}">
                  <a16:creationId xmlns:a16="http://schemas.microsoft.com/office/drawing/2014/main" id="{2E2E0FBD-86EF-4E4F-AEE2-C3C5A87F0952}"/>
                </a:ext>
              </a:extLst>
            </p:cNvPr>
            <p:cNvGrpSpPr/>
            <p:nvPr userDrawn="1"/>
          </p:nvGrpSpPr>
          <p:grpSpPr>
            <a:xfrm>
              <a:off x="-3308869" y="1240695"/>
              <a:ext cx="338201" cy="305477"/>
              <a:chOff x="6072040" y="3376043"/>
              <a:chExt cx="1227920" cy="1109109"/>
            </a:xfrm>
          </p:grpSpPr>
          <p:sp>
            <p:nvSpPr>
              <p:cNvPr id="220" name="Rechthoek 219">
                <a:extLst>
                  <a:ext uri="{FF2B5EF4-FFF2-40B4-BE49-F238E27FC236}">
                    <a16:creationId xmlns:a16="http://schemas.microsoft.com/office/drawing/2014/main" id="{04143EA5-88B1-4FE0-A895-D1A0D945CAF9}"/>
                  </a:ext>
                </a:extLst>
              </p:cNvPr>
              <p:cNvSpPr/>
              <p:nvPr userDrawn="1"/>
            </p:nvSpPr>
            <p:spPr>
              <a:xfrm>
                <a:off x="6072040" y="3376043"/>
                <a:ext cx="1227920" cy="1109109"/>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chemeClr val="accent1"/>
                  </a:solidFill>
                  <a:latin typeface="Calibri" panose="020F0502020204030204" pitchFamily="34" charset="0"/>
                  <a:cs typeface="Calibri" panose="020F0502020204030204" pitchFamily="34" charset="0"/>
                </a:endParaRPr>
              </a:p>
            </p:txBody>
          </p:sp>
          <p:sp>
            <p:nvSpPr>
              <p:cNvPr id="221" name="Rechthoek 220">
                <a:extLst>
                  <a:ext uri="{FF2B5EF4-FFF2-40B4-BE49-F238E27FC236}">
                    <a16:creationId xmlns:a16="http://schemas.microsoft.com/office/drawing/2014/main" id="{A09F2CB0-CCF0-4933-8EE8-7BDCA8C2FBEF}"/>
                  </a:ext>
                </a:extLst>
              </p:cNvPr>
              <p:cNvSpPr/>
              <p:nvPr userDrawn="1"/>
            </p:nvSpPr>
            <p:spPr>
              <a:xfrm>
                <a:off x="6090829" y="3393962"/>
                <a:ext cx="1209131" cy="218971"/>
              </a:xfrm>
              <a:prstGeom prst="rect">
                <a:avLst/>
              </a:prstGeom>
              <a:solidFill>
                <a:srgbClr val="6C6C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chemeClr val="accent1"/>
                  </a:solidFill>
                  <a:latin typeface="Calibri" panose="020F0502020204030204" pitchFamily="34" charset="0"/>
                  <a:cs typeface="Calibri" panose="020F0502020204030204" pitchFamily="34" charset="0"/>
                </a:endParaRPr>
              </a:p>
            </p:txBody>
          </p:sp>
          <p:cxnSp>
            <p:nvCxnSpPr>
              <p:cNvPr id="222" name="Rechte verbindingslijn 221">
                <a:extLst>
                  <a:ext uri="{FF2B5EF4-FFF2-40B4-BE49-F238E27FC236}">
                    <a16:creationId xmlns:a16="http://schemas.microsoft.com/office/drawing/2014/main" id="{E343E34C-C9DB-4798-ADC9-35128A502DF0}"/>
                  </a:ext>
                </a:extLst>
              </p:cNvPr>
              <p:cNvCxnSpPr/>
              <p:nvPr userDrawn="1"/>
            </p:nvCxnSpPr>
            <p:spPr>
              <a:xfrm>
                <a:off x="6493304" y="3605313"/>
                <a:ext cx="0" cy="872219"/>
              </a:xfrm>
              <a:prstGeom prst="line">
                <a:avLst/>
              </a:prstGeom>
              <a:ln w="12700">
                <a:solidFill>
                  <a:srgbClr val="B5B5B5"/>
                </a:solidFill>
              </a:ln>
            </p:spPr>
            <p:style>
              <a:lnRef idx="1">
                <a:schemeClr val="accent1"/>
              </a:lnRef>
              <a:fillRef idx="0">
                <a:schemeClr val="accent1"/>
              </a:fillRef>
              <a:effectRef idx="0">
                <a:schemeClr val="accent1"/>
              </a:effectRef>
              <a:fontRef idx="minor">
                <a:schemeClr val="tx1"/>
              </a:fontRef>
            </p:style>
          </p:cxnSp>
          <p:cxnSp>
            <p:nvCxnSpPr>
              <p:cNvPr id="223" name="Rechte verbindingslijn 222">
                <a:extLst>
                  <a:ext uri="{FF2B5EF4-FFF2-40B4-BE49-F238E27FC236}">
                    <a16:creationId xmlns:a16="http://schemas.microsoft.com/office/drawing/2014/main" id="{2E4588B9-66C0-4FD8-AE74-B964A7458960}"/>
                  </a:ext>
                </a:extLst>
              </p:cNvPr>
              <p:cNvCxnSpPr/>
              <p:nvPr userDrawn="1"/>
            </p:nvCxnSpPr>
            <p:spPr>
              <a:xfrm>
                <a:off x="6883025" y="3605313"/>
                <a:ext cx="0" cy="872219"/>
              </a:xfrm>
              <a:prstGeom prst="line">
                <a:avLst/>
              </a:prstGeom>
              <a:ln w="12700">
                <a:solidFill>
                  <a:srgbClr val="B5B5B5"/>
                </a:solidFill>
              </a:ln>
            </p:spPr>
            <p:style>
              <a:lnRef idx="1">
                <a:schemeClr val="accent1"/>
              </a:lnRef>
              <a:fillRef idx="0">
                <a:schemeClr val="accent1"/>
              </a:fillRef>
              <a:effectRef idx="0">
                <a:schemeClr val="accent1"/>
              </a:effectRef>
              <a:fontRef idx="minor">
                <a:schemeClr val="tx1"/>
              </a:fontRef>
            </p:style>
          </p:cxnSp>
          <p:cxnSp>
            <p:nvCxnSpPr>
              <p:cNvPr id="224" name="Rechte verbindingslijn 223">
                <a:extLst>
                  <a:ext uri="{FF2B5EF4-FFF2-40B4-BE49-F238E27FC236}">
                    <a16:creationId xmlns:a16="http://schemas.microsoft.com/office/drawing/2014/main" id="{5A992693-8008-49FE-B947-B5FFA6A8749A}"/>
                  </a:ext>
                </a:extLst>
              </p:cNvPr>
              <p:cNvCxnSpPr/>
              <p:nvPr userDrawn="1"/>
            </p:nvCxnSpPr>
            <p:spPr>
              <a:xfrm flipH="1">
                <a:off x="6090561" y="3827108"/>
                <a:ext cx="1209399" cy="0"/>
              </a:xfrm>
              <a:prstGeom prst="line">
                <a:avLst/>
              </a:prstGeom>
              <a:ln w="12700">
                <a:solidFill>
                  <a:srgbClr val="B5B5B5"/>
                </a:solidFill>
              </a:ln>
            </p:spPr>
            <p:style>
              <a:lnRef idx="1">
                <a:schemeClr val="accent1"/>
              </a:lnRef>
              <a:fillRef idx="0">
                <a:schemeClr val="accent1"/>
              </a:fillRef>
              <a:effectRef idx="0">
                <a:schemeClr val="accent1"/>
              </a:effectRef>
              <a:fontRef idx="minor">
                <a:schemeClr val="tx1"/>
              </a:fontRef>
            </p:style>
          </p:cxnSp>
          <p:cxnSp>
            <p:nvCxnSpPr>
              <p:cNvPr id="225" name="Rechte verbindingslijn 224">
                <a:extLst>
                  <a:ext uri="{FF2B5EF4-FFF2-40B4-BE49-F238E27FC236}">
                    <a16:creationId xmlns:a16="http://schemas.microsoft.com/office/drawing/2014/main" id="{2B406095-F37F-4968-999C-31AEF1E70460}"/>
                  </a:ext>
                </a:extLst>
              </p:cNvPr>
              <p:cNvCxnSpPr/>
              <p:nvPr userDrawn="1"/>
            </p:nvCxnSpPr>
            <p:spPr>
              <a:xfrm flipH="1">
                <a:off x="6090561" y="4055708"/>
                <a:ext cx="1209399" cy="0"/>
              </a:xfrm>
              <a:prstGeom prst="line">
                <a:avLst/>
              </a:prstGeom>
              <a:ln w="12700">
                <a:solidFill>
                  <a:srgbClr val="B5B5B5"/>
                </a:solidFill>
              </a:ln>
            </p:spPr>
            <p:style>
              <a:lnRef idx="1">
                <a:schemeClr val="accent1"/>
              </a:lnRef>
              <a:fillRef idx="0">
                <a:schemeClr val="accent1"/>
              </a:fillRef>
              <a:effectRef idx="0">
                <a:schemeClr val="accent1"/>
              </a:effectRef>
              <a:fontRef idx="minor">
                <a:schemeClr val="tx1"/>
              </a:fontRef>
            </p:style>
          </p:cxnSp>
          <p:cxnSp>
            <p:nvCxnSpPr>
              <p:cNvPr id="226" name="Rechte verbindingslijn 225">
                <a:extLst>
                  <a:ext uri="{FF2B5EF4-FFF2-40B4-BE49-F238E27FC236}">
                    <a16:creationId xmlns:a16="http://schemas.microsoft.com/office/drawing/2014/main" id="{F93B0D6C-0BF0-41A9-87B5-CD17A82B7E67}"/>
                  </a:ext>
                </a:extLst>
              </p:cNvPr>
              <p:cNvCxnSpPr/>
              <p:nvPr userDrawn="1"/>
            </p:nvCxnSpPr>
            <p:spPr>
              <a:xfrm flipH="1">
                <a:off x="6090561" y="4276688"/>
                <a:ext cx="1209399" cy="0"/>
              </a:xfrm>
              <a:prstGeom prst="line">
                <a:avLst/>
              </a:prstGeom>
              <a:ln w="12700">
                <a:solidFill>
                  <a:srgbClr val="B5B5B5"/>
                </a:solidFill>
              </a:ln>
            </p:spPr>
            <p:style>
              <a:lnRef idx="1">
                <a:schemeClr val="accent1"/>
              </a:lnRef>
              <a:fillRef idx="0">
                <a:schemeClr val="accent1"/>
              </a:fillRef>
              <a:effectRef idx="0">
                <a:schemeClr val="accent1"/>
              </a:effectRef>
              <a:fontRef idx="minor">
                <a:schemeClr val="tx1"/>
              </a:fontRef>
            </p:style>
          </p:cxnSp>
          <p:sp>
            <p:nvSpPr>
              <p:cNvPr id="227" name="Rechthoek 226">
                <a:extLst>
                  <a:ext uri="{FF2B5EF4-FFF2-40B4-BE49-F238E27FC236}">
                    <a16:creationId xmlns:a16="http://schemas.microsoft.com/office/drawing/2014/main" id="{5EA18A60-98FD-4EA2-99B7-6663F2FE10ED}"/>
                  </a:ext>
                </a:extLst>
              </p:cNvPr>
              <p:cNvSpPr/>
              <p:nvPr userDrawn="1"/>
            </p:nvSpPr>
            <p:spPr>
              <a:xfrm>
                <a:off x="6072040" y="3376043"/>
                <a:ext cx="1227920" cy="1109109"/>
              </a:xfrm>
              <a:prstGeom prst="rect">
                <a:avLst/>
              </a:prstGeom>
              <a:noFill/>
              <a:ln w="12700">
                <a:solidFill>
                  <a:srgbClr val="6C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chemeClr val="accent1"/>
                  </a:solidFill>
                  <a:latin typeface="Calibri" panose="020F0502020204030204" pitchFamily="34" charset="0"/>
                  <a:cs typeface="Calibri" panose="020F0502020204030204" pitchFamily="34" charset="0"/>
                </a:endParaRPr>
              </a:p>
            </p:txBody>
          </p:sp>
        </p:grpSp>
        <p:grpSp>
          <p:nvGrpSpPr>
            <p:cNvPr id="217" name="ICOON_info">
              <a:extLst>
                <a:ext uri="{FF2B5EF4-FFF2-40B4-BE49-F238E27FC236}">
                  <a16:creationId xmlns:a16="http://schemas.microsoft.com/office/drawing/2014/main" id="{72934A5E-02DF-4127-8BCA-1E2C7AB32097}"/>
                </a:ext>
              </a:extLst>
            </p:cNvPr>
            <p:cNvGrpSpPr/>
            <p:nvPr userDrawn="1"/>
          </p:nvGrpSpPr>
          <p:grpSpPr>
            <a:xfrm>
              <a:off x="-376736" y="3259970"/>
              <a:ext cx="283685" cy="283685"/>
              <a:chOff x="-510741" y="5913713"/>
              <a:chExt cx="267555" cy="267555"/>
            </a:xfrm>
          </p:grpSpPr>
          <p:sp>
            <p:nvSpPr>
              <p:cNvPr id="218" name="Ovaal 217">
                <a:extLst>
                  <a:ext uri="{FF2B5EF4-FFF2-40B4-BE49-F238E27FC236}">
                    <a16:creationId xmlns:a16="http://schemas.microsoft.com/office/drawing/2014/main" id="{CD2509D0-98C2-4D1C-8609-F563CEF00C49}"/>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219" name="Graphic 163" descr="Informatie">
                <a:extLst>
                  <a:ext uri="{FF2B5EF4-FFF2-40B4-BE49-F238E27FC236}">
                    <a16:creationId xmlns:a16="http://schemas.microsoft.com/office/drawing/2014/main" id="{B9721F4A-DEAE-4619-97F0-7A792C6183F7}"/>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noAutofit/>
              </a:bodyPr>
              <a:lstStyle/>
              <a:p>
                <a:endParaRPr lang="en-GB" sz="2000" noProof="0">
                  <a:solidFill>
                    <a:srgbClr val="211F26"/>
                  </a:solidFill>
                  <a:latin typeface="Calibri" panose="020F0502020204030204" pitchFamily="34" charset="0"/>
                  <a:cs typeface="Calibri" panose="020F0502020204030204" pitchFamily="34" charset="0"/>
                </a:endParaRPr>
              </a:p>
            </p:txBody>
          </p:sp>
        </p:grpSp>
      </p:grpSp>
      <p:grpSp>
        <p:nvGrpSpPr>
          <p:cNvPr id="127" name="INSTRUCTION">
            <a:extLst>
              <a:ext uri="{FF2B5EF4-FFF2-40B4-BE49-F238E27FC236}">
                <a16:creationId xmlns:a16="http://schemas.microsoft.com/office/drawing/2014/main" id="{F7610C93-E6C9-41D2-A8DD-A981DD1A323E}"/>
              </a:ext>
            </a:extLst>
          </p:cNvPr>
          <p:cNvGrpSpPr/>
          <p:nvPr userDrawn="1"/>
        </p:nvGrpSpPr>
        <p:grpSpPr>
          <a:xfrm>
            <a:off x="5846" y="7033211"/>
            <a:ext cx="3727954" cy="1577390"/>
            <a:chOff x="5846" y="7033211"/>
            <a:chExt cx="3727954" cy="1577390"/>
          </a:xfrm>
        </p:grpSpPr>
        <p:sp>
          <p:nvSpPr>
            <p:cNvPr id="128" name="Rechthoek 127">
              <a:extLst>
                <a:ext uri="{FF2B5EF4-FFF2-40B4-BE49-F238E27FC236}">
                  <a16:creationId xmlns:a16="http://schemas.microsoft.com/office/drawing/2014/main" id="{5569B40D-D61C-46A9-8BB0-B97ACC33D918}"/>
                </a:ext>
              </a:extLst>
            </p:cNvPr>
            <p:cNvSpPr/>
            <p:nvPr userDrawn="1"/>
          </p:nvSpPr>
          <p:spPr>
            <a:xfrm>
              <a:off x="5846" y="7033211"/>
              <a:ext cx="3727954" cy="1577390"/>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EDIT Footer, slide number</a:t>
              </a:r>
              <a:br>
                <a:rPr lang="en-GB" sz="1400" b="1" cap="all" baseline="0" noProof="0">
                  <a:solidFill>
                    <a:schemeClr val="accent1"/>
                  </a:solidFill>
                  <a:latin typeface="Calibri" panose="020F0502020204030204" pitchFamily="34" charset="0"/>
                  <a:cs typeface="Calibri" panose="020F0502020204030204" pitchFamily="34" charset="0"/>
                </a:rPr>
              </a:br>
              <a:r>
                <a:rPr lang="en-GB" sz="1400" b="1" cap="all" baseline="0" noProof="0">
                  <a:solidFill>
                    <a:schemeClr val="accent1"/>
                  </a:solidFill>
                  <a:latin typeface="Calibri" panose="020F0502020204030204" pitchFamily="34" charset="0"/>
                  <a:cs typeface="Calibri" panose="020F0502020204030204" pitchFamily="34" charset="0"/>
                </a:rPr>
                <a:t>and date</a:t>
              </a:r>
            </a:p>
          </p:txBody>
        </p:sp>
        <p:sp>
          <p:nvSpPr>
            <p:cNvPr id="129" name="Ovaal 128">
              <a:extLst>
                <a:ext uri="{FF2B5EF4-FFF2-40B4-BE49-F238E27FC236}">
                  <a16:creationId xmlns:a16="http://schemas.microsoft.com/office/drawing/2014/main" id="{343937DF-5BC6-4838-8FDA-EE1BD6318759}"/>
                </a:ext>
              </a:extLst>
            </p:cNvPr>
            <p:cNvSpPr/>
            <p:nvPr userDrawn="1"/>
          </p:nvSpPr>
          <p:spPr>
            <a:xfrm>
              <a:off x="188424" y="767853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130" name="Rechthoek 129">
              <a:extLst>
                <a:ext uri="{FF2B5EF4-FFF2-40B4-BE49-F238E27FC236}">
                  <a16:creationId xmlns:a16="http://schemas.microsoft.com/office/drawing/2014/main" id="{629CA61F-0433-463D-8881-5816947EF893}"/>
                </a:ext>
              </a:extLst>
            </p:cNvPr>
            <p:cNvSpPr/>
            <p:nvPr userDrawn="1"/>
          </p:nvSpPr>
          <p:spPr>
            <a:xfrm>
              <a:off x="472596" y="7678534"/>
              <a:ext cx="2322719" cy="31672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‘Header &amp; Footer’</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131" name="Ovaal 130">
              <a:extLst>
                <a:ext uri="{FF2B5EF4-FFF2-40B4-BE49-F238E27FC236}">
                  <a16:creationId xmlns:a16="http://schemas.microsoft.com/office/drawing/2014/main" id="{FD9B1C87-B5BF-40B6-B1B6-B149317A6EBA}"/>
                </a:ext>
              </a:extLst>
            </p:cNvPr>
            <p:cNvSpPr/>
            <p:nvPr userDrawn="1"/>
          </p:nvSpPr>
          <p:spPr>
            <a:xfrm>
              <a:off x="188424" y="810886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132" name="Rechthoek 131">
              <a:extLst>
                <a:ext uri="{FF2B5EF4-FFF2-40B4-BE49-F238E27FC236}">
                  <a16:creationId xmlns:a16="http://schemas.microsoft.com/office/drawing/2014/main" id="{A745D45A-DAD4-4908-A9A9-948766C7EFC2}"/>
                </a:ext>
              </a:extLst>
            </p:cNvPr>
            <p:cNvSpPr/>
            <p:nvPr userDrawn="1"/>
          </p:nvSpPr>
          <p:spPr>
            <a:xfrm>
              <a:off x="472596" y="8108870"/>
              <a:ext cx="2322719" cy="38098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‘Apply to All’</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apply the changes to every slide.</a:t>
              </a:r>
            </a:p>
          </p:txBody>
        </p:sp>
        <p:grpSp>
          <p:nvGrpSpPr>
            <p:cNvPr id="133" name="Groep 132">
              <a:extLst>
                <a:ext uri="{FF2B5EF4-FFF2-40B4-BE49-F238E27FC236}">
                  <a16:creationId xmlns:a16="http://schemas.microsoft.com/office/drawing/2014/main" id="{4C1EEF14-8170-418C-A215-C745F36A2CA6}"/>
                </a:ext>
              </a:extLst>
            </p:cNvPr>
            <p:cNvGrpSpPr/>
            <p:nvPr userDrawn="1"/>
          </p:nvGrpSpPr>
          <p:grpSpPr>
            <a:xfrm>
              <a:off x="2939884" y="7739834"/>
              <a:ext cx="681133" cy="750023"/>
              <a:chOff x="-910573" y="4987990"/>
              <a:chExt cx="681133" cy="750023"/>
            </a:xfrm>
          </p:grpSpPr>
          <p:grpSp>
            <p:nvGrpSpPr>
              <p:cNvPr id="134" name="Groep 133">
                <a:extLst>
                  <a:ext uri="{FF2B5EF4-FFF2-40B4-BE49-F238E27FC236}">
                    <a16:creationId xmlns:a16="http://schemas.microsoft.com/office/drawing/2014/main" id="{389A1415-70A2-458E-B698-FD3DA877CA34}"/>
                  </a:ext>
                </a:extLst>
              </p:cNvPr>
              <p:cNvGrpSpPr/>
              <p:nvPr userDrawn="1"/>
            </p:nvGrpSpPr>
            <p:grpSpPr>
              <a:xfrm>
                <a:off x="-713542" y="4987990"/>
                <a:ext cx="287071" cy="379107"/>
                <a:chOff x="-4050578" y="288410"/>
                <a:chExt cx="322125" cy="379107"/>
              </a:xfrm>
            </p:grpSpPr>
            <p:sp>
              <p:nvSpPr>
                <p:cNvPr id="136" name="Rechthoek met één afgeknipte en afgeronde hoek 47">
                  <a:extLst>
                    <a:ext uri="{FF2B5EF4-FFF2-40B4-BE49-F238E27FC236}">
                      <a16:creationId xmlns:a16="http://schemas.microsoft.com/office/drawing/2014/main" id="{B263A22A-B957-44C4-9C01-69E84D683D58}"/>
                    </a:ext>
                  </a:extLst>
                </p:cNvPr>
                <p:cNvSpPr/>
                <p:nvPr userDrawn="1"/>
              </p:nvSpPr>
              <p:spPr>
                <a:xfrm>
                  <a:off x="-4050578" y="288410"/>
                  <a:ext cx="322125" cy="379107"/>
                </a:xfrm>
                <a:prstGeom prst="snipRoundRect">
                  <a:avLst>
                    <a:gd name="adj1" fmla="val 0"/>
                    <a:gd name="adj2" fmla="val 33753"/>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137" name="Rechthoekige driehoek 136">
                  <a:extLst>
                    <a:ext uri="{FF2B5EF4-FFF2-40B4-BE49-F238E27FC236}">
                      <a16:creationId xmlns:a16="http://schemas.microsoft.com/office/drawing/2014/main" id="{A0E60814-9526-43E3-8CEE-BDF1955F7716}"/>
                    </a:ext>
                  </a:extLst>
                </p:cNvPr>
                <p:cNvSpPr/>
                <p:nvPr userDrawn="1"/>
              </p:nvSpPr>
              <p:spPr>
                <a:xfrm>
                  <a:off x="-3833537" y="291656"/>
                  <a:ext cx="103133" cy="93757"/>
                </a:xfrm>
                <a:prstGeom prst="rtTriangle">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138" name="Rechthoek 137">
                  <a:extLst>
                    <a:ext uri="{FF2B5EF4-FFF2-40B4-BE49-F238E27FC236}">
                      <a16:creationId xmlns:a16="http://schemas.microsoft.com/office/drawing/2014/main" id="{F307AC81-DB46-4777-BA1F-94A3FAFBB5EF}"/>
                    </a:ext>
                  </a:extLst>
                </p:cNvPr>
                <p:cNvSpPr/>
                <p:nvPr userDrawn="1"/>
              </p:nvSpPr>
              <p:spPr>
                <a:xfrm>
                  <a:off x="-4013673" y="314848"/>
                  <a:ext cx="140930" cy="70565"/>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139" name="Rechthoek 138">
                  <a:extLst>
                    <a:ext uri="{FF2B5EF4-FFF2-40B4-BE49-F238E27FC236}">
                      <a16:creationId xmlns:a16="http://schemas.microsoft.com/office/drawing/2014/main" id="{40F99396-A70E-4715-A8B5-D2829E03751B}"/>
                    </a:ext>
                  </a:extLst>
                </p:cNvPr>
                <p:cNvSpPr/>
                <p:nvPr userDrawn="1"/>
              </p:nvSpPr>
              <p:spPr>
                <a:xfrm>
                  <a:off x="-4020379" y="586428"/>
                  <a:ext cx="261727" cy="61406"/>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defTabSz="914400" fontAlgn="auto">
                    <a:lnSpc>
                      <a:spcPct val="100000"/>
                    </a:lnSpc>
                    <a:spcBef>
                      <a:spcPts val="0"/>
                    </a:spcBef>
                    <a:spcAft>
                      <a:spcPts val="0"/>
                    </a:spcAft>
                    <a:buClrTx/>
                    <a:buSzTx/>
                    <a:buFontTx/>
                    <a:buNone/>
                    <a:tabLst/>
                  </a:pPr>
                  <a:endParaRPr kumimoji="0" lang="en-GB" sz="900" b="0" i="0" u="none" strike="noStrike" kern="0" cap="none" spc="0" normalizeH="0" baseline="0" noProof="0">
                    <a:ln>
                      <a:noFill/>
                    </a:ln>
                    <a:solidFill>
                      <a:srgbClr val="211F26"/>
                    </a:solidFill>
                    <a:effectLst/>
                    <a:uLnTx/>
                    <a:uFillTx/>
                    <a:latin typeface="Calibri" panose="020F0502020204030204" pitchFamily="34" charset="0"/>
                    <a:cs typeface="Calibri" panose="020F0502020204030204" pitchFamily="34" charset="0"/>
                  </a:endParaRPr>
                </a:p>
              </p:txBody>
            </p:sp>
          </p:grpSp>
          <p:sp>
            <p:nvSpPr>
              <p:cNvPr id="135" name="Rechthoek 134">
                <a:extLst>
                  <a:ext uri="{FF2B5EF4-FFF2-40B4-BE49-F238E27FC236}">
                    <a16:creationId xmlns:a16="http://schemas.microsoft.com/office/drawing/2014/main" id="{2BD14248-0548-46B0-AE71-63FECBA0CCAC}"/>
                  </a:ext>
                </a:extLst>
              </p:cNvPr>
              <p:cNvSpPr/>
              <p:nvPr userDrawn="1"/>
            </p:nvSpPr>
            <p:spPr>
              <a:xfrm>
                <a:off x="-910573" y="5352063"/>
                <a:ext cx="681133" cy="385950"/>
              </a:xfrm>
              <a:prstGeom prst="rect">
                <a:avLst/>
              </a:prstGeom>
              <a:no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rPr>
                  <a:t>Header &amp; Footer</a:t>
                </a:r>
              </a:p>
            </p:txBody>
          </p:sp>
        </p:grpSp>
      </p:grpSp>
      <p:grpSp>
        <p:nvGrpSpPr>
          <p:cNvPr id="9" name="HAAK LIJN">
            <a:extLst>
              <a:ext uri="{FF2B5EF4-FFF2-40B4-BE49-F238E27FC236}">
                <a16:creationId xmlns:a16="http://schemas.microsoft.com/office/drawing/2014/main" id="{53ED4E92-D658-4BA6-8D6E-6BDE90757E8A}"/>
              </a:ext>
            </a:extLst>
          </p:cNvPr>
          <p:cNvGrpSpPr/>
          <p:nvPr userDrawn="1"/>
        </p:nvGrpSpPr>
        <p:grpSpPr>
          <a:xfrm>
            <a:off x="540812" y="0"/>
            <a:ext cx="76800" cy="6858000"/>
            <a:chOff x="578912" y="0"/>
            <a:chExt cx="76800" cy="6858000"/>
          </a:xfrm>
        </p:grpSpPr>
        <p:cxnSp>
          <p:nvCxnSpPr>
            <p:cNvPr id="10" name="LIJN">
              <a:extLst>
                <a:ext uri="{FF2B5EF4-FFF2-40B4-BE49-F238E27FC236}">
                  <a16:creationId xmlns:a16="http://schemas.microsoft.com/office/drawing/2014/main" id="{916B0514-A828-44BE-B830-CD674D99B3B2}"/>
                </a:ext>
              </a:extLst>
            </p:cNvPr>
            <p:cNvCxnSpPr>
              <a:cxnSpLocks/>
            </p:cNvCxnSpPr>
            <p:nvPr userDrawn="1"/>
          </p:nvCxnSpPr>
          <p:spPr>
            <a:xfrm>
              <a:off x="617312" y="900113"/>
              <a:ext cx="0" cy="5957887"/>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pic>
          <p:nvPicPr>
            <p:cNvPr id="11" name="Graphic 10">
              <a:extLst>
                <a:ext uri="{FF2B5EF4-FFF2-40B4-BE49-F238E27FC236}">
                  <a16:creationId xmlns:a16="http://schemas.microsoft.com/office/drawing/2014/main" id="{205291B5-D25C-4B98-AD6B-95A8B257BC4D}"/>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78912" y="652464"/>
              <a:ext cx="76800" cy="201600"/>
            </a:xfrm>
            <a:prstGeom prst="rect">
              <a:avLst/>
            </a:prstGeom>
          </p:spPr>
        </p:pic>
        <p:cxnSp>
          <p:nvCxnSpPr>
            <p:cNvPr id="12" name="LIJN">
              <a:extLst>
                <a:ext uri="{FF2B5EF4-FFF2-40B4-BE49-F238E27FC236}">
                  <a16:creationId xmlns:a16="http://schemas.microsoft.com/office/drawing/2014/main" id="{35AEDC4D-3EB9-44B1-BF63-4AE629FD8856}"/>
                </a:ext>
              </a:extLst>
            </p:cNvPr>
            <p:cNvCxnSpPr>
              <a:cxnSpLocks/>
            </p:cNvCxnSpPr>
            <p:nvPr userDrawn="1"/>
          </p:nvCxnSpPr>
          <p:spPr>
            <a:xfrm>
              <a:off x="617312" y="0"/>
              <a:ext cx="0" cy="595314"/>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grpSp>
      <p:sp>
        <p:nvSpPr>
          <p:cNvPr id="113" name="INFO">
            <a:extLst>
              <a:ext uri="{FF2B5EF4-FFF2-40B4-BE49-F238E27FC236}">
                <a16:creationId xmlns:a16="http://schemas.microsoft.com/office/drawing/2014/main" id="{AA104BE2-205C-4EDC-8A19-1948BA48A7A8}"/>
              </a:ext>
            </a:extLst>
          </p:cNvPr>
          <p:cNvSpPr txBox="1"/>
          <p:nvPr userDrawn="1"/>
        </p:nvSpPr>
        <p:spPr>
          <a:xfrm>
            <a:off x="0" y="-263334"/>
            <a:ext cx="12192000" cy="161583"/>
          </a:xfrm>
          <a:prstGeom prst="rect">
            <a:avLst/>
          </a:prstGeom>
          <a:noFill/>
        </p:spPr>
        <p:txBody>
          <a:bodyPr wrap="square" lIns="0" tIns="0" rIns="0" bIns="0" rtlCol="0">
            <a:spAutoFit/>
          </a:bodyPr>
          <a:lstStyle/>
          <a:p>
            <a:pPr algn="l"/>
            <a:r>
              <a:rPr lang="en-GB" sz="1050" b="1" dirty="0">
                <a:solidFill>
                  <a:schemeClr val="tx2"/>
                </a:solidFill>
                <a:latin typeface="+mj-lt"/>
                <a:cs typeface="Calibri" panose="020F0502020204030204" pitchFamily="34" charset="0"/>
              </a:rPr>
              <a:t>TEMPLATE: </a:t>
            </a:r>
            <a:r>
              <a:rPr lang="en-GB" sz="1050" b="0" dirty="0">
                <a:solidFill>
                  <a:schemeClr val="tx2"/>
                </a:solidFill>
                <a:latin typeface="+mj-lt"/>
                <a:cs typeface="Calibri" panose="020F0502020204030204" pitchFamily="34" charset="0"/>
              </a:rPr>
              <a:t>TEXT + TABLE</a:t>
            </a:r>
          </a:p>
        </p:txBody>
      </p:sp>
      <p:sp>
        <p:nvSpPr>
          <p:cNvPr id="7" name="Tijdelijke aanduiding voor tabel 8">
            <a:extLst>
              <a:ext uri="{FF2B5EF4-FFF2-40B4-BE49-F238E27FC236}">
                <a16:creationId xmlns:a16="http://schemas.microsoft.com/office/drawing/2014/main" id="{604FA606-9E53-4615-9E44-0305B6835DCC}"/>
              </a:ext>
            </a:extLst>
          </p:cNvPr>
          <p:cNvSpPr>
            <a:spLocks noGrp="1"/>
          </p:cNvSpPr>
          <p:nvPr>
            <p:ph type="tbl" sz="quarter" idx="16" hasCustomPrompt="1"/>
          </p:nvPr>
        </p:nvSpPr>
        <p:spPr>
          <a:xfrm>
            <a:off x="6348340" y="1856128"/>
            <a:ext cx="5256000" cy="4438800"/>
          </a:xfrm>
        </p:spPr>
        <p:txBody>
          <a:bodyPr bIns="1620000" anchor="ctr"/>
          <a:lstStyle>
            <a:lvl1pPr marL="0" indent="0" algn="ctr">
              <a:lnSpc>
                <a:spcPct val="90000"/>
              </a:lnSpc>
              <a:spcBef>
                <a:spcPts val="0"/>
              </a:spcBef>
              <a:spcAft>
                <a:spcPts val="0"/>
              </a:spcAft>
              <a:buNone/>
              <a:defRPr sz="1500" i="1">
                <a:solidFill>
                  <a:schemeClr val="tx1">
                    <a:lumMod val="50000"/>
                    <a:lumOff val="50000"/>
                  </a:schemeClr>
                </a:solidFill>
              </a:defRPr>
            </a:lvl1pPr>
          </a:lstStyle>
          <a:p>
            <a:r>
              <a:rPr lang="en-GB" dirty="0"/>
              <a:t>Click on the icon below </a:t>
            </a:r>
            <a:br>
              <a:rPr lang="en-GB" dirty="0"/>
            </a:br>
            <a:r>
              <a:rPr lang="en-GB" dirty="0"/>
              <a:t>to insert a table.</a:t>
            </a:r>
          </a:p>
        </p:txBody>
      </p:sp>
      <p:sp>
        <p:nvSpPr>
          <p:cNvPr id="17" name="Tekst">
            <a:extLst>
              <a:ext uri="{FF2B5EF4-FFF2-40B4-BE49-F238E27FC236}">
                <a16:creationId xmlns:a16="http://schemas.microsoft.com/office/drawing/2014/main" id="{A9EF90CB-82B3-404C-BFD1-1B8F6979C4A8}"/>
              </a:ext>
            </a:extLst>
          </p:cNvPr>
          <p:cNvSpPr>
            <a:spLocks noGrp="1"/>
          </p:cNvSpPr>
          <p:nvPr>
            <p:ph type="body" orient="vert" idx="1" hasCustomPrompt="1"/>
          </p:nvPr>
        </p:nvSpPr>
        <p:spPr>
          <a:xfrm>
            <a:off x="777234" y="1856128"/>
            <a:ext cx="5269596" cy="4438165"/>
          </a:xfrm>
        </p:spPr>
        <p:txBody>
          <a:bodyPr vert="horz" lIns="0" tIns="0" rIns="0" bIns="0"/>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en-GB" dirty="0"/>
              <a:t>Bullet</a:t>
            </a:r>
          </a:p>
          <a:p>
            <a:pPr lvl="1"/>
            <a:r>
              <a:rPr lang="en-GB" dirty="0"/>
              <a:t>Sub-bullet</a:t>
            </a:r>
          </a:p>
          <a:p>
            <a:pPr lvl="2"/>
            <a:r>
              <a:rPr lang="en-GB" dirty="0"/>
              <a:t>Default text</a:t>
            </a:r>
          </a:p>
          <a:p>
            <a:pPr lvl="3"/>
            <a:r>
              <a:rPr lang="en-GB" dirty="0"/>
              <a:t>header</a:t>
            </a:r>
          </a:p>
          <a:p>
            <a:pPr lvl="4"/>
            <a:r>
              <a:rPr lang="en-GB" dirty="0"/>
              <a:t>Numerical bullet</a:t>
            </a:r>
          </a:p>
          <a:p>
            <a:pPr lvl="5"/>
            <a:r>
              <a:rPr lang="en-GB" dirty="0"/>
              <a:t>Bullet</a:t>
            </a:r>
          </a:p>
          <a:p>
            <a:pPr lvl="6"/>
            <a:r>
              <a:rPr lang="en-GB" dirty="0"/>
              <a:t>Sub-bullet</a:t>
            </a:r>
          </a:p>
          <a:p>
            <a:pPr lvl="7"/>
            <a:r>
              <a:rPr lang="en-GB" dirty="0"/>
              <a:t>Default text</a:t>
            </a:r>
          </a:p>
          <a:p>
            <a:pPr lvl="8"/>
            <a:r>
              <a:rPr lang="en-GB" dirty="0"/>
              <a:t>header</a:t>
            </a:r>
          </a:p>
          <a:p>
            <a:pPr lvl="8"/>
            <a:endParaRPr lang="en-GB" dirty="0"/>
          </a:p>
        </p:txBody>
      </p:sp>
      <p:sp>
        <p:nvSpPr>
          <p:cNvPr id="114" name="Logo">
            <a:extLst>
              <a:ext uri="{FF2B5EF4-FFF2-40B4-BE49-F238E27FC236}">
                <a16:creationId xmlns:a16="http://schemas.microsoft.com/office/drawing/2014/main" id="{8D5794C3-72DD-49A2-ABFC-A23399FA1864}"/>
              </a:ext>
            </a:extLst>
          </p:cNvPr>
          <p:cNvSpPr>
            <a:spLocks noGrp="1"/>
          </p:cNvSpPr>
          <p:nvPr>
            <p:ph type="body" orient="vert" idx="15" hasCustomPrompt="1"/>
          </p:nvPr>
        </p:nvSpPr>
        <p:spPr>
          <a:xfrm>
            <a:off x="10549612" y="6480355"/>
            <a:ext cx="1060019" cy="185413"/>
          </a:xfrm>
          <a:blipFill>
            <a:blip r:embed="rId6"/>
            <a:stretch>
              <a:fillRect/>
            </a:stretch>
          </a:blipFill>
        </p:spPr>
        <p:txBody>
          <a:bodyPr vert="horz" lIns="0" tIns="0" rIns="0" bIns="0"/>
          <a:lstStyle>
            <a:lvl1pPr marL="0" indent="0">
              <a:buNone/>
              <a:defRPr sz="1000" i="1">
                <a:solidFill>
                  <a:schemeClr val="bg2"/>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3" name="Dianummer 2">
            <a:extLst>
              <a:ext uri="{FF2B5EF4-FFF2-40B4-BE49-F238E27FC236}">
                <a16:creationId xmlns:a16="http://schemas.microsoft.com/office/drawing/2014/main" id="{72D7BBC4-D7F7-48B7-AB38-64AB87EAAD58}"/>
              </a:ext>
            </a:extLst>
          </p:cNvPr>
          <p:cNvSpPr>
            <a:spLocks noGrp="1"/>
          </p:cNvSpPr>
          <p:nvPr>
            <p:ph type="sldNum" sz="quarter" idx="18"/>
          </p:nvPr>
        </p:nvSpPr>
        <p:spPr/>
        <p:txBody>
          <a:bodyPr/>
          <a:lstStyle/>
          <a:p>
            <a:fld id="{5EC93C5F-DB18-4797-88B9-B8B0D60519FD}" type="slidenum">
              <a:rPr lang="en-GB" smtClean="0"/>
              <a:pPr/>
              <a:t>‹#›</a:t>
            </a:fld>
            <a:endParaRPr lang="en-GB" dirty="0"/>
          </a:p>
        </p:txBody>
      </p:sp>
      <p:sp>
        <p:nvSpPr>
          <p:cNvPr id="4" name="Datum" hidden="1">
            <a:extLst>
              <a:ext uri="{FF2B5EF4-FFF2-40B4-BE49-F238E27FC236}">
                <a16:creationId xmlns:a16="http://schemas.microsoft.com/office/drawing/2014/main" id="{CF83ABEA-06EE-49D7-9700-D62449E76C9D}"/>
              </a:ext>
            </a:extLst>
          </p:cNvPr>
          <p:cNvSpPr>
            <a:spLocks noGrp="1"/>
          </p:cNvSpPr>
          <p:nvPr>
            <p:ph type="dt" sz="half" idx="19"/>
          </p:nvPr>
        </p:nvSpPr>
        <p:spPr/>
        <p:txBody>
          <a:bodyPr/>
          <a:lstStyle/>
          <a:p>
            <a:r>
              <a:rPr lang="en-GB" dirty="0"/>
              <a:t>Date</a:t>
            </a:r>
          </a:p>
        </p:txBody>
      </p:sp>
      <p:sp>
        <p:nvSpPr>
          <p:cNvPr id="2" name="Voettekst 1">
            <a:extLst>
              <a:ext uri="{FF2B5EF4-FFF2-40B4-BE49-F238E27FC236}">
                <a16:creationId xmlns:a16="http://schemas.microsoft.com/office/drawing/2014/main" id="{B68E9A4E-CFB7-498C-9418-0E674E5CB79F}"/>
              </a:ext>
            </a:extLst>
          </p:cNvPr>
          <p:cNvSpPr>
            <a:spLocks noGrp="1"/>
          </p:cNvSpPr>
          <p:nvPr>
            <p:ph type="ftr" sz="quarter" idx="17"/>
          </p:nvPr>
        </p:nvSpPr>
        <p:spPr/>
        <p:txBody>
          <a:bodyPr/>
          <a:lstStyle/>
          <a:p>
            <a:r>
              <a:rPr lang="en-GB" dirty="0"/>
              <a:t>26 October 2021 | ALIM Guide for asset information Managers</a:t>
            </a:r>
          </a:p>
        </p:txBody>
      </p:sp>
      <p:sp>
        <p:nvSpPr>
          <p:cNvPr id="8" name="Ondertitel 2">
            <a:extLst>
              <a:ext uri="{FF2B5EF4-FFF2-40B4-BE49-F238E27FC236}">
                <a16:creationId xmlns:a16="http://schemas.microsoft.com/office/drawing/2014/main" id="{FFE9FF37-6560-4D9B-B785-3E50511191DA}"/>
              </a:ext>
            </a:extLst>
          </p:cNvPr>
          <p:cNvSpPr>
            <a:spLocks noGrp="1"/>
          </p:cNvSpPr>
          <p:nvPr>
            <p:ph type="subTitle" idx="10" hasCustomPrompt="1"/>
          </p:nvPr>
        </p:nvSpPr>
        <p:spPr>
          <a:xfrm>
            <a:off x="777244" y="924516"/>
            <a:ext cx="10827096" cy="349200"/>
          </a:xfrm>
        </p:spPr>
        <p:txBody>
          <a:bodyPr/>
          <a:lstStyle>
            <a:lvl1pPr marL="0" indent="0" algn="l">
              <a:buNone/>
              <a:defRPr sz="300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First bold title</a:t>
            </a:r>
          </a:p>
        </p:txBody>
      </p:sp>
      <p:sp>
        <p:nvSpPr>
          <p:cNvPr id="5" name="Titel 4">
            <a:extLst>
              <a:ext uri="{FF2B5EF4-FFF2-40B4-BE49-F238E27FC236}">
                <a16:creationId xmlns:a16="http://schemas.microsoft.com/office/drawing/2014/main" id="{BAB8C7C9-0BAF-44BF-A998-78B7AAF89E07}"/>
              </a:ext>
            </a:extLst>
          </p:cNvPr>
          <p:cNvSpPr>
            <a:spLocks noGrp="1"/>
          </p:cNvSpPr>
          <p:nvPr>
            <p:ph type="title" hasCustomPrompt="1"/>
          </p:nvPr>
        </p:nvSpPr>
        <p:spPr/>
        <p:txBody>
          <a:bodyPr/>
          <a:lstStyle/>
          <a:p>
            <a:r>
              <a:rPr lang="en-GB" dirty="0"/>
              <a:t>First bold title</a:t>
            </a:r>
          </a:p>
        </p:txBody>
      </p:sp>
    </p:spTree>
    <p:extLst>
      <p:ext uri="{BB962C8B-B14F-4D97-AF65-F5344CB8AC3E}">
        <p14:creationId xmlns:p14="http://schemas.microsoft.com/office/powerpoint/2010/main" val="2362214518"/>
      </p:ext>
    </p:extLst>
  </p:cSld>
  <p:clrMapOvr>
    <a:masterClrMapping/>
  </p:clrMapOvr>
  <p:transition spd="slow">
    <p:push dir="u"/>
  </p:transition>
  <p:hf hdr="0" dt="0"/>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grpSp>
        <p:nvGrpSpPr>
          <p:cNvPr id="84" name="INSTRUCTION">
            <a:extLst>
              <a:ext uri="{FF2B5EF4-FFF2-40B4-BE49-F238E27FC236}">
                <a16:creationId xmlns:a16="http://schemas.microsoft.com/office/drawing/2014/main" id="{D0CEBA82-AA5F-438D-819B-31369ABEEDF8}"/>
              </a:ext>
            </a:extLst>
          </p:cNvPr>
          <p:cNvGrpSpPr/>
          <p:nvPr userDrawn="1"/>
        </p:nvGrpSpPr>
        <p:grpSpPr>
          <a:xfrm>
            <a:off x="5846" y="7033211"/>
            <a:ext cx="3727954" cy="1577390"/>
            <a:chOff x="5846" y="7033211"/>
            <a:chExt cx="3727954" cy="1577390"/>
          </a:xfrm>
        </p:grpSpPr>
        <p:sp>
          <p:nvSpPr>
            <p:cNvPr id="85" name="Rechthoek 84">
              <a:extLst>
                <a:ext uri="{FF2B5EF4-FFF2-40B4-BE49-F238E27FC236}">
                  <a16:creationId xmlns:a16="http://schemas.microsoft.com/office/drawing/2014/main" id="{431BBB4D-CEB6-48FE-97C2-42BC14FC7775}"/>
                </a:ext>
              </a:extLst>
            </p:cNvPr>
            <p:cNvSpPr/>
            <p:nvPr userDrawn="1"/>
          </p:nvSpPr>
          <p:spPr>
            <a:xfrm>
              <a:off x="5846" y="7033211"/>
              <a:ext cx="3727954" cy="1577390"/>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EDIT Footer, slide number</a:t>
              </a:r>
              <a:br>
                <a:rPr lang="en-GB" sz="1400" b="1" cap="all" baseline="0" noProof="0">
                  <a:solidFill>
                    <a:schemeClr val="accent1"/>
                  </a:solidFill>
                  <a:latin typeface="Calibri" panose="020F0502020204030204" pitchFamily="34" charset="0"/>
                  <a:cs typeface="Calibri" panose="020F0502020204030204" pitchFamily="34" charset="0"/>
                </a:rPr>
              </a:br>
              <a:r>
                <a:rPr lang="en-GB" sz="1400" b="1" cap="all" baseline="0" noProof="0">
                  <a:solidFill>
                    <a:schemeClr val="accent1"/>
                  </a:solidFill>
                  <a:latin typeface="Calibri" panose="020F0502020204030204" pitchFamily="34" charset="0"/>
                  <a:cs typeface="Calibri" panose="020F0502020204030204" pitchFamily="34" charset="0"/>
                </a:rPr>
                <a:t>and date</a:t>
              </a:r>
            </a:p>
          </p:txBody>
        </p:sp>
        <p:sp>
          <p:nvSpPr>
            <p:cNvPr id="86" name="Ovaal 85">
              <a:extLst>
                <a:ext uri="{FF2B5EF4-FFF2-40B4-BE49-F238E27FC236}">
                  <a16:creationId xmlns:a16="http://schemas.microsoft.com/office/drawing/2014/main" id="{E015DE96-E0F8-4254-A09E-3F4921EE2CA4}"/>
                </a:ext>
              </a:extLst>
            </p:cNvPr>
            <p:cNvSpPr/>
            <p:nvPr userDrawn="1"/>
          </p:nvSpPr>
          <p:spPr>
            <a:xfrm>
              <a:off x="188424" y="767853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87" name="Rechthoek 86">
              <a:extLst>
                <a:ext uri="{FF2B5EF4-FFF2-40B4-BE49-F238E27FC236}">
                  <a16:creationId xmlns:a16="http://schemas.microsoft.com/office/drawing/2014/main" id="{DB1993BC-703A-450D-AB63-E81355A3EF26}"/>
                </a:ext>
              </a:extLst>
            </p:cNvPr>
            <p:cNvSpPr/>
            <p:nvPr userDrawn="1"/>
          </p:nvSpPr>
          <p:spPr>
            <a:xfrm>
              <a:off x="472596" y="7678534"/>
              <a:ext cx="2322719" cy="31672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‘Header &amp; Footer’</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88" name="Ovaal 87">
              <a:extLst>
                <a:ext uri="{FF2B5EF4-FFF2-40B4-BE49-F238E27FC236}">
                  <a16:creationId xmlns:a16="http://schemas.microsoft.com/office/drawing/2014/main" id="{FA69C11F-5C39-4CBB-BF3C-FE7BB4C5B8D4}"/>
                </a:ext>
              </a:extLst>
            </p:cNvPr>
            <p:cNvSpPr/>
            <p:nvPr userDrawn="1"/>
          </p:nvSpPr>
          <p:spPr>
            <a:xfrm>
              <a:off x="188424" y="810886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89" name="Rechthoek 88">
              <a:extLst>
                <a:ext uri="{FF2B5EF4-FFF2-40B4-BE49-F238E27FC236}">
                  <a16:creationId xmlns:a16="http://schemas.microsoft.com/office/drawing/2014/main" id="{9F61421E-D2AC-43D6-B03B-8C1C319CF42A}"/>
                </a:ext>
              </a:extLst>
            </p:cNvPr>
            <p:cNvSpPr/>
            <p:nvPr userDrawn="1"/>
          </p:nvSpPr>
          <p:spPr>
            <a:xfrm>
              <a:off x="472596" y="8108870"/>
              <a:ext cx="2322719" cy="38098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‘Apply to All’</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apply the changes to every slide.</a:t>
              </a:r>
            </a:p>
          </p:txBody>
        </p:sp>
        <p:grpSp>
          <p:nvGrpSpPr>
            <p:cNvPr id="90" name="Groep 89">
              <a:extLst>
                <a:ext uri="{FF2B5EF4-FFF2-40B4-BE49-F238E27FC236}">
                  <a16:creationId xmlns:a16="http://schemas.microsoft.com/office/drawing/2014/main" id="{15AC1033-630A-4212-A0D9-60A7F8AE2C1C}"/>
                </a:ext>
              </a:extLst>
            </p:cNvPr>
            <p:cNvGrpSpPr/>
            <p:nvPr userDrawn="1"/>
          </p:nvGrpSpPr>
          <p:grpSpPr>
            <a:xfrm>
              <a:off x="2939884" y="7739834"/>
              <a:ext cx="681133" cy="750023"/>
              <a:chOff x="-910573" y="4987990"/>
              <a:chExt cx="681133" cy="750023"/>
            </a:xfrm>
          </p:grpSpPr>
          <p:grpSp>
            <p:nvGrpSpPr>
              <p:cNvPr id="91" name="Groep 90">
                <a:extLst>
                  <a:ext uri="{FF2B5EF4-FFF2-40B4-BE49-F238E27FC236}">
                    <a16:creationId xmlns:a16="http://schemas.microsoft.com/office/drawing/2014/main" id="{3F3A285B-9E02-4206-932E-6754570CAC11}"/>
                  </a:ext>
                </a:extLst>
              </p:cNvPr>
              <p:cNvGrpSpPr/>
              <p:nvPr userDrawn="1"/>
            </p:nvGrpSpPr>
            <p:grpSpPr>
              <a:xfrm>
                <a:off x="-713542" y="4987990"/>
                <a:ext cx="287071" cy="379107"/>
                <a:chOff x="-4050578" y="288410"/>
                <a:chExt cx="322125" cy="379107"/>
              </a:xfrm>
            </p:grpSpPr>
            <p:sp>
              <p:nvSpPr>
                <p:cNvPr id="93" name="Rechthoek met één afgeknipte en afgeronde hoek 47">
                  <a:extLst>
                    <a:ext uri="{FF2B5EF4-FFF2-40B4-BE49-F238E27FC236}">
                      <a16:creationId xmlns:a16="http://schemas.microsoft.com/office/drawing/2014/main" id="{5578803A-051B-4DEA-8871-95035C729681}"/>
                    </a:ext>
                  </a:extLst>
                </p:cNvPr>
                <p:cNvSpPr/>
                <p:nvPr userDrawn="1"/>
              </p:nvSpPr>
              <p:spPr>
                <a:xfrm>
                  <a:off x="-4050578" y="288410"/>
                  <a:ext cx="322125" cy="379107"/>
                </a:xfrm>
                <a:prstGeom prst="snipRoundRect">
                  <a:avLst>
                    <a:gd name="adj1" fmla="val 0"/>
                    <a:gd name="adj2" fmla="val 33753"/>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94" name="Rechthoekige driehoek 93">
                  <a:extLst>
                    <a:ext uri="{FF2B5EF4-FFF2-40B4-BE49-F238E27FC236}">
                      <a16:creationId xmlns:a16="http://schemas.microsoft.com/office/drawing/2014/main" id="{E7F35F11-F301-44A6-BD21-EC867B43E9AF}"/>
                    </a:ext>
                  </a:extLst>
                </p:cNvPr>
                <p:cNvSpPr/>
                <p:nvPr userDrawn="1"/>
              </p:nvSpPr>
              <p:spPr>
                <a:xfrm>
                  <a:off x="-3833537" y="291656"/>
                  <a:ext cx="103133" cy="93757"/>
                </a:xfrm>
                <a:prstGeom prst="rtTriangle">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95" name="Rechthoek 94">
                  <a:extLst>
                    <a:ext uri="{FF2B5EF4-FFF2-40B4-BE49-F238E27FC236}">
                      <a16:creationId xmlns:a16="http://schemas.microsoft.com/office/drawing/2014/main" id="{9BEB3EEA-2DB0-4D86-92FE-686344020A9C}"/>
                    </a:ext>
                  </a:extLst>
                </p:cNvPr>
                <p:cNvSpPr/>
                <p:nvPr userDrawn="1"/>
              </p:nvSpPr>
              <p:spPr>
                <a:xfrm>
                  <a:off x="-4013673" y="314848"/>
                  <a:ext cx="140930" cy="70565"/>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96" name="Rechthoek 95">
                  <a:extLst>
                    <a:ext uri="{FF2B5EF4-FFF2-40B4-BE49-F238E27FC236}">
                      <a16:creationId xmlns:a16="http://schemas.microsoft.com/office/drawing/2014/main" id="{9EE04A9A-A4A8-4816-B1D7-EFC8D3337877}"/>
                    </a:ext>
                  </a:extLst>
                </p:cNvPr>
                <p:cNvSpPr/>
                <p:nvPr userDrawn="1"/>
              </p:nvSpPr>
              <p:spPr>
                <a:xfrm>
                  <a:off x="-4020379" y="586428"/>
                  <a:ext cx="261727" cy="61406"/>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defTabSz="914400" fontAlgn="auto">
                    <a:lnSpc>
                      <a:spcPct val="100000"/>
                    </a:lnSpc>
                    <a:spcBef>
                      <a:spcPts val="0"/>
                    </a:spcBef>
                    <a:spcAft>
                      <a:spcPts val="0"/>
                    </a:spcAft>
                    <a:buClrTx/>
                    <a:buSzTx/>
                    <a:buFontTx/>
                    <a:buNone/>
                    <a:tabLst/>
                  </a:pPr>
                  <a:endParaRPr kumimoji="0" lang="en-GB" sz="900" b="0" i="0" u="none" strike="noStrike" kern="0" cap="none" spc="0" normalizeH="0" baseline="0" noProof="0">
                    <a:ln>
                      <a:noFill/>
                    </a:ln>
                    <a:solidFill>
                      <a:srgbClr val="211F26"/>
                    </a:solidFill>
                    <a:effectLst/>
                    <a:uLnTx/>
                    <a:uFillTx/>
                    <a:latin typeface="Calibri" panose="020F0502020204030204" pitchFamily="34" charset="0"/>
                    <a:cs typeface="Calibri" panose="020F0502020204030204" pitchFamily="34" charset="0"/>
                  </a:endParaRPr>
                </a:p>
              </p:txBody>
            </p:sp>
          </p:grpSp>
          <p:sp>
            <p:nvSpPr>
              <p:cNvPr id="92" name="Rechthoek 91">
                <a:extLst>
                  <a:ext uri="{FF2B5EF4-FFF2-40B4-BE49-F238E27FC236}">
                    <a16:creationId xmlns:a16="http://schemas.microsoft.com/office/drawing/2014/main" id="{72D9417E-C679-4273-80B0-3895977AA3CE}"/>
                  </a:ext>
                </a:extLst>
              </p:cNvPr>
              <p:cNvSpPr/>
              <p:nvPr userDrawn="1"/>
            </p:nvSpPr>
            <p:spPr>
              <a:xfrm>
                <a:off x="-910573" y="5352063"/>
                <a:ext cx="681133" cy="385950"/>
              </a:xfrm>
              <a:prstGeom prst="rect">
                <a:avLst/>
              </a:prstGeom>
              <a:no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rPr>
                  <a:t>Header &amp; Footer</a:t>
                </a:r>
              </a:p>
            </p:txBody>
          </p:sp>
        </p:grpSp>
      </p:grpSp>
      <p:grpSp>
        <p:nvGrpSpPr>
          <p:cNvPr id="59" name="INSTRUCTION">
            <a:extLst>
              <a:ext uri="{FF2B5EF4-FFF2-40B4-BE49-F238E27FC236}">
                <a16:creationId xmlns:a16="http://schemas.microsoft.com/office/drawing/2014/main" id="{3B83AF2D-69A0-410A-AC08-8F935DAFD397}"/>
              </a:ext>
            </a:extLst>
          </p:cNvPr>
          <p:cNvGrpSpPr/>
          <p:nvPr userDrawn="1"/>
        </p:nvGrpSpPr>
        <p:grpSpPr>
          <a:xfrm>
            <a:off x="-3786437" y="2"/>
            <a:ext cx="3693386" cy="4050990"/>
            <a:chOff x="-3786437" y="2"/>
            <a:chExt cx="3693386" cy="4050990"/>
          </a:xfrm>
        </p:grpSpPr>
        <p:sp>
          <p:nvSpPr>
            <p:cNvPr id="60" name="Rechthoek 59">
              <a:extLst>
                <a:ext uri="{FF2B5EF4-FFF2-40B4-BE49-F238E27FC236}">
                  <a16:creationId xmlns:a16="http://schemas.microsoft.com/office/drawing/2014/main" id="{6F5B2D05-54DB-4AA7-9FED-4C1D195E4E4B}"/>
                </a:ext>
              </a:extLst>
            </p:cNvPr>
            <p:cNvSpPr/>
            <p:nvPr userDrawn="1"/>
          </p:nvSpPr>
          <p:spPr>
            <a:xfrm>
              <a:off x="-3786165" y="2"/>
              <a:ext cx="3593091" cy="3316404"/>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Insert/Edit a table</a:t>
              </a:r>
            </a:p>
          </p:txBody>
        </p:sp>
        <p:sp>
          <p:nvSpPr>
            <p:cNvPr id="61" name="Rechthoek 60">
              <a:extLst>
                <a:ext uri="{FF2B5EF4-FFF2-40B4-BE49-F238E27FC236}">
                  <a16:creationId xmlns:a16="http://schemas.microsoft.com/office/drawing/2014/main" id="{F7765541-0CCD-49CC-9F7F-17A7A2D32907}"/>
                </a:ext>
              </a:extLst>
            </p:cNvPr>
            <p:cNvSpPr/>
            <p:nvPr userDrawn="1"/>
          </p:nvSpPr>
          <p:spPr>
            <a:xfrm>
              <a:off x="-3786437" y="3222992"/>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1200" b="1" cap="all" baseline="0" noProof="0">
                  <a:solidFill>
                    <a:srgbClr val="211F26"/>
                  </a:solidFill>
                  <a:latin typeface="Calibri" panose="020F0502020204030204" pitchFamily="34" charset="0"/>
                  <a:cs typeface="Calibri" panose="020F0502020204030204" pitchFamily="34" charset="0"/>
                </a:rPr>
                <a:t>Want to know more?</a:t>
              </a:r>
              <a:br>
                <a:rPr lang="en-GB" sz="1200" cap="all"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Go to the instruction slide </a:t>
              </a:r>
              <a:r>
                <a:rPr lang="en-GB" sz="1200" b="1" cap="none" baseline="0" noProof="0">
                  <a:solidFill>
                    <a:srgbClr val="211F26"/>
                  </a:solidFill>
                  <a:latin typeface="Calibri" panose="020F0502020204030204" pitchFamily="34" charset="0"/>
                  <a:cs typeface="Calibri" panose="020F0502020204030204" pitchFamily="34" charset="0"/>
                </a:rPr>
                <a:t>‘VIDEO INSTRUCTIONS’</a:t>
              </a:r>
              <a:r>
                <a:rPr lang="en-GB" sz="1200" cap="none" baseline="0" noProof="0">
                  <a:solidFill>
                    <a:srgbClr val="211F26"/>
                  </a:solidFill>
                  <a:latin typeface="Calibri" panose="020F0502020204030204" pitchFamily="34" charset="0"/>
                  <a:cs typeface="Calibri" panose="020F0502020204030204" pitchFamily="34" charset="0"/>
                </a:rPr>
                <a:t>.</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You’ll find it at the beginning of the presentation</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or insert it via </a:t>
              </a:r>
              <a:r>
                <a:rPr lang="en-GB" sz="1200" i="1" cap="none" baseline="0" noProof="0">
                  <a:solidFill>
                    <a:srgbClr val="211F26"/>
                  </a:solidFill>
                  <a:latin typeface="Calibri" panose="020F0502020204030204" pitchFamily="34" charset="0"/>
                  <a:cs typeface="Calibri" panose="020F0502020204030204" pitchFamily="34" charset="0"/>
                </a:rPr>
                <a:t>‘Home’</a:t>
              </a:r>
              <a:r>
                <a:rPr lang="en-GB" sz="1200" cap="none" baseline="0" noProof="0">
                  <a:solidFill>
                    <a:srgbClr val="211F26"/>
                  </a:solidFill>
                  <a:latin typeface="Calibri" panose="020F0502020204030204" pitchFamily="34" charset="0"/>
                  <a:cs typeface="Calibri" panose="020F0502020204030204" pitchFamily="34" charset="0"/>
                </a:rPr>
                <a:t> &gt; </a:t>
              </a:r>
              <a:r>
                <a:rPr lang="en-GB" sz="1200" i="1" cap="none" baseline="0" noProof="0">
                  <a:solidFill>
                    <a:srgbClr val="211F26"/>
                  </a:solidFill>
                  <a:latin typeface="Calibri" panose="020F0502020204030204" pitchFamily="34" charset="0"/>
                  <a:cs typeface="Calibri" panose="020F0502020204030204" pitchFamily="34" charset="0"/>
                </a:rPr>
                <a:t>‘New Slide’.</a:t>
              </a:r>
            </a:p>
          </p:txBody>
        </p:sp>
        <p:sp>
          <p:nvSpPr>
            <p:cNvPr id="62" name="Ovaal 61">
              <a:extLst>
                <a:ext uri="{FF2B5EF4-FFF2-40B4-BE49-F238E27FC236}">
                  <a16:creationId xmlns:a16="http://schemas.microsoft.com/office/drawing/2014/main" id="{B100C313-3681-4322-9612-BD0E05DB1CE7}"/>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63" name="Rechthoek 62">
              <a:extLst>
                <a:ext uri="{FF2B5EF4-FFF2-40B4-BE49-F238E27FC236}">
                  <a16:creationId xmlns:a16="http://schemas.microsoft.com/office/drawing/2014/main" id="{EA37DFBF-0FE6-443F-A69B-C2FDF8F79D50}"/>
                </a:ext>
              </a:extLst>
            </p:cNvPr>
            <p:cNvSpPr/>
            <p:nvPr userDrawn="1"/>
          </p:nvSpPr>
          <p:spPr>
            <a:xfrm>
              <a:off x="-3319415" y="465324"/>
              <a:ext cx="2944682"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If necessary, delete the existing table</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by using the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‘Backspace key’</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pictogram to insert a new table</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1"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(see example below)</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64" name="Ovaal 63">
              <a:extLst>
                <a:ext uri="{FF2B5EF4-FFF2-40B4-BE49-F238E27FC236}">
                  <a16:creationId xmlns:a16="http://schemas.microsoft.com/office/drawing/2014/main" id="{09285229-D7AC-4858-B81B-6B9D7956A7EB}"/>
                </a:ext>
              </a:extLst>
            </p:cNvPr>
            <p:cNvSpPr/>
            <p:nvPr userDrawn="1"/>
          </p:nvSpPr>
          <p:spPr>
            <a:xfrm>
              <a:off x="-3603587" y="172970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65" name="Rechthoek 64">
              <a:extLst>
                <a:ext uri="{FF2B5EF4-FFF2-40B4-BE49-F238E27FC236}">
                  <a16:creationId xmlns:a16="http://schemas.microsoft.com/office/drawing/2014/main" id="{A54FF124-3ABC-4F35-9098-09F92B28E73B}"/>
                </a:ext>
              </a:extLst>
            </p:cNvPr>
            <p:cNvSpPr/>
            <p:nvPr userDrawn="1"/>
          </p:nvSpPr>
          <p:spPr>
            <a:xfrm>
              <a:off x="-3319415" y="1729710"/>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Select the preferred number of rows</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and columns and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‘OK’</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66" name="Groep 65">
              <a:extLst>
                <a:ext uri="{FF2B5EF4-FFF2-40B4-BE49-F238E27FC236}">
                  <a16:creationId xmlns:a16="http://schemas.microsoft.com/office/drawing/2014/main" id="{0417B306-1538-4D43-A771-0DDA7F251F93}"/>
                </a:ext>
              </a:extLst>
            </p:cNvPr>
            <p:cNvGrpSpPr/>
            <p:nvPr userDrawn="1"/>
          </p:nvGrpSpPr>
          <p:grpSpPr>
            <a:xfrm>
              <a:off x="-3311319" y="2164285"/>
              <a:ext cx="825500" cy="209550"/>
              <a:chOff x="13504624" y="2482850"/>
              <a:chExt cx="825500" cy="209550"/>
            </a:xfrm>
          </p:grpSpPr>
          <p:sp>
            <p:nvSpPr>
              <p:cNvPr id="81" name="Rechthoek 80">
                <a:extLst>
                  <a:ext uri="{FF2B5EF4-FFF2-40B4-BE49-F238E27FC236}">
                    <a16:creationId xmlns:a16="http://schemas.microsoft.com/office/drawing/2014/main" id="{A4C68126-35D0-4558-A0A6-10AB0A396344}"/>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252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900" b="0" noProof="0">
                    <a:solidFill>
                      <a:srgbClr val="211F26"/>
                    </a:solidFill>
                    <a:latin typeface="Calibri" panose="020F0502020204030204" pitchFamily="34" charset="0"/>
                    <a:cs typeface="Calibri" panose="020F0502020204030204" pitchFamily="34" charset="0"/>
                  </a:rPr>
                  <a:t>OK</a:t>
                </a:r>
              </a:p>
            </p:txBody>
          </p:sp>
          <p:cxnSp>
            <p:nvCxnSpPr>
              <p:cNvPr id="82" name="Rechte verbindingslijn 81">
                <a:extLst>
                  <a:ext uri="{FF2B5EF4-FFF2-40B4-BE49-F238E27FC236}">
                    <a16:creationId xmlns:a16="http://schemas.microsoft.com/office/drawing/2014/main" id="{3ABB59B4-629C-461F-860C-52DB7F4E09EB}"/>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83" name="Gelijkbenige driehoek 82">
                <a:extLst>
                  <a:ext uri="{FF2B5EF4-FFF2-40B4-BE49-F238E27FC236}">
                    <a16:creationId xmlns:a16="http://schemas.microsoft.com/office/drawing/2014/main" id="{7DDE60EE-DF18-4553-950D-C53E6BA6839C}"/>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900" b="1" noProof="0">
                  <a:solidFill>
                    <a:srgbClr val="211F26"/>
                  </a:solidFill>
                  <a:latin typeface="Calibri" panose="020F0502020204030204" pitchFamily="34" charset="0"/>
                  <a:cs typeface="Calibri" panose="020F0502020204030204" pitchFamily="34" charset="0"/>
                </a:endParaRPr>
              </a:p>
            </p:txBody>
          </p:sp>
        </p:grpSp>
        <p:sp>
          <p:nvSpPr>
            <p:cNvPr id="67" name="Ovaal 66">
              <a:extLst>
                <a:ext uri="{FF2B5EF4-FFF2-40B4-BE49-F238E27FC236}">
                  <a16:creationId xmlns:a16="http://schemas.microsoft.com/office/drawing/2014/main" id="{1A38DC6D-6CF4-45EF-A775-B5680654B27E}"/>
                </a:ext>
              </a:extLst>
            </p:cNvPr>
            <p:cNvSpPr/>
            <p:nvPr userDrawn="1"/>
          </p:nvSpPr>
          <p:spPr>
            <a:xfrm>
              <a:off x="-3603587" y="2555608"/>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68" name="Rechthoek 67">
              <a:extLst>
                <a:ext uri="{FF2B5EF4-FFF2-40B4-BE49-F238E27FC236}">
                  <a16:creationId xmlns:a16="http://schemas.microsoft.com/office/drawing/2014/main" id="{A5278BB9-0A25-4666-896A-FB9CB3E5AE8E}"/>
                </a:ext>
              </a:extLst>
            </p:cNvPr>
            <p:cNvSpPr/>
            <p:nvPr userDrawn="1"/>
          </p:nvSpPr>
          <p:spPr>
            <a:xfrm>
              <a:off x="-3319415" y="2555609"/>
              <a:ext cx="2944682" cy="48251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Change the format of the table by selecting various parts of the table and using the various options under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‘Table Tools’ - ‘Format’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t>
              </a:r>
            </a:p>
          </p:txBody>
        </p:sp>
        <p:grpSp>
          <p:nvGrpSpPr>
            <p:cNvPr id="69" name="Tabel icoon">
              <a:extLst>
                <a:ext uri="{FF2B5EF4-FFF2-40B4-BE49-F238E27FC236}">
                  <a16:creationId xmlns:a16="http://schemas.microsoft.com/office/drawing/2014/main" id="{836238DD-2719-40B1-B0EB-EAD75BF18171}"/>
                </a:ext>
              </a:extLst>
            </p:cNvPr>
            <p:cNvGrpSpPr/>
            <p:nvPr userDrawn="1"/>
          </p:nvGrpSpPr>
          <p:grpSpPr>
            <a:xfrm>
              <a:off x="-3308869" y="1240695"/>
              <a:ext cx="338201" cy="305477"/>
              <a:chOff x="6072040" y="3376043"/>
              <a:chExt cx="1227920" cy="1109109"/>
            </a:xfrm>
          </p:grpSpPr>
          <p:sp>
            <p:nvSpPr>
              <p:cNvPr id="73" name="Rechthoek 72">
                <a:extLst>
                  <a:ext uri="{FF2B5EF4-FFF2-40B4-BE49-F238E27FC236}">
                    <a16:creationId xmlns:a16="http://schemas.microsoft.com/office/drawing/2014/main" id="{4CA0B6F0-CC0C-4408-9111-9074BEA33F92}"/>
                  </a:ext>
                </a:extLst>
              </p:cNvPr>
              <p:cNvSpPr/>
              <p:nvPr userDrawn="1"/>
            </p:nvSpPr>
            <p:spPr>
              <a:xfrm>
                <a:off x="6072040" y="3376043"/>
                <a:ext cx="1227920" cy="1109109"/>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chemeClr val="accent1"/>
                  </a:solidFill>
                  <a:latin typeface="Calibri" panose="020F0502020204030204" pitchFamily="34" charset="0"/>
                  <a:cs typeface="Calibri" panose="020F0502020204030204" pitchFamily="34" charset="0"/>
                </a:endParaRPr>
              </a:p>
            </p:txBody>
          </p:sp>
          <p:sp>
            <p:nvSpPr>
              <p:cNvPr id="74" name="Rechthoek 73">
                <a:extLst>
                  <a:ext uri="{FF2B5EF4-FFF2-40B4-BE49-F238E27FC236}">
                    <a16:creationId xmlns:a16="http://schemas.microsoft.com/office/drawing/2014/main" id="{734F3D7B-2D0C-4BF6-B07C-B170022EEF6F}"/>
                  </a:ext>
                </a:extLst>
              </p:cNvPr>
              <p:cNvSpPr/>
              <p:nvPr userDrawn="1"/>
            </p:nvSpPr>
            <p:spPr>
              <a:xfrm>
                <a:off x="6090829" y="3393962"/>
                <a:ext cx="1209131" cy="218971"/>
              </a:xfrm>
              <a:prstGeom prst="rect">
                <a:avLst/>
              </a:prstGeom>
              <a:solidFill>
                <a:srgbClr val="6C6C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chemeClr val="accent1"/>
                  </a:solidFill>
                  <a:latin typeface="Calibri" panose="020F0502020204030204" pitchFamily="34" charset="0"/>
                  <a:cs typeface="Calibri" panose="020F0502020204030204" pitchFamily="34" charset="0"/>
                </a:endParaRPr>
              </a:p>
            </p:txBody>
          </p:sp>
          <p:cxnSp>
            <p:nvCxnSpPr>
              <p:cNvPr id="75" name="Rechte verbindingslijn 74">
                <a:extLst>
                  <a:ext uri="{FF2B5EF4-FFF2-40B4-BE49-F238E27FC236}">
                    <a16:creationId xmlns:a16="http://schemas.microsoft.com/office/drawing/2014/main" id="{DF5F4FCC-A2F5-448F-B55C-EC9E7313A512}"/>
                  </a:ext>
                </a:extLst>
              </p:cNvPr>
              <p:cNvCxnSpPr/>
              <p:nvPr userDrawn="1"/>
            </p:nvCxnSpPr>
            <p:spPr>
              <a:xfrm>
                <a:off x="6493304" y="3605313"/>
                <a:ext cx="0" cy="872219"/>
              </a:xfrm>
              <a:prstGeom prst="line">
                <a:avLst/>
              </a:prstGeom>
              <a:ln w="12700">
                <a:solidFill>
                  <a:srgbClr val="B5B5B5"/>
                </a:solidFill>
              </a:ln>
            </p:spPr>
            <p:style>
              <a:lnRef idx="1">
                <a:schemeClr val="accent1"/>
              </a:lnRef>
              <a:fillRef idx="0">
                <a:schemeClr val="accent1"/>
              </a:fillRef>
              <a:effectRef idx="0">
                <a:schemeClr val="accent1"/>
              </a:effectRef>
              <a:fontRef idx="minor">
                <a:schemeClr val="tx1"/>
              </a:fontRef>
            </p:style>
          </p:cxnSp>
          <p:cxnSp>
            <p:nvCxnSpPr>
              <p:cNvPr id="76" name="Rechte verbindingslijn 75">
                <a:extLst>
                  <a:ext uri="{FF2B5EF4-FFF2-40B4-BE49-F238E27FC236}">
                    <a16:creationId xmlns:a16="http://schemas.microsoft.com/office/drawing/2014/main" id="{40173B28-4C5F-4F9B-963D-ADAD47C5F4EA}"/>
                  </a:ext>
                </a:extLst>
              </p:cNvPr>
              <p:cNvCxnSpPr/>
              <p:nvPr userDrawn="1"/>
            </p:nvCxnSpPr>
            <p:spPr>
              <a:xfrm>
                <a:off x="6883025" y="3605313"/>
                <a:ext cx="0" cy="872219"/>
              </a:xfrm>
              <a:prstGeom prst="line">
                <a:avLst/>
              </a:prstGeom>
              <a:ln w="12700">
                <a:solidFill>
                  <a:srgbClr val="B5B5B5"/>
                </a:solidFill>
              </a:ln>
            </p:spPr>
            <p:style>
              <a:lnRef idx="1">
                <a:schemeClr val="accent1"/>
              </a:lnRef>
              <a:fillRef idx="0">
                <a:schemeClr val="accent1"/>
              </a:fillRef>
              <a:effectRef idx="0">
                <a:schemeClr val="accent1"/>
              </a:effectRef>
              <a:fontRef idx="minor">
                <a:schemeClr val="tx1"/>
              </a:fontRef>
            </p:style>
          </p:cxnSp>
          <p:cxnSp>
            <p:nvCxnSpPr>
              <p:cNvPr id="77" name="Rechte verbindingslijn 76">
                <a:extLst>
                  <a:ext uri="{FF2B5EF4-FFF2-40B4-BE49-F238E27FC236}">
                    <a16:creationId xmlns:a16="http://schemas.microsoft.com/office/drawing/2014/main" id="{6D8A60CC-CCAC-4702-98E6-6E2DEFBB76E1}"/>
                  </a:ext>
                </a:extLst>
              </p:cNvPr>
              <p:cNvCxnSpPr/>
              <p:nvPr userDrawn="1"/>
            </p:nvCxnSpPr>
            <p:spPr>
              <a:xfrm flipH="1">
                <a:off x="6090561" y="3827108"/>
                <a:ext cx="1209399" cy="0"/>
              </a:xfrm>
              <a:prstGeom prst="line">
                <a:avLst/>
              </a:prstGeom>
              <a:ln w="12700">
                <a:solidFill>
                  <a:srgbClr val="B5B5B5"/>
                </a:solidFill>
              </a:ln>
            </p:spPr>
            <p:style>
              <a:lnRef idx="1">
                <a:schemeClr val="accent1"/>
              </a:lnRef>
              <a:fillRef idx="0">
                <a:schemeClr val="accent1"/>
              </a:fillRef>
              <a:effectRef idx="0">
                <a:schemeClr val="accent1"/>
              </a:effectRef>
              <a:fontRef idx="minor">
                <a:schemeClr val="tx1"/>
              </a:fontRef>
            </p:style>
          </p:cxnSp>
          <p:cxnSp>
            <p:nvCxnSpPr>
              <p:cNvPr id="78" name="Rechte verbindingslijn 77">
                <a:extLst>
                  <a:ext uri="{FF2B5EF4-FFF2-40B4-BE49-F238E27FC236}">
                    <a16:creationId xmlns:a16="http://schemas.microsoft.com/office/drawing/2014/main" id="{8400A3C4-9904-4B6C-BEA2-CE7C1872F853}"/>
                  </a:ext>
                </a:extLst>
              </p:cNvPr>
              <p:cNvCxnSpPr/>
              <p:nvPr userDrawn="1"/>
            </p:nvCxnSpPr>
            <p:spPr>
              <a:xfrm flipH="1">
                <a:off x="6090561" y="4055708"/>
                <a:ext cx="1209399" cy="0"/>
              </a:xfrm>
              <a:prstGeom prst="line">
                <a:avLst/>
              </a:prstGeom>
              <a:ln w="12700">
                <a:solidFill>
                  <a:srgbClr val="B5B5B5"/>
                </a:solidFill>
              </a:ln>
            </p:spPr>
            <p:style>
              <a:lnRef idx="1">
                <a:schemeClr val="accent1"/>
              </a:lnRef>
              <a:fillRef idx="0">
                <a:schemeClr val="accent1"/>
              </a:fillRef>
              <a:effectRef idx="0">
                <a:schemeClr val="accent1"/>
              </a:effectRef>
              <a:fontRef idx="minor">
                <a:schemeClr val="tx1"/>
              </a:fontRef>
            </p:style>
          </p:cxnSp>
          <p:cxnSp>
            <p:nvCxnSpPr>
              <p:cNvPr id="79" name="Rechte verbindingslijn 78">
                <a:extLst>
                  <a:ext uri="{FF2B5EF4-FFF2-40B4-BE49-F238E27FC236}">
                    <a16:creationId xmlns:a16="http://schemas.microsoft.com/office/drawing/2014/main" id="{23A0E5A2-611E-4DA9-BAD4-BED87370C823}"/>
                  </a:ext>
                </a:extLst>
              </p:cNvPr>
              <p:cNvCxnSpPr/>
              <p:nvPr userDrawn="1"/>
            </p:nvCxnSpPr>
            <p:spPr>
              <a:xfrm flipH="1">
                <a:off x="6090561" y="4276688"/>
                <a:ext cx="1209399" cy="0"/>
              </a:xfrm>
              <a:prstGeom prst="line">
                <a:avLst/>
              </a:prstGeom>
              <a:ln w="12700">
                <a:solidFill>
                  <a:srgbClr val="B5B5B5"/>
                </a:solidFill>
              </a:ln>
            </p:spPr>
            <p:style>
              <a:lnRef idx="1">
                <a:schemeClr val="accent1"/>
              </a:lnRef>
              <a:fillRef idx="0">
                <a:schemeClr val="accent1"/>
              </a:fillRef>
              <a:effectRef idx="0">
                <a:schemeClr val="accent1"/>
              </a:effectRef>
              <a:fontRef idx="minor">
                <a:schemeClr val="tx1"/>
              </a:fontRef>
            </p:style>
          </p:cxnSp>
          <p:sp>
            <p:nvSpPr>
              <p:cNvPr id="80" name="Rechthoek 79">
                <a:extLst>
                  <a:ext uri="{FF2B5EF4-FFF2-40B4-BE49-F238E27FC236}">
                    <a16:creationId xmlns:a16="http://schemas.microsoft.com/office/drawing/2014/main" id="{E52DDAE1-CAAC-4CAF-817C-F348A8F65C36}"/>
                  </a:ext>
                </a:extLst>
              </p:cNvPr>
              <p:cNvSpPr/>
              <p:nvPr userDrawn="1"/>
            </p:nvSpPr>
            <p:spPr>
              <a:xfrm>
                <a:off x="6072040" y="3376043"/>
                <a:ext cx="1227920" cy="1109109"/>
              </a:xfrm>
              <a:prstGeom prst="rect">
                <a:avLst/>
              </a:prstGeom>
              <a:noFill/>
              <a:ln w="12700">
                <a:solidFill>
                  <a:srgbClr val="6C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chemeClr val="accent1"/>
                  </a:solidFill>
                  <a:latin typeface="Calibri" panose="020F0502020204030204" pitchFamily="34" charset="0"/>
                  <a:cs typeface="Calibri" panose="020F0502020204030204" pitchFamily="34" charset="0"/>
                </a:endParaRPr>
              </a:p>
            </p:txBody>
          </p:sp>
        </p:grpSp>
        <p:grpSp>
          <p:nvGrpSpPr>
            <p:cNvPr id="70" name="ICOON_info">
              <a:extLst>
                <a:ext uri="{FF2B5EF4-FFF2-40B4-BE49-F238E27FC236}">
                  <a16:creationId xmlns:a16="http://schemas.microsoft.com/office/drawing/2014/main" id="{907A376C-1A2E-4FC2-9087-DA68EC8F2FE3}"/>
                </a:ext>
              </a:extLst>
            </p:cNvPr>
            <p:cNvGrpSpPr/>
            <p:nvPr userDrawn="1"/>
          </p:nvGrpSpPr>
          <p:grpSpPr>
            <a:xfrm>
              <a:off x="-376736" y="3259970"/>
              <a:ext cx="283685" cy="283685"/>
              <a:chOff x="-510741" y="5913713"/>
              <a:chExt cx="267555" cy="267555"/>
            </a:xfrm>
          </p:grpSpPr>
          <p:sp>
            <p:nvSpPr>
              <p:cNvPr id="71" name="Ovaal 70">
                <a:extLst>
                  <a:ext uri="{FF2B5EF4-FFF2-40B4-BE49-F238E27FC236}">
                    <a16:creationId xmlns:a16="http://schemas.microsoft.com/office/drawing/2014/main" id="{0282FF60-D996-404E-9199-D94CC370A851}"/>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72" name="Graphic 163" descr="Informatie">
                <a:extLst>
                  <a:ext uri="{FF2B5EF4-FFF2-40B4-BE49-F238E27FC236}">
                    <a16:creationId xmlns:a16="http://schemas.microsoft.com/office/drawing/2014/main" id="{F4206F18-86B2-46CC-9BBC-C21A8DF600B1}"/>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noAutofit/>
              </a:bodyPr>
              <a:lstStyle/>
              <a:p>
                <a:endParaRPr lang="en-GB" sz="2000" noProof="0">
                  <a:solidFill>
                    <a:srgbClr val="211F26"/>
                  </a:solidFill>
                  <a:latin typeface="Calibri" panose="020F0502020204030204" pitchFamily="34" charset="0"/>
                  <a:cs typeface="Calibri" panose="020F0502020204030204" pitchFamily="34" charset="0"/>
                </a:endParaRPr>
              </a:p>
            </p:txBody>
          </p:sp>
        </p:grpSp>
      </p:grpSp>
      <p:sp>
        <p:nvSpPr>
          <p:cNvPr id="45" name="INFO">
            <a:extLst>
              <a:ext uri="{FF2B5EF4-FFF2-40B4-BE49-F238E27FC236}">
                <a16:creationId xmlns:a16="http://schemas.microsoft.com/office/drawing/2014/main" id="{3967584A-33BF-485E-9830-D830A279659D}"/>
              </a:ext>
            </a:extLst>
          </p:cNvPr>
          <p:cNvSpPr txBox="1"/>
          <p:nvPr userDrawn="1"/>
        </p:nvSpPr>
        <p:spPr>
          <a:xfrm>
            <a:off x="0" y="-256190"/>
            <a:ext cx="12192000" cy="161583"/>
          </a:xfrm>
          <a:prstGeom prst="rect">
            <a:avLst/>
          </a:prstGeom>
          <a:noFill/>
        </p:spPr>
        <p:txBody>
          <a:bodyPr wrap="square" lIns="0" tIns="0" rIns="0" bIns="0" rtlCol="0">
            <a:spAutoFit/>
          </a:bodyPr>
          <a:lstStyle/>
          <a:p>
            <a:pPr algn="l"/>
            <a:r>
              <a:rPr lang="en-GB" sz="1050" b="1" dirty="0">
                <a:solidFill>
                  <a:schemeClr val="tx2"/>
                </a:solidFill>
                <a:latin typeface="+mj-lt"/>
                <a:cs typeface="Calibri" panose="020F0502020204030204" pitchFamily="34" charset="0"/>
              </a:rPr>
              <a:t>TEMPLATE: </a:t>
            </a:r>
            <a:r>
              <a:rPr lang="en-GB" sz="1050" b="0" dirty="0">
                <a:solidFill>
                  <a:schemeClr val="tx2"/>
                </a:solidFill>
                <a:latin typeface="+mj-lt"/>
                <a:cs typeface="Calibri" panose="020F0502020204030204" pitchFamily="34" charset="0"/>
              </a:rPr>
              <a:t>TABLE</a:t>
            </a:r>
          </a:p>
        </p:txBody>
      </p:sp>
      <p:grpSp>
        <p:nvGrpSpPr>
          <p:cNvPr id="8" name="HAAK LIJN">
            <a:extLst>
              <a:ext uri="{FF2B5EF4-FFF2-40B4-BE49-F238E27FC236}">
                <a16:creationId xmlns:a16="http://schemas.microsoft.com/office/drawing/2014/main" id="{6B98FEAD-D305-41C2-98C8-B070370ADF24}"/>
              </a:ext>
            </a:extLst>
          </p:cNvPr>
          <p:cNvGrpSpPr/>
          <p:nvPr userDrawn="1"/>
        </p:nvGrpSpPr>
        <p:grpSpPr>
          <a:xfrm>
            <a:off x="540812" y="0"/>
            <a:ext cx="76800" cy="6858000"/>
            <a:chOff x="578912" y="0"/>
            <a:chExt cx="76800" cy="6858000"/>
          </a:xfrm>
        </p:grpSpPr>
        <p:cxnSp>
          <p:nvCxnSpPr>
            <p:cNvPr id="9" name="LIJN">
              <a:extLst>
                <a:ext uri="{FF2B5EF4-FFF2-40B4-BE49-F238E27FC236}">
                  <a16:creationId xmlns:a16="http://schemas.microsoft.com/office/drawing/2014/main" id="{D2E51D73-460D-4C59-90C2-1EE9F6ABE3A7}"/>
                </a:ext>
              </a:extLst>
            </p:cNvPr>
            <p:cNvCxnSpPr>
              <a:cxnSpLocks/>
            </p:cNvCxnSpPr>
            <p:nvPr userDrawn="1"/>
          </p:nvCxnSpPr>
          <p:spPr>
            <a:xfrm>
              <a:off x="617312" y="900113"/>
              <a:ext cx="0" cy="5957887"/>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pic>
          <p:nvPicPr>
            <p:cNvPr id="10" name="Graphic 9">
              <a:extLst>
                <a:ext uri="{FF2B5EF4-FFF2-40B4-BE49-F238E27FC236}">
                  <a16:creationId xmlns:a16="http://schemas.microsoft.com/office/drawing/2014/main" id="{A10669B0-55DE-4E6E-850A-D98F287FD14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8912" y="652464"/>
              <a:ext cx="76800" cy="201600"/>
            </a:xfrm>
            <a:prstGeom prst="rect">
              <a:avLst/>
            </a:prstGeom>
          </p:spPr>
        </p:pic>
        <p:cxnSp>
          <p:nvCxnSpPr>
            <p:cNvPr id="11" name="LIJN">
              <a:extLst>
                <a:ext uri="{FF2B5EF4-FFF2-40B4-BE49-F238E27FC236}">
                  <a16:creationId xmlns:a16="http://schemas.microsoft.com/office/drawing/2014/main" id="{167C6B98-127C-40B9-90C1-6BDBB71789D3}"/>
                </a:ext>
              </a:extLst>
            </p:cNvPr>
            <p:cNvCxnSpPr>
              <a:cxnSpLocks/>
            </p:cNvCxnSpPr>
            <p:nvPr userDrawn="1"/>
          </p:nvCxnSpPr>
          <p:spPr>
            <a:xfrm>
              <a:off x="617312" y="0"/>
              <a:ext cx="0" cy="595314"/>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grpSp>
      <p:sp>
        <p:nvSpPr>
          <p:cNvPr id="12" name="Tijdelijke aanduiding voor tabel 8">
            <a:extLst>
              <a:ext uri="{FF2B5EF4-FFF2-40B4-BE49-F238E27FC236}">
                <a16:creationId xmlns:a16="http://schemas.microsoft.com/office/drawing/2014/main" id="{457A3439-4058-49AF-9A49-A641471A24C8}"/>
              </a:ext>
            </a:extLst>
          </p:cNvPr>
          <p:cNvSpPr>
            <a:spLocks noGrp="1"/>
          </p:cNvSpPr>
          <p:nvPr>
            <p:ph type="tbl" sz="quarter" idx="16" hasCustomPrompt="1"/>
          </p:nvPr>
        </p:nvSpPr>
        <p:spPr>
          <a:xfrm>
            <a:off x="777244" y="1856128"/>
            <a:ext cx="10827096" cy="4438800"/>
          </a:xfrm>
        </p:spPr>
        <p:txBody>
          <a:bodyPr bIns="1620000" anchor="ctr"/>
          <a:lstStyle>
            <a:lvl1pPr marL="0" indent="0" algn="ctr">
              <a:lnSpc>
                <a:spcPct val="90000"/>
              </a:lnSpc>
              <a:spcBef>
                <a:spcPts val="0"/>
              </a:spcBef>
              <a:spcAft>
                <a:spcPts val="0"/>
              </a:spcAft>
              <a:buNone/>
              <a:defRPr sz="1500" i="1">
                <a:solidFill>
                  <a:schemeClr val="tx1">
                    <a:lumMod val="50000"/>
                    <a:lumOff val="50000"/>
                  </a:schemeClr>
                </a:solidFill>
              </a:defRPr>
            </a:lvl1pPr>
          </a:lstStyle>
          <a:p>
            <a:r>
              <a:rPr lang="en-GB" dirty="0"/>
              <a:t>Click on the icon below </a:t>
            </a:r>
            <a:br>
              <a:rPr lang="en-GB" dirty="0"/>
            </a:br>
            <a:r>
              <a:rPr lang="en-GB" dirty="0"/>
              <a:t>to insert a table.</a:t>
            </a:r>
          </a:p>
        </p:txBody>
      </p:sp>
      <p:sp>
        <p:nvSpPr>
          <p:cNvPr id="46" name="Logo">
            <a:extLst>
              <a:ext uri="{FF2B5EF4-FFF2-40B4-BE49-F238E27FC236}">
                <a16:creationId xmlns:a16="http://schemas.microsoft.com/office/drawing/2014/main" id="{53F070DD-A12D-4AF1-AE08-74B5C4C1CAAB}"/>
              </a:ext>
            </a:extLst>
          </p:cNvPr>
          <p:cNvSpPr>
            <a:spLocks noGrp="1"/>
          </p:cNvSpPr>
          <p:nvPr>
            <p:ph type="body" orient="vert" idx="15" hasCustomPrompt="1"/>
          </p:nvPr>
        </p:nvSpPr>
        <p:spPr>
          <a:xfrm>
            <a:off x="10549612" y="6480355"/>
            <a:ext cx="1060019" cy="185413"/>
          </a:xfrm>
          <a:blipFill>
            <a:blip r:embed="rId4"/>
            <a:stretch>
              <a:fillRect/>
            </a:stretch>
          </a:blipFill>
        </p:spPr>
        <p:txBody>
          <a:bodyPr vert="horz" lIns="0" tIns="0" rIns="0" bIns="0"/>
          <a:lstStyle>
            <a:lvl1pPr marL="0" indent="0">
              <a:buNone/>
              <a:defRPr sz="1000" i="1">
                <a:solidFill>
                  <a:schemeClr val="bg2"/>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5" name="Datum" hidden="1">
            <a:extLst>
              <a:ext uri="{FF2B5EF4-FFF2-40B4-BE49-F238E27FC236}">
                <a16:creationId xmlns:a16="http://schemas.microsoft.com/office/drawing/2014/main" id="{68BA24C3-EC0F-4F80-B1E5-AA27795CFFDD}"/>
              </a:ext>
            </a:extLst>
          </p:cNvPr>
          <p:cNvSpPr>
            <a:spLocks noGrp="1"/>
          </p:cNvSpPr>
          <p:nvPr>
            <p:ph type="dt" sz="half" idx="19"/>
          </p:nvPr>
        </p:nvSpPr>
        <p:spPr/>
        <p:txBody>
          <a:bodyPr/>
          <a:lstStyle/>
          <a:p>
            <a:r>
              <a:rPr lang="en-GB" dirty="0"/>
              <a:t>Date</a:t>
            </a:r>
          </a:p>
        </p:txBody>
      </p:sp>
      <p:sp>
        <p:nvSpPr>
          <p:cNvPr id="2" name="Voettekst">
            <a:extLst>
              <a:ext uri="{FF2B5EF4-FFF2-40B4-BE49-F238E27FC236}">
                <a16:creationId xmlns:a16="http://schemas.microsoft.com/office/drawing/2014/main" id="{8747E6DF-A4F8-4062-AFDF-38DA5CCEF082}"/>
              </a:ext>
            </a:extLst>
          </p:cNvPr>
          <p:cNvSpPr>
            <a:spLocks noGrp="1"/>
          </p:cNvSpPr>
          <p:nvPr>
            <p:ph type="ftr" sz="quarter" idx="17"/>
          </p:nvPr>
        </p:nvSpPr>
        <p:spPr/>
        <p:txBody>
          <a:bodyPr/>
          <a:lstStyle/>
          <a:p>
            <a:r>
              <a:rPr lang="en-GB" dirty="0"/>
              <a:t>26 October 2021 | ALIM Guide for asset information Managers</a:t>
            </a:r>
          </a:p>
        </p:txBody>
      </p:sp>
      <p:sp>
        <p:nvSpPr>
          <p:cNvPr id="3" name="Dianummer">
            <a:extLst>
              <a:ext uri="{FF2B5EF4-FFF2-40B4-BE49-F238E27FC236}">
                <a16:creationId xmlns:a16="http://schemas.microsoft.com/office/drawing/2014/main" id="{C22C2349-8920-4993-8A8C-69C3E4C1E620}"/>
              </a:ext>
            </a:extLst>
          </p:cNvPr>
          <p:cNvSpPr>
            <a:spLocks noGrp="1"/>
          </p:cNvSpPr>
          <p:nvPr>
            <p:ph type="sldNum" sz="quarter" idx="18"/>
          </p:nvPr>
        </p:nvSpPr>
        <p:spPr/>
        <p:txBody>
          <a:bodyPr/>
          <a:lstStyle/>
          <a:p>
            <a:fld id="{5EC93C5F-DB18-4797-88B9-B8B0D60519FD}" type="slidenum">
              <a:rPr lang="en-GB" smtClean="0"/>
              <a:pPr/>
              <a:t>‹#›</a:t>
            </a:fld>
            <a:endParaRPr lang="en-GB" dirty="0"/>
          </a:p>
        </p:txBody>
      </p:sp>
      <p:sp>
        <p:nvSpPr>
          <p:cNvPr id="7" name="Ondertitel">
            <a:extLst>
              <a:ext uri="{FF2B5EF4-FFF2-40B4-BE49-F238E27FC236}">
                <a16:creationId xmlns:a16="http://schemas.microsoft.com/office/drawing/2014/main" id="{523A6896-F7F6-4956-BC1B-5F4B366B1CF1}"/>
              </a:ext>
            </a:extLst>
          </p:cNvPr>
          <p:cNvSpPr>
            <a:spLocks noGrp="1"/>
          </p:cNvSpPr>
          <p:nvPr>
            <p:ph type="subTitle" idx="10" hasCustomPrompt="1"/>
          </p:nvPr>
        </p:nvSpPr>
        <p:spPr>
          <a:xfrm>
            <a:off x="777244" y="924516"/>
            <a:ext cx="10827096" cy="349200"/>
          </a:xfrm>
        </p:spPr>
        <p:txBody>
          <a:bodyPr/>
          <a:lstStyle>
            <a:lvl1pPr marL="0" indent="0" algn="l">
              <a:buNone/>
              <a:defRPr sz="300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cap="all" baseline="0" dirty="0"/>
              <a:t>Second light subtitle</a:t>
            </a:r>
            <a:endParaRPr lang="en-GB" dirty="0"/>
          </a:p>
        </p:txBody>
      </p:sp>
      <p:sp>
        <p:nvSpPr>
          <p:cNvPr id="4" name="Titel">
            <a:extLst>
              <a:ext uri="{FF2B5EF4-FFF2-40B4-BE49-F238E27FC236}">
                <a16:creationId xmlns:a16="http://schemas.microsoft.com/office/drawing/2014/main" id="{81D2D415-A63C-43FA-9C59-DE172704F898}"/>
              </a:ext>
            </a:extLst>
          </p:cNvPr>
          <p:cNvSpPr>
            <a:spLocks noGrp="1"/>
          </p:cNvSpPr>
          <p:nvPr>
            <p:ph type="title" hasCustomPrompt="1"/>
          </p:nvPr>
        </p:nvSpPr>
        <p:spPr/>
        <p:txBody>
          <a:bodyPr/>
          <a:lstStyle/>
          <a:p>
            <a:r>
              <a:rPr lang="en-GB" dirty="0"/>
              <a:t>First bold title</a:t>
            </a:r>
          </a:p>
        </p:txBody>
      </p:sp>
    </p:spTree>
    <p:extLst>
      <p:ext uri="{BB962C8B-B14F-4D97-AF65-F5344CB8AC3E}">
        <p14:creationId xmlns:p14="http://schemas.microsoft.com/office/powerpoint/2010/main" val="4245406745"/>
      </p:ext>
    </p:extLst>
  </p:cSld>
  <p:clrMapOvr>
    <a:masterClrMapping/>
  </p:clrMapOvr>
  <p:transition spd="slow">
    <p:push dir="u"/>
  </p:transition>
  <p:hf hdr="0" dt="0"/>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Case">
    <p:spTree>
      <p:nvGrpSpPr>
        <p:cNvPr id="1" name=""/>
        <p:cNvGrpSpPr/>
        <p:nvPr/>
      </p:nvGrpSpPr>
      <p:grpSpPr>
        <a:xfrm>
          <a:off x="0" y="0"/>
          <a:ext cx="0" cy="0"/>
          <a:chOff x="0" y="0"/>
          <a:chExt cx="0" cy="0"/>
        </a:xfrm>
      </p:grpSpPr>
      <p:grpSp>
        <p:nvGrpSpPr>
          <p:cNvPr id="246" name="INSTRUCTION">
            <a:extLst>
              <a:ext uri="{FF2B5EF4-FFF2-40B4-BE49-F238E27FC236}">
                <a16:creationId xmlns:a16="http://schemas.microsoft.com/office/drawing/2014/main" id="{93E23DF5-4941-41AF-9316-3C48A9A7E6C1}"/>
              </a:ext>
            </a:extLst>
          </p:cNvPr>
          <p:cNvGrpSpPr/>
          <p:nvPr userDrawn="1"/>
        </p:nvGrpSpPr>
        <p:grpSpPr>
          <a:xfrm>
            <a:off x="-3786437" y="0"/>
            <a:ext cx="3693386" cy="5359349"/>
            <a:chOff x="-3786437" y="0"/>
            <a:chExt cx="3693386" cy="5359349"/>
          </a:xfrm>
        </p:grpSpPr>
        <p:sp>
          <p:nvSpPr>
            <p:cNvPr id="247" name="Rechthoek 246">
              <a:extLst>
                <a:ext uri="{FF2B5EF4-FFF2-40B4-BE49-F238E27FC236}">
                  <a16:creationId xmlns:a16="http://schemas.microsoft.com/office/drawing/2014/main" id="{8B51AC24-DE3A-4C63-8025-4ED526EF56B3}"/>
                </a:ext>
              </a:extLst>
            </p:cNvPr>
            <p:cNvSpPr/>
            <p:nvPr userDrawn="1"/>
          </p:nvSpPr>
          <p:spPr>
            <a:xfrm>
              <a:off x="-3786165" y="0"/>
              <a:ext cx="3593091" cy="4641338"/>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Choosing text levels</a:t>
              </a:r>
            </a:p>
          </p:txBody>
        </p:sp>
        <p:sp>
          <p:nvSpPr>
            <p:cNvPr id="248" name="Ovaal 247">
              <a:extLst>
                <a:ext uri="{FF2B5EF4-FFF2-40B4-BE49-F238E27FC236}">
                  <a16:creationId xmlns:a16="http://schemas.microsoft.com/office/drawing/2014/main" id="{04A78A27-A317-44CF-80CA-C8B1F94D1C3E}"/>
                </a:ext>
              </a:extLst>
            </p:cNvPr>
            <p:cNvSpPr/>
            <p:nvPr userDrawn="1"/>
          </p:nvSpPr>
          <p:spPr>
            <a:xfrm>
              <a:off x="-3604183" y="183748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249" name="Rechthoek 248">
              <a:extLst>
                <a:ext uri="{FF2B5EF4-FFF2-40B4-BE49-F238E27FC236}">
                  <a16:creationId xmlns:a16="http://schemas.microsoft.com/office/drawing/2014/main" id="{EDC6E035-CCCE-4E0E-94E7-3069CA15BE47}"/>
                </a:ext>
              </a:extLst>
            </p:cNvPr>
            <p:cNvSpPr/>
            <p:nvPr userDrawn="1"/>
          </p:nvSpPr>
          <p:spPr>
            <a:xfrm>
              <a:off x="-3319415" y="1837484"/>
              <a:ext cx="2949220" cy="180000"/>
            </a:xfrm>
            <a:prstGeom prst="rect">
              <a:avLst/>
            </a:prstGeom>
            <a:noFill/>
            <a:ln w="25400" cap="flat" cmpd="sng" algn="ctr">
              <a:noFill/>
              <a:prstDash val="solid"/>
            </a:ln>
            <a:effectLst/>
          </p:spPr>
          <p:txBody>
            <a:bodyPr lIns="0" tIns="0" rIns="0" bIns="0" rtlCol="0" anchor="ctr"/>
            <a:lstStyle/>
            <a:p>
              <a:pPr marL="179388" marR="0" lvl="0" indent="-179388" algn="l" defTabSz="719138" rtl="0" eaLnBrk="1" fontAlgn="auto" latinLnBrk="0" hangingPunct="1">
                <a:lnSpc>
                  <a:spcPct val="100000"/>
                </a:lnSpc>
                <a:spcBef>
                  <a:spcPts val="300"/>
                </a:spcBef>
                <a:spcAft>
                  <a:spcPts val="600"/>
                </a:spcAft>
                <a:buClr>
                  <a:srgbClr val="71A4C3"/>
                </a:buClr>
                <a:buSzPct val="100000"/>
                <a:buFontTx/>
                <a:buBlip>
                  <a:blip r:embed="rId2">
                    <a:extLst>
                      <a:ext uri="{96DAC541-7B7A-43D3-8B79-37D633B846F1}">
                        <asvg:svgBlip xmlns:asvg="http://schemas.microsoft.com/office/drawing/2016/SVG/main" r:embed="rId3"/>
                      </a:ext>
                    </a:extLst>
                  </a:blip>
                </a:buBlip>
                <a:tabLst/>
                <a:defRPr/>
              </a:pPr>
              <a:r>
                <a:rPr kumimoji="0" lang="en-GB" sz="1100" b="0" i="0" u="none" strike="noStrike" kern="1200" cap="none" spc="0" normalizeH="0" baseline="0" noProof="0">
                  <a:ln>
                    <a:noFill/>
                  </a:ln>
                  <a:solidFill>
                    <a:prstClr val="black"/>
                  </a:solidFill>
                  <a:effectLst/>
                  <a:uLnTx/>
                  <a:uFillTx/>
                  <a:latin typeface="+mn-lt"/>
                  <a:ea typeface="+mn-ea"/>
                  <a:cs typeface="+mn-cs"/>
                </a:rPr>
                <a:t>Bullet</a:t>
              </a:r>
            </a:p>
          </p:txBody>
        </p:sp>
        <p:sp>
          <p:nvSpPr>
            <p:cNvPr id="250" name="Ovaal 249">
              <a:extLst>
                <a:ext uri="{FF2B5EF4-FFF2-40B4-BE49-F238E27FC236}">
                  <a16:creationId xmlns:a16="http://schemas.microsoft.com/office/drawing/2014/main" id="{538C3C94-263D-4AEC-84D2-81E5B98E07C3}"/>
                </a:ext>
              </a:extLst>
            </p:cNvPr>
            <p:cNvSpPr/>
            <p:nvPr userDrawn="1"/>
          </p:nvSpPr>
          <p:spPr>
            <a:xfrm>
              <a:off x="-3604183" y="212876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251" name="Rechthoek 250">
              <a:extLst>
                <a:ext uri="{FF2B5EF4-FFF2-40B4-BE49-F238E27FC236}">
                  <a16:creationId xmlns:a16="http://schemas.microsoft.com/office/drawing/2014/main" id="{4ED2A991-0DCF-4B91-B247-07D760211644}"/>
                </a:ext>
              </a:extLst>
            </p:cNvPr>
            <p:cNvSpPr/>
            <p:nvPr userDrawn="1"/>
          </p:nvSpPr>
          <p:spPr>
            <a:xfrm>
              <a:off x="-3604183" y="1196113"/>
              <a:ext cx="3229047" cy="459227"/>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Under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‘Home’</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use the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list level-buttons</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choose a text level. </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Choose from:</a:t>
              </a:r>
            </a:p>
          </p:txBody>
        </p:sp>
        <p:sp>
          <p:nvSpPr>
            <p:cNvPr id="252" name="Rechthoek 251">
              <a:extLst>
                <a:ext uri="{FF2B5EF4-FFF2-40B4-BE49-F238E27FC236}">
                  <a16:creationId xmlns:a16="http://schemas.microsoft.com/office/drawing/2014/main" id="{A73D7ABA-9A98-405A-81A9-FD0621EA0FE9}"/>
                </a:ext>
              </a:extLst>
            </p:cNvPr>
            <p:cNvSpPr/>
            <p:nvPr userDrawn="1"/>
          </p:nvSpPr>
          <p:spPr>
            <a:xfrm>
              <a:off x="-3319415" y="2128873"/>
              <a:ext cx="2949220" cy="180000"/>
            </a:xfrm>
            <a:prstGeom prst="rect">
              <a:avLst/>
            </a:prstGeom>
            <a:noFill/>
            <a:ln w="25400" cap="flat" cmpd="sng" algn="ctr">
              <a:noFill/>
              <a:prstDash val="solid"/>
            </a:ln>
            <a:effectLst/>
          </p:spPr>
          <p:txBody>
            <a:bodyPr lIns="0" tIns="0" rIns="0" bIns="0" rtlCol="0" anchor="ctr"/>
            <a:lstStyle/>
            <a:p>
              <a:pPr marL="360363" marR="0" lvl="1" indent="-180975" algn="l" defTabSz="719138" rtl="0" eaLnBrk="1" fontAlgn="auto" latinLnBrk="0" hangingPunct="1">
                <a:lnSpc>
                  <a:spcPct val="100000"/>
                </a:lnSpc>
                <a:spcBef>
                  <a:spcPts val="300"/>
                </a:spcBef>
                <a:spcAft>
                  <a:spcPts val="600"/>
                </a:spcAft>
                <a:buClr>
                  <a:srgbClr val="71A4C3"/>
                </a:buClr>
                <a:buSzPct val="100000"/>
                <a:buFontTx/>
                <a:buBlip>
                  <a:blip r:embed="rId4">
                    <a:extLst>
                      <a:ext uri="{96DAC541-7B7A-43D3-8B79-37D633B846F1}">
                        <asvg:svgBlip xmlns:asvg="http://schemas.microsoft.com/office/drawing/2016/SVG/main" r:embed="rId5"/>
                      </a:ext>
                    </a:extLst>
                  </a:blip>
                </a:buBlip>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Sub-bullet</a:t>
              </a:r>
            </a:p>
          </p:txBody>
        </p:sp>
        <p:sp>
          <p:nvSpPr>
            <p:cNvPr id="253" name="Ovaal 252">
              <a:extLst>
                <a:ext uri="{FF2B5EF4-FFF2-40B4-BE49-F238E27FC236}">
                  <a16:creationId xmlns:a16="http://schemas.microsoft.com/office/drawing/2014/main" id="{7BBA42A1-11D7-422C-8116-CA4AD9D1CEFC}"/>
                </a:ext>
              </a:extLst>
            </p:cNvPr>
            <p:cNvSpPr/>
            <p:nvPr userDrawn="1"/>
          </p:nvSpPr>
          <p:spPr>
            <a:xfrm>
              <a:off x="-3604183" y="242005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254" name="Rechthoek 253">
              <a:extLst>
                <a:ext uri="{FF2B5EF4-FFF2-40B4-BE49-F238E27FC236}">
                  <a16:creationId xmlns:a16="http://schemas.microsoft.com/office/drawing/2014/main" id="{C3C790BB-5686-4CF5-A937-6550C4ACBA4A}"/>
                </a:ext>
              </a:extLst>
            </p:cNvPr>
            <p:cNvSpPr/>
            <p:nvPr userDrawn="1"/>
          </p:nvSpPr>
          <p:spPr>
            <a:xfrm>
              <a:off x="-3319415" y="2420262"/>
              <a:ext cx="2949220" cy="180000"/>
            </a:xfrm>
            <a:prstGeom prst="rect">
              <a:avLst/>
            </a:prstGeom>
            <a:noFill/>
            <a:ln w="25400" cap="flat" cmpd="sng" algn="ctr">
              <a:noFill/>
              <a:prstDash val="solid"/>
            </a:ln>
            <a:effectLst/>
          </p:spPr>
          <p:txBody>
            <a:bodyPr lIns="0" tIns="0" rIns="0" bIns="0" rtlCol="0" anchor="ctr"/>
            <a:lstStyle/>
            <a:p>
              <a:pPr marL="0" marR="0" lvl="2" indent="0" algn="l" defTabSz="719138" rtl="0" eaLnBrk="1" fontAlgn="auto" latinLnBrk="0" hangingPunct="1">
                <a:lnSpc>
                  <a:spcPct val="100000"/>
                </a:lnSpc>
                <a:spcBef>
                  <a:spcPts val="300"/>
                </a:spcBef>
                <a:spcAft>
                  <a:spcPts val="600"/>
                </a:spcAft>
                <a:buClr>
                  <a:srgbClr val="0070C0"/>
                </a:buClr>
                <a:buSzPct val="85000"/>
                <a:buFontTx/>
                <a:buNone/>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Default text</a:t>
              </a:r>
            </a:p>
          </p:txBody>
        </p:sp>
        <p:sp>
          <p:nvSpPr>
            <p:cNvPr id="255" name="Ovaal 254">
              <a:extLst>
                <a:ext uri="{FF2B5EF4-FFF2-40B4-BE49-F238E27FC236}">
                  <a16:creationId xmlns:a16="http://schemas.microsoft.com/office/drawing/2014/main" id="{98233CCF-08FC-414B-8737-FEE079106801}"/>
                </a:ext>
              </a:extLst>
            </p:cNvPr>
            <p:cNvSpPr/>
            <p:nvPr userDrawn="1"/>
          </p:nvSpPr>
          <p:spPr>
            <a:xfrm>
              <a:off x="-3604183" y="2711336"/>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4</a:t>
              </a:r>
            </a:p>
          </p:txBody>
        </p:sp>
        <p:sp>
          <p:nvSpPr>
            <p:cNvPr id="256" name="Rechthoek 255">
              <a:extLst>
                <a:ext uri="{FF2B5EF4-FFF2-40B4-BE49-F238E27FC236}">
                  <a16:creationId xmlns:a16="http://schemas.microsoft.com/office/drawing/2014/main" id="{2302B6A2-C35E-4133-B150-406A13E71CC8}"/>
                </a:ext>
              </a:extLst>
            </p:cNvPr>
            <p:cNvSpPr/>
            <p:nvPr userDrawn="1"/>
          </p:nvSpPr>
          <p:spPr>
            <a:xfrm>
              <a:off x="-3319415" y="2711651"/>
              <a:ext cx="2949220" cy="180000"/>
            </a:xfrm>
            <a:prstGeom prst="rect">
              <a:avLst/>
            </a:prstGeom>
            <a:noFill/>
            <a:ln w="25400" cap="flat" cmpd="sng" algn="ctr">
              <a:noFill/>
              <a:prstDash val="solid"/>
            </a:ln>
            <a:effectLst/>
          </p:spPr>
          <p:txBody>
            <a:bodyPr lIns="0" tIns="0" rIns="0" bIns="0" rtlCol="0" anchor="ctr"/>
            <a:lstStyle/>
            <a:p>
              <a:pPr marL="0" marR="0" lvl="3" indent="0" algn="l" defTabSz="719138" rtl="0" eaLnBrk="1" fontAlgn="auto" latinLnBrk="0" hangingPunct="1">
                <a:lnSpc>
                  <a:spcPct val="100000"/>
                </a:lnSpc>
                <a:spcBef>
                  <a:spcPts val="300"/>
                </a:spcBef>
                <a:spcAft>
                  <a:spcPts val="1200"/>
                </a:spcAft>
                <a:buClrTx/>
                <a:buSzTx/>
                <a:buFontTx/>
                <a:buNone/>
                <a:tabLst/>
                <a:defRPr/>
              </a:pPr>
              <a:r>
                <a:rPr kumimoji="0" lang="en-GB" sz="1400" b="1" i="0" u="none" strike="noStrike" kern="1200" cap="all" spc="30" normalizeH="0" baseline="0" noProof="0">
                  <a:ln>
                    <a:noFill/>
                  </a:ln>
                  <a:solidFill>
                    <a:srgbClr val="71A4C3"/>
                  </a:solidFill>
                  <a:effectLst/>
                  <a:uLnTx/>
                  <a:uFillTx/>
                  <a:latin typeface="Segoe UI"/>
                  <a:ea typeface="+mn-ea"/>
                  <a:cs typeface="Calibri" panose="020F0502020204030204" pitchFamily="34" charset="0"/>
                </a:rPr>
                <a:t>header</a:t>
              </a:r>
            </a:p>
          </p:txBody>
        </p:sp>
        <p:sp>
          <p:nvSpPr>
            <p:cNvPr id="257" name="Ovaal 256">
              <a:extLst>
                <a:ext uri="{FF2B5EF4-FFF2-40B4-BE49-F238E27FC236}">
                  <a16:creationId xmlns:a16="http://schemas.microsoft.com/office/drawing/2014/main" id="{CDE1CADB-029F-4881-8E20-E7BDB7CFAC4A}"/>
                </a:ext>
              </a:extLst>
            </p:cNvPr>
            <p:cNvSpPr/>
            <p:nvPr userDrawn="1"/>
          </p:nvSpPr>
          <p:spPr>
            <a:xfrm>
              <a:off x="-3604183" y="3002620"/>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5</a:t>
              </a:r>
            </a:p>
          </p:txBody>
        </p:sp>
        <p:sp>
          <p:nvSpPr>
            <p:cNvPr id="258" name="Rechthoek 257">
              <a:extLst>
                <a:ext uri="{FF2B5EF4-FFF2-40B4-BE49-F238E27FC236}">
                  <a16:creationId xmlns:a16="http://schemas.microsoft.com/office/drawing/2014/main" id="{D787E6B1-C5A5-4887-8A63-A9E42D05E472}"/>
                </a:ext>
              </a:extLst>
            </p:cNvPr>
            <p:cNvSpPr/>
            <p:nvPr userDrawn="1"/>
          </p:nvSpPr>
          <p:spPr>
            <a:xfrm>
              <a:off x="-3319415" y="3003040"/>
              <a:ext cx="2949220" cy="180000"/>
            </a:xfrm>
            <a:prstGeom prst="rect">
              <a:avLst/>
            </a:prstGeom>
            <a:noFill/>
            <a:ln w="25400" cap="flat" cmpd="sng" algn="ctr">
              <a:noFill/>
              <a:prstDash val="solid"/>
            </a:ln>
            <a:effectLst/>
          </p:spPr>
          <p:txBody>
            <a:bodyPr lIns="0" tIns="0" rIns="0" bIns="0" rtlCol="0" anchor="ctr"/>
            <a:lstStyle/>
            <a:p>
              <a:pPr marL="182563" marR="0" lvl="4" indent="-182563" algn="l" defTabSz="719138" rtl="0" eaLnBrk="1" fontAlgn="auto" latinLnBrk="0" hangingPunct="1">
                <a:lnSpc>
                  <a:spcPct val="100000"/>
                </a:lnSpc>
                <a:spcBef>
                  <a:spcPts val="300"/>
                </a:spcBef>
                <a:spcAft>
                  <a:spcPts val="600"/>
                </a:spcAft>
                <a:buClr>
                  <a:prstClr val="black"/>
                </a:buClr>
                <a:buSzTx/>
                <a:buFont typeface="+mj-lt"/>
                <a:buAutoNum type="arabicPeriod"/>
                <a:tabLst>
                  <a:tab pos="274638" algn="l"/>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Numerical bullet</a:t>
              </a:r>
            </a:p>
          </p:txBody>
        </p:sp>
        <p:sp>
          <p:nvSpPr>
            <p:cNvPr id="259" name="Ovaal 258">
              <a:extLst>
                <a:ext uri="{FF2B5EF4-FFF2-40B4-BE49-F238E27FC236}">
                  <a16:creationId xmlns:a16="http://schemas.microsoft.com/office/drawing/2014/main" id="{E049042A-1713-401E-A34C-C586FC44071B}"/>
                </a:ext>
              </a:extLst>
            </p:cNvPr>
            <p:cNvSpPr/>
            <p:nvPr userDrawn="1"/>
          </p:nvSpPr>
          <p:spPr>
            <a:xfrm>
              <a:off x="-3604183" y="329390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6</a:t>
              </a:r>
            </a:p>
          </p:txBody>
        </p:sp>
        <p:sp>
          <p:nvSpPr>
            <p:cNvPr id="260" name="Rechthoek 259">
              <a:extLst>
                <a:ext uri="{FF2B5EF4-FFF2-40B4-BE49-F238E27FC236}">
                  <a16:creationId xmlns:a16="http://schemas.microsoft.com/office/drawing/2014/main" id="{C3858E24-133D-4F1E-BC6F-E1F217735009}"/>
                </a:ext>
              </a:extLst>
            </p:cNvPr>
            <p:cNvSpPr/>
            <p:nvPr userDrawn="1"/>
          </p:nvSpPr>
          <p:spPr>
            <a:xfrm>
              <a:off x="-3319415" y="3585818"/>
              <a:ext cx="2949220" cy="180000"/>
            </a:xfrm>
            <a:prstGeom prst="rect">
              <a:avLst/>
            </a:prstGeom>
            <a:noFill/>
            <a:ln w="25400" cap="flat" cmpd="sng" algn="ctr">
              <a:noFill/>
              <a:prstDash val="solid"/>
            </a:ln>
            <a:effectLst/>
          </p:spPr>
          <p:txBody>
            <a:bodyPr lIns="0" tIns="0" rIns="0" bIns="0" rtlCol="0" anchor="ctr"/>
            <a:lstStyle/>
            <a:p>
              <a:pPr marL="360363" marR="0" lvl="6" indent="-180975" algn="l" defTabSz="914400" rtl="0" eaLnBrk="1" fontAlgn="auto" latinLnBrk="0" hangingPunct="1">
                <a:lnSpc>
                  <a:spcPct val="100000"/>
                </a:lnSpc>
                <a:spcBef>
                  <a:spcPts val="300"/>
                </a:spcBef>
                <a:spcAft>
                  <a:spcPts val="600"/>
                </a:spcAft>
                <a:buClrTx/>
                <a:buSzTx/>
                <a:buFontTx/>
                <a:buBlip>
                  <a:blip r:embed="rId4">
                    <a:extLst>
                      <a:ext uri="{96DAC541-7B7A-43D3-8B79-37D633B846F1}">
                        <asvg:svgBlip xmlns:asvg="http://schemas.microsoft.com/office/drawing/2016/SVG/main" r:embed="rId5"/>
                      </a:ext>
                    </a:extLst>
                  </a:blip>
                </a:buBlip>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Sub-bullet</a:t>
              </a:r>
            </a:p>
          </p:txBody>
        </p:sp>
        <p:sp>
          <p:nvSpPr>
            <p:cNvPr id="261" name="Ovaal 260">
              <a:extLst>
                <a:ext uri="{FF2B5EF4-FFF2-40B4-BE49-F238E27FC236}">
                  <a16:creationId xmlns:a16="http://schemas.microsoft.com/office/drawing/2014/main" id="{6D68BEA7-967A-4B29-8948-C4FE1B0F1448}"/>
                </a:ext>
              </a:extLst>
            </p:cNvPr>
            <p:cNvSpPr/>
            <p:nvPr userDrawn="1"/>
          </p:nvSpPr>
          <p:spPr>
            <a:xfrm>
              <a:off x="-3604183" y="358518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7</a:t>
              </a:r>
            </a:p>
          </p:txBody>
        </p:sp>
        <p:sp>
          <p:nvSpPr>
            <p:cNvPr id="262" name="Rechthoek 261">
              <a:extLst>
                <a:ext uri="{FF2B5EF4-FFF2-40B4-BE49-F238E27FC236}">
                  <a16:creationId xmlns:a16="http://schemas.microsoft.com/office/drawing/2014/main" id="{A155A8E0-DAE8-4119-A3C1-B94F90F12CB2}"/>
                </a:ext>
              </a:extLst>
            </p:cNvPr>
            <p:cNvSpPr/>
            <p:nvPr userDrawn="1"/>
          </p:nvSpPr>
          <p:spPr>
            <a:xfrm>
              <a:off x="-3325830" y="3877207"/>
              <a:ext cx="2949220" cy="180000"/>
            </a:xfrm>
            <a:prstGeom prst="rect">
              <a:avLst/>
            </a:prstGeom>
            <a:noFill/>
            <a:ln w="25400" cap="flat" cmpd="sng" algn="ctr">
              <a:noFill/>
              <a:prstDash val="solid"/>
            </a:ln>
            <a:effectLst/>
          </p:spPr>
          <p:txBody>
            <a:bodyPr lIns="0" tIns="0" rIns="0" bIns="0" rtlCol="0" anchor="ctr"/>
            <a:lstStyle/>
            <a:p>
              <a:pPr marL="0" marR="0" lvl="7" indent="0" algn="l" defTabSz="914400" rtl="0" eaLnBrk="1" fontAlgn="auto" latinLnBrk="0" hangingPunct="1">
                <a:lnSpc>
                  <a:spcPct val="90000"/>
                </a:lnSpc>
                <a:spcBef>
                  <a:spcPts val="300"/>
                </a:spcBef>
                <a:spcAft>
                  <a:spcPts val="600"/>
                </a:spcAft>
                <a:buClrTx/>
                <a:buSzTx/>
                <a:buFontTx/>
                <a:buNone/>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Default text</a:t>
              </a:r>
            </a:p>
          </p:txBody>
        </p:sp>
        <p:sp>
          <p:nvSpPr>
            <p:cNvPr id="263" name="Ovaal 262">
              <a:extLst>
                <a:ext uri="{FF2B5EF4-FFF2-40B4-BE49-F238E27FC236}">
                  <a16:creationId xmlns:a16="http://schemas.microsoft.com/office/drawing/2014/main" id="{442C87C1-D897-4396-BA1D-514C34D49E07}"/>
                </a:ext>
              </a:extLst>
            </p:cNvPr>
            <p:cNvSpPr/>
            <p:nvPr userDrawn="1"/>
          </p:nvSpPr>
          <p:spPr>
            <a:xfrm>
              <a:off x="-3604183" y="387647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8</a:t>
              </a:r>
            </a:p>
          </p:txBody>
        </p:sp>
        <p:sp>
          <p:nvSpPr>
            <p:cNvPr id="264" name="Rechthoek 263">
              <a:extLst>
                <a:ext uri="{FF2B5EF4-FFF2-40B4-BE49-F238E27FC236}">
                  <a16:creationId xmlns:a16="http://schemas.microsoft.com/office/drawing/2014/main" id="{09912E82-4DA0-49CA-AC49-747BC5044E53}"/>
                </a:ext>
              </a:extLst>
            </p:cNvPr>
            <p:cNvSpPr/>
            <p:nvPr userDrawn="1"/>
          </p:nvSpPr>
          <p:spPr>
            <a:xfrm>
              <a:off x="-3319415" y="4168594"/>
              <a:ext cx="2949220" cy="180000"/>
            </a:xfrm>
            <a:prstGeom prst="rect">
              <a:avLst/>
            </a:prstGeom>
            <a:noFill/>
            <a:ln w="25400" cap="flat" cmpd="sng" algn="ctr">
              <a:noFill/>
              <a:prstDash val="solid"/>
            </a:ln>
            <a:effectLst/>
          </p:spPr>
          <p:txBody>
            <a:bodyPr lIns="0" tIns="0" rIns="0" bIns="0" rtlCol="0" anchor="ctr"/>
            <a:lstStyle/>
            <a:p>
              <a:pPr marL="0" marR="0" lvl="8" indent="0" algn="l" defTabSz="914400" rtl="0" eaLnBrk="1" fontAlgn="auto" latinLnBrk="0" hangingPunct="1">
                <a:lnSpc>
                  <a:spcPct val="100000"/>
                </a:lnSpc>
                <a:spcBef>
                  <a:spcPts val="300"/>
                </a:spcBef>
                <a:spcAft>
                  <a:spcPts val="1200"/>
                </a:spcAft>
                <a:buClrTx/>
                <a:buSzTx/>
                <a:buFontTx/>
                <a:buNone/>
                <a:tabLst/>
                <a:defRPr/>
              </a:pPr>
              <a:r>
                <a:rPr kumimoji="0" lang="en-GB" sz="1400" b="1" i="0" u="none" strike="noStrike" kern="1200" cap="all" spc="0" normalizeH="0" baseline="0" noProof="0">
                  <a:ln>
                    <a:noFill/>
                  </a:ln>
                  <a:solidFill>
                    <a:srgbClr val="71A4C3"/>
                  </a:solidFill>
                  <a:effectLst/>
                  <a:uLnTx/>
                  <a:uFillTx/>
                  <a:latin typeface="Segoe UI"/>
                  <a:ea typeface="+mn-ea"/>
                  <a:cs typeface="+mn-cs"/>
                </a:rPr>
                <a:t>header</a:t>
              </a:r>
            </a:p>
          </p:txBody>
        </p:sp>
        <p:sp>
          <p:nvSpPr>
            <p:cNvPr id="265" name="Ovaal 264">
              <a:extLst>
                <a:ext uri="{FF2B5EF4-FFF2-40B4-BE49-F238E27FC236}">
                  <a16:creationId xmlns:a16="http://schemas.microsoft.com/office/drawing/2014/main" id="{8FB748D8-1303-48AA-BC24-14739318FB8B}"/>
                </a:ext>
              </a:extLst>
            </p:cNvPr>
            <p:cNvSpPr/>
            <p:nvPr userDrawn="1"/>
          </p:nvSpPr>
          <p:spPr>
            <a:xfrm>
              <a:off x="-3604183" y="416859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9</a:t>
              </a:r>
            </a:p>
          </p:txBody>
        </p:sp>
        <p:sp>
          <p:nvSpPr>
            <p:cNvPr id="266" name="Rechthoek 265">
              <a:extLst>
                <a:ext uri="{FF2B5EF4-FFF2-40B4-BE49-F238E27FC236}">
                  <a16:creationId xmlns:a16="http://schemas.microsoft.com/office/drawing/2014/main" id="{89A0D122-95C4-4950-ACD6-69C97EAF12D7}"/>
                </a:ext>
              </a:extLst>
            </p:cNvPr>
            <p:cNvSpPr/>
            <p:nvPr userDrawn="1"/>
          </p:nvSpPr>
          <p:spPr>
            <a:xfrm>
              <a:off x="-3319415" y="3294429"/>
              <a:ext cx="2949220" cy="180000"/>
            </a:xfrm>
            <a:prstGeom prst="rect">
              <a:avLst/>
            </a:prstGeom>
            <a:noFill/>
            <a:ln w="25400" cap="flat" cmpd="sng" algn="ctr">
              <a:noFill/>
              <a:prstDash val="solid"/>
            </a:ln>
            <a:effectLst/>
          </p:spPr>
          <p:txBody>
            <a:bodyPr lIns="0" tIns="0" rIns="0" bIns="0" rtlCol="0" anchor="ctr"/>
            <a:lstStyle/>
            <a:p>
              <a:pPr marL="179388" marR="0" lvl="5" indent="-179388" algn="l" defTabSz="914400" rtl="0" eaLnBrk="1" fontAlgn="auto" latinLnBrk="0" hangingPunct="1">
                <a:lnSpc>
                  <a:spcPct val="100000"/>
                </a:lnSpc>
                <a:spcBef>
                  <a:spcPts val="300"/>
                </a:spcBef>
                <a:spcAft>
                  <a:spcPts val="600"/>
                </a:spcAft>
                <a:buClrTx/>
                <a:buSzTx/>
                <a:buFontTx/>
                <a:buBlip>
                  <a:blip r:embed="rId2">
                    <a:extLst>
                      <a:ext uri="{96DAC541-7B7A-43D3-8B79-37D633B846F1}">
                        <asvg:svgBlip xmlns:asvg="http://schemas.microsoft.com/office/drawing/2016/SVG/main" r:embed="rId3"/>
                      </a:ext>
                    </a:extLst>
                  </a:blip>
                </a:buBlip>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Bullet</a:t>
              </a:r>
            </a:p>
          </p:txBody>
        </p:sp>
        <p:sp>
          <p:nvSpPr>
            <p:cNvPr id="267" name="Rechthoek 266">
              <a:extLst>
                <a:ext uri="{FF2B5EF4-FFF2-40B4-BE49-F238E27FC236}">
                  <a16:creationId xmlns:a16="http://schemas.microsoft.com/office/drawing/2014/main" id="{600172DC-5728-4E8A-9483-A3D298CCD66D}"/>
                </a:ext>
              </a:extLst>
            </p:cNvPr>
            <p:cNvSpPr/>
            <p:nvPr userDrawn="1"/>
          </p:nvSpPr>
          <p:spPr>
            <a:xfrm>
              <a:off x="-3786437" y="4531349"/>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1200" b="1" cap="all" baseline="0" noProof="0">
                  <a:solidFill>
                    <a:srgbClr val="211F26"/>
                  </a:solidFill>
                  <a:latin typeface="Calibri" panose="020F0502020204030204" pitchFamily="34" charset="0"/>
                  <a:cs typeface="Calibri" panose="020F0502020204030204" pitchFamily="34" charset="0"/>
                </a:rPr>
                <a:t>Want to know more?</a:t>
              </a:r>
              <a:br>
                <a:rPr lang="en-GB" sz="1200" cap="all"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Go to the instruction slide </a:t>
              </a:r>
              <a:r>
                <a:rPr lang="en-GB" sz="1200" b="1" cap="none" baseline="0" noProof="0">
                  <a:solidFill>
                    <a:srgbClr val="211F26"/>
                  </a:solidFill>
                  <a:latin typeface="Calibri" panose="020F0502020204030204" pitchFamily="34" charset="0"/>
                  <a:cs typeface="Calibri" panose="020F0502020204030204" pitchFamily="34" charset="0"/>
                </a:rPr>
                <a:t>‘VIDEO INSTRUCTIONS’</a:t>
              </a:r>
              <a:r>
                <a:rPr lang="en-GB" sz="1200" cap="none" baseline="0" noProof="0">
                  <a:solidFill>
                    <a:srgbClr val="211F26"/>
                  </a:solidFill>
                  <a:latin typeface="Calibri" panose="020F0502020204030204" pitchFamily="34" charset="0"/>
                  <a:cs typeface="Calibri" panose="020F0502020204030204" pitchFamily="34" charset="0"/>
                </a:rPr>
                <a:t>.</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You’ll find it at the beginning of the presentation</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or insert it via </a:t>
              </a:r>
              <a:r>
                <a:rPr lang="en-GB" sz="1200" i="1" cap="none" baseline="0" noProof="0">
                  <a:solidFill>
                    <a:srgbClr val="211F26"/>
                  </a:solidFill>
                  <a:latin typeface="Calibri" panose="020F0502020204030204" pitchFamily="34" charset="0"/>
                  <a:cs typeface="Calibri" panose="020F0502020204030204" pitchFamily="34" charset="0"/>
                </a:rPr>
                <a:t>‘Home’</a:t>
              </a:r>
              <a:r>
                <a:rPr lang="en-GB" sz="1200" cap="none" baseline="0" noProof="0">
                  <a:solidFill>
                    <a:srgbClr val="211F26"/>
                  </a:solidFill>
                  <a:latin typeface="Calibri" panose="020F0502020204030204" pitchFamily="34" charset="0"/>
                  <a:cs typeface="Calibri" panose="020F0502020204030204" pitchFamily="34" charset="0"/>
                </a:rPr>
                <a:t> &gt; </a:t>
              </a:r>
              <a:r>
                <a:rPr lang="en-GB" sz="1200" i="1" cap="none" baseline="0" noProof="0">
                  <a:solidFill>
                    <a:srgbClr val="211F26"/>
                  </a:solidFill>
                  <a:latin typeface="Calibri" panose="020F0502020204030204" pitchFamily="34" charset="0"/>
                  <a:cs typeface="Calibri" panose="020F0502020204030204" pitchFamily="34" charset="0"/>
                </a:rPr>
                <a:t>‘New Slide’.</a:t>
              </a:r>
            </a:p>
          </p:txBody>
        </p:sp>
        <p:grpSp>
          <p:nvGrpSpPr>
            <p:cNvPr id="268" name="ICOON_info">
              <a:extLst>
                <a:ext uri="{FF2B5EF4-FFF2-40B4-BE49-F238E27FC236}">
                  <a16:creationId xmlns:a16="http://schemas.microsoft.com/office/drawing/2014/main" id="{1B1FF32A-37EA-4ECC-9322-31EFA0E82B19}"/>
                </a:ext>
              </a:extLst>
            </p:cNvPr>
            <p:cNvGrpSpPr/>
            <p:nvPr userDrawn="1"/>
          </p:nvGrpSpPr>
          <p:grpSpPr>
            <a:xfrm>
              <a:off x="-376736" y="4400186"/>
              <a:ext cx="283685" cy="283685"/>
              <a:chOff x="-510741" y="5913713"/>
              <a:chExt cx="267555" cy="267555"/>
            </a:xfrm>
          </p:grpSpPr>
          <p:sp>
            <p:nvSpPr>
              <p:cNvPr id="310" name="Ovaal 309">
                <a:extLst>
                  <a:ext uri="{FF2B5EF4-FFF2-40B4-BE49-F238E27FC236}">
                    <a16:creationId xmlns:a16="http://schemas.microsoft.com/office/drawing/2014/main" id="{A5BCE601-0011-4904-BA58-C3F5CB94B7BC}"/>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311" name="Graphic 163" descr="Informatie">
                <a:extLst>
                  <a:ext uri="{FF2B5EF4-FFF2-40B4-BE49-F238E27FC236}">
                    <a16:creationId xmlns:a16="http://schemas.microsoft.com/office/drawing/2014/main" id="{A2BBBC12-BD15-467E-9CCE-2EE13CDD2C1D}"/>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en-GB" sz="2000" noProof="0">
                  <a:solidFill>
                    <a:srgbClr val="211F26"/>
                  </a:solidFill>
                  <a:latin typeface="Calibri" panose="020F0502020204030204" pitchFamily="34" charset="0"/>
                  <a:cs typeface="Calibri" panose="020F0502020204030204" pitchFamily="34" charset="0"/>
                </a:endParaRPr>
              </a:p>
            </p:txBody>
          </p:sp>
        </p:grpSp>
        <p:grpSp>
          <p:nvGrpSpPr>
            <p:cNvPr id="269" name="VOORBEELD">
              <a:extLst>
                <a:ext uri="{FF2B5EF4-FFF2-40B4-BE49-F238E27FC236}">
                  <a16:creationId xmlns:a16="http://schemas.microsoft.com/office/drawing/2014/main" id="{FD36BA4B-1648-47BB-AF63-6CE6052B87F0}"/>
                </a:ext>
              </a:extLst>
            </p:cNvPr>
            <p:cNvGrpSpPr/>
            <p:nvPr userDrawn="1"/>
          </p:nvGrpSpPr>
          <p:grpSpPr>
            <a:xfrm>
              <a:off x="-3605171" y="458674"/>
              <a:ext cx="3234311" cy="558875"/>
              <a:chOff x="-3605171" y="458674"/>
              <a:chExt cx="3234311" cy="558875"/>
            </a:xfrm>
          </p:grpSpPr>
          <p:sp>
            <p:nvSpPr>
              <p:cNvPr id="270" name="Rechthoek 269">
                <a:extLst>
                  <a:ext uri="{FF2B5EF4-FFF2-40B4-BE49-F238E27FC236}">
                    <a16:creationId xmlns:a16="http://schemas.microsoft.com/office/drawing/2014/main" id="{8A0A9901-D192-4F2F-8BD3-BD87C11A33B7}"/>
                  </a:ext>
                </a:extLst>
              </p:cNvPr>
              <p:cNvSpPr/>
              <p:nvPr userDrawn="1"/>
            </p:nvSpPr>
            <p:spPr>
              <a:xfrm>
                <a:off x="-3604183" y="458674"/>
                <a:ext cx="393459" cy="184058"/>
              </a:xfrm>
              <a:prstGeom prst="rect">
                <a:avLst/>
              </a:prstGeom>
              <a:solidFill>
                <a:srgbClr val="F8F8F8"/>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en-GB" sz="900" b="1" noProof="0">
                    <a:solidFill>
                      <a:srgbClr val="211F26"/>
                    </a:solidFill>
                    <a:latin typeface="Calibri" panose="020F0502020204030204" pitchFamily="34" charset="0"/>
                    <a:cs typeface="Calibri" panose="020F0502020204030204" pitchFamily="34" charset="0"/>
                  </a:rPr>
                  <a:t>Home</a:t>
                </a:r>
              </a:p>
            </p:txBody>
          </p:sp>
          <p:sp>
            <p:nvSpPr>
              <p:cNvPr id="271" name="Rechthoek 270">
                <a:extLst>
                  <a:ext uri="{FF2B5EF4-FFF2-40B4-BE49-F238E27FC236}">
                    <a16:creationId xmlns:a16="http://schemas.microsoft.com/office/drawing/2014/main" id="{9B0EC554-E870-4711-B7B3-9B2EB19EC55C}"/>
                  </a:ext>
                </a:extLst>
              </p:cNvPr>
              <p:cNvSpPr/>
              <p:nvPr userDrawn="1"/>
            </p:nvSpPr>
            <p:spPr>
              <a:xfrm>
                <a:off x="-3599184" y="621345"/>
                <a:ext cx="383782"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nvGrpSpPr>
              <p:cNvPr id="272" name="Groep 271">
                <a:extLst>
                  <a:ext uri="{FF2B5EF4-FFF2-40B4-BE49-F238E27FC236}">
                    <a16:creationId xmlns:a16="http://schemas.microsoft.com/office/drawing/2014/main" id="{433EF028-7AEC-46C7-8DDC-879825200014}"/>
                  </a:ext>
                </a:extLst>
              </p:cNvPr>
              <p:cNvGrpSpPr/>
              <p:nvPr userDrawn="1"/>
            </p:nvGrpSpPr>
            <p:grpSpPr>
              <a:xfrm>
                <a:off x="-3386247" y="830871"/>
                <a:ext cx="139423" cy="109566"/>
                <a:chOff x="-2866744" y="827071"/>
                <a:chExt cx="168701" cy="132575"/>
              </a:xfrm>
            </p:grpSpPr>
            <p:grpSp>
              <p:nvGrpSpPr>
                <p:cNvPr id="303" name="Groep 302">
                  <a:extLst>
                    <a:ext uri="{FF2B5EF4-FFF2-40B4-BE49-F238E27FC236}">
                      <a16:creationId xmlns:a16="http://schemas.microsoft.com/office/drawing/2014/main" id="{95A53FD9-2D98-43EB-A53A-064A0994C372}"/>
                    </a:ext>
                  </a:extLst>
                </p:cNvPr>
                <p:cNvGrpSpPr/>
                <p:nvPr userDrawn="1"/>
              </p:nvGrpSpPr>
              <p:grpSpPr>
                <a:xfrm>
                  <a:off x="-2866744" y="827071"/>
                  <a:ext cx="168701" cy="132575"/>
                  <a:chOff x="-2866744" y="827071"/>
                  <a:chExt cx="168701" cy="132575"/>
                </a:xfrm>
              </p:grpSpPr>
              <p:cxnSp>
                <p:nvCxnSpPr>
                  <p:cNvPr id="305" name="Rechte verbindingslijn 304">
                    <a:extLst>
                      <a:ext uri="{FF2B5EF4-FFF2-40B4-BE49-F238E27FC236}">
                        <a16:creationId xmlns:a16="http://schemas.microsoft.com/office/drawing/2014/main" id="{730570E6-D7E9-4EBF-A465-395442C198F1}"/>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306" name="Rechte verbindingslijn 305">
                    <a:extLst>
                      <a:ext uri="{FF2B5EF4-FFF2-40B4-BE49-F238E27FC236}">
                        <a16:creationId xmlns:a16="http://schemas.microsoft.com/office/drawing/2014/main" id="{896979CA-5D99-4165-8AE3-58C9145A2ED8}"/>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307" name="Rechte verbindingslijn 306">
                    <a:extLst>
                      <a:ext uri="{FF2B5EF4-FFF2-40B4-BE49-F238E27FC236}">
                        <a16:creationId xmlns:a16="http://schemas.microsoft.com/office/drawing/2014/main" id="{A5F1B7A7-1434-4539-89B3-0B3BCF905C35}"/>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308" name="Rechte verbindingslijn 307">
                    <a:extLst>
                      <a:ext uri="{FF2B5EF4-FFF2-40B4-BE49-F238E27FC236}">
                        <a16:creationId xmlns:a16="http://schemas.microsoft.com/office/drawing/2014/main" id="{74F2B9C5-CC4F-45B7-93B8-EA1AB611599C}"/>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309" name="Rechte verbindingslijn 308">
                    <a:extLst>
                      <a:ext uri="{FF2B5EF4-FFF2-40B4-BE49-F238E27FC236}">
                        <a16:creationId xmlns:a16="http://schemas.microsoft.com/office/drawing/2014/main" id="{CDAF82D2-CB82-4CE8-8C9B-AB7C4E3BBA50}"/>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304" name="Pijl: rechts 303">
                  <a:extLst>
                    <a:ext uri="{FF2B5EF4-FFF2-40B4-BE49-F238E27FC236}">
                      <a16:creationId xmlns:a16="http://schemas.microsoft.com/office/drawing/2014/main" id="{CD7BD83E-C62E-4721-9E53-42E17DE05237}"/>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273" name="Groep 272">
                <a:extLst>
                  <a:ext uri="{FF2B5EF4-FFF2-40B4-BE49-F238E27FC236}">
                    <a16:creationId xmlns:a16="http://schemas.microsoft.com/office/drawing/2014/main" id="{EE1C6406-24D9-42BB-AF9A-24432CC3FEF8}"/>
                  </a:ext>
                </a:extLst>
              </p:cNvPr>
              <p:cNvGrpSpPr/>
              <p:nvPr userDrawn="1"/>
            </p:nvGrpSpPr>
            <p:grpSpPr>
              <a:xfrm>
                <a:off x="-3605171" y="830871"/>
                <a:ext cx="139423" cy="109566"/>
                <a:chOff x="-2866744" y="518074"/>
                <a:chExt cx="168701" cy="132575"/>
              </a:xfrm>
            </p:grpSpPr>
            <p:grpSp>
              <p:nvGrpSpPr>
                <p:cNvPr id="296" name="Groep 295">
                  <a:extLst>
                    <a:ext uri="{FF2B5EF4-FFF2-40B4-BE49-F238E27FC236}">
                      <a16:creationId xmlns:a16="http://schemas.microsoft.com/office/drawing/2014/main" id="{A55F2717-D566-4959-8CF7-745A6227F3A5}"/>
                    </a:ext>
                  </a:extLst>
                </p:cNvPr>
                <p:cNvGrpSpPr/>
                <p:nvPr userDrawn="1"/>
              </p:nvGrpSpPr>
              <p:grpSpPr>
                <a:xfrm>
                  <a:off x="-2866744" y="518074"/>
                  <a:ext cx="168701" cy="132575"/>
                  <a:chOff x="-2866744" y="518074"/>
                  <a:chExt cx="168701" cy="132575"/>
                </a:xfrm>
              </p:grpSpPr>
              <p:cxnSp>
                <p:nvCxnSpPr>
                  <p:cNvPr id="298" name="Rechte verbindingslijn 297">
                    <a:extLst>
                      <a:ext uri="{FF2B5EF4-FFF2-40B4-BE49-F238E27FC236}">
                        <a16:creationId xmlns:a16="http://schemas.microsoft.com/office/drawing/2014/main" id="{5777883D-6B59-48E9-AE0F-C36F7B283771}"/>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299" name="Rechte verbindingslijn 298">
                    <a:extLst>
                      <a:ext uri="{FF2B5EF4-FFF2-40B4-BE49-F238E27FC236}">
                        <a16:creationId xmlns:a16="http://schemas.microsoft.com/office/drawing/2014/main" id="{210964F3-951B-4A0B-B565-8A072F103D2E}"/>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300" name="Rechte verbindingslijn 299">
                    <a:extLst>
                      <a:ext uri="{FF2B5EF4-FFF2-40B4-BE49-F238E27FC236}">
                        <a16:creationId xmlns:a16="http://schemas.microsoft.com/office/drawing/2014/main" id="{9E1CB7A4-3BD3-441B-8782-C70649031DF1}"/>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301" name="Rechte verbindingslijn 300">
                    <a:extLst>
                      <a:ext uri="{FF2B5EF4-FFF2-40B4-BE49-F238E27FC236}">
                        <a16:creationId xmlns:a16="http://schemas.microsoft.com/office/drawing/2014/main" id="{5521E56A-7892-4704-BD04-44F588982A08}"/>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302" name="Rechte verbindingslijn 301">
                    <a:extLst>
                      <a:ext uri="{FF2B5EF4-FFF2-40B4-BE49-F238E27FC236}">
                        <a16:creationId xmlns:a16="http://schemas.microsoft.com/office/drawing/2014/main" id="{A1C1E83C-1266-4C63-8F84-55451096E9D1}"/>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297" name="Pijl: rechts 296">
                  <a:extLst>
                    <a:ext uri="{FF2B5EF4-FFF2-40B4-BE49-F238E27FC236}">
                      <a16:creationId xmlns:a16="http://schemas.microsoft.com/office/drawing/2014/main" id="{0995E7FF-CC3D-40F1-B66D-468F77CE2FD9}"/>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cxnSp>
            <p:nvCxnSpPr>
              <p:cNvPr id="274" name="Rechte verbindingslijn 273">
                <a:extLst>
                  <a:ext uri="{FF2B5EF4-FFF2-40B4-BE49-F238E27FC236}">
                    <a16:creationId xmlns:a16="http://schemas.microsoft.com/office/drawing/2014/main" id="{6A76008E-1CAD-47A9-A838-0C482E1A4F54}"/>
                  </a:ext>
                </a:extLst>
              </p:cNvPr>
              <p:cNvCxnSpPr>
                <a:cxnSpLocks/>
              </p:cNvCxnSpPr>
              <p:nvPr userDrawn="1"/>
            </p:nvCxnSpPr>
            <p:spPr>
              <a:xfrm flipV="1">
                <a:off x="-3459956" y="588169"/>
                <a:ext cx="547687" cy="219076"/>
              </a:xfrm>
              <a:prstGeom prst="line">
                <a:avLst/>
              </a:prstGeom>
              <a:noFill/>
              <a:ln w="19050" cap="rnd" cmpd="sng" algn="ctr">
                <a:solidFill>
                  <a:schemeClr val="accent1"/>
                </a:solidFill>
                <a:prstDash val="solid"/>
                <a:headEnd type="oval"/>
              </a:ln>
              <a:effectLst/>
            </p:spPr>
          </p:cxnSp>
          <p:cxnSp>
            <p:nvCxnSpPr>
              <p:cNvPr id="275" name="Rechte verbindingslijn 274">
                <a:extLst>
                  <a:ext uri="{FF2B5EF4-FFF2-40B4-BE49-F238E27FC236}">
                    <a16:creationId xmlns:a16="http://schemas.microsoft.com/office/drawing/2014/main" id="{10AFFFC2-59C0-4E0C-9E02-0C136B0FFAFC}"/>
                  </a:ext>
                </a:extLst>
              </p:cNvPr>
              <p:cNvCxnSpPr>
                <a:cxnSpLocks/>
              </p:cNvCxnSpPr>
              <p:nvPr userDrawn="1"/>
            </p:nvCxnSpPr>
            <p:spPr>
              <a:xfrm>
                <a:off x="-3224213" y="828675"/>
                <a:ext cx="319088" cy="0"/>
              </a:xfrm>
              <a:prstGeom prst="line">
                <a:avLst/>
              </a:prstGeom>
              <a:noFill/>
              <a:ln w="19050" cap="rnd" cmpd="sng" algn="ctr">
                <a:solidFill>
                  <a:schemeClr val="accent1"/>
                </a:solidFill>
                <a:prstDash val="solid"/>
                <a:headEnd type="oval"/>
              </a:ln>
              <a:effectLst/>
            </p:spPr>
          </p:cxnSp>
          <p:sp>
            <p:nvSpPr>
              <p:cNvPr id="276" name="Rechthoek 275">
                <a:extLst>
                  <a:ext uri="{FF2B5EF4-FFF2-40B4-BE49-F238E27FC236}">
                    <a16:creationId xmlns:a16="http://schemas.microsoft.com/office/drawing/2014/main" id="{BC66EA28-001E-4576-BF8E-38976D223DBE}"/>
                  </a:ext>
                </a:extLst>
              </p:cNvPr>
              <p:cNvSpPr/>
              <p:nvPr userDrawn="1"/>
            </p:nvSpPr>
            <p:spPr>
              <a:xfrm>
                <a:off x="-2559903" y="512179"/>
                <a:ext cx="2189042" cy="15108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Text level up</a:t>
                </a:r>
              </a:p>
            </p:txBody>
          </p:sp>
          <p:sp>
            <p:nvSpPr>
              <p:cNvPr id="277" name="Rechthoek 276">
                <a:extLst>
                  <a:ext uri="{FF2B5EF4-FFF2-40B4-BE49-F238E27FC236}">
                    <a16:creationId xmlns:a16="http://schemas.microsoft.com/office/drawing/2014/main" id="{FE5A8AEA-6D1D-4BFC-8992-7898463430E0}"/>
                  </a:ext>
                </a:extLst>
              </p:cNvPr>
              <p:cNvSpPr/>
              <p:nvPr userDrawn="1"/>
            </p:nvSpPr>
            <p:spPr>
              <a:xfrm>
                <a:off x="-2559903" y="819562"/>
                <a:ext cx="2189043" cy="142202"/>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Text level down</a:t>
                </a:r>
              </a:p>
            </p:txBody>
          </p:sp>
          <p:grpSp>
            <p:nvGrpSpPr>
              <p:cNvPr id="278" name="Groep 277">
                <a:extLst>
                  <a:ext uri="{FF2B5EF4-FFF2-40B4-BE49-F238E27FC236}">
                    <a16:creationId xmlns:a16="http://schemas.microsoft.com/office/drawing/2014/main" id="{2E9AD5AE-5C85-4FAB-A15E-73F5A9203597}"/>
                  </a:ext>
                </a:extLst>
              </p:cNvPr>
              <p:cNvGrpSpPr/>
              <p:nvPr userDrawn="1"/>
            </p:nvGrpSpPr>
            <p:grpSpPr>
              <a:xfrm>
                <a:off x="-2916763" y="769168"/>
                <a:ext cx="268738" cy="248381"/>
                <a:chOff x="-2916763" y="769168"/>
                <a:chExt cx="268738" cy="248381"/>
              </a:xfrm>
            </p:grpSpPr>
            <p:sp>
              <p:nvSpPr>
                <p:cNvPr id="288" name="Rechthoek 287">
                  <a:extLst>
                    <a:ext uri="{FF2B5EF4-FFF2-40B4-BE49-F238E27FC236}">
                      <a16:creationId xmlns:a16="http://schemas.microsoft.com/office/drawing/2014/main" id="{3BB85755-96F3-43F1-8691-E6154D014275}"/>
                    </a:ext>
                  </a:extLst>
                </p:cNvPr>
                <p:cNvSpPr/>
                <p:nvPr userDrawn="1"/>
              </p:nvSpPr>
              <p:spPr>
                <a:xfrm>
                  <a:off x="-2916763" y="769168"/>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en-GB" sz="1050" b="0" noProof="0">
                    <a:solidFill>
                      <a:srgbClr val="211F26"/>
                    </a:solidFill>
                    <a:latin typeface="Calibri" panose="020F0502020204030204" pitchFamily="34" charset="0"/>
                    <a:cs typeface="Calibri" panose="020F0502020204030204" pitchFamily="34" charset="0"/>
                  </a:endParaRPr>
                </a:p>
              </p:txBody>
            </p:sp>
            <p:grpSp>
              <p:nvGrpSpPr>
                <p:cNvPr id="289" name="Groep 288">
                  <a:extLst>
                    <a:ext uri="{FF2B5EF4-FFF2-40B4-BE49-F238E27FC236}">
                      <a16:creationId xmlns:a16="http://schemas.microsoft.com/office/drawing/2014/main" id="{0FEA64C9-5E05-4BFD-9B95-A3104E5225ED}"/>
                    </a:ext>
                  </a:extLst>
                </p:cNvPr>
                <p:cNvGrpSpPr/>
                <p:nvPr userDrawn="1"/>
              </p:nvGrpSpPr>
              <p:grpSpPr>
                <a:xfrm>
                  <a:off x="-2866744" y="827071"/>
                  <a:ext cx="168701" cy="132575"/>
                  <a:chOff x="-2866744" y="827071"/>
                  <a:chExt cx="168701" cy="132575"/>
                </a:xfrm>
              </p:grpSpPr>
              <p:cxnSp>
                <p:nvCxnSpPr>
                  <p:cNvPr id="291" name="Rechte verbindingslijn 290">
                    <a:extLst>
                      <a:ext uri="{FF2B5EF4-FFF2-40B4-BE49-F238E27FC236}">
                        <a16:creationId xmlns:a16="http://schemas.microsoft.com/office/drawing/2014/main" id="{A3CDBE9C-3303-407D-B68C-3FB9AE9906CF}"/>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292" name="Rechte verbindingslijn 291">
                    <a:extLst>
                      <a:ext uri="{FF2B5EF4-FFF2-40B4-BE49-F238E27FC236}">
                        <a16:creationId xmlns:a16="http://schemas.microsoft.com/office/drawing/2014/main" id="{BE2A8E2A-B4DC-4657-93DA-649C9D362274}"/>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293" name="Rechte verbindingslijn 292">
                    <a:extLst>
                      <a:ext uri="{FF2B5EF4-FFF2-40B4-BE49-F238E27FC236}">
                        <a16:creationId xmlns:a16="http://schemas.microsoft.com/office/drawing/2014/main" id="{5E12CD83-A317-418B-9826-78DBDD7814C1}"/>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294" name="Rechte verbindingslijn 293">
                    <a:extLst>
                      <a:ext uri="{FF2B5EF4-FFF2-40B4-BE49-F238E27FC236}">
                        <a16:creationId xmlns:a16="http://schemas.microsoft.com/office/drawing/2014/main" id="{9ADF70D4-5804-431C-B289-6CF94856E903}"/>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295" name="Rechte verbindingslijn 294">
                    <a:extLst>
                      <a:ext uri="{FF2B5EF4-FFF2-40B4-BE49-F238E27FC236}">
                        <a16:creationId xmlns:a16="http://schemas.microsoft.com/office/drawing/2014/main" id="{817E4EFD-BABB-4D22-BA69-56B2E47620DA}"/>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290" name="Pijl: rechts 289">
                  <a:extLst>
                    <a:ext uri="{FF2B5EF4-FFF2-40B4-BE49-F238E27FC236}">
                      <a16:creationId xmlns:a16="http://schemas.microsoft.com/office/drawing/2014/main" id="{B6D006CE-D737-404D-8797-8340F4C1C0D7}"/>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279" name="Groep 278">
                <a:extLst>
                  <a:ext uri="{FF2B5EF4-FFF2-40B4-BE49-F238E27FC236}">
                    <a16:creationId xmlns:a16="http://schemas.microsoft.com/office/drawing/2014/main" id="{32DCF691-5854-46F6-82BA-2BC5CF8EE571}"/>
                  </a:ext>
                </a:extLst>
              </p:cNvPr>
              <p:cNvGrpSpPr/>
              <p:nvPr userDrawn="1"/>
            </p:nvGrpSpPr>
            <p:grpSpPr>
              <a:xfrm>
                <a:off x="-2916763" y="460171"/>
                <a:ext cx="268738" cy="248381"/>
                <a:chOff x="-2916763" y="460171"/>
                <a:chExt cx="268738" cy="248381"/>
              </a:xfrm>
            </p:grpSpPr>
            <p:sp>
              <p:nvSpPr>
                <p:cNvPr id="280" name="Rechthoek 279">
                  <a:extLst>
                    <a:ext uri="{FF2B5EF4-FFF2-40B4-BE49-F238E27FC236}">
                      <a16:creationId xmlns:a16="http://schemas.microsoft.com/office/drawing/2014/main" id="{852FCCF9-6004-4DDC-AB09-37CB2CD74F58}"/>
                    </a:ext>
                  </a:extLst>
                </p:cNvPr>
                <p:cNvSpPr/>
                <p:nvPr userDrawn="1"/>
              </p:nvSpPr>
              <p:spPr>
                <a:xfrm>
                  <a:off x="-2916763" y="460171"/>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en-GB" sz="1050" b="0" noProof="0">
                    <a:solidFill>
                      <a:srgbClr val="211F26"/>
                    </a:solidFill>
                    <a:latin typeface="Calibri" panose="020F0502020204030204" pitchFamily="34" charset="0"/>
                    <a:cs typeface="Calibri" panose="020F0502020204030204" pitchFamily="34" charset="0"/>
                  </a:endParaRPr>
                </a:p>
              </p:txBody>
            </p:sp>
            <p:grpSp>
              <p:nvGrpSpPr>
                <p:cNvPr id="281" name="Groep 280">
                  <a:extLst>
                    <a:ext uri="{FF2B5EF4-FFF2-40B4-BE49-F238E27FC236}">
                      <a16:creationId xmlns:a16="http://schemas.microsoft.com/office/drawing/2014/main" id="{6BC92229-B602-4605-A130-FA132855A90B}"/>
                    </a:ext>
                  </a:extLst>
                </p:cNvPr>
                <p:cNvGrpSpPr/>
                <p:nvPr userDrawn="1"/>
              </p:nvGrpSpPr>
              <p:grpSpPr>
                <a:xfrm>
                  <a:off x="-2866744" y="518074"/>
                  <a:ext cx="168701" cy="132575"/>
                  <a:chOff x="-2866744" y="518074"/>
                  <a:chExt cx="168701" cy="132575"/>
                </a:xfrm>
              </p:grpSpPr>
              <p:cxnSp>
                <p:nvCxnSpPr>
                  <p:cNvPr id="283" name="Rechte verbindingslijn 282">
                    <a:extLst>
                      <a:ext uri="{FF2B5EF4-FFF2-40B4-BE49-F238E27FC236}">
                        <a16:creationId xmlns:a16="http://schemas.microsoft.com/office/drawing/2014/main" id="{C56E56AC-02DE-45ED-A464-459FDBEDEED5}"/>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284" name="Rechte verbindingslijn 283">
                    <a:extLst>
                      <a:ext uri="{FF2B5EF4-FFF2-40B4-BE49-F238E27FC236}">
                        <a16:creationId xmlns:a16="http://schemas.microsoft.com/office/drawing/2014/main" id="{AAD0CE62-6519-4DBB-820D-E61E2613460A}"/>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285" name="Rechte verbindingslijn 284">
                    <a:extLst>
                      <a:ext uri="{FF2B5EF4-FFF2-40B4-BE49-F238E27FC236}">
                        <a16:creationId xmlns:a16="http://schemas.microsoft.com/office/drawing/2014/main" id="{96B7DB77-D1DC-47AC-A61E-46497BD54A16}"/>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286" name="Rechte verbindingslijn 285">
                    <a:extLst>
                      <a:ext uri="{FF2B5EF4-FFF2-40B4-BE49-F238E27FC236}">
                        <a16:creationId xmlns:a16="http://schemas.microsoft.com/office/drawing/2014/main" id="{9068B18C-DFAD-4ABA-AC20-E3C549304605}"/>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287" name="Rechte verbindingslijn 286">
                    <a:extLst>
                      <a:ext uri="{FF2B5EF4-FFF2-40B4-BE49-F238E27FC236}">
                        <a16:creationId xmlns:a16="http://schemas.microsoft.com/office/drawing/2014/main" id="{19A109C3-22A9-4FC9-BDD7-B49E060E327C}"/>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282" name="Pijl: rechts 281">
                  <a:extLst>
                    <a:ext uri="{FF2B5EF4-FFF2-40B4-BE49-F238E27FC236}">
                      <a16:creationId xmlns:a16="http://schemas.microsoft.com/office/drawing/2014/main" id="{41A2406E-21DA-4EED-A5DB-3E737DDDBD5B}"/>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grpSp>
      <p:grpSp>
        <p:nvGrpSpPr>
          <p:cNvPr id="112" name="INSTRUCTION">
            <a:extLst>
              <a:ext uri="{FF2B5EF4-FFF2-40B4-BE49-F238E27FC236}">
                <a16:creationId xmlns:a16="http://schemas.microsoft.com/office/drawing/2014/main" id="{C2E3D39B-2D2E-42B9-BCB9-1FBADC2AB8FB}"/>
              </a:ext>
            </a:extLst>
          </p:cNvPr>
          <p:cNvGrpSpPr/>
          <p:nvPr userDrawn="1"/>
        </p:nvGrpSpPr>
        <p:grpSpPr>
          <a:xfrm>
            <a:off x="5846" y="7033211"/>
            <a:ext cx="3727954" cy="1577390"/>
            <a:chOff x="5846" y="7033211"/>
            <a:chExt cx="3727954" cy="1577390"/>
          </a:xfrm>
        </p:grpSpPr>
        <p:sp>
          <p:nvSpPr>
            <p:cNvPr id="113" name="Rechthoek 112">
              <a:extLst>
                <a:ext uri="{FF2B5EF4-FFF2-40B4-BE49-F238E27FC236}">
                  <a16:creationId xmlns:a16="http://schemas.microsoft.com/office/drawing/2014/main" id="{2DF8BE69-3BA8-4F3D-8D7F-A2764DDE7481}"/>
                </a:ext>
              </a:extLst>
            </p:cNvPr>
            <p:cNvSpPr/>
            <p:nvPr userDrawn="1"/>
          </p:nvSpPr>
          <p:spPr>
            <a:xfrm>
              <a:off x="5846" y="7033211"/>
              <a:ext cx="3727954" cy="1577390"/>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EDIT Footer, slide number</a:t>
              </a:r>
              <a:br>
                <a:rPr lang="en-GB" sz="1400" b="1" cap="all" baseline="0" noProof="0">
                  <a:solidFill>
                    <a:schemeClr val="accent1"/>
                  </a:solidFill>
                  <a:latin typeface="Calibri" panose="020F0502020204030204" pitchFamily="34" charset="0"/>
                  <a:cs typeface="Calibri" panose="020F0502020204030204" pitchFamily="34" charset="0"/>
                </a:rPr>
              </a:br>
              <a:r>
                <a:rPr lang="en-GB" sz="1400" b="1" cap="all" baseline="0" noProof="0">
                  <a:solidFill>
                    <a:schemeClr val="accent1"/>
                  </a:solidFill>
                  <a:latin typeface="Calibri" panose="020F0502020204030204" pitchFamily="34" charset="0"/>
                  <a:cs typeface="Calibri" panose="020F0502020204030204" pitchFamily="34" charset="0"/>
                </a:rPr>
                <a:t>and date</a:t>
              </a:r>
            </a:p>
          </p:txBody>
        </p:sp>
        <p:sp>
          <p:nvSpPr>
            <p:cNvPr id="114" name="Ovaal 113">
              <a:extLst>
                <a:ext uri="{FF2B5EF4-FFF2-40B4-BE49-F238E27FC236}">
                  <a16:creationId xmlns:a16="http://schemas.microsoft.com/office/drawing/2014/main" id="{2FA56FDB-823F-425C-A590-1FDFFBEC8328}"/>
                </a:ext>
              </a:extLst>
            </p:cNvPr>
            <p:cNvSpPr/>
            <p:nvPr userDrawn="1"/>
          </p:nvSpPr>
          <p:spPr>
            <a:xfrm>
              <a:off x="188424" y="767853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115" name="Rechthoek 114">
              <a:extLst>
                <a:ext uri="{FF2B5EF4-FFF2-40B4-BE49-F238E27FC236}">
                  <a16:creationId xmlns:a16="http://schemas.microsoft.com/office/drawing/2014/main" id="{209DDE63-A585-4316-9911-DA4E8216AE19}"/>
                </a:ext>
              </a:extLst>
            </p:cNvPr>
            <p:cNvSpPr/>
            <p:nvPr userDrawn="1"/>
          </p:nvSpPr>
          <p:spPr>
            <a:xfrm>
              <a:off x="472596" y="7678534"/>
              <a:ext cx="2322719" cy="31672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‘Header &amp; Footer’</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116" name="Ovaal 115">
              <a:extLst>
                <a:ext uri="{FF2B5EF4-FFF2-40B4-BE49-F238E27FC236}">
                  <a16:creationId xmlns:a16="http://schemas.microsoft.com/office/drawing/2014/main" id="{DAD336FB-C3DF-42A9-85D9-39AB29684B9F}"/>
                </a:ext>
              </a:extLst>
            </p:cNvPr>
            <p:cNvSpPr/>
            <p:nvPr userDrawn="1"/>
          </p:nvSpPr>
          <p:spPr>
            <a:xfrm>
              <a:off x="188424" y="810886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117" name="Rechthoek 116">
              <a:extLst>
                <a:ext uri="{FF2B5EF4-FFF2-40B4-BE49-F238E27FC236}">
                  <a16:creationId xmlns:a16="http://schemas.microsoft.com/office/drawing/2014/main" id="{760A04BB-A469-4E55-9EF3-B8E22CB55A01}"/>
                </a:ext>
              </a:extLst>
            </p:cNvPr>
            <p:cNvSpPr/>
            <p:nvPr userDrawn="1"/>
          </p:nvSpPr>
          <p:spPr>
            <a:xfrm>
              <a:off x="472596" y="8108870"/>
              <a:ext cx="2322719" cy="38098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‘Apply to All’</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apply the changes to every slide.</a:t>
              </a:r>
            </a:p>
          </p:txBody>
        </p:sp>
        <p:grpSp>
          <p:nvGrpSpPr>
            <p:cNvPr id="118" name="Groep 117">
              <a:extLst>
                <a:ext uri="{FF2B5EF4-FFF2-40B4-BE49-F238E27FC236}">
                  <a16:creationId xmlns:a16="http://schemas.microsoft.com/office/drawing/2014/main" id="{0615F89F-B92E-4A32-A9C0-AF74DE2698F7}"/>
                </a:ext>
              </a:extLst>
            </p:cNvPr>
            <p:cNvGrpSpPr/>
            <p:nvPr userDrawn="1"/>
          </p:nvGrpSpPr>
          <p:grpSpPr>
            <a:xfrm>
              <a:off x="2939884" y="7739834"/>
              <a:ext cx="681133" cy="750023"/>
              <a:chOff x="-910573" y="4987990"/>
              <a:chExt cx="681133" cy="750023"/>
            </a:xfrm>
          </p:grpSpPr>
          <p:grpSp>
            <p:nvGrpSpPr>
              <p:cNvPr id="119" name="Groep 118">
                <a:extLst>
                  <a:ext uri="{FF2B5EF4-FFF2-40B4-BE49-F238E27FC236}">
                    <a16:creationId xmlns:a16="http://schemas.microsoft.com/office/drawing/2014/main" id="{69240CF1-0FF0-4660-9E32-8F5F8B7686B5}"/>
                  </a:ext>
                </a:extLst>
              </p:cNvPr>
              <p:cNvGrpSpPr/>
              <p:nvPr userDrawn="1"/>
            </p:nvGrpSpPr>
            <p:grpSpPr>
              <a:xfrm>
                <a:off x="-713542" y="4987990"/>
                <a:ext cx="287071" cy="379107"/>
                <a:chOff x="-4050578" y="288410"/>
                <a:chExt cx="322125" cy="379107"/>
              </a:xfrm>
            </p:grpSpPr>
            <p:sp>
              <p:nvSpPr>
                <p:cNvPr id="121" name="Rechthoek met één afgeknipte en afgeronde hoek 47">
                  <a:extLst>
                    <a:ext uri="{FF2B5EF4-FFF2-40B4-BE49-F238E27FC236}">
                      <a16:creationId xmlns:a16="http://schemas.microsoft.com/office/drawing/2014/main" id="{D9052113-BEE3-4525-8C6E-32F6F67CE8E7}"/>
                    </a:ext>
                  </a:extLst>
                </p:cNvPr>
                <p:cNvSpPr/>
                <p:nvPr userDrawn="1"/>
              </p:nvSpPr>
              <p:spPr>
                <a:xfrm>
                  <a:off x="-4050578" y="288410"/>
                  <a:ext cx="322125" cy="379107"/>
                </a:xfrm>
                <a:prstGeom prst="snipRoundRect">
                  <a:avLst>
                    <a:gd name="adj1" fmla="val 0"/>
                    <a:gd name="adj2" fmla="val 33753"/>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122" name="Rechthoekige driehoek 121">
                  <a:extLst>
                    <a:ext uri="{FF2B5EF4-FFF2-40B4-BE49-F238E27FC236}">
                      <a16:creationId xmlns:a16="http://schemas.microsoft.com/office/drawing/2014/main" id="{F7FC227D-7183-48AA-90E0-7832A91B05F5}"/>
                    </a:ext>
                  </a:extLst>
                </p:cNvPr>
                <p:cNvSpPr/>
                <p:nvPr userDrawn="1"/>
              </p:nvSpPr>
              <p:spPr>
                <a:xfrm>
                  <a:off x="-3833537" y="291656"/>
                  <a:ext cx="103133" cy="93757"/>
                </a:xfrm>
                <a:prstGeom prst="rtTriangle">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123" name="Rechthoek 122">
                  <a:extLst>
                    <a:ext uri="{FF2B5EF4-FFF2-40B4-BE49-F238E27FC236}">
                      <a16:creationId xmlns:a16="http://schemas.microsoft.com/office/drawing/2014/main" id="{20A33D0F-B38D-4E18-9019-1CD113AF964B}"/>
                    </a:ext>
                  </a:extLst>
                </p:cNvPr>
                <p:cNvSpPr/>
                <p:nvPr userDrawn="1"/>
              </p:nvSpPr>
              <p:spPr>
                <a:xfrm>
                  <a:off x="-4013673" y="314848"/>
                  <a:ext cx="140930" cy="70565"/>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124" name="Rechthoek 123">
                  <a:extLst>
                    <a:ext uri="{FF2B5EF4-FFF2-40B4-BE49-F238E27FC236}">
                      <a16:creationId xmlns:a16="http://schemas.microsoft.com/office/drawing/2014/main" id="{C1DA6B82-6547-44C5-8058-9CB2FEFF3B28}"/>
                    </a:ext>
                  </a:extLst>
                </p:cNvPr>
                <p:cNvSpPr/>
                <p:nvPr userDrawn="1"/>
              </p:nvSpPr>
              <p:spPr>
                <a:xfrm>
                  <a:off x="-4020379" y="586428"/>
                  <a:ext cx="261727" cy="61406"/>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defTabSz="914400" fontAlgn="auto">
                    <a:lnSpc>
                      <a:spcPct val="100000"/>
                    </a:lnSpc>
                    <a:spcBef>
                      <a:spcPts val="0"/>
                    </a:spcBef>
                    <a:spcAft>
                      <a:spcPts val="0"/>
                    </a:spcAft>
                    <a:buClrTx/>
                    <a:buSzTx/>
                    <a:buFontTx/>
                    <a:buNone/>
                    <a:tabLst/>
                  </a:pPr>
                  <a:endParaRPr kumimoji="0" lang="en-GB" sz="900" b="0" i="0" u="none" strike="noStrike" kern="0" cap="none" spc="0" normalizeH="0" baseline="0" noProof="0">
                    <a:ln>
                      <a:noFill/>
                    </a:ln>
                    <a:solidFill>
                      <a:srgbClr val="211F26"/>
                    </a:solidFill>
                    <a:effectLst/>
                    <a:uLnTx/>
                    <a:uFillTx/>
                    <a:latin typeface="Calibri" panose="020F0502020204030204" pitchFamily="34" charset="0"/>
                    <a:cs typeface="Calibri" panose="020F0502020204030204" pitchFamily="34" charset="0"/>
                  </a:endParaRPr>
                </a:p>
              </p:txBody>
            </p:sp>
          </p:grpSp>
          <p:sp>
            <p:nvSpPr>
              <p:cNvPr id="120" name="Rechthoek 119">
                <a:extLst>
                  <a:ext uri="{FF2B5EF4-FFF2-40B4-BE49-F238E27FC236}">
                    <a16:creationId xmlns:a16="http://schemas.microsoft.com/office/drawing/2014/main" id="{21787FA6-FCE9-4A20-B32F-5E40DA7F977D}"/>
                  </a:ext>
                </a:extLst>
              </p:cNvPr>
              <p:cNvSpPr/>
              <p:nvPr userDrawn="1"/>
            </p:nvSpPr>
            <p:spPr>
              <a:xfrm>
                <a:off x="-910573" y="5352063"/>
                <a:ext cx="681133" cy="385950"/>
              </a:xfrm>
              <a:prstGeom prst="rect">
                <a:avLst/>
              </a:prstGeom>
              <a:no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rPr>
                  <a:t>Header &amp; Footer</a:t>
                </a:r>
              </a:p>
            </p:txBody>
          </p:sp>
        </p:grpSp>
      </p:grpSp>
      <p:sp>
        <p:nvSpPr>
          <p:cNvPr id="24" name="INFO">
            <a:extLst>
              <a:ext uri="{FF2B5EF4-FFF2-40B4-BE49-F238E27FC236}">
                <a16:creationId xmlns:a16="http://schemas.microsoft.com/office/drawing/2014/main" id="{1D86832C-7926-41D1-AC2B-7ABAE5064D01}"/>
              </a:ext>
            </a:extLst>
          </p:cNvPr>
          <p:cNvSpPr txBox="1"/>
          <p:nvPr userDrawn="1"/>
        </p:nvSpPr>
        <p:spPr>
          <a:xfrm>
            <a:off x="0" y="-256190"/>
            <a:ext cx="12192000" cy="161583"/>
          </a:xfrm>
          <a:prstGeom prst="rect">
            <a:avLst/>
          </a:prstGeom>
          <a:noFill/>
        </p:spPr>
        <p:txBody>
          <a:bodyPr wrap="square" lIns="0" tIns="0" rIns="0" bIns="0" rtlCol="0">
            <a:spAutoFit/>
          </a:bodyPr>
          <a:lstStyle/>
          <a:p>
            <a:pPr algn="l"/>
            <a:r>
              <a:rPr lang="en-GB" sz="1050" b="1" dirty="0">
                <a:solidFill>
                  <a:schemeClr val="tx2"/>
                </a:solidFill>
                <a:latin typeface="+mj-lt"/>
                <a:cs typeface="Calibri" panose="020F0502020204030204" pitchFamily="34" charset="0"/>
              </a:rPr>
              <a:t>TEMPLATE: </a:t>
            </a:r>
            <a:r>
              <a:rPr lang="en-GB" sz="1050" b="0" dirty="0">
                <a:solidFill>
                  <a:schemeClr val="tx2"/>
                </a:solidFill>
                <a:latin typeface="+mj-lt"/>
                <a:cs typeface="Calibri" panose="020F0502020204030204" pitchFamily="34" charset="0"/>
              </a:rPr>
              <a:t>CASE</a:t>
            </a:r>
          </a:p>
        </p:txBody>
      </p:sp>
      <p:sp>
        <p:nvSpPr>
          <p:cNvPr id="19" name="Tijdelijke aanduiding voor verticale tekst 2">
            <a:extLst>
              <a:ext uri="{FF2B5EF4-FFF2-40B4-BE49-F238E27FC236}">
                <a16:creationId xmlns:a16="http://schemas.microsoft.com/office/drawing/2014/main" id="{B6E7424A-424A-48B2-BDDC-91446A4E4AEB}"/>
              </a:ext>
            </a:extLst>
          </p:cNvPr>
          <p:cNvSpPr>
            <a:spLocks noGrp="1"/>
          </p:cNvSpPr>
          <p:nvPr>
            <p:ph type="body" orient="vert" idx="1" hasCustomPrompt="1"/>
          </p:nvPr>
        </p:nvSpPr>
        <p:spPr>
          <a:xfrm>
            <a:off x="777244" y="2441466"/>
            <a:ext cx="3219546" cy="3852825"/>
          </a:xfrm>
        </p:spPr>
        <p:txBody>
          <a:bodyPr vert="horz" lIns="0" tIns="0" rIns="0" bIns="0"/>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en-GB" dirty="0"/>
              <a:t>Bullet</a:t>
            </a:r>
          </a:p>
          <a:p>
            <a:pPr lvl="1"/>
            <a:r>
              <a:rPr lang="en-GB" dirty="0"/>
              <a:t>Sub-bullet</a:t>
            </a:r>
          </a:p>
          <a:p>
            <a:pPr lvl="2"/>
            <a:r>
              <a:rPr lang="en-GB" dirty="0"/>
              <a:t>Default text</a:t>
            </a:r>
          </a:p>
          <a:p>
            <a:pPr lvl="3"/>
            <a:r>
              <a:rPr lang="en-GB" dirty="0"/>
              <a:t>header</a:t>
            </a:r>
          </a:p>
          <a:p>
            <a:pPr lvl="4"/>
            <a:r>
              <a:rPr lang="en-GB" dirty="0"/>
              <a:t>Numerical bullet</a:t>
            </a:r>
          </a:p>
          <a:p>
            <a:pPr lvl="5"/>
            <a:r>
              <a:rPr lang="en-GB" dirty="0"/>
              <a:t>Bullet</a:t>
            </a:r>
          </a:p>
          <a:p>
            <a:pPr lvl="6"/>
            <a:r>
              <a:rPr lang="en-GB" dirty="0"/>
              <a:t>Sub-bullet</a:t>
            </a:r>
          </a:p>
          <a:p>
            <a:pPr lvl="7"/>
            <a:r>
              <a:rPr lang="en-GB" dirty="0"/>
              <a:t>Default text</a:t>
            </a:r>
          </a:p>
          <a:p>
            <a:pPr lvl="8"/>
            <a:r>
              <a:rPr lang="en-GB" dirty="0"/>
              <a:t>header</a:t>
            </a:r>
          </a:p>
          <a:p>
            <a:pPr lvl="8"/>
            <a:endParaRPr lang="en-GB" dirty="0"/>
          </a:p>
        </p:txBody>
      </p:sp>
      <p:sp>
        <p:nvSpPr>
          <p:cNvPr id="52" name="Tijdelijke aanduiding voor verticale tekst 2">
            <a:extLst>
              <a:ext uri="{FF2B5EF4-FFF2-40B4-BE49-F238E27FC236}">
                <a16:creationId xmlns:a16="http://schemas.microsoft.com/office/drawing/2014/main" id="{38E90541-A464-490F-8838-24BAC17D1820}"/>
              </a:ext>
            </a:extLst>
          </p:cNvPr>
          <p:cNvSpPr>
            <a:spLocks noGrp="1"/>
          </p:cNvSpPr>
          <p:nvPr>
            <p:ph type="body" orient="vert" idx="10" hasCustomPrompt="1"/>
          </p:nvPr>
        </p:nvSpPr>
        <p:spPr>
          <a:xfrm>
            <a:off x="4581020" y="2441466"/>
            <a:ext cx="3219546" cy="3852825"/>
          </a:xfrm>
        </p:spPr>
        <p:txBody>
          <a:bodyPr vert="horz" lIns="0" tIns="0" rIns="0" bIns="0"/>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en-GB" dirty="0"/>
              <a:t>Bullet</a:t>
            </a:r>
          </a:p>
          <a:p>
            <a:pPr lvl="1"/>
            <a:r>
              <a:rPr lang="en-GB" dirty="0"/>
              <a:t>Sub-bullet</a:t>
            </a:r>
          </a:p>
          <a:p>
            <a:pPr lvl="2"/>
            <a:r>
              <a:rPr lang="en-GB" dirty="0"/>
              <a:t>Default text</a:t>
            </a:r>
          </a:p>
          <a:p>
            <a:pPr lvl="3"/>
            <a:r>
              <a:rPr lang="en-GB" dirty="0"/>
              <a:t>header</a:t>
            </a:r>
          </a:p>
          <a:p>
            <a:pPr lvl="4"/>
            <a:r>
              <a:rPr lang="en-GB" dirty="0"/>
              <a:t>Numerical bullet</a:t>
            </a:r>
          </a:p>
          <a:p>
            <a:pPr lvl="5"/>
            <a:r>
              <a:rPr lang="en-GB" dirty="0"/>
              <a:t>Bullet</a:t>
            </a:r>
          </a:p>
          <a:p>
            <a:pPr lvl="6"/>
            <a:r>
              <a:rPr lang="en-GB" dirty="0"/>
              <a:t>Sub-bullet</a:t>
            </a:r>
          </a:p>
          <a:p>
            <a:pPr lvl="7"/>
            <a:r>
              <a:rPr lang="en-GB" dirty="0"/>
              <a:t>Default text</a:t>
            </a:r>
          </a:p>
          <a:p>
            <a:pPr lvl="8"/>
            <a:r>
              <a:rPr lang="en-GB" dirty="0"/>
              <a:t>header</a:t>
            </a:r>
          </a:p>
          <a:p>
            <a:pPr lvl="8"/>
            <a:endParaRPr lang="en-GB" dirty="0"/>
          </a:p>
        </p:txBody>
      </p:sp>
      <p:sp>
        <p:nvSpPr>
          <p:cNvPr id="53" name="Tijdelijke aanduiding voor verticale tekst 2">
            <a:extLst>
              <a:ext uri="{FF2B5EF4-FFF2-40B4-BE49-F238E27FC236}">
                <a16:creationId xmlns:a16="http://schemas.microsoft.com/office/drawing/2014/main" id="{89286917-484E-4046-B9A1-328D39070049}"/>
              </a:ext>
            </a:extLst>
          </p:cNvPr>
          <p:cNvSpPr>
            <a:spLocks noGrp="1"/>
          </p:cNvSpPr>
          <p:nvPr>
            <p:ph type="body" orient="vert" idx="11" hasCustomPrompt="1"/>
          </p:nvPr>
        </p:nvSpPr>
        <p:spPr>
          <a:xfrm>
            <a:off x="8384795" y="2441466"/>
            <a:ext cx="3219546" cy="3852825"/>
          </a:xfrm>
        </p:spPr>
        <p:txBody>
          <a:bodyPr vert="horz" lIns="0" tIns="0" rIns="0" bIns="0"/>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en-GB" dirty="0"/>
              <a:t>Bullet</a:t>
            </a:r>
          </a:p>
          <a:p>
            <a:pPr lvl="1"/>
            <a:r>
              <a:rPr lang="en-GB" dirty="0"/>
              <a:t>Sub-bullet</a:t>
            </a:r>
          </a:p>
          <a:p>
            <a:pPr lvl="2"/>
            <a:r>
              <a:rPr lang="en-GB" dirty="0"/>
              <a:t>Default text</a:t>
            </a:r>
          </a:p>
          <a:p>
            <a:pPr lvl="3"/>
            <a:r>
              <a:rPr lang="en-GB" dirty="0"/>
              <a:t>header</a:t>
            </a:r>
          </a:p>
          <a:p>
            <a:pPr lvl="4"/>
            <a:r>
              <a:rPr lang="en-GB" dirty="0"/>
              <a:t>Numerical bullet</a:t>
            </a:r>
          </a:p>
          <a:p>
            <a:pPr lvl="5"/>
            <a:r>
              <a:rPr lang="en-GB" dirty="0"/>
              <a:t>Bullet</a:t>
            </a:r>
          </a:p>
          <a:p>
            <a:pPr lvl="6"/>
            <a:r>
              <a:rPr lang="en-GB" dirty="0"/>
              <a:t>Sub-bullet</a:t>
            </a:r>
          </a:p>
          <a:p>
            <a:pPr lvl="7"/>
            <a:r>
              <a:rPr lang="en-GB" dirty="0"/>
              <a:t>Default text</a:t>
            </a:r>
          </a:p>
          <a:p>
            <a:pPr lvl="8"/>
            <a:r>
              <a:rPr lang="en-GB" dirty="0"/>
              <a:t>header</a:t>
            </a:r>
          </a:p>
          <a:p>
            <a:pPr lvl="8"/>
            <a:endParaRPr lang="en-GB" dirty="0"/>
          </a:p>
        </p:txBody>
      </p:sp>
      <p:sp>
        <p:nvSpPr>
          <p:cNvPr id="70" name="Tijdelijke aanduiding voor verticale tekst 2">
            <a:extLst>
              <a:ext uri="{FF2B5EF4-FFF2-40B4-BE49-F238E27FC236}">
                <a16:creationId xmlns:a16="http://schemas.microsoft.com/office/drawing/2014/main" id="{AB4A5F2F-65AC-40C8-9EC1-536B64FFD6F5}"/>
              </a:ext>
            </a:extLst>
          </p:cNvPr>
          <p:cNvSpPr>
            <a:spLocks noGrp="1"/>
          </p:cNvSpPr>
          <p:nvPr>
            <p:ph type="body" orient="vert" idx="15" hasCustomPrompt="1"/>
          </p:nvPr>
        </p:nvSpPr>
        <p:spPr>
          <a:xfrm>
            <a:off x="777244" y="-1"/>
            <a:ext cx="11414756" cy="2441467"/>
          </a:xfrm>
          <a:solidFill>
            <a:schemeClr val="bg1"/>
          </a:solidFill>
        </p:spPr>
        <p:txBody>
          <a:bodyPr vert="horz" lIns="0" tIns="0" rIns="0" bIns="0"/>
          <a:lstStyle>
            <a:lvl1pPr marL="0" indent="0">
              <a:buFont typeface="Arial" panose="020B0604020202020204" pitchFamily="34" charset="0"/>
              <a:buNone/>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54" name="Tijdelijke aanduiding voor verticale tekst 2">
            <a:extLst>
              <a:ext uri="{FF2B5EF4-FFF2-40B4-BE49-F238E27FC236}">
                <a16:creationId xmlns:a16="http://schemas.microsoft.com/office/drawing/2014/main" id="{F764B2EC-C279-4884-B53C-455B0E25A655}"/>
              </a:ext>
            </a:extLst>
          </p:cNvPr>
          <p:cNvSpPr>
            <a:spLocks noGrp="1"/>
          </p:cNvSpPr>
          <p:nvPr>
            <p:ph type="body" orient="vert" idx="12" hasCustomPrompt="1"/>
          </p:nvPr>
        </p:nvSpPr>
        <p:spPr>
          <a:xfrm>
            <a:off x="1115174" y="1858232"/>
            <a:ext cx="2881616" cy="323021"/>
          </a:xfrm>
        </p:spPr>
        <p:txBody>
          <a:bodyPr vert="horz" lIns="0" tIns="0" rIns="0" bIns="0" anchor="ctr"/>
          <a:lstStyle>
            <a:lvl1pPr marL="0" indent="0" algn="l">
              <a:buFont typeface="Arial" panose="020B0604020202020204" pitchFamily="34" charset="0"/>
              <a:buNone/>
              <a:defRPr sz="20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Title</a:t>
            </a:r>
          </a:p>
        </p:txBody>
      </p:sp>
      <p:sp>
        <p:nvSpPr>
          <p:cNvPr id="55" name="Tijdelijke aanduiding voor verticale tekst 2">
            <a:extLst>
              <a:ext uri="{FF2B5EF4-FFF2-40B4-BE49-F238E27FC236}">
                <a16:creationId xmlns:a16="http://schemas.microsoft.com/office/drawing/2014/main" id="{44680CC4-A98A-4431-AFA9-331B5F1079C8}"/>
              </a:ext>
            </a:extLst>
          </p:cNvPr>
          <p:cNvSpPr>
            <a:spLocks noGrp="1"/>
          </p:cNvSpPr>
          <p:nvPr>
            <p:ph type="body" orient="vert" idx="13" hasCustomPrompt="1"/>
          </p:nvPr>
        </p:nvSpPr>
        <p:spPr>
          <a:xfrm>
            <a:off x="4918950" y="1860027"/>
            <a:ext cx="2881616" cy="323021"/>
          </a:xfrm>
        </p:spPr>
        <p:txBody>
          <a:bodyPr vert="horz" lIns="0" tIns="0" rIns="0" bIns="0" anchor="ctr"/>
          <a:lstStyle>
            <a:lvl1pPr marL="0" indent="0" algn="l">
              <a:buFont typeface="Arial" panose="020B0604020202020204" pitchFamily="34" charset="0"/>
              <a:buNone/>
              <a:defRPr sz="20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Title</a:t>
            </a:r>
          </a:p>
        </p:txBody>
      </p:sp>
      <p:sp>
        <p:nvSpPr>
          <p:cNvPr id="56" name="Tijdelijke aanduiding voor verticale tekst 2">
            <a:extLst>
              <a:ext uri="{FF2B5EF4-FFF2-40B4-BE49-F238E27FC236}">
                <a16:creationId xmlns:a16="http://schemas.microsoft.com/office/drawing/2014/main" id="{5D6AA0F6-950B-4A76-82A8-F49C9B8F454E}"/>
              </a:ext>
            </a:extLst>
          </p:cNvPr>
          <p:cNvSpPr>
            <a:spLocks noGrp="1"/>
          </p:cNvSpPr>
          <p:nvPr>
            <p:ph type="body" orient="vert" idx="14" hasCustomPrompt="1"/>
          </p:nvPr>
        </p:nvSpPr>
        <p:spPr>
          <a:xfrm>
            <a:off x="8722725" y="1856127"/>
            <a:ext cx="2881616" cy="323021"/>
          </a:xfrm>
        </p:spPr>
        <p:txBody>
          <a:bodyPr vert="horz" lIns="0" tIns="0" rIns="0" bIns="0" anchor="ctr"/>
          <a:lstStyle>
            <a:lvl1pPr marL="0" indent="0" algn="l">
              <a:buFont typeface="Arial" panose="020B0604020202020204" pitchFamily="34" charset="0"/>
              <a:buNone/>
              <a:defRPr sz="20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Title</a:t>
            </a:r>
          </a:p>
        </p:txBody>
      </p:sp>
      <p:sp>
        <p:nvSpPr>
          <p:cNvPr id="71" name="Tijdelijke aanduiding voor verticale tekst 2">
            <a:extLst>
              <a:ext uri="{FF2B5EF4-FFF2-40B4-BE49-F238E27FC236}">
                <a16:creationId xmlns:a16="http://schemas.microsoft.com/office/drawing/2014/main" id="{BE0A316B-EA03-47FF-BD0A-167FDC0FA81B}"/>
              </a:ext>
            </a:extLst>
          </p:cNvPr>
          <p:cNvSpPr>
            <a:spLocks noGrp="1"/>
          </p:cNvSpPr>
          <p:nvPr>
            <p:ph type="body" orient="vert" idx="16"/>
          </p:nvPr>
        </p:nvSpPr>
        <p:spPr>
          <a:xfrm>
            <a:off x="4581020" y="1904537"/>
            <a:ext cx="234000" cy="234000"/>
          </a:xfrm>
          <a:blipFill>
            <a:blip r:embed="rId6" cstate="hqprint">
              <a:extLst>
                <a:ext uri="{28A0092B-C50C-407E-A947-70E740481C1C}">
                  <a14:useLocalDpi xmlns:a14="http://schemas.microsoft.com/office/drawing/2010/main"/>
                </a:ext>
              </a:extLst>
            </a:blip>
            <a:stretch>
              <a:fillRect/>
            </a:stretch>
          </a:blipFill>
        </p:spPr>
        <p:txBody>
          <a:bodyPr vert="horz" lIns="0" tIns="0" rIns="0" bIns="0"/>
          <a:lstStyle>
            <a:lvl1pPr marL="0" indent="0">
              <a:buNone/>
              <a:defRPr sz="100"/>
            </a:lvl1pPr>
            <a:lvl2pPr>
              <a:defRPr/>
            </a:lvl2pPr>
            <a:lvl3pPr>
              <a:defRPr/>
            </a:lvl3pPr>
            <a:lvl4pPr>
              <a:defRPr/>
            </a:lvl4pPr>
            <a:lvl5pPr>
              <a:defRPr/>
            </a:lvl5pPr>
            <a:lvl6pPr marL="0" indent="0">
              <a:buFont typeface="Arial" panose="020B0604020202020204" pitchFamily="34" charset="0"/>
              <a:buNone/>
              <a:defRPr sz="100" baseline="0"/>
            </a:lvl6pPr>
            <a:lvl7pPr>
              <a:defRPr/>
            </a:lvl7pPr>
            <a:lvl8pPr>
              <a:defRPr/>
            </a:lvl8pPr>
            <a:lvl9pPr>
              <a:defRPr/>
            </a:lvl9pPr>
          </a:lstStyle>
          <a:p>
            <a:pPr lvl="0"/>
            <a:endParaRPr lang="en-GB" dirty="0"/>
          </a:p>
        </p:txBody>
      </p:sp>
      <p:sp>
        <p:nvSpPr>
          <p:cNvPr id="72" name="Tijdelijke aanduiding voor verticale tekst 2">
            <a:extLst>
              <a:ext uri="{FF2B5EF4-FFF2-40B4-BE49-F238E27FC236}">
                <a16:creationId xmlns:a16="http://schemas.microsoft.com/office/drawing/2014/main" id="{1283F809-9DA0-43CD-9C6B-AC6C805D78A2}"/>
              </a:ext>
            </a:extLst>
          </p:cNvPr>
          <p:cNvSpPr>
            <a:spLocks noGrp="1"/>
          </p:cNvSpPr>
          <p:nvPr>
            <p:ph type="body" orient="vert" idx="17" hasCustomPrompt="1"/>
          </p:nvPr>
        </p:nvSpPr>
        <p:spPr>
          <a:xfrm>
            <a:off x="777244" y="1904537"/>
            <a:ext cx="234000" cy="234000"/>
          </a:xfrm>
          <a:blipFill>
            <a:blip r:embed="rId7" cstate="hqprint">
              <a:extLst>
                <a:ext uri="{28A0092B-C50C-407E-A947-70E740481C1C}">
                  <a14:useLocalDpi xmlns:a14="http://schemas.microsoft.com/office/drawing/2010/main"/>
                </a:ext>
              </a:extLst>
            </a:blip>
            <a:stretch>
              <a:fillRect/>
            </a:stretch>
          </a:blipFill>
        </p:spPr>
        <p:txBody>
          <a:bodyPr vert="horz" lIns="0" tIns="0" rIns="0" bIns="0"/>
          <a:lstStyle>
            <a:lvl1pPr marL="0" indent="0">
              <a:buNone/>
              <a:defRPr sz="100"/>
            </a:lvl1pPr>
            <a:lvl2pPr>
              <a:defRPr/>
            </a:lvl2pPr>
            <a:lvl3pPr>
              <a:defRPr/>
            </a:lvl3pPr>
            <a:lvl4pPr>
              <a:defRPr/>
            </a:lvl4pPr>
            <a:lvl5pPr>
              <a:defRPr/>
            </a:lvl5pPr>
            <a:lvl6pPr marL="0" indent="0">
              <a:buFont typeface="Arial" panose="020B0604020202020204" pitchFamily="34" charset="0"/>
              <a:buNone/>
              <a:defRPr sz="100" baseline="0"/>
            </a:lvl6pPr>
            <a:lvl7pPr>
              <a:defRPr/>
            </a:lvl7pPr>
            <a:lvl8pPr>
              <a:defRPr/>
            </a:lvl8pPr>
            <a:lvl9pPr>
              <a:defRPr/>
            </a:lvl9pPr>
          </a:lstStyle>
          <a:p>
            <a:pPr lvl="0"/>
            <a:r>
              <a:rPr lang="en-GB" dirty="0"/>
              <a:t>  </a:t>
            </a:r>
          </a:p>
        </p:txBody>
      </p:sp>
      <p:sp>
        <p:nvSpPr>
          <p:cNvPr id="73" name="Tijdelijke aanduiding voor verticale tekst 2">
            <a:extLst>
              <a:ext uri="{FF2B5EF4-FFF2-40B4-BE49-F238E27FC236}">
                <a16:creationId xmlns:a16="http://schemas.microsoft.com/office/drawing/2014/main" id="{F899DD24-69D3-47A1-8B45-D1881AAB46A3}"/>
              </a:ext>
            </a:extLst>
          </p:cNvPr>
          <p:cNvSpPr>
            <a:spLocks noGrp="1"/>
          </p:cNvSpPr>
          <p:nvPr>
            <p:ph type="body" orient="vert" idx="18" hasCustomPrompt="1"/>
          </p:nvPr>
        </p:nvSpPr>
        <p:spPr>
          <a:xfrm>
            <a:off x="8384795" y="1904537"/>
            <a:ext cx="234000" cy="234000"/>
          </a:xfrm>
          <a:blipFill>
            <a:blip r:embed="rId8" cstate="hqprint">
              <a:extLst>
                <a:ext uri="{28A0092B-C50C-407E-A947-70E740481C1C}">
                  <a14:useLocalDpi xmlns:a14="http://schemas.microsoft.com/office/drawing/2010/main"/>
                </a:ext>
              </a:extLst>
            </a:blip>
            <a:stretch>
              <a:fillRect/>
            </a:stretch>
          </a:blipFill>
        </p:spPr>
        <p:txBody>
          <a:bodyPr vert="horz" lIns="0" tIns="0" rIns="0" bIns="0"/>
          <a:lstStyle>
            <a:lvl1pPr marL="0" indent="0">
              <a:buFont typeface="Arial" panose="020B0604020202020204" pitchFamily="34" charset="0"/>
              <a:buNone/>
              <a:defRPr sz="100"/>
            </a:lvl1pPr>
            <a:lvl2pPr>
              <a:defRPr/>
            </a:lvl2pPr>
            <a:lvl3pPr>
              <a:defRPr/>
            </a:lvl3pPr>
            <a:lvl4pPr>
              <a:defRPr/>
            </a:lvl4pPr>
            <a:lvl5pPr>
              <a:defRPr/>
            </a:lvl5pPr>
            <a:lvl6pPr marL="0" indent="0">
              <a:buFont typeface="Arial" panose="020B0604020202020204" pitchFamily="34" charset="0"/>
              <a:buNone/>
              <a:defRPr sz="100" baseline="0"/>
            </a:lvl6pPr>
            <a:lvl7pPr>
              <a:defRPr/>
            </a:lvl7pPr>
            <a:lvl8pPr>
              <a:defRPr/>
            </a:lvl8pPr>
            <a:lvl9pPr>
              <a:defRPr/>
            </a:lvl9pPr>
          </a:lstStyle>
          <a:p>
            <a:pPr lvl="0"/>
            <a:r>
              <a:rPr lang="en-GB" dirty="0"/>
              <a:t>  </a:t>
            </a:r>
          </a:p>
        </p:txBody>
      </p:sp>
      <p:grpSp>
        <p:nvGrpSpPr>
          <p:cNvPr id="15" name="HAAK LIJN">
            <a:extLst>
              <a:ext uri="{FF2B5EF4-FFF2-40B4-BE49-F238E27FC236}">
                <a16:creationId xmlns:a16="http://schemas.microsoft.com/office/drawing/2014/main" id="{2435C843-4991-4484-B966-C9647EE6751D}"/>
              </a:ext>
            </a:extLst>
          </p:cNvPr>
          <p:cNvGrpSpPr/>
          <p:nvPr userDrawn="1"/>
        </p:nvGrpSpPr>
        <p:grpSpPr>
          <a:xfrm>
            <a:off x="540812" y="0"/>
            <a:ext cx="76800" cy="6858000"/>
            <a:chOff x="578912" y="0"/>
            <a:chExt cx="76800" cy="6858000"/>
          </a:xfrm>
        </p:grpSpPr>
        <p:cxnSp>
          <p:nvCxnSpPr>
            <p:cNvPr id="16" name="LIJN">
              <a:extLst>
                <a:ext uri="{FF2B5EF4-FFF2-40B4-BE49-F238E27FC236}">
                  <a16:creationId xmlns:a16="http://schemas.microsoft.com/office/drawing/2014/main" id="{4122E51C-244F-42D5-860B-DE30659DC3AB}"/>
                </a:ext>
              </a:extLst>
            </p:cNvPr>
            <p:cNvCxnSpPr>
              <a:cxnSpLocks/>
            </p:cNvCxnSpPr>
            <p:nvPr userDrawn="1"/>
          </p:nvCxnSpPr>
          <p:spPr>
            <a:xfrm>
              <a:off x="617312" y="900113"/>
              <a:ext cx="0" cy="5957887"/>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pic>
          <p:nvPicPr>
            <p:cNvPr id="17" name="Graphic 16">
              <a:extLst>
                <a:ext uri="{FF2B5EF4-FFF2-40B4-BE49-F238E27FC236}">
                  <a16:creationId xmlns:a16="http://schemas.microsoft.com/office/drawing/2014/main" id="{00BF4AC1-89EF-41C0-966C-6F43F1FF44AB}"/>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78912" y="652464"/>
              <a:ext cx="76800" cy="201600"/>
            </a:xfrm>
            <a:prstGeom prst="rect">
              <a:avLst/>
            </a:prstGeom>
          </p:spPr>
        </p:pic>
        <p:cxnSp>
          <p:nvCxnSpPr>
            <p:cNvPr id="18" name="LIJN">
              <a:extLst>
                <a:ext uri="{FF2B5EF4-FFF2-40B4-BE49-F238E27FC236}">
                  <a16:creationId xmlns:a16="http://schemas.microsoft.com/office/drawing/2014/main" id="{5E7F3280-4671-4F09-8CE6-E76211868980}"/>
                </a:ext>
              </a:extLst>
            </p:cNvPr>
            <p:cNvCxnSpPr>
              <a:cxnSpLocks/>
            </p:cNvCxnSpPr>
            <p:nvPr userDrawn="1"/>
          </p:nvCxnSpPr>
          <p:spPr>
            <a:xfrm>
              <a:off x="617312" y="0"/>
              <a:ext cx="0" cy="595314"/>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grpSp>
      <p:sp>
        <p:nvSpPr>
          <p:cNvPr id="21" name="Logo">
            <a:extLst>
              <a:ext uri="{FF2B5EF4-FFF2-40B4-BE49-F238E27FC236}">
                <a16:creationId xmlns:a16="http://schemas.microsoft.com/office/drawing/2014/main" id="{1EC0F244-2A3A-462C-A6F0-3F234A0A9189}"/>
              </a:ext>
            </a:extLst>
          </p:cNvPr>
          <p:cNvSpPr>
            <a:spLocks noGrp="1"/>
          </p:cNvSpPr>
          <p:nvPr>
            <p:ph type="body" orient="vert" idx="21" hasCustomPrompt="1"/>
          </p:nvPr>
        </p:nvSpPr>
        <p:spPr>
          <a:xfrm>
            <a:off x="10549612" y="6480355"/>
            <a:ext cx="1060019" cy="185413"/>
          </a:xfrm>
          <a:blipFill>
            <a:blip r:embed="rId9"/>
            <a:stretch>
              <a:fillRect/>
            </a:stretch>
          </a:blipFill>
        </p:spPr>
        <p:txBody>
          <a:bodyPr vert="horz" lIns="0" tIns="0" rIns="0" bIns="0"/>
          <a:lstStyle>
            <a:lvl1pPr marL="0" indent="0">
              <a:buNone/>
              <a:defRPr sz="1000" i="1">
                <a:solidFill>
                  <a:schemeClr val="bg2"/>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4" name="Dianummer">
            <a:extLst>
              <a:ext uri="{FF2B5EF4-FFF2-40B4-BE49-F238E27FC236}">
                <a16:creationId xmlns:a16="http://schemas.microsoft.com/office/drawing/2014/main" id="{4A61226F-2601-4419-948F-8DE88FE3436C}"/>
              </a:ext>
            </a:extLst>
          </p:cNvPr>
          <p:cNvSpPr>
            <a:spLocks noGrp="1"/>
          </p:cNvSpPr>
          <p:nvPr>
            <p:ph type="sldNum" sz="quarter" idx="20"/>
          </p:nvPr>
        </p:nvSpPr>
        <p:spPr/>
        <p:txBody>
          <a:bodyPr/>
          <a:lstStyle/>
          <a:p>
            <a:fld id="{5EC93C5F-DB18-4797-88B9-B8B0D60519FD}" type="slidenum">
              <a:rPr lang="en-GB" smtClean="0"/>
              <a:pPr/>
              <a:t>‹#›</a:t>
            </a:fld>
            <a:endParaRPr lang="en-GB" dirty="0"/>
          </a:p>
        </p:txBody>
      </p:sp>
      <p:sp>
        <p:nvSpPr>
          <p:cNvPr id="2" name="Datum" hidden="1">
            <a:extLst>
              <a:ext uri="{FF2B5EF4-FFF2-40B4-BE49-F238E27FC236}">
                <a16:creationId xmlns:a16="http://schemas.microsoft.com/office/drawing/2014/main" id="{962E881C-C9EB-4FAC-AAAA-FDB9D3842913}"/>
              </a:ext>
            </a:extLst>
          </p:cNvPr>
          <p:cNvSpPr>
            <a:spLocks noGrp="1"/>
          </p:cNvSpPr>
          <p:nvPr>
            <p:ph type="dt" sz="half" idx="23"/>
          </p:nvPr>
        </p:nvSpPr>
        <p:spPr/>
        <p:txBody>
          <a:bodyPr/>
          <a:lstStyle/>
          <a:p>
            <a:r>
              <a:rPr lang="en-GB" dirty="0"/>
              <a:t>Date</a:t>
            </a:r>
          </a:p>
        </p:txBody>
      </p:sp>
      <p:sp>
        <p:nvSpPr>
          <p:cNvPr id="3" name="Voettekst">
            <a:extLst>
              <a:ext uri="{FF2B5EF4-FFF2-40B4-BE49-F238E27FC236}">
                <a16:creationId xmlns:a16="http://schemas.microsoft.com/office/drawing/2014/main" id="{6BCEAE92-C89D-440E-994D-4DC4B0A72F97}"/>
              </a:ext>
            </a:extLst>
          </p:cNvPr>
          <p:cNvSpPr>
            <a:spLocks noGrp="1"/>
          </p:cNvSpPr>
          <p:nvPr>
            <p:ph type="ftr" sz="quarter" idx="19"/>
          </p:nvPr>
        </p:nvSpPr>
        <p:spPr/>
        <p:txBody>
          <a:bodyPr/>
          <a:lstStyle/>
          <a:p>
            <a:r>
              <a:rPr lang="en-GB" dirty="0"/>
              <a:t>26 October 2021 | ALIM Guide for asset information Managers</a:t>
            </a:r>
          </a:p>
        </p:txBody>
      </p:sp>
      <p:sp>
        <p:nvSpPr>
          <p:cNvPr id="23" name="Ondertitel">
            <a:extLst>
              <a:ext uri="{FF2B5EF4-FFF2-40B4-BE49-F238E27FC236}">
                <a16:creationId xmlns:a16="http://schemas.microsoft.com/office/drawing/2014/main" id="{8DAC7014-FB85-4C29-B00A-73D52118B004}"/>
              </a:ext>
            </a:extLst>
          </p:cNvPr>
          <p:cNvSpPr>
            <a:spLocks noGrp="1"/>
          </p:cNvSpPr>
          <p:nvPr>
            <p:ph type="subTitle" idx="22" hasCustomPrompt="1"/>
          </p:nvPr>
        </p:nvSpPr>
        <p:spPr>
          <a:xfrm>
            <a:off x="777244" y="924516"/>
            <a:ext cx="10827096" cy="349200"/>
          </a:xfrm>
        </p:spPr>
        <p:txBody>
          <a:bodyPr/>
          <a:lstStyle>
            <a:lvl1pPr marL="0" indent="0" algn="l">
              <a:buNone/>
              <a:defRPr sz="300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cap="all" baseline="0" dirty="0"/>
              <a:t>Second light subtitle</a:t>
            </a:r>
            <a:endParaRPr lang="en-GB" dirty="0"/>
          </a:p>
        </p:txBody>
      </p:sp>
      <p:sp>
        <p:nvSpPr>
          <p:cNvPr id="5" name="Titel">
            <a:extLst>
              <a:ext uri="{FF2B5EF4-FFF2-40B4-BE49-F238E27FC236}">
                <a16:creationId xmlns:a16="http://schemas.microsoft.com/office/drawing/2014/main" id="{645E0A3F-7FFC-4E08-81AF-29A01128C65A}"/>
              </a:ext>
            </a:extLst>
          </p:cNvPr>
          <p:cNvSpPr>
            <a:spLocks noGrp="1"/>
          </p:cNvSpPr>
          <p:nvPr>
            <p:ph type="title" hasCustomPrompt="1"/>
          </p:nvPr>
        </p:nvSpPr>
        <p:spPr/>
        <p:txBody>
          <a:bodyPr/>
          <a:lstStyle/>
          <a:p>
            <a:r>
              <a:rPr lang="en-GB" dirty="0"/>
              <a:t>First bold title</a:t>
            </a:r>
          </a:p>
        </p:txBody>
      </p:sp>
    </p:spTree>
    <p:extLst>
      <p:ext uri="{BB962C8B-B14F-4D97-AF65-F5344CB8AC3E}">
        <p14:creationId xmlns:p14="http://schemas.microsoft.com/office/powerpoint/2010/main" val="2346575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2"/>
                                        </p:tgtEl>
                                        <p:attrNameLst>
                                          <p:attrName>style.visibility</p:attrName>
                                        </p:attrNameLst>
                                      </p:cBhvr>
                                      <p:to>
                                        <p:strVal val="visible"/>
                                      </p:to>
                                    </p:set>
                                    <p:animEffect transition="in" filter="fade">
                                      <p:cBhvr>
                                        <p:cTn id="7" dur="500"/>
                                        <p:tgtEl>
                                          <p:spTgt spid="72"/>
                                        </p:tgtEl>
                                      </p:cBhvr>
                                    </p:animEffect>
                                  </p:childTnLst>
                                </p:cTn>
                              </p:par>
                              <p:par>
                                <p:cTn id="8" presetID="6" presetClass="emph" presetSubtype="0" autoRev="1" fill="hold" grpId="1" nodeType="withEffect">
                                  <p:stCondLst>
                                    <p:cond delay="0"/>
                                  </p:stCondLst>
                                  <p:childTnLst>
                                    <p:animScale>
                                      <p:cBhvr>
                                        <p:cTn id="9" dur="400" fill="hold"/>
                                        <p:tgtEl>
                                          <p:spTgt spid="72"/>
                                        </p:tgtEl>
                                      </p:cBhvr>
                                      <p:by x="110000" y="110000"/>
                                    </p:animScale>
                                  </p:childTnLst>
                                </p:cTn>
                              </p:par>
                              <p:par>
                                <p:cTn id="10" presetID="10" presetClass="entr" presetSubtype="0" fill="hold" grpId="0" nodeType="withEffect">
                                  <p:stCondLst>
                                    <p:cond delay="0"/>
                                  </p:stCondLst>
                                  <p:childTnLst>
                                    <p:set>
                                      <p:cBhvr>
                                        <p:cTn id="11" dur="1" fill="hold">
                                          <p:stCondLst>
                                            <p:cond delay="0"/>
                                          </p:stCondLst>
                                        </p:cTn>
                                        <p:tgtEl>
                                          <p:spTgt spid="54">
                                            <p:txEl>
                                              <p:pRg st="0" end="0"/>
                                            </p:txEl>
                                          </p:spTgt>
                                        </p:tgtEl>
                                        <p:attrNameLst>
                                          <p:attrName>style.visibility</p:attrName>
                                        </p:attrNameLst>
                                      </p:cBhvr>
                                      <p:to>
                                        <p:strVal val="visible"/>
                                      </p:to>
                                    </p:set>
                                    <p:animEffect transition="in" filter="fade">
                                      <p:cBhvr>
                                        <p:cTn id="12" dur="500"/>
                                        <p:tgtEl>
                                          <p:spTgt spid="54">
                                            <p:txEl>
                                              <p:pRg st="0" end="0"/>
                                            </p:txEl>
                                          </p:spTgt>
                                        </p:tgtEl>
                                      </p:cBhvr>
                                    </p:animEffect>
                                  </p:childTnLst>
                                </p:cTn>
                              </p:par>
                            </p:childTnLst>
                          </p:cTn>
                        </p:par>
                        <p:par>
                          <p:cTn id="13" fill="hold">
                            <p:stCondLst>
                              <p:cond delay="800"/>
                            </p:stCondLst>
                            <p:childTnLst>
                              <p:par>
                                <p:cTn id="14" presetID="2" presetClass="entr" presetSubtype="1" decel="100000" fill="hold" grpId="0" nodeType="afterEffect">
                                  <p:stCondLst>
                                    <p:cond delay="0"/>
                                  </p:stCondLst>
                                  <p:childTnLst>
                                    <p:set>
                                      <p:cBhvr>
                                        <p:cTn id="15" dur="1" fill="hold">
                                          <p:stCondLst>
                                            <p:cond delay="0"/>
                                          </p:stCondLst>
                                        </p:cTn>
                                        <p:tgtEl>
                                          <p:spTgt spid="19"/>
                                        </p:tgtEl>
                                        <p:attrNameLst>
                                          <p:attrName>style.visibility</p:attrName>
                                        </p:attrNameLst>
                                      </p:cBhvr>
                                      <p:to>
                                        <p:strVal val="visible"/>
                                      </p:to>
                                    </p:set>
                                    <p:anim calcmode="lin" valueType="num">
                                      <p:cBhvr additive="base">
                                        <p:cTn id="16" dur="1000" fill="hold"/>
                                        <p:tgtEl>
                                          <p:spTgt spid="19"/>
                                        </p:tgtEl>
                                        <p:attrNameLst>
                                          <p:attrName>ppt_x</p:attrName>
                                        </p:attrNameLst>
                                      </p:cBhvr>
                                      <p:tavLst>
                                        <p:tav tm="0">
                                          <p:val>
                                            <p:strVal val="#ppt_x"/>
                                          </p:val>
                                        </p:tav>
                                        <p:tav tm="100000">
                                          <p:val>
                                            <p:strVal val="#ppt_x"/>
                                          </p:val>
                                        </p:tav>
                                      </p:tavLst>
                                    </p:anim>
                                    <p:anim calcmode="lin" valueType="num">
                                      <p:cBhvr additive="base">
                                        <p:cTn id="17" dur="1000" fill="hold"/>
                                        <p:tgtEl>
                                          <p:spTgt spid="19"/>
                                        </p:tgtEl>
                                        <p:attrNameLst>
                                          <p:attrName>ppt_y</p:attrName>
                                        </p:attrNameLst>
                                      </p:cBhvr>
                                      <p:tavLst>
                                        <p:tav tm="0">
                                          <p:val>
                                            <p:strVal val="0-#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1"/>
                                        </p:tgtEl>
                                        <p:attrNameLst>
                                          <p:attrName>style.visibility</p:attrName>
                                        </p:attrNameLst>
                                      </p:cBhvr>
                                      <p:to>
                                        <p:strVal val="visible"/>
                                      </p:to>
                                    </p:set>
                                    <p:animEffect transition="in" filter="fade">
                                      <p:cBhvr>
                                        <p:cTn id="22" dur="500"/>
                                        <p:tgtEl>
                                          <p:spTgt spid="71"/>
                                        </p:tgtEl>
                                      </p:cBhvr>
                                    </p:animEffect>
                                  </p:childTnLst>
                                </p:cTn>
                              </p:par>
                              <p:par>
                                <p:cTn id="23" presetID="6" presetClass="emph" presetSubtype="0" autoRev="1" fill="hold" grpId="1" nodeType="withEffect">
                                  <p:stCondLst>
                                    <p:cond delay="0"/>
                                  </p:stCondLst>
                                  <p:childTnLst>
                                    <p:animScale>
                                      <p:cBhvr>
                                        <p:cTn id="24" dur="400" fill="hold"/>
                                        <p:tgtEl>
                                          <p:spTgt spid="71"/>
                                        </p:tgtEl>
                                      </p:cBhvr>
                                      <p:by x="110000" y="110000"/>
                                    </p:animScale>
                                  </p:childTnLst>
                                </p:cTn>
                              </p:par>
                              <p:par>
                                <p:cTn id="25" presetID="10" presetClass="entr" presetSubtype="0" fill="hold" grpId="0" nodeType="withEffect">
                                  <p:stCondLst>
                                    <p:cond delay="0"/>
                                  </p:stCondLst>
                                  <p:childTnLst>
                                    <p:set>
                                      <p:cBhvr>
                                        <p:cTn id="26" dur="1" fill="hold">
                                          <p:stCondLst>
                                            <p:cond delay="0"/>
                                          </p:stCondLst>
                                        </p:cTn>
                                        <p:tgtEl>
                                          <p:spTgt spid="55">
                                            <p:txEl>
                                              <p:pRg st="0" end="0"/>
                                            </p:txEl>
                                          </p:spTgt>
                                        </p:tgtEl>
                                        <p:attrNameLst>
                                          <p:attrName>style.visibility</p:attrName>
                                        </p:attrNameLst>
                                      </p:cBhvr>
                                      <p:to>
                                        <p:strVal val="visible"/>
                                      </p:to>
                                    </p:set>
                                    <p:animEffect transition="in" filter="fade">
                                      <p:cBhvr>
                                        <p:cTn id="27" dur="500"/>
                                        <p:tgtEl>
                                          <p:spTgt spid="55">
                                            <p:txEl>
                                              <p:pRg st="0" end="0"/>
                                            </p:txEl>
                                          </p:spTgt>
                                        </p:tgtEl>
                                      </p:cBhvr>
                                    </p:animEffect>
                                  </p:childTnLst>
                                </p:cTn>
                              </p:par>
                            </p:childTnLst>
                          </p:cTn>
                        </p:par>
                        <p:par>
                          <p:cTn id="28" fill="hold">
                            <p:stCondLst>
                              <p:cond delay="800"/>
                            </p:stCondLst>
                            <p:childTnLst>
                              <p:par>
                                <p:cTn id="29" presetID="2" presetClass="entr" presetSubtype="1" decel="100000" fill="hold" grpId="0" nodeType="afterEffect">
                                  <p:stCondLst>
                                    <p:cond delay="0"/>
                                  </p:stCondLst>
                                  <p:childTnLst>
                                    <p:set>
                                      <p:cBhvr>
                                        <p:cTn id="30" dur="1" fill="hold">
                                          <p:stCondLst>
                                            <p:cond delay="0"/>
                                          </p:stCondLst>
                                        </p:cTn>
                                        <p:tgtEl>
                                          <p:spTgt spid="52"/>
                                        </p:tgtEl>
                                        <p:attrNameLst>
                                          <p:attrName>style.visibility</p:attrName>
                                        </p:attrNameLst>
                                      </p:cBhvr>
                                      <p:to>
                                        <p:strVal val="visible"/>
                                      </p:to>
                                    </p:set>
                                    <p:anim calcmode="lin" valueType="num">
                                      <p:cBhvr additive="base">
                                        <p:cTn id="31" dur="1000" fill="hold"/>
                                        <p:tgtEl>
                                          <p:spTgt spid="52"/>
                                        </p:tgtEl>
                                        <p:attrNameLst>
                                          <p:attrName>ppt_x</p:attrName>
                                        </p:attrNameLst>
                                      </p:cBhvr>
                                      <p:tavLst>
                                        <p:tav tm="0">
                                          <p:val>
                                            <p:strVal val="#ppt_x"/>
                                          </p:val>
                                        </p:tav>
                                        <p:tav tm="100000">
                                          <p:val>
                                            <p:strVal val="#ppt_x"/>
                                          </p:val>
                                        </p:tav>
                                      </p:tavLst>
                                    </p:anim>
                                    <p:anim calcmode="lin" valueType="num">
                                      <p:cBhvr additive="base">
                                        <p:cTn id="32" dur="1000" fill="hold"/>
                                        <p:tgtEl>
                                          <p:spTgt spid="52"/>
                                        </p:tgtEl>
                                        <p:attrNameLst>
                                          <p:attrName>ppt_y</p:attrName>
                                        </p:attrNameLst>
                                      </p:cBhvr>
                                      <p:tavLst>
                                        <p:tav tm="0">
                                          <p:val>
                                            <p:strVal val="0-#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73"/>
                                        </p:tgtEl>
                                        <p:attrNameLst>
                                          <p:attrName>style.visibility</p:attrName>
                                        </p:attrNameLst>
                                      </p:cBhvr>
                                      <p:to>
                                        <p:strVal val="visible"/>
                                      </p:to>
                                    </p:set>
                                    <p:animEffect transition="in" filter="fade">
                                      <p:cBhvr>
                                        <p:cTn id="37" dur="500"/>
                                        <p:tgtEl>
                                          <p:spTgt spid="73"/>
                                        </p:tgtEl>
                                      </p:cBhvr>
                                    </p:animEffect>
                                  </p:childTnLst>
                                </p:cTn>
                              </p:par>
                              <p:par>
                                <p:cTn id="38" presetID="6" presetClass="emph" presetSubtype="0" autoRev="1" fill="hold" grpId="1" nodeType="withEffect">
                                  <p:stCondLst>
                                    <p:cond delay="0"/>
                                  </p:stCondLst>
                                  <p:childTnLst>
                                    <p:animScale>
                                      <p:cBhvr>
                                        <p:cTn id="39" dur="400" fill="hold"/>
                                        <p:tgtEl>
                                          <p:spTgt spid="73"/>
                                        </p:tgtEl>
                                      </p:cBhvr>
                                      <p:by x="110000" y="110000"/>
                                    </p:animScale>
                                  </p:childTnLst>
                                </p:cTn>
                              </p:par>
                              <p:par>
                                <p:cTn id="40" presetID="10" presetClass="entr" presetSubtype="0" fill="hold" grpId="0" nodeType="withEffect">
                                  <p:stCondLst>
                                    <p:cond delay="0"/>
                                  </p:stCondLst>
                                  <p:childTnLst>
                                    <p:set>
                                      <p:cBhvr>
                                        <p:cTn id="41" dur="1" fill="hold">
                                          <p:stCondLst>
                                            <p:cond delay="0"/>
                                          </p:stCondLst>
                                        </p:cTn>
                                        <p:tgtEl>
                                          <p:spTgt spid="56">
                                            <p:txEl>
                                              <p:pRg st="0" end="0"/>
                                            </p:txEl>
                                          </p:spTgt>
                                        </p:tgtEl>
                                        <p:attrNameLst>
                                          <p:attrName>style.visibility</p:attrName>
                                        </p:attrNameLst>
                                      </p:cBhvr>
                                      <p:to>
                                        <p:strVal val="visible"/>
                                      </p:to>
                                    </p:set>
                                    <p:animEffect transition="in" filter="fade">
                                      <p:cBhvr>
                                        <p:cTn id="42" dur="500"/>
                                        <p:tgtEl>
                                          <p:spTgt spid="56">
                                            <p:txEl>
                                              <p:pRg st="0" end="0"/>
                                            </p:txEl>
                                          </p:spTgt>
                                        </p:tgtEl>
                                      </p:cBhvr>
                                    </p:animEffect>
                                  </p:childTnLst>
                                </p:cTn>
                              </p:par>
                            </p:childTnLst>
                          </p:cTn>
                        </p:par>
                        <p:par>
                          <p:cTn id="43" fill="hold">
                            <p:stCondLst>
                              <p:cond delay="800"/>
                            </p:stCondLst>
                            <p:childTnLst>
                              <p:par>
                                <p:cTn id="44" presetID="2" presetClass="entr" presetSubtype="1" decel="100000" fill="hold" grpId="0" nodeType="afterEffect">
                                  <p:stCondLst>
                                    <p:cond delay="0"/>
                                  </p:stCondLst>
                                  <p:childTnLst>
                                    <p:set>
                                      <p:cBhvr>
                                        <p:cTn id="45" dur="1" fill="hold">
                                          <p:stCondLst>
                                            <p:cond delay="0"/>
                                          </p:stCondLst>
                                        </p:cTn>
                                        <p:tgtEl>
                                          <p:spTgt spid="53"/>
                                        </p:tgtEl>
                                        <p:attrNameLst>
                                          <p:attrName>style.visibility</p:attrName>
                                        </p:attrNameLst>
                                      </p:cBhvr>
                                      <p:to>
                                        <p:strVal val="visible"/>
                                      </p:to>
                                    </p:set>
                                    <p:anim calcmode="lin" valueType="num">
                                      <p:cBhvr additive="base">
                                        <p:cTn id="46" dur="1000" fill="hold"/>
                                        <p:tgtEl>
                                          <p:spTgt spid="53"/>
                                        </p:tgtEl>
                                        <p:attrNameLst>
                                          <p:attrName>ppt_x</p:attrName>
                                        </p:attrNameLst>
                                      </p:cBhvr>
                                      <p:tavLst>
                                        <p:tav tm="0">
                                          <p:val>
                                            <p:strVal val="#ppt_x"/>
                                          </p:val>
                                        </p:tav>
                                        <p:tav tm="100000">
                                          <p:val>
                                            <p:strVal val="#ppt_x"/>
                                          </p:val>
                                        </p:tav>
                                      </p:tavLst>
                                    </p:anim>
                                    <p:anim calcmode="lin" valueType="num">
                                      <p:cBhvr additive="base">
                                        <p:cTn id="47" dur="1000" fill="hold"/>
                                        <p:tgtEl>
                                          <p:spTgt spid="5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tmplLst>
          <p:tmpl>
            <p:tnLst>
              <p:par>
                <p:cTn presetID="2" presetClass="entr" presetSubtype="1" decel="100000"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1000" fill="hold"/>
                        <p:tgtEl>
                          <p:spTgt spid="19"/>
                        </p:tgtEl>
                        <p:attrNameLst>
                          <p:attrName>ppt_x</p:attrName>
                        </p:attrNameLst>
                      </p:cBhvr>
                      <p:tavLst>
                        <p:tav tm="0">
                          <p:val>
                            <p:strVal val="#ppt_x"/>
                          </p:val>
                        </p:tav>
                        <p:tav tm="100000">
                          <p:val>
                            <p:strVal val="#ppt_x"/>
                          </p:val>
                        </p:tav>
                      </p:tavLst>
                    </p:anim>
                    <p:anim calcmode="lin" valueType="num">
                      <p:cBhvr additive="base">
                        <p:cTn dur="1000" fill="hold"/>
                        <p:tgtEl>
                          <p:spTgt spid="19"/>
                        </p:tgtEl>
                        <p:attrNameLst>
                          <p:attrName>ppt_y</p:attrName>
                        </p:attrNameLst>
                      </p:cBhvr>
                      <p:tavLst>
                        <p:tav tm="0">
                          <p:val>
                            <p:strVal val="0-#ppt_h/2"/>
                          </p:val>
                        </p:tav>
                        <p:tav tm="100000">
                          <p:val>
                            <p:strVal val="#ppt_y"/>
                          </p:val>
                        </p:tav>
                      </p:tavLst>
                    </p:anim>
                  </p:childTnLst>
                </p:cTn>
              </p:par>
            </p:tnLst>
          </p:tmpl>
        </p:tmplLst>
      </p:bldP>
      <p:bldP spid="52" grpId="0">
        <p:tmplLst>
          <p:tmpl>
            <p:tnLst>
              <p:par>
                <p:cTn presetID="2" presetClass="entr" presetSubtype="1" decel="100000" fill="hold" nodeType="afterEffect">
                  <p:stCondLst>
                    <p:cond delay="0"/>
                  </p:stCondLst>
                  <p:childTnLst>
                    <p:set>
                      <p:cBhvr>
                        <p:cTn dur="1" fill="hold">
                          <p:stCondLst>
                            <p:cond delay="0"/>
                          </p:stCondLst>
                        </p:cTn>
                        <p:tgtEl>
                          <p:spTgt spid="52"/>
                        </p:tgtEl>
                        <p:attrNameLst>
                          <p:attrName>style.visibility</p:attrName>
                        </p:attrNameLst>
                      </p:cBhvr>
                      <p:to>
                        <p:strVal val="visible"/>
                      </p:to>
                    </p:set>
                    <p:anim calcmode="lin" valueType="num">
                      <p:cBhvr additive="base">
                        <p:cTn dur="1000" fill="hold"/>
                        <p:tgtEl>
                          <p:spTgt spid="52"/>
                        </p:tgtEl>
                        <p:attrNameLst>
                          <p:attrName>ppt_x</p:attrName>
                        </p:attrNameLst>
                      </p:cBhvr>
                      <p:tavLst>
                        <p:tav tm="0">
                          <p:val>
                            <p:strVal val="#ppt_x"/>
                          </p:val>
                        </p:tav>
                        <p:tav tm="100000">
                          <p:val>
                            <p:strVal val="#ppt_x"/>
                          </p:val>
                        </p:tav>
                      </p:tavLst>
                    </p:anim>
                    <p:anim calcmode="lin" valueType="num">
                      <p:cBhvr additive="base">
                        <p:cTn dur="1000" fill="hold"/>
                        <p:tgtEl>
                          <p:spTgt spid="52"/>
                        </p:tgtEl>
                        <p:attrNameLst>
                          <p:attrName>ppt_y</p:attrName>
                        </p:attrNameLst>
                      </p:cBhvr>
                      <p:tavLst>
                        <p:tav tm="0">
                          <p:val>
                            <p:strVal val="0-#ppt_h/2"/>
                          </p:val>
                        </p:tav>
                        <p:tav tm="100000">
                          <p:val>
                            <p:strVal val="#ppt_y"/>
                          </p:val>
                        </p:tav>
                      </p:tavLst>
                    </p:anim>
                  </p:childTnLst>
                </p:cTn>
              </p:par>
            </p:tnLst>
          </p:tmpl>
        </p:tmplLst>
      </p:bldP>
      <p:bldP spid="53" grpId="0">
        <p:tmplLst>
          <p:tmpl>
            <p:tnLst>
              <p:par>
                <p:cTn presetID="2" presetClass="entr" presetSubtype="1" decel="100000" fill="hold" nodeType="afterEffect">
                  <p:stCondLst>
                    <p:cond delay="0"/>
                  </p:stCondLst>
                  <p:childTnLst>
                    <p:set>
                      <p:cBhvr>
                        <p:cTn dur="1" fill="hold">
                          <p:stCondLst>
                            <p:cond delay="0"/>
                          </p:stCondLst>
                        </p:cTn>
                        <p:tgtEl>
                          <p:spTgt spid="53"/>
                        </p:tgtEl>
                        <p:attrNameLst>
                          <p:attrName>style.visibility</p:attrName>
                        </p:attrNameLst>
                      </p:cBhvr>
                      <p:to>
                        <p:strVal val="visible"/>
                      </p:to>
                    </p:set>
                    <p:anim calcmode="lin" valueType="num">
                      <p:cBhvr additive="base">
                        <p:cTn dur="1000" fill="hold"/>
                        <p:tgtEl>
                          <p:spTgt spid="53"/>
                        </p:tgtEl>
                        <p:attrNameLst>
                          <p:attrName>ppt_x</p:attrName>
                        </p:attrNameLst>
                      </p:cBhvr>
                      <p:tavLst>
                        <p:tav tm="0">
                          <p:val>
                            <p:strVal val="#ppt_x"/>
                          </p:val>
                        </p:tav>
                        <p:tav tm="100000">
                          <p:val>
                            <p:strVal val="#ppt_x"/>
                          </p:val>
                        </p:tav>
                      </p:tavLst>
                    </p:anim>
                    <p:anim calcmode="lin" valueType="num">
                      <p:cBhvr additive="base">
                        <p:cTn dur="1000" fill="hold"/>
                        <p:tgtEl>
                          <p:spTgt spid="53"/>
                        </p:tgtEl>
                        <p:attrNameLst>
                          <p:attrName>ppt_y</p:attrName>
                        </p:attrNameLst>
                      </p:cBhvr>
                      <p:tavLst>
                        <p:tav tm="0">
                          <p:val>
                            <p:strVal val="0-#ppt_h/2"/>
                          </p:val>
                        </p:tav>
                        <p:tav tm="100000">
                          <p:val>
                            <p:strVal val="#ppt_y"/>
                          </p:val>
                        </p:tav>
                      </p:tavLst>
                    </p:anim>
                  </p:childTnLst>
                </p:cTn>
              </p:par>
            </p:tnLst>
          </p:tmpl>
        </p:tmplLst>
      </p:bldP>
      <p:bldP spid="54" grpId="0" build="p">
        <p:tmplLst>
          <p:tmpl lvl="1">
            <p:tnLst>
              <p:par>
                <p:cTn presetID="10" presetClass="entr" presetSubtype="0" fill="hold" nodeType="withEffect">
                  <p:stCondLst>
                    <p:cond delay="0"/>
                  </p:stCondLst>
                  <p:childTnLst>
                    <p:set>
                      <p:cBhvr>
                        <p:cTn dur="1" fill="hold">
                          <p:stCondLst>
                            <p:cond delay="0"/>
                          </p:stCondLst>
                        </p:cTn>
                        <p:tgtEl>
                          <p:spTgt spid="54"/>
                        </p:tgtEl>
                        <p:attrNameLst>
                          <p:attrName>style.visibility</p:attrName>
                        </p:attrNameLst>
                      </p:cBhvr>
                      <p:to>
                        <p:strVal val="visible"/>
                      </p:to>
                    </p:set>
                    <p:animEffect transition="in" filter="fade">
                      <p:cBhvr>
                        <p:cTn dur="500"/>
                        <p:tgtEl>
                          <p:spTgt spid="54"/>
                        </p:tgtEl>
                      </p:cBhvr>
                    </p:animEffect>
                  </p:childTnLst>
                </p:cTn>
              </p:par>
            </p:tnLst>
          </p:tmpl>
        </p:tmplLst>
      </p:bldP>
      <p:bldP spid="55" grpId="0" build="p">
        <p:tmplLst>
          <p:tmpl lvl="1">
            <p:tnLst>
              <p:par>
                <p:cTn presetID="10" presetClass="entr" presetSubtype="0" fill="hold" nodeType="withEffect">
                  <p:stCondLst>
                    <p:cond delay="0"/>
                  </p:stCondLst>
                  <p:childTnLst>
                    <p:set>
                      <p:cBhvr>
                        <p:cTn dur="1" fill="hold">
                          <p:stCondLst>
                            <p:cond delay="0"/>
                          </p:stCondLst>
                        </p:cTn>
                        <p:tgtEl>
                          <p:spTgt spid="55"/>
                        </p:tgtEl>
                        <p:attrNameLst>
                          <p:attrName>style.visibility</p:attrName>
                        </p:attrNameLst>
                      </p:cBhvr>
                      <p:to>
                        <p:strVal val="visible"/>
                      </p:to>
                    </p:set>
                    <p:animEffect transition="in" filter="fade">
                      <p:cBhvr>
                        <p:cTn dur="500"/>
                        <p:tgtEl>
                          <p:spTgt spid="55"/>
                        </p:tgtEl>
                      </p:cBhvr>
                    </p:animEffect>
                  </p:childTnLst>
                </p:cTn>
              </p:par>
            </p:tnLst>
          </p:tmpl>
        </p:tmplLst>
      </p:bldP>
      <p:bldP spid="56" grpId="0" build="p">
        <p:tmplLst>
          <p:tmpl lvl="1">
            <p:tnLst>
              <p:par>
                <p:cTn presetID="10" presetClass="entr" presetSubtype="0" fill="hold" nodeType="withEffect">
                  <p:stCondLst>
                    <p:cond delay="0"/>
                  </p:stCondLst>
                  <p:childTnLst>
                    <p:set>
                      <p:cBhvr>
                        <p:cTn dur="1" fill="hold">
                          <p:stCondLst>
                            <p:cond delay="0"/>
                          </p:stCondLst>
                        </p:cTn>
                        <p:tgtEl>
                          <p:spTgt spid="56"/>
                        </p:tgtEl>
                        <p:attrNameLst>
                          <p:attrName>style.visibility</p:attrName>
                        </p:attrNameLst>
                      </p:cBhvr>
                      <p:to>
                        <p:strVal val="visible"/>
                      </p:to>
                    </p:set>
                    <p:animEffect transition="in" filter="fade">
                      <p:cBhvr>
                        <p:cTn dur="500"/>
                        <p:tgtEl>
                          <p:spTgt spid="56"/>
                        </p:tgtEl>
                      </p:cBhvr>
                    </p:animEffect>
                  </p:childTnLst>
                </p:cTn>
              </p:par>
            </p:tnLst>
          </p:tmpl>
        </p:tmplLst>
      </p:bldP>
      <p:bldP spid="71" grpId="0" animBg="1">
        <p:tmplLst>
          <p:tmpl>
            <p:tnLst>
              <p:par>
                <p:cTn presetID="10" presetClass="entr" presetSubtype="0" fill="hold" nodeType="clickEffect">
                  <p:stCondLst>
                    <p:cond delay="0"/>
                  </p:stCondLst>
                  <p:childTnLst>
                    <p:set>
                      <p:cBhvr>
                        <p:cTn dur="1" fill="hold">
                          <p:stCondLst>
                            <p:cond delay="0"/>
                          </p:stCondLst>
                        </p:cTn>
                        <p:tgtEl>
                          <p:spTgt spid="71"/>
                        </p:tgtEl>
                        <p:attrNameLst>
                          <p:attrName>style.visibility</p:attrName>
                        </p:attrNameLst>
                      </p:cBhvr>
                      <p:to>
                        <p:strVal val="visible"/>
                      </p:to>
                    </p:set>
                    <p:animEffect transition="in" filter="fade">
                      <p:cBhvr>
                        <p:cTn dur="500"/>
                        <p:tgtEl>
                          <p:spTgt spid="71"/>
                        </p:tgtEl>
                      </p:cBhvr>
                    </p:animEffect>
                  </p:childTnLst>
                </p:cTn>
              </p:par>
            </p:tnLst>
          </p:tmpl>
        </p:tmplLst>
      </p:bldP>
      <p:bldP spid="71" grpId="1" animBg="1">
        <p:tmplLst>
          <p:tmpl>
            <p:tnLst>
              <p:par>
                <p:cTn presetID="6" presetClass="emph" presetSubtype="0" autoRev="1" fill="hold" nodeType="withEffect">
                  <p:stCondLst>
                    <p:cond delay="0"/>
                  </p:stCondLst>
                  <p:childTnLst>
                    <p:animScale>
                      <p:cBhvr>
                        <p:cTn dur="400" fill="hold"/>
                        <p:tgtEl>
                          <p:spTgt spid="71"/>
                        </p:tgtEl>
                      </p:cBhvr>
                      <p:by x="110000" y="110000"/>
                    </p:animScale>
                  </p:childTnLst>
                </p:cTn>
              </p:par>
            </p:tnLst>
          </p:tmpl>
        </p:tmplLst>
      </p:bldP>
      <p:bldP spid="72" grpId="0" animBg="1">
        <p:tmplLst>
          <p:tmpl>
            <p:tnLst>
              <p:par>
                <p:cTn presetID="10" presetClass="entr" presetSubtype="0" fill="hold" nodeType="with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fade">
                      <p:cBhvr>
                        <p:cTn dur="500"/>
                        <p:tgtEl>
                          <p:spTgt spid="72"/>
                        </p:tgtEl>
                      </p:cBhvr>
                    </p:animEffect>
                  </p:childTnLst>
                </p:cTn>
              </p:par>
            </p:tnLst>
          </p:tmpl>
        </p:tmplLst>
      </p:bldP>
      <p:bldP spid="72" grpId="1" animBg="1">
        <p:tmplLst>
          <p:tmpl>
            <p:tnLst>
              <p:par>
                <p:cTn presetID="6" presetClass="emph" presetSubtype="0" autoRev="1" fill="hold" nodeType="withEffect">
                  <p:stCondLst>
                    <p:cond delay="0"/>
                  </p:stCondLst>
                  <p:childTnLst>
                    <p:animScale>
                      <p:cBhvr>
                        <p:cTn dur="400" fill="hold"/>
                        <p:tgtEl>
                          <p:spTgt spid="72"/>
                        </p:tgtEl>
                      </p:cBhvr>
                      <p:by x="110000" y="110000"/>
                    </p:animScale>
                  </p:childTnLst>
                </p:cTn>
              </p:par>
            </p:tnLst>
          </p:tmpl>
        </p:tmplLst>
      </p:bldP>
      <p:bldP spid="73" grpId="0" animBg="1">
        <p:tmplLst>
          <p:tmpl>
            <p:tnLst>
              <p:par>
                <p:cTn presetID="10" presetClass="entr" presetSubtype="0" fill="hold" nodeType="clickEffect">
                  <p:stCondLst>
                    <p:cond delay="0"/>
                  </p:stCondLst>
                  <p:childTnLst>
                    <p:set>
                      <p:cBhvr>
                        <p:cTn dur="1" fill="hold">
                          <p:stCondLst>
                            <p:cond delay="0"/>
                          </p:stCondLst>
                        </p:cTn>
                        <p:tgtEl>
                          <p:spTgt spid="73"/>
                        </p:tgtEl>
                        <p:attrNameLst>
                          <p:attrName>style.visibility</p:attrName>
                        </p:attrNameLst>
                      </p:cBhvr>
                      <p:to>
                        <p:strVal val="visible"/>
                      </p:to>
                    </p:set>
                    <p:animEffect transition="in" filter="fade">
                      <p:cBhvr>
                        <p:cTn dur="500"/>
                        <p:tgtEl>
                          <p:spTgt spid="73"/>
                        </p:tgtEl>
                      </p:cBhvr>
                    </p:animEffect>
                  </p:childTnLst>
                </p:cTn>
              </p:par>
            </p:tnLst>
          </p:tmpl>
        </p:tmplLst>
      </p:bldP>
      <p:bldP spid="73" grpId="1" animBg="1">
        <p:tmplLst>
          <p:tmpl>
            <p:tnLst>
              <p:par>
                <p:cTn presetID="6" presetClass="emph" presetSubtype="0" autoRev="1" fill="hold" nodeType="withEffect">
                  <p:stCondLst>
                    <p:cond delay="0"/>
                  </p:stCondLst>
                  <p:childTnLst>
                    <p:animScale>
                      <p:cBhvr>
                        <p:cTn dur="400" fill="hold"/>
                        <p:tgtEl>
                          <p:spTgt spid="73"/>
                        </p:tgtEl>
                      </p:cBhvr>
                      <p:by x="110000" y="110000"/>
                    </p:animScale>
                  </p:childTnLst>
                </p:cTn>
              </p:par>
            </p:tnLst>
          </p:tmpl>
        </p:tmplLst>
      </p:bldP>
    </p:bldLst>
  </p:timing>
  <p:hf hdr="0" dt="0"/>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REFERENCES / PARTNER">
    <p:spTree>
      <p:nvGrpSpPr>
        <p:cNvPr id="1" name=""/>
        <p:cNvGrpSpPr/>
        <p:nvPr/>
      </p:nvGrpSpPr>
      <p:grpSpPr>
        <a:xfrm>
          <a:off x="0" y="0"/>
          <a:ext cx="0" cy="0"/>
          <a:chOff x="0" y="0"/>
          <a:chExt cx="0" cy="0"/>
        </a:xfrm>
      </p:grpSpPr>
      <p:grpSp>
        <p:nvGrpSpPr>
          <p:cNvPr id="242" name="INSTRUCTION">
            <a:extLst>
              <a:ext uri="{FF2B5EF4-FFF2-40B4-BE49-F238E27FC236}">
                <a16:creationId xmlns:a16="http://schemas.microsoft.com/office/drawing/2014/main" id="{D0F77535-9C15-460F-8614-1A7D006C9B98}"/>
              </a:ext>
            </a:extLst>
          </p:cNvPr>
          <p:cNvGrpSpPr/>
          <p:nvPr userDrawn="1"/>
        </p:nvGrpSpPr>
        <p:grpSpPr>
          <a:xfrm>
            <a:off x="5846" y="7033211"/>
            <a:ext cx="3727954" cy="1577390"/>
            <a:chOff x="5846" y="7033211"/>
            <a:chExt cx="3727954" cy="1577390"/>
          </a:xfrm>
        </p:grpSpPr>
        <p:sp>
          <p:nvSpPr>
            <p:cNvPr id="243" name="Rechthoek 242">
              <a:extLst>
                <a:ext uri="{FF2B5EF4-FFF2-40B4-BE49-F238E27FC236}">
                  <a16:creationId xmlns:a16="http://schemas.microsoft.com/office/drawing/2014/main" id="{85985536-C6E2-4331-946A-90BDC199E019}"/>
                </a:ext>
              </a:extLst>
            </p:cNvPr>
            <p:cNvSpPr/>
            <p:nvPr userDrawn="1"/>
          </p:nvSpPr>
          <p:spPr>
            <a:xfrm>
              <a:off x="5846" y="7033211"/>
              <a:ext cx="3727954" cy="1577390"/>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EDIT Footer, slide number</a:t>
              </a:r>
              <a:br>
                <a:rPr lang="en-GB" sz="1400" b="1" cap="all" baseline="0" noProof="0">
                  <a:solidFill>
                    <a:schemeClr val="accent1"/>
                  </a:solidFill>
                  <a:latin typeface="Calibri" panose="020F0502020204030204" pitchFamily="34" charset="0"/>
                  <a:cs typeface="Calibri" panose="020F0502020204030204" pitchFamily="34" charset="0"/>
                </a:rPr>
              </a:br>
              <a:r>
                <a:rPr lang="en-GB" sz="1400" b="1" cap="all" baseline="0" noProof="0">
                  <a:solidFill>
                    <a:schemeClr val="accent1"/>
                  </a:solidFill>
                  <a:latin typeface="Calibri" panose="020F0502020204030204" pitchFamily="34" charset="0"/>
                  <a:cs typeface="Calibri" panose="020F0502020204030204" pitchFamily="34" charset="0"/>
                </a:rPr>
                <a:t>and date</a:t>
              </a:r>
            </a:p>
          </p:txBody>
        </p:sp>
        <p:sp>
          <p:nvSpPr>
            <p:cNvPr id="244" name="Ovaal 243">
              <a:extLst>
                <a:ext uri="{FF2B5EF4-FFF2-40B4-BE49-F238E27FC236}">
                  <a16:creationId xmlns:a16="http://schemas.microsoft.com/office/drawing/2014/main" id="{7E2BC4DF-0B2A-4038-BCC7-2F5F1D18FD64}"/>
                </a:ext>
              </a:extLst>
            </p:cNvPr>
            <p:cNvSpPr/>
            <p:nvPr userDrawn="1"/>
          </p:nvSpPr>
          <p:spPr>
            <a:xfrm>
              <a:off x="188424" y="767853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245" name="Rechthoek 244">
              <a:extLst>
                <a:ext uri="{FF2B5EF4-FFF2-40B4-BE49-F238E27FC236}">
                  <a16:creationId xmlns:a16="http://schemas.microsoft.com/office/drawing/2014/main" id="{143F43D9-EA26-472A-B498-B181C58F05FC}"/>
                </a:ext>
              </a:extLst>
            </p:cNvPr>
            <p:cNvSpPr/>
            <p:nvPr userDrawn="1"/>
          </p:nvSpPr>
          <p:spPr>
            <a:xfrm>
              <a:off x="472596" y="7678534"/>
              <a:ext cx="2322719" cy="31672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‘Header &amp; Footer’</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246" name="Ovaal 245">
              <a:extLst>
                <a:ext uri="{FF2B5EF4-FFF2-40B4-BE49-F238E27FC236}">
                  <a16:creationId xmlns:a16="http://schemas.microsoft.com/office/drawing/2014/main" id="{F959E4D2-0D0C-4FE1-B66D-6E47B8D532ED}"/>
                </a:ext>
              </a:extLst>
            </p:cNvPr>
            <p:cNvSpPr/>
            <p:nvPr userDrawn="1"/>
          </p:nvSpPr>
          <p:spPr>
            <a:xfrm>
              <a:off x="188424" y="810886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247" name="Rechthoek 246">
              <a:extLst>
                <a:ext uri="{FF2B5EF4-FFF2-40B4-BE49-F238E27FC236}">
                  <a16:creationId xmlns:a16="http://schemas.microsoft.com/office/drawing/2014/main" id="{2631E951-8B7A-4D5A-AB64-C61394B4D9CD}"/>
                </a:ext>
              </a:extLst>
            </p:cNvPr>
            <p:cNvSpPr/>
            <p:nvPr userDrawn="1"/>
          </p:nvSpPr>
          <p:spPr>
            <a:xfrm>
              <a:off x="472596" y="8108870"/>
              <a:ext cx="2322719" cy="38098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‘Apply to All’</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apply the changes to every slide.</a:t>
              </a:r>
            </a:p>
          </p:txBody>
        </p:sp>
        <p:grpSp>
          <p:nvGrpSpPr>
            <p:cNvPr id="248" name="Groep 247">
              <a:extLst>
                <a:ext uri="{FF2B5EF4-FFF2-40B4-BE49-F238E27FC236}">
                  <a16:creationId xmlns:a16="http://schemas.microsoft.com/office/drawing/2014/main" id="{828FE34F-9C07-4705-9AEB-9B9D47CF4E99}"/>
                </a:ext>
              </a:extLst>
            </p:cNvPr>
            <p:cNvGrpSpPr/>
            <p:nvPr userDrawn="1"/>
          </p:nvGrpSpPr>
          <p:grpSpPr>
            <a:xfrm>
              <a:off x="2939884" y="7739834"/>
              <a:ext cx="681133" cy="750023"/>
              <a:chOff x="-910573" y="4987990"/>
              <a:chExt cx="681133" cy="750023"/>
            </a:xfrm>
          </p:grpSpPr>
          <p:grpSp>
            <p:nvGrpSpPr>
              <p:cNvPr id="249" name="Groep 248">
                <a:extLst>
                  <a:ext uri="{FF2B5EF4-FFF2-40B4-BE49-F238E27FC236}">
                    <a16:creationId xmlns:a16="http://schemas.microsoft.com/office/drawing/2014/main" id="{B3503AF0-392C-4413-B79C-02F5D58876E4}"/>
                  </a:ext>
                </a:extLst>
              </p:cNvPr>
              <p:cNvGrpSpPr/>
              <p:nvPr userDrawn="1"/>
            </p:nvGrpSpPr>
            <p:grpSpPr>
              <a:xfrm>
                <a:off x="-713542" y="4987990"/>
                <a:ext cx="287071" cy="379107"/>
                <a:chOff x="-4050578" y="288410"/>
                <a:chExt cx="322125" cy="379107"/>
              </a:xfrm>
            </p:grpSpPr>
            <p:sp>
              <p:nvSpPr>
                <p:cNvPr id="251" name="Rechthoek met één afgeknipte en afgeronde hoek 47">
                  <a:extLst>
                    <a:ext uri="{FF2B5EF4-FFF2-40B4-BE49-F238E27FC236}">
                      <a16:creationId xmlns:a16="http://schemas.microsoft.com/office/drawing/2014/main" id="{26AA5A47-97B4-42AB-864C-B0D7E9015F47}"/>
                    </a:ext>
                  </a:extLst>
                </p:cNvPr>
                <p:cNvSpPr/>
                <p:nvPr userDrawn="1"/>
              </p:nvSpPr>
              <p:spPr>
                <a:xfrm>
                  <a:off x="-4050578" y="288410"/>
                  <a:ext cx="322125" cy="379107"/>
                </a:xfrm>
                <a:prstGeom prst="snipRoundRect">
                  <a:avLst>
                    <a:gd name="adj1" fmla="val 0"/>
                    <a:gd name="adj2" fmla="val 33753"/>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252" name="Rechthoekige driehoek 251">
                  <a:extLst>
                    <a:ext uri="{FF2B5EF4-FFF2-40B4-BE49-F238E27FC236}">
                      <a16:creationId xmlns:a16="http://schemas.microsoft.com/office/drawing/2014/main" id="{CF1509B8-FCC5-405E-9CDB-0808B5894DE9}"/>
                    </a:ext>
                  </a:extLst>
                </p:cNvPr>
                <p:cNvSpPr/>
                <p:nvPr userDrawn="1"/>
              </p:nvSpPr>
              <p:spPr>
                <a:xfrm>
                  <a:off x="-3833537" y="291656"/>
                  <a:ext cx="103133" cy="93757"/>
                </a:xfrm>
                <a:prstGeom prst="rtTriangle">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253" name="Rechthoek 252">
                  <a:extLst>
                    <a:ext uri="{FF2B5EF4-FFF2-40B4-BE49-F238E27FC236}">
                      <a16:creationId xmlns:a16="http://schemas.microsoft.com/office/drawing/2014/main" id="{A747929E-4E9B-46D5-8CF6-6E9ED9EB6777}"/>
                    </a:ext>
                  </a:extLst>
                </p:cNvPr>
                <p:cNvSpPr/>
                <p:nvPr userDrawn="1"/>
              </p:nvSpPr>
              <p:spPr>
                <a:xfrm>
                  <a:off x="-4013673" y="314848"/>
                  <a:ext cx="140930" cy="70565"/>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254" name="Rechthoek 253">
                  <a:extLst>
                    <a:ext uri="{FF2B5EF4-FFF2-40B4-BE49-F238E27FC236}">
                      <a16:creationId xmlns:a16="http://schemas.microsoft.com/office/drawing/2014/main" id="{EE8C7418-EB2B-4FAC-B15D-194D2D5B793E}"/>
                    </a:ext>
                  </a:extLst>
                </p:cNvPr>
                <p:cNvSpPr/>
                <p:nvPr userDrawn="1"/>
              </p:nvSpPr>
              <p:spPr>
                <a:xfrm>
                  <a:off x="-4020379" y="586428"/>
                  <a:ext cx="261727" cy="61406"/>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defTabSz="914400" fontAlgn="auto">
                    <a:lnSpc>
                      <a:spcPct val="100000"/>
                    </a:lnSpc>
                    <a:spcBef>
                      <a:spcPts val="0"/>
                    </a:spcBef>
                    <a:spcAft>
                      <a:spcPts val="0"/>
                    </a:spcAft>
                    <a:buClrTx/>
                    <a:buSzTx/>
                    <a:buFontTx/>
                    <a:buNone/>
                    <a:tabLst/>
                  </a:pPr>
                  <a:endParaRPr kumimoji="0" lang="en-GB" sz="900" b="0" i="0" u="none" strike="noStrike" kern="0" cap="none" spc="0" normalizeH="0" baseline="0" noProof="0">
                    <a:ln>
                      <a:noFill/>
                    </a:ln>
                    <a:solidFill>
                      <a:srgbClr val="211F26"/>
                    </a:solidFill>
                    <a:effectLst/>
                    <a:uLnTx/>
                    <a:uFillTx/>
                    <a:latin typeface="Calibri" panose="020F0502020204030204" pitchFamily="34" charset="0"/>
                    <a:cs typeface="Calibri" panose="020F0502020204030204" pitchFamily="34" charset="0"/>
                  </a:endParaRPr>
                </a:p>
              </p:txBody>
            </p:sp>
          </p:grpSp>
          <p:sp>
            <p:nvSpPr>
              <p:cNvPr id="250" name="Rechthoek 249">
                <a:extLst>
                  <a:ext uri="{FF2B5EF4-FFF2-40B4-BE49-F238E27FC236}">
                    <a16:creationId xmlns:a16="http://schemas.microsoft.com/office/drawing/2014/main" id="{98BEEAA0-10D0-4B65-BC6B-280700C0C1D5}"/>
                  </a:ext>
                </a:extLst>
              </p:cNvPr>
              <p:cNvSpPr/>
              <p:nvPr userDrawn="1"/>
            </p:nvSpPr>
            <p:spPr>
              <a:xfrm>
                <a:off x="-910573" y="5352063"/>
                <a:ext cx="681133" cy="385950"/>
              </a:xfrm>
              <a:prstGeom prst="rect">
                <a:avLst/>
              </a:prstGeom>
              <a:no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rPr>
                  <a:t>Header &amp; Footer</a:t>
                </a:r>
              </a:p>
            </p:txBody>
          </p:sp>
        </p:grpSp>
      </p:grpSp>
      <p:grpSp>
        <p:nvGrpSpPr>
          <p:cNvPr id="184" name="INSTRUCTION">
            <a:extLst>
              <a:ext uri="{FF2B5EF4-FFF2-40B4-BE49-F238E27FC236}">
                <a16:creationId xmlns:a16="http://schemas.microsoft.com/office/drawing/2014/main" id="{6B6A54BA-1958-4595-82FA-47F5B19F8036}"/>
              </a:ext>
            </a:extLst>
          </p:cNvPr>
          <p:cNvGrpSpPr/>
          <p:nvPr userDrawn="1"/>
        </p:nvGrpSpPr>
        <p:grpSpPr>
          <a:xfrm>
            <a:off x="-3786437" y="1"/>
            <a:ext cx="3693386" cy="6582443"/>
            <a:chOff x="-3786437" y="1"/>
            <a:chExt cx="3693386" cy="6582443"/>
          </a:xfrm>
        </p:grpSpPr>
        <p:sp>
          <p:nvSpPr>
            <p:cNvPr id="185" name="Rechthoek 184">
              <a:extLst>
                <a:ext uri="{FF2B5EF4-FFF2-40B4-BE49-F238E27FC236}">
                  <a16:creationId xmlns:a16="http://schemas.microsoft.com/office/drawing/2014/main" id="{E85BF380-B1ED-45BB-B7A9-64A350558B6F}"/>
                </a:ext>
              </a:extLst>
            </p:cNvPr>
            <p:cNvSpPr/>
            <p:nvPr userDrawn="1"/>
          </p:nvSpPr>
          <p:spPr>
            <a:xfrm>
              <a:off x="-3786165" y="1"/>
              <a:ext cx="3593091" cy="5854890"/>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Insert/edit A logo</a:t>
              </a:r>
            </a:p>
          </p:txBody>
        </p:sp>
        <p:sp>
          <p:nvSpPr>
            <p:cNvPr id="186" name="Rechthoek 185">
              <a:extLst>
                <a:ext uri="{FF2B5EF4-FFF2-40B4-BE49-F238E27FC236}">
                  <a16:creationId xmlns:a16="http://schemas.microsoft.com/office/drawing/2014/main" id="{51B6166C-85B7-4351-A5BA-5CCE9D365C93}"/>
                </a:ext>
              </a:extLst>
            </p:cNvPr>
            <p:cNvSpPr/>
            <p:nvPr userDrawn="1"/>
          </p:nvSpPr>
          <p:spPr>
            <a:xfrm>
              <a:off x="-3786437" y="5754444"/>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1200" b="1" cap="all" baseline="0" noProof="0">
                  <a:solidFill>
                    <a:srgbClr val="211F26"/>
                  </a:solidFill>
                  <a:latin typeface="Calibri" panose="020F0502020204030204" pitchFamily="34" charset="0"/>
                  <a:cs typeface="Calibri" panose="020F0502020204030204" pitchFamily="34" charset="0"/>
                </a:rPr>
                <a:t>Want to know more?</a:t>
              </a:r>
              <a:br>
                <a:rPr lang="en-GB" sz="1200" cap="all"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Go to the instruction slide </a:t>
              </a:r>
              <a:r>
                <a:rPr lang="en-GB" sz="1200" b="1" cap="none" baseline="0" noProof="0">
                  <a:solidFill>
                    <a:srgbClr val="211F26"/>
                  </a:solidFill>
                  <a:latin typeface="Calibri" panose="020F0502020204030204" pitchFamily="34" charset="0"/>
                  <a:cs typeface="Calibri" panose="020F0502020204030204" pitchFamily="34" charset="0"/>
                </a:rPr>
                <a:t>‘VIDEO INSTRUCTIONS’</a:t>
              </a:r>
              <a:r>
                <a:rPr lang="en-GB" sz="1200" cap="none" baseline="0" noProof="0">
                  <a:solidFill>
                    <a:srgbClr val="211F26"/>
                  </a:solidFill>
                  <a:latin typeface="Calibri" panose="020F0502020204030204" pitchFamily="34" charset="0"/>
                  <a:cs typeface="Calibri" panose="020F0502020204030204" pitchFamily="34" charset="0"/>
                </a:rPr>
                <a:t>.</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You’ll find it at the beginning of the presentation</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or insert it via </a:t>
              </a:r>
              <a:r>
                <a:rPr lang="en-GB" sz="1200" i="1" cap="none" baseline="0" noProof="0">
                  <a:solidFill>
                    <a:srgbClr val="211F26"/>
                  </a:solidFill>
                  <a:latin typeface="Calibri" panose="020F0502020204030204" pitchFamily="34" charset="0"/>
                  <a:cs typeface="Calibri" panose="020F0502020204030204" pitchFamily="34" charset="0"/>
                </a:rPr>
                <a:t>‘Home’</a:t>
              </a:r>
              <a:r>
                <a:rPr lang="en-GB" sz="1200" cap="none" baseline="0" noProof="0">
                  <a:solidFill>
                    <a:srgbClr val="211F26"/>
                  </a:solidFill>
                  <a:latin typeface="Calibri" panose="020F0502020204030204" pitchFamily="34" charset="0"/>
                  <a:cs typeface="Calibri" panose="020F0502020204030204" pitchFamily="34" charset="0"/>
                </a:rPr>
                <a:t> &gt; </a:t>
              </a:r>
              <a:r>
                <a:rPr lang="en-GB" sz="1200" i="1" cap="none" baseline="0" noProof="0">
                  <a:solidFill>
                    <a:srgbClr val="211F26"/>
                  </a:solidFill>
                  <a:latin typeface="Calibri" panose="020F0502020204030204" pitchFamily="34" charset="0"/>
                  <a:cs typeface="Calibri" panose="020F0502020204030204" pitchFamily="34" charset="0"/>
                </a:rPr>
                <a:t>‘New Slide’.</a:t>
              </a:r>
            </a:p>
          </p:txBody>
        </p:sp>
        <p:sp>
          <p:nvSpPr>
            <p:cNvPr id="187" name="Ovaal 186">
              <a:extLst>
                <a:ext uri="{FF2B5EF4-FFF2-40B4-BE49-F238E27FC236}">
                  <a16:creationId xmlns:a16="http://schemas.microsoft.com/office/drawing/2014/main" id="{DF8CA219-4062-4F49-8435-84F4BE19613F}"/>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188" name="Rechthoek 187">
              <a:extLst>
                <a:ext uri="{FF2B5EF4-FFF2-40B4-BE49-F238E27FC236}">
                  <a16:creationId xmlns:a16="http://schemas.microsoft.com/office/drawing/2014/main" id="{334FF124-1867-4175-AF59-274A8C657DC2}"/>
                </a:ext>
              </a:extLst>
            </p:cNvPr>
            <p:cNvSpPr/>
            <p:nvPr userDrawn="1"/>
          </p:nvSpPr>
          <p:spPr>
            <a:xfrm>
              <a:off x="-3319415" y="465324"/>
              <a:ext cx="2944682" cy="658026"/>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If necessary, delete the existing logo</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by using the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‘Backspace key’</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pictogram to insert a new logo</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1"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(see example below)</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189" name="Groep 188">
              <a:extLst>
                <a:ext uri="{FF2B5EF4-FFF2-40B4-BE49-F238E27FC236}">
                  <a16:creationId xmlns:a16="http://schemas.microsoft.com/office/drawing/2014/main" id="{248C4644-D59D-4A86-9E58-FB0EB23DE26A}"/>
                </a:ext>
              </a:extLst>
            </p:cNvPr>
            <p:cNvGrpSpPr/>
            <p:nvPr userDrawn="1"/>
          </p:nvGrpSpPr>
          <p:grpSpPr>
            <a:xfrm>
              <a:off x="-3316179" y="1231351"/>
              <a:ext cx="294789" cy="318834"/>
              <a:chOff x="14466489" y="1001522"/>
              <a:chExt cx="290627" cy="314333"/>
            </a:xfrm>
          </p:grpSpPr>
          <p:sp>
            <p:nvSpPr>
              <p:cNvPr id="236" name="Rechthoek 235">
                <a:extLst>
                  <a:ext uri="{FF2B5EF4-FFF2-40B4-BE49-F238E27FC236}">
                    <a16:creationId xmlns:a16="http://schemas.microsoft.com/office/drawing/2014/main" id="{93CA3C4D-CF49-4107-A4A0-E7739C0E4C62}"/>
                  </a:ext>
                </a:extLst>
              </p:cNvPr>
              <p:cNvSpPr/>
              <p:nvPr userDrawn="1"/>
            </p:nvSpPr>
            <p:spPr>
              <a:xfrm>
                <a:off x="14466489" y="1001522"/>
                <a:ext cx="257935" cy="254168"/>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237" name="Ovaal 236">
                <a:extLst>
                  <a:ext uri="{FF2B5EF4-FFF2-40B4-BE49-F238E27FC236}">
                    <a16:creationId xmlns:a16="http://schemas.microsoft.com/office/drawing/2014/main" id="{57541AA1-A96B-4A2E-869A-A3FC38C5CB68}"/>
                  </a:ext>
                </a:extLst>
              </p:cNvPr>
              <p:cNvSpPr/>
              <p:nvPr userDrawn="1"/>
            </p:nvSpPr>
            <p:spPr>
              <a:xfrm>
                <a:off x="14623626" y="1033630"/>
                <a:ext cx="71169" cy="71169"/>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a:solidFill>
                    <a:srgbClr val="211F26"/>
                  </a:solidFill>
                  <a:latin typeface="Calibri" panose="020F0502020204030204" pitchFamily="34" charset="0"/>
                  <a:cs typeface="Calibri" panose="020F0502020204030204" pitchFamily="34" charset="0"/>
                </a:endParaRPr>
              </a:p>
            </p:txBody>
          </p:sp>
          <p:sp>
            <p:nvSpPr>
              <p:cNvPr id="238" name="Vrije vorm: vorm 237">
                <a:extLst>
                  <a:ext uri="{FF2B5EF4-FFF2-40B4-BE49-F238E27FC236}">
                    <a16:creationId xmlns:a16="http://schemas.microsoft.com/office/drawing/2014/main" id="{426B7853-6BC4-41F1-9976-A8F5D32D6EF6}"/>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a:solidFill>
                    <a:srgbClr val="211F26"/>
                  </a:solidFill>
                  <a:latin typeface="Calibri" panose="020F0502020204030204" pitchFamily="34" charset="0"/>
                  <a:cs typeface="Calibri" panose="020F0502020204030204" pitchFamily="34" charset="0"/>
                </a:endParaRPr>
              </a:p>
            </p:txBody>
          </p:sp>
          <p:sp>
            <p:nvSpPr>
              <p:cNvPr id="239" name="Rechthoek: afgeronde hoeken 238">
                <a:extLst>
                  <a:ext uri="{FF2B5EF4-FFF2-40B4-BE49-F238E27FC236}">
                    <a16:creationId xmlns:a16="http://schemas.microsoft.com/office/drawing/2014/main" id="{BE1656B1-F804-449A-85B5-09CFB0EAD59D}"/>
                  </a:ext>
                </a:extLst>
              </p:cNvPr>
              <p:cNvSpPr/>
              <p:nvPr userDrawn="1"/>
            </p:nvSpPr>
            <p:spPr>
              <a:xfrm>
                <a:off x="14601150" y="1145314"/>
                <a:ext cx="155966" cy="116816"/>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cxnSp>
            <p:nvCxnSpPr>
              <p:cNvPr id="240" name="Rechte verbindingslijn 239">
                <a:extLst>
                  <a:ext uri="{FF2B5EF4-FFF2-40B4-BE49-F238E27FC236}">
                    <a16:creationId xmlns:a16="http://schemas.microsoft.com/office/drawing/2014/main" id="{D8CC676D-3AA5-4658-A06B-935834AB88C0}"/>
                  </a:ext>
                </a:extLst>
              </p:cNvPr>
              <p:cNvCxnSpPr>
                <a:cxnSpLocks/>
              </p:cNvCxnSpPr>
              <p:nvPr userDrawn="1"/>
            </p:nvCxnSpPr>
            <p:spPr>
              <a:xfrm>
                <a:off x="14637490" y="1308665"/>
                <a:ext cx="83286"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241" name="Rechte verbindingslijn 240">
                <a:extLst>
                  <a:ext uri="{FF2B5EF4-FFF2-40B4-BE49-F238E27FC236}">
                    <a16:creationId xmlns:a16="http://schemas.microsoft.com/office/drawing/2014/main" id="{A2A3AE4B-A570-4853-AAEA-EB16D797811E}"/>
                  </a:ext>
                </a:extLst>
              </p:cNvPr>
              <p:cNvCxnSpPr>
                <a:cxnSpLocks/>
                <a:stCxn id="239" idx="2"/>
              </p:cNvCxnSpPr>
              <p:nvPr userDrawn="1"/>
            </p:nvCxnSpPr>
            <p:spPr>
              <a:xfrm flipH="1">
                <a:off x="14678717" y="1262130"/>
                <a:ext cx="416" cy="43573"/>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190" name="Ovaal 189">
              <a:extLst>
                <a:ext uri="{FF2B5EF4-FFF2-40B4-BE49-F238E27FC236}">
                  <a16:creationId xmlns:a16="http://schemas.microsoft.com/office/drawing/2014/main" id="{910F453D-C9B8-4493-9C66-E0709A0294FC}"/>
                </a:ext>
              </a:extLst>
            </p:cNvPr>
            <p:cNvSpPr/>
            <p:nvPr userDrawn="1"/>
          </p:nvSpPr>
          <p:spPr>
            <a:xfrm>
              <a:off x="-3603587" y="1729709"/>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191" name="Rechthoek 190">
              <a:extLst>
                <a:ext uri="{FF2B5EF4-FFF2-40B4-BE49-F238E27FC236}">
                  <a16:creationId xmlns:a16="http://schemas.microsoft.com/office/drawing/2014/main" id="{2342C332-9F3D-417E-A343-68E3A044E8F9}"/>
                </a:ext>
              </a:extLst>
            </p:cNvPr>
            <p:cNvSpPr/>
            <p:nvPr userDrawn="1"/>
          </p:nvSpPr>
          <p:spPr>
            <a:xfrm>
              <a:off x="-3319415" y="1729710"/>
              <a:ext cx="2944682" cy="326338"/>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Select the preferred logo</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and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192" name="Groep 191">
              <a:extLst>
                <a:ext uri="{FF2B5EF4-FFF2-40B4-BE49-F238E27FC236}">
                  <a16:creationId xmlns:a16="http://schemas.microsoft.com/office/drawing/2014/main" id="{330292EE-150F-4CA1-A8DE-B8231683072F}"/>
                </a:ext>
              </a:extLst>
            </p:cNvPr>
            <p:cNvGrpSpPr/>
            <p:nvPr userDrawn="1"/>
          </p:nvGrpSpPr>
          <p:grpSpPr>
            <a:xfrm>
              <a:off x="-3311319" y="2164285"/>
              <a:ext cx="825500" cy="209550"/>
              <a:chOff x="13504624" y="2482850"/>
              <a:chExt cx="825500" cy="209550"/>
            </a:xfrm>
          </p:grpSpPr>
          <p:sp>
            <p:nvSpPr>
              <p:cNvPr id="233" name="Rechthoek 232">
                <a:extLst>
                  <a:ext uri="{FF2B5EF4-FFF2-40B4-BE49-F238E27FC236}">
                    <a16:creationId xmlns:a16="http://schemas.microsoft.com/office/drawing/2014/main" id="{41C4E118-AF54-4032-8A16-6D64DAD947E5}"/>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28800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en-GB" sz="900" b="0" noProof="0">
                    <a:solidFill>
                      <a:srgbClr val="211F26"/>
                    </a:solidFill>
                    <a:latin typeface="Calibri" panose="020F0502020204030204" pitchFamily="34" charset="0"/>
                    <a:cs typeface="Calibri" panose="020F0502020204030204" pitchFamily="34" charset="0"/>
                  </a:rPr>
                  <a:t>Insert</a:t>
                </a:r>
              </a:p>
            </p:txBody>
          </p:sp>
          <p:cxnSp>
            <p:nvCxnSpPr>
              <p:cNvPr id="234" name="Rechte verbindingslijn 233">
                <a:extLst>
                  <a:ext uri="{FF2B5EF4-FFF2-40B4-BE49-F238E27FC236}">
                    <a16:creationId xmlns:a16="http://schemas.microsoft.com/office/drawing/2014/main" id="{B91E8401-69E4-4516-805A-06BA5E0B1A32}"/>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235" name="Gelijkbenige driehoek 234">
                <a:extLst>
                  <a:ext uri="{FF2B5EF4-FFF2-40B4-BE49-F238E27FC236}">
                    <a16:creationId xmlns:a16="http://schemas.microsoft.com/office/drawing/2014/main" id="{B20732B0-9DD8-4828-ADB0-DE2B7BB161DB}"/>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900" b="1" noProof="0">
                  <a:solidFill>
                    <a:srgbClr val="211F26"/>
                  </a:solidFill>
                  <a:latin typeface="Calibri" panose="020F0502020204030204" pitchFamily="34" charset="0"/>
                  <a:cs typeface="Calibri" panose="020F0502020204030204" pitchFamily="34" charset="0"/>
                </a:endParaRPr>
              </a:p>
            </p:txBody>
          </p:sp>
        </p:grpSp>
        <p:sp>
          <p:nvSpPr>
            <p:cNvPr id="193" name="Ovaal 192">
              <a:extLst>
                <a:ext uri="{FF2B5EF4-FFF2-40B4-BE49-F238E27FC236}">
                  <a16:creationId xmlns:a16="http://schemas.microsoft.com/office/drawing/2014/main" id="{FD576463-8AB0-493D-9B49-13271195F848}"/>
                </a:ext>
              </a:extLst>
            </p:cNvPr>
            <p:cNvSpPr/>
            <p:nvPr userDrawn="1"/>
          </p:nvSpPr>
          <p:spPr>
            <a:xfrm>
              <a:off x="-3603587" y="2553359"/>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194" name="Rechthoek 193">
              <a:extLst>
                <a:ext uri="{FF2B5EF4-FFF2-40B4-BE49-F238E27FC236}">
                  <a16:creationId xmlns:a16="http://schemas.microsoft.com/office/drawing/2014/main" id="{D62A3367-21AD-4E63-A1BD-B18F9976E6FF}"/>
                </a:ext>
              </a:extLst>
            </p:cNvPr>
            <p:cNvSpPr/>
            <p:nvPr userDrawn="1"/>
          </p:nvSpPr>
          <p:spPr>
            <a:xfrm>
              <a:off x="-3319415" y="2553360"/>
              <a:ext cx="2944682" cy="790341"/>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To scale or drag the logo, go to the tab</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‘Picture Tools - Format’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button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‘Crop’</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Scale the logo itself with</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spheres and scale the logo frame with</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brackets.</a:t>
              </a:r>
            </a:p>
          </p:txBody>
        </p:sp>
        <p:grpSp>
          <p:nvGrpSpPr>
            <p:cNvPr id="195" name="Groep 194">
              <a:extLst>
                <a:ext uri="{FF2B5EF4-FFF2-40B4-BE49-F238E27FC236}">
                  <a16:creationId xmlns:a16="http://schemas.microsoft.com/office/drawing/2014/main" id="{71C31A18-73AF-4ECD-95F7-04F0BA9A9C7B}"/>
                </a:ext>
              </a:extLst>
            </p:cNvPr>
            <p:cNvGrpSpPr/>
            <p:nvPr userDrawn="1"/>
          </p:nvGrpSpPr>
          <p:grpSpPr>
            <a:xfrm>
              <a:off x="-3441613" y="3457758"/>
              <a:ext cx="622283" cy="612920"/>
              <a:chOff x="12617641" y="3403239"/>
              <a:chExt cx="752963" cy="741634"/>
            </a:xfrm>
          </p:grpSpPr>
          <p:grpSp>
            <p:nvGrpSpPr>
              <p:cNvPr id="217" name="Groep 216">
                <a:extLst>
                  <a:ext uri="{FF2B5EF4-FFF2-40B4-BE49-F238E27FC236}">
                    <a16:creationId xmlns:a16="http://schemas.microsoft.com/office/drawing/2014/main" id="{C44BD47E-7659-4A30-93DE-BAC082CB5333}"/>
                  </a:ext>
                </a:extLst>
              </p:cNvPr>
              <p:cNvGrpSpPr/>
              <p:nvPr userDrawn="1"/>
            </p:nvGrpSpPr>
            <p:grpSpPr>
              <a:xfrm>
                <a:off x="12771530" y="3403239"/>
                <a:ext cx="467176" cy="448491"/>
                <a:chOff x="12782157" y="3403239"/>
                <a:chExt cx="467176" cy="448491"/>
              </a:xfrm>
            </p:grpSpPr>
            <p:grpSp>
              <p:nvGrpSpPr>
                <p:cNvPr id="220" name="Groep 219">
                  <a:extLst>
                    <a:ext uri="{FF2B5EF4-FFF2-40B4-BE49-F238E27FC236}">
                      <a16:creationId xmlns:a16="http://schemas.microsoft.com/office/drawing/2014/main" id="{837C2441-AE55-4EC8-80E7-60AD410FFAE7}"/>
                    </a:ext>
                  </a:extLst>
                </p:cNvPr>
                <p:cNvGrpSpPr/>
                <p:nvPr userDrawn="1"/>
              </p:nvGrpSpPr>
              <p:grpSpPr>
                <a:xfrm>
                  <a:off x="12782157" y="3403239"/>
                  <a:ext cx="412976" cy="396132"/>
                  <a:chOff x="13554906" y="3320109"/>
                  <a:chExt cx="443917" cy="425811"/>
                </a:xfrm>
              </p:grpSpPr>
              <p:grpSp>
                <p:nvGrpSpPr>
                  <p:cNvPr id="227" name="Groep 226">
                    <a:extLst>
                      <a:ext uri="{FF2B5EF4-FFF2-40B4-BE49-F238E27FC236}">
                        <a16:creationId xmlns:a16="http://schemas.microsoft.com/office/drawing/2014/main" id="{1FEEA9BA-7299-40C2-A036-DD0D6DC79A4B}"/>
                      </a:ext>
                    </a:extLst>
                  </p:cNvPr>
                  <p:cNvGrpSpPr/>
                  <p:nvPr userDrawn="1"/>
                </p:nvGrpSpPr>
                <p:grpSpPr>
                  <a:xfrm>
                    <a:off x="13554906" y="3320109"/>
                    <a:ext cx="443917" cy="425811"/>
                    <a:chOff x="12909684" y="1276143"/>
                    <a:chExt cx="443917" cy="425811"/>
                  </a:xfrm>
                </p:grpSpPr>
                <p:sp>
                  <p:nvSpPr>
                    <p:cNvPr id="230" name="Rechthoek 229">
                      <a:extLst>
                        <a:ext uri="{FF2B5EF4-FFF2-40B4-BE49-F238E27FC236}">
                          <a16:creationId xmlns:a16="http://schemas.microsoft.com/office/drawing/2014/main" id="{61505676-5598-4B84-B0BC-3892071B8C97}"/>
                        </a:ext>
                      </a:extLst>
                    </p:cNvPr>
                    <p:cNvSpPr/>
                    <p:nvPr userDrawn="1"/>
                  </p:nvSpPr>
                  <p:spPr>
                    <a:xfrm>
                      <a:off x="12909689"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231" name="Rechthoek 230">
                      <a:extLst>
                        <a:ext uri="{FF2B5EF4-FFF2-40B4-BE49-F238E27FC236}">
                          <a16:creationId xmlns:a16="http://schemas.microsoft.com/office/drawing/2014/main" id="{4392969F-B380-493E-8CDD-E25BE3FBF20C}"/>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232" name="Ovaal 231">
                      <a:extLst>
                        <a:ext uri="{FF2B5EF4-FFF2-40B4-BE49-F238E27FC236}">
                          <a16:creationId xmlns:a16="http://schemas.microsoft.com/office/drawing/2014/main" id="{328FCDE5-2FAF-4601-BA53-6743F7246D87}"/>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pic>
                <p:nvPicPr>
                  <p:cNvPr id="228" name="Afbeelding 227">
                    <a:extLst>
                      <a:ext uri="{FF2B5EF4-FFF2-40B4-BE49-F238E27FC236}">
                        <a16:creationId xmlns:a16="http://schemas.microsoft.com/office/drawing/2014/main" id="{08635082-248A-43EE-8FAB-B9241472C364}"/>
                      </a:ext>
                    </a:extLst>
                  </p:cNvPr>
                  <p:cNvPicPr>
                    <a:picLocks noChangeAspect="1"/>
                  </p:cNvPicPr>
                  <p:nvPr userDrawn="1"/>
                </p:nvPicPr>
                <p:blipFill>
                  <a:blip r:embed="rId2">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Lst>
                  </a:blip>
                  <a:stretch>
                    <a:fillRect/>
                  </a:stretch>
                </p:blipFill>
                <p:spPr>
                  <a:xfrm>
                    <a:off x="13567296" y="3424991"/>
                    <a:ext cx="173367" cy="140220"/>
                  </a:xfrm>
                  <a:prstGeom prst="rect">
                    <a:avLst/>
                  </a:prstGeom>
                </p:spPr>
              </p:pic>
              <p:pic>
                <p:nvPicPr>
                  <p:cNvPr id="229" name="Afbeelding 228">
                    <a:extLst>
                      <a:ext uri="{FF2B5EF4-FFF2-40B4-BE49-F238E27FC236}">
                        <a16:creationId xmlns:a16="http://schemas.microsoft.com/office/drawing/2014/main" id="{9B93CA1A-3130-4919-A897-F26BB4347C1A}"/>
                      </a:ext>
                    </a:extLst>
                  </p:cNvPr>
                  <p:cNvPicPr>
                    <a:picLocks noChangeAspect="1"/>
                  </p:cNvPicPr>
                  <p:nvPr userDrawn="1"/>
                </p:nvPicPr>
                <p:blipFill>
                  <a:blip r:embed="rId2">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Lst>
                  </a:blip>
                  <a:stretch>
                    <a:fillRect/>
                  </a:stretch>
                </p:blipFill>
                <p:spPr>
                  <a:xfrm flipH="1">
                    <a:off x="13635599" y="3449265"/>
                    <a:ext cx="173367" cy="111424"/>
                  </a:xfrm>
                  <a:prstGeom prst="rect">
                    <a:avLst/>
                  </a:prstGeom>
                </p:spPr>
              </p:pic>
            </p:grpSp>
            <p:grpSp>
              <p:nvGrpSpPr>
                <p:cNvPr id="221" name="Groep 220">
                  <a:extLst>
                    <a:ext uri="{FF2B5EF4-FFF2-40B4-BE49-F238E27FC236}">
                      <a16:creationId xmlns:a16="http://schemas.microsoft.com/office/drawing/2014/main" id="{D642A9B5-AA0D-453C-B265-FD6C44CA802D}"/>
                    </a:ext>
                  </a:extLst>
                </p:cNvPr>
                <p:cNvGrpSpPr/>
                <p:nvPr userDrawn="1"/>
              </p:nvGrpSpPr>
              <p:grpSpPr>
                <a:xfrm>
                  <a:off x="13103513" y="3705268"/>
                  <a:ext cx="145820" cy="146462"/>
                  <a:chOff x="13096169" y="3602278"/>
                  <a:chExt cx="145820" cy="146462"/>
                </a:xfrm>
              </p:grpSpPr>
              <p:sp>
                <p:nvSpPr>
                  <p:cNvPr id="225" name="Rechthoek 224">
                    <a:extLst>
                      <a:ext uri="{FF2B5EF4-FFF2-40B4-BE49-F238E27FC236}">
                        <a16:creationId xmlns:a16="http://schemas.microsoft.com/office/drawing/2014/main" id="{B52A1002-B5E4-4003-9F84-682504D4253F}"/>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226" name="Rechthoek 225">
                    <a:extLst>
                      <a:ext uri="{FF2B5EF4-FFF2-40B4-BE49-F238E27FC236}">
                        <a16:creationId xmlns:a16="http://schemas.microsoft.com/office/drawing/2014/main" id="{8F526634-E0ED-4360-AE85-AACEF27E4703}"/>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222" name="Groep 221">
                  <a:extLst>
                    <a:ext uri="{FF2B5EF4-FFF2-40B4-BE49-F238E27FC236}">
                      <a16:creationId xmlns:a16="http://schemas.microsoft.com/office/drawing/2014/main" id="{9994F7CE-C9CA-4752-9B65-778883B8DAC7}"/>
                    </a:ext>
                  </a:extLst>
                </p:cNvPr>
                <p:cNvGrpSpPr/>
                <p:nvPr userDrawn="1"/>
              </p:nvGrpSpPr>
              <p:grpSpPr>
                <a:xfrm rot="10800000">
                  <a:off x="13061402" y="3665637"/>
                  <a:ext cx="145820" cy="146462"/>
                  <a:chOff x="13096169" y="3602278"/>
                  <a:chExt cx="145820" cy="146462"/>
                </a:xfrm>
              </p:grpSpPr>
              <p:sp>
                <p:nvSpPr>
                  <p:cNvPr id="223" name="Rechthoek 222">
                    <a:extLst>
                      <a:ext uri="{FF2B5EF4-FFF2-40B4-BE49-F238E27FC236}">
                        <a16:creationId xmlns:a16="http://schemas.microsoft.com/office/drawing/2014/main" id="{4C5677EC-AEEF-47B4-A083-CB0145BFE2C1}"/>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224" name="Rechthoek 223">
                    <a:extLst>
                      <a:ext uri="{FF2B5EF4-FFF2-40B4-BE49-F238E27FC236}">
                        <a16:creationId xmlns:a16="http://schemas.microsoft.com/office/drawing/2014/main" id="{7C2CD552-C5FD-4E01-92D3-544DF55B65A9}"/>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sp>
            <p:nvSpPr>
              <p:cNvPr id="218" name="Rechthoek 217">
                <a:extLst>
                  <a:ext uri="{FF2B5EF4-FFF2-40B4-BE49-F238E27FC236}">
                    <a16:creationId xmlns:a16="http://schemas.microsoft.com/office/drawing/2014/main" id="{865004EC-7039-4DF7-9E0A-2AEF4C2D73B8}"/>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en-GB" sz="900" b="0" noProof="0">
                    <a:solidFill>
                      <a:srgbClr val="211F26"/>
                    </a:solidFill>
                    <a:latin typeface="Calibri" panose="020F0502020204030204" pitchFamily="34" charset="0"/>
                    <a:cs typeface="Calibri" panose="020F0502020204030204" pitchFamily="34" charset="0"/>
                  </a:rPr>
                  <a:t>Crop</a:t>
                </a:r>
              </a:p>
            </p:txBody>
          </p:sp>
          <p:sp>
            <p:nvSpPr>
              <p:cNvPr id="219" name="Gelijkbenige driehoek 218">
                <a:extLst>
                  <a:ext uri="{FF2B5EF4-FFF2-40B4-BE49-F238E27FC236}">
                    <a16:creationId xmlns:a16="http://schemas.microsoft.com/office/drawing/2014/main" id="{7A8EE4FA-4693-4C46-B3B9-9CFEAE0E9DE6}"/>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196" name="ICOON_info">
              <a:extLst>
                <a:ext uri="{FF2B5EF4-FFF2-40B4-BE49-F238E27FC236}">
                  <a16:creationId xmlns:a16="http://schemas.microsoft.com/office/drawing/2014/main" id="{7C16B647-0CE8-4A93-9743-9AA5959B007C}"/>
                </a:ext>
              </a:extLst>
            </p:cNvPr>
            <p:cNvGrpSpPr/>
            <p:nvPr userDrawn="1"/>
          </p:nvGrpSpPr>
          <p:grpSpPr>
            <a:xfrm>
              <a:off x="-376736" y="5583395"/>
              <a:ext cx="283685" cy="283685"/>
              <a:chOff x="-510741" y="5913713"/>
              <a:chExt cx="267555" cy="267555"/>
            </a:xfrm>
          </p:grpSpPr>
          <p:sp>
            <p:nvSpPr>
              <p:cNvPr id="215" name="Ovaal 214">
                <a:extLst>
                  <a:ext uri="{FF2B5EF4-FFF2-40B4-BE49-F238E27FC236}">
                    <a16:creationId xmlns:a16="http://schemas.microsoft.com/office/drawing/2014/main" id="{168BBBE0-628F-4A50-9080-CC79C81A8D16}"/>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216" name="Graphic 163" descr="Informatie">
                <a:extLst>
                  <a:ext uri="{FF2B5EF4-FFF2-40B4-BE49-F238E27FC236}">
                    <a16:creationId xmlns:a16="http://schemas.microsoft.com/office/drawing/2014/main" id="{DA2DDBAA-C8CA-4404-8C25-A3E23337D484}"/>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en-GB" sz="2000" noProof="0">
                  <a:solidFill>
                    <a:srgbClr val="211F26"/>
                  </a:solidFill>
                  <a:latin typeface="Calibri" panose="020F0502020204030204" pitchFamily="34" charset="0"/>
                  <a:cs typeface="Calibri" panose="020F0502020204030204" pitchFamily="34" charset="0"/>
                </a:endParaRPr>
              </a:p>
            </p:txBody>
          </p:sp>
        </p:grpSp>
        <p:sp>
          <p:nvSpPr>
            <p:cNvPr id="197" name="Ovaal 196">
              <a:extLst>
                <a:ext uri="{FF2B5EF4-FFF2-40B4-BE49-F238E27FC236}">
                  <a16:creationId xmlns:a16="http://schemas.microsoft.com/office/drawing/2014/main" id="{E91596F9-B81B-44C5-9484-05442C4C0F87}"/>
                </a:ext>
              </a:extLst>
            </p:cNvPr>
            <p:cNvSpPr/>
            <p:nvPr userDrawn="1"/>
          </p:nvSpPr>
          <p:spPr>
            <a:xfrm>
              <a:off x="-3603587" y="4275081"/>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198" name="Rechthoek 197">
              <a:extLst>
                <a:ext uri="{FF2B5EF4-FFF2-40B4-BE49-F238E27FC236}">
                  <a16:creationId xmlns:a16="http://schemas.microsoft.com/office/drawing/2014/main" id="{90151B0B-9D05-4AA0-8F64-76E9916836E4}"/>
                </a:ext>
              </a:extLst>
            </p:cNvPr>
            <p:cNvSpPr/>
            <p:nvPr userDrawn="1"/>
          </p:nvSpPr>
          <p:spPr>
            <a:xfrm>
              <a:off x="-3319415" y="4275082"/>
              <a:ext cx="2944682" cy="636023"/>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To make sure the logo is kept in it’s original ratio, 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‘Picture Tools’ - ‘Format’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 the arrow below the button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‘Crop’</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Now choose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‘Fit’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199" name="Groep 198">
              <a:extLst>
                <a:ext uri="{FF2B5EF4-FFF2-40B4-BE49-F238E27FC236}">
                  <a16:creationId xmlns:a16="http://schemas.microsoft.com/office/drawing/2014/main" id="{49558850-828F-4CB3-9A1C-3B7626A04842}"/>
                </a:ext>
              </a:extLst>
            </p:cNvPr>
            <p:cNvGrpSpPr/>
            <p:nvPr userDrawn="1"/>
          </p:nvGrpSpPr>
          <p:grpSpPr>
            <a:xfrm>
              <a:off x="-3314821" y="5023930"/>
              <a:ext cx="1108877" cy="563933"/>
              <a:chOff x="-3314821" y="3885197"/>
              <a:chExt cx="1108877" cy="563933"/>
            </a:xfrm>
          </p:grpSpPr>
          <p:sp>
            <p:nvSpPr>
              <p:cNvPr id="200" name="Rechthoek 199">
                <a:extLst>
                  <a:ext uri="{FF2B5EF4-FFF2-40B4-BE49-F238E27FC236}">
                    <a16:creationId xmlns:a16="http://schemas.microsoft.com/office/drawing/2014/main" id="{5A976206-D83F-4404-93E8-4CD431551F9A}"/>
                  </a:ext>
                </a:extLst>
              </p:cNvPr>
              <p:cNvSpPr/>
              <p:nvPr userDrawn="1"/>
            </p:nvSpPr>
            <p:spPr>
              <a:xfrm>
                <a:off x="-3314821" y="3885197"/>
                <a:ext cx="1055607" cy="504851"/>
              </a:xfrm>
              <a:prstGeom prst="rect">
                <a:avLst/>
              </a:prstGeom>
              <a:solidFill>
                <a:srgbClr val="FFFFFF"/>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201" name="Rechthoek 200">
                <a:extLst>
                  <a:ext uri="{FF2B5EF4-FFF2-40B4-BE49-F238E27FC236}">
                    <a16:creationId xmlns:a16="http://schemas.microsoft.com/office/drawing/2014/main" id="{4E7A9246-814C-4D18-B58E-1235B059B9E5}"/>
                  </a:ext>
                </a:extLst>
              </p:cNvPr>
              <p:cNvSpPr/>
              <p:nvPr userDrawn="1"/>
            </p:nvSpPr>
            <p:spPr>
              <a:xfrm>
                <a:off x="-3304718" y="4138922"/>
                <a:ext cx="1043588" cy="246608"/>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202" name="Tekstvak 201">
                <a:extLst>
                  <a:ext uri="{FF2B5EF4-FFF2-40B4-BE49-F238E27FC236}">
                    <a16:creationId xmlns:a16="http://schemas.microsoft.com/office/drawing/2014/main" id="{1E7E4691-3958-4E42-B420-2A1875D137ED}"/>
                  </a:ext>
                </a:extLst>
              </p:cNvPr>
              <p:cNvSpPr txBox="1"/>
              <p:nvPr userDrawn="1"/>
            </p:nvSpPr>
            <p:spPr>
              <a:xfrm>
                <a:off x="-3069820" y="3949098"/>
                <a:ext cx="794156" cy="137495"/>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a:solidFill>
                      <a:srgbClr val="211F26"/>
                    </a:solidFill>
                    <a:latin typeface="Calibri" panose="020F0502020204030204" pitchFamily="34" charset="0"/>
                    <a:ea typeface="+mn-ea"/>
                    <a:cs typeface="Calibri" panose="020F0502020204030204" pitchFamily="34" charset="0"/>
                  </a:rPr>
                  <a:t>Fill</a:t>
                </a:r>
              </a:p>
            </p:txBody>
          </p:sp>
          <p:sp>
            <p:nvSpPr>
              <p:cNvPr id="203" name="Tekstvak 202">
                <a:extLst>
                  <a:ext uri="{FF2B5EF4-FFF2-40B4-BE49-F238E27FC236}">
                    <a16:creationId xmlns:a16="http://schemas.microsoft.com/office/drawing/2014/main" id="{B64F5269-E7F6-4867-B877-F1991621ED74}"/>
                  </a:ext>
                </a:extLst>
              </p:cNvPr>
              <p:cNvSpPr txBox="1"/>
              <p:nvPr userDrawn="1"/>
            </p:nvSpPr>
            <p:spPr>
              <a:xfrm>
                <a:off x="-3069819" y="4199018"/>
                <a:ext cx="800912"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a:solidFill>
                      <a:srgbClr val="211F26"/>
                    </a:solidFill>
                    <a:latin typeface="Calibri" panose="020F0502020204030204" pitchFamily="34" charset="0"/>
                    <a:ea typeface="+mn-ea"/>
                    <a:cs typeface="Calibri" panose="020F0502020204030204" pitchFamily="34" charset="0"/>
                  </a:rPr>
                  <a:t>Fit</a:t>
                </a:r>
              </a:p>
            </p:txBody>
          </p:sp>
          <p:sp>
            <p:nvSpPr>
              <p:cNvPr id="204" name="Vrije vorm: vorm 203">
                <a:extLst>
                  <a:ext uri="{FF2B5EF4-FFF2-40B4-BE49-F238E27FC236}">
                    <a16:creationId xmlns:a16="http://schemas.microsoft.com/office/drawing/2014/main" id="{3CDCB4E6-B179-44B3-82FC-EC95F757FBC8}"/>
                  </a:ext>
                </a:extLst>
              </p:cNvPr>
              <p:cNvSpPr/>
              <p:nvPr userDrawn="1"/>
            </p:nvSpPr>
            <p:spPr>
              <a:xfrm>
                <a:off x="-2303506" y="4269130"/>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grpSp>
            <p:nvGrpSpPr>
              <p:cNvPr id="205" name="Groep 204">
                <a:extLst>
                  <a:ext uri="{FF2B5EF4-FFF2-40B4-BE49-F238E27FC236}">
                    <a16:creationId xmlns:a16="http://schemas.microsoft.com/office/drawing/2014/main" id="{5D240D2B-52B4-408C-9D58-28EBDC6190F0}"/>
                  </a:ext>
                </a:extLst>
              </p:cNvPr>
              <p:cNvGrpSpPr/>
              <p:nvPr userDrawn="1"/>
            </p:nvGrpSpPr>
            <p:grpSpPr>
              <a:xfrm>
                <a:off x="-3254609" y="3946178"/>
                <a:ext cx="184194" cy="143334"/>
                <a:chOff x="6218544" y="2402421"/>
                <a:chExt cx="144156" cy="112178"/>
              </a:xfrm>
            </p:grpSpPr>
            <p:sp>
              <p:nvSpPr>
                <p:cNvPr id="211" name="Rechthoek 210">
                  <a:extLst>
                    <a:ext uri="{FF2B5EF4-FFF2-40B4-BE49-F238E27FC236}">
                      <a16:creationId xmlns:a16="http://schemas.microsoft.com/office/drawing/2014/main" id="{AC74D925-1148-4E93-8FB7-54FFDAF797F6}"/>
                    </a:ext>
                  </a:extLst>
                </p:cNvPr>
                <p:cNvSpPr/>
                <p:nvPr userDrawn="1"/>
              </p:nvSpPr>
              <p:spPr>
                <a:xfrm>
                  <a:off x="6218544" y="2414588"/>
                  <a:ext cx="144156" cy="100011"/>
                </a:xfrm>
                <a:prstGeom prst="rect">
                  <a:avLst/>
                </a:prstGeom>
                <a:solidFill>
                  <a:schemeClr val="bg1"/>
                </a:solidFill>
                <a:ln w="12700" cap="rnd" cmpd="sng" algn="ctr">
                  <a:solidFill>
                    <a:srgbClr val="818181"/>
                  </a:solidFill>
                  <a:prstDash val="sysDash"/>
                </a:ln>
                <a:effectLst/>
              </p:spPr>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212" name="Rechthoek 47">
                  <a:extLst>
                    <a:ext uri="{FF2B5EF4-FFF2-40B4-BE49-F238E27FC236}">
                      <a16:creationId xmlns:a16="http://schemas.microsoft.com/office/drawing/2014/main" id="{6C1BC2FA-9D12-431E-986D-B9492489C5DC}"/>
                    </a:ext>
                  </a:extLst>
                </p:cNvPr>
                <p:cNvSpPr/>
                <p:nvPr userDrawn="1"/>
              </p:nvSpPr>
              <p:spPr>
                <a:xfrm>
                  <a:off x="6224587" y="2445544"/>
                  <a:ext cx="95251" cy="64805"/>
                </a:xfrm>
                <a:custGeom>
                  <a:avLst/>
                  <a:gdLst>
                    <a:gd name="connsiteX0" fmla="*/ 0 w 148606"/>
                    <a:gd name="connsiteY0" fmla="*/ 0 h 148606"/>
                    <a:gd name="connsiteX1" fmla="*/ 148606 w 148606"/>
                    <a:gd name="connsiteY1" fmla="*/ 0 h 148606"/>
                    <a:gd name="connsiteX2" fmla="*/ 148606 w 148606"/>
                    <a:gd name="connsiteY2" fmla="*/ 148606 h 148606"/>
                    <a:gd name="connsiteX3" fmla="*/ 0 w 148606"/>
                    <a:gd name="connsiteY3" fmla="*/ 148606 h 148606"/>
                    <a:gd name="connsiteX4" fmla="*/ 0 w 148606"/>
                    <a:gd name="connsiteY4" fmla="*/ 0 h 148606"/>
                    <a:gd name="connsiteX0" fmla="*/ 0 w 148606"/>
                    <a:gd name="connsiteY0" fmla="*/ 0 h 148606"/>
                    <a:gd name="connsiteX1" fmla="*/ 148606 w 148606"/>
                    <a:gd name="connsiteY1" fmla="*/ 148606 h 148606"/>
                    <a:gd name="connsiteX2" fmla="*/ 0 w 148606"/>
                    <a:gd name="connsiteY2" fmla="*/ 148606 h 148606"/>
                    <a:gd name="connsiteX3" fmla="*/ 0 w 148606"/>
                    <a:gd name="connsiteY3" fmla="*/ 0 h 148606"/>
                    <a:gd name="connsiteX0" fmla="*/ 66675 w 148606"/>
                    <a:gd name="connsiteY0" fmla="*/ 0 h 148606"/>
                    <a:gd name="connsiteX1" fmla="*/ 148606 w 148606"/>
                    <a:gd name="connsiteY1" fmla="*/ 148606 h 148606"/>
                    <a:gd name="connsiteX2" fmla="*/ 0 w 148606"/>
                    <a:gd name="connsiteY2" fmla="*/ 148606 h 148606"/>
                    <a:gd name="connsiteX3" fmla="*/ 66675 w 148606"/>
                    <a:gd name="connsiteY3" fmla="*/ 0 h 148606"/>
                    <a:gd name="connsiteX0" fmla="*/ 71437 w 148606"/>
                    <a:gd name="connsiteY0" fmla="*/ 0 h 120031"/>
                    <a:gd name="connsiteX1" fmla="*/ 148606 w 148606"/>
                    <a:gd name="connsiteY1" fmla="*/ 120031 h 120031"/>
                    <a:gd name="connsiteX2" fmla="*/ 0 w 148606"/>
                    <a:gd name="connsiteY2" fmla="*/ 120031 h 120031"/>
                    <a:gd name="connsiteX3" fmla="*/ 71437 w 148606"/>
                    <a:gd name="connsiteY3" fmla="*/ 0 h 120031"/>
                    <a:gd name="connsiteX0" fmla="*/ 73234 w 151858"/>
                    <a:gd name="connsiteY0" fmla="*/ 0 h 120031"/>
                    <a:gd name="connsiteX1" fmla="*/ 150403 w 151858"/>
                    <a:gd name="connsiteY1" fmla="*/ 120031 h 120031"/>
                    <a:gd name="connsiteX2" fmla="*/ 1797 w 151858"/>
                    <a:gd name="connsiteY2" fmla="*/ 120031 h 120031"/>
                    <a:gd name="connsiteX3" fmla="*/ 73234 w 151858"/>
                    <a:gd name="connsiteY3" fmla="*/ 0 h 120031"/>
                    <a:gd name="connsiteX0" fmla="*/ 73583 w 152474"/>
                    <a:gd name="connsiteY0" fmla="*/ 40 h 120071"/>
                    <a:gd name="connsiteX1" fmla="*/ 150752 w 152474"/>
                    <a:gd name="connsiteY1" fmla="*/ 120071 h 120071"/>
                    <a:gd name="connsiteX2" fmla="*/ 2146 w 152474"/>
                    <a:gd name="connsiteY2" fmla="*/ 120071 h 120071"/>
                    <a:gd name="connsiteX3" fmla="*/ 73583 w 152474"/>
                    <a:gd name="connsiteY3" fmla="*/ 40 h 120071"/>
                    <a:gd name="connsiteX0" fmla="*/ 73583 w 152474"/>
                    <a:gd name="connsiteY0" fmla="*/ 35 h 136734"/>
                    <a:gd name="connsiteX1" fmla="*/ 150752 w 152474"/>
                    <a:gd name="connsiteY1" fmla="*/ 136734 h 136734"/>
                    <a:gd name="connsiteX2" fmla="*/ 2146 w 152474"/>
                    <a:gd name="connsiteY2" fmla="*/ 136734 h 136734"/>
                    <a:gd name="connsiteX3" fmla="*/ 73583 w 152474"/>
                    <a:gd name="connsiteY3" fmla="*/ 35 h 136734"/>
                  </a:gdLst>
                  <a:ahLst/>
                  <a:cxnLst>
                    <a:cxn ang="0">
                      <a:pos x="connsiteX0" y="connsiteY0"/>
                    </a:cxn>
                    <a:cxn ang="0">
                      <a:pos x="connsiteX1" y="connsiteY1"/>
                    </a:cxn>
                    <a:cxn ang="0">
                      <a:pos x="connsiteX2" y="connsiteY2"/>
                    </a:cxn>
                    <a:cxn ang="0">
                      <a:pos x="connsiteX3" y="connsiteY3"/>
                    </a:cxn>
                  </a:cxnLst>
                  <a:rect l="l" t="t" r="r" b="b"/>
                  <a:pathLst>
                    <a:path w="152474" h="136734">
                      <a:moveTo>
                        <a:pt x="73583" y="35"/>
                      </a:moveTo>
                      <a:cubicBezTo>
                        <a:pt x="110257" y="-2347"/>
                        <a:pt x="162658" y="116729"/>
                        <a:pt x="150752" y="136734"/>
                      </a:cubicBezTo>
                      <a:lnTo>
                        <a:pt x="2146" y="136734"/>
                      </a:lnTo>
                      <a:cubicBezTo>
                        <a:pt x="-10716" y="116729"/>
                        <a:pt x="36909" y="2417"/>
                        <a:pt x="73583" y="35"/>
                      </a:cubicBez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213" name="Rechthoek 47">
                  <a:extLst>
                    <a:ext uri="{FF2B5EF4-FFF2-40B4-BE49-F238E27FC236}">
                      <a16:creationId xmlns:a16="http://schemas.microsoft.com/office/drawing/2014/main" id="{FCB2639E-7DD8-453B-A6A6-648EAC1779DF}"/>
                    </a:ext>
                  </a:extLst>
                </p:cNvPr>
                <p:cNvSpPr/>
                <p:nvPr userDrawn="1"/>
              </p:nvSpPr>
              <p:spPr>
                <a:xfrm>
                  <a:off x="6296025" y="2457450"/>
                  <a:ext cx="64294" cy="52388"/>
                </a:xfrm>
                <a:custGeom>
                  <a:avLst/>
                  <a:gdLst>
                    <a:gd name="connsiteX0" fmla="*/ 0 w 148606"/>
                    <a:gd name="connsiteY0" fmla="*/ 0 h 148606"/>
                    <a:gd name="connsiteX1" fmla="*/ 148606 w 148606"/>
                    <a:gd name="connsiteY1" fmla="*/ 0 h 148606"/>
                    <a:gd name="connsiteX2" fmla="*/ 148606 w 148606"/>
                    <a:gd name="connsiteY2" fmla="*/ 148606 h 148606"/>
                    <a:gd name="connsiteX3" fmla="*/ 0 w 148606"/>
                    <a:gd name="connsiteY3" fmla="*/ 148606 h 148606"/>
                    <a:gd name="connsiteX4" fmla="*/ 0 w 148606"/>
                    <a:gd name="connsiteY4" fmla="*/ 0 h 148606"/>
                    <a:gd name="connsiteX0" fmla="*/ 0 w 148606"/>
                    <a:gd name="connsiteY0" fmla="*/ 0 h 148606"/>
                    <a:gd name="connsiteX1" fmla="*/ 148606 w 148606"/>
                    <a:gd name="connsiteY1" fmla="*/ 148606 h 148606"/>
                    <a:gd name="connsiteX2" fmla="*/ 0 w 148606"/>
                    <a:gd name="connsiteY2" fmla="*/ 148606 h 148606"/>
                    <a:gd name="connsiteX3" fmla="*/ 0 w 148606"/>
                    <a:gd name="connsiteY3" fmla="*/ 0 h 148606"/>
                    <a:gd name="connsiteX0" fmla="*/ 66675 w 148606"/>
                    <a:gd name="connsiteY0" fmla="*/ 0 h 148606"/>
                    <a:gd name="connsiteX1" fmla="*/ 148606 w 148606"/>
                    <a:gd name="connsiteY1" fmla="*/ 148606 h 148606"/>
                    <a:gd name="connsiteX2" fmla="*/ 0 w 148606"/>
                    <a:gd name="connsiteY2" fmla="*/ 148606 h 148606"/>
                    <a:gd name="connsiteX3" fmla="*/ 66675 w 148606"/>
                    <a:gd name="connsiteY3" fmla="*/ 0 h 148606"/>
                    <a:gd name="connsiteX0" fmla="*/ 71437 w 148606"/>
                    <a:gd name="connsiteY0" fmla="*/ 0 h 120031"/>
                    <a:gd name="connsiteX1" fmla="*/ 148606 w 148606"/>
                    <a:gd name="connsiteY1" fmla="*/ 120031 h 120031"/>
                    <a:gd name="connsiteX2" fmla="*/ 0 w 148606"/>
                    <a:gd name="connsiteY2" fmla="*/ 120031 h 120031"/>
                    <a:gd name="connsiteX3" fmla="*/ 71437 w 148606"/>
                    <a:gd name="connsiteY3" fmla="*/ 0 h 120031"/>
                    <a:gd name="connsiteX0" fmla="*/ 73234 w 151858"/>
                    <a:gd name="connsiteY0" fmla="*/ 0 h 120031"/>
                    <a:gd name="connsiteX1" fmla="*/ 150403 w 151858"/>
                    <a:gd name="connsiteY1" fmla="*/ 120031 h 120031"/>
                    <a:gd name="connsiteX2" fmla="*/ 1797 w 151858"/>
                    <a:gd name="connsiteY2" fmla="*/ 120031 h 120031"/>
                    <a:gd name="connsiteX3" fmla="*/ 73234 w 151858"/>
                    <a:gd name="connsiteY3" fmla="*/ 0 h 120031"/>
                    <a:gd name="connsiteX0" fmla="*/ 73583 w 152474"/>
                    <a:gd name="connsiteY0" fmla="*/ 40 h 120071"/>
                    <a:gd name="connsiteX1" fmla="*/ 150752 w 152474"/>
                    <a:gd name="connsiteY1" fmla="*/ 120071 h 120071"/>
                    <a:gd name="connsiteX2" fmla="*/ 2146 w 152474"/>
                    <a:gd name="connsiteY2" fmla="*/ 120071 h 120071"/>
                    <a:gd name="connsiteX3" fmla="*/ 73583 w 152474"/>
                    <a:gd name="connsiteY3" fmla="*/ 40 h 120071"/>
                    <a:gd name="connsiteX0" fmla="*/ 73583 w 152474"/>
                    <a:gd name="connsiteY0" fmla="*/ 35 h 136734"/>
                    <a:gd name="connsiteX1" fmla="*/ 150752 w 152474"/>
                    <a:gd name="connsiteY1" fmla="*/ 136734 h 136734"/>
                    <a:gd name="connsiteX2" fmla="*/ 2146 w 152474"/>
                    <a:gd name="connsiteY2" fmla="*/ 136734 h 136734"/>
                    <a:gd name="connsiteX3" fmla="*/ 73583 w 152474"/>
                    <a:gd name="connsiteY3" fmla="*/ 35 h 136734"/>
                  </a:gdLst>
                  <a:ahLst/>
                  <a:cxnLst>
                    <a:cxn ang="0">
                      <a:pos x="connsiteX0" y="connsiteY0"/>
                    </a:cxn>
                    <a:cxn ang="0">
                      <a:pos x="connsiteX1" y="connsiteY1"/>
                    </a:cxn>
                    <a:cxn ang="0">
                      <a:pos x="connsiteX2" y="connsiteY2"/>
                    </a:cxn>
                    <a:cxn ang="0">
                      <a:pos x="connsiteX3" y="connsiteY3"/>
                    </a:cxn>
                  </a:cxnLst>
                  <a:rect l="l" t="t" r="r" b="b"/>
                  <a:pathLst>
                    <a:path w="152474" h="136734">
                      <a:moveTo>
                        <a:pt x="73583" y="35"/>
                      </a:moveTo>
                      <a:cubicBezTo>
                        <a:pt x="110257" y="-2347"/>
                        <a:pt x="162658" y="116729"/>
                        <a:pt x="150752" y="136734"/>
                      </a:cubicBezTo>
                      <a:lnTo>
                        <a:pt x="2146" y="136734"/>
                      </a:lnTo>
                      <a:cubicBezTo>
                        <a:pt x="-10716" y="116729"/>
                        <a:pt x="36909" y="2417"/>
                        <a:pt x="73583" y="35"/>
                      </a:cubicBez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214" name="Koorde 213">
                  <a:extLst>
                    <a:ext uri="{FF2B5EF4-FFF2-40B4-BE49-F238E27FC236}">
                      <a16:creationId xmlns:a16="http://schemas.microsoft.com/office/drawing/2014/main" id="{FCF84775-AF27-4141-80B1-C3C2FC93F1EE}"/>
                    </a:ext>
                  </a:extLst>
                </p:cNvPr>
                <p:cNvSpPr/>
                <p:nvPr userDrawn="1"/>
              </p:nvSpPr>
              <p:spPr>
                <a:xfrm>
                  <a:off x="6290536" y="2402421"/>
                  <a:ext cx="37785" cy="37785"/>
                </a:xfrm>
                <a:prstGeom prst="chord">
                  <a:avLst>
                    <a:gd name="adj1" fmla="val 21457318"/>
                    <a:gd name="adj2" fmla="val 11002272"/>
                  </a:avLst>
                </a:prstGeom>
                <a:solidFill>
                  <a:srgbClr val="E9C07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206" name="Groep 205">
                <a:extLst>
                  <a:ext uri="{FF2B5EF4-FFF2-40B4-BE49-F238E27FC236}">
                    <a16:creationId xmlns:a16="http://schemas.microsoft.com/office/drawing/2014/main" id="{65411CC7-6ED5-4E7C-9E92-68C62D825401}"/>
                  </a:ext>
                </a:extLst>
              </p:cNvPr>
              <p:cNvGrpSpPr/>
              <p:nvPr userDrawn="1"/>
            </p:nvGrpSpPr>
            <p:grpSpPr>
              <a:xfrm>
                <a:off x="-3254609" y="4199853"/>
                <a:ext cx="184194" cy="124747"/>
                <a:chOff x="6218544" y="2636044"/>
                <a:chExt cx="144156" cy="97631"/>
              </a:xfrm>
            </p:grpSpPr>
            <p:sp>
              <p:nvSpPr>
                <p:cNvPr id="207" name="Rechthoek 206">
                  <a:extLst>
                    <a:ext uri="{FF2B5EF4-FFF2-40B4-BE49-F238E27FC236}">
                      <a16:creationId xmlns:a16="http://schemas.microsoft.com/office/drawing/2014/main" id="{AAE3B99F-C476-45F6-97CA-3035062A0264}"/>
                    </a:ext>
                  </a:extLst>
                </p:cNvPr>
                <p:cNvSpPr/>
                <p:nvPr userDrawn="1"/>
              </p:nvSpPr>
              <p:spPr>
                <a:xfrm>
                  <a:off x="6218544" y="2636044"/>
                  <a:ext cx="144156" cy="92869"/>
                </a:xfrm>
                <a:prstGeom prst="rect">
                  <a:avLst/>
                </a:prstGeom>
                <a:solidFill>
                  <a:schemeClr val="bg1"/>
                </a:solidFill>
                <a:ln w="12700" cap="rnd" cmpd="sng" algn="ctr">
                  <a:solidFill>
                    <a:srgbClr val="818181"/>
                  </a:solidFill>
                  <a:prstDash val="sysDash"/>
                </a:ln>
                <a:effectLst/>
              </p:spPr>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208" name="Rechthoek 207">
                  <a:extLst>
                    <a:ext uri="{FF2B5EF4-FFF2-40B4-BE49-F238E27FC236}">
                      <a16:creationId xmlns:a16="http://schemas.microsoft.com/office/drawing/2014/main" id="{C8C5F538-A9EE-4659-BF27-87BFA7AE208D}"/>
                    </a:ext>
                  </a:extLst>
                </p:cNvPr>
                <p:cNvSpPr/>
                <p:nvPr userDrawn="1"/>
              </p:nvSpPr>
              <p:spPr>
                <a:xfrm>
                  <a:off x="6249409" y="2636045"/>
                  <a:ext cx="85725" cy="97630"/>
                </a:xfrm>
                <a:prstGeom prst="rect">
                  <a:avLst/>
                </a:prstGeom>
                <a:solidFill>
                  <a:srgbClr val="F0F0F0"/>
                </a:solidFill>
                <a:ln w="9525">
                  <a:solidFill>
                    <a:srgbClr val="B7B4B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209" name="Ovaal 208">
                  <a:extLst>
                    <a:ext uri="{FF2B5EF4-FFF2-40B4-BE49-F238E27FC236}">
                      <a16:creationId xmlns:a16="http://schemas.microsoft.com/office/drawing/2014/main" id="{78B912CA-31E0-438A-BC5F-D783AD889FB0}"/>
                    </a:ext>
                  </a:extLst>
                </p:cNvPr>
                <p:cNvSpPr/>
                <p:nvPr userDrawn="1"/>
              </p:nvSpPr>
              <p:spPr>
                <a:xfrm>
                  <a:off x="6297938" y="2655636"/>
                  <a:ext cx="21328" cy="21328"/>
                </a:xfrm>
                <a:prstGeom prst="ellipse">
                  <a:avLst/>
                </a:prstGeom>
                <a:solidFill>
                  <a:srgbClr val="E9C07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210" name="Rechthoek 47">
                  <a:extLst>
                    <a:ext uri="{FF2B5EF4-FFF2-40B4-BE49-F238E27FC236}">
                      <a16:creationId xmlns:a16="http://schemas.microsoft.com/office/drawing/2014/main" id="{6A962F9A-5581-4119-B0EE-07B6E15300AC}"/>
                    </a:ext>
                  </a:extLst>
                </p:cNvPr>
                <p:cNvSpPr/>
                <p:nvPr userDrawn="1"/>
              </p:nvSpPr>
              <p:spPr>
                <a:xfrm>
                  <a:off x="6261434" y="2675670"/>
                  <a:ext cx="45896" cy="37785"/>
                </a:xfrm>
                <a:custGeom>
                  <a:avLst/>
                  <a:gdLst>
                    <a:gd name="connsiteX0" fmla="*/ 0 w 148606"/>
                    <a:gd name="connsiteY0" fmla="*/ 0 h 148606"/>
                    <a:gd name="connsiteX1" fmla="*/ 148606 w 148606"/>
                    <a:gd name="connsiteY1" fmla="*/ 0 h 148606"/>
                    <a:gd name="connsiteX2" fmla="*/ 148606 w 148606"/>
                    <a:gd name="connsiteY2" fmla="*/ 148606 h 148606"/>
                    <a:gd name="connsiteX3" fmla="*/ 0 w 148606"/>
                    <a:gd name="connsiteY3" fmla="*/ 148606 h 148606"/>
                    <a:gd name="connsiteX4" fmla="*/ 0 w 148606"/>
                    <a:gd name="connsiteY4" fmla="*/ 0 h 148606"/>
                    <a:gd name="connsiteX0" fmla="*/ 0 w 148606"/>
                    <a:gd name="connsiteY0" fmla="*/ 0 h 148606"/>
                    <a:gd name="connsiteX1" fmla="*/ 148606 w 148606"/>
                    <a:gd name="connsiteY1" fmla="*/ 148606 h 148606"/>
                    <a:gd name="connsiteX2" fmla="*/ 0 w 148606"/>
                    <a:gd name="connsiteY2" fmla="*/ 148606 h 148606"/>
                    <a:gd name="connsiteX3" fmla="*/ 0 w 148606"/>
                    <a:gd name="connsiteY3" fmla="*/ 0 h 148606"/>
                    <a:gd name="connsiteX0" fmla="*/ 66675 w 148606"/>
                    <a:gd name="connsiteY0" fmla="*/ 0 h 148606"/>
                    <a:gd name="connsiteX1" fmla="*/ 148606 w 148606"/>
                    <a:gd name="connsiteY1" fmla="*/ 148606 h 148606"/>
                    <a:gd name="connsiteX2" fmla="*/ 0 w 148606"/>
                    <a:gd name="connsiteY2" fmla="*/ 148606 h 148606"/>
                    <a:gd name="connsiteX3" fmla="*/ 66675 w 148606"/>
                    <a:gd name="connsiteY3" fmla="*/ 0 h 148606"/>
                    <a:gd name="connsiteX0" fmla="*/ 71437 w 148606"/>
                    <a:gd name="connsiteY0" fmla="*/ 0 h 120031"/>
                    <a:gd name="connsiteX1" fmla="*/ 148606 w 148606"/>
                    <a:gd name="connsiteY1" fmla="*/ 120031 h 120031"/>
                    <a:gd name="connsiteX2" fmla="*/ 0 w 148606"/>
                    <a:gd name="connsiteY2" fmla="*/ 120031 h 120031"/>
                    <a:gd name="connsiteX3" fmla="*/ 71437 w 148606"/>
                    <a:gd name="connsiteY3" fmla="*/ 0 h 120031"/>
                    <a:gd name="connsiteX0" fmla="*/ 73234 w 151858"/>
                    <a:gd name="connsiteY0" fmla="*/ 0 h 120031"/>
                    <a:gd name="connsiteX1" fmla="*/ 150403 w 151858"/>
                    <a:gd name="connsiteY1" fmla="*/ 120031 h 120031"/>
                    <a:gd name="connsiteX2" fmla="*/ 1797 w 151858"/>
                    <a:gd name="connsiteY2" fmla="*/ 120031 h 120031"/>
                    <a:gd name="connsiteX3" fmla="*/ 73234 w 151858"/>
                    <a:gd name="connsiteY3" fmla="*/ 0 h 120031"/>
                    <a:gd name="connsiteX0" fmla="*/ 73583 w 152474"/>
                    <a:gd name="connsiteY0" fmla="*/ 40 h 120071"/>
                    <a:gd name="connsiteX1" fmla="*/ 150752 w 152474"/>
                    <a:gd name="connsiteY1" fmla="*/ 120071 h 120071"/>
                    <a:gd name="connsiteX2" fmla="*/ 2146 w 152474"/>
                    <a:gd name="connsiteY2" fmla="*/ 120071 h 120071"/>
                    <a:gd name="connsiteX3" fmla="*/ 73583 w 152474"/>
                    <a:gd name="connsiteY3" fmla="*/ 40 h 120071"/>
                    <a:gd name="connsiteX0" fmla="*/ 73583 w 152474"/>
                    <a:gd name="connsiteY0" fmla="*/ 35 h 136734"/>
                    <a:gd name="connsiteX1" fmla="*/ 150752 w 152474"/>
                    <a:gd name="connsiteY1" fmla="*/ 136734 h 136734"/>
                    <a:gd name="connsiteX2" fmla="*/ 2146 w 152474"/>
                    <a:gd name="connsiteY2" fmla="*/ 136734 h 136734"/>
                    <a:gd name="connsiteX3" fmla="*/ 73583 w 152474"/>
                    <a:gd name="connsiteY3" fmla="*/ 35 h 136734"/>
                  </a:gdLst>
                  <a:ahLst/>
                  <a:cxnLst>
                    <a:cxn ang="0">
                      <a:pos x="connsiteX0" y="connsiteY0"/>
                    </a:cxn>
                    <a:cxn ang="0">
                      <a:pos x="connsiteX1" y="connsiteY1"/>
                    </a:cxn>
                    <a:cxn ang="0">
                      <a:pos x="connsiteX2" y="connsiteY2"/>
                    </a:cxn>
                    <a:cxn ang="0">
                      <a:pos x="connsiteX3" y="connsiteY3"/>
                    </a:cxn>
                  </a:cxnLst>
                  <a:rect l="l" t="t" r="r" b="b"/>
                  <a:pathLst>
                    <a:path w="152474" h="136734">
                      <a:moveTo>
                        <a:pt x="73583" y="35"/>
                      </a:moveTo>
                      <a:cubicBezTo>
                        <a:pt x="110257" y="-2347"/>
                        <a:pt x="162658" y="116729"/>
                        <a:pt x="150752" y="136734"/>
                      </a:cubicBezTo>
                      <a:lnTo>
                        <a:pt x="2146" y="136734"/>
                      </a:lnTo>
                      <a:cubicBezTo>
                        <a:pt x="-10716" y="116729"/>
                        <a:pt x="36909" y="2417"/>
                        <a:pt x="73583" y="35"/>
                      </a:cubicBez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grpSp>
      <p:sp>
        <p:nvSpPr>
          <p:cNvPr id="101" name="Tijdelijke aanduiding voor verticale tekst 2">
            <a:extLst>
              <a:ext uri="{FF2B5EF4-FFF2-40B4-BE49-F238E27FC236}">
                <a16:creationId xmlns:a16="http://schemas.microsoft.com/office/drawing/2014/main" id="{FA3930DD-DC22-421B-8B5C-ECC612505626}"/>
              </a:ext>
            </a:extLst>
          </p:cNvPr>
          <p:cNvSpPr>
            <a:spLocks noGrp="1"/>
          </p:cNvSpPr>
          <p:nvPr>
            <p:ph type="body" orient="vert" idx="1" hasCustomPrompt="1"/>
          </p:nvPr>
        </p:nvSpPr>
        <p:spPr>
          <a:xfrm>
            <a:off x="777244" y="2580255"/>
            <a:ext cx="1904400" cy="1310400"/>
          </a:xfrm>
          <a:noFill/>
          <a:ln>
            <a:solidFill>
              <a:srgbClr val="649EC9">
                <a:alpha val="25098"/>
              </a:srgbClr>
            </a:solidFill>
          </a:ln>
        </p:spPr>
        <p:txBody>
          <a:bodyPr vert="horz" lIns="0" tIns="0" rIns="0" bIns="0"/>
          <a:lstStyle>
            <a:lvl1pPr marL="0" indent="0">
              <a:buNone/>
              <a:defRPr sz="100">
                <a:solidFill>
                  <a:schemeClr val="bg1"/>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104" name="Tijdelijke aanduiding voor verticale tekst 2">
            <a:extLst>
              <a:ext uri="{FF2B5EF4-FFF2-40B4-BE49-F238E27FC236}">
                <a16:creationId xmlns:a16="http://schemas.microsoft.com/office/drawing/2014/main" id="{253B405D-F1AB-4817-B270-7BFFD3F3045F}"/>
              </a:ext>
            </a:extLst>
          </p:cNvPr>
          <p:cNvSpPr>
            <a:spLocks noGrp="1"/>
          </p:cNvSpPr>
          <p:nvPr>
            <p:ph type="body" orient="vert" idx="15" hasCustomPrompt="1"/>
          </p:nvPr>
        </p:nvSpPr>
        <p:spPr>
          <a:xfrm>
            <a:off x="3007918" y="2580255"/>
            <a:ext cx="1904400" cy="1310400"/>
          </a:xfrm>
          <a:noFill/>
          <a:ln>
            <a:solidFill>
              <a:srgbClr val="649EC9">
                <a:alpha val="25098"/>
              </a:srgbClr>
            </a:solidFill>
          </a:ln>
        </p:spPr>
        <p:txBody>
          <a:bodyPr vert="horz" lIns="0" tIns="0" rIns="0" bIns="0"/>
          <a:lstStyle>
            <a:lvl1pPr marL="0" indent="0">
              <a:buNone/>
              <a:defRPr sz="100">
                <a:solidFill>
                  <a:schemeClr val="bg1"/>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105" name="Tijdelijke aanduiding voor verticale tekst 2">
            <a:extLst>
              <a:ext uri="{FF2B5EF4-FFF2-40B4-BE49-F238E27FC236}">
                <a16:creationId xmlns:a16="http://schemas.microsoft.com/office/drawing/2014/main" id="{D06D2B9A-2824-4C51-AC31-7B8A2F099D2A}"/>
              </a:ext>
            </a:extLst>
          </p:cNvPr>
          <p:cNvSpPr>
            <a:spLocks noGrp="1"/>
          </p:cNvSpPr>
          <p:nvPr>
            <p:ph type="body" orient="vert" idx="16" hasCustomPrompt="1"/>
          </p:nvPr>
        </p:nvSpPr>
        <p:spPr>
          <a:xfrm>
            <a:off x="5238592" y="2580255"/>
            <a:ext cx="1904400" cy="1310400"/>
          </a:xfrm>
          <a:noFill/>
          <a:ln>
            <a:solidFill>
              <a:srgbClr val="649EC9">
                <a:alpha val="25098"/>
              </a:srgbClr>
            </a:solidFill>
          </a:ln>
        </p:spPr>
        <p:txBody>
          <a:bodyPr vert="horz" lIns="0" tIns="0" rIns="0" bIns="0"/>
          <a:lstStyle>
            <a:lvl1pPr marL="0" indent="0">
              <a:buNone/>
              <a:defRPr sz="100">
                <a:solidFill>
                  <a:schemeClr val="bg1"/>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106" name="Tijdelijke aanduiding voor verticale tekst 2">
            <a:extLst>
              <a:ext uri="{FF2B5EF4-FFF2-40B4-BE49-F238E27FC236}">
                <a16:creationId xmlns:a16="http://schemas.microsoft.com/office/drawing/2014/main" id="{2CBB626D-CD15-4693-8763-41BAEE5BF1E1}"/>
              </a:ext>
            </a:extLst>
          </p:cNvPr>
          <p:cNvSpPr>
            <a:spLocks noGrp="1"/>
          </p:cNvSpPr>
          <p:nvPr>
            <p:ph type="body" orient="vert" idx="17" hasCustomPrompt="1"/>
          </p:nvPr>
        </p:nvSpPr>
        <p:spPr>
          <a:xfrm>
            <a:off x="7469266" y="2580255"/>
            <a:ext cx="1904400" cy="1310400"/>
          </a:xfrm>
          <a:noFill/>
          <a:ln>
            <a:solidFill>
              <a:srgbClr val="649EC9">
                <a:alpha val="25098"/>
              </a:srgbClr>
            </a:solidFill>
          </a:ln>
        </p:spPr>
        <p:txBody>
          <a:bodyPr vert="horz" lIns="0" tIns="0" rIns="0" bIns="0"/>
          <a:lstStyle>
            <a:lvl1pPr marL="0" indent="0">
              <a:buNone/>
              <a:defRPr sz="100">
                <a:solidFill>
                  <a:schemeClr val="bg1"/>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107" name="Tijdelijke aanduiding voor verticale tekst 2">
            <a:extLst>
              <a:ext uri="{FF2B5EF4-FFF2-40B4-BE49-F238E27FC236}">
                <a16:creationId xmlns:a16="http://schemas.microsoft.com/office/drawing/2014/main" id="{88ADBC97-6F7A-4743-A873-3D1D8CFFEC52}"/>
              </a:ext>
            </a:extLst>
          </p:cNvPr>
          <p:cNvSpPr>
            <a:spLocks noGrp="1"/>
          </p:cNvSpPr>
          <p:nvPr>
            <p:ph type="body" orient="vert" idx="18" hasCustomPrompt="1"/>
          </p:nvPr>
        </p:nvSpPr>
        <p:spPr>
          <a:xfrm>
            <a:off x="9699940" y="2580255"/>
            <a:ext cx="1904400" cy="1310400"/>
          </a:xfrm>
          <a:noFill/>
          <a:ln>
            <a:solidFill>
              <a:srgbClr val="649EC9">
                <a:alpha val="25098"/>
              </a:srgbClr>
            </a:solidFill>
          </a:ln>
        </p:spPr>
        <p:txBody>
          <a:bodyPr vert="horz" lIns="0" tIns="0" rIns="0" bIns="0"/>
          <a:lstStyle>
            <a:lvl1pPr marL="0" indent="0">
              <a:buNone/>
              <a:defRPr sz="100">
                <a:solidFill>
                  <a:schemeClr val="bg1"/>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108" name="Tijdelijke aanduiding voor verticale tekst 2">
            <a:extLst>
              <a:ext uri="{FF2B5EF4-FFF2-40B4-BE49-F238E27FC236}">
                <a16:creationId xmlns:a16="http://schemas.microsoft.com/office/drawing/2014/main" id="{F1290261-F37B-486E-B055-2C1FF5B8542A}"/>
              </a:ext>
            </a:extLst>
          </p:cNvPr>
          <p:cNvSpPr>
            <a:spLocks noGrp="1"/>
          </p:cNvSpPr>
          <p:nvPr>
            <p:ph type="body" orient="vert" idx="19" hasCustomPrompt="1"/>
          </p:nvPr>
        </p:nvSpPr>
        <p:spPr>
          <a:xfrm>
            <a:off x="777244" y="4239198"/>
            <a:ext cx="1904400" cy="1310400"/>
          </a:xfrm>
          <a:noFill/>
          <a:ln>
            <a:solidFill>
              <a:srgbClr val="649EC9">
                <a:alpha val="25098"/>
              </a:srgbClr>
            </a:solidFill>
          </a:ln>
        </p:spPr>
        <p:txBody>
          <a:bodyPr vert="horz" lIns="0" tIns="0" rIns="0" bIns="0"/>
          <a:lstStyle>
            <a:lvl1pPr marL="0" indent="0">
              <a:buNone/>
              <a:defRPr sz="100">
                <a:solidFill>
                  <a:schemeClr val="bg1"/>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109" name="Tijdelijke aanduiding voor verticale tekst 2">
            <a:extLst>
              <a:ext uri="{FF2B5EF4-FFF2-40B4-BE49-F238E27FC236}">
                <a16:creationId xmlns:a16="http://schemas.microsoft.com/office/drawing/2014/main" id="{BF2DF362-BC86-44C1-A829-8F6669103432}"/>
              </a:ext>
            </a:extLst>
          </p:cNvPr>
          <p:cNvSpPr>
            <a:spLocks noGrp="1"/>
          </p:cNvSpPr>
          <p:nvPr>
            <p:ph type="body" orient="vert" idx="20" hasCustomPrompt="1"/>
          </p:nvPr>
        </p:nvSpPr>
        <p:spPr>
          <a:xfrm>
            <a:off x="3007918" y="4239198"/>
            <a:ext cx="1904400" cy="1310400"/>
          </a:xfrm>
          <a:noFill/>
          <a:ln>
            <a:solidFill>
              <a:srgbClr val="649EC9">
                <a:alpha val="25098"/>
              </a:srgbClr>
            </a:solidFill>
          </a:ln>
        </p:spPr>
        <p:txBody>
          <a:bodyPr vert="horz" lIns="0" tIns="0" rIns="0" bIns="0"/>
          <a:lstStyle>
            <a:lvl1pPr marL="0" indent="0">
              <a:buNone/>
              <a:defRPr sz="100">
                <a:solidFill>
                  <a:schemeClr val="bg1"/>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110" name="Tijdelijke aanduiding voor verticale tekst 2">
            <a:extLst>
              <a:ext uri="{FF2B5EF4-FFF2-40B4-BE49-F238E27FC236}">
                <a16:creationId xmlns:a16="http://schemas.microsoft.com/office/drawing/2014/main" id="{9E3E5C86-3261-43B7-A062-873068475FB2}"/>
              </a:ext>
            </a:extLst>
          </p:cNvPr>
          <p:cNvSpPr>
            <a:spLocks noGrp="1"/>
          </p:cNvSpPr>
          <p:nvPr>
            <p:ph type="body" orient="vert" idx="21" hasCustomPrompt="1"/>
          </p:nvPr>
        </p:nvSpPr>
        <p:spPr>
          <a:xfrm>
            <a:off x="5238592" y="4239198"/>
            <a:ext cx="1904400" cy="1310400"/>
          </a:xfrm>
          <a:noFill/>
          <a:ln>
            <a:solidFill>
              <a:srgbClr val="649EC9">
                <a:alpha val="25098"/>
              </a:srgbClr>
            </a:solidFill>
          </a:ln>
        </p:spPr>
        <p:txBody>
          <a:bodyPr vert="horz" lIns="0" tIns="0" rIns="0" bIns="0"/>
          <a:lstStyle>
            <a:lvl1pPr marL="0" indent="0">
              <a:buNone/>
              <a:defRPr sz="100">
                <a:solidFill>
                  <a:schemeClr val="bg1"/>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111" name="Tijdelijke aanduiding voor verticale tekst 2">
            <a:extLst>
              <a:ext uri="{FF2B5EF4-FFF2-40B4-BE49-F238E27FC236}">
                <a16:creationId xmlns:a16="http://schemas.microsoft.com/office/drawing/2014/main" id="{41E452AD-0E75-4DA7-8CD7-967C66DC88BE}"/>
              </a:ext>
            </a:extLst>
          </p:cNvPr>
          <p:cNvSpPr>
            <a:spLocks noGrp="1"/>
          </p:cNvSpPr>
          <p:nvPr>
            <p:ph type="body" orient="vert" idx="22" hasCustomPrompt="1"/>
          </p:nvPr>
        </p:nvSpPr>
        <p:spPr>
          <a:xfrm>
            <a:off x="7469266" y="4239198"/>
            <a:ext cx="1904400" cy="1310400"/>
          </a:xfrm>
          <a:noFill/>
          <a:ln>
            <a:solidFill>
              <a:srgbClr val="649EC9">
                <a:alpha val="25098"/>
              </a:srgbClr>
            </a:solidFill>
          </a:ln>
        </p:spPr>
        <p:txBody>
          <a:bodyPr vert="horz" lIns="0" tIns="0" rIns="0" bIns="0"/>
          <a:lstStyle>
            <a:lvl1pPr marL="0" indent="0">
              <a:buNone/>
              <a:defRPr sz="100">
                <a:solidFill>
                  <a:schemeClr val="bg1"/>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112" name="Tijdelijke aanduiding voor verticale tekst 2">
            <a:extLst>
              <a:ext uri="{FF2B5EF4-FFF2-40B4-BE49-F238E27FC236}">
                <a16:creationId xmlns:a16="http://schemas.microsoft.com/office/drawing/2014/main" id="{9993F58D-1819-4524-8E3B-17F2D1752223}"/>
              </a:ext>
            </a:extLst>
          </p:cNvPr>
          <p:cNvSpPr>
            <a:spLocks noGrp="1"/>
          </p:cNvSpPr>
          <p:nvPr>
            <p:ph type="body" orient="vert" idx="23" hasCustomPrompt="1"/>
          </p:nvPr>
        </p:nvSpPr>
        <p:spPr>
          <a:xfrm>
            <a:off x="9699940" y="4239198"/>
            <a:ext cx="1904400" cy="1310400"/>
          </a:xfrm>
          <a:noFill/>
          <a:ln>
            <a:solidFill>
              <a:srgbClr val="649EC9">
                <a:alpha val="25098"/>
              </a:srgbClr>
            </a:solidFill>
          </a:ln>
        </p:spPr>
        <p:txBody>
          <a:bodyPr vert="horz" lIns="0" tIns="0" rIns="0" bIns="0"/>
          <a:lstStyle>
            <a:lvl1pPr marL="0" indent="0">
              <a:buNone/>
              <a:defRPr sz="100">
                <a:solidFill>
                  <a:schemeClr val="bg1"/>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grpSp>
        <p:nvGrpSpPr>
          <p:cNvPr id="65" name="HAAK LIJN">
            <a:extLst>
              <a:ext uri="{FF2B5EF4-FFF2-40B4-BE49-F238E27FC236}">
                <a16:creationId xmlns:a16="http://schemas.microsoft.com/office/drawing/2014/main" id="{5BB03752-4229-43C3-B651-38448D67DF64}"/>
              </a:ext>
            </a:extLst>
          </p:cNvPr>
          <p:cNvGrpSpPr/>
          <p:nvPr userDrawn="1"/>
        </p:nvGrpSpPr>
        <p:grpSpPr>
          <a:xfrm>
            <a:off x="540812" y="0"/>
            <a:ext cx="76800" cy="6858000"/>
            <a:chOff x="578912" y="0"/>
            <a:chExt cx="76800" cy="6858000"/>
          </a:xfrm>
        </p:grpSpPr>
        <p:cxnSp>
          <p:nvCxnSpPr>
            <p:cNvPr id="66" name="LIJN">
              <a:extLst>
                <a:ext uri="{FF2B5EF4-FFF2-40B4-BE49-F238E27FC236}">
                  <a16:creationId xmlns:a16="http://schemas.microsoft.com/office/drawing/2014/main" id="{49A47FBE-D9DB-4556-A5F6-3785144577AF}"/>
                </a:ext>
              </a:extLst>
            </p:cNvPr>
            <p:cNvCxnSpPr>
              <a:cxnSpLocks/>
            </p:cNvCxnSpPr>
            <p:nvPr userDrawn="1"/>
          </p:nvCxnSpPr>
          <p:spPr>
            <a:xfrm>
              <a:off x="617312" y="900113"/>
              <a:ext cx="0" cy="5957887"/>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pic>
          <p:nvPicPr>
            <p:cNvPr id="67" name="Graphic 66">
              <a:extLst>
                <a:ext uri="{FF2B5EF4-FFF2-40B4-BE49-F238E27FC236}">
                  <a16:creationId xmlns:a16="http://schemas.microsoft.com/office/drawing/2014/main" id="{B6F45815-92C9-4B5A-86F8-B877A94A7FB8}"/>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78912" y="652464"/>
              <a:ext cx="76800" cy="201600"/>
            </a:xfrm>
            <a:prstGeom prst="rect">
              <a:avLst/>
            </a:prstGeom>
          </p:spPr>
        </p:pic>
        <p:cxnSp>
          <p:nvCxnSpPr>
            <p:cNvPr id="68" name="LIJN">
              <a:extLst>
                <a:ext uri="{FF2B5EF4-FFF2-40B4-BE49-F238E27FC236}">
                  <a16:creationId xmlns:a16="http://schemas.microsoft.com/office/drawing/2014/main" id="{4F0CD40B-838B-4E0F-A956-9659DC8D38BC}"/>
                </a:ext>
              </a:extLst>
            </p:cNvPr>
            <p:cNvCxnSpPr>
              <a:cxnSpLocks/>
            </p:cNvCxnSpPr>
            <p:nvPr userDrawn="1"/>
          </p:nvCxnSpPr>
          <p:spPr>
            <a:xfrm>
              <a:off x="617312" y="0"/>
              <a:ext cx="0" cy="595314"/>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grpSp>
      <p:sp>
        <p:nvSpPr>
          <p:cNvPr id="103" name="Tekstvak 102">
            <a:extLst>
              <a:ext uri="{FF2B5EF4-FFF2-40B4-BE49-F238E27FC236}">
                <a16:creationId xmlns:a16="http://schemas.microsoft.com/office/drawing/2014/main" id="{82DED694-965C-41F6-8334-D160E5CDFC49}"/>
              </a:ext>
            </a:extLst>
          </p:cNvPr>
          <p:cNvSpPr txBox="1"/>
          <p:nvPr userDrawn="1"/>
        </p:nvSpPr>
        <p:spPr>
          <a:xfrm>
            <a:off x="0" y="-256190"/>
            <a:ext cx="12192000" cy="161583"/>
          </a:xfrm>
          <a:prstGeom prst="rect">
            <a:avLst/>
          </a:prstGeom>
          <a:noFill/>
        </p:spPr>
        <p:txBody>
          <a:bodyPr wrap="square" lIns="0" tIns="0" rIns="0" bIns="0" rtlCol="0">
            <a:spAutoFit/>
          </a:bodyPr>
          <a:lstStyle/>
          <a:p>
            <a:pPr algn="l"/>
            <a:r>
              <a:rPr lang="en-GB" sz="1050" b="1" dirty="0">
                <a:solidFill>
                  <a:schemeClr val="tx2"/>
                </a:solidFill>
                <a:latin typeface="+mj-lt"/>
                <a:cs typeface="Calibri" panose="020F0502020204030204" pitchFamily="34" charset="0"/>
              </a:rPr>
              <a:t>TEMPLATE: </a:t>
            </a:r>
            <a:r>
              <a:rPr lang="en-GB" sz="1050" b="0" dirty="0">
                <a:solidFill>
                  <a:schemeClr val="tx2"/>
                </a:solidFill>
                <a:latin typeface="+mj-lt"/>
                <a:cs typeface="Calibri" panose="020F0502020204030204" pitchFamily="34" charset="0"/>
              </a:rPr>
              <a:t>REFERENCES / PARTNER</a:t>
            </a:r>
          </a:p>
        </p:txBody>
      </p:sp>
      <p:sp>
        <p:nvSpPr>
          <p:cNvPr id="181" name="Tijdelijke aanduiding voor verticale tekst 2">
            <a:extLst>
              <a:ext uri="{FF2B5EF4-FFF2-40B4-BE49-F238E27FC236}">
                <a16:creationId xmlns:a16="http://schemas.microsoft.com/office/drawing/2014/main" id="{C9047537-E9D6-4F40-B0E8-24851E46D123}"/>
              </a:ext>
            </a:extLst>
          </p:cNvPr>
          <p:cNvSpPr>
            <a:spLocks noGrp="1"/>
          </p:cNvSpPr>
          <p:nvPr>
            <p:ph type="body" orient="vert" idx="33" hasCustomPrompt="1"/>
          </p:nvPr>
        </p:nvSpPr>
        <p:spPr>
          <a:xfrm>
            <a:off x="10549612" y="6480355"/>
            <a:ext cx="1060019" cy="185413"/>
          </a:xfrm>
          <a:blipFill>
            <a:blip r:embed="rId6"/>
            <a:stretch>
              <a:fillRect/>
            </a:stretch>
          </a:blipFill>
        </p:spPr>
        <p:txBody>
          <a:bodyPr vert="horz" lIns="0" tIns="0" rIns="0" bIns="0"/>
          <a:lstStyle>
            <a:lvl1pPr marL="0" indent="0">
              <a:buNone/>
              <a:defRPr sz="1000" i="1">
                <a:solidFill>
                  <a:schemeClr val="bg2"/>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22" name="Tijdelijke aanduiding voor afbeelding 40"/>
          <p:cNvSpPr>
            <a:spLocks noGrp="1"/>
          </p:cNvSpPr>
          <p:nvPr userDrawn="1">
            <p:ph type="pic" sz="quarter" idx="14" hasCustomPrompt="1"/>
          </p:nvPr>
        </p:nvSpPr>
        <p:spPr>
          <a:xfrm>
            <a:off x="1057750" y="2920644"/>
            <a:ext cx="1343388" cy="629622"/>
          </a:xfrm>
          <a:ln>
            <a:noFill/>
          </a:ln>
        </p:spPr>
        <p:txBody>
          <a:bodyPr bIns="432000" anchor="ctr"/>
          <a:lstStyle>
            <a:lvl1pPr marL="0" indent="0" algn="ctr">
              <a:lnSpc>
                <a:spcPct val="75000"/>
              </a:lnSpc>
              <a:spcBef>
                <a:spcPts val="100"/>
              </a:spcBef>
              <a:spcAft>
                <a:spcPts val="100"/>
              </a:spcAft>
              <a:buNone/>
              <a:defRPr sz="700" i="1" baseline="0"/>
            </a:lvl1pPr>
          </a:lstStyle>
          <a:p>
            <a:r>
              <a:rPr lang="en-GB" dirty="0"/>
              <a:t>Click on the icon below</a:t>
            </a:r>
            <a:br>
              <a:rPr lang="en-GB" dirty="0"/>
            </a:br>
            <a:r>
              <a:rPr lang="en-GB" dirty="0"/>
              <a:t>to insert a logo.</a:t>
            </a:r>
          </a:p>
        </p:txBody>
      </p:sp>
      <p:sp>
        <p:nvSpPr>
          <p:cNvPr id="113" name="Tijdelijke aanduiding voor afbeelding 40">
            <a:extLst>
              <a:ext uri="{FF2B5EF4-FFF2-40B4-BE49-F238E27FC236}">
                <a16:creationId xmlns:a16="http://schemas.microsoft.com/office/drawing/2014/main" id="{DC0E2FE1-67A8-4896-AAD4-23189DD2CEC4}"/>
              </a:ext>
            </a:extLst>
          </p:cNvPr>
          <p:cNvSpPr>
            <a:spLocks noGrp="1"/>
          </p:cNvSpPr>
          <p:nvPr>
            <p:ph type="pic" sz="quarter" idx="24" hasCustomPrompt="1"/>
          </p:nvPr>
        </p:nvSpPr>
        <p:spPr>
          <a:xfrm>
            <a:off x="3288424" y="2920644"/>
            <a:ext cx="1343388" cy="629622"/>
          </a:xfrm>
          <a:ln>
            <a:noFill/>
          </a:ln>
        </p:spPr>
        <p:txBody>
          <a:bodyPr bIns="432000" anchor="ctr"/>
          <a:lstStyle>
            <a:lvl1pPr marL="0" indent="0" algn="ctr">
              <a:lnSpc>
                <a:spcPct val="75000"/>
              </a:lnSpc>
              <a:spcBef>
                <a:spcPts val="100"/>
              </a:spcBef>
              <a:spcAft>
                <a:spcPts val="100"/>
              </a:spcAft>
              <a:buNone/>
              <a:defRPr sz="700" i="1"/>
            </a:lvl1pPr>
          </a:lstStyle>
          <a:p>
            <a:r>
              <a:rPr lang="en-GB" dirty="0"/>
              <a:t>Click on the icon below</a:t>
            </a:r>
            <a:br>
              <a:rPr lang="en-GB" dirty="0"/>
            </a:br>
            <a:r>
              <a:rPr lang="en-GB" dirty="0"/>
              <a:t>to insert a logo.</a:t>
            </a:r>
          </a:p>
        </p:txBody>
      </p:sp>
      <p:sp>
        <p:nvSpPr>
          <p:cNvPr id="114" name="Tijdelijke aanduiding voor afbeelding 40">
            <a:extLst>
              <a:ext uri="{FF2B5EF4-FFF2-40B4-BE49-F238E27FC236}">
                <a16:creationId xmlns:a16="http://schemas.microsoft.com/office/drawing/2014/main" id="{E47D8EC2-0522-466E-84C1-3C645FA9D7A8}"/>
              </a:ext>
            </a:extLst>
          </p:cNvPr>
          <p:cNvSpPr>
            <a:spLocks noGrp="1"/>
          </p:cNvSpPr>
          <p:nvPr>
            <p:ph type="pic" sz="quarter" idx="25" hasCustomPrompt="1"/>
          </p:nvPr>
        </p:nvSpPr>
        <p:spPr>
          <a:xfrm>
            <a:off x="5519098" y="2920644"/>
            <a:ext cx="1343388" cy="629622"/>
          </a:xfrm>
          <a:ln>
            <a:noFill/>
          </a:ln>
        </p:spPr>
        <p:txBody>
          <a:bodyPr bIns="432000" anchor="ctr"/>
          <a:lstStyle>
            <a:lvl1pPr marL="0" indent="0" algn="ctr">
              <a:lnSpc>
                <a:spcPct val="75000"/>
              </a:lnSpc>
              <a:spcBef>
                <a:spcPts val="100"/>
              </a:spcBef>
              <a:spcAft>
                <a:spcPts val="100"/>
              </a:spcAft>
              <a:buNone/>
              <a:defRPr sz="700" i="1"/>
            </a:lvl1pPr>
          </a:lstStyle>
          <a:p>
            <a:r>
              <a:rPr lang="en-GB" dirty="0"/>
              <a:t>Click on the icon below</a:t>
            </a:r>
            <a:br>
              <a:rPr lang="en-GB" dirty="0"/>
            </a:br>
            <a:r>
              <a:rPr lang="en-GB" dirty="0"/>
              <a:t>to insert a logo.</a:t>
            </a:r>
          </a:p>
        </p:txBody>
      </p:sp>
      <p:sp>
        <p:nvSpPr>
          <p:cNvPr id="115" name="Tijdelijke aanduiding voor afbeelding 40">
            <a:extLst>
              <a:ext uri="{FF2B5EF4-FFF2-40B4-BE49-F238E27FC236}">
                <a16:creationId xmlns:a16="http://schemas.microsoft.com/office/drawing/2014/main" id="{49DD3396-184F-49E8-B98D-B34CD946E474}"/>
              </a:ext>
            </a:extLst>
          </p:cNvPr>
          <p:cNvSpPr>
            <a:spLocks noGrp="1"/>
          </p:cNvSpPr>
          <p:nvPr>
            <p:ph type="pic" sz="quarter" idx="26" hasCustomPrompt="1"/>
          </p:nvPr>
        </p:nvSpPr>
        <p:spPr>
          <a:xfrm>
            <a:off x="7749772" y="2920644"/>
            <a:ext cx="1343388" cy="629622"/>
          </a:xfrm>
          <a:ln>
            <a:noFill/>
          </a:ln>
        </p:spPr>
        <p:txBody>
          <a:bodyPr bIns="432000" anchor="ctr"/>
          <a:lstStyle>
            <a:lvl1pPr marL="0" indent="0" algn="ctr">
              <a:lnSpc>
                <a:spcPct val="75000"/>
              </a:lnSpc>
              <a:spcBef>
                <a:spcPts val="100"/>
              </a:spcBef>
              <a:spcAft>
                <a:spcPts val="100"/>
              </a:spcAft>
              <a:buNone/>
              <a:defRPr sz="700" i="1"/>
            </a:lvl1pPr>
          </a:lstStyle>
          <a:p>
            <a:r>
              <a:rPr lang="en-GB" dirty="0"/>
              <a:t>Click on the icon below</a:t>
            </a:r>
            <a:br>
              <a:rPr lang="en-GB" dirty="0"/>
            </a:br>
            <a:r>
              <a:rPr lang="en-GB" dirty="0"/>
              <a:t>to insert a logo.</a:t>
            </a:r>
          </a:p>
        </p:txBody>
      </p:sp>
      <p:sp>
        <p:nvSpPr>
          <p:cNvPr id="116" name="Tijdelijke aanduiding voor afbeelding 40">
            <a:extLst>
              <a:ext uri="{FF2B5EF4-FFF2-40B4-BE49-F238E27FC236}">
                <a16:creationId xmlns:a16="http://schemas.microsoft.com/office/drawing/2014/main" id="{169552EF-8046-4EA6-BFCC-CCED87C29DBE}"/>
              </a:ext>
            </a:extLst>
          </p:cNvPr>
          <p:cNvSpPr>
            <a:spLocks noGrp="1"/>
          </p:cNvSpPr>
          <p:nvPr>
            <p:ph type="pic" sz="quarter" idx="27" hasCustomPrompt="1"/>
          </p:nvPr>
        </p:nvSpPr>
        <p:spPr>
          <a:xfrm>
            <a:off x="9980446" y="2920644"/>
            <a:ext cx="1343388" cy="629622"/>
          </a:xfrm>
          <a:ln>
            <a:noFill/>
          </a:ln>
        </p:spPr>
        <p:txBody>
          <a:bodyPr bIns="432000" anchor="ctr"/>
          <a:lstStyle>
            <a:lvl1pPr marL="0" indent="0" algn="ctr">
              <a:lnSpc>
                <a:spcPct val="75000"/>
              </a:lnSpc>
              <a:spcBef>
                <a:spcPts val="100"/>
              </a:spcBef>
              <a:spcAft>
                <a:spcPts val="100"/>
              </a:spcAft>
              <a:buNone/>
              <a:defRPr sz="700" i="1"/>
            </a:lvl1pPr>
          </a:lstStyle>
          <a:p>
            <a:r>
              <a:rPr lang="en-GB" dirty="0"/>
              <a:t>Click on the icon below</a:t>
            </a:r>
            <a:br>
              <a:rPr lang="en-GB" dirty="0"/>
            </a:br>
            <a:r>
              <a:rPr lang="en-GB" dirty="0"/>
              <a:t>to insert a logo.</a:t>
            </a:r>
          </a:p>
        </p:txBody>
      </p:sp>
      <p:sp>
        <p:nvSpPr>
          <p:cNvPr id="117" name="Tijdelijke aanduiding voor afbeelding 40">
            <a:extLst>
              <a:ext uri="{FF2B5EF4-FFF2-40B4-BE49-F238E27FC236}">
                <a16:creationId xmlns:a16="http://schemas.microsoft.com/office/drawing/2014/main" id="{E0C40C85-8D56-43B5-B229-590322AB9B05}"/>
              </a:ext>
            </a:extLst>
          </p:cNvPr>
          <p:cNvSpPr>
            <a:spLocks noGrp="1"/>
          </p:cNvSpPr>
          <p:nvPr>
            <p:ph type="pic" sz="quarter" idx="28" hasCustomPrompt="1"/>
          </p:nvPr>
        </p:nvSpPr>
        <p:spPr>
          <a:xfrm>
            <a:off x="1057750" y="4579587"/>
            <a:ext cx="1343388" cy="629622"/>
          </a:xfrm>
          <a:ln>
            <a:noFill/>
          </a:ln>
        </p:spPr>
        <p:txBody>
          <a:bodyPr bIns="432000" anchor="ctr"/>
          <a:lstStyle>
            <a:lvl1pPr marL="0" indent="0" algn="ctr">
              <a:lnSpc>
                <a:spcPct val="75000"/>
              </a:lnSpc>
              <a:spcBef>
                <a:spcPts val="100"/>
              </a:spcBef>
              <a:spcAft>
                <a:spcPts val="100"/>
              </a:spcAft>
              <a:buNone/>
              <a:defRPr sz="700" i="1"/>
            </a:lvl1pPr>
          </a:lstStyle>
          <a:p>
            <a:r>
              <a:rPr lang="en-GB" dirty="0"/>
              <a:t>Click on the icon below</a:t>
            </a:r>
            <a:br>
              <a:rPr lang="en-GB" dirty="0"/>
            </a:br>
            <a:r>
              <a:rPr lang="en-GB" dirty="0"/>
              <a:t>to insert a logo.</a:t>
            </a:r>
          </a:p>
        </p:txBody>
      </p:sp>
      <p:sp>
        <p:nvSpPr>
          <p:cNvPr id="118" name="Tijdelijke aanduiding voor afbeelding 40">
            <a:extLst>
              <a:ext uri="{FF2B5EF4-FFF2-40B4-BE49-F238E27FC236}">
                <a16:creationId xmlns:a16="http://schemas.microsoft.com/office/drawing/2014/main" id="{296C5D1B-4354-448F-A9FA-2AAFEDCF744D}"/>
              </a:ext>
            </a:extLst>
          </p:cNvPr>
          <p:cNvSpPr>
            <a:spLocks noGrp="1"/>
          </p:cNvSpPr>
          <p:nvPr>
            <p:ph type="pic" sz="quarter" idx="29" hasCustomPrompt="1"/>
          </p:nvPr>
        </p:nvSpPr>
        <p:spPr>
          <a:xfrm>
            <a:off x="3288424" y="4579587"/>
            <a:ext cx="1343388" cy="629622"/>
          </a:xfrm>
          <a:ln>
            <a:noFill/>
          </a:ln>
        </p:spPr>
        <p:txBody>
          <a:bodyPr bIns="432000" anchor="ctr"/>
          <a:lstStyle>
            <a:lvl1pPr marL="0" indent="0" algn="ctr">
              <a:lnSpc>
                <a:spcPct val="75000"/>
              </a:lnSpc>
              <a:spcBef>
                <a:spcPts val="100"/>
              </a:spcBef>
              <a:spcAft>
                <a:spcPts val="100"/>
              </a:spcAft>
              <a:buNone/>
              <a:defRPr sz="700" i="1"/>
            </a:lvl1pPr>
          </a:lstStyle>
          <a:p>
            <a:r>
              <a:rPr lang="en-GB" dirty="0"/>
              <a:t>Click on the icon below</a:t>
            </a:r>
            <a:br>
              <a:rPr lang="en-GB" dirty="0"/>
            </a:br>
            <a:r>
              <a:rPr lang="en-GB" dirty="0"/>
              <a:t>to insert a logo.</a:t>
            </a:r>
          </a:p>
        </p:txBody>
      </p:sp>
      <p:sp>
        <p:nvSpPr>
          <p:cNvPr id="119" name="Tijdelijke aanduiding voor afbeelding 40">
            <a:extLst>
              <a:ext uri="{FF2B5EF4-FFF2-40B4-BE49-F238E27FC236}">
                <a16:creationId xmlns:a16="http://schemas.microsoft.com/office/drawing/2014/main" id="{89AAB85E-0605-45B6-89ED-B21671AEA727}"/>
              </a:ext>
            </a:extLst>
          </p:cNvPr>
          <p:cNvSpPr>
            <a:spLocks noGrp="1"/>
          </p:cNvSpPr>
          <p:nvPr>
            <p:ph type="pic" sz="quarter" idx="30" hasCustomPrompt="1"/>
          </p:nvPr>
        </p:nvSpPr>
        <p:spPr>
          <a:xfrm>
            <a:off x="5519098" y="4579587"/>
            <a:ext cx="1343388" cy="629622"/>
          </a:xfrm>
          <a:ln>
            <a:noFill/>
          </a:ln>
        </p:spPr>
        <p:txBody>
          <a:bodyPr bIns="432000" anchor="ctr"/>
          <a:lstStyle>
            <a:lvl1pPr marL="0" indent="0" algn="ctr">
              <a:lnSpc>
                <a:spcPct val="75000"/>
              </a:lnSpc>
              <a:spcBef>
                <a:spcPts val="100"/>
              </a:spcBef>
              <a:spcAft>
                <a:spcPts val="100"/>
              </a:spcAft>
              <a:buNone/>
              <a:defRPr sz="700" i="1"/>
            </a:lvl1pPr>
          </a:lstStyle>
          <a:p>
            <a:r>
              <a:rPr lang="en-GB" dirty="0"/>
              <a:t>Click on the icon below</a:t>
            </a:r>
            <a:br>
              <a:rPr lang="en-GB" dirty="0"/>
            </a:br>
            <a:r>
              <a:rPr lang="en-GB" dirty="0"/>
              <a:t>to insert a logo.</a:t>
            </a:r>
          </a:p>
        </p:txBody>
      </p:sp>
      <p:sp>
        <p:nvSpPr>
          <p:cNvPr id="120" name="Tijdelijke aanduiding voor afbeelding 40">
            <a:extLst>
              <a:ext uri="{FF2B5EF4-FFF2-40B4-BE49-F238E27FC236}">
                <a16:creationId xmlns:a16="http://schemas.microsoft.com/office/drawing/2014/main" id="{12C7B200-4535-4035-A3AC-7FB26B243553}"/>
              </a:ext>
            </a:extLst>
          </p:cNvPr>
          <p:cNvSpPr>
            <a:spLocks noGrp="1"/>
          </p:cNvSpPr>
          <p:nvPr>
            <p:ph type="pic" sz="quarter" idx="31" hasCustomPrompt="1"/>
          </p:nvPr>
        </p:nvSpPr>
        <p:spPr>
          <a:xfrm>
            <a:off x="7749772" y="4579587"/>
            <a:ext cx="1343388" cy="629622"/>
          </a:xfrm>
          <a:ln>
            <a:noFill/>
          </a:ln>
        </p:spPr>
        <p:txBody>
          <a:bodyPr bIns="432000" anchor="ctr"/>
          <a:lstStyle>
            <a:lvl1pPr marL="0" indent="0" algn="ctr">
              <a:lnSpc>
                <a:spcPct val="75000"/>
              </a:lnSpc>
              <a:spcBef>
                <a:spcPts val="100"/>
              </a:spcBef>
              <a:spcAft>
                <a:spcPts val="100"/>
              </a:spcAft>
              <a:buNone/>
              <a:defRPr sz="700" i="1"/>
            </a:lvl1pPr>
          </a:lstStyle>
          <a:p>
            <a:r>
              <a:rPr lang="en-GB" dirty="0"/>
              <a:t>Click on the icon below</a:t>
            </a:r>
            <a:br>
              <a:rPr lang="en-GB" dirty="0"/>
            </a:br>
            <a:r>
              <a:rPr lang="en-GB" dirty="0"/>
              <a:t>to insert a logo.</a:t>
            </a:r>
          </a:p>
          <a:p>
            <a:endParaRPr lang="en-GB" dirty="0"/>
          </a:p>
        </p:txBody>
      </p:sp>
      <p:sp>
        <p:nvSpPr>
          <p:cNvPr id="121" name="Tijdelijke aanduiding voor afbeelding 40">
            <a:extLst>
              <a:ext uri="{FF2B5EF4-FFF2-40B4-BE49-F238E27FC236}">
                <a16:creationId xmlns:a16="http://schemas.microsoft.com/office/drawing/2014/main" id="{93142C17-873E-4A17-89D0-A06014C1E48B}"/>
              </a:ext>
            </a:extLst>
          </p:cNvPr>
          <p:cNvSpPr>
            <a:spLocks noGrp="1"/>
          </p:cNvSpPr>
          <p:nvPr>
            <p:ph type="pic" sz="quarter" idx="32" hasCustomPrompt="1"/>
          </p:nvPr>
        </p:nvSpPr>
        <p:spPr>
          <a:xfrm>
            <a:off x="9980446" y="4579587"/>
            <a:ext cx="1343388" cy="629622"/>
          </a:xfrm>
          <a:ln>
            <a:noFill/>
          </a:ln>
        </p:spPr>
        <p:txBody>
          <a:bodyPr bIns="432000" anchor="ctr"/>
          <a:lstStyle>
            <a:lvl1pPr marL="0" indent="0" algn="ctr">
              <a:lnSpc>
                <a:spcPct val="75000"/>
              </a:lnSpc>
              <a:spcBef>
                <a:spcPts val="100"/>
              </a:spcBef>
              <a:spcAft>
                <a:spcPts val="100"/>
              </a:spcAft>
              <a:buNone/>
              <a:defRPr sz="700" i="1"/>
            </a:lvl1pPr>
          </a:lstStyle>
          <a:p>
            <a:r>
              <a:rPr lang="en-GB" dirty="0"/>
              <a:t>Click on the icon below</a:t>
            </a:r>
            <a:br>
              <a:rPr lang="en-GB" dirty="0"/>
            </a:br>
            <a:r>
              <a:rPr lang="en-GB" dirty="0"/>
              <a:t>to insert a logo.</a:t>
            </a:r>
          </a:p>
        </p:txBody>
      </p:sp>
      <p:sp>
        <p:nvSpPr>
          <p:cNvPr id="3" name="Dianummer">
            <a:extLst>
              <a:ext uri="{FF2B5EF4-FFF2-40B4-BE49-F238E27FC236}">
                <a16:creationId xmlns:a16="http://schemas.microsoft.com/office/drawing/2014/main" id="{408CC563-ED69-4242-A700-66F529F00277}"/>
              </a:ext>
            </a:extLst>
          </p:cNvPr>
          <p:cNvSpPr>
            <a:spLocks noGrp="1"/>
          </p:cNvSpPr>
          <p:nvPr>
            <p:ph type="sldNum" sz="quarter" idx="35"/>
          </p:nvPr>
        </p:nvSpPr>
        <p:spPr/>
        <p:txBody>
          <a:bodyPr/>
          <a:lstStyle/>
          <a:p>
            <a:fld id="{5EC93C5F-DB18-4797-88B9-B8B0D60519FD}" type="slidenum">
              <a:rPr lang="en-GB" smtClean="0"/>
              <a:pPr/>
              <a:t>‹#›</a:t>
            </a:fld>
            <a:endParaRPr lang="en-GB" dirty="0"/>
          </a:p>
        </p:txBody>
      </p:sp>
      <p:sp>
        <p:nvSpPr>
          <p:cNvPr id="4" name="Datum" hidden="1">
            <a:extLst>
              <a:ext uri="{FF2B5EF4-FFF2-40B4-BE49-F238E27FC236}">
                <a16:creationId xmlns:a16="http://schemas.microsoft.com/office/drawing/2014/main" id="{D3F04256-5640-4A2F-9DE2-CA50AA5C4E19}"/>
              </a:ext>
            </a:extLst>
          </p:cNvPr>
          <p:cNvSpPr>
            <a:spLocks noGrp="1"/>
          </p:cNvSpPr>
          <p:nvPr>
            <p:ph type="dt" sz="half" idx="36"/>
          </p:nvPr>
        </p:nvSpPr>
        <p:spPr/>
        <p:txBody>
          <a:bodyPr/>
          <a:lstStyle/>
          <a:p>
            <a:r>
              <a:rPr lang="en-GB" dirty="0"/>
              <a:t>Date</a:t>
            </a:r>
          </a:p>
        </p:txBody>
      </p:sp>
      <p:sp>
        <p:nvSpPr>
          <p:cNvPr id="2" name="Voettekst">
            <a:extLst>
              <a:ext uri="{FF2B5EF4-FFF2-40B4-BE49-F238E27FC236}">
                <a16:creationId xmlns:a16="http://schemas.microsoft.com/office/drawing/2014/main" id="{39C59A2A-E932-4F20-ADBB-B7C76E26CBDC}"/>
              </a:ext>
            </a:extLst>
          </p:cNvPr>
          <p:cNvSpPr>
            <a:spLocks noGrp="1"/>
          </p:cNvSpPr>
          <p:nvPr>
            <p:ph type="ftr" sz="quarter" idx="34"/>
          </p:nvPr>
        </p:nvSpPr>
        <p:spPr/>
        <p:txBody>
          <a:bodyPr/>
          <a:lstStyle/>
          <a:p>
            <a:r>
              <a:rPr lang="en-GB" dirty="0"/>
              <a:t>26 October 2021 | ALIM Guide for asset information Managers</a:t>
            </a:r>
          </a:p>
        </p:txBody>
      </p:sp>
      <p:sp>
        <p:nvSpPr>
          <p:cNvPr id="64" name="Ondertitel">
            <a:extLst>
              <a:ext uri="{FF2B5EF4-FFF2-40B4-BE49-F238E27FC236}">
                <a16:creationId xmlns:a16="http://schemas.microsoft.com/office/drawing/2014/main" id="{9E282118-5AF8-446A-9FD3-768DDD6BCEAE}"/>
              </a:ext>
            </a:extLst>
          </p:cNvPr>
          <p:cNvSpPr>
            <a:spLocks noGrp="1"/>
          </p:cNvSpPr>
          <p:nvPr>
            <p:ph type="subTitle" idx="10" hasCustomPrompt="1"/>
          </p:nvPr>
        </p:nvSpPr>
        <p:spPr>
          <a:xfrm>
            <a:off x="777244" y="924516"/>
            <a:ext cx="10827096" cy="349200"/>
          </a:xfrm>
        </p:spPr>
        <p:txBody>
          <a:bodyPr/>
          <a:lstStyle>
            <a:lvl1pPr marL="0" indent="0" algn="l">
              <a:buNone/>
              <a:defRPr sz="300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cap="all" baseline="0" dirty="0"/>
              <a:t>Second light subtitle</a:t>
            </a:r>
            <a:endParaRPr lang="en-GB" dirty="0"/>
          </a:p>
        </p:txBody>
      </p:sp>
      <p:sp>
        <p:nvSpPr>
          <p:cNvPr id="5" name="Titel">
            <a:extLst>
              <a:ext uri="{FF2B5EF4-FFF2-40B4-BE49-F238E27FC236}">
                <a16:creationId xmlns:a16="http://schemas.microsoft.com/office/drawing/2014/main" id="{FF216664-7142-48FA-801A-A233888EAFDD}"/>
              </a:ext>
            </a:extLst>
          </p:cNvPr>
          <p:cNvSpPr>
            <a:spLocks noGrp="1"/>
          </p:cNvSpPr>
          <p:nvPr>
            <p:ph type="title" hasCustomPrompt="1"/>
          </p:nvPr>
        </p:nvSpPr>
        <p:spPr/>
        <p:txBody>
          <a:bodyPr/>
          <a:lstStyle/>
          <a:p>
            <a:r>
              <a:rPr lang="en-GB" dirty="0"/>
              <a:t>First bold title</a:t>
            </a:r>
          </a:p>
        </p:txBody>
      </p:sp>
    </p:spTree>
    <p:extLst>
      <p:ext uri="{BB962C8B-B14F-4D97-AF65-F5344CB8AC3E}">
        <p14:creationId xmlns:p14="http://schemas.microsoft.com/office/powerpoint/2010/main" val="128506313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01"/>
                                        </p:tgtEl>
                                        <p:attrNameLst>
                                          <p:attrName>style.visibility</p:attrName>
                                        </p:attrNameLst>
                                      </p:cBhvr>
                                      <p:to>
                                        <p:strVal val="visible"/>
                                      </p:to>
                                    </p:set>
                                    <p:anim calcmode="lin" valueType="num">
                                      <p:cBhvr additive="base">
                                        <p:cTn id="7" dur="1000" fill="hold"/>
                                        <p:tgtEl>
                                          <p:spTgt spid="101"/>
                                        </p:tgtEl>
                                        <p:attrNameLst>
                                          <p:attrName>ppt_x</p:attrName>
                                        </p:attrNameLst>
                                      </p:cBhvr>
                                      <p:tavLst>
                                        <p:tav tm="0">
                                          <p:val>
                                            <p:strVal val="#ppt_x"/>
                                          </p:val>
                                        </p:tav>
                                        <p:tav tm="100000">
                                          <p:val>
                                            <p:strVal val="#ppt_x"/>
                                          </p:val>
                                        </p:tav>
                                      </p:tavLst>
                                    </p:anim>
                                    <p:anim calcmode="lin" valueType="num">
                                      <p:cBhvr additive="base">
                                        <p:cTn id="8" dur="1000" fill="hold"/>
                                        <p:tgtEl>
                                          <p:spTgt spid="101"/>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100"/>
                                  </p:stCondLst>
                                  <p:childTnLst>
                                    <p:set>
                                      <p:cBhvr>
                                        <p:cTn id="10" dur="1" fill="hold">
                                          <p:stCondLst>
                                            <p:cond delay="0"/>
                                          </p:stCondLst>
                                        </p:cTn>
                                        <p:tgtEl>
                                          <p:spTgt spid="104"/>
                                        </p:tgtEl>
                                        <p:attrNameLst>
                                          <p:attrName>style.visibility</p:attrName>
                                        </p:attrNameLst>
                                      </p:cBhvr>
                                      <p:to>
                                        <p:strVal val="visible"/>
                                      </p:to>
                                    </p:set>
                                    <p:anim calcmode="lin" valueType="num">
                                      <p:cBhvr additive="base">
                                        <p:cTn id="11" dur="1000" fill="hold"/>
                                        <p:tgtEl>
                                          <p:spTgt spid="104"/>
                                        </p:tgtEl>
                                        <p:attrNameLst>
                                          <p:attrName>ppt_x</p:attrName>
                                        </p:attrNameLst>
                                      </p:cBhvr>
                                      <p:tavLst>
                                        <p:tav tm="0">
                                          <p:val>
                                            <p:strVal val="#ppt_x"/>
                                          </p:val>
                                        </p:tav>
                                        <p:tav tm="100000">
                                          <p:val>
                                            <p:strVal val="#ppt_x"/>
                                          </p:val>
                                        </p:tav>
                                      </p:tavLst>
                                    </p:anim>
                                    <p:anim calcmode="lin" valueType="num">
                                      <p:cBhvr additive="base">
                                        <p:cTn id="12" dur="1000" fill="hold"/>
                                        <p:tgtEl>
                                          <p:spTgt spid="104"/>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200"/>
                                  </p:stCondLst>
                                  <p:childTnLst>
                                    <p:set>
                                      <p:cBhvr>
                                        <p:cTn id="14" dur="1" fill="hold">
                                          <p:stCondLst>
                                            <p:cond delay="0"/>
                                          </p:stCondLst>
                                        </p:cTn>
                                        <p:tgtEl>
                                          <p:spTgt spid="105"/>
                                        </p:tgtEl>
                                        <p:attrNameLst>
                                          <p:attrName>style.visibility</p:attrName>
                                        </p:attrNameLst>
                                      </p:cBhvr>
                                      <p:to>
                                        <p:strVal val="visible"/>
                                      </p:to>
                                    </p:set>
                                    <p:anim calcmode="lin" valueType="num">
                                      <p:cBhvr additive="base">
                                        <p:cTn id="15" dur="1000" fill="hold"/>
                                        <p:tgtEl>
                                          <p:spTgt spid="105"/>
                                        </p:tgtEl>
                                        <p:attrNameLst>
                                          <p:attrName>ppt_x</p:attrName>
                                        </p:attrNameLst>
                                      </p:cBhvr>
                                      <p:tavLst>
                                        <p:tav tm="0">
                                          <p:val>
                                            <p:strVal val="#ppt_x"/>
                                          </p:val>
                                        </p:tav>
                                        <p:tav tm="100000">
                                          <p:val>
                                            <p:strVal val="#ppt_x"/>
                                          </p:val>
                                        </p:tav>
                                      </p:tavLst>
                                    </p:anim>
                                    <p:anim calcmode="lin" valueType="num">
                                      <p:cBhvr additive="base">
                                        <p:cTn id="16" dur="1000" fill="hold"/>
                                        <p:tgtEl>
                                          <p:spTgt spid="105"/>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300"/>
                                  </p:stCondLst>
                                  <p:childTnLst>
                                    <p:set>
                                      <p:cBhvr>
                                        <p:cTn id="18" dur="1" fill="hold">
                                          <p:stCondLst>
                                            <p:cond delay="0"/>
                                          </p:stCondLst>
                                        </p:cTn>
                                        <p:tgtEl>
                                          <p:spTgt spid="106"/>
                                        </p:tgtEl>
                                        <p:attrNameLst>
                                          <p:attrName>style.visibility</p:attrName>
                                        </p:attrNameLst>
                                      </p:cBhvr>
                                      <p:to>
                                        <p:strVal val="visible"/>
                                      </p:to>
                                    </p:set>
                                    <p:anim calcmode="lin" valueType="num">
                                      <p:cBhvr additive="base">
                                        <p:cTn id="19" dur="1000" fill="hold"/>
                                        <p:tgtEl>
                                          <p:spTgt spid="106"/>
                                        </p:tgtEl>
                                        <p:attrNameLst>
                                          <p:attrName>ppt_x</p:attrName>
                                        </p:attrNameLst>
                                      </p:cBhvr>
                                      <p:tavLst>
                                        <p:tav tm="0">
                                          <p:val>
                                            <p:strVal val="#ppt_x"/>
                                          </p:val>
                                        </p:tav>
                                        <p:tav tm="100000">
                                          <p:val>
                                            <p:strVal val="#ppt_x"/>
                                          </p:val>
                                        </p:tav>
                                      </p:tavLst>
                                    </p:anim>
                                    <p:anim calcmode="lin" valueType="num">
                                      <p:cBhvr additive="base">
                                        <p:cTn id="20" dur="1000" fill="hold"/>
                                        <p:tgtEl>
                                          <p:spTgt spid="106"/>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400"/>
                                  </p:stCondLst>
                                  <p:childTnLst>
                                    <p:set>
                                      <p:cBhvr>
                                        <p:cTn id="22" dur="1" fill="hold">
                                          <p:stCondLst>
                                            <p:cond delay="0"/>
                                          </p:stCondLst>
                                        </p:cTn>
                                        <p:tgtEl>
                                          <p:spTgt spid="107"/>
                                        </p:tgtEl>
                                        <p:attrNameLst>
                                          <p:attrName>style.visibility</p:attrName>
                                        </p:attrNameLst>
                                      </p:cBhvr>
                                      <p:to>
                                        <p:strVal val="visible"/>
                                      </p:to>
                                    </p:set>
                                    <p:anim calcmode="lin" valueType="num">
                                      <p:cBhvr additive="base">
                                        <p:cTn id="23" dur="1000" fill="hold"/>
                                        <p:tgtEl>
                                          <p:spTgt spid="107"/>
                                        </p:tgtEl>
                                        <p:attrNameLst>
                                          <p:attrName>ppt_x</p:attrName>
                                        </p:attrNameLst>
                                      </p:cBhvr>
                                      <p:tavLst>
                                        <p:tav tm="0">
                                          <p:val>
                                            <p:strVal val="#ppt_x"/>
                                          </p:val>
                                        </p:tav>
                                        <p:tav tm="100000">
                                          <p:val>
                                            <p:strVal val="#ppt_x"/>
                                          </p:val>
                                        </p:tav>
                                      </p:tavLst>
                                    </p:anim>
                                    <p:anim calcmode="lin" valueType="num">
                                      <p:cBhvr additive="base">
                                        <p:cTn id="24" dur="1000" fill="hold"/>
                                        <p:tgtEl>
                                          <p:spTgt spid="107"/>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500"/>
                                  </p:stCondLst>
                                  <p:childTnLst>
                                    <p:set>
                                      <p:cBhvr>
                                        <p:cTn id="26" dur="1" fill="hold">
                                          <p:stCondLst>
                                            <p:cond delay="0"/>
                                          </p:stCondLst>
                                        </p:cTn>
                                        <p:tgtEl>
                                          <p:spTgt spid="108"/>
                                        </p:tgtEl>
                                        <p:attrNameLst>
                                          <p:attrName>style.visibility</p:attrName>
                                        </p:attrNameLst>
                                      </p:cBhvr>
                                      <p:to>
                                        <p:strVal val="visible"/>
                                      </p:to>
                                    </p:set>
                                    <p:anim calcmode="lin" valueType="num">
                                      <p:cBhvr additive="base">
                                        <p:cTn id="27" dur="1000" fill="hold"/>
                                        <p:tgtEl>
                                          <p:spTgt spid="108"/>
                                        </p:tgtEl>
                                        <p:attrNameLst>
                                          <p:attrName>ppt_x</p:attrName>
                                        </p:attrNameLst>
                                      </p:cBhvr>
                                      <p:tavLst>
                                        <p:tav tm="0">
                                          <p:val>
                                            <p:strVal val="#ppt_x"/>
                                          </p:val>
                                        </p:tav>
                                        <p:tav tm="100000">
                                          <p:val>
                                            <p:strVal val="#ppt_x"/>
                                          </p:val>
                                        </p:tav>
                                      </p:tavLst>
                                    </p:anim>
                                    <p:anim calcmode="lin" valueType="num">
                                      <p:cBhvr additive="base">
                                        <p:cTn id="28" dur="1000" fill="hold"/>
                                        <p:tgtEl>
                                          <p:spTgt spid="108"/>
                                        </p:tgtEl>
                                        <p:attrNameLst>
                                          <p:attrName>ppt_y</p:attrName>
                                        </p:attrNameLst>
                                      </p:cBhvr>
                                      <p:tavLst>
                                        <p:tav tm="0">
                                          <p:val>
                                            <p:strVal val="1+#ppt_h/2"/>
                                          </p:val>
                                        </p:tav>
                                        <p:tav tm="100000">
                                          <p:val>
                                            <p:strVal val="#ppt_y"/>
                                          </p:val>
                                        </p:tav>
                                      </p:tavLst>
                                    </p:anim>
                                  </p:childTnLst>
                                </p:cTn>
                              </p:par>
                              <p:par>
                                <p:cTn id="29" presetID="2" presetClass="entr" presetSubtype="4" decel="100000" fill="hold" grpId="0" nodeType="withEffect">
                                  <p:stCondLst>
                                    <p:cond delay="600"/>
                                  </p:stCondLst>
                                  <p:childTnLst>
                                    <p:set>
                                      <p:cBhvr>
                                        <p:cTn id="30" dur="1" fill="hold">
                                          <p:stCondLst>
                                            <p:cond delay="0"/>
                                          </p:stCondLst>
                                        </p:cTn>
                                        <p:tgtEl>
                                          <p:spTgt spid="109"/>
                                        </p:tgtEl>
                                        <p:attrNameLst>
                                          <p:attrName>style.visibility</p:attrName>
                                        </p:attrNameLst>
                                      </p:cBhvr>
                                      <p:to>
                                        <p:strVal val="visible"/>
                                      </p:to>
                                    </p:set>
                                    <p:anim calcmode="lin" valueType="num">
                                      <p:cBhvr additive="base">
                                        <p:cTn id="31" dur="1000" fill="hold"/>
                                        <p:tgtEl>
                                          <p:spTgt spid="109"/>
                                        </p:tgtEl>
                                        <p:attrNameLst>
                                          <p:attrName>ppt_x</p:attrName>
                                        </p:attrNameLst>
                                      </p:cBhvr>
                                      <p:tavLst>
                                        <p:tav tm="0">
                                          <p:val>
                                            <p:strVal val="#ppt_x"/>
                                          </p:val>
                                        </p:tav>
                                        <p:tav tm="100000">
                                          <p:val>
                                            <p:strVal val="#ppt_x"/>
                                          </p:val>
                                        </p:tav>
                                      </p:tavLst>
                                    </p:anim>
                                    <p:anim calcmode="lin" valueType="num">
                                      <p:cBhvr additive="base">
                                        <p:cTn id="32" dur="1000" fill="hold"/>
                                        <p:tgtEl>
                                          <p:spTgt spid="109"/>
                                        </p:tgtEl>
                                        <p:attrNameLst>
                                          <p:attrName>ppt_y</p:attrName>
                                        </p:attrNameLst>
                                      </p:cBhvr>
                                      <p:tavLst>
                                        <p:tav tm="0">
                                          <p:val>
                                            <p:strVal val="1+#ppt_h/2"/>
                                          </p:val>
                                        </p:tav>
                                        <p:tav tm="100000">
                                          <p:val>
                                            <p:strVal val="#ppt_y"/>
                                          </p:val>
                                        </p:tav>
                                      </p:tavLst>
                                    </p:anim>
                                  </p:childTnLst>
                                </p:cTn>
                              </p:par>
                              <p:par>
                                <p:cTn id="33" presetID="2" presetClass="entr" presetSubtype="4" decel="100000" fill="hold" grpId="0" nodeType="withEffect">
                                  <p:stCondLst>
                                    <p:cond delay="700"/>
                                  </p:stCondLst>
                                  <p:childTnLst>
                                    <p:set>
                                      <p:cBhvr>
                                        <p:cTn id="34" dur="1" fill="hold">
                                          <p:stCondLst>
                                            <p:cond delay="0"/>
                                          </p:stCondLst>
                                        </p:cTn>
                                        <p:tgtEl>
                                          <p:spTgt spid="110"/>
                                        </p:tgtEl>
                                        <p:attrNameLst>
                                          <p:attrName>style.visibility</p:attrName>
                                        </p:attrNameLst>
                                      </p:cBhvr>
                                      <p:to>
                                        <p:strVal val="visible"/>
                                      </p:to>
                                    </p:set>
                                    <p:anim calcmode="lin" valueType="num">
                                      <p:cBhvr additive="base">
                                        <p:cTn id="35" dur="1000" fill="hold"/>
                                        <p:tgtEl>
                                          <p:spTgt spid="110"/>
                                        </p:tgtEl>
                                        <p:attrNameLst>
                                          <p:attrName>ppt_x</p:attrName>
                                        </p:attrNameLst>
                                      </p:cBhvr>
                                      <p:tavLst>
                                        <p:tav tm="0">
                                          <p:val>
                                            <p:strVal val="#ppt_x"/>
                                          </p:val>
                                        </p:tav>
                                        <p:tav tm="100000">
                                          <p:val>
                                            <p:strVal val="#ppt_x"/>
                                          </p:val>
                                        </p:tav>
                                      </p:tavLst>
                                    </p:anim>
                                    <p:anim calcmode="lin" valueType="num">
                                      <p:cBhvr additive="base">
                                        <p:cTn id="36" dur="1000" fill="hold"/>
                                        <p:tgtEl>
                                          <p:spTgt spid="110"/>
                                        </p:tgtEl>
                                        <p:attrNameLst>
                                          <p:attrName>ppt_y</p:attrName>
                                        </p:attrNameLst>
                                      </p:cBhvr>
                                      <p:tavLst>
                                        <p:tav tm="0">
                                          <p:val>
                                            <p:strVal val="1+#ppt_h/2"/>
                                          </p:val>
                                        </p:tav>
                                        <p:tav tm="100000">
                                          <p:val>
                                            <p:strVal val="#ppt_y"/>
                                          </p:val>
                                        </p:tav>
                                      </p:tavLst>
                                    </p:anim>
                                  </p:childTnLst>
                                </p:cTn>
                              </p:par>
                              <p:par>
                                <p:cTn id="37" presetID="2" presetClass="entr" presetSubtype="4" decel="100000" fill="hold" grpId="0" nodeType="withEffect">
                                  <p:stCondLst>
                                    <p:cond delay="800"/>
                                  </p:stCondLst>
                                  <p:childTnLst>
                                    <p:set>
                                      <p:cBhvr>
                                        <p:cTn id="38" dur="1" fill="hold">
                                          <p:stCondLst>
                                            <p:cond delay="0"/>
                                          </p:stCondLst>
                                        </p:cTn>
                                        <p:tgtEl>
                                          <p:spTgt spid="111"/>
                                        </p:tgtEl>
                                        <p:attrNameLst>
                                          <p:attrName>style.visibility</p:attrName>
                                        </p:attrNameLst>
                                      </p:cBhvr>
                                      <p:to>
                                        <p:strVal val="visible"/>
                                      </p:to>
                                    </p:set>
                                    <p:anim calcmode="lin" valueType="num">
                                      <p:cBhvr additive="base">
                                        <p:cTn id="39" dur="1000" fill="hold"/>
                                        <p:tgtEl>
                                          <p:spTgt spid="111"/>
                                        </p:tgtEl>
                                        <p:attrNameLst>
                                          <p:attrName>ppt_x</p:attrName>
                                        </p:attrNameLst>
                                      </p:cBhvr>
                                      <p:tavLst>
                                        <p:tav tm="0">
                                          <p:val>
                                            <p:strVal val="#ppt_x"/>
                                          </p:val>
                                        </p:tav>
                                        <p:tav tm="100000">
                                          <p:val>
                                            <p:strVal val="#ppt_x"/>
                                          </p:val>
                                        </p:tav>
                                      </p:tavLst>
                                    </p:anim>
                                    <p:anim calcmode="lin" valueType="num">
                                      <p:cBhvr additive="base">
                                        <p:cTn id="40" dur="1000" fill="hold"/>
                                        <p:tgtEl>
                                          <p:spTgt spid="111"/>
                                        </p:tgtEl>
                                        <p:attrNameLst>
                                          <p:attrName>ppt_y</p:attrName>
                                        </p:attrNameLst>
                                      </p:cBhvr>
                                      <p:tavLst>
                                        <p:tav tm="0">
                                          <p:val>
                                            <p:strVal val="1+#ppt_h/2"/>
                                          </p:val>
                                        </p:tav>
                                        <p:tav tm="100000">
                                          <p:val>
                                            <p:strVal val="#ppt_y"/>
                                          </p:val>
                                        </p:tav>
                                      </p:tavLst>
                                    </p:anim>
                                  </p:childTnLst>
                                </p:cTn>
                              </p:par>
                              <p:par>
                                <p:cTn id="41" presetID="2" presetClass="entr" presetSubtype="4" decel="100000" fill="hold" grpId="0" nodeType="withEffect">
                                  <p:stCondLst>
                                    <p:cond delay="900"/>
                                  </p:stCondLst>
                                  <p:childTnLst>
                                    <p:set>
                                      <p:cBhvr>
                                        <p:cTn id="42" dur="1" fill="hold">
                                          <p:stCondLst>
                                            <p:cond delay="0"/>
                                          </p:stCondLst>
                                        </p:cTn>
                                        <p:tgtEl>
                                          <p:spTgt spid="112"/>
                                        </p:tgtEl>
                                        <p:attrNameLst>
                                          <p:attrName>style.visibility</p:attrName>
                                        </p:attrNameLst>
                                      </p:cBhvr>
                                      <p:to>
                                        <p:strVal val="visible"/>
                                      </p:to>
                                    </p:set>
                                    <p:anim calcmode="lin" valueType="num">
                                      <p:cBhvr additive="base">
                                        <p:cTn id="43" dur="1000" fill="hold"/>
                                        <p:tgtEl>
                                          <p:spTgt spid="112"/>
                                        </p:tgtEl>
                                        <p:attrNameLst>
                                          <p:attrName>ppt_x</p:attrName>
                                        </p:attrNameLst>
                                      </p:cBhvr>
                                      <p:tavLst>
                                        <p:tav tm="0">
                                          <p:val>
                                            <p:strVal val="#ppt_x"/>
                                          </p:val>
                                        </p:tav>
                                        <p:tav tm="100000">
                                          <p:val>
                                            <p:strVal val="#ppt_x"/>
                                          </p:val>
                                        </p:tav>
                                      </p:tavLst>
                                    </p:anim>
                                    <p:anim calcmode="lin" valueType="num">
                                      <p:cBhvr additive="base">
                                        <p:cTn id="44" dur="1000" fill="hold"/>
                                        <p:tgtEl>
                                          <p:spTgt spid="112"/>
                                        </p:tgtEl>
                                        <p:attrNameLst>
                                          <p:attrName>ppt_y</p:attrName>
                                        </p:attrNameLst>
                                      </p:cBhvr>
                                      <p:tavLst>
                                        <p:tav tm="0">
                                          <p:val>
                                            <p:strVal val="1+#ppt_h/2"/>
                                          </p:val>
                                        </p:tav>
                                        <p:tav tm="100000">
                                          <p:val>
                                            <p:strVal val="#ppt_y"/>
                                          </p:val>
                                        </p:tav>
                                      </p:tavLst>
                                    </p:anim>
                                  </p:childTnLst>
                                </p:cTn>
                              </p:par>
                              <p:par>
                                <p:cTn id="45" presetID="10" presetClass="entr" presetSubtype="0" fill="hold" grpId="0" nodeType="withEffect">
                                  <p:stCondLst>
                                    <p:cond delay="1000"/>
                                  </p:stCondLst>
                                  <p:childTnLst>
                                    <p:set>
                                      <p:cBhvr>
                                        <p:cTn id="46" dur="1" fill="hold">
                                          <p:stCondLst>
                                            <p:cond delay="0"/>
                                          </p:stCondLst>
                                        </p:cTn>
                                        <p:tgtEl>
                                          <p:spTgt spid="22"/>
                                        </p:tgtEl>
                                        <p:attrNameLst>
                                          <p:attrName>style.visibility</p:attrName>
                                        </p:attrNameLst>
                                      </p:cBhvr>
                                      <p:to>
                                        <p:strVal val="visible"/>
                                      </p:to>
                                    </p:set>
                                    <p:animEffect transition="in" filter="fade">
                                      <p:cBhvr>
                                        <p:cTn id="47" dur="500"/>
                                        <p:tgtEl>
                                          <p:spTgt spid="22"/>
                                        </p:tgtEl>
                                      </p:cBhvr>
                                    </p:animEffect>
                                  </p:childTnLst>
                                </p:cTn>
                              </p:par>
                              <p:par>
                                <p:cTn id="48" presetID="10" presetClass="entr" presetSubtype="0" fill="hold" grpId="0" nodeType="withEffect">
                                  <p:stCondLst>
                                    <p:cond delay="1100"/>
                                  </p:stCondLst>
                                  <p:childTnLst>
                                    <p:set>
                                      <p:cBhvr>
                                        <p:cTn id="49" dur="1" fill="hold">
                                          <p:stCondLst>
                                            <p:cond delay="0"/>
                                          </p:stCondLst>
                                        </p:cTn>
                                        <p:tgtEl>
                                          <p:spTgt spid="113"/>
                                        </p:tgtEl>
                                        <p:attrNameLst>
                                          <p:attrName>style.visibility</p:attrName>
                                        </p:attrNameLst>
                                      </p:cBhvr>
                                      <p:to>
                                        <p:strVal val="visible"/>
                                      </p:to>
                                    </p:set>
                                    <p:animEffect transition="in" filter="fade">
                                      <p:cBhvr>
                                        <p:cTn id="50" dur="500"/>
                                        <p:tgtEl>
                                          <p:spTgt spid="113"/>
                                        </p:tgtEl>
                                      </p:cBhvr>
                                    </p:animEffect>
                                  </p:childTnLst>
                                </p:cTn>
                              </p:par>
                              <p:par>
                                <p:cTn id="51" presetID="10" presetClass="entr" presetSubtype="0" fill="hold" grpId="0" nodeType="withEffect">
                                  <p:stCondLst>
                                    <p:cond delay="1200"/>
                                  </p:stCondLst>
                                  <p:childTnLst>
                                    <p:set>
                                      <p:cBhvr>
                                        <p:cTn id="52" dur="1" fill="hold">
                                          <p:stCondLst>
                                            <p:cond delay="0"/>
                                          </p:stCondLst>
                                        </p:cTn>
                                        <p:tgtEl>
                                          <p:spTgt spid="114"/>
                                        </p:tgtEl>
                                        <p:attrNameLst>
                                          <p:attrName>style.visibility</p:attrName>
                                        </p:attrNameLst>
                                      </p:cBhvr>
                                      <p:to>
                                        <p:strVal val="visible"/>
                                      </p:to>
                                    </p:set>
                                    <p:animEffect transition="in" filter="fade">
                                      <p:cBhvr>
                                        <p:cTn id="53" dur="500"/>
                                        <p:tgtEl>
                                          <p:spTgt spid="114"/>
                                        </p:tgtEl>
                                      </p:cBhvr>
                                    </p:animEffect>
                                  </p:childTnLst>
                                </p:cTn>
                              </p:par>
                              <p:par>
                                <p:cTn id="54" presetID="10" presetClass="entr" presetSubtype="0" fill="hold" grpId="0" nodeType="withEffect">
                                  <p:stCondLst>
                                    <p:cond delay="1300"/>
                                  </p:stCondLst>
                                  <p:childTnLst>
                                    <p:set>
                                      <p:cBhvr>
                                        <p:cTn id="55" dur="1" fill="hold">
                                          <p:stCondLst>
                                            <p:cond delay="0"/>
                                          </p:stCondLst>
                                        </p:cTn>
                                        <p:tgtEl>
                                          <p:spTgt spid="115"/>
                                        </p:tgtEl>
                                        <p:attrNameLst>
                                          <p:attrName>style.visibility</p:attrName>
                                        </p:attrNameLst>
                                      </p:cBhvr>
                                      <p:to>
                                        <p:strVal val="visible"/>
                                      </p:to>
                                    </p:set>
                                    <p:animEffect transition="in" filter="fade">
                                      <p:cBhvr>
                                        <p:cTn id="56" dur="500"/>
                                        <p:tgtEl>
                                          <p:spTgt spid="115"/>
                                        </p:tgtEl>
                                      </p:cBhvr>
                                    </p:animEffect>
                                  </p:childTnLst>
                                </p:cTn>
                              </p:par>
                              <p:par>
                                <p:cTn id="57" presetID="10" presetClass="entr" presetSubtype="0" fill="hold" grpId="0" nodeType="withEffect">
                                  <p:stCondLst>
                                    <p:cond delay="1400"/>
                                  </p:stCondLst>
                                  <p:childTnLst>
                                    <p:set>
                                      <p:cBhvr>
                                        <p:cTn id="58" dur="1" fill="hold">
                                          <p:stCondLst>
                                            <p:cond delay="0"/>
                                          </p:stCondLst>
                                        </p:cTn>
                                        <p:tgtEl>
                                          <p:spTgt spid="116"/>
                                        </p:tgtEl>
                                        <p:attrNameLst>
                                          <p:attrName>style.visibility</p:attrName>
                                        </p:attrNameLst>
                                      </p:cBhvr>
                                      <p:to>
                                        <p:strVal val="visible"/>
                                      </p:to>
                                    </p:set>
                                    <p:animEffect transition="in" filter="fade">
                                      <p:cBhvr>
                                        <p:cTn id="59" dur="500"/>
                                        <p:tgtEl>
                                          <p:spTgt spid="116"/>
                                        </p:tgtEl>
                                      </p:cBhvr>
                                    </p:animEffect>
                                  </p:childTnLst>
                                </p:cTn>
                              </p:par>
                              <p:par>
                                <p:cTn id="60" presetID="10" presetClass="entr" presetSubtype="0" fill="hold" grpId="0" nodeType="withEffect">
                                  <p:stCondLst>
                                    <p:cond delay="1500"/>
                                  </p:stCondLst>
                                  <p:childTnLst>
                                    <p:set>
                                      <p:cBhvr>
                                        <p:cTn id="61" dur="1" fill="hold">
                                          <p:stCondLst>
                                            <p:cond delay="0"/>
                                          </p:stCondLst>
                                        </p:cTn>
                                        <p:tgtEl>
                                          <p:spTgt spid="117"/>
                                        </p:tgtEl>
                                        <p:attrNameLst>
                                          <p:attrName>style.visibility</p:attrName>
                                        </p:attrNameLst>
                                      </p:cBhvr>
                                      <p:to>
                                        <p:strVal val="visible"/>
                                      </p:to>
                                    </p:set>
                                    <p:animEffect transition="in" filter="fade">
                                      <p:cBhvr>
                                        <p:cTn id="62" dur="500"/>
                                        <p:tgtEl>
                                          <p:spTgt spid="117"/>
                                        </p:tgtEl>
                                      </p:cBhvr>
                                    </p:animEffect>
                                  </p:childTnLst>
                                </p:cTn>
                              </p:par>
                              <p:par>
                                <p:cTn id="63" presetID="10" presetClass="entr" presetSubtype="0" fill="hold" grpId="0" nodeType="withEffect">
                                  <p:stCondLst>
                                    <p:cond delay="1600"/>
                                  </p:stCondLst>
                                  <p:childTnLst>
                                    <p:set>
                                      <p:cBhvr>
                                        <p:cTn id="64" dur="1" fill="hold">
                                          <p:stCondLst>
                                            <p:cond delay="0"/>
                                          </p:stCondLst>
                                        </p:cTn>
                                        <p:tgtEl>
                                          <p:spTgt spid="118"/>
                                        </p:tgtEl>
                                        <p:attrNameLst>
                                          <p:attrName>style.visibility</p:attrName>
                                        </p:attrNameLst>
                                      </p:cBhvr>
                                      <p:to>
                                        <p:strVal val="visible"/>
                                      </p:to>
                                    </p:set>
                                    <p:animEffect transition="in" filter="fade">
                                      <p:cBhvr>
                                        <p:cTn id="65" dur="500"/>
                                        <p:tgtEl>
                                          <p:spTgt spid="118"/>
                                        </p:tgtEl>
                                      </p:cBhvr>
                                    </p:animEffect>
                                  </p:childTnLst>
                                </p:cTn>
                              </p:par>
                              <p:par>
                                <p:cTn id="66" presetID="10" presetClass="entr" presetSubtype="0" fill="hold" grpId="0" nodeType="withEffect">
                                  <p:stCondLst>
                                    <p:cond delay="1700"/>
                                  </p:stCondLst>
                                  <p:childTnLst>
                                    <p:set>
                                      <p:cBhvr>
                                        <p:cTn id="67" dur="1" fill="hold">
                                          <p:stCondLst>
                                            <p:cond delay="0"/>
                                          </p:stCondLst>
                                        </p:cTn>
                                        <p:tgtEl>
                                          <p:spTgt spid="119"/>
                                        </p:tgtEl>
                                        <p:attrNameLst>
                                          <p:attrName>style.visibility</p:attrName>
                                        </p:attrNameLst>
                                      </p:cBhvr>
                                      <p:to>
                                        <p:strVal val="visible"/>
                                      </p:to>
                                    </p:set>
                                    <p:animEffect transition="in" filter="fade">
                                      <p:cBhvr>
                                        <p:cTn id="68" dur="500"/>
                                        <p:tgtEl>
                                          <p:spTgt spid="119"/>
                                        </p:tgtEl>
                                      </p:cBhvr>
                                    </p:animEffect>
                                  </p:childTnLst>
                                </p:cTn>
                              </p:par>
                              <p:par>
                                <p:cTn id="69" presetID="10" presetClass="entr" presetSubtype="0" fill="hold" grpId="0" nodeType="withEffect">
                                  <p:stCondLst>
                                    <p:cond delay="1800"/>
                                  </p:stCondLst>
                                  <p:childTnLst>
                                    <p:set>
                                      <p:cBhvr>
                                        <p:cTn id="70" dur="1" fill="hold">
                                          <p:stCondLst>
                                            <p:cond delay="0"/>
                                          </p:stCondLst>
                                        </p:cTn>
                                        <p:tgtEl>
                                          <p:spTgt spid="120"/>
                                        </p:tgtEl>
                                        <p:attrNameLst>
                                          <p:attrName>style.visibility</p:attrName>
                                        </p:attrNameLst>
                                      </p:cBhvr>
                                      <p:to>
                                        <p:strVal val="visible"/>
                                      </p:to>
                                    </p:set>
                                    <p:animEffect transition="in" filter="fade">
                                      <p:cBhvr>
                                        <p:cTn id="71" dur="500"/>
                                        <p:tgtEl>
                                          <p:spTgt spid="120"/>
                                        </p:tgtEl>
                                      </p:cBhvr>
                                    </p:animEffect>
                                  </p:childTnLst>
                                </p:cTn>
                              </p:par>
                              <p:par>
                                <p:cTn id="72" presetID="10" presetClass="entr" presetSubtype="0" fill="hold" grpId="0" nodeType="withEffect">
                                  <p:stCondLst>
                                    <p:cond delay="1900"/>
                                  </p:stCondLst>
                                  <p:childTnLst>
                                    <p:set>
                                      <p:cBhvr>
                                        <p:cTn id="73" dur="1" fill="hold">
                                          <p:stCondLst>
                                            <p:cond delay="0"/>
                                          </p:stCondLst>
                                        </p:cTn>
                                        <p:tgtEl>
                                          <p:spTgt spid="121"/>
                                        </p:tgtEl>
                                        <p:attrNameLst>
                                          <p:attrName>style.visibility</p:attrName>
                                        </p:attrNameLst>
                                      </p:cBhvr>
                                      <p:to>
                                        <p:strVal val="visible"/>
                                      </p:to>
                                    </p:set>
                                    <p:animEffect transition="in" filter="fade">
                                      <p:cBhvr>
                                        <p:cTn id="74" dur="500"/>
                                        <p:tgtEl>
                                          <p:spTgt spid="1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 grpId="0" animBg="1">
        <p:tmplLst>
          <p:tmpl>
            <p:tnLst>
              <p:par>
                <p:cTn presetID="2" presetClass="entr" presetSubtype="4" decel="100000" fill="hold" nodeType="withEffect">
                  <p:stCondLst>
                    <p:cond delay="0"/>
                  </p:stCondLst>
                  <p:childTnLst>
                    <p:set>
                      <p:cBhvr>
                        <p:cTn dur="1" fill="hold">
                          <p:stCondLst>
                            <p:cond delay="0"/>
                          </p:stCondLst>
                        </p:cTn>
                        <p:tgtEl>
                          <p:spTgt spid="101"/>
                        </p:tgtEl>
                        <p:attrNameLst>
                          <p:attrName>style.visibility</p:attrName>
                        </p:attrNameLst>
                      </p:cBhvr>
                      <p:to>
                        <p:strVal val="visible"/>
                      </p:to>
                    </p:set>
                    <p:anim calcmode="lin" valueType="num">
                      <p:cBhvr additive="base">
                        <p:cTn dur="1000" fill="hold"/>
                        <p:tgtEl>
                          <p:spTgt spid="101"/>
                        </p:tgtEl>
                        <p:attrNameLst>
                          <p:attrName>ppt_x</p:attrName>
                        </p:attrNameLst>
                      </p:cBhvr>
                      <p:tavLst>
                        <p:tav tm="0">
                          <p:val>
                            <p:strVal val="#ppt_x"/>
                          </p:val>
                        </p:tav>
                        <p:tav tm="100000">
                          <p:val>
                            <p:strVal val="#ppt_x"/>
                          </p:val>
                        </p:tav>
                      </p:tavLst>
                    </p:anim>
                    <p:anim calcmode="lin" valueType="num">
                      <p:cBhvr additive="base">
                        <p:cTn dur="1000" fill="hold"/>
                        <p:tgtEl>
                          <p:spTgt spid="101"/>
                        </p:tgtEl>
                        <p:attrNameLst>
                          <p:attrName>ppt_y</p:attrName>
                        </p:attrNameLst>
                      </p:cBhvr>
                      <p:tavLst>
                        <p:tav tm="0">
                          <p:val>
                            <p:strVal val="1+#ppt_h/2"/>
                          </p:val>
                        </p:tav>
                        <p:tav tm="100000">
                          <p:val>
                            <p:strVal val="#ppt_y"/>
                          </p:val>
                        </p:tav>
                      </p:tavLst>
                    </p:anim>
                  </p:childTnLst>
                </p:cTn>
              </p:par>
            </p:tnLst>
          </p:tmpl>
        </p:tmplLst>
      </p:bldP>
      <p:bldP spid="104" grpId="0" animBg="1">
        <p:tmplLst>
          <p:tmpl>
            <p:tnLst>
              <p:par>
                <p:cTn presetID="2" presetClass="entr" presetSubtype="4" decel="100000" fill="hold" nodeType="withEffect">
                  <p:stCondLst>
                    <p:cond delay="100"/>
                  </p:stCondLst>
                  <p:childTnLst>
                    <p:set>
                      <p:cBhvr>
                        <p:cTn dur="1" fill="hold">
                          <p:stCondLst>
                            <p:cond delay="0"/>
                          </p:stCondLst>
                        </p:cTn>
                        <p:tgtEl>
                          <p:spTgt spid="104"/>
                        </p:tgtEl>
                        <p:attrNameLst>
                          <p:attrName>style.visibility</p:attrName>
                        </p:attrNameLst>
                      </p:cBhvr>
                      <p:to>
                        <p:strVal val="visible"/>
                      </p:to>
                    </p:set>
                    <p:anim calcmode="lin" valueType="num">
                      <p:cBhvr additive="base">
                        <p:cTn dur="1000" fill="hold"/>
                        <p:tgtEl>
                          <p:spTgt spid="104"/>
                        </p:tgtEl>
                        <p:attrNameLst>
                          <p:attrName>ppt_x</p:attrName>
                        </p:attrNameLst>
                      </p:cBhvr>
                      <p:tavLst>
                        <p:tav tm="0">
                          <p:val>
                            <p:strVal val="#ppt_x"/>
                          </p:val>
                        </p:tav>
                        <p:tav tm="100000">
                          <p:val>
                            <p:strVal val="#ppt_x"/>
                          </p:val>
                        </p:tav>
                      </p:tavLst>
                    </p:anim>
                    <p:anim calcmode="lin" valueType="num">
                      <p:cBhvr additive="base">
                        <p:cTn dur="1000" fill="hold"/>
                        <p:tgtEl>
                          <p:spTgt spid="104"/>
                        </p:tgtEl>
                        <p:attrNameLst>
                          <p:attrName>ppt_y</p:attrName>
                        </p:attrNameLst>
                      </p:cBhvr>
                      <p:tavLst>
                        <p:tav tm="0">
                          <p:val>
                            <p:strVal val="1+#ppt_h/2"/>
                          </p:val>
                        </p:tav>
                        <p:tav tm="100000">
                          <p:val>
                            <p:strVal val="#ppt_y"/>
                          </p:val>
                        </p:tav>
                      </p:tavLst>
                    </p:anim>
                  </p:childTnLst>
                </p:cTn>
              </p:par>
            </p:tnLst>
          </p:tmpl>
        </p:tmplLst>
      </p:bldP>
      <p:bldP spid="105" grpId="0" animBg="1">
        <p:tmplLst>
          <p:tmpl>
            <p:tnLst>
              <p:par>
                <p:cTn presetID="2" presetClass="entr" presetSubtype="4" decel="100000" fill="hold" nodeType="withEffect">
                  <p:stCondLst>
                    <p:cond delay="200"/>
                  </p:stCondLst>
                  <p:childTnLst>
                    <p:set>
                      <p:cBhvr>
                        <p:cTn dur="1" fill="hold">
                          <p:stCondLst>
                            <p:cond delay="0"/>
                          </p:stCondLst>
                        </p:cTn>
                        <p:tgtEl>
                          <p:spTgt spid="105"/>
                        </p:tgtEl>
                        <p:attrNameLst>
                          <p:attrName>style.visibility</p:attrName>
                        </p:attrNameLst>
                      </p:cBhvr>
                      <p:to>
                        <p:strVal val="visible"/>
                      </p:to>
                    </p:set>
                    <p:anim calcmode="lin" valueType="num">
                      <p:cBhvr additive="base">
                        <p:cTn dur="1000" fill="hold"/>
                        <p:tgtEl>
                          <p:spTgt spid="105"/>
                        </p:tgtEl>
                        <p:attrNameLst>
                          <p:attrName>ppt_x</p:attrName>
                        </p:attrNameLst>
                      </p:cBhvr>
                      <p:tavLst>
                        <p:tav tm="0">
                          <p:val>
                            <p:strVal val="#ppt_x"/>
                          </p:val>
                        </p:tav>
                        <p:tav tm="100000">
                          <p:val>
                            <p:strVal val="#ppt_x"/>
                          </p:val>
                        </p:tav>
                      </p:tavLst>
                    </p:anim>
                    <p:anim calcmode="lin" valueType="num">
                      <p:cBhvr additive="base">
                        <p:cTn dur="1000" fill="hold"/>
                        <p:tgtEl>
                          <p:spTgt spid="105"/>
                        </p:tgtEl>
                        <p:attrNameLst>
                          <p:attrName>ppt_y</p:attrName>
                        </p:attrNameLst>
                      </p:cBhvr>
                      <p:tavLst>
                        <p:tav tm="0">
                          <p:val>
                            <p:strVal val="1+#ppt_h/2"/>
                          </p:val>
                        </p:tav>
                        <p:tav tm="100000">
                          <p:val>
                            <p:strVal val="#ppt_y"/>
                          </p:val>
                        </p:tav>
                      </p:tavLst>
                    </p:anim>
                  </p:childTnLst>
                </p:cTn>
              </p:par>
            </p:tnLst>
          </p:tmpl>
        </p:tmplLst>
      </p:bldP>
      <p:bldP spid="106" grpId="0" animBg="1">
        <p:tmplLst>
          <p:tmpl>
            <p:tnLst>
              <p:par>
                <p:cTn presetID="2" presetClass="entr" presetSubtype="4" decel="100000" fill="hold" nodeType="withEffect">
                  <p:stCondLst>
                    <p:cond delay="300"/>
                  </p:stCondLst>
                  <p:childTnLst>
                    <p:set>
                      <p:cBhvr>
                        <p:cTn dur="1" fill="hold">
                          <p:stCondLst>
                            <p:cond delay="0"/>
                          </p:stCondLst>
                        </p:cTn>
                        <p:tgtEl>
                          <p:spTgt spid="106"/>
                        </p:tgtEl>
                        <p:attrNameLst>
                          <p:attrName>style.visibility</p:attrName>
                        </p:attrNameLst>
                      </p:cBhvr>
                      <p:to>
                        <p:strVal val="visible"/>
                      </p:to>
                    </p:set>
                    <p:anim calcmode="lin" valueType="num">
                      <p:cBhvr additive="base">
                        <p:cTn dur="1000" fill="hold"/>
                        <p:tgtEl>
                          <p:spTgt spid="106"/>
                        </p:tgtEl>
                        <p:attrNameLst>
                          <p:attrName>ppt_x</p:attrName>
                        </p:attrNameLst>
                      </p:cBhvr>
                      <p:tavLst>
                        <p:tav tm="0">
                          <p:val>
                            <p:strVal val="#ppt_x"/>
                          </p:val>
                        </p:tav>
                        <p:tav tm="100000">
                          <p:val>
                            <p:strVal val="#ppt_x"/>
                          </p:val>
                        </p:tav>
                      </p:tavLst>
                    </p:anim>
                    <p:anim calcmode="lin" valueType="num">
                      <p:cBhvr additive="base">
                        <p:cTn dur="1000" fill="hold"/>
                        <p:tgtEl>
                          <p:spTgt spid="106"/>
                        </p:tgtEl>
                        <p:attrNameLst>
                          <p:attrName>ppt_y</p:attrName>
                        </p:attrNameLst>
                      </p:cBhvr>
                      <p:tavLst>
                        <p:tav tm="0">
                          <p:val>
                            <p:strVal val="1+#ppt_h/2"/>
                          </p:val>
                        </p:tav>
                        <p:tav tm="100000">
                          <p:val>
                            <p:strVal val="#ppt_y"/>
                          </p:val>
                        </p:tav>
                      </p:tavLst>
                    </p:anim>
                  </p:childTnLst>
                </p:cTn>
              </p:par>
            </p:tnLst>
          </p:tmpl>
        </p:tmplLst>
      </p:bldP>
      <p:bldP spid="107" grpId="0" animBg="1">
        <p:tmplLst>
          <p:tmpl>
            <p:tnLst>
              <p:par>
                <p:cTn presetID="2" presetClass="entr" presetSubtype="4" decel="100000" fill="hold" nodeType="withEffect">
                  <p:stCondLst>
                    <p:cond delay="400"/>
                  </p:stCondLst>
                  <p:childTnLst>
                    <p:set>
                      <p:cBhvr>
                        <p:cTn dur="1" fill="hold">
                          <p:stCondLst>
                            <p:cond delay="0"/>
                          </p:stCondLst>
                        </p:cTn>
                        <p:tgtEl>
                          <p:spTgt spid="107"/>
                        </p:tgtEl>
                        <p:attrNameLst>
                          <p:attrName>style.visibility</p:attrName>
                        </p:attrNameLst>
                      </p:cBhvr>
                      <p:to>
                        <p:strVal val="visible"/>
                      </p:to>
                    </p:set>
                    <p:anim calcmode="lin" valueType="num">
                      <p:cBhvr additive="base">
                        <p:cTn dur="1000" fill="hold"/>
                        <p:tgtEl>
                          <p:spTgt spid="107"/>
                        </p:tgtEl>
                        <p:attrNameLst>
                          <p:attrName>ppt_x</p:attrName>
                        </p:attrNameLst>
                      </p:cBhvr>
                      <p:tavLst>
                        <p:tav tm="0">
                          <p:val>
                            <p:strVal val="#ppt_x"/>
                          </p:val>
                        </p:tav>
                        <p:tav tm="100000">
                          <p:val>
                            <p:strVal val="#ppt_x"/>
                          </p:val>
                        </p:tav>
                      </p:tavLst>
                    </p:anim>
                    <p:anim calcmode="lin" valueType="num">
                      <p:cBhvr additive="base">
                        <p:cTn dur="1000" fill="hold"/>
                        <p:tgtEl>
                          <p:spTgt spid="107"/>
                        </p:tgtEl>
                        <p:attrNameLst>
                          <p:attrName>ppt_y</p:attrName>
                        </p:attrNameLst>
                      </p:cBhvr>
                      <p:tavLst>
                        <p:tav tm="0">
                          <p:val>
                            <p:strVal val="1+#ppt_h/2"/>
                          </p:val>
                        </p:tav>
                        <p:tav tm="100000">
                          <p:val>
                            <p:strVal val="#ppt_y"/>
                          </p:val>
                        </p:tav>
                      </p:tavLst>
                    </p:anim>
                  </p:childTnLst>
                </p:cTn>
              </p:par>
            </p:tnLst>
          </p:tmpl>
        </p:tmplLst>
      </p:bldP>
      <p:bldP spid="108" grpId="0" animBg="1">
        <p:tmplLst>
          <p:tmpl>
            <p:tnLst>
              <p:par>
                <p:cTn presetID="2" presetClass="entr" presetSubtype="4" decel="100000" fill="hold" nodeType="withEffect">
                  <p:stCondLst>
                    <p:cond delay="500"/>
                  </p:stCondLst>
                  <p:childTnLst>
                    <p:set>
                      <p:cBhvr>
                        <p:cTn dur="1" fill="hold">
                          <p:stCondLst>
                            <p:cond delay="0"/>
                          </p:stCondLst>
                        </p:cTn>
                        <p:tgtEl>
                          <p:spTgt spid="108"/>
                        </p:tgtEl>
                        <p:attrNameLst>
                          <p:attrName>style.visibility</p:attrName>
                        </p:attrNameLst>
                      </p:cBhvr>
                      <p:to>
                        <p:strVal val="visible"/>
                      </p:to>
                    </p:set>
                    <p:anim calcmode="lin" valueType="num">
                      <p:cBhvr additive="base">
                        <p:cTn dur="1000" fill="hold"/>
                        <p:tgtEl>
                          <p:spTgt spid="108"/>
                        </p:tgtEl>
                        <p:attrNameLst>
                          <p:attrName>ppt_x</p:attrName>
                        </p:attrNameLst>
                      </p:cBhvr>
                      <p:tavLst>
                        <p:tav tm="0">
                          <p:val>
                            <p:strVal val="#ppt_x"/>
                          </p:val>
                        </p:tav>
                        <p:tav tm="100000">
                          <p:val>
                            <p:strVal val="#ppt_x"/>
                          </p:val>
                        </p:tav>
                      </p:tavLst>
                    </p:anim>
                    <p:anim calcmode="lin" valueType="num">
                      <p:cBhvr additive="base">
                        <p:cTn dur="1000" fill="hold"/>
                        <p:tgtEl>
                          <p:spTgt spid="108"/>
                        </p:tgtEl>
                        <p:attrNameLst>
                          <p:attrName>ppt_y</p:attrName>
                        </p:attrNameLst>
                      </p:cBhvr>
                      <p:tavLst>
                        <p:tav tm="0">
                          <p:val>
                            <p:strVal val="1+#ppt_h/2"/>
                          </p:val>
                        </p:tav>
                        <p:tav tm="100000">
                          <p:val>
                            <p:strVal val="#ppt_y"/>
                          </p:val>
                        </p:tav>
                      </p:tavLst>
                    </p:anim>
                  </p:childTnLst>
                </p:cTn>
              </p:par>
            </p:tnLst>
          </p:tmpl>
        </p:tmplLst>
      </p:bldP>
      <p:bldP spid="109" grpId="0" animBg="1">
        <p:tmplLst>
          <p:tmpl>
            <p:tnLst>
              <p:par>
                <p:cTn presetID="2" presetClass="entr" presetSubtype="4" decel="100000" fill="hold" nodeType="withEffect">
                  <p:stCondLst>
                    <p:cond delay="600"/>
                  </p:stCondLst>
                  <p:childTnLst>
                    <p:set>
                      <p:cBhvr>
                        <p:cTn dur="1" fill="hold">
                          <p:stCondLst>
                            <p:cond delay="0"/>
                          </p:stCondLst>
                        </p:cTn>
                        <p:tgtEl>
                          <p:spTgt spid="109"/>
                        </p:tgtEl>
                        <p:attrNameLst>
                          <p:attrName>style.visibility</p:attrName>
                        </p:attrNameLst>
                      </p:cBhvr>
                      <p:to>
                        <p:strVal val="visible"/>
                      </p:to>
                    </p:set>
                    <p:anim calcmode="lin" valueType="num">
                      <p:cBhvr additive="base">
                        <p:cTn dur="1000" fill="hold"/>
                        <p:tgtEl>
                          <p:spTgt spid="109"/>
                        </p:tgtEl>
                        <p:attrNameLst>
                          <p:attrName>ppt_x</p:attrName>
                        </p:attrNameLst>
                      </p:cBhvr>
                      <p:tavLst>
                        <p:tav tm="0">
                          <p:val>
                            <p:strVal val="#ppt_x"/>
                          </p:val>
                        </p:tav>
                        <p:tav tm="100000">
                          <p:val>
                            <p:strVal val="#ppt_x"/>
                          </p:val>
                        </p:tav>
                      </p:tavLst>
                    </p:anim>
                    <p:anim calcmode="lin" valueType="num">
                      <p:cBhvr additive="base">
                        <p:cTn dur="1000" fill="hold"/>
                        <p:tgtEl>
                          <p:spTgt spid="109"/>
                        </p:tgtEl>
                        <p:attrNameLst>
                          <p:attrName>ppt_y</p:attrName>
                        </p:attrNameLst>
                      </p:cBhvr>
                      <p:tavLst>
                        <p:tav tm="0">
                          <p:val>
                            <p:strVal val="1+#ppt_h/2"/>
                          </p:val>
                        </p:tav>
                        <p:tav tm="100000">
                          <p:val>
                            <p:strVal val="#ppt_y"/>
                          </p:val>
                        </p:tav>
                      </p:tavLst>
                    </p:anim>
                  </p:childTnLst>
                </p:cTn>
              </p:par>
            </p:tnLst>
          </p:tmpl>
        </p:tmplLst>
      </p:bldP>
      <p:bldP spid="110" grpId="0" animBg="1">
        <p:tmplLst>
          <p:tmpl>
            <p:tnLst>
              <p:par>
                <p:cTn presetID="2" presetClass="entr" presetSubtype="4" decel="100000" fill="hold" nodeType="withEffect">
                  <p:stCondLst>
                    <p:cond delay="700"/>
                  </p:stCondLst>
                  <p:childTnLst>
                    <p:set>
                      <p:cBhvr>
                        <p:cTn dur="1" fill="hold">
                          <p:stCondLst>
                            <p:cond delay="0"/>
                          </p:stCondLst>
                        </p:cTn>
                        <p:tgtEl>
                          <p:spTgt spid="110"/>
                        </p:tgtEl>
                        <p:attrNameLst>
                          <p:attrName>style.visibility</p:attrName>
                        </p:attrNameLst>
                      </p:cBhvr>
                      <p:to>
                        <p:strVal val="visible"/>
                      </p:to>
                    </p:set>
                    <p:anim calcmode="lin" valueType="num">
                      <p:cBhvr additive="base">
                        <p:cTn dur="1000" fill="hold"/>
                        <p:tgtEl>
                          <p:spTgt spid="110"/>
                        </p:tgtEl>
                        <p:attrNameLst>
                          <p:attrName>ppt_x</p:attrName>
                        </p:attrNameLst>
                      </p:cBhvr>
                      <p:tavLst>
                        <p:tav tm="0">
                          <p:val>
                            <p:strVal val="#ppt_x"/>
                          </p:val>
                        </p:tav>
                        <p:tav tm="100000">
                          <p:val>
                            <p:strVal val="#ppt_x"/>
                          </p:val>
                        </p:tav>
                      </p:tavLst>
                    </p:anim>
                    <p:anim calcmode="lin" valueType="num">
                      <p:cBhvr additive="base">
                        <p:cTn dur="1000" fill="hold"/>
                        <p:tgtEl>
                          <p:spTgt spid="110"/>
                        </p:tgtEl>
                        <p:attrNameLst>
                          <p:attrName>ppt_y</p:attrName>
                        </p:attrNameLst>
                      </p:cBhvr>
                      <p:tavLst>
                        <p:tav tm="0">
                          <p:val>
                            <p:strVal val="1+#ppt_h/2"/>
                          </p:val>
                        </p:tav>
                        <p:tav tm="100000">
                          <p:val>
                            <p:strVal val="#ppt_y"/>
                          </p:val>
                        </p:tav>
                      </p:tavLst>
                    </p:anim>
                  </p:childTnLst>
                </p:cTn>
              </p:par>
            </p:tnLst>
          </p:tmpl>
        </p:tmplLst>
      </p:bldP>
      <p:bldP spid="111" grpId="0" animBg="1">
        <p:tmplLst>
          <p:tmpl>
            <p:tnLst>
              <p:par>
                <p:cTn presetID="2" presetClass="entr" presetSubtype="4" decel="100000" fill="hold" nodeType="withEffect">
                  <p:stCondLst>
                    <p:cond delay="800"/>
                  </p:stCondLst>
                  <p:childTnLst>
                    <p:set>
                      <p:cBhvr>
                        <p:cTn dur="1" fill="hold">
                          <p:stCondLst>
                            <p:cond delay="0"/>
                          </p:stCondLst>
                        </p:cTn>
                        <p:tgtEl>
                          <p:spTgt spid="111"/>
                        </p:tgtEl>
                        <p:attrNameLst>
                          <p:attrName>style.visibility</p:attrName>
                        </p:attrNameLst>
                      </p:cBhvr>
                      <p:to>
                        <p:strVal val="visible"/>
                      </p:to>
                    </p:set>
                    <p:anim calcmode="lin" valueType="num">
                      <p:cBhvr additive="base">
                        <p:cTn dur="1000" fill="hold"/>
                        <p:tgtEl>
                          <p:spTgt spid="111"/>
                        </p:tgtEl>
                        <p:attrNameLst>
                          <p:attrName>ppt_x</p:attrName>
                        </p:attrNameLst>
                      </p:cBhvr>
                      <p:tavLst>
                        <p:tav tm="0">
                          <p:val>
                            <p:strVal val="#ppt_x"/>
                          </p:val>
                        </p:tav>
                        <p:tav tm="100000">
                          <p:val>
                            <p:strVal val="#ppt_x"/>
                          </p:val>
                        </p:tav>
                      </p:tavLst>
                    </p:anim>
                    <p:anim calcmode="lin" valueType="num">
                      <p:cBhvr additive="base">
                        <p:cTn dur="1000" fill="hold"/>
                        <p:tgtEl>
                          <p:spTgt spid="111"/>
                        </p:tgtEl>
                        <p:attrNameLst>
                          <p:attrName>ppt_y</p:attrName>
                        </p:attrNameLst>
                      </p:cBhvr>
                      <p:tavLst>
                        <p:tav tm="0">
                          <p:val>
                            <p:strVal val="1+#ppt_h/2"/>
                          </p:val>
                        </p:tav>
                        <p:tav tm="100000">
                          <p:val>
                            <p:strVal val="#ppt_y"/>
                          </p:val>
                        </p:tav>
                      </p:tavLst>
                    </p:anim>
                  </p:childTnLst>
                </p:cTn>
              </p:par>
            </p:tnLst>
          </p:tmpl>
        </p:tmplLst>
      </p:bldP>
      <p:bldP spid="112" grpId="0" animBg="1">
        <p:tmplLst>
          <p:tmpl>
            <p:tnLst>
              <p:par>
                <p:cTn presetID="2" presetClass="entr" presetSubtype="4" decel="100000" fill="hold" nodeType="withEffect">
                  <p:stCondLst>
                    <p:cond delay="900"/>
                  </p:stCondLst>
                  <p:childTnLst>
                    <p:set>
                      <p:cBhvr>
                        <p:cTn dur="1" fill="hold">
                          <p:stCondLst>
                            <p:cond delay="0"/>
                          </p:stCondLst>
                        </p:cTn>
                        <p:tgtEl>
                          <p:spTgt spid="112"/>
                        </p:tgtEl>
                        <p:attrNameLst>
                          <p:attrName>style.visibility</p:attrName>
                        </p:attrNameLst>
                      </p:cBhvr>
                      <p:to>
                        <p:strVal val="visible"/>
                      </p:to>
                    </p:set>
                    <p:anim calcmode="lin" valueType="num">
                      <p:cBhvr additive="base">
                        <p:cTn dur="1000" fill="hold"/>
                        <p:tgtEl>
                          <p:spTgt spid="112"/>
                        </p:tgtEl>
                        <p:attrNameLst>
                          <p:attrName>ppt_x</p:attrName>
                        </p:attrNameLst>
                      </p:cBhvr>
                      <p:tavLst>
                        <p:tav tm="0">
                          <p:val>
                            <p:strVal val="#ppt_x"/>
                          </p:val>
                        </p:tav>
                        <p:tav tm="100000">
                          <p:val>
                            <p:strVal val="#ppt_x"/>
                          </p:val>
                        </p:tav>
                      </p:tavLst>
                    </p:anim>
                    <p:anim calcmode="lin" valueType="num">
                      <p:cBhvr additive="base">
                        <p:cTn dur="1000" fill="hold"/>
                        <p:tgtEl>
                          <p:spTgt spid="112"/>
                        </p:tgtEl>
                        <p:attrNameLst>
                          <p:attrName>ppt_y</p:attrName>
                        </p:attrNameLst>
                      </p:cBhvr>
                      <p:tavLst>
                        <p:tav tm="0">
                          <p:val>
                            <p:strVal val="1+#ppt_h/2"/>
                          </p:val>
                        </p:tav>
                        <p:tav tm="100000">
                          <p:val>
                            <p:strVal val="#ppt_y"/>
                          </p:val>
                        </p:tav>
                      </p:tavLst>
                    </p:anim>
                  </p:childTnLst>
                </p:cTn>
              </p:par>
            </p:tnLst>
          </p:tmpl>
        </p:tmplLst>
      </p:bldP>
      <p:bldP spid="22" grpId="0"/>
      <p:bldP spid="113" grpId="0"/>
      <p:bldP spid="114" grpId="0"/>
      <p:bldP spid="115" grpId="0"/>
      <p:bldP spid="116" grpId="0"/>
      <p:bldP spid="117" grpId="0"/>
      <p:bldP spid="118" grpId="0"/>
      <p:bldP spid="119" grpId="0"/>
      <p:bldP spid="120" grpId="0"/>
      <p:bldP spid="121" grpId="0"/>
    </p:bldLst>
  </p:timing>
  <p:hf hdr="0" dt="0"/>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CLOSURE">
    <p:spTree>
      <p:nvGrpSpPr>
        <p:cNvPr id="1" name=""/>
        <p:cNvGrpSpPr/>
        <p:nvPr/>
      </p:nvGrpSpPr>
      <p:grpSpPr>
        <a:xfrm>
          <a:off x="0" y="0"/>
          <a:ext cx="0" cy="0"/>
          <a:chOff x="0" y="0"/>
          <a:chExt cx="0" cy="0"/>
        </a:xfrm>
      </p:grpSpPr>
      <p:grpSp>
        <p:nvGrpSpPr>
          <p:cNvPr id="14" name="INSTRUCTION">
            <a:extLst>
              <a:ext uri="{FF2B5EF4-FFF2-40B4-BE49-F238E27FC236}">
                <a16:creationId xmlns:a16="http://schemas.microsoft.com/office/drawing/2014/main" id="{EFBD3E94-5FBF-4E84-A174-AEBEAE8D2B2E}"/>
              </a:ext>
            </a:extLst>
          </p:cNvPr>
          <p:cNvGrpSpPr/>
          <p:nvPr userDrawn="1"/>
        </p:nvGrpSpPr>
        <p:grpSpPr>
          <a:xfrm>
            <a:off x="12274716" y="-997023"/>
            <a:ext cx="3695970" cy="1277747"/>
            <a:chOff x="-3889316" y="-1461517"/>
            <a:chExt cx="3695970" cy="1277747"/>
          </a:xfrm>
        </p:grpSpPr>
        <p:sp>
          <p:nvSpPr>
            <p:cNvPr id="16" name="Rechthoek 15">
              <a:extLst>
                <a:ext uri="{FF2B5EF4-FFF2-40B4-BE49-F238E27FC236}">
                  <a16:creationId xmlns:a16="http://schemas.microsoft.com/office/drawing/2014/main" id="{5079D194-6B72-45AB-81F4-EC2BC44346AA}"/>
                </a:ext>
              </a:extLst>
            </p:cNvPr>
            <p:cNvSpPr/>
            <p:nvPr userDrawn="1"/>
          </p:nvSpPr>
          <p:spPr>
            <a:xfrm>
              <a:off x="-3786437" y="-1461517"/>
              <a:ext cx="3593091" cy="1277747"/>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Insert an image</a:t>
              </a:r>
            </a:p>
          </p:txBody>
        </p:sp>
        <p:sp>
          <p:nvSpPr>
            <p:cNvPr id="17" name="Rechthoek 16">
              <a:extLst>
                <a:ext uri="{FF2B5EF4-FFF2-40B4-BE49-F238E27FC236}">
                  <a16:creationId xmlns:a16="http://schemas.microsoft.com/office/drawing/2014/main" id="{DDF87850-453D-477B-8721-6ACA73BF2D2B}"/>
                </a:ext>
              </a:extLst>
            </p:cNvPr>
            <p:cNvSpPr/>
            <p:nvPr userDrawn="1"/>
          </p:nvSpPr>
          <p:spPr>
            <a:xfrm>
              <a:off x="-3603859" y="-993610"/>
              <a:ext cx="3229126" cy="657434"/>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Select the frame of the image by clicking on the tag alongside this instruction. 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‘Pictures’</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select the preferred image and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18" name="Gelijkbenige driehoek 17">
              <a:extLst>
                <a:ext uri="{FF2B5EF4-FFF2-40B4-BE49-F238E27FC236}">
                  <a16:creationId xmlns:a16="http://schemas.microsoft.com/office/drawing/2014/main" id="{29D4841F-DFCE-44C6-B511-B48FD4252455}"/>
                </a:ext>
              </a:extLst>
            </p:cNvPr>
            <p:cNvSpPr/>
            <p:nvPr userDrawn="1"/>
          </p:nvSpPr>
          <p:spPr>
            <a:xfrm rot="16200000" flipH="1">
              <a:off x="-3925504" y="-351896"/>
              <a:ext cx="175255" cy="102879"/>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grpSp>
      <p:sp>
        <p:nvSpPr>
          <p:cNvPr id="148" name="INFO">
            <a:extLst>
              <a:ext uri="{FF2B5EF4-FFF2-40B4-BE49-F238E27FC236}">
                <a16:creationId xmlns:a16="http://schemas.microsoft.com/office/drawing/2014/main" id="{4A1F86EE-56C2-4FC7-A5E3-4FF8BAE206B8}"/>
              </a:ext>
            </a:extLst>
          </p:cNvPr>
          <p:cNvSpPr txBox="1"/>
          <p:nvPr userDrawn="1"/>
        </p:nvSpPr>
        <p:spPr>
          <a:xfrm>
            <a:off x="0" y="-256190"/>
            <a:ext cx="11556000" cy="161583"/>
          </a:xfrm>
          <a:prstGeom prst="rect">
            <a:avLst/>
          </a:prstGeom>
          <a:noFill/>
        </p:spPr>
        <p:txBody>
          <a:bodyPr wrap="square" lIns="0" tIns="0" rIns="0" bIns="0" rtlCol="0">
            <a:spAutoFit/>
          </a:bodyPr>
          <a:lstStyle/>
          <a:p>
            <a:pPr algn="l"/>
            <a:r>
              <a:rPr lang="en-GB" sz="1050" b="1" dirty="0">
                <a:solidFill>
                  <a:schemeClr val="tx2"/>
                </a:solidFill>
                <a:latin typeface="+mj-lt"/>
                <a:cs typeface="Calibri" panose="020F0502020204030204" pitchFamily="34" charset="0"/>
              </a:rPr>
              <a:t>TEMPLATE: </a:t>
            </a:r>
            <a:r>
              <a:rPr lang="en-GB" sz="1050" b="0" dirty="0">
                <a:solidFill>
                  <a:schemeClr val="tx2"/>
                </a:solidFill>
                <a:latin typeface="+mj-lt"/>
                <a:cs typeface="Calibri" panose="020F0502020204030204" pitchFamily="34" charset="0"/>
              </a:rPr>
              <a:t>CLOSURE</a:t>
            </a:r>
          </a:p>
        </p:txBody>
      </p:sp>
      <p:sp>
        <p:nvSpPr>
          <p:cNvPr id="153" name="Tijdelijke aanduiding voor afbeelding 8">
            <a:extLst>
              <a:ext uri="{FF2B5EF4-FFF2-40B4-BE49-F238E27FC236}">
                <a16:creationId xmlns:a16="http://schemas.microsoft.com/office/drawing/2014/main" id="{4C9593A0-481A-4577-845D-CDCE33B1CEB4}"/>
              </a:ext>
            </a:extLst>
          </p:cNvPr>
          <p:cNvSpPr>
            <a:spLocks noGrp="1"/>
          </p:cNvSpPr>
          <p:nvPr>
            <p:ph type="pic" sz="quarter" idx="14" hasCustomPrompt="1"/>
          </p:nvPr>
        </p:nvSpPr>
        <p:spPr>
          <a:xfrm>
            <a:off x="0" y="1434"/>
            <a:ext cx="12192000" cy="6856566"/>
          </a:xfrm>
          <a:prstGeom prst="rect">
            <a:avLst/>
          </a:prstGeom>
          <a:solidFill>
            <a:schemeClr val="bg1">
              <a:lumMod val="95000"/>
            </a:schemeClr>
          </a:solidFill>
        </p:spPr>
        <p:txBody>
          <a:bodyPr bIns="1620000" anchor="ctr"/>
          <a:lstStyle>
            <a:lvl1pPr marL="0" indent="0" algn="ctr">
              <a:lnSpc>
                <a:spcPct val="90000"/>
              </a:lnSpc>
              <a:spcBef>
                <a:spcPts val="0"/>
              </a:spcBef>
              <a:spcAft>
                <a:spcPts val="0"/>
              </a:spcAft>
              <a:buNone/>
              <a:defRPr sz="1500" i="1">
                <a:solidFill>
                  <a:schemeClr val="tx1">
                    <a:lumMod val="50000"/>
                    <a:lumOff val="50000"/>
                  </a:schemeClr>
                </a:solidFill>
              </a:defRPr>
            </a:lvl1pPr>
          </a:lstStyle>
          <a:p>
            <a:r>
              <a:rPr lang="en-GB" dirty="0"/>
              <a:t>Click on the icon below</a:t>
            </a:r>
            <a:br>
              <a:rPr lang="en-GB" dirty="0"/>
            </a:br>
            <a:r>
              <a:rPr lang="en-GB" dirty="0"/>
              <a:t>to insert an image.</a:t>
            </a:r>
          </a:p>
        </p:txBody>
      </p:sp>
      <p:sp>
        <p:nvSpPr>
          <p:cNvPr id="152" name="Tijdelijke aanduiding voor verticale tekst 2">
            <a:extLst>
              <a:ext uri="{FF2B5EF4-FFF2-40B4-BE49-F238E27FC236}">
                <a16:creationId xmlns:a16="http://schemas.microsoft.com/office/drawing/2014/main" id="{FC38A077-DCB9-4498-8DB4-E60250F49476}"/>
              </a:ext>
            </a:extLst>
          </p:cNvPr>
          <p:cNvSpPr>
            <a:spLocks noGrp="1"/>
          </p:cNvSpPr>
          <p:nvPr>
            <p:ph type="body" orient="vert" idx="18" hasCustomPrompt="1"/>
          </p:nvPr>
        </p:nvSpPr>
        <p:spPr>
          <a:xfrm>
            <a:off x="0" y="0"/>
            <a:ext cx="7585700" cy="6858000"/>
          </a:xfrm>
          <a:gradFill>
            <a:gsLst>
              <a:gs pos="0">
                <a:schemeClr val="tx1">
                  <a:alpha val="30000"/>
                </a:schemeClr>
              </a:gs>
              <a:gs pos="100000">
                <a:schemeClr val="tx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tIns="144000" rtlCol="0" anchor="t"/>
          <a:lstStyle>
            <a:lvl1pPr marL="0" indent="0">
              <a:buFontTx/>
              <a:buNone/>
              <a:defRPr lang="nl-NL" sz="1050" i="1" dirty="0">
                <a:solidFill>
                  <a:schemeClr val="lt1"/>
                </a:solidFill>
              </a:defRPr>
            </a:lvl1pPr>
          </a:lstStyle>
          <a:p>
            <a:pPr marL="0" lvl="0" algn="ctr" defTabSz="914400"/>
            <a:r>
              <a:rPr lang="en-GB" dirty="0"/>
              <a:t>      </a:t>
            </a:r>
          </a:p>
        </p:txBody>
      </p:sp>
      <p:sp>
        <p:nvSpPr>
          <p:cNvPr id="15" name="Tijdelijke aanduiding voor tekst 25">
            <a:extLst>
              <a:ext uri="{FF2B5EF4-FFF2-40B4-BE49-F238E27FC236}">
                <a16:creationId xmlns:a16="http://schemas.microsoft.com/office/drawing/2014/main" id="{209E820A-5DE9-4FC3-986A-5D1FB86C8AC7}"/>
              </a:ext>
            </a:extLst>
          </p:cNvPr>
          <p:cNvSpPr>
            <a:spLocks noGrp="1"/>
          </p:cNvSpPr>
          <p:nvPr>
            <p:ph type="body" sz="quarter" idx="17" hasCustomPrompt="1"/>
          </p:nvPr>
        </p:nvSpPr>
        <p:spPr>
          <a:xfrm>
            <a:off x="550570" y="5796514"/>
            <a:ext cx="2822400" cy="504000"/>
          </a:xfrm>
          <a:prstGeom prst="rect">
            <a:avLst/>
          </a:prstGeom>
          <a:blipFill>
            <a:blip r:embed="rId2" cstate="hqprint">
              <a:extLst>
                <a:ext uri="{28A0092B-C50C-407E-A947-70E740481C1C}">
                  <a14:useLocalDpi xmlns:a14="http://schemas.microsoft.com/office/drawing/2010/main"/>
                </a:ext>
              </a:extLst>
            </a:blip>
            <a:stretch>
              <a:fillRect/>
            </a:stretch>
          </a:blipFill>
          <a:ln w="12700">
            <a:noFill/>
          </a:ln>
        </p:spPr>
        <p:txBody>
          <a:bodyPr/>
          <a:lstStyle>
            <a:lvl1pPr marL="0" indent="0">
              <a:buFont typeface="Arial" panose="020B0604020202020204" pitchFamily="34" charset="0"/>
              <a:buNone/>
              <a:defRPr/>
            </a:lvl1pPr>
          </a:lstStyle>
          <a:p>
            <a:pPr lvl="0"/>
            <a:r>
              <a:rPr lang="en-GB" dirty="0"/>
              <a:t> </a:t>
            </a:r>
          </a:p>
        </p:txBody>
      </p:sp>
      <p:sp>
        <p:nvSpPr>
          <p:cNvPr id="147" name="Tijdelijke aanduiding voor tekst 146">
            <a:extLst>
              <a:ext uri="{FF2B5EF4-FFF2-40B4-BE49-F238E27FC236}">
                <a16:creationId xmlns:a16="http://schemas.microsoft.com/office/drawing/2014/main" id="{B7047D21-55FE-4B63-B1D8-8A610FAEFAF5}"/>
              </a:ext>
            </a:extLst>
          </p:cNvPr>
          <p:cNvSpPr>
            <a:spLocks noGrp="1"/>
          </p:cNvSpPr>
          <p:nvPr>
            <p:ph type="body" sz="quarter" idx="15" hasCustomPrompt="1"/>
          </p:nvPr>
        </p:nvSpPr>
        <p:spPr>
          <a:xfrm>
            <a:off x="550570" y="1717420"/>
            <a:ext cx="62838" cy="182400"/>
          </a:xfrm>
          <a:custGeom>
            <a:avLst/>
            <a:gdLst>
              <a:gd name="connsiteX0" fmla="*/ 17352 w 62838"/>
              <a:gd name="connsiteY0" fmla="*/ 0 h 182400"/>
              <a:gd name="connsiteX1" fmla="*/ 62520 w 62838"/>
              <a:gd name="connsiteY1" fmla="*/ 91200 h 182400"/>
              <a:gd name="connsiteX2" fmla="*/ 21864 w 62838"/>
              <a:gd name="connsiteY2" fmla="*/ 182400 h 182400"/>
              <a:gd name="connsiteX3" fmla="*/ 8308 w 62838"/>
              <a:gd name="connsiteY3" fmla="*/ 145920 h 182400"/>
              <a:gd name="connsiteX4" fmla="*/ 26385 w 62838"/>
              <a:gd name="connsiteY4" fmla="*/ 91200 h 182400"/>
              <a:gd name="connsiteX5" fmla="*/ 3796 w 62838"/>
              <a:gd name="connsiteY5" fmla="*/ 36480 h 182400"/>
              <a:gd name="connsiteX6" fmla="*/ 17352 w 62838"/>
              <a:gd name="connsiteY6" fmla="*/ 0 h 18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838" h="182400">
                <a:moveTo>
                  <a:pt x="17352" y="0"/>
                </a:moveTo>
                <a:cubicBezTo>
                  <a:pt x="17352" y="0"/>
                  <a:pt x="62520" y="69312"/>
                  <a:pt x="62520" y="91200"/>
                </a:cubicBezTo>
                <a:cubicBezTo>
                  <a:pt x="67041" y="113088"/>
                  <a:pt x="21864" y="182400"/>
                  <a:pt x="21864" y="182400"/>
                </a:cubicBezTo>
                <a:cubicBezTo>
                  <a:pt x="21864" y="182400"/>
                  <a:pt x="-5237" y="175104"/>
                  <a:pt x="8308" y="145920"/>
                </a:cubicBezTo>
                <a:cubicBezTo>
                  <a:pt x="17352" y="116736"/>
                  <a:pt x="26385" y="91200"/>
                  <a:pt x="26385" y="91200"/>
                </a:cubicBezTo>
                <a:lnTo>
                  <a:pt x="3796" y="36480"/>
                </a:lnTo>
                <a:cubicBezTo>
                  <a:pt x="-9759" y="3648"/>
                  <a:pt x="17352" y="0"/>
                  <a:pt x="17352" y="0"/>
                </a:cubicBezTo>
                <a:close/>
              </a:path>
            </a:pathLst>
          </a:custGeom>
          <a:solidFill>
            <a:schemeClr val="tx2"/>
          </a:solidFill>
          <a:ln w="12700">
            <a:noFill/>
          </a:ln>
        </p:spPr>
        <p:txBody>
          <a:bodyPr wrap="square">
            <a:noAutofit/>
          </a:bodyPr>
          <a:lstStyle>
            <a:lvl1pPr marL="0" indent="0">
              <a:buFont typeface="Arial" panose="020B0604020202020204" pitchFamily="34" charset="0"/>
              <a:buNone/>
              <a:defRPr/>
            </a:lvl1pPr>
          </a:lstStyle>
          <a:p>
            <a:pPr lvl="0"/>
            <a:r>
              <a:rPr lang="en-GB" dirty="0"/>
              <a:t> </a:t>
            </a:r>
          </a:p>
        </p:txBody>
      </p:sp>
      <p:sp>
        <p:nvSpPr>
          <p:cNvPr id="144" name="Tijdelijke aanduiding voor tekst 25">
            <a:extLst>
              <a:ext uri="{FF2B5EF4-FFF2-40B4-BE49-F238E27FC236}">
                <a16:creationId xmlns:a16="http://schemas.microsoft.com/office/drawing/2014/main" id="{35F05C4C-6075-4158-98BE-256211DC58AE}"/>
              </a:ext>
            </a:extLst>
          </p:cNvPr>
          <p:cNvSpPr>
            <a:spLocks noGrp="1"/>
          </p:cNvSpPr>
          <p:nvPr userDrawn="1">
            <p:ph type="body" sz="quarter" idx="16" hasCustomPrompt="1"/>
          </p:nvPr>
        </p:nvSpPr>
        <p:spPr>
          <a:xfrm flipH="1">
            <a:off x="576831" y="-10580"/>
            <a:ext cx="7200" cy="1620000"/>
          </a:xfrm>
          <a:prstGeom prst="roundRect">
            <a:avLst>
              <a:gd name="adj" fmla="val 50000"/>
            </a:avLst>
          </a:prstGeom>
          <a:solidFill>
            <a:schemeClr val="bg1"/>
          </a:solidFill>
          <a:ln w="12700">
            <a:noFill/>
          </a:ln>
        </p:spPr>
        <p:txBody>
          <a:bodyPr/>
          <a:lstStyle>
            <a:lvl1pPr marL="0" indent="0">
              <a:buFont typeface="Arial" panose="020B0604020202020204" pitchFamily="34" charset="0"/>
              <a:buNone/>
              <a:defRPr/>
            </a:lvl1pPr>
          </a:lstStyle>
          <a:p>
            <a:pPr lvl="0"/>
            <a:r>
              <a:rPr lang="en-GB" dirty="0"/>
              <a:t> </a:t>
            </a:r>
          </a:p>
        </p:txBody>
      </p:sp>
      <p:sp>
        <p:nvSpPr>
          <p:cNvPr id="9" name="Ondertitel 2">
            <a:extLst>
              <a:ext uri="{FF2B5EF4-FFF2-40B4-BE49-F238E27FC236}">
                <a16:creationId xmlns:a16="http://schemas.microsoft.com/office/drawing/2014/main" id="{EF14CB9B-F149-429B-A5C3-71E7B5658D62}"/>
              </a:ext>
            </a:extLst>
          </p:cNvPr>
          <p:cNvSpPr>
            <a:spLocks noGrp="1"/>
          </p:cNvSpPr>
          <p:nvPr>
            <p:ph type="subTitle" idx="1" hasCustomPrompt="1"/>
          </p:nvPr>
        </p:nvSpPr>
        <p:spPr>
          <a:xfrm>
            <a:off x="777244" y="1930969"/>
            <a:ext cx="3206542" cy="448184"/>
          </a:xfrm>
        </p:spPr>
        <p:txBody>
          <a:bodyPr/>
          <a:lstStyle>
            <a:lvl1pPr marL="0" indent="0" algn="l">
              <a:buNone/>
              <a:defRPr sz="300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cap="all" baseline="0" dirty="0"/>
              <a:t>YOUR TIME</a:t>
            </a:r>
            <a:endParaRPr lang="en-GB" dirty="0"/>
          </a:p>
        </p:txBody>
      </p:sp>
      <p:sp>
        <p:nvSpPr>
          <p:cNvPr id="6" name="Titel 5"/>
          <p:cNvSpPr>
            <a:spLocks noGrp="1"/>
          </p:cNvSpPr>
          <p:nvPr>
            <p:ph type="title" hasCustomPrompt="1"/>
          </p:nvPr>
        </p:nvSpPr>
        <p:spPr>
          <a:xfrm>
            <a:off x="777244" y="1599471"/>
            <a:ext cx="3206542" cy="319549"/>
          </a:xfrm>
        </p:spPr>
        <p:txBody>
          <a:bodyPr bIns="0" anchor="ctr"/>
          <a:lstStyle>
            <a:lvl1pPr>
              <a:defRPr baseline="0">
                <a:solidFill>
                  <a:schemeClr val="bg1"/>
                </a:solidFill>
              </a:defRPr>
            </a:lvl1pPr>
          </a:lstStyle>
          <a:p>
            <a:r>
              <a:rPr lang="en-GB" dirty="0"/>
              <a:t>THANK YOU FOR</a:t>
            </a:r>
          </a:p>
        </p:txBody>
      </p:sp>
    </p:spTree>
    <p:extLst>
      <p:ext uri="{BB962C8B-B14F-4D97-AF65-F5344CB8AC3E}">
        <p14:creationId xmlns:p14="http://schemas.microsoft.com/office/powerpoint/2010/main" val="832288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147"/>
                                        </p:tgtEl>
                                        <p:attrNameLst>
                                          <p:attrName>style.visibility</p:attrName>
                                        </p:attrNameLst>
                                      </p:cBhvr>
                                      <p:to>
                                        <p:strVal val="visible"/>
                                      </p:to>
                                    </p:set>
                                    <p:anim calcmode="lin" valueType="num">
                                      <p:cBhvr additive="base">
                                        <p:cTn id="7" dur="1000" fill="hold"/>
                                        <p:tgtEl>
                                          <p:spTgt spid="147"/>
                                        </p:tgtEl>
                                        <p:attrNameLst>
                                          <p:attrName>ppt_x</p:attrName>
                                        </p:attrNameLst>
                                      </p:cBhvr>
                                      <p:tavLst>
                                        <p:tav tm="0">
                                          <p:val>
                                            <p:strVal val="#ppt_x"/>
                                          </p:val>
                                        </p:tav>
                                        <p:tav tm="100000">
                                          <p:val>
                                            <p:strVal val="#ppt_x"/>
                                          </p:val>
                                        </p:tav>
                                      </p:tavLst>
                                    </p:anim>
                                    <p:anim calcmode="lin" valueType="num">
                                      <p:cBhvr additive="base">
                                        <p:cTn id="8" dur="1000" fill="hold"/>
                                        <p:tgtEl>
                                          <p:spTgt spid="147"/>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100"/>
                                  </p:stCondLst>
                                  <p:childTnLst>
                                    <p:set>
                                      <p:cBhvr>
                                        <p:cTn id="10" dur="1" fill="hold">
                                          <p:stCondLst>
                                            <p:cond delay="0"/>
                                          </p:stCondLst>
                                        </p:cTn>
                                        <p:tgtEl>
                                          <p:spTgt spid="144"/>
                                        </p:tgtEl>
                                        <p:attrNameLst>
                                          <p:attrName>style.visibility</p:attrName>
                                        </p:attrNameLst>
                                      </p:cBhvr>
                                      <p:to>
                                        <p:strVal val="visible"/>
                                      </p:to>
                                    </p:set>
                                    <p:anim calcmode="lin" valueType="num">
                                      <p:cBhvr additive="base">
                                        <p:cTn id="11" dur="900" fill="hold"/>
                                        <p:tgtEl>
                                          <p:spTgt spid="144"/>
                                        </p:tgtEl>
                                        <p:attrNameLst>
                                          <p:attrName>ppt_x</p:attrName>
                                        </p:attrNameLst>
                                      </p:cBhvr>
                                      <p:tavLst>
                                        <p:tav tm="0">
                                          <p:val>
                                            <p:strVal val="#ppt_x"/>
                                          </p:val>
                                        </p:tav>
                                        <p:tav tm="100000">
                                          <p:val>
                                            <p:strVal val="#ppt_x"/>
                                          </p:val>
                                        </p:tav>
                                      </p:tavLst>
                                    </p:anim>
                                    <p:anim calcmode="lin" valueType="num">
                                      <p:cBhvr additive="base">
                                        <p:cTn id="12" dur="900" fill="hold"/>
                                        <p:tgtEl>
                                          <p:spTgt spid="144"/>
                                        </p:tgtEl>
                                        <p:attrNameLst>
                                          <p:attrName>ppt_y</p:attrName>
                                        </p:attrNameLst>
                                      </p:cBhvr>
                                      <p:tavLst>
                                        <p:tav tm="0">
                                          <p:val>
                                            <p:strVal val="0-#ppt_h/2"/>
                                          </p:val>
                                        </p:tav>
                                        <p:tav tm="100000">
                                          <p:val>
                                            <p:strVal val="#ppt_y"/>
                                          </p:val>
                                        </p:tav>
                                      </p:tavLst>
                                    </p:anim>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par>
                                <p:cTn id="20" presetID="2" presetClass="entr" presetSubtype="4" decel="100000" fill="hold" grpId="0" nodeType="withEffect">
                                  <p:stCondLst>
                                    <p:cond delay="0"/>
                                  </p:stCondLst>
                                  <p:childTnLst>
                                    <p:set>
                                      <p:cBhvr>
                                        <p:cTn id="21" dur="1" fill="hold">
                                          <p:stCondLst>
                                            <p:cond delay="0"/>
                                          </p:stCondLst>
                                        </p:cTn>
                                        <p:tgtEl>
                                          <p:spTgt spid="15"/>
                                        </p:tgtEl>
                                        <p:attrNameLst>
                                          <p:attrName>style.visibility</p:attrName>
                                        </p:attrNameLst>
                                      </p:cBhvr>
                                      <p:to>
                                        <p:strVal val="visible"/>
                                      </p:to>
                                    </p:set>
                                    <p:anim calcmode="lin" valueType="num">
                                      <p:cBhvr additive="base">
                                        <p:cTn id="22" dur="1000" fill="hold"/>
                                        <p:tgtEl>
                                          <p:spTgt spid="15"/>
                                        </p:tgtEl>
                                        <p:attrNameLst>
                                          <p:attrName>ppt_x</p:attrName>
                                        </p:attrNameLst>
                                      </p:cBhvr>
                                      <p:tavLst>
                                        <p:tav tm="0">
                                          <p:val>
                                            <p:strVal val="#ppt_x"/>
                                          </p:val>
                                        </p:tav>
                                        <p:tav tm="100000">
                                          <p:val>
                                            <p:strVal val="#ppt_x"/>
                                          </p:val>
                                        </p:tav>
                                      </p:tavLst>
                                    </p:anim>
                                    <p:anim calcmode="lin" valueType="num">
                                      <p:cBhvr additive="base">
                                        <p:cTn id="23" dur="10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tmplLst>
          <p:tmpl>
            <p:tnLst>
              <p:par>
                <p:cTn presetID="2" presetClass="entr" presetSubtype="4" decel="100000"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1000" fill="hold"/>
                        <p:tgtEl>
                          <p:spTgt spid="15"/>
                        </p:tgtEl>
                        <p:attrNameLst>
                          <p:attrName>ppt_x</p:attrName>
                        </p:attrNameLst>
                      </p:cBhvr>
                      <p:tavLst>
                        <p:tav tm="0">
                          <p:val>
                            <p:strVal val="#ppt_x"/>
                          </p:val>
                        </p:tav>
                        <p:tav tm="100000">
                          <p:val>
                            <p:strVal val="#ppt_x"/>
                          </p:val>
                        </p:tav>
                      </p:tavLst>
                    </p:anim>
                    <p:anim calcmode="lin" valueType="num">
                      <p:cBhvr additive="base">
                        <p:cTn dur="1000" fill="hold"/>
                        <p:tgtEl>
                          <p:spTgt spid="15"/>
                        </p:tgtEl>
                        <p:attrNameLst>
                          <p:attrName>ppt_y</p:attrName>
                        </p:attrNameLst>
                      </p:cBhvr>
                      <p:tavLst>
                        <p:tav tm="0">
                          <p:val>
                            <p:strVal val="1+#ppt_h/2"/>
                          </p:val>
                        </p:tav>
                        <p:tav tm="100000">
                          <p:val>
                            <p:strVal val="#ppt_y"/>
                          </p:val>
                        </p:tav>
                      </p:tavLst>
                    </p:anim>
                  </p:childTnLst>
                </p:cTn>
              </p:par>
            </p:tnLst>
          </p:tmpl>
        </p:tmplLst>
      </p:bldP>
      <p:bldP spid="147" grpId="0" animBg="1">
        <p:tmplLst>
          <p:tmpl>
            <p:tnLst>
              <p:par>
                <p:cTn presetID="2" presetClass="entr" presetSubtype="1" decel="100000" fill="hold" nodeType="withEffect">
                  <p:stCondLst>
                    <p:cond delay="0"/>
                  </p:stCondLst>
                  <p:childTnLst>
                    <p:set>
                      <p:cBhvr>
                        <p:cTn dur="1" fill="hold">
                          <p:stCondLst>
                            <p:cond delay="0"/>
                          </p:stCondLst>
                        </p:cTn>
                        <p:tgtEl>
                          <p:spTgt spid="147"/>
                        </p:tgtEl>
                        <p:attrNameLst>
                          <p:attrName>style.visibility</p:attrName>
                        </p:attrNameLst>
                      </p:cBhvr>
                      <p:to>
                        <p:strVal val="visible"/>
                      </p:to>
                    </p:set>
                    <p:anim calcmode="lin" valueType="num">
                      <p:cBhvr additive="base">
                        <p:cTn dur="1000" fill="hold"/>
                        <p:tgtEl>
                          <p:spTgt spid="147"/>
                        </p:tgtEl>
                        <p:attrNameLst>
                          <p:attrName>ppt_x</p:attrName>
                        </p:attrNameLst>
                      </p:cBhvr>
                      <p:tavLst>
                        <p:tav tm="0">
                          <p:val>
                            <p:strVal val="#ppt_x"/>
                          </p:val>
                        </p:tav>
                        <p:tav tm="100000">
                          <p:val>
                            <p:strVal val="#ppt_x"/>
                          </p:val>
                        </p:tav>
                      </p:tavLst>
                    </p:anim>
                    <p:anim calcmode="lin" valueType="num">
                      <p:cBhvr additive="base">
                        <p:cTn dur="1000" fill="hold"/>
                        <p:tgtEl>
                          <p:spTgt spid="147"/>
                        </p:tgtEl>
                        <p:attrNameLst>
                          <p:attrName>ppt_y</p:attrName>
                        </p:attrNameLst>
                      </p:cBhvr>
                      <p:tavLst>
                        <p:tav tm="0">
                          <p:val>
                            <p:strVal val="0-#ppt_h/2"/>
                          </p:val>
                        </p:tav>
                        <p:tav tm="100000">
                          <p:val>
                            <p:strVal val="#ppt_y"/>
                          </p:val>
                        </p:tav>
                      </p:tavLst>
                    </p:anim>
                  </p:childTnLst>
                </p:cTn>
              </p:par>
            </p:tnLst>
          </p:tmpl>
        </p:tmplLst>
      </p:bldP>
      <p:bldP spid="144" grpId="0" animBg="1">
        <p:tmplLst>
          <p:tmpl>
            <p:tnLst>
              <p:par>
                <p:cTn presetID="2" presetClass="entr" presetSubtype="1" decel="100000" fill="hold" nodeType="withEffect">
                  <p:stCondLst>
                    <p:cond delay="100"/>
                  </p:stCondLst>
                  <p:childTnLst>
                    <p:set>
                      <p:cBhvr>
                        <p:cTn dur="1" fill="hold">
                          <p:stCondLst>
                            <p:cond delay="0"/>
                          </p:stCondLst>
                        </p:cTn>
                        <p:tgtEl>
                          <p:spTgt spid="144"/>
                        </p:tgtEl>
                        <p:attrNameLst>
                          <p:attrName>style.visibility</p:attrName>
                        </p:attrNameLst>
                      </p:cBhvr>
                      <p:to>
                        <p:strVal val="visible"/>
                      </p:to>
                    </p:set>
                    <p:anim calcmode="lin" valueType="num">
                      <p:cBhvr additive="base">
                        <p:cTn dur="900" fill="hold"/>
                        <p:tgtEl>
                          <p:spTgt spid="144"/>
                        </p:tgtEl>
                        <p:attrNameLst>
                          <p:attrName>ppt_x</p:attrName>
                        </p:attrNameLst>
                      </p:cBhvr>
                      <p:tavLst>
                        <p:tav tm="0">
                          <p:val>
                            <p:strVal val="#ppt_x"/>
                          </p:val>
                        </p:tav>
                        <p:tav tm="100000">
                          <p:val>
                            <p:strVal val="#ppt_x"/>
                          </p:val>
                        </p:tav>
                      </p:tavLst>
                    </p:anim>
                    <p:anim calcmode="lin" valueType="num">
                      <p:cBhvr additive="base">
                        <p:cTn dur="900" fill="hold"/>
                        <p:tgtEl>
                          <p:spTgt spid="144"/>
                        </p:tgtEl>
                        <p:attrNameLst>
                          <p:attrName>ppt_y</p:attrName>
                        </p:attrNameLst>
                      </p:cBhvr>
                      <p:tavLst>
                        <p:tav tm="0">
                          <p:val>
                            <p:strVal val="0-#ppt_h/2"/>
                          </p:val>
                        </p:tav>
                        <p:tav tm="100000">
                          <p:val>
                            <p:strVal val="#ppt_y"/>
                          </p:val>
                        </p:tav>
                      </p:tavLst>
                    </p:anim>
                  </p:childTnLst>
                </p:cTn>
              </p:par>
            </p:tnLst>
          </p:tmpl>
        </p:tmplLst>
      </p:bldP>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P spid="6" grpId="0"/>
    </p:bldLst>
  </p:timing>
  <p:hf hd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 TABLE">
    <p:spTree>
      <p:nvGrpSpPr>
        <p:cNvPr id="1" name=""/>
        <p:cNvGrpSpPr/>
        <p:nvPr/>
      </p:nvGrpSpPr>
      <p:grpSpPr>
        <a:xfrm>
          <a:off x="0" y="0"/>
          <a:ext cx="0" cy="0"/>
          <a:chOff x="0" y="0"/>
          <a:chExt cx="0" cy="0"/>
        </a:xfrm>
      </p:grpSpPr>
      <p:grpSp>
        <p:nvGrpSpPr>
          <p:cNvPr id="288" name="INSTRUCTION">
            <a:extLst>
              <a:ext uri="{FF2B5EF4-FFF2-40B4-BE49-F238E27FC236}">
                <a16:creationId xmlns:a16="http://schemas.microsoft.com/office/drawing/2014/main" id="{8C5D0E03-1846-4E23-AC1B-D5DC427E5810}"/>
              </a:ext>
            </a:extLst>
          </p:cNvPr>
          <p:cNvGrpSpPr/>
          <p:nvPr userDrawn="1"/>
        </p:nvGrpSpPr>
        <p:grpSpPr>
          <a:xfrm>
            <a:off x="-3786437" y="0"/>
            <a:ext cx="3693386" cy="5359349"/>
            <a:chOff x="-3786437" y="0"/>
            <a:chExt cx="3693386" cy="5359349"/>
          </a:xfrm>
        </p:grpSpPr>
        <p:sp>
          <p:nvSpPr>
            <p:cNvPr id="289" name="Rechthoek 288">
              <a:extLst>
                <a:ext uri="{FF2B5EF4-FFF2-40B4-BE49-F238E27FC236}">
                  <a16:creationId xmlns:a16="http://schemas.microsoft.com/office/drawing/2014/main" id="{78DD2E84-EB9C-4098-B604-F413E8EE8462}"/>
                </a:ext>
              </a:extLst>
            </p:cNvPr>
            <p:cNvSpPr/>
            <p:nvPr userDrawn="1"/>
          </p:nvSpPr>
          <p:spPr>
            <a:xfrm>
              <a:off x="-3786165" y="0"/>
              <a:ext cx="3593091" cy="4641338"/>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Choosing text levels</a:t>
              </a:r>
            </a:p>
          </p:txBody>
        </p:sp>
        <p:sp>
          <p:nvSpPr>
            <p:cNvPr id="290" name="Ovaal 289">
              <a:extLst>
                <a:ext uri="{FF2B5EF4-FFF2-40B4-BE49-F238E27FC236}">
                  <a16:creationId xmlns:a16="http://schemas.microsoft.com/office/drawing/2014/main" id="{5241702F-A423-4C38-B66F-E76F0385BE67}"/>
                </a:ext>
              </a:extLst>
            </p:cNvPr>
            <p:cNvSpPr/>
            <p:nvPr userDrawn="1"/>
          </p:nvSpPr>
          <p:spPr>
            <a:xfrm>
              <a:off x="-3604183" y="183748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291" name="Rechthoek 290">
              <a:extLst>
                <a:ext uri="{FF2B5EF4-FFF2-40B4-BE49-F238E27FC236}">
                  <a16:creationId xmlns:a16="http://schemas.microsoft.com/office/drawing/2014/main" id="{1B679185-40DE-4894-94EE-6742F4750984}"/>
                </a:ext>
              </a:extLst>
            </p:cNvPr>
            <p:cNvSpPr/>
            <p:nvPr userDrawn="1"/>
          </p:nvSpPr>
          <p:spPr>
            <a:xfrm>
              <a:off x="-3319415" y="1837484"/>
              <a:ext cx="2949220" cy="180000"/>
            </a:xfrm>
            <a:prstGeom prst="rect">
              <a:avLst/>
            </a:prstGeom>
            <a:noFill/>
            <a:ln w="25400" cap="flat" cmpd="sng" algn="ctr">
              <a:noFill/>
              <a:prstDash val="solid"/>
            </a:ln>
            <a:effectLst/>
          </p:spPr>
          <p:txBody>
            <a:bodyPr lIns="0" tIns="0" rIns="0" bIns="0" rtlCol="0" anchor="ctr"/>
            <a:lstStyle/>
            <a:p>
              <a:pPr marL="179388" marR="0" lvl="0" indent="-179388" algn="l" defTabSz="719138" rtl="0" eaLnBrk="1" fontAlgn="auto" latinLnBrk="0" hangingPunct="1">
                <a:lnSpc>
                  <a:spcPct val="100000"/>
                </a:lnSpc>
                <a:spcBef>
                  <a:spcPts val="300"/>
                </a:spcBef>
                <a:spcAft>
                  <a:spcPts val="600"/>
                </a:spcAft>
                <a:buClr>
                  <a:srgbClr val="71A4C3"/>
                </a:buClr>
                <a:buSzPct val="100000"/>
                <a:buFontTx/>
                <a:buBlip>
                  <a:blip r:embed="rId2">
                    <a:extLst>
                      <a:ext uri="{96DAC541-7B7A-43D3-8B79-37D633B846F1}">
                        <asvg:svgBlip xmlns:asvg="http://schemas.microsoft.com/office/drawing/2016/SVG/main" r:embed="rId3"/>
                      </a:ext>
                    </a:extLst>
                  </a:blip>
                </a:buBlip>
                <a:tabLst/>
                <a:defRPr/>
              </a:pPr>
              <a:r>
                <a:rPr kumimoji="0" lang="en-GB" sz="1100" b="0" i="0" u="none" strike="noStrike" kern="1200" cap="none" spc="0" normalizeH="0" baseline="0" noProof="0">
                  <a:ln>
                    <a:noFill/>
                  </a:ln>
                  <a:solidFill>
                    <a:prstClr val="black"/>
                  </a:solidFill>
                  <a:effectLst/>
                  <a:uLnTx/>
                  <a:uFillTx/>
                  <a:latin typeface="+mn-lt"/>
                  <a:ea typeface="+mn-ea"/>
                  <a:cs typeface="+mn-cs"/>
                </a:rPr>
                <a:t>Bullet</a:t>
              </a:r>
            </a:p>
          </p:txBody>
        </p:sp>
        <p:sp>
          <p:nvSpPr>
            <p:cNvPr id="292" name="Ovaal 291">
              <a:extLst>
                <a:ext uri="{FF2B5EF4-FFF2-40B4-BE49-F238E27FC236}">
                  <a16:creationId xmlns:a16="http://schemas.microsoft.com/office/drawing/2014/main" id="{DD115CF0-565D-43E1-9639-92AB1D4E261B}"/>
                </a:ext>
              </a:extLst>
            </p:cNvPr>
            <p:cNvSpPr/>
            <p:nvPr userDrawn="1"/>
          </p:nvSpPr>
          <p:spPr>
            <a:xfrm>
              <a:off x="-3604183" y="212876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293" name="Rechthoek 292">
              <a:extLst>
                <a:ext uri="{FF2B5EF4-FFF2-40B4-BE49-F238E27FC236}">
                  <a16:creationId xmlns:a16="http://schemas.microsoft.com/office/drawing/2014/main" id="{F39AD237-C390-4A3E-8396-E71750422807}"/>
                </a:ext>
              </a:extLst>
            </p:cNvPr>
            <p:cNvSpPr/>
            <p:nvPr userDrawn="1"/>
          </p:nvSpPr>
          <p:spPr>
            <a:xfrm>
              <a:off x="-3604183" y="1196113"/>
              <a:ext cx="3229047" cy="459227"/>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Under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‘Home’</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use the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list level-buttons</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choose a text level. </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Choose from:</a:t>
              </a:r>
            </a:p>
          </p:txBody>
        </p:sp>
        <p:sp>
          <p:nvSpPr>
            <p:cNvPr id="294" name="Rechthoek 293">
              <a:extLst>
                <a:ext uri="{FF2B5EF4-FFF2-40B4-BE49-F238E27FC236}">
                  <a16:creationId xmlns:a16="http://schemas.microsoft.com/office/drawing/2014/main" id="{58BAECBF-6569-4EF7-A520-45E790408D07}"/>
                </a:ext>
              </a:extLst>
            </p:cNvPr>
            <p:cNvSpPr/>
            <p:nvPr userDrawn="1"/>
          </p:nvSpPr>
          <p:spPr>
            <a:xfrm>
              <a:off x="-3319415" y="2128873"/>
              <a:ext cx="2949220" cy="180000"/>
            </a:xfrm>
            <a:prstGeom prst="rect">
              <a:avLst/>
            </a:prstGeom>
            <a:noFill/>
            <a:ln w="25400" cap="flat" cmpd="sng" algn="ctr">
              <a:noFill/>
              <a:prstDash val="solid"/>
            </a:ln>
            <a:effectLst/>
          </p:spPr>
          <p:txBody>
            <a:bodyPr lIns="0" tIns="0" rIns="0" bIns="0" rtlCol="0" anchor="ctr"/>
            <a:lstStyle/>
            <a:p>
              <a:pPr marL="360363" marR="0" lvl="1" indent="-180975" algn="l" defTabSz="719138" rtl="0" eaLnBrk="1" fontAlgn="auto" latinLnBrk="0" hangingPunct="1">
                <a:lnSpc>
                  <a:spcPct val="100000"/>
                </a:lnSpc>
                <a:spcBef>
                  <a:spcPts val="300"/>
                </a:spcBef>
                <a:spcAft>
                  <a:spcPts val="600"/>
                </a:spcAft>
                <a:buClr>
                  <a:srgbClr val="71A4C3"/>
                </a:buClr>
                <a:buSzPct val="100000"/>
                <a:buFontTx/>
                <a:buBlip>
                  <a:blip r:embed="rId4">
                    <a:extLst>
                      <a:ext uri="{96DAC541-7B7A-43D3-8B79-37D633B846F1}">
                        <asvg:svgBlip xmlns:asvg="http://schemas.microsoft.com/office/drawing/2016/SVG/main" r:embed="rId5"/>
                      </a:ext>
                    </a:extLst>
                  </a:blip>
                </a:buBlip>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Sub-bullet</a:t>
              </a:r>
            </a:p>
          </p:txBody>
        </p:sp>
        <p:sp>
          <p:nvSpPr>
            <p:cNvPr id="295" name="Ovaal 294">
              <a:extLst>
                <a:ext uri="{FF2B5EF4-FFF2-40B4-BE49-F238E27FC236}">
                  <a16:creationId xmlns:a16="http://schemas.microsoft.com/office/drawing/2014/main" id="{BA399255-6AFC-4919-824D-D1D878DC4EA9}"/>
                </a:ext>
              </a:extLst>
            </p:cNvPr>
            <p:cNvSpPr/>
            <p:nvPr userDrawn="1"/>
          </p:nvSpPr>
          <p:spPr>
            <a:xfrm>
              <a:off x="-3604183" y="242005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296" name="Rechthoek 295">
              <a:extLst>
                <a:ext uri="{FF2B5EF4-FFF2-40B4-BE49-F238E27FC236}">
                  <a16:creationId xmlns:a16="http://schemas.microsoft.com/office/drawing/2014/main" id="{5D725047-062F-42CA-82AB-0C6E29D61CFD}"/>
                </a:ext>
              </a:extLst>
            </p:cNvPr>
            <p:cNvSpPr/>
            <p:nvPr userDrawn="1"/>
          </p:nvSpPr>
          <p:spPr>
            <a:xfrm>
              <a:off x="-3319415" y="2420262"/>
              <a:ext cx="2949220" cy="180000"/>
            </a:xfrm>
            <a:prstGeom prst="rect">
              <a:avLst/>
            </a:prstGeom>
            <a:noFill/>
            <a:ln w="25400" cap="flat" cmpd="sng" algn="ctr">
              <a:noFill/>
              <a:prstDash val="solid"/>
            </a:ln>
            <a:effectLst/>
          </p:spPr>
          <p:txBody>
            <a:bodyPr lIns="0" tIns="0" rIns="0" bIns="0" rtlCol="0" anchor="ctr"/>
            <a:lstStyle/>
            <a:p>
              <a:pPr marL="0" marR="0" lvl="2" indent="0" algn="l" defTabSz="719138" rtl="0" eaLnBrk="1" fontAlgn="auto" latinLnBrk="0" hangingPunct="1">
                <a:lnSpc>
                  <a:spcPct val="100000"/>
                </a:lnSpc>
                <a:spcBef>
                  <a:spcPts val="300"/>
                </a:spcBef>
                <a:spcAft>
                  <a:spcPts val="600"/>
                </a:spcAft>
                <a:buClr>
                  <a:srgbClr val="0070C0"/>
                </a:buClr>
                <a:buSzPct val="85000"/>
                <a:buFontTx/>
                <a:buNone/>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Default text</a:t>
              </a:r>
            </a:p>
          </p:txBody>
        </p:sp>
        <p:sp>
          <p:nvSpPr>
            <p:cNvPr id="297" name="Ovaal 296">
              <a:extLst>
                <a:ext uri="{FF2B5EF4-FFF2-40B4-BE49-F238E27FC236}">
                  <a16:creationId xmlns:a16="http://schemas.microsoft.com/office/drawing/2014/main" id="{13431989-3E53-4BE1-B969-8E8D32DB4854}"/>
                </a:ext>
              </a:extLst>
            </p:cNvPr>
            <p:cNvSpPr/>
            <p:nvPr userDrawn="1"/>
          </p:nvSpPr>
          <p:spPr>
            <a:xfrm>
              <a:off x="-3604183" y="2711336"/>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4</a:t>
              </a:r>
            </a:p>
          </p:txBody>
        </p:sp>
        <p:sp>
          <p:nvSpPr>
            <p:cNvPr id="298" name="Rechthoek 297">
              <a:extLst>
                <a:ext uri="{FF2B5EF4-FFF2-40B4-BE49-F238E27FC236}">
                  <a16:creationId xmlns:a16="http://schemas.microsoft.com/office/drawing/2014/main" id="{811FC2EA-5D4B-47AC-AAB5-0EA6BF3FD76B}"/>
                </a:ext>
              </a:extLst>
            </p:cNvPr>
            <p:cNvSpPr/>
            <p:nvPr userDrawn="1"/>
          </p:nvSpPr>
          <p:spPr>
            <a:xfrm>
              <a:off x="-3319415" y="2711651"/>
              <a:ext cx="2949220" cy="180000"/>
            </a:xfrm>
            <a:prstGeom prst="rect">
              <a:avLst/>
            </a:prstGeom>
            <a:noFill/>
            <a:ln w="25400" cap="flat" cmpd="sng" algn="ctr">
              <a:noFill/>
              <a:prstDash val="solid"/>
            </a:ln>
            <a:effectLst/>
          </p:spPr>
          <p:txBody>
            <a:bodyPr lIns="0" tIns="0" rIns="0" bIns="0" rtlCol="0" anchor="ctr"/>
            <a:lstStyle/>
            <a:p>
              <a:pPr marL="0" marR="0" lvl="3" indent="0" algn="l" defTabSz="719138" rtl="0" eaLnBrk="1" fontAlgn="auto" latinLnBrk="0" hangingPunct="1">
                <a:lnSpc>
                  <a:spcPct val="100000"/>
                </a:lnSpc>
                <a:spcBef>
                  <a:spcPts val="300"/>
                </a:spcBef>
                <a:spcAft>
                  <a:spcPts val="1200"/>
                </a:spcAft>
                <a:buClrTx/>
                <a:buSzTx/>
                <a:buFontTx/>
                <a:buNone/>
                <a:tabLst/>
                <a:defRPr/>
              </a:pPr>
              <a:r>
                <a:rPr kumimoji="0" lang="en-GB" sz="1400" b="1" i="0" u="none" strike="noStrike" kern="1200" cap="all" spc="30" normalizeH="0" baseline="0" noProof="0">
                  <a:ln>
                    <a:noFill/>
                  </a:ln>
                  <a:solidFill>
                    <a:srgbClr val="71A4C3"/>
                  </a:solidFill>
                  <a:effectLst/>
                  <a:uLnTx/>
                  <a:uFillTx/>
                  <a:latin typeface="Segoe UI"/>
                  <a:ea typeface="+mn-ea"/>
                  <a:cs typeface="Calibri" panose="020F0502020204030204" pitchFamily="34" charset="0"/>
                </a:rPr>
                <a:t>header</a:t>
              </a:r>
            </a:p>
          </p:txBody>
        </p:sp>
        <p:sp>
          <p:nvSpPr>
            <p:cNvPr id="299" name="Ovaal 298">
              <a:extLst>
                <a:ext uri="{FF2B5EF4-FFF2-40B4-BE49-F238E27FC236}">
                  <a16:creationId xmlns:a16="http://schemas.microsoft.com/office/drawing/2014/main" id="{39BCF293-54CF-4354-BD0A-0890E4ACF3D9}"/>
                </a:ext>
              </a:extLst>
            </p:cNvPr>
            <p:cNvSpPr/>
            <p:nvPr userDrawn="1"/>
          </p:nvSpPr>
          <p:spPr>
            <a:xfrm>
              <a:off x="-3604183" y="3002620"/>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5</a:t>
              </a:r>
            </a:p>
          </p:txBody>
        </p:sp>
        <p:sp>
          <p:nvSpPr>
            <p:cNvPr id="300" name="Rechthoek 299">
              <a:extLst>
                <a:ext uri="{FF2B5EF4-FFF2-40B4-BE49-F238E27FC236}">
                  <a16:creationId xmlns:a16="http://schemas.microsoft.com/office/drawing/2014/main" id="{41AE0488-EC18-43C8-B2C7-26ECA0A3C9A0}"/>
                </a:ext>
              </a:extLst>
            </p:cNvPr>
            <p:cNvSpPr/>
            <p:nvPr userDrawn="1"/>
          </p:nvSpPr>
          <p:spPr>
            <a:xfrm>
              <a:off x="-3319415" y="3003040"/>
              <a:ext cx="2949220" cy="180000"/>
            </a:xfrm>
            <a:prstGeom prst="rect">
              <a:avLst/>
            </a:prstGeom>
            <a:noFill/>
            <a:ln w="25400" cap="flat" cmpd="sng" algn="ctr">
              <a:noFill/>
              <a:prstDash val="solid"/>
            </a:ln>
            <a:effectLst/>
          </p:spPr>
          <p:txBody>
            <a:bodyPr lIns="0" tIns="0" rIns="0" bIns="0" rtlCol="0" anchor="ctr"/>
            <a:lstStyle/>
            <a:p>
              <a:pPr marL="182563" marR="0" lvl="4" indent="-182563" algn="l" defTabSz="719138" rtl="0" eaLnBrk="1" fontAlgn="auto" latinLnBrk="0" hangingPunct="1">
                <a:lnSpc>
                  <a:spcPct val="100000"/>
                </a:lnSpc>
                <a:spcBef>
                  <a:spcPts val="300"/>
                </a:spcBef>
                <a:spcAft>
                  <a:spcPts val="600"/>
                </a:spcAft>
                <a:buClr>
                  <a:prstClr val="black"/>
                </a:buClr>
                <a:buSzTx/>
                <a:buFont typeface="+mj-lt"/>
                <a:buAutoNum type="arabicPeriod"/>
                <a:tabLst>
                  <a:tab pos="274638" algn="l"/>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Numerical bullet</a:t>
              </a:r>
            </a:p>
          </p:txBody>
        </p:sp>
        <p:sp>
          <p:nvSpPr>
            <p:cNvPr id="301" name="Ovaal 300">
              <a:extLst>
                <a:ext uri="{FF2B5EF4-FFF2-40B4-BE49-F238E27FC236}">
                  <a16:creationId xmlns:a16="http://schemas.microsoft.com/office/drawing/2014/main" id="{6A261A77-71A7-4D10-9DA1-7E6289AC83A6}"/>
                </a:ext>
              </a:extLst>
            </p:cNvPr>
            <p:cNvSpPr/>
            <p:nvPr userDrawn="1"/>
          </p:nvSpPr>
          <p:spPr>
            <a:xfrm>
              <a:off x="-3604183" y="329390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6</a:t>
              </a:r>
            </a:p>
          </p:txBody>
        </p:sp>
        <p:sp>
          <p:nvSpPr>
            <p:cNvPr id="302" name="Rechthoek 301">
              <a:extLst>
                <a:ext uri="{FF2B5EF4-FFF2-40B4-BE49-F238E27FC236}">
                  <a16:creationId xmlns:a16="http://schemas.microsoft.com/office/drawing/2014/main" id="{4B802334-1023-420C-9F6B-8E19447F4F25}"/>
                </a:ext>
              </a:extLst>
            </p:cNvPr>
            <p:cNvSpPr/>
            <p:nvPr userDrawn="1"/>
          </p:nvSpPr>
          <p:spPr>
            <a:xfrm>
              <a:off x="-3319415" y="3585818"/>
              <a:ext cx="2949220" cy="180000"/>
            </a:xfrm>
            <a:prstGeom prst="rect">
              <a:avLst/>
            </a:prstGeom>
            <a:noFill/>
            <a:ln w="25400" cap="flat" cmpd="sng" algn="ctr">
              <a:noFill/>
              <a:prstDash val="solid"/>
            </a:ln>
            <a:effectLst/>
          </p:spPr>
          <p:txBody>
            <a:bodyPr lIns="0" tIns="0" rIns="0" bIns="0" rtlCol="0" anchor="ctr"/>
            <a:lstStyle/>
            <a:p>
              <a:pPr marL="360363" marR="0" lvl="6" indent="-180975" algn="l" defTabSz="914400" rtl="0" eaLnBrk="1" fontAlgn="auto" latinLnBrk="0" hangingPunct="1">
                <a:lnSpc>
                  <a:spcPct val="100000"/>
                </a:lnSpc>
                <a:spcBef>
                  <a:spcPts val="300"/>
                </a:spcBef>
                <a:spcAft>
                  <a:spcPts val="600"/>
                </a:spcAft>
                <a:buClrTx/>
                <a:buSzTx/>
                <a:buFontTx/>
                <a:buBlip>
                  <a:blip r:embed="rId4">
                    <a:extLst>
                      <a:ext uri="{96DAC541-7B7A-43D3-8B79-37D633B846F1}">
                        <asvg:svgBlip xmlns:asvg="http://schemas.microsoft.com/office/drawing/2016/SVG/main" r:embed="rId5"/>
                      </a:ext>
                    </a:extLst>
                  </a:blip>
                </a:buBlip>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Sub-bullet</a:t>
              </a:r>
            </a:p>
          </p:txBody>
        </p:sp>
        <p:sp>
          <p:nvSpPr>
            <p:cNvPr id="303" name="Ovaal 302">
              <a:extLst>
                <a:ext uri="{FF2B5EF4-FFF2-40B4-BE49-F238E27FC236}">
                  <a16:creationId xmlns:a16="http://schemas.microsoft.com/office/drawing/2014/main" id="{4F85097C-5067-4653-961A-228DBD4C12E5}"/>
                </a:ext>
              </a:extLst>
            </p:cNvPr>
            <p:cNvSpPr/>
            <p:nvPr userDrawn="1"/>
          </p:nvSpPr>
          <p:spPr>
            <a:xfrm>
              <a:off x="-3604183" y="358518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7</a:t>
              </a:r>
            </a:p>
          </p:txBody>
        </p:sp>
        <p:sp>
          <p:nvSpPr>
            <p:cNvPr id="304" name="Rechthoek 303">
              <a:extLst>
                <a:ext uri="{FF2B5EF4-FFF2-40B4-BE49-F238E27FC236}">
                  <a16:creationId xmlns:a16="http://schemas.microsoft.com/office/drawing/2014/main" id="{701657CF-5F8F-4818-81FA-C4614976439D}"/>
                </a:ext>
              </a:extLst>
            </p:cNvPr>
            <p:cNvSpPr/>
            <p:nvPr userDrawn="1"/>
          </p:nvSpPr>
          <p:spPr>
            <a:xfrm>
              <a:off x="-3325830" y="3877207"/>
              <a:ext cx="2949220" cy="180000"/>
            </a:xfrm>
            <a:prstGeom prst="rect">
              <a:avLst/>
            </a:prstGeom>
            <a:noFill/>
            <a:ln w="25400" cap="flat" cmpd="sng" algn="ctr">
              <a:noFill/>
              <a:prstDash val="solid"/>
            </a:ln>
            <a:effectLst/>
          </p:spPr>
          <p:txBody>
            <a:bodyPr lIns="0" tIns="0" rIns="0" bIns="0" rtlCol="0" anchor="ctr"/>
            <a:lstStyle/>
            <a:p>
              <a:pPr marL="0" marR="0" lvl="7" indent="0" algn="l" defTabSz="914400" rtl="0" eaLnBrk="1" fontAlgn="auto" latinLnBrk="0" hangingPunct="1">
                <a:lnSpc>
                  <a:spcPct val="90000"/>
                </a:lnSpc>
                <a:spcBef>
                  <a:spcPts val="300"/>
                </a:spcBef>
                <a:spcAft>
                  <a:spcPts val="600"/>
                </a:spcAft>
                <a:buClrTx/>
                <a:buSzTx/>
                <a:buFontTx/>
                <a:buNone/>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Default text</a:t>
              </a:r>
            </a:p>
          </p:txBody>
        </p:sp>
        <p:sp>
          <p:nvSpPr>
            <p:cNvPr id="305" name="Ovaal 304">
              <a:extLst>
                <a:ext uri="{FF2B5EF4-FFF2-40B4-BE49-F238E27FC236}">
                  <a16:creationId xmlns:a16="http://schemas.microsoft.com/office/drawing/2014/main" id="{246D7762-B366-4E7E-ACDF-2505FA1626F0}"/>
                </a:ext>
              </a:extLst>
            </p:cNvPr>
            <p:cNvSpPr/>
            <p:nvPr userDrawn="1"/>
          </p:nvSpPr>
          <p:spPr>
            <a:xfrm>
              <a:off x="-3604183" y="387647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8</a:t>
              </a:r>
            </a:p>
          </p:txBody>
        </p:sp>
        <p:sp>
          <p:nvSpPr>
            <p:cNvPr id="306" name="Rechthoek 305">
              <a:extLst>
                <a:ext uri="{FF2B5EF4-FFF2-40B4-BE49-F238E27FC236}">
                  <a16:creationId xmlns:a16="http://schemas.microsoft.com/office/drawing/2014/main" id="{E0E4DFBD-F6C1-4C62-B052-D385582AF181}"/>
                </a:ext>
              </a:extLst>
            </p:cNvPr>
            <p:cNvSpPr/>
            <p:nvPr userDrawn="1"/>
          </p:nvSpPr>
          <p:spPr>
            <a:xfrm>
              <a:off x="-3319415" y="4168594"/>
              <a:ext cx="2949220" cy="180000"/>
            </a:xfrm>
            <a:prstGeom prst="rect">
              <a:avLst/>
            </a:prstGeom>
            <a:noFill/>
            <a:ln w="25400" cap="flat" cmpd="sng" algn="ctr">
              <a:noFill/>
              <a:prstDash val="solid"/>
            </a:ln>
            <a:effectLst/>
          </p:spPr>
          <p:txBody>
            <a:bodyPr lIns="0" tIns="0" rIns="0" bIns="0" rtlCol="0" anchor="ctr"/>
            <a:lstStyle/>
            <a:p>
              <a:pPr marL="0" marR="0" lvl="8" indent="0" algn="l" defTabSz="914400" rtl="0" eaLnBrk="1" fontAlgn="auto" latinLnBrk="0" hangingPunct="1">
                <a:lnSpc>
                  <a:spcPct val="100000"/>
                </a:lnSpc>
                <a:spcBef>
                  <a:spcPts val="300"/>
                </a:spcBef>
                <a:spcAft>
                  <a:spcPts val="1200"/>
                </a:spcAft>
                <a:buClrTx/>
                <a:buSzTx/>
                <a:buFontTx/>
                <a:buNone/>
                <a:tabLst/>
                <a:defRPr/>
              </a:pPr>
              <a:r>
                <a:rPr kumimoji="0" lang="en-GB" sz="1400" b="1" i="0" u="none" strike="noStrike" kern="1200" cap="all" spc="0" normalizeH="0" baseline="0" noProof="0">
                  <a:ln>
                    <a:noFill/>
                  </a:ln>
                  <a:solidFill>
                    <a:srgbClr val="71A4C3"/>
                  </a:solidFill>
                  <a:effectLst/>
                  <a:uLnTx/>
                  <a:uFillTx/>
                  <a:latin typeface="Segoe UI"/>
                  <a:ea typeface="+mn-ea"/>
                  <a:cs typeface="+mn-cs"/>
                </a:rPr>
                <a:t>header</a:t>
              </a:r>
            </a:p>
          </p:txBody>
        </p:sp>
        <p:sp>
          <p:nvSpPr>
            <p:cNvPr id="307" name="Ovaal 306">
              <a:extLst>
                <a:ext uri="{FF2B5EF4-FFF2-40B4-BE49-F238E27FC236}">
                  <a16:creationId xmlns:a16="http://schemas.microsoft.com/office/drawing/2014/main" id="{3BAE3230-3BCC-488D-970A-6BED10998DA4}"/>
                </a:ext>
              </a:extLst>
            </p:cNvPr>
            <p:cNvSpPr/>
            <p:nvPr userDrawn="1"/>
          </p:nvSpPr>
          <p:spPr>
            <a:xfrm>
              <a:off x="-3604183" y="416859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9</a:t>
              </a:r>
            </a:p>
          </p:txBody>
        </p:sp>
        <p:sp>
          <p:nvSpPr>
            <p:cNvPr id="308" name="Rechthoek 307">
              <a:extLst>
                <a:ext uri="{FF2B5EF4-FFF2-40B4-BE49-F238E27FC236}">
                  <a16:creationId xmlns:a16="http://schemas.microsoft.com/office/drawing/2014/main" id="{D4DC38FB-D9AC-4228-8353-D9B068ECDF62}"/>
                </a:ext>
              </a:extLst>
            </p:cNvPr>
            <p:cNvSpPr/>
            <p:nvPr userDrawn="1"/>
          </p:nvSpPr>
          <p:spPr>
            <a:xfrm>
              <a:off x="-3319415" y="3294429"/>
              <a:ext cx="2949220" cy="180000"/>
            </a:xfrm>
            <a:prstGeom prst="rect">
              <a:avLst/>
            </a:prstGeom>
            <a:noFill/>
            <a:ln w="25400" cap="flat" cmpd="sng" algn="ctr">
              <a:noFill/>
              <a:prstDash val="solid"/>
            </a:ln>
            <a:effectLst/>
          </p:spPr>
          <p:txBody>
            <a:bodyPr lIns="0" tIns="0" rIns="0" bIns="0" rtlCol="0" anchor="ctr"/>
            <a:lstStyle/>
            <a:p>
              <a:pPr marL="179388" marR="0" lvl="5" indent="-179388" algn="l" defTabSz="914400" rtl="0" eaLnBrk="1" fontAlgn="auto" latinLnBrk="0" hangingPunct="1">
                <a:lnSpc>
                  <a:spcPct val="100000"/>
                </a:lnSpc>
                <a:spcBef>
                  <a:spcPts val="300"/>
                </a:spcBef>
                <a:spcAft>
                  <a:spcPts val="600"/>
                </a:spcAft>
                <a:buClrTx/>
                <a:buSzTx/>
                <a:buFontTx/>
                <a:buBlip>
                  <a:blip r:embed="rId2">
                    <a:extLst>
                      <a:ext uri="{96DAC541-7B7A-43D3-8B79-37D633B846F1}">
                        <asvg:svgBlip xmlns:asvg="http://schemas.microsoft.com/office/drawing/2016/SVG/main" r:embed="rId3"/>
                      </a:ext>
                    </a:extLst>
                  </a:blip>
                </a:buBlip>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Bullet</a:t>
              </a:r>
            </a:p>
          </p:txBody>
        </p:sp>
        <p:sp>
          <p:nvSpPr>
            <p:cNvPr id="309" name="Rechthoek 308">
              <a:extLst>
                <a:ext uri="{FF2B5EF4-FFF2-40B4-BE49-F238E27FC236}">
                  <a16:creationId xmlns:a16="http://schemas.microsoft.com/office/drawing/2014/main" id="{0F6D8325-5C88-4FF7-9682-BDFD95BB7E39}"/>
                </a:ext>
              </a:extLst>
            </p:cNvPr>
            <p:cNvSpPr/>
            <p:nvPr userDrawn="1"/>
          </p:nvSpPr>
          <p:spPr>
            <a:xfrm>
              <a:off x="-3786437" y="4531349"/>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1200" b="1" cap="all" baseline="0" noProof="0">
                  <a:solidFill>
                    <a:srgbClr val="211F26"/>
                  </a:solidFill>
                  <a:latin typeface="Calibri" panose="020F0502020204030204" pitchFamily="34" charset="0"/>
                  <a:cs typeface="Calibri" panose="020F0502020204030204" pitchFamily="34" charset="0"/>
                </a:rPr>
                <a:t>Want to know more?</a:t>
              </a:r>
              <a:br>
                <a:rPr lang="en-GB" sz="1200" cap="all"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Go to the instruction slide </a:t>
              </a:r>
              <a:r>
                <a:rPr lang="en-GB" sz="1200" b="1" cap="none" baseline="0" noProof="0">
                  <a:solidFill>
                    <a:srgbClr val="211F26"/>
                  </a:solidFill>
                  <a:latin typeface="Calibri" panose="020F0502020204030204" pitchFamily="34" charset="0"/>
                  <a:cs typeface="Calibri" panose="020F0502020204030204" pitchFamily="34" charset="0"/>
                </a:rPr>
                <a:t>‘VIDEO INSTRUCTIONS’</a:t>
              </a:r>
              <a:r>
                <a:rPr lang="en-GB" sz="1200" cap="none" baseline="0" noProof="0">
                  <a:solidFill>
                    <a:srgbClr val="211F26"/>
                  </a:solidFill>
                  <a:latin typeface="Calibri" panose="020F0502020204030204" pitchFamily="34" charset="0"/>
                  <a:cs typeface="Calibri" panose="020F0502020204030204" pitchFamily="34" charset="0"/>
                </a:rPr>
                <a:t>.</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You’ll find it at the beginning of the presentation</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or insert it via </a:t>
              </a:r>
              <a:r>
                <a:rPr lang="en-GB" sz="1200" i="1" cap="none" baseline="0" noProof="0">
                  <a:solidFill>
                    <a:srgbClr val="211F26"/>
                  </a:solidFill>
                  <a:latin typeface="Calibri" panose="020F0502020204030204" pitchFamily="34" charset="0"/>
                  <a:cs typeface="Calibri" panose="020F0502020204030204" pitchFamily="34" charset="0"/>
                </a:rPr>
                <a:t>‘Home’</a:t>
              </a:r>
              <a:r>
                <a:rPr lang="en-GB" sz="1200" cap="none" baseline="0" noProof="0">
                  <a:solidFill>
                    <a:srgbClr val="211F26"/>
                  </a:solidFill>
                  <a:latin typeface="Calibri" panose="020F0502020204030204" pitchFamily="34" charset="0"/>
                  <a:cs typeface="Calibri" panose="020F0502020204030204" pitchFamily="34" charset="0"/>
                </a:rPr>
                <a:t> &gt; </a:t>
              </a:r>
              <a:r>
                <a:rPr lang="en-GB" sz="1200" i="1" cap="none" baseline="0" noProof="0">
                  <a:solidFill>
                    <a:srgbClr val="211F26"/>
                  </a:solidFill>
                  <a:latin typeface="Calibri" panose="020F0502020204030204" pitchFamily="34" charset="0"/>
                  <a:cs typeface="Calibri" panose="020F0502020204030204" pitchFamily="34" charset="0"/>
                </a:rPr>
                <a:t>‘New Slide’.</a:t>
              </a:r>
            </a:p>
          </p:txBody>
        </p:sp>
        <p:grpSp>
          <p:nvGrpSpPr>
            <p:cNvPr id="310" name="ICOON_info">
              <a:extLst>
                <a:ext uri="{FF2B5EF4-FFF2-40B4-BE49-F238E27FC236}">
                  <a16:creationId xmlns:a16="http://schemas.microsoft.com/office/drawing/2014/main" id="{4679FB23-F982-4500-B428-230D1E11EE21}"/>
                </a:ext>
              </a:extLst>
            </p:cNvPr>
            <p:cNvGrpSpPr/>
            <p:nvPr userDrawn="1"/>
          </p:nvGrpSpPr>
          <p:grpSpPr>
            <a:xfrm>
              <a:off x="-376736" y="4400186"/>
              <a:ext cx="283685" cy="283685"/>
              <a:chOff x="-510741" y="5913713"/>
              <a:chExt cx="267555" cy="267555"/>
            </a:xfrm>
          </p:grpSpPr>
          <p:sp>
            <p:nvSpPr>
              <p:cNvPr id="352" name="Ovaal 351">
                <a:extLst>
                  <a:ext uri="{FF2B5EF4-FFF2-40B4-BE49-F238E27FC236}">
                    <a16:creationId xmlns:a16="http://schemas.microsoft.com/office/drawing/2014/main" id="{C0525B9E-4AE0-4E34-B033-C5017FBF3BFF}"/>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353" name="Graphic 163" descr="Informatie">
                <a:extLst>
                  <a:ext uri="{FF2B5EF4-FFF2-40B4-BE49-F238E27FC236}">
                    <a16:creationId xmlns:a16="http://schemas.microsoft.com/office/drawing/2014/main" id="{10F70F1D-4E91-40ED-A569-FAE5385695C7}"/>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en-GB" sz="2000" noProof="0">
                  <a:solidFill>
                    <a:srgbClr val="211F26"/>
                  </a:solidFill>
                  <a:latin typeface="Calibri" panose="020F0502020204030204" pitchFamily="34" charset="0"/>
                  <a:cs typeface="Calibri" panose="020F0502020204030204" pitchFamily="34" charset="0"/>
                </a:endParaRPr>
              </a:p>
            </p:txBody>
          </p:sp>
        </p:grpSp>
        <p:grpSp>
          <p:nvGrpSpPr>
            <p:cNvPr id="311" name="VOORBEELD">
              <a:extLst>
                <a:ext uri="{FF2B5EF4-FFF2-40B4-BE49-F238E27FC236}">
                  <a16:creationId xmlns:a16="http://schemas.microsoft.com/office/drawing/2014/main" id="{5A8C3A4D-E31D-481C-AEAA-3D501093A5CF}"/>
                </a:ext>
              </a:extLst>
            </p:cNvPr>
            <p:cNvGrpSpPr/>
            <p:nvPr userDrawn="1"/>
          </p:nvGrpSpPr>
          <p:grpSpPr>
            <a:xfrm>
              <a:off x="-3605171" y="458674"/>
              <a:ext cx="3234311" cy="558875"/>
              <a:chOff x="-3605171" y="458674"/>
              <a:chExt cx="3234311" cy="558875"/>
            </a:xfrm>
          </p:grpSpPr>
          <p:sp>
            <p:nvSpPr>
              <p:cNvPr id="312" name="Rechthoek 311">
                <a:extLst>
                  <a:ext uri="{FF2B5EF4-FFF2-40B4-BE49-F238E27FC236}">
                    <a16:creationId xmlns:a16="http://schemas.microsoft.com/office/drawing/2014/main" id="{59AEF48A-393B-40F5-B3FA-49F1C048121F}"/>
                  </a:ext>
                </a:extLst>
              </p:cNvPr>
              <p:cNvSpPr/>
              <p:nvPr userDrawn="1"/>
            </p:nvSpPr>
            <p:spPr>
              <a:xfrm>
                <a:off x="-3604183" y="458674"/>
                <a:ext cx="393459" cy="184058"/>
              </a:xfrm>
              <a:prstGeom prst="rect">
                <a:avLst/>
              </a:prstGeom>
              <a:solidFill>
                <a:srgbClr val="F8F8F8"/>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en-GB" sz="900" b="1" noProof="0">
                    <a:solidFill>
                      <a:srgbClr val="211F26"/>
                    </a:solidFill>
                    <a:latin typeface="Calibri" panose="020F0502020204030204" pitchFamily="34" charset="0"/>
                    <a:cs typeface="Calibri" panose="020F0502020204030204" pitchFamily="34" charset="0"/>
                  </a:rPr>
                  <a:t>Home</a:t>
                </a:r>
              </a:p>
            </p:txBody>
          </p:sp>
          <p:sp>
            <p:nvSpPr>
              <p:cNvPr id="313" name="Rechthoek 312">
                <a:extLst>
                  <a:ext uri="{FF2B5EF4-FFF2-40B4-BE49-F238E27FC236}">
                    <a16:creationId xmlns:a16="http://schemas.microsoft.com/office/drawing/2014/main" id="{F2E7EB9D-2C1C-4172-99B1-A8DBBE552F86}"/>
                  </a:ext>
                </a:extLst>
              </p:cNvPr>
              <p:cNvSpPr/>
              <p:nvPr userDrawn="1"/>
            </p:nvSpPr>
            <p:spPr>
              <a:xfrm>
                <a:off x="-3599184" y="621345"/>
                <a:ext cx="383782"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nvGrpSpPr>
              <p:cNvPr id="314" name="Groep 313">
                <a:extLst>
                  <a:ext uri="{FF2B5EF4-FFF2-40B4-BE49-F238E27FC236}">
                    <a16:creationId xmlns:a16="http://schemas.microsoft.com/office/drawing/2014/main" id="{31E55E62-4C36-416B-BC0F-E246D36FC46E}"/>
                  </a:ext>
                </a:extLst>
              </p:cNvPr>
              <p:cNvGrpSpPr/>
              <p:nvPr userDrawn="1"/>
            </p:nvGrpSpPr>
            <p:grpSpPr>
              <a:xfrm>
                <a:off x="-3386247" y="830871"/>
                <a:ext cx="139423" cy="109566"/>
                <a:chOff x="-2866744" y="827071"/>
                <a:chExt cx="168701" cy="132575"/>
              </a:xfrm>
            </p:grpSpPr>
            <p:grpSp>
              <p:nvGrpSpPr>
                <p:cNvPr id="345" name="Groep 344">
                  <a:extLst>
                    <a:ext uri="{FF2B5EF4-FFF2-40B4-BE49-F238E27FC236}">
                      <a16:creationId xmlns:a16="http://schemas.microsoft.com/office/drawing/2014/main" id="{40C1F36F-D7B8-4465-8F47-19AB4AE16109}"/>
                    </a:ext>
                  </a:extLst>
                </p:cNvPr>
                <p:cNvGrpSpPr/>
                <p:nvPr userDrawn="1"/>
              </p:nvGrpSpPr>
              <p:grpSpPr>
                <a:xfrm>
                  <a:off x="-2866744" y="827071"/>
                  <a:ext cx="168701" cy="132575"/>
                  <a:chOff x="-2866744" y="827071"/>
                  <a:chExt cx="168701" cy="132575"/>
                </a:xfrm>
              </p:grpSpPr>
              <p:cxnSp>
                <p:nvCxnSpPr>
                  <p:cNvPr id="347" name="Rechte verbindingslijn 346">
                    <a:extLst>
                      <a:ext uri="{FF2B5EF4-FFF2-40B4-BE49-F238E27FC236}">
                        <a16:creationId xmlns:a16="http://schemas.microsoft.com/office/drawing/2014/main" id="{ACF3C2DC-A1D0-4F6F-A84A-6EF30C5C22BC}"/>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348" name="Rechte verbindingslijn 347">
                    <a:extLst>
                      <a:ext uri="{FF2B5EF4-FFF2-40B4-BE49-F238E27FC236}">
                        <a16:creationId xmlns:a16="http://schemas.microsoft.com/office/drawing/2014/main" id="{35CC0909-80C3-4577-AA26-A849EBF05D78}"/>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349" name="Rechte verbindingslijn 348">
                    <a:extLst>
                      <a:ext uri="{FF2B5EF4-FFF2-40B4-BE49-F238E27FC236}">
                        <a16:creationId xmlns:a16="http://schemas.microsoft.com/office/drawing/2014/main" id="{B736FBFA-9016-409B-91F0-70ADB6B2D0DA}"/>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350" name="Rechte verbindingslijn 349">
                    <a:extLst>
                      <a:ext uri="{FF2B5EF4-FFF2-40B4-BE49-F238E27FC236}">
                        <a16:creationId xmlns:a16="http://schemas.microsoft.com/office/drawing/2014/main" id="{295E3362-FE0F-4576-8CCC-06C23F4C4C18}"/>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351" name="Rechte verbindingslijn 350">
                    <a:extLst>
                      <a:ext uri="{FF2B5EF4-FFF2-40B4-BE49-F238E27FC236}">
                        <a16:creationId xmlns:a16="http://schemas.microsoft.com/office/drawing/2014/main" id="{30BE264B-FD3F-42F3-8E85-28462FA8666C}"/>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346" name="Pijl: rechts 345">
                  <a:extLst>
                    <a:ext uri="{FF2B5EF4-FFF2-40B4-BE49-F238E27FC236}">
                      <a16:creationId xmlns:a16="http://schemas.microsoft.com/office/drawing/2014/main" id="{22311681-487C-4B6E-9E1C-951757B61283}"/>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315" name="Groep 314">
                <a:extLst>
                  <a:ext uri="{FF2B5EF4-FFF2-40B4-BE49-F238E27FC236}">
                    <a16:creationId xmlns:a16="http://schemas.microsoft.com/office/drawing/2014/main" id="{6D95D758-6202-4279-B525-0244141EC511}"/>
                  </a:ext>
                </a:extLst>
              </p:cNvPr>
              <p:cNvGrpSpPr/>
              <p:nvPr userDrawn="1"/>
            </p:nvGrpSpPr>
            <p:grpSpPr>
              <a:xfrm>
                <a:off x="-3605171" y="830871"/>
                <a:ext cx="139423" cy="109566"/>
                <a:chOff x="-2866744" y="518074"/>
                <a:chExt cx="168701" cy="132575"/>
              </a:xfrm>
            </p:grpSpPr>
            <p:grpSp>
              <p:nvGrpSpPr>
                <p:cNvPr id="338" name="Groep 337">
                  <a:extLst>
                    <a:ext uri="{FF2B5EF4-FFF2-40B4-BE49-F238E27FC236}">
                      <a16:creationId xmlns:a16="http://schemas.microsoft.com/office/drawing/2014/main" id="{AA8310E6-6E41-4F73-9C3E-0A237C1EAC88}"/>
                    </a:ext>
                  </a:extLst>
                </p:cNvPr>
                <p:cNvGrpSpPr/>
                <p:nvPr userDrawn="1"/>
              </p:nvGrpSpPr>
              <p:grpSpPr>
                <a:xfrm>
                  <a:off x="-2866744" y="518074"/>
                  <a:ext cx="168701" cy="132575"/>
                  <a:chOff x="-2866744" y="518074"/>
                  <a:chExt cx="168701" cy="132575"/>
                </a:xfrm>
              </p:grpSpPr>
              <p:cxnSp>
                <p:nvCxnSpPr>
                  <p:cNvPr id="340" name="Rechte verbindingslijn 339">
                    <a:extLst>
                      <a:ext uri="{FF2B5EF4-FFF2-40B4-BE49-F238E27FC236}">
                        <a16:creationId xmlns:a16="http://schemas.microsoft.com/office/drawing/2014/main" id="{062025FF-6F3A-43F9-A6F1-C2B71DA96370}"/>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341" name="Rechte verbindingslijn 340">
                    <a:extLst>
                      <a:ext uri="{FF2B5EF4-FFF2-40B4-BE49-F238E27FC236}">
                        <a16:creationId xmlns:a16="http://schemas.microsoft.com/office/drawing/2014/main" id="{9BEE9368-9080-4797-B5E7-08C1C1779CA6}"/>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342" name="Rechte verbindingslijn 341">
                    <a:extLst>
                      <a:ext uri="{FF2B5EF4-FFF2-40B4-BE49-F238E27FC236}">
                        <a16:creationId xmlns:a16="http://schemas.microsoft.com/office/drawing/2014/main" id="{5904193B-7FCE-40FE-BD22-BB2F060AB538}"/>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343" name="Rechte verbindingslijn 342">
                    <a:extLst>
                      <a:ext uri="{FF2B5EF4-FFF2-40B4-BE49-F238E27FC236}">
                        <a16:creationId xmlns:a16="http://schemas.microsoft.com/office/drawing/2014/main" id="{E05F3E29-6B94-4389-8EF6-8D1B9718759D}"/>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344" name="Rechte verbindingslijn 343">
                    <a:extLst>
                      <a:ext uri="{FF2B5EF4-FFF2-40B4-BE49-F238E27FC236}">
                        <a16:creationId xmlns:a16="http://schemas.microsoft.com/office/drawing/2014/main" id="{93269017-6A4D-4BA8-AAF6-884E4E42FE6B}"/>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339" name="Pijl: rechts 338">
                  <a:extLst>
                    <a:ext uri="{FF2B5EF4-FFF2-40B4-BE49-F238E27FC236}">
                      <a16:creationId xmlns:a16="http://schemas.microsoft.com/office/drawing/2014/main" id="{88B06ABB-51C1-4E3A-831A-E13E52E028BF}"/>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cxnSp>
            <p:nvCxnSpPr>
              <p:cNvPr id="316" name="Rechte verbindingslijn 315">
                <a:extLst>
                  <a:ext uri="{FF2B5EF4-FFF2-40B4-BE49-F238E27FC236}">
                    <a16:creationId xmlns:a16="http://schemas.microsoft.com/office/drawing/2014/main" id="{C4737387-E34B-40E9-BECE-80180E61AF14}"/>
                  </a:ext>
                </a:extLst>
              </p:cNvPr>
              <p:cNvCxnSpPr>
                <a:cxnSpLocks/>
              </p:cNvCxnSpPr>
              <p:nvPr userDrawn="1"/>
            </p:nvCxnSpPr>
            <p:spPr>
              <a:xfrm flipV="1">
                <a:off x="-3459956" y="588169"/>
                <a:ext cx="547687" cy="219076"/>
              </a:xfrm>
              <a:prstGeom prst="line">
                <a:avLst/>
              </a:prstGeom>
              <a:noFill/>
              <a:ln w="19050" cap="rnd" cmpd="sng" algn="ctr">
                <a:solidFill>
                  <a:schemeClr val="accent1"/>
                </a:solidFill>
                <a:prstDash val="solid"/>
                <a:headEnd type="oval"/>
              </a:ln>
              <a:effectLst/>
            </p:spPr>
          </p:cxnSp>
          <p:cxnSp>
            <p:nvCxnSpPr>
              <p:cNvPr id="317" name="Rechte verbindingslijn 316">
                <a:extLst>
                  <a:ext uri="{FF2B5EF4-FFF2-40B4-BE49-F238E27FC236}">
                    <a16:creationId xmlns:a16="http://schemas.microsoft.com/office/drawing/2014/main" id="{C79782F3-30F7-4C4F-9A6D-B0AFB7AB523C}"/>
                  </a:ext>
                </a:extLst>
              </p:cNvPr>
              <p:cNvCxnSpPr>
                <a:cxnSpLocks/>
              </p:cNvCxnSpPr>
              <p:nvPr userDrawn="1"/>
            </p:nvCxnSpPr>
            <p:spPr>
              <a:xfrm>
                <a:off x="-3224213" y="828675"/>
                <a:ext cx="319088" cy="0"/>
              </a:xfrm>
              <a:prstGeom prst="line">
                <a:avLst/>
              </a:prstGeom>
              <a:noFill/>
              <a:ln w="19050" cap="rnd" cmpd="sng" algn="ctr">
                <a:solidFill>
                  <a:schemeClr val="accent1"/>
                </a:solidFill>
                <a:prstDash val="solid"/>
                <a:headEnd type="oval"/>
              </a:ln>
              <a:effectLst/>
            </p:spPr>
          </p:cxnSp>
          <p:sp>
            <p:nvSpPr>
              <p:cNvPr id="318" name="Rechthoek 317">
                <a:extLst>
                  <a:ext uri="{FF2B5EF4-FFF2-40B4-BE49-F238E27FC236}">
                    <a16:creationId xmlns:a16="http://schemas.microsoft.com/office/drawing/2014/main" id="{22F0CED8-AD2A-4E4D-9F7E-4383DEF1CE9B}"/>
                  </a:ext>
                </a:extLst>
              </p:cNvPr>
              <p:cNvSpPr/>
              <p:nvPr userDrawn="1"/>
            </p:nvSpPr>
            <p:spPr>
              <a:xfrm>
                <a:off x="-2559903" y="512179"/>
                <a:ext cx="2189042" cy="15108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Text level up</a:t>
                </a:r>
              </a:p>
            </p:txBody>
          </p:sp>
          <p:sp>
            <p:nvSpPr>
              <p:cNvPr id="319" name="Rechthoek 318">
                <a:extLst>
                  <a:ext uri="{FF2B5EF4-FFF2-40B4-BE49-F238E27FC236}">
                    <a16:creationId xmlns:a16="http://schemas.microsoft.com/office/drawing/2014/main" id="{3991E906-A325-47D0-829C-7358B33D399F}"/>
                  </a:ext>
                </a:extLst>
              </p:cNvPr>
              <p:cNvSpPr/>
              <p:nvPr userDrawn="1"/>
            </p:nvSpPr>
            <p:spPr>
              <a:xfrm>
                <a:off x="-2559903" y="819562"/>
                <a:ext cx="2189043" cy="142202"/>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Text level down</a:t>
                </a:r>
              </a:p>
            </p:txBody>
          </p:sp>
          <p:grpSp>
            <p:nvGrpSpPr>
              <p:cNvPr id="320" name="Groep 319">
                <a:extLst>
                  <a:ext uri="{FF2B5EF4-FFF2-40B4-BE49-F238E27FC236}">
                    <a16:creationId xmlns:a16="http://schemas.microsoft.com/office/drawing/2014/main" id="{6BF38B3F-53FB-4590-8B39-B8B58A74B4E7}"/>
                  </a:ext>
                </a:extLst>
              </p:cNvPr>
              <p:cNvGrpSpPr/>
              <p:nvPr userDrawn="1"/>
            </p:nvGrpSpPr>
            <p:grpSpPr>
              <a:xfrm>
                <a:off x="-2916763" y="769168"/>
                <a:ext cx="268738" cy="248381"/>
                <a:chOff x="-2916763" y="769168"/>
                <a:chExt cx="268738" cy="248381"/>
              </a:xfrm>
            </p:grpSpPr>
            <p:sp>
              <p:nvSpPr>
                <p:cNvPr id="330" name="Rechthoek 329">
                  <a:extLst>
                    <a:ext uri="{FF2B5EF4-FFF2-40B4-BE49-F238E27FC236}">
                      <a16:creationId xmlns:a16="http://schemas.microsoft.com/office/drawing/2014/main" id="{3B8E8EB7-773E-43EC-B14D-195F8090335F}"/>
                    </a:ext>
                  </a:extLst>
                </p:cNvPr>
                <p:cNvSpPr/>
                <p:nvPr userDrawn="1"/>
              </p:nvSpPr>
              <p:spPr>
                <a:xfrm>
                  <a:off x="-2916763" y="769168"/>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en-GB" sz="1050" b="0" noProof="0">
                    <a:solidFill>
                      <a:srgbClr val="211F26"/>
                    </a:solidFill>
                    <a:latin typeface="Calibri" panose="020F0502020204030204" pitchFamily="34" charset="0"/>
                    <a:cs typeface="Calibri" panose="020F0502020204030204" pitchFamily="34" charset="0"/>
                  </a:endParaRPr>
                </a:p>
              </p:txBody>
            </p:sp>
            <p:grpSp>
              <p:nvGrpSpPr>
                <p:cNvPr id="331" name="Groep 330">
                  <a:extLst>
                    <a:ext uri="{FF2B5EF4-FFF2-40B4-BE49-F238E27FC236}">
                      <a16:creationId xmlns:a16="http://schemas.microsoft.com/office/drawing/2014/main" id="{F17DABA7-632F-42DA-BE6D-D89F9177B14B}"/>
                    </a:ext>
                  </a:extLst>
                </p:cNvPr>
                <p:cNvGrpSpPr/>
                <p:nvPr userDrawn="1"/>
              </p:nvGrpSpPr>
              <p:grpSpPr>
                <a:xfrm>
                  <a:off x="-2866744" y="827071"/>
                  <a:ext cx="168701" cy="132575"/>
                  <a:chOff x="-2866744" y="827071"/>
                  <a:chExt cx="168701" cy="132575"/>
                </a:xfrm>
              </p:grpSpPr>
              <p:cxnSp>
                <p:nvCxnSpPr>
                  <p:cNvPr id="333" name="Rechte verbindingslijn 332">
                    <a:extLst>
                      <a:ext uri="{FF2B5EF4-FFF2-40B4-BE49-F238E27FC236}">
                        <a16:creationId xmlns:a16="http://schemas.microsoft.com/office/drawing/2014/main" id="{B8120CF6-6970-404B-B6C9-BB4FF92800BA}"/>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334" name="Rechte verbindingslijn 333">
                    <a:extLst>
                      <a:ext uri="{FF2B5EF4-FFF2-40B4-BE49-F238E27FC236}">
                        <a16:creationId xmlns:a16="http://schemas.microsoft.com/office/drawing/2014/main" id="{30227293-55B8-4F76-8B27-3B11763A7866}"/>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335" name="Rechte verbindingslijn 334">
                    <a:extLst>
                      <a:ext uri="{FF2B5EF4-FFF2-40B4-BE49-F238E27FC236}">
                        <a16:creationId xmlns:a16="http://schemas.microsoft.com/office/drawing/2014/main" id="{CDEE0E4A-BEB8-46CE-8C48-C4DA4F3886C4}"/>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336" name="Rechte verbindingslijn 335">
                    <a:extLst>
                      <a:ext uri="{FF2B5EF4-FFF2-40B4-BE49-F238E27FC236}">
                        <a16:creationId xmlns:a16="http://schemas.microsoft.com/office/drawing/2014/main" id="{F54765A7-4C98-47FB-990E-FD0A89091A6E}"/>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337" name="Rechte verbindingslijn 336">
                    <a:extLst>
                      <a:ext uri="{FF2B5EF4-FFF2-40B4-BE49-F238E27FC236}">
                        <a16:creationId xmlns:a16="http://schemas.microsoft.com/office/drawing/2014/main" id="{52E64949-884A-4381-ABFD-B8B4730A6817}"/>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332" name="Pijl: rechts 331">
                  <a:extLst>
                    <a:ext uri="{FF2B5EF4-FFF2-40B4-BE49-F238E27FC236}">
                      <a16:creationId xmlns:a16="http://schemas.microsoft.com/office/drawing/2014/main" id="{F6F5711E-8412-4349-BBC4-5522F4D63000}"/>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321" name="Groep 320">
                <a:extLst>
                  <a:ext uri="{FF2B5EF4-FFF2-40B4-BE49-F238E27FC236}">
                    <a16:creationId xmlns:a16="http://schemas.microsoft.com/office/drawing/2014/main" id="{9E8ED30A-53B3-4192-A14A-4D4A87BE4A7E}"/>
                  </a:ext>
                </a:extLst>
              </p:cNvPr>
              <p:cNvGrpSpPr/>
              <p:nvPr userDrawn="1"/>
            </p:nvGrpSpPr>
            <p:grpSpPr>
              <a:xfrm>
                <a:off x="-2916763" y="460171"/>
                <a:ext cx="268738" cy="248381"/>
                <a:chOff x="-2916763" y="460171"/>
                <a:chExt cx="268738" cy="248381"/>
              </a:xfrm>
            </p:grpSpPr>
            <p:sp>
              <p:nvSpPr>
                <p:cNvPr id="322" name="Rechthoek 321">
                  <a:extLst>
                    <a:ext uri="{FF2B5EF4-FFF2-40B4-BE49-F238E27FC236}">
                      <a16:creationId xmlns:a16="http://schemas.microsoft.com/office/drawing/2014/main" id="{BD75A9F6-BF21-4D5A-92BE-4DC4ACFCF052}"/>
                    </a:ext>
                  </a:extLst>
                </p:cNvPr>
                <p:cNvSpPr/>
                <p:nvPr userDrawn="1"/>
              </p:nvSpPr>
              <p:spPr>
                <a:xfrm>
                  <a:off x="-2916763" y="460171"/>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en-GB" sz="1050" b="0" noProof="0">
                    <a:solidFill>
                      <a:srgbClr val="211F26"/>
                    </a:solidFill>
                    <a:latin typeface="Calibri" panose="020F0502020204030204" pitchFamily="34" charset="0"/>
                    <a:cs typeface="Calibri" panose="020F0502020204030204" pitchFamily="34" charset="0"/>
                  </a:endParaRPr>
                </a:p>
              </p:txBody>
            </p:sp>
            <p:grpSp>
              <p:nvGrpSpPr>
                <p:cNvPr id="323" name="Groep 322">
                  <a:extLst>
                    <a:ext uri="{FF2B5EF4-FFF2-40B4-BE49-F238E27FC236}">
                      <a16:creationId xmlns:a16="http://schemas.microsoft.com/office/drawing/2014/main" id="{3731920E-7A45-4CE8-A845-792493FEC28C}"/>
                    </a:ext>
                  </a:extLst>
                </p:cNvPr>
                <p:cNvGrpSpPr/>
                <p:nvPr userDrawn="1"/>
              </p:nvGrpSpPr>
              <p:grpSpPr>
                <a:xfrm>
                  <a:off x="-2866744" y="518074"/>
                  <a:ext cx="168701" cy="132575"/>
                  <a:chOff x="-2866744" y="518074"/>
                  <a:chExt cx="168701" cy="132575"/>
                </a:xfrm>
              </p:grpSpPr>
              <p:cxnSp>
                <p:nvCxnSpPr>
                  <p:cNvPr id="325" name="Rechte verbindingslijn 324">
                    <a:extLst>
                      <a:ext uri="{FF2B5EF4-FFF2-40B4-BE49-F238E27FC236}">
                        <a16:creationId xmlns:a16="http://schemas.microsoft.com/office/drawing/2014/main" id="{5B26C13F-BEA2-49AE-B0DC-E94DAA6B7EA4}"/>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326" name="Rechte verbindingslijn 325">
                    <a:extLst>
                      <a:ext uri="{FF2B5EF4-FFF2-40B4-BE49-F238E27FC236}">
                        <a16:creationId xmlns:a16="http://schemas.microsoft.com/office/drawing/2014/main" id="{A420D4D2-8F01-4E39-B822-76BFB71E9D0B}"/>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327" name="Rechte verbindingslijn 326">
                    <a:extLst>
                      <a:ext uri="{FF2B5EF4-FFF2-40B4-BE49-F238E27FC236}">
                        <a16:creationId xmlns:a16="http://schemas.microsoft.com/office/drawing/2014/main" id="{B9F0C35E-38BD-48F0-B4EF-5BC89CD11133}"/>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328" name="Rechte verbindingslijn 327">
                    <a:extLst>
                      <a:ext uri="{FF2B5EF4-FFF2-40B4-BE49-F238E27FC236}">
                        <a16:creationId xmlns:a16="http://schemas.microsoft.com/office/drawing/2014/main" id="{5333B37B-BA6D-4916-8805-CB3C28F30D40}"/>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329" name="Rechte verbindingslijn 328">
                    <a:extLst>
                      <a:ext uri="{FF2B5EF4-FFF2-40B4-BE49-F238E27FC236}">
                        <a16:creationId xmlns:a16="http://schemas.microsoft.com/office/drawing/2014/main" id="{05D31429-1326-4D73-93D6-28CF27388240}"/>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324" name="Pijl: rechts 323">
                  <a:extLst>
                    <a:ext uri="{FF2B5EF4-FFF2-40B4-BE49-F238E27FC236}">
                      <a16:creationId xmlns:a16="http://schemas.microsoft.com/office/drawing/2014/main" id="{68A72C3F-DE92-4B3A-9409-89647D4D1551}"/>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grpSp>
      <p:grpSp>
        <p:nvGrpSpPr>
          <p:cNvPr id="206" name="INSTRUCTION">
            <a:extLst>
              <a:ext uri="{FF2B5EF4-FFF2-40B4-BE49-F238E27FC236}">
                <a16:creationId xmlns:a16="http://schemas.microsoft.com/office/drawing/2014/main" id="{3C7DAC6C-72A3-4110-BB52-9ED57CD9F6E8}"/>
              </a:ext>
            </a:extLst>
          </p:cNvPr>
          <p:cNvGrpSpPr/>
          <p:nvPr userDrawn="1"/>
        </p:nvGrpSpPr>
        <p:grpSpPr>
          <a:xfrm>
            <a:off x="12377595" y="2"/>
            <a:ext cx="3693386" cy="4050990"/>
            <a:chOff x="-3786437" y="2"/>
            <a:chExt cx="3693386" cy="4050990"/>
          </a:xfrm>
        </p:grpSpPr>
        <p:sp>
          <p:nvSpPr>
            <p:cNvPr id="207" name="Rechthoek 206">
              <a:extLst>
                <a:ext uri="{FF2B5EF4-FFF2-40B4-BE49-F238E27FC236}">
                  <a16:creationId xmlns:a16="http://schemas.microsoft.com/office/drawing/2014/main" id="{5400B3C3-A521-4C46-964A-384A0FFE3C1B}"/>
                </a:ext>
              </a:extLst>
            </p:cNvPr>
            <p:cNvSpPr/>
            <p:nvPr userDrawn="1"/>
          </p:nvSpPr>
          <p:spPr>
            <a:xfrm>
              <a:off x="-3786165" y="2"/>
              <a:ext cx="3593091" cy="3316404"/>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Insert/Edit a table</a:t>
              </a:r>
            </a:p>
          </p:txBody>
        </p:sp>
        <p:sp>
          <p:nvSpPr>
            <p:cNvPr id="208" name="Rechthoek 207">
              <a:extLst>
                <a:ext uri="{FF2B5EF4-FFF2-40B4-BE49-F238E27FC236}">
                  <a16:creationId xmlns:a16="http://schemas.microsoft.com/office/drawing/2014/main" id="{A97D8BDB-A068-47A9-8A47-5DAC4267F2F9}"/>
                </a:ext>
              </a:extLst>
            </p:cNvPr>
            <p:cNvSpPr/>
            <p:nvPr userDrawn="1"/>
          </p:nvSpPr>
          <p:spPr>
            <a:xfrm>
              <a:off x="-3786437" y="3222992"/>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1200" b="1" cap="all" baseline="0" noProof="0">
                  <a:solidFill>
                    <a:srgbClr val="211F26"/>
                  </a:solidFill>
                  <a:latin typeface="Calibri" panose="020F0502020204030204" pitchFamily="34" charset="0"/>
                  <a:cs typeface="Calibri" panose="020F0502020204030204" pitchFamily="34" charset="0"/>
                </a:rPr>
                <a:t>Want to know more?</a:t>
              </a:r>
              <a:br>
                <a:rPr lang="en-GB" sz="1200" cap="all"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Go to the instruction slide </a:t>
              </a:r>
              <a:r>
                <a:rPr lang="en-GB" sz="1200" b="1" cap="none" baseline="0" noProof="0">
                  <a:solidFill>
                    <a:srgbClr val="211F26"/>
                  </a:solidFill>
                  <a:latin typeface="Calibri" panose="020F0502020204030204" pitchFamily="34" charset="0"/>
                  <a:cs typeface="Calibri" panose="020F0502020204030204" pitchFamily="34" charset="0"/>
                </a:rPr>
                <a:t>‘VIDEO INSTRUCTIONS’</a:t>
              </a:r>
              <a:r>
                <a:rPr lang="en-GB" sz="1200" cap="none" baseline="0" noProof="0">
                  <a:solidFill>
                    <a:srgbClr val="211F26"/>
                  </a:solidFill>
                  <a:latin typeface="Calibri" panose="020F0502020204030204" pitchFamily="34" charset="0"/>
                  <a:cs typeface="Calibri" panose="020F0502020204030204" pitchFamily="34" charset="0"/>
                </a:rPr>
                <a:t>.</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You’ll find it at the beginning of the presentation</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or insert it via </a:t>
              </a:r>
              <a:r>
                <a:rPr lang="en-GB" sz="1200" i="1" cap="none" baseline="0" noProof="0">
                  <a:solidFill>
                    <a:srgbClr val="211F26"/>
                  </a:solidFill>
                  <a:latin typeface="Calibri" panose="020F0502020204030204" pitchFamily="34" charset="0"/>
                  <a:cs typeface="Calibri" panose="020F0502020204030204" pitchFamily="34" charset="0"/>
                </a:rPr>
                <a:t>‘Home’</a:t>
              </a:r>
              <a:r>
                <a:rPr lang="en-GB" sz="1200" cap="none" baseline="0" noProof="0">
                  <a:solidFill>
                    <a:srgbClr val="211F26"/>
                  </a:solidFill>
                  <a:latin typeface="Calibri" panose="020F0502020204030204" pitchFamily="34" charset="0"/>
                  <a:cs typeface="Calibri" panose="020F0502020204030204" pitchFamily="34" charset="0"/>
                </a:rPr>
                <a:t> &gt; </a:t>
              </a:r>
              <a:r>
                <a:rPr lang="en-GB" sz="1200" i="1" cap="none" baseline="0" noProof="0">
                  <a:solidFill>
                    <a:srgbClr val="211F26"/>
                  </a:solidFill>
                  <a:latin typeface="Calibri" panose="020F0502020204030204" pitchFamily="34" charset="0"/>
                  <a:cs typeface="Calibri" panose="020F0502020204030204" pitchFamily="34" charset="0"/>
                </a:rPr>
                <a:t>‘New Slide’.</a:t>
              </a:r>
            </a:p>
          </p:txBody>
        </p:sp>
        <p:sp>
          <p:nvSpPr>
            <p:cNvPr id="209" name="Ovaal 208">
              <a:extLst>
                <a:ext uri="{FF2B5EF4-FFF2-40B4-BE49-F238E27FC236}">
                  <a16:creationId xmlns:a16="http://schemas.microsoft.com/office/drawing/2014/main" id="{F9BB63A4-D4FB-45DA-B4ED-3D9967800497}"/>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210" name="Rechthoek 209">
              <a:extLst>
                <a:ext uri="{FF2B5EF4-FFF2-40B4-BE49-F238E27FC236}">
                  <a16:creationId xmlns:a16="http://schemas.microsoft.com/office/drawing/2014/main" id="{517A3456-6F85-4792-A89F-2B6FD065B5EC}"/>
                </a:ext>
              </a:extLst>
            </p:cNvPr>
            <p:cNvSpPr/>
            <p:nvPr userDrawn="1"/>
          </p:nvSpPr>
          <p:spPr>
            <a:xfrm>
              <a:off x="-3319415" y="465324"/>
              <a:ext cx="2944682"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If necessary, delete the existing table</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by using the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‘Backspace key’</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pictogram to insert a new table</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1"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(see example below)</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211" name="Ovaal 210">
              <a:extLst>
                <a:ext uri="{FF2B5EF4-FFF2-40B4-BE49-F238E27FC236}">
                  <a16:creationId xmlns:a16="http://schemas.microsoft.com/office/drawing/2014/main" id="{95DD4450-5F89-4BBD-9CDC-C248D0237E99}"/>
                </a:ext>
              </a:extLst>
            </p:cNvPr>
            <p:cNvSpPr/>
            <p:nvPr userDrawn="1"/>
          </p:nvSpPr>
          <p:spPr>
            <a:xfrm>
              <a:off x="-3603587" y="172970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212" name="Rechthoek 211">
              <a:extLst>
                <a:ext uri="{FF2B5EF4-FFF2-40B4-BE49-F238E27FC236}">
                  <a16:creationId xmlns:a16="http://schemas.microsoft.com/office/drawing/2014/main" id="{1A85A61C-9FA5-447F-BED7-E0293A094221}"/>
                </a:ext>
              </a:extLst>
            </p:cNvPr>
            <p:cNvSpPr/>
            <p:nvPr userDrawn="1"/>
          </p:nvSpPr>
          <p:spPr>
            <a:xfrm>
              <a:off x="-3319415" y="1729710"/>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Select the preferred number of rows</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and columns and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‘OK’</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213" name="Groep 212">
              <a:extLst>
                <a:ext uri="{FF2B5EF4-FFF2-40B4-BE49-F238E27FC236}">
                  <a16:creationId xmlns:a16="http://schemas.microsoft.com/office/drawing/2014/main" id="{2E672E5F-BAF7-47ED-B7FD-34FCBBEF7F2D}"/>
                </a:ext>
              </a:extLst>
            </p:cNvPr>
            <p:cNvGrpSpPr/>
            <p:nvPr userDrawn="1"/>
          </p:nvGrpSpPr>
          <p:grpSpPr>
            <a:xfrm>
              <a:off x="-3311319" y="2164285"/>
              <a:ext cx="825500" cy="209550"/>
              <a:chOff x="13504624" y="2482850"/>
              <a:chExt cx="825500" cy="209550"/>
            </a:xfrm>
          </p:grpSpPr>
          <p:sp>
            <p:nvSpPr>
              <p:cNvPr id="228" name="Rechthoek 227">
                <a:extLst>
                  <a:ext uri="{FF2B5EF4-FFF2-40B4-BE49-F238E27FC236}">
                    <a16:creationId xmlns:a16="http://schemas.microsoft.com/office/drawing/2014/main" id="{F8AAA73D-955D-414D-B362-EA5DF2E4E699}"/>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252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900" b="0" noProof="0">
                    <a:solidFill>
                      <a:srgbClr val="211F26"/>
                    </a:solidFill>
                    <a:latin typeface="Calibri" panose="020F0502020204030204" pitchFamily="34" charset="0"/>
                    <a:cs typeface="Calibri" panose="020F0502020204030204" pitchFamily="34" charset="0"/>
                  </a:rPr>
                  <a:t>OK</a:t>
                </a:r>
              </a:p>
            </p:txBody>
          </p:sp>
          <p:cxnSp>
            <p:nvCxnSpPr>
              <p:cNvPr id="229" name="Rechte verbindingslijn 228">
                <a:extLst>
                  <a:ext uri="{FF2B5EF4-FFF2-40B4-BE49-F238E27FC236}">
                    <a16:creationId xmlns:a16="http://schemas.microsoft.com/office/drawing/2014/main" id="{B38BF771-FAF3-4711-8447-FAB8DA422D75}"/>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230" name="Gelijkbenige driehoek 229">
                <a:extLst>
                  <a:ext uri="{FF2B5EF4-FFF2-40B4-BE49-F238E27FC236}">
                    <a16:creationId xmlns:a16="http://schemas.microsoft.com/office/drawing/2014/main" id="{E84EB15E-DC0A-4E14-808F-F21BD2338B59}"/>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900" b="1" noProof="0">
                  <a:solidFill>
                    <a:srgbClr val="211F26"/>
                  </a:solidFill>
                  <a:latin typeface="Calibri" panose="020F0502020204030204" pitchFamily="34" charset="0"/>
                  <a:cs typeface="Calibri" panose="020F0502020204030204" pitchFamily="34" charset="0"/>
                </a:endParaRPr>
              </a:p>
            </p:txBody>
          </p:sp>
        </p:grpSp>
        <p:sp>
          <p:nvSpPr>
            <p:cNvPr id="214" name="Ovaal 213">
              <a:extLst>
                <a:ext uri="{FF2B5EF4-FFF2-40B4-BE49-F238E27FC236}">
                  <a16:creationId xmlns:a16="http://schemas.microsoft.com/office/drawing/2014/main" id="{8DE398BF-1166-4AD4-81DB-0A7193EA65E9}"/>
                </a:ext>
              </a:extLst>
            </p:cNvPr>
            <p:cNvSpPr/>
            <p:nvPr userDrawn="1"/>
          </p:nvSpPr>
          <p:spPr>
            <a:xfrm>
              <a:off x="-3603587" y="2555608"/>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215" name="Rechthoek 214">
              <a:extLst>
                <a:ext uri="{FF2B5EF4-FFF2-40B4-BE49-F238E27FC236}">
                  <a16:creationId xmlns:a16="http://schemas.microsoft.com/office/drawing/2014/main" id="{B53F0BD4-3782-45BB-BA9D-89166C1E5345}"/>
                </a:ext>
              </a:extLst>
            </p:cNvPr>
            <p:cNvSpPr/>
            <p:nvPr userDrawn="1"/>
          </p:nvSpPr>
          <p:spPr>
            <a:xfrm>
              <a:off x="-3319415" y="2555609"/>
              <a:ext cx="2944682" cy="48251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Change the format of the table by selecting various parts of the table and using the various options under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‘Table Tools’ - ‘Format’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t>
              </a:r>
            </a:p>
          </p:txBody>
        </p:sp>
        <p:grpSp>
          <p:nvGrpSpPr>
            <p:cNvPr id="216" name="Tabel icoon">
              <a:extLst>
                <a:ext uri="{FF2B5EF4-FFF2-40B4-BE49-F238E27FC236}">
                  <a16:creationId xmlns:a16="http://schemas.microsoft.com/office/drawing/2014/main" id="{2E2E0FBD-86EF-4E4F-AEE2-C3C5A87F0952}"/>
                </a:ext>
              </a:extLst>
            </p:cNvPr>
            <p:cNvGrpSpPr/>
            <p:nvPr userDrawn="1"/>
          </p:nvGrpSpPr>
          <p:grpSpPr>
            <a:xfrm>
              <a:off x="-3308869" y="1240695"/>
              <a:ext cx="338201" cy="305477"/>
              <a:chOff x="6072040" y="3376043"/>
              <a:chExt cx="1227920" cy="1109109"/>
            </a:xfrm>
          </p:grpSpPr>
          <p:sp>
            <p:nvSpPr>
              <p:cNvPr id="220" name="Rechthoek 219">
                <a:extLst>
                  <a:ext uri="{FF2B5EF4-FFF2-40B4-BE49-F238E27FC236}">
                    <a16:creationId xmlns:a16="http://schemas.microsoft.com/office/drawing/2014/main" id="{04143EA5-88B1-4FE0-A895-D1A0D945CAF9}"/>
                  </a:ext>
                </a:extLst>
              </p:cNvPr>
              <p:cNvSpPr/>
              <p:nvPr userDrawn="1"/>
            </p:nvSpPr>
            <p:spPr>
              <a:xfrm>
                <a:off x="6072040" y="3376043"/>
                <a:ext cx="1227920" cy="1109109"/>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chemeClr val="accent1"/>
                  </a:solidFill>
                  <a:latin typeface="Calibri" panose="020F0502020204030204" pitchFamily="34" charset="0"/>
                  <a:cs typeface="Calibri" panose="020F0502020204030204" pitchFamily="34" charset="0"/>
                </a:endParaRPr>
              </a:p>
            </p:txBody>
          </p:sp>
          <p:sp>
            <p:nvSpPr>
              <p:cNvPr id="221" name="Rechthoek 220">
                <a:extLst>
                  <a:ext uri="{FF2B5EF4-FFF2-40B4-BE49-F238E27FC236}">
                    <a16:creationId xmlns:a16="http://schemas.microsoft.com/office/drawing/2014/main" id="{A09F2CB0-CCF0-4933-8EE8-7BDCA8C2FBEF}"/>
                  </a:ext>
                </a:extLst>
              </p:cNvPr>
              <p:cNvSpPr/>
              <p:nvPr userDrawn="1"/>
            </p:nvSpPr>
            <p:spPr>
              <a:xfrm>
                <a:off x="6090829" y="3393962"/>
                <a:ext cx="1209131" cy="218971"/>
              </a:xfrm>
              <a:prstGeom prst="rect">
                <a:avLst/>
              </a:prstGeom>
              <a:solidFill>
                <a:srgbClr val="6C6C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chemeClr val="accent1"/>
                  </a:solidFill>
                  <a:latin typeface="Calibri" panose="020F0502020204030204" pitchFamily="34" charset="0"/>
                  <a:cs typeface="Calibri" panose="020F0502020204030204" pitchFamily="34" charset="0"/>
                </a:endParaRPr>
              </a:p>
            </p:txBody>
          </p:sp>
          <p:cxnSp>
            <p:nvCxnSpPr>
              <p:cNvPr id="222" name="Rechte verbindingslijn 221">
                <a:extLst>
                  <a:ext uri="{FF2B5EF4-FFF2-40B4-BE49-F238E27FC236}">
                    <a16:creationId xmlns:a16="http://schemas.microsoft.com/office/drawing/2014/main" id="{E343E34C-C9DB-4798-ADC9-35128A502DF0}"/>
                  </a:ext>
                </a:extLst>
              </p:cNvPr>
              <p:cNvCxnSpPr/>
              <p:nvPr userDrawn="1"/>
            </p:nvCxnSpPr>
            <p:spPr>
              <a:xfrm>
                <a:off x="6493304" y="3605313"/>
                <a:ext cx="0" cy="872219"/>
              </a:xfrm>
              <a:prstGeom prst="line">
                <a:avLst/>
              </a:prstGeom>
              <a:ln w="12700">
                <a:solidFill>
                  <a:srgbClr val="B5B5B5"/>
                </a:solidFill>
              </a:ln>
            </p:spPr>
            <p:style>
              <a:lnRef idx="1">
                <a:schemeClr val="accent1"/>
              </a:lnRef>
              <a:fillRef idx="0">
                <a:schemeClr val="accent1"/>
              </a:fillRef>
              <a:effectRef idx="0">
                <a:schemeClr val="accent1"/>
              </a:effectRef>
              <a:fontRef idx="minor">
                <a:schemeClr val="tx1"/>
              </a:fontRef>
            </p:style>
          </p:cxnSp>
          <p:cxnSp>
            <p:nvCxnSpPr>
              <p:cNvPr id="223" name="Rechte verbindingslijn 222">
                <a:extLst>
                  <a:ext uri="{FF2B5EF4-FFF2-40B4-BE49-F238E27FC236}">
                    <a16:creationId xmlns:a16="http://schemas.microsoft.com/office/drawing/2014/main" id="{2E4588B9-66C0-4FD8-AE74-B964A7458960}"/>
                  </a:ext>
                </a:extLst>
              </p:cNvPr>
              <p:cNvCxnSpPr/>
              <p:nvPr userDrawn="1"/>
            </p:nvCxnSpPr>
            <p:spPr>
              <a:xfrm>
                <a:off x="6883025" y="3605313"/>
                <a:ext cx="0" cy="872219"/>
              </a:xfrm>
              <a:prstGeom prst="line">
                <a:avLst/>
              </a:prstGeom>
              <a:ln w="12700">
                <a:solidFill>
                  <a:srgbClr val="B5B5B5"/>
                </a:solidFill>
              </a:ln>
            </p:spPr>
            <p:style>
              <a:lnRef idx="1">
                <a:schemeClr val="accent1"/>
              </a:lnRef>
              <a:fillRef idx="0">
                <a:schemeClr val="accent1"/>
              </a:fillRef>
              <a:effectRef idx="0">
                <a:schemeClr val="accent1"/>
              </a:effectRef>
              <a:fontRef idx="minor">
                <a:schemeClr val="tx1"/>
              </a:fontRef>
            </p:style>
          </p:cxnSp>
          <p:cxnSp>
            <p:nvCxnSpPr>
              <p:cNvPr id="224" name="Rechte verbindingslijn 223">
                <a:extLst>
                  <a:ext uri="{FF2B5EF4-FFF2-40B4-BE49-F238E27FC236}">
                    <a16:creationId xmlns:a16="http://schemas.microsoft.com/office/drawing/2014/main" id="{5A992693-8008-49FE-B947-B5FFA6A8749A}"/>
                  </a:ext>
                </a:extLst>
              </p:cNvPr>
              <p:cNvCxnSpPr/>
              <p:nvPr userDrawn="1"/>
            </p:nvCxnSpPr>
            <p:spPr>
              <a:xfrm flipH="1">
                <a:off x="6090561" y="3827108"/>
                <a:ext cx="1209399" cy="0"/>
              </a:xfrm>
              <a:prstGeom prst="line">
                <a:avLst/>
              </a:prstGeom>
              <a:ln w="12700">
                <a:solidFill>
                  <a:srgbClr val="B5B5B5"/>
                </a:solidFill>
              </a:ln>
            </p:spPr>
            <p:style>
              <a:lnRef idx="1">
                <a:schemeClr val="accent1"/>
              </a:lnRef>
              <a:fillRef idx="0">
                <a:schemeClr val="accent1"/>
              </a:fillRef>
              <a:effectRef idx="0">
                <a:schemeClr val="accent1"/>
              </a:effectRef>
              <a:fontRef idx="minor">
                <a:schemeClr val="tx1"/>
              </a:fontRef>
            </p:style>
          </p:cxnSp>
          <p:cxnSp>
            <p:nvCxnSpPr>
              <p:cNvPr id="225" name="Rechte verbindingslijn 224">
                <a:extLst>
                  <a:ext uri="{FF2B5EF4-FFF2-40B4-BE49-F238E27FC236}">
                    <a16:creationId xmlns:a16="http://schemas.microsoft.com/office/drawing/2014/main" id="{2B406095-F37F-4968-999C-31AEF1E70460}"/>
                  </a:ext>
                </a:extLst>
              </p:cNvPr>
              <p:cNvCxnSpPr/>
              <p:nvPr userDrawn="1"/>
            </p:nvCxnSpPr>
            <p:spPr>
              <a:xfrm flipH="1">
                <a:off x="6090561" y="4055708"/>
                <a:ext cx="1209399" cy="0"/>
              </a:xfrm>
              <a:prstGeom prst="line">
                <a:avLst/>
              </a:prstGeom>
              <a:ln w="12700">
                <a:solidFill>
                  <a:srgbClr val="B5B5B5"/>
                </a:solidFill>
              </a:ln>
            </p:spPr>
            <p:style>
              <a:lnRef idx="1">
                <a:schemeClr val="accent1"/>
              </a:lnRef>
              <a:fillRef idx="0">
                <a:schemeClr val="accent1"/>
              </a:fillRef>
              <a:effectRef idx="0">
                <a:schemeClr val="accent1"/>
              </a:effectRef>
              <a:fontRef idx="minor">
                <a:schemeClr val="tx1"/>
              </a:fontRef>
            </p:style>
          </p:cxnSp>
          <p:cxnSp>
            <p:nvCxnSpPr>
              <p:cNvPr id="226" name="Rechte verbindingslijn 225">
                <a:extLst>
                  <a:ext uri="{FF2B5EF4-FFF2-40B4-BE49-F238E27FC236}">
                    <a16:creationId xmlns:a16="http://schemas.microsoft.com/office/drawing/2014/main" id="{F93B0D6C-0BF0-41A9-87B5-CD17A82B7E67}"/>
                  </a:ext>
                </a:extLst>
              </p:cNvPr>
              <p:cNvCxnSpPr/>
              <p:nvPr userDrawn="1"/>
            </p:nvCxnSpPr>
            <p:spPr>
              <a:xfrm flipH="1">
                <a:off x="6090561" y="4276688"/>
                <a:ext cx="1209399" cy="0"/>
              </a:xfrm>
              <a:prstGeom prst="line">
                <a:avLst/>
              </a:prstGeom>
              <a:ln w="12700">
                <a:solidFill>
                  <a:srgbClr val="B5B5B5"/>
                </a:solidFill>
              </a:ln>
            </p:spPr>
            <p:style>
              <a:lnRef idx="1">
                <a:schemeClr val="accent1"/>
              </a:lnRef>
              <a:fillRef idx="0">
                <a:schemeClr val="accent1"/>
              </a:fillRef>
              <a:effectRef idx="0">
                <a:schemeClr val="accent1"/>
              </a:effectRef>
              <a:fontRef idx="minor">
                <a:schemeClr val="tx1"/>
              </a:fontRef>
            </p:style>
          </p:cxnSp>
          <p:sp>
            <p:nvSpPr>
              <p:cNvPr id="227" name="Rechthoek 226">
                <a:extLst>
                  <a:ext uri="{FF2B5EF4-FFF2-40B4-BE49-F238E27FC236}">
                    <a16:creationId xmlns:a16="http://schemas.microsoft.com/office/drawing/2014/main" id="{5EA18A60-98FD-4EA2-99B7-6663F2FE10ED}"/>
                  </a:ext>
                </a:extLst>
              </p:cNvPr>
              <p:cNvSpPr/>
              <p:nvPr userDrawn="1"/>
            </p:nvSpPr>
            <p:spPr>
              <a:xfrm>
                <a:off x="6072040" y="3376043"/>
                <a:ext cx="1227920" cy="1109109"/>
              </a:xfrm>
              <a:prstGeom prst="rect">
                <a:avLst/>
              </a:prstGeom>
              <a:noFill/>
              <a:ln w="12700">
                <a:solidFill>
                  <a:srgbClr val="6C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chemeClr val="accent1"/>
                  </a:solidFill>
                  <a:latin typeface="Calibri" panose="020F0502020204030204" pitchFamily="34" charset="0"/>
                  <a:cs typeface="Calibri" panose="020F0502020204030204" pitchFamily="34" charset="0"/>
                </a:endParaRPr>
              </a:p>
            </p:txBody>
          </p:sp>
        </p:grpSp>
        <p:grpSp>
          <p:nvGrpSpPr>
            <p:cNvPr id="217" name="ICOON_info">
              <a:extLst>
                <a:ext uri="{FF2B5EF4-FFF2-40B4-BE49-F238E27FC236}">
                  <a16:creationId xmlns:a16="http://schemas.microsoft.com/office/drawing/2014/main" id="{72934A5E-02DF-4127-8BCA-1E2C7AB32097}"/>
                </a:ext>
              </a:extLst>
            </p:cNvPr>
            <p:cNvGrpSpPr/>
            <p:nvPr userDrawn="1"/>
          </p:nvGrpSpPr>
          <p:grpSpPr>
            <a:xfrm>
              <a:off x="-376736" y="3259970"/>
              <a:ext cx="283685" cy="283685"/>
              <a:chOff x="-510741" y="5913713"/>
              <a:chExt cx="267555" cy="267555"/>
            </a:xfrm>
          </p:grpSpPr>
          <p:sp>
            <p:nvSpPr>
              <p:cNvPr id="218" name="Ovaal 217">
                <a:extLst>
                  <a:ext uri="{FF2B5EF4-FFF2-40B4-BE49-F238E27FC236}">
                    <a16:creationId xmlns:a16="http://schemas.microsoft.com/office/drawing/2014/main" id="{CD2509D0-98C2-4D1C-8609-F563CEF00C49}"/>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219" name="Graphic 163" descr="Informatie">
                <a:extLst>
                  <a:ext uri="{FF2B5EF4-FFF2-40B4-BE49-F238E27FC236}">
                    <a16:creationId xmlns:a16="http://schemas.microsoft.com/office/drawing/2014/main" id="{B9721F4A-DEAE-4619-97F0-7A792C6183F7}"/>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noAutofit/>
              </a:bodyPr>
              <a:lstStyle/>
              <a:p>
                <a:endParaRPr lang="en-GB" sz="2000" noProof="0">
                  <a:solidFill>
                    <a:srgbClr val="211F26"/>
                  </a:solidFill>
                  <a:latin typeface="Calibri" panose="020F0502020204030204" pitchFamily="34" charset="0"/>
                  <a:cs typeface="Calibri" panose="020F0502020204030204" pitchFamily="34" charset="0"/>
                </a:endParaRPr>
              </a:p>
            </p:txBody>
          </p:sp>
        </p:grpSp>
      </p:grpSp>
      <p:grpSp>
        <p:nvGrpSpPr>
          <p:cNvPr id="127" name="INSTRUCTION">
            <a:extLst>
              <a:ext uri="{FF2B5EF4-FFF2-40B4-BE49-F238E27FC236}">
                <a16:creationId xmlns:a16="http://schemas.microsoft.com/office/drawing/2014/main" id="{F7610C93-E6C9-41D2-A8DD-A981DD1A323E}"/>
              </a:ext>
            </a:extLst>
          </p:cNvPr>
          <p:cNvGrpSpPr/>
          <p:nvPr userDrawn="1"/>
        </p:nvGrpSpPr>
        <p:grpSpPr>
          <a:xfrm>
            <a:off x="5846" y="7033211"/>
            <a:ext cx="3727954" cy="1577390"/>
            <a:chOff x="5846" y="7033211"/>
            <a:chExt cx="3727954" cy="1577390"/>
          </a:xfrm>
        </p:grpSpPr>
        <p:sp>
          <p:nvSpPr>
            <p:cNvPr id="128" name="Rechthoek 127">
              <a:extLst>
                <a:ext uri="{FF2B5EF4-FFF2-40B4-BE49-F238E27FC236}">
                  <a16:creationId xmlns:a16="http://schemas.microsoft.com/office/drawing/2014/main" id="{5569B40D-D61C-46A9-8BB0-B97ACC33D918}"/>
                </a:ext>
              </a:extLst>
            </p:cNvPr>
            <p:cNvSpPr/>
            <p:nvPr userDrawn="1"/>
          </p:nvSpPr>
          <p:spPr>
            <a:xfrm>
              <a:off x="5846" y="7033211"/>
              <a:ext cx="3727954" cy="1577390"/>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EDIT Footer, slide number</a:t>
              </a:r>
              <a:br>
                <a:rPr lang="en-GB" sz="1400" b="1" cap="all" baseline="0" noProof="0">
                  <a:solidFill>
                    <a:schemeClr val="accent1"/>
                  </a:solidFill>
                  <a:latin typeface="Calibri" panose="020F0502020204030204" pitchFamily="34" charset="0"/>
                  <a:cs typeface="Calibri" panose="020F0502020204030204" pitchFamily="34" charset="0"/>
                </a:rPr>
              </a:br>
              <a:r>
                <a:rPr lang="en-GB" sz="1400" b="1" cap="all" baseline="0" noProof="0">
                  <a:solidFill>
                    <a:schemeClr val="accent1"/>
                  </a:solidFill>
                  <a:latin typeface="Calibri" panose="020F0502020204030204" pitchFamily="34" charset="0"/>
                  <a:cs typeface="Calibri" panose="020F0502020204030204" pitchFamily="34" charset="0"/>
                </a:rPr>
                <a:t>and date</a:t>
              </a:r>
            </a:p>
          </p:txBody>
        </p:sp>
        <p:sp>
          <p:nvSpPr>
            <p:cNvPr id="129" name="Ovaal 128">
              <a:extLst>
                <a:ext uri="{FF2B5EF4-FFF2-40B4-BE49-F238E27FC236}">
                  <a16:creationId xmlns:a16="http://schemas.microsoft.com/office/drawing/2014/main" id="{343937DF-5BC6-4838-8FDA-EE1BD6318759}"/>
                </a:ext>
              </a:extLst>
            </p:cNvPr>
            <p:cNvSpPr/>
            <p:nvPr userDrawn="1"/>
          </p:nvSpPr>
          <p:spPr>
            <a:xfrm>
              <a:off x="188424" y="767853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130" name="Rechthoek 129">
              <a:extLst>
                <a:ext uri="{FF2B5EF4-FFF2-40B4-BE49-F238E27FC236}">
                  <a16:creationId xmlns:a16="http://schemas.microsoft.com/office/drawing/2014/main" id="{629CA61F-0433-463D-8881-5816947EF893}"/>
                </a:ext>
              </a:extLst>
            </p:cNvPr>
            <p:cNvSpPr/>
            <p:nvPr userDrawn="1"/>
          </p:nvSpPr>
          <p:spPr>
            <a:xfrm>
              <a:off x="472596" y="7678534"/>
              <a:ext cx="2322719" cy="31672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‘Header &amp; Footer’</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131" name="Ovaal 130">
              <a:extLst>
                <a:ext uri="{FF2B5EF4-FFF2-40B4-BE49-F238E27FC236}">
                  <a16:creationId xmlns:a16="http://schemas.microsoft.com/office/drawing/2014/main" id="{FD9B1C87-B5BF-40B6-B1B6-B149317A6EBA}"/>
                </a:ext>
              </a:extLst>
            </p:cNvPr>
            <p:cNvSpPr/>
            <p:nvPr userDrawn="1"/>
          </p:nvSpPr>
          <p:spPr>
            <a:xfrm>
              <a:off x="188424" y="810886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132" name="Rechthoek 131">
              <a:extLst>
                <a:ext uri="{FF2B5EF4-FFF2-40B4-BE49-F238E27FC236}">
                  <a16:creationId xmlns:a16="http://schemas.microsoft.com/office/drawing/2014/main" id="{A745D45A-DAD4-4908-A9A9-948766C7EFC2}"/>
                </a:ext>
              </a:extLst>
            </p:cNvPr>
            <p:cNvSpPr/>
            <p:nvPr userDrawn="1"/>
          </p:nvSpPr>
          <p:spPr>
            <a:xfrm>
              <a:off x="472596" y="8108870"/>
              <a:ext cx="2322719" cy="38098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‘Apply to All’</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apply the changes to every slide.</a:t>
              </a:r>
            </a:p>
          </p:txBody>
        </p:sp>
        <p:grpSp>
          <p:nvGrpSpPr>
            <p:cNvPr id="133" name="Groep 132">
              <a:extLst>
                <a:ext uri="{FF2B5EF4-FFF2-40B4-BE49-F238E27FC236}">
                  <a16:creationId xmlns:a16="http://schemas.microsoft.com/office/drawing/2014/main" id="{4C1EEF14-8170-418C-A215-C745F36A2CA6}"/>
                </a:ext>
              </a:extLst>
            </p:cNvPr>
            <p:cNvGrpSpPr/>
            <p:nvPr userDrawn="1"/>
          </p:nvGrpSpPr>
          <p:grpSpPr>
            <a:xfrm>
              <a:off x="2939884" y="7739834"/>
              <a:ext cx="681133" cy="750023"/>
              <a:chOff x="-910573" y="4987990"/>
              <a:chExt cx="681133" cy="750023"/>
            </a:xfrm>
          </p:grpSpPr>
          <p:grpSp>
            <p:nvGrpSpPr>
              <p:cNvPr id="134" name="Groep 133">
                <a:extLst>
                  <a:ext uri="{FF2B5EF4-FFF2-40B4-BE49-F238E27FC236}">
                    <a16:creationId xmlns:a16="http://schemas.microsoft.com/office/drawing/2014/main" id="{389A1415-70A2-458E-B698-FD3DA877CA34}"/>
                  </a:ext>
                </a:extLst>
              </p:cNvPr>
              <p:cNvGrpSpPr/>
              <p:nvPr userDrawn="1"/>
            </p:nvGrpSpPr>
            <p:grpSpPr>
              <a:xfrm>
                <a:off x="-713542" y="4987990"/>
                <a:ext cx="287071" cy="379107"/>
                <a:chOff x="-4050578" y="288410"/>
                <a:chExt cx="322125" cy="379107"/>
              </a:xfrm>
            </p:grpSpPr>
            <p:sp>
              <p:nvSpPr>
                <p:cNvPr id="136" name="Rechthoek met één afgeknipte en afgeronde hoek 47">
                  <a:extLst>
                    <a:ext uri="{FF2B5EF4-FFF2-40B4-BE49-F238E27FC236}">
                      <a16:creationId xmlns:a16="http://schemas.microsoft.com/office/drawing/2014/main" id="{B263A22A-B957-44C4-9C01-69E84D683D58}"/>
                    </a:ext>
                  </a:extLst>
                </p:cNvPr>
                <p:cNvSpPr/>
                <p:nvPr userDrawn="1"/>
              </p:nvSpPr>
              <p:spPr>
                <a:xfrm>
                  <a:off x="-4050578" y="288410"/>
                  <a:ext cx="322125" cy="379107"/>
                </a:xfrm>
                <a:prstGeom prst="snipRoundRect">
                  <a:avLst>
                    <a:gd name="adj1" fmla="val 0"/>
                    <a:gd name="adj2" fmla="val 33753"/>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137" name="Rechthoekige driehoek 136">
                  <a:extLst>
                    <a:ext uri="{FF2B5EF4-FFF2-40B4-BE49-F238E27FC236}">
                      <a16:creationId xmlns:a16="http://schemas.microsoft.com/office/drawing/2014/main" id="{A0E60814-9526-43E3-8CEE-BDF1955F7716}"/>
                    </a:ext>
                  </a:extLst>
                </p:cNvPr>
                <p:cNvSpPr/>
                <p:nvPr userDrawn="1"/>
              </p:nvSpPr>
              <p:spPr>
                <a:xfrm>
                  <a:off x="-3833537" y="291656"/>
                  <a:ext cx="103133" cy="93757"/>
                </a:xfrm>
                <a:prstGeom prst="rtTriangle">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138" name="Rechthoek 137">
                  <a:extLst>
                    <a:ext uri="{FF2B5EF4-FFF2-40B4-BE49-F238E27FC236}">
                      <a16:creationId xmlns:a16="http://schemas.microsoft.com/office/drawing/2014/main" id="{F307AC81-DB46-4777-BA1F-94A3FAFBB5EF}"/>
                    </a:ext>
                  </a:extLst>
                </p:cNvPr>
                <p:cNvSpPr/>
                <p:nvPr userDrawn="1"/>
              </p:nvSpPr>
              <p:spPr>
                <a:xfrm>
                  <a:off x="-4013673" y="314848"/>
                  <a:ext cx="140930" cy="70565"/>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139" name="Rechthoek 138">
                  <a:extLst>
                    <a:ext uri="{FF2B5EF4-FFF2-40B4-BE49-F238E27FC236}">
                      <a16:creationId xmlns:a16="http://schemas.microsoft.com/office/drawing/2014/main" id="{40F99396-A70E-4715-A8B5-D2829E03751B}"/>
                    </a:ext>
                  </a:extLst>
                </p:cNvPr>
                <p:cNvSpPr/>
                <p:nvPr userDrawn="1"/>
              </p:nvSpPr>
              <p:spPr>
                <a:xfrm>
                  <a:off x="-4020379" y="586428"/>
                  <a:ext cx="261727" cy="61406"/>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defTabSz="914400" fontAlgn="auto">
                    <a:lnSpc>
                      <a:spcPct val="100000"/>
                    </a:lnSpc>
                    <a:spcBef>
                      <a:spcPts val="0"/>
                    </a:spcBef>
                    <a:spcAft>
                      <a:spcPts val="0"/>
                    </a:spcAft>
                    <a:buClrTx/>
                    <a:buSzTx/>
                    <a:buFontTx/>
                    <a:buNone/>
                    <a:tabLst/>
                  </a:pPr>
                  <a:endParaRPr kumimoji="0" lang="en-GB" sz="900" b="0" i="0" u="none" strike="noStrike" kern="0" cap="none" spc="0" normalizeH="0" baseline="0" noProof="0">
                    <a:ln>
                      <a:noFill/>
                    </a:ln>
                    <a:solidFill>
                      <a:srgbClr val="211F26"/>
                    </a:solidFill>
                    <a:effectLst/>
                    <a:uLnTx/>
                    <a:uFillTx/>
                    <a:latin typeface="Calibri" panose="020F0502020204030204" pitchFamily="34" charset="0"/>
                    <a:cs typeface="Calibri" panose="020F0502020204030204" pitchFamily="34" charset="0"/>
                  </a:endParaRPr>
                </a:p>
              </p:txBody>
            </p:sp>
          </p:grpSp>
          <p:sp>
            <p:nvSpPr>
              <p:cNvPr id="135" name="Rechthoek 134">
                <a:extLst>
                  <a:ext uri="{FF2B5EF4-FFF2-40B4-BE49-F238E27FC236}">
                    <a16:creationId xmlns:a16="http://schemas.microsoft.com/office/drawing/2014/main" id="{2BD14248-0548-46B0-AE71-63FECBA0CCAC}"/>
                  </a:ext>
                </a:extLst>
              </p:cNvPr>
              <p:cNvSpPr/>
              <p:nvPr userDrawn="1"/>
            </p:nvSpPr>
            <p:spPr>
              <a:xfrm>
                <a:off x="-910573" y="5352063"/>
                <a:ext cx="681133" cy="385950"/>
              </a:xfrm>
              <a:prstGeom prst="rect">
                <a:avLst/>
              </a:prstGeom>
              <a:no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rPr>
                  <a:t>Header &amp; Footer</a:t>
                </a:r>
              </a:p>
            </p:txBody>
          </p:sp>
        </p:grpSp>
      </p:grpSp>
      <p:grpSp>
        <p:nvGrpSpPr>
          <p:cNvPr id="9" name="HAAK LIJN">
            <a:extLst>
              <a:ext uri="{FF2B5EF4-FFF2-40B4-BE49-F238E27FC236}">
                <a16:creationId xmlns:a16="http://schemas.microsoft.com/office/drawing/2014/main" id="{53ED4E92-D658-4BA6-8D6E-6BDE90757E8A}"/>
              </a:ext>
            </a:extLst>
          </p:cNvPr>
          <p:cNvGrpSpPr/>
          <p:nvPr userDrawn="1"/>
        </p:nvGrpSpPr>
        <p:grpSpPr>
          <a:xfrm>
            <a:off x="540812" y="0"/>
            <a:ext cx="76800" cy="6858000"/>
            <a:chOff x="578912" y="0"/>
            <a:chExt cx="76800" cy="6858000"/>
          </a:xfrm>
        </p:grpSpPr>
        <p:cxnSp>
          <p:nvCxnSpPr>
            <p:cNvPr id="10" name="LIJN">
              <a:extLst>
                <a:ext uri="{FF2B5EF4-FFF2-40B4-BE49-F238E27FC236}">
                  <a16:creationId xmlns:a16="http://schemas.microsoft.com/office/drawing/2014/main" id="{916B0514-A828-44BE-B830-CD674D99B3B2}"/>
                </a:ext>
              </a:extLst>
            </p:cNvPr>
            <p:cNvCxnSpPr>
              <a:cxnSpLocks/>
            </p:cNvCxnSpPr>
            <p:nvPr userDrawn="1"/>
          </p:nvCxnSpPr>
          <p:spPr>
            <a:xfrm>
              <a:off x="617312" y="900113"/>
              <a:ext cx="0" cy="5957887"/>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pic>
          <p:nvPicPr>
            <p:cNvPr id="11" name="Graphic 10">
              <a:extLst>
                <a:ext uri="{FF2B5EF4-FFF2-40B4-BE49-F238E27FC236}">
                  <a16:creationId xmlns:a16="http://schemas.microsoft.com/office/drawing/2014/main" id="{205291B5-D25C-4B98-AD6B-95A8B257BC4D}"/>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78912" y="652464"/>
              <a:ext cx="76800" cy="201600"/>
            </a:xfrm>
            <a:prstGeom prst="rect">
              <a:avLst/>
            </a:prstGeom>
          </p:spPr>
        </p:pic>
        <p:cxnSp>
          <p:nvCxnSpPr>
            <p:cNvPr id="12" name="LIJN">
              <a:extLst>
                <a:ext uri="{FF2B5EF4-FFF2-40B4-BE49-F238E27FC236}">
                  <a16:creationId xmlns:a16="http://schemas.microsoft.com/office/drawing/2014/main" id="{35AEDC4D-3EB9-44B1-BF63-4AE629FD8856}"/>
                </a:ext>
              </a:extLst>
            </p:cNvPr>
            <p:cNvCxnSpPr>
              <a:cxnSpLocks/>
            </p:cNvCxnSpPr>
            <p:nvPr userDrawn="1"/>
          </p:nvCxnSpPr>
          <p:spPr>
            <a:xfrm>
              <a:off x="617312" y="0"/>
              <a:ext cx="0" cy="595314"/>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grpSp>
      <p:sp>
        <p:nvSpPr>
          <p:cNvPr id="113" name="INFO">
            <a:extLst>
              <a:ext uri="{FF2B5EF4-FFF2-40B4-BE49-F238E27FC236}">
                <a16:creationId xmlns:a16="http://schemas.microsoft.com/office/drawing/2014/main" id="{AA104BE2-205C-4EDC-8A19-1948BA48A7A8}"/>
              </a:ext>
            </a:extLst>
          </p:cNvPr>
          <p:cNvSpPr txBox="1"/>
          <p:nvPr userDrawn="1"/>
        </p:nvSpPr>
        <p:spPr>
          <a:xfrm>
            <a:off x="0" y="-263334"/>
            <a:ext cx="12192000" cy="161583"/>
          </a:xfrm>
          <a:prstGeom prst="rect">
            <a:avLst/>
          </a:prstGeom>
          <a:noFill/>
        </p:spPr>
        <p:txBody>
          <a:bodyPr wrap="square" lIns="0" tIns="0" rIns="0" bIns="0" rtlCol="0">
            <a:spAutoFit/>
          </a:bodyPr>
          <a:lstStyle/>
          <a:p>
            <a:pPr algn="l"/>
            <a:r>
              <a:rPr lang="en-GB" sz="1050" b="1" dirty="0">
                <a:solidFill>
                  <a:schemeClr val="tx2"/>
                </a:solidFill>
                <a:latin typeface="+mj-lt"/>
                <a:cs typeface="Calibri" panose="020F0502020204030204" pitchFamily="34" charset="0"/>
              </a:rPr>
              <a:t>TEMPLATE: </a:t>
            </a:r>
            <a:r>
              <a:rPr lang="en-GB" sz="1050" b="0" dirty="0">
                <a:solidFill>
                  <a:schemeClr val="tx2"/>
                </a:solidFill>
                <a:latin typeface="+mj-lt"/>
                <a:cs typeface="Calibri" panose="020F0502020204030204" pitchFamily="34" charset="0"/>
              </a:rPr>
              <a:t>TEXT + TABLE</a:t>
            </a:r>
          </a:p>
        </p:txBody>
      </p:sp>
      <p:sp>
        <p:nvSpPr>
          <p:cNvPr id="7" name="Tijdelijke aanduiding voor tabel 8">
            <a:extLst>
              <a:ext uri="{FF2B5EF4-FFF2-40B4-BE49-F238E27FC236}">
                <a16:creationId xmlns:a16="http://schemas.microsoft.com/office/drawing/2014/main" id="{604FA606-9E53-4615-9E44-0305B6835DCC}"/>
              </a:ext>
            </a:extLst>
          </p:cNvPr>
          <p:cNvSpPr>
            <a:spLocks noGrp="1"/>
          </p:cNvSpPr>
          <p:nvPr>
            <p:ph type="tbl" sz="quarter" idx="16" hasCustomPrompt="1"/>
          </p:nvPr>
        </p:nvSpPr>
        <p:spPr>
          <a:xfrm>
            <a:off x="6348340" y="1856128"/>
            <a:ext cx="5256000" cy="4438800"/>
          </a:xfrm>
        </p:spPr>
        <p:txBody>
          <a:bodyPr bIns="1620000" anchor="ctr"/>
          <a:lstStyle>
            <a:lvl1pPr marL="0" indent="0" algn="ctr">
              <a:lnSpc>
                <a:spcPct val="90000"/>
              </a:lnSpc>
              <a:spcBef>
                <a:spcPts val="0"/>
              </a:spcBef>
              <a:spcAft>
                <a:spcPts val="0"/>
              </a:spcAft>
              <a:buNone/>
              <a:defRPr sz="1500" i="1">
                <a:solidFill>
                  <a:schemeClr val="tx1">
                    <a:lumMod val="50000"/>
                    <a:lumOff val="50000"/>
                  </a:schemeClr>
                </a:solidFill>
              </a:defRPr>
            </a:lvl1pPr>
          </a:lstStyle>
          <a:p>
            <a:r>
              <a:rPr lang="en-GB" dirty="0"/>
              <a:t>Click on the icon below </a:t>
            </a:r>
            <a:br>
              <a:rPr lang="en-GB" dirty="0"/>
            </a:br>
            <a:r>
              <a:rPr lang="en-GB" dirty="0"/>
              <a:t>to insert a table.</a:t>
            </a:r>
          </a:p>
        </p:txBody>
      </p:sp>
      <p:sp>
        <p:nvSpPr>
          <p:cNvPr id="17" name="Tekst">
            <a:extLst>
              <a:ext uri="{FF2B5EF4-FFF2-40B4-BE49-F238E27FC236}">
                <a16:creationId xmlns:a16="http://schemas.microsoft.com/office/drawing/2014/main" id="{A9EF90CB-82B3-404C-BFD1-1B8F6979C4A8}"/>
              </a:ext>
            </a:extLst>
          </p:cNvPr>
          <p:cNvSpPr>
            <a:spLocks noGrp="1"/>
          </p:cNvSpPr>
          <p:nvPr>
            <p:ph type="body" orient="vert" idx="1" hasCustomPrompt="1"/>
          </p:nvPr>
        </p:nvSpPr>
        <p:spPr>
          <a:xfrm>
            <a:off x="777234" y="1856128"/>
            <a:ext cx="5269596" cy="4438165"/>
          </a:xfrm>
        </p:spPr>
        <p:txBody>
          <a:bodyPr vert="horz" lIns="0" tIns="0" rIns="0" bIns="0"/>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en-GB" dirty="0"/>
              <a:t>Bullet</a:t>
            </a:r>
          </a:p>
          <a:p>
            <a:pPr lvl="1"/>
            <a:r>
              <a:rPr lang="en-GB" dirty="0"/>
              <a:t>Sub-bullet</a:t>
            </a:r>
          </a:p>
          <a:p>
            <a:pPr lvl="2"/>
            <a:r>
              <a:rPr lang="en-GB" dirty="0"/>
              <a:t>Default text</a:t>
            </a:r>
          </a:p>
          <a:p>
            <a:pPr lvl="3"/>
            <a:r>
              <a:rPr lang="en-GB" dirty="0"/>
              <a:t>header</a:t>
            </a:r>
          </a:p>
          <a:p>
            <a:pPr lvl="4"/>
            <a:r>
              <a:rPr lang="en-GB" dirty="0"/>
              <a:t>Numerical bullet</a:t>
            </a:r>
          </a:p>
          <a:p>
            <a:pPr lvl="5"/>
            <a:r>
              <a:rPr lang="en-GB" dirty="0"/>
              <a:t>Bullet</a:t>
            </a:r>
          </a:p>
          <a:p>
            <a:pPr lvl="6"/>
            <a:r>
              <a:rPr lang="en-GB" dirty="0"/>
              <a:t>Sub-bullet</a:t>
            </a:r>
          </a:p>
          <a:p>
            <a:pPr lvl="7"/>
            <a:r>
              <a:rPr lang="en-GB" dirty="0"/>
              <a:t>Default text</a:t>
            </a:r>
          </a:p>
          <a:p>
            <a:pPr lvl="8"/>
            <a:r>
              <a:rPr lang="en-GB" dirty="0"/>
              <a:t>header</a:t>
            </a:r>
          </a:p>
          <a:p>
            <a:pPr lvl="8"/>
            <a:endParaRPr lang="en-GB" dirty="0"/>
          </a:p>
        </p:txBody>
      </p:sp>
      <p:sp>
        <p:nvSpPr>
          <p:cNvPr id="114" name="Logo">
            <a:extLst>
              <a:ext uri="{FF2B5EF4-FFF2-40B4-BE49-F238E27FC236}">
                <a16:creationId xmlns:a16="http://schemas.microsoft.com/office/drawing/2014/main" id="{8D5794C3-72DD-49A2-ABFC-A23399FA1864}"/>
              </a:ext>
            </a:extLst>
          </p:cNvPr>
          <p:cNvSpPr>
            <a:spLocks noGrp="1"/>
          </p:cNvSpPr>
          <p:nvPr>
            <p:ph type="body" orient="vert" idx="15" hasCustomPrompt="1"/>
          </p:nvPr>
        </p:nvSpPr>
        <p:spPr>
          <a:xfrm>
            <a:off x="10549612" y="6480355"/>
            <a:ext cx="1060019" cy="185413"/>
          </a:xfrm>
          <a:blipFill>
            <a:blip r:embed="rId7"/>
            <a:stretch>
              <a:fillRect/>
            </a:stretch>
          </a:blipFill>
        </p:spPr>
        <p:txBody>
          <a:bodyPr vert="horz" lIns="0" tIns="0" rIns="0" bIns="0"/>
          <a:lstStyle>
            <a:lvl1pPr marL="0" indent="0">
              <a:buNone/>
              <a:defRPr sz="1000" i="1">
                <a:solidFill>
                  <a:schemeClr val="bg2"/>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3" name="Dianummer 2">
            <a:extLst>
              <a:ext uri="{FF2B5EF4-FFF2-40B4-BE49-F238E27FC236}">
                <a16:creationId xmlns:a16="http://schemas.microsoft.com/office/drawing/2014/main" id="{72D7BBC4-D7F7-48B7-AB38-64AB87EAAD58}"/>
              </a:ext>
            </a:extLst>
          </p:cNvPr>
          <p:cNvSpPr>
            <a:spLocks noGrp="1"/>
          </p:cNvSpPr>
          <p:nvPr>
            <p:ph type="sldNum" sz="quarter" idx="18"/>
          </p:nvPr>
        </p:nvSpPr>
        <p:spPr/>
        <p:txBody>
          <a:bodyPr/>
          <a:lstStyle/>
          <a:p>
            <a:fld id="{5EC93C5F-DB18-4797-88B9-B8B0D60519FD}" type="slidenum">
              <a:rPr lang="en-GB" smtClean="0"/>
              <a:pPr/>
              <a:t>‹#›</a:t>
            </a:fld>
            <a:endParaRPr lang="en-GB" dirty="0"/>
          </a:p>
        </p:txBody>
      </p:sp>
      <p:sp>
        <p:nvSpPr>
          <p:cNvPr id="4" name="Datum" hidden="1">
            <a:extLst>
              <a:ext uri="{FF2B5EF4-FFF2-40B4-BE49-F238E27FC236}">
                <a16:creationId xmlns:a16="http://schemas.microsoft.com/office/drawing/2014/main" id="{CF83ABEA-06EE-49D7-9700-D62449E76C9D}"/>
              </a:ext>
            </a:extLst>
          </p:cNvPr>
          <p:cNvSpPr>
            <a:spLocks noGrp="1"/>
          </p:cNvSpPr>
          <p:nvPr>
            <p:ph type="dt" sz="half" idx="19"/>
          </p:nvPr>
        </p:nvSpPr>
        <p:spPr/>
        <p:txBody>
          <a:bodyPr/>
          <a:lstStyle/>
          <a:p>
            <a:r>
              <a:rPr lang="en-GB" dirty="0"/>
              <a:t>Date</a:t>
            </a:r>
          </a:p>
        </p:txBody>
      </p:sp>
      <p:sp>
        <p:nvSpPr>
          <p:cNvPr id="2" name="Voettekst 1">
            <a:extLst>
              <a:ext uri="{FF2B5EF4-FFF2-40B4-BE49-F238E27FC236}">
                <a16:creationId xmlns:a16="http://schemas.microsoft.com/office/drawing/2014/main" id="{B68E9A4E-CFB7-498C-9418-0E674E5CB79F}"/>
              </a:ext>
            </a:extLst>
          </p:cNvPr>
          <p:cNvSpPr>
            <a:spLocks noGrp="1"/>
          </p:cNvSpPr>
          <p:nvPr>
            <p:ph type="ftr" sz="quarter" idx="17"/>
          </p:nvPr>
        </p:nvSpPr>
        <p:spPr/>
        <p:txBody>
          <a:bodyPr/>
          <a:lstStyle/>
          <a:p>
            <a:r>
              <a:rPr lang="en-GB" dirty="0"/>
              <a:t>26 October 2021 | ALIM Guide for asset information Managers</a:t>
            </a:r>
          </a:p>
        </p:txBody>
      </p:sp>
      <p:sp>
        <p:nvSpPr>
          <p:cNvPr id="8" name="Ondertitel 2">
            <a:extLst>
              <a:ext uri="{FF2B5EF4-FFF2-40B4-BE49-F238E27FC236}">
                <a16:creationId xmlns:a16="http://schemas.microsoft.com/office/drawing/2014/main" id="{FFE9FF37-6560-4D9B-B785-3E50511191DA}"/>
              </a:ext>
            </a:extLst>
          </p:cNvPr>
          <p:cNvSpPr>
            <a:spLocks noGrp="1"/>
          </p:cNvSpPr>
          <p:nvPr>
            <p:ph type="subTitle" idx="10" hasCustomPrompt="1"/>
          </p:nvPr>
        </p:nvSpPr>
        <p:spPr>
          <a:xfrm>
            <a:off x="777244" y="924516"/>
            <a:ext cx="10827096" cy="349200"/>
          </a:xfrm>
        </p:spPr>
        <p:txBody>
          <a:bodyPr/>
          <a:lstStyle>
            <a:lvl1pPr marL="0" indent="0" algn="l">
              <a:buNone/>
              <a:defRPr sz="300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First bold title</a:t>
            </a:r>
          </a:p>
        </p:txBody>
      </p:sp>
      <p:sp>
        <p:nvSpPr>
          <p:cNvPr id="5" name="Titel 4">
            <a:extLst>
              <a:ext uri="{FF2B5EF4-FFF2-40B4-BE49-F238E27FC236}">
                <a16:creationId xmlns:a16="http://schemas.microsoft.com/office/drawing/2014/main" id="{BAB8C7C9-0BAF-44BF-A998-78B7AAF89E07}"/>
              </a:ext>
            </a:extLst>
          </p:cNvPr>
          <p:cNvSpPr>
            <a:spLocks noGrp="1"/>
          </p:cNvSpPr>
          <p:nvPr>
            <p:ph type="title" hasCustomPrompt="1"/>
          </p:nvPr>
        </p:nvSpPr>
        <p:spPr/>
        <p:txBody>
          <a:bodyPr/>
          <a:lstStyle/>
          <a:p>
            <a:r>
              <a:rPr lang="en-GB" dirty="0"/>
              <a:t>First bold title</a:t>
            </a:r>
          </a:p>
        </p:txBody>
      </p:sp>
    </p:spTree>
    <p:extLst>
      <p:ext uri="{BB962C8B-B14F-4D97-AF65-F5344CB8AC3E}">
        <p14:creationId xmlns:p14="http://schemas.microsoft.com/office/powerpoint/2010/main" val="2466264442"/>
      </p:ext>
    </p:extLst>
  </p:cSld>
  <p:clrMapOvr>
    <a:masterClrMapping/>
  </p:clrMapOvr>
  <p:transition spd="slow">
    <p:push dir="u"/>
  </p:transition>
  <p:hf hd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grpSp>
        <p:nvGrpSpPr>
          <p:cNvPr id="84" name="INSTRUCTION">
            <a:extLst>
              <a:ext uri="{FF2B5EF4-FFF2-40B4-BE49-F238E27FC236}">
                <a16:creationId xmlns:a16="http://schemas.microsoft.com/office/drawing/2014/main" id="{D0CEBA82-AA5F-438D-819B-31369ABEEDF8}"/>
              </a:ext>
            </a:extLst>
          </p:cNvPr>
          <p:cNvGrpSpPr/>
          <p:nvPr userDrawn="1"/>
        </p:nvGrpSpPr>
        <p:grpSpPr>
          <a:xfrm>
            <a:off x="5846" y="7033211"/>
            <a:ext cx="3727954" cy="1577390"/>
            <a:chOff x="5846" y="7033211"/>
            <a:chExt cx="3727954" cy="1577390"/>
          </a:xfrm>
        </p:grpSpPr>
        <p:sp>
          <p:nvSpPr>
            <p:cNvPr id="85" name="Rechthoek 84">
              <a:extLst>
                <a:ext uri="{FF2B5EF4-FFF2-40B4-BE49-F238E27FC236}">
                  <a16:creationId xmlns:a16="http://schemas.microsoft.com/office/drawing/2014/main" id="{431BBB4D-CEB6-48FE-97C2-42BC14FC7775}"/>
                </a:ext>
              </a:extLst>
            </p:cNvPr>
            <p:cNvSpPr/>
            <p:nvPr userDrawn="1"/>
          </p:nvSpPr>
          <p:spPr>
            <a:xfrm>
              <a:off x="5846" y="7033211"/>
              <a:ext cx="3727954" cy="1577390"/>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EDIT Footer, slide number</a:t>
              </a:r>
              <a:br>
                <a:rPr lang="en-GB" sz="1400" b="1" cap="all" baseline="0" noProof="0">
                  <a:solidFill>
                    <a:schemeClr val="accent1"/>
                  </a:solidFill>
                  <a:latin typeface="Calibri" panose="020F0502020204030204" pitchFamily="34" charset="0"/>
                  <a:cs typeface="Calibri" panose="020F0502020204030204" pitchFamily="34" charset="0"/>
                </a:rPr>
              </a:br>
              <a:r>
                <a:rPr lang="en-GB" sz="1400" b="1" cap="all" baseline="0" noProof="0">
                  <a:solidFill>
                    <a:schemeClr val="accent1"/>
                  </a:solidFill>
                  <a:latin typeface="Calibri" panose="020F0502020204030204" pitchFamily="34" charset="0"/>
                  <a:cs typeface="Calibri" panose="020F0502020204030204" pitchFamily="34" charset="0"/>
                </a:rPr>
                <a:t>and date</a:t>
              </a:r>
            </a:p>
          </p:txBody>
        </p:sp>
        <p:sp>
          <p:nvSpPr>
            <p:cNvPr id="86" name="Ovaal 85">
              <a:extLst>
                <a:ext uri="{FF2B5EF4-FFF2-40B4-BE49-F238E27FC236}">
                  <a16:creationId xmlns:a16="http://schemas.microsoft.com/office/drawing/2014/main" id="{E015DE96-E0F8-4254-A09E-3F4921EE2CA4}"/>
                </a:ext>
              </a:extLst>
            </p:cNvPr>
            <p:cNvSpPr/>
            <p:nvPr userDrawn="1"/>
          </p:nvSpPr>
          <p:spPr>
            <a:xfrm>
              <a:off x="188424" y="767853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87" name="Rechthoek 86">
              <a:extLst>
                <a:ext uri="{FF2B5EF4-FFF2-40B4-BE49-F238E27FC236}">
                  <a16:creationId xmlns:a16="http://schemas.microsoft.com/office/drawing/2014/main" id="{DB1993BC-703A-450D-AB63-E81355A3EF26}"/>
                </a:ext>
              </a:extLst>
            </p:cNvPr>
            <p:cNvSpPr/>
            <p:nvPr userDrawn="1"/>
          </p:nvSpPr>
          <p:spPr>
            <a:xfrm>
              <a:off x="472596" y="7678534"/>
              <a:ext cx="2322719" cy="31672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‘Header &amp; Footer’</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88" name="Ovaal 87">
              <a:extLst>
                <a:ext uri="{FF2B5EF4-FFF2-40B4-BE49-F238E27FC236}">
                  <a16:creationId xmlns:a16="http://schemas.microsoft.com/office/drawing/2014/main" id="{FA69C11F-5C39-4CBB-BF3C-FE7BB4C5B8D4}"/>
                </a:ext>
              </a:extLst>
            </p:cNvPr>
            <p:cNvSpPr/>
            <p:nvPr userDrawn="1"/>
          </p:nvSpPr>
          <p:spPr>
            <a:xfrm>
              <a:off x="188424" y="810886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89" name="Rechthoek 88">
              <a:extLst>
                <a:ext uri="{FF2B5EF4-FFF2-40B4-BE49-F238E27FC236}">
                  <a16:creationId xmlns:a16="http://schemas.microsoft.com/office/drawing/2014/main" id="{9F61421E-D2AC-43D6-B03B-8C1C319CF42A}"/>
                </a:ext>
              </a:extLst>
            </p:cNvPr>
            <p:cNvSpPr/>
            <p:nvPr userDrawn="1"/>
          </p:nvSpPr>
          <p:spPr>
            <a:xfrm>
              <a:off x="472596" y="8108870"/>
              <a:ext cx="2322719" cy="38098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‘Apply to All’</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apply the changes to every slide.</a:t>
              </a:r>
            </a:p>
          </p:txBody>
        </p:sp>
        <p:grpSp>
          <p:nvGrpSpPr>
            <p:cNvPr id="90" name="Groep 89">
              <a:extLst>
                <a:ext uri="{FF2B5EF4-FFF2-40B4-BE49-F238E27FC236}">
                  <a16:creationId xmlns:a16="http://schemas.microsoft.com/office/drawing/2014/main" id="{15AC1033-630A-4212-A0D9-60A7F8AE2C1C}"/>
                </a:ext>
              </a:extLst>
            </p:cNvPr>
            <p:cNvGrpSpPr/>
            <p:nvPr userDrawn="1"/>
          </p:nvGrpSpPr>
          <p:grpSpPr>
            <a:xfrm>
              <a:off x="2939884" y="7739834"/>
              <a:ext cx="681133" cy="750023"/>
              <a:chOff x="-910573" y="4987990"/>
              <a:chExt cx="681133" cy="750023"/>
            </a:xfrm>
          </p:grpSpPr>
          <p:grpSp>
            <p:nvGrpSpPr>
              <p:cNvPr id="91" name="Groep 90">
                <a:extLst>
                  <a:ext uri="{FF2B5EF4-FFF2-40B4-BE49-F238E27FC236}">
                    <a16:creationId xmlns:a16="http://schemas.microsoft.com/office/drawing/2014/main" id="{3F3A285B-9E02-4206-932E-6754570CAC11}"/>
                  </a:ext>
                </a:extLst>
              </p:cNvPr>
              <p:cNvGrpSpPr/>
              <p:nvPr userDrawn="1"/>
            </p:nvGrpSpPr>
            <p:grpSpPr>
              <a:xfrm>
                <a:off x="-713542" y="4987990"/>
                <a:ext cx="287071" cy="379107"/>
                <a:chOff x="-4050578" y="288410"/>
                <a:chExt cx="322125" cy="379107"/>
              </a:xfrm>
            </p:grpSpPr>
            <p:sp>
              <p:nvSpPr>
                <p:cNvPr id="93" name="Rechthoek met één afgeknipte en afgeronde hoek 47">
                  <a:extLst>
                    <a:ext uri="{FF2B5EF4-FFF2-40B4-BE49-F238E27FC236}">
                      <a16:creationId xmlns:a16="http://schemas.microsoft.com/office/drawing/2014/main" id="{5578803A-051B-4DEA-8871-95035C729681}"/>
                    </a:ext>
                  </a:extLst>
                </p:cNvPr>
                <p:cNvSpPr/>
                <p:nvPr userDrawn="1"/>
              </p:nvSpPr>
              <p:spPr>
                <a:xfrm>
                  <a:off x="-4050578" y="288410"/>
                  <a:ext cx="322125" cy="379107"/>
                </a:xfrm>
                <a:prstGeom prst="snipRoundRect">
                  <a:avLst>
                    <a:gd name="adj1" fmla="val 0"/>
                    <a:gd name="adj2" fmla="val 33753"/>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94" name="Rechthoekige driehoek 93">
                  <a:extLst>
                    <a:ext uri="{FF2B5EF4-FFF2-40B4-BE49-F238E27FC236}">
                      <a16:creationId xmlns:a16="http://schemas.microsoft.com/office/drawing/2014/main" id="{E7F35F11-F301-44A6-BD21-EC867B43E9AF}"/>
                    </a:ext>
                  </a:extLst>
                </p:cNvPr>
                <p:cNvSpPr/>
                <p:nvPr userDrawn="1"/>
              </p:nvSpPr>
              <p:spPr>
                <a:xfrm>
                  <a:off x="-3833537" y="291656"/>
                  <a:ext cx="103133" cy="93757"/>
                </a:xfrm>
                <a:prstGeom prst="rtTriangle">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95" name="Rechthoek 94">
                  <a:extLst>
                    <a:ext uri="{FF2B5EF4-FFF2-40B4-BE49-F238E27FC236}">
                      <a16:creationId xmlns:a16="http://schemas.microsoft.com/office/drawing/2014/main" id="{9BEB3EEA-2DB0-4D86-92FE-686344020A9C}"/>
                    </a:ext>
                  </a:extLst>
                </p:cNvPr>
                <p:cNvSpPr/>
                <p:nvPr userDrawn="1"/>
              </p:nvSpPr>
              <p:spPr>
                <a:xfrm>
                  <a:off x="-4013673" y="314848"/>
                  <a:ext cx="140930" cy="70565"/>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96" name="Rechthoek 95">
                  <a:extLst>
                    <a:ext uri="{FF2B5EF4-FFF2-40B4-BE49-F238E27FC236}">
                      <a16:creationId xmlns:a16="http://schemas.microsoft.com/office/drawing/2014/main" id="{9EE04A9A-A4A8-4816-B1D7-EFC8D3337877}"/>
                    </a:ext>
                  </a:extLst>
                </p:cNvPr>
                <p:cNvSpPr/>
                <p:nvPr userDrawn="1"/>
              </p:nvSpPr>
              <p:spPr>
                <a:xfrm>
                  <a:off x="-4020379" y="586428"/>
                  <a:ext cx="261727" cy="61406"/>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defTabSz="914400" fontAlgn="auto">
                    <a:lnSpc>
                      <a:spcPct val="100000"/>
                    </a:lnSpc>
                    <a:spcBef>
                      <a:spcPts val="0"/>
                    </a:spcBef>
                    <a:spcAft>
                      <a:spcPts val="0"/>
                    </a:spcAft>
                    <a:buClrTx/>
                    <a:buSzTx/>
                    <a:buFontTx/>
                    <a:buNone/>
                    <a:tabLst/>
                  </a:pPr>
                  <a:endParaRPr kumimoji="0" lang="en-GB" sz="900" b="0" i="0" u="none" strike="noStrike" kern="0" cap="none" spc="0" normalizeH="0" baseline="0" noProof="0">
                    <a:ln>
                      <a:noFill/>
                    </a:ln>
                    <a:solidFill>
                      <a:srgbClr val="211F26"/>
                    </a:solidFill>
                    <a:effectLst/>
                    <a:uLnTx/>
                    <a:uFillTx/>
                    <a:latin typeface="Calibri" panose="020F0502020204030204" pitchFamily="34" charset="0"/>
                    <a:cs typeface="Calibri" panose="020F0502020204030204" pitchFamily="34" charset="0"/>
                  </a:endParaRPr>
                </a:p>
              </p:txBody>
            </p:sp>
          </p:grpSp>
          <p:sp>
            <p:nvSpPr>
              <p:cNvPr id="92" name="Rechthoek 91">
                <a:extLst>
                  <a:ext uri="{FF2B5EF4-FFF2-40B4-BE49-F238E27FC236}">
                    <a16:creationId xmlns:a16="http://schemas.microsoft.com/office/drawing/2014/main" id="{72D9417E-C679-4273-80B0-3895977AA3CE}"/>
                  </a:ext>
                </a:extLst>
              </p:cNvPr>
              <p:cNvSpPr/>
              <p:nvPr userDrawn="1"/>
            </p:nvSpPr>
            <p:spPr>
              <a:xfrm>
                <a:off x="-910573" y="5352063"/>
                <a:ext cx="681133" cy="385950"/>
              </a:xfrm>
              <a:prstGeom prst="rect">
                <a:avLst/>
              </a:prstGeom>
              <a:no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rPr>
                  <a:t>Header &amp; Footer</a:t>
                </a:r>
              </a:p>
            </p:txBody>
          </p:sp>
        </p:grpSp>
      </p:grpSp>
      <p:grpSp>
        <p:nvGrpSpPr>
          <p:cNvPr id="59" name="INSTRUCTION">
            <a:extLst>
              <a:ext uri="{FF2B5EF4-FFF2-40B4-BE49-F238E27FC236}">
                <a16:creationId xmlns:a16="http://schemas.microsoft.com/office/drawing/2014/main" id="{3B83AF2D-69A0-410A-AC08-8F935DAFD397}"/>
              </a:ext>
            </a:extLst>
          </p:cNvPr>
          <p:cNvGrpSpPr/>
          <p:nvPr userDrawn="1"/>
        </p:nvGrpSpPr>
        <p:grpSpPr>
          <a:xfrm>
            <a:off x="-3786437" y="2"/>
            <a:ext cx="3693386" cy="4050990"/>
            <a:chOff x="-3786437" y="2"/>
            <a:chExt cx="3693386" cy="4050990"/>
          </a:xfrm>
        </p:grpSpPr>
        <p:sp>
          <p:nvSpPr>
            <p:cNvPr id="60" name="Rechthoek 59">
              <a:extLst>
                <a:ext uri="{FF2B5EF4-FFF2-40B4-BE49-F238E27FC236}">
                  <a16:creationId xmlns:a16="http://schemas.microsoft.com/office/drawing/2014/main" id="{6F5B2D05-54DB-4AA7-9FED-4C1D195E4E4B}"/>
                </a:ext>
              </a:extLst>
            </p:cNvPr>
            <p:cNvSpPr/>
            <p:nvPr userDrawn="1"/>
          </p:nvSpPr>
          <p:spPr>
            <a:xfrm>
              <a:off x="-3786165" y="2"/>
              <a:ext cx="3593091" cy="3316404"/>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Insert/Edit a table</a:t>
              </a:r>
            </a:p>
          </p:txBody>
        </p:sp>
        <p:sp>
          <p:nvSpPr>
            <p:cNvPr id="61" name="Rechthoek 60">
              <a:extLst>
                <a:ext uri="{FF2B5EF4-FFF2-40B4-BE49-F238E27FC236}">
                  <a16:creationId xmlns:a16="http://schemas.microsoft.com/office/drawing/2014/main" id="{F7765541-0CCD-49CC-9F7F-17A7A2D32907}"/>
                </a:ext>
              </a:extLst>
            </p:cNvPr>
            <p:cNvSpPr/>
            <p:nvPr userDrawn="1"/>
          </p:nvSpPr>
          <p:spPr>
            <a:xfrm>
              <a:off x="-3786437" y="3222992"/>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1200" b="1" cap="all" baseline="0" noProof="0">
                  <a:solidFill>
                    <a:srgbClr val="211F26"/>
                  </a:solidFill>
                  <a:latin typeface="Calibri" panose="020F0502020204030204" pitchFamily="34" charset="0"/>
                  <a:cs typeface="Calibri" panose="020F0502020204030204" pitchFamily="34" charset="0"/>
                </a:rPr>
                <a:t>Want to know more?</a:t>
              </a:r>
              <a:br>
                <a:rPr lang="en-GB" sz="1200" cap="all"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Go to the instruction slide </a:t>
              </a:r>
              <a:r>
                <a:rPr lang="en-GB" sz="1200" b="1" cap="none" baseline="0" noProof="0">
                  <a:solidFill>
                    <a:srgbClr val="211F26"/>
                  </a:solidFill>
                  <a:latin typeface="Calibri" panose="020F0502020204030204" pitchFamily="34" charset="0"/>
                  <a:cs typeface="Calibri" panose="020F0502020204030204" pitchFamily="34" charset="0"/>
                </a:rPr>
                <a:t>‘VIDEO INSTRUCTIONS’</a:t>
              </a:r>
              <a:r>
                <a:rPr lang="en-GB" sz="1200" cap="none" baseline="0" noProof="0">
                  <a:solidFill>
                    <a:srgbClr val="211F26"/>
                  </a:solidFill>
                  <a:latin typeface="Calibri" panose="020F0502020204030204" pitchFamily="34" charset="0"/>
                  <a:cs typeface="Calibri" panose="020F0502020204030204" pitchFamily="34" charset="0"/>
                </a:rPr>
                <a:t>.</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You’ll find it at the beginning of the presentation</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or insert it via </a:t>
              </a:r>
              <a:r>
                <a:rPr lang="en-GB" sz="1200" i="1" cap="none" baseline="0" noProof="0">
                  <a:solidFill>
                    <a:srgbClr val="211F26"/>
                  </a:solidFill>
                  <a:latin typeface="Calibri" panose="020F0502020204030204" pitchFamily="34" charset="0"/>
                  <a:cs typeface="Calibri" panose="020F0502020204030204" pitchFamily="34" charset="0"/>
                </a:rPr>
                <a:t>‘Home’</a:t>
              </a:r>
              <a:r>
                <a:rPr lang="en-GB" sz="1200" cap="none" baseline="0" noProof="0">
                  <a:solidFill>
                    <a:srgbClr val="211F26"/>
                  </a:solidFill>
                  <a:latin typeface="Calibri" panose="020F0502020204030204" pitchFamily="34" charset="0"/>
                  <a:cs typeface="Calibri" panose="020F0502020204030204" pitchFamily="34" charset="0"/>
                </a:rPr>
                <a:t> &gt; </a:t>
              </a:r>
              <a:r>
                <a:rPr lang="en-GB" sz="1200" i="1" cap="none" baseline="0" noProof="0">
                  <a:solidFill>
                    <a:srgbClr val="211F26"/>
                  </a:solidFill>
                  <a:latin typeface="Calibri" panose="020F0502020204030204" pitchFamily="34" charset="0"/>
                  <a:cs typeface="Calibri" panose="020F0502020204030204" pitchFamily="34" charset="0"/>
                </a:rPr>
                <a:t>‘New Slide’.</a:t>
              </a:r>
            </a:p>
          </p:txBody>
        </p:sp>
        <p:sp>
          <p:nvSpPr>
            <p:cNvPr id="62" name="Ovaal 61">
              <a:extLst>
                <a:ext uri="{FF2B5EF4-FFF2-40B4-BE49-F238E27FC236}">
                  <a16:creationId xmlns:a16="http://schemas.microsoft.com/office/drawing/2014/main" id="{B100C313-3681-4322-9612-BD0E05DB1CE7}"/>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63" name="Rechthoek 62">
              <a:extLst>
                <a:ext uri="{FF2B5EF4-FFF2-40B4-BE49-F238E27FC236}">
                  <a16:creationId xmlns:a16="http://schemas.microsoft.com/office/drawing/2014/main" id="{EA37DFBF-0FE6-443F-A69B-C2FDF8F79D50}"/>
                </a:ext>
              </a:extLst>
            </p:cNvPr>
            <p:cNvSpPr/>
            <p:nvPr userDrawn="1"/>
          </p:nvSpPr>
          <p:spPr>
            <a:xfrm>
              <a:off x="-3319415" y="465324"/>
              <a:ext cx="2944682"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If necessary, delete the existing table</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by using the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‘Backspace key’</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pictogram to insert a new table</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1"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(see example below)</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64" name="Ovaal 63">
              <a:extLst>
                <a:ext uri="{FF2B5EF4-FFF2-40B4-BE49-F238E27FC236}">
                  <a16:creationId xmlns:a16="http://schemas.microsoft.com/office/drawing/2014/main" id="{09285229-D7AC-4858-B81B-6B9D7956A7EB}"/>
                </a:ext>
              </a:extLst>
            </p:cNvPr>
            <p:cNvSpPr/>
            <p:nvPr userDrawn="1"/>
          </p:nvSpPr>
          <p:spPr>
            <a:xfrm>
              <a:off x="-3603587" y="172970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65" name="Rechthoek 64">
              <a:extLst>
                <a:ext uri="{FF2B5EF4-FFF2-40B4-BE49-F238E27FC236}">
                  <a16:creationId xmlns:a16="http://schemas.microsoft.com/office/drawing/2014/main" id="{A54FF124-3ABC-4F35-9098-09F92B28E73B}"/>
                </a:ext>
              </a:extLst>
            </p:cNvPr>
            <p:cNvSpPr/>
            <p:nvPr userDrawn="1"/>
          </p:nvSpPr>
          <p:spPr>
            <a:xfrm>
              <a:off x="-3319415" y="1729710"/>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Select the preferred number of rows</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and columns and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‘OK’</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66" name="Groep 65">
              <a:extLst>
                <a:ext uri="{FF2B5EF4-FFF2-40B4-BE49-F238E27FC236}">
                  <a16:creationId xmlns:a16="http://schemas.microsoft.com/office/drawing/2014/main" id="{0417B306-1538-4D43-A771-0DDA7F251F93}"/>
                </a:ext>
              </a:extLst>
            </p:cNvPr>
            <p:cNvGrpSpPr/>
            <p:nvPr userDrawn="1"/>
          </p:nvGrpSpPr>
          <p:grpSpPr>
            <a:xfrm>
              <a:off x="-3311319" y="2164285"/>
              <a:ext cx="825500" cy="209550"/>
              <a:chOff x="13504624" y="2482850"/>
              <a:chExt cx="825500" cy="209550"/>
            </a:xfrm>
          </p:grpSpPr>
          <p:sp>
            <p:nvSpPr>
              <p:cNvPr id="81" name="Rechthoek 80">
                <a:extLst>
                  <a:ext uri="{FF2B5EF4-FFF2-40B4-BE49-F238E27FC236}">
                    <a16:creationId xmlns:a16="http://schemas.microsoft.com/office/drawing/2014/main" id="{A4C68126-35D0-4558-A0A6-10AB0A396344}"/>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252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900" b="0" noProof="0">
                    <a:solidFill>
                      <a:srgbClr val="211F26"/>
                    </a:solidFill>
                    <a:latin typeface="Calibri" panose="020F0502020204030204" pitchFamily="34" charset="0"/>
                    <a:cs typeface="Calibri" panose="020F0502020204030204" pitchFamily="34" charset="0"/>
                  </a:rPr>
                  <a:t>OK</a:t>
                </a:r>
              </a:p>
            </p:txBody>
          </p:sp>
          <p:cxnSp>
            <p:nvCxnSpPr>
              <p:cNvPr id="82" name="Rechte verbindingslijn 81">
                <a:extLst>
                  <a:ext uri="{FF2B5EF4-FFF2-40B4-BE49-F238E27FC236}">
                    <a16:creationId xmlns:a16="http://schemas.microsoft.com/office/drawing/2014/main" id="{3ABB59B4-629C-461F-860C-52DB7F4E09EB}"/>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83" name="Gelijkbenige driehoek 82">
                <a:extLst>
                  <a:ext uri="{FF2B5EF4-FFF2-40B4-BE49-F238E27FC236}">
                    <a16:creationId xmlns:a16="http://schemas.microsoft.com/office/drawing/2014/main" id="{7DDE60EE-DF18-4553-950D-C53E6BA6839C}"/>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900" b="1" noProof="0">
                  <a:solidFill>
                    <a:srgbClr val="211F26"/>
                  </a:solidFill>
                  <a:latin typeface="Calibri" panose="020F0502020204030204" pitchFamily="34" charset="0"/>
                  <a:cs typeface="Calibri" panose="020F0502020204030204" pitchFamily="34" charset="0"/>
                </a:endParaRPr>
              </a:p>
            </p:txBody>
          </p:sp>
        </p:grpSp>
        <p:sp>
          <p:nvSpPr>
            <p:cNvPr id="67" name="Ovaal 66">
              <a:extLst>
                <a:ext uri="{FF2B5EF4-FFF2-40B4-BE49-F238E27FC236}">
                  <a16:creationId xmlns:a16="http://schemas.microsoft.com/office/drawing/2014/main" id="{1A38DC6D-6CF4-45EF-A775-B5680654B27E}"/>
                </a:ext>
              </a:extLst>
            </p:cNvPr>
            <p:cNvSpPr/>
            <p:nvPr userDrawn="1"/>
          </p:nvSpPr>
          <p:spPr>
            <a:xfrm>
              <a:off x="-3603587" y="2555608"/>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68" name="Rechthoek 67">
              <a:extLst>
                <a:ext uri="{FF2B5EF4-FFF2-40B4-BE49-F238E27FC236}">
                  <a16:creationId xmlns:a16="http://schemas.microsoft.com/office/drawing/2014/main" id="{A5278BB9-0A25-4666-896A-FB9CB3E5AE8E}"/>
                </a:ext>
              </a:extLst>
            </p:cNvPr>
            <p:cNvSpPr/>
            <p:nvPr userDrawn="1"/>
          </p:nvSpPr>
          <p:spPr>
            <a:xfrm>
              <a:off x="-3319415" y="2555609"/>
              <a:ext cx="2944682" cy="48251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Change the format of the table by selecting various parts of the table and using the various options under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‘Table Tools’ - ‘Format’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t>
              </a:r>
            </a:p>
          </p:txBody>
        </p:sp>
        <p:grpSp>
          <p:nvGrpSpPr>
            <p:cNvPr id="69" name="Tabel icoon">
              <a:extLst>
                <a:ext uri="{FF2B5EF4-FFF2-40B4-BE49-F238E27FC236}">
                  <a16:creationId xmlns:a16="http://schemas.microsoft.com/office/drawing/2014/main" id="{836238DD-2719-40B1-B0EB-EAD75BF18171}"/>
                </a:ext>
              </a:extLst>
            </p:cNvPr>
            <p:cNvGrpSpPr/>
            <p:nvPr userDrawn="1"/>
          </p:nvGrpSpPr>
          <p:grpSpPr>
            <a:xfrm>
              <a:off x="-3308869" y="1240695"/>
              <a:ext cx="338201" cy="305477"/>
              <a:chOff x="6072040" y="3376043"/>
              <a:chExt cx="1227920" cy="1109109"/>
            </a:xfrm>
          </p:grpSpPr>
          <p:sp>
            <p:nvSpPr>
              <p:cNvPr id="73" name="Rechthoek 72">
                <a:extLst>
                  <a:ext uri="{FF2B5EF4-FFF2-40B4-BE49-F238E27FC236}">
                    <a16:creationId xmlns:a16="http://schemas.microsoft.com/office/drawing/2014/main" id="{4CA0B6F0-CC0C-4408-9111-9074BEA33F92}"/>
                  </a:ext>
                </a:extLst>
              </p:cNvPr>
              <p:cNvSpPr/>
              <p:nvPr userDrawn="1"/>
            </p:nvSpPr>
            <p:spPr>
              <a:xfrm>
                <a:off x="6072040" y="3376043"/>
                <a:ext cx="1227920" cy="1109109"/>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chemeClr val="accent1"/>
                  </a:solidFill>
                  <a:latin typeface="Calibri" panose="020F0502020204030204" pitchFamily="34" charset="0"/>
                  <a:cs typeface="Calibri" panose="020F0502020204030204" pitchFamily="34" charset="0"/>
                </a:endParaRPr>
              </a:p>
            </p:txBody>
          </p:sp>
          <p:sp>
            <p:nvSpPr>
              <p:cNvPr id="74" name="Rechthoek 73">
                <a:extLst>
                  <a:ext uri="{FF2B5EF4-FFF2-40B4-BE49-F238E27FC236}">
                    <a16:creationId xmlns:a16="http://schemas.microsoft.com/office/drawing/2014/main" id="{734F3D7B-2D0C-4BF6-B07C-B170022EEF6F}"/>
                  </a:ext>
                </a:extLst>
              </p:cNvPr>
              <p:cNvSpPr/>
              <p:nvPr userDrawn="1"/>
            </p:nvSpPr>
            <p:spPr>
              <a:xfrm>
                <a:off x="6090829" y="3393962"/>
                <a:ext cx="1209131" cy="218971"/>
              </a:xfrm>
              <a:prstGeom prst="rect">
                <a:avLst/>
              </a:prstGeom>
              <a:solidFill>
                <a:srgbClr val="6C6C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chemeClr val="accent1"/>
                  </a:solidFill>
                  <a:latin typeface="Calibri" panose="020F0502020204030204" pitchFamily="34" charset="0"/>
                  <a:cs typeface="Calibri" panose="020F0502020204030204" pitchFamily="34" charset="0"/>
                </a:endParaRPr>
              </a:p>
            </p:txBody>
          </p:sp>
          <p:cxnSp>
            <p:nvCxnSpPr>
              <p:cNvPr id="75" name="Rechte verbindingslijn 74">
                <a:extLst>
                  <a:ext uri="{FF2B5EF4-FFF2-40B4-BE49-F238E27FC236}">
                    <a16:creationId xmlns:a16="http://schemas.microsoft.com/office/drawing/2014/main" id="{DF5F4FCC-A2F5-448F-B55C-EC9E7313A512}"/>
                  </a:ext>
                </a:extLst>
              </p:cNvPr>
              <p:cNvCxnSpPr/>
              <p:nvPr userDrawn="1"/>
            </p:nvCxnSpPr>
            <p:spPr>
              <a:xfrm>
                <a:off x="6493304" y="3605313"/>
                <a:ext cx="0" cy="872219"/>
              </a:xfrm>
              <a:prstGeom prst="line">
                <a:avLst/>
              </a:prstGeom>
              <a:ln w="12700">
                <a:solidFill>
                  <a:srgbClr val="B5B5B5"/>
                </a:solidFill>
              </a:ln>
            </p:spPr>
            <p:style>
              <a:lnRef idx="1">
                <a:schemeClr val="accent1"/>
              </a:lnRef>
              <a:fillRef idx="0">
                <a:schemeClr val="accent1"/>
              </a:fillRef>
              <a:effectRef idx="0">
                <a:schemeClr val="accent1"/>
              </a:effectRef>
              <a:fontRef idx="minor">
                <a:schemeClr val="tx1"/>
              </a:fontRef>
            </p:style>
          </p:cxnSp>
          <p:cxnSp>
            <p:nvCxnSpPr>
              <p:cNvPr id="76" name="Rechte verbindingslijn 75">
                <a:extLst>
                  <a:ext uri="{FF2B5EF4-FFF2-40B4-BE49-F238E27FC236}">
                    <a16:creationId xmlns:a16="http://schemas.microsoft.com/office/drawing/2014/main" id="{40173B28-4C5F-4F9B-963D-ADAD47C5F4EA}"/>
                  </a:ext>
                </a:extLst>
              </p:cNvPr>
              <p:cNvCxnSpPr/>
              <p:nvPr userDrawn="1"/>
            </p:nvCxnSpPr>
            <p:spPr>
              <a:xfrm>
                <a:off x="6883025" y="3605313"/>
                <a:ext cx="0" cy="872219"/>
              </a:xfrm>
              <a:prstGeom prst="line">
                <a:avLst/>
              </a:prstGeom>
              <a:ln w="12700">
                <a:solidFill>
                  <a:srgbClr val="B5B5B5"/>
                </a:solidFill>
              </a:ln>
            </p:spPr>
            <p:style>
              <a:lnRef idx="1">
                <a:schemeClr val="accent1"/>
              </a:lnRef>
              <a:fillRef idx="0">
                <a:schemeClr val="accent1"/>
              </a:fillRef>
              <a:effectRef idx="0">
                <a:schemeClr val="accent1"/>
              </a:effectRef>
              <a:fontRef idx="minor">
                <a:schemeClr val="tx1"/>
              </a:fontRef>
            </p:style>
          </p:cxnSp>
          <p:cxnSp>
            <p:nvCxnSpPr>
              <p:cNvPr id="77" name="Rechte verbindingslijn 76">
                <a:extLst>
                  <a:ext uri="{FF2B5EF4-FFF2-40B4-BE49-F238E27FC236}">
                    <a16:creationId xmlns:a16="http://schemas.microsoft.com/office/drawing/2014/main" id="{6D8A60CC-CCAC-4702-98E6-6E2DEFBB76E1}"/>
                  </a:ext>
                </a:extLst>
              </p:cNvPr>
              <p:cNvCxnSpPr/>
              <p:nvPr userDrawn="1"/>
            </p:nvCxnSpPr>
            <p:spPr>
              <a:xfrm flipH="1">
                <a:off x="6090561" y="3827108"/>
                <a:ext cx="1209399" cy="0"/>
              </a:xfrm>
              <a:prstGeom prst="line">
                <a:avLst/>
              </a:prstGeom>
              <a:ln w="12700">
                <a:solidFill>
                  <a:srgbClr val="B5B5B5"/>
                </a:solidFill>
              </a:ln>
            </p:spPr>
            <p:style>
              <a:lnRef idx="1">
                <a:schemeClr val="accent1"/>
              </a:lnRef>
              <a:fillRef idx="0">
                <a:schemeClr val="accent1"/>
              </a:fillRef>
              <a:effectRef idx="0">
                <a:schemeClr val="accent1"/>
              </a:effectRef>
              <a:fontRef idx="minor">
                <a:schemeClr val="tx1"/>
              </a:fontRef>
            </p:style>
          </p:cxnSp>
          <p:cxnSp>
            <p:nvCxnSpPr>
              <p:cNvPr id="78" name="Rechte verbindingslijn 77">
                <a:extLst>
                  <a:ext uri="{FF2B5EF4-FFF2-40B4-BE49-F238E27FC236}">
                    <a16:creationId xmlns:a16="http://schemas.microsoft.com/office/drawing/2014/main" id="{8400A3C4-9904-4B6C-BEA2-CE7C1872F853}"/>
                  </a:ext>
                </a:extLst>
              </p:cNvPr>
              <p:cNvCxnSpPr/>
              <p:nvPr userDrawn="1"/>
            </p:nvCxnSpPr>
            <p:spPr>
              <a:xfrm flipH="1">
                <a:off x="6090561" y="4055708"/>
                <a:ext cx="1209399" cy="0"/>
              </a:xfrm>
              <a:prstGeom prst="line">
                <a:avLst/>
              </a:prstGeom>
              <a:ln w="12700">
                <a:solidFill>
                  <a:srgbClr val="B5B5B5"/>
                </a:solidFill>
              </a:ln>
            </p:spPr>
            <p:style>
              <a:lnRef idx="1">
                <a:schemeClr val="accent1"/>
              </a:lnRef>
              <a:fillRef idx="0">
                <a:schemeClr val="accent1"/>
              </a:fillRef>
              <a:effectRef idx="0">
                <a:schemeClr val="accent1"/>
              </a:effectRef>
              <a:fontRef idx="minor">
                <a:schemeClr val="tx1"/>
              </a:fontRef>
            </p:style>
          </p:cxnSp>
          <p:cxnSp>
            <p:nvCxnSpPr>
              <p:cNvPr id="79" name="Rechte verbindingslijn 78">
                <a:extLst>
                  <a:ext uri="{FF2B5EF4-FFF2-40B4-BE49-F238E27FC236}">
                    <a16:creationId xmlns:a16="http://schemas.microsoft.com/office/drawing/2014/main" id="{23A0E5A2-611E-4DA9-BAD4-BED87370C823}"/>
                  </a:ext>
                </a:extLst>
              </p:cNvPr>
              <p:cNvCxnSpPr/>
              <p:nvPr userDrawn="1"/>
            </p:nvCxnSpPr>
            <p:spPr>
              <a:xfrm flipH="1">
                <a:off x="6090561" y="4276688"/>
                <a:ext cx="1209399" cy="0"/>
              </a:xfrm>
              <a:prstGeom prst="line">
                <a:avLst/>
              </a:prstGeom>
              <a:ln w="12700">
                <a:solidFill>
                  <a:srgbClr val="B5B5B5"/>
                </a:solidFill>
              </a:ln>
            </p:spPr>
            <p:style>
              <a:lnRef idx="1">
                <a:schemeClr val="accent1"/>
              </a:lnRef>
              <a:fillRef idx="0">
                <a:schemeClr val="accent1"/>
              </a:fillRef>
              <a:effectRef idx="0">
                <a:schemeClr val="accent1"/>
              </a:effectRef>
              <a:fontRef idx="minor">
                <a:schemeClr val="tx1"/>
              </a:fontRef>
            </p:style>
          </p:cxnSp>
          <p:sp>
            <p:nvSpPr>
              <p:cNvPr id="80" name="Rechthoek 79">
                <a:extLst>
                  <a:ext uri="{FF2B5EF4-FFF2-40B4-BE49-F238E27FC236}">
                    <a16:creationId xmlns:a16="http://schemas.microsoft.com/office/drawing/2014/main" id="{E52DDAE1-CAAC-4CAF-817C-F348A8F65C36}"/>
                  </a:ext>
                </a:extLst>
              </p:cNvPr>
              <p:cNvSpPr/>
              <p:nvPr userDrawn="1"/>
            </p:nvSpPr>
            <p:spPr>
              <a:xfrm>
                <a:off x="6072040" y="3376043"/>
                <a:ext cx="1227920" cy="1109109"/>
              </a:xfrm>
              <a:prstGeom prst="rect">
                <a:avLst/>
              </a:prstGeom>
              <a:noFill/>
              <a:ln w="12700">
                <a:solidFill>
                  <a:srgbClr val="6C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chemeClr val="accent1"/>
                  </a:solidFill>
                  <a:latin typeface="Calibri" panose="020F0502020204030204" pitchFamily="34" charset="0"/>
                  <a:cs typeface="Calibri" panose="020F0502020204030204" pitchFamily="34" charset="0"/>
                </a:endParaRPr>
              </a:p>
            </p:txBody>
          </p:sp>
        </p:grpSp>
        <p:grpSp>
          <p:nvGrpSpPr>
            <p:cNvPr id="70" name="ICOON_info">
              <a:extLst>
                <a:ext uri="{FF2B5EF4-FFF2-40B4-BE49-F238E27FC236}">
                  <a16:creationId xmlns:a16="http://schemas.microsoft.com/office/drawing/2014/main" id="{907A376C-1A2E-4FC2-9087-DA68EC8F2FE3}"/>
                </a:ext>
              </a:extLst>
            </p:cNvPr>
            <p:cNvGrpSpPr/>
            <p:nvPr userDrawn="1"/>
          </p:nvGrpSpPr>
          <p:grpSpPr>
            <a:xfrm>
              <a:off x="-376736" y="3259970"/>
              <a:ext cx="283685" cy="283685"/>
              <a:chOff x="-510741" y="5913713"/>
              <a:chExt cx="267555" cy="267555"/>
            </a:xfrm>
          </p:grpSpPr>
          <p:sp>
            <p:nvSpPr>
              <p:cNvPr id="71" name="Ovaal 70">
                <a:extLst>
                  <a:ext uri="{FF2B5EF4-FFF2-40B4-BE49-F238E27FC236}">
                    <a16:creationId xmlns:a16="http://schemas.microsoft.com/office/drawing/2014/main" id="{0282FF60-D996-404E-9199-D94CC370A851}"/>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72" name="Graphic 163" descr="Informatie">
                <a:extLst>
                  <a:ext uri="{FF2B5EF4-FFF2-40B4-BE49-F238E27FC236}">
                    <a16:creationId xmlns:a16="http://schemas.microsoft.com/office/drawing/2014/main" id="{F4206F18-86B2-46CC-9BBC-C21A8DF600B1}"/>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noAutofit/>
              </a:bodyPr>
              <a:lstStyle/>
              <a:p>
                <a:endParaRPr lang="en-GB" sz="2000" noProof="0">
                  <a:solidFill>
                    <a:srgbClr val="211F26"/>
                  </a:solidFill>
                  <a:latin typeface="Calibri" panose="020F0502020204030204" pitchFamily="34" charset="0"/>
                  <a:cs typeface="Calibri" panose="020F0502020204030204" pitchFamily="34" charset="0"/>
                </a:endParaRPr>
              </a:p>
            </p:txBody>
          </p:sp>
        </p:grpSp>
      </p:grpSp>
      <p:sp>
        <p:nvSpPr>
          <p:cNvPr id="45" name="INFO">
            <a:extLst>
              <a:ext uri="{FF2B5EF4-FFF2-40B4-BE49-F238E27FC236}">
                <a16:creationId xmlns:a16="http://schemas.microsoft.com/office/drawing/2014/main" id="{3967584A-33BF-485E-9830-D830A279659D}"/>
              </a:ext>
            </a:extLst>
          </p:cNvPr>
          <p:cNvSpPr txBox="1"/>
          <p:nvPr userDrawn="1"/>
        </p:nvSpPr>
        <p:spPr>
          <a:xfrm>
            <a:off x="0" y="-256190"/>
            <a:ext cx="12192000" cy="161583"/>
          </a:xfrm>
          <a:prstGeom prst="rect">
            <a:avLst/>
          </a:prstGeom>
          <a:noFill/>
        </p:spPr>
        <p:txBody>
          <a:bodyPr wrap="square" lIns="0" tIns="0" rIns="0" bIns="0" rtlCol="0">
            <a:spAutoFit/>
          </a:bodyPr>
          <a:lstStyle/>
          <a:p>
            <a:pPr algn="l"/>
            <a:r>
              <a:rPr lang="en-GB" sz="1050" b="1" dirty="0">
                <a:solidFill>
                  <a:schemeClr val="tx2"/>
                </a:solidFill>
                <a:latin typeface="+mj-lt"/>
                <a:cs typeface="Calibri" panose="020F0502020204030204" pitchFamily="34" charset="0"/>
              </a:rPr>
              <a:t>TEMPLATE: </a:t>
            </a:r>
            <a:r>
              <a:rPr lang="en-GB" sz="1050" b="0" dirty="0">
                <a:solidFill>
                  <a:schemeClr val="tx2"/>
                </a:solidFill>
                <a:latin typeface="+mj-lt"/>
                <a:cs typeface="Calibri" panose="020F0502020204030204" pitchFamily="34" charset="0"/>
              </a:rPr>
              <a:t>TABLE</a:t>
            </a:r>
          </a:p>
        </p:txBody>
      </p:sp>
      <p:grpSp>
        <p:nvGrpSpPr>
          <p:cNvPr id="8" name="HAAK LIJN">
            <a:extLst>
              <a:ext uri="{FF2B5EF4-FFF2-40B4-BE49-F238E27FC236}">
                <a16:creationId xmlns:a16="http://schemas.microsoft.com/office/drawing/2014/main" id="{6B98FEAD-D305-41C2-98C8-B070370ADF24}"/>
              </a:ext>
            </a:extLst>
          </p:cNvPr>
          <p:cNvGrpSpPr/>
          <p:nvPr userDrawn="1"/>
        </p:nvGrpSpPr>
        <p:grpSpPr>
          <a:xfrm>
            <a:off x="540812" y="0"/>
            <a:ext cx="76800" cy="6858000"/>
            <a:chOff x="578912" y="0"/>
            <a:chExt cx="76800" cy="6858000"/>
          </a:xfrm>
        </p:grpSpPr>
        <p:cxnSp>
          <p:nvCxnSpPr>
            <p:cNvPr id="9" name="LIJN">
              <a:extLst>
                <a:ext uri="{FF2B5EF4-FFF2-40B4-BE49-F238E27FC236}">
                  <a16:creationId xmlns:a16="http://schemas.microsoft.com/office/drawing/2014/main" id="{D2E51D73-460D-4C59-90C2-1EE9F6ABE3A7}"/>
                </a:ext>
              </a:extLst>
            </p:cNvPr>
            <p:cNvCxnSpPr>
              <a:cxnSpLocks/>
            </p:cNvCxnSpPr>
            <p:nvPr userDrawn="1"/>
          </p:nvCxnSpPr>
          <p:spPr>
            <a:xfrm>
              <a:off x="617312" y="900113"/>
              <a:ext cx="0" cy="5957887"/>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pic>
          <p:nvPicPr>
            <p:cNvPr id="10" name="Graphic 9">
              <a:extLst>
                <a:ext uri="{FF2B5EF4-FFF2-40B4-BE49-F238E27FC236}">
                  <a16:creationId xmlns:a16="http://schemas.microsoft.com/office/drawing/2014/main" id="{A10669B0-55DE-4E6E-850A-D98F287FD14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8912" y="652464"/>
              <a:ext cx="76800" cy="201600"/>
            </a:xfrm>
            <a:prstGeom prst="rect">
              <a:avLst/>
            </a:prstGeom>
          </p:spPr>
        </p:pic>
        <p:cxnSp>
          <p:nvCxnSpPr>
            <p:cNvPr id="11" name="LIJN">
              <a:extLst>
                <a:ext uri="{FF2B5EF4-FFF2-40B4-BE49-F238E27FC236}">
                  <a16:creationId xmlns:a16="http://schemas.microsoft.com/office/drawing/2014/main" id="{167C6B98-127C-40B9-90C1-6BDBB71789D3}"/>
                </a:ext>
              </a:extLst>
            </p:cNvPr>
            <p:cNvCxnSpPr>
              <a:cxnSpLocks/>
            </p:cNvCxnSpPr>
            <p:nvPr userDrawn="1"/>
          </p:nvCxnSpPr>
          <p:spPr>
            <a:xfrm>
              <a:off x="617312" y="0"/>
              <a:ext cx="0" cy="595314"/>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grpSp>
      <p:sp>
        <p:nvSpPr>
          <p:cNvPr id="12" name="Tijdelijke aanduiding voor tabel 8">
            <a:extLst>
              <a:ext uri="{FF2B5EF4-FFF2-40B4-BE49-F238E27FC236}">
                <a16:creationId xmlns:a16="http://schemas.microsoft.com/office/drawing/2014/main" id="{457A3439-4058-49AF-9A49-A641471A24C8}"/>
              </a:ext>
            </a:extLst>
          </p:cNvPr>
          <p:cNvSpPr>
            <a:spLocks noGrp="1"/>
          </p:cNvSpPr>
          <p:nvPr>
            <p:ph type="tbl" sz="quarter" idx="16" hasCustomPrompt="1"/>
          </p:nvPr>
        </p:nvSpPr>
        <p:spPr>
          <a:xfrm>
            <a:off x="777244" y="1856128"/>
            <a:ext cx="10827096" cy="4438800"/>
          </a:xfrm>
        </p:spPr>
        <p:txBody>
          <a:bodyPr bIns="1620000" anchor="ctr"/>
          <a:lstStyle>
            <a:lvl1pPr marL="0" indent="0" algn="ctr">
              <a:lnSpc>
                <a:spcPct val="90000"/>
              </a:lnSpc>
              <a:spcBef>
                <a:spcPts val="0"/>
              </a:spcBef>
              <a:spcAft>
                <a:spcPts val="0"/>
              </a:spcAft>
              <a:buNone/>
              <a:defRPr sz="1500" i="1">
                <a:solidFill>
                  <a:schemeClr val="tx1">
                    <a:lumMod val="50000"/>
                    <a:lumOff val="50000"/>
                  </a:schemeClr>
                </a:solidFill>
              </a:defRPr>
            </a:lvl1pPr>
          </a:lstStyle>
          <a:p>
            <a:r>
              <a:rPr lang="en-GB" dirty="0"/>
              <a:t>Click on the icon below </a:t>
            </a:r>
            <a:br>
              <a:rPr lang="en-GB" dirty="0"/>
            </a:br>
            <a:r>
              <a:rPr lang="en-GB" dirty="0"/>
              <a:t>to insert a table.</a:t>
            </a:r>
          </a:p>
        </p:txBody>
      </p:sp>
      <p:sp>
        <p:nvSpPr>
          <p:cNvPr id="46" name="Logo">
            <a:extLst>
              <a:ext uri="{FF2B5EF4-FFF2-40B4-BE49-F238E27FC236}">
                <a16:creationId xmlns:a16="http://schemas.microsoft.com/office/drawing/2014/main" id="{53F070DD-A12D-4AF1-AE08-74B5C4C1CAAB}"/>
              </a:ext>
            </a:extLst>
          </p:cNvPr>
          <p:cNvSpPr>
            <a:spLocks noGrp="1"/>
          </p:cNvSpPr>
          <p:nvPr>
            <p:ph type="body" orient="vert" idx="15" hasCustomPrompt="1"/>
          </p:nvPr>
        </p:nvSpPr>
        <p:spPr>
          <a:xfrm>
            <a:off x="10549612" y="6480355"/>
            <a:ext cx="1060019" cy="185413"/>
          </a:xfrm>
          <a:blipFill>
            <a:blip r:embed="rId4"/>
            <a:stretch>
              <a:fillRect/>
            </a:stretch>
          </a:blipFill>
        </p:spPr>
        <p:txBody>
          <a:bodyPr vert="horz" lIns="0" tIns="0" rIns="0" bIns="0"/>
          <a:lstStyle>
            <a:lvl1pPr marL="0" indent="0">
              <a:buNone/>
              <a:defRPr sz="1000" i="1">
                <a:solidFill>
                  <a:schemeClr val="bg2"/>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5" name="Datum" hidden="1">
            <a:extLst>
              <a:ext uri="{FF2B5EF4-FFF2-40B4-BE49-F238E27FC236}">
                <a16:creationId xmlns:a16="http://schemas.microsoft.com/office/drawing/2014/main" id="{68BA24C3-EC0F-4F80-B1E5-AA27795CFFDD}"/>
              </a:ext>
            </a:extLst>
          </p:cNvPr>
          <p:cNvSpPr>
            <a:spLocks noGrp="1"/>
          </p:cNvSpPr>
          <p:nvPr>
            <p:ph type="dt" sz="half" idx="19"/>
          </p:nvPr>
        </p:nvSpPr>
        <p:spPr/>
        <p:txBody>
          <a:bodyPr/>
          <a:lstStyle/>
          <a:p>
            <a:r>
              <a:rPr lang="en-GB" dirty="0"/>
              <a:t>Date</a:t>
            </a:r>
          </a:p>
        </p:txBody>
      </p:sp>
      <p:sp>
        <p:nvSpPr>
          <p:cNvPr id="2" name="Voettekst">
            <a:extLst>
              <a:ext uri="{FF2B5EF4-FFF2-40B4-BE49-F238E27FC236}">
                <a16:creationId xmlns:a16="http://schemas.microsoft.com/office/drawing/2014/main" id="{8747E6DF-A4F8-4062-AFDF-38DA5CCEF082}"/>
              </a:ext>
            </a:extLst>
          </p:cNvPr>
          <p:cNvSpPr>
            <a:spLocks noGrp="1"/>
          </p:cNvSpPr>
          <p:nvPr>
            <p:ph type="ftr" sz="quarter" idx="17"/>
          </p:nvPr>
        </p:nvSpPr>
        <p:spPr/>
        <p:txBody>
          <a:bodyPr/>
          <a:lstStyle/>
          <a:p>
            <a:r>
              <a:rPr lang="en-GB" dirty="0"/>
              <a:t>26 October 2021 | ALIM Guide for asset information Managers</a:t>
            </a:r>
          </a:p>
        </p:txBody>
      </p:sp>
      <p:sp>
        <p:nvSpPr>
          <p:cNvPr id="3" name="Dianummer">
            <a:extLst>
              <a:ext uri="{FF2B5EF4-FFF2-40B4-BE49-F238E27FC236}">
                <a16:creationId xmlns:a16="http://schemas.microsoft.com/office/drawing/2014/main" id="{C22C2349-8920-4993-8A8C-69C3E4C1E620}"/>
              </a:ext>
            </a:extLst>
          </p:cNvPr>
          <p:cNvSpPr>
            <a:spLocks noGrp="1"/>
          </p:cNvSpPr>
          <p:nvPr>
            <p:ph type="sldNum" sz="quarter" idx="18"/>
          </p:nvPr>
        </p:nvSpPr>
        <p:spPr/>
        <p:txBody>
          <a:bodyPr/>
          <a:lstStyle/>
          <a:p>
            <a:fld id="{5EC93C5F-DB18-4797-88B9-B8B0D60519FD}" type="slidenum">
              <a:rPr lang="en-GB" smtClean="0"/>
              <a:pPr/>
              <a:t>‹#›</a:t>
            </a:fld>
            <a:endParaRPr lang="en-GB" dirty="0"/>
          </a:p>
        </p:txBody>
      </p:sp>
      <p:sp>
        <p:nvSpPr>
          <p:cNvPr id="7" name="Ondertitel">
            <a:extLst>
              <a:ext uri="{FF2B5EF4-FFF2-40B4-BE49-F238E27FC236}">
                <a16:creationId xmlns:a16="http://schemas.microsoft.com/office/drawing/2014/main" id="{523A6896-F7F6-4956-BC1B-5F4B366B1CF1}"/>
              </a:ext>
            </a:extLst>
          </p:cNvPr>
          <p:cNvSpPr>
            <a:spLocks noGrp="1"/>
          </p:cNvSpPr>
          <p:nvPr>
            <p:ph type="subTitle" idx="10" hasCustomPrompt="1"/>
          </p:nvPr>
        </p:nvSpPr>
        <p:spPr>
          <a:xfrm>
            <a:off x="777244" y="924516"/>
            <a:ext cx="10827096" cy="349200"/>
          </a:xfrm>
        </p:spPr>
        <p:txBody>
          <a:bodyPr/>
          <a:lstStyle>
            <a:lvl1pPr marL="0" indent="0" algn="l">
              <a:buNone/>
              <a:defRPr sz="300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cap="all" baseline="0" dirty="0"/>
              <a:t>Second light subtitle</a:t>
            </a:r>
            <a:endParaRPr lang="en-GB" dirty="0"/>
          </a:p>
        </p:txBody>
      </p:sp>
      <p:sp>
        <p:nvSpPr>
          <p:cNvPr id="4" name="Titel">
            <a:extLst>
              <a:ext uri="{FF2B5EF4-FFF2-40B4-BE49-F238E27FC236}">
                <a16:creationId xmlns:a16="http://schemas.microsoft.com/office/drawing/2014/main" id="{81D2D415-A63C-43FA-9C59-DE172704F898}"/>
              </a:ext>
            </a:extLst>
          </p:cNvPr>
          <p:cNvSpPr>
            <a:spLocks noGrp="1"/>
          </p:cNvSpPr>
          <p:nvPr>
            <p:ph type="title" hasCustomPrompt="1"/>
          </p:nvPr>
        </p:nvSpPr>
        <p:spPr/>
        <p:txBody>
          <a:bodyPr/>
          <a:lstStyle/>
          <a:p>
            <a:r>
              <a:rPr lang="en-GB" dirty="0"/>
              <a:t>First bold title</a:t>
            </a:r>
          </a:p>
        </p:txBody>
      </p:sp>
    </p:spTree>
    <p:extLst>
      <p:ext uri="{BB962C8B-B14F-4D97-AF65-F5344CB8AC3E}">
        <p14:creationId xmlns:p14="http://schemas.microsoft.com/office/powerpoint/2010/main" val="3909681948"/>
      </p:ext>
    </p:extLst>
  </p:cSld>
  <p:clrMapOvr>
    <a:masterClrMapping/>
  </p:clrMapOvr>
  <p:transition spd="slow">
    <p:push dir="u"/>
  </p:transition>
  <p:hf hd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ase">
    <p:spTree>
      <p:nvGrpSpPr>
        <p:cNvPr id="1" name=""/>
        <p:cNvGrpSpPr/>
        <p:nvPr/>
      </p:nvGrpSpPr>
      <p:grpSpPr>
        <a:xfrm>
          <a:off x="0" y="0"/>
          <a:ext cx="0" cy="0"/>
          <a:chOff x="0" y="0"/>
          <a:chExt cx="0" cy="0"/>
        </a:xfrm>
      </p:grpSpPr>
      <p:grpSp>
        <p:nvGrpSpPr>
          <p:cNvPr id="246" name="INSTRUCTION">
            <a:extLst>
              <a:ext uri="{FF2B5EF4-FFF2-40B4-BE49-F238E27FC236}">
                <a16:creationId xmlns:a16="http://schemas.microsoft.com/office/drawing/2014/main" id="{93E23DF5-4941-41AF-9316-3C48A9A7E6C1}"/>
              </a:ext>
            </a:extLst>
          </p:cNvPr>
          <p:cNvGrpSpPr/>
          <p:nvPr userDrawn="1"/>
        </p:nvGrpSpPr>
        <p:grpSpPr>
          <a:xfrm>
            <a:off x="-3786437" y="0"/>
            <a:ext cx="3693386" cy="5359349"/>
            <a:chOff x="-3786437" y="0"/>
            <a:chExt cx="3693386" cy="5359349"/>
          </a:xfrm>
        </p:grpSpPr>
        <p:sp>
          <p:nvSpPr>
            <p:cNvPr id="247" name="Rechthoek 246">
              <a:extLst>
                <a:ext uri="{FF2B5EF4-FFF2-40B4-BE49-F238E27FC236}">
                  <a16:creationId xmlns:a16="http://schemas.microsoft.com/office/drawing/2014/main" id="{8B51AC24-DE3A-4C63-8025-4ED526EF56B3}"/>
                </a:ext>
              </a:extLst>
            </p:cNvPr>
            <p:cNvSpPr/>
            <p:nvPr userDrawn="1"/>
          </p:nvSpPr>
          <p:spPr>
            <a:xfrm>
              <a:off x="-3786165" y="0"/>
              <a:ext cx="3593091" cy="4641338"/>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Choosing text levels</a:t>
              </a:r>
            </a:p>
          </p:txBody>
        </p:sp>
        <p:sp>
          <p:nvSpPr>
            <p:cNvPr id="248" name="Ovaal 247">
              <a:extLst>
                <a:ext uri="{FF2B5EF4-FFF2-40B4-BE49-F238E27FC236}">
                  <a16:creationId xmlns:a16="http://schemas.microsoft.com/office/drawing/2014/main" id="{04A78A27-A317-44CF-80CA-C8B1F94D1C3E}"/>
                </a:ext>
              </a:extLst>
            </p:cNvPr>
            <p:cNvSpPr/>
            <p:nvPr userDrawn="1"/>
          </p:nvSpPr>
          <p:spPr>
            <a:xfrm>
              <a:off x="-3604183" y="183748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249" name="Rechthoek 248">
              <a:extLst>
                <a:ext uri="{FF2B5EF4-FFF2-40B4-BE49-F238E27FC236}">
                  <a16:creationId xmlns:a16="http://schemas.microsoft.com/office/drawing/2014/main" id="{EDC6E035-CCCE-4E0E-94E7-3069CA15BE47}"/>
                </a:ext>
              </a:extLst>
            </p:cNvPr>
            <p:cNvSpPr/>
            <p:nvPr userDrawn="1"/>
          </p:nvSpPr>
          <p:spPr>
            <a:xfrm>
              <a:off x="-3319415" y="1837484"/>
              <a:ext cx="2949220" cy="180000"/>
            </a:xfrm>
            <a:prstGeom prst="rect">
              <a:avLst/>
            </a:prstGeom>
            <a:noFill/>
            <a:ln w="25400" cap="flat" cmpd="sng" algn="ctr">
              <a:noFill/>
              <a:prstDash val="solid"/>
            </a:ln>
            <a:effectLst/>
          </p:spPr>
          <p:txBody>
            <a:bodyPr lIns="0" tIns="0" rIns="0" bIns="0" rtlCol="0" anchor="ctr"/>
            <a:lstStyle/>
            <a:p>
              <a:pPr marL="179388" marR="0" lvl="0" indent="-179388" algn="l" defTabSz="719138" rtl="0" eaLnBrk="1" fontAlgn="auto" latinLnBrk="0" hangingPunct="1">
                <a:lnSpc>
                  <a:spcPct val="100000"/>
                </a:lnSpc>
                <a:spcBef>
                  <a:spcPts val="300"/>
                </a:spcBef>
                <a:spcAft>
                  <a:spcPts val="600"/>
                </a:spcAft>
                <a:buClr>
                  <a:srgbClr val="71A4C3"/>
                </a:buClr>
                <a:buSzPct val="100000"/>
                <a:buFontTx/>
                <a:buBlip>
                  <a:blip r:embed="rId2">
                    <a:extLst>
                      <a:ext uri="{96DAC541-7B7A-43D3-8B79-37D633B846F1}">
                        <asvg:svgBlip xmlns:asvg="http://schemas.microsoft.com/office/drawing/2016/SVG/main" r:embed="rId3"/>
                      </a:ext>
                    </a:extLst>
                  </a:blip>
                </a:buBlip>
                <a:tabLst/>
                <a:defRPr/>
              </a:pPr>
              <a:r>
                <a:rPr kumimoji="0" lang="en-GB" sz="1100" b="0" i="0" u="none" strike="noStrike" kern="1200" cap="none" spc="0" normalizeH="0" baseline="0" noProof="0">
                  <a:ln>
                    <a:noFill/>
                  </a:ln>
                  <a:solidFill>
                    <a:prstClr val="black"/>
                  </a:solidFill>
                  <a:effectLst/>
                  <a:uLnTx/>
                  <a:uFillTx/>
                  <a:latin typeface="+mn-lt"/>
                  <a:ea typeface="+mn-ea"/>
                  <a:cs typeface="+mn-cs"/>
                </a:rPr>
                <a:t>Bullet</a:t>
              </a:r>
            </a:p>
          </p:txBody>
        </p:sp>
        <p:sp>
          <p:nvSpPr>
            <p:cNvPr id="250" name="Ovaal 249">
              <a:extLst>
                <a:ext uri="{FF2B5EF4-FFF2-40B4-BE49-F238E27FC236}">
                  <a16:creationId xmlns:a16="http://schemas.microsoft.com/office/drawing/2014/main" id="{538C3C94-263D-4AEC-84D2-81E5B98E07C3}"/>
                </a:ext>
              </a:extLst>
            </p:cNvPr>
            <p:cNvSpPr/>
            <p:nvPr userDrawn="1"/>
          </p:nvSpPr>
          <p:spPr>
            <a:xfrm>
              <a:off x="-3604183" y="212876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251" name="Rechthoek 250">
              <a:extLst>
                <a:ext uri="{FF2B5EF4-FFF2-40B4-BE49-F238E27FC236}">
                  <a16:creationId xmlns:a16="http://schemas.microsoft.com/office/drawing/2014/main" id="{4ED2A991-0DCF-4B91-B247-07D760211644}"/>
                </a:ext>
              </a:extLst>
            </p:cNvPr>
            <p:cNvSpPr/>
            <p:nvPr userDrawn="1"/>
          </p:nvSpPr>
          <p:spPr>
            <a:xfrm>
              <a:off x="-3604183" y="1196113"/>
              <a:ext cx="3229047" cy="459227"/>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Under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‘Home’</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use the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list level-buttons</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choose a text level. </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Choose from:</a:t>
              </a:r>
            </a:p>
          </p:txBody>
        </p:sp>
        <p:sp>
          <p:nvSpPr>
            <p:cNvPr id="252" name="Rechthoek 251">
              <a:extLst>
                <a:ext uri="{FF2B5EF4-FFF2-40B4-BE49-F238E27FC236}">
                  <a16:creationId xmlns:a16="http://schemas.microsoft.com/office/drawing/2014/main" id="{A73D7ABA-9A98-405A-81A9-FD0621EA0FE9}"/>
                </a:ext>
              </a:extLst>
            </p:cNvPr>
            <p:cNvSpPr/>
            <p:nvPr userDrawn="1"/>
          </p:nvSpPr>
          <p:spPr>
            <a:xfrm>
              <a:off x="-3319415" y="2128873"/>
              <a:ext cx="2949220" cy="180000"/>
            </a:xfrm>
            <a:prstGeom prst="rect">
              <a:avLst/>
            </a:prstGeom>
            <a:noFill/>
            <a:ln w="25400" cap="flat" cmpd="sng" algn="ctr">
              <a:noFill/>
              <a:prstDash val="solid"/>
            </a:ln>
            <a:effectLst/>
          </p:spPr>
          <p:txBody>
            <a:bodyPr lIns="0" tIns="0" rIns="0" bIns="0" rtlCol="0" anchor="ctr"/>
            <a:lstStyle/>
            <a:p>
              <a:pPr marL="360363" marR="0" lvl="1" indent="-180975" algn="l" defTabSz="719138" rtl="0" eaLnBrk="1" fontAlgn="auto" latinLnBrk="0" hangingPunct="1">
                <a:lnSpc>
                  <a:spcPct val="100000"/>
                </a:lnSpc>
                <a:spcBef>
                  <a:spcPts val="300"/>
                </a:spcBef>
                <a:spcAft>
                  <a:spcPts val="600"/>
                </a:spcAft>
                <a:buClr>
                  <a:srgbClr val="71A4C3"/>
                </a:buClr>
                <a:buSzPct val="100000"/>
                <a:buFontTx/>
                <a:buBlip>
                  <a:blip r:embed="rId4">
                    <a:extLst>
                      <a:ext uri="{96DAC541-7B7A-43D3-8B79-37D633B846F1}">
                        <asvg:svgBlip xmlns:asvg="http://schemas.microsoft.com/office/drawing/2016/SVG/main" r:embed="rId5"/>
                      </a:ext>
                    </a:extLst>
                  </a:blip>
                </a:buBlip>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Sub-bullet</a:t>
              </a:r>
            </a:p>
          </p:txBody>
        </p:sp>
        <p:sp>
          <p:nvSpPr>
            <p:cNvPr id="253" name="Ovaal 252">
              <a:extLst>
                <a:ext uri="{FF2B5EF4-FFF2-40B4-BE49-F238E27FC236}">
                  <a16:creationId xmlns:a16="http://schemas.microsoft.com/office/drawing/2014/main" id="{7BBA42A1-11D7-422C-8116-CA4AD9D1CEFC}"/>
                </a:ext>
              </a:extLst>
            </p:cNvPr>
            <p:cNvSpPr/>
            <p:nvPr userDrawn="1"/>
          </p:nvSpPr>
          <p:spPr>
            <a:xfrm>
              <a:off x="-3604183" y="242005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254" name="Rechthoek 253">
              <a:extLst>
                <a:ext uri="{FF2B5EF4-FFF2-40B4-BE49-F238E27FC236}">
                  <a16:creationId xmlns:a16="http://schemas.microsoft.com/office/drawing/2014/main" id="{C3C790BB-5686-4CF5-A937-6550C4ACBA4A}"/>
                </a:ext>
              </a:extLst>
            </p:cNvPr>
            <p:cNvSpPr/>
            <p:nvPr userDrawn="1"/>
          </p:nvSpPr>
          <p:spPr>
            <a:xfrm>
              <a:off x="-3319415" y="2420262"/>
              <a:ext cx="2949220" cy="180000"/>
            </a:xfrm>
            <a:prstGeom prst="rect">
              <a:avLst/>
            </a:prstGeom>
            <a:noFill/>
            <a:ln w="25400" cap="flat" cmpd="sng" algn="ctr">
              <a:noFill/>
              <a:prstDash val="solid"/>
            </a:ln>
            <a:effectLst/>
          </p:spPr>
          <p:txBody>
            <a:bodyPr lIns="0" tIns="0" rIns="0" bIns="0" rtlCol="0" anchor="ctr"/>
            <a:lstStyle/>
            <a:p>
              <a:pPr marL="0" marR="0" lvl="2" indent="0" algn="l" defTabSz="719138" rtl="0" eaLnBrk="1" fontAlgn="auto" latinLnBrk="0" hangingPunct="1">
                <a:lnSpc>
                  <a:spcPct val="100000"/>
                </a:lnSpc>
                <a:spcBef>
                  <a:spcPts val="300"/>
                </a:spcBef>
                <a:spcAft>
                  <a:spcPts val="600"/>
                </a:spcAft>
                <a:buClr>
                  <a:srgbClr val="0070C0"/>
                </a:buClr>
                <a:buSzPct val="85000"/>
                <a:buFontTx/>
                <a:buNone/>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Default text</a:t>
              </a:r>
            </a:p>
          </p:txBody>
        </p:sp>
        <p:sp>
          <p:nvSpPr>
            <p:cNvPr id="255" name="Ovaal 254">
              <a:extLst>
                <a:ext uri="{FF2B5EF4-FFF2-40B4-BE49-F238E27FC236}">
                  <a16:creationId xmlns:a16="http://schemas.microsoft.com/office/drawing/2014/main" id="{98233CCF-08FC-414B-8737-FEE079106801}"/>
                </a:ext>
              </a:extLst>
            </p:cNvPr>
            <p:cNvSpPr/>
            <p:nvPr userDrawn="1"/>
          </p:nvSpPr>
          <p:spPr>
            <a:xfrm>
              <a:off x="-3604183" y="2711336"/>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4</a:t>
              </a:r>
            </a:p>
          </p:txBody>
        </p:sp>
        <p:sp>
          <p:nvSpPr>
            <p:cNvPr id="256" name="Rechthoek 255">
              <a:extLst>
                <a:ext uri="{FF2B5EF4-FFF2-40B4-BE49-F238E27FC236}">
                  <a16:creationId xmlns:a16="http://schemas.microsoft.com/office/drawing/2014/main" id="{2302B6A2-C35E-4133-B150-406A13E71CC8}"/>
                </a:ext>
              </a:extLst>
            </p:cNvPr>
            <p:cNvSpPr/>
            <p:nvPr userDrawn="1"/>
          </p:nvSpPr>
          <p:spPr>
            <a:xfrm>
              <a:off x="-3319415" y="2711651"/>
              <a:ext cx="2949220" cy="180000"/>
            </a:xfrm>
            <a:prstGeom prst="rect">
              <a:avLst/>
            </a:prstGeom>
            <a:noFill/>
            <a:ln w="25400" cap="flat" cmpd="sng" algn="ctr">
              <a:noFill/>
              <a:prstDash val="solid"/>
            </a:ln>
            <a:effectLst/>
          </p:spPr>
          <p:txBody>
            <a:bodyPr lIns="0" tIns="0" rIns="0" bIns="0" rtlCol="0" anchor="ctr"/>
            <a:lstStyle/>
            <a:p>
              <a:pPr marL="0" marR="0" lvl="3" indent="0" algn="l" defTabSz="719138" rtl="0" eaLnBrk="1" fontAlgn="auto" latinLnBrk="0" hangingPunct="1">
                <a:lnSpc>
                  <a:spcPct val="100000"/>
                </a:lnSpc>
                <a:spcBef>
                  <a:spcPts val="300"/>
                </a:spcBef>
                <a:spcAft>
                  <a:spcPts val="1200"/>
                </a:spcAft>
                <a:buClrTx/>
                <a:buSzTx/>
                <a:buFontTx/>
                <a:buNone/>
                <a:tabLst/>
                <a:defRPr/>
              </a:pPr>
              <a:r>
                <a:rPr kumimoji="0" lang="en-GB" sz="1400" b="1" i="0" u="none" strike="noStrike" kern="1200" cap="all" spc="30" normalizeH="0" baseline="0" noProof="0">
                  <a:ln>
                    <a:noFill/>
                  </a:ln>
                  <a:solidFill>
                    <a:srgbClr val="71A4C3"/>
                  </a:solidFill>
                  <a:effectLst/>
                  <a:uLnTx/>
                  <a:uFillTx/>
                  <a:latin typeface="Segoe UI"/>
                  <a:ea typeface="+mn-ea"/>
                  <a:cs typeface="Calibri" panose="020F0502020204030204" pitchFamily="34" charset="0"/>
                </a:rPr>
                <a:t>header</a:t>
              </a:r>
            </a:p>
          </p:txBody>
        </p:sp>
        <p:sp>
          <p:nvSpPr>
            <p:cNvPr id="257" name="Ovaal 256">
              <a:extLst>
                <a:ext uri="{FF2B5EF4-FFF2-40B4-BE49-F238E27FC236}">
                  <a16:creationId xmlns:a16="http://schemas.microsoft.com/office/drawing/2014/main" id="{CDE1CADB-029F-4881-8E20-E7BDB7CFAC4A}"/>
                </a:ext>
              </a:extLst>
            </p:cNvPr>
            <p:cNvSpPr/>
            <p:nvPr userDrawn="1"/>
          </p:nvSpPr>
          <p:spPr>
            <a:xfrm>
              <a:off x="-3604183" y="3002620"/>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5</a:t>
              </a:r>
            </a:p>
          </p:txBody>
        </p:sp>
        <p:sp>
          <p:nvSpPr>
            <p:cNvPr id="258" name="Rechthoek 257">
              <a:extLst>
                <a:ext uri="{FF2B5EF4-FFF2-40B4-BE49-F238E27FC236}">
                  <a16:creationId xmlns:a16="http://schemas.microsoft.com/office/drawing/2014/main" id="{D787E6B1-C5A5-4887-8A63-A9E42D05E472}"/>
                </a:ext>
              </a:extLst>
            </p:cNvPr>
            <p:cNvSpPr/>
            <p:nvPr userDrawn="1"/>
          </p:nvSpPr>
          <p:spPr>
            <a:xfrm>
              <a:off x="-3319415" y="3003040"/>
              <a:ext cx="2949220" cy="180000"/>
            </a:xfrm>
            <a:prstGeom prst="rect">
              <a:avLst/>
            </a:prstGeom>
            <a:noFill/>
            <a:ln w="25400" cap="flat" cmpd="sng" algn="ctr">
              <a:noFill/>
              <a:prstDash val="solid"/>
            </a:ln>
            <a:effectLst/>
          </p:spPr>
          <p:txBody>
            <a:bodyPr lIns="0" tIns="0" rIns="0" bIns="0" rtlCol="0" anchor="ctr"/>
            <a:lstStyle/>
            <a:p>
              <a:pPr marL="182563" marR="0" lvl="4" indent="-182563" algn="l" defTabSz="719138" rtl="0" eaLnBrk="1" fontAlgn="auto" latinLnBrk="0" hangingPunct="1">
                <a:lnSpc>
                  <a:spcPct val="100000"/>
                </a:lnSpc>
                <a:spcBef>
                  <a:spcPts val="300"/>
                </a:spcBef>
                <a:spcAft>
                  <a:spcPts val="600"/>
                </a:spcAft>
                <a:buClr>
                  <a:prstClr val="black"/>
                </a:buClr>
                <a:buSzTx/>
                <a:buFont typeface="+mj-lt"/>
                <a:buAutoNum type="arabicPeriod"/>
                <a:tabLst>
                  <a:tab pos="274638" algn="l"/>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Numerical bullet</a:t>
              </a:r>
            </a:p>
          </p:txBody>
        </p:sp>
        <p:sp>
          <p:nvSpPr>
            <p:cNvPr id="259" name="Ovaal 258">
              <a:extLst>
                <a:ext uri="{FF2B5EF4-FFF2-40B4-BE49-F238E27FC236}">
                  <a16:creationId xmlns:a16="http://schemas.microsoft.com/office/drawing/2014/main" id="{E049042A-1713-401E-A34C-C586FC44071B}"/>
                </a:ext>
              </a:extLst>
            </p:cNvPr>
            <p:cNvSpPr/>
            <p:nvPr userDrawn="1"/>
          </p:nvSpPr>
          <p:spPr>
            <a:xfrm>
              <a:off x="-3604183" y="329390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6</a:t>
              </a:r>
            </a:p>
          </p:txBody>
        </p:sp>
        <p:sp>
          <p:nvSpPr>
            <p:cNvPr id="260" name="Rechthoek 259">
              <a:extLst>
                <a:ext uri="{FF2B5EF4-FFF2-40B4-BE49-F238E27FC236}">
                  <a16:creationId xmlns:a16="http://schemas.microsoft.com/office/drawing/2014/main" id="{C3858E24-133D-4F1E-BC6F-E1F217735009}"/>
                </a:ext>
              </a:extLst>
            </p:cNvPr>
            <p:cNvSpPr/>
            <p:nvPr userDrawn="1"/>
          </p:nvSpPr>
          <p:spPr>
            <a:xfrm>
              <a:off x="-3319415" y="3585818"/>
              <a:ext cx="2949220" cy="180000"/>
            </a:xfrm>
            <a:prstGeom prst="rect">
              <a:avLst/>
            </a:prstGeom>
            <a:noFill/>
            <a:ln w="25400" cap="flat" cmpd="sng" algn="ctr">
              <a:noFill/>
              <a:prstDash val="solid"/>
            </a:ln>
            <a:effectLst/>
          </p:spPr>
          <p:txBody>
            <a:bodyPr lIns="0" tIns="0" rIns="0" bIns="0" rtlCol="0" anchor="ctr"/>
            <a:lstStyle/>
            <a:p>
              <a:pPr marL="360363" marR="0" lvl="6" indent="-180975" algn="l" defTabSz="914400" rtl="0" eaLnBrk="1" fontAlgn="auto" latinLnBrk="0" hangingPunct="1">
                <a:lnSpc>
                  <a:spcPct val="100000"/>
                </a:lnSpc>
                <a:spcBef>
                  <a:spcPts val="300"/>
                </a:spcBef>
                <a:spcAft>
                  <a:spcPts val="600"/>
                </a:spcAft>
                <a:buClrTx/>
                <a:buSzTx/>
                <a:buFontTx/>
                <a:buBlip>
                  <a:blip r:embed="rId4">
                    <a:extLst>
                      <a:ext uri="{96DAC541-7B7A-43D3-8B79-37D633B846F1}">
                        <asvg:svgBlip xmlns:asvg="http://schemas.microsoft.com/office/drawing/2016/SVG/main" r:embed="rId5"/>
                      </a:ext>
                    </a:extLst>
                  </a:blip>
                </a:buBlip>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Sub-bullet</a:t>
              </a:r>
            </a:p>
          </p:txBody>
        </p:sp>
        <p:sp>
          <p:nvSpPr>
            <p:cNvPr id="261" name="Ovaal 260">
              <a:extLst>
                <a:ext uri="{FF2B5EF4-FFF2-40B4-BE49-F238E27FC236}">
                  <a16:creationId xmlns:a16="http://schemas.microsoft.com/office/drawing/2014/main" id="{6D68BEA7-967A-4B29-8948-C4FE1B0F1448}"/>
                </a:ext>
              </a:extLst>
            </p:cNvPr>
            <p:cNvSpPr/>
            <p:nvPr userDrawn="1"/>
          </p:nvSpPr>
          <p:spPr>
            <a:xfrm>
              <a:off x="-3604183" y="358518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7</a:t>
              </a:r>
            </a:p>
          </p:txBody>
        </p:sp>
        <p:sp>
          <p:nvSpPr>
            <p:cNvPr id="262" name="Rechthoek 261">
              <a:extLst>
                <a:ext uri="{FF2B5EF4-FFF2-40B4-BE49-F238E27FC236}">
                  <a16:creationId xmlns:a16="http://schemas.microsoft.com/office/drawing/2014/main" id="{A155A8E0-DAE8-4119-A3C1-B94F90F12CB2}"/>
                </a:ext>
              </a:extLst>
            </p:cNvPr>
            <p:cNvSpPr/>
            <p:nvPr userDrawn="1"/>
          </p:nvSpPr>
          <p:spPr>
            <a:xfrm>
              <a:off x="-3325830" y="3877207"/>
              <a:ext cx="2949220" cy="180000"/>
            </a:xfrm>
            <a:prstGeom prst="rect">
              <a:avLst/>
            </a:prstGeom>
            <a:noFill/>
            <a:ln w="25400" cap="flat" cmpd="sng" algn="ctr">
              <a:noFill/>
              <a:prstDash val="solid"/>
            </a:ln>
            <a:effectLst/>
          </p:spPr>
          <p:txBody>
            <a:bodyPr lIns="0" tIns="0" rIns="0" bIns="0" rtlCol="0" anchor="ctr"/>
            <a:lstStyle/>
            <a:p>
              <a:pPr marL="0" marR="0" lvl="7" indent="0" algn="l" defTabSz="914400" rtl="0" eaLnBrk="1" fontAlgn="auto" latinLnBrk="0" hangingPunct="1">
                <a:lnSpc>
                  <a:spcPct val="90000"/>
                </a:lnSpc>
                <a:spcBef>
                  <a:spcPts val="300"/>
                </a:spcBef>
                <a:spcAft>
                  <a:spcPts val="600"/>
                </a:spcAft>
                <a:buClrTx/>
                <a:buSzTx/>
                <a:buFontTx/>
                <a:buNone/>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Default text</a:t>
              </a:r>
            </a:p>
          </p:txBody>
        </p:sp>
        <p:sp>
          <p:nvSpPr>
            <p:cNvPr id="263" name="Ovaal 262">
              <a:extLst>
                <a:ext uri="{FF2B5EF4-FFF2-40B4-BE49-F238E27FC236}">
                  <a16:creationId xmlns:a16="http://schemas.microsoft.com/office/drawing/2014/main" id="{442C87C1-D897-4396-BA1D-514C34D49E07}"/>
                </a:ext>
              </a:extLst>
            </p:cNvPr>
            <p:cNvSpPr/>
            <p:nvPr userDrawn="1"/>
          </p:nvSpPr>
          <p:spPr>
            <a:xfrm>
              <a:off x="-3604183" y="387647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8</a:t>
              </a:r>
            </a:p>
          </p:txBody>
        </p:sp>
        <p:sp>
          <p:nvSpPr>
            <p:cNvPr id="264" name="Rechthoek 263">
              <a:extLst>
                <a:ext uri="{FF2B5EF4-FFF2-40B4-BE49-F238E27FC236}">
                  <a16:creationId xmlns:a16="http://schemas.microsoft.com/office/drawing/2014/main" id="{09912E82-4DA0-49CA-AC49-747BC5044E53}"/>
                </a:ext>
              </a:extLst>
            </p:cNvPr>
            <p:cNvSpPr/>
            <p:nvPr userDrawn="1"/>
          </p:nvSpPr>
          <p:spPr>
            <a:xfrm>
              <a:off x="-3319415" y="4168594"/>
              <a:ext cx="2949220" cy="180000"/>
            </a:xfrm>
            <a:prstGeom prst="rect">
              <a:avLst/>
            </a:prstGeom>
            <a:noFill/>
            <a:ln w="25400" cap="flat" cmpd="sng" algn="ctr">
              <a:noFill/>
              <a:prstDash val="solid"/>
            </a:ln>
            <a:effectLst/>
          </p:spPr>
          <p:txBody>
            <a:bodyPr lIns="0" tIns="0" rIns="0" bIns="0" rtlCol="0" anchor="ctr"/>
            <a:lstStyle/>
            <a:p>
              <a:pPr marL="0" marR="0" lvl="8" indent="0" algn="l" defTabSz="914400" rtl="0" eaLnBrk="1" fontAlgn="auto" latinLnBrk="0" hangingPunct="1">
                <a:lnSpc>
                  <a:spcPct val="100000"/>
                </a:lnSpc>
                <a:spcBef>
                  <a:spcPts val="300"/>
                </a:spcBef>
                <a:spcAft>
                  <a:spcPts val="1200"/>
                </a:spcAft>
                <a:buClrTx/>
                <a:buSzTx/>
                <a:buFontTx/>
                <a:buNone/>
                <a:tabLst/>
                <a:defRPr/>
              </a:pPr>
              <a:r>
                <a:rPr kumimoji="0" lang="en-GB" sz="1400" b="1" i="0" u="none" strike="noStrike" kern="1200" cap="all" spc="0" normalizeH="0" baseline="0" noProof="0">
                  <a:ln>
                    <a:noFill/>
                  </a:ln>
                  <a:solidFill>
                    <a:srgbClr val="71A4C3"/>
                  </a:solidFill>
                  <a:effectLst/>
                  <a:uLnTx/>
                  <a:uFillTx/>
                  <a:latin typeface="Segoe UI"/>
                  <a:ea typeface="+mn-ea"/>
                  <a:cs typeface="+mn-cs"/>
                </a:rPr>
                <a:t>header</a:t>
              </a:r>
            </a:p>
          </p:txBody>
        </p:sp>
        <p:sp>
          <p:nvSpPr>
            <p:cNvPr id="265" name="Ovaal 264">
              <a:extLst>
                <a:ext uri="{FF2B5EF4-FFF2-40B4-BE49-F238E27FC236}">
                  <a16:creationId xmlns:a16="http://schemas.microsoft.com/office/drawing/2014/main" id="{8FB748D8-1303-48AA-BC24-14739318FB8B}"/>
                </a:ext>
              </a:extLst>
            </p:cNvPr>
            <p:cNvSpPr/>
            <p:nvPr userDrawn="1"/>
          </p:nvSpPr>
          <p:spPr>
            <a:xfrm>
              <a:off x="-3604183" y="416859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9</a:t>
              </a:r>
            </a:p>
          </p:txBody>
        </p:sp>
        <p:sp>
          <p:nvSpPr>
            <p:cNvPr id="266" name="Rechthoek 265">
              <a:extLst>
                <a:ext uri="{FF2B5EF4-FFF2-40B4-BE49-F238E27FC236}">
                  <a16:creationId xmlns:a16="http://schemas.microsoft.com/office/drawing/2014/main" id="{89A0D122-95C4-4950-ACD6-69C97EAF12D7}"/>
                </a:ext>
              </a:extLst>
            </p:cNvPr>
            <p:cNvSpPr/>
            <p:nvPr userDrawn="1"/>
          </p:nvSpPr>
          <p:spPr>
            <a:xfrm>
              <a:off x="-3319415" y="3294429"/>
              <a:ext cx="2949220" cy="180000"/>
            </a:xfrm>
            <a:prstGeom prst="rect">
              <a:avLst/>
            </a:prstGeom>
            <a:noFill/>
            <a:ln w="25400" cap="flat" cmpd="sng" algn="ctr">
              <a:noFill/>
              <a:prstDash val="solid"/>
            </a:ln>
            <a:effectLst/>
          </p:spPr>
          <p:txBody>
            <a:bodyPr lIns="0" tIns="0" rIns="0" bIns="0" rtlCol="0" anchor="ctr"/>
            <a:lstStyle/>
            <a:p>
              <a:pPr marL="179388" marR="0" lvl="5" indent="-179388" algn="l" defTabSz="914400" rtl="0" eaLnBrk="1" fontAlgn="auto" latinLnBrk="0" hangingPunct="1">
                <a:lnSpc>
                  <a:spcPct val="100000"/>
                </a:lnSpc>
                <a:spcBef>
                  <a:spcPts val="300"/>
                </a:spcBef>
                <a:spcAft>
                  <a:spcPts val="600"/>
                </a:spcAft>
                <a:buClrTx/>
                <a:buSzTx/>
                <a:buFontTx/>
                <a:buBlip>
                  <a:blip r:embed="rId2">
                    <a:extLst>
                      <a:ext uri="{96DAC541-7B7A-43D3-8B79-37D633B846F1}">
                        <asvg:svgBlip xmlns:asvg="http://schemas.microsoft.com/office/drawing/2016/SVG/main" r:embed="rId3"/>
                      </a:ext>
                    </a:extLst>
                  </a:blip>
                </a:buBlip>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Bullet</a:t>
              </a:r>
            </a:p>
          </p:txBody>
        </p:sp>
        <p:sp>
          <p:nvSpPr>
            <p:cNvPr id="267" name="Rechthoek 266">
              <a:extLst>
                <a:ext uri="{FF2B5EF4-FFF2-40B4-BE49-F238E27FC236}">
                  <a16:creationId xmlns:a16="http://schemas.microsoft.com/office/drawing/2014/main" id="{600172DC-5728-4E8A-9483-A3D298CCD66D}"/>
                </a:ext>
              </a:extLst>
            </p:cNvPr>
            <p:cNvSpPr/>
            <p:nvPr userDrawn="1"/>
          </p:nvSpPr>
          <p:spPr>
            <a:xfrm>
              <a:off x="-3786437" y="4531349"/>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1200" b="1" cap="all" baseline="0" noProof="0">
                  <a:solidFill>
                    <a:srgbClr val="211F26"/>
                  </a:solidFill>
                  <a:latin typeface="Calibri" panose="020F0502020204030204" pitchFamily="34" charset="0"/>
                  <a:cs typeface="Calibri" panose="020F0502020204030204" pitchFamily="34" charset="0"/>
                </a:rPr>
                <a:t>Want to know more?</a:t>
              </a:r>
              <a:br>
                <a:rPr lang="en-GB" sz="1200" cap="all"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Go to the instruction slide </a:t>
              </a:r>
              <a:r>
                <a:rPr lang="en-GB" sz="1200" b="1" cap="none" baseline="0" noProof="0">
                  <a:solidFill>
                    <a:srgbClr val="211F26"/>
                  </a:solidFill>
                  <a:latin typeface="Calibri" panose="020F0502020204030204" pitchFamily="34" charset="0"/>
                  <a:cs typeface="Calibri" panose="020F0502020204030204" pitchFamily="34" charset="0"/>
                </a:rPr>
                <a:t>‘VIDEO INSTRUCTIONS’</a:t>
              </a:r>
              <a:r>
                <a:rPr lang="en-GB" sz="1200" cap="none" baseline="0" noProof="0">
                  <a:solidFill>
                    <a:srgbClr val="211F26"/>
                  </a:solidFill>
                  <a:latin typeface="Calibri" panose="020F0502020204030204" pitchFamily="34" charset="0"/>
                  <a:cs typeface="Calibri" panose="020F0502020204030204" pitchFamily="34" charset="0"/>
                </a:rPr>
                <a:t>.</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You’ll find it at the beginning of the presentation</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or insert it via </a:t>
              </a:r>
              <a:r>
                <a:rPr lang="en-GB" sz="1200" i="1" cap="none" baseline="0" noProof="0">
                  <a:solidFill>
                    <a:srgbClr val="211F26"/>
                  </a:solidFill>
                  <a:latin typeface="Calibri" panose="020F0502020204030204" pitchFamily="34" charset="0"/>
                  <a:cs typeface="Calibri" panose="020F0502020204030204" pitchFamily="34" charset="0"/>
                </a:rPr>
                <a:t>‘Home’</a:t>
              </a:r>
              <a:r>
                <a:rPr lang="en-GB" sz="1200" cap="none" baseline="0" noProof="0">
                  <a:solidFill>
                    <a:srgbClr val="211F26"/>
                  </a:solidFill>
                  <a:latin typeface="Calibri" panose="020F0502020204030204" pitchFamily="34" charset="0"/>
                  <a:cs typeface="Calibri" panose="020F0502020204030204" pitchFamily="34" charset="0"/>
                </a:rPr>
                <a:t> &gt; </a:t>
              </a:r>
              <a:r>
                <a:rPr lang="en-GB" sz="1200" i="1" cap="none" baseline="0" noProof="0">
                  <a:solidFill>
                    <a:srgbClr val="211F26"/>
                  </a:solidFill>
                  <a:latin typeface="Calibri" panose="020F0502020204030204" pitchFamily="34" charset="0"/>
                  <a:cs typeface="Calibri" panose="020F0502020204030204" pitchFamily="34" charset="0"/>
                </a:rPr>
                <a:t>‘New Slide’.</a:t>
              </a:r>
            </a:p>
          </p:txBody>
        </p:sp>
        <p:grpSp>
          <p:nvGrpSpPr>
            <p:cNvPr id="268" name="ICOON_info">
              <a:extLst>
                <a:ext uri="{FF2B5EF4-FFF2-40B4-BE49-F238E27FC236}">
                  <a16:creationId xmlns:a16="http://schemas.microsoft.com/office/drawing/2014/main" id="{1B1FF32A-37EA-4ECC-9322-31EFA0E82B19}"/>
                </a:ext>
              </a:extLst>
            </p:cNvPr>
            <p:cNvGrpSpPr/>
            <p:nvPr userDrawn="1"/>
          </p:nvGrpSpPr>
          <p:grpSpPr>
            <a:xfrm>
              <a:off x="-376736" y="4400186"/>
              <a:ext cx="283685" cy="283685"/>
              <a:chOff x="-510741" y="5913713"/>
              <a:chExt cx="267555" cy="267555"/>
            </a:xfrm>
          </p:grpSpPr>
          <p:sp>
            <p:nvSpPr>
              <p:cNvPr id="310" name="Ovaal 309">
                <a:extLst>
                  <a:ext uri="{FF2B5EF4-FFF2-40B4-BE49-F238E27FC236}">
                    <a16:creationId xmlns:a16="http://schemas.microsoft.com/office/drawing/2014/main" id="{A5BCE601-0011-4904-BA58-C3F5CB94B7BC}"/>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311" name="Graphic 163" descr="Informatie">
                <a:extLst>
                  <a:ext uri="{FF2B5EF4-FFF2-40B4-BE49-F238E27FC236}">
                    <a16:creationId xmlns:a16="http://schemas.microsoft.com/office/drawing/2014/main" id="{A2BBBC12-BD15-467E-9CCE-2EE13CDD2C1D}"/>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en-GB" sz="2000" noProof="0">
                  <a:solidFill>
                    <a:srgbClr val="211F26"/>
                  </a:solidFill>
                  <a:latin typeface="Calibri" panose="020F0502020204030204" pitchFamily="34" charset="0"/>
                  <a:cs typeface="Calibri" panose="020F0502020204030204" pitchFamily="34" charset="0"/>
                </a:endParaRPr>
              </a:p>
            </p:txBody>
          </p:sp>
        </p:grpSp>
        <p:grpSp>
          <p:nvGrpSpPr>
            <p:cNvPr id="269" name="VOORBEELD">
              <a:extLst>
                <a:ext uri="{FF2B5EF4-FFF2-40B4-BE49-F238E27FC236}">
                  <a16:creationId xmlns:a16="http://schemas.microsoft.com/office/drawing/2014/main" id="{FD36BA4B-1648-47BB-AF63-6CE6052B87F0}"/>
                </a:ext>
              </a:extLst>
            </p:cNvPr>
            <p:cNvGrpSpPr/>
            <p:nvPr userDrawn="1"/>
          </p:nvGrpSpPr>
          <p:grpSpPr>
            <a:xfrm>
              <a:off x="-3605171" y="458674"/>
              <a:ext cx="3234311" cy="558875"/>
              <a:chOff x="-3605171" y="458674"/>
              <a:chExt cx="3234311" cy="558875"/>
            </a:xfrm>
          </p:grpSpPr>
          <p:sp>
            <p:nvSpPr>
              <p:cNvPr id="270" name="Rechthoek 269">
                <a:extLst>
                  <a:ext uri="{FF2B5EF4-FFF2-40B4-BE49-F238E27FC236}">
                    <a16:creationId xmlns:a16="http://schemas.microsoft.com/office/drawing/2014/main" id="{8A0A9901-D192-4F2F-8BD3-BD87C11A33B7}"/>
                  </a:ext>
                </a:extLst>
              </p:cNvPr>
              <p:cNvSpPr/>
              <p:nvPr userDrawn="1"/>
            </p:nvSpPr>
            <p:spPr>
              <a:xfrm>
                <a:off x="-3604183" y="458674"/>
                <a:ext cx="393459" cy="184058"/>
              </a:xfrm>
              <a:prstGeom prst="rect">
                <a:avLst/>
              </a:prstGeom>
              <a:solidFill>
                <a:srgbClr val="F8F8F8"/>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en-GB" sz="900" b="1" noProof="0">
                    <a:solidFill>
                      <a:srgbClr val="211F26"/>
                    </a:solidFill>
                    <a:latin typeface="Calibri" panose="020F0502020204030204" pitchFamily="34" charset="0"/>
                    <a:cs typeface="Calibri" panose="020F0502020204030204" pitchFamily="34" charset="0"/>
                  </a:rPr>
                  <a:t>Home</a:t>
                </a:r>
              </a:p>
            </p:txBody>
          </p:sp>
          <p:sp>
            <p:nvSpPr>
              <p:cNvPr id="271" name="Rechthoek 270">
                <a:extLst>
                  <a:ext uri="{FF2B5EF4-FFF2-40B4-BE49-F238E27FC236}">
                    <a16:creationId xmlns:a16="http://schemas.microsoft.com/office/drawing/2014/main" id="{9B0EC554-E870-4711-B7B3-9B2EB19EC55C}"/>
                  </a:ext>
                </a:extLst>
              </p:cNvPr>
              <p:cNvSpPr/>
              <p:nvPr userDrawn="1"/>
            </p:nvSpPr>
            <p:spPr>
              <a:xfrm>
                <a:off x="-3599184" y="621345"/>
                <a:ext cx="383782"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nvGrpSpPr>
              <p:cNvPr id="272" name="Groep 271">
                <a:extLst>
                  <a:ext uri="{FF2B5EF4-FFF2-40B4-BE49-F238E27FC236}">
                    <a16:creationId xmlns:a16="http://schemas.microsoft.com/office/drawing/2014/main" id="{433EF028-7AEC-46C7-8DDC-879825200014}"/>
                  </a:ext>
                </a:extLst>
              </p:cNvPr>
              <p:cNvGrpSpPr/>
              <p:nvPr userDrawn="1"/>
            </p:nvGrpSpPr>
            <p:grpSpPr>
              <a:xfrm>
                <a:off x="-3386247" y="830871"/>
                <a:ext cx="139423" cy="109566"/>
                <a:chOff x="-2866744" y="827071"/>
                <a:chExt cx="168701" cy="132575"/>
              </a:xfrm>
            </p:grpSpPr>
            <p:grpSp>
              <p:nvGrpSpPr>
                <p:cNvPr id="303" name="Groep 302">
                  <a:extLst>
                    <a:ext uri="{FF2B5EF4-FFF2-40B4-BE49-F238E27FC236}">
                      <a16:creationId xmlns:a16="http://schemas.microsoft.com/office/drawing/2014/main" id="{95A53FD9-2D98-43EB-A53A-064A0994C372}"/>
                    </a:ext>
                  </a:extLst>
                </p:cNvPr>
                <p:cNvGrpSpPr/>
                <p:nvPr userDrawn="1"/>
              </p:nvGrpSpPr>
              <p:grpSpPr>
                <a:xfrm>
                  <a:off x="-2866744" y="827071"/>
                  <a:ext cx="168701" cy="132575"/>
                  <a:chOff x="-2866744" y="827071"/>
                  <a:chExt cx="168701" cy="132575"/>
                </a:xfrm>
              </p:grpSpPr>
              <p:cxnSp>
                <p:nvCxnSpPr>
                  <p:cNvPr id="305" name="Rechte verbindingslijn 304">
                    <a:extLst>
                      <a:ext uri="{FF2B5EF4-FFF2-40B4-BE49-F238E27FC236}">
                        <a16:creationId xmlns:a16="http://schemas.microsoft.com/office/drawing/2014/main" id="{730570E6-D7E9-4EBF-A465-395442C198F1}"/>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306" name="Rechte verbindingslijn 305">
                    <a:extLst>
                      <a:ext uri="{FF2B5EF4-FFF2-40B4-BE49-F238E27FC236}">
                        <a16:creationId xmlns:a16="http://schemas.microsoft.com/office/drawing/2014/main" id="{896979CA-5D99-4165-8AE3-58C9145A2ED8}"/>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307" name="Rechte verbindingslijn 306">
                    <a:extLst>
                      <a:ext uri="{FF2B5EF4-FFF2-40B4-BE49-F238E27FC236}">
                        <a16:creationId xmlns:a16="http://schemas.microsoft.com/office/drawing/2014/main" id="{A5F1B7A7-1434-4539-89B3-0B3BCF905C35}"/>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308" name="Rechte verbindingslijn 307">
                    <a:extLst>
                      <a:ext uri="{FF2B5EF4-FFF2-40B4-BE49-F238E27FC236}">
                        <a16:creationId xmlns:a16="http://schemas.microsoft.com/office/drawing/2014/main" id="{74F2B9C5-CC4F-45B7-93B8-EA1AB611599C}"/>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309" name="Rechte verbindingslijn 308">
                    <a:extLst>
                      <a:ext uri="{FF2B5EF4-FFF2-40B4-BE49-F238E27FC236}">
                        <a16:creationId xmlns:a16="http://schemas.microsoft.com/office/drawing/2014/main" id="{CDAF82D2-CB82-4CE8-8C9B-AB7C4E3BBA50}"/>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304" name="Pijl: rechts 303">
                  <a:extLst>
                    <a:ext uri="{FF2B5EF4-FFF2-40B4-BE49-F238E27FC236}">
                      <a16:creationId xmlns:a16="http://schemas.microsoft.com/office/drawing/2014/main" id="{CD7BD83E-C62E-4721-9E53-42E17DE05237}"/>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273" name="Groep 272">
                <a:extLst>
                  <a:ext uri="{FF2B5EF4-FFF2-40B4-BE49-F238E27FC236}">
                    <a16:creationId xmlns:a16="http://schemas.microsoft.com/office/drawing/2014/main" id="{EE1C6406-24D9-42BB-AF9A-24432CC3FEF8}"/>
                  </a:ext>
                </a:extLst>
              </p:cNvPr>
              <p:cNvGrpSpPr/>
              <p:nvPr userDrawn="1"/>
            </p:nvGrpSpPr>
            <p:grpSpPr>
              <a:xfrm>
                <a:off x="-3605171" y="830871"/>
                <a:ext cx="139423" cy="109566"/>
                <a:chOff x="-2866744" y="518074"/>
                <a:chExt cx="168701" cy="132575"/>
              </a:xfrm>
            </p:grpSpPr>
            <p:grpSp>
              <p:nvGrpSpPr>
                <p:cNvPr id="296" name="Groep 295">
                  <a:extLst>
                    <a:ext uri="{FF2B5EF4-FFF2-40B4-BE49-F238E27FC236}">
                      <a16:creationId xmlns:a16="http://schemas.microsoft.com/office/drawing/2014/main" id="{A55F2717-D566-4959-8CF7-745A6227F3A5}"/>
                    </a:ext>
                  </a:extLst>
                </p:cNvPr>
                <p:cNvGrpSpPr/>
                <p:nvPr userDrawn="1"/>
              </p:nvGrpSpPr>
              <p:grpSpPr>
                <a:xfrm>
                  <a:off x="-2866744" y="518074"/>
                  <a:ext cx="168701" cy="132575"/>
                  <a:chOff x="-2866744" y="518074"/>
                  <a:chExt cx="168701" cy="132575"/>
                </a:xfrm>
              </p:grpSpPr>
              <p:cxnSp>
                <p:nvCxnSpPr>
                  <p:cNvPr id="298" name="Rechte verbindingslijn 297">
                    <a:extLst>
                      <a:ext uri="{FF2B5EF4-FFF2-40B4-BE49-F238E27FC236}">
                        <a16:creationId xmlns:a16="http://schemas.microsoft.com/office/drawing/2014/main" id="{5777883D-6B59-48E9-AE0F-C36F7B283771}"/>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299" name="Rechte verbindingslijn 298">
                    <a:extLst>
                      <a:ext uri="{FF2B5EF4-FFF2-40B4-BE49-F238E27FC236}">
                        <a16:creationId xmlns:a16="http://schemas.microsoft.com/office/drawing/2014/main" id="{210964F3-951B-4A0B-B565-8A072F103D2E}"/>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300" name="Rechte verbindingslijn 299">
                    <a:extLst>
                      <a:ext uri="{FF2B5EF4-FFF2-40B4-BE49-F238E27FC236}">
                        <a16:creationId xmlns:a16="http://schemas.microsoft.com/office/drawing/2014/main" id="{9E1CB7A4-3BD3-441B-8782-C70649031DF1}"/>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301" name="Rechte verbindingslijn 300">
                    <a:extLst>
                      <a:ext uri="{FF2B5EF4-FFF2-40B4-BE49-F238E27FC236}">
                        <a16:creationId xmlns:a16="http://schemas.microsoft.com/office/drawing/2014/main" id="{5521E56A-7892-4704-BD04-44F588982A08}"/>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302" name="Rechte verbindingslijn 301">
                    <a:extLst>
                      <a:ext uri="{FF2B5EF4-FFF2-40B4-BE49-F238E27FC236}">
                        <a16:creationId xmlns:a16="http://schemas.microsoft.com/office/drawing/2014/main" id="{A1C1E83C-1266-4C63-8F84-55451096E9D1}"/>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297" name="Pijl: rechts 296">
                  <a:extLst>
                    <a:ext uri="{FF2B5EF4-FFF2-40B4-BE49-F238E27FC236}">
                      <a16:creationId xmlns:a16="http://schemas.microsoft.com/office/drawing/2014/main" id="{0995E7FF-CC3D-40F1-B66D-468F77CE2FD9}"/>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cxnSp>
            <p:nvCxnSpPr>
              <p:cNvPr id="274" name="Rechte verbindingslijn 273">
                <a:extLst>
                  <a:ext uri="{FF2B5EF4-FFF2-40B4-BE49-F238E27FC236}">
                    <a16:creationId xmlns:a16="http://schemas.microsoft.com/office/drawing/2014/main" id="{6A76008E-1CAD-47A9-A838-0C482E1A4F54}"/>
                  </a:ext>
                </a:extLst>
              </p:cNvPr>
              <p:cNvCxnSpPr>
                <a:cxnSpLocks/>
              </p:cNvCxnSpPr>
              <p:nvPr userDrawn="1"/>
            </p:nvCxnSpPr>
            <p:spPr>
              <a:xfrm flipV="1">
                <a:off x="-3459956" y="588169"/>
                <a:ext cx="547687" cy="219076"/>
              </a:xfrm>
              <a:prstGeom prst="line">
                <a:avLst/>
              </a:prstGeom>
              <a:noFill/>
              <a:ln w="19050" cap="rnd" cmpd="sng" algn="ctr">
                <a:solidFill>
                  <a:schemeClr val="accent1"/>
                </a:solidFill>
                <a:prstDash val="solid"/>
                <a:headEnd type="oval"/>
              </a:ln>
              <a:effectLst/>
            </p:spPr>
          </p:cxnSp>
          <p:cxnSp>
            <p:nvCxnSpPr>
              <p:cNvPr id="275" name="Rechte verbindingslijn 274">
                <a:extLst>
                  <a:ext uri="{FF2B5EF4-FFF2-40B4-BE49-F238E27FC236}">
                    <a16:creationId xmlns:a16="http://schemas.microsoft.com/office/drawing/2014/main" id="{10AFFFC2-59C0-4E0C-9E02-0C136B0FFAFC}"/>
                  </a:ext>
                </a:extLst>
              </p:cNvPr>
              <p:cNvCxnSpPr>
                <a:cxnSpLocks/>
              </p:cNvCxnSpPr>
              <p:nvPr userDrawn="1"/>
            </p:nvCxnSpPr>
            <p:spPr>
              <a:xfrm>
                <a:off x="-3224213" y="828675"/>
                <a:ext cx="319088" cy="0"/>
              </a:xfrm>
              <a:prstGeom prst="line">
                <a:avLst/>
              </a:prstGeom>
              <a:noFill/>
              <a:ln w="19050" cap="rnd" cmpd="sng" algn="ctr">
                <a:solidFill>
                  <a:schemeClr val="accent1"/>
                </a:solidFill>
                <a:prstDash val="solid"/>
                <a:headEnd type="oval"/>
              </a:ln>
              <a:effectLst/>
            </p:spPr>
          </p:cxnSp>
          <p:sp>
            <p:nvSpPr>
              <p:cNvPr id="276" name="Rechthoek 275">
                <a:extLst>
                  <a:ext uri="{FF2B5EF4-FFF2-40B4-BE49-F238E27FC236}">
                    <a16:creationId xmlns:a16="http://schemas.microsoft.com/office/drawing/2014/main" id="{BC66EA28-001E-4576-BF8E-38976D223DBE}"/>
                  </a:ext>
                </a:extLst>
              </p:cNvPr>
              <p:cNvSpPr/>
              <p:nvPr userDrawn="1"/>
            </p:nvSpPr>
            <p:spPr>
              <a:xfrm>
                <a:off x="-2559903" y="512179"/>
                <a:ext cx="2189042" cy="15108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Text level up</a:t>
                </a:r>
              </a:p>
            </p:txBody>
          </p:sp>
          <p:sp>
            <p:nvSpPr>
              <p:cNvPr id="277" name="Rechthoek 276">
                <a:extLst>
                  <a:ext uri="{FF2B5EF4-FFF2-40B4-BE49-F238E27FC236}">
                    <a16:creationId xmlns:a16="http://schemas.microsoft.com/office/drawing/2014/main" id="{FE5A8AEA-6D1D-4BFC-8992-7898463430E0}"/>
                  </a:ext>
                </a:extLst>
              </p:cNvPr>
              <p:cNvSpPr/>
              <p:nvPr userDrawn="1"/>
            </p:nvSpPr>
            <p:spPr>
              <a:xfrm>
                <a:off x="-2559903" y="819562"/>
                <a:ext cx="2189043" cy="142202"/>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Text level down</a:t>
                </a:r>
              </a:p>
            </p:txBody>
          </p:sp>
          <p:grpSp>
            <p:nvGrpSpPr>
              <p:cNvPr id="278" name="Groep 277">
                <a:extLst>
                  <a:ext uri="{FF2B5EF4-FFF2-40B4-BE49-F238E27FC236}">
                    <a16:creationId xmlns:a16="http://schemas.microsoft.com/office/drawing/2014/main" id="{2E9AD5AE-5C85-4FAB-A15E-73F5A9203597}"/>
                  </a:ext>
                </a:extLst>
              </p:cNvPr>
              <p:cNvGrpSpPr/>
              <p:nvPr userDrawn="1"/>
            </p:nvGrpSpPr>
            <p:grpSpPr>
              <a:xfrm>
                <a:off x="-2916763" y="769168"/>
                <a:ext cx="268738" cy="248381"/>
                <a:chOff x="-2916763" y="769168"/>
                <a:chExt cx="268738" cy="248381"/>
              </a:xfrm>
            </p:grpSpPr>
            <p:sp>
              <p:nvSpPr>
                <p:cNvPr id="288" name="Rechthoek 287">
                  <a:extLst>
                    <a:ext uri="{FF2B5EF4-FFF2-40B4-BE49-F238E27FC236}">
                      <a16:creationId xmlns:a16="http://schemas.microsoft.com/office/drawing/2014/main" id="{3BB85755-96F3-43F1-8691-E6154D014275}"/>
                    </a:ext>
                  </a:extLst>
                </p:cNvPr>
                <p:cNvSpPr/>
                <p:nvPr userDrawn="1"/>
              </p:nvSpPr>
              <p:spPr>
                <a:xfrm>
                  <a:off x="-2916763" y="769168"/>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en-GB" sz="1050" b="0" noProof="0">
                    <a:solidFill>
                      <a:srgbClr val="211F26"/>
                    </a:solidFill>
                    <a:latin typeface="Calibri" panose="020F0502020204030204" pitchFamily="34" charset="0"/>
                    <a:cs typeface="Calibri" panose="020F0502020204030204" pitchFamily="34" charset="0"/>
                  </a:endParaRPr>
                </a:p>
              </p:txBody>
            </p:sp>
            <p:grpSp>
              <p:nvGrpSpPr>
                <p:cNvPr id="289" name="Groep 288">
                  <a:extLst>
                    <a:ext uri="{FF2B5EF4-FFF2-40B4-BE49-F238E27FC236}">
                      <a16:creationId xmlns:a16="http://schemas.microsoft.com/office/drawing/2014/main" id="{0FEA64C9-5E05-4BFD-9B95-A3104E5225ED}"/>
                    </a:ext>
                  </a:extLst>
                </p:cNvPr>
                <p:cNvGrpSpPr/>
                <p:nvPr userDrawn="1"/>
              </p:nvGrpSpPr>
              <p:grpSpPr>
                <a:xfrm>
                  <a:off x="-2866744" y="827071"/>
                  <a:ext cx="168701" cy="132575"/>
                  <a:chOff x="-2866744" y="827071"/>
                  <a:chExt cx="168701" cy="132575"/>
                </a:xfrm>
              </p:grpSpPr>
              <p:cxnSp>
                <p:nvCxnSpPr>
                  <p:cNvPr id="291" name="Rechte verbindingslijn 290">
                    <a:extLst>
                      <a:ext uri="{FF2B5EF4-FFF2-40B4-BE49-F238E27FC236}">
                        <a16:creationId xmlns:a16="http://schemas.microsoft.com/office/drawing/2014/main" id="{A3CDBE9C-3303-407D-B68C-3FB9AE9906CF}"/>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292" name="Rechte verbindingslijn 291">
                    <a:extLst>
                      <a:ext uri="{FF2B5EF4-FFF2-40B4-BE49-F238E27FC236}">
                        <a16:creationId xmlns:a16="http://schemas.microsoft.com/office/drawing/2014/main" id="{BE2A8E2A-B4DC-4657-93DA-649C9D362274}"/>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293" name="Rechte verbindingslijn 292">
                    <a:extLst>
                      <a:ext uri="{FF2B5EF4-FFF2-40B4-BE49-F238E27FC236}">
                        <a16:creationId xmlns:a16="http://schemas.microsoft.com/office/drawing/2014/main" id="{5E12CD83-A317-418B-9826-78DBDD7814C1}"/>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294" name="Rechte verbindingslijn 293">
                    <a:extLst>
                      <a:ext uri="{FF2B5EF4-FFF2-40B4-BE49-F238E27FC236}">
                        <a16:creationId xmlns:a16="http://schemas.microsoft.com/office/drawing/2014/main" id="{9ADF70D4-5804-431C-B289-6CF94856E903}"/>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295" name="Rechte verbindingslijn 294">
                    <a:extLst>
                      <a:ext uri="{FF2B5EF4-FFF2-40B4-BE49-F238E27FC236}">
                        <a16:creationId xmlns:a16="http://schemas.microsoft.com/office/drawing/2014/main" id="{817E4EFD-BABB-4D22-BA69-56B2E47620DA}"/>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290" name="Pijl: rechts 289">
                  <a:extLst>
                    <a:ext uri="{FF2B5EF4-FFF2-40B4-BE49-F238E27FC236}">
                      <a16:creationId xmlns:a16="http://schemas.microsoft.com/office/drawing/2014/main" id="{B6D006CE-D737-404D-8797-8340F4C1C0D7}"/>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279" name="Groep 278">
                <a:extLst>
                  <a:ext uri="{FF2B5EF4-FFF2-40B4-BE49-F238E27FC236}">
                    <a16:creationId xmlns:a16="http://schemas.microsoft.com/office/drawing/2014/main" id="{32DCF691-5854-46F6-82BA-2BC5CF8EE571}"/>
                  </a:ext>
                </a:extLst>
              </p:cNvPr>
              <p:cNvGrpSpPr/>
              <p:nvPr userDrawn="1"/>
            </p:nvGrpSpPr>
            <p:grpSpPr>
              <a:xfrm>
                <a:off x="-2916763" y="460171"/>
                <a:ext cx="268738" cy="248381"/>
                <a:chOff x="-2916763" y="460171"/>
                <a:chExt cx="268738" cy="248381"/>
              </a:xfrm>
            </p:grpSpPr>
            <p:sp>
              <p:nvSpPr>
                <p:cNvPr id="280" name="Rechthoek 279">
                  <a:extLst>
                    <a:ext uri="{FF2B5EF4-FFF2-40B4-BE49-F238E27FC236}">
                      <a16:creationId xmlns:a16="http://schemas.microsoft.com/office/drawing/2014/main" id="{852FCCF9-6004-4DDC-AB09-37CB2CD74F58}"/>
                    </a:ext>
                  </a:extLst>
                </p:cNvPr>
                <p:cNvSpPr/>
                <p:nvPr userDrawn="1"/>
              </p:nvSpPr>
              <p:spPr>
                <a:xfrm>
                  <a:off x="-2916763" y="460171"/>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en-GB" sz="1050" b="0" noProof="0">
                    <a:solidFill>
                      <a:srgbClr val="211F26"/>
                    </a:solidFill>
                    <a:latin typeface="Calibri" panose="020F0502020204030204" pitchFamily="34" charset="0"/>
                    <a:cs typeface="Calibri" panose="020F0502020204030204" pitchFamily="34" charset="0"/>
                  </a:endParaRPr>
                </a:p>
              </p:txBody>
            </p:sp>
            <p:grpSp>
              <p:nvGrpSpPr>
                <p:cNvPr id="281" name="Groep 280">
                  <a:extLst>
                    <a:ext uri="{FF2B5EF4-FFF2-40B4-BE49-F238E27FC236}">
                      <a16:creationId xmlns:a16="http://schemas.microsoft.com/office/drawing/2014/main" id="{6BC92229-B602-4605-A130-FA132855A90B}"/>
                    </a:ext>
                  </a:extLst>
                </p:cNvPr>
                <p:cNvGrpSpPr/>
                <p:nvPr userDrawn="1"/>
              </p:nvGrpSpPr>
              <p:grpSpPr>
                <a:xfrm>
                  <a:off x="-2866744" y="518074"/>
                  <a:ext cx="168701" cy="132575"/>
                  <a:chOff x="-2866744" y="518074"/>
                  <a:chExt cx="168701" cy="132575"/>
                </a:xfrm>
              </p:grpSpPr>
              <p:cxnSp>
                <p:nvCxnSpPr>
                  <p:cNvPr id="283" name="Rechte verbindingslijn 282">
                    <a:extLst>
                      <a:ext uri="{FF2B5EF4-FFF2-40B4-BE49-F238E27FC236}">
                        <a16:creationId xmlns:a16="http://schemas.microsoft.com/office/drawing/2014/main" id="{C56E56AC-02DE-45ED-A464-459FDBEDEED5}"/>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284" name="Rechte verbindingslijn 283">
                    <a:extLst>
                      <a:ext uri="{FF2B5EF4-FFF2-40B4-BE49-F238E27FC236}">
                        <a16:creationId xmlns:a16="http://schemas.microsoft.com/office/drawing/2014/main" id="{AAD0CE62-6519-4DBB-820D-E61E2613460A}"/>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285" name="Rechte verbindingslijn 284">
                    <a:extLst>
                      <a:ext uri="{FF2B5EF4-FFF2-40B4-BE49-F238E27FC236}">
                        <a16:creationId xmlns:a16="http://schemas.microsoft.com/office/drawing/2014/main" id="{96B7DB77-D1DC-47AC-A61E-46497BD54A16}"/>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286" name="Rechte verbindingslijn 285">
                    <a:extLst>
                      <a:ext uri="{FF2B5EF4-FFF2-40B4-BE49-F238E27FC236}">
                        <a16:creationId xmlns:a16="http://schemas.microsoft.com/office/drawing/2014/main" id="{9068B18C-DFAD-4ABA-AC20-E3C549304605}"/>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287" name="Rechte verbindingslijn 286">
                    <a:extLst>
                      <a:ext uri="{FF2B5EF4-FFF2-40B4-BE49-F238E27FC236}">
                        <a16:creationId xmlns:a16="http://schemas.microsoft.com/office/drawing/2014/main" id="{19A109C3-22A9-4FC9-BDD7-B49E060E327C}"/>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282" name="Pijl: rechts 281">
                  <a:extLst>
                    <a:ext uri="{FF2B5EF4-FFF2-40B4-BE49-F238E27FC236}">
                      <a16:creationId xmlns:a16="http://schemas.microsoft.com/office/drawing/2014/main" id="{41A2406E-21DA-4EED-A5DB-3E737DDDBD5B}"/>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grpSp>
      <p:grpSp>
        <p:nvGrpSpPr>
          <p:cNvPr id="112" name="INSTRUCTION">
            <a:extLst>
              <a:ext uri="{FF2B5EF4-FFF2-40B4-BE49-F238E27FC236}">
                <a16:creationId xmlns:a16="http://schemas.microsoft.com/office/drawing/2014/main" id="{C2E3D39B-2D2E-42B9-BCB9-1FBADC2AB8FB}"/>
              </a:ext>
            </a:extLst>
          </p:cNvPr>
          <p:cNvGrpSpPr/>
          <p:nvPr userDrawn="1"/>
        </p:nvGrpSpPr>
        <p:grpSpPr>
          <a:xfrm>
            <a:off x="5846" y="7033211"/>
            <a:ext cx="3727954" cy="1577390"/>
            <a:chOff x="5846" y="7033211"/>
            <a:chExt cx="3727954" cy="1577390"/>
          </a:xfrm>
        </p:grpSpPr>
        <p:sp>
          <p:nvSpPr>
            <p:cNvPr id="113" name="Rechthoek 112">
              <a:extLst>
                <a:ext uri="{FF2B5EF4-FFF2-40B4-BE49-F238E27FC236}">
                  <a16:creationId xmlns:a16="http://schemas.microsoft.com/office/drawing/2014/main" id="{2DF8BE69-3BA8-4F3D-8D7F-A2764DDE7481}"/>
                </a:ext>
              </a:extLst>
            </p:cNvPr>
            <p:cNvSpPr/>
            <p:nvPr userDrawn="1"/>
          </p:nvSpPr>
          <p:spPr>
            <a:xfrm>
              <a:off x="5846" y="7033211"/>
              <a:ext cx="3727954" cy="1577390"/>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EDIT Footer, slide number</a:t>
              </a:r>
              <a:br>
                <a:rPr lang="en-GB" sz="1400" b="1" cap="all" baseline="0" noProof="0">
                  <a:solidFill>
                    <a:schemeClr val="accent1"/>
                  </a:solidFill>
                  <a:latin typeface="Calibri" panose="020F0502020204030204" pitchFamily="34" charset="0"/>
                  <a:cs typeface="Calibri" panose="020F0502020204030204" pitchFamily="34" charset="0"/>
                </a:rPr>
              </a:br>
              <a:r>
                <a:rPr lang="en-GB" sz="1400" b="1" cap="all" baseline="0" noProof="0">
                  <a:solidFill>
                    <a:schemeClr val="accent1"/>
                  </a:solidFill>
                  <a:latin typeface="Calibri" panose="020F0502020204030204" pitchFamily="34" charset="0"/>
                  <a:cs typeface="Calibri" panose="020F0502020204030204" pitchFamily="34" charset="0"/>
                </a:rPr>
                <a:t>and date</a:t>
              </a:r>
            </a:p>
          </p:txBody>
        </p:sp>
        <p:sp>
          <p:nvSpPr>
            <p:cNvPr id="114" name="Ovaal 113">
              <a:extLst>
                <a:ext uri="{FF2B5EF4-FFF2-40B4-BE49-F238E27FC236}">
                  <a16:creationId xmlns:a16="http://schemas.microsoft.com/office/drawing/2014/main" id="{2FA56FDB-823F-425C-A590-1FDFFBEC8328}"/>
                </a:ext>
              </a:extLst>
            </p:cNvPr>
            <p:cNvSpPr/>
            <p:nvPr userDrawn="1"/>
          </p:nvSpPr>
          <p:spPr>
            <a:xfrm>
              <a:off x="188424" y="767853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115" name="Rechthoek 114">
              <a:extLst>
                <a:ext uri="{FF2B5EF4-FFF2-40B4-BE49-F238E27FC236}">
                  <a16:creationId xmlns:a16="http://schemas.microsoft.com/office/drawing/2014/main" id="{209DDE63-A585-4316-9911-DA4E8216AE19}"/>
                </a:ext>
              </a:extLst>
            </p:cNvPr>
            <p:cNvSpPr/>
            <p:nvPr userDrawn="1"/>
          </p:nvSpPr>
          <p:spPr>
            <a:xfrm>
              <a:off x="472596" y="7678534"/>
              <a:ext cx="2322719" cy="31672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‘Header &amp; Footer’</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116" name="Ovaal 115">
              <a:extLst>
                <a:ext uri="{FF2B5EF4-FFF2-40B4-BE49-F238E27FC236}">
                  <a16:creationId xmlns:a16="http://schemas.microsoft.com/office/drawing/2014/main" id="{DAD336FB-C3DF-42A9-85D9-39AB29684B9F}"/>
                </a:ext>
              </a:extLst>
            </p:cNvPr>
            <p:cNvSpPr/>
            <p:nvPr userDrawn="1"/>
          </p:nvSpPr>
          <p:spPr>
            <a:xfrm>
              <a:off x="188424" y="810886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117" name="Rechthoek 116">
              <a:extLst>
                <a:ext uri="{FF2B5EF4-FFF2-40B4-BE49-F238E27FC236}">
                  <a16:creationId xmlns:a16="http://schemas.microsoft.com/office/drawing/2014/main" id="{760A04BB-A469-4E55-9EF3-B8E22CB55A01}"/>
                </a:ext>
              </a:extLst>
            </p:cNvPr>
            <p:cNvSpPr/>
            <p:nvPr userDrawn="1"/>
          </p:nvSpPr>
          <p:spPr>
            <a:xfrm>
              <a:off x="472596" y="8108870"/>
              <a:ext cx="2322719" cy="38098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‘Apply to All’</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apply the changes to every slide.</a:t>
              </a:r>
            </a:p>
          </p:txBody>
        </p:sp>
        <p:grpSp>
          <p:nvGrpSpPr>
            <p:cNvPr id="118" name="Groep 117">
              <a:extLst>
                <a:ext uri="{FF2B5EF4-FFF2-40B4-BE49-F238E27FC236}">
                  <a16:creationId xmlns:a16="http://schemas.microsoft.com/office/drawing/2014/main" id="{0615F89F-B92E-4A32-A9C0-AF74DE2698F7}"/>
                </a:ext>
              </a:extLst>
            </p:cNvPr>
            <p:cNvGrpSpPr/>
            <p:nvPr userDrawn="1"/>
          </p:nvGrpSpPr>
          <p:grpSpPr>
            <a:xfrm>
              <a:off x="2939884" y="7739834"/>
              <a:ext cx="681133" cy="750023"/>
              <a:chOff x="-910573" y="4987990"/>
              <a:chExt cx="681133" cy="750023"/>
            </a:xfrm>
          </p:grpSpPr>
          <p:grpSp>
            <p:nvGrpSpPr>
              <p:cNvPr id="119" name="Groep 118">
                <a:extLst>
                  <a:ext uri="{FF2B5EF4-FFF2-40B4-BE49-F238E27FC236}">
                    <a16:creationId xmlns:a16="http://schemas.microsoft.com/office/drawing/2014/main" id="{69240CF1-0FF0-4660-9E32-8F5F8B7686B5}"/>
                  </a:ext>
                </a:extLst>
              </p:cNvPr>
              <p:cNvGrpSpPr/>
              <p:nvPr userDrawn="1"/>
            </p:nvGrpSpPr>
            <p:grpSpPr>
              <a:xfrm>
                <a:off x="-713542" y="4987990"/>
                <a:ext cx="287071" cy="379107"/>
                <a:chOff x="-4050578" y="288410"/>
                <a:chExt cx="322125" cy="379107"/>
              </a:xfrm>
            </p:grpSpPr>
            <p:sp>
              <p:nvSpPr>
                <p:cNvPr id="121" name="Rechthoek met één afgeknipte en afgeronde hoek 47">
                  <a:extLst>
                    <a:ext uri="{FF2B5EF4-FFF2-40B4-BE49-F238E27FC236}">
                      <a16:creationId xmlns:a16="http://schemas.microsoft.com/office/drawing/2014/main" id="{D9052113-BEE3-4525-8C6E-32F6F67CE8E7}"/>
                    </a:ext>
                  </a:extLst>
                </p:cNvPr>
                <p:cNvSpPr/>
                <p:nvPr userDrawn="1"/>
              </p:nvSpPr>
              <p:spPr>
                <a:xfrm>
                  <a:off x="-4050578" y="288410"/>
                  <a:ext cx="322125" cy="379107"/>
                </a:xfrm>
                <a:prstGeom prst="snipRoundRect">
                  <a:avLst>
                    <a:gd name="adj1" fmla="val 0"/>
                    <a:gd name="adj2" fmla="val 33753"/>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122" name="Rechthoekige driehoek 121">
                  <a:extLst>
                    <a:ext uri="{FF2B5EF4-FFF2-40B4-BE49-F238E27FC236}">
                      <a16:creationId xmlns:a16="http://schemas.microsoft.com/office/drawing/2014/main" id="{F7FC227D-7183-48AA-90E0-7832A91B05F5}"/>
                    </a:ext>
                  </a:extLst>
                </p:cNvPr>
                <p:cNvSpPr/>
                <p:nvPr userDrawn="1"/>
              </p:nvSpPr>
              <p:spPr>
                <a:xfrm>
                  <a:off x="-3833537" y="291656"/>
                  <a:ext cx="103133" cy="93757"/>
                </a:xfrm>
                <a:prstGeom prst="rtTriangle">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123" name="Rechthoek 122">
                  <a:extLst>
                    <a:ext uri="{FF2B5EF4-FFF2-40B4-BE49-F238E27FC236}">
                      <a16:creationId xmlns:a16="http://schemas.microsoft.com/office/drawing/2014/main" id="{20A33D0F-B38D-4E18-9019-1CD113AF964B}"/>
                    </a:ext>
                  </a:extLst>
                </p:cNvPr>
                <p:cNvSpPr/>
                <p:nvPr userDrawn="1"/>
              </p:nvSpPr>
              <p:spPr>
                <a:xfrm>
                  <a:off x="-4013673" y="314848"/>
                  <a:ext cx="140930" cy="70565"/>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124" name="Rechthoek 123">
                  <a:extLst>
                    <a:ext uri="{FF2B5EF4-FFF2-40B4-BE49-F238E27FC236}">
                      <a16:creationId xmlns:a16="http://schemas.microsoft.com/office/drawing/2014/main" id="{C1DA6B82-6547-44C5-8058-9CB2FEFF3B28}"/>
                    </a:ext>
                  </a:extLst>
                </p:cNvPr>
                <p:cNvSpPr/>
                <p:nvPr userDrawn="1"/>
              </p:nvSpPr>
              <p:spPr>
                <a:xfrm>
                  <a:off x="-4020379" y="586428"/>
                  <a:ext cx="261727" cy="61406"/>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defTabSz="914400" fontAlgn="auto">
                    <a:lnSpc>
                      <a:spcPct val="100000"/>
                    </a:lnSpc>
                    <a:spcBef>
                      <a:spcPts val="0"/>
                    </a:spcBef>
                    <a:spcAft>
                      <a:spcPts val="0"/>
                    </a:spcAft>
                    <a:buClrTx/>
                    <a:buSzTx/>
                    <a:buFontTx/>
                    <a:buNone/>
                    <a:tabLst/>
                  </a:pPr>
                  <a:endParaRPr kumimoji="0" lang="en-GB" sz="900" b="0" i="0" u="none" strike="noStrike" kern="0" cap="none" spc="0" normalizeH="0" baseline="0" noProof="0">
                    <a:ln>
                      <a:noFill/>
                    </a:ln>
                    <a:solidFill>
                      <a:srgbClr val="211F26"/>
                    </a:solidFill>
                    <a:effectLst/>
                    <a:uLnTx/>
                    <a:uFillTx/>
                    <a:latin typeface="Calibri" panose="020F0502020204030204" pitchFamily="34" charset="0"/>
                    <a:cs typeface="Calibri" panose="020F0502020204030204" pitchFamily="34" charset="0"/>
                  </a:endParaRPr>
                </a:p>
              </p:txBody>
            </p:sp>
          </p:grpSp>
          <p:sp>
            <p:nvSpPr>
              <p:cNvPr id="120" name="Rechthoek 119">
                <a:extLst>
                  <a:ext uri="{FF2B5EF4-FFF2-40B4-BE49-F238E27FC236}">
                    <a16:creationId xmlns:a16="http://schemas.microsoft.com/office/drawing/2014/main" id="{21787FA6-FCE9-4A20-B32F-5E40DA7F977D}"/>
                  </a:ext>
                </a:extLst>
              </p:cNvPr>
              <p:cNvSpPr/>
              <p:nvPr userDrawn="1"/>
            </p:nvSpPr>
            <p:spPr>
              <a:xfrm>
                <a:off x="-910573" y="5352063"/>
                <a:ext cx="681133" cy="385950"/>
              </a:xfrm>
              <a:prstGeom prst="rect">
                <a:avLst/>
              </a:prstGeom>
              <a:no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rPr>
                  <a:t>Header &amp; Footer</a:t>
                </a:r>
              </a:p>
            </p:txBody>
          </p:sp>
        </p:grpSp>
      </p:grpSp>
      <p:sp>
        <p:nvSpPr>
          <p:cNvPr id="24" name="INFO">
            <a:extLst>
              <a:ext uri="{FF2B5EF4-FFF2-40B4-BE49-F238E27FC236}">
                <a16:creationId xmlns:a16="http://schemas.microsoft.com/office/drawing/2014/main" id="{1D86832C-7926-41D1-AC2B-7ABAE5064D01}"/>
              </a:ext>
            </a:extLst>
          </p:cNvPr>
          <p:cNvSpPr txBox="1"/>
          <p:nvPr userDrawn="1"/>
        </p:nvSpPr>
        <p:spPr>
          <a:xfrm>
            <a:off x="0" y="-256190"/>
            <a:ext cx="12192000" cy="161583"/>
          </a:xfrm>
          <a:prstGeom prst="rect">
            <a:avLst/>
          </a:prstGeom>
          <a:noFill/>
        </p:spPr>
        <p:txBody>
          <a:bodyPr wrap="square" lIns="0" tIns="0" rIns="0" bIns="0" rtlCol="0">
            <a:spAutoFit/>
          </a:bodyPr>
          <a:lstStyle/>
          <a:p>
            <a:pPr algn="l"/>
            <a:r>
              <a:rPr lang="en-GB" sz="1050" b="1" dirty="0">
                <a:solidFill>
                  <a:schemeClr val="tx2"/>
                </a:solidFill>
                <a:latin typeface="+mj-lt"/>
                <a:cs typeface="Calibri" panose="020F0502020204030204" pitchFamily="34" charset="0"/>
              </a:rPr>
              <a:t>TEMPLATE: </a:t>
            </a:r>
            <a:r>
              <a:rPr lang="en-GB" sz="1050" b="0" dirty="0">
                <a:solidFill>
                  <a:schemeClr val="tx2"/>
                </a:solidFill>
                <a:latin typeface="+mj-lt"/>
                <a:cs typeface="Calibri" panose="020F0502020204030204" pitchFamily="34" charset="0"/>
              </a:rPr>
              <a:t>CASE</a:t>
            </a:r>
          </a:p>
        </p:txBody>
      </p:sp>
      <p:sp>
        <p:nvSpPr>
          <p:cNvPr id="19" name="Tijdelijke aanduiding voor verticale tekst 2">
            <a:extLst>
              <a:ext uri="{FF2B5EF4-FFF2-40B4-BE49-F238E27FC236}">
                <a16:creationId xmlns:a16="http://schemas.microsoft.com/office/drawing/2014/main" id="{B6E7424A-424A-48B2-BDDC-91446A4E4AEB}"/>
              </a:ext>
            </a:extLst>
          </p:cNvPr>
          <p:cNvSpPr>
            <a:spLocks noGrp="1"/>
          </p:cNvSpPr>
          <p:nvPr>
            <p:ph type="body" orient="vert" idx="1" hasCustomPrompt="1"/>
          </p:nvPr>
        </p:nvSpPr>
        <p:spPr>
          <a:xfrm>
            <a:off x="777244" y="2441466"/>
            <a:ext cx="3219546" cy="3852825"/>
          </a:xfrm>
        </p:spPr>
        <p:txBody>
          <a:bodyPr vert="horz" lIns="0" tIns="0" rIns="0" bIns="0"/>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en-GB" dirty="0"/>
              <a:t>Bullet</a:t>
            </a:r>
          </a:p>
          <a:p>
            <a:pPr lvl="1"/>
            <a:r>
              <a:rPr lang="en-GB" dirty="0"/>
              <a:t>Sub-bullet</a:t>
            </a:r>
          </a:p>
          <a:p>
            <a:pPr lvl="2"/>
            <a:r>
              <a:rPr lang="en-GB" dirty="0"/>
              <a:t>Default text</a:t>
            </a:r>
          </a:p>
          <a:p>
            <a:pPr lvl="3"/>
            <a:r>
              <a:rPr lang="en-GB" dirty="0"/>
              <a:t>header</a:t>
            </a:r>
          </a:p>
          <a:p>
            <a:pPr lvl="4"/>
            <a:r>
              <a:rPr lang="en-GB" dirty="0"/>
              <a:t>Numerical bullet</a:t>
            </a:r>
          </a:p>
          <a:p>
            <a:pPr lvl="5"/>
            <a:r>
              <a:rPr lang="en-GB" dirty="0"/>
              <a:t>Bullet</a:t>
            </a:r>
          </a:p>
          <a:p>
            <a:pPr lvl="6"/>
            <a:r>
              <a:rPr lang="en-GB" dirty="0"/>
              <a:t>Sub-bullet</a:t>
            </a:r>
          </a:p>
          <a:p>
            <a:pPr lvl="7"/>
            <a:r>
              <a:rPr lang="en-GB" dirty="0"/>
              <a:t>Default text</a:t>
            </a:r>
          </a:p>
          <a:p>
            <a:pPr lvl="8"/>
            <a:r>
              <a:rPr lang="en-GB" dirty="0"/>
              <a:t>header</a:t>
            </a:r>
          </a:p>
          <a:p>
            <a:pPr lvl="8"/>
            <a:endParaRPr lang="en-GB" dirty="0"/>
          </a:p>
        </p:txBody>
      </p:sp>
      <p:sp>
        <p:nvSpPr>
          <p:cNvPr id="52" name="Tijdelijke aanduiding voor verticale tekst 2">
            <a:extLst>
              <a:ext uri="{FF2B5EF4-FFF2-40B4-BE49-F238E27FC236}">
                <a16:creationId xmlns:a16="http://schemas.microsoft.com/office/drawing/2014/main" id="{38E90541-A464-490F-8838-24BAC17D1820}"/>
              </a:ext>
            </a:extLst>
          </p:cNvPr>
          <p:cNvSpPr>
            <a:spLocks noGrp="1"/>
          </p:cNvSpPr>
          <p:nvPr>
            <p:ph type="body" orient="vert" idx="10" hasCustomPrompt="1"/>
          </p:nvPr>
        </p:nvSpPr>
        <p:spPr>
          <a:xfrm>
            <a:off x="4581020" y="2441466"/>
            <a:ext cx="3219546" cy="3852825"/>
          </a:xfrm>
        </p:spPr>
        <p:txBody>
          <a:bodyPr vert="horz" lIns="0" tIns="0" rIns="0" bIns="0"/>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en-GB" dirty="0"/>
              <a:t>Bullet</a:t>
            </a:r>
          </a:p>
          <a:p>
            <a:pPr lvl="1"/>
            <a:r>
              <a:rPr lang="en-GB" dirty="0"/>
              <a:t>Sub-bullet</a:t>
            </a:r>
          </a:p>
          <a:p>
            <a:pPr lvl="2"/>
            <a:r>
              <a:rPr lang="en-GB" dirty="0"/>
              <a:t>Default text</a:t>
            </a:r>
          </a:p>
          <a:p>
            <a:pPr lvl="3"/>
            <a:r>
              <a:rPr lang="en-GB" dirty="0"/>
              <a:t>header</a:t>
            </a:r>
          </a:p>
          <a:p>
            <a:pPr lvl="4"/>
            <a:r>
              <a:rPr lang="en-GB" dirty="0"/>
              <a:t>Numerical bullet</a:t>
            </a:r>
          </a:p>
          <a:p>
            <a:pPr lvl="5"/>
            <a:r>
              <a:rPr lang="en-GB" dirty="0"/>
              <a:t>Bullet</a:t>
            </a:r>
          </a:p>
          <a:p>
            <a:pPr lvl="6"/>
            <a:r>
              <a:rPr lang="en-GB" dirty="0"/>
              <a:t>Sub-bullet</a:t>
            </a:r>
          </a:p>
          <a:p>
            <a:pPr lvl="7"/>
            <a:r>
              <a:rPr lang="en-GB" dirty="0"/>
              <a:t>Default text</a:t>
            </a:r>
          </a:p>
          <a:p>
            <a:pPr lvl="8"/>
            <a:r>
              <a:rPr lang="en-GB" dirty="0"/>
              <a:t>header</a:t>
            </a:r>
          </a:p>
          <a:p>
            <a:pPr lvl="8"/>
            <a:endParaRPr lang="en-GB" dirty="0"/>
          </a:p>
        </p:txBody>
      </p:sp>
      <p:sp>
        <p:nvSpPr>
          <p:cNvPr id="53" name="Tijdelijke aanduiding voor verticale tekst 2">
            <a:extLst>
              <a:ext uri="{FF2B5EF4-FFF2-40B4-BE49-F238E27FC236}">
                <a16:creationId xmlns:a16="http://schemas.microsoft.com/office/drawing/2014/main" id="{89286917-484E-4046-B9A1-328D39070049}"/>
              </a:ext>
            </a:extLst>
          </p:cNvPr>
          <p:cNvSpPr>
            <a:spLocks noGrp="1"/>
          </p:cNvSpPr>
          <p:nvPr>
            <p:ph type="body" orient="vert" idx="11" hasCustomPrompt="1"/>
          </p:nvPr>
        </p:nvSpPr>
        <p:spPr>
          <a:xfrm>
            <a:off x="8384795" y="2441466"/>
            <a:ext cx="3219546" cy="3852825"/>
          </a:xfrm>
        </p:spPr>
        <p:txBody>
          <a:bodyPr vert="horz" lIns="0" tIns="0" rIns="0" bIns="0"/>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en-GB" dirty="0"/>
              <a:t>Bullet</a:t>
            </a:r>
          </a:p>
          <a:p>
            <a:pPr lvl="1"/>
            <a:r>
              <a:rPr lang="en-GB" dirty="0"/>
              <a:t>Sub-bullet</a:t>
            </a:r>
          </a:p>
          <a:p>
            <a:pPr lvl="2"/>
            <a:r>
              <a:rPr lang="en-GB" dirty="0"/>
              <a:t>Default text</a:t>
            </a:r>
          </a:p>
          <a:p>
            <a:pPr lvl="3"/>
            <a:r>
              <a:rPr lang="en-GB" dirty="0"/>
              <a:t>header</a:t>
            </a:r>
          </a:p>
          <a:p>
            <a:pPr lvl="4"/>
            <a:r>
              <a:rPr lang="en-GB" dirty="0"/>
              <a:t>Numerical bullet</a:t>
            </a:r>
          </a:p>
          <a:p>
            <a:pPr lvl="5"/>
            <a:r>
              <a:rPr lang="en-GB" dirty="0"/>
              <a:t>Bullet</a:t>
            </a:r>
          </a:p>
          <a:p>
            <a:pPr lvl="6"/>
            <a:r>
              <a:rPr lang="en-GB" dirty="0"/>
              <a:t>Sub-bullet</a:t>
            </a:r>
          </a:p>
          <a:p>
            <a:pPr lvl="7"/>
            <a:r>
              <a:rPr lang="en-GB" dirty="0"/>
              <a:t>Default text</a:t>
            </a:r>
          </a:p>
          <a:p>
            <a:pPr lvl="8"/>
            <a:r>
              <a:rPr lang="en-GB" dirty="0"/>
              <a:t>header</a:t>
            </a:r>
          </a:p>
          <a:p>
            <a:pPr lvl="8"/>
            <a:endParaRPr lang="en-GB" dirty="0"/>
          </a:p>
        </p:txBody>
      </p:sp>
      <p:sp>
        <p:nvSpPr>
          <p:cNvPr id="70" name="Tijdelijke aanduiding voor verticale tekst 2">
            <a:extLst>
              <a:ext uri="{FF2B5EF4-FFF2-40B4-BE49-F238E27FC236}">
                <a16:creationId xmlns:a16="http://schemas.microsoft.com/office/drawing/2014/main" id="{AB4A5F2F-65AC-40C8-9EC1-536B64FFD6F5}"/>
              </a:ext>
            </a:extLst>
          </p:cNvPr>
          <p:cNvSpPr>
            <a:spLocks noGrp="1"/>
          </p:cNvSpPr>
          <p:nvPr>
            <p:ph type="body" orient="vert" idx="15" hasCustomPrompt="1"/>
          </p:nvPr>
        </p:nvSpPr>
        <p:spPr>
          <a:xfrm>
            <a:off x="777244" y="-1"/>
            <a:ext cx="11414756" cy="2441467"/>
          </a:xfrm>
          <a:solidFill>
            <a:schemeClr val="bg1"/>
          </a:solidFill>
        </p:spPr>
        <p:txBody>
          <a:bodyPr vert="horz" lIns="0" tIns="0" rIns="0" bIns="0"/>
          <a:lstStyle>
            <a:lvl1pPr marL="0" indent="0">
              <a:buFont typeface="Arial" panose="020B0604020202020204" pitchFamily="34" charset="0"/>
              <a:buNone/>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54" name="Tijdelijke aanduiding voor verticale tekst 2">
            <a:extLst>
              <a:ext uri="{FF2B5EF4-FFF2-40B4-BE49-F238E27FC236}">
                <a16:creationId xmlns:a16="http://schemas.microsoft.com/office/drawing/2014/main" id="{F764B2EC-C279-4884-B53C-455B0E25A655}"/>
              </a:ext>
            </a:extLst>
          </p:cNvPr>
          <p:cNvSpPr>
            <a:spLocks noGrp="1"/>
          </p:cNvSpPr>
          <p:nvPr>
            <p:ph type="body" orient="vert" idx="12" hasCustomPrompt="1"/>
          </p:nvPr>
        </p:nvSpPr>
        <p:spPr>
          <a:xfrm>
            <a:off x="1115174" y="1858232"/>
            <a:ext cx="2881616" cy="323021"/>
          </a:xfrm>
        </p:spPr>
        <p:txBody>
          <a:bodyPr vert="horz" lIns="0" tIns="0" rIns="0" bIns="0" anchor="ctr"/>
          <a:lstStyle>
            <a:lvl1pPr marL="0" indent="0" algn="l">
              <a:buFont typeface="Arial" panose="020B0604020202020204" pitchFamily="34" charset="0"/>
              <a:buNone/>
              <a:defRPr sz="20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Title</a:t>
            </a:r>
          </a:p>
        </p:txBody>
      </p:sp>
      <p:sp>
        <p:nvSpPr>
          <p:cNvPr id="55" name="Tijdelijke aanduiding voor verticale tekst 2">
            <a:extLst>
              <a:ext uri="{FF2B5EF4-FFF2-40B4-BE49-F238E27FC236}">
                <a16:creationId xmlns:a16="http://schemas.microsoft.com/office/drawing/2014/main" id="{44680CC4-A98A-4431-AFA9-331B5F1079C8}"/>
              </a:ext>
            </a:extLst>
          </p:cNvPr>
          <p:cNvSpPr>
            <a:spLocks noGrp="1"/>
          </p:cNvSpPr>
          <p:nvPr>
            <p:ph type="body" orient="vert" idx="13" hasCustomPrompt="1"/>
          </p:nvPr>
        </p:nvSpPr>
        <p:spPr>
          <a:xfrm>
            <a:off x="4918950" y="1860027"/>
            <a:ext cx="2881616" cy="323021"/>
          </a:xfrm>
        </p:spPr>
        <p:txBody>
          <a:bodyPr vert="horz" lIns="0" tIns="0" rIns="0" bIns="0" anchor="ctr"/>
          <a:lstStyle>
            <a:lvl1pPr marL="0" indent="0" algn="l">
              <a:buFont typeface="Arial" panose="020B0604020202020204" pitchFamily="34" charset="0"/>
              <a:buNone/>
              <a:defRPr sz="20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Title</a:t>
            </a:r>
          </a:p>
        </p:txBody>
      </p:sp>
      <p:sp>
        <p:nvSpPr>
          <p:cNvPr id="56" name="Tijdelijke aanduiding voor verticale tekst 2">
            <a:extLst>
              <a:ext uri="{FF2B5EF4-FFF2-40B4-BE49-F238E27FC236}">
                <a16:creationId xmlns:a16="http://schemas.microsoft.com/office/drawing/2014/main" id="{5D6AA0F6-950B-4A76-82A8-F49C9B8F454E}"/>
              </a:ext>
            </a:extLst>
          </p:cNvPr>
          <p:cNvSpPr>
            <a:spLocks noGrp="1"/>
          </p:cNvSpPr>
          <p:nvPr>
            <p:ph type="body" orient="vert" idx="14" hasCustomPrompt="1"/>
          </p:nvPr>
        </p:nvSpPr>
        <p:spPr>
          <a:xfrm>
            <a:off x="8722725" y="1856127"/>
            <a:ext cx="2881616" cy="323021"/>
          </a:xfrm>
        </p:spPr>
        <p:txBody>
          <a:bodyPr vert="horz" lIns="0" tIns="0" rIns="0" bIns="0" anchor="ctr"/>
          <a:lstStyle>
            <a:lvl1pPr marL="0" indent="0" algn="l">
              <a:buFont typeface="Arial" panose="020B0604020202020204" pitchFamily="34" charset="0"/>
              <a:buNone/>
              <a:defRPr sz="20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Title</a:t>
            </a:r>
          </a:p>
        </p:txBody>
      </p:sp>
      <p:sp>
        <p:nvSpPr>
          <p:cNvPr id="71" name="Tijdelijke aanduiding voor verticale tekst 2">
            <a:extLst>
              <a:ext uri="{FF2B5EF4-FFF2-40B4-BE49-F238E27FC236}">
                <a16:creationId xmlns:a16="http://schemas.microsoft.com/office/drawing/2014/main" id="{BE0A316B-EA03-47FF-BD0A-167FDC0FA81B}"/>
              </a:ext>
            </a:extLst>
          </p:cNvPr>
          <p:cNvSpPr>
            <a:spLocks noGrp="1"/>
          </p:cNvSpPr>
          <p:nvPr>
            <p:ph type="body" orient="vert" idx="16"/>
          </p:nvPr>
        </p:nvSpPr>
        <p:spPr>
          <a:xfrm>
            <a:off x="4581020" y="1904537"/>
            <a:ext cx="234000" cy="234000"/>
          </a:xfrm>
          <a:blipFill>
            <a:blip r:embed="rId6" cstate="hqprint">
              <a:extLst>
                <a:ext uri="{28A0092B-C50C-407E-A947-70E740481C1C}">
                  <a14:useLocalDpi xmlns:a14="http://schemas.microsoft.com/office/drawing/2010/main"/>
                </a:ext>
              </a:extLst>
            </a:blip>
            <a:stretch>
              <a:fillRect/>
            </a:stretch>
          </a:blipFill>
        </p:spPr>
        <p:txBody>
          <a:bodyPr vert="horz" lIns="0" tIns="0" rIns="0" bIns="0"/>
          <a:lstStyle>
            <a:lvl1pPr marL="0" indent="0">
              <a:buNone/>
              <a:defRPr sz="100"/>
            </a:lvl1pPr>
            <a:lvl2pPr>
              <a:defRPr/>
            </a:lvl2pPr>
            <a:lvl3pPr>
              <a:defRPr/>
            </a:lvl3pPr>
            <a:lvl4pPr>
              <a:defRPr/>
            </a:lvl4pPr>
            <a:lvl5pPr>
              <a:defRPr/>
            </a:lvl5pPr>
            <a:lvl6pPr marL="0" indent="0">
              <a:buFont typeface="Arial" panose="020B0604020202020204" pitchFamily="34" charset="0"/>
              <a:buNone/>
              <a:defRPr sz="100" baseline="0"/>
            </a:lvl6pPr>
            <a:lvl7pPr>
              <a:defRPr/>
            </a:lvl7pPr>
            <a:lvl8pPr>
              <a:defRPr/>
            </a:lvl8pPr>
            <a:lvl9pPr>
              <a:defRPr/>
            </a:lvl9pPr>
          </a:lstStyle>
          <a:p>
            <a:pPr lvl="0"/>
            <a:endParaRPr lang="en-GB" dirty="0"/>
          </a:p>
        </p:txBody>
      </p:sp>
      <p:sp>
        <p:nvSpPr>
          <p:cNvPr id="72" name="Tijdelijke aanduiding voor verticale tekst 2">
            <a:extLst>
              <a:ext uri="{FF2B5EF4-FFF2-40B4-BE49-F238E27FC236}">
                <a16:creationId xmlns:a16="http://schemas.microsoft.com/office/drawing/2014/main" id="{1283F809-9DA0-43CD-9C6B-AC6C805D78A2}"/>
              </a:ext>
            </a:extLst>
          </p:cNvPr>
          <p:cNvSpPr>
            <a:spLocks noGrp="1"/>
          </p:cNvSpPr>
          <p:nvPr>
            <p:ph type="body" orient="vert" idx="17" hasCustomPrompt="1"/>
          </p:nvPr>
        </p:nvSpPr>
        <p:spPr>
          <a:xfrm>
            <a:off x="777244" y="1904537"/>
            <a:ext cx="234000" cy="234000"/>
          </a:xfrm>
          <a:blipFill>
            <a:blip r:embed="rId7" cstate="hqprint">
              <a:extLst>
                <a:ext uri="{28A0092B-C50C-407E-A947-70E740481C1C}">
                  <a14:useLocalDpi xmlns:a14="http://schemas.microsoft.com/office/drawing/2010/main"/>
                </a:ext>
              </a:extLst>
            </a:blip>
            <a:stretch>
              <a:fillRect/>
            </a:stretch>
          </a:blipFill>
        </p:spPr>
        <p:txBody>
          <a:bodyPr vert="horz" lIns="0" tIns="0" rIns="0" bIns="0"/>
          <a:lstStyle>
            <a:lvl1pPr marL="0" indent="0">
              <a:buNone/>
              <a:defRPr sz="100"/>
            </a:lvl1pPr>
            <a:lvl2pPr>
              <a:defRPr/>
            </a:lvl2pPr>
            <a:lvl3pPr>
              <a:defRPr/>
            </a:lvl3pPr>
            <a:lvl4pPr>
              <a:defRPr/>
            </a:lvl4pPr>
            <a:lvl5pPr>
              <a:defRPr/>
            </a:lvl5pPr>
            <a:lvl6pPr marL="0" indent="0">
              <a:buFont typeface="Arial" panose="020B0604020202020204" pitchFamily="34" charset="0"/>
              <a:buNone/>
              <a:defRPr sz="100" baseline="0"/>
            </a:lvl6pPr>
            <a:lvl7pPr>
              <a:defRPr/>
            </a:lvl7pPr>
            <a:lvl8pPr>
              <a:defRPr/>
            </a:lvl8pPr>
            <a:lvl9pPr>
              <a:defRPr/>
            </a:lvl9pPr>
          </a:lstStyle>
          <a:p>
            <a:pPr lvl="0"/>
            <a:r>
              <a:rPr lang="en-GB" dirty="0"/>
              <a:t>  </a:t>
            </a:r>
          </a:p>
        </p:txBody>
      </p:sp>
      <p:sp>
        <p:nvSpPr>
          <p:cNvPr id="73" name="Tijdelijke aanduiding voor verticale tekst 2">
            <a:extLst>
              <a:ext uri="{FF2B5EF4-FFF2-40B4-BE49-F238E27FC236}">
                <a16:creationId xmlns:a16="http://schemas.microsoft.com/office/drawing/2014/main" id="{F899DD24-69D3-47A1-8B45-D1881AAB46A3}"/>
              </a:ext>
            </a:extLst>
          </p:cNvPr>
          <p:cNvSpPr>
            <a:spLocks noGrp="1"/>
          </p:cNvSpPr>
          <p:nvPr>
            <p:ph type="body" orient="vert" idx="18" hasCustomPrompt="1"/>
          </p:nvPr>
        </p:nvSpPr>
        <p:spPr>
          <a:xfrm>
            <a:off x="8384795" y="1904537"/>
            <a:ext cx="234000" cy="234000"/>
          </a:xfrm>
          <a:blipFill>
            <a:blip r:embed="rId8" cstate="hqprint">
              <a:extLst>
                <a:ext uri="{28A0092B-C50C-407E-A947-70E740481C1C}">
                  <a14:useLocalDpi xmlns:a14="http://schemas.microsoft.com/office/drawing/2010/main"/>
                </a:ext>
              </a:extLst>
            </a:blip>
            <a:stretch>
              <a:fillRect/>
            </a:stretch>
          </a:blipFill>
        </p:spPr>
        <p:txBody>
          <a:bodyPr vert="horz" lIns="0" tIns="0" rIns="0" bIns="0"/>
          <a:lstStyle>
            <a:lvl1pPr marL="0" indent="0">
              <a:buFont typeface="Arial" panose="020B0604020202020204" pitchFamily="34" charset="0"/>
              <a:buNone/>
              <a:defRPr sz="100"/>
            </a:lvl1pPr>
            <a:lvl2pPr>
              <a:defRPr/>
            </a:lvl2pPr>
            <a:lvl3pPr>
              <a:defRPr/>
            </a:lvl3pPr>
            <a:lvl4pPr>
              <a:defRPr/>
            </a:lvl4pPr>
            <a:lvl5pPr>
              <a:defRPr/>
            </a:lvl5pPr>
            <a:lvl6pPr marL="0" indent="0">
              <a:buFont typeface="Arial" panose="020B0604020202020204" pitchFamily="34" charset="0"/>
              <a:buNone/>
              <a:defRPr sz="100" baseline="0"/>
            </a:lvl6pPr>
            <a:lvl7pPr>
              <a:defRPr/>
            </a:lvl7pPr>
            <a:lvl8pPr>
              <a:defRPr/>
            </a:lvl8pPr>
            <a:lvl9pPr>
              <a:defRPr/>
            </a:lvl9pPr>
          </a:lstStyle>
          <a:p>
            <a:pPr lvl="0"/>
            <a:r>
              <a:rPr lang="en-GB" dirty="0"/>
              <a:t>  </a:t>
            </a:r>
          </a:p>
        </p:txBody>
      </p:sp>
      <p:grpSp>
        <p:nvGrpSpPr>
          <p:cNvPr id="15" name="HAAK LIJN">
            <a:extLst>
              <a:ext uri="{FF2B5EF4-FFF2-40B4-BE49-F238E27FC236}">
                <a16:creationId xmlns:a16="http://schemas.microsoft.com/office/drawing/2014/main" id="{2435C843-4991-4484-B966-C9647EE6751D}"/>
              </a:ext>
            </a:extLst>
          </p:cNvPr>
          <p:cNvGrpSpPr/>
          <p:nvPr userDrawn="1"/>
        </p:nvGrpSpPr>
        <p:grpSpPr>
          <a:xfrm>
            <a:off x="540812" y="0"/>
            <a:ext cx="76800" cy="6858000"/>
            <a:chOff x="578912" y="0"/>
            <a:chExt cx="76800" cy="6858000"/>
          </a:xfrm>
        </p:grpSpPr>
        <p:cxnSp>
          <p:nvCxnSpPr>
            <p:cNvPr id="16" name="LIJN">
              <a:extLst>
                <a:ext uri="{FF2B5EF4-FFF2-40B4-BE49-F238E27FC236}">
                  <a16:creationId xmlns:a16="http://schemas.microsoft.com/office/drawing/2014/main" id="{4122E51C-244F-42D5-860B-DE30659DC3AB}"/>
                </a:ext>
              </a:extLst>
            </p:cNvPr>
            <p:cNvCxnSpPr>
              <a:cxnSpLocks/>
            </p:cNvCxnSpPr>
            <p:nvPr userDrawn="1"/>
          </p:nvCxnSpPr>
          <p:spPr>
            <a:xfrm>
              <a:off x="617312" y="900113"/>
              <a:ext cx="0" cy="5957887"/>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pic>
          <p:nvPicPr>
            <p:cNvPr id="17" name="Graphic 16">
              <a:extLst>
                <a:ext uri="{FF2B5EF4-FFF2-40B4-BE49-F238E27FC236}">
                  <a16:creationId xmlns:a16="http://schemas.microsoft.com/office/drawing/2014/main" id="{00BF4AC1-89EF-41C0-966C-6F43F1FF44AB}"/>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78912" y="652464"/>
              <a:ext cx="76800" cy="201600"/>
            </a:xfrm>
            <a:prstGeom prst="rect">
              <a:avLst/>
            </a:prstGeom>
          </p:spPr>
        </p:pic>
        <p:cxnSp>
          <p:nvCxnSpPr>
            <p:cNvPr id="18" name="LIJN">
              <a:extLst>
                <a:ext uri="{FF2B5EF4-FFF2-40B4-BE49-F238E27FC236}">
                  <a16:creationId xmlns:a16="http://schemas.microsoft.com/office/drawing/2014/main" id="{5E7F3280-4671-4F09-8CE6-E76211868980}"/>
                </a:ext>
              </a:extLst>
            </p:cNvPr>
            <p:cNvCxnSpPr>
              <a:cxnSpLocks/>
            </p:cNvCxnSpPr>
            <p:nvPr userDrawn="1"/>
          </p:nvCxnSpPr>
          <p:spPr>
            <a:xfrm>
              <a:off x="617312" y="0"/>
              <a:ext cx="0" cy="595314"/>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grpSp>
      <p:sp>
        <p:nvSpPr>
          <p:cNvPr id="21" name="Logo">
            <a:extLst>
              <a:ext uri="{FF2B5EF4-FFF2-40B4-BE49-F238E27FC236}">
                <a16:creationId xmlns:a16="http://schemas.microsoft.com/office/drawing/2014/main" id="{1EC0F244-2A3A-462C-A6F0-3F234A0A9189}"/>
              </a:ext>
            </a:extLst>
          </p:cNvPr>
          <p:cNvSpPr>
            <a:spLocks noGrp="1"/>
          </p:cNvSpPr>
          <p:nvPr>
            <p:ph type="body" orient="vert" idx="21" hasCustomPrompt="1"/>
          </p:nvPr>
        </p:nvSpPr>
        <p:spPr>
          <a:xfrm>
            <a:off x="10549612" y="6480355"/>
            <a:ext cx="1060019" cy="185413"/>
          </a:xfrm>
          <a:blipFill>
            <a:blip r:embed="rId10"/>
            <a:stretch>
              <a:fillRect/>
            </a:stretch>
          </a:blipFill>
        </p:spPr>
        <p:txBody>
          <a:bodyPr vert="horz" lIns="0" tIns="0" rIns="0" bIns="0"/>
          <a:lstStyle>
            <a:lvl1pPr marL="0" indent="0">
              <a:buNone/>
              <a:defRPr sz="1000" i="1">
                <a:solidFill>
                  <a:schemeClr val="bg2"/>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4" name="Dianummer">
            <a:extLst>
              <a:ext uri="{FF2B5EF4-FFF2-40B4-BE49-F238E27FC236}">
                <a16:creationId xmlns:a16="http://schemas.microsoft.com/office/drawing/2014/main" id="{4A61226F-2601-4419-948F-8DE88FE3436C}"/>
              </a:ext>
            </a:extLst>
          </p:cNvPr>
          <p:cNvSpPr>
            <a:spLocks noGrp="1"/>
          </p:cNvSpPr>
          <p:nvPr>
            <p:ph type="sldNum" sz="quarter" idx="20"/>
          </p:nvPr>
        </p:nvSpPr>
        <p:spPr/>
        <p:txBody>
          <a:bodyPr/>
          <a:lstStyle/>
          <a:p>
            <a:fld id="{5EC93C5F-DB18-4797-88B9-B8B0D60519FD}" type="slidenum">
              <a:rPr lang="en-GB" smtClean="0"/>
              <a:pPr/>
              <a:t>‹#›</a:t>
            </a:fld>
            <a:endParaRPr lang="en-GB" dirty="0"/>
          </a:p>
        </p:txBody>
      </p:sp>
      <p:sp>
        <p:nvSpPr>
          <p:cNvPr id="2" name="Datum" hidden="1">
            <a:extLst>
              <a:ext uri="{FF2B5EF4-FFF2-40B4-BE49-F238E27FC236}">
                <a16:creationId xmlns:a16="http://schemas.microsoft.com/office/drawing/2014/main" id="{962E881C-C9EB-4FAC-AAAA-FDB9D3842913}"/>
              </a:ext>
            </a:extLst>
          </p:cNvPr>
          <p:cNvSpPr>
            <a:spLocks noGrp="1"/>
          </p:cNvSpPr>
          <p:nvPr>
            <p:ph type="dt" sz="half" idx="23"/>
          </p:nvPr>
        </p:nvSpPr>
        <p:spPr/>
        <p:txBody>
          <a:bodyPr/>
          <a:lstStyle/>
          <a:p>
            <a:r>
              <a:rPr lang="en-GB" dirty="0"/>
              <a:t>Date</a:t>
            </a:r>
          </a:p>
        </p:txBody>
      </p:sp>
      <p:sp>
        <p:nvSpPr>
          <p:cNvPr id="3" name="Voettekst">
            <a:extLst>
              <a:ext uri="{FF2B5EF4-FFF2-40B4-BE49-F238E27FC236}">
                <a16:creationId xmlns:a16="http://schemas.microsoft.com/office/drawing/2014/main" id="{6BCEAE92-C89D-440E-994D-4DC4B0A72F97}"/>
              </a:ext>
            </a:extLst>
          </p:cNvPr>
          <p:cNvSpPr>
            <a:spLocks noGrp="1"/>
          </p:cNvSpPr>
          <p:nvPr>
            <p:ph type="ftr" sz="quarter" idx="19"/>
          </p:nvPr>
        </p:nvSpPr>
        <p:spPr/>
        <p:txBody>
          <a:bodyPr/>
          <a:lstStyle/>
          <a:p>
            <a:r>
              <a:rPr lang="en-GB" dirty="0"/>
              <a:t>26 October 2021 | ALIM Guide for asset information Managers</a:t>
            </a:r>
          </a:p>
        </p:txBody>
      </p:sp>
      <p:sp>
        <p:nvSpPr>
          <p:cNvPr id="23" name="Ondertitel">
            <a:extLst>
              <a:ext uri="{FF2B5EF4-FFF2-40B4-BE49-F238E27FC236}">
                <a16:creationId xmlns:a16="http://schemas.microsoft.com/office/drawing/2014/main" id="{8DAC7014-FB85-4C29-B00A-73D52118B004}"/>
              </a:ext>
            </a:extLst>
          </p:cNvPr>
          <p:cNvSpPr>
            <a:spLocks noGrp="1"/>
          </p:cNvSpPr>
          <p:nvPr>
            <p:ph type="subTitle" idx="22" hasCustomPrompt="1"/>
          </p:nvPr>
        </p:nvSpPr>
        <p:spPr>
          <a:xfrm>
            <a:off x="777244" y="924516"/>
            <a:ext cx="10827096" cy="349200"/>
          </a:xfrm>
        </p:spPr>
        <p:txBody>
          <a:bodyPr/>
          <a:lstStyle>
            <a:lvl1pPr marL="0" indent="0" algn="l">
              <a:buNone/>
              <a:defRPr sz="300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cap="all" baseline="0" dirty="0"/>
              <a:t>Second light subtitle</a:t>
            </a:r>
            <a:endParaRPr lang="en-GB" dirty="0"/>
          </a:p>
        </p:txBody>
      </p:sp>
      <p:sp>
        <p:nvSpPr>
          <p:cNvPr id="5" name="Titel">
            <a:extLst>
              <a:ext uri="{FF2B5EF4-FFF2-40B4-BE49-F238E27FC236}">
                <a16:creationId xmlns:a16="http://schemas.microsoft.com/office/drawing/2014/main" id="{645E0A3F-7FFC-4E08-81AF-29A01128C65A}"/>
              </a:ext>
            </a:extLst>
          </p:cNvPr>
          <p:cNvSpPr>
            <a:spLocks noGrp="1"/>
          </p:cNvSpPr>
          <p:nvPr>
            <p:ph type="title" hasCustomPrompt="1"/>
          </p:nvPr>
        </p:nvSpPr>
        <p:spPr/>
        <p:txBody>
          <a:bodyPr/>
          <a:lstStyle/>
          <a:p>
            <a:r>
              <a:rPr lang="en-GB" dirty="0"/>
              <a:t>First bold title</a:t>
            </a:r>
          </a:p>
        </p:txBody>
      </p:sp>
    </p:spTree>
    <p:extLst>
      <p:ext uri="{BB962C8B-B14F-4D97-AF65-F5344CB8AC3E}">
        <p14:creationId xmlns:p14="http://schemas.microsoft.com/office/powerpoint/2010/main" val="3312075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2"/>
                                        </p:tgtEl>
                                        <p:attrNameLst>
                                          <p:attrName>style.visibility</p:attrName>
                                        </p:attrNameLst>
                                      </p:cBhvr>
                                      <p:to>
                                        <p:strVal val="visible"/>
                                      </p:to>
                                    </p:set>
                                    <p:animEffect transition="in" filter="fade">
                                      <p:cBhvr>
                                        <p:cTn id="7" dur="500"/>
                                        <p:tgtEl>
                                          <p:spTgt spid="72"/>
                                        </p:tgtEl>
                                      </p:cBhvr>
                                    </p:animEffect>
                                  </p:childTnLst>
                                </p:cTn>
                              </p:par>
                              <p:par>
                                <p:cTn id="8" presetID="6" presetClass="emph" presetSubtype="0" autoRev="1" fill="hold" grpId="1" nodeType="withEffect">
                                  <p:stCondLst>
                                    <p:cond delay="0"/>
                                  </p:stCondLst>
                                  <p:childTnLst>
                                    <p:animScale>
                                      <p:cBhvr>
                                        <p:cTn id="9" dur="400" fill="hold"/>
                                        <p:tgtEl>
                                          <p:spTgt spid="72"/>
                                        </p:tgtEl>
                                      </p:cBhvr>
                                      <p:by x="110000" y="110000"/>
                                    </p:animScale>
                                  </p:childTnLst>
                                </p:cTn>
                              </p:par>
                              <p:par>
                                <p:cTn id="10" presetID="10" presetClass="entr" presetSubtype="0" fill="hold" grpId="0" nodeType="withEffect">
                                  <p:stCondLst>
                                    <p:cond delay="0"/>
                                  </p:stCondLst>
                                  <p:childTnLst>
                                    <p:set>
                                      <p:cBhvr>
                                        <p:cTn id="11" dur="1" fill="hold">
                                          <p:stCondLst>
                                            <p:cond delay="0"/>
                                          </p:stCondLst>
                                        </p:cTn>
                                        <p:tgtEl>
                                          <p:spTgt spid="54">
                                            <p:txEl>
                                              <p:pRg st="0" end="0"/>
                                            </p:txEl>
                                          </p:spTgt>
                                        </p:tgtEl>
                                        <p:attrNameLst>
                                          <p:attrName>style.visibility</p:attrName>
                                        </p:attrNameLst>
                                      </p:cBhvr>
                                      <p:to>
                                        <p:strVal val="visible"/>
                                      </p:to>
                                    </p:set>
                                    <p:animEffect transition="in" filter="fade">
                                      <p:cBhvr>
                                        <p:cTn id="12" dur="500"/>
                                        <p:tgtEl>
                                          <p:spTgt spid="54">
                                            <p:txEl>
                                              <p:pRg st="0" end="0"/>
                                            </p:txEl>
                                          </p:spTgt>
                                        </p:tgtEl>
                                      </p:cBhvr>
                                    </p:animEffect>
                                  </p:childTnLst>
                                </p:cTn>
                              </p:par>
                            </p:childTnLst>
                          </p:cTn>
                        </p:par>
                        <p:par>
                          <p:cTn id="13" fill="hold">
                            <p:stCondLst>
                              <p:cond delay="800"/>
                            </p:stCondLst>
                            <p:childTnLst>
                              <p:par>
                                <p:cTn id="14" presetID="2" presetClass="entr" presetSubtype="1" decel="100000" fill="hold" grpId="0" nodeType="afterEffect">
                                  <p:stCondLst>
                                    <p:cond delay="0"/>
                                  </p:stCondLst>
                                  <p:childTnLst>
                                    <p:set>
                                      <p:cBhvr>
                                        <p:cTn id="15" dur="1" fill="hold">
                                          <p:stCondLst>
                                            <p:cond delay="0"/>
                                          </p:stCondLst>
                                        </p:cTn>
                                        <p:tgtEl>
                                          <p:spTgt spid="19"/>
                                        </p:tgtEl>
                                        <p:attrNameLst>
                                          <p:attrName>style.visibility</p:attrName>
                                        </p:attrNameLst>
                                      </p:cBhvr>
                                      <p:to>
                                        <p:strVal val="visible"/>
                                      </p:to>
                                    </p:set>
                                    <p:anim calcmode="lin" valueType="num">
                                      <p:cBhvr additive="base">
                                        <p:cTn id="16" dur="1000" fill="hold"/>
                                        <p:tgtEl>
                                          <p:spTgt spid="19"/>
                                        </p:tgtEl>
                                        <p:attrNameLst>
                                          <p:attrName>ppt_x</p:attrName>
                                        </p:attrNameLst>
                                      </p:cBhvr>
                                      <p:tavLst>
                                        <p:tav tm="0">
                                          <p:val>
                                            <p:strVal val="#ppt_x"/>
                                          </p:val>
                                        </p:tav>
                                        <p:tav tm="100000">
                                          <p:val>
                                            <p:strVal val="#ppt_x"/>
                                          </p:val>
                                        </p:tav>
                                      </p:tavLst>
                                    </p:anim>
                                    <p:anim calcmode="lin" valueType="num">
                                      <p:cBhvr additive="base">
                                        <p:cTn id="17" dur="1000" fill="hold"/>
                                        <p:tgtEl>
                                          <p:spTgt spid="19"/>
                                        </p:tgtEl>
                                        <p:attrNameLst>
                                          <p:attrName>ppt_y</p:attrName>
                                        </p:attrNameLst>
                                      </p:cBhvr>
                                      <p:tavLst>
                                        <p:tav tm="0">
                                          <p:val>
                                            <p:strVal val="0-#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1"/>
                                        </p:tgtEl>
                                        <p:attrNameLst>
                                          <p:attrName>style.visibility</p:attrName>
                                        </p:attrNameLst>
                                      </p:cBhvr>
                                      <p:to>
                                        <p:strVal val="visible"/>
                                      </p:to>
                                    </p:set>
                                    <p:animEffect transition="in" filter="fade">
                                      <p:cBhvr>
                                        <p:cTn id="22" dur="500"/>
                                        <p:tgtEl>
                                          <p:spTgt spid="71"/>
                                        </p:tgtEl>
                                      </p:cBhvr>
                                    </p:animEffect>
                                  </p:childTnLst>
                                </p:cTn>
                              </p:par>
                              <p:par>
                                <p:cTn id="23" presetID="6" presetClass="emph" presetSubtype="0" autoRev="1" fill="hold" grpId="1" nodeType="withEffect">
                                  <p:stCondLst>
                                    <p:cond delay="0"/>
                                  </p:stCondLst>
                                  <p:childTnLst>
                                    <p:animScale>
                                      <p:cBhvr>
                                        <p:cTn id="24" dur="400" fill="hold"/>
                                        <p:tgtEl>
                                          <p:spTgt spid="71"/>
                                        </p:tgtEl>
                                      </p:cBhvr>
                                      <p:by x="110000" y="110000"/>
                                    </p:animScale>
                                  </p:childTnLst>
                                </p:cTn>
                              </p:par>
                              <p:par>
                                <p:cTn id="25" presetID="10" presetClass="entr" presetSubtype="0" fill="hold" grpId="0" nodeType="withEffect">
                                  <p:stCondLst>
                                    <p:cond delay="0"/>
                                  </p:stCondLst>
                                  <p:childTnLst>
                                    <p:set>
                                      <p:cBhvr>
                                        <p:cTn id="26" dur="1" fill="hold">
                                          <p:stCondLst>
                                            <p:cond delay="0"/>
                                          </p:stCondLst>
                                        </p:cTn>
                                        <p:tgtEl>
                                          <p:spTgt spid="55">
                                            <p:txEl>
                                              <p:pRg st="0" end="0"/>
                                            </p:txEl>
                                          </p:spTgt>
                                        </p:tgtEl>
                                        <p:attrNameLst>
                                          <p:attrName>style.visibility</p:attrName>
                                        </p:attrNameLst>
                                      </p:cBhvr>
                                      <p:to>
                                        <p:strVal val="visible"/>
                                      </p:to>
                                    </p:set>
                                    <p:animEffect transition="in" filter="fade">
                                      <p:cBhvr>
                                        <p:cTn id="27" dur="500"/>
                                        <p:tgtEl>
                                          <p:spTgt spid="55">
                                            <p:txEl>
                                              <p:pRg st="0" end="0"/>
                                            </p:txEl>
                                          </p:spTgt>
                                        </p:tgtEl>
                                      </p:cBhvr>
                                    </p:animEffect>
                                  </p:childTnLst>
                                </p:cTn>
                              </p:par>
                            </p:childTnLst>
                          </p:cTn>
                        </p:par>
                        <p:par>
                          <p:cTn id="28" fill="hold">
                            <p:stCondLst>
                              <p:cond delay="800"/>
                            </p:stCondLst>
                            <p:childTnLst>
                              <p:par>
                                <p:cTn id="29" presetID="2" presetClass="entr" presetSubtype="1" decel="100000" fill="hold" grpId="0" nodeType="afterEffect">
                                  <p:stCondLst>
                                    <p:cond delay="0"/>
                                  </p:stCondLst>
                                  <p:childTnLst>
                                    <p:set>
                                      <p:cBhvr>
                                        <p:cTn id="30" dur="1" fill="hold">
                                          <p:stCondLst>
                                            <p:cond delay="0"/>
                                          </p:stCondLst>
                                        </p:cTn>
                                        <p:tgtEl>
                                          <p:spTgt spid="52"/>
                                        </p:tgtEl>
                                        <p:attrNameLst>
                                          <p:attrName>style.visibility</p:attrName>
                                        </p:attrNameLst>
                                      </p:cBhvr>
                                      <p:to>
                                        <p:strVal val="visible"/>
                                      </p:to>
                                    </p:set>
                                    <p:anim calcmode="lin" valueType="num">
                                      <p:cBhvr additive="base">
                                        <p:cTn id="31" dur="1000" fill="hold"/>
                                        <p:tgtEl>
                                          <p:spTgt spid="52"/>
                                        </p:tgtEl>
                                        <p:attrNameLst>
                                          <p:attrName>ppt_x</p:attrName>
                                        </p:attrNameLst>
                                      </p:cBhvr>
                                      <p:tavLst>
                                        <p:tav tm="0">
                                          <p:val>
                                            <p:strVal val="#ppt_x"/>
                                          </p:val>
                                        </p:tav>
                                        <p:tav tm="100000">
                                          <p:val>
                                            <p:strVal val="#ppt_x"/>
                                          </p:val>
                                        </p:tav>
                                      </p:tavLst>
                                    </p:anim>
                                    <p:anim calcmode="lin" valueType="num">
                                      <p:cBhvr additive="base">
                                        <p:cTn id="32" dur="1000" fill="hold"/>
                                        <p:tgtEl>
                                          <p:spTgt spid="52"/>
                                        </p:tgtEl>
                                        <p:attrNameLst>
                                          <p:attrName>ppt_y</p:attrName>
                                        </p:attrNameLst>
                                      </p:cBhvr>
                                      <p:tavLst>
                                        <p:tav tm="0">
                                          <p:val>
                                            <p:strVal val="0-#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73"/>
                                        </p:tgtEl>
                                        <p:attrNameLst>
                                          <p:attrName>style.visibility</p:attrName>
                                        </p:attrNameLst>
                                      </p:cBhvr>
                                      <p:to>
                                        <p:strVal val="visible"/>
                                      </p:to>
                                    </p:set>
                                    <p:animEffect transition="in" filter="fade">
                                      <p:cBhvr>
                                        <p:cTn id="37" dur="500"/>
                                        <p:tgtEl>
                                          <p:spTgt spid="73"/>
                                        </p:tgtEl>
                                      </p:cBhvr>
                                    </p:animEffect>
                                  </p:childTnLst>
                                </p:cTn>
                              </p:par>
                              <p:par>
                                <p:cTn id="38" presetID="6" presetClass="emph" presetSubtype="0" autoRev="1" fill="hold" grpId="1" nodeType="withEffect">
                                  <p:stCondLst>
                                    <p:cond delay="0"/>
                                  </p:stCondLst>
                                  <p:childTnLst>
                                    <p:animScale>
                                      <p:cBhvr>
                                        <p:cTn id="39" dur="400" fill="hold"/>
                                        <p:tgtEl>
                                          <p:spTgt spid="73"/>
                                        </p:tgtEl>
                                      </p:cBhvr>
                                      <p:by x="110000" y="110000"/>
                                    </p:animScale>
                                  </p:childTnLst>
                                </p:cTn>
                              </p:par>
                              <p:par>
                                <p:cTn id="40" presetID="10" presetClass="entr" presetSubtype="0" fill="hold" grpId="0" nodeType="withEffect">
                                  <p:stCondLst>
                                    <p:cond delay="0"/>
                                  </p:stCondLst>
                                  <p:childTnLst>
                                    <p:set>
                                      <p:cBhvr>
                                        <p:cTn id="41" dur="1" fill="hold">
                                          <p:stCondLst>
                                            <p:cond delay="0"/>
                                          </p:stCondLst>
                                        </p:cTn>
                                        <p:tgtEl>
                                          <p:spTgt spid="56">
                                            <p:txEl>
                                              <p:pRg st="0" end="0"/>
                                            </p:txEl>
                                          </p:spTgt>
                                        </p:tgtEl>
                                        <p:attrNameLst>
                                          <p:attrName>style.visibility</p:attrName>
                                        </p:attrNameLst>
                                      </p:cBhvr>
                                      <p:to>
                                        <p:strVal val="visible"/>
                                      </p:to>
                                    </p:set>
                                    <p:animEffect transition="in" filter="fade">
                                      <p:cBhvr>
                                        <p:cTn id="42" dur="500"/>
                                        <p:tgtEl>
                                          <p:spTgt spid="56">
                                            <p:txEl>
                                              <p:pRg st="0" end="0"/>
                                            </p:txEl>
                                          </p:spTgt>
                                        </p:tgtEl>
                                      </p:cBhvr>
                                    </p:animEffect>
                                  </p:childTnLst>
                                </p:cTn>
                              </p:par>
                            </p:childTnLst>
                          </p:cTn>
                        </p:par>
                        <p:par>
                          <p:cTn id="43" fill="hold">
                            <p:stCondLst>
                              <p:cond delay="800"/>
                            </p:stCondLst>
                            <p:childTnLst>
                              <p:par>
                                <p:cTn id="44" presetID="2" presetClass="entr" presetSubtype="1" decel="100000" fill="hold" grpId="0" nodeType="afterEffect">
                                  <p:stCondLst>
                                    <p:cond delay="0"/>
                                  </p:stCondLst>
                                  <p:childTnLst>
                                    <p:set>
                                      <p:cBhvr>
                                        <p:cTn id="45" dur="1" fill="hold">
                                          <p:stCondLst>
                                            <p:cond delay="0"/>
                                          </p:stCondLst>
                                        </p:cTn>
                                        <p:tgtEl>
                                          <p:spTgt spid="53"/>
                                        </p:tgtEl>
                                        <p:attrNameLst>
                                          <p:attrName>style.visibility</p:attrName>
                                        </p:attrNameLst>
                                      </p:cBhvr>
                                      <p:to>
                                        <p:strVal val="visible"/>
                                      </p:to>
                                    </p:set>
                                    <p:anim calcmode="lin" valueType="num">
                                      <p:cBhvr additive="base">
                                        <p:cTn id="46" dur="1000" fill="hold"/>
                                        <p:tgtEl>
                                          <p:spTgt spid="53"/>
                                        </p:tgtEl>
                                        <p:attrNameLst>
                                          <p:attrName>ppt_x</p:attrName>
                                        </p:attrNameLst>
                                      </p:cBhvr>
                                      <p:tavLst>
                                        <p:tav tm="0">
                                          <p:val>
                                            <p:strVal val="#ppt_x"/>
                                          </p:val>
                                        </p:tav>
                                        <p:tav tm="100000">
                                          <p:val>
                                            <p:strVal val="#ppt_x"/>
                                          </p:val>
                                        </p:tav>
                                      </p:tavLst>
                                    </p:anim>
                                    <p:anim calcmode="lin" valueType="num">
                                      <p:cBhvr additive="base">
                                        <p:cTn id="47" dur="1000" fill="hold"/>
                                        <p:tgtEl>
                                          <p:spTgt spid="5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tmplLst>
          <p:tmpl>
            <p:tnLst>
              <p:par>
                <p:cTn presetID="2" presetClass="entr" presetSubtype="1" decel="100000"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1000" fill="hold"/>
                        <p:tgtEl>
                          <p:spTgt spid="19"/>
                        </p:tgtEl>
                        <p:attrNameLst>
                          <p:attrName>ppt_x</p:attrName>
                        </p:attrNameLst>
                      </p:cBhvr>
                      <p:tavLst>
                        <p:tav tm="0">
                          <p:val>
                            <p:strVal val="#ppt_x"/>
                          </p:val>
                        </p:tav>
                        <p:tav tm="100000">
                          <p:val>
                            <p:strVal val="#ppt_x"/>
                          </p:val>
                        </p:tav>
                      </p:tavLst>
                    </p:anim>
                    <p:anim calcmode="lin" valueType="num">
                      <p:cBhvr additive="base">
                        <p:cTn dur="1000" fill="hold"/>
                        <p:tgtEl>
                          <p:spTgt spid="19"/>
                        </p:tgtEl>
                        <p:attrNameLst>
                          <p:attrName>ppt_y</p:attrName>
                        </p:attrNameLst>
                      </p:cBhvr>
                      <p:tavLst>
                        <p:tav tm="0">
                          <p:val>
                            <p:strVal val="0-#ppt_h/2"/>
                          </p:val>
                        </p:tav>
                        <p:tav tm="100000">
                          <p:val>
                            <p:strVal val="#ppt_y"/>
                          </p:val>
                        </p:tav>
                      </p:tavLst>
                    </p:anim>
                  </p:childTnLst>
                </p:cTn>
              </p:par>
            </p:tnLst>
          </p:tmpl>
        </p:tmplLst>
      </p:bldP>
      <p:bldP spid="52" grpId="0">
        <p:tmplLst>
          <p:tmpl>
            <p:tnLst>
              <p:par>
                <p:cTn presetID="2" presetClass="entr" presetSubtype="1" decel="100000" fill="hold" nodeType="afterEffect">
                  <p:stCondLst>
                    <p:cond delay="0"/>
                  </p:stCondLst>
                  <p:childTnLst>
                    <p:set>
                      <p:cBhvr>
                        <p:cTn dur="1" fill="hold">
                          <p:stCondLst>
                            <p:cond delay="0"/>
                          </p:stCondLst>
                        </p:cTn>
                        <p:tgtEl>
                          <p:spTgt spid="52"/>
                        </p:tgtEl>
                        <p:attrNameLst>
                          <p:attrName>style.visibility</p:attrName>
                        </p:attrNameLst>
                      </p:cBhvr>
                      <p:to>
                        <p:strVal val="visible"/>
                      </p:to>
                    </p:set>
                    <p:anim calcmode="lin" valueType="num">
                      <p:cBhvr additive="base">
                        <p:cTn dur="1000" fill="hold"/>
                        <p:tgtEl>
                          <p:spTgt spid="52"/>
                        </p:tgtEl>
                        <p:attrNameLst>
                          <p:attrName>ppt_x</p:attrName>
                        </p:attrNameLst>
                      </p:cBhvr>
                      <p:tavLst>
                        <p:tav tm="0">
                          <p:val>
                            <p:strVal val="#ppt_x"/>
                          </p:val>
                        </p:tav>
                        <p:tav tm="100000">
                          <p:val>
                            <p:strVal val="#ppt_x"/>
                          </p:val>
                        </p:tav>
                      </p:tavLst>
                    </p:anim>
                    <p:anim calcmode="lin" valueType="num">
                      <p:cBhvr additive="base">
                        <p:cTn dur="1000" fill="hold"/>
                        <p:tgtEl>
                          <p:spTgt spid="52"/>
                        </p:tgtEl>
                        <p:attrNameLst>
                          <p:attrName>ppt_y</p:attrName>
                        </p:attrNameLst>
                      </p:cBhvr>
                      <p:tavLst>
                        <p:tav tm="0">
                          <p:val>
                            <p:strVal val="0-#ppt_h/2"/>
                          </p:val>
                        </p:tav>
                        <p:tav tm="100000">
                          <p:val>
                            <p:strVal val="#ppt_y"/>
                          </p:val>
                        </p:tav>
                      </p:tavLst>
                    </p:anim>
                  </p:childTnLst>
                </p:cTn>
              </p:par>
            </p:tnLst>
          </p:tmpl>
        </p:tmplLst>
      </p:bldP>
      <p:bldP spid="53" grpId="0">
        <p:tmplLst>
          <p:tmpl>
            <p:tnLst>
              <p:par>
                <p:cTn presetID="2" presetClass="entr" presetSubtype="1" decel="100000" fill="hold" nodeType="afterEffect">
                  <p:stCondLst>
                    <p:cond delay="0"/>
                  </p:stCondLst>
                  <p:childTnLst>
                    <p:set>
                      <p:cBhvr>
                        <p:cTn dur="1" fill="hold">
                          <p:stCondLst>
                            <p:cond delay="0"/>
                          </p:stCondLst>
                        </p:cTn>
                        <p:tgtEl>
                          <p:spTgt spid="53"/>
                        </p:tgtEl>
                        <p:attrNameLst>
                          <p:attrName>style.visibility</p:attrName>
                        </p:attrNameLst>
                      </p:cBhvr>
                      <p:to>
                        <p:strVal val="visible"/>
                      </p:to>
                    </p:set>
                    <p:anim calcmode="lin" valueType="num">
                      <p:cBhvr additive="base">
                        <p:cTn dur="1000" fill="hold"/>
                        <p:tgtEl>
                          <p:spTgt spid="53"/>
                        </p:tgtEl>
                        <p:attrNameLst>
                          <p:attrName>ppt_x</p:attrName>
                        </p:attrNameLst>
                      </p:cBhvr>
                      <p:tavLst>
                        <p:tav tm="0">
                          <p:val>
                            <p:strVal val="#ppt_x"/>
                          </p:val>
                        </p:tav>
                        <p:tav tm="100000">
                          <p:val>
                            <p:strVal val="#ppt_x"/>
                          </p:val>
                        </p:tav>
                      </p:tavLst>
                    </p:anim>
                    <p:anim calcmode="lin" valueType="num">
                      <p:cBhvr additive="base">
                        <p:cTn dur="1000" fill="hold"/>
                        <p:tgtEl>
                          <p:spTgt spid="53"/>
                        </p:tgtEl>
                        <p:attrNameLst>
                          <p:attrName>ppt_y</p:attrName>
                        </p:attrNameLst>
                      </p:cBhvr>
                      <p:tavLst>
                        <p:tav tm="0">
                          <p:val>
                            <p:strVal val="0-#ppt_h/2"/>
                          </p:val>
                        </p:tav>
                        <p:tav tm="100000">
                          <p:val>
                            <p:strVal val="#ppt_y"/>
                          </p:val>
                        </p:tav>
                      </p:tavLst>
                    </p:anim>
                  </p:childTnLst>
                </p:cTn>
              </p:par>
            </p:tnLst>
          </p:tmpl>
        </p:tmplLst>
      </p:bldP>
      <p:bldP spid="54" grpId="0" build="p">
        <p:tmplLst>
          <p:tmpl lvl="1">
            <p:tnLst>
              <p:par>
                <p:cTn presetID="10" presetClass="entr" presetSubtype="0" fill="hold" nodeType="withEffect">
                  <p:stCondLst>
                    <p:cond delay="0"/>
                  </p:stCondLst>
                  <p:childTnLst>
                    <p:set>
                      <p:cBhvr>
                        <p:cTn dur="1" fill="hold">
                          <p:stCondLst>
                            <p:cond delay="0"/>
                          </p:stCondLst>
                        </p:cTn>
                        <p:tgtEl>
                          <p:spTgt spid="54"/>
                        </p:tgtEl>
                        <p:attrNameLst>
                          <p:attrName>style.visibility</p:attrName>
                        </p:attrNameLst>
                      </p:cBhvr>
                      <p:to>
                        <p:strVal val="visible"/>
                      </p:to>
                    </p:set>
                    <p:animEffect transition="in" filter="fade">
                      <p:cBhvr>
                        <p:cTn dur="500"/>
                        <p:tgtEl>
                          <p:spTgt spid="54"/>
                        </p:tgtEl>
                      </p:cBhvr>
                    </p:animEffect>
                  </p:childTnLst>
                </p:cTn>
              </p:par>
            </p:tnLst>
          </p:tmpl>
        </p:tmplLst>
      </p:bldP>
      <p:bldP spid="55" grpId="0" build="p">
        <p:tmplLst>
          <p:tmpl lvl="1">
            <p:tnLst>
              <p:par>
                <p:cTn presetID="10" presetClass="entr" presetSubtype="0" fill="hold" nodeType="withEffect">
                  <p:stCondLst>
                    <p:cond delay="0"/>
                  </p:stCondLst>
                  <p:childTnLst>
                    <p:set>
                      <p:cBhvr>
                        <p:cTn dur="1" fill="hold">
                          <p:stCondLst>
                            <p:cond delay="0"/>
                          </p:stCondLst>
                        </p:cTn>
                        <p:tgtEl>
                          <p:spTgt spid="55"/>
                        </p:tgtEl>
                        <p:attrNameLst>
                          <p:attrName>style.visibility</p:attrName>
                        </p:attrNameLst>
                      </p:cBhvr>
                      <p:to>
                        <p:strVal val="visible"/>
                      </p:to>
                    </p:set>
                    <p:animEffect transition="in" filter="fade">
                      <p:cBhvr>
                        <p:cTn dur="500"/>
                        <p:tgtEl>
                          <p:spTgt spid="55"/>
                        </p:tgtEl>
                      </p:cBhvr>
                    </p:animEffect>
                  </p:childTnLst>
                </p:cTn>
              </p:par>
            </p:tnLst>
          </p:tmpl>
        </p:tmplLst>
      </p:bldP>
      <p:bldP spid="56" grpId="0" build="p">
        <p:tmplLst>
          <p:tmpl lvl="1">
            <p:tnLst>
              <p:par>
                <p:cTn presetID="10" presetClass="entr" presetSubtype="0" fill="hold" nodeType="withEffect">
                  <p:stCondLst>
                    <p:cond delay="0"/>
                  </p:stCondLst>
                  <p:childTnLst>
                    <p:set>
                      <p:cBhvr>
                        <p:cTn dur="1" fill="hold">
                          <p:stCondLst>
                            <p:cond delay="0"/>
                          </p:stCondLst>
                        </p:cTn>
                        <p:tgtEl>
                          <p:spTgt spid="56"/>
                        </p:tgtEl>
                        <p:attrNameLst>
                          <p:attrName>style.visibility</p:attrName>
                        </p:attrNameLst>
                      </p:cBhvr>
                      <p:to>
                        <p:strVal val="visible"/>
                      </p:to>
                    </p:set>
                    <p:animEffect transition="in" filter="fade">
                      <p:cBhvr>
                        <p:cTn dur="500"/>
                        <p:tgtEl>
                          <p:spTgt spid="56"/>
                        </p:tgtEl>
                      </p:cBhvr>
                    </p:animEffect>
                  </p:childTnLst>
                </p:cTn>
              </p:par>
            </p:tnLst>
          </p:tmpl>
        </p:tmplLst>
      </p:bldP>
      <p:bldP spid="71" grpId="0" animBg="1">
        <p:tmplLst>
          <p:tmpl>
            <p:tnLst>
              <p:par>
                <p:cTn presetID="10" presetClass="entr" presetSubtype="0" fill="hold" nodeType="clickEffect">
                  <p:stCondLst>
                    <p:cond delay="0"/>
                  </p:stCondLst>
                  <p:childTnLst>
                    <p:set>
                      <p:cBhvr>
                        <p:cTn dur="1" fill="hold">
                          <p:stCondLst>
                            <p:cond delay="0"/>
                          </p:stCondLst>
                        </p:cTn>
                        <p:tgtEl>
                          <p:spTgt spid="71"/>
                        </p:tgtEl>
                        <p:attrNameLst>
                          <p:attrName>style.visibility</p:attrName>
                        </p:attrNameLst>
                      </p:cBhvr>
                      <p:to>
                        <p:strVal val="visible"/>
                      </p:to>
                    </p:set>
                    <p:animEffect transition="in" filter="fade">
                      <p:cBhvr>
                        <p:cTn dur="500"/>
                        <p:tgtEl>
                          <p:spTgt spid="71"/>
                        </p:tgtEl>
                      </p:cBhvr>
                    </p:animEffect>
                  </p:childTnLst>
                </p:cTn>
              </p:par>
            </p:tnLst>
          </p:tmpl>
        </p:tmplLst>
      </p:bldP>
      <p:bldP spid="71" grpId="1" animBg="1">
        <p:tmplLst>
          <p:tmpl>
            <p:tnLst>
              <p:par>
                <p:cTn presetID="6" presetClass="emph" presetSubtype="0" autoRev="1" fill="hold" nodeType="withEffect">
                  <p:stCondLst>
                    <p:cond delay="0"/>
                  </p:stCondLst>
                  <p:childTnLst>
                    <p:animScale>
                      <p:cBhvr>
                        <p:cTn dur="400" fill="hold"/>
                        <p:tgtEl>
                          <p:spTgt spid="71"/>
                        </p:tgtEl>
                      </p:cBhvr>
                      <p:by x="110000" y="110000"/>
                    </p:animScale>
                  </p:childTnLst>
                </p:cTn>
              </p:par>
            </p:tnLst>
          </p:tmpl>
        </p:tmplLst>
      </p:bldP>
      <p:bldP spid="72" grpId="0" animBg="1">
        <p:tmplLst>
          <p:tmpl>
            <p:tnLst>
              <p:par>
                <p:cTn presetID="10" presetClass="entr" presetSubtype="0" fill="hold" nodeType="with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fade">
                      <p:cBhvr>
                        <p:cTn dur="500"/>
                        <p:tgtEl>
                          <p:spTgt spid="72"/>
                        </p:tgtEl>
                      </p:cBhvr>
                    </p:animEffect>
                  </p:childTnLst>
                </p:cTn>
              </p:par>
            </p:tnLst>
          </p:tmpl>
        </p:tmplLst>
      </p:bldP>
      <p:bldP spid="72" grpId="1" animBg="1">
        <p:tmplLst>
          <p:tmpl>
            <p:tnLst>
              <p:par>
                <p:cTn presetID="6" presetClass="emph" presetSubtype="0" autoRev="1" fill="hold" nodeType="withEffect">
                  <p:stCondLst>
                    <p:cond delay="0"/>
                  </p:stCondLst>
                  <p:childTnLst>
                    <p:animScale>
                      <p:cBhvr>
                        <p:cTn dur="400" fill="hold"/>
                        <p:tgtEl>
                          <p:spTgt spid="72"/>
                        </p:tgtEl>
                      </p:cBhvr>
                      <p:by x="110000" y="110000"/>
                    </p:animScale>
                  </p:childTnLst>
                </p:cTn>
              </p:par>
            </p:tnLst>
          </p:tmpl>
        </p:tmplLst>
      </p:bldP>
      <p:bldP spid="73" grpId="0" animBg="1">
        <p:tmplLst>
          <p:tmpl>
            <p:tnLst>
              <p:par>
                <p:cTn presetID="10" presetClass="entr" presetSubtype="0" fill="hold" nodeType="clickEffect">
                  <p:stCondLst>
                    <p:cond delay="0"/>
                  </p:stCondLst>
                  <p:childTnLst>
                    <p:set>
                      <p:cBhvr>
                        <p:cTn dur="1" fill="hold">
                          <p:stCondLst>
                            <p:cond delay="0"/>
                          </p:stCondLst>
                        </p:cTn>
                        <p:tgtEl>
                          <p:spTgt spid="73"/>
                        </p:tgtEl>
                        <p:attrNameLst>
                          <p:attrName>style.visibility</p:attrName>
                        </p:attrNameLst>
                      </p:cBhvr>
                      <p:to>
                        <p:strVal val="visible"/>
                      </p:to>
                    </p:set>
                    <p:animEffect transition="in" filter="fade">
                      <p:cBhvr>
                        <p:cTn dur="500"/>
                        <p:tgtEl>
                          <p:spTgt spid="73"/>
                        </p:tgtEl>
                      </p:cBhvr>
                    </p:animEffect>
                  </p:childTnLst>
                </p:cTn>
              </p:par>
            </p:tnLst>
          </p:tmpl>
        </p:tmplLst>
      </p:bldP>
      <p:bldP spid="73" grpId="1" animBg="1">
        <p:tmplLst>
          <p:tmpl>
            <p:tnLst>
              <p:par>
                <p:cTn presetID="6" presetClass="emph" presetSubtype="0" autoRev="1" fill="hold" nodeType="withEffect">
                  <p:stCondLst>
                    <p:cond delay="0"/>
                  </p:stCondLst>
                  <p:childTnLst>
                    <p:animScale>
                      <p:cBhvr>
                        <p:cTn dur="400" fill="hold"/>
                        <p:tgtEl>
                          <p:spTgt spid="73"/>
                        </p:tgtEl>
                      </p:cBhvr>
                      <p:by x="110000" y="110000"/>
                    </p:animScale>
                  </p:childTnLst>
                </p:cTn>
              </p:par>
            </p:tnLst>
          </p:tmpl>
        </p:tmplLst>
      </p:bldP>
    </p:bldLst>
  </p:timing>
  <p:hf hd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REFERENCES / PARTNER">
    <p:spTree>
      <p:nvGrpSpPr>
        <p:cNvPr id="1" name=""/>
        <p:cNvGrpSpPr/>
        <p:nvPr/>
      </p:nvGrpSpPr>
      <p:grpSpPr>
        <a:xfrm>
          <a:off x="0" y="0"/>
          <a:ext cx="0" cy="0"/>
          <a:chOff x="0" y="0"/>
          <a:chExt cx="0" cy="0"/>
        </a:xfrm>
      </p:grpSpPr>
      <p:grpSp>
        <p:nvGrpSpPr>
          <p:cNvPr id="242" name="INSTRUCTION">
            <a:extLst>
              <a:ext uri="{FF2B5EF4-FFF2-40B4-BE49-F238E27FC236}">
                <a16:creationId xmlns:a16="http://schemas.microsoft.com/office/drawing/2014/main" id="{D0F77535-9C15-460F-8614-1A7D006C9B98}"/>
              </a:ext>
            </a:extLst>
          </p:cNvPr>
          <p:cNvGrpSpPr/>
          <p:nvPr userDrawn="1"/>
        </p:nvGrpSpPr>
        <p:grpSpPr>
          <a:xfrm>
            <a:off x="5846" y="7033211"/>
            <a:ext cx="3727954" cy="1577390"/>
            <a:chOff x="5846" y="7033211"/>
            <a:chExt cx="3727954" cy="1577390"/>
          </a:xfrm>
        </p:grpSpPr>
        <p:sp>
          <p:nvSpPr>
            <p:cNvPr id="243" name="Rechthoek 242">
              <a:extLst>
                <a:ext uri="{FF2B5EF4-FFF2-40B4-BE49-F238E27FC236}">
                  <a16:creationId xmlns:a16="http://schemas.microsoft.com/office/drawing/2014/main" id="{85985536-C6E2-4331-946A-90BDC199E019}"/>
                </a:ext>
              </a:extLst>
            </p:cNvPr>
            <p:cNvSpPr/>
            <p:nvPr userDrawn="1"/>
          </p:nvSpPr>
          <p:spPr>
            <a:xfrm>
              <a:off x="5846" y="7033211"/>
              <a:ext cx="3727954" cy="1577390"/>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EDIT Footer, slide number</a:t>
              </a:r>
              <a:br>
                <a:rPr lang="en-GB" sz="1400" b="1" cap="all" baseline="0" noProof="0">
                  <a:solidFill>
                    <a:schemeClr val="accent1"/>
                  </a:solidFill>
                  <a:latin typeface="Calibri" panose="020F0502020204030204" pitchFamily="34" charset="0"/>
                  <a:cs typeface="Calibri" panose="020F0502020204030204" pitchFamily="34" charset="0"/>
                </a:rPr>
              </a:br>
              <a:r>
                <a:rPr lang="en-GB" sz="1400" b="1" cap="all" baseline="0" noProof="0">
                  <a:solidFill>
                    <a:schemeClr val="accent1"/>
                  </a:solidFill>
                  <a:latin typeface="Calibri" panose="020F0502020204030204" pitchFamily="34" charset="0"/>
                  <a:cs typeface="Calibri" panose="020F0502020204030204" pitchFamily="34" charset="0"/>
                </a:rPr>
                <a:t>and date</a:t>
              </a:r>
            </a:p>
          </p:txBody>
        </p:sp>
        <p:sp>
          <p:nvSpPr>
            <p:cNvPr id="244" name="Ovaal 243">
              <a:extLst>
                <a:ext uri="{FF2B5EF4-FFF2-40B4-BE49-F238E27FC236}">
                  <a16:creationId xmlns:a16="http://schemas.microsoft.com/office/drawing/2014/main" id="{7E2BC4DF-0B2A-4038-BCC7-2F5F1D18FD64}"/>
                </a:ext>
              </a:extLst>
            </p:cNvPr>
            <p:cNvSpPr/>
            <p:nvPr userDrawn="1"/>
          </p:nvSpPr>
          <p:spPr>
            <a:xfrm>
              <a:off x="188424" y="767853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245" name="Rechthoek 244">
              <a:extLst>
                <a:ext uri="{FF2B5EF4-FFF2-40B4-BE49-F238E27FC236}">
                  <a16:creationId xmlns:a16="http://schemas.microsoft.com/office/drawing/2014/main" id="{143F43D9-EA26-472A-B498-B181C58F05FC}"/>
                </a:ext>
              </a:extLst>
            </p:cNvPr>
            <p:cNvSpPr/>
            <p:nvPr userDrawn="1"/>
          </p:nvSpPr>
          <p:spPr>
            <a:xfrm>
              <a:off x="472596" y="7678534"/>
              <a:ext cx="2322719" cy="31672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‘Header &amp; Footer’</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246" name="Ovaal 245">
              <a:extLst>
                <a:ext uri="{FF2B5EF4-FFF2-40B4-BE49-F238E27FC236}">
                  <a16:creationId xmlns:a16="http://schemas.microsoft.com/office/drawing/2014/main" id="{F959E4D2-0D0C-4FE1-B66D-6E47B8D532ED}"/>
                </a:ext>
              </a:extLst>
            </p:cNvPr>
            <p:cNvSpPr/>
            <p:nvPr userDrawn="1"/>
          </p:nvSpPr>
          <p:spPr>
            <a:xfrm>
              <a:off x="188424" y="810886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247" name="Rechthoek 246">
              <a:extLst>
                <a:ext uri="{FF2B5EF4-FFF2-40B4-BE49-F238E27FC236}">
                  <a16:creationId xmlns:a16="http://schemas.microsoft.com/office/drawing/2014/main" id="{2631E951-8B7A-4D5A-AB64-C61394B4D9CD}"/>
                </a:ext>
              </a:extLst>
            </p:cNvPr>
            <p:cNvSpPr/>
            <p:nvPr userDrawn="1"/>
          </p:nvSpPr>
          <p:spPr>
            <a:xfrm>
              <a:off x="472596" y="8108870"/>
              <a:ext cx="2322719" cy="38098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‘Apply to All’</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apply the changes to every slide.</a:t>
              </a:r>
            </a:p>
          </p:txBody>
        </p:sp>
        <p:grpSp>
          <p:nvGrpSpPr>
            <p:cNvPr id="248" name="Groep 247">
              <a:extLst>
                <a:ext uri="{FF2B5EF4-FFF2-40B4-BE49-F238E27FC236}">
                  <a16:creationId xmlns:a16="http://schemas.microsoft.com/office/drawing/2014/main" id="{828FE34F-9C07-4705-9AEB-9B9D47CF4E99}"/>
                </a:ext>
              </a:extLst>
            </p:cNvPr>
            <p:cNvGrpSpPr/>
            <p:nvPr userDrawn="1"/>
          </p:nvGrpSpPr>
          <p:grpSpPr>
            <a:xfrm>
              <a:off x="2939884" y="7739834"/>
              <a:ext cx="681133" cy="750023"/>
              <a:chOff x="-910573" y="4987990"/>
              <a:chExt cx="681133" cy="750023"/>
            </a:xfrm>
          </p:grpSpPr>
          <p:grpSp>
            <p:nvGrpSpPr>
              <p:cNvPr id="249" name="Groep 248">
                <a:extLst>
                  <a:ext uri="{FF2B5EF4-FFF2-40B4-BE49-F238E27FC236}">
                    <a16:creationId xmlns:a16="http://schemas.microsoft.com/office/drawing/2014/main" id="{B3503AF0-392C-4413-B79C-02F5D58876E4}"/>
                  </a:ext>
                </a:extLst>
              </p:cNvPr>
              <p:cNvGrpSpPr/>
              <p:nvPr userDrawn="1"/>
            </p:nvGrpSpPr>
            <p:grpSpPr>
              <a:xfrm>
                <a:off x="-713542" y="4987990"/>
                <a:ext cx="287071" cy="379107"/>
                <a:chOff x="-4050578" y="288410"/>
                <a:chExt cx="322125" cy="379107"/>
              </a:xfrm>
            </p:grpSpPr>
            <p:sp>
              <p:nvSpPr>
                <p:cNvPr id="251" name="Rechthoek met één afgeknipte en afgeronde hoek 47">
                  <a:extLst>
                    <a:ext uri="{FF2B5EF4-FFF2-40B4-BE49-F238E27FC236}">
                      <a16:creationId xmlns:a16="http://schemas.microsoft.com/office/drawing/2014/main" id="{26AA5A47-97B4-42AB-864C-B0D7E9015F47}"/>
                    </a:ext>
                  </a:extLst>
                </p:cNvPr>
                <p:cNvSpPr/>
                <p:nvPr userDrawn="1"/>
              </p:nvSpPr>
              <p:spPr>
                <a:xfrm>
                  <a:off x="-4050578" y="288410"/>
                  <a:ext cx="322125" cy="379107"/>
                </a:xfrm>
                <a:prstGeom prst="snipRoundRect">
                  <a:avLst>
                    <a:gd name="adj1" fmla="val 0"/>
                    <a:gd name="adj2" fmla="val 33753"/>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252" name="Rechthoekige driehoek 251">
                  <a:extLst>
                    <a:ext uri="{FF2B5EF4-FFF2-40B4-BE49-F238E27FC236}">
                      <a16:creationId xmlns:a16="http://schemas.microsoft.com/office/drawing/2014/main" id="{CF1509B8-FCC5-405E-9CDB-0808B5894DE9}"/>
                    </a:ext>
                  </a:extLst>
                </p:cNvPr>
                <p:cNvSpPr/>
                <p:nvPr userDrawn="1"/>
              </p:nvSpPr>
              <p:spPr>
                <a:xfrm>
                  <a:off x="-3833537" y="291656"/>
                  <a:ext cx="103133" cy="93757"/>
                </a:xfrm>
                <a:prstGeom prst="rtTriangle">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253" name="Rechthoek 252">
                  <a:extLst>
                    <a:ext uri="{FF2B5EF4-FFF2-40B4-BE49-F238E27FC236}">
                      <a16:creationId xmlns:a16="http://schemas.microsoft.com/office/drawing/2014/main" id="{A747929E-4E9B-46D5-8CF6-6E9ED9EB6777}"/>
                    </a:ext>
                  </a:extLst>
                </p:cNvPr>
                <p:cNvSpPr/>
                <p:nvPr userDrawn="1"/>
              </p:nvSpPr>
              <p:spPr>
                <a:xfrm>
                  <a:off x="-4013673" y="314848"/>
                  <a:ext cx="140930" cy="70565"/>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254" name="Rechthoek 253">
                  <a:extLst>
                    <a:ext uri="{FF2B5EF4-FFF2-40B4-BE49-F238E27FC236}">
                      <a16:creationId xmlns:a16="http://schemas.microsoft.com/office/drawing/2014/main" id="{EE8C7418-EB2B-4FAC-B15D-194D2D5B793E}"/>
                    </a:ext>
                  </a:extLst>
                </p:cNvPr>
                <p:cNvSpPr/>
                <p:nvPr userDrawn="1"/>
              </p:nvSpPr>
              <p:spPr>
                <a:xfrm>
                  <a:off x="-4020379" y="586428"/>
                  <a:ext cx="261727" cy="61406"/>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defTabSz="914400" fontAlgn="auto">
                    <a:lnSpc>
                      <a:spcPct val="100000"/>
                    </a:lnSpc>
                    <a:spcBef>
                      <a:spcPts val="0"/>
                    </a:spcBef>
                    <a:spcAft>
                      <a:spcPts val="0"/>
                    </a:spcAft>
                    <a:buClrTx/>
                    <a:buSzTx/>
                    <a:buFontTx/>
                    <a:buNone/>
                    <a:tabLst/>
                  </a:pPr>
                  <a:endParaRPr kumimoji="0" lang="en-GB" sz="900" b="0" i="0" u="none" strike="noStrike" kern="0" cap="none" spc="0" normalizeH="0" baseline="0" noProof="0">
                    <a:ln>
                      <a:noFill/>
                    </a:ln>
                    <a:solidFill>
                      <a:srgbClr val="211F26"/>
                    </a:solidFill>
                    <a:effectLst/>
                    <a:uLnTx/>
                    <a:uFillTx/>
                    <a:latin typeface="Calibri" panose="020F0502020204030204" pitchFamily="34" charset="0"/>
                    <a:cs typeface="Calibri" panose="020F0502020204030204" pitchFamily="34" charset="0"/>
                  </a:endParaRPr>
                </a:p>
              </p:txBody>
            </p:sp>
          </p:grpSp>
          <p:sp>
            <p:nvSpPr>
              <p:cNvPr id="250" name="Rechthoek 249">
                <a:extLst>
                  <a:ext uri="{FF2B5EF4-FFF2-40B4-BE49-F238E27FC236}">
                    <a16:creationId xmlns:a16="http://schemas.microsoft.com/office/drawing/2014/main" id="{98BEEAA0-10D0-4B65-BC6B-280700C0C1D5}"/>
                  </a:ext>
                </a:extLst>
              </p:cNvPr>
              <p:cNvSpPr/>
              <p:nvPr userDrawn="1"/>
            </p:nvSpPr>
            <p:spPr>
              <a:xfrm>
                <a:off x="-910573" y="5352063"/>
                <a:ext cx="681133" cy="385950"/>
              </a:xfrm>
              <a:prstGeom prst="rect">
                <a:avLst/>
              </a:prstGeom>
              <a:no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rPr>
                  <a:t>Header &amp; Footer</a:t>
                </a:r>
              </a:p>
            </p:txBody>
          </p:sp>
        </p:grpSp>
      </p:grpSp>
      <p:grpSp>
        <p:nvGrpSpPr>
          <p:cNvPr id="184" name="INSTRUCTION">
            <a:extLst>
              <a:ext uri="{FF2B5EF4-FFF2-40B4-BE49-F238E27FC236}">
                <a16:creationId xmlns:a16="http://schemas.microsoft.com/office/drawing/2014/main" id="{6B6A54BA-1958-4595-82FA-47F5B19F8036}"/>
              </a:ext>
            </a:extLst>
          </p:cNvPr>
          <p:cNvGrpSpPr/>
          <p:nvPr userDrawn="1"/>
        </p:nvGrpSpPr>
        <p:grpSpPr>
          <a:xfrm>
            <a:off x="-3786437" y="1"/>
            <a:ext cx="3693386" cy="6582443"/>
            <a:chOff x="-3786437" y="1"/>
            <a:chExt cx="3693386" cy="6582443"/>
          </a:xfrm>
        </p:grpSpPr>
        <p:sp>
          <p:nvSpPr>
            <p:cNvPr id="185" name="Rechthoek 184">
              <a:extLst>
                <a:ext uri="{FF2B5EF4-FFF2-40B4-BE49-F238E27FC236}">
                  <a16:creationId xmlns:a16="http://schemas.microsoft.com/office/drawing/2014/main" id="{E85BF380-B1ED-45BB-B7A9-64A350558B6F}"/>
                </a:ext>
              </a:extLst>
            </p:cNvPr>
            <p:cNvSpPr/>
            <p:nvPr userDrawn="1"/>
          </p:nvSpPr>
          <p:spPr>
            <a:xfrm>
              <a:off x="-3786165" y="1"/>
              <a:ext cx="3593091" cy="5854890"/>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Insert/edit A logo</a:t>
              </a:r>
            </a:p>
          </p:txBody>
        </p:sp>
        <p:sp>
          <p:nvSpPr>
            <p:cNvPr id="186" name="Rechthoek 185">
              <a:extLst>
                <a:ext uri="{FF2B5EF4-FFF2-40B4-BE49-F238E27FC236}">
                  <a16:creationId xmlns:a16="http://schemas.microsoft.com/office/drawing/2014/main" id="{51B6166C-85B7-4351-A5BA-5CCE9D365C93}"/>
                </a:ext>
              </a:extLst>
            </p:cNvPr>
            <p:cNvSpPr/>
            <p:nvPr userDrawn="1"/>
          </p:nvSpPr>
          <p:spPr>
            <a:xfrm>
              <a:off x="-3786437" y="5754444"/>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1200" b="1" cap="all" baseline="0" noProof="0">
                  <a:solidFill>
                    <a:srgbClr val="211F26"/>
                  </a:solidFill>
                  <a:latin typeface="Calibri" panose="020F0502020204030204" pitchFamily="34" charset="0"/>
                  <a:cs typeface="Calibri" panose="020F0502020204030204" pitchFamily="34" charset="0"/>
                </a:rPr>
                <a:t>Want to know more?</a:t>
              </a:r>
              <a:br>
                <a:rPr lang="en-GB" sz="1200" cap="all"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Go to the instruction slide </a:t>
              </a:r>
              <a:r>
                <a:rPr lang="en-GB" sz="1200" b="1" cap="none" baseline="0" noProof="0">
                  <a:solidFill>
                    <a:srgbClr val="211F26"/>
                  </a:solidFill>
                  <a:latin typeface="Calibri" panose="020F0502020204030204" pitchFamily="34" charset="0"/>
                  <a:cs typeface="Calibri" panose="020F0502020204030204" pitchFamily="34" charset="0"/>
                </a:rPr>
                <a:t>‘VIDEO INSTRUCTIONS’</a:t>
              </a:r>
              <a:r>
                <a:rPr lang="en-GB" sz="1200" cap="none" baseline="0" noProof="0">
                  <a:solidFill>
                    <a:srgbClr val="211F26"/>
                  </a:solidFill>
                  <a:latin typeface="Calibri" panose="020F0502020204030204" pitchFamily="34" charset="0"/>
                  <a:cs typeface="Calibri" panose="020F0502020204030204" pitchFamily="34" charset="0"/>
                </a:rPr>
                <a:t>.</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You’ll find it at the beginning of the presentation</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or insert it via </a:t>
              </a:r>
              <a:r>
                <a:rPr lang="en-GB" sz="1200" i="1" cap="none" baseline="0" noProof="0">
                  <a:solidFill>
                    <a:srgbClr val="211F26"/>
                  </a:solidFill>
                  <a:latin typeface="Calibri" panose="020F0502020204030204" pitchFamily="34" charset="0"/>
                  <a:cs typeface="Calibri" panose="020F0502020204030204" pitchFamily="34" charset="0"/>
                </a:rPr>
                <a:t>‘Home’</a:t>
              </a:r>
              <a:r>
                <a:rPr lang="en-GB" sz="1200" cap="none" baseline="0" noProof="0">
                  <a:solidFill>
                    <a:srgbClr val="211F26"/>
                  </a:solidFill>
                  <a:latin typeface="Calibri" panose="020F0502020204030204" pitchFamily="34" charset="0"/>
                  <a:cs typeface="Calibri" panose="020F0502020204030204" pitchFamily="34" charset="0"/>
                </a:rPr>
                <a:t> &gt; </a:t>
              </a:r>
              <a:r>
                <a:rPr lang="en-GB" sz="1200" i="1" cap="none" baseline="0" noProof="0">
                  <a:solidFill>
                    <a:srgbClr val="211F26"/>
                  </a:solidFill>
                  <a:latin typeface="Calibri" panose="020F0502020204030204" pitchFamily="34" charset="0"/>
                  <a:cs typeface="Calibri" panose="020F0502020204030204" pitchFamily="34" charset="0"/>
                </a:rPr>
                <a:t>‘New Slide’.</a:t>
              </a:r>
            </a:p>
          </p:txBody>
        </p:sp>
        <p:sp>
          <p:nvSpPr>
            <p:cNvPr id="187" name="Ovaal 186">
              <a:extLst>
                <a:ext uri="{FF2B5EF4-FFF2-40B4-BE49-F238E27FC236}">
                  <a16:creationId xmlns:a16="http://schemas.microsoft.com/office/drawing/2014/main" id="{DF8CA219-4062-4F49-8435-84F4BE19613F}"/>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188" name="Rechthoek 187">
              <a:extLst>
                <a:ext uri="{FF2B5EF4-FFF2-40B4-BE49-F238E27FC236}">
                  <a16:creationId xmlns:a16="http://schemas.microsoft.com/office/drawing/2014/main" id="{334FF124-1867-4175-AF59-274A8C657DC2}"/>
                </a:ext>
              </a:extLst>
            </p:cNvPr>
            <p:cNvSpPr/>
            <p:nvPr userDrawn="1"/>
          </p:nvSpPr>
          <p:spPr>
            <a:xfrm>
              <a:off x="-3319415" y="465324"/>
              <a:ext cx="2944682" cy="658026"/>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If necessary, delete the existing logo</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by using the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‘Backspace key’</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pictogram to insert a new logo</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1"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(see example below)</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189" name="Groep 188">
              <a:extLst>
                <a:ext uri="{FF2B5EF4-FFF2-40B4-BE49-F238E27FC236}">
                  <a16:creationId xmlns:a16="http://schemas.microsoft.com/office/drawing/2014/main" id="{248C4644-D59D-4A86-9E58-FB0EB23DE26A}"/>
                </a:ext>
              </a:extLst>
            </p:cNvPr>
            <p:cNvGrpSpPr/>
            <p:nvPr userDrawn="1"/>
          </p:nvGrpSpPr>
          <p:grpSpPr>
            <a:xfrm>
              <a:off x="-3316179" y="1231351"/>
              <a:ext cx="294789" cy="318834"/>
              <a:chOff x="14466489" y="1001522"/>
              <a:chExt cx="290627" cy="314333"/>
            </a:xfrm>
          </p:grpSpPr>
          <p:sp>
            <p:nvSpPr>
              <p:cNvPr id="236" name="Rechthoek 235">
                <a:extLst>
                  <a:ext uri="{FF2B5EF4-FFF2-40B4-BE49-F238E27FC236}">
                    <a16:creationId xmlns:a16="http://schemas.microsoft.com/office/drawing/2014/main" id="{93CA3C4D-CF49-4107-A4A0-E7739C0E4C62}"/>
                  </a:ext>
                </a:extLst>
              </p:cNvPr>
              <p:cNvSpPr/>
              <p:nvPr userDrawn="1"/>
            </p:nvSpPr>
            <p:spPr>
              <a:xfrm>
                <a:off x="14466489" y="1001522"/>
                <a:ext cx="257935" cy="254168"/>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237" name="Ovaal 236">
                <a:extLst>
                  <a:ext uri="{FF2B5EF4-FFF2-40B4-BE49-F238E27FC236}">
                    <a16:creationId xmlns:a16="http://schemas.microsoft.com/office/drawing/2014/main" id="{57541AA1-A96B-4A2E-869A-A3FC38C5CB68}"/>
                  </a:ext>
                </a:extLst>
              </p:cNvPr>
              <p:cNvSpPr/>
              <p:nvPr userDrawn="1"/>
            </p:nvSpPr>
            <p:spPr>
              <a:xfrm>
                <a:off x="14623626" y="1033630"/>
                <a:ext cx="71169" cy="71169"/>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a:solidFill>
                    <a:srgbClr val="211F26"/>
                  </a:solidFill>
                  <a:latin typeface="Calibri" panose="020F0502020204030204" pitchFamily="34" charset="0"/>
                  <a:cs typeface="Calibri" panose="020F0502020204030204" pitchFamily="34" charset="0"/>
                </a:endParaRPr>
              </a:p>
            </p:txBody>
          </p:sp>
          <p:sp>
            <p:nvSpPr>
              <p:cNvPr id="238" name="Vrije vorm: vorm 237">
                <a:extLst>
                  <a:ext uri="{FF2B5EF4-FFF2-40B4-BE49-F238E27FC236}">
                    <a16:creationId xmlns:a16="http://schemas.microsoft.com/office/drawing/2014/main" id="{426B7853-6BC4-41F1-9976-A8F5D32D6EF6}"/>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a:solidFill>
                    <a:srgbClr val="211F26"/>
                  </a:solidFill>
                  <a:latin typeface="Calibri" panose="020F0502020204030204" pitchFamily="34" charset="0"/>
                  <a:cs typeface="Calibri" panose="020F0502020204030204" pitchFamily="34" charset="0"/>
                </a:endParaRPr>
              </a:p>
            </p:txBody>
          </p:sp>
          <p:sp>
            <p:nvSpPr>
              <p:cNvPr id="239" name="Rechthoek: afgeronde hoeken 238">
                <a:extLst>
                  <a:ext uri="{FF2B5EF4-FFF2-40B4-BE49-F238E27FC236}">
                    <a16:creationId xmlns:a16="http://schemas.microsoft.com/office/drawing/2014/main" id="{BE1656B1-F804-449A-85B5-09CFB0EAD59D}"/>
                  </a:ext>
                </a:extLst>
              </p:cNvPr>
              <p:cNvSpPr/>
              <p:nvPr userDrawn="1"/>
            </p:nvSpPr>
            <p:spPr>
              <a:xfrm>
                <a:off x="14601150" y="1145314"/>
                <a:ext cx="155966" cy="116816"/>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cxnSp>
            <p:nvCxnSpPr>
              <p:cNvPr id="240" name="Rechte verbindingslijn 239">
                <a:extLst>
                  <a:ext uri="{FF2B5EF4-FFF2-40B4-BE49-F238E27FC236}">
                    <a16:creationId xmlns:a16="http://schemas.microsoft.com/office/drawing/2014/main" id="{D8CC676D-3AA5-4658-A06B-935834AB88C0}"/>
                  </a:ext>
                </a:extLst>
              </p:cNvPr>
              <p:cNvCxnSpPr>
                <a:cxnSpLocks/>
              </p:cNvCxnSpPr>
              <p:nvPr userDrawn="1"/>
            </p:nvCxnSpPr>
            <p:spPr>
              <a:xfrm>
                <a:off x="14637490" y="1308665"/>
                <a:ext cx="83286"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241" name="Rechte verbindingslijn 240">
                <a:extLst>
                  <a:ext uri="{FF2B5EF4-FFF2-40B4-BE49-F238E27FC236}">
                    <a16:creationId xmlns:a16="http://schemas.microsoft.com/office/drawing/2014/main" id="{A2A3AE4B-A570-4853-AAEA-EB16D797811E}"/>
                  </a:ext>
                </a:extLst>
              </p:cNvPr>
              <p:cNvCxnSpPr>
                <a:cxnSpLocks/>
                <a:stCxn id="239" idx="2"/>
              </p:cNvCxnSpPr>
              <p:nvPr userDrawn="1"/>
            </p:nvCxnSpPr>
            <p:spPr>
              <a:xfrm flipH="1">
                <a:off x="14678717" y="1262130"/>
                <a:ext cx="416" cy="43573"/>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190" name="Ovaal 189">
              <a:extLst>
                <a:ext uri="{FF2B5EF4-FFF2-40B4-BE49-F238E27FC236}">
                  <a16:creationId xmlns:a16="http://schemas.microsoft.com/office/drawing/2014/main" id="{910F453D-C9B8-4493-9C66-E0709A0294FC}"/>
                </a:ext>
              </a:extLst>
            </p:cNvPr>
            <p:cNvSpPr/>
            <p:nvPr userDrawn="1"/>
          </p:nvSpPr>
          <p:spPr>
            <a:xfrm>
              <a:off x="-3603587" y="1729709"/>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191" name="Rechthoek 190">
              <a:extLst>
                <a:ext uri="{FF2B5EF4-FFF2-40B4-BE49-F238E27FC236}">
                  <a16:creationId xmlns:a16="http://schemas.microsoft.com/office/drawing/2014/main" id="{2342C332-9F3D-417E-A343-68E3A044E8F9}"/>
                </a:ext>
              </a:extLst>
            </p:cNvPr>
            <p:cNvSpPr/>
            <p:nvPr userDrawn="1"/>
          </p:nvSpPr>
          <p:spPr>
            <a:xfrm>
              <a:off x="-3319415" y="1729710"/>
              <a:ext cx="2944682" cy="326338"/>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Select the preferred logo</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and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192" name="Groep 191">
              <a:extLst>
                <a:ext uri="{FF2B5EF4-FFF2-40B4-BE49-F238E27FC236}">
                  <a16:creationId xmlns:a16="http://schemas.microsoft.com/office/drawing/2014/main" id="{330292EE-150F-4CA1-A8DE-B8231683072F}"/>
                </a:ext>
              </a:extLst>
            </p:cNvPr>
            <p:cNvGrpSpPr/>
            <p:nvPr userDrawn="1"/>
          </p:nvGrpSpPr>
          <p:grpSpPr>
            <a:xfrm>
              <a:off x="-3311319" y="2164285"/>
              <a:ext cx="825500" cy="209550"/>
              <a:chOff x="13504624" y="2482850"/>
              <a:chExt cx="825500" cy="209550"/>
            </a:xfrm>
          </p:grpSpPr>
          <p:sp>
            <p:nvSpPr>
              <p:cNvPr id="233" name="Rechthoek 232">
                <a:extLst>
                  <a:ext uri="{FF2B5EF4-FFF2-40B4-BE49-F238E27FC236}">
                    <a16:creationId xmlns:a16="http://schemas.microsoft.com/office/drawing/2014/main" id="{41C4E118-AF54-4032-8A16-6D64DAD947E5}"/>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28800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en-GB" sz="900" b="0" noProof="0">
                    <a:solidFill>
                      <a:srgbClr val="211F26"/>
                    </a:solidFill>
                    <a:latin typeface="Calibri" panose="020F0502020204030204" pitchFamily="34" charset="0"/>
                    <a:cs typeface="Calibri" panose="020F0502020204030204" pitchFamily="34" charset="0"/>
                  </a:rPr>
                  <a:t>Insert</a:t>
                </a:r>
              </a:p>
            </p:txBody>
          </p:sp>
          <p:cxnSp>
            <p:nvCxnSpPr>
              <p:cNvPr id="234" name="Rechte verbindingslijn 233">
                <a:extLst>
                  <a:ext uri="{FF2B5EF4-FFF2-40B4-BE49-F238E27FC236}">
                    <a16:creationId xmlns:a16="http://schemas.microsoft.com/office/drawing/2014/main" id="{B91E8401-69E4-4516-805A-06BA5E0B1A32}"/>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235" name="Gelijkbenige driehoek 234">
                <a:extLst>
                  <a:ext uri="{FF2B5EF4-FFF2-40B4-BE49-F238E27FC236}">
                    <a16:creationId xmlns:a16="http://schemas.microsoft.com/office/drawing/2014/main" id="{B20732B0-9DD8-4828-ADB0-DE2B7BB161DB}"/>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900" b="1" noProof="0">
                  <a:solidFill>
                    <a:srgbClr val="211F26"/>
                  </a:solidFill>
                  <a:latin typeface="Calibri" panose="020F0502020204030204" pitchFamily="34" charset="0"/>
                  <a:cs typeface="Calibri" panose="020F0502020204030204" pitchFamily="34" charset="0"/>
                </a:endParaRPr>
              </a:p>
            </p:txBody>
          </p:sp>
        </p:grpSp>
        <p:sp>
          <p:nvSpPr>
            <p:cNvPr id="193" name="Ovaal 192">
              <a:extLst>
                <a:ext uri="{FF2B5EF4-FFF2-40B4-BE49-F238E27FC236}">
                  <a16:creationId xmlns:a16="http://schemas.microsoft.com/office/drawing/2014/main" id="{FD576463-8AB0-493D-9B49-13271195F848}"/>
                </a:ext>
              </a:extLst>
            </p:cNvPr>
            <p:cNvSpPr/>
            <p:nvPr userDrawn="1"/>
          </p:nvSpPr>
          <p:spPr>
            <a:xfrm>
              <a:off x="-3603587" y="2553359"/>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194" name="Rechthoek 193">
              <a:extLst>
                <a:ext uri="{FF2B5EF4-FFF2-40B4-BE49-F238E27FC236}">
                  <a16:creationId xmlns:a16="http://schemas.microsoft.com/office/drawing/2014/main" id="{D62A3367-21AD-4E63-A1BD-B18F9976E6FF}"/>
                </a:ext>
              </a:extLst>
            </p:cNvPr>
            <p:cNvSpPr/>
            <p:nvPr userDrawn="1"/>
          </p:nvSpPr>
          <p:spPr>
            <a:xfrm>
              <a:off x="-3319415" y="2553360"/>
              <a:ext cx="2944682" cy="790341"/>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To scale or drag the logo, go to the tab</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‘Picture Tools - Format’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button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‘Crop’</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Scale the logo itself with</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spheres and scale the logo frame with</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brackets.</a:t>
              </a:r>
            </a:p>
          </p:txBody>
        </p:sp>
        <p:grpSp>
          <p:nvGrpSpPr>
            <p:cNvPr id="195" name="Groep 194">
              <a:extLst>
                <a:ext uri="{FF2B5EF4-FFF2-40B4-BE49-F238E27FC236}">
                  <a16:creationId xmlns:a16="http://schemas.microsoft.com/office/drawing/2014/main" id="{71C31A18-73AF-4ECD-95F7-04F0BA9A9C7B}"/>
                </a:ext>
              </a:extLst>
            </p:cNvPr>
            <p:cNvGrpSpPr/>
            <p:nvPr userDrawn="1"/>
          </p:nvGrpSpPr>
          <p:grpSpPr>
            <a:xfrm>
              <a:off x="-3441613" y="3457758"/>
              <a:ext cx="622283" cy="612920"/>
              <a:chOff x="12617641" y="3403239"/>
              <a:chExt cx="752963" cy="741634"/>
            </a:xfrm>
          </p:grpSpPr>
          <p:grpSp>
            <p:nvGrpSpPr>
              <p:cNvPr id="217" name="Groep 216">
                <a:extLst>
                  <a:ext uri="{FF2B5EF4-FFF2-40B4-BE49-F238E27FC236}">
                    <a16:creationId xmlns:a16="http://schemas.microsoft.com/office/drawing/2014/main" id="{C44BD47E-7659-4A30-93DE-BAC082CB5333}"/>
                  </a:ext>
                </a:extLst>
              </p:cNvPr>
              <p:cNvGrpSpPr/>
              <p:nvPr userDrawn="1"/>
            </p:nvGrpSpPr>
            <p:grpSpPr>
              <a:xfrm>
                <a:off x="12771530" y="3403239"/>
                <a:ext cx="467176" cy="448491"/>
                <a:chOff x="12782157" y="3403239"/>
                <a:chExt cx="467176" cy="448491"/>
              </a:xfrm>
            </p:grpSpPr>
            <p:grpSp>
              <p:nvGrpSpPr>
                <p:cNvPr id="220" name="Groep 219">
                  <a:extLst>
                    <a:ext uri="{FF2B5EF4-FFF2-40B4-BE49-F238E27FC236}">
                      <a16:creationId xmlns:a16="http://schemas.microsoft.com/office/drawing/2014/main" id="{837C2441-AE55-4EC8-80E7-60AD410FFAE7}"/>
                    </a:ext>
                  </a:extLst>
                </p:cNvPr>
                <p:cNvGrpSpPr/>
                <p:nvPr userDrawn="1"/>
              </p:nvGrpSpPr>
              <p:grpSpPr>
                <a:xfrm>
                  <a:off x="12782157" y="3403239"/>
                  <a:ext cx="412976" cy="396132"/>
                  <a:chOff x="13554906" y="3320109"/>
                  <a:chExt cx="443917" cy="425811"/>
                </a:xfrm>
              </p:grpSpPr>
              <p:grpSp>
                <p:nvGrpSpPr>
                  <p:cNvPr id="227" name="Groep 226">
                    <a:extLst>
                      <a:ext uri="{FF2B5EF4-FFF2-40B4-BE49-F238E27FC236}">
                        <a16:creationId xmlns:a16="http://schemas.microsoft.com/office/drawing/2014/main" id="{1FEEA9BA-7299-40C2-A036-DD0D6DC79A4B}"/>
                      </a:ext>
                    </a:extLst>
                  </p:cNvPr>
                  <p:cNvGrpSpPr/>
                  <p:nvPr userDrawn="1"/>
                </p:nvGrpSpPr>
                <p:grpSpPr>
                  <a:xfrm>
                    <a:off x="13554906" y="3320109"/>
                    <a:ext cx="443917" cy="425811"/>
                    <a:chOff x="12909684" y="1276143"/>
                    <a:chExt cx="443917" cy="425811"/>
                  </a:xfrm>
                </p:grpSpPr>
                <p:sp>
                  <p:nvSpPr>
                    <p:cNvPr id="230" name="Rechthoek 229">
                      <a:extLst>
                        <a:ext uri="{FF2B5EF4-FFF2-40B4-BE49-F238E27FC236}">
                          <a16:creationId xmlns:a16="http://schemas.microsoft.com/office/drawing/2014/main" id="{61505676-5598-4B84-B0BC-3892071B8C97}"/>
                        </a:ext>
                      </a:extLst>
                    </p:cNvPr>
                    <p:cNvSpPr/>
                    <p:nvPr userDrawn="1"/>
                  </p:nvSpPr>
                  <p:spPr>
                    <a:xfrm>
                      <a:off x="12909689"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231" name="Rechthoek 230">
                      <a:extLst>
                        <a:ext uri="{FF2B5EF4-FFF2-40B4-BE49-F238E27FC236}">
                          <a16:creationId xmlns:a16="http://schemas.microsoft.com/office/drawing/2014/main" id="{4392969F-B380-493E-8CDD-E25BE3FBF20C}"/>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232" name="Ovaal 231">
                      <a:extLst>
                        <a:ext uri="{FF2B5EF4-FFF2-40B4-BE49-F238E27FC236}">
                          <a16:creationId xmlns:a16="http://schemas.microsoft.com/office/drawing/2014/main" id="{328FCDE5-2FAF-4601-BA53-6743F7246D87}"/>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pic>
                <p:nvPicPr>
                  <p:cNvPr id="228" name="Afbeelding 227">
                    <a:extLst>
                      <a:ext uri="{FF2B5EF4-FFF2-40B4-BE49-F238E27FC236}">
                        <a16:creationId xmlns:a16="http://schemas.microsoft.com/office/drawing/2014/main" id="{08635082-248A-43EE-8FAB-B9241472C364}"/>
                      </a:ext>
                    </a:extLst>
                  </p:cNvPr>
                  <p:cNvPicPr>
                    <a:picLocks noChangeAspect="1"/>
                  </p:cNvPicPr>
                  <p:nvPr userDrawn="1"/>
                </p:nvPicPr>
                <p:blipFill>
                  <a:blip r:embed="rId2">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Lst>
                  </a:blip>
                  <a:stretch>
                    <a:fillRect/>
                  </a:stretch>
                </p:blipFill>
                <p:spPr>
                  <a:xfrm>
                    <a:off x="13567296" y="3424991"/>
                    <a:ext cx="173367" cy="140220"/>
                  </a:xfrm>
                  <a:prstGeom prst="rect">
                    <a:avLst/>
                  </a:prstGeom>
                </p:spPr>
              </p:pic>
              <p:pic>
                <p:nvPicPr>
                  <p:cNvPr id="229" name="Afbeelding 228">
                    <a:extLst>
                      <a:ext uri="{FF2B5EF4-FFF2-40B4-BE49-F238E27FC236}">
                        <a16:creationId xmlns:a16="http://schemas.microsoft.com/office/drawing/2014/main" id="{9B93CA1A-3130-4919-A897-F26BB4347C1A}"/>
                      </a:ext>
                    </a:extLst>
                  </p:cNvPr>
                  <p:cNvPicPr>
                    <a:picLocks noChangeAspect="1"/>
                  </p:cNvPicPr>
                  <p:nvPr userDrawn="1"/>
                </p:nvPicPr>
                <p:blipFill>
                  <a:blip r:embed="rId2">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Lst>
                  </a:blip>
                  <a:stretch>
                    <a:fillRect/>
                  </a:stretch>
                </p:blipFill>
                <p:spPr>
                  <a:xfrm flipH="1">
                    <a:off x="13635599" y="3449265"/>
                    <a:ext cx="173367" cy="111424"/>
                  </a:xfrm>
                  <a:prstGeom prst="rect">
                    <a:avLst/>
                  </a:prstGeom>
                </p:spPr>
              </p:pic>
            </p:grpSp>
            <p:grpSp>
              <p:nvGrpSpPr>
                <p:cNvPr id="221" name="Groep 220">
                  <a:extLst>
                    <a:ext uri="{FF2B5EF4-FFF2-40B4-BE49-F238E27FC236}">
                      <a16:creationId xmlns:a16="http://schemas.microsoft.com/office/drawing/2014/main" id="{D642A9B5-AA0D-453C-B265-FD6C44CA802D}"/>
                    </a:ext>
                  </a:extLst>
                </p:cNvPr>
                <p:cNvGrpSpPr/>
                <p:nvPr userDrawn="1"/>
              </p:nvGrpSpPr>
              <p:grpSpPr>
                <a:xfrm>
                  <a:off x="13103513" y="3705268"/>
                  <a:ext cx="145820" cy="146462"/>
                  <a:chOff x="13096169" y="3602278"/>
                  <a:chExt cx="145820" cy="146462"/>
                </a:xfrm>
              </p:grpSpPr>
              <p:sp>
                <p:nvSpPr>
                  <p:cNvPr id="225" name="Rechthoek 224">
                    <a:extLst>
                      <a:ext uri="{FF2B5EF4-FFF2-40B4-BE49-F238E27FC236}">
                        <a16:creationId xmlns:a16="http://schemas.microsoft.com/office/drawing/2014/main" id="{B52A1002-B5E4-4003-9F84-682504D4253F}"/>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226" name="Rechthoek 225">
                    <a:extLst>
                      <a:ext uri="{FF2B5EF4-FFF2-40B4-BE49-F238E27FC236}">
                        <a16:creationId xmlns:a16="http://schemas.microsoft.com/office/drawing/2014/main" id="{8F526634-E0ED-4360-AE85-AACEF27E4703}"/>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222" name="Groep 221">
                  <a:extLst>
                    <a:ext uri="{FF2B5EF4-FFF2-40B4-BE49-F238E27FC236}">
                      <a16:creationId xmlns:a16="http://schemas.microsoft.com/office/drawing/2014/main" id="{9994F7CE-C9CA-4752-9B65-778883B8DAC7}"/>
                    </a:ext>
                  </a:extLst>
                </p:cNvPr>
                <p:cNvGrpSpPr/>
                <p:nvPr userDrawn="1"/>
              </p:nvGrpSpPr>
              <p:grpSpPr>
                <a:xfrm rot="10800000">
                  <a:off x="13061402" y="3665637"/>
                  <a:ext cx="145820" cy="146462"/>
                  <a:chOff x="13096169" y="3602278"/>
                  <a:chExt cx="145820" cy="146462"/>
                </a:xfrm>
              </p:grpSpPr>
              <p:sp>
                <p:nvSpPr>
                  <p:cNvPr id="223" name="Rechthoek 222">
                    <a:extLst>
                      <a:ext uri="{FF2B5EF4-FFF2-40B4-BE49-F238E27FC236}">
                        <a16:creationId xmlns:a16="http://schemas.microsoft.com/office/drawing/2014/main" id="{4C5677EC-AEEF-47B4-A083-CB0145BFE2C1}"/>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224" name="Rechthoek 223">
                    <a:extLst>
                      <a:ext uri="{FF2B5EF4-FFF2-40B4-BE49-F238E27FC236}">
                        <a16:creationId xmlns:a16="http://schemas.microsoft.com/office/drawing/2014/main" id="{7C2CD552-C5FD-4E01-92D3-544DF55B65A9}"/>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sp>
            <p:nvSpPr>
              <p:cNvPr id="218" name="Rechthoek 217">
                <a:extLst>
                  <a:ext uri="{FF2B5EF4-FFF2-40B4-BE49-F238E27FC236}">
                    <a16:creationId xmlns:a16="http://schemas.microsoft.com/office/drawing/2014/main" id="{865004EC-7039-4DF7-9E0A-2AEF4C2D73B8}"/>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en-GB" sz="900" b="0" noProof="0">
                    <a:solidFill>
                      <a:srgbClr val="211F26"/>
                    </a:solidFill>
                    <a:latin typeface="Calibri" panose="020F0502020204030204" pitchFamily="34" charset="0"/>
                    <a:cs typeface="Calibri" panose="020F0502020204030204" pitchFamily="34" charset="0"/>
                  </a:rPr>
                  <a:t>Crop</a:t>
                </a:r>
              </a:p>
            </p:txBody>
          </p:sp>
          <p:sp>
            <p:nvSpPr>
              <p:cNvPr id="219" name="Gelijkbenige driehoek 218">
                <a:extLst>
                  <a:ext uri="{FF2B5EF4-FFF2-40B4-BE49-F238E27FC236}">
                    <a16:creationId xmlns:a16="http://schemas.microsoft.com/office/drawing/2014/main" id="{7A8EE4FA-4693-4C46-B3B9-9CFEAE0E9DE6}"/>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196" name="ICOON_info">
              <a:extLst>
                <a:ext uri="{FF2B5EF4-FFF2-40B4-BE49-F238E27FC236}">
                  <a16:creationId xmlns:a16="http://schemas.microsoft.com/office/drawing/2014/main" id="{7C16B647-0CE8-4A93-9743-9AA5959B007C}"/>
                </a:ext>
              </a:extLst>
            </p:cNvPr>
            <p:cNvGrpSpPr/>
            <p:nvPr userDrawn="1"/>
          </p:nvGrpSpPr>
          <p:grpSpPr>
            <a:xfrm>
              <a:off x="-376736" y="5583395"/>
              <a:ext cx="283685" cy="283685"/>
              <a:chOff x="-510741" y="5913713"/>
              <a:chExt cx="267555" cy="267555"/>
            </a:xfrm>
          </p:grpSpPr>
          <p:sp>
            <p:nvSpPr>
              <p:cNvPr id="215" name="Ovaal 214">
                <a:extLst>
                  <a:ext uri="{FF2B5EF4-FFF2-40B4-BE49-F238E27FC236}">
                    <a16:creationId xmlns:a16="http://schemas.microsoft.com/office/drawing/2014/main" id="{168BBBE0-628F-4A50-9080-CC79C81A8D16}"/>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216" name="Graphic 163" descr="Informatie">
                <a:extLst>
                  <a:ext uri="{FF2B5EF4-FFF2-40B4-BE49-F238E27FC236}">
                    <a16:creationId xmlns:a16="http://schemas.microsoft.com/office/drawing/2014/main" id="{DA2DDBAA-C8CA-4404-8C25-A3E23337D484}"/>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en-GB" sz="2000" noProof="0">
                  <a:solidFill>
                    <a:srgbClr val="211F26"/>
                  </a:solidFill>
                  <a:latin typeface="Calibri" panose="020F0502020204030204" pitchFamily="34" charset="0"/>
                  <a:cs typeface="Calibri" panose="020F0502020204030204" pitchFamily="34" charset="0"/>
                </a:endParaRPr>
              </a:p>
            </p:txBody>
          </p:sp>
        </p:grpSp>
        <p:sp>
          <p:nvSpPr>
            <p:cNvPr id="197" name="Ovaal 196">
              <a:extLst>
                <a:ext uri="{FF2B5EF4-FFF2-40B4-BE49-F238E27FC236}">
                  <a16:creationId xmlns:a16="http://schemas.microsoft.com/office/drawing/2014/main" id="{E91596F9-B81B-44C5-9484-05442C4C0F87}"/>
                </a:ext>
              </a:extLst>
            </p:cNvPr>
            <p:cNvSpPr/>
            <p:nvPr userDrawn="1"/>
          </p:nvSpPr>
          <p:spPr>
            <a:xfrm>
              <a:off x="-3603587" y="4275081"/>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198" name="Rechthoek 197">
              <a:extLst>
                <a:ext uri="{FF2B5EF4-FFF2-40B4-BE49-F238E27FC236}">
                  <a16:creationId xmlns:a16="http://schemas.microsoft.com/office/drawing/2014/main" id="{90151B0B-9D05-4AA0-8F64-76E9916836E4}"/>
                </a:ext>
              </a:extLst>
            </p:cNvPr>
            <p:cNvSpPr/>
            <p:nvPr userDrawn="1"/>
          </p:nvSpPr>
          <p:spPr>
            <a:xfrm>
              <a:off x="-3319415" y="4275082"/>
              <a:ext cx="2944682" cy="636023"/>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To make sure the logo is kept in it’s original ratio, 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‘Picture Tools’ - ‘Format’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 the arrow below the button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‘Crop’</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Now choose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‘Fit’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199" name="Groep 198">
              <a:extLst>
                <a:ext uri="{FF2B5EF4-FFF2-40B4-BE49-F238E27FC236}">
                  <a16:creationId xmlns:a16="http://schemas.microsoft.com/office/drawing/2014/main" id="{49558850-828F-4CB3-9A1C-3B7626A04842}"/>
                </a:ext>
              </a:extLst>
            </p:cNvPr>
            <p:cNvGrpSpPr/>
            <p:nvPr userDrawn="1"/>
          </p:nvGrpSpPr>
          <p:grpSpPr>
            <a:xfrm>
              <a:off x="-3314821" y="5023930"/>
              <a:ext cx="1108877" cy="563933"/>
              <a:chOff x="-3314821" y="3885197"/>
              <a:chExt cx="1108877" cy="563933"/>
            </a:xfrm>
          </p:grpSpPr>
          <p:sp>
            <p:nvSpPr>
              <p:cNvPr id="200" name="Rechthoek 199">
                <a:extLst>
                  <a:ext uri="{FF2B5EF4-FFF2-40B4-BE49-F238E27FC236}">
                    <a16:creationId xmlns:a16="http://schemas.microsoft.com/office/drawing/2014/main" id="{5A976206-D83F-4404-93E8-4CD431551F9A}"/>
                  </a:ext>
                </a:extLst>
              </p:cNvPr>
              <p:cNvSpPr/>
              <p:nvPr userDrawn="1"/>
            </p:nvSpPr>
            <p:spPr>
              <a:xfrm>
                <a:off x="-3314821" y="3885197"/>
                <a:ext cx="1055607" cy="504851"/>
              </a:xfrm>
              <a:prstGeom prst="rect">
                <a:avLst/>
              </a:prstGeom>
              <a:solidFill>
                <a:srgbClr val="FFFFFF"/>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201" name="Rechthoek 200">
                <a:extLst>
                  <a:ext uri="{FF2B5EF4-FFF2-40B4-BE49-F238E27FC236}">
                    <a16:creationId xmlns:a16="http://schemas.microsoft.com/office/drawing/2014/main" id="{4E7A9246-814C-4D18-B58E-1235B059B9E5}"/>
                  </a:ext>
                </a:extLst>
              </p:cNvPr>
              <p:cNvSpPr/>
              <p:nvPr userDrawn="1"/>
            </p:nvSpPr>
            <p:spPr>
              <a:xfrm>
                <a:off x="-3304718" y="4138922"/>
                <a:ext cx="1043588" cy="246608"/>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202" name="Tekstvak 201">
                <a:extLst>
                  <a:ext uri="{FF2B5EF4-FFF2-40B4-BE49-F238E27FC236}">
                    <a16:creationId xmlns:a16="http://schemas.microsoft.com/office/drawing/2014/main" id="{1E7E4691-3958-4E42-B420-2A1875D137ED}"/>
                  </a:ext>
                </a:extLst>
              </p:cNvPr>
              <p:cNvSpPr txBox="1"/>
              <p:nvPr userDrawn="1"/>
            </p:nvSpPr>
            <p:spPr>
              <a:xfrm>
                <a:off x="-3069820" y="3949098"/>
                <a:ext cx="794156" cy="137495"/>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a:solidFill>
                      <a:srgbClr val="211F26"/>
                    </a:solidFill>
                    <a:latin typeface="Calibri" panose="020F0502020204030204" pitchFamily="34" charset="0"/>
                    <a:ea typeface="+mn-ea"/>
                    <a:cs typeface="Calibri" panose="020F0502020204030204" pitchFamily="34" charset="0"/>
                  </a:rPr>
                  <a:t>Fill</a:t>
                </a:r>
              </a:p>
            </p:txBody>
          </p:sp>
          <p:sp>
            <p:nvSpPr>
              <p:cNvPr id="203" name="Tekstvak 202">
                <a:extLst>
                  <a:ext uri="{FF2B5EF4-FFF2-40B4-BE49-F238E27FC236}">
                    <a16:creationId xmlns:a16="http://schemas.microsoft.com/office/drawing/2014/main" id="{B64F5269-E7F6-4867-B877-F1991621ED74}"/>
                  </a:ext>
                </a:extLst>
              </p:cNvPr>
              <p:cNvSpPr txBox="1"/>
              <p:nvPr userDrawn="1"/>
            </p:nvSpPr>
            <p:spPr>
              <a:xfrm>
                <a:off x="-3069819" y="4199018"/>
                <a:ext cx="800912"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a:solidFill>
                      <a:srgbClr val="211F26"/>
                    </a:solidFill>
                    <a:latin typeface="Calibri" panose="020F0502020204030204" pitchFamily="34" charset="0"/>
                    <a:ea typeface="+mn-ea"/>
                    <a:cs typeface="Calibri" panose="020F0502020204030204" pitchFamily="34" charset="0"/>
                  </a:rPr>
                  <a:t>Fit</a:t>
                </a:r>
              </a:p>
            </p:txBody>
          </p:sp>
          <p:sp>
            <p:nvSpPr>
              <p:cNvPr id="204" name="Vrije vorm: vorm 203">
                <a:extLst>
                  <a:ext uri="{FF2B5EF4-FFF2-40B4-BE49-F238E27FC236}">
                    <a16:creationId xmlns:a16="http://schemas.microsoft.com/office/drawing/2014/main" id="{3CDCB4E6-B179-44B3-82FC-EC95F757FBC8}"/>
                  </a:ext>
                </a:extLst>
              </p:cNvPr>
              <p:cNvSpPr/>
              <p:nvPr userDrawn="1"/>
            </p:nvSpPr>
            <p:spPr>
              <a:xfrm>
                <a:off x="-2303506" y="4269130"/>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grpSp>
            <p:nvGrpSpPr>
              <p:cNvPr id="205" name="Groep 204">
                <a:extLst>
                  <a:ext uri="{FF2B5EF4-FFF2-40B4-BE49-F238E27FC236}">
                    <a16:creationId xmlns:a16="http://schemas.microsoft.com/office/drawing/2014/main" id="{5D240D2B-52B4-408C-9D58-28EBDC6190F0}"/>
                  </a:ext>
                </a:extLst>
              </p:cNvPr>
              <p:cNvGrpSpPr/>
              <p:nvPr userDrawn="1"/>
            </p:nvGrpSpPr>
            <p:grpSpPr>
              <a:xfrm>
                <a:off x="-3254609" y="3946178"/>
                <a:ext cx="184194" cy="143334"/>
                <a:chOff x="6218544" y="2402421"/>
                <a:chExt cx="144156" cy="112178"/>
              </a:xfrm>
            </p:grpSpPr>
            <p:sp>
              <p:nvSpPr>
                <p:cNvPr id="211" name="Rechthoek 210">
                  <a:extLst>
                    <a:ext uri="{FF2B5EF4-FFF2-40B4-BE49-F238E27FC236}">
                      <a16:creationId xmlns:a16="http://schemas.microsoft.com/office/drawing/2014/main" id="{AC74D925-1148-4E93-8FB7-54FFDAF797F6}"/>
                    </a:ext>
                  </a:extLst>
                </p:cNvPr>
                <p:cNvSpPr/>
                <p:nvPr userDrawn="1"/>
              </p:nvSpPr>
              <p:spPr>
                <a:xfrm>
                  <a:off x="6218544" y="2414588"/>
                  <a:ext cx="144156" cy="100011"/>
                </a:xfrm>
                <a:prstGeom prst="rect">
                  <a:avLst/>
                </a:prstGeom>
                <a:solidFill>
                  <a:schemeClr val="bg1"/>
                </a:solidFill>
                <a:ln w="12700" cap="rnd" cmpd="sng" algn="ctr">
                  <a:solidFill>
                    <a:srgbClr val="818181"/>
                  </a:solidFill>
                  <a:prstDash val="sysDash"/>
                </a:ln>
                <a:effectLst/>
              </p:spPr>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212" name="Rechthoek 47">
                  <a:extLst>
                    <a:ext uri="{FF2B5EF4-FFF2-40B4-BE49-F238E27FC236}">
                      <a16:creationId xmlns:a16="http://schemas.microsoft.com/office/drawing/2014/main" id="{6C1BC2FA-9D12-431E-986D-B9492489C5DC}"/>
                    </a:ext>
                  </a:extLst>
                </p:cNvPr>
                <p:cNvSpPr/>
                <p:nvPr userDrawn="1"/>
              </p:nvSpPr>
              <p:spPr>
                <a:xfrm>
                  <a:off x="6224587" y="2445544"/>
                  <a:ext cx="95251" cy="64805"/>
                </a:xfrm>
                <a:custGeom>
                  <a:avLst/>
                  <a:gdLst>
                    <a:gd name="connsiteX0" fmla="*/ 0 w 148606"/>
                    <a:gd name="connsiteY0" fmla="*/ 0 h 148606"/>
                    <a:gd name="connsiteX1" fmla="*/ 148606 w 148606"/>
                    <a:gd name="connsiteY1" fmla="*/ 0 h 148606"/>
                    <a:gd name="connsiteX2" fmla="*/ 148606 w 148606"/>
                    <a:gd name="connsiteY2" fmla="*/ 148606 h 148606"/>
                    <a:gd name="connsiteX3" fmla="*/ 0 w 148606"/>
                    <a:gd name="connsiteY3" fmla="*/ 148606 h 148606"/>
                    <a:gd name="connsiteX4" fmla="*/ 0 w 148606"/>
                    <a:gd name="connsiteY4" fmla="*/ 0 h 148606"/>
                    <a:gd name="connsiteX0" fmla="*/ 0 w 148606"/>
                    <a:gd name="connsiteY0" fmla="*/ 0 h 148606"/>
                    <a:gd name="connsiteX1" fmla="*/ 148606 w 148606"/>
                    <a:gd name="connsiteY1" fmla="*/ 148606 h 148606"/>
                    <a:gd name="connsiteX2" fmla="*/ 0 w 148606"/>
                    <a:gd name="connsiteY2" fmla="*/ 148606 h 148606"/>
                    <a:gd name="connsiteX3" fmla="*/ 0 w 148606"/>
                    <a:gd name="connsiteY3" fmla="*/ 0 h 148606"/>
                    <a:gd name="connsiteX0" fmla="*/ 66675 w 148606"/>
                    <a:gd name="connsiteY0" fmla="*/ 0 h 148606"/>
                    <a:gd name="connsiteX1" fmla="*/ 148606 w 148606"/>
                    <a:gd name="connsiteY1" fmla="*/ 148606 h 148606"/>
                    <a:gd name="connsiteX2" fmla="*/ 0 w 148606"/>
                    <a:gd name="connsiteY2" fmla="*/ 148606 h 148606"/>
                    <a:gd name="connsiteX3" fmla="*/ 66675 w 148606"/>
                    <a:gd name="connsiteY3" fmla="*/ 0 h 148606"/>
                    <a:gd name="connsiteX0" fmla="*/ 71437 w 148606"/>
                    <a:gd name="connsiteY0" fmla="*/ 0 h 120031"/>
                    <a:gd name="connsiteX1" fmla="*/ 148606 w 148606"/>
                    <a:gd name="connsiteY1" fmla="*/ 120031 h 120031"/>
                    <a:gd name="connsiteX2" fmla="*/ 0 w 148606"/>
                    <a:gd name="connsiteY2" fmla="*/ 120031 h 120031"/>
                    <a:gd name="connsiteX3" fmla="*/ 71437 w 148606"/>
                    <a:gd name="connsiteY3" fmla="*/ 0 h 120031"/>
                    <a:gd name="connsiteX0" fmla="*/ 73234 w 151858"/>
                    <a:gd name="connsiteY0" fmla="*/ 0 h 120031"/>
                    <a:gd name="connsiteX1" fmla="*/ 150403 w 151858"/>
                    <a:gd name="connsiteY1" fmla="*/ 120031 h 120031"/>
                    <a:gd name="connsiteX2" fmla="*/ 1797 w 151858"/>
                    <a:gd name="connsiteY2" fmla="*/ 120031 h 120031"/>
                    <a:gd name="connsiteX3" fmla="*/ 73234 w 151858"/>
                    <a:gd name="connsiteY3" fmla="*/ 0 h 120031"/>
                    <a:gd name="connsiteX0" fmla="*/ 73583 w 152474"/>
                    <a:gd name="connsiteY0" fmla="*/ 40 h 120071"/>
                    <a:gd name="connsiteX1" fmla="*/ 150752 w 152474"/>
                    <a:gd name="connsiteY1" fmla="*/ 120071 h 120071"/>
                    <a:gd name="connsiteX2" fmla="*/ 2146 w 152474"/>
                    <a:gd name="connsiteY2" fmla="*/ 120071 h 120071"/>
                    <a:gd name="connsiteX3" fmla="*/ 73583 w 152474"/>
                    <a:gd name="connsiteY3" fmla="*/ 40 h 120071"/>
                    <a:gd name="connsiteX0" fmla="*/ 73583 w 152474"/>
                    <a:gd name="connsiteY0" fmla="*/ 35 h 136734"/>
                    <a:gd name="connsiteX1" fmla="*/ 150752 w 152474"/>
                    <a:gd name="connsiteY1" fmla="*/ 136734 h 136734"/>
                    <a:gd name="connsiteX2" fmla="*/ 2146 w 152474"/>
                    <a:gd name="connsiteY2" fmla="*/ 136734 h 136734"/>
                    <a:gd name="connsiteX3" fmla="*/ 73583 w 152474"/>
                    <a:gd name="connsiteY3" fmla="*/ 35 h 136734"/>
                  </a:gdLst>
                  <a:ahLst/>
                  <a:cxnLst>
                    <a:cxn ang="0">
                      <a:pos x="connsiteX0" y="connsiteY0"/>
                    </a:cxn>
                    <a:cxn ang="0">
                      <a:pos x="connsiteX1" y="connsiteY1"/>
                    </a:cxn>
                    <a:cxn ang="0">
                      <a:pos x="connsiteX2" y="connsiteY2"/>
                    </a:cxn>
                    <a:cxn ang="0">
                      <a:pos x="connsiteX3" y="connsiteY3"/>
                    </a:cxn>
                  </a:cxnLst>
                  <a:rect l="l" t="t" r="r" b="b"/>
                  <a:pathLst>
                    <a:path w="152474" h="136734">
                      <a:moveTo>
                        <a:pt x="73583" y="35"/>
                      </a:moveTo>
                      <a:cubicBezTo>
                        <a:pt x="110257" y="-2347"/>
                        <a:pt x="162658" y="116729"/>
                        <a:pt x="150752" y="136734"/>
                      </a:cubicBezTo>
                      <a:lnTo>
                        <a:pt x="2146" y="136734"/>
                      </a:lnTo>
                      <a:cubicBezTo>
                        <a:pt x="-10716" y="116729"/>
                        <a:pt x="36909" y="2417"/>
                        <a:pt x="73583" y="35"/>
                      </a:cubicBez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213" name="Rechthoek 47">
                  <a:extLst>
                    <a:ext uri="{FF2B5EF4-FFF2-40B4-BE49-F238E27FC236}">
                      <a16:creationId xmlns:a16="http://schemas.microsoft.com/office/drawing/2014/main" id="{FCB2639E-7DD8-453B-A6A6-648EAC1779DF}"/>
                    </a:ext>
                  </a:extLst>
                </p:cNvPr>
                <p:cNvSpPr/>
                <p:nvPr userDrawn="1"/>
              </p:nvSpPr>
              <p:spPr>
                <a:xfrm>
                  <a:off x="6296025" y="2457450"/>
                  <a:ext cx="64294" cy="52388"/>
                </a:xfrm>
                <a:custGeom>
                  <a:avLst/>
                  <a:gdLst>
                    <a:gd name="connsiteX0" fmla="*/ 0 w 148606"/>
                    <a:gd name="connsiteY0" fmla="*/ 0 h 148606"/>
                    <a:gd name="connsiteX1" fmla="*/ 148606 w 148606"/>
                    <a:gd name="connsiteY1" fmla="*/ 0 h 148606"/>
                    <a:gd name="connsiteX2" fmla="*/ 148606 w 148606"/>
                    <a:gd name="connsiteY2" fmla="*/ 148606 h 148606"/>
                    <a:gd name="connsiteX3" fmla="*/ 0 w 148606"/>
                    <a:gd name="connsiteY3" fmla="*/ 148606 h 148606"/>
                    <a:gd name="connsiteX4" fmla="*/ 0 w 148606"/>
                    <a:gd name="connsiteY4" fmla="*/ 0 h 148606"/>
                    <a:gd name="connsiteX0" fmla="*/ 0 w 148606"/>
                    <a:gd name="connsiteY0" fmla="*/ 0 h 148606"/>
                    <a:gd name="connsiteX1" fmla="*/ 148606 w 148606"/>
                    <a:gd name="connsiteY1" fmla="*/ 148606 h 148606"/>
                    <a:gd name="connsiteX2" fmla="*/ 0 w 148606"/>
                    <a:gd name="connsiteY2" fmla="*/ 148606 h 148606"/>
                    <a:gd name="connsiteX3" fmla="*/ 0 w 148606"/>
                    <a:gd name="connsiteY3" fmla="*/ 0 h 148606"/>
                    <a:gd name="connsiteX0" fmla="*/ 66675 w 148606"/>
                    <a:gd name="connsiteY0" fmla="*/ 0 h 148606"/>
                    <a:gd name="connsiteX1" fmla="*/ 148606 w 148606"/>
                    <a:gd name="connsiteY1" fmla="*/ 148606 h 148606"/>
                    <a:gd name="connsiteX2" fmla="*/ 0 w 148606"/>
                    <a:gd name="connsiteY2" fmla="*/ 148606 h 148606"/>
                    <a:gd name="connsiteX3" fmla="*/ 66675 w 148606"/>
                    <a:gd name="connsiteY3" fmla="*/ 0 h 148606"/>
                    <a:gd name="connsiteX0" fmla="*/ 71437 w 148606"/>
                    <a:gd name="connsiteY0" fmla="*/ 0 h 120031"/>
                    <a:gd name="connsiteX1" fmla="*/ 148606 w 148606"/>
                    <a:gd name="connsiteY1" fmla="*/ 120031 h 120031"/>
                    <a:gd name="connsiteX2" fmla="*/ 0 w 148606"/>
                    <a:gd name="connsiteY2" fmla="*/ 120031 h 120031"/>
                    <a:gd name="connsiteX3" fmla="*/ 71437 w 148606"/>
                    <a:gd name="connsiteY3" fmla="*/ 0 h 120031"/>
                    <a:gd name="connsiteX0" fmla="*/ 73234 w 151858"/>
                    <a:gd name="connsiteY0" fmla="*/ 0 h 120031"/>
                    <a:gd name="connsiteX1" fmla="*/ 150403 w 151858"/>
                    <a:gd name="connsiteY1" fmla="*/ 120031 h 120031"/>
                    <a:gd name="connsiteX2" fmla="*/ 1797 w 151858"/>
                    <a:gd name="connsiteY2" fmla="*/ 120031 h 120031"/>
                    <a:gd name="connsiteX3" fmla="*/ 73234 w 151858"/>
                    <a:gd name="connsiteY3" fmla="*/ 0 h 120031"/>
                    <a:gd name="connsiteX0" fmla="*/ 73583 w 152474"/>
                    <a:gd name="connsiteY0" fmla="*/ 40 h 120071"/>
                    <a:gd name="connsiteX1" fmla="*/ 150752 w 152474"/>
                    <a:gd name="connsiteY1" fmla="*/ 120071 h 120071"/>
                    <a:gd name="connsiteX2" fmla="*/ 2146 w 152474"/>
                    <a:gd name="connsiteY2" fmla="*/ 120071 h 120071"/>
                    <a:gd name="connsiteX3" fmla="*/ 73583 w 152474"/>
                    <a:gd name="connsiteY3" fmla="*/ 40 h 120071"/>
                    <a:gd name="connsiteX0" fmla="*/ 73583 w 152474"/>
                    <a:gd name="connsiteY0" fmla="*/ 35 h 136734"/>
                    <a:gd name="connsiteX1" fmla="*/ 150752 w 152474"/>
                    <a:gd name="connsiteY1" fmla="*/ 136734 h 136734"/>
                    <a:gd name="connsiteX2" fmla="*/ 2146 w 152474"/>
                    <a:gd name="connsiteY2" fmla="*/ 136734 h 136734"/>
                    <a:gd name="connsiteX3" fmla="*/ 73583 w 152474"/>
                    <a:gd name="connsiteY3" fmla="*/ 35 h 136734"/>
                  </a:gdLst>
                  <a:ahLst/>
                  <a:cxnLst>
                    <a:cxn ang="0">
                      <a:pos x="connsiteX0" y="connsiteY0"/>
                    </a:cxn>
                    <a:cxn ang="0">
                      <a:pos x="connsiteX1" y="connsiteY1"/>
                    </a:cxn>
                    <a:cxn ang="0">
                      <a:pos x="connsiteX2" y="connsiteY2"/>
                    </a:cxn>
                    <a:cxn ang="0">
                      <a:pos x="connsiteX3" y="connsiteY3"/>
                    </a:cxn>
                  </a:cxnLst>
                  <a:rect l="l" t="t" r="r" b="b"/>
                  <a:pathLst>
                    <a:path w="152474" h="136734">
                      <a:moveTo>
                        <a:pt x="73583" y="35"/>
                      </a:moveTo>
                      <a:cubicBezTo>
                        <a:pt x="110257" y="-2347"/>
                        <a:pt x="162658" y="116729"/>
                        <a:pt x="150752" y="136734"/>
                      </a:cubicBezTo>
                      <a:lnTo>
                        <a:pt x="2146" y="136734"/>
                      </a:lnTo>
                      <a:cubicBezTo>
                        <a:pt x="-10716" y="116729"/>
                        <a:pt x="36909" y="2417"/>
                        <a:pt x="73583" y="35"/>
                      </a:cubicBez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214" name="Koorde 213">
                  <a:extLst>
                    <a:ext uri="{FF2B5EF4-FFF2-40B4-BE49-F238E27FC236}">
                      <a16:creationId xmlns:a16="http://schemas.microsoft.com/office/drawing/2014/main" id="{FCF84775-AF27-4141-80B1-C3C2FC93F1EE}"/>
                    </a:ext>
                  </a:extLst>
                </p:cNvPr>
                <p:cNvSpPr/>
                <p:nvPr userDrawn="1"/>
              </p:nvSpPr>
              <p:spPr>
                <a:xfrm>
                  <a:off x="6290536" y="2402421"/>
                  <a:ext cx="37785" cy="37785"/>
                </a:xfrm>
                <a:prstGeom prst="chord">
                  <a:avLst>
                    <a:gd name="adj1" fmla="val 21457318"/>
                    <a:gd name="adj2" fmla="val 11002272"/>
                  </a:avLst>
                </a:prstGeom>
                <a:solidFill>
                  <a:srgbClr val="E9C07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206" name="Groep 205">
                <a:extLst>
                  <a:ext uri="{FF2B5EF4-FFF2-40B4-BE49-F238E27FC236}">
                    <a16:creationId xmlns:a16="http://schemas.microsoft.com/office/drawing/2014/main" id="{65411CC7-6ED5-4E7C-9E92-68C62D825401}"/>
                  </a:ext>
                </a:extLst>
              </p:cNvPr>
              <p:cNvGrpSpPr/>
              <p:nvPr userDrawn="1"/>
            </p:nvGrpSpPr>
            <p:grpSpPr>
              <a:xfrm>
                <a:off x="-3254609" y="4199853"/>
                <a:ext cx="184194" cy="124747"/>
                <a:chOff x="6218544" y="2636044"/>
                <a:chExt cx="144156" cy="97631"/>
              </a:xfrm>
            </p:grpSpPr>
            <p:sp>
              <p:nvSpPr>
                <p:cNvPr id="207" name="Rechthoek 206">
                  <a:extLst>
                    <a:ext uri="{FF2B5EF4-FFF2-40B4-BE49-F238E27FC236}">
                      <a16:creationId xmlns:a16="http://schemas.microsoft.com/office/drawing/2014/main" id="{AAE3B99F-C476-45F6-97CA-3035062A0264}"/>
                    </a:ext>
                  </a:extLst>
                </p:cNvPr>
                <p:cNvSpPr/>
                <p:nvPr userDrawn="1"/>
              </p:nvSpPr>
              <p:spPr>
                <a:xfrm>
                  <a:off x="6218544" y="2636044"/>
                  <a:ext cx="144156" cy="92869"/>
                </a:xfrm>
                <a:prstGeom prst="rect">
                  <a:avLst/>
                </a:prstGeom>
                <a:solidFill>
                  <a:schemeClr val="bg1"/>
                </a:solidFill>
                <a:ln w="12700" cap="rnd" cmpd="sng" algn="ctr">
                  <a:solidFill>
                    <a:srgbClr val="818181"/>
                  </a:solidFill>
                  <a:prstDash val="sysDash"/>
                </a:ln>
                <a:effectLst/>
              </p:spPr>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208" name="Rechthoek 207">
                  <a:extLst>
                    <a:ext uri="{FF2B5EF4-FFF2-40B4-BE49-F238E27FC236}">
                      <a16:creationId xmlns:a16="http://schemas.microsoft.com/office/drawing/2014/main" id="{C8C5F538-A9EE-4659-BF27-87BFA7AE208D}"/>
                    </a:ext>
                  </a:extLst>
                </p:cNvPr>
                <p:cNvSpPr/>
                <p:nvPr userDrawn="1"/>
              </p:nvSpPr>
              <p:spPr>
                <a:xfrm>
                  <a:off x="6249409" y="2636045"/>
                  <a:ext cx="85725" cy="97630"/>
                </a:xfrm>
                <a:prstGeom prst="rect">
                  <a:avLst/>
                </a:prstGeom>
                <a:solidFill>
                  <a:srgbClr val="F0F0F0"/>
                </a:solidFill>
                <a:ln w="9525">
                  <a:solidFill>
                    <a:srgbClr val="B7B4B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209" name="Ovaal 208">
                  <a:extLst>
                    <a:ext uri="{FF2B5EF4-FFF2-40B4-BE49-F238E27FC236}">
                      <a16:creationId xmlns:a16="http://schemas.microsoft.com/office/drawing/2014/main" id="{78B912CA-31E0-438A-BC5F-D783AD889FB0}"/>
                    </a:ext>
                  </a:extLst>
                </p:cNvPr>
                <p:cNvSpPr/>
                <p:nvPr userDrawn="1"/>
              </p:nvSpPr>
              <p:spPr>
                <a:xfrm>
                  <a:off x="6297938" y="2655636"/>
                  <a:ext cx="21328" cy="21328"/>
                </a:xfrm>
                <a:prstGeom prst="ellipse">
                  <a:avLst/>
                </a:prstGeom>
                <a:solidFill>
                  <a:srgbClr val="E9C07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210" name="Rechthoek 47">
                  <a:extLst>
                    <a:ext uri="{FF2B5EF4-FFF2-40B4-BE49-F238E27FC236}">
                      <a16:creationId xmlns:a16="http://schemas.microsoft.com/office/drawing/2014/main" id="{6A962F9A-5581-4119-B0EE-07B6E15300AC}"/>
                    </a:ext>
                  </a:extLst>
                </p:cNvPr>
                <p:cNvSpPr/>
                <p:nvPr userDrawn="1"/>
              </p:nvSpPr>
              <p:spPr>
                <a:xfrm>
                  <a:off x="6261434" y="2675670"/>
                  <a:ext cx="45896" cy="37785"/>
                </a:xfrm>
                <a:custGeom>
                  <a:avLst/>
                  <a:gdLst>
                    <a:gd name="connsiteX0" fmla="*/ 0 w 148606"/>
                    <a:gd name="connsiteY0" fmla="*/ 0 h 148606"/>
                    <a:gd name="connsiteX1" fmla="*/ 148606 w 148606"/>
                    <a:gd name="connsiteY1" fmla="*/ 0 h 148606"/>
                    <a:gd name="connsiteX2" fmla="*/ 148606 w 148606"/>
                    <a:gd name="connsiteY2" fmla="*/ 148606 h 148606"/>
                    <a:gd name="connsiteX3" fmla="*/ 0 w 148606"/>
                    <a:gd name="connsiteY3" fmla="*/ 148606 h 148606"/>
                    <a:gd name="connsiteX4" fmla="*/ 0 w 148606"/>
                    <a:gd name="connsiteY4" fmla="*/ 0 h 148606"/>
                    <a:gd name="connsiteX0" fmla="*/ 0 w 148606"/>
                    <a:gd name="connsiteY0" fmla="*/ 0 h 148606"/>
                    <a:gd name="connsiteX1" fmla="*/ 148606 w 148606"/>
                    <a:gd name="connsiteY1" fmla="*/ 148606 h 148606"/>
                    <a:gd name="connsiteX2" fmla="*/ 0 w 148606"/>
                    <a:gd name="connsiteY2" fmla="*/ 148606 h 148606"/>
                    <a:gd name="connsiteX3" fmla="*/ 0 w 148606"/>
                    <a:gd name="connsiteY3" fmla="*/ 0 h 148606"/>
                    <a:gd name="connsiteX0" fmla="*/ 66675 w 148606"/>
                    <a:gd name="connsiteY0" fmla="*/ 0 h 148606"/>
                    <a:gd name="connsiteX1" fmla="*/ 148606 w 148606"/>
                    <a:gd name="connsiteY1" fmla="*/ 148606 h 148606"/>
                    <a:gd name="connsiteX2" fmla="*/ 0 w 148606"/>
                    <a:gd name="connsiteY2" fmla="*/ 148606 h 148606"/>
                    <a:gd name="connsiteX3" fmla="*/ 66675 w 148606"/>
                    <a:gd name="connsiteY3" fmla="*/ 0 h 148606"/>
                    <a:gd name="connsiteX0" fmla="*/ 71437 w 148606"/>
                    <a:gd name="connsiteY0" fmla="*/ 0 h 120031"/>
                    <a:gd name="connsiteX1" fmla="*/ 148606 w 148606"/>
                    <a:gd name="connsiteY1" fmla="*/ 120031 h 120031"/>
                    <a:gd name="connsiteX2" fmla="*/ 0 w 148606"/>
                    <a:gd name="connsiteY2" fmla="*/ 120031 h 120031"/>
                    <a:gd name="connsiteX3" fmla="*/ 71437 w 148606"/>
                    <a:gd name="connsiteY3" fmla="*/ 0 h 120031"/>
                    <a:gd name="connsiteX0" fmla="*/ 73234 w 151858"/>
                    <a:gd name="connsiteY0" fmla="*/ 0 h 120031"/>
                    <a:gd name="connsiteX1" fmla="*/ 150403 w 151858"/>
                    <a:gd name="connsiteY1" fmla="*/ 120031 h 120031"/>
                    <a:gd name="connsiteX2" fmla="*/ 1797 w 151858"/>
                    <a:gd name="connsiteY2" fmla="*/ 120031 h 120031"/>
                    <a:gd name="connsiteX3" fmla="*/ 73234 w 151858"/>
                    <a:gd name="connsiteY3" fmla="*/ 0 h 120031"/>
                    <a:gd name="connsiteX0" fmla="*/ 73583 w 152474"/>
                    <a:gd name="connsiteY0" fmla="*/ 40 h 120071"/>
                    <a:gd name="connsiteX1" fmla="*/ 150752 w 152474"/>
                    <a:gd name="connsiteY1" fmla="*/ 120071 h 120071"/>
                    <a:gd name="connsiteX2" fmla="*/ 2146 w 152474"/>
                    <a:gd name="connsiteY2" fmla="*/ 120071 h 120071"/>
                    <a:gd name="connsiteX3" fmla="*/ 73583 w 152474"/>
                    <a:gd name="connsiteY3" fmla="*/ 40 h 120071"/>
                    <a:gd name="connsiteX0" fmla="*/ 73583 w 152474"/>
                    <a:gd name="connsiteY0" fmla="*/ 35 h 136734"/>
                    <a:gd name="connsiteX1" fmla="*/ 150752 w 152474"/>
                    <a:gd name="connsiteY1" fmla="*/ 136734 h 136734"/>
                    <a:gd name="connsiteX2" fmla="*/ 2146 w 152474"/>
                    <a:gd name="connsiteY2" fmla="*/ 136734 h 136734"/>
                    <a:gd name="connsiteX3" fmla="*/ 73583 w 152474"/>
                    <a:gd name="connsiteY3" fmla="*/ 35 h 136734"/>
                  </a:gdLst>
                  <a:ahLst/>
                  <a:cxnLst>
                    <a:cxn ang="0">
                      <a:pos x="connsiteX0" y="connsiteY0"/>
                    </a:cxn>
                    <a:cxn ang="0">
                      <a:pos x="connsiteX1" y="connsiteY1"/>
                    </a:cxn>
                    <a:cxn ang="0">
                      <a:pos x="connsiteX2" y="connsiteY2"/>
                    </a:cxn>
                    <a:cxn ang="0">
                      <a:pos x="connsiteX3" y="connsiteY3"/>
                    </a:cxn>
                  </a:cxnLst>
                  <a:rect l="l" t="t" r="r" b="b"/>
                  <a:pathLst>
                    <a:path w="152474" h="136734">
                      <a:moveTo>
                        <a:pt x="73583" y="35"/>
                      </a:moveTo>
                      <a:cubicBezTo>
                        <a:pt x="110257" y="-2347"/>
                        <a:pt x="162658" y="116729"/>
                        <a:pt x="150752" y="136734"/>
                      </a:cubicBezTo>
                      <a:lnTo>
                        <a:pt x="2146" y="136734"/>
                      </a:lnTo>
                      <a:cubicBezTo>
                        <a:pt x="-10716" y="116729"/>
                        <a:pt x="36909" y="2417"/>
                        <a:pt x="73583" y="35"/>
                      </a:cubicBez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grpSp>
      <p:sp>
        <p:nvSpPr>
          <p:cNvPr id="101" name="Tijdelijke aanduiding voor verticale tekst 2">
            <a:extLst>
              <a:ext uri="{FF2B5EF4-FFF2-40B4-BE49-F238E27FC236}">
                <a16:creationId xmlns:a16="http://schemas.microsoft.com/office/drawing/2014/main" id="{FA3930DD-DC22-421B-8B5C-ECC612505626}"/>
              </a:ext>
            </a:extLst>
          </p:cNvPr>
          <p:cNvSpPr>
            <a:spLocks noGrp="1"/>
          </p:cNvSpPr>
          <p:nvPr>
            <p:ph type="body" orient="vert" idx="1" hasCustomPrompt="1"/>
          </p:nvPr>
        </p:nvSpPr>
        <p:spPr>
          <a:xfrm>
            <a:off x="777244" y="2580255"/>
            <a:ext cx="1904400" cy="1310400"/>
          </a:xfrm>
          <a:noFill/>
          <a:ln>
            <a:solidFill>
              <a:srgbClr val="649EC9">
                <a:alpha val="25098"/>
              </a:srgbClr>
            </a:solidFill>
          </a:ln>
        </p:spPr>
        <p:txBody>
          <a:bodyPr vert="horz" lIns="0" tIns="0" rIns="0" bIns="0"/>
          <a:lstStyle>
            <a:lvl1pPr marL="0" indent="0">
              <a:buNone/>
              <a:defRPr sz="100">
                <a:solidFill>
                  <a:schemeClr val="bg1"/>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104" name="Tijdelijke aanduiding voor verticale tekst 2">
            <a:extLst>
              <a:ext uri="{FF2B5EF4-FFF2-40B4-BE49-F238E27FC236}">
                <a16:creationId xmlns:a16="http://schemas.microsoft.com/office/drawing/2014/main" id="{253B405D-F1AB-4817-B270-7BFFD3F3045F}"/>
              </a:ext>
            </a:extLst>
          </p:cNvPr>
          <p:cNvSpPr>
            <a:spLocks noGrp="1"/>
          </p:cNvSpPr>
          <p:nvPr>
            <p:ph type="body" orient="vert" idx="15" hasCustomPrompt="1"/>
          </p:nvPr>
        </p:nvSpPr>
        <p:spPr>
          <a:xfrm>
            <a:off x="3007918" y="2580255"/>
            <a:ext cx="1904400" cy="1310400"/>
          </a:xfrm>
          <a:noFill/>
          <a:ln>
            <a:solidFill>
              <a:srgbClr val="649EC9">
                <a:alpha val="25098"/>
              </a:srgbClr>
            </a:solidFill>
          </a:ln>
        </p:spPr>
        <p:txBody>
          <a:bodyPr vert="horz" lIns="0" tIns="0" rIns="0" bIns="0"/>
          <a:lstStyle>
            <a:lvl1pPr marL="0" indent="0">
              <a:buNone/>
              <a:defRPr sz="100">
                <a:solidFill>
                  <a:schemeClr val="bg1"/>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105" name="Tijdelijke aanduiding voor verticale tekst 2">
            <a:extLst>
              <a:ext uri="{FF2B5EF4-FFF2-40B4-BE49-F238E27FC236}">
                <a16:creationId xmlns:a16="http://schemas.microsoft.com/office/drawing/2014/main" id="{D06D2B9A-2824-4C51-AC31-7B8A2F099D2A}"/>
              </a:ext>
            </a:extLst>
          </p:cNvPr>
          <p:cNvSpPr>
            <a:spLocks noGrp="1"/>
          </p:cNvSpPr>
          <p:nvPr>
            <p:ph type="body" orient="vert" idx="16" hasCustomPrompt="1"/>
          </p:nvPr>
        </p:nvSpPr>
        <p:spPr>
          <a:xfrm>
            <a:off x="5238592" y="2580255"/>
            <a:ext cx="1904400" cy="1310400"/>
          </a:xfrm>
          <a:noFill/>
          <a:ln>
            <a:solidFill>
              <a:srgbClr val="649EC9">
                <a:alpha val="25098"/>
              </a:srgbClr>
            </a:solidFill>
          </a:ln>
        </p:spPr>
        <p:txBody>
          <a:bodyPr vert="horz" lIns="0" tIns="0" rIns="0" bIns="0"/>
          <a:lstStyle>
            <a:lvl1pPr marL="0" indent="0">
              <a:buNone/>
              <a:defRPr sz="100">
                <a:solidFill>
                  <a:schemeClr val="bg1"/>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106" name="Tijdelijke aanduiding voor verticale tekst 2">
            <a:extLst>
              <a:ext uri="{FF2B5EF4-FFF2-40B4-BE49-F238E27FC236}">
                <a16:creationId xmlns:a16="http://schemas.microsoft.com/office/drawing/2014/main" id="{2CBB626D-CD15-4693-8763-41BAEE5BF1E1}"/>
              </a:ext>
            </a:extLst>
          </p:cNvPr>
          <p:cNvSpPr>
            <a:spLocks noGrp="1"/>
          </p:cNvSpPr>
          <p:nvPr>
            <p:ph type="body" orient="vert" idx="17" hasCustomPrompt="1"/>
          </p:nvPr>
        </p:nvSpPr>
        <p:spPr>
          <a:xfrm>
            <a:off x="7469266" y="2580255"/>
            <a:ext cx="1904400" cy="1310400"/>
          </a:xfrm>
          <a:noFill/>
          <a:ln>
            <a:solidFill>
              <a:srgbClr val="649EC9">
                <a:alpha val="25098"/>
              </a:srgbClr>
            </a:solidFill>
          </a:ln>
        </p:spPr>
        <p:txBody>
          <a:bodyPr vert="horz" lIns="0" tIns="0" rIns="0" bIns="0"/>
          <a:lstStyle>
            <a:lvl1pPr marL="0" indent="0">
              <a:buNone/>
              <a:defRPr sz="100">
                <a:solidFill>
                  <a:schemeClr val="bg1"/>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107" name="Tijdelijke aanduiding voor verticale tekst 2">
            <a:extLst>
              <a:ext uri="{FF2B5EF4-FFF2-40B4-BE49-F238E27FC236}">
                <a16:creationId xmlns:a16="http://schemas.microsoft.com/office/drawing/2014/main" id="{88ADBC97-6F7A-4743-A873-3D1D8CFFEC52}"/>
              </a:ext>
            </a:extLst>
          </p:cNvPr>
          <p:cNvSpPr>
            <a:spLocks noGrp="1"/>
          </p:cNvSpPr>
          <p:nvPr>
            <p:ph type="body" orient="vert" idx="18" hasCustomPrompt="1"/>
          </p:nvPr>
        </p:nvSpPr>
        <p:spPr>
          <a:xfrm>
            <a:off x="9699940" y="2580255"/>
            <a:ext cx="1904400" cy="1310400"/>
          </a:xfrm>
          <a:noFill/>
          <a:ln>
            <a:solidFill>
              <a:srgbClr val="649EC9">
                <a:alpha val="25098"/>
              </a:srgbClr>
            </a:solidFill>
          </a:ln>
        </p:spPr>
        <p:txBody>
          <a:bodyPr vert="horz" lIns="0" tIns="0" rIns="0" bIns="0"/>
          <a:lstStyle>
            <a:lvl1pPr marL="0" indent="0">
              <a:buNone/>
              <a:defRPr sz="100">
                <a:solidFill>
                  <a:schemeClr val="bg1"/>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108" name="Tijdelijke aanduiding voor verticale tekst 2">
            <a:extLst>
              <a:ext uri="{FF2B5EF4-FFF2-40B4-BE49-F238E27FC236}">
                <a16:creationId xmlns:a16="http://schemas.microsoft.com/office/drawing/2014/main" id="{F1290261-F37B-486E-B055-2C1FF5B8542A}"/>
              </a:ext>
            </a:extLst>
          </p:cNvPr>
          <p:cNvSpPr>
            <a:spLocks noGrp="1"/>
          </p:cNvSpPr>
          <p:nvPr>
            <p:ph type="body" orient="vert" idx="19" hasCustomPrompt="1"/>
          </p:nvPr>
        </p:nvSpPr>
        <p:spPr>
          <a:xfrm>
            <a:off x="777244" y="4239198"/>
            <a:ext cx="1904400" cy="1310400"/>
          </a:xfrm>
          <a:noFill/>
          <a:ln>
            <a:solidFill>
              <a:srgbClr val="649EC9">
                <a:alpha val="25098"/>
              </a:srgbClr>
            </a:solidFill>
          </a:ln>
        </p:spPr>
        <p:txBody>
          <a:bodyPr vert="horz" lIns="0" tIns="0" rIns="0" bIns="0"/>
          <a:lstStyle>
            <a:lvl1pPr marL="0" indent="0">
              <a:buNone/>
              <a:defRPr sz="100">
                <a:solidFill>
                  <a:schemeClr val="bg1"/>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109" name="Tijdelijke aanduiding voor verticale tekst 2">
            <a:extLst>
              <a:ext uri="{FF2B5EF4-FFF2-40B4-BE49-F238E27FC236}">
                <a16:creationId xmlns:a16="http://schemas.microsoft.com/office/drawing/2014/main" id="{BF2DF362-BC86-44C1-A829-8F6669103432}"/>
              </a:ext>
            </a:extLst>
          </p:cNvPr>
          <p:cNvSpPr>
            <a:spLocks noGrp="1"/>
          </p:cNvSpPr>
          <p:nvPr>
            <p:ph type="body" orient="vert" idx="20" hasCustomPrompt="1"/>
          </p:nvPr>
        </p:nvSpPr>
        <p:spPr>
          <a:xfrm>
            <a:off x="3007918" y="4239198"/>
            <a:ext cx="1904400" cy="1310400"/>
          </a:xfrm>
          <a:noFill/>
          <a:ln>
            <a:solidFill>
              <a:srgbClr val="649EC9">
                <a:alpha val="25098"/>
              </a:srgbClr>
            </a:solidFill>
          </a:ln>
        </p:spPr>
        <p:txBody>
          <a:bodyPr vert="horz" lIns="0" tIns="0" rIns="0" bIns="0"/>
          <a:lstStyle>
            <a:lvl1pPr marL="0" indent="0">
              <a:buNone/>
              <a:defRPr sz="100">
                <a:solidFill>
                  <a:schemeClr val="bg1"/>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110" name="Tijdelijke aanduiding voor verticale tekst 2">
            <a:extLst>
              <a:ext uri="{FF2B5EF4-FFF2-40B4-BE49-F238E27FC236}">
                <a16:creationId xmlns:a16="http://schemas.microsoft.com/office/drawing/2014/main" id="{9E3E5C86-3261-43B7-A062-873068475FB2}"/>
              </a:ext>
            </a:extLst>
          </p:cNvPr>
          <p:cNvSpPr>
            <a:spLocks noGrp="1"/>
          </p:cNvSpPr>
          <p:nvPr>
            <p:ph type="body" orient="vert" idx="21" hasCustomPrompt="1"/>
          </p:nvPr>
        </p:nvSpPr>
        <p:spPr>
          <a:xfrm>
            <a:off x="5238592" y="4239198"/>
            <a:ext cx="1904400" cy="1310400"/>
          </a:xfrm>
          <a:noFill/>
          <a:ln>
            <a:solidFill>
              <a:srgbClr val="649EC9">
                <a:alpha val="25098"/>
              </a:srgbClr>
            </a:solidFill>
          </a:ln>
        </p:spPr>
        <p:txBody>
          <a:bodyPr vert="horz" lIns="0" tIns="0" rIns="0" bIns="0"/>
          <a:lstStyle>
            <a:lvl1pPr marL="0" indent="0">
              <a:buNone/>
              <a:defRPr sz="100">
                <a:solidFill>
                  <a:schemeClr val="bg1"/>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111" name="Tijdelijke aanduiding voor verticale tekst 2">
            <a:extLst>
              <a:ext uri="{FF2B5EF4-FFF2-40B4-BE49-F238E27FC236}">
                <a16:creationId xmlns:a16="http://schemas.microsoft.com/office/drawing/2014/main" id="{41E452AD-0E75-4DA7-8CD7-967C66DC88BE}"/>
              </a:ext>
            </a:extLst>
          </p:cNvPr>
          <p:cNvSpPr>
            <a:spLocks noGrp="1"/>
          </p:cNvSpPr>
          <p:nvPr>
            <p:ph type="body" orient="vert" idx="22" hasCustomPrompt="1"/>
          </p:nvPr>
        </p:nvSpPr>
        <p:spPr>
          <a:xfrm>
            <a:off x="7469266" y="4239198"/>
            <a:ext cx="1904400" cy="1310400"/>
          </a:xfrm>
          <a:noFill/>
          <a:ln>
            <a:solidFill>
              <a:srgbClr val="649EC9">
                <a:alpha val="25098"/>
              </a:srgbClr>
            </a:solidFill>
          </a:ln>
        </p:spPr>
        <p:txBody>
          <a:bodyPr vert="horz" lIns="0" tIns="0" rIns="0" bIns="0"/>
          <a:lstStyle>
            <a:lvl1pPr marL="0" indent="0">
              <a:buNone/>
              <a:defRPr sz="100">
                <a:solidFill>
                  <a:schemeClr val="bg1"/>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112" name="Tijdelijke aanduiding voor verticale tekst 2">
            <a:extLst>
              <a:ext uri="{FF2B5EF4-FFF2-40B4-BE49-F238E27FC236}">
                <a16:creationId xmlns:a16="http://schemas.microsoft.com/office/drawing/2014/main" id="{9993F58D-1819-4524-8E3B-17F2D1752223}"/>
              </a:ext>
            </a:extLst>
          </p:cNvPr>
          <p:cNvSpPr>
            <a:spLocks noGrp="1"/>
          </p:cNvSpPr>
          <p:nvPr>
            <p:ph type="body" orient="vert" idx="23" hasCustomPrompt="1"/>
          </p:nvPr>
        </p:nvSpPr>
        <p:spPr>
          <a:xfrm>
            <a:off x="9699940" y="4239198"/>
            <a:ext cx="1904400" cy="1310400"/>
          </a:xfrm>
          <a:noFill/>
          <a:ln>
            <a:solidFill>
              <a:srgbClr val="649EC9">
                <a:alpha val="25098"/>
              </a:srgbClr>
            </a:solidFill>
          </a:ln>
        </p:spPr>
        <p:txBody>
          <a:bodyPr vert="horz" lIns="0" tIns="0" rIns="0" bIns="0"/>
          <a:lstStyle>
            <a:lvl1pPr marL="0" indent="0">
              <a:buNone/>
              <a:defRPr sz="100">
                <a:solidFill>
                  <a:schemeClr val="bg1"/>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grpSp>
        <p:nvGrpSpPr>
          <p:cNvPr id="65" name="HAAK LIJN">
            <a:extLst>
              <a:ext uri="{FF2B5EF4-FFF2-40B4-BE49-F238E27FC236}">
                <a16:creationId xmlns:a16="http://schemas.microsoft.com/office/drawing/2014/main" id="{5BB03752-4229-43C3-B651-38448D67DF64}"/>
              </a:ext>
            </a:extLst>
          </p:cNvPr>
          <p:cNvGrpSpPr/>
          <p:nvPr userDrawn="1"/>
        </p:nvGrpSpPr>
        <p:grpSpPr>
          <a:xfrm>
            <a:off x="540812" y="0"/>
            <a:ext cx="76800" cy="6858000"/>
            <a:chOff x="578912" y="0"/>
            <a:chExt cx="76800" cy="6858000"/>
          </a:xfrm>
        </p:grpSpPr>
        <p:cxnSp>
          <p:nvCxnSpPr>
            <p:cNvPr id="66" name="LIJN">
              <a:extLst>
                <a:ext uri="{FF2B5EF4-FFF2-40B4-BE49-F238E27FC236}">
                  <a16:creationId xmlns:a16="http://schemas.microsoft.com/office/drawing/2014/main" id="{49A47FBE-D9DB-4556-A5F6-3785144577AF}"/>
                </a:ext>
              </a:extLst>
            </p:cNvPr>
            <p:cNvCxnSpPr>
              <a:cxnSpLocks/>
            </p:cNvCxnSpPr>
            <p:nvPr userDrawn="1"/>
          </p:nvCxnSpPr>
          <p:spPr>
            <a:xfrm>
              <a:off x="617312" y="900113"/>
              <a:ext cx="0" cy="5957887"/>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pic>
          <p:nvPicPr>
            <p:cNvPr id="67" name="Graphic 66">
              <a:extLst>
                <a:ext uri="{FF2B5EF4-FFF2-40B4-BE49-F238E27FC236}">
                  <a16:creationId xmlns:a16="http://schemas.microsoft.com/office/drawing/2014/main" id="{B6F45815-92C9-4B5A-86F8-B877A94A7FB8}"/>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78912" y="652464"/>
              <a:ext cx="76800" cy="201600"/>
            </a:xfrm>
            <a:prstGeom prst="rect">
              <a:avLst/>
            </a:prstGeom>
          </p:spPr>
        </p:pic>
        <p:cxnSp>
          <p:nvCxnSpPr>
            <p:cNvPr id="68" name="LIJN">
              <a:extLst>
                <a:ext uri="{FF2B5EF4-FFF2-40B4-BE49-F238E27FC236}">
                  <a16:creationId xmlns:a16="http://schemas.microsoft.com/office/drawing/2014/main" id="{4F0CD40B-838B-4E0F-A956-9659DC8D38BC}"/>
                </a:ext>
              </a:extLst>
            </p:cNvPr>
            <p:cNvCxnSpPr>
              <a:cxnSpLocks/>
            </p:cNvCxnSpPr>
            <p:nvPr userDrawn="1"/>
          </p:nvCxnSpPr>
          <p:spPr>
            <a:xfrm>
              <a:off x="617312" y="0"/>
              <a:ext cx="0" cy="595314"/>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grpSp>
      <p:sp>
        <p:nvSpPr>
          <p:cNvPr id="103" name="Tekstvak 102">
            <a:extLst>
              <a:ext uri="{FF2B5EF4-FFF2-40B4-BE49-F238E27FC236}">
                <a16:creationId xmlns:a16="http://schemas.microsoft.com/office/drawing/2014/main" id="{82DED694-965C-41F6-8334-D160E5CDFC49}"/>
              </a:ext>
            </a:extLst>
          </p:cNvPr>
          <p:cNvSpPr txBox="1"/>
          <p:nvPr userDrawn="1"/>
        </p:nvSpPr>
        <p:spPr>
          <a:xfrm>
            <a:off x="0" y="-256190"/>
            <a:ext cx="12192000" cy="161583"/>
          </a:xfrm>
          <a:prstGeom prst="rect">
            <a:avLst/>
          </a:prstGeom>
          <a:noFill/>
        </p:spPr>
        <p:txBody>
          <a:bodyPr wrap="square" lIns="0" tIns="0" rIns="0" bIns="0" rtlCol="0">
            <a:spAutoFit/>
          </a:bodyPr>
          <a:lstStyle/>
          <a:p>
            <a:pPr algn="l"/>
            <a:r>
              <a:rPr lang="en-GB" sz="1050" b="1" dirty="0">
                <a:solidFill>
                  <a:schemeClr val="tx2"/>
                </a:solidFill>
                <a:latin typeface="+mj-lt"/>
                <a:cs typeface="Calibri" panose="020F0502020204030204" pitchFamily="34" charset="0"/>
              </a:rPr>
              <a:t>TEMPLATE: </a:t>
            </a:r>
            <a:r>
              <a:rPr lang="en-GB" sz="1050" b="0" dirty="0">
                <a:solidFill>
                  <a:schemeClr val="tx2"/>
                </a:solidFill>
                <a:latin typeface="+mj-lt"/>
                <a:cs typeface="Calibri" panose="020F0502020204030204" pitchFamily="34" charset="0"/>
              </a:rPr>
              <a:t>REFERENCES / PARTNER</a:t>
            </a:r>
          </a:p>
        </p:txBody>
      </p:sp>
      <p:sp>
        <p:nvSpPr>
          <p:cNvPr id="181" name="Tijdelijke aanduiding voor verticale tekst 2">
            <a:extLst>
              <a:ext uri="{FF2B5EF4-FFF2-40B4-BE49-F238E27FC236}">
                <a16:creationId xmlns:a16="http://schemas.microsoft.com/office/drawing/2014/main" id="{C9047537-E9D6-4F40-B0E8-24851E46D123}"/>
              </a:ext>
            </a:extLst>
          </p:cNvPr>
          <p:cNvSpPr>
            <a:spLocks noGrp="1"/>
          </p:cNvSpPr>
          <p:nvPr>
            <p:ph type="body" orient="vert" idx="33" hasCustomPrompt="1"/>
          </p:nvPr>
        </p:nvSpPr>
        <p:spPr>
          <a:xfrm>
            <a:off x="10549612" y="6480355"/>
            <a:ext cx="1060019" cy="185413"/>
          </a:xfrm>
          <a:blipFill>
            <a:blip r:embed="rId6"/>
            <a:stretch>
              <a:fillRect/>
            </a:stretch>
          </a:blipFill>
        </p:spPr>
        <p:txBody>
          <a:bodyPr vert="horz" lIns="0" tIns="0" rIns="0" bIns="0"/>
          <a:lstStyle>
            <a:lvl1pPr marL="0" indent="0">
              <a:buNone/>
              <a:defRPr sz="1000" i="1">
                <a:solidFill>
                  <a:schemeClr val="bg2"/>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22" name="Tijdelijke aanduiding voor afbeelding 40"/>
          <p:cNvSpPr>
            <a:spLocks noGrp="1"/>
          </p:cNvSpPr>
          <p:nvPr userDrawn="1">
            <p:ph type="pic" sz="quarter" idx="14" hasCustomPrompt="1"/>
          </p:nvPr>
        </p:nvSpPr>
        <p:spPr>
          <a:xfrm>
            <a:off x="1057750" y="2920644"/>
            <a:ext cx="1343388" cy="629622"/>
          </a:xfrm>
          <a:ln>
            <a:noFill/>
          </a:ln>
        </p:spPr>
        <p:txBody>
          <a:bodyPr bIns="432000" anchor="ctr"/>
          <a:lstStyle>
            <a:lvl1pPr marL="0" indent="0" algn="ctr">
              <a:lnSpc>
                <a:spcPct val="75000"/>
              </a:lnSpc>
              <a:spcBef>
                <a:spcPts val="100"/>
              </a:spcBef>
              <a:spcAft>
                <a:spcPts val="100"/>
              </a:spcAft>
              <a:buNone/>
              <a:defRPr sz="700" i="1" baseline="0"/>
            </a:lvl1pPr>
          </a:lstStyle>
          <a:p>
            <a:r>
              <a:rPr lang="en-GB" dirty="0"/>
              <a:t>Click on the icon below</a:t>
            </a:r>
            <a:br>
              <a:rPr lang="en-GB" dirty="0"/>
            </a:br>
            <a:r>
              <a:rPr lang="en-GB" dirty="0"/>
              <a:t>to insert a logo.</a:t>
            </a:r>
          </a:p>
        </p:txBody>
      </p:sp>
      <p:sp>
        <p:nvSpPr>
          <p:cNvPr id="113" name="Tijdelijke aanduiding voor afbeelding 40">
            <a:extLst>
              <a:ext uri="{FF2B5EF4-FFF2-40B4-BE49-F238E27FC236}">
                <a16:creationId xmlns:a16="http://schemas.microsoft.com/office/drawing/2014/main" id="{DC0E2FE1-67A8-4896-AAD4-23189DD2CEC4}"/>
              </a:ext>
            </a:extLst>
          </p:cNvPr>
          <p:cNvSpPr>
            <a:spLocks noGrp="1"/>
          </p:cNvSpPr>
          <p:nvPr>
            <p:ph type="pic" sz="quarter" idx="24" hasCustomPrompt="1"/>
          </p:nvPr>
        </p:nvSpPr>
        <p:spPr>
          <a:xfrm>
            <a:off x="3288424" y="2920644"/>
            <a:ext cx="1343388" cy="629622"/>
          </a:xfrm>
          <a:ln>
            <a:noFill/>
          </a:ln>
        </p:spPr>
        <p:txBody>
          <a:bodyPr bIns="432000" anchor="ctr"/>
          <a:lstStyle>
            <a:lvl1pPr marL="0" indent="0" algn="ctr">
              <a:lnSpc>
                <a:spcPct val="75000"/>
              </a:lnSpc>
              <a:spcBef>
                <a:spcPts val="100"/>
              </a:spcBef>
              <a:spcAft>
                <a:spcPts val="100"/>
              </a:spcAft>
              <a:buNone/>
              <a:defRPr sz="700" i="1"/>
            </a:lvl1pPr>
          </a:lstStyle>
          <a:p>
            <a:r>
              <a:rPr lang="en-GB" dirty="0"/>
              <a:t>Click on the icon below</a:t>
            </a:r>
            <a:br>
              <a:rPr lang="en-GB" dirty="0"/>
            </a:br>
            <a:r>
              <a:rPr lang="en-GB" dirty="0"/>
              <a:t>to insert a logo.</a:t>
            </a:r>
          </a:p>
        </p:txBody>
      </p:sp>
      <p:sp>
        <p:nvSpPr>
          <p:cNvPr id="114" name="Tijdelijke aanduiding voor afbeelding 40">
            <a:extLst>
              <a:ext uri="{FF2B5EF4-FFF2-40B4-BE49-F238E27FC236}">
                <a16:creationId xmlns:a16="http://schemas.microsoft.com/office/drawing/2014/main" id="{E47D8EC2-0522-466E-84C1-3C645FA9D7A8}"/>
              </a:ext>
            </a:extLst>
          </p:cNvPr>
          <p:cNvSpPr>
            <a:spLocks noGrp="1"/>
          </p:cNvSpPr>
          <p:nvPr>
            <p:ph type="pic" sz="quarter" idx="25" hasCustomPrompt="1"/>
          </p:nvPr>
        </p:nvSpPr>
        <p:spPr>
          <a:xfrm>
            <a:off x="5519098" y="2920644"/>
            <a:ext cx="1343388" cy="629622"/>
          </a:xfrm>
          <a:ln>
            <a:noFill/>
          </a:ln>
        </p:spPr>
        <p:txBody>
          <a:bodyPr bIns="432000" anchor="ctr"/>
          <a:lstStyle>
            <a:lvl1pPr marL="0" indent="0" algn="ctr">
              <a:lnSpc>
                <a:spcPct val="75000"/>
              </a:lnSpc>
              <a:spcBef>
                <a:spcPts val="100"/>
              </a:spcBef>
              <a:spcAft>
                <a:spcPts val="100"/>
              </a:spcAft>
              <a:buNone/>
              <a:defRPr sz="700" i="1"/>
            </a:lvl1pPr>
          </a:lstStyle>
          <a:p>
            <a:r>
              <a:rPr lang="en-GB" dirty="0"/>
              <a:t>Click on the icon below</a:t>
            </a:r>
            <a:br>
              <a:rPr lang="en-GB" dirty="0"/>
            </a:br>
            <a:r>
              <a:rPr lang="en-GB" dirty="0"/>
              <a:t>to insert a logo.</a:t>
            </a:r>
          </a:p>
        </p:txBody>
      </p:sp>
      <p:sp>
        <p:nvSpPr>
          <p:cNvPr id="115" name="Tijdelijke aanduiding voor afbeelding 40">
            <a:extLst>
              <a:ext uri="{FF2B5EF4-FFF2-40B4-BE49-F238E27FC236}">
                <a16:creationId xmlns:a16="http://schemas.microsoft.com/office/drawing/2014/main" id="{49DD3396-184F-49E8-B98D-B34CD946E474}"/>
              </a:ext>
            </a:extLst>
          </p:cNvPr>
          <p:cNvSpPr>
            <a:spLocks noGrp="1"/>
          </p:cNvSpPr>
          <p:nvPr>
            <p:ph type="pic" sz="quarter" idx="26" hasCustomPrompt="1"/>
          </p:nvPr>
        </p:nvSpPr>
        <p:spPr>
          <a:xfrm>
            <a:off x="7749772" y="2920644"/>
            <a:ext cx="1343388" cy="629622"/>
          </a:xfrm>
          <a:ln>
            <a:noFill/>
          </a:ln>
        </p:spPr>
        <p:txBody>
          <a:bodyPr bIns="432000" anchor="ctr"/>
          <a:lstStyle>
            <a:lvl1pPr marL="0" indent="0" algn="ctr">
              <a:lnSpc>
                <a:spcPct val="75000"/>
              </a:lnSpc>
              <a:spcBef>
                <a:spcPts val="100"/>
              </a:spcBef>
              <a:spcAft>
                <a:spcPts val="100"/>
              </a:spcAft>
              <a:buNone/>
              <a:defRPr sz="700" i="1"/>
            </a:lvl1pPr>
          </a:lstStyle>
          <a:p>
            <a:r>
              <a:rPr lang="en-GB" dirty="0"/>
              <a:t>Click on the icon below</a:t>
            </a:r>
            <a:br>
              <a:rPr lang="en-GB" dirty="0"/>
            </a:br>
            <a:r>
              <a:rPr lang="en-GB" dirty="0"/>
              <a:t>to insert a logo.</a:t>
            </a:r>
          </a:p>
        </p:txBody>
      </p:sp>
      <p:sp>
        <p:nvSpPr>
          <p:cNvPr id="116" name="Tijdelijke aanduiding voor afbeelding 40">
            <a:extLst>
              <a:ext uri="{FF2B5EF4-FFF2-40B4-BE49-F238E27FC236}">
                <a16:creationId xmlns:a16="http://schemas.microsoft.com/office/drawing/2014/main" id="{169552EF-8046-4EA6-BFCC-CCED87C29DBE}"/>
              </a:ext>
            </a:extLst>
          </p:cNvPr>
          <p:cNvSpPr>
            <a:spLocks noGrp="1"/>
          </p:cNvSpPr>
          <p:nvPr>
            <p:ph type="pic" sz="quarter" idx="27" hasCustomPrompt="1"/>
          </p:nvPr>
        </p:nvSpPr>
        <p:spPr>
          <a:xfrm>
            <a:off x="9980446" y="2920644"/>
            <a:ext cx="1343388" cy="629622"/>
          </a:xfrm>
          <a:ln>
            <a:noFill/>
          </a:ln>
        </p:spPr>
        <p:txBody>
          <a:bodyPr bIns="432000" anchor="ctr"/>
          <a:lstStyle>
            <a:lvl1pPr marL="0" indent="0" algn="ctr">
              <a:lnSpc>
                <a:spcPct val="75000"/>
              </a:lnSpc>
              <a:spcBef>
                <a:spcPts val="100"/>
              </a:spcBef>
              <a:spcAft>
                <a:spcPts val="100"/>
              </a:spcAft>
              <a:buNone/>
              <a:defRPr sz="700" i="1"/>
            </a:lvl1pPr>
          </a:lstStyle>
          <a:p>
            <a:r>
              <a:rPr lang="en-GB" dirty="0"/>
              <a:t>Click on the icon below</a:t>
            </a:r>
            <a:br>
              <a:rPr lang="en-GB" dirty="0"/>
            </a:br>
            <a:r>
              <a:rPr lang="en-GB" dirty="0"/>
              <a:t>to insert a logo.</a:t>
            </a:r>
          </a:p>
        </p:txBody>
      </p:sp>
      <p:sp>
        <p:nvSpPr>
          <p:cNvPr id="117" name="Tijdelijke aanduiding voor afbeelding 40">
            <a:extLst>
              <a:ext uri="{FF2B5EF4-FFF2-40B4-BE49-F238E27FC236}">
                <a16:creationId xmlns:a16="http://schemas.microsoft.com/office/drawing/2014/main" id="{E0C40C85-8D56-43B5-B229-590322AB9B05}"/>
              </a:ext>
            </a:extLst>
          </p:cNvPr>
          <p:cNvSpPr>
            <a:spLocks noGrp="1"/>
          </p:cNvSpPr>
          <p:nvPr>
            <p:ph type="pic" sz="quarter" idx="28" hasCustomPrompt="1"/>
          </p:nvPr>
        </p:nvSpPr>
        <p:spPr>
          <a:xfrm>
            <a:off x="1057750" y="4579587"/>
            <a:ext cx="1343388" cy="629622"/>
          </a:xfrm>
          <a:ln>
            <a:noFill/>
          </a:ln>
        </p:spPr>
        <p:txBody>
          <a:bodyPr bIns="432000" anchor="ctr"/>
          <a:lstStyle>
            <a:lvl1pPr marL="0" indent="0" algn="ctr">
              <a:lnSpc>
                <a:spcPct val="75000"/>
              </a:lnSpc>
              <a:spcBef>
                <a:spcPts val="100"/>
              </a:spcBef>
              <a:spcAft>
                <a:spcPts val="100"/>
              </a:spcAft>
              <a:buNone/>
              <a:defRPr sz="700" i="1"/>
            </a:lvl1pPr>
          </a:lstStyle>
          <a:p>
            <a:r>
              <a:rPr lang="en-GB" dirty="0"/>
              <a:t>Click on the icon below</a:t>
            </a:r>
            <a:br>
              <a:rPr lang="en-GB" dirty="0"/>
            </a:br>
            <a:r>
              <a:rPr lang="en-GB" dirty="0"/>
              <a:t>to insert a logo.</a:t>
            </a:r>
          </a:p>
        </p:txBody>
      </p:sp>
      <p:sp>
        <p:nvSpPr>
          <p:cNvPr id="118" name="Tijdelijke aanduiding voor afbeelding 40">
            <a:extLst>
              <a:ext uri="{FF2B5EF4-FFF2-40B4-BE49-F238E27FC236}">
                <a16:creationId xmlns:a16="http://schemas.microsoft.com/office/drawing/2014/main" id="{296C5D1B-4354-448F-A9FA-2AAFEDCF744D}"/>
              </a:ext>
            </a:extLst>
          </p:cNvPr>
          <p:cNvSpPr>
            <a:spLocks noGrp="1"/>
          </p:cNvSpPr>
          <p:nvPr>
            <p:ph type="pic" sz="quarter" idx="29" hasCustomPrompt="1"/>
          </p:nvPr>
        </p:nvSpPr>
        <p:spPr>
          <a:xfrm>
            <a:off x="3288424" y="4579587"/>
            <a:ext cx="1343388" cy="629622"/>
          </a:xfrm>
          <a:ln>
            <a:noFill/>
          </a:ln>
        </p:spPr>
        <p:txBody>
          <a:bodyPr bIns="432000" anchor="ctr"/>
          <a:lstStyle>
            <a:lvl1pPr marL="0" indent="0" algn="ctr">
              <a:lnSpc>
                <a:spcPct val="75000"/>
              </a:lnSpc>
              <a:spcBef>
                <a:spcPts val="100"/>
              </a:spcBef>
              <a:spcAft>
                <a:spcPts val="100"/>
              </a:spcAft>
              <a:buNone/>
              <a:defRPr sz="700" i="1"/>
            </a:lvl1pPr>
          </a:lstStyle>
          <a:p>
            <a:r>
              <a:rPr lang="en-GB" dirty="0"/>
              <a:t>Click on the icon below</a:t>
            </a:r>
            <a:br>
              <a:rPr lang="en-GB" dirty="0"/>
            </a:br>
            <a:r>
              <a:rPr lang="en-GB" dirty="0"/>
              <a:t>to insert a logo.</a:t>
            </a:r>
          </a:p>
        </p:txBody>
      </p:sp>
      <p:sp>
        <p:nvSpPr>
          <p:cNvPr id="119" name="Tijdelijke aanduiding voor afbeelding 40">
            <a:extLst>
              <a:ext uri="{FF2B5EF4-FFF2-40B4-BE49-F238E27FC236}">
                <a16:creationId xmlns:a16="http://schemas.microsoft.com/office/drawing/2014/main" id="{89AAB85E-0605-45B6-89ED-B21671AEA727}"/>
              </a:ext>
            </a:extLst>
          </p:cNvPr>
          <p:cNvSpPr>
            <a:spLocks noGrp="1"/>
          </p:cNvSpPr>
          <p:nvPr>
            <p:ph type="pic" sz="quarter" idx="30" hasCustomPrompt="1"/>
          </p:nvPr>
        </p:nvSpPr>
        <p:spPr>
          <a:xfrm>
            <a:off x="5519098" y="4579587"/>
            <a:ext cx="1343388" cy="629622"/>
          </a:xfrm>
          <a:ln>
            <a:noFill/>
          </a:ln>
        </p:spPr>
        <p:txBody>
          <a:bodyPr bIns="432000" anchor="ctr"/>
          <a:lstStyle>
            <a:lvl1pPr marL="0" indent="0" algn="ctr">
              <a:lnSpc>
                <a:spcPct val="75000"/>
              </a:lnSpc>
              <a:spcBef>
                <a:spcPts val="100"/>
              </a:spcBef>
              <a:spcAft>
                <a:spcPts val="100"/>
              </a:spcAft>
              <a:buNone/>
              <a:defRPr sz="700" i="1"/>
            </a:lvl1pPr>
          </a:lstStyle>
          <a:p>
            <a:r>
              <a:rPr lang="en-GB" dirty="0"/>
              <a:t>Click on the icon below</a:t>
            </a:r>
            <a:br>
              <a:rPr lang="en-GB" dirty="0"/>
            </a:br>
            <a:r>
              <a:rPr lang="en-GB" dirty="0"/>
              <a:t>to insert a logo.</a:t>
            </a:r>
          </a:p>
        </p:txBody>
      </p:sp>
      <p:sp>
        <p:nvSpPr>
          <p:cNvPr id="120" name="Tijdelijke aanduiding voor afbeelding 40">
            <a:extLst>
              <a:ext uri="{FF2B5EF4-FFF2-40B4-BE49-F238E27FC236}">
                <a16:creationId xmlns:a16="http://schemas.microsoft.com/office/drawing/2014/main" id="{12C7B200-4535-4035-A3AC-7FB26B243553}"/>
              </a:ext>
            </a:extLst>
          </p:cNvPr>
          <p:cNvSpPr>
            <a:spLocks noGrp="1"/>
          </p:cNvSpPr>
          <p:nvPr>
            <p:ph type="pic" sz="quarter" idx="31" hasCustomPrompt="1"/>
          </p:nvPr>
        </p:nvSpPr>
        <p:spPr>
          <a:xfrm>
            <a:off x="7749772" y="4579587"/>
            <a:ext cx="1343388" cy="629622"/>
          </a:xfrm>
          <a:ln>
            <a:noFill/>
          </a:ln>
        </p:spPr>
        <p:txBody>
          <a:bodyPr bIns="432000" anchor="ctr"/>
          <a:lstStyle>
            <a:lvl1pPr marL="0" indent="0" algn="ctr">
              <a:lnSpc>
                <a:spcPct val="75000"/>
              </a:lnSpc>
              <a:spcBef>
                <a:spcPts val="100"/>
              </a:spcBef>
              <a:spcAft>
                <a:spcPts val="100"/>
              </a:spcAft>
              <a:buNone/>
              <a:defRPr sz="700" i="1"/>
            </a:lvl1pPr>
          </a:lstStyle>
          <a:p>
            <a:r>
              <a:rPr lang="en-GB" dirty="0"/>
              <a:t>Click on the icon below</a:t>
            </a:r>
            <a:br>
              <a:rPr lang="en-GB" dirty="0"/>
            </a:br>
            <a:r>
              <a:rPr lang="en-GB" dirty="0"/>
              <a:t>to insert a logo.</a:t>
            </a:r>
          </a:p>
          <a:p>
            <a:endParaRPr lang="en-GB" dirty="0"/>
          </a:p>
        </p:txBody>
      </p:sp>
      <p:sp>
        <p:nvSpPr>
          <p:cNvPr id="121" name="Tijdelijke aanduiding voor afbeelding 40">
            <a:extLst>
              <a:ext uri="{FF2B5EF4-FFF2-40B4-BE49-F238E27FC236}">
                <a16:creationId xmlns:a16="http://schemas.microsoft.com/office/drawing/2014/main" id="{93142C17-873E-4A17-89D0-A06014C1E48B}"/>
              </a:ext>
            </a:extLst>
          </p:cNvPr>
          <p:cNvSpPr>
            <a:spLocks noGrp="1"/>
          </p:cNvSpPr>
          <p:nvPr>
            <p:ph type="pic" sz="quarter" idx="32" hasCustomPrompt="1"/>
          </p:nvPr>
        </p:nvSpPr>
        <p:spPr>
          <a:xfrm>
            <a:off x="9980446" y="4579587"/>
            <a:ext cx="1343388" cy="629622"/>
          </a:xfrm>
          <a:ln>
            <a:noFill/>
          </a:ln>
        </p:spPr>
        <p:txBody>
          <a:bodyPr bIns="432000" anchor="ctr"/>
          <a:lstStyle>
            <a:lvl1pPr marL="0" indent="0" algn="ctr">
              <a:lnSpc>
                <a:spcPct val="75000"/>
              </a:lnSpc>
              <a:spcBef>
                <a:spcPts val="100"/>
              </a:spcBef>
              <a:spcAft>
                <a:spcPts val="100"/>
              </a:spcAft>
              <a:buNone/>
              <a:defRPr sz="700" i="1"/>
            </a:lvl1pPr>
          </a:lstStyle>
          <a:p>
            <a:r>
              <a:rPr lang="en-GB" dirty="0"/>
              <a:t>Click on the icon below</a:t>
            </a:r>
            <a:br>
              <a:rPr lang="en-GB" dirty="0"/>
            </a:br>
            <a:r>
              <a:rPr lang="en-GB" dirty="0"/>
              <a:t>to insert a logo.</a:t>
            </a:r>
          </a:p>
        </p:txBody>
      </p:sp>
      <p:sp>
        <p:nvSpPr>
          <p:cNvPr id="3" name="Dianummer">
            <a:extLst>
              <a:ext uri="{FF2B5EF4-FFF2-40B4-BE49-F238E27FC236}">
                <a16:creationId xmlns:a16="http://schemas.microsoft.com/office/drawing/2014/main" id="{408CC563-ED69-4242-A700-66F529F00277}"/>
              </a:ext>
            </a:extLst>
          </p:cNvPr>
          <p:cNvSpPr>
            <a:spLocks noGrp="1"/>
          </p:cNvSpPr>
          <p:nvPr>
            <p:ph type="sldNum" sz="quarter" idx="35"/>
          </p:nvPr>
        </p:nvSpPr>
        <p:spPr/>
        <p:txBody>
          <a:bodyPr/>
          <a:lstStyle/>
          <a:p>
            <a:fld id="{5EC93C5F-DB18-4797-88B9-B8B0D60519FD}" type="slidenum">
              <a:rPr lang="en-GB" smtClean="0"/>
              <a:pPr/>
              <a:t>‹#›</a:t>
            </a:fld>
            <a:endParaRPr lang="en-GB" dirty="0"/>
          </a:p>
        </p:txBody>
      </p:sp>
      <p:sp>
        <p:nvSpPr>
          <p:cNvPr id="4" name="Datum" hidden="1">
            <a:extLst>
              <a:ext uri="{FF2B5EF4-FFF2-40B4-BE49-F238E27FC236}">
                <a16:creationId xmlns:a16="http://schemas.microsoft.com/office/drawing/2014/main" id="{D3F04256-5640-4A2F-9DE2-CA50AA5C4E19}"/>
              </a:ext>
            </a:extLst>
          </p:cNvPr>
          <p:cNvSpPr>
            <a:spLocks noGrp="1"/>
          </p:cNvSpPr>
          <p:nvPr>
            <p:ph type="dt" sz="half" idx="36"/>
          </p:nvPr>
        </p:nvSpPr>
        <p:spPr/>
        <p:txBody>
          <a:bodyPr/>
          <a:lstStyle/>
          <a:p>
            <a:r>
              <a:rPr lang="en-GB" dirty="0"/>
              <a:t>Date</a:t>
            </a:r>
          </a:p>
        </p:txBody>
      </p:sp>
      <p:sp>
        <p:nvSpPr>
          <p:cNvPr id="2" name="Voettekst">
            <a:extLst>
              <a:ext uri="{FF2B5EF4-FFF2-40B4-BE49-F238E27FC236}">
                <a16:creationId xmlns:a16="http://schemas.microsoft.com/office/drawing/2014/main" id="{39C59A2A-E932-4F20-ADBB-B7C76E26CBDC}"/>
              </a:ext>
            </a:extLst>
          </p:cNvPr>
          <p:cNvSpPr>
            <a:spLocks noGrp="1"/>
          </p:cNvSpPr>
          <p:nvPr>
            <p:ph type="ftr" sz="quarter" idx="34"/>
          </p:nvPr>
        </p:nvSpPr>
        <p:spPr/>
        <p:txBody>
          <a:bodyPr/>
          <a:lstStyle/>
          <a:p>
            <a:r>
              <a:rPr lang="en-GB" dirty="0"/>
              <a:t>26 October 2021 | ALIM Guide for asset information Managers</a:t>
            </a:r>
          </a:p>
        </p:txBody>
      </p:sp>
      <p:sp>
        <p:nvSpPr>
          <p:cNvPr id="64" name="Ondertitel">
            <a:extLst>
              <a:ext uri="{FF2B5EF4-FFF2-40B4-BE49-F238E27FC236}">
                <a16:creationId xmlns:a16="http://schemas.microsoft.com/office/drawing/2014/main" id="{9E282118-5AF8-446A-9FD3-768DDD6BCEAE}"/>
              </a:ext>
            </a:extLst>
          </p:cNvPr>
          <p:cNvSpPr>
            <a:spLocks noGrp="1"/>
          </p:cNvSpPr>
          <p:nvPr>
            <p:ph type="subTitle" idx="10" hasCustomPrompt="1"/>
          </p:nvPr>
        </p:nvSpPr>
        <p:spPr>
          <a:xfrm>
            <a:off x="777244" y="924516"/>
            <a:ext cx="10827096" cy="349200"/>
          </a:xfrm>
        </p:spPr>
        <p:txBody>
          <a:bodyPr/>
          <a:lstStyle>
            <a:lvl1pPr marL="0" indent="0" algn="l">
              <a:buNone/>
              <a:defRPr sz="300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cap="all" baseline="0" dirty="0"/>
              <a:t>Second light subtitle</a:t>
            </a:r>
            <a:endParaRPr lang="en-GB" dirty="0"/>
          </a:p>
        </p:txBody>
      </p:sp>
      <p:sp>
        <p:nvSpPr>
          <p:cNvPr id="5" name="Titel">
            <a:extLst>
              <a:ext uri="{FF2B5EF4-FFF2-40B4-BE49-F238E27FC236}">
                <a16:creationId xmlns:a16="http://schemas.microsoft.com/office/drawing/2014/main" id="{FF216664-7142-48FA-801A-A233888EAFDD}"/>
              </a:ext>
            </a:extLst>
          </p:cNvPr>
          <p:cNvSpPr>
            <a:spLocks noGrp="1"/>
          </p:cNvSpPr>
          <p:nvPr>
            <p:ph type="title" hasCustomPrompt="1"/>
          </p:nvPr>
        </p:nvSpPr>
        <p:spPr/>
        <p:txBody>
          <a:bodyPr/>
          <a:lstStyle/>
          <a:p>
            <a:r>
              <a:rPr lang="en-GB" dirty="0"/>
              <a:t>First bold title</a:t>
            </a:r>
          </a:p>
        </p:txBody>
      </p:sp>
    </p:spTree>
    <p:extLst>
      <p:ext uri="{BB962C8B-B14F-4D97-AF65-F5344CB8AC3E}">
        <p14:creationId xmlns:p14="http://schemas.microsoft.com/office/powerpoint/2010/main" val="85040038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01"/>
                                        </p:tgtEl>
                                        <p:attrNameLst>
                                          <p:attrName>style.visibility</p:attrName>
                                        </p:attrNameLst>
                                      </p:cBhvr>
                                      <p:to>
                                        <p:strVal val="visible"/>
                                      </p:to>
                                    </p:set>
                                    <p:anim calcmode="lin" valueType="num">
                                      <p:cBhvr additive="base">
                                        <p:cTn id="7" dur="1000" fill="hold"/>
                                        <p:tgtEl>
                                          <p:spTgt spid="101"/>
                                        </p:tgtEl>
                                        <p:attrNameLst>
                                          <p:attrName>ppt_x</p:attrName>
                                        </p:attrNameLst>
                                      </p:cBhvr>
                                      <p:tavLst>
                                        <p:tav tm="0">
                                          <p:val>
                                            <p:strVal val="#ppt_x"/>
                                          </p:val>
                                        </p:tav>
                                        <p:tav tm="100000">
                                          <p:val>
                                            <p:strVal val="#ppt_x"/>
                                          </p:val>
                                        </p:tav>
                                      </p:tavLst>
                                    </p:anim>
                                    <p:anim calcmode="lin" valueType="num">
                                      <p:cBhvr additive="base">
                                        <p:cTn id="8" dur="1000" fill="hold"/>
                                        <p:tgtEl>
                                          <p:spTgt spid="101"/>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100"/>
                                  </p:stCondLst>
                                  <p:childTnLst>
                                    <p:set>
                                      <p:cBhvr>
                                        <p:cTn id="10" dur="1" fill="hold">
                                          <p:stCondLst>
                                            <p:cond delay="0"/>
                                          </p:stCondLst>
                                        </p:cTn>
                                        <p:tgtEl>
                                          <p:spTgt spid="104"/>
                                        </p:tgtEl>
                                        <p:attrNameLst>
                                          <p:attrName>style.visibility</p:attrName>
                                        </p:attrNameLst>
                                      </p:cBhvr>
                                      <p:to>
                                        <p:strVal val="visible"/>
                                      </p:to>
                                    </p:set>
                                    <p:anim calcmode="lin" valueType="num">
                                      <p:cBhvr additive="base">
                                        <p:cTn id="11" dur="1000" fill="hold"/>
                                        <p:tgtEl>
                                          <p:spTgt spid="104"/>
                                        </p:tgtEl>
                                        <p:attrNameLst>
                                          <p:attrName>ppt_x</p:attrName>
                                        </p:attrNameLst>
                                      </p:cBhvr>
                                      <p:tavLst>
                                        <p:tav tm="0">
                                          <p:val>
                                            <p:strVal val="#ppt_x"/>
                                          </p:val>
                                        </p:tav>
                                        <p:tav tm="100000">
                                          <p:val>
                                            <p:strVal val="#ppt_x"/>
                                          </p:val>
                                        </p:tav>
                                      </p:tavLst>
                                    </p:anim>
                                    <p:anim calcmode="lin" valueType="num">
                                      <p:cBhvr additive="base">
                                        <p:cTn id="12" dur="1000" fill="hold"/>
                                        <p:tgtEl>
                                          <p:spTgt spid="104"/>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200"/>
                                  </p:stCondLst>
                                  <p:childTnLst>
                                    <p:set>
                                      <p:cBhvr>
                                        <p:cTn id="14" dur="1" fill="hold">
                                          <p:stCondLst>
                                            <p:cond delay="0"/>
                                          </p:stCondLst>
                                        </p:cTn>
                                        <p:tgtEl>
                                          <p:spTgt spid="105"/>
                                        </p:tgtEl>
                                        <p:attrNameLst>
                                          <p:attrName>style.visibility</p:attrName>
                                        </p:attrNameLst>
                                      </p:cBhvr>
                                      <p:to>
                                        <p:strVal val="visible"/>
                                      </p:to>
                                    </p:set>
                                    <p:anim calcmode="lin" valueType="num">
                                      <p:cBhvr additive="base">
                                        <p:cTn id="15" dur="1000" fill="hold"/>
                                        <p:tgtEl>
                                          <p:spTgt spid="105"/>
                                        </p:tgtEl>
                                        <p:attrNameLst>
                                          <p:attrName>ppt_x</p:attrName>
                                        </p:attrNameLst>
                                      </p:cBhvr>
                                      <p:tavLst>
                                        <p:tav tm="0">
                                          <p:val>
                                            <p:strVal val="#ppt_x"/>
                                          </p:val>
                                        </p:tav>
                                        <p:tav tm="100000">
                                          <p:val>
                                            <p:strVal val="#ppt_x"/>
                                          </p:val>
                                        </p:tav>
                                      </p:tavLst>
                                    </p:anim>
                                    <p:anim calcmode="lin" valueType="num">
                                      <p:cBhvr additive="base">
                                        <p:cTn id="16" dur="1000" fill="hold"/>
                                        <p:tgtEl>
                                          <p:spTgt spid="105"/>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300"/>
                                  </p:stCondLst>
                                  <p:childTnLst>
                                    <p:set>
                                      <p:cBhvr>
                                        <p:cTn id="18" dur="1" fill="hold">
                                          <p:stCondLst>
                                            <p:cond delay="0"/>
                                          </p:stCondLst>
                                        </p:cTn>
                                        <p:tgtEl>
                                          <p:spTgt spid="106"/>
                                        </p:tgtEl>
                                        <p:attrNameLst>
                                          <p:attrName>style.visibility</p:attrName>
                                        </p:attrNameLst>
                                      </p:cBhvr>
                                      <p:to>
                                        <p:strVal val="visible"/>
                                      </p:to>
                                    </p:set>
                                    <p:anim calcmode="lin" valueType="num">
                                      <p:cBhvr additive="base">
                                        <p:cTn id="19" dur="1000" fill="hold"/>
                                        <p:tgtEl>
                                          <p:spTgt spid="106"/>
                                        </p:tgtEl>
                                        <p:attrNameLst>
                                          <p:attrName>ppt_x</p:attrName>
                                        </p:attrNameLst>
                                      </p:cBhvr>
                                      <p:tavLst>
                                        <p:tav tm="0">
                                          <p:val>
                                            <p:strVal val="#ppt_x"/>
                                          </p:val>
                                        </p:tav>
                                        <p:tav tm="100000">
                                          <p:val>
                                            <p:strVal val="#ppt_x"/>
                                          </p:val>
                                        </p:tav>
                                      </p:tavLst>
                                    </p:anim>
                                    <p:anim calcmode="lin" valueType="num">
                                      <p:cBhvr additive="base">
                                        <p:cTn id="20" dur="1000" fill="hold"/>
                                        <p:tgtEl>
                                          <p:spTgt spid="106"/>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400"/>
                                  </p:stCondLst>
                                  <p:childTnLst>
                                    <p:set>
                                      <p:cBhvr>
                                        <p:cTn id="22" dur="1" fill="hold">
                                          <p:stCondLst>
                                            <p:cond delay="0"/>
                                          </p:stCondLst>
                                        </p:cTn>
                                        <p:tgtEl>
                                          <p:spTgt spid="107"/>
                                        </p:tgtEl>
                                        <p:attrNameLst>
                                          <p:attrName>style.visibility</p:attrName>
                                        </p:attrNameLst>
                                      </p:cBhvr>
                                      <p:to>
                                        <p:strVal val="visible"/>
                                      </p:to>
                                    </p:set>
                                    <p:anim calcmode="lin" valueType="num">
                                      <p:cBhvr additive="base">
                                        <p:cTn id="23" dur="1000" fill="hold"/>
                                        <p:tgtEl>
                                          <p:spTgt spid="107"/>
                                        </p:tgtEl>
                                        <p:attrNameLst>
                                          <p:attrName>ppt_x</p:attrName>
                                        </p:attrNameLst>
                                      </p:cBhvr>
                                      <p:tavLst>
                                        <p:tav tm="0">
                                          <p:val>
                                            <p:strVal val="#ppt_x"/>
                                          </p:val>
                                        </p:tav>
                                        <p:tav tm="100000">
                                          <p:val>
                                            <p:strVal val="#ppt_x"/>
                                          </p:val>
                                        </p:tav>
                                      </p:tavLst>
                                    </p:anim>
                                    <p:anim calcmode="lin" valueType="num">
                                      <p:cBhvr additive="base">
                                        <p:cTn id="24" dur="1000" fill="hold"/>
                                        <p:tgtEl>
                                          <p:spTgt spid="107"/>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500"/>
                                  </p:stCondLst>
                                  <p:childTnLst>
                                    <p:set>
                                      <p:cBhvr>
                                        <p:cTn id="26" dur="1" fill="hold">
                                          <p:stCondLst>
                                            <p:cond delay="0"/>
                                          </p:stCondLst>
                                        </p:cTn>
                                        <p:tgtEl>
                                          <p:spTgt spid="108"/>
                                        </p:tgtEl>
                                        <p:attrNameLst>
                                          <p:attrName>style.visibility</p:attrName>
                                        </p:attrNameLst>
                                      </p:cBhvr>
                                      <p:to>
                                        <p:strVal val="visible"/>
                                      </p:to>
                                    </p:set>
                                    <p:anim calcmode="lin" valueType="num">
                                      <p:cBhvr additive="base">
                                        <p:cTn id="27" dur="1000" fill="hold"/>
                                        <p:tgtEl>
                                          <p:spTgt spid="108"/>
                                        </p:tgtEl>
                                        <p:attrNameLst>
                                          <p:attrName>ppt_x</p:attrName>
                                        </p:attrNameLst>
                                      </p:cBhvr>
                                      <p:tavLst>
                                        <p:tav tm="0">
                                          <p:val>
                                            <p:strVal val="#ppt_x"/>
                                          </p:val>
                                        </p:tav>
                                        <p:tav tm="100000">
                                          <p:val>
                                            <p:strVal val="#ppt_x"/>
                                          </p:val>
                                        </p:tav>
                                      </p:tavLst>
                                    </p:anim>
                                    <p:anim calcmode="lin" valueType="num">
                                      <p:cBhvr additive="base">
                                        <p:cTn id="28" dur="1000" fill="hold"/>
                                        <p:tgtEl>
                                          <p:spTgt spid="108"/>
                                        </p:tgtEl>
                                        <p:attrNameLst>
                                          <p:attrName>ppt_y</p:attrName>
                                        </p:attrNameLst>
                                      </p:cBhvr>
                                      <p:tavLst>
                                        <p:tav tm="0">
                                          <p:val>
                                            <p:strVal val="1+#ppt_h/2"/>
                                          </p:val>
                                        </p:tav>
                                        <p:tav tm="100000">
                                          <p:val>
                                            <p:strVal val="#ppt_y"/>
                                          </p:val>
                                        </p:tav>
                                      </p:tavLst>
                                    </p:anim>
                                  </p:childTnLst>
                                </p:cTn>
                              </p:par>
                              <p:par>
                                <p:cTn id="29" presetID="2" presetClass="entr" presetSubtype="4" decel="100000" fill="hold" grpId="0" nodeType="withEffect">
                                  <p:stCondLst>
                                    <p:cond delay="600"/>
                                  </p:stCondLst>
                                  <p:childTnLst>
                                    <p:set>
                                      <p:cBhvr>
                                        <p:cTn id="30" dur="1" fill="hold">
                                          <p:stCondLst>
                                            <p:cond delay="0"/>
                                          </p:stCondLst>
                                        </p:cTn>
                                        <p:tgtEl>
                                          <p:spTgt spid="109"/>
                                        </p:tgtEl>
                                        <p:attrNameLst>
                                          <p:attrName>style.visibility</p:attrName>
                                        </p:attrNameLst>
                                      </p:cBhvr>
                                      <p:to>
                                        <p:strVal val="visible"/>
                                      </p:to>
                                    </p:set>
                                    <p:anim calcmode="lin" valueType="num">
                                      <p:cBhvr additive="base">
                                        <p:cTn id="31" dur="1000" fill="hold"/>
                                        <p:tgtEl>
                                          <p:spTgt spid="109"/>
                                        </p:tgtEl>
                                        <p:attrNameLst>
                                          <p:attrName>ppt_x</p:attrName>
                                        </p:attrNameLst>
                                      </p:cBhvr>
                                      <p:tavLst>
                                        <p:tav tm="0">
                                          <p:val>
                                            <p:strVal val="#ppt_x"/>
                                          </p:val>
                                        </p:tav>
                                        <p:tav tm="100000">
                                          <p:val>
                                            <p:strVal val="#ppt_x"/>
                                          </p:val>
                                        </p:tav>
                                      </p:tavLst>
                                    </p:anim>
                                    <p:anim calcmode="lin" valueType="num">
                                      <p:cBhvr additive="base">
                                        <p:cTn id="32" dur="1000" fill="hold"/>
                                        <p:tgtEl>
                                          <p:spTgt spid="109"/>
                                        </p:tgtEl>
                                        <p:attrNameLst>
                                          <p:attrName>ppt_y</p:attrName>
                                        </p:attrNameLst>
                                      </p:cBhvr>
                                      <p:tavLst>
                                        <p:tav tm="0">
                                          <p:val>
                                            <p:strVal val="1+#ppt_h/2"/>
                                          </p:val>
                                        </p:tav>
                                        <p:tav tm="100000">
                                          <p:val>
                                            <p:strVal val="#ppt_y"/>
                                          </p:val>
                                        </p:tav>
                                      </p:tavLst>
                                    </p:anim>
                                  </p:childTnLst>
                                </p:cTn>
                              </p:par>
                              <p:par>
                                <p:cTn id="33" presetID="2" presetClass="entr" presetSubtype="4" decel="100000" fill="hold" grpId="0" nodeType="withEffect">
                                  <p:stCondLst>
                                    <p:cond delay="700"/>
                                  </p:stCondLst>
                                  <p:childTnLst>
                                    <p:set>
                                      <p:cBhvr>
                                        <p:cTn id="34" dur="1" fill="hold">
                                          <p:stCondLst>
                                            <p:cond delay="0"/>
                                          </p:stCondLst>
                                        </p:cTn>
                                        <p:tgtEl>
                                          <p:spTgt spid="110"/>
                                        </p:tgtEl>
                                        <p:attrNameLst>
                                          <p:attrName>style.visibility</p:attrName>
                                        </p:attrNameLst>
                                      </p:cBhvr>
                                      <p:to>
                                        <p:strVal val="visible"/>
                                      </p:to>
                                    </p:set>
                                    <p:anim calcmode="lin" valueType="num">
                                      <p:cBhvr additive="base">
                                        <p:cTn id="35" dur="1000" fill="hold"/>
                                        <p:tgtEl>
                                          <p:spTgt spid="110"/>
                                        </p:tgtEl>
                                        <p:attrNameLst>
                                          <p:attrName>ppt_x</p:attrName>
                                        </p:attrNameLst>
                                      </p:cBhvr>
                                      <p:tavLst>
                                        <p:tav tm="0">
                                          <p:val>
                                            <p:strVal val="#ppt_x"/>
                                          </p:val>
                                        </p:tav>
                                        <p:tav tm="100000">
                                          <p:val>
                                            <p:strVal val="#ppt_x"/>
                                          </p:val>
                                        </p:tav>
                                      </p:tavLst>
                                    </p:anim>
                                    <p:anim calcmode="lin" valueType="num">
                                      <p:cBhvr additive="base">
                                        <p:cTn id="36" dur="1000" fill="hold"/>
                                        <p:tgtEl>
                                          <p:spTgt spid="110"/>
                                        </p:tgtEl>
                                        <p:attrNameLst>
                                          <p:attrName>ppt_y</p:attrName>
                                        </p:attrNameLst>
                                      </p:cBhvr>
                                      <p:tavLst>
                                        <p:tav tm="0">
                                          <p:val>
                                            <p:strVal val="1+#ppt_h/2"/>
                                          </p:val>
                                        </p:tav>
                                        <p:tav tm="100000">
                                          <p:val>
                                            <p:strVal val="#ppt_y"/>
                                          </p:val>
                                        </p:tav>
                                      </p:tavLst>
                                    </p:anim>
                                  </p:childTnLst>
                                </p:cTn>
                              </p:par>
                              <p:par>
                                <p:cTn id="37" presetID="2" presetClass="entr" presetSubtype="4" decel="100000" fill="hold" grpId="0" nodeType="withEffect">
                                  <p:stCondLst>
                                    <p:cond delay="800"/>
                                  </p:stCondLst>
                                  <p:childTnLst>
                                    <p:set>
                                      <p:cBhvr>
                                        <p:cTn id="38" dur="1" fill="hold">
                                          <p:stCondLst>
                                            <p:cond delay="0"/>
                                          </p:stCondLst>
                                        </p:cTn>
                                        <p:tgtEl>
                                          <p:spTgt spid="111"/>
                                        </p:tgtEl>
                                        <p:attrNameLst>
                                          <p:attrName>style.visibility</p:attrName>
                                        </p:attrNameLst>
                                      </p:cBhvr>
                                      <p:to>
                                        <p:strVal val="visible"/>
                                      </p:to>
                                    </p:set>
                                    <p:anim calcmode="lin" valueType="num">
                                      <p:cBhvr additive="base">
                                        <p:cTn id="39" dur="1000" fill="hold"/>
                                        <p:tgtEl>
                                          <p:spTgt spid="111"/>
                                        </p:tgtEl>
                                        <p:attrNameLst>
                                          <p:attrName>ppt_x</p:attrName>
                                        </p:attrNameLst>
                                      </p:cBhvr>
                                      <p:tavLst>
                                        <p:tav tm="0">
                                          <p:val>
                                            <p:strVal val="#ppt_x"/>
                                          </p:val>
                                        </p:tav>
                                        <p:tav tm="100000">
                                          <p:val>
                                            <p:strVal val="#ppt_x"/>
                                          </p:val>
                                        </p:tav>
                                      </p:tavLst>
                                    </p:anim>
                                    <p:anim calcmode="lin" valueType="num">
                                      <p:cBhvr additive="base">
                                        <p:cTn id="40" dur="1000" fill="hold"/>
                                        <p:tgtEl>
                                          <p:spTgt spid="111"/>
                                        </p:tgtEl>
                                        <p:attrNameLst>
                                          <p:attrName>ppt_y</p:attrName>
                                        </p:attrNameLst>
                                      </p:cBhvr>
                                      <p:tavLst>
                                        <p:tav tm="0">
                                          <p:val>
                                            <p:strVal val="1+#ppt_h/2"/>
                                          </p:val>
                                        </p:tav>
                                        <p:tav tm="100000">
                                          <p:val>
                                            <p:strVal val="#ppt_y"/>
                                          </p:val>
                                        </p:tav>
                                      </p:tavLst>
                                    </p:anim>
                                  </p:childTnLst>
                                </p:cTn>
                              </p:par>
                              <p:par>
                                <p:cTn id="41" presetID="2" presetClass="entr" presetSubtype="4" decel="100000" fill="hold" grpId="0" nodeType="withEffect">
                                  <p:stCondLst>
                                    <p:cond delay="900"/>
                                  </p:stCondLst>
                                  <p:childTnLst>
                                    <p:set>
                                      <p:cBhvr>
                                        <p:cTn id="42" dur="1" fill="hold">
                                          <p:stCondLst>
                                            <p:cond delay="0"/>
                                          </p:stCondLst>
                                        </p:cTn>
                                        <p:tgtEl>
                                          <p:spTgt spid="112"/>
                                        </p:tgtEl>
                                        <p:attrNameLst>
                                          <p:attrName>style.visibility</p:attrName>
                                        </p:attrNameLst>
                                      </p:cBhvr>
                                      <p:to>
                                        <p:strVal val="visible"/>
                                      </p:to>
                                    </p:set>
                                    <p:anim calcmode="lin" valueType="num">
                                      <p:cBhvr additive="base">
                                        <p:cTn id="43" dur="1000" fill="hold"/>
                                        <p:tgtEl>
                                          <p:spTgt spid="112"/>
                                        </p:tgtEl>
                                        <p:attrNameLst>
                                          <p:attrName>ppt_x</p:attrName>
                                        </p:attrNameLst>
                                      </p:cBhvr>
                                      <p:tavLst>
                                        <p:tav tm="0">
                                          <p:val>
                                            <p:strVal val="#ppt_x"/>
                                          </p:val>
                                        </p:tav>
                                        <p:tav tm="100000">
                                          <p:val>
                                            <p:strVal val="#ppt_x"/>
                                          </p:val>
                                        </p:tav>
                                      </p:tavLst>
                                    </p:anim>
                                    <p:anim calcmode="lin" valueType="num">
                                      <p:cBhvr additive="base">
                                        <p:cTn id="44" dur="1000" fill="hold"/>
                                        <p:tgtEl>
                                          <p:spTgt spid="112"/>
                                        </p:tgtEl>
                                        <p:attrNameLst>
                                          <p:attrName>ppt_y</p:attrName>
                                        </p:attrNameLst>
                                      </p:cBhvr>
                                      <p:tavLst>
                                        <p:tav tm="0">
                                          <p:val>
                                            <p:strVal val="1+#ppt_h/2"/>
                                          </p:val>
                                        </p:tav>
                                        <p:tav tm="100000">
                                          <p:val>
                                            <p:strVal val="#ppt_y"/>
                                          </p:val>
                                        </p:tav>
                                      </p:tavLst>
                                    </p:anim>
                                  </p:childTnLst>
                                </p:cTn>
                              </p:par>
                              <p:par>
                                <p:cTn id="45" presetID="10" presetClass="entr" presetSubtype="0" fill="hold" grpId="0" nodeType="withEffect">
                                  <p:stCondLst>
                                    <p:cond delay="1000"/>
                                  </p:stCondLst>
                                  <p:childTnLst>
                                    <p:set>
                                      <p:cBhvr>
                                        <p:cTn id="46" dur="1" fill="hold">
                                          <p:stCondLst>
                                            <p:cond delay="0"/>
                                          </p:stCondLst>
                                        </p:cTn>
                                        <p:tgtEl>
                                          <p:spTgt spid="22"/>
                                        </p:tgtEl>
                                        <p:attrNameLst>
                                          <p:attrName>style.visibility</p:attrName>
                                        </p:attrNameLst>
                                      </p:cBhvr>
                                      <p:to>
                                        <p:strVal val="visible"/>
                                      </p:to>
                                    </p:set>
                                    <p:animEffect transition="in" filter="fade">
                                      <p:cBhvr>
                                        <p:cTn id="47" dur="500"/>
                                        <p:tgtEl>
                                          <p:spTgt spid="22"/>
                                        </p:tgtEl>
                                      </p:cBhvr>
                                    </p:animEffect>
                                  </p:childTnLst>
                                </p:cTn>
                              </p:par>
                              <p:par>
                                <p:cTn id="48" presetID="10" presetClass="entr" presetSubtype="0" fill="hold" grpId="0" nodeType="withEffect">
                                  <p:stCondLst>
                                    <p:cond delay="1100"/>
                                  </p:stCondLst>
                                  <p:childTnLst>
                                    <p:set>
                                      <p:cBhvr>
                                        <p:cTn id="49" dur="1" fill="hold">
                                          <p:stCondLst>
                                            <p:cond delay="0"/>
                                          </p:stCondLst>
                                        </p:cTn>
                                        <p:tgtEl>
                                          <p:spTgt spid="113"/>
                                        </p:tgtEl>
                                        <p:attrNameLst>
                                          <p:attrName>style.visibility</p:attrName>
                                        </p:attrNameLst>
                                      </p:cBhvr>
                                      <p:to>
                                        <p:strVal val="visible"/>
                                      </p:to>
                                    </p:set>
                                    <p:animEffect transition="in" filter="fade">
                                      <p:cBhvr>
                                        <p:cTn id="50" dur="500"/>
                                        <p:tgtEl>
                                          <p:spTgt spid="113"/>
                                        </p:tgtEl>
                                      </p:cBhvr>
                                    </p:animEffect>
                                  </p:childTnLst>
                                </p:cTn>
                              </p:par>
                              <p:par>
                                <p:cTn id="51" presetID="10" presetClass="entr" presetSubtype="0" fill="hold" grpId="0" nodeType="withEffect">
                                  <p:stCondLst>
                                    <p:cond delay="1200"/>
                                  </p:stCondLst>
                                  <p:childTnLst>
                                    <p:set>
                                      <p:cBhvr>
                                        <p:cTn id="52" dur="1" fill="hold">
                                          <p:stCondLst>
                                            <p:cond delay="0"/>
                                          </p:stCondLst>
                                        </p:cTn>
                                        <p:tgtEl>
                                          <p:spTgt spid="114"/>
                                        </p:tgtEl>
                                        <p:attrNameLst>
                                          <p:attrName>style.visibility</p:attrName>
                                        </p:attrNameLst>
                                      </p:cBhvr>
                                      <p:to>
                                        <p:strVal val="visible"/>
                                      </p:to>
                                    </p:set>
                                    <p:animEffect transition="in" filter="fade">
                                      <p:cBhvr>
                                        <p:cTn id="53" dur="500"/>
                                        <p:tgtEl>
                                          <p:spTgt spid="114"/>
                                        </p:tgtEl>
                                      </p:cBhvr>
                                    </p:animEffect>
                                  </p:childTnLst>
                                </p:cTn>
                              </p:par>
                              <p:par>
                                <p:cTn id="54" presetID="10" presetClass="entr" presetSubtype="0" fill="hold" grpId="0" nodeType="withEffect">
                                  <p:stCondLst>
                                    <p:cond delay="1300"/>
                                  </p:stCondLst>
                                  <p:childTnLst>
                                    <p:set>
                                      <p:cBhvr>
                                        <p:cTn id="55" dur="1" fill="hold">
                                          <p:stCondLst>
                                            <p:cond delay="0"/>
                                          </p:stCondLst>
                                        </p:cTn>
                                        <p:tgtEl>
                                          <p:spTgt spid="115"/>
                                        </p:tgtEl>
                                        <p:attrNameLst>
                                          <p:attrName>style.visibility</p:attrName>
                                        </p:attrNameLst>
                                      </p:cBhvr>
                                      <p:to>
                                        <p:strVal val="visible"/>
                                      </p:to>
                                    </p:set>
                                    <p:animEffect transition="in" filter="fade">
                                      <p:cBhvr>
                                        <p:cTn id="56" dur="500"/>
                                        <p:tgtEl>
                                          <p:spTgt spid="115"/>
                                        </p:tgtEl>
                                      </p:cBhvr>
                                    </p:animEffect>
                                  </p:childTnLst>
                                </p:cTn>
                              </p:par>
                              <p:par>
                                <p:cTn id="57" presetID="10" presetClass="entr" presetSubtype="0" fill="hold" grpId="0" nodeType="withEffect">
                                  <p:stCondLst>
                                    <p:cond delay="1400"/>
                                  </p:stCondLst>
                                  <p:childTnLst>
                                    <p:set>
                                      <p:cBhvr>
                                        <p:cTn id="58" dur="1" fill="hold">
                                          <p:stCondLst>
                                            <p:cond delay="0"/>
                                          </p:stCondLst>
                                        </p:cTn>
                                        <p:tgtEl>
                                          <p:spTgt spid="116"/>
                                        </p:tgtEl>
                                        <p:attrNameLst>
                                          <p:attrName>style.visibility</p:attrName>
                                        </p:attrNameLst>
                                      </p:cBhvr>
                                      <p:to>
                                        <p:strVal val="visible"/>
                                      </p:to>
                                    </p:set>
                                    <p:animEffect transition="in" filter="fade">
                                      <p:cBhvr>
                                        <p:cTn id="59" dur="500"/>
                                        <p:tgtEl>
                                          <p:spTgt spid="116"/>
                                        </p:tgtEl>
                                      </p:cBhvr>
                                    </p:animEffect>
                                  </p:childTnLst>
                                </p:cTn>
                              </p:par>
                              <p:par>
                                <p:cTn id="60" presetID="10" presetClass="entr" presetSubtype="0" fill="hold" grpId="0" nodeType="withEffect">
                                  <p:stCondLst>
                                    <p:cond delay="1500"/>
                                  </p:stCondLst>
                                  <p:childTnLst>
                                    <p:set>
                                      <p:cBhvr>
                                        <p:cTn id="61" dur="1" fill="hold">
                                          <p:stCondLst>
                                            <p:cond delay="0"/>
                                          </p:stCondLst>
                                        </p:cTn>
                                        <p:tgtEl>
                                          <p:spTgt spid="117"/>
                                        </p:tgtEl>
                                        <p:attrNameLst>
                                          <p:attrName>style.visibility</p:attrName>
                                        </p:attrNameLst>
                                      </p:cBhvr>
                                      <p:to>
                                        <p:strVal val="visible"/>
                                      </p:to>
                                    </p:set>
                                    <p:animEffect transition="in" filter="fade">
                                      <p:cBhvr>
                                        <p:cTn id="62" dur="500"/>
                                        <p:tgtEl>
                                          <p:spTgt spid="117"/>
                                        </p:tgtEl>
                                      </p:cBhvr>
                                    </p:animEffect>
                                  </p:childTnLst>
                                </p:cTn>
                              </p:par>
                              <p:par>
                                <p:cTn id="63" presetID="10" presetClass="entr" presetSubtype="0" fill="hold" grpId="0" nodeType="withEffect">
                                  <p:stCondLst>
                                    <p:cond delay="1600"/>
                                  </p:stCondLst>
                                  <p:childTnLst>
                                    <p:set>
                                      <p:cBhvr>
                                        <p:cTn id="64" dur="1" fill="hold">
                                          <p:stCondLst>
                                            <p:cond delay="0"/>
                                          </p:stCondLst>
                                        </p:cTn>
                                        <p:tgtEl>
                                          <p:spTgt spid="118"/>
                                        </p:tgtEl>
                                        <p:attrNameLst>
                                          <p:attrName>style.visibility</p:attrName>
                                        </p:attrNameLst>
                                      </p:cBhvr>
                                      <p:to>
                                        <p:strVal val="visible"/>
                                      </p:to>
                                    </p:set>
                                    <p:animEffect transition="in" filter="fade">
                                      <p:cBhvr>
                                        <p:cTn id="65" dur="500"/>
                                        <p:tgtEl>
                                          <p:spTgt spid="118"/>
                                        </p:tgtEl>
                                      </p:cBhvr>
                                    </p:animEffect>
                                  </p:childTnLst>
                                </p:cTn>
                              </p:par>
                              <p:par>
                                <p:cTn id="66" presetID="10" presetClass="entr" presetSubtype="0" fill="hold" grpId="0" nodeType="withEffect">
                                  <p:stCondLst>
                                    <p:cond delay="1700"/>
                                  </p:stCondLst>
                                  <p:childTnLst>
                                    <p:set>
                                      <p:cBhvr>
                                        <p:cTn id="67" dur="1" fill="hold">
                                          <p:stCondLst>
                                            <p:cond delay="0"/>
                                          </p:stCondLst>
                                        </p:cTn>
                                        <p:tgtEl>
                                          <p:spTgt spid="119"/>
                                        </p:tgtEl>
                                        <p:attrNameLst>
                                          <p:attrName>style.visibility</p:attrName>
                                        </p:attrNameLst>
                                      </p:cBhvr>
                                      <p:to>
                                        <p:strVal val="visible"/>
                                      </p:to>
                                    </p:set>
                                    <p:animEffect transition="in" filter="fade">
                                      <p:cBhvr>
                                        <p:cTn id="68" dur="500"/>
                                        <p:tgtEl>
                                          <p:spTgt spid="119"/>
                                        </p:tgtEl>
                                      </p:cBhvr>
                                    </p:animEffect>
                                  </p:childTnLst>
                                </p:cTn>
                              </p:par>
                              <p:par>
                                <p:cTn id="69" presetID="10" presetClass="entr" presetSubtype="0" fill="hold" grpId="0" nodeType="withEffect">
                                  <p:stCondLst>
                                    <p:cond delay="1800"/>
                                  </p:stCondLst>
                                  <p:childTnLst>
                                    <p:set>
                                      <p:cBhvr>
                                        <p:cTn id="70" dur="1" fill="hold">
                                          <p:stCondLst>
                                            <p:cond delay="0"/>
                                          </p:stCondLst>
                                        </p:cTn>
                                        <p:tgtEl>
                                          <p:spTgt spid="120"/>
                                        </p:tgtEl>
                                        <p:attrNameLst>
                                          <p:attrName>style.visibility</p:attrName>
                                        </p:attrNameLst>
                                      </p:cBhvr>
                                      <p:to>
                                        <p:strVal val="visible"/>
                                      </p:to>
                                    </p:set>
                                    <p:animEffect transition="in" filter="fade">
                                      <p:cBhvr>
                                        <p:cTn id="71" dur="500"/>
                                        <p:tgtEl>
                                          <p:spTgt spid="120"/>
                                        </p:tgtEl>
                                      </p:cBhvr>
                                    </p:animEffect>
                                  </p:childTnLst>
                                </p:cTn>
                              </p:par>
                              <p:par>
                                <p:cTn id="72" presetID="10" presetClass="entr" presetSubtype="0" fill="hold" grpId="0" nodeType="withEffect">
                                  <p:stCondLst>
                                    <p:cond delay="1900"/>
                                  </p:stCondLst>
                                  <p:childTnLst>
                                    <p:set>
                                      <p:cBhvr>
                                        <p:cTn id="73" dur="1" fill="hold">
                                          <p:stCondLst>
                                            <p:cond delay="0"/>
                                          </p:stCondLst>
                                        </p:cTn>
                                        <p:tgtEl>
                                          <p:spTgt spid="121"/>
                                        </p:tgtEl>
                                        <p:attrNameLst>
                                          <p:attrName>style.visibility</p:attrName>
                                        </p:attrNameLst>
                                      </p:cBhvr>
                                      <p:to>
                                        <p:strVal val="visible"/>
                                      </p:to>
                                    </p:set>
                                    <p:animEffect transition="in" filter="fade">
                                      <p:cBhvr>
                                        <p:cTn id="74" dur="500"/>
                                        <p:tgtEl>
                                          <p:spTgt spid="1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 grpId="0" animBg="1">
        <p:tmplLst>
          <p:tmpl>
            <p:tnLst>
              <p:par>
                <p:cTn presetID="2" presetClass="entr" presetSubtype="4" decel="100000" fill="hold" nodeType="withEffect">
                  <p:stCondLst>
                    <p:cond delay="0"/>
                  </p:stCondLst>
                  <p:childTnLst>
                    <p:set>
                      <p:cBhvr>
                        <p:cTn dur="1" fill="hold">
                          <p:stCondLst>
                            <p:cond delay="0"/>
                          </p:stCondLst>
                        </p:cTn>
                        <p:tgtEl>
                          <p:spTgt spid="101"/>
                        </p:tgtEl>
                        <p:attrNameLst>
                          <p:attrName>style.visibility</p:attrName>
                        </p:attrNameLst>
                      </p:cBhvr>
                      <p:to>
                        <p:strVal val="visible"/>
                      </p:to>
                    </p:set>
                    <p:anim calcmode="lin" valueType="num">
                      <p:cBhvr additive="base">
                        <p:cTn dur="1000" fill="hold"/>
                        <p:tgtEl>
                          <p:spTgt spid="101"/>
                        </p:tgtEl>
                        <p:attrNameLst>
                          <p:attrName>ppt_x</p:attrName>
                        </p:attrNameLst>
                      </p:cBhvr>
                      <p:tavLst>
                        <p:tav tm="0">
                          <p:val>
                            <p:strVal val="#ppt_x"/>
                          </p:val>
                        </p:tav>
                        <p:tav tm="100000">
                          <p:val>
                            <p:strVal val="#ppt_x"/>
                          </p:val>
                        </p:tav>
                      </p:tavLst>
                    </p:anim>
                    <p:anim calcmode="lin" valueType="num">
                      <p:cBhvr additive="base">
                        <p:cTn dur="1000" fill="hold"/>
                        <p:tgtEl>
                          <p:spTgt spid="101"/>
                        </p:tgtEl>
                        <p:attrNameLst>
                          <p:attrName>ppt_y</p:attrName>
                        </p:attrNameLst>
                      </p:cBhvr>
                      <p:tavLst>
                        <p:tav tm="0">
                          <p:val>
                            <p:strVal val="1+#ppt_h/2"/>
                          </p:val>
                        </p:tav>
                        <p:tav tm="100000">
                          <p:val>
                            <p:strVal val="#ppt_y"/>
                          </p:val>
                        </p:tav>
                      </p:tavLst>
                    </p:anim>
                  </p:childTnLst>
                </p:cTn>
              </p:par>
            </p:tnLst>
          </p:tmpl>
        </p:tmplLst>
      </p:bldP>
      <p:bldP spid="104" grpId="0" animBg="1">
        <p:tmplLst>
          <p:tmpl>
            <p:tnLst>
              <p:par>
                <p:cTn presetID="2" presetClass="entr" presetSubtype="4" decel="100000" fill="hold" nodeType="withEffect">
                  <p:stCondLst>
                    <p:cond delay="100"/>
                  </p:stCondLst>
                  <p:childTnLst>
                    <p:set>
                      <p:cBhvr>
                        <p:cTn dur="1" fill="hold">
                          <p:stCondLst>
                            <p:cond delay="0"/>
                          </p:stCondLst>
                        </p:cTn>
                        <p:tgtEl>
                          <p:spTgt spid="104"/>
                        </p:tgtEl>
                        <p:attrNameLst>
                          <p:attrName>style.visibility</p:attrName>
                        </p:attrNameLst>
                      </p:cBhvr>
                      <p:to>
                        <p:strVal val="visible"/>
                      </p:to>
                    </p:set>
                    <p:anim calcmode="lin" valueType="num">
                      <p:cBhvr additive="base">
                        <p:cTn dur="1000" fill="hold"/>
                        <p:tgtEl>
                          <p:spTgt spid="104"/>
                        </p:tgtEl>
                        <p:attrNameLst>
                          <p:attrName>ppt_x</p:attrName>
                        </p:attrNameLst>
                      </p:cBhvr>
                      <p:tavLst>
                        <p:tav tm="0">
                          <p:val>
                            <p:strVal val="#ppt_x"/>
                          </p:val>
                        </p:tav>
                        <p:tav tm="100000">
                          <p:val>
                            <p:strVal val="#ppt_x"/>
                          </p:val>
                        </p:tav>
                      </p:tavLst>
                    </p:anim>
                    <p:anim calcmode="lin" valueType="num">
                      <p:cBhvr additive="base">
                        <p:cTn dur="1000" fill="hold"/>
                        <p:tgtEl>
                          <p:spTgt spid="104"/>
                        </p:tgtEl>
                        <p:attrNameLst>
                          <p:attrName>ppt_y</p:attrName>
                        </p:attrNameLst>
                      </p:cBhvr>
                      <p:tavLst>
                        <p:tav tm="0">
                          <p:val>
                            <p:strVal val="1+#ppt_h/2"/>
                          </p:val>
                        </p:tav>
                        <p:tav tm="100000">
                          <p:val>
                            <p:strVal val="#ppt_y"/>
                          </p:val>
                        </p:tav>
                      </p:tavLst>
                    </p:anim>
                  </p:childTnLst>
                </p:cTn>
              </p:par>
            </p:tnLst>
          </p:tmpl>
        </p:tmplLst>
      </p:bldP>
      <p:bldP spid="105" grpId="0" animBg="1">
        <p:tmplLst>
          <p:tmpl>
            <p:tnLst>
              <p:par>
                <p:cTn presetID="2" presetClass="entr" presetSubtype="4" decel="100000" fill="hold" nodeType="withEffect">
                  <p:stCondLst>
                    <p:cond delay="200"/>
                  </p:stCondLst>
                  <p:childTnLst>
                    <p:set>
                      <p:cBhvr>
                        <p:cTn dur="1" fill="hold">
                          <p:stCondLst>
                            <p:cond delay="0"/>
                          </p:stCondLst>
                        </p:cTn>
                        <p:tgtEl>
                          <p:spTgt spid="105"/>
                        </p:tgtEl>
                        <p:attrNameLst>
                          <p:attrName>style.visibility</p:attrName>
                        </p:attrNameLst>
                      </p:cBhvr>
                      <p:to>
                        <p:strVal val="visible"/>
                      </p:to>
                    </p:set>
                    <p:anim calcmode="lin" valueType="num">
                      <p:cBhvr additive="base">
                        <p:cTn dur="1000" fill="hold"/>
                        <p:tgtEl>
                          <p:spTgt spid="105"/>
                        </p:tgtEl>
                        <p:attrNameLst>
                          <p:attrName>ppt_x</p:attrName>
                        </p:attrNameLst>
                      </p:cBhvr>
                      <p:tavLst>
                        <p:tav tm="0">
                          <p:val>
                            <p:strVal val="#ppt_x"/>
                          </p:val>
                        </p:tav>
                        <p:tav tm="100000">
                          <p:val>
                            <p:strVal val="#ppt_x"/>
                          </p:val>
                        </p:tav>
                      </p:tavLst>
                    </p:anim>
                    <p:anim calcmode="lin" valueType="num">
                      <p:cBhvr additive="base">
                        <p:cTn dur="1000" fill="hold"/>
                        <p:tgtEl>
                          <p:spTgt spid="105"/>
                        </p:tgtEl>
                        <p:attrNameLst>
                          <p:attrName>ppt_y</p:attrName>
                        </p:attrNameLst>
                      </p:cBhvr>
                      <p:tavLst>
                        <p:tav tm="0">
                          <p:val>
                            <p:strVal val="1+#ppt_h/2"/>
                          </p:val>
                        </p:tav>
                        <p:tav tm="100000">
                          <p:val>
                            <p:strVal val="#ppt_y"/>
                          </p:val>
                        </p:tav>
                      </p:tavLst>
                    </p:anim>
                  </p:childTnLst>
                </p:cTn>
              </p:par>
            </p:tnLst>
          </p:tmpl>
        </p:tmplLst>
      </p:bldP>
      <p:bldP spid="106" grpId="0" animBg="1">
        <p:tmplLst>
          <p:tmpl>
            <p:tnLst>
              <p:par>
                <p:cTn presetID="2" presetClass="entr" presetSubtype="4" decel="100000" fill="hold" nodeType="withEffect">
                  <p:stCondLst>
                    <p:cond delay="300"/>
                  </p:stCondLst>
                  <p:childTnLst>
                    <p:set>
                      <p:cBhvr>
                        <p:cTn dur="1" fill="hold">
                          <p:stCondLst>
                            <p:cond delay="0"/>
                          </p:stCondLst>
                        </p:cTn>
                        <p:tgtEl>
                          <p:spTgt spid="106"/>
                        </p:tgtEl>
                        <p:attrNameLst>
                          <p:attrName>style.visibility</p:attrName>
                        </p:attrNameLst>
                      </p:cBhvr>
                      <p:to>
                        <p:strVal val="visible"/>
                      </p:to>
                    </p:set>
                    <p:anim calcmode="lin" valueType="num">
                      <p:cBhvr additive="base">
                        <p:cTn dur="1000" fill="hold"/>
                        <p:tgtEl>
                          <p:spTgt spid="106"/>
                        </p:tgtEl>
                        <p:attrNameLst>
                          <p:attrName>ppt_x</p:attrName>
                        </p:attrNameLst>
                      </p:cBhvr>
                      <p:tavLst>
                        <p:tav tm="0">
                          <p:val>
                            <p:strVal val="#ppt_x"/>
                          </p:val>
                        </p:tav>
                        <p:tav tm="100000">
                          <p:val>
                            <p:strVal val="#ppt_x"/>
                          </p:val>
                        </p:tav>
                      </p:tavLst>
                    </p:anim>
                    <p:anim calcmode="lin" valueType="num">
                      <p:cBhvr additive="base">
                        <p:cTn dur="1000" fill="hold"/>
                        <p:tgtEl>
                          <p:spTgt spid="106"/>
                        </p:tgtEl>
                        <p:attrNameLst>
                          <p:attrName>ppt_y</p:attrName>
                        </p:attrNameLst>
                      </p:cBhvr>
                      <p:tavLst>
                        <p:tav tm="0">
                          <p:val>
                            <p:strVal val="1+#ppt_h/2"/>
                          </p:val>
                        </p:tav>
                        <p:tav tm="100000">
                          <p:val>
                            <p:strVal val="#ppt_y"/>
                          </p:val>
                        </p:tav>
                      </p:tavLst>
                    </p:anim>
                  </p:childTnLst>
                </p:cTn>
              </p:par>
            </p:tnLst>
          </p:tmpl>
        </p:tmplLst>
      </p:bldP>
      <p:bldP spid="107" grpId="0" animBg="1">
        <p:tmplLst>
          <p:tmpl>
            <p:tnLst>
              <p:par>
                <p:cTn presetID="2" presetClass="entr" presetSubtype="4" decel="100000" fill="hold" nodeType="withEffect">
                  <p:stCondLst>
                    <p:cond delay="400"/>
                  </p:stCondLst>
                  <p:childTnLst>
                    <p:set>
                      <p:cBhvr>
                        <p:cTn dur="1" fill="hold">
                          <p:stCondLst>
                            <p:cond delay="0"/>
                          </p:stCondLst>
                        </p:cTn>
                        <p:tgtEl>
                          <p:spTgt spid="107"/>
                        </p:tgtEl>
                        <p:attrNameLst>
                          <p:attrName>style.visibility</p:attrName>
                        </p:attrNameLst>
                      </p:cBhvr>
                      <p:to>
                        <p:strVal val="visible"/>
                      </p:to>
                    </p:set>
                    <p:anim calcmode="lin" valueType="num">
                      <p:cBhvr additive="base">
                        <p:cTn dur="1000" fill="hold"/>
                        <p:tgtEl>
                          <p:spTgt spid="107"/>
                        </p:tgtEl>
                        <p:attrNameLst>
                          <p:attrName>ppt_x</p:attrName>
                        </p:attrNameLst>
                      </p:cBhvr>
                      <p:tavLst>
                        <p:tav tm="0">
                          <p:val>
                            <p:strVal val="#ppt_x"/>
                          </p:val>
                        </p:tav>
                        <p:tav tm="100000">
                          <p:val>
                            <p:strVal val="#ppt_x"/>
                          </p:val>
                        </p:tav>
                      </p:tavLst>
                    </p:anim>
                    <p:anim calcmode="lin" valueType="num">
                      <p:cBhvr additive="base">
                        <p:cTn dur="1000" fill="hold"/>
                        <p:tgtEl>
                          <p:spTgt spid="107"/>
                        </p:tgtEl>
                        <p:attrNameLst>
                          <p:attrName>ppt_y</p:attrName>
                        </p:attrNameLst>
                      </p:cBhvr>
                      <p:tavLst>
                        <p:tav tm="0">
                          <p:val>
                            <p:strVal val="1+#ppt_h/2"/>
                          </p:val>
                        </p:tav>
                        <p:tav tm="100000">
                          <p:val>
                            <p:strVal val="#ppt_y"/>
                          </p:val>
                        </p:tav>
                      </p:tavLst>
                    </p:anim>
                  </p:childTnLst>
                </p:cTn>
              </p:par>
            </p:tnLst>
          </p:tmpl>
        </p:tmplLst>
      </p:bldP>
      <p:bldP spid="108" grpId="0" animBg="1">
        <p:tmplLst>
          <p:tmpl>
            <p:tnLst>
              <p:par>
                <p:cTn presetID="2" presetClass="entr" presetSubtype="4" decel="100000" fill="hold" nodeType="withEffect">
                  <p:stCondLst>
                    <p:cond delay="500"/>
                  </p:stCondLst>
                  <p:childTnLst>
                    <p:set>
                      <p:cBhvr>
                        <p:cTn dur="1" fill="hold">
                          <p:stCondLst>
                            <p:cond delay="0"/>
                          </p:stCondLst>
                        </p:cTn>
                        <p:tgtEl>
                          <p:spTgt spid="108"/>
                        </p:tgtEl>
                        <p:attrNameLst>
                          <p:attrName>style.visibility</p:attrName>
                        </p:attrNameLst>
                      </p:cBhvr>
                      <p:to>
                        <p:strVal val="visible"/>
                      </p:to>
                    </p:set>
                    <p:anim calcmode="lin" valueType="num">
                      <p:cBhvr additive="base">
                        <p:cTn dur="1000" fill="hold"/>
                        <p:tgtEl>
                          <p:spTgt spid="108"/>
                        </p:tgtEl>
                        <p:attrNameLst>
                          <p:attrName>ppt_x</p:attrName>
                        </p:attrNameLst>
                      </p:cBhvr>
                      <p:tavLst>
                        <p:tav tm="0">
                          <p:val>
                            <p:strVal val="#ppt_x"/>
                          </p:val>
                        </p:tav>
                        <p:tav tm="100000">
                          <p:val>
                            <p:strVal val="#ppt_x"/>
                          </p:val>
                        </p:tav>
                      </p:tavLst>
                    </p:anim>
                    <p:anim calcmode="lin" valueType="num">
                      <p:cBhvr additive="base">
                        <p:cTn dur="1000" fill="hold"/>
                        <p:tgtEl>
                          <p:spTgt spid="108"/>
                        </p:tgtEl>
                        <p:attrNameLst>
                          <p:attrName>ppt_y</p:attrName>
                        </p:attrNameLst>
                      </p:cBhvr>
                      <p:tavLst>
                        <p:tav tm="0">
                          <p:val>
                            <p:strVal val="1+#ppt_h/2"/>
                          </p:val>
                        </p:tav>
                        <p:tav tm="100000">
                          <p:val>
                            <p:strVal val="#ppt_y"/>
                          </p:val>
                        </p:tav>
                      </p:tavLst>
                    </p:anim>
                  </p:childTnLst>
                </p:cTn>
              </p:par>
            </p:tnLst>
          </p:tmpl>
        </p:tmplLst>
      </p:bldP>
      <p:bldP spid="109" grpId="0" animBg="1">
        <p:tmplLst>
          <p:tmpl>
            <p:tnLst>
              <p:par>
                <p:cTn presetID="2" presetClass="entr" presetSubtype="4" decel="100000" fill="hold" nodeType="withEffect">
                  <p:stCondLst>
                    <p:cond delay="600"/>
                  </p:stCondLst>
                  <p:childTnLst>
                    <p:set>
                      <p:cBhvr>
                        <p:cTn dur="1" fill="hold">
                          <p:stCondLst>
                            <p:cond delay="0"/>
                          </p:stCondLst>
                        </p:cTn>
                        <p:tgtEl>
                          <p:spTgt spid="109"/>
                        </p:tgtEl>
                        <p:attrNameLst>
                          <p:attrName>style.visibility</p:attrName>
                        </p:attrNameLst>
                      </p:cBhvr>
                      <p:to>
                        <p:strVal val="visible"/>
                      </p:to>
                    </p:set>
                    <p:anim calcmode="lin" valueType="num">
                      <p:cBhvr additive="base">
                        <p:cTn dur="1000" fill="hold"/>
                        <p:tgtEl>
                          <p:spTgt spid="109"/>
                        </p:tgtEl>
                        <p:attrNameLst>
                          <p:attrName>ppt_x</p:attrName>
                        </p:attrNameLst>
                      </p:cBhvr>
                      <p:tavLst>
                        <p:tav tm="0">
                          <p:val>
                            <p:strVal val="#ppt_x"/>
                          </p:val>
                        </p:tav>
                        <p:tav tm="100000">
                          <p:val>
                            <p:strVal val="#ppt_x"/>
                          </p:val>
                        </p:tav>
                      </p:tavLst>
                    </p:anim>
                    <p:anim calcmode="lin" valueType="num">
                      <p:cBhvr additive="base">
                        <p:cTn dur="1000" fill="hold"/>
                        <p:tgtEl>
                          <p:spTgt spid="109"/>
                        </p:tgtEl>
                        <p:attrNameLst>
                          <p:attrName>ppt_y</p:attrName>
                        </p:attrNameLst>
                      </p:cBhvr>
                      <p:tavLst>
                        <p:tav tm="0">
                          <p:val>
                            <p:strVal val="1+#ppt_h/2"/>
                          </p:val>
                        </p:tav>
                        <p:tav tm="100000">
                          <p:val>
                            <p:strVal val="#ppt_y"/>
                          </p:val>
                        </p:tav>
                      </p:tavLst>
                    </p:anim>
                  </p:childTnLst>
                </p:cTn>
              </p:par>
            </p:tnLst>
          </p:tmpl>
        </p:tmplLst>
      </p:bldP>
      <p:bldP spid="110" grpId="0" animBg="1">
        <p:tmplLst>
          <p:tmpl>
            <p:tnLst>
              <p:par>
                <p:cTn presetID="2" presetClass="entr" presetSubtype="4" decel="100000" fill="hold" nodeType="withEffect">
                  <p:stCondLst>
                    <p:cond delay="700"/>
                  </p:stCondLst>
                  <p:childTnLst>
                    <p:set>
                      <p:cBhvr>
                        <p:cTn dur="1" fill="hold">
                          <p:stCondLst>
                            <p:cond delay="0"/>
                          </p:stCondLst>
                        </p:cTn>
                        <p:tgtEl>
                          <p:spTgt spid="110"/>
                        </p:tgtEl>
                        <p:attrNameLst>
                          <p:attrName>style.visibility</p:attrName>
                        </p:attrNameLst>
                      </p:cBhvr>
                      <p:to>
                        <p:strVal val="visible"/>
                      </p:to>
                    </p:set>
                    <p:anim calcmode="lin" valueType="num">
                      <p:cBhvr additive="base">
                        <p:cTn dur="1000" fill="hold"/>
                        <p:tgtEl>
                          <p:spTgt spid="110"/>
                        </p:tgtEl>
                        <p:attrNameLst>
                          <p:attrName>ppt_x</p:attrName>
                        </p:attrNameLst>
                      </p:cBhvr>
                      <p:tavLst>
                        <p:tav tm="0">
                          <p:val>
                            <p:strVal val="#ppt_x"/>
                          </p:val>
                        </p:tav>
                        <p:tav tm="100000">
                          <p:val>
                            <p:strVal val="#ppt_x"/>
                          </p:val>
                        </p:tav>
                      </p:tavLst>
                    </p:anim>
                    <p:anim calcmode="lin" valueType="num">
                      <p:cBhvr additive="base">
                        <p:cTn dur="1000" fill="hold"/>
                        <p:tgtEl>
                          <p:spTgt spid="110"/>
                        </p:tgtEl>
                        <p:attrNameLst>
                          <p:attrName>ppt_y</p:attrName>
                        </p:attrNameLst>
                      </p:cBhvr>
                      <p:tavLst>
                        <p:tav tm="0">
                          <p:val>
                            <p:strVal val="1+#ppt_h/2"/>
                          </p:val>
                        </p:tav>
                        <p:tav tm="100000">
                          <p:val>
                            <p:strVal val="#ppt_y"/>
                          </p:val>
                        </p:tav>
                      </p:tavLst>
                    </p:anim>
                  </p:childTnLst>
                </p:cTn>
              </p:par>
            </p:tnLst>
          </p:tmpl>
        </p:tmplLst>
      </p:bldP>
      <p:bldP spid="111" grpId="0" animBg="1">
        <p:tmplLst>
          <p:tmpl>
            <p:tnLst>
              <p:par>
                <p:cTn presetID="2" presetClass="entr" presetSubtype="4" decel="100000" fill="hold" nodeType="withEffect">
                  <p:stCondLst>
                    <p:cond delay="800"/>
                  </p:stCondLst>
                  <p:childTnLst>
                    <p:set>
                      <p:cBhvr>
                        <p:cTn dur="1" fill="hold">
                          <p:stCondLst>
                            <p:cond delay="0"/>
                          </p:stCondLst>
                        </p:cTn>
                        <p:tgtEl>
                          <p:spTgt spid="111"/>
                        </p:tgtEl>
                        <p:attrNameLst>
                          <p:attrName>style.visibility</p:attrName>
                        </p:attrNameLst>
                      </p:cBhvr>
                      <p:to>
                        <p:strVal val="visible"/>
                      </p:to>
                    </p:set>
                    <p:anim calcmode="lin" valueType="num">
                      <p:cBhvr additive="base">
                        <p:cTn dur="1000" fill="hold"/>
                        <p:tgtEl>
                          <p:spTgt spid="111"/>
                        </p:tgtEl>
                        <p:attrNameLst>
                          <p:attrName>ppt_x</p:attrName>
                        </p:attrNameLst>
                      </p:cBhvr>
                      <p:tavLst>
                        <p:tav tm="0">
                          <p:val>
                            <p:strVal val="#ppt_x"/>
                          </p:val>
                        </p:tav>
                        <p:tav tm="100000">
                          <p:val>
                            <p:strVal val="#ppt_x"/>
                          </p:val>
                        </p:tav>
                      </p:tavLst>
                    </p:anim>
                    <p:anim calcmode="lin" valueType="num">
                      <p:cBhvr additive="base">
                        <p:cTn dur="1000" fill="hold"/>
                        <p:tgtEl>
                          <p:spTgt spid="111"/>
                        </p:tgtEl>
                        <p:attrNameLst>
                          <p:attrName>ppt_y</p:attrName>
                        </p:attrNameLst>
                      </p:cBhvr>
                      <p:tavLst>
                        <p:tav tm="0">
                          <p:val>
                            <p:strVal val="1+#ppt_h/2"/>
                          </p:val>
                        </p:tav>
                        <p:tav tm="100000">
                          <p:val>
                            <p:strVal val="#ppt_y"/>
                          </p:val>
                        </p:tav>
                      </p:tavLst>
                    </p:anim>
                  </p:childTnLst>
                </p:cTn>
              </p:par>
            </p:tnLst>
          </p:tmpl>
        </p:tmplLst>
      </p:bldP>
      <p:bldP spid="112" grpId="0" animBg="1">
        <p:tmplLst>
          <p:tmpl>
            <p:tnLst>
              <p:par>
                <p:cTn presetID="2" presetClass="entr" presetSubtype="4" decel="100000" fill="hold" nodeType="withEffect">
                  <p:stCondLst>
                    <p:cond delay="900"/>
                  </p:stCondLst>
                  <p:childTnLst>
                    <p:set>
                      <p:cBhvr>
                        <p:cTn dur="1" fill="hold">
                          <p:stCondLst>
                            <p:cond delay="0"/>
                          </p:stCondLst>
                        </p:cTn>
                        <p:tgtEl>
                          <p:spTgt spid="112"/>
                        </p:tgtEl>
                        <p:attrNameLst>
                          <p:attrName>style.visibility</p:attrName>
                        </p:attrNameLst>
                      </p:cBhvr>
                      <p:to>
                        <p:strVal val="visible"/>
                      </p:to>
                    </p:set>
                    <p:anim calcmode="lin" valueType="num">
                      <p:cBhvr additive="base">
                        <p:cTn dur="1000" fill="hold"/>
                        <p:tgtEl>
                          <p:spTgt spid="112"/>
                        </p:tgtEl>
                        <p:attrNameLst>
                          <p:attrName>ppt_x</p:attrName>
                        </p:attrNameLst>
                      </p:cBhvr>
                      <p:tavLst>
                        <p:tav tm="0">
                          <p:val>
                            <p:strVal val="#ppt_x"/>
                          </p:val>
                        </p:tav>
                        <p:tav tm="100000">
                          <p:val>
                            <p:strVal val="#ppt_x"/>
                          </p:val>
                        </p:tav>
                      </p:tavLst>
                    </p:anim>
                    <p:anim calcmode="lin" valueType="num">
                      <p:cBhvr additive="base">
                        <p:cTn dur="1000" fill="hold"/>
                        <p:tgtEl>
                          <p:spTgt spid="112"/>
                        </p:tgtEl>
                        <p:attrNameLst>
                          <p:attrName>ppt_y</p:attrName>
                        </p:attrNameLst>
                      </p:cBhvr>
                      <p:tavLst>
                        <p:tav tm="0">
                          <p:val>
                            <p:strVal val="1+#ppt_h/2"/>
                          </p:val>
                        </p:tav>
                        <p:tav tm="100000">
                          <p:val>
                            <p:strVal val="#ppt_y"/>
                          </p:val>
                        </p:tav>
                      </p:tavLst>
                    </p:anim>
                  </p:childTnLst>
                </p:cTn>
              </p:par>
            </p:tnLst>
          </p:tmpl>
        </p:tmplLst>
      </p:bldP>
      <p:bldP spid="22" grpId="0"/>
      <p:bldP spid="113" grpId="0"/>
      <p:bldP spid="114" grpId="0"/>
      <p:bldP spid="115" grpId="0"/>
      <p:bldP spid="116" grpId="0"/>
      <p:bldP spid="117" grpId="0"/>
      <p:bldP spid="118" grpId="0"/>
      <p:bldP spid="119" grpId="0"/>
      <p:bldP spid="120" grpId="0"/>
      <p:bldP spid="121" grpId="0"/>
    </p:bldLst>
  </p:timing>
  <p:hf hd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DEX 8x">
    <p:spTree>
      <p:nvGrpSpPr>
        <p:cNvPr id="1" name=""/>
        <p:cNvGrpSpPr/>
        <p:nvPr/>
      </p:nvGrpSpPr>
      <p:grpSpPr>
        <a:xfrm>
          <a:off x="0" y="0"/>
          <a:ext cx="0" cy="0"/>
          <a:chOff x="0" y="0"/>
          <a:chExt cx="0" cy="0"/>
        </a:xfrm>
      </p:grpSpPr>
      <p:sp>
        <p:nvSpPr>
          <p:cNvPr id="5" name="INFO">
            <a:extLst>
              <a:ext uri="{FF2B5EF4-FFF2-40B4-BE49-F238E27FC236}">
                <a16:creationId xmlns:a16="http://schemas.microsoft.com/office/drawing/2014/main" id="{DA6621DD-BDCD-46CA-8A6F-90B3DC62D7E8}"/>
              </a:ext>
            </a:extLst>
          </p:cNvPr>
          <p:cNvSpPr txBox="1"/>
          <p:nvPr userDrawn="1"/>
        </p:nvSpPr>
        <p:spPr>
          <a:xfrm>
            <a:off x="0" y="-256190"/>
            <a:ext cx="12192000" cy="161583"/>
          </a:xfrm>
          <a:prstGeom prst="rect">
            <a:avLst/>
          </a:prstGeom>
          <a:noFill/>
        </p:spPr>
        <p:txBody>
          <a:bodyPr wrap="square" lIns="0" tIns="0" rIns="0" bIns="0" rtlCol="0">
            <a:spAutoFit/>
          </a:bodyPr>
          <a:lstStyle/>
          <a:p>
            <a:pPr algn="l"/>
            <a:r>
              <a:rPr lang="en-GB" sz="1050" b="1" dirty="0">
                <a:solidFill>
                  <a:schemeClr val="tx2"/>
                </a:solidFill>
                <a:latin typeface="+mj-lt"/>
                <a:cs typeface="Calibri" panose="020F0502020204030204" pitchFamily="34" charset="0"/>
              </a:rPr>
              <a:t>TEMPLATE: </a:t>
            </a:r>
            <a:r>
              <a:rPr lang="en-GB" sz="1050" b="0" dirty="0">
                <a:solidFill>
                  <a:schemeClr val="tx2"/>
                </a:solidFill>
                <a:latin typeface="+mj-lt"/>
                <a:cs typeface="Calibri" panose="020F0502020204030204" pitchFamily="34" charset="0"/>
              </a:rPr>
              <a:t>INDEX 8x</a:t>
            </a:r>
          </a:p>
        </p:txBody>
      </p:sp>
      <p:sp>
        <p:nvSpPr>
          <p:cNvPr id="3" name="Tijdelijke aanduiding voor verticale tekst 2"/>
          <p:cNvSpPr>
            <a:spLocks noGrp="1"/>
          </p:cNvSpPr>
          <p:nvPr>
            <p:ph type="body" orient="vert" idx="1" hasCustomPrompt="1"/>
          </p:nvPr>
        </p:nvSpPr>
        <p:spPr>
          <a:xfrm>
            <a:off x="2063519" y="2769771"/>
            <a:ext cx="4479145"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130" name="Tijdelijke aanduiding voor verticale tekst 2">
            <a:extLst>
              <a:ext uri="{FF2B5EF4-FFF2-40B4-BE49-F238E27FC236}">
                <a16:creationId xmlns:a16="http://schemas.microsoft.com/office/drawing/2014/main" id="{09139BB3-0E95-42DB-B5FD-B804238C47E7}"/>
              </a:ext>
            </a:extLst>
          </p:cNvPr>
          <p:cNvSpPr>
            <a:spLocks noGrp="1"/>
          </p:cNvSpPr>
          <p:nvPr>
            <p:ph type="body" orient="vert" idx="11" hasCustomPrompt="1"/>
          </p:nvPr>
        </p:nvSpPr>
        <p:spPr>
          <a:xfrm>
            <a:off x="1477394" y="2769771"/>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01.</a:t>
            </a:r>
          </a:p>
        </p:txBody>
      </p:sp>
      <p:sp>
        <p:nvSpPr>
          <p:cNvPr id="131" name="Tijdelijke aanduiding voor verticale tekst 2">
            <a:extLst>
              <a:ext uri="{FF2B5EF4-FFF2-40B4-BE49-F238E27FC236}">
                <a16:creationId xmlns:a16="http://schemas.microsoft.com/office/drawing/2014/main" id="{0193F33A-B169-4E6C-A0E4-1C401F03326A}"/>
              </a:ext>
            </a:extLst>
          </p:cNvPr>
          <p:cNvSpPr>
            <a:spLocks noGrp="1"/>
          </p:cNvSpPr>
          <p:nvPr>
            <p:ph type="body" orient="vert" idx="12" hasCustomPrompt="1"/>
          </p:nvPr>
        </p:nvSpPr>
        <p:spPr>
          <a:xfrm>
            <a:off x="2063519" y="3210685"/>
            <a:ext cx="4479145"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132" name="Tijdelijke aanduiding voor verticale tekst 2">
            <a:extLst>
              <a:ext uri="{FF2B5EF4-FFF2-40B4-BE49-F238E27FC236}">
                <a16:creationId xmlns:a16="http://schemas.microsoft.com/office/drawing/2014/main" id="{CFDDF722-2134-44DD-9F42-55A2163355CF}"/>
              </a:ext>
            </a:extLst>
          </p:cNvPr>
          <p:cNvSpPr>
            <a:spLocks noGrp="1"/>
          </p:cNvSpPr>
          <p:nvPr>
            <p:ph type="body" orient="vert" idx="13" hasCustomPrompt="1"/>
          </p:nvPr>
        </p:nvSpPr>
        <p:spPr>
          <a:xfrm>
            <a:off x="1477394" y="3210685"/>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02.</a:t>
            </a:r>
          </a:p>
        </p:txBody>
      </p:sp>
      <p:sp>
        <p:nvSpPr>
          <p:cNvPr id="133" name="Tijdelijke aanduiding voor verticale tekst 2">
            <a:extLst>
              <a:ext uri="{FF2B5EF4-FFF2-40B4-BE49-F238E27FC236}">
                <a16:creationId xmlns:a16="http://schemas.microsoft.com/office/drawing/2014/main" id="{E2A18408-6710-416E-8413-E2AF616D91BC}"/>
              </a:ext>
            </a:extLst>
          </p:cNvPr>
          <p:cNvSpPr>
            <a:spLocks noGrp="1"/>
          </p:cNvSpPr>
          <p:nvPr>
            <p:ph type="body" orient="vert" idx="14" hasCustomPrompt="1"/>
          </p:nvPr>
        </p:nvSpPr>
        <p:spPr>
          <a:xfrm>
            <a:off x="2063519" y="3651599"/>
            <a:ext cx="4479145"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134" name="Tijdelijke aanduiding voor verticale tekst 2">
            <a:extLst>
              <a:ext uri="{FF2B5EF4-FFF2-40B4-BE49-F238E27FC236}">
                <a16:creationId xmlns:a16="http://schemas.microsoft.com/office/drawing/2014/main" id="{432466DB-08EE-4A9B-B739-16F0BD593113}"/>
              </a:ext>
            </a:extLst>
          </p:cNvPr>
          <p:cNvSpPr>
            <a:spLocks noGrp="1"/>
          </p:cNvSpPr>
          <p:nvPr>
            <p:ph type="body" orient="vert" idx="15" hasCustomPrompt="1"/>
          </p:nvPr>
        </p:nvSpPr>
        <p:spPr>
          <a:xfrm>
            <a:off x="1477394" y="3651599"/>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03.</a:t>
            </a:r>
          </a:p>
        </p:txBody>
      </p:sp>
      <p:sp>
        <p:nvSpPr>
          <p:cNvPr id="135" name="Tijdelijke aanduiding voor verticale tekst 2">
            <a:extLst>
              <a:ext uri="{FF2B5EF4-FFF2-40B4-BE49-F238E27FC236}">
                <a16:creationId xmlns:a16="http://schemas.microsoft.com/office/drawing/2014/main" id="{FB1B3F49-2D34-4B2A-8143-8FF9313EDD5E}"/>
              </a:ext>
            </a:extLst>
          </p:cNvPr>
          <p:cNvSpPr>
            <a:spLocks noGrp="1"/>
          </p:cNvSpPr>
          <p:nvPr>
            <p:ph type="body" orient="vert" idx="16" hasCustomPrompt="1"/>
          </p:nvPr>
        </p:nvSpPr>
        <p:spPr>
          <a:xfrm>
            <a:off x="2063519" y="4092513"/>
            <a:ext cx="4479145"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136" name="Tijdelijke aanduiding voor verticale tekst 2">
            <a:extLst>
              <a:ext uri="{FF2B5EF4-FFF2-40B4-BE49-F238E27FC236}">
                <a16:creationId xmlns:a16="http://schemas.microsoft.com/office/drawing/2014/main" id="{90076CCB-0A34-4B58-AD13-14B30D4E58E6}"/>
              </a:ext>
            </a:extLst>
          </p:cNvPr>
          <p:cNvSpPr>
            <a:spLocks noGrp="1"/>
          </p:cNvSpPr>
          <p:nvPr>
            <p:ph type="body" orient="vert" idx="17" hasCustomPrompt="1"/>
          </p:nvPr>
        </p:nvSpPr>
        <p:spPr>
          <a:xfrm>
            <a:off x="1477394" y="4092513"/>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04.</a:t>
            </a:r>
          </a:p>
        </p:txBody>
      </p:sp>
      <p:sp>
        <p:nvSpPr>
          <p:cNvPr id="137" name="Tijdelijke aanduiding voor verticale tekst 2">
            <a:extLst>
              <a:ext uri="{FF2B5EF4-FFF2-40B4-BE49-F238E27FC236}">
                <a16:creationId xmlns:a16="http://schemas.microsoft.com/office/drawing/2014/main" id="{6E4C1E79-BFB4-49E2-B8B4-704FE08A0221}"/>
              </a:ext>
            </a:extLst>
          </p:cNvPr>
          <p:cNvSpPr>
            <a:spLocks noGrp="1"/>
          </p:cNvSpPr>
          <p:nvPr>
            <p:ph type="body" orient="vert" idx="18" hasCustomPrompt="1"/>
          </p:nvPr>
        </p:nvSpPr>
        <p:spPr>
          <a:xfrm>
            <a:off x="2063519" y="4533427"/>
            <a:ext cx="4479145"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138" name="Tijdelijke aanduiding voor verticale tekst 2">
            <a:extLst>
              <a:ext uri="{FF2B5EF4-FFF2-40B4-BE49-F238E27FC236}">
                <a16:creationId xmlns:a16="http://schemas.microsoft.com/office/drawing/2014/main" id="{DC76EBBF-0030-4AA1-BF10-48A92A06B59F}"/>
              </a:ext>
            </a:extLst>
          </p:cNvPr>
          <p:cNvSpPr>
            <a:spLocks noGrp="1"/>
          </p:cNvSpPr>
          <p:nvPr>
            <p:ph type="body" orient="vert" idx="19" hasCustomPrompt="1"/>
          </p:nvPr>
        </p:nvSpPr>
        <p:spPr>
          <a:xfrm>
            <a:off x="1477394" y="4533427"/>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05.</a:t>
            </a:r>
          </a:p>
        </p:txBody>
      </p:sp>
      <p:sp>
        <p:nvSpPr>
          <p:cNvPr id="139" name="Tijdelijke aanduiding voor verticale tekst 2">
            <a:extLst>
              <a:ext uri="{FF2B5EF4-FFF2-40B4-BE49-F238E27FC236}">
                <a16:creationId xmlns:a16="http://schemas.microsoft.com/office/drawing/2014/main" id="{5017CD28-C2AF-4032-B589-1423BFA89F05}"/>
              </a:ext>
            </a:extLst>
          </p:cNvPr>
          <p:cNvSpPr>
            <a:spLocks noGrp="1"/>
          </p:cNvSpPr>
          <p:nvPr>
            <p:ph type="body" orient="vert" idx="20" hasCustomPrompt="1"/>
          </p:nvPr>
        </p:nvSpPr>
        <p:spPr>
          <a:xfrm>
            <a:off x="2063519" y="4974341"/>
            <a:ext cx="4479145"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140" name="Tijdelijke aanduiding voor verticale tekst 2">
            <a:extLst>
              <a:ext uri="{FF2B5EF4-FFF2-40B4-BE49-F238E27FC236}">
                <a16:creationId xmlns:a16="http://schemas.microsoft.com/office/drawing/2014/main" id="{FBA4AAE8-8D5F-4224-B74C-AFE8DAA7B73B}"/>
              </a:ext>
            </a:extLst>
          </p:cNvPr>
          <p:cNvSpPr>
            <a:spLocks noGrp="1"/>
          </p:cNvSpPr>
          <p:nvPr>
            <p:ph type="body" orient="vert" idx="21" hasCustomPrompt="1"/>
          </p:nvPr>
        </p:nvSpPr>
        <p:spPr>
          <a:xfrm>
            <a:off x="1477394" y="4974341"/>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06.</a:t>
            </a:r>
          </a:p>
        </p:txBody>
      </p:sp>
      <p:sp>
        <p:nvSpPr>
          <p:cNvPr id="141" name="Tijdelijke aanduiding voor verticale tekst 2">
            <a:extLst>
              <a:ext uri="{FF2B5EF4-FFF2-40B4-BE49-F238E27FC236}">
                <a16:creationId xmlns:a16="http://schemas.microsoft.com/office/drawing/2014/main" id="{6805760E-C026-4BB8-A85F-3C2FF927F6F4}"/>
              </a:ext>
            </a:extLst>
          </p:cNvPr>
          <p:cNvSpPr>
            <a:spLocks noGrp="1"/>
          </p:cNvSpPr>
          <p:nvPr>
            <p:ph type="body" orient="vert" idx="22" hasCustomPrompt="1"/>
          </p:nvPr>
        </p:nvSpPr>
        <p:spPr>
          <a:xfrm>
            <a:off x="2063519" y="5415255"/>
            <a:ext cx="4479145"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142" name="Tijdelijke aanduiding voor verticale tekst 2">
            <a:extLst>
              <a:ext uri="{FF2B5EF4-FFF2-40B4-BE49-F238E27FC236}">
                <a16:creationId xmlns:a16="http://schemas.microsoft.com/office/drawing/2014/main" id="{230160BE-302E-4C96-96A3-7B349A370C8E}"/>
              </a:ext>
            </a:extLst>
          </p:cNvPr>
          <p:cNvSpPr>
            <a:spLocks noGrp="1"/>
          </p:cNvSpPr>
          <p:nvPr>
            <p:ph type="body" orient="vert" idx="23" hasCustomPrompt="1"/>
          </p:nvPr>
        </p:nvSpPr>
        <p:spPr>
          <a:xfrm>
            <a:off x="1477394" y="5415255"/>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07.</a:t>
            </a:r>
          </a:p>
        </p:txBody>
      </p:sp>
      <p:sp>
        <p:nvSpPr>
          <p:cNvPr id="143" name="Tijdelijke aanduiding voor verticale tekst 2">
            <a:extLst>
              <a:ext uri="{FF2B5EF4-FFF2-40B4-BE49-F238E27FC236}">
                <a16:creationId xmlns:a16="http://schemas.microsoft.com/office/drawing/2014/main" id="{A7A2C18B-31F8-41AE-9CE0-F6E0827E24D3}"/>
              </a:ext>
            </a:extLst>
          </p:cNvPr>
          <p:cNvSpPr>
            <a:spLocks noGrp="1"/>
          </p:cNvSpPr>
          <p:nvPr>
            <p:ph type="body" orient="vert" idx="24" hasCustomPrompt="1"/>
          </p:nvPr>
        </p:nvSpPr>
        <p:spPr>
          <a:xfrm>
            <a:off x="2063519" y="5856170"/>
            <a:ext cx="4479145"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144" name="Tijdelijke aanduiding voor verticale tekst 2">
            <a:extLst>
              <a:ext uri="{FF2B5EF4-FFF2-40B4-BE49-F238E27FC236}">
                <a16:creationId xmlns:a16="http://schemas.microsoft.com/office/drawing/2014/main" id="{5863A4F4-EC3F-4D3A-BA06-224079A5A54A}"/>
              </a:ext>
            </a:extLst>
          </p:cNvPr>
          <p:cNvSpPr>
            <a:spLocks noGrp="1"/>
          </p:cNvSpPr>
          <p:nvPr>
            <p:ph type="body" orient="vert" idx="25" hasCustomPrompt="1"/>
          </p:nvPr>
        </p:nvSpPr>
        <p:spPr>
          <a:xfrm>
            <a:off x="1477394" y="5856170"/>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08.</a:t>
            </a:r>
          </a:p>
        </p:txBody>
      </p:sp>
      <p:grpSp>
        <p:nvGrpSpPr>
          <p:cNvPr id="12" name="Groep 11">
            <a:extLst>
              <a:ext uri="{FF2B5EF4-FFF2-40B4-BE49-F238E27FC236}">
                <a16:creationId xmlns:a16="http://schemas.microsoft.com/office/drawing/2014/main" id="{2FA1C155-D212-49FA-9B8E-41434C3D9D95}"/>
              </a:ext>
            </a:extLst>
          </p:cNvPr>
          <p:cNvGrpSpPr/>
          <p:nvPr userDrawn="1"/>
        </p:nvGrpSpPr>
        <p:grpSpPr>
          <a:xfrm>
            <a:off x="1372576" y="2407000"/>
            <a:ext cx="5269609" cy="4451000"/>
            <a:chOff x="1372576" y="2407000"/>
            <a:chExt cx="5269609" cy="4248000"/>
          </a:xfrm>
        </p:grpSpPr>
        <p:cxnSp>
          <p:nvCxnSpPr>
            <p:cNvPr id="149" name="LIJN">
              <a:extLst>
                <a:ext uri="{FF2B5EF4-FFF2-40B4-BE49-F238E27FC236}">
                  <a16:creationId xmlns:a16="http://schemas.microsoft.com/office/drawing/2014/main" id="{BA62C54E-227F-42ED-92C8-200BB48F8F76}"/>
                </a:ext>
              </a:extLst>
            </p:cNvPr>
            <p:cNvCxnSpPr>
              <a:cxnSpLocks/>
            </p:cNvCxnSpPr>
            <p:nvPr userDrawn="1"/>
          </p:nvCxnSpPr>
          <p:spPr>
            <a:xfrm>
              <a:off x="1372576" y="2407000"/>
              <a:ext cx="0" cy="4248000"/>
            </a:xfrm>
            <a:prstGeom prst="line">
              <a:avLst/>
            </a:prstGeom>
            <a:ln w="7200" cap="rnd">
              <a:solidFill>
                <a:schemeClr val="tx2"/>
              </a:solidFill>
              <a:round/>
            </a:ln>
          </p:spPr>
          <p:style>
            <a:lnRef idx="1">
              <a:schemeClr val="accent1"/>
            </a:lnRef>
            <a:fillRef idx="0">
              <a:schemeClr val="accent1"/>
            </a:fillRef>
            <a:effectRef idx="0">
              <a:schemeClr val="accent1"/>
            </a:effectRef>
            <a:fontRef idx="minor">
              <a:schemeClr val="tx1"/>
            </a:fontRef>
          </p:style>
        </p:cxnSp>
        <p:cxnSp>
          <p:nvCxnSpPr>
            <p:cNvPr id="150" name="LIJN">
              <a:extLst>
                <a:ext uri="{FF2B5EF4-FFF2-40B4-BE49-F238E27FC236}">
                  <a16:creationId xmlns:a16="http://schemas.microsoft.com/office/drawing/2014/main" id="{CC29460A-8B20-472D-9034-8BBE7A3BBD06}"/>
                </a:ext>
              </a:extLst>
            </p:cNvPr>
            <p:cNvCxnSpPr>
              <a:cxnSpLocks/>
            </p:cNvCxnSpPr>
            <p:nvPr userDrawn="1"/>
          </p:nvCxnSpPr>
          <p:spPr>
            <a:xfrm>
              <a:off x="6642185" y="2407000"/>
              <a:ext cx="0" cy="4248000"/>
            </a:xfrm>
            <a:prstGeom prst="line">
              <a:avLst/>
            </a:prstGeom>
            <a:ln w="7200" cap="rnd">
              <a:solidFill>
                <a:schemeClr val="tx2"/>
              </a:solidFill>
              <a:round/>
            </a:ln>
          </p:spPr>
          <p:style>
            <a:lnRef idx="1">
              <a:schemeClr val="accent1"/>
            </a:lnRef>
            <a:fillRef idx="0">
              <a:schemeClr val="accent1"/>
            </a:fillRef>
            <a:effectRef idx="0">
              <a:schemeClr val="accent1"/>
            </a:effectRef>
            <a:fontRef idx="minor">
              <a:schemeClr val="tx1"/>
            </a:fontRef>
          </p:style>
        </p:cxnSp>
      </p:grpSp>
      <p:grpSp>
        <p:nvGrpSpPr>
          <p:cNvPr id="159" name="HAAK LIJN">
            <a:extLst>
              <a:ext uri="{FF2B5EF4-FFF2-40B4-BE49-F238E27FC236}">
                <a16:creationId xmlns:a16="http://schemas.microsoft.com/office/drawing/2014/main" id="{7122AD50-F3F1-4256-ADF3-4B8573614B2B}"/>
              </a:ext>
            </a:extLst>
          </p:cNvPr>
          <p:cNvGrpSpPr/>
          <p:nvPr userDrawn="1"/>
        </p:nvGrpSpPr>
        <p:grpSpPr>
          <a:xfrm>
            <a:off x="540812" y="0"/>
            <a:ext cx="76800" cy="6858000"/>
            <a:chOff x="578912" y="0"/>
            <a:chExt cx="76800" cy="6858000"/>
          </a:xfrm>
        </p:grpSpPr>
        <p:cxnSp>
          <p:nvCxnSpPr>
            <p:cNvPr id="160" name="LIJN">
              <a:extLst>
                <a:ext uri="{FF2B5EF4-FFF2-40B4-BE49-F238E27FC236}">
                  <a16:creationId xmlns:a16="http://schemas.microsoft.com/office/drawing/2014/main" id="{203731BA-F1DE-4ED7-8E83-4A678442F8DA}"/>
                </a:ext>
              </a:extLst>
            </p:cNvPr>
            <p:cNvCxnSpPr>
              <a:cxnSpLocks/>
            </p:cNvCxnSpPr>
            <p:nvPr userDrawn="1"/>
          </p:nvCxnSpPr>
          <p:spPr>
            <a:xfrm>
              <a:off x="617312" y="900113"/>
              <a:ext cx="0" cy="5957887"/>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pic>
          <p:nvPicPr>
            <p:cNvPr id="161" name="Graphic 160">
              <a:extLst>
                <a:ext uri="{FF2B5EF4-FFF2-40B4-BE49-F238E27FC236}">
                  <a16:creationId xmlns:a16="http://schemas.microsoft.com/office/drawing/2014/main" id="{C1FE5A50-3822-49B5-AF54-D3AE438FD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8912" y="652464"/>
              <a:ext cx="76800" cy="201600"/>
            </a:xfrm>
            <a:prstGeom prst="rect">
              <a:avLst/>
            </a:prstGeom>
          </p:spPr>
        </p:pic>
        <p:cxnSp>
          <p:nvCxnSpPr>
            <p:cNvPr id="162" name="LIJN">
              <a:extLst>
                <a:ext uri="{FF2B5EF4-FFF2-40B4-BE49-F238E27FC236}">
                  <a16:creationId xmlns:a16="http://schemas.microsoft.com/office/drawing/2014/main" id="{445A95D7-522E-4045-BCEC-ADD5199B31FB}"/>
                </a:ext>
              </a:extLst>
            </p:cNvPr>
            <p:cNvCxnSpPr>
              <a:cxnSpLocks/>
            </p:cNvCxnSpPr>
            <p:nvPr userDrawn="1"/>
          </p:nvCxnSpPr>
          <p:spPr>
            <a:xfrm>
              <a:off x="617312" y="0"/>
              <a:ext cx="0" cy="595314"/>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grpSp>
      <p:grpSp>
        <p:nvGrpSpPr>
          <p:cNvPr id="170" name="Logo">
            <a:extLst>
              <a:ext uri="{FF2B5EF4-FFF2-40B4-BE49-F238E27FC236}">
                <a16:creationId xmlns:a16="http://schemas.microsoft.com/office/drawing/2014/main" id="{3434F453-CF9F-4C8D-9A32-EF633F911E93}"/>
              </a:ext>
            </a:extLst>
          </p:cNvPr>
          <p:cNvGrpSpPr/>
          <p:nvPr userDrawn="1"/>
        </p:nvGrpSpPr>
        <p:grpSpPr>
          <a:xfrm>
            <a:off x="9260985" y="5913010"/>
            <a:ext cx="2351804" cy="411364"/>
            <a:chOff x="7784962" y="5938737"/>
            <a:chExt cx="3293353" cy="576053"/>
          </a:xfrm>
        </p:grpSpPr>
        <p:sp>
          <p:nvSpPr>
            <p:cNvPr id="171" name="TNO Beeldmerk">
              <a:extLst>
                <a:ext uri="{FF2B5EF4-FFF2-40B4-BE49-F238E27FC236}">
                  <a16:creationId xmlns:a16="http://schemas.microsoft.com/office/drawing/2014/main" id="{3625A6B6-994B-4607-A6E2-FE74EB465F0A}"/>
                </a:ext>
              </a:extLst>
            </p:cNvPr>
            <p:cNvSpPr>
              <a:spLocks noEditPoints="1"/>
            </p:cNvSpPr>
            <p:nvPr/>
          </p:nvSpPr>
          <p:spPr bwMode="auto">
            <a:xfrm>
              <a:off x="7784962" y="5938737"/>
              <a:ext cx="1639343" cy="576053"/>
            </a:xfrm>
            <a:custGeom>
              <a:avLst/>
              <a:gdLst>
                <a:gd name="T0" fmla="*/ 272 w 330"/>
                <a:gd name="T1" fmla="*/ 75 h 116"/>
                <a:gd name="T2" fmla="*/ 254 w 330"/>
                <a:gd name="T3" fmla="*/ 58 h 116"/>
                <a:gd name="T4" fmla="*/ 272 w 330"/>
                <a:gd name="T5" fmla="*/ 41 h 116"/>
                <a:gd name="T6" fmla="*/ 289 w 330"/>
                <a:gd name="T7" fmla="*/ 58 h 116"/>
                <a:gd name="T8" fmla="*/ 272 w 330"/>
                <a:gd name="T9" fmla="*/ 75 h 116"/>
                <a:gd name="T10" fmla="*/ 272 w 330"/>
                <a:gd name="T11" fmla="*/ 0 h 116"/>
                <a:gd name="T12" fmla="*/ 215 w 330"/>
                <a:gd name="T13" fmla="*/ 48 h 116"/>
                <a:gd name="T14" fmla="*/ 215 w 330"/>
                <a:gd name="T15" fmla="*/ 15 h 116"/>
                <a:gd name="T16" fmla="*/ 202 w 330"/>
                <a:gd name="T17" fmla="*/ 2 h 116"/>
                <a:gd name="T18" fmla="*/ 173 w 330"/>
                <a:gd name="T19" fmla="*/ 2 h 116"/>
                <a:gd name="T20" fmla="*/ 173 w 330"/>
                <a:gd name="T21" fmla="*/ 46 h 116"/>
                <a:gd name="T22" fmla="*/ 149 w 330"/>
                <a:gd name="T23" fmla="*/ 12 h 116"/>
                <a:gd name="T24" fmla="*/ 129 w 330"/>
                <a:gd name="T25" fmla="*/ 2 h 116"/>
                <a:gd name="T26" fmla="*/ 0 w 330"/>
                <a:gd name="T27" fmla="*/ 2 h 116"/>
                <a:gd name="T28" fmla="*/ 0 w 330"/>
                <a:gd name="T29" fmla="*/ 32 h 116"/>
                <a:gd name="T30" fmla="*/ 13 w 330"/>
                <a:gd name="T31" fmla="*/ 44 h 116"/>
                <a:gd name="T32" fmla="*/ 32 w 330"/>
                <a:gd name="T33" fmla="*/ 44 h 116"/>
                <a:gd name="T34" fmla="*/ 32 w 330"/>
                <a:gd name="T35" fmla="*/ 102 h 116"/>
                <a:gd name="T36" fmla="*/ 44 w 330"/>
                <a:gd name="T37" fmla="*/ 114 h 116"/>
                <a:gd name="T38" fmla="*/ 76 w 330"/>
                <a:gd name="T39" fmla="*/ 114 h 116"/>
                <a:gd name="T40" fmla="*/ 76 w 330"/>
                <a:gd name="T41" fmla="*/ 44 h 116"/>
                <a:gd name="T42" fmla="*/ 102 w 330"/>
                <a:gd name="T43" fmla="*/ 44 h 116"/>
                <a:gd name="T44" fmla="*/ 102 w 330"/>
                <a:gd name="T45" fmla="*/ 102 h 116"/>
                <a:gd name="T46" fmla="*/ 114 w 330"/>
                <a:gd name="T47" fmla="*/ 114 h 116"/>
                <a:gd name="T48" fmla="*/ 143 w 330"/>
                <a:gd name="T49" fmla="*/ 114 h 116"/>
                <a:gd name="T50" fmla="*/ 143 w 330"/>
                <a:gd name="T51" fmla="*/ 71 h 116"/>
                <a:gd name="T52" fmla="*/ 168 w 330"/>
                <a:gd name="T53" fmla="*/ 104 h 116"/>
                <a:gd name="T54" fmla="*/ 188 w 330"/>
                <a:gd name="T55" fmla="*/ 114 h 116"/>
                <a:gd name="T56" fmla="*/ 215 w 330"/>
                <a:gd name="T57" fmla="*/ 114 h 116"/>
                <a:gd name="T58" fmla="*/ 215 w 330"/>
                <a:gd name="T59" fmla="*/ 69 h 116"/>
                <a:gd name="T60" fmla="*/ 272 w 330"/>
                <a:gd name="T61" fmla="*/ 116 h 116"/>
                <a:gd name="T62" fmla="*/ 330 w 330"/>
                <a:gd name="T63" fmla="*/ 58 h 116"/>
                <a:gd name="T64" fmla="*/ 272 w 330"/>
                <a:gd name="T65"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30" h="116">
                  <a:moveTo>
                    <a:pt x="272" y="75"/>
                  </a:moveTo>
                  <a:cubicBezTo>
                    <a:pt x="262" y="75"/>
                    <a:pt x="254" y="68"/>
                    <a:pt x="254" y="58"/>
                  </a:cubicBezTo>
                  <a:cubicBezTo>
                    <a:pt x="254" y="49"/>
                    <a:pt x="262" y="41"/>
                    <a:pt x="272" y="41"/>
                  </a:cubicBezTo>
                  <a:cubicBezTo>
                    <a:pt x="281" y="41"/>
                    <a:pt x="289" y="49"/>
                    <a:pt x="289" y="58"/>
                  </a:cubicBezTo>
                  <a:cubicBezTo>
                    <a:pt x="289" y="68"/>
                    <a:pt x="281" y="75"/>
                    <a:pt x="272" y="75"/>
                  </a:cubicBezTo>
                  <a:moveTo>
                    <a:pt x="272" y="0"/>
                  </a:moveTo>
                  <a:cubicBezTo>
                    <a:pt x="242" y="0"/>
                    <a:pt x="219" y="20"/>
                    <a:pt x="215" y="48"/>
                  </a:cubicBezTo>
                  <a:cubicBezTo>
                    <a:pt x="215" y="15"/>
                    <a:pt x="215" y="15"/>
                    <a:pt x="215" y="15"/>
                  </a:cubicBezTo>
                  <a:cubicBezTo>
                    <a:pt x="215" y="6"/>
                    <a:pt x="211" y="2"/>
                    <a:pt x="202" y="2"/>
                  </a:cubicBezTo>
                  <a:cubicBezTo>
                    <a:pt x="173" y="2"/>
                    <a:pt x="173" y="2"/>
                    <a:pt x="173" y="2"/>
                  </a:cubicBezTo>
                  <a:cubicBezTo>
                    <a:pt x="173" y="46"/>
                    <a:pt x="173" y="46"/>
                    <a:pt x="173" y="46"/>
                  </a:cubicBezTo>
                  <a:cubicBezTo>
                    <a:pt x="149" y="12"/>
                    <a:pt x="149" y="12"/>
                    <a:pt x="149" y="12"/>
                  </a:cubicBezTo>
                  <a:cubicBezTo>
                    <a:pt x="143" y="5"/>
                    <a:pt x="138" y="2"/>
                    <a:pt x="129" y="2"/>
                  </a:cubicBezTo>
                  <a:cubicBezTo>
                    <a:pt x="0" y="2"/>
                    <a:pt x="0" y="2"/>
                    <a:pt x="0" y="2"/>
                  </a:cubicBezTo>
                  <a:cubicBezTo>
                    <a:pt x="0" y="32"/>
                    <a:pt x="0" y="32"/>
                    <a:pt x="0" y="32"/>
                  </a:cubicBezTo>
                  <a:cubicBezTo>
                    <a:pt x="0" y="41"/>
                    <a:pt x="4" y="44"/>
                    <a:pt x="13" y="44"/>
                  </a:cubicBezTo>
                  <a:cubicBezTo>
                    <a:pt x="32" y="44"/>
                    <a:pt x="32" y="44"/>
                    <a:pt x="32" y="44"/>
                  </a:cubicBezTo>
                  <a:cubicBezTo>
                    <a:pt x="32" y="102"/>
                    <a:pt x="32" y="102"/>
                    <a:pt x="32" y="102"/>
                  </a:cubicBezTo>
                  <a:cubicBezTo>
                    <a:pt x="32" y="110"/>
                    <a:pt x="36" y="114"/>
                    <a:pt x="44" y="114"/>
                  </a:cubicBezTo>
                  <a:cubicBezTo>
                    <a:pt x="76" y="114"/>
                    <a:pt x="76" y="114"/>
                    <a:pt x="76" y="114"/>
                  </a:cubicBezTo>
                  <a:cubicBezTo>
                    <a:pt x="76" y="44"/>
                    <a:pt x="76" y="44"/>
                    <a:pt x="76" y="44"/>
                  </a:cubicBezTo>
                  <a:cubicBezTo>
                    <a:pt x="102" y="44"/>
                    <a:pt x="102" y="44"/>
                    <a:pt x="102" y="44"/>
                  </a:cubicBezTo>
                  <a:cubicBezTo>
                    <a:pt x="102" y="102"/>
                    <a:pt x="102" y="102"/>
                    <a:pt x="102" y="102"/>
                  </a:cubicBezTo>
                  <a:cubicBezTo>
                    <a:pt x="102" y="110"/>
                    <a:pt x="106" y="114"/>
                    <a:pt x="114" y="114"/>
                  </a:cubicBezTo>
                  <a:cubicBezTo>
                    <a:pt x="143" y="114"/>
                    <a:pt x="143" y="114"/>
                    <a:pt x="143" y="114"/>
                  </a:cubicBezTo>
                  <a:cubicBezTo>
                    <a:pt x="143" y="71"/>
                    <a:pt x="143" y="71"/>
                    <a:pt x="143" y="71"/>
                  </a:cubicBezTo>
                  <a:cubicBezTo>
                    <a:pt x="168" y="104"/>
                    <a:pt x="168" y="104"/>
                    <a:pt x="168" y="104"/>
                  </a:cubicBezTo>
                  <a:cubicBezTo>
                    <a:pt x="174" y="111"/>
                    <a:pt x="179" y="114"/>
                    <a:pt x="188" y="114"/>
                  </a:cubicBezTo>
                  <a:cubicBezTo>
                    <a:pt x="215" y="114"/>
                    <a:pt x="215" y="114"/>
                    <a:pt x="215" y="114"/>
                  </a:cubicBezTo>
                  <a:cubicBezTo>
                    <a:pt x="215" y="69"/>
                    <a:pt x="215" y="69"/>
                    <a:pt x="215" y="69"/>
                  </a:cubicBezTo>
                  <a:cubicBezTo>
                    <a:pt x="219" y="97"/>
                    <a:pt x="242" y="116"/>
                    <a:pt x="272" y="116"/>
                  </a:cubicBezTo>
                  <a:cubicBezTo>
                    <a:pt x="304" y="116"/>
                    <a:pt x="330" y="91"/>
                    <a:pt x="330" y="58"/>
                  </a:cubicBezTo>
                  <a:cubicBezTo>
                    <a:pt x="330" y="25"/>
                    <a:pt x="305" y="0"/>
                    <a:pt x="272"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172" name="for life">
              <a:extLst>
                <a:ext uri="{FF2B5EF4-FFF2-40B4-BE49-F238E27FC236}">
                  <a16:creationId xmlns:a16="http://schemas.microsoft.com/office/drawing/2014/main" id="{464D3C75-DA59-4A13-8A8E-2D2C18FED299}"/>
                </a:ext>
              </a:extLst>
            </p:cNvPr>
            <p:cNvSpPr>
              <a:spLocks noEditPoints="1"/>
            </p:cNvSpPr>
            <p:nvPr/>
          </p:nvSpPr>
          <p:spPr bwMode="auto">
            <a:xfrm>
              <a:off x="9538374" y="6271169"/>
              <a:ext cx="953295" cy="243621"/>
            </a:xfrm>
            <a:custGeom>
              <a:avLst/>
              <a:gdLst>
                <a:gd name="T0" fmla="*/ 175 w 192"/>
                <a:gd name="T1" fmla="*/ 17 h 49"/>
                <a:gd name="T2" fmla="*/ 167 w 192"/>
                <a:gd name="T3" fmla="*/ 27 h 49"/>
                <a:gd name="T4" fmla="*/ 192 w 192"/>
                <a:gd name="T5" fmla="*/ 31 h 49"/>
                <a:gd name="T6" fmla="*/ 175 w 192"/>
                <a:gd name="T7" fmla="*/ 12 h 49"/>
                <a:gd name="T8" fmla="*/ 175 w 192"/>
                <a:gd name="T9" fmla="*/ 49 h 49"/>
                <a:gd name="T10" fmla="*/ 184 w 192"/>
                <a:gd name="T11" fmla="*/ 37 h 49"/>
                <a:gd name="T12" fmla="*/ 166 w 192"/>
                <a:gd name="T13" fmla="*/ 32 h 49"/>
                <a:gd name="T14" fmla="*/ 158 w 192"/>
                <a:gd name="T15" fmla="*/ 0 h 49"/>
                <a:gd name="T16" fmla="*/ 140 w 192"/>
                <a:gd name="T17" fmla="*/ 12 h 49"/>
                <a:gd name="T18" fmla="*/ 134 w 192"/>
                <a:gd name="T19" fmla="*/ 13 h 49"/>
                <a:gd name="T20" fmla="*/ 140 w 192"/>
                <a:gd name="T21" fmla="*/ 18 h 49"/>
                <a:gd name="T22" fmla="*/ 148 w 192"/>
                <a:gd name="T23" fmla="*/ 48 h 49"/>
                <a:gd name="T24" fmla="*/ 156 w 192"/>
                <a:gd name="T25" fmla="*/ 18 h 49"/>
                <a:gd name="T26" fmla="*/ 148 w 192"/>
                <a:gd name="T27" fmla="*/ 13 h 49"/>
                <a:gd name="T28" fmla="*/ 154 w 192"/>
                <a:gd name="T29" fmla="*/ 5 h 49"/>
                <a:gd name="T30" fmla="*/ 158 w 192"/>
                <a:gd name="T31" fmla="*/ 0 h 49"/>
                <a:gd name="T32" fmla="*/ 130 w 192"/>
                <a:gd name="T33" fmla="*/ 48 h 49"/>
                <a:gd name="T34" fmla="*/ 122 w 192"/>
                <a:gd name="T35" fmla="*/ 13 h 49"/>
                <a:gd name="T36" fmla="*/ 122 w 192"/>
                <a:gd name="T37" fmla="*/ 7 h 49"/>
                <a:gd name="T38" fmla="*/ 130 w 192"/>
                <a:gd name="T39" fmla="*/ 0 h 49"/>
                <a:gd name="T40" fmla="*/ 122 w 192"/>
                <a:gd name="T41" fmla="*/ 7 h 49"/>
                <a:gd name="T42" fmla="*/ 113 w 192"/>
                <a:gd name="T43" fmla="*/ 48 h 49"/>
                <a:gd name="T44" fmla="*/ 105 w 192"/>
                <a:gd name="T45" fmla="*/ 0 h 49"/>
                <a:gd name="T46" fmla="*/ 83 w 192"/>
                <a:gd name="T47" fmla="*/ 12 h 49"/>
                <a:gd name="T48" fmla="*/ 71 w 192"/>
                <a:gd name="T49" fmla="*/ 20 h 49"/>
                <a:gd name="T50" fmla="*/ 64 w 192"/>
                <a:gd name="T51" fmla="*/ 13 h 49"/>
                <a:gd name="T52" fmla="*/ 72 w 192"/>
                <a:gd name="T53" fmla="*/ 48 h 49"/>
                <a:gd name="T54" fmla="*/ 81 w 192"/>
                <a:gd name="T55" fmla="*/ 19 h 49"/>
                <a:gd name="T56" fmla="*/ 83 w 192"/>
                <a:gd name="T57" fmla="*/ 12 h 49"/>
                <a:gd name="T58" fmla="*/ 49 w 192"/>
                <a:gd name="T59" fmla="*/ 30 h 49"/>
                <a:gd name="T60" fmla="*/ 32 w 192"/>
                <a:gd name="T61" fmla="*/ 30 h 49"/>
                <a:gd name="T62" fmla="*/ 41 w 192"/>
                <a:gd name="T63" fmla="*/ 12 h 49"/>
                <a:gd name="T64" fmla="*/ 41 w 192"/>
                <a:gd name="T65" fmla="*/ 49 h 49"/>
                <a:gd name="T66" fmla="*/ 41 w 192"/>
                <a:gd name="T67" fmla="*/ 12 h 49"/>
                <a:gd name="T68" fmla="*/ 17 w 192"/>
                <a:gd name="T69" fmla="*/ 0 h 49"/>
                <a:gd name="T70" fmla="*/ 6 w 192"/>
                <a:gd name="T71" fmla="*/ 13 h 49"/>
                <a:gd name="T72" fmla="*/ 0 w 192"/>
                <a:gd name="T73" fmla="*/ 18 h 49"/>
                <a:gd name="T74" fmla="*/ 6 w 192"/>
                <a:gd name="T75" fmla="*/ 48 h 49"/>
                <a:gd name="T76" fmla="*/ 14 w 192"/>
                <a:gd name="T77" fmla="*/ 18 h 49"/>
                <a:gd name="T78" fmla="*/ 22 w 192"/>
                <a:gd name="T79" fmla="*/ 13 h 49"/>
                <a:gd name="T80" fmla="*/ 14 w 192"/>
                <a:gd name="T81" fmla="*/ 12 h 49"/>
                <a:gd name="T82" fmla="*/ 24 w 192"/>
                <a:gd name="T83" fmla="*/ 6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2" h="49">
                  <a:moveTo>
                    <a:pt x="167" y="27"/>
                  </a:moveTo>
                  <a:cubicBezTo>
                    <a:pt x="167" y="21"/>
                    <a:pt x="170" y="17"/>
                    <a:pt x="175" y="17"/>
                  </a:cubicBezTo>
                  <a:cubicBezTo>
                    <a:pt x="180" y="17"/>
                    <a:pt x="183" y="20"/>
                    <a:pt x="183" y="27"/>
                  </a:cubicBezTo>
                  <a:lnTo>
                    <a:pt x="167" y="27"/>
                  </a:lnTo>
                  <a:close/>
                  <a:moveTo>
                    <a:pt x="166" y="31"/>
                  </a:moveTo>
                  <a:cubicBezTo>
                    <a:pt x="192" y="31"/>
                    <a:pt x="192" y="31"/>
                    <a:pt x="192" y="31"/>
                  </a:cubicBezTo>
                  <a:cubicBezTo>
                    <a:pt x="192" y="30"/>
                    <a:pt x="192" y="30"/>
                    <a:pt x="192" y="30"/>
                  </a:cubicBezTo>
                  <a:cubicBezTo>
                    <a:pt x="192" y="19"/>
                    <a:pt x="185" y="12"/>
                    <a:pt x="175" y="12"/>
                  </a:cubicBezTo>
                  <a:cubicBezTo>
                    <a:pt x="165" y="12"/>
                    <a:pt x="158" y="19"/>
                    <a:pt x="158" y="30"/>
                  </a:cubicBezTo>
                  <a:cubicBezTo>
                    <a:pt x="158" y="42"/>
                    <a:pt x="165" y="49"/>
                    <a:pt x="175" y="49"/>
                  </a:cubicBezTo>
                  <a:cubicBezTo>
                    <a:pt x="183" y="49"/>
                    <a:pt x="189" y="45"/>
                    <a:pt x="191" y="38"/>
                  </a:cubicBezTo>
                  <a:cubicBezTo>
                    <a:pt x="184" y="37"/>
                    <a:pt x="184" y="37"/>
                    <a:pt x="184" y="37"/>
                  </a:cubicBezTo>
                  <a:cubicBezTo>
                    <a:pt x="182" y="41"/>
                    <a:pt x="179" y="43"/>
                    <a:pt x="175" y="43"/>
                  </a:cubicBezTo>
                  <a:cubicBezTo>
                    <a:pt x="170" y="43"/>
                    <a:pt x="166" y="39"/>
                    <a:pt x="166" y="32"/>
                  </a:cubicBezTo>
                  <a:lnTo>
                    <a:pt x="166" y="31"/>
                  </a:lnTo>
                  <a:close/>
                  <a:moveTo>
                    <a:pt x="158" y="0"/>
                  </a:moveTo>
                  <a:cubicBezTo>
                    <a:pt x="156" y="0"/>
                    <a:pt x="154" y="0"/>
                    <a:pt x="151" y="0"/>
                  </a:cubicBezTo>
                  <a:cubicBezTo>
                    <a:pt x="144" y="0"/>
                    <a:pt x="140" y="4"/>
                    <a:pt x="140" y="12"/>
                  </a:cubicBezTo>
                  <a:cubicBezTo>
                    <a:pt x="140" y="13"/>
                    <a:pt x="140" y="13"/>
                    <a:pt x="140" y="13"/>
                  </a:cubicBezTo>
                  <a:cubicBezTo>
                    <a:pt x="134" y="13"/>
                    <a:pt x="134" y="13"/>
                    <a:pt x="134" y="13"/>
                  </a:cubicBezTo>
                  <a:cubicBezTo>
                    <a:pt x="134" y="18"/>
                    <a:pt x="134" y="18"/>
                    <a:pt x="134" y="18"/>
                  </a:cubicBezTo>
                  <a:cubicBezTo>
                    <a:pt x="140" y="18"/>
                    <a:pt x="140" y="18"/>
                    <a:pt x="140" y="18"/>
                  </a:cubicBezTo>
                  <a:cubicBezTo>
                    <a:pt x="140" y="48"/>
                    <a:pt x="140" y="48"/>
                    <a:pt x="140" y="48"/>
                  </a:cubicBezTo>
                  <a:cubicBezTo>
                    <a:pt x="148" y="48"/>
                    <a:pt x="148" y="48"/>
                    <a:pt x="148" y="48"/>
                  </a:cubicBezTo>
                  <a:cubicBezTo>
                    <a:pt x="148" y="18"/>
                    <a:pt x="148" y="18"/>
                    <a:pt x="148" y="18"/>
                  </a:cubicBezTo>
                  <a:cubicBezTo>
                    <a:pt x="156" y="18"/>
                    <a:pt x="156" y="18"/>
                    <a:pt x="156" y="18"/>
                  </a:cubicBezTo>
                  <a:cubicBezTo>
                    <a:pt x="156" y="13"/>
                    <a:pt x="156" y="13"/>
                    <a:pt x="156" y="13"/>
                  </a:cubicBezTo>
                  <a:cubicBezTo>
                    <a:pt x="148" y="13"/>
                    <a:pt x="148" y="13"/>
                    <a:pt x="148" y="13"/>
                  </a:cubicBezTo>
                  <a:cubicBezTo>
                    <a:pt x="148" y="12"/>
                    <a:pt x="148" y="12"/>
                    <a:pt x="148" y="12"/>
                  </a:cubicBezTo>
                  <a:cubicBezTo>
                    <a:pt x="148" y="7"/>
                    <a:pt x="149" y="5"/>
                    <a:pt x="154" y="5"/>
                  </a:cubicBezTo>
                  <a:cubicBezTo>
                    <a:pt x="155" y="5"/>
                    <a:pt x="156" y="6"/>
                    <a:pt x="158" y="6"/>
                  </a:cubicBezTo>
                  <a:lnTo>
                    <a:pt x="158" y="0"/>
                  </a:lnTo>
                  <a:close/>
                  <a:moveTo>
                    <a:pt x="122" y="48"/>
                  </a:moveTo>
                  <a:cubicBezTo>
                    <a:pt x="130" y="48"/>
                    <a:pt x="130" y="48"/>
                    <a:pt x="130" y="48"/>
                  </a:cubicBezTo>
                  <a:cubicBezTo>
                    <a:pt x="130" y="13"/>
                    <a:pt x="130" y="13"/>
                    <a:pt x="130" y="13"/>
                  </a:cubicBezTo>
                  <a:cubicBezTo>
                    <a:pt x="122" y="13"/>
                    <a:pt x="122" y="13"/>
                    <a:pt x="122" y="13"/>
                  </a:cubicBezTo>
                  <a:lnTo>
                    <a:pt x="122" y="48"/>
                  </a:lnTo>
                  <a:close/>
                  <a:moveTo>
                    <a:pt x="122" y="7"/>
                  </a:moveTo>
                  <a:cubicBezTo>
                    <a:pt x="130" y="7"/>
                    <a:pt x="130" y="7"/>
                    <a:pt x="130" y="7"/>
                  </a:cubicBezTo>
                  <a:cubicBezTo>
                    <a:pt x="130" y="0"/>
                    <a:pt x="130" y="0"/>
                    <a:pt x="130" y="0"/>
                  </a:cubicBezTo>
                  <a:cubicBezTo>
                    <a:pt x="122" y="0"/>
                    <a:pt x="122" y="0"/>
                    <a:pt x="122" y="0"/>
                  </a:cubicBezTo>
                  <a:lnTo>
                    <a:pt x="122" y="7"/>
                  </a:lnTo>
                  <a:close/>
                  <a:moveTo>
                    <a:pt x="105" y="48"/>
                  </a:moveTo>
                  <a:cubicBezTo>
                    <a:pt x="113" y="48"/>
                    <a:pt x="113" y="48"/>
                    <a:pt x="113" y="48"/>
                  </a:cubicBezTo>
                  <a:cubicBezTo>
                    <a:pt x="113" y="0"/>
                    <a:pt x="113" y="0"/>
                    <a:pt x="113" y="0"/>
                  </a:cubicBezTo>
                  <a:cubicBezTo>
                    <a:pt x="105" y="0"/>
                    <a:pt x="105" y="0"/>
                    <a:pt x="105" y="0"/>
                  </a:cubicBezTo>
                  <a:lnTo>
                    <a:pt x="105" y="48"/>
                  </a:lnTo>
                  <a:close/>
                  <a:moveTo>
                    <a:pt x="83" y="12"/>
                  </a:moveTo>
                  <a:cubicBezTo>
                    <a:pt x="82" y="12"/>
                    <a:pt x="82" y="12"/>
                    <a:pt x="81" y="12"/>
                  </a:cubicBezTo>
                  <a:cubicBezTo>
                    <a:pt x="76" y="12"/>
                    <a:pt x="73" y="15"/>
                    <a:pt x="71" y="20"/>
                  </a:cubicBezTo>
                  <a:cubicBezTo>
                    <a:pt x="71" y="13"/>
                    <a:pt x="71" y="13"/>
                    <a:pt x="71" y="13"/>
                  </a:cubicBezTo>
                  <a:cubicBezTo>
                    <a:pt x="64" y="13"/>
                    <a:pt x="64" y="13"/>
                    <a:pt x="64" y="13"/>
                  </a:cubicBezTo>
                  <a:cubicBezTo>
                    <a:pt x="64" y="48"/>
                    <a:pt x="64" y="48"/>
                    <a:pt x="64" y="48"/>
                  </a:cubicBezTo>
                  <a:cubicBezTo>
                    <a:pt x="72" y="48"/>
                    <a:pt x="72" y="48"/>
                    <a:pt x="72" y="48"/>
                  </a:cubicBezTo>
                  <a:cubicBezTo>
                    <a:pt x="72" y="30"/>
                    <a:pt x="72" y="30"/>
                    <a:pt x="72" y="30"/>
                  </a:cubicBezTo>
                  <a:cubicBezTo>
                    <a:pt x="72" y="23"/>
                    <a:pt x="76" y="19"/>
                    <a:pt x="81" y="19"/>
                  </a:cubicBezTo>
                  <a:cubicBezTo>
                    <a:pt x="82" y="19"/>
                    <a:pt x="82" y="19"/>
                    <a:pt x="83" y="19"/>
                  </a:cubicBezTo>
                  <a:lnTo>
                    <a:pt x="83" y="12"/>
                  </a:lnTo>
                  <a:close/>
                  <a:moveTo>
                    <a:pt x="41" y="17"/>
                  </a:moveTo>
                  <a:cubicBezTo>
                    <a:pt x="46" y="17"/>
                    <a:pt x="49" y="22"/>
                    <a:pt x="49" y="30"/>
                  </a:cubicBezTo>
                  <a:cubicBezTo>
                    <a:pt x="49" y="38"/>
                    <a:pt x="46" y="43"/>
                    <a:pt x="41" y="43"/>
                  </a:cubicBezTo>
                  <a:cubicBezTo>
                    <a:pt x="36" y="43"/>
                    <a:pt x="32" y="39"/>
                    <a:pt x="32" y="30"/>
                  </a:cubicBezTo>
                  <a:cubicBezTo>
                    <a:pt x="32" y="22"/>
                    <a:pt x="36" y="17"/>
                    <a:pt x="41" y="17"/>
                  </a:cubicBezTo>
                  <a:moveTo>
                    <a:pt x="41" y="12"/>
                  </a:moveTo>
                  <a:cubicBezTo>
                    <a:pt x="31" y="12"/>
                    <a:pt x="24" y="19"/>
                    <a:pt x="24" y="30"/>
                  </a:cubicBezTo>
                  <a:cubicBezTo>
                    <a:pt x="24" y="42"/>
                    <a:pt x="31" y="49"/>
                    <a:pt x="41" y="49"/>
                  </a:cubicBezTo>
                  <a:cubicBezTo>
                    <a:pt x="51" y="49"/>
                    <a:pt x="58" y="42"/>
                    <a:pt x="58" y="30"/>
                  </a:cubicBezTo>
                  <a:cubicBezTo>
                    <a:pt x="58" y="19"/>
                    <a:pt x="51" y="12"/>
                    <a:pt x="41" y="12"/>
                  </a:cubicBezTo>
                  <a:moveTo>
                    <a:pt x="24" y="0"/>
                  </a:moveTo>
                  <a:cubicBezTo>
                    <a:pt x="22" y="0"/>
                    <a:pt x="20" y="0"/>
                    <a:pt x="17" y="0"/>
                  </a:cubicBezTo>
                  <a:cubicBezTo>
                    <a:pt x="10" y="0"/>
                    <a:pt x="6" y="4"/>
                    <a:pt x="6" y="12"/>
                  </a:cubicBezTo>
                  <a:cubicBezTo>
                    <a:pt x="6" y="13"/>
                    <a:pt x="6" y="13"/>
                    <a:pt x="6" y="13"/>
                  </a:cubicBezTo>
                  <a:cubicBezTo>
                    <a:pt x="0" y="13"/>
                    <a:pt x="0" y="13"/>
                    <a:pt x="0" y="13"/>
                  </a:cubicBezTo>
                  <a:cubicBezTo>
                    <a:pt x="0" y="18"/>
                    <a:pt x="0" y="18"/>
                    <a:pt x="0" y="18"/>
                  </a:cubicBezTo>
                  <a:cubicBezTo>
                    <a:pt x="6" y="18"/>
                    <a:pt x="6" y="18"/>
                    <a:pt x="6" y="18"/>
                  </a:cubicBezTo>
                  <a:cubicBezTo>
                    <a:pt x="6" y="48"/>
                    <a:pt x="6" y="48"/>
                    <a:pt x="6" y="48"/>
                  </a:cubicBezTo>
                  <a:cubicBezTo>
                    <a:pt x="14" y="48"/>
                    <a:pt x="14" y="48"/>
                    <a:pt x="14" y="48"/>
                  </a:cubicBezTo>
                  <a:cubicBezTo>
                    <a:pt x="14" y="18"/>
                    <a:pt x="14" y="18"/>
                    <a:pt x="14" y="18"/>
                  </a:cubicBezTo>
                  <a:cubicBezTo>
                    <a:pt x="22" y="18"/>
                    <a:pt x="22" y="18"/>
                    <a:pt x="22" y="18"/>
                  </a:cubicBezTo>
                  <a:cubicBezTo>
                    <a:pt x="22" y="13"/>
                    <a:pt x="22" y="13"/>
                    <a:pt x="22" y="13"/>
                  </a:cubicBezTo>
                  <a:cubicBezTo>
                    <a:pt x="14" y="13"/>
                    <a:pt x="14" y="13"/>
                    <a:pt x="14" y="13"/>
                  </a:cubicBezTo>
                  <a:cubicBezTo>
                    <a:pt x="14" y="12"/>
                    <a:pt x="14" y="12"/>
                    <a:pt x="14" y="12"/>
                  </a:cubicBezTo>
                  <a:cubicBezTo>
                    <a:pt x="14" y="7"/>
                    <a:pt x="15" y="5"/>
                    <a:pt x="20" y="5"/>
                  </a:cubicBezTo>
                  <a:cubicBezTo>
                    <a:pt x="21" y="5"/>
                    <a:pt x="22" y="6"/>
                    <a:pt x="24" y="6"/>
                  </a:cubicBezTo>
                  <a:lnTo>
                    <a:pt x="24" y="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173" name="Innovation">
              <a:extLst>
                <a:ext uri="{FF2B5EF4-FFF2-40B4-BE49-F238E27FC236}">
                  <a16:creationId xmlns:a16="http://schemas.microsoft.com/office/drawing/2014/main" id="{92A0CB7A-27B7-4C49-88B9-0CA4BC220D4D}"/>
                </a:ext>
              </a:extLst>
            </p:cNvPr>
            <p:cNvSpPr>
              <a:spLocks noEditPoints="1"/>
            </p:cNvSpPr>
            <p:nvPr/>
          </p:nvSpPr>
          <p:spPr bwMode="auto">
            <a:xfrm>
              <a:off x="9557930" y="5948514"/>
              <a:ext cx="1520385" cy="243621"/>
            </a:xfrm>
            <a:custGeom>
              <a:avLst/>
              <a:gdLst>
                <a:gd name="T0" fmla="*/ 276 w 306"/>
                <a:gd name="T1" fmla="*/ 48 h 49"/>
                <a:gd name="T2" fmla="*/ 284 w 306"/>
                <a:gd name="T3" fmla="*/ 27 h 49"/>
                <a:gd name="T4" fmla="*/ 298 w 306"/>
                <a:gd name="T5" fmla="*/ 25 h 49"/>
                <a:gd name="T6" fmla="*/ 306 w 306"/>
                <a:gd name="T7" fmla="*/ 48 h 49"/>
                <a:gd name="T8" fmla="*/ 294 w 306"/>
                <a:gd name="T9" fmla="*/ 11 h 49"/>
                <a:gd name="T10" fmla="*/ 283 w 306"/>
                <a:gd name="T11" fmla="*/ 12 h 49"/>
                <a:gd name="T12" fmla="*/ 254 w 306"/>
                <a:gd name="T13" fmla="*/ 17 h 49"/>
                <a:gd name="T14" fmla="*/ 254 w 306"/>
                <a:gd name="T15" fmla="*/ 43 h 49"/>
                <a:gd name="T16" fmla="*/ 254 w 306"/>
                <a:gd name="T17" fmla="*/ 17 h 49"/>
                <a:gd name="T18" fmla="*/ 237 w 306"/>
                <a:gd name="T19" fmla="*/ 30 h 49"/>
                <a:gd name="T20" fmla="*/ 271 w 306"/>
                <a:gd name="T21" fmla="*/ 30 h 49"/>
                <a:gd name="T22" fmla="*/ 223 w 306"/>
                <a:gd name="T23" fmla="*/ 48 h 49"/>
                <a:gd name="T24" fmla="*/ 231 w 306"/>
                <a:gd name="T25" fmla="*/ 12 h 49"/>
                <a:gd name="T26" fmla="*/ 223 w 306"/>
                <a:gd name="T27" fmla="*/ 48 h 49"/>
                <a:gd name="T28" fmla="*/ 231 w 306"/>
                <a:gd name="T29" fmla="*/ 7 h 49"/>
                <a:gd name="T30" fmla="*/ 223 w 306"/>
                <a:gd name="T31" fmla="*/ 0 h 49"/>
                <a:gd name="T32" fmla="*/ 208 w 306"/>
                <a:gd name="T33" fmla="*/ 3 h 49"/>
                <a:gd name="T34" fmla="*/ 200 w 306"/>
                <a:gd name="T35" fmla="*/ 12 h 49"/>
                <a:gd name="T36" fmla="*/ 194 w 306"/>
                <a:gd name="T37" fmla="*/ 18 h 49"/>
                <a:gd name="T38" fmla="*/ 200 w 306"/>
                <a:gd name="T39" fmla="*/ 35 h 49"/>
                <a:gd name="T40" fmla="*/ 217 w 306"/>
                <a:gd name="T41" fmla="*/ 48 h 49"/>
                <a:gd name="T42" fmla="*/ 213 w 306"/>
                <a:gd name="T43" fmla="*/ 42 h 49"/>
                <a:gd name="T44" fmla="*/ 208 w 306"/>
                <a:gd name="T45" fmla="*/ 18 h 49"/>
                <a:gd name="T46" fmla="*/ 216 w 306"/>
                <a:gd name="T47" fmla="*/ 12 h 49"/>
                <a:gd name="T48" fmla="*/ 208 w 306"/>
                <a:gd name="T49" fmla="*/ 3 h 49"/>
                <a:gd name="T50" fmla="*/ 182 w 306"/>
                <a:gd name="T51" fmla="*/ 33 h 49"/>
                <a:gd name="T52" fmla="*/ 167 w 306"/>
                <a:gd name="T53" fmla="*/ 38 h 49"/>
                <a:gd name="T54" fmla="*/ 182 w 306"/>
                <a:gd name="T55" fmla="*/ 30 h 49"/>
                <a:gd name="T56" fmla="*/ 167 w 306"/>
                <a:gd name="T57" fmla="*/ 22 h 49"/>
                <a:gd name="T58" fmla="*/ 182 w 306"/>
                <a:gd name="T59" fmla="*/ 23 h 49"/>
                <a:gd name="T60" fmla="*/ 182 w 306"/>
                <a:gd name="T61" fmla="*/ 25 h 49"/>
                <a:gd name="T62" fmla="*/ 171 w 306"/>
                <a:gd name="T63" fmla="*/ 48 h 49"/>
                <a:gd name="T64" fmla="*/ 183 w 306"/>
                <a:gd name="T65" fmla="*/ 48 h 49"/>
                <a:gd name="T66" fmla="*/ 190 w 306"/>
                <a:gd name="T67" fmla="*/ 41 h 49"/>
                <a:gd name="T68" fmla="*/ 176 w 306"/>
                <a:gd name="T69" fmla="*/ 11 h 49"/>
                <a:gd name="T70" fmla="*/ 135 w 306"/>
                <a:gd name="T71" fmla="*/ 48 h 49"/>
                <a:gd name="T72" fmla="*/ 155 w 306"/>
                <a:gd name="T73" fmla="*/ 12 h 49"/>
                <a:gd name="T74" fmla="*/ 140 w 306"/>
                <a:gd name="T75" fmla="*/ 39 h 49"/>
                <a:gd name="T76" fmla="*/ 123 w 306"/>
                <a:gd name="T77" fmla="*/ 12 h 49"/>
                <a:gd name="T78" fmla="*/ 105 w 306"/>
                <a:gd name="T79" fmla="*/ 17 h 49"/>
                <a:gd name="T80" fmla="*/ 105 w 306"/>
                <a:gd name="T81" fmla="*/ 43 h 49"/>
                <a:gd name="T82" fmla="*/ 105 w 306"/>
                <a:gd name="T83" fmla="*/ 17 h 49"/>
                <a:gd name="T84" fmla="*/ 88 w 306"/>
                <a:gd name="T85" fmla="*/ 30 h 49"/>
                <a:gd name="T86" fmla="*/ 122 w 306"/>
                <a:gd name="T87" fmla="*/ 30 h 49"/>
                <a:gd name="T88" fmla="*/ 53 w 306"/>
                <a:gd name="T89" fmla="*/ 12 h 49"/>
                <a:gd name="T90" fmla="*/ 61 w 306"/>
                <a:gd name="T91" fmla="*/ 48 h 49"/>
                <a:gd name="T92" fmla="*/ 69 w 306"/>
                <a:gd name="T93" fmla="*/ 17 h 49"/>
                <a:gd name="T94" fmla="*/ 75 w 306"/>
                <a:gd name="T95" fmla="*/ 48 h 49"/>
                <a:gd name="T96" fmla="*/ 83 w 306"/>
                <a:gd name="T97" fmla="*/ 25 h 49"/>
                <a:gd name="T98" fmla="*/ 61 w 306"/>
                <a:gd name="T99" fmla="*/ 18 h 49"/>
                <a:gd name="T100" fmla="*/ 53 w 306"/>
                <a:gd name="T101" fmla="*/ 12 h 49"/>
                <a:gd name="T102" fmla="*/ 16 w 306"/>
                <a:gd name="T103" fmla="*/ 48 h 49"/>
                <a:gd name="T104" fmla="*/ 24 w 306"/>
                <a:gd name="T105" fmla="*/ 27 h 49"/>
                <a:gd name="T106" fmla="*/ 38 w 306"/>
                <a:gd name="T107" fmla="*/ 25 h 49"/>
                <a:gd name="T108" fmla="*/ 46 w 306"/>
                <a:gd name="T109" fmla="*/ 48 h 49"/>
                <a:gd name="T110" fmla="*/ 34 w 306"/>
                <a:gd name="T111" fmla="*/ 11 h 49"/>
                <a:gd name="T112" fmla="*/ 23 w 306"/>
                <a:gd name="T113" fmla="*/ 12 h 49"/>
                <a:gd name="T114" fmla="*/ 0 w 306"/>
                <a:gd name="T115" fmla="*/ 48 h 49"/>
                <a:gd name="T116" fmla="*/ 8 w 306"/>
                <a:gd name="T117" fmla="*/ 12 h 49"/>
                <a:gd name="T118" fmla="*/ 0 w 306"/>
                <a:gd name="T119" fmla="*/ 48 h 49"/>
                <a:gd name="T120" fmla="*/ 8 w 306"/>
                <a:gd name="T121" fmla="*/ 7 h 49"/>
                <a:gd name="T122" fmla="*/ 0 w 306"/>
                <a:gd name="T123"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06" h="49">
                  <a:moveTo>
                    <a:pt x="276" y="12"/>
                  </a:moveTo>
                  <a:cubicBezTo>
                    <a:pt x="276" y="48"/>
                    <a:pt x="276" y="48"/>
                    <a:pt x="276" y="48"/>
                  </a:cubicBezTo>
                  <a:cubicBezTo>
                    <a:pt x="284" y="48"/>
                    <a:pt x="284" y="48"/>
                    <a:pt x="284" y="48"/>
                  </a:cubicBezTo>
                  <a:cubicBezTo>
                    <a:pt x="284" y="27"/>
                    <a:pt x="284" y="27"/>
                    <a:pt x="284" y="27"/>
                  </a:cubicBezTo>
                  <a:cubicBezTo>
                    <a:pt x="284" y="21"/>
                    <a:pt x="287" y="17"/>
                    <a:pt x="292" y="17"/>
                  </a:cubicBezTo>
                  <a:cubicBezTo>
                    <a:pt x="296" y="17"/>
                    <a:pt x="298" y="20"/>
                    <a:pt x="298" y="25"/>
                  </a:cubicBezTo>
                  <a:cubicBezTo>
                    <a:pt x="298" y="48"/>
                    <a:pt x="298" y="48"/>
                    <a:pt x="298" y="48"/>
                  </a:cubicBezTo>
                  <a:cubicBezTo>
                    <a:pt x="306" y="48"/>
                    <a:pt x="306" y="48"/>
                    <a:pt x="306" y="48"/>
                  </a:cubicBezTo>
                  <a:cubicBezTo>
                    <a:pt x="306" y="25"/>
                    <a:pt x="306" y="25"/>
                    <a:pt x="306" y="25"/>
                  </a:cubicBezTo>
                  <a:cubicBezTo>
                    <a:pt x="306" y="16"/>
                    <a:pt x="302" y="11"/>
                    <a:pt x="294" y="11"/>
                  </a:cubicBezTo>
                  <a:cubicBezTo>
                    <a:pt x="289" y="11"/>
                    <a:pt x="286" y="14"/>
                    <a:pt x="283" y="18"/>
                  </a:cubicBezTo>
                  <a:cubicBezTo>
                    <a:pt x="283" y="12"/>
                    <a:pt x="283" y="12"/>
                    <a:pt x="283" y="12"/>
                  </a:cubicBezTo>
                  <a:lnTo>
                    <a:pt x="276" y="12"/>
                  </a:lnTo>
                  <a:close/>
                  <a:moveTo>
                    <a:pt x="254" y="17"/>
                  </a:moveTo>
                  <a:cubicBezTo>
                    <a:pt x="259" y="17"/>
                    <a:pt x="262" y="22"/>
                    <a:pt x="262" y="30"/>
                  </a:cubicBezTo>
                  <a:cubicBezTo>
                    <a:pt x="262" y="38"/>
                    <a:pt x="259" y="43"/>
                    <a:pt x="254" y="43"/>
                  </a:cubicBezTo>
                  <a:cubicBezTo>
                    <a:pt x="249" y="43"/>
                    <a:pt x="246" y="38"/>
                    <a:pt x="246" y="30"/>
                  </a:cubicBezTo>
                  <a:cubicBezTo>
                    <a:pt x="246" y="22"/>
                    <a:pt x="249" y="17"/>
                    <a:pt x="254" y="17"/>
                  </a:cubicBezTo>
                  <a:moveTo>
                    <a:pt x="254" y="11"/>
                  </a:moveTo>
                  <a:cubicBezTo>
                    <a:pt x="244" y="11"/>
                    <a:pt x="237" y="19"/>
                    <a:pt x="237" y="30"/>
                  </a:cubicBezTo>
                  <a:cubicBezTo>
                    <a:pt x="237" y="41"/>
                    <a:pt x="244" y="49"/>
                    <a:pt x="254" y="49"/>
                  </a:cubicBezTo>
                  <a:cubicBezTo>
                    <a:pt x="264" y="49"/>
                    <a:pt x="271" y="41"/>
                    <a:pt x="271" y="30"/>
                  </a:cubicBezTo>
                  <a:cubicBezTo>
                    <a:pt x="271" y="19"/>
                    <a:pt x="264" y="11"/>
                    <a:pt x="254" y="11"/>
                  </a:cubicBezTo>
                  <a:moveTo>
                    <a:pt x="223" y="48"/>
                  </a:moveTo>
                  <a:cubicBezTo>
                    <a:pt x="231" y="48"/>
                    <a:pt x="231" y="48"/>
                    <a:pt x="231" y="48"/>
                  </a:cubicBezTo>
                  <a:cubicBezTo>
                    <a:pt x="231" y="12"/>
                    <a:pt x="231" y="12"/>
                    <a:pt x="231" y="12"/>
                  </a:cubicBezTo>
                  <a:cubicBezTo>
                    <a:pt x="223" y="12"/>
                    <a:pt x="223" y="12"/>
                    <a:pt x="223" y="12"/>
                  </a:cubicBezTo>
                  <a:lnTo>
                    <a:pt x="223" y="48"/>
                  </a:lnTo>
                  <a:close/>
                  <a:moveTo>
                    <a:pt x="223" y="7"/>
                  </a:moveTo>
                  <a:cubicBezTo>
                    <a:pt x="231" y="7"/>
                    <a:pt x="231" y="7"/>
                    <a:pt x="231" y="7"/>
                  </a:cubicBezTo>
                  <a:cubicBezTo>
                    <a:pt x="231" y="0"/>
                    <a:pt x="231" y="0"/>
                    <a:pt x="231" y="0"/>
                  </a:cubicBezTo>
                  <a:cubicBezTo>
                    <a:pt x="223" y="0"/>
                    <a:pt x="223" y="0"/>
                    <a:pt x="223" y="0"/>
                  </a:cubicBezTo>
                  <a:lnTo>
                    <a:pt x="223" y="7"/>
                  </a:lnTo>
                  <a:close/>
                  <a:moveTo>
                    <a:pt x="208" y="3"/>
                  </a:moveTo>
                  <a:cubicBezTo>
                    <a:pt x="200" y="3"/>
                    <a:pt x="200" y="3"/>
                    <a:pt x="200" y="3"/>
                  </a:cubicBezTo>
                  <a:cubicBezTo>
                    <a:pt x="200" y="12"/>
                    <a:pt x="200" y="12"/>
                    <a:pt x="200" y="12"/>
                  </a:cubicBezTo>
                  <a:cubicBezTo>
                    <a:pt x="194" y="12"/>
                    <a:pt x="194" y="12"/>
                    <a:pt x="194" y="12"/>
                  </a:cubicBezTo>
                  <a:cubicBezTo>
                    <a:pt x="194" y="18"/>
                    <a:pt x="194" y="18"/>
                    <a:pt x="194" y="18"/>
                  </a:cubicBezTo>
                  <a:cubicBezTo>
                    <a:pt x="200" y="18"/>
                    <a:pt x="200" y="18"/>
                    <a:pt x="200" y="18"/>
                  </a:cubicBezTo>
                  <a:cubicBezTo>
                    <a:pt x="200" y="35"/>
                    <a:pt x="200" y="35"/>
                    <a:pt x="200" y="35"/>
                  </a:cubicBezTo>
                  <a:cubicBezTo>
                    <a:pt x="200" y="45"/>
                    <a:pt x="203" y="49"/>
                    <a:pt x="211" y="49"/>
                  </a:cubicBezTo>
                  <a:cubicBezTo>
                    <a:pt x="213" y="49"/>
                    <a:pt x="215" y="48"/>
                    <a:pt x="217" y="48"/>
                  </a:cubicBezTo>
                  <a:cubicBezTo>
                    <a:pt x="217" y="42"/>
                    <a:pt x="217" y="42"/>
                    <a:pt x="217" y="42"/>
                  </a:cubicBezTo>
                  <a:cubicBezTo>
                    <a:pt x="215" y="42"/>
                    <a:pt x="214" y="42"/>
                    <a:pt x="213" y="42"/>
                  </a:cubicBezTo>
                  <a:cubicBezTo>
                    <a:pt x="208" y="42"/>
                    <a:pt x="208" y="40"/>
                    <a:pt x="208" y="35"/>
                  </a:cubicBezTo>
                  <a:cubicBezTo>
                    <a:pt x="208" y="18"/>
                    <a:pt x="208" y="18"/>
                    <a:pt x="208" y="18"/>
                  </a:cubicBezTo>
                  <a:cubicBezTo>
                    <a:pt x="216" y="18"/>
                    <a:pt x="216" y="18"/>
                    <a:pt x="216" y="18"/>
                  </a:cubicBezTo>
                  <a:cubicBezTo>
                    <a:pt x="216" y="12"/>
                    <a:pt x="216" y="12"/>
                    <a:pt x="216" y="12"/>
                  </a:cubicBezTo>
                  <a:cubicBezTo>
                    <a:pt x="208" y="12"/>
                    <a:pt x="208" y="12"/>
                    <a:pt x="208" y="12"/>
                  </a:cubicBezTo>
                  <a:lnTo>
                    <a:pt x="208" y="3"/>
                  </a:lnTo>
                  <a:close/>
                  <a:moveTo>
                    <a:pt x="182" y="30"/>
                  </a:moveTo>
                  <a:cubicBezTo>
                    <a:pt x="182" y="33"/>
                    <a:pt x="182" y="33"/>
                    <a:pt x="182" y="33"/>
                  </a:cubicBezTo>
                  <a:cubicBezTo>
                    <a:pt x="182" y="38"/>
                    <a:pt x="178" y="43"/>
                    <a:pt x="173" y="43"/>
                  </a:cubicBezTo>
                  <a:cubicBezTo>
                    <a:pt x="169" y="43"/>
                    <a:pt x="167" y="41"/>
                    <a:pt x="167" y="38"/>
                  </a:cubicBezTo>
                  <a:cubicBezTo>
                    <a:pt x="167" y="33"/>
                    <a:pt x="171" y="30"/>
                    <a:pt x="181" y="30"/>
                  </a:cubicBezTo>
                  <a:lnTo>
                    <a:pt x="182" y="30"/>
                  </a:lnTo>
                  <a:close/>
                  <a:moveTo>
                    <a:pt x="159" y="21"/>
                  </a:moveTo>
                  <a:cubicBezTo>
                    <a:pt x="167" y="22"/>
                    <a:pt x="167" y="22"/>
                    <a:pt x="167" y="22"/>
                  </a:cubicBezTo>
                  <a:cubicBezTo>
                    <a:pt x="168" y="19"/>
                    <a:pt x="170" y="17"/>
                    <a:pt x="175" y="17"/>
                  </a:cubicBezTo>
                  <a:cubicBezTo>
                    <a:pt x="180" y="17"/>
                    <a:pt x="182" y="19"/>
                    <a:pt x="182" y="23"/>
                  </a:cubicBezTo>
                  <a:cubicBezTo>
                    <a:pt x="182" y="25"/>
                    <a:pt x="182" y="25"/>
                    <a:pt x="182" y="25"/>
                  </a:cubicBezTo>
                  <a:cubicBezTo>
                    <a:pt x="182" y="25"/>
                    <a:pt x="182" y="25"/>
                    <a:pt x="182" y="25"/>
                  </a:cubicBezTo>
                  <a:cubicBezTo>
                    <a:pt x="166" y="25"/>
                    <a:pt x="158" y="29"/>
                    <a:pt x="158" y="38"/>
                  </a:cubicBezTo>
                  <a:cubicBezTo>
                    <a:pt x="158" y="44"/>
                    <a:pt x="163" y="48"/>
                    <a:pt x="171" y="48"/>
                  </a:cubicBezTo>
                  <a:cubicBezTo>
                    <a:pt x="176" y="48"/>
                    <a:pt x="180" y="46"/>
                    <a:pt x="182" y="41"/>
                  </a:cubicBezTo>
                  <a:cubicBezTo>
                    <a:pt x="183" y="44"/>
                    <a:pt x="183" y="46"/>
                    <a:pt x="183" y="48"/>
                  </a:cubicBezTo>
                  <a:cubicBezTo>
                    <a:pt x="191" y="48"/>
                    <a:pt x="191" y="48"/>
                    <a:pt x="191" y="48"/>
                  </a:cubicBezTo>
                  <a:cubicBezTo>
                    <a:pt x="190" y="46"/>
                    <a:pt x="190" y="43"/>
                    <a:pt x="190" y="41"/>
                  </a:cubicBezTo>
                  <a:cubicBezTo>
                    <a:pt x="190" y="25"/>
                    <a:pt x="190" y="25"/>
                    <a:pt x="190" y="25"/>
                  </a:cubicBezTo>
                  <a:cubicBezTo>
                    <a:pt x="190" y="16"/>
                    <a:pt x="186" y="11"/>
                    <a:pt x="176" y="11"/>
                  </a:cubicBezTo>
                  <a:cubicBezTo>
                    <a:pt x="167" y="11"/>
                    <a:pt x="161" y="15"/>
                    <a:pt x="159" y="21"/>
                  </a:cubicBezTo>
                  <a:moveTo>
                    <a:pt x="135" y="48"/>
                  </a:moveTo>
                  <a:cubicBezTo>
                    <a:pt x="143" y="48"/>
                    <a:pt x="143" y="48"/>
                    <a:pt x="143" y="48"/>
                  </a:cubicBezTo>
                  <a:cubicBezTo>
                    <a:pt x="155" y="12"/>
                    <a:pt x="155" y="12"/>
                    <a:pt x="155" y="12"/>
                  </a:cubicBezTo>
                  <a:cubicBezTo>
                    <a:pt x="149" y="12"/>
                    <a:pt x="149" y="12"/>
                    <a:pt x="149" y="12"/>
                  </a:cubicBezTo>
                  <a:cubicBezTo>
                    <a:pt x="140" y="39"/>
                    <a:pt x="140" y="39"/>
                    <a:pt x="140" y="39"/>
                  </a:cubicBezTo>
                  <a:cubicBezTo>
                    <a:pt x="131" y="12"/>
                    <a:pt x="131" y="12"/>
                    <a:pt x="131" y="12"/>
                  </a:cubicBezTo>
                  <a:cubicBezTo>
                    <a:pt x="123" y="12"/>
                    <a:pt x="123" y="12"/>
                    <a:pt x="123" y="12"/>
                  </a:cubicBezTo>
                  <a:lnTo>
                    <a:pt x="135" y="48"/>
                  </a:lnTo>
                  <a:close/>
                  <a:moveTo>
                    <a:pt x="105" y="17"/>
                  </a:moveTo>
                  <a:cubicBezTo>
                    <a:pt x="110" y="17"/>
                    <a:pt x="113" y="22"/>
                    <a:pt x="113" y="30"/>
                  </a:cubicBezTo>
                  <a:cubicBezTo>
                    <a:pt x="113" y="38"/>
                    <a:pt x="110" y="43"/>
                    <a:pt x="105" y="43"/>
                  </a:cubicBezTo>
                  <a:cubicBezTo>
                    <a:pt x="100" y="43"/>
                    <a:pt x="97" y="38"/>
                    <a:pt x="97" y="30"/>
                  </a:cubicBezTo>
                  <a:cubicBezTo>
                    <a:pt x="97" y="22"/>
                    <a:pt x="100" y="17"/>
                    <a:pt x="105" y="17"/>
                  </a:cubicBezTo>
                  <a:moveTo>
                    <a:pt x="105" y="11"/>
                  </a:moveTo>
                  <a:cubicBezTo>
                    <a:pt x="95" y="11"/>
                    <a:pt x="88" y="19"/>
                    <a:pt x="88" y="30"/>
                  </a:cubicBezTo>
                  <a:cubicBezTo>
                    <a:pt x="88" y="41"/>
                    <a:pt x="95" y="49"/>
                    <a:pt x="105" y="49"/>
                  </a:cubicBezTo>
                  <a:cubicBezTo>
                    <a:pt x="115" y="49"/>
                    <a:pt x="122" y="41"/>
                    <a:pt x="122" y="30"/>
                  </a:cubicBezTo>
                  <a:cubicBezTo>
                    <a:pt x="122" y="19"/>
                    <a:pt x="115" y="11"/>
                    <a:pt x="105" y="11"/>
                  </a:cubicBezTo>
                  <a:moveTo>
                    <a:pt x="53" y="12"/>
                  </a:moveTo>
                  <a:cubicBezTo>
                    <a:pt x="53" y="48"/>
                    <a:pt x="53" y="48"/>
                    <a:pt x="53" y="48"/>
                  </a:cubicBezTo>
                  <a:cubicBezTo>
                    <a:pt x="61" y="48"/>
                    <a:pt x="61" y="48"/>
                    <a:pt x="61" y="48"/>
                  </a:cubicBezTo>
                  <a:cubicBezTo>
                    <a:pt x="61" y="27"/>
                    <a:pt x="61" y="27"/>
                    <a:pt x="61" y="27"/>
                  </a:cubicBezTo>
                  <a:cubicBezTo>
                    <a:pt x="61" y="21"/>
                    <a:pt x="65" y="17"/>
                    <a:pt x="69" y="17"/>
                  </a:cubicBezTo>
                  <a:cubicBezTo>
                    <a:pt x="73" y="17"/>
                    <a:pt x="75" y="20"/>
                    <a:pt x="75" y="25"/>
                  </a:cubicBezTo>
                  <a:cubicBezTo>
                    <a:pt x="75" y="48"/>
                    <a:pt x="75" y="48"/>
                    <a:pt x="75" y="48"/>
                  </a:cubicBezTo>
                  <a:cubicBezTo>
                    <a:pt x="83" y="48"/>
                    <a:pt x="83" y="48"/>
                    <a:pt x="83" y="48"/>
                  </a:cubicBezTo>
                  <a:cubicBezTo>
                    <a:pt x="83" y="25"/>
                    <a:pt x="83" y="25"/>
                    <a:pt x="83" y="25"/>
                  </a:cubicBezTo>
                  <a:cubicBezTo>
                    <a:pt x="83" y="16"/>
                    <a:pt x="79" y="11"/>
                    <a:pt x="71" y="11"/>
                  </a:cubicBezTo>
                  <a:cubicBezTo>
                    <a:pt x="67" y="11"/>
                    <a:pt x="63" y="14"/>
                    <a:pt x="61" y="18"/>
                  </a:cubicBezTo>
                  <a:cubicBezTo>
                    <a:pt x="61" y="12"/>
                    <a:pt x="61" y="12"/>
                    <a:pt x="61" y="12"/>
                  </a:cubicBezTo>
                  <a:lnTo>
                    <a:pt x="53" y="12"/>
                  </a:lnTo>
                  <a:close/>
                  <a:moveTo>
                    <a:pt x="16" y="12"/>
                  </a:moveTo>
                  <a:cubicBezTo>
                    <a:pt x="16" y="48"/>
                    <a:pt x="16" y="48"/>
                    <a:pt x="16" y="48"/>
                  </a:cubicBezTo>
                  <a:cubicBezTo>
                    <a:pt x="24" y="48"/>
                    <a:pt x="24" y="48"/>
                    <a:pt x="24" y="48"/>
                  </a:cubicBezTo>
                  <a:cubicBezTo>
                    <a:pt x="24" y="27"/>
                    <a:pt x="24" y="27"/>
                    <a:pt x="24" y="27"/>
                  </a:cubicBezTo>
                  <a:cubicBezTo>
                    <a:pt x="24" y="21"/>
                    <a:pt x="27" y="17"/>
                    <a:pt x="32" y="17"/>
                  </a:cubicBezTo>
                  <a:cubicBezTo>
                    <a:pt x="36" y="17"/>
                    <a:pt x="38" y="20"/>
                    <a:pt x="38" y="25"/>
                  </a:cubicBezTo>
                  <a:cubicBezTo>
                    <a:pt x="38" y="48"/>
                    <a:pt x="38" y="48"/>
                    <a:pt x="38" y="48"/>
                  </a:cubicBezTo>
                  <a:cubicBezTo>
                    <a:pt x="46" y="48"/>
                    <a:pt x="46" y="48"/>
                    <a:pt x="46" y="48"/>
                  </a:cubicBezTo>
                  <a:cubicBezTo>
                    <a:pt x="46" y="25"/>
                    <a:pt x="46" y="25"/>
                    <a:pt x="46" y="25"/>
                  </a:cubicBezTo>
                  <a:cubicBezTo>
                    <a:pt x="46" y="16"/>
                    <a:pt x="42" y="11"/>
                    <a:pt x="34" y="11"/>
                  </a:cubicBezTo>
                  <a:cubicBezTo>
                    <a:pt x="30" y="11"/>
                    <a:pt x="26" y="14"/>
                    <a:pt x="23" y="18"/>
                  </a:cubicBezTo>
                  <a:cubicBezTo>
                    <a:pt x="23" y="12"/>
                    <a:pt x="23" y="12"/>
                    <a:pt x="23" y="12"/>
                  </a:cubicBezTo>
                  <a:lnTo>
                    <a:pt x="16" y="12"/>
                  </a:lnTo>
                  <a:close/>
                  <a:moveTo>
                    <a:pt x="0" y="48"/>
                  </a:moveTo>
                  <a:cubicBezTo>
                    <a:pt x="8" y="48"/>
                    <a:pt x="8" y="48"/>
                    <a:pt x="8" y="48"/>
                  </a:cubicBezTo>
                  <a:cubicBezTo>
                    <a:pt x="8" y="12"/>
                    <a:pt x="8" y="12"/>
                    <a:pt x="8" y="12"/>
                  </a:cubicBezTo>
                  <a:cubicBezTo>
                    <a:pt x="0" y="12"/>
                    <a:pt x="0" y="12"/>
                    <a:pt x="0" y="12"/>
                  </a:cubicBezTo>
                  <a:lnTo>
                    <a:pt x="0" y="48"/>
                  </a:lnTo>
                  <a:close/>
                  <a:moveTo>
                    <a:pt x="0" y="7"/>
                  </a:moveTo>
                  <a:cubicBezTo>
                    <a:pt x="8" y="7"/>
                    <a:pt x="8" y="7"/>
                    <a:pt x="8" y="7"/>
                  </a:cubicBezTo>
                  <a:cubicBezTo>
                    <a:pt x="8" y="0"/>
                    <a:pt x="8" y="0"/>
                    <a:pt x="8" y="0"/>
                  </a:cubicBezTo>
                  <a:cubicBezTo>
                    <a:pt x="0" y="0"/>
                    <a:pt x="0" y="0"/>
                    <a:pt x="0" y="0"/>
                  </a:cubicBezTo>
                  <a:lnTo>
                    <a:pt x="0" y="7"/>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grpSp>
      <p:sp>
        <p:nvSpPr>
          <p:cNvPr id="6" name="Subtitel">
            <a:extLst>
              <a:ext uri="{FF2B5EF4-FFF2-40B4-BE49-F238E27FC236}">
                <a16:creationId xmlns:a16="http://schemas.microsoft.com/office/drawing/2014/main" id="{D087FE13-DC03-4A42-925F-D0677F5B0C5C}"/>
              </a:ext>
            </a:extLst>
          </p:cNvPr>
          <p:cNvSpPr>
            <a:spLocks noGrp="1"/>
          </p:cNvSpPr>
          <p:nvPr>
            <p:ph type="subTitle" idx="10" hasCustomPrompt="1"/>
          </p:nvPr>
        </p:nvSpPr>
        <p:spPr>
          <a:xfrm>
            <a:off x="777244" y="924516"/>
            <a:ext cx="10827096" cy="358761"/>
          </a:xfrm>
        </p:spPr>
        <p:txBody>
          <a:bodyPr/>
          <a:lstStyle>
            <a:lvl1pPr marL="0" indent="0" algn="l">
              <a:buNone/>
              <a:defRPr sz="300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cap="all" baseline="0" dirty="0"/>
              <a:t>Name presentation</a:t>
            </a:r>
            <a:endParaRPr lang="en-GB" dirty="0"/>
          </a:p>
        </p:txBody>
      </p:sp>
      <p:sp>
        <p:nvSpPr>
          <p:cNvPr id="7" name="Titel">
            <a:extLst>
              <a:ext uri="{FF2B5EF4-FFF2-40B4-BE49-F238E27FC236}">
                <a16:creationId xmlns:a16="http://schemas.microsoft.com/office/drawing/2014/main" id="{B76C25E1-07C9-4424-9735-917EC2818459}"/>
              </a:ext>
            </a:extLst>
          </p:cNvPr>
          <p:cNvSpPr>
            <a:spLocks noGrp="1"/>
          </p:cNvSpPr>
          <p:nvPr>
            <p:ph type="title" hasCustomPrompt="1"/>
          </p:nvPr>
        </p:nvSpPr>
        <p:spPr/>
        <p:txBody>
          <a:bodyPr/>
          <a:lstStyle>
            <a:lvl1pPr>
              <a:defRPr/>
            </a:lvl1pPr>
          </a:lstStyle>
          <a:p>
            <a:r>
              <a:rPr lang="en-GB" dirty="0"/>
              <a:t>index</a:t>
            </a:r>
          </a:p>
        </p:txBody>
      </p:sp>
    </p:spTree>
    <p:extLst>
      <p:ext uri="{BB962C8B-B14F-4D97-AF65-F5344CB8AC3E}">
        <p14:creationId xmlns:p14="http://schemas.microsoft.com/office/powerpoint/2010/main" val="394261604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2" presetClass="entr" presetSubtype="4" decel="54000" fill="hold" nodeType="after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750" fill="hold"/>
                                        <p:tgtEl>
                                          <p:spTgt spid="12"/>
                                        </p:tgtEl>
                                        <p:attrNameLst>
                                          <p:attrName>ppt_x</p:attrName>
                                        </p:attrNameLst>
                                      </p:cBhvr>
                                      <p:tavLst>
                                        <p:tav tm="0">
                                          <p:val>
                                            <p:strVal val="#ppt_x"/>
                                          </p:val>
                                        </p:tav>
                                        <p:tav tm="100000">
                                          <p:val>
                                            <p:strVal val="#ppt_x"/>
                                          </p:val>
                                        </p:tav>
                                      </p:tavLst>
                                    </p:anim>
                                    <p:anim calcmode="lin" valueType="num">
                                      <p:cBhvr additive="base">
                                        <p:cTn id="12" dur="750" fill="hold"/>
                                        <p:tgtEl>
                                          <p:spTgt spid="12"/>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130"/>
                                        </p:tgtEl>
                                        <p:attrNameLst>
                                          <p:attrName>style.visibility</p:attrName>
                                        </p:attrNameLst>
                                      </p:cBhvr>
                                      <p:to>
                                        <p:strVal val="visible"/>
                                      </p:to>
                                    </p:set>
                                    <p:anim calcmode="lin" valueType="num">
                                      <p:cBhvr additive="base">
                                        <p:cTn id="15" dur="750" fill="hold"/>
                                        <p:tgtEl>
                                          <p:spTgt spid="130"/>
                                        </p:tgtEl>
                                        <p:attrNameLst>
                                          <p:attrName>ppt_x</p:attrName>
                                        </p:attrNameLst>
                                      </p:cBhvr>
                                      <p:tavLst>
                                        <p:tav tm="0">
                                          <p:val>
                                            <p:strVal val="#ppt_x"/>
                                          </p:val>
                                        </p:tav>
                                        <p:tav tm="100000">
                                          <p:val>
                                            <p:strVal val="#ppt_x"/>
                                          </p:val>
                                        </p:tav>
                                      </p:tavLst>
                                    </p:anim>
                                    <p:anim calcmode="lin" valueType="num">
                                      <p:cBhvr additive="base">
                                        <p:cTn id="16" dur="750" fill="hold"/>
                                        <p:tgtEl>
                                          <p:spTgt spid="130"/>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750" fill="hold"/>
                                        <p:tgtEl>
                                          <p:spTgt spid="3"/>
                                        </p:tgtEl>
                                        <p:attrNameLst>
                                          <p:attrName>ppt_x</p:attrName>
                                        </p:attrNameLst>
                                      </p:cBhvr>
                                      <p:tavLst>
                                        <p:tav tm="0">
                                          <p:val>
                                            <p:strVal val="#ppt_x"/>
                                          </p:val>
                                        </p:tav>
                                        <p:tav tm="100000">
                                          <p:val>
                                            <p:strVal val="#ppt_x"/>
                                          </p:val>
                                        </p:tav>
                                      </p:tavLst>
                                    </p:anim>
                                    <p:anim calcmode="lin" valueType="num">
                                      <p:cBhvr additive="base">
                                        <p:cTn id="20" dur="750" fill="hold"/>
                                        <p:tgtEl>
                                          <p:spTgt spid="3"/>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100"/>
                                  </p:stCondLst>
                                  <p:childTnLst>
                                    <p:set>
                                      <p:cBhvr>
                                        <p:cTn id="22" dur="1" fill="hold">
                                          <p:stCondLst>
                                            <p:cond delay="0"/>
                                          </p:stCondLst>
                                        </p:cTn>
                                        <p:tgtEl>
                                          <p:spTgt spid="132"/>
                                        </p:tgtEl>
                                        <p:attrNameLst>
                                          <p:attrName>style.visibility</p:attrName>
                                        </p:attrNameLst>
                                      </p:cBhvr>
                                      <p:to>
                                        <p:strVal val="visible"/>
                                      </p:to>
                                    </p:set>
                                    <p:anim calcmode="lin" valueType="num">
                                      <p:cBhvr additive="base">
                                        <p:cTn id="23" dur="750" fill="hold"/>
                                        <p:tgtEl>
                                          <p:spTgt spid="132"/>
                                        </p:tgtEl>
                                        <p:attrNameLst>
                                          <p:attrName>ppt_x</p:attrName>
                                        </p:attrNameLst>
                                      </p:cBhvr>
                                      <p:tavLst>
                                        <p:tav tm="0">
                                          <p:val>
                                            <p:strVal val="#ppt_x"/>
                                          </p:val>
                                        </p:tav>
                                        <p:tav tm="100000">
                                          <p:val>
                                            <p:strVal val="#ppt_x"/>
                                          </p:val>
                                        </p:tav>
                                      </p:tavLst>
                                    </p:anim>
                                    <p:anim calcmode="lin" valueType="num">
                                      <p:cBhvr additive="base">
                                        <p:cTn id="24" dur="750" fill="hold"/>
                                        <p:tgtEl>
                                          <p:spTgt spid="132"/>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100"/>
                                  </p:stCondLst>
                                  <p:childTnLst>
                                    <p:set>
                                      <p:cBhvr>
                                        <p:cTn id="26" dur="1" fill="hold">
                                          <p:stCondLst>
                                            <p:cond delay="0"/>
                                          </p:stCondLst>
                                        </p:cTn>
                                        <p:tgtEl>
                                          <p:spTgt spid="131"/>
                                        </p:tgtEl>
                                        <p:attrNameLst>
                                          <p:attrName>style.visibility</p:attrName>
                                        </p:attrNameLst>
                                      </p:cBhvr>
                                      <p:to>
                                        <p:strVal val="visible"/>
                                      </p:to>
                                    </p:set>
                                    <p:anim calcmode="lin" valueType="num">
                                      <p:cBhvr additive="base">
                                        <p:cTn id="27" dur="750" fill="hold"/>
                                        <p:tgtEl>
                                          <p:spTgt spid="131"/>
                                        </p:tgtEl>
                                        <p:attrNameLst>
                                          <p:attrName>ppt_x</p:attrName>
                                        </p:attrNameLst>
                                      </p:cBhvr>
                                      <p:tavLst>
                                        <p:tav tm="0">
                                          <p:val>
                                            <p:strVal val="#ppt_x"/>
                                          </p:val>
                                        </p:tav>
                                        <p:tav tm="100000">
                                          <p:val>
                                            <p:strVal val="#ppt_x"/>
                                          </p:val>
                                        </p:tav>
                                      </p:tavLst>
                                    </p:anim>
                                    <p:anim calcmode="lin" valueType="num">
                                      <p:cBhvr additive="base">
                                        <p:cTn id="28" dur="750" fill="hold"/>
                                        <p:tgtEl>
                                          <p:spTgt spid="131"/>
                                        </p:tgtEl>
                                        <p:attrNameLst>
                                          <p:attrName>ppt_y</p:attrName>
                                        </p:attrNameLst>
                                      </p:cBhvr>
                                      <p:tavLst>
                                        <p:tav tm="0">
                                          <p:val>
                                            <p:strVal val="1+#ppt_h/2"/>
                                          </p:val>
                                        </p:tav>
                                        <p:tav tm="100000">
                                          <p:val>
                                            <p:strVal val="#ppt_y"/>
                                          </p:val>
                                        </p:tav>
                                      </p:tavLst>
                                    </p:anim>
                                  </p:childTnLst>
                                </p:cTn>
                              </p:par>
                              <p:par>
                                <p:cTn id="29" presetID="2" presetClass="entr" presetSubtype="4" decel="100000" fill="hold" grpId="0" nodeType="withEffect">
                                  <p:stCondLst>
                                    <p:cond delay="200"/>
                                  </p:stCondLst>
                                  <p:childTnLst>
                                    <p:set>
                                      <p:cBhvr>
                                        <p:cTn id="30" dur="1" fill="hold">
                                          <p:stCondLst>
                                            <p:cond delay="0"/>
                                          </p:stCondLst>
                                        </p:cTn>
                                        <p:tgtEl>
                                          <p:spTgt spid="134"/>
                                        </p:tgtEl>
                                        <p:attrNameLst>
                                          <p:attrName>style.visibility</p:attrName>
                                        </p:attrNameLst>
                                      </p:cBhvr>
                                      <p:to>
                                        <p:strVal val="visible"/>
                                      </p:to>
                                    </p:set>
                                    <p:anim calcmode="lin" valueType="num">
                                      <p:cBhvr additive="base">
                                        <p:cTn id="31" dur="750" fill="hold"/>
                                        <p:tgtEl>
                                          <p:spTgt spid="134"/>
                                        </p:tgtEl>
                                        <p:attrNameLst>
                                          <p:attrName>ppt_x</p:attrName>
                                        </p:attrNameLst>
                                      </p:cBhvr>
                                      <p:tavLst>
                                        <p:tav tm="0">
                                          <p:val>
                                            <p:strVal val="#ppt_x"/>
                                          </p:val>
                                        </p:tav>
                                        <p:tav tm="100000">
                                          <p:val>
                                            <p:strVal val="#ppt_x"/>
                                          </p:val>
                                        </p:tav>
                                      </p:tavLst>
                                    </p:anim>
                                    <p:anim calcmode="lin" valueType="num">
                                      <p:cBhvr additive="base">
                                        <p:cTn id="32" dur="750" fill="hold"/>
                                        <p:tgtEl>
                                          <p:spTgt spid="134"/>
                                        </p:tgtEl>
                                        <p:attrNameLst>
                                          <p:attrName>ppt_y</p:attrName>
                                        </p:attrNameLst>
                                      </p:cBhvr>
                                      <p:tavLst>
                                        <p:tav tm="0">
                                          <p:val>
                                            <p:strVal val="1+#ppt_h/2"/>
                                          </p:val>
                                        </p:tav>
                                        <p:tav tm="100000">
                                          <p:val>
                                            <p:strVal val="#ppt_y"/>
                                          </p:val>
                                        </p:tav>
                                      </p:tavLst>
                                    </p:anim>
                                  </p:childTnLst>
                                </p:cTn>
                              </p:par>
                              <p:par>
                                <p:cTn id="33" presetID="2" presetClass="entr" presetSubtype="4" decel="100000" fill="hold" grpId="0" nodeType="withEffect">
                                  <p:stCondLst>
                                    <p:cond delay="200"/>
                                  </p:stCondLst>
                                  <p:childTnLst>
                                    <p:set>
                                      <p:cBhvr>
                                        <p:cTn id="34" dur="1" fill="hold">
                                          <p:stCondLst>
                                            <p:cond delay="0"/>
                                          </p:stCondLst>
                                        </p:cTn>
                                        <p:tgtEl>
                                          <p:spTgt spid="133"/>
                                        </p:tgtEl>
                                        <p:attrNameLst>
                                          <p:attrName>style.visibility</p:attrName>
                                        </p:attrNameLst>
                                      </p:cBhvr>
                                      <p:to>
                                        <p:strVal val="visible"/>
                                      </p:to>
                                    </p:set>
                                    <p:anim calcmode="lin" valueType="num">
                                      <p:cBhvr additive="base">
                                        <p:cTn id="35" dur="750" fill="hold"/>
                                        <p:tgtEl>
                                          <p:spTgt spid="133"/>
                                        </p:tgtEl>
                                        <p:attrNameLst>
                                          <p:attrName>ppt_x</p:attrName>
                                        </p:attrNameLst>
                                      </p:cBhvr>
                                      <p:tavLst>
                                        <p:tav tm="0">
                                          <p:val>
                                            <p:strVal val="#ppt_x"/>
                                          </p:val>
                                        </p:tav>
                                        <p:tav tm="100000">
                                          <p:val>
                                            <p:strVal val="#ppt_x"/>
                                          </p:val>
                                        </p:tav>
                                      </p:tavLst>
                                    </p:anim>
                                    <p:anim calcmode="lin" valueType="num">
                                      <p:cBhvr additive="base">
                                        <p:cTn id="36" dur="750" fill="hold"/>
                                        <p:tgtEl>
                                          <p:spTgt spid="133"/>
                                        </p:tgtEl>
                                        <p:attrNameLst>
                                          <p:attrName>ppt_y</p:attrName>
                                        </p:attrNameLst>
                                      </p:cBhvr>
                                      <p:tavLst>
                                        <p:tav tm="0">
                                          <p:val>
                                            <p:strVal val="1+#ppt_h/2"/>
                                          </p:val>
                                        </p:tav>
                                        <p:tav tm="100000">
                                          <p:val>
                                            <p:strVal val="#ppt_y"/>
                                          </p:val>
                                        </p:tav>
                                      </p:tavLst>
                                    </p:anim>
                                  </p:childTnLst>
                                </p:cTn>
                              </p:par>
                              <p:par>
                                <p:cTn id="37" presetID="2" presetClass="entr" presetSubtype="4" decel="100000" fill="hold" grpId="0" nodeType="withEffect">
                                  <p:stCondLst>
                                    <p:cond delay="300"/>
                                  </p:stCondLst>
                                  <p:childTnLst>
                                    <p:set>
                                      <p:cBhvr>
                                        <p:cTn id="38" dur="1" fill="hold">
                                          <p:stCondLst>
                                            <p:cond delay="0"/>
                                          </p:stCondLst>
                                        </p:cTn>
                                        <p:tgtEl>
                                          <p:spTgt spid="136"/>
                                        </p:tgtEl>
                                        <p:attrNameLst>
                                          <p:attrName>style.visibility</p:attrName>
                                        </p:attrNameLst>
                                      </p:cBhvr>
                                      <p:to>
                                        <p:strVal val="visible"/>
                                      </p:to>
                                    </p:set>
                                    <p:anim calcmode="lin" valueType="num">
                                      <p:cBhvr additive="base">
                                        <p:cTn id="39" dur="750" fill="hold"/>
                                        <p:tgtEl>
                                          <p:spTgt spid="136"/>
                                        </p:tgtEl>
                                        <p:attrNameLst>
                                          <p:attrName>ppt_x</p:attrName>
                                        </p:attrNameLst>
                                      </p:cBhvr>
                                      <p:tavLst>
                                        <p:tav tm="0">
                                          <p:val>
                                            <p:strVal val="#ppt_x"/>
                                          </p:val>
                                        </p:tav>
                                        <p:tav tm="100000">
                                          <p:val>
                                            <p:strVal val="#ppt_x"/>
                                          </p:val>
                                        </p:tav>
                                      </p:tavLst>
                                    </p:anim>
                                    <p:anim calcmode="lin" valueType="num">
                                      <p:cBhvr additive="base">
                                        <p:cTn id="40" dur="750" fill="hold"/>
                                        <p:tgtEl>
                                          <p:spTgt spid="136"/>
                                        </p:tgtEl>
                                        <p:attrNameLst>
                                          <p:attrName>ppt_y</p:attrName>
                                        </p:attrNameLst>
                                      </p:cBhvr>
                                      <p:tavLst>
                                        <p:tav tm="0">
                                          <p:val>
                                            <p:strVal val="1+#ppt_h/2"/>
                                          </p:val>
                                        </p:tav>
                                        <p:tav tm="100000">
                                          <p:val>
                                            <p:strVal val="#ppt_y"/>
                                          </p:val>
                                        </p:tav>
                                      </p:tavLst>
                                    </p:anim>
                                  </p:childTnLst>
                                </p:cTn>
                              </p:par>
                              <p:par>
                                <p:cTn id="41" presetID="2" presetClass="entr" presetSubtype="4" decel="100000" fill="hold" grpId="0" nodeType="withEffect">
                                  <p:stCondLst>
                                    <p:cond delay="300"/>
                                  </p:stCondLst>
                                  <p:childTnLst>
                                    <p:set>
                                      <p:cBhvr>
                                        <p:cTn id="42" dur="1" fill="hold">
                                          <p:stCondLst>
                                            <p:cond delay="0"/>
                                          </p:stCondLst>
                                        </p:cTn>
                                        <p:tgtEl>
                                          <p:spTgt spid="135"/>
                                        </p:tgtEl>
                                        <p:attrNameLst>
                                          <p:attrName>style.visibility</p:attrName>
                                        </p:attrNameLst>
                                      </p:cBhvr>
                                      <p:to>
                                        <p:strVal val="visible"/>
                                      </p:to>
                                    </p:set>
                                    <p:anim calcmode="lin" valueType="num">
                                      <p:cBhvr additive="base">
                                        <p:cTn id="43" dur="750" fill="hold"/>
                                        <p:tgtEl>
                                          <p:spTgt spid="135"/>
                                        </p:tgtEl>
                                        <p:attrNameLst>
                                          <p:attrName>ppt_x</p:attrName>
                                        </p:attrNameLst>
                                      </p:cBhvr>
                                      <p:tavLst>
                                        <p:tav tm="0">
                                          <p:val>
                                            <p:strVal val="#ppt_x"/>
                                          </p:val>
                                        </p:tav>
                                        <p:tav tm="100000">
                                          <p:val>
                                            <p:strVal val="#ppt_x"/>
                                          </p:val>
                                        </p:tav>
                                      </p:tavLst>
                                    </p:anim>
                                    <p:anim calcmode="lin" valueType="num">
                                      <p:cBhvr additive="base">
                                        <p:cTn id="44" dur="750" fill="hold"/>
                                        <p:tgtEl>
                                          <p:spTgt spid="135"/>
                                        </p:tgtEl>
                                        <p:attrNameLst>
                                          <p:attrName>ppt_y</p:attrName>
                                        </p:attrNameLst>
                                      </p:cBhvr>
                                      <p:tavLst>
                                        <p:tav tm="0">
                                          <p:val>
                                            <p:strVal val="1+#ppt_h/2"/>
                                          </p:val>
                                        </p:tav>
                                        <p:tav tm="100000">
                                          <p:val>
                                            <p:strVal val="#ppt_y"/>
                                          </p:val>
                                        </p:tav>
                                      </p:tavLst>
                                    </p:anim>
                                  </p:childTnLst>
                                </p:cTn>
                              </p:par>
                              <p:par>
                                <p:cTn id="45" presetID="2" presetClass="entr" presetSubtype="4" decel="100000" fill="hold" grpId="0" nodeType="withEffect">
                                  <p:stCondLst>
                                    <p:cond delay="400"/>
                                  </p:stCondLst>
                                  <p:childTnLst>
                                    <p:set>
                                      <p:cBhvr>
                                        <p:cTn id="46" dur="1" fill="hold">
                                          <p:stCondLst>
                                            <p:cond delay="0"/>
                                          </p:stCondLst>
                                        </p:cTn>
                                        <p:tgtEl>
                                          <p:spTgt spid="138"/>
                                        </p:tgtEl>
                                        <p:attrNameLst>
                                          <p:attrName>style.visibility</p:attrName>
                                        </p:attrNameLst>
                                      </p:cBhvr>
                                      <p:to>
                                        <p:strVal val="visible"/>
                                      </p:to>
                                    </p:set>
                                    <p:anim calcmode="lin" valueType="num">
                                      <p:cBhvr additive="base">
                                        <p:cTn id="47" dur="750" fill="hold"/>
                                        <p:tgtEl>
                                          <p:spTgt spid="138"/>
                                        </p:tgtEl>
                                        <p:attrNameLst>
                                          <p:attrName>ppt_x</p:attrName>
                                        </p:attrNameLst>
                                      </p:cBhvr>
                                      <p:tavLst>
                                        <p:tav tm="0">
                                          <p:val>
                                            <p:strVal val="#ppt_x"/>
                                          </p:val>
                                        </p:tav>
                                        <p:tav tm="100000">
                                          <p:val>
                                            <p:strVal val="#ppt_x"/>
                                          </p:val>
                                        </p:tav>
                                      </p:tavLst>
                                    </p:anim>
                                    <p:anim calcmode="lin" valueType="num">
                                      <p:cBhvr additive="base">
                                        <p:cTn id="48" dur="750" fill="hold"/>
                                        <p:tgtEl>
                                          <p:spTgt spid="138"/>
                                        </p:tgtEl>
                                        <p:attrNameLst>
                                          <p:attrName>ppt_y</p:attrName>
                                        </p:attrNameLst>
                                      </p:cBhvr>
                                      <p:tavLst>
                                        <p:tav tm="0">
                                          <p:val>
                                            <p:strVal val="1+#ppt_h/2"/>
                                          </p:val>
                                        </p:tav>
                                        <p:tav tm="100000">
                                          <p:val>
                                            <p:strVal val="#ppt_y"/>
                                          </p:val>
                                        </p:tav>
                                      </p:tavLst>
                                    </p:anim>
                                  </p:childTnLst>
                                </p:cTn>
                              </p:par>
                              <p:par>
                                <p:cTn id="49" presetID="2" presetClass="entr" presetSubtype="4" decel="100000" fill="hold" grpId="0" nodeType="withEffect">
                                  <p:stCondLst>
                                    <p:cond delay="400"/>
                                  </p:stCondLst>
                                  <p:childTnLst>
                                    <p:set>
                                      <p:cBhvr>
                                        <p:cTn id="50" dur="1" fill="hold">
                                          <p:stCondLst>
                                            <p:cond delay="0"/>
                                          </p:stCondLst>
                                        </p:cTn>
                                        <p:tgtEl>
                                          <p:spTgt spid="137"/>
                                        </p:tgtEl>
                                        <p:attrNameLst>
                                          <p:attrName>style.visibility</p:attrName>
                                        </p:attrNameLst>
                                      </p:cBhvr>
                                      <p:to>
                                        <p:strVal val="visible"/>
                                      </p:to>
                                    </p:set>
                                    <p:anim calcmode="lin" valueType="num">
                                      <p:cBhvr additive="base">
                                        <p:cTn id="51" dur="750" fill="hold"/>
                                        <p:tgtEl>
                                          <p:spTgt spid="137"/>
                                        </p:tgtEl>
                                        <p:attrNameLst>
                                          <p:attrName>ppt_x</p:attrName>
                                        </p:attrNameLst>
                                      </p:cBhvr>
                                      <p:tavLst>
                                        <p:tav tm="0">
                                          <p:val>
                                            <p:strVal val="#ppt_x"/>
                                          </p:val>
                                        </p:tav>
                                        <p:tav tm="100000">
                                          <p:val>
                                            <p:strVal val="#ppt_x"/>
                                          </p:val>
                                        </p:tav>
                                      </p:tavLst>
                                    </p:anim>
                                    <p:anim calcmode="lin" valueType="num">
                                      <p:cBhvr additive="base">
                                        <p:cTn id="52" dur="750" fill="hold"/>
                                        <p:tgtEl>
                                          <p:spTgt spid="137"/>
                                        </p:tgtEl>
                                        <p:attrNameLst>
                                          <p:attrName>ppt_y</p:attrName>
                                        </p:attrNameLst>
                                      </p:cBhvr>
                                      <p:tavLst>
                                        <p:tav tm="0">
                                          <p:val>
                                            <p:strVal val="1+#ppt_h/2"/>
                                          </p:val>
                                        </p:tav>
                                        <p:tav tm="100000">
                                          <p:val>
                                            <p:strVal val="#ppt_y"/>
                                          </p:val>
                                        </p:tav>
                                      </p:tavLst>
                                    </p:anim>
                                  </p:childTnLst>
                                </p:cTn>
                              </p:par>
                              <p:par>
                                <p:cTn id="53" presetID="2" presetClass="entr" presetSubtype="4" decel="100000" fill="hold" grpId="0" nodeType="withEffect">
                                  <p:stCondLst>
                                    <p:cond delay="500"/>
                                  </p:stCondLst>
                                  <p:childTnLst>
                                    <p:set>
                                      <p:cBhvr>
                                        <p:cTn id="54" dur="1" fill="hold">
                                          <p:stCondLst>
                                            <p:cond delay="0"/>
                                          </p:stCondLst>
                                        </p:cTn>
                                        <p:tgtEl>
                                          <p:spTgt spid="140"/>
                                        </p:tgtEl>
                                        <p:attrNameLst>
                                          <p:attrName>style.visibility</p:attrName>
                                        </p:attrNameLst>
                                      </p:cBhvr>
                                      <p:to>
                                        <p:strVal val="visible"/>
                                      </p:to>
                                    </p:set>
                                    <p:anim calcmode="lin" valueType="num">
                                      <p:cBhvr additive="base">
                                        <p:cTn id="55" dur="750" fill="hold"/>
                                        <p:tgtEl>
                                          <p:spTgt spid="140"/>
                                        </p:tgtEl>
                                        <p:attrNameLst>
                                          <p:attrName>ppt_x</p:attrName>
                                        </p:attrNameLst>
                                      </p:cBhvr>
                                      <p:tavLst>
                                        <p:tav tm="0">
                                          <p:val>
                                            <p:strVal val="#ppt_x"/>
                                          </p:val>
                                        </p:tav>
                                        <p:tav tm="100000">
                                          <p:val>
                                            <p:strVal val="#ppt_x"/>
                                          </p:val>
                                        </p:tav>
                                      </p:tavLst>
                                    </p:anim>
                                    <p:anim calcmode="lin" valueType="num">
                                      <p:cBhvr additive="base">
                                        <p:cTn id="56" dur="750" fill="hold"/>
                                        <p:tgtEl>
                                          <p:spTgt spid="140"/>
                                        </p:tgtEl>
                                        <p:attrNameLst>
                                          <p:attrName>ppt_y</p:attrName>
                                        </p:attrNameLst>
                                      </p:cBhvr>
                                      <p:tavLst>
                                        <p:tav tm="0">
                                          <p:val>
                                            <p:strVal val="1+#ppt_h/2"/>
                                          </p:val>
                                        </p:tav>
                                        <p:tav tm="100000">
                                          <p:val>
                                            <p:strVal val="#ppt_y"/>
                                          </p:val>
                                        </p:tav>
                                      </p:tavLst>
                                    </p:anim>
                                  </p:childTnLst>
                                </p:cTn>
                              </p:par>
                              <p:par>
                                <p:cTn id="57" presetID="2" presetClass="entr" presetSubtype="4" decel="100000" fill="hold" grpId="0" nodeType="withEffect">
                                  <p:stCondLst>
                                    <p:cond delay="500"/>
                                  </p:stCondLst>
                                  <p:childTnLst>
                                    <p:set>
                                      <p:cBhvr>
                                        <p:cTn id="58" dur="1" fill="hold">
                                          <p:stCondLst>
                                            <p:cond delay="0"/>
                                          </p:stCondLst>
                                        </p:cTn>
                                        <p:tgtEl>
                                          <p:spTgt spid="139"/>
                                        </p:tgtEl>
                                        <p:attrNameLst>
                                          <p:attrName>style.visibility</p:attrName>
                                        </p:attrNameLst>
                                      </p:cBhvr>
                                      <p:to>
                                        <p:strVal val="visible"/>
                                      </p:to>
                                    </p:set>
                                    <p:anim calcmode="lin" valueType="num">
                                      <p:cBhvr additive="base">
                                        <p:cTn id="59" dur="750" fill="hold"/>
                                        <p:tgtEl>
                                          <p:spTgt spid="139"/>
                                        </p:tgtEl>
                                        <p:attrNameLst>
                                          <p:attrName>ppt_x</p:attrName>
                                        </p:attrNameLst>
                                      </p:cBhvr>
                                      <p:tavLst>
                                        <p:tav tm="0">
                                          <p:val>
                                            <p:strVal val="#ppt_x"/>
                                          </p:val>
                                        </p:tav>
                                        <p:tav tm="100000">
                                          <p:val>
                                            <p:strVal val="#ppt_x"/>
                                          </p:val>
                                        </p:tav>
                                      </p:tavLst>
                                    </p:anim>
                                    <p:anim calcmode="lin" valueType="num">
                                      <p:cBhvr additive="base">
                                        <p:cTn id="60" dur="750" fill="hold"/>
                                        <p:tgtEl>
                                          <p:spTgt spid="139"/>
                                        </p:tgtEl>
                                        <p:attrNameLst>
                                          <p:attrName>ppt_y</p:attrName>
                                        </p:attrNameLst>
                                      </p:cBhvr>
                                      <p:tavLst>
                                        <p:tav tm="0">
                                          <p:val>
                                            <p:strVal val="1+#ppt_h/2"/>
                                          </p:val>
                                        </p:tav>
                                        <p:tav tm="100000">
                                          <p:val>
                                            <p:strVal val="#ppt_y"/>
                                          </p:val>
                                        </p:tav>
                                      </p:tavLst>
                                    </p:anim>
                                  </p:childTnLst>
                                </p:cTn>
                              </p:par>
                              <p:par>
                                <p:cTn id="61" presetID="2" presetClass="entr" presetSubtype="4" decel="100000" fill="hold" grpId="0" nodeType="withEffect">
                                  <p:stCondLst>
                                    <p:cond delay="600"/>
                                  </p:stCondLst>
                                  <p:childTnLst>
                                    <p:set>
                                      <p:cBhvr>
                                        <p:cTn id="62" dur="1" fill="hold">
                                          <p:stCondLst>
                                            <p:cond delay="0"/>
                                          </p:stCondLst>
                                        </p:cTn>
                                        <p:tgtEl>
                                          <p:spTgt spid="142"/>
                                        </p:tgtEl>
                                        <p:attrNameLst>
                                          <p:attrName>style.visibility</p:attrName>
                                        </p:attrNameLst>
                                      </p:cBhvr>
                                      <p:to>
                                        <p:strVal val="visible"/>
                                      </p:to>
                                    </p:set>
                                    <p:anim calcmode="lin" valueType="num">
                                      <p:cBhvr additive="base">
                                        <p:cTn id="63" dur="750" fill="hold"/>
                                        <p:tgtEl>
                                          <p:spTgt spid="142"/>
                                        </p:tgtEl>
                                        <p:attrNameLst>
                                          <p:attrName>ppt_x</p:attrName>
                                        </p:attrNameLst>
                                      </p:cBhvr>
                                      <p:tavLst>
                                        <p:tav tm="0">
                                          <p:val>
                                            <p:strVal val="#ppt_x"/>
                                          </p:val>
                                        </p:tav>
                                        <p:tav tm="100000">
                                          <p:val>
                                            <p:strVal val="#ppt_x"/>
                                          </p:val>
                                        </p:tav>
                                      </p:tavLst>
                                    </p:anim>
                                    <p:anim calcmode="lin" valueType="num">
                                      <p:cBhvr additive="base">
                                        <p:cTn id="64" dur="750" fill="hold"/>
                                        <p:tgtEl>
                                          <p:spTgt spid="142"/>
                                        </p:tgtEl>
                                        <p:attrNameLst>
                                          <p:attrName>ppt_y</p:attrName>
                                        </p:attrNameLst>
                                      </p:cBhvr>
                                      <p:tavLst>
                                        <p:tav tm="0">
                                          <p:val>
                                            <p:strVal val="1+#ppt_h/2"/>
                                          </p:val>
                                        </p:tav>
                                        <p:tav tm="100000">
                                          <p:val>
                                            <p:strVal val="#ppt_y"/>
                                          </p:val>
                                        </p:tav>
                                      </p:tavLst>
                                    </p:anim>
                                  </p:childTnLst>
                                </p:cTn>
                              </p:par>
                              <p:par>
                                <p:cTn id="65" presetID="2" presetClass="entr" presetSubtype="4" decel="100000" fill="hold" grpId="0" nodeType="withEffect">
                                  <p:stCondLst>
                                    <p:cond delay="600"/>
                                  </p:stCondLst>
                                  <p:childTnLst>
                                    <p:set>
                                      <p:cBhvr>
                                        <p:cTn id="66" dur="1" fill="hold">
                                          <p:stCondLst>
                                            <p:cond delay="0"/>
                                          </p:stCondLst>
                                        </p:cTn>
                                        <p:tgtEl>
                                          <p:spTgt spid="141"/>
                                        </p:tgtEl>
                                        <p:attrNameLst>
                                          <p:attrName>style.visibility</p:attrName>
                                        </p:attrNameLst>
                                      </p:cBhvr>
                                      <p:to>
                                        <p:strVal val="visible"/>
                                      </p:to>
                                    </p:set>
                                    <p:anim calcmode="lin" valueType="num">
                                      <p:cBhvr additive="base">
                                        <p:cTn id="67" dur="750" fill="hold"/>
                                        <p:tgtEl>
                                          <p:spTgt spid="141"/>
                                        </p:tgtEl>
                                        <p:attrNameLst>
                                          <p:attrName>ppt_x</p:attrName>
                                        </p:attrNameLst>
                                      </p:cBhvr>
                                      <p:tavLst>
                                        <p:tav tm="0">
                                          <p:val>
                                            <p:strVal val="#ppt_x"/>
                                          </p:val>
                                        </p:tav>
                                        <p:tav tm="100000">
                                          <p:val>
                                            <p:strVal val="#ppt_x"/>
                                          </p:val>
                                        </p:tav>
                                      </p:tavLst>
                                    </p:anim>
                                    <p:anim calcmode="lin" valueType="num">
                                      <p:cBhvr additive="base">
                                        <p:cTn id="68" dur="750" fill="hold"/>
                                        <p:tgtEl>
                                          <p:spTgt spid="141"/>
                                        </p:tgtEl>
                                        <p:attrNameLst>
                                          <p:attrName>ppt_y</p:attrName>
                                        </p:attrNameLst>
                                      </p:cBhvr>
                                      <p:tavLst>
                                        <p:tav tm="0">
                                          <p:val>
                                            <p:strVal val="1+#ppt_h/2"/>
                                          </p:val>
                                        </p:tav>
                                        <p:tav tm="100000">
                                          <p:val>
                                            <p:strVal val="#ppt_y"/>
                                          </p:val>
                                        </p:tav>
                                      </p:tavLst>
                                    </p:anim>
                                  </p:childTnLst>
                                </p:cTn>
                              </p:par>
                              <p:par>
                                <p:cTn id="69" presetID="2" presetClass="entr" presetSubtype="4" decel="100000" fill="hold" grpId="0" nodeType="withEffect">
                                  <p:stCondLst>
                                    <p:cond delay="700"/>
                                  </p:stCondLst>
                                  <p:childTnLst>
                                    <p:set>
                                      <p:cBhvr>
                                        <p:cTn id="70" dur="1" fill="hold">
                                          <p:stCondLst>
                                            <p:cond delay="0"/>
                                          </p:stCondLst>
                                        </p:cTn>
                                        <p:tgtEl>
                                          <p:spTgt spid="144"/>
                                        </p:tgtEl>
                                        <p:attrNameLst>
                                          <p:attrName>style.visibility</p:attrName>
                                        </p:attrNameLst>
                                      </p:cBhvr>
                                      <p:to>
                                        <p:strVal val="visible"/>
                                      </p:to>
                                    </p:set>
                                    <p:anim calcmode="lin" valueType="num">
                                      <p:cBhvr additive="base">
                                        <p:cTn id="71" dur="750" fill="hold"/>
                                        <p:tgtEl>
                                          <p:spTgt spid="144"/>
                                        </p:tgtEl>
                                        <p:attrNameLst>
                                          <p:attrName>ppt_x</p:attrName>
                                        </p:attrNameLst>
                                      </p:cBhvr>
                                      <p:tavLst>
                                        <p:tav tm="0">
                                          <p:val>
                                            <p:strVal val="#ppt_x"/>
                                          </p:val>
                                        </p:tav>
                                        <p:tav tm="100000">
                                          <p:val>
                                            <p:strVal val="#ppt_x"/>
                                          </p:val>
                                        </p:tav>
                                      </p:tavLst>
                                    </p:anim>
                                    <p:anim calcmode="lin" valueType="num">
                                      <p:cBhvr additive="base">
                                        <p:cTn id="72" dur="750" fill="hold"/>
                                        <p:tgtEl>
                                          <p:spTgt spid="144"/>
                                        </p:tgtEl>
                                        <p:attrNameLst>
                                          <p:attrName>ppt_y</p:attrName>
                                        </p:attrNameLst>
                                      </p:cBhvr>
                                      <p:tavLst>
                                        <p:tav tm="0">
                                          <p:val>
                                            <p:strVal val="1+#ppt_h/2"/>
                                          </p:val>
                                        </p:tav>
                                        <p:tav tm="100000">
                                          <p:val>
                                            <p:strVal val="#ppt_y"/>
                                          </p:val>
                                        </p:tav>
                                      </p:tavLst>
                                    </p:anim>
                                  </p:childTnLst>
                                </p:cTn>
                              </p:par>
                              <p:par>
                                <p:cTn id="73" presetID="2" presetClass="entr" presetSubtype="4" decel="100000" fill="hold" grpId="0" nodeType="withEffect">
                                  <p:stCondLst>
                                    <p:cond delay="700"/>
                                  </p:stCondLst>
                                  <p:childTnLst>
                                    <p:set>
                                      <p:cBhvr>
                                        <p:cTn id="74" dur="1" fill="hold">
                                          <p:stCondLst>
                                            <p:cond delay="0"/>
                                          </p:stCondLst>
                                        </p:cTn>
                                        <p:tgtEl>
                                          <p:spTgt spid="143"/>
                                        </p:tgtEl>
                                        <p:attrNameLst>
                                          <p:attrName>style.visibility</p:attrName>
                                        </p:attrNameLst>
                                      </p:cBhvr>
                                      <p:to>
                                        <p:strVal val="visible"/>
                                      </p:to>
                                    </p:set>
                                    <p:anim calcmode="lin" valueType="num">
                                      <p:cBhvr additive="base">
                                        <p:cTn id="75" dur="750" fill="hold"/>
                                        <p:tgtEl>
                                          <p:spTgt spid="143"/>
                                        </p:tgtEl>
                                        <p:attrNameLst>
                                          <p:attrName>ppt_x</p:attrName>
                                        </p:attrNameLst>
                                      </p:cBhvr>
                                      <p:tavLst>
                                        <p:tav tm="0">
                                          <p:val>
                                            <p:strVal val="#ppt_x"/>
                                          </p:val>
                                        </p:tav>
                                        <p:tav tm="100000">
                                          <p:val>
                                            <p:strVal val="#ppt_x"/>
                                          </p:val>
                                        </p:tav>
                                      </p:tavLst>
                                    </p:anim>
                                    <p:anim calcmode="lin" valueType="num">
                                      <p:cBhvr additive="base">
                                        <p:cTn id="76" dur="750" fill="hold"/>
                                        <p:tgtEl>
                                          <p:spTgt spid="143"/>
                                        </p:tgtEl>
                                        <p:attrNameLst>
                                          <p:attrName>ppt_y</p:attrName>
                                        </p:attrNameLst>
                                      </p:cBhvr>
                                      <p:tavLst>
                                        <p:tav tm="0">
                                          <p:val>
                                            <p:strVal val="1+#ppt_h/2"/>
                                          </p:val>
                                        </p:tav>
                                        <p:tav tm="100000">
                                          <p:val>
                                            <p:strVal val="#ppt_y"/>
                                          </p:val>
                                        </p:tav>
                                      </p:tavLst>
                                    </p:anim>
                                  </p:childTnLst>
                                </p:cTn>
                              </p:par>
                              <p:par>
                                <p:cTn id="77" presetID="2" presetClass="entr" presetSubtype="4" decel="54000" fill="hold" nodeType="withEffect">
                                  <p:stCondLst>
                                    <p:cond delay="0"/>
                                  </p:stCondLst>
                                  <p:childTnLst>
                                    <p:set>
                                      <p:cBhvr>
                                        <p:cTn id="78" dur="1" fill="hold">
                                          <p:stCondLst>
                                            <p:cond delay="0"/>
                                          </p:stCondLst>
                                        </p:cTn>
                                        <p:tgtEl>
                                          <p:spTgt spid="170"/>
                                        </p:tgtEl>
                                        <p:attrNameLst>
                                          <p:attrName>style.visibility</p:attrName>
                                        </p:attrNameLst>
                                      </p:cBhvr>
                                      <p:to>
                                        <p:strVal val="visible"/>
                                      </p:to>
                                    </p:set>
                                    <p:anim calcmode="lin" valueType="num">
                                      <p:cBhvr additive="base">
                                        <p:cTn id="79" dur="750" fill="hold"/>
                                        <p:tgtEl>
                                          <p:spTgt spid="170"/>
                                        </p:tgtEl>
                                        <p:attrNameLst>
                                          <p:attrName>ppt_x</p:attrName>
                                        </p:attrNameLst>
                                      </p:cBhvr>
                                      <p:tavLst>
                                        <p:tav tm="0">
                                          <p:val>
                                            <p:strVal val="#ppt_x"/>
                                          </p:val>
                                        </p:tav>
                                        <p:tav tm="100000">
                                          <p:val>
                                            <p:strVal val="#ppt_x"/>
                                          </p:val>
                                        </p:tav>
                                      </p:tavLst>
                                    </p:anim>
                                    <p:anim calcmode="lin" valueType="num">
                                      <p:cBhvr additive="base">
                                        <p:cTn id="80" dur="750" fill="hold"/>
                                        <p:tgtEl>
                                          <p:spTgt spid="17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tmplLst>
          <p:tmpl>
            <p:tnLst>
              <p:par>
                <p:cTn presetID="2" presetClass="entr" presetSubtype="4" decel="100000" fill="hold" nodeType="with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750" fill="hold"/>
                        <p:tgtEl>
                          <p:spTgt spid="3"/>
                        </p:tgtEl>
                        <p:attrNameLst>
                          <p:attrName>ppt_x</p:attrName>
                        </p:attrNameLst>
                      </p:cBhvr>
                      <p:tavLst>
                        <p:tav tm="0">
                          <p:val>
                            <p:strVal val="#ppt_x"/>
                          </p:val>
                        </p:tav>
                        <p:tav tm="100000">
                          <p:val>
                            <p:strVal val="#ppt_x"/>
                          </p:val>
                        </p:tav>
                      </p:tavLst>
                    </p:anim>
                    <p:anim calcmode="lin" valueType="num">
                      <p:cBhvr additive="base">
                        <p:cTn dur="750" fill="hold"/>
                        <p:tgtEl>
                          <p:spTgt spid="3"/>
                        </p:tgtEl>
                        <p:attrNameLst>
                          <p:attrName>ppt_y</p:attrName>
                        </p:attrNameLst>
                      </p:cBhvr>
                      <p:tavLst>
                        <p:tav tm="0">
                          <p:val>
                            <p:strVal val="1+#ppt_h/2"/>
                          </p:val>
                        </p:tav>
                        <p:tav tm="100000">
                          <p:val>
                            <p:strVal val="#ppt_y"/>
                          </p:val>
                        </p:tav>
                      </p:tavLst>
                    </p:anim>
                  </p:childTnLst>
                </p:cTn>
              </p:par>
            </p:tnLst>
          </p:tmpl>
        </p:tmplLst>
      </p:bldP>
      <p:bldP spid="130" grpId="0">
        <p:tmplLst>
          <p:tmpl>
            <p:tnLst>
              <p:par>
                <p:cTn presetID="2" presetClass="entr" presetSubtype="4" decel="100000" fill="hold" nodeType="withEffect">
                  <p:stCondLst>
                    <p:cond delay="0"/>
                  </p:stCondLst>
                  <p:childTnLst>
                    <p:set>
                      <p:cBhvr>
                        <p:cTn dur="1" fill="hold">
                          <p:stCondLst>
                            <p:cond delay="0"/>
                          </p:stCondLst>
                        </p:cTn>
                        <p:tgtEl>
                          <p:spTgt spid="130"/>
                        </p:tgtEl>
                        <p:attrNameLst>
                          <p:attrName>style.visibility</p:attrName>
                        </p:attrNameLst>
                      </p:cBhvr>
                      <p:to>
                        <p:strVal val="visible"/>
                      </p:to>
                    </p:set>
                    <p:anim calcmode="lin" valueType="num">
                      <p:cBhvr additive="base">
                        <p:cTn dur="750" fill="hold"/>
                        <p:tgtEl>
                          <p:spTgt spid="130"/>
                        </p:tgtEl>
                        <p:attrNameLst>
                          <p:attrName>ppt_x</p:attrName>
                        </p:attrNameLst>
                      </p:cBhvr>
                      <p:tavLst>
                        <p:tav tm="0">
                          <p:val>
                            <p:strVal val="#ppt_x"/>
                          </p:val>
                        </p:tav>
                        <p:tav tm="100000">
                          <p:val>
                            <p:strVal val="#ppt_x"/>
                          </p:val>
                        </p:tav>
                      </p:tavLst>
                    </p:anim>
                    <p:anim calcmode="lin" valueType="num">
                      <p:cBhvr additive="base">
                        <p:cTn dur="750" fill="hold"/>
                        <p:tgtEl>
                          <p:spTgt spid="130"/>
                        </p:tgtEl>
                        <p:attrNameLst>
                          <p:attrName>ppt_y</p:attrName>
                        </p:attrNameLst>
                      </p:cBhvr>
                      <p:tavLst>
                        <p:tav tm="0">
                          <p:val>
                            <p:strVal val="1+#ppt_h/2"/>
                          </p:val>
                        </p:tav>
                        <p:tav tm="100000">
                          <p:val>
                            <p:strVal val="#ppt_y"/>
                          </p:val>
                        </p:tav>
                      </p:tavLst>
                    </p:anim>
                  </p:childTnLst>
                </p:cTn>
              </p:par>
            </p:tnLst>
          </p:tmpl>
        </p:tmplLst>
      </p:bldP>
      <p:bldP spid="131" grpId="0">
        <p:tmplLst>
          <p:tmpl>
            <p:tnLst>
              <p:par>
                <p:cTn presetID="2" presetClass="entr" presetSubtype="4" decel="100000" fill="hold" nodeType="withEffect">
                  <p:stCondLst>
                    <p:cond delay="100"/>
                  </p:stCondLst>
                  <p:childTnLst>
                    <p:set>
                      <p:cBhvr>
                        <p:cTn dur="1" fill="hold">
                          <p:stCondLst>
                            <p:cond delay="0"/>
                          </p:stCondLst>
                        </p:cTn>
                        <p:tgtEl>
                          <p:spTgt spid="131"/>
                        </p:tgtEl>
                        <p:attrNameLst>
                          <p:attrName>style.visibility</p:attrName>
                        </p:attrNameLst>
                      </p:cBhvr>
                      <p:to>
                        <p:strVal val="visible"/>
                      </p:to>
                    </p:set>
                    <p:anim calcmode="lin" valueType="num">
                      <p:cBhvr additive="base">
                        <p:cTn dur="750" fill="hold"/>
                        <p:tgtEl>
                          <p:spTgt spid="131"/>
                        </p:tgtEl>
                        <p:attrNameLst>
                          <p:attrName>ppt_x</p:attrName>
                        </p:attrNameLst>
                      </p:cBhvr>
                      <p:tavLst>
                        <p:tav tm="0">
                          <p:val>
                            <p:strVal val="#ppt_x"/>
                          </p:val>
                        </p:tav>
                        <p:tav tm="100000">
                          <p:val>
                            <p:strVal val="#ppt_x"/>
                          </p:val>
                        </p:tav>
                      </p:tavLst>
                    </p:anim>
                    <p:anim calcmode="lin" valueType="num">
                      <p:cBhvr additive="base">
                        <p:cTn dur="750" fill="hold"/>
                        <p:tgtEl>
                          <p:spTgt spid="131"/>
                        </p:tgtEl>
                        <p:attrNameLst>
                          <p:attrName>ppt_y</p:attrName>
                        </p:attrNameLst>
                      </p:cBhvr>
                      <p:tavLst>
                        <p:tav tm="0">
                          <p:val>
                            <p:strVal val="1+#ppt_h/2"/>
                          </p:val>
                        </p:tav>
                        <p:tav tm="100000">
                          <p:val>
                            <p:strVal val="#ppt_y"/>
                          </p:val>
                        </p:tav>
                      </p:tavLst>
                    </p:anim>
                  </p:childTnLst>
                </p:cTn>
              </p:par>
            </p:tnLst>
          </p:tmpl>
        </p:tmplLst>
      </p:bldP>
      <p:bldP spid="132" grpId="0">
        <p:tmplLst>
          <p:tmpl>
            <p:tnLst>
              <p:par>
                <p:cTn presetID="2" presetClass="entr" presetSubtype="4" decel="100000" fill="hold" nodeType="withEffect">
                  <p:stCondLst>
                    <p:cond delay="100"/>
                  </p:stCondLst>
                  <p:childTnLst>
                    <p:set>
                      <p:cBhvr>
                        <p:cTn dur="1" fill="hold">
                          <p:stCondLst>
                            <p:cond delay="0"/>
                          </p:stCondLst>
                        </p:cTn>
                        <p:tgtEl>
                          <p:spTgt spid="132"/>
                        </p:tgtEl>
                        <p:attrNameLst>
                          <p:attrName>style.visibility</p:attrName>
                        </p:attrNameLst>
                      </p:cBhvr>
                      <p:to>
                        <p:strVal val="visible"/>
                      </p:to>
                    </p:set>
                    <p:anim calcmode="lin" valueType="num">
                      <p:cBhvr additive="base">
                        <p:cTn dur="750" fill="hold"/>
                        <p:tgtEl>
                          <p:spTgt spid="132"/>
                        </p:tgtEl>
                        <p:attrNameLst>
                          <p:attrName>ppt_x</p:attrName>
                        </p:attrNameLst>
                      </p:cBhvr>
                      <p:tavLst>
                        <p:tav tm="0">
                          <p:val>
                            <p:strVal val="#ppt_x"/>
                          </p:val>
                        </p:tav>
                        <p:tav tm="100000">
                          <p:val>
                            <p:strVal val="#ppt_x"/>
                          </p:val>
                        </p:tav>
                      </p:tavLst>
                    </p:anim>
                    <p:anim calcmode="lin" valueType="num">
                      <p:cBhvr additive="base">
                        <p:cTn dur="750" fill="hold"/>
                        <p:tgtEl>
                          <p:spTgt spid="132"/>
                        </p:tgtEl>
                        <p:attrNameLst>
                          <p:attrName>ppt_y</p:attrName>
                        </p:attrNameLst>
                      </p:cBhvr>
                      <p:tavLst>
                        <p:tav tm="0">
                          <p:val>
                            <p:strVal val="1+#ppt_h/2"/>
                          </p:val>
                        </p:tav>
                        <p:tav tm="100000">
                          <p:val>
                            <p:strVal val="#ppt_y"/>
                          </p:val>
                        </p:tav>
                      </p:tavLst>
                    </p:anim>
                  </p:childTnLst>
                </p:cTn>
              </p:par>
            </p:tnLst>
          </p:tmpl>
        </p:tmplLst>
      </p:bldP>
      <p:bldP spid="133" grpId="0">
        <p:tmplLst>
          <p:tmpl>
            <p:tnLst>
              <p:par>
                <p:cTn presetID="2" presetClass="entr" presetSubtype="4" decel="100000" fill="hold" nodeType="withEffect">
                  <p:stCondLst>
                    <p:cond delay="200"/>
                  </p:stCondLst>
                  <p:childTnLst>
                    <p:set>
                      <p:cBhvr>
                        <p:cTn dur="1" fill="hold">
                          <p:stCondLst>
                            <p:cond delay="0"/>
                          </p:stCondLst>
                        </p:cTn>
                        <p:tgtEl>
                          <p:spTgt spid="133"/>
                        </p:tgtEl>
                        <p:attrNameLst>
                          <p:attrName>style.visibility</p:attrName>
                        </p:attrNameLst>
                      </p:cBhvr>
                      <p:to>
                        <p:strVal val="visible"/>
                      </p:to>
                    </p:set>
                    <p:anim calcmode="lin" valueType="num">
                      <p:cBhvr additive="base">
                        <p:cTn dur="750" fill="hold"/>
                        <p:tgtEl>
                          <p:spTgt spid="133"/>
                        </p:tgtEl>
                        <p:attrNameLst>
                          <p:attrName>ppt_x</p:attrName>
                        </p:attrNameLst>
                      </p:cBhvr>
                      <p:tavLst>
                        <p:tav tm="0">
                          <p:val>
                            <p:strVal val="#ppt_x"/>
                          </p:val>
                        </p:tav>
                        <p:tav tm="100000">
                          <p:val>
                            <p:strVal val="#ppt_x"/>
                          </p:val>
                        </p:tav>
                      </p:tavLst>
                    </p:anim>
                    <p:anim calcmode="lin" valueType="num">
                      <p:cBhvr additive="base">
                        <p:cTn dur="750" fill="hold"/>
                        <p:tgtEl>
                          <p:spTgt spid="133"/>
                        </p:tgtEl>
                        <p:attrNameLst>
                          <p:attrName>ppt_y</p:attrName>
                        </p:attrNameLst>
                      </p:cBhvr>
                      <p:tavLst>
                        <p:tav tm="0">
                          <p:val>
                            <p:strVal val="1+#ppt_h/2"/>
                          </p:val>
                        </p:tav>
                        <p:tav tm="100000">
                          <p:val>
                            <p:strVal val="#ppt_y"/>
                          </p:val>
                        </p:tav>
                      </p:tavLst>
                    </p:anim>
                  </p:childTnLst>
                </p:cTn>
              </p:par>
            </p:tnLst>
          </p:tmpl>
        </p:tmplLst>
      </p:bldP>
      <p:bldP spid="134" grpId="0">
        <p:tmplLst>
          <p:tmpl>
            <p:tnLst>
              <p:par>
                <p:cTn presetID="2" presetClass="entr" presetSubtype="4" decel="100000" fill="hold" nodeType="withEffect">
                  <p:stCondLst>
                    <p:cond delay="200"/>
                  </p:stCondLst>
                  <p:childTnLst>
                    <p:set>
                      <p:cBhvr>
                        <p:cTn dur="1" fill="hold">
                          <p:stCondLst>
                            <p:cond delay="0"/>
                          </p:stCondLst>
                        </p:cTn>
                        <p:tgtEl>
                          <p:spTgt spid="134"/>
                        </p:tgtEl>
                        <p:attrNameLst>
                          <p:attrName>style.visibility</p:attrName>
                        </p:attrNameLst>
                      </p:cBhvr>
                      <p:to>
                        <p:strVal val="visible"/>
                      </p:to>
                    </p:set>
                    <p:anim calcmode="lin" valueType="num">
                      <p:cBhvr additive="base">
                        <p:cTn dur="750" fill="hold"/>
                        <p:tgtEl>
                          <p:spTgt spid="134"/>
                        </p:tgtEl>
                        <p:attrNameLst>
                          <p:attrName>ppt_x</p:attrName>
                        </p:attrNameLst>
                      </p:cBhvr>
                      <p:tavLst>
                        <p:tav tm="0">
                          <p:val>
                            <p:strVal val="#ppt_x"/>
                          </p:val>
                        </p:tav>
                        <p:tav tm="100000">
                          <p:val>
                            <p:strVal val="#ppt_x"/>
                          </p:val>
                        </p:tav>
                      </p:tavLst>
                    </p:anim>
                    <p:anim calcmode="lin" valueType="num">
                      <p:cBhvr additive="base">
                        <p:cTn dur="750" fill="hold"/>
                        <p:tgtEl>
                          <p:spTgt spid="134"/>
                        </p:tgtEl>
                        <p:attrNameLst>
                          <p:attrName>ppt_y</p:attrName>
                        </p:attrNameLst>
                      </p:cBhvr>
                      <p:tavLst>
                        <p:tav tm="0">
                          <p:val>
                            <p:strVal val="1+#ppt_h/2"/>
                          </p:val>
                        </p:tav>
                        <p:tav tm="100000">
                          <p:val>
                            <p:strVal val="#ppt_y"/>
                          </p:val>
                        </p:tav>
                      </p:tavLst>
                    </p:anim>
                  </p:childTnLst>
                </p:cTn>
              </p:par>
            </p:tnLst>
          </p:tmpl>
        </p:tmplLst>
      </p:bldP>
      <p:bldP spid="135" grpId="0">
        <p:tmplLst>
          <p:tmpl>
            <p:tnLst>
              <p:par>
                <p:cTn presetID="2" presetClass="entr" presetSubtype="4" decel="100000" fill="hold" nodeType="withEffect">
                  <p:stCondLst>
                    <p:cond delay="300"/>
                  </p:stCondLst>
                  <p:childTnLst>
                    <p:set>
                      <p:cBhvr>
                        <p:cTn dur="1" fill="hold">
                          <p:stCondLst>
                            <p:cond delay="0"/>
                          </p:stCondLst>
                        </p:cTn>
                        <p:tgtEl>
                          <p:spTgt spid="135"/>
                        </p:tgtEl>
                        <p:attrNameLst>
                          <p:attrName>style.visibility</p:attrName>
                        </p:attrNameLst>
                      </p:cBhvr>
                      <p:to>
                        <p:strVal val="visible"/>
                      </p:to>
                    </p:set>
                    <p:anim calcmode="lin" valueType="num">
                      <p:cBhvr additive="base">
                        <p:cTn dur="750" fill="hold"/>
                        <p:tgtEl>
                          <p:spTgt spid="135"/>
                        </p:tgtEl>
                        <p:attrNameLst>
                          <p:attrName>ppt_x</p:attrName>
                        </p:attrNameLst>
                      </p:cBhvr>
                      <p:tavLst>
                        <p:tav tm="0">
                          <p:val>
                            <p:strVal val="#ppt_x"/>
                          </p:val>
                        </p:tav>
                        <p:tav tm="100000">
                          <p:val>
                            <p:strVal val="#ppt_x"/>
                          </p:val>
                        </p:tav>
                      </p:tavLst>
                    </p:anim>
                    <p:anim calcmode="lin" valueType="num">
                      <p:cBhvr additive="base">
                        <p:cTn dur="750" fill="hold"/>
                        <p:tgtEl>
                          <p:spTgt spid="135"/>
                        </p:tgtEl>
                        <p:attrNameLst>
                          <p:attrName>ppt_y</p:attrName>
                        </p:attrNameLst>
                      </p:cBhvr>
                      <p:tavLst>
                        <p:tav tm="0">
                          <p:val>
                            <p:strVal val="1+#ppt_h/2"/>
                          </p:val>
                        </p:tav>
                        <p:tav tm="100000">
                          <p:val>
                            <p:strVal val="#ppt_y"/>
                          </p:val>
                        </p:tav>
                      </p:tavLst>
                    </p:anim>
                  </p:childTnLst>
                </p:cTn>
              </p:par>
            </p:tnLst>
          </p:tmpl>
        </p:tmplLst>
      </p:bldP>
      <p:bldP spid="136" grpId="0">
        <p:tmplLst>
          <p:tmpl>
            <p:tnLst>
              <p:par>
                <p:cTn presetID="2" presetClass="entr" presetSubtype="4" decel="100000" fill="hold" nodeType="withEffect">
                  <p:stCondLst>
                    <p:cond delay="300"/>
                  </p:stCondLst>
                  <p:childTnLst>
                    <p:set>
                      <p:cBhvr>
                        <p:cTn dur="1" fill="hold">
                          <p:stCondLst>
                            <p:cond delay="0"/>
                          </p:stCondLst>
                        </p:cTn>
                        <p:tgtEl>
                          <p:spTgt spid="136"/>
                        </p:tgtEl>
                        <p:attrNameLst>
                          <p:attrName>style.visibility</p:attrName>
                        </p:attrNameLst>
                      </p:cBhvr>
                      <p:to>
                        <p:strVal val="visible"/>
                      </p:to>
                    </p:set>
                    <p:anim calcmode="lin" valueType="num">
                      <p:cBhvr additive="base">
                        <p:cTn dur="750" fill="hold"/>
                        <p:tgtEl>
                          <p:spTgt spid="136"/>
                        </p:tgtEl>
                        <p:attrNameLst>
                          <p:attrName>ppt_x</p:attrName>
                        </p:attrNameLst>
                      </p:cBhvr>
                      <p:tavLst>
                        <p:tav tm="0">
                          <p:val>
                            <p:strVal val="#ppt_x"/>
                          </p:val>
                        </p:tav>
                        <p:tav tm="100000">
                          <p:val>
                            <p:strVal val="#ppt_x"/>
                          </p:val>
                        </p:tav>
                      </p:tavLst>
                    </p:anim>
                    <p:anim calcmode="lin" valueType="num">
                      <p:cBhvr additive="base">
                        <p:cTn dur="750" fill="hold"/>
                        <p:tgtEl>
                          <p:spTgt spid="136"/>
                        </p:tgtEl>
                        <p:attrNameLst>
                          <p:attrName>ppt_y</p:attrName>
                        </p:attrNameLst>
                      </p:cBhvr>
                      <p:tavLst>
                        <p:tav tm="0">
                          <p:val>
                            <p:strVal val="1+#ppt_h/2"/>
                          </p:val>
                        </p:tav>
                        <p:tav tm="100000">
                          <p:val>
                            <p:strVal val="#ppt_y"/>
                          </p:val>
                        </p:tav>
                      </p:tavLst>
                    </p:anim>
                  </p:childTnLst>
                </p:cTn>
              </p:par>
            </p:tnLst>
          </p:tmpl>
        </p:tmplLst>
      </p:bldP>
      <p:bldP spid="137" grpId="0">
        <p:tmplLst>
          <p:tmpl>
            <p:tnLst>
              <p:par>
                <p:cTn presetID="2" presetClass="entr" presetSubtype="4" decel="100000" fill="hold" nodeType="withEffect">
                  <p:stCondLst>
                    <p:cond delay="400"/>
                  </p:stCondLst>
                  <p:childTnLst>
                    <p:set>
                      <p:cBhvr>
                        <p:cTn dur="1" fill="hold">
                          <p:stCondLst>
                            <p:cond delay="0"/>
                          </p:stCondLst>
                        </p:cTn>
                        <p:tgtEl>
                          <p:spTgt spid="137"/>
                        </p:tgtEl>
                        <p:attrNameLst>
                          <p:attrName>style.visibility</p:attrName>
                        </p:attrNameLst>
                      </p:cBhvr>
                      <p:to>
                        <p:strVal val="visible"/>
                      </p:to>
                    </p:set>
                    <p:anim calcmode="lin" valueType="num">
                      <p:cBhvr additive="base">
                        <p:cTn dur="750" fill="hold"/>
                        <p:tgtEl>
                          <p:spTgt spid="137"/>
                        </p:tgtEl>
                        <p:attrNameLst>
                          <p:attrName>ppt_x</p:attrName>
                        </p:attrNameLst>
                      </p:cBhvr>
                      <p:tavLst>
                        <p:tav tm="0">
                          <p:val>
                            <p:strVal val="#ppt_x"/>
                          </p:val>
                        </p:tav>
                        <p:tav tm="100000">
                          <p:val>
                            <p:strVal val="#ppt_x"/>
                          </p:val>
                        </p:tav>
                      </p:tavLst>
                    </p:anim>
                    <p:anim calcmode="lin" valueType="num">
                      <p:cBhvr additive="base">
                        <p:cTn dur="750" fill="hold"/>
                        <p:tgtEl>
                          <p:spTgt spid="137"/>
                        </p:tgtEl>
                        <p:attrNameLst>
                          <p:attrName>ppt_y</p:attrName>
                        </p:attrNameLst>
                      </p:cBhvr>
                      <p:tavLst>
                        <p:tav tm="0">
                          <p:val>
                            <p:strVal val="1+#ppt_h/2"/>
                          </p:val>
                        </p:tav>
                        <p:tav tm="100000">
                          <p:val>
                            <p:strVal val="#ppt_y"/>
                          </p:val>
                        </p:tav>
                      </p:tavLst>
                    </p:anim>
                  </p:childTnLst>
                </p:cTn>
              </p:par>
            </p:tnLst>
          </p:tmpl>
        </p:tmplLst>
      </p:bldP>
      <p:bldP spid="138" grpId="0">
        <p:tmplLst>
          <p:tmpl>
            <p:tnLst>
              <p:par>
                <p:cTn presetID="2" presetClass="entr" presetSubtype="4" decel="100000" fill="hold" nodeType="withEffect">
                  <p:stCondLst>
                    <p:cond delay="400"/>
                  </p:stCondLst>
                  <p:childTnLst>
                    <p:set>
                      <p:cBhvr>
                        <p:cTn dur="1" fill="hold">
                          <p:stCondLst>
                            <p:cond delay="0"/>
                          </p:stCondLst>
                        </p:cTn>
                        <p:tgtEl>
                          <p:spTgt spid="138"/>
                        </p:tgtEl>
                        <p:attrNameLst>
                          <p:attrName>style.visibility</p:attrName>
                        </p:attrNameLst>
                      </p:cBhvr>
                      <p:to>
                        <p:strVal val="visible"/>
                      </p:to>
                    </p:set>
                    <p:anim calcmode="lin" valueType="num">
                      <p:cBhvr additive="base">
                        <p:cTn dur="750" fill="hold"/>
                        <p:tgtEl>
                          <p:spTgt spid="138"/>
                        </p:tgtEl>
                        <p:attrNameLst>
                          <p:attrName>ppt_x</p:attrName>
                        </p:attrNameLst>
                      </p:cBhvr>
                      <p:tavLst>
                        <p:tav tm="0">
                          <p:val>
                            <p:strVal val="#ppt_x"/>
                          </p:val>
                        </p:tav>
                        <p:tav tm="100000">
                          <p:val>
                            <p:strVal val="#ppt_x"/>
                          </p:val>
                        </p:tav>
                      </p:tavLst>
                    </p:anim>
                    <p:anim calcmode="lin" valueType="num">
                      <p:cBhvr additive="base">
                        <p:cTn dur="750" fill="hold"/>
                        <p:tgtEl>
                          <p:spTgt spid="138"/>
                        </p:tgtEl>
                        <p:attrNameLst>
                          <p:attrName>ppt_y</p:attrName>
                        </p:attrNameLst>
                      </p:cBhvr>
                      <p:tavLst>
                        <p:tav tm="0">
                          <p:val>
                            <p:strVal val="1+#ppt_h/2"/>
                          </p:val>
                        </p:tav>
                        <p:tav tm="100000">
                          <p:val>
                            <p:strVal val="#ppt_y"/>
                          </p:val>
                        </p:tav>
                      </p:tavLst>
                    </p:anim>
                  </p:childTnLst>
                </p:cTn>
              </p:par>
            </p:tnLst>
          </p:tmpl>
        </p:tmplLst>
      </p:bldP>
      <p:bldP spid="139" grpId="0">
        <p:tmplLst>
          <p:tmpl>
            <p:tnLst>
              <p:par>
                <p:cTn presetID="2" presetClass="entr" presetSubtype="4" decel="100000" fill="hold" nodeType="withEffect">
                  <p:stCondLst>
                    <p:cond delay="500"/>
                  </p:stCondLst>
                  <p:childTnLst>
                    <p:set>
                      <p:cBhvr>
                        <p:cTn dur="1" fill="hold">
                          <p:stCondLst>
                            <p:cond delay="0"/>
                          </p:stCondLst>
                        </p:cTn>
                        <p:tgtEl>
                          <p:spTgt spid="139"/>
                        </p:tgtEl>
                        <p:attrNameLst>
                          <p:attrName>style.visibility</p:attrName>
                        </p:attrNameLst>
                      </p:cBhvr>
                      <p:to>
                        <p:strVal val="visible"/>
                      </p:to>
                    </p:set>
                    <p:anim calcmode="lin" valueType="num">
                      <p:cBhvr additive="base">
                        <p:cTn dur="750" fill="hold"/>
                        <p:tgtEl>
                          <p:spTgt spid="139"/>
                        </p:tgtEl>
                        <p:attrNameLst>
                          <p:attrName>ppt_x</p:attrName>
                        </p:attrNameLst>
                      </p:cBhvr>
                      <p:tavLst>
                        <p:tav tm="0">
                          <p:val>
                            <p:strVal val="#ppt_x"/>
                          </p:val>
                        </p:tav>
                        <p:tav tm="100000">
                          <p:val>
                            <p:strVal val="#ppt_x"/>
                          </p:val>
                        </p:tav>
                      </p:tavLst>
                    </p:anim>
                    <p:anim calcmode="lin" valueType="num">
                      <p:cBhvr additive="base">
                        <p:cTn dur="750" fill="hold"/>
                        <p:tgtEl>
                          <p:spTgt spid="139"/>
                        </p:tgtEl>
                        <p:attrNameLst>
                          <p:attrName>ppt_y</p:attrName>
                        </p:attrNameLst>
                      </p:cBhvr>
                      <p:tavLst>
                        <p:tav tm="0">
                          <p:val>
                            <p:strVal val="1+#ppt_h/2"/>
                          </p:val>
                        </p:tav>
                        <p:tav tm="100000">
                          <p:val>
                            <p:strVal val="#ppt_y"/>
                          </p:val>
                        </p:tav>
                      </p:tavLst>
                    </p:anim>
                  </p:childTnLst>
                </p:cTn>
              </p:par>
            </p:tnLst>
          </p:tmpl>
        </p:tmplLst>
      </p:bldP>
      <p:bldP spid="140" grpId="0">
        <p:tmplLst>
          <p:tmpl>
            <p:tnLst>
              <p:par>
                <p:cTn presetID="2" presetClass="entr" presetSubtype="4" decel="100000" fill="hold" nodeType="withEffect">
                  <p:stCondLst>
                    <p:cond delay="500"/>
                  </p:stCondLst>
                  <p:childTnLst>
                    <p:set>
                      <p:cBhvr>
                        <p:cTn dur="1" fill="hold">
                          <p:stCondLst>
                            <p:cond delay="0"/>
                          </p:stCondLst>
                        </p:cTn>
                        <p:tgtEl>
                          <p:spTgt spid="140"/>
                        </p:tgtEl>
                        <p:attrNameLst>
                          <p:attrName>style.visibility</p:attrName>
                        </p:attrNameLst>
                      </p:cBhvr>
                      <p:to>
                        <p:strVal val="visible"/>
                      </p:to>
                    </p:set>
                    <p:anim calcmode="lin" valueType="num">
                      <p:cBhvr additive="base">
                        <p:cTn dur="750" fill="hold"/>
                        <p:tgtEl>
                          <p:spTgt spid="140"/>
                        </p:tgtEl>
                        <p:attrNameLst>
                          <p:attrName>ppt_x</p:attrName>
                        </p:attrNameLst>
                      </p:cBhvr>
                      <p:tavLst>
                        <p:tav tm="0">
                          <p:val>
                            <p:strVal val="#ppt_x"/>
                          </p:val>
                        </p:tav>
                        <p:tav tm="100000">
                          <p:val>
                            <p:strVal val="#ppt_x"/>
                          </p:val>
                        </p:tav>
                      </p:tavLst>
                    </p:anim>
                    <p:anim calcmode="lin" valueType="num">
                      <p:cBhvr additive="base">
                        <p:cTn dur="750" fill="hold"/>
                        <p:tgtEl>
                          <p:spTgt spid="140"/>
                        </p:tgtEl>
                        <p:attrNameLst>
                          <p:attrName>ppt_y</p:attrName>
                        </p:attrNameLst>
                      </p:cBhvr>
                      <p:tavLst>
                        <p:tav tm="0">
                          <p:val>
                            <p:strVal val="1+#ppt_h/2"/>
                          </p:val>
                        </p:tav>
                        <p:tav tm="100000">
                          <p:val>
                            <p:strVal val="#ppt_y"/>
                          </p:val>
                        </p:tav>
                      </p:tavLst>
                    </p:anim>
                  </p:childTnLst>
                </p:cTn>
              </p:par>
            </p:tnLst>
          </p:tmpl>
        </p:tmplLst>
      </p:bldP>
      <p:bldP spid="141" grpId="0">
        <p:tmplLst>
          <p:tmpl>
            <p:tnLst>
              <p:par>
                <p:cTn presetID="2" presetClass="entr" presetSubtype="4" decel="100000" fill="hold" nodeType="withEffect">
                  <p:stCondLst>
                    <p:cond delay="600"/>
                  </p:stCondLst>
                  <p:childTnLst>
                    <p:set>
                      <p:cBhvr>
                        <p:cTn dur="1" fill="hold">
                          <p:stCondLst>
                            <p:cond delay="0"/>
                          </p:stCondLst>
                        </p:cTn>
                        <p:tgtEl>
                          <p:spTgt spid="141"/>
                        </p:tgtEl>
                        <p:attrNameLst>
                          <p:attrName>style.visibility</p:attrName>
                        </p:attrNameLst>
                      </p:cBhvr>
                      <p:to>
                        <p:strVal val="visible"/>
                      </p:to>
                    </p:set>
                    <p:anim calcmode="lin" valueType="num">
                      <p:cBhvr additive="base">
                        <p:cTn dur="750" fill="hold"/>
                        <p:tgtEl>
                          <p:spTgt spid="141"/>
                        </p:tgtEl>
                        <p:attrNameLst>
                          <p:attrName>ppt_x</p:attrName>
                        </p:attrNameLst>
                      </p:cBhvr>
                      <p:tavLst>
                        <p:tav tm="0">
                          <p:val>
                            <p:strVal val="#ppt_x"/>
                          </p:val>
                        </p:tav>
                        <p:tav tm="100000">
                          <p:val>
                            <p:strVal val="#ppt_x"/>
                          </p:val>
                        </p:tav>
                      </p:tavLst>
                    </p:anim>
                    <p:anim calcmode="lin" valueType="num">
                      <p:cBhvr additive="base">
                        <p:cTn dur="750" fill="hold"/>
                        <p:tgtEl>
                          <p:spTgt spid="141"/>
                        </p:tgtEl>
                        <p:attrNameLst>
                          <p:attrName>ppt_y</p:attrName>
                        </p:attrNameLst>
                      </p:cBhvr>
                      <p:tavLst>
                        <p:tav tm="0">
                          <p:val>
                            <p:strVal val="1+#ppt_h/2"/>
                          </p:val>
                        </p:tav>
                        <p:tav tm="100000">
                          <p:val>
                            <p:strVal val="#ppt_y"/>
                          </p:val>
                        </p:tav>
                      </p:tavLst>
                    </p:anim>
                  </p:childTnLst>
                </p:cTn>
              </p:par>
            </p:tnLst>
          </p:tmpl>
        </p:tmplLst>
      </p:bldP>
      <p:bldP spid="142" grpId="0">
        <p:tmplLst>
          <p:tmpl>
            <p:tnLst>
              <p:par>
                <p:cTn presetID="2" presetClass="entr" presetSubtype="4" decel="100000" fill="hold" nodeType="withEffect">
                  <p:stCondLst>
                    <p:cond delay="600"/>
                  </p:stCondLst>
                  <p:childTnLst>
                    <p:set>
                      <p:cBhvr>
                        <p:cTn dur="1" fill="hold">
                          <p:stCondLst>
                            <p:cond delay="0"/>
                          </p:stCondLst>
                        </p:cTn>
                        <p:tgtEl>
                          <p:spTgt spid="142"/>
                        </p:tgtEl>
                        <p:attrNameLst>
                          <p:attrName>style.visibility</p:attrName>
                        </p:attrNameLst>
                      </p:cBhvr>
                      <p:to>
                        <p:strVal val="visible"/>
                      </p:to>
                    </p:set>
                    <p:anim calcmode="lin" valueType="num">
                      <p:cBhvr additive="base">
                        <p:cTn dur="750" fill="hold"/>
                        <p:tgtEl>
                          <p:spTgt spid="142"/>
                        </p:tgtEl>
                        <p:attrNameLst>
                          <p:attrName>ppt_x</p:attrName>
                        </p:attrNameLst>
                      </p:cBhvr>
                      <p:tavLst>
                        <p:tav tm="0">
                          <p:val>
                            <p:strVal val="#ppt_x"/>
                          </p:val>
                        </p:tav>
                        <p:tav tm="100000">
                          <p:val>
                            <p:strVal val="#ppt_x"/>
                          </p:val>
                        </p:tav>
                      </p:tavLst>
                    </p:anim>
                    <p:anim calcmode="lin" valueType="num">
                      <p:cBhvr additive="base">
                        <p:cTn dur="750" fill="hold"/>
                        <p:tgtEl>
                          <p:spTgt spid="142"/>
                        </p:tgtEl>
                        <p:attrNameLst>
                          <p:attrName>ppt_y</p:attrName>
                        </p:attrNameLst>
                      </p:cBhvr>
                      <p:tavLst>
                        <p:tav tm="0">
                          <p:val>
                            <p:strVal val="1+#ppt_h/2"/>
                          </p:val>
                        </p:tav>
                        <p:tav tm="100000">
                          <p:val>
                            <p:strVal val="#ppt_y"/>
                          </p:val>
                        </p:tav>
                      </p:tavLst>
                    </p:anim>
                  </p:childTnLst>
                </p:cTn>
              </p:par>
            </p:tnLst>
          </p:tmpl>
        </p:tmplLst>
      </p:bldP>
      <p:bldP spid="143" grpId="0">
        <p:tmplLst>
          <p:tmpl>
            <p:tnLst>
              <p:par>
                <p:cTn presetID="2" presetClass="entr" presetSubtype="4" decel="100000" fill="hold" nodeType="withEffect">
                  <p:stCondLst>
                    <p:cond delay="700"/>
                  </p:stCondLst>
                  <p:childTnLst>
                    <p:set>
                      <p:cBhvr>
                        <p:cTn dur="1" fill="hold">
                          <p:stCondLst>
                            <p:cond delay="0"/>
                          </p:stCondLst>
                        </p:cTn>
                        <p:tgtEl>
                          <p:spTgt spid="143"/>
                        </p:tgtEl>
                        <p:attrNameLst>
                          <p:attrName>style.visibility</p:attrName>
                        </p:attrNameLst>
                      </p:cBhvr>
                      <p:to>
                        <p:strVal val="visible"/>
                      </p:to>
                    </p:set>
                    <p:anim calcmode="lin" valueType="num">
                      <p:cBhvr additive="base">
                        <p:cTn dur="750" fill="hold"/>
                        <p:tgtEl>
                          <p:spTgt spid="143"/>
                        </p:tgtEl>
                        <p:attrNameLst>
                          <p:attrName>ppt_x</p:attrName>
                        </p:attrNameLst>
                      </p:cBhvr>
                      <p:tavLst>
                        <p:tav tm="0">
                          <p:val>
                            <p:strVal val="#ppt_x"/>
                          </p:val>
                        </p:tav>
                        <p:tav tm="100000">
                          <p:val>
                            <p:strVal val="#ppt_x"/>
                          </p:val>
                        </p:tav>
                      </p:tavLst>
                    </p:anim>
                    <p:anim calcmode="lin" valueType="num">
                      <p:cBhvr additive="base">
                        <p:cTn dur="750" fill="hold"/>
                        <p:tgtEl>
                          <p:spTgt spid="143"/>
                        </p:tgtEl>
                        <p:attrNameLst>
                          <p:attrName>ppt_y</p:attrName>
                        </p:attrNameLst>
                      </p:cBhvr>
                      <p:tavLst>
                        <p:tav tm="0">
                          <p:val>
                            <p:strVal val="1+#ppt_h/2"/>
                          </p:val>
                        </p:tav>
                        <p:tav tm="100000">
                          <p:val>
                            <p:strVal val="#ppt_y"/>
                          </p:val>
                        </p:tav>
                      </p:tavLst>
                    </p:anim>
                  </p:childTnLst>
                </p:cTn>
              </p:par>
            </p:tnLst>
          </p:tmpl>
        </p:tmplLst>
      </p:bldP>
      <p:bldP spid="144" grpId="0">
        <p:tmplLst>
          <p:tmpl>
            <p:tnLst>
              <p:par>
                <p:cTn presetID="2" presetClass="entr" presetSubtype="4" decel="100000" fill="hold" nodeType="withEffect">
                  <p:stCondLst>
                    <p:cond delay="700"/>
                  </p:stCondLst>
                  <p:childTnLst>
                    <p:set>
                      <p:cBhvr>
                        <p:cTn dur="1" fill="hold">
                          <p:stCondLst>
                            <p:cond delay="0"/>
                          </p:stCondLst>
                        </p:cTn>
                        <p:tgtEl>
                          <p:spTgt spid="144"/>
                        </p:tgtEl>
                        <p:attrNameLst>
                          <p:attrName>style.visibility</p:attrName>
                        </p:attrNameLst>
                      </p:cBhvr>
                      <p:to>
                        <p:strVal val="visible"/>
                      </p:to>
                    </p:set>
                    <p:anim calcmode="lin" valueType="num">
                      <p:cBhvr additive="base">
                        <p:cTn dur="750" fill="hold"/>
                        <p:tgtEl>
                          <p:spTgt spid="144"/>
                        </p:tgtEl>
                        <p:attrNameLst>
                          <p:attrName>ppt_x</p:attrName>
                        </p:attrNameLst>
                      </p:cBhvr>
                      <p:tavLst>
                        <p:tav tm="0">
                          <p:val>
                            <p:strVal val="#ppt_x"/>
                          </p:val>
                        </p:tav>
                        <p:tav tm="100000">
                          <p:val>
                            <p:strVal val="#ppt_x"/>
                          </p:val>
                        </p:tav>
                      </p:tavLst>
                    </p:anim>
                    <p:anim calcmode="lin" valueType="num">
                      <p:cBhvr additive="base">
                        <p:cTn dur="750" fill="hold"/>
                        <p:tgtEl>
                          <p:spTgt spid="144"/>
                        </p:tgtEl>
                        <p:attrNameLst>
                          <p:attrName>ppt_y</p:attrName>
                        </p:attrNameLst>
                      </p:cBhvr>
                      <p:tavLst>
                        <p:tav tm="0">
                          <p:val>
                            <p:strVal val="1+#ppt_h/2"/>
                          </p:val>
                        </p:tav>
                        <p:tav tm="100000">
                          <p:val>
                            <p:strVal val="#ppt_y"/>
                          </p:val>
                        </p:tav>
                      </p:tavLst>
                    </p:anim>
                  </p:childTnLst>
                </p:cTn>
              </p:par>
            </p:tnLst>
          </p:tmpl>
        </p:tmplLst>
      </p:bldP>
      <p:bldP spid="6" grpId="0">
        <p:tmplLst>
          <p:tmpl>
            <p:tnLst>
              <p:par>
                <p:cTn presetID="10"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Lst>
  </p:timing>
  <p:hf hd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LOSURE">
    <p:spTree>
      <p:nvGrpSpPr>
        <p:cNvPr id="1" name=""/>
        <p:cNvGrpSpPr/>
        <p:nvPr/>
      </p:nvGrpSpPr>
      <p:grpSpPr>
        <a:xfrm>
          <a:off x="0" y="0"/>
          <a:ext cx="0" cy="0"/>
          <a:chOff x="0" y="0"/>
          <a:chExt cx="0" cy="0"/>
        </a:xfrm>
      </p:grpSpPr>
      <p:grpSp>
        <p:nvGrpSpPr>
          <p:cNvPr id="14" name="INSTRUCTION">
            <a:extLst>
              <a:ext uri="{FF2B5EF4-FFF2-40B4-BE49-F238E27FC236}">
                <a16:creationId xmlns:a16="http://schemas.microsoft.com/office/drawing/2014/main" id="{EFBD3E94-5FBF-4E84-A174-AEBEAE8D2B2E}"/>
              </a:ext>
            </a:extLst>
          </p:cNvPr>
          <p:cNvGrpSpPr/>
          <p:nvPr userDrawn="1"/>
        </p:nvGrpSpPr>
        <p:grpSpPr>
          <a:xfrm>
            <a:off x="12274716" y="-997023"/>
            <a:ext cx="3695970" cy="1277747"/>
            <a:chOff x="-3889316" y="-1461517"/>
            <a:chExt cx="3695970" cy="1277747"/>
          </a:xfrm>
        </p:grpSpPr>
        <p:sp>
          <p:nvSpPr>
            <p:cNvPr id="16" name="Rechthoek 15">
              <a:extLst>
                <a:ext uri="{FF2B5EF4-FFF2-40B4-BE49-F238E27FC236}">
                  <a16:creationId xmlns:a16="http://schemas.microsoft.com/office/drawing/2014/main" id="{5079D194-6B72-45AB-81F4-EC2BC44346AA}"/>
                </a:ext>
              </a:extLst>
            </p:cNvPr>
            <p:cNvSpPr/>
            <p:nvPr userDrawn="1"/>
          </p:nvSpPr>
          <p:spPr>
            <a:xfrm>
              <a:off x="-3786437" y="-1461517"/>
              <a:ext cx="3593091" cy="1277747"/>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Insert an image</a:t>
              </a:r>
            </a:p>
          </p:txBody>
        </p:sp>
        <p:sp>
          <p:nvSpPr>
            <p:cNvPr id="17" name="Rechthoek 16">
              <a:extLst>
                <a:ext uri="{FF2B5EF4-FFF2-40B4-BE49-F238E27FC236}">
                  <a16:creationId xmlns:a16="http://schemas.microsoft.com/office/drawing/2014/main" id="{DDF87850-453D-477B-8721-6ACA73BF2D2B}"/>
                </a:ext>
              </a:extLst>
            </p:cNvPr>
            <p:cNvSpPr/>
            <p:nvPr userDrawn="1"/>
          </p:nvSpPr>
          <p:spPr>
            <a:xfrm>
              <a:off x="-3603859" y="-993610"/>
              <a:ext cx="3229126" cy="657434"/>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Select the frame of the image by clicking on the tag alongside this instruction. 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‘Pictures’</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select the preferred image and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18" name="Gelijkbenige driehoek 17">
              <a:extLst>
                <a:ext uri="{FF2B5EF4-FFF2-40B4-BE49-F238E27FC236}">
                  <a16:creationId xmlns:a16="http://schemas.microsoft.com/office/drawing/2014/main" id="{29D4841F-DFCE-44C6-B511-B48FD4252455}"/>
                </a:ext>
              </a:extLst>
            </p:cNvPr>
            <p:cNvSpPr/>
            <p:nvPr userDrawn="1"/>
          </p:nvSpPr>
          <p:spPr>
            <a:xfrm rot="16200000" flipH="1">
              <a:off x="-3925504" y="-351896"/>
              <a:ext cx="175255" cy="102879"/>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grpSp>
      <p:sp>
        <p:nvSpPr>
          <p:cNvPr id="148" name="INFO">
            <a:extLst>
              <a:ext uri="{FF2B5EF4-FFF2-40B4-BE49-F238E27FC236}">
                <a16:creationId xmlns:a16="http://schemas.microsoft.com/office/drawing/2014/main" id="{4A1F86EE-56C2-4FC7-A5E3-4FF8BAE206B8}"/>
              </a:ext>
            </a:extLst>
          </p:cNvPr>
          <p:cNvSpPr txBox="1"/>
          <p:nvPr userDrawn="1"/>
        </p:nvSpPr>
        <p:spPr>
          <a:xfrm>
            <a:off x="0" y="-256190"/>
            <a:ext cx="11556000" cy="161583"/>
          </a:xfrm>
          <a:prstGeom prst="rect">
            <a:avLst/>
          </a:prstGeom>
          <a:noFill/>
        </p:spPr>
        <p:txBody>
          <a:bodyPr wrap="square" lIns="0" tIns="0" rIns="0" bIns="0" rtlCol="0">
            <a:spAutoFit/>
          </a:bodyPr>
          <a:lstStyle/>
          <a:p>
            <a:pPr algn="l"/>
            <a:r>
              <a:rPr lang="en-GB" sz="1050" b="1" dirty="0">
                <a:solidFill>
                  <a:schemeClr val="tx2"/>
                </a:solidFill>
                <a:latin typeface="+mj-lt"/>
                <a:cs typeface="Calibri" panose="020F0502020204030204" pitchFamily="34" charset="0"/>
              </a:rPr>
              <a:t>TEMPLATE: </a:t>
            </a:r>
            <a:r>
              <a:rPr lang="en-GB" sz="1050" b="0" dirty="0">
                <a:solidFill>
                  <a:schemeClr val="tx2"/>
                </a:solidFill>
                <a:latin typeface="+mj-lt"/>
                <a:cs typeface="Calibri" panose="020F0502020204030204" pitchFamily="34" charset="0"/>
              </a:rPr>
              <a:t>CLOSURE</a:t>
            </a:r>
          </a:p>
        </p:txBody>
      </p:sp>
      <p:sp>
        <p:nvSpPr>
          <p:cNvPr id="153" name="Tijdelijke aanduiding voor afbeelding 8">
            <a:extLst>
              <a:ext uri="{FF2B5EF4-FFF2-40B4-BE49-F238E27FC236}">
                <a16:creationId xmlns:a16="http://schemas.microsoft.com/office/drawing/2014/main" id="{4C9593A0-481A-4577-845D-CDCE33B1CEB4}"/>
              </a:ext>
            </a:extLst>
          </p:cNvPr>
          <p:cNvSpPr>
            <a:spLocks noGrp="1"/>
          </p:cNvSpPr>
          <p:nvPr>
            <p:ph type="pic" sz="quarter" idx="14" hasCustomPrompt="1"/>
          </p:nvPr>
        </p:nvSpPr>
        <p:spPr>
          <a:xfrm>
            <a:off x="0" y="1434"/>
            <a:ext cx="12192000" cy="6856566"/>
          </a:xfrm>
          <a:prstGeom prst="rect">
            <a:avLst/>
          </a:prstGeom>
          <a:solidFill>
            <a:schemeClr val="bg1">
              <a:lumMod val="95000"/>
            </a:schemeClr>
          </a:solidFill>
        </p:spPr>
        <p:txBody>
          <a:bodyPr bIns="1620000" anchor="ctr"/>
          <a:lstStyle>
            <a:lvl1pPr marL="0" indent="0" algn="ctr">
              <a:lnSpc>
                <a:spcPct val="90000"/>
              </a:lnSpc>
              <a:spcBef>
                <a:spcPts val="0"/>
              </a:spcBef>
              <a:spcAft>
                <a:spcPts val="0"/>
              </a:spcAft>
              <a:buNone/>
              <a:defRPr sz="1500" i="1">
                <a:solidFill>
                  <a:schemeClr val="tx1">
                    <a:lumMod val="50000"/>
                    <a:lumOff val="50000"/>
                  </a:schemeClr>
                </a:solidFill>
              </a:defRPr>
            </a:lvl1pPr>
          </a:lstStyle>
          <a:p>
            <a:r>
              <a:rPr lang="en-GB" dirty="0"/>
              <a:t>Click on the icon below</a:t>
            </a:r>
            <a:br>
              <a:rPr lang="en-GB" dirty="0"/>
            </a:br>
            <a:r>
              <a:rPr lang="en-GB" dirty="0"/>
              <a:t>to insert an image.</a:t>
            </a:r>
          </a:p>
        </p:txBody>
      </p:sp>
      <p:sp>
        <p:nvSpPr>
          <p:cNvPr id="152" name="Tijdelijke aanduiding voor verticale tekst 2">
            <a:extLst>
              <a:ext uri="{FF2B5EF4-FFF2-40B4-BE49-F238E27FC236}">
                <a16:creationId xmlns:a16="http://schemas.microsoft.com/office/drawing/2014/main" id="{FC38A077-DCB9-4498-8DB4-E60250F49476}"/>
              </a:ext>
            </a:extLst>
          </p:cNvPr>
          <p:cNvSpPr>
            <a:spLocks noGrp="1"/>
          </p:cNvSpPr>
          <p:nvPr>
            <p:ph type="body" orient="vert" idx="18" hasCustomPrompt="1"/>
          </p:nvPr>
        </p:nvSpPr>
        <p:spPr>
          <a:xfrm>
            <a:off x="0" y="0"/>
            <a:ext cx="7585700" cy="6858000"/>
          </a:xfrm>
          <a:gradFill>
            <a:gsLst>
              <a:gs pos="0">
                <a:schemeClr val="tx1">
                  <a:alpha val="30000"/>
                </a:schemeClr>
              </a:gs>
              <a:gs pos="100000">
                <a:schemeClr val="tx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tIns="144000" rtlCol="0" anchor="t"/>
          <a:lstStyle>
            <a:lvl1pPr marL="0" indent="0">
              <a:buFontTx/>
              <a:buNone/>
              <a:defRPr lang="nl-NL" sz="1050" i="1" dirty="0">
                <a:solidFill>
                  <a:schemeClr val="lt1"/>
                </a:solidFill>
              </a:defRPr>
            </a:lvl1pPr>
          </a:lstStyle>
          <a:p>
            <a:pPr marL="0" lvl="0" algn="ctr" defTabSz="914400"/>
            <a:r>
              <a:rPr lang="en-GB" dirty="0"/>
              <a:t>      </a:t>
            </a:r>
          </a:p>
        </p:txBody>
      </p:sp>
      <p:sp>
        <p:nvSpPr>
          <p:cNvPr id="15" name="Tijdelijke aanduiding voor tekst 25">
            <a:extLst>
              <a:ext uri="{FF2B5EF4-FFF2-40B4-BE49-F238E27FC236}">
                <a16:creationId xmlns:a16="http://schemas.microsoft.com/office/drawing/2014/main" id="{209E820A-5DE9-4FC3-986A-5D1FB86C8AC7}"/>
              </a:ext>
            </a:extLst>
          </p:cNvPr>
          <p:cNvSpPr>
            <a:spLocks noGrp="1"/>
          </p:cNvSpPr>
          <p:nvPr>
            <p:ph type="body" sz="quarter" idx="17" hasCustomPrompt="1"/>
          </p:nvPr>
        </p:nvSpPr>
        <p:spPr>
          <a:xfrm>
            <a:off x="550570" y="5796514"/>
            <a:ext cx="2822400" cy="504000"/>
          </a:xfrm>
          <a:prstGeom prst="rect">
            <a:avLst/>
          </a:prstGeom>
          <a:blipFill>
            <a:blip r:embed="rId2" cstate="hqprint">
              <a:extLst>
                <a:ext uri="{28A0092B-C50C-407E-A947-70E740481C1C}">
                  <a14:useLocalDpi xmlns:a14="http://schemas.microsoft.com/office/drawing/2010/main"/>
                </a:ext>
              </a:extLst>
            </a:blip>
            <a:stretch>
              <a:fillRect/>
            </a:stretch>
          </a:blipFill>
          <a:ln w="12700">
            <a:noFill/>
          </a:ln>
        </p:spPr>
        <p:txBody>
          <a:bodyPr/>
          <a:lstStyle>
            <a:lvl1pPr marL="0" indent="0">
              <a:buFont typeface="Arial" panose="020B0604020202020204" pitchFamily="34" charset="0"/>
              <a:buNone/>
              <a:defRPr/>
            </a:lvl1pPr>
          </a:lstStyle>
          <a:p>
            <a:pPr lvl="0"/>
            <a:r>
              <a:rPr lang="en-GB" dirty="0"/>
              <a:t> </a:t>
            </a:r>
          </a:p>
        </p:txBody>
      </p:sp>
      <p:sp>
        <p:nvSpPr>
          <p:cNvPr id="147" name="Tijdelijke aanduiding voor tekst 146">
            <a:extLst>
              <a:ext uri="{FF2B5EF4-FFF2-40B4-BE49-F238E27FC236}">
                <a16:creationId xmlns:a16="http://schemas.microsoft.com/office/drawing/2014/main" id="{B7047D21-55FE-4B63-B1D8-8A610FAEFAF5}"/>
              </a:ext>
            </a:extLst>
          </p:cNvPr>
          <p:cNvSpPr>
            <a:spLocks noGrp="1"/>
          </p:cNvSpPr>
          <p:nvPr>
            <p:ph type="body" sz="quarter" idx="15" hasCustomPrompt="1"/>
          </p:nvPr>
        </p:nvSpPr>
        <p:spPr>
          <a:xfrm>
            <a:off x="550570" y="1717420"/>
            <a:ext cx="62838" cy="182400"/>
          </a:xfrm>
          <a:custGeom>
            <a:avLst/>
            <a:gdLst>
              <a:gd name="connsiteX0" fmla="*/ 17352 w 62838"/>
              <a:gd name="connsiteY0" fmla="*/ 0 h 182400"/>
              <a:gd name="connsiteX1" fmla="*/ 62520 w 62838"/>
              <a:gd name="connsiteY1" fmla="*/ 91200 h 182400"/>
              <a:gd name="connsiteX2" fmla="*/ 21864 w 62838"/>
              <a:gd name="connsiteY2" fmla="*/ 182400 h 182400"/>
              <a:gd name="connsiteX3" fmla="*/ 8308 w 62838"/>
              <a:gd name="connsiteY3" fmla="*/ 145920 h 182400"/>
              <a:gd name="connsiteX4" fmla="*/ 26385 w 62838"/>
              <a:gd name="connsiteY4" fmla="*/ 91200 h 182400"/>
              <a:gd name="connsiteX5" fmla="*/ 3796 w 62838"/>
              <a:gd name="connsiteY5" fmla="*/ 36480 h 182400"/>
              <a:gd name="connsiteX6" fmla="*/ 17352 w 62838"/>
              <a:gd name="connsiteY6" fmla="*/ 0 h 18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838" h="182400">
                <a:moveTo>
                  <a:pt x="17352" y="0"/>
                </a:moveTo>
                <a:cubicBezTo>
                  <a:pt x="17352" y="0"/>
                  <a:pt x="62520" y="69312"/>
                  <a:pt x="62520" y="91200"/>
                </a:cubicBezTo>
                <a:cubicBezTo>
                  <a:pt x="67041" y="113088"/>
                  <a:pt x="21864" y="182400"/>
                  <a:pt x="21864" y="182400"/>
                </a:cubicBezTo>
                <a:cubicBezTo>
                  <a:pt x="21864" y="182400"/>
                  <a:pt x="-5237" y="175104"/>
                  <a:pt x="8308" y="145920"/>
                </a:cubicBezTo>
                <a:cubicBezTo>
                  <a:pt x="17352" y="116736"/>
                  <a:pt x="26385" y="91200"/>
                  <a:pt x="26385" y="91200"/>
                </a:cubicBezTo>
                <a:lnTo>
                  <a:pt x="3796" y="36480"/>
                </a:lnTo>
                <a:cubicBezTo>
                  <a:pt x="-9759" y="3648"/>
                  <a:pt x="17352" y="0"/>
                  <a:pt x="17352" y="0"/>
                </a:cubicBezTo>
                <a:close/>
              </a:path>
            </a:pathLst>
          </a:custGeom>
          <a:solidFill>
            <a:schemeClr val="tx2"/>
          </a:solidFill>
          <a:ln w="12700">
            <a:noFill/>
          </a:ln>
        </p:spPr>
        <p:txBody>
          <a:bodyPr wrap="square">
            <a:noAutofit/>
          </a:bodyPr>
          <a:lstStyle>
            <a:lvl1pPr marL="0" indent="0">
              <a:buFont typeface="Arial" panose="020B0604020202020204" pitchFamily="34" charset="0"/>
              <a:buNone/>
              <a:defRPr/>
            </a:lvl1pPr>
          </a:lstStyle>
          <a:p>
            <a:pPr lvl="0"/>
            <a:r>
              <a:rPr lang="en-GB" dirty="0"/>
              <a:t> </a:t>
            </a:r>
          </a:p>
        </p:txBody>
      </p:sp>
      <p:sp>
        <p:nvSpPr>
          <p:cNvPr id="144" name="Tijdelijke aanduiding voor tekst 25">
            <a:extLst>
              <a:ext uri="{FF2B5EF4-FFF2-40B4-BE49-F238E27FC236}">
                <a16:creationId xmlns:a16="http://schemas.microsoft.com/office/drawing/2014/main" id="{35F05C4C-6075-4158-98BE-256211DC58AE}"/>
              </a:ext>
            </a:extLst>
          </p:cNvPr>
          <p:cNvSpPr>
            <a:spLocks noGrp="1"/>
          </p:cNvSpPr>
          <p:nvPr userDrawn="1">
            <p:ph type="body" sz="quarter" idx="16" hasCustomPrompt="1"/>
          </p:nvPr>
        </p:nvSpPr>
        <p:spPr>
          <a:xfrm flipH="1">
            <a:off x="576831" y="-10580"/>
            <a:ext cx="7200" cy="1620000"/>
          </a:xfrm>
          <a:prstGeom prst="roundRect">
            <a:avLst>
              <a:gd name="adj" fmla="val 50000"/>
            </a:avLst>
          </a:prstGeom>
          <a:solidFill>
            <a:schemeClr val="bg1"/>
          </a:solidFill>
          <a:ln w="12700">
            <a:noFill/>
          </a:ln>
        </p:spPr>
        <p:txBody>
          <a:bodyPr/>
          <a:lstStyle>
            <a:lvl1pPr marL="0" indent="0">
              <a:buFont typeface="Arial" panose="020B0604020202020204" pitchFamily="34" charset="0"/>
              <a:buNone/>
              <a:defRPr/>
            </a:lvl1pPr>
          </a:lstStyle>
          <a:p>
            <a:pPr lvl="0"/>
            <a:r>
              <a:rPr lang="en-GB" dirty="0"/>
              <a:t> </a:t>
            </a:r>
          </a:p>
        </p:txBody>
      </p:sp>
      <p:sp>
        <p:nvSpPr>
          <p:cNvPr id="9" name="Ondertitel 2">
            <a:extLst>
              <a:ext uri="{FF2B5EF4-FFF2-40B4-BE49-F238E27FC236}">
                <a16:creationId xmlns:a16="http://schemas.microsoft.com/office/drawing/2014/main" id="{EF14CB9B-F149-429B-A5C3-71E7B5658D62}"/>
              </a:ext>
            </a:extLst>
          </p:cNvPr>
          <p:cNvSpPr>
            <a:spLocks noGrp="1"/>
          </p:cNvSpPr>
          <p:nvPr>
            <p:ph type="subTitle" idx="1" hasCustomPrompt="1"/>
          </p:nvPr>
        </p:nvSpPr>
        <p:spPr>
          <a:xfrm>
            <a:off x="777244" y="1930969"/>
            <a:ext cx="3206542" cy="448184"/>
          </a:xfrm>
        </p:spPr>
        <p:txBody>
          <a:bodyPr/>
          <a:lstStyle>
            <a:lvl1pPr marL="0" indent="0" algn="l">
              <a:buNone/>
              <a:defRPr sz="300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cap="all" baseline="0" dirty="0"/>
              <a:t>YOUR TIME</a:t>
            </a:r>
            <a:endParaRPr lang="en-GB" dirty="0"/>
          </a:p>
        </p:txBody>
      </p:sp>
      <p:sp>
        <p:nvSpPr>
          <p:cNvPr id="6" name="Titel 5"/>
          <p:cNvSpPr>
            <a:spLocks noGrp="1"/>
          </p:cNvSpPr>
          <p:nvPr>
            <p:ph type="title" hasCustomPrompt="1"/>
          </p:nvPr>
        </p:nvSpPr>
        <p:spPr>
          <a:xfrm>
            <a:off x="777244" y="1599471"/>
            <a:ext cx="3206542" cy="319549"/>
          </a:xfrm>
        </p:spPr>
        <p:txBody>
          <a:bodyPr bIns="0" anchor="ctr"/>
          <a:lstStyle>
            <a:lvl1pPr>
              <a:defRPr baseline="0">
                <a:solidFill>
                  <a:schemeClr val="bg1"/>
                </a:solidFill>
              </a:defRPr>
            </a:lvl1pPr>
          </a:lstStyle>
          <a:p>
            <a:r>
              <a:rPr lang="en-GB" dirty="0"/>
              <a:t>THANK YOU FOR</a:t>
            </a:r>
          </a:p>
        </p:txBody>
      </p:sp>
    </p:spTree>
    <p:extLst>
      <p:ext uri="{BB962C8B-B14F-4D97-AF65-F5344CB8AC3E}">
        <p14:creationId xmlns:p14="http://schemas.microsoft.com/office/powerpoint/2010/main" val="40373424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147"/>
                                        </p:tgtEl>
                                        <p:attrNameLst>
                                          <p:attrName>style.visibility</p:attrName>
                                        </p:attrNameLst>
                                      </p:cBhvr>
                                      <p:to>
                                        <p:strVal val="visible"/>
                                      </p:to>
                                    </p:set>
                                    <p:anim calcmode="lin" valueType="num">
                                      <p:cBhvr additive="base">
                                        <p:cTn id="7" dur="1000" fill="hold"/>
                                        <p:tgtEl>
                                          <p:spTgt spid="147"/>
                                        </p:tgtEl>
                                        <p:attrNameLst>
                                          <p:attrName>ppt_x</p:attrName>
                                        </p:attrNameLst>
                                      </p:cBhvr>
                                      <p:tavLst>
                                        <p:tav tm="0">
                                          <p:val>
                                            <p:strVal val="#ppt_x"/>
                                          </p:val>
                                        </p:tav>
                                        <p:tav tm="100000">
                                          <p:val>
                                            <p:strVal val="#ppt_x"/>
                                          </p:val>
                                        </p:tav>
                                      </p:tavLst>
                                    </p:anim>
                                    <p:anim calcmode="lin" valueType="num">
                                      <p:cBhvr additive="base">
                                        <p:cTn id="8" dur="1000" fill="hold"/>
                                        <p:tgtEl>
                                          <p:spTgt spid="147"/>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100"/>
                                  </p:stCondLst>
                                  <p:childTnLst>
                                    <p:set>
                                      <p:cBhvr>
                                        <p:cTn id="10" dur="1" fill="hold">
                                          <p:stCondLst>
                                            <p:cond delay="0"/>
                                          </p:stCondLst>
                                        </p:cTn>
                                        <p:tgtEl>
                                          <p:spTgt spid="144"/>
                                        </p:tgtEl>
                                        <p:attrNameLst>
                                          <p:attrName>style.visibility</p:attrName>
                                        </p:attrNameLst>
                                      </p:cBhvr>
                                      <p:to>
                                        <p:strVal val="visible"/>
                                      </p:to>
                                    </p:set>
                                    <p:anim calcmode="lin" valueType="num">
                                      <p:cBhvr additive="base">
                                        <p:cTn id="11" dur="900" fill="hold"/>
                                        <p:tgtEl>
                                          <p:spTgt spid="144"/>
                                        </p:tgtEl>
                                        <p:attrNameLst>
                                          <p:attrName>ppt_x</p:attrName>
                                        </p:attrNameLst>
                                      </p:cBhvr>
                                      <p:tavLst>
                                        <p:tav tm="0">
                                          <p:val>
                                            <p:strVal val="#ppt_x"/>
                                          </p:val>
                                        </p:tav>
                                        <p:tav tm="100000">
                                          <p:val>
                                            <p:strVal val="#ppt_x"/>
                                          </p:val>
                                        </p:tav>
                                      </p:tavLst>
                                    </p:anim>
                                    <p:anim calcmode="lin" valueType="num">
                                      <p:cBhvr additive="base">
                                        <p:cTn id="12" dur="900" fill="hold"/>
                                        <p:tgtEl>
                                          <p:spTgt spid="144"/>
                                        </p:tgtEl>
                                        <p:attrNameLst>
                                          <p:attrName>ppt_y</p:attrName>
                                        </p:attrNameLst>
                                      </p:cBhvr>
                                      <p:tavLst>
                                        <p:tav tm="0">
                                          <p:val>
                                            <p:strVal val="0-#ppt_h/2"/>
                                          </p:val>
                                        </p:tav>
                                        <p:tav tm="100000">
                                          <p:val>
                                            <p:strVal val="#ppt_y"/>
                                          </p:val>
                                        </p:tav>
                                      </p:tavLst>
                                    </p:anim>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par>
                                <p:cTn id="20" presetID="2" presetClass="entr" presetSubtype="4" decel="100000" fill="hold" grpId="0" nodeType="withEffect">
                                  <p:stCondLst>
                                    <p:cond delay="0"/>
                                  </p:stCondLst>
                                  <p:childTnLst>
                                    <p:set>
                                      <p:cBhvr>
                                        <p:cTn id="21" dur="1" fill="hold">
                                          <p:stCondLst>
                                            <p:cond delay="0"/>
                                          </p:stCondLst>
                                        </p:cTn>
                                        <p:tgtEl>
                                          <p:spTgt spid="15"/>
                                        </p:tgtEl>
                                        <p:attrNameLst>
                                          <p:attrName>style.visibility</p:attrName>
                                        </p:attrNameLst>
                                      </p:cBhvr>
                                      <p:to>
                                        <p:strVal val="visible"/>
                                      </p:to>
                                    </p:set>
                                    <p:anim calcmode="lin" valueType="num">
                                      <p:cBhvr additive="base">
                                        <p:cTn id="22" dur="1000" fill="hold"/>
                                        <p:tgtEl>
                                          <p:spTgt spid="15"/>
                                        </p:tgtEl>
                                        <p:attrNameLst>
                                          <p:attrName>ppt_x</p:attrName>
                                        </p:attrNameLst>
                                      </p:cBhvr>
                                      <p:tavLst>
                                        <p:tav tm="0">
                                          <p:val>
                                            <p:strVal val="#ppt_x"/>
                                          </p:val>
                                        </p:tav>
                                        <p:tav tm="100000">
                                          <p:val>
                                            <p:strVal val="#ppt_x"/>
                                          </p:val>
                                        </p:tav>
                                      </p:tavLst>
                                    </p:anim>
                                    <p:anim calcmode="lin" valueType="num">
                                      <p:cBhvr additive="base">
                                        <p:cTn id="23" dur="10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tmplLst>
          <p:tmpl>
            <p:tnLst>
              <p:par>
                <p:cTn presetID="2" presetClass="entr" presetSubtype="4" decel="100000"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1000" fill="hold"/>
                        <p:tgtEl>
                          <p:spTgt spid="15"/>
                        </p:tgtEl>
                        <p:attrNameLst>
                          <p:attrName>ppt_x</p:attrName>
                        </p:attrNameLst>
                      </p:cBhvr>
                      <p:tavLst>
                        <p:tav tm="0">
                          <p:val>
                            <p:strVal val="#ppt_x"/>
                          </p:val>
                        </p:tav>
                        <p:tav tm="100000">
                          <p:val>
                            <p:strVal val="#ppt_x"/>
                          </p:val>
                        </p:tav>
                      </p:tavLst>
                    </p:anim>
                    <p:anim calcmode="lin" valueType="num">
                      <p:cBhvr additive="base">
                        <p:cTn dur="1000" fill="hold"/>
                        <p:tgtEl>
                          <p:spTgt spid="15"/>
                        </p:tgtEl>
                        <p:attrNameLst>
                          <p:attrName>ppt_y</p:attrName>
                        </p:attrNameLst>
                      </p:cBhvr>
                      <p:tavLst>
                        <p:tav tm="0">
                          <p:val>
                            <p:strVal val="1+#ppt_h/2"/>
                          </p:val>
                        </p:tav>
                        <p:tav tm="100000">
                          <p:val>
                            <p:strVal val="#ppt_y"/>
                          </p:val>
                        </p:tav>
                      </p:tavLst>
                    </p:anim>
                  </p:childTnLst>
                </p:cTn>
              </p:par>
            </p:tnLst>
          </p:tmpl>
        </p:tmplLst>
      </p:bldP>
      <p:bldP spid="147" grpId="0" animBg="1">
        <p:tmplLst>
          <p:tmpl>
            <p:tnLst>
              <p:par>
                <p:cTn presetID="2" presetClass="entr" presetSubtype="1" decel="100000" fill="hold" nodeType="withEffect">
                  <p:stCondLst>
                    <p:cond delay="0"/>
                  </p:stCondLst>
                  <p:childTnLst>
                    <p:set>
                      <p:cBhvr>
                        <p:cTn dur="1" fill="hold">
                          <p:stCondLst>
                            <p:cond delay="0"/>
                          </p:stCondLst>
                        </p:cTn>
                        <p:tgtEl>
                          <p:spTgt spid="147"/>
                        </p:tgtEl>
                        <p:attrNameLst>
                          <p:attrName>style.visibility</p:attrName>
                        </p:attrNameLst>
                      </p:cBhvr>
                      <p:to>
                        <p:strVal val="visible"/>
                      </p:to>
                    </p:set>
                    <p:anim calcmode="lin" valueType="num">
                      <p:cBhvr additive="base">
                        <p:cTn dur="1000" fill="hold"/>
                        <p:tgtEl>
                          <p:spTgt spid="147"/>
                        </p:tgtEl>
                        <p:attrNameLst>
                          <p:attrName>ppt_x</p:attrName>
                        </p:attrNameLst>
                      </p:cBhvr>
                      <p:tavLst>
                        <p:tav tm="0">
                          <p:val>
                            <p:strVal val="#ppt_x"/>
                          </p:val>
                        </p:tav>
                        <p:tav tm="100000">
                          <p:val>
                            <p:strVal val="#ppt_x"/>
                          </p:val>
                        </p:tav>
                      </p:tavLst>
                    </p:anim>
                    <p:anim calcmode="lin" valueType="num">
                      <p:cBhvr additive="base">
                        <p:cTn dur="1000" fill="hold"/>
                        <p:tgtEl>
                          <p:spTgt spid="147"/>
                        </p:tgtEl>
                        <p:attrNameLst>
                          <p:attrName>ppt_y</p:attrName>
                        </p:attrNameLst>
                      </p:cBhvr>
                      <p:tavLst>
                        <p:tav tm="0">
                          <p:val>
                            <p:strVal val="0-#ppt_h/2"/>
                          </p:val>
                        </p:tav>
                        <p:tav tm="100000">
                          <p:val>
                            <p:strVal val="#ppt_y"/>
                          </p:val>
                        </p:tav>
                      </p:tavLst>
                    </p:anim>
                  </p:childTnLst>
                </p:cTn>
              </p:par>
            </p:tnLst>
          </p:tmpl>
        </p:tmplLst>
      </p:bldP>
      <p:bldP spid="144" grpId="0" animBg="1">
        <p:tmplLst>
          <p:tmpl>
            <p:tnLst>
              <p:par>
                <p:cTn presetID="2" presetClass="entr" presetSubtype="1" decel="100000" fill="hold" nodeType="withEffect">
                  <p:stCondLst>
                    <p:cond delay="100"/>
                  </p:stCondLst>
                  <p:childTnLst>
                    <p:set>
                      <p:cBhvr>
                        <p:cTn dur="1" fill="hold">
                          <p:stCondLst>
                            <p:cond delay="0"/>
                          </p:stCondLst>
                        </p:cTn>
                        <p:tgtEl>
                          <p:spTgt spid="144"/>
                        </p:tgtEl>
                        <p:attrNameLst>
                          <p:attrName>style.visibility</p:attrName>
                        </p:attrNameLst>
                      </p:cBhvr>
                      <p:to>
                        <p:strVal val="visible"/>
                      </p:to>
                    </p:set>
                    <p:anim calcmode="lin" valueType="num">
                      <p:cBhvr additive="base">
                        <p:cTn dur="900" fill="hold"/>
                        <p:tgtEl>
                          <p:spTgt spid="144"/>
                        </p:tgtEl>
                        <p:attrNameLst>
                          <p:attrName>ppt_x</p:attrName>
                        </p:attrNameLst>
                      </p:cBhvr>
                      <p:tavLst>
                        <p:tav tm="0">
                          <p:val>
                            <p:strVal val="#ppt_x"/>
                          </p:val>
                        </p:tav>
                        <p:tav tm="100000">
                          <p:val>
                            <p:strVal val="#ppt_x"/>
                          </p:val>
                        </p:tav>
                      </p:tavLst>
                    </p:anim>
                    <p:anim calcmode="lin" valueType="num">
                      <p:cBhvr additive="base">
                        <p:cTn dur="900" fill="hold"/>
                        <p:tgtEl>
                          <p:spTgt spid="144"/>
                        </p:tgtEl>
                        <p:attrNameLst>
                          <p:attrName>ppt_y</p:attrName>
                        </p:attrNameLst>
                      </p:cBhvr>
                      <p:tavLst>
                        <p:tav tm="0">
                          <p:val>
                            <p:strVal val="0-#ppt_h/2"/>
                          </p:val>
                        </p:tav>
                        <p:tav tm="100000">
                          <p:val>
                            <p:strVal val="#ppt_y"/>
                          </p:val>
                        </p:tav>
                      </p:tavLst>
                    </p:anim>
                  </p:childTnLst>
                </p:cTn>
              </p:par>
            </p:tnLst>
          </p:tmpl>
        </p:tmplLst>
      </p:bldP>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P spid="6" grpId="0"/>
    </p:bldLst>
  </p:timing>
  <p:hf hdr="0" dt="0"/>
</p:sldLayout>
</file>

<file path=ppt/slideLayouts/slideLayout21.xml><?xml version="1.0" encoding="utf-8"?>
<p:sldLayout xmlns:a="http://schemas.openxmlformats.org/drawingml/2006/main" xmlns:r="http://schemas.openxmlformats.org/officeDocument/2006/relationships" xmlns:p="http://schemas.openxmlformats.org/presentationml/2006/main" type="obj">
  <p:cSld name="Content Bullet">
    <p:spTree>
      <p:nvGrpSpPr>
        <p:cNvPr id="1" name=""/>
        <p:cNvGrpSpPr/>
        <p:nvPr/>
      </p:nvGrpSpPr>
      <p:grpSpPr>
        <a:xfrm>
          <a:off x="0" y="0"/>
          <a:ext cx="0" cy="0"/>
          <a:chOff x="0" y="0"/>
          <a:chExt cx="0" cy="0"/>
        </a:xfrm>
      </p:grpSpPr>
      <p:pic>
        <p:nvPicPr>
          <p:cNvPr id="6" name="Afbeelding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4157"/>
            <a:ext cx="12191999" cy="6866313"/>
          </a:xfrm>
          <a:prstGeom prst="rect">
            <a:avLst/>
          </a:prstGeom>
        </p:spPr>
      </p:pic>
      <p:sp>
        <p:nvSpPr>
          <p:cNvPr id="2" name="Titel 1"/>
          <p:cNvSpPr>
            <a:spLocks noGrp="1"/>
          </p:cNvSpPr>
          <p:nvPr>
            <p:ph type="title"/>
          </p:nvPr>
        </p:nvSpPr>
        <p:spPr>
          <a:xfrm>
            <a:off x="566400" y="1200000"/>
            <a:ext cx="11068800" cy="960000"/>
          </a:xfrm>
          <a:prstGeom prst="rect">
            <a:avLst/>
          </a:prstGeom>
        </p:spPr>
        <p:txBody>
          <a:bodyPr/>
          <a:lstStyle/>
          <a:p>
            <a:r>
              <a:rPr lang="en-GB" dirty="0"/>
              <a:t>Click to edit Master title style</a:t>
            </a:r>
          </a:p>
        </p:txBody>
      </p:sp>
      <p:sp>
        <p:nvSpPr>
          <p:cNvPr id="3" name="Tijdelijke aanduiding voor inhoud 2"/>
          <p:cNvSpPr>
            <a:spLocks noGrp="1"/>
          </p:cNvSpPr>
          <p:nvPr>
            <p:ph idx="1" hasCustomPrompt="1"/>
          </p:nvPr>
        </p:nvSpPr>
        <p:spPr>
          <a:xfrm>
            <a:off x="566400" y="2328001"/>
            <a:ext cx="11068800" cy="4028351"/>
          </a:xfrm>
          <a:prstGeom prst="rect">
            <a:avLst/>
          </a:prstGeom>
        </p:spPr>
        <p:txBody>
          <a:bodyPr/>
          <a:lstStyle/>
          <a:p>
            <a:pPr lvl="0"/>
            <a:r>
              <a:rPr lang="en-GB" dirty="0"/>
              <a:t>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8" name="Tijdelijke aanduiding voor dianummer 5"/>
          <p:cNvSpPr>
            <a:spLocks noGrp="1"/>
          </p:cNvSpPr>
          <p:nvPr>
            <p:ph type="sldNum" sz="quarter" idx="4"/>
          </p:nvPr>
        </p:nvSpPr>
        <p:spPr>
          <a:xfrm>
            <a:off x="564181" y="6490659"/>
            <a:ext cx="361464" cy="225320"/>
          </a:xfrm>
          <a:prstGeom prst="rect">
            <a:avLst/>
          </a:prstGeom>
        </p:spPr>
        <p:txBody>
          <a:bodyPr vert="horz" lIns="0" tIns="0" rIns="0" bIns="0" rtlCol="0" anchor="b" anchorCtr="0"/>
          <a:lstStyle>
            <a:lvl1pPr algn="l">
              <a:defRPr sz="733" b="1">
                <a:solidFill>
                  <a:schemeClr val="tx1"/>
                </a:solidFill>
                <a:latin typeface="Arial" pitchFamily="34" charset="0"/>
                <a:cs typeface="Arial" pitchFamily="34" charset="0"/>
              </a:defRPr>
            </a:lvl1pPr>
          </a:lstStyle>
          <a:p>
            <a:fld id="{6CD44126-CD28-6A41-8849-1FDC38168F7B}" type="slidenum">
              <a:rPr lang="en-GB" smtClean="0"/>
              <a:t>‹#›</a:t>
            </a:fld>
            <a:endParaRPr lang="en-GB" dirty="0"/>
          </a:p>
        </p:txBody>
      </p:sp>
      <p:sp>
        <p:nvSpPr>
          <p:cNvPr id="7" name="Tijdelijke aanduiding voor datum 6"/>
          <p:cNvSpPr>
            <a:spLocks noGrp="1"/>
          </p:cNvSpPr>
          <p:nvPr>
            <p:ph type="dt" sz="half" idx="10"/>
          </p:nvPr>
        </p:nvSpPr>
        <p:spPr/>
        <p:txBody>
          <a:bodyPr/>
          <a:lstStyle/>
          <a:p>
            <a:fld id="{ACCB5E11-3456-4BF8-B89A-3DC11AFD09DE}" type="datetime1">
              <a:rPr lang="en-GB" altLang="zh-CN" smtClean="0"/>
              <a:t>10/12/2021</a:t>
            </a:fld>
            <a:endParaRPr lang="en-GB" dirty="0"/>
          </a:p>
        </p:txBody>
      </p:sp>
      <p:sp>
        <p:nvSpPr>
          <p:cNvPr id="4" name="Tijdelijke aanduiding voor voettekst 3"/>
          <p:cNvSpPr>
            <a:spLocks noGrp="1"/>
          </p:cNvSpPr>
          <p:nvPr>
            <p:ph type="ftr" sz="quarter" idx="11"/>
          </p:nvPr>
        </p:nvSpPr>
        <p:spPr/>
        <p:txBody>
          <a:bodyPr/>
          <a:lstStyle/>
          <a:p>
            <a:r>
              <a:rPr lang="en-GB" dirty="0"/>
              <a:t>26 October 2021 | ALIM Guide for asset information Managers</a:t>
            </a:r>
          </a:p>
        </p:txBody>
      </p:sp>
    </p:spTree>
    <p:extLst>
      <p:ext uri="{BB962C8B-B14F-4D97-AF65-F5344CB8AC3E}">
        <p14:creationId xmlns:p14="http://schemas.microsoft.com/office/powerpoint/2010/main" val="4080487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44E65D-AB18-4942-A497-9B8F9BFA0701}"/>
              </a:ext>
            </a:extLst>
          </p:cNvPr>
          <p:cNvSpPr>
            <a:spLocks noGrp="1"/>
          </p:cNvSpPr>
          <p:nvPr>
            <p:ph type="title"/>
          </p:nvPr>
        </p:nvSpPr>
        <p:spPr/>
        <p:txBody>
          <a:bodyPr/>
          <a:lstStyle/>
          <a:p>
            <a:r>
              <a:rPr lang="en-GB" dirty="0"/>
              <a:t>Click to edit Master title style</a:t>
            </a:r>
          </a:p>
        </p:txBody>
      </p:sp>
      <p:sp>
        <p:nvSpPr>
          <p:cNvPr id="3" name="Date Placeholder 2">
            <a:extLst>
              <a:ext uri="{FF2B5EF4-FFF2-40B4-BE49-F238E27FC236}">
                <a16:creationId xmlns:a16="http://schemas.microsoft.com/office/drawing/2014/main" id="{B10A5FAE-BACF-4F4E-BAA9-3086273EF365}"/>
              </a:ext>
            </a:extLst>
          </p:cNvPr>
          <p:cNvSpPr>
            <a:spLocks noGrp="1"/>
          </p:cNvSpPr>
          <p:nvPr>
            <p:ph type="dt" sz="half" idx="10"/>
          </p:nvPr>
        </p:nvSpPr>
        <p:spPr/>
        <p:txBody>
          <a:bodyPr/>
          <a:lstStyle/>
          <a:p>
            <a:r>
              <a:rPr lang="en-GB" dirty="0"/>
              <a:t>23 December 2019</a:t>
            </a:r>
          </a:p>
        </p:txBody>
      </p:sp>
      <p:sp>
        <p:nvSpPr>
          <p:cNvPr id="4" name="Footer Placeholder 3">
            <a:extLst>
              <a:ext uri="{FF2B5EF4-FFF2-40B4-BE49-F238E27FC236}">
                <a16:creationId xmlns:a16="http://schemas.microsoft.com/office/drawing/2014/main" id="{3040678B-5AED-40E2-BBA0-65071993B809}"/>
              </a:ext>
            </a:extLst>
          </p:cNvPr>
          <p:cNvSpPr>
            <a:spLocks noGrp="1"/>
          </p:cNvSpPr>
          <p:nvPr>
            <p:ph type="ftr" sz="quarter" idx="11"/>
          </p:nvPr>
        </p:nvSpPr>
        <p:spPr/>
        <p:txBody>
          <a:bodyPr/>
          <a:lstStyle/>
          <a:p>
            <a:r>
              <a:rPr lang="en-GB" dirty="0"/>
              <a:t>26 October 2021 | ALIM Guide for asset information Managers</a:t>
            </a:r>
          </a:p>
        </p:txBody>
      </p:sp>
      <p:sp>
        <p:nvSpPr>
          <p:cNvPr id="5" name="Slide Number Placeholder 4">
            <a:extLst>
              <a:ext uri="{FF2B5EF4-FFF2-40B4-BE49-F238E27FC236}">
                <a16:creationId xmlns:a16="http://schemas.microsoft.com/office/drawing/2014/main" id="{5DEAE7E5-6AC3-4EF5-9BF3-7710F5AF6F8B}"/>
              </a:ext>
            </a:extLst>
          </p:cNvPr>
          <p:cNvSpPr>
            <a:spLocks noGrp="1"/>
          </p:cNvSpPr>
          <p:nvPr>
            <p:ph type="sldNum" sz="quarter" idx="12"/>
          </p:nvPr>
        </p:nvSpPr>
        <p:spPr/>
        <p:txBody>
          <a:bodyPr/>
          <a:lstStyle/>
          <a:p>
            <a:fld id="{C4EB31A7-34A9-4160-8628-5257E62F898E}" type="slidenum">
              <a:rPr lang="en-GB" smtClean="0"/>
              <a:t>‹#›</a:t>
            </a:fld>
            <a:endParaRPr lang="en-GB" dirty="0"/>
          </a:p>
        </p:txBody>
      </p:sp>
    </p:spTree>
    <p:extLst>
      <p:ext uri="{BB962C8B-B14F-4D97-AF65-F5344CB8AC3E}">
        <p14:creationId xmlns:p14="http://schemas.microsoft.com/office/powerpoint/2010/main" val="3718547011"/>
      </p:ext>
    </p:extLst>
  </p:cSld>
  <p:clrMapOvr>
    <a:masterClrMapping/>
  </p:clrMapOvr>
  <p:hf hdr="0" dt="0"/>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EKST">
    <p:spTree>
      <p:nvGrpSpPr>
        <p:cNvPr id="1" name=""/>
        <p:cNvGrpSpPr/>
        <p:nvPr/>
      </p:nvGrpSpPr>
      <p:grpSpPr>
        <a:xfrm>
          <a:off x="0" y="0"/>
          <a:ext cx="0" cy="0"/>
          <a:chOff x="0" y="0"/>
          <a:chExt cx="0" cy="0"/>
        </a:xfrm>
      </p:grpSpPr>
      <p:grpSp>
        <p:nvGrpSpPr>
          <p:cNvPr id="29" name="INSTRUCTIE">
            <a:extLst>
              <a:ext uri="{FF2B5EF4-FFF2-40B4-BE49-F238E27FC236}">
                <a16:creationId xmlns:a16="http://schemas.microsoft.com/office/drawing/2014/main" id="{2259C3AB-6188-48C8-88BC-B8200BC2AD23}"/>
              </a:ext>
            </a:extLst>
          </p:cNvPr>
          <p:cNvGrpSpPr/>
          <p:nvPr userDrawn="1"/>
        </p:nvGrpSpPr>
        <p:grpSpPr>
          <a:xfrm>
            <a:off x="-3786437" y="0"/>
            <a:ext cx="3693386" cy="5359349"/>
            <a:chOff x="-3786437" y="0"/>
            <a:chExt cx="3693386" cy="5359349"/>
          </a:xfrm>
        </p:grpSpPr>
        <p:sp>
          <p:nvSpPr>
            <p:cNvPr id="30" name="Rechthoek 29">
              <a:extLst>
                <a:ext uri="{FF2B5EF4-FFF2-40B4-BE49-F238E27FC236}">
                  <a16:creationId xmlns:a16="http://schemas.microsoft.com/office/drawing/2014/main" id="{98CA6551-31CA-40C5-836E-4953A94B7A17}"/>
                </a:ext>
              </a:extLst>
            </p:cNvPr>
            <p:cNvSpPr/>
            <p:nvPr userDrawn="1"/>
          </p:nvSpPr>
          <p:spPr>
            <a:xfrm>
              <a:off x="-3786165" y="0"/>
              <a:ext cx="3593091" cy="4641338"/>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400" b="1" cap="all" baseline="0" noProof="0">
                  <a:solidFill>
                    <a:schemeClr val="accent1"/>
                  </a:solidFill>
                  <a:latin typeface="Calibri" panose="020F0502020204030204" pitchFamily="34" charset="0"/>
                  <a:cs typeface="Calibri" panose="020F0502020204030204" pitchFamily="34" charset="0"/>
                </a:rPr>
                <a:t>Tekstniveaus kiezen</a:t>
              </a:r>
            </a:p>
          </p:txBody>
        </p:sp>
        <p:sp>
          <p:nvSpPr>
            <p:cNvPr id="31" name="Ovaal 30">
              <a:extLst>
                <a:ext uri="{FF2B5EF4-FFF2-40B4-BE49-F238E27FC236}">
                  <a16:creationId xmlns:a16="http://schemas.microsoft.com/office/drawing/2014/main" id="{B546B99A-1D27-43C1-9315-C89C4DC9D1A5}"/>
                </a:ext>
              </a:extLst>
            </p:cNvPr>
            <p:cNvSpPr/>
            <p:nvPr userDrawn="1"/>
          </p:nvSpPr>
          <p:spPr>
            <a:xfrm>
              <a:off x="-3604183" y="183748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32" name="Rechthoek 31">
              <a:extLst>
                <a:ext uri="{FF2B5EF4-FFF2-40B4-BE49-F238E27FC236}">
                  <a16:creationId xmlns:a16="http://schemas.microsoft.com/office/drawing/2014/main" id="{B0FF89BA-5FBA-4CAA-8A14-6D6AE434AC3D}"/>
                </a:ext>
              </a:extLst>
            </p:cNvPr>
            <p:cNvSpPr/>
            <p:nvPr userDrawn="1"/>
          </p:nvSpPr>
          <p:spPr>
            <a:xfrm>
              <a:off x="-3319415" y="1837484"/>
              <a:ext cx="2949220" cy="180000"/>
            </a:xfrm>
            <a:prstGeom prst="rect">
              <a:avLst/>
            </a:prstGeom>
            <a:noFill/>
            <a:ln w="25400" cap="flat" cmpd="sng" algn="ctr">
              <a:noFill/>
              <a:prstDash val="solid"/>
            </a:ln>
            <a:effectLst/>
          </p:spPr>
          <p:txBody>
            <a:bodyPr lIns="0" tIns="0" rIns="0" bIns="0" rtlCol="0" anchor="ctr"/>
            <a:lstStyle/>
            <a:p>
              <a:pPr marL="182563" marR="0" lvl="0" indent="-182563" algn="l" defTabSz="719138" rtl="0" eaLnBrk="1" fontAlgn="auto" latinLnBrk="0" hangingPunct="1">
                <a:lnSpc>
                  <a:spcPct val="100000"/>
                </a:lnSpc>
                <a:spcBef>
                  <a:spcPts val="300"/>
                </a:spcBef>
                <a:spcAft>
                  <a:spcPts val="600"/>
                </a:spcAft>
                <a:buClr>
                  <a:srgbClr val="71A4C3"/>
                </a:buClr>
                <a:buSzPct val="100000"/>
                <a:buFontTx/>
                <a:buBlip>
                  <a:blip r:embed="rId2">
                    <a:extLst>
                      <a:ext uri="{96DAC541-7B7A-43D3-8B79-37D633B846F1}">
                        <asvg:svgBlip xmlns:asvg="http://schemas.microsoft.com/office/drawing/2016/SVG/main" r:embed="rId3"/>
                      </a:ext>
                    </a:extLst>
                  </a:blip>
                </a:buBlip>
                <a:tabLst/>
                <a:defRPr/>
              </a:pPr>
              <a:r>
                <a:rPr kumimoji="0" lang="nl-NL" sz="1100" b="0" i="0" u="none" strike="noStrike" kern="1200" cap="none" spc="0" normalizeH="0" baseline="0" noProof="0">
                  <a:ln>
                    <a:noFill/>
                  </a:ln>
                  <a:solidFill>
                    <a:prstClr val="black"/>
                  </a:solidFill>
                  <a:effectLst/>
                  <a:uLnTx/>
                  <a:uFillTx/>
                  <a:latin typeface="+mn-lt"/>
                  <a:ea typeface="+mn-ea"/>
                  <a:cs typeface="+mn-cs"/>
                </a:rPr>
                <a:t>Bullet</a:t>
              </a:r>
            </a:p>
          </p:txBody>
        </p:sp>
        <p:sp>
          <p:nvSpPr>
            <p:cNvPr id="33" name="Ovaal 32">
              <a:extLst>
                <a:ext uri="{FF2B5EF4-FFF2-40B4-BE49-F238E27FC236}">
                  <a16:creationId xmlns:a16="http://schemas.microsoft.com/office/drawing/2014/main" id="{C5D32105-1B15-44C8-B47C-37FBAA13744F}"/>
                </a:ext>
              </a:extLst>
            </p:cNvPr>
            <p:cNvSpPr/>
            <p:nvPr userDrawn="1"/>
          </p:nvSpPr>
          <p:spPr>
            <a:xfrm>
              <a:off x="-3604183" y="212876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34" name="Rechthoek 33">
              <a:extLst>
                <a:ext uri="{FF2B5EF4-FFF2-40B4-BE49-F238E27FC236}">
                  <a16:creationId xmlns:a16="http://schemas.microsoft.com/office/drawing/2014/main" id="{1E6BE5E5-CF33-4BFF-A2BB-9DABAEF5DB96}"/>
                </a:ext>
              </a:extLst>
            </p:cNvPr>
            <p:cNvSpPr/>
            <p:nvPr userDrawn="1"/>
          </p:nvSpPr>
          <p:spPr>
            <a:xfrm>
              <a:off x="-3604183" y="1196113"/>
              <a:ext cx="3229047" cy="459227"/>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Gebruik onder de tab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‘Start’</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de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lijstniveau-knoppen</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om een tekst niveau te kiezen. </a:t>
              </a:r>
              <a:b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Kies uit:</a:t>
              </a:r>
            </a:p>
          </p:txBody>
        </p:sp>
        <p:sp>
          <p:nvSpPr>
            <p:cNvPr id="35" name="Rechthoek 34">
              <a:extLst>
                <a:ext uri="{FF2B5EF4-FFF2-40B4-BE49-F238E27FC236}">
                  <a16:creationId xmlns:a16="http://schemas.microsoft.com/office/drawing/2014/main" id="{3148F805-2DAC-4272-B89A-B9BFA7697030}"/>
                </a:ext>
              </a:extLst>
            </p:cNvPr>
            <p:cNvSpPr/>
            <p:nvPr userDrawn="1"/>
          </p:nvSpPr>
          <p:spPr>
            <a:xfrm>
              <a:off x="-3319415" y="2128873"/>
              <a:ext cx="2949220" cy="180000"/>
            </a:xfrm>
            <a:prstGeom prst="rect">
              <a:avLst/>
            </a:prstGeom>
            <a:noFill/>
            <a:ln w="25400" cap="flat" cmpd="sng" algn="ctr">
              <a:noFill/>
              <a:prstDash val="solid"/>
            </a:ln>
            <a:effectLst/>
          </p:spPr>
          <p:txBody>
            <a:bodyPr lIns="0" tIns="0" rIns="0" bIns="0" rtlCol="0" anchor="ctr"/>
            <a:lstStyle/>
            <a:p>
              <a:pPr marL="358775" marR="0" lvl="1" indent="-176213" algn="l" defTabSz="719138" rtl="0" eaLnBrk="1" fontAlgn="auto" latinLnBrk="0" hangingPunct="1">
                <a:lnSpc>
                  <a:spcPct val="100000"/>
                </a:lnSpc>
                <a:spcBef>
                  <a:spcPts val="300"/>
                </a:spcBef>
                <a:spcAft>
                  <a:spcPts val="600"/>
                </a:spcAft>
                <a:buClr>
                  <a:srgbClr val="71A4C3"/>
                </a:buClr>
                <a:buSzPct val="100000"/>
                <a:buFontTx/>
                <a:buBlip>
                  <a:blip r:embed="rId4">
                    <a:extLst>
                      <a:ext uri="{96DAC541-7B7A-43D3-8B79-37D633B846F1}">
                        <asvg:svgBlip xmlns:asvg="http://schemas.microsoft.com/office/drawing/2016/SVG/main" r:embed="rId5"/>
                      </a:ext>
                    </a:extLst>
                  </a:blip>
                </a:buBlip>
                <a:tabLst/>
                <a:defRPr/>
              </a:pPr>
              <a:r>
                <a:rPr kumimoji="0" lang="nl-NL" sz="1100" b="0" i="0" u="none" strike="noStrike" kern="1200" cap="none" spc="0" normalizeH="0" baseline="0" noProof="0">
                  <a:ln>
                    <a:noFill/>
                  </a:ln>
                  <a:solidFill>
                    <a:prstClr val="black"/>
                  </a:solidFill>
                  <a:effectLst/>
                  <a:uLnTx/>
                  <a:uFillTx/>
                  <a:latin typeface="+mn-lt"/>
                  <a:ea typeface="+mn-ea"/>
                  <a:cs typeface="+mn-cs"/>
                </a:rPr>
                <a:t>Sub-</a:t>
              </a:r>
              <a:r>
                <a:rPr kumimoji="0" lang="nl-NL" sz="1100" b="0" i="0" u="none" strike="noStrike" kern="1200" cap="none" spc="0" normalizeH="0" baseline="0" noProof="0" err="1">
                  <a:ln>
                    <a:noFill/>
                  </a:ln>
                  <a:solidFill>
                    <a:prstClr val="black"/>
                  </a:solidFill>
                  <a:effectLst/>
                  <a:uLnTx/>
                  <a:uFillTx/>
                  <a:latin typeface="+mn-lt"/>
                  <a:ea typeface="+mn-ea"/>
                  <a:cs typeface="+mn-cs"/>
                </a:rPr>
                <a:t>bullet</a:t>
              </a:r>
              <a:endParaRPr kumimoji="0" lang="nl-NL" sz="1100" b="0" i="0" u="none" strike="noStrike" kern="1200" cap="none" spc="0" normalizeH="0" baseline="0" noProof="0">
                <a:ln>
                  <a:noFill/>
                </a:ln>
                <a:solidFill>
                  <a:prstClr val="black"/>
                </a:solidFill>
                <a:effectLst/>
                <a:uLnTx/>
                <a:uFillTx/>
                <a:latin typeface="+mn-lt"/>
                <a:ea typeface="+mn-ea"/>
                <a:cs typeface="+mn-cs"/>
              </a:endParaRPr>
            </a:p>
          </p:txBody>
        </p:sp>
        <p:sp>
          <p:nvSpPr>
            <p:cNvPr id="36" name="Ovaal 35">
              <a:extLst>
                <a:ext uri="{FF2B5EF4-FFF2-40B4-BE49-F238E27FC236}">
                  <a16:creationId xmlns:a16="http://schemas.microsoft.com/office/drawing/2014/main" id="{60BE7184-E15F-42AB-9132-8EC1F3BC93A7}"/>
                </a:ext>
              </a:extLst>
            </p:cNvPr>
            <p:cNvSpPr/>
            <p:nvPr userDrawn="1"/>
          </p:nvSpPr>
          <p:spPr>
            <a:xfrm>
              <a:off x="-3604183" y="242005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37" name="Rechthoek 36">
              <a:extLst>
                <a:ext uri="{FF2B5EF4-FFF2-40B4-BE49-F238E27FC236}">
                  <a16:creationId xmlns:a16="http://schemas.microsoft.com/office/drawing/2014/main" id="{39357018-E1AD-495F-8E82-B4A2F4FE6CA4}"/>
                </a:ext>
              </a:extLst>
            </p:cNvPr>
            <p:cNvSpPr/>
            <p:nvPr userDrawn="1"/>
          </p:nvSpPr>
          <p:spPr>
            <a:xfrm>
              <a:off x="-3319415" y="2420262"/>
              <a:ext cx="2949220" cy="180000"/>
            </a:xfrm>
            <a:prstGeom prst="rect">
              <a:avLst/>
            </a:prstGeom>
            <a:noFill/>
            <a:ln w="25400" cap="flat" cmpd="sng" algn="ctr">
              <a:noFill/>
              <a:prstDash val="solid"/>
            </a:ln>
            <a:effectLst/>
          </p:spPr>
          <p:txBody>
            <a:bodyPr lIns="0" tIns="0" rIns="0" bIns="0" rtlCol="0" anchor="ctr"/>
            <a:lstStyle/>
            <a:p>
              <a:pPr marL="0" marR="0" lvl="2" indent="0" algn="l" defTabSz="719138" rtl="0" eaLnBrk="1" fontAlgn="auto" latinLnBrk="0" hangingPunct="1">
                <a:lnSpc>
                  <a:spcPct val="100000"/>
                </a:lnSpc>
                <a:spcBef>
                  <a:spcPts val="300"/>
                </a:spcBef>
                <a:spcAft>
                  <a:spcPts val="600"/>
                </a:spcAft>
                <a:buClr>
                  <a:srgbClr val="0070C0"/>
                </a:buClr>
                <a:buSzPct val="85000"/>
                <a:buFontTx/>
                <a:buNone/>
                <a:tabLst/>
                <a:defRPr/>
              </a:pPr>
              <a:r>
                <a:rPr kumimoji="0" lang="nl-NL" sz="1100" b="0" i="0" u="none" strike="noStrike" kern="1200" cap="none" spc="0" normalizeH="0" baseline="0" noProof="0">
                  <a:ln>
                    <a:noFill/>
                  </a:ln>
                  <a:solidFill>
                    <a:prstClr val="black"/>
                  </a:solidFill>
                  <a:effectLst/>
                  <a:uLnTx/>
                  <a:uFillTx/>
                  <a:latin typeface="+mn-lt"/>
                  <a:ea typeface="+mn-ea"/>
                  <a:cs typeface="+mn-cs"/>
                </a:rPr>
                <a:t>Leestekst</a:t>
              </a:r>
            </a:p>
          </p:txBody>
        </p:sp>
        <p:sp>
          <p:nvSpPr>
            <p:cNvPr id="38" name="Ovaal 37">
              <a:extLst>
                <a:ext uri="{FF2B5EF4-FFF2-40B4-BE49-F238E27FC236}">
                  <a16:creationId xmlns:a16="http://schemas.microsoft.com/office/drawing/2014/main" id="{5CE7C35D-3F32-483F-B0D4-8AA1ADCC52DB}"/>
                </a:ext>
              </a:extLst>
            </p:cNvPr>
            <p:cNvSpPr/>
            <p:nvPr userDrawn="1"/>
          </p:nvSpPr>
          <p:spPr>
            <a:xfrm>
              <a:off x="-3604183" y="2711336"/>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4</a:t>
              </a:r>
            </a:p>
          </p:txBody>
        </p:sp>
        <p:sp>
          <p:nvSpPr>
            <p:cNvPr id="39" name="Rechthoek 38">
              <a:extLst>
                <a:ext uri="{FF2B5EF4-FFF2-40B4-BE49-F238E27FC236}">
                  <a16:creationId xmlns:a16="http://schemas.microsoft.com/office/drawing/2014/main" id="{F80D9116-53E3-4018-B5F3-51E559E978DA}"/>
                </a:ext>
              </a:extLst>
            </p:cNvPr>
            <p:cNvSpPr/>
            <p:nvPr userDrawn="1"/>
          </p:nvSpPr>
          <p:spPr>
            <a:xfrm>
              <a:off x="-3319415" y="2711651"/>
              <a:ext cx="2949220" cy="180000"/>
            </a:xfrm>
            <a:prstGeom prst="rect">
              <a:avLst/>
            </a:prstGeom>
            <a:noFill/>
            <a:ln w="25400" cap="flat" cmpd="sng" algn="ctr">
              <a:noFill/>
              <a:prstDash val="solid"/>
            </a:ln>
            <a:effectLst/>
          </p:spPr>
          <p:txBody>
            <a:bodyPr lIns="0" tIns="0" rIns="0" bIns="0" rtlCol="0" anchor="ctr"/>
            <a:lstStyle/>
            <a:p>
              <a:pPr marL="0" marR="0" lvl="3" indent="0" algn="l" defTabSz="719138" rtl="0" eaLnBrk="1" fontAlgn="auto" latinLnBrk="0" hangingPunct="1">
                <a:lnSpc>
                  <a:spcPct val="100000"/>
                </a:lnSpc>
                <a:spcBef>
                  <a:spcPts val="300"/>
                </a:spcBef>
                <a:spcAft>
                  <a:spcPts val="1200"/>
                </a:spcAft>
                <a:buClrTx/>
                <a:buSzTx/>
                <a:buFontTx/>
                <a:buNone/>
                <a:tabLst/>
                <a:defRPr/>
              </a:pPr>
              <a:r>
                <a:rPr kumimoji="0" lang="nl-NL" sz="1600" b="1" i="0" u="none" strike="noStrike" kern="1200" cap="all" spc="30" normalizeH="0" baseline="0" noProof="0">
                  <a:ln>
                    <a:noFill/>
                  </a:ln>
                  <a:solidFill>
                    <a:srgbClr val="71A4C3"/>
                  </a:solidFill>
                  <a:effectLst/>
                  <a:uLnTx/>
                  <a:uFillTx/>
                  <a:latin typeface="Segoe UI"/>
                  <a:ea typeface="+mn-ea"/>
                  <a:cs typeface="Calibri" panose="020F0502020204030204" pitchFamily="34" charset="0"/>
                </a:rPr>
                <a:t>Subtitel</a:t>
              </a:r>
            </a:p>
          </p:txBody>
        </p:sp>
        <p:sp>
          <p:nvSpPr>
            <p:cNvPr id="40" name="Ovaal 39">
              <a:extLst>
                <a:ext uri="{FF2B5EF4-FFF2-40B4-BE49-F238E27FC236}">
                  <a16:creationId xmlns:a16="http://schemas.microsoft.com/office/drawing/2014/main" id="{0279F4FD-D79B-4EC1-B5FD-F798009C3487}"/>
                </a:ext>
              </a:extLst>
            </p:cNvPr>
            <p:cNvSpPr/>
            <p:nvPr userDrawn="1"/>
          </p:nvSpPr>
          <p:spPr>
            <a:xfrm>
              <a:off x="-3604183" y="3002620"/>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5</a:t>
              </a:r>
            </a:p>
          </p:txBody>
        </p:sp>
        <p:sp>
          <p:nvSpPr>
            <p:cNvPr id="41" name="Rechthoek 40">
              <a:extLst>
                <a:ext uri="{FF2B5EF4-FFF2-40B4-BE49-F238E27FC236}">
                  <a16:creationId xmlns:a16="http://schemas.microsoft.com/office/drawing/2014/main" id="{D3533CF8-FD33-4C69-BB71-BD37BA470605}"/>
                </a:ext>
              </a:extLst>
            </p:cNvPr>
            <p:cNvSpPr/>
            <p:nvPr userDrawn="1"/>
          </p:nvSpPr>
          <p:spPr>
            <a:xfrm>
              <a:off x="-3319415" y="3003040"/>
              <a:ext cx="2949220" cy="180000"/>
            </a:xfrm>
            <a:prstGeom prst="rect">
              <a:avLst/>
            </a:prstGeom>
            <a:noFill/>
            <a:ln w="25400" cap="flat" cmpd="sng" algn="ctr">
              <a:noFill/>
              <a:prstDash val="solid"/>
            </a:ln>
            <a:effectLst/>
          </p:spPr>
          <p:txBody>
            <a:bodyPr lIns="0" tIns="0" rIns="0" bIns="0" rtlCol="0" anchor="ctr"/>
            <a:lstStyle/>
            <a:p>
              <a:pPr marL="182563" marR="0" lvl="4" indent="-182563" algn="l" defTabSz="719138" rtl="0" eaLnBrk="1" fontAlgn="auto" latinLnBrk="0" hangingPunct="1">
                <a:lnSpc>
                  <a:spcPct val="100000"/>
                </a:lnSpc>
                <a:spcBef>
                  <a:spcPts val="300"/>
                </a:spcBef>
                <a:spcAft>
                  <a:spcPts val="600"/>
                </a:spcAft>
                <a:buClr>
                  <a:prstClr val="black"/>
                </a:buClr>
                <a:buSzTx/>
                <a:buFont typeface="+mj-lt"/>
                <a:buAutoNum type="arabicPeriod"/>
                <a:tabLst>
                  <a:tab pos="182563" algn="l"/>
                </a:tabLst>
                <a:defRPr/>
              </a:pPr>
              <a:r>
                <a:rPr kumimoji="0" lang="nl-NL" sz="1100" b="0" i="0" u="none" strike="noStrike" kern="1200" cap="none" spc="0" normalizeH="0" baseline="0" noProof="0">
                  <a:ln>
                    <a:noFill/>
                  </a:ln>
                  <a:solidFill>
                    <a:prstClr val="black"/>
                  </a:solidFill>
                  <a:effectLst/>
                  <a:uLnTx/>
                  <a:uFillTx/>
                  <a:latin typeface="+mn-lt"/>
                  <a:ea typeface="+mn-ea"/>
                  <a:cs typeface="+mn-cs"/>
                </a:rPr>
                <a:t>Numerieke bullet</a:t>
              </a:r>
            </a:p>
          </p:txBody>
        </p:sp>
        <p:sp>
          <p:nvSpPr>
            <p:cNvPr id="42" name="Ovaal 41">
              <a:extLst>
                <a:ext uri="{FF2B5EF4-FFF2-40B4-BE49-F238E27FC236}">
                  <a16:creationId xmlns:a16="http://schemas.microsoft.com/office/drawing/2014/main" id="{DE56F4EA-9E58-4040-A773-567F2BACB434}"/>
                </a:ext>
              </a:extLst>
            </p:cNvPr>
            <p:cNvSpPr/>
            <p:nvPr userDrawn="1"/>
          </p:nvSpPr>
          <p:spPr>
            <a:xfrm>
              <a:off x="-3604183" y="329390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6</a:t>
              </a:r>
            </a:p>
          </p:txBody>
        </p:sp>
        <p:sp>
          <p:nvSpPr>
            <p:cNvPr id="43" name="Rechthoek 42">
              <a:extLst>
                <a:ext uri="{FF2B5EF4-FFF2-40B4-BE49-F238E27FC236}">
                  <a16:creationId xmlns:a16="http://schemas.microsoft.com/office/drawing/2014/main" id="{56D29DA7-8A6A-45DD-A160-AC65E5845A31}"/>
                </a:ext>
              </a:extLst>
            </p:cNvPr>
            <p:cNvSpPr/>
            <p:nvPr userDrawn="1"/>
          </p:nvSpPr>
          <p:spPr>
            <a:xfrm>
              <a:off x="-3319415" y="3585818"/>
              <a:ext cx="2949220" cy="180000"/>
            </a:xfrm>
            <a:prstGeom prst="rect">
              <a:avLst/>
            </a:prstGeom>
            <a:noFill/>
            <a:ln w="25400" cap="flat" cmpd="sng" algn="ctr">
              <a:noFill/>
              <a:prstDash val="solid"/>
            </a:ln>
            <a:effectLst/>
          </p:spPr>
          <p:txBody>
            <a:bodyPr lIns="0" tIns="0" rIns="0" bIns="0" rtlCol="0" anchor="ctr"/>
            <a:lstStyle/>
            <a:p>
              <a:pPr marL="358775" marR="0" lvl="6" indent="-176213" algn="l" defTabSz="914400" rtl="0" eaLnBrk="1" fontAlgn="auto" latinLnBrk="0" hangingPunct="1">
                <a:lnSpc>
                  <a:spcPct val="100000"/>
                </a:lnSpc>
                <a:spcBef>
                  <a:spcPts val="300"/>
                </a:spcBef>
                <a:spcAft>
                  <a:spcPts val="600"/>
                </a:spcAft>
                <a:buClrTx/>
                <a:buSzTx/>
                <a:buFontTx/>
                <a:buBlip>
                  <a:blip r:embed="rId4">
                    <a:extLst>
                      <a:ext uri="{96DAC541-7B7A-43D3-8B79-37D633B846F1}">
                        <asvg:svgBlip xmlns:asvg="http://schemas.microsoft.com/office/drawing/2016/SVG/main" r:embed="rId5"/>
                      </a:ext>
                    </a:extLst>
                  </a:blip>
                </a:buBlip>
                <a:tabLst/>
                <a:defRPr/>
              </a:pPr>
              <a:r>
                <a:rPr kumimoji="0" lang="nl-NL" sz="1100" b="0" i="0" u="none" strike="noStrike" kern="1200" cap="none" spc="0" normalizeH="0" baseline="0" noProof="0">
                  <a:ln>
                    <a:noFill/>
                  </a:ln>
                  <a:solidFill>
                    <a:prstClr val="black"/>
                  </a:solidFill>
                  <a:effectLst/>
                  <a:uLnTx/>
                  <a:uFillTx/>
                  <a:latin typeface="+mn-lt"/>
                  <a:ea typeface="+mn-ea"/>
                  <a:cs typeface="+mn-cs"/>
                </a:rPr>
                <a:t>Sub-</a:t>
              </a:r>
              <a:r>
                <a:rPr kumimoji="0" lang="nl-NL" sz="1100" b="0" i="0" u="none" strike="noStrike" kern="1200" cap="none" spc="0" normalizeH="0" baseline="0" noProof="0" err="1">
                  <a:ln>
                    <a:noFill/>
                  </a:ln>
                  <a:solidFill>
                    <a:prstClr val="black"/>
                  </a:solidFill>
                  <a:effectLst/>
                  <a:uLnTx/>
                  <a:uFillTx/>
                  <a:latin typeface="+mn-lt"/>
                  <a:ea typeface="+mn-ea"/>
                  <a:cs typeface="+mn-cs"/>
                </a:rPr>
                <a:t>bullet</a:t>
              </a:r>
              <a:endParaRPr kumimoji="0" lang="nl-NL" sz="1100" b="0" i="0" u="none" strike="noStrike" kern="1200" cap="none" spc="0" normalizeH="0" baseline="0" noProof="0">
                <a:ln>
                  <a:noFill/>
                </a:ln>
                <a:solidFill>
                  <a:prstClr val="black"/>
                </a:solidFill>
                <a:effectLst/>
                <a:uLnTx/>
                <a:uFillTx/>
                <a:latin typeface="+mn-lt"/>
                <a:ea typeface="+mn-ea"/>
                <a:cs typeface="+mn-cs"/>
              </a:endParaRPr>
            </a:p>
          </p:txBody>
        </p:sp>
        <p:sp>
          <p:nvSpPr>
            <p:cNvPr id="44" name="Ovaal 43">
              <a:extLst>
                <a:ext uri="{FF2B5EF4-FFF2-40B4-BE49-F238E27FC236}">
                  <a16:creationId xmlns:a16="http://schemas.microsoft.com/office/drawing/2014/main" id="{55C81428-8576-48D3-8419-B3BFAFAA0741}"/>
                </a:ext>
              </a:extLst>
            </p:cNvPr>
            <p:cNvSpPr/>
            <p:nvPr userDrawn="1"/>
          </p:nvSpPr>
          <p:spPr>
            <a:xfrm>
              <a:off x="-3604183" y="358518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7</a:t>
              </a:r>
            </a:p>
          </p:txBody>
        </p:sp>
        <p:sp>
          <p:nvSpPr>
            <p:cNvPr id="45" name="Rechthoek 44">
              <a:extLst>
                <a:ext uri="{FF2B5EF4-FFF2-40B4-BE49-F238E27FC236}">
                  <a16:creationId xmlns:a16="http://schemas.microsoft.com/office/drawing/2014/main" id="{583059E1-D0DD-4D8B-BB68-558CD05C32D3}"/>
                </a:ext>
              </a:extLst>
            </p:cNvPr>
            <p:cNvSpPr/>
            <p:nvPr userDrawn="1"/>
          </p:nvSpPr>
          <p:spPr>
            <a:xfrm>
              <a:off x="-3325830" y="3877207"/>
              <a:ext cx="2949220" cy="180000"/>
            </a:xfrm>
            <a:prstGeom prst="rect">
              <a:avLst/>
            </a:prstGeom>
            <a:noFill/>
            <a:ln w="25400" cap="flat" cmpd="sng" algn="ctr">
              <a:noFill/>
              <a:prstDash val="solid"/>
            </a:ln>
            <a:effectLst/>
          </p:spPr>
          <p:txBody>
            <a:bodyPr lIns="0" tIns="0" rIns="0" bIns="0" rtlCol="0" anchor="ctr"/>
            <a:lstStyle/>
            <a:p>
              <a:pPr marL="0" marR="0" lvl="7" indent="0" algn="l" defTabSz="914400" rtl="0" eaLnBrk="1" fontAlgn="auto" latinLnBrk="0" hangingPunct="1">
                <a:lnSpc>
                  <a:spcPct val="90000"/>
                </a:lnSpc>
                <a:spcBef>
                  <a:spcPts val="300"/>
                </a:spcBef>
                <a:spcAft>
                  <a:spcPts val="600"/>
                </a:spcAft>
                <a:buClrTx/>
                <a:buSzTx/>
                <a:buFontTx/>
                <a:buNone/>
                <a:tabLst/>
                <a:defRPr/>
              </a:pPr>
              <a:r>
                <a:rPr kumimoji="0" lang="nl-NL" sz="1100" b="0" i="0" u="none" strike="noStrike" kern="1200" cap="none" spc="0" normalizeH="0" baseline="0" noProof="0">
                  <a:ln>
                    <a:noFill/>
                  </a:ln>
                  <a:solidFill>
                    <a:prstClr val="black"/>
                  </a:solidFill>
                  <a:effectLst/>
                  <a:uLnTx/>
                  <a:uFillTx/>
                  <a:latin typeface="+mn-lt"/>
                  <a:ea typeface="+mn-ea"/>
                  <a:cs typeface="+mn-cs"/>
                </a:rPr>
                <a:t>Leestekst</a:t>
              </a:r>
            </a:p>
          </p:txBody>
        </p:sp>
        <p:sp>
          <p:nvSpPr>
            <p:cNvPr id="46" name="Ovaal 45">
              <a:extLst>
                <a:ext uri="{FF2B5EF4-FFF2-40B4-BE49-F238E27FC236}">
                  <a16:creationId xmlns:a16="http://schemas.microsoft.com/office/drawing/2014/main" id="{2559BDD2-8BB2-476B-B5DD-58ACD73DFC1A}"/>
                </a:ext>
              </a:extLst>
            </p:cNvPr>
            <p:cNvSpPr/>
            <p:nvPr userDrawn="1"/>
          </p:nvSpPr>
          <p:spPr>
            <a:xfrm>
              <a:off x="-3604183" y="387647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8</a:t>
              </a:r>
            </a:p>
          </p:txBody>
        </p:sp>
        <p:sp>
          <p:nvSpPr>
            <p:cNvPr id="47" name="Rechthoek 46">
              <a:extLst>
                <a:ext uri="{FF2B5EF4-FFF2-40B4-BE49-F238E27FC236}">
                  <a16:creationId xmlns:a16="http://schemas.microsoft.com/office/drawing/2014/main" id="{6BF4EED5-E42E-4927-B1BC-1687393D0C94}"/>
                </a:ext>
              </a:extLst>
            </p:cNvPr>
            <p:cNvSpPr/>
            <p:nvPr userDrawn="1"/>
          </p:nvSpPr>
          <p:spPr>
            <a:xfrm>
              <a:off x="-3319415" y="4168594"/>
              <a:ext cx="2949220" cy="180000"/>
            </a:xfrm>
            <a:prstGeom prst="rect">
              <a:avLst/>
            </a:prstGeom>
            <a:noFill/>
            <a:ln w="25400" cap="flat" cmpd="sng" algn="ctr">
              <a:noFill/>
              <a:prstDash val="solid"/>
            </a:ln>
            <a:effectLst/>
          </p:spPr>
          <p:txBody>
            <a:bodyPr lIns="0" tIns="0" rIns="0" bIns="0" rtlCol="0" anchor="ctr"/>
            <a:lstStyle/>
            <a:p>
              <a:pPr marL="0" marR="0" lvl="8" indent="0" algn="l" defTabSz="914400" rtl="0" eaLnBrk="1" fontAlgn="auto" latinLnBrk="0" hangingPunct="1">
                <a:lnSpc>
                  <a:spcPct val="100000"/>
                </a:lnSpc>
                <a:spcBef>
                  <a:spcPts val="300"/>
                </a:spcBef>
                <a:spcAft>
                  <a:spcPts val="1200"/>
                </a:spcAft>
                <a:buClrTx/>
                <a:buSzTx/>
                <a:buFontTx/>
                <a:buNone/>
                <a:tabLst/>
                <a:defRPr/>
              </a:pPr>
              <a:r>
                <a:rPr kumimoji="0" lang="nl-NL" sz="1600" b="1" i="0" u="none" strike="noStrike" kern="1200" cap="all" spc="0" normalizeH="0" baseline="0" noProof="0">
                  <a:ln>
                    <a:noFill/>
                  </a:ln>
                  <a:solidFill>
                    <a:srgbClr val="71A4C3"/>
                  </a:solidFill>
                  <a:effectLst/>
                  <a:uLnTx/>
                  <a:uFillTx/>
                  <a:latin typeface="Segoe UI"/>
                  <a:ea typeface="+mn-ea"/>
                  <a:cs typeface="+mn-cs"/>
                </a:rPr>
                <a:t>Subtitel</a:t>
              </a:r>
            </a:p>
          </p:txBody>
        </p:sp>
        <p:sp>
          <p:nvSpPr>
            <p:cNvPr id="48" name="Ovaal 47">
              <a:extLst>
                <a:ext uri="{FF2B5EF4-FFF2-40B4-BE49-F238E27FC236}">
                  <a16:creationId xmlns:a16="http://schemas.microsoft.com/office/drawing/2014/main" id="{51EF9D53-8B73-4109-AB18-0D0E49E92690}"/>
                </a:ext>
              </a:extLst>
            </p:cNvPr>
            <p:cNvSpPr/>
            <p:nvPr userDrawn="1"/>
          </p:nvSpPr>
          <p:spPr>
            <a:xfrm>
              <a:off x="-3604183" y="416859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9</a:t>
              </a:r>
            </a:p>
          </p:txBody>
        </p:sp>
        <p:sp>
          <p:nvSpPr>
            <p:cNvPr id="49" name="Rechthoek 48">
              <a:extLst>
                <a:ext uri="{FF2B5EF4-FFF2-40B4-BE49-F238E27FC236}">
                  <a16:creationId xmlns:a16="http://schemas.microsoft.com/office/drawing/2014/main" id="{961368B1-E4A3-4ABE-A108-5CECB5AD67F2}"/>
                </a:ext>
              </a:extLst>
            </p:cNvPr>
            <p:cNvSpPr/>
            <p:nvPr userDrawn="1"/>
          </p:nvSpPr>
          <p:spPr>
            <a:xfrm>
              <a:off x="-3319415" y="3294429"/>
              <a:ext cx="2949220" cy="180000"/>
            </a:xfrm>
            <a:prstGeom prst="rect">
              <a:avLst/>
            </a:prstGeom>
            <a:noFill/>
            <a:ln w="25400" cap="flat" cmpd="sng" algn="ctr">
              <a:noFill/>
              <a:prstDash val="solid"/>
            </a:ln>
            <a:effectLst/>
          </p:spPr>
          <p:txBody>
            <a:bodyPr lIns="0" tIns="0" rIns="0" bIns="0" rtlCol="0" anchor="ctr"/>
            <a:lstStyle/>
            <a:p>
              <a:pPr marL="182563" marR="0" lvl="5" indent="-182563" algn="l" defTabSz="914400" rtl="0" eaLnBrk="1" fontAlgn="auto" latinLnBrk="0" hangingPunct="1">
                <a:lnSpc>
                  <a:spcPct val="100000"/>
                </a:lnSpc>
                <a:spcBef>
                  <a:spcPts val="300"/>
                </a:spcBef>
                <a:spcAft>
                  <a:spcPts val="600"/>
                </a:spcAft>
                <a:buClrTx/>
                <a:buSzTx/>
                <a:buFontTx/>
                <a:buBlip>
                  <a:blip r:embed="rId2">
                    <a:extLst>
                      <a:ext uri="{96DAC541-7B7A-43D3-8B79-37D633B846F1}">
                        <asvg:svgBlip xmlns:asvg="http://schemas.microsoft.com/office/drawing/2016/SVG/main" r:embed="rId3"/>
                      </a:ext>
                    </a:extLst>
                  </a:blip>
                </a:buBlip>
                <a:tabLst/>
                <a:defRPr/>
              </a:pPr>
              <a:r>
                <a:rPr kumimoji="0" lang="nl-NL" sz="1100" b="0" i="0" u="none" strike="noStrike" kern="1200" cap="none" spc="0" normalizeH="0" baseline="0" noProof="0">
                  <a:ln>
                    <a:noFill/>
                  </a:ln>
                  <a:solidFill>
                    <a:prstClr val="black"/>
                  </a:solidFill>
                  <a:effectLst/>
                  <a:uLnTx/>
                  <a:uFillTx/>
                  <a:latin typeface="+mn-lt"/>
                  <a:ea typeface="+mn-ea"/>
                  <a:cs typeface="+mn-cs"/>
                </a:rPr>
                <a:t>Bullet</a:t>
              </a:r>
            </a:p>
          </p:txBody>
        </p:sp>
        <p:sp>
          <p:nvSpPr>
            <p:cNvPr id="50" name="Rechthoek 49">
              <a:extLst>
                <a:ext uri="{FF2B5EF4-FFF2-40B4-BE49-F238E27FC236}">
                  <a16:creationId xmlns:a16="http://schemas.microsoft.com/office/drawing/2014/main" id="{5AA2F1C2-98B9-4FBE-AC87-43DCA64BF585}"/>
                </a:ext>
              </a:extLst>
            </p:cNvPr>
            <p:cNvSpPr/>
            <p:nvPr userDrawn="1"/>
          </p:nvSpPr>
          <p:spPr>
            <a:xfrm>
              <a:off x="-3786437" y="4531349"/>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1200" b="1" cap="all" baseline="0" noProof="0">
                  <a:solidFill>
                    <a:srgbClr val="211F26"/>
                  </a:solidFill>
                  <a:latin typeface="Calibri" panose="020F0502020204030204" pitchFamily="34" charset="0"/>
                  <a:cs typeface="Calibri" panose="020F0502020204030204" pitchFamily="34" charset="0"/>
                </a:rPr>
                <a:t>Meer weten?</a:t>
              </a:r>
              <a:br>
                <a:rPr lang="nl-NL" sz="1200" cap="all" baseline="0" noProof="0">
                  <a:solidFill>
                    <a:srgbClr val="211F26"/>
                  </a:solidFill>
                  <a:latin typeface="Calibri" panose="020F0502020204030204" pitchFamily="34" charset="0"/>
                  <a:cs typeface="Calibri" panose="020F0502020204030204" pitchFamily="34" charset="0"/>
                </a:rPr>
              </a:br>
              <a:r>
                <a:rPr lang="nl-NL" sz="1200" cap="none" baseline="0" noProof="0">
                  <a:solidFill>
                    <a:srgbClr val="211F26"/>
                  </a:solidFill>
                  <a:latin typeface="Calibri" panose="020F0502020204030204" pitchFamily="34" charset="0"/>
                  <a:cs typeface="Calibri" panose="020F0502020204030204" pitchFamily="34" charset="0"/>
                </a:rPr>
                <a:t>Ga naar de instructie dia </a:t>
              </a:r>
              <a:r>
                <a:rPr lang="nl-NL" sz="1200" b="1" cap="none" baseline="0" noProof="0">
                  <a:solidFill>
                    <a:srgbClr val="211F26"/>
                  </a:solidFill>
                  <a:latin typeface="Calibri" panose="020F0502020204030204" pitchFamily="34" charset="0"/>
                  <a:cs typeface="Calibri" panose="020F0502020204030204" pitchFamily="34" charset="0"/>
                </a:rPr>
                <a:t>‘VIDEO INSTRUCTIES’</a:t>
              </a:r>
              <a:r>
                <a:rPr lang="nl-NL" sz="1200" cap="none" baseline="0" noProof="0">
                  <a:solidFill>
                    <a:srgbClr val="211F26"/>
                  </a:solidFill>
                  <a:latin typeface="Calibri" panose="020F0502020204030204" pitchFamily="34" charset="0"/>
                  <a:cs typeface="Calibri" panose="020F0502020204030204" pitchFamily="34" charset="0"/>
                </a:rPr>
                <a:t>.</a:t>
              </a:r>
              <a:br>
                <a:rPr lang="nl-NL" sz="1200" cap="none" baseline="0" noProof="0">
                  <a:solidFill>
                    <a:srgbClr val="211F26"/>
                  </a:solidFill>
                  <a:latin typeface="Calibri" panose="020F0502020204030204" pitchFamily="34" charset="0"/>
                  <a:cs typeface="Calibri" panose="020F0502020204030204" pitchFamily="34" charset="0"/>
                </a:rPr>
              </a:br>
              <a:r>
                <a:rPr lang="nl-NL" sz="1200" cap="none" baseline="0" noProof="0">
                  <a:solidFill>
                    <a:srgbClr val="211F26"/>
                  </a:solidFill>
                  <a:latin typeface="Calibri" panose="020F0502020204030204" pitchFamily="34" charset="0"/>
                  <a:cs typeface="Calibri" panose="020F0502020204030204" pitchFamily="34" charset="0"/>
                </a:rPr>
                <a:t>Deze vind je vooraan de presentatie of voeg je in via </a:t>
              </a:r>
              <a:r>
                <a:rPr lang="nl-NL" sz="1200" i="1" cap="none" baseline="0" noProof="0">
                  <a:solidFill>
                    <a:srgbClr val="211F26"/>
                  </a:solidFill>
                  <a:latin typeface="Calibri" panose="020F0502020204030204" pitchFamily="34" charset="0"/>
                  <a:cs typeface="Calibri" panose="020F0502020204030204" pitchFamily="34" charset="0"/>
                </a:rPr>
                <a:t>‘Start’</a:t>
              </a:r>
              <a:r>
                <a:rPr lang="nl-NL" sz="1200" cap="none" baseline="0" noProof="0">
                  <a:solidFill>
                    <a:srgbClr val="211F26"/>
                  </a:solidFill>
                  <a:latin typeface="Calibri" panose="020F0502020204030204" pitchFamily="34" charset="0"/>
                  <a:cs typeface="Calibri" panose="020F0502020204030204" pitchFamily="34" charset="0"/>
                </a:rPr>
                <a:t> &gt; </a:t>
              </a:r>
              <a:r>
                <a:rPr lang="nl-NL" sz="1200" i="1" cap="none" baseline="0" noProof="0">
                  <a:solidFill>
                    <a:srgbClr val="211F26"/>
                  </a:solidFill>
                  <a:latin typeface="Calibri" panose="020F0502020204030204" pitchFamily="34" charset="0"/>
                  <a:cs typeface="Calibri" panose="020F0502020204030204" pitchFamily="34" charset="0"/>
                </a:rPr>
                <a:t>‘Nieuwe dia’</a:t>
              </a:r>
            </a:p>
          </p:txBody>
        </p:sp>
        <p:grpSp>
          <p:nvGrpSpPr>
            <p:cNvPr id="51" name="ICOON_info">
              <a:extLst>
                <a:ext uri="{FF2B5EF4-FFF2-40B4-BE49-F238E27FC236}">
                  <a16:creationId xmlns:a16="http://schemas.microsoft.com/office/drawing/2014/main" id="{CF92F036-7396-4E06-B508-672811E34E11}"/>
                </a:ext>
              </a:extLst>
            </p:cNvPr>
            <p:cNvGrpSpPr/>
            <p:nvPr userDrawn="1"/>
          </p:nvGrpSpPr>
          <p:grpSpPr>
            <a:xfrm>
              <a:off x="-376736" y="4400186"/>
              <a:ext cx="283685" cy="283685"/>
              <a:chOff x="-510741" y="5913713"/>
              <a:chExt cx="267555" cy="267555"/>
            </a:xfrm>
          </p:grpSpPr>
          <p:sp>
            <p:nvSpPr>
              <p:cNvPr id="93" name="Ovaal 92">
                <a:extLst>
                  <a:ext uri="{FF2B5EF4-FFF2-40B4-BE49-F238E27FC236}">
                    <a16:creationId xmlns:a16="http://schemas.microsoft.com/office/drawing/2014/main" id="{E5FC72EA-D90E-4559-B238-4131D4BC8E32}"/>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a:latin typeface="Calibri" panose="020F0502020204030204" pitchFamily="34" charset="0"/>
                  <a:cs typeface="Calibri" panose="020F0502020204030204" pitchFamily="34" charset="0"/>
                </a:endParaRPr>
              </a:p>
            </p:txBody>
          </p:sp>
          <p:sp>
            <p:nvSpPr>
              <p:cNvPr id="94" name="Graphic 163" descr="Informatie">
                <a:extLst>
                  <a:ext uri="{FF2B5EF4-FFF2-40B4-BE49-F238E27FC236}">
                    <a16:creationId xmlns:a16="http://schemas.microsoft.com/office/drawing/2014/main" id="{4A9F1E2D-8483-40CF-B68A-0F8BDA53E59E}"/>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nl-NL" sz="2000" noProof="0">
                  <a:solidFill>
                    <a:srgbClr val="211F26"/>
                  </a:solidFill>
                  <a:latin typeface="Calibri" panose="020F0502020204030204" pitchFamily="34" charset="0"/>
                  <a:cs typeface="Calibri" panose="020F0502020204030204" pitchFamily="34" charset="0"/>
                </a:endParaRPr>
              </a:p>
            </p:txBody>
          </p:sp>
        </p:grpSp>
        <p:grpSp>
          <p:nvGrpSpPr>
            <p:cNvPr id="52" name="VOORBEELD">
              <a:extLst>
                <a:ext uri="{FF2B5EF4-FFF2-40B4-BE49-F238E27FC236}">
                  <a16:creationId xmlns:a16="http://schemas.microsoft.com/office/drawing/2014/main" id="{1C57C9ED-D2D7-46B7-9A07-E27A9D11CEC3}"/>
                </a:ext>
              </a:extLst>
            </p:cNvPr>
            <p:cNvGrpSpPr/>
            <p:nvPr userDrawn="1"/>
          </p:nvGrpSpPr>
          <p:grpSpPr>
            <a:xfrm>
              <a:off x="-3605171" y="458674"/>
              <a:ext cx="3234311" cy="558875"/>
              <a:chOff x="-3605171" y="458674"/>
              <a:chExt cx="3234311" cy="558875"/>
            </a:xfrm>
          </p:grpSpPr>
          <p:sp>
            <p:nvSpPr>
              <p:cNvPr id="53" name="Rechthoek 52">
                <a:extLst>
                  <a:ext uri="{FF2B5EF4-FFF2-40B4-BE49-F238E27FC236}">
                    <a16:creationId xmlns:a16="http://schemas.microsoft.com/office/drawing/2014/main" id="{EC2DEEEE-34ED-41EF-ACCC-35C0524E1696}"/>
                  </a:ext>
                </a:extLst>
              </p:cNvPr>
              <p:cNvSpPr/>
              <p:nvPr userDrawn="1"/>
            </p:nvSpPr>
            <p:spPr>
              <a:xfrm>
                <a:off x="-3604183" y="458674"/>
                <a:ext cx="393459" cy="184058"/>
              </a:xfrm>
              <a:prstGeom prst="rect">
                <a:avLst/>
              </a:prstGeom>
              <a:solidFill>
                <a:srgbClr val="F8F8F8"/>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nl-NL" sz="900" b="1" noProof="0">
                    <a:solidFill>
                      <a:srgbClr val="211F26"/>
                    </a:solidFill>
                    <a:latin typeface="Calibri" panose="020F0502020204030204" pitchFamily="34" charset="0"/>
                    <a:cs typeface="Calibri" panose="020F0502020204030204" pitchFamily="34" charset="0"/>
                  </a:rPr>
                  <a:t>Start</a:t>
                </a:r>
              </a:p>
            </p:txBody>
          </p:sp>
          <p:sp>
            <p:nvSpPr>
              <p:cNvPr id="54" name="Rechthoek 53">
                <a:extLst>
                  <a:ext uri="{FF2B5EF4-FFF2-40B4-BE49-F238E27FC236}">
                    <a16:creationId xmlns:a16="http://schemas.microsoft.com/office/drawing/2014/main" id="{38B4A342-995C-4505-B1A1-A151D5ECE4B2}"/>
                  </a:ext>
                </a:extLst>
              </p:cNvPr>
              <p:cNvSpPr/>
              <p:nvPr userDrawn="1"/>
            </p:nvSpPr>
            <p:spPr>
              <a:xfrm>
                <a:off x="-3599184" y="621345"/>
                <a:ext cx="383782"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nvGrpSpPr>
              <p:cNvPr id="55" name="Groep 54">
                <a:extLst>
                  <a:ext uri="{FF2B5EF4-FFF2-40B4-BE49-F238E27FC236}">
                    <a16:creationId xmlns:a16="http://schemas.microsoft.com/office/drawing/2014/main" id="{7701E09D-B752-4863-992D-0668CA0122EB}"/>
                  </a:ext>
                </a:extLst>
              </p:cNvPr>
              <p:cNvGrpSpPr/>
              <p:nvPr userDrawn="1"/>
            </p:nvGrpSpPr>
            <p:grpSpPr>
              <a:xfrm>
                <a:off x="-3386247" y="830871"/>
                <a:ext cx="139423" cy="109566"/>
                <a:chOff x="-2866744" y="827071"/>
                <a:chExt cx="168701" cy="132575"/>
              </a:xfrm>
            </p:grpSpPr>
            <p:grpSp>
              <p:nvGrpSpPr>
                <p:cNvPr id="86" name="Groep 85">
                  <a:extLst>
                    <a:ext uri="{FF2B5EF4-FFF2-40B4-BE49-F238E27FC236}">
                      <a16:creationId xmlns:a16="http://schemas.microsoft.com/office/drawing/2014/main" id="{C5BED81F-1B57-4C59-AF91-B0824D70357C}"/>
                    </a:ext>
                  </a:extLst>
                </p:cNvPr>
                <p:cNvGrpSpPr/>
                <p:nvPr userDrawn="1"/>
              </p:nvGrpSpPr>
              <p:grpSpPr>
                <a:xfrm>
                  <a:off x="-2866744" y="827071"/>
                  <a:ext cx="168701" cy="132575"/>
                  <a:chOff x="-2866744" y="827071"/>
                  <a:chExt cx="168701" cy="132575"/>
                </a:xfrm>
              </p:grpSpPr>
              <p:cxnSp>
                <p:nvCxnSpPr>
                  <p:cNvPr id="88" name="Rechte verbindingslijn 87">
                    <a:extLst>
                      <a:ext uri="{FF2B5EF4-FFF2-40B4-BE49-F238E27FC236}">
                        <a16:creationId xmlns:a16="http://schemas.microsoft.com/office/drawing/2014/main" id="{4DD790A7-A860-47D7-8802-541E528D585D}"/>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89" name="Rechte verbindingslijn 88">
                    <a:extLst>
                      <a:ext uri="{FF2B5EF4-FFF2-40B4-BE49-F238E27FC236}">
                        <a16:creationId xmlns:a16="http://schemas.microsoft.com/office/drawing/2014/main" id="{FF2F0BC6-6687-45BF-A209-73FD34211EC7}"/>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90" name="Rechte verbindingslijn 89">
                    <a:extLst>
                      <a:ext uri="{FF2B5EF4-FFF2-40B4-BE49-F238E27FC236}">
                        <a16:creationId xmlns:a16="http://schemas.microsoft.com/office/drawing/2014/main" id="{52E66392-2DD1-463C-95F2-19F6DFE799EC}"/>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91" name="Rechte verbindingslijn 90">
                    <a:extLst>
                      <a:ext uri="{FF2B5EF4-FFF2-40B4-BE49-F238E27FC236}">
                        <a16:creationId xmlns:a16="http://schemas.microsoft.com/office/drawing/2014/main" id="{F8FBED65-9344-4820-987D-76CC4FD7F3B1}"/>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92" name="Rechte verbindingslijn 91">
                    <a:extLst>
                      <a:ext uri="{FF2B5EF4-FFF2-40B4-BE49-F238E27FC236}">
                        <a16:creationId xmlns:a16="http://schemas.microsoft.com/office/drawing/2014/main" id="{AE5758A1-6EC9-4F28-B558-2D2A39638871}"/>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87" name="Pijl: rechts 86">
                  <a:extLst>
                    <a:ext uri="{FF2B5EF4-FFF2-40B4-BE49-F238E27FC236}">
                      <a16:creationId xmlns:a16="http://schemas.microsoft.com/office/drawing/2014/main" id="{FC66AB48-E543-49D4-AE51-7CB4A9D1126C}"/>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grpSp>
            <p:nvGrpSpPr>
              <p:cNvPr id="56" name="Groep 55">
                <a:extLst>
                  <a:ext uri="{FF2B5EF4-FFF2-40B4-BE49-F238E27FC236}">
                    <a16:creationId xmlns:a16="http://schemas.microsoft.com/office/drawing/2014/main" id="{7B125CE4-5EAA-487B-98C9-60FC4AD27D2C}"/>
                  </a:ext>
                </a:extLst>
              </p:cNvPr>
              <p:cNvGrpSpPr/>
              <p:nvPr userDrawn="1"/>
            </p:nvGrpSpPr>
            <p:grpSpPr>
              <a:xfrm>
                <a:off x="-3605171" y="830871"/>
                <a:ext cx="139423" cy="109566"/>
                <a:chOff x="-2866744" y="518074"/>
                <a:chExt cx="168701" cy="132575"/>
              </a:xfrm>
            </p:grpSpPr>
            <p:grpSp>
              <p:nvGrpSpPr>
                <p:cNvPr id="79" name="Groep 78">
                  <a:extLst>
                    <a:ext uri="{FF2B5EF4-FFF2-40B4-BE49-F238E27FC236}">
                      <a16:creationId xmlns:a16="http://schemas.microsoft.com/office/drawing/2014/main" id="{CE63D0B9-3A1F-4FCE-8921-DC86243076D1}"/>
                    </a:ext>
                  </a:extLst>
                </p:cNvPr>
                <p:cNvGrpSpPr/>
                <p:nvPr userDrawn="1"/>
              </p:nvGrpSpPr>
              <p:grpSpPr>
                <a:xfrm>
                  <a:off x="-2866744" y="518074"/>
                  <a:ext cx="168701" cy="132575"/>
                  <a:chOff x="-2866744" y="518074"/>
                  <a:chExt cx="168701" cy="132575"/>
                </a:xfrm>
              </p:grpSpPr>
              <p:cxnSp>
                <p:nvCxnSpPr>
                  <p:cNvPr id="81" name="Rechte verbindingslijn 80">
                    <a:extLst>
                      <a:ext uri="{FF2B5EF4-FFF2-40B4-BE49-F238E27FC236}">
                        <a16:creationId xmlns:a16="http://schemas.microsoft.com/office/drawing/2014/main" id="{A7621846-70D2-4FAF-8ADA-A24ABFBF2A06}"/>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82" name="Rechte verbindingslijn 81">
                    <a:extLst>
                      <a:ext uri="{FF2B5EF4-FFF2-40B4-BE49-F238E27FC236}">
                        <a16:creationId xmlns:a16="http://schemas.microsoft.com/office/drawing/2014/main" id="{49CEE87F-C970-45BF-8011-E98832A20C95}"/>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83" name="Rechte verbindingslijn 82">
                    <a:extLst>
                      <a:ext uri="{FF2B5EF4-FFF2-40B4-BE49-F238E27FC236}">
                        <a16:creationId xmlns:a16="http://schemas.microsoft.com/office/drawing/2014/main" id="{AAB21D47-BEE1-480A-AAE3-A6DB1E632B67}"/>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84" name="Rechte verbindingslijn 83">
                    <a:extLst>
                      <a:ext uri="{FF2B5EF4-FFF2-40B4-BE49-F238E27FC236}">
                        <a16:creationId xmlns:a16="http://schemas.microsoft.com/office/drawing/2014/main" id="{DDF98484-842B-4C4B-94E0-515CCE4F46E5}"/>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85" name="Rechte verbindingslijn 84">
                    <a:extLst>
                      <a:ext uri="{FF2B5EF4-FFF2-40B4-BE49-F238E27FC236}">
                        <a16:creationId xmlns:a16="http://schemas.microsoft.com/office/drawing/2014/main" id="{C9D02BEF-17F2-4A45-97EF-BE00BB38B5F4}"/>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80" name="Pijl: rechts 79">
                  <a:extLst>
                    <a:ext uri="{FF2B5EF4-FFF2-40B4-BE49-F238E27FC236}">
                      <a16:creationId xmlns:a16="http://schemas.microsoft.com/office/drawing/2014/main" id="{7375F10A-C3E4-42B2-8F24-8BDCACCE7698}"/>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cxnSp>
            <p:nvCxnSpPr>
              <p:cNvPr id="57" name="Rechte verbindingslijn 56">
                <a:extLst>
                  <a:ext uri="{FF2B5EF4-FFF2-40B4-BE49-F238E27FC236}">
                    <a16:creationId xmlns:a16="http://schemas.microsoft.com/office/drawing/2014/main" id="{6ED9B8A5-40B9-4B1E-9684-DC1FFE9DB46B}"/>
                  </a:ext>
                </a:extLst>
              </p:cNvPr>
              <p:cNvCxnSpPr>
                <a:cxnSpLocks/>
              </p:cNvCxnSpPr>
              <p:nvPr userDrawn="1"/>
            </p:nvCxnSpPr>
            <p:spPr>
              <a:xfrm flipV="1">
                <a:off x="-3459956" y="588169"/>
                <a:ext cx="547687" cy="219076"/>
              </a:xfrm>
              <a:prstGeom prst="line">
                <a:avLst/>
              </a:prstGeom>
              <a:noFill/>
              <a:ln w="19050" cap="rnd" cmpd="sng" algn="ctr">
                <a:solidFill>
                  <a:schemeClr val="accent1"/>
                </a:solidFill>
                <a:prstDash val="solid"/>
                <a:headEnd type="oval"/>
              </a:ln>
              <a:effectLst/>
            </p:spPr>
          </p:cxnSp>
          <p:cxnSp>
            <p:nvCxnSpPr>
              <p:cNvPr id="58" name="Rechte verbindingslijn 57">
                <a:extLst>
                  <a:ext uri="{FF2B5EF4-FFF2-40B4-BE49-F238E27FC236}">
                    <a16:creationId xmlns:a16="http://schemas.microsoft.com/office/drawing/2014/main" id="{DB7AA4C8-150A-4DD4-8C00-993396740ADD}"/>
                  </a:ext>
                </a:extLst>
              </p:cNvPr>
              <p:cNvCxnSpPr>
                <a:cxnSpLocks/>
              </p:cNvCxnSpPr>
              <p:nvPr userDrawn="1"/>
            </p:nvCxnSpPr>
            <p:spPr>
              <a:xfrm>
                <a:off x="-3224213" y="828675"/>
                <a:ext cx="319088" cy="0"/>
              </a:xfrm>
              <a:prstGeom prst="line">
                <a:avLst/>
              </a:prstGeom>
              <a:noFill/>
              <a:ln w="19050" cap="rnd" cmpd="sng" algn="ctr">
                <a:solidFill>
                  <a:schemeClr val="accent1"/>
                </a:solidFill>
                <a:prstDash val="solid"/>
                <a:headEnd type="oval"/>
              </a:ln>
              <a:effectLst/>
            </p:spPr>
          </p:cxnSp>
          <p:sp>
            <p:nvSpPr>
              <p:cNvPr id="59" name="Rechthoek 58">
                <a:extLst>
                  <a:ext uri="{FF2B5EF4-FFF2-40B4-BE49-F238E27FC236}">
                    <a16:creationId xmlns:a16="http://schemas.microsoft.com/office/drawing/2014/main" id="{0CFFF9C3-DC13-4494-A62D-B36E00A85D38}"/>
                  </a:ext>
                </a:extLst>
              </p:cNvPr>
              <p:cNvSpPr/>
              <p:nvPr userDrawn="1"/>
            </p:nvSpPr>
            <p:spPr>
              <a:xfrm>
                <a:off x="-2559903" y="512179"/>
                <a:ext cx="2189042" cy="15108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Tekstniveau omhoog</a:t>
                </a:r>
              </a:p>
            </p:txBody>
          </p:sp>
          <p:sp>
            <p:nvSpPr>
              <p:cNvPr id="60" name="Rechthoek 59">
                <a:extLst>
                  <a:ext uri="{FF2B5EF4-FFF2-40B4-BE49-F238E27FC236}">
                    <a16:creationId xmlns:a16="http://schemas.microsoft.com/office/drawing/2014/main" id="{017F32AB-16D3-48B0-A8C3-D5BD78DEE247}"/>
                  </a:ext>
                </a:extLst>
              </p:cNvPr>
              <p:cNvSpPr/>
              <p:nvPr userDrawn="1"/>
            </p:nvSpPr>
            <p:spPr>
              <a:xfrm>
                <a:off x="-2559903" y="819562"/>
                <a:ext cx="2189043" cy="142202"/>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Tekstniveau omlaag</a:t>
                </a:r>
              </a:p>
            </p:txBody>
          </p:sp>
          <p:grpSp>
            <p:nvGrpSpPr>
              <p:cNvPr id="61" name="Groep 60">
                <a:extLst>
                  <a:ext uri="{FF2B5EF4-FFF2-40B4-BE49-F238E27FC236}">
                    <a16:creationId xmlns:a16="http://schemas.microsoft.com/office/drawing/2014/main" id="{50F43191-E5D8-4562-B549-3DC12D71BB61}"/>
                  </a:ext>
                </a:extLst>
              </p:cNvPr>
              <p:cNvGrpSpPr/>
              <p:nvPr userDrawn="1"/>
            </p:nvGrpSpPr>
            <p:grpSpPr>
              <a:xfrm>
                <a:off x="-2916763" y="769168"/>
                <a:ext cx="268738" cy="248381"/>
                <a:chOff x="-2916763" y="769168"/>
                <a:chExt cx="268738" cy="248381"/>
              </a:xfrm>
            </p:grpSpPr>
            <p:sp>
              <p:nvSpPr>
                <p:cNvPr id="71" name="Rechthoek 70">
                  <a:extLst>
                    <a:ext uri="{FF2B5EF4-FFF2-40B4-BE49-F238E27FC236}">
                      <a16:creationId xmlns:a16="http://schemas.microsoft.com/office/drawing/2014/main" id="{19E8C1B4-EE70-46BC-A79D-04D1117BDB08}"/>
                    </a:ext>
                  </a:extLst>
                </p:cNvPr>
                <p:cNvSpPr/>
                <p:nvPr userDrawn="1"/>
              </p:nvSpPr>
              <p:spPr>
                <a:xfrm>
                  <a:off x="-2916763" y="769168"/>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rgbClr val="211F26"/>
                    </a:solidFill>
                    <a:latin typeface="Calibri" panose="020F0502020204030204" pitchFamily="34" charset="0"/>
                    <a:cs typeface="Calibri" panose="020F0502020204030204" pitchFamily="34" charset="0"/>
                  </a:endParaRPr>
                </a:p>
              </p:txBody>
            </p:sp>
            <p:grpSp>
              <p:nvGrpSpPr>
                <p:cNvPr id="72" name="Groep 71">
                  <a:extLst>
                    <a:ext uri="{FF2B5EF4-FFF2-40B4-BE49-F238E27FC236}">
                      <a16:creationId xmlns:a16="http://schemas.microsoft.com/office/drawing/2014/main" id="{563977F4-2A7F-4879-A53D-8022F184A949}"/>
                    </a:ext>
                  </a:extLst>
                </p:cNvPr>
                <p:cNvGrpSpPr/>
                <p:nvPr userDrawn="1"/>
              </p:nvGrpSpPr>
              <p:grpSpPr>
                <a:xfrm>
                  <a:off x="-2866744" y="827071"/>
                  <a:ext cx="168701" cy="132575"/>
                  <a:chOff x="-2866744" y="827071"/>
                  <a:chExt cx="168701" cy="132575"/>
                </a:xfrm>
              </p:grpSpPr>
              <p:cxnSp>
                <p:nvCxnSpPr>
                  <p:cNvPr id="74" name="Rechte verbindingslijn 73">
                    <a:extLst>
                      <a:ext uri="{FF2B5EF4-FFF2-40B4-BE49-F238E27FC236}">
                        <a16:creationId xmlns:a16="http://schemas.microsoft.com/office/drawing/2014/main" id="{D7D782CD-52AD-4172-AA7F-A335CCD24853}"/>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75" name="Rechte verbindingslijn 74">
                    <a:extLst>
                      <a:ext uri="{FF2B5EF4-FFF2-40B4-BE49-F238E27FC236}">
                        <a16:creationId xmlns:a16="http://schemas.microsoft.com/office/drawing/2014/main" id="{15F06FE3-AA5F-41E3-A956-699E33886B98}"/>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76" name="Rechte verbindingslijn 75">
                    <a:extLst>
                      <a:ext uri="{FF2B5EF4-FFF2-40B4-BE49-F238E27FC236}">
                        <a16:creationId xmlns:a16="http://schemas.microsoft.com/office/drawing/2014/main" id="{61C80D73-1BAC-400C-9EE0-B206633B0632}"/>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77" name="Rechte verbindingslijn 76">
                    <a:extLst>
                      <a:ext uri="{FF2B5EF4-FFF2-40B4-BE49-F238E27FC236}">
                        <a16:creationId xmlns:a16="http://schemas.microsoft.com/office/drawing/2014/main" id="{A295FB84-33A3-46D6-B1EF-AACFC526BF80}"/>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78" name="Rechte verbindingslijn 77">
                    <a:extLst>
                      <a:ext uri="{FF2B5EF4-FFF2-40B4-BE49-F238E27FC236}">
                        <a16:creationId xmlns:a16="http://schemas.microsoft.com/office/drawing/2014/main" id="{B141962C-9AAF-4663-9B19-034A4FFED189}"/>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73" name="Pijl: rechts 72">
                  <a:extLst>
                    <a:ext uri="{FF2B5EF4-FFF2-40B4-BE49-F238E27FC236}">
                      <a16:creationId xmlns:a16="http://schemas.microsoft.com/office/drawing/2014/main" id="{513B64FC-183C-41E7-86C7-D394F374D5AD}"/>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grpSp>
            <p:nvGrpSpPr>
              <p:cNvPr id="62" name="Groep 61">
                <a:extLst>
                  <a:ext uri="{FF2B5EF4-FFF2-40B4-BE49-F238E27FC236}">
                    <a16:creationId xmlns:a16="http://schemas.microsoft.com/office/drawing/2014/main" id="{7AB8867A-65E6-46CC-B5C7-C0A38926BD60}"/>
                  </a:ext>
                </a:extLst>
              </p:cNvPr>
              <p:cNvGrpSpPr/>
              <p:nvPr userDrawn="1"/>
            </p:nvGrpSpPr>
            <p:grpSpPr>
              <a:xfrm>
                <a:off x="-2916763" y="460171"/>
                <a:ext cx="268738" cy="248381"/>
                <a:chOff x="-2916763" y="460171"/>
                <a:chExt cx="268738" cy="248381"/>
              </a:xfrm>
            </p:grpSpPr>
            <p:sp>
              <p:nvSpPr>
                <p:cNvPr id="63" name="Rechthoek 62">
                  <a:extLst>
                    <a:ext uri="{FF2B5EF4-FFF2-40B4-BE49-F238E27FC236}">
                      <a16:creationId xmlns:a16="http://schemas.microsoft.com/office/drawing/2014/main" id="{C93F9144-DC78-4FFD-BB7A-B3E9013E4C82}"/>
                    </a:ext>
                  </a:extLst>
                </p:cNvPr>
                <p:cNvSpPr/>
                <p:nvPr userDrawn="1"/>
              </p:nvSpPr>
              <p:spPr>
                <a:xfrm>
                  <a:off x="-2916763" y="460171"/>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rgbClr val="211F26"/>
                    </a:solidFill>
                    <a:latin typeface="Calibri" panose="020F0502020204030204" pitchFamily="34" charset="0"/>
                    <a:cs typeface="Calibri" panose="020F0502020204030204" pitchFamily="34" charset="0"/>
                  </a:endParaRPr>
                </a:p>
              </p:txBody>
            </p:sp>
            <p:grpSp>
              <p:nvGrpSpPr>
                <p:cNvPr id="64" name="Groep 63">
                  <a:extLst>
                    <a:ext uri="{FF2B5EF4-FFF2-40B4-BE49-F238E27FC236}">
                      <a16:creationId xmlns:a16="http://schemas.microsoft.com/office/drawing/2014/main" id="{BF9A1E80-5A6D-45D4-9BB7-EDF1DB244FD7}"/>
                    </a:ext>
                  </a:extLst>
                </p:cNvPr>
                <p:cNvGrpSpPr/>
                <p:nvPr userDrawn="1"/>
              </p:nvGrpSpPr>
              <p:grpSpPr>
                <a:xfrm>
                  <a:off x="-2866744" y="518074"/>
                  <a:ext cx="168701" cy="132575"/>
                  <a:chOff x="-2866744" y="518074"/>
                  <a:chExt cx="168701" cy="132575"/>
                </a:xfrm>
              </p:grpSpPr>
              <p:cxnSp>
                <p:nvCxnSpPr>
                  <p:cNvPr id="66" name="Rechte verbindingslijn 65">
                    <a:extLst>
                      <a:ext uri="{FF2B5EF4-FFF2-40B4-BE49-F238E27FC236}">
                        <a16:creationId xmlns:a16="http://schemas.microsoft.com/office/drawing/2014/main" id="{691982DE-F34E-4AE8-B66C-0311A34081CC}"/>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67" name="Rechte verbindingslijn 66">
                    <a:extLst>
                      <a:ext uri="{FF2B5EF4-FFF2-40B4-BE49-F238E27FC236}">
                        <a16:creationId xmlns:a16="http://schemas.microsoft.com/office/drawing/2014/main" id="{57029BDB-8DAD-4A28-8DA8-399BFF346AAA}"/>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68" name="Rechte verbindingslijn 67">
                    <a:extLst>
                      <a:ext uri="{FF2B5EF4-FFF2-40B4-BE49-F238E27FC236}">
                        <a16:creationId xmlns:a16="http://schemas.microsoft.com/office/drawing/2014/main" id="{6695FC3D-EF06-4A53-9A0C-D2EB791A3D28}"/>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69" name="Rechte verbindingslijn 68">
                    <a:extLst>
                      <a:ext uri="{FF2B5EF4-FFF2-40B4-BE49-F238E27FC236}">
                        <a16:creationId xmlns:a16="http://schemas.microsoft.com/office/drawing/2014/main" id="{AF047E0B-7CD3-487E-A04C-E061E3831A24}"/>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70" name="Rechte verbindingslijn 69">
                    <a:extLst>
                      <a:ext uri="{FF2B5EF4-FFF2-40B4-BE49-F238E27FC236}">
                        <a16:creationId xmlns:a16="http://schemas.microsoft.com/office/drawing/2014/main" id="{B77B3B59-6D56-4336-B429-7C0680329C55}"/>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65" name="Pijl: rechts 64">
                  <a:extLst>
                    <a:ext uri="{FF2B5EF4-FFF2-40B4-BE49-F238E27FC236}">
                      <a16:creationId xmlns:a16="http://schemas.microsoft.com/office/drawing/2014/main" id="{0E1A9EDF-3A8D-4889-A0F7-C698374E3D73}"/>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grpSp>
      </p:grpSp>
      <p:grpSp>
        <p:nvGrpSpPr>
          <p:cNvPr id="95" name="INSTRUCTIE">
            <a:extLst>
              <a:ext uri="{FF2B5EF4-FFF2-40B4-BE49-F238E27FC236}">
                <a16:creationId xmlns:a16="http://schemas.microsoft.com/office/drawing/2014/main" id="{7C7E8D04-13B4-4B71-B89B-479BC4DF4698}"/>
              </a:ext>
            </a:extLst>
          </p:cNvPr>
          <p:cNvGrpSpPr/>
          <p:nvPr userDrawn="1"/>
        </p:nvGrpSpPr>
        <p:grpSpPr>
          <a:xfrm>
            <a:off x="5846" y="7033211"/>
            <a:ext cx="3727954" cy="1728407"/>
            <a:chOff x="5846" y="7033211"/>
            <a:chExt cx="3727954" cy="1728407"/>
          </a:xfrm>
        </p:grpSpPr>
        <p:sp>
          <p:nvSpPr>
            <p:cNvPr id="96" name="Rechthoek 95">
              <a:extLst>
                <a:ext uri="{FF2B5EF4-FFF2-40B4-BE49-F238E27FC236}">
                  <a16:creationId xmlns:a16="http://schemas.microsoft.com/office/drawing/2014/main" id="{E633CA95-6B84-4AED-A672-E4BDF50C07A6}"/>
                </a:ext>
              </a:extLst>
            </p:cNvPr>
            <p:cNvSpPr/>
            <p:nvPr userDrawn="1"/>
          </p:nvSpPr>
          <p:spPr>
            <a:xfrm>
              <a:off x="5846" y="7033211"/>
              <a:ext cx="3727954" cy="1577390"/>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400" b="1" cap="all" baseline="0" noProof="0">
                  <a:solidFill>
                    <a:schemeClr val="accent1"/>
                  </a:solidFill>
                  <a:latin typeface="Calibri" panose="020F0502020204030204" pitchFamily="34" charset="0"/>
                  <a:cs typeface="Calibri" panose="020F0502020204030204" pitchFamily="34" charset="0"/>
                </a:rPr>
                <a:t>Voettekst, dia nummer </a:t>
              </a:r>
              <a:br>
                <a:rPr lang="nl-NL" sz="1400" b="1" cap="all" baseline="0" noProof="0">
                  <a:solidFill>
                    <a:schemeClr val="accent1"/>
                  </a:solidFill>
                  <a:latin typeface="Calibri" panose="020F0502020204030204" pitchFamily="34" charset="0"/>
                  <a:cs typeface="Calibri" panose="020F0502020204030204" pitchFamily="34" charset="0"/>
                </a:rPr>
              </a:br>
              <a:r>
                <a:rPr lang="nl-NL" sz="1400" b="1" cap="all" baseline="0" noProof="0">
                  <a:solidFill>
                    <a:schemeClr val="accent1"/>
                  </a:solidFill>
                  <a:latin typeface="Calibri" panose="020F0502020204030204" pitchFamily="34" charset="0"/>
                  <a:cs typeface="Calibri" panose="020F0502020204030204" pitchFamily="34" charset="0"/>
                </a:rPr>
                <a:t>en datum aanpassen</a:t>
              </a:r>
            </a:p>
          </p:txBody>
        </p:sp>
        <p:sp>
          <p:nvSpPr>
            <p:cNvPr id="97" name="Ovaal 96">
              <a:extLst>
                <a:ext uri="{FF2B5EF4-FFF2-40B4-BE49-F238E27FC236}">
                  <a16:creationId xmlns:a16="http://schemas.microsoft.com/office/drawing/2014/main" id="{5B22A45A-EBF7-4C30-B067-12D2B9A0BB6F}"/>
                </a:ext>
              </a:extLst>
            </p:cNvPr>
            <p:cNvSpPr/>
            <p:nvPr userDrawn="1"/>
          </p:nvSpPr>
          <p:spPr>
            <a:xfrm>
              <a:off x="188424" y="767853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98" name="Rechthoek 97">
              <a:extLst>
                <a:ext uri="{FF2B5EF4-FFF2-40B4-BE49-F238E27FC236}">
                  <a16:creationId xmlns:a16="http://schemas.microsoft.com/office/drawing/2014/main" id="{B6381F98-6534-4359-8E37-A870C5C3C38F}"/>
                </a:ext>
              </a:extLst>
            </p:cNvPr>
            <p:cNvSpPr/>
            <p:nvPr userDrawn="1"/>
          </p:nvSpPr>
          <p:spPr>
            <a:xfrm>
              <a:off x="472596" y="7678534"/>
              <a:ext cx="2322719" cy="31672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Ga naar de tab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‘Invoegen’</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en klik op</a:t>
              </a:r>
              <a:b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‘Kop- en voettekst’</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99" name="Ovaal 98">
              <a:extLst>
                <a:ext uri="{FF2B5EF4-FFF2-40B4-BE49-F238E27FC236}">
                  <a16:creationId xmlns:a16="http://schemas.microsoft.com/office/drawing/2014/main" id="{4DFEF9BD-74CD-4E3C-9427-ACC8C8EF0AA8}"/>
                </a:ext>
              </a:extLst>
            </p:cNvPr>
            <p:cNvSpPr/>
            <p:nvPr userDrawn="1"/>
          </p:nvSpPr>
          <p:spPr>
            <a:xfrm>
              <a:off x="188424" y="810886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100" name="Rechthoek 99">
              <a:extLst>
                <a:ext uri="{FF2B5EF4-FFF2-40B4-BE49-F238E27FC236}">
                  <a16:creationId xmlns:a16="http://schemas.microsoft.com/office/drawing/2014/main" id="{6228CDF5-9D83-49A9-A45C-6E740AB6358C}"/>
                </a:ext>
              </a:extLst>
            </p:cNvPr>
            <p:cNvSpPr/>
            <p:nvPr userDrawn="1"/>
          </p:nvSpPr>
          <p:spPr>
            <a:xfrm>
              <a:off x="472596" y="8108869"/>
              <a:ext cx="2322719" cy="65274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Klik op</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‘Overal toepassen’</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om de gegevens op elke slide toe te passen.</a:t>
              </a:r>
            </a:p>
          </p:txBody>
        </p:sp>
        <p:grpSp>
          <p:nvGrpSpPr>
            <p:cNvPr id="101" name="Groep 100">
              <a:extLst>
                <a:ext uri="{FF2B5EF4-FFF2-40B4-BE49-F238E27FC236}">
                  <a16:creationId xmlns:a16="http://schemas.microsoft.com/office/drawing/2014/main" id="{5AD730ED-1BD7-4DFB-8E41-B8A33A823313}"/>
                </a:ext>
              </a:extLst>
            </p:cNvPr>
            <p:cNvGrpSpPr/>
            <p:nvPr userDrawn="1"/>
          </p:nvGrpSpPr>
          <p:grpSpPr>
            <a:xfrm>
              <a:off x="2939884" y="7739834"/>
              <a:ext cx="681133" cy="750023"/>
              <a:chOff x="-910573" y="4987990"/>
              <a:chExt cx="681133" cy="750023"/>
            </a:xfrm>
          </p:grpSpPr>
          <p:grpSp>
            <p:nvGrpSpPr>
              <p:cNvPr id="102" name="Groep 101">
                <a:extLst>
                  <a:ext uri="{FF2B5EF4-FFF2-40B4-BE49-F238E27FC236}">
                    <a16:creationId xmlns:a16="http://schemas.microsoft.com/office/drawing/2014/main" id="{7D9EA432-58AD-4036-A148-2B2F2E85EAA9}"/>
                  </a:ext>
                </a:extLst>
              </p:cNvPr>
              <p:cNvGrpSpPr/>
              <p:nvPr userDrawn="1"/>
            </p:nvGrpSpPr>
            <p:grpSpPr>
              <a:xfrm>
                <a:off x="-713542" y="4987990"/>
                <a:ext cx="287071" cy="379107"/>
                <a:chOff x="-4050578" y="288410"/>
                <a:chExt cx="322125" cy="379107"/>
              </a:xfrm>
            </p:grpSpPr>
            <p:sp>
              <p:nvSpPr>
                <p:cNvPr id="105" name="Rechthoek met één afgeknipte en afgeronde hoek 47">
                  <a:extLst>
                    <a:ext uri="{FF2B5EF4-FFF2-40B4-BE49-F238E27FC236}">
                      <a16:creationId xmlns:a16="http://schemas.microsoft.com/office/drawing/2014/main" id="{BA9BE353-1FC8-4FE9-9261-B10F825029BD}"/>
                    </a:ext>
                  </a:extLst>
                </p:cNvPr>
                <p:cNvSpPr/>
                <p:nvPr userDrawn="1"/>
              </p:nvSpPr>
              <p:spPr>
                <a:xfrm>
                  <a:off x="-4050578" y="288410"/>
                  <a:ext cx="322125" cy="379107"/>
                </a:xfrm>
                <a:prstGeom prst="snipRoundRect">
                  <a:avLst>
                    <a:gd name="adj1" fmla="val 0"/>
                    <a:gd name="adj2" fmla="val 33753"/>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106" name="Rechthoekige driehoek 105">
                  <a:extLst>
                    <a:ext uri="{FF2B5EF4-FFF2-40B4-BE49-F238E27FC236}">
                      <a16:creationId xmlns:a16="http://schemas.microsoft.com/office/drawing/2014/main" id="{8600A595-89AC-4ED8-A672-1FD84632C02E}"/>
                    </a:ext>
                  </a:extLst>
                </p:cNvPr>
                <p:cNvSpPr/>
                <p:nvPr userDrawn="1"/>
              </p:nvSpPr>
              <p:spPr>
                <a:xfrm>
                  <a:off x="-3833537" y="291656"/>
                  <a:ext cx="103133" cy="93757"/>
                </a:xfrm>
                <a:prstGeom prst="rtTriangle">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107" name="Rechthoek 106">
                  <a:extLst>
                    <a:ext uri="{FF2B5EF4-FFF2-40B4-BE49-F238E27FC236}">
                      <a16:creationId xmlns:a16="http://schemas.microsoft.com/office/drawing/2014/main" id="{70B64506-CCA6-45D9-8248-731B55331DCE}"/>
                    </a:ext>
                  </a:extLst>
                </p:cNvPr>
                <p:cNvSpPr/>
                <p:nvPr userDrawn="1"/>
              </p:nvSpPr>
              <p:spPr>
                <a:xfrm>
                  <a:off x="-4013673" y="314848"/>
                  <a:ext cx="140930" cy="70565"/>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108" name="Rechthoek 107">
                  <a:extLst>
                    <a:ext uri="{FF2B5EF4-FFF2-40B4-BE49-F238E27FC236}">
                      <a16:creationId xmlns:a16="http://schemas.microsoft.com/office/drawing/2014/main" id="{92CA0564-3557-4523-9E06-2F0C6DD66CA9}"/>
                    </a:ext>
                  </a:extLst>
                </p:cNvPr>
                <p:cNvSpPr/>
                <p:nvPr userDrawn="1"/>
              </p:nvSpPr>
              <p:spPr>
                <a:xfrm>
                  <a:off x="-4020379" y="586428"/>
                  <a:ext cx="261727" cy="61406"/>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defTabSz="914400" fontAlgn="auto">
                    <a:lnSpc>
                      <a:spcPct val="100000"/>
                    </a:lnSpc>
                    <a:spcBef>
                      <a:spcPts val="0"/>
                    </a:spcBef>
                    <a:spcAft>
                      <a:spcPts val="0"/>
                    </a:spcAft>
                    <a:buClrTx/>
                    <a:buSzTx/>
                    <a:buFontTx/>
                    <a:buNone/>
                    <a:tabLst/>
                  </a:pPr>
                  <a:endParaRPr kumimoji="0" lang="nl-NL" sz="900" b="0" i="0" u="none" strike="noStrike" kern="0" cap="none" spc="0" normalizeH="0" baseline="0" noProof="0">
                    <a:ln>
                      <a:noFill/>
                    </a:ln>
                    <a:solidFill>
                      <a:srgbClr val="211F26"/>
                    </a:solidFill>
                    <a:effectLst/>
                    <a:uLnTx/>
                    <a:uFillTx/>
                    <a:latin typeface="Calibri" panose="020F0502020204030204" pitchFamily="34" charset="0"/>
                    <a:cs typeface="Calibri" panose="020F0502020204030204" pitchFamily="34" charset="0"/>
                  </a:endParaRPr>
                </a:p>
              </p:txBody>
            </p:sp>
          </p:grpSp>
          <p:sp>
            <p:nvSpPr>
              <p:cNvPr id="104" name="Rechthoek 103">
                <a:extLst>
                  <a:ext uri="{FF2B5EF4-FFF2-40B4-BE49-F238E27FC236}">
                    <a16:creationId xmlns:a16="http://schemas.microsoft.com/office/drawing/2014/main" id="{0AC4DB14-C50E-4F43-AD0A-53097035D8C0}"/>
                  </a:ext>
                </a:extLst>
              </p:cNvPr>
              <p:cNvSpPr/>
              <p:nvPr userDrawn="1"/>
            </p:nvSpPr>
            <p:spPr>
              <a:xfrm>
                <a:off x="-910573" y="5352063"/>
                <a:ext cx="681133" cy="385950"/>
              </a:xfrm>
              <a:prstGeom prst="rect">
                <a:avLst/>
              </a:prstGeom>
              <a:no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l-NL"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rPr>
                  <a:t>Koptekst en voettekst</a:t>
                </a:r>
              </a:p>
            </p:txBody>
          </p:sp>
        </p:grpSp>
      </p:grpSp>
      <p:sp>
        <p:nvSpPr>
          <p:cNvPr id="3" name="Tijdelijke aanduiding voor verticale tekst 2"/>
          <p:cNvSpPr>
            <a:spLocks noGrp="1"/>
          </p:cNvSpPr>
          <p:nvPr>
            <p:ph type="body" orient="vert" idx="1" hasCustomPrompt="1"/>
          </p:nvPr>
        </p:nvSpPr>
        <p:spPr>
          <a:xfrm>
            <a:off x="777233" y="1856128"/>
            <a:ext cx="10827107" cy="4438165"/>
          </a:xfrm>
        </p:spPr>
        <p:txBody>
          <a:bodyPr vert="horz" lIns="0" tIns="0" rIns="0" bIns="0"/>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en-GB" dirty="0"/>
              <a:t>Bullet</a:t>
            </a:r>
          </a:p>
          <a:p>
            <a:pPr lvl="1"/>
            <a:r>
              <a:rPr lang="en-GB" dirty="0"/>
              <a:t>Sub-bullet</a:t>
            </a:r>
          </a:p>
          <a:p>
            <a:pPr lvl="2"/>
            <a:r>
              <a:rPr lang="en-GB" dirty="0" err="1"/>
              <a:t>Leestekst</a:t>
            </a:r>
            <a:endParaRPr lang="en-GB" dirty="0"/>
          </a:p>
          <a:p>
            <a:pPr lvl="3"/>
            <a:r>
              <a:rPr lang="en-GB" dirty="0" err="1"/>
              <a:t>Subtitel</a:t>
            </a:r>
            <a:endParaRPr lang="en-GB" dirty="0"/>
          </a:p>
          <a:p>
            <a:pPr lvl="4"/>
            <a:r>
              <a:rPr lang="en-GB" dirty="0" err="1"/>
              <a:t>Numerieke</a:t>
            </a:r>
            <a:r>
              <a:rPr lang="en-GB" dirty="0"/>
              <a:t> bullet</a:t>
            </a:r>
          </a:p>
          <a:p>
            <a:pPr lvl="5"/>
            <a:r>
              <a:rPr lang="en-GB" dirty="0"/>
              <a:t>Bullet</a:t>
            </a:r>
          </a:p>
          <a:p>
            <a:pPr lvl="6"/>
            <a:r>
              <a:rPr lang="en-GB" dirty="0"/>
              <a:t>Sub-bullet</a:t>
            </a:r>
          </a:p>
          <a:p>
            <a:pPr lvl="7"/>
            <a:r>
              <a:rPr lang="en-GB" dirty="0" err="1"/>
              <a:t>Leestekst</a:t>
            </a:r>
            <a:endParaRPr lang="en-GB" dirty="0"/>
          </a:p>
          <a:p>
            <a:pPr lvl="8"/>
            <a:r>
              <a:rPr lang="en-GB" dirty="0" err="1"/>
              <a:t>Subtitel</a:t>
            </a:r>
            <a:endParaRPr lang="en-GB" dirty="0"/>
          </a:p>
        </p:txBody>
      </p:sp>
      <p:sp>
        <p:nvSpPr>
          <p:cNvPr id="5" name="Tekstvak 4">
            <a:extLst>
              <a:ext uri="{FF2B5EF4-FFF2-40B4-BE49-F238E27FC236}">
                <a16:creationId xmlns:a16="http://schemas.microsoft.com/office/drawing/2014/main" id="{DA6621DD-BDCD-46CA-8A6F-90B3DC62D7E8}"/>
              </a:ext>
            </a:extLst>
          </p:cNvPr>
          <p:cNvSpPr txBox="1"/>
          <p:nvPr userDrawn="1"/>
        </p:nvSpPr>
        <p:spPr>
          <a:xfrm>
            <a:off x="0" y="-256190"/>
            <a:ext cx="12192000" cy="161583"/>
          </a:xfrm>
          <a:prstGeom prst="rect">
            <a:avLst/>
          </a:prstGeom>
          <a:noFill/>
        </p:spPr>
        <p:txBody>
          <a:bodyPr wrap="square" lIns="0" tIns="0" rIns="0" bIns="0" rtlCol="0">
            <a:spAutoFit/>
          </a:bodyPr>
          <a:lstStyle/>
          <a:p>
            <a:pPr algn="l"/>
            <a:r>
              <a:rPr lang="en-GB" sz="1050" b="1" dirty="0">
                <a:solidFill>
                  <a:schemeClr val="tx2"/>
                </a:solidFill>
                <a:latin typeface="+mj-lt"/>
                <a:cs typeface="Calibri" panose="020F0502020204030204" pitchFamily="34" charset="0"/>
              </a:rPr>
              <a:t>TEMPLATE: </a:t>
            </a:r>
            <a:r>
              <a:rPr lang="en-GB" sz="1050" b="0" dirty="0">
                <a:solidFill>
                  <a:schemeClr val="tx2"/>
                </a:solidFill>
                <a:latin typeface="+mj-lt"/>
                <a:cs typeface="Calibri" panose="020F0502020204030204" pitchFamily="34" charset="0"/>
              </a:rPr>
              <a:t>TEKST</a:t>
            </a:r>
          </a:p>
        </p:txBody>
      </p:sp>
      <p:grpSp>
        <p:nvGrpSpPr>
          <p:cNvPr id="16" name="HAAK LIJN">
            <a:extLst>
              <a:ext uri="{FF2B5EF4-FFF2-40B4-BE49-F238E27FC236}">
                <a16:creationId xmlns:a16="http://schemas.microsoft.com/office/drawing/2014/main" id="{21256FA1-9CDC-4DD9-9786-CD0521601BAC}"/>
              </a:ext>
            </a:extLst>
          </p:cNvPr>
          <p:cNvGrpSpPr/>
          <p:nvPr userDrawn="1"/>
        </p:nvGrpSpPr>
        <p:grpSpPr>
          <a:xfrm>
            <a:off x="540812" y="0"/>
            <a:ext cx="76800" cy="6858000"/>
            <a:chOff x="578912" y="0"/>
            <a:chExt cx="76800" cy="6858000"/>
          </a:xfrm>
        </p:grpSpPr>
        <p:cxnSp>
          <p:nvCxnSpPr>
            <p:cNvPr id="17" name="LIJN">
              <a:extLst>
                <a:ext uri="{FF2B5EF4-FFF2-40B4-BE49-F238E27FC236}">
                  <a16:creationId xmlns:a16="http://schemas.microsoft.com/office/drawing/2014/main" id="{6162A1A5-4D92-46A9-8DEE-AC6D219D295C}"/>
                </a:ext>
              </a:extLst>
            </p:cNvPr>
            <p:cNvCxnSpPr>
              <a:cxnSpLocks/>
            </p:cNvCxnSpPr>
            <p:nvPr userDrawn="1"/>
          </p:nvCxnSpPr>
          <p:spPr>
            <a:xfrm>
              <a:off x="617312" y="900113"/>
              <a:ext cx="0" cy="5957887"/>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pic>
          <p:nvPicPr>
            <p:cNvPr id="18" name="Graphic 17">
              <a:extLst>
                <a:ext uri="{FF2B5EF4-FFF2-40B4-BE49-F238E27FC236}">
                  <a16:creationId xmlns:a16="http://schemas.microsoft.com/office/drawing/2014/main" id="{134BDBCE-3724-4AB1-94CF-2AAD6335F94F}"/>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78912" y="652464"/>
              <a:ext cx="76800" cy="201600"/>
            </a:xfrm>
            <a:prstGeom prst="rect">
              <a:avLst/>
            </a:prstGeom>
          </p:spPr>
        </p:pic>
        <p:cxnSp>
          <p:nvCxnSpPr>
            <p:cNvPr id="26" name="LIJN">
              <a:extLst>
                <a:ext uri="{FF2B5EF4-FFF2-40B4-BE49-F238E27FC236}">
                  <a16:creationId xmlns:a16="http://schemas.microsoft.com/office/drawing/2014/main" id="{C77C3344-B6C8-4C3E-A14D-48C2288B2467}"/>
                </a:ext>
              </a:extLst>
            </p:cNvPr>
            <p:cNvCxnSpPr>
              <a:cxnSpLocks/>
            </p:cNvCxnSpPr>
            <p:nvPr userDrawn="1"/>
          </p:nvCxnSpPr>
          <p:spPr>
            <a:xfrm>
              <a:off x="617312" y="0"/>
              <a:ext cx="0" cy="595314"/>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grpSp>
      <p:sp>
        <p:nvSpPr>
          <p:cNvPr id="103" name="Logo">
            <a:extLst>
              <a:ext uri="{FF2B5EF4-FFF2-40B4-BE49-F238E27FC236}">
                <a16:creationId xmlns:a16="http://schemas.microsoft.com/office/drawing/2014/main" id="{683231CA-E564-4317-8817-8643DD571F4D}"/>
              </a:ext>
            </a:extLst>
          </p:cNvPr>
          <p:cNvSpPr>
            <a:spLocks noGrp="1"/>
          </p:cNvSpPr>
          <p:nvPr>
            <p:ph type="body" orient="vert" idx="15" hasCustomPrompt="1"/>
          </p:nvPr>
        </p:nvSpPr>
        <p:spPr>
          <a:xfrm>
            <a:off x="10549612" y="6480355"/>
            <a:ext cx="1060019" cy="185413"/>
          </a:xfrm>
          <a:blipFill>
            <a:blip r:embed="rId7"/>
            <a:stretch>
              <a:fillRect/>
            </a:stretch>
          </a:blipFill>
        </p:spPr>
        <p:txBody>
          <a:bodyPr vert="horz" lIns="0" tIns="0" rIns="0" bIns="0"/>
          <a:lstStyle>
            <a:lvl1pPr marL="0" indent="0">
              <a:buNone/>
              <a:defRPr sz="1000" i="1">
                <a:solidFill>
                  <a:schemeClr val="bg2"/>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7" name="Dianummer">
            <a:extLst>
              <a:ext uri="{FF2B5EF4-FFF2-40B4-BE49-F238E27FC236}">
                <a16:creationId xmlns:a16="http://schemas.microsoft.com/office/drawing/2014/main" id="{5154FA8C-50A8-4470-ACA2-5ABE58D7913E}"/>
              </a:ext>
            </a:extLst>
          </p:cNvPr>
          <p:cNvSpPr>
            <a:spLocks noGrp="1"/>
          </p:cNvSpPr>
          <p:nvPr>
            <p:ph type="sldNum" sz="quarter" idx="17"/>
          </p:nvPr>
        </p:nvSpPr>
        <p:spPr/>
        <p:txBody>
          <a:bodyPr/>
          <a:lstStyle/>
          <a:p>
            <a:fld id="{5EC93C5F-DB18-4797-88B9-B8B0D60519FD}" type="slidenum">
              <a:rPr lang="en-GB" smtClean="0"/>
              <a:pPr/>
              <a:t>‹#›</a:t>
            </a:fld>
            <a:endParaRPr lang="en-GB" dirty="0"/>
          </a:p>
        </p:txBody>
      </p:sp>
      <p:sp>
        <p:nvSpPr>
          <p:cNvPr id="2" name="Datum" hidden="1">
            <a:extLst>
              <a:ext uri="{FF2B5EF4-FFF2-40B4-BE49-F238E27FC236}">
                <a16:creationId xmlns:a16="http://schemas.microsoft.com/office/drawing/2014/main" id="{56C41506-527A-4B6C-8154-DA0BD0D0477D}"/>
              </a:ext>
            </a:extLst>
          </p:cNvPr>
          <p:cNvSpPr>
            <a:spLocks noGrp="1"/>
          </p:cNvSpPr>
          <p:nvPr>
            <p:ph type="dt" sz="half" idx="18"/>
          </p:nvPr>
        </p:nvSpPr>
        <p:spPr/>
        <p:txBody>
          <a:bodyPr/>
          <a:lstStyle/>
          <a:p>
            <a:endParaRPr lang="en-GB" dirty="0"/>
          </a:p>
        </p:txBody>
      </p:sp>
      <p:sp>
        <p:nvSpPr>
          <p:cNvPr id="4" name="Voettekst">
            <a:extLst>
              <a:ext uri="{FF2B5EF4-FFF2-40B4-BE49-F238E27FC236}">
                <a16:creationId xmlns:a16="http://schemas.microsoft.com/office/drawing/2014/main" id="{84E9FDE4-1A7F-4A5C-AC53-B36C6F9E0548}"/>
              </a:ext>
            </a:extLst>
          </p:cNvPr>
          <p:cNvSpPr>
            <a:spLocks noGrp="1"/>
          </p:cNvSpPr>
          <p:nvPr>
            <p:ph type="ftr" sz="quarter" idx="16"/>
          </p:nvPr>
        </p:nvSpPr>
        <p:spPr/>
        <p:txBody>
          <a:bodyPr/>
          <a:lstStyle/>
          <a:p>
            <a:r>
              <a:rPr lang="en-GB" dirty="0"/>
              <a:t>26 October 2021 | ALIM Guide for asset information Managers</a:t>
            </a:r>
          </a:p>
        </p:txBody>
      </p:sp>
      <p:sp>
        <p:nvSpPr>
          <p:cNvPr id="6" name="Ondertitel">
            <a:extLst>
              <a:ext uri="{FF2B5EF4-FFF2-40B4-BE49-F238E27FC236}">
                <a16:creationId xmlns:a16="http://schemas.microsoft.com/office/drawing/2014/main" id="{D087FE13-DC03-4A42-925F-D0677F5B0C5C}"/>
              </a:ext>
            </a:extLst>
          </p:cNvPr>
          <p:cNvSpPr>
            <a:spLocks noGrp="1"/>
          </p:cNvSpPr>
          <p:nvPr>
            <p:ph type="subTitle" idx="10" hasCustomPrompt="1"/>
          </p:nvPr>
        </p:nvSpPr>
        <p:spPr>
          <a:xfrm>
            <a:off x="777244" y="924516"/>
            <a:ext cx="10827096" cy="349200"/>
          </a:xfrm>
        </p:spPr>
        <p:txBody>
          <a:bodyPr/>
          <a:lstStyle>
            <a:lvl1pPr marL="0" indent="0" algn="l">
              <a:buNone/>
              <a:defRPr sz="300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cap="all" baseline="0" dirty="0" err="1"/>
              <a:t>Tweede</a:t>
            </a:r>
            <a:r>
              <a:rPr lang="en-GB" cap="all" baseline="0" dirty="0"/>
              <a:t> light </a:t>
            </a:r>
            <a:r>
              <a:rPr lang="en-GB" cap="all" baseline="0" dirty="0" err="1"/>
              <a:t>subtitel</a:t>
            </a:r>
            <a:endParaRPr lang="en-GB" dirty="0"/>
          </a:p>
        </p:txBody>
      </p:sp>
      <p:sp>
        <p:nvSpPr>
          <p:cNvPr id="8" name="Titel">
            <a:extLst>
              <a:ext uri="{FF2B5EF4-FFF2-40B4-BE49-F238E27FC236}">
                <a16:creationId xmlns:a16="http://schemas.microsoft.com/office/drawing/2014/main" id="{08B72B07-1936-49ED-9125-9D212B7EBB92}"/>
              </a:ext>
            </a:extLst>
          </p:cNvPr>
          <p:cNvSpPr>
            <a:spLocks noGrp="1"/>
          </p:cNvSpPr>
          <p:nvPr>
            <p:ph type="title" hasCustomPrompt="1"/>
          </p:nvPr>
        </p:nvSpPr>
        <p:spPr/>
        <p:txBody>
          <a:bodyPr/>
          <a:lstStyle/>
          <a:p>
            <a:r>
              <a:rPr lang="en-GB" dirty="0" err="1"/>
              <a:t>Eerste</a:t>
            </a:r>
            <a:r>
              <a:rPr lang="en-GB" dirty="0"/>
              <a:t> </a:t>
            </a:r>
            <a:r>
              <a:rPr lang="en-GB" dirty="0" err="1"/>
              <a:t>titel</a:t>
            </a:r>
            <a:r>
              <a:rPr lang="en-GB" dirty="0"/>
              <a:t> bold</a:t>
            </a:r>
          </a:p>
        </p:txBody>
      </p:sp>
    </p:spTree>
    <p:extLst>
      <p:ext uri="{BB962C8B-B14F-4D97-AF65-F5344CB8AC3E}">
        <p14:creationId xmlns:p14="http://schemas.microsoft.com/office/powerpoint/2010/main" val="2345541387"/>
      </p:ext>
    </p:extLst>
  </p:cSld>
  <p:clrMapOvr>
    <a:masterClrMapping/>
  </p:clrMapOvr>
  <p:transition spd="slow">
    <p:push dir="u"/>
  </p:transition>
  <p:hf hdr="0" dt="0"/>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cSld name="Leeg">
    <p:spTree>
      <p:nvGrpSpPr>
        <p:cNvPr id="1" name=""/>
        <p:cNvGrpSpPr/>
        <p:nvPr/>
      </p:nvGrpSpPr>
      <p:grpSpPr>
        <a:xfrm>
          <a:off x="0" y="0"/>
          <a:ext cx="0" cy="0"/>
          <a:chOff x="0" y="0"/>
          <a:chExt cx="0" cy="0"/>
        </a:xfrm>
      </p:grpSpPr>
      <p:sp>
        <p:nvSpPr>
          <p:cNvPr id="2" name="Tijdelijke aanduiding voor datum 1"/>
          <p:cNvSpPr>
            <a:spLocks noGrp="1"/>
          </p:cNvSpPr>
          <p:nvPr>
            <p:ph type="dt" sz="half" idx="10"/>
          </p:nvPr>
        </p:nvSpPr>
        <p:spPr/>
        <p:txBody>
          <a:bodyPr/>
          <a:lstStyle/>
          <a:p>
            <a:fld id="{997E8393-6AE6-4C19-83FF-C76C8BED0714}" type="datetimeFigureOut">
              <a:rPr lang="en-GB" smtClean="0"/>
              <a:t>10/12/2021</a:t>
            </a:fld>
            <a:endParaRPr lang="en-GB" dirty="0"/>
          </a:p>
        </p:txBody>
      </p:sp>
      <p:sp>
        <p:nvSpPr>
          <p:cNvPr id="3" name="Tijdelijke aanduiding voor voettekst 2"/>
          <p:cNvSpPr>
            <a:spLocks noGrp="1"/>
          </p:cNvSpPr>
          <p:nvPr>
            <p:ph type="ftr" sz="quarter" idx="11"/>
          </p:nvPr>
        </p:nvSpPr>
        <p:spPr/>
        <p:txBody>
          <a:bodyPr/>
          <a:lstStyle/>
          <a:p>
            <a:r>
              <a:rPr lang="en-GB" dirty="0"/>
              <a:t>26 October 2021 | ALIM Guide for asset information Managers</a:t>
            </a:r>
          </a:p>
        </p:txBody>
      </p:sp>
      <p:sp>
        <p:nvSpPr>
          <p:cNvPr id="4" name="Tijdelijke aanduiding voor dianummer 3"/>
          <p:cNvSpPr>
            <a:spLocks noGrp="1"/>
          </p:cNvSpPr>
          <p:nvPr>
            <p:ph type="sldNum" sz="quarter" idx="12"/>
          </p:nvPr>
        </p:nvSpPr>
        <p:spPr/>
        <p:txBody>
          <a:bodyPr/>
          <a:lstStyle/>
          <a:p>
            <a:fld id="{289CFAA8-BF7B-40E3-9FBD-9E41E5B6A4F3}" type="slidenum">
              <a:rPr lang="en-GB" smtClean="0"/>
              <a:t>‹#›</a:t>
            </a:fld>
            <a:endParaRPr lang="en-GB" dirty="0"/>
          </a:p>
        </p:txBody>
      </p:sp>
    </p:spTree>
    <p:extLst>
      <p:ext uri="{BB962C8B-B14F-4D97-AF65-F5344CB8AC3E}">
        <p14:creationId xmlns:p14="http://schemas.microsoft.com/office/powerpoint/2010/main" val="3794744414"/>
      </p:ext>
    </p:extLst>
  </p:cSld>
  <p:clrMapOvr>
    <a:masterClrMapping/>
  </p:clrMapOvr>
  <p:hf hd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16" name="INSTRUCTION">
            <a:extLst>
              <a:ext uri="{FF2B5EF4-FFF2-40B4-BE49-F238E27FC236}">
                <a16:creationId xmlns:a16="http://schemas.microsoft.com/office/drawing/2014/main" id="{FE47EC6C-FD8B-49D7-B5C9-831727359ABF}"/>
              </a:ext>
            </a:extLst>
          </p:cNvPr>
          <p:cNvGrpSpPr/>
          <p:nvPr userDrawn="1"/>
        </p:nvGrpSpPr>
        <p:grpSpPr>
          <a:xfrm>
            <a:off x="12274716" y="-1461517"/>
            <a:ext cx="3695970" cy="1277747"/>
            <a:chOff x="-3889316" y="-1461517"/>
            <a:chExt cx="3695970" cy="1277747"/>
          </a:xfrm>
        </p:grpSpPr>
        <p:sp>
          <p:nvSpPr>
            <p:cNvPr id="17" name="Rechthoek 16">
              <a:extLst>
                <a:ext uri="{FF2B5EF4-FFF2-40B4-BE49-F238E27FC236}">
                  <a16:creationId xmlns:a16="http://schemas.microsoft.com/office/drawing/2014/main" id="{479D4CEF-44AA-4CF3-82B8-D3D274CE698E}"/>
                </a:ext>
              </a:extLst>
            </p:cNvPr>
            <p:cNvSpPr/>
            <p:nvPr userDrawn="1"/>
          </p:nvSpPr>
          <p:spPr>
            <a:xfrm>
              <a:off x="-3786437" y="-1461517"/>
              <a:ext cx="3593091" cy="1277747"/>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Insert an image</a:t>
              </a:r>
            </a:p>
          </p:txBody>
        </p:sp>
        <p:sp>
          <p:nvSpPr>
            <p:cNvPr id="18" name="Rechthoek 17">
              <a:extLst>
                <a:ext uri="{FF2B5EF4-FFF2-40B4-BE49-F238E27FC236}">
                  <a16:creationId xmlns:a16="http://schemas.microsoft.com/office/drawing/2014/main" id="{50770E1A-DC39-4B17-9764-05B59C6EF79D}"/>
                </a:ext>
              </a:extLst>
            </p:cNvPr>
            <p:cNvSpPr/>
            <p:nvPr userDrawn="1"/>
          </p:nvSpPr>
          <p:spPr>
            <a:xfrm>
              <a:off x="-3603859" y="-993610"/>
              <a:ext cx="3229126" cy="657434"/>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Select the frame of the image by clicking on the tag alongside this instruction. 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‘Pictures’</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select the preferred image and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19" name="Gelijkbenige driehoek 18">
              <a:extLst>
                <a:ext uri="{FF2B5EF4-FFF2-40B4-BE49-F238E27FC236}">
                  <a16:creationId xmlns:a16="http://schemas.microsoft.com/office/drawing/2014/main" id="{C6729E09-7600-4F6B-BE09-13A3091A65F9}"/>
                </a:ext>
              </a:extLst>
            </p:cNvPr>
            <p:cNvSpPr/>
            <p:nvPr userDrawn="1"/>
          </p:nvSpPr>
          <p:spPr>
            <a:xfrm rot="16200000" flipH="1">
              <a:off x="-3925504" y="-351896"/>
              <a:ext cx="175255" cy="102879"/>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grpSp>
      <p:sp>
        <p:nvSpPr>
          <p:cNvPr id="148" name="INFO">
            <a:extLst>
              <a:ext uri="{FF2B5EF4-FFF2-40B4-BE49-F238E27FC236}">
                <a16:creationId xmlns:a16="http://schemas.microsoft.com/office/drawing/2014/main" id="{4A1F86EE-56C2-4FC7-A5E3-4FF8BAE206B8}"/>
              </a:ext>
            </a:extLst>
          </p:cNvPr>
          <p:cNvSpPr txBox="1"/>
          <p:nvPr userDrawn="1"/>
        </p:nvSpPr>
        <p:spPr>
          <a:xfrm>
            <a:off x="0" y="-256190"/>
            <a:ext cx="11556000" cy="161583"/>
          </a:xfrm>
          <a:prstGeom prst="rect">
            <a:avLst/>
          </a:prstGeom>
          <a:noFill/>
        </p:spPr>
        <p:txBody>
          <a:bodyPr wrap="square" lIns="0" tIns="0" rIns="0" bIns="0" rtlCol="0">
            <a:spAutoFit/>
          </a:bodyPr>
          <a:lstStyle/>
          <a:p>
            <a:pPr algn="l"/>
            <a:r>
              <a:rPr lang="en-GB" sz="1050" b="1" dirty="0">
                <a:solidFill>
                  <a:schemeClr val="tx2"/>
                </a:solidFill>
                <a:latin typeface="+mj-lt"/>
                <a:cs typeface="Calibri" panose="020F0502020204030204" pitchFamily="34" charset="0"/>
              </a:rPr>
              <a:t>TEMPLATE: </a:t>
            </a:r>
            <a:r>
              <a:rPr lang="en-GB" sz="1050" b="0" dirty="0">
                <a:solidFill>
                  <a:schemeClr val="tx2"/>
                </a:solidFill>
                <a:latin typeface="+mj-lt"/>
                <a:cs typeface="Calibri" panose="020F0502020204030204" pitchFamily="34" charset="0"/>
              </a:rPr>
              <a:t>TITLE SLIDE </a:t>
            </a:r>
          </a:p>
        </p:txBody>
      </p:sp>
      <p:sp>
        <p:nvSpPr>
          <p:cNvPr id="144" name="|">
            <a:extLst>
              <a:ext uri="{FF2B5EF4-FFF2-40B4-BE49-F238E27FC236}">
                <a16:creationId xmlns:a16="http://schemas.microsoft.com/office/drawing/2014/main" id="{35F05C4C-6075-4158-98BE-256211DC58AE}"/>
              </a:ext>
            </a:extLst>
          </p:cNvPr>
          <p:cNvSpPr>
            <a:spLocks noGrp="1"/>
          </p:cNvSpPr>
          <p:nvPr userDrawn="1">
            <p:ph type="body" sz="quarter" idx="16" hasCustomPrompt="1"/>
          </p:nvPr>
        </p:nvSpPr>
        <p:spPr>
          <a:xfrm flipH="1">
            <a:off x="576831" y="5303385"/>
            <a:ext cx="7200" cy="1558800"/>
          </a:xfrm>
          <a:prstGeom prst="roundRect">
            <a:avLst>
              <a:gd name="adj" fmla="val 50000"/>
            </a:avLst>
          </a:prstGeom>
          <a:solidFill>
            <a:schemeClr val="bg1"/>
          </a:solidFill>
          <a:ln w="12700">
            <a:noFill/>
          </a:ln>
        </p:spPr>
        <p:txBody>
          <a:bodyPr/>
          <a:lstStyle>
            <a:lvl1pPr marL="0" indent="0">
              <a:buFont typeface="Arial" panose="020B0604020202020204" pitchFamily="34" charset="0"/>
              <a:buNone/>
              <a:defRPr/>
            </a:lvl1pPr>
          </a:lstStyle>
          <a:p>
            <a:pPr lvl="0"/>
            <a:r>
              <a:rPr lang="en-GB" dirty="0"/>
              <a:t> </a:t>
            </a:r>
          </a:p>
        </p:txBody>
      </p:sp>
      <p:sp>
        <p:nvSpPr>
          <p:cNvPr id="147" name="&gt;">
            <a:extLst>
              <a:ext uri="{FF2B5EF4-FFF2-40B4-BE49-F238E27FC236}">
                <a16:creationId xmlns:a16="http://schemas.microsoft.com/office/drawing/2014/main" id="{B7047D21-55FE-4B63-B1D8-8A610FAEFAF5}"/>
              </a:ext>
            </a:extLst>
          </p:cNvPr>
          <p:cNvSpPr>
            <a:spLocks noGrp="1"/>
          </p:cNvSpPr>
          <p:nvPr>
            <p:ph type="body" sz="quarter" idx="15" hasCustomPrompt="1"/>
          </p:nvPr>
        </p:nvSpPr>
        <p:spPr>
          <a:xfrm>
            <a:off x="550570" y="5070205"/>
            <a:ext cx="62838" cy="182400"/>
          </a:xfrm>
          <a:custGeom>
            <a:avLst/>
            <a:gdLst>
              <a:gd name="connsiteX0" fmla="*/ 17352 w 62838"/>
              <a:gd name="connsiteY0" fmla="*/ 0 h 182400"/>
              <a:gd name="connsiteX1" fmla="*/ 62520 w 62838"/>
              <a:gd name="connsiteY1" fmla="*/ 91200 h 182400"/>
              <a:gd name="connsiteX2" fmla="*/ 21864 w 62838"/>
              <a:gd name="connsiteY2" fmla="*/ 182400 h 182400"/>
              <a:gd name="connsiteX3" fmla="*/ 8308 w 62838"/>
              <a:gd name="connsiteY3" fmla="*/ 145920 h 182400"/>
              <a:gd name="connsiteX4" fmla="*/ 26385 w 62838"/>
              <a:gd name="connsiteY4" fmla="*/ 91200 h 182400"/>
              <a:gd name="connsiteX5" fmla="*/ 3796 w 62838"/>
              <a:gd name="connsiteY5" fmla="*/ 36480 h 182400"/>
              <a:gd name="connsiteX6" fmla="*/ 17352 w 62838"/>
              <a:gd name="connsiteY6" fmla="*/ 0 h 18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838" h="182400">
                <a:moveTo>
                  <a:pt x="17352" y="0"/>
                </a:moveTo>
                <a:cubicBezTo>
                  <a:pt x="17352" y="0"/>
                  <a:pt x="62520" y="69312"/>
                  <a:pt x="62520" y="91200"/>
                </a:cubicBezTo>
                <a:cubicBezTo>
                  <a:pt x="67041" y="113088"/>
                  <a:pt x="21864" y="182400"/>
                  <a:pt x="21864" y="182400"/>
                </a:cubicBezTo>
                <a:cubicBezTo>
                  <a:pt x="21864" y="182400"/>
                  <a:pt x="-5237" y="175104"/>
                  <a:pt x="8308" y="145920"/>
                </a:cubicBezTo>
                <a:cubicBezTo>
                  <a:pt x="17352" y="116736"/>
                  <a:pt x="26385" y="91200"/>
                  <a:pt x="26385" y="91200"/>
                </a:cubicBezTo>
                <a:lnTo>
                  <a:pt x="3796" y="36480"/>
                </a:lnTo>
                <a:cubicBezTo>
                  <a:pt x="-9759" y="3648"/>
                  <a:pt x="17352" y="0"/>
                  <a:pt x="17352" y="0"/>
                </a:cubicBezTo>
                <a:close/>
              </a:path>
            </a:pathLst>
          </a:custGeom>
          <a:solidFill>
            <a:schemeClr val="tx2"/>
          </a:solidFill>
          <a:ln w="12700">
            <a:noFill/>
          </a:ln>
        </p:spPr>
        <p:txBody>
          <a:bodyPr wrap="square">
            <a:noAutofit/>
          </a:bodyPr>
          <a:lstStyle>
            <a:lvl1pPr marL="0" indent="0">
              <a:buFont typeface="Arial" panose="020B0604020202020204" pitchFamily="34" charset="0"/>
              <a:buNone/>
              <a:defRPr/>
            </a:lvl1pPr>
          </a:lstStyle>
          <a:p>
            <a:pPr lvl="0"/>
            <a:r>
              <a:rPr lang="en-GB" dirty="0"/>
              <a:t> </a:t>
            </a:r>
          </a:p>
        </p:txBody>
      </p:sp>
      <p:sp>
        <p:nvSpPr>
          <p:cNvPr id="153" name="Tijdelijke aanduiding voor afbeelding 8">
            <a:extLst>
              <a:ext uri="{FF2B5EF4-FFF2-40B4-BE49-F238E27FC236}">
                <a16:creationId xmlns:a16="http://schemas.microsoft.com/office/drawing/2014/main" id="{4C9593A0-481A-4577-845D-CDCE33B1CEB4}"/>
              </a:ext>
            </a:extLst>
          </p:cNvPr>
          <p:cNvSpPr>
            <a:spLocks noGrp="1"/>
          </p:cNvSpPr>
          <p:nvPr>
            <p:ph type="pic" sz="quarter" idx="14" hasCustomPrompt="1"/>
          </p:nvPr>
        </p:nvSpPr>
        <p:spPr>
          <a:xfrm>
            <a:off x="0" y="1434"/>
            <a:ext cx="12192000" cy="6856566"/>
          </a:xfrm>
          <a:prstGeom prst="rect">
            <a:avLst/>
          </a:prstGeom>
          <a:solidFill>
            <a:schemeClr val="bg1">
              <a:lumMod val="95000"/>
            </a:schemeClr>
          </a:solidFill>
        </p:spPr>
        <p:txBody>
          <a:bodyPr bIns="1620000" anchor="ctr"/>
          <a:lstStyle>
            <a:lvl1pPr marL="0" indent="0" algn="ctr">
              <a:lnSpc>
                <a:spcPct val="90000"/>
              </a:lnSpc>
              <a:spcBef>
                <a:spcPts val="0"/>
              </a:spcBef>
              <a:spcAft>
                <a:spcPts val="0"/>
              </a:spcAft>
              <a:buNone/>
              <a:defRPr sz="1500" i="1">
                <a:solidFill>
                  <a:schemeClr val="tx1">
                    <a:lumMod val="50000"/>
                    <a:lumOff val="50000"/>
                  </a:schemeClr>
                </a:solidFill>
              </a:defRPr>
            </a:lvl1pPr>
          </a:lstStyle>
          <a:p>
            <a:r>
              <a:rPr lang="en-GB" dirty="0"/>
              <a:t>Click on the icon below</a:t>
            </a:r>
            <a:br>
              <a:rPr lang="en-GB" dirty="0"/>
            </a:br>
            <a:r>
              <a:rPr lang="en-GB" dirty="0"/>
              <a:t>to insert an image.</a:t>
            </a:r>
          </a:p>
        </p:txBody>
      </p:sp>
      <p:sp>
        <p:nvSpPr>
          <p:cNvPr id="152" name="Tijdelijke aanduiding voor verticale tekst 2">
            <a:extLst>
              <a:ext uri="{FF2B5EF4-FFF2-40B4-BE49-F238E27FC236}">
                <a16:creationId xmlns:a16="http://schemas.microsoft.com/office/drawing/2014/main" id="{FC38A077-DCB9-4498-8DB4-E60250F49476}"/>
              </a:ext>
            </a:extLst>
          </p:cNvPr>
          <p:cNvSpPr>
            <a:spLocks noGrp="1"/>
          </p:cNvSpPr>
          <p:nvPr>
            <p:ph type="body" orient="vert" idx="18" hasCustomPrompt="1"/>
          </p:nvPr>
        </p:nvSpPr>
        <p:spPr>
          <a:xfrm>
            <a:off x="0" y="0"/>
            <a:ext cx="7585700" cy="6858000"/>
          </a:xfrm>
          <a:gradFill>
            <a:gsLst>
              <a:gs pos="0">
                <a:schemeClr val="tx1">
                  <a:alpha val="30000"/>
                </a:schemeClr>
              </a:gs>
              <a:gs pos="100000">
                <a:schemeClr val="tx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tIns="144000" rtlCol="0" anchor="t"/>
          <a:lstStyle>
            <a:lvl1pPr marL="0" indent="0" algn="l">
              <a:buFontTx/>
              <a:buNone/>
              <a:defRPr lang="nl-NL" sz="1050" i="1" dirty="0">
                <a:solidFill>
                  <a:schemeClr val="lt1"/>
                </a:solidFill>
              </a:defRPr>
            </a:lvl1pPr>
          </a:lstStyle>
          <a:p>
            <a:pPr marL="0" lvl="0" algn="ctr" defTabSz="914400"/>
            <a:r>
              <a:rPr lang="en-GB" dirty="0"/>
              <a:t>    </a:t>
            </a:r>
          </a:p>
        </p:txBody>
      </p:sp>
      <p:sp>
        <p:nvSpPr>
          <p:cNvPr id="15" name="Logo">
            <a:extLst>
              <a:ext uri="{FF2B5EF4-FFF2-40B4-BE49-F238E27FC236}">
                <a16:creationId xmlns:a16="http://schemas.microsoft.com/office/drawing/2014/main" id="{209E820A-5DE9-4FC3-986A-5D1FB86C8AC7}"/>
              </a:ext>
            </a:extLst>
          </p:cNvPr>
          <p:cNvSpPr>
            <a:spLocks noGrp="1"/>
          </p:cNvSpPr>
          <p:nvPr>
            <p:ph type="body" sz="quarter" idx="17" hasCustomPrompt="1"/>
          </p:nvPr>
        </p:nvSpPr>
        <p:spPr>
          <a:xfrm>
            <a:off x="602351" y="602265"/>
            <a:ext cx="2822400" cy="504000"/>
          </a:xfrm>
          <a:prstGeom prst="rect">
            <a:avLst/>
          </a:prstGeom>
          <a:blipFill>
            <a:blip r:embed="rId2" cstate="hqprint">
              <a:extLst>
                <a:ext uri="{28A0092B-C50C-407E-A947-70E740481C1C}">
                  <a14:useLocalDpi xmlns:a14="http://schemas.microsoft.com/office/drawing/2010/main"/>
                </a:ext>
              </a:extLst>
            </a:blip>
            <a:stretch>
              <a:fillRect/>
            </a:stretch>
          </a:blipFill>
          <a:ln w="12700">
            <a:noFill/>
          </a:ln>
        </p:spPr>
        <p:txBody>
          <a:bodyPr/>
          <a:lstStyle>
            <a:lvl1pPr marL="0" indent="0">
              <a:buFont typeface="Arial" panose="020B0604020202020204" pitchFamily="34" charset="0"/>
              <a:buNone/>
              <a:defRPr/>
            </a:lvl1pPr>
          </a:lstStyle>
          <a:p>
            <a:pPr lvl="0"/>
            <a:r>
              <a:rPr lang="en-GB" dirty="0"/>
              <a:t>  </a:t>
            </a:r>
          </a:p>
        </p:txBody>
      </p:sp>
      <p:sp>
        <p:nvSpPr>
          <p:cNvPr id="7" name="Datum">
            <a:extLst>
              <a:ext uri="{FF2B5EF4-FFF2-40B4-BE49-F238E27FC236}">
                <a16:creationId xmlns:a16="http://schemas.microsoft.com/office/drawing/2014/main" id="{946905A8-314B-47D6-9A70-0C647876EC1C}"/>
              </a:ext>
            </a:extLst>
          </p:cNvPr>
          <p:cNvSpPr>
            <a:spLocks noGrp="1"/>
          </p:cNvSpPr>
          <p:nvPr>
            <p:ph type="dt" sz="half" idx="20"/>
          </p:nvPr>
        </p:nvSpPr>
        <p:spPr>
          <a:xfrm>
            <a:off x="773113" y="6130564"/>
            <a:ext cx="2808287" cy="165461"/>
          </a:xfrm>
        </p:spPr>
        <p:txBody>
          <a:bodyPr/>
          <a:lstStyle>
            <a:lvl1pPr>
              <a:defRPr sz="1600">
                <a:solidFill>
                  <a:schemeClr val="bg1"/>
                </a:solidFill>
              </a:defRPr>
            </a:lvl1pPr>
          </a:lstStyle>
          <a:p>
            <a:endParaRPr lang="en-GB" noProof="0" dirty="0"/>
          </a:p>
        </p:txBody>
      </p:sp>
      <p:sp>
        <p:nvSpPr>
          <p:cNvPr id="9" name="Subtitel">
            <a:extLst>
              <a:ext uri="{FF2B5EF4-FFF2-40B4-BE49-F238E27FC236}">
                <a16:creationId xmlns:a16="http://schemas.microsoft.com/office/drawing/2014/main" id="{EF14CB9B-F149-429B-A5C3-71E7B5658D62}"/>
              </a:ext>
            </a:extLst>
          </p:cNvPr>
          <p:cNvSpPr>
            <a:spLocks noGrp="1"/>
          </p:cNvSpPr>
          <p:nvPr>
            <p:ph type="subTitle" idx="1" hasCustomPrompt="1"/>
          </p:nvPr>
        </p:nvSpPr>
        <p:spPr>
          <a:xfrm>
            <a:off x="777244" y="5298468"/>
            <a:ext cx="9809656" cy="448184"/>
          </a:xfrm>
        </p:spPr>
        <p:txBody>
          <a:bodyPr/>
          <a:lstStyle>
            <a:lvl1pPr marL="0" indent="0" algn="l">
              <a:buNone/>
              <a:defRPr sz="300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cap="all" baseline="0" dirty="0"/>
              <a:t>second light subtitle</a:t>
            </a:r>
            <a:endParaRPr lang="en-GB" dirty="0"/>
          </a:p>
        </p:txBody>
      </p:sp>
      <p:sp>
        <p:nvSpPr>
          <p:cNvPr id="6" name="Titel"/>
          <p:cNvSpPr>
            <a:spLocks noGrp="1"/>
          </p:cNvSpPr>
          <p:nvPr>
            <p:ph type="title" hasCustomPrompt="1"/>
          </p:nvPr>
        </p:nvSpPr>
        <p:spPr>
          <a:xfrm>
            <a:off x="777244" y="4966970"/>
            <a:ext cx="9809656" cy="319549"/>
          </a:xfrm>
        </p:spPr>
        <p:txBody>
          <a:bodyPr bIns="0" anchor="ctr"/>
          <a:lstStyle>
            <a:lvl1pPr>
              <a:defRPr baseline="0">
                <a:solidFill>
                  <a:schemeClr val="bg1"/>
                </a:solidFill>
              </a:defRPr>
            </a:lvl1pPr>
          </a:lstStyle>
          <a:p>
            <a:r>
              <a:rPr lang="en-GB" dirty="0"/>
              <a:t>Insert a bold title here</a:t>
            </a:r>
          </a:p>
        </p:txBody>
      </p:sp>
      <mc:AlternateContent xmlns:mc="http://schemas.openxmlformats.org/markup-compatibility/2006" xmlns:p14="http://schemas.microsoft.com/office/powerpoint/2010/main">
        <mc:Choice Requires="p14">
          <p:contentPart p14:bwMode="auto" r:id="rId3">
            <p14:nvContentPartPr>
              <p14:cNvPr id="5" name="Inkt 4">
                <a:extLst>
                  <a:ext uri="{FF2B5EF4-FFF2-40B4-BE49-F238E27FC236}">
                    <a16:creationId xmlns:a16="http://schemas.microsoft.com/office/drawing/2014/main" id="{5F3FC07D-C82C-4B2B-AAB7-F052D74C85DF}"/>
                  </a:ext>
                </a:extLst>
              </p14:cNvPr>
              <p14:cNvContentPartPr/>
              <p14:nvPr userDrawn="1"/>
            </p14:nvContentPartPr>
            <p14:xfrm>
              <a:off x="15415652" y="-909683"/>
              <a:ext cx="360" cy="23400"/>
            </p14:xfrm>
          </p:contentPart>
        </mc:Choice>
        <mc:Fallback xmlns="">
          <p:pic>
            <p:nvPicPr>
              <p:cNvPr id="5" name="Inkt 4">
                <a:extLst>
                  <a:ext uri="{FF2B5EF4-FFF2-40B4-BE49-F238E27FC236}">
                    <a16:creationId xmlns:a16="http://schemas.microsoft.com/office/drawing/2014/main" id="{5F3FC07D-C82C-4B2B-AAB7-F052D74C85DF}"/>
                  </a:ext>
                </a:extLst>
              </p:cNvPr>
              <p:cNvPicPr/>
              <p:nvPr/>
            </p:nvPicPr>
            <p:blipFill>
              <a:blip r:embed="rId4"/>
              <a:stretch>
                <a:fillRect/>
              </a:stretch>
            </p:blipFill>
            <p:spPr>
              <a:xfrm>
                <a:off x="15406652" y="-918683"/>
                <a:ext cx="18000" cy="41040"/>
              </a:xfrm>
              <a:prstGeom prst="rect">
                <a:avLst/>
              </a:prstGeom>
            </p:spPr>
          </p:pic>
        </mc:Fallback>
      </mc:AlternateContent>
    </p:spTree>
    <p:extLst>
      <p:ext uri="{BB962C8B-B14F-4D97-AF65-F5344CB8AC3E}">
        <p14:creationId xmlns:p14="http://schemas.microsoft.com/office/powerpoint/2010/main" val="19696519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47"/>
                                        </p:tgtEl>
                                        <p:attrNameLst>
                                          <p:attrName>style.visibility</p:attrName>
                                        </p:attrNameLst>
                                      </p:cBhvr>
                                      <p:to>
                                        <p:strVal val="visible"/>
                                      </p:to>
                                    </p:set>
                                    <p:anim calcmode="lin" valueType="num">
                                      <p:cBhvr additive="base">
                                        <p:cTn id="7" dur="1000" fill="hold"/>
                                        <p:tgtEl>
                                          <p:spTgt spid="147"/>
                                        </p:tgtEl>
                                        <p:attrNameLst>
                                          <p:attrName>ppt_x</p:attrName>
                                        </p:attrNameLst>
                                      </p:cBhvr>
                                      <p:tavLst>
                                        <p:tav tm="0">
                                          <p:val>
                                            <p:strVal val="#ppt_x"/>
                                          </p:val>
                                        </p:tav>
                                        <p:tav tm="100000">
                                          <p:val>
                                            <p:strVal val="#ppt_x"/>
                                          </p:val>
                                        </p:tav>
                                      </p:tavLst>
                                    </p:anim>
                                    <p:anim calcmode="lin" valueType="num">
                                      <p:cBhvr additive="base">
                                        <p:cTn id="8" dur="1000" fill="hold"/>
                                        <p:tgtEl>
                                          <p:spTgt spid="147"/>
                                        </p:tgtEl>
                                        <p:attrNameLst>
                                          <p:attrName>ppt_y</p:attrName>
                                        </p:attrNameLst>
                                      </p:cBhvr>
                                      <p:tavLst>
                                        <p:tav tm="0">
                                          <p:val>
                                            <p:strVal val="1+#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1000" fill="hold"/>
                                        <p:tgtEl>
                                          <p:spTgt spid="15"/>
                                        </p:tgtEl>
                                        <p:attrNameLst>
                                          <p:attrName>ppt_x</p:attrName>
                                        </p:attrNameLst>
                                      </p:cBhvr>
                                      <p:tavLst>
                                        <p:tav tm="0">
                                          <p:val>
                                            <p:strVal val="#ppt_x"/>
                                          </p:val>
                                        </p:tav>
                                        <p:tav tm="100000">
                                          <p:val>
                                            <p:strVal val="#ppt_x"/>
                                          </p:val>
                                        </p:tav>
                                      </p:tavLst>
                                    </p:anim>
                                    <p:anim calcmode="lin" valueType="num">
                                      <p:cBhvr additive="base">
                                        <p:cTn id="12" dur="1000" fill="hold"/>
                                        <p:tgtEl>
                                          <p:spTgt spid="15"/>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100"/>
                                  </p:stCondLst>
                                  <p:childTnLst>
                                    <p:set>
                                      <p:cBhvr>
                                        <p:cTn id="14" dur="1" fill="hold">
                                          <p:stCondLst>
                                            <p:cond delay="0"/>
                                          </p:stCondLst>
                                        </p:cTn>
                                        <p:tgtEl>
                                          <p:spTgt spid="144"/>
                                        </p:tgtEl>
                                        <p:attrNameLst>
                                          <p:attrName>style.visibility</p:attrName>
                                        </p:attrNameLst>
                                      </p:cBhvr>
                                      <p:to>
                                        <p:strVal val="visible"/>
                                      </p:to>
                                    </p:set>
                                    <p:anim calcmode="lin" valueType="num">
                                      <p:cBhvr additive="base">
                                        <p:cTn id="15" dur="900" fill="hold"/>
                                        <p:tgtEl>
                                          <p:spTgt spid="144"/>
                                        </p:tgtEl>
                                        <p:attrNameLst>
                                          <p:attrName>ppt_x</p:attrName>
                                        </p:attrNameLst>
                                      </p:cBhvr>
                                      <p:tavLst>
                                        <p:tav tm="0">
                                          <p:val>
                                            <p:strVal val="#ppt_x"/>
                                          </p:val>
                                        </p:tav>
                                        <p:tav tm="100000">
                                          <p:val>
                                            <p:strVal val="#ppt_x"/>
                                          </p:val>
                                        </p:tav>
                                      </p:tavLst>
                                    </p:anim>
                                    <p:anim calcmode="lin" valueType="num">
                                      <p:cBhvr additive="base">
                                        <p:cTn id="16" dur="900" fill="hold"/>
                                        <p:tgtEl>
                                          <p:spTgt spid="144"/>
                                        </p:tgtEl>
                                        <p:attrNameLst>
                                          <p:attrName>ppt_y</p:attrName>
                                        </p:attrNameLst>
                                      </p:cBhvr>
                                      <p:tavLst>
                                        <p:tav tm="0">
                                          <p:val>
                                            <p:strVal val="1+#ppt_h/2"/>
                                          </p:val>
                                        </p:tav>
                                        <p:tav tm="100000">
                                          <p:val>
                                            <p:strVal val="#ppt_y"/>
                                          </p:val>
                                        </p:tav>
                                      </p:tavLst>
                                    </p:anim>
                                  </p:childTnLst>
                                </p:cTn>
                              </p:par>
                            </p:childTnLst>
                          </p:cTn>
                        </p:par>
                        <p:par>
                          <p:cTn id="17" fill="hold">
                            <p:stCondLst>
                              <p:cond delay="1000"/>
                            </p:stCondLst>
                            <p:childTnLst>
                              <p:par>
                                <p:cTn id="18" presetID="10" presetClass="entr" presetSubtype="0" fill="hold" grpId="0" nodeType="after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4" grpId="0" animBg="1">
        <p:tmplLst>
          <p:tmpl>
            <p:tnLst>
              <p:par>
                <p:cTn presetID="2" presetClass="entr" presetSubtype="4" decel="100000" fill="hold" nodeType="withEffect">
                  <p:stCondLst>
                    <p:cond delay="100"/>
                  </p:stCondLst>
                  <p:childTnLst>
                    <p:set>
                      <p:cBhvr>
                        <p:cTn dur="1" fill="hold">
                          <p:stCondLst>
                            <p:cond delay="0"/>
                          </p:stCondLst>
                        </p:cTn>
                        <p:tgtEl>
                          <p:spTgt spid="144"/>
                        </p:tgtEl>
                        <p:attrNameLst>
                          <p:attrName>style.visibility</p:attrName>
                        </p:attrNameLst>
                      </p:cBhvr>
                      <p:to>
                        <p:strVal val="visible"/>
                      </p:to>
                    </p:set>
                    <p:anim calcmode="lin" valueType="num">
                      <p:cBhvr additive="base">
                        <p:cTn dur="900" fill="hold"/>
                        <p:tgtEl>
                          <p:spTgt spid="144"/>
                        </p:tgtEl>
                        <p:attrNameLst>
                          <p:attrName>ppt_x</p:attrName>
                        </p:attrNameLst>
                      </p:cBhvr>
                      <p:tavLst>
                        <p:tav tm="0">
                          <p:val>
                            <p:strVal val="#ppt_x"/>
                          </p:val>
                        </p:tav>
                        <p:tav tm="100000">
                          <p:val>
                            <p:strVal val="#ppt_x"/>
                          </p:val>
                        </p:tav>
                      </p:tavLst>
                    </p:anim>
                    <p:anim calcmode="lin" valueType="num">
                      <p:cBhvr additive="base">
                        <p:cTn dur="900" fill="hold"/>
                        <p:tgtEl>
                          <p:spTgt spid="144"/>
                        </p:tgtEl>
                        <p:attrNameLst>
                          <p:attrName>ppt_y</p:attrName>
                        </p:attrNameLst>
                      </p:cBhvr>
                      <p:tavLst>
                        <p:tav tm="0">
                          <p:val>
                            <p:strVal val="1+#ppt_h/2"/>
                          </p:val>
                        </p:tav>
                        <p:tav tm="100000">
                          <p:val>
                            <p:strVal val="#ppt_y"/>
                          </p:val>
                        </p:tav>
                      </p:tavLst>
                    </p:anim>
                  </p:childTnLst>
                </p:cTn>
              </p:par>
            </p:tnLst>
          </p:tmpl>
        </p:tmplLst>
      </p:bldP>
      <p:bldP spid="147" grpId="0" animBg="1">
        <p:tmplLst>
          <p:tmpl>
            <p:tnLst>
              <p:par>
                <p:cTn presetID="2" presetClass="entr" presetSubtype="4" decel="100000" fill="hold" nodeType="withEffect">
                  <p:stCondLst>
                    <p:cond delay="0"/>
                  </p:stCondLst>
                  <p:childTnLst>
                    <p:set>
                      <p:cBhvr>
                        <p:cTn dur="1" fill="hold">
                          <p:stCondLst>
                            <p:cond delay="0"/>
                          </p:stCondLst>
                        </p:cTn>
                        <p:tgtEl>
                          <p:spTgt spid="147"/>
                        </p:tgtEl>
                        <p:attrNameLst>
                          <p:attrName>style.visibility</p:attrName>
                        </p:attrNameLst>
                      </p:cBhvr>
                      <p:to>
                        <p:strVal val="visible"/>
                      </p:to>
                    </p:set>
                    <p:anim calcmode="lin" valueType="num">
                      <p:cBhvr additive="base">
                        <p:cTn dur="1000" fill="hold"/>
                        <p:tgtEl>
                          <p:spTgt spid="147"/>
                        </p:tgtEl>
                        <p:attrNameLst>
                          <p:attrName>ppt_x</p:attrName>
                        </p:attrNameLst>
                      </p:cBhvr>
                      <p:tavLst>
                        <p:tav tm="0">
                          <p:val>
                            <p:strVal val="#ppt_x"/>
                          </p:val>
                        </p:tav>
                        <p:tav tm="100000">
                          <p:val>
                            <p:strVal val="#ppt_x"/>
                          </p:val>
                        </p:tav>
                      </p:tavLst>
                    </p:anim>
                    <p:anim calcmode="lin" valueType="num">
                      <p:cBhvr additive="base">
                        <p:cTn dur="1000" fill="hold"/>
                        <p:tgtEl>
                          <p:spTgt spid="147"/>
                        </p:tgtEl>
                        <p:attrNameLst>
                          <p:attrName>ppt_y</p:attrName>
                        </p:attrNameLst>
                      </p:cBhvr>
                      <p:tavLst>
                        <p:tav tm="0">
                          <p:val>
                            <p:strVal val="1+#ppt_h/2"/>
                          </p:val>
                        </p:tav>
                        <p:tav tm="100000">
                          <p:val>
                            <p:strVal val="#ppt_y"/>
                          </p:val>
                        </p:tav>
                      </p:tavLst>
                    </p:anim>
                  </p:childTnLst>
                </p:cTn>
              </p:par>
            </p:tnLst>
          </p:tmpl>
        </p:tmplLst>
      </p:bldP>
      <p:bldP spid="15" grpId="0" animBg="1">
        <p:tmplLst>
          <p:tmpl>
            <p:tnLst>
              <p:par>
                <p:cTn presetID="2" presetClass="entr" presetSubtype="1" decel="100000"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1000" fill="hold"/>
                        <p:tgtEl>
                          <p:spTgt spid="15"/>
                        </p:tgtEl>
                        <p:attrNameLst>
                          <p:attrName>ppt_x</p:attrName>
                        </p:attrNameLst>
                      </p:cBhvr>
                      <p:tavLst>
                        <p:tav tm="0">
                          <p:val>
                            <p:strVal val="#ppt_x"/>
                          </p:val>
                        </p:tav>
                        <p:tav tm="100000">
                          <p:val>
                            <p:strVal val="#ppt_x"/>
                          </p:val>
                        </p:tav>
                      </p:tavLst>
                    </p:anim>
                    <p:anim calcmode="lin" valueType="num">
                      <p:cBhvr additive="base">
                        <p:cTn dur="1000" fill="hold"/>
                        <p:tgtEl>
                          <p:spTgt spid="15"/>
                        </p:tgtEl>
                        <p:attrNameLst>
                          <p:attrName>ppt_y</p:attrName>
                        </p:attrNameLst>
                      </p:cBhvr>
                      <p:tavLst>
                        <p:tav tm="0">
                          <p:val>
                            <p:strVal val="0-#ppt_h/2"/>
                          </p:val>
                        </p:tav>
                        <p:tav tm="100000">
                          <p:val>
                            <p:strVal val="#ppt_y"/>
                          </p:val>
                        </p:tav>
                      </p:tavLst>
                    </p:anim>
                  </p:childTnLst>
                </p:cTn>
              </p:par>
            </p:tnLst>
          </p:tmpl>
        </p:tmplLst>
      </p:bldP>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P spid="6" grpId="0"/>
    </p:bldLst>
  </p:timing>
  <p:hf hd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INDEX 8x">
    <p:spTree>
      <p:nvGrpSpPr>
        <p:cNvPr id="1" name=""/>
        <p:cNvGrpSpPr/>
        <p:nvPr/>
      </p:nvGrpSpPr>
      <p:grpSpPr>
        <a:xfrm>
          <a:off x="0" y="0"/>
          <a:ext cx="0" cy="0"/>
          <a:chOff x="0" y="0"/>
          <a:chExt cx="0" cy="0"/>
        </a:xfrm>
      </p:grpSpPr>
      <p:sp>
        <p:nvSpPr>
          <p:cNvPr id="5" name="INFO">
            <a:extLst>
              <a:ext uri="{FF2B5EF4-FFF2-40B4-BE49-F238E27FC236}">
                <a16:creationId xmlns:a16="http://schemas.microsoft.com/office/drawing/2014/main" id="{DA6621DD-BDCD-46CA-8A6F-90B3DC62D7E8}"/>
              </a:ext>
            </a:extLst>
          </p:cNvPr>
          <p:cNvSpPr txBox="1"/>
          <p:nvPr userDrawn="1"/>
        </p:nvSpPr>
        <p:spPr>
          <a:xfrm>
            <a:off x="0" y="-256190"/>
            <a:ext cx="12192000" cy="161583"/>
          </a:xfrm>
          <a:prstGeom prst="rect">
            <a:avLst/>
          </a:prstGeom>
          <a:noFill/>
        </p:spPr>
        <p:txBody>
          <a:bodyPr wrap="square" lIns="0" tIns="0" rIns="0" bIns="0" rtlCol="0">
            <a:spAutoFit/>
          </a:bodyPr>
          <a:lstStyle/>
          <a:p>
            <a:pPr algn="l"/>
            <a:r>
              <a:rPr lang="en-GB" sz="1050" b="1" dirty="0">
                <a:solidFill>
                  <a:schemeClr val="tx2"/>
                </a:solidFill>
                <a:latin typeface="+mj-lt"/>
                <a:cs typeface="Calibri" panose="020F0502020204030204" pitchFamily="34" charset="0"/>
              </a:rPr>
              <a:t>TEMPLATE: </a:t>
            </a:r>
            <a:r>
              <a:rPr lang="en-GB" sz="1050" b="0" dirty="0">
                <a:solidFill>
                  <a:schemeClr val="tx2"/>
                </a:solidFill>
                <a:latin typeface="+mj-lt"/>
                <a:cs typeface="Calibri" panose="020F0502020204030204" pitchFamily="34" charset="0"/>
              </a:rPr>
              <a:t>INDEX 8x</a:t>
            </a:r>
          </a:p>
        </p:txBody>
      </p:sp>
      <p:sp>
        <p:nvSpPr>
          <p:cNvPr id="3" name="Tijdelijke aanduiding voor verticale tekst 2"/>
          <p:cNvSpPr>
            <a:spLocks noGrp="1"/>
          </p:cNvSpPr>
          <p:nvPr>
            <p:ph type="body" orient="vert" idx="1" hasCustomPrompt="1"/>
          </p:nvPr>
        </p:nvSpPr>
        <p:spPr>
          <a:xfrm>
            <a:off x="2063519" y="2769771"/>
            <a:ext cx="4479145"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130" name="Tijdelijke aanduiding voor verticale tekst 2">
            <a:extLst>
              <a:ext uri="{FF2B5EF4-FFF2-40B4-BE49-F238E27FC236}">
                <a16:creationId xmlns:a16="http://schemas.microsoft.com/office/drawing/2014/main" id="{09139BB3-0E95-42DB-B5FD-B804238C47E7}"/>
              </a:ext>
            </a:extLst>
          </p:cNvPr>
          <p:cNvSpPr>
            <a:spLocks noGrp="1"/>
          </p:cNvSpPr>
          <p:nvPr>
            <p:ph type="body" orient="vert" idx="11" hasCustomPrompt="1"/>
          </p:nvPr>
        </p:nvSpPr>
        <p:spPr>
          <a:xfrm>
            <a:off x="1477394" y="2769771"/>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01.</a:t>
            </a:r>
          </a:p>
        </p:txBody>
      </p:sp>
      <p:sp>
        <p:nvSpPr>
          <p:cNvPr id="131" name="Tijdelijke aanduiding voor verticale tekst 2">
            <a:extLst>
              <a:ext uri="{FF2B5EF4-FFF2-40B4-BE49-F238E27FC236}">
                <a16:creationId xmlns:a16="http://schemas.microsoft.com/office/drawing/2014/main" id="{0193F33A-B169-4E6C-A0E4-1C401F03326A}"/>
              </a:ext>
            </a:extLst>
          </p:cNvPr>
          <p:cNvSpPr>
            <a:spLocks noGrp="1"/>
          </p:cNvSpPr>
          <p:nvPr>
            <p:ph type="body" orient="vert" idx="12" hasCustomPrompt="1"/>
          </p:nvPr>
        </p:nvSpPr>
        <p:spPr>
          <a:xfrm>
            <a:off x="2063519" y="3210685"/>
            <a:ext cx="4479145"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132" name="Tijdelijke aanduiding voor verticale tekst 2">
            <a:extLst>
              <a:ext uri="{FF2B5EF4-FFF2-40B4-BE49-F238E27FC236}">
                <a16:creationId xmlns:a16="http://schemas.microsoft.com/office/drawing/2014/main" id="{CFDDF722-2134-44DD-9F42-55A2163355CF}"/>
              </a:ext>
            </a:extLst>
          </p:cNvPr>
          <p:cNvSpPr>
            <a:spLocks noGrp="1"/>
          </p:cNvSpPr>
          <p:nvPr>
            <p:ph type="body" orient="vert" idx="13" hasCustomPrompt="1"/>
          </p:nvPr>
        </p:nvSpPr>
        <p:spPr>
          <a:xfrm>
            <a:off x="1477394" y="3210685"/>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02.</a:t>
            </a:r>
          </a:p>
        </p:txBody>
      </p:sp>
      <p:sp>
        <p:nvSpPr>
          <p:cNvPr id="133" name="Tijdelijke aanduiding voor verticale tekst 2">
            <a:extLst>
              <a:ext uri="{FF2B5EF4-FFF2-40B4-BE49-F238E27FC236}">
                <a16:creationId xmlns:a16="http://schemas.microsoft.com/office/drawing/2014/main" id="{E2A18408-6710-416E-8413-E2AF616D91BC}"/>
              </a:ext>
            </a:extLst>
          </p:cNvPr>
          <p:cNvSpPr>
            <a:spLocks noGrp="1"/>
          </p:cNvSpPr>
          <p:nvPr>
            <p:ph type="body" orient="vert" idx="14" hasCustomPrompt="1"/>
          </p:nvPr>
        </p:nvSpPr>
        <p:spPr>
          <a:xfrm>
            <a:off x="2063519" y="3651599"/>
            <a:ext cx="4479145"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134" name="Tijdelijke aanduiding voor verticale tekst 2">
            <a:extLst>
              <a:ext uri="{FF2B5EF4-FFF2-40B4-BE49-F238E27FC236}">
                <a16:creationId xmlns:a16="http://schemas.microsoft.com/office/drawing/2014/main" id="{432466DB-08EE-4A9B-B739-16F0BD593113}"/>
              </a:ext>
            </a:extLst>
          </p:cNvPr>
          <p:cNvSpPr>
            <a:spLocks noGrp="1"/>
          </p:cNvSpPr>
          <p:nvPr>
            <p:ph type="body" orient="vert" idx="15" hasCustomPrompt="1"/>
          </p:nvPr>
        </p:nvSpPr>
        <p:spPr>
          <a:xfrm>
            <a:off x="1477394" y="3651599"/>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03.</a:t>
            </a:r>
          </a:p>
        </p:txBody>
      </p:sp>
      <p:sp>
        <p:nvSpPr>
          <p:cNvPr id="135" name="Tijdelijke aanduiding voor verticale tekst 2">
            <a:extLst>
              <a:ext uri="{FF2B5EF4-FFF2-40B4-BE49-F238E27FC236}">
                <a16:creationId xmlns:a16="http://schemas.microsoft.com/office/drawing/2014/main" id="{FB1B3F49-2D34-4B2A-8143-8FF9313EDD5E}"/>
              </a:ext>
            </a:extLst>
          </p:cNvPr>
          <p:cNvSpPr>
            <a:spLocks noGrp="1"/>
          </p:cNvSpPr>
          <p:nvPr>
            <p:ph type="body" orient="vert" idx="16" hasCustomPrompt="1"/>
          </p:nvPr>
        </p:nvSpPr>
        <p:spPr>
          <a:xfrm>
            <a:off x="2063519" y="4092513"/>
            <a:ext cx="4479145"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136" name="Tijdelijke aanduiding voor verticale tekst 2">
            <a:extLst>
              <a:ext uri="{FF2B5EF4-FFF2-40B4-BE49-F238E27FC236}">
                <a16:creationId xmlns:a16="http://schemas.microsoft.com/office/drawing/2014/main" id="{90076CCB-0A34-4B58-AD13-14B30D4E58E6}"/>
              </a:ext>
            </a:extLst>
          </p:cNvPr>
          <p:cNvSpPr>
            <a:spLocks noGrp="1"/>
          </p:cNvSpPr>
          <p:nvPr>
            <p:ph type="body" orient="vert" idx="17" hasCustomPrompt="1"/>
          </p:nvPr>
        </p:nvSpPr>
        <p:spPr>
          <a:xfrm>
            <a:off x="1477394" y="4092513"/>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04.</a:t>
            </a:r>
          </a:p>
        </p:txBody>
      </p:sp>
      <p:sp>
        <p:nvSpPr>
          <p:cNvPr id="137" name="Tijdelijke aanduiding voor verticale tekst 2">
            <a:extLst>
              <a:ext uri="{FF2B5EF4-FFF2-40B4-BE49-F238E27FC236}">
                <a16:creationId xmlns:a16="http://schemas.microsoft.com/office/drawing/2014/main" id="{6E4C1E79-BFB4-49E2-B8B4-704FE08A0221}"/>
              </a:ext>
            </a:extLst>
          </p:cNvPr>
          <p:cNvSpPr>
            <a:spLocks noGrp="1"/>
          </p:cNvSpPr>
          <p:nvPr>
            <p:ph type="body" orient="vert" idx="18" hasCustomPrompt="1"/>
          </p:nvPr>
        </p:nvSpPr>
        <p:spPr>
          <a:xfrm>
            <a:off x="2063519" y="4533427"/>
            <a:ext cx="4479145"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138" name="Tijdelijke aanduiding voor verticale tekst 2">
            <a:extLst>
              <a:ext uri="{FF2B5EF4-FFF2-40B4-BE49-F238E27FC236}">
                <a16:creationId xmlns:a16="http://schemas.microsoft.com/office/drawing/2014/main" id="{DC76EBBF-0030-4AA1-BF10-48A92A06B59F}"/>
              </a:ext>
            </a:extLst>
          </p:cNvPr>
          <p:cNvSpPr>
            <a:spLocks noGrp="1"/>
          </p:cNvSpPr>
          <p:nvPr>
            <p:ph type="body" orient="vert" idx="19" hasCustomPrompt="1"/>
          </p:nvPr>
        </p:nvSpPr>
        <p:spPr>
          <a:xfrm>
            <a:off x="1477394" y="4533427"/>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05.</a:t>
            </a:r>
          </a:p>
        </p:txBody>
      </p:sp>
      <p:sp>
        <p:nvSpPr>
          <p:cNvPr id="139" name="Tijdelijke aanduiding voor verticale tekst 2">
            <a:extLst>
              <a:ext uri="{FF2B5EF4-FFF2-40B4-BE49-F238E27FC236}">
                <a16:creationId xmlns:a16="http://schemas.microsoft.com/office/drawing/2014/main" id="{5017CD28-C2AF-4032-B589-1423BFA89F05}"/>
              </a:ext>
            </a:extLst>
          </p:cNvPr>
          <p:cNvSpPr>
            <a:spLocks noGrp="1"/>
          </p:cNvSpPr>
          <p:nvPr>
            <p:ph type="body" orient="vert" idx="20" hasCustomPrompt="1"/>
          </p:nvPr>
        </p:nvSpPr>
        <p:spPr>
          <a:xfrm>
            <a:off x="2063519" y="4974341"/>
            <a:ext cx="4479145"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140" name="Tijdelijke aanduiding voor verticale tekst 2">
            <a:extLst>
              <a:ext uri="{FF2B5EF4-FFF2-40B4-BE49-F238E27FC236}">
                <a16:creationId xmlns:a16="http://schemas.microsoft.com/office/drawing/2014/main" id="{FBA4AAE8-8D5F-4224-B74C-AFE8DAA7B73B}"/>
              </a:ext>
            </a:extLst>
          </p:cNvPr>
          <p:cNvSpPr>
            <a:spLocks noGrp="1"/>
          </p:cNvSpPr>
          <p:nvPr>
            <p:ph type="body" orient="vert" idx="21" hasCustomPrompt="1"/>
          </p:nvPr>
        </p:nvSpPr>
        <p:spPr>
          <a:xfrm>
            <a:off x="1477394" y="4974341"/>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06.</a:t>
            </a:r>
          </a:p>
        </p:txBody>
      </p:sp>
      <p:sp>
        <p:nvSpPr>
          <p:cNvPr id="141" name="Tijdelijke aanduiding voor verticale tekst 2">
            <a:extLst>
              <a:ext uri="{FF2B5EF4-FFF2-40B4-BE49-F238E27FC236}">
                <a16:creationId xmlns:a16="http://schemas.microsoft.com/office/drawing/2014/main" id="{6805760E-C026-4BB8-A85F-3C2FF927F6F4}"/>
              </a:ext>
            </a:extLst>
          </p:cNvPr>
          <p:cNvSpPr>
            <a:spLocks noGrp="1"/>
          </p:cNvSpPr>
          <p:nvPr>
            <p:ph type="body" orient="vert" idx="22" hasCustomPrompt="1"/>
          </p:nvPr>
        </p:nvSpPr>
        <p:spPr>
          <a:xfrm>
            <a:off x="2063519" y="5415255"/>
            <a:ext cx="4479145"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142" name="Tijdelijke aanduiding voor verticale tekst 2">
            <a:extLst>
              <a:ext uri="{FF2B5EF4-FFF2-40B4-BE49-F238E27FC236}">
                <a16:creationId xmlns:a16="http://schemas.microsoft.com/office/drawing/2014/main" id="{230160BE-302E-4C96-96A3-7B349A370C8E}"/>
              </a:ext>
            </a:extLst>
          </p:cNvPr>
          <p:cNvSpPr>
            <a:spLocks noGrp="1"/>
          </p:cNvSpPr>
          <p:nvPr>
            <p:ph type="body" orient="vert" idx="23" hasCustomPrompt="1"/>
          </p:nvPr>
        </p:nvSpPr>
        <p:spPr>
          <a:xfrm>
            <a:off x="1477394" y="5415255"/>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07.</a:t>
            </a:r>
          </a:p>
        </p:txBody>
      </p:sp>
      <p:sp>
        <p:nvSpPr>
          <p:cNvPr id="143" name="Tijdelijke aanduiding voor verticale tekst 2">
            <a:extLst>
              <a:ext uri="{FF2B5EF4-FFF2-40B4-BE49-F238E27FC236}">
                <a16:creationId xmlns:a16="http://schemas.microsoft.com/office/drawing/2014/main" id="{A7A2C18B-31F8-41AE-9CE0-F6E0827E24D3}"/>
              </a:ext>
            </a:extLst>
          </p:cNvPr>
          <p:cNvSpPr>
            <a:spLocks noGrp="1"/>
          </p:cNvSpPr>
          <p:nvPr>
            <p:ph type="body" orient="vert" idx="24" hasCustomPrompt="1"/>
          </p:nvPr>
        </p:nvSpPr>
        <p:spPr>
          <a:xfrm>
            <a:off x="2063519" y="5856170"/>
            <a:ext cx="4479145"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144" name="Tijdelijke aanduiding voor verticale tekst 2">
            <a:extLst>
              <a:ext uri="{FF2B5EF4-FFF2-40B4-BE49-F238E27FC236}">
                <a16:creationId xmlns:a16="http://schemas.microsoft.com/office/drawing/2014/main" id="{5863A4F4-EC3F-4D3A-BA06-224079A5A54A}"/>
              </a:ext>
            </a:extLst>
          </p:cNvPr>
          <p:cNvSpPr>
            <a:spLocks noGrp="1"/>
          </p:cNvSpPr>
          <p:nvPr>
            <p:ph type="body" orient="vert" idx="25" hasCustomPrompt="1"/>
          </p:nvPr>
        </p:nvSpPr>
        <p:spPr>
          <a:xfrm>
            <a:off x="1477394" y="5856170"/>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08.</a:t>
            </a:r>
          </a:p>
        </p:txBody>
      </p:sp>
      <p:grpSp>
        <p:nvGrpSpPr>
          <p:cNvPr id="12" name="Groep 11">
            <a:extLst>
              <a:ext uri="{FF2B5EF4-FFF2-40B4-BE49-F238E27FC236}">
                <a16:creationId xmlns:a16="http://schemas.microsoft.com/office/drawing/2014/main" id="{2FA1C155-D212-49FA-9B8E-41434C3D9D95}"/>
              </a:ext>
            </a:extLst>
          </p:cNvPr>
          <p:cNvGrpSpPr/>
          <p:nvPr userDrawn="1"/>
        </p:nvGrpSpPr>
        <p:grpSpPr>
          <a:xfrm>
            <a:off x="1372576" y="2407000"/>
            <a:ext cx="5269609" cy="4451000"/>
            <a:chOff x="1372576" y="2407000"/>
            <a:chExt cx="5269609" cy="4248000"/>
          </a:xfrm>
        </p:grpSpPr>
        <p:cxnSp>
          <p:nvCxnSpPr>
            <p:cNvPr id="149" name="LIJN">
              <a:extLst>
                <a:ext uri="{FF2B5EF4-FFF2-40B4-BE49-F238E27FC236}">
                  <a16:creationId xmlns:a16="http://schemas.microsoft.com/office/drawing/2014/main" id="{BA62C54E-227F-42ED-92C8-200BB48F8F76}"/>
                </a:ext>
              </a:extLst>
            </p:cNvPr>
            <p:cNvCxnSpPr>
              <a:cxnSpLocks/>
            </p:cNvCxnSpPr>
            <p:nvPr userDrawn="1"/>
          </p:nvCxnSpPr>
          <p:spPr>
            <a:xfrm>
              <a:off x="1372576" y="2407000"/>
              <a:ext cx="0" cy="4248000"/>
            </a:xfrm>
            <a:prstGeom prst="line">
              <a:avLst/>
            </a:prstGeom>
            <a:ln w="7200" cap="rnd">
              <a:solidFill>
                <a:schemeClr val="tx2"/>
              </a:solidFill>
              <a:round/>
            </a:ln>
          </p:spPr>
          <p:style>
            <a:lnRef idx="1">
              <a:schemeClr val="accent1"/>
            </a:lnRef>
            <a:fillRef idx="0">
              <a:schemeClr val="accent1"/>
            </a:fillRef>
            <a:effectRef idx="0">
              <a:schemeClr val="accent1"/>
            </a:effectRef>
            <a:fontRef idx="minor">
              <a:schemeClr val="tx1"/>
            </a:fontRef>
          </p:style>
        </p:cxnSp>
        <p:cxnSp>
          <p:nvCxnSpPr>
            <p:cNvPr id="150" name="LIJN">
              <a:extLst>
                <a:ext uri="{FF2B5EF4-FFF2-40B4-BE49-F238E27FC236}">
                  <a16:creationId xmlns:a16="http://schemas.microsoft.com/office/drawing/2014/main" id="{CC29460A-8B20-472D-9034-8BBE7A3BBD06}"/>
                </a:ext>
              </a:extLst>
            </p:cNvPr>
            <p:cNvCxnSpPr>
              <a:cxnSpLocks/>
            </p:cNvCxnSpPr>
            <p:nvPr userDrawn="1"/>
          </p:nvCxnSpPr>
          <p:spPr>
            <a:xfrm>
              <a:off x="6642185" y="2407000"/>
              <a:ext cx="0" cy="4248000"/>
            </a:xfrm>
            <a:prstGeom prst="line">
              <a:avLst/>
            </a:prstGeom>
            <a:ln w="7200" cap="rnd">
              <a:solidFill>
                <a:schemeClr val="tx2"/>
              </a:solidFill>
              <a:round/>
            </a:ln>
          </p:spPr>
          <p:style>
            <a:lnRef idx="1">
              <a:schemeClr val="accent1"/>
            </a:lnRef>
            <a:fillRef idx="0">
              <a:schemeClr val="accent1"/>
            </a:fillRef>
            <a:effectRef idx="0">
              <a:schemeClr val="accent1"/>
            </a:effectRef>
            <a:fontRef idx="minor">
              <a:schemeClr val="tx1"/>
            </a:fontRef>
          </p:style>
        </p:cxnSp>
      </p:grpSp>
      <p:grpSp>
        <p:nvGrpSpPr>
          <p:cNvPr id="159" name="HAAK LIJN">
            <a:extLst>
              <a:ext uri="{FF2B5EF4-FFF2-40B4-BE49-F238E27FC236}">
                <a16:creationId xmlns:a16="http://schemas.microsoft.com/office/drawing/2014/main" id="{7122AD50-F3F1-4256-ADF3-4B8573614B2B}"/>
              </a:ext>
            </a:extLst>
          </p:cNvPr>
          <p:cNvGrpSpPr/>
          <p:nvPr userDrawn="1"/>
        </p:nvGrpSpPr>
        <p:grpSpPr>
          <a:xfrm>
            <a:off x="540812" y="0"/>
            <a:ext cx="76800" cy="6858000"/>
            <a:chOff x="578912" y="0"/>
            <a:chExt cx="76800" cy="6858000"/>
          </a:xfrm>
        </p:grpSpPr>
        <p:cxnSp>
          <p:nvCxnSpPr>
            <p:cNvPr id="160" name="LIJN">
              <a:extLst>
                <a:ext uri="{FF2B5EF4-FFF2-40B4-BE49-F238E27FC236}">
                  <a16:creationId xmlns:a16="http://schemas.microsoft.com/office/drawing/2014/main" id="{203731BA-F1DE-4ED7-8E83-4A678442F8DA}"/>
                </a:ext>
              </a:extLst>
            </p:cNvPr>
            <p:cNvCxnSpPr>
              <a:cxnSpLocks/>
            </p:cNvCxnSpPr>
            <p:nvPr userDrawn="1"/>
          </p:nvCxnSpPr>
          <p:spPr>
            <a:xfrm>
              <a:off x="617312" y="900113"/>
              <a:ext cx="0" cy="5957887"/>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pic>
          <p:nvPicPr>
            <p:cNvPr id="161" name="Graphic 160">
              <a:extLst>
                <a:ext uri="{FF2B5EF4-FFF2-40B4-BE49-F238E27FC236}">
                  <a16:creationId xmlns:a16="http://schemas.microsoft.com/office/drawing/2014/main" id="{C1FE5A50-3822-49B5-AF54-D3AE438FD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8912" y="652464"/>
              <a:ext cx="76800" cy="201600"/>
            </a:xfrm>
            <a:prstGeom prst="rect">
              <a:avLst/>
            </a:prstGeom>
          </p:spPr>
        </p:pic>
        <p:cxnSp>
          <p:nvCxnSpPr>
            <p:cNvPr id="162" name="LIJN">
              <a:extLst>
                <a:ext uri="{FF2B5EF4-FFF2-40B4-BE49-F238E27FC236}">
                  <a16:creationId xmlns:a16="http://schemas.microsoft.com/office/drawing/2014/main" id="{445A95D7-522E-4045-BCEC-ADD5199B31FB}"/>
                </a:ext>
              </a:extLst>
            </p:cNvPr>
            <p:cNvCxnSpPr>
              <a:cxnSpLocks/>
            </p:cNvCxnSpPr>
            <p:nvPr userDrawn="1"/>
          </p:nvCxnSpPr>
          <p:spPr>
            <a:xfrm>
              <a:off x="617312" y="0"/>
              <a:ext cx="0" cy="595314"/>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grpSp>
      <p:grpSp>
        <p:nvGrpSpPr>
          <p:cNvPr id="170" name="Logo">
            <a:extLst>
              <a:ext uri="{FF2B5EF4-FFF2-40B4-BE49-F238E27FC236}">
                <a16:creationId xmlns:a16="http://schemas.microsoft.com/office/drawing/2014/main" id="{3434F453-CF9F-4C8D-9A32-EF633F911E93}"/>
              </a:ext>
            </a:extLst>
          </p:cNvPr>
          <p:cNvGrpSpPr/>
          <p:nvPr userDrawn="1"/>
        </p:nvGrpSpPr>
        <p:grpSpPr>
          <a:xfrm>
            <a:off x="9260985" y="5913010"/>
            <a:ext cx="2351804" cy="411364"/>
            <a:chOff x="7784962" y="5938737"/>
            <a:chExt cx="3293353" cy="576053"/>
          </a:xfrm>
        </p:grpSpPr>
        <p:sp>
          <p:nvSpPr>
            <p:cNvPr id="171" name="TNO Beeldmerk">
              <a:extLst>
                <a:ext uri="{FF2B5EF4-FFF2-40B4-BE49-F238E27FC236}">
                  <a16:creationId xmlns:a16="http://schemas.microsoft.com/office/drawing/2014/main" id="{3625A6B6-994B-4607-A6E2-FE74EB465F0A}"/>
                </a:ext>
              </a:extLst>
            </p:cNvPr>
            <p:cNvSpPr>
              <a:spLocks noEditPoints="1"/>
            </p:cNvSpPr>
            <p:nvPr/>
          </p:nvSpPr>
          <p:spPr bwMode="auto">
            <a:xfrm>
              <a:off x="7784962" y="5938737"/>
              <a:ext cx="1639343" cy="576053"/>
            </a:xfrm>
            <a:custGeom>
              <a:avLst/>
              <a:gdLst>
                <a:gd name="T0" fmla="*/ 272 w 330"/>
                <a:gd name="T1" fmla="*/ 75 h 116"/>
                <a:gd name="T2" fmla="*/ 254 w 330"/>
                <a:gd name="T3" fmla="*/ 58 h 116"/>
                <a:gd name="T4" fmla="*/ 272 w 330"/>
                <a:gd name="T5" fmla="*/ 41 h 116"/>
                <a:gd name="T6" fmla="*/ 289 w 330"/>
                <a:gd name="T7" fmla="*/ 58 h 116"/>
                <a:gd name="T8" fmla="*/ 272 w 330"/>
                <a:gd name="T9" fmla="*/ 75 h 116"/>
                <a:gd name="T10" fmla="*/ 272 w 330"/>
                <a:gd name="T11" fmla="*/ 0 h 116"/>
                <a:gd name="T12" fmla="*/ 215 w 330"/>
                <a:gd name="T13" fmla="*/ 48 h 116"/>
                <a:gd name="T14" fmla="*/ 215 w 330"/>
                <a:gd name="T15" fmla="*/ 15 h 116"/>
                <a:gd name="T16" fmla="*/ 202 w 330"/>
                <a:gd name="T17" fmla="*/ 2 h 116"/>
                <a:gd name="T18" fmla="*/ 173 w 330"/>
                <a:gd name="T19" fmla="*/ 2 h 116"/>
                <a:gd name="T20" fmla="*/ 173 w 330"/>
                <a:gd name="T21" fmla="*/ 46 h 116"/>
                <a:gd name="T22" fmla="*/ 149 w 330"/>
                <a:gd name="T23" fmla="*/ 12 h 116"/>
                <a:gd name="T24" fmla="*/ 129 w 330"/>
                <a:gd name="T25" fmla="*/ 2 h 116"/>
                <a:gd name="T26" fmla="*/ 0 w 330"/>
                <a:gd name="T27" fmla="*/ 2 h 116"/>
                <a:gd name="T28" fmla="*/ 0 w 330"/>
                <a:gd name="T29" fmla="*/ 32 h 116"/>
                <a:gd name="T30" fmla="*/ 13 w 330"/>
                <a:gd name="T31" fmla="*/ 44 h 116"/>
                <a:gd name="T32" fmla="*/ 32 w 330"/>
                <a:gd name="T33" fmla="*/ 44 h 116"/>
                <a:gd name="T34" fmla="*/ 32 w 330"/>
                <a:gd name="T35" fmla="*/ 102 h 116"/>
                <a:gd name="T36" fmla="*/ 44 w 330"/>
                <a:gd name="T37" fmla="*/ 114 h 116"/>
                <a:gd name="T38" fmla="*/ 76 w 330"/>
                <a:gd name="T39" fmla="*/ 114 h 116"/>
                <a:gd name="T40" fmla="*/ 76 w 330"/>
                <a:gd name="T41" fmla="*/ 44 h 116"/>
                <a:gd name="T42" fmla="*/ 102 w 330"/>
                <a:gd name="T43" fmla="*/ 44 h 116"/>
                <a:gd name="T44" fmla="*/ 102 w 330"/>
                <a:gd name="T45" fmla="*/ 102 h 116"/>
                <a:gd name="T46" fmla="*/ 114 w 330"/>
                <a:gd name="T47" fmla="*/ 114 h 116"/>
                <a:gd name="T48" fmla="*/ 143 w 330"/>
                <a:gd name="T49" fmla="*/ 114 h 116"/>
                <a:gd name="T50" fmla="*/ 143 w 330"/>
                <a:gd name="T51" fmla="*/ 71 h 116"/>
                <a:gd name="T52" fmla="*/ 168 w 330"/>
                <a:gd name="T53" fmla="*/ 104 h 116"/>
                <a:gd name="T54" fmla="*/ 188 w 330"/>
                <a:gd name="T55" fmla="*/ 114 h 116"/>
                <a:gd name="T56" fmla="*/ 215 w 330"/>
                <a:gd name="T57" fmla="*/ 114 h 116"/>
                <a:gd name="T58" fmla="*/ 215 w 330"/>
                <a:gd name="T59" fmla="*/ 69 h 116"/>
                <a:gd name="T60" fmla="*/ 272 w 330"/>
                <a:gd name="T61" fmla="*/ 116 h 116"/>
                <a:gd name="T62" fmla="*/ 330 w 330"/>
                <a:gd name="T63" fmla="*/ 58 h 116"/>
                <a:gd name="T64" fmla="*/ 272 w 330"/>
                <a:gd name="T65"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30" h="116">
                  <a:moveTo>
                    <a:pt x="272" y="75"/>
                  </a:moveTo>
                  <a:cubicBezTo>
                    <a:pt x="262" y="75"/>
                    <a:pt x="254" y="68"/>
                    <a:pt x="254" y="58"/>
                  </a:cubicBezTo>
                  <a:cubicBezTo>
                    <a:pt x="254" y="49"/>
                    <a:pt x="262" y="41"/>
                    <a:pt x="272" y="41"/>
                  </a:cubicBezTo>
                  <a:cubicBezTo>
                    <a:pt x="281" y="41"/>
                    <a:pt x="289" y="49"/>
                    <a:pt x="289" y="58"/>
                  </a:cubicBezTo>
                  <a:cubicBezTo>
                    <a:pt x="289" y="68"/>
                    <a:pt x="281" y="75"/>
                    <a:pt x="272" y="75"/>
                  </a:cubicBezTo>
                  <a:moveTo>
                    <a:pt x="272" y="0"/>
                  </a:moveTo>
                  <a:cubicBezTo>
                    <a:pt x="242" y="0"/>
                    <a:pt x="219" y="20"/>
                    <a:pt x="215" y="48"/>
                  </a:cubicBezTo>
                  <a:cubicBezTo>
                    <a:pt x="215" y="15"/>
                    <a:pt x="215" y="15"/>
                    <a:pt x="215" y="15"/>
                  </a:cubicBezTo>
                  <a:cubicBezTo>
                    <a:pt x="215" y="6"/>
                    <a:pt x="211" y="2"/>
                    <a:pt x="202" y="2"/>
                  </a:cubicBezTo>
                  <a:cubicBezTo>
                    <a:pt x="173" y="2"/>
                    <a:pt x="173" y="2"/>
                    <a:pt x="173" y="2"/>
                  </a:cubicBezTo>
                  <a:cubicBezTo>
                    <a:pt x="173" y="46"/>
                    <a:pt x="173" y="46"/>
                    <a:pt x="173" y="46"/>
                  </a:cubicBezTo>
                  <a:cubicBezTo>
                    <a:pt x="149" y="12"/>
                    <a:pt x="149" y="12"/>
                    <a:pt x="149" y="12"/>
                  </a:cubicBezTo>
                  <a:cubicBezTo>
                    <a:pt x="143" y="5"/>
                    <a:pt x="138" y="2"/>
                    <a:pt x="129" y="2"/>
                  </a:cubicBezTo>
                  <a:cubicBezTo>
                    <a:pt x="0" y="2"/>
                    <a:pt x="0" y="2"/>
                    <a:pt x="0" y="2"/>
                  </a:cubicBezTo>
                  <a:cubicBezTo>
                    <a:pt x="0" y="32"/>
                    <a:pt x="0" y="32"/>
                    <a:pt x="0" y="32"/>
                  </a:cubicBezTo>
                  <a:cubicBezTo>
                    <a:pt x="0" y="41"/>
                    <a:pt x="4" y="44"/>
                    <a:pt x="13" y="44"/>
                  </a:cubicBezTo>
                  <a:cubicBezTo>
                    <a:pt x="32" y="44"/>
                    <a:pt x="32" y="44"/>
                    <a:pt x="32" y="44"/>
                  </a:cubicBezTo>
                  <a:cubicBezTo>
                    <a:pt x="32" y="102"/>
                    <a:pt x="32" y="102"/>
                    <a:pt x="32" y="102"/>
                  </a:cubicBezTo>
                  <a:cubicBezTo>
                    <a:pt x="32" y="110"/>
                    <a:pt x="36" y="114"/>
                    <a:pt x="44" y="114"/>
                  </a:cubicBezTo>
                  <a:cubicBezTo>
                    <a:pt x="76" y="114"/>
                    <a:pt x="76" y="114"/>
                    <a:pt x="76" y="114"/>
                  </a:cubicBezTo>
                  <a:cubicBezTo>
                    <a:pt x="76" y="44"/>
                    <a:pt x="76" y="44"/>
                    <a:pt x="76" y="44"/>
                  </a:cubicBezTo>
                  <a:cubicBezTo>
                    <a:pt x="102" y="44"/>
                    <a:pt x="102" y="44"/>
                    <a:pt x="102" y="44"/>
                  </a:cubicBezTo>
                  <a:cubicBezTo>
                    <a:pt x="102" y="102"/>
                    <a:pt x="102" y="102"/>
                    <a:pt x="102" y="102"/>
                  </a:cubicBezTo>
                  <a:cubicBezTo>
                    <a:pt x="102" y="110"/>
                    <a:pt x="106" y="114"/>
                    <a:pt x="114" y="114"/>
                  </a:cubicBezTo>
                  <a:cubicBezTo>
                    <a:pt x="143" y="114"/>
                    <a:pt x="143" y="114"/>
                    <a:pt x="143" y="114"/>
                  </a:cubicBezTo>
                  <a:cubicBezTo>
                    <a:pt x="143" y="71"/>
                    <a:pt x="143" y="71"/>
                    <a:pt x="143" y="71"/>
                  </a:cubicBezTo>
                  <a:cubicBezTo>
                    <a:pt x="168" y="104"/>
                    <a:pt x="168" y="104"/>
                    <a:pt x="168" y="104"/>
                  </a:cubicBezTo>
                  <a:cubicBezTo>
                    <a:pt x="174" y="111"/>
                    <a:pt x="179" y="114"/>
                    <a:pt x="188" y="114"/>
                  </a:cubicBezTo>
                  <a:cubicBezTo>
                    <a:pt x="215" y="114"/>
                    <a:pt x="215" y="114"/>
                    <a:pt x="215" y="114"/>
                  </a:cubicBezTo>
                  <a:cubicBezTo>
                    <a:pt x="215" y="69"/>
                    <a:pt x="215" y="69"/>
                    <a:pt x="215" y="69"/>
                  </a:cubicBezTo>
                  <a:cubicBezTo>
                    <a:pt x="219" y="97"/>
                    <a:pt x="242" y="116"/>
                    <a:pt x="272" y="116"/>
                  </a:cubicBezTo>
                  <a:cubicBezTo>
                    <a:pt x="304" y="116"/>
                    <a:pt x="330" y="91"/>
                    <a:pt x="330" y="58"/>
                  </a:cubicBezTo>
                  <a:cubicBezTo>
                    <a:pt x="330" y="25"/>
                    <a:pt x="305" y="0"/>
                    <a:pt x="272"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172" name="for life">
              <a:extLst>
                <a:ext uri="{FF2B5EF4-FFF2-40B4-BE49-F238E27FC236}">
                  <a16:creationId xmlns:a16="http://schemas.microsoft.com/office/drawing/2014/main" id="{464D3C75-DA59-4A13-8A8E-2D2C18FED299}"/>
                </a:ext>
              </a:extLst>
            </p:cNvPr>
            <p:cNvSpPr>
              <a:spLocks noEditPoints="1"/>
            </p:cNvSpPr>
            <p:nvPr/>
          </p:nvSpPr>
          <p:spPr bwMode="auto">
            <a:xfrm>
              <a:off x="9538374" y="6271169"/>
              <a:ext cx="953295" cy="243621"/>
            </a:xfrm>
            <a:custGeom>
              <a:avLst/>
              <a:gdLst>
                <a:gd name="T0" fmla="*/ 175 w 192"/>
                <a:gd name="T1" fmla="*/ 17 h 49"/>
                <a:gd name="T2" fmla="*/ 167 w 192"/>
                <a:gd name="T3" fmla="*/ 27 h 49"/>
                <a:gd name="T4" fmla="*/ 192 w 192"/>
                <a:gd name="T5" fmla="*/ 31 h 49"/>
                <a:gd name="T6" fmla="*/ 175 w 192"/>
                <a:gd name="T7" fmla="*/ 12 h 49"/>
                <a:gd name="T8" fmla="*/ 175 w 192"/>
                <a:gd name="T9" fmla="*/ 49 h 49"/>
                <a:gd name="T10" fmla="*/ 184 w 192"/>
                <a:gd name="T11" fmla="*/ 37 h 49"/>
                <a:gd name="T12" fmla="*/ 166 w 192"/>
                <a:gd name="T13" fmla="*/ 32 h 49"/>
                <a:gd name="T14" fmla="*/ 158 w 192"/>
                <a:gd name="T15" fmla="*/ 0 h 49"/>
                <a:gd name="T16" fmla="*/ 140 w 192"/>
                <a:gd name="T17" fmla="*/ 12 h 49"/>
                <a:gd name="T18" fmla="*/ 134 w 192"/>
                <a:gd name="T19" fmla="*/ 13 h 49"/>
                <a:gd name="T20" fmla="*/ 140 w 192"/>
                <a:gd name="T21" fmla="*/ 18 h 49"/>
                <a:gd name="T22" fmla="*/ 148 w 192"/>
                <a:gd name="T23" fmla="*/ 48 h 49"/>
                <a:gd name="T24" fmla="*/ 156 w 192"/>
                <a:gd name="T25" fmla="*/ 18 h 49"/>
                <a:gd name="T26" fmla="*/ 148 w 192"/>
                <a:gd name="T27" fmla="*/ 13 h 49"/>
                <a:gd name="T28" fmla="*/ 154 w 192"/>
                <a:gd name="T29" fmla="*/ 5 h 49"/>
                <a:gd name="T30" fmla="*/ 158 w 192"/>
                <a:gd name="T31" fmla="*/ 0 h 49"/>
                <a:gd name="T32" fmla="*/ 130 w 192"/>
                <a:gd name="T33" fmla="*/ 48 h 49"/>
                <a:gd name="T34" fmla="*/ 122 w 192"/>
                <a:gd name="T35" fmla="*/ 13 h 49"/>
                <a:gd name="T36" fmla="*/ 122 w 192"/>
                <a:gd name="T37" fmla="*/ 7 h 49"/>
                <a:gd name="T38" fmla="*/ 130 w 192"/>
                <a:gd name="T39" fmla="*/ 0 h 49"/>
                <a:gd name="T40" fmla="*/ 122 w 192"/>
                <a:gd name="T41" fmla="*/ 7 h 49"/>
                <a:gd name="T42" fmla="*/ 113 w 192"/>
                <a:gd name="T43" fmla="*/ 48 h 49"/>
                <a:gd name="T44" fmla="*/ 105 w 192"/>
                <a:gd name="T45" fmla="*/ 0 h 49"/>
                <a:gd name="T46" fmla="*/ 83 w 192"/>
                <a:gd name="T47" fmla="*/ 12 h 49"/>
                <a:gd name="T48" fmla="*/ 71 w 192"/>
                <a:gd name="T49" fmla="*/ 20 h 49"/>
                <a:gd name="T50" fmla="*/ 64 w 192"/>
                <a:gd name="T51" fmla="*/ 13 h 49"/>
                <a:gd name="T52" fmla="*/ 72 w 192"/>
                <a:gd name="T53" fmla="*/ 48 h 49"/>
                <a:gd name="T54" fmla="*/ 81 w 192"/>
                <a:gd name="T55" fmla="*/ 19 h 49"/>
                <a:gd name="T56" fmla="*/ 83 w 192"/>
                <a:gd name="T57" fmla="*/ 12 h 49"/>
                <a:gd name="T58" fmla="*/ 49 w 192"/>
                <a:gd name="T59" fmla="*/ 30 h 49"/>
                <a:gd name="T60" fmla="*/ 32 w 192"/>
                <a:gd name="T61" fmla="*/ 30 h 49"/>
                <a:gd name="T62" fmla="*/ 41 w 192"/>
                <a:gd name="T63" fmla="*/ 12 h 49"/>
                <a:gd name="T64" fmla="*/ 41 w 192"/>
                <a:gd name="T65" fmla="*/ 49 h 49"/>
                <a:gd name="T66" fmla="*/ 41 w 192"/>
                <a:gd name="T67" fmla="*/ 12 h 49"/>
                <a:gd name="T68" fmla="*/ 17 w 192"/>
                <a:gd name="T69" fmla="*/ 0 h 49"/>
                <a:gd name="T70" fmla="*/ 6 w 192"/>
                <a:gd name="T71" fmla="*/ 13 h 49"/>
                <a:gd name="T72" fmla="*/ 0 w 192"/>
                <a:gd name="T73" fmla="*/ 18 h 49"/>
                <a:gd name="T74" fmla="*/ 6 w 192"/>
                <a:gd name="T75" fmla="*/ 48 h 49"/>
                <a:gd name="T76" fmla="*/ 14 w 192"/>
                <a:gd name="T77" fmla="*/ 18 h 49"/>
                <a:gd name="T78" fmla="*/ 22 w 192"/>
                <a:gd name="T79" fmla="*/ 13 h 49"/>
                <a:gd name="T80" fmla="*/ 14 w 192"/>
                <a:gd name="T81" fmla="*/ 12 h 49"/>
                <a:gd name="T82" fmla="*/ 24 w 192"/>
                <a:gd name="T83" fmla="*/ 6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2" h="49">
                  <a:moveTo>
                    <a:pt x="167" y="27"/>
                  </a:moveTo>
                  <a:cubicBezTo>
                    <a:pt x="167" y="21"/>
                    <a:pt x="170" y="17"/>
                    <a:pt x="175" y="17"/>
                  </a:cubicBezTo>
                  <a:cubicBezTo>
                    <a:pt x="180" y="17"/>
                    <a:pt x="183" y="20"/>
                    <a:pt x="183" y="27"/>
                  </a:cubicBezTo>
                  <a:lnTo>
                    <a:pt x="167" y="27"/>
                  </a:lnTo>
                  <a:close/>
                  <a:moveTo>
                    <a:pt x="166" y="31"/>
                  </a:moveTo>
                  <a:cubicBezTo>
                    <a:pt x="192" y="31"/>
                    <a:pt x="192" y="31"/>
                    <a:pt x="192" y="31"/>
                  </a:cubicBezTo>
                  <a:cubicBezTo>
                    <a:pt x="192" y="30"/>
                    <a:pt x="192" y="30"/>
                    <a:pt x="192" y="30"/>
                  </a:cubicBezTo>
                  <a:cubicBezTo>
                    <a:pt x="192" y="19"/>
                    <a:pt x="185" y="12"/>
                    <a:pt x="175" y="12"/>
                  </a:cubicBezTo>
                  <a:cubicBezTo>
                    <a:pt x="165" y="12"/>
                    <a:pt x="158" y="19"/>
                    <a:pt x="158" y="30"/>
                  </a:cubicBezTo>
                  <a:cubicBezTo>
                    <a:pt x="158" y="42"/>
                    <a:pt x="165" y="49"/>
                    <a:pt x="175" y="49"/>
                  </a:cubicBezTo>
                  <a:cubicBezTo>
                    <a:pt x="183" y="49"/>
                    <a:pt x="189" y="45"/>
                    <a:pt x="191" y="38"/>
                  </a:cubicBezTo>
                  <a:cubicBezTo>
                    <a:pt x="184" y="37"/>
                    <a:pt x="184" y="37"/>
                    <a:pt x="184" y="37"/>
                  </a:cubicBezTo>
                  <a:cubicBezTo>
                    <a:pt x="182" y="41"/>
                    <a:pt x="179" y="43"/>
                    <a:pt x="175" y="43"/>
                  </a:cubicBezTo>
                  <a:cubicBezTo>
                    <a:pt x="170" y="43"/>
                    <a:pt x="166" y="39"/>
                    <a:pt x="166" y="32"/>
                  </a:cubicBezTo>
                  <a:lnTo>
                    <a:pt x="166" y="31"/>
                  </a:lnTo>
                  <a:close/>
                  <a:moveTo>
                    <a:pt x="158" y="0"/>
                  </a:moveTo>
                  <a:cubicBezTo>
                    <a:pt x="156" y="0"/>
                    <a:pt x="154" y="0"/>
                    <a:pt x="151" y="0"/>
                  </a:cubicBezTo>
                  <a:cubicBezTo>
                    <a:pt x="144" y="0"/>
                    <a:pt x="140" y="4"/>
                    <a:pt x="140" y="12"/>
                  </a:cubicBezTo>
                  <a:cubicBezTo>
                    <a:pt x="140" y="13"/>
                    <a:pt x="140" y="13"/>
                    <a:pt x="140" y="13"/>
                  </a:cubicBezTo>
                  <a:cubicBezTo>
                    <a:pt x="134" y="13"/>
                    <a:pt x="134" y="13"/>
                    <a:pt x="134" y="13"/>
                  </a:cubicBezTo>
                  <a:cubicBezTo>
                    <a:pt x="134" y="18"/>
                    <a:pt x="134" y="18"/>
                    <a:pt x="134" y="18"/>
                  </a:cubicBezTo>
                  <a:cubicBezTo>
                    <a:pt x="140" y="18"/>
                    <a:pt x="140" y="18"/>
                    <a:pt x="140" y="18"/>
                  </a:cubicBezTo>
                  <a:cubicBezTo>
                    <a:pt x="140" y="48"/>
                    <a:pt x="140" y="48"/>
                    <a:pt x="140" y="48"/>
                  </a:cubicBezTo>
                  <a:cubicBezTo>
                    <a:pt x="148" y="48"/>
                    <a:pt x="148" y="48"/>
                    <a:pt x="148" y="48"/>
                  </a:cubicBezTo>
                  <a:cubicBezTo>
                    <a:pt x="148" y="18"/>
                    <a:pt x="148" y="18"/>
                    <a:pt x="148" y="18"/>
                  </a:cubicBezTo>
                  <a:cubicBezTo>
                    <a:pt x="156" y="18"/>
                    <a:pt x="156" y="18"/>
                    <a:pt x="156" y="18"/>
                  </a:cubicBezTo>
                  <a:cubicBezTo>
                    <a:pt x="156" y="13"/>
                    <a:pt x="156" y="13"/>
                    <a:pt x="156" y="13"/>
                  </a:cubicBezTo>
                  <a:cubicBezTo>
                    <a:pt x="148" y="13"/>
                    <a:pt x="148" y="13"/>
                    <a:pt x="148" y="13"/>
                  </a:cubicBezTo>
                  <a:cubicBezTo>
                    <a:pt x="148" y="12"/>
                    <a:pt x="148" y="12"/>
                    <a:pt x="148" y="12"/>
                  </a:cubicBezTo>
                  <a:cubicBezTo>
                    <a:pt x="148" y="7"/>
                    <a:pt x="149" y="5"/>
                    <a:pt x="154" y="5"/>
                  </a:cubicBezTo>
                  <a:cubicBezTo>
                    <a:pt x="155" y="5"/>
                    <a:pt x="156" y="6"/>
                    <a:pt x="158" y="6"/>
                  </a:cubicBezTo>
                  <a:lnTo>
                    <a:pt x="158" y="0"/>
                  </a:lnTo>
                  <a:close/>
                  <a:moveTo>
                    <a:pt x="122" y="48"/>
                  </a:moveTo>
                  <a:cubicBezTo>
                    <a:pt x="130" y="48"/>
                    <a:pt x="130" y="48"/>
                    <a:pt x="130" y="48"/>
                  </a:cubicBezTo>
                  <a:cubicBezTo>
                    <a:pt x="130" y="13"/>
                    <a:pt x="130" y="13"/>
                    <a:pt x="130" y="13"/>
                  </a:cubicBezTo>
                  <a:cubicBezTo>
                    <a:pt x="122" y="13"/>
                    <a:pt x="122" y="13"/>
                    <a:pt x="122" y="13"/>
                  </a:cubicBezTo>
                  <a:lnTo>
                    <a:pt x="122" y="48"/>
                  </a:lnTo>
                  <a:close/>
                  <a:moveTo>
                    <a:pt x="122" y="7"/>
                  </a:moveTo>
                  <a:cubicBezTo>
                    <a:pt x="130" y="7"/>
                    <a:pt x="130" y="7"/>
                    <a:pt x="130" y="7"/>
                  </a:cubicBezTo>
                  <a:cubicBezTo>
                    <a:pt x="130" y="0"/>
                    <a:pt x="130" y="0"/>
                    <a:pt x="130" y="0"/>
                  </a:cubicBezTo>
                  <a:cubicBezTo>
                    <a:pt x="122" y="0"/>
                    <a:pt x="122" y="0"/>
                    <a:pt x="122" y="0"/>
                  </a:cubicBezTo>
                  <a:lnTo>
                    <a:pt x="122" y="7"/>
                  </a:lnTo>
                  <a:close/>
                  <a:moveTo>
                    <a:pt x="105" y="48"/>
                  </a:moveTo>
                  <a:cubicBezTo>
                    <a:pt x="113" y="48"/>
                    <a:pt x="113" y="48"/>
                    <a:pt x="113" y="48"/>
                  </a:cubicBezTo>
                  <a:cubicBezTo>
                    <a:pt x="113" y="0"/>
                    <a:pt x="113" y="0"/>
                    <a:pt x="113" y="0"/>
                  </a:cubicBezTo>
                  <a:cubicBezTo>
                    <a:pt x="105" y="0"/>
                    <a:pt x="105" y="0"/>
                    <a:pt x="105" y="0"/>
                  </a:cubicBezTo>
                  <a:lnTo>
                    <a:pt x="105" y="48"/>
                  </a:lnTo>
                  <a:close/>
                  <a:moveTo>
                    <a:pt x="83" y="12"/>
                  </a:moveTo>
                  <a:cubicBezTo>
                    <a:pt x="82" y="12"/>
                    <a:pt x="82" y="12"/>
                    <a:pt x="81" y="12"/>
                  </a:cubicBezTo>
                  <a:cubicBezTo>
                    <a:pt x="76" y="12"/>
                    <a:pt x="73" y="15"/>
                    <a:pt x="71" y="20"/>
                  </a:cubicBezTo>
                  <a:cubicBezTo>
                    <a:pt x="71" y="13"/>
                    <a:pt x="71" y="13"/>
                    <a:pt x="71" y="13"/>
                  </a:cubicBezTo>
                  <a:cubicBezTo>
                    <a:pt x="64" y="13"/>
                    <a:pt x="64" y="13"/>
                    <a:pt x="64" y="13"/>
                  </a:cubicBezTo>
                  <a:cubicBezTo>
                    <a:pt x="64" y="48"/>
                    <a:pt x="64" y="48"/>
                    <a:pt x="64" y="48"/>
                  </a:cubicBezTo>
                  <a:cubicBezTo>
                    <a:pt x="72" y="48"/>
                    <a:pt x="72" y="48"/>
                    <a:pt x="72" y="48"/>
                  </a:cubicBezTo>
                  <a:cubicBezTo>
                    <a:pt x="72" y="30"/>
                    <a:pt x="72" y="30"/>
                    <a:pt x="72" y="30"/>
                  </a:cubicBezTo>
                  <a:cubicBezTo>
                    <a:pt x="72" y="23"/>
                    <a:pt x="76" y="19"/>
                    <a:pt x="81" y="19"/>
                  </a:cubicBezTo>
                  <a:cubicBezTo>
                    <a:pt x="82" y="19"/>
                    <a:pt x="82" y="19"/>
                    <a:pt x="83" y="19"/>
                  </a:cubicBezTo>
                  <a:lnTo>
                    <a:pt x="83" y="12"/>
                  </a:lnTo>
                  <a:close/>
                  <a:moveTo>
                    <a:pt x="41" y="17"/>
                  </a:moveTo>
                  <a:cubicBezTo>
                    <a:pt x="46" y="17"/>
                    <a:pt x="49" y="22"/>
                    <a:pt x="49" y="30"/>
                  </a:cubicBezTo>
                  <a:cubicBezTo>
                    <a:pt x="49" y="38"/>
                    <a:pt x="46" y="43"/>
                    <a:pt x="41" y="43"/>
                  </a:cubicBezTo>
                  <a:cubicBezTo>
                    <a:pt x="36" y="43"/>
                    <a:pt x="32" y="39"/>
                    <a:pt x="32" y="30"/>
                  </a:cubicBezTo>
                  <a:cubicBezTo>
                    <a:pt x="32" y="22"/>
                    <a:pt x="36" y="17"/>
                    <a:pt x="41" y="17"/>
                  </a:cubicBezTo>
                  <a:moveTo>
                    <a:pt x="41" y="12"/>
                  </a:moveTo>
                  <a:cubicBezTo>
                    <a:pt x="31" y="12"/>
                    <a:pt x="24" y="19"/>
                    <a:pt x="24" y="30"/>
                  </a:cubicBezTo>
                  <a:cubicBezTo>
                    <a:pt x="24" y="42"/>
                    <a:pt x="31" y="49"/>
                    <a:pt x="41" y="49"/>
                  </a:cubicBezTo>
                  <a:cubicBezTo>
                    <a:pt x="51" y="49"/>
                    <a:pt x="58" y="42"/>
                    <a:pt x="58" y="30"/>
                  </a:cubicBezTo>
                  <a:cubicBezTo>
                    <a:pt x="58" y="19"/>
                    <a:pt x="51" y="12"/>
                    <a:pt x="41" y="12"/>
                  </a:cubicBezTo>
                  <a:moveTo>
                    <a:pt x="24" y="0"/>
                  </a:moveTo>
                  <a:cubicBezTo>
                    <a:pt x="22" y="0"/>
                    <a:pt x="20" y="0"/>
                    <a:pt x="17" y="0"/>
                  </a:cubicBezTo>
                  <a:cubicBezTo>
                    <a:pt x="10" y="0"/>
                    <a:pt x="6" y="4"/>
                    <a:pt x="6" y="12"/>
                  </a:cubicBezTo>
                  <a:cubicBezTo>
                    <a:pt x="6" y="13"/>
                    <a:pt x="6" y="13"/>
                    <a:pt x="6" y="13"/>
                  </a:cubicBezTo>
                  <a:cubicBezTo>
                    <a:pt x="0" y="13"/>
                    <a:pt x="0" y="13"/>
                    <a:pt x="0" y="13"/>
                  </a:cubicBezTo>
                  <a:cubicBezTo>
                    <a:pt x="0" y="18"/>
                    <a:pt x="0" y="18"/>
                    <a:pt x="0" y="18"/>
                  </a:cubicBezTo>
                  <a:cubicBezTo>
                    <a:pt x="6" y="18"/>
                    <a:pt x="6" y="18"/>
                    <a:pt x="6" y="18"/>
                  </a:cubicBezTo>
                  <a:cubicBezTo>
                    <a:pt x="6" y="48"/>
                    <a:pt x="6" y="48"/>
                    <a:pt x="6" y="48"/>
                  </a:cubicBezTo>
                  <a:cubicBezTo>
                    <a:pt x="14" y="48"/>
                    <a:pt x="14" y="48"/>
                    <a:pt x="14" y="48"/>
                  </a:cubicBezTo>
                  <a:cubicBezTo>
                    <a:pt x="14" y="18"/>
                    <a:pt x="14" y="18"/>
                    <a:pt x="14" y="18"/>
                  </a:cubicBezTo>
                  <a:cubicBezTo>
                    <a:pt x="22" y="18"/>
                    <a:pt x="22" y="18"/>
                    <a:pt x="22" y="18"/>
                  </a:cubicBezTo>
                  <a:cubicBezTo>
                    <a:pt x="22" y="13"/>
                    <a:pt x="22" y="13"/>
                    <a:pt x="22" y="13"/>
                  </a:cubicBezTo>
                  <a:cubicBezTo>
                    <a:pt x="14" y="13"/>
                    <a:pt x="14" y="13"/>
                    <a:pt x="14" y="13"/>
                  </a:cubicBezTo>
                  <a:cubicBezTo>
                    <a:pt x="14" y="12"/>
                    <a:pt x="14" y="12"/>
                    <a:pt x="14" y="12"/>
                  </a:cubicBezTo>
                  <a:cubicBezTo>
                    <a:pt x="14" y="7"/>
                    <a:pt x="15" y="5"/>
                    <a:pt x="20" y="5"/>
                  </a:cubicBezTo>
                  <a:cubicBezTo>
                    <a:pt x="21" y="5"/>
                    <a:pt x="22" y="6"/>
                    <a:pt x="24" y="6"/>
                  </a:cubicBezTo>
                  <a:lnTo>
                    <a:pt x="24" y="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173" name="Innovation">
              <a:extLst>
                <a:ext uri="{FF2B5EF4-FFF2-40B4-BE49-F238E27FC236}">
                  <a16:creationId xmlns:a16="http://schemas.microsoft.com/office/drawing/2014/main" id="{92A0CB7A-27B7-4C49-88B9-0CA4BC220D4D}"/>
                </a:ext>
              </a:extLst>
            </p:cNvPr>
            <p:cNvSpPr>
              <a:spLocks noEditPoints="1"/>
            </p:cNvSpPr>
            <p:nvPr/>
          </p:nvSpPr>
          <p:spPr bwMode="auto">
            <a:xfrm>
              <a:off x="9557930" y="5948514"/>
              <a:ext cx="1520385" cy="243621"/>
            </a:xfrm>
            <a:custGeom>
              <a:avLst/>
              <a:gdLst>
                <a:gd name="T0" fmla="*/ 276 w 306"/>
                <a:gd name="T1" fmla="*/ 48 h 49"/>
                <a:gd name="T2" fmla="*/ 284 w 306"/>
                <a:gd name="T3" fmla="*/ 27 h 49"/>
                <a:gd name="T4" fmla="*/ 298 w 306"/>
                <a:gd name="T5" fmla="*/ 25 h 49"/>
                <a:gd name="T6" fmla="*/ 306 w 306"/>
                <a:gd name="T7" fmla="*/ 48 h 49"/>
                <a:gd name="T8" fmla="*/ 294 w 306"/>
                <a:gd name="T9" fmla="*/ 11 h 49"/>
                <a:gd name="T10" fmla="*/ 283 w 306"/>
                <a:gd name="T11" fmla="*/ 12 h 49"/>
                <a:gd name="T12" fmla="*/ 254 w 306"/>
                <a:gd name="T13" fmla="*/ 17 h 49"/>
                <a:gd name="T14" fmla="*/ 254 w 306"/>
                <a:gd name="T15" fmla="*/ 43 h 49"/>
                <a:gd name="T16" fmla="*/ 254 w 306"/>
                <a:gd name="T17" fmla="*/ 17 h 49"/>
                <a:gd name="T18" fmla="*/ 237 w 306"/>
                <a:gd name="T19" fmla="*/ 30 h 49"/>
                <a:gd name="T20" fmla="*/ 271 w 306"/>
                <a:gd name="T21" fmla="*/ 30 h 49"/>
                <a:gd name="T22" fmla="*/ 223 w 306"/>
                <a:gd name="T23" fmla="*/ 48 h 49"/>
                <a:gd name="T24" fmla="*/ 231 w 306"/>
                <a:gd name="T25" fmla="*/ 12 h 49"/>
                <a:gd name="T26" fmla="*/ 223 w 306"/>
                <a:gd name="T27" fmla="*/ 48 h 49"/>
                <a:gd name="T28" fmla="*/ 231 w 306"/>
                <a:gd name="T29" fmla="*/ 7 h 49"/>
                <a:gd name="T30" fmla="*/ 223 w 306"/>
                <a:gd name="T31" fmla="*/ 0 h 49"/>
                <a:gd name="T32" fmla="*/ 208 w 306"/>
                <a:gd name="T33" fmla="*/ 3 h 49"/>
                <a:gd name="T34" fmla="*/ 200 w 306"/>
                <a:gd name="T35" fmla="*/ 12 h 49"/>
                <a:gd name="T36" fmla="*/ 194 w 306"/>
                <a:gd name="T37" fmla="*/ 18 h 49"/>
                <a:gd name="T38" fmla="*/ 200 w 306"/>
                <a:gd name="T39" fmla="*/ 35 h 49"/>
                <a:gd name="T40" fmla="*/ 217 w 306"/>
                <a:gd name="T41" fmla="*/ 48 h 49"/>
                <a:gd name="T42" fmla="*/ 213 w 306"/>
                <a:gd name="T43" fmla="*/ 42 h 49"/>
                <a:gd name="T44" fmla="*/ 208 w 306"/>
                <a:gd name="T45" fmla="*/ 18 h 49"/>
                <a:gd name="T46" fmla="*/ 216 w 306"/>
                <a:gd name="T47" fmla="*/ 12 h 49"/>
                <a:gd name="T48" fmla="*/ 208 w 306"/>
                <a:gd name="T49" fmla="*/ 3 h 49"/>
                <a:gd name="T50" fmla="*/ 182 w 306"/>
                <a:gd name="T51" fmla="*/ 33 h 49"/>
                <a:gd name="T52" fmla="*/ 167 w 306"/>
                <a:gd name="T53" fmla="*/ 38 h 49"/>
                <a:gd name="T54" fmla="*/ 182 w 306"/>
                <a:gd name="T55" fmla="*/ 30 h 49"/>
                <a:gd name="T56" fmla="*/ 167 w 306"/>
                <a:gd name="T57" fmla="*/ 22 h 49"/>
                <a:gd name="T58" fmla="*/ 182 w 306"/>
                <a:gd name="T59" fmla="*/ 23 h 49"/>
                <a:gd name="T60" fmla="*/ 182 w 306"/>
                <a:gd name="T61" fmla="*/ 25 h 49"/>
                <a:gd name="T62" fmla="*/ 171 w 306"/>
                <a:gd name="T63" fmla="*/ 48 h 49"/>
                <a:gd name="T64" fmla="*/ 183 w 306"/>
                <a:gd name="T65" fmla="*/ 48 h 49"/>
                <a:gd name="T66" fmla="*/ 190 w 306"/>
                <a:gd name="T67" fmla="*/ 41 h 49"/>
                <a:gd name="T68" fmla="*/ 176 w 306"/>
                <a:gd name="T69" fmla="*/ 11 h 49"/>
                <a:gd name="T70" fmla="*/ 135 w 306"/>
                <a:gd name="T71" fmla="*/ 48 h 49"/>
                <a:gd name="T72" fmla="*/ 155 w 306"/>
                <a:gd name="T73" fmla="*/ 12 h 49"/>
                <a:gd name="T74" fmla="*/ 140 w 306"/>
                <a:gd name="T75" fmla="*/ 39 h 49"/>
                <a:gd name="T76" fmla="*/ 123 w 306"/>
                <a:gd name="T77" fmla="*/ 12 h 49"/>
                <a:gd name="T78" fmla="*/ 105 w 306"/>
                <a:gd name="T79" fmla="*/ 17 h 49"/>
                <a:gd name="T80" fmla="*/ 105 w 306"/>
                <a:gd name="T81" fmla="*/ 43 h 49"/>
                <a:gd name="T82" fmla="*/ 105 w 306"/>
                <a:gd name="T83" fmla="*/ 17 h 49"/>
                <a:gd name="T84" fmla="*/ 88 w 306"/>
                <a:gd name="T85" fmla="*/ 30 h 49"/>
                <a:gd name="T86" fmla="*/ 122 w 306"/>
                <a:gd name="T87" fmla="*/ 30 h 49"/>
                <a:gd name="T88" fmla="*/ 53 w 306"/>
                <a:gd name="T89" fmla="*/ 12 h 49"/>
                <a:gd name="T90" fmla="*/ 61 w 306"/>
                <a:gd name="T91" fmla="*/ 48 h 49"/>
                <a:gd name="T92" fmla="*/ 69 w 306"/>
                <a:gd name="T93" fmla="*/ 17 h 49"/>
                <a:gd name="T94" fmla="*/ 75 w 306"/>
                <a:gd name="T95" fmla="*/ 48 h 49"/>
                <a:gd name="T96" fmla="*/ 83 w 306"/>
                <a:gd name="T97" fmla="*/ 25 h 49"/>
                <a:gd name="T98" fmla="*/ 61 w 306"/>
                <a:gd name="T99" fmla="*/ 18 h 49"/>
                <a:gd name="T100" fmla="*/ 53 w 306"/>
                <a:gd name="T101" fmla="*/ 12 h 49"/>
                <a:gd name="T102" fmla="*/ 16 w 306"/>
                <a:gd name="T103" fmla="*/ 48 h 49"/>
                <a:gd name="T104" fmla="*/ 24 w 306"/>
                <a:gd name="T105" fmla="*/ 27 h 49"/>
                <a:gd name="T106" fmla="*/ 38 w 306"/>
                <a:gd name="T107" fmla="*/ 25 h 49"/>
                <a:gd name="T108" fmla="*/ 46 w 306"/>
                <a:gd name="T109" fmla="*/ 48 h 49"/>
                <a:gd name="T110" fmla="*/ 34 w 306"/>
                <a:gd name="T111" fmla="*/ 11 h 49"/>
                <a:gd name="T112" fmla="*/ 23 w 306"/>
                <a:gd name="T113" fmla="*/ 12 h 49"/>
                <a:gd name="T114" fmla="*/ 0 w 306"/>
                <a:gd name="T115" fmla="*/ 48 h 49"/>
                <a:gd name="T116" fmla="*/ 8 w 306"/>
                <a:gd name="T117" fmla="*/ 12 h 49"/>
                <a:gd name="T118" fmla="*/ 0 w 306"/>
                <a:gd name="T119" fmla="*/ 48 h 49"/>
                <a:gd name="T120" fmla="*/ 8 w 306"/>
                <a:gd name="T121" fmla="*/ 7 h 49"/>
                <a:gd name="T122" fmla="*/ 0 w 306"/>
                <a:gd name="T123"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06" h="49">
                  <a:moveTo>
                    <a:pt x="276" y="12"/>
                  </a:moveTo>
                  <a:cubicBezTo>
                    <a:pt x="276" y="48"/>
                    <a:pt x="276" y="48"/>
                    <a:pt x="276" y="48"/>
                  </a:cubicBezTo>
                  <a:cubicBezTo>
                    <a:pt x="284" y="48"/>
                    <a:pt x="284" y="48"/>
                    <a:pt x="284" y="48"/>
                  </a:cubicBezTo>
                  <a:cubicBezTo>
                    <a:pt x="284" y="27"/>
                    <a:pt x="284" y="27"/>
                    <a:pt x="284" y="27"/>
                  </a:cubicBezTo>
                  <a:cubicBezTo>
                    <a:pt x="284" y="21"/>
                    <a:pt x="287" y="17"/>
                    <a:pt x="292" y="17"/>
                  </a:cubicBezTo>
                  <a:cubicBezTo>
                    <a:pt x="296" y="17"/>
                    <a:pt x="298" y="20"/>
                    <a:pt x="298" y="25"/>
                  </a:cubicBezTo>
                  <a:cubicBezTo>
                    <a:pt x="298" y="48"/>
                    <a:pt x="298" y="48"/>
                    <a:pt x="298" y="48"/>
                  </a:cubicBezTo>
                  <a:cubicBezTo>
                    <a:pt x="306" y="48"/>
                    <a:pt x="306" y="48"/>
                    <a:pt x="306" y="48"/>
                  </a:cubicBezTo>
                  <a:cubicBezTo>
                    <a:pt x="306" y="25"/>
                    <a:pt x="306" y="25"/>
                    <a:pt x="306" y="25"/>
                  </a:cubicBezTo>
                  <a:cubicBezTo>
                    <a:pt x="306" y="16"/>
                    <a:pt x="302" y="11"/>
                    <a:pt x="294" y="11"/>
                  </a:cubicBezTo>
                  <a:cubicBezTo>
                    <a:pt x="289" y="11"/>
                    <a:pt x="286" y="14"/>
                    <a:pt x="283" y="18"/>
                  </a:cubicBezTo>
                  <a:cubicBezTo>
                    <a:pt x="283" y="12"/>
                    <a:pt x="283" y="12"/>
                    <a:pt x="283" y="12"/>
                  </a:cubicBezTo>
                  <a:lnTo>
                    <a:pt x="276" y="12"/>
                  </a:lnTo>
                  <a:close/>
                  <a:moveTo>
                    <a:pt x="254" y="17"/>
                  </a:moveTo>
                  <a:cubicBezTo>
                    <a:pt x="259" y="17"/>
                    <a:pt x="262" y="22"/>
                    <a:pt x="262" y="30"/>
                  </a:cubicBezTo>
                  <a:cubicBezTo>
                    <a:pt x="262" y="38"/>
                    <a:pt x="259" y="43"/>
                    <a:pt x="254" y="43"/>
                  </a:cubicBezTo>
                  <a:cubicBezTo>
                    <a:pt x="249" y="43"/>
                    <a:pt x="246" y="38"/>
                    <a:pt x="246" y="30"/>
                  </a:cubicBezTo>
                  <a:cubicBezTo>
                    <a:pt x="246" y="22"/>
                    <a:pt x="249" y="17"/>
                    <a:pt x="254" y="17"/>
                  </a:cubicBezTo>
                  <a:moveTo>
                    <a:pt x="254" y="11"/>
                  </a:moveTo>
                  <a:cubicBezTo>
                    <a:pt x="244" y="11"/>
                    <a:pt x="237" y="19"/>
                    <a:pt x="237" y="30"/>
                  </a:cubicBezTo>
                  <a:cubicBezTo>
                    <a:pt x="237" y="41"/>
                    <a:pt x="244" y="49"/>
                    <a:pt x="254" y="49"/>
                  </a:cubicBezTo>
                  <a:cubicBezTo>
                    <a:pt x="264" y="49"/>
                    <a:pt x="271" y="41"/>
                    <a:pt x="271" y="30"/>
                  </a:cubicBezTo>
                  <a:cubicBezTo>
                    <a:pt x="271" y="19"/>
                    <a:pt x="264" y="11"/>
                    <a:pt x="254" y="11"/>
                  </a:cubicBezTo>
                  <a:moveTo>
                    <a:pt x="223" y="48"/>
                  </a:moveTo>
                  <a:cubicBezTo>
                    <a:pt x="231" y="48"/>
                    <a:pt x="231" y="48"/>
                    <a:pt x="231" y="48"/>
                  </a:cubicBezTo>
                  <a:cubicBezTo>
                    <a:pt x="231" y="12"/>
                    <a:pt x="231" y="12"/>
                    <a:pt x="231" y="12"/>
                  </a:cubicBezTo>
                  <a:cubicBezTo>
                    <a:pt x="223" y="12"/>
                    <a:pt x="223" y="12"/>
                    <a:pt x="223" y="12"/>
                  </a:cubicBezTo>
                  <a:lnTo>
                    <a:pt x="223" y="48"/>
                  </a:lnTo>
                  <a:close/>
                  <a:moveTo>
                    <a:pt x="223" y="7"/>
                  </a:moveTo>
                  <a:cubicBezTo>
                    <a:pt x="231" y="7"/>
                    <a:pt x="231" y="7"/>
                    <a:pt x="231" y="7"/>
                  </a:cubicBezTo>
                  <a:cubicBezTo>
                    <a:pt x="231" y="0"/>
                    <a:pt x="231" y="0"/>
                    <a:pt x="231" y="0"/>
                  </a:cubicBezTo>
                  <a:cubicBezTo>
                    <a:pt x="223" y="0"/>
                    <a:pt x="223" y="0"/>
                    <a:pt x="223" y="0"/>
                  </a:cubicBezTo>
                  <a:lnTo>
                    <a:pt x="223" y="7"/>
                  </a:lnTo>
                  <a:close/>
                  <a:moveTo>
                    <a:pt x="208" y="3"/>
                  </a:moveTo>
                  <a:cubicBezTo>
                    <a:pt x="200" y="3"/>
                    <a:pt x="200" y="3"/>
                    <a:pt x="200" y="3"/>
                  </a:cubicBezTo>
                  <a:cubicBezTo>
                    <a:pt x="200" y="12"/>
                    <a:pt x="200" y="12"/>
                    <a:pt x="200" y="12"/>
                  </a:cubicBezTo>
                  <a:cubicBezTo>
                    <a:pt x="194" y="12"/>
                    <a:pt x="194" y="12"/>
                    <a:pt x="194" y="12"/>
                  </a:cubicBezTo>
                  <a:cubicBezTo>
                    <a:pt x="194" y="18"/>
                    <a:pt x="194" y="18"/>
                    <a:pt x="194" y="18"/>
                  </a:cubicBezTo>
                  <a:cubicBezTo>
                    <a:pt x="200" y="18"/>
                    <a:pt x="200" y="18"/>
                    <a:pt x="200" y="18"/>
                  </a:cubicBezTo>
                  <a:cubicBezTo>
                    <a:pt x="200" y="35"/>
                    <a:pt x="200" y="35"/>
                    <a:pt x="200" y="35"/>
                  </a:cubicBezTo>
                  <a:cubicBezTo>
                    <a:pt x="200" y="45"/>
                    <a:pt x="203" y="49"/>
                    <a:pt x="211" y="49"/>
                  </a:cubicBezTo>
                  <a:cubicBezTo>
                    <a:pt x="213" y="49"/>
                    <a:pt x="215" y="48"/>
                    <a:pt x="217" y="48"/>
                  </a:cubicBezTo>
                  <a:cubicBezTo>
                    <a:pt x="217" y="42"/>
                    <a:pt x="217" y="42"/>
                    <a:pt x="217" y="42"/>
                  </a:cubicBezTo>
                  <a:cubicBezTo>
                    <a:pt x="215" y="42"/>
                    <a:pt x="214" y="42"/>
                    <a:pt x="213" y="42"/>
                  </a:cubicBezTo>
                  <a:cubicBezTo>
                    <a:pt x="208" y="42"/>
                    <a:pt x="208" y="40"/>
                    <a:pt x="208" y="35"/>
                  </a:cubicBezTo>
                  <a:cubicBezTo>
                    <a:pt x="208" y="18"/>
                    <a:pt x="208" y="18"/>
                    <a:pt x="208" y="18"/>
                  </a:cubicBezTo>
                  <a:cubicBezTo>
                    <a:pt x="216" y="18"/>
                    <a:pt x="216" y="18"/>
                    <a:pt x="216" y="18"/>
                  </a:cubicBezTo>
                  <a:cubicBezTo>
                    <a:pt x="216" y="12"/>
                    <a:pt x="216" y="12"/>
                    <a:pt x="216" y="12"/>
                  </a:cubicBezTo>
                  <a:cubicBezTo>
                    <a:pt x="208" y="12"/>
                    <a:pt x="208" y="12"/>
                    <a:pt x="208" y="12"/>
                  </a:cubicBezTo>
                  <a:lnTo>
                    <a:pt x="208" y="3"/>
                  </a:lnTo>
                  <a:close/>
                  <a:moveTo>
                    <a:pt x="182" y="30"/>
                  </a:moveTo>
                  <a:cubicBezTo>
                    <a:pt x="182" y="33"/>
                    <a:pt x="182" y="33"/>
                    <a:pt x="182" y="33"/>
                  </a:cubicBezTo>
                  <a:cubicBezTo>
                    <a:pt x="182" y="38"/>
                    <a:pt x="178" y="43"/>
                    <a:pt x="173" y="43"/>
                  </a:cubicBezTo>
                  <a:cubicBezTo>
                    <a:pt x="169" y="43"/>
                    <a:pt x="167" y="41"/>
                    <a:pt x="167" y="38"/>
                  </a:cubicBezTo>
                  <a:cubicBezTo>
                    <a:pt x="167" y="33"/>
                    <a:pt x="171" y="30"/>
                    <a:pt x="181" y="30"/>
                  </a:cubicBezTo>
                  <a:lnTo>
                    <a:pt x="182" y="30"/>
                  </a:lnTo>
                  <a:close/>
                  <a:moveTo>
                    <a:pt x="159" y="21"/>
                  </a:moveTo>
                  <a:cubicBezTo>
                    <a:pt x="167" y="22"/>
                    <a:pt x="167" y="22"/>
                    <a:pt x="167" y="22"/>
                  </a:cubicBezTo>
                  <a:cubicBezTo>
                    <a:pt x="168" y="19"/>
                    <a:pt x="170" y="17"/>
                    <a:pt x="175" y="17"/>
                  </a:cubicBezTo>
                  <a:cubicBezTo>
                    <a:pt x="180" y="17"/>
                    <a:pt x="182" y="19"/>
                    <a:pt x="182" y="23"/>
                  </a:cubicBezTo>
                  <a:cubicBezTo>
                    <a:pt x="182" y="25"/>
                    <a:pt x="182" y="25"/>
                    <a:pt x="182" y="25"/>
                  </a:cubicBezTo>
                  <a:cubicBezTo>
                    <a:pt x="182" y="25"/>
                    <a:pt x="182" y="25"/>
                    <a:pt x="182" y="25"/>
                  </a:cubicBezTo>
                  <a:cubicBezTo>
                    <a:pt x="166" y="25"/>
                    <a:pt x="158" y="29"/>
                    <a:pt x="158" y="38"/>
                  </a:cubicBezTo>
                  <a:cubicBezTo>
                    <a:pt x="158" y="44"/>
                    <a:pt x="163" y="48"/>
                    <a:pt x="171" y="48"/>
                  </a:cubicBezTo>
                  <a:cubicBezTo>
                    <a:pt x="176" y="48"/>
                    <a:pt x="180" y="46"/>
                    <a:pt x="182" y="41"/>
                  </a:cubicBezTo>
                  <a:cubicBezTo>
                    <a:pt x="183" y="44"/>
                    <a:pt x="183" y="46"/>
                    <a:pt x="183" y="48"/>
                  </a:cubicBezTo>
                  <a:cubicBezTo>
                    <a:pt x="191" y="48"/>
                    <a:pt x="191" y="48"/>
                    <a:pt x="191" y="48"/>
                  </a:cubicBezTo>
                  <a:cubicBezTo>
                    <a:pt x="190" y="46"/>
                    <a:pt x="190" y="43"/>
                    <a:pt x="190" y="41"/>
                  </a:cubicBezTo>
                  <a:cubicBezTo>
                    <a:pt x="190" y="25"/>
                    <a:pt x="190" y="25"/>
                    <a:pt x="190" y="25"/>
                  </a:cubicBezTo>
                  <a:cubicBezTo>
                    <a:pt x="190" y="16"/>
                    <a:pt x="186" y="11"/>
                    <a:pt x="176" y="11"/>
                  </a:cubicBezTo>
                  <a:cubicBezTo>
                    <a:pt x="167" y="11"/>
                    <a:pt x="161" y="15"/>
                    <a:pt x="159" y="21"/>
                  </a:cubicBezTo>
                  <a:moveTo>
                    <a:pt x="135" y="48"/>
                  </a:moveTo>
                  <a:cubicBezTo>
                    <a:pt x="143" y="48"/>
                    <a:pt x="143" y="48"/>
                    <a:pt x="143" y="48"/>
                  </a:cubicBezTo>
                  <a:cubicBezTo>
                    <a:pt x="155" y="12"/>
                    <a:pt x="155" y="12"/>
                    <a:pt x="155" y="12"/>
                  </a:cubicBezTo>
                  <a:cubicBezTo>
                    <a:pt x="149" y="12"/>
                    <a:pt x="149" y="12"/>
                    <a:pt x="149" y="12"/>
                  </a:cubicBezTo>
                  <a:cubicBezTo>
                    <a:pt x="140" y="39"/>
                    <a:pt x="140" y="39"/>
                    <a:pt x="140" y="39"/>
                  </a:cubicBezTo>
                  <a:cubicBezTo>
                    <a:pt x="131" y="12"/>
                    <a:pt x="131" y="12"/>
                    <a:pt x="131" y="12"/>
                  </a:cubicBezTo>
                  <a:cubicBezTo>
                    <a:pt x="123" y="12"/>
                    <a:pt x="123" y="12"/>
                    <a:pt x="123" y="12"/>
                  </a:cubicBezTo>
                  <a:lnTo>
                    <a:pt x="135" y="48"/>
                  </a:lnTo>
                  <a:close/>
                  <a:moveTo>
                    <a:pt x="105" y="17"/>
                  </a:moveTo>
                  <a:cubicBezTo>
                    <a:pt x="110" y="17"/>
                    <a:pt x="113" y="22"/>
                    <a:pt x="113" y="30"/>
                  </a:cubicBezTo>
                  <a:cubicBezTo>
                    <a:pt x="113" y="38"/>
                    <a:pt x="110" y="43"/>
                    <a:pt x="105" y="43"/>
                  </a:cubicBezTo>
                  <a:cubicBezTo>
                    <a:pt x="100" y="43"/>
                    <a:pt x="97" y="38"/>
                    <a:pt x="97" y="30"/>
                  </a:cubicBezTo>
                  <a:cubicBezTo>
                    <a:pt x="97" y="22"/>
                    <a:pt x="100" y="17"/>
                    <a:pt x="105" y="17"/>
                  </a:cubicBezTo>
                  <a:moveTo>
                    <a:pt x="105" y="11"/>
                  </a:moveTo>
                  <a:cubicBezTo>
                    <a:pt x="95" y="11"/>
                    <a:pt x="88" y="19"/>
                    <a:pt x="88" y="30"/>
                  </a:cubicBezTo>
                  <a:cubicBezTo>
                    <a:pt x="88" y="41"/>
                    <a:pt x="95" y="49"/>
                    <a:pt x="105" y="49"/>
                  </a:cubicBezTo>
                  <a:cubicBezTo>
                    <a:pt x="115" y="49"/>
                    <a:pt x="122" y="41"/>
                    <a:pt x="122" y="30"/>
                  </a:cubicBezTo>
                  <a:cubicBezTo>
                    <a:pt x="122" y="19"/>
                    <a:pt x="115" y="11"/>
                    <a:pt x="105" y="11"/>
                  </a:cubicBezTo>
                  <a:moveTo>
                    <a:pt x="53" y="12"/>
                  </a:moveTo>
                  <a:cubicBezTo>
                    <a:pt x="53" y="48"/>
                    <a:pt x="53" y="48"/>
                    <a:pt x="53" y="48"/>
                  </a:cubicBezTo>
                  <a:cubicBezTo>
                    <a:pt x="61" y="48"/>
                    <a:pt x="61" y="48"/>
                    <a:pt x="61" y="48"/>
                  </a:cubicBezTo>
                  <a:cubicBezTo>
                    <a:pt x="61" y="27"/>
                    <a:pt x="61" y="27"/>
                    <a:pt x="61" y="27"/>
                  </a:cubicBezTo>
                  <a:cubicBezTo>
                    <a:pt x="61" y="21"/>
                    <a:pt x="65" y="17"/>
                    <a:pt x="69" y="17"/>
                  </a:cubicBezTo>
                  <a:cubicBezTo>
                    <a:pt x="73" y="17"/>
                    <a:pt x="75" y="20"/>
                    <a:pt x="75" y="25"/>
                  </a:cubicBezTo>
                  <a:cubicBezTo>
                    <a:pt x="75" y="48"/>
                    <a:pt x="75" y="48"/>
                    <a:pt x="75" y="48"/>
                  </a:cubicBezTo>
                  <a:cubicBezTo>
                    <a:pt x="83" y="48"/>
                    <a:pt x="83" y="48"/>
                    <a:pt x="83" y="48"/>
                  </a:cubicBezTo>
                  <a:cubicBezTo>
                    <a:pt x="83" y="25"/>
                    <a:pt x="83" y="25"/>
                    <a:pt x="83" y="25"/>
                  </a:cubicBezTo>
                  <a:cubicBezTo>
                    <a:pt x="83" y="16"/>
                    <a:pt x="79" y="11"/>
                    <a:pt x="71" y="11"/>
                  </a:cubicBezTo>
                  <a:cubicBezTo>
                    <a:pt x="67" y="11"/>
                    <a:pt x="63" y="14"/>
                    <a:pt x="61" y="18"/>
                  </a:cubicBezTo>
                  <a:cubicBezTo>
                    <a:pt x="61" y="12"/>
                    <a:pt x="61" y="12"/>
                    <a:pt x="61" y="12"/>
                  </a:cubicBezTo>
                  <a:lnTo>
                    <a:pt x="53" y="12"/>
                  </a:lnTo>
                  <a:close/>
                  <a:moveTo>
                    <a:pt x="16" y="12"/>
                  </a:moveTo>
                  <a:cubicBezTo>
                    <a:pt x="16" y="48"/>
                    <a:pt x="16" y="48"/>
                    <a:pt x="16" y="48"/>
                  </a:cubicBezTo>
                  <a:cubicBezTo>
                    <a:pt x="24" y="48"/>
                    <a:pt x="24" y="48"/>
                    <a:pt x="24" y="48"/>
                  </a:cubicBezTo>
                  <a:cubicBezTo>
                    <a:pt x="24" y="27"/>
                    <a:pt x="24" y="27"/>
                    <a:pt x="24" y="27"/>
                  </a:cubicBezTo>
                  <a:cubicBezTo>
                    <a:pt x="24" y="21"/>
                    <a:pt x="27" y="17"/>
                    <a:pt x="32" y="17"/>
                  </a:cubicBezTo>
                  <a:cubicBezTo>
                    <a:pt x="36" y="17"/>
                    <a:pt x="38" y="20"/>
                    <a:pt x="38" y="25"/>
                  </a:cubicBezTo>
                  <a:cubicBezTo>
                    <a:pt x="38" y="48"/>
                    <a:pt x="38" y="48"/>
                    <a:pt x="38" y="48"/>
                  </a:cubicBezTo>
                  <a:cubicBezTo>
                    <a:pt x="46" y="48"/>
                    <a:pt x="46" y="48"/>
                    <a:pt x="46" y="48"/>
                  </a:cubicBezTo>
                  <a:cubicBezTo>
                    <a:pt x="46" y="25"/>
                    <a:pt x="46" y="25"/>
                    <a:pt x="46" y="25"/>
                  </a:cubicBezTo>
                  <a:cubicBezTo>
                    <a:pt x="46" y="16"/>
                    <a:pt x="42" y="11"/>
                    <a:pt x="34" y="11"/>
                  </a:cubicBezTo>
                  <a:cubicBezTo>
                    <a:pt x="30" y="11"/>
                    <a:pt x="26" y="14"/>
                    <a:pt x="23" y="18"/>
                  </a:cubicBezTo>
                  <a:cubicBezTo>
                    <a:pt x="23" y="12"/>
                    <a:pt x="23" y="12"/>
                    <a:pt x="23" y="12"/>
                  </a:cubicBezTo>
                  <a:lnTo>
                    <a:pt x="16" y="12"/>
                  </a:lnTo>
                  <a:close/>
                  <a:moveTo>
                    <a:pt x="0" y="48"/>
                  </a:moveTo>
                  <a:cubicBezTo>
                    <a:pt x="8" y="48"/>
                    <a:pt x="8" y="48"/>
                    <a:pt x="8" y="48"/>
                  </a:cubicBezTo>
                  <a:cubicBezTo>
                    <a:pt x="8" y="12"/>
                    <a:pt x="8" y="12"/>
                    <a:pt x="8" y="12"/>
                  </a:cubicBezTo>
                  <a:cubicBezTo>
                    <a:pt x="0" y="12"/>
                    <a:pt x="0" y="12"/>
                    <a:pt x="0" y="12"/>
                  </a:cubicBezTo>
                  <a:lnTo>
                    <a:pt x="0" y="48"/>
                  </a:lnTo>
                  <a:close/>
                  <a:moveTo>
                    <a:pt x="0" y="7"/>
                  </a:moveTo>
                  <a:cubicBezTo>
                    <a:pt x="8" y="7"/>
                    <a:pt x="8" y="7"/>
                    <a:pt x="8" y="7"/>
                  </a:cubicBezTo>
                  <a:cubicBezTo>
                    <a:pt x="8" y="0"/>
                    <a:pt x="8" y="0"/>
                    <a:pt x="8" y="0"/>
                  </a:cubicBezTo>
                  <a:cubicBezTo>
                    <a:pt x="0" y="0"/>
                    <a:pt x="0" y="0"/>
                    <a:pt x="0" y="0"/>
                  </a:cubicBezTo>
                  <a:lnTo>
                    <a:pt x="0" y="7"/>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grpSp>
      <p:sp>
        <p:nvSpPr>
          <p:cNvPr id="6" name="Subtitel">
            <a:extLst>
              <a:ext uri="{FF2B5EF4-FFF2-40B4-BE49-F238E27FC236}">
                <a16:creationId xmlns:a16="http://schemas.microsoft.com/office/drawing/2014/main" id="{D087FE13-DC03-4A42-925F-D0677F5B0C5C}"/>
              </a:ext>
            </a:extLst>
          </p:cNvPr>
          <p:cNvSpPr>
            <a:spLocks noGrp="1"/>
          </p:cNvSpPr>
          <p:nvPr>
            <p:ph type="subTitle" idx="10" hasCustomPrompt="1"/>
          </p:nvPr>
        </p:nvSpPr>
        <p:spPr>
          <a:xfrm>
            <a:off x="777244" y="924516"/>
            <a:ext cx="10827096" cy="358761"/>
          </a:xfrm>
        </p:spPr>
        <p:txBody>
          <a:bodyPr/>
          <a:lstStyle>
            <a:lvl1pPr marL="0" indent="0" algn="l">
              <a:buNone/>
              <a:defRPr sz="300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cap="all" baseline="0" dirty="0"/>
              <a:t>Name presentation</a:t>
            </a:r>
            <a:endParaRPr lang="en-GB" dirty="0"/>
          </a:p>
        </p:txBody>
      </p:sp>
      <p:sp>
        <p:nvSpPr>
          <p:cNvPr id="7" name="Titel">
            <a:extLst>
              <a:ext uri="{FF2B5EF4-FFF2-40B4-BE49-F238E27FC236}">
                <a16:creationId xmlns:a16="http://schemas.microsoft.com/office/drawing/2014/main" id="{B76C25E1-07C9-4424-9735-917EC2818459}"/>
              </a:ext>
            </a:extLst>
          </p:cNvPr>
          <p:cNvSpPr>
            <a:spLocks noGrp="1"/>
          </p:cNvSpPr>
          <p:nvPr>
            <p:ph type="title" hasCustomPrompt="1"/>
          </p:nvPr>
        </p:nvSpPr>
        <p:spPr/>
        <p:txBody>
          <a:bodyPr/>
          <a:lstStyle>
            <a:lvl1pPr>
              <a:defRPr/>
            </a:lvl1pPr>
          </a:lstStyle>
          <a:p>
            <a:r>
              <a:rPr lang="en-GB" dirty="0"/>
              <a:t>index</a:t>
            </a:r>
          </a:p>
        </p:txBody>
      </p:sp>
    </p:spTree>
    <p:extLst>
      <p:ext uri="{BB962C8B-B14F-4D97-AF65-F5344CB8AC3E}">
        <p14:creationId xmlns:p14="http://schemas.microsoft.com/office/powerpoint/2010/main" val="184948200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2" presetClass="entr" presetSubtype="4" decel="54000" fill="hold" nodeType="after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750" fill="hold"/>
                                        <p:tgtEl>
                                          <p:spTgt spid="12"/>
                                        </p:tgtEl>
                                        <p:attrNameLst>
                                          <p:attrName>ppt_x</p:attrName>
                                        </p:attrNameLst>
                                      </p:cBhvr>
                                      <p:tavLst>
                                        <p:tav tm="0">
                                          <p:val>
                                            <p:strVal val="#ppt_x"/>
                                          </p:val>
                                        </p:tav>
                                        <p:tav tm="100000">
                                          <p:val>
                                            <p:strVal val="#ppt_x"/>
                                          </p:val>
                                        </p:tav>
                                      </p:tavLst>
                                    </p:anim>
                                    <p:anim calcmode="lin" valueType="num">
                                      <p:cBhvr additive="base">
                                        <p:cTn id="12" dur="750" fill="hold"/>
                                        <p:tgtEl>
                                          <p:spTgt spid="12"/>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130"/>
                                        </p:tgtEl>
                                        <p:attrNameLst>
                                          <p:attrName>style.visibility</p:attrName>
                                        </p:attrNameLst>
                                      </p:cBhvr>
                                      <p:to>
                                        <p:strVal val="visible"/>
                                      </p:to>
                                    </p:set>
                                    <p:anim calcmode="lin" valueType="num">
                                      <p:cBhvr additive="base">
                                        <p:cTn id="15" dur="750" fill="hold"/>
                                        <p:tgtEl>
                                          <p:spTgt spid="130"/>
                                        </p:tgtEl>
                                        <p:attrNameLst>
                                          <p:attrName>ppt_x</p:attrName>
                                        </p:attrNameLst>
                                      </p:cBhvr>
                                      <p:tavLst>
                                        <p:tav tm="0">
                                          <p:val>
                                            <p:strVal val="#ppt_x"/>
                                          </p:val>
                                        </p:tav>
                                        <p:tav tm="100000">
                                          <p:val>
                                            <p:strVal val="#ppt_x"/>
                                          </p:val>
                                        </p:tav>
                                      </p:tavLst>
                                    </p:anim>
                                    <p:anim calcmode="lin" valueType="num">
                                      <p:cBhvr additive="base">
                                        <p:cTn id="16" dur="750" fill="hold"/>
                                        <p:tgtEl>
                                          <p:spTgt spid="130"/>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750" fill="hold"/>
                                        <p:tgtEl>
                                          <p:spTgt spid="3"/>
                                        </p:tgtEl>
                                        <p:attrNameLst>
                                          <p:attrName>ppt_x</p:attrName>
                                        </p:attrNameLst>
                                      </p:cBhvr>
                                      <p:tavLst>
                                        <p:tav tm="0">
                                          <p:val>
                                            <p:strVal val="#ppt_x"/>
                                          </p:val>
                                        </p:tav>
                                        <p:tav tm="100000">
                                          <p:val>
                                            <p:strVal val="#ppt_x"/>
                                          </p:val>
                                        </p:tav>
                                      </p:tavLst>
                                    </p:anim>
                                    <p:anim calcmode="lin" valueType="num">
                                      <p:cBhvr additive="base">
                                        <p:cTn id="20" dur="750" fill="hold"/>
                                        <p:tgtEl>
                                          <p:spTgt spid="3"/>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100"/>
                                  </p:stCondLst>
                                  <p:childTnLst>
                                    <p:set>
                                      <p:cBhvr>
                                        <p:cTn id="22" dur="1" fill="hold">
                                          <p:stCondLst>
                                            <p:cond delay="0"/>
                                          </p:stCondLst>
                                        </p:cTn>
                                        <p:tgtEl>
                                          <p:spTgt spid="132"/>
                                        </p:tgtEl>
                                        <p:attrNameLst>
                                          <p:attrName>style.visibility</p:attrName>
                                        </p:attrNameLst>
                                      </p:cBhvr>
                                      <p:to>
                                        <p:strVal val="visible"/>
                                      </p:to>
                                    </p:set>
                                    <p:anim calcmode="lin" valueType="num">
                                      <p:cBhvr additive="base">
                                        <p:cTn id="23" dur="750" fill="hold"/>
                                        <p:tgtEl>
                                          <p:spTgt spid="132"/>
                                        </p:tgtEl>
                                        <p:attrNameLst>
                                          <p:attrName>ppt_x</p:attrName>
                                        </p:attrNameLst>
                                      </p:cBhvr>
                                      <p:tavLst>
                                        <p:tav tm="0">
                                          <p:val>
                                            <p:strVal val="#ppt_x"/>
                                          </p:val>
                                        </p:tav>
                                        <p:tav tm="100000">
                                          <p:val>
                                            <p:strVal val="#ppt_x"/>
                                          </p:val>
                                        </p:tav>
                                      </p:tavLst>
                                    </p:anim>
                                    <p:anim calcmode="lin" valueType="num">
                                      <p:cBhvr additive="base">
                                        <p:cTn id="24" dur="750" fill="hold"/>
                                        <p:tgtEl>
                                          <p:spTgt spid="132"/>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100"/>
                                  </p:stCondLst>
                                  <p:childTnLst>
                                    <p:set>
                                      <p:cBhvr>
                                        <p:cTn id="26" dur="1" fill="hold">
                                          <p:stCondLst>
                                            <p:cond delay="0"/>
                                          </p:stCondLst>
                                        </p:cTn>
                                        <p:tgtEl>
                                          <p:spTgt spid="131"/>
                                        </p:tgtEl>
                                        <p:attrNameLst>
                                          <p:attrName>style.visibility</p:attrName>
                                        </p:attrNameLst>
                                      </p:cBhvr>
                                      <p:to>
                                        <p:strVal val="visible"/>
                                      </p:to>
                                    </p:set>
                                    <p:anim calcmode="lin" valueType="num">
                                      <p:cBhvr additive="base">
                                        <p:cTn id="27" dur="750" fill="hold"/>
                                        <p:tgtEl>
                                          <p:spTgt spid="131"/>
                                        </p:tgtEl>
                                        <p:attrNameLst>
                                          <p:attrName>ppt_x</p:attrName>
                                        </p:attrNameLst>
                                      </p:cBhvr>
                                      <p:tavLst>
                                        <p:tav tm="0">
                                          <p:val>
                                            <p:strVal val="#ppt_x"/>
                                          </p:val>
                                        </p:tav>
                                        <p:tav tm="100000">
                                          <p:val>
                                            <p:strVal val="#ppt_x"/>
                                          </p:val>
                                        </p:tav>
                                      </p:tavLst>
                                    </p:anim>
                                    <p:anim calcmode="lin" valueType="num">
                                      <p:cBhvr additive="base">
                                        <p:cTn id="28" dur="750" fill="hold"/>
                                        <p:tgtEl>
                                          <p:spTgt spid="131"/>
                                        </p:tgtEl>
                                        <p:attrNameLst>
                                          <p:attrName>ppt_y</p:attrName>
                                        </p:attrNameLst>
                                      </p:cBhvr>
                                      <p:tavLst>
                                        <p:tav tm="0">
                                          <p:val>
                                            <p:strVal val="1+#ppt_h/2"/>
                                          </p:val>
                                        </p:tav>
                                        <p:tav tm="100000">
                                          <p:val>
                                            <p:strVal val="#ppt_y"/>
                                          </p:val>
                                        </p:tav>
                                      </p:tavLst>
                                    </p:anim>
                                  </p:childTnLst>
                                </p:cTn>
                              </p:par>
                              <p:par>
                                <p:cTn id="29" presetID="2" presetClass="entr" presetSubtype="4" decel="100000" fill="hold" grpId="0" nodeType="withEffect">
                                  <p:stCondLst>
                                    <p:cond delay="200"/>
                                  </p:stCondLst>
                                  <p:childTnLst>
                                    <p:set>
                                      <p:cBhvr>
                                        <p:cTn id="30" dur="1" fill="hold">
                                          <p:stCondLst>
                                            <p:cond delay="0"/>
                                          </p:stCondLst>
                                        </p:cTn>
                                        <p:tgtEl>
                                          <p:spTgt spid="134"/>
                                        </p:tgtEl>
                                        <p:attrNameLst>
                                          <p:attrName>style.visibility</p:attrName>
                                        </p:attrNameLst>
                                      </p:cBhvr>
                                      <p:to>
                                        <p:strVal val="visible"/>
                                      </p:to>
                                    </p:set>
                                    <p:anim calcmode="lin" valueType="num">
                                      <p:cBhvr additive="base">
                                        <p:cTn id="31" dur="750" fill="hold"/>
                                        <p:tgtEl>
                                          <p:spTgt spid="134"/>
                                        </p:tgtEl>
                                        <p:attrNameLst>
                                          <p:attrName>ppt_x</p:attrName>
                                        </p:attrNameLst>
                                      </p:cBhvr>
                                      <p:tavLst>
                                        <p:tav tm="0">
                                          <p:val>
                                            <p:strVal val="#ppt_x"/>
                                          </p:val>
                                        </p:tav>
                                        <p:tav tm="100000">
                                          <p:val>
                                            <p:strVal val="#ppt_x"/>
                                          </p:val>
                                        </p:tav>
                                      </p:tavLst>
                                    </p:anim>
                                    <p:anim calcmode="lin" valueType="num">
                                      <p:cBhvr additive="base">
                                        <p:cTn id="32" dur="750" fill="hold"/>
                                        <p:tgtEl>
                                          <p:spTgt spid="134"/>
                                        </p:tgtEl>
                                        <p:attrNameLst>
                                          <p:attrName>ppt_y</p:attrName>
                                        </p:attrNameLst>
                                      </p:cBhvr>
                                      <p:tavLst>
                                        <p:tav tm="0">
                                          <p:val>
                                            <p:strVal val="1+#ppt_h/2"/>
                                          </p:val>
                                        </p:tav>
                                        <p:tav tm="100000">
                                          <p:val>
                                            <p:strVal val="#ppt_y"/>
                                          </p:val>
                                        </p:tav>
                                      </p:tavLst>
                                    </p:anim>
                                  </p:childTnLst>
                                </p:cTn>
                              </p:par>
                              <p:par>
                                <p:cTn id="33" presetID="2" presetClass="entr" presetSubtype="4" decel="100000" fill="hold" grpId="0" nodeType="withEffect">
                                  <p:stCondLst>
                                    <p:cond delay="200"/>
                                  </p:stCondLst>
                                  <p:childTnLst>
                                    <p:set>
                                      <p:cBhvr>
                                        <p:cTn id="34" dur="1" fill="hold">
                                          <p:stCondLst>
                                            <p:cond delay="0"/>
                                          </p:stCondLst>
                                        </p:cTn>
                                        <p:tgtEl>
                                          <p:spTgt spid="133"/>
                                        </p:tgtEl>
                                        <p:attrNameLst>
                                          <p:attrName>style.visibility</p:attrName>
                                        </p:attrNameLst>
                                      </p:cBhvr>
                                      <p:to>
                                        <p:strVal val="visible"/>
                                      </p:to>
                                    </p:set>
                                    <p:anim calcmode="lin" valueType="num">
                                      <p:cBhvr additive="base">
                                        <p:cTn id="35" dur="750" fill="hold"/>
                                        <p:tgtEl>
                                          <p:spTgt spid="133"/>
                                        </p:tgtEl>
                                        <p:attrNameLst>
                                          <p:attrName>ppt_x</p:attrName>
                                        </p:attrNameLst>
                                      </p:cBhvr>
                                      <p:tavLst>
                                        <p:tav tm="0">
                                          <p:val>
                                            <p:strVal val="#ppt_x"/>
                                          </p:val>
                                        </p:tav>
                                        <p:tav tm="100000">
                                          <p:val>
                                            <p:strVal val="#ppt_x"/>
                                          </p:val>
                                        </p:tav>
                                      </p:tavLst>
                                    </p:anim>
                                    <p:anim calcmode="lin" valueType="num">
                                      <p:cBhvr additive="base">
                                        <p:cTn id="36" dur="750" fill="hold"/>
                                        <p:tgtEl>
                                          <p:spTgt spid="133"/>
                                        </p:tgtEl>
                                        <p:attrNameLst>
                                          <p:attrName>ppt_y</p:attrName>
                                        </p:attrNameLst>
                                      </p:cBhvr>
                                      <p:tavLst>
                                        <p:tav tm="0">
                                          <p:val>
                                            <p:strVal val="1+#ppt_h/2"/>
                                          </p:val>
                                        </p:tav>
                                        <p:tav tm="100000">
                                          <p:val>
                                            <p:strVal val="#ppt_y"/>
                                          </p:val>
                                        </p:tav>
                                      </p:tavLst>
                                    </p:anim>
                                  </p:childTnLst>
                                </p:cTn>
                              </p:par>
                              <p:par>
                                <p:cTn id="37" presetID="2" presetClass="entr" presetSubtype="4" decel="100000" fill="hold" grpId="0" nodeType="withEffect">
                                  <p:stCondLst>
                                    <p:cond delay="300"/>
                                  </p:stCondLst>
                                  <p:childTnLst>
                                    <p:set>
                                      <p:cBhvr>
                                        <p:cTn id="38" dur="1" fill="hold">
                                          <p:stCondLst>
                                            <p:cond delay="0"/>
                                          </p:stCondLst>
                                        </p:cTn>
                                        <p:tgtEl>
                                          <p:spTgt spid="136"/>
                                        </p:tgtEl>
                                        <p:attrNameLst>
                                          <p:attrName>style.visibility</p:attrName>
                                        </p:attrNameLst>
                                      </p:cBhvr>
                                      <p:to>
                                        <p:strVal val="visible"/>
                                      </p:to>
                                    </p:set>
                                    <p:anim calcmode="lin" valueType="num">
                                      <p:cBhvr additive="base">
                                        <p:cTn id="39" dur="750" fill="hold"/>
                                        <p:tgtEl>
                                          <p:spTgt spid="136"/>
                                        </p:tgtEl>
                                        <p:attrNameLst>
                                          <p:attrName>ppt_x</p:attrName>
                                        </p:attrNameLst>
                                      </p:cBhvr>
                                      <p:tavLst>
                                        <p:tav tm="0">
                                          <p:val>
                                            <p:strVal val="#ppt_x"/>
                                          </p:val>
                                        </p:tav>
                                        <p:tav tm="100000">
                                          <p:val>
                                            <p:strVal val="#ppt_x"/>
                                          </p:val>
                                        </p:tav>
                                      </p:tavLst>
                                    </p:anim>
                                    <p:anim calcmode="lin" valueType="num">
                                      <p:cBhvr additive="base">
                                        <p:cTn id="40" dur="750" fill="hold"/>
                                        <p:tgtEl>
                                          <p:spTgt spid="136"/>
                                        </p:tgtEl>
                                        <p:attrNameLst>
                                          <p:attrName>ppt_y</p:attrName>
                                        </p:attrNameLst>
                                      </p:cBhvr>
                                      <p:tavLst>
                                        <p:tav tm="0">
                                          <p:val>
                                            <p:strVal val="1+#ppt_h/2"/>
                                          </p:val>
                                        </p:tav>
                                        <p:tav tm="100000">
                                          <p:val>
                                            <p:strVal val="#ppt_y"/>
                                          </p:val>
                                        </p:tav>
                                      </p:tavLst>
                                    </p:anim>
                                  </p:childTnLst>
                                </p:cTn>
                              </p:par>
                              <p:par>
                                <p:cTn id="41" presetID="2" presetClass="entr" presetSubtype="4" decel="100000" fill="hold" grpId="0" nodeType="withEffect">
                                  <p:stCondLst>
                                    <p:cond delay="300"/>
                                  </p:stCondLst>
                                  <p:childTnLst>
                                    <p:set>
                                      <p:cBhvr>
                                        <p:cTn id="42" dur="1" fill="hold">
                                          <p:stCondLst>
                                            <p:cond delay="0"/>
                                          </p:stCondLst>
                                        </p:cTn>
                                        <p:tgtEl>
                                          <p:spTgt spid="135"/>
                                        </p:tgtEl>
                                        <p:attrNameLst>
                                          <p:attrName>style.visibility</p:attrName>
                                        </p:attrNameLst>
                                      </p:cBhvr>
                                      <p:to>
                                        <p:strVal val="visible"/>
                                      </p:to>
                                    </p:set>
                                    <p:anim calcmode="lin" valueType="num">
                                      <p:cBhvr additive="base">
                                        <p:cTn id="43" dur="750" fill="hold"/>
                                        <p:tgtEl>
                                          <p:spTgt spid="135"/>
                                        </p:tgtEl>
                                        <p:attrNameLst>
                                          <p:attrName>ppt_x</p:attrName>
                                        </p:attrNameLst>
                                      </p:cBhvr>
                                      <p:tavLst>
                                        <p:tav tm="0">
                                          <p:val>
                                            <p:strVal val="#ppt_x"/>
                                          </p:val>
                                        </p:tav>
                                        <p:tav tm="100000">
                                          <p:val>
                                            <p:strVal val="#ppt_x"/>
                                          </p:val>
                                        </p:tav>
                                      </p:tavLst>
                                    </p:anim>
                                    <p:anim calcmode="lin" valueType="num">
                                      <p:cBhvr additive="base">
                                        <p:cTn id="44" dur="750" fill="hold"/>
                                        <p:tgtEl>
                                          <p:spTgt spid="135"/>
                                        </p:tgtEl>
                                        <p:attrNameLst>
                                          <p:attrName>ppt_y</p:attrName>
                                        </p:attrNameLst>
                                      </p:cBhvr>
                                      <p:tavLst>
                                        <p:tav tm="0">
                                          <p:val>
                                            <p:strVal val="1+#ppt_h/2"/>
                                          </p:val>
                                        </p:tav>
                                        <p:tav tm="100000">
                                          <p:val>
                                            <p:strVal val="#ppt_y"/>
                                          </p:val>
                                        </p:tav>
                                      </p:tavLst>
                                    </p:anim>
                                  </p:childTnLst>
                                </p:cTn>
                              </p:par>
                              <p:par>
                                <p:cTn id="45" presetID="2" presetClass="entr" presetSubtype="4" decel="100000" fill="hold" grpId="0" nodeType="withEffect">
                                  <p:stCondLst>
                                    <p:cond delay="400"/>
                                  </p:stCondLst>
                                  <p:childTnLst>
                                    <p:set>
                                      <p:cBhvr>
                                        <p:cTn id="46" dur="1" fill="hold">
                                          <p:stCondLst>
                                            <p:cond delay="0"/>
                                          </p:stCondLst>
                                        </p:cTn>
                                        <p:tgtEl>
                                          <p:spTgt spid="138"/>
                                        </p:tgtEl>
                                        <p:attrNameLst>
                                          <p:attrName>style.visibility</p:attrName>
                                        </p:attrNameLst>
                                      </p:cBhvr>
                                      <p:to>
                                        <p:strVal val="visible"/>
                                      </p:to>
                                    </p:set>
                                    <p:anim calcmode="lin" valueType="num">
                                      <p:cBhvr additive="base">
                                        <p:cTn id="47" dur="750" fill="hold"/>
                                        <p:tgtEl>
                                          <p:spTgt spid="138"/>
                                        </p:tgtEl>
                                        <p:attrNameLst>
                                          <p:attrName>ppt_x</p:attrName>
                                        </p:attrNameLst>
                                      </p:cBhvr>
                                      <p:tavLst>
                                        <p:tav tm="0">
                                          <p:val>
                                            <p:strVal val="#ppt_x"/>
                                          </p:val>
                                        </p:tav>
                                        <p:tav tm="100000">
                                          <p:val>
                                            <p:strVal val="#ppt_x"/>
                                          </p:val>
                                        </p:tav>
                                      </p:tavLst>
                                    </p:anim>
                                    <p:anim calcmode="lin" valueType="num">
                                      <p:cBhvr additive="base">
                                        <p:cTn id="48" dur="750" fill="hold"/>
                                        <p:tgtEl>
                                          <p:spTgt spid="138"/>
                                        </p:tgtEl>
                                        <p:attrNameLst>
                                          <p:attrName>ppt_y</p:attrName>
                                        </p:attrNameLst>
                                      </p:cBhvr>
                                      <p:tavLst>
                                        <p:tav tm="0">
                                          <p:val>
                                            <p:strVal val="1+#ppt_h/2"/>
                                          </p:val>
                                        </p:tav>
                                        <p:tav tm="100000">
                                          <p:val>
                                            <p:strVal val="#ppt_y"/>
                                          </p:val>
                                        </p:tav>
                                      </p:tavLst>
                                    </p:anim>
                                  </p:childTnLst>
                                </p:cTn>
                              </p:par>
                              <p:par>
                                <p:cTn id="49" presetID="2" presetClass="entr" presetSubtype="4" decel="100000" fill="hold" grpId="0" nodeType="withEffect">
                                  <p:stCondLst>
                                    <p:cond delay="400"/>
                                  </p:stCondLst>
                                  <p:childTnLst>
                                    <p:set>
                                      <p:cBhvr>
                                        <p:cTn id="50" dur="1" fill="hold">
                                          <p:stCondLst>
                                            <p:cond delay="0"/>
                                          </p:stCondLst>
                                        </p:cTn>
                                        <p:tgtEl>
                                          <p:spTgt spid="137"/>
                                        </p:tgtEl>
                                        <p:attrNameLst>
                                          <p:attrName>style.visibility</p:attrName>
                                        </p:attrNameLst>
                                      </p:cBhvr>
                                      <p:to>
                                        <p:strVal val="visible"/>
                                      </p:to>
                                    </p:set>
                                    <p:anim calcmode="lin" valueType="num">
                                      <p:cBhvr additive="base">
                                        <p:cTn id="51" dur="750" fill="hold"/>
                                        <p:tgtEl>
                                          <p:spTgt spid="137"/>
                                        </p:tgtEl>
                                        <p:attrNameLst>
                                          <p:attrName>ppt_x</p:attrName>
                                        </p:attrNameLst>
                                      </p:cBhvr>
                                      <p:tavLst>
                                        <p:tav tm="0">
                                          <p:val>
                                            <p:strVal val="#ppt_x"/>
                                          </p:val>
                                        </p:tav>
                                        <p:tav tm="100000">
                                          <p:val>
                                            <p:strVal val="#ppt_x"/>
                                          </p:val>
                                        </p:tav>
                                      </p:tavLst>
                                    </p:anim>
                                    <p:anim calcmode="lin" valueType="num">
                                      <p:cBhvr additive="base">
                                        <p:cTn id="52" dur="750" fill="hold"/>
                                        <p:tgtEl>
                                          <p:spTgt spid="137"/>
                                        </p:tgtEl>
                                        <p:attrNameLst>
                                          <p:attrName>ppt_y</p:attrName>
                                        </p:attrNameLst>
                                      </p:cBhvr>
                                      <p:tavLst>
                                        <p:tav tm="0">
                                          <p:val>
                                            <p:strVal val="1+#ppt_h/2"/>
                                          </p:val>
                                        </p:tav>
                                        <p:tav tm="100000">
                                          <p:val>
                                            <p:strVal val="#ppt_y"/>
                                          </p:val>
                                        </p:tav>
                                      </p:tavLst>
                                    </p:anim>
                                  </p:childTnLst>
                                </p:cTn>
                              </p:par>
                              <p:par>
                                <p:cTn id="53" presetID="2" presetClass="entr" presetSubtype="4" decel="100000" fill="hold" grpId="0" nodeType="withEffect">
                                  <p:stCondLst>
                                    <p:cond delay="500"/>
                                  </p:stCondLst>
                                  <p:childTnLst>
                                    <p:set>
                                      <p:cBhvr>
                                        <p:cTn id="54" dur="1" fill="hold">
                                          <p:stCondLst>
                                            <p:cond delay="0"/>
                                          </p:stCondLst>
                                        </p:cTn>
                                        <p:tgtEl>
                                          <p:spTgt spid="140"/>
                                        </p:tgtEl>
                                        <p:attrNameLst>
                                          <p:attrName>style.visibility</p:attrName>
                                        </p:attrNameLst>
                                      </p:cBhvr>
                                      <p:to>
                                        <p:strVal val="visible"/>
                                      </p:to>
                                    </p:set>
                                    <p:anim calcmode="lin" valueType="num">
                                      <p:cBhvr additive="base">
                                        <p:cTn id="55" dur="750" fill="hold"/>
                                        <p:tgtEl>
                                          <p:spTgt spid="140"/>
                                        </p:tgtEl>
                                        <p:attrNameLst>
                                          <p:attrName>ppt_x</p:attrName>
                                        </p:attrNameLst>
                                      </p:cBhvr>
                                      <p:tavLst>
                                        <p:tav tm="0">
                                          <p:val>
                                            <p:strVal val="#ppt_x"/>
                                          </p:val>
                                        </p:tav>
                                        <p:tav tm="100000">
                                          <p:val>
                                            <p:strVal val="#ppt_x"/>
                                          </p:val>
                                        </p:tav>
                                      </p:tavLst>
                                    </p:anim>
                                    <p:anim calcmode="lin" valueType="num">
                                      <p:cBhvr additive="base">
                                        <p:cTn id="56" dur="750" fill="hold"/>
                                        <p:tgtEl>
                                          <p:spTgt spid="140"/>
                                        </p:tgtEl>
                                        <p:attrNameLst>
                                          <p:attrName>ppt_y</p:attrName>
                                        </p:attrNameLst>
                                      </p:cBhvr>
                                      <p:tavLst>
                                        <p:tav tm="0">
                                          <p:val>
                                            <p:strVal val="1+#ppt_h/2"/>
                                          </p:val>
                                        </p:tav>
                                        <p:tav tm="100000">
                                          <p:val>
                                            <p:strVal val="#ppt_y"/>
                                          </p:val>
                                        </p:tav>
                                      </p:tavLst>
                                    </p:anim>
                                  </p:childTnLst>
                                </p:cTn>
                              </p:par>
                              <p:par>
                                <p:cTn id="57" presetID="2" presetClass="entr" presetSubtype="4" decel="100000" fill="hold" grpId="0" nodeType="withEffect">
                                  <p:stCondLst>
                                    <p:cond delay="500"/>
                                  </p:stCondLst>
                                  <p:childTnLst>
                                    <p:set>
                                      <p:cBhvr>
                                        <p:cTn id="58" dur="1" fill="hold">
                                          <p:stCondLst>
                                            <p:cond delay="0"/>
                                          </p:stCondLst>
                                        </p:cTn>
                                        <p:tgtEl>
                                          <p:spTgt spid="139"/>
                                        </p:tgtEl>
                                        <p:attrNameLst>
                                          <p:attrName>style.visibility</p:attrName>
                                        </p:attrNameLst>
                                      </p:cBhvr>
                                      <p:to>
                                        <p:strVal val="visible"/>
                                      </p:to>
                                    </p:set>
                                    <p:anim calcmode="lin" valueType="num">
                                      <p:cBhvr additive="base">
                                        <p:cTn id="59" dur="750" fill="hold"/>
                                        <p:tgtEl>
                                          <p:spTgt spid="139"/>
                                        </p:tgtEl>
                                        <p:attrNameLst>
                                          <p:attrName>ppt_x</p:attrName>
                                        </p:attrNameLst>
                                      </p:cBhvr>
                                      <p:tavLst>
                                        <p:tav tm="0">
                                          <p:val>
                                            <p:strVal val="#ppt_x"/>
                                          </p:val>
                                        </p:tav>
                                        <p:tav tm="100000">
                                          <p:val>
                                            <p:strVal val="#ppt_x"/>
                                          </p:val>
                                        </p:tav>
                                      </p:tavLst>
                                    </p:anim>
                                    <p:anim calcmode="lin" valueType="num">
                                      <p:cBhvr additive="base">
                                        <p:cTn id="60" dur="750" fill="hold"/>
                                        <p:tgtEl>
                                          <p:spTgt spid="139"/>
                                        </p:tgtEl>
                                        <p:attrNameLst>
                                          <p:attrName>ppt_y</p:attrName>
                                        </p:attrNameLst>
                                      </p:cBhvr>
                                      <p:tavLst>
                                        <p:tav tm="0">
                                          <p:val>
                                            <p:strVal val="1+#ppt_h/2"/>
                                          </p:val>
                                        </p:tav>
                                        <p:tav tm="100000">
                                          <p:val>
                                            <p:strVal val="#ppt_y"/>
                                          </p:val>
                                        </p:tav>
                                      </p:tavLst>
                                    </p:anim>
                                  </p:childTnLst>
                                </p:cTn>
                              </p:par>
                              <p:par>
                                <p:cTn id="61" presetID="2" presetClass="entr" presetSubtype="4" decel="100000" fill="hold" grpId="0" nodeType="withEffect">
                                  <p:stCondLst>
                                    <p:cond delay="600"/>
                                  </p:stCondLst>
                                  <p:childTnLst>
                                    <p:set>
                                      <p:cBhvr>
                                        <p:cTn id="62" dur="1" fill="hold">
                                          <p:stCondLst>
                                            <p:cond delay="0"/>
                                          </p:stCondLst>
                                        </p:cTn>
                                        <p:tgtEl>
                                          <p:spTgt spid="142"/>
                                        </p:tgtEl>
                                        <p:attrNameLst>
                                          <p:attrName>style.visibility</p:attrName>
                                        </p:attrNameLst>
                                      </p:cBhvr>
                                      <p:to>
                                        <p:strVal val="visible"/>
                                      </p:to>
                                    </p:set>
                                    <p:anim calcmode="lin" valueType="num">
                                      <p:cBhvr additive="base">
                                        <p:cTn id="63" dur="750" fill="hold"/>
                                        <p:tgtEl>
                                          <p:spTgt spid="142"/>
                                        </p:tgtEl>
                                        <p:attrNameLst>
                                          <p:attrName>ppt_x</p:attrName>
                                        </p:attrNameLst>
                                      </p:cBhvr>
                                      <p:tavLst>
                                        <p:tav tm="0">
                                          <p:val>
                                            <p:strVal val="#ppt_x"/>
                                          </p:val>
                                        </p:tav>
                                        <p:tav tm="100000">
                                          <p:val>
                                            <p:strVal val="#ppt_x"/>
                                          </p:val>
                                        </p:tav>
                                      </p:tavLst>
                                    </p:anim>
                                    <p:anim calcmode="lin" valueType="num">
                                      <p:cBhvr additive="base">
                                        <p:cTn id="64" dur="750" fill="hold"/>
                                        <p:tgtEl>
                                          <p:spTgt spid="142"/>
                                        </p:tgtEl>
                                        <p:attrNameLst>
                                          <p:attrName>ppt_y</p:attrName>
                                        </p:attrNameLst>
                                      </p:cBhvr>
                                      <p:tavLst>
                                        <p:tav tm="0">
                                          <p:val>
                                            <p:strVal val="1+#ppt_h/2"/>
                                          </p:val>
                                        </p:tav>
                                        <p:tav tm="100000">
                                          <p:val>
                                            <p:strVal val="#ppt_y"/>
                                          </p:val>
                                        </p:tav>
                                      </p:tavLst>
                                    </p:anim>
                                  </p:childTnLst>
                                </p:cTn>
                              </p:par>
                              <p:par>
                                <p:cTn id="65" presetID="2" presetClass="entr" presetSubtype="4" decel="100000" fill="hold" grpId="0" nodeType="withEffect">
                                  <p:stCondLst>
                                    <p:cond delay="600"/>
                                  </p:stCondLst>
                                  <p:childTnLst>
                                    <p:set>
                                      <p:cBhvr>
                                        <p:cTn id="66" dur="1" fill="hold">
                                          <p:stCondLst>
                                            <p:cond delay="0"/>
                                          </p:stCondLst>
                                        </p:cTn>
                                        <p:tgtEl>
                                          <p:spTgt spid="141"/>
                                        </p:tgtEl>
                                        <p:attrNameLst>
                                          <p:attrName>style.visibility</p:attrName>
                                        </p:attrNameLst>
                                      </p:cBhvr>
                                      <p:to>
                                        <p:strVal val="visible"/>
                                      </p:to>
                                    </p:set>
                                    <p:anim calcmode="lin" valueType="num">
                                      <p:cBhvr additive="base">
                                        <p:cTn id="67" dur="750" fill="hold"/>
                                        <p:tgtEl>
                                          <p:spTgt spid="141"/>
                                        </p:tgtEl>
                                        <p:attrNameLst>
                                          <p:attrName>ppt_x</p:attrName>
                                        </p:attrNameLst>
                                      </p:cBhvr>
                                      <p:tavLst>
                                        <p:tav tm="0">
                                          <p:val>
                                            <p:strVal val="#ppt_x"/>
                                          </p:val>
                                        </p:tav>
                                        <p:tav tm="100000">
                                          <p:val>
                                            <p:strVal val="#ppt_x"/>
                                          </p:val>
                                        </p:tav>
                                      </p:tavLst>
                                    </p:anim>
                                    <p:anim calcmode="lin" valueType="num">
                                      <p:cBhvr additive="base">
                                        <p:cTn id="68" dur="750" fill="hold"/>
                                        <p:tgtEl>
                                          <p:spTgt spid="141"/>
                                        </p:tgtEl>
                                        <p:attrNameLst>
                                          <p:attrName>ppt_y</p:attrName>
                                        </p:attrNameLst>
                                      </p:cBhvr>
                                      <p:tavLst>
                                        <p:tav tm="0">
                                          <p:val>
                                            <p:strVal val="1+#ppt_h/2"/>
                                          </p:val>
                                        </p:tav>
                                        <p:tav tm="100000">
                                          <p:val>
                                            <p:strVal val="#ppt_y"/>
                                          </p:val>
                                        </p:tav>
                                      </p:tavLst>
                                    </p:anim>
                                  </p:childTnLst>
                                </p:cTn>
                              </p:par>
                              <p:par>
                                <p:cTn id="69" presetID="2" presetClass="entr" presetSubtype="4" decel="100000" fill="hold" grpId="0" nodeType="withEffect">
                                  <p:stCondLst>
                                    <p:cond delay="700"/>
                                  </p:stCondLst>
                                  <p:childTnLst>
                                    <p:set>
                                      <p:cBhvr>
                                        <p:cTn id="70" dur="1" fill="hold">
                                          <p:stCondLst>
                                            <p:cond delay="0"/>
                                          </p:stCondLst>
                                        </p:cTn>
                                        <p:tgtEl>
                                          <p:spTgt spid="144"/>
                                        </p:tgtEl>
                                        <p:attrNameLst>
                                          <p:attrName>style.visibility</p:attrName>
                                        </p:attrNameLst>
                                      </p:cBhvr>
                                      <p:to>
                                        <p:strVal val="visible"/>
                                      </p:to>
                                    </p:set>
                                    <p:anim calcmode="lin" valueType="num">
                                      <p:cBhvr additive="base">
                                        <p:cTn id="71" dur="750" fill="hold"/>
                                        <p:tgtEl>
                                          <p:spTgt spid="144"/>
                                        </p:tgtEl>
                                        <p:attrNameLst>
                                          <p:attrName>ppt_x</p:attrName>
                                        </p:attrNameLst>
                                      </p:cBhvr>
                                      <p:tavLst>
                                        <p:tav tm="0">
                                          <p:val>
                                            <p:strVal val="#ppt_x"/>
                                          </p:val>
                                        </p:tav>
                                        <p:tav tm="100000">
                                          <p:val>
                                            <p:strVal val="#ppt_x"/>
                                          </p:val>
                                        </p:tav>
                                      </p:tavLst>
                                    </p:anim>
                                    <p:anim calcmode="lin" valueType="num">
                                      <p:cBhvr additive="base">
                                        <p:cTn id="72" dur="750" fill="hold"/>
                                        <p:tgtEl>
                                          <p:spTgt spid="144"/>
                                        </p:tgtEl>
                                        <p:attrNameLst>
                                          <p:attrName>ppt_y</p:attrName>
                                        </p:attrNameLst>
                                      </p:cBhvr>
                                      <p:tavLst>
                                        <p:tav tm="0">
                                          <p:val>
                                            <p:strVal val="1+#ppt_h/2"/>
                                          </p:val>
                                        </p:tav>
                                        <p:tav tm="100000">
                                          <p:val>
                                            <p:strVal val="#ppt_y"/>
                                          </p:val>
                                        </p:tav>
                                      </p:tavLst>
                                    </p:anim>
                                  </p:childTnLst>
                                </p:cTn>
                              </p:par>
                              <p:par>
                                <p:cTn id="73" presetID="2" presetClass="entr" presetSubtype="4" decel="100000" fill="hold" grpId="0" nodeType="withEffect">
                                  <p:stCondLst>
                                    <p:cond delay="700"/>
                                  </p:stCondLst>
                                  <p:childTnLst>
                                    <p:set>
                                      <p:cBhvr>
                                        <p:cTn id="74" dur="1" fill="hold">
                                          <p:stCondLst>
                                            <p:cond delay="0"/>
                                          </p:stCondLst>
                                        </p:cTn>
                                        <p:tgtEl>
                                          <p:spTgt spid="143"/>
                                        </p:tgtEl>
                                        <p:attrNameLst>
                                          <p:attrName>style.visibility</p:attrName>
                                        </p:attrNameLst>
                                      </p:cBhvr>
                                      <p:to>
                                        <p:strVal val="visible"/>
                                      </p:to>
                                    </p:set>
                                    <p:anim calcmode="lin" valueType="num">
                                      <p:cBhvr additive="base">
                                        <p:cTn id="75" dur="750" fill="hold"/>
                                        <p:tgtEl>
                                          <p:spTgt spid="143"/>
                                        </p:tgtEl>
                                        <p:attrNameLst>
                                          <p:attrName>ppt_x</p:attrName>
                                        </p:attrNameLst>
                                      </p:cBhvr>
                                      <p:tavLst>
                                        <p:tav tm="0">
                                          <p:val>
                                            <p:strVal val="#ppt_x"/>
                                          </p:val>
                                        </p:tav>
                                        <p:tav tm="100000">
                                          <p:val>
                                            <p:strVal val="#ppt_x"/>
                                          </p:val>
                                        </p:tav>
                                      </p:tavLst>
                                    </p:anim>
                                    <p:anim calcmode="lin" valueType="num">
                                      <p:cBhvr additive="base">
                                        <p:cTn id="76" dur="750" fill="hold"/>
                                        <p:tgtEl>
                                          <p:spTgt spid="143"/>
                                        </p:tgtEl>
                                        <p:attrNameLst>
                                          <p:attrName>ppt_y</p:attrName>
                                        </p:attrNameLst>
                                      </p:cBhvr>
                                      <p:tavLst>
                                        <p:tav tm="0">
                                          <p:val>
                                            <p:strVal val="1+#ppt_h/2"/>
                                          </p:val>
                                        </p:tav>
                                        <p:tav tm="100000">
                                          <p:val>
                                            <p:strVal val="#ppt_y"/>
                                          </p:val>
                                        </p:tav>
                                      </p:tavLst>
                                    </p:anim>
                                  </p:childTnLst>
                                </p:cTn>
                              </p:par>
                              <p:par>
                                <p:cTn id="77" presetID="2" presetClass="entr" presetSubtype="4" decel="54000" fill="hold" nodeType="withEffect">
                                  <p:stCondLst>
                                    <p:cond delay="0"/>
                                  </p:stCondLst>
                                  <p:childTnLst>
                                    <p:set>
                                      <p:cBhvr>
                                        <p:cTn id="78" dur="1" fill="hold">
                                          <p:stCondLst>
                                            <p:cond delay="0"/>
                                          </p:stCondLst>
                                        </p:cTn>
                                        <p:tgtEl>
                                          <p:spTgt spid="170"/>
                                        </p:tgtEl>
                                        <p:attrNameLst>
                                          <p:attrName>style.visibility</p:attrName>
                                        </p:attrNameLst>
                                      </p:cBhvr>
                                      <p:to>
                                        <p:strVal val="visible"/>
                                      </p:to>
                                    </p:set>
                                    <p:anim calcmode="lin" valueType="num">
                                      <p:cBhvr additive="base">
                                        <p:cTn id="79" dur="750" fill="hold"/>
                                        <p:tgtEl>
                                          <p:spTgt spid="170"/>
                                        </p:tgtEl>
                                        <p:attrNameLst>
                                          <p:attrName>ppt_x</p:attrName>
                                        </p:attrNameLst>
                                      </p:cBhvr>
                                      <p:tavLst>
                                        <p:tav tm="0">
                                          <p:val>
                                            <p:strVal val="#ppt_x"/>
                                          </p:val>
                                        </p:tav>
                                        <p:tav tm="100000">
                                          <p:val>
                                            <p:strVal val="#ppt_x"/>
                                          </p:val>
                                        </p:tav>
                                      </p:tavLst>
                                    </p:anim>
                                    <p:anim calcmode="lin" valueType="num">
                                      <p:cBhvr additive="base">
                                        <p:cTn id="80" dur="750" fill="hold"/>
                                        <p:tgtEl>
                                          <p:spTgt spid="17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tmplLst>
          <p:tmpl>
            <p:tnLst>
              <p:par>
                <p:cTn presetID="2" presetClass="entr" presetSubtype="4" decel="100000" fill="hold" nodeType="with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750" fill="hold"/>
                        <p:tgtEl>
                          <p:spTgt spid="3"/>
                        </p:tgtEl>
                        <p:attrNameLst>
                          <p:attrName>ppt_x</p:attrName>
                        </p:attrNameLst>
                      </p:cBhvr>
                      <p:tavLst>
                        <p:tav tm="0">
                          <p:val>
                            <p:strVal val="#ppt_x"/>
                          </p:val>
                        </p:tav>
                        <p:tav tm="100000">
                          <p:val>
                            <p:strVal val="#ppt_x"/>
                          </p:val>
                        </p:tav>
                      </p:tavLst>
                    </p:anim>
                    <p:anim calcmode="lin" valueType="num">
                      <p:cBhvr additive="base">
                        <p:cTn dur="750" fill="hold"/>
                        <p:tgtEl>
                          <p:spTgt spid="3"/>
                        </p:tgtEl>
                        <p:attrNameLst>
                          <p:attrName>ppt_y</p:attrName>
                        </p:attrNameLst>
                      </p:cBhvr>
                      <p:tavLst>
                        <p:tav tm="0">
                          <p:val>
                            <p:strVal val="1+#ppt_h/2"/>
                          </p:val>
                        </p:tav>
                        <p:tav tm="100000">
                          <p:val>
                            <p:strVal val="#ppt_y"/>
                          </p:val>
                        </p:tav>
                      </p:tavLst>
                    </p:anim>
                  </p:childTnLst>
                </p:cTn>
              </p:par>
            </p:tnLst>
          </p:tmpl>
        </p:tmplLst>
      </p:bldP>
      <p:bldP spid="130" grpId="0">
        <p:tmplLst>
          <p:tmpl>
            <p:tnLst>
              <p:par>
                <p:cTn presetID="2" presetClass="entr" presetSubtype="4" decel="100000" fill="hold" nodeType="withEffect">
                  <p:stCondLst>
                    <p:cond delay="0"/>
                  </p:stCondLst>
                  <p:childTnLst>
                    <p:set>
                      <p:cBhvr>
                        <p:cTn dur="1" fill="hold">
                          <p:stCondLst>
                            <p:cond delay="0"/>
                          </p:stCondLst>
                        </p:cTn>
                        <p:tgtEl>
                          <p:spTgt spid="130"/>
                        </p:tgtEl>
                        <p:attrNameLst>
                          <p:attrName>style.visibility</p:attrName>
                        </p:attrNameLst>
                      </p:cBhvr>
                      <p:to>
                        <p:strVal val="visible"/>
                      </p:to>
                    </p:set>
                    <p:anim calcmode="lin" valueType="num">
                      <p:cBhvr additive="base">
                        <p:cTn dur="750" fill="hold"/>
                        <p:tgtEl>
                          <p:spTgt spid="130"/>
                        </p:tgtEl>
                        <p:attrNameLst>
                          <p:attrName>ppt_x</p:attrName>
                        </p:attrNameLst>
                      </p:cBhvr>
                      <p:tavLst>
                        <p:tav tm="0">
                          <p:val>
                            <p:strVal val="#ppt_x"/>
                          </p:val>
                        </p:tav>
                        <p:tav tm="100000">
                          <p:val>
                            <p:strVal val="#ppt_x"/>
                          </p:val>
                        </p:tav>
                      </p:tavLst>
                    </p:anim>
                    <p:anim calcmode="lin" valueType="num">
                      <p:cBhvr additive="base">
                        <p:cTn dur="750" fill="hold"/>
                        <p:tgtEl>
                          <p:spTgt spid="130"/>
                        </p:tgtEl>
                        <p:attrNameLst>
                          <p:attrName>ppt_y</p:attrName>
                        </p:attrNameLst>
                      </p:cBhvr>
                      <p:tavLst>
                        <p:tav tm="0">
                          <p:val>
                            <p:strVal val="1+#ppt_h/2"/>
                          </p:val>
                        </p:tav>
                        <p:tav tm="100000">
                          <p:val>
                            <p:strVal val="#ppt_y"/>
                          </p:val>
                        </p:tav>
                      </p:tavLst>
                    </p:anim>
                  </p:childTnLst>
                </p:cTn>
              </p:par>
            </p:tnLst>
          </p:tmpl>
        </p:tmplLst>
      </p:bldP>
      <p:bldP spid="131" grpId="0">
        <p:tmplLst>
          <p:tmpl>
            <p:tnLst>
              <p:par>
                <p:cTn presetID="2" presetClass="entr" presetSubtype="4" decel="100000" fill="hold" nodeType="withEffect">
                  <p:stCondLst>
                    <p:cond delay="100"/>
                  </p:stCondLst>
                  <p:childTnLst>
                    <p:set>
                      <p:cBhvr>
                        <p:cTn dur="1" fill="hold">
                          <p:stCondLst>
                            <p:cond delay="0"/>
                          </p:stCondLst>
                        </p:cTn>
                        <p:tgtEl>
                          <p:spTgt spid="131"/>
                        </p:tgtEl>
                        <p:attrNameLst>
                          <p:attrName>style.visibility</p:attrName>
                        </p:attrNameLst>
                      </p:cBhvr>
                      <p:to>
                        <p:strVal val="visible"/>
                      </p:to>
                    </p:set>
                    <p:anim calcmode="lin" valueType="num">
                      <p:cBhvr additive="base">
                        <p:cTn dur="750" fill="hold"/>
                        <p:tgtEl>
                          <p:spTgt spid="131"/>
                        </p:tgtEl>
                        <p:attrNameLst>
                          <p:attrName>ppt_x</p:attrName>
                        </p:attrNameLst>
                      </p:cBhvr>
                      <p:tavLst>
                        <p:tav tm="0">
                          <p:val>
                            <p:strVal val="#ppt_x"/>
                          </p:val>
                        </p:tav>
                        <p:tav tm="100000">
                          <p:val>
                            <p:strVal val="#ppt_x"/>
                          </p:val>
                        </p:tav>
                      </p:tavLst>
                    </p:anim>
                    <p:anim calcmode="lin" valueType="num">
                      <p:cBhvr additive="base">
                        <p:cTn dur="750" fill="hold"/>
                        <p:tgtEl>
                          <p:spTgt spid="131"/>
                        </p:tgtEl>
                        <p:attrNameLst>
                          <p:attrName>ppt_y</p:attrName>
                        </p:attrNameLst>
                      </p:cBhvr>
                      <p:tavLst>
                        <p:tav tm="0">
                          <p:val>
                            <p:strVal val="1+#ppt_h/2"/>
                          </p:val>
                        </p:tav>
                        <p:tav tm="100000">
                          <p:val>
                            <p:strVal val="#ppt_y"/>
                          </p:val>
                        </p:tav>
                      </p:tavLst>
                    </p:anim>
                  </p:childTnLst>
                </p:cTn>
              </p:par>
            </p:tnLst>
          </p:tmpl>
        </p:tmplLst>
      </p:bldP>
      <p:bldP spid="132" grpId="0">
        <p:tmplLst>
          <p:tmpl>
            <p:tnLst>
              <p:par>
                <p:cTn presetID="2" presetClass="entr" presetSubtype="4" decel="100000" fill="hold" nodeType="withEffect">
                  <p:stCondLst>
                    <p:cond delay="100"/>
                  </p:stCondLst>
                  <p:childTnLst>
                    <p:set>
                      <p:cBhvr>
                        <p:cTn dur="1" fill="hold">
                          <p:stCondLst>
                            <p:cond delay="0"/>
                          </p:stCondLst>
                        </p:cTn>
                        <p:tgtEl>
                          <p:spTgt spid="132"/>
                        </p:tgtEl>
                        <p:attrNameLst>
                          <p:attrName>style.visibility</p:attrName>
                        </p:attrNameLst>
                      </p:cBhvr>
                      <p:to>
                        <p:strVal val="visible"/>
                      </p:to>
                    </p:set>
                    <p:anim calcmode="lin" valueType="num">
                      <p:cBhvr additive="base">
                        <p:cTn dur="750" fill="hold"/>
                        <p:tgtEl>
                          <p:spTgt spid="132"/>
                        </p:tgtEl>
                        <p:attrNameLst>
                          <p:attrName>ppt_x</p:attrName>
                        </p:attrNameLst>
                      </p:cBhvr>
                      <p:tavLst>
                        <p:tav tm="0">
                          <p:val>
                            <p:strVal val="#ppt_x"/>
                          </p:val>
                        </p:tav>
                        <p:tav tm="100000">
                          <p:val>
                            <p:strVal val="#ppt_x"/>
                          </p:val>
                        </p:tav>
                      </p:tavLst>
                    </p:anim>
                    <p:anim calcmode="lin" valueType="num">
                      <p:cBhvr additive="base">
                        <p:cTn dur="750" fill="hold"/>
                        <p:tgtEl>
                          <p:spTgt spid="132"/>
                        </p:tgtEl>
                        <p:attrNameLst>
                          <p:attrName>ppt_y</p:attrName>
                        </p:attrNameLst>
                      </p:cBhvr>
                      <p:tavLst>
                        <p:tav tm="0">
                          <p:val>
                            <p:strVal val="1+#ppt_h/2"/>
                          </p:val>
                        </p:tav>
                        <p:tav tm="100000">
                          <p:val>
                            <p:strVal val="#ppt_y"/>
                          </p:val>
                        </p:tav>
                      </p:tavLst>
                    </p:anim>
                  </p:childTnLst>
                </p:cTn>
              </p:par>
            </p:tnLst>
          </p:tmpl>
        </p:tmplLst>
      </p:bldP>
      <p:bldP spid="133" grpId="0">
        <p:tmplLst>
          <p:tmpl>
            <p:tnLst>
              <p:par>
                <p:cTn presetID="2" presetClass="entr" presetSubtype="4" decel="100000" fill="hold" nodeType="withEffect">
                  <p:stCondLst>
                    <p:cond delay="200"/>
                  </p:stCondLst>
                  <p:childTnLst>
                    <p:set>
                      <p:cBhvr>
                        <p:cTn dur="1" fill="hold">
                          <p:stCondLst>
                            <p:cond delay="0"/>
                          </p:stCondLst>
                        </p:cTn>
                        <p:tgtEl>
                          <p:spTgt spid="133"/>
                        </p:tgtEl>
                        <p:attrNameLst>
                          <p:attrName>style.visibility</p:attrName>
                        </p:attrNameLst>
                      </p:cBhvr>
                      <p:to>
                        <p:strVal val="visible"/>
                      </p:to>
                    </p:set>
                    <p:anim calcmode="lin" valueType="num">
                      <p:cBhvr additive="base">
                        <p:cTn dur="750" fill="hold"/>
                        <p:tgtEl>
                          <p:spTgt spid="133"/>
                        </p:tgtEl>
                        <p:attrNameLst>
                          <p:attrName>ppt_x</p:attrName>
                        </p:attrNameLst>
                      </p:cBhvr>
                      <p:tavLst>
                        <p:tav tm="0">
                          <p:val>
                            <p:strVal val="#ppt_x"/>
                          </p:val>
                        </p:tav>
                        <p:tav tm="100000">
                          <p:val>
                            <p:strVal val="#ppt_x"/>
                          </p:val>
                        </p:tav>
                      </p:tavLst>
                    </p:anim>
                    <p:anim calcmode="lin" valueType="num">
                      <p:cBhvr additive="base">
                        <p:cTn dur="750" fill="hold"/>
                        <p:tgtEl>
                          <p:spTgt spid="133"/>
                        </p:tgtEl>
                        <p:attrNameLst>
                          <p:attrName>ppt_y</p:attrName>
                        </p:attrNameLst>
                      </p:cBhvr>
                      <p:tavLst>
                        <p:tav tm="0">
                          <p:val>
                            <p:strVal val="1+#ppt_h/2"/>
                          </p:val>
                        </p:tav>
                        <p:tav tm="100000">
                          <p:val>
                            <p:strVal val="#ppt_y"/>
                          </p:val>
                        </p:tav>
                      </p:tavLst>
                    </p:anim>
                  </p:childTnLst>
                </p:cTn>
              </p:par>
            </p:tnLst>
          </p:tmpl>
        </p:tmplLst>
      </p:bldP>
      <p:bldP spid="134" grpId="0">
        <p:tmplLst>
          <p:tmpl>
            <p:tnLst>
              <p:par>
                <p:cTn presetID="2" presetClass="entr" presetSubtype="4" decel="100000" fill="hold" nodeType="withEffect">
                  <p:stCondLst>
                    <p:cond delay="200"/>
                  </p:stCondLst>
                  <p:childTnLst>
                    <p:set>
                      <p:cBhvr>
                        <p:cTn dur="1" fill="hold">
                          <p:stCondLst>
                            <p:cond delay="0"/>
                          </p:stCondLst>
                        </p:cTn>
                        <p:tgtEl>
                          <p:spTgt spid="134"/>
                        </p:tgtEl>
                        <p:attrNameLst>
                          <p:attrName>style.visibility</p:attrName>
                        </p:attrNameLst>
                      </p:cBhvr>
                      <p:to>
                        <p:strVal val="visible"/>
                      </p:to>
                    </p:set>
                    <p:anim calcmode="lin" valueType="num">
                      <p:cBhvr additive="base">
                        <p:cTn dur="750" fill="hold"/>
                        <p:tgtEl>
                          <p:spTgt spid="134"/>
                        </p:tgtEl>
                        <p:attrNameLst>
                          <p:attrName>ppt_x</p:attrName>
                        </p:attrNameLst>
                      </p:cBhvr>
                      <p:tavLst>
                        <p:tav tm="0">
                          <p:val>
                            <p:strVal val="#ppt_x"/>
                          </p:val>
                        </p:tav>
                        <p:tav tm="100000">
                          <p:val>
                            <p:strVal val="#ppt_x"/>
                          </p:val>
                        </p:tav>
                      </p:tavLst>
                    </p:anim>
                    <p:anim calcmode="lin" valueType="num">
                      <p:cBhvr additive="base">
                        <p:cTn dur="750" fill="hold"/>
                        <p:tgtEl>
                          <p:spTgt spid="134"/>
                        </p:tgtEl>
                        <p:attrNameLst>
                          <p:attrName>ppt_y</p:attrName>
                        </p:attrNameLst>
                      </p:cBhvr>
                      <p:tavLst>
                        <p:tav tm="0">
                          <p:val>
                            <p:strVal val="1+#ppt_h/2"/>
                          </p:val>
                        </p:tav>
                        <p:tav tm="100000">
                          <p:val>
                            <p:strVal val="#ppt_y"/>
                          </p:val>
                        </p:tav>
                      </p:tavLst>
                    </p:anim>
                  </p:childTnLst>
                </p:cTn>
              </p:par>
            </p:tnLst>
          </p:tmpl>
        </p:tmplLst>
      </p:bldP>
      <p:bldP spid="135" grpId="0">
        <p:tmplLst>
          <p:tmpl>
            <p:tnLst>
              <p:par>
                <p:cTn presetID="2" presetClass="entr" presetSubtype="4" decel="100000" fill="hold" nodeType="withEffect">
                  <p:stCondLst>
                    <p:cond delay="300"/>
                  </p:stCondLst>
                  <p:childTnLst>
                    <p:set>
                      <p:cBhvr>
                        <p:cTn dur="1" fill="hold">
                          <p:stCondLst>
                            <p:cond delay="0"/>
                          </p:stCondLst>
                        </p:cTn>
                        <p:tgtEl>
                          <p:spTgt spid="135"/>
                        </p:tgtEl>
                        <p:attrNameLst>
                          <p:attrName>style.visibility</p:attrName>
                        </p:attrNameLst>
                      </p:cBhvr>
                      <p:to>
                        <p:strVal val="visible"/>
                      </p:to>
                    </p:set>
                    <p:anim calcmode="lin" valueType="num">
                      <p:cBhvr additive="base">
                        <p:cTn dur="750" fill="hold"/>
                        <p:tgtEl>
                          <p:spTgt spid="135"/>
                        </p:tgtEl>
                        <p:attrNameLst>
                          <p:attrName>ppt_x</p:attrName>
                        </p:attrNameLst>
                      </p:cBhvr>
                      <p:tavLst>
                        <p:tav tm="0">
                          <p:val>
                            <p:strVal val="#ppt_x"/>
                          </p:val>
                        </p:tav>
                        <p:tav tm="100000">
                          <p:val>
                            <p:strVal val="#ppt_x"/>
                          </p:val>
                        </p:tav>
                      </p:tavLst>
                    </p:anim>
                    <p:anim calcmode="lin" valueType="num">
                      <p:cBhvr additive="base">
                        <p:cTn dur="750" fill="hold"/>
                        <p:tgtEl>
                          <p:spTgt spid="135"/>
                        </p:tgtEl>
                        <p:attrNameLst>
                          <p:attrName>ppt_y</p:attrName>
                        </p:attrNameLst>
                      </p:cBhvr>
                      <p:tavLst>
                        <p:tav tm="0">
                          <p:val>
                            <p:strVal val="1+#ppt_h/2"/>
                          </p:val>
                        </p:tav>
                        <p:tav tm="100000">
                          <p:val>
                            <p:strVal val="#ppt_y"/>
                          </p:val>
                        </p:tav>
                      </p:tavLst>
                    </p:anim>
                  </p:childTnLst>
                </p:cTn>
              </p:par>
            </p:tnLst>
          </p:tmpl>
        </p:tmplLst>
      </p:bldP>
      <p:bldP spid="136" grpId="0">
        <p:tmplLst>
          <p:tmpl>
            <p:tnLst>
              <p:par>
                <p:cTn presetID="2" presetClass="entr" presetSubtype="4" decel="100000" fill="hold" nodeType="withEffect">
                  <p:stCondLst>
                    <p:cond delay="300"/>
                  </p:stCondLst>
                  <p:childTnLst>
                    <p:set>
                      <p:cBhvr>
                        <p:cTn dur="1" fill="hold">
                          <p:stCondLst>
                            <p:cond delay="0"/>
                          </p:stCondLst>
                        </p:cTn>
                        <p:tgtEl>
                          <p:spTgt spid="136"/>
                        </p:tgtEl>
                        <p:attrNameLst>
                          <p:attrName>style.visibility</p:attrName>
                        </p:attrNameLst>
                      </p:cBhvr>
                      <p:to>
                        <p:strVal val="visible"/>
                      </p:to>
                    </p:set>
                    <p:anim calcmode="lin" valueType="num">
                      <p:cBhvr additive="base">
                        <p:cTn dur="750" fill="hold"/>
                        <p:tgtEl>
                          <p:spTgt spid="136"/>
                        </p:tgtEl>
                        <p:attrNameLst>
                          <p:attrName>ppt_x</p:attrName>
                        </p:attrNameLst>
                      </p:cBhvr>
                      <p:tavLst>
                        <p:tav tm="0">
                          <p:val>
                            <p:strVal val="#ppt_x"/>
                          </p:val>
                        </p:tav>
                        <p:tav tm="100000">
                          <p:val>
                            <p:strVal val="#ppt_x"/>
                          </p:val>
                        </p:tav>
                      </p:tavLst>
                    </p:anim>
                    <p:anim calcmode="lin" valueType="num">
                      <p:cBhvr additive="base">
                        <p:cTn dur="750" fill="hold"/>
                        <p:tgtEl>
                          <p:spTgt spid="136"/>
                        </p:tgtEl>
                        <p:attrNameLst>
                          <p:attrName>ppt_y</p:attrName>
                        </p:attrNameLst>
                      </p:cBhvr>
                      <p:tavLst>
                        <p:tav tm="0">
                          <p:val>
                            <p:strVal val="1+#ppt_h/2"/>
                          </p:val>
                        </p:tav>
                        <p:tav tm="100000">
                          <p:val>
                            <p:strVal val="#ppt_y"/>
                          </p:val>
                        </p:tav>
                      </p:tavLst>
                    </p:anim>
                  </p:childTnLst>
                </p:cTn>
              </p:par>
            </p:tnLst>
          </p:tmpl>
        </p:tmplLst>
      </p:bldP>
      <p:bldP spid="137" grpId="0">
        <p:tmplLst>
          <p:tmpl>
            <p:tnLst>
              <p:par>
                <p:cTn presetID="2" presetClass="entr" presetSubtype="4" decel="100000" fill="hold" nodeType="withEffect">
                  <p:stCondLst>
                    <p:cond delay="400"/>
                  </p:stCondLst>
                  <p:childTnLst>
                    <p:set>
                      <p:cBhvr>
                        <p:cTn dur="1" fill="hold">
                          <p:stCondLst>
                            <p:cond delay="0"/>
                          </p:stCondLst>
                        </p:cTn>
                        <p:tgtEl>
                          <p:spTgt spid="137"/>
                        </p:tgtEl>
                        <p:attrNameLst>
                          <p:attrName>style.visibility</p:attrName>
                        </p:attrNameLst>
                      </p:cBhvr>
                      <p:to>
                        <p:strVal val="visible"/>
                      </p:to>
                    </p:set>
                    <p:anim calcmode="lin" valueType="num">
                      <p:cBhvr additive="base">
                        <p:cTn dur="750" fill="hold"/>
                        <p:tgtEl>
                          <p:spTgt spid="137"/>
                        </p:tgtEl>
                        <p:attrNameLst>
                          <p:attrName>ppt_x</p:attrName>
                        </p:attrNameLst>
                      </p:cBhvr>
                      <p:tavLst>
                        <p:tav tm="0">
                          <p:val>
                            <p:strVal val="#ppt_x"/>
                          </p:val>
                        </p:tav>
                        <p:tav tm="100000">
                          <p:val>
                            <p:strVal val="#ppt_x"/>
                          </p:val>
                        </p:tav>
                      </p:tavLst>
                    </p:anim>
                    <p:anim calcmode="lin" valueType="num">
                      <p:cBhvr additive="base">
                        <p:cTn dur="750" fill="hold"/>
                        <p:tgtEl>
                          <p:spTgt spid="137"/>
                        </p:tgtEl>
                        <p:attrNameLst>
                          <p:attrName>ppt_y</p:attrName>
                        </p:attrNameLst>
                      </p:cBhvr>
                      <p:tavLst>
                        <p:tav tm="0">
                          <p:val>
                            <p:strVal val="1+#ppt_h/2"/>
                          </p:val>
                        </p:tav>
                        <p:tav tm="100000">
                          <p:val>
                            <p:strVal val="#ppt_y"/>
                          </p:val>
                        </p:tav>
                      </p:tavLst>
                    </p:anim>
                  </p:childTnLst>
                </p:cTn>
              </p:par>
            </p:tnLst>
          </p:tmpl>
        </p:tmplLst>
      </p:bldP>
      <p:bldP spid="138" grpId="0">
        <p:tmplLst>
          <p:tmpl>
            <p:tnLst>
              <p:par>
                <p:cTn presetID="2" presetClass="entr" presetSubtype="4" decel="100000" fill="hold" nodeType="withEffect">
                  <p:stCondLst>
                    <p:cond delay="400"/>
                  </p:stCondLst>
                  <p:childTnLst>
                    <p:set>
                      <p:cBhvr>
                        <p:cTn dur="1" fill="hold">
                          <p:stCondLst>
                            <p:cond delay="0"/>
                          </p:stCondLst>
                        </p:cTn>
                        <p:tgtEl>
                          <p:spTgt spid="138"/>
                        </p:tgtEl>
                        <p:attrNameLst>
                          <p:attrName>style.visibility</p:attrName>
                        </p:attrNameLst>
                      </p:cBhvr>
                      <p:to>
                        <p:strVal val="visible"/>
                      </p:to>
                    </p:set>
                    <p:anim calcmode="lin" valueType="num">
                      <p:cBhvr additive="base">
                        <p:cTn dur="750" fill="hold"/>
                        <p:tgtEl>
                          <p:spTgt spid="138"/>
                        </p:tgtEl>
                        <p:attrNameLst>
                          <p:attrName>ppt_x</p:attrName>
                        </p:attrNameLst>
                      </p:cBhvr>
                      <p:tavLst>
                        <p:tav tm="0">
                          <p:val>
                            <p:strVal val="#ppt_x"/>
                          </p:val>
                        </p:tav>
                        <p:tav tm="100000">
                          <p:val>
                            <p:strVal val="#ppt_x"/>
                          </p:val>
                        </p:tav>
                      </p:tavLst>
                    </p:anim>
                    <p:anim calcmode="lin" valueType="num">
                      <p:cBhvr additive="base">
                        <p:cTn dur="750" fill="hold"/>
                        <p:tgtEl>
                          <p:spTgt spid="138"/>
                        </p:tgtEl>
                        <p:attrNameLst>
                          <p:attrName>ppt_y</p:attrName>
                        </p:attrNameLst>
                      </p:cBhvr>
                      <p:tavLst>
                        <p:tav tm="0">
                          <p:val>
                            <p:strVal val="1+#ppt_h/2"/>
                          </p:val>
                        </p:tav>
                        <p:tav tm="100000">
                          <p:val>
                            <p:strVal val="#ppt_y"/>
                          </p:val>
                        </p:tav>
                      </p:tavLst>
                    </p:anim>
                  </p:childTnLst>
                </p:cTn>
              </p:par>
            </p:tnLst>
          </p:tmpl>
        </p:tmplLst>
      </p:bldP>
      <p:bldP spid="139" grpId="0">
        <p:tmplLst>
          <p:tmpl>
            <p:tnLst>
              <p:par>
                <p:cTn presetID="2" presetClass="entr" presetSubtype="4" decel="100000" fill="hold" nodeType="withEffect">
                  <p:stCondLst>
                    <p:cond delay="500"/>
                  </p:stCondLst>
                  <p:childTnLst>
                    <p:set>
                      <p:cBhvr>
                        <p:cTn dur="1" fill="hold">
                          <p:stCondLst>
                            <p:cond delay="0"/>
                          </p:stCondLst>
                        </p:cTn>
                        <p:tgtEl>
                          <p:spTgt spid="139"/>
                        </p:tgtEl>
                        <p:attrNameLst>
                          <p:attrName>style.visibility</p:attrName>
                        </p:attrNameLst>
                      </p:cBhvr>
                      <p:to>
                        <p:strVal val="visible"/>
                      </p:to>
                    </p:set>
                    <p:anim calcmode="lin" valueType="num">
                      <p:cBhvr additive="base">
                        <p:cTn dur="750" fill="hold"/>
                        <p:tgtEl>
                          <p:spTgt spid="139"/>
                        </p:tgtEl>
                        <p:attrNameLst>
                          <p:attrName>ppt_x</p:attrName>
                        </p:attrNameLst>
                      </p:cBhvr>
                      <p:tavLst>
                        <p:tav tm="0">
                          <p:val>
                            <p:strVal val="#ppt_x"/>
                          </p:val>
                        </p:tav>
                        <p:tav tm="100000">
                          <p:val>
                            <p:strVal val="#ppt_x"/>
                          </p:val>
                        </p:tav>
                      </p:tavLst>
                    </p:anim>
                    <p:anim calcmode="lin" valueType="num">
                      <p:cBhvr additive="base">
                        <p:cTn dur="750" fill="hold"/>
                        <p:tgtEl>
                          <p:spTgt spid="139"/>
                        </p:tgtEl>
                        <p:attrNameLst>
                          <p:attrName>ppt_y</p:attrName>
                        </p:attrNameLst>
                      </p:cBhvr>
                      <p:tavLst>
                        <p:tav tm="0">
                          <p:val>
                            <p:strVal val="1+#ppt_h/2"/>
                          </p:val>
                        </p:tav>
                        <p:tav tm="100000">
                          <p:val>
                            <p:strVal val="#ppt_y"/>
                          </p:val>
                        </p:tav>
                      </p:tavLst>
                    </p:anim>
                  </p:childTnLst>
                </p:cTn>
              </p:par>
            </p:tnLst>
          </p:tmpl>
        </p:tmplLst>
      </p:bldP>
      <p:bldP spid="140" grpId="0">
        <p:tmplLst>
          <p:tmpl>
            <p:tnLst>
              <p:par>
                <p:cTn presetID="2" presetClass="entr" presetSubtype="4" decel="100000" fill="hold" nodeType="withEffect">
                  <p:stCondLst>
                    <p:cond delay="500"/>
                  </p:stCondLst>
                  <p:childTnLst>
                    <p:set>
                      <p:cBhvr>
                        <p:cTn dur="1" fill="hold">
                          <p:stCondLst>
                            <p:cond delay="0"/>
                          </p:stCondLst>
                        </p:cTn>
                        <p:tgtEl>
                          <p:spTgt spid="140"/>
                        </p:tgtEl>
                        <p:attrNameLst>
                          <p:attrName>style.visibility</p:attrName>
                        </p:attrNameLst>
                      </p:cBhvr>
                      <p:to>
                        <p:strVal val="visible"/>
                      </p:to>
                    </p:set>
                    <p:anim calcmode="lin" valueType="num">
                      <p:cBhvr additive="base">
                        <p:cTn dur="750" fill="hold"/>
                        <p:tgtEl>
                          <p:spTgt spid="140"/>
                        </p:tgtEl>
                        <p:attrNameLst>
                          <p:attrName>ppt_x</p:attrName>
                        </p:attrNameLst>
                      </p:cBhvr>
                      <p:tavLst>
                        <p:tav tm="0">
                          <p:val>
                            <p:strVal val="#ppt_x"/>
                          </p:val>
                        </p:tav>
                        <p:tav tm="100000">
                          <p:val>
                            <p:strVal val="#ppt_x"/>
                          </p:val>
                        </p:tav>
                      </p:tavLst>
                    </p:anim>
                    <p:anim calcmode="lin" valueType="num">
                      <p:cBhvr additive="base">
                        <p:cTn dur="750" fill="hold"/>
                        <p:tgtEl>
                          <p:spTgt spid="140"/>
                        </p:tgtEl>
                        <p:attrNameLst>
                          <p:attrName>ppt_y</p:attrName>
                        </p:attrNameLst>
                      </p:cBhvr>
                      <p:tavLst>
                        <p:tav tm="0">
                          <p:val>
                            <p:strVal val="1+#ppt_h/2"/>
                          </p:val>
                        </p:tav>
                        <p:tav tm="100000">
                          <p:val>
                            <p:strVal val="#ppt_y"/>
                          </p:val>
                        </p:tav>
                      </p:tavLst>
                    </p:anim>
                  </p:childTnLst>
                </p:cTn>
              </p:par>
            </p:tnLst>
          </p:tmpl>
        </p:tmplLst>
      </p:bldP>
      <p:bldP spid="141" grpId="0">
        <p:tmplLst>
          <p:tmpl>
            <p:tnLst>
              <p:par>
                <p:cTn presetID="2" presetClass="entr" presetSubtype="4" decel="100000" fill="hold" nodeType="withEffect">
                  <p:stCondLst>
                    <p:cond delay="600"/>
                  </p:stCondLst>
                  <p:childTnLst>
                    <p:set>
                      <p:cBhvr>
                        <p:cTn dur="1" fill="hold">
                          <p:stCondLst>
                            <p:cond delay="0"/>
                          </p:stCondLst>
                        </p:cTn>
                        <p:tgtEl>
                          <p:spTgt spid="141"/>
                        </p:tgtEl>
                        <p:attrNameLst>
                          <p:attrName>style.visibility</p:attrName>
                        </p:attrNameLst>
                      </p:cBhvr>
                      <p:to>
                        <p:strVal val="visible"/>
                      </p:to>
                    </p:set>
                    <p:anim calcmode="lin" valueType="num">
                      <p:cBhvr additive="base">
                        <p:cTn dur="750" fill="hold"/>
                        <p:tgtEl>
                          <p:spTgt spid="141"/>
                        </p:tgtEl>
                        <p:attrNameLst>
                          <p:attrName>ppt_x</p:attrName>
                        </p:attrNameLst>
                      </p:cBhvr>
                      <p:tavLst>
                        <p:tav tm="0">
                          <p:val>
                            <p:strVal val="#ppt_x"/>
                          </p:val>
                        </p:tav>
                        <p:tav tm="100000">
                          <p:val>
                            <p:strVal val="#ppt_x"/>
                          </p:val>
                        </p:tav>
                      </p:tavLst>
                    </p:anim>
                    <p:anim calcmode="lin" valueType="num">
                      <p:cBhvr additive="base">
                        <p:cTn dur="750" fill="hold"/>
                        <p:tgtEl>
                          <p:spTgt spid="141"/>
                        </p:tgtEl>
                        <p:attrNameLst>
                          <p:attrName>ppt_y</p:attrName>
                        </p:attrNameLst>
                      </p:cBhvr>
                      <p:tavLst>
                        <p:tav tm="0">
                          <p:val>
                            <p:strVal val="1+#ppt_h/2"/>
                          </p:val>
                        </p:tav>
                        <p:tav tm="100000">
                          <p:val>
                            <p:strVal val="#ppt_y"/>
                          </p:val>
                        </p:tav>
                      </p:tavLst>
                    </p:anim>
                  </p:childTnLst>
                </p:cTn>
              </p:par>
            </p:tnLst>
          </p:tmpl>
        </p:tmplLst>
      </p:bldP>
      <p:bldP spid="142" grpId="0">
        <p:tmplLst>
          <p:tmpl>
            <p:tnLst>
              <p:par>
                <p:cTn presetID="2" presetClass="entr" presetSubtype="4" decel="100000" fill="hold" nodeType="withEffect">
                  <p:stCondLst>
                    <p:cond delay="600"/>
                  </p:stCondLst>
                  <p:childTnLst>
                    <p:set>
                      <p:cBhvr>
                        <p:cTn dur="1" fill="hold">
                          <p:stCondLst>
                            <p:cond delay="0"/>
                          </p:stCondLst>
                        </p:cTn>
                        <p:tgtEl>
                          <p:spTgt spid="142"/>
                        </p:tgtEl>
                        <p:attrNameLst>
                          <p:attrName>style.visibility</p:attrName>
                        </p:attrNameLst>
                      </p:cBhvr>
                      <p:to>
                        <p:strVal val="visible"/>
                      </p:to>
                    </p:set>
                    <p:anim calcmode="lin" valueType="num">
                      <p:cBhvr additive="base">
                        <p:cTn dur="750" fill="hold"/>
                        <p:tgtEl>
                          <p:spTgt spid="142"/>
                        </p:tgtEl>
                        <p:attrNameLst>
                          <p:attrName>ppt_x</p:attrName>
                        </p:attrNameLst>
                      </p:cBhvr>
                      <p:tavLst>
                        <p:tav tm="0">
                          <p:val>
                            <p:strVal val="#ppt_x"/>
                          </p:val>
                        </p:tav>
                        <p:tav tm="100000">
                          <p:val>
                            <p:strVal val="#ppt_x"/>
                          </p:val>
                        </p:tav>
                      </p:tavLst>
                    </p:anim>
                    <p:anim calcmode="lin" valueType="num">
                      <p:cBhvr additive="base">
                        <p:cTn dur="750" fill="hold"/>
                        <p:tgtEl>
                          <p:spTgt spid="142"/>
                        </p:tgtEl>
                        <p:attrNameLst>
                          <p:attrName>ppt_y</p:attrName>
                        </p:attrNameLst>
                      </p:cBhvr>
                      <p:tavLst>
                        <p:tav tm="0">
                          <p:val>
                            <p:strVal val="1+#ppt_h/2"/>
                          </p:val>
                        </p:tav>
                        <p:tav tm="100000">
                          <p:val>
                            <p:strVal val="#ppt_y"/>
                          </p:val>
                        </p:tav>
                      </p:tavLst>
                    </p:anim>
                  </p:childTnLst>
                </p:cTn>
              </p:par>
            </p:tnLst>
          </p:tmpl>
        </p:tmplLst>
      </p:bldP>
      <p:bldP spid="143" grpId="0">
        <p:tmplLst>
          <p:tmpl>
            <p:tnLst>
              <p:par>
                <p:cTn presetID="2" presetClass="entr" presetSubtype="4" decel="100000" fill="hold" nodeType="withEffect">
                  <p:stCondLst>
                    <p:cond delay="700"/>
                  </p:stCondLst>
                  <p:childTnLst>
                    <p:set>
                      <p:cBhvr>
                        <p:cTn dur="1" fill="hold">
                          <p:stCondLst>
                            <p:cond delay="0"/>
                          </p:stCondLst>
                        </p:cTn>
                        <p:tgtEl>
                          <p:spTgt spid="143"/>
                        </p:tgtEl>
                        <p:attrNameLst>
                          <p:attrName>style.visibility</p:attrName>
                        </p:attrNameLst>
                      </p:cBhvr>
                      <p:to>
                        <p:strVal val="visible"/>
                      </p:to>
                    </p:set>
                    <p:anim calcmode="lin" valueType="num">
                      <p:cBhvr additive="base">
                        <p:cTn dur="750" fill="hold"/>
                        <p:tgtEl>
                          <p:spTgt spid="143"/>
                        </p:tgtEl>
                        <p:attrNameLst>
                          <p:attrName>ppt_x</p:attrName>
                        </p:attrNameLst>
                      </p:cBhvr>
                      <p:tavLst>
                        <p:tav tm="0">
                          <p:val>
                            <p:strVal val="#ppt_x"/>
                          </p:val>
                        </p:tav>
                        <p:tav tm="100000">
                          <p:val>
                            <p:strVal val="#ppt_x"/>
                          </p:val>
                        </p:tav>
                      </p:tavLst>
                    </p:anim>
                    <p:anim calcmode="lin" valueType="num">
                      <p:cBhvr additive="base">
                        <p:cTn dur="750" fill="hold"/>
                        <p:tgtEl>
                          <p:spTgt spid="143"/>
                        </p:tgtEl>
                        <p:attrNameLst>
                          <p:attrName>ppt_y</p:attrName>
                        </p:attrNameLst>
                      </p:cBhvr>
                      <p:tavLst>
                        <p:tav tm="0">
                          <p:val>
                            <p:strVal val="1+#ppt_h/2"/>
                          </p:val>
                        </p:tav>
                        <p:tav tm="100000">
                          <p:val>
                            <p:strVal val="#ppt_y"/>
                          </p:val>
                        </p:tav>
                      </p:tavLst>
                    </p:anim>
                  </p:childTnLst>
                </p:cTn>
              </p:par>
            </p:tnLst>
          </p:tmpl>
        </p:tmplLst>
      </p:bldP>
      <p:bldP spid="144" grpId="0">
        <p:tmplLst>
          <p:tmpl>
            <p:tnLst>
              <p:par>
                <p:cTn presetID="2" presetClass="entr" presetSubtype="4" decel="100000" fill="hold" nodeType="withEffect">
                  <p:stCondLst>
                    <p:cond delay="700"/>
                  </p:stCondLst>
                  <p:childTnLst>
                    <p:set>
                      <p:cBhvr>
                        <p:cTn dur="1" fill="hold">
                          <p:stCondLst>
                            <p:cond delay="0"/>
                          </p:stCondLst>
                        </p:cTn>
                        <p:tgtEl>
                          <p:spTgt spid="144"/>
                        </p:tgtEl>
                        <p:attrNameLst>
                          <p:attrName>style.visibility</p:attrName>
                        </p:attrNameLst>
                      </p:cBhvr>
                      <p:to>
                        <p:strVal val="visible"/>
                      </p:to>
                    </p:set>
                    <p:anim calcmode="lin" valueType="num">
                      <p:cBhvr additive="base">
                        <p:cTn dur="750" fill="hold"/>
                        <p:tgtEl>
                          <p:spTgt spid="144"/>
                        </p:tgtEl>
                        <p:attrNameLst>
                          <p:attrName>ppt_x</p:attrName>
                        </p:attrNameLst>
                      </p:cBhvr>
                      <p:tavLst>
                        <p:tav tm="0">
                          <p:val>
                            <p:strVal val="#ppt_x"/>
                          </p:val>
                        </p:tav>
                        <p:tav tm="100000">
                          <p:val>
                            <p:strVal val="#ppt_x"/>
                          </p:val>
                        </p:tav>
                      </p:tavLst>
                    </p:anim>
                    <p:anim calcmode="lin" valueType="num">
                      <p:cBhvr additive="base">
                        <p:cTn dur="750" fill="hold"/>
                        <p:tgtEl>
                          <p:spTgt spid="144"/>
                        </p:tgtEl>
                        <p:attrNameLst>
                          <p:attrName>ppt_y</p:attrName>
                        </p:attrNameLst>
                      </p:cBhvr>
                      <p:tavLst>
                        <p:tav tm="0">
                          <p:val>
                            <p:strVal val="1+#ppt_h/2"/>
                          </p:val>
                        </p:tav>
                        <p:tav tm="100000">
                          <p:val>
                            <p:strVal val="#ppt_y"/>
                          </p:val>
                        </p:tav>
                      </p:tavLst>
                    </p:anim>
                  </p:childTnLst>
                </p:cTn>
              </p:par>
            </p:tnLst>
          </p:tmpl>
        </p:tmplLst>
      </p:bldP>
      <p:bldP spid="6" grpId="0">
        <p:tmplLst>
          <p:tmpl>
            <p:tnLst>
              <p:par>
                <p:cTn presetID="10"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Lst>
  </p:timing>
  <p:hf hdr="0" dt="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INDEX 16x">
    <p:spTree>
      <p:nvGrpSpPr>
        <p:cNvPr id="1" name=""/>
        <p:cNvGrpSpPr/>
        <p:nvPr/>
      </p:nvGrpSpPr>
      <p:grpSpPr>
        <a:xfrm>
          <a:off x="0" y="0"/>
          <a:ext cx="0" cy="0"/>
          <a:chOff x="0" y="0"/>
          <a:chExt cx="0" cy="0"/>
        </a:xfrm>
      </p:grpSpPr>
      <p:sp>
        <p:nvSpPr>
          <p:cNvPr id="5" name="INFO">
            <a:extLst>
              <a:ext uri="{FF2B5EF4-FFF2-40B4-BE49-F238E27FC236}">
                <a16:creationId xmlns:a16="http://schemas.microsoft.com/office/drawing/2014/main" id="{DA6621DD-BDCD-46CA-8A6F-90B3DC62D7E8}"/>
              </a:ext>
            </a:extLst>
          </p:cNvPr>
          <p:cNvSpPr txBox="1"/>
          <p:nvPr userDrawn="1"/>
        </p:nvSpPr>
        <p:spPr>
          <a:xfrm>
            <a:off x="0" y="-256190"/>
            <a:ext cx="12192000" cy="161583"/>
          </a:xfrm>
          <a:prstGeom prst="rect">
            <a:avLst/>
          </a:prstGeom>
          <a:noFill/>
        </p:spPr>
        <p:txBody>
          <a:bodyPr wrap="square" lIns="0" tIns="0" rIns="0" bIns="0" rtlCol="0">
            <a:spAutoFit/>
          </a:bodyPr>
          <a:lstStyle/>
          <a:p>
            <a:pPr algn="l"/>
            <a:r>
              <a:rPr lang="en-GB" sz="1050" b="1" dirty="0">
                <a:solidFill>
                  <a:schemeClr val="tx2"/>
                </a:solidFill>
                <a:latin typeface="+mj-lt"/>
                <a:cs typeface="Calibri" panose="020F0502020204030204" pitchFamily="34" charset="0"/>
              </a:rPr>
              <a:t>TEMPLATE: </a:t>
            </a:r>
            <a:r>
              <a:rPr lang="en-GB" sz="1050" b="0" dirty="0">
                <a:solidFill>
                  <a:schemeClr val="tx2"/>
                </a:solidFill>
                <a:latin typeface="+mj-lt"/>
                <a:cs typeface="Calibri" panose="020F0502020204030204" pitchFamily="34" charset="0"/>
              </a:rPr>
              <a:t>INDEX 16x</a:t>
            </a:r>
          </a:p>
        </p:txBody>
      </p:sp>
      <p:grpSp>
        <p:nvGrpSpPr>
          <p:cNvPr id="119" name="Logo">
            <a:extLst>
              <a:ext uri="{FF2B5EF4-FFF2-40B4-BE49-F238E27FC236}">
                <a16:creationId xmlns:a16="http://schemas.microsoft.com/office/drawing/2014/main" id="{F55B6681-20F3-45EF-8A70-CD797011193A}"/>
              </a:ext>
            </a:extLst>
          </p:cNvPr>
          <p:cNvGrpSpPr/>
          <p:nvPr userDrawn="1"/>
        </p:nvGrpSpPr>
        <p:grpSpPr>
          <a:xfrm>
            <a:off x="9260985" y="5913010"/>
            <a:ext cx="2351804" cy="411364"/>
            <a:chOff x="7784962" y="5938737"/>
            <a:chExt cx="3293353" cy="576053"/>
          </a:xfrm>
        </p:grpSpPr>
        <p:sp>
          <p:nvSpPr>
            <p:cNvPr id="120" name="TNO Beeldmerk">
              <a:extLst>
                <a:ext uri="{FF2B5EF4-FFF2-40B4-BE49-F238E27FC236}">
                  <a16:creationId xmlns:a16="http://schemas.microsoft.com/office/drawing/2014/main" id="{F740ECF4-756F-4BA8-BE54-D37D2D3E5704}"/>
                </a:ext>
              </a:extLst>
            </p:cNvPr>
            <p:cNvSpPr>
              <a:spLocks noEditPoints="1"/>
            </p:cNvSpPr>
            <p:nvPr/>
          </p:nvSpPr>
          <p:spPr bwMode="auto">
            <a:xfrm>
              <a:off x="7784962" y="5938737"/>
              <a:ext cx="1639343" cy="576053"/>
            </a:xfrm>
            <a:custGeom>
              <a:avLst/>
              <a:gdLst>
                <a:gd name="T0" fmla="*/ 272 w 330"/>
                <a:gd name="T1" fmla="*/ 75 h 116"/>
                <a:gd name="T2" fmla="*/ 254 w 330"/>
                <a:gd name="T3" fmla="*/ 58 h 116"/>
                <a:gd name="T4" fmla="*/ 272 w 330"/>
                <a:gd name="T5" fmla="*/ 41 h 116"/>
                <a:gd name="T6" fmla="*/ 289 w 330"/>
                <a:gd name="T7" fmla="*/ 58 h 116"/>
                <a:gd name="T8" fmla="*/ 272 w 330"/>
                <a:gd name="T9" fmla="*/ 75 h 116"/>
                <a:gd name="T10" fmla="*/ 272 w 330"/>
                <a:gd name="T11" fmla="*/ 0 h 116"/>
                <a:gd name="T12" fmla="*/ 215 w 330"/>
                <a:gd name="T13" fmla="*/ 48 h 116"/>
                <a:gd name="T14" fmla="*/ 215 w 330"/>
                <a:gd name="T15" fmla="*/ 15 h 116"/>
                <a:gd name="T16" fmla="*/ 202 w 330"/>
                <a:gd name="T17" fmla="*/ 2 h 116"/>
                <a:gd name="T18" fmla="*/ 173 w 330"/>
                <a:gd name="T19" fmla="*/ 2 h 116"/>
                <a:gd name="T20" fmla="*/ 173 w 330"/>
                <a:gd name="T21" fmla="*/ 46 h 116"/>
                <a:gd name="T22" fmla="*/ 149 w 330"/>
                <a:gd name="T23" fmla="*/ 12 h 116"/>
                <a:gd name="T24" fmla="*/ 129 w 330"/>
                <a:gd name="T25" fmla="*/ 2 h 116"/>
                <a:gd name="T26" fmla="*/ 0 w 330"/>
                <a:gd name="T27" fmla="*/ 2 h 116"/>
                <a:gd name="T28" fmla="*/ 0 w 330"/>
                <a:gd name="T29" fmla="*/ 32 h 116"/>
                <a:gd name="T30" fmla="*/ 13 w 330"/>
                <a:gd name="T31" fmla="*/ 44 h 116"/>
                <a:gd name="T32" fmla="*/ 32 w 330"/>
                <a:gd name="T33" fmla="*/ 44 h 116"/>
                <a:gd name="T34" fmla="*/ 32 w 330"/>
                <a:gd name="T35" fmla="*/ 102 h 116"/>
                <a:gd name="T36" fmla="*/ 44 w 330"/>
                <a:gd name="T37" fmla="*/ 114 h 116"/>
                <a:gd name="T38" fmla="*/ 76 w 330"/>
                <a:gd name="T39" fmla="*/ 114 h 116"/>
                <a:gd name="T40" fmla="*/ 76 w 330"/>
                <a:gd name="T41" fmla="*/ 44 h 116"/>
                <a:gd name="T42" fmla="*/ 102 w 330"/>
                <a:gd name="T43" fmla="*/ 44 h 116"/>
                <a:gd name="T44" fmla="*/ 102 w 330"/>
                <a:gd name="T45" fmla="*/ 102 h 116"/>
                <a:gd name="T46" fmla="*/ 114 w 330"/>
                <a:gd name="T47" fmla="*/ 114 h 116"/>
                <a:gd name="T48" fmla="*/ 143 w 330"/>
                <a:gd name="T49" fmla="*/ 114 h 116"/>
                <a:gd name="T50" fmla="*/ 143 w 330"/>
                <a:gd name="T51" fmla="*/ 71 h 116"/>
                <a:gd name="T52" fmla="*/ 168 w 330"/>
                <a:gd name="T53" fmla="*/ 104 h 116"/>
                <a:gd name="T54" fmla="*/ 188 w 330"/>
                <a:gd name="T55" fmla="*/ 114 h 116"/>
                <a:gd name="T56" fmla="*/ 215 w 330"/>
                <a:gd name="T57" fmla="*/ 114 h 116"/>
                <a:gd name="T58" fmla="*/ 215 w 330"/>
                <a:gd name="T59" fmla="*/ 69 h 116"/>
                <a:gd name="T60" fmla="*/ 272 w 330"/>
                <a:gd name="T61" fmla="*/ 116 h 116"/>
                <a:gd name="T62" fmla="*/ 330 w 330"/>
                <a:gd name="T63" fmla="*/ 58 h 116"/>
                <a:gd name="T64" fmla="*/ 272 w 330"/>
                <a:gd name="T65"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30" h="116">
                  <a:moveTo>
                    <a:pt x="272" y="75"/>
                  </a:moveTo>
                  <a:cubicBezTo>
                    <a:pt x="262" y="75"/>
                    <a:pt x="254" y="68"/>
                    <a:pt x="254" y="58"/>
                  </a:cubicBezTo>
                  <a:cubicBezTo>
                    <a:pt x="254" y="49"/>
                    <a:pt x="262" y="41"/>
                    <a:pt x="272" y="41"/>
                  </a:cubicBezTo>
                  <a:cubicBezTo>
                    <a:pt x="281" y="41"/>
                    <a:pt x="289" y="49"/>
                    <a:pt x="289" y="58"/>
                  </a:cubicBezTo>
                  <a:cubicBezTo>
                    <a:pt x="289" y="68"/>
                    <a:pt x="281" y="75"/>
                    <a:pt x="272" y="75"/>
                  </a:cubicBezTo>
                  <a:moveTo>
                    <a:pt x="272" y="0"/>
                  </a:moveTo>
                  <a:cubicBezTo>
                    <a:pt x="242" y="0"/>
                    <a:pt x="219" y="20"/>
                    <a:pt x="215" y="48"/>
                  </a:cubicBezTo>
                  <a:cubicBezTo>
                    <a:pt x="215" y="15"/>
                    <a:pt x="215" y="15"/>
                    <a:pt x="215" y="15"/>
                  </a:cubicBezTo>
                  <a:cubicBezTo>
                    <a:pt x="215" y="6"/>
                    <a:pt x="211" y="2"/>
                    <a:pt x="202" y="2"/>
                  </a:cubicBezTo>
                  <a:cubicBezTo>
                    <a:pt x="173" y="2"/>
                    <a:pt x="173" y="2"/>
                    <a:pt x="173" y="2"/>
                  </a:cubicBezTo>
                  <a:cubicBezTo>
                    <a:pt x="173" y="46"/>
                    <a:pt x="173" y="46"/>
                    <a:pt x="173" y="46"/>
                  </a:cubicBezTo>
                  <a:cubicBezTo>
                    <a:pt x="149" y="12"/>
                    <a:pt x="149" y="12"/>
                    <a:pt x="149" y="12"/>
                  </a:cubicBezTo>
                  <a:cubicBezTo>
                    <a:pt x="143" y="5"/>
                    <a:pt x="138" y="2"/>
                    <a:pt x="129" y="2"/>
                  </a:cubicBezTo>
                  <a:cubicBezTo>
                    <a:pt x="0" y="2"/>
                    <a:pt x="0" y="2"/>
                    <a:pt x="0" y="2"/>
                  </a:cubicBezTo>
                  <a:cubicBezTo>
                    <a:pt x="0" y="32"/>
                    <a:pt x="0" y="32"/>
                    <a:pt x="0" y="32"/>
                  </a:cubicBezTo>
                  <a:cubicBezTo>
                    <a:pt x="0" y="41"/>
                    <a:pt x="4" y="44"/>
                    <a:pt x="13" y="44"/>
                  </a:cubicBezTo>
                  <a:cubicBezTo>
                    <a:pt x="32" y="44"/>
                    <a:pt x="32" y="44"/>
                    <a:pt x="32" y="44"/>
                  </a:cubicBezTo>
                  <a:cubicBezTo>
                    <a:pt x="32" y="102"/>
                    <a:pt x="32" y="102"/>
                    <a:pt x="32" y="102"/>
                  </a:cubicBezTo>
                  <a:cubicBezTo>
                    <a:pt x="32" y="110"/>
                    <a:pt x="36" y="114"/>
                    <a:pt x="44" y="114"/>
                  </a:cubicBezTo>
                  <a:cubicBezTo>
                    <a:pt x="76" y="114"/>
                    <a:pt x="76" y="114"/>
                    <a:pt x="76" y="114"/>
                  </a:cubicBezTo>
                  <a:cubicBezTo>
                    <a:pt x="76" y="44"/>
                    <a:pt x="76" y="44"/>
                    <a:pt x="76" y="44"/>
                  </a:cubicBezTo>
                  <a:cubicBezTo>
                    <a:pt x="102" y="44"/>
                    <a:pt x="102" y="44"/>
                    <a:pt x="102" y="44"/>
                  </a:cubicBezTo>
                  <a:cubicBezTo>
                    <a:pt x="102" y="102"/>
                    <a:pt x="102" y="102"/>
                    <a:pt x="102" y="102"/>
                  </a:cubicBezTo>
                  <a:cubicBezTo>
                    <a:pt x="102" y="110"/>
                    <a:pt x="106" y="114"/>
                    <a:pt x="114" y="114"/>
                  </a:cubicBezTo>
                  <a:cubicBezTo>
                    <a:pt x="143" y="114"/>
                    <a:pt x="143" y="114"/>
                    <a:pt x="143" y="114"/>
                  </a:cubicBezTo>
                  <a:cubicBezTo>
                    <a:pt x="143" y="71"/>
                    <a:pt x="143" y="71"/>
                    <a:pt x="143" y="71"/>
                  </a:cubicBezTo>
                  <a:cubicBezTo>
                    <a:pt x="168" y="104"/>
                    <a:pt x="168" y="104"/>
                    <a:pt x="168" y="104"/>
                  </a:cubicBezTo>
                  <a:cubicBezTo>
                    <a:pt x="174" y="111"/>
                    <a:pt x="179" y="114"/>
                    <a:pt x="188" y="114"/>
                  </a:cubicBezTo>
                  <a:cubicBezTo>
                    <a:pt x="215" y="114"/>
                    <a:pt x="215" y="114"/>
                    <a:pt x="215" y="114"/>
                  </a:cubicBezTo>
                  <a:cubicBezTo>
                    <a:pt x="215" y="69"/>
                    <a:pt x="215" y="69"/>
                    <a:pt x="215" y="69"/>
                  </a:cubicBezTo>
                  <a:cubicBezTo>
                    <a:pt x="219" y="97"/>
                    <a:pt x="242" y="116"/>
                    <a:pt x="272" y="116"/>
                  </a:cubicBezTo>
                  <a:cubicBezTo>
                    <a:pt x="304" y="116"/>
                    <a:pt x="330" y="91"/>
                    <a:pt x="330" y="58"/>
                  </a:cubicBezTo>
                  <a:cubicBezTo>
                    <a:pt x="330" y="25"/>
                    <a:pt x="305" y="0"/>
                    <a:pt x="272"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121" name="for life">
              <a:extLst>
                <a:ext uri="{FF2B5EF4-FFF2-40B4-BE49-F238E27FC236}">
                  <a16:creationId xmlns:a16="http://schemas.microsoft.com/office/drawing/2014/main" id="{63B3B414-498A-42D3-9B02-2CFDFE109D49}"/>
                </a:ext>
              </a:extLst>
            </p:cNvPr>
            <p:cNvSpPr>
              <a:spLocks noEditPoints="1"/>
            </p:cNvSpPr>
            <p:nvPr/>
          </p:nvSpPr>
          <p:spPr bwMode="auto">
            <a:xfrm>
              <a:off x="9538374" y="6271169"/>
              <a:ext cx="953295" cy="243621"/>
            </a:xfrm>
            <a:custGeom>
              <a:avLst/>
              <a:gdLst>
                <a:gd name="T0" fmla="*/ 175 w 192"/>
                <a:gd name="T1" fmla="*/ 17 h 49"/>
                <a:gd name="T2" fmla="*/ 167 w 192"/>
                <a:gd name="T3" fmla="*/ 27 h 49"/>
                <a:gd name="T4" fmla="*/ 192 w 192"/>
                <a:gd name="T5" fmla="*/ 31 h 49"/>
                <a:gd name="T6" fmla="*/ 175 w 192"/>
                <a:gd name="T7" fmla="*/ 12 h 49"/>
                <a:gd name="T8" fmla="*/ 175 w 192"/>
                <a:gd name="T9" fmla="*/ 49 h 49"/>
                <a:gd name="T10" fmla="*/ 184 w 192"/>
                <a:gd name="T11" fmla="*/ 37 h 49"/>
                <a:gd name="T12" fmla="*/ 166 w 192"/>
                <a:gd name="T13" fmla="*/ 32 h 49"/>
                <a:gd name="T14" fmla="*/ 158 w 192"/>
                <a:gd name="T15" fmla="*/ 0 h 49"/>
                <a:gd name="T16" fmla="*/ 140 w 192"/>
                <a:gd name="T17" fmla="*/ 12 h 49"/>
                <a:gd name="T18" fmla="*/ 134 w 192"/>
                <a:gd name="T19" fmla="*/ 13 h 49"/>
                <a:gd name="T20" fmla="*/ 140 w 192"/>
                <a:gd name="T21" fmla="*/ 18 h 49"/>
                <a:gd name="T22" fmla="*/ 148 w 192"/>
                <a:gd name="T23" fmla="*/ 48 h 49"/>
                <a:gd name="T24" fmla="*/ 156 w 192"/>
                <a:gd name="T25" fmla="*/ 18 h 49"/>
                <a:gd name="T26" fmla="*/ 148 w 192"/>
                <a:gd name="T27" fmla="*/ 13 h 49"/>
                <a:gd name="T28" fmla="*/ 154 w 192"/>
                <a:gd name="T29" fmla="*/ 5 h 49"/>
                <a:gd name="T30" fmla="*/ 158 w 192"/>
                <a:gd name="T31" fmla="*/ 0 h 49"/>
                <a:gd name="T32" fmla="*/ 130 w 192"/>
                <a:gd name="T33" fmla="*/ 48 h 49"/>
                <a:gd name="T34" fmla="*/ 122 w 192"/>
                <a:gd name="T35" fmla="*/ 13 h 49"/>
                <a:gd name="T36" fmla="*/ 122 w 192"/>
                <a:gd name="T37" fmla="*/ 7 h 49"/>
                <a:gd name="T38" fmla="*/ 130 w 192"/>
                <a:gd name="T39" fmla="*/ 0 h 49"/>
                <a:gd name="T40" fmla="*/ 122 w 192"/>
                <a:gd name="T41" fmla="*/ 7 h 49"/>
                <a:gd name="T42" fmla="*/ 113 w 192"/>
                <a:gd name="T43" fmla="*/ 48 h 49"/>
                <a:gd name="T44" fmla="*/ 105 w 192"/>
                <a:gd name="T45" fmla="*/ 0 h 49"/>
                <a:gd name="T46" fmla="*/ 83 w 192"/>
                <a:gd name="T47" fmla="*/ 12 h 49"/>
                <a:gd name="T48" fmla="*/ 71 w 192"/>
                <a:gd name="T49" fmla="*/ 20 h 49"/>
                <a:gd name="T50" fmla="*/ 64 w 192"/>
                <a:gd name="T51" fmla="*/ 13 h 49"/>
                <a:gd name="T52" fmla="*/ 72 w 192"/>
                <a:gd name="T53" fmla="*/ 48 h 49"/>
                <a:gd name="T54" fmla="*/ 81 w 192"/>
                <a:gd name="T55" fmla="*/ 19 h 49"/>
                <a:gd name="T56" fmla="*/ 83 w 192"/>
                <a:gd name="T57" fmla="*/ 12 h 49"/>
                <a:gd name="T58" fmla="*/ 49 w 192"/>
                <a:gd name="T59" fmla="*/ 30 h 49"/>
                <a:gd name="T60" fmla="*/ 32 w 192"/>
                <a:gd name="T61" fmla="*/ 30 h 49"/>
                <a:gd name="T62" fmla="*/ 41 w 192"/>
                <a:gd name="T63" fmla="*/ 12 h 49"/>
                <a:gd name="T64" fmla="*/ 41 w 192"/>
                <a:gd name="T65" fmla="*/ 49 h 49"/>
                <a:gd name="T66" fmla="*/ 41 w 192"/>
                <a:gd name="T67" fmla="*/ 12 h 49"/>
                <a:gd name="T68" fmla="*/ 17 w 192"/>
                <a:gd name="T69" fmla="*/ 0 h 49"/>
                <a:gd name="T70" fmla="*/ 6 w 192"/>
                <a:gd name="T71" fmla="*/ 13 h 49"/>
                <a:gd name="T72" fmla="*/ 0 w 192"/>
                <a:gd name="T73" fmla="*/ 18 h 49"/>
                <a:gd name="T74" fmla="*/ 6 w 192"/>
                <a:gd name="T75" fmla="*/ 48 h 49"/>
                <a:gd name="T76" fmla="*/ 14 w 192"/>
                <a:gd name="T77" fmla="*/ 18 h 49"/>
                <a:gd name="T78" fmla="*/ 22 w 192"/>
                <a:gd name="T79" fmla="*/ 13 h 49"/>
                <a:gd name="T80" fmla="*/ 14 w 192"/>
                <a:gd name="T81" fmla="*/ 12 h 49"/>
                <a:gd name="T82" fmla="*/ 24 w 192"/>
                <a:gd name="T83" fmla="*/ 6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2" h="49">
                  <a:moveTo>
                    <a:pt x="167" y="27"/>
                  </a:moveTo>
                  <a:cubicBezTo>
                    <a:pt x="167" y="21"/>
                    <a:pt x="170" y="17"/>
                    <a:pt x="175" y="17"/>
                  </a:cubicBezTo>
                  <a:cubicBezTo>
                    <a:pt x="180" y="17"/>
                    <a:pt x="183" y="20"/>
                    <a:pt x="183" y="27"/>
                  </a:cubicBezTo>
                  <a:lnTo>
                    <a:pt x="167" y="27"/>
                  </a:lnTo>
                  <a:close/>
                  <a:moveTo>
                    <a:pt x="166" y="31"/>
                  </a:moveTo>
                  <a:cubicBezTo>
                    <a:pt x="192" y="31"/>
                    <a:pt x="192" y="31"/>
                    <a:pt x="192" y="31"/>
                  </a:cubicBezTo>
                  <a:cubicBezTo>
                    <a:pt x="192" y="30"/>
                    <a:pt x="192" y="30"/>
                    <a:pt x="192" y="30"/>
                  </a:cubicBezTo>
                  <a:cubicBezTo>
                    <a:pt x="192" y="19"/>
                    <a:pt x="185" y="12"/>
                    <a:pt x="175" y="12"/>
                  </a:cubicBezTo>
                  <a:cubicBezTo>
                    <a:pt x="165" y="12"/>
                    <a:pt x="158" y="19"/>
                    <a:pt x="158" y="30"/>
                  </a:cubicBezTo>
                  <a:cubicBezTo>
                    <a:pt x="158" y="42"/>
                    <a:pt x="165" y="49"/>
                    <a:pt x="175" y="49"/>
                  </a:cubicBezTo>
                  <a:cubicBezTo>
                    <a:pt x="183" y="49"/>
                    <a:pt x="189" y="45"/>
                    <a:pt x="191" y="38"/>
                  </a:cubicBezTo>
                  <a:cubicBezTo>
                    <a:pt x="184" y="37"/>
                    <a:pt x="184" y="37"/>
                    <a:pt x="184" y="37"/>
                  </a:cubicBezTo>
                  <a:cubicBezTo>
                    <a:pt x="182" y="41"/>
                    <a:pt x="179" y="43"/>
                    <a:pt x="175" y="43"/>
                  </a:cubicBezTo>
                  <a:cubicBezTo>
                    <a:pt x="170" y="43"/>
                    <a:pt x="166" y="39"/>
                    <a:pt x="166" y="32"/>
                  </a:cubicBezTo>
                  <a:lnTo>
                    <a:pt x="166" y="31"/>
                  </a:lnTo>
                  <a:close/>
                  <a:moveTo>
                    <a:pt x="158" y="0"/>
                  </a:moveTo>
                  <a:cubicBezTo>
                    <a:pt x="156" y="0"/>
                    <a:pt x="154" y="0"/>
                    <a:pt x="151" y="0"/>
                  </a:cubicBezTo>
                  <a:cubicBezTo>
                    <a:pt x="144" y="0"/>
                    <a:pt x="140" y="4"/>
                    <a:pt x="140" y="12"/>
                  </a:cubicBezTo>
                  <a:cubicBezTo>
                    <a:pt x="140" y="13"/>
                    <a:pt x="140" y="13"/>
                    <a:pt x="140" y="13"/>
                  </a:cubicBezTo>
                  <a:cubicBezTo>
                    <a:pt x="134" y="13"/>
                    <a:pt x="134" y="13"/>
                    <a:pt x="134" y="13"/>
                  </a:cubicBezTo>
                  <a:cubicBezTo>
                    <a:pt x="134" y="18"/>
                    <a:pt x="134" y="18"/>
                    <a:pt x="134" y="18"/>
                  </a:cubicBezTo>
                  <a:cubicBezTo>
                    <a:pt x="140" y="18"/>
                    <a:pt x="140" y="18"/>
                    <a:pt x="140" y="18"/>
                  </a:cubicBezTo>
                  <a:cubicBezTo>
                    <a:pt x="140" y="48"/>
                    <a:pt x="140" y="48"/>
                    <a:pt x="140" y="48"/>
                  </a:cubicBezTo>
                  <a:cubicBezTo>
                    <a:pt x="148" y="48"/>
                    <a:pt x="148" y="48"/>
                    <a:pt x="148" y="48"/>
                  </a:cubicBezTo>
                  <a:cubicBezTo>
                    <a:pt x="148" y="18"/>
                    <a:pt x="148" y="18"/>
                    <a:pt x="148" y="18"/>
                  </a:cubicBezTo>
                  <a:cubicBezTo>
                    <a:pt x="156" y="18"/>
                    <a:pt x="156" y="18"/>
                    <a:pt x="156" y="18"/>
                  </a:cubicBezTo>
                  <a:cubicBezTo>
                    <a:pt x="156" y="13"/>
                    <a:pt x="156" y="13"/>
                    <a:pt x="156" y="13"/>
                  </a:cubicBezTo>
                  <a:cubicBezTo>
                    <a:pt x="148" y="13"/>
                    <a:pt x="148" y="13"/>
                    <a:pt x="148" y="13"/>
                  </a:cubicBezTo>
                  <a:cubicBezTo>
                    <a:pt x="148" y="12"/>
                    <a:pt x="148" y="12"/>
                    <a:pt x="148" y="12"/>
                  </a:cubicBezTo>
                  <a:cubicBezTo>
                    <a:pt x="148" y="7"/>
                    <a:pt x="149" y="5"/>
                    <a:pt x="154" y="5"/>
                  </a:cubicBezTo>
                  <a:cubicBezTo>
                    <a:pt x="155" y="5"/>
                    <a:pt x="156" y="6"/>
                    <a:pt x="158" y="6"/>
                  </a:cubicBezTo>
                  <a:lnTo>
                    <a:pt x="158" y="0"/>
                  </a:lnTo>
                  <a:close/>
                  <a:moveTo>
                    <a:pt x="122" y="48"/>
                  </a:moveTo>
                  <a:cubicBezTo>
                    <a:pt x="130" y="48"/>
                    <a:pt x="130" y="48"/>
                    <a:pt x="130" y="48"/>
                  </a:cubicBezTo>
                  <a:cubicBezTo>
                    <a:pt x="130" y="13"/>
                    <a:pt x="130" y="13"/>
                    <a:pt x="130" y="13"/>
                  </a:cubicBezTo>
                  <a:cubicBezTo>
                    <a:pt x="122" y="13"/>
                    <a:pt x="122" y="13"/>
                    <a:pt x="122" y="13"/>
                  </a:cubicBezTo>
                  <a:lnTo>
                    <a:pt x="122" y="48"/>
                  </a:lnTo>
                  <a:close/>
                  <a:moveTo>
                    <a:pt x="122" y="7"/>
                  </a:moveTo>
                  <a:cubicBezTo>
                    <a:pt x="130" y="7"/>
                    <a:pt x="130" y="7"/>
                    <a:pt x="130" y="7"/>
                  </a:cubicBezTo>
                  <a:cubicBezTo>
                    <a:pt x="130" y="0"/>
                    <a:pt x="130" y="0"/>
                    <a:pt x="130" y="0"/>
                  </a:cubicBezTo>
                  <a:cubicBezTo>
                    <a:pt x="122" y="0"/>
                    <a:pt x="122" y="0"/>
                    <a:pt x="122" y="0"/>
                  </a:cubicBezTo>
                  <a:lnTo>
                    <a:pt x="122" y="7"/>
                  </a:lnTo>
                  <a:close/>
                  <a:moveTo>
                    <a:pt x="105" y="48"/>
                  </a:moveTo>
                  <a:cubicBezTo>
                    <a:pt x="113" y="48"/>
                    <a:pt x="113" y="48"/>
                    <a:pt x="113" y="48"/>
                  </a:cubicBezTo>
                  <a:cubicBezTo>
                    <a:pt x="113" y="0"/>
                    <a:pt x="113" y="0"/>
                    <a:pt x="113" y="0"/>
                  </a:cubicBezTo>
                  <a:cubicBezTo>
                    <a:pt x="105" y="0"/>
                    <a:pt x="105" y="0"/>
                    <a:pt x="105" y="0"/>
                  </a:cubicBezTo>
                  <a:lnTo>
                    <a:pt x="105" y="48"/>
                  </a:lnTo>
                  <a:close/>
                  <a:moveTo>
                    <a:pt x="83" y="12"/>
                  </a:moveTo>
                  <a:cubicBezTo>
                    <a:pt x="82" y="12"/>
                    <a:pt x="82" y="12"/>
                    <a:pt x="81" y="12"/>
                  </a:cubicBezTo>
                  <a:cubicBezTo>
                    <a:pt x="76" y="12"/>
                    <a:pt x="73" y="15"/>
                    <a:pt x="71" y="20"/>
                  </a:cubicBezTo>
                  <a:cubicBezTo>
                    <a:pt x="71" y="13"/>
                    <a:pt x="71" y="13"/>
                    <a:pt x="71" y="13"/>
                  </a:cubicBezTo>
                  <a:cubicBezTo>
                    <a:pt x="64" y="13"/>
                    <a:pt x="64" y="13"/>
                    <a:pt x="64" y="13"/>
                  </a:cubicBezTo>
                  <a:cubicBezTo>
                    <a:pt x="64" y="48"/>
                    <a:pt x="64" y="48"/>
                    <a:pt x="64" y="48"/>
                  </a:cubicBezTo>
                  <a:cubicBezTo>
                    <a:pt x="72" y="48"/>
                    <a:pt x="72" y="48"/>
                    <a:pt x="72" y="48"/>
                  </a:cubicBezTo>
                  <a:cubicBezTo>
                    <a:pt x="72" y="30"/>
                    <a:pt x="72" y="30"/>
                    <a:pt x="72" y="30"/>
                  </a:cubicBezTo>
                  <a:cubicBezTo>
                    <a:pt x="72" y="23"/>
                    <a:pt x="76" y="19"/>
                    <a:pt x="81" y="19"/>
                  </a:cubicBezTo>
                  <a:cubicBezTo>
                    <a:pt x="82" y="19"/>
                    <a:pt x="82" y="19"/>
                    <a:pt x="83" y="19"/>
                  </a:cubicBezTo>
                  <a:lnTo>
                    <a:pt x="83" y="12"/>
                  </a:lnTo>
                  <a:close/>
                  <a:moveTo>
                    <a:pt x="41" y="17"/>
                  </a:moveTo>
                  <a:cubicBezTo>
                    <a:pt x="46" y="17"/>
                    <a:pt x="49" y="22"/>
                    <a:pt x="49" y="30"/>
                  </a:cubicBezTo>
                  <a:cubicBezTo>
                    <a:pt x="49" y="38"/>
                    <a:pt x="46" y="43"/>
                    <a:pt x="41" y="43"/>
                  </a:cubicBezTo>
                  <a:cubicBezTo>
                    <a:pt x="36" y="43"/>
                    <a:pt x="32" y="39"/>
                    <a:pt x="32" y="30"/>
                  </a:cubicBezTo>
                  <a:cubicBezTo>
                    <a:pt x="32" y="22"/>
                    <a:pt x="36" y="17"/>
                    <a:pt x="41" y="17"/>
                  </a:cubicBezTo>
                  <a:moveTo>
                    <a:pt x="41" y="12"/>
                  </a:moveTo>
                  <a:cubicBezTo>
                    <a:pt x="31" y="12"/>
                    <a:pt x="24" y="19"/>
                    <a:pt x="24" y="30"/>
                  </a:cubicBezTo>
                  <a:cubicBezTo>
                    <a:pt x="24" y="42"/>
                    <a:pt x="31" y="49"/>
                    <a:pt x="41" y="49"/>
                  </a:cubicBezTo>
                  <a:cubicBezTo>
                    <a:pt x="51" y="49"/>
                    <a:pt x="58" y="42"/>
                    <a:pt x="58" y="30"/>
                  </a:cubicBezTo>
                  <a:cubicBezTo>
                    <a:pt x="58" y="19"/>
                    <a:pt x="51" y="12"/>
                    <a:pt x="41" y="12"/>
                  </a:cubicBezTo>
                  <a:moveTo>
                    <a:pt x="24" y="0"/>
                  </a:moveTo>
                  <a:cubicBezTo>
                    <a:pt x="22" y="0"/>
                    <a:pt x="20" y="0"/>
                    <a:pt x="17" y="0"/>
                  </a:cubicBezTo>
                  <a:cubicBezTo>
                    <a:pt x="10" y="0"/>
                    <a:pt x="6" y="4"/>
                    <a:pt x="6" y="12"/>
                  </a:cubicBezTo>
                  <a:cubicBezTo>
                    <a:pt x="6" y="13"/>
                    <a:pt x="6" y="13"/>
                    <a:pt x="6" y="13"/>
                  </a:cubicBezTo>
                  <a:cubicBezTo>
                    <a:pt x="0" y="13"/>
                    <a:pt x="0" y="13"/>
                    <a:pt x="0" y="13"/>
                  </a:cubicBezTo>
                  <a:cubicBezTo>
                    <a:pt x="0" y="18"/>
                    <a:pt x="0" y="18"/>
                    <a:pt x="0" y="18"/>
                  </a:cubicBezTo>
                  <a:cubicBezTo>
                    <a:pt x="6" y="18"/>
                    <a:pt x="6" y="18"/>
                    <a:pt x="6" y="18"/>
                  </a:cubicBezTo>
                  <a:cubicBezTo>
                    <a:pt x="6" y="48"/>
                    <a:pt x="6" y="48"/>
                    <a:pt x="6" y="48"/>
                  </a:cubicBezTo>
                  <a:cubicBezTo>
                    <a:pt x="14" y="48"/>
                    <a:pt x="14" y="48"/>
                    <a:pt x="14" y="48"/>
                  </a:cubicBezTo>
                  <a:cubicBezTo>
                    <a:pt x="14" y="18"/>
                    <a:pt x="14" y="18"/>
                    <a:pt x="14" y="18"/>
                  </a:cubicBezTo>
                  <a:cubicBezTo>
                    <a:pt x="22" y="18"/>
                    <a:pt x="22" y="18"/>
                    <a:pt x="22" y="18"/>
                  </a:cubicBezTo>
                  <a:cubicBezTo>
                    <a:pt x="22" y="13"/>
                    <a:pt x="22" y="13"/>
                    <a:pt x="22" y="13"/>
                  </a:cubicBezTo>
                  <a:cubicBezTo>
                    <a:pt x="14" y="13"/>
                    <a:pt x="14" y="13"/>
                    <a:pt x="14" y="13"/>
                  </a:cubicBezTo>
                  <a:cubicBezTo>
                    <a:pt x="14" y="12"/>
                    <a:pt x="14" y="12"/>
                    <a:pt x="14" y="12"/>
                  </a:cubicBezTo>
                  <a:cubicBezTo>
                    <a:pt x="14" y="7"/>
                    <a:pt x="15" y="5"/>
                    <a:pt x="20" y="5"/>
                  </a:cubicBezTo>
                  <a:cubicBezTo>
                    <a:pt x="21" y="5"/>
                    <a:pt x="22" y="6"/>
                    <a:pt x="24" y="6"/>
                  </a:cubicBezTo>
                  <a:lnTo>
                    <a:pt x="24" y="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122" name="Innovation">
              <a:extLst>
                <a:ext uri="{FF2B5EF4-FFF2-40B4-BE49-F238E27FC236}">
                  <a16:creationId xmlns:a16="http://schemas.microsoft.com/office/drawing/2014/main" id="{882223A0-A3F1-4B2E-BE44-FB28CDC4BD2E}"/>
                </a:ext>
              </a:extLst>
            </p:cNvPr>
            <p:cNvSpPr>
              <a:spLocks noEditPoints="1"/>
            </p:cNvSpPr>
            <p:nvPr/>
          </p:nvSpPr>
          <p:spPr bwMode="auto">
            <a:xfrm>
              <a:off x="9557930" y="5948514"/>
              <a:ext cx="1520385" cy="243621"/>
            </a:xfrm>
            <a:custGeom>
              <a:avLst/>
              <a:gdLst>
                <a:gd name="T0" fmla="*/ 276 w 306"/>
                <a:gd name="T1" fmla="*/ 48 h 49"/>
                <a:gd name="T2" fmla="*/ 284 w 306"/>
                <a:gd name="T3" fmla="*/ 27 h 49"/>
                <a:gd name="T4" fmla="*/ 298 w 306"/>
                <a:gd name="T5" fmla="*/ 25 h 49"/>
                <a:gd name="T6" fmla="*/ 306 w 306"/>
                <a:gd name="T7" fmla="*/ 48 h 49"/>
                <a:gd name="T8" fmla="*/ 294 w 306"/>
                <a:gd name="T9" fmla="*/ 11 h 49"/>
                <a:gd name="T10" fmla="*/ 283 w 306"/>
                <a:gd name="T11" fmla="*/ 12 h 49"/>
                <a:gd name="T12" fmla="*/ 254 w 306"/>
                <a:gd name="T13" fmla="*/ 17 h 49"/>
                <a:gd name="T14" fmla="*/ 254 w 306"/>
                <a:gd name="T15" fmla="*/ 43 h 49"/>
                <a:gd name="T16" fmla="*/ 254 w 306"/>
                <a:gd name="T17" fmla="*/ 17 h 49"/>
                <a:gd name="T18" fmla="*/ 237 w 306"/>
                <a:gd name="T19" fmla="*/ 30 h 49"/>
                <a:gd name="T20" fmla="*/ 271 w 306"/>
                <a:gd name="T21" fmla="*/ 30 h 49"/>
                <a:gd name="T22" fmla="*/ 223 w 306"/>
                <a:gd name="T23" fmla="*/ 48 h 49"/>
                <a:gd name="T24" fmla="*/ 231 w 306"/>
                <a:gd name="T25" fmla="*/ 12 h 49"/>
                <a:gd name="T26" fmla="*/ 223 w 306"/>
                <a:gd name="T27" fmla="*/ 48 h 49"/>
                <a:gd name="T28" fmla="*/ 231 w 306"/>
                <a:gd name="T29" fmla="*/ 7 h 49"/>
                <a:gd name="T30" fmla="*/ 223 w 306"/>
                <a:gd name="T31" fmla="*/ 0 h 49"/>
                <a:gd name="T32" fmla="*/ 208 w 306"/>
                <a:gd name="T33" fmla="*/ 3 h 49"/>
                <a:gd name="T34" fmla="*/ 200 w 306"/>
                <a:gd name="T35" fmla="*/ 12 h 49"/>
                <a:gd name="T36" fmla="*/ 194 w 306"/>
                <a:gd name="T37" fmla="*/ 18 h 49"/>
                <a:gd name="T38" fmla="*/ 200 w 306"/>
                <a:gd name="T39" fmla="*/ 35 h 49"/>
                <a:gd name="T40" fmla="*/ 217 w 306"/>
                <a:gd name="T41" fmla="*/ 48 h 49"/>
                <a:gd name="T42" fmla="*/ 213 w 306"/>
                <a:gd name="T43" fmla="*/ 42 h 49"/>
                <a:gd name="T44" fmla="*/ 208 w 306"/>
                <a:gd name="T45" fmla="*/ 18 h 49"/>
                <a:gd name="T46" fmla="*/ 216 w 306"/>
                <a:gd name="T47" fmla="*/ 12 h 49"/>
                <a:gd name="T48" fmla="*/ 208 w 306"/>
                <a:gd name="T49" fmla="*/ 3 h 49"/>
                <a:gd name="T50" fmla="*/ 182 w 306"/>
                <a:gd name="T51" fmla="*/ 33 h 49"/>
                <a:gd name="T52" fmla="*/ 167 w 306"/>
                <a:gd name="T53" fmla="*/ 38 h 49"/>
                <a:gd name="T54" fmla="*/ 182 w 306"/>
                <a:gd name="T55" fmla="*/ 30 h 49"/>
                <a:gd name="T56" fmla="*/ 167 w 306"/>
                <a:gd name="T57" fmla="*/ 22 h 49"/>
                <a:gd name="T58" fmla="*/ 182 w 306"/>
                <a:gd name="T59" fmla="*/ 23 h 49"/>
                <a:gd name="T60" fmla="*/ 182 w 306"/>
                <a:gd name="T61" fmla="*/ 25 h 49"/>
                <a:gd name="T62" fmla="*/ 171 w 306"/>
                <a:gd name="T63" fmla="*/ 48 h 49"/>
                <a:gd name="T64" fmla="*/ 183 w 306"/>
                <a:gd name="T65" fmla="*/ 48 h 49"/>
                <a:gd name="T66" fmla="*/ 190 w 306"/>
                <a:gd name="T67" fmla="*/ 41 h 49"/>
                <a:gd name="T68" fmla="*/ 176 w 306"/>
                <a:gd name="T69" fmla="*/ 11 h 49"/>
                <a:gd name="T70" fmla="*/ 135 w 306"/>
                <a:gd name="T71" fmla="*/ 48 h 49"/>
                <a:gd name="T72" fmla="*/ 155 w 306"/>
                <a:gd name="T73" fmla="*/ 12 h 49"/>
                <a:gd name="T74" fmla="*/ 140 w 306"/>
                <a:gd name="T75" fmla="*/ 39 h 49"/>
                <a:gd name="T76" fmla="*/ 123 w 306"/>
                <a:gd name="T77" fmla="*/ 12 h 49"/>
                <a:gd name="T78" fmla="*/ 105 w 306"/>
                <a:gd name="T79" fmla="*/ 17 h 49"/>
                <a:gd name="T80" fmla="*/ 105 w 306"/>
                <a:gd name="T81" fmla="*/ 43 h 49"/>
                <a:gd name="T82" fmla="*/ 105 w 306"/>
                <a:gd name="T83" fmla="*/ 17 h 49"/>
                <a:gd name="T84" fmla="*/ 88 w 306"/>
                <a:gd name="T85" fmla="*/ 30 h 49"/>
                <a:gd name="T86" fmla="*/ 122 w 306"/>
                <a:gd name="T87" fmla="*/ 30 h 49"/>
                <a:gd name="T88" fmla="*/ 53 w 306"/>
                <a:gd name="T89" fmla="*/ 12 h 49"/>
                <a:gd name="T90" fmla="*/ 61 w 306"/>
                <a:gd name="T91" fmla="*/ 48 h 49"/>
                <a:gd name="T92" fmla="*/ 69 w 306"/>
                <a:gd name="T93" fmla="*/ 17 h 49"/>
                <a:gd name="T94" fmla="*/ 75 w 306"/>
                <a:gd name="T95" fmla="*/ 48 h 49"/>
                <a:gd name="T96" fmla="*/ 83 w 306"/>
                <a:gd name="T97" fmla="*/ 25 h 49"/>
                <a:gd name="T98" fmla="*/ 61 w 306"/>
                <a:gd name="T99" fmla="*/ 18 h 49"/>
                <a:gd name="T100" fmla="*/ 53 w 306"/>
                <a:gd name="T101" fmla="*/ 12 h 49"/>
                <a:gd name="T102" fmla="*/ 16 w 306"/>
                <a:gd name="T103" fmla="*/ 48 h 49"/>
                <a:gd name="T104" fmla="*/ 24 w 306"/>
                <a:gd name="T105" fmla="*/ 27 h 49"/>
                <a:gd name="T106" fmla="*/ 38 w 306"/>
                <a:gd name="T107" fmla="*/ 25 h 49"/>
                <a:gd name="T108" fmla="*/ 46 w 306"/>
                <a:gd name="T109" fmla="*/ 48 h 49"/>
                <a:gd name="T110" fmla="*/ 34 w 306"/>
                <a:gd name="T111" fmla="*/ 11 h 49"/>
                <a:gd name="T112" fmla="*/ 23 w 306"/>
                <a:gd name="T113" fmla="*/ 12 h 49"/>
                <a:gd name="T114" fmla="*/ 0 w 306"/>
                <a:gd name="T115" fmla="*/ 48 h 49"/>
                <a:gd name="T116" fmla="*/ 8 w 306"/>
                <a:gd name="T117" fmla="*/ 12 h 49"/>
                <a:gd name="T118" fmla="*/ 0 w 306"/>
                <a:gd name="T119" fmla="*/ 48 h 49"/>
                <a:gd name="T120" fmla="*/ 8 w 306"/>
                <a:gd name="T121" fmla="*/ 7 h 49"/>
                <a:gd name="T122" fmla="*/ 0 w 306"/>
                <a:gd name="T123"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06" h="49">
                  <a:moveTo>
                    <a:pt x="276" y="12"/>
                  </a:moveTo>
                  <a:cubicBezTo>
                    <a:pt x="276" y="48"/>
                    <a:pt x="276" y="48"/>
                    <a:pt x="276" y="48"/>
                  </a:cubicBezTo>
                  <a:cubicBezTo>
                    <a:pt x="284" y="48"/>
                    <a:pt x="284" y="48"/>
                    <a:pt x="284" y="48"/>
                  </a:cubicBezTo>
                  <a:cubicBezTo>
                    <a:pt x="284" y="27"/>
                    <a:pt x="284" y="27"/>
                    <a:pt x="284" y="27"/>
                  </a:cubicBezTo>
                  <a:cubicBezTo>
                    <a:pt x="284" y="21"/>
                    <a:pt x="287" y="17"/>
                    <a:pt x="292" y="17"/>
                  </a:cubicBezTo>
                  <a:cubicBezTo>
                    <a:pt x="296" y="17"/>
                    <a:pt x="298" y="20"/>
                    <a:pt x="298" y="25"/>
                  </a:cubicBezTo>
                  <a:cubicBezTo>
                    <a:pt x="298" y="48"/>
                    <a:pt x="298" y="48"/>
                    <a:pt x="298" y="48"/>
                  </a:cubicBezTo>
                  <a:cubicBezTo>
                    <a:pt x="306" y="48"/>
                    <a:pt x="306" y="48"/>
                    <a:pt x="306" y="48"/>
                  </a:cubicBezTo>
                  <a:cubicBezTo>
                    <a:pt x="306" y="25"/>
                    <a:pt x="306" y="25"/>
                    <a:pt x="306" y="25"/>
                  </a:cubicBezTo>
                  <a:cubicBezTo>
                    <a:pt x="306" y="16"/>
                    <a:pt x="302" y="11"/>
                    <a:pt x="294" y="11"/>
                  </a:cubicBezTo>
                  <a:cubicBezTo>
                    <a:pt x="289" y="11"/>
                    <a:pt x="286" y="14"/>
                    <a:pt x="283" y="18"/>
                  </a:cubicBezTo>
                  <a:cubicBezTo>
                    <a:pt x="283" y="12"/>
                    <a:pt x="283" y="12"/>
                    <a:pt x="283" y="12"/>
                  </a:cubicBezTo>
                  <a:lnTo>
                    <a:pt x="276" y="12"/>
                  </a:lnTo>
                  <a:close/>
                  <a:moveTo>
                    <a:pt x="254" y="17"/>
                  </a:moveTo>
                  <a:cubicBezTo>
                    <a:pt x="259" y="17"/>
                    <a:pt x="262" y="22"/>
                    <a:pt x="262" y="30"/>
                  </a:cubicBezTo>
                  <a:cubicBezTo>
                    <a:pt x="262" y="38"/>
                    <a:pt x="259" y="43"/>
                    <a:pt x="254" y="43"/>
                  </a:cubicBezTo>
                  <a:cubicBezTo>
                    <a:pt x="249" y="43"/>
                    <a:pt x="246" y="38"/>
                    <a:pt x="246" y="30"/>
                  </a:cubicBezTo>
                  <a:cubicBezTo>
                    <a:pt x="246" y="22"/>
                    <a:pt x="249" y="17"/>
                    <a:pt x="254" y="17"/>
                  </a:cubicBezTo>
                  <a:moveTo>
                    <a:pt x="254" y="11"/>
                  </a:moveTo>
                  <a:cubicBezTo>
                    <a:pt x="244" y="11"/>
                    <a:pt x="237" y="19"/>
                    <a:pt x="237" y="30"/>
                  </a:cubicBezTo>
                  <a:cubicBezTo>
                    <a:pt x="237" y="41"/>
                    <a:pt x="244" y="49"/>
                    <a:pt x="254" y="49"/>
                  </a:cubicBezTo>
                  <a:cubicBezTo>
                    <a:pt x="264" y="49"/>
                    <a:pt x="271" y="41"/>
                    <a:pt x="271" y="30"/>
                  </a:cubicBezTo>
                  <a:cubicBezTo>
                    <a:pt x="271" y="19"/>
                    <a:pt x="264" y="11"/>
                    <a:pt x="254" y="11"/>
                  </a:cubicBezTo>
                  <a:moveTo>
                    <a:pt x="223" y="48"/>
                  </a:moveTo>
                  <a:cubicBezTo>
                    <a:pt x="231" y="48"/>
                    <a:pt x="231" y="48"/>
                    <a:pt x="231" y="48"/>
                  </a:cubicBezTo>
                  <a:cubicBezTo>
                    <a:pt x="231" y="12"/>
                    <a:pt x="231" y="12"/>
                    <a:pt x="231" y="12"/>
                  </a:cubicBezTo>
                  <a:cubicBezTo>
                    <a:pt x="223" y="12"/>
                    <a:pt x="223" y="12"/>
                    <a:pt x="223" y="12"/>
                  </a:cubicBezTo>
                  <a:lnTo>
                    <a:pt x="223" y="48"/>
                  </a:lnTo>
                  <a:close/>
                  <a:moveTo>
                    <a:pt x="223" y="7"/>
                  </a:moveTo>
                  <a:cubicBezTo>
                    <a:pt x="231" y="7"/>
                    <a:pt x="231" y="7"/>
                    <a:pt x="231" y="7"/>
                  </a:cubicBezTo>
                  <a:cubicBezTo>
                    <a:pt x="231" y="0"/>
                    <a:pt x="231" y="0"/>
                    <a:pt x="231" y="0"/>
                  </a:cubicBezTo>
                  <a:cubicBezTo>
                    <a:pt x="223" y="0"/>
                    <a:pt x="223" y="0"/>
                    <a:pt x="223" y="0"/>
                  </a:cubicBezTo>
                  <a:lnTo>
                    <a:pt x="223" y="7"/>
                  </a:lnTo>
                  <a:close/>
                  <a:moveTo>
                    <a:pt x="208" y="3"/>
                  </a:moveTo>
                  <a:cubicBezTo>
                    <a:pt x="200" y="3"/>
                    <a:pt x="200" y="3"/>
                    <a:pt x="200" y="3"/>
                  </a:cubicBezTo>
                  <a:cubicBezTo>
                    <a:pt x="200" y="12"/>
                    <a:pt x="200" y="12"/>
                    <a:pt x="200" y="12"/>
                  </a:cubicBezTo>
                  <a:cubicBezTo>
                    <a:pt x="194" y="12"/>
                    <a:pt x="194" y="12"/>
                    <a:pt x="194" y="12"/>
                  </a:cubicBezTo>
                  <a:cubicBezTo>
                    <a:pt x="194" y="18"/>
                    <a:pt x="194" y="18"/>
                    <a:pt x="194" y="18"/>
                  </a:cubicBezTo>
                  <a:cubicBezTo>
                    <a:pt x="200" y="18"/>
                    <a:pt x="200" y="18"/>
                    <a:pt x="200" y="18"/>
                  </a:cubicBezTo>
                  <a:cubicBezTo>
                    <a:pt x="200" y="35"/>
                    <a:pt x="200" y="35"/>
                    <a:pt x="200" y="35"/>
                  </a:cubicBezTo>
                  <a:cubicBezTo>
                    <a:pt x="200" y="45"/>
                    <a:pt x="203" y="49"/>
                    <a:pt x="211" y="49"/>
                  </a:cubicBezTo>
                  <a:cubicBezTo>
                    <a:pt x="213" y="49"/>
                    <a:pt x="215" y="48"/>
                    <a:pt x="217" y="48"/>
                  </a:cubicBezTo>
                  <a:cubicBezTo>
                    <a:pt x="217" y="42"/>
                    <a:pt x="217" y="42"/>
                    <a:pt x="217" y="42"/>
                  </a:cubicBezTo>
                  <a:cubicBezTo>
                    <a:pt x="215" y="42"/>
                    <a:pt x="214" y="42"/>
                    <a:pt x="213" y="42"/>
                  </a:cubicBezTo>
                  <a:cubicBezTo>
                    <a:pt x="208" y="42"/>
                    <a:pt x="208" y="40"/>
                    <a:pt x="208" y="35"/>
                  </a:cubicBezTo>
                  <a:cubicBezTo>
                    <a:pt x="208" y="18"/>
                    <a:pt x="208" y="18"/>
                    <a:pt x="208" y="18"/>
                  </a:cubicBezTo>
                  <a:cubicBezTo>
                    <a:pt x="216" y="18"/>
                    <a:pt x="216" y="18"/>
                    <a:pt x="216" y="18"/>
                  </a:cubicBezTo>
                  <a:cubicBezTo>
                    <a:pt x="216" y="12"/>
                    <a:pt x="216" y="12"/>
                    <a:pt x="216" y="12"/>
                  </a:cubicBezTo>
                  <a:cubicBezTo>
                    <a:pt x="208" y="12"/>
                    <a:pt x="208" y="12"/>
                    <a:pt x="208" y="12"/>
                  </a:cubicBezTo>
                  <a:lnTo>
                    <a:pt x="208" y="3"/>
                  </a:lnTo>
                  <a:close/>
                  <a:moveTo>
                    <a:pt x="182" y="30"/>
                  </a:moveTo>
                  <a:cubicBezTo>
                    <a:pt x="182" y="33"/>
                    <a:pt x="182" y="33"/>
                    <a:pt x="182" y="33"/>
                  </a:cubicBezTo>
                  <a:cubicBezTo>
                    <a:pt x="182" y="38"/>
                    <a:pt x="178" y="43"/>
                    <a:pt x="173" y="43"/>
                  </a:cubicBezTo>
                  <a:cubicBezTo>
                    <a:pt x="169" y="43"/>
                    <a:pt x="167" y="41"/>
                    <a:pt x="167" y="38"/>
                  </a:cubicBezTo>
                  <a:cubicBezTo>
                    <a:pt x="167" y="33"/>
                    <a:pt x="171" y="30"/>
                    <a:pt x="181" y="30"/>
                  </a:cubicBezTo>
                  <a:lnTo>
                    <a:pt x="182" y="30"/>
                  </a:lnTo>
                  <a:close/>
                  <a:moveTo>
                    <a:pt x="159" y="21"/>
                  </a:moveTo>
                  <a:cubicBezTo>
                    <a:pt x="167" y="22"/>
                    <a:pt x="167" y="22"/>
                    <a:pt x="167" y="22"/>
                  </a:cubicBezTo>
                  <a:cubicBezTo>
                    <a:pt x="168" y="19"/>
                    <a:pt x="170" y="17"/>
                    <a:pt x="175" y="17"/>
                  </a:cubicBezTo>
                  <a:cubicBezTo>
                    <a:pt x="180" y="17"/>
                    <a:pt x="182" y="19"/>
                    <a:pt x="182" y="23"/>
                  </a:cubicBezTo>
                  <a:cubicBezTo>
                    <a:pt x="182" y="25"/>
                    <a:pt x="182" y="25"/>
                    <a:pt x="182" y="25"/>
                  </a:cubicBezTo>
                  <a:cubicBezTo>
                    <a:pt x="182" y="25"/>
                    <a:pt x="182" y="25"/>
                    <a:pt x="182" y="25"/>
                  </a:cubicBezTo>
                  <a:cubicBezTo>
                    <a:pt x="166" y="25"/>
                    <a:pt x="158" y="29"/>
                    <a:pt x="158" y="38"/>
                  </a:cubicBezTo>
                  <a:cubicBezTo>
                    <a:pt x="158" y="44"/>
                    <a:pt x="163" y="48"/>
                    <a:pt x="171" y="48"/>
                  </a:cubicBezTo>
                  <a:cubicBezTo>
                    <a:pt x="176" y="48"/>
                    <a:pt x="180" y="46"/>
                    <a:pt x="182" y="41"/>
                  </a:cubicBezTo>
                  <a:cubicBezTo>
                    <a:pt x="183" y="44"/>
                    <a:pt x="183" y="46"/>
                    <a:pt x="183" y="48"/>
                  </a:cubicBezTo>
                  <a:cubicBezTo>
                    <a:pt x="191" y="48"/>
                    <a:pt x="191" y="48"/>
                    <a:pt x="191" y="48"/>
                  </a:cubicBezTo>
                  <a:cubicBezTo>
                    <a:pt x="190" y="46"/>
                    <a:pt x="190" y="43"/>
                    <a:pt x="190" y="41"/>
                  </a:cubicBezTo>
                  <a:cubicBezTo>
                    <a:pt x="190" y="25"/>
                    <a:pt x="190" y="25"/>
                    <a:pt x="190" y="25"/>
                  </a:cubicBezTo>
                  <a:cubicBezTo>
                    <a:pt x="190" y="16"/>
                    <a:pt x="186" y="11"/>
                    <a:pt x="176" y="11"/>
                  </a:cubicBezTo>
                  <a:cubicBezTo>
                    <a:pt x="167" y="11"/>
                    <a:pt x="161" y="15"/>
                    <a:pt x="159" y="21"/>
                  </a:cubicBezTo>
                  <a:moveTo>
                    <a:pt x="135" y="48"/>
                  </a:moveTo>
                  <a:cubicBezTo>
                    <a:pt x="143" y="48"/>
                    <a:pt x="143" y="48"/>
                    <a:pt x="143" y="48"/>
                  </a:cubicBezTo>
                  <a:cubicBezTo>
                    <a:pt x="155" y="12"/>
                    <a:pt x="155" y="12"/>
                    <a:pt x="155" y="12"/>
                  </a:cubicBezTo>
                  <a:cubicBezTo>
                    <a:pt x="149" y="12"/>
                    <a:pt x="149" y="12"/>
                    <a:pt x="149" y="12"/>
                  </a:cubicBezTo>
                  <a:cubicBezTo>
                    <a:pt x="140" y="39"/>
                    <a:pt x="140" y="39"/>
                    <a:pt x="140" y="39"/>
                  </a:cubicBezTo>
                  <a:cubicBezTo>
                    <a:pt x="131" y="12"/>
                    <a:pt x="131" y="12"/>
                    <a:pt x="131" y="12"/>
                  </a:cubicBezTo>
                  <a:cubicBezTo>
                    <a:pt x="123" y="12"/>
                    <a:pt x="123" y="12"/>
                    <a:pt x="123" y="12"/>
                  </a:cubicBezTo>
                  <a:lnTo>
                    <a:pt x="135" y="48"/>
                  </a:lnTo>
                  <a:close/>
                  <a:moveTo>
                    <a:pt x="105" y="17"/>
                  </a:moveTo>
                  <a:cubicBezTo>
                    <a:pt x="110" y="17"/>
                    <a:pt x="113" y="22"/>
                    <a:pt x="113" y="30"/>
                  </a:cubicBezTo>
                  <a:cubicBezTo>
                    <a:pt x="113" y="38"/>
                    <a:pt x="110" y="43"/>
                    <a:pt x="105" y="43"/>
                  </a:cubicBezTo>
                  <a:cubicBezTo>
                    <a:pt x="100" y="43"/>
                    <a:pt x="97" y="38"/>
                    <a:pt x="97" y="30"/>
                  </a:cubicBezTo>
                  <a:cubicBezTo>
                    <a:pt x="97" y="22"/>
                    <a:pt x="100" y="17"/>
                    <a:pt x="105" y="17"/>
                  </a:cubicBezTo>
                  <a:moveTo>
                    <a:pt x="105" y="11"/>
                  </a:moveTo>
                  <a:cubicBezTo>
                    <a:pt x="95" y="11"/>
                    <a:pt x="88" y="19"/>
                    <a:pt x="88" y="30"/>
                  </a:cubicBezTo>
                  <a:cubicBezTo>
                    <a:pt x="88" y="41"/>
                    <a:pt x="95" y="49"/>
                    <a:pt x="105" y="49"/>
                  </a:cubicBezTo>
                  <a:cubicBezTo>
                    <a:pt x="115" y="49"/>
                    <a:pt x="122" y="41"/>
                    <a:pt x="122" y="30"/>
                  </a:cubicBezTo>
                  <a:cubicBezTo>
                    <a:pt x="122" y="19"/>
                    <a:pt x="115" y="11"/>
                    <a:pt x="105" y="11"/>
                  </a:cubicBezTo>
                  <a:moveTo>
                    <a:pt x="53" y="12"/>
                  </a:moveTo>
                  <a:cubicBezTo>
                    <a:pt x="53" y="48"/>
                    <a:pt x="53" y="48"/>
                    <a:pt x="53" y="48"/>
                  </a:cubicBezTo>
                  <a:cubicBezTo>
                    <a:pt x="61" y="48"/>
                    <a:pt x="61" y="48"/>
                    <a:pt x="61" y="48"/>
                  </a:cubicBezTo>
                  <a:cubicBezTo>
                    <a:pt x="61" y="27"/>
                    <a:pt x="61" y="27"/>
                    <a:pt x="61" y="27"/>
                  </a:cubicBezTo>
                  <a:cubicBezTo>
                    <a:pt x="61" y="21"/>
                    <a:pt x="65" y="17"/>
                    <a:pt x="69" y="17"/>
                  </a:cubicBezTo>
                  <a:cubicBezTo>
                    <a:pt x="73" y="17"/>
                    <a:pt x="75" y="20"/>
                    <a:pt x="75" y="25"/>
                  </a:cubicBezTo>
                  <a:cubicBezTo>
                    <a:pt x="75" y="48"/>
                    <a:pt x="75" y="48"/>
                    <a:pt x="75" y="48"/>
                  </a:cubicBezTo>
                  <a:cubicBezTo>
                    <a:pt x="83" y="48"/>
                    <a:pt x="83" y="48"/>
                    <a:pt x="83" y="48"/>
                  </a:cubicBezTo>
                  <a:cubicBezTo>
                    <a:pt x="83" y="25"/>
                    <a:pt x="83" y="25"/>
                    <a:pt x="83" y="25"/>
                  </a:cubicBezTo>
                  <a:cubicBezTo>
                    <a:pt x="83" y="16"/>
                    <a:pt x="79" y="11"/>
                    <a:pt x="71" y="11"/>
                  </a:cubicBezTo>
                  <a:cubicBezTo>
                    <a:pt x="67" y="11"/>
                    <a:pt x="63" y="14"/>
                    <a:pt x="61" y="18"/>
                  </a:cubicBezTo>
                  <a:cubicBezTo>
                    <a:pt x="61" y="12"/>
                    <a:pt x="61" y="12"/>
                    <a:pt x="61" y="12"/>
                  </a:cubicBezTo>
                  <a:lnTo>
                    <a:pt x="53" y="12"/>
                  </a:lnTo>
                  <a:close/>
                  <a:moveTo>
                    <a:pt x="16" y="12"/>
                  </a:moveTo>
                  <a:cubicBezTo>
                    <a:pt x="16" y="48"/>
                    <a:pt x="16" y="48"/>
                    <a:pt x="16" y="48"/>
                  </a:cubicBezTo>
                  <a:cubicBezTo>
                    <a:pt x="24" y="48"/>
                    <a:pt x="24" y="48"/>
                    <a:pt x="24" y="48"/>
                  </a:cubicBezTo>
                  <a:cubicBezTo>
                    <a:pt x="24" y="27"/>
                    <a:pt x="24" y="27"/>
                    <a:pt x="24" y="27"/>
                  </a:cubicBezTo>
                  <a:cubicBezTo>
                    <a:pt x="24" y="21"/>
                    <a:pt x="27" y="17"/>
                    <a:pt x="32" y="17"/>
                  </a:cubicBezTo>
                  <a:cubicBezTo>
                    <a:pt x="36" y="17"/>
                    <a:pt x="38" y="20"/>
                    <a:pt x="38" y="25"/>
                  </a:cubicBezTo>
                  <a:cubicBezTo>
                    <a:pt x="38" y="48"/>
                    <a:pt x="38" y="48"/>
                    <a:pt x="38" y="48"/>
                  </a:cubicBezTo>
                  <a:cubicBezTo>
                    <a:pt x="46" y="48"/>
                    <a:pt x="46" y="48"/>
                    <a:pt x="46" y="48"/>
                  </a:cubicBezTo>
                  <a:cubicBezTo>
                    <a:pt x="46" y="25"/>
                    <a:pt x="46" y="25"/>
                    <a:pt x="46" y="25"/>
                  </a:cubicBezTo>
                  <a:cubicBezTo>
                    <a:pt x="46" y="16"/>
                    <a:pt x="42" y="11"/>
                    <a:pt x="34" y="11"/>
                  </a:cubicBezTo>
                  <a:cubicBezTo>
                    <a:pt x="30" y="11"/>
                    <a:pt x="26" y="14"/>
                    <a:pt x="23" y="18"/>
                  </a:cubicBezTo>
                  <a:cubicBezTo>
                    <a:pt x="23" y="12"/>
                    <a:pt x="23" y="12"/>
                    <a:pt x="23" y="12"/>
                  </a:cubicBezTo>
                  <a:lnTo>
                    <a:pt x="16" y="12"/>
                  </a:lnTo>
                  <a:close/>
                  <a:moveTo>
                    <a:pt x="0" y="48"/>
                  </a:moveTo>
                  <a:cubicBezTo>
                    <a:pt x="8" y="48"/>
                    <a:pt x="8" y="48"/>
                    <a:pt x="8" y="48"/>
                  </a:cubicBezTo>
                  <a:cubicBezTo>
                    <a:pt x="8" y="12"/>
                    <a:pt x="8" y="12"/>
                    <a:pt x="8" y="12"/>
                  </a:cubicBezTo>
                  <a:cubicBezTo>
                    <a:pt x="0" y="12"/>
                    <a:pt x="0" y="12"/>
                    <a:pt x="0" y="12"/>
                  </a:cubicBezTo>
                  <a:lnTo>
                    <a:pt x="0" y="48"/>
                  </a:lnTo>
                  <a:close/>
                  <a:moveTo>
                    <a:pt x="0" y="7"/>
                  </a:moveTo>
                  <a:cubicBezTo>
                    <a:pt x="8" y="7"/>
                    <a:pt x="8" y="7"/>
                    <a:pt x="8" y="7"/>
                  </a:cubicBezTo>
                  <a:cubicBezTo>
                    <a:pt x="8" y="0"/>
                    <a:pt x="8" y="0"/>
                    <a:pt x="8" y="0"/>
                  </a:cubicBezTo>
                  <a:cubicBezTo>
                    <a:pt x="0" y="0"/>
                    <a:pt x="0" y="0"/>
                    <a:pt x="0" y="0"/>
                  </a:cubicBezTo>
                  <a:lnTo>
                    <a:pt x="0" y="7"/>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grpSp>
      <p:sp>
        <p:nvSpPr>
          <p:cNvPr id="3" name="Tijdelijke aanduiding voor verticale tekst 2"/>
          <p:cNvSpPr>
            <a:spLocks noGrp="1"/>
          </p:cNvSpPr>
          <p:nvPr>
            <p:ph type="body" orient="vert" idx="1" hasCustomPrompt="1"/>
          </p:nvPr>
        </p:nvSpPr>
        <p:spPr>
          <a:xfrm>
            <a:off x="2063520" y="2769771"/>
            <a:ext cx="3089394"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130" name="Tijdelijke aanduiding voor verticale tekst 2">
            <a:extLst>
              <a:ext uri="{FF2B5EF4-FFF2-40B4-BE49-F238E27FC236}">
                <a16:creationId xmlns:a16="http://schemas.microsoft.com/office/drawing/2014/main" id="{09139BB3-0E95-42DB-B5FD-B804238C47E7}"/>
              </a:ext>
            </a:extLst>
          </p:cNvPr>
          <p:cNvSpPr>
            <a:spLocks noGrp="1"/>
          </p:cNvSpPr>
          <p:nvPr>
            <p:ph type="body" orient="vert" idx="11" hasCustomPrompt="1"/>
          </p:nvPr>
        </p:nvSpPr>
        <p:spPr>
          <a:xfrm>
            <a:off x="1477394" y="2769771"/>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01.</a:t>
            </a:r>
          </a:p>
        </p:txBody>
      </p:sp>
      <p:sp>
        <p:nvSpPr>
          <p:cNvPr id="131" name="Tijdelijke aanduiding voor verticale tekst 2">
            <a:extLst>
              <a:ext uri="{FF2B5EF4-FFF2-40B4-BE49-F238E27FC236}">
                <a16:creationId xmlns:a16="http://schemas.microsoft.com/office/drawing/2014/main" id="{0193F33A-B169-4E6C-A0E4-1C401F03326A}"/>
              </a:ext>
            </a:extLst>
          </p:cNvPr>
          <p:cNvSpPr>
            <a:spLocks noGrp="1"/>
          </p:cNvSpPr>
          <p:nvPr>
            <p:ph type="body" orient="vert" idx="12" hasCustomPrompt="1"/>
          </p:nvPr>
        </p:nvSpPr>
        <p:spPr>
          <a:xfrm>
            <a:off x="2063520" y="3210685"/>
            <a:ext cx="3089394"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132" name="Tijdelijke aanduiding voor verticale tekst 2">
            <a:extLst>
              <a:ext uri="{FF2B5EF4-FFF2-40B4-BE49-F238E27FC236}">
                <a16:creationId xmlns:a16="http://schemas.microsoft.com/office/drawing/2014/main" id="{CFDDF722-2134-44DD-9F42-55A2163355CF}"/>
              </a:ext>
            </a:extLst>
          </p:cNvPr>
          <p:cNvSpPr>
            <a:spLocks noGrp="1"/>
          </p:cNvSpPr>
          <p:nvPr>
            <p:ph type="body" orient="vert" idx="13" hasCustomPrompt="1"/>
          </p:nvPr>
        </p:nvSpPr>
        <p:spPr>
          <a:xfrm>
            <a:off x="1477394" y="3210685"/>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02.</a:t>
            </a:r>
          </a:p>
        </p:txBody>
      </p:sp>
      <p:sp>
        <p:nvSpPr>
          <p:cNvPr id="133" name="Tijdelijke aanduiding voor verticale tekst 2">
            <a:extLst>
              <a:ext uri="{FF2B5EF4-FFF2-40B4-BE49-F238E27FC236}">
                <a16:creationId xmlns:a16="http://schemas.microsoft.com/office/drawing/2014/main" id="{E2A18408-6710-416E-8413-E2AF616D91BC}"/>
              </a:ext>
            </a:extLst>
          </p:cNvPr>
          <p:cNvSpPr>
            <a:spLocks noGrp="1"/>
          </p:cNvSpPr>
          <p:nvPr>
            <p:ph type="body" orient="vert" idx="14" hasCustomPrompt="1"/>
          </p:nvPr>
        </p:nvSpPr>
        <p:spPr>
          <a:xfrm>
            <a:off x="2063520" y="3651599"/>
            <a:ext cx="3089394"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134" name="Tijdelijke aanduiding voor verticale tekst 2">
            <a:extLst>
              <a:ext uri="{FF2B5EF4-FFF2-40B4-BE49-F238E27FC236}">
                <a16:creationId xmlns:a16="http://schemas.microsoft.com/office/drawing/2014/main" id="{432466DB-08EE-4A9B-B739-16F0BD593113}"/>
              </a:ext>
            </a:extLst>
          </p:cNvPr>
          <p:cNvSpPr>
            <a:spLocks noGrp="1"/>
          </p:cNvSpPr>
          <p:nvPr>
            <p:ph type="body" orient="vert" idx="15" hasCustomPrompt="1"/>
          </p:nvPr>
        </p:nvSpPr>
        <p:spPr>
          <a:xfrm>
            <a:off x="1477394" y="3651599"/>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03.</a:t>
            </a:r>
          </a:p>
        </p:txBody>
      </p:sp>
      <p:sp>
        <p:nvSpPr>
          <p:cNvPr id="135" name="Tijdelijke aanduiding voor verticale tekst 2">
            <a:extLst>
              <a:ext uri="{FF2B5EF4-FFF2-40B4-BE49-F238E27FC236}">
                <a16:creationId xmlns:a16="http://schemas.microsoft.com/office/drawing/2014/main" id="{FB1B3F49-2D34-4B2A-8143-8FF9313EDD5E}"/>
              </a:ext>
            </a:extLst>
          </p:cNvPr>
          <p:cNvSpPr>
            <a:spLocks noGrp="1"/>
          </p:cNvSpPr>
          <p:nvPr>
            <p:ph type="body" orient="vert" idx="16" hasCustomPrompt="1"/>
          </p:nvPr>
        </p:nvSpPr>
        <p:spPr>
          <a:xfrm>
            <a:off x="2063520" y="4092513"/>
            <a:ext cx="3089394"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136" name="Tijdelijke aanduiding voor verticale tekst 2">
            <a:extLst>
              <a:ext uri="{FF2B5EF4-FFF2-40B4-BE49-F238E27FC236}">
                <a16:creationId xmlns:a16="http://schemas.microsoft.com/office/drawing/2014/main" id="{90076CCB-0A34-4B58-AD13-14B30D4E58E6}"/>
              </a:ext>
            </a:extLst>
          </p:cNvPr>
          <p:cNvSpPr>
            <a:spLocks noGrp="1"/>
          </p:cNvSpPr>
          <p:nvPr>
            <p:ph type="body" orient="vert" idx="17" hasCustomPrompt="1"/>
          </p:nvPr>
        </p:nvSpPr>
        <p:spPr>
          <a:xfrm>
            <a:off x="1477394" y="4092513"/>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04.</a:t>
            </a:r>
          </a:p>
        </p:txBody>
      </p:sp>
      <p:sp>
        <p:nvSpPr>
          <p:cNvPr id="137" name="Tijdelijke aanduiding voor verticale tekst 2">
            <a:extLst>
              <a:ext uri="{FF2B5EF4-FFF2-40B4-BE49-F238E27FC236}">
                <a16:creationId xmlns:a16="http://schemas.microsoft.com/office/drawing/2014/main" id="{6E4C1E79-BFB4-49E2-B8B4-704FE08A0221}"/>
              </a:ext>
            </a:extLst>
          </p:cNvPr>
          <p:cNvSpPr>
            <a:spLocks noGrp="1"/>
          </p:cNvSpPr>
          <p:nvPr>
            <p:ph type="body" orient="vert" idx="18" hasCustomPrompt="1"/>
          </p:nvPr>
        </p:nvSpPr>
        <p:spPr>
          <a:xfrm>
            <a:off x="2063520" y="4533427"/>
            <a:ext cx="3089394"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138" name="Tijdelijke aanduiding voor verticale tekst 2">
            <a:extLst>
              <a:ext uri="{FF2B5EF4-FFF2-40B4-BE49-F238E27FC236}">
                <a16:creationId xmlns:a16="http://schemas.microsoft.com/office/drawing/2014/main" id="{DC76EBBF-0030-4AA1-BF10-48A92A06B59F}"/>
              </a:ext>
            </a:extLst>
          </p:cNvPr>
          <p:cNvSpPr>
            <a:spLocks noGrp="1"/>
          </p:cNvSpPr>
          <p:nvPr>
            <p:ph type="body" orient="vert" idx="19" hasCustomPrompt="1"/>
          </p:nvPr>
        </p:nvSpPr>
        <p:spPr>
          <a:xfrm>
            <a:off x="1477394" y="4533427"/>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05.</a:t>
            </a:r>
          </a:p>
        </p:txBody>
      </p:sp>
      <p:sp>
        <p:nvSpPr>
          <p:cNvPr id="139" name="Tijdelijke aanduiding voor verticale tekst 2">
            <a:extLst>
              <a:ext uri="{FF2B5EF4-FFF2-40B4-BE49-F238E27FC236}">
                <a16:creationId xmlns:a16="http://schemas.microsoft.com/office/drawing/2014/main" id="{5017CD28-C2AF-4032-B589-1423BFA89F05}"/>
              </a:ext>
            </a:extLst>
          </p:cNvPr>
          <p:cNvSpPr>
            <a:spLocks noGrp="1"/>
          </p:cNvSpPr>
          <p:nvPr>
            <p:ph type="body" orient="vert" idx="20" hasCustomPrompt="1"/>
          </p:nvPr>
        </p:nvSpPr>
        <p:spPr>
          <a:xfrm>
            <a:off x="2063520" y="4974341"/>
            <a:ext cx="3089394"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140" name="Tijdelijke aanduiding voor verticale tekst 2">
            <a:extLst>
              <a:ext uri="{FF2B5EF4-FFF2-40B4-BE49-F238E27FC236}">
                <a16:creationId xmlns:a16="http://schemas.microsoft.com/office/drawing/2014/main" id="{FBA4AAE8-8D5F-4224-B74C-AFE8DAA7B73B}"/>
              </a:ext>
            </a:extLst>
          </p:cNvPr>
          <p:cNvSpPr>
            <a:spLocks noGrp="1"/>
          </p:cNvSpPr>
          <p:nvPr>
            <p:ph type="body" orient="vert" idx="21" hasCustomPrompt="1"/>
          </p:nvPr>
        </p:nvSpPr>
        <p:spPr>
          <a:xfrm>
            <a:off x="1477394" y="4974341"/>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06.</a:t>
            </a:r>
          </a:p>
        </p:txBody>
      </p:sp>
      <p:sp>
        <p:nvSpPr>
          <p:cNvPr id="141" name="Tijdelijke aanduiding voor verticale tekst 2">
            <a:extLst>
              <a:ext uri="{FF2B5EF4-FFF2-40B4-BE49-F238E27FC236}">
                <a16:creationId xmlns:a16="http://schemas.microsoft.com/office/drawing/2014/main" id="{6805760E-C026-4BB8-A85F-3C2FF927F6F4}"/>
              </a:ext>
            </a:extLst>
          </p:cNvPr>
          <p:cNvSpPr>
            <a:spLocks noGrp="1"/>
          </p:cNvSpPr>
          <p:nvPr>
            <p:ph type="body" orient="vert" idx="22" hasCustomPrompt="1"/>
          </p:nvPr>
        </p:nvSpPr>
        <p:spPr>
          <a:xfrm>
            <a:off x="2063520" y="5415255"/>
            <a:ext cx="3089394"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142" name="Tijdelijke aanduiding voor verticale tekst 2">
            <a:extLst>
              <a:ext uri="{FF2B5EF4-FFF2-40B4-BE49-F238E27FC236}">
                <a16:creationId xmlns:a16="http://schemas.microsoft.com/office/drawing/2014/main" id="{230160BE-302E-4C96-96A3-7B349A370C8E}"/>
              </a:ext>
            </a:extLst>
          </p:cNvPr>
          <p:cNvSpPr>
            <a:spLocks noGrp="1"/>
          </p:cNvSpPr>
          <p:nvPr>
            <p:ph type="body" orient="vert" idx="23" hasCustomPrompt="1"/>
          </p:nvPr>
        </p:nvSpPr>
        <p:spPr>
          <a:xfrm>
            <a:off x="1477394" y="5415255"/>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07.</a:t>
            </a:r>
          </a:p>
        </p:txBody>
      </p:sp>
      <p:sp>
        <p:nvSpPr>
          <p:cNvPr id="143" name="Tijdelijke aanduiding voor verticale tekst 2">
            <a:extLst>
              <a:ext uri="{FF2B5EF4-FFF2-40B4-BE49-F238E27FC236}">
                <a16:creationId xmlns:a16="http://schemas.microsoft.com/office/drawing/2014/main" id="{A7A2C18B-31F8-41AE-9CE0-F6E0827E24D3}"/>
              </a:ext>
            </a:extLst>
          </p:cNvPr>
          <p:cNvSpPr>
            <a:spLocks noGrp="1"/>
          </p:cNvSpPr>
          <p:nvPr>
            <p:ph type="body" orient="vert" idx="24" hasCustomPrompt="1"/>
          </p:nvPr>
        </p:nvSpPr>
        <p:spPr>
          <a:xfrm>
            <a:off x="2063520" y="5856170"/>
            <a:ext cx="3089394"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144" name="Tijdelijke aanduiding voor verticale tekst 2">
            <a:extLst>
              <a:ext uri="{FF2B5EF4-FFF2-40B4-BE49-F238E27FC236}">
                <a16:creationId xmlns:a16="http://schemas.microsoft.com/office/drawing/2014/main" id="{5863A4F4-EC3F-4D3A-BA06-224079A5A54A}"/>
              </a:ext>
            </a:extLst>
          </p:cNvPr>
          <p:cNvSpPr>
            <a:spLocks noGrp="1"/>
          </p:cNvSpPr>
          <p:nvPr>
            <p:ph type="body" orient="vert" idx="25" hasCustomPrompt="1"/>
          </p:nvPr>
        </p:nvSpPr>
        <p:spPr>
          <a:xfrm>
            <a:off x="1477394" y="5856170"/>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08.</a:t>
            </a:r>
          </a:p>
        </p:txBody>
      </p:sp>
      <p:grpSp>
        <p:nvGrpSpPr>
          <p:cNvPr id="12" name="Groep 11">
            <a:extLst>
              <a:ext uri="{FF2B5EF4-FFF2-40B4-BE49-F238E27FC236}">
                <a16:creationId xmlns:a16="http://schemas.microsoft.com/office/drawing/2014/main" id="{2FA1C155-D212-49FA-9B8E-41434C3D9D95}"/>
              </a:ext>
            </a:extLst>
          </p:cNvPr>
          <p:cNvGrpSpPr/>
          <p:nvPr userDrawn="1"/>
        </p:nvGrpSpPr>
        <p:grpSpPr>
          <a:xfrm>
            <a:off x="1372576" y="2407000"/>
            <a:ext cx="7648699" cy="4451000"/>
            <a:chOff x="1372576" y="2407000"/>
            <a:chExt cx="7648699" cy="4248000"/>
          </a:xfrm>
        </p:grpSpPr>
        <p:cxnSp>
          <p:nvCxnSpPr>
            <p:cNvPr id="149" name="LIJN">
              <a:extLst>
                <a:ext uri="{FF2B5EF4-FFF2-40B4-BE49-F238E27FC236}">
                  <a16:creationId xmlns:a16="http://schemas.microsoft.com/office/drawing/2014/main" id="{BA62C54E-227F-42ED-92C8-200BB48F8F76}"/>
                </a:ext>
              </a:extLst>
            </p:cNvPr>
            <p:cNvCxnSpPr>
              <a:cxnSpLocks/>
            </p:cNvCxnSpPr>
            <p:nvPr userDrawn="1"/>
          </p:nvCxnSpPr>
          <p:spPr>
            <a:xfrm>
              <a:off x="1372576" y="2407000"/>
              <a:ext cx="0" cy="4248000"/>
            </a:xfrm>
            <a:prstGeom prst="line">
              <a:avLst/>
            </a:prstGeom>
            <a:ln w="7200" cap="rnd">
              <a:solidFill>
                <a:schemeClr val="tx2"/>
              </a:solidFill>
              <a:round/>
            </a:ln>
          </p:spPr>
          <p:style>
            <a:lnRef idx="1">
              <a:schemeClr val="accent1"/>
            </a:lnRef>
            <a:fillRef idx="0">
              <a:schemeClr val="accent1"/>
            </a:fillRef>
            <a:effectRef idx="0">
              <a:schemeClr val="accent1"/>
            </a:effectRef>
            <a:fontRef idx="minor">
              <a:schemeClr val="tx1"/>
            </a:fontRef>
          </p:style>
        </p:cxnSp>
        <p:cxnSp>
          <p:nvCxnSpPr>
            <p:cNvPr id="150" name="LIJN">
              <a:extLst>
                <a:ext uri="{FF2B5EF4-FFF2-40B4-BE49-F238E27FC236}">
                  <a16:creationId xmlns:a16="http://schemas.microsoft.com/office/drawing/2014/main" id="{CC29460A-8B20-472D-9034-8BBE7A3BBD06}"/>
                </a:ext>
              </a:extLst>
            </p:cNvPr>
            <p:cNvCxnSpPr>
              <a:cxnSpLocks/>
            </p:cNvCxnSpPr>
            <p:nvPr userDrawn="1"/>
          </p:nvCxnSpPr>
          <p:spPr>
            <a:xfrm>
              <a:off x="9021275" y="2407000"/>
              <a:ext cx="0" cy="4248000"/>
            </a:xfrm>
            <a:prstGeom prst="line">
              <a:avLst/>
            </a:prstGeom>
            <a:ln w="7200" cap="rnd">
              <a:solidFill>
                <a:schemeClr val="tx2"/>
              </a:solidFill>
              <a:round/>
            </a:ln>
          </p:spPr>
          <p:style>
            <a:lnRef idx="1">
              <a:schemeClr val="accent1"/>
            </a:lnRef>
            <a:fillRef idx="0">
              <a:schemeClr val="accent1"/>
            </a:fillRef>
            <a:effectRef idx="0">
              <a:schemeClr val="accent1"/>
            </a:effectRef>
            <a:fontRef idx="minor">
              <a:schemeClr val="tx1"/>
            </a:fontRef>
          </p:style>
        </p:cxnSp>
      </p:grpSp>
      <p:grpSp>
        <p:nvGrpSpPr>
          <p:cNvPr id="159" name="HAAK LIJN">
            <a:extLst>
              <a:ext uri="{FF2B5EF4-FFF2-40B4-BE49-F238E27FC236}">
                <a16:creationId xmlns:a16="http://schemas.microsoft.com/office/drawing/2014/main" id="{7122AD50-F3F1-4256-ADF3-4B8573614B2B}"/>
              </a:ext>
            </a:extLst>
          </p:cNvPr>
          <p:cNvGrpSpPr/>
          <p:nvPr userDrawn="1"/>
        </p:nvGrpSpPr>
        <p:grpSpPr>
          <a:xfrm>
            <a:off x="540812" y="0"/>
            <a:ext cx="76800" cy="6858000"/>
            <a:chOff x="578912" y="0"/>
            <a:chExt cx="76800" cy="6858000"/>
          </a:xfrm>
        </p:grpSpPr>
        <p:cxnSp>
          <p:nvCxnSpPr>
            <p:cNvPr id="160" name="LIJN">
              <a:extLst>
                <a:ext uri="{FF2B5EF4-FFF2-40B4-BE49-F238E27FC236}">
                  <a16:creationId xmlns:a16="http://schemas.microsoft.com/office/drawing/2014/main" id="{203731BA-F1DE-4ED7-8E83-4A678442F8DA}"/>
                </a:ext>
              </a:extLst>
            </p:cNvPr>
            <p:cNvCxnSpPr>
              <a:cxnSpLocks/>
            </p:cNvCxnSpPr>
            <p:nvPr userDrawn="1"/>
          </p:nvCxnSpPr>
          <p:spPr>
            <a:xfrm>
              <a:off x="617312" y="900113"/>
              <a:ext cx="0" cy="5957887"/>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pic>
          <p:nvPicPr>
            <p:cNvPr id="161" name="Graphic 160">
              <a:extLst>
                <a:ext uri="{FF2B5EF4-FFF2-40B4-BE49-F238E27FC236}">
                  <a16:creationId xmlns:a16="http://schemas.microsoft.com/office/drawing/2014/main" id="{C1FE5A50-3822-49B5-AF54-D3AE438FD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8912" y="652464"/>
              <a:ext cx="76800" cy="201600"/>
            </a:xfrm>
            <a:prstGeom prst="rect">
              <a:avLst/>
            </a:prstGeom>
          </p:spPr>
        </p:pic>
        <p:cxnSp>
          <p:nvCxnSpPr>
            <p:cNvPr id="162" name="LIJN">
              <a:extLst>
                <a:ext uri="{FF2B5EF4-FFF2-40B4-BE49-F238E27FC236}">
                  <a16:creationId xmlns:a16="http://schemas.microsoft.com/office/drawing/2014/main" id="{445A95D7-522E-4045-BCEC-ADD5199B31FB}"/>
                </a:ext>
              </a:extLst>
            </p:cNvPr>
            <p:cNvCxnSpPr>
              <a:cxnSpLocks/>
            </p:cNvCxnSpPr>
            <p:nvPr userDrawn="1"/>
          </p:nvCxnSpPr>
          <p:spPr>
            <a:xfrm>
              <a:off x="617312" y="0"/>
              <a:ext cx="0" cy="595314"/>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grpSp>
      <p:sp>
        <p:nvSpPr>
          <p:cNvPr id="37" name="Tijdelijke aanduiding voor verticale tekst 2">
            <a:extLst>
              <a:ext uri="{FF2B5EF4-FFF2-40B4-BE49-F238E27FC236}">
                <a16:creationId xmlns:a16="http://schemas.microsoft.com/office/drawing/2014/main" id="{159BAF31-401A-4522-8239-DF2606BF8C84}"/>
              </a:ext>
            </a:extLst>
          </p:cNvPr>
          <p:cNvSpPr>
            <a:spLocks noGrp="1"/>
          </p:cNvSpPr>
          <p:nvPr>
            <p:ph type="body" orient="vert" idx="26" hasCustomPrompt="1"/>
          </p:nvPr>
        </p:nvSpPr>
        <p:spPr>
          <a:xfrm>
            <a:off x="5823817" y="2769771"/>
            <a:ext cx="3089394"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38" name="Tijdelijke aanduiding voor verticale tekst 2">
            <a:extLst>
              <a:ext uri="{FF2B5EF4-FFF2-40B4-BE49-F238E27FC236}">
                <a16:creationId xmlns:a16="http://schemas.microsoft.com/office/drawing/2014/main" id="{7699DD38-CBE1-49F3-B134-D210BF837DBC}"/>
              </a:ext>
            </a:extLst>
          </p:cNvPr>
          <p:cNvSpPr>
            <a:spLocks noGrp="1"/>
          </p:cNvSpPr>
          <p:nvPr>
            <p:ph type="body" orient="vert" idx="27" hasCustomPrompt="1"/>
          </p:nvPr>
        </p:nvSpPr>
        <p:spPr>
          <a:xfrm>
            <a:off x="5237691" y="2769771"/>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09.</a:t>
            </a:r>
          </a:p>
        </p:txBody>
      </p:sp>
      <p:sp>
        <p:nvSpPr>
          <p:cNvPr id="39" name="Tijdelijke aanduiding voor verticale tekst 2">
            <a:extLst>
              <a:ext uri="{FF2B5EF4-FFF2-40B4-BE49-F238E27FC236}">
                <a16:creationId xmlns:a16="http://schemas.microsoft.com/office/drawing/2014/main" id="{139E2BA3-2E7E-4A78-9EC4-D3DAD4BBE7B0}"/>
              </a:ext>
            </a:extLst>
          </p:cNvPr>
          <p:cNvSpPr>
            <a:spLocks noGrp="1"/>
          </p:cNvSpPr>
          <p:nvPr>
            <p:ph type="body" orient="vert" idx="28" hasCustomPrompt="1"/>
          </p:nvPr>
        </p:nvSpPr>
        <p:spPr>
          <a:xfrm>
            <a:off x="5823817" y="3210685"/>
            <a:ext cx="3089394"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40" name="Tijdelijke aanduiding voor verticale tekst 2">
            <a:extLst>
              <a:ext uri="{FF2B5EF4-FFF2-40B4-BE49-F238E27FC236}">
                <a16:creationId xmlns:a16="http://schemas.microsoft.com/office/drawing/2014/main" id="{38FB84D3-2688-4F98-9FA5-C5F2C41CB727}"/>
              </a:ext>
            </a:extLst>
          </p:cNvPr>
          <p:cNvSpPr>
            <a:spLocks noGrp="1"/>
          </p:cNvSpPr>
          <p:nvPr>
            <p:ph type="body" orient="vert" idx="29" hasCustomPrompt="1"/>
          </p:nvPr>
        </p:nvSpPr>
        <p:spPr>
          <a:xfrm>
            <a:off x="5237691" y="3210685"/>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10.</a:t>
            </a:r>
          </a:p>
        </p:txBody>
      </p:sp>
      <p:sp>
        <p:nvSpPr>
          <p:cNvPr id="41" name="Tijdelijke aanduiding voor verticale tekst 2">
            <a:extLst>
              <a:ext uri="{FF2B5EF4-FFF2-40B4-BE49-F238E27FC236}">
                <a16:creationId xmlns:a16="http://schemas.microsoft.com/office/drawing/2014/main" id="{00A315A9-D390-4556-A3F2-7E26F96CB535}"/>
              </a:ext>
            </a:extLst>
          </p:cNvPr>
          <p:cNvSpPr>
            <a:spLocks noGrp="1"/>
          </p:cNvSpPr>
          <p:nvPr>
            <p:ph type="body" orient="vert" idx="30" hasCustomPrompt="1"/>
          </p:nvPr>
        </p:nvSpPr>
        <p:spPr>
          <a:xfrm>
            <a:off x="5823817" y="3651599"/>
            <a:ext cx="3089394"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42" name="Tijdelijke aanduiding voor verticale tekst 2">
            <a:extLst>
              <a:ext uri="{FF2B5EF4-FFF2-40B4-BE49-F238E27FC236}">
                <a16:creationId xmlns:a16="http://schemas.microsoft.com/office/drawing/2014/main" id="{549A183C-5680-4674-966F-9F9037BAB937}"/>
              </a:ext>
            </a:extLst>
          </p:cNvPr>
          <p:cNvSpPr>
            <a:spLocks noGrp="1"/>
          </p:cNvSpPr>
          <p:nvPr>
            <p:ph type="body" orient="vert" idx="31" hasCustomPrompt="1"/>
          </p:nvPr>
        </p:nvSpPr>
        <p:spPr>
          <a:xfrm>
            <a:off x="5237691" y="3651599"/>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11.</a:t>
            </a:r>
          </a:p>
        </p:txBody>
      </p:sp>
      <p:sp>
        <p:nvSpPr>
          <p:cNvPr id="43" name="Tijdelijke aanduiding voor verticale tekst 2">
            <a:extLst>
              <a:ext uri="{FF2B5EF4-FFF2-40B4-BE49-F238E27FC236}">
                <a16:creationId xmlns:a16="http://schemas.microsoft.com/office/drawing/2014/main" id="{CFC607E6-BA85-4065-910B-042AA1A77F40}"/>
              </a:ext>
            </a:extLst>
          </p:cNvPr>
          <p:cNvSpPr>
            <a:spLocks noGrp="1"/>
          </p:cNvSpPr>
          <p:nvPr>
            <p:ph type="body" orient="vert" idx="32" hasCustomPrompt="1"/>
          </p:nvPr>
        </p:nvSpPr>
        <p:spPr>
          <a:xfrm>
            <a:off x="5823817" y="4092513"/>
            <a:ext cx="3089394"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44" name="Tijdelijke aanduiding voor verticale tekst 2">
            <a:extLst>
              <a:ext uri="{FF2B5EF4-FFF2-40B4-BE49-F238E27FC236}">
                <a16:creationId xmlns:a16="http://schemas.microsoft.com/office/drawing/2014/main" id="{943BB5C3-FAA3-48A0-941A-CC3CDDD055B8}"/>
              </a:ext>
            </a:extLst>
          </p:cNvPr>
          <p:cNvSpPr>
            <a:spLocks noGrp="1"/>
          </p:cNvSpPr>
          <p:nvPr>
            <p:ph type="body" orient="vert" idx="33" hasCustomPrompt="1"/>
          </p:nvPr>
        </p:nvSpPr>
        <p:spPr>
          <a:xfrm>
            <a:off x="5237691" y="4092513"/>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12.</a:t>
            </a:r>
          </a:p>
        </p:txBody>
      </p:sp>
      <p:sp>
        <p:nvSpPr>
          <p:cNvPr id="45" name="Tijdelijke aanduiding voor verticale tekst 2">
            <a:extLst>
              <a:ext uri="{FF2B5EF4-FFF2-40B4-BE49-F238E27FC236}">
                <a16:creationId xmlns:a16="http://schemas.microsoft.com/office/drawing/2014/main" id="{EF601F0D-CE41-43DA-B00B-A7D60F7DA54D}"/>
              </a:ext>
            </a:extLst>
          </p:cNvPr>
          <p:cNvSpPr>
            <a:spLocks noGrp="1"/>
          </p:cNvSpPr>
          <p:nvPr>
            <p:ph type="body" orient="vert" idx="34" hasCustomPrompt="1"/>
          </p:nvPr>
        </p:nvSpPr>
        <p:spPr>
          <a:xfrm>
            <a:off x="5823817" y="4533427"/>
            <a:ext cx="3089394"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46" name="Tijdelijke aanduiding voor verticale tekst 2">
            <a:extLst>
              <a:ext uri="{FF2B5EF4-FFF2-40B4-BE49-F238E27FC236}">
                <a16:creationId xmlns:a16="http://schemas.microsoft.com/office/drawing/2014/main" id="{E1D3C620-65F9-41B7-AA68-735B7415C21E}"/>
              </a:ext>
            </a:extLst>
          </p:cNvPr>
          <p:cNvSpPr>
            <a:spLocks noGrp="1"/>
          </p:cNvSpPr>
          <p:nvPr>
            <p:ph type="body" orient="vert" idx="35" hasCustomPrompt="1"/>
          </p:nvPr>
        </p:nvSpPr>
        <p:spPr>
          <a:xfrm>
            <a:off x="5237691" y="4533427"/>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13.</a:t>
            </a:r>
          </a:p>
        </p:txBody>
      </p:sp>
      <p:sp>
        <p:nvSpPr>
          <p:cNvPr id="47" name="Tijdelijke aanduiding voor verticale tekst 2">
            <a:extLst>
              <a:ext uri="{FF2B5EF4-FFF2-40B4-BE49-F238E27FC236}">
                <a16:creationId xmlns:a16="http://schemas.microsoft.com/office/drawing/2014/main" id="{3C04333A-416D-4964-954C-3521DDB3317E}"/>
              </a:ext>
            </a:extLst>
          </p:cNvPr>
          <p:cNvSpPr>
            <a:spLocks noGrp="1"/>
          </p:cNvSpPr>
          <p:nvPr>
            <p:ph type="body" orient="vert" idx="36" hasCustomPrompt="1"/>
          </p:nvPr>
        </p:nvSpPr>
        <p:spPr>
          <a:xfrm>
            <a:off x="5823817" y="4974341"/>
            <a:ext cx="3089394"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48" name="Tijdelijke aanduiding voor verticale tekst 2">
            <a:extLst>
              <a:ext uri="{FF2B5EF4-FFF2-40B4-BE49-F238E27FC236}">
                <a16:creationId xmlns:a16="http://schemas.microsoft.com/office/drawing/2014/main" id="{4FC49E30-4FA8-4F0A-944A-6C1A822C18A5}"/>
              </a:ext>
            </a:extLst>
          </p:cNvPr>
          <p:cNvSpPr>
            <a:spLocks noGrp="1"/>
          </p:cNvSpPr>
          <p:nvPr>
            <p:ph type="body" orient="vert" idx="37" hasCustomPrompt="1"/>
          </p:nvPr>
        </p:nvSpPr>
        <p:spPr>
          <a:xfrm>
            <a:off x="5237691" y="4974341"/>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14.</a:t>
            </a:r>
          </a:p>
        </p:txBody>
      </p:sp>
      <p:sp>
        <p:nvSpPr>
          <p:cNvPr id="49" name="Tijdelijke aanduiding voor verticale tekst 2">
            <a:extLst>
              <a:ext uri="{FF2B5EF4-FFF2-40B4-BE49-F238E27FC236}">
                <a16:creationId xmlns:a16="http://schemas.microsoft.com/office/drawing/2014/main" id="{8E23D2B4-97F7-4CE2-BC69-CEC7CBDC49ED}"/>
              </a:ext>
            </a:extLst>
          </p:cNvPr>
          <p:cNvSpPr>
            <a:spLocks noGrp="1"/>
          </p:cNvSpPr>
          <p:nvPr>
            <p:ph type="body" orient="vert" idx="38" hasCustomPrompt="1"/>
          </p:nvPr>
        </p:nvSpPr>
        <p:spPr>
          <a:xfrm>
            <a:off x="5823817" y="5415255"/>
            <a:ext cx="3089394"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50" name="Tijdelijke aanduiding voor verticale tekst 2">
            <a:extLst>
              <a:ext uri="{FF2B5EF4-FFF2-40B4-BE49-F238E27FC236}">
                <a16:creationId xmlns:a16="http://schemas.microsoft.com/office/drawing/2014/main" id="{B98D1A3C-5F1B-4B81-8873-18B6470606EC}"/>
              </a:ext>
            </a:extLst>
          </p:cNvPr>
          <p:cNvSpPr>
            <a:spLocks noGrp="1"/>
          </p:cNvSpPr>
          <p:nvPr>
            <p:ph type="body" orient="vert" idx="39" hasCustomPrompt="1"/>
          </p:nvPr>
        </p:nvSpPr>
        <p:spPr>
          <a:xfrm>
            <a:off x="5237691" y="5415255"/>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15.</a:t>
            </a:r>
          </a:p>
        </p:txBody>
      </p:sp>
      <p:sp>
        <p:nvSpPr>
          <p:cNvPr id="51" name="Tijdelijke aanduiding voor verticale tekst 2">
            <a:extLst>
              <a:ext uri="{FF2B5EF4-FFF2-40B4-BE49-F238E27FC236}">
                <a16:creationId xmlns:a16="http://schemas.microsoft.com/office/drawing/2014/main" id="{B29D1E31-7886-4731-8E0D-12B2188B6ACE}"/>
              </a:ext>
            </a:extLst>
          </p:cNvPr>
          <p:cNvSpPr>
            <a:spLocks noGrp="1"/>
          </p:cNvSpPr>
          <p:nvPr>
            <p:ph type="body" orient="vert" idx="40" hasCustomPrompt="1"/>
          </p:nvPr>
        </p:nvSpPr>
        <p:spPr>
          <a:xfrm>
            <a:off x="5823817" y="5856170"/>
            <a:ext cx="3089394"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52" name="Tijdelijke aanduiding voor verticale tekst 2">
            <a:extLst>
              <a:ext uri="{FF2B5EF4-FFF2-40B4-BE49-F238E27FC236}">
                <a16:creationId xmlns:a16="http://schemas.microsoft.com/office/drawing/2014/main" id="{A338A0D5-3C79-4D00-BF67-5930E6B0A414}"/>
              </a:ext>
            </a:extLst>
          </p:cNvPr>
          <p:cNvSpPr>
            <a:spLocks noGrp="1"/>
          </p:cNvSpPr>
          <p:nvPr>
            <p:ph type="body" orient="vert" idx="41" hasCustomPrompt="1"/>
          </p:nvPr>
        </p:nvSpPr>
        <p:spPr>
          <a:xfrm>
            <a:off x="5237691" y="5856170"/>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16.</a:t>
            </a:r>
          </a:p>
        </p:txBody>
      </p:sp>
      <p:sp>
        <p:nvSpPr>
          <p:cNvPr id="6" name="Subtitel">
            <a:extLst>
              <a:ext uri="{FF2B5EF4-FFF2-40B4-BE49-F238E27FC236}">
                <a16:creationId xmlns:a16="http://schemas.microsoft.com/office/drawing/2014/main" id="{D087FE13-DC03-4A42-925F-D0677F5B0C5C}"/>
              </a:ext>
            </a:extLst>
          </p:cNvPr>
          <p:cNvSpPr>
            <a:spLocks noGrp="1"/>
          </p:cNvSpPr>
          <p:nvPr>
            <p:ph type="subTitle" idx="10" hasCustomPrompt="1"/>
          </p:nvPr>
        </p:nvSpPr>
        <p:spPr>
          <a:xfrm>
            <a:off x="777244" y="924516"/>
            <a:ext cx="10827096" cy="349200"/>
          </a:xfrm>
        </p:spPr>
        <p:txBody>
          <a:bodyPr/>
          <a:lstStyle>
            <a:lvl1pPr marL="0" indent="0" algn="l">
              <a:buNone/>
              <a:defRPr sz="300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cap="all" baseline="0" dirty="0"/>
              <a:t>Name presentation</a:t>
            </a:r>
            <a:endParaRPr lang="en-GB" dirty="0"/>
          </a:p>
        </p:txBody>
      </p:sp>
      <p:sp>
        <p:nvSpPr>
          <p:cNvPr id="7" name="Titel">
            <a:extLst>
              <a:ext uri="{FF2B5EF4-FFF2-40B4-BE49-F238E27FC236}">
                <a16:creationId xmlns:a16="http://schemas.microsoft.com/office/drawing/2014/main" id="{8DF4131D-4D75-4BED-8DFA-0D0179676F7F}"/>
              </a:ext>
            </a:extLst>
          </p:cNvPr>
          <p:cNvSpPr>
            <a:spLocks noGrp="1"/>
          </p:cNvSpPr>
          <p:nvPr>
            <p:ph type="title" hasCustomPrompt="1"/>
          </p:nvPr>
        </p:nvSpPr>
        <p:spPr/>
        <p:txBody>
          <a:bodyPr/>
          <a:lstStyle>
            <a:lvl1pPr>
              <a:defRPr/>
            </a:lvl1pPr>
          </a:lstStyle>
          <a:p>
            <a:r>
              <a:rPr lang="en-GB" dirty="0"/>
              <a:t>index</a:t>
            </a:r>
          </a:p>
        </p:txBody>
      </p:sp>
    </p:spTree>
    <p:extLst>
      <p:ext uri="{BB962C8B-B14F-4D97-AF65-F5344CB8AC3E}">
        <p14:creationId xmlns:p14="http://schemas.microsoft.com/office/powerpoint/2010/main" val="60235187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2" presetClass="entr" presetSubtype="4" decel="54000" fill="hold" nodeType="after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750" fill="hold"/>
                                        <p:tgtEl>
                                          <p:spTgt spid="12"/>
                                        </p:tgtEl>
                                        <p:attrNameLst>
                                          <p:attrName>ppt_x</p:attrName>
                                        </p:attrNameLst>
                                      </p:cBhvr>
                                      <p:tavLst>
                                        <p:tav tm="0">
                                          <p:val>
                                            <p:strVal val="#ppt_x"/>
                                          </p:val>
                                        </p:tav>
                                        <p:tav tm="100000">
                                          <p:val>
                                            <p:strVal val="#ppt_x"/>
                                          </p:val>
                                        </p:tav>
                                      </p:tavLst>
                                    </p:anim>
                                    <p:anim calcmode="lin" valueType="num">
                                      <p:cBhvr additive="base">
                                        <p:cTn id="12" dur="750" fill="hold"/>
                                        <p:tgtEl>
                                          <p:spTgt spid="12"/>
                                        </p:tgtEl>
                                        <p:attrNameLst>
                                          <p:attrName>ppt_y</p:attrName>
                                        </p:attrNameLst>
                                      </p:cBhvr>
                                      <p:tavLst>
                                        <p:tav tm="0">
                                          <p:val>
                                            <p:strVal val="1+#ppt_h/2"/>
                                          </p:val>
                                        </p:tav>
                                        <p:tav tm="100000">
                                          <p:val>
                                            <p:strVal val="#ppt_y"/>
                                          </p:val>
                                        </p:tav>
                                      </p:tavLst>
                                    </p:anim>
                                  </p:childTnLst>
                                </p:cTn>
                              </p:par>
                              <p:par>
                                <p:cTn id="13" presetID="2" presetClass="entr" presetSubtype="4" decel="54000" fill="hold" nodeType="withEffect">
                                  <p:stCondLst>
                                    <p:cond delay="0"/>
                                  </p:stCondLst>
                                  <p:childTnLst>
                                    <p:set>
                                      <p:cBhvr>
                                        <p:cTn id="14" dur="1" fill="hold">
                                          <p:stCondLst>
                                            <p:cond delay="0"/>
                                          </p:stCondLst>
                                        </p:cTn>
                                        <p:tgtEl>
                                          <p:spTgt spid="119"/>
                                        </p:tgtEl>
                                        <p:attrNameLst>
                                          <p:attrName>style.visibility</p:attrName>
                                        </p:attrNameLst>
                                      </p:cBhvr>
                                      <p:to>
                                        <p:strVal val="visible"/>
                                      </p:to>
                                    </p:set>
                                    <p:anim calcmode="lin" valueType="num">
                                      <p:cBhvr additive="base">
                                        <p:cTn id="15" dur="750" fill="hold"/>
                                        <p:tgtEl>
                                          <p:spTgt spid="119"/>
                                        </p:tgtEl>
                                        <p:attrNameLst>
                                          <p:attrName>ppt_x</p:attrName>
                                        </p:attrNameLst>
                                      </p:cBhvr>
                                      <p:tavLst>
                                        <p:tav tm="0">
                                          <p:val>
                                            <p:strVal val="#ppt_x"/>
                                          </p:val>
                                        </p:tav>
                                        <p:tav tm="100000">
                                          <p:val>
                                            <p:strVal val="#ppt_x"/>
                                          </p:val>
                                        </p:tav>
                                      </p:tavLst>
                                    </p:anim>
                                    <p:anim calcmode="lin" valueType="num">
                                      <p:cBhvr additive="base">
                                        <p:cTn id="16" dur="750" fill="hold"/>
                                        <p:tgtEl>
                                          <p:spTgt spid="119"/>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0"/>
                                  </p:stCondLst>
                                  <p:childTnLst>
                                    <p:set>
                                      <p:cBhvr>
                                        <p:cTn id="18" dur="1" fill="hold">
                                          <p:stCondLst>
                                            <p:cond delay="0"/>
                                          </p:stCondLst>
                                        </p:cTn>
                                        <p:tgtEl>
                                          <p:spTgt spid="130"/>
                                        </p:tgtEl>
                                        <p:attrNameLst>
                                          <p:attrName>style.visibility</p:attrName>
                                        </p:attrNameLst>
                                      </p:cBhvr>
                                      <p:to>
                                        <p:strVal val="visible"/>
                                      </p:to>
                                    </p:set>
                                    <p:anim calcmode="lin" valueType="num">
                                      <p:cBhvr additive="base">
                                        <p:cTn id="19" dur="750" fill="hold"/>
                                        <p:tgtEl>
                                          <p:spTgt spid="130"/>
                                        </p:tgtEl>
                                        <p:attrNameLst>
                                          <p:attrName>ppt_x</p:attrName>
                                        </p:attrNameLst>
                                      </p:cBhvr>
                                      <p:tavLst>
                                        <p:tav tm="0">
                                          <p:val>
                                            <p:strVal val="#ppt_x"/>
                                          </p:val>
                                        </p:tav>
                                        <p:tav tm="100000">
                                          <p:val>
                                            <p:strVal val="#ppt_x"/>
                                          </p:val>
                                        </p:tav>
                                      </p:tavLst>
                                    </p:anim>
                                    <p:anim calcmode="lin" valueType="num">
                                      <p:cBhvr additive="base">
                                        <p:cTn id="20" dur="750" fill="hold"/>
                                        <p:tgtEl>
                                          <p:spTgt spid="130"/>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0"/>
                                  </p:stCondLst>
                                  <p:childTnLst>
                                    <p:set>
                                      <p:cBhvr>
                                        <p:cTn id="22" dur="1" fill="hold">
                                          <p:stCondLst>
                                            <p:cond delay="0"/>
                                          </p:stCondLst>
                                        </p:cTn>
                                        <p:tgtEl>
                                          <p:spTgt spid="3"/>
                                        </p:tgtEl>
                                        <p:attrNameLst>
                                          <p:attrName>style.visibility</p:attrName>
                                        </p:attrNameLst>
                                      </p:cBhvr>
                                      <p:to>
                                        <p:strVal val="visible"/>
                                      </p:to>
                                    </p:set>
                                    <p:anim calcmode="lin" valueType="num">
                                      <p:cBhvr additive="base">
                                        <p:cTn id="23" dur="750" fill="hold"/>
                                        <p:tgtEl>
                                          <p:spTgt spid="3"/>
                                        </p:tgtEl>
                                        <p:attrNameLst>
                                          <p:attrName>ppt_x</p:attrName>
                                        </p:attrNameLst>
                                      </p:cBhvr>
                                      <p:tavLst>
                                        <p:tav tm="0">
                                          <p:val>
                                            <p:strVal val="#ppt_x"/>
                                          </p:val>
                                        </p:tav>
                                        <p:tav tm="100000">
                                          <p:val>
                                            <p:strVal val="#ppt_x"/>
                                          </p:val>
                                        </p:tav>
                                      </p:tavLst>
                                    </p:anim>
                                    <p:anim calcmode="lin" valueType="num">
                                      <p:cBhvr additive="base">
                                        <p:cTn id="24" dur="750" fill="hold"/>
                                        <p:tgtEl>
                                          <p:spTgt spid="3"/>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100"/>
                                  </p:stCondLst>
                                  <p:childTnLst>
                                    <p:set>
                                      <p:cBhvr>
                                        <p:cTn id="26" dur="1" fill="hold">
                                          <p:stCondLst>
                                            <p:cond delay="0"/>
                                          </p:stCondLst>
                                        </p:cTn>
                                        <p:tgtEl>
                                          <p:spTgt spid="132"/>
                                        </p:tgtEl>
                                        <p:attrNameLst>
                                          <p:attrName>style.visibility</p:attrName>
                                        </p:attrNameLst>
                                      </p:cBhvr>
                                      <p:to>
                                        <p:strVal val="visible"/>
                                      </p:to>
                                    </p:set>
                                    <p:anim calcmode="lin" valueType="num">
                                      <p:cBhvr additive="base">
                                        <p:cTn id="27" dur="750" fill="hold"/>
                                        <p:tgtEl>
                                          <p:spTgt spid="132"/>
                                        </p:tgtEl>
                                        <p:attrNameLst>
                                          <p:attrName>ppt_x</p:attrName>
                                        </p:attrNameLst>
                                      </p:cBhvr>
                                      <p:tavLst>
                                        <p:tav tm="0">
                                          <p:val>
                                            <p:strVal val="#ppt_x"/>
                                          </p:val>
                                        </p:tav>
                                        <p:tav tm="100000">
                                          <p:val>
                                            <p:strVal val="#ppt_x"/>
                                          </p:val>
                                        </p:tav>
                                      </p:tavLst>
                                    </p:anim>
                                    <p:anim calcmode="lin" valueType="num">
                                      <p:cBhvr additive="base">
                                        <p:cTn id="28" dur="750" fill="hold"/>
                                        <p:tgtEl>
                                          <p:spTgt spid="132"/>
                                        </p:tgtEl>
                                        <p:attrNameLst>
                                          <p:attrName>ppt_y</p:attrName>
                                        </p:attrNameLst>
                                      </p:cBhvr>
                                      <p:tavLst>
                                        <p:tav tm="0">
                                          <p:val>
                                            <p:strVal val="1+#ppt_h/2"/>
                                          </p:val>
                                        </p:tav>
                                        <p:tav tm="100000">
                                          <p:val>
                                            <p:strVal val="#ppt_y"/>
                                          </p:val>
                                        </p:tav>
                                      </p:tavLst>
                                    </p:anim>
                                  </p:childTnLst>
                                </p:cTn>
                              </p:par>
                              <p:par>
                                <p:cTn id="29" presetID="2" presetClass="entr" presetSubtype="4" decel="100000" fill="hold" grpId="0" nodeType="withEffect">
                                  <p:stCondLst>
                                    <p:cond delay="100"/>
                                  </p:stCondLst>
                                  <p:childTnLst>
                                    <p:set>
                                      <p:cBhvr>
                                        <p:cTn id="30" dur="1" fill="hold">
                                          <p:stCondLst>
                                            <p:cond delay="0"/>
                                          </p:stCondLst>
                                        </p:cTn>
                                        <p:tgtEl>
                                          <p:spTgt spid="131"/>
                                        </p:tgtEl>
                                        <p:attrNameLst>
                                          <p:attrName>style.visibility</p:attrName>
                                        </p:attrNameLst>
                                      </p:cBhvr>
                                      <p:to>
                                        <p:strVal val="visible"/>
                                      </p:to>
                                    </p:set>
                                    <p:anim calcmode="lin" valueType="num">
                                      <p:cBhvr additive="base">
                                        <p:cTn id="31" dur="750" fill="hold"/>
                                        <p:tgtEl>
                                          <p:spTgt spid="131"/>
                                        </p:tgtEl>
                                        <p:attrNameLst>
                                          <p:attrName>ppt_x</p:attrName>
                                        </p:attrNameLst>
                                      </p:cBhvr>
                                      <p:tavLst>
                                        <p:tav tm="0">
                                          <p:val>
                                            <p:strVal val="#ppt_x"/>
                                          </p:val>
                                        </p:tav>
                                        <p:tav tm="100000">
                                          <p:val>
                                            <p:strVal val="#ppt_x"/>
                                          </p:val>
                                        </p:tav>
                                      </p:tavLst>
                                    </p:anim>
                                    <p:anim calcmode="lin" valueType="num">
                                      <p:cBhvr additive="base">
                                        <p:cTn id="32" dur="750" fill="hold"/>
                                        <p:tgtEl>
                                          <p:spTgt spid="131"/>
                                        </p:tgtEl>
                                        <p:attrNameLst>
                                          <p:attrName>ppt_y</p:attrName>
                                        </p:attrNameLst>
                                      </p:cBhvr>
                                      <p:tavLst>
                                        <p:tav tm="0">
                                          <p:val>
                                            <p:strVal val="1+#ppt_h/2"/>
                                          </p:val>
                                        </p:tav>
                                        <p:tav tm="100000">
                                          <p:val>
                                            <p:strVal val="#ppt_y"/>
                                          </p:val>
                                        </p:tav>
                                      </p:tavLst>
                                    </p:anim>
                                  </p:childTnLst>
                                </p:cTn>
                              </p:par>
                              <p:par>
                                <p:cTn id="33" presetID="2" presetClass="entr" presetSubtype="4" decel="100000" fill="hold" grpId="0" nodeType="withEffect">
                                  <p:stCondLst>
                                    <p:cond delay="200"/>
                                  </p:stCondLst>
                                  <p:childTnLst>
                                    <p:set>
                                      <p:cBhvr>
                                        <p:cTn id="34" dur="1" fill="hold">
                                          <p:stCondLst>
                                            <p:cond delay="0"/>
                                          </p:stCondLst>
                                        </p:cTn>
                                        <p:tgtEl>
                                          <p:spTgt spid="134"/>
                                        </p:tgtEl>
                                        <p:attrNameLst>
                                          <p:attrName>style.visibility</p:attrName>
                                        </p:attrNameLst>
                                      </p:cBhvr>
                                      <p:to>
                                        <p:strVal val="visible"/>
                                      </p:to>
                                    </p:set>
                                    <p:anim calcmode="lin" valueType="num">
                                      <p:cBhvr additive="base">
                                        <p:cTn id="35" dur="750" fill="hold"/>
                                        <p:tgtEl>
                                          <p:spTgt spid="134"/>
                                        </p:tgtEl>
                                        <p:attrNameLst>
                                          <p:attrName>ppt_x</p:attrName>
                                        </p:attrNameLst>
                                      </p:cBhvr>
                                      <p:tavLst>
                                        <p:tav tm="0">
                                          <p:val>
                                            <p:strVal val="#ppt_x"/>
                                          </p:val>
                                        </p:tav>
                                        <p:tav tm="100000">
                                          <p:val>
                                            <p:strVal val="#ppt_x"/>
                                          </p:val>
                                        </p:tav>
                                      </p:tavLst>
                                    </p:anim>
                                    <p:anim calcmode="lin" valueType="num">
                                      <p:cBhvr additive="base">
                                        <p:cTn id="36" dur="750" fill="hold"/>
                                        <p:tgtEl>
                                          <p:spTgt spid="134"/>
                                        </p:tgtEl>
                                        <p:attrNameLst>
                                          <p:attrName>ppt_y</p:attrName>
                                        </p:attrNameLst>
                                      </p:cBhvr>
                                      <p:tavLst>
                                        <p:tav tm="0">
                                          <p:val>
                                            <p:strVal val="1+#ppt_h/2"/>
                                          </p:val>
                                        </p:tav>
                                        <p:tav tm="100000">
                                          <p:val>
                                            <p:strVal val="#ppt_y"/>
                                          </p:val>
                                        </p:tav>
                                      </p:tavLst>
                                    </p:anim>
                                  </p:childTnLst>
                                </p:cTn>
                              </p:par>
                              <p:par>
                                <p:cTn id="37" presetID="2" presetClass="entr" presetSubtype="4" decel="100000" fill="hold" grpId="0" nodeType="withEffect">
                                  <p:stCondLst>
                                    <p:cond delay="200"/>
                                  </p:stCondLst>
                                  <p:childTnLst>
                                    <p:set>
                                      <p:cBhvr>
                                        <p:cTn id="38" dur="1" fill="hold">
                                          <p:stCondLst>
                                            <p:cond delay="0"/>
                                          </p:stCondLst>
                                        </p:cTn>
                                        <p:tgtEl>
                                          <p:spTgt spid="133"/>
                                        </p:tgtEl>
                                        <p:attrNameLst>
                                          <p:attrName>style.visibility</p:attrName>
                                        </p:attrNameLst>
                                      </p:cBhvr>
                                      <p:to>
                                        <p:strVal val="visible"/>
                                      </p:to>
                                    </p:set>
                                    <p:anim calcmode="lin" valueType="num">
                                      <p:cBhvr additive="base">
                                        <p:cTn id="39" dur="750" fill="hold"/>
                                        <p:tgtEl>
                                          <p:spTgt spid="133"/>
                                        </p:tgtEl>
                                        <p:attrNameLst>
                                          <p:attrName>ppt_x</p:attrName>
                                        </p:attrNameLst>
                                      </p:cBhvr>
                                      <p:tavLst>
                                        <p:tav tm="0">
                                          <p:val>
                                            <p:strVal val="#ppt_x"/>
                                          </p:val>
                                        </p:tav>
                                        <p:tav tm="100000">
                                          <p:val>
                                            <p:strVal val="#ppt_x"/>
                                          </p:val>
                                        </p:tav>
                                      </p:tavLst>
                                    </p:anim>
                                    <p:anim calcmode="lin" valueType="num">
                                      <p:cBhvr additive="base">
                                        <p:cTn id="40" dur="750" fill="hold"/>
                                        <p:tgtEl>
                                          <p:spTgt spid="133"/>
                                        </p:tgtEl>
                                        <p:attrNameLst>
                                          <p:attrName>ppt_y</p:attrName>
                                        </p:attrNameLst>
                                      </p:cBhvr>
                                      <p:tavLst>
                                        <p:tav tm="0">
                                          <p:val>
                                            <p:strVal val="1+#ppt_h/2"/>
                                          </p:val>
                                        </p:tav>
                                        <p:tav tm="100000">
                                          <p:val>
                                            <p:strVal val="#ppt_y"/>
                                          </p:val>
                                        </p:tav>
                                      </p:tavLst>
                                    </p:anim>
                                  </p:childTnLst>
                                </p:cTn>
                              </p:par>
                              <p:par>
                                <p:cTn id="41" presetID="2" presetClass="entr" presetSubtype="4" decel="100000" fill="hold" grpId="0" nodeType="withEffect">
                                  <p:stCondLst>
                                    <p:cond delay="300"/>
                                  </p:stCondLst>
                                  <p:childTnLst>
                                    <p:set>
                                      <p:cBhvr>
                                        <p:cTn id="42" dur="1" fill="hold">
                                          <p:stCondLst>
                                            <p:cond delay="0"/>
                                          </p:stCondLst>
                                        </p:cTn>
                                        <p:tgtEl>
                                          <p:spTgt spid="136"/>
                                        </p:tgtEl>
                                        <p:attrNameLst>
                                          <p:attrName>style.visibility</p:attrName>
                                        </p:attrNameLst>
                                      </p:cBhvr>
                                      <p:to>
                                        <p:strVal val="visible"/>
                                      </p:to>
                                    </p:set>
                                    <p:anim calcmode="lin" valueType="num">
                                      <p:cBhvr additive="base">
                                        <p:cTn id="43" dur="750" fill="hold"/>
                                        <p:tgtEl>
                                          <p:spTgt spid="136"/>
                                        </p:tgtEl>
                                        <p:attrNameLst>
                                          <p:attrName>ppt_x</p:attrName>
                                        </p:attrNameLst>
                                      </p:cBhvr>
                                      <p:tavLst>
                                        <p:tav tm="0">
                                          <p:val>
                                            <p:strVal val="#ppt_x"/>
                                          </p:val>
                                        </p:tav>
                                        <p:tav tm="100000">
                                          <p:val>
                                            <p:strVal val="#ppt_x"/>
                                          </p:val>
                                        </p:tav>
                                      </p:tavLst>
                                    </p:anim>
                                    <p:anim calcmode="lin" valueType="num">
                                      <p:cBhvr additive="base">
                                        <p:cTn id="44" dur="750" fill="hold"/>
                                        <p:tgtEl>
                                          <p:spTgt spid="136"/>
                                        </p:tgtEl>
                                        <p:attrNameLst>
                                          <p:attrName>ppt_y</p:attrName>
                                        </p:attrNameLst>
                                      </p:cBhvr>
                                      <p:tavLst>
                                        <p:tav tm="0">
                                          <p:val>
                                            <p:strVal val="1+#ppt_h/2"/>
                                          </p:val>
                                        </p:tav>
                                        <p:tav tm="100000">
                                          <p:val>
                                            <p:strVal val="#ppt_y"/>
                                          </p:val>
                                        </p:tav>
                                      </p:tavLst>
                                    </p:anim>
                                  </p:childTnLst>
                                </p:cTn>
                              </p:par>
                              <p:par>
                                <p:cTn id="45" presetID="2" presetClass="entr" presetSubtype="4" decel="100000" fill="hold" grpId="0" nodeType="withEffect">
                                  <p:stCondLst>
                                    <p:cond delay="300"/>
                                  </p:stCondLst>
                                  <p:childTnLst>
                                    <p:set>
                                      <p:cBhvr>
                                        <p:cTn id="46" dur="1" fill="hold">
                                          <p:stCondLst>
                                            <p:cond delay="0"/>
                                          </p:stCondLst>
                                        </p:cTn>
                                        <p:tgtEl>
                                          <p:spTgt spid="135"/>
                                        </p:tgtEl>
                                        <p:attrNameLst>
                                          <p:attrName>style.visibility</p:attrName>
                                        </p:attrNameLst>
                                      </p:cBhvr>
                                      <p:to>
                                        <p:strVal val="visible"/>
                                      </p:to>
                                    </p:set>
                                    <p:anim calcmode="lin" valueType="num">
                                      <p:cBhvr additive="base">
                                        <p:cTn id="47" dur="750" fill="hold"/>
                                        <p:tgtEl>
                                          <p:spTgt spid="135"/>
                                        </p:tgtEl>
                                        <p:attrNameLst>
                                          <p:attrName>ppt_x</p:attrName>
                                        </p:attrNameLst>
                                      </p:cBhvr>
                                      <p:tavLst>
                                        <p:tav tm="0">
                                          <p:val>
                                            <p:strVal val="#ppt_x"/>
                                          </p:val>
                                        </p:tav>
                                        <p:tav tm="100000">
                                          <p:val>
                                            <p:strVal val="#ppt_x"/>
                                          </p:val>
                                        </p:tav>
                                      </p:tavLst>
                                    </p:anim>
                                    <p:anim calcmode="lin" valueType="num">
                                      <p:cBhvr additive="base">
                                        <p:cTn id="48" dur="750" fill="hold"/>
                                        <p:tgtEl>
                                          <p:spTgt spid="135"/>
                                        </p:tgtEl>
                                        <p:attrNameLst>
                                          <p:attrName>ppt_y</p:attrName>
                                        </p:attrNameLst>
                                      </p:cBhvr>
                                      <p:tavLst>
                                        <p:tav tm="0">
                                          <p:val>
                                            <p:strVal val="1+#ppt_h/2"/>
                                          </p:val>
                                        </p:tav>
                                        <p:tav tm="100000">
                                          <p:val>
                                            <p:strVal val="#ppt_y"/>
                                          </p:val>
                                        </p:tav>
                                      </p:tavLst>
                                    </p:anim>
                                  </p:childTnLst>
                                </p:cTn>
                              </p:par>
                              <p:par>
                                <p:cTn id="49" presetID="2" presetClass="entr" presetSubtype="4" decel="100000" fill="hold" grpId="0" nodeType="withEffect">
                                  <p:stCondLst>
                                    <p:cond delay="400"/>
                                  </p:stCondLst>
                                  <p:childTnLst>
                                    <p:set>
                                      <p:cBhvr>
                                        <p:cTn id="50" dur="1" fill="hold">
                                          <p:stCondLst>
                                            <p:cond delay="0"/>
                                          </p:stCondLst>
                                        </p:cTn>
                                        <p:tgtEl>
                                          <p:spTgt spid="138"/>
                                        </p:tgtEl>
                                        <p:attrNameLst>
                                          <p:attrName>style.visibility</p:attrName>
                                        </p:attrNameLst>
                                      </p:cBhvr>
                                      <p:to>
                                        <p:strVal val="visible"/>
                                      </p:to>
                                    </p:set>
                                    <p:anim calcmode="lin" valueType="num">
                                      <p:cBhvr additive="base">
                                        <p:cTn id="51" dur="750" fill="hold"/>
                                        <p:tgtEl>
                                          <p:spTgt spid="138"/>
                                        </p:tgtEl>
                                        <p:attrNameLst>
                                          <p:attrName>ppt_x</p:attrName>
                                        </p:attrNameLst>
                                      </p:cBhvr>
                                      <p:tavLst>
                                        <p:tav tm="0">
                                          <p:val>
                                            <p:strVal val="#ppt_x"/>
                                          </p:val>
                                        </p:tav>
                                        <p:tav tm="100000">
                                          <p:val>
                                            <p:strVal val="#ppt_x"/>
                                          </p:val>
                                        </p:tav>
                                      </p:tavLst>
                                    </p:anim>
                                    <p:anim calcmode="lin" valueType="num">
                                      <p:cBhvr additive="base">
                                        <p:cTn id="52" dur="750" fill="hold"/>
                                        <p:tgtEl>
                                          <p:spTgt spid="138"/>
                                        </p:tgtEl>
                                        <p:attrNameLst>
                                          <p:attrName>ppt_y</p:attrName>
                                        </p:attrNameLst>
                                      </p:cBhvr>
                                      <p:tavLst>
                                        <p:tav tm="0">
                                          <p:val>
                                            <p:strVal val="1+#ppt_h/2"/>
                                          </p:val>
                                        </p:tav>
                                        <p:tav tm="100000">
                                          <p:val>
                                            <p:strVal val="#ppt_y"/>
                                          </p:val>
                                        </p:tav>
                                      </p:tavLst>
                                    </p:anim>
                                  </p:childTnLst>
                                </p:cTn>
                              </p:par>
                              <p:par>
                                <p:cTn id="53" presetID="2" presetClass="entr" presetSubtype="4" decel="100000" fill="hold" grpId="0" nodeType="withEffect">
                                  <p:stCondLst>
                                    <p:cond delay="400"/>
                                  </p:stCondLst>
                                  <p:childTnLst>
                                    <p:set>
                                      <p:cBhvr>
                                        <p:cTn id="54" dur="1" fill="hold">
                                          <p:stCondLst>
                                            <p:cond delay="0"/>
                                          </p:stCondLst>
                                        </p:cTn>
                                        <p:tgtEl>
                                          <p:spTgt spid="137"/>
                                        </p:tgtEl>
                                        <p:attrNameLst>
                                          <p:attrName>style.visibility</p:attrName>
                                        </p:attrNameLst>
                                      </p:cBhvr>
                                      <p:to>
                                        <p:strVal val="visible"/>
                                      </p:to>
                                    </p:set>
                                    <p:anim calcmode="lin" valueType="num">
                                      <p:cBhvr additive="base">
                                        <p:cTn id="55" dur="750" fill="hold"/>
                                        <p:tgtEl>
                                          <p:spTgt spid="137"/>
                                        </p:tgtEl>
                                        <p:attrNameLst>
                                          <p:attrName>ppt_x</p:attrName>
                                        </p:attrNameLst>
                                      </p:cBhvr>
                                      <p:tavLst>
                                        <p:tav tm="0">
                                          <p:val>
                                            <p:strVal val="#ppt_x"/>
                                          </p:val>
                                        </p:tav>
                                        <p:tav tm="100000">
                                          <p:val>
                                            <p:strVal val="#ppt_x"/>
                                          </p:val>
                                        </p:tav>
                                      </p:tavLst>
                                    </p:anim>
                                    <p:anim calcmode="lin" valueType="num">
                                      <p:cBhvr additive="base">
                                        <p:cTn id="56" dur="750" fill="hold"/>
                                        <p:tgtEl>
                                          <p:spTgt spid="137"/>
                                        </p:tgtEl>
                                        <p:attrNameLst>
                                          <p:attrName>ppt_y</p:attrName>
                                        </p:attrNameLst>
                                      </p:cBhvr>
                                      <p:tavLst>
                                        <p:tav tm="0">
                                          <p:val>
                                            <p:strVal val="1+#ppt_h/2"/>
                                          </p:val>
                                        </p:tav>
                                        <p:tav tm="100000">
                                          <p:val>
                                            <p:strVal val="#ppt_y"/>
                                          </p:val>
                                        </p:tav>
                                      </p:tavLst>
                                    </p:anim>
                                  </p:childTnLst>
                                </p:cTn>
                              </p:par>
                              <p:par>
                                <p:cTn id="57" presetID="2" presetClass="entr" presetSubtype="4" decel="100000" fill="hold" grpId="0" nodeType="withEffect">
                                  <p:stCondLst>
                                    <p:cond delay="500"/>
                                  </p:stCondLst>
                                  <p:childTnLst>
                                    <p:set>
                                      <p:cBhvr>
                                        <p:cTn id="58" dur="1" fill="hold">
                                          <p:stCondLst>
                                            <p:cond delay="0"/>
                                          </p:stCondLst>
                                        </p:cTn>
                                        <p:tgtEl>
                                          <p:spTgt spid="140"/>
                                        </p:tgtEl>
                                        <p:attrNameLst>
                                          <p:attrName>style.visibility</p:attrName>
                                        </p:attrNameLst>
                                      </p:cBhvr>
                                      <p:to>
                                        <p:strVal val="visible"/>
                                      </p:to>
                                    </p:set>
                                    <p:anim calcmode="lin" valueType="num">
                                      <p:cBhvr additive="base">
                                        <p:cTn id="59" dur="750" fill="hold"/>
                                        <p:tgtEl>
                                          <p:spTgt spid="140"/>
                                        </p:tgtEl>
                                        <p:attrNameLst>
                                          <p:attrName>ppt_x</p:attrName>
                                        </p:attrNameLst>
                                      </p:cBhvr>
                                      <p:tavLst>
                                        <p:tav tm="0">
                                          <p:val>
                                            <p:strVal val="#ppt_x"/>
                                          </p:val>
                                        </p:tav>
                                        <p:tav tm="100000">
                                          <p:val>
                                            <p:strVal val="#ppt_x"/>
                                          </p:val>
                                        </p:tav>
                                      </p:tavLst>
                                    </p:anim>
                                    <p:anim calcmode="lin" valueType="num">
                                      <p:cBhvr additive="base">
                                        <p:cTn id="60" dur="750" fill="hold"/>
                                        <p:tgtEl>
                                          <p:spTgt spid="140"/>
                                        </p:tgtEl>
                                        <p:attrNameLst>
                                          <p:attrName>ppt_y</p:attrName>
                                        </p:attrNameLst>
                                      </p:cBhvr>
                                      <p:tavLst>
                                        <p:tav tm="0">
                                          <p:val>
                                            <p:strVal val="1+#ppt_h/2"/>
                                          </p:val>
                                        </p:tav>
                                        <p:tav tm="100000">
                                          <p:val>
                                            <p:strVal val="#ppt_y"/>
                                          </p:val>
                                        </p:tav>
                                      </p:tavLst>
                                    </p:anim>
                                  </p:childTnLst>
                                </p:cTn>
                              </p:par>
                              <p:par>
                                <p:cTn id="61" presetID="2" presetClass="entr" presetSubtype="4" decel="100000" fill="hold" grpId="0" nodeType="withEffect">
                                  <p:stCondLst>
                                    <p:cond delay="500"/>
                                  </p:stCondLst>
                                  <p:childTnLst>
                                    <p:set>
                                      <p:cBhvr>
                                        <p:cTn id="62" dur="1" fill="hold">
                                          <p:stCondLst>
                                            <p:cond delay="0"/>
                                          </p:stCondLst>
                                        </p:cTn>
                                        <p:tgtEl>
                                          <p:spTgt spid="139"/>
                                        </p:tgtEl>
                                        <p:attrNameLst>
                                          <p:attrName>style.visibility</p:attrName>
                                        </p:attrNameLst>
                                      </p:cBhvr>
                                      <p:to>
                                        <p:strVal val="visible"/>
                                      </p:to>
                                    </p:set>
                                    <p:anim calcmode="lin" valueType="num">
                                      <p:cBhvr additive="base">
                                        <p:cTn id="63" dur="750" fill="hold"/>
                                        <p:tgtEl>
                                          <p:spTgt spid="139"/>
                                        </p:tgtEl>
                                        <p:attrNameLst>
                                          <p:attrName>ppt_x</p:attrName>
                                        </p:attrNameLst>
                                      </p:cBhvr>
                                      <p:tavLst>
                                        <p:tav tm="0">
                                          <p:val>
                                            <p:strVal val="#ppt_x"/>
                                          </p:val>
                                        </p:tav>
                                        <p:tav tm="100000">
                                          <p:val>
                                            <p:strVal val="#ppt_x"/>
                                          </p:val>
                                        </p:tav>
                                      </p:tavLst>
                                    </p:anim>
                                    <p:anim calcmode="lin" valueType="num">
                                      <p:cBhvr additive="base">
                                        <p:cTn id="64" dur="750" fill="hold"/>
                                        <p:tgtEl>
                                          <p:spTgt spid="139"/>
                                        </p:tgtEl>
                                        <p:attrNameLst>
                                          <p:attrName>ppt_y</p:attrName>
                                        </p:attrNameLst>
                                      </p:cBhvr>
                                      <p:tavLst>
                                        <p:tav tm="0">
                                          <p:val>
                                            <p:strVal val="1+#ppt_h/2"/>
                                          </p:val>
                                        </p:tav>
                                        <p:tav tm="100000">
                                          <p:val>
                                            <p:strVal val="#ppt_y"/>
                                          </p:val>
                                        </p:tav>
                                      </p:tavLst>
                                    </p:anim>
                                  </p:childTnLst>
                                </p:cTn>
                              </p:par>
                              <p:par>
                                <p:cTn id="65" presetID="2" presetClass="entr" presetSubtype="4" decel="100000" fill="hold" grpId="0" nodeType="withEffect">
                                  <p:stCondLst>
                                    <p:cond delay="600"/>
                                  </p:stCondLst>
                                  <p:childTnLst>
                                    <p:set>
                                      <p:cBhvr>
                                        <p:cTn id="66" dur="1" fill="hold">
                                          <p:stCondLst>
                                            <p:cond delay="0"/>
                                          </p:stCondLst>
                                        </p:cTn>
                                        <p:tgtEl>
                                          <p:spTgt spid="142"/>
                                        </p:tgtEl>
                                        <p:attrNameLst>
                                          <p:attrName>style.visibility</p:attrName>
                                        </p:attrNameLst>
                                      </p:cBhvr>
                                      <p:to>
                                        <p:strVal val="visible"/>
                                      </p:to>
                                    </p:set>
                                    <p:anim calcmode="lin" valueType="num">
                                      <p:cBhvr additive="base">
                                        <p:cTn id="67" dur="750" fill="hold"/>
                                        <p:tgtEl>
                                          <p:spTgt spid="142"/>
                                        </p:tgtEl>
                                        <p:attrNameLst>
                                          <p:attrName>ppt_x</p:attrName>
                                        </p:attrNameLst>
                                      </p:cBhvr>
                                      <p:tavLst>
                                        <p:tav tm="0">
                                          <p:val>
                                            <p:strVal val="#ppt_x"/>
                                          </p:val>
                                        </p:tav>
                                        <p:tav tm="100000">
                                          <p:val>
                                            <p:strVal val="#ppt_x"/>
                                          </p:val>
                                        </p:tav>
                                      </p:tavLst>
                                    </p:anim>
                                    <p:anim calcmode="lin" valueType="num">
                                      <p:cBhvr additive="base">
                                        <p:cTn id="68" dur="750" fill="hold"/>
                                        <p:tgtEl>
                                          <p:spTgt spid="142"/>
                                        </p:tgtEl>
                                        <p:attrNameLst>
                                          <p:attrName>ppt_y</p:attrName>
                                        </p:attrNameLst>
                                      </p:cBhvr>
                                      <p:tavLst>
                                        <p:tav tm="0">
                                          <p:val>
                                            <p:strVal val="1+#ppt_h/2"/>
                                          </p:val>
                                        </p:tav>
                                        <p:tav tm="100000">
                                          <p:val>
                                            <p:strVal val="#ppt_y"/>
                                          </p:val>
                                        </p:tav>
                                      </p:tavLst>
                                    </p:anim>
                                  </p:childTnLst>
                                </p:cTn>
                              </p:par>
                              <p:par>
                                <p:cTn id="69" presetID="2" presetClass="entr" presetSubtype="4" decel="100000" fill="hold" grpId="0" nodeType="withEffect">
                                  <p:stCondLst>
                                    <p:cond delay="600"/>
                                  </p:stCondLst>
                                  <p:childTnLst>
                                    <p:set>
                                      <p:cBhvr>
                                        <p:cTn id="70" dur="1" fill="hold">
                                          <p:stCondLst>
                                            <p:cond delay="0"/>
                                          </p:stCondLst>
                                        </p:cTn>
                                        <p:tgtEl>
                                          <p:spTgt spid="141"/>
                                        </p:tgtEl>
                                        <p:attrNameLst>
                                          <p:attrName>style.visibility</p:attrName>
                                        </p:attrNameLst>
                                      </p:cBhvr>
                                      <p:to>
                                        <p:strVal val="visible"/>
                                      </p:to>
                                    </p:set>
                                    <p:anim calcmode="lin" valueType="num">
                                      <p:cBhvr additive="base">
                                        <p:cTn id="71" dur="750" fill="hold"/>
                                        <p:tgtEl>
                                          <p:spTgt spid="141"/>
                                        </p:tgtEl>
                                        <p:attrNameLst>
                                          <p:attrName>ppt_x</p:attrName>
                                        </p:attrNameLst>
                                      </p:cBhvr>
                                      <p:tavLst>
                                        <p:tav tm="0">
                                          <p:val>
                                            <p:strVal val="#ppt_x"/>
                                          </p:val>
                                        </p:tav>
                                        <p:tav tm="100000">
                                          <p:val>
                                            <p:strVal val="#ppt_x"/>
                                          </p:val>
                                        </p:tav>
                                      </p:tavLst>
                                    </p:anim>
                                    <p:anim calcmode="lin" valueType="num">
                                      <p:cBhvr additive="base">
                                        <p:cTn id="72" dur="750" fill="hold"/>
                                        <p:tgtEl>
                                          <p:spTgt spid="141"/>
                                        </p:tgtEl>
                                        <p:attrNameLst>
                                          <p:attrName>ppt_y</p:attrName>
                                        </p:attrNameLst>
                                      </p:cBhvr>
                                      <p:tavLst>
                                        <p:tav tm="0">
                                          <p:val>
                                            <p:strVal val="1+#ppt_h/2"/>
                                          </p:val>
                                        </p:tav>
                                        <p:tav tm="100000">
                                          <p:val>
                                            <p:strVal val="#ppt_y"/>
                                          </p:val>
                                        </p:tav>
                                      </p:tavLst>
                                    </p:anim>
                                  </p:childTnLst>
                                </p:cTn>
                              </p:par>
                              <p:par>
                                <p:cTn id="73" presetID="2" presetClass="entr" presetSubtype="4" decel="100000" fill="hold" grpId="0" nodeType="withEffect">
                                  <p:stCondLst>
                                    <p:cond delay="700"/>
                                  </p:stCondLst>
                                  <p:childTnLst>
                                    <p:set>
                                      <p:cBhvr>
                                        <p:cTn id="74" dur="1" fill="hold">
                                          <p:stCondLst>
                                            <p:cond delay="0"/>
                                          </p:stCondLst>
                                        </p:cTn>
                                        <p:tgtEl>
                                          <p:spTgt spid="144"/>
                                        </p:tgtEl>
                                        <p:attrNameLst>
                                          <p:attrName>style.visibility</p:attrName>
                                        </p:attrNameLst>
                                      </p:cBhvr>
                                      <p:to>
                                        <p:strVal val="visible"/>
                                      </p:to>
                                    </p:set>
                                    <p:anim calcmode="lin" valueType="num">
                                      <p:cBhvr additive="base">
                                        <p:cTn id="75" dur="750" fill="hold"/>
                                        <p:tgtEl>
                                          <p:spTgt spid="144"/>
                                        </p:tgtEl>
                                        <p:attrNameLst>
                                          <p:attrName>ppt_x</p:attrName>
                                        </p:attrNameLst>
                                      </p:cBhvr>
                                      <p:tavLst>
                                        <p:tav tm="0">
                                          <p:val>
                                            <p:strVal val="#ppt_x"/>
                                          </p:val>
                                        </p:tav>
                                        <p:tav tm="100000">
                                          <p:val>
                                            <p:strVal val="#ppt_x"/>
                                          </p:val>
                                        </p:tav>
                                      </p:tavLst>
                                    </p:anim>
                                    <p:anim calcmode="lin" valueType="num">
                                      <p:cBhvr additive="base">
                                        <p:cTn id="76" dur="750" fill="hold"/>
                                        <p:tgtEl>
                                          <p:spTgt spid="144"/>
                                        </p:tgtEl>
                                        <p:attrNameLst>
                                          <p:attrName>ppt_y</p:attrName>
                                        </p:attrNameLst>
                                      </p:cBhvr>
                                      <p:tavLst>
                                        <p:tav tm="0">
                                          <p:val>
                                            <p:strVal val="1+#ppt_h/2"/>
                                          </p:val>
                                        </p:tav>
                                        <p:tav tm="100000">
                                          <p:val>
                                            <p:strVal val="#ppt_y"/>
                                          </p:val>
                                        </p:tav>
                                      </p:tavLst>
                                    </p:anim>
                                  </p:childTnLst>
                                </p:cTn>
                              </p:par>
                              <p:par>
                                <p:cTn id="77" presetID="2" presetClass="entr" presetSubtype="4" decel="100000" fill="hold" grpId="0" nodeType="withEffect">
                                  <p:stCondLst>
                                    <p:cond delay="700"/>
                                  </p:stCondLst>
                                  <p:childTnLst>
                                    <p:set>
                                      <p:cBhvr>
                                        <p:cTn id="78" dur="1" fill="hold">
                                          <p:stCondLst>
                                            <p:cond delay="0"/>
                                          </p:stCondLst>
                                        </p:cTn>
                                        <p:tgtEl>
                                          <p:spTgt spid="143"/>
                                        </p:tgtEl>
                                        <p:attrNameLst>
                                          <p:attrName>style.visibility</p:attrName>
                                        </p:attrNameLst>
                                      </p:cBhvr>
                                      <p:to>
                                        <p:strVal val="visible"/>
                                      </p:to>
                                    </p:set>
                                    <p:anim calcmode="lin" valueType="num">
                                      <p:cBhvr additive="base">
                                        <p:cTn id="79" dur="750" fill="hold"/>
                                        <p:tgtEl>
                                          <p:spTgt spid="143"/>
                                        </p:tgtEl>
                                        <p:attrNameLst>
                                          <p:attrName>ppt_x</p:attrName>
                                        </p:attrNameLst>
                                      </p:cBhvr>
                                      <p:tavLst>
                                        <p:tav tm="0">
                                          <p:val>
                                            <p:strVal val="#ppt_x"/>
                                          </p:val>
                                        </p:tav>
                                        <p:tav tm="100000">
                                          <p:val>
                                            <p:strVal val="#ppt_x"/>
                                          </p:val>
                                        </p:tav>
                                      </p:tavLst>
                                    </p:anim>
                                    <p:anim calcmode="lin" valueType="num">
                                      <p:cBhvr additive="base">
                                        <p:cTn id="80" dur="750" fill="hold"/>
                                        <p:tgtEl>
                                          <p:spTgt spid="143"/>
                                        </p:tgtEl>
                                        <p:attrNameLst>
                                          <p:attrName>ppt_y</p:attrName>
                                        </p:attrNameLst>
                                      </p:cBhvr>
                                      <p:tavLst>
                                        <p:tav tm="0">
                                          <p:val>
                                            <p:strVal val="1+#ppt_h/2"/>
                                          </p:val>
                                        </p:tav>
                                        <p:tav tm="100000">
                                          <p:val>
                                            <p:strVal val="#ppt_y"/>
                                          </p:val>
                                        </p:tav>
                                      </p:tavLst>
                                    </p:anim>
                                  </p:childTnLst>
                                </p:cTn>
                              </p:par>
                              <p:par>
                                <p:cTn id="81" presetID="2" presetClass="entr" presetSubtype="4" decel="100000" fill="hold" grpId="0" nodeType="withEffect">
                                  <p:stCondLst>
                                    <p:cond delay="0"/>
                                  </p:stCondLst>
                                  <p:childTnLst>
                                    <p:set>
                                      <p:cBhvr>
                                        <p:cTn id="82" dur="1" fill="hold">
                                          <p:stCondLst>
                                            <p:cond delay="0"/>
                                          </p:stCondLst>
                                        </p:cTn>
                                        <p:tgtEl>
                                          <p:spTgt spid="38"/>
                                        </p:tgtEl>
                                        <p:attrNameLst>
                                          <p:attrName>style.visibility</p:attrName>
                                        </p:attrNameLst>
                                      </p:cBhvr>
                                      <p:to>
                                        <p:strVal val="visible"/>
                                      </p:to>
                                    </p:set>
                                    <p:anim calcmode="lin" valueType="num">
                                      <p:cBhvr additive="base">
                                        <p:cTn id="83" dur="750" fill="hold"/>
                                        <p:tgtEl>
                                          <p:spTgt spid="38"/>
                                        </p:tgtEl>
                                        <p:attrNameLst>
                                          <p:attrName>ppt_x</p:attrName>
                                        </p:attrNameLst>
                                      </p:cBhvr>
                                      <p:tavLst>
                                        <p:tav tm="0">
                                          <p:val>
                                            <p:strVal val="#ppt_x"/>
                                          </p:val>
                                        </p:tav>
                                        <p:tav tm="100000">
                                          <p:val>
                                            <p:strVal val="#ppt_x"/>
                                          </p:val>
                                        </p:tav>
                                      </p:tavLst>
                                    </p:anim>
                                    <p:anim calcmode="lin" valueType="num">
                                      <p:cBhvr additive="base">
                                        <p:cTn id="84" dur="750" fill="hold"/>
                                        <p:tgtEl>
                                          <p:spTgt spid="38"/>
                                        </p:tgtEl>
                                        <p:attrNameLst>
                                          <p:attrName>ppt_y</p:attrName>
                                        </p:attrNameLst>
                                      </p:cBhvr>
                                      <p:tavLst>
                                        <p:tav tm="0">
                                          <p:val>
                                            <p:strVal val="1+#ppt_h/2"/>
                                          </p:val>
                                        </p:tav>
                                        <p:tav tm="100000">
                                          <p:val>
                                            <p:strVal val="#ppt_y"/>
                                          </p:val>
                                        </p:tav>
                                      </p:tavLst>
                                    </p:anim>
                                  </p:childTnLst>
                                </p:cTn>
                              </p:par>
                              <p:par>
                                <p:cTn id="85" presetID="2" presetClass="entr" presetSubtype="4" decel="100000" fill="hold" grpId="0" nodeType="withEffect">
                                  <p:stCondLst>
                                    <p:cond delay="0"/>
                                  </p:stCondLst>
                                  <p:childTnLst>
                                    <p:set>
                                      <p:cBhvr>
                                        <p:cTn id="86" dur="1" fill="hold">
                                          <p:stCondLst>
                                            <p:cond delay="0"/>
                                          </p:stCondLst>
                                        </p:cTn>
                                        <p:tgtEl>
                                          <p:spTgt spid="37"/>
                                        </p:tgtEl>
                                        <p:attrNameLst>
                                          <p:attrName>style.visibility</p:attrName>
                                        </p:attrNameLst>
                                      </p:cBhvr>
                                      <p:to>
                                        <p:strVal val="visible"/>
                                      </p:to>
                                    </p:set>
                                    <p:anim calcmode="lin" valueType="num">
                                      <p:cBhvr additive="base">
                                        <p:cTn id="87" dur="750" fill="hold"/>
                                        <p:tgtEl>
                                          <p:spTgt spid="37"/>
                                        </p:tgtEl>
                                        <p:attrNameLst>
                                          <p:attrName>ppt_x</p:attrName>
                                        </p:attrNameLst>
                                      </p:cBhvr>
                                      <p:tavLst>
                                        <p:tav tm="0">
                                          <p:val>
                                            <p:strVal val="#ppt_x"/>
                                          </p:val>
                                        </p:tav>
                                        <p:tav tm="100000">
                                          <p:val>
                                            <p:strVal val="#ppt_x"/>
                                          </p:val>
                                        </p:tav>
                                      </p:tavLst>
                                    </p:anim>
                                    <p:anim calcmode="lin" valueType="num">
                                      <p:cBhvr additive="base">
                                        <p:cTn id="88" dur="750" fill="hold"/>
                                        <p:tgtEl>
                                          <p:spTgt spid="37"/>
                                        </p:tgtEl>
                                        <p:attrNameLst>
                                          <p:attrName>ppt_y</p:attrName>
                                        </p:attrNameLst>
                                      </p:cBhvr>
                                      <p:tavLst>
                                        <p:tav tm="0">
                                          <p:val>
                                            <p:strVal val="1+#ppt_h/2"/>
                                          </p:val>
                                        </p:tav>
                                        <p:tav tm="100000">
                                          <p:val>
                                            <p:strVal val="#ppt_y"/>
                                          </p:val>
                                        </p:tav>
                                      </p:tavLst>
                                    </p:anim>
                                  </p:childTnLst>
                                </p:cTn>
                              </p:par>
                              <p:par>
                                <p:cTn id="89" presetID="2" presetClass="entr" presetSubtype="4" decel="100000" fill="hold" grpId="0" nodeType="withEffect">
                                  <p:stCondLst>
                                    <p:cond delay="100"/>
                                  </p:stCondLst>
                                  <p:childTnLst>
                                    <p:set>
                                      <p:cBhvr>
                                        <p:cTn id="90" dur="1" fill="hold">
                                          <p:stCondLst>
                                            <p:cond delay="0"/>
                                          </p:stCondLst>
                                        </p:cTn>
                                        <p:tgtEl>
                                          <p:spTgt spid="40"/>
                                        </p:tgtEl>
                                        <p:attrNameLst>
                                          <p:attrName>style.visibility</p:attrName>
                                        </p:attrNameLst>
                                      </p:cBhvr>
                                      <p:to>
                                        <p:strVal val="visible"/>
                                      </p:to>
                                    </p:set>
                                    <p:anim calcmode="lin" valueType="num">
                                      <p:cBhvr additive="base">
                                        <p:cTn id="91" dur="750" fill="hold"/>
                                        <p:tgtEl>
                                          <p:spTgt spid="40"/>
                                        </p:tgtEl>
                                        <p:attrNameLst>
                                          <p:attrName>ppt_x</p:attrName>
                                        </p:attrNameLst>
                                      </p:cBhvr>
                                      <p:tavLst>
                                        <p:tav tm="0">
                                          <p:val>
                                            <p:strVal val="#ppt_x"/>
                                          </p:val>
                                        </p:tav>
                                        <p:tav tm="100000">
                                          <p:val>
                                            <p:strVal val="#ppt_x"/>
                                          </p:val>
                                        </p:tav>
                                      </p:tavLst>
                                    </p:anim>
                                    <p:anim calcmode="lin" valueType="num">
                                      <p:cBhvr additive="base">
                                        <p:cTn id="92" dur="750" fill="hold"/>
                                        <p:tgtEl>
                                          <p:spTgt spid="40"/>
                                        </p:tgtEl>
                                        <p:attrNameLst>
                                          <p:attrName>ppt_y</p:attrName>
                                        </p:attrNameLst>
                                      </p:cBhvr>
                                      <p:tavLst>
                                        <p:tav tm="0">
                                          <p:val>
                                            <p:strVal val="1+#ppt_h/2"/>
                                          </p:val>
                                        </p:tav>
                                        <p:tav tm="100000">
                                          <p:val>
                                            <p:strVal val="#ppt_y"/>
                                          </p:val>
                                        </p:tav>
                                      </p:tavLst>
                                    </p:anim>
                                  </p:childTnLst>
                                </p:cTn>
                              </p:par>
                              <p:par>
                                <p:cTn id="93" presetID="2" presetClass="entr" presetSubtype="4" decel="100000" fill="hold" grpId="0" nodeType="withEffect">
                                  <p:stCondLst>
                                    <p:cond delay="100"/>
                                  </p:stCondLst>
                                  <p:childTnLst>
                                    <p:set>
                                      <p:cBhvr>
                                        <p:cTn id="94" dur="1" fill="hold">
                                          <p:stCondLst>
                                            <p:cond delay="0"/>
                                          </p:stCondLst>
                                        </p:cTn>
                                        <p:tgtEl>
                                          <p:spTgt spid="39"/>
                                        </p:tgtEl>
                                        <p:attrNameLst>
                                          <p:attrName>style.visibility</p:attrName>
                                        </p:attrNameLst>
                                      </p:cBhvr>
                                      <p:to>
                                        <p:strVal val="visible"/>
                                      </p:to>
                                    </p:set>
                                    <p:anim calcmode="lin" valueType="num">
                                      <p:cBhvr additive="base">
                                        <p:cTn id="95" dur="750" fill="hold"/>
                                        <p:tgtEl>
                                          <p:spTgt spid="39"/>
                                        </p:tgtEl>
                                        <p:attrNameLst>
                                          <p:attrName>ppt_x</p:attrName>
                                        </p:attrNameLst>
                                      </p:cBhvr>
                                      <p:tavLst>
                                        <p:tav tm="0">
                                          <p:val>
                                            <p:strVal val="#ppt_x"/>
                                          </p:val>
                                        </p:tav>
                                        <p:tav tm="100000">
                                          <p:val>
                                            <p:strVal val="#ppt_x"/>
                                          </p:val>
                                        </p:tav>
                                      </p:tavLst>
                                    </p:anim>
                                    <p:anim calcmode="lin" valueType="num">
                                      <p:cBhvr additive="base">
                                        <p:cTn id="96" dur="750" fill="hold"/>
                                        <p:tgtEl>
                                          <p:spTgt spid="39"/>
                                        </p:tgtEl>
                                        <p:attrNameLst>
                                          <p:attrName>ppt_y</p:attrName>
                                        </p:attrNameLst>
                                      </p:cBhvr>
                                      <p:tavLst>
                                        <p:tav tm="0">
                                          <p:val>
                                            <p:strVal val="1+#ppt_h/2"/>
                                          </p:val>
                                        </p:tav>
                                        <p:tav tm="100000">
                                          <p:val>
                                            <p:strVal val="#ppt_y"/>
                                          </p:val>
                                        </p:tav>
                                      </p:tavLst>
                                    </p:anim>
                                  </p:childTnLst>
                                </p:cTn>
                              </p:par>
                              <p:par>
                                <p:cTn id="97" presetID="2" presetClass="entr" presetSubtype="4" decel="100000" fill="hold" grpId="0" nodeType="withEffect">
                                  <p:stCondLst>
                                    <p:cond delay="200"/>
                                  </p:stCondLst>
                                  <p:childTnLst>
                                    <p:set>
                                      <p:cBhvr>
                                        <p:cTn id="98" dur="1" fill="hold">
                                          <p:stCondLst>
                                            <p:cond delay="0"/>
                                          </p:stCondLst>
                                        </p:cTn>
                                        <p:tgtEl>
                                          <p:spTgt spid="42"/>
                                        </p:tgtEl>
                                        <p:attrNameLst>
                                          <p:attrName>style.visibility</p:attrName>
                                        </p:attrNameLst>
                                      </p:cBhvr>
                                      <p:to>
                                        <p:strVal val="visible"/>
                                      </p:to>
                                    </p:set>
                                    <p:anim calcmode="lin" valueType="num">
                                      <p:cBhvr additive="base">
                                        <p:cTn id="99" dur="750" fill="hold"/>
                                        <p:tgtEl>
                                          <p:spTgt spid="42"/>
                                        </p:tgtEl>
                                        <p:attrNameLst>
                                          <p:attrName>ppt_x</p:attrName>
                                        </p:attrNameLst>
                                      </p:cBhvr>
                                      <p:tavLst>
                                        <p:tav tm="0">
                                          <p:val>
                                            <p:strVal val="#ppt_x"/>
                                          </p:val>
                                        </p:tav>
                                        <p:tav tm="100000">
                                          <p:val>
                                            <p:strVal val="#ppt_x"/>
                                          </p:val>
                                        </p:tav>
                                      </p:tavLst>
                                    </p:anim>
                                    <p:anim calcmode="lin" valueType="num">
                                      <p:cBhvr additive="base">
                                        <p:cTn id="100" dur="750" fill="hold"/>
                                        <p:tgtEl>
                                          <p:spTgt spid="42"/>
                                        </p:tgtEl>
                                        <p:attrNameLst>
                                          <p:attrName>ppt_y</p:attrName>
                                        </p:attrNameLst>
                                      </p:cBhvr>
                                      <p:tavLst>
                                        <p:tav tm="0">
                                          <p:val>
                                            <p:strVal val="1+#ppt_h/2"/>
                                          </p:val>
                                        </p:tav>
                                        <p:tav tm="100000">
                                          <p:val>
                                            <p:strVal val="#ppt_y"/>
                                          </p:val>
                                        </p:tav>
                                      </p:tavLst>
                                    </p:anim>
                                  </p:childTnLst>
                                </p:cTn>
                              </p:par>
                              <p:par>
                                <p:cTn id="101" presetID="2" presetClass="entr" presetSubtype="4" decel="100000" fill="hold" grpId="0" nodeType="withEffect">
                                  <p:stCondLst>
                                    <p:cond delay="200"/>
                                  </p:stCondLst>
                                  <p:childTnLst>
                                    <p:set>
                                      <p:cBhvr>
                                        <p:cTn id="102" dur="1" fill="hold">
                                          <p:stCondLst>
                                            <p:cond delay="0"/>
                                          </p:stCondLst>
                                        </p:cTn>
                                        <p:tgtEl>
                                          <p:spTgt spid="41"/>
                                        </p:tgtEl>
                                        <p:attrNameLst>
                                          <p:attrName>style.visibility</p:attrName>
                                        </p:attrNameLst>
                                      </p:cBhvr>
                                      <p:to>
                                        <p:strVal val="visible"/>
                                      </p:to>
                                    </p:set>
                                    <p:anim calcmode="lin" valueType="num">
                                      <p:cBhvr additive="base">
                                        <p:cTn id="103" dur="750" fill="hold"/>
                                        <p:tgtEl>
                                          <p:spTgt spid="41"/>
                                        </p:tgtEl>
                                        <p:attrNameLst>
                                          <p:attrName>ppt_x</p:attrName>
                                        </p:attrNameLst>
                                      </p:cBhvr>
                                      <p:tavLst>
                                        <p:tav tm="0">
                                          <p:val>
                                            <p:strVal val="#ppt_x"/>
                                          </p:val>
                                        </p:tav>
                                        <p:tav tm="100000">
                                          <p:val>
                                            <p:strVal val="#ppt_x"/>
                                          </p:val>
                                        </p:tav>
                                      </p:tavLst>
                                    </p:anim>
                                    <p:anim calcmode="lin" valueType="num">
                                      <p:cBhvr additive="base">
                                        <p:cTn id="104" dur="750" fill="hold"/>
                                        <p:tgtEl>
                                          <p:spTgt spid="41"/>
                                        </p:tgtEl>
                                        <p:attrNameLst>
                                          <p:attrName>ppt_y</p:attrName>
                                        </p:attrNameLst>
                                      </p:cBhvr>
                                      <p:tavLst>
                                        <p:tav tm="0">
                                          <p:val>
                                            <p:strVal val="1+#ppt_h/2"/>
                                          </p:val>
                                        </p:tav>
                                        <p:tav tm="100000">
                                          <p:val>
                                            <p:strVal val="#ppt_y"/>
                                          </p:val>
                                        </p:tav>
                                      </p:tavLst>
                                    </p:anim>
                                  </p:childTnLst>
                                </p:cTn>
                              </p:par>
                              <p:par>
                                <p:cTn id="105" presetID="2" presetClass="entr" presetSubtype="4" decel="100000" fill="hold" grpId="0" nodeType="withEffect">
                                  <p:stCondLst>
                                    <p:cond delay="300"/>
                                  </p:stCondLst>
                                  <p:childTnLst>
                                    <p:set>
                                      <p:cBhvr>
                                        <p:cTn id="106" dur="1" fill="hold">
                                          <p:stCondLst>
                                            <p:cond delay="0"/>
                                          </p:stCondLst>
                                        </p:cTn>
                                        <p:tgtEl>
                                          <p:spTgt spid="44"/>
                                        </p:tgtEl>
                                        <p:attrNameLst>
                                          <p:attrName>style.visibility</p:attrName>
                                        </p:attrNameLst>
                                      </p:cBhvr>
                                      <p:to>
                                        <p:strVal val="visible"/>
                                      </p:to>
                                    </p:set>
                                    <p:anim calcmode="lin" valueType="num">
                                      <p:cBhvr additive="base">
                                        <p:cTn id="107" dur="750" fill="hold"/>
                                        <p:tgtEl>
                                          <p:spTgt spid="44"/>
                                        </p:tgtEl>
                                        <p:attrNameLst>
                                          <p:attrName>ppt_x</p:attrName>
                                        </p:attrNameLst>
                                      </p:cBhvr>
                                      <p:tavLst>
                                        <p:tav tm="0">
                                          <p:val>
                                            <p:strVal val="#ppt_x"/>
                                          </p:val>
                                        </p:tav>
                                        <p:tav tm="100000">
                                          <p:val>
                                            <p:strVal val="#ppt_x"/>
                                          </p:val>
                                        </p:tav>
                                      </p:tavLst>
                                    </p:anim>
                                    <p:anim calcmode="lin" valueType="num">
                                      <p:cBhvr additive="base">
                                        <p:cTn id="108" dur="750" fill="hold"/>
                                        <p:tgtEl>
                                          <p:spTgt spid="44"/>
                                        </p:tgtEl>
                                        <p:attrNameLst>
                                          <p:attrName>ppt_y</p:attrName>
                                        </p:attrNameLst>
                                      </p:cBhvr>
                                      <p:tavLst>
                                        <p:tav tm="0">
                                          <p:val>
                                            <p:strVal val="1+#ppt_h/2"/>
                                          </p:val>
                                        </p:tav>
                                        <p:tav tm="100000">
                                          <p:val>
                                            <p:strVal val="#ppt_y"/>
                                          </p:val>
                                        </p:tav>
                                      </p:tavLst>
                                    </p:anim>
                                  </p:childTnLst>
                                </p:cTn>
                              </p:par>
                              <p:par>
                                <p:cTn id="109" presetID="2" presetClass="entr" presetSubtype="4" decel="100000" fill="hold" grpId="0" nodeType="withEffect">
                                  <p:stCondLst>
                                    <p:cond delay="300"/>
                                  </p:stCondLst>
                                  <p:childTnLst>
                                    <p:set>
                                      <p:cBhvr>
                                        <p:cTn id="110" dur="1" fill="hold">
                                          <p:stCondLst>
                                            <p:cond delay="0"/>
                                          </p:stCondLst>
                                        </p:cTn>
                                        <p:tgtEl>
                                          <p:spTgt spid="43"/>
                                        </p:tgtEl>
                                        <p:attrNameLst>
                                          <p:attrName>style.visibility</p:attrName>
                                        </p:attrNameLst>
                                      </p:cBhvr>
                                      <p:to>
                                        <p:strVal val="visible"/>
                                      </p:to>
                                    </p:set>
                                    <p:anim calcmode="lin" valueType="num">
                                      <p:cBhvr additive="base">
                                        <p:cTn id="111" dur="750" fill="hold"/>
                                        <p:tgtEl>
                                          <p:spTgt spid="43"/>
                                        </p:tgtEl>
                                        <p:attrNameLst>
                                          <p:attrName>ppt_x</p:attrName>
                                        </p:attrNameLst>
                                      </p:cBhvr>
                                      <p:tavLst>
                                        <p:tav tm="0">
                                          <p:val>
                                            <p:strVal val="#ppt_x"/>
                                          </p:val>
                                        </p:tav>
                                        <p:tav tm="100000">
                                          <p:val>
                                            <p:strVal val="#ppt_x"/>
                                          </p:val>
                                        </p:tav>
                                      </p:tavLst>
                                    </p:anim>
                                    <p:anim calcmode="lin" valueType="num">
                                      <p:cBhvr additive="base">
                                        <p:cTn id="112" dur="750" fill="hold"/>
                                        <p:tgtEl>
                                          <p:spTgt spid="43"/>
                                        </p:tgtEl>
                                        <p:attrNameLst>
                                          <p:attrName>ppt_y</p:attrName>
                                        </p:attrNameLst>
                                      </p:cBhvr>
                                      <p:tavLst>
                                        <p:tav tm="0">
                                          <p:val>
                                            <p:strVal val="1+#ppt_h/2"/>
                                          </p:val>
                                        </p:tav>
                                        <p:tav tm="100000">
                                          <p:val>
                                            <p:strVal val="#ppt_y"/>
                                          </p:val>
                                        </p:tav>
                                      </p:tavLst>
                                    </p:anim>
                                  </p:childTnLst>
                                </p:cTn>
                              </p:par>
                              <p:par>
                                <p:cTn id="113" presetID="2" presetClass="entr" presetSubtype="4" decel="100000" fill="hold" grpId="0" nodeType="withEffect">
                                  <p:stCondLst>
                                    <p:cond delay="400"/>
                                  </p:stCondLst>
                                  <p:childTnLst>
                                    <p:set>
                                      <p:cBhvr>
                                        <p:cTn id="114" dur="1" fill="hold">
                                          <p:stCondLst>
                                            <p:cond delay="0"/>
                                          </p:stCondLst>
                                        </p:cTn>
                                        <p:tgtEl>
                                          <p:spTgt spid="46"/>
                                        </p:tgtEl>
                                        <p:attrNameLst>
                                          <p:attrName>style.visibility</p:attrName>
                                        </p:attrNameLst>
                                      </p:cBhvr>
                                      <p:to>
                                        <p:strVal val="visible"/>
                                      </p:to>
                                    </p:set>
                                    <p:anim calcmode="lin" valueType="num">
                                      <p:cBhvr additive="base">
                                        <p:cTn id="115" dur="750" fill="hold"/>
                                        <p:tgtEl>
                                          <p:spTgt spid="46"/>
                                        </p:tgtEl>
                                        <p:attrNameLst>
                                          <p:attrName>ppt_x</p:attrName>
                                        </p:attrNameLst>
                                      </p:cBhvr>
                                      <p:tavLst>
                                        <p:tav tm="0">
                                          <p:val>
                                            <p:strVal val="#ppt_x"/>
                                          </p:val>
                                        </p:tav>
                                        <p:tav tm="100000">
                                          <p:val>
                                            <p:strVal val="#ppt_x"/>
                                          </p:val>
                                        </p:tav>
                                      </p:tavLst>
                                    </p:anim>
                                    <p:anim calcmode="lin" valueType="num">
                                      <p:cBhvr additive="base">
                                        <p:cTn id="116" dur="750" fill="hold"/>
                                        <p:tgtEl>
                                          <p:spTgt spid="46"/>
                                        </p:tgtEl>
                                        <p:attrNameLst>
                                          <p:attrName>ppt_y</p:attrName>
                                        </p:attrNameLst>
                                      </p:cBhvr>
                                      <p:tavLst>
                                        <p:tav tm="0">
                                          <p:val>
                                            <p:strVal val="1+#ppt_h/2"/>
                                          </p:val>
                                        </p:tav>
                                        <p:tav tm="100000">
                                          <p:val>
                                            <p:strVal val="#ppt_y"/>
                                          </p:val>
                                        </p:tav>
                                      </p:tavLst>
                                    </p:anim>
                                  </p:childTnLst>
                                </p:cTn>
                              </p:par>
                              <p:par>
                                <p:cTn id="117" presetID="2" presetClass="entr" presetSubtype="4" decel="100000" fill="hold" grpId="0" nodeType="withEffect">
                                  <p:stCondLst>
                                    <p:cond delay="400"/>
                                  </p:stCondLst>
                                  <p:childTnLst>
                                    <p:set>
                                      <p:cBhvr>
                                        <p:cTn id="118" dur="1" fill="hold">
                                          <p:stCondLst>
                                            <p:cond delay="0"/>
                                          </p:stCondLst>
                                        </p:cTn>
                                        <p:tgtEl>
                                          <p:spTgt spid="45"/>
                                        </p:tgtEl>
                                        <p:attrNameLst>
                                          <p:attrName>style.visibility</p:attrName>
                                        </p:attrNameLst>
                                      </p:cBhvr>
                                      <p:to>
                                        <p:strVal val="visible"/>
                                      </p:to>
                                    </p:set>
                                    <p:anim calcmode="lin" valueType="num">
                                      <p:cBhvr additive="base">
                                        <p:cTn id="119" dur="750" fill="hold"/>
                                        <p:tgtEl>
                                          <p:spTgt spid="45"/>
                                        </p:tgtEl>
                                        <p:attrNameLst>
                                          <p:attrName>ppt_x</p:attrName>
                                        </p:attrNameLst>
                                      </p:cBhvr>
                                      <p:tavLst>
                                        <p:tav tm="0">
                                          <p:val>
                                            <p:strVal val="#ppt_x"/>
                                          </p:val>
                                        </p:tav>
                                        <p:tav tm="100000">
                                          <p:val>
                                            <p:strVal val="#ppt_x"/>
                                          </p:val>
                                        </p:tav>
                                      </p:tavLst>
                                    </p:anim>
                                    <p:anim calcmode="lin" valueType="num">
                                      <p:cBhvr additive="base">
                                        <p:cTn id="120" dur="750" fill="hold"/>
                                        <p:tgtEl>
                                          <p:spTgt spid="45"/>
                                        </p:tgtEl>
                                        <p:attrNameLst>
                                          <p:attrName>ppt_y</p:attrName>
                                        </p:attrNameLst>
                                      </p:cBhvr>
                                      <p:tavLst>
                                        <p:tav tm="0">
                                          <p:val>
                                            <p:strVal val="1+#ppt_h/2"/>
                                          </p:val>
                                        </p:tav>
                                        <p:tav tm="100000">
                                          <p:val>
                                            <p:strVal val="#ppt_y"/>
                                          </p:val>
                                        </p:tav>
                                      </p:tavLst>
                                    </p:anim>
                                  </p:childTnLst>
                                </p:cTn>
                              </p:par>
                              <p:par>
                                <p:cTn id="121" presetID="2" presetClass="entr" presetSubtype="4" decel="100000" fill="hold" grpId="0" nodeType="withEffect">
                                  <p:stCondLst>
                                    <p:cond delay="500"/>
                                  </p:stCondLst>
                                  <p:childTnLst>
                                    <p:set>
                                      <p:cBhvr>
                                        <p:cTn id="122" dur="1" fill="hold">
                                          <p:stCondLst>
                                            <p:cond delay="0"/>
                                          </p:stCondLst>
                                        </p:cTn>
                                        <p:tgtEl>
                                          <p:spTgt spid="48"/>
                                        </p:tgtEl>
                                        <p:attrNameLst>
                                          <p:attrName>style.visibility</p:attrName>
                                        </p:attrNameLst>
                                      </p:cBhvr>
                                      <p:to>
                                        <p:strVal val="visible"/>
                                      </p:to>
                                    </p:set>
                                    <p:anim calcmode="lin" valueType="num">
                                      <p:cBhvr additive="base">
                                        <p:cTn id="123" dur="750" fill="hold"/>
                                        <p:tgtEl>
                                          <p:spTgt spid="48"/>
                                        </p:tgtEl>
                                        <p:attrNameLst>
                                          <p:attrName>ppt_x</p:attrName>
                                        </p:attrNameLst>
                                      </p:cBhvr>
                                      <p:tavLst>
                                        <p:tav tm="0">
                                          <p:val>
                                            <p:strVal val="#ppt_x"/>
                                          </p:val>
                                        </p:tav>
                                        <p:tav tm="100000">
                                          <p:val>
                                            <p:strVal val="#ppt_x"/>
                                          </p:val>
                                        </p:tav>
                                      </p:tavLst>
                                    </p:anim>
                                    <p:anim calcmode="lin" valueType="num">
                                      <p:cBhvr additive="base">
                                        <p:cTn id="124" dur="750" fill="hold"/>
                                        <p:tgtEl>
                                          <p:spTgt spid="48"/>
                                        </p:tgtEl>
                                        <p:attrNameLst>
                                          <p:attrName>ppt_y</p:attrName>
                                        </p:attrNameLst>
                                      </p:cBhvr>
                                      <p:tavLst>
                                        <p:tav tm="0">
                                          <p:val>
                                            <p:strVal val="1+#ppt_h/2"/>
                                          </p:val>
                                        </p:tav>
                                        <p:tav tm="100000">
                                          <p:val>
                                            <p:strVal val="#ppt_y"/>
                                          </p:val>
                                        </p:tav>
                                      </p:tavLst>
                                    </p:anim>
                                  </p:childTnLst>
                                </p:cTn>
                              </p:par>
                              <p:par>
                                <p:cTn id="125" presetID="2" presetClass="entr" presetSubtype="4" decel="100000" fill="hold" grpId="0" nodeType="withEffect">
                                  <p:stCondLst>
                                    <p:cond delay="500"/>
                                  </p:stCondLst>
                                  <p:childTnLst>
                                    <p:set>
                                      <p:cBhvr>
                                        <p:cTn id="126" dur="1" fill="hold">
                                          <p:stCondLst>
                                            <p:cond delay="0"/>
                                          </p:stCondLst>
                                        </p:cTn>
                                        <p:tgtEl>
                                          <p:spTgt spid="47"/>
                                        </p:tgtEl>
                                        <p:attrNameLst>
                                          <p:attrName>style.visibility</p:attrName>
                                        </p:attrNameLst>
                                      </p:cBhvr>
                                      <p:to>
                                        <p:strVal val="visible"/>
                                      </p:to>
                                    </p:set>
                                    <p:anim calcmode="lin" valueType="num">
                                      <p:cBhvr additive="base">
                                        <p:cTn id="127" dur="750" fill="hold"/>
                                        <p:tgtEl>
                                          <p:spTgt spid="47"/>
                                        </p:tgtEl>
                                        <p:attrNameLst>
                                          <p:attrName>ppt_x</p:attrName>
                                        </p:attrNameLst>
                                      </p:cBhvr>
                                      <p:tavLst>
                                        <p:tav tm="0">
                                          <p:val>
                                            <p:strVal val="#ppt_x"/>
                                          </p:val>
                                        </p:tav>
                                        <p:tav tm="100000">
                                          <p:val>
                                            <p:strVal val="#ppt_x"/>
                                          </p:val>
                                        </p:tav>
                                      </p:tavLst>
                                    </p:anim>
                                    <p:anim calcmode="lin" valueType="num">
                                      <p:cBhvr additive="base">
                                        <p:cTn id="128" dur="750" fill="hold"/>
                                        <p:tgtEl>
                                          <p:spTgt spid="47"/>
                                        </p:tgtEl>
                                        <p:attrNameLst>
                                          <p:attrName>ppt_y</p:attrName>
                                        </p:attrNameLst>
                                      </p:cBhvr>
                                      <p:tavLst>
                                        <p:tav tm="0">
                                          <p:val>
                                            <p:strVal val="1+#ppt_h/2"/>
                                          </p:val>
                                        </p:tav>
                                        <p:tav tm="100000">
                                          <p:val>
                                            <p:strVal val="#ppt_y"/>
                                          </p:val>
                                        </p:tav>
                                      </p:tavLst>
                                    </p:anim>
                                  </p:childTnLst>
                                </p:cTn>
                              </p:par>
                              <p:par>
                                <p:cTn id="129" presetID="2" presetClass="entr" presetSubtype="4" decel="100000" fill="hold" grpId="0" nodeType="withEffect">
                                  <p:stCondLst>
                                    <p:cond delay="600"/>
                                  </p:stCondLst>
                                  <p:childTnLst>
                                    <p:set>
                                      <p:cBhvr>
                                        <p:cTn id="130" dur="1" fill="hold">
                                          <p:stCondLst>
                                            <p:cond delay="0"/>
                                          </p:stCondLst>
                                        </p:cTn>
                                        <p:tgtEl>
                                          <p:spTgt spid="50"/>
                                        </p:tgtEl>
                                        <p:attrNameLst>
                                          <p:attrName>style.visibility</p:attrName>
                                        </p:attrNameLst>
                                      </p:cBhvr>
                                      <p:to>
                                        <p:strVal val="visible"/>
                                      </p:to>
                                    </p:set>
                                    <p:anim calcmode="lin" valueType="num">
                                      <p:cBhvr additive="base">
                                        <p:cTn id="131" dur="750" fill="hold"/>
                                        <p:tgtEl>
                                          <p:spTgt spid="50"/>
                                        </p:tgtEl>
                                        <p:attrNameLst>
                                          <p:attrName>ppt_x</p:attrName>
                                        </p:attrNameLst>
                                      </p:cBhvr>
                                      <p:tavLst>
                                        <p:tav tm="0">
                                          <p:val>
                                            <p:strVal val="#ppt_x"/>
                                          </p:val>
                                        </p:tav>
                                        <p:tav tm="100000">
                                          <p:val>
                                            <p:strVal val="#ppt_x"/>
                                          </p:val>
                                        </p:tav>
                                      </p:tavLst>
                                    </p:anim>
                                    <p:anim calcmode="lin" valueType="num">
                                      <p:cBhvr additive="base">
                                        <p:cTn id="132" dur="750" fill="hold"/>
                                        <p:tgtEl>
                                          <p:spTgt spid="50"/>
                                        </p:tgtEl>
                                        <p:attrNameLst>
                                          <p:attrName>ppt_y</p:attrName>
                                        </p:attrNameLst>
                                      </p:cBhvr>
                                      <p:tavLst>
                                        <p:tav tm="0">
                                          <p:val>
                                            <p:strVal val="1+#ppt_h/2"/>
                                          </p:val>
                                        </p:tav>
                                        <p:tav tm="100000">
                                          <p:val>
                                            <p:strVal val="#ppt_y"/>
                                          </p:val>
                                        </p:tav>
                                      </p:tavLst>
                                    </p:anim>
                                  </p:childTnLst>
                                </p:cTn>
                              </p:par>
                              <p:par>
                                <p:cTn id="133" presetID="2" presetClass="entr" presetSubtype="4" decel="100000" fill="hold" grpId="0" nodeType="withEffect">
                                  <p:stCondLst>
                                    <p:cond delay="600"/>
                                  </p:stCondLst>
                                  <p:childTnLst>
                                    <p:set>
                                      <p:cBhvr>
                                        <p:cTn id="134" dur="1" fill="hold">
                                          <p:stCondLst>
                                            <p:cond delay="0"/>
                                          </p:stCondLst>
                                        </p:cTn>
                                        <p:tgtEl>
                                          <p:spTgt spid="49"/>
                                        </p:tgtEl>
                                        <p:attrNameLst>
                                          <p:attrName>style.visibility</p:attrName>
                                        </p:attrNameLst>
                                      </p:cBhvr>
                                      <p:to>
                                        <p:strVal val="visible"/>
                                      </p:to>
                                    </p:set>
                                    <p:anim calcmode="lin" valueType="num">
                                      <p:cBhvr additive="base">
                                        <p:cTn id="135" dur="750" fill="hold"/>
                                        <p:tgtEl>
                                          <p:spTgt spid="49"/>
                                        </p:tgtEl>
                                        <p:attrNameLst>
                                          <p:attrName>ppt_x</p:attrName>
                                        </p:attrNameLst>
                                      </p:cBhvr>
                                      <p:tavLst>
                                        <p:tav tm="0">
                                          <p:val>
                                            <p:strVal val="#ppt_x"/>
                                          </p:val>
                                        </p:tav>
                                        <p:tav tm="100000">
                                          <p:val>
                                            <p:strVal val="#ppt_x"/>
                                          </p:val>
                                        </p:tav>
                                      </p:tavLst>
                                    </p:anim>
                                    <p:anim calcmode="lin" valueType="num">
                                      <p:cBhvr additive="base">
                                        <p:cTn id="136" dur="750" fill="hold"/>
                                        <p:tgtEl>
                                          <p:spTgt spid="49"/>
                                        </p:tgtEl>
                                        <p:attrNameLst>
                                          <p:attrName>ppt_y</p:attrName>
                                        </p:attrNameLst>
                                      </p:cBhvr>
                                      <p:tavLst>
                                        <p:tav tm="0">
                                          <p:val>
                                            <p:strVal val="1+#ppt_h/2"/>
                                          </p:val>
                                        </p:tav>
                                        <p:tav tm="100000">
                                          <p:val>
                                            <p:strVal val="#ppt_y"/>
                                          </p:val>
                                        </p:tav>
                                      </p:tavLst>
                                    </p:anim>
                                  </p:childTnLst>
                                </p:cTn>
                              </p:par>
                              <p:par>
                                <p:cTn id="137" presetID="2" presetClass="entr" presetSubtype="4" decel="100000" fill="hold" grpId="0" nodeType="withEffect">
                                  <p:stCondLst>
                                    <p:cond delay="700"/>
                                  </p:stCondLst>
                                  <p:childTnLst>
                                    <p:set>
                                      <p:cBhvr>
                                        <p:cTn id="138" dur="1" fill="hold">
                                          <p:stCondLst>
                                            <p:cond delay="0"/>
                                          </p:stCondLst>
                                        </p:cTn>
                                        <p:tgtEl>
                                          <p:spTgt spid="52"/>
                                        </p:tgtEl>
                                        <p:attrNameLst>
                                          <p:attrName>style.visibility</p:attrName>
                                        </p:attrNameLst>
                                      </p:cBhvr>
                                      <p:to>
                                        <p:strVal val="visible"/>
                                      </p:to>
                                    </p:set>
                                    <p:anim calcmode="lin" valueType="num">
                                      <p:cBhvr additive="base">
                                        <p:cTn id="139" dur="750" fill="hold"/>
                                        <p:tgtEl>
                                          <p:spTgt spid="52"/>
                                        </p:tgtEl>
                                        <p:attrNameLst>
                                          <p:attrName>ppt_x</p:attrName>
                                        </p:attrNameLst>
                                      </p:cBhvr>
                                      <p:tavLst>
                                        <p:tav tm="0">
                                          <p:val>
                                            <p:strVal val="#ppt_x"/>
                                          </p:val>
                                        </p:tav>
                                        <p:tav tm="100000">
                                          <p:val>
                                            <p:strVal val="#ppt_x"/>
                                          </p:val>
                                        </p:tav>
                                      </p:tavLst>
                                    </p:anim>
                                    <p:anim calcmode="lin" valueType="num">
                                      <p:cBhvr additive="base">
                                        <p:cTn id="140" dur="750" fill="hold"/>
                                        <p:tgtEl>
                                          <p:spTgt spid="52"/>
                                        </p:tgtEl>
                                        <p:attrNameLst>
                                          <p:attrName>ppt_y</p:attrName>
                                        </p:attrNameLst>
                                      </p:cBhvr>
                                      <p:tavLst>
                                        <p:tav tm="0">
                                          <p:val>
                                            <p:strVal val="1+#ppt_h/2"/>
                                          </p:val>
                                        </p:tav>
                                        <p:tav tm="100000">
                                          <p:val>
                                            <p:strVal val="#ppt_y"/>
                                          </p:val>
                                        </p:tav>
                                      </p:tavLst>
                                    </p:anim>
                                  </p:childTnLst>
                                </p:cTn>
                              </p:par>
                              <p:par>
                                <p:cTn id="141" presetID="2" presetClass="entr" presetSubtype="4" decel="100000" fill="hold" grpId="0" nodeType="withEffect">
                                  <p:stCondLst>
                                    <p:cond delay="700"/>
                                  </p:stCondLst>
                                  <p:childTnLst>
                                    <p:set>
                                      <p:cBhvr>
                                        <p:cTn id="142" dur="1" fill="hold">
                                          <p:stCondLst>
                                            <p:cond delay="0"/>
                                          </p:stCondLst>
                                        </p:cTn>
                                        <p:tgtEl>
                                          <p:spTgt spid="51"/>
                                        </p:tgtEl>
                                        <p:attrNameLst>
                                          <p:attrName>style.visibility</p:attrName>
                                        </p:attrNameLst>
                                      </p:cBhvr>
                                      <p:to>
                                        <p:strVal val="visible"/>
                                      </p:to>
                                    </p:set>
                                    <p:anim calcmode="lin" valueType="num">
                                      <p:cBhvr additive="base">
                                        <p:cTn id="143" dur="750" fill="hold"/>
                                        <p:tgtEl>
                                          <p:spTgt spid="51"/>
                                        </p:tgtEl>
                                        <p:attrNameLst>
                                          <p:attrName>ppt_x</p:attrName>
                                        </p:attrNameLst>
                                      </p:cBhvr>
                                      <p:tavLst>
                                        <p:tav tm="0">
                                          <p:val>
                                            <p:strVal val="#ppt_x"/>
                                          </p:val>
                                        </p:tav>
                                        <p:tav tm="100000">
                                          <p:val>
                                            <p:strVal val="#ppt_x"/>
                                          </p:val>
                                        </p:tav>
                                      </p:tavLst>
                                    </p:anim>
                                    <p:anim calcmode="lin" valueType="num">
                                      <p:cBhvr additive="base">
                                        <p:cTn id="144" dur="750" fill="hold"/>
                                        <p:tgtEl>
                                          <p:spTgt spid="5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tmplLst>
          <p:tmpl>
            <p:tnLst>
              <p:par>
                <p:cTn presetID="2" presetClass="entr" presetSubtype="4" decel="100000" fill="hold" nodeType="with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750" fill="hold"/>
                        <p:tgtEl>
                          <p:spTgt spid="3"/>
                        </p:tgtEl>
                        <p:attrNameLst>
                          <p:attrName>ppt_x</p:attrName>
                        </p:attrNameLst>
                      </p:cBhvr>
                      <p:tavLst>
                        <p:tav tm="0">
                          <p:val>
                            <p:strVal val="#ppt_x"/>
                          </p:val>
                        </p:tav>
                        <p:tav tm="100000">
                          <p:val>
                            <p:strVal val="#ppt_x"/>
                          </p:val>
                        </p:tav>
                      </p:tavLst>
                    </p:anim>
                    <p:anim calcmode="lin" valueType="num">
                      <p:cBhvr additive="base">
                        <p:cTn dur="750" fill="hold"/>
                        <p:tgtEl>
                          <p:spTgt spid="3"/>
                        </p:tgtEl>
                        <p:attrNameLst>
                          <p:attrName>ppt_y</p:attrName>
                        </p:attrNameLst>
                      </p:cBhvr>
                      <p:tavLst>
                        <p:tav tm="0">
                          <p:val>
                            <p:strVal val="1+#ppt_h/2"/>
                          </p:val>
                        </p:tav>
                        <p:tav tm="100000">
                          <p:val>
                            <p:strVal val="#ppt_y"/>
                          </p:val>
                        </p:tav>
                      </p:tavLst>
                    </p:anim>
                  </p:childTnLst>
                </p:cTn>
              </p:par>
            </p:tnLst>
          </p:tmpl>
        </p:tmplLst>
      </p:bldP>
      <p:bldP spid="130" grpId="0">
        <p:tmplLst>
          <p:tmpl>
            <p:tnLst>
              <p:par>
                <p:cTn presetID="2" presetClass="entr" presetSubtype="4" decel="100000" fill="hold" nodeType="withEffect">
                  <p:stCondLst>
                    <p:cond delay="0"/>
                  </p:stCondLst>
                  <p:childTnLst>
                    <p:set>
                      <p:cBhvr>
                        <p:cTn dur="1" fill="hold">
                          <p:stCondLst>
                            <p:cond delay="0"/>
                          </p:stCondLst>
                        </p:cTn>
                        <p:tgtEl>
                          <p:spTgt spid="130"/>
                        </p:tgtEl>
                        <p:attrNameLst>
                          <p:attrName>style.visibility</p:attrName>
                        </p:attrNameLst>
                      </p:cBhvr>
                      <p:to>
                        <p:strVal val="visible"/>
                      </p:to>
                    </p:set>
                    <p:anim calcmode="lin" valueType="num">
                      <p:cBhvr additive="base">
                        <p:cTn dur="750" fill="hold"/>
                        <p:tgtEl>
                          <p:spTgt spid="130"/>
                        </p:tgtEl>
                        <p:attrNameLst>
                          <p:attrName>ppt_x</p:attrName>
                        </p:attrNameLst>
                      </p:cBhvr>
                      <p:tavLst>
                        <p:tav tm="0">
                          <p:val>
                            <p:strVal val="#ppt_x"/>
                          </p:val>
                        </p:tav>
                        <p:tav tm="100000">
                          <p:val>
                            <p:strVal val="#ppt_x"/>
                          </p:val>
                        </p:tav>
                      </p:tavLst>
                    </p:anim>
                    <p:anim calcmode="lin" valueType="num">
                      <p:cBhvr additive="base">
                        <p:cTn dur="750" fill="hold"/>
                        <p:tgtEl>
                          <p:spTgt spid="130"/>
                        </p:tgtEl>
                        <p:attrNameLst>
                          <p:attrName>ppt_y</p:attrName>
                        </p:attrNameLst>
                      </p:cBhvr>
                      <p:tavLst>
                        <p:tav tm="0">
                          <p:val>
                            <p:strVal val="1+#ppt_h/2"/>
                          </p:val>
                        </p:tav>
                        <p:tav tm="100000">
                          <p:val>
                            <p:strVal val="#ppt_y"/>
                          </p:val>
                        </p:tav>
                      </p:tavLst>
                    </p:anim>
                  </p:childTnLst>
                </p:cTn>
              </p:par>
            </p:tnLst>
          </p:tmpl>
        </p:tmplLst>
      </p:bldP>
      <p:bldP spid="131" grpId="0">
        <p:tmplLst>
          <p:tmpl>
            <p:tnLst>
              <p:par>
                <p:cTn presetID="2" presetClass="entr" presetSubtype="4" decel="100000" fill="hold" nodeType="withEffect">
                  <p:stCondLst>
                    <p:cond delay="100"/>
                  </p:stCondLst>
                  <p:childTnLst>
                    <p:set>
                      <p:cBhvr>
                        <p:cTn dur="1" fill="hold">
                          <p:stCondLst>
                            <p:cond delay="0"/>
                          </p:stCondLst>
                        </p:cTn>
                        <p:tgtEl>
                          <p:spTgt spid="131"/>
                        </p:tgtEl>
                        <p:attrNameLst>
                          <p:attrName>style.visibility</p:attrName>
                        </p:attrNameLst>
                      </p:cBhvr>
                      <p:to>
                        <p:strVal val="visible"/>
                      </p:to>
                    </p:set>
                    <p:anim calcmode="lin" valueType="num">
                      <p:cBhvr additive="base">
                        <p:cTn dur="750" fill="hold"/>
                        <p:tgtEl>
                          <p:spTgt spid="131"/>
                        </p:tgtEl>
                        <p:attrNameLst>
                          <p:attrName>ppt_x</p:attrName>
                        </p:attrNameLst>
                      </p:cBhvr>
                      <p:tavLst>
                        <p:tav tm="0">
                          <p:val>
                            <p:strVal val="#ppt_x"/>
                          </p:val>
                        </p:tav>
                        <p:tav tm="100000">
                          <p:val>
                            <p:strVal val="#ppt_x"/>
                          </p:val>
                        </p:tav>
                      </p:tavLst>
                    </p:anim>
                    <p:anim calcmode="lin" valueType="num">
                      <p:cBhvr additive="base">
                        <p:cTn dur="750" fill="hold"/>
                        <p:tgtEl>
                          <p:spTgt spid="131"/>
                        </p:tgtEl>
                        <p:attrNameLst>
                          <p:attrName>ppt_y</p:attrName>
                        </p:attrNameLst>
                      </p:cBhvr>
                      <p:tavLst>
                        <p:tav tm="0">
                          <p:val>
                            <p:strVal val="1+#ppt_h/2"/>
                          </p:val>
                        </p:tav>
                        <p:tav tm="100000">
                          <p:val>
                            <p:strVal val="#ppt_y"/>
                          </p:val>
                        </p:tav>
                      </p:tavLst>
                    </p:anim>
                  </p:childTnLst>
                </p:cTn>
              </p:par>
            </p:tnLst>
          </p:tmpl>
        </p:tmplLst>
      </p:bldP>
      <p:bldP spid="132" grpId="0">
        <p:tmplLst>
          <p:tmpl>
            <p:tnLst>
              <p:par>
                <p:cTn presetID="2" presetClass="entr" presetSubtype="4" decel="100000" fill="hold" nodeType="withEffect">
                  <p:stCondLst>
                    <p:cond delay="100"/>
                  </p:stCondLst>
                  <p:childTnLst>
                    <p:set>
                      <p:cBhvr>
                        <p:cTn dur="1" fill="hold">
                          <p:stCondLst>
                            <p:cond delay="0"/>
                          </p:stCondLst>
                        </p:cTn>
                        <p:tgtEl>
                          <p:spTgt spid="132"/>
                        </p:tgtEl>
                        <p:attrNameLst>
                          <p:attrName>style.visibility</p:attrName>
                        </p:attrNameLst>
                      </p:cBhvr>
                      <p:to>
                        <p:strVal val="visible"/>
                      </p:to>
                    </p:set>
                    <p:anim calcmode="lin" valueType="num">
                      <p:cBhvr additive="base">
                        <p:cTn dur="750" fill="hold"/>
                        <p:tgtEl>
                          <p:spTgt spid="132"/>
                        </p:tgtEl>
                        <p:attrNameLst>
                          <p:attrName>ppt_x</p:attrName>
                        </p:attrNameLst>
                      </p:cBhvr>
                      <p:tavLst>
                        <p:tav tm="0">
                          <p:val>
                            <p:strVal val="#ppt_x"/>
                          </p:val>
                        </p:tav>
                        <p:tav tm="100000">
                          <p:val>
                            <p:strVal val="#ppt_x"/>
                          </p:val>
                        </p:tav>
                      </p:tavLst>
                    </p:anim>
                    <p:anim calcmode="lin" valueType="num">
                      <p:cBhvr additive="base">
                        <p:cTn dur="750" fill="hold"/>
                        <p:tgtEl>
                          <p:spTgt spid="132"/>
                        </p:tgtEl>
                        <p:attrNameLst>
                          <p:attrName>ppt_y</p:attrName>
                        </p:attrNameLst>
                      </p:cBhvr>
                      <p:tavLst>
                        <p:tav tm="0">
                          <p:val>
                            <p:strVal val="1+#ppt_h/2"/>
                          </p:val>
                        </p:tav>
                        <p:tav tm="100000">
                          <p:val>
                            <p:strVal val="#ppt_y"/>
                          </p:val>
                        </p:tav>
                      </p:tavLst>
                    </p:anim>
                  </p:childTnLst>
                </p:cTn>
              </p:par>
            </p:tnLst>
          </p:tmpl>
        </p:tmplLst>
      </p:bldP>
      <p:bldP spid="133" grpId="0">
        <p:tmplLst>
          <p:tmpl>
            <p:tnLst>
              <p:par>
                <p:cTn presetID="2" presetClass="entr" presetSubtype="4" decel="100000" fill="hold" nodeType="withEffect">
                  <p:stCondLst>
                    <p:cond delay="200"/>
                  </p:stCondLst>
                  <p:childTnLst>
                    <p:set>
                      <p:cBhvr>
                        <p:cTn dur="1" fill="hold">
                          <p:stCondLst>
                            <p:cond delay="0"/>
                          </p:stCondLst>
                        </p:cTn>
                        <p:tgtEl>
                          <p:spTgt spid="133"/>
                        </p:tgtEl>
                        <p:attrNameLst>
                          <p:attrName>style.visibility</p:attrName>
                        </p:attrNameLst>
                      </p:cBhvr>
                      <p:to>
                        <p:strVal val="visible"/>
                      </p:to>
                    </p:set>
                    <p:anim calcmode="lin" valueType="num">
                      <p:cBhvr additive="base">
                        <p:cTn dur="750" fill="hold"/>
                        <p:tgtEl>
                          <p:spTgt spid="133"/>
                        </p:tgtEl>
                        <p:attrNameLst>
                          <p:attrName>ppt_x</p:attrName>
                        </p:attrNameLst>
                      </p:cBhvr>
                      <p:tavLst>
                        <p:tav tm="0">
                          <p:val>
                            <p:strVal val="#ppt_x"/>
                          </p:val>
                        </p:tav>
                        <p:tav tm="100000">
                          <p:val>
                            <p:strVal val="#ppt_x"/>
                          </p:val>
                        </p:tav>
                      </p:tavLst>
                    </p:anim>
                    <p:anim calcmode="lin" valueType="num">
                      <p:cBhvr additive="base">
                        <p:cTn dur="750" fill="hold"/>
                        <p:tgtEl>
                          <p:spTgt spid="133"/>
                        </p:tgtEl>
                        <p:attrNameLst>
                          <p:attrName>ppt_y</p:attrName>
                        </p:attrNameLst>
                      </p:cBhvr>
                      <p:tavLst>
                        <p:tav tm="0">
                          <p:val>
                            <p:strVal val="1+#ppt_h/2"/>
                          </p:val>
                        </p:tav>
                        <p:tav tm="100000">
                          <p:val>
                            <p:strVal val="#ppt_y"/>
                          </p:val>
                        </p:tav>
                      </p:tavLst>
                    </p:anim>
                  </p:childTnLst>
                </p:cTn>
              </p:par>
            </p:tnLst>
          </p:tmpl>
        </p:tmplLst>
      </p:bldP>
      <p:bldP spid="134" grpId="0">
        <p:tmplLst>
          <p:tmpl>
            <p:tnLst>
              <p:par>
                <p:cTn presetID="2" presetClass="entr" presetSubtype="4" decel="100000" fill="hold" nodeType="withEffect">
                  <p:stCondLst>
                    <p:cond delay="200"/>
                  </p:stCondLst>
                  <p:childTnLst>
                    <p:set>
                      <p:cBhvr>
                        <p:cTn dur="1" fill="hold">
                          <p:stCondLst>
                            <p:cond delay="0"/>
                          </p:stCondLst>
                        </p:cTn>
                        <p:tgtEl>
                          <p:spTgt spid="134"/>
                        </p:tgtEl>
                        <p:attrNameLst>
                          <p:attrName>style.visibility</p:attrName>
                        </p:attrNameLst>
                      </p:cBhvr>
                      <p:to>
                        <p:strVal val="visible"/>
                      </p:to>
                    </p:set>
                    <p:anim calcmode="lin" valueType="num">
                      <p:cBhvr additive="base">
                        <p:cTn dur="750" fill="hold"/>
                        <p:tgtEl>
                          <p:spTgt spid="134"/>
                        </p:tgtEl>
                        <p:attrNameLst>
                          <p:attrName>ppt_x</p:attrName>
                        </p:attrNameLst>
                      </p:cBhvr>
                      <p:tavLst>
                        <p:tav tm="0">
                          <p:val>
                            <p:strVal val="#ppt_x"/>
                          </p:val>
                        </p:tav>
                        <p:tav tm="100000">
                          <p:val>
                            <p:strVal val="#ppt_x"/>
                          </p:val>
                        </p:tav>
                      </p:tavLst>
                    </p:anim>
                    <p:anim calcmode="lin" valueType="num">
                      <p:cBhvr additive="base">
                        <p:cTn dur="750" fill="hold"/>
                        <p:tgtEl>
                          <p:spTgt spid="134"/>
                        </p:tgtEl>
                        <p:attrNameLst>
                          <p:attrName>ppt_y</p:attrName>
                        </p:attrNameLst>
                      </p:cBhvr>
                      <p:tavLst>
                        <p:tav tm="0">
                          <p:val>
                            <p:strVal val="1+#ppt_h/2"/>
                          </p:val>
                        </p:tav>
                        <p:tav tm="100000">
                          <p:val>
                            <p:strVal val="#ppt_y"/>
                          </p:val>
                        </p:tav>
                      </p:tavLst>
                    </p:anim>
                  </p:childTnLst>
                </p:cTn>
              </p:par>
            </p:tnLst>
          </p:tmpl>
        </p:tmplLst>
      </p:bldP>
      <p:bldP spid="135" grpId="0">
        <p:tmplLst>
          <p:tmpl>
            <p:tnLst>
              <p:par>
                <p:cTn presetID="2" presetClass="entr" presetSubtype="4" decel="100000" fill="hold" nodeType="withEffect">
                  <p:stCondLst>
                    <p:cond delay="300"/>
                  </p:stCondLst>
                  <p:childTnLst>
                    <p:set>
                      <p:cBhvr>
                        <p:cTn dur="1" fill="hold">
                          <p:stCondLst>
                            <p:cond delay="0"/>
                          </p:stCondLst>
                        </p:cTn>
                        <p:tgtEl>
                          <p:spTgt spid="135"/>
                        </p:tgtEl>
                        <p:attrNameLst>
                          <p:attrName>style.visibility</p:attrName>
                        </p:attrNameLst>
                      </p:cBhvr>
                      <p:to>
                        <p:strVal val="visible"/>
                      </p:to>
                    </p:set>
                    <p:anim calcmode="lin" valueType="num">
                      <p:cBhvr additive="base">
                        <p:cTn dur="750" fill="hold"/>
                        <p:tgtEl>
                          <p:spTgt spid="135"/>
                        </p:tgtEl>
                        <p:attrNameLst>
                          <p:attrName>ppt_x</p:attrName>
                        </p:attrNameLst>
                      </p:cBhvr>
                      <p:tavLst>
                        <p:tav tm="0">
                          <p:val>
                            <p:strVal val="#ppt_x"/>
                          </p:val>
                        </p:tav>
                        <p:tav tm="100000">
                          <p:val>
                            <p:strVal val="#ppt_x"/>
                          </p:val>
                        </p:tav>
                      </p:tavLst>
                    </p:anim>
                    <p:anim calcmode="lin" valueType="num">
                      <p:cBhvr additive="base">
                        <p:cTn dur="750" fill="hold"/>
                        <p:tgtEl>
                          <p:spTgt spid="135"/>
                        </p:tgtEl>
                        <p:attrNameLst>
                          <p:attrName>ppt_y</p:attrName>
                        </p:attrNameLst>
                      </p:cBhvr>
                      <p:tavLst>
                        <p:tav tm="0">
                          <p:val>
                            <p:strVal val="1+#ppt_h/2"/>
                          </p:val>
                        </p:tav>
                        <p:tav tm="100000">
                          <p:val>
                            <p:strVal val="#ppt_y"/>
                          </p:val>
                        </p:tav>
                      </p:tavLst>
                    </p:anim>
                  </p:childTnLst>
                </p:cTn>
              </p:par>
            </p:tnLst>
          </p:tmpl>
        </p:tmplLst>
      </p:bldP>
      <p:bldP spid="136" grpId="0">
        <p:tmplLst>
          <p:tmpl>
            <p:tnLst>
              <p:par>
                <p:cTn presetID="2" presetClass="entr" presetSubtype="4" decel="100000" fill="hold" nodeType="withEffect">
                  <p:stCondLst>
                    <p:cond delay="300"/>
                  </p:stCondLst>
                  <p:childTnLst>
                    <p:set>
                      <p:cBhvr>
                        <p:cTn dur="1" fill="hold">
                          <p:stCondLst>
                            <p:cond delay="0"/>
                          </p:stCondLst>
                        </p:cTn>
                        <p:tgtEl>
                          <p:spTgt spid="136"/>
                        </p:tgtEl>
                        <p:attrNameLst>
                          <p:attrName>style.visibility</p:attrName>
                        </p:attrNameLst>
                      </p:cBhvr>
                      <p:to>
                        <p:strVal val="visible"/>
                      </p:to>
                    </p:set>
                    <p:anim calcmode="lin" valueType="num">
                      <p:cBhvr additive="base">
                        <p:cTn dur="750" fill="hold"/>
                        <p:tgtEl>
                          <p:spTgt spid="136"/>
                        </p:tgtEl>
                        <p:attrNameLst>
                          <p:attrName>ppt_x</p:attrName>
                        </p:attrNameLst>
                      </p:cBhvr>
                      <p:tavLst>
                        <p:tav tm="0">
                          <p:val>
                            <p:strVal val="#ppt_x"/>
                          </p:val>
                        </p:tav>
                        <p:tav tm="100000">
                          <p:val>
                            <p:strVal val="#ppt_x"/>
                          </p:val>
                        </p:tav>
                      </p:tavLst>
                    </p:anim>
                    <p:anim calcmode="lin" valueType="num">
                      <p:cBhvr additive="base">
                        <p:cTn dur="750" fill="hold"/>
                        <p:tgtEl>
                          <p:spTgt spid="136"/>
                        </p:tgtEl>
                        <p:attrNameLst>
                          <p:attrName>ppt_y</p:attrName>
                        </p:attrNameLst>
                      </p:cBhvr>
                      <p:tavLst>
                        <p:tav tm="0">
                          <p:val>
                            <p:strVal val="1+#ppt_h/2"/>
                          </p:val>
                        </p:tav>
                        <p:tav tm="100000">
                          <p:val>
                            <p:strVal val="#ppt_y"/>
                          </p:val>
                        </p:tav>
                      </p:tavLst>
                    </p:anim>
                  </p:childTnLst>
                </p:cTn>
              </p:par>
            </p:tnLst>
          </p:tmpl>
        </p:tmplLst>
      </p:bldP>
      <p:bldP spid="137" grpId="0">
        <p:tmplLst>
          <p:tmpl>
            <p:tnLst>
              <p:par>
                <p:cTn presetID="2" presetClass="entr" presetSubtype="4" decel="100000" fill="hold" nodeType="withEffect">
                  <p:stCondLst>
                    <p:cond delay="400"/>
                  </p:stCondLst>
                  <p:childTnLst>
                    <p:set>
                      <p:cBhvr>
                        <p:cTn dur="1" fill="hold">
                          <p:stCondLst>
                            <p:cond delay="0"/>
                          </p:stCondLst>
                        </p:cTn>
                        <p:tgtEl>
                          <p:spTgt spid="137"/>
                        </p:tgtEl>
                        <p:attrNameLst>
                          <p:attrName>style.visibility</p:attrName>
                        </p:attrNameLst>
                      </p:cBhvr>
                      <p:to>
                        <p:strVal val="visible"/>
                      </p:to>
                    </p:set>
                    <p:anim calcmode="lin" valueType="num">
                      <p:cBhvr additive="base">
                        <p:cTn dur="750" fill="hold"/>
                        <p:tgtEl>
                          <p:spTgt spid="137"/>
                        </p:tgtEl>
                        <p:attrNameLst>
                          <p:attrName>ppt_x</p:attrName>
                        </p:attrNameLst>
                      </p:cBhvr>
                      <p:tavLst>
                        <p:tav tm="0">
                          <p:val>
                            <p:strVal val="#ppt_x"/>
                          </p:val>
                        </p:tav>
                        <p:tav tm="100000">
                          <p:val>
                            <p:strVal val="#ppt_x"/>
                          </p:val>
                        </p:tav>
                      </p:tavLst>
                    </p:anim>
                    <p:anim calcmode="lin" valueType="num">
                      <p:cBhvr additive="base">
                        <p:cTn dur="750" fill="hold"/>
                        <p:tgtEl>
                          <p:spTgt spid="137"/>
                        </p:tgtEl>
                        <p:attrNameLst>
                          <p:attrName>ppt_y</p:attrName>
                        </p:attrNameLst>
                      </p:cBhvr>
                      <p:tavLst>
                        <p:tav tm="0">
                          <p:val>
                            <p:strVal val="1+#ppt_h/2"/>
                          </p:val>
                        </p:tav>
                        <p:tav tm="100000">
                          <p:val>
                            <p:strVal val="#ppt_y"/>
                          </p:val>
                        </p:tav>
                      </p:tavLst>
                    </p:anim>
                  </p:childTnLst>
                </p:cTn>
              </p:par>
            </p:tnLst>
          </p:tmpl>
        </p:tmplLst>
      </p:bldP>
      <p:bldP spid="138" grpId="0">
        <p:tmplLst>
          <p:tmpl>
            <p:tnLst>
              <p:par>
                <p:cTn presetID="2" presetClass="entr" presetSubtype="4" decel="100000" fill="hold" nodeType="withEffect">
                  <p:stCondLst>
                    <p:cond delay="400"/>
                  </p:stCondLst>
                  <p:childTnLst>
                    <p:set>
                      <p:cBhvr>
                        <p:cTn dur="1" fill="hold">
                          <p:stCondLst>
                            <p:cond delay="0"/>
                          </p:stCondLst>
                        </p:cTn>
                        <p:tgtEl>
                          <p:spTgt spid="138"/>
                        </p:tgtEl>
                        <p:attrNameLst>
                          <p:attrName>style.visibility</p:attrName>
                        </p:attrNameLst>
                      </p:cBhvr>
                      <p:to>
                        <p:strVal val="visible"/>
                      </p:to>
                    </p:set>
                    <p:anim calcmode="lin" valueType="num">
                      <p:cBhvr additive="base">
                        <p:cTn dur="750" fill="hold"/>
                        <p:tgtEl>
                          <p:spTgt spid="138"/>
                        </p:tgtEl>
                        <p:attrNameLst>
                          <p:attrName>ppt_x</p:attrName>
                        </p:attrNameLst>
                      </p:cBhvr>
                      <p:tavLst>
                        <p:tav tm="0">
                          <p:val>
                            <p:strVal val="#ppt_x"/>
                          </p:val>
                        </p:tav>
                        <p:tav tm="100000">
                          <p:val>
                            <p:strVal val="#ppt_x"/>
                          </p:val>
                        </p:tav>
                      </p:tavLst>
                    </p:anim>
                    <p:anim calcmode="lin" valueType="num">
                      <p:cBhvr additive="base">
                        <p:cTn dur="750" fill="hold"/>
                        <p:tgtEl>
                          <p:spTgt spid="138"/>
                        </p:tgtEl>
                        <p:attrNameLst>
                          <p:attrName>ppt_y</p:attrName>
                        </p:attrNameLst>
                      </p:cBhvr>
                      <p:tavLst>
                        <p:tav tm="0">
                          <p:val>
                            <p:strVal val="1+#ppt_h/2"/>
                          </p:val>
                        </p:tav>
                        <p:tav tm="100000">
                          <p:val>
                            <p:strVal val="#ppt_y"/>
                          </p:val>
                        </p:tav>
                      </p:tavLst>
                    </p:anim>
                  </p:childTnLst>
                </p:cTn>
              </p:par>
            </p:tnLst>
          </p:tmpl>
        </p:tmplLst>
      </p:bldP>
      <p:bldP spid="139" grpId="0">
        <p:tmplLst>
          <p:tmpl>
            <p:tnLst>
              <p:par>
                <p:cTn presetID="2" presetClass="entr" presetSubtype="4" decel="100000" fill="hold" nodeType="withEffect">
                  <p:stCondLst>
                    <p:cond delay="500"/>
                  </p:stCondLst>
                  <p:childTnLst>
                    <p:set>
                      <p:cBhvr>
                        <p:cTn dur="1" fill="hold">
                          <p:stCondLst>
                            <p:cond delay="0"/>
                          </p:stCondLst>
                        </p:cTn>
                        <p:tgtEl>
                          <p:spTgt spid="139"/>
                        </p:tgtEl>
                        <p:attrNameLst>
                          <p:attrName>style.visibility</p:attrName>
                        </p:attrNameLst>
                      </p:cBhvr>
                      <p:to>
                        <p:strVal val="visible"/>
                      </p:to>
                    </p:set>
                    <p:anim calcmode="lin" valueType="num">
                      <p:cBhvr additive="base">
                        <p:cTn dur="750" fill="hold"/>
                        <p:tgtEl>
                          <p:spTgt spid="139"/>
                        </p:tgtEl>
                        <p:attrNameLst>
                          <p:attrName>ppt_x</p:attrName>
                        </p:attrNameLst>
                      </p:cBhvr>
                      <p:tavLst>
                        <p:tav tm="0">
                          <p:val>
                            <p:strVal val="#ppt_x"/>
                          </p:val>
                        </p:tav>
                        <p:tav tm="100000">
                          <p:val>
                            <p:strVal val="#ppt_x"/>
                          </p:val>
                        </p:tav>
                      </p:tavLst>
                    </p:anim>
                    <p:anim calcmode="lin" valueType="num">
                      <p:cBhvr additive="base">
                        <p:cTn dur="750" fill="hold"/>
                        <p:tgtEl>
                          <p:spTgt spid="139"/>
                        </p:tgtEl>
                        <p:attrNameLst>
                          <p:attrName>ppt_y</p:attrName>
                        </p:attrNameLst>
                      </p:cBhvr>
                      <p:tavLst>
                        <p:tav tm="0">
                          <p:val>
                            <p:strVal val="1+#ppt_h/2"/>
                          </p:val>
                        </p:tav>
                        <p:tav tm="100000">
                          <p:val>
                            <p:strVal val="#ppt_y"/>
                          </p:val>
                        </p:tav>
                      </p:tavLst>
                    </p:anim>
                  </p:childTnLst>
                </p:cTn>
              </p:par>
            </p:tnLst>
          </p:tmpl>
        </p:tmplLst>
      </p:bldP>
      <p:bldP spid="140" grpId="0">
        <p:tmplLst>
          <p:tmpl>
            <p:tnLst>
              <p:par>
                <p:cTn presetID="2" presetClass="entr" presetSubtype="4" decel="100000" fill="hold" nodeType="withEffect">
                  <p:stCondLst>
                    <p:cond delay="500"/>
                  </p:stCondLst>
                  <p:childTnLst>
                    <p:set>
                      <p:cBhvr>
                        <p:cTn dur="1" fill="hold">
                          <p:stCondLst>
                            <p:cond delay="0"/>
                          </p:stCondLst>
                        </p:cTn>
                        <p:tgtEl>
                          <p:spTgt spid="140"/>
                        </p:tgtEl>
                        <p:attrNameLst>
                          <p:attrName>style.visibility</p:attrName>
                        </p:attrNameLst>
                      </p:cBhvr>
                      <p:to>
                        <p:strVal val="visible"/>
                      </p:to>
                    </p:set>
                    <p:anim calcmode="lin" valueType="num">
                      <p:cBhvr additive="base">
                        <p:cTn dur="750" fill="hold"/>
                        <p:tgtEl>
                          <p:spTgt spid="140"/>
                        </p:tgtEl>
                        <p:attrNameLst>
                          <p:attrName>ppt_x</p:attrName>
                        </p:attrNameLst>
                      </p:cBhvr>
                      <p:tavLst>
                        <p:tav tm="0">
                          <p:val>
                            <p:strVal val="#ppt_x"/>
                          </p:val>
                        </p:tav>
                        <p:tav tm="100000">
                          <p:val>
                            <p:strVal val="#ppt_x"/>
                          </p:val>
                        </p:tav>
                      </p:tavLst>
                    </p:anim>
                    <p:anim calcmode="lin" valueType="num">
                      <p:cBhvr additive="base">
                        <p:cTn dur="750" fill="hold"/>
                        <p:tgtEl>
                          <p:spTgt spid="140"/>
                        </p:tgtEl>
                        <p:attrNameLst>
                          <p:attrName>ppt_y</p:attrName>
                        </p:attrNameLst>
                      </p:cBhvr>
                      <p:tavLst>
                        <p:tav tm="0">
                          <p:val>
                            <p:strVal val="1+#ppt_h/2"/>
                          </p:val>
                        </p:tav>
                        <p:tav tm="100000">
                          <p:val>
                            <p:strVal val="#ppt_y"/>
                          </p:val>
                        </p:tav>
                      </p:tavLst>
                    </p:anim>
                  </p:childTnLst>
                </p:cTn>
              </p:par>
            </p:tnLst>
          </p:tmpl>
        </p:tmplLst>
      </p:bldP>
      <p:bldP spid="141" grpId="0">
        <p:tmplLst>
          <p:tmpl>
            <p:tnLst>
              <p:par>
                <p:cTn presetID="2" presetClass="entr" presetSubtype="4" decel="100000" fill="hold" nodeType="withEffect">
                  <p:stCondLst>
                    <p:cond delay="600"/>
                  </p:stCondLst>
                  <p:childTnLst>
                    <p:set>
                      <p:cBhvr>
                        <p:cTn dur="1" fill="hold">
                          <p:stCondLst>
                            <p:cond delay="0"/>
                          </p:stCondLst>
                        </p:cTn>
                        <p:tgtEl>
                          <p:spTgt spid="141"/>
                        </p:tgtEl>
                        <p:attrNameLst>
                          <p:attrName>style.visibility</p:attrName>
                        </p:attrNameLst>
                      </p:cBhvr>
                      <p:to>
                        <p:strVal val="visible"/>
                      </p:to>
                    </p:set>
                    <p:anim calcmode="lin" valueType="num">
                      <p:cBhvr additive="base">
                        <p:cTn dur="750" fill="hold"/>
                        <p:tgtEl>
                          <p:spTgt spid="141"/>
                        </p:tgtEl>
                        <p:attrNameLst>
                          <p:attrName>ppt_x</p:attrName>
                        </p:attrNameLst>
                      </p:cBhvr>
                      <p:tavLst>
                        <p:tav tm="0">
                          <p:val>
                            <p:strVal val="#ppt_x"/>
                          </p:val>
                        </p:tav>
                        <p:tav tm="100000">
                          <p:val>
                            <p:strVal val="#ppt_x"/>
                          </p:val>
                        </p:tav>
                      </p:tavLst>
                    </p:anim>
                    <p:anim calcmode="lin" valueType="num">
                      <p:cBhvr additive="base">
                        <p:cTn dur="750" fill="hold"/>
                        <p:tgtEl>
                          <p:spTgt spid="141"/>
                        </p:tgtEl>
                        <p:attrNameLst>
                          <p:attrName>ppt_y</p:attrName>
                        </p:attrNameLst>
                      </p:cBhvr>
                      <p:tavLst>
                        <p:tav tm="0">
                          <p:val>
                            <p:strVal val="1+#ppt_h/2"/>
                          </p:val>
                        </p:tav>
                        <p:tav tm="100000">
                          <p:val>
                            <p:strVal val="#ppt_y"/>
                          </p:val>
                        </p:tav>
                      </p:tavLst>
                    </p:anim>
                  </p:childTnLst>
                </p:cTn>
              </p:par>
            </p:tnLst>
          </p:tmpl>
        </p:tmplLst>
      </p:bldP>
      <p:bldP spid="142" grpId="0">
        <p:tmplLst>
          <p:tmpl>
            <p:tnLst>
              <p:par>
                <p:cTn presetID="2" presetClass="entr" presetSubtype="4" decel="100000" fill="hold" nodeType="withEffect">
                  <p:stCondLst>
                    <p:cond delay="600"/>
                  </p:stCondLst>
                  <p:childTnLst>
                    <p:set>
                      <p:cBhvr>
                        <p:cTn dur="1" fill="hold">
                          <p:stCondLst>
                            <p:cond delay="0"/>
                          </p:stCondLst>
                        </p:cTn>
                        <p:tgtEl>
                          <p:spTgt spid="142"/>
                        </p:tgtEl>
                        <p:attrNameLst>
                          <p:attrName>style.visibility</p:attrName>
                        </p:attrNameLst>
                      </p:cBhvr>
                      <p:to>
                        <p:strVal val="visible"/>
                      </p:to>
                    </p:set>
                    <p:anim calcmode="lin" valueType="num">
                      <p:cBhvr additive="base">
                        <p:cTn dur="750" fill="hold"/>
                        <p:tgtEl>
                          <p:spTgt spid="142"/>
                        </p:tgtEl>
                        <p:attrNameLst>
                          <p:attrName>ppt_x</p:attrName>
                        </p:attrNameLst>
                      </p:cBhvr>
                      <p:tavLst>
                        <p:tav tm="0">
                          <p:val>
                            <p:strVal val="#ppt_x"/>
                          </p:val>
                        </p:tav>
                        <p:tav tm="100000">
                          <p:val>
                            <p:strVal val="#ppt_x"/>
                          </p:val>
                        </p:tav>
                      </p:tavLst>
                    </p:anim>
                    <p:anim calcmode="lin" valueType="num">
                      <p:cBhvr additive="base">
                        <p:cTn dur="750" fill="hold"/>
                        <p:tgtEl>
                          <p:spTgt spid="142"/>
                        </p:tgtEl>
                        <p:attrNameLst>
                          <p:attrName>ppt_y</p:attrName>
                        </p:attrNameLst>
                      </p:cBhvr>
                      <p:tavLst>
                        <p:tav tm="0">
                          <p:val>
                            <p:strVal val="1+#ppt_h/2"/>
                          </p:val>
                        </p:tav>
                        <p:tav tm="100000">
                          <p:val>
                            <p:strVal val="#ppt_y"/>
                          </p:val>
                        </p:tav>
                      </p:tavLst>
                    </p:anim>
                  </p:childTnLst>
                </p:cTn>
              </p:par>
            </p:tnLst>
          </p:tmpl>
        </p:tmplLst>
      </p:bldP>
      <p:bldP spid="143" grpId="0">
        <p:tmplLst>
          <p:tmpl>
            <p:tnLst>
              <p:par>
                <p:cTn presetID="2" presetClass="entr" presetSubtype="4" decel="100000" fill="hold" nodeType="withEffect">
                  <p:stCondLst>
                    <p:cond delay="700"/>
                  </p:stCondLst>
                  <p:childTnLst>
                    <p:set>
                      <p:cBhvr>
                        <p:cTn dur="1" fill="hold">
                          <p:stCondLst>
                            <p:cond delay="0"/>
                          </p:stCondLst>
                        </p:cTn>
                        <p:tgtEl>
                          <p:spTgt spid="143"/>
                        </p:tgtEl>
                        <p:attrNameLst>
                          <p:attrName>style.visibility</p:attrName>
                        </p:attrNameLst>
                      </p:cBhvr>
                      <p:to>
                        <p:strVal val="visible"/>
                      </p:to>
                    </p:set>
                    <p:anim calcmode="lin" valueType="num">
                      <p:cBhvr additive="base">
                        <p:cTn dur="750" fill="hold"/>
                        <p:tgtEl>
                          <p:spTgt spid="143"/>
                        </p:tgtEl>
                        <p:attrNameLst>
                          <p:attrName>ppt_x</p:attrName>
                        </p:attrNameLst>
                      </p:cBhvr>
                      <p:tavLst>
                        <p:tav tm="0">
                          <p:val>
                            <p:strVal val="#ppt_x"/>
                          </p:val>
                        </p:tav>
                        <p:tav tm="100000">
                          <p:val>
                            <p:strVal val="#ppt_x"/>
                          </p:val>
                        </p:tav>
                      </p:tavLst>
                    </p:anim>
                    <p:anim calcmode="lin" valueType="num">
                      <p:cBhvr additive="base">
                        <p:cTn dur="750" fill="hold"/>
                        <p:tgtEl>
                          <p:spTgt spid="143"/>
                        </p:tgtEl>
                        <p:attrNameLst>
                          <p:attrName>ppt_y</p:attrName>
                        </p:attrNameLst>
                      </p:cBhvr>
                      <p:tavLst>
                        <p:tav tm="0">
                          <p:val>
                            <p:strVal val="1+#ppt_h/2"/>
                          </p:val>
                        </p:tav>
                        <p:tav tm="100000">
                          <p:val>
                            <p:strVal val="#ppt_y"/>
                          </p:val>
                        </p:tav>
                      </p:tavLst>
                    </p:anim>
                  </p:childTnLst>
                </p:cTn>
              </p:par>
            </p:tnLst>
          </p:tmpl>
        </p:tmplLst>
      </p:bldP>
      <p:bldP spid="144" grpId="0">
        <p:tmplLst>
          <p:tmpl>
            <p:tnLst>
              <p:par>
                <p:cTn presetID="2" presetClass="entr" presetSubtype="4" decel="100000" fill="hold" nodeType="withEffect">
                  <p:stCondLst>
                    <p:cond delay="700"/>
                  </p:stCondLst>
                  <p:childTnLst>
                    <p:set>
                      <p:cBhvr>
                        <p:cTn dur="1" fill="hold">
                          <p:stCondLst>
                            <p:cond delay="0"/>
                          </p:stCondLst>
                        </p:cTn>
                        <p:tgtEl>
                          <p:spTgt spid="144"/>
                        </p:tgtEl>
                        <p:attrNameLst>
                          <p:attrName>style.visibility</p:attrName>
                        </p:attrNameLst>
                      </p:cBhvr>
                      <p:to>
                        <p:strVal val="visible"/>
                      </p:to>
                    </p:set>
                    <p:anim calcmode="lin" valueType="num">
                      <p:cBhvr additive="base">
                        <p:cTn dur="750" fill="hold"/>
                        <p:tgtEl>
                          <p:spTgt spid="144"/>
                        </p:tgtEl>
                        <p:attrNameLst>
                          <p:attrName>ppt_x</p:attrName>
                        </p:attrNameLst>
                      </p:cBhvr>
                      <p:tavLst>
                        <p:tav tm="0">
                          <p:val>
                            <p:strVal val="#ppt_x"/>
                          </p:val>
                        </p:tav>
                        <p:tav tm="100000">
                          <p:val>
                            <p:strVal val="#ppt_x"/>
                          </p:val>
                        </p:tav>
                      </p:tavLst>
                    </p:anim>
                    <p:anim calcmode="lin" valueType="num">
                      <p:cBhvr additive="base">
                        <p:cTn dur="750" fill="hold"/>
                        <p:tgtEl>
                          <p:spTgt spid="144"/>
                        </p:tgtEl>
                        <p:attrNameLst>
                          <p:attrName>ppt_y</p:attrName>
                        </p:attrNameLst>
                      </p:cBhvr>
                      <p:tavLst>
                        <p:tav tm="0">
                          <p:val>
                            <p:strVal val="1+#ppt_h/2"/>
                          </p:val>
                        </p:tav>
                        <p:tav tm="100000">
                          <p:val>
                            <p:strVal val="#ppt_y"/>
                          </p:val>
                        </p:tav>
                      </p:tavLst>
                    </p:anim>
                  </p:childTnLst>
                </p:cTn>
              </p:par>
            </p:tnLst>
          </p:tmpl>
        </p:tmplLst>
      </p:bldP>
      <p:bldP spid="37" grpId="0">
        <p:tmplLst>
          <p:tmpl>
            <p:tnLst>
              <p:par>
                <p:cTn presetID="2" presetClass="entr" presetSubtype="4" decel="10000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 calcmode="lin" valueType="num">
                      <p:cBhvr additive="base">
                        <p:cTn dur="750" fill="hold"/>
                        <p:tgtEl>
                          <p:spTgt spid="37"/>
                        </p:tgtEl>
                        <p:attrNameLst>
                          <p:attrName>ppt_x</p:attrName>
                        </p:attrNameLst>
                      </p:cBhvr>
                      <p:tavLst>
                        <p:tav tm="0">
                          <p:val>
                            <p:strVal val="#ppt_x"/>
                          </p:val>
                        </p:tav>
                        <p:tav tm="100000">
                          <p:val>
                            <p:strVal val="#ppt_x"/>
                          </p:val>
                        </p:tav>
                      </p:tavLst>
                    </p:anim>
                    <p:anim calcmode="lin" valueType="num">
                      <p:cBhvr additive="base">
                        <p:cTn dur="750" fill="hold"/>
                        <p:tgtEl>
                          <p:spTgt spid="37"/>
                        </p:tgtEl>
                        <p:attrNameLst>
                          <p:attrName>ppt_y</p:attrName>
                        </p:attrNameLst>
                      </p:cBhvr>
                      <p:tavLst>
                        <p:tav tm="0">
                          <p:val>
                            <p:strVal val="1+#ppt_h/2"/>
                          </p:val>
                        </p:tav>
                        <p:tav tm="100000">
                          <p:val>
                            <p:strVal val="#ppt_y"/>
                          </p:val>
                        </p:tav>
                      </p:tavLst>
                    </p:anim>
                  </p:childTnLst>
                </p:cTn>
              </p:par>
            </p:tnLst>
          </p:tmpl>
        </p:tmplLst>
      </p:bldP>
      <p:bldP spid="38" grpId="0">
        <p:tmplLst>
          <p:tmpl>
            <p:tnLst>
              <p:par>
                <p:cTn presetID="2" presetClass="entr" presetSubtype="4" decel="100000" fill="hold" nodeType="withEffect">
                  <p:stCondLst>
                    <p:cond delay="0"/>
                  </p:stCondLst>
                  <p:childTnLst>
                    <p:set>
                      <p:cBhvr>
                        <p:cTn dur="1" fill="hold">
                          <p:stCondLst>
                            <p:cond delay="0"/>
                          </p:stCondLst>
                        </p:cTn>
                        <p:tgtEl>
                          <p:spTgt spid="38"/>
                        </p:tgtEl>
                        <p:attrNameLst>
                          <p:attrName>style.visibility</p:attrName>
                        </p:attrNameLst>
                      </p:cBhvr>
                      <p:to>
                        <p:strVal val="visible"/>
                      </p:to>
                    </p:set>
                    <p:anim calcmode="lin" valueType="num">
                      <p:cBhvr additive="base">
                        <p:cTn dur="750" fill="hold"/>
                        <p:tgtEl>
                          <p:spTgt spid="38"/>
                        </p:tgtEl>
                        <p:attrNameLst>
                          <p:attrName>ppt_x</p:attrName>
                        </p:attrNameLst>
                      </p:cBhvr>
                      <p:tavLst>
                        <p:tav tm="0">
                          <p:val>
                            <p:strVal val="#ppt_x"/>
                          </p:val>
                        </p:tav>
                        <p:tav tm="100000">
                          <p:val>
                            <p:strVal val="#ppt_x"/>
                          </p:val>
                        </p:tav>
                      </p:tavLst>
                    </p:anim>
                    <p:anim calcmode="lin" valueType="num">
                      <p:cBhvr additive="base">
                        <p:cTn dur="750" fill="hold"/>
                        <p:tgtEl>
                          <p:spTgt spid="38"/>
                        </p:tgtEl>
                        <p:attrNameLst>
                          <p:attrName>ppt_y</p:attrName>
                        </p:attrNameLst>
                      </p:cBhvr>
                      <p:tavLst>
                        <p:tav tm="0">
                          <p:val>
                            <p:strVal val="1+#ppt_h/2"/>
                          </p:val>
                        </p:tav>
                        <p:tav tm="100000">
                          <p:val>
                            <p:strVal val="#ppt_y"/>
                          </p:val>
                        </p:tav>
                      </p:tavLst>
                    </p:anim>
                  </p:childTnLst>
                </p:cTn>
              </p:par>
            </p:tnLst>
          </p:tmpl>
        </p:tmplLst>
      </p:bldP>
      <p:bldP spid="39" grpId="0">
        <p:tmplLst>
          <p:tmpl>
            <p:tnLst>
              <p:par>
                <p:cTn presetID="2" presetClass="entr" presetSubtype="4" decel="100000" fill="hold" nodeType="withEffect">
                  <p:stCondLst>
                    <p:cond delay="100"/>
                  </p:stCondLst>
                  <p:childTnLst>
                    <p:set>
                      <p:cBhvr>
                        <p:cTn dur="1" fill="hold">
                          <p:stCondLst>
                            <p:cond delay="0"/>
                          </p:stCondLst>
                        </p:cTn>
                        <p:tgtEl>
                          <p:spTgt spid="39"/>
                        </p:tgtEl>
                        <p:attrNameLst>
                          <p:attrName>style.visibility</p:attrName>
                        </p:attrNameLst>
                      </p:cBhvr>
                      <p:to>
                        <p:strVal val="visible"/>
                      </p:to>
                    </p:set>
                    <p:anim calcmode="lin" valueType="num">
                      <p:cBhvr additive="base">
                        <p:cTn dur="750" fill="hold"/>
                        <p:tgtEl>
                          <p:spTgt spid="39"/>
                        </p:tgtEl>
                        <p:attrNameLst>
                          <p:attrName>ppt_x</p:attrName>
                        </p:attrNameLst>
                      </p:cBhvr>
                      <p:tavLst>
                        <p:tav tm="0">
                          <p:val>
                            <p:strVal val="#ppt_x"/>
                          </p:val>
                        </p:tav>
                        <p:tav tm="100000">
                          <p:val>
                            <p:strVal val="#ppt_x"/>
                          </p:val>
                        </p:tav>
                      </p:tavLst>
                    </p:anim>
                    <p:anim calcmode="lin" valueType="num">
                      <p:cBhvr additive="base">
                        <p:cTn dur="750" fill="hold"/>
                        <p:tgtEl>
                          <p:spTgt spid="39"/>
                        </p:tgtEl>
                        <p:attrNameLst>
                          <p:attrName>ppt_y</p:attrName>
                        </p:attrNameLst>
                      </p:cBhvr>
                      <p:tavLst>
                        <p:tav tm="0">
                          <p:val>
                            <p:strVal val="1+#ppt_h/2"/>
                          </p:val>
                        </p:tav>
                        <p:tav tm="100000">
                          <p:val>
                            <p:strVal val="#ppt_y"/>
                          </p:val>
                        </p:tav>
                      </p:tavLst>
                    </p:anim>
                  </p:childTnLst>
                </p:cTn>
              </p:par>
            </p:tnLst>
          </p:tmpl>
        </p:tmplLst>
      </p:bldP>
      <p:bldP spid="40" grpId="0">
        <p:tmplLst>
          <p:tmpl>
            <p:tnLst>
              <p:par>
                <p:cTn presetID="2" presetClass="entr" presetSubtype="4" decel="100000" fill="hold" nodeType="withEffect">
                  <p:stCondLst>
                    <p:cond delay="100"/>
                  </p:stCondLst>
                  <p:childTnLst>
                    <p:set>
                      <p:cBhvr>
                        <p:cTn dur="1" fill="hold">
                          <p:stCondLst>
                            <p:cond delay="0"/>
                          </p:stCondLst>
                        </p:cTn>
                        <p:tgtEl>
                          <p:spTgt spid="40"/>
                        </p:tgtEl>
                        <p:attrNameLst>
                          <p:attrName>style.visibility</p:attrName>
                        </p:attrNameLst>
                      </p:cBhvr>
                      <p:to>
                        <p:strVal val="visible"/>
                      </p:to>
                    </p:set>
                    <p:anim calcmode="lin" valueType="num">
                      <p:cBhvr additive="base">
                        <p:cTn dur="750" fill="hold"/>
                        <p:tgtEl>
                          <p:spTgt spid="40"/>
                        </p:tgtEl>
                        <p:attrNameLst>
                          <p:attrName>ppt_x</p:attrName>
                        </p:attrNameLst>
                      </p:cBhvr>
                      <p:tavLst>
                        <p:tav tm="0">
                          <p:val>
                            <p:strVal val="#ppt_x"/>
                          </p:val>
                        </p:tav>
                        <p:tav tm="100000">
                          <p:val>
                            <p:strVal val="#ppt_x"/>
                          </p:val>
                        </p:tav>
                      </p:tavLst>
                    </p:anim>
                    <p:anim calcmode="lin" valueType="num">
                      <p:cBhvr additive="base">
                        <p:cTn dur="750" fill="hold"/>
                        <p:tgtEl>
                          <p:spTgt spid="40"/>
                        </p:tgtEl>
                        <p:attrNameLst>
                          <p:attrName>ppt_y</p:attrName>
                        </p:attrNameLst>
                      </p:cBhvr>
                      <p:tavLst>
                        <p:tav tm="0">
                          <p:val>
                            <p:strVal val="1+#ppt_h/2"/>
                          </p:val>
                        </p:tav>
                        <p:tav tm="100000">
                          <p:val>
                            <p:strVal val="#ppt_y"/>
                          </p:val>
                        </p:tav>
                      </p:tavLst>
                    </p:anim>
                  </p:childTnLst>
                </p:cTn>
              </p:par>
            </p:tnLst>
          </p:tmpl>
        </p:tmplLst>
      </p:bldP>
      <p:bldP spid="41" grpId="0">
        <p:tmplLst>
          <p:tmpl>
            <p:tnLst>
              <p:par>
                <p:cTn presetID="2" presetClass="entr" presetSubtype="4" decel="100000" fill="hold" nodeType="withEffect">
                  <p:stCondLst>
                    <p:cond delay="200"/>
                  </p:stCondLst>
                  <p:childTnLst>
                    <p:set>
                      <p:cBhvr>
                        <p:cTn dur="1" fill="hold">
                          <p:stCondLst>
                            <p:cond delay="0"/>
                          </p:stCondLst>
                        </p:cTn>
                        <p:tgtEl>
                          <p:spTgt spid="41"/>
                        </p:tgtEl>
                        <p:attrNameLst>
                          <p:attrName>style.visibility</p:attrName>
                        </p:attrNameLst>
                      </p:cBhvr>
                      <p:to>
                        <p:strVal val="visible"/>
                      </p:to>
                    </p:set>
                    <p:anim calcmode="lin" valueType="num">
                      <p:cBhvr additive="base">
                        <p:cTn dur="750" fill="hold"/>
                        <p:tgtEl>
                          <p:spTgt spid="41"/>
                        </p:tgtEl>
                        <p:attrNameLst>
                          <p:attrName>ppt_x</p:attrName>
                        </p:attrNameLst>
                      </p:cBhvr>
                      <p:tavLst>
                        <p:tav tm="0">
                          <p:val>
                            <p:strVal val="#ppt_x"/>
                          </p:val>
                        </p:tav>
                        <p:tav tm="100000">
                          <p:val>
                            <p:strVal val="#ppt_x"/>
                          </p:val>
                        </p:tav>
                      </p:tavLst>
                    </p:anim>
                    <p:anim calcmode="lin" valueType="num">
                      <p:cBhvr additive="base">
                        <p:cTn dur="750" fill="hold"/>
                        <p:tgtEl>
                          <p:spTgt spid="41"/>
                        </p:tgtEl>
                        <p:attrNameLst>
                          <p:attrName>ppt_y</p:attrName>
                        </p:attrNameLst>
                      </p:cBhvr>
                      <p:tavLst>
                        <p:tav tm="0">
                          <p:val>
                            <p:strVal val="1+#ppt_h/2"/>
                          </p:val>
                        </p:tav>
                        <p:tav tm="100000">
                          <p:val>
                            <p:strVal val="#ppt_y"/>
                          </p:val>
                        </p:tav>
                      </p:tavLst>
                    </p:anim>
                  </p:childTnLst>
                </p:cTn>
              </p:par>
            </p:tnLst>
          </p:tmpl>
        </p:tmplLst>
      </p:bldP>
      <p:bldP spid="42" grpId="0">
        <p:tmplLst>
          <p:tmpl>
            <p:tnLst>
              <p:par>
                <p:cTn presetID="2" presetClass="entr" presetSubtype="4" decel="100000" fill="hold" nodeType="withEffect">
                  <p:stCondLst>
                    <p:cond delay="200"/>
                  </p:stCondLst>
                  <p:childTnLst>
                    <p:set>
                      <p:cBhvr>
                        <p:cTn dur="1" fill="hold">
                          <p:stCondLst>
                            <p:cond delay="0"/>
                          </p:stCondLst>
                        </p:cTn>
                        <p:tgtEl>
                          <p:spTgt spid="42"/>
                        </p:tgtEl>
                        <p:attrNameLst>
                          <p:attrName>style.visibility</p:attrName>
                        </p:attrNameLst>
                      </p:cBhvr>
                      <p:to>
                        <p:strVal val="visible"/>
                      </p:to>
                    </p:set>
                    <p:anim calcmode="lin" valueType="num">
                      <p:cBhvr additive="base">
                        <p:cTn dur="750" fill="hold"/>
                        <p:tgtEl>
                          <p:spTgt spid="42"/>
                        </p:tgtEl>
                        <p:attrNameLst>
                          <p:attrName>ppt_x</p:attrName>
                        </p:attrNameLst>
                      </p:cBhvr>
                      <p:tavLst>
                        <p:tav tm="0">
                          <p:val>
                            <p:strVal val="#ppt_x"/>
                          </p:val>
                        </p:tav>
                        <p:tav tm="100000">
                          <p:val>
                            <p:strVal val="#ppt_x"/>
                          </p:val>
                        </p:tav>
                      </p:tavLst>
                    </p:anim>
                    <p:anim calcmode="lin" valueType="num">
                      <p:cBhvr additive="base">
                        <p:cTn dur="750" fill="hold"/>
                        <p:tgtEl>
                          <p:spTgt spid="42"/>
                        </p:tgtEl>
                        <p:attrNameLst>
                          <p:attrName>ppt_y</p:attrName>
                        </p:attrNameLst>
                      </p:cBhvr>
                      <p:tavLst>
                        <p:tav tm="0">
                          <p:val>
                            <p:strVal val="1+#ppt_h/2"/>
                          </p:val>
                        </p:tav>
                        <p:tav tm="100000">
                          <p:val>
                            <p:strVal val="#ppt_y"/>
                          </p:val>
                        </p:tav>
                      </p:tavLst>
                    </p:anim>
                  </p:childTnLst>
                </p:cTn>
              </p:par>
            </p:tnLst>
          </p:tmpl>
        </p:tmplLst>
      </p:bldP>
      <p:bldP spid="43" grpId="0">
        <p:tmplLst>
          <p:tmpl>
            <p:tnLst>
              <p:par>
                <p:cTn presetID="2" presetClass="entr" presetSubtype="4" decel="100000" fill="hold" nodeType="withEffect">
                  <p:stCondLst>
                    <p:cond delay="300"/>
                  </p:stCondLst>
                  <p:childTnLst>
                    <p:set>
                      <p:cBhvr>
                        <p:cTn dur="1" fill="hold">
                          <p:stCondLst>
                            <p:cond delay="0"/>
                          </p:stCondLst>
                        </p:cTn>
                        <p:tgtEl>
                          <p:spTgt spid="43"/>
                        </p:tgtEl>
                        <p:attrNameLst>
                          <p:attrName>style.visibility</p:attrName>
                        </p:attrNameLst>
                      </p:cBhvr>
                      <p:to>
                        <p:strVal val="visible"/>
                      </p:to>
                    </p:set>
                    <p:anim calcmode="lin" valueType="num">
                      <p:cBhvr additive="base">
                        <p:cTn dur="750" fill="hold"/>
                        <p:tgtEl>
                          <p:spTgt spid="43"/>
                        </p:tgtEl>
                        <p:attrNameLst>
                          <p:attrName>ppt_x</p:attrName>
                        </p:attrNameLst>
                      </p:cBhvr>
                      <p:tavLst>
                        <p:tav tm="0">
                          <p:val>
                            <p:strVal val="#ppt_x"/>
                          </p:val>
                        </p:tav>
                        <p:tav tm="100000">
                          <p:val>
                            <p:strVal val="#ppt_x"/>
                          </p:val>
                        </p:tav>
                      </p:tavLst>
                    </p:anim>
                    <p:anim calcmode="lin" valueType="num">
                      <p:cBhvr additive="base">
                        <p:cTn dur="750" fill="hold"/>
                        <p:tgtEl>
                          <p:spTgt spid="43"/>
                        </p:tgtEl>
                        <p:attrNameLst>
                          <p:attrName>ppt_y</p:attrName>
                        </p:attrNameLst>
                      </p:cBhvr>
                      <p:tavLst>
                        <p:tav tm="0">
                          <p:val>
                            <p:strVal val="1+#ppt_h/2"/>
                          </p:val>
                        </p:tav>
                        <p:tav tm="100000">
                          <p:val>
                            <p:strVal val="#ppt_y"/>
                          </p:val>
                        </p:tav>
                      </p:tavLst>
                    </p:anim>
                  </p:childTnLst>
                </p:cTn>
              </p:par>
            </p:tnLst>
          </p:tmpl>
        </p:tmplLst>
      </p:bldP>
      <p:bldP spid="44" grpId="0">
        <p:tmplLst>
          <p:tmpl>
            <p:tnLst>
              <p:par>
                <p:cTn presetID="2" presetClass="entr" presetSubtype="4" decel="100000" fill="hold" nodeType="withEffect">
                  <p:stCondLst>
                    <p:cond delay="300"/>
                  </p:stCondLst>
                  <p:childTnLst>
                    <p:set>
                      <p:cBhvr>
                        <p:cTn dur="1" fill="hold">
                          <p:stCondLst>
                            <p:cond delay="0"/>
                          </p:stCondLst>
                        </p:cTn>
                        <p:tgtEl>
                          <p:spTgt spid="44"/>
                        </p:tgtEl>
                        <p:attrNameLst>
                          <p:attrName>style.visibility</p:attrName>
                        </p:attrNameLst>
                      </p:cBhvr>
                      <p:to>
                        <p:strVal val="visible"/>
                      </p:to>
                    </p:set>
                    <p:anim calcmode="lin" valueType="num">
                      <p:cBhvr additive="base">
                        <p:cTn dur="750" fill="hold"/>
                        <p:tgtEl>
                          <p:spTgt spid="44"/>
                        </p:tgtEl>
                        <p:attrNameLst>
                          <p:attrName>ppt_x</p:attrName>
                        </p:attrNameLst>
                      </p:cBhvr>
                      <p:tavLst>
                        <p:tav tm="0">
                          <p:val>
                            <p:strVal val="#ppt_x"/>
                          </p:val>
                        </p:tav>
                        <p:tav tm="100000">
                          <p:val>
                            <p:strVal val="#ppt_x"/>
                          </p:val>
                        </p:tav>
                      </p:tavLst>
                    </p:anim>
                    <p:anim calcmode="lin" valueType="num">
                      <p:cBhvr additive="base">
                        <p:cTn dur="750" fill="hold"/>
                        <p:tgtEl>
                          <p:spTgt spid="44"/>
                        </p:tgtEl>
                        <p:attrNameLst>
                          <p:attrName>ppt_y</p:attrName>
                        </p:attrNameLst>
                      </p:cBhvr>
                      <p:tavLst>
                        <p:tav tm="0">
                          <p:val>
                            <p:strVal val="1+#ppt_h/2"/>
                          </p:val>
                        </p:tav>
                        <p:tav tm="100000">
                          <p:val>
                            <p:strVal val="#ppt_y"/>
                          </p:val>
                        </p:tav>
                      </p:tavLst>
                    </p:anim>
                  </p:childTnLst>
                </p:cTn>
              </p:par>
            </p:tnLst>
          </p:tmpl>
        </p:tmplLst>
      </p:bldP>
      <p:bldP spid="45" grpId="0">
        <p:tmplLst>
          <p:tmpl>
            <p:tnLst>
              <p:par>
                <p:cTn presetID="2" presetClass="entr" presetSubtype="4" decel="100000" fill="hold" nodeType="withEffect">
                  <p:stCondLst>
                    <p:cond delay="400"/>
                  </p:stCondLst>
                  <p:childTnLst>
                    <p:set>
                      <p:cBhvr>
                        <p:cTn dur="1" fill="hold">
                          <p:stCondLst>
                            <p:cond delay="0"/>
                          </p:stCondLst>
                        </p:cTn>
                        <p:tgtEl>
                          <p:spTgt spid="45"/>
                        </p:tgtEl>
                        <p:attrNameLst>
                          <p:attrName>style.visibility</p:attrName>
                        </p:attrNameLst>
                      </p:cBhvr>
                      <p:to>
                        <p:strVal val="visible"/>
                      </p:to>
                    </p:set>
                    <p:anim calcmode="lin" valueType="num">
                      <p:cBhvr additive="base">
                        <p:cTn dur="750" fill="hold"/>
                        <p:tgtEl>
                          <p:spTgt spid="45"/>
                        </p:tgtEl>
                        <p:attrNameLst>
                          <p:attrName>ppt_x</p:attrName>
                        </p:attrNameLst>
                      </p:cBhvr>
                      <p:tavLst>
                        <p:tav tm="0">
                          <p:val>
                            <p:strVal val="#ppt_x"/>
                          </p:val>
                        </p:tav>
                        <p:tav tm="100000">
                          <p:val>
                            <p:strVal val="#ppt_x"/>
                          </p:val>
                        </p:tav>
                      </p:tavLst>
                    </p:anim>
                    <p:anim calcmode="lin" valueType="num">
                      <p:cBhvr additive="base">
                        <p:cTn dur="750" fill="hold"/>
                        <p:tgtEl>
                          <p:spTgt spid="45"/>
                        </p:tgtEl>
                        <p:attrNameLst>
                          <p:attrName>ppt_y</p:attrName>
                        </p:attrNameLst>
                      </p:cBhvr>
                      <p:tavLst>
                        <p:tav tm="0">
                          <p:val>
                            <p:strVal val="1+#ppt_h/2"/>
                          </p:val>
                        </p:tav>
                        <p:tav tm="100000">
                          <p:val>
                            <p:strVal val="#ppt_y"/>
                          </p:val>
                        </p:tav>
                      </p:tavLst>
                    </p:anim>
                  </p:childTnLst>
                </p:cTn>
              </p:par>
            </p:tnLst>
          </p:tmpl>
        </p:tmplLst>
      </p:bldP>
      <p:bldP spid="46" grpId="0">
        <p:tmplLst>
          <p:tmpl>
            <p:tnLst>
              <p:par>
                <p:cTn presetID="2" presetClass="entr" presetSubtype="4" decel="100000" fill="hold" nodeType="withEffect">
                  <p:stCondLst>
                    <p:cond delay="400"/>
                  </p:stCondLst>
                  <p:childTnLst>
                    <p:set>
                      <p:cBhvr>
                        <p:cTn dur="1" fill="hold">
                          <p:stCondLst>
                            <p:cond delay="0"/>
                          </p:stCondLst>
                        </p:cTn>
                        <p:tgtEl>
                          <p:spTgt spid="46"/>
                        </p:tgtEl>
                        <p:attrNameLst>
                          <p:attrName>style.visibility</p:attrName>
                        </p:attrNameLst>
                      </p:cBhvr>
                      <p:to>
                        <p:strVal val="visible"/>
                      </p:to>
                    </p:set>
                    <p:anim calcmode="lin" valueType="num">
                      <p:cBhvr additive="base">
                        <p:cTn dur="750" fill="hold"/>
                        <p:tgtEl>
                          <p:spTgt spid="46"/>
                        </p:tgtEl>
                        <p:attrNameLst>
                          <p:attrName>ppt_x</p:attrName>
                        </p:attrNameLst>
                      </p:cBhvr>
                      <p:tavLst>
                        <p:tav tm="0">
                          <p:val>
                            <p:strVal val="#ppt_x"/>
                          </p:val>
                        </p:tav>
                        <p:tav tm="100000">
                          <p:val>
                            <p:strVal val="#ppt_x"/>
                          </p:val>
                        </p:tav>
                      </p:tavLst>
                    </p:anim>
                    <p:anim calcmode="lin" valueType="num">
                      <p:cBhvr additive="base">
                        <p:cTn dur="750" fill="hold"/>
                        <p:tgtEl>
                          <p:spTgt spid="46"/>
                        </p:tgtEl>
                        <p:attrNameLst>
                          <p:attrName>ppt_y</p:attrName>
                        </p:attrNameLst>
                      </p:cBhvr>
                      <p:tavLst>
                        <p:tav tm="0">
                          <p:val>
                            <p:strVal val="1+#ppt_h/2"/>
                          </p:val>
                        </p:tav>
                        <p:tav tm="100000">
                          <p:val>
                            <p:strVal val="#ppt_y"/>
                          </p:val>
                        </p:tav>
                      </p:tavLst>
                    </p:anim>
                  </p:childTnLst>
                </p:cTn>
              </p:par>
            </p:tnLst>
          </p:tmpl>
        </p:tmplLst>
      </p:bldP>
      <p:bldP spid="47" grpId="0">
        <p:tmplLst>
          <p:tmpl>
            <p:tnLst>
              <p:par>
                <p:cTn presetID="2" presetClass="entr" presetSubtype="4" decel="100000" fill="hold" nodeType="withEffect">
                  <p:stCondLst>
                    <p:cond delay="500"/>
                  </p:stCondLst>
                  <p:childTnLst>
                    <p:set>
                      <p:cBhvr>
                        <p:cTn dur="1" fill="hold">
                          <p:stCondLst>
                            <p:cond delay="0"/>
                          </p:stCondLst>
                        </p:cTn>
                        <p:tgtEl>
                          <p:spTgt spid="47"/>
                        </p:tgtEl>
                        <p:attrNameLst>
                          <p:attrName>style.visibility</p:attrName>
                        </p:attrNameLst>
                      </p:cBhvr>
                      <p:to>
                        <p:strVal val="visible"/>
                      </p:to>
                    </p:set>
                    <p:anim calcmode="lin" valueType="num">
                      <p:cBhvr additive="base">
                        <p:cTn dur="750" fill="hold"/>
                        <p:tgtEl>
                          <p:spTgt spid="47"/>
                        </p:tgtEl>
                        <p:attrNameLst>
                          <p:attrName>ppt_x</p:attrName>
                        </p:attrNameLst>
                      </p:cBhvr>
                      <p:tavLst>
                        <p:tav tm="0">
                          <p:val>
                            <p:strVal val="#ppt_x"/>
                          </p:val>
                        </p:tav>
                        <p:tav tm="100000">
                          <p:val>
                            <p:strVal val="#ppt_x"/>
                          </p:val>
                        </p:tav>
                      </p:tavLst>
                    </p:anim>
                    <p:anim calcmode="lin" valueType="num">
                      <p:cBhvr additive="base">
                        <p:cTn dur="750" fill="hold"/>
                        <p:tgtEl>
                          <p:spTgt spid="47"/>
                        </p:tgtEl>
                        <p:attrNameLst>
                          <p:attrName>ppt_y</p:attrName>
                        </p:attrNameLst>
                      </p:cBhvr>
                      <p:tavLst>
                        <p:tav tm="0">
                          <p:val>
                            <p:strVal val="1+#ppt_h/2"/>
                          </p:val>
                        </p:tav>
                        <p:tav tm="100000">
                          <p:val>
                            <p:strVal val="#ppt_y"/>
                          </p:val>
                        </p:tav>
                      </p:tavLst>
                    </p:anim>
                  </p:childTnLst>
                </p:cTn>
              </p:par>
            </p:tnLst>
          </p:tmpl>
        </p:tmplLst>
      </p:bldP>
      <p:bldP spid="48" grpId="0">
        <p:tmplLst>
          <p:tmpl>
            <p:tnLst>
              <p:par>
                <p:cTn presetID="2" presetClass="entr" presetSubtype="4" decel="100000" fill="hold" nodeType="withEffect">
                  <p:stCondLst>
                    <p:cond delay="500"/>
                  </p:stCondLst>
                  <p:childTnLst>
                    <p:set>
                      <p:cBhvr>
                        <p:cTn dur="1" fill="hold">
                          <p:stCondLst>
                            <p:cond delay="0"/>
                          </p:stCondLst>
                        </p:cTn>
                        <p:tgtEl>
                          <p:spTgt spid="48"/>
                        </p:tgtEl>
                        <p:attrNameLst>
                          <p:attrName>style.visibility</p:attrName>
                        </p:attrNameLst>
                      </p:cBhvr>
                      <p:to>
                        <p:strVal val="visible"/>
                      </p:to>
                    </p:set>
                    <p:anim calcmode="lin" valueType="num">
                      <p:cBhvr additive="base">
                        <p:cTn dur="750" fill="hold"/>
                        <p:tgtEl>
                          <p:spTgt spid="48"/>
                        </p:tgtEl>
                        <p:attrNameLst>
                          <p:attrName>ppt_x</p:attrName>
                        </p:attrNameLst>
                      </p:cBhvr>
                      <p:tavLst>
                        <p:tav tm="0">
                          <p:val>
                            <p:strVal val="#ppt_x"/>
                          </p:val>
                        </p:tav>
                        <p:tav tm="100000">
                          <p:val>
                            <p:strVal val="#ppt_x"/>
                          </p:val>
                        </p:tav>
                      </p:tavLst>
                    </p:anim>
                    <p:anim calcmode="lin" valueType="num">
                      <p:cBhvr additive="base">
                        <p:cTn dur="750" fill="hold"/>
                        <p:tgtEl>
                          <p:spTgt spid="48"/>
                        </p:tgtEl>
                        <p:attrNameLst>
                          <p:attrName>ppt_y</p:attrName>
                        </p:attrNameLst>
                      </p:cBhvr>
                      <p:tavLst>
                        <p:tav tm="0">
                          <p:val>
                            <p:strVal val="1+#ppt_h/2"/>
                          </p:val>
                        </p:tav>
                        <p:tav tm="100000">
                          <p:val>
                            <p:strVal val="#ppt_y"/>
                          </p:val>
                        </p:tav>
                      </p:tavLst>
                    </p:anim>
                  </p:childTnLst>
                </p:cTn>
              </p:par>
            </p:tnLst>
          </p:tmpl>
        </p:tmplLst>
      </p:bldP>
      <p:bldP spid="49" grpId="0">
        <p:tmplLst>
          <p:tmpl>
            <p:tnLst>
              <p:par>
                <p:cTn presetID="2" presetClass="entr" presetSubtype="4" decel="100000" fill="hold" nodeType="withEffect">
                  <p:stCondLst>
                    <p:cond delay="600"/>
                  </p:stCondLst>
                  <p:childTnLst>
                    <p:set>
                      <p:cBhvr>
                        <p:cTn dur="1" fill="hold">
                          <p:stCondLst>
                            <p:cond delay="0"/>
                          </p:stCondLst>
                        </p:cTn>
                        <p:tgtEl>
                          <p:spTgt spid="49"/>
                        </p:tgtEl>
                        <p:attrNameLst>
                          <p:attrName>style.visibility</p:attrName>
                        </p:attrNameLst>
                      </p:cBhvr>
                      <p:to>
                        <p:strVal val="visible"/>
                      </p:to>
                    </p:set>
                    <p:anim calcmode="lin" valueType="num">
                      <p:cBhvr additive="base">
                        <p:cTn dur="750" fill="hold"/>
                        <p:tgtEl>
                          <p:spTgt spid="49"/>
                        </p:tgtEl>
                        <p:attrNameLst>
                          <p:attrName>ppt_x</p:attrName>
                        </p:attrNameLst>
                      </p:cBhvr>
                      <p:tavLst>
                        <p:tav tm="0">
                          <p:val>
                            <p:strVal val="#ppt_x"/>
                          </p:val>
                        </p:tav>
                        <p:tav tm="100000">
                          <p:val>
                            <p:strVal val="#ppt_x"/>
                          </p:val>
                        </p:tav>
                      </p:tavLst>
                    </p:anim>
                    <p:anim calcmode="lin" valueType="num">
                      <p:cBhvr additive="base">
                        <p:cTn dur="750" fill="hold"/>
                        <p:tgtEl>
                          <p:spTgt spid="49"/>
                        </p:tgtEl>
                        <p:attrNameLst>
                          <p:attrName>ppt_y</p:attrName>
                        </p:attrNameLst>
                      </p:cBhvr>
                      <p:tavLst>
                        <p:tav tm="0">
                          <p:val>
                            <p:strVal val="1+#ppt_h/2"/>
                          </p:val>
                        </p:tav>
                        <p:tav tm="100000">
                          <p:val>
                            <p:strVal val="#ppt_y"/>
                          </p:val>
                        </p:tav>
                      </p:tavLst>
                    </p:anim>
                  </p:childTnLst>
                </p:cTn>
              </p:par>
            </p:tnLst>
          </p:tmpl>
        </p:tmplLst>
      </p:bldP>
      <p:bldP spid="50" grpId="0">
        <p:tmplLst>
          <p:tmpl>
            <p:tnLst>
              <p:par>
                <p:cTn presetID="2" presetClass="entr" presetSubtype="4" decel="100000" fill="hold" nodeType="withEffect">
                  <p:stCondLst>
                    <p:cond delay="600"/>
                  </p:stCondLst>
                  <p:childTnLst>
                    <p:set>
                      <p:cBhvr>
                        <p:cTn dur="1" fill="hold">
                          <p:stCondLst>
                            <p:cond delay="0"/>
                          </p:stCondLst>
                        </p:cTn>
                        <p:tgtEl>
                          <p:spTgt spid="50"/>
                        </p:tgtEl>
                        <p:attrNameLst>
                          <p:attrName>style.visibility</p:attrName>
                        </p:attrNameLst>
                      </p:cBhvr>
                      <p:to>
                        <p:strVal val="visible"/>
                      </p:to>
                    </p:set>
                    <p:anim calcmode="lin" valueType="num">
                      <p:cBhvr additive="base">
                        <p:cTn dur="750" fill="hold"/>
                        <p:tgtEl>
                          <p:spTgt spid="50"/>
                        </p:tgtEl>
                        <p:attrNameLst>
                          <p:attrName>ppt_x</p:attrName>
                        </p:attrNameLst>
                      </p:cBhvr>
                      <p:tavLst>
                        <p:tav tm="0">
                          <p:val>
                            <p:strVal val="#ppt_x"/>
                          </p:val>
                        </p:tav>
                        <p:tav tm="100000">
                          <p:val>
                            <p:strVal val="#ppt_x"/>
                          </p:val>
                        </p:tav>
                      </p:tavLst>
                    </p:anim>
                    <p:anim calcmode="lin" valueType="num">
                      <p:cBhvr additive="base">
                        <p:cTn dur="750" fill="hold"/>
                        <p:tgtEl>
                          <p:spTgt spid="50"/>
                        </p:tgtEl>
                        <p:attrNameLst>
                          <p:attrName>ppt_y</p:attrName>
                        </p:attrNameLst>
                      </p:cBhvr>
                      <p:tavLst>
                        <p:tav tm="0">
                          <p:val>
                            <p:strVal val="1+#ppt_h/2"/>
                          </p:val>
                        </p:tav>
                        <p:tav tm="100000">
                          <p:val>
                            <p:strVal val="#ppt_y"/>
                          </p:val>
                        </p:tav>
                      </p:tavLst>
                    </p:anim>
                  </p:childTnLst>
                </p:cTn>
              </p:par>
            </p:tnLst>
          </p:tmpl>
        </p:tmplLst>
      </p:bldP>
      <p:bldP spid="51" grpId="0">
        <p:tmplLst>
          <p:tmpl>
            <p:tnLst>
              <p:par>
                <p:cTn presetID="2" presetClass="entr" presetSubtype="4" decel="100000" fill="hold" nodeType="withEffect">
                  <p:stCondLst>
                    <p:cond delay="700"/>
                  </p:stCondLst>
                  <p:childTnLst>
                    <p:set>
                      <p:cBhvr>
                        <p:cTn dur="1" fill="hold">
                          <p:stCondLst>
                            <p:cond delay="0"/>
                          </p:stCondLst>
                        </p:cTn>
                        <p:tgtEl>
                          <p:spTgt spid="51"/>
                        </p:tgtEl>
                        <p:attrNameLst>
                          <p:attrName>style.visibility</p:attrName>
                        </p:attrNameLst>
                      </p:cBhvr>
                      <p:to>
                        <p:strVal val="visible"/>
                      </p:to>
                    </p:set>
                    <p:anim calcmode="lin" valueType="num">
                      <p:cBhvr additive="base">
                        <p:cTn dur="750" fill="hold"/>
                        <p:tgtEl>
                          <p:spTgt spid="51"/>
                        </p:tgtEl>
                        <p:attrNameLst>
                          <p:attrName>ppt_x</p:attrName>
                        </p:attrNameLst>
                      </p:cBhvr>
                      <p:tavLst>
                        <p:tav tm="0">
                          <p:val>
                            <p:strVal val="#ppt_x"/>
                          </p:val>
                        </p:tav>
                        <p:tav tm="100000">
                          <p:val>
                            <p:strVal val="#ppt_x"/>
                          </p:val>
                        </p:tav>
                      </p:tavLst>
                    </p:anim>
                    <p:anim calcmode="lin" valueType="num">
                      <p:cBhvr additive="base">
                        <p:cTn dur="750" fill="hold"/>
                        <p:tgtEl>
                          <p:spTgt spid="51"/>
                        </p:tgtEl>
                        <p:attrNameLst>
                          <p:attrName>ppt_y</p:attrName>
                        </p:attrNameLst>
                      </p:cBhvr>
                      <p:tavLst>
                        <p:tav tm="0">
                          <p:val>
                            <p:strVal val="1+#ppt_h/2"/>
                          </p:val>
                        </p:tav>
                        <p:tav tm="100000">
                          <p:val>
                            <p:strVal val="#ppt_y"/>
                          </p:val>
                        </p:tav>
                      </p:tavLst>
                    </p:anim>
                  </p:childTnLst>
                </p:cTn>
              </p:par>
            </p:tnLst>
          </p:tmpl>
        </p:tmplLst>
      </p:bldP>
      <p:bldP spid="52" grpId="0">
        <p:tmplLst>
          <p:tmpl>
            <p:tnLst>
              <p:par>
                <p:cTn presetID="2" presetClass="entr" presetSubtype="4" decel="100000" fill="hold" nodeType="withEffect">
                  <p:stCondLst>
                    <p:cond delay="700"/>
                  </p:stCondLst>
                  <p:childTnLst>
                    <p:set>
                      <p:cBhvr>
                        <p:cTn dur="1" fill="hold">
                          <p:stCondLst>
                            <p:cond delay="0"/>
                          </p:stCondLst>
                        </p:cTn>
                        <p:tgtEl>
                          <p:spTgt spid="52"/>
                        </p:tgtEl>
                        <p:attrNameLst>
                          <p:attrName>style.visibility</p:attrName>
                        </p:attrNameLst>
                      </p:cBhvr>
                      <p:to>
                        <p:strVal val="visible"/>
                      </p:to>
                    </p:set>
                    <p:anim calcmode="lin" valueType="num">
                      <p:cBhvr additive="base">
                        <p:cTn dur="750" fill="hold"/>
                        <p:tgtEl>
                          <p:spTgt spid="52"/>
                        </p:tgtEl>
                        <p:attrNameLst>
                          <p:attrName>ppt_x</p:attrName>
                        </p:attrNameLst>
                      </p:cBhvr>
                      <p:tavLst>
                        <p:tav tm="0">
                          <p:val>
                            <p:strVal val="#ppt_x"/>
                          </p:val>
                        </p:tav>
                        <p:tav tm="100000">
                          <p:val>
                            <p:strVal val="#ppt_x"/>
                          </p:val>
                        </p:tav>
                      </p:tavLst>
                    </p:anim>
                    <p:anim calcmode="lin" valueType="num">
                      <p:cBhvr additive="base">
                        <p:cTn dur="750" fill="hold"/>
                        <p:tgtEl>
                          <p:spTgt spid="52"/>
                        </p:tgtEl>
                        <p:attrNameLst>
                          <p:attrName>ppt_y</p:attrName>
                        </p:attrNameLst>
                      </p:cBhvr>
                      <p:tavLst>
                        <p:tav tm="0">
                          <p:val>
                            <p:strVal val="1+#ppt_h/2"/>
                          </p:val>
                        </p:tav>
                        <p:tav tm="100000">
                          <p:val>
                            <p:strVal val="#ppt_y"/>
                          </p:val>
                        </p:tav>
                      </p:tavLst>
                    </p:anim>
                  </p:childTnLst>
                </p:cTn>
              </p:par>
            </p:tnLst>
          </p:tmpl>
        </p:tmplLst>
      </p:bldP>
      <p:bldP spid="6" grpId="0">
        <p:tmplLst>
          <p:tmpl>
            <p:tnLst>
              <p:par>
                <p:cTn presetID="10"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Lst>
  </p:timing>
  <p:hf hdr="0" dt="0"/>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MENU (INTERACTIVE)">
    <p:spTree>
      <p:nvGrpSpPr>
        <p:cNvPr id="1" name=""/>
        <p:cNvGrpSpPr/>
        <p:nvPr/>
      </p:nvGrpSpPr>
      <p:grpSpPr>
        <a:xfrm>
          <a:off x="0" y="0"/>
          <a:ext cx="0" cy="0"/>
          <a:chOff x="0" y="0"/>
          <a:chExt cx="0" cy="0"/>
        </a:xfrm>
      </p:grpSpPr>
      <p:grpSp>
        <p:nvGrpSpPr>
          <p:cNvPr id="191" name="INSTRUCTION">
            <a:extLst>
              <a:ext uri="{FF2B5EF4-FFF2-40B4-BE49-F238E27FC236}">
                <a16:creationId xmlns:a16="http://schemas.microsoft.com/office/drawing/2014/main" id="{BD753D33-8C70-4CDD-AA86-613F0EB6F949}"/>
              </a:ext>
            </a:extLst>
          </p:cNvPr>
          <p:cNvGrpSpPr/>
          <p:nvPr userDrawn="1"/>
        </p:nvGrpSpPr>
        <p:grpSpPr>
          <a:xfrm>
            <a:off x="-4433654" y="1"/>
            <a:ext cx="3693386" cy="6582443"/>
            <a:chOff x="-3786437" y="1"/>
            <a:chExt cx="3693386" cy="6582443"/>
          </a:xfrm>
        </p:grpSpPr>
        <p:sp>
          <p:nvSpPr>
            <p:cNvPr id="192" name="Rechthoek 191">
              <a:extLst>
                <a:ext uri="{FF2B5EF4-FFF2-40B4-BE49-F238E27FC236}">
                  <a16:creationId xmlns:a16="http://schemas.microsoft.com/office/drawing/2014/main" id="{D82CAF1B-E24D-4E19-8434-A846E2EE47A9}"/>
                </a:ext>
              </a:extLst>
            </p:cNvPr>
            <p:cNvSpPr/>
            <p:nvPr userDrawn="1"/>
          </p:nvSpPr>
          <p:spPr>
            <a:xfrm>
              <a:off x="-3786165" y="1"/>
              <a:ext cx="3593091" cy="5854890"/>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Insert/edit AN ICON</a:t>
              </a:r>
            </a:p>
          </p:txBody>
        </p:sp>
        <p:sp>
          <p:nvSpPr>
            <p:cNvPr id="193" name="Rechthoek 192">
              <a:extLst>
                <a:ext uri="{FF2B5EF4-FFF2-40B4-BE49-F238E27FC236}">
                  <a16:creationId xmlns:a16="http://schemas.microsoft.com/office/drawing/2014/main" id="{ADF5B1FB-6ECB-41C8-8656-8A663ABF4059}"/>
                </a:ext>
              </a:extLst>
            </p:cNvPr>
            <p:cNvSpPr/>
            <p:nvPr userDrawn="1"/>
          </p:nvSpPr>
          <p:spPr>
            <a:xfrm>
              <a:off x="-3786437" y="5754444"/>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1200" b="1" cap="all" baseline="0" noProof="0">
                  <a:solidFill>
                    <a:srgbClr val="211F26"/>
                  </a:solidFill>
                  <a:latin typeface="Calibri" panose="020F0502020204030204" pitchFamily="34" charset="0"/>
                  <a:cs typeface="Calibri" panose="020F0502020204030204" pitchFamily="34" charset="0"/>
                </a:rPr>
                <a:t>Want to know more?</a:t>
              </a:r>
              <a:br>
                <a:rPr lang="en-GB" sz="1200" cap="all"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Go to the instruction slide </a:t>
              </a:r>
              <a:r>
                <a:rPr lang="en-GB" sz="1200" b="1" cap="none" baseline="0" noProof="0">
                  <a:solidFill>
                    <a:srgbClr val="211F26"/>
                  </a:solidFill>
                  <a:latin typeface="Calibri" panose="020F0502020204030204" pitchFamily="34" charset="0"/>
                  <a:cs typeface="Calibri" panose="020F0502020204030204" pitchFamily="34" charset="0"/>
                </a:rPr>
                <a:t>‘VIDEO INSTRUCTIONS’</a:t>
              </a:r>
              <a:r>
                <a:rPr lang="en-GB" sz="1200" cap="none" baseline="0" noProof="0">
                  <a:solidFill>
                    <a:srgbClr val="211F26"/>
                  </a:solidFill>
                  <a:latin typeface="Calibri" panose="020F0502020204030204" pitchFamily="34" charset="0"/>
                  <a:cs typeface="Calibri" panose="020F0502020204030204" pitchFamily="34" charset="0"/>
                </a:rPr>
                <a:t>.</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You’ll find it at the beginning of the presentation</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or insert it via </a:t>
              </a:r>
              <a:r>
                <a:rPr lang="en-GB" sz="1200" i="1" cap="none" baseline="0" noProof="0">
                  <a:solidFill>
                    <a:srgbClr val="211F26"/>
                  </a:solidFill>
                  <a:latin typeface="Calibri" panose="020F0502020204030204" pitchFamily="34" charset="0"/>
                  <a:cs typeface="Calibri" panose="020F0502020204030204" pitchFamily="34" charset="0"/>
                </a:rPr>
                <a:t>‘Home’</a:t>
              </a:r>
              <a:r>
                <a:rPr lang="en-GB" sz="1200" cap="none" baseline="0" noProof="0">
                  <a:solidFill>
                    <a:srgbClr val="211F26"/>
                  </a:solidFill>
                  <a:latin typeface="Calibri" panose="020F0502020204030204" pitchFamily="34" charset="0"/>
                  <a:cs typeface="Calibri" panose="020F0502020204030204" pitchFamily="34" charset="0"/>
                </a:rPr>
                <a:t> &gt; </a:t>
              </a:r>
              <a:r>
                <a:rPr lang="en-GB" sz="1200" i="1" cap="none" baseline="0" noProof="0">
                  <a:solidFill>
                    <a:srgbClr val="211F26"/>
                  </a:solidFill>
                  <a:latin typeface="Calibri" panose="020F0502020204030204" pitchFamily="34" charset="0"/>
                  <a:cs typeface="Calibri" panose="020F0502020204030204" pitchFamily="34" charset="0"/>
                </a:rPr>
                <a:t>‘New Slide’.</a:t>
              </a:r>
            </a:p>
          </p:txBody>
        </p:sp>
        <p:sp>
          <p:nvSpPr>
            <p:cNvPr id="195" name="Ovaal 194">
              <a:extLst>
                <a:ext uri="{FF2B5EF4-FFF2-40B4-BE49-F238E27FC236}">
                  <a16:creationId xmlns:a16="http://schemas.microsoft.com/office/drawing/2014/main" id="{C49907FC-4D17-4010-9E60-01C3F5C9217A}"/>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197" name="Rechthoek 196">
              <a:extLst>
                <a:ext uri="{FF2B5EF4-FFF2-40B4-BE49-F238E27FC236}">
                  <a16:creationId xmlns:a16="http://schemas.microsoft.com/office/drawing/2014/main" id="{CD1E95C5-4E81-4AB8-A9AC-F3630C390DAC}"/>
                </a:ext>
              </a:extLst>
            </p:cNvPr>
            <p:cNvSpPr/>
            <p:nvPr userDrawn="1"/>
          </p:nvSpPr>
          <p:spPr>
            <a:xfrm>
              <a:off x="-3319415" y="465324"/>
              <a:ext cx="2944682" cy="658026"/>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If necessary, delete the existing icon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by using the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‘Backspace key’</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pictogram to insert a new icon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1"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(see example below)</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200" name="Groep 199">
              <a:extLst>
                <a:ext uri="{FF2B5EF4-FFF2-40B4-BE49-F238E27FC236}">
                  <a16:creationId xmlns:a16="http://schemas.microsoft.com/office/drawing/2014/main" id="{FA1F15EC-18B1-426D-ACE5-C93F09406D15}"/>
                </a:ext>
              </a:extLst>
            </p:cNvPr>
            <p:cNvGrpSpPr/>
            <p:nvPr userDrawn="1"/>
          </p:nvGrpSpPr>
          <p:grpSpPr>
            <a:xfrm>
              <a:off x="-3316179" y="1231351"/>
              <a:ext cx="294789" cy="318834"/>
              <a:chOff x="14466489" y="1001522"/>
              <a:chExt cx="290627" cy="314333"/>
            </a:xfrm>
          </p:grpSpPr>
          <p:sp>
            <p:nvSpPr>
              <p:cNvPr id="369" name="Rechthoek 368">
                <a:extLst>
                  <a:ext uri="{FF2B5EF4-FFF2-40B4-BE49-F238E27FC236}">
                    <a16:creationId xmlns:a16="http://schemas.microsoft.com/office/drawing/2014/main" id="{DCA032B1-38E3-40F4-9EA5-491A7B560D9F}"/>
                  </a:ext>
                </a:extLst>
              </p:cNvPr>
              <p:cNvSpPr/>
              <p:nvPr userDrawn="1"/>
            </p:nvSpPr>
            <p:spPr>
              <a:xfrm>
                <a:off x="14466489" y="1001522"/>
                <a:ext cx="257935" cy="254168"/>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370" name="Ovaal 369">
                <a:extLst>
                  <a:ext uri="{FF2B5EF4-FFF2-40B4-BE49-F238E27FC236}">
                    <a16:creationId xmlns:a16="http://schemas.microsoft.com/office/drawing/2014/main" id="{A5E3E866-B8B3-4249-ADDF-0D2A01EC33B2}"/>
                  </a:ext>
                </a:extLst>
              </p:cNvPr>
              <p:cNvSpPr/>
              <p:nvPr userDrawn="1"/>
            </p:nvSpPr>
            <p:spPr>
              <a:xfrm>
                <a:off x="14623626" y="1033630"/>
                <a:ext cx="71169" cy="71169"/>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a:solidFill>
                    <a:srgbClr val="211F26"/>
                  </a:solidFill>
                  <a:latin typeface="Calibri" panose="020F0502020204030204" pitchFamily="34" charset="0"/>
                  <a:cs typeface="Calibri" panose="020F0502020204030204" pitchFamily="34" charset="0"/>
                </a:endParaRPr>
              </a:p>
            </p:txBody>
          </p:sp>
          <p:sp>
            <p:nvSpPr>
              <p:cNvPr id="371" name="Vrije vorm: vorm 370">
                <a:extLst>
                  <a:ext uri="{FF2B5EF4-FFF2-40B4-BE49-F238E27FC236}">
                    <a16:creationId xmlns:a16="http://schemas.microsoft.com/office/drawing/2014/main" id="{6911B8EB-E5C5-4E46-AD00-C55548DC341B}"/>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a:solidFill>
                    <a:srgbClr val="211F26"/>
                  </a:solidFill>
                  <a:latin typeface="Calibri" panose="020F0502020204030204" pitchFamily="34" charset="0"/>
                  <a:cs typeface="Calibri" panose="020F0502020204030204" pitchFamily="34" charset="0"/>
                </a:endParaRPr>
              </a:p>
            </p:txBody>
          </p:sp>
          <p:sp>
            <p:nvSpPr>
              <p:cNvPr id="372" name="Rechthoek: afgeronde hoeken 371">
                <a:extLst>
                  <a:ext uri="{FF2B5EF4-FFF2-40B4-BE49-F238E27FC236}">
                    <a16:creationId xmlns:a16="http://schemas.microsoft.com/office/drawing/2014/main" id="{FCCB62A5-5791-49E3-8A3B-417B651459D5}"/>
                  </a:ext>
                </a:extLst>
              </p:cNvPr>
              <p:cNvSpPr/>
              <p:nvPr userDrawn="1"/>
            </p:nvSpPr>
            <p:spPr>
              <a:xfrm>
                <a:off x="14601150" y="1145314"/>
                <a:ext cx="155966" cy="116816"/>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cxnSp>
            <p:nvCxnSpPr>
              <p:cNvPr id="373" name="Rechte verbindingslijn 372">
                <a:extLst>
                  <a:ext uri="{FF2B5EF4-FFF2-40B4-BE49-F238E27FC236}">
                    <a16:creationId xmlns:a16="http://schemas.microsoft.com/office/drawing/2014/main" id="{A7A229BC-D496-43A4-B4A2-C616CA65EDC8}"/>
                  </a:ext>
                </a:extLst>
              </p:cNvPr>
              <p:cNvCxnSpPr>
                <a:cxnSpLocks/>
              </p:cNvCxnSpPr>
              <p:nvPr userDrawn="1"/>
            </p:nvCxnSpPr>
            <p:spPr>
              <a:xfrm>
                <a:off x="14637490" y="1308665"/>
                <a:ext cx="83286"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374" name="Rechte verbindingslijn 373">
                <a:extLst>
                  <a:ext uri="{FF2B5EF4-FFF2-40B4-BE49-F238E27FC236}">
                    <a16:creationId xmlns:a16="http://schemas.microsoft.com/office/drawing/2014/main" id="{E74782E5-D56A-408A-B1C6-766032F7F932}"/>
                  </a:ext>
                </a:extLst>
              </p:cNvPr>
              <p:cNvCxnSpPr>
                <a:cxnSpLocks/>
                <a:stCxn id="372" idx="2"/>
              </p:cNvCxnSpPr>
              <p:nvPr userDrawn="1"/>
            </p:nvCxnSpPr>
            <p:spPr>
              <a:xfrm flipH="1">
                <a:off x="14678717" y="1262130"/>
                <a:ext cx="416" cy="43573"/>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201" name="Ovaal 200">
              <a:extLst>
                <a:ext uri="{FF2B5EF4-FFF2-40B4-BE49-F238E27FC236}">
                  <a16:creationId xmlns:a16="http://schemas.microsoft.com/office/drawing/2014/main" id="{A0106EC4-870A-497C-8EA5-AEFB50719A07}"/>
                </a:ext>
              </a:extLst>
            </p:cNvPr>
            <p:cNvSpPr/>
            <p:nvPr userDrawn="1"/>
          </p:nvSpPr>
          <p:spPr>
            <a:xfrm>
              <a:off x="-3603587" y="1729709"/>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203" name="Rechthoek 202">
              <a:extLst>
                <a:ext uri="{FF2B5EF4-FFF2-40B4-BE49-F238E27FC236}">
                  <a16:creationId xmlns:a16="http://schemas.microsoft.com/office/drawing/2014/main" id="{19007C44-1529-4ED9-8A44-87C5C056DD38}"/>
                </a:ext>
              </a:extLst>
            </p:cNvPr>
            <p:cNvSpPr/>
            <p:nvPr userDrawn="1"/>
          </p:nvSpPr>
          <p:spPr>
            <a:xfrm>
              <a:off x="-3319415" y="1729710"/>
              <a:ext cx="2944682" cy="326338"/>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Select the preferred icon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and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204" name="Groep 203">
              <a:extLst>
                <a:ext uri="{FF2B5EF4-FFF2-40B4-BE49-F238E27FC236}">
                  <a16:creationId xmlns:a16="http://schemas.microsoft.com/office/drawing/2014/main" id="{8361BF46-1963-48C7-BB27-55D181FECEE3}"/>
                </a:ext>
              </a:extLst>
            </p:cNvPr>
            <p:cNvGrpSpPr/>
            <p:nvPr userDrawn="1"/>
          </p:nvGrpSpPr>
          <p:grpSpPr>
            <a:xfrm>
              <a:off x="-3311319" y="2164285"/>
              <a:ext cx="825500" cy="209550"/>
              <a:chOff x="13504624" y="2482850"/>
              <a:chExt cx="825500" cy="209550"/>
            </a:xfrm>
          </p:grpSpPr>
          <p:sp>
            <p:nvSpPr>
              <p:cNvPr id="366" name="Rechthoek 365">
                <a:extLst>
                  <a:ext uri="{FF2B5EF4-FFF2-40B4-BE49-F238E27FC236}">
                    <a16:creationId xmlns:a16="http://schemas.microsoft.com/office/drawing/2014/main" id="{C3BCEE88-DF4E-4764-921F-1C13886FF82C}"/>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28800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en-GB" sz="900" b="0" noProof="0">
                    <a:solidFill>
                      <a:srgbClr val="211F26"/>
                    </a:solidFill>
                    <a:latin typeface="Calibri" panose="020F0502020204030204" pitchFamily="34" charset="0"/>
                    <a:cs typeface="Calibri" panose="020F0502020204030204" pitchFamily="34" charset="0"/>
                  </a:rPr>
                  <a:t>Insert</a:t>
                </a:r>
              </a:p>
            </p:txBody>
          </p:sp>
          <p:cxnSp>
            <p:nvCxnSpPr>
              <p:cNvPr id="367" name="Rechte verbindingslijn 366">
                <a:extLst>
                  <a:ext uri="{FF2B5EF4-FFF2-40B4-BE49-F238E27FC236}">
                    <a16:creationId xmlns:a16="http://schemas.microsoft.com/office/drawing/2014/main" id="{A89F5CF0-FB88-4506-AB30-9BD1C9323DEC}"/>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368" name="Gelijkbenige driehoek 367">
                <a:extLst>
                  <a:ext uri="{FF2B5EF4-FFF2-40B4-BE49-F238E27FC236}">
                    <a16:creationId xmlns:a16="http://schemas.microsoft.com/office/drawing/2014/main" id="{E078D794-2D9A-44EF-9194-0A1608FDA88E}"/>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900" b="1" noProof="0">
                  <a:solidFill>
                    <a:srgbClr val="211F26"/>
                  </a:solidFill>
                  <a:latin typeface="Calibri" panose="020F0502020204030204" pitchFamily="34" charset="0"/>
                  <a:cs typeface="Calibri" panose="020F0502020204030204" pitchFamily="34" charset="0"/>
                </a:endParaRPr>
              </a:p>
            </p:txBody>
          </p:sp>
        </p:grpSp>
        <p:sp>
          <p:nvSpPr>
            <p:cNvPr id="208" name="Ovaal 207">
              <a:extLst>
                <a:ext uri="{FF2B5EF4-FFF2-40B4-BE49-F238E27FC236}">
                  <a16:creationId xmlns:a16="http://schemas.microsoft.com/office/drawing/2014/main" id="{74D3036D-324C-454F-9AE1-1893B5A2D93D}"/>
                </a:ext>
              </a:extLst>
            </p:cNvPr>
            <p:cNvSpPr/>
            <p:nvPr userDrawn="1"/>
          </p:nvSpPr>
          <p:spPr>
            <a:xfrm>
              <a:off x="-3603587" y="2553359"/>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327" name="Rechthoek 326">
              <a:extLst>
                <a:ext uri="{FF2B5EF4-FFF2-40B4-BE49-F238E27FC236}">
                  <a16:creationId xmlns:a16="http://schemas.microsoft.com/office/drawing/2014/main" id="{9C27A80F-FE90-4F02-8702-044E52AE1BC3}"/>
                </a:ext>
              </a:extLst>
            </p:cNvPr>
            <p:cNvSpPr/>
            <p:nvPr userDrawn="1"/>
          </p:nvSpPr>
          <p:spPr>
            <a:xfrm>
              <a:off x="-3319415" y="2553360"/>
              <a:ext cx="2944682" cy="790341"/>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To scale or drag the icon, go to the tab</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‘Picture Tools - Format’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button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‘Crop’</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Scale the icon itself with</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spheres and scale the icon frame with</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brackets.</a:t>
              </a:r>
            </a:p>
          </p:txBody>
        </p:sp>
        <p:grpSp>
          <p:nvGrpSpPr>
            <p:cNvPr id="328" name="Groep 327">
              <a:extLst>
                <a:ext uri="{FF2B5EF4-FFF2-40B4-BE49-F238E27FC236}">
                  <a16:creationId xmlns:a16="http://schemas.microsoft.com/office/drawing/2014/main" id="{09101553-2989-451F-A3CE-5EA36C71B71B}"/>
                </a:ext>
              </a:extLst>
            </p:cNvPr>
            <p:cNvGrpSpPr/>
            <p:nvPr userDrawn="1"/>
          </p:nvGrpSpPr>
          <p:grpSpPr>
            <a:xfrm>
              <a:off x="-3441613" y="3457758"/>
              <a:ext cx="622283" cy="612920"/>
              <a:chOff x="12617641" y="3403239"/>
              <a:chExt cx="752963" cy="741634"/>
            </a:xfrm>
          </p:grpSpPr>
          <p:grpSp>
            <p:nvGrpSpPr>
              <p:cNvPr id="350" name="Groep 349">
                <a:extLst>
                  <a:ext uri="{FF2B5EF4-FFF2-40B4-BE49-F238E27FC236}">
                    <a16:creationId xmlns:a16="http://schemas.microsoft.com/office/drawing/2014/main" id="{77DFEB35-CCF8-41C4-AB5F-FCC71D6FC1D9}"/>
                  </a:ext>
                </a:extLst>
              </p:cNvPr>
              <p:cNvGrpSpPr/>
              <p:nvPr userDrawn="1"/>
            </p:nvGrpSpPr>
            <p:grpSpPr>
              <a:xfrm>
                <a:off x="12771530" y="3403239"/>
                <a:ext cx="467176" cy="448491"/>
                <a:chOff x="12782157" y="3403239"/>
                <a:chExt cx="467176" cy="448491"/>
              </a:xfrm>
            </p:grpSpPr>
            <p:grpSp>
              <p:nvGrpSpPr>
                <p:cNvPr id="353" name="Groep 352">
                  <a:extLst>
                    <a:ext uri="{FF2B5EF4-FFF2-40B4-BE49-F238E27FC236}">
                      <a16:creationId xmlns:a16="http://schemas.microsoft.com/office/drawing/2014/main" id="{788DB6E5-A8C0-4509-A31F-FB4CE4E14DFF}"/>
                    </a:ext>
                  </a:extLst>
                </p:cNvPr>
                <p:cNvGrpSpPr/>
                <p:nvPr userDrawn="1"/>
              </p:nvGrpSpPr>
              <p:grpSpPr>
                <a:xfrm>
                  <a:off x="12782157" y="3403239"/>
                  <a:ext cx="412976" cy="396132"/>
                  <a:chOff x="13554906" y="3320109"/>
                  <a:chExt cx="443917" cy="425811"/>
                </a:xfrm>
              </p:grpSpPr>
              <p:grpSp>
                <p:nvGrpSpPr>
                  <p:cNvPr id="360" name="Groep 359">
                    <a:extLst>
                      <a:ext uri="{FF2B5EF4-FFF2-40B4-BE49-F238E27FC236}">
                        <a16:creationId xmlns:a16="http://schemas.microsoft.com/office/drawing/2014/main" id="{56DCDAA4-88AF-437F-AECE-4E46F8DEAFCD}"/>
                      </a:ext>
                    </a:extLst>
                  </p:cNvPr>
                  <p:cNvGrpSpPr/>
                  <p:nvPr userDrawn="1"/>
                </p:nvGrpSpPr>
                <p:grpSpPr>
                  <a:xfrm>
                    <a:off x="13554906" y="3320109"/>
                    <a:ext cx="443917" cy="425811"/>
                    <a:chOff x="12909684" y="1276143"/>
                    <a:chExt cx="443917" cy="425811"/>
                  </a:xfrm>
                </p:grpSpPr>
                <p:sp>
                  <p:nvSpPr>
                    <p:cNvPr id="363" name="Rechthoek 362">
                      <a:extLst>
                        <a:ext uri="{FF2B5EF4-FFF2-40B4-BE49-F238E27FC236}">
                          <a16:creationId xmlns:a16="http://schemas.microsoft.com/office/drawing/2014/main" id="{B4E7CFDA-573A-4854-8716-BA0BFA1217EA}"/>
                        </a:ext>
                      </a:extLst>
                    </p:cNvPr>
                    <p:cNvSpPr/>
                    <p:nvPr userDrawn="1"/>
                  </p:nvSpPr>
                  <p:spPr>
                    <a:xfrm>
                      <a:off x="12909689"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364" name="Rechthoek 363">
                      <a:extLst>
                        <a:ext uri="{FF2B5EF4-FFF2-40B4-BE49-F238E27FC236}">
                          <a16:creationId xmlns:a16="http://schemas.microsoft.com/office/drawing/2014/main" id="{35014AE3-A3D2-4F92-87DC-35DE083BA22D}"/>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365" name="Ovaal 364">
                      <a:extLst>
                        <a:ext uri="{FF2B5EF4-FFF2-40B4-BE49-F238E27FC236}">
                          <a16:creationId xmlns:a16="http://schemas.microsoft.com/office/drawing/2014/main" id="{6A4D8D67-FCCB-496D-AA88-8E357A619BC3}"/>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pic>
                <p:nvPicPr>
                  <p:cNvPr id="361" name="Afbeelding 360">
                    <a:extLst>
                      <a:ext uri="{FF2B5EF4-FFF2-40B4-BE49-F238E27FC236}">
                        <a16:creationId xmlns:a16="http://schemas.microsoft.com/office/drawing/2014/main" id="{3BFF806F-05A0-4F14-9D1D-971B858E1652}"/>
                      </a:ext>
                    </a:extLst>
                  </p:cNvPr>
                  <p:cNvPicPr>
                    <a:picLocks noChangeAspect="1"/>
                  </p:cNvPicPr>
                  <p:nvPr userDrawn="1"/>
                </p:nvPicPr>
                <p:blipFill>
                  <a:blip r:embed="rId2">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Lst>
                  </a:blip>
                  <a:stretch>
                    <a:fillRect/>
                  </a:stretch>
                </p:blipFill>
                <p:spPr>
                  <a:xfrm>
                    <a:off x="13567296" y="3424991"/>
                    <a:ext cx="173367" cy="140220"/>
                  </a:xfrm>
                  <a:prstGeom prst="rect">
                    <a:avLst/>
                  </a:prstGeom>
                </p:spPr>
              </p:pic>
              <p:pic>
                <p:nvPicPr>
                  <p:cNvPr id="362" name="Afbeelding 361">
                    <a:extLst>
                      <a:ext uri="{FF2B5EF4-FFF2-40B4-BE49-F238E27FC236}">
                        <a16:creationId xmlns:a16="http://schemas.microsoft.com/office/drawing/2014/main" id="{66162774-92D3-4F5A-91A5-C1EA8A3B9035}"/>
                      </a:ext>
                    </a:extLst>
                  </p:cNvPr>
                  <p:cNvPicPr>
                    <a:picLocks noChangeAspect="1"/>
                  </p:cNvPicPr>
                  <p:nvPr userDrawn="1"/>
                </p:nvPicPr>
                <p:blipFill>
                  <a:blip r:embed="rId2">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Lst>
                  </a:blip>
                  <a:stretch>
                    <a:fillRect/>
                  </a:stretch>
                </p:blipFill>
                <p:spPr>
                  <a:xfrm flipH="1">
                    <a:off x="13635599" y="3449265"/>
                    <a:ext cx="173367" cy="111424"/>
                  </a:xfrm>
                  <a:prstGeom prst="rect">
                    <a:avLst/>
                  </a:prstGeom>
                </p:spPr>
              </p:pic>
            </p:grpSp>
            <p:grpSp>
              <p:nvGrpSpPr>
                <p:cNvPr id="354" name="Groep 353">
                  <a:extLst>
                    <a:ext uri="{FF2B5EF4-FFF2-40B4-BE49-F238E27FC236}">
                      <a16:creationId xmlns:a16="http://schemas.microsoft.com/office/drawing/2014/main" id="{64575C70-1D22-4041-87D8-56440E2F5016}"/>
                    </a:ext>
                  </a:extLst>
                </p:cNvPr>
                <p:cNvGrpSpPr/>
                <p:nvPr userDrawn="1"/>
              </p:nvGrpSpPr>
              <p:grpSpPr>
                <a:xfrm>
                  <a:off x="13103513" y="3705268"/>
                  <a:ext cx="145820" cy="146462"/>
                  <a:chOff x="13096169" y="3602278"/>
                  <a:chExt cx="145820" cy="146462"/>
                </a:xfrm>
              </p:grpSpPr>
              <p:sp>
                <p:nvSpPr>
                  <p:cNvPr id="358" name="Rechthoek 357">
                    <a:extLst>
                      <a:ext uri="{FF2B5EF4-FFF2-40B4-BE49-F238E27FC236}">
                        <a16:creationId xmlns:a16="http://schemas.microsoft.com/office/drawing/2014/main" id="{55182776-611A-40C0-8089-AA37A04F2552}"/>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359" name="Rechthoek 358">
                    <a:extLst>
                      <a:ext uri="{FF2B5EF4-FFF2-40B4-BE49-F238E27FC236}">
                        <a16:creationId xmlns:a16="http://schemas.microsoft.com/office/drawing/2014/main" id="{D9481E60-C3AD-4163-82B9-E26EEC8EE5D7}"/>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355" name="Groep 354">
                  <a:extLst>
                    <a:ext uri="{FF2B5EF4-FFF2-40B4-BE49-F238E27FC236}">
                      <a16:creationId xmlns:a16="http://schemas.microsoft.com/office/drawing/2014/main" id="{22B42466-27DF-4C53-AD71-CCCCBD7942D2}"/>
                    </a:ext>
                  </a:extLst>
                </p:cNvPr>
                <p:cNvGrpSpPr/>
                <p:nvPr userDrawn="1"/>
              </p:nvGrpSpPr>
              <p:grpSpPr>
                <a:xfrm rot="10800000">
                  <a:off x="13061402" y="3665637"/>
                  <a:ext cx="145820" cy="146462"/>
                  <a:chOff x="13096169" y="3602278"/>
                  <a:chExt cx="145820" cy="146462"/>
                </a:xfrm>
              </p:grpSpPr>
              <p:sp>
                <p:nvSpPr>
                  <p:cNvPr id="356" name="Rechthoek 355">
                    <a:extLst>
                      <a:ext uri="{FF2B5EF4-FFF2-40B4-BE49-F238E27FC236}">
                        <a16:creationId xmlns:a16="http://schemas.microsoft.com/office/drawing/2014/main" id="{B9FC65B9-ED98-40F5-A871-B72E7268BA2B}"/>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357" name="Rechthoek 356">
                    <a:extLst>
                      <a:ext uri="{FF2B5EF4-FFF2-40B4-BE49-F238E27FC236}">
                        <a16:creationId xmlns:a16="http://schemas.microsoft.com/office/drawing/2014/main" id="{5DB12342-D14D-4183-8B84-D09012DEB5CE}"/>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sp>
            <p:nvSpPr>
              <p:cNvPr id="351" name="Rechthoek 350">
                <a:extLst>
                  <a:ext uri="{FF2B5EF4-FFF2-40B4-BE49-F238E27FC236}">
                    <a16:creationId xmlns:a16="http://schemas.microsoft.com/office/drawing/2014/main" id="{DA1879EA-227A-4EB9-B909-DC920E45D398}"/>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en-GB" sz="900" b="0" noProof="0">
                    <a:solidFill>
                      <a:srgbClr val="211F26"/>
                    </a:solidFill>
                    <a:latin typeface="Calibri" panose="020F0502020204030204" pitchFamily="34" charset="0"/>
                    <a:cs typeface="Calibri" panose="020F0502020204030204" pitchFamily="34" charset="0"/>
                  </a:rPr>
                  <a:t>Crop</a:t>
                </a:r>
              </a:p>
            </p:txBody>
          </p:sp>
          <p:sp>
            <p:nvSpPr>
              <p:cNvPr id="352" name="Gelijkbenige driehoek 351">
                <a:extLst>
                  <a:ext uri="{FF2B5EF4-FFF2-40B4-BE49-F238E27FC236}">
                    <a16:creationId xmlns:a16="http://schemas.microsoft.com/office/drawing/2014/main" id="{2413619D-6995-49E3-925F-942429E5F5B2}"/>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329" name="ICOON_info">
              <a:extLst>
                <a:ext uri="{FF2B5EF4-FFF2-40B4-BE49-F238E27FC236}">
                  <a16:creationId xmlns:a16="http://schemas.microsoft.com/office/drawing/2014/main" id="{49450877-5966-44EE-A3CE-817CC594E125}"/>
                </a:ext>
              </a:extLst>
            </p:cNvPr>
            <p:cNvGrpSpPr/>
            <p:nvPr userDrawn="1"/>
          </p:nvGrpSpPr>
          <p:grpSpPr>
            <a:xfrm>
              <a:off x="-376736" y="5583395"/>
              <a:ext cx="283685" cy="283685"/>
              <a:chOff x="-510741" y="5913713"/>
              <a:chExt cx="267555" cy="267555"/>
            </a:xfrm>
          </p:grpSpPr>
          <p:sp>
            <p:nvSpPr>
              <p:cNvPr id="348" name="Ovaal 347">
                <a:extLst>
                  <a:ext uri="{FF2B5EF4-FFF2-40B4-BE49-F238E27FC236}">
                    <a16:creationId xmlns:a16="http://schemas.microsoft.com/office/drawing/2014/main" id="{5C5462D6-FDB5-4ADA-AE7D-77CF405ABD1A}"/>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349" name="Graphic 163" descr="Informatie">
                <a:extLst>
                  <a:ext uri="{FF2B5EF4-FFF2-40B4-BE49-F238E27FC236}">
                    <a16:creationId xmlns:a16="http://schemas.microsoft.com/office/drawing/2014/main" id="{B292F422-AFF5-4A50-B4FD-8CE297B8C2B5}"/>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en-GB" sz="2000" noProof="0">
                  <a:solidFill>
                    <a:srgbClr val="211F26"/>
                  </a:solidFill>
                  <a:latin typeface="Calibri" panose="020F0502020204030204" pitchFamily="34" charset="0"/>
                  <a:cs typeface="Calibri" panose="020F0502020204030204" pitchFamily="34" charset="0"/>
                </a:endParaRPr>
              </a:p>
            </p:txBody>
          </p:sp>
        </p:grpSp>
        <p:sp>
          <p:nvSpPr>
            <p:cNvPr id="330" name="Ovaal 329">
              <a:extLst>
                <a:ext uri="{FF2B5EF4-FFF2-40B4-BE49-F238E27FC236}">
                  <a16:creationId xmlns:a16="http://schemas.microsoft.com/office/drawing/2014/main" id="{B520467A-1083-439A-8BA1-89CD65E87621}"/>
                </a:ext>
              </a:extLst>
            </p:cNvPr>
            <p:cNvSpPr/>
            <p:nvPr userDrawn="1"/>
          </p:nvSpPr>
          <p:spPr>
            <a:xfrm>
              <a:off x="-3603587" y="4275081"/>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331" name="Rechthoek 330">
              <a:extLst>
                <a:ext uri="{FF2B5EF4-FFF2-40B4-BE49-F238E27FC236}">
                  <a16:creationId xmlns:a16="http://schemas.microsoft.com/office/drawing/2014/main" id="{B40AB5D3-6E64-423C-A267-8F4FA572DC17}"/>
                </a:ext>
              </a:extLst>
            </p:cNvPr>
            <p:cNvSpPr/>
            <p:nvPr userDrawn="1"/>
          </p:nvSpPr>
          <p:spPr>
            <a:xfrm>
              <a:off x="-3319415" y="4275082"/>
              <a:ext cx="2944682" cy="636023"/>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To make sure the icon is kept in it’s original ratio, 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‘Picture Tools’ - ‘Format’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 the arrow below the button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‘Crop’</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Now choose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‘Fit’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332" name="Groep 331">
              <a:extLst>
                <a:ext uri="{FF2B5EF4-FFF2-40B4-BE49-F238E27FC236}">
                  <a16:creationId xmlns:a16="http://schemas.microsoft.com/office/drawing/2014/main" id="{C401B20D-DAF9-484E-A94D-81157F8CE277}"/>
                </a:ext>
              </a:extLst>
            </p:cNvPr>
            <p:cNvGrpSpPr/>
            <p:nvPr userDrawn="1"/>
          </p:nvGrpSpPr>
          <p:grpSpPr>
            <a:xfrm>
              <a:off x="-3314821" y="5023930"/>
              <a:ext cx="1108877" cy="563933"/>
              <a:chOff x="-3314821" y="3885197"/>
              <a:chExt cx="1108877" cy="563933"/>
            </a:xfrm>
          </p:grpSpPr>
          <p:sp>
            <p:nvSpPr>
              <p:cNvPr id="333" name="Rechthoek 332">
                <a:extLst>
                  <a:ext uri="{FF2B5EF4-FFF2-40B4-BE49-F238E27FC236}">
                    <a16:creationId xmlns:a16="http://schemas.microsoft.com/office/drawing/2014/main" id="{BD1B4695-5B71-40F9-A442-4D71895B86D3}"/>
                  </a:ext>
                </a:extLst>
              </p:cNvPr>
              <p:cNvSpPr/>
              <p:nvPr userDrawn="1"/>
            </p:nvSpPr>
            <p:spPr>
              <a:xfrm>
                <a:off x="-3314821" y="3885197"/>
                <a:ext cx="1055607" cy="504851"/>
              </a:xfrm>
              <a:prstGeom prst="rect">
                <a:avLst/>
              </a:prstGeom>
              <a:solidFill>
                <a:srgbClr val="FFFFFF"/>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334" name="Rechthoek 333">
                <a:extLst>
                  <a:ext uri="{FF2B5EF4-FFF2-40B4-BE49-F238E27FC236}">
                    <a16:creationId xmlns:a16="http://schemas.microsoft.com/office/drawing/2014/main" id="{6A2F3A98-53D0-4D28-899A-CA9ED894130B}"/>
                  </a:ext>
                </a:extLst>
              </p:cNvPr>
              <p:cNvSpPr/>
              <p:nvPr userDrawn="1"/>
            </p:nvSpPr>
            <p:spPr>
              <a:xfrm>
                <a:off x="-3304718" y="4138922"/>
                <a:ext cx="1043588" cy="246608"/>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335" name="Tekstvak 334">
                <a:extLst>
                  <a:ext uri="{FF2B5EF4-FFF2-40B4-BE49-F238E27FC236}">
                    <a16:creationId xmlns:a16="http://schemas.microsoft.com/office/drawing/2014/main" id="{6E129DBF-D832-4FFF-8E66-41DF5C67B21D}"/>
                  </a:ext>
                </a:extLst>
              </p:cNvPr>
              <p:cNvSpPr txBox="1"/>
              <p:nvPr userDrawn="1"/>
            </p:nvSpPr>
            <p:spPr>
              <a:xfrm>
                <a:off x="-3069820" y="3949098"/>
                <a:ext cx="794156" cy="137495"/>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a:solidFill>
                      <a:srgbClr val="211F26"/>
                    </a:solidFill>
                    <a:latin typeface="Calibri" panose="020F0502020204030204" pitchFamily="34" charset="0"/>
                    <a:ea typeface="+mn-ea"/>
                    <a:cs typeface="Calibri" panose="020F0502020204030204" pitchFamily="34" charset="0"/>
                  </a:rPr>
                  <a:t>Fill</a:t>
                </a:r>
              </a:p>
            </p:txBody>
          </p:sp>
          <p:sp>
            <p:nvSpPr>
              <p:cNvPr id="336" name="Tekstvak 335">
                <a:extLst>
                  <a:ext uri="{FF2B5EF4-FFF2-40B4-BE49-F238E27FC236}">
                    <a16:creationId xmlns:a16="http://schemas.microsoft.com/office/drawing/2014/main" id="{CCC6B6A0-D369-47D1-AAFF-803CA12AEFA8}"/>
                  </a:ext>
                </a:extLst>
              </p:cNvPr>
              <p:cNvSpPr txBox="1"/>
              <p:nvPr userDrawn="1"/>
            </p:nvSpPr>
            <p:spPr>
              <a:xfrm>
                <a:off x="-3069819" y="4199018"/>
                <a:ext cx="800912"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a:solidFill>
                      <a:srgbClr val="211F26"/>
                    </a:solidFill>
                    <a:latin typeface="Calibri" panose="020F0502020204030204" pitchFamily="34" charset="0"/>
                    <a:ea typeface="+mn-ea"/>
                    <a:cs typeface="Calibri" panose="020F0502020204030204" pitchFamily="34" charset="0"/>
                  </a:rPr>
                  <a:t>Fit</a:t>
                </a:r>
              </a:p>
            </p:txBody>
          </p:sp>
          <p:sp>
            <p:nvSpPr>
              <p:cNvPr id="337" name="Vrije vorm: vorm 336">
                <a:extLst>
                  <a:ext uri="{FF2B5EF4-FFF2-40B4-BE49-F238E27FC236}">
                    <a16:creationId xmlns:a16="http://schemas.microsoft.com/office/drawing/2014/main" id="{9469445E-7469-4965-B711-A2DBAE8A4AD9}"/>
                  </a:ext>
                </a:extLst>
              </p:cNvPr>
              <p:cNvSpPr/>
              <p:nvPr userDrawn="1"/>
            </p:nvSpPr>
            <p:spPr>
              <a:xfrm>
                <a:off x="-2303506" y="4269130"/>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grpSp>
            <p:nvGrpSpPr>
              <p:cNvPr id="338" name="Groep 337">
                <a:extLst>
                  <a:ext uri="{FF2B5EF4-FFF2-40B4-BE49-F238E27FC236}">
                    <a16:creationId xmlns:a16="http://schemas.microsoft.com/office/drawing/2014/main" id="{AF309FB0-7ACF-483F-AF3D-F6BD9CCE11E8}"/>
                  </a:ext>
                </a:extLst>
              </p:cNvPr>
              <p:cNvGrpSpPr/>
              <p:nvPr userDrawn="1"/>
            </p:nvGrpSpPr>
            <p:grpSpPr>
              <a:xfrm>
                <a:off x="-3254609" y="3946178"/>
                <a:ext cx="184194" cy="143334"/>
                <a:chOff x="6218544" y="2402421"/>
                <a:chExt cx="144156" cy="112178"/>
              </a:xfrm>
            </p:grpSpPr>
            <p:sp>
              <p:nvSpPr>
                <p:cNvPr id="344" name="Rechthoek 343">
                  <a:extLst>
                    <a:ext uri="{FF2B5EF4-FFF2-40B4-BE49-F238E27FC236}">
                      <a16:creationId xmlns:a16="http://schemas.microsoft.com/office/drawing/2014/main" id="{94B08F96-C970-4D11-9CF6-C81FF241BF2F}"/>
                    </a:ext>
                  </a:extLst>
                </p:cNvPr>
                <p:cNvSpPr/>
                <p:nvPr userDrawn="1"/>
              </p:nvSpPr>
              <p:spPr>
                <a:xfrm>
                  <a:off x="6218544" y="2414588"/>
                  <a:ext cx="144156" cy="100011"/>
                </a:xfrm>
                <a:prstGeom prst="rect">
                  <a:avLst/>
                </a:prstGeom>
                <a:solidFill>
                  <a:schemeClr val="bg1"/>
                </a:solidFill>
                <a:ln w="12700" cap="rnd" cmpd="sng" algn="ctr">
                  <a:solidFill>
                    <a:srgbClr val="818181"/>
                  </a:solidFill>
                  <a:prstDash val="sysDash"/>
                </a:ln>
                <a:effectLst/>
              </p:spPr>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345" name="Rechthoek 47">
                  <a:extLst>
                    <a:ext uri="{FF2B5EF4-FFF2-40B4-BE49-F238E27FC236}">
                      <a16:creationId xmlns:a16="http://schemas.microsoft.com/office/drawing/2014/main" id="{922559F1-B6BE-4F10-AA53-357CF666DACE}"/>
                    </a:ext>
                  </a:extLst>
                </p:cNvPr>
                <p:cNvSpPr/>
                <p:nvPr userDrawn="1"/>
              </p:nvSpPr>
              <p:spPr>
                <a:xfrm>
                  <a:off x="6224587" y="2445544"/>
                  <a:ext cx="95251" cy="64805"/>
                </a:xfrm>
                <a:custGeom>
                  <a:avLst/>
                  <a:gdLst>
                    <a:gd name="connsiteX0" fmla="*/ 0 w 148606"/>
                    <a:gd name="connsiteY0" fmla="*/ 0 h 148606"/>
                    <a:gd name="connsiteX1" fmla="*/ 148606 w 148606"/>
                    <a:gd name="connsiteY1" fmla="*/ 0 h 148606"/>
                    <a:gd name="connsiteX2" fmla="*/ 148606 w 148606"/>
                    <a:gd name="connsiteY2" fmla="*/ 148606 h 148606"/>
                    <a:gd name="connsiteX3" fmla="*/ 0 w 148606"/>
                    <a:gd name="connsiteY3" fmla="*/ 148606 h 148606"/>
                    <a:gd name="connsiteX4" fmla="*/ 0 w 148606"/>
                    <a:gd name="connsiteY4" fmla="*/ 0 h 148606"/>
                    <a:gd name="connsiteX0" fmla="*/ 0 w 148606"/>
                    <a:gd name="connsiteY0" fmla="*/ 0 h 148606"/>
                    <a:gd name="connsiteX1" fmla="*/ 148606 w 148606"/>
                    <a:gd name="connsiteY1" fmla="*/ 148606 h 148606"/>
                    <a:gd name="connsiteX2" fmla="*/ 0 w 148606"/>
                    <a:gd name="connsiteY2" fmla="*/ 148606 h 148606"/>
                    <a:gd name="connsiteX3" fmla="*/ 0 w 148606"/>
                    <a:gd name="connsiteY3" fmla="*/ 0 h 148606"/>
                    <a:gd name="connsiteX0" fmla="*/ 66675 w 148606"/>
                    <a:gd name="connsiteY0" fmla="*/ 0 h 148606"/>
                    <a:gd name="connsiteX1" fmla="*/ 148606 w 148606"/>
                    <a:gd name="connsiteY1" fmla="*/ 148606 h 148606"/>
                    <a:gd name="connsiteX2" fmla="*/ 0 w 148606"/>
                    <a:gd name="connsiteY2" fmla="*/ 148606 h 148606"/>
                    <a:gd name="connsiteX3" fmla="*/ 66675 w 148606"/>
                    <a:gd name="connsiteY3" fmla="*/ 0 h 148606"/>
                    <a:gd name="connsiteX0" fmla="*/ 71437 w 148606"/>
                    <a:gd name="connsiteY0" fmla="*/ 0 h 120031"/>
                    <a:gd name="connsiteX1" fmla="*/ 148606 w 148606"/>
                    <a:gd name="connsiteY1" fmla="*/ 120031 h 120031"/>
                    <a:gd name="connsiteX2" fmla="*/ 0 w 148606"/>
                    <a:gd name="connsiteY2" fmla="*/ 120031 h 120031"/>
                    <a:gd name="connsiteX3" fmla="*/ 71437 w 148606"/>
                    <a:gd name="connsiteY3" fmla="*/ 0 h 120031"/>
                    <a:gd name="connsiteX0" fmla="*/ 73234 w 151858"/>
                    <a:gd name="connsiteY0" fmla="*/ 0 h 120031"/>
                    <a:gd name="connsiteX1" fmla="*/ 150403 w 151858"/>
                    <a:gd name="connsiteY1" fmla="*/ 120031 h 120031"/>
                    <a:gd name="connsiteX2" fmla="*/ 1797 w 151858"/>
                    <a:gd name="connsiteY2" fmla="*/ 120031 h 120031"/>
                    <a:gd name="connsiteX3" fmla="*/ 73234 w 151858"/>
                    <a:gd name="connsiteY3" fmla="*/ 0 h 120031"/>
                    <a:gd name="connsiteX0" fmla="*/ 73583 w 152474"/>
                    <a:gd name="connsiteY0" fmla="*/ 40 h 120071"/>
                    <a:gd name="connsiteX1" fmla="*/ 150752 w 152474"/>
                    <a:gd name="connsiteY1" fmla="*/ 120071 h 120071"/>
                    <a:gd name="connsiteX2" fmla="*/ 2146 w 152474"/>
                    <a:gd name="connsiteY2" fmla="*/ 120071 h 120071"/>
                    <a:gd name="connsiteX3" fmla="*/ 73583 w 152474"/>
                    <a:gd name="connsiteY3" fmla="*/ 40 h 120071"/>
                    <a:gd name="connsiteX0" fmla="*/ 73583 w 152474"/>
                    <a:gd name="connsiteY0" fmla="*/ 35 h 136734"/>
                    <a:gd name="connsiteX1" fmla="*/ 150752 w 152474"/>
                    <a:gd name="connsiteY1" fmla="*/ 136734 h 136734"/>
                    <a:gd name="connsiteX2" fmla="*/ 2146 w 152474"/>
                    <a:gd name="connsiteY2" fmla="*/ 136734 h 136734"/>
                    <a:gd name="connsiteX3" fmla="*/ 73583 w 152474"/>
                    <a:gd name="connsiteY3" fmla="*/ 35 h 136734"/>
                  </a:gdLst>
                  <a:ahLst/>
                  <a:cxnLst>
                    <a:cxn ang="0">
                      <a:pos x="connsiteX0" y="connsiteY0"/>
                    </a:cxn>
                    <a:cxn ang="0">
                      <a:pos x="connsiteX1" y="connsiteY1"/>
                    </a:cxn>
                    <a:cxn ang="0">
                      <a:pos x="connsiteX2" y="connsiteY2"/>
                    </a:cxn>
                    <a:cxn ang="0">
                      <a:pos x="connsiteX3" y="connsiteY3"/>
                    </a:cxn>
                  </a:cxnLst>
                  <a:rect l="l" t="t" r="r" b="b"/>
                  <a:pathLst>
                    <a:path w="152474" h="136734">
                      <a:moveTo>
                        <a:pt x="73583" y="35"/>
                      </a:moveTo>
                      <a:cubicBezTo>
                        <a:pt x="110257" y="-2347"/>
                        <a:pt x="162658" y="116729"/>
                        <a:pt x="150752" y="136734"/>
                      </a:cubicBezTo>
                      <a:lnTo>
                        <a:pt x="2146" y="136734"/>
                      </a:lnTo>
                      <a:cubicBezTo>
                        <a:pt x="-10716" y="116729"/>
                        <a:pt x="36909" y="2417"/>
                        <a:pt x="73583" y="35"/>
                      </a:cubicBez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346" name="Rechthoek 47">
                  <a:extLst>
                    <a:ext uri="{FF2B5EF4-FFF2-40B4-BE49-F238E27FC236}">
                      <a16:creationId xmlns:a16="http://schemas.microsoft.com/office/drawing/2014/main" id="{608F56C2-0C1C-4501-9DA2-797995ADD28F}"/>
                    </a:ext>
                  </a:extLst>
                </p:cNvPr>
                <p:cNvSpPr/>
                <p:nvPr userDrawn="1"/>
              </p:nvSpPr>
              <p:spPr>
                <a:xfrm>
                  <a:off x="6296025" y="2457450"/>
                  <a:ext cx="64294" cy="52388"/>
                </a:xfrm>
                <a:custGeom>
                  <a:avLst/>
                  <a:gdLst>
                    <a:gd name="connsiteX0" fmla="*/ 0 w 148606"/>
                    <a:gd name="connsiteY0" fmla="*/ 0 h 148606"/>
                    <a:gd name="connsiteX1" fmla="*/ 148606 w 148606"/>
                    <a:gd name="connsiteY1" fmla="*/ 0 h 148606"/>
                    <a:gd name="connsiteX2" fmla="*/ 148606 w 148606"/>
                    <a:gd name="connsiteY2" fmla="*/ 148606 h 148606"/>
                    <a:gd name="connsiteX3" fmla="*/ 0 w 148606"/>
                    <a:gd name="connsiteY3" fmla="*/ 148606 h 148606"/>
                    <a:gd name="connsiteX4" fmla="*/ 0 w 148606"/>
                    <a:gd name="connsiteY4" fmla="*/ 0 h 148606"/>
                    <a:gd name="connsiteX0" fmla="*/ 0 w 148606"/>
                    <a:gd name="connsiteY0" fmla="*/ 0 h 148606"/>
                    <a:gd name="connsiteX1" fmla="*/ 148606 w 148606"/>
                    <a:gd name="connsiteY1" fmla="*/ 148606 h 148606"/>
                    <a:gd name="connsiteX2" fmla="*/ 0 w 148606"/>
                    <a:gd name="connsiteY2" fmla="*/ 148606 h 148606"/>
                    <a:gd name="connsiteX3" fmla="*/ 0 w 148606"/>
                    <a:gd name="connsiteY3" fmla="*/ 0 h 148606"/>
                    <a:gd name="connsiteX0" fmla="*/ 66675 w 148606"/>
                    <a:gd name="connsiteY0" fmla="*/ 0 h 148606"/>
                    <a:gd name="connsiteX1" fmla="*/ 148606 w 148606"/>
                    <a:gd name="connsiteY1" fmla="*/ 148606 h 148606"/>
                    <a:gd name="connsiteX2" fmla="*/ 0 w 148606"/>
                    <a:gd name="connsiteY2" fmla="*/ 148606 h 148606"/>
                    <a:gd name="connsiteX3" fmla="*/ 66675 w 148606"/>
                    <a:gd name="connsiteY3" fmla="*/ 0 h 148606"/>
                    <a:gd name="connsiteX0" fmla="*/ 71437 w 148606"/>
                    <a:gd name="connsiteY0" fmla="*/ 0 h 120031"/>
                    <a:gd name="connsiteX1" fmla="*/ 148606 w 148606"/>
                    <a:gd name="connsiteY1" fmla="*/ 120031 h 120031"/>
                    <a:gd name="connsiteX2" fmla="*/ 0 w 148606"/>
                    <a:gd name="connsiteY2" fmla="*/ 120031 h 120031"/>
                    <a:gd name="connsiteX3" fmla="*/ 71437 w 148606"/>
                    <a:gd name="connsiteY3" fmla="*/ 0 h 120031"/>
                    <a:gd name="connsiteX0" fmla="*/ 73234 w 151858"/>
                    <a:gd name="connsiteY0" fmla="*/ 0 h 120031"/>
                    <a:gd name="connsiteX1" fmla="*/ 150403 w 151858"/>
                    <a:gd name="connsiteY1" fmla="*/ 120031 h 120031"/>
                    <a:gd name="connsiteX2" fmla="*/ 1797 w 151858"/>
                    <a:gd name="connsiteY2" fmla="*/ 120031 h 120031"/>
                    <a:gd name="connsiteX3" fmla="*/ 73234 w 151858"/>
                    <a:gd name="connsiteY3" fmla="*/ 0 h 120031"/>
                    <a:gd name="connsiteX0" fmla="*/ 73583 w 152474"/>
                    <a:gd name="connsiteY0" fmla="*/ 40 h 120071"/>
                    <a:gd name="connsiteX1" fmla="*/ 150752 w 152474"/>
                    <a:gd name="connsiteY1" fmla="*/ 120071 h 120071"/>
                    <a:gd name="connsiteX2" fmla="*/ 2146 w 152474"/>
                    <a:gd name="connsiteY2" fmla="*/ 120071 h 120071"/>
                    <a:gd name="connsiteX3" fmla="*/ 73583 w 152474"/>
                    <a:gd name="connsiteY3" fmla="*/ 40 h 120071"/>
                    <a:gd name="connsiteX0" fmla="*/ 73583 w 152474"/>
                    <a:gd name="connsiteY0" fmla="*/ 35 h 136734"/>
                    <a:gd name="connsiteX1" fmla="*/ 150752 w 152474"/>
                    <a:gd name="connsiteY1" fmla="*/ 136734 h 136734"/>
                    <a:gd name="connsiteX2" fmla="*/ 2146 w 152474"/>
                    <a:gd name="connsiteY2" fmla="*/ 136734 h 136734"/>
                    <a:gd name="connsiteX3" fmla="*/ 73583 w 152474"/>
                    <a:gd name="connsiteY3" fmla="*/ 35 h 136734"/>
                  </a:gdLst>
                  <a:ahLst/>
                  <a:cxnLst>
                    <a:cxn ang="0">
                      <a:pos x="connsiteX0" y="connsiteY0"/>
                    </a:cxn>
                    <a:cxn ang="0">
                      <a:pos x="connsiteX1" y="connsiteY1"/>
                    </a:cxn>
                    <a:cxn ang="0">
                      <a:pos x="connsiteX2" y="connsiteY2"/>
                    </a:cxn>
                    <a:cxn ang="0">
                      <a:pos x="connsiteX3" y="connsiteY3"/>
                    </a:cxn>
                  </a:cxnLst>
                  <a:rect l="l" t="t" r="r" b="b"/>
                  <a:pathLst>
                    <a:path w="152474" h="136734">
                      <a:moveTo>
                        <a:pt x="73583" y="35"/>
                      </a:moveTo>
                      <a:cubicBezTo>
                        <a:pt x="110257" y="-2347"/>
                        <a:pt x="162658" y="116729"/>
                        <a:pt x="150752" y="136734"/>
                      </a:cubicBezTo>
                      <a:lnTo>
                        <a:pt x="2146" y="136734"/>
                      </a:lnTo>
                      <a:cubicBezTo>
                        <a:pt x="-10716" y="116729"/>
                        <a:pt x="36909" y="2417"/>
                        <a:pt x="73583" y="35"/>
                      </a:cubicBez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347" name="Koorde 346">
                  <a:extLst>
                    <a:ext uri="{FF2B5EF4-FFF2-40B4-BE49-F238E27FC236}">
                      <a16:creationId xmlns:a16="http://schemas.microsoft.com/office/drawing/2014/main" id="{83EBCEDF-341A-477C-B5AE-8B754E8826E6}"/>
                    </a:ext>
                  </a:extLst>
                </p:cNvPr>
                <p:cNvSpPr/>
                <p:nvPr userDrawn="1"/>
              </p:nvSpPr>
              <p:spPr>
                <a:xfrm>
                  <a:off x="6290536" y="2402421"/>
                  <a:ext cx="37785" cy="37785"/>
                </a:xfrm>
                <a:prstGeom prst="chord">
                  <a:avLst>
                    <a:gd name="adj1" fmla="val 21457318"/>
                    <a:gd name="adj2" fmla="val 11002272"/>
                  </a:avLst>
                </a:prstGeom>
                <a:solidFill>
                  <a:srgbClr val="E9C07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339" name="Groep 338">
                <a:extLst>
                  <a:ext uri="{FF2B5EF4-FFF2-40B4-BE49-F238E27FC236}">
                    <a16:creationId xmlns:a16="http://schemas.microsoft.com/office/drawing/2014/main" id="{8DCB2E3F-795F-4E74-891F-4D2BB06C5F87}"/>
                  </a:ext>
                </a:extLst>
              </p:cNvPr>
              <p:cNvGrpSpPr/>
              <p:nvPr userDrawn="1"/>
            </p:nvGrpSpPr>
            <p:grpSpPr>
              <a:xfrm>
                <a:off x="-3254609" y="4199853"/>
                <a:ext cx="184194" cy="124747"/>
                <a:chOff x="6218544" y="2636044"/>
                <a:chExt cx="144156" cy="97631"/>
              </a:xfrm>
            </p:grpSpPr>
            <p:sp>
              <p:nvSpPr>
                <p:cNvPr id="340" name="Rechthoek 339">
                  <a:extLst>
                    <a:ext uri="{FF2B5EF4-FFF2-40B4-BE49-F238E27FC236}">
                      <a16:creationId xmlns:a16="http://schemas.microsoft.com/office/drawing/2014/main" id="{B257AD82-8FF1-49D5-B409-7581EA4B729A}"/>
                    </a:ext>
                  </a:extLst>
                </p:cNvPr>
                <p:cNvSpPr/>
                <p:nvPr userDrawn="1"/>
              </p:nvSpPr>
              <p:spPr>
                <a:xfrm>
                  <a:off x="6218544" y="2636044"/>
                  <a:ext cx="144156" cy="92869"/>
                </a:xfrm>
                <a:prstGeom prst="rect">
                  <a:avLst/>
                </a:prstGeom>
                <a:solidFill>
                  <a:schemeClr val="bg1"/>
                </a:solidFill>
                <a:ln w="12700" cap="rnd" cmpd="sng" algn="ctr">
                  <a:solidFill>
                    <a:srgbClr val="818181"/>
                  </a:solidFill>
                  <a:prstDash val="sysDash"/>
                </a:ln>
                <a:effectLst/>
              </p:spPr>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341" name="Rechthoek 340">
                  <a:extLst>
                    <a:ext uri="{FF2B5EF4-FFF2-40B4-BE49-F238E27FC236}">
                      <a16:creationId xmlns:a16="http://schemas.microsoft.com/office/drawing/2014/main" id="{F76118EE-BF39-4935-A322-D23916B13C5D}"/>
                    </a:ext>
                  </a:extLst>
                </p:cNvPr>
                <p:cNvSpPr/>
                <p:nvPr userDrawn="1"/>
              </p:nvSpPr>
              <p:spPr>
                <a:xfrm>
                  <a:off x="6249409" y="2636045"/>
                  <a:ext cx="85725" cy="97630"/>
                </a:xfrm>
                <a:prstGeom prst="rect">
                  <a:avLst/>
                </a:prstGeom>
                <a:solidFill>
                  <a:srgbClr val="F0F0F0"/>
                </a:solidFill>
                <a:ln w="9525">
                  <a:solidFill>
                    <a:srgbClr val="B7B4B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342" name="Ovaal 341">
                  <a:extLst>
                    <a:ext uri="{FF2B5EF4-FFF2-40B4-BE49-F238E27FC236}">
                      <a16:creationId xmlns:a16="http://schemas.microsoft.com/office/drawing/2014/main" id="{5ABDCCAA-1BB6-42B0-8B1D-B238D1AD02FA}"/>
                    </a:ext>
                  </a:extLst>
                </p:cNvPr>
                <p:cNvSpPr/>
                <p:nvPr userDrawn="1"/>
              </p:nvSpPr>
              <p:spPr>
                <a:xfrm>
                  <a:off x="6297938" y="2655636"/>
                  <a:ext cx="21328" cy="21328"/>
                </a:xfrm>
                <a:prstGeom prst="ellipse">
                  <a:avLst/>
                </a:prstGeom>
                <a:solidFill>
                  <a:srgbClr val="E9C07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343" name="Rechthoek 47">
                  <a:extLst>
                    <a:ext uri="{FF2B5EF4-FFF2-40B4-BE49-F238E27FC236}">
                      <a16:creationId xmlns:a16="http://schemas.microsoft.com/office/drawing/2014/main" id="{1C5060DA-CBDA-4851-B429-47E2671497BA}"/>
                    </a:ext>
                  </a:extLst>
                </p:cNvPr>
                <p:cNvSpPr/>
                <p:nvPr userDrawn="1"/>
              </p:nvSpPr>
              <p:spPr>
                <a:xfrm>
                  <a:off x="6261434" y="2675670"/>
                  <a:ext cx="45896" cy="37785"/>
                </a:xfrm>
                <a:custGeom>
                  <a:avLst/>
                  <a:gdLst>
                    <a:gd name="connsiteX0" fmla="*/ 0 w 148606"/>
                    <a:gd name="connsiteY0" fmla="*/ 0 h 148606"/>
                    <a:gd name="connsiteX1" fmla="*/ 148606 w 148606"/>
                    <a:gd name="connsiteY1" fmla="*/ 0 h 148606"/>
                    <a:gd name="connsiteX2" fmla="*/ 148606 w 148606"/>
                    <a:gd name="connsiteY2" fmla="*/ 148606 h 148606"/>
                    <a:gd name="connsiteX3" fmla="*/ 0 w 148606"/>
                    <a:gd name="connsiteY3" fmla="*/ 148606 h 148606"/>
                    <a:gd name="connsiteX4" fmla="*/ 0 w 148606"/>
                    <a:gd name="connsiteY4" fmla="*/ 0 h 148606"/>
                    <a:gd name="connsiteX0" fmla="*/ 0 w 148606"/>
                    <a:gd name="connsiteY0" fmla="*/ 0 h 148606"/>
                    <a:gd name="connsiteX1" fmla="*/ 148606 w 148606"/>
                    <a:gd name="connsiteY1" fmla="*/ 148606 h 148606"/>
                    <a:gd name="connsiteX2" fmla="*/ 0 w 148606"/>
                    <a:gd name="connsiteY2" fmla="*/ 148606 h 148606"/>
                    <a:gd name="connsiteX3" fmla="*/ 0 w 148606"/>
                    <a:gd name="connsiteY3" fmla="*/ 0 h 148606"/>
                    <a:gd name="connsiteX0" fmla="*/ 66675 w 148606"/>
                    <a:gd name="connsiteY0" fmla="*/ 0 h 148606"/>
                    <a:gd name="connsiteX1" fmla="*/ 148606 w 148606"/>
                    <a:gd name="connsiteY1" fmla="*/ 148606 h 148606"/>
                    <a:gd name="connsiteX2" fmla="*/ 0 w 148606"/>
                    <a:gd name="connsiteY2" fmla="*/ 148606 h 148606"/>
                    <a:gd name="connsiteX3" fmla="*/ 66675 w 148606"/>
                    <a:gd name="connsiteY3" fmla="*/ 0 h 148606"/>
                    <a:gd name="connsiteX0" fmla="*/ 71437 w 148606"/>
                    <a:gd name="connsiteY0" fmla="*/ 0 h 120031"/>
                    <a:gd name="connsiteX1" fmla="*/ 148606 w 148606"/>
                    <a:gd name="connsiteY1" fmla="*/ 120031 h 120031"/>
                    <a:gd name="connsiteX2" fmla="*/ 0 w 148606"/>
                    <a:gd name="connsiteY2" fmla="*/ 120031 h 120031"/>
                    <a:gd name="connsiteX3" fmla="*/ 71437 w 148606"/>
                    <a:gd name="connsiteY3" fmla="*/ 0 h 120031"/>
                    <a:gd name="connsiteX0" fmla="*/ 73234 w 151858"/>
                    <a:gd name="connsiteY0" fmla="*/ 0 h 120031"/>
                    <a:gd name="connsiteX1" fmla="*/ 150403 w 151858"/>
                    <a:gd name="connsiteY1" fmla="*/ 120031 h 120031"/>
                    <a:gd name="connsiteX2" fmla="*/ 1797 w 151858"/>
                    <a:gd name="connsiteY2" fmla="*/ 120031 h 120031"/>
                    <a:gd name="connsiteX3" fmla="*/ 73234 w 151858"/>
                    <a:gd name="connsiteY3" fmla="*/ 0 h 120031"/>
                    <a:gd name="connsiteX0" fmla="*/ 73583 w 152474"/>
                    <a:gd name="connsiteY0" fmla="*/ 40 h 120071"/>
                    <a:gd name="connsiteX1" fmla="*/ 150752 w 152474"/>
                    <a:gd name="connsiteY1" fmla="*/ 120071 h 120071"/>
                    <a:gd name="connsiteX2" fmla="*/ 2146 w 152474"/>
                    <a:gd name="connsiteY2" fmla="*/ 120071 h 120071"/>
                    <a:gd name="connsiteX3" fmla="*/ 73583 w 152474"/>
                    <a:gd name="connsiteY3" fmla="*/ 40 h 120071"/>
                    <a:gd name="connsiteX0" fmla="*/ 73583 w 152474"/>
                    <a:gd name="connsiteY0" fmla="*/ 35 h 136734"/>
                    <a:gd name="connsiteX1" fmla="*/ 150752 w 152474"/>
                    <a:gd name="connsiteY1" fmla="*/ 136734 h 136734"/>
                    <a:gd name="connsiteX2" fmla="*/ 2146 w 152474"/>
                    <a:gd name="connsiteY2" fmla="*/ 136734 h 136734"/>
                    <a:gd name="connsiteX3" fmla="*/ 73583 w 152474"/>
                    <a:gd name="connsiteY3" fmla="*/ 35 h 136734"/>
                  </a:gdLst>
                  <a:ahLst/>
                  <a:cxnLst>
                    <a:cxn ang="0">
                      <a:pos x="connsiteX0" y="connsiteY0"/>
                    </a:cxn>
                    <a:cxn ang="0">
                      <a:pos x="connsiteX1" y="connsiteY1"/>
                    </a:cxn>
                    <a:cxn ang="0">
                      <a:pos x="connsiteX2" y="connsiteY2"/>
                    </a:cxn>
                    <a:cxn ang="0">
                      <a:pos x="connsiteX3" y="connsiteY3"/>
                    </a:cxn>
                  </a:cxnLst>
                  <a:rect l="l" t="t" r="r" b="b"/>
                  <a:pathLst>
                    <a:path w="152474" h="136734">
                      <a:moveTo>
                        <a:pt x="73583" y="35"/>
                      </a:moveTo>
                      <a:cubicBezTo>
                        <a:pt x="110257" y="-2347"/>
                        <a:pt x="162658" y="116729"/>
                        <a:pt x="150752" y="136734"/>
                      </a:cubicBezTo>
                      <a:lnTo>
                        <a:pt x="2146" y="136734"/>
                      </a:lnTo>
                      <a:cubicBezTo>
                        <a:pt x="-10716" y="116729"/>
                        <a:pt x="36909" y="2417"/>
                        <a:pt x="73583" y="35"/>
                      </a:cubicBez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grpSp>
      <p:grpSp>
        <p:nvGrpSpPr>
          <p:cNvPr id="136" name="INSTRUCTION">
            <a:extLst>
              <a:ext uri="{FF2B5EF4-FFF2-40B4-BE49-F238E27FC236}">
                <a16:creationId xmlns:a16="http://schemas.microsoft.com/office/drawing/2014/main" id="{3DD04CB1-967D-41CB-80CD-C0E80A4EDBE3}"/>
              </a:ext>
            </a:extLst>
          </p:cNvPr>
          <p:cNvGrpSpPr/>
          <p:nvPr userDrawn="1"/>
        </p:nvGrpSpPr>
        <p:grpSpPr>
          <a:xfrm>
            <a:off x="13170972" y="0"/>
            <a:ext cx="3693386" cy="6549272"/>
            <a:chOff x="-3786437" y="0"/>
            <a:chExt cx="3693386" cy="6549272"/>
          </a:xfrm>
        </p:grpSpPr>
        <p:sp>
          <p:nvSpPr>
            <p:cNvPr id="137" name="Rechthoek 136">
              <a:extLst>
                <a:ext uri="{FF2B5EF4-FFF2-40B4-BE49-F238E27FC236}">
                  <a16:creationId xmlns:a16="http://schemas.microsoft.com/office/drawing/2014/main" id="{2C66EF10-388B-4504-A04C-286D9049D694}"/>
                </a:ext>
              </a:extLst>
            </p:cNvPr>
            <p:cNvSpPr/>
            <p:nvPr userDrawn="1"/>
          </p:nvSpPr>
          <p:spPr>
            <a:xfrm>
              <a:off x="-3786165" y="0"/>
              <a:ext cx="3593091" cy="5826642"/>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Create/edit a Hyperlink</a:t>
              </a:r>
            </a:p>
          </p:txBody>
        </p:sp>
        <p:sp>
          <p:nvSpPr>
            <p:cNvPr id="138" name="Ovaal 137">
              <a:extLst>
                <a:ext uri="{FF2B5EF4-FFF2-40B4-BE49-F238E27FC236}">
                  <a16:creationId xmlns:a16="http://schemas.microsoft.com/office/drawing/2014/main" id="{93F40728-C800-47D8-B108-FFB710C20A2B}"/>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139" name="Rechthoek 138">
              <a:extLst>
                <a:ext uri="{FF2B5EF4-FFF2-40B4-BE49-F238E27FC236}">
                  <a16:creationId xmlns:a16="http://schemas.microsoft.com/office/drawing/2014/main" id="{A405B201-055A-408F-88FD-C26108801945}"/>
                </a:ext>
              </a:extLst>
            </p:cNvPr>
            <p:cNvSpPr/>
            <p:nvPr userDrawn="1"/>
          </p:nvSpPr>
          <p:spPr>
            <a:xfrm>
              <a:off x="-3319415" y="465324"/>
              <a:ext cx="3031548" cy="4681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 the button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‘Shapes’</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Choose the shape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‘Rectangle’</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drag the mouse over the slide to create a shape.</a:t>
              </a:r>
            </a:p>
          </p:txBody>
        </p:sp>
        <p:sp>
          <p:nvSpPr>
            <p:cNvPr id="140" name="Ovaal 139">
              <a:extLst>
                <a:ext uri="{FF2B5EF4-FFF2-40B4-BE49-F238E27FC236}">
                  <a16:creationId xmlns:a16="http://schemas.microsoft.com/office/drawing/2014/main" id="{08FB3C11-F7B0-4399-99CF-4469350FE329}"/>
                </a:ext>
              </a:extLst>
            </p:cNvPr>
            <p:cNvSpPr/>
            <p:nvPr userDrawn="1"/>
          </p:nvSpPr>
          <p:spPr>
            <a:xfrm>
              <a:off x="-3603587" y="173923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141" name="Rechthoek 140">
              <a:extLst>
                <a:ext uri="{FF2B5EF4-FFF2-40B4-BE49-F238E27FC236}">
                  <a16:creationId xmlns:a16="http://schemas.microsoft.com/office/drawing/2014/main" id="{D22B638C-EB6E-4A2C-B74C-82CADFC14D75}"/>
                </a:ext>
              </a:extLst>
            </p:cNvPr>
            <p:cNvSpPr/>
            <p:nvPr userDrawn="1"/>
          </p:nvSpPr>
          <p:spPr>
            <a:xfrm>
              <a:off x="-3319415" y="1739234"/>
              <a:ext cx="2944682" cy="65274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Drag the shape over the menu button and scale the shape as large as the button. Click with the right mouse button on the shape and choose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‘Edit shape’</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142" name="Ovaal 141">
              <a:extLst>
                <a:ext uri="{FF2B5EF4-FFF2-40B4-BE49-F238E27FC236}">
                  <a16:creationId xmlns:a16="http://schemas.microsoft.com/office/drawing/2014/main" id="{4A32F7FF-FDC6-46C9-901A-B6F1DC02FEB8}"/>
                </a:ext>
              </a:extLst>
            </p:cNvPr>
            <p:cNvSpPr/>
            <p:nvPr userDrawn="1"/>
          </p:nvSpPr>
          <p:spPr>
            <a:xfrm>
              <a:off x="-3603859" y="322751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143" name="Rechthoek 142">
              <a:extLst>
                <a:ext uri="{FF2B5EF4-FFF2-40B4-BE49-F238E27FC236}">
                  <a16:creationId xmlns:a16="http://schemas.microsoft.com/office/drawing/2014/main" id="{E5AAFC89-DB85-4806-84C2-25EA3B4663B3}"/>
                </a:ext>
              </a:extLst>
            </p:cNvPr>
            <p:cNvSpPr/>
            <p:nvPr userDrawn="1"/>
          </p:nvSpPr>
          <p:spPr>
            <a:xfrm>
              <a:off x="-3319687" y="3227520"/>
              <a:ext cx="3046732" cy="480331"/>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on the paint bucket icon,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‘Shape Fill’</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drag the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‘Transparency’</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slider to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100%</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Now the shape is completely transparent.</a:t>
              </a:r>
            </a:p>
          </p:txBody>
        </p:sp>
        <p:grpSp>
          <p:nvGrpSpPr>
            <p:cNvPr id="144" name="Groep 143">
              <a:extLst>
                <a:ext uri="{FF2B5EF4-FFF2-40B4-BE49-F238E27FC236}">
                  <a16:creationId xmlns:a16="http://schemas.microsoft.com/office/drawing/2014/main" id="{66BD48F9-2DB7-4ADD-B0AA-01F338D3A636}"/>
                </a:ext>
              </a:extLst>
            </p:cNvPr>
            <p:cNvGrpSpPr/>
            <p:nvPr userDrawn="1"/>
          </p:nvGrpSpPr>
          <p:grpSpPr>
            <a:xfrm>
              <a:off x="-3319415" y="1050229"/>
              <a:ext cx="394772" cy="511953"/>
              <a:chOff x="12926733" y="1159941"/>
              <a:chExt cx="394772" cy="511953"/>
            </a:xfrm>
          </p:grpSpPr>
          <p:grpSp>
            <p:nvGrpSpPr>
              <p:cNvPr id="185" name="Groep 184">
                <a:extLst>
                  <a:ext uri="{FF2B5EF4-FFF2-40B4-BE49-F238E27FC236}">
                    <a16:creationId xmlns:a16="http://schemas.microsoft.com/office/drawing/2014/main" id="{53D921BC-3C3E-4F6D-A92B-32B0BDAE577E}"/>
                  </a:ext>
                </a:extLst>
              </p:cNvPr>
              <p:cNvGrpSpPr/>
              <p:nvPr userDrawn="1"/>
            </p:nvGrpSpPr>
            <p:grpSpPr>
              <a:xfrm>
                <a:off x="12986056" y="1159941"/>
                <a:ext cx="276126" cy="284085"/>
                <a:chOff x="806580" y="907261"/>
                <a:chExt cx="421725" cy="433881"/>
              </a:xfrm>
            </p:grpSpPr>
            <p:sp>
              <p:nvSpPr>
                <p:cNvPr id="188" name="Ovaal 187">
                  <a:extLst>
                    <a:ext uri="{FF2B5EF4-FFF2-40B4-BE49-F238E27FC236}">
                      <a16:creationId xmlns:a16="http://schemas.microsoft.com/office/drawing/2014/main" id="{2A35D088-8222-429A-8108-08691B64E7B2}"/>
                    </a:ext>
                  </a:extLst>
                </p:cNvPr>
                <p:cNvSpPr/>
                <p:nvPr userDrawn="1"/>
              </p:nvSpPr>
              <p:spPr>
                <a:xfrm>
                  <a:off x="961059" y="907261"/>
                  <a:ext cx="267246" cy="267246"/>
                </a:xfrm>
                <a:prstGeom prst="ellipse">
                  <a:avLst/>
                </a:prstGeom>
                <a:solidFill>
                  <a:schemeClr val="bg1"/>
                </a:solidFill>
                <a:ln w="12700">
                  <a:solidFill>
                    <a:srgbClr val="7693B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lvl="0"/>
                  <a:endParaRPr lang="en-GB" sz="900" b="1" noProof="0">
                    <a:solidFill>
                      <a:srgbClr val="211F26"/>
                    </a:solidFill>
                    <a:latin typeface="Calibri" panose="020F0502020204030204" pitchFamily="34" charset="0"/>
                    <a:cs typeface="Calibri" panose="020F0502020204030204" pitchFamily="34" charset="0"/>
                  </a:endParaRPr>
                </a:p>
              </p:txBody>
            </p:sp>
            <p:sp>
              <p:nvSpPr>
                <p:cNvPr id="189" name="Rechthoek 188">
                  <a:extLst>
                    <a:ext uri="{FF2B5EF4-FFF2-40B4-BE49-F238E27FC236}">
                      <a16:creationId xmlns:a16="http://schemas.microsoft.com/office/drawing/2014/main" id="{A378B849-E881-42D8-A034-DB2A59DDF0A3}"/>
                    </a:ext>
                  </a:extLst>
                </p:cNvPr>
                <p:cNvSpPr/>
                <p:nvPr userDrawn="1"/>
              </p:nvSpPr>
              <p:spPr>
                <a:xfrm>
                  <a:off x="806580" y="968645"/>
                  <a:ext cx="247157" cy="241846"/>
                </a:xfrm>
                <a:prstGeom prst="rect">
                  <a:avLst/>
                </a:prstGeom>
                <a:solidFill>
                  <a:schemeClr val="bg1"/>
                </a:solidFill>
                <a:ln w="12700">
                  <a:solidFill>
                    <a:srgbClr val="7693B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900" b="1" noProof="0">
                    <a:solidFill>
                      <a:srgbClr val="211F26"/>
                    </a:solidFill>
                    <a:latin typeface="Calibri" panose="020F0502020204030204" pitchFamily="34" charset="0"/>
                    <a:cs typeface="Calibri" panose="020F0502020204030204" pitchFamily="34" charset="0"/>
                  </a:endParaRPr>
                </a:p>
              </p:txBody>
            </p:sp>
            <p:sp>
              <p:nvSpPr>
                <p:cNvPr id="190" name="Ruit 189">
                  <a:extLst>
                    <a:ext uri="{FF2B5EF4-FFF2-40B4-BE49-F238E27FC236}">
                      <a16:creationId xmlns:a16="http://schemas.microsoft.com/office/drawing/2014/main" id="{9AFBCB36-84D7-4126-92EE-171EB2015366}"/>
                    </a:ext>
                  </a:extLst>
                </p:cNvPr>
                <p:cNvSpPr/>
                <p:nvPr userDrawn="1"/>
              </p:nvSpPr>
              <p:spPr>
                <a:xfrm>
                  <a:off x="888274" y="1060969"/>
                  <a:ext cx="280173" cy="280173"/>
                </a:xfrm>
                <a:prstGeom prst="diamond">
                  <a:avLst/>
                </a:prstGeom>
                <a:solidFill>
                  <a:schemeClr val="bg1"/>
                </a:solidFill>
                <a:ln w="12700">
                  <a:solidFill>
                    <a:srgbClr val="7693B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lvl="0"/>
                  <a:endParaRPr lang="en-GB" sz="900" b="1" noProof="0">
                    <a:solidFill>
                      <a:srgbClr val="211F26"/>
                    </a:solidFill>
                    <a:latin typeface="Calibri" panose="020F0502020204030204" pitchFamily="34" charset="0"/>
                    <a:cs typeface="Calibri" panose="020F0502020204030204" pitchFamily="34" charset="0"/>
                  </a:endParaRPr>
                </a:p>
              </p:txBody>
            </p:sp>
          </p:grpSp>
          <p:sp>
            <p:nvSpPr>
              <p:cNvPr id="186" name="Rechthoek 185">
                <a:extLst>
                  <a:ext uri="{FF2B5EF4-FFF2-40B4-BE49-F238E27FC236}">
                    <a16:creationId xmlns:a16="http://schemas.microsoft.com/office/drawing/2014/main" id="{0ED52A89-3D09-4030-B679-3DFD4AA530C0}"/>
                  </a:ext>
                </a:extLst>
              </p:cNvPr>
              <p:cNvSpPr/>
              <p:nvPr userDrawn="1"/>
            </p:nvSpPr>
            <p:spPr>
              <a:xfrm>
                <a:off x="12926733" y="1454984"/>
                <a:ext cx="394772"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en-GB" sz="900" b="0" noProof="0">
                    <a:solidFill>
                      <a:srgbClr val="211F26"/>
                    </a:solidFill>
                    <a:latin typeface="Calibri" panose="020F0502020204030204" pitchFamily="34" charset="0"/>
                    <a:cs typeface="Calibri" panose="020F0502020204030204" pitchFamily="34" charset="0"/>
                  </a:rPr>
                  <a:t>Shapes</a:t>
                </a:r>
              </a:p>
            </p:txBody>
          </p:sp>
          <p:sp>
            <p:nvSpPr>
              <p:cNvPr id="187" name="Gelijkbenige driehoek 186">
                <a:extLst>
                  <a:ext uri="{FF2B5EF4-FFF2-40B4-BE49-F238E27FC236}">
                    <a16:creationId xmlns:a16="http://schemas.microsoft.com/office/drawing/2014/main" id="{B37EBCA6-016E-4ADA-A7DD-B00CAEE82894}"/>
                  </a:ext>
                </a:extLst>
              </p:cNvPr>
              <p:cNvSpPr/>
              <p:nvPr userDrawn="1"/>
            </p:nvSpPr>
            <p:spPr>
              <a:xfrm rot="10800000">
                <a:off x="13080686" y="1620747"/>
                <a:ext cx="86866" cy="51147"/>
              </a:xfrm>
              <a:prstGeom prst="triangle">
                <a:avLst/>
              </a:prstGeom>
              <a:solidFill>
                <a:srgbClr val="9D9FA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900" b="1" noProof="0">
                  <a:solidFill>
                    <a:srgbClr val="211F26"/>
                  </a:solidFill>
                  <a:latin typeface="Calibri" panose="020F0502020204030204" pitchFamily="34" charset="0"/>
                  <a:cs typeface="Calibri" panose="020F0502020204030204" pitchFamily="34" charset="0"/>
                </a:endParaRPr>
              </a:p>
            </p:txBody>
          </p:sp>
        </p:grpSp>
        <p:grpSp>
          <p:nvGrpSpPr>
            <p:cNvPr id="145" name="Groep 144">
              <a:extLst>
                <a:ext uri="{FF2B5EF4-FFF2-40B4-BE49-F238E27FC236}">
                  <a16:creationId xmlns:a16="http://schemas.microsoft.com/office/drawing/2014/main" id="{90BBA7BE-C7E0-4622-B9E6-ED32F4917B95}"/>
                </a:ext>
              </a:extLst>
            </p:cNvPr>
            <p:cNvGrpSpPr/>
            <p:nvPr userDrawn="1"/>
          </p:nvGrpSpPr>
          <p:grpSpPr>
            <a:xfrm>
              <a:off x="-3314820" y="2485426"/>
              <a:ext cx="1503599" cy="563933"/>
              <a:chOff x="-3314820" y="1384649"/>
              <a:chExt cx="1503599" cy="563933"/>
            </a:xfrm>
          </p:grpSpPr>
          <p:sp>
            <p:nvSpPr>
              <p:cNvPr id="166" name="Rechthoek 165">
                <a:extLst>
                  <a:ext uri="{FF2B5EF4-FFF2-40B4-BE49-F238E27FC236}">
                    <a16:creationId xmlns:a16="http://schemas.microsoft.com/office/drawing/2014/main" id="{ECDCFC1A-AE21-4B3C-84C7-6EB369EF8314}"/>
                  </a:ext>
                </a:extLst>
              </p:cNvPr>
              <p:cNvSpPr/>
              <p:nvPr userDrawn="1"/>
            </p:nvSpPr>
            <p:spPr>
              <a:xfrm>
                <a:off x="-3314820" y="1384649"/>
                <a:ext cx="1454798" cy="504851"/>
              </a:xfrm>
              <a:prstGeom prst="rect">
                <a:avLst/>
              </a:prstGeom>
              <a:solidFill>
                <a:srgbClr val="FFFFFF"/>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167" name="Rechthoek 166">
                <a:extLst>
                  <a:ext uri="{FF2B5EF4-FFF2-40B4-BE49-F238E27FC236}">
                    <a16:creationId xmlns:a16="http://schemas.microsoft.com/office/drawing/2014/main" id="{7C455D8E-F383-40D7-9DE0-81F5171B3F4C}"/>
                  </a:ext>
                </a:extLst>
              </p:cNvPr>
              <p:cNvSpPr/>
              <p:nvPr userDrawn="1"/>
            </p:nvSpPr>
            <p:spPr>
              <a:xfrm>
                <a:off x="-3304718" y="1638374"/>
                <a:ext cx="1438234" cy="246608"/>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168" name="Tekstvak 167">
                <a:extLst>
                  <a:ext uri="{FF2B5EF4-FFF2-40B4-BE49-F238E27FC236}">
                    <a16:creationId xmlns:a16="http://schemas.microsoft.com/office/drawing/2014/main" id="{94E2D4CC-7D75-447D-80E4-A5E83A252316}"/>
                  </a:ext>
                </a:extLst>
              </p:cNvPr>
              <p:cNvSpPr txBox="1"/>
              <p:nvPr userDrawn="1"/>
            </p:nvSpPr>
            <p:spPr>
              <a:xfrm>
                <a:off x="-3090391" y="1441807"/>
                <a:ext cx="1150080" cy="137495"/>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a:solidFill>
                      <a:srgbClr val="211F26"/>
                    </a:solidFill>
                    <a:latin typeface="Calibri" panose="020F0502020204030204" pitchFamily="34" charset="0"/>
                    <a:ea typeface="+mn-ea"/>
                    <a:cs typeface="Calibri" panose="020F0502020204030204" pitchFamily="34" charset="0"/>
                  </a:rPr>
                  <a:t>Size and position…</a:t>
                </a:r>
              </a:p>
            </p:txBody>
          </p:sp>
          <p:sp>
            <p:nvSpPr>
              <p:cNvPr id="169" name="Tekstvak 168">
                <a:extLst>
                  <a:ext uri="{FF2B5EF4-FFF2-40B4-BE49-F238E27FC236}">
                    <a16:creationId xmlns:a16="http://schemas.microsoft.com/office/drawing/2014/main" id="{1E6374C7-032A-4591-BB5A-1B35DCBCE9EA}"/>
                  </a:ext>
                </a:extLst>
              </p:cNvPr>
              <p:cNvSpPr txBox="1"/>
              <p:nvPr userDrawn="1"/>
            </p:nvSpPr>
            <p:spPr>
              <a:xfrm>
                <a:off x="-3090391" y="1703359"/>
                <a:ext cx="1150079"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a:solidFill>
                      <a:srgbClr val="211F26"/>
                    </a:solidFill>
                    <a:latin typeface="Calibri" panose="020F0502020204030204" pitchFamily="34" charset="0"/>
                    <a:ea typeface="+mn-ea"/>
                    <a:cs typeface="Calibri" panose="020F0502020204030204" pitchFamily="34" charset="0"/>
                  </a:rPr>
                  <a:t>Edit shape…</a:t>
                </a:r>
              </a:p>
            </p:txBody>
          </p:sp>
          <p:sp>
            <p:nvSpPr>
              <p:cNvPr id="170" name="Vrije vorm: vorm 169">
                <a:extLst>
                  <a:ext uri="{FF2B5EF4-FFF2-40B4-BE49-F238E27FC236}">
                    <a16:creationId xmlns:a16="http://schemas.microsoft.com/office/drawing/2014/main" id="{A44EEC57-B9B2-4FEF-9F29-A6ACD5B69C48}"/>
                  </a:ext>
                </a:extLst>
              </p:cNvPr>
              <p:cNvSpPr/>
              <p:nvPr userDrawn="1"/>
            </p:nvSpPr>
            <p:spPr>
              <a:xfrm>
                <a:off x="-1908783" y="1768582"/>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171" name="Rechthoek: afgeronde hoeken 170">
                <a:extLst>
                  <a:ext uri="{FF2B5EF4-FFF2-40B4-BE49-F238E27FC236}">
                    <a16:creationId xmlns:a16="http://schemas.microsoft.com/office/drawing/2014/main" id="{C6A0D3E6-6E26-438F-A8F5-45E41A05C1DD}"/>
                  </a:ext>
                </a:extLst>
              </p:cNvPr>
              <p:cNvSpPr/>
              <p:nvPr userDrawn="1"/>
            </p:nvSpPr>
            <p:spPr>
              <a:xfrm>
                <a:off x="-3142832" y="1431436"/>
                <a:ext cx="46013" cy="155567"/>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172" name="Rechthoek: afgeronde hoeken 171">
                <a:extLst>
                  <a:ext uri="{FF2B5EF4-FFF2-40B4-BE49-F238E27FC236}">
                    <a16:creationId xmlns:a16="http://schemas.microsoft.com/office/drawing/2014/main" id="{DACDB1FA-DDAB-4E21-A8E5-954607D3D72A}"/>
                  </a:ext>
                </a:extLst>
              </p:cNvPr>
              <p:cNvSpPr/>
              <p:nvPr userDrawn="1"/>
            </p:nvSpPr>
            <p:spPr>
              <a:xfrm>
                <a:off x="-3244585" y="1493351"/>
                <a:ext cx="34272" cy="34272"/>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173" name="Rechthoek 172">
                <a:extLst>
                  <a:ext uri="{FF2B5EF4-FFF2-40B4-BE49-F238E27FC236}">
                    <a16:creationId xmlns:a16="http://schemas.microsoft.com/office/drawing/2014/main" id="{45824386-0C0D-4710-B926-42F4926D1AC3}"/>
                  </a:ext>
                </a:extLst>
              </p:cNvPr>
              <p:cNvSpPr/>
              <p:nvPr userDrawn="1"/>
            </p:nvSpPr>
            <p:spPr>
              <a:xfrm>
                <a:off x="-3234192" y="1435895"/>
                <a:ext cx="21280" cy="41469"/>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a:solidFill>
                    <a:srgbClr val="211F26"/>
                  </a:solidFill>
                  <a:latin typeface="Calibri" panose="020F0502020204030204" pitchFamily="34" charset="0"/>
                  <a:cs typeface="Calibri" panose="020F0502020204030204" pitchFamily="34" charset="0"/>
                </a:endParaRPr>
              </a:p>
            </p:txBody>
          </p:sp>
          <p:sp>
            <p:nvSpPr>
              <p:cNvPr id="174" name="Pijl: punthaak 173">
                <a:extLst>
                  <a:ext uri="{FF2B5EF4-FFF2-40B4-BE49-F238E27FC236}">
                    <a16:creationId xmlns:a16="http://schemas.microsoft.com/office/drawing/2014/main" id="{CB238017-4729-4AFD-938E-63563AB54217}"/>
                  </a:ext>
                </a:extLst>
              </p:cNvPr>
              <p:cNvSpPr/>
              <p:nvPr userDrawn="1"/>
            </p:nvSpPr>
            <p:spPr>
              <a:xfrm rot="16200000">
                <a:off x="-3244286" y="1420769"/>
                <a:ext cx="41469" cy="60384"/>
              </a:xfrm>
              <a:prstGeom prst="chevron">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a:solidFill>
                    <a:srgbClr val="211F26"/>
                  </a:solidFill>
                  <a:latin typeface="Calibri" panose="020F0502020204030204" pitchFamily="34" charset="0"/>
                  <a:cs typeface="Calibri" panose="020F0502020204030204" pitchFamily="34" charset="0"/>
                </a:endParaRPr>
              </a:p>
            </p:txBody>
          </p:sp>
          <p:sp>
            <p:nvSpPr>
              <p:cNvPr id="175" name="Rechthoek 174">
                <a:extLst>
                  <a:ext uri="{FF2B5EF4-FFF2-40B4-BE49-F238E27FC236}">
                    <a16:creationId xmlns:a16="http://schemas.microsoft.com/office/drawing/2014/main" id="{BBD531F6-3694-4AA3-A063-77B78E693395}"/>
                  </a:ext>
                </a:extLst>
              </p:cNvPr>
              <p:cNvSpPr/>
              <p:nvPr userDrawn="1"/>
            </p:nvSpPr>
            <p:spPr>
              <a:xfrm flipV="1">
                <a:off x="-3234192" y="1543744"/>
                <a:ext cx="21280" cy="41469"/>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a:solidFill>
                    <a:srgbClr val="211F26"/>
                  </a:solidFill>
                  <a:latin typeface="Calibri" panose="020F0502020204030204" pitchFamily="34" charset="0"/>
                  <a:cs typeface="Calibri" panose="020F0502020204030204" pitchFamily="34" charset="0"/>
                </a:endParaRPr>
              </a:p>
            </p:txBody>
          </p:sp>
          <p:sp>
            <p:nvSpPr>
              <p:cNvPr id="176" name="Pijl: punthaak 175">
                <a:extLst>
                  <a:ext uri="{FF2B5EF4-FFF2-40B4-BE49-F238E27FC236}">
                    <a16:creationId xmlns:a16="http://schemas.microsoft.com/office/drawing/2014/main" id="{2BF101D4-091A-4B46-8C70-A6BFADEE0999}"/>
                  </a:ext>
                </a:extLst>
              </p:cNvPr>
              <p:cNvSpPr/>
              <p:nvPr userDrawn="1"/>
            </p:nvSpPr>
            <p:spPr>
              <a:xfrm rot="5400000" flipV="1">
                <a:off x="-3244286" y="1539955"/>
                <a:ext cx="41469" cy="60384"/>
              </a:xfrm>
              <a:prstGeom prst="chevron">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a:solidFill>
                    <a:srgbClr val="211F26"/>
                  </a:solidFill>
                  <a:latin typeface="Calibri" panose="020F0502020204030204" pitchFamily="34" charset="0"/>
                  <a:cs typeface="Calibri" panose="020F0502020204030204" pitchFamily="34" charset="0"/>
                </a:endParaRPr>
              </a:p>
            </p:txBody>
          </p:sp>
          <p:cxnSp>
            <p:nvCxnSpPr>
              <p:cNvPr id="177" name="Rechte verbindingslijn 176">
                <a:extLst>
                  <a:ext uri="{FF2B5EF4-FFF2-40B4-BE49-F238E27FC236}">
                    <a16:creationId xmlns:a16="http://schemas.microsoft.com/office/drawing/2014/main" id="{3B6F0CBB-8757-4CDD-B67F-A5857183C805}"/>
                  </a:ext>
                </a:extLst>
              </p:cNvPr>
              <p:cNvCxnSpPr>
                <a:cxnSpLocks/>
              </p:cNvCxnSpPr>
              <p:nvPr userDrawn="1"/>
            </p:nvCxnSpPr>
            <p:spPr>
              <a:xfrm>
                <a:off x="-3202653" y="1432300"/>
                <a:ext cx="66956" cy="0"/>
              </a:xfrm>
              <a:prstGeom prst="line">
                <a:avLst/>
              </a:prstGeom>
              <a:noFill/>
              <a:ln w="12700" cap="rnd" cmpd="sng" algn="ctr">
                <a:solidFill>
                  <a:srgbClr val="818181"/>
                </a:solidFill>
                <a:prstDash val="sysDot"/>
              </a:ln>
              <a:effectLst/>
            </p:spPr>
          </p:cxnSp>
          <p:cxnSp>
            <p:nvCxnSpPr>
              <p:cNvPr id="178" name="Rechte verbindingslijn 177">
                <a:extLst>
                  <a:ext uri="{FF2B5EF4-FFF2-40B4-BE49-F238E27FC236}">
                    <a16:creationId xmlns:a16="http://schemas.microsoft.com/office/drawing/2014/main" id="{D5178B75-DA92-47DD-99ED-52E6AE0A17CB}"/>
                  </a:ext>
                </a:extLst>
              </p:cNvPr>
              <p:cNvCxnSpPr>
                <a:cxnSpLocks/>
              </p:cNvCxnSpPr>
              <p:nvPr userDrawn="1"/>
            </p:nvCxnSpPr>
            <p:spPr>
              <a:xfrm>
                <a:off x="-3202653" y="1585650"/>
                <a:ext cx="66956" cy="0"/>
              </a:xfrm>
              <a:prstGeom prst="line">
                <a:avLst/>
              </a:prstGeom>
              <a:noFill/>
              <a:ln w="12700" cap="rnd" cmpd="sng" algn="ctr">
                <a:solidFill>
                  <a:srgbClr val="818181"/>
                </a:solidFill>
                <a:prstDash val="sysDot"/>
              </a:ln>
              <a:effectLst/>
            </p:spPr>
          </p:cxnSp>
          <p:sp>
            <p:nvSpPr>
              <p:cNvPr id="179" name="Vrije vorm: vorm 178">
                <a:extLst>
                  <a:ext uri="{FF2B5EF4-FFF2-40B4-BE49-F238E27FC236}">
                    <a16:creationId xmlns:a16="http://schemas.microsoft.com/office/drawing/2014/main" id="{8C5BABEE-E482-4B7A-9701-FD9624790605}"/>
                  </a:ext>
                </a:extLst>
              </p:cNvPr>
              <p:cNvSpPr/>
              <p:nvPr userDrawn="1"/>
            </p:nvSpPr>
            <p:spPr>
              <a:xfrm>
                <a:off x="-3175561" y="1707315"/>
                <a:ext cx="42279" cy="61833"/>
              </a:xfrm>
              <a:custGeom>
                <a:avLst/>
                <a:gdLst>
                  <a:gd name="connsiteX0" fmla="*/ 50006 w 111919"/>
                  <a:gd name="connsiteY0" fmla="*/ 64294 h 145256"/>
                  <a:gd name="connsiteX1" fmla="*/ 47625 w 111919"/>
                  <a:gd name="connsiteY1" fmla="*/ 145256 h 145256"/>
                  <a:gd name="connsiteX2" fmla="*/ 111919 w 111919"/>
                  <a:gd name="connsiteY2" fmla="*/ 92869 h 145256"/>
                  <a:gd name="connsiteX3" fmla="*/ 111919 w 111919"/>
                  <a:gd name="connsiteY3" fmla="*/ 28575 h 145256"/>
                  <a:gd name="connsiteX4" fmla="*/ 52387 w 111919"/>
                  <a:gd name="connsiteY4" fmla="*/ 0 h 145256"/>
                  <a:gd name="connsiteX5" fmla="*/ 4762 w 111919"/>
                  <a:gd name="connsiteY5" fmla="*/ 11906 h 145256"/>
                  <a:gd name="connsiteX6" fmla="*/ 0 w 111919"/>
                  <a:gd name="connsiteY6" fmla="*/ 45244 h 145256"/>
                  <a:gd name="connsiteX7" fmla="*/ 50006 w 111919"/>
                  <a:gd name="connsiteY7" fmla="*/ 64294 h 145256"/>
                  <a:gd name="connsiteX0" fmla="*/ 50006 w 124049"/>
                  <a:gd name="connsiteY0" fmla="*/ 64294 h 145256"/>
                  <a:gd name="connsiteX1" fmla="*/ 47625 w 124049"/>
                  <a:gd name="connsiteY1" fmla="*/ 145256 h 145256"/>
                  <a:gd name="connsiteX2" fmla="*/ 111919 w 124049"/>
                  <a:gd name="connsiteY2" fmla="*/ 92869 h 145256"/>
                  <a:gd name="connsiteX3" fmla="*/ 111919 w 124049"/>
                  <a:gd name="connsiteY3" fmla="*/ 28575 h 145256"/>
                  <a:gd name="connsiteX4" fmla="*/ 52387 w 124049"/>
                  <a:gd name="connsiteY4" fmla="*/ 0 h 145256"/>
                  <a:gd name="connsiteX5" fmla="*/ 4762 w 124049"/>
                  <a:gd name="connsiteY5" fmla="*/ 11906 h 145256"/>
                  <a:gd name="connsiteX6" fmla="*/ 0 w 124049"/>
                  <a:gd name="connsiteY6" fmla="*/ 45244 h 145256"/>
                  <a:gd name="connsiteX7" fmla="*/ 50006 w 124049"/>
                  <a:gd name="connsiteY7" fmla="*/ 64294 h 145256"/>
                  <a:gd name="connsiteX0" fmla="*/ 50006 w 123624"/>
                  <a:gd name="connsiteY0" fmla="*/ 64294 h 145256"/>
                  <a:gd name="connsiteX1" fmla="*/ 47625 w 123624"/>
                  <a:gd name="connsiteY1" fmla="*/ 145256 h 145256"/>
                  <a:gd name="connsiteX2" fmla="*/ 111919 w 123624"/>
                  <a:gd name="connsiteY2" fmla="*/ 92869 h 145256"/>
                  <a:gd name="connsiteX3" fmla="*/ 111919 w 123624"/>
                  <a:gd name="connsiteY3" fmla="*/ 28575 h 145256"/>
                  <a:gd name="connsiteX4" fmla="*/ 52387 w 123624"/>
                  <a:gd name="connsiteY4" fmla="*/ 0 h 145256"/>
                  <a:gd name="connsiteX5" fmla="*/ 4762 w 123624"/>
                  <a:gd name="connsiteY5" fmla="*/ 11906 h 145256"/>
                  <a:gd name="connsiteX6" fmla="*/ 0 w 123624"/>
                  <a:gd name="connsiteY6" fmla="*/ 45244 h 145256"/>
                  <a:gd name="connsiteX7" fmla="*/ 50006 w 123624"/>
                  <a:gd name="connsiteY7" fmla="*/ 64294 h 145256"/>
                  <a:gd name="connsiteX0" fmla="*/ 50006 w 123624"/>
                  <a:gd name="connsiteY0" fmla="*/ 67517 h 148479"/>
                  <a:gd name="connsiteX1" fmla="*/ 47625 w 123624"/>
                  <a:gd name="connsiteY1" fmla="*/ 148479 h 148479"/>
                  <a:gd name="connsiteX2" fmla="*/ 111919 w 123624"/>
                  <a:gd name="connsiteY2" fmla="*/ 96092 h 148479"/>
                  <a:gd name="connsiteX3" fmla="*/ 111919 w 123624"/>
                  <a:gd name="connsiteY3" fmla="*/ 31798 h 148479"/>
                  <a:gd name="connsiteX4" fmla="*/ 52387 w 123624"/>
                  <a:gd name="connsiteY4" fmla="*/ 3223 h 148479"/>
                  <a:gd name="connsiteX5" fmla="*/ 4762 w 123624"/>
                  <a:gd name="connsiteY5" fmla="*/ 15129 h 148479"/>
                  <a:gd name="connsiteX6" fmla="*/ 0 w 123624"/>
                  <a:gd name="connsiteY6" fmla="*/ 48467 h 148479"/>
                  <a:gd name="connsiteX7" fmla="*/ 50006 w 123624"/>
                  <a:gd name="connsiteY7" fmla="*/ 67517 h 148479"/>
                  <a:gd name="connsiteX0" fmla="*/ 50006 w 118952"/>
                  <a:gd name="connsiteY0" fmla="*/ 73868 h 154830"/>
                  <a:gd name="connsiteX1" fmla="*/ 47625 w 118952"/>
                  <a:gd name="connsiteY1" fmla="*/ 154830 h 154830"/>
                  <a:gd name="connsiteX2" fmla="*/ 111919 w 118952"/>
                  <a:gd name="connsiteY2" fmla="*/ 102443 h 154830"/>
                  <a:gd name="connsiteX3" fmla="*/ 111919 w 118952"/>
                  <a:gd name="connsiteY3" fmla="*/ 38149 h 154830"/>
                  <a:gd name="connsiteX4" fmla="*/ 64294 w 118952"/>
                  <a:gd name="connsiteY4" fmla="*/ 2430 h 154830"/>
                  <a:gd name="connsiteX5" fmla="*/ 4762 w 118952"/>
                  <a:gd name="connsiteY5" fmla="*/ 21480 h 154830"/>
                  <a:gd name="connsiteX6" fmla="*/ 0 w 118952"/>
                  <a:gd name="connsiteY6" fmla="*/ 54818 h 154830"/>
                  <a:gd name="connsiteX7" fmla="*/ 50006 w 118952"/>
                  <a:gd name="connsiteY7" fmla="*/ 73868 h 154830"/>
                  <a:gd name="connsiteX0" fmla="*/ 50006 w 118952"/>
                  <a:gd name="connsiteY0" fmla="*/ 71438 h 152400"/>
                  <a:gd name="connsiteX1" fmla="*/ 47625 w 118952"/>
                  <a:gd name="connsiteY1" fmla="*/ 152400 h 152400"/>
                  <a:gd name="connsiteX2" fmla="*/ 111919 w 118952"/>
                  <a:gd name="connsiteY2" fmla="*/ 100013 h 152400"/>
                  <a:gd name="connsiteX3" fmla="*/ 111919 w 118952"/>
                  <a:gd name="connsiteY3" fmla="*/ 35719 h 152400"/>
                  <a:gd name="connsiteX4" fmla="*/ 64294 w 118952"/>
                  <a:gd name="connsiteY4" fmla="*/ 0 h 152400"/>
                  <a:gd name="connsiteX5" fmla="*/ 0 w 118952"/>
                  <a:gd name="connsiteY5" fmla="*/ 52388 h 152400"/>
                  <a:gd name="connsiteX6" fmla="*/ 50006 w 118952"/>
                  <a:gd name="connsiteY6" fmla="*/ 71438 h 152400"/>
                  <a:gd name="connsiteX0" fmla="*/ 50006 w 118952"/>
                  <a:gd name="connsiteY0" fmla="*/ 71735 h 152697"/>
                  <a:gd name="connsiteX1" fmla="*/ 47625 w 118952"/>
                  <a:gd name="connsiteY1" fmla="*/ 152697 h 152697"/>
                  <a:gd name="connsiteX2" fmla="*/ 111919 w 118952"/>
                  <a:gd name="connsiteY2" fmla="*/ 100310 h 152697"/>
                  <a:gd name="connsiteX3" fmla="*/ 111919 w 118952"/>
                  <a:gd name="connsiteY3" fmla="*/ 36016 h 152697"/>
                  <a:gd name="connsiteX4" fmla="*/ 64294 w 118952"/>
                  <a:gd name="connsiteY4" fmla="*/ 297 h 152697"/>
                  <a:gd name="connsiteX5" fmla="*/ 0 w 118952"/>
                  <a:gd name="connsiteY5" fmla="*/ 52685 h 152697"/>
                  <a:gd name="connsiteX6" fmla="*/ 50006 w 118952"/>
                  <a:gd name="connsiteY6" fmla="*/ 71735 h 152697"/>
                  <a:gd name="connsiteX0" fmla="*/ 50006 w 118952"/>
                  <a:gd name="connsiteY0" fmla="*/ 71961 h 152923"/>
                  <a:gd name="connsiteX1" fmla="*/ 47625 w 118952"/>
                  <a:gd name="connsiteY1" fmla="*/ 152923 h 152923"/>
                  <a:gd name="connsiteX2" fmla="*/ 111919 w 118952"/>
                  <a:gd name="connsiteY2" fmla="*/ 100536 h 152923"/>
                  <a:gd name="connsiteX3" fmla="*/ 111919 w 118952"/>
                  <a:gd name="connsiteY3" fmla="*/ 36242 h 152923"/>
                  <a:gd name="connsiteX4" fmla="*/ 64294 w 118952"/>
                  <a:gd name="connsiteY4" fmla="*/ 523 h 152923"/>
                  <a:gd name="connsiteX5" fmla="*/ 0 w 118952"/>
                  <a:gd name="connsiteY5" fmla="*/ 52911 h 152923"/>
                  <a:gd name="connsiteX6" fmla="*/ 50006 w 118952"/>
                  <a:gd name="connsiteY6" fmla="*/ 71961 h 152923"/>
                  <a:gd name="connsiteX0" fmla="*/ 50006 w 118480"/>
                  <a:gd name="connsiteY0" fmla="*/ 71961 h 152923"/>
                  <a:gd name="connsiteX1" fmla="*/ 47625 w 118480"/>
                  <a:gd name="connsiteY1" fmla="*/ 152923 h 152923"/>
                  <a:gd name="connsiteX2" fmla="*/ 111919 w 118480"/>
                  <a:gd name="connsiteY2" fmla="*/ 100536 h 152923"/>
                  <a:gd name="connsiteX3" fmla="*/ 111919 w 118480"/>
                  <a:gd name="connsiteY3" fmla="*/ 36242 h 152923"/>
                  <a:gd name="connsiteX4" fmla="*/ 64294 w 118480"/>
                  <a:gd name="connsiteY4" fmla="*/ 523 h 152923"/>
                  <a:gd name="connsiteX5" fmla="*/ 0 w 118480"/>
                  <a:gd name="connsiteY5" fmla="*/ 52911 h 152923"/>
                  <a:gd name="connsiteX6" fmla="*/ 50006 w 118480"/>
                  <a:gd name="connsiteY6" fmla="*/ 71961 h 152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8480" h="152923">
                    <a:moveTo>
                      <a:pt x="50006" y="71961"/>
                    </a:moveTo>
                    <a:cubicBezTo>
                      <a:pt x="49212" y="98948"/>
                      <a:pt x="48419" y="125936"/>
                      <a:pt x="47625" y="152923"/>
                    </a:cubicBezTo>
                    <a:cubicBezTo>
                      <a:pt x="69056" y="135461"/>
                      <a:pt x="102395" y="122761"/>
                      <a:pt x="111919" y="100536"/>
                    </a:cubicBezTo>
                    <a:cubicBezTo>
                      <a:pt x="121443" y="78311"/>
                      <a:pt x="119856" y="52911"/>
                      <a:pt x="111919" y="36242"/>
                    </a:cubicBezTo>
                    <a:cubicBezTo>
                      <a:pt x="103982" y="19573"/>
                      <a:pt x="94853" y="4888"/>
                      <a:pt x="64294" y="523"/>
                    </a:cubicBezTo>
                    <a:cubicBezTo>
                      <a:pt x="33735" y="-3842"/>
                      <a:pt x="0" y="19574"/>
                      <a:pt x="0" y="52911"/>
                    </a:cubicBezTo>
                    <a:lnTo>
                      <a:pt x="50006" y="71961"/>
                    </a:ln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a:solidFill>
                    <a:srgbClr val="211F26"/>
                  </a:solidFill>
                  <a:latin typeface="Calibri" panose="020F0502020204030204" pitchFamily="34" charset="0"/>
                  <a:cs typeface="Calibri" panose="020F0502020204030204" pitchFamily="34" charset="0"/>
                </a:endParaRPr>
              </a:p>
            </p:txBody>
          </p:sp>
          <p:sp>
            <p:nvSpPr>
              <p:cNvPr id="180" name="Rechthoek: afgeronde hoeken 179">
                <a:extLst>
                  <a:ext uri="{FF2B5EF4-FFF2-40B4-BE49-F238E27FC236}">
                    <a16:creationId xmlns:a16="http://schemas.microsoft.com/office/drawing/2014/main" id="{F0A7F0C9-73F3-47DE-9716-23BF65F69186}"/>
                  </a:ext>
                </a:extLst>
              </p:cNvPr>
              <p:cNvSpPr/>
              <p:nvPr userDrawn="1"/>
            </p:nvSpPr>
            <p:spPr>
              <a:xfrm rot="2770829">
                <a:off x="-3234197" y="1703273"/>
                <a:ext cx="57923" cy="72481"/>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181" name="Vrije vorm: vorm 180">
                <a:extLst>
                  <a:ext uri="{FF2B5EF4-FFF2-40B4-BE49-F238E27FC236}">
                    <a16:creationId xmlns:a16="http://schemas.microsoft.com/office/drawing/2014/main" id="{F18C96E0-522F-4C0F-8386-3519F902B91B}"/>
                  </a:ext>
                </a:extLst>
              </p:cNvPr>
              <p:cNvSpPr/>
              <p:nvPr userDrawn="1"/>
            </p:nvSpPr>
            <p:spPr>
              <a:xfrm>
                <a:off x="-3237180" y="1677339"/>
                <a:ext cx="42279" cy="55298"/>
              </a:xfrm>
              <a:custGeom>
                <a:avLst/>
                <a:gdLst>
                  <a:gd name="connsiteX0" fmla="*/ 76475 w 79906"/>
                  <a:gd name="connsiteY0" fmla="*/ 104510 h 104510"/>
                  <a:gd name="connsiteX1" fmla="*/ 71712 w 79906"/>
                  <a:gd name="connsiteY1" fmla="*/ 6879 h 104510"/>
                  <a:gd name="connsiteX2" fmla="*/ 5037 w 79906"/>
                  <a:gd name="connsiteY2" fmla="*/ 16404 h 104510"/>
                  <a:gd name="connsiteX3" fmla="*/ 9800 w 79906"/>
                  <a:gd name="connsiteY3" fmla="*/ 83079 h 104510"/>
                </a:gdLst>
                <a:ahLst/>
                <a:cxnLst>
                  <a:cxn ang="0">
                    <a:pos x="connsiteX0" y="connsiteY0"/>
                  </a:cxn>
                  <a:cxn ang="0">
                    <a:pos x="connsiteX1" y="connsiteY1"/>
                  </a:cxn>
                  <a:cxn ang="0">
                    <a:pos x="connsiteX2" y="connsiteY2"/>
                  </a:cxn>
                  <a:cxn ang="0">
                    <a:pos x="connsiteX3" y="connsiteY3"/>
                  </a:cxn>
                </a:cxnLst>
                <a:rect l="l" t="t" r="r" b="b"/>
                <a:pathLst>
                  <a:path w="79906" h="104510">
                    <a:moveTo>
                      <a:pt x="76475" y="104510"/>
                    </a:moveTo>
                    <a:cubicBezTo>
                      <a:pt x="80046" y="63036"/>
                      <a:pt x="83618" y="21563"/>
                      <a:pt x="71712" y="6879"/>
                    </a:cubicBezTo>
                    <a:cubicBezTo>
                      <a:pt x="59806" y="-7805"/>
                      <a:pt x="15356" y="3704"/>
                      <a:pt x="5037" y="16404"/>
                    </a:cubicBezTo>
                    <a:cubicBezTo>
                      <a:pt x="-5282" y="29104"/>
                      <a:pt x="2259" y="56091"/>
                      <a:pt x="9800" y="83079"/>
                    </a:cubicBezTo>
                  </a:path>
                </a:pathLst>
              </a:custGeom>
              <a:no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800" noProof="0">
                  <a:solidFill>
                    <a:srgbClr val="211F26"/>
                  </a:solidFill>
                  <a:latin typeface="Calibri" panose="020F0502020204030204" pitchFamily="34" charset="0"/>
                  <a:cs typeface="Calibri" panose="020F0502020204030204" pitchFamily="34" charset="0"/>
                </a:endParaRPr>
              </a:p>
            </p:txBody>
          </p:sp>
          <p:sp>
            <p:nvSpPr>
              <p:cNvPr id="182" name="Vrije vorm: vorm 181">
                <a:extLst>
                  <a:ext uri="{FF2B5EF4-FFF2-40B4-BE49-F238E27FC236}">
                    <a16:creationId xmlns:a16="http://schemas.microsoft.com/office/drawing/2014/main" id="{9F2F8E80-AFA0-4DD4-ABC4-AF5F73237E97}"/>
                  </a:ext>
                </a:extLst>
              </p:cNvPr>
              <p:cNvSpPr/>
              <p:nvPr userDrawn="1"/>
            </p:nvSpPr>
            <p:spPr>
              <a:xfrm>
                <a:off x="-3147647" y="1714096"/>
                <a:ext cx="57254" cy="77074"/>
              </a:xfrm>
              <a:custGeom>
                <a:avLst/>
                <a:gdLst>
                  <a:gd name="connsiteX0" fmla="*/ 0 w 61912"/>
                  <a:gd name="connsiteY0" fmla="*/ 80963 h 80963"/>
                  <a:gd name="connsiteX1" fmla="*/ 57150 w 61912"/>
                  <a:gd name="connsiteY1" fmla="*/ 0 h 80963"/>
                  <a:gd name="connsiteX2" fmla="*/ 61912 w 61912"/>
                  <a:gd name="connsiteY2" fmla="*/ 50006 h 80963"/>
                  <a:gd name="connsiteX3" fmla="*/ 0 w 61912"/>
                  <a:gd name="connsiteY3" fmla="*/ 80963 h 80963"/>
                  <a:gd name="connsiteX0" fmla="*/ 0 w 61912"/>
                  <a:gd name="connsiteY0" fmla="*/ 80963 h 83344"/>
                  <a:gd name="connsiteX1" fmla="*/ 57150 w 61912"/>
                  <a:gd name="connsiteY1" fmla="*/ 0 h 83344"/>
                  <a:gd name="connsiteX2" fmla="*/ 61912 w 61912"/>
                  <a:gd name="connsiteY2" fmla="*/ 50006 h 83344"/>
                  <a:gd name="connsiteX3" fmla="*/ 19050 w 61912"/>
                  <a:gd name="connsiteY3" fmla="*/ 83344 h 83344"/>
                  <a:gd name="connsiteX4" fmla="*/ 0 w 61912"/>
                  <a:gd name="connsiteY4" fmla="*/ 80963 h 833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12" h="83344">
                    <a:moveTo>
                      <a:pt x="0" y="80963"/>
                    </a:moveTo>
                    <a:lnTo>
                      <a:pt x="57150" y="0"/>
                    </a:lnTo>
                    <a:lnTo>
                      <a:pt x="61912" y="50006"/>
                    </a:lnTo>
                    <a:cubicBezTo>
                      <a:pt x="48418" y="56356"/>
                      <a:pt x="32544" y="76994"/>
                      <a:pt x="19050" y="83344"/>
                    </a:cubicBezTo>
                    <a:lnTo>
                      <a:pt x="0" y="80963"/>
                    </a:lnTo>
                    <a:close/>
                  </a:path>
                </a:pathLst>
              </a:cu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a:solidFill>
                    <a:srgbClr val="211F26"/>
                  </a:solidFill>
                  <a:latin typeface="Calibri" panose="020F0502020204030204" pitchFamily="34" charset="0"/>
                  <a:cs typeface="Calibri" panose="020F0502020204030204" pitchFamily="34" charset="0"/>
                </a:endParaRPr>
              </a:p>
            </p:txBody>
          </p:sp>
          <p:sp>
            <p:nvSpPr>
              <p:cNvPr id="183" name="Ovaal 182">
                <a:extLst>
                  <a:ext uri="{FF2B5EF4-FFF2-40B4-BE49-F238E27FC236}">
                    <a16:creationId xmlns:a16="http://schemas.microsoft.com/office/drawing/2014/main" id="{795D565F-B947-49FD-BA46-F95BDB9BDC03}"/>
                  </a:ext>
                </a:extLst>
              </p:cNvPr>
              <p:cNvSpPr/>
              <p:nvPr userDrawn="1"/>
            </p:nvSpPr>
            <p:spPr>
              <a:xfrm rot="12332780">
                <a:off x="-3185085" y="1782358"/>
                <a:ext cx="50650" cy="57255"/>
              </a:xfrm>
              <a:prstGeom prst="ellipse">
                <a:avLst/>
              </a:prstGeom>
              <a:solidFill>
                <a:schemeClr val="bg1"/>
              </a:solidFill>
              <a:ln w="9525">
                <a:solidFill>
                  <a:srgbClr val="4D82B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a:solidFill>
                    <a:srgbClr val="211F26"/>
                  </a:solidFill>
                  <a:latin typeface="Calibri" panose="020F0502020204030204" pitchFamily="34" charset="0"/>
                  <a:cs typeface="Calibri" panose="020F0502020204030204" pitchFamily="34" charset="0"/>
                </a:endParaRPr>
              </a:p>
            </p:txBody>
          </p:sp>
          <p:sp>
            <p:nvSpPr>
              <p:cNvPr id="184" name="Gelijkbenige driehoek 34">
                <a:extLst>
                  <a:ext uri="{FF2B5EF4-FFF2-40B4-BE49-F238E27FC236}">
                    <a16:creationId xmlns:a16="http://schemas.microsoft.com/office/drawing/2014/main" id="{84B2FB6C-D385-451D-B89F-E5C4C1252150}"/>
                  </a:ext>
                </a:extLst>
              </p:cNvPr>
              <p:cNvSpPr/>
              <p:nvPr userDrawn="1"/>
            </p:nvSpPr>
            <p:spPr>
              <a:xfrm rot="14772351">
                <a:off x="-3215597" y="1797313"/>
                <a:ext cx="52327" cy="57916"/>
              </a:xfrm>
              <a:custGeom>
                <a:avLst/>
                <a:gdLst>
                  <a:gd name="connsiteX0" fmla="*/ 0 w 56584"/>
                  <a:gd name="connsiteY0" fmla="*/ 55534 h 55534"/>
                  <a:gd name="connsiteX1" fmla="*/ 28292 w 56584"/>
                  <a:gd name="connsiteY1" fmla="*/ 0 h 55534"/>
                  <a:gd name="connsiteX2" fmla="*/ 56584 w 56584"/>
                  <a:gd name="connsiteY2" fmla="*/ 55534 h 55534"/>
                  <a:gd name="connsiteX3" fmla="*/ 0 w 56584"/>
                  <a:gd name="connsiteY3" fmla="*/ 55534 h 55534"/>
                  <a:gd name="connsiteX0" fmla="*/ 0 w 56584"/>
                  <a:gd name="connsiteY0" fmla="*/ 55534 h 60261"/>
                  <a:gd name="connsiteX1" fmla="*/ 28292 w 56584"/>
                  <a:gd name="connsiteY1" fmla="*/ 0 h 60261"/>
                  <a:gd name="connsiteX2" fmla="*/ 56584 w 56584"/>
                  <a:gd name="connsiteY2" fmla="*/ 55534 h 60261"/>
                  <a:gd name="connsiteX3" fmla="*/ 0 w 56584"/>
                  <a:gd name="connsiteY3" fmla="*/ 55534 h 60261"/>
                  <a:gd name="connsiteX0" fmla="*/ 0 w 56584"/>
                  <a:gd name="connsiteY0" fmla="*/ 55534 h 62627"/>
                  <a:gd name="connsiteX1" fmla="*/ 28292 w 56584"/>
                  <a:gd name="connsiteY1" fmla="*/ 0 h 62627"/>
                  <a:gd name="connsiteX2" fmla="*/ 56584 w 56584"/>
                  <a:gd name="connsiteY2" fmla="*/ 55534 h 62627"/>
                  <a:gd name="connsiteX3" fmla="*/ 0 w 56584"/>
                  <a:gd name="connsiteY3" fmla="*/ 55534 h 62627"/>
                </a:gdLst>
                <a:ahLst/>
                <a:cxnLst>
                  <a:cxn ang="0">
                    <a:pos x="connsiteX0" y="connsiteY0"/>
                  </a:cxn>
                  <a:cxn ang="0">
                    <a:pos x="connsiteX1" y="connsiteY1"/>
                  </a:cxn>
                  <a:cxn ang="0">
                    <a:pos x="connsiteX2" y="connsiteY2"/>
                  </a:cxn>
                  <a:cxn ang="0">
                    <a:pos x="connsiteX3" y="connsiteY3"/>
                  </a:cxn>
                </a:cxnLst>
                <a:rect l="l" t="t" r="r" b="b"/>
                <a:pathLst>
                  <a:path w="56584" h="62627">
                    <a:moveTo>
                      <a:pt x="0" y="55534"/>
                    </a:moveTo>
                    <a:lnTo>
                      <a:pt x="28292" y="0"/>
                    </a:lnTo>
                    <a:lnTo>
                      <a:pt x="56584" y="55534"/>
                    </a:lnTo>
                    <a:cubicBezTo>
                      <a:pt x="44518" y="63735"/>
                      <a:pt x="19376" y="66171"/>
                      <a:pt x="0" y="55534"/>
                    </a:cubicBez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a:solidFill>
                    <a:srgbClr val="211F26"/>
                  </a:solidFill>
                  <a:latin typeface="Calibri" panose="020F0502020204030204" pitchFamily="34" charset="0"/>
                  <a:cs typeface="Calibri" panose="020F0502020204030204" pitchFamily="34" charset="0"/>
                </a:endParaRPr>
              </a:p>
            </p:txBody>
          </p:sp>
        </p:grpSp>
        <p:grpSp>
          <p:nvGrpSpPr>
            <p:cNvPr id="146" name="Groep 145">
              <a:extLst>
                <a:ext uri="{FF2B5EF4-FFF2-40B4-BE49-F238E27FC236}">
                  <a16:creationId xmlns:a16="http://schemas.microsoft.com/office/drawing/2014/main" id="{391B3588-C7EB-4EC1-9ED0-F40750EAE311}"/>
                </a:ext>
              </a:extLst>
            </p:cNvPr>
            <p:cNvGrpSpPr/>
            <p:nvPr userDrawn="1"/>
          </p:nvGrpSpPr>
          <p:grpSpPr>
            <a:xfrm>
              <a:off x="-3323231" y="3821749"/>
              <a:ext cx="2734765" cy="262633"/>
              <a:chOff x="5114260" y="1193211"/>
              <a:chExt cx="2516594" cy="241682"/>
            </a:xfrm>
          </p:grpSpPr>
          <p:sp>
            <p:nvSpPr>
              <p:cNvPr id="155" name="Rechthoek 154">
                <a:extLst>
                  <a:ext uri="{FF2B5EF4-FFF2-40B4-BE49-F238E27FC236}">
                    <a16:creationId xmlns:a16="http://schemas.microsoft.com/office/drawing/2014/main" id="{AE11146D-6C8B-4A36-BE91-D897102DE9D4}"/>
                  </a:ext>
                </a:extLst>
              </p:cNvPr>
              <p:cNvSpPr/>
              <p:nvPr userDrawn="1"/>
            </p:nvSpPr>
            <p:spPr>
              <a:xfrm>
                <a:off x="5114260" y="1193211"/>
                <a:ext cx="2516594" cy="241682"/>
              </a:xfrm>
              <a:prstGeom prst="rect">
                <a:avLst/>
              </a:prstGeom>
              <a:solidFill>
                <a:srgbClr val="F0F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156" name="Tekstvak 155">
                <a:extLst>
                  <a:ext uri="{FF2B5EF4-FFF2-40B4-BE49-F238E27FC236}">
                    <a16:creationId xmlns:a16="http://schemas.microsoft.com/office/drawing/2014/main" id="{32D3C0E3-F4DD-4BD0-9255-C0908F3AA21C}"/>
                  </a:ext>
                </a:extLst>
              </p:cNvPr>
              <p:cNvSpPr txBox="1"/>
              <p:nvPr userDrawn="1"/>
            </p:nvSpPr>
            <p:spPr>
              <a:xfrm>
                <a:off x="5121009" y="1214216"/>
                <a:ext cx="1156604" cy="212418"/>
              </a:xfrm>
              <a:prstGeom prst="rect">
                <a:avLst/>
              </a:prstGeom>
              <a:noFill/>
            </p:spPr>
            <p:txBody>
              <a:bodyPr wrap="square" rtlCol="0">
                <a:spAutoFit/>
              </a:bodyPr>
              <a:lstStyle/>
              <a:p>
                <a:pPr marL="0" algn="l" defTabSz="1217512" rtl="0" eaLnBrk="1" latinLnBrk="0" hangingPunct="1">
                  <a:lnSpc>
                    <a:spcPct val="100000"/>
                  </a:lnSpc>
                  <a:spcBef>
                    <a:spcPts val="600"/>
                  </a:spcBef>
                  <a:spcAft>
                    <a:spcPts val="600"/>
                  </a:spcAft>
                </a:pPr>
                <a:r>
                  <a:rPr lang="en-GB" sz="900" b="0" u="none" kern="1200" noProof="0">
                    <a:solidFill>
                      <a:srgbClr val="211F26"/>
                    </a:solidFill>
                    <a:latin typeface="Calibri" panose="020F0502020204030204" pitchFamily="34" charset="0"/>
                    <a:ea typeface="+mn-ea"/>
                    <a:cs typeface="Calibri" panose="020F0502020204030204" pitchFamily="34" charset="0"/>
                  </a:rPr>
                  <a:t>Transparency</a:t>
                </a:r>
              </a:p>
            </p:txBody>
          </p:sp>
          <p:cxnSp>
            <p:nvCxnSpPr>
              <p:cNvPr id="157" name="Rechte verbindingslijn 156">
                <a:extLst>
                  <a:ext uri="{FF2B5EF4-FFF2-40B4-BE49-F238E27FC236}">
                    <a16:creationId xmlns:a16="http://schemas.microsoft.com/office/drawing/2014/main" id="{C4024A43-0B2F-49E3-BF0C-2DAB7EC66111}"/>
                  </a:ext>
                </a:extLst>
              </p:cNvPr>
              <p:cNvCxnSpPr>
                <a:cxnSpLocks/>
                <a:endCxn id="165" idx="1"/>
              </p:cNvCxnSpPr>
              <p:nvPr userDrawn="1"/>
            </p:nvCxnSpPr>
            <p:spPr>
              <a:xfrm>
                <a:off x="5949074" y="1317963"/>
                <a:ext cx="958480" cy="0"/>
              </a:xfrm>
              <a:prstGeom prst="line">
                <a:avLst/>
              </a:prstGeom>
              <a:noFill/>
              <a:ln w="12700" cap="flat" cmpd="sng" algn="ctr">
                <a:solidFill>
                  <a:srgbClr val="9D9FA1"/>
                </a:solidFill>
                <a:prstDash val="solid"/>
              </a:ln>
              <a:effectLst/>
            </p:spPr>
          </p:cxnSp>
          <p:sp>
            <p:nvSpPr>
              <p:cNvPr id="158" name="Rechthoek 157">
                <a:extLst>
                  <a:ext uri="{FF2B5EF4-FFF2-40B4-BE49-F238E27FC236}">
                    <a16:creationId xmlns:a16="http://schemas.microsoft.com/office/drawing/2014/main" id="{583195E8-7D24-41B4-A57A-842A419D5C48}"/>
                  </a:ext>
                </a:extLst>
              </p:cNvPr>
              <p:cNvSpPr/>
              <p:nvPr userDrawn="1"/>
            </p:nvSpPr>
            <p:spPr>
              <a:xfrm>
                <a:off x="7020991" y="1230251"/>
                <a:ext cx="570656" cy="159490"/>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36000" tIns="36000" rIns="36000" bIns="36000" numCol="1" spcCol="0" rtlCol="0" fromWordArt="0" anchor="ctr" anchorCtr="0" forceAA="0" compatLnSpc="1">
                <a:prstTxWarp prst="textNoShape">
                  <a:avLst/>
                </a:prstTxWarp>
                <a:noAutofit/>
              </a:bodyPr>
              <a:lstStyle/>
              <a:p>
                <a:pPr lvl="0" algn="l">
                  <a:lnSpc>
                    <a:spcPct val="100000"/>
                  </a:lnSpc>
                  <a:spcBef>
                    <a:spcPts val="600"/>
                  </a:spcBef>
                  <a:spcAft>
                    <a:spcPts val="600"/>
                  </a:spcAft>
                </a:pPr>
                <a:r>
                  <a:rPr lang="en-GB" sz="900" b="0" noProof="0">
                    <a:solidFill>
                      <a:srgbClr val="211F26"/>
                    </a:solidFill>
                    <a:latin typeface="Calibri" panose="020F0502020204030204" pitchFamily="34" charset="0"/>
                    <a:cs typeface="Calibri" panose="020F0502020204030204" pitchFamily="34" charset="0"/>
                  </a:rPr>
                  <a:t>100%</a:t>
                </a:r>
              </a:p>
            </p:txBody>
          </p:sp>
          <p:sp>
            <p:nvSpPr>
              <p:cNvPr id="163" name="Gelijkbenige driehoek 162">
                <a:extLst>
                  <a:ext uri="{FF2B5EF4-FFF2-40B4-BE49-F238E27FC236}">
                    <a16:creationId xmlns:a16="http://schemas.microsoft.com/office/drawing/2014/main" id="{8986E1B8-151A-4D14-958D-FB9D1679F6FB}"/>
                  </a:ext>
                </a:extLst>
              </p:cNvPr>
              <p:cNvSpPr/>
              <p:nvPr userDrawn="1"/>
            </p:nvSpPr>
            <p:spPr>
              <a:xfrm>
                <a:off x="7508703" y="1255045"/>
                <a:ext cx="44712" cy="31855"/>
              </a:xfrm>
              <a:prstGeom prst="triangle">
                <a:avLst/>
              </a:prstGeom>
              <a:solidFill>
                <a:srgbClr val="69696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164" name="Gelijkbenige driehoek 163">
                <a:extLst>
                  <a:ext uri="{FF2B5EF4-FFF2-40B4-BE49-F238E27FC236}">
                    <a16:creationId xmlns:a16="http://schemas.microsoft.com/office/drawing/2014/main" id="{D094BE40-4770-4DD0-931C-8B2BCE915961}"/>
                  </a:ext>
                </a:extLst>
              </p:cNvPr>
              <p:cNvSpPr/>
              <p:nvPr userDrawn="1"/>
            </p:nvSpPr>
            <p:spPr>
              <a:xfrm flipV="1">
                <a:off x="7508703" y="1332327"/>
                <a:ext cx="44712" cy="31855"/>
              </a:xfrm>
              <a:prstGeom prst="triangle">
                <a:avLst/>
              </a:prstGeom>
              <a:solidFill>
                <a:srgbClr val="69696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165" name="Rechthoek 164">
                <a:extLst>
                  <a:ext uri="{FF2B5EF4-FFF2-40B4-BE49-F238E27FC236}">
                    <a16:creationId xmlns:a16="http://schemas.microsoft.com/office/drawing/2014/main" id="{0B1CAF02-6C38-462E-8A7A-E913EB626C9F}"/>
                  </a:ext>
                </a:extLst>
              </p:cNvPr>
              <p:cNvSpPr/>
              <p:nvPr userDrawn="1"/>
            </p:nvSpPr>
            <p:spPr>
              <a:xfrm>
                <a:off x="6907553" y="1274066"/>
                <a:ext cx="28792" cy="87795"/>
              </a:xfrm>
              <a:prstGeom prst="rect">
                <a:avLst/>
              </a:prstGeom>
              <a:solidFill>
                <a:srgbClr val="CC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sp>
          <p:nvSpPr>
            <p:cNvPr id="147" name="Ovaal 146">
              <a:extLst>
                <a:ext uri="{FF2B5EF4-FFF2-40B4-BE49-F238E27FC236}">
                  <a16:creationId xmlns:a16="http://schemas.microsoft.com/office/drawing/2014/main" id="{A00B458F-C956-4065-B387-F58D2A3773C5}"/>
                </a:ext>
              </a:extLst>
            </p:cNvPr>
            <p:cNvSpPr/>
            <p:nvPr userDrawn="1"/>
          </p:nvSpPr>
          <p:spPr>
            <a:xfrm>
              <a:off x="-3603859" y="4266028"/>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4</a:t>
              </a:r>
            </a:p>
          </p:txBody>
        </p:sp>
        <p:sp>
          <p:nvSpPr>
            <p:cNvPr id="148" name="Rechthoek 147">
              <a:extLst>
                <a:ext uri="{FF2B5EF4-FFF2-40B4-BE49-F238E27FC236}">
                  <a16:creationId xmlns:a16="http://schemas.microsoft.com/office/drawing/2014/main" id="{FDC9C53B-364C-4006-815F-D26FDD3F961E}"/>
                </a:ext>
              </a:extLst>
            </p:cNvPr>
            <p:cNvSpPr/>
            <p:nvPr userDrawn="1"/>
          </p:nvSpPr>
          <p:spPr>
            <a:xfrm>
              <a:off x="-3319687" y="4266029"/>
              <a:ext cx="2944682" cy="794492"/>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on the transparent shape and use the shortcut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Ctrl + K</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add a hyperlink. At the left side of the window,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‘Place in this document’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select the preferred slide</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 the list. Then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‘OK’</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br>
                <a:rPr kumimoji="0" lang="en-GB" sz="6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endPar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endParaRPr>
            </a:p>
          </p:txBody>
        </p:sp>
        <p:sp>
          <p:nvSpPr>
            <p:cNvPr id="149" name="Ovaal 148">
              <a:extLst>
                <a:ext uri="{FF2B5EF4-FFF2-40B4-BE49-F238E27FC236}">
                  <a16:creationId xmlns:a16="http://schemas.microsoft.com/office/drawing/2014/main" id="{F20FECB7-35CA-44F2-A91C-C9B7F444AC32}"/>
                </a:ext>
              </a:extLst>
            </p:cNvPr>
            <p:cNvSpPr/>
            <p:nvPr userDrawn="1"/>
          </p:nvSpPr>
          <p:spPr>
            <a:xfrm>
              <a:off x="-3603859" y="5245985"/>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5</a:t>
              </a:r>
            </a:p>
          </p:txBody>
        </p:sp>
        <p:sp>
          <p:nvSpPr>
            <p:cNvPr id="150" name="Rechthoek 149">
              <a:extLst>
                <a:ext uri="{FF2B5EF4-FFF2-40B4-BE49-F238E27FC236}">
                  <a16:creationId xmlns:a16="http://schemas.microsoft.com/office/drawing/2014/main" id="{CB3E1BAD-3634-4173-A265-A803FAD55286}"/>
                </a:ext>
              </a:extLst>
            </p:cNvPr>
            <p:cNvSpPr/>
            <p:nvPr userDrawn="1"/>
          </p:nvSpPr>
          <p:spPr>
            <a:xfrm>
              <a:off x="-3319687" y="5245987"/>
              <a:ext cx="2944682" cy="30721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Copy the transparent shape and repeat</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step 4</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Do this for all menu buttons.</a:t>
              </a:r>
            </a:p>
          </p:txBody>
        </p:sp>
        <p:sp>
          <p:nvSpPr>
            <p:cNvPr id="151" name="Rechthoek 150">
              <a:extLst>
                <a:ext uri="{FF2B5EF4-FFF2-40B4-BE49-F238E27FC236}">
                  <a16:creationId xmlns:a16="http://schemas.microsoft.com/office/drawing/2014/main" id="{57A819B9-00A4-4CE1-B5F7-CDC10A5A5E19}"/>
                </a:ext>
              </a:extLst>
            </p:cNvPr>
            <p:cNvSpPr/>
            <p:nvPr userDrawn="1"/>
          </p:nvSpPr>
          <p:spPr>
            <a:xfrm>
              <a:off x="-3786437" y="5721272"/>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1200" b="1" cap="all" baseline="0" noProof="0">
                  <a:solidFill>
                    <a:srgbClr val="211F26"/>
                  </a:solidFill>
                  <a:latin typeface="Calibri" panose="020F0502020204030204" pitchFamily="34" charset="0"/>
                  <a:cs typeface="Calibri" panose="020F0502020204030204" pitchFamily="34" charset="0"/>
                </a:rPr>
                <a:t>Want to know more?</a:t>
              </a:r>
              <a:br>
                <a:rPr lang="en-GB" sz="1200" cap="all"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Go to the instruction slide </a:t>
              </a:r>
              <a:r>
                <a:rPr lang="en-GB" sz="1200" b="1" cap="none" baseline="0" noProof="0">
                  <a:solidFill>
                    <a:srgbClr val="211F26"/>
                  </a:solidFill>
                  <a:latin typeface="Calibri" panose="020F0502020204030204" pitchFamily="34" charset="0"/>
                  <a:cs typeface="Calibri" panose="020F0502020204030204" pitchFamily="34" charset="0"/>
                </a:rPr>
                <a:t>‘VIDEO INSTRUCTIONS’</a:t>
              </a:r>
              <a:r>
                <a:rPr lang="en-GB" sz="1200" cap="none" baseline="0" noProof="0">
                  <a:solidFill>
                    <a:srgbClr val="211F26"/>
                  </a:solidFill>
                  <a:latin typeface="Calibri" panose="020F0502020204030204" pitchFamily="34" charset="0"/>
                  <a:cs typeface="Calibri" panose="020F0502020204030204" pitchFamily="34" charset="0"/>
                </a:rPr>
                <a:t>.</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You’ll find it at the beginning of the presentation</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or insert it via </a:t>
              </a:r>
              <a:r>
                <a:rPr lang="en-GB" sz="1200" i="1" cap="none" baseline="0" noProof="0">
                  <a:solidFill>
                    <a:srgbClr val="211F26"/>
                  </a:solidFill>
                  <a:latin typeface="Calibri" panose="020F0502020204030204" pitchFamily="34" charset="0"/>
                  <a:cs typeface="Calibri" panose="020F0502020204030204" pitchFamily="34" charset="0"/>
                </a:rPr>
                <a:t>‘Home’</a:t>
              </a:r>
              <a:r>
                <a:rPr lang="en-GB" sz="1200" cap="none" baseline="0" noProof="0">
                  <a:solidFill>
                    <a:srgbClr val="211F26"/>
                  </a:solidFill>
                  <a:latin typeface="Calibri" panose="020F0502020204030204" pitchFamily="34" charset="0"/>
                  <a:cs typeface="Calibri" panose="020F0502020204030204" pitchFamily="34" charset="0"/>
                </a:rPr>
                <a:t> &gt; </a:t>
              </a:r>
              <a:r>
                <a:rPr lang="en-GB" sz="1200" i="1" cap="none" baseline="0" noProof="0">
                  <a:solidFill>
                    <a:srgbClr val="211F26"/>
                  </a:solidFill>
                  <a:latin typeface="Calibri" panose="020F0502020204030204" pitchFamily="34" charset="0"/>
                  <a:cs typeface="Calibri" panose="020F0502020204030204" pitchFamily="34" charset="0"/>
                </a:rPr>
                <a:t>‘New Slide’.</a:t>
              </a:r>
            </a:p>
          </p:txBody>
        </p:sp>
        <p:grpSp>
          <p:nvGrpSpPr>
            <p:cNvPr id="152" name="ICOON_info">
              <a:extLst>
                <a:ext uri="{FF2B5EF4-FFF2-40B4-BE49-F238E27FC236}">
                  <a16:creationId xmlns:a16="http://schemas.microsoft.com/office/drawing/2014/main" id="{7EBD95D1-2681-4A54-B0E0-48009DED51BB}"/>
                </a:ext>
              </a:extLst>
            </p:cNvPr>
            <p:cNvGrpSpPr/>
            <p:nvPr userDrawn="1"/>
          </p:nvGrpSpPr>
          <p:grpSpPr>
            <a:xfrm>
              <a:off x="-376736" y="5598297"/>
              <a:ext cx="283685" cy="283685"/>
              <a:chOff x="-510741" y="5913713"/>
              <a:chExt cx="267555" cy="267555"/>
            </a:xfrm>
          </p:grpSpPr>
          <p:sp>
            <p:nvSpPr>
              <p:cNvPr id="153" name="Ovaal 152">
                <a:extLst>
                  <a:ext uri="{FF2B5EF4-FFF2-40B4-BE49-F238E27FC236}">
                    <a16:creationId xmlns:a16="http://schemas.microsoft.com/office/drawing/2014/main" id="{8F297150-0C34-4BD2-9E5F-464007DCB926}"/>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154" name="Graphic 163" descr="Informatie">
                <a:extLst>
                  <a:ext uri="{FF2B5EF4-FFF2-40B4-BE49-F238E27FC236}">
                    <a16:creationId xmlns:a16="http://schemas.microsoft.com/office/drawing/2014/main" id="{7DB91240-C239-450F-977C-E14C73F85CD7}"/>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noAutofit/>
              </a:bodyPr>
              <a:lstStyle/>
              <a:p>
                <a:endParaRPr lang="en-GB" sz="2000" noProof="0">
                  <a:solidFill>
                    <a:srgbClr val="211F26"/>
                  </a:solidFill>
                  <a:latin typeface="Calibri" panose="020F0502020204030204" pitchFamily="34" charset="0"/>
                  <a:cs typeface="Calibri" panose="020F0502020204030204" pitchFamily="34" charset="0"/>
                </a:endParaRPr>
              </a:p>
            </p:txBody>
          </p:sp>
        </p:grpSp>
      </p:grpSp>
      <p:grpSp>
        <p:nvGrpSpPr>
          <p:cNvPr id="159" name="HAAK LIJN">
            <a:extLst>
              <a:ext uri="{FF2B5EF4-FFF2-40B4-BE49-F238E27FC236}">
                <a16:creationId xmlns:a16="http://schemas.microsoft.com/office/drawing/2014/main" id="{7122AD50-F3F1-4256-ADF3-4B8573614B2B}"/>
              </a:ext>
            </a:extLst>
          </p:cNvPr>
          <p:cNvGrpSpPr/>
          <p:nvPr userDrawn="1"/>
        </p:nvGrpSpPr>
        <p:grpSpPr>
          <a:xfrm>
            <a:off x="540812" y="0"/>
            <a:ext cx="76800" cy="6858000"/>
            <a:chOff x="578912" y="0"/>
            <a:chExt cx="76800" cy="6858000"/>
          </a:xfrm>
        </p:grpSpPr>
        <p:cxnSp>
          <p:nvCxnSpPr>
            <p:cNvPr id="160" name="LIJN">
              <a:extLst>
                <a:ext uri="{FF2B5EF4-FFF2-40B4-BE49-F238E27FC236}">
                  <a16:creationId xmlns:a16="http://schemas.microsoft.com/office/drawing/2014/main" id="{203731BA-F1DE-4ED7-8E83-4A678442F8DA}"/>
                </a:ext>
              </a:extLst>
            </p:cNvPr>
            <p:cNvCxnSpPr>
              <a:cxnSpLocks/>
            </p:cNvCxnSpPr>
            <p:nvPr userDrawn="1"/>
          </p:nvCxnSpPr>
          <p:spPr>
            <a:xfrm>
              <a:off x="617312" y="900113"/>
              <a:ext cx="0" cy="5957887"/>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pic>
          <p:nvPicPr>
            <p:cNvPr id="161" name="Graphic 160">
              <a:extLst>
                <a:ext uri="{FF2B5EF4-FFF2-40B4-BE49-F238E27FC236}">
                  <a16:creationId xmlns:a16="http://schemas.microsoft.com/office/drawing/2014/main" id="{C1FE5A50-3822-49B5-AF54-D3AE438FD36E}"/>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78912" y="652464"/>
              <a:ext cx="76800" cy="201600"/>
            </a:xfrm>
            <a:prstGeom prst="rect">
              <a:avLst/>
            </a:prstGeom>
          </p:spPr>
        </p:pic>
        <p:cxnSp>
          <p:nvCxnSpPr>
            <p:cNvPr id="162" name="LIJN">
              <a:extLst>
                <a:ext uri="{FF2B5EF4-FFF2-40B4-BE49-F238E27FC236}">
                  <a16:creationId xmlns:a16="http://schemas.microsoft.com/office/drawing/2014/main" id="{445A95D7-522E-4045-BCEC-ADD5199B31FB}"/>
                </a:ext>
              </a:extLst>
            </p:cNvPr>
            <p:cNvCxnSpPr>
              <a:cxnSpLocks/>
            </p:cNvCxnSpPr>
            <p:nvPr userDrawn="1"/>
          </p:nvCxnSpPr>
          <p:spPr>
            <a:xfrm>
              <a:off x="617312" y="0"/>
              <a:ext cx="0" cy="595314"/>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grpSp>
      <p:sp>
        <p:nvSpPr>
          <p:cNvPr id="111" name="COVER LIJN">
            <a:extLst>
              <a:ext uri="{FF2B5EF4-FFF2-40B4-BE49-F238E27FC236}">
                <a16:creationId xmlns:a16="http://schemas.microsoft.com/office/drawing/2014/main" id="{861D1119-6588-4798-BC08-253A6E15E209}"/>
              </a:ext>
            </a:extLst>
          </p:cNvPr>
          <p:cNvSpPr/>
          <p:nvPr userDrawn="1"/>
        </p:nvSpPr>
        <p:spPr>
          <a:xfrm>
            <a:off x="465873" y="1837460"/>
            <a:ext cx="295660" cy="44833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 name="Tekstvak 4">
            <a:extLst>
              <a:ext uri="{FF2B5EF4-FFF2-40B4-BE49-F238E27FC236}">
                <a16:creationId xmlns:a16="http://schemas.microsoft.com/office/drawing/2014/main" id="{DA6621DD-BDCD-46CA-8A6F-90B3DC62D7E8}"/>
              </a:ext>
            </a:extLst>
          </p:cNvPr>
          <p:cNvSpPr txBox="1"/>
          <p:nvPr userDrawn="1"/>
        </p:nvSpPr>
        <p:spPr>
          <a:xfrm>
            <a:off x="0" y="-256190"/>
            <a:ext cx="12192000" cy="161583"/>
          </a:xfrm>
          <a:prstGeom prst="rect">
            <a:avLst/>
          </a:prstGeom>
          <a:noFill/>
        </p:spPr>
        <p:txBody>
          <a:bodyPr wrap="square" lIns="0" tIns="0" rIns="0" bIns="0" rtlCol="0">
            <a:spAutoFit/>
          </a:bodyPr>
          <a:lstStyle/>
          <a:p>
            <a:pPr algn="l"/>
            <a:r>
              <a:rPr lang="en-GB" sz="1050" b="1" dirty="0">
                <a:solidFill>
                  <a:schemeClr val="tx2"/>
                </a:solidFill>
                <a:latin typeface="+mj-lt"/>
                <a:cs typeface="Calibri" panose="020F0502020204030204" pitchFamily="34" charset="0"/>
              </a:rPr>
              <a:t>TEMPLATE: </a:t>
            </a:r>
            <a:r>
              <a:rPr lang="en-GB" sz="1050" b="0" dirty="0">
                <a:solidFill>
                  <a:schemeClr val="tx2"/>
                </a:solidFill>
                <a:latin typeface="+mj-lt"/>
                <a:cs typeface="Calibri" panose="020F0502020204030204" pitchFamily="34" charset="0"/>
              </a:rPr>
              <a:t>MENU (INTERACTIVE)</a:t>
            </a:r>
          </a:p>
        </p:txBody>
      </p:sp>
      <p:sp>
        <p:nvSpPr>
          <p:cNvPr id="194" name="Tijdelijke aanduiding voor verticale tekst 193">
            <a:extLst>
              <a:ext uri="{FF2B5EF4-FFF2-40B4-BE49-F238E27FC236}">
                <a16:creationId xmlns:a16="http://schemas.microsoft.com/office/drawing/2014/main" id="{38DAAFB3-FE3F-42B4-8C88-5F57FE159942}"/>
              </a:ext>
            </a:extLst>
          </p:cNvPr>
          <p:cNvSpPr>
            <a:spLocks noGrp="1"/>
          </p:cNvSpPr>
          <p:nvPr userDrawn="1">
            <p:ph type="body" orient="vert" idx="1" hasCustomPrompt="1"/>
          </p:nvPr>
        </p:nvSpPr>
        <p:spPr>
          <a:xfrm>
            <a:off x="-647872" y="1837485"/>
            <a:ext cx="4134886" cy="4476687"/>
          </a:xfrm>
          <a:custGeom>
            <a:avLst/>
            <a:gdLst>
              <a:gd name="connsiteX0" fmla="*/ 0 w 4134886"/>
              <a:gd name="connsiteY0" fmla="*/ 0 h 4476687"/>
              <a:gd name="connsiteX1" fmla="*/ 3612536 w 4134886"/>
              <a:gd name="connsiteY1" fmla="*/ 0 h 4476687"/>
              <a:gd name="connsiteX2" fmla="*/ 4134886 w 4134886"/>
              <a:gd name="connsiteY2" fmla="*/ 2248783 h 4476687"/>
              <a:gd name="connsiteX3" fmla="*/ 4131040 w 4134886"/>
              <a:gd name="connsiteY3" fmla="*/ 2271444 h 4476687"/>
              <a:gd name="connsiteX4" fmla="*/ 3618804 w 4134886"/>
              <a:gd name="connsiteY4" fmla="*/ 4476687 h 4476687"/>
              <a:gd name="connsiteX5" fmla="*/ 6268 w 4134886"/>
              <a:gd name="connsiteY5" fmla="*/ 4476687 h 4476687"/>
              <a:gd name="connsiteX6" fmla="*/ 523059 w 4134886"/>
              <a:gd name="connsiteY6" fmla="*/ 2251835 h 4476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34886" h="4476687">
                <a:moveTo>
                  <a:pt x="0" y="0"/>
                </a:moveTo>
                <a:lnTo>
                  <a:pt x="3612536" y="0"/>
                </a:lnTo>
                <a:lnTo>
                  <a:pt x="4134886" y="2248783"/>
                </a:lnTo>
                <a:lnTo>
                  <a:pt x="4131040" y="2271444"/>
                </a:lnTo>
                <a:lnTo>
                  <a:pt x="3618804" y="4476687"/>
                </a:lnTo>
                <a:lnTo>
                  <a:pt x="6268" y="4476687"/>
                </a:lnTo>
                <a:lnTo>
                  <a:pt x="523059" y="2251835"/>
                </a:lnTo>
                <a:close/>
              </a:path>
            </a:pathLst>
          </a:custGeom>
          <a:solidFill>
            <a:schemeClr val="tx2">
              <a:lumMod val="60000"/>
              <a:lumOff val="40000"/>
              <a:alpha val="9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buFontTx/>
              <a:buNone/>
              <a:defRPr lang="nl-NL" sz="200" dirty="0">
                <a:solidFill>
                  <a:schemeClr val="lt1"/>
                </a:solidFill>
              </a:defRPr>
            </a:lvl1pPr>
          </a:lstStyle>
          <a:p>
            <a:pPr marL="0" lvl="0" algn="ctr" defTabSz="914400"/>
            <a:r>
              <a:rPr lang="en-GB" dirty="0"/>
              <a:t>    </a:t>
            </a:r>
          </a:p>
        </p:txBody>
      </p:sp>
      <p:sp>
        <p:nvSpPr>
          <p:cNvPr id="196" name="Tijdelijke aanduiding voor verticale tekst 195">
            <a:extLst>
              <a:ext uri="{FF2B5EF4-FFF2-40B4-BE49-F238E27FC236}">
                <a16:creationId xmlns:a16="http://schemas.microsoft.com/office/drawing/2014/main" id="{63194F65-4913-4057-BB8C-63650510F928}"/>
              </a:ext>
            </a:extLst>
          </p:cNvPr>
          <p:cNvSpPr>
            <a:spLocks noGrp="1"/>
          </p:cNvSpPr>
          <p:nvPr>
            <p:ph type="body" orient="vert" idx="11" hasCustomPrompt="1"/>
          </p:nvPr>
        </p:nvSpPr>
        <p:spPr>
          <a:xfrm>
            <a:off x="2957875" y="1837485"/>
            <a:ext cx="3470561" cy="4476687"/>
          </a:xfrm>
          <a:custGeom>
            <a:avLst/>
            <a:gdLst>
              <a:gd name="connsiteX0" fmla="*/ 0 w 3470561"/>
              <a:gd name="connsiteY0" fmla="*/ 0 h 4476687"/>
              <a:gd name="connsiteX1" fmla="*/ 2946343 w 3470561"/>
              <a:gd name="connsiteY1" fmla="*/ 0 h 4476687"/>
              <a:gd name="connsiteX2" fmla="*/ 3470561 w 3470561"/>
              <a:gd name="connsiteY2" fmla="*/ 2250549 h 4476687"/>
              <a:gd name="connsiteX3" fmla="*/ 3468952 w 3470561"/>
              <a:gd name="connsiteY3" fmla="*/ 2260030 h 4476687"/>
              <a:gd name="connsiteX4" fmla="*/ 2952628 w 3470561"/>
              <a:gd name="connsiteY4" fmla="*/ 4476687 h 4476687"/>
              <a:gd name="connsiteX5" fmla="*/ 6285 w 3470561"/>
              <a:gd name="connsiteY5" fmla="*/ 4476687 h 4476687"/>
              <a:gd name="connsiteX6" fmla="*/ 524518 w 3470561"/>
              <a:gd name="connsiteY6" fmla="*/ 2251835 h 4476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70561" h="4476687">
                <a:moveTo>
                  <a:pt x="0" y="0"/>
                </a:moveTo>
                <a:lnTo>
                  <a:pt x="2946343" y="0"/>
                </a:lnTo>
                <a:lnTo>
                  <a:pt x="3470561" y="2250549"/>
                </a:lnTo>
                <a:lnTo>
                  <a:pt x="3468952" y="2260030"/>
                </a:lnTo>
                <a:lnTo>
                  <a:pt x="2952628" y="4476687"/>
                </a:lnTo>
                <a:lnTo>
                  <a:pt x="6285" y="4476687"/>
                </a:lnTo>
                <a:lnTo>
                  <a:pt x="524518" y="2251835"/>
                </a:lnTo>
                <a:close/>
              </a:path>
            </a:pathLst>
          </a:custGeom>
          <a:solidFill>
            <a:schemeClr val="tx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buFontTx/>
              <a:buNone/>
              <a:defRPr lang="nl-NL" sz="200" dirty="0">
                <a:solidFill>
                  <a:schemeClr val="lt1"/>
                </a:solidFill>
              </a:defRPr>
            </a:lvl1pPr>
          </a:lstStyle>
          <a:p>
            <a:pPr marL="0" lvl="0" algn="ctr" defTabSz="914400"/>
            <a:r>
              <a:rPr lang="en-GB" dirty="0"/>
              <a:t>     </a:t>
            </a:r>
          </a:p>
        </p:txBody>
      </p:sp>
      <p:sp>
        <p:nvSpPr>
          <p:cNvPr id="198" name="Tijdelijke aanduiding voor verticale tekst 197">
            <a:extLst>
              <a:ext uri="{FF2B5EF4-FFF2-40B4-BE49-F238E27FC236}">
                <a16:creationId xmlns:a16="http://schemas.microsoft.com/office/drawing/2014/main" id="{EDFBFD0F-E3DF-40DE-A4EA-70517F0C31D4}"/>
              </a:ext>
            </a:extLst>
          </p:cNvPr>
          <p:cNvSpPr>
            <a:spLocks noGrp="1"/>
          </p:cNvSpPr>
          <p:nvPr>
            <p:ph type="body" orient="vert" idx="12" hasCustomPrompt="1"/>
          </p:nvPr>
        </p:nvSpPr>
        <p:spPr>
          <a:xfrm>
            <a:off x="5899297" y="1837485"/>
            <a:ext cx="3470561" cy="4476687"/>
          </a:xfrm>
          <a:custGeom>
            <a:avLst/>
            <a:gdLst>
              <a:gd name="connsiteX0" fmla="*/ 0 w 3470561"/>
              <a:gd name="connsiteY0" fmla="*/ 0 h 4476687"/>
              <a:gd name="connsiteX1" fmla="*/ 2946342 w 3470561"/>
              <a:gd name="connsiteY1" fmla="*/ 0 h 4476687"/>
              <a:gd name="connsiteX2" fmla="*/ 3470561 w 3470561"/>
              <a:gd name="connsiteY2" fmla="*/ 2250549 h 4476687"/>
              <a:gd name="connsiteX3" fmla="*/ 3468952 w 3470561"/>
              <a:gd name="connsiteY3" fmla="*/ 2260030 h 4476687"/>
              <a:gd name="connsiteX4" fmla="*/ 2952627 w 3470561"/>
              <a:gd name="connsiteY4" fmla="*/ 4476687 h 4476687"/>
              <a:gd name="connsiteX5" fmla="*/ 6285 w 3470561"/>
              <a:gd name="connsiteY5" fmla="*/ 4476687 h 4476687"/>
              <a:gd name="connsiteX6" fmla="*/ 524518 w 3470561"/>
              <a:gd name="connsiteY6" fmla="*/ 2251835 h 4476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70561" h="4476687">
                <a:moveTo>
                  <a:pt x="0" y="0"/>
                </a:moveTo>
                <a:lnTo>
                  <a:pt x="2946342" y="0"/>
                </a:lnTo>
                <a:lnTo>
                  <a:pt x="3470561" y="2250549"/>
                </a:lnTo>
                <a:lnTo>
                  <a:pt x="3468952" y="2260030"/>
                </a:lnTo>
                <a:lnTo>
                  <a:pt x="2952627" y="4476687"/>
                </a:lnTo>
                <a:lnTo>
                  <a:pt x="6285" y="4476687"/>
                </a:lnTo>
                <a:lnTo>
                  <a:pt x="524518" y="2251835"/>
                </a:lnTo>
                <a:close/>
              </a:path>
            </a:pathLst>
          </a:custGeom>
          <a:solidFill>
            <a:schemeClr val="tx2">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buFontTx/>
              <a:buNone/>
              <a:defRPr lang="nl-NL" sz="200" dirty="0">
                <a:solidFill>
                  <a:schemeClr val="lt1"/>
                </a:solidFill>
              </a:defRPr>
            </a:lvl1pPr>
          </a:lstStyle>
          <a:p>
            <a:pPr marL="0" lvl="0" algn="ctr" defTabSz="914400"/>
            <a:r>
              <a:rPr lang="en-GB" dirty="0"/>
              <a:t>     </a:t>
            </a:r>
          </a:p>
        </p:txBody>
      </p:sp>
      <p:sp>
        <p:nvSpPr>
          <p:cNvPr id="199" name="Tijdelijke aanduiding voor verticale tekst 198">
            <a:extLst>
              <a:ext uri="{FF2B5EF4-FFF2-40B4-BE49-F238E27FC236}">
                <a16:creationId xmlns:a16="http://schemas.microsoft.com/office/drawing/2014/main" id="{AA1338BD-D74F-4D33-A0AA-732C5CEECEE6}"/>
              </a:ext>
            </a:extLst>
          </p:cNvPr>
          <p:cNvSpPr>
            <a:spLocks noGrp="1"/>
          </p:cNvSpPr>
          <p:nvPr>
            <p:ph type="body" orient="vert" idx="13" hasCustomPrompt="1"/>
          </p:nvPr>
        </p:nvSpPr>
        <p:spPr>
          <a:xfrm>
            <a:off x="8840719" y="1837485"/>
            <a:ext cx="4133811" cy="4476687"/>
          </a:xfrm>
          <a:custGeom>
            <a:avLst/>
            <a:gdLst>
              <a:gd name="connsiteX0" fmla="*/ 0 w 4133811"/>
              <a:gd name="connsiteY0" fmla="*/ 0 h 4476687"/>
              <a:gd name="connsiteX1" fmla="*/ 3605062 w 4133811"/>
              <a:gd name="connsiteY1" fmla="*/ 0 h 4476687"/>
              <a:gd name="connsiteX2" fmla="*/ 4133811 w 4133811"/>
              <a:gd name="connsiteY2" fmla="*/ 2251835 h 4476687"/>
              <a:gd name="connsiteX3" fmla="*/ 3611398 w 4133811"/>
              <a:gd name="connsiteY3" fmla="*/ 4476687 h 4476687"/>
              <a:gd name="connsiteX4" fmla="*/ 6336 w 4133811"/>
              <a:gd name="connsiteY4" fmla="*/ 4476687 h 4476687"/>
              <a:gd name="connsiteX5" fmla="*/ 528749 w 4133811"/>
              <a:gd name="connsiteY5" fmla="*/ 2251835 h 4476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33811" h="4476687">
                <a:moveTo>
                  <a:pt x="0" y="0"/>
                </a:moveTo>
                <a:lnTo>
                  <a:pt x="3605062" y="0"/>
                </a:lnTo>
                <a:lnTo>
                  <a:pt x="4133811" y="2251835"/>
                </a:lnTo>
                <a:lnTo>
                  <a:pt x="3611398" y="4476687"/>
                </a:lnTo>
                <a:lnTo>
                  <a:pt x="6336" y="4476687"/>
                </a:lnTo>
                <a:lnTo>
                  <a:pt x="528749" y="2251835"/>
                </a:lnTo>
                <a:close/>
              </a:path>
            </a:pathLst>
          </a:custGeom>
          <a:solidFill>
            <a:schemeClr val="tx2">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buFontTx/>
              <a:buNone/>
              <a:defRPr lang="nl-NL" sz="200" dirty="0">
                <a:solidFill>
                  <a:schemeClr val="lt1"/>
                </a:solidFill>
              </a:defRPr>
            </a:lvl1pPr>
          </a:lstStyle>
          <a:p>
            <a:pPr marL="0" lvl="0" algn="ctr" defTabSz="914400"/>
            <a:r>
              <a:rPr lang="en-GB" dirty="0"/>
              <a:t>     </a:t>
            </a:r>
          </a:p>
        </p:txBody>
      </p:sp>
      <p:sp>
        <p:nvSpPr>
          <p:cNvPr id="202" name="Tijdelijke aanduiding voor verticale tekst 2">
            <a:extLst>
              <a:ext uri="{FF2B5EF4-FFF2-40B4-BE49-F238E27FC236}">
                <a16:creationId xmlns:a16="http://schemas.microsoft.com/office/drawing/2014/main" id="{D8BD77BF-EE76-4C86-8C42-AAED35B3ECEF}"/>
              </a:ext>
            </a:extLst>
          </p:cNvPr>
          <p:cNvSpPr>
            <a:spLocks noGrp="1"/>
          </p:cNvSpPr>
          <p:nvPr>
            <p:ph type="body" orient="vert" idx="14" hasCustomPrompt="1"/>
          </p:nvPr>
        </p:nvSpPr>
        <p:spPr>
          <a:xfrm>
            <a:off x="985664" y="3294849"/>
            <a:ext cx="1562400" cy="1562400"/>
          </a:xfrm>
          <a:prstGeom prst="ellipse">
            <a:avLst/>
          </a:prstGeom>
          <a:noFill/>
          <a:ln w="28575">
            <a:solidFill>
              <a:schemeClr val="bg1">
                <a:alpha val="15000"/>
              </a:schemeClr>
            </a:solidFill>
          </a:ln>
        </p:spPr>
        <p:txBody>
          <a:bodyPr vert="horz" lIns="0" tIns="0" rIns="0" bIns="0"/>
          <a:lstStyle>
            <a:lvl1pPr marL="0" indent="0">
              <a:buNone/>
              <a:defRPr sz="200"/>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205" name="Tijdelijke aanduiding voor verticale tekst 2">
            <a:extLst>
              <a:ext uri="{FF2B5EF4-FFF2-40B4-BE49-F238E27FC236}">
                <a16:creationId xmlns:a16="http://schemas.microsoft.com/office/drawing/2014/main" id="{1CADDF18-E1F3-4688-B673-DA01A82C35DA}"/>
              </a:ext>
            </a:extLst>
          </p:cNvPr>
          <p:cNvSpPr>
            <a:spLocks noGrp="1"/>
          </p:cNvSpPr>
          <p:nvPr>
            <p:ph type="body" orient="vert" idx="15" hasCustomPrompt="1"/>
          </p:nvPr>
        </p:nvSpPr>
        <p:spPr>
          <a:xfrm>
            <a:off x="3911955" y="3294849"/>
            <a:ext cx="1562400" cy="1562400"/>
          </a:xfrm>
          <a:prstGeom prst="ellipse">
            <a:avLst/>
          </a:prstGeom>
          <a:noFill/>
          <a:ln w="28575">
            <a:solidFill>
              <a:schemeClr val="bg1">
                <a:alpha val="15000"/>
              </a:schemeClr>
            </a:solidFill>
          </a:ln>
        </p:spPr>
        <p:txBody>
          <a:bodyPr vert="horz" lIns="0" tIns="0" rIns="0" bIns="0"/>
          <a:lstStyle>
            <a:lvl1pPr marL="0" indent="0">
              <a:buNone/>
              <a:defRPr sz="200"/>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206" name="Tijdelijke aanduiding voor verticale tekst 2">
            <a:extLst>
              <a:ext uri="{FF2B5EF4-FFF2-40B4-BE49-F238E27FC236}">
                <a16:creationId xmlns:a16="http://schemas.microsoft.com/office/drawing/2014/main" id="{52D8BE35-EE34-483E-9F61-B3B506AB2D23}"/>
              </a:ext>
            </a:extLst>
          </p:cNvPr>
          <p:cNvSpPr>
            <a:spLocks noGrp="1"/>
          </p:cNvSpPr>
          <p:nvPr>
            <p:ph type="body" orient="vert" idx="16" hasCustomPrompt="1"/>
          </p:nvPr>
        </p:nvSpPr>
        <p:spPr>
          <a:xfrm>
            <a:off x="6853377" y="3294849"/>
            <a:ext cx="1562400" cy="1562400"/>
          </a:xfrm>
          <a:prstGeom prst="ellipse">
            <a:avLst/>
          </a:prstGeom>
          <a:noFill/>
          <a:ln w="28575">
            <a:solidFill>
              <a:schemeClr val="bg1">
                <a:alpha val="15000"/>
              </a:schemeClr>
            </a:solidFill>
          </a:ln>
        </p:spPr>
        <p:txBody>
          <a:bodyPr vert="horz" lIns="0" tIns="0" rIns="0" bIns="0"/>
          <a:lstStyle>
            <a:lvl1pPr marL="0" indent="0">
              <a:buNone/>
              <a:defRPr sz="200"/>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207" name="Tijdelijke aanduiding voor verticale tekst 2">
            <a:extLst>
              <a:ext uri="{FF2B5EF4-FFF2-40B4-BE49-F238E27FC236}">
                <a16:creationId xmlns:a16="http://schemas.microsoft.com/office/drawing/2014/main" id="{5E7A15D2-B2DE-4272-B195-FEACB5039ADA}"/>
              </a:ext>
            </a:extLst>
          </p:cNvPr>
          <p:cNvSpPr>
            <a:spLocks noGrp="1"/>
          </p:cNvSpPr>
          <p:nvPr>
            <p:ph type="body" orient="vert" idx="17" hasCustomPrompt="1"/>
          </p:nvPr>
        </p:nvSpPr>
        <p:spPr>
          <a:xfrm>
            <a:off x="9712249" y="3294849"/>
            <a:ext cx="1562400" cy="1562400"/>
          </a:xfrm>
          <a:prstGeom prst="ellipse">
            <a:avLst/>
          </a:prstGeom>
          <a:noFill/>
          <a:ln w="28575">
            <a:solidFill>
              <a:schemeClr val="bg1">
                <a:alpha val="15000"/>
              </a:schemeClr>
            </a:solidFill>
          </a:ln>
        </p:spPr>
        <p:txBody>
          <a:bodyPr vert="horz" lIns="0" tIns="0" rIns="0" bIns="0"/>
          <a:lstStyle>
            <a:lvl1pPr marL="0" indent="0">
              <a:buNone/>
              <a:defRPr sz="200"/>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209" name="Tijdelijke aanduiding voor afbeelding 8">
            <a:extLst>
              <a:ext uri="{FF2B5EF4-FFF2-40B4-BE49-F238E27FC236}">
                <a16:creationId xmlns:a16="http://schemas.microsoft.com/office/drawing/2014/main" id="{838BD367-3AB3-4103-B0B3-41A6FB16CA0D}"/>
              </a:ext>
            </a:extLst>
          </p:cNvPr>
          <p:cNvSpPr>
            <a:spLocks noGrp="1"/>
          </p:cNvSpPr>
          <p:nvPr>
            <p:ph type="pic" sz="quarter" idx="18" hasCustomPrompt="1"/>
          </p:nvPr>
        </p:nvSpPr>
        <p:spPr>
          <a:xfrm>
            <a:off x="1342017" y="3651249"/>
            <a:ext cx="849694" cy="849600"/>
          </a:xfrm>
          <a:prstGeom prst="rect">
            <a:avLst/>
          </a:prstGeom>
          <a:noFill/>
        </p:spPr>
        <p:txBody>
          <a:bodyPr bIns="324000" anchor="ctr"/>
          <a:lstStyle>
            <a:lvl1pPr marL="0" indent="0" algn="ctr">
              <a:lnSpc>
                <a:spcPct val="90000"/>
              </a:lnSpc>
              <a:spcBef>
                <a:spcPts val="0"/>
              </a:spcBef>
              <a:spcAft>
                <a:spcPts val="0"/>
              </a:spcAft>
              <a:buNone/>
              <a:defRPr sz="500" i="1" baseline="0">
                <a:solidFill>
                  <a:schemeClr val="tx1">
                    <a:lumMod val="50000"/>
                    <a:lumOff val="50000"/>
                  </a:schemeClr>
                </a:solidFill>
              </a:defRPr>
            </a:lvl1pPr>
          </a:lstStyle>
          <a:p>
            <a:r>
              <a:rPr lang="en-GB" dirty="0"/>
              <a:t>Click here to </a:t>
            </a:r>
            <a:br>
              <a:rPr lang="en-GB" dirty="0"/>
            </a:br>
            <a:r>
              <a:rPr lang="en-GB" dirty="0"/>
              <a:t>insert an icon.</a:t>
            </a:r>
          </a:p>
        </p:txBody>
      </p:sp>
      <p:sp>
        <p:nvSpPr>
          <p:cNvPr id="210" name="Tijdelijke aanduiding voor afbeelding 8">
            <a:extLst>
              <a:ext uri="{FF2B5EF4-FFF2-40B4-BE49-F238E27FC236}">
                <a16:creationId xmlns:a16="http://schemas.microsoft.com/office/drawing/2014/main" id="{9D885620-24E7-4EED-92BA-D84C42CA9FE8}"/>
              </a:ext>
            </a:extLst>
          </p:cNvPr>
          <p:cNvSpPr>
            <a:spLocks noGrp="1"/>
          </p:cNvSpPr>
          <p:nvPr>
            <p:ph type="pic" sz="quarter" idx="19" hasCustomPrompt="1"/>
          </p:nvPr>
        </p:nvSpPr>
        <p:spPr>
          <a:xfrm>
            <a:off x="4268308" y="3651249"/>
            <a:ext cx="849694" cy="849600"/>
          </a:xfrm>
          <a:prstGeom prst="rect">
            <a:avLst/>
          </a:prstGeom>
          <a:noFill/>
        </p:spPr>
        <p:txBody>
          <a:bodyPr bIns="324000" anchor="ctr"/>
          <a:lstStyle>
            <a:lvl1pPr marL="0" marR="0" indent="0" algn="ctr" defTabSz="719138" rtl="0" eaLnBrk="1" fontAlgn="auto" latinLnBrk="0" hangingPunct="1">
              <a:lnSpc>
                <a:spcPct val="90000"/>
              </a:lnSpc>
              <a:spcBef>
                <a:spcPts val="0"/>
              </a:spcBef>
              <a:spcAft>
                <a:spcPts val="0"/>
              </a:spcAft>
              <a:buClr>
                <a:schemeClr val="tx2"/>
              </a:buClr>
              <a:buSzPct val="100000"/>
              <a:buFontTx/>
              <a:buNone/>
              <a:tabLst/>
              <a:defRPr sz="500" i="1">
                <a:solidFill>
                  <a:schemeClr val="tx1">
                    <a:lumMod val="50000"/>
                    <a:lumOff val="50000"/>
                  </a:schemeClr>
                </a:solidFill>
              </a:defRPr>
            </a:lvl1pPr>
          </a:lstStyle>
          <a:p>
            <a:r>
              <a:rPr lang="en-GB" dirty="0"/>
              <a:t>Click here to </a:t>
            </a:r>
            <a:br>
              <a:rPr lang="en-GB" dirty="0"/>
            </a:br>
            <a:r>
              <a:rPr lang="en-GB" dirty="0"/>
              <a:t>insert an icon.</a:t>
            </a:r>
          </a:p>
          <a:p>
            <a:endParaRPr lang="en-GB" dirty="0"/>
          </a:p>
        </p:txBody>
      </p:sp>
      <p:sp>
        <p:nvSpPr>
          <p:cNvPr id="211" name="Tijdelijke aanduiding voor afbeelding 8">
            <a:extLst>
              <a:ext uri="{FF2B5EF4-FFF2-40B4-BE49-F238E27FC236}">
                <a16:creationId xmlns:a16="http://schemas.microsoft.com/office/drawing/2014/main" id="{FF8C5A71-C2E3-4782-84CC-3FFEAB0CE736}"/>
              </a:ext>
            </a:extLst>
          </p:cNvPr>
          <p:cNvSpPr>
            <a:spLocks noGrp="1"/>
          </p:cNvSpPr>
          <p:nvPr>
            <p:ph type="pic" sz="quarter" idx="20" hasCustomPrompt="1"/>
          </p:nvPr>
        </p:nvSpPr>
        <p:spPr>
          <a:xfrm>
            <a:off x="7209730" y="3651249"/>
            <a:ext cx="849694" cy="849600"/>
          </a:xfrm>
          <a:prstGeom prst="rect">
            <a:avLst/>
          </a:prstGeom>
          <a:noFill/>
        </p:spPr>
        <p:txBody>
          <a:bodyPr bIns="324000" anchor="ctr"/>
          <a:lstStyle>
            <a:lvl1pPr marL="0" indent="0" algn="ctr">
              <a:lnSpc>
                <a:spcPct val="90000"/>
              </a:lnSpc>
              <a:spcBef>
                <a:spcPts val="0"/>
              </a:spcBef>
              <a:spcAft>
                <a:spcPts val="0"/>
              </a:spcAft>
              <a:buNone/>
              <a:defRPr sz="500" i="1">
                <a:solidFill>
                  <a:schemeClr val="tx1">
                    <a:lumMod val="50000"/>
                    <a:lumOff val="50000"/>
                  </a:schemeClr>
                </a:solidFill>
              </a:defRPr>
            </a:lvl1pPr>
          </a:lstStyle>
          <a:p>
            <a:r>
              <a:rPr lang="en-GB" dirty="0"/>
              <a:t>Click here to </a:t>
            </a:r>
            <a:br>
              <a:rPr lang="en-GB" dirty="0"/>
            </a:br>
            <a:r>
              <a:rPr lang="en-GB" dirty="0"/>
              <a:t>insert an icon.</a:t>
            </a:r>
          </a:p>
        </p:txBody>
      </p:sp>
      <p:sp>
        <p:nvSpPr>
          <p:cNvPr id="212" name="Tijdelijke aanduiding voor afbeelding 8">
            <a:extLst>
              <a:ext uri="{FF2B5EF4-FFF2-40B4-BE49-F238E27FC236}">
                <a16:creationId xmlns:a16="http://schemas.microsoft.com/office/drawing/2014/main" id="{C5FF5094-5908-416A-AD8F-E96EC6C96AB9}"/>
              </a:ext>
            </a:extLst>
          </p:cNvPr>
          <p:cNvSpPr>
            <a:spLocks noGrp="1"/>
          </p:cNvSpPr>
          <p:nvPr>
            <p:ph type="pic" sz="quarter" idx="21" hasCustomPrompt="1"/>
          </p:nvPr>
        </p:nvSpPr>
        <p:spPr>
          <a:xfrm>
            <a:off x="10068602" y="3651249"/>
            <a:ext cx="849694" cy="849600"/>
          </a:xfrm>
          <a:prstGeom prst="rect">
            <a:avLst/>
          </a:prstGeom>
          <a:noFill/>
        </p:spPr>
        <p:txBody>
          <a:bodyPr bIns="324000" anchor="ctr"/>
          <a:lstStyle>
            <a:lvl1pPr marL="0" indent="0" algn="ctr">
              <a:lnSpc>
                <a:spcPct val="90000"/>
              </a:lnSpc>
              <a:spcBef>
                <a:spcPts val="0"/>
              </a:spcBef>
              <a:spcAft>
                <a:spcPts val="0"/>
              </a:spcAft>
              <a:buNone/>
              <a:defRPr sz="500" i="1">
                <a:solidFill>
                  <a:schemeClr val="tx1">
                    <a:lumMod val="50000"/>
                    <a:lumOff val="50000"/>
                  </a:schemeClr>
                </a:solidFill>
              </a:defRPr>
            </a:lvl1pPr>
          </a:lstStyle>
          <a:p>
            <a:r>
              <a:rPr lang="en-GB" dirty="0"/>
              <a:t>Click here to </a:t>
            </a:r>
            <a:br>
              <a:rPr lang="en-GB" dirty="0"/>
            </a:br>
            <a:r>
              <a:rPr lang="en-GB" dirty="0"/>
              <a:t>insert an icon.</a:t>
            </a:r>
          </a:p>
        </p:txBody>
      </p:sp>
      <p:sp>
        <p:nvSpPr>
          <p:cNvPr id="272" name="Tijdelijke aanduiding voor verticale tekst 2">
            <a:extLst>
              <a:ext uri="{FF2B5EF4-FFF2-40B4-BE49-F238E27FC236}">
                <a16:creationId xmlns:a16="http://schemas.microsoft.com/office/drawing/2014/main" id="{DE4556A3-849B-4A2C-8A2B-B908E27280C5}"/>
              </a:ext>
            </a:extLst>
          </p:cNvPr>
          <p:cNvSpPr>
            <a:spLocks noGrp="1"/>
          </p:cNvSpPr>
          <p:nvPr>
            <p:ph type="body" orient="vert" idx="22" hasCustomPrompt="1"/>
          </p:nvPr>
        </p:nvSpPr>
        <p:spPr>
          <a:xfrm>
            <a:off x="567508" y="5226940"/>
            <a:ext cx="2332164" cy="529201"/>
          </a:xfrm>
          <a:noFill/>
        </p:spPr>
        <p:txBody>
          <a:bodyPr vert="horz" lIns="0" tIns="0" rIns="0" bIns="0" anchor="ctr"/>
          <a:lstStyle>
            <a:lvl1pPr marL="0" indent="0" algn="ctr">
              <a:lnSpc>
                <a:spcPct val="80000"/>
              </a:lnSpc>
              <a:spcAft>
                <a:spcPts val="400"/>
              </a:spcAft>
              <a:buFontTx/>
              <a:buNone/>
              <a:defRPr b="1" baseline="0">
                <a:solidFill>
                  <a:schemeClr val="bg1"/>
                </a:solidFill>
                <a:effectLst>
                  <a:outerShdw blurRad="38100" dist="38100" dir="2700000" algn="tl">
                    <a:srgbClr val="000000">
                      <a:alpha val="43137"/>
                    </a:srgbClr>
                  </a:outerShdw>
                </a:effectLst>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 title</a:t>
            </a:r>
            <a:br>
              <a:rPr lang="en-GB" dirty="0"/>
            </a:br>
            <a:r>
              <a:rPr lang="en-GB" dirty="0"/>
              <a:t>max 2 lines</a:t>
            </a:r>
          </a:p>
        </p:txBody>
      </p:sp>
      <p:sp>
        <p:nvSpPr>
          <p:cNvPr id="273" name="Tijdelijke aanduiding voor verticale tekst 2">
            <a:extLst>
              <a:ext uri="{FF2B5EF4-FFF2-40B4-BE49-F238E27FC236}">
                <a16:creationId xmlns:a16="http://schemas.microsoft.com/office/drawing/2014/main" id="{93978440-5C6F-4E40-B7A0-064D56F28AF1}"/>
              </a:ext>
            </a:extLst>
          </p:cNvPr>
          <p:cNvSpPr>
            <a:spLocks noGrp="1"/>
          </p:cNvSpPr>
          <p:nvPr>
            <p:ph type="body" orient="vert" idx="23" hasCustomPrompt="1"/>
          </p:nvPr>
        </p:nvSpPr>
        <p:spPr>
          <a:xfrm>
            <a:off x="3527073" y="5226940"/>
            <a:ext cx="2332164" cy="529201"/>
          </a:xfrm>
          <a:noFill/>
        </p:spPr>
        <p:txBody>
          <a:bodyPr vert="horz" lIns="0" tIns="0" rIns="0" bIns="0" anchor="ctr"/>
          <a:lstStyle>
            <a:lvl1pPr marL="0" indent="0" algn="ctr">
              <a:lnSpc>
                <a:spcPct val="80000"/>
              </a:lnSpc>
              <a:spcAft>
                <a:spcPts val="400"/>
              </a:spcAft>
              <a:buFontTx/>
              <a:buNone/>
              <a:defRPr b="1">
                <a:solidFill>
                  <a:schemeClr val="bg1"/>
                </a:solidFill>
                <a:effectLst>
                  <a:outerShdw blurRad="38100" dist="38100" dir="2700000" algn="tl">
                    <a:srgbClr val="000000">
                      <a:alpha val="43137"/>
                    </a:srgbClr>
                  </a:outerShdw>
                </a:effectLst>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 title</a:t>
            </a:r>
            <a:br>
              <a:rPr lang="en-GB" dirty="0"/>
            </a:br>
            <a:r>
              <a:rPr lang="en-GB" dirty="0"/>
              <a:t>max 2 lines</a:t>
            </a:r>
          </a:p>
        </p:txBody>
      </p:sp>
      <p:sp>
        <p:nvSpPr>
          <p:cNvPr id="274" name="Tijdelijke aanduiding voor verticale tekst 2">
            <a:extLst>
              <a:ext uri="{FF2B5EF4-FFF2-40B4-BE49-F238E27FC236}">
                <a16:creationId xmlns:a16="http://schemas.microsoft.com/office/drawing/2014/main" id="{84A8634B-D8A6-4674-AAB3-24ED46A52627}"/>
              </a:ext>
            </a:extLst>
          </p:cNvPr>
          <p:cNvSpPr>
            <a:spLocks noGrp="1"/>
          </p:cNvSpPr>
          <p:nvPr>
            <p:ph type="body" orient="vert" idx="24" hasCustomPrompt="1"/>
          </p:nvPr>
        </p:nvSpPr>
        <p:spPr>
          <a:xfrm>
            <a:off x="6468495" y="5226940"/>
            <a:ext cx="2332164" cy="529201"/>
          </a:xfrm>
          <a:noFill/>
        </p:spPr>
        <p:txBody>
          <a:bodyPr vert="horz" lIns="0" tIns="0" rIns="0" bIns="0" anchor="ctr"/>
          <a:lstStyle>
            <a:lvl1pPr marL="0" indent="0" algn="ctr">
              <a:lnSpc>
                <a:spcPct val="80000"/>
              </a:lnSpc>
              <a:spcAft>
                <a:spcPts val="400"/>
              </a:spcAft>
              <a:buFontTx/>
              <a:buNone/>
              <a:defRPr b="1">
                <a:solidFill>
                  <a:schemeClr val="bg1"/>
                </a:solidFill>
                <a:effectLst>
                  <a:outerShdw blurRad="38100" dist="38100" dir="2700000" algn="tl">
                    <a:srgbClr val="000000">
                      <a:alpha val="43137"/>
                    </a:srgbClr>
                  </a:outerShdw>
                </a:effectLst>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 title</a:t>
            </a:r>
            <a:br>
              <a:rPr lang="en-GB" dirty="0"/>
            </a:br>
            <a:r>
              <a:rPr lang="en-GB" dirty="0"/>
              <a:t>max 2 lines</a:t>
            </a:r>
          </a:p>
        </p:txBody>
      </p:sp>
      <p:sp>
        <p:nvSpPr>
          <p:cNvPr id="275" name="Tijdelijke aanduiding voor verticale tekst 2">
            <a:extLst>
              <a:ext uri="{FF2B5EF4-FFF2-40B4-BE49-F238E27FC236}">
                <a16:creationId xmlns:a16="http://schemas.microsoft.com/office/drawing/2014/main" id="{74919392-F96F-4465-8B04-8F0F0CC042D1}"/>
              </a:ext>
            </a:extLst>
          </p:cNvPr>
          <p:cNvSpPr>
            <a:spLocks noGrp="1"/>
          </p:cNvSpPr>
          <p:nvPr>
            <p:ph type="body" orient="vert" idx="25" hasCustomPrompt="1"/>
          </p:nvPr>
        </p:nvSpPr>
        <p:spPr>
          <a:xfrm>
            <a:off x="9356129" y="5226940"/>
            <a:ext cx="2332164" cy="529201"/>
          </a:xfrm>
          <a:noFill/>
        </p:spPr>
        <p:txBody>
          <a:bodyPr vert="horz" lIns="0" tIns="0" rIns="0" bIns="0" anchor="ctr"/>
          <a:lstStyle>
            <a:lvl1pPr marL="0" indent="0" algn="ctr">
              <a:lnSpc>
                <a:spcPct val="80000"/>
              </a:lnSpc>
              <a:spcAft>
                <a:spcPts val="400"/>
              </a:spcAft>
              <a:buFontTx/>
              <a:buNone/>
              <a:defRPr b="1">
                <a:solidFill>
                  <a:schemeClr val="bg1"/>
                </a:solidFill>
                <a:effectLst>
                  <a:outerShdw blurRad="38100" dist="38100" dir="2700000" algn="tl">
                    <a:srgbClr val="000000">
                      <a:alpha val="43137"/>
                    </a:srgbClr>
                  </a:outerShdw>
                </a:effectLst>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 title</a:t>
            </a:r>
            <a:br>
              <a:rPr lang="en-GB" dirty="0"/>
            </a:br>
            <a:r>
              <a:rPr lang="en-GB" dirty="0"/>
              <a:t>max 2 lines</a:t>
            </a:r>
          </a:p>
        </p:txBody>
      </p:sp>
      <p:sp>
        <p:nvSpPr>
          <p:cNvPr id="6" name="Ondertitel">
            <a:extLst>
              <a:ext uri="{FF2B5EF4-FFF2-40B4-BE49-F238E27FC236}">
                <a16:creationId xmlns:a16="http://schemas.microsoft.com/office/drawing/2014/main" id="{D087FE13-DC03-4A42-925F-D0677F5B0C5C}"/>
              </a:ext>
            </a:extLst>
          </p:cNvPr>
          <p:cNvSpPr>
            <a:spLocks noGrp="1"/>
          </p:cNvSpPr>
          <p:nvPr userDrawn="1">
            <p:ph type="subTitle" idx="10" hasCustomPrompt="1"/>
          </p:nvPr>
        </p:nvSpPr>
        <p:spPr>
          <a:xfrm>
            <a:off x="777244" y="924516"/>
            <a:ext cx="10827096" cy="349200"/>
          </a:xfrm>
        </p:spPr>
        <p:txBody>
          <a:bodyPr/>
          <a:lstStyle>
            <a:lvl1pPr marL="0" indent="0" algn="l">
              <a:buNone/>
              <a:defRPr sz="300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cap="all" baseline="0" dirty="0"/>
              <a:t>Name presentation</a:t>
            </a:r>
            <a:endParaRPr lang="en-GB" dirty="0"/>
          </a:p>
        </p:txBody>
      </p:sp>
      <p:sp>
        <p:nvSpPr>
          <p:cNvPr id="3" name="Titel">
            <a:extLst>
              <a:ext uri="{FF2B5EF4-FFF2-40B4-BE49-F238E27FC236}">
                <a16:creationId xmlns:a16="http://schemas.microsoft.com/office/drawing/2014/main" id="{EFCCF823-7238-4294-BB30-94DBE70D63E2}"/>
              </a:ext>
            </a:extLst>
          </p:cNvPr>
          <p:cNvSpPr>
            <a:spLocks noGrp="1"/>
          </p:cNvSpPr>
          <p:nvPr>
            <p:ph type="title" hasCustomPrompt="1"/>
          </p:nvPr>
        </p:nvSpPr>
        <p:spPr/>
        <p:txBody>
          <a:bodyPr/>
          <a:lstStyle>
            <a:lvl1pPr>
              <a:defRPr/>
            </a:lvl1pPr>
          </a:lstStyle>
          <a:p>
            <a:r>
              <a:rPr lang="en-GB" dirty="0"/>
              <a:t>index</a:t>
            </a:r>
          </a:p>
        </p:txBody>
      </p:sp>
    </p:spTree>
    <p:extLst>
      <p:ext uri="{BB962C8B-B14F-4D97-AF65-F5344CB8AC3E}">
        <p14:creationId xmlns:p14="http://schemas.microsoft.com/office/powerpoint/2010/main" val="392058122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6" presetClass="entr" presetSubtype="42" fill="hold" grpId="0" nodeType="afterEffect">
                                  <p:stCondLst>
                                    <p:cond delay="0"/>
                                  </p:stCondLst>
                                  <p:childTnLst>
                                    <p:set>
                                      <p:cBhvr>
                                        <p:cTn id="10" dur="1" fill="hold">
                                          <p:stCondLst>
                                            <p:cond delay="0"/>
                                          </p:stCondLst>
                                        </p:cTn>
                                        <p:tgtEl>
                                          <p:spTgt spid="111"/>
                                        </p:tgtEl>
                                        <p:attrNameLst>
                                          <p:attrName>style.visibility</p:attrName>
                                        </p:attrNameLst>
                                      </p:cBhvr>
                                      <p:to>
                                        <p:strVal val="visible"/>
                                      </p:to>
                                    </p:set>
                                    <p:animEffect transition="in" filter="barn(outHorizontal)">
                                      <p:cBhvr>
                                        <p:cTn id="11" dur="500"/>
                                        <p:tgtEl>
                                          <p:spTgt spid="111"/>
                                        </p:tgtEl>
                                      </p:cBhvr>
                                    </p:animEffect>
                                  </p:childTnLst>
                                </p:cTn>
                              </p:par>
                            </p:childTnLst>
                          </p:cTn>
                        </p:par>
                        <p:par>
                          <p:cTn id="12" fill="hold">
                            <p:stCondLst>
                              <p:cond delay="1000"/>
                            </p:stCondLst>
                            <p:childTnLst>
                              <p:par>
                                <p:cTn id="13" presetID="2" presetClass="entr" presetSubtype="8" decel="100000" fill="hold" grpId="0" nodeType="afterEffect">
                                  <p:stCondLst>
                                    <p:cond delay="0"/>
                                  </p:stCondLst>
                                  <p:childTnLst>
                                    <p:set>
                                      <p:cBhvr>
                                        <p:cTn id="14" dur="1" fill="hold">
                                          <p:stCondLst>
                                            <p:cond delay="0"/>
                                          </p:stCondLst>
                                        </p:cTn>
                                        <p:tgtEl>
                                          <p:spTgt spid="194"/>
                                        </p:tgtEl>
                                        <p:attrNameLst>
                                          <p:attrName>style.visibility</p:attrName>
                                        </p:attrNameLst>
                                      </p:cBhvr>
                                      <p:to>
                                        <p:strVal val="visible"/>
                                      </p:to>
                                    </p:set>
                                    <p:anim calcmode="lin" valueType="num">
                                      <p:cBhvr additive="base">
                                        <p:cTn id="15" dur="750" fill="hold"/>
                                        <p:tgtEl>
                                          <p:spTgt spid="194"/>
                                        </p:tgtEl>
                                        <p:attrNameLst>
                                          <p:attrName>ppt_x</p:attrName>
                                        </p:attrNameLst>
                                      </p:cBhvr>
                                      <p:tavLst>
                                        <p:tav tm="0">
                                          <p:val>
                                            <p:strVal val="0-#ppt_w/2"/>
                                          </p:val>
                                        </p:tav>
                                        <p:tav tm="100000">
                                          <p:val>
                                            <p:strVal val="#ppt_x"/>
                                          </p:val>
                                        </p:tav>
                                      </p:tavLst>
                                    </p:anim>
                                    <p:anim calcmode="lin" valueType="num">
                                      <p:cBhvr additive="base">
                                        <p:cTn id="16" dur="750" fill="hold"/>
                                        <p:tgtEl>
                                          <p:spTgt spid="194"/>
                                        </p:tgtEl>
                                        <p:attrNameLst>
                                          <p:attrName>ppt_y</p:attrName>
                                        </p:attrNameLst>
                                      </p:cBhvr>
                                      <p:tavLst>
                                        <p:tav tm="0">
                                          <p:val>
                                            <p:strVal val="#ppt_y"/>
                                          </p:val>
                                        </p:tav>
                                        <p:tav tm="100000">
                                          <p:val>
                                            <p:strVal val="#ppt_y"/>
                                          </p:val>
                                        </p:tav>
                                      </p:tavLst>
                                    </p:anim>
                                  </p:childTnLst>
                                </p:cTn>
                              </p:par>
                              <p:par>
                                <p:cTn id="17" presetID="10" presetClass="entr" presetSubtype="0" fill="hold" grpId="0" nodeType="withEffect">
                                  <p:stCondLst>
                                    <p:cond delay="0"/>
                                  </p:stCondLst>
                                  <p:childTnLst>
                                    <p:set>
                                      <p:cBhvr>
                                        <p:cTn id="18" dur="1" fill="hold">
                                          <p:stCondLst>
                                            <p:cond delay="0"/>
                                          </p:stCondLst>
                                        </p:cTn>
                                        <p:tgtEl>
                                          <p:spTgt spid="202"/>
                                        </p:tgtEl>
                                        <p:attrNameLst>
                                          <p:attrName>style.visibility</p:attrName>
                                        </p:attrNameLst>
                                      </p:cBhvr>
                                      <p:to>
                                        <p:strVal val="visible"/>
                                      </p:to>
                                    </p:set>
                                    <p:animEffect transition="in" filter="fade">
                                      <p:cBhvr>
                                        <p:cTn id="19" dur="300"/>
                                        <p:tgtEl>
                                          <p:spTgt spid="202"/>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209"/>
                                        </p:tgtEl>
                                        <p:attrNameLst>
                                          <p:attrName>style.visibility</p:attrName>
                                        </p:attrNameLst>
                                      </p:cBhvr>
                                      <p:to>
                                        <p:strVal val="visible"/>
                                      </p:to>
                                    </p:set>
                                    <p:anim calcmode="lin" valueType="num">
                                      <p:cBhvr>
                                        <p:cTn id="22" dur="500" fill="hold"/>
                                        <p:tgtEl>
                                          <p:spTgt spid="209"/>
                                        </p:tgtEl>
                                        <p:attrNameLst>
                                          <p:attrName>ppt_w</p:attrName>
                                        </p:attrNameLst>
                                      </p:cBhvr>
                                      <p:tavLst>
                                        <p:tav tm="0">
                                          <p:val>
                                            <p:fltVal val="0"/>
                                          </p:val>
                                        </p:tav>
                                        <p:tav tm="100000">
                                          <p:val>
                                            <p:strVal val="#ppt_w"/>
                                          </p:val>
                                        </p:tav>
                                      </p:tavLst>
                                    </p:anim>
                                    <p:anim calcmode="lin" valueType="num">
                                      <p:cBhvr>
                                        <p:cTn id="23" dur="500" fill="hold"/>
                                        <p:tgtEl>
                                          <p:spTgt spid="209"/>
                                        </p:tgtEl>
                                        <p:attrNameLst>
                                          <p:attrName>ppt_h</p:attrName>
                                        </p:attrNameLst>
                                      </p:cBhvr>
                                      <p:tavLst>
                                        <p:tav tm="0">
                                          <p:val>
                                            <p:fltVal val="0"/>
                                          </p:val>
                                        </p:tav>
                                        <p:tav tm="100000">
                                          <p:val>
                                            <p:strVal val="#ppt_h"/>
                                          </p:val>
                                        </p:tav>
                                      </p:tavLst>
                                    </p:anim>
                                    <p:animEffect transition="in" filter="fade">
                                      <p:cBhvr>
                                        <p:cTn id="24" dur="500"/>
                                        <p:tgtEl>
                                          <p:spTgt spid="209"/>
                                        </p:tgtEl>
                                      </p:cBhvr>
                                    </p:animEffect>
                                  </p:childTnLst>
                                </p:cTn>
                              </p:par>
                              <p:par>
                                <p:cTn id="25" presetID="6" presetClass="emph" presetSubtype="0" accel="100000" autoRev="1" fill="hold" grpId="1" nodeType="withEffect">
                                  <p:stCondLst>
                                    <p:cond delay="0"/>
                                  </p:stCondLst>
                                  <p:childTnLst>
                                    <p:animScale>
                                      <p:cBhvr>
                                        <p:cTn id="26" dur="500" fill="hold"/>
                                        <p:tgtEl>
                                          <p:spTgt spid="209"/>
                                        </p:tgtEl>
                                      </p:cBhvr>
                                      <p:by x="125000" y="125000"/>
                                    </p:animScale>
                                  </p:childTnLst>
                                </p:cTn>
                              </p:par>
                              <p:par>
                                <p:cTn id="27" presetID="50" presetClass="entr" presetSubtype="0" decel="100000" fill="hold" grpId="0" nodeType="withEffect">
                                  <p:stCondLst>
                                    <p:cond delay="250"/>
                                  </p:stCondLst>
                                  <p:childTnLst>
                                    <p:set>
                                      <p:cBhvr>
                                        <p:cTn id="28" dur="1" fill="hold">
                                          <p:stCondLst>
                                            <p:cond delay="0"/>
                                          </p:stCondLst>
                                        </p:cTn>
                                        <p:tgtEl>
                                          <p:spTgt spid="272"/>
                                        </p:tgtEl>
                                        <p:attrNameLst>
                                          <p:attrName>style.visibility</p:attrName>
                                        </p:attrNameLst>
                                      </p:cBhvr>
                                      <p:to>
                                        <p:strVal val="visible"/>
                                      </p:to>
                                    </p:set>
                                    <p:anim calcmode="lin" valueType="num">
                                      <p:cBhvr>
                                        <p:cTn id="29" dur="500" fill="hold"/>
                                        <p:tgtEl>
                                          <p:spTgt spid="272"/>
                                        </p:tgtEl>
                                        <p:attrNameLst>
                                          <p:attrName>ppt_w</p:attrName>
                                        </p:attrNameLst>
                                      </p:cBhvr>
                                      <p:tavLst>
                                        <p:tav tm="0">
                                          <p:val>
                                            <p:strVal val="#ppt_w+.3"/>
                                          </p:val>
                                        </p:tav>
                                        <p:tav tm="100000">
                                          <p:val>
                                            <p:strVal val="#ppt_w"/>
                                          </p:val>
                                        </p:tav>
                                      </p:tavLst>
                                    </p:anim>
                                    <p:anim calcmode="lin" valueType="num">
                                      <p:cBhvr>
                                        <p:cTn id="30" dur="500" fill="hold"/>
                                        <p:tgtEl>
                                          <p:spTgt spid="272"/>
                                        </p:tgtEl>
                                        <p:attrNameLst>
                                          <p:attrName>ppt_h</p:attrName>
                                        </p:attrNameLst>
                                      </p:cBhvr>
                                      <p:tavLst>
                                        <p:tav tm="0">
                                          <p:val>
                                            <p:strVal val="#ppt_h"/>
                                          </p:val>
                                        </p:tav>
                                        <p:tav tm="100000">
                                          <p:val>
                                            <p:strVal val="#ppt_h"/>
                                          </p:val>
                                        </p:tav>
                                      </p:tavLst>
                                    </p:anim>
                                    <p:animEffect transition="in" filter="fade">
                                      <p:cBhvr>
                                        <p:cTn id="31" dur="500"/>
                                        <p:tgtEl>
                                          <p:spTgt spid="272"/>
                                        </p:tgtEl>
                                      </p:cBhvr>
                                    </p:animEffect>
                                  </p:childTnLst>
                                </p:cTn>
                              </p:par>
                              <p:par>
                                <p:cTn id="32" presetID="2" presetClass="entr" presetSubtype="8" decel="100000" fill="hold" grpId="0" nodeType="withEffect">
                                  <p:stCondLst>
                                    <p:cond delay="100"/>
                                  </p:stCondLst>
                                  <p:childTnLst>
                                    <p:set>
                                      <p:cBhvr>
                                        <p:cTn id="33" dur="1" fill="hold">
                                          <p:stCondLst>
                                            <p:cond delay="0"/>
                                          </p:stCondLst>
                                        </p:cTn>
                                        <p:tgtEl>
                                          <p:spTgt spid="196"/>
                                        </p:tgtEl>
                                        <p:attrNameLst>
                                          <p:attrName>style.visibility</p:attrName>
                                        </p:attrNameLst>
                                      </p:cBhvr>
                                      <p:to>
                                        <p:strVal val="visible"/>
                                      </p:to>
                                    </p:set>
                                    <p:anim calcmode="lin" valueType="num">
                                      <p:cBhvr additive="base">
                                        <p:cTn id="34" dur="750" fill="hold"/>
                                        <p:tgtEl>
                                          <p:spTgt spid="196"/>
                                        </p:tgtEl>
                                        <p:attrNameLst>
                                          <p:attrName>ppt_x</p:attrName>
                                        </p:attrNameLst>
                                      </p:cBhvr>
                                      <p:tavLst>
                                        <p:tav tm="0">
                                          <p:val>
                                            <p:strVal val="0-#ppt_w/2"/>
                                          </p:val>
                                        </p:tav>
                                        <p:tav tm="100000">
                                          <p:val>
                                            <p:strVal val="#ppt_x"/>
                                          </p:val>
                                        </p:tav>
                                      </p:tavLst>
                                    </p:anim>
                                    <p:anim calcmode="lin" valueType="num">
                                      <p:cBhvr additive="base">
                                        <p:cTn id="35" dur="750" fill="hold"/>
                                        <p:tgtEl>
                                          <p:spTgt spid="196"/>
                                        </p:tgtEl>
                                        <p:attrNameLst>
                                          <p:attrName>ppt_y</p:attrName>
                                        </p:attrNameLst>
                                      </p:cBhvr>
                                      <p:tavLst>
                                        <p:tav tm="0">
                                          <p:val>
                                            <p:strVal val="#ppt_y"/>
                                          </p:val>
                                        </p:tav>
                                        <p:tav tm="100000">
                                          <p:val>
                                            <p:strVal val="#ppt_y"/>
                                          </p:val>
                                        </p:tav>
                                      </p:tavLst>
                                    </p:anim>
                                  </p:childTnLst>
                                </p:cTn>
                              </p:par>
                              <p:par>
                                <p:cTn id="36" presetID="10" presetClass="entr" presetSubtype="0" fill="hold" grpId="0" nodeType="withEffect">
                                  <p:stCondLst>
                                    <p:cond delay="100"/>
                                  </p:stCondLst>
                                  <p:childTnLst>
                                    <p:set>
                                      <p:cBhvr>
                                        <p:cTn id="37" dur="1" fill="hold">
                                          <p:stCondLst>
                                            <p:cond delay="0"/>
                                          </p:stCondLst>
                                        </p:cTn>
                                        <p:tgtEl>
                                          <p:spTgt spid="205"/>
                                        </p:tgtEl>
                                        <p:attrNameLst>
                                          <p:attrName>style.visibility</p:attrName>
                                        </p:attrNameLst>
                                      </p:cBhvr>
                                      <p:to>
                                        <p:strVal val="visible"/>
                                      </p:to>
                                    </p:set>
                                    <p:animEffect transition="in" filter="fade">
                                      <p:cBhvr>
                                        <p:cTn id="38" dur="300"/>
                                        <p:tgtEl>
                                          <p:spTgt spid="205"/>
                                        </p:tgtEl>
                                      </p:cBhvr>
                                    </p:animEffect>
                                  </p:childTnLst>
                                </p:cTn>
                              </p:par>
                              <p:par>
                                <p:cTn id="39" presetID="53" presetClass="entr" presetSubtype="16" fill="hold" grpId="0" nodeType="withEffect">
                                  <p:stCondLst>
                                    <p:cond delay="100"/>
                                  </p:stCondLst>
                                  <p:childTnLst>
                                    <p:set>
                                      <p:cBhvr>
                                        <p:cTn id="40" dur="1" fill="hold">
                                          <p:stCondLst>
                                            <p:cond delay="0"/>
                                          </p:stCondLst>
                                        </p:cTn>
                                        <p:tgtEl>
                                          <p:spTgt spid="210"/>
                                        </p:tgtEl>
                                        <p:attrNameLst>
                                          <p:attrName>style.visibility</p:attrName>
                                        </p:attrNameLst>
                                      </p:cBhvr>
                                      <p:to>
                                        <p:strVal val="visible"/>
                                      </p:to>
                                    </p:set>
                                    <p:anim calcmode="lin" valueType="num">
                                      <p:cBhvr>
                                        <p:cTn id="41" dur="500" fill="hold"/>
                                        <p:tgtEl>
                                          <p:spTgt spid="210"/>
                                        </p:tgtEl>
                                        <p:attrNameLst>
                                          <p:attrName>ppt_w</p:attrName>
                                        </p:attrNameLst>
                                      </p:cBhvr>
                                      <p:tavLst>
                                        <p:tav tm="0">
                                          <p:val>
                                            <p:fltVal val="0"/>
                                          </p:val>
                                        </p:tav>
                                        <p:tav tm="100000">
                                          <p:val>
                                            <p:strVal val="#ppt_w"/>
                                          </p:val>
                                        </p:tav>
                                      </p:tavLst>
                                    </p:anim>
                                    <p:anim calcmode="lin" valueType="num">
                                      <p:cBhvr>
                                        <p:cTn id="42" dur="500" fill="hold"/>
                                        <p:tgtEl>
                                          <p:spTgt spid="210"/>
                                        </p:tgtEl>
                                        <p:attrNameLst>
                                          <p:attrName>ppt_h</p:attrName>
                                        </p:attrNameLst>
                                      </p:cBhvr>
                                      <p:tavLst>
                                        <p:tav tm="0">
                                          <p:val>
                                            <p:fltVal val="0"/>
                                          </p:val>
                                        </p:tav>
                                        <p:tav tm="100000">
                                          <p:val>
                                            <p:strVal val="#ppt_h"/>
                                          </p:val>
                                        </p:tav>
                                      </p:tavLst>
                                    </p:anim>
                                    <p:animEffect transition="in" filter="fade">
                                      <p:cBhvr>
                                        <p:cTn id="43" dur="500"/>
                                        <p:tgtEl>
                                          <p:spTgt spid="210"/>
                                        </p:tgtEl>
                                      </p:cBhvr>
                                    </p:animEffect>
                                  </p:childTnLst>
                                </p:cTn>
                              </p:par>
                              <p:par>
                                <p:cTn id="44" presetID="6" presetClass="emph" presetSubtype="0" accel="100000" autoRev="1" fill="hold" grpId="1" nodeType="withEffect">
                                  <p:stCondLst>
                                    <p:cond delay="100"/>
                                  </p:stCondLst>
                                  <p:childTnLst>
                                    <p:animScale>
                                      <p:cBhvr>
                                        <p:cTn id="45" dur="500" fill="hold"/>
                                        <p:tgtEl>
                                          <p:spTgt spid="210"/>
                                        </p:tgtEl>
                                      </p:cBhvr>
                                      <p:by x="125000" y="125000"/>
                                    </p:animScale>
                                  </p:childTnLst>
                                </p:cTn>
                              </p:par>
                              <p:par>
                                <p:cTn id="46" presetID="50" presetClass="entr" presetSubtype="0" decel="100000" fill="hold" grpId="0" nodeType="withEffect">
                                  <p:stCondLst>
                                    <p:cond delay="350"/>
                                  </p:stCondLst>
                                  <p:childTnLst>
                                    <p:set>
                                      <p:cBhvr>
                                        <p:cTn id="47" dur="1" fill="hold">
                                          <p:stCondLst>
                                            <p:cond delay="0"/>
                                          </p:stCondLst>
                                        </p:cTn>
                                        <p:tgtEl>
                                          <p:spTgt spid="273"/>
                                        </p:tgtEl>
                                        <p:attrNameLst>
                                          <p:attrName>style.visibility</p:attrName>
                                        </p:attrNameLst>
                                      </p:cBhvr>
                                      <p:to>
                                        <p:strVal val="visible"/>
                                      </p:to>
                                    </p:set>
                                    <p:anim calcmode="lin" valueType="num">
                                      <p:cBhvr>
                                        <p:cTn id="48" dur="500" fill="hold"/>
                                        <p:tgtEl>
                                          <p:spTgt spid="273"/>
                                        </p:tgtEl>
                                        <p:attrNameLst>
                                          <p:attrName>ppt_w</p:attrName>
                                        </p:attrNameLst>
                                      </p:cBhvr>
                                      <p:tavLst>
                                        <p:tav tm="0">
                                          <p:val>
                                            <p:strVal val="#ppt_w+.3"/>
                                          </p:val>
                                        </p:tav>
                                        <p:tav tm="100000">
                                          <p:val>
                                            <p:strVal val="#ppt_w"/>
                                          </p:val>
                                        </p:tav>
                                      </p:tavLst>
                                    </p:anim>
                                    <p:anim calcmode="lin" valueType="num">
                                      <p:cBhvr>
                                        <p:cTn id="49" dur="500" fill="hold"/>
                                        <p:tgtEl>
                                          <p:spTgt spid="273"/>
                                        </p:tgtEl>
                                        <p:attrNameLst>
                                          <p:attrName>ppt_h</p:attrName>
                                        </p:attrNameLst>
                                      </p:cBhvr>
                                      <p:tavLst>
                                        <p:tav tm="0">
                                          <p:val>
                                            <p:strVal val="#ppt_h"/>
                                          </p:val>
                                        </p:tav>
                                        <p:tav tm="100000">
                                          <p:val>
                                            <p:strVal val="#ppt_h"/>
                                          </p:val>
                                        </p:tav>
                                      </p:tavLst>
                                    </p:anim>
                                    <p:animEffect transition="in" filter="fade">
                                      <p:cBhvr>
                                        <p:cTn id="50" dur="500"/>
                                        <p:tgtEl>
                                          <p:spTgt spid="273"/>
                                        </p:tgtEl>
                                      </p:cBhvr>
                                    </p:animEffect>
                                  </p:childTnLst>
                                </p:cTn>
                              </p:par>
                              <p:par>
                                <p:cTn id="51" presetID="2" presetClass="entr" presetSubtype="8" decel="100000" fill="hold" grpId="0" nodeType="withEffect">
                                  <p:stCondLst>
                                    <p:cond delay="200"/>
                                  </p:stCondLst>
                                  <p:childTnLst>
                                    <p:set>
                                      <p:cBhvr>
                                        <p:cTn id="52" dur="1" fill="hold">
                                          <p:stCondLst>
                                            <p:cond delay="0"/>
                                          </p:stCondLst>
                                        </p:cTn>
                                        <p:tgtEl>
                                          <p:spTgt spid="198"/>
                                        </p:tgtEl>
                                        <p:attrNameLst>
                                          <p:attrName>style.visibility</p:attrName>
                                        </p:attrNameLst>
                                      </p:cBhvr>
                                      <p:to>
                                        <p:strVal val="visible"/>
                                      </p:to>
                                    </p:set>
                                    <p:anim calcmode="lin" valueType="num">
                                      <p:cBhvr additive="base">
                                        <p:cTn id="53" dur="750" fill="hold"/>
                                        <p:tgtEl>
                                          <p:spTgt spid="198"/>
                                        </p:tgtEl>
                                        <p:attrNameLst>
                                          <p:attrName>ppt_x</p:attrName>
                                        </p:attrNameLst>
                                      </p:cBhvr>
                                      <p:tavLst>
                                        <p:tav tm="0">
                                          <p:val>
                                            <p:strVal val="0-#ppt_w/2"/>
                                          </p:val>
                                        </p:tav>
                                        <p:tav tm="100000">
                                          <p:val>
                                            <p:strVal val="#ppt_x"/>
                                          </p:val>
                                        </p:tav>
                                      </p:tavLst>
                                    </p:anim>
                                    <p:anim calcmode="lin" valueType="num">
                                      <p:cBhvr additive="base">
                                        <p:cTn id="54" dur="750" fill="hold"/>
                                        <p:tgtEl>
                                          <p:spTgt spid="198"/>
                                        </p:tgtEl>
                                        <p:attrNameLst>
                                          <p:attrName>ppt_y</p:attrName>
                                        </p:attrNameLst>
                                      </p:cBhvr>
                                      <p:tavLst>
                                        <p:tav tm="0">
                                          <p:val>
                                            <p:strVal val="#ppt_y"/>
                                          </p:val>
                                        </p:tav>
                                        <p:tav tm="100000">
                                          <p:val>
                                            <p:strVal val="#ppt_y"/>
                                          </p:val>
                                        </p:tav>
                                      </p:tavLst>
                                    </p:anim>
                                  </p:childTnLst>
                                </p:cTn>
                              </p:par>
                              <p:par>
                                <p:cTn id="55" presetID="10" presetClass="entr" presetSubtype="0" fill="hold" grpId="0" nodeType="withEffect">
                                  <p:stCondLst>
                                    <p:cond delay="200"/>
                                  </p:stCondLst>
                                  <p:childTnLst>
                                    <p:set>
                                      <p:cBhvr>
                                        <p:cTn id="56" dur="1" fill="hold">
                                          <p:stCondLst>
                                            <p:cond delay="0"/>
                                          </p:stCondLst>
                                        </p:cTn>
                                        <p:tgtEl>
                                          <p:spTgt spid="206"/>
                                        </p:tgtEl>
                                        <p:attrNameLst>
                                          <p:attrName>style.visibility</p:attrName>
                                        </p:attrNameLst>
                                      </p:cBhvr>
                                      <p:to>
                                        <p:strVal val="visible"/>
                                      </p:to>
                                    </p:set>
                                    <p:animEffect transition="in" filter="fade">
                                      <p:cBhvr>
                                        <p:cTn id="57" dur="300"/>
                                        <p:tgtEl>
                                          <p:spTgt spid="206"/>
                                        </p:tgtEl>
                                      </p:cBhvr>
                                    </p:animEffect>
                                  </p:childTnLst>
                                </p:cTn>
                              </p:par>
                              <p:par>
                                <p:cTn id="58" presetID="53" presetClass="entr" presetSubtype="16" fill="hold" grpId="0" nodeType="withEffect">
                                  <p:stCondLst>
                                    <p:cond delay="200"/>
                                  </p:stCondLst>
                                  <p:childTnLst>
                                    <p:set>
                                      <p:cBhvr>
                                        <p:cTn id="59" dur="1" fill="hold">
                                          <p:stCondLst>
                                            <p:cond delay="0"/>
                                          </p:stCondLst>
                                        </p:cTn>
                                        <p:tgtEl>
                                          <p:spTgt spid="211"/>
                                        </p:tgtEl>
                                        <p:attrNameLst>
                                          <p:attrName>style.visibility</p:attrName>
                                        </p:attrNameLst>
                                      </p:cBhvr>
                                      <p:to>
                                        <p:strVal val="visible"/>
                                      </p:to>
                                    </p:set>
                                    <p:anim calcmode="lin" valueType="num">
                                      <p:cBhvr>
                                        <p:cTn id="60" dur="500" fill="hold"/>
                                        <p:tgtEl>
                                          <p:spTgt spid="211"/>
                                        </p:tgtEl>
                                        <p:attrNameLst>
                                          <p:attrName>ppt_w</p:attrName>
                                        </p:attrNameLst>
                                      </p:cBhvr>
                                      <p:tavLst>
                                        <p:tav tm="0">
                                          <p:val>
                                            <p:fltVal val="0"/>
                                          </p:val>
                                        </p:tav>
                                        <p:tav tm="100000">
                                          <p:val>
                                            <p:strVal val="#ppt_w"/>
                                          </p:val>
                                        </p:tav>
                                      </p:tavLst>
                                    </p:anim>
                                    <p:anim calcmode="lin" valueType="num">
                                      <p:cBhvr>
                                        <p:cTn id="61" dur="500" fill="hold"/>
                                        <p:tgtEl>
                                          <p:spTgt spid="211"/>
                                        </p:tgtEl>
                                        <p:attrNameLst>
                                          <p:attrName>ppt_h</p:attrName>
                                        </p:attrNameLst>
                                      </p:cBhvr>
                                      <p:tavLst>
                                        <p:tav tm="0">
                                          <p:val>
                                            <p:fltVal val="0"/>
                                          </p:val>
                                        </p:tav>
                                        <p:tav tm="100000">
                                          <p:val>
                                            <p:strVal val="#ppt_h"/>
                                          </p:val>
                                        </p:tav>
                                      </p:tavLst>
                                    </p:anim>
                                    <p:animEffect transition="in" filter="fade">
                                      <p:cBhvr>
                                        <p:cTn id="62" dur="500"/>
                                        <p:tgtEl>
                                          <p:spTgt spid="211"/>
                                        </p:tgtEl>
                                      </p:cBhvr>
                                    </p:animEffect>
                                  </p:childTnLst>
                                </p:cTn>
                              </p:par>
                              <p:par>
                                <p:cTn id="63" presetID="6" presetClass="emph" presetSubtype="0" accel="100000" autoRev="1" fill="hold" grpId="1" nodeType="withEffect">
                                  <p:stCondLst>
                                    <p:cond delay="200"/>
                                  </p:stCondLst>
                                  <p:childTnLst>
                                    <p:animScale>
                                      <p:cBhvr>
                                        <p:cTn id="64" dur="500" fill="hold"/>
                                        <p:tgtEl>
                                          <p:spTgt spid="211"/>
                                        </p:tgtEl>
                                      </p:cBhvr>
                                      <p:by x="125000" y="125000"/>
                                    </p:animScale>
                                  </p:childTnLst>
                                </p:cTn>
                              </p:par>
                              <p:par>
                                <p:cTn id="65" presetID="50" presetClass="entr" presetSubtype="0" decel="100000" fill="hold" grpId="0" nodeType="withEffect">
                                  <p:stCondLst>
                                    <p:cond delay="450"/>
                                  </p:stCondLst>
                                  <p:childTnLst>
                                    <p:set>
                                      <p:cBhvr>
                                        <p:cTn id="66" dur="1" fill="hold">
                                          <p:stCondLst>
                                            <p:cond delay="0"/>
                                          </p:stCondLst>
                                        </p:cTn>
                                        <p:tgtEl>
                                          <p:spTgt spid="274"/>
                                        </p:tgtEl>
                                        <p:attrNameLst>
                                          <p:attrName>style.visibility</p:attrName>
                                        </p:attrNameLst>
                                      </p:cBhvr>
                                      <p:to>
                                        <p:strVal val="visible"/>
                                      </p:to>
                                    </p:set>
                                    <p:anim calcmode="lin" valueType="num">
                                      <p:cBhvr>
                                        <p:cTn id="67" dur="500" fill="hold"/>
                                        <p:tgtEl>
                                          <p:spTgt spid="274"/>
                                        </p:tgtEl>
                                        <p:attrNameLst>
                                          <p:attrName>ppt_w</p:attrName>
                                        </p:attrNameLst>
                                      </p:cBhvr>
                                      <p:tavLst>
                                        <p:tav tm="0">
                                          <p:val>
                                            <p:strVal val="#ppt_w+.3"/>
                                          </p:val>
                                        </p:tav>
                                        <p:tav tm="100000">
                                          <p:val>
                                            <p:strVal val="#ppt_w"/>
                                          </p:val>
                                        </p:tav>
                                      </p:tavLst>
                                    </p:anim>
                                    <p:anim calcmode="lin" valueType="num">
                                      <p:cBhvr>
                                        <p:cTn id="68" dur="500" fill="hold"/>
                                        <p:tgtEl>
                                          <p:spTgt spid="274"/>
                                        </p:tgtEl>
                                        <p:attrNameLst>
                                          <p:attrName>ppt_h</p:attrName>
                                        </p:attrNameLst>
                                      </p:cBhvr>
                                      <p:tavLst>
                                        <p:tav tm="0">
                                          <p:val>
                                            <p:strVal val="#ppt_h"/>
                                          </p:val>
                                        </p:tav>
                                        <p:tav tm="100000">
                                          <p:val>
                                            <p:strVal val="#ppt_h"/>
                                          </p:val>
                                        </p:tav>
                                      </p:tavLst>
                                    </p:anim>
                                    <p:animEffect transition="in" filter="fade">
                                      <p:cBhvr>
                                        <p:cTn id="69" dur="500"/>
                                        <p:tgtEl>
                                          <p:spTgt spid="274"/>
                                        </p:tgtEl>
                                      </p:cBhvr>
                                    </p:animEffect>
                                  </p:childTnLst>
                                </p:cTn>
                              </p:par>
                              <p:par>
                                <p:cTn id="70" presetID="2" presetClass="entr" presetSubtype="8" decel="100000" fill="hold" grpId="0" nodeType="withEffect">
                                  <p:stCondLst>
                                    <p:cond delay="300"/>
                                  </p:stCondLst>
                                  <p:childTnLst>
                                    <p:set>
                                      <p:cBhvr>
                                        <p:cTn id="71" dur="1" fill="hold">
                                          <p:stCondLst>
                                            <p:cond delay="0"/>
                                          </p:stCondLst>
                                        </p:cTn>
                                        <p:tgtEl>
                                          <p:spTgt spid="199"/>
                                        </p:tgtEl>
                                        <p:attrNameLst>
                                          <p:attrName>style.visibility</p:attrName>
                                        </p:attrNameLst>
                                      </p:cBhvr>
                                      <p:to>
                                        <p:strVal val="visible"/>
                                      </p:to>
                                    </p:set>
                                    <p:anim calcmode="lin" valueType="num">
                                      <p:cBhvr additive="base">
                                        <p:cTn id="72" dur="750" fill="hold"/>
                                        <p:tgtEl>
                                          <p:spTgt spid="199"/>
                                        </p:tgtEl>
                                        <p:attrNameLst>
                                          <p:attrName>ppt_x</p:attrName>
                                        </p:attrNameLst>
                                      </p:cBhvr>
                                      <p:tavLst>
                                        <p:tav tm="0">
                                          <p:val>
                                            <p:strVal val="0-#ppt_w/2"/>
                                          </p:val>
                                        </p:tav>
                                        <p:tav tm="100000">
                                          <p:val>
                                            <p:strVal val="#ppt_x"/>
                                          </p:val>
                                        </p:tav>
                                      </p:tavLst>
                                    </p:anim>
                                    <p:anim calcmode="lin" valueType="num">
                                      <p:cBhvr additive="base">
                                        <p:cTn id="73" dur="750" fill="hold"/>
                                        <p:tgtEl>
                                          <p:spTgt spid="199"/>
                                        </p:tgtEl>
                                        <p:attrNameLst>
                                          <p:attrName>ppt_y</p:attrName>
                                        </p:attrNameLst>
                                      </p:cBhvr>
                                      <p:tavLst>
                                        <p:tav tm="0">
                                          <p:val>
                                            <p:strVal val="#ppt_y"/>
                                          </p:val>
                                        </p:tav>
                                        <p:tav tm="100000">
                                          <p:val>
                                            <p:strVal val="#ppt_y"/>
                                          </p:val>
                                        </p:tav>
                                      </p:tavLst>
                                    </p:anim>
                                  </p:childTnLst>
                                </p:cTn>
                              </p:par>
                              <p:par>
                                <p:cTn id="74" presetID="10" presetClass="entr" presetSubtype="0" fill="hold" grpId="0" nodeType="withEffect">
                                  <p:stCondLst>
                                    <p:cond delay="300"/>
                                  </p:stCondLst>
                                  <p:childTnLst>
                                    <p:set>
                                      <p:cBhvr>
                                        <p:cTn id="75" dur="1" fill="hold">
                                          <p:stCondLst>
                                            <p:cond delay="0"/>
                                          </p:stCondLst>
                                        </p:cTn>
                                        <p:tgtEl>
                                          <p:spTgt spid="207"/>
                                        </p:tgtEl>
                                        <p:attrNameLst>
                                          <p:attrName>style.visibility</p:attrName>
                                        </p:attrNameLst>
                                      </p:cBhvr>
                                      <p:to>
                                        <p:strVal val="visible"/>
                                      </p:to>
                                    </p:set>
                                    <p:animEffect transition="in" filter="fade">
                                      <p:cBhvr>
                                        <p:cTn id="76" dur="300"/>
                                        <p:tgtEl>
                                          <p:spTgt spid="207"/>
                                        </p:tgtEl>
                                      </p:cBhvr>
                                    </p:animEffect>
                                  </p:childTnLst>
                                </p:cTn>
                              </p:par>
                              <p:par>
                                <p:cTn id="77" presetID="53" presetClass="entr" presetSubtype="16" fill="hold" grpId="0" nodeType="withEffect">
                                  <p:stCondLst>
                                    <p:cond delay="300"/>
                                  </p:stCondLst>
                                  <p:childTnLst>
                                    <p:set>
                                      <p:cBhvr>
                                        <p:cTn id="78" dur="1" fill="hold">
                                          <p:stCondLst>
                                            <p:cond delay="0"/>
                                          </p:stCondLst>
                                        </p:cTn>
                                        <p:tgtEl>
                                          <p:spTgt spid="212"/>
                                        </p:tgtEl>
                                        <p:attrNameLst>
                                          <p:attrName>style.visibility</p:attrName>
                                        </p:attrNameLst>
                                      </p:cBhvr>
                                      <p:to>
                                        <p:strVal val="visible"/>
                                      </p:to>
                                    </p:set>
                                    <p:anim calcmode="lin" valueType="num">
                                      <p:cBhvr>
                                        <p:cTn id="79" dur="500" fill="hold"/>
                                        <p:tgtEl>
                                          <p:spTgt spid="212"/>
                                        </p:tgtEl>
                                        <p:attrNameLst>
                                          <p:attrName>ppt_w</p:attrName>
                                        </p:attrNameLst>
                                      </p:cBhvr>
                                      <p:tavLst>
                                        <p:tav tm="0">
                                          <p:val>
                                            <p:fltVal val="0"/>
                                          </p:val>
                                        </p:tav>
                                        <p:tav tm="100000">
                                          <p:val>
                                            <p:strVal val="#ppt_w"/>
                                          </p:val>
                                        </p:tav>
                                      </p:tavLst>
                                    </p:anim>
                                    <p:anim calcmode="lin" valueType="num">
                                      <p:cBhvr>
                                        <p:cTn id="80" dur="500" fill="hold"/>
                                        <p:tgtEl>
                                          <p:spTgt spid="212"/>
                                        </p:tgtEl>
                                        <p:attrNameLst>
                                          <p:attrName>ppt_h</p:attrName>
                                        </p:attrNameLst>
                                      </p:cBhvr>
                                      <p:tavLst>
                                        <p:tav tm="0">
                                          <p:val>
                                            <p:fltVal val="0"/>
                                          </p:val>
                                        </p:tav>
                                        <p:tav tm="100000">
                                          <p:val>
                                            <p:strVal val="#ppt_h"/>
                                          </p:val>
                                        </p:tav>
                                      </p:tavLst>
                                    </p:anim>
                                    <p:animEffect transition="in" filter="fade">
                                      <p:cBhvr>
                                        <p:cTn id="81" dur="500"/>
                                        <p:tgtEl>
                                          <p:spTgt spid="212"/>
                                        </p:tgtEl>
                                      </p:cBhvr>
                                    </p:animEffect>
                                  </p:childTnLst>
                                </p:cTn>
                              </p:par>
                              <p:par>
                                <p:cTn id="82" presetID="6" presetClass="emph" presetSubtype="0" accel="100000" autoRev="1" fill="hold" grpId="1" nodeType="withEffect">
                                  <p:stCondLst>
                                    <p:cond delay="300"/>
                                  </p:stCondLst>
                                  <p:childTnLst>
                                    <p:animScale>
                                      <p:cBhvr>
                                        <p:cTn id="83" dur="500" fill="hold"/>
                                        <p:tgtEl>
                                          <p:spTgt spid="212"/>
                                        </p:tgtEl>
                                      </p:cBhvr>
                                      <p:by x="125000" y="125000"/>
                                    </p:animScale>
                                  </p:childTnLst>
                                </p:cTn>
                              </p:par>
                              <p:par>
                                <p:cTn id="84" presetID="50" presetClass="entr" presetSubtype="0" decel="100000" fill="hold" grpId="0" nodeType="withEffect">
                                  <p:stCondLst>
                                    <p:cond delay="550"/>
                                  </p:stCondLst>
                                  <p:childTnLst>
                                    <p:set>
                                      <p:cBhvr>
                                        <p:cTn id="85" dur="1" fill="hold">
                                          <p:stCondLst>
                                            <p:cond delay="0"/>
                                          </p:stCondLst>
                                        </p:cTn>
                                        <p:tgtEl>
                                          <p:spTgt spid="275"/>
                                        </p:tgtEl>
                                        <p:attrNameLst>
                                          <p:attrName>style.visibility</p:attrName>
                                        </p:attrNameLst>
                                      </p:cBhvr>
                                      <p:to>
                                        <p:strVal val="visible"/>
                                      </p:to>
                                    </p:set>
                                    <p:anim calcmode="lin" valueType="num">
                                      <p:cBhvr>
                                        <p:cTn id="86" dur="500" fill="hold"/>
                                        <p:tgtEl>
                                          <p:spTgt spid="275"/>
                                        </p:tgtEl>
                                        <p:attrNameLst>
                                          <p:attrName>ppt_w</p:attrName>
                                        </p:attrNameLst>
                                      </p:cBhvr>
                                      <p:tavLst>
                                        <p:tav tm="0">
                                          <p:val>
                                            <p:strVal val="#ppt_w+.3"/>
                                          </p:val>
                                        </p:tav>
                                        <p:tav tm="100000">
                                          <p:val>
                                            <p:strVal val="#ppt_w"/>
                                          </p:val>
                                        </p:tav>
                                      </p:tavLst>
                                    </p:anim>
                                    <p:anim calcmode="lin" valueType="num">
                                      <p:cBhvr>
                                        <p:cTn id="87" dur="500" fill="hold"/>
                                        <p:tgtEl>
                                          <p:spTgt spid="275"/>
                                        </p:tgtEl>
                                        <p:attrNameLst>
                                          <p:attrName>ppt_h</p:attrName>
                                        </p:attrNameLst>
                                      </p:cBhvr>
                                      <p:tavLst>
                                        <p:tav tm="0">
                                          <p:val>
                                            <p:strVal val="#ppt_h"/>
                                          </p:val>
                                        </p:tav>
                                        <p:tav tm="100000">
                                          <p:val>
                                            <p:strVal val="#ppt_h"/>
                                          </p:val>
                                        </p:tav>
                                      </p:tavLst>
                                    </p:anim>
                                    <p:animEffect transition="in" filter="fade">
                                      <p:cBhvr>
                                        <p:cTn id="88" dur="500"/>
                                        <p:tgtEl>
                                          <p:spTgt spid="2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1" grpId="0" animBg="1"/>
      <p:bldP spid="194" grpId="0" animBg="1">
        <p:tmplLst>
          <p:tmpl>
            <p:tnLst>
              <p:par>
                <p:cTn presetID="2" presetClass="entr" presetSubtype="8" decel="100000" fill="hold" nodeType="afterEffect">
                  <p:stCondLst>
                    <p:cond delay="0"/>
                  </p:stCondLst>
                  <p:childTnLst>
                    <p:set>
                      <p:cBhvr>
                        <p:cTn dur="1" fill="hold">
                          <p:stCondLst>
                            <p:cond delay="0"/>
                          </p:stCondLst>
                        </p:cTn>
                        <p:tgtEl>
                          <p:spTgt spid="194"/>
                        </p:tgtEl>
                        <p:attrNameLst>
                          <p:attrName>style.visibility</p:attrName>
                        </p:attrNameLst>
                      </p:cBhvr>
                      <p:to>
                        <p:strVal val="visible"/>
                      </p:to>
                    </p:set>
                    <p:anim calcmode="lin" valueType="num">
                      <p:cBhvr additive="base">
                        <p:cTn dur="750" fill="hold"/>
                        <p:tgtEl>
                          <p:spTgt spid="194"/>
                        </p:tgtEl>
                        <p:attrNameLst>
                          <p:attrName>ppt_x</p:attrName>
                        </p:attrNameLst>
                      </p:cBhvr>
                      <p:tavLst>
                        <p:tav tm="0">
                          <p:val>
                            <p:strVal val="0-#ppt_w/2"/>
                          </p:val>
                        </p:tav>
                        <p:tav tm="100000">
                          <p:val>
                            <p:strVal val="#ppt_x"/>
                          </p:val>
                        </p:tav>
                      </p:tavLst>
                    </p:anim>
                    <p:anim calcmode="lin" valueType="num">
                      <p:cBhvr additive="base">
                        <p:cTn dur="750" fill="hold"/>
                        <p:tgtEl>
                          <p:spTgt spid="194"/>
                        </p:tgtEl>
                        <p:attrNameLst>
                          <p:attrName>ppt_y</p:attrName>
                        </p:attrNameLst>
                      </p:cBhvr>
                      <p:tavLst>
                        <p:tav tm="0">
                          <p:val>
                            <p:strVal val="#ppt_y"/>
                          </p:val>
                        </p:tav>
                        <p:tav tm="100000">
                          <p:val>
                            <p:strVal val="#ppt_y"/>
                          </p:val>
                        </p:tav>
                      </p:tavLst>
                    </p:anim>
                  </p:childTnLst>
                </p:cTn>
              </p:par>
            </p:tnLst>
          </p:tmpl>
        </p:tmplLst>
      </p:bldP>
      <p:bldP spid="196" grpId="0" animBg="1">
        <p:tmplLst>
          <p:tmpl>
            <p:tnLst>
              <p:par>
                <p:cTn presetID="2" presetClass="entr" presetSubtype="8" decel="100000" fill="hold" nodeType="withEffect">
                  <p:stCondLst>
                    <p:cond delay="100"/>
                  </p:stCondLst>
                  <p:childTnLst>
                    <p:set>
                      <p:cBhvr>
                        <p:cTn dur="1" fill="hold">
                          <p:stCondLst>
                            <p:cond delay="0"/>
                          </p:stCondLst>
                        </p:cTn>
                        <p:tgtEl>
                          <p:spTgt spid="196"/>
                        </p:tgtEl>
                        <p:attrNameLst>
                          <p:attrName>style.visibility</p:attrName>
                        </p:attrNameLst>
                      </p:cBhvr>
                      <p:to>
                        <p:strVal val="visible"/>
                      </p:to>
                    </p:set>
                    <p:anim calcmode="lin" valueType="num">
                      <p:cBhvr additive="base">
                        <p:cTn dur="750" fill="hold"/>
                        <p:tgtEl>
                          <p:spTgt spid="196"/>
                        </p:tgtEl>
                        <p:attrNameLst>
                          <p:attrName>ppt_x</p:attrName>
                        </p:attrNameLst>
                      </p:cBhvr>
                      <p:tavLst>
                        <p:tav tm="0">
                          <p:val>
                            <p:strVal val="0-#ppt_w/2"/>
                          </p:val>
                        </p:tav>
                        <p:tav tm="100000">
                          <p:val>
                            <p:strVal val="#ppt_x"/>
                          </p:val>
                        </p:tav>
                      </p:tavLst>
                    </p:anim>
                    <p:anim calcmode="lin" valueType="num">
                      <p:cBhvr additive="base">
                        <p:cTn dur="750" fill="hold"/>
                        <p:tgtEl>
                          <p:spTgt spid="196"/>
                        </p:tgtEl>
                        <p:attrNameLst>
                          <p:attrName>ppt_y</p:attrName>
                        </p:attrNameLst>
                      </p:cBhvr>
                      <p:tavLst>
                        <p:tav tm="0">
                          <p:val>
                            <p:strVal val="#ppt_y"/>
                          </p:val>
                        </p:tav>
                        <p:tav tm="100000">
                          <p:val>
                            <p:strVal val="#ppt_y"/>
                          </p:val>
                        </p:tav>
                      </p:tavLst>
                    </p:anim>
                  </p:childTnLst>
                </p:cTn>
              </p:par>
            </p:tnLst>
          </p:tmpl>
        </p:tmplLst>
      </p:bldP>
      <p:bldP spid="198" grpId="0" animBg="1">
        <p:tmplLst>
          <p:tmpl>
            <p:tnLst>
              <p:par>
                <p:cTn presetID="2" presetClass="entr" presetSubtype="8" decel="100000" fill="hold" nodeType="withEffect">
                  <p:stCondLst>
                    <p:cond delay="200"/>
                  </p:stCondLst>
                  <p:childTnLst>
                    <p:set>
                      <p:cBhvr>
                        <p:cTn dur="1" fill="hold">
                          <p:stCondLst>
                            <p:cond delay="0"/>
                          </p:stCondLst>
                        </p:cTn>
                        <p:tgtEl>
                          <p:spTgt spid="198"/>
                        </p:tgtEl>
                        <p:attrNameLst>
                          <p:attrName>style.visibility</p:attrName>
                        </p:attrNameLst>
                      </p:cBhvr>
                      <p:to>
                        <p:strVal val="visible"/>
                      </p:to>
                    </p:set>
                    <p:anim calcmode="lin" valueType="num">
                      <p:cBhvr additive="base">
                        <p:cTn dur="750" fill="hold"/>
                        <p:tgtEl>
                          <p:spTgt spid="198"/>
                        </p:tgtEl>
                        <p:attrNameLst>
                          <p:attrName>ppt_x</p:attrName>
                        </p:attrNameLst>
                      </p:cBhvr>
                      <p:tavLst>
                        <p:tav tm="0">
                          <p:val>
                            <p:strVal val="0-#ppt_w/2"/>
                          </p:val>
                        </p:tav>
                        <p:tav tm="100000">
                          <p:val>
                            <p:strVal val="#ppt_x"/>
                          </p:val>
                        </p:tav>
                      </p:tavLst>
                    </p:anim>
                    <p:anim calcmode="lin" valueType="num">
                      <p:cBhvr additive="base">
                        <p:cTn dur="750" fill="hold"/>
                        <p:tgtEl>
                          <p:spTgt spid="198"/>
                        </p:tgtEl>
                        <p:attrNameLst>
                          <p:attrName>ppt_y</p:attrName>
                        </p:attrNameLst>
                      </p:cBhvr>
                      <p:tavLst>
                        <p:tav tm="0">
                          <p:val>
                            <p:strVal val="#ppt_y"/>
                          </p:val>
                        </p:tav>
                        <p:tav tm="100000">
                          <p:val>
                            <p:strVal val="#ppt_y"/>
                          </p:val>
                        </p:tav>
                      </p:tavLst>
                    </p:anim>
                  </p:childTnLst>
                </p:cTn>
              </p:par>
            </p:tnLst>
          </p:tmpl>
        </p:tmplLst>
      </p:bldP>
      <p:bldP spid="199" grpId="0" animBg="1">
        <p:tmplLst>
          <p:tmpl>
            <p:tnLst>
              <p:par>
                <p:cTn presetID="2" presetClass="entr" presetSubtype="8" decel="100000" fill="hold" nodeType="withEffect">
                  <p:stCondLst>
                    <p:cond delay="300"/>
                  </p:stCondLst>
                  <p:childTnLst>
                    <p:set>
                      <p:cBhvr>
                        <p:cTn dur="1" fill="hold">
                          <p:stCondLst>
                            <p:cond delay="0"/>
                          </p:stCondLst>
                        </p:cTn>
                        <p:tgtEl>
                          <p:spTgt spid="199"/>
                        </p:tgtEl>
                        <p:attrNameLst>
                          <p:attrName>style.visibility</p:attrName>
                        </p:attrNameLst>
                      </p:cBhvr>
                      <p:to>
                        <p:strVal val="visible"/>
                      </p:to>
                    </p:set>
                    <p:anim calcmode="lin" valueType="num">
                      <p:cBhvr additive="base">
                        <p:cTn dur="750" fill="hold"/>
                        <p:tgtEl>
                          <p:spTgt spid="199"/>
                        </p:tgtEl>
                        <p:attrNameLst>
                          <p:attrName>ppt_x</p:attrName>
                        </p:attrNameLst>
                      </p:cBhvr>
                      <p:tavLst>
                        <p:tav tm="0">
                          <p:val>
                            <p:strVal val="0-#ppt_w/2"/>
                          </p:val>
                        </p:tav>
                        <p:tav tm="100000">
                          <p:val>
                            <p:strVal val="#ppt_x"/>
                          </p:val>
                        </p:tav>
                      </p:tavLst>
                    </p:anim>
                    <p:anim calcmode="lin" valueType="num">
                      <p:cBhvr additive="base">
                        <p:cTn dur="750" fill="hold"/>
                        <p:tgtEl>
                          <p:spTgt spid="199"/>
                        </p:tgtEl>
                        <p:attrNameLst>
                          <p:attrName>ppt_y</p:attrName>
                        </p:attrNameLst>
                      </p:cBhvr>
                      <p:tavLst>
                        <p:tav tm="0">
                          <p:val>
                            <p:strVal val="#ppt_y"/>
                          </p:val>
                        </p:tav>
                        <p:tav tm="100000">
                          <p:val>
                            <p:strVal val="#ppt_y"/>
                          </p:val>
                        </p:tav>
                      </p:tavLst>
                    </p:anim>
                  </p:childTnLst>
                </p:cTn>
              </p:par>
            </p:tnLst>
          </p:tmpl>
        </p:tmplLst>
      </p:bldP>
      <p:bldP spid="202" grpId="0" animBg="1">
        <p:tmplLst>
          <p:tmpl>
            <p:tnLst>
              <p:par>
                <p:cTn presetID="10" presetClass="entr" presetSubtype="0" fill="hold" nodeType="withEffect">
                  <p:stCondLst>
                    <p:cond delay="0"/>
                  </p:stCondLst>
                  <p:childTnLst>
                    <p:set>
                      <p:cBhvr>
                        <p:cTn dur="1" fill="hold">
                          <p:stCondLst>
                            <p:cond delay="0"/>
                          </p:stCondLst>
                        </p:cTn>
                        <p:tgtEl>
                          <p:spTgt spid="202"/>
                        </p:tgtEl>
                        <p:attrNameLst>
                          <p:attrName>style.visibility</p:attrName>
                        </p:attrNameLst>
                      </p:cBhvr>
                      <p:to>
                        <p:strVal val="visible"/>
                      </p:to>
                    </p:set>
                    <p:animEffect transition="in" filter="fade">
                      <p:cBhvr>
                        <p:cTn dur="300"/>
                        <p:tgtEl>
                          <p:spTgt spid="202"/>
                        </p:tgtEl>
                      </p:cBhvr>
                    </p:animEffect>
                  </p:childTnLst>
                </p:cTn>
              </p:par>
            </p:tnLst>
          </p:tmpl>
        </p:tmplLst>
      </p:bldP>
      <p:bldP spid="205" grpId="0" animBg="1">
        <p:tmplLst>
          <p:tmpl>
            <p:tnLst>
              <p:par>
                <p:cTn presetID="10" presetClass="entr" presetSubtype="0" fill="hold" nodeType="withEffect">
                  <p:stCondLst>
                    <p:cond delay="100"/>
                  </p:stCondLst>
                  <p:childTnLst>
                    <p:set>
                      <p:cBhvr>
                        <p:cTn dur="1" fill="hold">
                          <p:stCondLst>
                            <p:cond delay="0"/>
                          </p:stCondLst>
                        </p:cTn>
                        <p:tgtEl>
                          <p:spTgt spid="205"/>
                        </p:tgtEl>
                        <p:attrNameLst>
                          <p:attrName>style.visibility</p:attrName>
                        </p:attrNameLst>
                      </p:cBhvr>
                      <p:to>
                        <p:strVal val="visible"/>
                      </p:to>
                    </p:set>
                    <p:animEffect transition="in" filter="fade">
                      <p:cBhvr>
                        <p:cTn dur="300"/>
                        <p:tgtEl>
                          <p:spTgt spid="205"/>
                        </p:tgtEl>
                      </p:cBhvr>
                    </p:animEffect>
                  </p:childTnLst>
                </p:cTn>
              </p:par>
            </p:tnLst>
          </p:tmpl>
        </p:tmplLst>
      </p:bldP>
      <p:bldP spid="206" grpId="0" animBg="1">
        <p:tmplLst>
          <p:tmpl>
            <p:tnLst>
              <p:par>
                <p:cTn presetID="10" presetClass="entr" presetSubtype="0" fill="hold" nodeType="withEffect">
                  <p:stCondLst>
                    <p:cond delay="200"/>
                  </p:stCondLst>
                  <p:childTnLst>
                    <p:set>
                      <p:cBhvr>
                        <p:cTn dur="1" fill="hold">
                          <p:stCondLst>
                            <p:cond delay="0"/>
                          </p:stCondLst>
                        </p:cTn>
                        <p:tgtEl>
                          <p:spTgt spid="206"/>
                        </p:tgtEl>
                        <p:attrNameLst>
                          <p:attrName>style.visibility</p:attrName>
                        </p:attrNameLst>
                      </p:cBhvr>
                      <p:to>
                        <p:strVal val="visible"/>
                      </p:to>
                    </p:set>
                    <p:animEffect transition="in" filter="fade">
                      <p:cBhvr>
                        <p:cTn dur="300"/>
                        <p:tgtEl>
                          <p:spTgt spid="206"/>
                        </p:tgtEl>
                      </p:cBhvr>
                    </p:animEffect>
                  </p:childTnLst>
                </p:cTn>
              </p:par>
            </p:tnLst>
          </p:tmpl>
        </p:tmplLst>
      </p:bldP>
      <p:bldP spid="207" grpId="0" animBg="1">
        <p:tmplLst>
          <p:tmpl>
            <p:tnLst>
              <p:par>
                <p:cTn presetID="10" presetClass="entr" presetSubtype="0" fill="hold" nodeType="withEffect">
                  <p:stCondLst>
                    <p:cond delay="300"/>
                  </p:stCondLst>
                  <p:childTnLst>
                    <p:set>
                      <p:cBhvr>
                        <p:cTn dur="1" fill="hold">
                          <p:stCondLst>
                            <p:cond delay="0"/>
                          </p:stCondLst>
                        </p:cTn>
                        <p:tgtEl>
                          <p:spTgt spid="207"/>
                        </p:tgtEl>
                        <p:attrNameLst>
                          <p:attrName>style.visibility</p:attrName>
                        </p:attrNameLst>
                      </p:cBhvr>
                      <p:to>
                        <p:strVal val="visible"/>
                      </p:to>
                    </p:set>
                    <p:animEffect transition="in" filter="fade">
                      <p:cBhvr>
                        <p:cTn dur="300"/>
                        <p:tgtEl>
                          <p:spTgt spid="207"/>
                        </p:tgtEl>
                      </p:cBhvr>
                    </p:animEffect>
                  </p:childTnLst>
                </p:cTn>
              </p:par>
            </p:tnLst>
          </p:tmpl>
        </p:tmplLst>
      </p:bldP>
      <p:bldP spid="209" grpId="0"/>
      <p:bldP spid="209" grpId="1"/>
      <p:bldP spid="210" grpId="0"/>
      <p:bldP spid="210" grpId="1"/>
      <p:bldP spid="211" grpId="0"/>
      <p:bldP spid="211" grpId="1"/>
      <p:bldP spid="212" grpId="0"/>
      <p:bldP spid="212" grpId="1"/>
      <p:bldP spid="272" grpId="0">
        <p:tmplLst>
          <p:tmpl>
            <p:tnLst>
              <p:par>
                <p:cTn presetID="50" presetClass="entr" presetSubtype="0" decel="100000" fill="hold" nodeType="withEffect">
                  <p:stCondLst>
                    <p:cond delay="250"/>
                  </p:stCondLst>
                  <p:childTnLst>
                    <p:set>
                      <p:cBhvr>
                        <p:cTn dur="1" fill="hold">
                          <p:stCondLst>
                            <p:cond delay="0"/>
                          </p:stCondLst>
                        </p:cTn>
                        <p:tgtEl>
                          <p:spTgt spid="272"/>
                        </p:tgtEl>
                        <p:attrNameLst>
                          <p:attrName>style.visibility</p:attrName>
                        </p:attrNameLst>
                      </p:cBhvr>
                      <p:to>
                        <p:strVal val="visible"/>
                      </p:to>
                    </p:set>
                    <p:anim calcmode="lin" valueType="num">
                      <p:cBhvr>
                        <p:cTn dur="500" fill="hold"/>
                        <p:tgtEl>
                          <p:spTgt spid="272"/>
                        </p:tgtEl>
                        <p:attrNameLst>
                          <p:attrName>ppt_w</p:attrName>
                        </p:attrNameLst>
                      </p:cBhvr>
                      <p:tavLst>
                        <p:tav tm="0">
                          <p:val>
                            <p:strVal val="#ppt_w+.3"/>
                          </p:val>
                        </p:tav>
                        <p:tav tm="100000">
                          <p:val>
                            <p:strVal val="#ppt_w"/>
                          </p:val>
                        </p:tav>
                      </p:tavLst>
                    </p:anim>
                    <p:anim calcmode="lin" valueType="num">
                      <p:cBhvr>
                        <p:cTn dur="500" fill="hold"/>
                        <p:tgtEl>
                          <p:spTgt spid="272"/>
                        </p:tgtEl>
                        <p:attrNameLst>
                          <p:attrName>ppt_h</p:attrName>
                        </p:attrNameLst>
                      </p:cBhvr>
                      <p:tavLst>
                        <p:tav tm="0">
                          <p:val>
                            <p:strVal val="#ppt_h"/>
                          </p:val>
                        </p:tav>
                        <p:tav tm="100000">
                          <p:val>
                            <p:strVal val="#ppt_h"/>
                          </p:val>
                        </p:tav>
                      </p:tavLst>
                    </p:anim>
                    <p:animEffect transition="in" filter="fade">
                      <p:cBhvr>
                        <p:cTn dur="500"/>
                        <p:tgtEl>
                          <p:spTgt spid="272"/>
                        </p:tgtEl>
                      </p:cBhvr>
                    </p:animEffect>
                  </p:childTnLst>
                </p:cTn>
              </p:par>
            </p:tnLst>
          </p:tmpl>
        </p:tmplLst>
      </p:bldP>
      <p:bldP spid="273" grpId="0">
        <p:tmplLst>
          <p:tmpl>
            <p:tnLst>
              <p:par>
                <p:cTn presetID="50" presetClass="entr" presetSubtype="0" decel="100000" fill="hold" nodeType="withEffect">
                  <p:stCondLst>
                    <p:cond delay="350"/>
                  </p:stCondLst>
                  <p:childTnLst>
                    <p:set>
                      <p:cBhvr>
                        <p:cTn dur="1" fill="hold">
                          <p:stCondLst>
                            <p:cond delay="0"/>
                          </p:stCondLst>
                        </p:cTn>
                        <p:tgtEl>
                          <p:spTgt spid="273"/>
                        </p:tgtEl>
                        <p:attrNameLst>
                          <p:attrName>style.visibility</p:attrName>
                        </p:attrNameLst>
                      </p:cBhvr>
                      <p:to>
                        <p:strVal val="visible"/>
                      </p:to>
                    </p:set>
                    <p:anim calcmode="lin" valueType="num">
                      <p:cBhvr>
                        <p:cTn dur="500" fill="hold"/>
                        <p:tgtEl>
                          <p:spTgt spid="273"/>
                        </p:tgtEl>
                        <p:attrNameLst>
                          <p:attrName>ppt_w</p:attrName>
                        </p:attrNameLst>
                      </p:cBhvr>
                      <p:tavLst>
                        <p:tav tm="0">
                          <p:val>
                            <p:strVal val="#ppt_w+.3"/>
                          </p:val>
                        </p:tav>
                        <p:tav tm="100000">
                          <p:val>
                            <p:strVal val="#ppt_w"/>
                          </p:val>
                        </p:tav>
                      </p:tavLst>
                    </p:anim>
                    <p:anim calcmode="lin" valueType="num">
                      <p:cBhvr>
                        <p:cTn dur="500" fill="hold"/>
                        <p:tgtEl>
                          <p:spTgt spid="273"/>
                        </p:tgtEl>
                        <p:attrNameLst>
                          <p:attrName>ppt_h</p:attrName>
                        </p:attrNameLst>
                      </p:cBhvr>
                      <p:tavLst>
                        <p:tav tm="0">
                          <p:val>
                            <p:strVal val="#ppt_h"/>
                          </p:val>
                        </p:tav>
                        <p:tav tm="100000">
                          <p:val>
                            <p:strVal val="#ppt_h"/>
                          </p:val>
                        </p:tav>
                      </p:tavLst>
                    </p:anim>
                    <p:animEffect transition="in" filter="fade">
                      <p:cBhvr>
                        <p:cTn dur="500"/>
                        <p:tgtEl>
                          <p:spTgt spid="273"/>
                        </p:tgtEl>
                      </p:cBhvr>
                    </p:animEffect>
                  </p:childTnLst>
                </p:cTn>
              </p:par>
            </p:tnLst>
          </p:tmpl>
        </p:tmplLst>
      </p:bldP>
      <p:bldP spid="274" grpId="0">
        <p:tmplLst>
          <p:tmpl>
            <p:tnLst>
              <p:par>
                <p:cTn presetID="50" presetClass="entr" presetSubtype="0" decel="100000" fill="hold" nodeType="withEffect">
                  <p:stCondLst>
                    <p:cond delay="450"/>
                  </p:stCondLst>
                  <p:childTnLst>
                    <p:set>
                      <p:cBhvr>
                        <p:cTn dur="1" fill="hold">
                          <p:stCondLst>
                            <p:cond delay="0"/>
                          </p:stCondLst>
                        </p:cTn>
                        <p:tgtEl>
                          <p:spTgt spid="274"/>
                        </p:tgtEl>
                        <p:attrNameLst>
                          <p:attrName>style.visibility</p:attrName>
                        </p:attrNameLst>
                      </p:cBhvr>
                      <p:to>
                        <p:strVal val="visible"/>
                      </p:to>
                    </p:set>
                    <p:anim calcmode="lin" valueType="num">
                      <p:cBhvr>
                        <p:cTn dur="500" fill="hold"/>
                        <p:tgtEl>
                          <p:spTgt spid="274"/>
                        </p:tgtEl>
                        <p:attrNameLst>
                          <p:attrName>ppt_w</p:attrName>
                        </p:attrNameLst>
                      </p:cBhvr>
                      <p:tavLst>
                        <p:tav tm="0">
                          <p:val>
                            <p:strVal val="#ppt_w+.3"/>
                          </p:val>
                        </p:tav>
                        <p:tav tm="100000">
                          <p:val>
                            <p:strVal val="#ppt_w"/>
                          </p:val>
                        </p:tav>
                      </p:tavLst>
                    </p:anim>
                    <p:anim calcmode="lin" valueType="num">
                      <p:cBhvr>
                        <p:cTn dur="500" fill="hold"/>
                        <p:tgtEl>
                          <p:spTgt spid="274"/>
                        </p:tgtEl>
                        <p:attrNameLst>
                          <p:attrName>ppt_h</p:attrName>
                        </p:attrNameLst>
                      </p:cBhvr>
                      <p:tavLst>
                        <p:tav tm="0">
                          <p:val>
                            <p:strVal val="#ppt_h"/>
                          </p:val>
                        </p:tav>
                        <p:tav tm="100000">
                          <p:val>
                            <p:strVal val="#ppt_h"/>
                          </p:val>
                        </p:tav>
                      </p:tavLst>
                    </p:anim>
                    <p:animEffect transition="in" filter="fade">
                      <p:cBhvr>
                        <p:cTn dur="500"/>
                        <p:tgtEl>
                          <p:spTgt spid="274"/>
                        </p:tgtEl>
                      </p:cBhvr>
                    </p:animEffect>
                  </p:childTnLst>
                </p:cTn>
              </p:par>
            </p:tnLst>
          </p:tmpl>
        </p:tmplLst>
      </p:bldP>
      <p:bldP spid="275" grpId="0">
        <p:tmplLst>
          <p:tmpl>
            <p:tnLst>
              <p:par>
                <p:cTn presetID="50" presetClass="entr" presetSubtype="0" decel="100000" fill="hold" nodeType="withEffect">
                  <p:stCondLst>
                    <p:cond delay="550"/>
                  </p:stCondLst>
                  <p:childTnLst>
                    <p:set>
                      <p:cBhvr>
                        <p:cTn dur="1" fill="hold">
                          <p:stCondLst>
                            <p:cond delay="0"/>
                          </p:stCondLst>
                        </p:cTn>
                        <p:tgtEl>
                          <p:spTgt spid="275"/>
                        </p:tgtEl>
                        <p:attrNameLst>
                          <p:attrName>style.visibility</p:attrName>
                        </p:attrNameLst>
                      </p:cBhvr>
                      <p:to>
                        <p:strVal val="visible"/>
                      </p:to>
                    </p:set>
                    <p:anim calcmode="lin" valueType="num">
                      <p:cBhvr>
                        <p:cTn dur="500" fill="hold"/>
                        <p:tgtEl>
                          <p:spTgt spid="275"/>
                        </p:tgtEl>
                        <p:attrNameLst>
                          <p:attrName>ppt_w</p:attrName>
                        </p:attrNameLst>
                      </p:cBhvr>
                      <p:tavLst>
                        <p:tav tm="0">
                          <p:val>
                            <p:strVal val="#ppt_w+.3"/>
                          </p:val>
                        </p:tav>
                        <p:tav tm="100000">
                          <p:val>
                            <p:strVal val="#ppt_w"/>
                          </p:val>
                        </p:tav>
                      </p:tavLst>
                    </p:anim>
                    <p:anim calcmode="lin" valueType="num">
                      <p:cBhvr>
                        <p:cTn dur="500" fill="hold"/>
                        <p:tgtEl>
                          <p:spTgt spid="275"/>
                        </p:tgtEl>
                        <p:attrNameLst>
                          <p:attrName>ppt_h</p:attrName>
                        </p:attrNameLst>
                      </p:cBhvr>
                      <p:tavLst>
                        <p:tav tm="0">
                          <p:val>
                            <p:strVal val="#ppt_h"/>
                          </p:val>
                        </p:tav>
                        <p:tav tm="100000">
                          <p:val>
                            <p:strVal val="#ppt_h"/>
                          </p:val>
                        </p:tav>
                      </p:tavLst>
                    </p:anim>
                    <p:animEffect transition="in" filter="fade">
                      <p:cBhvr>
                        <p:cTn dur="500"/>
                        <p:tgtEl>
                          <p:spTgt spid="275"/>
                        </p:tgtEl>
                      </p:cBhvr>
                    </p:animEffect>
                  </p:childTnLst>
                </p:cTn>
              </p:par>
            </p:tnLst>
          </p:tmpl>
        </p:tmplLst>
      </p:bldP>
      <p:bldP spid="6" grpId="0">
        <p:tmplLst>
          <p:tmpl>
            <p:tnLst>
              <p:par>
                <p:cTn presetID="10"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Lst>
  </p:timing>
  <p:hf hdr="0" dt="0"/>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LAYOUT OWN INPUT">
    <p:spTree>
      <p:nvGrpSpPr>
        <p:cNvPr id="1" name=""/>
        <p:cNvGrpSpPr/>
        <p:nvPr/>
      </p:nvGrpSpPr>
      <p:grpSpPr>
        <a:xfrm>
          <a:off x="0" y="0"/>
          <a:ext cx="0" cy="0"/>
          <a:chOff x="0" y="0"/>
          <a:chExt cx="0" cy="0"/>
        </a:xfrm>
      </p:grpSpPr>
      <p:grpSp>
        <p:nvGrpSpPr>
          <p:cNvPr id="26" name="INSTRUCTION">
            <a:extLst>
              <a:ext uri="{FF2B5EF4-FFF2-40B4-BE49-F238E27FC236}">
                <a16:creationId xmlns:a16="http://schemas.microsoft.com/office/drawing/2014/main" id="{A4907380-164D-4388-8F13-488C214C0825}"/>
              </a:ext>
            </a:extLst>
          </p:cNvPr>
          <p:cNvGrpSpPr/>
          <p:nvPr userDrawn="1"/>
        </p:nvGrpSpPr>
        <p:grpSpPr>
          <a:xfrm>
            <a:off x="5846" y="7033211"/>
            <a:ext cx="3727954" cy="1577390"/>
            <a:chOff x="5846" y="7033211"/>
            <a:chExt cx="3727954" cy="1577390"/>
          </a:xfrm>
        </p:grpSpPr>
        <p:sp>
          <p:nvSpPr>
            <p:cNvPr id="27" name="Rechthoek 26">
              <a:extLst>
                <a:ext uri="{FF2B5EF4-FFF2-40B4-BE49-F238E27FC236}">
                  <a16:creationId xmlns:a16="http://schemas.microsoft.com/office/drawing/2014/main" id="{F457B945-57E9-492B-BF5F-9DAA52E783F2}"/>
                </a:ext>
              </a:extLst>
            </p:cNvPr>
            <p:cNvSpPr/>
            <p:nvPr userDrawn="1"/>
          </p:nvSpPr>
          <p:spPr>
            <a:xfrm>
              <a:off x="5846" y="7033211"/>
              <a:ext cx="3727954" cy="1577390"/>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EDIT Footer, slide number</a:t>
              </a:r>
              <a:br>
                <a:rPr lang="en-GB" sz="1400" b="1" cap="all" baseline="0" noProof="0">
                  <a:solidFill>
                    <a:schemeClr val="accent1"/>
                  </a:solidFill>
                  <a:latin typeface="Calibri" panose="020F0502020204030204" pitchFamily="34" charset="0"/>
                  <a:cs typeface="Calibri" panose="020F0502020204030204" pitchFamily="34" charset="0"/>
                </a:rPr>
              </a:br>
              <a:r>
                <a:rPr lang="en-GB" sz="1400" b="1" cap="all" baseline="0" noProof="0">
                  <a:solidFill>
                    <a:schemeClr val="accent1"/>
                  </a:solidFill>
                  <a:latin typeface="Calibri" panose="020F0502020204030204" pitchFamily="34" charset="0"/>
                  <a:cs typeface="Calibri" panose="020F0502020204030204" pitchFamily="34" charset="0"/>
                </a:rPr>
                <a:t>and date</a:t>
              </a:r>
            </a:p>
          </p:txBody>
        </p:sp>
        <p:sp>
          <p:nvSpPr>
            <p:cNvPr id="28" name="Ovaal 27">
              <a:extLst>
                <a:ext uri="{FF2B5EF4-FFF2-40B4-BE49-F238E27FC236}">
                  <a16:creationId xmlns:a16="http://schemas.microsoft.com/office/drawing/2014/main" id="{FEC0B1B7-B1D5-4C0F-A2C1-70BD0CAB9FED}"/>
                </a:ext>
              </a:extLst>
            </p:cNvPr>
            <p:cNvSpPr/>
            <p:nvPr userDrawn="1"/>
          </p:nvSpPr>
          <p:spPr>
            <a:xfrm>
              <a:off x="188424" y="767853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29" name="Rechthoek 28">
              <a:extLst>
                <a:ext uri="{FF2B5EF4-FFF2-40B4-BE49-F238E27FC236}">
                  <a16:creationId xmlns:a16="http://schemas.microsoft.com/office/drawing/2014/main" id="{3B4CA822-EEBF-4D8D-BE53-EDE204DEB792}"/>
                </a:ext>
              </a:extLst>
            </p:cNvPr>
            <p:cNvSpPr/>
            <p:nvPr userDrawn="1"/>
          </p:nvSpPr>
          <p:spPr>
            <a:xfrm>
              <a:off x="472596" y="7678534"/>
              <a:ext cx="2322719" cy="31672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‘Header &amp; Footer’</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30" name="Ovaal 29">
              <a:extLst>
                <a:ext uri="{FF2B5EF4-FFF2-40B4-BE49-F238E27FC236}">
                  <a16:creationId xmlns:a16="http://schemas.microsoft.com/office/drawing/2014/main" id="{7B601C30-C004-4EA7-80E4-6855C8DD7D59}"/>
                </a:ext>
              </a:extLst>
            </p:cNvPr>
            <p:cNvSpPr/>
            <p:nvPr userDrawn="1"/>
          </p:nvSpPr>
          <p:spPr>
            <a:xfrm>
              <a:off x="188424" y="810886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32" name="Rechthoek 31">
              <a:extLst>
                <a:ext uri="{FF2B5EF4-FFF2-40B4-BE49-F238E27FC236}">
                  <a16:creationId xmlns:a16="http://schemas.microsoft.com/office/drawing/2014/main" id="{F09F80D1-CBE8-45ED-B1E9-ED5454F6D669}"/>
                </a:ext>
              </a:extLst>
            </p:cNvPr>
            <p:cNvSpPr/>
            <p:nvPr userDrawn="1"/>
          </p:nvSpPr>
          <p:spPr>
            <a:xfrm>
              <a:off x="472596" y="8108870"/>
              <a:ext cx="2322719" cy="38098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‘Apply to All’</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apply the changes to every slide.</a:t>
              </a:r>
            </a:p>
          </p:txBody>
        </p:sp>
        <p:grpSp>
          <p:nvGrpSpPr>
            <p:cNvPr id="35" name="Groep 34">
              <a:extLst>
                <a:ext uri="{FF2B5EF4-FFF2-40B4-BE49-F238E27FC236}">
                  <a16:creationId xmlns:a16="http://schemas.microsoft.com/office/drawing/2014/main" id="{A7127723-C09B-4B5F-AF42-B0C56AA2C776}"/>
                </a:ext>
              </a:extLst>
            </p:cNvPr>
            <p:cNvGrpSpPr/>
            <p:nvPr userDrawn="1"/>
          </p:nvGrpSpPr>
          <p:grpSpPr>
            <a:xfrm>
              <a:off x="2939884" y="7739834"/>
              <a:ext cx="681133" cy="750023"/>
              <a:chOff x="-910573" y="4987990"/>
              <a:chExt cx="681133" cy="750023"/>
            </a:xfrm>
          </p:grpSpPr>
          <p:grpSp>
            <p:nvGrpSpPr>
              <p:cNvPr id="36" name="Groep 35">
                <a:extLst>
                  <a:ext uri="{FF2B5EF4-FFF2-40B4-BE49-F238E27FC236}">
                    <a16:creationId xmlns:a16="http://schemas.microsoft.com/office/drawing/2014/main" id="{C7CADC73-98BD-47E6-A02D-814751A109CF}"/>
                  </a:ext>
                </a:extLst>
              </p:cNvPr>
              <p:cNvGrpSpPr/>
              <p:nvPr userDrawn="1"/>
            </p:nvGrpSpPr>
            <p:grpSpPr>
              <a:xfrm>
                <a:off x="-713542" y="4987990"/>
                <a:ext cx="287071" cy="379107"/>
                <a:chOff x="-4050578" y="288410"/>
                <a:chExt cx="322125" cy="379107"/>
              </a:xfrm>
            </p:grpSpPr>
            <p:sp>
              <p:nvSpPr>
                <p:cNvPr id="38" name="Rechthoek met één afgeknipte en afgeronde hoek 47">
                  <a:extLst>
                    <a:ext uri="{FF2B5EF4-FFF2-40B4-BE49-F238E27FC236}">
                      <a16:creationId xmlns:a16="http://schemas.microsoft.com/office/drawing/2014/main" id="{29DAB350-2FD1-4904-99AD-0EF89BD9BFFD}"/>
                    </a:ext>
                  </a:extLst>
                </p:cNvPr>
                <p:cNvSpPr/>
                <p:nvPr userDrawn="1"/>
              </p:nvSpPr>
              <p:spPr>
                <a:xfrm>
                  <a:off x="-4050578" y="288410"/>
                  <a:ext cx="322125" cy="379107"/>
                </a:xfrm>
                <a:prstGeom prst="snipRoundRect">
                  <a:avLst>
                    <a:gd name="adj1" fmla="val 0"/>
                    <a:gd name="adj2" fmla="val 33753"/>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39" name="Rechthoekige driehoek 38">
                  <a:extLst>
                    <a:ext uri="{FF2B5EF4-FFF2-40B4-BE49-F238E27FC236}">
                      <a16:creationId xmlns:a16="http://schemas.microsoft.com/office/drawing/2014/main" id="{4DE904E5-477E-4D2C-8E4A-5BA0281C634F}"/>
                    </a:ext>
                  </a:extLst>
                </p:cNvPr>
                <p:cNvSpPr/>
                <p:nvPr userDrawn="1"/>
              </p:nvSpPr>
              <p:spPr>
                <a:xfrm>
                  <a:off x="-3833537" y="291656"/>
                  <a:ext cx="103133" cy="93757"/>
                </a:xfrm>
                <a:prstGeom prst="rtTriangle">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40" name="Rechthoek 39">
                  <a:extLst>
                    <a:ext uri="{FF2B5EF4-FFF2-40B4-BE49-F238E27FC236}">
                      <a16:creationId xmlns:a16="http://schemas.microsoft.com/office/drawing/2014/main" id="{61F35B0C-FD9A-4AE9-8C6C-4138B55F301A}"/>
                    </a:ext>
                  </a:extLst>
                </p:cNvPr>
                <p:cNvSpPr/>
                <p:nvPr userDrawn="1"/>
              </p:nvSpPr>
              <p:spPr>
                <a:xfrm>
                  <a:off x="-4013673" y="314848"/>
                  <a:ext cx="140930" cy="70565"/>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41" name="Rechthoek 40">
                  <a:extLst>
                    <a:ext uri="{FF2B5EF4-FFF2-40B4-BE49-F238E27FC236}">
                      <a16:creationId xmlns:a16="http://schemas.microsoft.com/office/drawing/2014/main" id="{75694855-480A-4F4A-A054-E8F9D32894D8}"/>
                    </a:ext>
                  </a:extLst>
                </p:cNvPr>
                <p:cNvSpPr/>
                <p:nvPr userDrawn="1"/>
              </p:nvSpPr>
              <p:spPr>
                <a:xfrm>
                  <a:off x="-4020379" y="586428"/>
                  <a:ext cx="261727" cy="61406"/>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defTabSz="914400" fontAlgn="auto">
                    <a:lnSpc>
                      <a:spcPct val="100000"/>
                    </a:lnSpc>
                    <a:spcBef>
                      <a:spcPts val="0"/>
                    </a:spcBef>
                    <a:spcAft>
                      <a:spcPts val="0"/>
                    </a:spcAft>
                    <a:buClrTx/>
                    <a:buSzTx/>
                    <a:buFontTx/>
                    <a:buNone/>
                    <a:tabLst/>
                  </a:pPr>
                  <a:endParaRPr kumimoji="0" lang="en-GB" sz="900" b="0" i="0" u="none" strike="noStrike" kern="0" cap="none" spc="0" normalizeH="0" baseline="0" noProof="0">
                    <a:ln>
                      <a:noFill/>
                    </a:ln>
                    <a:solidFill>
                      <a:srgbClr val="211F26"/>
                    </a:solidFill>
                    <a:effectLst/>
                    <a:uLnTx/>
                    <a:uFillTx/>
                    <a:latin typeface="Calibri" panose="020F0502020204030204" pitchFamily="34" charset="0"/>
                    <a:cs typeface="Calibri" panose="020F0502020204030204" pitchFamily="34" charset="0"/>
                  </a:endParaRPr>
                </a:p>
              </p:txBody>
            </p:sp>
          </p:grpSp>
          <p:sp>
            <p:nvSpPr>
              <p:cNvPr id="37" name="Rechthoek 36">
                <a:extLst>
                  <a:ext uri="{FF2B5EF4-FFF2-40B4-BE49-F238E27FC236}">
                    <a16:creationId xmlns:a16="http://schemas.microsoft.com/office/drawing/2014/main" id="{E2C787F1-0EDE-4FC1-9331-A22FE80ED0FA}"/>
                  </a:ext>
                </a:extLst>
              </p:cNvPr>
              <p:cNvSpPr/>
              <p:nvPr userDrawn="1"/>
            </p:nvSpPr>
            <p:spPr>
              <a:xfrm>
                <a:off x="-910573" y="5352063"/>
                <a:ext cx="681133" cy="385950"/>
              </a:xfrm>
              <a:prstGeom prst="rect">
                <a:avLst/>
              </a:prstGeom>
              <a:no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rPr>
                  <a:t>Header &amp; Footer</a:t>
                </a:r>
              </a:p>
            </p:txBody>
          </p:sp>
        </p:grpSp>
      </p:grpSp>
      <p:sp>
        <p:nvSpPr>
          <p:cNvPr id="11" name="INFO">
            <a:extLst>
              <a:ext uri="{FF2B5EF4-FFF2-40B4-BE49-F238E27FC236}">
                <a16:creationId xmlns:a16="http://schemas.microsoft.com/office/drawing/2014/main" id="{AA692845-3CAE-4344-A741-2AFCF32F8547}"/>
              </a:ext>
            </a:extLst>
          </p:cNvPr>
          <p:cNvSpPr txBox="1"/>
          <p:nvPr userDrawn="1"/>
        </p:nvSpPr>
        <p:spPr>
          <a:xfrm>
            <a:off x="0" y="-256190"/>
            <a:ext cx="12192000" cy="161583"/>
          </a:xfrm>
          <a:prstGeom prst="rect">
            <a:avLst/>
          </a:prstGeom>
          <a:noFill/>
        </p:spPr>
        <p:txBody>
          <a:bodyPr wrap="square" lIns="0" tIns="0" rIns="0" bIns="0" rtlCol="0">
            <a:spAutoFit/>
          </a:bodyPr>
          <a:lstStyle/>
          <a:p>
            <a:pPr algn="l"/>
            <a:r>
              <a:rPr lang="en-GB" sz="1050" b="1" dirty="0">
                <a:solidFill>
                  <a:schemeClr val="tx2"/>
                </a:solidFill>
                <a:latin typeface="+mj-lt"/>
                <a:cs typeface="Calibri" panose="020F0502020204030204" pitchFamily="34" charset="0"/>
              </a:rPr>
              <a:t>TEMPLATE: </a:t>
            </a:r>
            <a:r>
              <a:rPr lang="en-GB" sz="1050" b="0" dirty="0">
                <a:solidFill>
                  <a:schemeClr val="tx2"/>
                </a:solidFill>
                <a:latin typeface="+mj-lt"/>
                <a:cs typeface="Calibri" panose="020F0502020204030204" pitchFamily="34" charset="0"/>
              </a:rPr>
              <a:t>LAYOUT OWN INPUT</a:t>
            </a:r>
          </a:p>
        </p:txBody>
      </p:sp>
      <p:grpSp>
        <p:nvGrpSpPr>
          <p:cNvPr id="3" name="HAAK LIJN">
            <a:extLst>
              <a:ext uri="{FF2B5EF4-FFF2-40B4-BE49-F238E27FC236}">
                <a16:creationId xmlns:a16="http://schemas.microsoft.com/office/drawing/2014/main" id="{564B28AA-22FD-4205-AD55-2DFC9E2B2D2A}"/>
              </a:ext>
            </a:extLst>
          </p:cNvPr>
          <p:cNvGrpSpPr/>
          <p:nvPr userDrawn="1"/>
        </p:nvGrpSpPr>
        <p:grpSpPr>
          <a:xfrm>
            <a:off x="540812" y="0"/>
            <a:ext cx="76800" cy="6858000"/>
            <a:chOff x="578912" y="0"/>
            <a:chExt cx="76800" cy="6858000"/>
          </a:xfrm>
        </p:grpSpPr>
        <p:cxnSp>
          <p:nvCxnSpPr>
            <p:cNvPr id="4" name="LIJN">
              <a:extLst>
                <a:ext uri="{FF2B5EF4-FFF2-40B4-BE49-F238E27FC236}">
                  <a16:creationId xmlns:a16="http://schemas.microsoft.com/office/drawing/2014/main" id="{E6680D57-B7D1-411B-A044-EDBFAEDE98BE}"/>
                </a:ext>
              </a:extLst>
            </p:cNvPr>
            <p:cNvCxnSpPr>
              <a:cxnSpLocks/>
            </p:cNvCxnSpPr>
            <p:nvPr userDrawn="1"/>
          </p:nvCxnSpPr>
          <p:spPr>
            <a:xfrm>
              <a:off x="617312" y="900113"/>
              <a:ext cx="0" cy="5957887"/>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pic>
          <p:nvPicPr>
            <p:cNvPr id="5" name="Graphic 4">
              <a:extLst>
                <a:ext uri="{FF2B5EF4-FFF2-40B4-BE49-F238E27FC236}">
                  <a16:creationId xmlns:a16="http://schemas.microsoft.com/office/drawing/2014/main" id="{1FD7A126-756C-493A-B41E-2499551792C8}"/>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8912" y="652464"/>
              <a:ext cx="76800" cy="201600"/>
            </a:xfrm>
            <a:prstGeom prst="rect">
              <a:avLst/>
            </a:prstGeom>
          </p:spPr>
        </p:pic>
        <p:cxnSp>
          <p:nvCxnSpPr>
            <p:cNvPr id="6" name="LIJN">
              <a:extLst>
                <a:ext uri="{FF2B5EF4-FFF2-40B4-BE49-F238E27FC236}">
                  <a16:creationId xmlns:a16="http://schemas.microsoft.com/office/drawing/2014/main" id="{424F8F4F-D3B4-44C3-B739-879122A53449}"/>
                </a:ext>
              </a:extLst>
            </p:cNvPr>
            <p:cNvCxnSpPr>
              <a:cxnSpLocks/>
            </p:cNvCxnSpPr>
            <p:nvPr userDrawn="1"/>
          </p:nvCxnSpPr>
          <p:spPr>
            <a:xfrm>
              <a:off x="617312" y="0"/>
              <a:ext cx="0" cy="595314"/>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grpSp>
      <p:sp>
        <p:nvSpPr>
          <p:cNvPr id="10" name="Logo">
            <a:extLst>
              <a:ext uri="{FF2B5EF4-FFF2-40B4-BE49-F238E27FC236}">
                <a16:creationId xmlns:a16="http://schemas.microsoft.com/office/drawing/2014/main" id="{9C6D722F-8680-4071-9123-21F371291D9E}"/>
              </a:ext>
            </a:extLst>
          </p:cNvPr>
          <p:cNvSpPr>
            <a:spLocks noGrp="1"/>
          </p:cNvSpPr>
          <p:nvPr>
            <p:ph type="body" orient="vert" idx="15" hasCustomPrompt="1"/>
          </p:nvPr>
        </p:nvSpPr>
        <p:spPr>
          <a:xfrm>
            <a:off x="10549612" y="6480355"/>
            <a:ext cx="1060019" cy="185413"/>
          </a:xfrm>
          <a:blipFill>
            <a:blip r:embed="rId4"/>
            <a:stretch>
              <a:fillRect/>
            </a:stretch>
          </a:blipFill>
        </p:spPr>
        <p:txBody>
          <a:bodyPr vert="horz" lIns="0" tIns="0" rIns="0" bIns="0"/>
          <a:lstStyle>
            <a:lvl1pPr marL="0" indent="0">
              <a:buNone/>
              <a:defRPr sz="1000" i="1">
                <a:solidFill>
                  <a:schemeClr val="bg2"/>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34" name="Dianummer">
            <a:extLst>
              <a:ext uri="{FF2B5EF4-FFF2-40B4-BE49-F238E27FC236}">
                <a16:creationId xmlns:a16="http://schemas.microsoft.com/office/drawing/2014/main" id="{2BEB1C6B-58D2-436E-8830-CF31BEE16320}"/>
              </a:ext>
            </a:extLst>
          </p:cNvPr>
          <p:cNvSpPr>
            <a:spLocks noGrp="1"/>
          </p:cNvSpPr>
          <p:nvPr>
            <p:ph type="sldNum" sz="quarter" idx="18"/>
          </p:nvPr>
        </p:nvSpPr>
        <p:spPr/>
        <p:txBody>
          <a:bodyPr/>
          <a:lstStyle/>
          <a:p>
            <a:fld id="{5EC93C5F-DB18-4797-88B9-B8B0D60519FD}" type="slidenum">
              <a:rPr lang="en-GB" smtClean="0"/>
              <a:pPr/>
              <a:t>‹#›</a:t>
            </a:fld>
            <a:endParaRPr lang="en-GB" dirty="0"/>
          </a:p>
        </p:txBody>
      </p:sp>
      <p:sp>
        <p:nvSpPr>
          <p:cNvPr id="33" name="Voettekst">
            <a:extLst>
              <a:ext uri="{FF2B5EF4-FFF2-40B4-BE49-F238E27FC236}">
                <a16:creationId xmlns:a16="http://schemas.microsoft.com/office/drawing/2014/main" id="{5A73AC90-7B0E-4421-91F5-76C415F2E67A}"/>
              </a:ext>
            </a:extLst>
          </p:cNvPr>
          <p:cNvSpPr>
            <a:spLocks noGrp="1"/>
          </p:cNvSpPr>
          <p:nvPr>
            <p:ph type="ftr" sz="quarter" idx="17"/>
          </p:nvPr>
        </p:nvSpPr>
        <p:spPr/>
        <p:txBody>
          <a:bodyPr/>
          <a:lstStyle/>
          <a:p>
            <a:r>
              <a:rPr lang="en-GB" dirty="0"/>
              <a:t>26 October 2021 | ALIM Guide for asset information Managers</a:t>
            </a:r>
          </a:p>
        </p:txBody>
      </p:sp>
      <p:sp>
        <p:nvSpPr>
          <p:cNvPr id="8" name="Ondertitel">
            <a:extLst>
              <a:ext uri="{FF2B5EF4-FFF2-40B4-BE49-F238E27FC236}">
                <a16:creationId xmlns:a16="http://schemas.microsoft.com/office/drawing/2014/main" id="{D33624B2-EE21-4FD3-9444-4542956651AA}"/>
              </a:ext>
            </a:extLst>
          </p:cNvPr>
          <p:cNvSpPr>
            <a:spLocks noGrp="1"/>
          </p:cNvSpPr>
          <p:nvPr>
            <p:ph type="subTitle" idx="10" hasCustomPrompt="1"/>
          </p:nvPr>
        </p:nvSpPr>
        <p:spPr>
          <a:xfrm>
            <a:off x="777243" y="924516"/>
            <a:ext cx="10835542" cy="349200"/>
          </a:xfrm>
        </p:spPr>
        <p:txBody>
          <a:bodyPr/>
          <a:lstStyle>
            <a:lvl1pPr marL="0" indent="0" algn="l">
              <a:buNone/>
              <a:defRPr sz="300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cap="all" baseline="0" dirty="0"/>
              <a:t>Second light subtitle</a:t>
            </a:r>
            <a:endParaRPr lang="en-GB" dirty="0"/>
          </a:p>
        </p:txBody>
      </p:sp>
      <p:sp>
        <p:nvSpPr>
          <p:cNvPr id="31" name="Titel">
            <a:extLst>
              <a:ext uri="{FF2B5EF4-FFF2-40B4-BE49-F238E27FC236}">
                <a16:creationId xmlns:a16="http://schemas.microsoft.com/office/drawing/2014/main" id="{4FD1D93D-B6C4-4842-923B-938AE2927FD3}"/>
              </a:ext>
            </a:extLst>
          </p:cNvPr>
          <p:cNvSpPr>
            <a:spLocks noGrp="1"/>
          </p:cNvSpPr>
          <p:nvPr>
            <p:ph type="title" hasCustomPrompt="1"/>
          </p:nvPr>
        </p:nvSpPr>
        <p:spPr/>
        <p:txBody>
          <a:bodyPr/>
          <a:lstStyle>
            <a:lvl1pPr>
              <a:defRPr/>
            </a:lvl1pPr>
          </a:lstStyle>
          <a:p>
            <a:r>
              <a:rPr lang="en-GB" dirty="0"/>
              <a:t>First bold title</a:t>
            </a:r>
          </a:p>
        </p:txBody>
      </p:sp>
    </p:spTree>
    <p:extLst>
      <p:ext uri="{BB962C8B-B14F-4D97-AF65-F5344CB8AC3E}">
        <p14:creationId xmlns:p14="http://schemas.microsoft.com/office/powerpoint/2010/main" val="4128790356"/>
      </p:ext>
    </p:extLst>
  </p:cSld>
  <p:clrMapOvr>
    <a:masterClrMapping/>
  </p:clrMapOvr>
  <p:transition spd="slow">
    <p:push dir="u"/>
  </p:transition>
  <p:hf hd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DEX 16x">
    <p:spTree>
      <p:nvGrpSpPr>
        <p:cNvPr id="1" name=""/>
        <p:cNvGrpSpPr/>
        <p:nvPr/>
      </p:nvGrpSpPr>
      <p:grpSpPr>
        <a:xfrm>
          <a:off x="0" y="0"/>
          <a:ext cx="0" cy="0"/>
          <a:chOff x="0" y="0"/>
          <a:chExt cx="0" cy="0"/>
        </a:xfrm>
      </p:grpSpPr>
      <p:sp>
        <p:nvSpPr>
          <p:cNvPr id="5" name="INFO">
            <a:extLst>
              <a:ext uri="{FF2B5EF4-FFF2-40B4-BE49-F238E27FC236}">
                <a16:creationId xmlns:a16="http://schemas.microsoft.com/office/drawing/2014/main" id="{DA6621DD-BDCD-46CA-8A6F-90B3DC62D7E8}"/>
              </a:ext>
            </a:extLst>
          </p:cNvPr>
          <p:cNvSpPr txBox="1"/>
          <p:nvPr userDrawn="1"/>
        </p:nvSpPr>
        <p:spPr>
          <a:xfrm>
            <a:off x="0" y="-256190"/>
            <a:ext cx="12192000" cy="161583"/>
          </a:xfrm>
          <a:prstGeom prst="rect">
            <a:avLst/>
          </a:prstGeom>
          <a:noFill/>
        </p:spPr>
        <p:txBody>
          <a:bodyPr wrap="square" lIns="0" tIns="0" rIns="0" bIns="0" rtlCol="0">
            <a:spAutoFit/>
          </a:bodyPr>
          <a:lstStyle/>
          <a:p>
            <a:pPr algn="l"/>
            <a:r>
              <a:rPr lang="en-GB" sz="1050" b="1" dirty="0">
                <a:solidFill>
                  <a:schemeClr val="tx2"/>
                </a:solidFill>
                <a:latin typeface="+mj-lt"/>
                <a:cs typeface="Calibri" panose="020F0502020204030204" pitchFamily="34" charset="0"/>
              </a:rPr>
              <a:t>TEMPLATE: </a:t>
            </a:r>
            <a:r>
              <a:rPr lang="en-GB" sz="1050" b="0" dirty="0">
                <a:solidFill>
                  <a:schemeClr val="tx2"/>
                </a:solidFill>
                <a:latin typeface="+mj-lt"/>
                <a:cs typeface="Calibri" panose="020F0502020204030204" pitchFamily="34" charset="0"/>
              </a:rPr>
              <a:t>INDEX 16x</a:t>
            </a:r>
          </a:p>
        </p:txBody>
      </p:sp>
      <p:grpSp>
        <p:nvGrpSpPr>
          <p:cNvPr id="119" name="Logo">
            <a:extLst>
              <a:ext uri="{FF2B5EF4-FFF2-40B4-BE49-F238E27FC236}">
                <a16:creationId xmlns:a16="http://schemas.microsoft.com/office/drawing/2014/main" id="{F55B6681-20F3-45EF-8A70-CD797011193A}"/>
              </a:ext>
            </a:extLst>
          </p:cNvPr>
          <p:cNvGrpSpPr/>
          <p:nvPr userDrawn="1"/>
        </p:nvGrpSpPr>
        <p:grpSpPr>
          <a:xfrm>
            <a:off x="9260985" y="5913010"/>
            <a:ext cx="2351804" cy="411364"/>
            <a:chOff x="7784962" y="5938737"/>
            <a:chExt cx="3293353" cy="576053"/>
          </a:xfrm>
        </p:grpSpPr>
        <p:sp>
          <p:nvSpPr>
            <p:cNvPr id="120" name="TNO Beeldmerk">
              <a:extLst>
                <a:ext uri="{FF2B5EF4-FFF2-40B4-BE49-F238E27FC236}">
                  <a16:creationId xmlns:a16="http://schemas.microsoft.com/office/drawing/2014/main" id="{F740ECF4-756F-4BA8-BE54-D37D2D3E5704}"/>
                </a:ext>
              </a:extLst>
            </p:cNvPr>
            <p:cNvSpPr>
              <a:spLocks noEditPoints="1"/>
            </p:cNvSpPr>
            <p:nvPr/>
          </p:nvSpPr>
          <p:spPr bwMode="auto">
            <a:xfrm>
              <a:off x="7784962" y="5938737"/>
              <a:ext cx="1639343" cy="576053"/>
            </a:xfrm>
            <a:custGeom>
              <a:avLst/>
              <a:gdLst>
                <a:gd name="T0" fmla="*/ 272 w 330"/>
                <a:gd name="T1" fmla="*/ 75 h 116"/>
                <a:gd name="T2" fmla="*/ 254 w 330"/>
                <a:gd name="T3" fmla="*/ 58 h 116"/>
                <a:gd name="T4" fmla="*/ 272 w 330"/>
                <a:gd name="T5" fmla="*/ 41 h 116"/>
                <a:gd name="T6" fmla="*/ 289 w 330"/>
                <a:gd name="T7" fmla="*/ 58 h 116"/>
                <a:gd name="T8" fmla="*/ 272 w 330"/>
                <a:gd name="T9" fmla="*/ 75 h 116"/>
                <a:gd name="T10" fmla="*/ 272 w 330"/>
                <a:gd name="T11" fmla="*/ 0 h 116"/>
                <a:gd name="T12" fmla="*/ 215 w 330"/>
                <a:gd name="T13" fmla="*/ 48 h 116"/>
                <a:gd name="T14" fmla="*/ 215 w 330"/>
                <a:gd name="T15" fmla="*/ 15 h 116"/>
                <a:gd name="T16" fmla="*/ 202 w 330"/>
                <a:gd name="T17" fmla="*/ 2 h 116"/>
                <a:gd name="T18" fmla="*/ 173 w 330"/>
                <a:gd name="T19" fmla="*/ 2 h 116"/>
                <a:gd name="T20" fmla="*/ 173 w 330"/>
                <a:gd name="T21" fmla="*/ 46 h 116"/>
                <a:gd name="T22" fmla="*/ 149 w 330"/>
                <a:gd name="T23" fmla="*/ 12 h 116"/>
                <a:gd name="T24" fmla="*/ 129 w 330"/>
                <a:gd name="T25" fmla="*/ 2 h 116"/>
                <a:gd name="T26" fmla="*/ 0 w 330"/>
                <a:gd name="T27" fmla="*/ 2 h 116"/>
                <a:gd name="T28" fmla="*/ 0 w 330"/>
                <a:gd name="T29" fmla="*/ 32 h 116"/>
                <a:gd name="T30" fmla="*/ 13 w 330"/>
                <a:gd name="T31" fmla="*/ 44 h 116"/>
                <a:gd name="T32" fmla="*/ 32 w 330"/>
                <a:gd name="T33" fmla="*/ 44 h 116"/>
                <a:gd name="T34" fmla="*/ 32 w 330"/>
                <a:gd name="T35" fmla="*/ 102 h 116"/>
                <a:gd name="T36" fmla="*/ 44 w 330"/>
                <a:gd name="T37" fmla="*/ 114 h 116"/>
                <a:gd name="T38" fmla="*/ 76 w 330"/>
                <a:gd name="T39" fmla="*/ 114 h 116"/>
                <a:gd name="T40" fmla="*/ 76 w 330"/>
                <a:gd name="T41" fmla="*/ 44 h 116"/>
                <a:gd name="T42" fmla="*/ 102 w 330"/>
                <a:gd name="T43" fmla="*/ 44 h 116"/>
                <a:gd name="T44" fmla="*/ 102 w 330"/>
                <a:gd name="T45" fmla="*/ 102 h 116"/>
                <a:gd name="T46" fmla="*/ 114 w 330"/>
                <a:gd name="T47" fmla="*/ 114 h 116"/>
                <a:gd name="T48" fmla="*/ 143 w 330"/>
                <a:gd name="T49" fmla="*/ 114 h 116"/>
                <a:gd name="T50" fmla="*/ 143 w 330"/>
                <a:gd name="T51" fmla="*/ 71 h 116"/>
                <a:gd name="T52" fmla="*/ 168 w 330"/>
                <a:gd name="T53" fmla="*/ 104 h 116"/>
                <a:gd name="T54" fmla="*/ 188 w 330"/>
                <a:gd name="T55" fmla="*/ 114 h 116"/>
                <a:gd name="T56" fmla="*/ 215 w 330"/>
                <a:gd name="T57" fmla="*/ 114 h 116"/>
                <a:gd name="T58" fmla="*/ 215 w 330"/>
                <a:gd name="T59" fmla="*/ 69 h 116"/>
                <a:gd name="T60" fmla="*/ 272 w 330"/>
                <a:gd name="T61" fmla="*/ 116 h 116"/>
                <a:gd name="T62" fmla="*/ 330 w 330"/>
                <a:gd name="T63" fmla="*/ 58 h 116"/>
                <a:gd name="T64" fmla="*/ 272 w 330"/>
                <a:gd name="T65"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30" h="116">
                  <a:moveTo>
                    <a:pt x="272" y="75"/>
                  </a:moveTo>
                  <a:cubicBezTo>
                    <a:pt x="262" y="75"/>
                    <a:pt x="254" y="68"/>
                    <a:pt x="254" y="58"/>
                  </a:cubicBezTo>
                  <a:cubicBezTo>
                    <a:pt x="254" y="49"/>
                    <a:pt x="262" y="41"/>
                    <a:pt x="272" y="41"/>
                  </a:cubicBezTo>
                  <a:cubicBezTo>
                    <a:pt x="281" y="41"/>
                    <a:pt x="289" y="49"/>
                    <a:pt x="289" y="58"/>
                  </a:cubicBezTo>
                  <a:cubicBezTo>
                    <a:pt x="289" y="68"/>
                    <a:pt x="281" y="75"/>
                    <a:pt x="272" y="75"/>
                  </a:cubicBezTo>
                  <a:moveTo>
                    <a:pt x="272" y="0"/>
                  </a:moveTo>
                  <a:cubicBezTo>
                    <a:pt x="242" y="0"/>
                    <a:pt x="219" y="20"/>
                    <a:pt x="215" y="48"/>
                  </a:cubicBezTo>
                  <a:cubicBezTo>
                    <a:pt x="215" y="15"/>
                    <a:pt x="215" y="15"/>
                    <a:pt x="215" y="15"/>
                  </a:cubicBezTo>
                  <a:cubicBezTo>
                    <a:pt x="215" y="6"/>
                    <a:pt x="211" y="2"/>
                    <a:pt x="202" y="2"/>
                  </a:cubicBezTo>
                  <a:cubicBezTo>
                    <a:pt x="173" y="2"/>
                    <a:pt x="173" y="2"/>
                    <a:pt x="173" y="2"/>
                  </a:cubicBezTo>
                  <a:cubicBezTo>
                    <a:pt x="173" y="46"/>
                    <a:pt x="173" y="46"/>
                    <a:pt x="173" y="46"/>
                  </a:cubicBezTo>
                  <a:cubicBezTo>
                    <a:pt x="149" y="12"/>
                    <a:pt x="149" y="12"/>
                    <a:pt x="149" y="12"/>
                  </a:cubicBezTo>
                  <a:cubicBezTo>
                    <a:pt x="143" y="5"/>
                    <a:pt x="138" y="2"/>
                    <a:pt x="129" y="2"/>
                  </a:cubicBezTo>
                  <a:cubicBezTo>
                    <a:pt x="0" y="2"/>
                    <a:pt x="0" y="2"/>
                    <a:pt x="0" y="2"/>
                  </a:cubicBezTo>
                  <a:cubicBezTo>
                    <a:pt x="0" y="32"/>
                    <a:pt x="0" y="32"/>
                    <a:pt x="0" y="32"/>
                  </a:cubicBezTo>
                  <a:cubicBezTo>
                    <a:pt x="0" y="41"/>
                    <a:pt x="4" y="44"/>
                    <a:pt x="13" y="44"/>
                  </a:cubicBezTo>
                  <a:cubicBezTo>
                    <a:pt x="32" y="44"/>
                    <a:pt x="32" y="44"/>
                    <a:pt x="32" y="44"/>
                  </a:cubicBezTo>
                  <a:cubicBezTo>
                    <a:pt x="32" y="102"/>
                    <a:pt x="32" y="102"/>
                    <a:pt x="32" y="102"/>
                  </a:cubicBezTo>
                  <a:cubicBezTo>
                    <a:pt x="32" y="110"/>
                    <a:pt x="36" y="114"/>
                    <a:pt x="44" y="114"/>
                  </a:cubicBezTo>
                  <a:cubicBezTo>
                    <a:pt x="76" y="114"/>
                    <a:pt x="76" y="114"/>
                    <a:pt x="76" y="114"/>
                  </a:cubicBezTo>
                  <a:cubicBezTo>
                    <a:pt x="76" y="44"/>
                    <a:pt x="76" y="44"/>
                    <a:pt x="76" y="44"/>
                  </a:cubicBezTo>
                  <a:cubicBezTo>
                    <a:pt x="102" y="44"/>
                    <a:pt x="102" y="44"/>
                    <a:pt x="102" y="44"/>
                  </a:cubicBezTo>
                  <a:cubicBezTo>
                    <a:pt x="102" y="102"/>
                    <a:pt x="102" y="102"/>
                    <a:pt x="102" y="102"/>
                  </a:cubicBezTo>
                  <a:cubicBezTo>
                    <a:pt x="102" y="110"/>
                    <a:pt x="106" y="114"/>
                    <a:pt x="114" y="114"/>
                  </a:cubicBezTo>
                  <a:cubicBezTo>
                    <a:pt x="143" y="114"/>
                    <a:pt x="143" y="114"/>
                    <a:pt x="143" y="114"/>
                  </a:cubicBezTo>
                  <a:cubicBezTo>
                    <a:pt x="143" y="71"/>
                    <a:pt x="143" y="71"/>
                    <a:pt x="143" y="71"/>
                  </a:cubicBezTo>
                  <a:cubicBezTo>
                    <a:pt x="168" y="104"/>
                    <a:pt x="168" y="104"/>
                    <a:pt x="168" y="104"/>
                  </a:cubicBezTo>
                  <a:cubicBezTo>
                    <a:pt x="174" y="111"/>
                    <a:pt x="179" y="114"/>
                    <a:pt x="188" y="114"/>
                  </a:cubicBezTo>
                  <a:cubicBezTo>
                    <a:pt x="215" y="114"/>
                    <a:pt x="215" y="114"/>
                    <a:pt x="215" y="114"/>
                  </a:cubicBezTo>
                  <a:cubicBezTo>
                    <a:pt x="215" y="69"/>
                    <a:pt x="215" y="69"/>
                    <a:pt x="215" y="69"/>
                  </a:cubicBezTo>
                  <a:cubicBezTo>
                    <a:pt x="219" y="97"/>
                    <a:pt x="242" y="116"/>
                    <a:pt x="272" y="116"/>
                  </a:cubicBezTo>
                  <a:cubicBezTo>
                    <a:pt x="304" y="116"/>
                    <a:pt x="330" y="91"/>
                    <a:pt x="330" y="58"/>
                  </a:cubicBezTo>
                  <a:cubicBezTo>
                    <a:pt x="330" y="25"/>
                    <a:pt x="305" y="0"/>
                    <a:pt x="272"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121" name="for life">
              <a:extLst>
                <a:ext uri="{FF2B5EF4-FFF2-40B4-BE49-F238E27FC236}">
                  <a16:creationId xmlns:a16="http://schemas.microsoft.com/office/drawing/2014/main" id="{63B3B414-498A-42D3-9B02-2CFDFE109D49}"/>
                </a:ext>
              </a:extLst>
            </p:cNvPr>
            <p:cNvSpPr>
              <a:spLocks noEditPoints="1"/>
            </p:cNvSpPr>
            <p:nvPr/>
          </p:nvSpPr>
          <p:spPr bwMode="auto">
            <a:xfrm>
              <a:off x="9538374" y="6271169"/>
              <a:ext cx="953295" cy="243621"/>
            </a:xfrm>
            <a:custGeom>
              <a:avLst/>
              <a:gdLst>
                <a:gd name="T0" fmla="*/ 175 w 192"/>
                <a:gd name="T1" fmla="*/ 17 h 49"/>
                <a:gd name="T2" fmla="*/ 167 w 192"/>
                <a:gd name="T3" fmla="*/ 27 h 49"/>
                <a:gd name="T4" fmla="*/ 192 w 192"/>
                <a:gd name="T5" fmla="*/ 31 h 49"/>
                <a:gd name="T6" fmla="*/ 175 w 192"/>
                <a:gd name="T7" fmla="*/ 12 h 49"/>
                <a:gd name="T8" fmla="*/ 175 w 192"/>
                <a:gd name="T9" fmla="*/ 49 h 49"/>
                <a:gd name="T10" fmla="*/ 184 w 192"/>
                <a:gd name="T11" fmla="*/ 37 h 49"/>
                <a:gd name="T12" fmla="*/ 166 w 192"/>
                <a:gd name="T13" fmla="*/ 32 h 49"/>
                <a:gd name="T14" fmla="*/ 158 w 192"/>
                <a:gd name="T15" fmla="*/ 0 h 49"/>
                <a:gd name="T16" fmla="*/ 140 w 192"/>
                <a:gd name="T17" fmla="*/ 12 h 49"/>
                <a:gd name="T18" fmla="*/ 134 w 192"/>
                <a:gd name="T19" fmla="*/ 13 h 49"/>
                <a:gd name="T20" fmla="*/ 140 w 192"/>
                <a:gd name="T21" fmla="*/ 18 h 49"/>
                <a:gd name="T22" fmla="*/ 148 w 192"/>
                <a:gd name="T23" fmla="*/ 48 h 49"/>
                <a:gd name="T24" fmla="*/ 156 w 192"/>
                <a:gd name="T25" fmla="*/ 18 h 49"/>
                <a:gd name="T26" fmla="*/ 148 w 192"/>
                <a:gd name="T27" fmla="*/ 13 h 49"/>
                <a:gd name="T28" fmla="*/ 154 w 192"/>
                <a:gd name="T29" fmla="*/ 5 h 49"/>
                <a:gd name="T30" fmla="*/ 158 w 192"/>
                <a:gd name="T31" fmla="*/ 0 h 49"/>
                <a:gd name="T32" fmla="*/ 130 w 192"/>
                <a:gd name="T33" fmla="*/ 48 h 49"/>
                <a:gd name="T34" fmla="*/ 122 w 192"/>
                <a:gd name="T35" fmla="*/ 13 h 49"/>
                <a:gd name="T36" fmla="*/ 122 w 192"/>
                <a:gd name="T37" fmla="*/ 7 h 49"/>
                <a:gd name="T38" fmla="*/ 130 w 192"/>
                <a:gd name="T39" fmla="*/ 0 h 49"/>
                <a:gd name="T40" fmla="*/ 122 w 192"/>
                <a:gd name="T41" fmla="*/ 7 h 49"/>
                <a:gd name="T42" fmla="*/ 113 w 192"/>
                <a:gd name="T43" fmla="*/ 48 h 49"/>
                <a:gd name="T44" fmla="*/ 105 w 192"/>
                <a:gd name="T45" fmla="*/ 0 h 49"/>
                <a:gd name="T46" fmla="*/ 83 w 192"/>
                <a:gd name="T47" fmla="*/ 12 h 49"/>
                <a:gd name="T48" fmla="*/ 71 w 192"/>
                <a:gd name="T49" fmla="*/ 20 h 49"/>
                <a:gd name="T50" fmla="*/ 64 w 192"/>
                <a:gd name="T51" fmla="*/ 13 h 49"/>
                <a:gd name="T52" fmla="*/ 72 w 192"/>
                <a:gd name="T53" fmla="*/ 48 h 49"/>
                <a:gd name="T54" fmla="*/ 81 w 192"/>
                <a:gd name="T55" fmla="*/ 19 h 49"/>
                <a:gd name="T56" fmla="*/ 83 w 192"/>
                <a:gd name="T57" fmla="*/ 12 h 49"/>
                <a:gd name="T58" fmla="*/ 49 w 192"/>
                <a:gd name="T59" fmla="*/ 30 h 49"/>
                <a:gd name="T60" fmla="*/ 32 w 192"/>
                <a:gd name="T61" fmla="*/ 30 h 49"/>
                <a:gd name="T62" fmla="*/ 41 w 192"/>
                <a:gd name="T63" fmla="*/ 12 h 49"/>
                <a:gd name="T64" fmla="*/ 41 w 192"/>
                <a:gd name="T65" fmla="*/ 49 h 49"/>
                <a:gd name="T66" fmla="*/ 41 w 192"/>
                <a:gd name="T67" fmla="*/ 12 h 49"/>
                <a:gd name="T68" fmla="*/ 17 w 192"/>
                <a:gd name="T69" fmla="*/ 0 h 49"/>
                <a:gd name="T70" fmla="*/ 6 w 192"/>
                <a:gd name="T71" fmla="*/ 13 h 49"/>
                <a:gd name="T72" fmla="*/ 0 w 192"/>
                <a:gd name="T73" fmla="*/ 18 h 49"/>
                <a:gd name="T74" fmla="*/ 6 w 192"/>
                <a:gd name="T75" fmla="*/ 48 h 49"/>
                <a:gd name="T76" fmla="*/ 14 w 192"/>
                <a:gd name="T77" fmla="*/ 18 h 49"/>
                <a:gd name="T78" fmla="*/ 22 w 192"/>
                <a:gd name="T79" fmla="*/ 13 h 49"/>
                <a:gd name="T80" fmla="*/ 14 w 192"/>
                <a:gd name="T81" fmla="*/ 12 h 49"/>
                <a:gd name="T82" fmla="*/ 24 w 192"/>
                <a:gd name="T83" fmla="*/ 6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2" h="49">
                  <a:moveTo>
                    <a:pt x="167" y="27"/>
                  </a:moveTo>
                  <a:cubicBezTo>
                    <a:pt x="167" y="21"/>
                    <a:pt x="170" y="17"/>
                    <a:pt x="175" y="17"/>
                  </a:cubicBezTo>
                  <a:cubicBezTo>
                    <a:pt x="180" y="17"/>
                    <a:pt x="183" y="20"/>
                    <a:pt x="183" y="27"/>
                  </a:cubicBezTo>
                  <a:lnTo>
                    <a:pt x="167" y="27"/>
                  </a:lnTo>
                  <a:close/>
                  <a:moveTo>
                    <a:pt x="166" y="31"/>
                  </a:moveTo>
                  <a:cubicBezTo>
                    <a:pt x="192" y="31"/>
                    <a:pt x="192" y="31"/>
                    <a:pt x="192" y="31"/>
                  </a:cubicBezTo>
                  <a:cubicBezTo>
                    <a:pt x="192" y="30"/>
                    <a:pt x="192" y="30"/>
                    <a:pt x="192" y="30"/>
                  </a:cubicBezTo>
                  <a:cubicBezTo>
                    <a:pt x="192" y="19"/>
                    <a:pt x="185" y="12"/>
                    <a:pt x="175" y="12"/>
                  </a:cubicBezTo>
                  <a:cubicBezTo>
                    <a:pt x="165" y="12"/>
                    <a:pt x="158" y="19"/>
                    <a:pt x="158" y="30"/>
                  </a:cubicBezTo>
                  <a:cubicBezTo>
                    <a:pt x="158" y="42"/>
                    <a:pt x="165" y="49"/>
                    <a:pt x="175" y="49"/>
                  </a:cubicBezTo>
                  <a:cubicBezTo>
                    <a:pt x="183" y="49"/>
                    <a:pt x="189" y="45"/>
                    <a:pt x="191" y="38"/>
                  </a:cubicBezTo>
                  <a:cubicBezTo>
                    <a:pt x="184" y="37"/>
                    <a:pt x="184" y="37"/>
                    <a:pt x="184" y="37"/>
                  </a:cubicBezTo>
                  <a:cubicBezTo>
                    <a:pt x="182" y="41"/>
                    <a:pt x="179" y="43"/>
                    <a:pt x="175" y="43"/>
                  </a:cubicBezTo>
                  <a:cubicBezTo>
                    <a:pt x="170" y="43"/>
                    <a:pt x="166" y="39"/>
                    <a:pt x="166" y="32"/>
                  </a:cubicBezTo>
                  <a:lnTo>
                    <a:pt x="166" y="31"/>
                  </a:lnTo>
                  <a:close/>
                  <a:moveTo>
                    <a:pt x="158" y="0"/>
                  </a:moveTo>
                  <a:cubicBezTo>
                    <a:pt x="156" y="0"/>
                    <a:pt x="154" y="0"/>
                    <a:pt x="151" y="0"/>
                  </a:cubicBezTo>
                  <a:cubicBezTo>
                    <a:pt x="144" y="0"/>
                    <a:pt x="140" y="4"/>
                    <a:pt x="140" y="12"/>
                  </a:cubicBezTo>
                  <a:cubicBezTo>
                    <a:pt x="140" y="13"/>
                    <a:pt x="140" y="13"/>
                    <a:pt x="140" y="13"/>
                  </a:cubicBezTo>
                  <a:cubicBezTo>
                    <a:pt x="134" y="13"/>
                    <a:pt x="134" y="13"/>
                    <a:pt x="134" y="13"/>
                  </a:cubicBezTo>
                  <a:cubicBezTo>
                    <a:pt x="134" y="18"/>
                    <a:pt x="134" y="18"/>
                    <a:pt x="134" y="18"/>
                  </a:cubicBezTo>
                  <a:cubicBezTo>
                    <a:pt x="140" y="18"/>
                    <a:pt x="140" y="18"/>
                    <a:pt x="140" y="18"/>
                  </a:cubicBezTo>
                  <a:cubicBezTo>
                    <a:pt x="140" y="48"/>
                    <a:pt x="140" y="48"/>
                    <a:pt x="140" y="48"/>
                  </a:cubicBezTo>
                  <a:cubicBezTo>
                    <a:pt x="148" y="48"/>
                    <a:pt x="148" y="48"/>
                    <a:pt x="148" y="48"/>
                  </a:cubicBezTo>
                  <a:cubicBezTo>
                    <a:pt x="148" y="18"/>
                    <a:pt x="148" y="18"/>
                    <a:pt x="148" y="18"/>
                  </a:cubicBezTo>
                  <a:cubicBezTo>
                    <a:pt x="156" y="18"/>
                    <a:pt x="156" y="18"/>
                    <a:pt x="156" y="18"/>
                  </a:cubicBezTo>
                  <a:cubicBezTo>
                    <a:pt x="156" y="13"/>
                    <a:pt x="156" y="13"/>
                    <a:pt x="156" y="13"/>
                  </a:cubicBezTo>
                  <a:cubicBezTo>
                    <a:pt x="148" y="13"/>
                    <a:pt x="148" y="13"/>
                    <a:pt x="148" y="13"/>
                  </a:cubicBezTo>
                  <a:cubicBezTo>
                    <a:pt x="148" y="12"/>
                    <a:pt x="148" y="12"/>
                    <a:pt x="148" y="12"/>
                  </a:cubicBezTo>
                  <a:cubicBezTo>
                    <a:pt x="148" y="7"/>
                    <a:pt x="149" y="5"/>
                    <a:pt x="154" y="5"/>
                  </a:cubicBezTo>
                  <a:cubicBezTo>
                    <a:pt x="155" y="5"/>
                    <a:pt x="156" y="6"/>
                    <a:pt x="158" y="6"/>
                  </a:cubicBezTo>
                  <a:lnTo>
                    <a:pt x="158" y="0"/>
                  </a:lnTo>
                  <a:close/>
                  <a:moveTo>
                    <a:pt x="122" y="48"/>
                  </a:moveTo>
                  <a:cubicBezTo>
                    <a:pt x="130" y="48"/>
                    <a:pt x="130" y="48"/>
                    <a:pt x="130" y="48"/>
                  </a:cubicBezTo>
                  <a:cubicBezTo>
                    <a:pt x="130" y="13"/>
                    <a:pt x="130" y="13"/>
                    <a:pt x="130" y="13"/>
                  </a:cubicBezTo>
                  <a:cubicBezTo>
                    <a:pt x="122" y="13"/>
                    <a:pt x="122" y="13"/>
                    <a:pt x="122" y="13"/>
                  </a:cubicBezTo>
                  <a:lnTo>
                    <a:pt x="122" y="48"/>
                  </a:lnTo>
                  <a:close/>
                  <a:moveTo>
                    <a:pt x="122" y="7"/>
                  </a:moveTo>
                  <a:cubicBezTo>
                    <a:pt x="130" y="7"/>
                    <a:pt x="130" y="7"/>
                    <a:pt x="130" y="7"/>
                  </a:cubicBezTo>
                  <a:cubicBezTo>
                    <a:pt x="130" y="0"/>
                    <a:pt x="130" y="0"/>
                    <a:pt x="130" y="0"/>
                  </a:cubicBezTo>
                  <a:cubicBezTo>
                    <a:pt x="122" y="0"/>
                    <a:pt x="122" y="0"/>
                    <a:pt x="122" y="0"/>
                  </a:cubicBezTo>
                  <a:lnTo>
                    <a:pt x="122" y="7"/>
                  </a:lnTo>
                  <a:close/>
                  <a:moveTo>
                    <a:pt x="105" y="48"/>
                  </a:moveTo>
                  <a:cubicBezTo>
                    <a:pt x="113" y="48"/>
                    <a:pt x="113" y="48"/>
                    <a:pt x="113" y="48"/>
                  </a:cubicBezTo>
                  <a:cubicBezTo>
                    <a:pt x="113" y="0"/>
                    <a:pt x="113" y="0"/>
                    <a:pt x="113" y="0"/>
                  </a:cubicBezTo>
                  <a:cubicBezTo>
                    <a:pt x="105" y="0"/>
                    <a:pt x="105" y="0"/>
                    <a:pt x="105" y="0"/>
                  </a:cubicBezTo>
                  <a:lnTo>
                    <a:pt x="105" y="48"/>
                  </a:lnTo>
                  <a:close/>
                  <a:moveTo>
                    <a:pt x="83" y="12"/>
                  </a:moveTo>
                  <a:cubicBezTo>
                    <a:pt x="82" y="12"/>
                    <a:pt x="82" y="12"/>
                    <a:pt x="81" y="12"/>
                  </a:cubicBezTo>
                  <a:cubicBezTo>
                    <a:pt x="76" y="12"/>
                    <a:pt x="73" y="15"/>
                    <a:pt x="71" y="20"/>
                  </a:cubicBezTo>
                  <a:cubicBezTo>
                    <a:pt x="71" y="13"/>
                    <a:pt x="71" y="13"/>
                    <a:pt x="71" y="13"/>
                  </a:cubicBezTo>
                  <a:cubicBezTo>
                    <a:pt x="64" y="13"/>
                    <a:pt x="64" y="13"/>
                    <a:pt x="64" y="13"/>
                  </a:cubicBezTo>
                  <a:cubicBezTo>
                    <a:pt x="64" y="48"/>
                    <a:pt x="64" y="48"/>
                    <a:pt x="64" y="48"/>
                  </a:cubicBezTo>
                  <a:cubicBezTo>
                    <a:pt x="72" y="48"/>
                    <a:pt x="72" y="48"/>
                    <a:pt x="72" y="48"/>
                  </a:cubicBezTo>
                  <a:cubicBezTo>
                    <a:pt x="72" y="30"/>
                    <a:pt x="72" y="30"/>
                    <a:pt x="72" y="30"/>
                  </a:cubicBezTo>
                  <a:cubicBezTo>
                    <a:pt x="72" y="23"/>
                    <a:pt x="76" y="19"/>
                    <a:pt x="81" y="19"/>
                  </a:cubicBezTo>
                  <a:cubicBezTo>
                    <a:pt x="82" y="19"/>
                    <a:pt x="82" y="19"/>
                    <a:pt x="83" y="19"/>
                  </a:cubicBezTo>
                  <a:lnTo>
                    <a:pt x="83" y="12"/>
                  </a:lnTo>
                  <a:close/>
                  <a:moveTo>
                    <a:pt x="41" y="17"/>
                  </a:moveTo>
                  <a:cubicBezTo>
                    <a:pt x="46" y="17"/>
                    <a:pt x="49" y="22"/>
                    <a:pt x="49" y="30"/>
                  </a:cubicBezTo>
                  <a:cubicBezTo>
                    <a:pt x="49" y="38"/>
                    <a:pt x="46" y="43"/>
                    <a:pt x="41" y="43"/>
                  </a:cubicBezTo>
                  <a:cubicBezTo>
                    <a:pt x="36" y="43"/>
                    <a:pt x="32" y="39"/>
                    <a:pt x="32" y="30"/>
                  </a:cubicBezTo>
                  <a:cubicBezTo>
                    <a:pt x="32" y="22"/>
                    <a:pt x="36" y="17"/>
                    <a:pt x="41" y="17"/>
                  </a:cubicBezTo>
                  <a:moveTo>
                    <a:pt x="41" y="12"/>
                  </a:moveTo>
                  <a:cubicBezTo>
                    <a:pt x="31" y="12"/>
                    <a:pt x="24" y="19"/>
                    <a:pt x="24" y="30"/>
                  </a:cubicBezTo>
                  <a:cubicBezTo>
                    <a:pt x="24" y="42"/>
                    <a:pt x="31" y="49"/>
                    <a:pt x="41" y="49"/>
                  </a:cubicBezTo>
                  <a:cubicBezTo>
                    <a:pt x="51" y="49"/>
                    <a:pt x="58" y="42"/>
                    <a:pt x="58" y="30"/>
                  </a:cubicBezTo>
                  <a:cubicBezTo>
                    <a:pt x="58" y="19"/>
                    <a:pt x="51" y="12"/>
                    <a:pt x="41" y="12"/>
                  </a:cubicBezTo>
                  <a:moveTo>
                    <a:pt x="24" y="0"/>
                  </a:moveTo>
                  <a:cubicBezTo>
                    <a:pt x="22" y="0"/>
                    <a:pt x="20" y="0"/>
                    <a:pt x="17" y="0"/>
                  </a:cubicBezTo>
                  <a:cubicBezTo>
                    <a:pt x="10" y="0"/>
                    <a:pt x="6" y="4"/>
                    <a:pt x="6" y="12"/>
                  </a:cubicBezTo>
                  <a:cubicBezTo>
                    <a:pt x="6" y="13"/>
                    <a:pt x="6" y="13"/>
                    <a:pt x="6" y="13"/>
                  </a:cubicBezTo>
                  <a:cubicBezTo>
                    <a:pt x="0" y="13"/>
                    <a:pt x="0" y="13"/>
                    <a:pt x="0" y="13"/>
                  </a:cubicBezTo>
                  <a:cubicBezTo>
                    <a:pt x="0" y="18"/>
                    <a:pt x="0" y="18"/>
                    <a:pt x="0" y="18"/>
                  </a:cubicBezTo>
                  <a:cubicBezTo>
                    <a:pt x="6" y="18"/>
                    <a:pt x="6" y="18"/>
                    <a:pt x="6" y="18"/>
                  </a:cubicBezTo>
                  <a:cubicBezTo>
                    <a:pt x="6" y="48"/>
                    <a:pt x="6" y="48"/>
                    <a:pt x="6" y="48"/>
                  </a:cubicBezTo>
                  <a:cubicBezTo>
                    <a:pt x="14" y="48"/>
                    <a:pt x="14" y="48"/>
                    <a:pt x="14" y="48"/>
                  </a:cubicBezTo>
                  <a:cubicBezTo>
                    <a:pt x="14" y="18"/>
                    <a:pt x="14" y="18"/>
                    <a:pt x="14" y="18"/>
                  </a:cubicBezTo>
                  <a:cubicBezTo>
                    <a:pt x="22" y="18"/>
                    <a:pt x="22" y="18"/>
                    <a:pt x="22" y="18"/>
                  </a:cubicBezTo>
                  <a:cubicBezTo>
                    <a:pt x="22" y="13"/>
                    <a:pt x="22" y="13"/>
                    <a:pt x="22" y="13"/>
                  </a:cubicBezTo>
                  <a:cubicBezTo>
                    <a:pt x="14" y="13"/>
                    <a:pt x="14" y="13"/>
                    <a:pt x="14" y="13"/>
                  </a:cubicBezTo>
                  <a:cubicBezTo>
                    <a:pt x="14" y="12"/>
                    <a:pt x="14" y="12"/>
                    <a:pt x="14" y="12"/>
                  </a:cubicBezTo>
                  <a:cubicBezTo>
                    <a:pt x="14" y="7"/>
                    <a:pt x="15" y="5"/>
                    <a:pt x="20" y="5"/>
                  </a:cubicBezTo>
                  <a:cubicBezTo>
                    <a:pt x="21" y="5"/>
                    <a:pt x="22" y="6"/>
                    <a:pt x="24" y="6"/>
                  </a:cubicBezTo>
                  <a:lnTo>
                    <a:pt x="24" y="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122" name="Innovation">
              <a:extLst>
                <a:ext uri="{FF2B5EF4-FFF2-40B4-BE49-F238E27FC236}">
                  <a16:creationId xmlns:a16="http://schemas.microsoft.com/office/drawing/2014/main" id="{882223A0-A3F1-4B2E-BE44-FB28CDC4BD2E}"/>
                </a:ext>
              </a:extLst>
            </p:cNvPr>
            <p:cNvSpPr>
              <a:spLocks noEditPoints="1"/>
            </p:cNvSpPr>
            <p:nvPr/>
          </p:nvSpPr>
          <p:spPr bwMode="auto">
            <a:xfrm>
              <a:off x="9557930" y="5948514"/>
              <a:ext cx="1520385" cy="243621"/>
            </a:xfrm>
            <a:custGeom>
              <a:avLst/>
              <a:gdLst>
                <a:gd name="T0" fmla="*/ 276 w 306"/>
                <a:gd name="T1" fmla="*/ 48 h 49"/>
                <a:gd name="T2" fmla="*/ 284 w 306"/>
                <a:gd name="T3" fmla="*/ 27 h 49"/>
                <a:gd name="T4" fmla="*/ 298 w 306"/>
                <a:gd name="T5" fmla="*/ 25 h 49"/>
                <a:gd name="T6" fmla="*/ 306 w 306"/>
                <a:gd name="T7" fmla="*/ 48 h 49"/>
                <a:gd name="T8" fmla="*/ 294 w 306"/>
                <a:gd name="T9" fmla="*/ 11 h 49"/>
                <a:gd name="T10" fmla="*/ 283 w 306"/>
                <a:gd name="T11" fmla="*/ 12 h 49"/>
                <a:gd name="T12" fmla="*/ 254 w 306"/>
                <a:gd name="T13" fmla="*/ 17 h 49"/>
                <a:gd name="T14" fmla="*/ 254 w 306"/>
                <a:gd name="T15" fmla="*/ 43 h 49"/>
                <a:gd name="T16" fmla="*/ 254 w 306"/>
                <a:gd name="T17" fmla="*/ 17 h 49"/>
                <a:gd name="T18" fmla="*/ 237 w 306"/>
                <a:gd name="T19" fmla="*/ 30 h 49"/>
                <a:gd name="T20" fmla="*/ 271 w 306"/>
                <a:gd name="T21" fmla="*/ 30 h 49"/>
                <a:gd name="T22" fmla="*/ 223 w 306"/>
                <a:gd name="T23" fmla="*/ 48 h 49"/>
                <a:gd name="T24" fmla="*/ 231 w 306"/>
                <a:gd name="T25" fmla="*/ 12 h 49"/>
                <a:gd name="T26" fmla="*/ 223 w 306"/>
                <a:gd name="T27" fmla="*/ 48 h 49"/>
                <a:gd name="T28" fmla="*/ 231 w 306"/>
                <a:gd name="T29" fmla="*/ 7 h 49"/>
                <a:gd name="T30" fmla="*/ 223 w 306"/>
                <a:gd name="T31" fmla="*/ 0 h 49"/>
                <a:gd name="T32" fmla="*/ 208 w 306"/>
                <a:gd name="T33" fmla="*/ 3 h 49"/>
                <a:gd name="T34" fmla="*/ 200 w 306"/>
                <a:gd name="T35" fmla="*/ 12 h 49"/>
                <a:gd name="T36" fmla="*/ 194 w 306"/>
                <a:gd name="T37" fmla="*/ 18 h 49"/>
                <a:gd name="T38" fmla="*/ 200 w 306"/>
                <a:gd name="T39" fmla="*/ 35 h 49"/>
                <a:gd name="T40" fmla="*/ 217 w 306"/>
                <a:gd name="T41" fmla="*/ 48 h 49"/>
                <a:gd name="T42" fmla="*/ 213 w 306"/>
                <a:gd name="T43" fmla="*/ 42 h 49"/>
                <a:gd name="T44" fmla="*/ 208 w 306"/>
                <a:gd name="T45" fmla="*/ 18 h 49"/>
                <a:gd name="T46" fmla="*/ 216 w 306"/>
                <a:gd name="T47" fmla="*/ 12 h 49"/>
                <a:gd name="T48" fmla="*/ 208 w 306"/>
                <a:gd name="T49" fmla="*/ 3 h 49"/>
                <a:gd name="T50" fmla="*/ 182 w 306"/>
                <a:gd name="T51" fmla="*/ 33 h 49"/>
                <a:gd name="T52" fmla="*/ 167 w 306"/>
                <a:gd name="T53" fmla="*/ 38 h 49"/>
                <a:gd name="T54" fmla="*/ 182 w 306"/>
                <a:gd name="T55" fmla="*/ 30 h 49"/>
                <a:gd name="T56" fmla="*/ 167 w 306"/>
                <a:gd name="T57" fmla="*/ 22 h 49"/>
                <a:gd name="T58" fmla="*/ 182 w 306"/>
                <a:gd name="T59" fmla="*/ 23 h 49"/>
                <a:gd name="T60" fmla="*/ 182 w 306"/>
                <a:gd name="T61" fmla="*/ 25 h 49"/>
                <a:gd name="T62" fmla="*/ 171 w 306"/>
                <a:gd name="T63" fmla="*/ 48 h 49"/>
                <a:gd name="T64" fmla="*/ 183 w 306"/>
                <a:gd name="T65" fmla="*/ 48 h 49"/>
                <a:gd name="T66" fmla="*/ 190 w 306"/>
                <a:gd name="T67" fmla="*/ 41 h 49"/>
                <a:gd name="T68" fmla="*/ 176 w 306"/>
                <a:gd name="T69" fmla="*/ 11 h 49"/>
                <a:gd name="T70" fmla="*/ 135 w 306"/>
                <a:gd name="T71" fmla="*/ 48 h 49"/>
                <a:gd name="T72" fmla="*/ 155 w 306"/>
                <a:gd name="T73" fmla="*/ 12 h 49"/>
                <a:gd name="T74" fmla="*/ 140 w 306"/>
                <a:gd name="T75" fmla="*/ 39 h 49"/>
                <a:gd name="T76" fmla="*/ 123 w 306"/>
                <a:gd name="T77" fmla="*/ 12 h 49"/>
                <a:gd name="T78" fmla="*/ 105 w 306"/>
                <a:gd name="T79" fmla="*/ 17 h 49"/>
                <a:gd name="T80" fmla="*/ 105 w 306"/>
                <a:gd name="T81" fmla="*/ 43 h 49"/>
                <a:gd name="T82" fmla="*/ 105 w 306"/>
                <a:gd name="T83" fmla="*/ 17 h 49"/>
                <a:gd name="T84" fmla="*/ 88 w 306"/>
                <a:gd name="T85" fmla="*/ 30 h 49"/>
                <a:gd name="T86" fmla="*/ 122 w 306"/>
                <a:gd name="T87" fmla="*/ 30 h 49"/>
                <a:gd name="T88" fmla="*/ 53 w 306"/>
                <a:gd name="T89" fmla="*/ 12 h 49"/>
                <a:gd name="T90" fmla="*/ 61 w 306"/>
                <a:gd name="T91" fmla="*/ 48 h 49"/>
                <a:gd name="T92" fmla="*/ 69 w 306"/>
                <a:gd name="T93" fmla="*/ 17 h 49"/>
                <a:gd name="T94" fmla="*/ 75 w 306"/>
                <a:gd name="T95" fmla="*/ 48 h 49"/>
                <a:gd name="T96" fmla="*/ 83 w 306"/>
                <a:gd name="T97" fmla="*/ 25 h 49"/>
                <a:gd name="T98" fmla="*/ 61 w 306"/>
                <a:gd name="T99" fmla="*/ 18 h 49"/>
                <a:gd name="T100" fmla="*/ 53 w 306"/>
                <a:gd name="T101" fmla="*/ 12 h 49"/>
                <a:gd name="T102" fmla="*/ 16 w 306"/>
                <a:gd name="T103" fmla="*/ 48 h 49"/>
                <a:gd name="T104" fmla="*/ 24 w 306"/>
                <a:gd name="T105" fmla="*/ 27 h 49"/>
                <a:gd name="T106" fmla="*/ 38 w 306"/>
                <a:gd name="T107" fmla="*/ 25 h 49"/>
                <a:gd name="T108" fmla="*/ 46 w 306"/>
                <a:gd name="T109" fmla="*/ 48 h 49"/>
                <a:gd name="T110" fmla="*/ 34 w 306"/>
                <a:gd name="T111" fmla="*/ 11 h 49"/>
                <a:gd name="T112" fmla="*/ 23 w 306"/>
                <a:gd name="T113" fmla="*/ 12 h 49"/>
                <a:gd name="T114" fmla="*/ 0 w 306"/>
                <a:gd name="T115" fmla="*/ 48 h 49"/>
                <a:gd name="T116" fmla="*/ 8 w 306"/>
                <a:gd name="T117" fmla="*/ 12 h 49"/>
                <a:gd name="T118" fmla="*/ 0 w 306"/>
                <a:gd name="T119" fmla="*/ 48 h 49"/>
                <a:gd name="T120" fmla="*/ 8 w 306"/>
                <a:gd name="T121" fmla="*/ 7 h 49"/>
                <a:gd name="T122" fmla="*/ 0 w 306"/>
                <a:gd name="T123"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06" h="49">
                  <a:moveTo>
                    <a:pt x="276" y="12"/>
                  </a:moveTo>
                  <a:cubicBezTo>
                    <a:pt x="276" y="48"/>
                    <a:pt x="276" y="48"/>
                    <a:pt x="276" y="48"/>
                  </a:cubicBezTo>
                  <a:cubicBezTo>
                    <a:pt x="284" y="48"/>
                    <a:pt x="284" y="48"/>
                    <a:pt x="284" y="48"/>
                  </a:cubicBezTo>
                  <a:cubicBezTo>
                    <a:pt x="284" y="27"/>
                    <a:pt x="284" y="27"/>
                    <a:pt x="284" y="27"/>
                  </a:cubicBezTo>
                  <a:cubicBezTo>
                    <a:pt x="284" y="21"/>
                    <a:pt x="287" y="17"/>
                    <a:pt x="292" y="17"/>
                  </a:cubicBezTo>
                  <a:cubicBezTo>
                    <a:pt x="296" y="17"/>
                    <a:pt x="298" y="20"/>
                    <a:pt x="298" y="25"/>
                  </a:cubicBezTo>
                  <a:cubicBezTo>
                    <a:pt x="298" y="48"/>
                    <a:pt x="298" y="48"/>
                    <a:pt x="298" y="48"/>
                  </a:cubicBezTo>
                  <a:cubicBezTo>
                    <a:pt x="306" y="48"/>
                    <a:pt x="306" y="48"/>
                    <a:pt x="306" y="48"/>
                  </a:cubicBezTo>
                  <a:cubicBezTo>
                    <a:pt x="306" y="25"/>
                    <a:pt x="306" y="25"/>
                    <a:pt x="306" y="25"/>
                  </a:cubicBezTo>
                  <a:cubicBezTo>
                    <a:pt x="306" y="16"/>
                    <a:pt x="302" y="11"/>
                    <a:pt x="294" y="11"/>
                  </a:cubicBezTo>
                  <a:cubicBezTo>
                    <a:pt x="289" y="11"/>
                    <a:pt x="286" y="14"/>
                    <a:pt x="283" y="18"/>
                  </a:cubicBezTo>
                  <a:cubicBezTo>
                    <a:pt x="283" y="12"/>
                    <a:pt x="283" y="12"/>
                    <a:pt x="283" y="12"/>
                  </a:cubicBezTo>
                  <a:lnTo>
                    <a:pt x="276" y="12"/>
                  </a:lnTo>
                  <a:close/>
                  <a:moveTo>
                    <a:pt x="254" y="17"/>
                  </a:moveTo>
                  <a:cubicBezTo>
                    <a:pt x="259" y="17"/>
                    <a:pt x="262" y="22"/>
                    <a:pt x="262" y="30"/>
                  </a:cubicBezTo>
                  <a:cubicBezTo>
                    <a:pt x="262" y="38"/>
                    <a:pt x="259" y="43"/>
                    <a:pt x="254" y="43"/>
                  </a:cubicBezTo>
                  <a:cubicBezTo>
                    <a:pt x="249" y="43"/>
                    <a:pt x="246" y="38"/>
                    <a:pt x="246" y="30"/>
                  </a:cubicBezTo>
                  <a:cubicBezTo>
                    <a:pt x="246" y="22"/>
                    <a:pt x="249" y="17"/>
                    <a:pt x="254" y="17"/>
                  </a:cubicBezTo>
                  <a:moveTo>
                    <a:pt x="254" y="11"/>
                  </a:moveTo>
                  <a:cubicBezTo>
                    <a:pt x="244" y="11"/>
                    <a:pt x="237" y="19"/>
                    <a:pt x="237" y="30"/>
                  </a:cubicBezTo>
                  <a:cubicBezTo>
                    <a:pt x="237" y="41"/>
                    <a:pt x="244" y="49"/>
                    <a:pt x="254" y="49"/>
                  </a:cubicBezTo>
                  <a:cubicBezTo>
                    <a:pt x="264" y="49"/>
                    <a:pt x="271" y="41"/>
                    <a:pt x="271" y="30"/>
                  </a:cubicBezTo>
                  <a:cubicBezTo>
                    <a:pt x="271" y="19"/>
                    <a:pt x="264" y="11"/>
                    <a:pt x="254" y="11"/>
                  </a:cubicBezTo>
                  <a:moveTo>
                    <a:pt x="223" y="48"/>
                  </a:moveTo>
                  <a:cubicBezTo>
                    <a:pt x="231" y="48"/>
                    <a:pt x="231" y="48"/>
                    <a:pt x="231" y="48"/>
                  </a:cubicBezTo>
                  <a:cubicBezTo>
                    <a:pt x="231" y="12"/>
                    <a:pt x="231" y="12"/>
                    <a:pt x="231" y="12"/>
                  </a:cubicBezTo>
                  <a:cubicBezTo>
                    <a:pt x="223" y="12"/>
                    <a:pt x="223" y="12"/>
                    <a:pt x="223" y="12"/>
                  </a:cubicBezTo>
                  <a:lnTo>
                    <a:pt x="223" y="48"/>
                  </a:lnTo>
                  <a:close/>
                  <a:moveTo>
                    <a:pt x="223" y="7"/>
                  </a:moveTo>
                  <a:cubicBezTo>
                    <a:pt x="231" y="7"/>
                    <a:pt x="231" y="7"/>
                    <a:pt x="231" y="7"/>
                  </a:cubicBezTo>
                  <a:cubicBezTo>
                    <a:pt x="231" y="0"/>
                    <a:pt x="231" y="0"/>
                    <a:pt x="231" y="0"/>
                  </a:cubicBezTo>
                  <a:cubicBezTo>
                    <a:pt x="223" y="0"/>
                    <a:pt x="223" y="0"/>
                    <a:pt x="223" y="0"/>
                  </a:cubicBezTo>
                  <a:lnTo>
                    <a:pt x="223" y="7"/>
                  </a:lnTo>
                  <a:close/>
                  <a:moveTo>
                    <a:pt x="208" y="3"/>
                  </a:moveTo>
                  <a:cubicBezTo>
                    <a:pt x="200" y="3"/>
                    <a:pt x="200" y="3"/>
                    <a:pt x="200" y="3"/>
                  </a:cubicBezTo>
                  <a:cubicBezTo>
                    <a:pt x="200" y="12"/>
                    <a:pt x="200" y="12"/>
                    <a:pt x="200" y="12"/>
                  </a:cubicBezTo>
                  <a:cubicBezTo>
                    <a:pt x="194" y="12"/>
                    <a:pt x="194" y="12"/>
                    <a:pt x="194" y="12"/>
                  </a:cubicBezTo>
                  <a:cubicBezTo>
                    <a:pt x="194" y="18"/>
                    <a:pt x="194" y="18"/>
                    <a:pt x="194" y="18"/>
                  </a:cubicBezTo>
                  <a:cubicBezTo>
                    <a:pt x="200" y="18"/>
                    <a:pt x="200" y="18"/>
                    <a:pt x="200" y="18"/>
                  </a:cubicBezTo>
                  <a:cubicBezTo>
                    <a:pt x="200" y="35"/>
                    <a:pt x="200" y="35"/>
                    <a:pt x="200" y="35"/>
                  </a:cubicBezTo>
                  <a:cubicBezTo>
                    <a:pt x="200" y="45"/>
                    <a:pt x="203" y="49"/>
                    <a:pt x="211" y="49"/>
                  </a:cubicBezTo>
                  <a:cubicBezTo>
                    <a:pt x="213" y="49"/>
                    <a:pt x="215" y="48"/>
                    <a:pt x="217" y="48"/>
                  </a:cubicBezTo>
                  <a:cubicBezTo>
                    <a:pt x="217" y="42"/>
                    <a:pt x="217" y="42"/>
                    <a:pt x="217" y="42"/>
                  </a:cubicBezTo>
                  <a:cubicBezTo>
                    <a:pt x="215" y="42"/>
                    <a:pt x="214" y="42"/>
                    <a:pt x="213" y="42"/>
                  </a:cubicBezTo>
                  <a:cubicBezTo>
                    <a:pt x="208" y="42"/>
                    <a:pt x="208" y="40"/>
                    <a:pt x="208" y="35"/>
                  </a:cubicBezTo>
                  <a:cubicBezTo>
                    <a:pt x="208" y="18"/>
                    <a:pt x="208" y="18"/>
                    <a:pt x="208" y="18"/>
                  </a:cubicBezTo>
                  <a:cubicBezTo>
                    <a:pt x="216" y="18"/>
                    <a:pt x="216" y="18"/>
                    <a:pt x="216" y="18"/>
                  </a:cubicBezTo>
                  <a:cubicBezTo>
                    <a:pt x="216" y="12"/>
                    <a:pt x="216" y="12"/>
                    <a:pt x="216" y="12"/>
                  </a:cubicBezTo>
                  <a:cubicBezTo>
                    <a:pt x="208" y="12"/>
                    <a:pt x="208" y="12"/>
                    <a:pt x="208" y="12"/>
                  </a:cubicBezTo>
                  <a:lnTo>
                    <a:pt x="208" y="3"/>
                  </a:lnTo>
                  <a:close/>
                  <a:moveTo>
                    <a:pt x="182" y="30"/>
                  </a:moveTo>
                  <a:cubicBezTo>
                    <a:pt x="182" y="33"/>
                    <a:pt x="182" y="33"/>
                    <a:pt x="182" y="33"/>
                  </a:cubicBezTo>
                  <a:cubicBezTo>
                    <a:pt x="182" y="38"/>
                    <a:pt x="178" y="43"/>
                    <a:pt x="173" y="43"/>
                  </a:cubicBezTo>
                  <a:cubicBezTo>
                    <a:pt x="169" y="43"/>
                    <a:pt x="167" y="41"/>
                    <a:pt x="167" y="38"/>
                  </a:cubicBezTo>
                  <a:cubicBezTo>
                    <a:pt x="167" y="33"/>
                    <a:pt x="171" y="30"/>
                    <a:pt x="181" y="30"/>
                  </a:cubicBezTo>
                  <a:lnTo>
                    <a:pt x="182" y="30"/>
                  </a:lnTo>
                  <a:close/>
                  <a:moveTo>
                    <a:pt x="159" y="21"/>
                  </a:moveTo>
                  <a:cubicBezTo>
                    <a:pt x="167" y="22"/>
                    <a:pt x="167" y="22"/>
                    <a:pt x="167" y="22"/>
                  </a:cubicBezTo>
                  <a:cubicBezTo>
                    <a:pt x="168" y="19"/>
                    <a:pt x="170" y="17"/>
                    <a:pt x="175" y="17"/>
                  </a:cubicBezTo>
                  <a:cubicBezTo>
                    <a:pt x="180" y="17"/>
                    <a:pt x="182" y="19"/>
                    <a:pt x="182" y="23"/>
                  </a:cubicBezTo>
                  <a:cubicBezTo>
                    <a:pt x="182" y="25"/>
                    <a:pt x="182" y="25"/>
                    <a:pt x="182" y="25"/>
                  </a:cubicBezTo>
                  <a:cubicBezTo>
                    <a:pt x="182" y="25"/>
                    <a:pt x="182" y="25"/>
                    <a:pt x="182" y="25"/>
                  </a:cubicBezTo>
                  <a:cubicBezTo>
                    <a:pt x="166" y="25"/>
                    <a:pt x="158" y="29"/>
                    <a:pt x="158" y="38"/>
                  </a:cubicBezTo>
                  <a:cubicBezTo>
                    <a:pt x="158" y="44"/>
                    <a:pt x="163" y="48"/>
                    <a:pt x="171" y="48"/>
                  </a:cubicBezTo>
                  <a:cubicBezTo>
                    <a:pt x="176" y="48"/>
                    <a:pt x="180" y="46"/>
                    <a:pt x="182" y="41"/>
                  </a:cubicBezTo>
                  <a:cubicBezTo>
                    <a:pt x="183" y="44"/>
                    <a:pt x="183" y="46"/>
                    <a:pt x="183" y="48"/>
                  </a:cubicBezTo>
                  <a:cubicBezTo>
                    <a:pt x="191" y="48"/>
                    <a:pt x="191" y="48"/>
                    <a:pt x="191" y="48"/>
                  </a:cubicBezTo>
                  <a:cubicBezTo>
                    <a:pt x="190" y="46"/>
                    <a:pt x="190" y="43"/>
                    <a:pt x="190" y="41"/>
                  </a:cubicBezTo>
                  <a:cubicBezTo>
                    <a:pt x="190" y="25"/>
                    <a:pt x="190" y="25"/>
                    <a:pt x="190" y="25"/>
                  </a:cubicBezTo>
                  <a:cubicBezTo>
                    <a:pt x="190" y="16"/>
                    <a:pt x="186" y="11"/>
                    <a:pt x="176" y="11"/>
                  </a:cubicBezTo>
                  <a:cubicBezTo>
                    <a:pt x="167" y="11"/>
                    <a:pt x="161" y="15"/>
                    <a:pt x="159" y="21"/>
                  </a:cubicBezTo>
                  <a:moveTo>
                    <a:pt x="135" y="48"/>
                  </a:moveTo>
                  <a:cubicBezTo>
                    <a:pt x="143" y="48"/>
                    <a:pt x="143" y="48"/>
                    <a:pt x="143" y="48"/>
                  </a:cubicBezTo>
                  <a:cubicBezTo>
                    <a:pt x="155" y="12"/>
                    <a:pt x="155" y="12"/>
                    <a:pt x="155" y="12"/>
                  </a:cubicBezTo>
                  <a:cubicBezTo>
                    <a:pt x="149" y="12"/>
                    <a:pt x="149" y="12"/>
                    <a:pt x="149" y="12"/>
                  </a:cubicBezTo>
                  <a:cubicBezTo>
                    <a:pt x="140" y="39"/>
                    <a:pt x="140" y="39"/>
                    <a:pt x="140" y="39"/>
                  </a:cubicBezTo>
                  <a:cubicBezTo>
                    <a:pt x="131" y="12"/>
                    <a:pt x="131" y="12"/>
                    <a:pt x="131" y="12"/>
                  </a:cubicBezTo>
                  <a:cubicBezTo>
                    <a:pt x="123" y="12"/>
                    <a:pt x="123" y="12"/>
                    <a:pt x="123" y="12"/>
                  </a:cubicBezTo>
                  <a:lnTo>
                    <a:pt x="135" y="48"/>
                  </a:lnTo>
                  <a:close/>
                  <a:moveTo>
                    <a:pt x="105" y="17"/>
                  </a:moveTo>
                  <a:cubicBezTo>
                    <a:pt x="110" y="17"/>
                    <a:pt x="113" y="22"/>
                    <a:pt x="113" y="30"/>
                  </a:cubicBezTo>
                  <a:cubicBezTo>
                    <a:pt x="113" y="38"/>
                    <a:pt x="110" y="43"/>
                    <a:pt x="105" y="43"/>
                  </a:cubicBezTo>
                  <a:cubicBezTo>
                    <a:pt x="100" y="43"/>
                    <a:pt x="97" y="38"/>
                    <a:pt x="97" y="30"/>
                  </a:cubicBezTo>
                  <a:cubicBezTo>
                    <a:pt x="97" y="22"/>
                    <a:pt x="100" y="17"/>
                    <a:pt x="105" y="17"/>
                  </a:cubicBezTo>
                  <a:moveTo>
                    <a:pt x="105" y="11"/>
                  </a:moveTo>
                  <a:cubicBezTo>
                    <a:pt x="95" y="11"/>
                    <a:pt x="88" y="19"/>
                    <a:pt x="88" y="30"/>
                  </a:cubicBezTo>
                  <a:cubicBezTo>
                    <a:pt x="88" y="41"/>
                    <a:pt x="95" y="49"/>
                    <a:pt x="105" y="49"/>
                  </a:cubicBezTo>
                  <a:cubicBezTo>
                    <a:pt x="115" y="49"/>
                    <a:pt x="122" y="41"/>
                    <a:pt x="122" y="30"/>
                  </a:cubicBezTo>
                  <a:cubicBezTo>
                    <a:pt x="122" y="19"/>
                    <a:pt x="115" y="11"/>
                    <a:pt x="105" y="11"/>
                  </a:cubicBezTo>
                  <a:moveTo>
                    <a:pt x="53" y="12"/>
                  </a:moveTo>
                  <a:cubicBezTo>
                    <a:pt x="53" y="48"/>
                    <a:pt x="53" y="48"/>
                    <a:pt x="53" y="48"/>
                  </a:cubicBezTo>
                  <a:cubicBezTo>
                    <a:pt x="61" y="48"/>
                    <a:pt x="61" y="48"/>
                    <a:pt x="61" y="48"/>
                  </a:cubicBezTo>
                  <a:cubicBezTo>
                    <a:pt x="61" y="27"/>
                    <a:pt x="61" y="27"/>
                    <a:pt x="61" y="27"/>
                  </a:cubicBezTo>
                  <a:cubicBezTo>
                    <a:pt x="61" y="21"/>
                    <a:pt x="65" y="17"/>
                    <a:pt x="69" y="17"/>
                  </a:cubicBezTo>
                  <a:cubicBezTo>
                    <a:pt x="73" y="17"/>
                    <a:pt x="75" y="20"/>
                    <a:pt x="75" y="25"/>
                  </a:cubicBezTo>
                  <a:cubicBezTo>
                    <a:pt x="75" y="48"/>
                    <a:pt x="75" y="48"/>
                    <a:pt x="75" y="48"/>
                  </a:cubicBezTo>
                  <a:cubicBezTo>
                    <a:pt x="83" y="48"/>
                    <a:pt x="83" y="48"/>
                    <a:pt x="83" y="48"/>
                  </a:cubicBezTo>
                  <a:cubicBezTo>
                    <a:pt x="83" y="25"/>
                    <a:pt x="83" y="25"/>
                    <a:pt x="83" y="25"/>
                  </a:cubicBezTo>
                  <a:cubicBezTo>
                    <a:pt x="83" y="16"/>
                    <a:pt x="79" y="11"/>
                    <a:pt x="71" y="11"/>
                  </a:cubicBezTo>
                  <a:cubicBezTo>
                    <a:pt x="67" y="11"/>
                    <a:pt x="63" y="14"/>
                    <a:pt x="61" y="18"/>
                  </a:cubicBezTo>
                  <a:cubicBezTo>
                    <a:pt x="61" y="12"/>
                    <a:pt x="61" y="12"/>
                    <a:pt x="61" y="12"/>
                  </a:cubicBezTo>
                  <a:lnTo>
                    <a:pt x="53" y="12"/>
                  </a:lnTo>
                  <a:close/>
                  <a:moveTo>
                    <a:pt x="16" y="12"/>
                  </a:moveTo>
                  <a:cubicBezTo>
                    <a:pt x="16" y="48"/>
                    <a:pt x="16" y="48"/>
                    <a:pt x="16" y="48"/>
                  </a:cubicBezTo>
                  <a:cubicBezTo>
                    <a:pt x="24" y="48"/>
                    <a:pt x="24" y="48"/>
                    <a:pt x="24" y="48"/>
                  </a:cubicBezTo>
                  <a:cubicBezTo>
                    <a:pt x="24" y="27"/>
                    <a:pt x="24" y="27"/>
                    <a:pt x="24" y="27"/>
                  </a:cubicBezTo>
                  <a:cubicBezTo>
                    <a:pt x="24" y="21"/>
                    <a:pt x="27" y="17"/>
                    <a:pt x="32" y="17"/>
                  </a:cubicBezTo>
                  <a:cubicBezTo>
                    <a:pt x="36" y="17"/>
                    <a:pt x="38" y="20"/>
                    <a:pt x="38" y="25"/>
                  </a:cubicBezTo>
                  <a:cubicBezTo>
                    <a:pt x="38" y="48"/>
                    <a:pt x="38" y="48"/>
                    <a:pt x="38" y="48"/>
                  </a:cubicBezTo>
                  <a:cubicBezTo>
                    <a:pt x="46" y="48"/>
                    <a:pt x="46" y="48"/>
                    <a:pt x="46" y="48"/>
                  </a:cubicBezTo>
                  <a:cubicBezTo>
                    <a:pt x="46" y="25"/>
                    <a:pt x="46" y="25"/>
                    <a:pt x="46" y="25"/>
                  </a:cubicBezTo>
                  <a:cubicBezTo>
                    <a:pt x="46" y="16"/>
                    <a:pt x="42" y="11"/>
                    <a:pt x="34" y="11"/>
                  </a:cubicBezTo>
                  <a:cubicBezTo>
                    <a:pt x="30" y="11"/>
                    <a:pt x="26" y="14"/>
                    <a:pt x="23" y="18"/>
                  </a:cubicBezTo>
                  <a:cubicBezTo>
                    <a:pt x="23" y="12"/>
                    <a:pt x="23" y="12"/>
                    <a:pt x="23" y="12"/>
                  </a:cubicBezTo>
                  <a:lnTo>
                    <a:pt x="16" y="12"/>
                  </a:lnTo>
                  <a:close/>
                  <a:moveTo>
                    <a:pt x="0" y="48"/>
                  </a:moveTo>
                  <a:cubicBezTo>
                    <a:pt x="8" y="48"/>
                    <a:pt x="8" y="48"/>
                    <a:pt x="8" y="48"/>
                  </a:cubicBezTo>
                  <a:cubicBezTo>
                    <a:pt x="8" y="12"/>
                    <a:pt x="8" y="12"/>
                    <a:pt x="8" y="12"/>
                  </a:cubicBezTo>
                  <a:cubicBezTo>
                    <a:pt x="0" y="12"/>
                    <a:pt x="0" y="12"/>
                    <a:pt x="0" y="12"/>
                  </a:cubicBezTo>
                  <a:lnTo>
                    <a:pt x="0" y="48"/>
                  </a:lnTo>
                  <a:close/>
                  <a:moveTo>
                    <a:pt x="0" y="7"/>
                  </a:moveTo>
                  <a:cubicBezTo>
                    <a:pt x="8" y="7"/>
                    <a:pt x="8" y="7"/>
                    <a:pt x="8" y="7"/>
                  </a:cubicBezTo>
                  <a:cubicBezTo>
                    <a:pt x="8" y="0"/>
                    <a:pt x="8" y="0"/>
                    <a:pt x="8" y="0"/>
                  </a:cubicBezTo>
                  <a:cubicBezTo>
                    <a:pt x="0" y="0"/>
                    <a:pt x="0" y="0"/>
                    <a:pt x="0" y="0"/>
                  </a:cubicBezTo>
                  <a:lnTo>
                    <a:pt x="0" y="7"/>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grpSp>
      <p:sp>
        <p:nvSpPr>
          <p:cNvPr id="3" name="Tijdelijke aanduiding voor verticale tekst 2"/>
          <p:cNvSpPr>
            <a:spLocks noGrp="1"/>
          </p:cNvSpPr>
          <p:nvPr>
            <p:ph type="body" orient="vert" idx="1" hasCustomPrompt="1"/>
          </p:nvPr>
        </p:nvSpPr>
        <p:spPr>
          <a:xfrm>
            <a:off x="2063520" y="2769771"/>
            <a:ext cx="3089394"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130" name="Tijdelijke aanduiding voor verticale tekst 2">
            <a:extLst>
              <a:ext uri="{FF2B5EF4-FFF2-40B4-BE49-F238E27FC236}">
                <a16:creationId xmlns:a16="http://schemas.microsoft.com/office/drawing/2014/main" id="{09139BB3-0E95-42DB-B5FD-B804238C47E7}"/>
              </a:ext>
            </a:extLst>
          </p:cNvPr>
          <p:cNvSpPr>
            <a:spLocks noGrp="1"/>
          </p:cNvSpPr>
          <p:nvPr>
            <p:ph type="body" orient="vert" idx="11" hasCustomPrompt="1"/>
          </p:nvPr>
        </p:nvSpPr>
        <p:spPr>
          <a:xfrm>
            <a:off x="1477394" y="2769771"/>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01.</a:t>
            </a:r>
          </a:p>
        </p:txBody>
      </p:sp>
      <p:sp>
        <p:nvSpPr>
          <p:cNvPr id="131" name="Tijdelijke aanduiding voor verticale tekst 2">
            <a:extLst>
              <a:ext uri="{FF2B5EF4-FFF2-40B4-BE49-F238E27FC236}">
                <a16:creationId xmlns:a16="http://schemas.microsoft.com/office/drawing/2014/main" id="{0193F33A-B169-4E6C-A0E4-1C401F03326A}"/>
              </a:ext>
            </a:extLst>
          </p:cNvPr>
          <p:cNvSpPr>
            <a:spLocks noGrp="1"/>
          </p:cNvSpPr>
          <p:nvPr>
            <p:ph type="body" orient="vert" idx="12" hasCustomPrompt="1"/>
          </p:nvPr>
        </p:nvSpPr>
        <p:spPr>
          <a:xfrm>
            <a:off x="2063520" y="3210685"/>
            <a:ext cx="3089394"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132" name="Tijdelijke aanduiding voor verticale tekst 2">
            <a:extLst>
              <a:ext uri="{FF2B5EF4-FFF2-40B4-BE49-F238E27FC236}">
                <a16:creationId xmlns:a16="http://schemas.microsoft.com/office/drawing/2014/main" id="{CFDDF722-2134-44DD-9F42-55A2163355CF}"/>
              </a:ext>
            </a:extLst>
          </p:cNvPr>
          <p:cNvSpPr>
            <a:spLocks noGrp="1"/>
          </p:cNvSpPr>
          <p:nvPr>
            <p:ph type="body" orient="vert" idx="13" hasCustomPrompt="1"/>
          </p:nvPr>
        </p:nvSpPr>
        <p:spPr>
          <a:xfrm>
            <a:off x="1477394" y="3210685"/>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02.</a:t>
            </a:r>
          </a:p>
        </p:txBody>
      </p:sp>
      <p:sp>
        <p:nvSpPr>
          <p:cNvPr id="133" name="Tijdelijke aanduiding voor verticale tekst 2">
            <a:extLst>
              <a:ext uri="{FF2B5EF4-FFF2-40B4-BE49-F238E27FC236}">
                <a16:creationId xmlns:a16="http://schemas.microsoft.com/office/drawing/2014/main" id="{E2A18408-6710-416E-8413-E2AF616D91BC}"/>
              </a:ext>
            </a:extLst>
          </p:cNvPr>
          <p:cNvSpPr>
            <a:spLocks noGrp="1"/>
          </p:cNvSpPr>
          <p:nvPr>
            <p:ph type="body" orient="vert" idx="14" hasCustomPrompt="1"/>
          </p:nvPr>
        </p:nvSpPr>
        <p:spPr>
          <a:xfrm>
            <a:off x="2063520" y="3651599"/>
            <a:ext cx="3089394"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134" name="Tijdelijke aanduiding voor verticale tekst 2">
            <a:extLst>
              <a:ext uri="{FF2B5EF4-FFF2-40B4-BE49-F238E27FC236}">
                <a16:creationId xmlns:a16="http://schemas.microsoft.com/office/drawing/2014/main" id="{432466DB-08EE-4A9B-B739-16F0BD593113}"/>
              </a:ext>
            </a:extLst>
          </p:cNvPr>
          <p:cNvSpPr>
            <a:spLocks noGrp="1"/>
          </p:cNvSpPr>
          <p:nvPr>
            <p:ph type="body" orient="vert" idx="15" hasCustomPrompt="1"/>
          </p:nvPr>
        </p:nvSpPr>
        <p:spPr>
          <a:xfrm>
            <a:off x="1477394" y="3651599"/>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03.</a:t>
            </a:r>
          </a:p>
        </p:txBody>
      </p:sp>
      <p:sp>
        <p:nvSpPr>
          <p:cNvPr id="135" name="Tijdelijke aanduiding voor verticale tekst 2">
            <a:extLst>
              <a:ext uri="{FF2B5EF4-FFF2-40B4-BE49-F238E27FC236}">
                <a16:creationId xmlns:a16="http://schemas.microsoft.com/office/drawing/2014/main" id="{FB1B3F49-2D34-4B2A-8143-8FF9313EDD5E}"/>
              </a:ext>
            </a:extLst>
          </p:cNvPr>
          <p:cNvSpPr>
            <a:spLocks noGrp="1"/>
          </p:cNvSpPr>
          <p:nvPr>
            <p:ph type="body" orient="vert" idx="16" hasCustomPrompt="1"/>
          </p:nvPr>
        </p:nvSpPr>
        <p:spPr>
          <a:xfrm>
            <a:off x="2063520" y="4092513"/>
            <a:ext cx="3089394"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136" name="Tijdelijke aanduiding voor verticale tekst 2">
            <a:extLst>
              <a:ext uri="{FF2B5EF4-FFF2-40B4-BE49-F238E27FC236}">
                <a16:creationId xmlns:a16="http://schemas.microsoft.com/office/drawing/2014/main" id="{90076CCB-0A34-4B58-AD13-14B30D4E58E6}"/>
              </a:ext>
            </a:extLst>
          </p:cNvPr>
          <p:cNvSpPr>
            <a:spLocks noGrp="1"/>
          </p:cNvSpPr>
          <p:nvPr>
            <p:ph type="body" orient="vert" idx="17" hasCustomPrompt="1"/>
          </p:nvPr>
        </p:nvSpPr>
        <p:spPr>
          <a:xfrm>
            <a:off x="1477394" y="4092513"/>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04.</a:t>
            </a:r>
          </a:p>
        </p:txBody>
      </p:sp>
      <p:sp>
        <p:nvSpPr>
          <p:cNvPr id="137" name="Tijdelijke aanduiding voor verticale tekst 2">
            <a:extLst>
              <a:ext uri="{FF2B5EF4-FFF2-40B4-BE49-F238E27FC236}">
                <a16:creationId xmlns:a16="http://schemas.microsoft.com/office/drawing/2014/main" id="{6E4C1E79-BFB4-49E2-B8B4-704FE08A0221}"/>
              </a:ext>
            </a:extLst>
          </p:cNvPr>
          <p:cNvSpPr>
            <a:spLocks noGrp="1"/>
          </p:cNvSpPr>
          <p:nvPr>
            <p:ph type="body" orient="vert" idx="18" hasCustomPrompt="1"/>
          </p:nvPr>
        </p:nvSpPr>
        <p:spPr>
          <a:xfrm>
            <a:off x="2063520" y="4533427"/>
            <a:ext cx="3089394"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138" name="Tijdelijke aanduiding voor verticale tekst 2">
            <a:extLst>
              <a:ext uri="{FF2B5EF4-FFF2-40B4-BE49-F238E27FC236}">
                <a16:creationId xmlns:a16="http://schemas.microsoft.com/office/drawing/2014/main" id="{DC76EBBF-0030-4AA1-BF10-48A92A06B59F}"/>
              </a:ext>
            </a:extLst>
          </p:cNvPr>
          <p:cNvSpPr>
            <a:spLocks noGrp="1"/>
          </p:cNvSpPr>
          <p:nvPr>
            <p:ph type="body" orient="vert" idx="19" hasCustomPrompt="1"/>
          </p:nvPr>
        </p:nvSpPr>
        <p:spPr>
          <a:xfrm>
            <a:off x="1477394" y="4533427"/>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05.</a:t>
            </a:r>
          </a:p>
        </p:txBody>
      </p:sp>
      <p:sp>
        <p:nvSpPr>
          <p:cNvPr id="139" name="Tijdelijke aanduiding voor verticale tekst 2">
            <a:extLst>
              <a:ext uri="{FF2B5EF4-FFF2-40B4-BE49-F238E27FC236}">
                <a16:creationId xmlns:a16="http://schemas.microsoft.com/office/drawing/2014/main" id="{5017CD28-C2AF-4032-B589-1423BFA89F05}"/>
              </a:ext>
            </a:extLst>
          </p:cNvPr>
          <p:cNvSpPr>
            <a:spLocks noGrp="1"/>
          </p:cNvSpPr>
          <p:nvPr>
            <p:ph type="body" orient="vert" idx="20" hasCustomPrompt="1"/>
          </p:nvPr>
        </p:nvSpPr>
        <p:spPr>
          <a:xfrm>
            <a:off x="2063520" y="4974341"/>
            <a:ext cx="3089394"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140" name="Tijdelijke aanduiding voor verticale tekst 2">
            <a:extLst>
              <a:ext uri="{FF2B5EF4-FFF2-40B4-BE49-F238E27FC236}">
                <a16:creationId xmlns:a16="http://schemas.microsoft.com/office/drawing/2014/main" id="{FBA4AAE8-8D5F-4224-B74C-AFE8DAA7B73B}"/>
              </a:ext>
            </a:extLst>
          </p:cNvPr>
          <p:cNvSpPr>
            <a:spLocks noGrp="1"/>
          </p:cNvSpPr>
          <p:nvPr>
            <p:ph type="body" orient="vert" idx="21" hasCustomPrompt="1"/>
          </p:nvPr>
        </p:nvSpPr>
        <p:spPr>
          <a:xfrm>
            <a:off x="1477394" y="4974341"/>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06.</a:t>
            </a:r>
          </a:p>
        </p:txBody>
      </p:sp>
      <p:sp>
        <p:nvSpPr>
          <p:cNvPr id="141" name="Tijdelijke aanduiding voor verticale tekst 2">
            <a:extLst>
              <a:ext uri="{FF2B5EF4-FFF2-40B4-BE49-F238E27FC236}">
                <a16:creationId xmlns:a16="http://schemas.microsoft.com/office/drawing/2014/main" id="{6805760E-C026-4BB8-A85F-3C2FF927F6F4}"/>
              </a:ext>
            </a:extLst>
          </p:cNvPr>
          <p:cNvSpPr>
            <a:spLocks noGrp="1"/>
          </p:cNvSpPr>
          <p:nvPr>
            <p:ph type="body" orient="vert" idx="22" hasCustomPrompt="1"/>
          </p:nvPr>
        </p:nvSpPr>
        <p:spPr>
          <a:xfrm>
            <a:off x="2063520" y="5415255"/>
            <a:ext cx="3089394"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142" name="Tijdelijke aanduiding voor verticale tekst 2">
            <a:extLst>
              <a:ext uri="{FF2B5EF4-FFF2-40B4-BE49-F238E27FC236}">
                <a16:creationId xmlns:a16="http://schemas.microsoft.com/office/drawing/2014/main" id="{230160BE-302E-4C96-96A3-7B349A370C8E}"/>
              </a:ext>
            </a:extLst>
          </p:cNvPr>
          <p:cNvSpPr>
            <a:spLocks noGrp="1"/>
          </p:cNvSpPr>
          <p:nvPr>
            <p:ph type="body" orient="vert" idx="23" hasCustomPrompt="1"/>
          </p:nvPr>
        </p:nvSpPr>
        <p:spPr>
          <a:xfrm>
            <a:off x="1477394" y="5415255"/>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07.</a:t>
            </a:r>
          </a:p>
        </p:txBody>
      </p:sp>
      <p:sp>
        <p:nvSpPr>
          <p:cNvPr id="143" name="Tijdelijke aanduiding voor verticale tekst 2">
            <a:extLst>
              <a:ext uri="{FF2B5EF4-FFF2-40B4-BE49-F238E27FC236}">
                <a16:creationId xmlns:a16="http://schemas.microsoft.com/office/drawing/2014/main" id="{A7A2C18B-31F8-41AE-9CE0-F6E0827E24D3}"/>
              </a:ext>
            </a:extLst>
          </p:cNvPr>
          <p:cNvSpPr>
            <a:spLocks noGrp="1"/>
          </p:cNvSpPr>
          <p:nvPr>
            <p:ph type="body" orient="vert" idx="24" hasCustomPrompt="1"/>
          </p:nvPr>
        </p:nvSpPr>
        <p:spPr>
          <a:xfrm>
            <a:off x="2063520" y="5856170"/>
            <a:ext cx="3089394"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144" name="Tijdelijke aanduiding voor verticale tekst 2">
            <a:extLst>
              <a:ext uri="{FF2B5EF4-FFF2-40B4-BE49-F238E27FC236}">
                <a16:creationId xmlns:a16="http://schemas.microsoft.com/office/drawing/2014/main" id="{5863A4F4-EC3F-4D3A-BA06-224079A5A54A}"/>
              </a:ext>
            </a:extLst>
          </p:cNvPr>
          <p:cNvSpPr>
            <a:spLocks noGrp="1"/>
          </p:cNvSpPr>
          <p:nvPr>
            <p:ph type="body" orient="vert" idx="25" hasCustomPrompt="1"/>
          </p:nvPr>
        </p:nvSpPr>
        <p:spPr>
          <a:xfrm>
            <a:off x="1477394" y="5856170"/>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08.</a:t>
            </a:r>
          </a:p>
        </p:txBody>
      </p:sp>
      <p:grpSp>
        <p:nvGrpSpPr>
          <p:cNvPr id="12" name="Groep 11">
            <a:extLst>
              <a:ext uri="{FF2B5EF4-FFF2-40B4-BE49-F238E27FC236}">
                <a16:creationId xmlns:a16="http://schemas.microsoft.com/office/drawing/2014/main" id="{2FA1C155-D212-49FA-9B8E-41434C3D9D95}"/>
              </a:ext>
            </a:extLst>
          </p:cNvPr>
          <p:cNvGrpSpPr/>
          <p:nvPr userDrawn="1"/>
        </p:nvGrpSpPr>
        <p:grpSpPr>
          <a:xfrm>
            <a:off x="1372576" y="2407000"/>
            <a:ext cx="7648699" cy="4451000"/>
            <a:chOff x="1372576" y="2407000"/>
            <a:chExt cx="7648699" cy="4248000"/>
          </a:xfrm>
        </p:grpSpPr>
        <p:cxnSp>
          <p:nvCxnSpPr>
            <p:cNvPr id="149" name="LIJN">
              <a:extLst>
                <a:ext uri="{FF2B5EF4-FFF2-40B4-BE49-F238E27FC236}">
                  <a16:creationId xmlns:a16="http://schemas.microsoft.com/office/drawing/2014/main" id="{BA62C54E-227F-42ED-92C8-200BB48F8F76}"/>
                </a:ext>
              </a:extLst>
            </p:cNvPr>
            <p:cNvCxnSpPr>
              <a:cxnSpLocks/>
            </p:cNvCxnSpPr>
            <p:nvPr userDrawn="1"/>
          </p:nvCxnSpPr>
          <p:spPr>
            <a:xfrm>
              <a:off x="1372576" y="2407000"/>
              <a:ext cx="0" cy="4248000"/>
            </a:xfrm>
            <a:prstGeom prst="line">
              <a:avLst/>
            </a:prstGeom>
            <a:ln w="7200" cap="rnd">
              <a:solidFill>
                <a:schemeClr val="tx2"/>
              </a:solidFill>
              <a:round/>
            </a:ln>
          </p:spPr>
          <p:style>
            <a:lnRef idx="1">
              <a:schemeClr val="accent1"/>
            </a:lnRef>
            <a:fillRef idx="0">
              <a:schemeClr val="accent1"/>
            </a:fillRef>
            <a:effectRef idx="0">
              <a:schemeClr val="accent1"/>
            </a:effectRef>
            <a:fontRef idx="minor">
              <a:schemeClr val="tx1"/>
            </a:fontRef>
          </p:style>
        </p:cxnSp>
        <p:cxnSp>
          <p:nvCxnSpPr>
            <p:cNvPr id="150" name="LIJN">
              <a:extLst>
                <a:ext uri="{FF2B5EF4-FFF2-40B4-BE49-F238E27FC236}">
                  <a16:creationId xmlns:a16="http://schemas.microsoft.com/office/drawing/2014/main" id="{CC29460A-8B20-472D-9034-8BBE7A3BBD06}"/>
                </a:ext>
              </a:extLst>
            </p:cNvPr>
            <p:cNvCxnSpPr>
              <a:cxnSpLocks/>
            </p:cNvCxnSpPr>
            <p:nvPr userDrawn="1"/>
          </p:nvCxnSpPr>
          <p:spPr>
            <a:xfrm>
              <a:off x="9021275" y="2407000"/>
              <a:ext cx="0" cy="4248000"/>
            </a:xfrm>
            <a:prstGeom prst="line">
              <a:avLst/>
            </a:prstGeom>
            <a:ln w="7200" cap="rnd">
              <a:solidFill>
                <a:schemeClr val="tx2"/>
              </a:solidFill>
              <a:round/>
            </a:ln>
          </p:spPr>
          <p:style>
            <a:lnRef idx="1">
              <a:schemeClr val="accent1"/>
            </a:lnRef>
            <a:fillRef idx="0">
              <a:schemeClr val="accent1"/>
            </a:fillRef>
            <a:effectRef idx="0">
              <a:schemeClr val="accent1"/>
            </a:effectRef>
            <a:fontRef idx="minor">
              <a:schemeClr val="tx1"/>
            </a:fontRef>
          </p:style>
        </p:cxnSp>
      </p:grpSp>
      <p:grpSp>
        <p:nvGrpSpPr>
          <p:cNvPr id="159" name="HAAK LIJN">
            <a:extLst>
              <a:ext uri="{FF2B5EF4-FFF2-40B4-BE49-F238E27FC236}">
                <a16:creationId xmlns:a16="http://schemas.microsoft.com/office/drawing/2014/main" id="{7122AD50-F3F1-4256-ADF3-4B8573614B2B}"/>
              </a:ext>
            </a:extLst>
          </p:cNvPr>
          <p:cNvGrpSpPr/>
          <p:nvPr userDrawn="1"/>
        </p:nvGrpSpPr>
        <p:grpSpPr>
          <a:xfrm>
            <a:off x="540812" y="0"/>
            <a:ext cx="76800" cy="6858000"/>
            <a:chOff x="578912" y="0"/>
            <a:chExt cx="76800" cy="6858000"/>
          </a:xfrm>
        </p:grpSpPr>
        <p:cxnSp>
          <p:nvCxnSpPr>
            <p:cNvPr id="160" name="LIJN">
              <a:extLst>
                <a:ext uri="{FF2B5EF4-FFF2-40B4-BE49-F238E27FC236}">
                  <a16:creationId xmlns:a16="http://schemas.microsoft.com/office/drawing/2014/main" id="{203731BA-F1DE-4ED7-8E83-4A678442F8DA}"/>
                </a:ext>
              </a:extLst>
            </p:cNvPr>
            <p:cNvCxnSpPr>
              <a:cxnSpLocks/>
            </p:cNvCxnSpPr>
            <p:nvPr userDrawn="1"/>
          </p:nvCxnSpPr>
          <p:spPr>
            <a:xfrm>
              <a:off x="617312" y="900113"/>
              <a:ext cx="0" cy="5957887"/>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pic>
          <p:nvPicPr>
            <p:cNvPr id="161" name="Graphic 160">
              <a:extLst>
                <a:ext uri="{FF2B5EF4-FFF2-40B4-BE49-F238E27FC236}">
                  <a16:creationId xmlns:a16="http://schemas.microsoft.com/office/drawing/2014/main" id="{C1FE5A50-3822-49B5-AF54-D3AE438FD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8912" y="652464"/>
              <a:ext cx="76800" cy="201600"/>
            </a:xfrm>
            <a:prstGeom prst="rect">
              <a:avLst/>
            </a:prstGeom>
          </p:spPr>
        </p:pic>
        <p:cxnSp>
          <p:nvCxnSpPr>
            <p:cNvPr id="162" name="LIJN">
              <a:extLst>
                <a:ext uri="{FF2B5EF4-FFF2-40B4-BE49-F238E27FC236}">
                  <a16:creationId xmlns:a16="http://schemas.microsoft.com/office/drawing/2014/main" id="{445A95D7-522E-4045-BCEC-ADD5199B31FB}"/>
                </a:ext>
              </a:extLst>
            </p:cNvPr>
            <p:cNvCxnSpPr>
              <a:cxnSpLocks/>
            </p:cNvCxnSpPr>
            <p:nvPr userDrawn="1"/>
          </p:nvCxnSpPr>
          <p:spPr>
            <a:xfrm>
              <a:off x="617312" y="0"/>
              <a:ext cx="0" cy="595314"/>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grpSp>
      <p:sp>
        <p:nvSpPr>
          <p:cNvPr id="37" name="Tijdelijke aanduiding voor verticale tekst 2">
            <a:extLst>
              <a:ext uri="{FF2B5EF4-FFF2-40B4-BE49-F238E27FC236}">
                <a16:creationId xmlns:a16="http://schemas.microsoft.com/office/drawing/2014/main" id="{159BAF31-401A-4522-8239-DF2606BF8C84}"/>
              </a:ext>
            </a:extLst>
          </p:cNvPr>
          <p:cNvSpPr>
            <a:spLocks noGrp="1"/>
          </p:cNvSpPr>
          <p:nvPr>
            <p:ph type="body" orient="vert" idx="26" hasCustomPrompt="1"/>
          </p:nvPr>
        </p:nvSpPr>
        <p:spPr>
          <a:xfrm>
            <a:off x="5823817" y="2769771"/>
            <a:ext cx="3089394"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38" name="Tijdelijke aanduiding voor verticale tekst 2">
            <a:extLst>
              <a:ext uri="{FF2B5EF4-FFF2-40B4-BE49-F238E27FC236}">
                <a16:creationId xmlns:a16="http://schemas.microsoft.com/office/drawing/2014/main" id="{7699DD38-CBE1-49F3-B134-D210BF837DBC}"/>
              </a:ext>
            </a:extLst>
          </p:cNvPr>
          <p:cNvSpPr>
            <a:spLocks noGrp="1"/>
          </p:cNvSpPr>
          <p:nvPr>
            <p:ph type="body" orient="vert" idx="27" hasCustomPrompt="1"/>
          </p:nvPr>
        </p:nvSpPr>
        <p:spPr>
          <a:xfrm>
            <a:off x="5237691" y="2769771"/>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09.</a:t>
            </a:r>
          </a:p>
        </p:txBody>
      </p:sp>
      <p:sp>
        <p:nvSpPr>
          <p:cNvPr id="39" name="Tijdelijke aanduiding voor verticale tekst 2">
            <a:extLst>
              <a:ext uri="{FF2B5EF4-FFF2-40B4-BE49-F238E27FC236}">
                <a16:creationId xmlns:a16="http://schemas.microsoft.com/office/drawing/2014/main" id="{139E2BA3-2E7E-4A78-9EC4-D3DAD4BBE7B0}"/>
              </a:ext>
            </a:extLst>
          </p:cNvPr>
          <p:cNvSpPr>
            <a:spLocks noGrp="1"/>
          </p:cNvSpPr>
          <p:nvPr>
            <p:ph type="body" orient="vert" idx="28" hasCustomPrompt="1"/>
          </p:nvPr>
        </p:nvSpPr>
        <p:spPr>
          <a:xfrm>
            <a:off x="5823817" y="3210685"/>
            <a:ext cx="3089394"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40" name="Tijdelijke aanduiding voor verticale tekst 2">
            <a:extLst>
              <a:ext uri="{FF2B5EF4-FFF2-40B4-BE49-F238E27FC236}">
                <a16:creationId xmlns:a16="http://schemas.microsoft.com/office/drawing/2014/main" id="{38FB84D3-2688-4F98-9FA5-C5F2C41CB727}"/>
              </a:ext>
            </a:extLst>
          </p:cNvPr>
          <p:cNvSpPr>
            <a:spLocks noGrp="1"/>
          </p:cNvSpPr>
          <p:nvPr>
            <p:ph type="body" orient="vert" idx="29" hasCustomPrompt="1"/>
          </p:nvPr>
        </p:nvSpPr>
        <p:spPr>
          <a:xfrm>
            <a:off x="5237691" y="3210685"/>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10.</a:t>
            </a:r>
          </a:p>
        </p:txBody>
      </p:sp>
      <p:sp>
        <p:nvSpPr>
          <p:cNvPr id="41" name="Tijdelijke aanduiding voor verticale tekst 2">
            <a:extLst>
              <a:ext uri="{FF2B5EF4-FFF2-40B4-BE49-F238E27FC236}">
                <a16:creationId xmlns:a16="http://schemas.microsoft.com/office/drawing/2014/main" id="{00A315A9-D390-4556-A3F2-7E26F96CB535}"/>
              </a:ext>
            </a:extLst>
          </p:cNvPr>
          <p:cNvSpPr>
            <a:spLocks noGrp="1"/>
          </p:cNvSpPr>
          <p:nvPr>
            <p:ph type="body" orient="vert" idx="30" hasCustomPrompt="1"/>
          </p:nvPr>
        </p:nvSpPr>
        <p:spPr>
          <a:xfrm>
            <a:off x="5823817" y="3651599"/>
            <a:ext cx="3089394"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42" name="Tijdelijke aanduiding voor verticale tekst 2">
            <a:extLst>
              <a:ext uri="{FF2B5EF4-FFF2-40B4-BE49-F238E27FC236}">
                <a16:creationId xmlns:a16="http://schemas.microsoft.com/office/drawing/2014/main" id="{549A183C-5680-4674-966F-9F9037BAB937}"/>
              </a:ext>
            </a:extLst>
          </p:cNvPr>
          <p:cNvSpPr>
            <a:spLocks noGrp="1"/>
          </p:cNvSpPr>
          <p:nvPr>
            <p:ph type="body" orient="vert" idx="31" hasCustomPrompt="1"/>
          </p:nvPr>
        </p:nvSpPr>
        <p:spPr>
          <a:xfrm>
            <a:off x="5237691" y="3651599"/>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11.</a:t>
            </a:r>
          </a:p>
        </p:txBody>
      </p:sp>
      <p:sp>
        <p:nvSpPr>
          <p:cNvPr id="43" name="Tijdelijke aanduiding voor verticale tekst 2">
            <a:extLst>
              <a:ext uri="{FF2B5EF4-FFF2-40B4-BE49-F238E27FC236}">
                <a16:creationId xmlns:a16="http://schemas.microsoft.com/office/drawing/2014/main" id="{CFC607E6-BA85-4065-910B-042AA1A77F40}"/>
              </a:ext>
            </a:extLst>
          </p:cNvPr>
          <p:cNvSpPr>
            <a:spLocks noGrp="1"/>
          </p:cNvSpPr>
          <p:nvPr>
            <p:ph type="body" orient="vert" idx="32" hasCustomPrompt="1"/>
          </p:nvPr>
        </p:nvSpPr>
        <p:spPr>
          <a:xfrm>
            <a:off x="5823817" y="4092513"/>
            <a:ext cx="3089394"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44" name="Tijdelijke aanduiding voor verticale tekst 2">
            <a:extLst>
              <a:ext uri="{FF2B5EF4-FFF2-40B4-BE49-F238E27FC236}">
                <a16:creationId xmlns:a16="http://schemas.microsoft.com/office/drawing/2014/main" id="{943BB5C3-FAA3-48A0-941A-CC3CDDD055B8}"/>
              </a:ext>
            </a:extLst>
          </p:cNvPr>
          <p:cNvSpPr>
            <a:spLocks noGrp="1"/>
          </p:cNvSpPr>
          <p:nvPr>
            <p:ph type="body" orient="vert" idx="33" hasCustomPrompt="1"/>
          </p:nvPr>
        </p:nvSpPr>
        <p:spPr>
          <a:xfrm>
            <a:off x="5237691" y="4092513"/>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12.</a:t>
            </a:r>
          </a:p>
        </p:txBody>
      </p:sp>
      <p:sp>
        <p:nvSpPr>
          <p:cNvPr id="45" name="Tijdelijke aanduiding voor verticale tekst 2">
            <a:extLst>
              <a:ext uri="{FF2B5EF4-FFF2-40B4-BE49-F238E27FC236}">
                <a16:creationId xmlns:a16="http://schemas.microsoft.com/office/drawing/2014/main" id="{EF601F0D-CE41-43DA-B00B-A7D60F7DA54D}"/>
              </a:ext>
            </a:extLst>
          </p:cNvPr>
          <p:cNvSpPr>
            <a:spLocks noGrp="1"/>
          </p:cNvSpPr>
          <p:nvPr>
            <p:ph type="body" orient="vert" idx="34" hasCustomPrompt="1"/>
          </p:nvPr>
        </p:nvSpPr>
        <p:spPr>
          <a:xfrm>
            <a:off x="5823817" y="4533427"/>
            <a:ext cx="3089394"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46" name="Tijdelijke aanduiding voor verticale tekst 2">
            <a:extLst>
              <a:ext uri="{FF2B5EF4-FFF2-40B4-BE49-F238E27FC236}">
                <a16:creationId xmlns:a16="http://schemas.microsoft.com/office/drawing/2014/main" id="{E1D3C620-65F9-41B7-AA68-735B7415C21E}"/>
              </a:ext>
            </a:extLst>
          </p:cNvPr>
          <p:cNvSpPr>
            <a:spLocks noGrp="1"/>
          </p:cNvSpPr>
          <p:nvPr>
            <p:ph type="body" orient="vert" idx="35" hasCustomPrompt="1"/>
          </p:nvPr>
        </p:nvSpPr>
        <p:spPr>
          <a:xfrm>
            <a:off x="5237691" y="4533427"/>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13.</a:t>
            </a:r>
          </a:p>
        </p:txBody>
      </p:sp>
      <p:sp>
        <p:nvSpPr>
          <p:cNvPr id="47" name="Tijdelijke aanduiding voor verticale tekst 2">
            <a:extLst>
              <a:ext uri="{FF2B5EF4-FFF2-40B4-BE49-F238E27FC236}">
                <a16:creationId xmlns:a16="http://schemas.microsoft.com/office/drawing/2014/main" id="{3C04333A-416D-4964-954C-3521DDB3317E}"/>
              </a:ext>
            </a:extLst>
          </p:cNvPr>
          <p:cNvSpPr>
            <a:spLocks noGrp="1"/>
          </p:cNvSpPr>
          <p:nvPr>
            <p:ph type="body" orient="vert" idx="36" hasCustomPrompt="1"/>
          </p:nvPr>
        </p:nvSpPr>
        <p:spPr>
          <a:xfrm>
            <a:off x="5823817" y="4974341"/>
            <a:ext cx="3089394"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48" name="Tijdelijke aanduiding voor verticale tekst 2">
            <a:extLst>
              <a:ext uri="{FF2B5EF4-FFF2-40B4-BE49-F238E27FC236}">
                <a16:creationId xmlns:a16="http://schemas.microsoft.com/office/drawing/2014/main" id="{4FC49E30-4FA8-4F0A-944A-6C1A822C18A5}"/>
              </a:ext>
            </a:extLst>
          </p:cNvPr>
          <p:cNvSpPr>
            <a:spLocks noGrp="1"/>
          </p:cNvSpPr>
          <p:nvPr>
            <p:ph type="body" orient="vert" idx="37" hasCustomPrompt="1"/>
          </p:nvPr>
        </p:nvSpPr>
        <p:spPr>
          <a:xfrm>
            <a:off x="5237691" y="4974341"/>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14.</a:t>
            </a:r>
          </a:p>
        </p:txBody>
      </p:sp>
      <p:sp>
        <p:nvSpPr>
          <p:cNvPr id="49" name="Tijdelijke aanduiding voor verticale tekst 2">
            <a:extLst>
              <a:ext uri="{FF2B5EF4-FFF2-40B4-BE49-F238E27FC236}">
                <a16:creationId xmlns:a16="http://schemas.microsoft.com/office/drawing/2014/main" id="{8E23D2B4-97F7-4CE2-BC69-CEC7CBDC49ED}"/>
              </a:ext>
            </a:extLst>
          </p:cNvPr>
          <p:cNvSpPr>
            <a:spLocks noGrp="1"/>
          </p:cNvSpPr>
          <p:nvPr>
            <p:ph type="body" orient="vert" idx="38" hasCustomPrompt="1"/>
          </p:nvPr>
        </p:nvSpPr>
        <p:spPr>
          <a:xfrm>
            <a:off x="5823817" y="5415255"/>
            <a:ext cx="3089394"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50" name="Tijdelijke aanduiding voor verticale tekst 2">
            <a:extLst>
              <a:ext uri="{FF2B5EF4-FFF2-40B4-BE49-F238E27FC236}">
                <a16:creationId xmlns:a16="http://schemas.microsoft.com/office/drawing/2014/main" id="{B98D1A3C-5F1B-4B81-8873-18B6470606EC}"/>
              </a:ext>
            </a:extLst>
          </p:cNvPr>
          <p:cNvSpPr>
            <a:spLocks noGrp="1"/>
          </p:cNvSpPr>
          <p:nvPr>
            <p:ph type="body" orient="vert" idx="39" hasCustomPrompt="1"/>
          </p:nvPr>
        </p:nvSpPr>
        <p:spPr>
          <a:xfrm>
            <a:off x="5237691" y="5415255"/>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15.</a:t>
            </a:r>
          </a:p>
        </p:txBody>
      </p:sp>
      <p:sp>
        <p:nvSpPr>
          <p:cNvPr id="51" name="Tijdelijke aanduiding voor verticale tekst 2">
            <a:extLst>
              <a:ext uri="{FF2B5EF4-FFF2-40B4-BE49-F238E27FC236}">
                <a16:creationId xmlns:a16="http://schemas.microsoft.com/office/drawing/2014/main" id="{B29D1E31-7886-4731-8E0D-12B2188B6ACE}"/>
              </a:ext>
            </a:extLst>
          </p:cNvPr>
          <p:cNvSpPr>
            <a:spLocks noGrp="1"/>
          </p:cNvSpPr>
          <p:nvPr>
            <p:ph type="body" orient="vert" idx="40" hasCustomPrompt="1"/>
          </p:nvPr>
        </p:nvSpPr>
        <p:spPr>
          <a:xfrm>
            <a:off x="5823817" y="5856170"/>
            <a:ext cx="3089394"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52" name="Tijdelijke aanduiding voor verticale tekst 2">
            <a:extLst>
              <a:ext uri="{FF2B5EF4-FFF2-40B4-BE49-F238E27FC236}">
                <a16:creationId xmlns:a16="http://schemas.microsoft.com/office/drawing/2014/main" id="{A338A0D5-3C79-4D00-BF67-5930E6B0A414}"/>
              </a:ext>
            </a:extLst>
          </p:cNvPr>
          <p:cNvSpPr>
            <a:spLocks noGrp="1"/>
          </p:cNvSpPr>
          <p:nvPr>
            <p:ph type="body" orient="vert" idx="41" hasCustomPrompt="1"/>
          </p:nvPr>
        </p:nvSpPr>
        <p:spPr>
          <a:xfrm>
            <a:off x="5237691" y="5856170"/>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16.</a:t>
            </a:r>
          </a:p>
        </p:txBody>
      </p:sp>
      <p:sp>
        <p:nvSpPr>
          <p:cNvPr id="6" name="Subtitel">
            <a:extLst>
              <a:ext uri="{FF2B5EF4-FFF2-40B4-BE49-F238E27FC236}">
                <a16:creationId xmlns:a16="http://schemas.microsoft.com/office/drawing/2014/main" id="{D087FE13-DC03-4A42-925F-D0677F5B0C5C}"/>
              </a:ext>
            </a:extLst>
          </p:cNvPr>
          <p:cNvSpPr>
            <a:spLocks noGrp="1"/>
          </p:cNvSpPr>
          <p:nvPr>
            <p:ph type="subTitle" idx="10" hasCustomPrompt="1"/>
          </p:nvPr>
        </p:nvSpPr>
        <p:spPr>
          <a:xfrm>
            <a:off x="777244" y="924516"/>
            <a:ext cx="10827096" cy="349200"/>
          </a:xfrm>
        </p:spPr>
        <p:txBody>
          <a:bodyPr/>
          <a:lstStyle>
            <a:lvl1pPr marL="0" indent="0" algn="l">
              <a:buNone/>
              <a:defRPr sz="300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cap="all" baseline="0" dirty="0"/>
              <a:t>Name presentation</a:t>
            </a:r>
            <a:endParaRPr lang="en-GB" dirty="0"/>
          </a:p>
        </p:txBody>
      </p:sp>
      <p:sp>
        <p:nvSpPr>
          <p:cNvPr id="7" name="Titel">
            <a:extLst>
              <a:ext uri="{FF2B5EF4-FFF2-40B4-BE49-F238E27FC236}">
                <a16:creationId xmlns:a16="http://schemas.microsoft.com/office/drawing/2014/main" id="{8DF4131D-4D75-4BED-8DFA-0D0179676F7F}"/>
              </a:ext>
            </a:extLst>
          </p:cNvPr>
          <p:cNvSpPr>
            <a:spLocks noGrp="1"/>
          </p:cNvSpPr>
          <p:nvPr>
            <p:ph type="title" hasCustomPrompt="1"/>
          </p:nvPr>
        </p:nvSpPr>
        <p:spPr/>
        <p:txBody>
          <a:bodyPr/>
          <a:lstStyle>
            <a:lvl1pPr>
              <a:defRPr/>
            </a:lvl1pPr>
          </a:lstStyle>
          <a:p>
            <a:r>
              <a:rPr lang="en-GB" dirty="0"/>
              <a:t>index</a:t>
            </a:r>
          </a:p>
        </p:txBody>
      </p:sp>
    </p:spTree>
    <p:extLst>
      <p:ext uri="{BB962C8B-B14F-4D97-AF65-F5344CB8AC3E}">
        <p14:creationId xmlns:p14="http://schemas.microsoft.com/office/powerpoint/2010/main" val="182924746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2" presetClass="entr" presetSubtype="4" decel="54000" fill="hold" nodeType="after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750" fill="hold"/>
                                        <p:tgtEl>
                                          <p:spTgt spid="12"/>
                                        </p:tgtEl>
                                        <p:attrNameLst>
                                          <p:attrName>ppt_x</p:attrName>
                                        </p:attrNameLst>
                                      </p:cBhvr>
                                      <p:tavLst>
                                        <p:tav tm="0">
                                          <p:val>
                                            <p:strVal val="#ppt_x"/>
                                          </p:val>
                                        </p:tav>
                                        <p:tav tm="100000">
                                          <p:val>
                                            <p:strVal val="#ppt_x"/>
                                          </p:val>
                                        </p:tav>
                                      </p:tavLst>
                                    </p:anim>
                                    <p:anim calcmode="lin" valueType="num">
                                      <p:cBhvr additive="base">
                                        <p:cTn id="12" dur="750" fill="hold"/>
                                        <p:tgtEl>
                                          <p:spTgt spid="12"/>
                                        </p:tgtEl>
                                        <p:attrNameLst>
                                          <p:attrName>ppt_y</p:attrName>
                                        </p:attrNameLst>
                                      </p:cBhvr>
                                      <p:tavLst>
                                        <p:tav tm="0">
                                          <p:val>
                                            <p:strVal val="1+#ppt_h/2"/>
                                          </p:val>
                                        </p:tav>
                                        <p:tav tm="100000">
                                          <p:val>
                                            <p:strVal val="#ppt_y"/>
                                          </p:val>
                                        </p:tav>
                                      </p:tavLst>
                                    </p:anim>
                                  </p:childTnLst>
                                </p:cTn>
                              </p:par>
                              <p:par>
                                <p:cTn id="13" presetID="2" presetClass="entr" presetSubtype="4" decel="54000" fill="hold" nodeType="withEffect">
                                  <p:stCondLst>
                                    <p:cond delay="0"/>
                                  </p:stCondLst>
                                  <p:childTnLst>
                                    <p:set>
                                      <p:cBhvr>
                                        <p:cTn id="14" dur="1" fill="hold">
                                          <p:stCondLst>
                                            <p:cond delay="0"/>
                                          </p:stCondLst>
                                        </p:cTn>
                                        <p:tgtEl>
                                          <p:spTgt spid="119"/>
                                        </p:tgtEl>
                                        <p:attrNameLst>
                                          <p:attrName>style.visibility</p:attrName>
                                        </p:attrNameLst>
                                      </p:cBhvr>
                                      <p:to>
                                        <p:strVal val="visible"/>
                                      </p:to>
                                    </p:set>
                                    <p:anim calcmode="lin" valueType="num">
                                      <p:cBhvr additive="base">
                                        <p:cTn id="15" dur="750" fill="hold"/>
                                        <p:tgtEl>
                                          <p:spTgt spid="119"/>
                                        </p:tgtEl>
                                        <p:attrNameLst>
                                          <p:attrName>ppt_x</p:attrName>
                                        </p:attrNameLst>
                                      </p:cBhvr>
                                      <p:tavLst>
                                        <p:tav tm="0">
                                          <p:val>
                                            <p:strVal val="#ppt_x"/>
                                          </p:val>
                                        </p:tav>
                                        <p:tav tm="100000">
                                          <p:val>
                                            <p:strVal val="#ppt_x"/>
                                          </p:val>
                                        </p:tav>
                                      </p:tavLst>
                                    </p:anim>
                                    <p:anim calcmode="lin" valueType="num">
                                      <p:cBhvr additive="base">
                                        <p:cTn id="16" dur="750" fill="hold"/>
                                        <p:tgtEl>
                                          <p:spTgt spid="119"/>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0"/>
                                  </p:stCondLst>
                                  <p:childTnLst>
                                    <p:set>
                                      <p:cBhvr>
                                        <p:cTn id="18" dur="1" fill="hold">
                                          <p:stCondLst>
                                            <p:cond delay="0"/>
                                          </p:stCondLst>
                                        </p:cTn>
                                        <p:tgtEl>
                                          <p:spTgt spid="130"/>
                                        </p:tgtEl>
                                        <p:attrNameLst>
                                          <p:attrName>style.visibility</p:attrName>
                                        </p:attrNameLst>
                                      </p:cBhvr>
                                      <p:to>
                                        <p:strVal val="visible"/>
                                      </p:to>
                                    </p:set>
                                    <p:anim calcmode="lin" valueType="num">
                                      <p:cBhvr additive="base">
                                        <p:cTn id="19" dur="750" fill="hold"/>
                                        <p:tgtEl>
                                          <p:spTgt spid="130"/>
                                        </p:tgtEl>
                                        <p:attrNameLst>
                                          <p:attrName>ppt_x</p:attrName>
                                        </p:attrNameLst>
                                      </p:cBhvr>
                                      <p:tavLst>
                                        <p:tav tm="0">
                                          <p:val>
                                            <p:strVal val="#ppt_x"/>
                                          </p:val>
                                        </p:tav>
                                        <p:tav tm="100000">
                                          <p:val>
                                            <p:strVal val="#ppt_x"/>
                                          </p:val>
                                        </p:tav>
                                      </p:tavLst>
                                    </p:anim>
                                    <p:anim calcmode="lin" valueType="num">
                                      <p:cBhvr additive="base">
                                        <p:cTn id="20" dur="750" fill="hold"/>
                                        <p:tgtEl>
                                          <p:spTgt spid="130"/>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0"/>
                                  </p:stCondLst>
                                  <p:childTnLst>
                                    <p:set>
                                      <p:cBhvr>
                                        <p:cTn id="22" dur="1" fill="hold">
                                          <p:stCondLst>
                                            <p:cond delay="0"/>
                                          </p:stCondLst>
                                        </p:cTn>
                                        <p:tgtEl>
                                          <p:spTgt spid="3"/>
                                        </p:tgtEl>
                                        <p:attrNameLst>
                                          <p:attrName>style.visibility</p:attrName>
                                        </p:attrNameLst>
                                      </p:cBhvr>
                                      <p:to>
                                        <p:strVal val="visible"/>
                                      </p:to>
                                    </p:set>
                                    <p:anim calcmode="lin" valueType="num">
                                      <p:cBhvr additive="base">
                                        <p:cTn id="23" dur="750" fill="hold"/>
                                        <p:tgtEl>
                                          <p:spTgt spid="3"/>
                                        </p:tgtEl>
                                        <p:attrNameLst>
                                          <p:attrName>ppt_x</p:attrName>
                                        </p:attrNameLst>
                                      </p:cBhvr>
                                      <p:tavLst>
                                        <p:tav tm="0">
                                          <p:val>
                                            <p:strVal val="#ppt_x"/>
                                          </p:val>
                                        </p:tav>
                                        <p:tav tm="100000">
                                          <p:val>
                                            <p:strVal val="#ppt_x"/>
                                          </p:val>
                                        </p:tav>
                                      </p:tavLst>
                                    </p:anim>
                                    <p:anim calcmode="lin" valueType="num">
                                      <p:cBhvr additive="base">
                                        <p:cTn id="24" dur="750" fill="hold"/>
                                        <p:tgtEl>
                                          <p:spTgt spid="3"/>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100"/>
                                  </p:stCondLst>
                                  <p:childTnLst>
                                    <p:set>
                                      <p:cBhvr>
                                        <p:cTn id="26" dur="1" fill="hold">
                                          <p:stCondLst>
                                            <p:cond delay="0"/>
                                          </p:stCondLst>
                                        </p:cTn>
                                        <p:tgtEl>
                                          <p:spTgt spid="132"/>
                                        </p:tgtEl>
                                        <p:attrNameLst>
                                          <p:attrName>style.visibility</p:attrName>
                                        </p:attrNameLst>
                                      </p:cBhvr>
                                      <p:to>
                                        <p:strVal val="visible"/>
                                      </p:to>
                                    </p:set>
                                    <p:anim calcmode="lin" valueType="num">
                                      <p:cBhvr additive="base">
                                        <p:cTn id="27" dur="750" fill="hold"/>
                                        <p:tgtEl>
                                          <p:spTgt spid="132"/>
                                        </p:tgtEl>
                                        <p:attrNameLst>
                                          <p:attrName>ppt_x</p:attrName>
                                        </p:attrNameLst>
                                      </p:cBhvr>
                                      <p:tavLst>
                                        <p:tav tm="0">
                                          <p:val>
                                            <p:strVal val="#ppt_x"/>
                                          </p:val>
                                        </p:tav>
                                        <p:tav tm="100000">
                                          <p:val>
                                            <p:strVal val="#ppt_x"/>
                                          </p:val>
                                        </p:tav>
                                      </p:tavLst>
                                    </p:anim>
                                    <p:anim calcmode="lin" valueType="num">
                                      <p:cBhvr additive="base">
                                        <p:cTn id="28" dur="750" fill="hold"/>
                                        <p:tgtEl>
                                          <p:spTgt spid="132"/>
                                        </p:tgtEl>
                                        <p:attrNameLst>
                                          <p:attrName>ppt_y</p:attrName>
                                        </p:attrNameLst>
                                      </p:cBhvr>
                                      <p:tavLst>
                                        <p:tav tm="0">
                                          <p:val>
                                            <p:strVal val="1+#ppt_h/2"/>
                                          </p:val>
                                        </p:tav>
                                        <p:tav tm="100000">
                                          <p:val>
                                            <p:strVal val="#ppt_y"/>
                                          </p:val>
                                        </p:tav>
                                      </p:tavLst>
                                    </p:anim>
                                  </p:childTnLst>
                                </p:cTn>
                              </p:par>
                              <p:par>
                                <p:cTn id="29" presetID="2" presetClass="entr" presetSubtype="4" decel="100000" fill="hold" grpId="0" nodeType="withEffect">
                                  <p:stCondLst>
                                    <p:cond delay="100"/>
                                  </p:stCondLst>
                                  <p:childTnLst>
                                    <p:set>
                                      <p:cBhvr>
                                        <p:cTn id="30" dur="1" fill="hold">
                                          <p:stCondLst>
                                            <p:cond delay="0"/>
                                          </p:stCondLst>
                                        </p:cTn>
                                        <p:tgtEl>
                                          <p:spTgt spid="131"/>
                                        </p:tgtEl>
                                        <p:attrNameLst>
                                          <p:attrName>style.visibility</p:attrName>
                                        </p:attrNameLst>
                                      </p:cBhvr>
                                      <p:to>
                                        <p:strVal val="visible"/>
                                      </p:to>
                                    </p:set>
                                    <p:anim calcmode="lin" valueType="num">
                                      <p:cBhvr additive="base">
                                        <p:cTn id="31" dur="750" fill="hold"/>
                                        <p:tgtEl>
                                          <p:spTgt spid="131"/>
                                        </p:tgtEl>
                                        <p:attrNameLst>
                                          <p:attrName>ppt_x</p:attrName>
                                        </p:attrNameLst>
                                      </p:cBhvr>
                                      <p:tavLst>
                                        <p:tav tm="0">
                                          <p:val>
                                            <p:strVal val="#ppt_x"/>
                                          </p:val>
                                        </p:tav>
                                        <p:tav tm="100000">
                                          <p:val>
                                            <p:strVal val="#ppt_x"/>
                                          </p:val>
                                        </p:tav>
                                      </p:tavLst>
                                    </p:anim>
                                    <p:anim calcmode="lin" valueType="num">
                                      <p:cBhvr additive="base">
                                        <p:cTn id="32" dur="750" fill="hold"/>
                                        <p:tgtEl>
                                          <p:spTgt spid="131"/>
                                        </p:tgtEl>
                                        <p:attrNameLst>
                                          <p:attrName>ppt_y</p:attrName>
                                        </p:attrNameLst>
                                      </p:cBhvr>
                                      <p:tavLst>
                                        <p:tav tm="0">
                                          <p:val>
                                            <p:strVal val="1+#ppt_h/2"/>
                                          </p:val>
                                        </p:tav>
                                        <p:tav tm="100000">
                                          <p:val>
                                            <p:strVal val="#ppt_y"/>
                                          </p:val>
                                        </p:tav>
                                      </p:tavLst>
                                    </p:anim>
                                  </p:childTnLst>
                                </p:cTn>
                              </p:par>
                              <p:par>
                                <p:cTn id="33" presetID="2" presetClass="entr" presetSubtype="4" decel="100000" fill="hold" grpId="0" nodeType="withEffect">
                                  <p:stCondLst>
                                    <p:cond delay="200"/>
                                  </p:stCondLst>
                                  <p:childTnLst>
                                    <p:set>
                                      <p:cBhvr>
                                        <p:cTn id="34" dur="1" fill="hold">
                                          <p:stCondLst>
                                            <p:cond delay="0"/>
                                          </p:stCondLst>
                                        </p:cTn>
                                        <p:tgtEl>
                                          <p:spTgt spid="134"/>
                                        </p:tgtEl>
                                        <p:attrNameLst>
                                          <p:attrName>style.visibility</p:attrName>
                                        </p:attrNameLst>
                                      </p:cBhvr>
                                      <p:to>
                                        <p:strVal val="visible"/>
                                      </p:to>
                                    </p:set>
                                    <p:anim calcmode="lin" valueType="num">
                                      <p:cBhvr additive="base">
                                        <p:cTn id="35" dur="750" fill="hold"/>
                                        <p:tgtEl>
                                          <p:spTgt spid="134"/>
                                        </p:tgtEl>
                                        <p:attrNameLst>
                                          <p:attrName>ppt_x</p:attrName>
                                        </p:attrNameLst>
                                      </p:cBhvr>
                                      <p:tavLst>
                                        <p:tav tm="0">
                                          <p:val>
                                            <p:strVal val="#ppt_x"/>
                                          </p:val>
                                        </p:tav>
                                        <p:tav tm="100000">
                                          <p:val>
                                            <p:strVal val="#ppt_x"/>
                                          </p:val>
                                        </p:tav>
                                      </p:tavLst>
                                    </p:anim>
                                    <p:anim calcmode="lin" valueType="num">
                                      <p:cBhvr additive="base">
                                        <p:cTn id="36" dur="750" fill="hold"/>
                                        <p:tgtEl>
                                          <p:spTgt spid="134"/>
                                        </p:tgtEl>
                                        <p:attrNameLst>
                                          <p:attrName>ppt_y</p:attrName>
                                        </p:attrNameLst>
                                      </p:cBhvr>
                                      <p:tavLst>
                                        <p:tav tm="0">
                                          <p:val>
                                            <p:strVal val="1+#ppt_h/2"/>
                                          </p:val>
                                        </p:tav>
                                        <p:tav tm="100000">
                                          <p:val>
                                            <p:strVal val="#ppt_y"/>
                                          </p:val>
                                        </p:tav>
                                      </p:tavLst>
                                    </p:anim>
                                  </p:childTnLst>
                                </p:cTn>
                              </p:par>
                              <p:par>
                                <p:cTn id="37" presetID="2" presetClass="entr" presetSubtype="4" decel="100000" fill="hold" grpId="0" nodeType="withEffect">
                                  <p:stCondLst>
                                    <p:cond delay="200"/>
                                  </p:stCondLst>
                                  <p:childTnLst>
                                    <p:set>
                                      <p:cBhvr>
                                        <p:cTn id="38" dur="1" fill="hold">
                                          <p:stCondLst>
                                            <p:cond delay="0"/>
                                          </p:stCondLst>
                                        </p:cTn>
                                        <p:tgtEl>
                                          <p:spTgt spid="133"/>
                                        </p:tgtEl>
                                        <p:attrNameLst>
                                          <p:attrName>style.visibility</p:attrName>
                                        </p:attrNameLst>
                                      </p:cBhvr>
                                      <p:to>
                                        <p:strVal val="visible"/>
                                      </p:to>
                                    </p:set>
                                    <p:anim calcmode="lin" valueType="num">
                                      <p:cBhvr additive="base">
                                        <p:cTn id="39" dur="750" fill="hold"/>
                                        <p:tgtEl>
                                          <p:spTgt spid="133"/>
                                        </p:tgtEl>
                                        <p:attrNameLst>
                                          <p:attrName>ppt_x</p:attrName>
                                        </p:attrNameLst>
                                      </p:cBhvr>
                                      <p:tavLst>
                                        <p:tav tm="0">
                                          <p:val>
                                            <p:strVal val="#ppt_x"/>
                                          </p:val>
                                        </p:tav>
                                        <p:tav tm="100000">
                                          <p:val>
                                            <p:strVal val="#ppt_x"/>
                                          </p:val>
                                        </p:tav>
                                      </p:tavLst>
                                    </p:anim>
                                    <p:anim calcmode="lin" valueType="num">
                                      <p:cBhvr additive="base">
                                        <p:cTn id="40" dur="750" fill="hold"/>
                                        <p:tgtEl>
                                          <p:spTgt spid="133"/>
                                        </p:tgtEl>
                                        <p:attrNameLst>
                                          <p:attrName>ppt_y</p:attrName>
                                        </p:attrNameLst>
                                      </p:cBhvr>
                                      <p:tavLst>
                                        <p:tav tm="0">
                                          <p:val>
                                            <p:strVal val="1+#ppt_h/2"/>
                                          </p:val>
                                        </p:tav>
                                        <p:tav tm="100000">
                                          <p:val>
                                            <p:strVal val="#ppt_y"/>
                                          </p:val>
                                        </p:tav>
                                      </p:tavLst>
                                    </p:anim>
                                  </p:childTnLst>
                                </p:cTn>
                              </p:par>
                              <p:par>
                                <p:cTn id="41" presetID="2" presetClass="entr" presetSubtype="4" decel="100000" fill="hold" grpId="0" nodeType="withEffect">
                                  <p:stCondLst>
                                    <p:cond delay="300"/>
                                  </p:stCondLst>
                                  <p:childTnLst>
                                    <p:set>
                                      <p:cBhvr>
                                        <p:cTn id="42" dur="1" fill="hold">
                                          <p:stCondLst>
                                            <p:cond delay="0"/>
                                          </p:stCondLst>
                                        </p:cTn>
                                        <p:tgtEl>
                                          <p:spTgt spid="136"/>
                                        </p:tgtEl>
                                        <p:attrNameLst>
                                          <p:attrName>style.visibility</p:attrName>
                                        </p:attrNameLst>
                                      </p:cBhvr>
                                      <p:to>
                                        <p:strVal val="visible"/>
                                      </p:to>
                                    </p:set>
                                    <p:anim calcmode="lin" valueType="num">
                                      <p:cBhvr additive="base">
                                        <p:cTn id="43" dur="750" fill="hold"/>
                                        <p:tgtEl>
                                          <p:spTgt spid="136"/>
                                        </p:tgtEl>
                                        <p:attrNameLst>
                                          <p:attrName>ppt_x</p:attrName>
                                        </p:attrNameLst>
                                      </p:cBhvr>
                                      <p:tavLst>
                                        <p:tav tm="0">
                                          <p:val>
                                            <p:strVal val="#ppt_x"/>
                                          </p:val>
                                        </p:tav>
                                        <p:tav tm="100000">
                                          <p:val>
                                            <p:strVal val="#ppt_x"/>
                                          </p:val>
                                        </p:tav>
                                      </p:tavLst>
                                    </p:anim>
                                    <p:anim calcmode="lin" valueType="num">
                                      <p:cBhvr additive="base">
                                        <p:cTn id="44" dur="750" fill="hold"/>
                                        <p:tgtEl>
                                          <p:spTgt spid="136"/>
                                        </p:tgtEl>
                                        <p:attrNameLst>
                                          <p:attrName>ppt_y</p:attrName>
                                        </p:attrNameLst>
                                      </p:cBhvr>
                                      <p:tavLst>
                                        <p:tav tm="0">
                                          <p:val>
                                            <p:strVal val="1+#ppt_h/2"/>
                                          </p:val>
                                        </p:tav>
                                        <p:tav tm="100000">
                                          <p:val>
                                            <p:strVal val="#ppt_y"/>
                                          </p:val>
                                        </p:tav>
                                      </p:tavLst>
                                    </p:anim>
                                  </p:childTnLst>
                                </p:cTn>
                              </p:par>
                              <p:par>
                                <p:cTn id="45" presetID="2" presetClass="entr" presetSubtype="4" decel="100000" fill="hold" grpId="0" nodeType="withEffect">
                                  <p:stCondLst>
                                    <p:cond delay="300"/>
                                  </p:stCondLst>
                                  <p:childTnLst>
                                    <p:set>
                                      <p:cBhvr>
                                        <p:cTn id="46" dur="1" fill="hold">
                                          <p:stCondLst>
                                            <p:cond delay="0"/>
                                          </p:stCondLst>
                                        </p:cTn>
                                        <p:tgtEl>
                                          <p:spTgt spid="135"/>
                                        </p:tgtEl>
                                        <p:attrNameLst>
                                          <p:attrName>style.visibility</p:attrName>
                                        </p:attrNameLst>
                                      </p:cBhvr>
                                      <p:to>
                                        <p:strVal val="visible"/>
                                      </p:to>
                                    </p:set>
                                    <p:anim calcmode="lin" valueType="num">
                                      <p:cBhvr additive="base">
                                        <p:cTn id="47" dur="750" fill="hold"/>
                                        <p:tgtEl>
                                          <p:spTgt spid="135"/>
                                        </p:tgtEl>
                                        <p:attrNameLst>
                                          <p:attrName>ppt_x</p:attrName>
                                        </p:attrNameLst>
                                      </p:cBhvr>
                                      <p:tavLst>
                                        <p:tav tm="0">
                                          <p:val>
                                            <p:strVal val="#ppt_x"/>
                                          </p:val>
                                        </p:tav>
                                        <p:tav tm="100000">
                                          <p:val>
                                            <p:strVal val="#ppt_x"/>
                                          </p:val>
                                        </p:tav>
                                      </p:tavLst>
                                    </p:anim>
                                    <p:anim calcmode="lin" valueType="num">
                                      <p:cBhvr additive="base">
                                        <p:cTn id="48" dur="750" fill="hold"/>
                                        <p:tgtEl>
                                          <p:spTgt spid="135"/>
                                        </p:tgtEl>
                                        <p:attrNameLst>
                                          <p:attrName>ppt_y</p:attrName>
                                        </p:attrNameLst>
                                      </p:cBhvr>
                                      <p:tavLst>
                                        <p:tav tm="0">
                                          <p:val>
                                            <p:strVal val="1+#ppt_h/2"/>
                                          </p:val>
                                        </p:tav>
                                        <p:tav tm="100000">
                                          <p:val>
                                            <p:strVal val="#ppt_y"/>
                                          </p:val>
                                        </p:tav>
                                      </p:tavLst>
                                    </p:anim>
                                  </p:childTnLst>
                                </p:cTn>
                              </p:par>
                              <p:par>
                                <p:cTn id="49" presetID="2" presetClass="entr" presetSubtype="4" decel="100000" fill="hold" grpId="0" nodeType="withEffect">
                                  <p:stCondLst>
                                    <p:cond delay="400"/>
                                  </p:stCondLst>
                                  <p:childTnLst>
                                    <p:set>
                                      <p:cBhvr>
                                        <p:cTn id="50" dur="1" fill="hold">
                                          <p:stCondLst>
                                            <p:cond delay="0"/>
                                          </p:stCondLst>
                                        </p:cTn>
                                        <p:tgtEl>
                                          <p:spTgt spid="138"/>
                                        </p:tgtEl>
                                        <p:attrNameLst>
                                          <p:attrName>style.visibility</p:attrName>
                                        </p:attrNameLst>
                                      </p:cBhvr>
                                      <p:to>
                                        <p:strVal val="visible"/>
                                      </p:to>
                                    </p:set>
                                    <p:anim calcmode="lin" valueType="num">
                                      <p:cBhvr additive="base">
                                        <p:cTn id="51" dur="750" fill="hold"/>
                                        <p:tgtEl>
                                          <p:spTgt spid="138"/>
                                        </p:tgtEl>
                                        <p:attrNameLst>
                                          <p:attrName>ppt_x</p:attrName>
                                        </p:attrNameLst>
                                      </p:cBhvr>
                                      <p:tavLst>
                                        <p:tav tm="0">
                                          <p:val>
                                            <p:strVal val="#ppt_x"/>
                                          </p:val>
                                        </p:tav>
                                        <p:tav tm="100000">
                                          <p:val>
                                            <p:strVal val="#ppt_x"/>
                                          </p:val>
                                        </p:tav>
                                      </p:tavLst>
                                    </p:anim>
                                    <p:anim calcmode="lin" valueType="num">
                                      <p:cBhvr additive="base">
                                        <p:cTn id="52" dur="750" fill="hold"/>
                                        <p:tgtEl>
                                          <p:spTgt spid="138"/>
                                        </p:tgtEl>
                                        <p:attrNameLst>
                                          <p:attrName>ppt_y</p:attrName>
                                        </p:attrNameLst>
                                      </p:cBhvr>
                                      <p:tavLst>
                                        <p:tav tm="0">
                                          <p:val>
                                            <p:strVal val="1+#ppt_h/2"/>
                                          </p:val>
                                        </p:tav>
                                        <p:tav tm="100000">
                                          <p:val>
                                            <p:strVal val="#ppt_y"/>
                                          </p:val>
                                        </p:tav>
                                      </p:tavLst>
                                    </p:anim>
                                  </p:childTnLst>
                                </p:cTn>
                              </p:par>
                              <p:par>
                                <p:cTn id="53" presetID="2" presetClass="entr" presetSubtype="4" decel="100000" fill="hold" grpId="0" nodeType="withEffect">
                                  <p:stCondLst>
                                    <p:cond delay="400"/>
                                  </p:stCondLst>
                                  <p:childTnLst>
                                    <p:set>
                                      <p:cBhvr>
                                        <p:cTn id="54" dur="1" fill="hold">
                                          <p:stCondLst>
                                            <p:cond delay="0"/>
                                          </p:stCondLst>
                                        </p:cTn>
                                        <p:tgtEl>
                                          <p:spTgt spid="137"/>
                                        </p:tgtEl>
                                        <p:attrNameLst>
                                          <p:attrName>style.visibility</p:attrName>
                                        </p:attrNameLst>
                                      </p:cBhvr>
                                      <p:to>
                                        <p:strVal val="visible"/>
                                      </p:to>
                                    </p:set>
                                    <p:anim calcmode="lin" valueType="num">
                                      <p:cBhvr additive="base">
                                        <p:cTn id="55" dur="750" fill="hold"/>
                                        <p:tgtEl>
                                          <p:spTgt spid="137"/>
                                        </p:tgtEl>
                                        <p:attrNameLst>
                                          <p:attrName>ppt_x</p:attrName>
                                        </p:attrNameLst>
                                      </p:cBhvr>
                                      <p:tavLst>
                                        <p:tav tm="0">
                                          <p:val>
                                            <p:strVal val="#ppt_x"/>
                                          </p:val>
                                        </p:tav>
                                        <p:tav tm="100000">
                                          <p:val>
                                            <p:strVal val="#ppt_x"/>
                                          </p:val>
                                        </p:tav>
                                      </p:tavLst>
                                    </p:anim>
                                    <p:anim calcmode="lin" valueType="num">
                                      <p:cBhvr additive="base">
                                        <p:cTn id="56" dur="750" fill="hold"/>
                                        <p:tgtEl>
                                          <p:spTgt spid="137"/>
                                        </p:tgtEl>
                                        <p:attrNameLst>
                                          <p:attrName>ppt_y</p:attrName>
                                        </p:attrNameLst>
                                      </p:cBhvr>
                                      <p:tavLst>
                                        <p:tav tm="0">
                                          <p:val>
                                            <p:strVal val="1+#ppt_h/2"/>
                                          </p:val>
                                        </p:tav>
                                        <p:tav tm="100000">
                                          <p:val>
                                            <p:strVal val="#ppt_y"/>
                                          </p:val>
                                        </p:tav>
                                      </p:tavLst>
                                    </p:anim>
                                  </p:childTnLst>
                                </p:cTn>
                              </p:par>
                              <p:par>
                                <p:cTn id="57" presetID="2" presetClass="entr" presetSubtype="4" decel="100000" fill="hold" grpId="0" nodeType="withEffect">
                                  <p:stCondLst>
                                    <p:cond delay="500"/>
                                  </p:stCondLst>
                                  <p:childTnLst>
                                    <p:set>
                                      <p:cBhvr>
                                        <p:cTn id="58" dur="1" fill="hold">
                                          <p:stCondLst>
                                            <p:cond delay="0"/>
                                          </p:stCondLst>
                                        </p:cTn>
                                        <p:tgtEl>
                                          <p:spTgt spid="140"/>
                                        </p:tgtEl>
                                        <p:attrNameLst>
                                          <p:attrName>style.visibility</p:attrName>
                                        </p:attrNameLst>
                                      </p:cBhvr>
                                      <p:to>
                                        <p:strVal val="visible"/>
                                      </p:to>
                                    </p:set>
                                    <p:anim calcmode="lin" valueType="num">
                                      <p:cBhvr additive="base">
                                        <p:cTn id="59" dur="750" fill="hold"/>
                                        <p:tgtEl>
                                          <p:spTgt spid="140"/>
                                        </p:tgtEl>
                                        <p:attrNameLst>
                                          <p:attrName>ppt_x</p:attrName>
                                        </p:attrNameLst>
                                      </p:cBhvr>
                                      <p:tavLst>
                                        <p:tav tm="0">
                                          <p:val>
                                            <p:strVal val="#ppt_x"/>
                                          </p:val>
                                        </p:tav>
                                        <p:tav tm="100000">
                                          <p:val>
                                            <p:strVal val="#ppt_x"/>
                                          </p:val>
                                        </p:tav>
                                      </p:tavLst>
                                    </p:anim>
                                    <p:anim calcmode="lin" valueType="num">
                                      <p:cBhvr additive="base">
                                        <p:cTn id="60" dur="750" fill="hold"/>
                                        <p:tgtEl>
                                          <p:spTgt spid="140"/>
                                        </p:tgtEl>
                                        <p:attrNameLst>
                                          <p:attrName>ppt_y</p:attrName>
                                        </p:attrNameLst>
                                      </p:cBhvr>
                                      <p:tavLst>
                                        <p:tav tm="0">
                                          <p:val>
                                            <p:strVal val="1+#ppt_h/2"/>
                                          </p:val>
                                        </p:tav>
                                        <p:tav tm="100000">
                                          <p:val>
                                            <p:strVal val="#ppt_y"/>
                                          </p:val>
                                        </p:tav>
                                      </p:tavLst>
                                    </p:anim>
                                  </p:childTnLst>
                                </p:cTn>
                              </p:par>
                              <p:par>
                                <p:cTn id="61" presetID="2" presetClass="entr" presetSubtype="4" decel="100000" fill="hold" grpId="0" nodeType="withEffect">
                                  <p:stCondLst>
                                    <p:cond delay="500"/>
                                  </p:stCondLst>
                                  <p:childTnLst>
                                    <p:set>
                                      <p:cBhvr>
                                        <p:cTn id="62" dur="1" fill="hold">
                                          <p:stCondLst>
                                            <p:cond delay="0"/>
                                          </p:stCondLst>
                                        </p:cTn>
                                        <p:tgtEl>
                                          <p:spTgt spid="139"/>
                                        </p:tgtEl>
                                        <p:attrNameLst>
                                          <p:attrName>style.visibility</p:attrName>
                                        </p:attrNameLst>
                                      </p:cBhvr>
                                      <p:to>
                                        <p:strVal val="visible"/>
                                      </p:to>
                                    </p:set>
                                    <p:anim calcmode="lin" valueType="num">
                                      <p:cBhvr additive="base">
                                        <p:cTn id="63" dur="750" fill="hold"/>
                                        <p:tgtEl>
                                          <p:spTgt spid="139"/>
                                        </p:tgtEl>
                                        <p:attrNameLst>
                                          <p:attrName>ppt_x</p:attrName>
                                        </p:attrNameLst>
                                      </p:cBhvr>
                                      <p:tavLst>
                                        <p:tav tm="0">
                                          <p:val>
                                            <p:strVal val="#ppt_x"/>
                                          </p:val>
                                        </p:tav>
                                        <p:tav tm="100000">
                                          <p:val>
                                            <p:strVal val="#ppt_x"/>
                                          </p:val>
                                        </p:tav>
                                      </p:tavLst>
                                    </p:anim>
                                    <p:anim calcmode="lin" valueType="num">
                                      <p:cBhvr additive="base">
                                        <p:cTn id="64" dur="750" fill="hold"/>
                                        <p:tgtEl>
                                          <p:spTgt spid="139"/>
                                        </p:tgtEl>
                                        <p:attrNameLst>
                                          <p:attrName>ppt_y</p:attrName>
                                        </p:attrNameLst>
                                      </p:cBhvr>
                                      <p:tavLst>
                                        <p:tav tm="0">
                                          <p:val>
                                            <p:strVal val="1+#ppt_h/2"/>
                                          </p:val>
                                        </p:tav>
                                        <p:tav tm="100000">
                                          <p:val>
                                            <p:strVal val="#ppt_y"/>
                                          </p:val>
                                        </p:tav>
                                      </p:tavLst>
                                    </p:anim>
                                  </p:childTnLst>
                                </p:cTn>
                              </p:par>
                              <p:par>
                                <p:cTn id="65" presetID="2" presetClass="entr" presetSubtype="4" decel="100000" fill="hold" grpId="0" nodeType="withEffect">
                                  <p:stCondLst>
                                    <p:cond delay="600"/>
                                  </p:stCondLst>
                                  <p:childTnLst>
                                    <p:set>
                                      <p:cBhvr>
                                        <p:cTn id="66" dur="1" fill="hold">
                                          <p:stCondLst>
                                            <p:cond delay="0"/>
                                          </p:stCondLst>
                                        </p:cTn>
                                        <p:tgtEl>
                                          <p:spTgt spid="142"/>
                                        </p:tgtEl>
                                        <p:attrNameLst>
                                          <p:attrName>style.visibility</p:attrName>
                                        </p:attrNameLst>
                                      </p:cBhvr>
                                      <p:to>
                                        <p:strVal val="visible"/>
                                      </p:to>
                                    </p:set>
                                    <p:anim calcmode="lin" valueType="num">
                                      <p:cBhvr additive="base">
                                        <p:cTn id="67" dur="750" fill="hold"/>
                                        <p:tgtEl>
                                          <p:spTgt spid="142"/>
                                        </p:tgtEl>
                                        <p:attrNameLst>
                                          <p:attrName>ppt_x</p:attrName>
                                        </p:attrNameLst>
                                      </p:cBhvr>
                                      <p:tavLst>
                                        <p:tav tm="0">
                                          <p:val>
                                            <p:strVal val="#ppt_x"/>
                                          </p:val>
                                        </p:tav>
                                        <p:tav tm="100000">
                                          <p:val>
                                            <p:strVal val="#ppt_x"/>
                                          </p:val>
                                        </p:tav>
                                      </p:tavLst>
                                    </p:anim>
                                    <p:anim calcmode="lin" valueType="num">
                                      <p:cBhvr additive="base">
                                        <p:cTn id="68" dur="750" fill="hold"/>
                                        <p:tgtEl>
                                          <p:spTgt spid="142"/>
                                        </p:tgtEl>
                                        <p:attrNameLst>
                                          <p:attrName>ppt_y</p:attrName>
                                        </p:attrNameLst>
                                      </p:cBhvr>
                                      <p:tavLst>
                                        <p:tav tm="0">
                                          <p:val>
                                            <p:strVal val="1+#ppt_h/2"/>
                                          </p:val>
                                        </p:tav>
                                        <p:tav tm="100000">
                                          <p:val>
                                            <p:strVal val="#ppt_y"/>
                                          </p:val>
                                        </p:tav>
                                      </p:tavLst>
                                    </p:anim>
                                  </p:childTnLst>
                                </p:cTn>
                              </p:par>
                              <p:par>
                                <p:cTn id="69" presetID="2" presetClass="entr" presetSubtype="4" decel="100000" fill="hold" grpId="0" nodeType="withEffect">
                                  <p:stCondLst>
                                    <p:cond delay="600"/>
                                  </p:stCondLst>
                                  <p:childTnLst>
                                    <p:set>
                                      <p:cBhvr>
                                        <p:cTn id="70" dur="1" fill="hold">
                                          <p:stCondLst>
                                            <p:cond delay="0"/>
                                          </p:stCondLst>
                                        </p:cTn>
                                        <p:tgtEl>
                                          <p:spTgt spid="141"/>
                                        </p:tgtEl>
                                        <p:attrNameLst>
                                          <p:attrName>style.visibility</p:attrName>
                                        </p:attrNameLst>
                                      </p:cBhvr>
                                      <p:to>
                                        <p:strVal val="visible"/>
                                      </p:to>
                                    </p:set>
                                    <p:anim calcmode="lin" valueType="num">
                                      <p:cBhvr additive="base">
                                        <p:cTn id="71" dur="750" fill="hold"/>
                                        <p:tgtEl>
                                          <p:spTgt spid="141"/>
                                        </p:tgtEl>
                                        <p:attrNameLst>
                                          <p:attrName>ppt_x</p:attrName>
                                        </p:attrNameLst>
                                      </p:cBhvr>
                                      <p:tavLst>
                                        <p:tav tm="0">
                                          <p:val>
                                            <p:strVal val="#ppt_x"/>
                                          </p:val>
                                        </p:tav>
                                        <p:tav tm="100000">
                                          <p:val>
                                            <p:strVal val="#ppt_x"/>
                                          </p:val>
                                        </p:tav>
                                      </p:tavLst>
                                    </p:anim>
                                    <p:anim calcmode="lin" valueType="num">
                                      <p:cBhvr additive="base">
                                        <p:cTn id="72" dur="750" fill="hold"/>
                                        <p:tgtEl>
                                          <p:spTgt spid="141"/>
                                        </p:tgtEl>
                                        <p:attrNameLst>
                                          <p:attrName>ppt_y</p:attrName>
                                        </p:attrNameLst>
                                      </p:cBhvr>
                                      <p:tavLst>
                                        <p:tav tm="0">
                                          <p:val>
                                            <p:strVal val="1+#ppt_h/2"/>
                                          </p:val>
                                        </p:tav>
                                        <p:tav tm="100000">
                                          <p:val>
                                            <p:strVal val="#ppt_y"/>
                                          </p:val>
                                        </p:tav>
                                      </p:tavLst>
                                    </p:anim>
                                  </p:childTnLst>
                                </p:cTn>
                              </p:par>
                              <p:par>
                                <p:cTn id="73" presetID="2" presetClass="entr" presetSubtype="4" decel="100000" fill="hold" grpId="0" nodeType="withEffect">
                                  <p:stCondLst>
                                    <p:cond delay="700"/>
                                  </p:stCondLst>
                                  <p:childTnLst>
                                    <p:set>
                                      <p:cBhvr>
                                        <p:cTn id="74" dur="1" fill="hold">
                                          <p:stCondLst>
                                            <p:cond delay="0"/>
                                          </p:stCondLst>
                                        </p:cTn>
                                        <p:tgtEl>
                                          <p:spTgt spid="144"/>
                                        </p:tgtEl>
                                        <p:attrNameLst>
                                          <p:attrName>style.visibility</p:attrName>
                                        </p:attrNameLst>
                                      </p:cBhvr>
                                      <p:to>
                                        <p:strVal val="visible"/>
                                      </p:to>
                                    </p:set>
                                    <p:anim calcmode="lin" valueType="num">
                                      <p:cBhvr additive="base">
                                        <p:cTn id="75" dur="750" fill="hold"/>
                                        <p:tgtEl>
                                          <p:spTgt spid="144"/>
                                        </p:tgtEl>
                                        <p:attrNameLst>
                                          <p:attrName>ppt_x</p:attrName>
                                        </p:attrNameLst>
                                      </p:cBhvr>
                                      <p:tavLst>
                                        <p:tav tm="0">
                                          <p:val>
                                            <p:strVal val="#ppt_x"/>
                                          </p:val>
                                        </p:tav>
                                        <p:tav tm="100000">
                                          <p:val>
                                            <p:strVal val="#ppt_x"/>
                                          </p:val>
                                        </p:tav>
                                      </p:tavLst>
                                    </p:anim>
                                    <p:anim calcmode="lin" valueType="num">
                                      <p:cBhvr additive="base">
                                        <p:cTn id="76" dur="750" fill="hold"/>
                                        <p:tgtEl>
                                          <p:spTgt spid="144"/>
                                        </p:tgtEl>
                                        <p:attrNameLst>
                                          <p:attrName>ppt_y</p:attrName>
                                        </p:attrNameLst>
                                      </p:cBhvr>
                                      <p:tavLst>
                                        <p:tav tm="0">
                                          <p:val>
                                            <p:strVal val="1+#ppt_h/2"/>
                                          </p:val>
                                        </p:tav>
                                        <p:tav tm="100000">
                                          <p:val>
                                            <p:strVal val="#ppt_y"/>
                                          </p:val>
                                        </p:tav>
                                      </p:tavLst>
                                    </p:anim>
                                  </p:childTnLst>
                                </p:cTn>
                              </p:par>
                              <p:par>
                                <p:cTn id="77" presetID="2" presetClass="entr" presetSubtype="4" decel="100000" fill="hold" grpId="0" nodeType="withEffect">
                                  <p:stCondLst>
                                    <p:cond delay="700"/>
                                  </p:stCondLst>
                                  <p:childTnLst>
                                    <p:set>
                                      <p:cBhvr>
                                        <p:cTn id="78" dur="1" fill="hold">
                                          <p:stCondLst>
                                            <p:cond delay="0"/>
                                          </p:stCondLst>
                                        </p:cTn>
                                        <p:tgtEl>
                                          <p:spTgt spid="143"/>
                                        </p:tgtEl>
                                        <p:attrNameLst>
                                          <p:attrName>style.visibility</p:attrName>
                                        </p:attrNameLst>
                                      </p:cBhvr>
                                      <p:to>
                                        <p:strVal val="visible"/>
                                      </p:to>
                                    </p:set>
                                    <p:anim calcmode="lin" valueType="num">
                                      <p:cBhvr additive="base">
                                        <p:cTn id="79" dur="750" fill="hold"/>
                                        <p:tgtEl>
                                          <p:spTgt spid="143"/>
                                        </p:tgtEl>
                                        <p:attrNameLst>
                                          <p:attrName>ppt_x</p:attrName>
                                        </p:attrNameLst>
                                      </p:cBhvr>
                                      <p:tavLst>
                                        <p:tav tm="0">
                                          <p:val>
                                            <p:strVal val="#ppt_x"/>
                                          </p:val>
                                        </p:tav>
                                        <p:tav tm="100000">
                                          <p:val>
                                            <p:strVal val="#ppt_x"/>
                                          </p:val>
                                        </p:tav>
                                      </p:tavLst>
                                    </p:anim>
                                    <p:anim calcmode="lin" valueType="num">
                                      <p:cBhvr additive="base">
                                        <p:cTn id="80" dur="750" fill="hold"/>
                                        <p:tgtEl>
                                          <p:spTgt spid="143"/>
                                        </p:tgtEl>
                                        <p:attrNameLst>
                                          <p:attrName>ppt_y</p:attrName>
                                        </p:attrNameLst>
                                      </p:cBhvr>
                                      <p:tavLst>
                                        <p:tav tm="0">
                                          <p:val>
                                            <p:strVal val="1+#ppt_h/2"/>
                                          </p:val>
                                        </p:tav>
                                        <p:tav tm="100000">
                                          <p:val>
                                            <p:strVal val="#ppt_y"/>
                                          </p:val>
                                        </p:tav>
                                      </p:tavLst>
                                    </p:anim>
                                  </p:childTnLst>
                                </p:cTn>
                              </p:par>
                              <p:par>
                                <p:cTn id="81" presetID="2" presetClass="entr" presetSubtype="4" decel="100000" fill="hold" grpId="0" nodeType="withEffect">
                                  <p:stCondLst>
                                    <p:cond delay="0"/>
                                  </p:stCondLst>
                                  <p:childTnLst>
                                    <p:set>
                                      <p:cBhvr>
                                        <p:cTn id="82" dur="1" fill="hold">
                                          <p:stCondLst>
                                            <p:cond delay="0"/>
                                          </p:stCondLst>
                                        </p:cTn>
                                        <p:tgtEl>
                                          <p:spTgt spid="38"/>
                                        </p:tgtEl>
                                        <p:attrNameLst>
                                          <p:attrName>style.visibility</p:attrName>
                                        </p:attrNameLst>
                                      </p:cBhvr>
                                      <p:to>
                                        <p:strVal val="visible"/>
                                      </p:to>
                                    </p:set>
                                    <p:anim calcmode="lin" valueType="num">
                                      <p:cBhvr additive="base">
                                        <p:cTn id="83" dur="750" fill="hold"/>
                                        <p:tgtEl>
                                          <p:spTgt spid="38"/>
                                        </p:tgtEl>
                                        <p:attrNameLst>
                                          <p:attrName>ppt_x</p:attrName>
                                        </p:attrNameLst>
                                      </p:cBhvr>
                                      <p:tavLst>
                                        <p:tav tm="0">
                                          <p:val>
                                            <p:strVal val="#ppt_x"/>
                                          </p:val>
                                        </p:tav>
                                        <p:tav tm="100000">
                                          <p:val>
                                            <p:strVal val="#ppt_x"/>
                                          </p:val>
                                        </p:tav>
                                      </p:tavLst>
                                    </p:anim>
                                    <p:anim calcmode="lin" valueType="num">
                                      <p:cBhvr additive="base">
                                        <p:cTn id="84" dur="750" fill="hold"/>
                                        <p:tgtEl>
                                          <p:spTgt spid="38"/>
                                        </p:tgtEl>
                                        <p:attrNameLst>
                                          <p:attrName>ppt_y</p:attrName>
                                        </p:attrNameLst>
                                      </p:cBhvr>
                                      <p:tavLst>
                                        <p:tav tm="0">
                                          <p:val>
                                            <p:strVal val="1+#ppt_h/2"/>
                                          </p:val>
                                        </p:tav>
                                        <p:tav tm="100000">
                                          <p:val>
                                            <p:strVal val="#ppt_y"/>
                                          </p:val>
                                        </p:tav>
                                      </p:tavLst>
                                    </p:anim>
                                  </p:childTnLst>
                                </p:cTn>
                              </p:par>
                              <p:par>
                                <p:cTn id="85" presetID="2" presetClass="entr" presetSubtype="4" decel="100000" fill="hold" grpId="0" nodeType="withEffect">
                                  <p:stCondLst>
                                    <p:cond delay="0"/>
                                  </p:stCondLst>
                                  <p:childTnLst>
                                    <p:set>
                                      <p:cBhvr>
                                        <p:cTn id="86" dur="1" fill="hold">
                                          <p:stCondLst>
                                            <p:cond delay="0"/>
                                          </p:stCondLst>
                                        </p:cTn>
                                        <p:tgtEl>
                                          <p:spTgt spid="37"/>
                                        </p:tgtEl>
                                        <p:attrNameLst>
                                          <p:attrName>style.visibility</p:attrName>
                                        </p:attrNameLst>
                                      </p:cBhvr>
                                      <p:to>
                                        <p:strVal val="visible"/>
                                      </p:to>
                                    </p:set>
                                    <p:anim calcmode="lin" valueType="num">
                                      <p:cBhvr additive="base">
                                        <p:cTn id="87" dur="750" fill="hold"/>
                                        <p:tgtEl>
                                          <p:spTgt spid="37"/>
                                        </p:tgtEl>
                                        <p:attrNameLst>
                                          <p:attrName>ppt_x</p:attrName>
                                        </p:attrNameLst>
                                      </p:cBhvr>
                                      <p:tavLst>
                                        <p:tav tm="0">
                                          <p:val>
                                            <p:strVal val="#ppt_x"/>
                                          </p:val>
                                        </p:tav>
                                        <p:tav tm="100000">
                                          <p:val>
                                            <p:strVal val="#ppt_x"/>
                                          </p:val>
                                        </p:tav>
                                      </p:tavLst>
                                    </p:anim>
                                    <p:anim calcmode="lin" valueType="num">
                                      <p:cBhvr additive="base">
                                        <p:cTn id="88" dur="750" fill="hold"/>
                                        <p:tgtEl>
                                          <p:spTgt spid="37"/>
                                        </p:tgtEl>
                                        <p:attrNameLst>
                                          <p:attrName>ppt_y</p:attrName>
                                        </p:attrNameLst>
                                      </p:cBhvr>
                                      <p:tavLst>
                                        <p:tav tm="0">
                                          <p:val>
                                            <p:strVal val="1+#ppt_h/2"/>
                                          </p:val>
                                        </p:tav>
                                        <p:tav tm="100000">
                                          <p:val>
                                            <p:strVal val="#ppt_y"/>
                                          </p:val>
                                        </p:tav>
                                      </p:tavLst>
                                    </p:anim>
                                  </p:childTnLst>
                                </p:cTn>
                              </p:par>
                              <p:par>
                                <p:cTn id="89" presetID="2" presetClass="entr" presetSubtype="4" decel="100000" fill="hold" grpId="0" nodeType="withEffect">
                                  <p:stCondLst>
                                    <p:cond delay="100"/>
                                  </p:stCondLst>
                                  <p:childTnLst>
                                    <p:set>
                                      <p:cBhvr>
                                        <p:cTn id="90" dur="1" fill="hold">
                                          <p:stCondLst>
                                            <p:cond delay="0"/>
                                          </p:stCondLst>
                                        </p:cTn>
                                        <p:tgtEl>
                                          <p:spTgt spid="40"/>
                                        </p:tgtEl>
                                        <p:attrNameLst>
                                          <p:attrName>style.visibility</p:attrName>
                                        </p:attrNameLst>
                                      </p:cBhvr>
                                      <p:to>
                                        <p:strVal val="visible"/>
                                      </p:to>
                                    </p:set>
                                    <p:anim calcmode="lin" valueType="num">
                                      <p:cBhvr additive="base">
                                        <p:cTn id="91" dur="750" fill="hold"/>
                                        <p:tgtEl>
                                          <p:spTgt spid="40"/>
                                        </p:tgtEl>
                                        <p:attrNameLst>
                                          <p:attrName>ppt_x</p:attrName>
                                        </p:attrNameLst>
                                      </p:cBhvr>
                                      <p:tavLst>
                                        <p:tav tm="0">
                                          <p:val>
                                            <p:strVal val="#ppt_x"/>
                                          </p:val>
                                        </p:tav>
                                        <p:tav tm="100000">
                                          <p:val>
                                            <p:strVal val="#ppt_x"/>
                                          </p:val>
                                        </p:tav>
                                      </p:tavLst>
                                    </p:anim>
                                    <p:anim calcmode="lin" valueType="num">
                                      <p:cBhvr additive="base">
                                        <p:cTn id="92" dur="750" fill="hold"/>
                                        <p:tgtEl>
                                          <p:spTgt spid="40"/>
                                        </p:tgtEl>
                                        <p:attrNameLst>
                                          <p:attrName>ppt_y</p:attrName>
                                        </p:attrNameLst>
                                      </p:cBhvr>
                                      <p:tavLst>
                                        <p:tav tm="0">
                                          <p:val>
                                            <p:strVal val="1+#ppt_h/2"/>
                                          </p:val>
                                        </p:tav>
                                        <p:tav tm="100000">
                                          <p:val>
                                            <p:strVal val="#ppt_y"/>
                                          </p:val>
                                        </p:tav>
                                      </p:tavLst>
                                    </p:anim>
                                  </p:childTnLst>
                                </p:cTn>
                              </p:par>
                              <p:par>
                                <p:cTn id="93" presetID="2" presetClass="entr" presetSubtype="4" decel="100000" fill="hold" grpId="0" nodeType="withEffect">
                                  <p:stCondLst>
                                    <p:cond delay="100"/>
                                  </p:stCondLst>
                                  <p:childTnLst>
                                    <p:set>
                                      <p:cBhvr>
                                        <p:cTn id="94" dur="1" fill="hold">
                                          <p:stCondLst>
                                            <p:cond delay="0"/>
                                          </p:stCondLst>
                                        </p:cTn>
                                        <p:tgtEl>
                                          <p:spTgt spid="39"/>
                                        </p:tgtEl>
                                        <p:attrNameLst>
                                          <p:attrName>style.visibility</p:attrName>
                                        </p:attrNameLst>
                                      </p:cBhvr>
                                      <p:to>
                                        <p:strVal val="visible"/>
                                      </p:to>
                                    </p:set>
                                    <p:anim calcmode="lin" valueType="num">
                                      <p:cBhvr additive="base">
                                        <p:cTn id="95" dur="750" fill="hold"/>
                                        <p:tgtEl>
                                          <p:spTgt spid="39"/>
                                        </p:tgtEl>
                                        <p:attrNameLst>
                                          <p:attrName>ppt_x</p:attrName>
                                        </p:attrNameLst>
                                      </p:cBhvr>
                                      <p:tavLst>
                                        <p:tav tm="0">
                                          <p:val>
                                            <p:strVal val="#ppt_x"/>
                                          </p:val>
                                        </p:tav>
                                        <p:tav tm="100000">
                                          <p:val>
                                            <p:strVal val="#ppt_x"/>
                                          </p:val>
                                        </p:tav>
                                      </p:tavLst>
                                    </p:anim>
                                    <p:anim calcmode="lin" valueType="num">
                                      <p:cBhvr additive="base">
                                        <p:cTn id="96" dur="750" fill="hold"/>
                                        <p:tgtEl>
                                          <p:spTgt spid="39"/>
                                        </p:tgtEl>
                                        <p:attrNameLst>
                                          <p:attrName>ppt_y</p:attrName>
                                        </p:attrNameLst>
                                      </p:cBhvr>
                                      <p:tavLst>
                                        <p:tav tm="0">
                                          <p:val>
                                            <p:strVal val="1+#ppt_h/2"/>
                                          </p:val>
                                        </p:tav>
                                        <p:tav tm="100000">
                                          <p:val>
                                            <p:strVal val="#ppt_y"/>
                                          </p:val>
                                        </p:tav>
                                      </p:tavLst>
                                    </p:anim>
                                  </p:childTnLst>
                                </p:cTn>
                              </p:par>
                              <p:par>
                                <p:cTn id="97" presetID="2" presetClass="entr" presetSubtype="4" decel="100000" fill="hold" grpId="0" nodeType="withEffect">
                                  <p:stCondLst>
                                    <p:cond delay="200"/>
                                  </p:stCondLst>
                                  <p:childTnLst>
                                    <p:set>
                                      <p:cBhvr>
                                        <p:cTn id="98" dur="1" fill="hold">
                                          <p:stCondLst>
                                            <p:cond delay="0"/>
                                          </p:stCondLst>
                                        </p:cTn>
                                        <p:tgtEl>
                                          <p:spTgt spid="42"/>
                                        </p:tgtEl>
                                        <p:attrNameLst>
                                          <p:attrName>style.visibility</p:attrName>
                                        </p:attrNameLst>
                                      </p:cBhvr>
                                      <p:to>
                                        <p:strVal val="visible"/>
                                      </p:to>
                                    </p:set>
                                    <p:anim calcmode="lin" valueType="num">
                                      <p:cBhvr additive="base">
                                        <p:cTn id="99" dur="750" fill="hold"/>
                                        <p:tgtEl>
                                          <p:spTgt spid="42"/>
                                        </p:tgtEl>
                                        <p:attrNameLst>
                                          <p:attrName>ppt_x</p:attrName>
                                        </p:attrNameLst>
                                      </p:cBhvr>
                                      <p:tavLst>
                                        <p:tav tm="0">
                                          <p:val>
                                            <p:strVal val="#ppt_x"/>
                                          </p:val>
                                        </p:tav>
                                        <p:tav tm="100000">
                                          <p:val>
                                            <p:strVal val="#ppt_x"/>
                                          </p:val>
                                        </p:tav>
                                      </p:tavLst>
                                    </p:anim>
                                    <p:anim calcmode="lin" valueType="num">
                                      <p:cBhvr additive="base">
                                        <p:cTn id="100" dur="750" fill="hold"/>
                                        <p:tgtEl>
                                          <p:spTgt spid="42"/>
                                        </p:tgtEl>
                                        <p:attrNameLst>
                                          <p:attrName>ppt_y</p:attrName>
                                        </p:attrNameLst>
                                      </p:cBhvr>
                                      <p:tavLst>
                                        <p:tav tm="0">
                                          <p:val>
                                            <p:strVal val="1+#ppt_h/2"/>
                                          </p:val>
                                        </p:tav>
                                        <p:tav tm="100000">
                                          <p:val>
                                            <p:strVal val="#ppt_y"/>
                                          </p:val>
                                        </p:tav>
                                      </p:tavLst>
                                    </p:anim>
                                  </p:childTnLst>
                                </p:cTn>
                              </p:par>
                              <p:par>
                                <p:cTn id="101" presetID="2" presetClass="entr" presetSubtype="4" decel="100000" fill="hold" grpId="0" nodeType="withEffect">
                                  <p:stCondLst>
                                    <p:cond delay="200"/>
                                  </p:stCondLst>
                                  <p:childTnLst>
                                    <p:set>
                                      <p:cBhvr>
                                        <p:cTn id="102" dur="1" fill="hold">
                                          <p:stCondLst>
                                            <p:cond delay="0"/>
                                          </p:stCondLst>
                                        </p:cTn>
                                        <p:tgtEl>
                                          <p:spTgt spid="41"/>
                                        </p:tgtEl>
                                        <p:attrNameLst>
                                          <p:attrName>style.visibility</p:attrName>
                                        </p:attrNameLst>
                                      </p:cBhvr>
                                      <p:to>
                                        <p:strVal val="visible"/>
                                      </p:to>
                                    </p:set>
                                    <p:anim calcmode="lin" valueType="num">
                                      <p:cBhvr additive="base">
                                        <p:cTn id="103" dur="750" fill="hold"/>
                                        <p:tgtEl>
                                          <p:spTgt spid="41"/>
                                        </p:tgtEl>
                                        <p:attrNameLst>
                                          <p:attrName>ppt_x</p:attrName>
                                        </p:attrNameLst>
                                      </p:cBhvr>
                                      <p:tavLst>
                                        <p:tav tm="0">
                                          <p:val>
                                            <p:strVal val="#ppt_x"/>
                                          </p:val>
                                        </p:tav>
                                        <p:tav tm="100000">
                                          <p:val>
                                            <p:strVal val="#ppt_x"/>
                                          </p:val>
                                        </p:tav>
                                      </p:tavLst>
                                    </p:anim>
                                    <p:anim calcmode="lin" valueType="num">
                                      <p:cBhvr additive="base">
                                        <p:cTn id="104" dur="750" fill="hold"/>
                                        <p:tgtEl>
                                          <p:spTgt spid="41"/>
                                        </p:tgtEl>
                                        <p:attrNameLst>
                                          <p:attrName>ppt_y</p:attrName>
                                        </p:attrNameLst>
                                      </p:cBhvr>
                                      <p:tavLst>
                                        <p:tav tm="0">
                                          <p:val>
                                            <p:strVal val="1+#ppt_h/2"/>
                                          </p:val>
                                        </p:tav>
                                        <p:tav tm="100000">
                                          <p:val>
                                            <p:strVal val="#ppt_y"/>
                                          </p:val>
                                        </p:tav>
                                      </p:tavLst>
                                    </p:anim>
                                  </p:childTnLst>
                                </p:cTn>
                              </p:par>
                              <p:par>
                                <p:cTn id="105" presetID="2" presetClass="entr" presetSubtype="4" decel="100000" fill="hold" grpId="0" nodeType="withEffect">
                                  <p:stCondLst>
                                    <p:cond delay="300"/>
                                  </p:stCondLst>
                                  <p:childTnLst>
                                    <p:set>
                                      <p:cBhvr>
                                        <p:cTn id="106" dur="1" fill="hold">
                                          <p:stCondLst>
                                            <p:cond delay="0"/>
                                          </p:stCondLst>
                                        </p:cTn>
                                        <p:tgtEl>
                                          <p:spTgt spid="44"/>
                                        </p:tgtEl>
                                        <p:attrNameLst>
                                          <p:attrName>style.visibility</p:attrName>
                                        </p:attrNameLst>
                                      </p:cBhvr>
                                      <p:to>
                                        <p:strVal val="visible"/>
                                      </p:to>
                                    </p:set>
                                    <p:anim calcmode="lin" valueType="num">
                                      <p:cBhvr additive="base">
                                        <p:cTn id="107" dur="750" fill="hold"/>
                                        <p:tgtEl>
                                          <p:spTgt spid="44"/>
                                        </p:tgtEl>
                                        <p:attrNameLst>
                                          <p:attrName>ppt_x</p:attrName>
                                        </p:attrNameLst>
                                      </p:cBhvr>
                                      <p:tavLst>
                                        <p:tav tm="0">
                                          <p:val>
                                            <p:strVal val="#ppt_x"/>
                                          </p:val>
                                        </p:tav>
                                        <p:tav tm="100000">
                                          <p:val>
                                            <p:strVal val="#ppt_x"/>
                                          </p:val>
                                        </p:tav>
                                      </p:tavLst>
                                    </p:anim>
                                    <p:anim calcmode="lin" valueType="num">
                                      <p:cBhvr additive="base">
                                        <p:cTn id="108" dur="750" fill="hold"/>
                                        <p:tgtEl>
                                          <p:spTgt spid="44"/>
                                        </p:tgtEl>
                                        <p:attrNameLst>
                                          <p:attrName>ppt_y</p:attrName>
                                        </p:attrNameLst>
                                      </p:cBhvr>
                                      <p:tavLst>
                                        <p:tav tm="0">
                                          <p:val>
                                            <p:strVal val="1+#ppt_h/2"/>
                                          </p:val>
                                        </p:tav>
                                        <p:tav tm="100000">
                                          <p:val>
                                            <p:strVal val="#ppt_y"/>
                                          </p:val>
                                        </p:tav>
                                      </p:tavLst>
                                    </p:anim>
                                  </p:childTnLst>
                                </p:cTn>
                              </p:par>
                              <p:par>
                                <p:cTn id="109" presetID="2" presetClass="entr" presetSubtype="4" decel="100000" fill="hold" grpId="0" nodeType="withEffect">
                                  <p:stCondLst>
                                    <p:cond delay="300"/>
                                  </p:stCondLst>
                                  <p:childTnLst>
                                    <p:set>
                                      <p:cBhvr>
                                        <p:cTn id="110" dur="1" fill="hold">
                                          <p:stCondLst>
                                            <p:cond delay="0"/>
                                          </p:stCondLst>
                                        </p:cTn>
                                        <p:tgtEl>
                                          <p:spTgt spid="43"/>
                                        </p:tgtEl>
                                        <p:attrNameLst>
                                          <p:attrName>style.visibility</p:attrName>
                                        </p:attrNameLst>
                                      </p:cBhvr>
                                      <p:to>
                                        <p:strVal val="visible"/>
                                      </p:to>
                                    </p:set>
                                    <p:anim calcmode="lin" valueType="num">
                                      <p:cBhvr additive="base">
                                        <p:cTn id="111" dur="750" fill="hold"/>
                                        <p:tgtEl>
                                          <p:spTgt spid="43"/>
                                        </p:tgtEl>
                                        <p:attrNameLst>
                                          <p:attrName>ppt_x</p:attrName>
                                        </p:attrNameLst>
                                      </p:cBhvr>
                                      <p:tavLst>
                                        <p:tav tm="0">
                                          <p:val>
                                            <p:strVal val="#ppt_x"/>
                                          </p:val>
                                        </p:tav>
                                        <p:tav tm="100000">
                                          <p:val>
                                            <p:strVal val="#ppt_x"/>
                                          </p:val>
                                        </p:tav>
                                      </p:tavLst>
                                    </p:anim>
                                    <p:anim calcmode="lin" valueType="num">
                                      <p:cBhvr additive="base">
                                        <p:cTn id="112" dur="750" fill="hold"/>
                                        <p:tgtEl>
                                          <p:spTgt spid="43"/>
                                        </p:tgtEl>
                                        <p:attrNameLst>
                                          <p:attrName>ppt_y</p:attrName>
                                        </p:attrNameLst>
                                      </p:cBhvr>
                                      <p:tavLst>
                                        <p:tav tm="0">
                                          <p:val>
                                            <p:strVal val="1+#ppt_h/2"/>
                                          </p:val>
                                        </p:tav>
                                        <p:tav tm="100000">
                                          <p:val>
                                            <p:strVal val="#ppt_y"/>
                                          </p:val>
                                        </p:tav>
                                      </p:tavLst>
                                    </p:anim>
                                  </p:childTnLst>
                                </p:cTn>
                              </p:par>
                              <p:par>
                                <p:cTn id="113" presetID="2" presetClass="entr" presetSubtype="4" decel="100000" fill="hold" grpId="0" nodeType="withEffect">
                                  <p:stCondLst>
                                    <p:cond delay="400"/>
                                  </p:stCondLst>
                                  <p:childTnLst>
                                    <p:set>
                                      <p:cBhvr>
                                        <p:cTn id="114" dur="1" fill="hold">
                                          <p:stCondLst>
                                            <p:cond delay="0"/>
                                          </p:stCondLst>
                                        </p:cTn>
                                        <p:tgtEl>
                                          <p:spTgt spid="46"/>
                                        </p:tgtEl>
                                        <p:attrNameLst>
                                          <p:attrName>style.visibility</p:attrName>
                                        </p:attrNameLst>
                                      </p:cBhvr>
                                      <p:to>
                                        <p:strVal val="visible"/>
                                      </p:to>
                                    </p:set>
                                    <p:anim calcmode="lin" valueType="num">
                                      <p:cBhvr additive="base">
                                        <p:cTn id="115" dur="750" fill="hold"/>
                                        <p:tgtEl>
                                          <p:spTgt spid="46"/>
                                        </p:tgtEl>
                                        <p:attrNameLst>
                                          <p:attrName>ppt_x</p:attrName>
                                        </p:attrNameLst>
                                      </p:cBhvr>
                                      <p:tavLst>
                                        <p:tav tm="0">
                                          <p:val>
                                            <p:strVal val="#ppt_x"/>
                                          </p:val>
                                        </p:tav>
                                        <p:tav tm="100000">
                                          <p:val>
                                            <p:strVal val="#ppt_x"/>
                                          </p:val>
                                        </p:tav>
                                      </p:tavLst>
                                    </p:anim>
                                    <p:anim calcmode="lin" valueType="num">
                                      <p:cBhvr additive="base">
                                        <p:cTn id="116" dur="750" fill="hold"/>
                                        <p:tgtEl>
                                          <p:spTgt spid="46"/>
                                        </p:tgtEl>
                                        <p:attrNameLst>
                                          <p:attrName>ppt_y</p:attrName>
                                        </p:attrNameLst>
                                      </p:cBhvr>
                                      <p:tavLst>
                                        <p:tav tm="0">
                                          <p:val>
                                            <p:strVal val="1+#ppt_h/2"/>
                                          </p:val>
                                        </p:tav>
                                        <p:tav tm="100000">
                                          <p:val>
                                            <p:strVal val="#ppt_y"/>
                                          </p:val>
                                        </p:tav>
                                      </p:tavLst>
                                    </p:anim>
                                  </p:childTnLst>
                                </p:cTn>
                              </p:par>
                              <p:par>
                                <p:cTn id="117" presetID="2" presetClass="entr" presetSubtype="4" decel="100000" fill="hold" grpId="0" nodeType="withEffect">
                                  <p:stCondLst>
                                    <p:cond delay="400"/>
                                  </p:stCondLst>
                                  <p:childTnLst>
                                    <p:set>
                                      <p:cBhvr>
                                        <p:cTn id="118" dur="1" fill="hold">
                                          <p:stCondLst>
                                            <p:cond delay="0"/>
                                          </p:stCondLst>
                                        </p:cTn>
                                        <p:tgtEl>
                                          <p:spTgt spid="45"/>
                                        </p:tgtEl>
                                        <p:attrNameLst>
                                          <p:attrName>style.visibility</p:attrName>
                                        </p:attrNameLst>
                                      </p:cBhvr>
                                      <p:to>
                                        <p:strVal val="visible"/>
                                      </p:to>
                                    </p:set>
                                    <p:anim calcmode="lin" valueType="num">
                                      <p:cBhvr additive="base">
                                        <p:cTn id="119" dur="750" fill="hold"/>
                                        <p:tgtEl>
                                          <p:spTgt spid="45"/>
                                        </p:tgtEl>
                                        <p:attrNameLst>
                                          <p:attrName>ppt_x</p:attrName>
                                        </p:attrNameLst>
                                      </p:cBhvr>
                                      <p:tavLst>
                                        <p:tav tm="0">
                                          <p:val>
                                            <p:strVal val="#ppt_x"/>
                                          </p:val>
                                        </p:tav>
                                        <p:tav tm="100000">
                                          <p:val>
                                            <p:strVal val="#ppt_x"/>
                                          </p:val>
                                        </p:tav>
                                      </p:tavLst>
                                    </p:anim>
                                    <p:anim calcmode="lin" valueType="num">
                                      <p:cBhvr additive="base">
                                        <p:cTn id="120" dur="750" fill="hold"/>
                                        <p:tgtEl>
                                          <p:spTgt spid="45"/>
                                        </p:tgtEl>
                                        <p:attrNameLst>
                                          <p:attrName>ppt_y</p:attrName>
                                        </p:attrNameLst>
                                      </p:cBhvr>
                                      <p:tavLst>
                                        <p:tav tm="0">
                                          <p:val>
                                            <p:strVal val="1+#ppt_h/2"/>
                                          </p:val>
                                        </p:tav>
                                        <p:tav tm="100000">
                                          <p:val>
                                            <p:strVal val="#ppt_y"/>
                                          </p:val>
                                        </p:tav>
                                      </p:tavLst>
                                    </p:anim>
                                  </p:childTnLst>
                                </p:cTn>
                              </p:par>
                              <p:par>
                                <p:cTn id="121" presetID="2" presetClass="entr" presetSubtype="4" decel="100000" fill="hold" grpId="0" nodeType="withEffect">
                                  <p:stCondLst>
                                    <p:cond delay="500"/>
                                  </p:stCondLst>
                                  <p:childTnLst>
                                    <p:set>
                                      <p:cBhvr>
                                        <p:cTn id="122" dur="1" fill="hold">
                                          <p:stCondLst>
                                            <p:cond delay="0"/>
                                          </p:stCondLst>
                                        </p:cTn>
                                        <p:tgtEl>
                                          <p:spTgt spid="48"/>
                                        </p:tgtEl>
                                        <p:attrNameLst>
                                          <p:attrName>style.visibility</p:attrName>
                                        </p:attrNameLst>
                                      </p:cBhvr>
                                      <p:to>
                                        <p:strVal val="visible"/>
                                      </p:to>
                                    </p:set>
                                    <p:anim calcmode="lin" valueType="num">
                                      <p:cBhvr additive="base">
                                        <p:cTn id="123" dur="750" fill="hold"/>
                                        <p:tgtEl>
                                          <p:spTgt spid="48"/>
                                        </p:tgtEl>
                                        <p:attrNameLst>
                                          <p:attrName>ppt_x</p:attrName>
                                        </p:attrNameLst>
                                      </p:cBhvr>
                                      <p:tavLst>
                                        <p:tav tm="0">
                                          <p:val>
                                            <p:strVal val="#ppt_x"/>
                                          </p:val>
                                        </p:tav>
                                        <p:tav tm="100000">
                                          <p:val>
                                            <p:strVal val="#ppt_x"/>
                                          </p:val>
                                        </p:tav>
                                      </p:tavLst>
                                    </p:anim>
                                    <p:anim calcmode="lin" valueType="num">
                                      <p:cBhvr additive="base">
                                        <p:cTn id="124" dur="750" fill="hold"/>
                                        <p:tgtEl>
                                          <p:spTgt spid="48"/>
                                        </p:tgtEl>
                                        <p:attrNameLst>
                                          <p:attrName>ppt_y</p:attrName>
                                        </p:attrNameLst>
                                      </p:cBhvr>
                                      <p:tavLst>
                                        <p:tav tm="0">
                                          <p:val>
                                            <p:strVal val="1+#ppt_h/2"/>
                                          </p:val>
                                        </p:tav>
                                        <p:tav tm="100000">
                                          <p:val>
                                            <p:strVal val="#ppt_y"/>
                                          </p:val>
                                        </p:tav>
                                      </p:tavLst>
                                    </p:anim>
                                  </p:childTnLst>
                                </p:cTn>
                              </p:par>
                              <p:par>
                                <p:cTn id="125" presetID="2" presetClass="entr" presetSubtype="4" decel="100000" fill="hold" grpId="0" nodeType="withEffect">
                                  <p:stCondLst>
                                    <p:cond delay="500"/>
                                  </p:stCondLst>
                                  <p:childTnLst>
                                    <p:set>
                                      <p:cBhvr>
                                        <p:cTn id="126" dur="1" fill="hold">
                                          <p:stCondLst>
                                            <p:cond delay="0"/>
                                          </p:stCondLst>
                                        </p:cTn>
                                        <p:tgtEl>
                                          <p:spTgt spid="47"/>
                                        </p:tgtEl>
                                        <p:attrNameLst>
                                          <p:attrName>style.visibility</p:attrName>
                                        </p:attrNameLst>
                                      </p:cBhvr>
                                      <p:to>
                                        <p:strVal val="visible"/>
                                      </p:to>
                                    </p:set>
                                    <p:anim calcmode="lin" valueType="num">
                                      <p:cBhvr additive="base">
                                        <p:cTn id="127" dur="750" fill="hold"/>
                                        <p:tgtEl>
                                          <p:spTgt spid="47"/>
                                        </p:tgtEl>
                                        <p:attrNameLst>
                                          <p:attrName>ppt_x</p:attrName>
                                        </p:attrNameLst>
                                      </p:cBhvr>
                                      <p:tavLst>
                                        <p:tav tm="0">
                                          <p:val>
                                            <p:strVal val="#ppt_x"/>
                                          </p:val>
                                        </p:tav>
                                        <p:tav tm="100000">
                                          <p:val>
                                            <p:strVal val="#ppt_x"/>
                                          </p:val>
                                        </p:tav>
                                      </p:tavLst>
                                    </p:anim>
                                    <p:anim calcmode="lin" valueType="num">
                                      <p:cBhvr additive="base">
                                        <p:cTn id="128" dur="750" fill="hold"/>
                                        <p:tgtEl>
                                          <p:spTgt spid="47"/>
                                        </p:tgtEl>
                                        <p:attrNameLst>
                                          <p:attrName>ppt_y</p:attrName>
                                        </p:attrNameLst>
                                      </p:cBhvr>
                                      <p:tavLst>
                                        <p:tav tm="0">
                                          <p:val>
                                            <p:strVal val="1+#ppt_h/2"/>
                                          </p:val>
                                        </p:tav>
                                        <p:tav tm="100000">
                                          <p:val>
                                            <p:strVal val="#ppt_y"/>
                                          </p:val>
                                        </p:tav>
                                      </p:tavLst>
                                    </p:anim>
                                  </p:childTnLst>
                                </p:cTn>
                              </p:par>
                              <p:par>
                                <p:cTn id="129" presetID="2" presetClass="entr" presetSubtype="4" decel="100000" fill="hold" grpId="0" nodeType="withEffect">
                                  <p:stCondLst>
                                    <p:cond delay="600"/>
                                  </p:stCondLst>
                                  <p:childTnLst>
                                    <p:set>
                                      <p:cBhvr>
                                        <p:cTn id="130" dur="1" fill="hold">
                                          <p:stCondLst>
                                            <p:cond delay="0"/>
                                          </p:stCondLst>
                                        </p:cTn>
                                        <p:tgtEl>
                                          <p:spTgt spid="50"/>
                                        </p:tgtEl>
                                        <p:attrNameLst>
                                          <p:attrName>style.visibility</p:attrName>
                                        </p:attrNameLst>
                                      </p:cBhvr>
                                      <p:to>
                                        <p:strVal val="visible"/>
                                      </p:to>
                                    </p:set>
                                    <p:anim calcmode="lin" valueType="num">
                                      <p:cBhvr additive="base">
                                        <p:cTn id="131" dur="750" fill="hold"/>
                                        <p:tgtEl>
                                          <p:spTgt spid="50"/>
                                        </p:tgtEl>
                                        <p:attrNameLst>
                                          <p:attrName>ppt_x</p:attrName>
                                        </p:attrNameLst>
                                      </p:cBhvr>
                                      <p:tavLst>
                                        <p:tav tm="0">
                                          <p:val>
                                            <p:strVal val="#ppt_x"/>
                                          </p:val>
                                        </p:tav>
                                        <p:tav tm="100000">
                                          <p:val>
                                            <p:strVal val="#ppt_x"/>
                                          </p:val>
                                        </p:tav>
                                      </p:tavLst>
                                    </p:anim>
                                    <p:anim calcmode="lin" valueType="num">
                                      <p:cBhvr additive="base">
                                        <p:cTn id="132" dur="750" fill="hold"/>
                                        <p:tgtEl>
                                          <p:spTgt spid="50"/>
                                        </p:tgtEl>
                                        <p:attrNameLst>
                                          <p:attrName>ppt_y</p:attrName>
                                        </p:attrNameLst>
                                      </p:cBhvr>
                                      <p:tavLst>
                                        <p:tav tm="0">
                                          <p:val>
                                            <p:strVal val="1+#ppt_h/2"/>
                                          </p:val>
                                        </p:tav>
                                        <p:tav tm="100000">
                                          <p:val>
                                            <p:strVal val="#ppt_y"/>
                                          </p:val>
                                        </p:tav>
                                      </p:tavLst>
                                    </p:anim>
                                  </p:childTnLst>
                                </p:cTn>
                              </p:par>
                              <p:par>
                                <p:cTn id="133" presetID="2" presetClass="entr" presetSubtype="4" decel="100000" fill="hold" grpId="0" nodeType="withEffect">
                                  <p:stCondLst>
                                    <p:cond delay="600"/>
                                  </p:stCondLst>
                                  <p:childTnLst>
                                    <p:set>
                                      <p:cBhvr>
                                        <p:cTn id="134" dur="1" fill="hold">
                                          <p:stCondLst>
                                            <p:cond delay="0"/>
                                          </p:stCondLst>
                                        </p:cTn>
                                        <p:tgtEl>
                                          <p:spTgt spid="49"/>
                                        </p:tgtEl>
                                        <p:attrNameLst>
                                          <p:attrName>style.visibility</p:attrName>
                                        </p:attrNameLst>
                                      </p:cBhvr>
                                      <p:to>
                                        <p:strVal val="visible"/>
                                      </p:to>
                                    </p:set>
                                    <p:anim calcmode="lin" valueType="num">
                                      <p:cBhvr additive="base">
                                        <p:cTn id="135" dur="750" fill="hold"/>
                                        <p:tgtEl>
                                          <p:spTgt spid="49"/>
                                        </p:tgtEl>
                                        <p:attrNameLst>
                                          <p:attrName>ppt_x</p:attrName>
                                        </p:attrNameLst>
                                      </p:cBhvr>
                                      <p:tavLst>
                                        <p:tav tm="0">
                                          <p:val>
                                            <p:strVal val="#ppt_x"/>
                                          </p:val>
                                        </p:tav>
                                        <p:tav tm="100000">
                                          <p:val>
                                            <p:strVal val="#ppt_x"/>
                                          </p:val>
                                        </p:tav>
                                      </p:tavLst>
                                    </p:anim>
                                    <p:anim calcmode="lin" valueType="num">
                                      <p:cBhvr additive="base">
                                        <p:cTn id="136" dur="750" fill="hold"/>
                                        <p:tgtEl>
                                          <p:spTgt spid="49"/>
                                        </p:tgtEl>
                                        <p:attrNameLst>
                                          <p:attrName>ppt_y</p:attrName>
                                        </p:attrNameLst>
                                      </p:cBhvr>
                                      <p:tavLst>
                                        <p:tav tm="0">
                                          <p:val>
                                            <p:strVal val="1+#ppt_h/2"/>
                                          </p:val>
                                        </p:tav>
                                        <p:tav tm="100000">
                                          <p:val>
                                            <p:strVal val="#ppt_y"/>
                                          </p:val>
                                        </p:tav>
                                      </p:tavLst>
                                    </p:anim>
                                  </p:childTnLst>
                                </p:cTn>
                              </p:par>
                              <p:par>
                                <p:cTn id="137" presetID="2" presetClass="entr" presetSubtype="4" decel="100000" fill="hold" grpId="0" nodeType="withEffect">
                                  <p:stCondLst>
                                    <p:cond delay="700"/>
                                  </p:stCondLst>
                                  <p:childTnLst>
                                    <p:set>
                                      <p:cBhvr>
                                        <p:cTn id="138" dur="1" fill="hold">
                                          <p:stCondLst>
                                            <p:cond delay="0"/>
                                          </p:stCondLst>
                                        </p:cTn>
                                        <p:tgtEl>
                                          <p:spTgt spid="52"/>
                                        </p:tgtEl>
                                        <p:attrNameLst>
                                          <p:attrName>style.visibility</p:attrName>
                                        </p:attrNameLst>
                                      </p:cBhvr>
                                      <p:to>
                                        <p:strVal val="visible"/>
                                      </p:to>
                                    </p:set>
                                    <p:anim calcmode="lin" valueType="num">
                                      <p:cBhvr additive="base">
                                        <p:cTn id="139" dur="750" fill="hold"/>
                                        <p:tgtEl>
                                          <p:spTgt spid="52"/>
                                        </p:tgtEl>
                                        <p:attrNameLst>
                                          <p:attrName>ppt_x</p:attrName>
                                        </p:attrNameLst>
                                      </p:cBhvr>
                                      <p:tavLst>
                                        <p:tav tm="0">
                                          <p:val>
                                            <p:strVal val="#ppt_x"/>
                                          </p:val>
                                        </p:tav>
                                        <p:tav tm="100000">
                                          <p:val>
                                            <p:strVal val="#ppt_x"/>
                                          </p:val>
                                        </p:tav>
                                      </p:tavLst>
                                    </p:anim>
                                    <p:anim calcmode="lin" valueType="num">
                                      <p:cBhvr additive="base">
                                        <p:cTn id="140" dur="750" fill="hold"/>
                                        <p:tgtEl>
                                          <p:spTgt spid="52"/>
                                        </p:tgtEl>
                                        <p:attrNameLst>
                                          <p:attrName>ppt_y</p:attrName>
                                        </p:attrNameLst>
                                      </p:cBhvr>
                                      <p:tavLst>
                                        <p:tav tm="0">
                                          <p:val>
                                            <p:strVal val="1+#ppt_h/2"/>
                                          </p:val>
                                        </p:tav>
                                        <p:tav tm="100000">
                                          <p:val>
                                            <p:strVal val="#ppt_y"/>
                                          </p:val>
                                        </p:tav>
                                      </p:tavLst>
                                    </p:anim>
                                  </p:childTnLst>
                                </p:cTn>
                              </p:par>
                              <p:par>
                                <p:cTn id="141" presetID="2" presetClass="entr" presetSubtype="4" decel="100000" fill="hold" grpId="0" nodeType="withEffect">
                                  <p:stCondLst>
                                    <p:cond delay="700"/>
                                  </p:stCondLst>
                                  <p:childTnLst>
                                    <p:set>
                                      <p:cBhvr>
                                        <p:cTn id="142" dur="1" fill="hold">
                                          <p:stCondLst>
                                            <p:cond delay="0"/>
                                          </p:stCondLst>
                                        </p:cTn>
                                        <p:tgtEl>
                                          <p:spTgt spid="51"/>
                                        </p:tgtEl>
                                        <p:attrNameLst>
                                          <p:attrName>style.visibility</p:attrName>
                                        </p:attrNameLst>
                                      </p:cBhvr>
                                      <p:to>
                                        <p:strVal val="visible"/>
                                      </p:to>
                                    </p:set>
                                    <p:anim calcmode="lin" valueType="num">
                                      <p:cBhvr additive="base">
                                        <p:cTn id="143" dur="750" fill="hold"/>
                                        <p:tgtEl>
                                          <p:spTgt spid="51"/>
                                        </p:tgtEl>
                                        <p:attrNameLst>
                                          <p:attrName>ppt_x</p:attrName>
                                        </p:attrNameLst>
                                      </p:cBhvr>
                                      <p:tavLst>
                                        <p:tav tm="0">
                                          <p:val>
                                            <p:strVal val="#ppt_x"/>
                                          </p:val>
                                        </p:tav>
                                        <p:tav tm="100000">
                                          <p:val>
                                            <p:strVal val="#ppt_x"/>
                                          </p:val>
                                        </p:tav>
                                      </p:tavLst>
                                    </p:anim>
                                    <p:anim calcmode="lin" valueType="num">
                                      <p:cBhvr additive="base">
                                        <p:cTn id="144" dur="750" fill="hold"/>
                                        <p:tgtEl>
                                          <p:spTgt spid="5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tmplLst>
          <p:tmpl>
            <p:tnLst>
              <p:par>
                <p:cTn presetID="2" presetClass="entr" presetSubtype="4" decel="100000" fill="hold" nodeType="with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750" fill="hold"/>
                        <p:tgtEl>
                          <p:spTgt spid="3"/>
                        </p:tgtEl>
                        <p:attrNameLst>
                          <p:attrName>ppt_x</p:attrName>
                        </p:attrNameLst>
                      </p:cBhvr>
                      <p:tavLst>
                        <p:tav tm="0">
                          <p:val>
                            <p:strVal val="#ppt_x"/>
                          </p:val>
                        </p:tav>
                        <p:tav tm="100000">
                          <p:val>
                            <p:strVal val="#ppt_x"/>
                          </p:val>
                        </p:tav>
                      </p:tavLst>
                    </p:anim>
                    <p:anim calcmode="lin" valueType="num">
                      <p:cBhvr additive="base">
                        <p:cTn dur="750" fill="hold"/>
                        <p:tgtEl>
                          <p:spTgt spid="3"/>
                        </p:tgtEl>
                        <p:attrNameLst>
                          <p:attrName>ppt_y</p:attrName>
                        </p:attrNameLst>
                      </p:cBhvr>
                      <p:tavLst>
                        <p:tav tm="0">
                          <p:val>
                            <p:strVal val="1+#ppt_h/2"/>
                          </p:val>
                        </p:tav>
                        <p:tav tm="100000">
                          <p:val>
                            <p:strVal val="#ppt_y"/>
                          </p:val>
                        </p:tav>
                      </p:tavLst>
                    </p:anim>
                  </p:childTnLst>
                </p:cTn>
              </p:par>
            </p:tnLst>
          </p:tmpl>
        </p:tmplLst>
      </p:bldP>
      <p:bldP spid="130" grpId="0">
        <p:tmplLst>
          <p:tmpl>
            <p:tnLst>
              <p:par>
                <p:cTn presetID="2" presetClass="entr" presetSubtype="4" decel="100000" fill="hold" nodeType="withEffect">
                  <p:stCondLst>
                    <p:cond delay="0"/>
                  </p:stCondLst>
                  <p:childTnLst>
                    <p:set>
                      <p:cBhvr>
                        <p:cTn dur="1" fill="hold">
                          <p:stCondLst>
                            <p:cond delay="0"/>
                          </p:stCondLst>
                        </p:cTn>
                        <p:tgtEl>
                          <p:spTgt spid="130"/>
                        </p:tgtEl>
                        <p:attrNameLst>
                          <p:attrName>style.visibility</p:attrName>
                        </p:attrNameLst>
                      </p:cBhvr>
                      <p:to>
                        <p:strVal val="visible"/>
                      </p:to>
                    </p:set>
                    <p:anim calcmode="lin" valueType="num">
                      <p:cBhvr additive="base">
                        <p:cTn dur="750" fill="hold"/>
                        <p:tgtEl>
                          <p:spTgt spid="130"/>
                        </p:tgtEl>
                        <p:attrNameLst>
                          <p:attrName>ppt_x</p:attrName>
                        </p:attrNameLst>
                      </p:cBhvr>
                      <p:tavLst>
                        <p:tav tm="0">
                          <p:val>
                            <p:strVal val="#ppt_x"/>
                          </p:val>
                        </p:tav>
                        <p:tav tm="100000">
                          <p:val>
                            <p:strVal val="#ppt_x"/>
                          </p:val>
                        </p:tav>
                      </p:tavLst>
                    </p:anim>
                    <p:anim calcmode="lin" valueType="num">
                      <p:cBhvr additive="base">
                        <p:cTn dur="750" fill="hold"/>
                        <p:tgtEl>
                          <p:spTgt spid="130"/>
                        </p:tgtEl>
                        <p:attrNameLst>
                          <p:attrName>ppt_y</p:attrName>
                        </p:attrNameLst>
                      </p:cBhvr>
                      <p:tavLst>
                        <p:tav tm="0">
                          <p:val>
                            <p:strVal val="1+#ppt_h/2"/>
                          </p:val>
                        </p:tav>
                        <p:tav tm="100000">
                          <p:val>
                            <p:strVal val="#ppt_y"/>
                          </p:val>
                        </p:tav>
                      </p:tavLst>
                    </p:anim>
                  </p:childTnLst>
                </p:cTn>
              </p:par>
            </p:tnLst>
          </p:tmpl>
        </p:tmplLst>
      </p:bldP>
      <p:bldP spid="131" grpId="0">
        <p:tmplLst>
          <p:tmpl>
            <p:tnLst>
              <p:par>
                <p:cTn presetID="2" presetClass="entr" presetSubtype="4" decel="100000" fill="hold" nodeType="withEffect">
                  <p:stCondLst>
                    <p:cond delay="100"/>
                  </p:stCondLst>
                  <p:childTnLst>
                    <p:set>
                      <p:cBhvr>
                        <p:cTn dur="1" fill="hold">
                          <p:stCondLst>
                            <p:cond delay="0"/>
                          </p:stCondLst>
                        </p:cTn>
                        <p:tgtEl>
                          <p:spTgt spid="131"/>
                        </p:tgtEl>
                        <p:attrNameLst>
                          <p:attrName>style.visibility</p:attrName>
                        </p:attrNameLst>
                      </p:cBhvr>
                      <p:to>
                        <p:strVal val="visible"/>
                      </p:to>
                    </p:set>
                    <p:anim calcmode="lin" valueType="num">
                      <p:cBhvr additive="base">
                        <p:cTn dur="750" fill="hold"/>
                        <p:tgtEl>
                          <p:spTgt spid="131"/>
                        </p:tgtEl>
                        <p:attrNameLst>
                          <p:attrName>ppt_x</p:attrName>
                        </p:attrNameLst>
                      </p:cBhvr>
                      <p:tavLst>
                        <p:tav tm="0">
                          <p:val>
                            <p:strVal val="#ppt_x"/>
                          </p:val>
                        </p:tav>
                        <p:tav tm="100000">
                          <p:val>
                            <p:strVal val="#ppt_x"/>
                          </p:val>
                        </p:tav>
                      </p:tavLst>
                    </p:anim>
                    <p:anim calcmode="lin" valueType="num">
                      <p:cBhvr additive="base">
                        <p:cTn dur="750" fill="hold"/>
                        <p:tgtEl>
                          <p:spTgt spid="131"/>
                        </p:tgtEl>
                        <p:attrNameLst>
                          <p:attrName>ppt_y</p:attrName>
                        </p:attrNameLst>
                      </p:cBhvr>
                      <p:tavLst>
                        <p:tav tm="0">
                          <p:val>
                            <p:strVal val="1+#ppt_h/2"/>
                          </p:val>
                        </p:tav>
                        <p:tav tm="100000">
                          <p:val>
                            <p:strVal val="#ppt_y"/>
                          </p:val>
                        </p:tav>
                      </p:tavLst>
                    </p:anim>
                  </p:childTnLst>
                </p:cTn>
              </p:par>
            </p:tnLst>
          </p:tmpl>
        </p:tmplLst>
      </p:bldP>
      <p:bldP spid="132" grpId="0">
        <p:tmplLst>
          <p:tmpl>
            <p:tnLst>
              <p:par>
                <p:cTn presetID="2" presetClass="entr" presetSubtype="4" decel="100000" fill="hold" nodeType="withEffect">
                  <p:stCondLst>
                    <p:cond delay="100"/>
                  </p:stCondLst>
                  <p:childTnLst>
                    <p:set>
                      <p:cBhvr>
                        <p:cTn dur="1" fill="hold">
                          <p:stCondLst>
                            <p:cond delay="0"/>
                          </p:stCondLst>
                        </p:cTn>
                        <p:tgtEl>
                          <p:spTgt spid="132"/>
                        </p:tgtEl>
                        <p:attrNameLst>
                          <p:attrName>style.visibility</p:attrName>
                        </p:attrNameLst>
                      </p:cBhvr>
                      <p:to>
                        <p:strVal val="visible"/>
                      </p:to>
                    </p:set>
                    <p:anim calcmode="lin" valueType="num">
                      <p:cBhvr additive="base">
                        <p:cTn dur="750" fill="hold"/>
                        <p:tgtEl>
                          <p:spTgt spid="132"/>
                        </p:tgtEl>
                        <p:attrNameLst>
                          <p:attrName>ppt_x</p:attrName>
                        </p:attrNameLst>
                      </p:cBhvr>
                      <p:tavLst>
                        <p:tav tm="0">
                          <p:val>
                            <p:strVal val="#ppt_x"/>
                          </p:val>
                        </p:tav>
                        <p:tav tm="100000">
                          <p:val>
                            <p:strVal val="#ppt_x"/>
                          </p:val>
                        </p:tav>
                      </p:tavLst>
                    </p:anim>
                    <p:anim calcmode="lin" valueType="num">
                      <p:cBhvr additive="base">
                        <p:cTn dur="750" fill="hold"/>
                        <p:tgtEl>
                          <p:spTgt spid="132"/>
                        </p:tgtEl>
                        <p:attrNameLst>
                          <p:attrName>ppt_y</p:attrName>
                        </p:attrNameLst>
                      </p:cBhvr>
                      <p:tavLst>
                        <p:tav tm="0">
                          <p:val>
                            <p:strVal val="1+#ppt_h/2"/>
                          </p:val>
                        </p:tav>
                        <p:tav tm="100000">
                          <p:val>
                            <p:strVal val="#ppt_y"/>
                          </p:val>
                        </p:tav>
                      </p:tavLst>
                    </p:anim>
                  </p:childTnLst>
                </p:cTn>
              </p:par>
            </p:tnLst>
          </p:tmpl>
        </p:tmplLst>
      </p:bldP>
      <p:bldP spid="133" grpId="0">
        <p:tmplLst>
          <p:tmpl>
            <p:tnLst>
              <p:par>
                <p:cTn presetID="2" presetClass="entr" presetSubtype="4" decel="100000" fill="hold" nodeType="withEffect">
                  <p:stCondLst>
                    <p:cond delay="200"/>
                  </p:stCondLst>
                  <p:childTnLst>
                    <p:set>
                      <p:cBhvr>
                        <p:cTn dur="1" fill="hold">
                          <p:stCondLst>
                            <p:cond delay="0"/>
                          </p:stCondLst>
                        </p:cTn>
                        <p:tgtEl>
                          <p:spTgt spid="133"/>
                        </p:tgtEl>
                        <p:attrNameLst>
                          <p:attrName>style.visibility</p:attrName>
                        </p:attrNameLst>
                      </p:cBhvr>
                      <p:to>
                        <p:strVal val="visible"/>
                      </p:to>
                    </p:set>
                    <p:anim calcmode="lin" valueType="num">
                      <p:cBhvr additive="base">
                        <p:cTn dur="750" fill="hold"/>
                        <p:tgtEl>
                          <p:spTgt spid="133"/>
                        </p:tgtEl>
                        <p:attrNameLst>
                          <p:attrName>ppt_x</p:attrName>
                        </p:attrNameLst>
                      </p:cBhvr>
                      <p:tavLst>
                        <p:tav tm="0">
                          <p:val>
                            <p:strVal val="#ppt_x"/>
                          </p:val>
                        </p:tav>
                        <p:tav tm="100000">
                          <p:val>
                            <p:strVal val="#ppt_x"/>
                          </p:val>
                        </p:tav>
                      </p:tavLst>
                    </p:anim>
                    <p:anim calcmode="lin" valueType="num">
                      <p:cBhvr additive="base">
                        <p:cTn dur="750" fill="hold"/>
                        <p:tgtEl>
                          <p:spTgt spid="133"/>
                        </p:tgtEl>
                        <p:attrNameLst>
                          <p:attrName>ppt_y</p:attrName>
                        </p:attrNameLst>
                      </p:cBhvr>
                      <p:tavLst>
                        <p:tav tm="0">
                          <p:val>
                            <p:strVal val="1+#ppt_h/2"/>
                          </p:val>
                        </p:tav>
                        <p:tav tm="100000">
                          <p:val>
                            <p:strVal val="#ppt_y"/>
                          </p:val>
                        </p:tav>
                      </p:tavLst>
                    </p:anim>
                  </p:childTnLst>
                </p:cTn>
              </p:par>
            </p:tnLst>
          </p:tmpl>
        </p:tmplLst>
      </p:bldP>
      <p:bldP spid="134" grpId="0">
        <p:tmplLst>
          <p:tmpl>
            <p:tnLst>
              <p:par>
                <p:cTn presetID="2" presetClass="entr" presetSubtype="4" decel="100000" fill="hold" nodeType="withEffect">
                  <p:stCondLst>
                    <p:cond delay="200"/>
                  </p:stCondLst>
                  <p:childTnLst>
                    <p:set>
                      <p:cBhvr>
                        <p:cTn dur="1" fill="hold">
                          <p:stCondLst>
                            <p:cond delay="0"/>
                          </p:stCondLst>
                        </p:cTn>
                        <p:tgtEl>
                          <p:spTgt spid="134"/>
                        </p:tgtEl>
                        <p:attrNameLst>
                          <p:attrName>style.visibility</p:attrName>
                        </p:attrNameLst>
                      </p:cBhvr>
                      <p:to>
                        <p:strVal val="visible"/>
                      </p:to>
                    </p:set>
                    <p:anim calcmode="lin" valueType="num">
                      <p:cBhvr additive="base">
                        <p:cTn dur="750" fill="hold"/>
                        <p:tgtEl>
                          <p:spTgt spid="134"/>
                        </p:tgtEl>
                        <p:attrNameLst>
                          <p:attrName>ppt_x</p:attrName>
                        </p:attrNameLst>
                      </p:cBhvr>
                      <p:tavLst>
                        <p:tav tm="0">
                          <p:val>
                            <p:strVal val="#ppt_x"/>
                          </p:val>
                        </p:tav>
                        <p:tav tm="100000">
                          <p:val>
                            <p:strVal val="#ppt_x"/>
                          </p:val>
                        </p:tav>
                      </p:tavLst>
                    </p:anim>
                    <p:anim calcmode="lin" valueType="num">
                      <p:cBhvr additive="base">
                        <p:cTn dur="750" fill="hold"/>
                        <p:tgtEl>
                          <p:spTgt spid="134"/>
                        </p:tgtEl>
                        <p:attrNameLst>
                          <p:attrName>ppt_y</p:attrName>
                        </p:attrNameLst>
                      </p:cBhvr>
                      <p:tavLst>
                        <p:tav tm="0">
                          <p:val>
                            <p:strVal val="1+#ppt_h/2"/>
                          </p:val>
                        </p:tav>
                        <p:tav tm="100000">
                          <p:val>
                            <p:strVal val="#ppt_y"/>
                          </p:val>
                        </p:tav>
                      </p:tavLst>
                    </p:anim>
                  </p:childTnLst>
                </p:cTn>
              </p:par>
            </p:tnLst>
          </p:tmpl>
        </p:tmplLst>
      </p:bldP>
      <p:bldP spid="135" grpId="0">
        <p:tmplLst>
          <p:tmpl>
            <p:tnLst>
              <p:par>
                <p:cTn presetID="2" presetClass="entr" presetSubtype="4" decel="100000" fill="hold" nodeType="withEffect">
                  <p:stCondLst>
                    <p:cond delay="300"/>
                  </p:stCondLst>
                  <p:childTnLst>
                    <p:set>
                      <p:cBhvr>
                        <p:cTn dur="1" fill="hold">
                          <p:stCondLst>
                            <p:cond delay="0"/>
                          </p:stCondLst>
                        </p:cTn>
                        <p:tgtEl>
                          <p:spTgt spid="135"/>
                        </p:tgtEl>
                        <p:attrNameLst>
                          <p:attrName>style.visibility</p:attrName>
                        </p:attrNameLst>
                      </p:cBhvr>
                      <p:to>
                        <p:strVal val="visible"/>
                      </p:to>
                    </p:set>
                    <p:anim calcmode="lin" valueType="num">
                      <p:cBhvr additive="base">
                        <p:cTn dur="750" fill="hold"/>
                        <p:tgtEl>
                          <p:spTgt spid="135"/>
                        </p:tgtEl>
                        <p:attrNameLst>
                          <p:attrName>ppt_x</p:attrName>
                        </p:attrNameLst>
                      </p:cBhvr>
                      <p:tavLst>
                        <p:tav tm="0">
                          <p:val>
                            <p:strVal val="#ppt_x"/>
                          </p:val>
                        </p:tav>
                        <p:tav tm="100000">
                          <p:val>
                            <p:strVal val="#ppt_x"/>
                          </p:val>
                        </p:tav>
                      </p:tavLst>
                    </p:anim>
                    <p:anim calcmode="lin" valueType="num">
                      <p:cBhvr additive="base">
                        <p:cTn dur="750" fill="hold"/>
                        <p:tgtEl>
                          <p:spTgt spid="135"/>
                        </p:tgtEl>
                        <p:attrNameLst>
                          <p:attrName>ppt_y</p:attrName>
                        </p:attrNameLst>
                      </p:cBhvr>
                      <p:tavLst>
                        <p:tav tm="0">
                          <p:val>
                            <p:strVal val="1+#ppt_h/2"/>
                          </p:val>
                        </p:tav>
                        <p:tav tm="100000">
                          <p:val>
                            <p:strVal val="#ppt_y"/>
                          </p:val>
                        </p:tav>
                      </p:tavLst>
                    </p:anim>
                  </p:childTnLst>
                </p:cTn>
              </p:par>
            </p:tnLst>
          </p:tmpl>
        </p:tmplLst>
      </p:bldP>
      <p:bldP spid="136" grpId="0">
        <p:tmplLst>
          <p:tmpl>
            <p:tnLst>
              <p:par>
                <p:cTn presetID="2" presetClass="entr" presetSubtype="4" decel="100000" fill="hold" nodeType="withEffect">
                  <p:stCondLst>
                    <p:cond delay="300"/>
                  </p:stCondLst>
                  <p:childTnLst>
                    <p:set>
                      <p:cBhvr>
                        <p:cTn dur="1" fill="hold">
                          <p:stCondLst>
                            <p:cond delay="0"/>
                          </p:stCondLst>
                        </p:cTn>
                        <p:tgtEl>
                          <p:spTgt spid="136"/>
                        </p:tgtEl>
                        <p:attrNameLst>
                          <p:attrName>style.visibility</p:attrName>
                        </p:attrNameLst>
                      </p:cBhvr>
                      <p:to>
                        <p:strVal val="visible"/>
                      </p:to>
                    </p:set>
                    <p:anim calcmode="lin" valueType="num">
                      <p:cBhvr additive="base">
                        <p:cTn dur="750" fill="hold"/>
                        <p:tgtEl>
                          <p:spTgt spid="136"/>
                        </p:tgtEl>
                        <p:attrNameLst>
                          <p:attrName>ppt_x</p:attrName>
                        </p:attrNameLst>
                      </p:cBhvr>
                      <p:tavLst>
                        <p:tav tm="0">
                          <p:val>
                            <p:strVal val="#ppt_x"/>
                          </p:val>
                        </p:tav>
                        <p:tav tm="100000">
                          <p:val>
                            <p:strVal val="#ppt_x"/>
                          </p:val>
                        </p:tav>
                      </p:tavLst>
                    </p:anim>
                    <p:anim calcmode="lin" valueType="num">
                      <p:cBhvr additive="base">
                        <p:cTn dur="750" fill="hold"/>
                        <p:tgtEl>
                          <p:spTgt spid="136"/>
                        </p:tgtEl>
                        <p:attrNameLst>
                          <p:attrName>ppt_y</p:attrName>
                        </p:attrNameLst>
                      </p:cBhvr>
                      <p:tavLst>
                        <p:tav tm="0">
                          <p:val>
                            <p:strVal val="1+#ppt_h/2"/>
                          </p:val>
                        </p:tav>
                        <p:tav tm="100000">
                          <p:val>
                            <p:strVal val="#ppt_y"/>
                          </p:val>
                        </p:tav>
                      </p:tavLst>
                    </p:anim>
                  </p:childTnLst>
                </p:cTn>
              </p:par>
            </p:tnLst>
          </p:tmpl>
        </p:tmplLst>
      </p:bldP>
      <p:bldP spid="137" grpId="0">
        <p:tmplLst>
          <p:tmpl>
            <p:tnLst>
              <p:par>
                <p:cTn presetID="2" presetClass="entr" presetSubtype="4" decel="100000" fill="hold" nodeType="withEffect">
                  <p:stCondLst>
                    <p:cond delay="400"/>
                  </p:stCondLst>
                  <p:childTnLst>
                    <p:set>
                      <p:cBhvr>
                        <p:cTn dur="1" fill="hold">
                          <p:stCondLst>
                            <p:cond delay="0"/>
                          </p:stCondLst>
                        </p:cTn>
                        <p:tgtEl>
                          <p:spTgt spid="137"/>
                        </p:tgtEl>
                        <p:attrNameLst>
                          <p:attrName>style.visibility</p:attrName>
                        </p:attrNameLst>
                      </p:cBhvr>
                      <p:to>
                        <p:strVal val="visible"/>
                      </p:to>
                    </p:set>
                    <p:anim calcmode="lin" valueType="num">
                      <p:cBhvr additive="base">
                        <p:cTn dur="750" fill="hold"/>
                        <p:tgtEl>
                          <p:spTgt spid="137"/>
                        </p:tgtEl>
                        <p:attrNameLst>
                          <p:attrName>ppt_x</p:attrName>
                        </p:attrNameLst>
                      </p:cBhvr>
                      <p:tavLst>
                        <p:tav tm="0">
                          <p:val>
                            <p:strVal val="#ppt_x"/>
                          </p:val>
                        </p:tav>
                        <p:tav tm="100000">
                          <p:val>
                            <p:strVal val="#ppt_x"/>
                          </p:val>
                        </p:tav>
                      </p:tavLst>
                    </p:anim>
                    <p:anim calcmode="lin" valueType="num">
                      <p:cBhvr additive="base">
                        <p:cTn dur="750" fill="hold"/>
                        <p:tgtEl>
                          <p:spTgt spid="137"/>
                        </p:tgtEl>
                        <p:attrNameLst>
                          <p:attrName>ppt_y</p:attrName>
                        </p:attrNameLst>
                      </p:cBhvr>
                      <p:tavLst>
                        <p:tav tm="0">
                          <p:val>
                            <p:strVal val="1+#ppt_h/2"/>
                          </p:val>
                        </p:tav>
                        <p:tav tm="100000">
                          <p:val>
                            <p:strVal val="#ppt_y"/>
                          </p:val>
                        </p:tav>
                      </p:tavLst>
                    </p:anim>
                  </p:childTnLst>
                </p:cTn>
              </p:par>
            </p:tnLst>
          </p:tmpl>
        </p:tmplLst>
      </p:bldP>
      <p:bldP spid="138" grpId="0">
        <p:tmplLst>
          <p:tmpl>
            <p:tnLst>
              <p:par>
                <p:cTn presetID="2" presetClass="entr" presetSubtype="4" decel="100000" fill="hold" nodeType="withEffect">
                  <p:stCondLst>
                    <p:cond delay="400"/>
                  </p:stCondLst>
                  <p:childTnLst>
                    <p:set>
                      <p:cBhvr>
                        <p:cTn dur="1" fill="hold">
                          <p:stCondLst>
                            <p:cond delay="0"/>
                          </p:stCondLst>
                        </p:cTn>
                        <p:tgtEl>
                          <p:spTgt spid="138"/>
                        </p:tgtEl>
                        <p:attrNameLst>
                          <p:attrName>style.visibility</p:attrName>
                        </p:attrNameLst>
                      </p:cBhvr>
                      <p:to>
                        <p:strVal val="visible"/>
                      </p:to>
                    </p:set>
                    <p:anim calcmode="lin" valueType="num">
                      <p:cBhvr additive="base">
                        <p:cTn dur="750" fill="hold"/>
                        <p:tgtEl>
                          <p:spTgt spid="138"/>
                        </p:tgtEl>
                        <p:attrNameLst>
                          <p:attrName>ppt_x</p:attrName>
                        </p:attrNameLst>
                      </p:cBhvr>
                      <p:tavLst>
                        <p:tav tm="0">
                          <p:val>
                            <p:strVal val="#ppt_x"/>
                          </p:val>
                        </p:tav>
                        <p:tav tm="100000">
                          <p:val>
                            <p:strVal val="#ppt_x"/>
                          </p:val>
                        </p:tav>
                      </p:tavLst>
                    </p:anim>
                    <p:anim calcmode="lin" valueType="num">
                      <p:cBhvr additive="base">
                        <p:cTn dur="750" fill="hold"/>
                        <p:tgtEl>
                          <p:spTgt spid="138"/>
                        </p:tgtEl>
                        <p:attrNameLst>
                          <p:attrName>ppt_y</p:attrName>
                        </p:attrNameLst>
                      </p:cBhvr>
                      <p:tavLst>
                        <p:tav tm="0">
                          <p:val>
                            <p:strVal val="1+#ppt_h/2"/>
                          </p:val>
                        </p:tav>
                        <p:tav tm="100000">
                          <p:val>
                            <p:strVal val="#ppt_y"/>
                          </p:val>
                        </p:tav>
                      </p:tavLst>
                    </p:anim>
                  </p:childTnLst>
                </p:cTn>
              </p:par>
            </p:tnLst>
          </p:tmpl>
        </p:tmplLst>
      </p:bldP>
      <p:bldP spid="139" grpId="0">
        <p:tmplLst>
          <p:tmpl>
            <p:tnLst>
              <p:par>
                <p:cTn presetID="2" presetClass="entr" presetSubtype="4" decel="100000" fill="hold" nodeType="withEffect">
                  <p:stCondLst>
                    <p:cond delay="500"/>
                  </p:stCondLst>
                  <p:childTnLst>
                    <p:set>
                      <p:cBhvr>
                        <p:cTn dur="1" fill="hold">
                          <p:stCondLst>
                            <p:cond delay="0"/>
                          </p:stCondLst>
                        </p:cTn>
                        <p:tgtEl>
                          <p:spTgt spid="139"/>
                        </p:tgtEl>
                        <p:attrNameLst>
                          <p:attrName>style.visibility</p:attrName>
                        </p:attrNameLst>
                      </p:cBhvr>
                      <p:to>
                        <p:strVal val="visible"/>
                      </p:to>
                    </p:set>
                    <p:anim calcmode="lin" valueType="num">
                      <p:cBhvr additive="base">
                        <p:cTn dur="750" fill="hold"/>
                        <p:tgtEl>
                          <p:spTgt spid="139"/>
                        </p:tgtEl>
                        <p:attrNameLst>
                          <p:attrName>ppt_x</p:attrName>
                        </p:attrNameLst>
                      </p:cBhvr>
                      <p:tavLst>
                        <p:tav tm="0">
                          <p:val>
                            <p:strVal val="#ppt_x"/>
                          </p:val>
                        </p:tav>
                        <p:tav tm="100000">
                          <p:val>
                            <p:strVal val="#ppt_x"/>
                          </p:val>
                        </p:tav>
                      </p:tavLst>
                    </p:anim>
                    <p:anim calcmode="lin" valueType="num">
                      <p:cBhvr additive="base">
                        <p:cTn dur="750" fill="hold"/>
                        <p:tgtEl>
                          <p:spTgt spid="139"/>
                        </p:tgtEl>
                        <p:attrNameLst>
                          <p:attrName>ppt_y</p:attrName>
                        </p:attrNameLst>
                      </p:cBhvr>
                      <p:tavLst>
                        <p:tav tm="0">
                          <p:val>
                            <p:strVal val="1+#ppt_h/2"/>
                          </p:val>
                        </p:tav>
                        <p:tav tm="100000">
                          <p:val>
                            <p:strVal val="#ppt_y"/>
                          </p:val>
                        </p:tav>
                      </p:tavLst>
                    </p:anim>
                  </p:childTnLst>
                </p:cTn>
              </p:par>
            </p:tnLst>
          </p:tmpl>
        </p:tmplLst>
      </p:bldP>
      <p:bldP spid="140" grpId="0">
        <p:tmplLst>
          <p:tmpl>
            <p:tnLst>
              <p:par>
                <p:cTn presetID="2" presetClass="entr" presetSubtype="4" decel="100000" fill="hold" nodeType="withEffect">
                  <p:stCondLst>
                    <p:cond delay="500"/>
                  </p:stCondLst>
                  <p:childTnLst>
                    <p:set>
                      <p:cBhvr>
                        <p:cTn dur="1" fill="hold">
                          <p:stCondLst>
                            <p:cond delay="0"/>
                          </p:stCondLst>
                        </p:cTn>
                        <p:tgtEl>
                          <p:spTgt spid="140"/>
                        </p:tgtEl>
                        <p:attrNameLst>
                          <p:attrName>style.visibility</p:attrName>
                        </p:attrNameLst>
                      </p:cBhvr>
                      <p:to>
                        <p:strVal val="visible"/>
                      </p:to>
                    </p:set>
                    <p:anim calcmode="lin" valueType="num">
                      <p:cBhvr additive="base">
                        <p:cTn dur="750" fill="hold"/>
                        <p:tgtEl>
                          <p:spTgt spid="140"/>
                        </p:tgtEl>
                        <p:attrNameLst>
                          <p:attrName>ppt_x</p:attrName>
                        </p:attrNameLst>
                      </p:cBhvr>
                      <p:tavLst>
                        <p:tav tm="0">
                          <p:val>
                            <p:strVal val="#ppt_x"/>
                          </p:val>
                        </p:tav>
                        <p:tav tm="100000">
                          <p:val>
                            <p:strVal val="#ppt_x"/>
                          </p:val>
                        </p:tav>
                      </p:tavLst>
                    </p:anim>
                    <p:anim calcmode="lin" valueType="num">
                      <p:cBhvr additive="base">
                        <p:cTn dur="750" fill="hold"/>
                        <p:tgtEl>
                          <p:spTgt spid="140"/>
                        </p:tgtEl>
                        <p:attrNameLst>
                          <p:attrName>ppt_y</p:attrName>
                        </p:attrNameLst>
                      </p:cBhvr>
                      <p:tavLst>
                        <p:tav tm="0">
                          <p:val>
                            <p:strVal val="1+#ppt_h/2"/>
                          </p:val>
                        </p:tav>
                        <p:tav tm="100000">
                          <p:val>
                            <p:strVal val="#ppt_y"/>
                          </p:val>
                        </p:tav>
                      </p:tavLst>
                    </p:anim>
                  </p:childTnLst>
                </p:cTn>
              </p:par>
            </p:tnLst>
          </p:tmpl>
        </p:tmplLst>
      </p:bldP>
      <p:bldP spid="141" grpId="0">
        <p:tmplLst>
          <p:tmpl>
            <p:tnLst>
              <p:par>
                <p:cTn presetID="2" presetClass="entr" presetSubtype="4" decel="100000" fill="hold" nodeType="withEffect">
                  <p:stCondLst>
                    <p:cond delay="600"/>
                  </p:stCondLst>
                  <p:childTnLst>
                    <p:set>
                      <p:cBhvr>
                        <p:cTn dur="1" fill="hold">
                          <p:stCondLst>
                            <p:cond delay="0"/>
                          </p:stCondLst>
                        </p:cTn>
                        <p:tgtEl>
                          <p:spTgt spid="141"/>
                        </p:tgtEl>
                        <p:attrNameLst>
                          <p:attrName>style.visibility</p:attrName>
                        </p:attrNameLst>
                      </p:cBhvr>
                      <p:to>
                        <p:strVal val="visible"/>
                      </p:to>
                    </p:set>
                    <p:anim calcmode="lin" valueType="num">
                      <p:cBhvr additive="base">
                        <p:cTn dur="750" fill="hold"/>
                        <p:tgtEl>
                          <p:spTgt spid="141"/>
                        </p:tgtEl>
                        <p:attrNameLst>
                          <p:attrName>ppt_x</p:attrName>
                        </p:attrNameLst>
                      </p:cBhvr>
                      <p:tavLst>
                        <p:tav tm="0">
                          <p:val>
                            <p:strVal val="#ppt_x"/>
                          </p:val>
                        </p:tav>
                        <p:tav tm="100000">
                          <p:val>
                            <p:strVal val="#ppt_x"/>
                          </p:val>
                        </p:tav>
                      </p:tavLst>
                    </p:anim>
                    <p:anim calcmode="lin" valueType="num">
                      <p:cBhvr additive="base">
                        <p:cTn dur="750" fill="hold"/>
                        <p:tgtEl>
                          <p:spTgt spid="141"/>
                        </p:tgtEl>
                        <p:attrNameLst>
                          <p:attrName>ppt_y</p:attrName>
                        </p:attrNameLst>
                      </p:cBhvr>
                      <p:tavLst>
                        <p:tav tm="0">
                          <p:val>
                            <p:strVal val="1+#ppt_h/2"/>
                          </p:val>
                        </p:tav>
                        <p:tav tm="100000">
                          <p:val>
                            <p:strVal val="#ppt_y"/>
                          </p:val>
                        </p:tav>
                      </p:tavLst>
                    </p:anim>
                  </p:childTnLst>
                </p:cTn>
              </p:par>
            </p:tnLst>
          </p:tmpl>
        </p:tmplLst>
      </p:bldP>
      <p:bldP spid="142" grpId="0">
        <p:tmplLst>
          <p:tmpl>
            <p:tnLst>
              <p:par>
                <p:cTn presetID="2" presetClass="entr" presetSubtype="4" decel="100000" fill="hold" nodeType="withEffect">
                  <p:stCondLst>
                    <p:cond delay="600"/>
                  </p:stCondLst>
                  <p:childTnLst>
                    <p:set>
                      <p:cBhvr>
                        <p:cTn dur="1" fill="hold">
                          <p:stCondLst>
                            <p:cond delay="0"/>
                          </p:stCondLst>
                        </p:cTn>
                        <p:tgtEl>
                          <p:spTgt spid="142"/>
                        </p:tgtEl>
                        <p:attrNameLst>
                          <p:attrName>style.visibility</p:attrName>
                        </p:attrNameLst>
                      </p:cBhvr>
                      <p:to>
                        <p:strVal val="visible"/>
                      </p:to>
                    </p:set>
                    <p:anim calcmode="lin" valueType="num">
                      <p:cBhvr additive="base">
                        <p:cTn dur="750" fill="hold"/>
                        <p:tgtEl>
                          <p:spTgt spid="142"/>
                        </p:tgtEl>
                        <p:attrNameLst>
                          <p:attrName>ppt_x</p:attrName>
                        </p:attrNameLst>
                      </p:cBhvr>
                      <p:tavLst>
                        <p:tav tm="0">
                          <p:val>
                            <p:strVal val="#ppt_x"/>
                          </p:val>
                        </p:tav>
                        <p:tav tm="100000">
                          <p:val>
                            <p:strVal val="#ppt_x"/>
                          </p:val>
                        </p:tav>
                      </p:tavLst>
                    </p:anim>
                    <p:anim calcmode="lin" valueType="num">
                      <p:cBhvr additive="base">
                        <p:cTn dur="750" fill="hold"/>
                        <p:tgtEl>
                          <p:spTgt spid="142"/>
                        </p:tgtEl>
                        <p:attrNameLst>
                          <p:attrName>ppt_y</p:attrName>
                        </p:attrNameLst>
                      </p:cBhvr>
                      <p:tavLst>
                        <p:tav tm="0">
                          <p:val>
                            <p:strVal val="1+#ppt_h/2"/>
                          </p:val>
                        </p:tav>
                        <p:tav tm="100000">
                          <p:val>
                            <p:strVal val="#ppt_y"/>
                          </p:val>
                        </p:tav>
                      </p:tavLst>
                    </p:anim>
                  </p:childTnLst>
                </p:cTn>
              </p:par>
            </p:tnLst>
          </p:tmpl>
        </p:tmplLst>
      </p:bldP>
      <p:bldP spid="143" grpId="0">
        <p:tmplLst>
          <p:tmpl>
            <p:tnLst>
              <p:par>
                <p:cTn presetID="2" presetClass="entr" presetSubtype="4" decel="100000" fill="hold" nodeType="withEffect">
                  <p:stCondLst>
                    <p:cond delay="700"/>
                  </p:stCondLst>
                  <p:childTnLst>
                    <p:set>
                      <p:cBhvr>
                        <p:cTn dur="1" fill="hold">
                          <p:stCondLst>
                            <p:cond delay="0"/>
                          </p:stCondLst>
                        </p:cTn>
                        <p:tgtEl>
                          <p:spTgt spid="143"/>
                        </p:tgtEl>
                        <p:attrNameLst>
                          <p:attrName>style.visibility</p:attrName>
                        </p:attrNameLst>
                      </p:cBhvr>
                      <p:to>
                        <p:strVal val="visible"/>
                      </p:to>
                    </p:set>
                    <p:anim calcmode="lin" valueType="num">
                      <p:cBhvr additive="base">
                        <p:cTn dur="750" fill="hold"/>
                        <p:tgtEl>
                          <p:spTgt spid="143"/>
                        </p:tgtEl>
                        <p:attrNameLst>
                          <p:attrName>ppt_x</p:attrName>
                        </p:attrNameLst>
                      </p:cBhvr>
                      <p:tavLst>
                        <p:tav tm="0">
                          <p:val>
                            <p:strVal val="#ppt_x"/>
                          </p:val>
                        </p:tav>
                        <p:tav tm="100000">
                          <p:val>
                            <p:strVal val="#ppt_x"/>
                          </p:val>
                        </p:tav>
                      </p:tavLst>
                    </p:anim>
                    <p:anim calcmode="lin" valueType="num">
                      <p:cBhvr additive="base">
                        <p:cTn dur="750" fill="hold"/>
                        <p:tgtEl>
                          <p:spTgt spid="143"/>
                        </p:tgtEl>
                        <p:attrNameLst>
                          <p:attrName>ppt_y</p:attrName>
                        </p:attrNameLst>
                      </p:cBhvr>
                      <p:tavLst>
                        <p:tav tm="0">
                          <p:val>
                            <p:strVal val="1+#ppt_h/2"/>
                          </p:val>
                        </p:tav>
                        <p:tav tm="100000">
                          <p:val>
                            <p:strVal val="#ppt_y"/>
                          </p:val>
                        </p:tav>
                      </p:tavLst>
                    </p:anim>
                  </p:childTnLst>
                </p:cTn>
              </p:par>
            </p:tnLst>
          </p:tmpl>
        </p:tmplLst>
      </p:bldP>
      <p:bldP spid="144" grpId="0">
        <p:tmplLst>
          <p:tmpl>
            <p:tnLst>
              <p:par>
                <p:cTn presetID="2" presetClass="entr" presetSubtype="4" decel="100000" fill="hold" nodeType="withEffect">
                  <p:stCondLst>
                    <p:cond delay="700"/>
                  </p:stCondLst>
                  <p:childTnLst>
                    <p:set>
                      <p:cBhvr>
                        <p:cTn dur="1" fill="hold">
                          <p:stCondLst>
                            <p:cond delay="0"/>
                          </p:stCondLst>
                        </p:cTn>
                        <p:tgtEl>
                          <p:spTgt spid="144"/>
                        </p:tgtEl>
                        <p:attrNameLst>
                          <p:attrName>style.visibility</p:attrName>
                        </p:attrNameLst>
                      </p:cBhvr>
                      <p:to>
                        <p:strVal val="visible"/>
                      </p:to>
                    </p:set>
                    <p:anim calcmode="lin" valueType="num">
                      <p:cBhvr additive="base">
                        <p:cTn dur="750" fill="hold"/>
                        <p:tgtEl>
                          <p:spTgt spid="144"/>
                        </p:tgtEl>
                        <p:attrNameLst>
                          <p:attrName>ppt_x</p:attrName>
                        </p:attrNameLst>
                      </p:cBhvr>
                      <p:tavLst>
                        <p:tav tm="0">
                          <p:val>
                            <p:strVal val="#ppt_x"/>
                          </p:val>
                        </p:tav>
                        <p:tav tm="100000">
                          <p:val>
                            <p:strVal val="#ppt_x"/>
                          </p:val>
                        </p:tav>
                      </p:tavLst>
                    </p:anim>
                    <p:anim calcmode="lin" valueType="num">
                      <p:cBhvr additive="base">
                        <p:cTn dur="750" fill="hold"/>
                        <p:tgtEl>
                          <p:spTgt spid="144"/>
                        </p:tgtEl>
                        <p:attrNameLst>
                          <p:attrName>ppt_y</p:attrName>
                        </p:attrNameLst>
                      </p:cBhvr>
                      <p:tavLst>
                        <p:tav tm="0">
                          <p:val>
                            <p:strVal val="1+#ppt_h/2"/>
                          </p:val>
                        </p:tav>
                        <p:tav tm="100000">
                          <p:val>
                            <p:strVal val="#ppt_y"/>
                          </p:val>
                        </p:tav>
                      </p:tavLst>
                    </p:anim>
                  </p:childTnLst>
                </p:cTn>
              </p:par>
            </p:tnLst>
          </p:tmpl>
        </p:tmplLst>
      </p:bldP>
      <p:bldP spid="37" grpId="0">
        <p:tmplLst>
          <p:tmpl>
            <p:tnLst>
              <p:par>
                <p:cTn presetID="2" presetClass="entr" presetSubtype="4" decel="10000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 calcmode="lin" valueType="num">
                      <p:cBhvr additive="base">
                        <p:cTn dur="750" fill="hold"/>
                        <p:tgtEl>
                          <p:spTgt spid="37"/>
                        </p:tgtEl>
                        <p:attrNameLst>
                          <p:attrName>ppt_x</p:attrName>
                        </p:attrNameLst>
                      </p:cBhvr>
                      <p:tavLst>
                        <p:tav tm="0">
                          <p:val>
                            <p:strVal val="#ppt_x"/>
                          </p:val>
                        </p:tav>
                        <p:tav tm="100000">
                          <p:val>
                            <p:strVal val="#ppt_x"/>
                          </p:val>
                        </p:tav>
                      </p:tavLst>
                    </p:anim>
                    <p:anim calcmode="lin" valueType="num">
                      <p:cBhvr additive="base">
                        <p:cTn dur="750" fill="hold"/>
                        <p:tgtEl>
                          <p:spTgt spid="37"/>
                        </p:tgtEl>
                        <p:attrNameLst>
                          <p:attrName>ppt_y</p:attrName>
                        </p:attrNameLst>
                      </p:cBhvr>
                      <p:tavLst>
                        <p:tav tm="0">
                          <p:val>
                            <p:strVal val="1+#ppt_h/2"/>
                          </p:val>
                        </p:tav>
                        <p:tav tm="100000">
                          <p:val>
                            <p:strVal val="#ppt_y"/>
                          </p:val>
                        </p:tav>
                      </p:tavLst>
                    </p:anim>
                  </p:childTnLst>
                </p:cTn>
              </p:par>
            </p:tnLst>
          </p:tmpl>
        </p:tmplLst>
      </p:bldP>
      <p:bldP spid="38" grpId="0">
        <p:tmplLst>
          <p:tmpl>
            <p:tnLst>
              <p:par>
                <p:cTn presetID="2" presetClass="entr" presetSubtype="4" decel="100000" fill="hold" nodeType="withEffect">
                  <p:stCondLst>
                    <p:cond delay="0"/>
                  </p:stCondLst>
                  <p:childTnLst>
                    <p:set>
                      <p:cBhvr>
                        <p:cTn dur="1" fill="hold">
                          <p:stCondLst>
                            <p:cond delay="0"/>
                          </p:stCondLst>
                        </p:cTn>
                        <p:tgtEl>
                          <p:spTgt spid="38"/>
                        </p:tgtEl>
                        <p:attrNameLst>
                          <p:attrName>style.visibility</p:attrName>
                        </p:attrNameLst>
                      </p:cBhvr>
                      <p:to>
                        <p:strVal val="visible"/>
                      </p:to>
                    </p:set>
                    <p:anim calcmode="lin" valueType="num">
                      <p:cBhvr additive="base">
                        <p:cTn dur="750" fill="hold"/>
                        <p:tgtEl>
                          <p:spTgt spid="38"/>
                        </p:tgtEl>
                        <p:attrNameLst>
                          <p:attrName>ppt_x</p:attrName>
                        </p:attrNameLst>
                      </p:cBhvr>
                      <p:tavLst>
                        <p:tav tm="0">
                          <p:val>
                            <p:strVal val="#ppt_x"/>
                          </p:val>
                        </p:tav>
                        <p:tav tm="100000">
                          <p:val>
                            <p:strVal val="#ppt_x"/>
                          </p:val>
                        </p:tav>
                      </p:tavLst>
                    </p:anim>
                    <p:anim calcmode="lin" valueType="num">
                      <p:cBhvr additive="base">
                        <p:cTn dur="750" fill="hold"/>
                        <p:tgtEl>
                          <p:spTgt spid="38"/>
                        </p:tgtEl>
                        <p:attrNameLst>
                          <p:attrName>ppt_y</p:attrName>
                        </p:attrNameLst>
                      </p:cBhvr>
                      <p:tavLst>
                        <p:tav tm="0">
                          <p:val>
                            <p:strVal val="1+#ppt_h/2"/>
                          </p:val>
                        </p:tav>
                        <p:tav tm="100000">
                          <p:val>
                            <p:strVal val="#ppt_y"/>
                          </p:val>
                        </p:tav>
                      </p:tavLst>
                    </p:anim>
                  </p:childTnLst>
                </p:cTn>
              </p:par>
            </p:tnLst>
          </p:tmpl>
        </p:tmplLst>
      </p:bldP>
      <p:bldP spid="39" grpId="0">
        <p:tmplLst>
          <p:tmpl>
            <p:tnLst>
              <p:par>
                <p:cTn presetID="2" presetClass="entr" presetSubtype="4" decel="100000" fill="hold" nodeType="withEffect">
                  <p:stCondLst>
                    <p:cond delay="100"/>
                  </p:stCondLst>
                  <p:childTnLst>
                    <p:set>
                      <p:cBhvr>
                        <p:cTn dur="1" fill="hold">
                          <p:stCondLst>
                            <p:cond delay="0"/>
                          </p:stCondLst>
                        </p:cTn>
                        <p:tgtEl>
                          <p:spTgt spid="39"/>
                        </p:tgtEl>
                        <p:attrNameLst>
                          <p:attrName>style.visibility</p:attrName>
                        </p:attrNameLst>
                      </p:cBhvr>
                      <p:to>
                        <p:strVal val="visible"/>
                      </p:to>
                    </p:set>
                    <p:anim calcmode="lin" valueType="num">
                      <p:cBhvr additive="base">
                        <p:cTn dur="750" fill="hold"/>
                        <p:tgtEl>
                          <p:spTgt spid="39"/>
                        </p:tgtEl>
                        <p:attrNameLst>
                          <p:attrName>ppt_x</p:attrName>
                        </p:attrNameLst>
                      </p:cBhvr>
                      <p:tavLst>
                        <p:tav tm="0">
                          <p:val>
                            <p:strVal val="#ppt_x"/>
                          </p:val>
                        </p:tav>
                        <p:tav tm="100000">
                          <p:val>
                            <p:strVal val="#ppt_x"/>
                          </p:val>
                        </p:tav>
                      </p:tavLst>
                    </p:anim>
                    <p:anim calcmode="lin" valueType="num">
                      <p:cBhvr additive="base">
                        <p:cTn dur="750" fill="hold"/>
                        <p:tgtEl>
                          <p:spTgt spid="39"/>
                        </p:tgtEl>
                        <p:attrNameLst>
                          <p:attrName>ppt_y</p:attrName>
                        </p:attrNameLst>
                      </p:cBhvr>
                      <p:tavLst>
                        <p:tav tm="0">
                          <p:val>
                            <p:strVal val="1+#ppt_h/2"/>
                          </p:val>
                        </p:tav>
                        <p:tav tm="100000">
                          <p:val>
                            <p:strVal val="#ppt_y"/>
                          </p:val>
                        </p:tav>
                      </p:tavLst>
                    </p:anim>
                  </p:childTnLst>
                </p:cTn>
              </p:par>
            </p:tnLst>
          </p:tmpl>
        </p:tmplLst>
      </p:bldP>
      <p:bldP spid="40" grpId="0">
        <p:tmplLst>
          <p:tmpl>
            <p:tnLst>
              <p:par>
                <p:cTn presetID="2" presetClass="entr" presetSubtype="4" decel="100000" fill="hold" nodeType="withEffect">
                  <p:stCondLst>
                    <p:cond delay="100"/>
                  </p:stCondLst>
                  <p:childTnLst>
                    <p:set>
                      <p:cBhvr>
                        <p:cTn dur="1" fill="hold">
                          <p:stCondLst>
                            <p:cond delay="0"/>
                          </p:stCondLst>
                        </p:cTn>
                        <p:tgtEl>
                          <p:spTgt spid="40"/>
                        </p:tgtEl>
                        <p:attrNameLst>
                          <p:attrName>style.visibility</p:attrName>
                        </p:attrNameLst>
                      </p:cBhvr>
                      <p:to>
                        <p:strVal val="visible"/>
                      </p:to>
                    </p:set>
                    <p:anim calcmode="lin" valueType="num">
                      <p:cBhvr additive="base">
                        <p:cTn dur="750" fill="hold"/>
                        <p:tgtEl>
                          <p:spTgt spid="40"/>
                        </p:tgtEl>
                        <p:attrNameLst>
                          <p:attrName>ppt_x</p:attrName>
                        </p:attrNameLst>
                      </p:cBhvr>
                      <p:tavLst>
                        <p:tav tm="0">
                          <p:val>
                            <p:strVal val="#ppt_x"/>
                          </p:val>
                        </p:tav>
                        <p:tav tm="100000">
                          <p:val>
                            <p:strVal val="#ppt_x"/>
                          </p:val>
                        </p:tav>
                      </p:tavLst>
                    </p:anim>
                    <p:anim calcmode="lin" valueType="num">
                      <p:cBhvr additive="base">
                        <p:cTn dur="750" fill="hold"/>
                        <p:tgtEl>
                          <p:spTgt spid="40"/>
                        </p:tgtEl>
                        <p:attrNameLst>
                          <p:attrName>ppt_y</p:attrName>
                        </p:attrNameLst>
                      </p:cBhvr>
                      <p:tavLst>
                        <p:tav tm="0">
                          <p:val>
                            <p:strVal val="1+#ppt_h/2"/>
                          </p:val>
                        </p:tav>
                        <p:tav tm="100000">
                          <p:val>
                            <p:strVal val="#ppt_y"/>
                          </p:val>
                        </p:tav>
                      </p:tavLst>
                    </p:anim>
                  </p:childTnLst>
                </p:cTn>
              </p:par>
            </p:tnLst>
          </p:tmpl>
        </p:tmplLst>
      </p:bldP>
      <p:bldP spid="41" grpId="0">
        <p:tmplLst>
          <p:tmpl>
            <p:tnLst>
              <p:par>
                <p:cTn presetID="2" presetClass="entr" presetSubtype="4" decel="100000" fill="hold" nodeType="withEffect">
                  <p:stCondLst>
                    <p:cond delay="200"/>
                  </p:stCondLst>
                  <p:childTnLst>
                    <p:set>
                      <p:cBhvr>
                        <p:cTn dur="1" fill="hold">
                          <p:stCondLst>
                            <p:cond delay="0"/>
                          </p:stCondLst>
                        </p:cTn>
                        <p:tgtEl>
                          <p:spTgt spid="41"/>
                        </p:tgtEl>
                        <p:attrNameLst>
                          <p:attrName>style.visibility</p:attrName>
                        </p:attrNameLst>
                      </p:cBhvr>
                      <p:to>
                        <p:strVal val="visible"/>
                      </p:to>
                    </p:set>
                    <p:anim calcmode="lin" valueType="num">
                      <p:cBhvr additive="base">
                        <p:cTn dur="750" fill="hold"/>
                        <p:tgtEl>
                          <p:spTgt spid="41"/>
                        </p:tgtEl>
                        <p:attrNameLst>
                          <p:attrName>ppt_x</p:attrName>
                        </p:attrNameLst>
                      </p:cBhvr>
                      <p:tavLst>
                        <p:tav tm="0">
                          <p:val>
                            <p:strVal val="#ppt_x"/>
                          </p:val>
                        </p:tav>
                        <p:tav tm="100000">
                          <p:val>
                            <p:strVal val="#ppt_x"/>
                          </p:val>
                        </p:tav>
                      </p:tavLst>
                    </p:anim>
                    <p:anim calcmode="lin" valueType="num">
                      <p:cBhvr additive="base">
                        <p:cTn dur="750" fill="hold"/>
                        <p:tgtEl>
                          <p:spTgt spid="41"/>
                        </p:tgtEl>
                        <p:attrNameLst>
                          <p:attrName>ppt_y</p:attrName>
                        </p:attrNameLst>
                      </p:cBhvr>
                      <p:tavLst>
                        <p:tav tm="0">
                          <p:val>
                            <p:strVal val="1+#ppt_h/2"/>
                          </p:val>
                        </p:tav>
                        <p:tav tm="100000">
                          <p:val>
                            <p:strVal val="#ppt_y"/>
                          </p:val>
                        </p:tav>
                      </p:tavLst>
                    </p:anim>
                  </p:childTnLst>
                </p:cTn>
              </p:par>
            </p:tnLst>
          </p:tmpl>
        </p:tmplLst>
      </p:bldP>
      <p:bldP spid="42" grpId="0">
        <p:tmplLst>
          <p:tmpl>
            <p:tnLst>
              <p:par>
                <p:cTn presetID="2" presetClass="entr" presetSubtype="4" decel="100000" fill="hold" nodeType="withEffect">
                  <p:stCondLst>
                    <p:cond delay="200"/>
                  </p:stCondLst>
                  <p:childTnLst>
                    <p:set>
                      <p:cBhvr>
                        <p:cTn dur="1" fill="hold">
                          <p:stCondLst>
                            <p:cond delay="0"/>
                          </p:stCondLst>
                        </p:cTn>
                        <p:tgtEl>
                          <p:spTgt spid="42"/>
                        </p:tgtEl>
                        <p:attrNameLst>
                          <p:attrName>style.visibility</p:attrName>
                        </p:attrNameLst>
                      </p:cBhvr>
                      <p:to>
                        <p:strVal val="visible"/>
                      </p:to>
                    </p:set>
                    <p:anim calcmode="lin" valueType="num">
                      <p:cBhvr additive="base">
                        <p:cTn dur="750" fill="hold"/>
                        <p:tgtEl>
                          <p:spTgt spid="42"/>
                        </p:tgtEl>
                        <p:attrNameLst>
                          <p:attrName>ppt_x</p:attrName>
                        </p:attrNameLst>
                      </p:cBhvr>
                      <p:tavLst>
                        <p:tav tm="0">
                          <p:val>
                            <p:strVal val="#ppt_x"/>
                          </p:val>
                        </p:tav>
                        <p:tav tm="100000">
                          <p:val>
                            <p:strVal val="#ppt_x"/>
                          </p:val>
                        </p:tav>
                      </p:tavLst>
                    </p:anim>
                    <p:anim calcmode="lin" valueType="num">
                      <p:cBhvr additive="base">
                        <p:cTn dur="750" fill="hold"/>
                        <p:tgtEl>
                          <p:spTgt spid="42"/>
                        </p:tgtEl>
                        <p:attrNameLst>
                          <p:attrName>ppt_y</p:attrName>
                        </p:attrNameLst>
                      </p:cBhvr>
                      <p:tavLst>
                        <p:tav tm="0">
                          <p:val>
                            <p:strVal val="1+#ppt_h/2"/>
                          </p:val>
                        </p:tav>
                        <p:tav tm="100000">
                          <p:val>
                            <p:strVal val="#ppt_y"/>
                          </p:val>
                        </p:tav>
                      </p:tavLst>
                    </p:anim>
                  </p:childTnLst>
                </p:cTn>
              </p:par>
            </p:tnLst>
          </p:tmpl>
        </p:tmplLst>
      </p:bldP>
      <p:bldP spid="43" grpId="0">
        <p:tmplLst>
          <p:tmpl>
            <p:tnLst>
              <p:par>
                <p:cTn presetID="2" presetClass="entr" presetSubtype="4" decel="100000" fill="hold" nodeType="withEffect">
                  <p:stCondLst>
                    <p:cond delay="300"/>
                  </p:stCondLst>
                  <p:childTnLst>
                    <p:set>
                      <p:cBhvr>
                        <p:cTn dur="1" fill="hold">
                          <p:stCondLst>
                            <p:cond delay="0"/>
                          </p:stCondLst>
                        </p:cTn>
                        <p:tgtEl>
                          <p:spTgt spid="43"/>
                        </p:tgtEl>
                        <p:attrNameLst>
                          <p:attrName>style.visibility</p:attrName>
                        </p:attrNameLst>
                      </p:cBhvr>
                      <p:to>
                        <p:strVal val="visible"/>
                      </p:to>
                    </p:set>
                    <p:anim calcmode="lin" valueType="num">
                      <p:cBhvr additive="base">
                        <p:cTn dur="750" fill="hold"/>
                        <p:tgtEl>
                          <p:spTgt spid="43"/>
                        </p:tgtEl>
                        <p:attrNameLst>
                          <p:attrName>ppt_x</p:attrName>
                        </p:attrNameLst>
                      </p:cBhvr>
                      <p:tavLst>
                        <p:tav tm="0">
                          <p:val>
                            <p:strVal val="#ppt_x"/>
                          </p:val>
                        </p:tav>
                        <p:tav tm="100000">
                          <p:val>
                            <p:strVal val="#ppt_x"/>
                          </p:val>
                        </p:tav>
                      </p:tavLst>
                    </p:anim>
                    <p:anim calcmode="lin" valueType="num">
                      <p:cBhvr additive="base">
                        <p:cTn dur="750" fill="hold"/>
                        <p:tgtEl>
                          <p:spTgt spid="43"/>
                        </p:tgtEl>
                        <p:attrNameLst>
                          <p:attrName>ppt_y</p:attrName>
                        </p:attrNameLst>
                      </p:cBhvr>
                      <p:tavLst>
                        <p:tav tm="0">
                          <p:val>
                            <p:strVal val="1+#ppt_h/2"/>
                          </p:val>
                        </p:tav>
                        <p:tav tm="100000">
                          <p:val>
                            <p:strVal val="#ppt_y"/>
                          </p:val>
                        </p:tav>
                      </p:tavLst>
                    </p:anim>
                  </p:childTnLst>
                </p:cTn>
              </p:par>
            </p:tnLst>
          </p:tmpl>
        </p:tmplLst>
      </p:bldP>
      <p:bldP spid="44" grpId="0">
        <p:tmplLst>
          <p:tmpl>
            <p:tnLst>
              <p:par>
                <p:cTn presetID="2" presetClass="entr" presetSubtype="4" decel="100000" fill="hold" nodeType="withEffect">
                  <p:stCondLst>
                    <p:cond delay="300"/>
                  </p:stCondLst>
                  <p:childTnLst>
                    <p:set>
                      <p:cBhvr>
                        <p:cTn dur="1" fill="hold">
                          <p:stCondLst>
                            <p:cond delay="0"/>
                          </p:stCondLst>
                        </p:cTn>
                        <p:tgtEl>
                          <p:spTgt spid="44"/>
                        </p:tgtEl>
                        <p:attrNameLst>
                          <p:attrName>style.visibility</p:attrName>
                        </p:attrNameLst>
                      </p:cBhvr>
                      <p:to>
                        <p:strVal val="visible"/>
                      </p:to>
                    </p:set>
                    <p:anim calcmode="lin" valueType="num">
                      <p:cBhvr additive="base">
                        <p:cTn dur="750" fill="hold"/>
                        <p:tgtEl>
                          <p:spTgt spid="44"/>
                        </p:tgtEl>
                        <p:attrNameLst>
                          <p:attrName>ppt_x</p:attrName>
                        </p:attrNameLst>
                      </p:cBhvr>
                      <p:tavLst>
                        <p:tav tm="0">
                          <p:val>
                            <p:strVal val="#ppt_x"/>
                          </p:val>
                        </p:tav>
                        <p:tav tm="100000">
                          <p:val>
                            <p:strVal val="#ppt_x"/>
                          </p:val>
                        </p:tav>
                      </p:tavLst>
                    </p:anim>
                    <p:anim calcmode="lin" valueType="num">
                      <p:cBhvr additive="base">
                        <p:cTn dur="750" fill="hold"/>
                        <p:tgtEl>
                          <p:spTgt spid="44"/>
                        </p:tgtEl>
                        <p:attrNameLst>
                          <p:attrName>ppt_y</p:attrName>
                        </p:attrNameLst>
                      </p:cBhvr>
                      <p:tavLst>
                        <p:tav tm="0">
                          <p:val>
                            <p:strVal val="1+#ppt_h/2"/>
                          </p:val>
                        </p:tav>
                        <p:tav tm="100000">
                          <p:val>
                            <p:strVal val="#ppt_y"/>
                          </p:val>
                        </p:tav>
                      </p:tavLst>
                    </p:anim>
                  </p:childTnLst>
                </p:cTn>
              </p:par>
            </p:tnLst>
          </p:tmpl>
        </p:tmplLst>
      </p:bldP>
      <p:bldP spid="45" grpId="0">
        <p:tmplLst>
          <p:tmpl>
            <p:tnLst>
              <p:par>
                <p:cTn presetID="2" presetClass="entr" presetSubtype="4" decel="100000" fill="hold" nodeType="withEffect">
                  <p:stCondLst>
                    <p:cond delay="400"/>
                  </p:stCondLst>
                  <p:childTnLst>
                    <p:set>
                      <p:cBhvr>
                        <p:cTn dur="1" fill="hold">
                          <p:stCondLst>
                            <p:cond delay="0"/>
                          </p:stCondLst>
                        </p:cTn>
                        <p:tgtEl>
                          <p:spTgt spid="45"/>
                        </p:tgtEl>
                        <p:attrNameLst>
                          <p:attrName>style.visibility</p:attrName>
                        </p:attrNameLst>
                      </p:cBhvr>
                      <p:to>
                        <p:strVal val="visible"/>
                      </p:to>
                    </p:set>
                    <p:anim calcmode="lin" valueType="num">
                      <p:cBhvr additive="base">
                        <p:cTn dur="750" fill="hold"/>
                        <p:tgtEl>
                          <p:spTgt spid="45"/>
                        </p:tgtEl>
                        <p:attrNameLst>
                          <p:attrName>ppt_x</p:attrName>
                        </p:attrNameLst>
                      </p:cBhvr>
                      <p:tavLst>
                        <p:tav tm="0">
                          <p:val>
                            <p:strVal val="#ppt_x"/>
                          </p:val>
                        </p:tav>
                        <p:tav tm="100000">
                          <p:val>
                            <p:strVal val="#ppt_x"/>
                          </p:val>
                        </p:tav>
                      </p:tavLst>
                    </p:anim>
                    <p:anim calcmode="lin" valueType="num">
                      <p:cBhvr additive="base">
                        <p:cTn dur="750" fill="hold"/>
                        <p:tgtEl>
                          <p:spTgt spid="45"/>
                        </p:tgtEl>
                        <p:attrNameLst>
                          <p:attrName>ppt_y</p:attrName>
                        </p:attrNameLst>
                      </p:cBhvr>
                      <p:tavLst>
                        <p:tav tm="0">
                          <p:val>
                            <p:strVal val="1+#ppt_h/2"/>
                          </p:val>
                        </p:tav>
                        <p:tav tm="100000">
                          <p:val>
                            <p:strVal val="#ppt_y"/>
                          </p:val>
                        </p:tav>
                      </p:tavLst>
                    </p:anim>
                  </p:childTnLst>
                </p:cTn>
              </p:par>
            </p:tnLst>
          </p:tmpl>
        </p:tmplLst>
      </p:bldP>
      <p:bldP spid="46" grpId="0">
        <p:tmplLst>
          <p:tmpl>
            <p:tnLst>
              <p:par>
                <p:cTn presetID="2" presetClass="entr" presetSubtype="4" decel="100000" fill="hold" nodeType="withEffect">
                  <p:stCondLst>
                    <p:cond delay="400"/>
                  </p:stCondLst>
                  <p:childTnLst>
                    <p:set>
                      <p:cBhvr>
                        <p:cTn dur="1" fill="hold">
                          <p:stCondLst>
                            <p:cond delay="0"/>
                          </p:stCondLst>
                        </p:cTn>
                        <p:tgtEl>
                          <p:spTgt spid="46"/>
                        </p:tgtEl>
                        <p:attrNameLst>
                          <p:attrName>style.visibility</p:attrName>
                        </p:attrNameLst>
                      </p:cBhvr>
                      <p:to>
                        <p:strVal val="visible"/>
                      </p:to>
                    </p:set>
                    <p:anim calcmode="lin" valueType="num">
                      <p:cBhvr additive="base">
                        <p:cTn dur="750" fill="hold"/>
                        <p:tgtEl>
                          <p:spTgt spid="46"/>
                        </p:tgtEl>
                        <p:attrNameLst>
                          <p:attrName>ppt_x</p:attrName>
                        </p:attrNameLst>
                      </p:cBhvr>
                      <p:tavLst>
                        <p:tav tm="0">
                          <p:val>
                            <p:strVal val="#ppt_x"/>
                          </p:val>
                        </p:tav>
                        <p:tav tm="100000">
                          <p:val>
                            <p:strVal val="#ppt_x"/>
                          </p:val>
                        </p:tav>
                      </p:tavLst>
                    </p:anim>
                    <p:anim calcmode="lin" valueType="num">
                      <p:cBhvr additive="base">
                        <p:cTn dur="750" fill="hold"/>
                        <p:tgtEl>
                          <p:spTgt spid="46"/>
                        </p:tgtEl>
                        <p:attrNameLst>
                          <p:attrName>ppt_y</p:attrName>
                        </p:attrNameLst>
                      </p:cBhvr>
                      <p:tavLst>
                        <p:tav tm="0">
                          <p:val>
                            <p:strVal val="1+#ppt_h/2"/>
                          </p:val>
                        </p:tav>
                        <p:tav tm="100000">
                          <p:val>
                            <p:strVal val="#ppt_y"/>
                          </p:val>
                        </p:tav>
                      </p:tavLst>
                    </p:anim>
                  </p:childTnLst>
                </p:cTn>
              </p:par>
            </p:tnLst>
          </p:tmpl>
        </p:tmplLst>
      </p:bldP>
      <p:bldP spid="47" grpId="0">
        <p:tmplLst>
          <p:tmpl>
            <p:tnLst>
              <p:par>
                <p:cTn presetID="2" presetClass="entr" presetSubtype="4" decel="100000" fill="hold" nodeType="withEffect">
                  <p:stCondLst>
                    <p:cond delay="500"/>
                  </p:stCondLst>
                  <p:childTnLst>
                    <p:set>
                      <p:cBhvr>
                        <p:cTn dur="1" fill="hold">
                          <p:stCondLst>
                            <p:cond delay="0"/>
                          </p:stCondLst>
                        </p:cTn>
                        <p:tgtEl>
                          <p:spTgt spid="47"/>
                        </p:tgtEl>
                        <p:attrNameLst>
                          <p:attrName>style.visibility</p:attrName>
                        </p:attrNameLst>
                      </p:cBhvr>
                      <p:to>
                        <p:strVal val="visible"/>
                      </p:to>
                    </p:set>
                    <p:anim calcmode="lin" valueType="num">
                      <p:cBhvr additive="base">
                        <p:cTn dur="750" fill="hold"/>
                        <p:tgtEl>
                          <p:spTgt spid="47"/>
                        </p:tgtEl>
                        <p:attrNameLst>
                          <p:attrName>ppt_x</p:attrName>
                        </p:attrNameLst>
                      </p:cBhvr>
                      <p:tavLst>
                        <p:tav tm="0">
                          <p:val>
                            <p:strVal val="#ppt_x"/>
                          </p:val>
                        </p:tav>
                        <p:tav tm="100000">
                          <p:val>
                            <p:strVal val="#ppt_x"/>
                          </p:val>
                        </p:tav>
                      </p:tavLst>
                    </p:anim>
                    <p:anim calcmode="lin" valueType="num">
                      <p:cBhvr additive="base">
                        <p:cTn dur="750" fill="hold"/>
                        <p:tgtEl>
                          <p:spTgt spid="47"/>
                        </p:tgtEl>
                        <p:attrNameLst>
                          <p:attrName>ppt_y</p:attrName>
                        </p:attrNameLst>
                      </p:cBhvr>
                      <p:tavLst>
                        <p:tav tm="0">
                          <p:val>
                            <p:strVal val="1+#ppt_h/2"/>
                          </p:val>
                        </p:tav>
                        <p:tav tm="100000">
                          <p:val>
                            <p:strVal val="#ppt_y"/>
                          </p:val>
                        </p:tav>
                      </p:tavLst>
                    </p:anim>
                  </p:childTnLst>
                </p:cTn>
              </p:par>
            </p:tnLst>
          </p:tmpl>
        </p:tmplLst>
      </p:bldP>
      <p:bldP spid="48" grpId="0">
        <p:tmplLst>
          <p:tmpl>
            <p:tnLst>
              <p:par>
                <p:cTn presetID="2" presetClass="entr" presetSubtype="4" decel="100000" fill="hold" nodeType="withEffect">
                  <p:stCondLst>
                    <p:cond delay="500"/>
                  </p:stCondLst>
                  <p:childTnLst>
                    <p:set>
                      <p:cBhvr>
                        <p:cTn dur="1" fill="hold">
                          <p:stCondLst>
                            <p:cond delay="0"/>
                          </p:stCondLst>
                        </p:cTn>
                        <p:tgtEl>
                          <p:spTgt spid="48"/>
                        </p:tgtEl>
                        <p:attrNameLst>
                          <p:attrName>style.visibility</p:attrName>
                        </p:attrNameLst>
                      </p:cBhvr>
                      <p:to>
                        <p:strVal val="visible"/>
                      </p:to>
                    </p:set>
                    <p:anim calcmode="lin" valueType="num">
                      <p:cBhvr additive="base">
                        <p:cTn dur="750" fill="hold"/>
                        <p:tgtEl>
                          <p:spTgt spid="48"/>
                        </p:tgtEl>
                        <p:attrNameLst>
                          <p:attrName>ppt_x</p:attrName>
                        </p:attrNameLst>
                      </p:cBhvr>
                      <p:tavLst>
                        <p:tav tm="0">
                          <p:val>
                            <p:strVal val="#ppt_x"/>
                          </p:val>
                        </p:tav>
                        <p:tav tm="100000">
                          <p:val>
                            <p:strVal val="#ppt_x"/>
                          </p:val>
                        </p:tav>
                      </p:tavLst>
                    </p:anim>
                    <p:anim calcmode="lin" valueType="num">
                      <p:cBhvr additive="base">
                        <p:cTn dur="750" fill="hold"/>
                        <p:tgtEl>
                          <p:spTgt spid="48"/>
                        </p:tgtEl>
                        <p:attrNameLst>
                          <p:attrName>ppt_y</p:attrName>
                        </p:attrNameLst>
                      </p:cBhvr>
                      <p:tavLst>
                        <p:tav tm="0">
                          <p:val>
                            <p:strVal val="1+#ppt_h/2"/>
                          </p:val>
                        </p:tav>
                        <p:tav tm="100000">
                          <p:val>
                            <p:strVal val="#ppt_y"/>
                          </p:val>
                        </p:tav>
                      </p:tavLst>
                    </p:anim>
                  </p:childTnLst>
                </p:cTn>
              </p:par>
            </p:tnLst>
          </p:tmpl>
        </p:tmplLst>
      </p:bldP>
      <p:bldP spid="49" grpId="0">
        <p:tmplLst>
          <p:tmpl>
            <p:tnLst>
              <p:par>
                <p:cTn presetID="2" presetClass="entr" presetSubtype="4" decel="100000" fill="hold" nodeType="withEffect">
                  <p:stCondLst>
                    <p:cond delay="600"/>
                  </p:stCondLst>
                  <p:childTnLst>
                    <p:set>
                      <p:cBhvr>
                        <p:cTn dur="1" fill="hold">
                          <p:stCondLst>
                            <p:cond delay="0"/>
                          </p:stCondLst>
                        </p:cTn>
                        <p:tgtEl>
                          <p:spTgt spid="49"/>
                        </p:tgtEl>
                        <p:attrNameLst>
                          <p:attrName>style.visibility</p:attrName>
                        </p:attrNameLst>
                      </p:cBhvr>
                      <p:to>
                        <p:strVal val="visible"/>
                      </p:to>
                    </p:set>
                    <p:anim calcmode="lin" valueType="num">
                      <p:cBhvr additive="base">
                        <p:cTn dur="750" fill="hold"/>
                        <p:tgtEl>
                          <p:spTgt spid="49"/>
                        </p:tgtEl>
                        <p:attrNameLst>
                          <p:attrName>ppt_x</p:attrName>
                        </p:attrNameLst>
                      </p:cBhvr>
                      <p:tavLst>
                        <p:tav tm="0">
                          <p:val>
                            <p:strVal val="#ppt_x"/>
                          </p:val>
                        </p:tav>
                        <p:tav tm="100000">
                          <p:val>
                            <p:strVal val="#ppt_x"/>
                          </p:val>
                        </p:tav>
                      </p:tavLst>
                    </p:anim>
                    <p:anim calcmode="lin" valueType="num">
                      <p:cBhvr additive="base">
                        <p:cTn dur="750" fill="hold"/>
                        <p:tgtEl>
                          <p:spTgt spid="49"/>
                        </p:tgtEl>
                        <p:attrNameLst>
                          <p:attrName>ppt_y</p:attrName>
                        </p:attrNameLst>
                      </p:cBhvr>
                      <p:tavLst>
                        <p:tav tm="0">
                          <p:val>
                            <p:strVal val="1+#ppt_h/2"/>
                          </p:val>
                        </p:tav>
                        <p:tav tm="100000">
                          <p:val>
                            <p:strVal val="#ppt_y"/>
                          </p:val>
                        </p:tav>
                      </p:tavLst>
                    </p:anim>
                  </p:childTnLst>
                </p:cTn>
              </p:par>
            </p:tnLst>
          </p:tmpl>
        </p:tmplLst>
      </p:bldP>
      <p:bldP spid="50" grpId="0">
        <p:tmplLst>
          <p:tmpl>
            <p:tnLst>
              <p:par>
                <p:cTn presetID="2" presetClass="entr" presetSubtype="4" decel="100000" fill="hold" nodeType="withEffect">
                  <p:stCondLst>
                    <p:cond delay="600"/>
                  </p:stCondLst>
                  <p:childTnLst>
                    <p:set>
                      <p:cBhvr>
                        <p:cTn dur="1" fill="hold">
                          <p:stCondLst>
                            <p:cond delay="0"/>
                          </p:stCondLst>
                        </p:cTn>
                        <p:tgtEl>
                          <p:spTgt spid="50"/>
                        </p:tgtEl>
                        <p:attrNameLst>
                          <p:attrName>style.visibility</p:attrName>
                        </p:attrNameLst>
                      </p:cBhvr>
                      <p:to>
                        <p:strVal val="visible"/>
                      </p:to>
                    </p:set>
                    <p:anim calcmode="lin" valueType="num">
                      <p:cBhvr additive="base">
                        <p:cTn dur="750" fill="hold"/>
                        <p:tgtEl>
                          <p:spTgt spid="50"/>
                        </p:tgtEl>
                        <p:attrNameLst>
                          <p:attrName>ppt_x</p:attrName>
                        </p:attrNameLst>
                      </p:cBhvr>
                      <p:tavLst>
                        <p:tav tm="0">
                          <p:val>
                            <p:strVal val="#ppt_x"/>
                          </p:val>
                        </p:tav>
                        <p:tav tm="100000">
                          <p:val>
                            <p:strVal val="#ppt_x"/>
                          </p:val>
                        </p:tav>
                      </p:tavLst>
                    </p:anim>
                    <p:anim calcmode="lin" valueType="num">
                      <p:cBhvr additive="base">
                        <p:cTn dur="750" fill="hold"/>
                        <p:tgtEl>
                          <p:spTgt spid="50"/>
                        </p:tgtEl>
                        <p:attrNameLst>
                          <p:attrName>ppt_y</p:attrName>
                        </p:attrNameLst>
                      </p:cBhvr>
                      <p:tavLst>
                        <p:tav tm="0">
                          <p:val>
                            <p:strVal val="1+#ppt_h/2"/>
                          </p:val>
                        </p:tav>
                        <p:tav tm="100000">
                          <p:val>
                            <p:strVal val="#ppt_y"/>
                          </p:val>
                        </p:tav>
                      </p:tavLst>
                    </p:anim>
                  </p:childTnLst>
                </p:cTn>
              </p:par>
            </p:tnLst>
          </p:tmpl>
        </p:tmplLst>
      </p:bldP>
      <p:bldP spid="51" grpId="0">
        <p:tmplLst>
          <p:tmpl>
            <p:tnLst>
              <p:par>
                <p:cTn presetID="2" presetClass="entr" presetSubtype="4" decel="100000" fill="hold" nodeType="withEffect">
                  <p:stCondLst>
                    <p:cond delay="700"/>
                  </p:stCondLst>
                  <p:childTnLst>
                    <p:set>
                      <p:cBhvr>
                        <p:cTn dur="1" fill="hold">
                          <p:stCondLst>
                            <p:cond delay="0"/>
                          </p:stCondLst>
                        </p:cTn>
                        <p:tgtEl>
                          <p:spTgt spid="51"/>
                        </p:tgtEl>
                        <p:attrNameLst>
                          <p:attrName>style.visibility</p:attrName>
                        </p:attrNameLst>
                      </p:cBhvr>
                      <p:to>
                        <p:strVal val="visible"/>
                      </p:to>
                    </p:set>
                    <p:anim calcmode="lin" valueType="num">
                      <p:cBhvr additive="base">
                        <p:cTn dur="750" fill="hold"/>
                        <p:tgtEl>
                          <p:spTgt spid="51"/>
                        </p:tgtEl>
                        <p:attrNameLst>
                          <p:attrName>ppt_x</p:attrName>
                        </p:attrNameLst>
                      </p:cBhvr>
                      <p:tavLst>
                        <p:tav tm="0">
                          <p:val>
                            <p:strVal val="#ppt_x"/>
                          </p:val>
                        </p:tav>
                        <p:tav tm="100000">
                          <p:val>
                            <p:strVal val="#ppt_x"/>
                          </p:val>
                        </p:tav>
                      </p:tavLst>
                    </p:anim>
                    <p:anim calcmode="lin" valueType="num">
                      <p:cBhvr additive="base">
                        <p:cTn dur="750" fill="hold"/>
                        <p:tgtEl>
                          <p:spTgt spid="51"/>
                        </p:tgtEl>
                        <p:attrNameLst>
                          <p:attrName>ppt_y</p:attrName>
                        </p:attrNameLst>
                      </p:cBhvr>
                      <p:tavLst>
                        <p:tav tm="0">
                          <p:val>
                            <p:strVal val="1+#ppt_h/2"/>
                          </p:val>
                        </p:tav>
                        <p:tav tm="100000">
                          <p:val>
                            <p:strVal val="#ppt_y"/>
                          </p:val>
                        </p:tav>
                      </p:tavLst>
                    </p:anim>
                  </p:childTnLst>
                </p:cTn>
              </p:par>
            </p:tnLst>
          </p:tmpl>
        </p:tmplLst>
      </p:bldP>
      <p:bldP spid="52" grpId="0">
        <p:tmplLst>
          <p:tmpl>
            <p:tnLst>
              <p:par>
                <p:cTn presetID="2" presetClass="entr" presetSubtype="4" decel="100000" fill="hold" nodeType="withEffect">
                  <p:stCondLst>
                    <p:cond delay="700"/>
                  </p:stCondLst>
                  <p:childTnLst>
                    <p:set>
                      <p:cBhvr>
                        <p:cTn dur="1" fill="hold">
                          <p:stCondLst>
                            <p:cond delay="0"/>
                          </p:stCondLst>
                        </p:cTn>
                        <p:tgtEl>
                          <p:spTgt spid="52"/>
                        </p:tgtEl>
                        <p:attrNameLst>
                          <p:attrName>style.visibility</p:attrName>
                        </p:attrNameLst>
                      </p:cBhvr>
                      <p:to>
                        <p:strVal val="visible"/>
                      </p:to>
                    </p:set>
                    <p:anim calcmode="lin" valueType="num">
                      <p:cBhvr additive="base">
                        <p:cTn dur="750" fill="hold"/>
                        <p:tgtEl>
                          <p:spTgt spid="52"/>
                        </p:tgtEl>
                        <p:attrNameLst>
                          <p:attrName>ppt_x</p:attrName>
                        </p:attrNameLst>
                      </p:cBhvr>
                      <p:tavLst>
                        <p:tav tm="0">
                          <p:val>
                            <p:strVal val="#ppt_x"/>
                          </p:val>
                        </p:tav>
                        <p:tav tm="100000">
                          <p:val>
                            <p:strVal val="#ppt_x"/>
                          </p:val>
                        </p:tav>
                      </p:tavLst>
                    </p:anim>
                    <p:anim calcmode="lin" valueType="num">
                      <p:cBhvr additive="base">
                        <p:cTn dur="750" fill="hold"/>
                        <p:tgtEl>
                          <p:spTgt spid="52"/>
                        </p:tgtEl>
                        <p:attrNameLst>
                          <p:attrName>ppt_y</p:attrName>
                        </p:attrNameLst>
                      </p:cBhvr>
                      <p:tavLst>
                        <p:tav tm="0">
                          <p:val>
                            <p:strVal val="1+#ppt_h/2"/>
                          </p:val>
                        </p:tav>
                        <p:tav tm="100000">
                          <p:val>
                            <p:strVal val="#ppt_y"/>
                          </p:val>
                        </p:tav>
                      </p:tavLst>
                    </p:anim>
                  </p:childTnLst>
                </p:cTn>
              </p:par>
            </p:tnLst>
          </p:tmpl>
        </p:tmplLst>
      </p:bldP>
      <p:bldP spid="6" grpId="0">
        <p:tmplLst>
          <p:tmpl>
            <p:tnLst>
              <p:par>
                <p:cTn presetID="10"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Lst>
  </p:timing>
  <p:hf hd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EXT">
    <p:spTree>
      <p:nvGrpSpPr>
        <p:cNvPr id="1" name=""/>
        <p:cNvGrpSpPr/>
        <p:nvPr/>
      </p:nvGrpSpPr>
      <p:grpSpPr>
        <a:xfrm>
          <a:off x="0" y="0"/>
          <a:ext cx="0" cy="0"/>
          <a:chOff x="0" y="0"/>
          <a:chExt cx="0" cy="0"/>
        </a:xfrm>
      </p:grpSpPr>
      <p:grpSp>
        <p:nvGrpSpPr>
          <p:cNvPr id="304" name="INSTRUCTION">
            <a:extLst>
              <a:ext uri="{FF2B5EF4-FFF2-40B4-BE49-F238E27FC236}">
                <a16:creationId xmlns:a16="http://schemas.microsoft.com/office/drawing/2014/main" id="{ED72224E-F26A-4687-8C33-4D5EEF74F612}"/>
              </a:ext>
            </a:extLst>
          </p:cNvPr>
          <p:cNvGrpSpPr/>
          <p:nvPr userDrawn="1"/>
        </p:nvGrpSpPr>
        <p:grpSpPr>
          <a:xfrm>
            <a:off x="-3786437" y="0"/>
            <a:ext cx="3693386" cy="5359349"/>
            <a:chOff x="-3786437" y="0"/>
            <a:chExt cx="3693386" cy="5359349"/>
          </a:xfrm>
        </p:grpSpPr>
        <p:sp>
          <p:nvSpPr>
            <p:cNvPr id="305" name="Rechthoek 304">
              <a:extLst>
                <a:ext uri="{FF2B5EF4-FFF2-40B4-BE49-F238E27FC236}">
                  <a16:creationId xmlns:a16="http://schemas.microsoft.com/office/drawing/2014/main" id="{EAEA2617-B466-4D43-81A2-65784E2559F1}"/>
                </a:ext>
              </a:extLst>
            </p:cNvPr>
            <p:cNvSpPr/>
            <p:nvPr userDrawn="1"/>
          </p:nvSpPr>
          <p:spPr>
            <a:xfrm>
              <a:off x="-3786165" y="0"/>
              <a:ext cx="3593091" cy="4641338"/>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Choosing text levels</a:t>
              </a:r>
            </a:p>
          </p:txBody>
        </p:sp>
        <p:sp>
          <p:nvSpPr>
            <p:cNvPr id="306" name="Ovaal 305">
              <a:extLst>
                <a:ext uri="{FF2B5EF4-FFF2-40B4-BE49-F238E27FC236}">
                  <a16:creationId xmlns:a16="http://schemas.microsoft.com/office/drawing/2014/main" id="{333F15A8-374F-4303-885E-F34D3E3CCE7F}"/>
                </a:ext>
              </a:extLst>
            </p:cNvPr>
            <p:cNvSpPr/>
            <p:nvPr userDrawn="1"/>
          </p:nvSpPr>
          <p:spPr>
            <a:xfrm>
              <a:off x="-3604183" y="183748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307" name="Rechthoek 306">
              <a:extLst>
                <a:ext uri="{FF2B5EF4-FFF2-40B4-BE49-F238E27FC236}">
                  <a16:creationId xmlns:a16="http://schemas.microsoft.com/office/drawing/2014/main" id="{EE385323-045F-4F03-AF75-800FB7DD58E6}"/>
                </a:ext>
              </a:extLst>
            </p:cNvPr>
            <p:cNvSpPr/>
            <p:nvPr userDrawn="1"/>
          </p:nvSpPr>
          <p:spPr>
            <a:xfrm>
              <a:off x="-3319415" y="1837484"/>
              <a:ext cx="2949220" cy="180000"/>
            </a:xfrm>
            <a:prstGeom prst="rect">
              <a:avLst/>
            </a:prstGeom>
            <a:noFill/>
            <a:ln w="25400" cap="flat" cmpd="sng" algn="ctr">
              <a:noFill/>
              <a:prstDash val="solid"/>
            </a:ln>
            <a:effectLst/>
          </p:spPr>
          <p:txBody>
            <a:bodyPr lIns="0" tIns="0" rIns="0" bIns="0" rtlCol="0" anchor="ctr"/>
            <a:lstStyle/>
            <a:p>
              <a:pPr marL="179388" marR="0" lvl="0" indent="-179388" algn="l" defTabSz="719138" rtl="0" eaLnBrk="1" fontAlgn="auto" latinLnBrk="0" hangingPunct="1">
                <a:lnSpc>
                  <a:spcPct val="100000"/>
                </a:lnSpc>
                <a:spcBef>
                  <a:spcPts val="300"/>
                </a:spcBef>
                <a:spcAft>
                  <a:spcPts val="600"/>
                </a:spcAft>
                <a:buClr>
                  <a:srgbClr val="71A4C3"/>
                </a:buClr>
                <a:buSzPct val="100000"/>
                <a:buFontTx/>
                <a:buBlip>
                  <a:blip r:embed="rId2">
                    <a:extLst>
                      <a:ext uri="{96DAC541-7B7A-43D3-8B79-37D633B846F1}">
                        <asvg:svgBlip xmlns:asvg="http://schemas.microsoft.com/office/drawing/2016/SVG/main" r:embed="rId3"/>
                      </a:ext>
                    </a:extLst>
                  </a:blip>
                </a:buBlip>
                <a:tabLst/>
                <a:defRPr/>
              </a:pPr>
              <a:r>
                <a:rPr kumimoji="0" lang="en-GB" sz="1100" b="0" i="0" u="none" strike="noStrike" kern="1200" cap="none" spc="0" normalizeH="0" baseline="0" noProof="0">
                  <a:ln>
                    <a:noFill/>
                  </a:ln>
                  <a:solidFill>
                    <a:prstClr val="black"/>
                  </a:solidFill>
                  <a:effectLst/>
                  <a:uLnTx/>
                  <a:uFillTx/>
                  <a:latin typeface="+mn-lt"/>
                  <a:ea typeface="+mn-ea"/>
                  <a:cs typeface="+mn-cs"/>
                </a:rPr>
                <a:t>Bullet</a:t>
              </a:r>
            </a:p>
          </p:txBody>
        </p:sp>
        <p:sp>
          <p:nvSpPr>
            <p:cNvPr id="308" name="Ovaal 307">
              <a:extLst>
                <a:ext uri="{FF2B5EF4-FFF2-40B4-BE49-F238E27FC236}">
                  <a16:creationId xmlns:a16="http://schemas.microsoft.com/office/drawing/2014/main" id="{B58762B6-9659-47C1-9A0D-F41C74230A55}"/>
                </a:ext>
              </a:extLst>
            </p:cNvPr>
            <p:cNvSpPr/>
            <p:nvPr userDrawn="1"/>
          </p:nvSpPr>
          <p:spPr>
            <a:xfrm>
              <a:off x="-3604183" y="212876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309" name="Rechthoek 308">
              <a:extLst>
                <a:ext uri="{FF2B5EF4-FFF2-40B4-BE49-F238E27FC236}">
                  <a16:creationId xmlns:a16="http://schemas.microsoft.com/office/drawing/2014/main" id="{52DEC30C-A9AD-4B57-B96F-1170076BC611}"/>
                </a:ext>
              </a:extLst>
            </p:cNvPr>
            <p:cNvSpPr/>
            <p:nvPr userDrawn="1"/>
          </p:nvSpPr>
          <p:spPr>
            <a:xfrm>
              <a:off x="-3604183" y="1196113"/>
              <a:ext cx="3229047" cy="459227"/>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Under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‘Home’</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use the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list level-buttons</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choose a text level. </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Choose from:</a:t>
              </a:r>
            </a:p>
          </p:txBody>
        </p:sp>
        <p:sp>
          <p:nvSpPr>
            <p:cNvPr id="310" name="Rechthoek 309">
              <a:extLst>
                <a:ext uri="{FF2B5EF4-FFF2-40B4-BE49-F238E27FC236}">
                  <a16:creationId xmlns:a16="http://schemas.microsoft.com/office/drawing/2014/main" id="{2838E156-899F-4029-AB7A-C9D43E91D58C}"/>
                </a:ext>
              </a:extLst>
            </p:cNvPr>
            <p:cNvSpPr/>
            <p:nvPr userDrawn="1"/>
          </p:nvSpPr>
          <p:spPr>
            <a:xfrm>
              <a:off x="-3319415" y="2128873"/>
              <a:ext cx="2949220" cy="180000"/>
            </a:xfrm>
            <a:prstGeom prst="rect">
              <a:avLst/>
            </a:prstGeom>
            <a:noFill/>
            <a:ln w="25400" cap="flat" cmpd="sng" algn="ctr">
              <a:noFill/>
              <a:prstDash val="solid"/>
            </a:ln>
            <a:effectLst/>
          </p:spPr>
          <p:txBody>
            <a:bodyPr lIns="0" tIns="0" rIns="0" bIns="0" rtlCol="0" anchor="ctr"/>
            <a:lstStyle/>
            <a:p>
              <a:pPr marL="360363" marR="0" lvl="1" indent="-180975" algn="l" defTabSz="719138" rtl="0" eaLnBrk="1" fontAlgn="auto" latinLnBrk="0" hangingPunct="1">
                <a:lnSpc>
                  <a:spcPct val="100000"/>
                </a:lnSpc>
                <a:spcBef>
                  <a:spcPts val="300"/>
                </a:spcBef>
                <a:spcAft>
                  <a:spcPts val="600"/>
                </a:spcAft>
                <a:buClr>
                  <a:srgbClr val="71A4C3"/>
                </a:buClr>
                <a:buSzPct val="100000"/>
                <a:buFontTx/>
                <a:buBlip>
                  <a:blip r:embed="rId4">
                    <a:extLst>
                      <a:ext uri="{96DAC541-7B7A-43D3-8B79-37D633B846F1}">
                        <asvg:svgBlip xmlns:asvg="http://schemas.microsoft.com/office/drawing/2016/SVG/main" r:embed="rId5"/>
                      </a:ext>
                    </a:extLst>
                  </a:blip>
                </a:buBlip>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Sub-bullet</a:t>
              </a:r>
            </a:p>
          </p:txBody>
        </p:sp>
        <p:sp>
          <p:nvSpPr>
            <p:cNvPr id="311" name="Ovaal 310">
              <a:extLst>
                <a:ext uri="{FF2B5EF4-FFF2-40B4-BE49-F238E27FC236}">
                  <a16:creationId xmlns:a16="http://schemas.microsoft.com/office/drawing/2014/main" id="{16FD23C7-6D49-44EB-97D6-8DB1014F4369}"/>
                </a:ext>
              </a:extLst>
            </p:cNvPr>
            <p:cNvSpPr/>
            <p:nvPr userDrawn="1"/>
          </p:nvSpPr>
          <p:spPr>
            <a:xfrm>
              <a:off x="-3604183" y="242005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312" name="Rechthoek 311">
              <a:extLst>
                <a:ext uri="{FF2B5EF4-FFF2-40B4-BE49-F238E27FC236}">
                  <a16:creationId xmlns:a16="http://schemas.microsoft.com/office/drawing/2014/main" id="{B892F48F-4644-4897-8254-D983AF5A0B7C}"/>
                </a:ext>
              </a:extLst>
            </p:cNvPr>
            <p:cNvSpPr/>
            <p:nvPr userDrawn="1"/>
          </p:nvSpPr>
          <p:spPr>
            <a:xfrm>
              <a:off x="-3319415" y="2420262"/>
              <a:ext cx="2949220" cy="180000"/>
            </a:xfrm>
            <a:prstGeom prst="rect">
              <a:avLst/>
            </a:prstGeom>
            <a:noFill/>
            <a:ln w="25400" cap="flat" cmpd="sng" algn="ctr">
              <a:noFill/>
              <a:prstDash val="solid"/>
            </a:ln>
            <a:effectLst/>
          </p:spPr>
          <p:txBody>
            <a:bodyPr lIns="0" tIns="0" rIns="0" bIns="0" rtlCol="0" anchor="ctr"/>
            <a:lstStyle/>
            <a:p>
              <a:pPr marL="0" marR="0" lvl="2" indent="0" algn="l" defTabSz="719138" rtl="0" eaLnBrk="1" fontAlgn="auto" latinLnBrk="0" hangingPunct="1">
                <a:lnSpc>
                  <a:spcPct val="100000"/>
                </a:lnSpc>
                <a:spcBef>
                  <a:spcPts val="300"/>
                </a:spcBef>
                <a:spcAft>
                  <a:spcPts val="600"/>
                </a:spcAft>
                <a:buClr>
                  <a:srgbClr val="0070C0"/>
                </a:buClr>
                <a:buSzPct val="85000"/>
                <a:buFontTx/>
                <a:buNone/>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Default text</a:t>
              </a:r>
            </a:p>
          </p:txBody>
        </p:sp>
        <p:sp>
          <p:nvSpPr>
            <p:cNvPr id="313" name="Ovaal 312">
              <a:extLst>
                <a:ext uri="{FF2B5EF4-FFF2-40B4-BE49-F238E27FC236}">
                  <a16:creationId xmlns:a16="http://schemas.microsoft.com/office/drawing/2014/main" id="{589280C0-652E-4180-9AC1-995EC4C1630E}"/>
                </a:ext>
              </a:extLst>
            </p:cNvPr>
            <p:cNvSpPr/>
            <p:nvPr userDrawn="1"/>
          </p:nvSpPr>
          <p:spPr>
            <a:xfrm>
              <a:off x="-3604183" y="2711336"/>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4</a:t>
              </a:r>
            </a:p>
          </p:txBody>
        </p:sp>
        <p:sp>
          <p:nvSpPr>
            <p:cNvPr id="314" name="Rechthoek 313">
              <a:extLst>
                <a:ext uri="{FF2B5EF4-FFF2-40B4-BE49-F238E27FC236}">
                  <a16:creationId xmlns:a16="http://schemas.microsoft.com/office/drawing/2014/main" id="{F765AD69-0166-4390-8039-93ECDBE3623C}"/>
                </a:ext>
              </a:extLst>
            </p:cNvPr>
            <p:cNvSpPr/>
            <p:nvPr userDrawn="1"/>
          </p:nvSpPr>
          <p:spPr>
            <a:xfrm>
              <a:off x="-3319415" y="2711651"/>
              <a:ext cx="2949220" cy="180000"/>
            </a:xfrm>
            <a:prstGeom prst="rect">
              <a:avLst/>
            </a:prstGeom>
            <a:noFill/>
            <a:ln w="25400" cap="flat" cmpd="sng" algn="ctr">
              <a:noFill/>
              <a:prstDash val="solid"/>
            </a:ln>
            <a:effectLst/>
          </p:spPr>
          <p:txBody>
            <a:bodyPr lIns="0" tIns="0" rIns="0" bIns="0" rtlCol="0" anchor="ctr"/>
            <a:lstStyle/>
            <a:p>
              <a:pPr marL="0" marR="0" lvl="3" indent="0" algn="l" defTabSz="719138" rtl="0" eaLnBrk="1" fontAlgn="auto" latinLnBrk="0" hangingPunct="1">
                <a:lnSpc>
                  <a:spcPct val="100000"/>
                </a:lnSpc>
                <a:spcBef>
                  <a:spcPts val="300"/>
                </a:spcBef>
                <a:spcAft>
                  <a:spcPts val="1200"/>
                </a:spcAft>
                <a:buClrTx/>
                <a:buSzTx/>
                <a:buFontTx/>
                <a:buNone/>
                <a:tabLst/>
                <a:defRPr/>
              </a:pPr>
              <a:r>
                <a:rPr kumimoji="0" lang="en-GB" sz="1400" b="1" i="0" u="none" strike="noStrike" kern="1200" cap="all" spc="30" normalizeH="0" baseline="0" noProof="0">
                  <a:ln>
                    <a:noFill/>
                  </a:ln>
                  <a:solidFill>
                    <a:srgbClr val="71A4C3"/>
                  </a:solidFill>
                  <a:effectLst/>
                  <a:uLnTx/>
                  <a:uFillTx/>
                  <a:latin typeface="Segoe UI"/>
                  <a:ea typeface="+mn-ea"/>
                  <a:cs typeface="Calibri" panose="020F0502020204030204" pitchFamily="34" charset="0"/>
                </a:rPr>
                <a:t>header</a:t>
              </a:r>
            </a:p>
          </p:txBody>
        </p:sp>
        <p:sp>
          <p:nvSpPr>
            <p:cNvPr id="315" name="Ovaal 314">
              <a:extLst>
                <a:ext uri="{FF2B5EF4-FFF2-40B4-BE49-F238E27FC236}">
                  <a16:creationId xmlns:a16="http://schemas.microsoft.com/office/drawing/2014/main" id="{964D6588-5D25-42CA-829F-7DC630875AC1}"/>
                </a:ext>
              </a:extLst>
            </p:cNvPr>
            <p:cNvSpPr/>
            <p:nvPr userDrawn="1"/>
          </p:nvSpPr>
          <p:spPr>
            <a:xfrm>
              <a:off x="-3604183" y="3002620"/>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5</a:t>
              </a:r>
            </a:p>
          </p:txBody>
        </p:sp>
        <p:sp>
          <p:nvSpPr>
            <p:cNvPr id="316" name="Rechthoek 315">
              <a:extLst>
                <a:ext uri="{FF2B5EF4-FFF2-40B4-BE49-F238E27FC236}">
                  <a16:creationId xmlns:a16="http://schemas.microsoft.com/office/drawing/2014/main" id="{831C1300-8413-448E-A47C-4ED987A10416}"/>
                </a:ext>
              </a:extLst>
            </p:cNvPr>
            <p:cNvSpPr/>
            <p:nvPr userDrawn="1"/>
          </p:nvSpPr>
          <p:spPr>
            <a:xfrm>
              <a:off x="-3319415" y="3003040"/>
              <a:ext cx="2949220" cy="180000"/>
            </a:xfrm>
            <a:prstGeom prst="rect">
              <a:avLst/>
            </a:prstGeom>
            <a:noFill/>
            <a:ln w="25400" cap="flat" cmpd="sng" algn="ctr">
              <a:noFill/>
              <a:prstDash val="solid"/>
            </a:ln>
            <a:effectLst/>
          </p:spPr>
          <p:txBody>
            <a:bodyPr lIns="0" tIns="0" rIns="0" bIns="0" rtlCol="0" anchor="ctr"/>
            <a:lstStyle/>
            <a:p>
              <a:pPr marL="182563" marR="0" lvl="4" indent="-182563" algn="l" defTabSz="719138" rtl="0" eaLnBrk="1" fontAlgn="auto" latinLnBrk="0" hangingPunct="1">
                <a:lnSpc>
                  <a:spcPct val="100000"/>
                </a:lnSpc>
                <a:spcBef>
                  <a:spcPts val="300"/>
                </a:spcBef>
                <a:spcAft>
                  <a:spcPts val="600"/>
                </a:spcAft>
                <a:buClr>
                  <a:prstClr val="black"/>
                </a:buClr>
                <a:buSzTx/>
                <a:buFont typeface="+mj-lt"/>
                <a:buAutoNum type="arabicPeriod"/>
                <a:tabLst>
                  <a:tab pos="274638" algn="l"/>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Numerical bullet</a:t>
              </a:r>
            </a:p>
          </p:txBody>
        </p:sp>
        <p:sp>
          <p:nvSpPr>
            <p:cNvPr id="317" name="Ovaal 316">
              <a:extLst>
                <a:ext uri="{FF2B5EF4-FFF2-40B4-BE49-F238E27FC236}">
                  <a16:creationId xmlns:a16="http://schemas.microsoft.com/office/drawing/2014/main" id="{52B8D994-3FC1-4345-8EC6-BC85392E3E1E}"/>
                </a:ext>
              </a:extLst>
            </p:cNvPr>
            <p:cNvSpPr/>
            <p:nvPr userDrawn="1"/>
          </p:nvSpPr>
          <p:spPr>
            <a:xfrm>
              <a:off x="-3604183" y="329390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6</a:t>
              </a:r>
            </a:p>
          </p:txBody>
        </p:sp>
        <p:sp>
          <p:nvSpPr>
            <p:cNvPr id="318" name="Rechthoek 317">
              <a:extLst>
                <a:ext uri="{FF2B5EF4-FFF2-40B4-BE49-F238E27FC236}">
                  <a16:creationId xmlns:a16="http://schemas.microsoft.com/office/drawing/2014/main" id="{8BCC7871-20DB-47AB-B00C-C7701C71459E}"/>
                </a:ext>
              </a:extLst>
            </p:cNvPr>
            <p:cNvSpPr/>
            <p:nvPr userDrawn="1"/>
          </p:nvSpPr>
          <p:spPr>
            <a:xfrm>
              <a:off x="-3319415" y="3585818"/>
              <a:ext cx="2949220" cy="180000"/>
            </a:xfrm>
            <a:prstGeom prst="rect">
              <a:avLst/>
            </a:prstGeom>
            <a:noFill/>
            <a:ln w="25400" cap="flat" cmpd="sng" algn="ctr">
              <a:noFill/>
              <a:prstDash val="solid"/>
            </a:ln>
            <a:effectLst/>
          </p:spPr>
          <p:txBody>
            <a:bodyPr lIns="0" tIns="0" rIns="0" bIns="0" rtlCol="0" anchor="ctr"/>
            <a:lstStyle/>
            <a:p>
              <a:pPr marL="360363" marR="0" lvl="6" indent="-180975" algn="l" defTabSz="914400" rtl="0" eaLnBrk="1" fontAlgn="auto" latinLnBrk="0" hangingPunct="1">
                <a:lnSpc>
                  <a:spcPct val="100000"/>
                </a:lnSpc>
                <a:spcBef>
                  <a:spcPts val="300"/>
                </a:spcBef>
                <a:spcAft>
                  <a:spcPts val="600"/>
                </a:spcAft>
                <a:buClrTx/>
                <a:buSzTx/>
                <a:buFontTx/>
                <a:buBlip>
                  <a:blip r:embed="rId4">
                    <a:extLst>
                      <a:ext uri="{96DAC541-7B7A-43D3-8B79-37D633B846F1}">
                        <asvg:svgBlip xmlns:asvg="http://schemas.microsoft.com/office/drawing/2016/SVG/main" r:embed="rId5"/>
                      </a:ext>
                    </a:extLst>
                  </a:blip>
                </a:buBlip>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Sub-bullet</a:t>
              </a:r>
            </a:p>
          </p:txBody>
        </p:sp>
        <p:sp>
          <p:nvSpPr>
            <p:cNvPr id="319" name="Ovaal 318">
              <a:extLst>
                <a:ext uri="{FF2B5EF4-FFF2-40B4-BE49-F238E27FC236}">
                  <a16:creationId xmlns:a16="http://schemas.microsoft.com/office/drawing/2014/main" id="{243CBBFC-47DB-4D7E-9366-F2646AE02A8D}"/>
                </a:ext>
              </a:extLst>
            </p:cNvPr>
            <p:cNvSpPr/>
            <p:nvPr userDrawn="1"/>
          </p:nvSpPr>
          <p:spPr>
            <a:xfrm>
              <a:off x="-3604183" y="358518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7</a:t>
              </a:r>
            </a:p>
          </p:txBody>
        </p:sp>
        <p:sp>
          <p:nvSpPr>
            <p:cNvPr id="320" name="Rechthoek 319">
              <a:extLst>
                <a:ext uri="{FF2B5EF4-FFF2-40B4-BE49-F238E27FC236}">
                  <a16:creationId xmlns:a16="http://schemas.microsoft.com/office/drawing/2014/main" id="{02E9BDD8-DD15-4458-81CB-863C705DCEF0}"/>
                </a:ext>
              </a:extLst>
            </p:cNvPr>
            <p:cNvSpPr/>
            <p:nvPr userDrawn="1"/>
          </p:nvSpPr>
          <p:spPr>
            <a:xfrm>
              <a:off x="-3325830" y="3877207"/>
              <a:ext cx="2949220" cy="180000"/>
            </a:xfrm>
            <a:prstGeom prst="rect">
              <a:avLst/>
            </a:prstGeom>
            <a:noFill/>
            <a:ln w="25400" cap="flat" cmpd="sng" algn="ctr">
              <a:noFill/>
              <a:prstDash val="solid"/>
            </a:ln>
            <a:effectLst/>
          </p:spPr>
          <p:txBody>
            <a:bodyPr lIns="0" tIns="0" rIns="0" bIns="0" rtlCol="0" anchor="ctr"/>
            <a:lstStyle/>
            <a:p>
              <a:pPr marL="0" marR="0" lvl="7" indent="0" algn="l" defTabSz="914400" rtl="0" eaLnBrk="1" fontAlgn="auto" latinLnBrk="0" hangingPunct="1">
                <a:lnSpc>
                  <a:spcPct val="90000"/>
                </a:lnSpc>
                <a:spcBef>
                  <a:spcPts val="300"/>
                </a:spcBef>
                <a:spcAft>
                  <a:spcPts val="600"/>
                </a:spcAft>
                <a:buClrTx/>
                <a:buSzTx/>
                <a:buFontTx/>
                <a:buNone/>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Default text</a:t>
              </a:r>
            </a:p>
          </p:txBody>
        </p:sp>
        <p:sp>
          <p:nvSpPr>
            <p:cNvPr id="321" name="Ovaal 320">
              <a:extLst>
                <a:ext uri="{FF2B5EF4-FFF2-40B4-BE49-F238E27FC236}">
                  <a16:creationId xmlns:a16="http://schemas.microsoft.com/office/drawing/2014/main" id="{2291A86C-2B99-4334-8A05-AEB49E688FA9}"/>
                </a:ext>
              </a:extLst>
            </p:cNvPr>
            <p:cNvSpPr/>
            <p:nvPr userDrawn="1"/>
          </p:nvSpPr>
          <p:spPr>
            <a:xfrm>
              <a:off x="-3604183" y="387647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8</a:t>
              </a:r>
            </a:p>
          </p:txBody>
        </p:sp>
        <p:sp>
          <p:nvSpPr>
            <p:cNvPr id="322" name="Rechthoek 321">
              <a:extLst>
                <a:ext uri="{FF2B5EF4-FFF2-40B4-BE49-F238E27FC236}">
                  <a16:creationId xmlns:a16="http://schemas.microsoft.com/office/drawing/2014/main" id="{B03412FD-C851-443E-BCA0-B4E262528613}"/>
                </a:ext>
              </a:extLst>
            </p:cNvPr>
            <p:cNvSpPr/>
            <p:nvPr userDrawn="1"/>
          </p:nvSpPr>
          <p:spPr>
            <a:xfrm>
              <a:off x="-3319415" y="4168594"/>
              <a:ext cx="2949220" cy="180000"/>
            </a:xfrm>
            <a:prstGeom prst="rect">
              <a:avLst/>
            </a:prstGeom>
            <a:noFill/>
            <a:ln w="25400" cap="flat" cmpd="sng" algn="ctr">
              <a:noFill/>
              <a:prstDash val="solid"/>
            </a:ln>
            <a:effectLst/>
          </p:spPr>
          <p:txBody>
            <a:bodyPr lIns="0" tIns="0" rIns="0" bIns="0" rtlCol="0" anchor="ctr"/>
            <a:lstStyle/>
            <a:p>
              <a:pPr marL="0" marR="0" lvl="8" indent="0" algn="l" defTabSz="914400" rtl="0" eaLnBrk="1" fontAlgn="auto" latinLnBrk="0" hangingPunct="1">
                <a:lnSpc>
                  <a:spcPct val="100000"/>
                </a:lnSpc>
                <a:spcBef>
                  <a:spcPts val="300"/>
                </a:spcBef>
                <a:spcAft>
                  <a:spcPts val="1200"/>
                </a:spcAft>
                <a:buClrTx/>
                <a:buSzTx/>
                <a:buFontTx/>
                <a:buNone/>
                <a:tabLst/>
                <a:defRPr/>
              </a:pPr>
              <a:r>
                <a:rPr kumimoji="0" lang="en-GB" sz="1400" b="1" i="0" u="none" strike="noStrike" kern="1200" cap="all" spc="0" normalizeH="0" baseline="0" noProof="0">
                  <a:ln>
                    <a:noFill/>
                  </a:ln>
                  <a:solidFill>
                    <a:srgbClr val="71A4C3"/>
                  </a:solidFill>
                  <a:effectLst/>
                  <a:uLnTx/>
                  <a:uFillTx/>
                  <a:latin typeface="Segoe UI"/>
                  <a:ea typeface="+mn-ea"/>
                  <a:cs typeface="+mn-cs"/>
                </a:rPr>
                <a:t>header</a:t>
              </a:r>
            </a:p>
          </p:txBody>
        </p:sp>
        <p:sp>
          <p:nvSpPr>
            <p:cNvPr id="323" name="Ovaal 322">
              <a:extLst>
                <a:ext uri="{FF2B5EF4-FFF2-40B4-BE49-F238E27FC236}">
                  <a16:creationId xmlns:a16="http://schemas.microsoft.com/office/drawing/2014/main" id="{924775AE-5BE5-4AC2-A3FF-294BB9289FF6}"/>
                </a:ext>
              </a:extLst>
            </p:cNvPr>
            <p:cNvSpPr/>
            <p:nvPr userDrawn="1"/>
          </p:nvSpPr>
          <p:spPr>
            <a:xfrm>
              <a:off x="-3604183" y="416859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9</a:t>
              </a:r>
            </a:p>
          </p:txBody>
        </p:sp>
        <p:sp>
          <p:nvSpPr>
            <p:cNvPr id="324" name="Rechthoek 323">
              <a:extLst>
                <a:ext uri="{FF2B5EF4-FFF2-40B4-BE49-F238E27FC236}">
                  <a16:creationId xmlns:a16="http://schemas.microsoft.com/office/drawing/2014/main" id="{8135AD1F-6132-48EE-AC0A-29C6F1C18451}"/>
                </a:ext>
              </a:extLst>
            </p:cNvPr>
            <p:cNvSpPr/>
            <p:nvPr userDrawn="1"/>
          </p:nvSpPr>
          <p:spPr>
            <a:xfrm>
              <a:off x="-3319415" y="3294429"/>
              <a:ext cx="2949220" cy="180000"/>
            </a:xfrm>
            <a:prstGeom prst="rect">
              <a:avLst/>
            </a:prstGeom>
            <a:noFill/>
            <a:ln w="25400" cap="flat" cmpd="sng" algn="ctr">
              <a:noFill/>
              <a:prstDash val="solid"/>
            </a:ln>
            <a:effectLst/>
          </p:spPr>
          <p:txBody>
            <a:bodyPr lIns="0" tIns="0" rIns="0" bIns="0" rtlCol="0" anchor="ctr"/>
            <a:lstStyle/>
            <a:p>
              <a:pPr marL="179388" marR="0" lvl="5" indent="-179388" algn="l" defTabSz="914400" rtl="0" eaLnBrk="1" fontAlgn="auto" latinLnBrk="0" hangingPunct="1">
                <a:lnSpc>
                  <a:spcPct val="100000"/>
                </a:lnSpc>
                <a:spcBef>
                  <a:spcPts val="300"/>
                </a:spcBef>
                <a:spcAft>
                  <a:spcPts val="600"/>
                </a:spcAft>
                <a:buClrTx/>
                <a:buSzTx/>
                <a:buFontTx/>
                <a:buBlip>
                  <a:blip r:embed="rId2">
                    <a:extLst>
                      <a:ext uri="{96DAC541-7B7A-43D3-8B79-37D633B846F1}">
                        <asvg:svgBlip xmlns:asvg="http://schemas.microsoft.com/office/drawing/2016/SVG/main" r:embed="rId3"/>
                      </a:ext>
                    </a:extLst>
                  </a:blip>
                </a:buBlip>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Bullet</a:t>
              </a:r>
            </a:p>
          </p:txBody>
        </p:sp>
        <p:sp>
          <p:nvSpPr>
            <p:cNvPr id="325" name="Rechthoek 324">
              <a:extLst>
                <a:ext uri="{FF2B5EF4-FFF2-40B4-BE49-F238E27FC236}">
                  <a16:creationId xmlns:a16="http://schemas.microsoft.com/office/drawing/2014/main" id="{3609EAF5-05E5-4763-A89D-A4552EAE8FDF}"/>
                </a:ext>
              </a:extLst>
            </p:cNvPr>
            <p:cNvSpPr/>
            <p:nvPr userDrawn="1"/>
          </p:nvSpPr>
          <p:spPr>
            <a:xfrm>
              <a:off x="-3786437" y="4531349"/>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1200" b="1" cap="all" baseline="0" noProof="0">
                  <a:solidFill>
                    <a:srgbClr val="211F26"/>
                  </a:solidFill>
                  <a:latin typeface="Calibri" panose="020F0502020204030204" pitchFamily="34" charset="0"/>
                  <a:cs typeface="Calibri" panose="020F0502020204030204" pitchFamily="34" charset="0"/>
                </a:rPr>
                <a:t>Want to know more?</a:t>
              </a:r>
              <a:br>
                <a:rPr lang="en-GB" sz="1200" cap="all"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Go to the instruction slide </a:t>
              </a:r>
              <a:r>
                <a:rPr lang="en-GB" sz="1200" b="1" cap="none" baseline="0" noProof="0">
                  <a:solidFill>
                    <a:srgbClr val="211F26"/>
                  </a:solidFill>
                  <a:latin typeface="Calibri" panose="020F0502020204030204" pitchFamily="34" charset="0"/>
                  <a:cs typeface="Calibri" panose="020F0502020204030204" pitchFamily="34" charset="0"/>
                </a:rPr>
                <a:t>‘VIDEO INSTRUCTIONS’</a:t>
              </a:r>
              <a:r>
                <a:rPr lang="en-GB" sz="1200" cap="none" baseline="0" noProof="0">
                  <a:solidFill>
                    <a:srgbClr val="211F26"/>
                  </a:solidFill>
                  <a:latin typeface="Calibri" panose="020F0502020204030204" pitchFamily="34" charset="0"/>
                  <a:cs typeface="Calibri" panose="020F0502020204030204" pitchFamily="34" charset="0"/>
                </a:rPr>
                <a:t>.</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You’ll find it at the beginning of the presentation</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or insert it via </a:t>
              </a:r>
              <a:r>
                <a:rPr lang="en-GB" sz="1200" i="1" cap="none" baseline="0" noProof="0">
                  <a:solidFill>
                    <a:srgbClr val="211F26"/>
                  </a:solidFill>
                  <a:latin typeface="Calibri" panose="020F0502020204030204" pitchFamily="34" charset="0"/>
                  <a:cs typeface="Calibri" panose="020F0502020204030204" pitchFamily="34" charset="0"/>
                </a:rPr>
                <a:t>‘Home’</a:t>
              </a:r>
              <a:r>
                <a:rPr lang="en-GB" sz="1200" cap="none" baseline="0" noProof="0">
                  <a:solidFill>
                    <a:srgbClr val="211F26"/>
                  </a:solidFill>
                  <a:latin typeface="Calibri" panose="020F0502020204030204" pitchFamily="34" charset="0"/>
                  <a:cs typeface="Calibri" panose="020F0502020204030204" pitchFamily="34" charset="0"/>
                </a:rPr>
                <a:t> &gt; </a:t>
              </a:r>
              <a:r>
                <a:rPr lang="en-GB" sz="1200" i="1" cap="none" baseline="0" noProof="0">
                  <a:solidFill>
                    <a:srgbClr val="211F26"/>
                  </a:solidFill>
                  <a:latin typeface="Calibri" panose="020F0502020204030204" pitchFamily="34" charset="0"/>
                  <a:cs typeface="Calibri" panose="020F0502020204030204" pitchFamily="34" charset="0"/>
                </a:rPr>
                <a:t>‘New Slide’.</a:t>
              </a:r>
            </a:p>
          </p:txBody>
        </p:sp>
        <p:grpSp>
          <p:nvGrpSpPr>
            <p:cNvPr id="326" name="ICOON_info">
              <a:extLst>
                <a:ext uri="{FF2B5EF4-FFF2-40B4-BE49-F238E27FC236}">
                  <a16:creationId xmlns:a16="http://schemas.microsoft.com/office/drawing/2014/main" id="{F61B47CD-0ABA-42E9-8C3B-6DC3C4BD9A07}"/>
                </a:ext>
              </a:extLst>
            </p:cNvPr>
            <p:cNvGrpSpPr/>
            <p:nvPr userDrawn="1"/>
          </p:nvGrpSpPr>
          <p:grpSpPr>
            <a:xfrm>
              <a:off x="-376736" y="4400186"/>
              <a:ext cx="283685" cy="283685"/>
              <a:chOff x="-510741" y="5913713"/>
              <a:chExt cx="267555" cy="267555"/>
            </a:xfrm>
          </p:grpSpPr>
          <p:sp>
            <p:nvSpPr>
              <p:cNvPr id="368" name="Ovaal 367">
                <a:extLst>
                  <a:ext uri="{FF2B5EF4-FFF2-40B4-BE49-F238E27FC236}">
                    <a16:creationId xmlns:a16="http://schemas.microsoft.com/office/drawing/2014/main" id="{539FAF1D-3636-4994-A398-6884B40B353E}"/>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369" name="Graphic 163" descr="Informatie">
                <a:extLst>
                  <a:ext uri="{FF2B5EF4-FFF2-40B4-BE49-F238E27FC236}">
                    <a16:creationId xmlns:a16="http://schemas.microsoft.com/office/drawing/2014/main" id="{80B842DA-8AC8-40D0-A7BC-896558347CD2}"/>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en-GB" sz="2000" noProof="0">
                  <a:solidFill>
                    <a:srgbClr val="211F26"/>
                  </a:solidFill>
                  <a:latin typeface="Calibri" panose="020F0502020204030204" pitchFamily="34" charset="0"/>
                  <a:cs typeface="Calibri" panose="020F0502020204030204" pitchFamily="34" charset="0"/>
                </a:endParaRPr>
              </a:p>
            </p:txBody>
          </p:sp>
        </p:grpSp>
        <p:grpSp>
          <p:nvGrpSpPr>
            <p:cNvPr id="327" name="VOORBEELD">
              <a:extLst>
                <a:ext uri="{FF2B5EF4-FFF2-40B4-BE49-F238E27FC236}">
                  <a16:creationId xmlns:a16="http://schemas.microsoft.com/office/drawing/2014/main" id="{9868CFBA-BA7B-44F7-B2FC-4F6685291FDD}"/>
                </a:ext>
              </a:extLst>
            </p:cNvPr>
            <p:cNvGrpSpPr/>
            <p:nvPr userDrawn="1"/>
          </p:nvGrpSpPr>
          <p:grpSpPr>
            <a:xfrm>
              <a:off x="-3605171" y="458674"/>
              <a:ext cx="3234311" cy="558875"/>
              <a:chOff x="-3605171" y="458674"/>
              <a:chExt cx="3234311" cy="558875"/>
            </a:xfrm>
          </p:grpSpPr>
          <p:sp>
            <p:nvSpPr>
              <p:cNvPr id="328" name="Rechthoek 327">
                <a:extLst>
                  <a:ext uri="{FF2B5EF4-FFF2-40B4-BE49-F238E27FC236}">
                    <a16:creationId xmlns:a16="http://schemas.microsoft.com/office/drawing/2014/main" id="{AAE3CA2E-AD2B-4ECD-9B76-59552D18F3E0}"/>
                  </a:ext>
                </a:extLst>
              </p:cNvPr>
              <p:cNvSpPr/>
              <p:nvPr userDrawn="1"/>
            </p:nvSpPr>
            <p:spPr>
              <a:xfrm>
                <a:off x="-3604183" y="458674"/>
                <a:ext cx="393459" cy="184058"/>
              </a:xfrm>
              <a:prstGeom prst="rect">
                <a:avLst/>
              </a:prstGeom>
              <a:solidFill>
                <a:srgbClr val="F8F8F8"/>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en-GB" sz="900" b="1" noProof="0">
                    <a:solidFill>
                      <a:srgbClr val="211F26"/>
                    </a:solidFill>
                    <a:latin typeface="Calibri" panose="020F0502020204030204" pitchFamily="34" charset="0"/>
                    <a:cs typeface="Calibri" panose="020F0502020204030204" pitchFamily="34" charset="0"/>
                  </a:rPr>
                  <a:t>Home</a:t>
                </a:r>
              </a:p>
            </p:txBody>
          </p:sp>
          <p:sp>
            <p:nvSpPr>
              <p:cNvPr id="329" name="Rechthoek 328">
                <a:extLst>
                  <a:ext uri="{FF2B5EF4-FFF2-40B4-BE49-F238E27FC236}">
                    <a16:creationId xmlns:a16="http://schemas.microsoft.com/office/drawing/2014/main" id="{94223824-8FA0-4A9E-8DFC-6BF7428CEBAC}"/>
                  </a:ext>
                </a:extLst>
              </p:cNvPr>
              <p:cNvSpPr/>
              <p:nvPr userDrawn="1"/>
            </p:nvSpPr>
            <p:spPr>
              <a:xfrm>
                <a:off x="-3599184" y="621345"/>
                <a:ext cx="383782"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nvGrpSpPr>
              <p:cNvPr id="330" name="Groep 329">
                <a:extLst>
                  <a:ext uri="{FF2B5EF4-FFF2-40B4-BE49-F238E27FC236}">
                    <a16:creationId xmlns:a16="http://schemas.microsoft.com/office/drawing/2014/main" id="{42864779-D8E4-4DC4-B0AF-A1C5F23381A0}"/>
                  </a:ext>
                </a:extLst>
              </p:cNvPr>
              <p:cNvGrpSpPr/>
              <p:nvPr userDrawn="1"/>
            </p:nvGrpSpPr>
            <p:grpSpPr>
              <a:xfrm>
                <a:off x="-3386247" y="830871"/>
                <a:ext cx="139423" cy="109566"/>
                <a:chOff x="-2866744" y="827071"/>
                <a:chExt cx="168701" cy="132575"/>
              </a:xfrm>
            </p:grpSpPr>
            <p:grpSp>
              <p:nvGrpSpPr>
                <p:cNvPr id="361" name="Groep 360">
                  <a:extLst>
                    <a:ext uri="{FF2B5EF4-FFF2-40B4-BE49-F238E27FC236}">
                      <a16:creationId xmlns:a16="http://schemas.microsoft.com/office/drawing/2014/main" id="{8B529CFA-0424-4C04-9940-9F4F5E985DC2}"/>
                    </a:ext>
                  </a:extLst>
                </p:cNvPr>
                <p:cNvGrpSpPr/>
                <p:nvPr userDrawn="1"/>
              </p:nvGrpSpPr>
              <p:grpSpPr>
                <a:xfrm>
                  <a:off x="-2866744" y="827071"/>
                  <a:ext cx="168701" cy="132575"/>
                  <a:chOff x="-2866744" y="827071"/>
                  <a:chExt cx="168701" cy="132575"/>
                </a:xfrm>
              </p:grpSpPr>
              <p:cxnSp>
                <p:nvCxnSpPr>
                  <p:cNvPr id="363" name="Rechte verbindingslijn 362">
                    <a:extLst>
                      <a:ext uri="{FF2B5EF4-FFF2-40B4-BE49-F238E27FC236}">
                        <a16:creationId xmlns:a16="http://schemas.microsoft.com/office/drawing/2014/main" id="{8ECE394D-72A5-4C70-A7BB-AED1A5762CFE}"/>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364" name="Rechte verbindingslijn 363">
                    <a:extLst>
                      <a:ext uri="{FF2B5EF4-FFF2-40B4-BE49-F238E27FC236}">
                        <a16:creationId xmlns:a16="http://schemas.microsoft.com/office/drawing/2014/main" id="{B9685ED9-C6EE-40E2-968E-AC4BB87CCF42}"/>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365" name="Rechte verbindingslijn 364">
                    <a:extLst>
                      <a:ext uri="{FF2B5EF4-FFF2-40B4-BE49-F238E27FC236}">
                        <a16:creationId xmlns:a16="http://schemas.microsoft.com/office/drawing/2014/main" id="{535A70B0-0DDF-467E-B253-8E956D082F2F}"/>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366" name="Rechte verbindingslijn 365">
                    <a:extLst>
                      <a:ext uri="{FF2B5EF4-FFF2-40B4-BE49-F238E27FC236}">
                        <a16:creationId xmlns:a16="http://schemas.microsoft.com/office/drawing/2014/main" id="{8D728BE4-BD3D-4756-AD79-F86EE7D37908}"/>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367" name="Rechte verbindingslijn 366">
                    <a:extLst>
                      <a:ext uri="{FF2B5EF4-FFF2-40B4-BE49-F238E27FC236}">
                        <a16:creationId xmlns:a16="http://schemas.microsoft.com/office/drawing/2014/main" id="{D26CA880-0BF0-45C3-95EC-E31BFB650800}"/>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362" name="Pijl: rechts 361">
                  <a:extLst>
                    <a:ext uri="{FF2B5EF4-FFF2-40B4-BE49-F238E27FC236}">
                      <a16:creationId xmlns:a16="http://schemas.microsoft.com/office/drawing/2014/main" id="{2FDCB3BD-4903-484E-9364-CC0934D3321A}"/>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331" name="Groep 330">
                <a:extLst>
                  <a:ext uri="{FF2B5EF4-FFF2-40B4-BE49-F238E27FC236}">
                    <a16:creationId xmlns:a16="http://schemas.microsoft.com/office/drawing/2014/main" id="{55C48C20-769E-45B8-8DB4-E97CE3D64CCA}"/>
                  </a:ext>
                </a:extLst>
              </p:cNvPr>
              <p:cNvGrpSpPr/>
              <p:nvPr userDrawn="1"/>
            </p:nvGrpSpPr>
            <p:grpSpPr>
              <a:xfrm>
                <a:off x="-3605171" y="830871"/>
                <a:ext cx="139423" cy="109566"/>
                <a:chOff x="-2866744" y="518074"/>
                <a:chExt cx="168701" cy="132575"/>
              </a:xfrm>
            </p:grpSpPr>
            <p:grpSp>
              <p:nvGrpSpPr>
                <p:cNvPr id="354" name="Groep 353">
                  <a:extLst>
                    <a:ext uri="{FF2B5EF4-FFF2-40B4-BE49-F238E27FC236}">
                      <a16:creationId xmlns:a16="http://schemas.microsoft.com/office/drawing/2014/main" id="{1238D367-CC50-4BE8-9CED-E436E5C375DE}"/>
                    </a:ext>
                  </a:extLst>
                </p:cNvPr>
                <p:cNvGrpSpPr/>
                <p:nvPr userDrawn="1"/>
              </p:nvGrpSpPr>
              <p:grpSpPr>
                <a:xfrm>
                  <a:off x="-2866744" y="518074"/>
                  <a:ext cx="168701" cy="132575"/>
                  <a:chOff x="-2866744" y="518074"/>
                  <a:chExt cx="168701" cy="132575"/>
                </a:xfrm>
              </p:grpSpPr>
              <p:cxnSp>
                <p:nvCxnSpPr>
                  <p:cNvPr id="356" name="Rechte verbindingslijn 355">
                    <a:extLst>
                      <a:ext uri="{FF2B5EF4-FFF2-40B4-BE49-F238E27FC236}">
                        <a16:creationId xmlns:a16="http://schemas.microsoft.com/office/drawing/2014/main" id="{A30E2280-5857-48B4-8ABA-4EC803CA8447}"/>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357" name="Rechte verbindingslijn 356">
                    <a:extLst>
                      <a:ext uri="{FF2B5EF4-FFF2-40B4-BE49-F238E27FC236}">
                        <a16:creationId xmlns:a16="http://schemas.microsoft.com/office/drawing/2014/main" id="{EF4A2E99-B739-46DC-A22A-FD8F4A8BF810}"/>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358" name="Rechte verbindingslijn 357">
                    <a:extLst>
                      <a:ext uri="{FF2B5EF4-FFF2-40B4-BE49-F238E27FC236}">
                        <a16:creationId xmlns:a16="http://schemas.microsoft.com/office/drawing/2014/main" id="{C0FB2CCA-965A-460E-9DF4-42F5B15EFDA2}"/>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359" name="Rechte verbindingslijn 358">
                    <a:extLst>
                      <a:ext uri="{FF2B5EF4-FFF2-40B4-BE49-F238E27FC236}">
                        <a16:creationId xmlns:a16="http://schemas.microsoft.com/office/drawing/2014/main" id="{A923F972-FB63-4865-A8A6-EE8745E30827}"/>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360" name="Rechte verbindingslijn 359">
                    <a:extLst>
                      <a:ext uri="{FF2B5EF4-FFF2-40B4-BE49-F238E27FC236}">
                        <a16:creationId xmlns:a16="http://schemas.microsoft.com/office/drawing/2014/main" id="{BF98A0CB-D1C7-4FAF-934F-A1EFF7A5F1EA}"/>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355" name="Pijl: rechts 354">
                  <a:extLst>
                    <a:ext uri="{FF2B5EF4-FFF2-40B4-BE49-F238E27FC236}">
                      <a16:creationId xmlns:a16="http://schemas.microsoft.com/office/drawing/2014/main" id="{BB33E3B9-007E-4C21-9D1A-A2F8B1494152}"/>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cxnSp>
            <p:nvCxnSpPr>
              <p:cNvPr id="332" name="Rechte verbindingslijn 331">
                <a:extLst>
                  <a:ext uri="{FF2B5EF4-FFF2-40B4-BE49-F238E27FC236}">
                    <a16:creationId xmlns:a16="http://schemas.microsoft.com/office/drawing/2014/main" id="{37425EF8-509A-4BAF-A940-A4B8A2C9D9B7}"/>
                  </a:ext>
                </a:extLst>
              </p:cNvPr>
              <p:cNvCxnSpPr>
                <a:cxnSpLocks/>
              </p:cNvCxnSpPr>
              <p:nvPr userDrawn="1"/>
            </p:nvCxnSpPr>
            <p:spPr>
              <a:xfrm flipV="1">
                <a:off x="-3459956" y="588169"/>
                <a:ext cx="547687" cy="219076"/>
              </a:xfrm>
              <a:prstGeom prst="line">
                <a:avLst/>
              </a:prstGeom>
              <a:noFill/>
              <a:ln w="19050" cap="rnd" cmpd="sng" algn="ctr">
                <a:solidFill>
                  <a:schemeClr val="accent1"/>
                </a:solidFill>
                <a:prstDash val="solid"/>
                <a:headEnd type="oval"/>
              </a:ln>
              <a:effectLst/>
            </p:spPr>
          </p:cxnSp>
          <p:cxnSp>
            <p:nvCxnSpPr>
              <p:cNvPr id="333" name="Rechte verbindingslijn 332">
                <a:extLst>
                  <a:ext uri="{FF2B5EF4-FFF2-40B4-BE49-F238E27FC236}">
                    <a16:creationId xmlns:a16="http://schemas.microsoft.com/office/drawing/2014/main" id="{4978BAF2-ECBA-4CC7-8204-300B4D319FD6}"/>
                  </a:ext>
                </a:extLst>
              </p:cNvPr>
              <p:cNvCxnSpPr>
                <a:cxnSpLocks/>
              </p:cNvCxnSpPr>
              <p:nvPr userDrawn="1"/>
            </p:nvCxnSpPr>
            <p:spPr>
              <a:xfrm>
                <a:off x="-3224213" y="828675"/>
                <a:ext cx="319088" cy="0"/>
              </a:xfrm>
              <a:prstGeom prst="line">
                <a:avLst/>
              </a:prstGeom>
              <a:noFill/>
              <a:ln w="19050" cap="rnd" cmpd="sng" algn="ctr">
                <a:solidFill>
                  <a:schemeClr val="accent1"/>
                </a:solidFill>
                <a:prstDash val="solid"/>
                <a:headEnd type="oval"/>
              </a:ln>
              <a:effectLst/>
            </p:spPr>
          </p:cxnSp>
          <p:sp>
            <p:nvSpPr>
              <p:cNvPr id="334" name="Rechthoek 333">
                <a:extLst>
                  <a:ext uri="{FF2B5EF4-FFF2-40B4-BE49-F238E27FC236}">
                    <a16:creationId xmlns:a16="http://schemas.microsoft.com/office/drawing/2014/main" id="{48B03A56-ACBA-4892-9F07-CC2874E21573}"/>
                  </a:ext>
                </a:extLst>
              </p:cNvPr>
              <p:cNvSpPr/>
              <p:nvPr userDrawn="1"/>
            </p:nvSpPr>
            <p:spPr>
              <a:xfrm>
                <a:off x="-2559903" y="512179"/>
                <a:ext cx="2189042" cy="15108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Text level up</a:t>
                </a:r>
              </a:p>
            </p:txBody>
          </p:sp>
          <p:sp>
            <p:nvSpPr>
              <p:cNvPr id="335" name="Rechthoek 334">
                <a:extLst>
                  <a:ext uri="{FF2B5EF4-FFF2-40B4-BE49-F238E27FC236}">
                    <a16:creationId xmlns:a16="http://schemas.microsoft.com/office/drawing/2014/main" id="{105A6DDD-E013-4B3B-BAE8-AF6C33DE0D02}"/>
                  </a:ext>
                </a:extLst>
              </p:cNvPr>
              <p:cNvSpPr/>
              <p:nvPr userDrawn="1"/>
            </p:nvSpPr>
            <p:spPr>
              <a:xfrm>
                <a:off x="-2559903" y="819562"/>
                <a:ext cx="2189043" cy="142202"/>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Text level down</a:t>
                </a:r>
              </a:p>
            </p:txBody>
          </p:sp>
          <p:grpSp>
            <p:nvGrpSpPr>
              <p:cNvPr id="336" name="Groep 335">
                <a:extLst>
                  <a:ext uri="{FF2B5EF4-FFF2-40B4-BE49-F238E27FC236}">
                    <a16:creationId xmlns:a16="http://schemas.microsoft.com/office/drawing/2014/main" id="{75BD6879-E4AC-4542-B1A3-D418E13799AC}"/>
                  </a:ext>
                </a:extLst>
              </p:cNvPr>
              <p:cNvGrpSpPr/>
              <p:nvPr userDrawn="1"/>
            </p:nvGrpSpPr>
            <p:grpSpPr>
              <a:xfrm>
                <a:off x="-2916763" y="769168"/>
                <a:ext cx="268738" cy="248381"/>
                <a:chOff x="-2916763" y="769168"/>
                <a:chExt cx="268738" cy="248381"/>
              </a:xfrm>
            </p:grpSpPr>
            <p:sp>
              <p:nvSpPr>
                <p:cNvPr id="346" name="Rechthoek 345">
                  <a:extLst>
                    <a:ext uri="{FF2B5EF4-FFF2-40B4-BE49-F238E27FC236}">
                      <a16:creationId xmlns:a16="http://schemas.microsoft.com/office/drawing/2014/main" id="{185AAF20-BCA0-44F5-965B-2007CB791B6D}"/>
                    </a:ext>
                  </a:extLst>
                </p:cNvPr>
                <p:cNvSpPr/>
                <p:nvPr userDrawn="1"/>
              </p:nvSpPr>
              <p:spPr>
                <a:xfrm>
                  <a:off x="-2916763" y="769168"/>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en-GB" sz="1050" b="0" noProof="0">
                    <a:solidFill>
                      <a:srgbClr val="211F26"/>
                    </a:solidFill>
                    <a:latin typeface="Calibri" panose="020F0502020204030204" pitchFamily="34" charset="0"/>
                    <a:cs typeface="Calibri" panose="020F0502020204030204" pitchFamily="34" charset="0"/>
                  </a:endParaRPr>
                </a:p>
              </p:txBody>
            </p:sp>
            <p:grpSp>
              <p:nvGrpSpPr>
                <p:cNvPr id="347" name="Groep 346">
                  <a:extLst>
                    <a:ext uri="{FF2B5EF4-FFF2-40B4-BE49-F238E27FC236}">
                      <a16:creationId xmlns:a16="http://schemas.microsoft.com/office/drawing/2014/main" id="{B4B56502-61B5-4A9F-B98C-7A68424F4728}"/>
                    </a:ext>
                  </a:extLst>
                </p:cNvPr>
                <p:cNvGrpSpPr/>
                <p:nvPr userDrawn="1"/>
              </p:nvGrpSpPr>
              <p:grpSpPr>
                <a:xfrm>
                  <a:off x="-2866744" y="827071"/>
                  <a:ext cx="168701" cy="132575"/>
                  <a:chOff x="-2866744" y="827071"/>
                  <a:chExt cx="168701" cy="132575"/>
                </a:xfrm>
              </p:grpSpPr>
              <p:cxnSp>
                <p:nvCxnSpPr>
                  <p:cNvPr id="349" name="Rechte verbindingslijn 348">
                    <a:extLst>
                      <a:ext uri="{FF2B5EF4-FFF2-40B4-BE49-F238E27FC236}">
                        <a16:creationId xmlns:a16="http://schemas.microsoft.com/office/drawing/2014/main" id="{ADBD273A-AFE3-4652-BFCB-19F34807A1CF}"/>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350" name="Rechte verbindingslijn 349">
                    <a:extLst>
                      <a:ext uri="{FF2B5EF4-FFF2-40B4-BE49-F238E27FC236}">
                        <a16:creationId xmlns:a16="http://schemas.microsoft.com/office/drawing/2014/main" id="{95570798-8A19-4036-BCDE-26704DA94E3F}"/>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351" name="Rechte verbindingslijn 350">
                    <a:extLst>
                      <a:ext uri="{FF2B5EF4-FFF2-40B4-BE49-F238E27FC236}">
                        <a16:creationId xmlns:a16="http://schemas.microsoft.com/office/drawing/2014/main" id="{98766F78-ACA4-4A94-A1CC-5DC6B9498988}"/>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352" name="Rechte verbindingslijn 351">
                    <a:extLst>
                      <a:ext uri="{FF2B5EF4-FFF2-40B4-BE49-F238E27FC236}">
                        <a16:creationId xmlns:a16="http://schemas.microsoft.com/office/drawing/2014/main" id="{668BE377-9B98-4D19-B850-51E3729C9CCE}"/>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353" name="Rechte verbindingslijn 352">
                    <a:extLst>
                      <a:ext uri="{FF2B5EF4-FFF2-40B4-BE49-F238E27FC236}">
                        <a16:creationId xmlns:a16="http://schemas.microsoft.com/office/drawing/2014/main" id="{841B52A5-6EB3-41AF-B293-FB98EF3A649F}"/>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348" name="Pijl: rechts 347">
                  <a:extLst>
                    <a:ext uri="{FF2B5EF4-FFF2-40B4-BE49-F238E27FC236}">
                      <a16:creationId xmlns:a16="http://schemas.microsoft.com/office/drawing/2014/main" id="{18F0A9B7-2120-4CEF-87D1-915BEB807A39}"/>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337" name="Groep 336">
                <a:extLst>
                  <a:ext uri="{FF2B5EF4-FFF2-40B4-BE49-F238E27FC236}">
                    <a16:creationId xmlns:a16="http://schemas.microsoft.com/office/drawing/2014/main" id="{ACEB79EF-F1D4-4282-AF5F-6A1B113EEAD3}"/>
                  </a:ext>
                </a:extLst>
              </p:cNvPr>
              <p:cNvGrpSpPr/>
              <p:nvPr userDrawn="1"/>
            </p:nvGrpSpPr>
            <p:grpSpPr>
              <a:xfrm>
                <a:off x="-2916763" y="460171"/>
                <a:ext cx="268738" cy="248381"/>
                <a:chOff x="-2916763" y="460171"/>
                <a:chExt cx="268738" cy="248381"/>
              </a:xfrm>
            </p:grpSpPr>
            <p:sp>
              <p:nvSpPr>
                <p:cNvPr id="338" name="Rechthoek 337">
                  <a:extLst>
                    <a:ext uri="{FF2B5EF4-FFF2-40B4-BE49-F238E27FC236}">
                      <a16:creationId xmlns:a16="http://schemas.microsoft.com/office/drawing/2014/main" id="{DD7FBB2A-43B0-42E7-A36D-0BBC68EA46C1}"/>
                    </a:ext>
                  </a:extLst>
                </p:cNvPr>
                <p:cNvSpPr/>
                <p:nvPr userDrawn="1"/>
              </p:nvSpPr>
              <p:spPr>
                <a:xfrm>
                  <a:off x="-2916763" y="460171"/>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en-GB" sz="1050" b="0" noProof="0">
                    <a:solidFill>
                      <a:srgbClr val="211F26"/>
                    </a:solidFill>
                    <a:latin typeface="Calibri" panose="020F0502020204030204" pitchFamily="34" charset="0"/>
                    <a:cs typeface="Calibri" panose="020F0502020204030204" pitchFamily="34" charset="0"/>
                  </a:endParaRPr>
                </a:p>
              </p:txBody>
            </p:sp>
            <p:grpSp>
              <p:nvGrpSpPr>
                <p:cNvPr id="339" name="Groep 338">
                  <a:extLst>
                    <a:ext uri="{FF2B5EF4-FFF2-40B4-BE49-F238E27FC236}">
                      <a16:creationId xmlns:a16="http://schemas.microsoft.com/office/drawing/2014/main" id="{68DE6221-855E-496D-9D63-9A69D932CC88}"/>
                    </a:ext>
                  </a:extLst>
                </p:cNvPr>
                <p:cNvGrpSpPr/>
                <p:nvPr userDrawn="1"/>
              </p:nvGrpSpPr>
              <p:grpSpPr>
                <a:xfrm>
                  <a:off x="-2866744" y="518074"/>
                  <a:ext cx="168701" cy="132575"/>
                  <a:chOff x="-2866744" y="518074"/>
                  <a:chExt cx="168701" cy="132575"/>
                </a:xfrm>
              </p:grpSpPr>
              <p:cxnSp>
                <p:nvCxnSpPr>
                  <p:cNvPr id="341" name="Rechte verbindingslijn 340">
                    <a:extLst>
                      <a:ext uri="{FF2B5EF4-FFF2-40B4-BE49-F238E27FC236}">
                        <a16:creationId xmlns:a16="http://schemas.microsoft.com/office/drawing/2014/main" id="{30F93766-9DC1-46D1-8B7B-03E91222E63B}"/>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342" name="Rechte verbindingslijn 341">
                    <a:extLst>
                      <a:ext uri="{FF2B5EF4-FFF2-40B4-BE49-F238E27FC236}">
                        <a16:creationId xmlns:a16="http://schemas.microsoft.com/office/drawing/2014/main" id="{B0C7D9CA-1BC7-4E4B-8A0E-D051FFCC2981}"/>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343" name="Rechte verbindingslijn 342">
                    <a:extLst>
                      <a:ext uri="{FF2B5EF4-FFF2-40B4-BE49-F238E27FC236}">
                        <a16:creationId xmlns:a16="http://schemas.microsoft.com/office/drawing/2014/main" id="{019B2A21-5C99-4F48-B2A7-C314550EE27F}"/>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344" name="Rechte verbindingslijn 343">
                    <a:extLst>
                      <a:ext uri="{FF2B5EF4-FFF2-40B4-BE49-F238E27FC236}">
                        <a16:creationId xmlns:a16="http://schemas.microsoft.com/office/drawing/2014/main" id="{8FD700A5-752E-4177-A512-70694DBEF3DE}"/>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345" name="Rechte verbindingslijn 344">
                    <a:extLst>
                      <a:ext uri="{FF2B5EF4-FFF2-40B4-BE49-F238E27FC236}">
                        <a16:creationId xmlns:a16="http://schemas.microsoft.com/office/drawing/2014/main" id="{557C86FA-120E-4381-936D-05A6F31F8242}"/>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340" name="Pijl: rechts 339">
                  <a:extLst>
                    <a:ext uri="{FF2B5EF4-FFF2-40B4-BE49-F238E27FC236}">
                      <a16:creationId xmlns:a16="http://schemas.microsoft.com/office/drawing/2014/main" id="{392CA629-7F40-4C27-8B4F-D4656178D5C6}"/>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grpSp>
      <p:grpSp>
        <p:nvGrpSpPr>
          <p:cNvPr id="175" name="INSTRUCTION">
            <a:extLst>
              <a:ext uri="{FF2B5EF4-FFF2-40B4-BE49-F238E27FC236}">
                <a16:creationId xmlns:a16="http://schemas.microsoft.com/office/drawing/2014/main" id="{EDFDB462-CA45-4E81-A181-22F97D329953}"/>
              </a:ext>
            </a:extLst>
          </p:cNvPr>
          <p:cNvGrpSpPr/>
          <p:nvPr userDrawn="1"/>
        </p:nvGrpSpPr>
        <p:grpSpPr>
          <a:xfrm>
            <a:off x="5846" y="7033211"/>
            <a:ext cx="3727954" cy="1577390"/>
            <a:chOff x="5846" y="7033211"/>
            <a:chExt cx="3727954" cy="1577390"/>
          </a:xfrm>
        </p:grpSpPr>
        <p:sp>
          <p:nvSpPr>
            <p:cNvPr id="176" name="Rechthoek 175">
              <a:extLst>
                <a:ext uri="{FF2B5EF4-FFF2-40B4-BE49-F238E27FC236}">
                  <a16:creationId xmlns:a16="http://schemas.microsoft.com/office/drawing/2014/main" id="{D444BA1E-FB63-4284-9A48-254B79A59426}"/>
                </a:ext>
              </a:extLst>
            </p:cNvPr>
            <p:cNvSpPr/>
            <p:nvPr userDrawn="1"/>
          </p:nvSpPr>
          <p:spPr>
            <a:xfrm>
              <a:off x="5846" y="7033211"/>
              <a:ext cx="3727954" cy="1577390"/>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EDIT Footer, slide number</a:t>
              </a:r>
              <a:br>
                <a:rPr lang="en-GB" sz="1400" b="1" cap="all" baseline="0" noProof="0">
                  <a:solidFill>
                    <a:schemeClr val="accent1"/>
                  </a:solidFill>
                  <a:latin typeface="Calibri" panose="020F0502020204030204" pitchFamily="34" charset="0"/>
                  <a:cs typeface="Calibri" panose="020F0502020204030204" pitchFamily="34" charset="0"/>
                </a:rPr>
              </a:br>
              <a:r>
                <a:rPr lang="en-GB" sz="1400" b="1" cap="all" baseline="0" noProof="0">
                  <a:solidFill>
                    <a:schemeClr val="accent1"/>
                  </a:solidFill>
                  <a:latin typeface="Calibri" panose="020F0502020204030204" pitchFamily="34" charset="0"/>
                  <a:cs typeface="Calibri" panose="020F0502020204030204" pitchFamily="34" charset="0"/>
                </a:rPr>
                <a:t>and date</a:t>
              </a:r>
            </a:p>
          </p:txBody>
        </p:sp>
        <p:sp>
          <p:nvSpPr>
            <p:cNvPr id="177" name="Ovaal 176">
              <a:extLst>
                <a:ext uri="{FF2B5EF4-FFF2-40B4-BE49-F238E27FC236}">
                  <a16:creationId xmlns:a16="http://schemas.microsoft.com/office/drawing/2014/main" id="{806A926E-A355-4845-9A2B-4949332B200F}"/>
                </a:ext>
              </a:extLst>
            </p:cNvPr>
            <p:cNvSpPr/>
            <p:nvPr userDrawn="1"/>
          </p:nvSpPr>
          <p:spPr>
            <a:xfrm>
              <a:off x="188424" y="767853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178" name="Rechthoek 177">
              <a:extLst>
                <a:ext uri="{FF2B5EF4-FFF2-40B4-BE49-F238E27FC236}">
                  <a16:creationId xmlns:a16="http://schemas.microsoft.com/office/drawing/2014/main" id="{13EC77F9-6CDC-4606-A1C7-DF8E0CA74CEA}"/>
                </a:ext>
              </a:extLst>
            </p:cNvPr>
            <p:cNvSpPr/>
            <p:nvPr userDrawn="1"/>
          </p:nvSpPr>
          <p:spPr>
            <a:xfrm>
              <a:off x="472596" y="7678534"/>
              <a:ext cx="2322719" cy="31672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‘Header &amp; Footer’</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179" name="Ovaal 178">
              <a:extLst>
                <a:ext uri="{FF2B5EF4-FFF2-40B4-BE49-F238E27FC236}">
                  <a16:creationId xmlns:a16="http://schemas.microsoft.com/office/drawing/2014/main" id="{3A455383-74DC-48A9-BEFA-A3E15FFE2F9A}"/>
                </a:ext>
              </a:extLst>
            </p:cNvPr>
            <p:cNvSpPr/>
            <p:nvPr userDrawn="1"/>
          </p:nvSpPr>
          <p:spPr>
            <a:xfrm>
              <a:off x="188424" y="810886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180" name="Rechthoek 179">
              <a:extLst>
                <a:ext uri="{FF2B5EF4-FFF2-40B4-BE49-F238E27FC236}">
                  <a16:creationId xmlns:a16="http://schemas.microsoft.com/office/drawing/2014/main" id="{D0AD2A8B-C2A8-45A7-AD9D-6D0EC46DE3BE}"/>
                </a:ext>
              </a:extLst>
            </p:cNvPr>
            <p:cNvSpPr/>
            <p:nvPr userDrawn="1"/>
          </p:nvSpPr>
          <p:spPr>
            <a:xfrm>
              <a:off x="472596" y="8108870"/>
              <a:ext cx="2322719" cy="38098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‘Apply to All’</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apply the changes to every slide.</a:t>
              </a:r>
            </a:p>
          </p:txBody>
        </p:sp>
        <p:grpSp>
          <p:nvGrpSpPr>
            <p:cNvPr id="181" name="Groep 180">
              <a:extLst>
                <a:ext uri="{FF2B5EF4-FFF2-40B4-BE49-F238E27FC236}">
                  <a16:creationId xmlns:a16="http://schemas.microsoft.com/office/drawing/2014/main" id="{DE3A0D45-2AC0-4F99-93C0-E1F9F4A9C818}"/>
                </a:ext>
              </a:extLst>
            </p:cNvPr>
            <p:cNvGrpSpPr/>
            <p:nvPr userDrawn="1"/>
          </p:nvGrpSpPr>
          <p:grpSpPr>
            <a:xfrm>
              <a:off x="2939884" y="7739834"/>
              <a:ext cx="681133" cy="750023"/>
              <a:chOff x="-910573" y="4987990"/>
              <a:chExt cx="681133" cy="750023"/>
            </a:xfrm>
          </p:grpSpPr>
          <p:grpSp>
            <p:nvGrpSpPr>
              <p:cNvPr id="182" name="Groep 181">
                <a:extLst>
                  <a:ext uri="{FF2B5EF4-FFF2-40B4-BE49-F238E27FC236}">
                    <a16:creationId xmlns:a16="http://schemas.microsoft.com/office/drawing/2014/main" id="{24EB401E-416E-4CDB-9832-C2153472598D}"/>
                  </a:ext>
                </a:extLst>
              </p:cNvPr>
              <p:cNvGrpSpPr/>
              <p:nvPr userDrawn="1"/>
            </p:nvGrpSpPr>
            <p:grpSpPr>
              <a:xfrm>
                <a:off x="-713542" y="4987990"/>
                <a:ext cx="287071" cy="379107"/>
                <a:chOff x="-4050578" y="288410"/>
                <a:chExt cx="322125" cy="379107"/>
              </a:xfrm>
            </p:grpSpPr>
            <p:sp>
              <p:nvSpPr>
                <p:cNvPr id="184" name="Rechthoek met één afgeknipte en afgeronde hoek 47">
                  <a:extLst>
                    <a:ext uri="{FF2B5EF4-FFF2-40B4-BE49-F238E27FC236}">
                      <a16:creationId xmlns:a16="http://schemas.microsoft.com/office/drawing/2014/main" id="{C0FBDF7D-3FFF-49EE-B251-81EE3322312E}"/>
                    </a:ext>
                  </a:extLst>
                </p:cNvPr>
                <p:cNvSpPr/>
                <p:nvPr userDrawn="1"/>
              </p:nvSpPr>
              <p:spPr>
                <a:xfrm>
                  <a:off x="-4050578" y="288410"/>
                  <a:ext cx="322125" cy="379107"/>
                </a:xfrm>
                <a:prstGeom prst="snipRoundRect">
                  <a:avLst>
                    <a:gd name="adj1" fmla="val 0"/>
                    <a:gd name="adj2" fmla="val 33753"/>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185" name="Rechthoekige driehoek 184">
                  <a:extLst>
                    <a:ext uri="{FF2B5EF4-FFF2-40B4-BE49-F238E27FC236}">
                      <a16:creationId xmlns:a16="http://schemas.microsoft.com/office/drawing/2014/main" id="{C9352CB0-0AF4-4C43-8978-E9AEAD22D776}"/>
                    </a:ext>
                  </a:extLst>
                </p:cNvPr>
                <p:cNvSpPr/>
                <p:nvPr userDrawn="1"/>
              </p:nvSpPr>
              <p:spPr>
                <a:xfrm>
                  <a:off x="-3833537" y="291656"/>
                  <a:ext cx="103133" cy="93757"/>
                </a:xfrm>
                <a:prstGeom prst="rtTriangle">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186" name="Rechthoek 185">
                  <a:extLst>
                    <a:ext uri="{FF2B5EF4-FFF2-40B4-BE49-F238E27FC236}">
                      <a16:creationId xmlns:a16="http://schemas.microsoft.com/office/drawing/2014/main" id="{2FF04F5C-49A8-4C77-A032-E33C3CAF9D6A}"/>
                    </a:ext>
                  </a:extLst>
                </p:cNvPr>
                <p:cNvSpPr/>
                <p:nvPr userDrawn="1"/>
              </p:nvSpPr>
              <p:spPr>
                <a:xfrm>
                  <a:off x="-4013673" y="314848"/>
                  <a:ext cx="140930" cy="70565"/>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187" name="Rechthoek 186">
                  <a:extLst>
                    <a:ext uri="{FF2B5EF4-FFF2-40B4-BE49-F238E27FC236}">
                      <a16:creationId xmlns:a16="http://schemas.microsoft.com/office/drawing/2014/main" id="{FF555BB7-2FFE-40B8-BF8D-8482E0989A00}"/>
                    </a:ext>
                  </a:extLst>
                </p:cNvPr>
                <p:cNvSpPr/>
                <p:nvPr userDrawn="1"/>
              </p:nvSpPr>
              <p:spPr>
                <a:xfrm>
                  <a:off x="-4020379" y="586428"/>
                  <a:ext cx="261727" cy="61406"/>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defTabSz="914400" fontAlgn="auto">
                    <a:lnSpc>
                      <a:spcPct val="100000"/>
                    </a:lnSpc>
                    <a:spcBef>
                      <a:spcPts val="0"/>
                    </a:spcBef>
                    <a:spcAft>
                      <a:spcPts val="0"/>
                    </a:spcAft>
                    <a:buClrTx/>
                    <a:buSzTx/>
                    <a:buFontTx/>
                    <a:buNone/>
                    <a:tabLst/>
                  </a:pPr>
                  <a:endParaRPr kumimoji="0" lang="en-GB" sz="900" b="0" i="0" u="none" strike="noStrike" kern="0" cap="none" spc="0" normalizeH="0" baseline="0" noProof="0">
                    <a:ln>
                      <a:noFill/>
                    </a:ln>
                    <a:solidFill>
                      <a:srgbClr val="211F26"/>
                    </a:solidFill>
                    <a:effectLst/>
                    <a:uLnTx/>
                    <a:uFillTx/>
                    <a:latin typeface="Calibri" panose="020F0502020204030204" pitchFamily="34" charset="0"/>
                    <a:cs typeface="Calibri" panose="020F0502020204030204" pitchFamily="34" charset="0"/>
                  </a:endParaRPr>
                </a:p>
              </p:txBody>
            </p:sp>
          </p:grpSp>
          <p:sp>
            <p:nvSpPr>
              <p:cNvPr id="183" name="Rechthoek 182">
                <a:extLst>
                  <a:ext uri="{FF2B5EF4-FFF2-40B4-BE49-F238E27FC236}">
                    <a16:creationId xmlns:a16="http://schemas.microsoft.com/office/drawing/2014/main" id="{B9A76DC8-AF64-4E7B-A6DD-0E2C550B6932}"/>
                  </a:ext>
                </a:extLst>
              </p:cNvPr>
              <p:cNvSpPr/>
              <p:nvPr userDrawn="1"/>
            </p:nvSpPr>
            <p:spPr>
              <a:xfrm>
                <a:off x="-910573" y="5352063"/>
                <a:ext cx="681133" cy="385950"/>
              </a:xfrm>
              <a:prstGeom prst="rect">
                <a:avLst/>
              </a:prstGeom>
              <a:no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rPr>
                  <a:t>Header &amp; Footer</a:t>
                </a:r>
              </a:p>
            </p:txBody>
          </p:sp>
        </p:grpSp>
      </p:grpSp>
      <p:sp>
        <p:nvSpPr>
          <p:cNvPr id="3" name="Tijdelijke aanduiding voor verticale tekst 2"/>
          <p:cNvSpPr>
            <a:spLocks noGrp="1"/>
          </p:cNvSpPr>
          <p:nvPr>
            <p:ph type="body" orient="vert" idx="1" hasCustomPrompt="1"/>
          </p:nvPr>
        </p:nvSpPr>
        <p:spPr>
          <a:xfrm>
            <a:off x="777233" y="1856128"/>
            <a:ext cx="10827107" cy="4438165"/>
          </a:xfrm>
        </p:spPr>
        <p:txBody>
          <a:bodyPr vert="horz" lIns="0" tIns="0" rIns="0" bIns="0"/>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en-GB" dirty="0"/>
              <a:t>Bullet</a:t>
            </a:r>
          </a:p>
          <a:p>
            <a:pPr lvl="1"/>
            <a:r>
              <a:rPr lang="en-GB" dirty="0"/>
              <a:t>Sub-bullet</a:t>
            </a:r>
          </a:p>
          <a:p>
            <a:pPr lvl="2"/>
            <a:r>
              <a:rPr lang="en-GB" dirty="0"/>
              <a:t>Default text</a:t>
            </a:r>
          </a:p>
          <a:p>
            <a:pPr lvl="3"/>
            <a:r>
              <a:rPr lang="en-GB" dirty="0"/>
              <a:t>header</a:t>
            </a:r>
          </a:p>
          <a:p>
            <a:pPr lvl="4"/>
            <a:r>
              <a:rPr lang="en-GB" dirty="0"/>
              <a:t>Numerical bullet</a:t>
            </a:r>
          </a:p>
          <a:p>
            <a:pPr lvl="5"/>
            <a:r>
              <a:rPr lang="en-GB" dirty="0"/>
              <a:t>Bullet</a:t>
            </a:r>
          </a:p>
          <a:p>
            <a:pPr lvl="6"/>
            <a:r>
              <a:rPr lang="en-GB" dirty="0"/>
              <a:t>Sub-bullet</a:t>
            </a:r>
          </a:p>
          <a:p>
            <a:pPr lvl="7"/>
            <a:r>
              <a:rPr lang="en-GB" dirty="0"/>
              <a:t>Default text</a:t>
            </a:r>
          </a:p>
          <a:p>
            <a:pPr lvl="8"/>
            <a:r>
              <a:rPr lang="en-GB" dirty="0"/>
              <a:t>header</a:t>
            </a:r>
          </a:p>
          <a:p>
            <a:pPr lvl="8"/>
            <a:endParaRPr lang="en-GB" dirty="0"/>
          </a:p>
        </p:txBody>
      </p:sp>
      <p:sp>
        <p:nvSpPr>
          <p:cNvPr id="5" name="Tekstvak 4">
            <a:extLst>
              <a:ext uri="{FF2B5EF4-FFF2-40B4-BE49-F238E27FC236}">
                <a16:creationId xmlns:a16="http://schemas.microsoft.com/office/drawing/2014/main" id="{DA6621DD-BDCD-46CA-8A6F-90B3DC62D7E8}"/>
              </a:ext>
            </a:extLst>
          </p:cNvPr>
          <p:cNvSpPr txBox="1"/>
          <p:nvPr userDrawn="1"/>
        </p:nvSpPr>
        <p:spPr>
          <a:xfrm>
            <a:off x="0" y="-256190"/>
            <a:ext cx="12192000" cy="161583"/>
          </a:xfrm>
          <a:prstGeom prst="rect">
            <a:avLst/>
          </a:prstGeom>
          <a:noFill/>
        </p:spPr>
        <p:txBody>
          <a:bodyPr wrap="square" lIns="0" tIns="0" rIns="0" bIns="0" rtlCol="0">
            <a:spAutoFit/>
          </a:bodyPr>
          <a:lstStyle/>
          <a:p>
            <a:pPr algn="l"/>
            <a:r>
              <a:rPr lang="en-GB" sz="1050" b="1" dirty="0">
                <a:solidFill>
                  <a:schemeClr val="tx2"/>
                </a:solidFill>
                <a:latin typeface="+mj-lt"/>
                <a:cs typeface="Calibri" panose="020F0502020204030204" pitchFamily="34" charset="0"/>
              </a:rPr>
              <a:t>TEMPLATE: </a:t>
            </a:r>
            <a:r>
              <a:rPr lang="en-GB" sz="1050" b="0" dirty="0">
                <a:solidFill>
                  <a:schemeClr val="tx2"/>
                </a:solidFill>
                <a:latin typeface="+mj-lt"/>
                <a:cs typeface="Calibri" panose="020F0502020204030204" pitchFamily="34" charset="0"/>
              </a:rPr>
              <a:t>TEXT</a:t>
            </a:r>
          </a:p>
        </p:txBody>
      </p:sp>
      <p:grpSp>
        <p:nvGrpSpPr>
          <p:cNvPr id="16" name="HAAK LIJN">
            <a:extLst>
              <a:ext uri="{FF2B5EF4-FFF2-40B4-BE49-F238E27FC236}">
                <a16:creationId xmlns:a16="http://schemas.microsoft.com/office/drawing/2014/main" id="{21256FA1-9CDC-4DD9-9786-CD0521601BAC}"/>
              </a:ext>
            </a:extLst>
          </p:cNvPr>
          <p:cNvGrpSpPr/>
          <p:nvPr userDrawn="1"/>
        </p:nvGrpSpPr>
        <p:grpSpPr>
          <a:xfrm>
            <a:off x="540812" y="0"/>
            <a:ext cx="76800" cy="6858000"/>
            <a:chOff x="578912" y="0"/>
            <a:chExt cx="76800" cy="6858000"/>
          </a:xfrm>
        </p:grpSpPr>
        <p:cxnSp>
          <p:nvCxnSpPr>
            <p:cNvPr id="17" name="LIJN">
              <a:extLst>
                <a:ext uri="{FF2B5EF4-FFF2-40B4-BE49-F238E27FC236}">
                  <a16:creationId xmlns:a16="http://schemas.microsoft.com/office/drawing/2014/main" id="{6162A1A5-4D92-46A9-8DEE-AC6D219D295C}"/>
                </a:ext>
              </a:extLst>
            </p:cNvPr>
            <p:cNvCxnSpPr>
              <a:cxnSpLocks/>
            </p:cNvCxnSpPr>
            <p:nvPr userDrawn="1"/>
          </p:nvCxnSpPr>
          <p:spPr>
            <a:xfrm>
              <a:off x="617312" y="900113"/>
              <a:ext cx="0" cy="5957887"/>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pic>
          <p:nvPicPr>
            <p:cNvPr id="18" name="Graphic 17">
              <a:extLst>
                <a:ext uri="{FF2B5EF4-FFF2-40B4-BE49-F238E27FC236}">
                  <a16:creationId xmlns:a16="http://schemas.microsoft.com/office/drawing/2014/main" id="{134BDBCE-3724-4AB1-94CF-2AAD6335F94F}"/>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78912" y="652464"/>
              <a:ext cx="76800" cy="201600"/>
            </a:xfrm>
            <a:prstGeom prst="rect">
              <a:avLst/>
            </a:prstGeom>
          </p:spPr>
        </p:pic>
        <p:cxnSp>
          <p:nvCxnSpPr>
            <p:cNvPr id="26" name="LIJN">
              <a:extLst>
                <a:ext uri="{FF2B5EF4-FFF2-40B4-BE49-F238E27FC236}">
                  <a16:creationId xmlns:a16="http://schemas.microsoft.com/office/drawing/2014/main" id="{C77C3344-B6C8-4C3E-A14D-48C2288B2467}"/>
                </a:ext>
              </a:extLst>
            </p:cNvPr>
            <p:cNvCxnSpPr>
              <a:cxnSpLocks/>
            </p:cNvCxnSpPr>
            <p:nvPr userDrawn="1"/>
          </p:nvCxnSpPr>
          <p:spPr>
            <a:xfrm>
              <a:off x="617312" y="0"/>
              <a:ext cx="0" cy="595314"/>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grpSp>
      <p:sp>
        <p:nvSpPr>
          <p:cNvPr id="103" name="Logo">
            <a:extLst>
              <a:ext uri="{FF2B5EF4-FFF2-40B4-BE49-F238E27FC236}">
                <a16:creationId xmlns:a16="http://schemas.microsoft.com/office/drawing/2014/main" id="{683231CA-E564-4317-8817-8643DD571F4D}"/>
              </a:ext>
            </a:extLst>
          </p:cNvPr>
          <p:cNvSpPr>
            <a:spLocks noGrp="1"/>
          </p:cNvSpPr>
          <p:nvPr>
            <p:ph type="body" orient="vert" idx="15" hasCustomPrompt="1"/>
          </p:nvPr>
        </p:nvSpPr>
        <p:spPr>
          <a:xfrm>
            <a:off x="10549612" y="6480355"/>
            <a:ext cx="1060019" cy="185413"/>
          </a:xfrm>
          <a:blipFill>
            <a:blip r:embed="rId7"/>
            <a:stretch>
              <a:fillRect/>
            </a:stretch>
          </a:blipFill>
        </p:spPr>
        <p:txBody>
          <a:bodyPr vert="horz" lIns="0" tIns="0" rIns="0" bIns="0"/>
          <a:lstStyle>
            <a:lvl1pPr marL="0" indent="0">
              <a:buNone/>
              <a:defRPr sz="1000" i="1">
                <a:solidFill>
                  <a:schemeClr val="bg2"/>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7" name="Dianummer">
            <a:extLst>
              <a:ext uri="{FF2B5EF4-FFF2-40B4-BE49-F238E27FC236}">
                <a16:creationId xmlns:a16="http://schemas.microsoft.com/office/drawing/2014/main" id="{5154FA8C-50A8-4470-ACA2-5ABE58D7913E}"/>
              </a:ext>
            </a:extLst>
          </p:cNvPr>
          <p:cNvSpPr>
            <a:spLocks noGrp="1"/>
          </p:cNvSpPr>
          <p:nvPr>
            <p:ph type="sldNum" sz="quarter" idx="17"/>
          </p:nvPr>
        </p:nvSpPr>
        <p:spPr/>
        <p:txBody>
          <a:bodyPr/>
          <a:lstStyle/>
          <a:p>
            <a:fld id="{5EC93C5F-DB18-4797-88B9-B8B0D60519FD}" type="slidenum">
              <a:rPr lang="en-GB" smtClean="0"/>
              <a:pPr/>
              <a:t>‹#›</a:t>
            </a:fld>
            <a:endParaRPr lang="en-GB" dirty="0"/>
          </a:p>
        </p:txBody>
      </p:sp>
      <p:sp>
        <p:nvSpPr>
          <p:cNvPr id="2" name="Datum" hidden="1">
            <a:extLst>
              <a:ext uri="{FF2B5EF4-FFF2-40B4-BE49-F238E27FC236}">
                <a16:creationId xmlns:a16="http://schemas.microsoft.com/office/drawing/2014/main" id="{7CC36E00-0246-4589-B488-F17248583425}"/>
              </a:ext>
            </a:extLst>
          </p:cNvPr>
          <p:cNvSpPr>
            <a:spLocks noGrp="1"/>
          </p:cNvSpPr>
          <p:nvPr>
            <p:ph type="dt" sz="half" idx="18"/>
          </p:nvPr>
        </p:nvSpPr>
        <p:spPr/>
        <p:txBody>
          <a:bodyPr/>
          <a:lstStyle/>
          <a:p>
            <a:r>
              <a:rPr lang="en-GB" dirty="0"/>
              <a:t>Date</a:t>
            </a:r>
          </a:p>
        </p:txBody>
      </p:sp>
      <p:sp>
        <p:nvSpPr>
          <p:cNvPr id="4" name="Voettekst">
            <a:extLst>
              <a:ext uri="{FF2B5EF4-FFF2-40B4-BE49-F238E27FC236}">
                <a16:creationId xmlns:a16="http://schemas.microsoft.com/office/drawing/2014/main" id="{84E9FDE4-1A7F-4A5C-AC53-B36C6F9E0548}"/>
              </a:ext>
            </a:extLst>
          </p:cNvPr>
          <p:cNvSpPr>
            <a:spLocks noGrp="1"/>
          </p:cNvSpPr>
          <p:nvPr>
            <p:ph type="ftr" sz="quarter" idx="16"/>
          </p:nvPr>
        </p:nvSpPr>
        <p:spPr/>
        <p:txBody>
          <a:bodyPr/>
          <a:lstStyle/>
          <a:p>
            <a:r>
              <a:rPr lang="en-GB" dirty="0"/>
              <a:t>26 October 2021 | ALIM Guide for asset information Managers</a:t>
            </a:r>
          </a:p>
        </p:txBody>
      </p:sp>
      <p:sp>
        <p:nvSpPr>
          <p:cNvPr id="6" name="Ondertitel">
            <a:extLst>
              <a:ext uri="{FF2B5EF4-FFF2-40B4-BE49-F238E27FC236}">
                <a16:creationId xmlns:a16="http://schemas.microsoft.com/office/drawing/2014/main" id="{D087FE13-DC03-4A42-925F-D0677F5B0C5C}"/>
              </a:ext>
            </a:extLst>
          </p:cNvPr>
          <p:cNvSpPr>
            <a:spLocks noGrp="1"/>
          </p:cNvSpPr>
          <p:nvPr>
            <p:ph type="subTitle" idx="10" hasCustomPrompt="1"/>
          </p:nvPr>
        </p:nvSpPr>
        <p:spPr>
          <a:xfrm>
            <a:off x="777244" y="924516"/>
            <a:ext cx="10827096" cy="349200"/>
          </a:xfrm>
        </p:spPr>
        <p:txBody>
          <a:bodyPr/>
          <a:lstStyle>
            <a:lvl1pPr marL="0" indent="0" algn="l">
              <a:buNone/>
              <a:defRPr sz="3000" b="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cap="all" baseline="0" dirty="0"/>
              <a:t>Second light subtitle</a:t>
            </a:r>
            <a:endParaRPr lang="en-GB" dirty="0"/>
          </a:p>
        </p:txBody>
      </p:sp>
      <p:sp>
        <p:nvSpPr>
          <p:cNvPr id="8" name="Titel">
            <a:extLst>
              <a:ext uri="{FF2B5EF4-FFF2-40B4-BE49-F238E27FC236}">
                <a16:creationId xmlns:a16="http://schemas.microsoft.com/office/drawing/2014/main" id="{08B72B07-1936-49ED-9125-9D212B7EBB92}"/>
              </a:ext>
            </a:extLst>
          </p:cNvPr>
          <p:cNvSpPr>
            <a:spLocks noGrp="1"/>
          </p:cNvSpPr>
          <p:nvPr>
            <p:ph type="title" hasCustomPrompt="1"/>
          </p:nvPr>
        </p:nvSpPr>
        <p:spPr/>
        <p:txBody>
          <a:bodyPr/>
          <a:lstStyle/>
          <a:p>
            <a:r>
              <a:rPr lang="en-GB" dirty="0"/>
              <a:t>First bold title</a:t>
            </a:r>
          </a:p>
        </p:txBody>
      </p:sp>
    </p:spTree>
    <p:extLst>
      <p:ext uri="{BB962C8B-B14F-4D97-AF65-F5344CB8AC3E}">
        <p14:creationId xmlns:p14="http://schemas.microsoft.com/office/powerpoint/2010/main" val="3607993566"/>
      </p:ext>
    </p:extLst>
  </p:cSld>
  <p:clrMapOvr>
    <a:masterClrMapping/>
  </p:clrMapOvr>
  <p:transition spd="slow">
    <p:push dir="u"/>
  </p:transition>
  <p:hf hdr="0" dt="0"/>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EXT + IMAGE (S)">
    <p:spTree>
      <p:nvGrpSpPr>
        <p:cNvPr id="1" name=""/>
        <p:cNvGrpSpPr/>
        <p:nvPr/>
      </p:nvGrpSpPr>
      <p:grpSpPr>
        <a:xfrm>
          <a:off x="0" y="0"/>
          <a:ext cx="0" cy="0"/>
          <a:chOff x="0" y="0"/>
          <a:chExt cx="0" cy="0"/>
        </a:xfrm>
      </p:grpSpPr>
      <p:grpSp>
        <p:nvGrpSpPr>
          <p:cNvPr id="354" name="INSTRUCTION">
            <a:extLst>
              <a:ext uri="{FF2B5EF4-FFF2-40B4-BE49-F238E27FC236}">
                <a16:creationId xmlns:a16="http://schemas.microsoft.com/office/drawing/2014/main" id="{E3C68E10-67F7-4A44-80FB-F342C1321F37}"/>
              </a:ext>
            </a:extLst>
          </p:cNvPr>
          <p:cNvGrpSpPr/>
          <p:nvPr userDrawn="1"/>
        </p:nvGrpSpPr>
        <p:grpSpPr>
          <a:xfrm>
            <a:off x="-3786437" y="0"/>
            <a:ext cx="3693386" cy="5359349"/>
            <a:chOff x="-3786437" y="0"/>
            <a:chExt cx="3693386" cy="5359349"/>
          </a:xfrm>
        </p:grpSpPr>
        <p:sp>
          <p:nvSpPr>
            <p:cNvPr id="355" name="Rechthoek 354">
              <a:extLst>
                <a:ext uri="{FF2B5EF4-FFF2-40B4-BE49-F238E27FC236}">
                  <a16:creationId xmlns:a16="http://schemas.microsoft.com/office/drawing/2014/main" id="{B0705543-9CCA-43C6-AD83-36940B325D65}"/>
                </a:ext>
              </a:extLst>
            </p:cNvPr>
            <p:cNvSpPr/>
            <p:nvPr userDrawn="1"/>
          </p:nvSpPr>
          <p:spPr>
            <a:xfrm>
              <a:off x="-3786165" y="0"/>
              <a:ext cx="3593091" cy="4641338"/>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Choosing text levels</a:t>
              </a:r>
            </a:p>
          </p:txBody>
        </p:sp>
        <p:sp>
          <p:nvSpPr>
            <p:cNvPr id="356" name="Ovaal 355">
              <a:extLst>
                <a:ext uri="{FF2B5EF4-FFF2-40B4-BE49-F238E27FC236}">
                  <a16:creationId xmlns:a16="http://schemas.microsoft.com/office/drawing/2014/main" id="{E52BD8A3-92A9-4CC0-A3DF-409174D445FF}"/>
                </a:ext>
              </a:extLst>
            </p:cNvPr>
            <p:cNvSpPr/>
            <p:nvPr userDrawn="1"/>
          </p:nvSpPr>
          <p:spPr>
            <a:xfrm>
              <a:off x="-3604183" y="183748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357" name="Rechthoek 356">
              <a:extLst>
                <a:ext uri="{FF2B5EF4-FFF2-40B4-BE49-F238E27FC236}">
                  <a16:creationId xmlns:a16="http://schemas.microsoft.com/office/drawing/2014/main" id="{86DD4624-6636-4112-8E06-FDBDFFF23074}"/>
                </a:ext>
              </a:extLst>
            </p:cNvPr>
            <p:cNvSpPr/>
            <p:nvPr userDrawn="1"/>
          </p:nvSpPr>
          <p:spPr>
            <a:xfrm>
              <a:off x="-3319415" y="1837484"/>
              <a:ext cx="2949220" cy="180000"/>
            </a:xfrm>
            <a:prstGeom prst="rect">
              <a:avLst/>
            </a:prstGeom>
            <a:noFill/>
            <a:ln w="25400" cap="flat" cmpd="sng" algn="ctr">
              <a:noFill/>
              <a:prstDash val="solid"/>
            </a:ln>
            <a:effectLst/>
          </p:spPr>
          <p:txBody>
            <a:bodyPr lIns="0" tIns="0" rIns="0" bIns="0" rtlCol="0" anchor="ctr"/>
            <a:lstStyle/>
            <a:p>
              <a:pPr marL="179388" marR="0" lvl="0" indent="-179388" algn="l" defTabSz="719138" rtl="0" eaLnBrk="1" fontAlgn="auto" latinLnBrk="0" hangingPunct="1">
                <a:lnSpc>
                  <a:spcPct val="100000"/>
                </a:lnSpc>
                <a:spcBef>
                  <a:spcPts val="300"/>
                </a:spcBef>
                <a:spcAft>
                  <a:spcPts val="600"/>
                </a:spcAft>
                <a:buClr>
                  <a:srgbClr val="71A4C3"/>
                </a:buClr>
                <a:buSzPct val="100000"/>
                <a:buFontTx/>
                <a:buBlip>
                  <a:blip r:embed="rId2">
                    <a:extLst>
                      <a:ext uri="{96DAC541-7B7A-43D3-8B79-37D633B846F1}">
                        <asvg:svgBlip xmlns:asvg="http://schemas.microsoft.com/office/drawing/2016/SVG/main" r:embed="rId3"/>
                      </a:ext>
                    </a:extLst>
                  </a:blip>
                </a:buBlip>
                <a:tabLst/>
                <a:defRPr/>
              </a:pPr>
              <a:r>
                <a:rPr kumimoji="0" lang="en-GB" sz="1100" b="0" i="0" u="none" strike="noStrike" kern="1200" cap="none" spc="0" normalizeH="0" baseline="0" noProof="0">
                  <a:ln>
                    <a:noFill/>
                  </a:ln>
                  <a:solidFill>
                    <a:prstClr val="black"/>
                  </a:solidFill>
                  <a:effectLst/>
                  <a:uLnTx/>
                  <a:uFillTx/>
                  <a:latin typeface="+mn-lt"/>
                  <a:ea typeface="+mn-ea"/>
                  <a:cs typeface="+mn-cs"/>
                </a:rPr>
                <a:t>Bullet</a:t>
              </a:r>
            </a:p>
          </p:txBody>
        </p:sp>
        <p:sp>
          <p:nvSpPr>
            <p:cNvPr id="358" name="Ovaal 357">
              <a:extLst>
                <a:ext uri="{FF2B5EF4-FFF2-40B4-BE49-F238E27FC236}">
                  <a16:creationId xmlns:a16="http://schemas.microsoft.com/office/drawing/2014/main" id="{42D05214-BD29-41CA-AE2D-D750A9AEB6B7}"/>
                </a:ext>
              </a:extLst>
            </p:cNvPr>
            <p:cNvSpPr/>
            <p:nvPr userDrawn="1"/>
          </p:nvSpPr>
          <p:spPr>
            <a:xfrm>
              <a:off x="-3604183" y="212876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359" name="Rechthoek 358">
              <a:extLst>
                <a:ext uri="{FF2B5EF4-FFF2-40B4-BE49-F238E27FC236}">
                  <a16:creationId xmlns:a16="http://schemas.microsoft.com/office/drawing/2014/main" id="{C686CB07-7571-4264-8819-4052C2D1BBE0}"/>
                </a:ext>
              </a:extLst>
            </p:cNvPr>
            <p:cNvSpPr/>
            <p:nvPr userDrawn="1"/>
          </p:nvSpPr>
          <p:spPr>
            <a:xfrm>
              <a:off x="-3604183" y="1196113"/>
              <a:ext cx="3229047" cy="459227"/>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Under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‘Home’</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use the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list level-buttons</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choose a text level. </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Choose from:</a:t>
              </a:r>
            </a:p>
          </p:txBody>
        </p:sp>
        <p:sp>
          <p:nvSpPr>
            <p:cNvPr id="360" name="Rechthoek 359">
              <a:extLst>
                <a:ext uri="{FF2B5EF4-FFF2-40B4-BE49-F238E27FC236}">
                  <a16:creationId xmlns:a16="http://schemas.microsoft.com/office/drawing/2014/main" id="{B3FC3F5C-7BE3-4A75-899F-3D8E02AB4380}"/>
                </a:ext>
              </a:extLst>
            </p:cNvPr>
            <p:cNvSpPr/>
            <p:nvPr userDrawn="1"/>
          </p:nvSpPr>
          <p:spPr>
            <a:xfrm>
              <a:off x="-3319415" y="2128873"/>
              <a:ext cx="2949220" cy="180000"/>
            </a:xfrm>
            <a:prstGeom prst="rect">
              <a:avLst/>
            </a:prstGeom>
            <a:noFill/>
            <a:ln w="25400" cap="flat" cmpd="sng" algn="ctr">
              <a:noFill/>
              <a:prstDash val="solid"/>
            </a:ln>
            <a:effectLst/>
          </p:spPr>
          <p:txBody>
            <a:bodyPr lIns="0" tIns="0" rIns="0" bIns="0" rtlCol="0" anchor="ctr"/>
            <a:lstStyle/>
            <a:p>
              <a:pPr marL="360363" marR="0" lvl="1" indent="-180975" algn="l" defTabSz="719138" rtl="0" eaLnBrk="1" fontAlgn="auto" latinLnBrk="0" hangingPunct="1">
                <a:lnSpc>
                  <a:spcPct val="100000"/>
                </a:lnSpc>
                <a:spcBef>
                  <a:spcPts val="300"/>
                </a:spcBef>
                <a:spcAft>
                  <a:spcPts val="600"/>
                </a:spcAft>
                <a:buClr>
                  <a:srgbClr val="71A4C3"/>
                </a:buClr>
                <a:buSzPct val="100000"/>
                <a:buFontTx/>
                <a:buBlip>
                  <a:blip r:embed="rId4">
                    <a:extLst>
                      <a:ext uri="{96DAC541-7B7A-43D3-8B79-37D633B846F1}">
                        <asvg:svgBlip xmlns:asvg="http://schemas.microsoft.com/office/drawing/2016/SVG/main" r:embed="rId5"/>
                      </a:ext>
                    </a:extLst>
                  </a:blip>
                </a:buBlip>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Sub-bullet</a:t>
              </a:r>
            </a:p>
          </p:txBody>
        </p:sp>
        <p:sp>
          <p:nvSpPr>
            <p:cNvPr id="361" name="Ovaal 360">
              <a:extLst>
                <a:ext uri="{FF2B5EF4-FFF2-40B4-BE49-F238E27FC236}">
                  <a16:creationId xmlns:a16="http://schemas.microsoft.com/office/drawing/2014/main" id="{26F9C92D-1A36-4684-BB8B-15A3C60906B3}"/>
                </a:ext>
              </a:extLst>
            </p:cNvPr>
            <p:cNvSpPr/>
            <p:nvPr userDrawn="1"/>
          </p:nvSpPr>
          <p:spPr>
            <a:xfrm>
              <a:off x="-3604183" y="242005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362" name="Rechthoek 361">
              <a:extLst>
                <a:ext uri="{FF2B5EF4-FFF2-40B4-BE49-F238E27FC236}">
                  <a16:creationId xmlns:a16="http://schemas.microsoft.com/office/drawing/2014/main" id="{BC849A08-60D5-431C-997B-EFD3570EC036}"/>
                </a:ext>
              </a:extLst>
            </p:cNvPr>
            <p:cNvSpPr/>
            <p:nvPr userDrawn="1"/>
          </p:nvSpPr>
          <p:spPr>
            <a:xfrm>
              <a:off x="-3319415" y="2420262"/>
              <a:ext cx="2949220" cy="180000"/>
            </a:xfrm>
            <a:prstGeom prst="rect">
              <a:avLst/>
            </a:prstGeom>
            <a:noFill/>
            <a:ln w="25400" cap="flat" cmpd="sng" algn="ctr">
              <a:noFill/>
              <a:prstDash val="solid"/>
            </a:ln>
            <a:effectLst/>
          </p:spPr>
          <p:txBody>
            <a:bodyPr lIns="0" tIns="0" rIns="0" bIns="0" rtlCol="0" anchor="ctr"/>
            <a:lstStyle/>
            <a:p>
              <a:pPr marL="0" marR="0" lvl="2" indent="0" algn="l" defTabSz="719138" rtl="0" eaLnBrk="1" fontAlgn="auto" latinLnBrk="0" hangingPunct="1">
                <a:lnSpc>
                  <a:spcPct val="100000"/>
                </a:lnSpc>
                <a:spcBef>
                  <a:spcPts val="300"/>
                </a:spcBef>
                <a:spcAft>
                  <a:spcPts val="600"/>
                </a:spcAft>
                <a:buClr>
                  <a:srgbClr val="0070C0"/>
                </a:buClr>
                <a:buSzPct val="85000"/>
                <a:buFontTx/>
                <a:buNone/>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Default text</a:t>
              </a:r>
            </a:p>
          </p:txBody>
        </p:sp>
        <p:sp>
          <p:nvSpPr>
            <p:cNvPr id="363" name="Ovaal 362">
              <a:extLst>
                <a:ext uri="{FF2B5EF4-FFF2-40B4-BE49-F238E27FC236}">
                  <a16:creationId xmlns:a16="http://schemas.microsoft.com/office/drawing/2014/main" id="{D145B852-723A-47F0-A5AE-B5650AAE9E5B}"/>
                </a:ext>
              </a:extLst>
            </p:cNvPr>
            <p:cNvSpPr/>
            <p:nvPr userDrawn="1"/>
          </p:nvSpPr>
          <p:spPr>
            <a:xfrm>
              <a:off x="-3604183" y="2711336"/>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4</a:t>
              </a:r>
            </a:p>
          </p:txBody>
        </p:sp>
        <p:sp>
          <p:nvSpPr>
            <p:cNvPr id="364" name="Rechthoek 363">
              <a:extLst>
                <a:ext uri="{FF2B5EF4-FFF2-40B4-BE49-F238E27FC236}">
                  <a16:creationId xmlns:a16="http://schemas.microsoft.com/office/drawing/2014/main" id="{14479FEF-B6AB-4673-AE56-765C3C867BC5}"/>
                </a:ext>
              </a:extLst>
            </p:cNvPr>
            <p:cNvSpPr/>
            <p:nvPr userDrawn="1"/>
          </p:nvSpPr>
          <p:spPr>
            <a:xfrm>
              <a:off x="-3319415" y="2711651"/>
              <a:ext cx="2949220" cy="180000"/>
            </a:xfrm>
            <a:prstGeom prst="rect">
              <a:avLst/>
            </a:prstGeom>
            <a:noFill/>
            <a:ln w="25400" cap="flat" cmpd="sng" algn="ctr">
              <a:noFill/>
              <a:prstDash val="solid"/>
            </a:ln>
            <a:effectLst/>
          </p:spPr>
          <p:txBody>
            <a:bodyPr lIns="0" tIns="0" rIns="0" bIns="0" rtlCol="0" anchor="ctr"/>
            <a:lstStyle/>
            <a:p>
              <a:pPr marL="0" marR="0" lvl="3" indent="0" algn="l" defTabSz="719138" rtl="0" eaLnBrk="1" fontAlgn="auto" latinLnBrk="0" hangingPunct="1">
                <a:lnSpc>
                  <a:spcPct val="100000"/>
                </a:lnSpc>
                <a:spcBef>
                  <a:spcPts val="300"/>
                </a:spcBef>
                <a:spcAft>
                  <a:spcPts val="1200"/>
                </a:spcAft>
                <a:buClrTx/>
                <a:buSzTx/>
                <a:buFontTx/>
                <a:buNone/>
                <a:tabLst/>
                <a:defRPr/>
              </a:pPr>
              <a:r>
                <a:rPr kumimoji="0" lang="en-GB" sz="1400" b="1" i="0" u="none" strike="noStrike" kern="1200" cap="all" spc="30" normalizeH="0" baseline="0" noProof="0">
                  <a:ln>
                    <a:noFill/>
                  </a:ln>
                  <a:solidFill>
                    <a:srgbClr val="71A4C3"/>
                  </a:solidFill>
                  <a:effectLst/>
                  <a:uLnTx/>
                  <a:uFillTx/>
                  <a:latin typeface="Segoe UI"/>
                  <a:ea typeface="+mn-ea"/>
                  <a:cs typeface="Calibri" panose="020F0502020204030204" pitchFamily="34" charset="0"/>
                </a:rPr>
                <a:t>header</a:t>
              </a:r>
            </a:p>
          </p:txBody>
        </p:sp>
        <p:sp>
          <p:nvSpPr>
            <p:cNvPr id="365" name="Ovaal 364">
              <a:extLst>
                <a:ext uri="{FF2B5EF4-FFF2-40B4-BE49-F238E27FC236}">
                  <a16:creationId xmlns:a16="http://schemas.microsoft.com/office/drawing/2014/main" id="{AAB859B7-77E5-4E07-805A-8F1A8665FD7E}"/>
                </a:ext>
              </a:extLst>
            </p:cNvPr>
            <p:cNvSpPr/>
            <p:nvPr userDrawn="1"/>
          </p:nvSpPr>
          <p:spPr>
            <a:xfrm>
              <a:off x="-3604183" y="3002620"/>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5</a:t>
              </a:r>
            </a:p>
          </p:txBody>
        </p:sp>
        <p:sp>
          <p:nvSpPr>
            <p:cNvPr id="366" name="Rechthoek 365">
              <a:extLst>
                <a:ext uri="{FF2B5EF4-FFF2-40B4-BE49-F238E27FC236}">
                  <a16:creationId xmlns:a16="http://schemas.microsoft.com/office/drawing/2014/main" id="{2857B620-6C3A-473C-889A-B575624509BC}"/>
                </a:ext>
              </a:extLst>
            </p:cNvPr>
            <p:cNvSpPr/>
            <p:nvPr userDrawn="1"/>
          </p:nvSpPr>
          <p:spPr>
            <a:xfrm>
              <a:off x="-3319415" y="3003040"/>
              <a:ext cx="2949220" cy="180000"/>
            </a:xfrm>
            <a:prstGeom prst="rect">
              <a:avLst/>
            </a:prstGeom>
            <a:noFill/>
            <a:ln w="25400" cap="flat" cmpd="sng" algn="ctr">
              <a:noFill/>
              <a:prstDash val="solid"/>
            </a:ln>
            <a:effectLst/>
          </p:spPr>
          <p:txBody>
            <a:bodyPr lIns="0" tIns="0" rIns="0" bIns="0" rtlCol="0" anchor="ctr"/>
            <a:lstStyle/>
            <a:p>
              <a:pPr marL="182563" marR="0" lvl="4" indent="-182563" algn="l" defTabSz="719138" rtl="0" eaLnBrk="1" fontAlgn="auto" latinLnBrk="0" hangingPunct="1">
                <a:lnSpc>
                  <a:spcPct val="100000"/>
                </a:lnSpc>
                <a:spcBef>
                  <a:spcPts val="300"/>
                </a:spcBef>
                <a:spcAft>
                  <a:spcPts val="600"/>
                </a:spcAft>
                <a:buClr>
                  <a:prstClr val="black"/>
                </a:buClr>
                <a:buSzTx/>
                <a:buFont typeface="+mj-lt"/>
                <a:buAutoNum type="arabicPeriod"/>
                <a:tabLst>
                  <a:tab pos="274638" algn="l"/>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Numerical bullet</a:t>
              </a:r>
            </a:p>
          </p:txBody>
        </p:sp>
        <p:sp>
          <p:nvSpPr>
            <p:cNvPr id="367" name="Ovaal 366">
              <a:extLst>
                <a:ext uri="{FF2B5EF4-FFF2-40B4-BE49-F238E27FC236}">
                  <a16:creationId xmlns:a16="http://schemas.microsoft.com/office/drawing/2014/main" id="{75D5B5B5-481E-4A9A-B32C-F3D1AAE9C5FD}"/>
                </a:ext>
              </a:extLst>
            </p:cNvPr>
            <p:cNvSpPr/>
            <p:nvPr userDrawn="1"/>
          </p:nvSpPr>
          <p:spPr>
            <a:xfrm>
              <a:off x="-3604183" y="329390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6</a:t>
              </a:r>
            </a:p>
          </p:txBody>
        </p:sp>
        <p:sp>
          <p:nvSpPr>
            <p:cNvPr id="368" name="Rechthoek 367">
              <a:extLst>
                <a:ext uri="{FF2B5EF4-FFF2-40B4-BE49-F238E27FC236}">
                  <a16:creationId xmlns:a16="http://schemas.microsoft.com/office/drawing/2014/main" id="{5A7AA968-28CD-4BEE-BCED-B92A14EF657C}"/>
                </a:ext>
              </a:extLst>
            </p:cNvPr>
            <p:cNvSpPr/>
            <p:nvPr userDrawn="1"/>
          </p:nvSpPr>
          <p:spPr>
            <a:xfrm>
              <a:off x="-3319415" y="3585818"/>
              <a:ext cx="2949220" cy="180000"/>
            </a:xfrm>
            <a:prstGeom prst="rect">
              <a:avLst/>
            </a:prstGeom>
            <a:noFill/>
            <a:ln w="25400" cap="flat" cmpd="sng" algn="ctr">
              <a:noFill/>
              <a:prstDash val="solid"/>
            </a:ln>
            <a:effectLst/>
          </p:spPr>
          <p:txBody>
            <a:bodyPr lIns="0" tIns="0" rIns="0" bIns="0" rtlCol="0" anchor="ctr"/>
            <a:lstStyle/>
            <a:p>
              <a:pPr marL="360363" marR="0" lvl="6" indent="-180975" algn="l" defTabSz="914400" rtl="0" eaLnBrk="1" fontAlgn="auto" latinLnBrk="0" hangingPunct="1">
                <a:lnSpc>
                  <a:spcPct val="100000"/>
                </a:lnSpc>
                <a:spcBef>
                  <a:spcPts val="300"/>
                </a:spcBef>
                <a:spcAft>
                  <a:spcPts val="600"/>
                </a:spcAft>
                <a:buClrTx/>
                <a:buSzTx/>
                <a:buFontTx/>
                <a:buBlip>
                  <a:blip r:embed="rId4">
                    <a:extLst>
                      <a:ext uri="{96DAC541-7B7A-43D3-8B79-37D633B846F1}">
                        <asvg:svgBlip xmlns:asvg="http://schemas.microsoft.com/office/drawing/2016/SVG/main" r:embed="rId5"/>
                      </a:ext>
                    </a:extLst>
                  </a:blip>
                </a:buBlip>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Sub-bullet</a:t>
              </a:r>
            </a:p>
          </p:txBody>
        </p:sp>
        <p:sp>
          <p:nvSpPr>
            <p:cNvPr id="369" name="Ovaal 368">
              <a:extLst>
                <a:ext uri="{FF2B5EF4-FFF2-40B4-BE49-F238E27FC236}">
                  <a16:creationId xmlns:a16="http://schemas.microsoft.com/office/drawing/2014/main" id="{FC7DB2A8-07AE-4E8A-A99A-DBE5066C75F1}"/>
                </a:ext>
              </a:extLst>
            </p:cNvPr>
            <p:cNvSpPr/>
            <p:nvPr userDrawn="1"/>
          </p:nvSpPr>
          <p:spPr>
            <a:xfrm>
              <a:off x="-3604183" y="358518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7</a:t>
              </a:r>
            </a:p>
          </p:txBody>
        </p:sp>
        <p:sp>
          <p:nvSpPr>
            <p:cNvPr id="370" name="Rechthoek 369">
              <a:extLst>
                <a:ext uri="{FF2B5EF4-FFF2-40B4-BE49-F238E27FC236}">
                  <a16:creationId xmlns:a16="http://schemas.microsoft.com/office/drawing/2014/main" id="{B1FDF8FE-D64F-4FBD-A14C-A6B3456767E4}"/>
                </a:ext>
              </a:extLst>
            </p:cNvPr>
            <p:cNvSpPr/>
            <p:nvPr userDrawn="1"/>
          </p:nvSpPr>
          <p:spPr>
            <a:xfrm>
              <a:off x="-3325830" y="3877207"/>
              <a:ext cx="2949220" cy="180000"/>
            </a:xfrm>
            <a:prstGeom prst="rect">
              <a:avLst/>
            </a:prstGeom>
            <a:noFill/>
            <a:ln w="25400" cap="flat" cmpd="sng" algn="ctr">
              <a:noFill/>
              <a:prstDash val="solid"/>
            </a:ln>
            <a:effectLst/>
          </p:spPr>
          <p:txBody>
            <a:bodyPr lIns="0" tIns="0" rIns="0" bIns="0" rtlCol="0" anchor="ctr"/>
            <a:lstStyle/>
            <a:p>
              <a:pPr marL="0" marR="0" lvl="7" indent="0" algn="l" defTabSz="914400" rtl="0" eaLnBrk="1" fontAlgn="auto" latinLnBrk="0" hangingPunct="1">
                <a:lnSpc>
                  <a:spcPct val="90000"/>
                </a:lnSpc>
                <a:spcBef>
                  <a:spcPts val="300"/>
                </a:spcBef>
                <a:spcAft>
                  <a:spcPts val="600"/>
                </a:spcAft>
                <a:buClrTx/>
                <a:buSzTx/>
                <a:buFontTx/>
                <a:buNone/>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Default text</a:t>
              </a:r>
            </a:p>
          </p:txBody>
        </p:sp>
        <p:sp>
          <p:nvSpPr>
            <p:cNvPr id="371" name="Ovaal 370">
              <a:extLst>
                <a:ext uri="{FF2B5EF4-FFF2-40B4-BE49-F238E27FC236}">
                  <a16:creationId xmlns:a16="http://schemas.microsoft.com/office/drawing/2014/main" id="{DF5CAE14-007F-4ACE-85D7-D6F905CC4056}"/>
                </a:ext>
              </a:extLst>
            </p:cNvPr>
            <p:cNvSpPr/>
            <p:nvPr userDrawn="1"/>
          </p:nvSpPr>
          <p:spPr>
            <a:xfrm>
              <a:off x="-3604183" y="387647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8</a:t>
              </a:r>
            </a:p>
          </p:txBody>
        </p:sp>
        <p:sp>
          <p:nvSpPr>
            <p:cNvPr id="372" name="Rechthoek 371">
              <a:extLst>
                <a:ext uri="{FF2B5EF4-FFF2-40B4-BE49-F238E27FC236}">
                  <a16:creationId xmlns:a16="http://schemas.microsoft.com/office/drawing/2014/main" id="{116723F2-1960-4650-A43F-86EDC77E4B39}"/>
                </a:ext>
              </a:extLst>
            </p:cNvPr>
            <p:cNvSpPr/>
            <p:nvPr userDrawn="1"/>
          </p:nvSpPr>
          <p:spPr>
            <a:xfrm>
              <a:off x="-3319415" y="4168594"/>
              <a:ext cx="2949220" cy="180000"/>
            </a:xfrm>
            <a:prstGeom prst="rect">
              <a:avLst/>
            </a:prstGeom>
            <a:noFill/>
            <a:ln w="25400" cap="flat" cmpd="sng" algn="ctr">
              <a:noFill/>
              <a:prstDash val="solid"/>
            </a:ln>
            <a:effectLst/>
          </p:spPr>
          <p:txBody>
            <a:bodyPr lIns="0" tIns="0" rIns="0" bIns="0" rtlCol="0" anchor="ctr"/>
            <a:lstStyle/>
            <a:p>
              <a:pPr marL="0" marR="0" lvl="8" indent="0" algn="l" defTabSz="914400" rtl="0" eaLnBrk="1" fontAlgn="auto" latinLnBrk="0" hangingPunct="1">
                <a:lnSpc>
                  <a:spcPct val="100000"/>
                </a:lnSpc>
                <a:spcBef>
                  <a:spcPts val="300"/>
                </a:spcBef>
                <a:spcAft>
                  <a:spcPts val="1200"/>
                </a:spcAft>
                <a:buClrTx/>
                <a:buSzTx/>
                <a:buFontTx/>
                <a:buNone/>
                <a:tabLst/>
                <a:defRPr/>
              </a:pPr>
              <a:r>
                <a:rPr kumimoji="0" lang="en-GB" sz="1400" b="1" i="0" u="none" strike="noStrike" kern="1200" cap="all" spc="0" normalizeH="0" baseline="0" noProof="0">
                  <a:ln>
                    <a:noFill/>
                  </a:ln>
                  <a:solidFill>
                    <a:srgbClr val="71A4C3"/>
                  </a:solidFill>
                  <a:effectLst/>
                  <a:uLnTx/>
                  <a:uFillTx/>
                  <a:latin typeface="Segoe UI"/>
                  <a:ea typeface="+mn-ea"/>
                  <a:cs typeface="+mn-cs"/>
                </a:rPr>
                <a:t>header</a:t>
              </a:r>
            </a:p>
          </p:txBody>
        </p:sp>
        <p:sp>
          <p:nvSpPr>
            <p:cNvPr id="373" name="Ovaal 372">
              <a:extLst>
                <a:ext uri="{FF2B5EF4-FFF2-40B4-BE49-F238E27FC236}">
                  <a16:creationId xmlns:a16="http://schemas.microsoft.com/office/drawing/2014/main" id="{BB436967-812C-4EC8-8640-10A90A014A35}"/>
                </a:ext>
              </a:extLst>
            </p:cNvPr>
            <p:cNvSpPr/>
            <p:nvPr userDrawn="1"/>
          </p:nvSpPr>
          <p:spPr>
            <a:xfrm>
              <a:off x="-3604183" y="416859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9</a:t>
              </a:r>
            </a:p>
          </p:txBody>
        </p:sp>
        <p:sp>
          <p:nvSpPr>
            <p:cNvPr id="374" name="Rechthoek 373">
              <a:extLst>
                <a:ext uri="{FF2B5EF4-FFF2-40B4-BE49-F238E27FC236}">
                  <a16:creationId xmlns:a16="http://schemas.microsoft.com/office/drawing/2014/main" id="{1C1ABFA0-E7D4-4FCE-BBF2-F04F8978C0C4}"/>
                </a:ext>
              </a:extLst>
            </p:cNvPr>
            <p:cNvSpPr/>
            <p:nvPr userDrawn="1"/>
          </p:nvSpPr>
          <p:spPr>
            <a:xfrm>
              <a:off x="-3319415" y="3294429"/>
              <a:ext cx="2949220" cy="180000"/>
            </a:xfrm>
            <a:prstGeom prst="rect">
              <a:avLst/>
            </a:prstGeom>
            <a:noFill/>
            <a:ln w="25400" cap="flat" cmpd="sng" algn="ctr">
              <a:noFill/>
              <a:prstDash val="solid"/>
            </a:ln>
            <a:effectLst/>
          </p:spPr>
          <p:txBody>
            <a:bodyPr lIns="0" tIns="0" rIns="0" bIns="0" rtlCol="0" anchor="ctr"/>
            <a:lstStyle/>
            <a:p>
              <a:pPr marL="179388" marR="0" lvl="5" indent="-179388" algn="l" defTabSz="914400" rtl="0" eaLnBrk="1" fontAlgn="auto" latinLnBrk="0" hangingPunct="1">
                <a:lnSpc>
                  <a:spcPct val="100000"/>
                </a:lnSpc>
                <a:spcBef>
                  <a:spcPts val="300"/>
                </a:spcBef>
                <a:spcAft>
                  <a:spcPts val="600"/>
                </a:spcAft>
                <a:buClrTx/>
                <a:buSzTx/>
                <a:buFontTx/>
                <a:buBlip>
                  <a:blip r:embed="rId2">
                    <a:extLst>
                      <a:ext uri="{96DAC541-7B7A-43D3-8B79-37D633B846F1}">
                        <asvg:svgBlip xmlns:asvg="http://schemas.microsoft.com/office/drawing/2016/SVG/main" r:embed="rId3"/>
                      </a:ext>
                    </a:extLst>
                  </a:blip>
                </a:buBlip>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Bullet</a:t>
              </a:r>
            </a:p>
          </p:txBody>
        </p:sp>
        <p:sp>
          <p:nvSpPr>
            <p:cNvPr id="375" name="Rechthoek 374">
              <a:extLst>
                <a:ext uri="{FF2B5EF4-FFF2-40B4-BE49-F238E27FC236}">
                  <a16:creationId xmlns:a16="http://schemas.microsoft.com/office/drawing/2014/main" id="{812A73D0-6F70-4E3C-9DA0-68990780558D}"/>
                </a:ext>
              </a:extLst>
            </p:cNvPr>
            <p:cNvSpPr/>
            <p:nvPr userDrawn="1"/>
          </p:nvSpPr>
          <p:spPr>
            <a:xfrm>
              <a:off x="-3786437" y="4531349"/>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1200" b="1" cap="all" baseline="0" noProof="0">
                  <a:solidFill>
                    <a:srgbClr val="211F26"/>
                  </a:solidFill>
                  <a:latin typeface="Calibri" panose="020F0502020204030204" pitchFamily="34" charset="0"/>
                  <a:cs typeface="Calibri" panose="020F0502020204030204" pitchFamily="34" charset="0"/>
                </a:rPr>
                <a:t>Want to know more?</a:t>
              </a:r>
              <a:br>
                <a:rPr lang="en-GB" sz="1200" cap="all"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Go to the instruction slide </a:t>
              </a:r>
              <a:r>
                <a:rPr lang="en-GB" sz="1200" b="1" cap="none" baseline="0" noProof="0">
                  <a:solidFill>
                    <a:srgbClr val="211F26"/>
                  </a:solidFill>
                  <a:latin typeface="Calibri" panose="020F0502020204030204" pitchFamily="34" charset="0"/>
                  <a:cs typeface="Calibri" panose="020F0502020204030204" pitchFamily="34" charset="0"/>
                </a:rPr>
                <a:t>‘VIDEO INSTRUCTIONS’</a:t>
              </a:r>
              <a:r>
                <a:rPr lang="en-GB" sz="1200" cap="none" baseline="0" noProof="0">
                  <a:solidFill>
                    <a:srgbClr val="211F26"/>
                  </a:solidFill>
                  <a:latin typeface="Calibri" panose="020F0502020204030204" pitchFamily="34" charset="0"/>
                  <a:cs typeface="Calibri" panose="020F0502020204030204" pitchFamily="34" charset="0"/>
                </a:rPr>
                <a:t>.</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You’ll find it at the beginning of the presentation</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or insert it via </a:t>
              </a:r>
              <a:r>
                <a:rPr lang="en-GB" sz="1200" i="1" cap="none" baseline="0" noProof="0">
                  <a:solidFill>
                    <a:srgbClr val="211F26"/>
                  </a:solidFill>
                  <a:latin typeface="Calibri" panose="020F0502020204030204" pitchFamily="34" charset="0"/>
                  <a:cs typeface="Calibri" panose="020F0502020204030204" pitchFamily="34" charset="0"/>
                </a:rPr>
                <a:t>‘Home’</a:t>
              </a:r>
              <a:r>
                <a:rPr lang="en-GB" sz="1200" cap="none" baseline="0" noProof="0">
                  <a:solidFill>
                    <a:srgbClr val="211F26"/>
                  </a:solidFill>
                  <a:latin typeface="Calibri" panose="020F0502020204030204" pitchFamily="34" charset="0"/>
                  <a:cs typeface="Calibri" panose="020F0502020204030204" pitchFamily="34" charset="0"/>
                </a:rPr>
                <a:t> &gt; </a:t>
              </a:r>
              <a:r>
                <a:rPr lang="en-GB" sz="1200" i="1" cap="none" baseline="0" noProof="0">
                  <a:solidFill>
                    <a:srgbClr val="211F26"/>
                  </a:solidFill>
                  <a:latin typeface="Calibri" panose="020F0502020204030204" pitchFamily="34" charset="0"/>
                  <a:cs typeface="Calibri" panose="020F0502020204030204" pitchFamily="34" charset="0"/>
                </a:rPr>
                <a:t>‘New Slide’.</a:t>
              </a:r>
            </a:p>
          </p:txBody>
        </p:sp>
        <p:grpSp>
          <p:nvGrpSpPr>
            <p:cNvPr id="376" name="ICOON_info">
              <a:extLst>
                <a:ext uri="{FF2B5EF4-FFF2-40B4-BE49-F238E27FC236}">
                  <a16:creationId xmlns:a16="http://schemas.microsoft.com/office/drawing/2014/main" id="{B9FED16E-6B50-4CE0-B179-B86D36E81F43}"/>
                </a:ext>
              </a:extLst>
            </p:cNvPr>
            <p:cNvGrpSpPr/>
            <p:nvPr userDrawn="1"/>
          </p:nvGrpSpPr>
          <p:grpSpPr>
            <a:xfrm>
              <a:off x="-376736" y="4400186"/>
              <a:ext cx="283685" cy="283685"/>
              <a:chOff x="-510741" y="5913713"/>
              <a:chExt cx="267555" cy="267555"/>
            </a:xfrm>
          </p:grpSpPr>
          <p:sp>
            <p:nvSpPr>
              <p:cNvPr id="418" name="Ovaal 417">
                <a:extLst>
                  <a:ext uri="{FF2B5EF4-FFF2-40B4-BE49-F238E27FC236}">
                    <a16:creationId xmlns:a16="http://schemas.microsoft.com/office/drawing/2014/main" id="{557D9E8F-AF46-40F4-B0F8-590F50DB86CF}"/>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419" name="Graphic 163" descr="Informatie">
                <a:extLst>
                  <a:ext uri="{FF2B5EF4-FFF2-40B4-BE49-F238E27FC236}">
                    <a16:creationId xmlns:a16="http://schemas.microsoft.com/office/drawing/2014/main" id="{4924DC20-74BB-4A92-A30C-1EF6D730B00D}"/>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en-GB" sz="2000" noProof="0">
                  <a:solidFill>
                    <a:srgbClr val="211F26"/>
                  </a:solidFill>
                  <a:latin typeface="Calibri" panose="020F0502020204030204" pitchFamily="34" charset="0"/>
                  <a:cs typeface="Calibri" panose="020F0502020204030204" pitchFamily="34" charset="0"/>
                </a:endParaRPr>
              </a:p>
            </p:txBody>
          </p:sp>
        </p:grpSp>
        <p:grpSp>
          <p:nvGrpSpPr>
            <p:cNvPr id="377" name="VOORBEELD">
              <a:extLst>
                <a:ext uri="{FF2B5EF4-FFF2-40B4-BE49-F238E27FC236}">
                  <a16:creationId xmlns:a16="http://schemas.microsoft.com/office/drawing/2014/main" id="{B2D63B85-93D8-4711-9F64-AE73EFE6783C}"/>
                </a:ext>
              </a:extLst>
            </p:cNvPr>
            <p:cNvGrpSpPr/>
            <p:nvPr userDrawn="1"/>
          </p:nvGrpSpPr>
          <p:grpSpPr>
            <a:xfrm>
              <a:off x="-3605171" y="458674"/>
              <a:ext cx="3234311" cy="558875"/>
              <a:chOff x="-3605171" y="458674"/>
              <a:chExt cx="3234311" cy="558875"/>
            </a:xfrm>
          </p:grpSpPr>
          <p:sp>
            <p:nvSpPr>
              <p:cNvPr id="378" name="Rechthoek 377">
                <a:extLst>
                  <a:ext uri="{FF2B5EF4-FFF2-40B4-BE49-F238E27FC236}">
                    <a16:creationId xmlns:a16="http://schemas.microsoft.com/office/drawing/2014/main" id="{BB931D09-C6A3-4DF4-961B-782A20A8ACB8}"/>
                  </a:ext>
                </a:extLst>
              </p:cNvPr>
              <p:cNvSpPr/>
              <p:nvPr userDrawn="1"/>
            </p:nvSpPr>
            <p:spPr>
              <a:xfrm>
                <a:off x="-3604183" y="458674"/>
                <a:ext cx="393459" cy="184058"/>
              </a:xfrm>
              <a:prstGeom prst="rect">
                <a:avLst/>
              </a:prstGeom>
              <a:solidFill>
                <a:srgbClr val="F8F8F8"/>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en-GB" sz="900" b="1" noProof="0">
                    <a:solidFill>
                      <a:srgbClr val="211F26"/>
                    </a:solidFill>
                    <a:latin typeface="Calibri" panose="020F0502020204030204" pitchFamily="34" charset="0"/>
                    <a:cs typeface="Calibri" panose="020F0502020204030204" pitchFamily="34" charset="0"/>
                  </a:rPr>
                  <a:t>Home</a:t>
                </a:r>
              </a:p>
            </p:txBody>
          </p:sp>
          <p:sp>
            <p:nvSpPr>
              <p:cNvPr id="379" name="Rechthoek 378">
                <a:extLst>
                  <a:ext uri="{FF2B5EF4-FFF2-40B4-BE49-F238E27FC236}">
                    <a16:creationId xmlns:a16="http://schemas.microsoft.com/office/drawing/2014/main" id="{A63753D2-54DE-4105-947B-87618987BB72}"/>
                  </a:ext>
                </a:extLst>
              </p:cNvPr>
              <p:cNvSpPr/>
              <p:nvPr userDrawn="1"/>
            </p:nvSpPr>
            <p:spPr>
              <a:xfrm>
                <a:off x="-3599184" y="621345"/>
                <a:ext cx="383782"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nvGrpSpPr>
              <p:cNvPr id="380" name="Groep 379">
                <a:extLst>
                  <a:ext uri="{FF2B5EF4-FFF2-40B4-BE49-F238E27FC236}">
                    <a16:creationId xmlns:a16="http://schemas.microsoft.com/office/drawing/2014/main" id="{455A101A-5B2E-4F9F-88EC-7D5C7E0DA408}"/>
                  </a:ext>
                </a:extLst>
              </p:cNvPr>
              <p:cNvGrpSpPr/>
              <p:nvPr userDrawn="1"/>
            </p:nvGrpSpPr>
            <p:grpSpPr>
              <a:xfrm>
                <a:off x="-3386247" y="830871"/>
                <a:ext cx="139423" cy="109566"/>
                <a:chOff x="-2866744" y="827071"/>
                <a:chExt cx="168701" cy="132575"/>
              </a:xfrm>
            </p:grpSpPr>
            <p:grpSp>
              <p:nvGrpSpPr>
                <p:cNvPr id="411" name="Groep 410">
                  <a:extLst>
                    <a:ext uri="{FF2B5EF4-FFF2-40B4-BE49-F238E27FC236}">
                      <a16:creationId xmlns:a16="http://schemas.microsoft.com/office/drawing/2014/main" id="{75C07DB4-AF23-471F-8458-9EF500A35A38}"/>
                    </a:ext>
                  </a:extLst>
                </p:cNvPr>
                <p:cNvGrpSpPr/>
                <p:nvPr userDrawn="1"/>
              </p:nvGrpSpPr>
              <p:grpSpPr>
                <a:xfrm>
                  <a:off x="-2866744" y="827071"/>
                  <a:ext cx="168701" cy="132575"/>
                  <a:chOff x="-2866744" y="827071"/>
                  <a:chExt cx="168701" cy="132575"/>
                </a:xfrm>
              </p:grpSpPr>
              <p:cxnSp>
                <p:nvCxnSpPr>
                  <p:cNvPr id="413" name="Rechte verbindingslijn 412">
                    <a:extLst>
                      <a:ext uri="{FF2B5EF4-FFF2-40B4-BE49-F238E27FC236}">
                        <a16:creationId xmlns:a16="http://schemas.microsoft.com/office/drawing/2014/main" id="{12AED318-3420-4842-B449-D9449ED699EB}"/>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414" name="Rechte verbindingslijn 413">
                    <a:extLst>
                      <a:ext uri="{FF2B5EF4-FFF2-40B4-BE49-F238E27FC236}">
                        <a16:creationId xmlns:a16="http://schemas.microsoft.com/office/drawing/2014/main" id="{B03BCDCD-B9C9-43F9-835B-123AB77768F1}"/>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415" name="Rechte verbindingslijn 414">
                    <a:extLst>
                      <a:ext uri="{FF2B5EF4-FFF2-40B4-BE49-F238E27FC236}">
                        <a16:creationId xmlns:a16="http://schemas.microsoft.com/office/drawing/2014/main" id="{28202986-5D9A-4220-9A8B-BD9462E60F1A}"/>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416" name="Rechte verbindingslijn 415">
                    <a:extLst>
                      <a:ext uri="{FF2B5EF4-FFF2-40B4-BE49-F238E27FC236}">
                        <a16:creationId xmlns:a16="http://schemas.microsoft.com/office/drawing/2014/main" id="{F95D7000-19D1-4447-9B5D-959016F887F8}"/>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417" name="Rechte verbindingslijn 416">
                    <a:extLst>
                      <a:ext uri="{FF2B5EF4-FFF2-40B4-BE49-F238E27FC236}">
                        <a16:creationId xmlns:a16="http://schemas.microsoft.com/office/drawing/2014/main" id="{A18EBFAF-0F87-4C27-A5A6-F291230586EB}"/>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412" name="Pijl: rechts 411">
                  <a:extLst>
                    <a:ext uri="{FF2B5EF4-FFF2-40B4-BE49-F238E27FC236}">
                      <a16:creationId xmlns:a16="http://schemas.microsoft.com/office/drawing/2014/main" id="{A2C62855-EE70-4163-BB6D-74D25B2472C2}"/>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381" name="Groep 380">
                <a:extLst>
                  <a:ext uri="{FF2B5EF4-FFF2-40B4-BE49-F238E27FC236}">
                    <a16:creationId xmlns:a16="http://schemas.microsoft.com/office/drawing/2014/main" id="{7013309E-47DD-4CE1-96AB-426A25A8C51E}"/>
                  </a:ext>
                </a:extLst>
              </p:cNvPr>
              <p:cNvGrpSpPr/>
              <p:nvPr userDrawn="1"/>
            </p:nvGrpSpPr>
            <p:grpSpPr>
              <a:xfrm>
                <a:off x="-3605171" y="830871"/>
                <a:ext cx="139423" cy="109566"/>
                <a:chOff x="-2866744" y="518074"/>
                <a:chExt cx="168701" cy="132575"/>
              </a:xfrm>
            </p:grpSpPr>
            <p:grpSp>
              <p:nvGrpSpPr>
                <p:cNvPr id="404" name="Groep 403">
                  <a:extLst>
                    <a:ext uri="{FF2B5EF4-FFF2-40B4-BE49-F238E27FC236}">
                      <a16:creationId xmlns:a16="http://schemas.microsoft.com/office/drawing/2014/main" id="{458E5B87-B195-46C7-941D-EDE5137CEA5E}"/>
                    </a:ext>
                  </a:extLst>
                </p:cNvPr>
                <p:cNvGrpSpPr/>
                <p:nvPr userDrawn="1"/>
              </p:nvGrpSpPr>
              <p:grpSpPr>
                <a:xfrm>
                  <a:off x="-2866744" y="518074"/>
                  <a:ext cx="168701" cy="132575"/>
                  <a:chOff x="-2866744" y="518074"/>
                  <a:chExt cx="168701" cy="132575"/>
                </a:xfrm>
              </p:grpSpPr>
              <p:cxnSp>
                <p:nvCxnSpPr>
                  <p:cNvPr id="406" name="Rechte verbindingslijn 405">
                    <a:extLst>
                      <a:ext uri="{FF2B5EF4-FFF2-40B4-BE49-F238E27FC236}">
                        <a16:creationId xmlns:a16="http://schemas.microsoft.com/office/drawing/2014/main" id="{A252D537-A74F-44F2-910B-5B621251D76E}"/>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407" name="Rechte verbindingslijn 406">
                    <a:extLst>
                      <a:ext uri="{FF2B5EF4-FFF2-40B4-BE49-F238E27FC236}">
                        <a16:creationId xmlns:a16="http://schemas.microsoft.com/office/drawing/2014/main" id="{53DCDDBB-6A4D-4DAA-8461-AFB21ED471F6}"/>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408" name="Rechte verbindingslijn 407">
                    <a:extLst>
                      <a:ext uri="{FF2B5EF4-FFF2-40B4-BE49-F238E27FC236}">
                        <a16:creationId xmlns:a16="http://schemas.microsoft.com/office/drawing/2014/main" id="{C587E4FF-13C3-428D-B95F-21B1B686ABFC}"/>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409" name="Rechte verbindingslijn 408">
                    <a:extLst>
                      <a:ext uri="{FF2B5EF4-FFF2-40B4-BE49-F238E27FC236}">
                        <a16:creationId xmlns:a16="http://schemas.microsoft.com/office/drawing/2014/main" id="{60CDB607-BAD2-4911-BDBC-A0A1678FA07D}"/>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410" name="Rechte verbindingslijn 409">
                    <a:extLst>
                      <a:ext uri="{FF2B5EF4-FFF2-40B4-BE49-F238E27FC236}">
                        <a16:creationId xmlns:a16="http://schemas.microsoft.com/office/drawing/2014/main" id="{DF6EAF5C-7140-4C30-B6ED-BDFEC314EF72}"/>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405" name="Pijl: rechts 404">
                  <a:extLst>
                    <a:ext uri="{FF2B5EF4-FFF2-40B4-BE49-F238E27FC236}">
                      <a16:creationId xmlns:a16="http://schemas.microsoft.com/office/drawing/2014/main" id="{E420C89B-43C8-43A8-BC25-2D9D443B9587}"/>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cxnSp>
            <p:nvCxnSpPr>
              <p:cNvPr id="382" name="Rechte verbindingslijn 381">
                <a:extLst>
                  <a:ext uri="{FF2B5EF4-FFF2-40B4-BE49-F238E27FC236}">
                    <a16:creationId xmlns:a16="http://schemas.microsoft.com/office/drawing/2014/main" id="{04796874-C251-4CFF-9BA9-55CFE2D76DDD}"/>
                  </a:ext>
                </a:extLst>
              </p:cNvPr>
              <p:cNvCxnSpPr>
                <a:cxnSpLocks/>
              </p:cNvCxnSpPr>
              <p:nvPr userDrawn="1"/>
            </p:nvCxnSpPr>
            <p:spPr>
              <a:xfrm flipV="1">
                <a:off x="-3459956" y="588169"/>
                <a:ext cx="547687" cy="219076"/>
              </a:xfrm>
              <a:prstGeom prst="line">
                <a:avLst/>
              </a:prstGeom>
              <a:noFill/>
              <a:ln w="19050" cap="rnd" cmpd="sng" algn="ctr">
                <a:solidFill>
                  <a:schemeClr val="accent1"/>
                </a:solidFill>
                <a:prstDash val="solid"/>
                <a:headEnd type="oval"/>
              </a:ln>
              <a:effectLst/>
            </p:spPr>
          </p:cxnSp>
          <p:cxnSp>
            <p:nvCxnSpPr>
              <p:cNvPr id="383" name="Rechte verbindingslijn 382">
                <a:extLst>
                  <a:ext uri="{FF2B5EF4-FFF2-40B4-BE49-F238E27FC236}">
                    <a16:creationId xmlns:a16="http://schemas.microsoft.com/office/drawing/2014/main" id="{6A767BCB-3FB5-4715-B108-D2D0E633E5BD}"/>
                  </a:ext>
                </a:extLst>
              </p:cNvPr>
              <p:cNvCxnSpPr>
                <a:cxnSpLocks/>
              </p:cNvCxnSpPr>
              <p:nvPr userDrawn="1"/>
            </p:nvCxnSpPr>
            <p:spPr>
              <a:xfrm>
                <a:off x="-3224213" y="828675"/>
                <a:ext cx="319088" cy="0"/>
              </a:xfrm>
              <a:prstGeom prst="line">
                <a:avLst/>
              </a:prstGeom>
              <a:noFill/>
              <a:ln w="19050" cap="rnd" cmpd="sng" algn="ctr">
                <a:solidFill>
                  <a:schemeClr val="accent1"/>
                </a:solidFill>
                <a:prstDash val="solid"/>
                <a:headEnd type="oval"/>
              </a:ln>
              <a:effectLst/>
            </p:spPr>
          </p:cxnSp>
          <p:sp>
            <p:nvSpPr>
              <p:cNvPr id="384" name="Rechthoek 383">
                <a:extLst>
                  <a:ext uri="{FF2B5EF4-FFF2-40B4-BE49-F238E27FC236}">
                    <a16:creationId xmlns:a16="http://schemas.microsoft.com/office/drawing/2014/main" id="{14B027E2-1F7B-443B-BA9C-D8BC8AB3BCBE}"/>
                  </a:ext>
                </a:extLst>
              </p:cNvPr>
              <p:cNvSpPr/>
              <p:nvPr userDrawn="1"/>
            </p:nvSpPr>
            <p:spPr>
              <a:xfrm>
                <a:off x="-2559903" y="512179"/>
                <a:ext cx="2189042" cy="15108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Text level up</a:t>
                </a:r>
              </a:p>
            </p:txBody>
          </p:sp>
          <p:sp>
            <p:nvSpPr>
              <p:cNvPr id="385" name="Rechthoek 384">
                <a:extLst>
                  <a:ext uri="{FF2B5EF4-FFF2-40B4-BE49-F238E27FC236}">
                    <a16:creationId xmlns:a16="http://schemas.microsoft.com/office/drawing/2014/main" id="{FEA07812-EE1F-45EB-B79C-7ED4723EF878}"/>
                  </a:ext>
                </a:extLst>
              </p:cNvPr>
              <p:cNvSpPr/>
              <p:nvPr userDrawn="1"/>
            </p:nvSpPr>
            <p:spPr>
              <a:xfrm>
                <a:off x="-2559903" y="819562"/>
                <a:ext cx="2189043" cy="142202"/>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Text level down</a:t>
                </a:r>
              </a:p>
            </p:txBody>
          </p:sp>
          <p:grpSp>
            <p:nvGrpSpPr>
              <p:cNvPr id="386" name="Groep 385">
                <a:extLst>
                  <a:ext uri="{FF2B5EF4-FFF2-40B4-BE49-F238E27FC236}">
                    <a16:creationId xmlns:a16="http://schemas.microsoft.com/office/drawing/2014/main" id="{DF814C0B-761C-4794-A5C9-8649CBDDAE39}"/>
                  </a:ext>
                </a:extLst>
              </p:cNvPr>
              <p:cNvGrpSpPr/>
              <p:nvPr userDrawn="1"/>
            </p:nvGrpSpPr>
            <p:grpSpPr>
              <a:xfrm>
                <a:off x="-2916763" y="769168"/>
                <a:ext cx="268738" cy="248381"/>
                <a:chOff x="-2916763" y="769168"/>
                <a:chExt cx="268738" cy="248381"/>
              </a:xfrm>
            </p:grpSpPr>
            <p:sp>
              <p:nvSpPr>
                <p:cNvPr id="396" name="Rechthoek 395">
                  <a:extLst>
                    <a:ext uri="{FF2B5EF4-FFF2-40B4-BE49-F238E27FC236}">
                      <a16:creationId xmlns:a16="http://schemas.microsoft.com/office/drawing/2014/main" id="{82E9C0A8-88EB-44AC-B4FD-B6D9E2E14561}"/>
                    </a:ext>
                  </a:extLst>
                </p:cNvPr>
                <p:cNvSpPr/>
                <p:nvPr userDrawn="1"/>
              </p:nvSpPr>
              <p:spPr>
                <a:xfrm>
                  <a:off x="-2916763" y="769168"/>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en-GB" sz="1050" b="0" noProof="0">
                    <a:solidFill>
                      <a:srgbClr val="211F26"/>
                    </a:solidFill>
                    <a:latin typeface="Calibri" panose="020F0502020204030204" pitchFamily="34" charset="0"/>
                    <a:cs typeface="Calibri" panose="020F0502020204030204" pitchFamily="34" charset="0"/>
                  </a:endParaRPr>
                </a:p>
              </p:txBody>
            </p:sp>
            <p:grpSp>
              <p:nvGrpSpPr>
                <p:cNvPr id="397" name="Groep 396">
                  <a:extLst>
                    <a:ext uri="{FF2B5EF4-FFF2-40B4-BE49-F238E27FC236}">
                      <a16:creationId xmlns:a16="http://schemas.microsoft.com/office/drawing/2014/main" id="{2A34F2CB-BE22-405F-AD9C-1F483416D1EB}"/>
                    </a:ext>
                  </a:extLst>
                </p:cNvPr>
                <p:cNvGrpSpPr/>
                <p:nvPr userDrawn="1"/>
              </p:nvGrpSpPr>
              <p:grpSpPr>
                <a:xfrm>
                  <a:off x="-2866744" y="827071"/>
                  <a:ext cx="168701" cy="132575"/>
                  <a:chOff x="-2866744" y="827071"/>
                  <a:chExt cx="168701" cy="132575"/>
                </a:xfrm>
              </p:grpSpPr>
              <p:cxnSp>
                <p:nvCxnSpPr>
                  <p:cNvPr id="399" name="Rechte verbindingslijn 398">
                    <a:extLst>
                      <a:ext uri="{FF2B5EF4-FFF2-40B4-BE49-F238E27FC236}">
                        <a16:creationId xmlns:a16="http://schemas.microsoft.com/office/drawing/2014/main" id="{4B9B7FB4-7B7D-4B0D-A4FA-4B8C2F178FEB}"/>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400" name="Rechte verbindingslijn 399">
                    <a:extLst>
                      <a:ext uri="{FF2B5EF4-FFF2-40B4-BE49-F238E27FC236}">
                        <a16:creationId xmlns:a16="http://schemas.microsoft.com/office/drawing/2014/main" id="{08002288-DCA5-4915-99F8-5C106C45D9CB}"/>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401" name="Rechte verbindingslijn 400">
                    <a:extLst>
                      <a:ext uri="{FF2B5EF4-FFF2-40B4-BE49-F238E27FC236}">
                        <a16:creationId xmlns:a16="http://schemas.microsoft.com/office/drawing/2014/main" id="{72A70994-7258-467A-8871-FF76516BC97F}"/>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402" name="Rechte verbindingslijn 401">
                    <a:extLst>
                      <a:ext uri="{FF2B5EF4-FFF2-40B4-BE49-F238E27FC236}">
                        <a16:creationId xmlns:a16="http://schemas.microsoft.com/office/drawing/2014/main" id="{0F0CF568-504F-4D17-8A50-368BEAADC2B0}"/>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403" name="Rechte verbindingslijn 402">
                    <a:extLst>
                      <a:ext uri="{FF2B5EF4-FFF2-40B4-BE49-F238E27FC236}">
                        <a16:creationId xmlns:a16="http://schemas.microsoft.com/office/drawing/2014/main" id="{D358BD23-845A-4A47-B2E0-7FFC9AA3DFBF}"/>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398" name="Pijl: rechts 397">
                  <a:extLst>
                    <a:ext uri="{FF2B5EF4-FFF2-40B4-BE49-F238E27FC236}">
                      <a16:creationId xmlns:a16="http://schemas.microsoft.com/office/drawing/2014/main" id="{8CD7332E-1F42-4BDE-90D3-2EE7A6309751}"/>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387" name="Groep 386">
                <a:extLst>
                  <a:ext uri="{FF2B5EF4-FFF2-40B4-BE49-F238E27FC236}">
                    <a16:creationId xmlns:a16="http://schemas.microsoft.com/office/drawing/2014/main" id="{2BCC9F58-FEFD-4FDB-B604-1E28180D8410}"/>
                  </a:ext>
                </a:extLst>
              </p:cNvPr>
              <p:cNvGrpSpPr/>
              <p:nvPr userDrawn="1"/>
            </p:nvGrpSpPr>
            <p:grpSpPr>
              <a:xfrm>
                <a:off x="-2916763" y="460171"/>
                <a:ext cx="268738" cy="248381"/>
                <a:chOff x="-2916763" y="460171"/>
                <a:chExt cx="268738" cy="248381"/>
              </a:xfrm>
            </p:grpSpPr>
            <p:sp>
              <p:nvSpPr>
                <p:cNvPr id="388" name="Rechthoek 387">
                  <a:extLst>
                    <a:ext uri="{FF2B5EF4-FFF2-40B4-BE49-F238E27FC236}">
                      <a16:creationId xmlns:a16="http://schemas.microsoft.com/office/drawing/2014/main" id="{6553BA88-6B00-4DB3-9361-A1B669EBD9EA}"/>
                    </a:ext>
                  </a:extLst>
                </p:cNvPr>
                <p:cNvSpPr/>
                <p:nvPr userDrawn="1"/>
              </p:nvSpPr>
              <p:spPr>
                <a:xfrm>
                  <a:off x="-2916763" y="460171"/>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en-GB" sz="1050" b="0" noProof="0">
                    <a:solidFill>
                      <a:srgbClr val="211F26"/>
                    </a:solidFill>
                    <a:latin typeface="Calibri" panose="020F0502020204030204" pitchFamily="34" charset="0"/>
                    <a:cs typeface="Calibri" panose="020F0502020204030204" pitchFamily="34" charset="0"/>
                  </a:endParaRPr>
                </a:p>
              </p:txBody>
            </p:sp>
            <p:grpSp>
              <p:nvGrpSpPr>
                <p:cNvPr id="389" name="Groep 388">
                  <a:extLst>
                    <a:ext uri="{FF2B5EF4-FFF2-40B4-BE49-F238E27FC236}">
                      <a16:creationId xmlns:a16="http://schemas.microsoft.com/office/drawing/2014/main" id="{810257FB-DA06-4AB9-81B5-EE533EF863F2}"/>
                    </a:ext>
                  </a:extLst>
                </p:cNvPr>
                <p:cNvGrpSpPr/>
                <p:nvPr userDrawn="1"/>
              </p:nvGrpSpPr>
              <p:grpSpPr>
                <a:xfrm>
                  <a:off x="-2866744" y="518074"/>
                  <a:ext cx="168701" cy="132575"/>
                  <a:chOff x="-2866744" y="518074"/>
                  <a:chExt cx="168701" cy="132575"/>
                </a:xfrm>
              </p:grpSpPr>
              <p:cxnSp>
                <p:nvCxnSpPr>
                  <p:cNvPr id="391" name="Rechte verbindingslijn 390">
                    <a:extLst>
                      <a:ext uri="{FF2B5EF4-FFF2-40B4-BE49-F238E27FC236}">
                        <a16:creationId xmlns:a16="http://schemas.microsoft.com/office/drawing/2014/main" id="{E2B16942-FD9D-4579-840C-C6E26241D023}"/>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392" name="Rechte verbindingslijn 391">
                    <a:extLst>
                      <a:ext uri="{FF2B5EF4-FFF2-40B4-BE49-F238E27FC236}">
                        <a16:creationId xmlns:a16="http://schemas.microsoft.com/office/drawing/2014/main" id="{DAA77E49-4A7B-44F2-BED4-CAD06F2F306A}"/>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393" name="Rechte verbindingslijn 392">
                    <a:extLst>
                      <a:ext uri="{FF2B5EF4-FFF2-40B4-BE49-F238E27FC236}">
                        <a16:creationId xmlns:a16="http://schemas.microsoft.com/office/drawing/2014/main" id="{65C2F176-282E-4F14-B7F8-208BC286EBAC}"/>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394" name="Rechte verbindingslijn 393">
                    <a:extLst>
                      <a:ext uri="{FF2B5EF4-FFF2-40B4-BE49-F238E27FC236}">
                        <a16:creationId xmlns:a16="http://schemas.microsoft.com/office/drawing/2014/main" id="{5A6429E5-F991-4B18-9966-4B852E7D1251}"/>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395" name="Rechte verbindingslijn 394">
                    <a:extLst>
                      <a:ext uri="{FF2B5EF4-FFF2-40B4-BE49-F238E27FC236}">
                        <a16:creationId xmlns:a16="http://schemas.microsoft.com/office/drawing/2014/main" id="{0F1CBDD6-81FE-4ECB-A2A1-B44C822C3C4F}"/>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390" name="Pijl: rechts 389">
                  <a:extLst>
                    <a:ext uri="{FF2B5EF4-FFF2-40B4-BE49-F238E27FC236}">
                      <a16:creationId xmlns:a16="http://schemas.microsoft.com/office/drawing/2014/main" id="{E2D16C96-16BC-47D4-B353-FB93216808CF}"/>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grpSp>
      <p:grpSp>
        <p:nvGrpSpPr>
          <p:cNvPr id="287" name="INSTRUCTION">
            <a:extLst>
              <a:ext uri="{FF2B5EF4-FFF2-40B4-BE49-F238E27FC236}">
                <a16:creationId xmlns:a16="http://schemas.microsoft.com/office/drawing/2014/main" id="{77815A45-2FCE-41FD-9C89-F174BE110327}"/>
              </a:ext>
            </a:extLst>
          </p:cNvPr>
          <p:cNvGrpSpPr/>
          <p:nvPr userDrawn="1"/>
        </p:nvGrpSpPr>
        <p:grpSpPr>
          <a:xfrm>
            <a:off x="12377595" y="0"/>
            <a:ext cx="3693386" cy="6261886"/>
            <a:chOff x="-3786437" y="0"/>
            <a:chExt cx="3693386" cy="6261886"/>
          </a:xfrm>
        </p:grpSpPr>
        <p:sp>
          <p:nvSpPr>
            <p:cNvPr id="288" name="Rechthoek 287">
              <a:extLst>
                <a:ext uri="{FF2B5EF4-FFF2-40B4-BE49-F238E27FC236}">
                  <a16:creationId xmlns:a16="http://schemas.microsoft.com/office/drawing/2014/main" id="{63D2DC88-2481-4BBA-9492-D9C9A9D11C69}"/>
                </a:ext>
              </a:extLst>
            </p:cNvPr>
            <p:cNvSpPr/>
            <p:nvPr userDrawn="1"/>
          </p:nvSpPr>
          <p:spPr>
            <a:xfrm>
              <a:off x="-3786165" y="0"/>
              <a:ext cx="3593091" cy="5527343"/>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Insert/edit an image</a:t>
              </a:r>
            </a:p>
          </p:txBody>
        </p:sp>
        <p:sp>
          <p:nvSpPr>
            <p:cNvPr id="289" name="Rechthoek 288">
              <a:extLst>
                <a:ext uri="{FF2B5EF4-FFF2-40B4-BE49-F238E27FC236}">
                  <a16:creationId xmlns:a16="http://schemas.microsoft.com/office/drawing/2014/main" id="{08FAA36B-B325-4C74-8906-85723F8ECB3D}"/>
                </a:ext>
              </a:extLst>
            </p:cNvPr>
            <p:cNvSpPr/>
            <p:nvPr userDrawn="1"/>
          </p:nvSpPr>
          <p:spPr>
            <a:xfrm>
              <a:off x="-3786437" y="5433886"/>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1200" b="1" cap="all" baseline="0" noProof="0">
                  <a:solidFill>
                    <a:srgbClr val="211F26"/>
                  </a:solidFill>
                  <a:latin typeface="Calibri" panose="020F0502020204030204" pitchFamily="34" charset="0"/>
                  <a:cs typeface="Calibri" panose="020F0502020204030204" pitchFamily="34" charset="0"/>
                </a:rPr>
                <a:t>Want to know more?</a:t>
              </a:r>
              <a:br>
                <a:rPr lang="en-GB" sz="1200" cap="all"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Go to the instruction slide </a:t>
              </a:r>
              <a:r>
                <a:rPr lang="en-GB" sz="1200" b="1" cap="none" baseline="0" noProof="0">
                  <a:solidFill>
                    <a:srgbClr val="211F26"/>
                  </a:solidFill>
                  <a:latin typeface="Calibri" panose="020F0502020204030204" pitchFamily="34" charset="0"/>
                  <a:cs typeface="Calibri" panose="020F0502020204030204" pitchFamily="34" charset="0"/>
                </a:rPr>
                <a:t>‘VIDEO INSTRUCTIONS’</a:t>
              </a:r>
              <a:r>
                <a:rPr lang="en-GB" sz="1200" cap="none" baseline="0" noProof="0">
                  <a:solidFill>
                    <a:srgbClr val="211F26"/>
                  </a:solidFill>
                  <a:latin typeface="Calibri" panose="020F0502020204030204" pitchFamily="34" charset="0"/>
                  <a:cs typeface="Calibri" panose="020F0502020204030204" pitchFamily="34" charset="0"/>
                </a:rPr>
                <a:t>.</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You’ll find it at the beginning of the presentation</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or insert it via </a:t>
              </a:r>
              <a:r>
                <a:rPr lang="en-GB" sz="1200" i="1" cap="none" baseline="0" noProof="0">
                  <a:solidFill>
                    <a:srgbClr val="211F26"/>
                  </a:solidFill>
                  <a:latin typeface="Calibri" panose="020F0502020204030204" pitchFamily="34" charset="0"/>
                  <a:cs typeface="Calibri" panose="020F0502020204030204" pitchFamily="34" charset="0"/>
                </a:rPr>
                <a:t>‘Home’</a:t>
              </a:r>
              <a:r>
                <a:rPr lang="en-GB" sz="1200" cap="none" baseline="0" noProof="0">
                  <a:solidFill>
                    <a:srgbClr val="211F26"/>
                  </a:solidFill>
                  <a:latin typeface="Calibri" panose="020F0502020204030204" pitchFamily="34" charset="0"/>
                  <a:cs typeface="Calibri" panose="020F0502020204030204" pitchFamily="34" charset="0"/>
                </a:rPr>
                <a:t> &gt; </a:t>
              </a:r>
              <a:r>
                <a:rPr lang="en-GB" sz="1200" i="1" cap="none" baseline="0" noProof="0">
                  <a:solidFill>
                    <a:srgbClr val="211F26"/>
                  </a:solidFill>
                  <a:latin typeface="Calibri" panose="020F0502020204030204" pitchFamily="34" charset="0"/>
                  <a:cs typeface="Calibri" panose="020F0502020204030204" pitchFamily="34" charset="0"/>
                </a:rPr>
                <a:t>‘New Slide’.</a:t>
              </a:r>
            </a:p>
          </p:txBody>
        </p:sp>
        <p:sp>
          <p:nvSpPr>
            <p:cNvPr id="290" name="Ovaal 289">
              <a:extLst>
                <a:ext uri="{FF2B5EF4-FFF2-40B4-BE49-F238E27FC236}">
                  <a16:creationId xmlns:a16="http://schemas.microsoft.com/office/drawing/2014/main" id="{36EC912C-7DD8-48CC-B0E2-4FEAA9A66B0D}"/>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291" name="Rechthoek 290">
              <a:extLst>
                <a:ext uri="{FF2B5EF4-FFF2-40B4-BE49-F238E27FC236}">
                  <a16:creationId xmlns:a16="http://schemas.microsoft.com/office/drawing/2014/main" id="{5A2174DF-D2BD-4A34-8AD7-F834E8CA4990}"/>
                </a:ext>
              </a:extLst>
            </p:cNvPr>
            <p:cNvSpPr/>
            <p:nvPr userDrawn="1"/>
          </p:nvSpPr>
          <p:spPr>
            <a:xfrm>
              <a:off x="-3319415" y="465324"/>
              <a:ext cx="2944682"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If necessary, delete the existing image</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by using the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‘Backspace key’</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pictogram to insert a new image</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1"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(see example below)</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292" name="Groep 291">
              <a:extLst>
                <a:ext uri="{FF2B5EF4-FFF2-40B4-BE49-F238E27FC236}">
                  <a16:creationId xmlns:a16="http://schemas.microsoft.com/office/drawing/2014/main" id="{92DB5B50-5C3F-4B74-84FC-ECE7200272E5}"/>
                </a:ext>
              </a:extLst>
            </p:cNvPr>
            <p:cNvGrpSpPr/>
            <p:nvPr userDrawn="1"/>
          </p:nvGrpSpPr>
          <p:grpSpPr>
            <a:xfrm>
              <a:off x="-3316179" y="1231351"/>
              <a:ext cx="294789" cy="318834"/>
              <a:chOff x="14466489" y="1001522"/>
              <a:chExt cx="290627" cy="314333"/>
            </a:xfrm>
          </p:grpSpPr>
          <p:sp>
            <p:nvSpPr>
              <p:cNvPr id="338" name="Rechthoek 337">
                <a:extLst>
                  <a:ext uri="{FF2B5EF4-FFF2-40B4-BE49-F238E27FC236}">
                    <a16:creationId xmlns:a16="http://schemas.microsoft.com/office/drawing/2014/main" id="{2E194055-C727-44EF-BF4A-D0349A8C74A4}"/>
                  </a:ext>
                </a:extLst>
              </p:cNvPr>
              <p:cNvSpPr/>
              <p:nvPr userDrawn="1"/>
            </p:nvSpPr>
            <p:spPr>
              <a:xfrm>
                <a:off x="14466489" y="1001522"/>
                <a:ext cx="257935" cy="254168"/>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339" name="Ovaal 338">
                <a:extLst>
                  <a:ext uri="{FF2B5EF4-FFF2-40B4-BE49-F238E27FC236}">
                    <a16:creationId xmlns:a16="http://schemas.microsoft.com/office/drawing/2014/main" id="{C4E99073-5AB7-4E86-90BE-4181AE212E92}"/>
                  </a:ext>
                </a:extLst>
              </p:cNvPr>
              <p:cNvSpPr/>
              <p:nvPr userDrawn="1"/>
            </p:nvSpPr>
            <p:spPr>
              <a:xfrm>
                <a:off x="14623626" y="1033630"/>
                <a:ext cx="71169" cy="71169"/>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a:solidFill>
                    <a:srgbClr val="211F26"/>
                  </a:solidFill>
                  <a:latin typeface="Calibri" panose="020F0502020204030204" pitchFamily="34" charset="0"/>
                  <a:cs typeface="Calibri" panose="020F0502020204030204" pitchFamily="34" charset="0"/>
                </a:endParaRPr>
              </a:p>
            </p:txBody>
          </p:sp>
          <p:sp>
            <p:nvSpPr>
              <p:cNvPr id="340" name="Vrije vorm: vorm 339">
                <a:extLst>
                  <a:ext uri="{FF2B5EF4-FFF2-40B4-BE49-F238E27FC236}">
                    <a16:creationId xmlns:a16="http://schemas.microsoft.com/office/drawing/2014/main" id="{1A916DEA-867A-49D4-AEF8-F6C95DB0D684}"/>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a:solidFill>
                    <a:srgbClr val="211F26"/>
                  </a:solidFill>
                  <a:latin typeface="Calibri" panose="020F0502020204030204" pitchFamily="34" charset="0"/>
                  <a:cs typeface="Calibri" panose="020F0502020204030204" pitchFamily="34" charset="0"/>
                </a:endParaRPr>
              </a:p>
            </p:txBody>
          </p:sp>
          <p:sp>
            <p:nvSpPr>
              <p:cNvPr id="341" name="Rechthoek: afgeronde hoeken 340">
                <a:extLst>
                  <a:ext uri="{FF2B5EF4-FFF2-40B4-BE49-F238E27FC236}">
                    <a16:creationId xmlns:a16="http://schemas.microsoft.com/office/drawing/2014/main" id="{DC3F2595-A0F8-4B51-AE6B-2C12359B374F}"/>
                  </a:ext>
                </a:extLst>
              </p:cNvPr>
              <p:cNvSpPr/>
              <p:nvPr userDrawn="1"/>
            </p:nvSpPr>
            <p:spPr>
              <a:xfrm>
                <a:off x="14601150" y="1145314"/>
                <a:ext cx="155966" cy="116816"/>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cxnSp>
            <p:nvCxnSpPr>
              <p:cNvPr id="342" name="Rechte verbindingslijn 341">
                <a:extLst>
                  <a:ext uri="{FF2B5EF4-FFF2-40B4-BE49-F238E27FC236}">
                    <a16:creationId xmlns:a16="http://schemas.microsoft.com/office/drawing/2014/main" id="{1A752D7E-1E9E-40FD-8FC4-0CF57DED65A6}"/>
                  </a:ext>
                </a:extLst>
              </p:cNvPr>
              <p:cNvCxnSpPr>
                <a:cxnSpLocks/>
              </p:cNvCxnSpPr>
              <p:nvPr userDrawn="1"/>
            </p:nvCxnSpPr>
            <p:spPr>
              <a:xfrm>
                <a:off x="14637490" y="1308665"/>
                <a:ext cx="83286"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343" name="Rechte verbindingslijn 342">
                <a:extLst>
                  <a:ext uri="{FF2B5EF4-FFF2-40B4-BE49-F238E27FC236}">
                    <a16:creationId xmlns:a16="http://schemas.microsoft.com/office/drawing/2014/main" id="{C9D788CA-0C49-429E-B446-911A8EC56EF8}"/>
                  </a:ext>
                </a:extLst>
              </p:cNvPr>
              <p:cNvCxnSpPr>
                <a:cxnSpLocks/>
                <a:stCxn id="341" idx="2"/>
              </p:cNvCxnSpPr>
              <p:nvPr userDrawn="1"/>
            </p:nvCxnSpPr>
            <p:spPr>
              <a:xfrm flipH="1">
                <a:off x="14678717" y="1262130"/>
                <a:ext cx="416" cy="43573"/>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293" name="Ovaal 292">
              <a:extLst>
                <a:ext uri="{FF2B5EF4-FFF2-40B4-BE49-F238E27FC236}">
                  <a16:creationId xmlns:a16="http://schemas.microsoft.com/office/drawing/2014/main" id="{FAA2DB27-34A9-4461-8CE1-F3393668D942}"/>
                </a:ext>
              </a:extLst>
            </p:cNvPr>
            <p:cNvSpPr/>
            <p:nvPr userDrawn="1"/>
          </p:nvSpPr>
          <p:spPr>
            <a:xfrm>
              <a:off x="-3603587" y="172970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294" name="Rechthoek 293">
              <a:extLst>
                <a:ext uri="{FF2B5EF4-FFF2-40B4-BE49-F238E27FC236}">
                  <a16:creationId xmlns:a16="http://schemas.microsoft.com/office/drawing/2014/main" id="{122C5D9A-4B3B-4AEB-BF5A-B4F1A27B8ED5}"/>
                </a:ext>
              </a:extLst>
            </p:cNvPr>
            <p:cNvSpPr/>
            <p:nvPr userDrawn="1"/>
          </p:nvSpPr>
          <p:spPr>
            <a:xfrm>
              <a:off x="-3319415" y="1729710"/>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Select the preferred image</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and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295" name="Groep 294">
              <a:extLst>
                <a:ext uri="{FF2B5EF4-FFF2-40B4-BE49-F238E27FC236}">
                  <a16:creationId xmlns:a16="http://schemas.microsoft.com/office/drawing/2014/main" id="{9B0EE5F6-E84D-463E-8E69-269733020A23}"/>
                </a:ext>
              </a:extLst>
            </p:cNvPr>
            <p:cNvGrpSpPr/>
            <p:nvPr userDrawn="1"/>
          </p:nvGrpSpPr>
          <p:grpSpPr>
            <a:xfrm>
              <a:off x="-3311319" y="2164285"/>
              <a:ext cx="825500" cy="209550"/>
              <a:chOff x="13504624" y="2482850"/>
              <a:chExt cx="825500" cy="209550"/>
            </a:xfrm>
          </p:grpSpPr>
          <p:sp>
            <p:nvSpPr>
              <p:cNvPr id="335" name="Rechthoek 334">
                <a:extLst>
                  <a:ext uri="{FF2B5EF4-FFF2-40B4-BE49-F238E27FC236}">
                    <a16:creationId xmlns:a16="http://schemas.microsoft.com/office/drawing/2014/main" id="{DC9C1B0F-2C04-473D-9BFD-B46F78375441}"/>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288000" bIns="0" numCol="1" spcCol="0" rtlCol="0" fromWordArt="0" anchor="ctr" anchorCtr="0" forceAA="0" compatLnSpc="1">
                <a:prstTxWarp prst="textNoShape">
                  <a:avLst/>
                </a:prstTxWarp>
                <a:noAutofit/>
              </a:bodyPr>
              <a:lstStyle/>
              <a:p>
                <a:pPr lvl="0" algn="ctr">
                  <a:lnSpc>
                    <a:spcPct val="90000"/>
                  </a:lnSpc>
                  <a:spcBef>
                    <a:spcPts val="600"/>
                  </a:spcBef>
                  <a:spcAft>
                    <a:spcPts val="600"/>
                  </a:spcAft>
                </a:pPr>
                <a:r>
                  <a:rPr lang="en-GB" sz="900" b="0" noProof="0">
                    <a:solidFill>
                      <a:srgbClr val="211F26"/>
                    </a:solidFill>
                    <a:latin typeface="Calibri" panose="020F0502020204030204" pitchFamily="34" charset="0"/>
                    <a:cs typeface="Calibri" panose="020F0502020204030204" pitchFamily="34" charset="0"/>
                  </a:rPr>
                  <a:t>Insert</a:t>
                </a:r>
              </a:p>
            </p:txBody>
          </p:sp>
          <p:cxnSp>
            <p:nvCxnSpPr>
              <p:cNvPr id="336" name="Rechte verbindingslijn 335">
                <a:extLst>
                  <a:ext uri="{FF2B5EF4-FFF2-40B4-BE49-F238E27FC236}">
                    <a16:creationId xmlns:a16="http://schemas.microsoft.com/office/drawing/2014/main" id="{23B4BC05-E651-442F-8685-EDC4E9CE9B50}"/>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337" name="Gelijkbenige driehoek 336">
                <a:extLst>
                  <a:ext uri="{FF2B5EF4-FFF2-40B4-BE49-F238E27FC236}">
                    <a16:creationId xmlns:a16="http://schemas.microsoft.com/office/drawing/2014/main" id="{50596ABC-9CEA-4BD4-A0C0-885D27A6C0EA}"/>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900" b="1" noProof="0">
                  <a:solidFill>
                    <a:srgbClr val="211F26"/>
                  </a:solidFill>
                  <a:latin typeface="Calibri" panose="020F0502020204030204" pitchFamily="34" charset="0"/>
                  <a:cs typeface="Calibri" panose="020F0502020204030204" pitchFamily="34" charset="0"/>
                </a:endParaRPr>
              </a:p>
            </p:txBody>
          </p:sp>
        </p:grpSp>
        <p:sp>
          <p:nvSpPr>
            <p:cNvPr id="296" name="Ovaal 295">
              <a:extLst>
                <a:ext uri="{FF2B5EF4-FFF2-40B4-BE49-F238E27FC236}">
                  <a16:creationId xmlns:a16="http://schemas.microsoft.com/office/drawing/2014/main" id="{0A8E1E5C-225E-4245-86A5-6BA1394E60F2}"/>
                </a:ext>
              </a:extLst>
            </p:cNvPr>
            <p:cNvSpPr/>
            <p:nvPr userDrawn="1"/>
          </p:nvSpPr>
          <p:spPr>
            <a:xfrm>
              <a:off x="-3603587" y="255335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297" name="Rechthoek 296">
              <a:extLst>
                <a:ext uri="{FF2B5EF4-FFF2-40B4-BE49-F238E27FC236}">
                  <a16:creationId xmlns:a16="http://schemas.microsoft.com/office/drawing/2014/main" id="{9EC2958C-BDDE-49D3-99A2-3A3BC2A9EC55}"/>
                </a:ext>
              </a:extLst>
            </p:cNvPr>
            <p:cNvSpPr/>
            <p:nvPr userDrawn="1"/>
          </p:nvSpPr>
          <p:spPr>
            <a:xfrm>
              <a:off x="-3319415" y="2553360"/>
              <a:ext cx="2944682" cy="32768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with the right mouse button on the image and choose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‘Send to back’</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298" name="Ovaal 297">
              <a:extLst>
                <a:ext uri="{FF2B5EF4-FFF2-40B4-BE49-F238E27FC236}">
                  <a16:creationId xmlns:a16="http://schemas.microsoft.com/office/drawing/2014/main" id="{21F8AEDC-F7FD-4AE1-B9AA-7A8726D1053D}"/>
                </a:ext>
              </a:extLst>
            </p:cNvPr>
            <p:cNvSpPr/>
            <p:nvPr userDrawn="1"/>
          </p:nvSpPr>
          <p:spPr>
            <a:xfrm>
              <a:off x="-3603587" y="3744237"/>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4</a:t>
              </a:r>
            </a:p>
          </p:txBody>
        </p:sp>
        <p:sp>
          <p:nvSpPr>
            <p:cNvPr id="299" name="Rechthoek 298">
              <a:extLst>
                <a:ext uri="{FF2B5EF4-FFF2-40B4-BE49-F238E27FC236}">
                  <a16:creationId xmlns:a16="http://schemas.microsoft.com/office/drawing/2014/main" id="{7754C1C1-4937-4A2C-B2EE-548C399AD6FB}"/>
                </a:ext>
              </a:extLst>
            </p:cNvPr>
            <p:cNvSpPr/>
            <p:nvPr userDrawn="1"/>
          </p:nvSpPr>
          <p:spPr>
            <a:xfrm>
              <a:off x="-3319415" y="3744238"/>
              <a:ext cx="2944682" cy="78681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To scale or drag the image, 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‘Picture Tools - Format’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button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‘Crop’</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Scale the image itself with</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spheres and scale the image frame with the brackets.</a:t>
              </a:r>
            </a:p>
          </p:txBody>
        </p:sp>
        <p:grpSp>
          <p:nvGrpSpPr>
            <p:cNvPr id="300" name="Groep 299">
              <a:extLst>
                <a:ext uri="{FF2B5EF4-FFF2-40B4-BE49-F238E27FC236}">
                  <a16:creationId xmlns:a16="http://schemas.microsoft.com/office/drawing/2014/main" id="{F3495AE0-A7F0-47FB-B95C-08C0A51DE841}"/>
                </a:ext>
              </a:extLst>
            </p:cNvPr>
            <p:cNvGrpSpPr/>
            <p:nvPr userDrawn="1"/>
          </p:nvGrpSpPr>
          <p:grpSpPr>
            <a:xfrm>
              <a:off x="-3447286" y="4645990"/>
              <a:ext cx="622283" cy="612919"/>
              <a:chOff x="12617641" y="3403239"/>
              <a:chExt cx="752963" cy="741634"/>
            </a:xfrm>
          </p:grpSpPr>
          <p:grpSp>
            <p:nvGrpSpPr>
              <p:cNvPr id="319" name="Groep 318">
                <a:extLst>
                  <a:ext uri="{FF2B5EF4-FFF2-40B4-BE49-F238E27FC236}">
                    <a16:creationId xmlns:a16="http://schemas.microsoft.com/office/drawing/2014/main" id="{D50F60CE-3297-49E7-ABB4-980063F3B5CB}"/>
                  </a:ext>
                </a:extLst>
              </p:cNvPr>
              <p:cNvGrpSpPr/>
              <p:nvPr userDrawn="1"/>
            </p:nvGrpSpPr>
            <p:grpSpPr>
              <a:xfrm>
                <a:off x="12771550" y="3403239"/>
                <a:ext cx="467156" cy="448491"/>
                <a:chOff x="12782177" y="3403239"/>
                <a:chExt cx="467156" cy="448491"/>
              </a:xfrm>
            </p:grpSpPr>
            <p:grpSp>
              <p:nvGrpSpPr>
                <p:cNvPr id="322" name="Groep 321">
                  <a:extLst>
                    <a:ext uri="{FF2B5EF4-FFF2-40B4-BE49-F238E27FC236}">
                      <a16:creationId xmlns:a16="http://schemas.microsoft.com/office/drawing/2014/main" id="{C1D69C57-F5E2-4F3C-ABE5-AE97950D7E35}"/>
                    </a:ext>
                  </a:extLst>
                </p:cNvPr>
                <p:cNvGrpSpPr/>
                <p:nvPr userDrawn="1"/>
              </p:nvGrpSpPr>
              <p:grpSpPr>
                <a:xfrm>
                  <a:off x="12782177" y="3403239"/>
                  <a:ext cx="412972" cy="396132"/>
                  <a:chOff x="13554906" y="3320109"/>
                  <a:chExt cx="443912" cy="425811"/>
                </a:xfrm>
              </p:grpSpPr>
              <p:grpSp>
                <p:nvGrpSpPr>
                  <p:cNvPr id="329" name="Groep 328">
                    <a:extLst>
                      <a:ext uri="{FF2B5EF4-FFF2-40B4-BE49-F238E27FC236}">
                        <a16:creationId xmlns:a16="http://schemas.microsoft.com/office/drawing/2014/main" id="{81BBB496-6F0A-47A9-940F-EB56F3FAF47B}"/>
                      </a:ext>
                    </a:extLst>
                  </p:cNvPr>
                  <p:cNvGrpSpPr/>
                  <p:nvPr userDrawn="1"/>
                </p:nvGrpSpPr>
                <p:grpSpPr>
                  <a:xfrm>
                    <a:off x="13554906" y="3320109"/>
                    <a:ext cx="443912" cy="425811"/>
                    <a:chOff x="12909684" y="1276143"/>
                    <a:chExt cx="443912" cy="425811"/>
                  </a:xfrm>
                </p:grpSpPr>
                <p:sp>
                  <p:nvSpPr>
                    <p:cNvPr id="332" name="Rechthoek 331">
                      <a:extLst>
                        <a:ext uri="{FF2B5EF4-FFF2-40B4-BE49-F238E27FC236}">
                          <a16:creationId xmlns:a16="http://schemas.microsoft.com/office/drawing/2014/main" id="{AED7F291-A1B6-43B7-A93A-B81EA34F3091}"/>
                        </a:ext>
                      </a:extLst>
                    </p:cNvPr>
                    <p:cNvSpPr/>
                    <p:nvPr userDrawn="1"/>
                  </p:nvSpPr>
                  <p:spPr>
                    <a:xfrm>
                      <a:off x="12909684"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333" name="Rechthoek 332">
                      <a:extLst>
                        <a:ext uri="{FF2B5EF4-FFF2-40B4-BE49-F238E27FC236}">
                          <a16:creationId xmlns:a16="http://schemas.microsoft.com/office/drawing/2014/main" id="{7F070163-6031-467E-B511-F4ACFB5B3AEB}"/>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334" name="Ovaal 333">
                      <a:extLst>
                        <a:ext uri="{FF2B5EF4-FFF2-40B4-BE49-F238E27FC236}">
                          <a16:creationId xmlns:a16="http://schemas.microsoft.com/office/drawing/2014/main" id="{ECC51D0C-2C23-43B7-8AE0-263A15FE4202}"/>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pic>
                <p:nvPicPr>
                  <p:cNvPr id="330" name="Afbeelding 329">
                    <a:extLst>
                      <a:ext uri="{FF2B5EF4-FFF2-40B4-BE49-F238E27FC236}">
                        <a16:creationId xmlns:a16="http://schemas.microsoft.com/office/drawing/2014/main" id="{042A311B-7301-4695-A5E5-9D3068FFC499}"/>
                      </a:ext>
                    </a:extLst>
                  </p:cNvPr>
                  <p:cNvPicPr>
                    <a:picLocks noChangeAspect="1"/>
                  </p:cNvPicPr>
                  <p:nvPr userDrawn="1"/>
                </p:nvPicPr>
                <p:blipFill>
                  <a:blip r:embed="rId6">
                    <a:duotone>
                      <a:prstClr val="black"/>
                      <a:srgbClr val="4D82B8">
                        <a:tint val="45000"/>
                        <a:satMod val="400000"/>
                      </a:srgbClr>
                    </a:duotone>
                    <a:extLst>
                      <a:ext uri="{BEBA8EAE-BF5A-486C-A8C5-ECC9F3942E4B}">
                        <a14:imgProps xmlns:a14="http://schemas.microsoft.com/office/drawing/2010/main">
                          <a14:imgLayer r:embed="rId7">
                            <a14:imgEffect>
                              <a14:brightnessContrast contrast="-40000"/>
                            </a14:imgEffect>
                          </a14:imgLayer>
                        </a14:imgProps>
                      </a:ext>
                    </a:extLst>
                  </a:blip>
                  <a:stretch>
                    <a:fillRect/>
                  </a:stretch>
                </p:blipFill>
                <p:spPr>
                  <a:xfrm>
                    <a:off x="13567296" y="3424992"/>
                    <a:ext cx="173367" cy="140220"/>
                  </a:xfrm>
                  <a:prstGeom prst="rect">
                    <a:avLst/>
                  </a:prstGeom>
                </p:spPr>
              </p:pic>
              <p:pic>
                <p:nvPicPr>
                  <p:cNvPr id="331" name="Afbeelding 330">
                    <a:extLst>
                      <a:ext uri="{FF2B5EF4-FFF2-40B4-BE49-F238E27FC236}">
                        <a16:creationId xmlns:a16="http://schemas.microsoft.com/office/drawing/2014/main" id="{98C485ED-7B4C-40AC-BABB-56F25B278B0A}"/>
                      </a:ext>
                    </a:extLst>
                  </p:cNvPr>
                  <p:cNvPicPr>
                    <a:picLocks noChangeAspect="1"/>
                  </p:cNvPicPr>
                  <p:nvPr userDrawn="1"/>
                </p:nvPicPr>
                <p:blipFill>
                  <a:blip r:embed="rId6">
                    <a:duotone>
                      <a:prstClr val="black"/>
                      <a:srgbClr val="4D82B8">
                        <a:tint val="45000"/>
                        <a:satMod val="400000"/>
                      </a:srgbClr>
                    </a:duotone>
                    <a:extLst>
                      <a:ext uri="{BEBA8EAE-BF5A-486C-A8C5-ECC9F3942E4B}">
                        <a14:imgProps xmlns:a14="http://schemas.microsoft.com/office/drawing/2010/main">
                          <a14:imgLayer r:embed="rId7">
                            <a14:imgEffect>
                              <a14:brightnessContrast contrast="-40000"/>
                            </a14:imgEffect>
                          </a14:imgLayer>
                        </a14:imgProps>
                      </a:ext>
                    </a:extLst>
                  </a:blip>
                  <a:stretch>
                    <a:fillRect/>
                  </a:stretch>
                </p:blipFill>
                <p:spPr>
                  <a:xfrm flipH="1">
                    <a:off x="13635599" y="3453788"/>
                    <a:ext cx="173367" cy="111424"/>
                  </a:xfrm>
                  <a:prstGeom prst="rect">
                    <a:avLst/>
                  </a:prstGeom>
                </p:spPr>
              </p:pic>
            </p:grpSp>
            <p:grpSp>
              <p:nvGrpSpPr>
                <p:cNvPr id="323" name="Groep 322">
                  <a:extLst>
                    <a:ext uri="{FF2B5EF4-FFF2-40B4-BE49-F238E27FC236}">
                      <a16:creationId xmlns:a16="http://schemas.microsoft.com/office/drawing/2014/main" id="{3DB3C6DE-8CCA-4730-BD28-0F4BA6491CE3}"/>
                    </a:ext>
                  </a:extLst>
                </p:cNvPr>
                <p:cNvGrpSpPr/>
                <p:nvPr userDrawn="1"/>
              </p:nvGrpSpPr>
              <p:grpSpPr>
                <a:xfrm>
                  <a:off x="13103513" y="3705268"/>
                  <a:ext cx="145820" cy="146462"/>
                  <a:chOff x="13096169" y="3602278"/>
                  <a:chExt cx="145820" cy="146462"/>
                </a:xfrm>
              </p:grpSpPr>
              <p:sp>
                <p:nvSpPr>
                  <p:cNvPr id="327" name="Rechthoek 326">
                    <a:extLst>
                      <a:ext uri="{FF2B5EF4-FFF2-40B4-BE49-F238E27FC236}">
                        <a16:creationId xmlns:a16="http://schemas.microsoft.com/office/drawing/2014/main" id="{DD450A06-794A-4567-9499-14AE747AA436}"/>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328" name="Rechthoek 327">
                    <a:extLst>
                      <a:ext uri="{FF2B5EF4-FFF2-40B4-BE49-F238E27FC236}">
                        <a16:creationId xmlns:a16="http://schemas.microsoft.com/office/drawing/2014/main" id="{4209604F-8ADF-4D7A-A026-EA1CE4313A2F}"/>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324" name="Groep 323">
                  <a:extLst>
                    <a:ext uri="{FF2B5EF4-FFF2-40B4-BE49-F238E27FC236}">
                      <a16:creationId xmlns:a16="http://schemas.microsoft.com/office/drawing/2014/main" id="{52038479-2AFE-4016-8EF5-E10B6D3828FE}"/>
                    </a:ext>
                  </a:extLst>
                </p:cNvPr>
                <p:cNvGrpSpPr/>
                <p:nvPr userDrawn="1"/>
              </p:nvGrpSpPr>
              <p:grpSpPr>
                <a:xfrm rot="10800000">
                  <a:off x="13061402" y="3665637"/>
                  <a:ext cx="145820" cy="146462"/>
                  <a:chOff x="13096169" y="3602278"/>
                  <a:chExt cx="145820" cy="146462"/>
                </a:xfrm>
              </p:grpSpPr>
              <p:sp>
                <p:nvSpPr>
                  <p:cNvPr id="325" name="Rechthoek 324">
                    <a:extLst>
                      <a:ext uri="{FF2B5EF4-FFF2-40B4-BE49-F238E27FC236}">
                        <a16:creationId xmlns:a16="http://schemas.microsoft.com/office/drawing/2014/main" id="{424DF616-0098-44D7-9D75-29058FDC0CC7}"/>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326" name="Rechthoek 325">
                    <a:extLst>
                      <a:ext uri="{FF2B5EF4-FFF2-40B4-BE49-F238E27FC236}">
                        <a16:creationId xmlns:a16="http://schemas.microsoft.com/office/drawing/2014/main" id="{44F15AA7-6533-4A7F-9F51-BC19EC9F8C63}"/>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sp>
            <p:nvSpPr>
              <p:cNvPr id="320" name="Rechthoek 319">
                <a:extLst>
                  <a:ext uri="{FF2B5EF4-FFF2-40B4-BE49-F238E27FC236}">
                    <a16:creationId xmlns:a16="http://schemas.microsoft.com/office/drawing/2014/main" id="{13DAE5FF-ACFD-4A79-A531-CB48DA2F1B60}"/>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en-GB" sz="900" b="0" noProof="0">
                    <a:solidFill>
                      <a:srgbClr val="211F26"/>
                    </a:solidFill>
                    <a:latin typeface="Calibri" panose="020F0502020204030204" pitchFamily="34" charset="0"/>
                    <a:cs typeface="Calibri" panose="020F0502020204030204" pitchFamily="34" charset="0"/>
                  </a:rPr>
                  <a:t>Crop</a:t>
                </a:r>
              </a:p>
            </p:txBody>
          </p:sp>
          <p:sp>
            <p:nvSpPr>
              <p:cNvPr id="321" name="Gelijkbenige driehoek 320">
                <a:extLst>
                  <a:ext uri="{FF2B5EF4-FFF2-40B4-BE49-F238E27FC236}">
                    <a16:creationId xmlns:a16="http://schemas.microsoft.com/office/drawing/2014/main" id="{CD1B52D2-7B99-411A-B8F8-329500DC1D7A}"/>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301" name="Groep 300">
              <a:extLst>
                <a:ext uri="{FF2B5EF4-FFF2-40B4-BE49-F238E27FC236}">
                  <a16:creationId xmlns:a16="http://schemas.microsoft.com/office/drawing/2014/main" id="{A312AE03-50CF-44E7-A389-EDCE854A2E42}"/>
                </a:ext>
              </a:extLst>
            </p:cNvPr>
            <p:cNvGrpSpPr/>
            <p:nvPr userDrawn="1"/>
          </p:nvGrpSpPr>
          <p:grpSpPr>
            <a:xfrm>
              <a:off x="-3314821" y="2981448"/>
              <a:ext cx="1558053" cy="563933"/>
              <a:chOff x="-3314821" y="2981448"/>
              <a:chExt cx="1558053" cy="563933"/>
            </a:xfrm>
          </p:grpSpPr>
          <p:sp>
            <p:nvSpPr>
              <p:cNvPr id="305" name="Rechthoek 304">
                <a:extLst>
                  <a:ext uri="{FF2B5EF4-FFF2-40B4-BE49-F238E27FC236}">
                    <a16:creationId xmlns:a16="http://schemas.microsoft.com/office/drawing/2014/main" id="{FFFB5648-6628-46BD-983F-FA21A33D9F5D}"/>
                  </a:ext>
                </a:extLst>
              </p:cNvPr>
              <p:cNvSpPr/>
              <p:nvPr userDrawn="1"/>
            </p:nvSpPr>
            <p:spPr>
              <a:xfrm>
                <a:off x="-3314821" y="2981448"/>
                <a:ext cx="1558053" cy="504851"/>
              </a:xfrm>
              <a:prstGeom prst="rect">
                <a:avLst/>
              </a:prstGeom>
              <a:solidFill>
                <a:srgbClr val="FFFFFF"/>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306" name="Rechthoek 305">
                <a:extLst>
                  <a:ext uri="{FF2B5EF4-FFF2-40B4-BE49-F238E27FC236}">
                    <a16:creationId xmlns:a16="http://schemas.microsoft.com/office/drawing/2014/main" id="{6645E69A-E87F-4392-A393-4345BB68269F}"/>
                  </a:ext>
                </a:extLst>
              </p:cNvPr>
              <p:cNvSpPr/>
              <p:nvPr userDrawn="1"/>
            </p:nvSpPr>
            <p:spPr>
              <a:xfrm>
                <a:off x="-3304719" y="3235173"/>
                <a:ext cx="1540313" cy="246608"/>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307" name="Tekstvak 306">
                <a:extLst>
                  <a:ext uri="{FF2B5EF4-FFF2-40B4-BE49-F238E27FC236}">
                    <a16:creationId xmlns:a16="http://schemas.microsoft.com/office/drawing/2014/main" id="{052A186D-365D-460E-A101-7601FE1AFD4B}"/>
                  </a:ext>
                </a:extLst>
              </p:cNvPr>
              <p:cNvSpPr txBox="1"/>
              <p:nvPr userDrawn="1"/>
            </p:nvSpPr>
            <p:spPr>
              <a:xfrm>
                <a:off x="-3069820" y="3038892"/>
                <a:ext cx="1089248" cy="137495"/>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a:solidFill>
                      <a:srgbClr val="211F26"/>
                    </a:solidFill>
                    <a:latin typeface="Calibri" panose="020F0502020204030204" pitchFamily="34" charset="0"/>
                    <a:ea typeface="+mn-ea"/>
                    <a:cs typeface="Calibri" panose="020F0502020204030204" pitchFamily="34" charset="0"/>
                  </a:rPr>
                  <a:t>Send to front</a:t>
                </a:r>
              </a:p>
            </p:txBody>
          </p:sp>
          <p:sp>
            <p:nvSpPr>
              <p:cNvPr id="308" name="Tekstvak 307">
                <a:extLst>
                  <a:ext uri="{FF2B5EF4-FFF2-40B4-BE49-F238E27FC236}">
                    <a16:creationId xmlns:a16="http://schemas.microsoft.com/office/drawing/2014/main" id="{4EFCD482-6C97-4596-869F-9083DEE244EF}"/>
                  </a:ext>
                </a:extLst>
              </p:cNvPr>
              <p:cNvSpPr txBox="1"/>
              <p:nvPr userDrawn="1"/>
            </p:nvSpPr>
            <p:spPr>
              <a:xfrm>
                <a:off x="-3069820" y="3295269"/>
                <a:ext cx="1098515"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a:solidFill>
                      <a:srgbClr val="211F26"/>
                    </a:solidFill>
                    <a:latin typeface="Calibri" panose="020F0502020204030204" pitchFamily="34" charset="0"/>
                    <a:ea typeface="+mn-ea"/>
                    <a:cs typeface="Calibri" panose="020F0502020204030204" pitchFamily="34" charset="0"/>
                  </a:rPr>
                  <a:t>Send to back</a:t>
                </a:r>
              </a:p>
            </p:txBody>
          </p:sp>
          <p:sp>
            <p:nvSpPr>
              <p:cNvPr id="309" name="Vrije vorm: vorm 308">
                <a:extLst>
                  <a:ext uri="{FF2B5EF4-FFF2-40B4-BE49-F238E27FC236}">
                    <a16:creationId xmlns:a16="http://schemas.microsoft.com/office/drawing/2014/main" id="{F7244652-BA0E-4C1F-960F-17382B4AEB82}"/>
                  </a:ext>
                </a:extLst>
              </p:cNvPr>
              <p:cNvSpPr/>
              <p:nvPr userDrawn="1"/>
            </p:nvSpPr>
            <p:spPr>
              <a:xfrm>
                <a:off x="-2051274" y="3365381"/>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310" name="Gelijkbenige driehoek 309">
                <a:extLst>
                  <a:ext uri="{FF2B5EF4-FFF2-40B4-BE49-F238E27FC236}">
                    <a16:creationId xmlns:a16="http://schemas.microsoft.com/office/drawing/2014/main" id="{4BEF50A8-C509-4C05-8F2C-B0969D8D9001}"/>
                  </a:ext>
                </a:extLst>
              </p:cNvPr>
              <p:cNvSpPr/>
              <p:nvPr userDrawn="1"/>
            </p:nvSpPr>
            <p:spPr>
              <a:xfrm rot="5400000">
                <a:off x="-1900674" y="3332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nvGrpSpPr>
              <p:cNvPr id="311" name="Groep 310">
                <a:extLst>
                  <a:ext uri="{FF2B5EF4-FFF2-40B4-BE49-F238E27FC236}">
                    <a16:creationId xmlns:a16="http://schemas.microsoft.com/office/drawing/2014/main" id="{80AC46A5-9C37-4CDA-8157-3B151A7C7A40}"/>
                  </a:ext>
                </a:extLst>
              </p:cNvPr>
              <p:cNvGrpSpPr/>
              <p:nvPr userDrawn="1"/>
            </p:nvGrpSpPr>
            <p:grpSpPr>
              <a:xfrm>
                <a:off x="-3257052" y="3032066"/>
                <a:ext cx="182309" cy="163794"/>
                <a:chOff x="12832541" y="3162395"/>
                <a:chExt cx="219532" cy="197236"/>
              </a:xfrm>
            </p:grpSpPr>
            <p:sp>
              <p:nvSpPr>
                <p:cNvPr id="316" name="Rechthoek 315">
                  <a:extLst>
                    <a:ext uri="{FF2B5EF4-FFF2-40B4-BE49-F238E27FC236}">
                      <a16:creationId xmlns:a16="http://schemas.microsoft.com/office/drawing/2014/main" id="{5F2D1E7A-4954-464B-A387-057ECCF51762}"/>
                    </a:ext>
                  </a:extLst>
                </p:cNvPr>
                <p:cNvSpPr/>
                <p:nvPr userDrawn="1"/>
              </p:nvSpPr>
              <p:spPr>
                <a:xfrm>
                  <a:off x="12832541" y="3162395"/>
                  <a:ext cx="81487" cy="81487"/>
                </a:xfrm>
                <a:prstGeom prst="rect">
                  <a:avLst/>
                </a:prstGeom>
                <a:solidFill>
                  <a:schemeClr val="bg1"/>
                </a:solidFill>
                <a:ln w="12700">
                  <a:solidFill>
                    <a:srgbClr val="8484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317" name="Rechthoek 316">
                  <a:extLst>
                    <a:ext uri="{FF2B5EF4-FFF2-40B4-BE49-F238E27FC236}">
                      <a16:creationId xmlns:a16="http://schemas.microsoft.com/office/drawing/2014/main" id="{9CA5B2F9-D29F-4C4F-A13E-908F9CDB1D44}"/>
                    </a:ext>
                  </a:extLst>
                </p:cNvPr>
                <p:cNvSpPr/>
                <p:nvPr userDrawn="1"/>
              </p:nvSpPr>
              <p:spPr>
                <a:xfrm>
                  <a:off x="12970586" y="3278144"/>
                  <a:ext cx="81487" cy="81487"/>
                </a:xfrm>
                <a:prstGeom prst="rect">
                  <a:avLst/>
                </a:prstGeom>
                <a:solidFill>
                  <a:schemeClr val="bg1"/>
                </a:solidFill>
                <a:ln w="12700">
                  <a:solidFill>
                    <a:srgbClr val="8484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318" name="Rechthoek 317">
                  <a:extLst>
                    <a:ext uri="{FF2B5EF4-FFF2-40B4-BE49-F238E27FC236}">
                      <a16:creationId xmlns:a16="http://schemas.microsoft.com/office/drawing/2014/main" id="{0015967E-D1FD-460F-9C7F-05D582366FA9}"/>
                    </a:ext>
                  </a:extLst>
                </p:cNvPr>
                <p:cNvSpPr/>
                <p:nvPr userDrawn="1"/>
              </p:nvSpPr>
              <p:spPr>
                <a:xfrm>
                  <a:off x="12873284" y="3191991"/>
                  <a:ext cx="138045" cy="138044"/>
                </a:xfrm>
                <a:prstGeom prst="rect">
                  <a:avLst/>
                </a:prstGeom>
                <a:solidFill>
                  <a:srgbClr val="EABE76"/>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grpSp>
          <p:grpSp>
            <p:nvGrpSpPr>
              <p:cNvPr id="312" name="Groep 311">
                <a:extLst>
                  <a:ext uri="{FF2B5EF4-FFF2-40B4-BE49-F238E27FC236}">
                    <a16:creationId xmlns:a16="http://schemas.microsoft.com/office/drawing/2014/main" id="{361503DA-2FC1-4EB3-BC1C-08D24375ACD5}"/>
                  </a:ext>
                </a:extLst>
              </p:cNvPr>
              <p:cNvGrpSpPr/>
              <p:nvPr userDrawn="1"/>
            </p:nvGrpSpPr>
            <p:grpSpPr>
              <a:xfrm>
                <a:off x="-3257053" y="3276580"/>
                <a:ext cx="182309" cy="163794"/>
                <a:chOff x="12832541" y="3162395"/>
                <a:chExt cx="219532" cy="197236"/>
              </a:xfrm>
            </p:grpSpPr>
            <p:sp>
              <p:nvSpPr>
                <p:cNvPr id="313" name="Rechthoek 312">
                  <a:extLst>
                    <a:ext uri="{FF2B5EF4-FFF2-40B4-BE49-F238E27FC236}">
                      <a16:creationId xmlns:a16="http://schemas.microsoft.com/office/drawing/2014/main" id="{DA11735B-AB73-493F-A10E-3CC90954303B}"/>
                    </a:ext>
                  </a:extLst>
                </p:cNvPr>
                <p:cNvSpPr/>
                <p:nvPr userDrawn="1"/>
              </p:nvSpPr>
              <p:spPr>
                <a:xfrm>
                  <a:off x="12873284" y="3191991"/>
                  <a:ext cx="138045" cy="138044"/>
                </a:xfrm>
                <a:prstGeom prst="rect">
                  <a:avLst/>
                </a:prstGeom>
                <a:solidFill>
                  <a:srgbClr val="EABE76"/>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314" name="Rechthoek 313">
                  <a:extLst>
                    <a:ext uri="{FF2B5EF4-FFF2-40B4-BE49-F238E27FC236}">
                      <a16:creationId xmlns:a16="http://schemas.microsoft.com/office/drawing/2014/main" id="{5AA33621-8A61-4CDC-B5A6-910F6658753A}"/>
                    </a:ext>
                  </a:extLst>
                </p:cNvPr>
                <p:cNvSpPr/>
                <p:nvPr userDrawn="1"/>
              </p:nvSpPr>
              <p:spPr>
                <a:xfrm>
                  <a:off x="12832541" y="3162395"/>
                  <a:ext cx="81487" cy="81487"/>
                </a:xfrm>
                <a:prstGeom prst="rect">
                  <a:avLst/>
                </a:prstGeom>
                <a:solidFill>
                  <a:schemeClr val="bg1"/>
                </a:solidFill>
                <a:ln w="12700">
                  <a:solidFill>
                    <a:srgbClr val="8484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315" name="Rechthoek 314">
                  <a:extLst>
                    <a:ext uri="{FF2B5EF4-FFF2-40B4-BE49-F238E27FC236}">
                      <a16:creationId xmlns:a16="http://schemas.microsoft.com/office/drawing/2014/main" id="{304D7092-D3FD-4B95-9A50-011302703395}"/>
                    </a:ext>
                  </a:extLst>
                </p:cNvPr>
                <p:cNvSpPr/>
                <p:nvPr userDrawn="1"/>
              </p:nvSpPr>
              <p:spPr>
                <a:xfrm>
                  <a:off x="12970586" y="3278144"/>
                  <a:ext cx="81487" cy="81487"/>
                </a:xfrm>
                <a:prstGeom prst="rect">
                  <a:avLst/>
                </a:prstGeom>
                <a:solidFill>
                  <a:schemeClr val="bg1"/>
                </a:solidFill>
                <a:ln w="12700">
                  <a:solidFill>
                    <a:srgbClr val="8484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grpSp>
        </p:grpSp>
        <p:grpSp>
          <p:nvGrpSpPr>
            <p:cNvPr id="302" name="ICOON_info">
              <a:extLst>
                <a:ext uri="{FF2B5EF4-FFF2-40B4-BE49-F238E27FC236}">
                  <a16:creationId xmlns:a16="http://schemas.microsoft.com/office/drawing/2014/main" id="{6E85A7FC-F624-4936-BFAA-8490218CD95D}"/>
                </a:ext>
              </a:extLst>
            </p:cNvPr>
            <p:cNvGrpSpPr/>
            <p:nvPr userDrawn="1"/>
          </p:nvGrpSpPr>
          <p:grpSpPr>
            <a:xfrm>
              <a:off x="-376736" y="5307660"/>
              <a:ext cx="283685" cy="283685"/>
              <a:chOff x="-510741" y="5913713"/>
              <a:chExt cx="267555" cy="267555"/>
            </a:xfrm>
          </p:grpSpPr>
          <p:sp>
            <p:nvSpPr>
              <p:cNvPr id="303" name="Ovaal 302">
                <a:extLst>
                  <a:ext uri="{FF2B5EF4-FFF2-40B4-BE49-F238E27FC236}">
                    <a16:creationId xmlns:a16="http://schemas.microsoft.com/office/drawing/2014/main" id="{56167993-97F1-4DAE-AEA3-1156D722C9EA}"/>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304" name="Graphic 163" descr="Informatie">
                <a:extLst>
                  <a:ext uri="{FF2B5EF4-FFF2-40B4-BE49-F238E27FC236}">
                    <a16:creationId xmlns:a16="http://schemas.microsoft.com/office/drawing/2014/main" id="{5A095DF5-41E9-4D44-934F-7BF8EE09297B}"/>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noAutofit/>
              </a:bodyPr>
              <a:lstStyle/>
              <a:p>
                <a:endParaRPr lang="en-GB" sz="2000" noProof="0">
                  <a:solidFill>
                    <a:srgbClr val="211F26"/>
                  </a:solidFill>
                  <a:latin typeface="Calibri" panose="020F0502020204030204" pitchFamily="34" charset="0"/>
                  <a:cs typeface="Calibri" panose="020F0502020204030204" pitchFamily="34" charset="0"/>
                </a:endParaRPr>
              </a:p>
            </p:txBody>
          </p:sp>
        </p:grpSp>
      </p:grpSp>
      <p:grpSp>
        <p:nvGrpSpPr>
          <p:cNvPr id="208" name="INSTRUCTION">
            <a:extLst>
              <a:ext uri="{FF2B5EF4-FFF2-40B4-BE49-F238E27FC236}">
                <a16:creationId xmlns:a16="http://schemas.microsoft.com/office/drawing/2014/main" id="{10EBE94C-F7FF-4DEE-B887-1DEC74819A31}"/>
              </a:ext>
            </a:extLst>
          </p:cNvPr>
          <p:cNvGrpSpPr/>
          <p:nvPr userDrawn="1"/>
        </p:nvGrpSpPr>
        <p:grpSpPr>
          <a:xfrm>
            <a:off x="5846" y="7033211"/>
            <a:ext cx="3727954" cy="1577390"/>
            <a:chOff x="5846" y="7033211"/>
            <a:chExt cx="3727954" cy="1577390"/>
          </a:xfrm>
        </p:grpSpPr>
        <p:sp>
          <p:nvSpPr>
            <p:cNvPr id="209" name="Rechthoek 208">
              <a:extLst>
                <a:ext uri="{FF2B5EF4-FFF2-40B4-BE49-F238E27FC236}">
                  <a16:creationId xmlns:a16="http://schemas.microsoft.com/office/drawing/2014/main" id="{14AEF491-8E75-46CA-9A7A-8C2B9B6C49BF}"/>
                </a:ext>
              </a:extLst>
            </p:cNvPr>
            <p:cNvSpPr/>
            <p:nvPr userDrawn="1"/>
          </p:nvSpPr>
          <p:spPr>
            <a:xfrm>
              <a:off x="5846" y="7033211"/>
              <a:ext cx="3727954" cy="1577390"/>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EDIT Footer, slide number</a:t>
              </a:r>
              <a:br>
                <a:rPr lang="en-GB" sz="1400" b="1" cap="all" baseline="0" noProof="0">
                  <a:solidFill>
                    <a:schemeClr val="accent1"/>
                  </a:solidFill>
                  <a:latin typeface="Calibri" panose="020F0502020204030204" pitchFamily="34" charset="0"/>
                  <a:cs typeface="Calibri" panose="020F0502020204030204" pitchFamily="34" charset="0"/>
                </a:rPr>
              </a:br>
              <a:r>
                <a:rPr lang="en-GB" sz="1400" b="1" cap="all" baseline="0" noProof="0">
                  <a:solidFill>
                    <a:schemeClr val="accent1"/>
                  </a:solidFill>
                  <a:latin typeface="Calibri" panose="020F0502020204030204" pitchFamily="34" charset="0"/>
                  <a:cs typeface="Calibri" panose="020F0502020204030204" pitchFamily="34" charset="0"/>
                </a:rPr>
                <a:t>and date</a:t>
              </a:r>
            </a:p>
          </p:txBody>
        </p:sp>
        <p:sp>
          <p:nvSpPr>
            <p:cNvPr id="210" name="Ovaal 209">
              <a:extLst>
                <a:ext uri="{FF2B5EF4-FFF2-40B4-BE49-F238E27FC236}">
                  <a16:creationId xmlns:a16="http://schemas.microsoft.com/office/drawing/2014/main" id="{50E8CFCD-A56A-4E6B-9B83-71BE5CE6C539}"/>
                </a:ext>
              </a:extLst>
            </p:cNvPr>
            <p:cNvSpPr/>
            <p:nvPr userDrawn="1"/>
          </p:nvSpPr>
          <p:spPr>
            <a:xfrm>
              <a:off x="188424" y="767853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211" name="Rechthoek 210">
              <a:extLst>
                <a:ext uri="{FF2B5EF4-FFF2-40B4-BE49-F238E27FC236}">
                  <a16:creationId xmlns:a16="http://schemas.microsoft.com/office/drawing/2014/main" id="{2EC58AAD-44C2-4175-B6AA-DCBD060DB08F}"/>
                </a:ext>
              </a:extLst>
            </p:cNvPr>
            <p:cNvSpPr/>
            <p:nvPr userDrawn="1"/>
          </p:nvSpPr>
          <p:spPr>
            <a:xfrm>
              <a:off x="472596" y="7678534"/>
              <a:ext cx="2322719" cy="31672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‘Header &amp; Footer’</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212" name="Ovaal 211">
              <a:extLst>
                <a:ext uri="{FF2B5EF4-FFF2-40B4-BE49-F238E27FC236}">
                  <a16:creationId xmlns:a16="http://schemas.microsoft.com/office/drawing/2014/main" id="{3D7179BB-2C10-48E9-BA01-22E8FB177D1E}"/>
                </a:ext>
              </a:extLst>
            </p:cNvPr>
            <p:cNvSpPr/>
            <p:nvPr userDrawn="1"/>
          </p:nvSpPr>
          <p:spPr>
            <a:xfrm>
              <a:off x="188424" y="810886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213" name="Rechthoek 212">
              <a:extLst>
                <a:ext uri="{FF2B5EF4-FFF2-40B4-BE49-F238E27FC236}">
                  <a16:creationId xmlns:a16="http://schemas.microsoft.com/office/drawing/2014/main" id="{5A02C5C7-C094-4B46-AFCF-2B1BD8B1AD72}"/>
                </a:ext>
              </a:extLst>
            </p:cNvPr>
            <p:cNvSpPr/>
            <p:nvPr userDrawn="1"/>
          </p:nvSpPr>
          <p:spPr>
            <a:xfrm>
              <a:off x="472596" y="8108870"/>
              <a:ext cx="2322719" cy="38098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‘Apply to All’</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apply the changes to every slide.</a:t>
              </a:r>
            </a:p>
          </p:txBody>
        </p:sp>
        <p:grpSp>
          <p:nvGrpSpPr>
            <p:cNvPr id="214" name="Groep 213">
              <a:extLst>
                <a:ext uri="{FF2B5EF4-FFF2-40B4-BE49-F238E27FC236}">
                  <a16:creationId xmlns:a16="http://schemas.microsoft.com/office/drawing/2014/main" id="{063C8C9D-5CF2-47BB-9AA4-96CDDF088839}"/>
                </a:ext>
              </a:extLst>
            </p:cNvPr>
            <p:cNvGrpSpPr/>
            <p:nvPr userDrawn="1"/>
          </p:nvGrpSpPr>
          <p:grpSpPr>
            <a:xfrm>
              <a:off x="2939884" y="7739834"/>
              <a:ext cx="681133" cy="750023"/>
              <a:chOff x="-910573" y="4987990"/>
              <a:chExt cx="681133" cy="750023"/>
            </a:xfrm>
          </p:grpSpPr>
          <p:grpSp>
            <p:nvGrpSpPr>
              <p:cNvPr id="215" name="Groep 214">
                <a:extLst>
                  <a:ext uri="{FF2B5EF4-FFF2-40B4-BE49-F238E27FC236}">
                    <a16:creationId xmlns:a16="http://schemas.microsoft.com/office/drawing/2014/main" id="{97D75961-9DD9-45A1-AF71-935F7FDA264B}"/>
                  </a:ext>
                </a:extLst>
              </p:cNvPr>
              <p:cNvGrpSpPr/>
              <p:nvPr userDrawn="1"/>
            </p:nvGrpSpPr>
            <p:grpSpPr>
              <a:xfrm>
                <a:off x="-713542" y="4987990"/>
                <a:ext cx="287071" cy="379107"/>
                <a:chOff x="-4050578" y="288410"/>
                <a:chExt cx="322125" cy="379107"/>
              </a:xfrm>
            </p:grpSpPr>
            <p:sp>
              <p:nvSpPr>
                <p:cNvPr id="217" name="Rechthoek met één afgeknipte en afgeronde hoek 47">
                  <a:extLst>
                    <a:ext uri="{FF2B5EF4-FFF2-40B4-BE49-F238E27FC236}">
                      <a16:creationId xmlns:a16="http://schemas.microsoft.com/office/drawing/2014/main" id="{2ADBAA5C-45B2-4764-9EAA-FEE1C2F2F85D}"/>
                    </a:ext>
                  </a:extLst>
                </p:cNvPr>
                <p:cNvSpPr/>
                <p:nvPr userDrawn="1"/>
              </p:nvSpPr>
              <p:spPr>
                <a:xfrm>
                  <a:off x="-4050578" y="288410"/>
                  <a:ext cx="322125" cy="379107"/>
                </a:xfrm>
                <a:prstGeom prst="snipRoundRect">
                  <a:avLst>
                    <a:gd name="adj1" fmla="val 0"/>
                    <a:gd name="adj2" fmla="val 33753"/>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218" name="Rechthoekige driehoek 217">
                  <a:extLst>
                    <a:ext uri="{FF2B5EF4-FFF2-40B4-BE49-F238E27FC236}">
                      <a16:creationId xmlns:a16="http://schemas.microsoft.com/office/drawing/2014/main" id="{816F788D-8F58-4469-90EB-B7EC7C0E83DD}"/>
                    </a:ext>
                  </a:extLst>
                </p:cNvPr>
                <p:cNvSpPr/>
                <p:nvPr userDrawn="1"/>
              </p:nvSpPr>
              <p:spPr>
                <a:xfrm>
                  <a:off x="-3833537" y="291656"/>
                  <a:ext cx="103133" cy="93757"/>
                </a:xfrm>
                <a:prstGeom prst="rtTriangle">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219" name="Rechthoek 218">
                  <a:extLst>
                    <a:ext uri="{FF2B5EF4-FFF2-40B4-BE49-F238E27FC236}">
                      <a16:creationId xmlns:a16="http://schemas.microsoft.com/office/drawing/2014/main" id="{B09FDD54-DC09-4125-9CC8-46FEB7A444B4}"/>
                    </a:ext>
                  </a:extLst>
                </p:cNvPr>
                <p:cNvSpPr/>
                <p:nvPr userDrawn="1"/>
              </p:nvSpPr>
              <p:spPr>
                <a:xfrm>
                  <a:off x="-4013673" y="314848"/>
                  <a:ext cx="140930" cy="70565"/>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220" name="Rechthoek 219">
                  <a:extLst>
                    <a:ext uri="{FF2B5EF4-FFF2-40B4-BE49-F238E27FC236}">
                      <a16:creationId xmlns:a16="http://schemas.microsoft.com/office/drawing/2014/main" id="{3813FA1A-B58E-4E50-985A-C845AFB71660}"/>
                    </a:ext>
                  </a:extLst>
                </p:cNvPr>
                <p:cNvSpPr/>
                <p:nvPr userDrawn="1"/>
              </p:nvSpPr>
              <p:spPr>
                <a:xfrm>
                  <a:off x="-4020379" y="586428"/>
                  <a:ext cx="261727" cy="61406"/>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defTabSz="914400" fontAlgn="auto">
                    <a:lnSpc>
                      <a:spcPct val="100000"/>
                    </a:lnSpc>
                    <a:spcBef>
                      <a:spcPts val="0"/>
                    </a:spcBef>
                    <a:spcAft>
                      <a:spcPts val="0"/>
                    </a:spcAft>
                    <a:buClrTx/>
                    <a:buSzTx/>
                    <a:buFontTx/>
                    <a:buNone/>
                    <a:tabLst/>
                  </a:pPr>
                  <a:endParaRPr kumimoji="0" lang="en-GB" sz="900" b="0" i="0" u="none" strike="noStrike" kern="0" cap="none" spc="0" normalizeH="0" baseline="0" noProof="0">
                    <a:ln>
                      <a:noFill/>
                    </a:ln>
                    <a:solidFill>
                      <a:srgbClr val="211F26"/>
                    </a:solidFill>
                    <a:effectLst/>
                    <a:uLnTx/>
                    <a:uFillTx/>
                    <a:latin typeface="Calibri" panose="020F0502020204030204" pitchFamily="34" charset="0"/>
                    <a:cs typeface="Calibri" panose="020F0502020204030204" pitchFamily="34" charset="0"/>
                  </a:endParaRPr>
                </a:p>
              </p:txBody>
            </p:sp>
          </p:grpSp>
          <p:sp>
            <p:nvSpPr>
              <p:cNvPr id="216" name="Rechthoek 215">
                <a:extLst>
                  <a:ext uri="{FF2B5EF4-FFF2-40B4-BE49-F238E27FC236}">
                    <a16:creationId xmlns:a16="http://schemas.microsoft.com/office/drawing/2014/main" id="{BD259701-190C-4A51-A697-D3309F828175}"/>
                  </a:ext>
                </a:extLst>
              </p:cNvPr>
              <p:cNvSpPr/>
              <p:nvPr userDrawn="1"/>
            </p:nvSpPr>
            <p:spPr>
              <a:xfrm>
                <a:off x="-910573" y="5352063"/>
                <a:ext cx="681133" cy="385950"/>
              </a:xfrm>
              <a:prstGeom prst="rect">
                <a:avLst/>
              </a:prstGeom>
              <a:no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rPr>
                  <a:t>Header &amp; Footer</a:t>
                </a:r>
              </a:p>
            </p:txBody>
          </p:sp>
        </p:grpSp>
      </p:grpSp>
      <p:sp>
        <p:nvSpPr>
          <p:cNvPr id="88" name="INFO">
            <a:extLst>
              <a:ext uri="{FF2B5EF4-FFF2-40B4-BE49-F238E27FC236}">
                <a16:creationId xmlns:a16="http://schemas.microsoft.com/office/drawing/2014/main" id="{8D3ABCD5-39BE-458B-B7CF-6498BB983A72}"/>
              </a:ext>
            </a:extLst>
          </p:cNvPr>
          <p:cNvSpPr txBox="1"/>
          <p:nvPr userDrawn="1"/>
        </p:nvSpPr>
        <p:spPr>
          <a:xfrm>
            <a:off x="0" y="-256190"/>
            <a:ext cx="12192000" cy="161583"/>
          </a:xfrm>
          <a:prstGeom prst="rect">
            <a:avLst/>
          </a:prstGeom>
          <a:noFill/>
        </p:spPr>
        <p:txBody>
          <a:bodyPr wrap="square" lIns="0" tIns="0" rIns="0" bIns="0" rtlCol="0">
            <a:spAutoFit/>
          </a:bodyPr>
          <a:lstStyle/>
          <a:p>
            <a:pPr algn="l"/>
            <a:r>
              <a:rPr lang="en-GB" sz="1050" b="1" dirty="0">
                <a:solidFill>
                  <a:schemeClr val="tx2"/>
                </a:solidFill>
                <a:latin typeface="+mj-lt"/>
                <a:cs typeface="Calibri" panose="020F0502020204030204" pitchFamily="34" charset="0"/>
              </a:rPr>
              <a:t>TEMPLATE: </a:t>
            </a:r>
            <a:r>
              <a:rPr lang="en-GB" sz="1050" b="0" dirty="0">
                <a:solidFill>
                  <a:schemeClr val="tx2"/>
                </a:solidFill>
                <a:latin typeface="+mj-lt"/>
                <a:cs typeface="Calibri" panose="020F0502020204030204" pitchFamily="34" charset="0"/>
              </a:rPr>
              <a:t>TEXT + IMAGE (S)</a:t>
            </a:r>
          </a:p>
        </p:txBody>
      </p:sp>
      <p:grpSp>
        <p:nvGrpSpPr>
          <p:cNvPr id="84" name="HAAK LIJN">
            <a:extLst>
              <a:ext uri="{FF2B5EF4-FFF2-40B4-BE49-F238E27FC236}">
                <a16:creationId xmlns:a16="http://schemas.microsoft.com/office/drawing/2014/main" id="{7B3A422F-40A5-40FC-90E9-6577B2129FD0}"/>
              </a:ext>
            </a:extLst>
          </p:cNvPr>
          <p:cNvGrpSpPr/>
          <p:nvPr userDrawn="1"/>
        </p:nvGrpSpPr>
        <p:grpSpPr>
          <a:xfrm>
            <a:off x="540812" y="0"/>
            <a:ext cx="76800" cy="6858000"/>
            <a:chOff x="578912" y="0"/>
            <a:chExt cx="76800" cy="6858000"/>
          </a:xfrm>
        </p:grpSpPr>
        <p:cxnSp>
          <p:nvCxnSpPr>
            <p:cNvPr id="85" name="LIJN">
              <a:extLst>
                <a:ext uri="{FF2B5EF4-FFF2-40B4-BE49-F238E27FC236}">
                  <a16:creationId xmlns:a16="http://schemas.microsoft.com/office/drawing/2014/main" id="{A43FC868-B301-46F5-8820-A419C16D2B6E}"/>
                </a:ext>
              </a:extLst>
            </p:cNvPr>
            <p:cNvCxnSpPr>
              <a:cxnSpLocks/>
            </p:cNvCxnSpPr>
            <p:nvPr userDrawn="1"/>
          </p:nvCxnSpPr>
          <p:spPr>
            <a:xfrm>
              <a:off x="617312" y="900113"/>
              <a:ext cx="0" cy="5957887"/>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pic>
          <p:nvPicPr>
            <p:cNvPr id="86" name="Graphic 85">
              <a:extLst>
                <a:ext uri="{FF2B5EF4-FFF2-40B4-BE49-F238E27FC236}">
                  <a16:creationId xmlns:a16="http://schemas.microsoft.com/office/drawing/2014/main" id="{1E137A15-B402-4904-96E2-F20F4DD2257B}"/>
                </a:ext>
              </a:extLst>
            </p:cNvPr>
            <p:cNvPicPr>
              <a:picLocks noChangeAspect="1"/>
            </p:cNvPicPr>
            <p:nvPr userDrawn="1"/>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78912" y="652464"/>
              <a:ext cx="76800" cy="201600"/>
            </a:xfrm>
            <a:prstGeom prst="rect">
              <a:avLst/>
            </a:prstGeom>
          </p:spPr>
        </p:pic>
        <p:cxnSp>
          <p:nvCxnSpPr>
            <p:cNvPr id="87" name="LIJN">
              <a:extLst>
                <a:ext uri="{FF2B5EF4-FFF2-40B4-BE49-F238E27FC236}">
                  <a16:creationId xmlns:a16="http://schemas.microsoft.com/office/drawing/2014/main" id="{12474518-C7B4-4E57-AD5D-304FB97FE4AE}"/>
                </a:ext>
              </a:extLst>
            </p:cNvPr>
            <p:cNvCxnSpPr>
              <a:cxnSpLocks/>
            </p:cNvCxnSpPr>
            <p:nvPr userDrawn="1"/>
          </p:nvCxnSpPr>
          <p:spPr>
            <a:xfrm>
              <a:off x="617312" y="0"/>
              <a:ext cx="0" cy="595314"/>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grpSp>
      <p:sp>
        <p:nvSpPr>
          <p:cNvPr id="151" name="Tijdelijke aanduiding voor afbeelding 8">
            <a:extLst>
              <a:ext uri="{FF2B5EF4-FFF2-40B4-BE49-F238E27FC236}">
                <a16:creationId xmlns:a16="http://schemas.microsoft.com/office/drawing/2014/main" id="{5CFE7F97-2109-4DE1-997E-438DDA5BA466}"/>
              </a:ext>
            </a:extLst>
          </p:cNvPr>
          <p:cNvSpPr>
            <a:spLocks noGrp="1"/>
          </p:cNvSpPr>
          <p:nvPr>
            <p:ph type="pic" sz="quarter" idx="14" hasCustomPrompt="1"/>
          </p:nvPr>
        </p:nvSpPr>
        <p:spPr>
          <a:xfrm>
            <a:off x="8765687" y="1434"/>
            <a:ext cx="3426313" cy="6856566"/>
          </a:xfrm>
          <a:prstGeom prst="rect">
            <a:avLst/>
          </a:prstGeom>
          <a:solidFill>
            <a:schemeClr val="bg1">
              <a:lumMod val="95000"/>
            </a:schemeClr>
          </a:solidFill>
        </p:spPr>
        <p:txBody>
          <a:bodyPr bIns="1620000" anchor="ctr"/>
          <a:lstStyle>
            <a:lvl1pPr marL="0" indent="0" algn="ctr">
              <a:lnSpc>
                <a:spcPct val="90000"/>
              </a:lnSpc>
              <a:spcBef>
                <a:spcPts val="0"/>
              </a:spcBef>
              <a:spcAft>
                <a:spcPts val="0"/>
              </a:spcAft>
              <a:buNone/>
              <a:defRPr sz="1500" i="1">
                <a:solidFill>
                  <a:schemeClr val="tx1">
                    <a:lumMod val="50000"/>
                    <a:lumOff val="50000"/>
                  </a:schemeClr>
                </a:solidFill>
              </a:defRPr>
            </a:lvl1pPr>
          </a:lstStyle>
          <a:p>
            <a:r>
              <a:rPr lang="en-GB" dirty="0"/>
              <a:t>Click on the icon below</a:t>
            </a:r>
            <a:br>
              <a:rPr lang="en-GB" dirty="0"/>
            </a:br>
            <a:r>
              <a:rPr lang="en-GB" dirty="0"/>
              <a:t>to insert an image.</a:t>
            </a:r>
          </a:p>
        </p:txBody>
      </p:sp>
      <p:sp>
        <p:nvSpPr>
          <p:cNvPr id="200" name="Logo">
            <a:extLst>
              <a:ext uri="{FF2B5EF4-FFF2-40B4-BE49-F238E27FC236}">
                <a16:creationId xmlns:a16="http://schemas.microsoft.com/office/drawing/2014/main" id="{CF022E84-EA7B-4026-848E-672D4DD41118}"/>
              </a:ext>
            </a:extLst>
          </p:cNvPr>
          <p:cNvSpPr>
            <a:spLocks noGrp="1"/>
          </p:cNvSpPr>
          <p:nvPr>
            <p:ph type="body" orient="vert" idx="15" hasCustomPrompt="1"/>
          </p:nvPr>
        </p:nvSpPr>
        <p:spPr>
          <a:xfrm>
            <a:off x="10549612" y="6480355"/>
            <a:ext cx="1060019" cy="185413"/>
          </a:xfrm>
          <a:blipFill>
            <a:blip r:embed="rId9"/>
            <a:stretch>
              <a:fillRect/>
            </a:stretch>
          </a:blipFill>
        </p:spPr>
        <p:txBody>
          <a:bodyPr vert="horz" lIns="0" tIns="0" rIns="0" bIns="0"/>
          <a:lstStyle>
            <a:lvl1pPr marL="0" indent="0">
              <a:buNone/>
              <a:defRPr sz="1000" i="1">
                <a:solidFill>
                  <a:schemeClr val="bg2"/>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15" name="Tekst">
            <a:extLst>
              <a:ext uri="{FF2B5EF4-FFF2-40B4-BE49-F238E27FC236}">
                <a16:creationId xmlns:a16="http://schemas.microsoft.com/office/drawing/2014/main" id="{9FDA7449-64DA-4D83-8198-E1195E045EAA}"/>
              </a:ext>
            </a:extLst>
          </p:cNvPr>
          <p:cNvSpPr>
            <a:spLocks noGrp="1"/>
          </p:cNvSpPr>
          <p:nvPr>
            <p:ph type="body" orient="vert" idx="1" hasCustomPrompt="1"/>
          </p:nvPr>
        </p:nvSpPr>
        <p:spPr>
          <a:xfrm>
            <a:off x="777232" y="563700"/>
            <a:ext cx="8544332" cy="5730594"/>
          </a:xfrm>
          <a:gradFill>
            <a:gsLst>
              <a:gs pos="75000">
                <a:schemeClr val="bg1"/>
              </a:gs>
              <a:gs pos="100000">
                <a:schemeClr val="bg1">
                  <a:alpha val="75000"/>
                </a:schemeClr>
              </a:gs>
            </a:gsLst>
            <a:lin ang="0" scaled="1"/>
          </a:gradFill>
        </p:spPr>
        <p:txBody>
          <a:bodyPr vert="horz" lIns="0" tIns="1296000" rIns="216000" bIns="144000"/>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en-GB" dirty="0"/>
              <a:t>Bullet</a:t>
            </a:r>
          </a:p>
          <a:p>
            <a:pPr lvl="1"/>
            <a:r>
              <a:rPr lang="en-GB" dirty="0"/>
              <a:t>Sub-bullet</a:t>
            </a:r>
          </a:p>
          <a:p>
            <a:pPr lvl="2"/>
            <a:r>
              <a:rPr lang="en-GB" dirty="0"/>
              <a:t>Default text</a:t>
            </a:r>
          </a:p>
          <a:p>
            <a:pPr lvl="3"/>
            <a:r>
              <a:rPr lang="en-GB" dirty="0"/>
              <a:t>header</a:t>
            </a:r>
          </a:p>
          <a:p>
            <a:pPr lvl="4"/>
            <a:r>
              <a:rPr lang="en-GB" dirty="0"/>
              <a:t>Numerical bullet</a:t>
            </a:r>
          </a:p>
          <a:p>
            <a:pPr lvl="5"/>
            <a:r>
              <a:rPr lang="en-GB" dirty="0"/>
              <a:t>Bullet</a:t>
            </a:r>
          </a:p>
          <a:p>
            <a:pPr lvl="6"/>
            <a:r>
              <a:rPr lang="en-GB" dirty="0"/>
              <a:t>Sub-bullet</a:t>
            </a:r>
          </a:p>
          <a:p>
            <a:pPr lvl="7"/>
            <a:r>
              <a:rPr lang="en-GB" dirty="0"/>
              <a:t>Default text</a:t>
            </a:r>
          </a:p>
          <a:p>
            <a:pPr lvl="8"/>
            <a:r>
              <a:rPr lang="en-GB" dirty="0"/>
              <a:t>header</a:t>
            </a:r>
          </a:p>
          <a:p>
            <a:pPr lvl="8"/>
            <a:endParaRPr lang="en-GB" dirty="0"/>
          </a:p>
        </p:txBody>
      </p:sp>
      <p:sp>
        <p:nvSpPr>
          <p:cNvPr id="3" name="Dianummer">
            <a:extLst>
              <a:ext uri="{FF2B5EF4-FFF2-40B4-BE49-F238E27FC236}">
                <a16:creationId xmlns:a16="http://schemas.microsoft.com/office/drawing/2014/main" id="{ED12B838-4EBF-44B3-96A3-36FE4C106877}"/>
              </a:ext>
            </a:extLst>
          </p:cNvPr>
          <p:cNvSpPr>
            <a:spLocks noGrp="1"/>
          </p:cNvSpPr>
          <p:nvPr>
            <p:ph type="sldNum" sz="quarter" idx="17"/>
          </p:nvPr>
        </p:nvSpPr>
        <p:spPr/>
        <p:txBody>
          <a:bodyPr/>
          <a:lstStyle>
            <a:lvl1pPr>
              <a:defRPr>
                <a:solidFill>
                  <a:schemeClr val="bg1"/>
                </a:solidFill>
              </a:defRPr>
            </a:lvl1pPr>
          </a:lstStyle>
          <a:p>
            <a:fld id="{5EC93C5F-DB18-4797-88B9-B8B0D60519FD}" type="slidenum">
              <a:rPr lang="en-GB" smtClean="0"/>
              <a:pPr/>
              <a:t>‹#›</a:t>
            </a:fld>
            <a:endParaRPr lang="en-GB" dirty="0"/>
          </a:p>
        </p:txBody>
      </p:sp>
      <p:sp>
        <p:nvSpPr>
          <p:cNvPr id="5" name="Datum" hidden="1">
            <a:extLst>
              <a:ext uri="{FF2B5EF4-FFF2-40B4-BE49-F238E27FC236}">
                <a16:creationId xmlns:a16="http://schemas.microsoft.com/office/drawing/2014/main" id="{346F6343-BF0C-45C5-8131-6B001C7D364F}"/>
              </a:ext>
            </a:extLst>
          </p:cNvPr>
          <p:cNvSpPr>
            <a:spLocks noGrp="1"/>
          </p:cNvSpPr>
          <p:nvPr>
            <p:ph type="dt" sz="half" idx="18"/>
          </p:nvPr>
        </p:nvSpPr>
        <p:spPr/>
        <p:txBody>
          <a:bodyPr/>
          <a:lstStyle/>
          <a:p>
            <a:r>
              <a:rPr lang="en-GB" dirty="0"/>
              <a:t>Date</a:t>
            </a:r>
          </a:p>
        </p:txBody>
      </p:sp>
      <p:sp>
        <p:nvSpPr>
          <p:cNvPr id="2" name="Voettekst">
            <a:extLst>
              <a:ext uri="{FF2B5EF4-FFF2-40B4-BE49-F238E27FC236}">
                <a16:creationId xmlns:a16="http://schemas.microsoft.com/office/drawing/2014/main" id="{85E5B63B-737B-4ED0-9D1C-6EF631E4C587}"/>
              </a:ext>
            </a:extLst>
          </p:cNvPr>
          <p:cNvSpPr>
            <a:spLocks noGrp="1"/>
          </p:cNvSpPr>
          <p:nvPr>
            <p:ph type="ftr" sz="quarter" idx="16"/>
          </p:nvPr>
        </p:nvSpPr>
        <p:spPr/>
        <p:txBody>
          <a:bodyPr/>
          <a:lstStyle/>
          <a:p>
            <a:r>
              <a:rPr lang="en-GB" dirty="0"/>
              <a:t>26 October 2021 | ALIM Guide for asset information Managers</a:t>
            </a:r>
          </a:p>
        </p:txBody>
      </p:sp>
      <p:sp>
        <p:nvSpPr>
          <p:cNvPr id="14" name="Ondertitel">
            <a:extLst>
              <a:ext uri="{FF2B5EF4-FFF2-40B4-BE49-F238E27FC236}">
                <a16:creationId xmlns:a16="http://schemas.microsoft.com/office/drawing/2014/main" id="{45D054C6-955F-4524-B419-8433FE6D93D0}"/>
              </a:ext>
            </a:extLst>
          </p:cNvPr>
          <p:cNvSpPr>
            <a:spLocks noGrp="1"/>
          </p:cNvSpPr>
          <p:nvPr>
            <p:ph type="subTitle" idx="10" hasCustomPrompt="1"/>
          </p:nvPr>
        </p:nvSpPr>
        <p:spPr>
          <a:xfrm>
            <a:off x="777243" y="924516"/>
            <a:ext cx="8369849" cy="349200"/>
          </a:xfrm>
        </p:spPr>
        <p:txBody>
          <a:bodyPr/>
          <a:lstStyle>
            <a:lvl1pPr marL="0" indent="0" algn="l">
              <a:buNone/>
              <a:defRPr sz="300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cap="all" baseline="0" dirty="0"/>
              <a:t>Second light subtitle</a:t>
            </a:r>
            <a:endParaRPr lang="en-GB" dirty="0"/>
          </a:p>
        </p:txBody>
      </p:sp>
      <p:sp>
        <p:nvSpPr>
          <p:cNvPr id="4" name="Titel">
            <a:extLst>
              <a:ext uri="{FF2B5EF4-FFF2-40B4-BE49-F238E27FC236}">
                <a16:creationId xmlns:a16="http://schemas.microsoft.com/office/drawing/2014/main" id="{EBFCA198-B405-434C-BDB0-38D5BBFCB906}"/>
              </a:ext>
            </a:extLst>
          </p:cNvPr>
          <p:cNvSpPr>
            <a:spLocks noGrp="1"/>
          </p:cNvSpPr>
          <p:nvPr>
            <p:ph type="title" hasCustomPrompt="1"/>
          </p:nvPr>
        </p:nvSpPr>
        <p:spPr>
          <a:xfrm>
            <a:off x="777245" y="619124"/>
            <a:ext cx="8369848" cy="268289"/>
          </a:xfrm>
        </p:spPr>
        <p:txBody>
          <a:bodyPr/>
          <a:lstStyle/>
          <a:p>
            <a:r>
              <a:rPr lang="en-GB" dirty="0"/>
              <a:t>First bold title</a:t>
            </a:r>
          </a:p>
        </p:txBody>
      </p:sp>
    </p:spTree>
    <p:extLst>
      <p:ext uri="{BB962C8B-B14F-4D97-AF65-F5344CB8AC3E}">
        <p14:creationId xmlns:p14="http://schemas.microsoft.com/office/powerpoint/2010/main" val="1459814474"/>
      </p:ext>
    </p:extLst>
  </p:cSld>
  <p:clrMapOvr>
    <a:masterClrMapping/>
  </p:clrMapOvr>
  <p:transition spd="slow">
    <p:push dir="u"/>
  </p:transition>
  <p:hf hdr="0" dt="0"/>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EXT + IMAGE (M)">
    <p:spTree>
      <p:nvGrpSpPr>
        <p:cNvPr id="1" name=""/>
        <p:cNvGrpSpPr/>
        <p:nvPr/>
      </p:nvGrpSpPr>
      <p:grpSpPr>
        <a:xfrm>
          <a:off x="0" y="0"/>
          <a:ext cx="0" cy="0"/>
          <a:chOff x="0" y="0"/>
          <a:chExt cx="0" cy="0"/>
        </a:xfrm>
      </p:grpSpPr>
      <p:grpSp>
        <p:nvGrpSpPr>
          <p:cNvPr id="354" name="INSTRUCTION">
            <a:extLst>
              <a:ext uri="{FF2B5EF4-FFF2-40B4-BE49-F238E27FC236}">
                <a16:creationId xmlns:a16="http://schemas.microsoft.com/office/drawing/2014/main" id="{A8FC69F3-4BB8-44AD-98B0-A4E2A530B580}"/>
              </a:ext>
            </a:extLst>
          </p:cNvPr>
          <p:cNvGrpSpPr/>
          <p:nvPr userDrawn="1"/>
        </p:nvGrpSpPr>
        <p:grpSpPr>
          <a:xfrm>
            <a:off x="-3786437" y="0"/>
            <a:ext cx="3693386" cy="5359349"/>
            <a:chOff x="-3786437" y="0"/>
            <a:chExt cx="3693386" cy="5359349"/>
          </a:xfrm>
        </p:grpSpPr>
        <p:sp>
          <p:nvSpPr>
            <p:cNvPr id="355" name="Rechthoek 354">
              <a:extLst>
                <a:ext uri="{FF2B5EF4-FFF2-40B4-BE49-F238E27FC236}">
                  <a16:creationId xmlns:a16="http://schemas.microsoft.com/office/drawing/2014/main" id="{52F4FC06-2BCA-4D29-B186-BA91BFEA335B}"/>
                </a:ext>
              </a:extLst>
            </p:cNvPr>
            <p:cNvSpPr/>
            <p:nvPr userDrawn="1"/>
          </p:nvSpPr>
          <p:spPr>
            <a:xfrm>
              <a:off x="-3786165" y="0"/>
              <a:ext cx="3593091" cy="4641338"/>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Choosing text levels</a:t>
              </a:r>
            </a:p>
          </p:txBody>
        </p:sp>
        <p:sp>
          <p:nvSpPr>
            <p:cNvPr id="356" name="Ovaal 355">
              <a:extLst>
                <a:ext uri="{FF2B5EF4-FFF2-40B4-BE49-F238E27FC236}">
                  <a16:creationId xmlns:a16="http://schemas.microsoft.com/office/drawing/2014/main" id="{759851F3-1EE9-459C-BC92-C7DD8EABA156}"/>
                </a:ext>
              </a:extLst>
            </p:cNvPr>
            <p:cNvSpPr/>
            <p:nvPr userDrawn="1"/>
          </p:nvSpPr>
          <p:spPr>
            <a:xfrm>
              <a:off x="-3604183" y="183748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357" name="Rechthoek 356">
              <a:extLst>
                <a:ext uri="{FF2B5EF4-FFF2-40B4-BE49-F238E27FC236}">
                  <a16:creationId xmlns:a16="http://schemas.microsoft.com/office/drawing/2014/main" id="{E3E5B83B-1533-4A15-8A30-455BBA68A07D}"/>
                </a:ext>
              </a:extLst>
            </p:cNvPr>
            <p:cNvSpPr/>
            <p:nvPr userDrawn="1"/>
          </p:nvSpPr>
          <p:spPr>
            <a:xfrm>
              <a:off x="-3319415" y="1837484"/>
              <a:ext cx="2949220" cy="180000"/>
            </a:xfrm>
            <a:prstGeom prst="rect">
              <a:avLst/>
            </a:prstGeom>
            <a:noFill/>
            <a:ln w="25400" cap="flat" cmpd="sng" algn="ctr">
              <a:noFill/>
              <a:prstDash val="solid"/>
            </a:ln>
            <a:effectLst/>
          </p:spPr>
          <p:txBody>
            <a:bodyPr lIns="0" tIns="0" rIns="0" bIns="0" rtlCol="0" anchor="ctr"/>
            <a:lstStyle/>
            <a:p>
              <a:pPr marL="179388" marR="0" lvl="0" indent="-179388" algn="l" defTabSz="719138" rtl="0" eaLnBrk="1" fontAlgn="auto" latinLnBrk="0" hangingPunct="1">
                <a:lnSpc>
                  <a:spcPct val="100000"/>
                </a:lnSpc>
                <a:spcBef>
                  <a:spcPts val="300"/>
                </a:spcBef>
                <a:spcAft>
                  <a:spcPts val="600"/>
                </a:spcAft>
                <a:buClr>
                  <a:srgbClr val="71A4C3"/>
                </a:buClr>
                <a:buSzPct val="100000"/>
                <a:buFontTx/>
                <a:buBlip>
                  <a:blip r:embed="rId2">
                    <a:extLst>
                      <a:ext uri="{96DAC541-7B7A-43D3-8B79-37D633B846F1}">
                        <asvg:svgBlip xmlns:asvg="http://schemas.microsoft.com/office/drawing/2016/SVG/main" r:embed="rId3"/>
                      </a:ext>
                    </a:extLst>
                  </a:blip>
                </a:buBlip>
                <a:tabLst/>
                <a:defRPr/>
              </a:pPr>
              <a:r>
                <a:rPr kumimoji="0" lang="en-GB" sz="1100" b="0" i="0" u="none" strike="noStrike" kern="1200" cap="none" spc="0" normalizeH="0" baseline="0" noProof="0">
                  <a:ln>
                    <a:noFill/>
                  </a:ln>
                  <a:solidFill>
                    <a:prstClr val="black"/>
                  </a:solidFill>
                  <a:effectLst/>
                  <a:uLnTx/>
                  <a:uFillTx/>
                  <a:latin typeface="+mn-lt"/>
                  <a:ea typeface="+mn-ea"/>
                  <a:cs typeface="+mn-cs"/>
                </a:rPr>
                <a:t>Bullet</a:t>
              </a:r>
            </a:p>
          </p:txBody>
        </p:sp>
        <p:sp>
          <p:nvSpPr>
            <p:cNvPr id="358" name="Ovaal 357">
              <a:extLst>
                <a:ext uri="{FF2B5EF4-FFF2-40B4-BE49-F238E27FC236}">
                  <a16:creationId xmlns:a16="http://schemas.microsoft.com/office/drawing/2014/main" id="{55C329FA-6007-4BBF-9D56-0599BE1E3A12}"/>
                </a:ext>
              </a:extLst>
            </p:cNvPr>
            <p:cNvSpPr/>
            <p:nvPr userDrawn="1"/>
          </p:nvSpPr>
          <p:spPr>
            <a:xfrm>
              <a:off x="-3604183" y="212876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359" name="Rechthoek 358">
              <a:extLst>
                <a:ext uri="{FF2B5EF4-FFF2-40B4-BE49-F238E27FC236}">
                  <a16:creationId xmlns:a16="http://schemas.microsoft.com/office/drawing/2014/main" id="{2BC70CFC-9068-4894-81CC-4A7DE4731A21}"/>
                </a:ext>
              </a:extLst>
            </p:cNvPr>
            <p:cNvSpPr/>
            <p:nvPr userDrawn="1"/>
          </p:nvSpPr>
          <p:spPr>
            <a:xfrm>
              <a:off x="-3604183" y="1196113"/>
              <a:ext cx="3229047" cy="459227"/>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Under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‘Home’</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use the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list level-buttons</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choose a text level. </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Choose from:</a:t>
              </a:r>
            </a:p>
          </p:txBody>
        </p:sp>
        <p:sp>
          <p:nvSpPr>
            <p:cNvPr id="360" name="Rechthoek 359">
              <a:extLst>
                <a:ext uri="{FF2B5EF4-FFF2-40B4-BE49-F238E27FC236}">
                  <a16:creationId xmlns:a16="http://schemas.microsoft.com/office/drawing/2014/main" id="{9B235BD8-2394-49C2-ADA1-49A2A84A8597}"/>
                </a:ext>
              </a:extLst>
            </p:cNvPr>
            <p:cNvSpPr/>
            <p:nvPr userDrawn="1"/>
          </p:nvSpPr>
          <p:spPr>
            <a:xfrm>
              <a:off x="-3319415" y="2128873"/>
              <a:ext cx="2949220" cy="180000"/>
            </a:xfrm>
            <a:prstGeom prst="rect">
              <a:avLst/>
            </a:prstGeom>
            <a:noFill/>
            <a:ln w="25400" cap="flat" cmpd="sng" algn="ctr">
              <a:noFill/>
              <a:prstDash val="solid"/>
            </a:ln>
            <a:effectLst/>
          </p:spPr>
          <p:txBody>
            <a:bodyPr lIns="0" tIns="0" rIns="0" bIns="0" rtlCol="0" anchor="ctr"/>
            <a:lstStyle/>
            <a:p>
              <a:pPr marL="360363" marR="0" lvl="1" indent="-180975" algn="l" defTabSz="719138" rtl="0" eaLnBrk="1" fontAlgn="auto" latinLnBrk="0" hangingPunct="1">
                <a:lnSpc>
                  <a:spcPct val="100000"/>
                </a:lnSpc>
                <a:spcBef>
                  <a:spcPts val="300"/>
                </a:spcBef>
                <a:spcAft>
                  <a:spcPts val="600"/>
                </a:spcAft>
                <a:buClr>
                  <a:srgbClr val="71A4C3"/>
                </a:buClr>
                <a:buSzPct val="100000"/>
                <a:buFontTx/>
                <a:buBlip>
                  <a:blip r:embed="rId4">
                    <a:extLst>
                      <a:ext uri="{96DAC541-7B7A-43D3-8B79-37D633B846F1}">
                        <asvg:svgBlip xmlns:asvg="http://schemas.microsoft.com/office/drawing/2016/SVG/main" r:embed="rId5"/>
                      </a:ext>
                    </a:extLst>
                  </a:blip>
                </a:buBlip>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Sub-bullet</a:t>
              </a:r>
            </a:p>
          </p:txBody>
        </p:sp>
        <p:sp>
          <p:nvSpPr>
            <p:cNvPr id="361" name="Ovaal 360">
              <a:extLst>
                <a:ext uri="{FF2B5EF4-FFF2-40B4-BE49-F238E27FC236}">
                  <a16:creationId xmlns:a16="http://schemas.microsoft.com/office/drawing/2014/main" id="{59C657A8-72B8-48AF-AE33-C0A0F37B2FD1}"/>
                </a:ext>
              </a:extLst>
            </p:cNvPr>
            <p:cNvSpPr/>
            <p:nvPr userDrawn="1"/>
          </p:nvSpPr>
          <p:spPr>
            <a:xfrm>
              <a:off x="-3604183" y="242005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362" name="Rechthoek 361">
              <a:extLst>
                <a:ext uri="{FF2B5EF4-FFF2-40B4-BE49-F238E27FC236}">
                  <a16:creationId xmlns:a16="http://schemas.microsoft.com/office/drawing/2014/main" id="{C7524AD5-A81E-48F0-A4E4-DC365B6AC967}"/>
                </a:ext>
              </a:extLst>
            </p:cNvPr>
            <p:cNvSpPr/>
            <p:nvPr userDrawn="1"/>
          </p:nvSpPr>
          <p:spPr>
            <a:xfrm>
              <a:off x="-3319415" y="2420262"/>
              <a:ext cx="2949220" cy="180000"/>
            </a:xfrm>
            <a:prstGeom prst="rect">
              <a:avLst/>
            </a:prstGeom>
            <a:noFill/>
            <a:ln w="25400" cap="flat" cmpd="sng" algn="ctr">
              <a:noFill/>
              <a:prstDash val="solid"/>
            </a:ln>
            <a:effectLst/>
          </p:spPr>
          <p:txBody>
            <a:bodyPr lIns="0" tIns="0" rIns="0" bIns="0" rtlCol="0" anchor="ctr"/>
            <a:lstStyle/>
            <a:p>
              <a:pPr marL="0" marR="0" lvl="2" indent="0" algn="l" defTabSz="719138" rtl="0" eaLnBrk="1" fontAlgn="auto" latinLnBrk="0" hangingPunct="1">
                <a:lnSpc>
                  <a:spcPct val="100000"/>
                </a:lnSpc>
                <a:spcBef>
                  <a:spcPts val="300"/>
                </a:spcBef>
                <a:spcAft>
                  <a:spcPts val="600"/>
                </a:spcAft>
                <a:buClr>
                  <a:srgbClr val="0070C0"/>
                </a:buClr>
                <a:buSzPct val="85000"/>
                <a:buFontTx/>
                <a:buNone/>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Default text</a:t>
              </a:r>
            </a:p>
          </p:txBody>
        </p:sp>
        <p:sp>
          <p:nvSpPr>
            <p:cNvPr id="363" name="Ovaal 362">
              <a:extLst>
                <a:ext uri="{FF2B5EF4-FFF2-40B4-BE49-F238E27FC236}">
                  <a16:creationId xmlns:a16="http://schemas.microsoft.com/office/drawing/2014/main" id="{98289502-6EFD-44B1-9376-FB641C72C3FC}"/>
                </a:ext>
              </a:extLst>
            </p:cNvPr>
            <p:cNvSpPr/>
            <p:nvPr userDrawn="1"/>
          </p:nvSpPr>
          <p:spPr>
            <a:xfrm>
              <a:off x="-3604183" y="2711336"/>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4</a:t>
              </a:r>
            </a:p>
          </p:txBody>
        </p:sp>
        <p:sp>
          <p:nvSpPr>
            <p:cNvPr id="364" name="Rechthoek 363">
              <a:extLst>
                <a:ext uri="{FF2B5EF4-FFF2-40B4-BE49-F238E27FC236}">
                  <a16:creationId xmlns:a16="http://schemas.microsoft.com/office/drawing/2014/main" id="{D3EB4CBA-FC8C-435E-AD43-3B5FF1DCD68D}"/>
                </a:ext>
              </a:extLst>
            </p:cNvPr>
            <p:cNvSpPr/>
            <p:nvPr userDrawn="1"/>
          </p:nvSpPr>
          <p:spPr>
            <a:xfrm>
              <a:off x="-3319415" y="2711651"/>
              <a:ext cx="2949220" cy="180000"/>
            </a:xfrm>
            <a:prstGeom prst="rect">
              <a:avLst/>
            </a:prstGeom>
            <a:noFill/>
            <a:ln w="25400" cap="flat" cmpd="sng" algn="ctr">
              <a:noFill/>
              <a:prstDash val="solid"/>
            </a:ln>
            <a:effectLst/>
          </p:spPr>
          <p:txBody>
            <a:bodyPr lIns="0" tIns="0" rIns="0" bIns="0" rtlCol="0" anchor="ctr"/>
            <a:lstStyle/>
            <a:p>
              <a:pPr marL="0" marR="0" lvl="3" indent="0" algn="l" defTabSz="719138" rtl="0" eaLnBrk="1" fontAlgn="auto" latinLnBrk="0" hangingPunct="1">
                <a:lnSpc>
                  <a:spcPct val="100000"/>
                </a:lnSpc>
                <a:spcBef>
                  <a:spcPts val="300"/>
                </a:spcBef>
                <a:spcAft>
                  <a:spcPts val="1200"/>
                </a:spcAft>
                <a:buClrTx/>
                <a:buSzTx/>
                <a:buFontTx/>
                <a:buNone/>
                <a:tabLst/>
                <a:defRPr/>
              </a:pPr>
              <a:r>
                <a:rPr kumimoji="0" lang="en-GB" sz="1400" b="1" i="0" u="none" strike="noStrike" kern="1200" cap="all" spc="30" normalizeH="0" baseline="0" noProof="0">
                  <a:ln>
                    <a:noFill/>
                  </a:ln>
                  <a:solidFill>
                    <a:srgbClr val="71A4C3"/>
                  </a:solidFill>
                  <a:effectLst/>
                  <a:uLnTx/>
                  <a:uFillTx/>
                  <a:latin typeface="Segoe UI"/>
                  <a:ea typeface="+mn-ea"/>
                  <a:cs typeface="Calibri" panose="020F0502020204030204" pitchFamily="34" charset="0"/>
                </a:rPr>
                <a:t>header</a:t>
              </a:r>
            </a:p>
          </p:txBody>
        </p:sp>
        <p:sp>
          <p:nvSpPr>
            <p:cNvPr id="365" name="Ovaal 364">
              <a:extLst>
                <a:ext uri="{FF2B5EF4-FFF2-40B4-BE49-F238E27FC236}">
                  <a16:creationId xmlns:a16="http://schemas.microsoft.com/office/drawing/2014/main" id="{8FB952D9-27D3-4C60-8CF0-ABDF3F0FC91C}"/>
                </a:ext>
              </a:extLst>
            </p:cNvPr>
            <p:cNvSpPr/>
            <p:nvPr userDrawn="1"/>
          </p:nvSpPr>
          <p:spPr>
            <a:xfrm>
              <a:off x="-3604183" y="3002620"/>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5</a:t>
              </a:r>
            </a:p>
          </p:txBody>
        </p:sp>
        <p:sp>
          <p:nvSpPr>
            <p:cNvPr id="366" name="Rechthoek 365">
              <a:extLst>
                <a:ext uri="{FF2B5EF4-FFF2-40B4-BE49-F238E27FC236}">
                  <a16:creationId xmlns:a16="http://schemas.microsoft.com/office/drawing/2014/main" id="{09D34AEF-5DAA-4A59-BBC5-CA9F40AB0806}"/>
                </a:ext>
              </a:extLst>
            </p:cNvPr>
            <p:cNvSpPr/>
            <p:nvPr userDrawn="1"/>
          </p:nvSpPr>
          <p:spPr>
            <a:xfrm>
              <a:off x="-3319415" y="3003040"/>
              <a:ext cx="2949220" cy="180000"/>
            </a:xfrm>
            <a:prstGeom prst="rect">
              <a:avLst/>
            </a:prstGeom>
            <a:noFill/>
            <a:ln w="25400" cap="flat" cmpd="sng" algn="ctr">
              <a:noFill/>
              <a:prstDash val="solid"/>
            </a:ln>
            <a:effectLst/>
          </p:spPr>
          <p:txBody>
            <a:bodyPr lIns="0" tIns="0" rIns="0" bIns="0" rtlCol="0" anchor="ctr"/>
            <a:lstStyle/>
            <a:p>
              <a:pPr marL="182563" marR="0" lvl="4" indent="-182563" algn="l" defTabSz="719138" rtl="0" eaLnBrk="1" fontAlgn="auto" latinLnBrk="0" hangingPunct="1">
                <a:lnSpc>
                  <a:spcPct val="100000"/>
                </a:lnSpc>
                <a:spcBef>
                  <a:spcPts val="300"/>
                </a:spcBef>
                <a:spcAft>
                  <a:spcPts val="600"/>
                </a:spcAft>
                <a:buClr>
                  <a:prstClr val="black"/>
                </a:buClr>
                <a:buSzTx/>
                <a:buFont typeface="+mj-lt"/>
                <a:buAutoNum type="arabicPeriod"/>
                <a:tabLst>
                  <a:tab pos="274638" algn="l"/>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Numerical bullet</a:t>
              </a:r>
            </a:p>
          </p:txBody>
        </p:sp>
        <p:sp>
          <p:nvSpPr>
            <p:cNvPr id="367" name="Ovaal 366">
              <a:extLst>
                <a:ext uri="{FF2B5EF4-FFF2-40B4-BE49-F238E27FC236}">
                  <a16:creationId xmlns:a16="http://schemas.microsoft.com/office/drawing/2014/main" id="{AA7275C3-1344-4E1C-BE23-54E999E6DE30}"/>
                </a:ext>
              </a:extLst>
            </p:cNvPr>
            <p:cNvSpPr/>
            <p:nvPr userDrawn="1"/>
          </p:nvSpPr>
          <p:spPr>
            <a:xfrm>
              <a:off x="-3604183" y="329390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6</a:t>
              </a:r>
            </a:p>
          </p:txBody>
        </p:sp>
        <p:sp>
          <p:nvSpPr>
            <p:cNvPr id="368" name="Rechthoek 367">
              <a:extLst>
                <a:ext uri="{FF2B5EF4-FFF2-40B4-BE49-F238E27FC236}">
                  <a16:creationId xmlns:a16="http://schemas.microsoft.com/office/drawing/2014/main" id="{A6D54797-0542-4F42-9DF5-88AA02D51A8E}"/>
                </a:ext>
              </a:extLst>
            </p:cNvPr>
            <p:cNvSpPr/>
            <p:nvPr userDrawn="1"/>
          </p:nvSpPr>
          <p:spPr>
            <a:xfrm>
              <a:off x="-3319415" y="3585818"/>
              <a:ext cx="2949220" cy="180000"/>
            </a:xfrm>
            <a:prstGeom prst="rect">
              <a:avLst/>
            </a:prstGeom>
            <a:noFill/>
            <a:ln w="25400" cap="flat" cmpd="sng" algn="ctr">
              <a:noFill/>
              <a:prstDash val="solid"/>
            </a:ln>
            <a:effectLst/>
          </p:spPr>
          <p:txBody>
            <a:bodyPr lIns="0" tIns="0" rIns="0" bIns="0" rtlCol="0" anchor="ctr"/>
            <a:lstStyle/>
            <a:p>
              <a:pPr marL="360363" marR="0" lvl="6" indent="-180975" algn="l" defTabSz="914400" rtl="0" eaLnBrk="1" fontAlgn="auto" latinLnBrk="0" hangingPunct="1">
                <a:lnSpc>
                  <a:spcPct val="100000"/>
                </a:lnSpc>
                <a:spcBef>
                  <a:spcPts val="300"/>
                </a:spcBef>
                <a:spcAft>
                  <a:spcPts val="600"/>
                </a:spcAft>
                <a:buClrTx/>
                <a:buSzTx/>
                <a:buFontTx/>
                <a:buBlip>
                  <a:blip r:embed="rId4">
                    <a:extLst>
                      <a:ext uri="{96DAC541-7B7A-43D3-8B79-37D633B846F1}">
                        <asvg:svgBlip xmlns:asvg="http://schemas.microsoft.com/office/drawing/2016/SVG/main" r:embed="rId5"/>
                      </a:ext>
                    </a:extLst>
                  </a:blip>
                </a:buBlip>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Sub-bullet</a:t>
              </a:r>
            </a:p>
          </p:txBody>
        </p:sp>
        <p:sp>
          <p:nvSpPr>
            <p:cNvPr id="369" name="Ovaal 368">
              <a:extLst>
                <a:ext uri="{FF2B5EF4-FFF2-40B4-BE49-F238E27FC236}">
                  <a16:creationId xmlns:a16="http://schemas.microsoft.com/office/drawing/2014/main" id="{7B1A8237-7367-45C9-BCF5-CA3CAD515F5B}"/>
                </a:ext>
              </a:extLst>
            </p:cNvPr>
            <p:cNvSpPr/>
            <p:nvPr userDrawn="1"/>
          </p:nvSpPr>
          <p:spPr>
            <a:xfrm>
              <a:off x="-3604183" y="358518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7</a:t>
              </a:r>
            </a:p>
          </p:txBody>
        </p:sp>
        <p:sp>
          <p:nvSpPr>
            <p:cNvPr id="370" name="Rechthoek 369">
              <a:extLst>
                <a:ext uri="{FF2B5EF4-FFF2-40B4-BE49-F238E27FC236}">
                  <a16:creationId xmlns:a16="http://schemas.microsoft.com/office/drawing/2014/main" id="{24FAC07C-AE9D-4F74-8517-339A2B8EB58F}"/>
                </a:ext>
              </a:extLst>
            </p:cNvPr>
            <p:cNvSpPr/>
            <p:nvPr userDrawn="1"/>
          </p:nvSpPr>
          <p:spPr>
            <a:xfrm>
              <a:off x="-3325830" y="3877207"/>
              <a:ext cx="2949220" cy="180000"/>
            </a:xfrm>
            <a:prstGeom prst="rect">
              <a:avLst/>
            </a:prstGeom>
            <a:noFill/>
            <a:ln w="25400" cap="flat" cmpd="sng" algn="ctr">
              <a:noFill/>
              <a:prstDash val="solid"/>
            </a:ln>
            <a:effectLst/>
          </p:spPr>
          <p:txBody>
            <a:bodyPr lIns="0" tIns="0" rIns="0" bIns="0" rtlCol="0" anchor="ctr"/>
            <a:lstStyle/>
            <a:p>
              <a:pPr marL="0" marR="0" lvl="7" indent="0" algn="l" defTabSz="914400" rtl="0" eaLnBrk="1" fontAlgn="auto" latinLnBrk="0" hangingPunct="1">
                <a:lnSpc>
                  <a:spcPct val="90000"/>
                </a:lnSpc>
                <a:spcBef>
                  <a:spcPts val="300"/>
                </a:spcBef>
                <a:spcAft>
                  <a:spcPts val="600"/>
                </a:spcAft>
                <a:buClrTx/>
                <a:buSzTx/>
                <a:buFontTx/>
                <a:buNone/>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Default text</a:t>
              </a:r>
            </a:p>
          </p:txBody>
        </p:sp>
        <p:sp>
          <p:nvSpPr>
            <p:cNvPr id="371" name="Ovaal 370">
              <a:extLst>
                <a:ext uri="{FF2B5EF4-FFF2-40B4-BE49-F238E27FC236}">
                  <a16:creationId xmlns:a16="http://schemas.microsoft.com/office/drawing/2014/main" id="{4EF59F50-2F30-4F33-BA2F-A360C91C307B}"/>
                </a:ext>
              </a:extLst>
            </p:cNvPr>
            <p:cNvSpPr/>
            <p:nvPr userDrawn="1"/>
          </p:nvSpPr>
          <p:spPr>
            <a:xfrm>
              <a:off x="-3604183" y="387647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8</a:t>
              </a:r>
            </a:p>
          </p:txBody>
        </p:sp>
        <p:sp>
          <p:nvSpPr>
            <p:cNvPr id="372" name="Rechthoek 371">
              <a:extLst>
                <a:ext uri="{FF2B5EF4-FFF2-40B4-BE49-F238E27FC236}">
                  <a16:creationId xmlns:a16="http://schemas.microsoft.com/office/drawing/2014/main" id="{0FB7FDC1-CDD6-4E7A-960D-0729DCDB2E3A}"/>
                </a:ext>
              </a:extLst>
            </p:cNvPr>
            <p:cNvSpPr/>
            <p:nvPr userDrawn="1"/>
          </p:nvSpPr>
          <p:spPr>
            <a:xfrm>
              <a:off x="-3319415" y="4168594"/>
              <a:ext cx="2949220" cy="180000"/>
            </a:xfrm>
            <a:prstGeom prst="rect">
              <a:avLst/>
            </a:prstGeom>
            <a:noFill/>
            <a:ln w="25400" cap="flat" cmpd="sng" algn="ctr">
              <a:noFill/>
              <a:prstDash val="solid"/>
            </a:ln>
            <a:effectLst/>
          </p:spPr>
          <p:txBody>
            <a:bodyPr lIns="0" tIns="0" rIns="0" bIns="0" rtlCol="0" anchor="ctr"/>
            <a:lstStyle/>
            <a:p>
              <a:pPr marL="0" marR="0" lvl="8" indent="0" algn="l" defTabSz="914400" rtl="0" eaLnBrk="1" fontAlgn="auto" latinLnBrk="0" hangingPunct="1">
                <a:lnSpc>
                  <a:spcPct val="100000"/>
                </a:lnSpc>
                <a:spcBef>
                  <a:spcPts val="300"/>
                </a:spcBef>
                <a:spcAft>
                  <a:spcPts val="1200"/>
                </a:spcAft>
                <a:buClrTx/>
                <a:buSzTx/>
                <a:buFontTx/>
                <a:buNone/>
                <a:tabLst/>
                <a:defRPr/>
              </a:pPr>
              <a:r>
                <a:rPr kumimoji="0" lang="en-GB" sz="1400" b="1" i="0" u="none" strike="noStrike" kern="1200" cap="all" spc="0" normalizeH="0" baseline="0" noProof="0">
                  <a:ln>
                    <a:noFill/>
                  </a:ln>
                  <a:solidFill>
                    <a:srgbClr val="71A4C3"/>
                  </a:solidFill>
                  <a:effectLst/>
                  <a:uLnTx/>
                  <a:uFillTx/>
                  <a:latin typeface="Segoe UI"/>
                  <a:ea typeface="+mn-ea"/>
                  <a:cs typeface="+mn-cs"/>
                </a:rPr>
                <a:t>header</a:t>
              </a:r>
            </a:p>
          </p:txBody>
        </p:sp>
        <p:sp>
          <p:nvSpPr>
            <p:cNvPr id="373" name="Ovaal 372">
              <a:extLst>
                <a:ext uri="{FF2B5EF4-FFF2-40B4-BE49-F238E27FC236}">
                  <a16:creationId xmlns:a16="http://schemas.microsoft.com/office/drawing/2014/main" id="{199323E4-719C-474A-B49F-A01176264750}"/>
                </a:ext>
              </a:extLst>
            </p:cNvPr>
            <p:cNvSpPr/>
            <p:nvPr userDrawn="1"/>
          </p:nvSpPr>
          <p:spPr>
            <a:xfrm>
              <a:off x="-3604183" y="416859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9</a:t>
              </a:r>
            </a:p>
          </p:txBody>
        </p:sp>
        <p:sp>
          <p:nvSpPr>
            <p:cNvPr id="374" name="Rechthoek 373">
              <a:extLst>
                <a:ext uri="{FF2B5EF4-FFF2-40B4-BE49-F238E27FC236}">
                  <a16:creationId xmlns:a16="http://schemas.microsoft.com/office/drawing/2014/main" id="{D8167BDA-3727-414B-865C-1AA30A24493C}"/>
                </a:ext>
              </a:extLst>
            </p:cNvPr>
            <p:cNvSpPr/>
            <p:nvPr userDrawn="1"/>
          </p:nvSpPr>
          <p:spPr>
            <a:xfrm>
              <a:off x="-3319415" y="3294429"/>
              <a:ext cx="2949220" cy="180000"/>
            </a:xfrm>
            <a:prstGeom prst="rect">
              <a:avLst/>
            </a:prstGeom>
            <a:noFill/>
            <a:ln w="25400" cap="flat" cmpd="sng" algn="ctr">
              <a:noFill/>
              <a:prstDash val="solid"/>
            </a:ln>
            <a:effectLst/>
          </p:spPr>
          <p:txBody>
            <a:bodyPr lIns="0" tIns="0" rIns="0" bIns="0" rtlCol="0" anchor="ctr"/>
            <a:lstStyle/>
            <a:p>
              <a:pPr marL="179388" marR="0" lvl="5" indent="-179388" algn="l" defTabSz="914400" rtl="0" eaLnBrk="1" fontAlgn="auto" latinLnBrk="0" hangingPunct="1">
                <a:lnSpc>
                  <a:spcPct val="100000"/>
                </a:lnSpc>
                <a:spcBef>
                  <a:spcPts val="300"/>
                </a:spcBef>
                <a:spcAft>
                  <a:spcPts val="600"/>
                </a:spcAft>
                <a:buClrTx/>
                <a:buSzTx/>
                <a:buFontTx/>
                <a:buBlip>
                  <a:blip r:embed="rId2">
                    <a:extLst>
                      <a:ext uri="{96DAC541-7B7A-43D3-8B79-37D633B846F1}">
                        <asvg:svgBlip xmlns:asvg="http://schemas.microsoft.com/office/drawing/2016/SVG/main" r:embed="rId3"/>
                      </a:ext>
                    </a:extLst>
                  </a:blip>
                </a:buBlip>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Bullet</a:t>
              </a:r>
            </a:p>
          </p:txBody>
        </p:sp>
        <p:sp>
          <p:nvSpPr>
            <p:cNvPr id="375" name="Rechthoek 374">
              <a:extLst>
                <a:ext uri="{FF2B5EF4-FFF2-40B4-BE49-F238E27FC236}">
                  <a16:creationId xmlns:a16="http://schemas.microsoft.com/office/drawing/2014/main" id="{F8A36E36-0E44-455E-9095-A27AF43F588B}"/>
                </a:ext>
              </a:extLst>
            </p:cNvPr>
            <p:cNvSpPr/>
            <p:nvPr userDrawn="1"/>
          </p:nvSpPr>
          <p:spPr>
            <a:xfrm>
              <a:off x="-3786437" y="4531349"/>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1200" b="1" cap="all" baseline="0" noProof="0">
                  <a:solidFill>
                    <a:srgbClr val="211F26"/>
                  </a:solidFill>
                  <a:latin typeface="Calibri" panose="020F0502020204030204" pitchFamily="34" charset="0"/>
                  <a:cs typeface="Calibri" panose="020F0502020204030204" pitchFamily="34" charset="0"/>
                </a:rPr>
                <a:t>Want to know more?</a:t>
              </a:r>
              <a:br>
                <a:rPr lang="en-GB" sz="1200" cap="all"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Go to the instruction slide </a:t>
              </a:r>
              <a:r>
                <a:rPr lang="en-GB" sz="1200" b="1" cap="none" baseline="0" noProof="0">
                  <a:solidFill>
                    <a:srgbClr val="211F26"/>
                  </a:solidFill>
                  <a:latin typeface="Calibri" panose="020F0502020204030204" pitchFamily="34" charset="0"/>
                  <a:cs typeface="Calibri" panose="020F0502020204030204" pitchFamily="34" charset="0"/>
                </a:rPr>
                <a:t>‘VIDEO INSTRUCTIONS’</a:t>
              </a:r>
              <a:r>
                <a:rPr lang="en-GB" sz="1200" cap="none" baseline="0" noProof="0">
                  <a:solidFill>
                    <a:srgbClr val="211F26"/>
                  </a:solidFill>
                  <a:latin typeface="Calibri" panose="020F0502020204030204" pitchFamily="34" charset="0"/>
                  <a:cs typeface="Calibri" panose="020F0502020204030204" pitchFamily="34" charset="0"/>
                </a:rPr>
                <a:t>.</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You’ll find it at the beginning of the presentation</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or insert it via </a:t>
              </a:r>
              <a:r>
                <a:rPr lang="en-GB" sz="1200" i="1" cap="none" baseline="0" noProof="0">
                  <a:solidFill>
                    <a:srgbClr val="211F26"/>
                  </a:solidFill>
                  <a:latin typeface="Calibri" panose="020F0502020204030204" pitchFamily="34" charset="0"/>
                  <a:cs typeface="Calibri" panose="020F0502020204030204" pitchFamily="34" charset="0"/>
                </a:rPr>
                <a:t>‘Home’</a:t>
              </a:r>
              <a:r>
                <a:rPr lang="en-GB" sz="1200" cap="none" baseline="0" noProof="0">
                  <a:solidFill>
                    <a:srgbClr val="211F26"/>
                  </a:solidFill>
                  <a:latin typeface="Calibri" panose="020F0502020204030204" pitchFamily="34" charset="0"/>
                  <a:cs typeface="Calibri" panose="020F0502020204030204" pitchFamily="34" charset="0"/>
                </a:rPr>
                <a:t> &gt; </a:t>
              </a:r>
              <a:r>
                <a:rPr lang="en-GB" sz="1200" i="1" cap="none" baseline="0" noProof="0">
                  <a:solidFill>
                    <a:srgbClr val="211F26"/>
                  </a:solidFill>
                  <a:latin typeface="Calibri" panose="020F0502020204030204" pitchFamily="34" charset="0"/>
                  <a:cs typeface="Calibri" panose="020F0502020204030204" pitchFamily="34" charset="0"/>
                </a:rPr>
                <a:t>‘New Slide’.</a:t>
              </a:r>
            </a:p>
          </p:txBody>
        </p:sp>
        <p:grpSp>
          <p:nvGrpSpPr>
            <p:cNvPr id="376" name="ICOON_info">
              <a:extLst>
                <a:ext uri="{FF2B5EF4-FFF2-40B4-BE49-F238E27FC236}">
                  <a16:creationId xmlns:a16="http://schemas.microsoft.com/office/drawing/2014/main" id="{F976DF6D-0842-424D-AFBE-80DDEA883F78}"/>
                </a:ext>
              </a:extLst>
            </p:cNvPr>
            <p:cNvGrpSpPr/>
            <p:nvPr userDrawn="1"/>
          </p:nvGrpSpPr>
          <p:grpSpPr>
            <a:xfrm>
              <a:off x="-376736" y="4400186"/>
              <a:ext cx="283685" cy="283685"/>
              <a:chOff x="-510741" y="5913713"/>
              <a:chExt cx="267555" cy="267555"/>
            </a:xfrm>
          </p:grpSpPr>
          <p:sp>
            <p:nvSpPr>
              <p:cNvPr id="418" name="Ovaal 417">
                <a:extLst>
                  <a:ext uri="{FF2B5EF4-FFF2-40B4-BE49-F238E27FC236}">
                    <a16:creationId xmlns:a16="http://schemas.microsoft.com/office/drawing/2014/main" id="{0483FE6F-6471-48A2-8967-3BADD6B9E633}"/>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419" name="Graphic 163" descr="Informatie">
                <a:extLst>
                  <a:ext uri="{FF2B5EF4-FFF2-40B4-BE49-F238E27FC236}">
                    <a16:creationId xmlns:a16="http://schemas.microsoft.com/office/drawing/2014/main" id="{28AE8D31-B992-444A-8DFE-3C92DFB01EC1}"/>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en-GB" sz="2000" noProof="0">
                  <a:solidFill>
                    <a:srgbClr val="211F26"/>
                  </a:solidFill>
                  <a:latin typeface="Calibri" panose="020F0502020204030204" pitchFamily="34" charset="0"/>
                  <a:cs typeface="Calibri" panose="020F0502020204030204" pitchFamily="34" charset="0"/>
                </a:endParaRPr>
              </a:p>
            </p:txBody>
          </p:sp>
        </p:grpSp>
        <p:grpSp>
          <p:nvGrpSpPr>
            <p:cNvPr id="377" name="VOORBEELD">
              <a:extLst>
                <a:ext uri="{FF2B5EF4-FFF2-40B4-BE49-F238E27FC236}">
                  <a16:creationId xmlns:a16="http://schemas.microsoft.com/office/drawing/2014/main" id="{4F56C362-980E-4B00-AAA3-272F9E5553F8}"/>
                </a:ext>
              </a:extLst>
            </p:cNvPr>
            <p:cNvGrpSpPr/>
            <p:nvPr userDrawn="1"/>
          </p:nvGrpSpPr>
          <p:grpSpPr>
            <a:xfrm>
              <a:off x="-3605171" y="458674"/>
              <a:ext cx="3234311" cy="558875"/>
              <a:chOff x="-3605171" y="458674"/>
              <a:chExt cx="3234311" cy="558875"/>
            </a:xfrm>
          </p:grpSpPr>
          <p:sp>
            <p:nvSpPr>
              <p:cNvPr id="378" name="Rechthoek 377">
                <a:extLst>
                  <a:ext uri="{FF2B5EF4-FFF2-40B4-BE49-F238E27FC236}">
                    <a16:creationId xmlns:a16="http://schemas.microsoft.com/office/drawing/2014/main" id="{2E78133F-4F85-411D-B69F-EA74E2F6B60F}"/>
                  </a:ext>
                </a:extLst>
              </p:cNvPr>
              <p:cNvSpPr/>
              <p:nvPr userDrawn="1"/>
            </p:nvSpPr>
            <p:spPr>
              <a:xfrm>
                <a:off x="-3604183" y="458674"/>
                <a:ext cx="393459" cy="184058"/>
              </a:xfrm>
              <a:prstGeom prst="rect">
                <a:avLst/>
              </a:prstGeom>
              <a:solidFill>
                <a:srgbClr val="F8F8F8"/>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en-GB" sz="900" b="1" noProof="0">
                    <a:solidFill>
                      <a:srgbClr val="211F26"/>
                    </a:solidFill>
                    <a:latin typeface="Calibri" panose="020F0502020204030204" pitchFamily="34" charset="0"/>
                    <a:cs typeface="Calibri" panose="020F0502020204030204" pitchFamily="34" charset="0"/>
                  </a:rPr>
                  <a:t>Home</a:t>
                </a:r>
              </a:p>
            </p:txBody>
          </p:sp>
          <p:sp>
            <p:nvSpPr>
              <p:cNvPr id="379" name="Rechthoek 378">
                <a:extLst>
                  <a:ext uri="{FF2B5EF4-FFF2-40B4-BE49-F238E27FC236}">
                    <a16:creationId xmlns:a16="http://schemas.microsoft.com/office/drawing/2014/main" id="{5B107C16-8307-48B5-966D-D9C33CBBB2A1}"/>
                  </a:ext>
                </a:extLst>
              </p:cNvPr>
              <p:cNvSpPr/>
              <p:nvPr userDrawn="1"/>
            </p:nvSpPr>
            <p:spPr>
              <a:xfrm>
                <a:off x="-3599184" y="621345"/>
                <a:ext cx="383782"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nvGrpSpPr>
              <p:cNvPr id="380" name="Groep 379">
                <a:extLst>
                  <a:ext uri="{FF2B5EF4-FFF2-40B4-BE49-F238E27FC236}">
                    <a16:creationId xmlns:a16="http://schemas.microsoft.com/office/drawing/2014/main" id="{312A1980-4FFF-4D1C-AE44-38B169A1A9D8}"/>
                  </a:ext>
                </a:extLst>
              </p:cNvPr>
              <p:cNvGrpSpPr/>
              <p:nvPr userDrawn="1"/>
            </p:nvGrpSpPr>
            <p:grpSpPr>
              <a:xfrm>
                <a:off x="-3386247" y="830871"/>
                <a:ext cx="139423" cy="109566"/>
                <a:chOff x="-2866744" y="827071"/>
                <a:chExt cx="168701" cy="132575"/>
              </a:xfrm>
            </p:grpSpPr>
            <p:grpSp>
              <p:nvGrpSpPr>
                <p:cNvPr id="411" name="Groep 410">
                  <a:extLst>
                    <a:ext uri="{FF2B5EF4-FFF2-40B4-BE49-F238E27FC236}">
                      <a16:creationId xmlns:a16="http://schemas.microsoft.com/office/drawing/2014/main" id="{DFC4FB51-A3D5-4BAB-8EBF-924C8F44C332}"/>
                    </a:ext>
                  </a:extLst>
                </p:cNvPr>
                <p:cNvGrpSpPr/>
                <p:nvPr userDrawn="1"/>
              </p:nvGrpSpPr>
              <p:grpSpPr>
                <a:xfrm>
                  <a:off x="-2866744" y="827071"/>
                  <a:ext cx="168701" cy="132575"/>
                  <a:chOff x="-2866744" y="827071"/>
                  <a:chExt cx="168701" cy="132575"/>
                </a:xfrm>
              </p:grpSpPr>
              <p:cxnSp>
                <p:nvCxnSpPr>
                  <p:cNvPr id="413" name="Rechte verbindingslijn 412">
                    <a:extLst>
                      <a:ext uri="{FF2B5EF4-FFF2-40B4-BE49-F238E27FC236}">
                        <a16:creationId xmlns:a16="http://schemas.microsoft.com/office/drawing/2014/main" id="{FA09CB0D-84C0-4F50-B0CA-4B9FB3230606}"/>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414" name="Rechte verbindingslijn 413">
                    <a:extLst>
                      <a:ext uri="{FF2B5EF4-FFF2-40B4-BE49-F238E27FC236}">
                        <a16:creationId xmlns:a16="http://schemas.microsoft.com/office/drawing/2014/main" id="{9A311DC9-0C30-4F9E-BA97-5FAA2E428F08}"/>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415" name="Rechte verbindingslijn 414">
                    <a:extLst>
                      <a:ext uri="{FF2B5EF4-FFF2-40B4-BE49-F238E27FC236}">
                        <a16:creationId xmlns:a16="http://schemas.microsoft.com/office/drawing/2014/main" id="{902FF086-DE09-43C7-ACF1-4D4C9324DAB5}"/>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416" name="Rechte verbindingslijn 415">
                    <a:extLst>
                      <a:ext uri="{FF2B5EF4-FFF2-40B4-BE49-F238E27FC236}">
                        <a16:creationId xmlns:a16="http://schemas.microsoft.com/office/drawing/2014/main" id="{0640681E-ED12-4921-B973-0F930D6C88FF}"/>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417" name="Rechte verbindingslijn 416">
                    <a:extLst>
                      <a:ext uri="{FF2B5EF4-FFF2-40B4-BE49-F238E27FC236}">
                        <a16:creationId xmlns:a16="http://schemas.microsoft.com/office/drawing/2014/main" id="{C6E69555-91E3-4307-822B-448DBC15267A}"/>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412" name="Pijl: rechts 411">
                  <a:extLst>
                    <a:ext uri="{FF2B5EF4-FFF2-40B4-BE49-F238E27FC236}">
                      <a16:creationId xmlns:a16="http://schemas.microsoft.com/office/drawing/2014/main" id="{76D75A08-325B-4395-AADA-D074DE77C806}"/>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381" name="Groep 380">
                <a:extLst>
                  <a:ext uri="{FF2B5EF4-FFF2-40B4-BE49-F238E27FC236}">
                    <a16:creationId xmlns:a16="http://schemas.microsoft.com/office/drawing/2014/main" id="{74ED3023-9AA4-47FC-A83B-9F2A3AA53D60}"/>
                  </a:ext>
                </a:extLst>
              </p:cNvPr>
              <p:cNvGrpSpPr/>
              <p:nvPr userDrawn="1"/>
            </p:nvGrpSpPr>
            <p:grpSpPr>
              <a:xfrm>
                <a:off x="-3605171" y="830871"/>
                <a:ext cx="139423" cy="109566"/>
                <a:chOff x="-2866744" y="518074"/>
                <a:chExt cx="168701" cy="132575"/>
              </a:xfrm>
            </p:grpSpPr>
            <p:grpSp>
              <p:nvGrpSpPr>
                <p:cNvPr id="404" name="Groep 403">
                  <a:extLst>
                    <a:ext uri="{FF2B5EF4-FFF2-40B4-BE49-F238E27FC236}">
                      <a16:creationId xmlns:a16="http://schemas.microsoft.com/office/drawing/2014/main" id="{1194BD58-8986-4D4B-980C-0B439739CD80}"/>
                    </a:ext>
                  </a:extLst>
                </p:cNvPr>
                <p:cNvGrpSpPr/>
                <p:nvPr userDrawn="1"/>
              </p:nvGrpSpPr>
              <p:grpSpPr>
                <a:xfrm>
                  <a:off x="-2866744" y="518074"/>
                  <a:ext cx="168701" cy="132575"/>
                  <a:chOff x="-2866744" y="518074"/>
                  <a:chExt cx="168701" cy="132575"/>
                </a:xfrm>
              </p:grpSpPr>
              <p:cxnSp>
                <p:nvCxnSpPr>
                  <p:cNvPr id="406" name="Rechte verbindingslijn 405">
                    <a:extLst>
                      <a:ext uri="{FF2B5EF4-FFF2-40B4-BE49-F238E27FC236}">
                        <a16:creationId xmlns:a16="http://schemas.microsoft.com/office/drawing/2014/main" id="{505966D0-83CB-405B-B114-91F691BF0270}"/>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407" name="Rechte verbindingslijn 406">
                    <a:extLst>
                      <a:ext uri="{FF2B5EF4-FFF2-40B4-BE49-F238E27FC236}">
                        <a16:creationId xmlns:a16="http://schemas.microsoft.com/office/drawing/2014/main" id="{76EA853E-9D10-49B4-BD47-5F57979E9FD0}"/>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408" name="Rechte verbindingslijn 407">
                    <a:extLst>
                      <a:ext uri="{FF2B5EF4-FFF2-40B4-BE49-F238E27FC236}">
                        <a16:creationId xmlns:a16="http://schemas.microsoft.com/office/drawing/2014/main" id="{FB866C7E-FCE4-47F0-9F5E-285B04559ADD}"/>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409" name="Rechte verbindingslijn 408">
                    <a:extLst>
                      <a:ext uri="{FF2B5EF4-FFF2-40B4-BE49-F238E27FC236}">
                        <a16:creationId xmlns:a16="http://schemas.microsoft.com/office/drawing/2014/main" id="{F3293A8F-C913-4286-AAFC-3CE006E9ADDF}"/>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410" name="Rechte verbindingslijn 409">
                    <a:extLst>
                      <a:ext uri="{FF2B5EF4-FFF2-40B4-BE49-F238E27FC236}">
                        <a16:creationId xmlns:a16="http://schemas.microsoft.com/office/drawing/2014/main" id="{2A28BD46-0496-480E-80F8-BE5AB2E13E5B}"/>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405" name="Pijl: rechts 404">
                  <a:extLst>
                    <a:ext uri="{FF2B5EF4-FFF2-40B4-BE49-F238E27FC236}">
                      <a16:creationId xmlns:a16="http://schemas.microsoft.com/office/drawing/2014/main" id="{E4FA8363-4D6A-43EF-B731-475CADA5F5AA}"/>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cxnSp>
            <p:nvCxnSpPr>
              <p:cNvPr id="382" name="Rechte verbindingslijn 381">
                <a:extLst>
                  <a:ext uri="{FF2B5EF4-FFF2-40B4-BE49-F238E27FC236}">
                    <a16:creationId xmlns:a16="http://schemas.microsoft.com/office/drawing/2014/main" id="{FA5A2A58-95E7-479B-9E19-5D01B58B9C7D}"/>
                  </a:ext>
                </a:extLst>
              </p:cNvPr>
              <p:cNvCxnSpPr>
                <a:cxnSpLocks/>
              </p:cNvCxnSpPr>
              <p:nvPr userDrawn="1"/>
            </p:nvCxnSpPr>
            <p:spPr>
              <a:xfrm flipV="1">
                <a:off x="-3459956" y="588169"/>
                <a:ext cx="547687" cy="219076"/>
              </a:xfrm>
              <a:prstGeom prst="line">
                <a:avLst/>
              </a:prstGeom>
              <a:noFill/>
              <a:ln w="19050" cap="rnd" cmpd="sng" algn="ctr">
                <a:solidFill>
                  <a:schemeClr val="accent1"/>
                </a:solidFill>
                <a:prstDash val="solid"/>
                <a:headEnd type="oval"/>
              </a:ln>
              <a:effectLst/>
            </p:spPr>
          </p:cxnSp>
          <p:cxnSp>
            <p:nvCxnSpPr>
              <p:cNvPr id="383" name="Rechte verbindingslijn 382">
                <a:extLst>
                  <a:ext uri="{FF2B5EF4-FFF2-40B4-BE49-F238E27FC236}">
                    <a16:creationId xmlns:a16="http://schemas.microsoft.com/office/drawing/2014/main" id="{868C6FA3-7ACA-4103-BE33-6EBEC8C0EFD8}"/>
                  </a:ext>
                </a:extLst>
              </p:cNvPr>
              <p:cNvCxnSpPr>
                <a:cxnSpLocks/>
              </p:cNvCxnSpPr>
              <p:nvPr userDrawn="1"/>
            </p:nvCxnSpPr>
            <p:spPr>
              <a:xfrm>
                <a:off x="-3224213" y="828675"/>
                <a:ext cx="319088" cy="0"/>
              </a:xfrm>
              <a:prstGeom prst="line">
                <a:avLst/>
              </a:prstGeom>
              <a:noFill/>
              <a:ln w="19050" cap="rnd" cmpd="sng" algn="ctr">
                <a:solidFill>
                  <a:schemeClr val="accent1"/>
                </a:solidFill>
                <a:prstDash val="solid"/>
                <a:headEnd type="oval"/>
              </a:ln>
              <a:effectLst/>
            </p:spPr>
          </p:cxnSp>
          <p:sp>
            <p:nvSpPr>
              <p:cNvPr id="384" name="Rechthoek 383">
                <a:extLst>
                  <a:ext uri="{FF2B5EF4-FFF2-40B4-BE49-F238E27FC236}">
                    <a16:creationId xmlns:a16="http://schemas.microsoft.com/office/drawing/2014/main" id="{325CB150-D214-48F8-B3FF-14CD735205E3}"/>
                  </a:ext>
                </a:extLst>
              </p:cNvPr>
              <p:cNvSpPr/>
              <p:nvPr userDrawn="1"/>
            </p:nvSpPr>
            <p:spPr>
              <a:xfrm>
                <a:off x="-2559903" y="512179"/>
                <a:ext cx="2189042" cy="15108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Text level up</a:t>
                </a:r>
              </a:p>
            </p:txBody>
          </p:sp>
          <p:sp>
            <p:nvSpPr>
              <p:cNvPr id="385" name="Rechthoek 384">
                <a:extLst>
                  <a:ext uri="{FF2B5EF4-FFF2-40B4-BE49-F238E27FC236}">
                    <a16:creationId xmlns:a16="http://schemas.microsoft.com/office/drawing/2014/main" id="{A89EDAA6-614A-4716-B6B3-203CFCB08B4B}"/>
                  </a:ext>
                </a:extLst>
              </p:cNvPr>
              <p:cNvSpPr/>
              <p:nvPr userDrawn="1"/>
            </p:nvSpPr>
            <p:spPr>
              <a:xfrm>
                <a:off x="-2559903" y="819562"/>
                <a:ext cx="2189043" cy="142202"/>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Text level down</a:t>
                </a:r>
              </a:p>
            </p:txBody>
          </p:sp>
          <p:grpSp>
            <p:nvGrpSpPr>
              <p:cNvPr id="386" name="Groep 385">
                <a:extLst>
                  <a:ext uri="{FF2B5EF4-FFF2-40B4-BE49-F238E27FC236}">
                    <a16:creationId xmlns:a16="http://schemas.microsoft.com/office/drawing/2014/main" id="{FFC9F98A-00F6-4EAE-BE0B-5F3EF728EFB2}"/>
                  </a:ext>
                </a:extLst>
              </p:cNvPr>
              <p:cNvGrpSpPr/>
              <p:nvPr userDrawn="1"/>
            </p:nvGrpSpPr>
            <p:grpSpPr>
              <a:xfrm>
                <a:off x="-2916763" y="769168"/>
                <a:ext cx="268738" cy="248381"/>
                <a:chOff x="-2916763" y="769168"/>
                <a:chExt cx="268738" cy="248381"/>
              </a:xfrm>
            </p:grpSpPr>
            <p:sp>
              <p:nvSpPr>
                <p:cNvPr id="396" name="Rechthoek 395">
                  <a:extLst>
                    <a:ext uri="{FF2B5EF4-FFF2-40B4-BE49-F238E27FC236}">
                      <a16:creationId xmlns:a16="http://schemas.microsoft.com/office/drawing/2014/main" id="{1DE7BE23-5492-46BA-8807-C000CB2BC1CA}"/>
                    </a:ext>
                  </a:extLst>
                </p:cNvPr>
                <p:cNvSpPr/>
                <p:nvPr userDrawn="1"/>
              </p:nvSpPr>
              <p:spPr>
                <a:xfrm>
                  <a:off x="-2916763" y="769168"/>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en-GB" sz="1050" b="0" noProof="0">
                    <a:solidFill>
                      <a:srgbClr val="211F26"/>
                    </a:solidFill>
                    <a:latin typeface="Calibri" panose="020F0502020204030204" pitchFamily="34" charset="0"/>
                    <a:cs typeface="Calibri" panose="020F0502020204030204" pitchFamily="34" charset="0"/>
                  </a:endParaRPr>
                </a:p>
              </p:txBody>
            </p:sp>
            <p:grpSp>
              <p:nvGrpSpPr>
                <p:cNvPr id="397" name="Groep 396">
                  <a:extLst>
                    <a:ext uri="{FF2B5EF4-FFF2-40B4-BE49-F238E27FC236}">
                      <a16:creationId xmlns:a16="http://schemas.microsoft.com/office/drawing/2014/main" id="{847E12B0-E8A2-48EA-9E0E-2D31D713BD91}"/>
                    </a:ext>
                  </a:extLst>
                </p:cNvPr>
                <p:cNvGrpSpPr/>
                <p:nvPr userDrawn="1"/>
              </p:nvGrpSpPr>
              <p:grpSpPr>
                <a:xfrm>
                  <a:off x="-2866744" y="827071"/>
                  <a:ext cx="168701" cy="132575"/>
                  <a:chOff x="-2866744" y="827071"/>
                  <a:chExt cx="168701" cy="132575"/>
                </a:xfrm>
              </p:grpSpPr>
              <p:cxnSp>
                <p:nvCxnSpPr>
                  <p:cNvPr id="399" name="Rechte verbindingslijn 398">
                    <a:extLst>
                      <a:ext uri="{FF2B5EF4-FFF2-40B4-BE49-F238E27FC236}">
                        <a16:creationId xmlns:a16="http://schemas.microsoft.com/office/drawing/2014/main" id="{A412D5EF-8A00-46E9-8CCC-6FA4A05E0745}"/>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400" name="Rechte verbindingslijn 399">
                    <a:extLst>
                      <a:ext uri="{FF2B5EF4-FFF2-40B4-BE49-F238E27FC236}">
                        <a16:creationId xmlns:a16="http://schemas.microsoft.com/office/drawing/2014/main" id="{C9467D39-8CEC-49EB-A492-DF0270EFBA61}"/>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401" name="Rechte verbindingslijn 400">
                    <a:extLst>
                      <a:ext uri="{FF2B5EF4-FFF2-40B4-BE49-F238E27FC236}">
                        <a16:creationId xmlns:a16="http://schemas.microsoft.com/office/drawing/2014/main" id="{72E57DBA-8323-4949-BC33-9A447C147F3F}"/>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402" name="Rechte verbindingslijn 401">
                    <a:extLst>
                      <a:ext uri="{FF2B5EF4-FFF2-40B4-BE49-F238E27FC236}">
                        <a16:creationId xmlns:a16="http://schemas.microsoft.com/office/drawing/2014/main" id="{F1CC197A-F2C9-4726-83D5-1F8ACE53DE6A}"/>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403" name="Rechte verbindingslijn 402">
                    <a:extLst>
                      <a:ext uri="{FF2B5EF4-FFF2-40B4-BE49-F238E27FC236}">
                        <a16:creationId xmlns:a16="http://schemas.microsoft.com/office/drawing/2014/main" id="{A81A0EBE-F977-492D-9398-B46B3A478AA5}"/>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398" name="Pijl: rechts 397">
                  <a:extLst>
                    <a:ext uri="{FF2B5EF4-FFF2-40B4-BE49-F238E27FC236}">
                      <a16:creationId xmlns:a16="http://schemas.microsoft.com/office/drawing/2014/main" id="{119D8106-A49B-48BD-AFDD-E674FEE30D87}"/>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387" name="Groep 386">
                <a:extLst>
                  <a:ext uri="{FF2B5EF4-FFF2-40B4-BE49-F238E27FC236}">
                    <a16:creationId xmlns:a16="http://schemas.microsoft.com/office/drawing/2014/main" id="{BBF66936-4140-44E7-8D28-17D383AB9717}"/>
                  </a:ext>
                </a:extLst>
              </p:cNvPr>
              <p:cNvGrpSpPr/>
              <p:nvPr userDrawn="1"/>
            </p:nvGrpSpPr>
            <p:grpSpPr>
              <a:xfrm>
                <a:off x="-2916763" y="460171"/>
                <a:ext cx="268738" cy="248381"/>
                <a:chOff x="-2916763" y="460171"/>
                <a:chExt cx="268738" cy="248381"/>
              </a:xfrm>
            </p:grpSpPr>
            <p:sp>
              <p:nvSpPr>
                <p:cNvPr id="388" name="Rechthoek 387">
                  <a:extLst>
                    <a:ext uri="{FF2B5EF4-FFF2-40B4-BE49-F238E27FC236}">
                      <a16:creationId xmlns:a16="http://schemas.microsoft.com/office/drawing/2014/main" id="{0654A082-C454-4E7D-B4D6-794E3785D44C}"/>
                    </a:ext>
                  </a:extLst>
                </p:cNvPr>
                <p:cNvSpPr/>
                <p:nvPr userDrawn="1"/>
              </p:nvSpPr>
              <p:spPr>
                <a:xfrm>
                  <a:off x="-2916763" y="460171"/>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en-GB" sz="1050" b="0" noProof="0">
                    <a:solidFill>
                      <a:srgbClr val="211F26"/>
                    </a:solidFill>
                    <a:latin typeface="Calibri" panose="020F0502020204030204" pitchFamily="34" charset="0"/>
                    <a:cs typeface="Calibri" panose="020F0502020204030204" pitchFamily="34" charset="0"/>
                  </a:endParaRPr>
                </a:p>
              </p:txBody>
            </p:sp>
            <p:grpSp>
              <p:nvGrpSpPr>
                <p:cNvPr id="389" name="Groep 388">
                  <a:extLst>
                    <a:ext uri="{FF2B5EF4-FFF2-40B4-BE49-F238E27FC236}">
                      <a16:creationId xmlns:a16="http://schemas.microsoft.com/office/drawing/2014/main" id="{B10418B7-1381-4C7F-851B-03E4C0231A07}"/>
                    </a:ext>
                  </a:extLst>
                </p:cNvPr>
                <p:cNvGrpSpPr/>
                <p:nvPr userDrawn="1"/>
              </p:nvGrpSpPr>
              <p:grpSpPr>
                <a:xfrm>
                  <a:off x="-2866744" y="518074"/>
                  <a:ext cx="168701" cy="132575"/>
                  <a:chOff x="-2866744" y="518074"/>
                  <a:chExt cx="168701" cy="132575"/>
                </a:xfrm>
              </p:grpSpPr>
              <p:cxnSp>
                <p:nvCxnSpPr>
                  <p:cNvPr id="391" name="Rechte verbindingslijn 390">
                    <a:extLst>
                      <a:ext uri="{FF2B5EF4-FFF2-40B4-BE49-F238E27FC236}">
                        <a16:creationId xmlns:a16="http://schemas.microsoft.com/office/drawing/2014/main" id="{681E9643-2179-4D37-A736-012569E935C2}"/>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392" name="Rechte verbindingslijn 391">
                    <a:extLst>
                      <a:ext uri="{FF2B5EF4-FFF2-40B4-BE49-F238E27FC236}">
                        <a16:creationId xmlns:a16="http://schemas.microsoft.com/office/drawing/2014/main" id="{8E9B8DEE-621D-418E-AB27-68223305D8D4}"/>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393" name="Rechte verbindingslijn 392">
                    <a:extLst>
                      <a:ext uri="{FF2B5EF4-FFF2-40B4-BE49-F238E27FC236}">
                        <a16:creationId xmlns:a16="http://schemas.microsoft.com/office/drawing/2014/main" id="{3BDF9F4E-828E-453E-95AA-7D4CBACD078D}"/>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394" name="Rechte verbindingslijn 393">
                    <a:extLst>
                      <a:ext uri="{FF2B5EF4-FFF2-40B4-BE49-F238E27FC236}">
                        <a16:creationId xmlns:a16="http://schemas.microsoft.com/office/drawing/2014/main" id="{DD482432-F04B-4FDE-AD5D-7CCD42149C7E}"/>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395" name="Rechte verbindingslijn 394">
                    <a:extLst>
                      <a:ext uri="{FF2B5EF4-FFF2-40B4-BE49-F238E27FC236}">
                        <a16:creationId xmlns:a16="http://schemas.microsoft.com/office/drawing/2014/main" id="{D5D9F417-7163-4E5B-9012-6FD5119BD9FB}"/>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390" name="Pijl: rechts 389">
                  <a:extLst>
                    <a:ext uri="{FF2B5EF4-FFF2-40B4-BE49-F238E27FC236}">
                      <a16:creationId xmlns:a16="http://schemas.microsoft.com/office/drawing/2014/main" id="{DDD8ACD6-D339-4A74-8519-06E2F99D4407}"/>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grpSp>
      <p:grpSp>
        <p:nvGrpSpPr>
          <p:cNvPr id="197" name="INSTRUCTION">
            <a:extLst>
              <a:ext uri="{FF2B5EF4-FFF2-40B4-BE49-F238E27FC236}">
                <a16:creationId xmlns:a16="http://schemas.microsoft.com/office/drawing/2014/main" id="{B79BDC6E-8DAE-4C0B-8C12-843384AED571}"/>
              </a:ext>
            </a:extLst>
          </p:cNvPr>
          <p:cNvGrpSpPr/>
          <p:nvPr userDrawn="1"/>
        </p:nvGrpSpPr>
        <p:grpSpPr>
          <a:xfrm>
            <a:off x="12377595" y="0"/>
            <a:ext cx="3693386" cy="6261886"/>
            <a:chOff x="-3786437" y="0"/>
            <a:chExt cx="3693386" cy="6261886"/>
          </a:xfrm>
        </p:grpSpPr>
        <p:sp>
          <p:nvSpPr>
            <p:cNvPr id="198" name="Rechthoek 197">
              <a:extLst>
                <a:ext uri="{FF2B5EF4-FFF2-40B4-BE49-F238E27FC236}">
                  <a16:creationId xmlns:a16="http://schemas.microsoft.com/office/drawing/2014/main" id="{43467FD5-23B2-4359-9673-AE6EE86AE55D}"/>
                </a:ext>
              </a:extLst>
            </p:cNvPr>
            <p:cNvSpPr/>
            <p:nvPr userDrawn="1"/>
          </p:nvSpPr>
          <p:spPr>
            <a:xfrm>
              <a:off x="-3786165" y="0"/>
              <a:ext cx="3593091" cy="5527343"/>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Insert/edit an image</a:t>
              </a:r>
            </a:p>
          </p:txBody>
        </p:sp>
        <p:sp>
          <p:nvSpPr>
            <p:cNvPr id="199" name="Rechthoek 198">
              <a:extLst>
                <a:ext uri="{FF2B5EF4-FFF2-40B4-BE49-F238E27FC236}">
                  <a16:creationId xmlns:a16="http://schemas.microsoft.com/office/drawing/2014/main" id="{2272CF3C-D6EF-4207-B338-15AB6F147D17}"/>
                </a:ext>
              </a:extLst>
            </p:cNvPr>
            <p:cNvSpPr/>
            <p:nvPr userDrawn="1"/>
          </p:nvSpPr>
          <p:spPr>
            <a:xfrm>
              <a:off x="-3786437" y="5433886"/>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1200" b="1" cap="all" baseline="0" noProof="0">
                  <a:solidFill>
                    <a:srgbClr val="211F26"/>
                  </a:solidFill>
                  <a:latin typeface="Calibri" panose="020F0502020204030204" pitchFamily="34" charset="0"/>
                  <a:cs typeface="Calibri" panose="020F0502020204030204" pitchFamily="34" charset="0"/>
                </a:rPr>
                <a:t>Want to know more?</a:t>
              </a:r>
              <a:br>
                <a:rPr lang="en-GB" sz="1200" cap="all"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Go to the instruction slide </a:t>
              </a:r>
              <a:r>
                <a:rPr lang="en-GB" sz="1200" b="1" cap="none" baseline="0" noProof="0">
                  <a:solidFill>
                    <a:srgbClr val="211F26"/>
                  </a:solidFill>
                  <a:latin typeface="Calibri" panose="020F0502020204030204" pitchFamily="34" charset="0"/>
                  <a:cs typeface="Calibri" panose="020F0502020204030204" pitchFamily="34" charset="0"/>
                </a:rPr>
                <a:t>‘VIDEO INSTRUCTIONS’</a:t>
              </a:r>
              <a:r>
                <a:rPr lang="en-GB" sz="1200" cap="none" baseline="0" noProof="0">
                  <a:solidFill>
                    <a:srgbClr val="211F26"/>
                  </a:solidFill>
                  <a:latin typeface="Calibri" panose="020F0502020204030204" pitchFamily="34" charset="0"/>
                  <a:cs typeface="Calibri" panose="020F0502020204030204" pitchFamily="34" charset="0"/>
                </a:rPr>
                <a:t>.</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You’ll find it at the beginning of the presentation</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or insert it via </a:t>
              </a:r>
              <a:r>
                <a:rPr lang="en-GB" sz="1200" i="1" cap="none" baseline="0" noProof="0">
                  <a:solidFill>
                    <a:srgbClr val="211F26"/>
                  </a:solidFill>
                  <a:latin typeface="Calibri" panose="020F0502020204030204" pitchFamily="34" charset="0"/>
                  <a:cs typeface="Calibri" panose="020F0502020204030204" pitchFamily="34" charset="0"/>
                </a:rPr>
                <a:t>‘Home’</a:t>
              </a:r>
              <a:r>
                <a:rPr lang="en-GB" sz="1200" cap="none" baseline="0" noProof="0">
                  <a:solidFill>
                    <a:srgbClr val="211F26"/>
                  </a:solidFill>
                  <a:latin typeface="Calibri" panose="020F0502020204030204" pitchFamily="34" charset="0"/>
                  <a:cs typeface="Calibri" panose="020F0502020204030204" pitchFamily="34" charset="0"/>
                </a:rPr>
                <a:t> &gt; </a:t>
              </a:r>
              <a:r>
                <a:rPr lang="en-GB" sz="1200" i="1" cap="none" baseline="0" noProof="0">
                  <a:solidFill>
                    <a:srgbClr val="211F26"/>
                  </a:solidFill>
                  <a:latin typeface="Calibri" panose="020F0502020204030204" pitchFamily="34" charset="0"/>
                  <a:cs typeface="Calibri" panose="020F0502020204030204" pitchFamily="34" charset="0"/>
                </a:rPr>
                <a:t>‘New Slide’.</a:t>
              </a:r>
            </a:p>
          </p:txBody>
        </p:sp>
        <p:sp>
          <p:nvSpPr>
            <p:cNvPr id="200" name="Ovaal 199">
              <a:extLst>
                <a:ext uri="{FF2B5EF4-FFF2-40B4-BE49-F238E27FC236}">
                  <a16:creationId xmlns:a16="http://schemas.microsoft.com/office/drawing/2014/main" id="{0216DE03-76BF-427E-BFD7-5CD7F88C6925}"/>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201" name="Rechthoek 200">
              <a:extLst>
                <a:ext uri="{FF2B5EF4-FFF2-40B4-BE49-F238E27FC236}">
                  <a16:creationId xmlns:a16="http://schemas.microsoft.com/office/drawing/2014/main" id="{2533269E-AB7A-4C6E-B70D-28B69F7642CB}"/>
                </a:ext>
              </a:extLst>
            </p:cNvPr>
            <p:cNvSpPr/>
            <p:nvPr userDrawn="1"/>
          </p:nvSpPr>
          <p:spPr>
            <a:xfrm>
              <a:off x="-3319415" y="465324"/>
              <a:ext cx="2944682"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If necessary, delete the existing image</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by using the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‘Backspace key’</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pictogram to insert a new image</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1"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(see example below)</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202" name="Groep 201">
              <a:extLst>
                <a:ext uri="{FF2B5EF4-FFF2-40B4-BE49-F238E27FC236}">
                  <a16:creationId xmlns:a16="http://schemas.microsoft.com/office/drawing/2014/main" id="{B68BEAD6-8CBE-488F-9E61-1F8B6ADE1D87}"/>
                </a:ext>
              </a:extLst>
            </p:cNvPr>
            <p:cNvGrpSpPr/>
            <p:nvPr userDrawn="1"/>
          </p:nvGrpSpPr>
          <p:grpSpPr>
            <a:xfrm>
              <a:off x="-3316179" y="1231351"/>
              <a:ext cx="294789" cy="318834"/>
              <a:chOff x="14466489" y="1001522"/>
              <a:chExt cx="290627" cy="314333"/>
            </a:xfrm>
          </p:grpSpPr>
          <p:sp>
            <p:nvSpPr>
              <p:cNvPr id="248" name="Rechthoek 247">
                <a:extLst>
                  <a:ext uri="{FF2B5EF4-FFF2-40B4-BE49-F238E27FC236}">
                    <a16:creationId xmlns:a16="http://schemas.microsoft.com/office/drawing/2014/main" id="{BA2343DB-8A04-4D41-9EC7-57FB7D687A24}"/>
                  </a:ext>
                </a:extLst>
              </p:cNvPr>
              <p:cNvSpPr/>
              <p:nvPr userDrawn="1"/>
            </p:nvSpPr>
            <p:spPr>
              <a:xfrm>
                <a:off x="14466489" y="1001522"/>
                <a:ext cx="257935" cy="254168"/>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249" name="Ovaal 248">
                <a:extLst>
                  <a:ext uri="{FF2B5EF4-FFF2-40B4-BE49-F238E27FC236}">
                    <a16:creationId xmlns:a16="http://schemas.microsoft.com/office/drawing/2014/main" id="{E16FA93F-2914-4A50-94B0-9A30DE819711}"/>
                  </a:ext>
                </a:extLst>
              </p:cNvPr>
              <p:cNvSpPr/>
              <p:nvPr userDrawn="1"/>
            </p:nvSpPr>
            <p:spPr>
              <a:xfrm>
                <a:off x="14623626" y="1033630"/>
                <a:ext cx="71169" cy="71169"/>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a:solidFill>
                    <a:srgbClr val="211F26"/>
                  </a:solidFill>
                  <a:latin typeface="Calibri" panose="020F0502020204030204" pitchFamily="34" charset="0"/>
                  <a:cs typeface="Calibri" panose="020F0502020204030204" pitchFamily="34" charset="0"/>
                </a:endParaRPr>
              </a:p>
            </p:txBody>
          </p:sp>
          <p:sp>
            <p:nvSpPr>
              <p:cNvPr id="250" name="Vrije vorm: vorm 249">
                <a:extLst>
                  <a:ext uri="{FF2B5EF4-FFF2-40B4-BE49-F238E27FC236}">
                    <a16:creationId xmlns:a16="http://schemas.microsoft.com/office/drawing/2014/main" id="{E44ED025-1E40-46ED-B862-09406A708B45}"/>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a:solidFill>
                    <a:srgbClr val="211F26"/>
                  </a:solidFill>
                  <a:latin typeface="Calibri" panose="020F0502020204030204" pitchFamily="34" charset="0"/>
                  <a:cs typeface="Calibri" panose="020F0502020204030204" pitchFamily="34" charset="0"/>
                </a:endParaRPr>
              </a:p>
            </p:txBody>
          </p:sp>
          <p:sp>
            <p:nvSpPr>
              <p:cNvPr id="251" name="Rechthoek: afgeronde hoeken 250">
                <a:extLst>
                  <a:ext uri="{FF2B5EF4-FFF2-40B4-BE49-F238E27FC236}">
                    <a16:creationId xmlns:a16="http://schemas.microsoft.com/office/drawing/2014/main" id="{A0EF13AE-B8CB-4D89-90B7-452849F317A3}"/>
                  </a:ext>
                </a:extLst>
              </p:cNvPr>
              <p:cNvSpPr/>
              <p:nvPr userDrawn="1"/>
            </p:nvSpPr>
            <p:spPr>
              <a:xfrm>
                <a:off x="14601150" y="1145314"/>
                <a:ext cx="155966" cy="116816"/>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cxnSp>
            <p:nvCxnSpPr>
              <p:cNvPr id="252" name="Rechte verbindingslijn 251">
                <a:extLst>
                  <a:ext uri="{FF2B5EF4-FFF2-40B4-BE49-F238E27FC236}">
                    <a16:creationId xmlns:a16="http://schemas.microsoft.com/office/drawing/2014/main" id="{500ED9D6-035F-48C4-A094-ED3EC43FA2FC}"/>
                  </a:ext>
                </a:extLst>
              </p:cNvPr>
              <p:cNvCxnSpPr>
                <a:cxnSpLocks/>
              </p:cNvCxnSpPr>
              <p:nvPr userDrawn="1"/>
            </p:nvCxnSpPr>
            <p:spPr>
              <a:xfrm>
                <a:off x="14637490" y="1308665"/>
                <a:ext cx="83286"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253" name="Rechte verbindingslijn 252">
                <a:extLst>
                  <a:ext uri="{FF2B5EF4-FFF2-40B4-BE49-F238E27FC236}">
                    <a16:creationId xmlns:a16="http://schemas.microsoft.com/office/drawing/2014/main" id="{A4F0A159-B822-4662-87FB-B25CDACD423D}"/>
                  </a:ext>
                </a:extLst>
              </p:cNvPr>
              <p:cNvCxnSpPr>
                <a:cxnSpLocks/>
                <a:stCxn id="251" idx="2"/>
              </p:cNvCxnSpPr>
              <p:nvPr userDrawn="1"/>
            </p:nvCxnSpPr>
            <p:spPr>
              <a:xfrm flipH="1">
                <a:off x="14678717" y="1262130"/>
                <a:ext cx="416" cy="43573"/>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203" name="Ovaal 202">
              <a:extLst>
                <a:ext uri="{FF2B5EF4-FFF2-40B4-BE49-F238E27FC236}">
                  <a16:creationId xmlns:a16="http://schemas.microsoft.com/office/drawing/2014/main" id="{D1A556EB-1EA9-4E5D-A62F-78CE1E73A657}"/>
                </a:ext>
              </a:extLst>
            </p:cNvPr>
            <p:cNvSpPr/>
            <p:nvPr userDrawn="1"/>
          </p:nvSpPr>
          <p:spPr>
            <a:xfrm>
              <a:off x="-3603587" y="172970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204" name="Rechthoek 203">
              <a:extLst>
                <a:ext uri="{FF2B5EF4-FFF2-40B4-BE49-F238E27FC236}">
                  <a16:creationId xmlns:a16="http://schemas.microsoft.com/office/drawing/2014/main" id="{2BA53C61-7196-4A5C-9E87-1DD02FD598F2}"/>
                </a:ext>
              </a:extLst>
            </p:cNvPr>
            <p:cNvSpPr/>
            <p:nvPr userDrawn="1"/>
          </p:nvSpPr>
          <p:spPr>
            <a:xfrm>
              <a:off x="-3319415" y="1729710"/>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Select the preferred image</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and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205" name="Groep 204">
              <a:extLst>
                <a:ext uri="{FF2B5EF4-FFF2-40B4-BE49-F238E27FC236}">
                  <a16:creationId xmlns:a16="http://schemas.microsoft.com/office/drawing/2014/main" id="{07554CFD-5EE0-4CD3-8799-0129249C6908}"/>
                </a:ext>
              </a:extLst>
            </p:cNvPr>
            <p:cNvGrpSpPr/>
            <p:nvPr userDrawn="1"/>
          </p:nvGrpSpPr>
          <p:grpSpPr>
            <a:xfrm>
              <a:off x="-3311319" y="2164285"/>
              <a:ext cx="825500" cy="209550"/>
              <a:chOff x="13504624" y="2482850"/>
              <a:chExt cx="825500" cy="209550"/>
            </a:xfrm>
          </p:grpSpPr>
          <p:sp>
            <p:nvSpPr>
              <p:cNvPr id="245" name="Rechthoek 244">
                <a:extLst>
                  <a:ext uri="{FF2B5EF4-FFF2-40B4-BE49-F238E27FC236}">
                    <a16:creationId xmlns:a16="http://schemas.microsoft.com/office/drawing/2014/main" id="{74CC29E2-820A-4BBE-AEE6-35055B046C56}"/>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288000" bIns="0" numCol="1" spcCol="0" rtlCol="0" fromWordArt="0" anchor="ctr" anchorCtr="0" forceAA="0" compatLnSpc="1">
                <a:prstTxWarp prst="textNoShape">
                  <a:avLst/>
                </a:prstTxWarp>
                <a:noAutofit/>
              </a:bodyPr>
              <a:lstStyle/>
              <a:p>
                <a:pPr lvl="0" algn="ctr">
                  <a:lnSpc>
                    <a:spcPct val="90000"/>
                  </a:lnSpc>
                  <a:spcBef>
                    <a:spcPts val="600"/>
                  </a:spcBef>
                  <a:spcAft>
                    <a:spcPts val="600"/>
                  </a:spcAft>
                </a:pPr>
                <a:r>
                  <a:rPr lang="en-GB" sz="900" b="0" noProof="0">
                    <a:solidFill>
                      <a:srgbClr val="211F26"/>
                    </a:solidFill>
                    <a:latin typeface="Calibri" panose="020F0502020204030204" pitchFamily="34" charset="0"/>
                    <a:cs typeface="Calibri" panose="020F0502020204030204" pitchFamily="34" charset="0"/>
                  </a:rPr>
                  <a:t>Insert</a:t>
                </a:r>
              </a:p>
            </p:txBody>
          </p:sp>
          <p:cxnSp>
            <p:nvCxnSpPr>
              <p:cNvPr id="246" name="Rechte verbindingslijn 245">
                <a:extLst>
                  <a:ext uri="{FF2B5EF4-FFF2-40B4-BE49-F238E27FC236}">
                    <a16:creationId xmlns:a16="http://schemas.microsoft.com/office/drawing/2014/main" id="{1BEEC26B-6127-400B-A7ED-D03BAB5F9F44}"/>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247" name="Gelijkbenige driehoek 246">
                <a:extLst>
                  <a:ext uri="{FF2B5EF4-FFF2-40B4-BE49-F238E27FC236}">
                    <a16:creationId xmlns:a16="http://schemas.microsoft.com/office/drawing/2014/main" id="{1A71A325-2012-46EE-9078-5356C3BFF114}"/>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900" b="1" noProof="0">
                  <a:solidFill>
                    <a:srgbClr val="211F26"/>
                  </a:solidFill>
                  <a:latin typeface="Calibri" panose="020F0502020204030204" pitchFamily="34" charset="0"/>
                  <a:cs typeface="Calibri" panose="020F0502020204030204" pitchFamily="34" charset="0"/>
                </a:endParaRPr>
              </a:p>
            </p:txBody>
          </p:sp>
        </p:grpSp>
        <p:sp>
          <p:nvSpPr>
            <p:cNvPr id="206" name="Ovaal 205">
              <a:extLst>
                <a:ext uri="{FF2B5EF4-FFF2-40B4-BE49-F238E27FC236}">
                  <a16:creationId xmlns:a16="http://schemas.microsoft.com/office/drawing/2014/main" id="{BFED3DA3-6F62-4232-8816-CFCE8719F954}"/>
                </a:ext>
              </a:extLst>
            </p:cNvPr>
            <p:cNvSpPr/>
            <p:nvPr userDrawn="1"/>
          </p:nvSpPr>
          <p:spPr>
            <a:xfrm>
              <a:off x="-3603587" y="255335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207" name="Rechthoek 206">
              <a:extLst>
                <a:ext uri="{FF2B5EF4-FFF2-40B4-BE49-F238E27FC236}">
                  <a16:creationId xmlns:a16="http://schemas.microsoft.com/office/drawing/2014/main" id="{1B626A48-431A-4E1B-A660-393772E4B6BD}"/>
                </a:ext>
              </a:extLst>
            </p:cNvPr>
            <p:cNvSpPr/>
            <p:nvPr userDrawn="1"/>
          </p:nvSpPr>
          <p:spPr>
            <a:xfrm>
              <a:off x="-3319415" y="2553360"/>
              <a:ext cx="2944682" cy="32768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with the right mouse button on the image and choose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‘Send to back’</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208" name="Ovaal 207">
              <a:extLst>
                <a:ext uri="{FF2B5EF4-FFF2-40B4-BE49-F238E27FC236}">
                  <a16:creationId xmlns:a16="http://schemas.microsoft.com/office/drawing/2014/main" id="{260B733D-6B0B-4DC3-9163-6CA7D343B2A0}"/>
                </a:ext>
              </a:extLst>
            </p:cNvPr>
            <p:cNvSpPr/>
            <p:nvPr userDrawn="1"/>
          </p:nvSpPr>
          <p:spPr>
            <a:xfrm>
              <a:off x="-3603587" y="3744237"/>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4</a:t>
              </a:r>
            </a:p>
          </p:txBody>
        </p:sp>
        <p:sp>
          <p:nvSpPr>
            <p:cNvPr id="209" name="Rechthoek 208">
              <a:extLst>
                <a:ext uri="{FF2B5EF4-FFF2-40B4-BE49-F238E27FC236}">
                  <a16:creationId xmlns:a16="http://schemas.microsoft.com/office/drawing/2014/main" id="{29891C19-EF41-4C32-8476-B13B29FA7FC9}"/>
                </a:ext>
              </a:extLst>
            </p:cNvPr>
            <p:cNvSpPr/>
            <p:nvPr userDrawn="1"/>
          </p:nvSpPr>
          <p:spPr>
            <a:xfrm>
              <a:off x="-3319415" y="3744238"/>
              <a:ext cx="2944682" cy="78681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To scale or drag the image, 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‘Picture Tools - Format’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button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‘Crop’</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Scale the image itself with</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spheres and scale the image frame with the brackets.</a:t>
              </a:r>
            </a:p>
          </p:txBody>
        </p:sp>
        <p:grpSp>
          <p:nvGrpSpPr>
            <p:cNvPr id="210" name="Groep 209">
              <a:extLst>
                <a:ext uri="{FF2B5EF4-FFF2-40B4-BE49-F238E27FC236}">
                  <a16:creationId xmlns:a16="http://schemas.microsoft.com/office/drawing/2014/main" id="{18FBF38E-62BA-42C2-BF4C-C072AFE631F5}"/>
                </a:ext>
              </a:extLst>
            </p:cNvPr>
            <p:cNvGrpSpPr/>
            <p:nvPr userDrawn="1"/>
          </p:nvGrpSpPr>
          <p:grpSpPr>
            <a:xfrm>
              <a:off x="-3447286" y="4645990"/>
              <a:ext cx="622283" cy="612919"/>
              <a:chOff x="12617641" y="3403239"/>
              <a:chExt cx="752963" cy="741634"/>
            </a:xfrm>
          </p:grpSpPr>
          <p:grpSp>
            <p:nvGrpSpPr>
              <p:cNvPr id="229" name="Groep 228">
                <a:extLst>
                  <a:ext uri="{FF2B5EF4-FFF2-40B4-BE49-F238E27FC236}">
                    <a16:creationId xmlns:a16="http://schemas.microsoft.com/office/drawing/2014/main" id="{08DF180C-0BE6-4AB3-86B4-39BE6954A9B2}"/>
                  </a:ext>
                </a:extLst>
              </p:cNvPr>
              <p:cNvGrpSpPr/>
              <p:nvPr userDrawn="1"/>
            </p:nvGrpSpPr>
            <p:grpSpPr>
              <a:xfrm>
                <a:off x="12771550" y="3403239"/>
                <a:ext cx="467156" cy="448491"/>
                <a:chOff x="12782177" y="3403239"/>
                <a:chExt cx="467156" cy="448491"/>
              </a:xfrm>
            </p:grpSpPr>
            <p:grpSp>
              <p:nvGrpSpPr>
                <p:cNvPr id="232" name="Groep 231">
                  <a:extLst>
                    <a:ext uri="{FF2B5EF4-FFF2-40B4-BE49-F238E27FC236}">
                      <a16:creationId xmlns:a16="http://schemas.microsoft.com/office/drawing/2014/main" id="{35680286-2DA8-45B8-B94C-D52B67B9CCA6}"/>
                    </a:ext>
                  </a:extLst>
                </p:cNvPr>
                <p:cNvGrpSpPr/>
                <p:nvPr userDrawn="1"/>
              </p:nvGrpSpPr>
              <p:grpSpPr>
                <a:xfrm>
                  <a:off x="12782177" y="3403239"/>
                  <a:ext cx="412972" cy="396132"/>
                  <a:chOff x="13554906" y="3320109"/>
                  <a:chExt cx="443912" cy="425811"/>
                </a:xfrm>
              </p:grpSpPr>
              <p:grpSp>
                <p:nvGrpSpPr>
                  <p:cNvPr id="239" name="Groep 238">
                    <a:extLst>
                      <a:ext uri="{FF2B5EF4-FFF2-40B4-BE49-F238E27FC236}">
                        <a16:creationId xmlns:a16="http://schemas.microsoft.com/office/drawing/2014/main" id="{787DE392-B0F1-44D5-80B8-1614F99AD762}"/>
                      </a:ext>
                    </a:extLst>
                  </p:cNvPr>
                  <p:cNvGrpSpPr/>
                  <p:nvPr userDrawn="1"/>
                </p:nvGrpSpPr>
                <p:grpSpPr>
                  <a:xfrm>
                    <a:off x="13554906" y="3320109"/>
                    <a:ext cx="443912" cy="425811"/>
                    <a:chOff x="12909684" y="1276143"/>
                    <a:chExt cx="443912" cy="425811"/>
                  </a:xfrm>
                </p:grpSpPr>
                <p:sp>
                  <p:nvSpPr>
                    <p:cNvPr id="242" name="Rechthoek 241">
                      <a:extLst>
                        <a:ext uri="{FF2B5EF4-FFF2-40B4-BE49-F238E27FC236}">
                          <a16:creationId xmlns:a16="http://schemas.microsoft.com/office/drawing/2014/main" id="{9F7AD372-19D8-4174-84A5-CB00E98F90D5}"/>
                        </a:ext>
                      </a:extLst>
                    </p:cNvPr>
                    <p:cNvSpPr/>
                    <p:nvPr userDrawn="1"/>
                  </p:nvSpPr>
                  <p:spPr>
                    <a:xfrm>
                      <a:off x="12909684"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243" name="Rechthoek 242">
                      <a:extLst>
                        <a:ext uri="{FF2B5EF4-FFF2-40B4-BE49-F238E27FC236}">
                          <a16:creationId xmlns:a16="http://schemas.microsoft.com/office/drawing/2014/main" id="{DD1B7776-10F1-4EDC-B56F-E7976978A3BC}"/>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244" name="Ovaal 243">
                      <a:extLst>
                        <a:ext uri="{FF2B5EF4-FFF2-40B4-BE49-F238E27FC236}">
                          <a16:creationId xmlns:a16="http://schemas.microsoft.com/office/drawing/2014/main" id="{1CBBB9DA-D440-4484-8F95-323335E5C383}"/>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pic>
                <p:nvPicPr>
                  <p:cNvPr id="240" name="Afbeelding 239">
                    <a:extLst>
                      <a:ext uri="{FF2B5EF4-FFF2-40B4-BE49-F238E27FC236}">
                        <a16:creationId xmlns:a16="http://schemas.microsoft.com/office/drawing/2014/main" id="{B25B7BDE-6460-4D74-8526-FA8B2438874E}"/>
                      </a:ext>
                    </a:extLst>
                  </p:cNvPr>
                  <p:cNvPicPr>
                    <a:picLocks noChangeAspect="1"/>
                  </p:cNvPicPr>
                  <p:nvPr userDrawn="1"/>
                </p:nvPicPr>
                <p:blipFill>
                  <a:blip r:embed="rId6">
                    <a:duotone>
                      <a:prstClr val="black"/>
                      <a:srgbClr val="4D82B8">
                        <a:tint val="45000"/>
                        <a:satMod val="400000"/>
                      </a:srgbClr>
                    </a:duotone>
                    <a:extLst>
                      <a:ext uri="{BEBA8EAE-BF5A-486C-A8C5-ECC9F3942E4B}">
                        <a14:imgProps xmlns:a14="http://schemas.microsoft.com/office/drawing/2010/main">
                          <a14:imgLayer r:embed="rId7">
                            <a14:imgEffect>
                              <a14:brightnessContrast contrast="-40000"/>
                            </a14:imgEffect>
                          </a14:imgLayer>
                        </a14:imgProps>
                      </a:ext>
                    </a:extLst>
                  </a:blip>
                  <a:stretch>
                    <a:fillRect/>
                  </a:stretch>
                </p:blipFill>
                <p:spPr>
                  <a:xfrm>
                    <a:off x="13567296" y="3424992"/>
                    <a:ext cx="173367" cy="140220"/>
                  </a:xfrm>
                  <a:prstGeom prst="rect">
                    <a:avLst/>
                  </a:prstGeom>
                </p:spPr>
              </p:pic>
              <p:pic>
                <p:nvPicPr>
                  <p:cNvPr id="241" name="Afbeelding 240">
                    <a:extLst>
                      <a:ext uri="{FF2B5EF4-FFF2-40B4-BE49-F238E27FC236}">
                        <a16:creationId xmlns:a16="http://schemas.microsoft.com/office/drawing/2014/main" id="{89179E73-7485-43AC-8FE7-F1152E1F42BC}"/>
                      </a:ext>
                    </a:extLst>
                  </p:cNvPr>
                  <p:cNvPicPr>
                    <a:picLocks noChangeAspect="1"/>
                  </p:cNvPicPr>
                  <p:nvPr userDrawn="1"/>
                </p:nvPicPr>
                <p:blipFill>
                  <a:blip r:embed="rId6">
                    <a:duotone>
                      <a:prstClr val="black"/>
                      <a:srgbClr val="4D82B8">
                        <a:tint val="45000"/>
                        <a:satMod val="400000"/>
                      </a:srgbClr>
                    </a:duotone>
                    <a:extLst>
                      <a:ext uri="{BEBA8EAE-BF5A-486C-A8C5-ECC9F3942E4B}">
                        <a14:imgProps xmlns:a14="http://schemas.microsoft.com/office/drawing/2010/main">
                          <a14:imgLayer r:embed="rId7">
                            <a14:imgEffect>
                              <a14:brightnessContrast contrast="-40000"/>
                            </a14:imgEffect>
                          </a14:imgLayer>
                        </a14:imgProps>
                      </a:ext>
                    </a:extLst>
                  </a:blip>
                  <a:stretch>
                    <a:fillRect/>
                  </a:stretch>
                </p:blipFill>
                <p:spPr>
                  <a:xfrm flipH="1">
                    <a:off x="13635599" y="3453788"/>
                    <a:ext cx="173367" cy="111424"/>
                  </a:xfrm>
                  <a:prstGeom prst="rect">
                    <a:avLst/>
                  </a:prstGeom>
                </p:spPr>
              </p:pic>
            </p:grpSp>
            <p:grpSp>
              <p:nvGrpSpPr>
                <p:cNvPr id="233" name="Groep 232">
                  <a:extLst>
                    <a:ext uri="{FF2B5EF4-FFF2-40B4-BE49-F238E27FC236}">
                      <a16:creationId xmlns:a16="http://schemas.microsoft.com/office/drawing/2014/main" id="{137743AD-F338-43C7-BDB3-EFD979DCEB77}"/>
                    </a:ext>
                  </a:extLst>
                </p:cNvPr>
                <p:cNvGrpSpPr/>
                <p:nvPr userDrawn="1"/>
              </p:nvGrpSpPr>
              <p:grpSpPr>
                <a:xfrm>
                  <a:off x="13103513" y="3705268"/>
                  <a:ext cx="145820" cy="146462"/>
                  <a:chOff x="13096169" y="3602278"/>
                  <a:chExt cx="145820" cy="146462"/>
                </a:xfrm>
              </p:grpSpPr>
              <p:sp>
                <p:nvSpPr>
                  <p:cNvPr id="237" name="Rechthoek 236">
                    <a:extLst>
                      <a:ext uri="{FF2B5EF4-FFF2-40B4-BE49-F238E27FC236}">
                        <a16:creationId xmlns:a16="http://schemas.microsoft.com/office/drawing/2014/main" id="{A2568655-CCE1-48FB-8505-20430DD049F8}"/>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238" name="Rechthoek 237">
                    <a:extLst>
                      <a:ext uri="{FF2B5EF4-FFF2-40B4-BE49-F238E27FC236}">
                        <a16:creationId xmlns:a16="http://schemas.microsoft.com/office/drawing/2014/main" id="{CCBC2D41-F2FB-4626-8813-58CDEA8155E9}"/>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234" name="Groep 233">
                  <a:extLst>
                    <a:ext uri="{FF2B5EF4-FFF2-40B4-BE49-F238E27FC236}">
                      <a16:creationId xmlns:a16="http://schemas.microsoft.com/office/drawing/2014/main" id="{4F6A1653-BC35-4DE8-9675-574697EDC46A}"/>
                    </a:ext>
                  </a:extLst>
                </p:cNvPr>
                <p:cNvGrpSpPr/>
                <p:nvPr userDrawn="1"/>
              </p:nvGrpSpPr>
              <p:grpSpPr>
                <a:xfrm rot="10800000">
                  <a:off x="13061402" y="3665637"/>
                  <a:ext cx="145820" cy="146462"/>
                  <a:chOff x="13096169" y="3602278"/>
                  <a:chExt cx="145820" cy="146462"/>
                </a:xfrm>
              </p:grpSpPr>
              <p:sp>
                <p:nvSpPr>
                  <p:cNvPr id="235" name="Rechthoek 234">
                    <a:extLst>
                      <a:ext uri="{FF2B5EF4-FFF2-40B4-BE49-F238E27FC236}">
                        <a16:creationId xmlns:a16="http://schemas.microsoft.com/office/drawing/2014/main" id="{74295F06-AAD5-4AE9-942C-C2AF31187D97}"/>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236" name="Rechthoek 235">
                    <a:extLst>
                      <a:ext uri="{FF2B5EF4-FFF2-40B4-BE49-F238E27FC236}">
                        <a16:creationId xmlns:a16="http://schemas.microsoft.com/office/drawing/2014/main" id="{228BBE17-1C18-4BEF-8F89-0A0E13AB9CD5}"/>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sp>
            <p:nvSpPr>
              <p:cNvPr id="230" name="Rechthoek 229">
                <a:extLst>
                  <a:ext uri="{FF2B5EF4-FFF2-40B4-BE49-F238E27FC236}">
                    <a16:creationId xmlns:a16="http://schemas.microsoft.com/office/drawing/2014/main" id="{2524C2BC-A485-4007-AE2F-523CBA437557}"/>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en-GB" sz="900" b="0" noProof="0">
                    <a:solidFill>
                      <a:srgbClr val="211F26"/>
                    </a:solidFill>
                    <a:latin typeface="Calibri" panose="020F0502020204030204" pitchFamily="34" charset="0"/>
                    <a:cs typeface="Calibri" panose="020F0502020204030204" pitchFamily="34" charset="0"/>
                  </a:rPr>
                  <a:t>Crop</a:t>
                </a:r>
              </a:p>
            </p:txBody>
          </p:sp>
          <p:sp>
            <p:nvSpPr>
              <p:cNvPr id="231" name="Gelijkbenige driehoek 230">
                <a:extLst>
                  <a:ext uri="{FF2B5EF4-FFF2-40B4-BE49-F238E27FC236}">
                    <a16:creationId xmlns:a16="http://schemas.microsoft.com/office/drawing/2014/main" id="{E5BFE1C2-EF2B-4C0F-BD11-639BD8A0B373}"/>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211" name="Groep 210">
              <a:extLst>
                <a:ext uri="{FF2B5EF4-FFF2-40B4-BE49-F238E27FC236}">
                  <a16:creationId xmlns:a16="http://schemas.microsoft.com/office/drawing/2014/main" id="{E748AFE5-47B8-4E0B-9891-76E194088380}"/>
                </a:ext>
              </a:extLst>
            </p:cNvPr>
            <p:cNvGrpSpPr/>
            <p:nvPr userDrawn="1"/>
          </p:nvGrpSpPr>
          <p:grpSpPr>
            <a:xfrm>
              <a:off x="-3314821" y="2981448"/>
              <a:ext cx="1558053" cy="563933"/>
              <a:chOff x="-3314821" y="2981448"/>
              <a:chExt cx="1558053" cy="563933"/>
            </a:xfrm>
          </p:grpSpPr>
          <p:sp>
            <p:nvSpPr>
              <p:cNvPr id="215" name="Rechthoek 214">
                <a:extLst>
                  <a:ext uri="{FF2B5EF4-FFF2-40B4-BE49-F238E27FC236}">
                    <a16:creationId xmlns:a16="http://schemas.microsoft.com/office/drawing/2014/main" id="{3293CFC6-C2E0-40DB-B327-C7B074092A69}"/>
                  </a:ext>
                </a:extLst>
              </p:cNvPr>
              <p:cNvSpPr/>
              <p:nvPr userDrawn="1"/>
            </p:nvSpPr>
            <p:spPr>
              <a:xfrm>
                <a:off x="-3314821" y="2981448"/>
                <a:ext cx="1558053" cy="504851"/>
              </a:xfrm>
              <a:prstGeom prst="rect">
                <a:avLst/>
              </a:prstGeom>
              <a:solidFill>
                <a:srgbClr val="FFFFFF"/>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216" name="Rechthoek 215">
                <a:extLst>
                  <a:ext uri="{FF2B5EF4-FFF2-40B4-BE49-F238E27FC236}">
                    <a16:creationId xmlns:a16="http://schemas.microsoft.com/office/drawing/2014/main" id="{488E9B04-4329-4E7E-BA57-732C5F428EC0}"/>
                  </a:ext>
                </a:extLst>
              </p:cNvPr>
              <p:cNvSpPr/>
              <p:nvPr userDrawn="1"/>
            </p:nvSpPr>
            <p:spPr>
              <a:xfrm>
                <a:off x="-3304719" y="3235173"/>
                <a:ext cx="1540313" cy="246608"/>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217" name="Tekstvak 216">
                <a:extLst>
                  <a:ext uri="{FF2B5EF4-FFF2-40B4-BE49-F238E27FC236}">
                    <a16:creationId xmlns:a16="http://schemas.microsoft.com/office/drawing/2014/main" id="{A90CD317-5502-4A37-AE35-78D5349A44C1}"/>
                  </a:ext>
                </a:extLst>
              </p:cNvPr>
              <p:cNvSpPr txBox="1"/>
              <p:nvPr userDrawn="1"/>
            </p:nvSpPr>
            <p:spPr>
              <a:xfrm>
                <a:off x="-3069820" y="3038892"/>
                <a:ext cx="1089248" cy="137495"/>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a:solidFill>
                      <a:srgbClr val="211F26"/>
                    </a:solidFill>
                    <a:latin typeface="Calibri" panose="020F0502020204030204" pitchFamily="34" charset="0"/>
                    <a:ea typeface="+mn-ea"/>
                    <a:cs typeface="Calibri" panose="020F0502020204030204" pitchFamily="34" charset="0"/>
                  </a:rPr>
                  <a:t>Send to front</a:t>
                </a:r>
              </a:p>
            </p:txBody>
          </p:sp>
          <p:sp>
            <p:nvSpPr>
              <p:cNvPr id="218" name="Tekstvak 217">
                <a:extLst>
                  <a:ext uri="{FF2B5EF4-FFF2-40B4-BE49-F238E27FC236}">
                    <a16:creationId xmlns:a16="http://schemas.microsoft.com/office/drawing/2014/main" id="{E8B26887-A411-499F-B06A-8B853AE54E70}"/>
                  </a:ext>
                </a:extLst>
              </p:cNvPr>
              <p:cNvSpPr txBox="1"/>
              <p:nvPr userDrawn="1"/>
            </p:nvSpPr>
            <p:spPr>
              <a:xfrm>
                <a:off x="-3069820" y="3295269"/>
                <a:ext cx="1098515"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a:solidFill>
                      <a:srgbClr val="211F26"/>
                    </a:solidFill>
                    <a:latin typeface="Calibri" panose="020F0502020204030204" pitchFamily="34" charset="0"/>
                    <a:ea typeface="+mn-ea"/>
                    <a:cs typeface="Calibri" panose="020F0502020204030204" pitchFamily="34" charset="0"/>
                  </a:rPr>
                  <a:t>Send to back</a:t>
                </a:r>
              </a:p>
            </p:txBody>
          </p:sp>
          <p:sp>
            <p:nvSpPr>
              <p:cNvPr id="219" name="Vrije vorm: vorm 218">
                <a:extLst>
                  <a:ext uri="{FF2B5EF4-FFF2-40B4-BE49-F238E27FC236}">
                    <a16:creationId xmlns:a16="http://schemas.microsoft.com/office/drawing/2014/main" id="{5110E0EE-2547-40FF-AA03-74984B323FFD}"/>
                  </a:ext>
                </a:extLst>
              </p:cNvPr>
              <p:cNvSpPr/>
              <p:nvPr userDrawn="1"/>
            </p:nvSpPr>
            <p:spPr>
              <a:xfrm>
                <a:off x="-2051274" y="3365381"/>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220" name="Gelijkbenige driehoek 219">
                <a:extLst>
                  <a:ext uri="{FF2B5EF4-FFF2-40B4-BE49-F238E27FC236}">
                    <a16:creationId xmlns:a16="http://schemas.microsoft.com/office/drawing/2014/main" id="{155EFBF4-740F-4B4A-B5E6-DDE6F5C06598}"/>
                  </a:ext>
                </a:extLst>
              </p:cNvPr>
              <p:cNvSpPr/>
              <p:nvPr userDrawn="1"/>
            </p:nvSpPr>
            <p:spPr>
              <a:xfrm rot="5400000">
                <a:off x="-1900674" y="3332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nvGrpSpPr>
              <p:cNvPr id="221" name="Groep 220">
                <a:extLst>
                  <a:ext uri="{FF2B5EF4-FFF2-40B4-BE49-F238E27FC236}">
                    <a16:creationId xmlns:a16="http://schemas.microsoft.com/office/drawing/2014/main" id="{8B17C2F6-915B-4C79-BFBF-8A58BFB7834E}"/>
                  </a:ext>
                </a:extLst>
              </p:cNvPr>
              <p:cNvGrpSpPr/>
              <p:nvPr userDrawn="1"/>
            </p:nvGrpSpPr>
            <p:grpSpPr>
              <a:xfrm>
                <a:off x="-3257052" y="3032066"/>
                <a:ext cx="182309" cy="163794"/>
                <a:chOff x="12832541" y="3162395"/>
                <a:chExt cx="219532" cy="197236"/>
              </a:xfrm>
            </p:grpSpPr>
            <p:sp>
              <p:nvSpPr>
                <p:cNvPr id="226" name="Rechthoek 225">
                  <a:extLst>
                    <a:ext uri="{FF2B5EF4-FFF2-40B4-BE49-F238E27FC236}">
                      <a16:creationId xmlns:a16="http://schemas.microsoft.com/office/drawing/2014/main" id="{76E793F9-E430-4489-AFFF-AA2A678477BB}"/>
                    </a:ext>
                  </a:extLst>
                </p:cNvPr>
                <p:cNvSpPr/>
                <p:nvPr userDrawn="1"/>
              </p:nvSpPr>
              <p:spPr>
                <a:xfrm>
                  <a:off x="12832541" y="3162395"/>
                  <a:ext cx="81487" cy="81487"/>
                </a:xfrm>
                <a:prstGeom prst="rect">
                  <a:avLst/>
                </a:prstGeom>
                <a:solidFill>
                  <a:schemeClr val="bg1"/>
                </a:solidFill>
                <a:ln w="12700">
                  <a:solidFill>
                    <a:srgbClr val="8484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227" name="Rechthoek 226">
                  <a:extLst>
                    <a:ext uri="{FF2B5EF4-FFF2-40B4-BE49-F238E27FC236}">
                      <a16:creationId xmlns:a16="http://schemas.microsoft.com/office/drawing/2014/main" id="{97D91F01-5617-49B0-8066-9B03883AF60F}"/>
                    </a:ext>
                  </a:extLst>
                </p:cNvPr>
                <p:cNvSpPr/>
                <p:nvPr userDrawn="1"/>
              </p:nvSpPr>
              <p:spPr>
                <a:xfrm>
                  <a:off x="12970586" y="3278144"/>
                  <a:ext cx="81487" cy="81487"/>
                </a:xfrm>
                <a:prstGeom prst="rect">
                  <a:avLst/>
                </a:prstGeom>
                <a:solidFill>
                  <a:schemeClr val="bg1"/>
                </a:solidFill>
                <a:ln w="12700">
                  <a:solidFill>
                    <a:srgbClr val="8484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228" name="Rechthoek 227">
                  <a:extLst>
                    <a:ext uri="{FF2B5EF4-FFF2-40B4-BE49-F238E27FC236}">
                      <a16:creationId xmlns:a16="http://schemas.microsoft.com/office/drawing/2014/main" id="{4ED92AA0-BFC9-4DAF-AF96-10592525C0AA}"/>
                    </a:ext>
                  </a:extLst>
                </p:cNvPr>
                <p:cNvSpPr/>
                <p:nvPr userDrawn="1"/>
              </p:nvSpPr>
              <p:spPr>
                <a:xfrm>
                  <a:off x="12873284" y="3191991"/>
                  <a:ext cx="138045" cy="138044"/>
                </a:xfrm>
                <a:prstGeom prst="rect">
                  <a:avLst/>
                </a:prstGeom>
                <a:solidFill>
                  <a:srgbClr val="EABE76"/>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grpSp>
          <p:grpSp>
            <p:nvGrpSpPr>
              <p:cNvPr id="222" name="Groep 221">
                <a:extLst>
                  <a:ext uri="{FF2B5EF4-FFF2-40B4-BE49-F238E27FC236}">
                    <a16:creationId xmlns:a16="http://schemas.microsoft.com/office/drawing/2014/main" id="{103D09F3-9D76-438D-9A48-784B0C3748F6}"/>
                  </a:ext>
                </a:extLst>
              </p:cNvPr>
              <p:cNvGrpSpPr/>
              <p:nvPr userDrawn="1"/>
            </p:nvGrpSpPr>
            <p:grpSpPr>
              <a:xfrm>
                <a:off x="-3257053" y="3276580"/>
                <a:ext cx="182309" cy="163794"/>
                <a:chOff x="12832541" y="3162395"/>
                <a:chExt cx="219532" cy="197236"/>
              </a:xfrm>
            </p:grpSpPr>
            <p:sp>
              <p:nvSpPr>
                <p:cNvPr id="223" name="Rechthoek 222">
                  <a:extLst>
                    <a:ext uri="{FF2B5EF4-FFF2-40B4-BE49-F238E27FC236}">
                      <a16:creationId xmlns:a16="http://schemas.microsoft.com/office/drawing/2014/main" id="{64479B12-3E54-4BF9-8673-F9716EF3F2EE}"/>
                    </a:ext>
                  </a:extLst>
                </p:cNvPr>
                <p:cNvSpPr/>
                <p:nvPr userDrawn="1"/>
              </p:nvSpPr>
              <p:spPr>
                <a:xfrm>
                  <a:off x="12873284" y="3191991"/>
                  <a:ext cx="138045" cy="138044"/>
                </a:xfrm>
                <a:prstGeom prst="rect">
                  <a:avLst/>
                </a:prstGeom>
                <a:solidFill>
                  <a:srgbClr val="EABE76"/>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224" name="Rechthoek 223">
                  <a:extLst>
                    <a:ext uri="{FF2B5EF4-FFF2-40B4-BE49-F238E27FC236}">
                      <a16:creationId xmlns:a16="http://schemas.microsoft.com/office/drawing/2014/main" id="{28E11BC5-6AE9-4AAC-95ED-4A6C2E679E7E}"/>
                    </a:ext>
                  </a:extLst>
                </p:cNvPr>
                <p:cNvSpPr/>
                <p:nvPr userDrawn="1"/>
              </p:nvSpPr>
              <p:spPr>
                <a:xfrm>
                  <a:off x="12832541" y="3162395"/>
                  <a:ext cx="81487" cy="81487"/>
                </a:xfrm>
                <a:prstGeom prst="rect">
                  <a:avLst/>
                </a:prstGeom>
                <a:solidFill>
                  <a:schemeClr val="bg1"/>
                </a:solidFill>
                <a:ln w="12700">
                  <a:solidFill>
                    <a:srgbClr val="8484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225" name="Rechthoek 224">
                  <a:extLst>
                    <a:ext uri="{FF2B5EF4-FFF2-40B4-BE49-F238E27FC236}">
                      <a16:creationId xmlns:a16="http://schemas.microsoft.com/office/drawing/2014/main" id="{C5F427DC-154D-48EA-A6FF-3E910A489274}"/>
                    </a:ext>
                  </a:extLst>
                </p:cNvPr>
                <p:cNvSpPr/>
                <p:nvPr userDrawn="1"/>
              </p:nvSpPr>
              <p:spPr>
                <a:xfrm>
                  <a:off x="12970586" y="3278144"/>
                  <a:ext cx="81487" cy="81487"/>
                </a:xfrm>
                <a:prstGeom prst="rect">
                  <a:avLst/>
                </a:prstGeom>
                <a:solidFill>
                  <a:schemeClr val="bg1"/>
                </a:solidFill>
                <a:ln w="12700">
                  <a:solidFill>
                    <a:srgbClr val="8484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grpSp>
        </p:grpSp>
        <p:grpSp>
          <p:nvGrpSpPr>
            <p:cNvPr id="212" name="ICOON_info">
              <a:extLst>
                <a:ext uri="{FF2B5EF4-FFF2-40B4-BE49-F238E27FC236}">
                  <a16:creationId xmlns:a16="http://schemas.microsoft.com/office/drawing/2014/main" id="{A423A3FC-FB96-4157-9597-AE7DF6580171}"/>
                </a:ext>
              </a:extLst>
            </p:cNvPr>
            <p:cNvGrpSpPr/>
            <p:nvPr userDrawn="1"/>
          </p:nvGrpSpPr>
          <p:grpSpPr>
            <a:xfrm>
              <a:off x="-376736" y="5307660"/>
              <a:ext cx="283685" cy="283685"/>
              <a:chOff x="-510741" y="5913713"/>
              <a:chExt cx="267555" cy="267555"/>
            </a:xfrm>
          </p:grpSpPr>
          <p:sp>
            <p:nvSpPr>
              <p:cNvPr id="213" name="Ovaal 212">
                <a:extLst>
                  <a:ext uri="{FF2B5EF4-FFF2-40B4-BE49-F238E27FC236}">
                    <a16:creationId xmlns:a16="http://schemas.microsoft.com/office/drawing/2014/main" id="{9ACB1F6D-CFB8-4A51-AEB4-48B6438661DE}"/>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214" name="Graphic 163" descr="Informatie">
                <a:extLst>
                  <a:ext uri="{FF2B5EF4-FFF2-40B4-BE49-F238E27FC236}">
                    <a16:creationId xmlns:a16="http://schemas.microsoft.com/office/drawing/2014/main" id="{0E97897B-D68E-452E-8E37-D10D3AF88B68}"/>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noAutofit/>
              </a:bodyPr>
              <a:lstStyle/>
              <a:p>
                <a:endParaRPr lang="en-GB" sz="2000" noProof="0">
                  <a:solidFill>
                    <a:srgbClr val="211F26"/>
                  </a:solidFill>
                  <a:latin typeface="Calibri" panose="020F0502020204030204" pitchFamily="34" charset="0"/>
                  <a:cs typeface="Calibri" panose="020F0502020204030204" pitchFamily="34" charset="0"/>
                </a:endParaRPr>
              </a:p>
            </p:txBody>
          </p:sp>
        </p:grpSp>
      </p:grpSp>
      <p:grpSp>
        <p:nvGrpSpPr>
          <p:cNvPr id="254" name="INSTRUCTION">
            <a:extLst>
              <a:ext uri="{FF2B5EF4-FFF2-40B4-BE49-F238E27FC236}">
                <a16:creationId xmlns:a16="http://schemas.microsoft.com/office/drawing/2014/main" id="{2D52F4C8-0035-4EC2-B221-6F0D232F9074}"/>
              </a:ext>
            </a:extLst>
          </p:cNvPr>
          <p:cNvGrpSpPr/>
          <p:nvPr userDrawn="1"/>
        </p:nvGrpSpPr>
        <p:grpSpPr>
          <a:xfrm>
            <a:off x="5846" y="7033211"/>
            <a:ext cx="3727954" cy="1577390"/>
            <a:chOff x="5846" y="7033211"/>
            <a:chExt cx="3727954" cy="1577390"/>
          </a:xfrm>
        </p:grpSpPr>
        <p:sp>
          <p:nvSpPr>
            <p:cNvPr id="255" name="Rechthoek 254">
              <a:extLst>
                <a:ext uri="{FF2B5EF4-FFF2-40B4-BE49-F238E27FC236}">
                  <a16:creationId xmlns:a16="http://schemas.microsoft.com/office/drawing/2014/main" id="{CC220150-7503-42C2-BAE3-FD464E346E01}"/>
                </a:ext>
              </a:extLst>
            </p:cNvPr>
            <p:cNvSpPr/>
            <p:nvPr userDrawn="1"/>
          </p:nvSpPr>
          <p:spPr>
            <a:xfrm>
              <a:off x="5846" y="7033211"/>
              <a:ext cx="3727954" cy="1577390"/>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EDIT Footer, slide number</a:t>
              </a:r>
              <a:br>
                <a:rPr lang="en-GB" sz="1400" b="1" cap="all" baseline="0" noProof="0">
                  <a:solidFill>
                    <a:schemeClr val="accent1"/>
                  </a:solidFill>
                  <a:latin typeface="Calibri" panose="020F0502020204030204" pitchFamily="34" charset="0"/>
                  <a:cs typeface="Calibri" panose="020F0502020204030204" pitchFamily="34" charset="0"/>
                </a:rPr>
              </a:br>
              <a:r>
                <a:rPr lang="en-GB" sz="1400" b="1" cap="all" baseline="0" noProof="0">
                  <a:solidFill>
                    <a:schemeClr val="accent1"/>
                  </a:solidFill>
                  <a:latin typeface="Calibri" panose="020F0502020204030204" pitchFamily="34" charset="0"/>
                  <a:cs typeface="Calibri" panose="020F0502020204030204" pitchFamily="34" charset="0"/>
                </a:rPr>
                <a:t>and date</a:t>
              </a:r>
            </a:p>
          </p:txBody>
        </p:sp>
        <p:sp>
          <p:nvSpPr>
            <p:cNvPr id="256" name="Ovaal 255">
              <a:extLst>
                <a:ext uri="{FF2B5EF4-FFF2-40B4-BE49-F238E27FC236}">
                  <a16:creationId xmlns:a16="http://schemas.microsoft.com/office/drawing/2014/main" id="{17992A46-BC79-4356-943E-F01E13E1828B}"/>
                </a:ext>
              </a:extLst>
            </p:cNvPr>
            <p:cNvSpPr/>
            <p:nvPr userDrawn="1"/>
          </p:nvSpPr>
          <p:spPr>
            <a:xfrm>
              <a:off x="188424" y="767853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257" name="Rechthoek 256">
              <a:extLst>
                <a:ext uri="{FF2B5EF4-FFF2-40B4-BE49-F238E27FC236}">
                  <a16:creationId xmlns:a16="http://schemas.microsoft.com/office/drawing/2014/main" id="{01ED0377-FA04-4BDF-BC48-62DE49FBA301}"/>
                </a:ext>
              </a:extLst>
            </p:cNvPr>
            <p:cNvSpPr/>
            <p:nvPr userDrawn="1"/>
          </p:nvSpPr>
          <p:spPr>
            <a:xfrm>
              <a:off x="472596" y="7678534"/>
              <a:ext cx="2322719" cy="31672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‘Header &amp; Footer’</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258" name="Ovaal 257">
              <a:extLst>
                <a:ext uri="{FF2B5EF4-FFF2-40B4-BE49-F238E27FC236}">
                  <a16:creationId xmlns:a16="http://schemas.microsoft.com/office/drawing/2014/main" id="{5556B461-8AF7-489B-91F0-CA9113B3B496}"/>
                </a:ext>
              </a:extLst>
            </p:cNvPr>
            <p:cNvSpPr/>
            <p:nvPr userDrawn="1"/>
          </p:nvSpPr>
          <p:spPr>
            <a:xfrm>
              <a:off x="188424" y="810886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259" name="Rechthoek 258">
              <a:extLst>
                <a:ext uri="{FF2B5EF4-FFF2-40B4-BE49-F238E27FC236}">
                  <a16:creationId xmlns:a16="http://schemas.microsoft.com/office/drawing/2014/main" id="{0BD7D774-EB07-41A6-A0BD-9A594303C62C}"/>
                </a:ext>
              </a:extLst>
            </p:cNvPr>
            <p:cNvSpPr/>
            <p:nvPr userDrawn="1"/>
          </p:nvSpPr>
          <p:spPr>
            <a:xfrm>
              <a:off x="472596" y="8108870"/>
              <a:ext cx="2322719" cy="38098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‘Apply to All’</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apply the changes to every slide.</a:t>
              </a:r>
            </a:p>
          </p:txBody>
        </p:sp>
        <p:grpSp>
          <p:nvGrpSpPr>
            <p:cNvPr id="260" name="Groep 259">
              <a:extLst>
                <a:ext uri="{FF2B5EF4-FFF2-40B4-BE49-F238E27FC236}">
                  <a16:creationId xmlns:a16="http://schemas.microsoft.com/office/drawing/2014/main" id="{04910BF9-B5C4-4C84-92B0-7EB019686CCC}"/>
                </a:ext>
              </a:extLst>
            </p:cNvPr>
            <p:cNvGrpSpPr/>
            <p:nvPr userDrawn="1"/>
          </p:nvGrpSpPr>
          <p:grpSpPr>
            <a:xfrm>
              <a:off x="2939884" y="7739834"/>
              <a:ext cx="681133" cy="750023"/>
              <a:chOff x="-910573" y="4987990"/>
              <a:chExt cx="681133" cy="750023"/>
            </a:xfrm>
          </p:grpSpPr>
          <p:grpSp>
            <p:nvGrpSpPr>
              <p:cNvPr id="261" name="Groep 260">
                <a:extLst>
                  <a:ext uri="{FF2B5EF4-FFF2-40B4-BE49-F238E27FC236}">
                    <a16:creationId xmlns:a16="http://schemas.microsoft.com/office/drawing/2014/main" id="{44DA53D9-484C-4866-880E-7E5722271A57}"/>
                  </a:ext>
                </a:extLst>
              </p:cNvPr>
              <p:cNvGrpSpPr/>
              <p:nvPr userDrawn="1"/>
            </p:nvGrpSpPr>
            <p:grpSpPr>
              <a:xfrm>
                <a:off x="-713542" y="4987990"/>
                <a:ext cx="287071" cy="379107"/>
                <a:chOff x="-4050578" y="288410"/>
                <a:chExt cx="322125" cy="379107"/>
              </a:xfrm>
            </p:grpSpPr>
            <p:sp>
              <p:nvSpPr>
                <p:cNvPr id="263" name="Rechthoek met één afgeknipte en afgeronde hoek 47">
                  <a:extLst>
                    <a:ext uri="{FF2B5EF4-FFF2-40B4-BE49-F238E27FC236}">
                      <a16:creationId xmlns:a16="http://schemas.microsoft.com/office/drawing/2014/main" id="{ABB0E54C-2B44-4A5B-BBD9-1B5E9FB32DC9}"/>
                    </a:ext>
                  </a:extLst>
                </p:cNvPr>
                <p:cNvSpPr/>
                <p:nvPr userDrawn="1"/>
              </p:nvSpPr>
              <p:spPr>
                <a:xfrm>
                  <a:off x="-4050578" y="288410"/>
                  <a:ext cx="322125" cy="379107"/>
                </a:xfrm>
                <a:prstGeom prst="snipRoundRect">
                  <a:avLst>
                    <a:gd name="adj1" fmla="val 0"/>
                    <a:gd name="adj2" fmla="val 33753"/>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264" name="Rechthoekige driehoek 263">
                  <a:extLst>
                    <a:ext uri="{FF2B5EF4-FFF2-40B4-BE49-F238E27FC236}">
                      <a16:creationId xmlns:a16="http://schemas.microsoft.com/office/drawing/2014/main" id="{0ED2A1FA-0866-476C-8D9F-D3E29D2F3501}"/>
                    </a:ext>
                  </a:extLst>
                </p:cNvPr>
                <p:cNvSpPr/>
                <p:nvPr userDrawn="1"/>
              </p:nvSpPr>
              <p:spPr>
                <a:xfrm>
                  <a:off x="-3833537" y="291656"/>
                  <a:ext cx="103133" cy="93757"/>
                </a:xfrm>
                <a:prstGeom prst="rtTriangle">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265" name="Rechthoek 264">
                  <a:extLst>
                    <a:ext uri="{FF2B5EF4-FFF2-40B4-BE49-F238E27FC236}">
                      <a16:creationId xmlns:a16="http://schemas.microsoft.com/office/drawing/2014/main" id="{E250AB57-EECA-4247-A5B5-34972425341C}"/>
                    </a:ext>
                  </a:extLst>
                </p:cNvPr>
                <p:cNvSpPr/>
                <p:nvPr userDrawn="1"/>
              </p:nvSpPr>
              <p:spPr>
                <a:xfrm>
                  <a:off x="-4013673" y="314848"/>
                  <a:ext cx="140930" cy="70565"/>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266" name="Rechthoek 265">
                  <a:extLst>
                    <a:ext uri="{FF2B5EF4-FFF2-40B4-BE49-F238E27FC236}">
                      <a16:creationId xmlns:a16="http://schemas.microsoft.com/office/drawing/2014/main" id="{0BE581F2-7B20-4A0C-A793-B4DD66248D6C}"/>
                    </a:ext>
                  </a:extLst>
                </p:cNvPr>
                <p:cNvSpPr/>
                <p:nvPr userDrawn="1"/>
              </p:nvSpPr>
              <p:spPr>
                <a:xfrm>
                  <a:off x="-4020379" y="586428"/>
                  <a:ext cx="261727" cy="61406"/>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defTabSz="914400" fontAlgn="auto">
                    <a:lnSpc>
                      <a:spcPct val="100000"/>
                    </a:lnSpc>
                    <a:spcBef>
                      <a:spcPts val="0"/>
                    </a:spcBef>
                    <a:spcAft>
                      <a:spcPts val="0"/>
                    </a:spcAft>
                    <a:buClrTx/>
                    <a:buSzTx/>
                    <a:buFontTx/>
                    <a:buNone/>
                    <a:tabLst/>
                  </a:pPr>
                  <a:endParaRPr kumimoji="0" lang="en-GB" sz="900" b="0" i="0" u="none" strike="noStrike" kern="0" cap="none" spc="0" normalizeH="0" baseline="0" noProof="0">
                    <a:ln>
                      <a:noFill/>
                    </a:ln>
                    <a:solidFill>
                      <a:srgbClr val="211F26"/>
                    </a:solidFill>
                    <a:effectLst/>
                    <a:uLnTx/>
                    <a:uFillTx/>
                    <a:latin typeface="Calibri" panose="020F0502020204030204" pitchFamily="34" charset="0"/>
                    <a:cs typeface="Calibri" panose="020F0502020204030204" pitchFamily="34" charset="0"/>
                  </a:endParaRPr>
                </a:p>
              </p:txBody>
            </p:sp>
          </p:grpSp>
          <p:sp>
            <p:nvSpPr>
              <p:cNvPr id="262" name="Rechthoek 261">
                <a:extLst>
                  <a:ext uri="{FF2B5EF4-FFF2-40B4-BE49-F238E27FC236}">
                    <a16:creationId xmlns:a16="http://schemas.microsoft.com/office/drawing/2014/main" id="{0F58E46D-6335-44FA-B1F0-EDB06D32DA4C}"/>
                  </a:ext>
                </a:extLst>
              </p:cNvPr>
              <p:cNvSpPr/>
              <p:nvPr userDrawn="1"/>
            </p:nvSpPr>
            <p:spPr>
              <a:xfrm>
                <a:off x="-910573" y="5352063"/>
                <a:ext cx="681133" cy="385950"/>
              </a:xfrm>
              <a:prstGeom prst="rect">
                <a:avLst/>
              </a:prstGeom>
              <a:no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rPr>
                  <a:t>Header &amp; Footer</a:t>
                </a:r>
              </a:p>
            </p:txBody>
          </p:sp>
        </p:grpSp>
      </p:grpSp>
      <p:sp>
        <p:nvSpPr>
          <p:cNvPr id="120" name="INFO">
            <a:extLst>
              <a:ext uri="{FF2B5EF4-FFF2-40B4-BE49-F238E27FC236}">
                <a16:creationId xmlns:a16="http://schemas.microsoft.com/office/drawing/2014/main" id="{4554CBC1-67C3-40B3-B69E-583693464CAB}"/>
              </a:ext>
            </a:extLst>
          </p:cNvPr>
          <p:cNvSpPr txBox="1"/>
          <p:nvPr userDrawn="1"/>
        </p:nvSpPr>
        <p:spPr>
          <a:xfrm>
            <a:off x="0" y="-256190"/>
            <a:ext cx="12192000" cy="161583"/>
          </a:xfrm>
          <a:prstGeom prst="rect">
            <a:avLst/>
          </a:prstGeom>
          <a:noFill/>
        </p:spPr>
        <p:txBody>
          <a:bodyPr wrap="square" lIns="0" tIns="0" rIns="0" bIns="0" rtlCol="0">
            <a:spAutoFit/>
          </a:bodyPr>
          <a:lstStyle/>
          <a:p>
            <a:pPr algn="l"/>
            <a:r>
              <a:rPr lang="en-GB" sz="1050" b="1" dirty="0">
                <a:solidFill>
                  <a:schemeClr val="tx2"/>
                </a:solidFill>
                <a:latin typeface="+mj-lt"/>
                <a:cs typeface="Calibri" panose="020F0502020204030204" pitchFamily="34" charset="0"/>
              </a:rPr>
              <a:t>TEMPLATE: </a:t>
            </a:r>
            <a:r>
              <a:rPr lang="en-GB" sz="1050" b="0" dirty="0">
                <a:solidFill>
                  <a:schemeClr val="tx2"/>
                </a:solidFill>
                <a:latin typeface="+mj-lt"/>
                <a:cs typeface="Calibri" panose="020F0502020204030204" pitchFamily="34" charset="0"/>
              </a:rPr>
              <a:t>TEXT + IMAGE (M)</a:t>
            </a:r>
          </a:p>
        </p:txBody>
      </p:sp>
      <p:grpSp>
        <p:nvGrpSpPr>
          <p:cNvPr id="6" name="HAAK LIJN">
            <a:extLst>
              <a:ext uri="{FF2B5EF4-FFF2-40B4-BE49-F238E27FC236}">
                <a16:creationId xmlns:a16="http://schemas.microsoft.com/office/drawing/2014/main" id="{461C02C3-71A9-4180-9BA6-CDC428218BF0}"/>
              </a:ext>
            </a:extLst>
          </p:cNvPr>
          <p:cNvGrpSpPr/>
          <p:nvPr userDrawn="1"/>
        </p:nvGrpSpPr>
        <p:grpSpPr>
          <a:xfrm>
            <a:off x="540812" y="0"/>
            <a:ext cx="76800" cy="6858000"/>
            <a:chOff x="578912" y="0"/>
            <a:chExt cx="76800" cy="6858000"/>
          </a:xfrm>
        </p:grpSpPr>
        <p:cxnSp>
          <p:nvCxnSpPr>
            <p:cNvPr id="7" name="LIJN">
              <a:extLst>
                <a:ext uri="{FF2B5EF4-FFF2-40B4-BE49-F238E27FC236}">
                  <a16:creationId xmlns:a16="http://schemas.microsoft.com/office/drawing/2014/main" id="{70C6F105-BBDF-409A-A64C-F21A25395B86}"/>
                </a:ext>
              </a:extLst>
            </p:cNvPr>
            <p:cNvCxnSpPr>
              <a:cxnSpLocks/>
            </p:cNvCxnSpPr>
            <p:nvPr userDrawn="1"/>
          </p:nvCxnSpPr>
          <p:spPr>
            <a:xfrm>
              <a:off x="617312" y="900113"/>
              <a:ext cx="0" cy="5957887"/>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pic>
          <p:nvPicPr>
            <p:cNvPr id="8" name="Graphic 7">
              <a:extLst>
                <a:ext uri="{FF2B5EF4-FFF2-40B4-BE49-F238E27FC236}">
                  <a16:creationId xmlns:a16="http://schemas.microsoft.com/office/drawing/2014/main" id="{FDED3C4C-295F-4DFE-B2D5-8110A780A89B}"/>
                </a:ext>
              </a:extLst>
            </p:cNvPr>
            <p:cNvPicPr>
              <a:picLocks noChangeAspect="1"/>
            </p:cNvPicPr>
            <p:nvPr userDrawn="1"/>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78912" y="652464"/>
              <a:ext cx="76800" cy="201600"/>
            </a:xfrm>
            <a:prstGeom prst="rect">
              <a:avLst/>
            </a:prstGeom>
          </p:spPr>
        </p:pic>
        <p:cxnSp>
          <p:nvCxnSpPr>
            <p:cNvPr id="9" name="LIJN">
              <a:extLst>
                <a:ext uri="{FF2B5EF4-FFF2-40B4-BE49-F238E27FC236}">
                  <a16:creationId xmlns:a16="http://schemas.microsoft.com/office/drawing/2014/main" id="{7FAE1D37-EC74-4F9A-99AB-49D3E78A8327}"/>
                </a:ext>
              </a:extLst>
            </p:cNvPr>
            <p:cNvCxnSpPr>
              <a:cxnSpLocks/>
            </p:cNvCxnSpPr>
            <p:nvPr userDrawn="1"/>
          </p:nvCxnSpPr>
          <p:spPr>
            <a:xfrm>
              <a:off x="617312" y="0"/>
              <a:ext cx="0" cy="595314"/>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grpSp>
      <p:sp>
        <p:nvSpPr>
          <p:cNvPr id="149" name="Tijdelijke aanduiding voor afbeelding 8">
            <a:extLst>
              <a:ext uri="{FF2B5EF4-FFF2-40B4-BE49-F238E27FC236}">
                <a16:creationId xmlns:a16="http://schemas.microsoft.com/office/drawing/2014/main" id="{E909BB5C-4BBE-4A17-B7C9-9421049DFC83}"/>
              </a:ext>
            </a:extLst>
          </p:cNvPr>
          <p:cNvSpPr>
            <a:spLocks noGrp="1"/>
          </p:cNvSpPr>
          <p:nvPr>
            <p:ph type="pic" sz="quarter" idx="14" hasCustomPrompt="1"/>
          </p:nvPr>
        </p:nvSpPr>
        <p:spPr>
          <a:xfrm>
            <a:off x="6493656" y="1434"/>
            <a:ext cx="5698344" cy="6856566"/>
          </a:xfrm>
          <a:prstGeom prst="rect">
            <a:avLst/>
          </a:prstGeom>
          <a:solidFill>
            <a:schemeClr val="bg1">
              <a:lumMod val="95000"/>
            </a:schemeClr>
          </a:solidFill>
        </p:spPr>
        <p:txBody>
          <a:bodyPr bIns="1620000" anchor="ctr"/>
          <a:lstStyle>
            <a:lvl1pPr marL="0" indent="0" algn="ctr">
              <a:lnSpc>
                <a:spcPct val="90000"/>
              </a:lnSpc>
              <a:spcBef>
                <a:spcPts val="0"/>
              </a:spcBef>
              <a:spcAft>
                <a:spcPts val="0"/>
              </a:spcAft>
              <a:buNone/>
              <a:defRPr sz="1500" i="1">
                <a:solidFill>
                  <a:schemeClr val="tx1">
                    <a:lumMod val="50000"/>
                    <a:lumOff val="50000"/>
                  </a:schemeClr>
                </a:solidFill>
              </a:defRPr>
            </a:lvl1pPr>
          </a:lstStyle>
          <a:p>
            <a:r>
              <a:rPr lang="en-GB" dirty="0"/>
              <a:t>Click on the icon below</a:t>
            </a:r>
            <a:br>
              <a:rPr lang="en-GB" dirty="0"/>
            </a:br>
            <a:r>
              <a:rPr lang="en-GB" dirty="0"/>
              <a:t>to insert an image.</a:t>
            </a:r>
          </a:p>
        </p:txBody>
      </p:sp>
      <p:sp>
        <p:nvSpPr>
          <p:cNvPr id="194" name="Logo">
            <a:extLst>
              <a:ext uri="{FF2B5EF4-FFF2-40B4-BE49-F238E27FC236}">
                <a16:creationId xmlns:a16="http://schemas.microsoft.com/office/drawing/2014/main" id="{F2F8D9C1-29CC-4621-BC21-3CB89DBCB581}"/>
              </a:ext>
            </a:extLst>
          </p:cNvPr>
          <p:cNvSpPr>
            <a:spLocks noGrp="1"/>
          </p:cNvSpPr>
          <p:nvPr>
            <p:ph type="body" orient="vert" idx="15" hasCustomPrompt="1"/>
          </p:nvPr>
        </p:nvSpPr>
        <p:spPr>
          <a:xfrm>
            <a:off x="10549612" y="6480355"/>
            <a:ext cx="1060019" cy="185413"/>
          </a:xfrm>
          <a:blipFill>
            <a:blip r:embed="rId9"/>
            <a:stretch>
              <a:fillRect/>
            </a:stretch>
          </a:blipFill>
        </p:spPr>
        <p:txBody>
          <a:bodyPr vert="horz" lIns="0" tIns="0" rIns="0" bIns="0"/>
          <a:lstStyle>
            <a:lvl1pPr marL="0" indent="0">
              <a:buNone/>
              <a:defRPr sz="1000" i="1">
                <a:solidFill>
                  <a:schemeClr val="bg2"/>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188" name="Tekst">
            <a:extLst>
              <a:ext uri="{FF2B5EF4-FFF2-40B4-BE49-F238E27FC236}">
                <a16:creationId xmlns:a16="http://schemas.microsoft.com/office/drawing/2014/main" id="{0913F88F-D24E-4B05-A0C4-5702DF7B6B07}"/>
              </a:ext>
            </a:extLst>
          </p:cNvPr>
          <p:cNvSpPr>
            <a:spLocks noGrp="1"/>
          </p:cNvSpPr>
          <p:nvPr>
            <p:ph type="body" orient="vert" idx="1" hasCustomPrompt="1"/>
          </p:nvPr>
        </p:nvSpPr>
        <p:spPr>
          <a:xfrm>
            <a:off x="777232" y="563700"/>
            <a:ext cx="6257265" cy="5730594"/>
          </a:xfrm>
          <a:gradFill>
            <a:gsLst>
              <a:gs pos="75000">
                <a:schemeClr val="bg1"/>
              </a:gs>
              <a:gs pos="100000">
                <a:schemeClr val="bg1">
                  <a:alpha val="75000"/>
                </a:schemeClr>
              </a:gs>
            </a:gsLst>
            <a:lin ang="0" scaled="1"/>
          </a:gradFill>
        </p:spPr>
        <p:txBody>
          <a:bodyPr vert="horz" lIns="0" tIns="1296000" rIns="216000" bIns="144000"/>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en-GB" dirty="0"/>
              <a:t>Bullet</a:t>
            </a:r>
          </a:p>
          <a:p>
            <a:pPr lvl="1"/>
            <a:r>
              <a:rPr lang="en-GB" dirty="0"/>
              <a:t>Sub-bullet</a:t>
            </a:r>
          </a:p>
          <a:p>
            <a:pPr lvl="2"/>
            <a:r>
              <a:rPr lang="en-GB" dirty="0"/>
              <a:t>Default text</a:t>
            </a:r>
          </a:p>
          <a:p>
            <a:pPr lvl="3"/>
            <a:r>
              <a:rPr lang="en-GB" dirty="0"/>
              <a:t>header</a:t>
            </a:r>
          </a:p>
          <a:p>
            <a:pPr lvl="4"/>
            <a:r>
              <a:rPr lang="en-GB" dirty="0"/>
              <a:t>Numerical bullet</a:t>
            </a:r>
          </a:p>
          <a:p>
            <a:pPr lvl="5"/>
            <a:r>
              <a:rPr lang="en-GB" dirty="0"/>
              <a:t>Bullet</a:t>
            </a:r>
          </a:p>
          <a:p>
            <a:pPr lvl="6"/>
            <a:r>
              <a:rPr lang="en-GB" dirty="0"/>
              <a:t>Sub-bullet</a:t>
            </a:r>
          </a:p>
          <a:p>
            <a:pPr lvl="7"/>
            <a:r>
              <a:rPr lang="en-GB" dirty="0"/>
              <a:t>Default text</a:t>
            </a:r>
          </a:p>
          <a:p>
            <a:pPr lvl="8"/>
            <a:r>
              <a:rPr lang="en-GB" dirty="0"/>
              <a:t>header</a:t>
            </a:r>
          </a:p>
          <a:p>
            <a:pPr lvl="8"/>
            <a:endParaRPr lang="en-GB" dirty="0"/>
          </a:p>
        </p:txBody>
      </p:sp>
      <p:sp>
        <p:nvSpPr>
          <p:cNvPr id="3" name="Dianummer">
            <a:extLst>
              <a:ext uri="{FF2B5EF4-FFF2-40B4-BE49-F238E27FC236}">
                <a16:creationId xmlns:a16="http://schemas.microsoft.com/office/drawing/2014/main" id="{0D430EB3-20C6-47BB-9818-57BF558573B7}"/>
              </a:ext>
            </a:extLst>
          </p:cNvPr>
          <p:cNvSpPr>
            <a:spLocks noGrp="1"/>
          </p:cNvSpPr>
          <p:nvPr>
            <p:ph type="sldNum" sz="quarter" idx="17"/>
          </p:nvPr>
        </p:nvSpPr>
        <p:spPr/>
        <p:txBody>
          <a:bodyPr/>
          <a:lstStyle>
            <a:lvl1pPr>
              <a:defRPr>
                <a:solidFill>
                  <a:schemeClr val="bg1"/>
                </a:solidFill>
              </a:defRPr>
            </a:lvl1pPr>
          </a:lstStyle>
          <a:p>
            <a:fld id="{5EC93C5F-DB18-4797-88B9-B8B0D60519FD}" type="slidenum">
              <a:rPr lang="en-GB" smtClean="0"/>
              <a:pPr/>
              <a:t>‹#›</a:t>
            </a:fld>
            <a:endParaRPr lang="en-GB" dirty="0"/>
          </a:p>
        </p:txBody>
      </p:sp>
      <p:sp>
        <p:nvSpPr>
          <p:cNvPr id="4" name="Datum" hidden="1">
            <a:extLst>
              <a:ext uri="{FF2B5EF4-FFF2-40B4-BE49-F238E27FC236}">
                <a16:creationId xmlns:a16="http://schemas.microsoft.com/office/drawing/2014/main" id="{28807BA4-9E8B-4021-A4B6-01A2510E8897}"/>
              </a:ext>
            </a:extLst>
          </p:cNvPr>
          <p:cNvSpPr>
            <a:spLocks noGrp="1"/>
          </p:cNvSpPr>
          <p:nvPr>
            <p:ph type="dt" sz="half" idx="18"/>
          </p:nvPr>
        </p:nvSpPr>
        <p:spPr/>
        <p:txBody>
          <a:bodyPr/>
          <a:lstStyle/>
          <a:p>
            <a:r>
              <a:rPr lang="en-GB" dirty="0"/>
              <a:t>Date</a:t>
            </a:r>
          </a:p>
        </p:txBody>
      </p:sp>
      <p:sp>
        <p:nvSpPr>
          <p:cNvPr id="2" name="Voettekst">
            <a:extLst>
              <a:ext uri="{FF2B5EF4-FFF2-40B4-BE49-F238E27FC236}">
                <a16:creationId xmlns:a16="http://schemas.microsoft.com/office/drawing/2014/main" id="{7F9C49C4-AF35-4216-8F31-B02A1075D709}"/>
              </a:ext>
            </a:extLst>
          </p:cNvPr>
          <p:cNvSpPr>
            <a:spLocks noGrp="1"/>
          </p:cNvSpPr>
          <p:nvPr>
            <p:ph type="ftr" sz="quarter" idx="16"/>
          </p:nvPr>
        </p:nvSpPr>
        <p:spPr/>
        <p:txBody>
          <a:bodyPr/>
          <a:lstStyle/>
          <a:p>
            <a:r>
              <a:rPr lang="en-GB" dirty="0"/>
              <a:t>26 October 2021 | ALIM Guide for asset information Managers</a:t>
            </a:r>
          </a:p>
        </p:txBody>
      </p:sp>
      <p:sp>
        <p:nvSpPr>
          <p:cNvPr id="11" name="Ondertitel">
            <a:extLst>
              <a:ext uri="{FF2B5EF4-FFF2-40B4-BE49-F238E27FC236}">
                <a16:creationId xmlns:a16="http://schemas.microsoft.com/office/drawing/2014/main" id="{49A542DA-75FE-4413-AC0E-7C8134E2722B}"/>
              </a:ext>
            </a:extLst>
          </p:cNvPr>
          <p:cNvSpPr>
            <a:spLocks noGrp="1"/>
          </p:cNvSpPr>
          <p:nvPr>
            <p:ph type="subTitle" idx="10" hasCustomPrompt="1"/>
          </p:nvPr>
        </p:nvSpPr>
        <p:spPr>
          <a:xfrm>
            <a:off x="777244" y="924516"/>
            <a:ext cx="6075594" cy="349200"/>
          </a:xfrm>
        </p:spPr>
        <p:txBody>
          <a:bodyPr/>
          <a:lstStyle>
            <a:lvl1pPr marL="0" indent="0" algn="l">
              <a:buNone/>
              <a:defRPr sz="300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cap="all" baseline="0" dirty="0"/>
              <a:t>Second light subtitle</a:t>
            </a:r>
            <a:endParaRPr lang="en-GB" dirty="0"/>
          </a:p>
        </p:txBody>
      </p:sp>
      <p:sp>
        <p:nvSpPr>
          <p:cNvPr id="5" name="Titel">
            <a:extLst>
              <a:ext uri="{FF2B5EF4-FFF2-40B4-BE49-F238E27FC236}">
                <a16:creationId xmlns:a16="http://schemas.microsoft.com/office/drawing/2014/main" id="{E3AE8D94-FBEC-45F4-9E29-E69D7A23752F}"/>
              </a:ext>
            </a:extLst>
          </p:cNvPr>
          <p:cNvSpPr>
            <a:spLocks noGrp="1"/>
          </p:cNvSpPr>
          <p:nvPr>
            <p:ph type="title" hasCustomPrompt="1"/>
          </p:nvPr>
        </p:nvSpPr>
        <p:spPr>
          <a:xfrm>
            <a:off x="777245" y="619124"/>
            <a:ext cx="6075594" cy="268289"/>
          </a:xfrm>
        </p:spPr>
        <p:txBody>
          <a:bodyPr/>
          <a:lstStyle/>
          <a:p>
            <a:r>
              <a:rPr lang="en-GB" dirty="0"/>
              <a:t>First bold title</a:t>
            </a:r>
          </a:p>
        </p:txBody>
      </p:sp>
    </p:spTree>
    <p:extLst>
      <p:ext uri="{BB962C8B-B14F-4D97-AF65-F5344CB8AC3E}">
        <p14:creationId xmlns:p14="http://schemas.microsoft.com/office/powerpoint/2010/main" val="3831179041"/>
      </p:ext>
    </p:extLst>
  </p:cSld>
  <p:clrMapOvr>
    <a:masterClrMapping/>
  </p:clrMapOvr>
  <p:transition spd="slow">
    <p:push dir="u"/>
  </p:transition>
  <p:hf hdr="0" dt="0"/>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EXT + IMAGE (L)">
    <p:spTree>
      <p:nvGrpSpPr>
        <p:cNvPr id="1" name=""/>
        <p:cNvGrpSpPr/>
        <p:nvPr/>
      </p:nvGrpSpPr>
      <p:grpSpPr>
        <a:xfrm>
          <a:off x="0" y="0"/>
          <a:ext cx="0" cy="0"/>
          <a:chOff x="0" y="0"/>
          <a:chExt cx="0" cy="0"/>
        </a:xfrm>
      </p:grpSpPr>
      <p:grpSp>
        <p:nvGrpSpPr>
          <p:cNvPr id="352" name="INSTRUCTION">
            <a:extLst>
              <a:ext uri="{FF2B5EF4-FFF2-40B4-BE49-F238E27FC236}">
                <a16:creationId xmlns:a16="http://schemas.microsoft.com/office/drawing/2014/main" id="{E0B996C4-91F6-467A-833A-3A7866D157A9}"/>
              </a:ext>
            </a:extLst>
          </p:cNvPr>
          <p:cNvGrpSpPr/>
          <p:nvPr userDrawn="1"/>
        </p:nvGrpSpPr>
        <p:grpSpPr>
          <a:xfrm>
            <a:off x="-3786437" y="0"/>
            <a:ext cx="3693386" cy="5359349"/>
            <a:chOff x="-3786437" y="0"/>
            <a:chExt cx="3693386" cy="5359349"/>
          </a:xfrm>
        </p:grpSpPr>
        <p:sp>
          <p:nvSpPr>
            <p:cNvPr id="353" name="Rechthoek 352">
              <a:extLst>
                <a:ext uri="{FF2B5EF4-FFF2-40B4-BE49-F238E27FC236}">
                  <a16:creationId xmlns:a16="http://schemas.microsoft.com/office/drawing/2014/main" id="{241CDDD1-4CBD-4834-9620-47FD60D5F4C0}"/>
                </a:ext>
              </a:extLst>
            </p:cNvPr>
            <p:cNvSpPr/>
            <p:nvPr userDrawn="1"/>
          </p:nvSpPr>
          <p:spPr>
            <a:xfrm>
              <a:off x="-3786165" y="0"/>
              <a:ext cx="3593091" cy="4641338"/>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Choosing text levels</a:t>
              </a:r>
            </a:p>
          </p:txBody>
        </p:sp>
        <p:sp>
          <p:nvSpPr>
            <p:cNvPr id="354" name="Ovaal 353">
              <a:extLst>
                <a:ext uri="{FF2B5EF4-FFF2-40B4-BE49-F238E27FC236}">
                  <a16:creationId xmlns:a16="http://schemas.microsoft.com/office/drawing/2014/main" id="{1DCE8BCA-1B74-4FDA-9466-7806376B902D}"/>
                </a:ext>
              </a:extLst>
            </p:cNvPr>
            <p:cNvSpPr/>
            <p:nvPr userDrawn="1"/>
          </p:nvSpPr>
          <p:spPr>
            <a:xfrm>
              <a:off x="-3604183" y="183748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355" name="Rechthoek 354">
              <a:extLst>
                <a:ext uri="{FF2B5EF4-FFF2-40B4-BE49-F238E27FC236}">
                  <a16:creationId xmlns:a16="http://schemas.microsoft.com/office/drawing/2014/main" id="{8332B4A6-B3CE-4EEC-81CB-9C9DC46B4381}"/>
                </a:ext>
              </a:extLst>
            </p:cNvPr>
            <p:cNvSpPr/>
            <p:nvPr userDrawn="1"/>
          </p:nvSpPr>
          <p:spPr>
            <a:xfrm>
              <a:off x="-3319415" y="1837484"/>
              <a:ext cx="2949220" cy="180000"/>
            </a:xfrm>
            <a:prstGeom prst="rect">
              <a:avLst/>
            </a:prstGeom>
            <a:noFill/>
            <a:ln w="25400" cap="flat" cmpd="sng" algn="ctr">
              <a:noFill/>
              <a:prstDash val="solid"/>
            </a:ln>
            <a:effectLst/>
          </p:spPr>
          <p:txBody>
            <a:bodyPr lIns="0" tIns="0" rIns="0" bIns="0" rtlCol="0" anchor="ctr"/>
            <a:lstStyle/>
            <a:p>
              <a:pPr marL="179388" marR="0" lvl="0" indent="-179388" algn="l" defTabSz="719138" rtl="0" eaLnBrk="1" fontAlgn="auto" latinLnBrk="0" hangingPunct="1">
                <a:lnSpc>
                  <a:spcPct val="100000"/>
                </a:lnSpc>
                <a:spcBef>
                  <a:spcPts val="300"/>
                </a:spcBef>
                <a:spcAft>
                  <a:spcPts val="600"/>
                </a:spcAft>
                <a:buClr>
                  <a:srgbClr val="71A4C3"/>
                </a:buClr>
                <a:buSzPct val="100000"/>
                <a:buFontTx/>
                <a:buBlip>
                  <a:blip r:embed="rId2">
                    <a:extLst>
                      <a:ext uri="{96DAC541-7B7A-43D3-8B79-37D633B846F1}">
                        <asvg:svgBlip xmlns:asvg="http://schemas.microsoft.com/office/drawing/2016/SVG/main" r:embed="rId3"/>
                      </a:ext>
                    </a:extLst>
                  </a:blip>
                </a:buBlip>
                <a:tabLst/>
                <a:defRPr/>
              </a:pPr>
              <a:r>
                <a:rPr kumimoji="0" lang="en-GB" sz="1100" b="0" i="0" u="none" strike="noStrike" kern="1200" cap="none" spc="0" normalizeH="0" baseline="0" noProof="0">
                  <a:ln>
                    <a:noFill/>
                  </a:ln>
                  <a:solidFill>
                    <a:prstClr val="black"/>
                  </a:solidFill>
                  <a:effectLst/>
                  <a:uLnTx/>
                  <a:uFillTx/>
                  <a:latin typeface="+mn-lt"/>
                  <a:ea typeface="+mn-ea"/>
                  <a:cs typeface="+mn-cs"/>
                </a:rPr>
                <a:t>Bullet</a:t>
              </a:r>
            </a:p>
          </p:txBody>
        </p:sp>
        <p:sp>
          <p:nvSpPr>
            <p:cNvPr id="356" name="Ovaal 355">
              <a:extLst>
                <a:ext uri="{FF2B5EF4-FFF2-40B4-BE49-F238E27FC236}">
                  <a16:creationId xmlns:a16="http://schemas.microsoft.com/office/drawing/2014/main" id="{7FBA1ECD-A835-4E1F-9990-20E7C69823D7}"/>
                </a:ext>
              </a:extLst>
            </p:cNvPr>
            <p:cNvSpPr/>
            <p:nvPr userDrawn="1"/>
          </p:nvSpPr>
          <p:spPr>
            <a:xfrm>
              <a:off x="-3604183" y="212876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357" name="Rechthoek 356">
              <a:extLst>
                <a:ext uri="{FF2B5EF4-FFF2-40B4-BE49-F238E27FC236}">
                  <a16:creationId xmlns:a16="http://schemas.microsoft.com/office/drawing/2014/main" id="{22ACB99C-42A9-442E-9BE2-4CD8F4BA82B2}"/>
                </a:ext>
              </a:extLst>
            </p:cNvPr>
            <p:cNvSpPr/>
            <p:nvPr userDrawn="1"/>
          </p:nvSpPr>
          <p:spPr>
            <a:xfrm>
              <a:off x="-3604183" y="1196113"/>
              <a:ext cx="3229047" cy="459227"/>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Under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‘Home’</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use the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list level-buttons</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choose a text level. </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Choose from:</a:t>
              </a:r>
            </a:p>
          </p:txBody>
        </p:sp>
        <p:sp>
          <p:nvSpPr>
            <p:cNvPr id="358" name="Rechthoek 357">
              <a:extLst>
                <a:ext uri="{FF2B5EF4-FFF2-40B4-BE49-F238E27FC236}">
                  <a16:creationId xmlns:a16="http://schemas.microsoft.com/office/drawing/2014/main" id="{8B15C0F1-5CFC-4602-85AA-A0B3858ADB7D}"/>
                </a:ext>
              </a:extLst>
            </p:cNvPr>
            <p:cNvSpPr/>
            <p:nvPr userDrawn="1"/>
          </p:nvSpPr>
          <p:spPr>
            <a:xfrm>
              <a:off x="-3319415" y="2128873"/>
              <a:ext cx="2949220" cy="180000"/>
            </a:xfrm>
            <a:prstGeom prst="rect">
              <a:avLst/>
            </a:prstGeom>
            <a:noFill/>
            <a:ln w="25400" cap="flat" cmpd="sng" algn="ctr">
              <a:noFill/>
              <a:prstDash val="solid"/>
            </a:ln>
            <a:effectLst/>
          </p:spPr>
          <p:txBody>
            <a:bodyPr lIns="0" tIns="0" rIns="0" bIns="0" rtlCol="0" anchor="ctr"/>
            <a:lstStyle/>
            <a:p>
              <a:pPr marL="360363" marR="0" lvl="1" indent="-180975" algn="l" defTabSz="719138" rtl="0" eaLnBrk="1" fontAlgn="auto" latinLnBrk="0" hangingPunct="1">
                <a:lnSpc>
                  <a:spcPct val="100000"/>
                </a:lnSpc>
                <a:spcBef>
                  <a:spcPts val="300"/>
                </a:spcBef>
                <a:spcAft>
                  <a:spcPts val="600"/>
                </a:spcAft>
                <a:buClr>
                  <a:srgbClr val="71A4C3"/>
                </a:buClr>
                <a:buSzPct val="100000"/>
                <a:buFontTx/>
                <a:buBlip>
                  <a:blip r:embed="rId4">
                    <a:extLst>
                      <a:ext uri="{96DAC541-7B7A-43D3-8B79-37D633B846F1}">
                        <asvg:svgBlip xmlns:asvg="http://schemas.microsoft.com/office/drawing/2016/SVG/main" r:embed="rId5"/>
                      </a:ext>
                    </a:extLst>
                  </a:blip>
                </a:buBlip>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Sub-bullet</a:t>
              </a:r>
            </a:p>
          </p:txBody>
        </p:sp>
        <p:sp>
          <p:nvSpPr>
            <p:cNvPr id="359" name="Ovaal 358">
              <a:extLst>
                <a:ext uri="{FF2B5EF4-FFF2-40B4-BE49-F238E27FC236}">
                  <a16:creationId xmlns:a16="http://schemas.microsoft.com/office/drawing/2014/main" id="{C0B90B4F-0B8D-4C71-B712-1FCE21E02282}"/>
                </a:ext>
              </a:extLst>
            </p:cNvPr>
            <p:cNvSpPr/>
            <p:nvPr userDrawn="1"/>
          </p:nvSpPr>
          <p:spPr>
            <a:xfrm>
              <a:off x="-3604183" y="242005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360" name="Rechthoek 359">
              <a:extLst>
                <a:ext uri="{FF2B5EF4-FFF2-40B4-BE49-F238E27FC236}">
                  <a16:creationId xmlns:a16="http://schemas.microsoft.com/office/drawing/2014/main" id="{1C147CC5-B12F-4F29-8323-45580A248855}"/>
                </a:ext>
              </a:extLst>
            </p:cNvPr>
            <p:cNvSpPr/>
            <p:nvPr userDrawn="1"/>
          </p:nvSpPr>
          <p:spPr>
            <a:xfrm>
              <a:off x="-3319415" y="2420262"/>
              <a:ext cx="2949220" cy="180000"/>
            </a:xfrm>
            <a:prstGeom prst="rect">
              <a:avLst/>
            </a:prstGeom>
            <a:noFill/>
            <a:ln w="25400" cap="flat" cmpd="sng" algn="ctr">
              <a:noFill/>
              <a:prstDash val="solid"/>
            </a:ln>
            <a:effectLst/>
          </p:spPr>
          <p:txBody>
            <a:bodyPr lIns="0" tIns="0" rIns="0" bIns="0" rtlCol="0" anchor="ctr"/>
            <a:lstStyle/>
            <a:p>
              <a:pPr marL="0" marR="0" lvl="2" indent="0" algn="l" defTabSz="719138" rtl="0" eaLnBrk="1" fontAlgn="auto" latinLnBrk="0" hangingPunct="1">
                <a:lnSpc>
                  <a:spcPct val="100000"/>
                </a:lnSpc>
                <a:spcBef>
                  <a:spcPts val="300"/>
                </a:spcBef>
                <a:spcAft>
                  <a:spcPts val="600"/>
                </a:spcAft>
                <a:buClr>
                  <a:srgbClr val="0070C0"/>
                </a:buClr>
                <a:buSzPct val="85000"/>
                <a:buFontTx/>
                <a:buNone/>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Default text</a:t>
              </a:r>
            </a:p>
          </p:txBody>
        </p:sp>
        <p:sp>
          <p:nvSpPr>
            <p:cNvPr id="361" name="Ovaal 360">
              <a:extLst>
                <a:ext uri="{FF2B5EF4-FFF2-40B4-BE49-F238E27FC236}">
                  <a16:creationId xmlns:a16="http://schemas.microsoft.com/office/drawing/2014/main" id="{2B341119-8901-4F77-B7C8-CBD9F0AD93CB}"/>
                </a:ext>
              </a:extLst>
            </p:cNvPr>
            <p:cNvSpPr/>
            <p:nvPr userDrawn="1"/>
          </p:nvSpPr>
          <p:spPr>
            <a:xfrm>
              <a:off x="-3604183" y="2711336"/>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4</a:t>
              </a:r>
            </a:p>
          </p:txBody>
        </p:sp>
        <p:sp>
          <p:nvSpPr>
            <p:cNvPr id="362" name="Rechthoek 361">
              <a:extLst>
                <a:ext uri="{FF2B5EF4-FFF2-40B4-BE49-F238E27FC236}">
                  <a16:creationId xmlns:a16="http://schemas.microsoft.com/office/drawing/2014/main" id="{B0DB0BEB-DA76-4A92-9495-B1816A8BD867}"/>
                </a:ext>
              </a:extLst>
            </p:cNvPr>
            <p:cNvSpPr/>
            <p:nvPr userDrawn="1"/>
          </p:nvSpPr>
          <p:spPr>
            <a:xfrm>
              <a:off x="-3319415" y="2711651"/>
              <a:ext cx="2949220" cy="180000"/>
            </a:xfrm>
            <a:prstGeom prst="rect">
              <a:avLst/>
            </a:prstGeom>
            <a:noFill/>
            <a:ln w="25400" cap="flat" cmpd="sng" algn="ctr">
              <a:noFill/>
              <a:prstDash val="solid"/>
            </a:ln>
            <a:effectLst/>
          </p:spPr>
          <p:txBody>
            <a:bodyPr lIns="0" tIns="0" rIns="0" bIns="0" rtlCol="0" anchor="ctr"/>
            <a:lstStyle/>
            <a:p>
              <a:pPr marL="0" marR="0" lvl="3" indent="0" algn="l" defTabSz="719138" rtl="0" eaLnBrk="1" fontAlgn="auto" latinLnBrk="0" hangingPunct="1">
                <a:lnSpc>
                  <a:spcPct val="100000"/>
                </a:lnSpc>
                <a:spcBef>
                  <a:spcPts val="300"/>
                </a:spcBef>
                <a:spcAft>
                  <a:spcPts val="1200"/>
                </a:spcAft>
                <a:buClrTx/>
                <a:buSzTx/>
                <a:buFontTx/>
                <a:buNone/>
                <a:tabLst/>
                <a:defRPr/>
              </a:pPr>
              <a:r>
                <a:rPr kumimoji="0" lang="en-GB" sz="1400" b="1" i="0" u="none" strike="noStrike" kern="1200" cap="all" spc="30" normalizeH="0" baseline="0" noProof="0">
                  <a:ln>
                    <a:noFill/>
                  </a:ln>
                  <a:solidFill>
                    <a:srgbClr val="71A4C3"/>
                  </a:solidFill>
                  <a:effectLst/>
                  <a:uLnTx/>
                  <a:uFillTx/>
                  <a:latin typeface="Segoe UI"/>
                  <a:ea typeface="+mn-ea"/>
                  <a:cs typeface="Calibri" panose="020F0502020204030204" pitchFamily="34" charset="0"/>
                </a:rPr>
                <a:t>header</a:t>
              </a:r>
            </a:p>
          </p:txBody>
        </p:sp>
        <p:sp>
          <p:nvSpPr>
            <p:cNvPr id="363" name="Ovaal 362">
              <a:extLst>
                <a:ext uri="{FF2B5EF4-FFF2-40B4-BE49-F238E27FC236}">
                  <a16:creationId xmlns:a16="http://schemas.microsoft.com/office/drawing/2014/main" id="{3D2052CF-379A-43EB-89A7-82015E200142}"/>
                </a:ext>
              </a:extLst>
            </p:cNvPr>
            <p:cNvSpPr/>
            <p:nvPr userDrawn="1"/>
          </p:nvSpPr>
          <p:spPr>
            <a:xfrm>
              <a:off x="-3604183" y="3002620"/>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5</a:t>
              </a:r>
            </a:p>
          </p:txBody>
        </p:sp>
        <p:sp>
          <p:nvSpPr>
            <p:cNvPr id="364" name="Rechthoek 363">
              <a:extLst>
                <a:ext uri="{FF2B5EF4-FFF2-40B4-BE49-F238E27FC236}">
                  <a16:creationId xmlns:a16="http://schemas.microsoft.com/office/drawing/2014/main" id="{8E4C6C3A-2462-4DA0-AD76-BFC1AF4F1510}"/>
                </a:ext>
              </a:extLst>
            </p:cNvPr>
            <p:cNvSpPr/>
            <p:nvPr userDrawn="1"/>
          </p:nvSpPr>
          <p:spPr>
            <a:xfrm>
              <a:off x="-3319415" y="3003040"/>
              <a:ext cx="2949220" cy="180000"/>
            </a:xfrm>
            <a:prstGeom prst="rect">
              <a:avLst/>
            </a:prstGeom>
            <a:noFill/>
            <a:ln w="25400" cap="flat" cmpd="sng" algn="ctr">
              <a:noFill/>
              <a:prstDash val="solid"/>
            </a:ln>
            <a:effectLst/>
          </p:spPr>
          <p:txBody>
            <a:bodyPr lIns="0" tIns="0" rIns="0" bIns="0" rtlCol="0" anchor="ctr"/>
            <a:lstStyle/>
            <a:p>
              <a:pPr marL="182563" marR="0" lvl="4" indent="-182563" algn="l" defTabSz="719138" rtl="0" eaLnBrk="1" fontAlgn="auto" latinLnBrk="0" hangingPunct="1">
                <a:lnSpc>
                  <a:spcPct val="100000"/>
                </a:lnSpc>
                <a:spcBef>
                  <a:spcPts val="300"/>
                </a:spcBef>
                <a:spcAft>
                  <a:spcPts val="600"/>
                </a:spcAft>
                <a:buClr>
                  <a:prstClr val="black"/>
                </a:buClr>
                <a:buSzTx/>
                <a:buFont typeface="+mj-lt"/>
                <a:buAutoNum type="arabicPeriod"/>
                <a:tabLst>
                  <a:tab pos="274638" algn="l"/>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Numerical bullet</a:t>
              </a:r>
            </a:p>
          </p:txBody>
        </p:sp>
        <p:sp>
          <p:nvSpPr>
            <p:cNvPr id="365" name="Ovaal 364">
              <a:extLst>
                <a:ext uri="{FF2B5EF4-FFF2-40B4-BE49-F238E27FC236}">
                  <a16:creationId xmlns:a16="http://schemas.microsoft.com/office/drawing/2014/main" id="{20763605-EA5A-491A-8612-4EA95EAC9595}"/>
                </a:ext>
              </a:extLst>
            </p:cNvPr>
            <p:cNvSpPr/>
            <p:nvPr userDrawn="1"/>
          </p:nvSpPr>
          <p:spPr>
            <a:xfrm>
              <a:off x="-3604183" y="329390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6</a:t>
              </a:r>
            </a:p>
          </p:txBody>
        </p:sp>
        <p:sp>
          <p:nvSpPr>
            <p:cNvPr id="366" name="Rechthoek 365">
              <a:extLst>
                <a:ext uri="{FF2B5EF4-FFF2-40B4-BE49-F238E27FC236}">
                  <a16:creationId xmlns:a16="http://schemas.microsoft.com/office/drawing/2014/main" id="{FB5A1D1D-B4AD-47B4-8AB3-447F624B1366}"/>
                </a:ext>
              </a:extLst>
            </p:cNvPr>
            <p:cNvSpPr/>
            <p:nvPr userDrawn="1"/>
          </p:nvSpPr>
          <p:spPr>
            <a:xfrm>
              <a:off x="-3319415" y="3585818"/>
              <a:ext cx="2949220" cy="180000"/>
            </a:xfrm>
            <a:prstGeom prst="rect">
              <a:avLst/>
            </a:prstGeom>
            <a:noFill/>
            <a:ln w="25400" cap="flat" cmpd="sng" algn="ctr">
              <a:noFill/>
              <a:prstDash val="solid"/>
            </a:ln>
            <a:effectLst/>
          </p:spPr>
          <p:txBody>
            <a:bodyPr lIns="0" tIns="0" rIns="0" bIns="0" rtlCol="0" anchor="ctr"/>
            <a:lstStyle/>
            <a:p>
              <a:pPr marL="360363" marR="0" lvl="6" indent="-180975" algn="l" defTabSz="914400" rtl="0" eaLnBrk="1" fontAlgn="auto" latinLnBrk="0" hangingPunct="1">
                <a:lnSpc>
                  <a:spcPct val="100000"/>
                </a:lnSpc>
                <a:spcBef>
                  <a:spcPts val="300"/>
                </a:spcBef>
                <a:spcAft>
                  <a:spcPts val="600"/>
                </a:spcAft>
                <a:buClrTx/>
                <a:buSzTx/>
                <a:buFontTx/>
                <a:buBlip>
                  <a:blip r:embed="rId4">
                    <a:extLst>
                      <a:ext uri="{96DAC541-7B7A-43D3-8B79-37D633B846F1}">
                        <asvg:svgBlip xmlns:asvg="http://schemas.microsoft.com/office/drawing/2016/SVG/main" r:embed="rId5"/>
                      </a:ext>
                    </a:extLst>
                  </a:blip>
                </a:buBlip>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Sub-bullet</a:t>
              </a:r>
            </a:p>
          </p:txBody>
        </p:sp>
        <p:sp>
          <p:nvSpPr>
            <p:cNvPr id="367" name="Ovaal 366">
              <a:extLst>
                <a:ext uri="{FF2B5EF4-FFF2-40B4-BE49-F238E27FC236}">
                  <a16:creationId xmlns:a16="http://schemas.microsoft.com/office/drawing/2014/main" id="{52EABD69-FEF5-4C2C-B31D-F514B129F291}"/>
                </a:ext>
              </a:extLst>
            </p:cNvPr>
            <p:cNvSpPr/>
            <p:nvPr userDrawn="1"/>
          </p:nvSpPr>
          <p:spPr>
            <a:xfrm>
              <a:off x="-3604183" y="358518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7</a:t>
              </a:r>
            </a:p>
          </p:txBody>
        </p:sp>
        <p:sp>
          <p:nvSpPr>
            <p:cNvPr id="368" name="Rechthoek 367">
              <a:extLst>
                <a:ext uri="{FF2B5EF4-FFF2-40B4-BE49-F238E27FC236}">
                  <a16:creationId xmlns:a16="http://schemas.microsoft.com/office/drawing/2014/main" id="{60FA1A70-BD48-43BE-BD1F-AF589CE5A2CB}"/>
                </a:ext>
              </a:extLst>
            </p:cNvPr>
            <p:cNvSpPr/>
            <p:nvPr userDrawn="1"/>
          </p:nvSpPr>
          <p:spPr>
            <a:xfrm>
              <a:off x="-3325830" y="3877207"/>
              <a:ext cx="2949220" cy="180000"/>
            </a:xfrm>
            <a:prstGeom prst="rect">
              <a:avLst/>
            </a:prstGeom>
            <a:noFill/>
            <a:ln w="25400" cap="flat" cmpd="sng" algn="ctr">
              <a:noFill/>
              <a:prstDash val="solid"/>
            </a:ln>
            <a:effectLst/>
          </p:spPr>
          <p:txBody>
            <a:bodyPr lIns="0" tIns="0" rIns="0" bIns="0" rtlCol="0" anchor="ctr"/>
            <a:lstStyle/>
            <a:p>
              <a:pPr marL="0" marR="0" lvl="7" indent="0" algn="l" defTabSz="914400" rtl="0" eaLnBrk="1" fontAlgn="auto" latinLnBrk="0" hangingPunct="1">
                <a:lnSpc>
                  <a:spcPct val="90000"/>
                </a:lnSpc>
                <a:spcBef>
                  <a:spcPts val="300"/>
                </a:spcBef>
                <a:spcAft>
                  <a:spcPts val="600"/>
                </a:spcAft>
                <a:buClrTx/>
                <a:buSzTx/>
                <a:buFontTx/>
                <a:buNone/>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Default text</a:t>
              </a:r>
            </a:p>
          </p:txBody>
        </p:sp>
        <p:sp>
          <p:nvSpPr>
            <p:cNvPr id="369" name="Ovaal 368">
              <a:extLst>
                <a:ext uri="{FF2B5EF4-FFF2-40B4-BE49-F238E27FC236}">
                  <a16:creationId xmlns:a16="http://schemas.microsoft.com/office/drawing/2014/main" id="{233BF187-92D1-42BB-88FD-CE051C80894D}"/>
                </a:ext>
              </a:extLst>
            </p:cNvPr>
            <p:cNvSpPr/>
            <p:nvPr userDrawn="1"/>
          </p:nvSpPr>
          <p:spPr>
            <a:xfrm>
              <a:off x="-3604183" y="387647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8</a:t>
              </a:r>
            </a:p>
          </p:txBody>
        </p:sp>
        <p:sp>
          <p:nvSpPr>
            <p:cNvPr id="370" name="Rechthoek 369">
              <a:extLst>
                <a:ext uri="{FF2B5EF4-FFF2-40B4-BE49-F238E27FC236}">
                  <a16:creationId xmlns:a16="http://schemas.microsoft.com/office/drawing/2014/main" id="{561A79D3-459A-41EB-B354-A3A7E4156B3D}"/>
                </a:ext>
              </a:extLst>
            </p:cNvPr>
            <p:cNvSpPr/>
            <p:nvPr userDrawn="1"/>
          </p:nvSpPr>
          <p:spPr>
            <a:xfrm>
              <a:off x="-3319415" y="4168594"/>
              <a:ext cx="2949220" cy="180000"/>
            </a:xfrm>
            <a:prstGeom prst="rect">
              <a:avLst/>
            </a:prstGeom>
            <a:noFill/>
            <a:ln w="25400" cap="flat" cmpd="sng" algn="ctr">
              <a:noFill/>
              <a:prstDash val="solid"/>
            </a:ln>
            <a:effectLst/>
          </p:spPr>
          <p:txBody>
            <a:bodyPr lIns="0" tIns="0" rIns="0" bIns="0" rtlCol="0" anchor="ctr"/>
            <a:lstStyle/>
            <a:p>
              <a:pPr marL="0" marR="0" lvl="8" indent="0" algn="l" defTabSz="914400" rtl="0" eaLnBrk="1" fontAlgn="auto" latinLnBrk="0" hangingPunct="1">
                <a:lnSpc>
                  <a:spcPct val="100000"/>
                </a:lnSpc>
                <a:spcBef>
                  <a:spcPts val="300"/>
                </a:spcBef>
                <a:spcAft>
                  <a:spcPts val="1200"/>
                </a:spcAft>
                <a:buClrTx/>
                <a:buSzTx/>
                <a:buFontTx/>
                <a:buNone/>
                <a:tabLst/>
                <a:defRPr/>
              </a:pPr>
              <a:r>
                <a:rPr kumimoji="0" lang="en-GB" sz="1400" b="1" i="0" u="none" strike="noStrike" kern="1200" cap="all" spc="0" normalizeH="0" baseline="0" noProof="0">
                  <a:ln>
                    <a:noFill/>
                  </a:ln>
                  <a:solidFill>
                    <a:srgbClr val="71A4C3"/>
                  </a:solidFill>
                  <a:effectLst/>
                  <a:uLnTx/>
                  <a:uFillTx/>
                  <a:latin typeface="Segoe UI"/>
                  <a:ea typeface="+mn-ea"/>
                  <a:cs typeface="+mn-cs"/>
                </a:rPr>
                <a:t>header</a:t>
              </a:r>
            </a:p>
          </p:txBody>
        </p:sp>
        <p:sp>
          <p:nvSpPr>
            <p:cNvPr id="371" name="Ovaal 370">
              <a:extLst>
                <a:ext uri="{FF2B5EF4-FFF2-40B4-BE49-F238E27FC236}">
                  <a16:creationId xmlns:a16="http://schemas.microsoft.com/office/drawing/2014/main" id="{F41DDE1B-DC88-42E6-A986-00C501F4670E}"/>
                </a:ext>
              </a:extLst>
            </p:cNvPr>
            <p:cNvSpPr/>
            <p:nvPr userDrawn="1"/>
          </p:nvSpPr>
          <p:spPr>
            <a:xfrm>
              <a:off x="-3604183" y="416859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9</a:t>
              </a:r>
            </a:p>
          </p:txBody>
        </p:sp>
        <p:sp>
          <p:nvSpPr>
            <p:cNvPr id="372" name="Rechthoek 371">
              <a:extLst>
                <a:ext uri="{FF2B5EF4-FFF2-40B4-BE49-F238E27FC236}">
                  <a16:creationId xmlns:a16="http://schemas.microsoft.com/office/drawing/2014/main" id="{A3CFAA73-2D5E-48A3-91B3-825FAE7AC942}"/>
                </a:ext>
              </a:extLst>
            </p:cNvPr>
            <p:cNvSpPr/>
            <p:nvPr userDrawn="1"/>
          </p:nvSpPr>
          <p:spPr>
            <a:xfrm>
              <a:off x="-3319415" y="3294429"/>
              <a:ext cx="2949220" cy="180000"/>
            </a:xfrm>
            <a:prstGeom prst="rect">
              <a:avLst/>
            </a:prstGeom>
            <a:noFill/>
            <a:ln w="25400" cap="flat" cmpd="sng" algn="ctr">
              <a:noFill/>
              <a:prstDash val="solid"/>
            </a:ln>
            <a:effectLst/>
          </p:spPr>
          <p:txBody>
            <a:bodyPr lIns="0" tIns="0" rIns="0" bIns="0" rtlCol="0" anchor="ctr"/>
            <a:lstStyle/>
            <a:p>
              <a:pPr marL="179388" marR="0" lvl="5" indent="-179388" algn="l" defTabSz="914400" rtl="0" eaLnBrk="1" fontAlgn="auto" latinLnBrk="0" hangingPunct="1">
                <a:lnSpc>
                  <a:spcPct val="100000"/>
                </a:lnSpc>
                <a:spcBef>
                  <a:spcPts val="300"/>
                </a:spcBef>
                <a:spcAft>
                  <a:spcPts val="600"/>
                </a:spcAft>
                <a:buClrTx/>
                <a:buSzTx/>
                <a:buFontTx/>
                <a:buBlip>
                  <a:blip r:embed="rId2">
                    <a:extLst>
                      <a:ext uri="{96DAC541-7B7A-43D3-8B79-37D633B846F1}">
                        <asvg:svgBlip xmlns:asvg="http://schemas.microsoft.com/office/drawing/2016/SVG/main" r:embed="rId3"/>
                      </a:ext>
                    </a:extLst>
                  </a:blip>
                </a:buBlip>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Bullet</a:t>
              </a:r>
            </a:p>
          </p:txBody>
        </p:sp>
        <p:sp>
          <p:nvSpPr>
            <p:cNvPr id="373" name="Rechthoek 372">
              <a:extLst>
                <a:ext uri="{FF2B5EF4-FFF2-40B4-BE49-F238E27FC236}">
                  <a16:creationId xmlns:a16="http://schemas.microsoft.com/office/drawing/2014/main" id="{17CD8B37-BDCC-48E9-A55E-0311A63AEF44}"/>
                </a:ext>
              </a:extLst>
            </p:cNvPr>
            <p:cNvSpPr/>
            <p:nvPr userDrawn="1"/>
          </p:nvSpPr>
          <p:spPr>
            <a:xfrm>
              <a:off x="-3786437" y="4531349"/>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1200" b="1" cap="all" baseline="0" noProof="0">
                  <a:solidFill>
                    <a:srgbClr val="211F26"/>
                  </a:solidFill>
                  <a:latin typeface="Calibri" panose="020F0502020204030204" pitchFamily="34" charset="0"/>
                  <a:cs typeface="Calibri" panose="020F0502020204030204" pitchFamily="34" charset="0"/>
                </a:rPr>
                <a:t>Want to know more?</a:t>
              </a:r>
              <a:br>
                <a:rPr lang="en-GB" sz="1200" cap="all"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Go to the instruction slide </a:t>
              </a:r>
              <a:r>
                <a:rPr lang="en-GB" sz="1200" b="1" cap="none" baseline="0" noProof="0">
                  <a:solidFill>
                    <a:srgbClr val="211F26"/>
                  </a:solidFill>
                  <a:latin typeface="Calibri" panose="020F0502020204030204" pitchFamily="34" charset="0"/>
                  <a:cs typeface="Calibri" panose="020F0502020204030204" pitchFamily="34" charset="0"/>
                </a:rPr>
                <a:t>‘VIDEO INSTRUCTIONS’</a:t>
              </a:r>
              <a:r>
                <a:rPr lang="en-GB" sz="1200" cap="none" baseline="0" noProof="0">
                  <a:solidFill>
                    <a:srgbClr val="211F26"/>
                  </a:solidFill>
                  <a:latin typeface="Calibri" panose="020F0502020204030204" pitchFamily="34" charset="0"/>
                  <a:cs typeface="Calibri" panose="020F0502020204030204" pitchFamily="34" charset="0"/>
                </a:rPr>
                <a:t>.</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You’ll find it at the beginning of the presentation</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or insert it via </a:t>
              </a:r>
              <a:r>
                <a:rPr lang="en-GB" sz="1200" i="1" cap="none" baseline="0" noProof="0">
                  <a:solidFill>
                    <a:srgbClr val="211F26"/>
                  </a:solidFill>
                  <a:latin typeface="Calibri" panose="020F0502020204030204" pitchFamily="34" charset="0"/>
                  <a:cs typeface="Calibri" panose="020F0502020204030204" pitchFamily="34" charset="0"/>
                </a:rPr>
                <a:t>‘Home’</a:t>
              </a:r>
              <a:r>
                <a:rPr lang="en-GB" sz="1200" cap="none" baseline="0" noProof="0">
                  <a:solidFill>
                    <a:srgbClr val="211F26"/>
                  </a:solidFill>
                  <a:latin typeface="Calibri" panose="020F0502020204030204" pitchFamily="34" charset="0"/>
                  <a:cs typeface="Calibri" panose="020F0502020204030204" pitchFamily="34" charset="0"/>
                </a:rPr>
                <a:t> &gt; </a:t>
              </a:r>
              <a:r>
                <a:rPr lang="en-GB" sz="1200" i="1" cap="none" baseline="0" noProof="0">
                  <a:solidFill>
                    <a:srgbClr val="211F26"/>
                  </a:solidFill>
                  <a:latin typeface="Calibri" panose="020F0502020204030204" pitchFamily="34" charset="0"/>
                  <a:cs typeface="Calibri" panose="020F0502020204030204" pitchFamily="34" charset="0"/>
                </a:rPr>
                <a:t>‘New Slide’.</a:t>
              </a:r>
            </a:p>
          </p:txBody>
        </p:sp>
        <p:grpSp>
          <p:nvGrpSpPr>
            <p:cNvPr id="374" name="ICOON_info">
              <a:extLst>
                <a:ext uri="{FF2B5EF4-FFF2-40B4-BE49-F238E27FC236}">
                  <a16:creationId xmlns:a16="http://schemas.microsoft.com/office/drawing/2014/main" id="{7CF5530C-80D3-4032-968C-2F2243510980}"/>
                </a:ext>
              </a:extLst>
            </p:cNvPr>
            <p:cNvGrpSpPr/>
            <p:nvPr userDrawn="1"/>
          </p:nvGrpSpPr>
          <p:grpSpPr>
            <a:xfrm>
              <a:off x="-376736" y="4400186"/>
              <a:ext cx="283685" cy="283685"/>
              <a:chOff x="-510741" y="5913713"/>
              <a:chExt cx="267555" cy="267555"/>
            </a:xfrm>
          </p:grpSpPr>
          <p:sp>
            <p:nvSpPr>
              <p:cNvPr id="416" name="Ovaal 415">
                <a:extLst>
                  <a:ext uri="{FF2B5EF4-FFF2-40B4-BE49-F238E27FC236}">
                    <a16:creationId xmlns:a16="http://schemas.microsoft.com/office/drawing/2014/main" id="{70637360-4F6D-4B7F-A3D4-53695D1B3501}"/>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417" name="Graphic 163" descr="Informatie">
                <a:extLst>
                  <a:ext uri="{FF2B5EF4-FFF2-40B4-BE49-F238E27FC236}">
                    <a16:creationId xmlns:a16="http://schemas.microsoft.com/office/drawing/2014/main" id="{AD1AA89D-662F-4471-9152-B55F1E5B31DC}"/>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en-GB" sz="2000" noProof="0">
                  <a:solidFill>
                    <a:srgbClr val="211F26"/>
                  </a:solidFill>
                  <a:latin typeface="Calibri" panose="020F0502020204030204" pitchFamily="34" charset="0"/>
                  <a:cs typeface="Calibri" panose="020F0502020204030204" pitchFamily="34" charset="0"/>
                </a:endParaRPr>
              </a:p>
            </p:txBody>
          </p:sp>
        </p:grpSp>
        <p:grpSp>
          <p:nvGrpSpPr>
            <p:cNvPr id="375" name="VOORBEELD">
              <a:extLst>
                <a:ext uri="{FF2B5EF4-FFF2-40B4-BE49-F238E27FC236}">
                  <a16:creationId xmlns:a16="http://schemas.microsoft.com/office/drawing/2014/main" id="{59AEF735-5545-4781-93F4-3B5ADDF29042}"/>
                </a:ext>
              </a:extLst>
            </p:cNvPr>
            <p:cNvGrpSpPr/>
            <p:nvPr userDrawn="1"/>
          </p:nvGrpSpPr>
          <p:grpSpPr>
            <a:xfrm>
              <a:off x="-3605171" y="458674"/>
              <a:ext cx="3234311" cy="558875"/>
              <a:chOff x="-3605171" y="458674"/>
              <a:chExt cx="3234311" cy="558875"/>
            </a:xfrm>
          </p:grpSpPr>
          <p:sp>
            <p:nvSpPr>
              <p:cNvPr id="376" name="Rechthoek 375">
                <a:extLst>
                  <a:ext uri="{FF2B5EF4-FFF2-40B4-BE49-F238E27FC236}">
                    <a16:creationId xmlns:a16="http://schemas.microsoft.com/office/drawing/2014/main" id="{CF2750A1-8078-46AC-B377-185262A00B27}"/>
                  </a:ext>
                </a:extLst>
              </p:cNvPr>
              <p:cNvSpPr/>
              <p:nvPr userDrawn="1"/>
            </p:nvSpPr>
            <p:spPr>
              <a:xfrm>
                <a:off x="-3604183" y="458674"/>
                <a:ext cx="393459" cy="184058"/>
              </a:xfrm>
              <a:prstGeom prst="rect">
                <a:avLst/>
              </a:prstGeom>
              <a:solidFill>
                <a:srgbClr val="F8F8F8"/>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en-GB" sz="900" b="1" noProof="0">
                    <a:solidFill>
                      <a:srgbClr val="211F26"/>
                    </a:solidFill>
                    <a:latin typeface="Calibri" panose="020F0502020204030204" pitchFamily="34" charset="0"/>
                    <a:cs typeface="Calibri" panose="020F0502020204030204" pitchFamily="34" charset="0"/>
                  </a:rPr>
                  <a:t>Home</a:t>
                </a:r>
              </a:p>
            </p:txBody>
          </p:sp>
          <p:sp>
            <p:nvSpPr>
              <p:cNvPr id="377" name="Rechthoek 376">
                <a:extLst>
                  <a:ext uri="{FF2B5EF4-FFF2-40B4-BE49-F238E27FC236}">
                    <a16:creationId xmlns:a16="http://schemas.microsoft.com/office/drawing/2014/main" id="{0180DC42-4727-4F48-B8A2-6EC2B51AA453}"/>
                  </a:ext>
                </a:extLst>
              </p:cNvPr>
              <p:cNvSpPr/>
              <p:nvPr userDrawn="1"/>
            </p:nvSpPr>
            <p:spPr>
              <a:xfrm>
                <a:off x="-3599184" y="621345"/>
                <a:ext cx="383782"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nvGrpSpPr>
              <p:cNvPr id="378" name="Groep 377">
                <a:extLst>
                  <a:ext uri="{FF2B5EF4-FFF2-40B4-BE49-F238E27FC236}">
                    <a16:creationId xmlns:a16="http://schemas.microsoft.com/office/drawing/2014/main" id="{AECD57E4-CEBA-4210-BBA2-666F3401B79F}"/>
                  </a:ext>
                </a:extLst>
              </p:cNvPr>
              <p:cNvGrpSpPr/>
              <p:nvPr userDrawn="1"/>
            </p:nvGrpSpPr>
            <p:grpSpPr>
              <a:xfrm>
                <a:off x="-3386247" y="830871"/>
                <a:ext cx="139423" cy="109566"/>
                <a:chOff x="-2866744" y="827071"/>
                <a:chExt cx="168701" cy="132575"/>
              </a:xfrm>
            </p:grpSpPr>
            <p:grpSp>
              <p:nvGrpSpPr>
                <p:cNvPr id="409" name="Groep 408">
                  <a:extLst>
                    <a:ext uri="{FF2B5EF4-FFF2-40B4-BE49-F238E27FC236}">
                      <a16:creationId xmlns:a16="http://schemas.microsoft.com/office/drawing/2014/main" id="{8A360AC6-5129-48B0-88E4-7B15DDD22A4B}"/>
                    </a:ext>
                  </a:extLst>
                </p:cNvPr>
                <p:cNvGrpSpPr/>
                <p:nvPr userDrawn="1"/>
              </p:nvGrpSpPr>
              <p:grpSpPr>
                <a:xfrm>
                  <a:off x="-2866744" y="827071"/>
                  <a:ext cx="168701" cy="132575"/>
                  <a:chOff x="-2866744" y="827071"/>
                  <a:chExt cx="168701" cy="132575"/>
                </a:xfrm>
              </p:grpSpPr>
              <p:cxnSp>
                <p:nvCxnSpPr>
                  <p:cNvPr id="411" name="Rechte verbindingslijn 410">
                    <a:extLst>
                      <a:ext uri="{FF2B5EF4-FFF2-40B4-BE49-F238E27FC236}">
                        <a16:creationId xmlns:a16="http://schemas.microsoft.com/office/drawing/2014/main" id="{3CDA6F5D-E0CD-4ABF-8B33-A06EBE0DA4DD}"/>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412" name="Rechte verbindingslijn 411">
                    <a:extLst>
                      <a:ext uri="{FF2B5EF4-FFF2-40B4-BE49-F238E27FC236}">
                        <a16:creationId xmlns:a16="http://schemas.microsoft.com/office/drawing/2014/main" id="{D003FFD6-BA8E-4B0C-980D-64995BF65F92}"/>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413" name="Rechte verbindingslijn 412">
                    <a:extLst>
                      <a:ext uri="{FF2B5EF4-FFF2-40B4-BE49-F238E27FC236}">
                        <a16:creationId xmlns:a16="http://schemas.microsoft.com/office/drawing/2014/main" id="{E692CC61-B7AD-4587-A82F-675C4E0390B6}"/>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414" name="Rechte verbindingslijn 413">
                    <a:extLst>
                      <a:ext uri="{FF2B5EF4-FFF2-40B4-BE49-F238E27FC236}">
                        <a16:creationId xmlns:a16="http://schemas.microsoft.com/office/drawing/2014/main" id="{5F436943-F9E1-42E6-9B81-B15F0AAEC2D7}"/>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415" name="Rechte verbindingslijn 414">
                    <a:extLst>
                      <a:ext uri="{FF2B5EF4-FFF2-40B4-BE49-F238E27FC236}">
                        <a16:creationId xmlns:a16="http://schemas.microsoft.com/office/drawing/2014/main" id="{AB9E56C2-9CA2-46BD-B8AF-E81F58226586}"/>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410" name="Pijl: rechts 409">
                  <a:extLst>
                    <a:ext uri="{FF2B5EF4-FFF2-40B4-BE49-F238E27FC236}">
                      <a16:creationId xmlns:a16="http://schemas.microsoft.com/office/drawing/2014/main" id="{48D714B9-0730-430F-960C-D94DB785CC41}"/>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379" name="Groep 378">
                <a:extLst>
                  <a:ext uri="{FF2B5EF4-FFF2-40B4-BE49-F238E27FC236}">
                    <a16:creationId xmlns:a16="http://schemas.microsoft.com/office/drawing/2014/main" id="{55575FE3-A6DB-45A1-A6A4-A4925D749961}"/>
                  </a:ext>
                </a:extLst>
              </p:cNvPr>
              <p:cNvGrpSpPr/>
              <p:nvPr userDrawn="1"/>
            </p:nvGrpSpPr>
            <p:grpSpPr>
              <a:xfrm>
                <a:off x="-3605171" y="830871"/>
                <a:ext cx="139423" cy="109566"/>
                <a:chOff x="-2866744" y="518074"/>
                <a:chExt cx="168701" cy="132575"/>
              </a:xfrm>
            </p:grpSpPr>
            <p:grpSp>
              <p:nvGrpSpPr>
                <p:cNvPr id="402" name="Groep 401">
                  <a:extLst>
                    <a:ext uri="{FF2B5EF4-FFF2-40B4-BE49-F238E27FC236}">
                      <a16:creationId xmlns:a16="http://schemas.microsoft.com/office/drawing/2014/main" id="{4D118172-2572-4EE5-9250-2F286B2FEB8E}"/>
                    </a:ext>
                  </a:extLst>
                </p:cNvPr>
                <p:cNvGrpSpPr/>
                <p:nvPr userDrawn="1"/>
              </p:nvGrpSpPr>
              <p:grpSpPr>
                <a:xfrm>
                  <a:off x="-2866744" y="518074"/>
                  <a:ext cx="168701" cy="132575"/>
                  <a:chOff x="-2866744" y="518074"/>
                  <a:chExt cx="168701" cy="132575"/>
                </a:xfrm>
              </p:grpSpPr>
              <p:cxnSp>
                <p:nvCxnSpPr>
                  <p:cNvPr id="404" name="Rechte verbindingslijn 403">
                    <a:extLst>
                      <a:ext uri="{FF2B5EF4-FFF2-40B4-BE49-F238E27FC236}">
                        <a16:creationId xmlns:a16="http://schemas.microsoft.com/office/drawing/2014/main" id="{DD14CC30-600B-4F29-AB3F-06A01D0ED711}"/>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405" name="Rechte verbindingslijn 404">
                    <a:extLst>
                      <a:ext uri="{FF2B5EF4-FFF2-40B4-BE49-F238E27FC236}">
                        <a16:creationId xmlns:a16="http://schemas.microsoft.com/office/drawing/2014/main" id="{08F57F19-70DE-49B8-BBEB-E652175E4757}"/>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406" name="Rechte verbindingslijn 405">
                    <a:extLst>
                      <a:ext uri="{FF2B5EF4-FFF2-40B4-BE49-F238E27FC236}">
                        <a16:creationId xmlns:a16="http://schemas.microsoft.com/office/drawing/2014/main" id="{C3AA1D8E-867D-4E12-839D-EDF11F482DCA}"/>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407" name="Rechte verbindingslijn 406">
                    <a:extLst>
                      <a:ext uri="{FF2B5EF4-FFF2-40B4-BE49-F238E27FC236}">
                        <a16:creationId xmlns:a16="http://schemas.microsoft.com/office/drawing/2014/main" id="{699BC105-2491-4FBC-AB6D-3F66C8D0969A}"/>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408" name="Rechte verbindingslijn 407">
                    <a:extLst>
                      <a:ext uri="{FF2B5EF4-FFF2-40B4-BE49-F238E27FC236}">
                        <a16:creationId xmlns:a16="http://schemas.microsoft.com/office/drawing/2014/main" id="{60E4FB58-16A2-4363-BF6F-868B97C0474D}"/>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403" name="Pijl: rechts 402">
                  <a:extLst>
                    <a:ext uri="{FF2B5EF4-FFF2-40B4-BE49-F238E27FC236}">
                      <a16:creationId xmlns:a16="http://schemas.microsoft.com/office/drawing/2014/main" id="{B9336E94-3592-44DE-A53D-5DB63F600C0D}"/>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cxnSp>
            <p:nvCxnSpPr>
              <p:cNvPr id="380" name="Rechte verbindingslijn 379">
                <a:extLst>
                  <a:ext uri="{FF2B5EF4-FFF2-40B4-BE49-F238E27FC236}">
                    <a16:creationId xmlns:a16="http://schemas.microsoft.com/office/drawing/2014/main" id="{1F44A8B3-BB83-4C6C-AB06-538145EF02B1}"/>
                  </a:ext>
                </a:extLst>
              </p:cNvPr>
              <p:cNvCxnSpPr>
                <a:cxnSpLocks/>
              </p:cNvCxnSpPr>
              <p:nvPr userDrawn="1"/>
            </p:nvCxnSpPr>
            <p:spPr>
              <a:xfrm flipV="1">
                <a:off x="-3459956" y="588169"/>
                <a:ext cx="547687" cy="219076"/>
              </a:xfrm>
              <a:prstGeom prst="line">
                <a:avLst/>
              </a:prstGeom>
              <a:noFill/>
              <a:ln w="19050" cap="rnd" cmpd="sng" algn="ctr">
                <a:solidFill>
                  <a:schemeClr val="accent1"/>
                </a:solidFill>
                <a:prstDash val="solid"/>
                <a:headEnd type="oval"/>
              </a:ln>
              <a:effectLst/>
            </p:spPr>
          </p:cxnSp>
          <p:cxnSp>
            <p:nvCxnSpPr>
              <p:cNvPr id="381" name="Rechte verbindingslijn 380">
                <a:extLst>
                  <a:ext uri="{FF2B5EF4-FFF2-40B4-BE49-F238E27FC236}">
                    <a16:creationId xmlns:a16="http://schemas.microsoft.com/office/drawing/2014/main" id="{3E2CAB66-2B06-420C-B396-8A4626A150E0}"/>
                  </a:ext>
                </a:extLst>
              </p:cNvPr>
              <p:cNvCxnSpPr>
                <a:cxnSpLocks/>
              </p:cNvCxnSpPr>
              <p:nvPr userDrawn="1"/>
            </p:nvCxnSpPr>
            <p:spPr>
              <a:xfrm>
                <a:off x="-3224213" y="828675"/>
                <a:ext cx="319088" cy="0"/>
              </a:xfrm>
              <a:prstGeom prst="line">
                <a:avLst/>
              </a:prstGeom>
              <a:noFill/>
              <a:ln w="19050" cap="rnd" cmpd="sng" algn="ctr">
                <a:solidFill>
                  <a:schemeClr val="accent1"/>
                </a:solidFill>
                <a:prstDash val="solid"/>
                <a:headEnd type="oval"/>
              </a:ln>
              <a:effectLst/>
            </p:spPr>
          </p:cxnSp>
          <p:sp>
            <p:nvSpPr>
              <p:cNvPr id="382" name="Rechthoek 381">
                <a:extLst>
                  <a:ext uri="{FF2B5EF4-FFF2-40B4-BE49-F238E27FC236}">
                    <a16:creationId xmlns:a16="http://schemas.microsoft.com/office/drawing/2014/main" id="{EC11F5ED-338C-4FAB-8017-B1487CDBA02D}"/>
                  </a:ext>
                </a:extLst>
              </p:cNvPr>
              <p:cNvSpPr/>
              <p:nvPr userDrawn="1"/>
            </p:nvSpPr>
            <p:spPr>
              <a:xfrm>
                <a:off x="-2559903" y="512179"/>
                <a:ext cx="2189042" cy="15108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Text level up</a:t>
                </a:r>
              </a:p>
            </p:txBody>
          </p:sp>
          <p:sp>
            <p:nvSpPr>
              <p:cNvPr id="383" name="Rechthoek 382">
                <a:extLst>
                  <a:ext uri="{FF2B5EF4-FFF2-40B4-BE49-F238E27FC236}">
                    <a16:creationId xmlns:a16="http://schemas.microsoft.com/office/drawing/2014/main" id="{B0A90324-F1AB-4C70-AC60-A627C960E79B}"/>
                  </a:ext>
                </a:extLst>
              </p:cNvPr>
              <p:cNvSpPr/>
              <p:nvPr userDrawn="1"/>
            </p:nvSpPr>
            <p:spPr>
              <a:xfrm>
                <a:off x="-2559903" y="819562"/>
                <a:ext cx="2189043" cy="142202"/>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Text level down</a:t>
                </a:r>
              </a:p>
            </p:txBody>
          </p:sp>
          <p:grpSp>
            <p:nvGrpSpPr>
              <p:cNvPr id="384" name="Groep 383">
                <a:extLst>
                  <a:ext uri="{FF2B5EF4-FFF2-40B4-BE49-F238E27FC236}">
                    <a16:creationId xmlns:a16="http://schemas.microsoft.com/office/drawing/2014/main" id="{0F4E4F0A-4259-4E4F-8CF9-3A8D83C40F44}"/>
                  </a:ext>
                </a:extLst>
              </p:cNvPr>
              <p:cNvGrpSpPr/>
              <p:nvPr userDrawn="1"/>
            </p:nvGrpSpPr>
            <p:grpSpPr>
              <a:xfrm>
                <a:off x="-2916763" y="769168"/>
                <a:ext cx="268738" cy="248381"/>
                <a:chOff x="-2916763" y="769168"/>
                <a:chExt cx="268738" cy="248381"/>
              </a:xfrm>
            </p:grpSpPr>
            <p:sp>
              <p:nvSpPr>
                <p:cNvPr id="394" name="Rechthoek 393">
                  <a:extLst>
                    <a:ext uri="{FF2B5EF4-FFF2-40B4-BE49-F238E27FC236}">
                      <a16:creationId xmlns:a16="http://schemas.microsoft.com/office/drawing/2014/main" id="{F51E0A61-6BB6-4838-91F3-BB5899AF5FD5}"/>
                    </a:ext>
                  </a:extLst>
                </p:cNvPr>
                <p:cNvSpPr/>
                <p:nvPr userDrawn="1"/>
              </p:nvSpPr>
              <p:spPr>
                <a:xfrm>
                  <a:off x="-2916763" y="769168"/>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en-GB" sz="1050" b="0" noProof="0">
                    <a:solidFill>
                      <a:srgbClr val="211F26"/>
                    </a:solidFill>
                    <a:latin typeface="Calibri" panose="020F0502020204030204" pitchFamily="34" charset="0"/>
                    <a:cs typeface="Calibri" panose="020F0502020204030204" pitchFamily="34" charset="0"/>
                  </a:endParaRPr>
                </a:p>
              </p:txBody>
            </p:sp>
            <p:grpSp>
              <p:nvGrpSpPr>
                <p:cNvPr id="395" name="Groep 394">
                  <a:extLst>
                    <a:ext uri="{FF2B5EF4-FFF2-40B4-BE49-F238E27FC236}">
                      <a16:creationId xmlns:a16="http://schemas.microsoft.com/office/drawing/2014/main" id="{716338B4-1A3A-47E3-9861-805CCAA0E819}"/>
                    </a:ext>
                  </a:extLst>
                </p:cNvPr>
                <p:cNvGrpSpPr/>
                <p:nvPr userDrawn="1"/>
              </p:nvGrpSpPr>
              <p:grpSpPr>
                <a:xfrm>
                  <a:off x="-2866744" y="827071"/>
                  <a:ext cx="168701" cy="132575"/>
                  <a:chOff x="-2866744" y="827071"/>
                  <a:chExt cx="168701" cy="132575"/>
                </a:xfrm>
              </p:grpSpPr>
              <p:cxnSp>
                <p:nvCxnSpPr>
                  <p:cNvPr id="397" name="Rechte verbindingslijn 396">
                    <a:extLst>
                      <a:ext uri="{FF2B5EF4-FFF2-40B4-BE49-F238E27FC236}">
                        <a16:creationId xmlns:a16="http://schemas.microsoft.com/office/drawing/2014/main" id="{8CC2AA76-0E2D-4D8C-8352-304005212F08}"/>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398" name="Rechte verbindingslijn 397">
                    <a:extLst>
                      <a:ext uri="{FF2B5EF4-FFF2-40B4-BE49-F238E27FC236}">
                        <a16:creationId xmlns:a16="http://schemas.microsoft.com/office/drawing/2014/main" id="{4ECFF511-BD23-4E35-B0E4-51801EBAF75C}"/>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399" name="Rechte verbindingslijn 398">
                    <a:extLst>
                      <a:ext uri="{FF2B5EF4-FFF2-40B4-BE49-F238E27FC236}">
                        <a16:creationId xmlns:a16="http://schemas.microsoft.com/office/drawing/2014/main" id="{661DCFFA-0B3E-4752-B01F-9536E42870C3}"/>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400" name="Rechte verbindingslijn 399">
                    <a:extLst>
                      <a:ext uri="{FF2B5EF4-FFF2-40B4-BE49-F238E27FC236}">
                        <a16:creationId xmlns:a16="http://schemas.microsoft.com/office/drawing/2014/main" id="{C8610558-9E44-48DB-AD83-6C0FA3318314}"/>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401" name="Rechte verbindingslijn 400">
                    <a:extLst>
                      <a:ext uri="{FF2B5EF4-FFF2-40B4-BE49-F238E27FC236}">
                        <a16:creationId xmlns:a16="http://schemas.microsoft.com/office/drawing/2014/main" id="{CED45EC3-EF53-4ACF-9965-9469E041FFC5}"/>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396" name="Pijl: rechts 395">
                  <a:extLst>
                    <a:ext uri="{FF2B5EF4-FFF2-40B4-BE49-F238E27FC236}">
                      <a16:creationId xmlns:a16="http://schemas.microsoft.com/office/drawing/2014/main" id="{FF2DB29F-A893-4214-85C5-A491BAD580A5}"/>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385" name="Groep 384">
                <a:extLst>
                  <a:ext uri="{FF2B5EF4-FFF2-40B4-BE49-F238E27FC236}">
                    <a16:creationId xmlns:a16="http://schemas.microsoft.com/office/drawing/2014/main" id="{95BBD903-299E-40BF-B12F-22F72C60BFA1}"/>
                  </a:ext>
                </a:extLst>
              </p:cNvPr>
              <p:cNvGrpSpPr/>
              <p:nvPr userDrawn="1"/>
            </p:nvGrpSpPr>
            <p:grpSpPr>
              <a:xfrm>
                <a:off x="-2916763" y="460171"/>
                <a:ext cx="268738" cy="248381"/>
                <a:chOff x="-2916763" y="460171"/>
                <a:chExt cx="268738" cy="248381"/>
              </a:xfrm>
            </p:grpSpPr>
            <p:sp>
              <p:nvSpPr>
                <p:cNvPr id="386" name="Rechthoek 385">
                  <a:extLst>
                    <a:ext uri="{FF2B5EF4-FFF2-40B4-BE49-F238E27FC236}">
                      <a16:creationId xmlns:a16="http://schemas.microsoft.com/office/drawing/2014/main" id="{92E8569C-8155-4757-BF6E-526F40D7A92D}"/>
                    </a:ext>
                  </a:extLst>
                </p:cNvPr>
                <p:cNvSpPr/>
                <p:nvPr userDrawn="1"/>
              </p:nvSpPr>
              <p:spPr>
                <a:xfrm>
                  <a:off x="-2916763" y="460171"/>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en-GB" sz="1050" b="0" noProof="0">
                    <a:solidFill>
                      <a:srgbClr val="211F26"/>
                    </a:solidFill>
                    <a:latin typeface="Calibri" panose="020F0502020204030204" pitchFamily="34" charset="0"/>
                    <a:cs typeface="Calibri" panose="020F0502020204030204" pitchFamily="34" charset="0"/>
                  </a:endParaRPr>
                </a:p>
              </p:txBody>
            </p:sp>
            <p:grpSp>
              <p:nvGrpSpPr>
                <p:cNvPr id="387" name="Groep 386">
                  <a:extLst>
                    <a:ext uri="{FF2B5EF4-FFF2-40B4-BE49-F238E27FC236}">
                      <a16:creationId xmlns:a16="http://schemas.microsoft.com/office/drawing/2014/main" id="{0204AAD7-39C0-40C1-A3A4-CD8C9080A426}"/>
                    </a:ext>
                  </a:extLst>
                </p:cNvPr>
                <p:cNvGrpSpPr/>
                <p:nvPr userDrawn="1"/>
              </p:nvGrpSpPr>
              <p:grpSpPr>
                <a:xfrm>
                  <a:off x="-2866744" y="518074"/>
                  <a:ext cx="168701" cy="132575"/>
                  <a:chOff x="-2866744" y="518074"/>
                  <a:chExt cx="168701" cy="132575"/>
                </a:xfrm>
              </p:grpSpPr>
              <p:cxnSp>
                <p:nvCxnSpPr>
                  <p:cNvPr id="389" name="Rechte verbindingslijn 388">
                    <a:extLst>
                      <a:ext uri="{FF2B5EF4-FFF2-40B4-BE49-F238E27FC236}">
                        <a16:creationId xmlns:a16="http://schemas.microsoft.com/office/drawing/2014/main" id="{39695731-5853-4149-A2E4-A1EF08876CA6}"/>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390" name="Rechte verbindingslijn 389">
                    <a:extLst>
                      <a:ext uri="{FF2B5EF4-FFF2-40B4-BE49-F238E27FC236}">
                        <a16:creationId xmlns:a16="http://schemas.microsoft.com/office/drawing/2014/main" id="{8C017DF0-846B-43F1-B2CB-9B80D5033EC6}"/>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391" name="Rechte verbindingslijn 390">
                    <a:extLst>
                      <a:ext uri="{FF2B5EF4-FFF2-40B4-BE49-F238E27FC236}">
                        <a16:creationId xmlns:a16="http://schemas.microsoft.com/office/drawing/2014/main" id="{31A19128-DC93-4D4A-B9E2-B763D8E00155}"/>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392" name="Rechte verbindingslijn 391">
                    <a:extLst>
                      <a:ext uri="{FF2B5EF4-FFF2-40B4-BE49-F238E27FC236}">
                        <a16:creationId xmlns:a16="http://schemas.microsoft.com/office/drawing/2014/main" id="{816B67C8-589E-4B80-856D-D3B9DB6392E5}"/>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393" name="Rechte verbindingslijn 392">
                    <a:extLst>
                      <a:ext uri="{FF2B5EF4-FFF2-40B4-BE49-F238E27FC236}">
                        <a16:creationId xmlns:a16="http://schemas.microsoft.com/office/drawing/2014/main" id="{F7B96C35-F88F-4698-A9CD-8F8B3DFD9971}"/>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388" name="Pijl: rechts 387">
                  <a:extLst>
                    <a:ext uri="{FF2B5EF4-FFF2-40B4-BE49-F238E27FC236}">
                      <a16:creationId xmlns:a16="http://schemas.microsoft.com/office/drawing/2014/main" id="{F3244D18-0FA2-4D36-876E-41E707212600}"/>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grpSp>
      <p:grpSp>
        <p:nvGrpSpPr>
          <p:cNvPr id="160" name="INSTRUCTION">
            <a:extLst>
              <a:ext uri="{FF2B5EF4-FFF2-40B4-BE49-F238E27FC236}">
                <a16:creationId xmlns:a16="http://schemas.microsoft.com/office/drawing/2014/main" id="{ED05E7A1-8FCA-4929-9965-B249D867C6C6}"/>
              </a:ext>
            </a:extLst>
          </p:cNvPr>
          <p:cNvGrpSpPr/>
          <p:nvPr userDrawn="1"/>
        </p:nvGrpSpPr>
        <p:grpSpPr>
          <a:xfrm>
            <a:off x="12377595" y="0"/>
            <a:ext cx="3693386" cy="6261886"/>
            <a:chOff x="-3786437" y="0"/>
            <a:chExt cx="3693386" cy="6261886"/>
          </a:xfrm>
        </p:grpSpPr>
        <p:sp>
          <p:nvSpPr>
            <p:cNvPr id="161" name="Rechthoek 160">
              <a:extLst>
                <a:ext uri="{FF2B5EF4-FFF2-40B4-BE49-F238E27FC236}">
                  <a16:creationId xmlns:a16="http://schemas.microsoft.com/office/drawing/2014/main" id="{E05B1A76-0663-456F-9F3A-5619400ED594}"/>
                </a:ext>
              </a:extLst>
            </p:cNvPr>
            <p:cNvSpPr/>
            <p:nvPr userDrawn="1"/>
          </p:nvSpPr>
          <p:spPr>
            <a:xfrm>
              <a:off x="-3786165" y="0"/>
              <a:ext cx="3593091" cy="5527343"/>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Insert/edit an image</a:t>
              </a:r>
            </a:p>
          </p:txBody>
        </p:sp>
        <p:sp>
          <p:nvSpPr>
            <p:cNvPr id="162" name="Rechthoek 161">
              <a:extLst>
                <a:ext uri="{FF2B5EF4-FFF2-40B4-BE49-F238E27FC236}">
                  <a16:creationId xmlns:a16="http://schemas.microsoft.com/office/drawing/2014/main" id="{DBF956F9-597C-4EA0-8CD8-C4BDA9B75339}"/>
                </a:ext>
              </a:extLst>
            </p:cNvPr>
            <p:cNvSpPr/>
            <p:nvPr userDrawn="1"/>
          </p:nvSpPr>
          <p:spPr>
            <a:xfrm>
              <a:off x="-3786437" y="5433886"/>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1200" b="1" cap="all" baseline="0" noProof="0">
                  <a:solidFill>
                    <a:srgbClr val="211F26"/>
                  </a:solidFill>
                  <a:latin typeface="Calibri" panose="020F0502020204030204" pitchFamily="34" charset="0"/>
                  <a:cs typeface="Calibri" panose="020F0502020204030204" pitchFamily="34" charset="0"/>
                </a:rPr>
                <a:t>Want to know more?</a:t>
              </a:r>
              <a:br>
                <a:rPr lang="en-GB" sz="1200" cap="all"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Go to the instruction slide </a:t>
              </a:r>
              <a:r>
                <a:rPr lang="en-GB" sz="1200" b="1" cap="none" baseline="0" noProof="0">
                  <a:solidFill>
                    <a:srgbClr val="211F26"/>
                  </a:solidFill>
                  <a:latin typeface="Calibri" panose="020F0502020204030204" pitchFamily="34" charset="0"/>
                  <a:cs typeface="Calibri" panose="020F0502020204030204" pitchFamily="34" charset="0"/>
                </a:rPr>
                <a:t>‘VIDEO INSTRUCTIONS’</a:t>
              </a:r>
              <a:r>
                <a:rPr lang="en-GB" sz="1200" cap="none" baseline="0" noProof="0">
                  <a:solidFill>
                    <a:srgbClr val="211F26"/>
                  </a:solidFill>
                  <a:latin typeface="Calibri" panose="020F0502020204030204" pitchFamily="34" charset="0"/>
                  <a:cs typeface="Calibri" panose="020F0502020204030204" pitchFamily="34" charset="0"/>
                </a:rPr>
                <a:t>.</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You’ll find it at the beginning of the presentation</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or insert it via </a:t>
              </a:r>
              <a:r>
                <a:rPr lang="en-GB" sz="1200" i="1" cap="none" baseline="0" noProof="0">
                  <a:solidFill>
                    <a:srgbClr val="211F26"/>
                  </a:solidFill>
                  <a:latin typeface="Calibri" panose="020F0502020204030204" pitchFamily="34" charset="0"/>
                  <a:cs typeface="Calibri" panose="020F0502020204030204" pitchFamily="34" charset="0"/>
                </a:rPr>
                <a:t>‘Home’</a:t>
              </a:r>
              <a:r>
                <a:rPr lang="en-GB" sz="1200" cap="none" baseline="0" noProof="0">
                  <a:solidFill>
                    <a:srgbClr val="211F26"/>
                  </a:solidFill>
                  <a:latin typeface="Calibri" panose="020F0502020204030204" pitchFamily="34" charset="0"/>
                  <a:cs typeface="Calibri" panose="020F0502020204030204" pitchFamily="34" charset="0"/>
                </a:rPr>
                <a:t> &gt; </a:t>
              </a:r>
              <a:r>
                <a:rPr lang="en-GB" sz="1200" i="1" cap="none" baseline="0" noProof="0">
                  <a:solidFill>
                    <a:srgbClr val="211F26"/>
                  </a:solidFill>
                  <a:latin typeface="Calibri" panose="020F0502020204030204" pitchFamily="34" charset="0"/>
                  <a:cs typeface="Calibri" panose="020F0502020204030204" pitchFamily="34" charset="0"/>
                </a:rPr>
                <a:t>‘New Slide’.</a:t>
              </a:r>
            </a:p>
          </p:txBody>
        </p:sp>
        <p:sp>
          <p:nvSpPr>
            <p:cNvPr id="163" name="Ovaal 162">
              <a:extLst>
                <a:ext uri="{FF2B5EF4-FFF2-40B4-BE49-F238E27FC236}">
                  <a16:creationId xmlns:a16="http://schemas.microsoft.com/office/drawing/2014/main" id="{D80B4E99-D7D2-4CC2-AE38-0BA4A4F70BE8}"/>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164" name="Rechthoek 163">
              <a:extLst>
                <a:ext uri="{FF2B5EF4-FFF2-40B4-BE49-F238E27FC236}">
                  <a16:creationId xmlns:a16="http://schemas.microsoft.com/office/drawing/2014/main" id="{944DC31F-E292-4BDF-A3FA-221EF8203357}"/>
                </a:ext>
              </a:extLst>
            </p:cNvPr>
            <p:cNvSpPr/>
            <p:nvPr userDrawn="1"/>
          </p:nvSpPr>
          <p:spPr>
            <a:xfrm>
              <a:off x="-3319415" y="465324"/>
              <a:ext cx="2944682"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If necessary, delete the existing image</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by using the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‘Backspace key’</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pictogram to insert a new image</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1"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(see example below)</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165" name="Groep 164">
              <a:extLst>
                <a:ext uri="{FF2B5EF4-FFF2-40B4-BE49-F238E27FC236}">
                  <a16:creationId xmlns:a16="http://schemas.microsoft.com/office/drawing/2014/main" id="{70CF3CC0-E9B1-4363-B4CE-E7AB41C18733}"/>
                </a:ext>
              </a:extLst>
            </p:cNvPr>
            <p:cNvGrpSpPr/>
            <p:nvPr userDrawn="1"/>
          </p:nvGrpSpPr>
          <p:grpSpPr>
            <a:xfrm>
              <a:off x="-3316179" y="1231351"/>
              <a:ext cx="294789" cy="318834"/>
              <a:chOff x="14466489" y="1001522"/>
              <a:chExt cx="290627" cy="314333"/>
            </a:xfrm>
          </p:grpSpPr>
          <p:sp>
            <p:nvSpPr>
              <p:cNvPr id="211" name="Rechthoek 210">
                <a:extLst>
                  <a:ext uri="{FF2B5EF4-FFF2-40B4-BE49-F238E27FC236}">
                    <a16:creationId xmlns:a16="http://schemas.microsoft.com/office/drawing/2014/main" id="{B60D7282-AA44-4788-A66E-1A7CC6FBDB95}"/>
                  </a:ext>
                </a:extLst>
              </p:cNvPr>
              <p:cNvSpPr/>
              <p:nvPr userDrawn="1"/>
            </p:nvSpPr>
            <p:spPr>
              <a:xfrm>
                <a:off x="14466489" y="1001522"/>
                <a:ext cx="257935" cy="254168"/>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212" name="Ovaal 211">
                <a:extLst>
                  <a:ext uri="{FF2B5EF4-FFF2-40B4-BE49-F238E27FC236}">
                    <a16:creationId xmlns:a16="http://schemas.microsoft.com/office/drawing/2014/main" id="{AD4695D0-4F92-4C13-9115-148B92F46E17}"/>
                  </a:ext>
                </a:extLst>
              </p:cNvPr>
              <p:cNvSpPr/>
              <p:nvPr userDrawn="1"/>
            </p:nvSpPr>
            <p:spPr>
              <a:xfrm>
                <a:off x="14623626" y="1033630"/>
                <a:ext cx="71169" cy="71169"/>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a:solidFill>
                    <a:srgbClr val="211F26"/>
                  </a:solidFill>
                  <a:latin typeface="Calibri" panose="020F0502020204030204" pitchFamily="34" charset="0"/>
                  <a:cs typeface="Calibri" panose="020F0502020204030204" pitchFamily="34" charset="0"/>
                </a:endParaRPr>
              </a:p>
            </p:txBody>
          </p:sp>
          <p:sp>
            <p:nvSpPr>
              <p:cNvPr id="213" name="Vrije vorm: vorm 212">
                <a:extLst>
                  <a:ext uri="{FF2B5EF4-FFF2-40B4-BE49-F238E27FC236}">
                    <a16:creationId xmlns:a16="http://schemas.microsoft.com/office/drawing/2014/main" id="{BDD81722-5630-46C8-95FF-55E775151495}"/>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a:solidFill>
                    <a:srgbClr val="211F26"/>
                  </a:solidFill>
                  <a:latin typeface="Calibri" panose="020F0502020204030204" pitchFamily="34" charset="0"/>
                  <a:cs typeface="Calibri" panose="020F0502020204030204" pitchFamily="34" charset="0"/>
                </a:endParaRPr>
              </a:p>
            </p:txBody>
          </p:sp>
          <p:sp>
            <p:nvSpPr>
              <p:cNvPr id="214" name="Rechthoek: afgeronde hoeken 213">
                <a:extLst>
                  <a:ext uri="{FF2B5EF4-FFF2-40B4-BE49-F238E27FC236}">
                    <a16:creationId xmlns:a16="http://schemas.microsoft.com/office/drawing/2014/main" id="{B75F75C7-F91B-4A88-B3D1-685C57C5A3D0}"/>
                  </a:ext>
                </a:extLst>
              </p:cNvPr>
              <p:cNvSpPr/>
              <p:nvPr userDrawn="1"/>
            </p:nvSpPr>
            <p:spPr>
              <a:xfrm>
                <a:off x="14601150" y="1145314"/>
                <a:ext cx="155966" cy="116816"/>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cxnSp>
            <p:nvCxnSpPr>
              <p:cNvPr id="215" name="Rechte verbindingslijn 214">
                <a:extLst>
                  <a:ext uri="{FF2B5EF4-FFF2-40B4-BE49-F238E27FC236}">
                    <a16:creationId xmlns:a16="http://schemas.microsoft.com/office/drawing/2014/main" id="{386DAA4C-0B86-45B2-96D7-64F63D478208}"/>
                  </a:ext>
                </a:extLst>
              </p:cNvPr>
              <p:cNvCxnSpPr>
                <a:cxnSpLocks/>
              </p:cNvCxnSpPr>
              <p:nvPr userDrawn="1"/>
            </p:nvCxnSpPr>
            <p:spPr>
              <a:xfrm>
                <a:off x="14637490" y="1308665"/>
                <a:ext cx="83286"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216" name="Rechte verbindingslijn 215">
                <a:extLst>
                  <a:ext uri="{FF2B5EF4-FFF2-40B4-BE49-F238E27FC236}">
                    <a16:creationId xmlns:a16="http://schemas.microsoft.com/office/drawing/2014/main" id="{6E185702-5539-4E45-AFD7-CC3943029B76}"/>
                  </a:ext>
                </a:extLst>
              </p:cNvPr>
              <p:cNvCxnSpPr>
                <a:cxnSpLocks/>
                <a:stCxn id="214" idx="2"/>
              </p:cNvCxnSpPr>
              <p:nvPr userDrawn="1"/>
            </p:nvCxnSpPr>
            <p:spPr>
              <a:xfrm flipH="1">
                <a:off x="14678717" y="1262130"/>
                <a:ext cx="416" cy="43573"/>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166" name="Ovaal 165">
              <a:extLst>
                <a:ext uri="{FF2B5EF4-FFF2-40B4-BE49-F238E27FC236}">
                  <a16:creationId xmlns:a16="http://schemas.microsoft.com/office/drawing/2014/main" id="{2528FF58-FCA3-4D2A-BECE-38FA4C7029A5}"/>
                </a:ext>
              </a:extLst>
            </p:cNvPr>
            <p:cNvSpPr/>
            <p:nvPr userDrawn="1"/>
          </p:nvSpPr>
          <p:spPr>
            <a:xfrm>
              <a:off x="-3603587" y="172970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167" name="Rechthoek 166">
              <a:extLst>
                <a:ext uri="{FF2B5EF4-FFF2-40B4-BE49-F238E27FC236}">
                  <a16:creationId xmlns:a16="http://schemas.microsoft.com/office/drawing/2014/main" id="{89074ADD-31FD-412A-8420-DBDB9AE581CA}"/>
                </a:ext>
              </a:extLst>
            </p:cNvPr>
            <p:cNvSpPr/>
            <p:nvPr userDrawn="1"/>
          </p:nvSpPr>
          <p:spPr>
            <a:xfrm>
              <a:off x="-3319415" y="1729710"/>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Select the preferred image</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and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168" name="Groep 167">
              <a:extLst>
                <a:ext uri="{FF2B5EF4-FFF2-40B4-BE49-F238E27FC236}">
                  <a16:creationId xmlns:a16="http://schemas.microsoft.com/office/drawing/2014/main" id="{8F3E2356-B90E-4801-B4A3-14C6C31C9C83}"/>
                </a:ext>
              </a:extLst>
            </p:cNvPr>
            <p:cNvGrpSpPr/>
            <p:nvPr userDrawn="1"/>
          </p:nvGrpSpPr>
          <p:grpSpPr>
            <a:xfrm>
              <a:off x="-3311319" y="2164285"/>
              <a:ext cx="825500" cy="209550"/>
              <a:chOff x="13504624" y="2482850"/>
              <a:chExt cx="825500" cy="209550"/>
            </a:xfrm>
          </p:grpSpPr>
          <p:sp>
            <p:nvSpPr>
              <p:cNvPr id="208" name="Rechthoek 207">
                <a:extLst>
                  <a:ext uri="{FF2B5EF4-FFF2-40B4-BE49-F238E27FC236}">
                    <a16:creationId xmlns:a16="http://schemas.microsoft.com/office/drawing/2014/main" id="{4A19F858-70BC-4B88-8C01-2506153C3557}"/>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288000" bIns="0" numCol="1" spcCol="0" rtlCol="0" fromWordArt="0" anchor="ctr" anchorCtr="0" forceAA="0" compatLnSpc="1">
                <a:prstTxWarp prst="textNoShape">
                  <a:avLst/>
                </a:prstTxWarp>
                <a:noAutofit/>
              </a:bodyPr>
              <a:lstStyle/>
              <a:p>
                <a:pPr lvl="0" algn="ctr">
                  <a:lnSpc>
                    <a:spcPct val="90000"/>
                  </a:lnSpc>
                  <a:spcBef>
                    <a:spcPts val="600"/>
                  </a:spcBef>
                  <a:spcAft>
                    <a:spcPts val="600"/>
                  </a:spcAft>
                </a:pPr>
                <a:r>
                  <a:rPr lang="en-GB" sz="900" b="0" noProof="0">
                    <a:solidFill>
                      <a:srgbClr val="211F26"/>
                    </a:solidFill>
                    <a:latin typeface="Calibri" panose="020F0502020204030204" pitchFamily="34" charset="0"/>
                    <a:cs typeface="Calibri" panose="020F0502020204030204" pitchFamily="34" charset="0"/>
                  </a:rPr>
                  <a:t>Insert</a:t>
                </a:r>
              </a:p>
            </p:txBody>
          </p:sp>
          <p:cxnSp>
            <p:nvCxnSpPr>
              <p:cNvPr id="209" name="Rechte verbindingslijn 208">
                <a:extLst>
                  <a:ext uri="{FF2B5EF4-FFF2-40B4-BE49-F238E27FC236}">
                    <a16:creationId xmlns:a16="http://schemas.microsoft.com/office/drawing/2014/main" id="{35854587-3FDA-4E36-BD8E-A7044AF8FA69}"/>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210" name="Gelijkbenige driehoek 209">
                <a:extLst>
                  <a:ext uri="{FF2B5EF4-FFF2-40B4-BE49-F238E27FC236}">
                    <a16:creationId xmlns:a16="http://schemas.microsoft.com/office/drawing/2014/main" id="{77E13E43-E4AA-4ABC-AD2E-DA55526073D7}"/>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900" b="1" noProof="0">
                  <a:solidFill>
                    <a:srgbClr val="211F26"/>
                  </a:solidFill>
                  <a:latin typeface="Calibri" panose="020F0502020204030204" pitchFamily="34" charset="0"/>
                  <a:cs typeface="Calibri" panose="020F0502020204030204" pitchFamily="34" charset="0"/>
                </a:endParaRPr>
              </a:p>
            </p:txBody>
          </p:sp>
        </p:grpSp>
        <p:sp>
          <p:nvSpPr>
            <p:cNvPr id="169" name="Ovaal 168">
              <a:extLst>
                <a:ext uri="{FF2B5EF4-FFF2-40B4-BE49-F238E27FC236}">
                  <a16:creationId xmlns:a16="http://schemas.microsoft.com/office/drawing/2014/main" id="{36413EA0-1E39-42A8-BD54-90140AC8A4E5}"/>
                </a:ext>
              </a:extLst>
            </p:cNvPr>
            <p:cNvSpPr/>
            <p:nvPr userDrawn="1"/>
          </p:nvSpPr>
          <p:spPr>
            <a:xfrm>
              <a:off x="-3603587" y="255335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170" name="Rechthoek 169">
              <a:extLst>
                <a:ext uri="{FF2B5EF4-FFF2-40B4-BE49-F238E27FC236}">
                  <a16:creationId xmlns:a16="http://schemas.microsoft.com/office/drawing/2014/main" id="{14B3CD4E-0644-4EC7-A33B-95A2A12FC73F}"/>
                </a:ext>
              </a:extLst>
            </p:cNvPr>
            <p:cNvSpPr/>
            <p:nvPr userDrawn="1"/>
          </p:nvSpPr>
          <p:spPr>
            <a:xfrm>
              <a:off x="-3319415" y="2553360"/>
              <a:ext cx="2944682" cy="32768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with the right mouse button on the image and choose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‘Send to back’</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171" name="Ovaal 170">
              <a:extLst>
                <a:ext uri="{FF2B5EF4-FFF2-40B4-BE49-F238E27FC236}">
                  <a16:creationId xmlns:a16="http://schemas.microsoft.com/office/drawing/2014/main" id="{06503821-9CAA-4C8F-BDF0-0BE13CD21C9D}"/>
                </a:ext>
              </a:extLst>
            </p:cNvPr>
            <p:cNvSpPr/>
            <p:nvPr userDrawn="1"/>
          </p:nvSpPr>
          <p:spPr>
            <a:xfrm>
              <a:off x="-3603587" y="3744237"/>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4</a:t>
              </a:r>
            </a:p>
          </p:txBody>
        </p:sp>
        <p:sp>
          <p:nvSpPr>
            <p:cNvPr id="172" name="Rechthoek 171">
              <a:extLst>
                <a:ext uri="{FF2B5EF4-FFF2-40B4-BE49-F238E27FC236}">
                  <a16:creationId xmlns:a16="http://schemas.microsoft.com/office/drawing/2014/main" id="{F891F09E-A3E1-417F-85AA-43A54A4B40FE}"/>
                </a:ext>
              </a:extLst>
            </p:cNvPr>
            <p:cNvSpPr/>
            <p:nvPr userDrawn="1"/>
          </p:nvSpPr>
          <p:spPr>
            <a:xfrm>
              <a:off x="-3319415" y="3744238"/>
              <a:ext cx="2944682" cy="78681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To scale or drag the image, 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‘Picture Tools - Format’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button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‘Crop’</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Scale the image itself with</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spheres and scale the image frame with the brackets.</a:t>
              </a:r>
            </a:p>
          </p:txBody>
        </p:sp>
        <p:grpSp>
          <p:nvGrpSpPr>
            <p:cNvPr id="173" name="Groep 172">
              <a:extLst>
                <a:ext uri="{FF2B5EF4-FFF2-40B4-BE49-F238E27FC236}">
                  <a16:creationId xmlns:a16="http://schemas.microsoft.com/office/drawing/2014/main" id="{C5B14E59-C0B2-4D4B-A4E3-9BE09B60A8EA}"/>
                </a:ext>
              </a:extLst>
            </p:cNvPr>
            <p:cNvGrpSpPr/>
            <p:nvPr userDrawn="1"/>
          </p:nvGrpSpPr>
          <p:grpSpPr>
            <a:xfrm>
              <a:off x="-3447286" y="4645990"/>
              <a:ext cx="622283" cy="612919"/>
              <a:chOff x="12617641" y="3403239"/>
              <a:chExt cx="752963" cy="741634"/>
            </a:xfrm>
          </p:grpSpPr>
          <p:grpSp>
            <p:nvGrpSpPr>
              <p:cNvPr id="192" name="Groep 191">
                <a:extLst>
                  <a:ext uri="{FF2B5EF4-FFF2-40B4-BE49-F238E27FC236}">
                    <a16:creationId xmlns:a16="http://schemas.microsoft.com/office/drawing/2014/main" id="{0B210850-E9E9-45AF-8B3A-251F2DA3E07B}"/>
                  </a:ext>
                </a:extLst>
              </p:cNvPr>
              <p:cNvGrpSpPr/>
              <p:nvPr userDrawn="1"/>
            </p:nvGrpSpPr>
            <p:grpSpPr>
              <a:xfrm>
                <a:off x="12771550" y="3403239"/>
                <a:ext cx="467156" cy="448491"/>
                <a:chOff x="12782177" y="3403239"/>
                <a:chExt cx="467156" cy="448491"/>
              </a:xfrm>
            </p:grpSpPr>
            <p:grpSp>
              <p:nvGrpSpPr>
                <p:cNvPr id="195" name="Groep 194">
                  <a:extLst>
                    <a:ext uri="{FF2B5EF4-FFF2-40B4-BE49-F238E27FC236}">
                      <a16:creationId xmlns:a16="http://schemas.microsoft.com/office/drawing/2014/main" id="{2E304091-992E-4EC1-A2AE-8EC9EC5327A1}"/>
                    </a:ext>
                  </a:extLst>
                </p:cNvPr>
                <p:cNvGrpSpPr/>
                <p:nvPr userDrawn="1"/>
              </p:nvGrpSpPr>
              <p:grpSpPr>
                <a:xfrm>
                  <a:off x="12782177" y="3403239"/>
                  <a:ext cx="412972" cy="396132"/>
                  <a:chOff x="13554906" y="3320109"/>
                  <a:chExt cx="443912" cy="425811"/>
                </a:xfrm>
              </p:grpSpPr>
              <p:grpSp>
                <p:nvGrpSpPr>
                  <p:cNvPr id="202" name="Groep 201">
                    <a:extLst>
                      <a:ext uri="{FF2B5EF4-FFF2-40B4-BE49-F238E27FC236}">
                        <a16:creationId xmlns:a16="http://schemas.microsoft.com/office/drawing/2014/main" id="{667776E9-5CF9-4DB6-9434-8893E0B5A288}"/>
                      </a:ext>
                    </a:extLst>
                  </p:cNvPr>
                  <p:cNvGrpSpPr/>
                  <p:nvPr userDrawn="1"/>
                </p:nvGrpSpPr>
                <p:grpSpPr>
                  <a:xfrm>
                    <a:off x="13554906" y="3320109"/>
                    <a:ext cx="443912" cy="425811"/>
                    <a:chOff x="12909684" y="1276143"/>
                    <a:chExt cx="443912" cy="425811"/>
                  </a:xfrm>
                </p:grpSpPr>
                <p:sp>
                  <p:nvSpPr>
                    <p:cNvPr id="205" name="Rechthoek 204">
                      <a:extLst>
                        <a:ext uri="{FF2B5EF4-FFF2-40B4-BE49-F238E27FC236}">
                          <a16:creationId xmlns:a16="http://schemas.microsoft.com/office/drawing/2014/main" id="{CC445CF3-BABD-4E03-AA1A-CA34C213C6BD}"/>
                        </a:ext>
                      </a:extLst>
                    </p:cNvPr>
                    <p:cNvSpPr/>
                    <p:nvPr userDrawn="1"/>
                  </p:nvSpPr>
                  <p:spPr>
                    <a:xfrm>
                      <a:off x="12909684"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206" name="Rechthoek 205">
                      <a:extLst>
                        <a:ext uri="{FF2B5EF4-FFF2-40B4-BE49-F238E27FC236}">
                          <a16:creationId xmlns:a16="http://schemas.microsoft.com/office/drawing/2014/main" id="{F671F48A-F9A3-424F-9D79-298CD80863D8}"/>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207" name="Ovaal 206">
                      <a:extLst>
                        <a:ext uri="{FF2B5EF4-FFF2-40B4-BE49-F238E27FC236}">
                          <a16:creationId xmlns:a16="http://schemas.microsoft.com/office/drawing/2014/main" id="{132E1454-9A6E-487B-BCDF-1D6B2F0EE32B}"/>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pic>
                <p:nvPicPr>
                  <p:cNvPr id="203" name="Afbeelding 202">
                    <a:extLst>
                      <a:ext uri="{FF2B5EF4-FFF2-40B4-BE49-F238E27FC236}">
                        <a16:creationId xmlns:a16="http://schemas.microsoft.com/office/drawing/2014/main" id="{3378B2D0-33D0-40F3-A120-DB23E4D9CE45}"/>
                      </a:ext>
                    </a:extLst>
                  </p:cNvPr>
                  <p:cNvPicPr>
                    <a:picLocks noChangeAspect="1"/>
                  </p:cNvPicPr>
                  <p:nvPr userDrawn="1"/>
                </p:nvPicPr>
                <p:blipFill>
                  <a:blip r:embed="rId6">
                    <a:duotone>
                      <a:prstClr val="black"/>
                      <a:srgbClr val="4D82B8">
                        <a:tint val="45000"/>
                        <a:satMod val="400000"/>
                      </a:srgbClr>
                    </a:duotone>
                    <a:extLst>
                      <a:ext uri="{BEBA8EAE-BF5A-486C-A8C5-ECC9F3942E4B}">
                        <a14:imgProps xmlns:a14="http://schemas.microsoft.com/office/drawing/2010/main">
                          <a14:imgLayer r:embed="rId7">
                            <a14:imgEffect>
                              <a14:brightnessContrast contrast="-40000"/>
                            </a14:imgEffect>
                          </a14:imgLayer>
                        </a14:imgProps>
                      </a:ext>
                    </a:extLst>
                  </a:blip>
                  <a:stretch>
                    <a:fillRect/>
                  </a:stretch>
                </p:blipFill>
                <p:spPr>
                  <a:xfrm>
                    <a:off x="13567296" y="3424992"/>
                    <a:ext cx="173367" cy="140220"/>
                  </a:xfrm>
                  <a:prstGeom prst="rect">
                    <a:avLst/>
                  </a:prstGeom>
                </p:spPr>
              </p:pic>
              <p:pic>
                <p:nvPicPr>
                  <p:cNvPr id="204" name="Afbeelding 203">
                    <a:extLst>
                      <a:ext uri="{FF2B5EF4-FFF2-40B4-BE49-F238E27FC236}">
                        <a16:creationId xmlns:a16="http://schemas.microsoft.com/office/drawing/2014/main" id="{06D4052C-EED4-4D16-91FA-1B27EC6A6A4A}"/>
                      </a:ext>
                    </a:extLst>
                  </p:cNvPr>
                  <p:cNvPicPr>
                    <a:picLocks noChangeAspect="1"/>
                  </p:cNvPicPr>
                  <p:nvPr userDrawn="1"/>
                </p:nvPicPr>
                <p:blipFill>
                  <a:blip r:embed="rId6">
                    <a:duotone>
                      <a:prstClr val="black"/>
                      <a:srgbClr val="4D82B8">
                        <a:tint val="45000"/>
                        <a:satMod val="400000"/>
                      </a:srgbClr>
                    </a:duotone>
                    <a:extLst>
                      <a:ext uri="{BEBA8EAE-BF5A-486C-A8C5-ECC9F3942E4B}">
                        <a14:imgProps xmlns:a14="http://schemas.microsoft.com/office/drawing/2010/main">
                          <a14:imgLayer r:embed="rId7">
                            <a14:imgEffect>
                              <a14:brightnessContrast contrast="-40000"/>
                            </a14:imgEffect>
                          </a14:imgLayer>
                        </a14:imgProps>
                      </a:ext>
                    </a:extLst>
                  </a:blip>
                  <a:stretch>
                    <a:fillRect/>
                  </a:stretch>
                </p:blipFill>
                <p:spPr>
                  <a:xfrm flipH="1">
                    <a:off x="13635599" y="3453788"/>
                    <a:ext cx="173367" cy="111424"/>
                  </a:xfrm>
                  <a:prstGeom prst="rect">
                    <a:avLst/>
                  </a:prstGeom>
                </p:spPr>
              </p:pic>
            </p:grpSp>
            <p:grpSp>
              <p:nvGrpSpPr>
                <p:cNvPr id="196" name="Groep 195">
                  <a:extLst>
                    <a:ext uri="{FF2B5EF4-FFF2-40B4-BE49-F238E27FC236}">
                      <a16:creationId xmlns:a16="http://schemas.microsoft.com/office/drawing/2014/main" id="{B5137C31-6CE9-4C9F-B93C-227AAE9D9CA5}"/>
                    </a:ext>
                  </a:extLst>
                </p:cNvPr>
                <p:cNvGrpSpPr/>
                <p:nvPr userDrawn="1"/>
              </p:nvGrpSpPr>
              <p:grpSpPr>
                <a:xfrm>
                  <a:off x="13103513" y="3705268"/>
                  <a:ext cx="145820" cy="146462"/>
                  <a:chOff x="13096169" y="3602278"/>
                  <a:chExt cx="145820" cy="146462"/>
                </a:xfrm>
              </p:grpSpPr>
              <p:sp>
                <p:nvSpPr>
                  <p:cNvPr id="200" name="Rechthoek 199">
                    <a:extLst>
                      <a:ext uri="{FF2B5EF4-FFF2-40B4-BE49-F238E27FC236}">
                        <a16:creationId xmlns:a16="http://schemas.microsoft.com/office/drawing/2014/main" id="{EA149D5A-E49A-4D97-91F3-0DE3CB82CC7E}"/>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201" name="Rechthoek 200">
                    <a:extLst>
                      <a:ext uri="{FF2B5EF4-FFF2-40B4-BE49-F238E27FC236}">
                        <a16:creationId xmlns:a16="http://schemas.microsoft.com/office/drawing/2014/main" id="{02C5474A-BFC9-4C9B-8196-A43EC02D0AE3}"/>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197" name="Groep 196">
                  <a:extLst>
                    <a:ext uri="{FF2B5EF4-FFF2-40B4-BE49-F238E27FC236}">
                      <a16:creationId xmlns:a16="http://schemas.microsoft.com/office/drawing/2014/main" id="{2C38A963-DF95-4F8E-BFA1-709C16DD4A30}"/>
                    </a:ext>
                  </a:extLst>
                </p:cNvPr>
                <p:cNvGrpSpPr/>
                <p:nvPr userDrawn="1"/>
              </p:nvGrpSpPr>
              <p:grpSpPr>
                <a:xfrm rot="10800000">
                  <a:off x="13061402" y="3665637"/>
                  <a:ext cx="145820" cy="146462"/>
                  <a:chOff x="13096169" y="3602278"/>
                  <a:chExt cx="145820" cy="146462"/>
                </a:xfrm>
              </p:grpSpPr>
              <p:sp>
                <p:nvSpPr>
                  <p:cNvPr id="198" name="Rechthoek 197">
                    <a:extLst>
                      <a:ext uri="{FF2B5EF4-FFF2-40B4-BE49-F238E27FC236}">
                        <a16:creationId xmlns:a16="http://schemas.microsoft.com/office/drawing/2014/main" id="{761B54A1-77AF-4B1C-9652-F13E97D0DC81}"/>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199" name="Rechthoek 198">
                    <a:extLst>
                      <a:ext uri="{FF2B5EF4-FFF2-40B4-BE49-F238E27FC236}">
                        <a16:creationId xmlns:a16="http://schemas.microsoft.com/office/drawing/2014/main" id="{1AE03D33-E05E-43B4-ADF9-6CB22D07934D}"/>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sp>
            <p:nvSpPr>
              <p:cNvPr id="193" name="Rechthoek 192">
                <a:extLst>
                  <a:ext uri="{FF2B5EF4-FFF2-40B4-BE49-F238E27FC236}">
                    <a16:creationId xmlns:a16="http://schemas.microsoft.com/office/drawing/2014/main" id="{1D108F20-6911-424C-9243-AA8D4474AFAC}"/>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en-GB" sz="900" b="0" noProof="0">
                    <a:solidFill>
                      <a:srgbClr val="211F26"/>
                    </a:solidFill>
                    <a:latin typeface="Calibri" panose="020F0502020204030204" pitchFamily="34" charset="0"/>
                    <a:cs typeface="Calibri" panose="020F0502020204030204" pitchFamily="34" charset="0"/>
                  </a:rPr>
                  <a:t>Crop</a:t>
                </a:r>
              </a:p>
            </p:txBody>
          </p:sp>
          <p:sp>
            <p:nvSpPr>
              <p:cNvPr id="194" name="Gelijkbenige driehoek 193">
                <a:extLst>
                  <a:ext uri="{FF2B5EF4-FFF2-40B4-BE49-F238E27FC236}">
                    <a16:creationId xmlns:a16="http://schemas.microsoft.com/office/drawing/2014/main" id="{9D4E7BC3-F0A5-4920-B8BB-39F1FF180243}"/>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174" name="Groep 173">
              <a:extLst>
                <a:ext uri="{FF2B5EF4-FFF2-40B4-BE49-F238E27FC236}">
                  <a16:creationId xmlns:a16="http://schemas.microsoft.com/office/drawing/2014/main" id="{7F0C5BE0-DA01-4064-9FA2-E688D976BDA2}"/>
                </a:ext>
              </a:extLst>
            </p:cNvPr>
            <p:cNvGrpSpPr/>
            <p:nvPr userDrawn="1"/>
          </p:nvGrpSpPr>
          <p:grpSpPr>
            <a:xfrm>
              <a:off x="-3314821" y="2981448"/>
              <a:ext cx="1558053" cy="563933"/>
              <a:chOff x="-3314821" y="2981448"/>
              <a:chExt cx="1558053" cy="563933"/>
            </a:xfrm>
          </p:grpSpPr>
          <p:sp>
            <p:nvSpPr>
              <p:cNvPr id="178" name="Rechthoek 177">
                <a:extLst>
                  <a:ext uri="{FF2B5EF4-FFF2-40B4-BE49-F238E27FC236}">
                    <a16:creationId xmlns:a16="http://schemas.microsoft.com/office/drawing/2014/main" id="{F9A296C8-F864-490C-8353-9D8A552FE18A}"/>
                  </a:ext>
                </a:extLst>
              </p:cNvPr>
              <p:cNvSpPr/>
              <p:nvPr userDrawn="1"/>
            </p:nvSpPr>
            <p:spPr>
              <a:xfrm>
                <a:off x="-3314821" y="2981448"/>
                <a:ext cx="1558053" cy="504851"/>
              </a:xfrm>
              <a:prstGeom prst="rect">
                <a:avLst/>
              </a:prstGeom>
              <a:solidFill>
                <a:srgbClr val="FFFFFF"/>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179" name="Rechthoek 178">
                <a:extLst>
                  <a:ext uri="{FF2B5EF4-FFF2-40B4-BE49-F238E27FC236}">
                    <a16:creationId xmlns:a16="http://schemas.microsoft.com/office/drawing/2014/main" id="{F33ADD6E-EA63-4276-9B0D-0F634A2F4E95}"/>
                  </a:ext>
                </a:extLst>
              </p:cNvPr>
              <p:cNvSpPr/>
              <p:nvPr userDrawn="1"/>
            </p:nvSpPr>
            <p:spPr>
              <a:xfrm>
                <a:off x="-3304719" y="3235173"/>
                <a:ext cx="1540313" cy="246608"/>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180" name="Tekstvak 179">
                <a:extLst>
                  <a:ext uri="{FF2B5EF4-FFF2-40B4-BE49-F238E27FC236}">
                    <a16:creationId xmlns:a16="http://schemas.microsoft.com/office/drawing/2014/main" id="{674F3002-32DD-4F4B-8191-F93366CC516B}"/>
                  </a:ext>
                </a:extLst>
              </p:cNvPr>
              <p:cNvSpPr txBox="1"/>
              <p:nvPr userDrawn="1"/>
            </p:nvSpPr>
            <p:spPr>
              <a:xfrm>
                <a:off x="-3069820" y="3038892"/>
                <a:ext cx="1089248" cy="137495"/>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a:solidFill>
                      <a:srgbClr val="211F26"/>
                    </a:solidFill>
                    <a:latin typeface="Calibri" panose="020F0502020204030204" pitchFamily="34" charset="0"/>
                    <a:ea typeface="+mn-ea"/>
                    <a:cs typeface="Calibri" panose="020F0502020204030204" pitchFamily="34" charset="0"/>
                  </a:rPr>
                  <a:t>Send to front</a:t>
                </a:r>
              </a:p>
            </p:txBody>
          </p:sp>
          <p:sp>
            <p:nvSpPr>
              <p:cNvPr id="181" name="Tekstvak 180">
                <a:extLst>
                  <a:ext uri="{FF2B5EF4-FFF2-40B4-BE49-F238E27FC236}">
                    <a16:creationId xmlns:a16="http://schemas.microsoft.com/office/drawing/2014/main" id="{60E5E020-6D99-499E-A590-19D05FC2E6CB}"/>
                  </a:ext>
                </a:extLst>
              </p:cNvPr>
              <p:cNvSpPr txBox="1"/>
              <p:nvPr userDrawn="1"/>
            </p:nvSpPr>
            <p:spPr>
              <a:xfrm>
                <a:off x="-3069820" y="3295269"/>
                <a:ext cx="1098515"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a:solidFill>
                      <a:srgbClr val="211F26"/>
                    </a:solidFill>
                    <a:latin typeface="Calibri" panose="020F0502020204030204" pitchFamily="34" charset="0"/>
                    <a:ea typeface="+mn-ea"/>
                    <a:cs typeface="Calibri" panose="020F0502020204030204" pitchFamily="34" charset="0"/>
                  </a:rPr>
                  <a:t>Send to back</a:t>
                </a:r>
              </a:p>
            </p:txBody>
          </p:sp>
          <p:sp>
            <p:nvSpPr>
              <p:cNvPr id="182" name="Vrije vorm: vorm 181">
                <a:extLst>
                  <a:ext uri="{FF2B5EF4-FFF2-40B4-BE49-F238E27FC236}">
                    <a16:creationId xmlns:a16="http://schemas.microsoft.com/office/drawing/2014/main" id="{2DE8303A-0D9A-41D7-90E7-D1C9D9FDD741}"/>
                  </a:ext>
                </a:extLst>
              </p:cNvPr>
              <p:cNvSpPr/>
              <p:nvPr userDrawn="1"/>
            </p:nvSpPr>
            <p:spPr>
              <a:xfrm>
                <a:off x="-2051274" y="3365381"/>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183" name="Gelijkbenige driehoek 182">
                <a:extLst>
                  <a:ext uri="{FF2B5EF4-FFF2-40B4-BE49-F238E27FC236}">
                    <a16:creationId xmlns:a16="http://schemas.microsoft.com/office/drawing/2014/main" id="{942B3070-AA0E-4994-84FB-A4A27BD15E7E}"/>
                  </a:ext>
                </a:extLst>
              </p:cNvPr>
              <p:cNvSpPr/>
              <p:nvPr userDrawn="1"/>
            </p:nvSpPr>
            <p:spPr>
              <a:xfrm rot="5400000">
                <a:off x="-1900674" y="3332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nvGrpSpPr>
              <p:cNvPr id="184" name="Groep 183">
                <a:extLst>
                  <a:ext uri="{FF2B5EF4-FFF2-40B4-BE49-F238E27FC236}">
                    <a16:creationId xmlns:a16="http://schemas.microsoft.com/office/drawing/2014/main" id="{BFBECF54-B8FC-4A9E-8C55-756A7468570D}"/>
                  </a:ext>
                </a:extLst>
              </p:cNvPr>
              <p:cNvGrpSpPr/>
              <p:nvPr userDrawn="1"/>
            </p:nvGrpSpPr>
            <p:grpSpPr>
              <a:xfrm>
                <a:off x="-3257052" y="3032066"/>
                <a:ext cx="182309" cy="163794"/>
                <a:chOff x="12832541" y="3162395"/>
                <a:chExt cx="219532" cy="197236"/>
              </a:xfrm>
            </p:grpSpPr>
            <p:sp>
              <p:nvSpPr>
                <p:cNvPr id="189" name="Rechthoek 188">
                  <a:extLst>
                    <a:ext uri="{FF2B5EF4-FFF2-40B4-BE49-F238E27FC236}">
                      <a16:creationId xmlns:a16="http://schemas.microsoft.com/office/drawing/2014/main" id="{A90C5222-DC16-4350-80B9-7CD31A60E2A5}"/>
                    </a:ext>
                  </a:extLst>
                </p:cNvPr>
                <p:cNvSpPr/>
                <p:nvPr userDrawn="1"/>
              </p:nvSpPr>
              <p:spPr>
                <a:xfrm>
                  <a:off x="12832541" y="3162395"/>
                  <a:ext cx="81487" cy="81487"/>
                </a:xfrm>
                <a:prstGeom prst="rect">
                  <a:avLst/>
                </a:prstGeom>
                <a:solidFill>
                  <a:schemeClr val="bg1"/>
                </a:solidFill>
                <a:ln w="12700">
                  <a:solidFill>
                    <a:srgbClr val="8484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190" name="Rechthoek 189">
                  <a:extLst>
                    <a:ext uri="{FF2B5EF4-FFF2-40B4-BE49-F238E27FC236}">
                      <a16:creationId xmlns:a16="http://schemas.microsoft.com/office/drawing/2014/main" id="{04F7F1D2-AE5A-42F9-87AD-E810DE9595CD}"/>
                    </a:ext>
                  </a:extLst>
                </p:cNvPr>
                <p:cNvSpPr/>
                <p:nvPr userDrawn="1"/>
              </p:nvSpPr>
              <p:spPr>
                <a:xfrm>
                  <a:off x="12970586" y="3278144"/>
                  <a:ext cx="81487" cy="81487"/>
                </a:xfrm>
                <a:prstGeom prst="rect">
                  <a:avLst/>
                </a:prstGeom>
                <a:solidFill>
                  <a:schemeClr val="bg1"/>
                </a:solidFill>
                <a:ln w="12700">
                  <a:solidFill>
                    <a:srgbClr val="8484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191" name="Rechthoek 190">
                  <a:extLst>
                    <a:ext uri="{FF2B5EF4-FFF2-40B4-BE49-F238E27FC236}">
                      <a16:creationId xmlns:a16="http://schemas.microsoft.com/office/drawing/2014/main" id="{03E769EA-FAFB-4ECF-BBE5-D83ECC0A4162}"/>
                    </a:ext>
                  </a:extLst>
                </p:cNvPr>
                <p:cNvSpPr/>
                <p:nvPr userDrawn="1"/>
              </p:nvSpPr>
              <p:spPr>
                <a:xfrm>
                  <a:off x="12873284" y="3191991"/>
                  <a:ext cx="138045" cy="138044"/>
                </a:xfrm>
                <a:prstGeom prst="rect">
                  <a:avLst/>
                </a:prstGeom>
                <a:solidFill>
                  <a:srgbClr val="EABE76"/>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grpSp>
          <p:grpSp>
            <p:nvGrpSpPr>
              <p:cNvPr id="185" name="Groep 184">
                <a:extLst>
                  <a:ext uri="{FF2B5EF4-FFF2-40B4-BE49-F238E27FC236}">
                    <a16:creationId xmlns:a16="http://schemas.microsoft.com/office/drawing/2014/main" id="{11004989-5B5F-4516-9949-7962E2487D65}"/>
                  </a:ext>
                </a:extLst>
              </p:cNvPr>
              <p:cNvGrpSpPr/>
              <p:nvPr userDrawn="1"/>
            </p:nvGrpSpPr>
            <p:grpSpPr>
              <a:xfrm>
                <a:off x="-3257053" y="3276580"/>
                <a:ext cx="182309" cy="163794"/>
                <a:chOff x="12832541" y="3162395"/>
                <a:chExt cx="219532" cy="197236"/>
              </a:xfrm>
            </p:grpSpPr>
            <p:sp>
              <p:nvSpPr>
                <p:cNvPr id="186" name="Rechthoek 185">
                  <a:extLst>
                    <a:ext uri="{FF2B5EF4-FFF2-40B4-BE49-F238E27FC236}">
                      <a16:creationId xmlns:a16="http://schemas.microsoft.com/office/drawing/2014/main" id="{66B8E704-1C5E-448F-BFBE-E427C122834D}"/>
                    </a:ext>
                  </a:extLst>
                </p:cNvPr>
                <p:cNvSpPr/>
                <p:nvPr userDrawn="1"/>
              </p:nvSpPr>
              <p:spPr>
                <a:xfrm>
                  <a:off x="12873284" y="3191991"/>
                  <a:ext cx="138045" cy="138044"/>
                </a:xfrm>
                <a:prstGeom prst="rect">
                  <a:avLst/>
                </a:prstGeom>
                <a:solidFill>
                  <a:srgbClr val="EABE76"/>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187" name="Rechthoek 186">
                  <a:extLst>
                    <a:ext uri="{FF2B5EF4-FFF2-40B4-BE49-F238E27FC236}">
                      <a16:creationId xmlns:a16="http://schemas.microsoft.com/office/drawing/2014/main" id="{48E55F31-C0DB-4A11-BD46-ABAF60DFE1C1}"/>
                    </a:ext>
                  </a:extLst>
                </p:cNvPr>
                <p:cNvSpPr/>
                <p:nvPr userDrawn="1"/>
              </p:nvSpPr>
              <p:spPr>
                <a:xfrm>
                  <a:off x="12832541" y="3162395"/>
                  <a:ext cx="81487" cy="81487"/>
                </a:xfrm>
                <a:prstGeom prst="rect">
                  <a:avLst/>
                </a:prstGeom>
                <a:solidFill>
                  <a:schemeClr val="bg1"/>
                </a:solidFill>
                <a:ln w="12700">
                  <a:solidFill>
                    <a:srgbClr val="8484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188" name="Rechthoek 187">
                  <a:extLst>
                    <a:ext uri="{FF2B5EF4-FFF2-40B4-BE49-F238E27FC236}">
                      <a16:creationId xmlns:a16="http://schemas.microsoft.com/office/drawing/2014/main" id="{EBA061ED-2783-4801-874B-D3FFC178005A}"/>
                    </a:ext>
                  </a:extLst>
                </p:cNvPr>
                <p:cNvSpPr/>
                <p:nvPr userDrawn="1"/>
              </p:nvSpPr>
              <p:spPr>
                <a:xfrm>
                  <a:off x="12970586" y="3278144"/>
                  <a:ext cx="81487" cy="81487"/>
                </a:xfrm>
                <a:prstGeom prst="rect">
                  <a:avLst/>
                </a:prstGeom>
                <a:solidFill>
                  <a:schemeClr val="bg1"/>
                </a:solidFill>
                <a:ln w="12700">
                  <a:solidFill>
                    <a:srgbClr val="8484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grpSp>
        </p:grpSp>
        <p:grpSp>
          <p:nvGrpSpPr>
            <p:cNvPr id="175" name="ICOON_info">
              <a:extLst>
                <a:ext uri="{FF2B5EF4-FFF2-40B4-BE49-F238E27FC236}">
                  <a16:creationId xmlns:a16="http://schemas.microsoft.com/office/drawing/2014/main" id="{20CFBD40-DD44-4E8F-AB62-2F765BB786F8}"/>
                </a:ext>
              </a:extLst>
            </p:cNvPr>
            <p:cNvGrpSpPr/>
            <p:nvPr userDrawn="1"/>
          </p:nvGrpSpPr>
          <p:grpSpPr>
            <a:xfrm>
              <a:off x="-376736" y="5307660"/>
              <a:ext cx="283685" cy="283685"/>
              <a:chOff x="-510741" y="5913713"/>
              <a:chExt cx="267555" cy="267555"/>
            </a:xfrm>
          </p:grpSpPr>
          <p:sp>
            <p:nvSpPr>
              <p:cNvPr id="176" name="Ovaal 175">
                <a:extLst>
                  <a:ext uri="{FF2B5EF4-FFF2-40B4-BE49-F238E27FC236}">
                    <a16:creationId xmlns:a16="http://schemas.microsoft.com/office/drawing/2014/main" id="{462EDEB6-7E36-44C3-A35D-42BA6D1D0FAA}"/>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177" name="Graphic 163" descr="Informatie">
                <a:extLst>
                  <a:ext uri="{FF2B5EF4-FFF2-40B4-BE49-F238E27FC236}">
                    <a16:creationId xmlns:a16="http://schemas.microsoft.com/office/drawing/2014/main" id="{B8A20B27-93F0-4662-87E8-42E2BA66F34A}"/>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noAutofit/>
              </a:bodyPr>
              <a:lstStyle/>
              <a:p>
                <a:endParaRPr lang="en-GB" sz="2000" noProof="0">
                  <a:solidFill>
                    <a:srgbClr val="211F26"/>
                  </a:solidFill>
                  <a:latin typeface="Calibri" panose="020F0502020204030204" pitchFamily="34" charset="0"/>
                  <a:cs typeface="Calibri" panose="020F0502020204030204" pitchFamily="34" charset="0"/>
                </a:endParaRPr>
              </a:p>
            </p:txBody>
          </p:sp>
        </p:grpSp>
      </p:grpSp>
      <p:grpSp>
        <p:nvGrpSpPr>
          <p:cNvPr id="217" name="INSTRUCTION">
            <a:extLst>
              <a:ext uri="{FF2B5EF4-FFF2-40B4-BE49-F238E27FC236}">
                <a16:creationId xmlns:a16="http://schemas.microsoft.com/office/drawing/2014/main" id="{2AC48DEC-CC36-4319-B281-CD66C379BC3D}"/>
              </a:ext>
            </a:extLst>
          </p:cNvPr>
          <p:cNvGrpSpPr/>
          <p:nvPr userDrawn="1"/>
        </p:nvGrpSpPr>
        <p:grpSpPr>
          <a:xfrm>
            <a:off x="5846" y="7033211"/>
            <a:ext cx="3727954" cy="1577390"/>
            <a:chOff x="5846" y="7033211"/>
            <a:chExt cx="3727954" cy="1577390"/>
          </a:xfrm>
        </p:grpSpPr>
        <p:sp>
          <p:nvSpPr>
            <p:cNvPr id="218" name="Rechthoek 217">
              <a:extLst>
                <a:ext uri="{FF2B5EF4-FFF2-40B4-BE49-F238E27FC236}">
                  <a16:creationId xmlns:a16="http://schemas.microsoft.com/office/drawing/2014/main" id="{D1E4DB44-63D4-4A29-B01F-B98CEDA8303E}"/>
                </a:ext>
              </a:extLst>
            </p:cNvPr>
            <p:cNvSpPr/>
            <p:nvPr userDrawn="1"/>
          </p:nvSpPr>
          <p:spPr>
            <a:xfrm>
              <a:off x="5846" y="7033211"/>
              <a:ext cx="3727954" cy="1577390"/>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EDIT Footer, slide number</a:t>
              </a:r>
              <a:br>
                <a:rPr lang="en-GB" sz="1400" b="1" cap="all" baseline="0" noProof="0">
                  <a:solidFill>
                    <a:schemeClr val="accent1"/>
                  </a:solidFill>
                  <a:latin typeface="Calibri" panose="020F0502020204030204" pitchFamily="34" charset="0"/>
                  <a:cs typeface="Calibri" panose="020F0502020204030204" pitchFamily="34" charset="0"/>
                </a:rPr>
              </a:br>
              <a:r>
                <a:rPr lang="en-GB" sz="1400" b="1" cap="all" baseline="0" noProof="0">
                  <a:solidFill>
                    <a:schemeClr val="accent1"/>
                  </a:solidFill>
                  <a:latin typeface="Calibri" panose="020F0502020204030204" pitchFamily="34" charset="0"/>
                  <a:cs typeface="Calibri" panose="020F0502020204030204" pitchFamily="34" charset="0"/>
                </a:rPr>
                <a:t>and date</a:t>
              </a:r>
            </a:p>
          </p:txBody>
        </p:sp>
        <p:sp>
          <p:nvSpPr>
            <p:cNvPr id="219" name="Ovaal 218">
              <a:extLst>
                <a:ext uri="{FF2B5EF4-FFF2-40B4-BE49-F238E27FC236}">
                  <a16:creationId xmlns:a16="http://schemas.microsoft.com/office/drawing/2014/main" id="{A69062F9-D16E-4350-8AF7-C805ED558CF8}"/>
                </a:ext>
              </a:extLst>
            </p:cNvPr>
            <p:cNvSpPr/>
            <p:nvPr userDrawn="1"/>
          </p:nvSpPr>
          <p:spPr>
            <a:xfrm>
              <a:off x="188424" y="767853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220" name="Rechthoek 219">
              <a:extLst>
                <a:ext uri="{FF2B5EF4-FFF2-40B4-BE49-F238E27FC236}">
                  <a16:creationId xmlns:a16="http://schemas.microsoft.com/office/drawing/2014/main" id="{1ADB0D40-47C6-4C0F-A9C7-EE1BF5AA6AC9}"/>
                </a:ext>
              </a:extLst>
            </p:cNvPr>
            <p:cNvSpPr/>
            <p:nvPr userDrawn="1"/>
          </p:nvSpPr>
          <p:spPr>
            <a:xfrm>
              <a:off x="472596" y="7678534"/>
              <a:ext cx="2322719" cy="31672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‘Header &amp; Footer’</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221" name="Ovaal 220">
              <a:extLst>
                <a:ext uri="{FF2B5EF4-FFF2-40B4-BE49-F238E27FC236}">
                  <a16:creationId xmlns:a16="http://schemas.microsoft.com/office/drawing/2014/main" id="{5AF1E93A-BC02-496D-82E4-4868340FE70D}"/>
                </a:ext>
              </a:extLst>
            </p:cNvPr>
            <p:cNvSpPr/>
            <p:nvPr userDrawn="1"/>
          </p:nvSpPr>
          <p:spPr>
            <a:xfrm>
              <a:off x="188424" y="810886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222" name="Rechthoek 221">
              <a:extLst>
                <a:ext uri="{FF2B5EF4-FFF2-40B4-BE49-F238E27FC236}">
                  <a16:creationId xmlns:a16="http://schemas.microsoft.com/office/drawing/2014/main" id="{3D99F699-4B4E-4B31-B9C0-D6BF55ED2269}"/>
                </a:ext>
              </a:extLst>
            </p:cNvPr>
            <p:cNvSpPr/>
            <p:nvPr userDrawn="1"/>
          </p:nvSpPr>
          <p:spPr>
            <a:xfrm>
              <a:off x="472596" y="8108870"/>
              <a:ext cx="2322719" cy="38098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‘Apply to All’</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apply the changes to every slide.</a:t>
              </a:r>
            </a:p>
          </p:txBody>
        </p:sp>
        <p:grpSp>
          <p:nvGrpSpPr>
            <p:cNvPr id="223" name="Groep 222">
              <a:extLst>
                <a:ext uri="{FF2B5EF4-FFF2-40B4-BE49-F238E27FC236}">
                  <a16:creationId xmlns:a16="http://schemas.microsoft.com/office/drawing/2014/main" id="{1204E98B-D9EC-4329-B717-20E248263C1B}"/>
                </a:ext>
              </a:extLst>
            </p:cNvPr>
            <p:cNvGrpSpPr/>
            <p:nvPr userDrawn="1"/>
          </p:nvGrpSpPr>
          <p:grpSpPr>
            <a:xfrm>
              <a:off x="2939884" y="7739834"/>
              <a:ext cx="681133" cy="750023"/>
              <a:chOff x="-910573" y="4987990"/>
              <a:chExt cx="681133" cy="750023"/>
            </a:xfrm>
          </p:grpSpPr>
          <p:grpSp>
            <p:nvGrpSpPr>
              <p:cNvPr id="224" name="Groep 223">
                <a:extLst>
                  <a:ext uri="{FF2B5EF4-FFF2-40B4-BE49-F238E27FC236}">
                    <a16:creationId xmlns:a16="http://schemas.microsoft.com/office/drawing/2014/main" id="{EDB2D675-7118-43AD-A96E-DF83DCF05167}"/>
                  </a:ext>
                </a:extLst>
              </p:cNvPr>
              <p:cNvGrpSpPr/>
              <p:nvPr userDrawn="1"/>
            </p:nvGrpSpPr>
            <p:grpSpPr>
              <a:xfrm>
                <a:off x="-713542" y="4987990"/>
                <a:ext cx="287071" cy="379107"/>
                <a:chOff x="-4050578" y="288410"/>
                <a:chExt cx="322125" cy="379107"/>
              </a:xfrm>
            </p:grpSpPr>
            <p:sp>
              <p:nvSpPr>
                <p:cNvPr id="226" name="Rechthoek met één afgeknipte en afgeronde hoek 47">
                  <a:extLst>
                    <a:ext uri="{FF2B5EF4-FFF2-40B4-BE49-F238E27FC236}">
                      <a16:creationId xmlns:a16="http://schemas.microsoft.com/office/drawing/2014/main" id="{0FB9D92E-F743-465D-B2F4-80C7A24B8925}"/>
                    </a:ext>
                  </a:extLst>
                </p:cNvPr>
                <p:cNvSpPr/>
                <p:nvPr userDrawn="1"/>
              </p:nvSpPr>
              <p:spPr>
                <a:xfrm>
                  <a:off x="-4050578" y="288410"/>
                  <a:ext cx="322125" cy="379107"/>
                </a:xfrm>
                <a:prstGeom prst="snipRoundRect">
                  <a:avLst>
                    <a:gd name="adj1" fmla="val 0"/>
                    <a:gd name="adj2" fmla="val 33753"/>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227" name="Rechthoekige driehoek 226">
                  <a:extLst>
                    <a:ext uri="{FF2B5EF4-FFF2-40B4-BE49-F238E27FC236}">
                      <a16:creationId xmlns:a16="http://schemas.microsoft.com/office/drawing/2014/main" id="{CEACE0D0-3F16-482C-97DC-5E53E1A4715E}"/>
                    </a:ext>
                  </a:extLst>
                </p:cNvPr>
                <p:cNvSpPr/>
                <p:nvPr userDrawn="1"/>
              </p:nvSpPr>
              <p:spPr>
                <a:xfrm>
                  <a:off x="-3833537" y="291656"/>
                  <a:ext cx="103133" cy="93757"/>
                </a:xfrm>
                <a:prstGeom prst="rtTriangle">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228" name="Rechthoek 227">
                  <a:extLst>
                    <a:ext uri="{FF2B5EF4-FFF2-40B4-BE49-F238E27FC236}">
                      <a16:creationId xmlns:a16="http://schemas.microsoft.com/office/drawing/2014/main" id="{A4BFB904-137B-40F4-9B0F-C134E204F3D3}"/>
                    </a:ext>
                  </a:extLst>
                </p:cNvPr>
                <p:cNvSpPr/>
                <p:nvPr userDrawn="1"/>
              </p:nvSpPr>
              <p:spPr>
                <a:xfrm>
                  <a:off x="-4013673" y="314848"/>
                  <a:ext cx="140930" cy="70565"/>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229" name="Rechthoek 228">
                  <a:extLst>
                    <a:ext uri="{FF2B5EF4-FFF2-40B4-BE49-F238E27FC236}">
                      <a16:creationId xmlns:a16="http://schemas.microsoft.com/office/drawing/2014/main" id="{45448948-8349-4293-BE37-36A76D6AC294}"/>
                    </a:ext>
                  </a:extLst>
                </p:cNvPr>
                <p:cNvSpPr/>
                <p:nvPr userDrawn="1"/>
              </p:nvSpPr>
              <p:spPr>
                <a:xfrm>
                  <a:off x="-4020379" y="586428"/>
                  <a:ext cx="261727" cy="61406"/>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defTabSz="914400" fontAlgn="auto">
                    <a:lnSpc>
                      <a:spcPct val="100000"/>
                    </a:lnSpc>
                    <a:spcBef>
                      <a:spcPts val="0"/>
                    </a:spcBef>
                    <a:spcAft>
                      <a:spcPts val="0"/>
                    </a:spcAft>
                    <a:buClrTx/>
                    <a:buSzTx/>
                    <a:buFontTx/>
                    <a:buNone/>
                    <a:tabLst/>
                  </a:pPr>
                  <a:endParaRPr kumimoji="0" lang="en-GB" sz="900" b="0" i="0" u="none" strike="noStrike" kern="0" cap="none" spc="0" normalizeH="0" baseline="0" noProof="0">
                    <a:ln>
                      <a:noFill/>
                    </a:ln>
                    <a:solidFill>
                      <a:srgbClr val="211F26"/>
                    </a:solidFill>
                    <a:effectLst/>
                    <a:uLnTx/>
                    <a:uFillTx/>
                    <a:latin typeface="Calibri" panose="020F0502020204030204" pitchFamily="34" charset="0"/>
                    <a:cs typeface="Calibri" panose="020F0502020204030204" pitchFamily="34" charset="0"/>
                  </a:endParaRPr>
                </a:p>
              </p:txBody>
            </p:sp>
          </p:grpSp>
          <p:sp>
            <p:nvSpPr>
              <p:cNvPr id="225" name="Rechthoek 224">
                <a:extLst>
                  <a:ext uri="{FF2B5EF4-FFF2-40B4-BE49-F238E27FC236}">
                    <a16:creationId xmlns:a16="http://schemas.microsoft.com/office/drawing/2014/main" id="{C7D18CB8-902D-466C-A0CD-17A14E48AFED}"/>
                  </a:ext>
                </a:extLst>
              </p:cNvPr>
              <p:cNvSpPr/>
              <p:nvPr userDrawn="1"/>
            </p:nvSpPr>
            <p:spPr>
              <a:xfrm>
                <a:off x="-910573" y="5352063"/>
                <a:ext cx="681133" cy="385950"/>
              </a:xfrm>
              <a:prstGeom prst="rect">
                <a:avLst/>
              </a:prstGeom>
              <a:no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rPr>
                  <a:t>Header &amp; Footer</a:t>
                </a:r>
              </a:p>
            </p:txBody>
          </p:sp>
        </p:grpSp>
      </p:grpSp>
      <p:sp>
        <p:nvSpPr>
          <p:cNvPr id="14" name="INFO">
            <a:extLst>
              <a:ext uri="{FF2B5EF4-FFF2-40B4-BE49-F238E27FC236}">
                <a16:creationId xmlns:a16="http://schemas.microsoft.com/office/drawing/2014/main" id="{63F6DBDF-45EF-45F4-B45A-E829981AB849}"/>
              </a:ext>
            </a:extLst>
          </p:cNvPr>
          <p:cNvSpPr txBox="1"/>
          <p:nvPr userDrawn="1"/>
        </p:nvSpPr>
        <p:spPr>
          <a:xfrm>
            <a:off x="0" y="-256190"/>
            <a:ext cx="12192000" cy="161583"/>
          </a:xfrm>
          <a:prstGeom prst="rect">
            <a:avLst/>
          </a:prstGeom>
          <a:noFill/>
        </p:spPr>
        <p:txBody>
          <a:bodyPr wrap="square" lIns="0" tIns="0" rIns="0" bIns="0" rtlCol="0">
            <a:spAutoFit/>
          </a:bodyPr>
          <a:lstStyle/>
          <a:p>
            <a:pPr algn="l"/>
            <a:r>
              <a:rPr lang="en-GB" sz="1050" b="1" dirty="0">
                <a:solidFill>
                  <a:schemeClr val="tx2"/>
                </a:solidFill>
                <a:latin typeface="+mj-lt"/>
                <a:cs typeface="Calibri" panose="020F0502020204030204" pitchFamily="34" charset="0"/>
              </a:rPr>
              <a:t>TEMPLATE: </a:t>
            </a:r>
            <a:r>
              <a:rPr lang="en-GB" sz="1050" b="0" dirty="0">
                <a:solidFill>
                  <a:schemeClr val="tx2"/>
                </a:solidFill>
                <a:latin typeface="+mj-lt"/>
                <a:cs typeface="Calibri" panose="020F0502020204030204" pitchFamily="34" charset="0"/>
              </a:rPr>
              <a:t>TEXT + IMAGE (L)</a:t>
            </a:r>
          </a:p>
        </p:txBody>
      </p:sp>
      <p:grpSp>
        <p:nvGrpSpPr>
          <p:cNvPr id="6" name="HAAK LIJN">
            <a:extLst>
              <a:ext uri="{FF2B5EF4-FFF2-40B4-BE49-F238E27FC236}">
                <a16:creationId xmlns:a16="http://schemas.microsoft.com/office/drawing/2014/main" id="{D7882384-1712-41E6-9D6B-F217C844E4E0}"/>
              </a:ext>
            </a:extLst>
          </p:cNvPr>
          <p:cNvGrpSpPr/>
          <p:nvPr userDrawn="1"/>
        </p:nvGrpSpPr>
        <p:grpSpPr>
          <a:xfrm>
            <a:off x="540812" y="0"/>
            <a:ext cx="76800" cy="6858000"/>
            <a:chOff x="578912" y="0"/>
            <a:chExt cx="76800" cy="6858000"/>
          </a:xfrm>
        </p:grpSpPr>
        <p:cxnSp>
          <p:nvCxnSpPr>
            <p:cNvPr id="7" name="LIJN">
              <a:extLst>
                <a:ext uri="{FF2B5EF4-FFF2-40B4-BE49-F238E27FC236}">
                  <a16:creationId xmlns:a16="http://schemas.microsoft.com/office/drawing/2014/main" id="{CA66AB2C-0DEF-41A4-8A9D-6D155CA2B075}"/>
                </a:ext>
              </a:extLst>
            </p:cNvPr>
            <p:cNvCxnSpPr>
              <a:cxnSpLocks/>
            </p:cNvCxnSpPr>
            <p:nvPr userDrawn="1"/>
          </p:nvCxnSpPr>
          <p:spPr>
            <a:xfrm>
              <a:off x="617312" y="900113"/>
              <a:ext cx="0" cy="5957887"/>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pic>
          <p:nvPicPr>
            <p:cNvPr id="8" name="Graphic 7">
              <a:extLst>
                <a:ext uri="{FF2B5EF4-FFF2-40B4-BE49-F238E27FC236}">
                  <a16:creationId xmlns:a16="http://schemas.microsoft.com/office/drawing/2014/main" id="{DF6C0404-AD63-455B-AFF8-AC0BC74B32E7}"/>
                </a:ext>
              </a:extLst>
            </p:cNvPr>
            <p:cNvPicPr>
              <a:picLocks noChangeAspect="1"/>
            </p:cNvPicPr>
            <p:nvPr userDrawn="1"/>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78912" y="652464"/>
              <a:ext cx="76800" cy="201600"/>
            </a:xfrm>
            <a:prstGeom prst="rect">
              <a:avLst/>
            </a:prstGeom>
          </p:spPr>
        </p:pic>
        <p:cxnSp>
          <p:nvCxnSpPr>
            <p:cNvPr id="10" name="LIJN">
              <a:extLst>
                <a:ext uri="{FF2B5EF4-FFF2-40B4-BE49-F238E27FC236}">
                  <a16:creationId xmlns:a16="http://schemas.microsoft.com/office/drawing/2014/main" id="{C2999465-7311-4A1D-8A5A-A0092EF9741F}"/>
                </a:ext>
              </a:extLst>
            </p:cNvPr>
            <p:cNvCxnSpPr>
              <a:cxnSpLocks/>
            </p:cNvCxnSpPr>
            <p:nvPr userDrawn="1"/>
          </p:nvCxnSpPr>
          <p:spPr>
            <a:xfrm>
              <a:off x="617312" y="0"/>
              <a:ext cx="0" cy="595314"/>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grpSp>
      <p:sp>
        <p:nvSpPr>
          <p:cNvPr id="12" name="Tijdelijke aanduiding voor afbeelding 8">
            <a:extLst>
              <a:ext uri="{FF2B5EF4-FFF2-40B4-BE49-F238E27FC236}">
                <a16:creationId xmlns:a16="http://schemas.microsoft.com/office/drawing/2014/main" id="{8BD98969-41D6-49E7-8A6D-7119EAC93FB3}"/>
              </a:ext>
            </a:extLst>
          </p:cNvPr>
          <p:cNvSpPr>
            <a:spLocks noGrp="1"/>
          </p:cNvSpPr>
          <p:nvPr>
            <p:ph type="pic" sz="quarter" idx="14" hasCustomPrompt="1"/>
          </p:nvPr>
        </p:nvSpPr>
        <p:spPr>
          <a:xfrm>
            <a:off x="4221626" y="1434"/>
            <a:ext cx="7970374" cy="6856566"/>
          </a:xfrm>
          <a:prstGeom prst="rect">
            <a:avLst/>
          </a:prstGeom>
          <a:solidFill>
            <a:schemeClr val="bg1">
              <a:lumMod val="95000"/>
            </a:schemeClr>
          </a:solidFill>
        </p:spPr>
        <p:txBody>
          <a:bodyPr bIns="1620000" anchor="ctr"/>
          <a:lstStyle>
            <a:lvl1pPr marL="0" indent="0" algn="ctr">
              <a:lnSpc>
                <a:spcPct val="90000"/>
              </a:lnSpc>
              <a:spcBef>
                <a:spcPts val="0"/>
              </a:spcBef>
              <a:spcAft>
                <a:spcPts val="0"/>
              </a:spcAft>
              <a:buNone/>
              <a:defRPr sz="1500" i="1">
                <a:solidFill>
                  <a:schemeClr val="tx1">
                    <a:lumMod val="50000"/>
                    <a:lumOff val="50000"/>
                  </a:schemeClr>
                </a:solidFill>
              </a:defRPr>
            </a:lvl1pPr>
          </a:lstStyle>
          <a:p>
            <a:r>
              <a:rPr lang="en-GB" dirty="0"/>
              <a:t>Click on the icon below</a:t>
            </a:r>
            <a:br>
              <a:rPr lang="en-GB" dirty="0"/>
            </a:br>
            <a:r>
              <a:rPr lang="en-GB" dirty="0"/>
              <a:t>to insert an image.</a:t>
            </a:r>
          </a:p>
        </p:txBody>
      </p:sp>
      <p:sp>
        <p:nvSpPr>
          <p:cNvPr id="17" name="Tijdelijke aanduiding voor verticale tekst 2">
            <a:extLst>
              <a:ext uri="{FF2B5EF4-FFF2-40B4-BE49-F238E27FC236}">
                <a16:creationId xmlns:a16="http://schemas.microsoft.com/office/drawing/2014/main" id="{88E18419-1C58-41CE-97BB-2A5F5D6DB9F2}"/>
              </a:ext>
            </a:extLst>
          </p:cNvPr>
          <p:cNvSpPr>
            <a:spLocks noGrp="1"/>
          </p:cNvSpPr>
          <p:nvPr>
            <p:ph type="body" orient="vert" idx="1" hasCustomPrompt="1"/>
          </p:nvPr>
        </p:nvSpPr>
        <p:spPr>
          <a:xfrm>
            <a:off x="777233" y="563700"/>
            <a:ext cx="3993654" cy="5730594"/>
          </a:xfrm>
          <a:gradFill>
            <a:gsLst>
              <a:gs pos="75000">
                <a:schemeClr val="bg1"/>
              </a:gs>
              <a:gs pos="100000">
                <a:schemeClr val="bg1">
                  <a:alpha val="75000"/>
                </a:schemeClr>
              </a:gs>
            </a:gsLst>
            <a:lin ang="0" scaled="1"/>
          </a:gradFill>
        </p:spPr>
        <p:txBody>
          <a:bodyPr vert="horz" lIns="0" tIns="1296000" rIns="216000" bIns="144000"/>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en-GB" dirty="0"/>
              <a:t>Bullet</a:t>
            </a:r>
          </a:p>
          <a:p>
            <a:pPr lvl="1"/>
            <a:r>
              <a:rPr lang="en-GB" dirty="0"/>
              <a:t>Sub-bullet</a:t>
            </a:r>
          </a:p>
          <a:p>
            <a:pPr lvl="2"/>
            <a:r>
              <a:rPr lang="en-GB" dirty="0"/>
              <a:t>Default text</a:t>
            </a:r>
          </a:p>
          <a:p>
            <a:pPr lvl="3"/>
            <a:r>
              <a:rPr lang="en-GB" dirty="0"/>
              <a:t>header</a:t>
            </a:r>
          </a:p>
          <a:p>
            <a:pPr lvl="4"/>
            <a:r>
              <a:rPr lang="en-GB" dirty="0"/>
              <a:t>Numerical bullet</a:t>
            </a:r>
          </a:p>
          <a:p>
            <a:pPr lvl="5"/>
            <a:r>
              <a:rPr lang="en-GB" dirty="0"/>
              <a:t>Bullet</a:t>
            </a:r>
          </a:p>
          <a:p>
            <a:pPr lvl="6"/>
            <a:r>
              <a:rPr lang="en-GB" dirty="0"/>
              <a:t>Sub-bullet</a:t>
            </a:r>
          </a:p>
          <a:p>
            <a:pPr lvl="7"/>
            <a:r>
              <a:rPr lang="en-GB" dirty="0"/>
              <a:t>Default text</a:t>
            </a:r>
          </a:p>
          <a:p>
            <a:pPr lvl="8"/>
            <a:r>
              <a:rPr lang="en-GB" dirty="0"/>
              <a:t>header</a:t>
            </a:r>
          </a:p>
          <a:p>
            <a:pPr lvl="8"/>
            <a:endParaRPr lang="en-GB" dirty="0"/>
          </a:p>
        </p:txBody>
      </p:sp>
      <p:sp>
        <p:nvSpPr>
          <p:cNvPr id="146" name="Logo">
            <a:extLst>
              <a:ext uri="{FF2B5EF4-FFF2-40B4-BE49-F238E27FC236}">
                <a16:creationId xmlns:a16="http://schemas.microsoft.com/office/drawing/2014/main" id="{37D9BEDA-95C5-4F02-84C8-119FE3496BD4}"/>
              </a:ext>
            </a:extLst>
          </p:cNvPr>
          <p:cNvSpPr>
            <a:spLocks noGrp="1"/>
          </p:cNvSpPr>
          <p:nvPr>
            <p:ph type="body" orient="vert" idx="15" hasCustomPrompt="1"/>
          </p:nvPr>
        </p:nvSpPr>
        <p:spPr>
          <a:xfrm>
            <a:off x="10549612" y="6480355"/>
            <a:ext cx="1060019" cy="185413"/>
          </a:xfrm>
          <a:blipFill>
            <a:blip r:embed="rId9"/>
            <a:stretch>
              <a:fillRect/>
            </a:stretch>
          </a:blipFill>
        </p:spPr>
        <p:txBody>
          <a:bodyPr vert="horz" lIns="0" tIns="0" rIns="0" bIns="0"/>
          <a:lstStyle>
            <a:lvl1pPr marL="0" indent="0">
              <a:buNone/>
              <a:defRPr sz="1000" i="1">
                <a:solidFill>
                  <a:schemeClr val="bg2"/>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3" name="Dianummer">
            <a:extLst>
              <a:ext uri="{FF2B5EF4-FFF2-40B4-BE49-F238E27FC236}">
                <a16:creationId xmlns:a16="http://schemas.microsoft.com/office/drawing/2014/main" id="{2B7207A5-0C51-46E7-8409-7885FAC1D3DA}"/>
              </a:ext>
            </a:extLst>
          </p:cNvPr>
          <p:cNvSpPr>
            <a:spLocks noGrp="1"/>
          </p:cNvSpPr>
          <p:nvPr>
            <p:ph type="sldNum" sz="quarter" idx="17"/>
          </p:nvPr>
        </p:nvSpPr>
        <p:spPr/>
        <p:txBody>
          <a:bodyPr/>
          <a:lstStyle>
            <a:lvl1pPr>
              <a:defRPr>
                <a:solidFill>
                  <a:schemeClr val="bg1"/>
                </a:solidFill>
              </a:defRPr>
            </a:lvl1pPr>
          </a:lstStyle>
          <a:p>
            <a:fld id="{5EC93C5F-DB18-4797-88B9-B8B0D60519FD}" type="slidenum">
              <a:rPr lang="en-GB" smtClean="0"/>
              <a:pPr/>
              <a:t>‹#›</a:t>
            </a:fld>
            <a:endParaRPr lang="en-GB" dirty="0"/>
          </a:p>
        </p:txBody>
      </p:sp>
      <p:sp>
        <p:nvSpPr>
          <p:cNvPr id="4" name="Datum" hidden="1">
            <a:extLst>
              <a:ext uri="{FF2B5EF4-FFF2-40B4-BE49-F238E27FC236}">
                <a16:creationId xmlns:a16="http://schemas.microsoft.com/office/drawing/2014/main" id="{FD1A7AF7-8299-4E9B-8E1D-FC50A5120204}"/>
              </a:ext>
            </a:extLst>
          </p:cNvPr>
          <p:cNvSpPr>
            <a:spLocks noGrp="1"/>
          </p:cNvSpPr>
          <p:nvPr>
            <p:ph type="dt" sz="half" idx="18"/>
          </p:nvPr>
        </p:nvSpPr>
        <p:spPr/>
        <p:txBody>
          <a:bodyPr/>
          <a:lstStyle/>
          <a:p>
            <a:r>
              <a:rPr lang="en-GB" dirty="0"/>
              <a:t>Date</a:t>
            </a:r>
          </a:p>
        </p:txBody>
      </p:sp>
      <p:sp>
        <p:nvSpPr>
          <p:cNvPr id="2" name="Voettekst">
            <a:extLst>
              <a:ext uri="{FF2B5EF4-FFF2-40B4-BE49-F238E27FC236}">
                <a16:creationId xmlns:a16="http://schemas.microsoft.com/office/drawing/2014/main" id="{CF2C8389-F9C2-4D34-9675-D3F1B363A614}"/>
              </a:ext>
            </a:extLst>
          </p:cNvPr>
          <p:cNvSpPr>
            <a:spLocks noGrp="1"/>
          </p:cNvSpPr>
          <p:nvPr>
            <p:ph type="ftr" sz="quarter" idx="16"/>
          </p:nvPr>
        </p:nvSpPr>
        <p:spPr/>
        <p:txBody>
          <a:bodyPr/>
          <a:lstStyle/>
          <a:p>
            <a:r>
              <a:rPr lang="en-GB" dirty="0"/>
              <a:t>26 October 2021 | ALIM Guide for asset information Managers</a:t>
            </a:r>
          </a:p>
        </p:txBody>
      </p:sp>
      <p:sp>
        <p:nvSpPr>
          <p:cNvPr id="13" name="Ondertitel">
            <a:extLst>
              <a:ext uri="{FF2B5EF4-FFF2-40B4-BE49-F238E27FC236}">
                <a16:creationId xmlns:a16="http://schemas.microsoft.com/office/drawing/2014/main" id="{E7103454-A8D4-4EB6-8BE7-429690CF0791}"/>
              </a:ext>
            </a:extLst>
          </p:cNvPr>
          <p:cNvSpPr>
            <a:spLocks noGrp="1"/>
          </p:cNvSpPr>
          <p:nvPr>
            <p:ph type="subTitle" idx="10" hasCustomPrompt="1"/>
          </p:nvPr>
        </p:nvSpPr>
        <p:spPr>
          <a:xfrm>
            <a:off x="777243" y="924516"/>
            <a:ext cx="3816083" cy="349200"/>
          </a:xfrm>
        </p:spPr>
        <p:txBody>
          <a:bodyPr/>
          <a:lstStyle>
            <a:lvl1pPr marL="0" indent="0" algn="l">
              <a:buNone/>
              <a:defRPr sz="300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cap="all" baseline="0" dirty="0"/>
              <a:t>Sec light subtitle</a:t>
            </a:r>
            <a:endParaRPr lang="en-GB" dirty="0"/>
          </a:p>
        </p:txBody>
      </p:sp>
      <p:sp>
        <p:nvSpPr>
          <p:cNvPr id="5" name="Titel">
            <a:extLst>
              <a:ext uri="{FF2B5EF4-FFF2-40B4-BE49-F238E27FC236}">
                <a16:creationId xmlns:a16="http://schemas.microsoft.com/office/drawing/2014/main" id="{A3A6F5FC-F7A7-4338-872F-3F8BF725E3A4}"/>
              </a:ext>
            </a:extLst>
          </p:cNvPr>
          <p:cNvSpPr>
            <a:spLocks noGrp="1"/>
          </p:cNvSpPr>
          <p:nvPr>
            <p:ph type="title" hasCustomPrompt="1"/>
          </p:nvPr>
        </p:nvSpPr>
        <p:spPr>
          <a:xfrm>
            <a:off x="777245" y="619124"/>
            <a:ext cx="3816082" cy="268289"/>
          </a:xfrm>
        </p:spPr>
        <p:txBody>
          <a:bodyPr/>
          <a:lstStyle/>
          <a:p>
            <a:r>
              <a:rPr lang="en-GB" dirty="0"/>
              <a:t>First bold title</a:t>
            </a:r>
          </a:p>
        </p:txBody>
      </p:sp>
    </p:spTree>
    <p:extLst>
      <p:ext uri="{BB962C8B-B14F-4D97-AF65-F5344CB8AC3E}">
        <p14:creationId xmlns:p14="http://schemas.microsoft.com/office/powerpoint/2010/main" val="2546875326"/>
      </p:ext>
    </p:extLst>
  </p:cSld>
  <p:clrMapOvr>
    <a:masterClrMapping/>
  </p:clrMapOvr>
  <p:transition spd="slow">
    <p:push dir="u"/>
  </p:transition>
  <p:hf hdr="0" dt="0"/>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IMAGE, HOOK HIGH">
    <p:spTree>
      <p:nvGrpSpPr>
        <p:cNvPr id="1" name=""/>
        <p:cNvGrpSpPr/>
        <p:nvPr/>
      </p:nvGrpSpPr>
      <p:grpSpPr>
        <a:xfrm>
          <a:off x="0" y="0"/>
          <a:ext cx="0" cy="0"/>
          <a:chOff x="0" y="0"/>
          <a:chExt cx="0" cy="0"/>
        </a:xfrm>
      </p:grpSpPr>
      <p:grpSp>
        <p:nvGrpSpPr>
          <p:cNvPr id="56" name="INSTRUCTION">
            <a:extLst>
              <a:ext uri="{FF2B5EF4-FFF2-40B4-BE49-F238E27FC236}">
                <a16:creationId xmlns:a16="http://schemas.microsoft.com/office/drawing/2014/main" id="{84035321-9E8D-4EBA-B9C0-9B0183CF95A7}"/>
              </a:ext>
            </a:extLst>
          </p:cNvPr>
          <p:cNvGrpSpPr/>
          <p:nvPr userDrawn="1"/>
        </p:nvGrpSpPr>
        <p:grpSpPr>
          <a:xfrm>
            <a:off x="5846" y="7033211"/>
            <a:ext cx="3727954" cy="1577390"/>
            <a:chOff x="5846" y="7033211"/>
            <a:chExt cx="3727954" cy="1577390"/>
          </a:xfrm>
        </p:grpSpPr>
        <p:sp>
          <p:nvSpPr>
            <p:cNvPr id="57" name="Rechthoek 56">
              <a:extLst>
                <a:ext uri="{FF2B5EF4-FFF2-40B4-BE49-F238E27FC236}">
                  <a16:creationId xmlns:a16="http://schemas.microsoft.com/office/drawing/2014/main" id="{86E67D51-DE07-4933-A682-E40B9334C176}"/>
                </a:ext>
              </a:extLst>
            </p:cNvPr>
            <p:cNvSpPr/>
            <p:nvPr userDrawn="1"/>
          </p:nvSpPr>
          <p:spPr>
            <a:xfrm>
              <a:off x="5846" y="7033211"/>
              <a:ext cx="3727954" cy="1577390"/>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EDIT Footer, slide number</a:t>
              </a:r>
              <a:br>
                <a:rPr lang="en-GB" sz="1400" b="1" cap="all" baseline="0" noProof="0">
                  <a:solidFill>
                    <a:schemeClr val="accent1"/>
                  </a:solidFill>
                  <a:latin typeface="Calibri" panose="020F0502020204030204" pitchFamily="34" charset="0"/>
                  <a:cs typeface="Calibri" panose="020F0502020204030204" pitchFamily="34" charset="0"/>
                </a:rPr>
              </a:br>
              <a:r>
                <a:rPr lang="en-GB" sz="1400" b="1" cap="all" baseline="0" noProof="0">
                  <a:solidFill>
                    <a:schemeClr val="accent1"/>
                  </a:solidFill>
                  <a:latin typeface="Calibri" panose="020F0502020204030204" pitchFamily="34" charset="0"/>
                  <a:cs typeface="Calibri" panose="020F0502020204030204" pitchFamily="34" charset="0"/>
                </a:rPr>
                <a:t>and date</a:t>
              </a:r>
            </a:p>
          </p:txBody>
        </p:sp>
        <p:sp>
          <p:nvSpPr>
            <p:cNvPr id="58" name="Ovaal 57">
              <a:extLst>
                <a:ext uri="{FF2B5EF4-FFF2-40B4-BE49-F238E27FC236}">
                  <a16:creationId xmlns:a16="http://schemas.microsoft.com/office/drawing/2014/main" id="{4B9443B0-9E81-4257-BBFA-A4D57CAF8033}"/>
                </a:ext>
              </a:extLst>
            </p:cNvPr>
            <p:cNvSpPr/>
            <p:nvPr userDrawn="1"/>
          </p:nvSpPr>
          <p:spPr>
            <a:xfrm>
              <a:off x="188424" y="767853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59" name="Rechthoek 58">
              <a:extLst>
                <a:ext uri="{FF2B5EF4-FFF2-40B4-BE49-F238E27FC236}">
                  <a16:creationId xmlns:a16="http://schemas.microsoft.com/office/drawing/2014/main" id="{03F092C0-A607-460B-B44A-421067AA0D6B}"/>
                </a:ext>
              </a:extLst>
            </p:cNvPr>
            <p:cNvSpPr/>
            <p:nvPr userDrawn="1"/>
          </p:nvSpPr>
          <p:spPr>
            <a:xfrm>
              <a:off x="472596" y="7678534"/>
              <a:ext cx="2322719" cy="31672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‘Header &amp; Footer’</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60" name="Ovaal 59">
              <a:extLst>
                <a:ext uri="{FF2B5EF4-FFF2-40B4-BE49-F238E27FC236}">
                  <a16:creationId xmlns:a16="http://schemas.microsoft.com/office/drawing/2014/main" id="{E71B2417-D484-464D-9AFF-AE49AB06153F}"/>
                </a:ext>
              </a:extLst>
            </p:cNvPr>
            <p:cNvSpPr/>
            <p:nvPr userDrawn="1"/>
          </p:nvSpPr>
          <p:spPr>
            <a:xfrm>
              <a:off x="188424" y="810886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61" name="Rechthoek 60">
              <a:extLst>
                <a:ext uri="{FF2B5EF4-FFF2-40B4-BE49-F238E27FC236}">
                  <a16:creationId xmlns:a16="http://schemas.microsoft.com/office/drawing/2014/main" id="{8C0F625B-3378-49CB-B323-641443CFCDA0}"/>
                </a:ext>
              </a:extLst>
            </p:cNvPr>
            <p:cNvSpPr/>
            <p:nvPr userDrawn="1"/>
          </p:nvSpPr>
          <p:spPr>
            <a:xfrm>
              <a:off x="472596" y="8108870"/>
              <a:ext cx="2322719" cy="38098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‘Apply to All’</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apply the changes to every slide.</a:t>
              </a:r>
            </a:p>
          </p:txBody>
        </p:sp>
        <p:grpSp>
          <p:nvGrpSpPr>
            <p:cNvPr id="62" name="Groep 61">
              <a:extLst>
                <a:ext uri="{FF2B5EF4-FFF2-40B4-BE49-F238E27FC236}">
                  <a16:creationId xmlns:a16="http://schemas.microsoft.com/office/drawing/2014/main" id="{06B35420-7B29-4E99-A421-7CA277D5895D}"/>
                </a:ext>
              </a:extLst>
            </p:cNvPr>
            <p:cNvGrpSpPr/>
            <p:nvPr userDrawn="1"/>
          </p:nvGrpSpPr>
          <p:grpSpPr>
            <a:xfrm>
              <a:off x="2939884" y="7739834"/>
              <a:ext cx="681133" cy="750023"/>
              <a:chOff x="-910573" y="4987990"/>
              <a:chExt cx="681133" cy="750023"/>
            </a:xfrm>
          </p:grpSpPr>
          <p:grpSp>
            <p:nvGrpSpPr>
              <p:cNvPr id="63" name="Groep 62">
                <a:extLst>
                  <a:ext uri="{FF2B5EF4-FFF2-40B4-BE49-F238E27FC236}">
                    <a16:creationId xmlns:a16="http://schemas.microsoft.com/office/drawing/2014/main" id="{7C3AD0E4-68FF-4E5F-81D1-52604D6B2D9B}"/>
                  </a:ext>
                </a:extLst>
              </p:cNvPr>
              <p:cNvGrpSpPr/>
              <p:nvPr userDrawn="1"/>
            </p:nvGrpSpPr>
            <p:grpSpPr>
              <a:xfrm>
                <a:off x="-713542" y="4987990"/>
                <a:ext cx="287071" cy="379107"/>
                <a:chOff x="-4050578" y="288410"/>
                <a:chExt cx="322125" cy="379107"/>
              </a:xfrm>
            </p:grpSpPr>
            <p:sp>
              <p:nvSpPr>
                <p:cNvPr id="65" name="Rechthoek met één afgeknipte en afgeronde hoek 47">
                  <a:extLst>
                    <a:ext uri="{FF2B5EF4-FFF2-40B4-BE49-F238E27FC236}">
                      <a16:creationId xmlns:a16="http://schemas.microsoft.com/office/drawing/2014/main" id="{3411B1F0-0835-4CE7-9E3B-A7E31B81EFBA}"/>
                    </a:ext>
                  </a:extLst>
                </p:cNvPr>
                <p:cNvSpPr/>
                <p:nvPr userDrawn="1"/>
              </p:nvSpPr>
              <p:spPr>
                <a:xfrm>
                  <a:off x="-4050578" y="288410"/>
                  <a:ext cx="322125" cy="379107"/>
                </a:xfrm>
                <a:prstGeom prst="snipRoundRect">
                  <a:avLst>
                    <a:gd name="adj1" fmla="val 0"/>
                    <a:gd name="adj2" fmla="val 33753"/>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66" name="Rechthoekige driehoek 65">
                  <a:extLst>
                    <a:ext uri="{FF2B5EF4-FFF2-40B4-BE49-F238E27FC236}">
                      <a16:creationId xmlns:a16="http://schemas.microsoft.com/office/drawing/2014/main" id="{98ECBAA9-E5D8-4E7E-B4A7-F0D1344B1913}"/>
                    </a:ext>
                  </a:extLst>
                </p:cNvPr>
                <p:cNvSpPr/>
                <p:nvPr userDrawn="1"/>
              </p:nvSpPr>
              <p:spPr>
                <a:xfrm>
                  <a:off x="-3833537" y="291656"/>
                  <a:ext cx="103133" cy="93757"/>
                </a:xfrm>
                <a:prstGeom prst="rtTriangle">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67" name="Rechthoek 66">
                  <a:extLst>
                    <a:ext uri="{FF2B5EF4-FFF2-40B4-BE49-F238E27FC236}">
                      <a16:creationId xmlns:a16="http://schemas.microsoft.com/office/drawing/2014/main" id="{C6B4A261-BA40-4CBD-879D-E770BDDF8C48}"/>
                    </a:ext>
                  </a:extLst>
                </p:cNvPr>
                <p:cNvSpPr/>
                <p:nvPr userDrawn="1"/>
              </p:nvSpPr>
              <p:spPr>
                <a:xfrm>
                  <a:off x="-4013673" y="314848"/>
                  <a:ext cx="140930" cy="70565"/>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68" name="Rechthoek 67">
                  <a:extLst>
                    <a:ext uri="{FF2B5EF4-FFF2-40B4-BE49-F238E27FC236}">
                      <a16:creationId xmlns:a16="http://schemas.microsoft.com/office/drawing/2014/main" id="{B1CF3232-2C0B-4FC1-B843-C4043DD03F39}"/>
                    </a:ext>
                  </a:extLst>
                </p:cNvPr>
                <p:cNvSpPr/>
                <p:nvPr userDrawn="1"/>
              </p:nvSpPr>
              <p:spPr>
                <a:xfrm>
                  <a:off x="-4020379" y="586428"/>
                  <a:ext cx="261727" cy="61406"/>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defTabSz="914400" fontAlgn="auto">
                    <a:lnSpc>
                      <a:spcPct val="100000"/>
                    </a:lnSpc>
                    <a:spcBef>
                      <a:spcPts val="0"/>
                    </a:spcBef>
                    <a:spcAft>
                      <a:spcPts val="0"/>
                    </a:spcAft>
                    <a:buClrTx/>
                    <a:buSzTx/>
                    <a:buFontTx/>
                    <a:buNone/>
                    <a:tabLst/>
                  </a:pPr>
                  <a:endParaRPr kumimoji="0" lang="en-GB" sz="900" b="0" i="0" u="none" strike="noStrike" kern="0" cap="none" spc="0" normalizeH="0" baseline="0" noProof="0">
                    <a:ln>
                      <a:noFill/>
                    </a:ln>
                    <a:solidFill>
                      <a:srgbClr val="211F26"/>
                    </a:solidFill>
                    <a:effectLst/>
                    <a:uLnTx/>
                    <a:uFillTx/>
                    <a:latin typeface="Calibri" panose="020F0502020204030204" pitchFamily="34" charset="0"/>
                    <a:cs typeface="Calibri" panose="020F0502020204030204" pitchFamily="34" charset="0"/>
                  </a:endParaRPr>
                </a:p>
              </p:txBody>
            </p:sp>
          </p:grpSp>
          <p:sp>
            <p:nvSpPr>
              <p:cNvPr id="64" name="Rechthoek 63">
                <a:extLst>
                  <a:ext uri="{FF2B5EF4-FFF2-40B4-BE49-F238E27FC236}">
                    <a16:creationId xmlns:a16="http://schemas.microsoft.com/office/drawing/2014/main" id="{AF1B56E3-1A13-4CED-90AE-827FEB4ABF6B}"/>
                  </a:ext>
                </a:extLst>
              </p:cNvPr>
              <p:cNvSpPr/>
              <p:nvPr userDrawn="1"/>
            </p:nvSpPr>
            <p:spPr>
              <a:xfrm>
                <a:off x="-910573" y="5352063"/>
                <a:ext cx="681133" cy="385950"/>
              </a:xfrm>
              <a:prstGeom prst="rect">
                <a:avLst/>
              </a:prstGeom>
              <a:no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rPr>
                  <a:t>Header &amp; Footer</a:t>
                </a:r>
              </a:p>
            </p:txBody>
          </p:sp>
        </p:grpSp>
      </p:grpSp>
      <p:grpSp>
        <p:nvGrpSpPr>
          <p:cNvPr id="69" name="INSTRUCTION">
            <a:extLst>
              <a:ext uri="{FF2B5EF4-FFF2-40B4-BE49-F238E27FC236}">
                <a16:creationId xmlns:a16="http://schemas.microsoft.com/office/drawing/2014/main" id="{CD306BC8-C141-4EE6-801D-BB0EB234E0D6}"/>
              </a:ext>
            </a:extLst>
          </p:cNvPr>
          <p:cNvGrpSpPr/>
          <p:nvPr userDrawn="1"/>
        </p:nvGrpSpPr>
        <p:grpSpPr>
          <a:xfrm>
            <a:off x="12274716" y="-980090"/>
            <a:ext cx="3695970" cy="1277747"/>
            <a:chOff x="-3889316" y="-1461517"/>
            <a:chExt cx="3695970" cy="1277747"/>
          </a:xfrm>
        </p:grpSpPr>
        <p:sp>
          <p:nvSpPr>
            <p:cNvPr id="70" name="Rechthoek 69">
              <a:extLst>
                <a:ext uri="{FF2B5EF4-FFF2-40B4-BE49-F238E27FC236}">
                  <a16:creationId xmlns:a16="http://schemas.microsoft.com/office/drawing/2014/main" id="{7A6E5681-0FE4-44F4-89FF-35F86B140C46}"/>
                </a:ext>
              </a:extLst>
            </p:cNvPr>
            <p:cNvSpPr/>
            <p:nvPr userDrawn="1"/>
          </p:nvSpPr>
          <p:spPr>
            <a:xfrm>
              <a:off x="-3786437" y="-1461517"/>
              <a:ext cx="3593091" cy="1277747"/>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Insert an image</a:t>
              </a:r>
            </a:p>
          </p:txBody>
        </p:sp>
        <p:sp>
          <p:nvSpPr>
            <p:cNvPr id="71" name="Rechthoek 70">
              <a:extLst>
                <a:ext uri="{FF2B5EF4-FFF2-40B4-BE49-F238E27FC236}">
                  <a16:creationId xmlns:a16="http://schemas.microsoft.com/office/drawing/2014/main" id="{920602C7-221D-4553-AC39-E3D4A97757BA}"/>
                </a:ext>
              </a:extLst>
            </p:cNvPr>
            <p:cNvSpPr/>
            <p:nvPr userDrawn="1"/>
          </p:nvSpPr>
          <p:spPr>
            <a:xfrm>
              <a:off x="-3603859" y="-993610"/>
              <a:ext cx="3229126" cy="657434"/>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Select the frame of the image by clicking on the tag alongside this instruction. 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‘Pictures’</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select the preferred image and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72" name="Gelijkbenige driehoek 71">
              <a:extLst>
                <a:ext uri="{FF2B5EF4-FFF2-40B4-BE49-F238E27FC236}">
                  <a16:creationId xmlns:a16="http://schemas.microsoft.com/office/drawing/2014/main" id="{FE60BA4B-98DC-4493-A246-DA50A86A8845}"/>
                </a:ext>
              </a:extLst>
            </p:cNvPr>
            <p:cNvSpPr/>
            <p:nvPr userDrawn="1"/>
          </p:nvSpPr>
          <p:spPr>
            <a:xfrm rot="16200000" flipH="1">
              <a:off x="-3925504" y="-351896"/>
              <a:ext cx="175255" cy="102879"/>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grpSp>
      <p:sp>
        <p:nvSpPr>
          <p:cNvPr id="12" name="INFO">
            <a:extLst>
              <a:ext uri="{FF2B5EF4-FFF2-40B4-BE49-F238E27FC236}">
                <a16:creationId xmlns:a16="http://schemas.microsoft.com/office/drawing/2014/main" id="{D2D6917A-A3A5-482F-A0D3-BD7F10CD032E}"/>
              </a:ext>
            </a:extLst>
          </p:cNvPr>
          <p:cNvSpPr txBox="1"/>
          <p:nvPr userDrawn="1"/>
        </p:nvSpPr>
        <p:spPr>
          <a:xfrm>
            <a:off x="0" y="-256190"/>
            <a:ext cx="12192000" cy="161583"/>
          </a:xfrm>
          <a:prstGeom prst="rect">
            <a:avLst/>
          </a:prstGeom>
          <a:noFill/>
        </p:spPr>
        <p:txBody>
          <a:bodyPr wrap="square" lIns="0" tIns="0" rIns="0" bIns="0" rtlCol="0">
            <a:spAutoFit/>
          </a:bodyPr>
          <a:lstStyle/>
          <a:p>
            <a:pPr algn="l"/>
            <a:r>
              <a:rPr lang="en-GB" sz="1050" b="1" dirty="0">
                <a:solidFill>
                  <a:schemeClr val="tx2"/>
                </a:solidFill>
                <a:latin typeface="+mj-lt"/>
                <a:cs typeface="Calibri" panose="020F0502020204030204" pitchFamily="34" charset="0"/>
              </a:rPr>
              <a:t>TEMPLATE:  </a:t>
            </a:r>
            <a:r>
              <a:rPr lang="en-GB" sz="1050" b="0" dirty="0">
                <a:solidFill>
                  <a:schemeClr val="tx2"/>
                </a:solidFill>
                <a:latin typeface="+mj-lt"/>
                <a:cs typeface="Calibri" panose="020F0502020204030204" pitchFamily="34" charset="0"/>
              </a:rPr>
              <a:t>IMAGE, HOOK HIGH</a:t>
            </a:r>
          </a:p>
        </p:txBody>
      </p:sp>
      <p:sp>
        <p:nvSpPr>
          <p:cNvPr id="53" name="Tijdelijke aanduiding voor afbeelding 8">
            <a:extLst>
              <a:ext uri="{FF2B5EF4-FFF2-40B4-BE49-F238E27FC236}">
                <a16:creationId xmlns:a16="http://schemas.microsoft.com/office/drawing/2014/main" id="{27489788-7523-4049-B6A4-83AEF6154017}"/>
              </a:ext>
            </a:extLst>
          </p:cNvPr>
          <p:cNvSpPr>
            <a:spLocks noGrp="1"/>
          </p:cNvSpPr>
          <p:nvPr>
            <p:ph type="pic" sz="quarter" idx="14" hasCustomPrompt="1"/>
          </p:nvPr>
        </p:nvSpPr>
        <p:spPr>
          <a:xfrm>
            <a:off x="0" y="1434"/>
            <a:ext cx="12192000" cy="6856566"/>
          </a:xfrm>
          <a:prstGeom prst="rect">
            <a:avLst/>
          </a:prstGeom>
          <a:solidFill>
            <a:schemeClr val="bg1">
              <a:lumMod val="95000"/>
            </a:schemeClr>
          </a:solidFill>
        </p:spPr>
        <p:txBody>
          <a:bodyPr bIns="1620000" anchor="ctr"/>
          <a:lstStyle>
            <a:lvl1pPr marL="0" indent="0" algn="ctr">
              <a:lnSpc>
                <a:spcPct val="90000"/>
              </a:lnSpc>
              <a:spcBef>
                <a:spcPts val="0"/>
              </a:spcBef>
              <a:spcAft>
                <a:spcPts val="0"/>
              </a:spcAft>
              <a:buNone/>
              <a:defRPr sz="1500" i="1">
                <a:solidFill>
                  <a:schemeClr val="tx1">
                    <a:lumMod val="50000"/>
                    <a:lumOff val="50000"/>
                  </a:schemeClr>
                </a:solidFill>
              </a:defRPr>
            </a:lvl1pPr>
          </a:lstStyle>
          <a:p>
            <a:r>
              <a:rPr lang="en-GB" dirty="0"/>
              <a:t>Click on the icon below</a:t>
            </a:r>
            <a:br>
              <a:rPr lang="en-GB" dirty="0"/>
            </a:br>
            <a:r>
              <a:rPr lang="en-GB" dirty="0"/>
              <a:t>to insert an image.</a:t>
            </a:r>
          </a:p>
        </p:txBody>
      </p:sp>
      <p:sp>
        <p:nvSpPr>
          <p:cNvPr id="9" name="Tijdelijke aanduiding voor verticale tekst 2">
            <a:extLst>
              <a:ext uri="{FF2B5EF4-FFF2-40B4-BE49-F238E27FC236}">
                <a16:creationId xmlns:a16="http://schemas.microsoft.com/office/drawing/2014/main" id="{306BD5D3-3967-499E-87C9-6F3A334CE769}"/>
              </a:ext>
            </a:extLst>
          </p:cNvPr>
          <p:cNvSpPr>
            <a:spLocks noGrp="1"/>
          </p:cNvSpPr>
          <p:nvPr>
            <p:ph type="body" orient="vert" idx="18" hasCustomPrompt="1"/>
          </p:nvPr>
        </p:nvSpPr>
        <p:spPr>
          <a:xfrm>
            <a:off x="0" y="0"/>
            <a:ext cx="7585700" cy="6858000"/>
          </a:xfrm>
          <a:gradFill>
            <a:gsLst>
              <a:gs pos="0">
                <a:schemeClr val="tx1">
                  <a:alpha val="30000"/>
                </a:schemeClr>
              </a:gs>
              <a:gs pos="100000">
                <a:schemeClr val="tx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tIns="144000" rtlCol="0" anchor="t"/>
          <a:lstStyle>
            <a:lvl1pPr marL="0" indent="0">
              <a:buFontTx/>
              <a:buNone/>
              <a:defRPr lang="nl-NL" sz="1050" i="1" dirty="0">
                <a:solidFill>
                  <a:schemeClr val="lt1"/>
                </a:solidFill>
              </a:defRPr>
            </a:lvl1pPr>
          </a:lstStyle>
          <a:p>
            <a:pPr marL="0" lvl="0" algn="ctr" defTabSz="914400"/>
            <a:r>
              <a:rPr lang="en-GB" dirty="0"/>
              <a:t>    </a:t>
            </a:r>
          </a:p>
        </p:txBody>
      </p:sp>
      <p:sp>
        <p:nvSpPr>
          <p:cNvPr id="25" name="Tijdelijke aanduiding voor tekst 146">
            <a:extLst>
              <a:ext uri="{FF2B5EF4-FFF2-40B4-BE49-F238E27FC236}">
                <a16:creationId xmlns:a16="http://schemas.microsoft.com/office/drawing/2014/main" id="{31D9F5AF-1CE4-492D-9595-51DA14E36D64}"/>
              </a:ext>
            </a:extLst>
          </p:cNvPr>
          <p:cNvSpPr>
            <a:spLocks noGrp="1"/>
          </p:cNvSpPr>
          <p:nvPr userDrawn="1">
            <p:ph type="body" sz="quarter" idx="15" hasCustomPrompt="1"/>
          </p:nvPr>
        </p:nvSpPr>
        <p:spPr>
          <a:xfrm>
            <a:off x="550570" y="652464"/>
            <a:ext cx="62838" cy="182400"/>
          </a:xfrm>
          <a:custGeom>
            <a:avLst/>
            <a:gdLst>
              <a:gd name="connsiteX0" fmla="*/ 17352 w 62838"/>
              <a:gd name="connsiteY0" fmla="*/ 0 h 182400"/>
              <a:gd name="connsiteX1" fmla="*/ 62520 w 62838"/>
              <a:gd name="connsiteY1" fmla="*/ 91200 h 182400"/>
              <a:gd name="connsiteX2" fmla="*/ 21864 w 62838"/>
              <a:gd name="connsiteY2" fmla="*/ 182400 h 182400"/>
              <a:gd name="connsiteX3" fmla="*/ 8308 w 62838"/>
              <a:gd name="connsiteY3" fmla="*/ 145920 h 182400"/>
              <a:gd name="connsiteX4" fmla="*/ 26385 w 62838"/>
              <a:gd name="connsiteY4" fmla="*/ 91200 h 182400"/>
              <a:gd name="connsiteX5" fmla="*/ 3796 w 62838"/>
              <a:gd name="connsiteY5" fmla="*/ 36480 h 182400"/>
              <a:gd name="connsiteX6" fmla="*/ 17352 w 62838"/>
              <a:gd name="connsiteY6" fmla="*/ 0 h 18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838" h="182400">
                <a:moveTo>
                  <a:pt x="17352" y="0"/>
                </a:moveTo>
                <a:cubicBezTo>
                  <a:pt x="17352" y="0"/>
                  <a:pt x="62520" y="69312"/>
                  <a:pt x="62520" y="91200"/>
                </a:cubicBezTo>
                <a:cubicBezTo>
                  <a:pt x="67041" y="113088"/>
                  <a:pt x="21864" y="182400"/>
                  <a:pt x="21864" y="182400"/>
                </a:cubicBezTo>
                <a:cubicBezTo>
                  <a:pt x="21864" y="182400"/>
                  <a:pt x="-5237" y="175104"/>
                  <a:pt x="8308" y="145920"/>
                </a:cubicBezTo>
                <a:cubicBezTo>
                  <a:pt x="17352" y="116736"/>
                  <a:pt x="26385" y="91200"/>
                  <a:pt x="26385" y="91200"/>
                </a:cubicBezTo>
                <a:lnTo>
                  <a:pt x="3796" y="36480"/>
                </a:lnTo>
                <a:cubicBezTo>
                  <a:pt x="-9759" y="3648"/>
                  <a:pt x="17352" y="0"/>
                  <a:pt x="17352" y="0"/>
                </a:cubicBezTo>
                <a:close/>
              </a:path>
            </a:pathLst>
          </a:custGeom>
          <a:solidFill>
            <a:schemeClr val="bg1"/>
          </a:solidFill>
          <a:ln w="12700">
            <a:noFill/>
          </a:ln>
        </p:spPr>
        <p:txBody>
          <a:bodyPr wrap="square">
            <a:noAutofit/>
          </a:bodyPr>
          <a:lstStyle>
            <a:lvl1pPr marL="0" indent="0">
              <a:buFont typeface="Arial" panose="020B0604020202020204" pitchFamily="34" charset="0"/>
              <a:buNone/>
              <a:defRPr/>
            </a:lvl1pPr>
          </a:lstStyle>
          <a:p>
            <a:pPr lvl="0"/>
            <a:r>
              <a:rPr lang="en-GB" dirty="0"/>
              <a:t> </a:t>
            </a:r>
          </a:p>
        </p:txBody>
      </p:sp>
      <p:sp>
        <p:nvSpPr>
          <p:cNvPr id="26" name="Tijdelijke aanduiding voor tekst 25">
            <a:extLst>
              <a:ext uri="{FF2B5EF4-FFF2-40B4-BE49-F238E27FC236}">
                <a16:creationId xmlns:a16="http://schemas.microsoft.com/office/drawing/2014/main" id="{6CA30C58-356F-4E30-A02E-60F3A8720228}"/>
              </a:ext>
            </a:extLst>
          </p:cNvPr>
          <p:cNvSpPr>
            <a:spLocks noGrp="1"/>
          </p:cNvSpPr>
          <p:nvPr userDrawn="1">
            <p:ph type="body" sz="quarter" idx="16" hasCustomPrompt="1"/>
          </p:nvPr>
        </p:nvSpPr>
        <p:spPr>
          <a:xfrm flipH="1">
            <a:off x="576831" y="900113"/>
            <a:ext cx="7200" cy="5958000"/>
          </a:xfrm>
          <a:prstGeom prst="roundRect">
            <a:avLst>
              <a:gd name="adj" fmla="val 50000"/>
            </a:avLst>
          </a:prstGeom>
          <a:solidFill>
            <a:schemeClr val="bg1"/>
          </a:solidFill>
          <a:ln w="12700">
            <a:noFill/>
          </a:ln>
        </p:spPr>
        <p:txBody>
          <a:bodyPr/>
          <a:lstStyle>
            <a:lvl1pPr marL="0" indent="0">
              <a:buFont typeface="Arial" panose="020B0604020202020204" pitchFamily="34" charset="0"/>
              <a:buNone/>
              <a:defRPr/>
            </a:lvl1pPr>
          </a:lstStyle>
          <a:p>
            <a:pPr lvl="0"/>
            <a:r>
              <a:rPr lang="en-GB" dirty="0"/>
              <a:t> </a:t>
            </a:r>
          </a:p>
        </p:txBody>
      </p:sp>
      <p:sp>
        <p:nvSpPr>
          <p:cNvPr id="27" name="Tijdelijke aanduiding voor tekst 25">
            <a:extLst>
              <a:ext uri="{FF2B5EF4-FFF2-40B4-BE49-F238E27FC236}">
                <a16:creationId xmlns:a16="http://schemas.microsoft.com/office/drawing/2014/main" id="{AEF8CBF0-1080-4328-90E3-E6A453C76D1C}"/>
              </a:ext>
            </a:extLst>
          </p:cNvPr>
          <p:cNvSpPr>
            <a:spLocks noGrp="1"/>
          </p:cNvSpPr>
          <p:nvPr>
            <p:ph type="body" sz="quarter" idx="19" hasCustomPrompt="1"/>
          </p:nvPr>
        </p:nvSpPr>
        <p:spPr>
          <a:xfrm flipH="1">
            <a:off x="572012" y="0"/>
            <a:ext cx="7200" cy="594000"/>
          </a:xfrm>
          <a:prstGeom prst="roundRect">
            <a:avLst>
              <a:gd name="adj" fmla="val 50000"/>
            </a:avLst>
          </a:prstGeom>
          <a:solidFill>
            <a:schemeClr val="bg1"/>
          </a:solidFill>
          <a:ln w="12700">
            <a:noFill/>
          </a:ln>
        </p:spPr>
        <p:txBody>
          <a:bodyPr/>
          <a:lstStyle>
            <a:lvl1pPr marL="0" indent="0">
              <a:buFont typeface="Arial" panose="020B0604020202020204" pitchFamily="34" charset="0"/>
              <a:buNone/>
              <a:defRPr/>
            </a:lvl1pPr>
          </a:lstStyle>
          <a:p>
            <a:pPr lvl="0"/>
            <a:r>
              <a:rPr lang="en-GB" dirty="0"/>
              <a:t> </a:t>
            </a:r>
          </a:p>
        </p:txBody>
      </p:sp>
      <p:sp>
        <p:nvSpPr>
          <p:cNvPr id="28" name="Logo">
            <a:extLst>
              <a:ext uri="{FF2B5EF4-FFF2-40B4-BE49-F238E27FC236}">
                <a16:creationId xmlns:a16="http://schemas.microsoft.com/office/drawing/2014/main" id="{55C5D643-B0DA-4055-86A8-0F037C18CC31}"/>
              </a:ext>
            </a:extLst>
          </p:cNvPr>
          <p:cNvSpPr>
            <a:spLocks noGrp="1"/>
          </p:cNvSpPr>
          <p:nvPr>
            <p:ph type="body" orient="vert" idx="20" hasCustomPrompt="1"/>
          </p:nvPr>
        </p:nvSpPr>
        <p:spPr>
          <a:xfrm>
            <a:off x="10549612" y="6480355"/>
            <a:ext cx="1060019" cy="185413"/>
          </a:xfrm>
          <a:blipFill>
            <a:blip r:embed="rId2"/>
            <a:stretch>
              <a:fillRect/>
            </a:stretch>
          </a:blipFill>
        </p:spPr>
        <p:txBody>
          <a:bodyPr vert="horz" lIns="0" tIns="0" rIns="0" bIns="0"/>
          <a:lstStyle>
            <a:lvl1pPr marL="0" indent="0">
              <a:buNone/>
              <a:defRPr sz="1000" i="1">
                <a:solidFill>
                  <a:schemeClr val="bg2"/>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3" name="Dianummer">
            <a:extLst>
              <a:ext uri="{FF2B5EF4-FFF2-40B4-BE49-F238E27FC236}">
                <a16:creationId xmlns:a16="http://schemas.microsoft.com/office/drawing/2014/main" id="{48DD1861-5D02-4224-9D47-C736F5593874}"/>
              </a:ext>
            </a:extLst>
          </p:cNvPr>
          <p:cNvSpPr>
            <a:spLocks noGrp="1"/>
          </p:cNvSpPr>
          <p:nvPr>
            <p:ph type="sldNum" sz="quarter" idx="22"/>
          </p:nvPr>
        </p:nvSpPr>
        <p:spPr/>
        <p:txBody>
          <a:bodyPr/>
          <a:lstStyle>
            <a:lvl1pPr>
              <a:defRPr>
                <a:solidFill>
                  <a:schemeClr val="bg1"/>
                </a:solidFill>
              </a:defRPr>
            </a:lvl1pPr>
          </a:lstStyle>
          <a:p>
            <a:fld id="{5EC93C5F-DB18-4797-88B9-B8B0D60519FD}" type="slidenum">
              <a:rPr lang="en-GB" smtClean="0"/>
              <a:pPr/>
              <a:t>‹#›</a:t>
            </a:fld>
            <a:endParaRPr lang="en-GB" dirty="0"/>
          </a:p>
        </p:txBody>
      </p:sp>
      <p:sp>
        <p:nvSpPr>
          <p:cNvPr id="5" name="Datum" hidden="1">
            <a:extLst>
              <a:ext uri="{FF2B5EF4-FFF2-40B4-BE49-F238E27FC236}">
                <a16:creationId xmlns:a16="http://schemas.microsoft.com/office/drawing/2014/main" id="{887590F9-336B-43EA-90C1-F90994ABAF7A}"/>
              </a:ext>
            </a:extLst>
          </p:cNvPr>
          <p:cNvSpPr>
            <a:spLocks noGrp="1"/>
          </p:cNvSpPr>
          <p:nvPr>
            <p:ph type="dt" sz="half" idx="23"/>
          </p:nvPr>
        </p:nvSpPr>
        <p:spPr/>
        <p:txBody>
          <a:bodyPr/>
          <a:lstStyle>
            <a:lvl1pPr>
              <a:defRPr>
                <a:solidFill>
                  <a:schemeClr val="bg1"/>
                </a:solidFill>
              </a:defRPr>
            </a:lvl1pPr>
          </a:lstStyle>
          <a:p>
            <a:r>
              <a:rPr lang="en-GB" dirty="0"/>
              <a:t>Date</a:t>
            </a:r>
          </a:p>
        </p:txBody>
      </p:sp>
      <p:sp>
        <p:nvSpPr>
          <p:cNvPr id="2" name="Voettekst">
            <a:extLst>
              <a:ext uri="{FF2B5EF4-FFF2-40B4-BE49-F238E27FC236}">
                <a16:creationId xmlns:a16="http://schemas.microsoft.com/office/drawing/2014/main" id="{15E3676A-D700-48A0-9803-EC20262D46E9}"/>
              </a:ext>
            </a:extLst>
          </p:cNvPr>
          <p:cNvSpPr>
            <a:spLocks noGrp="1"/>
          </p:cNvSpPr>
          <p:nvPr>
            <p:ph type="ftr" sz="quarter" idx="21"/>
          </p:nvPr>
        </p:nvSpPr>
        <p:spPr/>
        <p:txBody>
          <a:bodyPr/>
          <a:lstStyle>
            <a:lvl1pPr>
              <a:defRPr>
                <a:solidFill>
                  <a:schemeClr val="bg1"/>
                </a:solidFill>
              </a:defRPr>
            </a:lvl1pPr>
          </a:lstStyle>
          <a:p>
            <a:r>
              <a:rPr lang="en-GB" dirty="0"/>
              <a:t>26 October 2021 | ALIM Guide for asset information Managers</a:t>
            </a:r>
          </a:p>
        </p:txBody>
      </p:sp>
      <p:sp>
        <p:nvSpPr>
          <p:cNvPr id="11" name="Ondertitel">
            <a:extLst>
              <a:ext uri="{FF2B5EF4-FFF2-40B4-BE49-F238E27FC236}">
                <a16:creationId xmlns:a16="http://schemas.microsoft.com/office/drawing/2014/main" id="{F6910D76-D499-4C78-8F33-CDD881528D6A}"/>
              </a:ext>
            </a:extLst>
          </p:cNvPr>
          <p:cNvSpPr>
            <a:spLocks noGrp="1"/>
          </p:cNvSpPr>
          <p:nvPr>
            <p:ph type="subTitle" idx="10" hasCustomPrompt="1"/>
          </p:nvPr>
        </p:nvSpPr>
        <p:spPr>
          <a:xfrm>
            <a:off x="777244" y="1300566"/>
            <a:ext cx="10827096" cy="349200"/>
          </a:xfrm>
        </p:spPr>
        <p:txBody>
          <a:bodyPr/>
          <a:lstStyle>
            <a:lvl1pPr marL="0" indent="0" algn="l">
              <a:buNone/>
              <a:defRPr sz="300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cap="all" baseline="0" dirty="0"/>
              <a:t>Second light subtitle</a:t>
            </a:r>
            <a:endParaRPr lang="en-GB" dirty="0"/>
          </a:p>
        </p:txBody>
      </p:sp>
      <p:sp>
        <p:nvSpPr>
          <p:cNvPr id="4" name="Titel">
            <a:extLst>
              <a:ext uri="{FF2B5EF4-FFF2-40B4-BE49-F238E27FC236}">
                <a16:creationId xmlns:a16="http://schemas.microsoft.com/office/drawing/2014/main" id="{291F2DBB-1D04-4179-B672-36006C97FF23}"/>
              </a:ext>
            </a:extLst>
          </p:cNvPr>
          <p:cNvSpPr>
            <a:spLocks noGrp="1"/>
          </p:cNvSpPr>
          <p:nvPr>
            <p:ph type="title" hasCustomPrompt="1"/>
          </p:nvPr>
        </p:nvSpPr>
        <p:spPr>
          <a:xfrm>
            <a:off x="777244" y="619124"/>
            <a:ext cx="10832144" cy="676793"/>
          </a:xfrm>
        </p:spPr>
        <p:txBody>
          <a:bodyPr bIns="792000"/>
          <a:lstStyle>
            <a:lvl1pPr>
              <a:defRPr>
                <a:solidFill>
                  <a:schemeClr val="bg1"/>
                </a:solidFill>
              </a:defRPr>
            </a:lvl1pPr>
          </a:lstStyle>
          <a:p>
            <a:r>
              <a:rPr lang="en-GB" dirty="0"/>
              <a:t>First bold title</a:t>
            </a:r>
            <a:br>
              <a:rPr lang="en-GB" dirty="0"/>
            </a:br>
            <a:r>
              <a:rPr lang="en-GB" dirty="0"/>
              <a:t>max 2 lines</a:t>
            </a:r>
          </a:p>
        </p:txBody>
      </p:sp>
    </p:spTree>
    <p:extLst>
      <p:ext uri="{BB962C8B-B14F-4D97-AF65-F5344CB8AC3E}">
        <p14:creationId xmlns:p14="http://schemas.microsoft.com/office/powerpoint/2010/main" val="163671627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7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tmplLst>
          <p:tmpl>
            <p:tnLst>
              <p:par>
                <p:cTn presetID="10" presetClass="entr" presetSubtype="0" fill="hold" nodeType="withEffect">
                  <p:stCondLst>
                    <p:cond delay="250"/>
                  </p:stCondLst>
                  <p:childTnLst>
                    <p:set>
                      <p:cBhvr>
                        <p:cTn dur="1" fill="hold">
                          <p:stCondLst>
                            <p:cond delay="0"/>
                          </p:stCondLst>
                        </p:cTn>
                        <p:tgtEl>
                          <p:spTgt spid="11"/>
                        </p:tgtEl>
                        <p:attrNameLst>
                          <p:attrName>style.visibility</p:attrName>
                        </p:attrNameLst>
                      </p:cBhvr>
                      <p:to>
                        <p:strVal val="visible"/>
                      </p:to>
                    </p:set>
                    <p:animEffect transition="in" filter="fade">
                      <p:cBhvr>
                        <p:cTn dur="750"/>
                        <p:tgtEl>
                          <p:spTgt spid="11"/>
                        </p:tgtEl>
                      </p:cBhvr>
                    </p:animEffect>
                  </p:childTnLst>
                </p:cTn>
              </p:par>
            </p:tnLst>
          </p:tmpl>
        </p:tmplLst>
      </p:bldP>
    </p:bldLst>
  </p:timing>
  <p:hf hdr="0" dt="0"/>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IMAGE, HOOK LOW">
    <p:spTree>
      <p:nvGrpSpPr>
        <p:cNvPr id="1" name=""/>
        <p:cNvGrpSpPr/>
        <p:nvPr/>
      </p:nvGrpSpPr>
      <p:grpSpPr>
        <a:xfrm>
          <a:off x="0" y="0"/>
          <a:ext cx="0" cy="0"/>
          <a:chOff x="0" y="0"/>
          <a:chExt cx="0" cy="0"/>
        </a:xfrm>
      </p:grpSpPr>
      <p:grpSp>
        <p:nvGrpSpPr>
          <p:cNvPr id="38" name="INSTRUCTION">
            <a:extLst>
              <a:ext uri="{FF2B5EF4-FFF2-40B4-BE49-F238E27FC236}">
                <a16:creationId xmlns:a16="http://schemas.microsoft.com/office/drawing/2014/main" id="{5DC1F995-4648-478A-B4EF-884EA21689B6}"/>
              </a:ext>
            </a:extLst>
          </p:cNvPr>
          <p:cNvGrpSpPr/>
          <p:nvPr userDrawn="1"/>
        </p:nvGrpSpPr>
        <p:grpSpPr>
          <a:xfrm>
            <a:off x="5846" y="7033211"/>
            <a:ext cx="3727954" cy="1577390"/>
            <a:chOff x="5846" y="7033211"/>
            <a:chExt cx="3727954" cy="1577390"/>
          </a:xfrm>
        </p:grpSpPr>
        <p:sp>
          <p:nvSpPr>
            <p:cNvPr id="39" name="Rechthoek 38">
              <a:extLst>
                <a:ext uri="{FF2B5EF4-FFF2-40B4-BE49-F238E27FC236}">
                  <a16:creationId xmlns:a16="http://schemas.microsoft.com/office/drawing/2014/main" id="{48B6E9C3-6857-44BC-BAF2-ECCC90E34D40}"/>
                </a:ext>
              </a:extLst>
            </p:cNvPr>
            <p:cNvSpPr/>
            <p:nvPr userDrawn="1"/>
          </p:nvSpPr>
          <p:spPr>
            <a:xfrm>
              <a:off x="5846" y="7033211"/>
              <a:ext cx="3727954" cy="1577390"/>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EDIT Footer, slide number</a:t>
              </a:r>
              <a:br>
                <a:rPr lang="en-GB" sz="1400" b="1" cap="all" baseline="0" noProof="0">
                  <a:solidFill>
                    <a:schemeClr val="accent1"/>
                  </a:solidFill>
                  <a:latin typeface="Calibri" panose="020F0502020204030204" pitchFamily="34" charset="0"/>
                  <a:cs typeface="Calibri" panose="020F0502020204030204" pitchFamily="34" charset="0"/>
                </a:rPr>
              </a:br>
              <a:r>
                <a:rPr lang="en-GB" sz="1400" b="1" cap="all" baseline="0" noProof="0">
                  <a:solidFill>
                    <a:schemeClr val="accent1"/>
                  </a:solidFill>
                  <a:latin typeface="Calibri" panose="020F0502020204030204" pitchFamily="34" charset="0"/>
                  <a:cs typeface="Calibri" panose="020F0502020204030204" pitchFamily="34" charset="0"/>
                </a:rPr>
                <a:t>and date</a:t>
              </a:r>
            </a:p>
          </p:txBody>
        </p:sp>
        <p:sp>
          <p:nvSpPr>
            <p:cNvPr id="40" name="Ovaal 39">
              <a:extLst>
                <a:ext uri="{FF2B5EF4-FFF2-40B4-BE49-F238E27FC236}">
                  <a16:creationId xmlns:a16="http://schemas.microsoft.com/office/drawing/2014/main" id="{3F72A0EF-C18D-4BE8-97F8-545DB20DF944}"/>
                </a:ext>
              </a:extLst>
            </p:cNvPr>
            <p:cNvSpPr/>
            <p:nvPr userDrawn="1"/>
          </p:nvSpPr>
          <p:spPr>
            <a:xfrm>
              <a:off x="188424" y="767853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41" name="Rechthoek 40">
              <a:extLst>
                <a:ext uri="{FF2B5EF4-FFF2-40B4-BE49-F238E27FC236}">
                  <a16:creationId xmlns:a16="http://schemas.microsoft.com/office/drawing/2014/main" id="{41E12551-4621-4FC4-8C35-AF88C86DC7FA}"/>
                </a:ext>
              </a:extLst>
            </p:cNvPr>
            <p:cNvSpPr/>
            <p:nvPr userDrawn="1"/>
          </p:nvSpPr>
          <p:spPr>
            <a:xfrm>
              <a:off x="472596" y="7678534"/>
              <a:ext cx="2322719" cy="31672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‘Header &amp; Footer’</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42" name="Ovaal 41">
              <a:extLst>
                <a:ext uri="{FF2B5EF4-FFF2-40B4-BE49-F238E27FC236}">
                  <a16:creationId xmlns:a16="http://schemas.microsoft.com/office/drawing/2014/main" id="{F17E13C8-EF39-40EC-8557-09242E8C804B}"/>
                </a:ext>
              </a:extLst>
            </p:cNvPr>
            <p:cNvSpPr/>
            <p:nvPr userDrawn="1"/>
          </p:nvSpPr>
          <p:spPr>
            <a:xfrm>
              <a:off x="188424" y="810886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43" name="Rechthoek 42">
              <a:extLst>
                <a:ext uri="{FF2B5EF4-FFF2-40B4-BE49-F238E27FC236}">
                  <a16:creationId xmlns:a16="http://schemas.microsoft.com/office/drawing/2014/main" id="{4489B504-FA39-4ACD-BA55-0F3119DE35B6}"/>
                </a:ext>
              </a:extLst>
            </p:cNvPr>
            <p:cNvSpPr/>
            <p:nvPr userDrawn="1"/>
          </p:nvSpPr>
          <p:spPr>
            <a:xfrm>
              <a:off x="472596" y="8108870"/>
              <a:ext cx="2322719" cy="38098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‘Apply to All’</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apply the changes to every slide.</a:t>
              </a:r>
            </a:p>
          </p:txBody>
        </p:sp>
        <p:grpSp>
          <p:nvGrpSpPr>
            <p:cNvPr id="44" name="Groep 43">
              <a:extLst>
                <a:ext uri="{FF2B5EF4-FFF2-40B4-BE49-F238E27FC236}">
                  <a16:creationId xmlns:a16="http://schemas.microsoft.com/office/drawing/2014/main" id="{B536C5A7-7053-4952-B109-F9004D764F13}"/>
                </a:ext>
              </a:extLst>
            </p:cNvPr>
            <p:cNvGrpSpPr/>
            <p:nvPr userDrawn="1"/>
          </p:nvGrpSpPr>
          <p:grpSpPr>
            <a:xfrm>
              <a:off x="2939884" y="7739834"/>
              <a:ext cx="681133" cy="750023"/>
              <a:chOff x="-910573" y="4987990"/>
              <a:chExt cx="681133" cy="750023"/>
            </a:xfrm>
          </p:grpSpPr>
          <p:grpSp>
            <p:nvGrpSpPr>
              <p:cNvPr id="45" name="Groep 44">
                <a:extLst>
                  <a:ext uri="{FF2B5EF4-FFF2-40B4-BE49-F238E27FC236}">
                    <a16:creationId xmlns:a16="http://schemas.microsoft.com/office/drawing/2014/main" id="{1EE49FD3-89F5-4C5A-ACD4-3318CC53AB8E}"/>
                  </a:ext>
                </a:extLst>
              </p:cNvPr>
              <p:cNvGrpSpPr/>
              <p:nvPr userDrawn="1"/>
            </p:nvGrpSpPr>
            <p:grpSpPr>
              <a:xfrm>
                <a:off x="-713542" y="4987990"/>
                <a:ext cx="287071" cy="379107"/>
                <a:chOff x="-4050578" y="288410"/>
                <a:chExt cx="322125" cy="379107"/>
              </a:xfrm>
            </p:grpSpPr>
            <p:sp>
              <p:nvSpPr>
                <p:cNvPr id="47" name="Rechthoek met één afgeknipte en afgeronde hoek 47">
                  <a:extLst>
                    <a:ext uri="{FF2B5EF4-FFF2-40B4-BE49-F238E27FC236}">
                      <a16:creationId xmlns:a16="http://schemas.microsoft.com/office/drawing/2014/main" id="{8F08E4B4-4BF8-4DA0-B56E-47BA9D169A08}"/>
                    </a:ext>
                  </a:extLst>
                </p:cNvPr>
                <p:cNvSpPr/>
                <p:nvPr userDrawn="1"/>
              </p:nvSpPr>
              <p:spPr>
                <a:xfrm>
                  <a:off x="-4050578" y="288410"/>
                  <a:ext cx="322125" cy="379107"/>
                </a:xfrm>
                <a:prstGeom prst="snipRoundRect">
                  <a:avLst>
                    <a:gd name="adj1" fmla="val 0"/>
                    <a:gd name="adj2" fmla="val 33753"/>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48" name="Rechthoekige driehoek 47">
                  <a:extLst>
                    <a:ext uri="{FF2B5EF4-FFF2-40B4-BE49-F238E27FC236}">
                      <a16:creationId xmlns:a16="http://schemas.microsoft.com/office/drawing/2014/main" id="{6D508A70-0F33-43F5-ADA3-6AB36BB159DF}"/>
                    </a:ext>
                  </a:extLst>
                </p:cNvPr>
                <p:cNvSpPr/>
                <p:nvPr userDrawn="1"/>
              </p:nvSpPr>
              <p:spPr>
                <a:xfrm>
                  <a:off x="-3833537" y="291656"/>
                  <a:ext cx="103133" cy="93757"/>
                </a:xfrm>
                <a:prstGeom prst="rtTriangle">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49" name="Rechthoek 48">
                  <a:extLst>
                    <a:ext uri="{FF2B5EF4-FFF2-40B4-BE49-F238E27FC236}">
                      <a16:creationId xmlns:a16="http://schemas.microsoft.com/office/drawing/2014/main" id="{7147C4DF-2B4D-4DE3-BD4D-2F68332E0214}"/>
                    </a:ext>
                  </a:extLst>
                </p:cNvPr>
                <p:cNvSpPr/>
                <p:nvPr userDrawn="1"/>
              </p:nvSpPr>
              <p:spPr>
                <a:xfrm>
                  <a:off x="-4013673" y="314848"/>
                  <a:ext cx="140930" cy="70565"/>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50" name="Rechthoek 49">
                  <a:extLst>
                    <a:ext uri="{FF2B5EF4-FFF2-40B4-BE49-F238E27FC236}">
                      <a16:creationId xmlns:a16="http://schemas.microsoft.com/office/drawing/2014/main" id="{2579575C-E937-496C-8C1A-1122051F9748}"/>
                    </a:ext>
                  </a:extLst>
                </p:cNvPr>
                <p:cNvSpPr/>
                <p:nvPr userDrawn="1"/>
              </p:nvSpPr>
              <p:spPr>
                <a:xfrm>
                  <a:off x="-4020379" y="586428"/>
                  <a:ext cx="261727" cy="61406"/>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defTabSz="914400" fontAlgn="auto">
                    <a:lnSpc>
                      <a:spcPct val="100000"/>
                    </a:lnSpc>
                    <a:spcBef>
                      <a:spcPts val="0"/>
                    </a:spcBef>
                    <a:spcAft>
                      <a:spcPts val="0"/>
                    </a:spcAft>
                    <a:buClrTx/>
                    <a:buSzTx/>
                    <a:buFontTx/>
                    <a:buNone/>
                    <a:tabLst/>
                  </a:pPr>
                  <a:endParaRPr kumimoji="0" lang="en-GB" sz="900" b="0" i="0" u="none" strike="noStrike" kern="0" cap="none" spc="0" normalizeH="0" baseline="0" noProof="0">
                    <a:ln>
                      <a:noFill/>
                    </a:ln>
                    <a:solidFill>
                      <a:srgbClr val="211F26"/>
                    </a:solidFill>
                    <a:effectLst/>
                    <a:uLnTx/>
                    <a:uFillTx/>
                    <a:latin typeface="Calibri" panose="020F0502020204030204" pitchFamily="34" charset="0"/>
                    <a:cs typeface="Calibri" panose="020F0502020204030204" pitchFamily="34" charset="0"/>
                  </a:endParaRPr>
                </a:p>
              </p:txBody>
            </p:sp>
          </p:grpSp>
          <p:sp>
            <p:nvSpPr>
              <p:cNvPr id="46" name="Rechthoek 45">
                <a:extLst>
                  <a:ext uri="{FF2B5EF4-FFF2-40B4-BE49-F238E27FC236}">
                    <a16:creationId xmlns:a16="http://schemas.microsoft.com/office/drawing/2014/main" id="{969A617E-F560-44F8-B9DE-63D76B599D8F}"/>
                  </a:ext>
                </a:extLst>
              </p:cNvPr>
              <p:cNvSpPr/>
              <p:nvPr userDrawn="1"/>
            </p:nvSpPr>
            <p:spPr>
              <a:xfrm>
                <a:off x="-910573" y="5352063"/>
                <a:ext cx="681133" cy="385950"/>
              </a:xfrm>
              <a:prstGeom prst="rect">
                <a:avLst/>
              </a:prstGeom>
              <a:no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rPr>
                  <a:t>Header &amp; Footer</a:t>
                </a:r>
              </a:p>
            </p:txBody>
          </p:sp>
        </p:grpSp>
      </p:grpSp>
      <p:grpSp>
        <p:nvGrpSpPr>
          <p:cNvPr id="51" name="INSTRUCTION">
            <a:extLst>
              <a:ext uri="{FF2B5EF4-FFF2-40B4-BE49-F238E27FC236}">
                <a16:creationId xmlns:a16="http://schemas.microsoft.com/office/drawing/2014/main" id="{5B80E425-8DE1-4B04-BCA6-89163E00EC0C}"/>
              </a:ext>
            </a:extLst>
          </p:cNvPr>
          <p:cNvGrpSpPr/>
          <p:nvPr userDrawn="1"/>
        </p:nvGrpSpPr>
        <p:grpSpPr>
          <a:xfrm>
            <a:off x="12274716" y="-980090"/>
            <a:ext cx="3695970" cy="1277747"/>
            <a:chOff x="-3889316" y="-1461517"/>
            <a:chExt cx="3695970" cy="1277747"/>
          </a:xfrm>
        </p:grpSpPr>
        <p:sp>
          <p:nvSpPr>
            <p:cNvPr id="52" name="Rechthoek 51">
              <a:extLst>
                <a:ext uri="{FF2B5EF4-FFF2-40B4-BE49-F238E27FC236}">
                  <a16:creationId xmlns:a16="http://schemas.microsoft.com/office/drawing/2014/main" id="{BB00C6F0-E494-4592-A054-4FCBF8CB7BE5}"/>
                </a:ext>
              </a:extLst>
            </p:cNvPr>
            <p:cNvSpPr/>
            <p:nvPr userDrawn="1"/>
          </p:nvSpPr>
          <p:spPr>
            <a:xfrm>
              <a:off x="-3786437" y="-1461517"/>
              <a:ext cx="3593091" cy="1277747"/>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Insert an image</a:t>
              </a:r>
            </a:p>
          </p:txBody>
        </p:sp>
        <p:sp>
          <p:nvSpPr>
            <p:cNvPr id="54" name="Rechthoek 53">
              <a:extLst>
                <a:ext uri="{FF2B5EF4-FFF2-40B4-BE49-F238E27FC236}">
                  <a16:creationId xmlns:a16="http://schemas.microsoft.com/office/drawing/2014/main" id="{60E43D99-B210-4211-A5FE-698E9EBD80DB}"/>
                </a:ext>
              </a:extLst>
            </p:cNvPr>
            <p:cNvSpPr/>
            <p:nvPr userDrawn="1"/>
          </p:nvSpPr>
          <p:spPr>
            <a:xfrm>
              <a:off x="-3603859" y="-993610"/>
              <a:ext cx="3229126" cy="657434"/>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Select the frame of the image by clicking on the tag alongside this instruction. 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‘Pictures’</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select the preferred image and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55" name="Gelijkbenige driehoek 54">
              <a:extLst>
                <a:ext uri="{FF2B5EF4-FFF2-40B4-BE49-F238E27FC236}">
                  <a16:creationId xmlns:a16="http://schemas.microsoft.com/office/drawing/2014/main" id="{D6F72C68-3F88-463E-869B-1AC75FBC63A0}"/>
                </a:ext>
              </a:extLst>
            </p:cNvPr>
            <p:cNvSpPr/>
            <p:nvPr userDrawn="1"/>
          </p:nvSpPr>
          <p:spPr>
            <a:xfrm rot="16200000" flipH="1">
              <a:off x="-3925504" y="-351896"/>
              <a:ext cx="175255" cy="102879"/>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grpSp>
      <p:sp>
        <p:nvSpPr>
          <p:cNvPr id="12" name="INFO">
            <a:extLst>
              <a:ext uri="{FF2B5EF4-FFF2-40B4-BE49-F238E27FC236}">
                <a16:creationId xmlns:a16="http://schemas.microsoft.com/office/drawing/2014/main" id="{D2D6917A-A3A5-482F-A0D3-BD7F10CD032E}"/>
              </a:ext>
            </a:extLst>
          </p:cNvPr>
          <p:cNvSpPr txBox="1"/>
          <p:nvPr userDrawn="1"/>
        </p:nvSpPr>
        <p:spPr>
          <a:xfrm>
            <a:off x="0" y="-256190"/>
            <a:ext cx="12192000" cy="161583"/>
          </a:xfrm>
          <a:prstGeom prst="rect">
            <a:avLst/>
          </a:prstGeom>
          <a:noFill/>
        </p:spPr>
        <p:txBody>
          <a:bodyPr wrap="square" lIns="0" tIns="0" rIns="0" bIns="0" rtlCol="0">
            <a:spAutoFit/>
          </a:bodyPr>
          <a:lstStyle/>
          <a:p>
            <a:pPr algn="l"/>
            <a:r>
              <a:rPr lang="en-GB" sz="1050" b="1" dirty="0">
                <a:solidFill>
                  <a:schemeClr val="tx2"/>
                </a:solidFill>
                <a:latin typeface="+mj-lt"/>
                <a:cs typeface="Calibri" panose="020F0502020204030204" pitchFamily="34" charset="0"/>
              </a:rPr>
              <a:t>TEMPLATE:  </a:t>
            </a:r>
            <a:r>
              <a:rPr lang="en-GB" sz="1050" b="0" dirty="0">
                <a:solidFill>
                  <a:schemeClr val="tx2"/>
                </a:solidFill>
                <a:latin typeface="+mj-lt"/>
                <a:cs typeface="Calibri" panose="020F0502020204030204" pitchFamily="34" charset="0"/>
              </a:rPr>
              <a:t>IMAGE, HOOK LOW</a:t>
            </a:r>
          </a:p>
        </p:txBody>
      </p:sp>
      <p:sp>
        <p:nvSpPr>
          <p:cNvPr id="53" name="Tijdelijke aanduiding voor afbeelding 8">
            <a:extLst>
              <a:ext uri="{FF2B5EF4-FFF2-40B4-BE49-F238E27FC236}">
                <a16:creationId xmlns:a16="http://schemas.microsoft.com/office/drawing/2014/main" id="{27489788-7523-4049-B6A4-83AEF6154017}"/>
              </a:ext>
            </a:extLst>
          </p:cNvPr>
          <p:cNvSpPr>
            <a:spLocks noGrp="1"/>
          </p:cNvSpPr>
          <p:nvPr>
            <p:ph type="pic" sz="quarter" idx="14" hasCustomPrompt="1"/>
          </p:nvPr>
        </p:nvSpPr>
        <p:spPr>
          <a:xfrm>
            <a:off x="0" y="1434"/>
            <a:ext cx="12192000" cy="6856566"/>
          </a:xfrm>
          <a:prstGeom prst="rect">
            <a:avLst/>
          </a:prstGeom>
          <a:solidFill>
            <a:schemeClr val="bg1">
              <a:lumMod val="95000"/>
            </a:schemeClr>
          </a:solidFill>
        </p:spPr>
        <p:txBody>
          <a:bodyPr bIns="1620000" anchor="ctr"/>
          <a:lstStyle>
            <a:lvl1pPr marL="0" indent="0" algn="ctr">
              <a:lnSpc>
                <a:spcPct val="90000"/>
              </a:lnSpc>
              <a:spcBef>
                <a:spcPts val="0"/>
              </a:spcBef>
              <a:spcAft>
                <a:spcPts val="0"/>
              </a:spcAft>
              <a:buNone/>
              <a:defRPr sz="1500" i="1">
                <a:solidFill>
                  <a:schemeClr val="tx1">
                    <a:lumMod val="50000"/>
                    <a:lumOff val="50000"/>
                  </a:schemeClr>
                </a:solidFill>
              </a:defRPr>
            </a:lvl1pPr>
          </a:lstStyle>
          <a:p>
            <a:r>
              <a:rPr lang="en-GB" dirty="0"/>
              <a:t>Click on the icon below</a:t>
            </a:r>
            <a:br>
              <a:rPr lang="en-GB" dirty="0"/>
            </a:br>
            <a:r>
              <a:rPr lang="en-GB" dirty="0"/>
              <a:t>to insert an image.</a:t>
            </a:r>
          </a:p>
        </p:txBody>
      </p:sp>
      <p:sp>
        <p:nvSpPr>
          <p:cNvPr id="9" name="Tijdelijke aanduiding voor verticale tekst 2">
            <a:extLst>
              <a:ext uri="{FF2B5EF4-FFF2-40B4-BE49-F238E27FC236}">
                <a16:creationId xmlns:a16="http://schemas.microsoft.com/office/drawing/2014/main" id="{306BD5D3-3967-499E-87C9-6F3A334CE769}"/>
              </a:ext>
            </a:extLst>
          </p:cNvPr>
          <p:cNvSpPr>
            <a:spLocks noGrp="1"/>
          </p:cNvSpPr>
          <p:nvPr>
            <p:ph type="body" orient="vert" idx="18" hasCustomPrompt="1"/>
          </p:nvPr>
        </p:nvSpPr>
        <p:spPr>
          <a:xfrm>
            <a:off x="0" y="0"/>
            <a:ext cx="7585700" cy="6858000"/>
          </a:xfrm>
          <a:gradFill>
            <a:gsLst>
              <a:gs pos="0">
                <a:schemeClr val="tx1">
                  <a:alpha val="30000"/>
                </a:schemeClr>
              </a:gs>
              <a:gs pos="100000">
                <a:schemeClr val="tx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tIns="144000" rtlCol="0" anchor="t"/>
          <a:lstStyle>
            <a:lvl1pPr marL="0" indent="0">
              <a:buFontTx/>
              <a:buNone/>
              <a:defRPr lang="nl-NL" sz="1050" i="1" dirty="0">
                <a:solidFill>
                  <a:schemeClr val="lt1"/>
                </a:solidFill>
              </a:defRPr>
            </a:lvl1pPr>
          </a:lstStyle>
          <a:p>
            <a:pPr marL="0" lvl="0" algn="ctr" defTabSz="914400"/>
            <a:r>
              <a:rPr lang="en-GB" dirty="0"/>
              <a:t>    </a:t>
            </a:r>
          </a:p>
        </p:txBody>
      </p:sp>
      <p:sp>
        <p:nvSpPr>
          <p:cNvPr id="25" name="Tijdelijke aanduiding voor tekst 146">
            <a:extLst>
              <a:ext uri="{FF2B5EF4-FFF2-40B4-BE49-F238E27FC236}">
                <a16:creationId xmlns:a16="http://schemas.microsoft.com/office/drawing/2014/main" id="{31D9F5AF-1CE4-492D-9595-51DA14E36D64}"/>
              </a:ext>
            </a:extLst>
          </p:cNvPr>
          <p:cNvSpPr>
            <a:spLocks noGrp="1"/>
          </p:cNvSpPr>
          <p:nvPr userDrawn="1">
            <p:ph type="body" sz="quarter" idx="15" hasCustomPrompt="1"/>
          </p:nvPr>
        </p:nvSpPr>
        <p:spPr>
          <a:xfrm>
            <a:off x="550570" y="5331663"/>
            <a:ext cx="62838" cy="182400"/>
          </a:xfrm>
          <a:custGeom>
            <a:avLst/>
            <a:gdLst>
              <a:gd name="connsiteX0" fmla="*/ 17352 w 62838"/>
              <a:gd name="connsiteY0" fmla="*/ 0 h 182400"/>
              <a:gd name="connsiteX1" fmla="*/ 62520 w 62838"/>
              <a:gd name="connsiteY1" fmla="*/ 91200 h 182400"/>
              <a:gd name="connsiteX2" fmla="*/ 21864 w 62838"/>
              <a:gd name="connsiteY2" fmla="*/ 182400 h 182400"/>
              <a:gd name="connsiteX3" fmla="*/ 8308 w 62838"/>
              <a:gd name="connsiteY3" fmla="*/ 145920 h 182400"/>
              <a:gd name="connsiteX4" fmla="*/ 26385 w 62838"/>
              <a:gd name="connsiteY4" fmla="*/ 91200 h 182400"/>
              <a:gd name="connsiteX5" fmla="*/ 3796 w 62838"/>
              <a:gd name="connsiteY5" fmla="*/ 36480 h 182400"/>
              <a:gd name="connsiteX6" fmla="*/ 17352 w 62838"/>
              <a:gd name="connsiteY6" fmla="*/ 0 h 18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838" h="182400">
                <a:moveTo>
                  <a:pt x="17352" y="0"/>
                </a:moveTo>
                <a:cubicBezTo>
                  <a:pt x="17352" y="0"/>
                  <a:pt x="62520" y="69312"/>
                  <a:pt x="62520" y="91200"/>
                </a:cubicBezTo>
                <a:cubicBezTo>
                  <a:pt x="67041" y="113088"/>
                  <a:pt x="21864" y="182400"/>
                  <a:pt x="21864" y="182400"/>
                </a:cubicBezTo>
                <a:cubicBezTo>
                  <a:pt x="21864" y="182400"/>
                  <a:pt x="-5237" y="175104"/>
                  <a:pt x="8308" y="145920"/>
                </a:cubicBezTo>
                <a:cubicBezTo>
                  <a:pt x="17352" y="116736"/>
                  <a:pt x="26385" y="91200"/>
                  <a:pt x="26385" y="91200"/>
                </a:cubicBezTo>
                <a:lnTo>
                  <a:pt x="3796" y="36480"/>
                </a:lnTo>
                <a:cubicBezTo>
                  <a:pt x="-9759" y="3648"/>
                  <a:pt x="17352" y="0"/>
                  <a:pt x="17352" y="0"/>
                </a:cubicBezTo>
                <a:close/>
              </a:path>
            </a:pathLst>
          </a:custGeom>
          <a:solidFill>
            <a:schemeClr val="bg1"/>
          </a:solidFill>
          <a:ln w="12700">
            <a:noFill/>
          </a:ln>
        </p:spPr>
        <p:txBody>
          <a:bodyPr wrap="square">
            <a:noAutofit/>
          </a:bodyPr>
          <a:lstStyle>
            <a:lvl1pPr marL="0" indent="0">
              <a:buFont typeface="Arial" panose="020B0604020202020204" pitchFamily="34" charset="0"/>
              <a:buNone/>
              <a:defRPr/>
            </a:lvl1pPr>
          </a:lstStyle>
          <a:p>
            <a:pPr lvl="0"/>
            <a:r>
              <a:rPr lang="en-GB" dirty="0"/>
              <a:t> </a:t>
            </a:r>
          </a:p>
        </p:txBody>
      </p:sp>
      <p:sp>
        <p:nvSpPr>
          <p:cNvPr id="26" name="Tijdelijke aanduiding voor tekst 25">
            <a:extLst>
              <a:ext uri="{FF2B5EF4-FFF2-40B4-BE49-F238E27FC236}">
                <a16:creationId xmlns:a16="http://schemas.microsoft.com/office/drawing/2014/main" id="{6CA30C58-356F-4E30-A02E-60F3A8720228}"/>
              </a:ext>
            </a:extLst>
          </p:cNvPr>
          <p:cNvSpPr>
            <a:spLocks noGrp="1"/>
          </p:cNvSpPr>
          <p:nvPr userDrawn="1">
            <p:ph type="body" sz="quarter" idx="16" hasCustomPrompt="1"/>
          </p:nvPr>
        </p:nvSpPr>
        <p:spPr>
          <a:xfrm flipH="1">
            <a:off x="576831" y="5569787"/>
            <a:ext cx="7200" cy="1296000"/>
          </a:xfrm>
          <a:prstGeom prst="roundRect">
            <a:avLst>
              <a:gd name="adj" fmla="val 50000"/>
            </a:avLst>
          </a:prstGeom>
          <a:solidFill>
            <a:schemeClr val="bg1"/>
          </a:solidFill>
          <a:ln w="12700">
            <a:noFill/>
          </a:ln>
        </p:spPr>
        <p:txBody>
          <a:bodyPr/>
          <a:lstStyle>
            <a:lvl1pPr marL="0" indent="0">
              <a:buFont typeface="Arial" panose="020B0604020202020204" pitchFamily="34" charset="0"/>
              <a:buNone/>
              <a:defRPr/>
            </a:lvl1pPr>
          </a:lstStyle>
          <a:p>
            <a:pPr lvl="0"/>
            <a:r>
              <a:rPr lang="en-GB" dirty="0"/>
              <a:t> </a:t>
            </a:r>
          </a:p>
        </p:txBody>
      </p:sp>
      <p:sp>
        <p:nvSpPr>
          <p:cNvPr id="27" name="Tijdelijke aanduiding voor tekst 25">
            <a:extLst>
              <a:ext uri="{FF2B5EF4-FFF2-40B4-BE49-F238E27FC236}">
                <a16:creationId xmlns:a16="http://schemas.microsoft.com/office/drawing/2014/main" id="{AEF8CBF0-1080-4328-90E3-E6A453C76D1C}"/>
              </a:ext>
            </a:extLst>
          </p:cNvPr>
          <p:cNvSpPr>
            <a:spLocks noGrp="1"/>
          </p:cNvSpPr>
          <p:nvPr>
            <p:ph type="body" sz="quarter" idx="19" hasCustomPrompt="1"/>
          </p:nvPr>
        </p:nvSpPr>
        <p:spPr>
          <a:xfrm flipH="1">
            <a:off x="572012" y="-16137"/>
            <a:ext cx="7200" cy="5292000"/>
          </a:xfrm>
          <a:prstGeom prst="roundRect">
            <a:avLst>
              <a:gd name="adj" fmla="val 50000"/>
            </a:avLst>
          </a:prstGeom>
          <a:solidFill>
            <a:schemeClr val="bg1"/>
          </a:solidFill>
          <a:ln w="12700">
            <a:noFill/>
          </a:ln>
        </p:spPr>
        <p:txBody>
          <a:bodyPr/>
          <a:lstStyle>
            <a:lvl1pPr marL="0" indent="0">
              <a:buFont typeface="Arial" panose="020B0604020202020204" pitchFamily="34" charset="0"/>
              <a:buNone/>
              <a:defRPr/>
            </a:lvl1pPr>
          </a:lstStyle>
          <a:p>
            <a:pPr lvl="0"/>
            <a:r>
              <a:rPr lang="en-GB" dirty="0"/>
              <a:t> </a:t>
            </a:r>
          </a:p>
        </p:txBody>
      </p:sp>
      <p:sp>
        <p:nvSpPr>
          <p:cNvPr id="17" name="Logo">
            <a:extLst>
              <a:ext uri="{FF2B5EF4-FFF2-40B4-BE49-F238E27FC236}">
                <a16:creationId xmlns:a16="http://schemas.microsoft.com/office/drawing/2014/main" id="{A753AD9E-D49F-4A7A-A441-1D683F4F694D}"/>
              </a:ext>
            </a:extLst>
          </p:cNvPr>
          <p:cNvSpPr>
            <a:spLocks noGrp="1"/>
          </p:cNvSpPr>
          <p:nvPr>
            <p:ph type="body" orient="vert" idx="20" hasCustomPrompt="1"/>
          </p:nvPr>
        </p:nvSpPr>
        <p:spPr>
          <a:xfrm>
            <a:off x="10549612" y="6480355"/>
            <a:ext cx="1060019" cy="185413"/>
          </a:xfrm>
          <a:blipFill>
            <a:blip r:embed="rId2"/>
            <a:stretch>
              <a:fillRect/>
            </a:stretch>
          </a:blipFill>
        </p:spPr>
        <p:txBody>
          <a:bodyPr vert="horz" lIns="0" tIns="0" rIns="0" bIns="0"/>
          <a:lstStyle>
            <a:lvl1pPr marL="0" indent="0">
              <a:buNone/>
              <a:defRPr sz="1000" i="1">
                <a:solidFill>
                  <a:schemeClr val="bg2"/>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4" name="Datum" hidden="1">
            <a:extLst>
              <a:ext uri="{FF2B5EF4-FFF2-40B4-BE49-F238E27FC236}">
                <a16:creationId xmlns:a16="http://schemas.microsoft.com/office/drawing/2014/main" id="{D3CB19EA-44B7-44D2-AF4C-A0DA0AF70018}"/>
              </a:ext>
            </a:extLst>
          </p:cNvPr>
          <p:cNvSpPr>
            <a:spLocks noGrp="1"/>
          </p:cNvSpPr>
          <p:nvPr>
            <p:ph type="dt" sz="half" idx="23"/>
          </p:nvPr>
        </p:nvSpPr>
        <p:spPr/>
        <p:txBody>
          <a:bodyPr/>
          <a:lstStyle>
            <a:lvl1pPr>
              <a:defRPr>
                <a:solidFill>
                  <a:schemeClr val="bg1"/>
                </a:solidFill>
              </a:defRPr>
            </a:lvl1pPr>
          </a:lstStyle>
          <a:p>
            <a:r>
              <a:rPr lang="en-GB" dirty="0"/>
              <a:t>Date</a:t>
            </a:r>
          </a:p>
        </p:txBody>
      </p:sp>
      <p:sp>
        <p:nvSpPr>
          <p:cNvPr id="2" name="Voettekst">
            <a:extLst>
              <a:ext uri="{FF2B5EF4-FFF2-40B4-BE49-F238E27FC236}">
                <a16:creationId xmlns:a16="http://schemas.microsoft.com/office/drawing/2014/main" id="{FFA5CE90-7880-47CA-A212-3D39FA8CE5EA}"/>
              </a:ext>
            </a:extLst>
          </p:cNvPr>
          <p:cNvSpPr>
            <a:spLocks noGrp="1"/>
          </p:cNvSpPr>
          <p:nvPr>
            <p:ph type="ftr" sz="quarter" idx="21"/>
          </p:nvPr>
        </p:nvSpPr>
        <p:spPr/>
        <p:txBody>
          <a:bodyPr/>
          <a:lstStyle>
            <a:lvl1pPr>
              <a:defRPr>
                <a:solidFill>
                  <a:schemeClr val="bg1"/>
                </a:solidFill>
              </a:defRPr>
            </a:lvl1pPr>
          </a:lstStyle>
          <a:p>
            <a:r>
              <a:rPr lang="en-GB" dirty="0"/>
              <a:t>26 October 2021 | ALIM Guide for asset information Managers</a:t>
            </a:r>
          </a:p>
        </p:txBody>
      </p:sp>
      <p:sp>
        <p:nvSpPr>
          <p:cNvPr id="3" name="Dianummer">
            <a:extLst>
              <a:ext uri="{FF2B5EF4-FFF2-40B4-BE49-F238E27FC236}">
                <a16:creationId xmlns:a16="http://schemas.microsoft.com/office/drawing/2014/main" id="{95C094FD-8A61-49A7-80BC-005282993F3A}"/>
              </a:ext>
            </a:extLst>
          </p:cNvPr>
          <p:cNvSpPr>
            <a:spLocks noGrp="1"/>
          </p:cNvSpPr>
          <p:nvPr>
            <p:ph type="sldNum" sz="quarter" idx="22"/>
          </p:nvPr>
        </p:nvSpPr>
        <p:spPr/>
        <p:txBody>
          <a:bodyPr/>
          <a:lstStyle>
            <a:lvl1pPr>
              <a:defRPr>
                <a:solidFill>
                  <a:schemeClr val="bg1"/>
                </a:solidFill>
              </a:defRPr>
            </a:lvl1pPr>
          </a:lstStyle>
          <a:p>
            <a:fld id="{5EC93C5F-DB18-4797-88B9-B8B0D60519FD}" type="slidenum">
              <a:rPr lang="en-GB" smtClean="0"/>
              <a:pPr/>
              <a:t>‹#›</a:t>
            </a:fld>
            <a:endParaRPr lang="en-GB" dirty="0"/>
          </a:p>
        </p:txBody>
      </p:sp>
      <p:sp>
        <p:nvSpPr>
          <p:cNvPr id="11" name="Ondertitel">
            <a:extLst>
              <a:ext uri="{FF2B5EF4-FFF2-40B4-BE49-F238E27FC236}">
                <a16:creationId xmlns:a16="http://schemas.microsoft.com/office/drawing/2014/main" id="{F6910D76-D499-4C78-8F33-CDD881528D6A}"/>
              </a:ext>
            </a:extLst>
          </p:cNvPr>
          <p:cNvSpPr>
            <a:spLocks noGrp="1"/>
          </p:cNvSpPr>
          <p:nvPr>
            <p:ph type="subTitle" idx="10" hasCustomPrompt="1"/>
          </p:nvPr>
        </p:nvSpPr>
        <p:spPr>
          <a:xfrm>
            <a:off x="777244" y="5950651"/>
            <a:ext cx="10827096" cy="337470"/>
          </a:xfrm>
        </p:spPr>
        <p:txBody>
          <a:bodyPr bIns="396000"/>
          <a:lstStyle>
            <a:lvl1pPr marL="0" indent="0" algn="l">
              <a:buNone/>
              <a:defRPr sz="300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cap="all" baseline="0" dirty="0"/>
              <a:t>Second light subtitle</a:t>
            </a:r>
            <a:endParaRPr lang="en-GB" dirty="0"/>
          </a:p>
        </p:txBody>
      </p:sp>
      <p:sp>
        <p:nvSpPr>
          <p:cNvPr id="5" name="Titel">
            <a:extLst>
              <a:ext uri="{FF2B5EF4-FFF2-40B4-BE49-F238E27FC236}">
                <a16:creationId xmlns:a16="http://schemas.microsoft.com/office/drawing/2014/main" id="{72BCEBAC-13F2-4EC4-8A78-58F0FD42F686}"/>
              </a:ext>
            </a:extLst>
          </p:cNvPr>
          <p:cNvSpPr>
            <a:spLocks noGrp="1"/>
          </p:cNvSpPr>
          <p:nvPr>
            <p:ph type="title" hasCustomPrompt="1"/>
          </p:nvPr>
        </p:nvSpPr>
        <p:spPr>
          <a:xfrm>
            <a:off x="777244" y="5275863"/>
            <a:ext cx="10828685" cy="674788"/>
          </a:xfrm>
        </p:spPr>
        <p:txBody>
          <a:bodyPr bIns="792000"/>
          <a:lstStyle>
            <a:lvl1pPr>
              <a:defRPr>
                <a:solidFill>
                  <a:schemeClr val="bg1"/>
                </a:solidFill>
              </a:defRPr>
            </a:lvl1pPr>
          </a:lstStyle>
          <a:p>
            <a:r>
              <a:rPr lang="en-GB" dirty="0"/>
              <a:t>First bold title</a:t>
            </a:r>
            <a:br>
              <a:rPr lang="en-GB" dirty="0"/>
            </a:br>
            <a:r>
              <a:rPr lang="en-GB" dirty="0"/>
              <a:t>max 2 lines</a:t>
            </a:r>
          </a:p>
        </p:txBody>
      </p:sp>
    </p:spTree>
    <p:extLst>
      <p:ext uri="{BB962C8B-B14F-4D97-AF65-F5344CB8AC3E}">
        <p14:creationId xmlns:p14="http://schemas.microsoft.com/office/powerpoint/2010/main" val="40872089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7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tmplLst>
          <p:tmpl>
            <p:tnLst>
              <p:par>
                <p:cTn presetID="10" presetClass="entr" presetSubtype="0" fill="hold" nodeType="withEffect">
                  <p:stCondLst>
                    <p:cond delay="250"/>
                  </p:stCondLst>
                  <p:childTnLst>
                    <p:set>
                      <p:cBhvr>
                        <p:cTn dur="1" fill="hold">
                          <p:stCondLst>
                            <p:cond delay="0"/>
                          </p:stCondLst>
                        </p:cTn>
                        <p:tgtEl>
                          <p:spTgt spid="11"/>
                        </p:tgtEl>
                        <p:attrNameLst>
                          <p:attrName>style.visibility</p:attrName>
                        </p:attrNameLst>
                      </p:cBhvr>
                      <p:to>
                        <p:strVal val="visible"/>
                      </p:to>
                    </p:set>
                    <p:animEffect transition="in" filter="fade">
                      <p:cBhvr>
                        <p:cTn dur="750"/>
                        <p:tgtEl>
                          <p:spTgt spid="11"/>
                        </p:tgtEl>
                      </p:cBhvr>
                    </p:animEffect>
                  </p:childTnLst>
                </p:cTn>
              </p:par>
            </p:tnLst>
          </p:tmpl>
        </p:tmplLst>
      </p:bldP>
    </p:bldLst>
  </p:timing>
  <p:hf hdr="0" dt="0"/>
  <p:extLst>
    <p:ext uri="{DCECCB84-F9BA-43D5-87BE-67443E8EF086}">
      <p15:sldGuideLst xmlns:p15="http://schemas.microsoft.com/office/powerpoint/2012/main">
        <p15:guide id="1" orient="horz" pos="332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IMAGE, COMPARE">
    <p:spTree>
      <p:nvGrpSpPr>
        <p:cNvPr id="1" name=""/>
        <p:cNvGrpSpPr/>
        <p:nvPr/>
      </p:nvGrpSpPr>
      <p:grpSpPr>
        <a:xfrm>
          <a:off x="0" y="0"/>
          <a:ext cx="0" cy="0"/>
          <a:chOff x="0" y="0"/>
          <a:chExt cx="0" cy="0"/>
        </a:xfrm>
      </p:grpSpPr>
      <p:grpSp>
        <p:nvGrpSpPr>
          <p:cNvPr id="65" name="INSTRUCTION">
            <a:extLst>
              <a:ext uri="{FF2B5EF4-FFF2-40B4-BE49-F238E27FC236}">
                <a16:creationId xmlns:a16="http://schemas.microsoft.com/office/drawing/2014/main" id="{2F4BE911-BF37-4B9F-BED3-4F10B9BD0C84}"/>
              </a:ext>
            </a:extLst>
          </p:cNvPr>
          <p:cNvGrpSpPr/>
          <p:nvPr userDrawn="1"/>
        </p:nvGrpSpPr>
        <p:grpSpPr>
          <a:xfrm>
            <a:off x="12274716" y="5578819"/>
            <a:ext cx="3695970" cy="1290980"/>
            <a:chOff x="-3889316" y="-1461517"/>
            <a:chExt cx="3695970" cy="1290980"/>
          </a:xfrm>
        </p:grpSpPr>
        <p:sp>
          <p:nvSpPr>
            <p:cNvPr id="66" name="Rechthoek 65">
              <a:extLst>
                <a:ext uri="{FF2B5EF4-FFF2-40B4-BE49-F238E27FC236}">
                  <a16:creationId xmlns:a16="http://schemas.microsoft.com/office/drawing/2014/main" id="{8F9CADAC-F58F-4715-81A7-AC4222BE685A}"/>
                </a:ext>
              </a:extLst>
            </p:cNvPr>
            <p:cNvSpPr/>
            <p:nvPr userDrawn="1"/>
          </p:nvSpPr>
          <p:spPr>
            <a:xfrm>
              <a:off x="-3786437" y="-1461517"/>
              <a:ext cx="3593091" cy="1277747"/>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Insert an image</a:t>
              </a:r>
            </a:p>
          </p:txBody>
        </p:sp>
        <p:sp>
          <p:nvSpPr>
            <p:cNvPr id="67" name="Rechthoek 66">
              <a:extLst>
                <a:ext uri="{FF2B5EF4-FFF2-40B4-BE49-F238E27FC236}">
                  <a16:creationId xmlns:a16="http://schemas.microsoft.com/office/drawing/2014/main" id="{72D5CA81-199E-452C-B3EA-953C0C21D3B0}"/>
                </a:ext>
              </a:extLst>
            </p:cNvPr>
            <p:cNvSpPr/>
            <p:nvPr userDrawn="1"/>
          </p:nvSpPr>
          <p:spPr>
            <a:xfrm>
              <a:off x="-3603859" y="-993610"/>
              <a:ext cx="3229126" cy="657434"/>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Select the frame of the image by clicking on the tag alongside this instruction. 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‘Pictures’</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select the preferred image and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68" name="Gelijkbenige driehoek 67">
              <a:extLst>
                <a:ext uri="{FF2B5EF4-FFF2-40B4-BE49-F238E27FC236}">
                  <a16:creationId xmlns:a16="http://schemas.microsoft.com/office/drawing/2014/main" id="{769EFEA0-06DF-42B2-92B9-D66927B61C81}"/>
                </a:ext>
              </a:extLst>
            </p:cNvPr>
            <p:cNvSpPr/>
            <p:nvPr userDrawn="1"/>
          </p:nvSpPr>
          <p:spPr>
            <a:xfrm rot="16200000" flipH="1">
              <a:off x="-3925504" y="-309604"/>
              <a:ext cx="175255" cy="102879"/>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grpSp>
      <p:grpSp>
        <p:nvGrpSpPr>
          <p:cNvPr id="61" name="INSTRUCTION">
            <a:extLst>
              <a:ext uri="{FF2B5EF4-FFF2-40B4-BE49-F238E27FC236}">
                <a16:creationId xmlns:a16="http://schemas.microsoft.com/office/drawing/2014/main" id="{3ECCD052-1D66-4F2D-AEBC-32DF551253F0}"/>
              </a:ext>
            </a:extLst>
          </p:cNvPr>
          <p:cNvGrpSpPr/>
          <p:nvPr userDrawn="1"/>
        </p:nvGrpSpPr>
        <p:grpSpPr>
          <a:xfrm>
            <a:off x="-3786437" y="-1060467"/>
            <a:ext cx="3693342" cy="1277747"/>
            <a:chOff x="-3786437" y="-1461517"/>
            <a:chExt cx="3693342" cy="1277747"/>
          </a:xfrm>
        </p:grpSpPr>
        <p:sp>
          <p:nvSpPr>
            <p:cNvPr id="62" name="Rechthoek 61">
              <a:extLst>
                <a:ext uri="{FF2B5EF4-FFF2-40B4-BE49-F238E27FC236}">
                  <a16:creationId xmlns:a16="http://schemas.microsoft.com/office/drawing/2014/main" id="{2834943C-C184-4E16-90B2-C919B55A67E6}"/>
                </a:ext>
              </a:extLst>
            </p:cNvPr>
            <p:cNvSpPr/>
            <p:nvPr userDrawn="1"/>
          </p:nvSpPr>
          <p:spPr>
            <a:xfrm>
              <a:off x="-3786437" y="-1461517"/>
              <a:ext cx="3593091" cy="1277747"/>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Insert an image</a:t>
              </a:r>
            </a:p>
          </p:txBody>
        </p:sp>
        <p:sp>
          <p:nvSpPr>
            <p:cNvPr id="63" name="Rechthoek 62">
              <a:extLst>
                <a:ext uri="{FF2B5EF4-FFF2-40B4-BE49-F238E27FC236}">
                  <a16:creationId xmlns:a16="http://schemas.microsoft.com/office/drawing/2014/main" id="{F3567955-C9D4-4521-AB7F-082B5112AB68}"/>
                </a:ext>
              </a:extLst>
            </p:cNvPr>
            <p:cNvSpPr/>
            <p:nvPr userDrawn="1"/>
          </p:nvSpPr>
          <p:spPr>
            <a:xfrm>
              <a:off x="-3603859" y="-993610"/>
              <a:ext cx="3229126" cy="657434"/>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Select the frame of the image by clicking on the tag alongside this instruction. 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‘Pictures’</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select the preferred image and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64" name="Gelijkbenige driehoek 63">
              <a:extLst>
                <a:ext uri="{FF2B5EF4-FFF2-40B4-BE49-F238E27FC236}">
                  <a16:creationId xmlns:a16="http://schemas.microsoft.com/office/drawing/2014/main" id="{D1DD18DC-D66C-4EFF-B3F1-125B8197DA15}"/>
                </a:ext>
              </a:extLst>
            </p:cNvPr>
            <p:cNvSpPr/>
            <p:nvPr userDrawn="1"/>
          </p:nvSpPr>
          <p:spPr>
            <a:xfrm rot="5400000">
              <a:off x="-232162" y="-351896"/>
              <a:ext cx="175255" cy="102879"/>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grpSp>
      <p:grpSp>
        <p:nvGrpSpPr>
          <p:cNvPr id="47" name="INSTRUCTION">
            <a:extLst>
              <a:ext uri="{FF2B5EF4-FFF2-40B4-BE49-F238E27FC236}">
                <a16:creationId xmlns:a16="http://schemas.microsoft.com/office/drawing/2014/main" id="{DBCDF78B-632A-4024-AE98-19A7B5B1B396}"/>
              </a:ext>
            </a:extLst>
          </p:cNvPr>
          <p:cNvGrpSpPr/>
          <p:nvPr userDrawn="1"/>
        </p:nvGrpSpPr>
        <p:grpSpPr>
          <a:xfrm>
            <a:off x="5846" y="7033211"/>
            <a:ext cx="3727954" cy="1577390"/>
            <a:chOff x="5846" y="7033211"/>
            <a:chExt cx="3727954" cy="1577390"/>
          </a:xfrm>
        </p:grpSpPr>
        <p:sp>
          <p:nvSpPr>
            <p:cNvPr id="48" name="Rechthoek 47">
              <a:extLst>
                <a:ext uri="{FF2B5EF4-FFF2-40B4-BE49-F238E27FC236}">
                  <a16:creationId xmlns:a16="http://schemas.microsoft.com/office/drawing/2014/main" id="{A365D06A-D9BA-4855-94CC-5095BDE39117}"/>
                </a:ext>
              </a:extLst>
            </p:cNvPr>
            <p:cNvSpPr/>
            <p:nvPr userDrawn="1"/>
          </p:nvSpPr>
          <p:spPr>
            <a:xfrm>
              <a:off x="5846" y="7033211"/>
              <a:ext cx="3727954" cy="1577390"/>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EDIT Footer, slide number</a:t>
              </a:r>
              <a:br>
                <a:rPr lang="en-GB" sz="1400" b="1" cap="all" baseline="0" noProof="0">
                  <a:solidFill>
                    <a:schemeClr val="accent1"/>
                  </a:solidFill>
                  <a:latin typeface="Calibri" panose="020F0502020204030204" pitchFamily="34" charset="0"/>
                  <a:cs typeface="Calibri" panose="020F0502020204030204" pitchFamily="34" charset="0"/>
                </a:rPr>
              </a:br>
              <a:r>
                <a:rPr lang="en-GB" sz="1400" b="1" cap="all" baseline="0" noProof="0">
                  <a:solidFill>
                    <a:schemeClr val="accent1"/>
                  </a:solidFill>
                  <a:latin typeface="Calibri" panose="020F0502020204030204" pitchFamily="34" charset="0"/>
                  <a:cs typeface="Calibri" panose="020F0502020204030204" pitchFamily="34" charset="0"/>
                </a:rPr>
                <a:t>and date</a:t>
              </a:r>
            </a:p>
          </p:txBody>
        </p:sp>
        <p:sp>
          <p:nvSpPr>
            <p:cNvPr id="49" name="Ovaal 48">
              <a:extLst>
                <a:ext uri="{FF2B5EF4-FFF2-40B4-BE49-F238E27FC236}">
                  <a16:creationId xmlns:a16="http://schemas.microsoft.com/office/drawing/2014/main" id="{434C4F37-8D32-44A9-BFB3-D2649D49D9F9}"/>
                </a:ext>
              </a:extLst>
            </p:cNvPr>
            <p:cNvSpPr/>
            <p:nvPr userDrawn="1"/>
          </p:nvSpPr>
          <p:spPr>
            <a:xfrm>
              <a:off x="188424" y="767853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50" name="Rechthoek 49">
              <a:extLst>
                <a:ext uri="{FF2B5EF4-FFF2-40B4-BE49-F238E27FC236}">
                  <a16:creationId xmlns:a16="http://schemas.microsoft.com/office/drawing/2014/main" id="{EE5F27B3-E21E-4469-AADE-20410D43263F}"/>
                </a:ext>
              </a:extLst>
            </p:cNvPr>
            <p:cNvSpPr/>
            <p:nvPr userDrawn="1"/>
          </p:nvSpPr>
          <p:spPr>
            <a:xfrm>
              <a:off x="472596" y="7678534"/>
              <a:ext cx="2322719" cy="31672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‘Header &amp; Footer’</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51" name="Ovaal 50">
              <a:extLst>
                <a:ext uri="{FF2B5EF4-FFF2-40B4-BE49-F238E27FC236}">
                  <a16:creationId xmlns:a16="http://schemas.microsoft.com/office/drawing/2014/main" id="{0C69483A-5D38-4252-B34A-D8002BC2333A}"/>
                </a:ext>
              </a:extLst>
            </p:cNvPr>
            <p:cNvSpPr/>
            <p:nvPr userDrawn="1"/>
          </p:nvSpPr>
          <p:spPr>
            <a:xfrm>
              <a:off x="188424" y="810886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52" name="Rechthoek 51">
              <a:extLst>
                <a:ext uri="{FF2B5EF4-FFF2-40B4-BE49-F238E27FC236}">
                  <a16:creationId xmlns:a16="http://schemas.microsoft.com/office/drawing/2014/main" id="{C9DF3927-2366-4B4B-9E4B-08F91BD3BD2D}"/>
                </a:ext>
              </a:extLst>
            </p:cNvPr>
            <p:cNvSpPr/>
            <p:nvPr userDrawn="1"/>
          </p:nvSpPr>
          <p:spPr>
            <a:xfrm>
              <a:off x="472596" y="8108870"/>
              <a:ext cx="2322719" cy="38098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‘Apply to All’</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apply the changes to every slide.</a:t>
              </a:r>
            </a:p>
          </p:txBody>
        </p:sp>
        <p:grpSp>
          <p:nvGrpSpPr>
            <p:cNvPr id="54" name="Groep 53">
              <a:extLst>
                <a:ext uri="{FF2B5EF4-FFF2-40B4-BE49-F238E27FC236}">
                  <a16:creationId xmlns:a16="http://schemas.microsoft.com/office/drawing/2014/main" id="{ADFC5A73-68BB-4D20-A985-AAF77CC715C3}"/>
                </a:ext>
              </a:extLst>
            </p:cNvPr>
            <p:cNvGrpSpPr/>
            <p:nvPr userDrawn="1"/>
          </p:nvGrpSpPr>
          <p:grpSpPr>
            <a:xfrm>
              <a:off x="2939884" y="7739834"/>
              <a:ext cx="681133" cy="750023"/>
              <a:chOff x="-910573" y="4987990"/>
              <a:chExt cx="681133" cy="750023"/>
            </a:xfrm>
          </p:grpSpPr>
          <p:grpSp>
            <p:nvGrpSpPr>
              <p:cNvPr id="55" name="Groep 54">
                <a:extLst>
                  <a:ext uri="{FF2B5EF4-FFF2-40B4-BE49-F238E27FC236}">
                    <a16:creationId xmlns:a16="http://schemas.microsoft.com/office/drawing/2014/main" id="{EDCB0724-51A8-42C8-BF0C-FD481C2055BC}"/>
                  </a:ext>
                </a:extLst>
              </p:cNvPr>
              <p:cNvGrpSpPr/>
              <p:nvPr userDrawn="1"/>
            </p:nvGrpSpPr>
            <p:grpSpPr>
              <a:xfrm>
                <a:off x="-713542" y="4987990"/>
                <a:ext cx="287071" cy="379107"/>
                <a:chOff x="-4050578" y="288410"/>
                <a:chExt cx="322125" cy="379107"/>
              </a:xfrm>
            </p:grpSpPr>
            <p:sp>
              <p:nvSpPr>
                <p:cNvPr id="57" name="Rechthoek met één afgeknipte en afgeronde hoek 47">
                  <a:extLst>
                    <a:ext uri="{FF2B5EF4-FFF2-40B4-BE49-F238E27FC236}">
                      <a16:creationId xmlns:a16="http://schemas.microsoft.com/office/drawing/2014/main" id="{9E44BF57-219E-4EBD-8DF2-10EBE5151888}"/>
                    </a:ext>
                  </a:extLst>
                </p:cNvPr>
                <p:cNvSpPr/>
                <p:nvPr userDrawn="1"/>
              </p:nvSpPr>
              <p:spPr>
                <a:xfrm>
                  <a:off x="-4050578" y="288410"/>
                  <a:ext cx="322125" cy="379107"/>
                </a:xfrm>
                <a:prstGeom prst="snipRoundRect">
                  <a:avLst>
                    <a:gd name="adj1" fmla="val 0"/>
                    <a:gd name="adj2" fmla="val 33753"/>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58" name="Rechthoekige driehoek 57">
                  <a:extLst>
                    <a:ext uri="{FF2B5EF4-FFF2-40B4-BE49-F238E27FC236}">
                      <a16:creationId xmlns:a16="http://schemas.microsoft.com/office/drawing/2014/main" id="{9718CADD-31FC-42D9-99E8-85CCAA939B17}"/>
                    </a:ext>
                  </a:extLst>
                </p:cNvPr>
                <p:cNvSpPr/>
                <p:nvPr userDrawn="1"/>
              </p:nvSpPr>
              <p:spPr>
                <a:xfrm>
                  <a:off x="-3833537" y="291656"/>
                  <a:ext cx="103133" cy="93757"/>
                </a:xfrm>
                <a:prstGeom prst="rtTriangle">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59" name="Rechthoek 58">
                  <a:extLst>
                    <a:ext uri="{FF2B5EF4-FFF2-40B4-BE49-F238E27FC236}">
                      <a16:creationId xmlns:a16="http://schemas.microsoft.com/office/drawing/2014/main" id="{89A9B5A6-9047-4FC4-897E-8C61A711A511}"/>
                    </a:ext>
                  </a:extLst>
                </p:cNvPr>
                <p:cNvSpPr/>
                <p:nvPr userDrawn="1"/>
              </p:nvSpPr>
              <p:spPr>
                <a:xfrm>
                  <a:off x="-4013673" y="314848"/>
                  <a:ext cx="140930" cy="70565"/>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60" name="Rechthoek 59">
                  <a:extLst>
                    <a:ext uri="{FF2B5EF4-FFF2-40B4-BE49-F238E27FC236}">
                      <a16:creationId xmlns:a16="http://schemas.microsoft.com/office/drawing/2014/main" id="{26E296F1-BE2D-4073-9082-DF749954FE52}"/>
                    </a:ext>
                  </a:extLst>
                </p:cNvPr>
                <p:cNvSpPr/>
                <p:nvPr userDrawn="1"/>
              </p:nvSpPr>
              <p:spPr>
                <a:xfrm>
                  <a:off x="-4020379" y="586428"/>
                  <a:ext cx="261727" cy="61406"/>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defTabSz="914400" fontAlgn="auto">
                    <a:lnSpc>
                      <a:spcPct val="100000"/>
                    </a:lnSpc>
                    <a:spcBef>
                      <a:spcPts val="0"/>
                    </a:spcBef>
                    <a:spcAft>
                      <a:spcPts val="0"/>
                    </a:spcAft>
                    <a:buClrTx/>
                    <a:buSzTx/>
                    <a:buFontTx/>
                    <a:buNone/>
                    <a:tabLst/>
                  </a:pPr>
                  <a:endParaRPr kumimoji="0" lang="en-GB" sz="900" b="0" i="0" u="none" strike="noStrike" kern="0" cap="none" spc="0" normalizeH="0" baseline="0" noProof="0">
                    <a:ln>
                      <a:noFill/>
                    </a:ln>
                    <a:solidFill>
                      <a:srgbClr val="211F26"/>
                    </a:solidFill>
                    <a:effectLst/>
                    <a:uLnTx/>
                    <a:uFillTx/>
                    <a:latin typeface="Calibri" panose="020F0502020204030204" pitchFamily="34" charset="0"/>
                    <a:cs typeface="Calibri" panose="020F0502020204030204" pitchFamily="34" charset="0"/>
                  </a:endParaRPr>
                </a:p>
              </p:txBody>
            </p:sp>
          </p:grpSp>
          <p:sp>
            <p:nvSpPr>
              <p:cNvPr id="56" name="Rechthoek 55">
                <a:extLst>
                  <a:ext uri="{FF2B5EF4-FFF2-40B4-BE49-F238E27FC236}">
                    <a16:creationId xmlns:a16="http://schemas.microsoft.com/office/drawing/2014/main" id="{C8F3378B-8DAE-4722-9827-EFEE323905CC}"/>
                  </a:ext>
                </a:extLst>
              </p:cNvPr>
              <p:cNvSpPr/>
              <p:nvPr userDrawn="1"/>
            </p:nvSpPr>
            <p:spPr>
              <a:xfrm>
                <a:off x="-910573" y="5352063"/>
                <a:ext cx="681133" cy="385950"/>
              </a:xfrm>
              <a:prstGeom prst="rect">
                <a:avLst/>
              </a:prstGeom>
              <a:no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rPr>
                  <a:t>Header &amp; Footer</a:t>
                </a:r>
              </a:p>
            </p:txBody>
          </p:sp>
        </p:grpSp>
      </p:grpSp>
      <p:sp>
        <p:nvSpPr>
          <p:cNvPr id="12" name="INFO">
            <a:extLst>
              <a:ext uri="{FF2B5EF4-FFF2-40B4-BE49-F238E27FC236}">
                <a16:creationId xmlns:a16="http://schemas.microsoft.com/office/drawing/2014/main" id="{D2D6917A-A3A5-482F-A0D3-BD7F10CD032E}"/>
              </a:ext>
            </a:extLst>
          </p:cNvPr>
          <p:cNvSpPr txBox="1"/>
          <p:nvPr userDrawn="1"/>
        </p:nvSpPr>
        <p:spPr>
          <a:xfrm>
            <a:off x="0" y="-256190"/>
            <a:ext cx="12192000" cy="161583"/>
          </a:xfrm>
          <a:prstGeom prst="rect">
            <a:avLst/>
          </a:prstGeom>
          <a:noFill/>
        </p:spPr>
        <p:txBody>
          <a:bodyPr wrap="square" lIns="0" tIns="0" rIns="0" bIns="0" rtlCol="0">
            <a:spAutoFit/>
          </a:bodyPr>
          <a:lstStyle/>
          <a:p>
            <a:pPr algn="l"/>
            <a:r>
              <a:rPr lang="en-GB" sz="1050" b="1" dirty="0">
                <a:solidFill>
                  <a:schemeClr val="tx2"/>
                </a:solidFill>
                <a:latin typeface="+mj-lt"/>
                <a:cs typeface="Calibri" panose="020F0502020204030204" pitchFamily="34" charset="0"/>
              </a:rPr>
              <a:t>TEMPLATE:  </a:t>
            </a:r>
            <a:r>
              <a:rPr lang="en-GB" sz="1050" b="0" dirty="0">
                <a:solidFill>
                  <a:schemeClr val="tx2"/>
                </a:solidFill>
                <a:latin typeface="+mj-lt"/>
                <a:cs typeface="Calibri" panose="020F0502020204030204" pitchFamily="34" charset="0"/>
              </a:rPr>
              <a:t>IMAGE, COMPARE</a:t>
            </a:r>
          </a:p>
        </p:txBody>
      </p:sp>
      <p:sp>
        <p:nvSpPr>
          <p:cNvPr id="53" name="Tijdelijke aanduiding voor afbeelding 8">
            <a:extLst>
              <a:ext uri="{FF2B5EF4-FFF2-40B4-BE49-F238E27FC236}">
                <a16:creationId xmlns:a16="http://schemas.microsoft.com/office/drawing/2014/main" id="{27489788-7523-4049-B6A4-83AEF6154017}"/>
              </a:ext>
            </a:extLst>
          </p:cNvPr>
          <p:cNvSpPr>
            <a:spLocks noGrp="1"/>
          </p:cNvSpPr>
          <p:nvPr>
            <p:ph type="pic" sz="quarter" idx="14" hasCustomPrompt="1"/>
          </p:nvPr>
        </p:nvSpPr>
        <p:spPr>
          <a:xfrm>
            <a:off x="0" y="1434"/>
            <a:ext cx="12192000" cy="6856566"/>
          </a:xfrm>
          <a:prstGeom prst="rect">
            <a:avLst/>
          </a:prstGeom>
          <a:solidFill>
            <a:schemeClr val="bg1"/>
          </a:solidFill>
        </p:spPr>
        <p:txBody>
          <a:bodyPr bIns="1620000" anchor="ctr"/>
          <a:lstStyle>
            <a:lvl1pPr marL="0" indent="0" algn="ctr">
              <a:lnSpc>
                <a:spcPct val="90000"/>
              </a:lnSpc>
              <a:spcBef>
                <a:spcPts val="0"/>
              </a:spcBef>
              <a:spcAft>
                <a:spcPts val="0"/>
              </a:spcAft>
              <a:buNone/>
              <a:defRPr sz="1500" i="1">
                <a:solidFill>
                  <a:schemeClr val="tx1">
                    <a:lumMod val="50000"/>
                    <a:lumOff val="50000"/>
                  </a:schemeClr>
                </a:solidFill>
              </a:defRPr>
            </a:lvl1pPr>
          </a:lstStyle>
          <a:p>
            <a:r>
              <a:rPr lang="en-GB" dirty="0"/>
              <a:t>Click on the icon below</a:t>
            </a:r>
            <a:br>
              <a:rPr lang="en-GB" dirty="0"/>
            </a:br>
            <a:r>
              <a:rPr lang="en-GB" dirty="0"/>
              <a:t>to insert an image.</a:t>
            </a:r>
          </a:p>
        </p:txBody>
      </p:sp>
      <p:sp>
        <p:nvSpPr>
          <p:cNvPr id="28" name="Tijdelijke aanduiding voor afbeelding 27">
            <a:extLst>
              <a:ext uri="{FF2B5EF4-FFF2-40B4-BE49-F238E27FC236}">
                <a16:creationId xmlns:a16="http://schemas.microsoft.com/office/drawing/2014/main" id="{084D1B84-42BA-459F-924D-D2C1C14E1253}"/>
              </a:ext>
            </a:extLst>
          </p:cNvPr>
          <p:cNvSpPr>
            <a:spLocks noGrp="1"/>
          </p:cNvSpPr>
          <p:nvPr userDrawn="1">
            <p:ph type="pic" sz="quarter" idx="20" hasCustomPrompt="1"/>
          </p:nvPr>
        </p:nvSpPr>
        <p:spPr>
          <a:xfrm>
            <a:off x="-96253" y="-30651"/>
            <a:ext cx="12370969" cy="6957215"/>
          </a:xfrm>
          <a:custGeom>
            <a:avLst/>
            <a:gdLst>
              <a:gd name="connsiteX0" fmla="*/ 12189450 w 12192000"/>
              <a:gd name="connsiteY0" fmla="*/ 0 h 6856566"/>
              <a:gd name="connsiteX1" fmla="*/ 12192000 w 12192000"/>
              <a:gd name="connsiteY1" fmla="*/ 0 h 6856566"/>
              <a:gd name="connsiteX2" fmla="*/ 12192000 w 12192000"/>
              <a:gd name="connsiteY2" fmla="*/ 6856566 h 6856566"/>
              <a:gd name="connsiteX3" fmla="*/ 0 w 12192000"/>
              <a:gd name="connsiteY3" fmla="*/ 6856566 h 6856566"/>
              <a:gd name="connsiteX4" fmla="*/ 0 w 12192000"/>
              <a:gd name="connsiteY4" fmla="*/ 6855132 h 68565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6566">
                <a:moveTo>
                  <a:pt x="12189450" y="0"/>
                </a:moveTo>
                <a:lnTo>
                  <a:pt x="12192000" y="0"/>
                </a:lnTo>
                <a:lnTo>
                  <a:pt x="12192000" y="6856566"/>
                </a:lnTo>
                <a:lnTo>
                  <a:pt x="0" y="6856566"/>
                </a:lnTo>
                <a:lnTo>
                  <a:pt x="0" y="6855132"/>
                </a:lnTo>
                <a:close/>
              </a:path>
            </a:pathLst>
          </a:custGeom>
          <a:solidFill>
            <a:schemeClr val="bg1">
              <a:lumMod val="85000"/>
            </a:schemeClr>
          </a:solidFill>
          <a:ln w="123825">
            <a:solidFill>
              <a:schemeClr val="bg1"/>
            </a:solidFill>
          </a:ln>
        </p:spPr>
        <p:style>
          <a:lnRef idx="1">
            <a:schemeClr val="accent1"/>
          </a:lnRef>
          <a:fillRef idx="0">
            <a:schemeClr val="accent1"/>
          </a:fillRef>
          <a:effectRef idx="0">
            <a:schemeClr val="accent1"/>
          </a:effectRef>
          <a:fontRef idx="minor">
            <a:schemeClr val="tx1"/>
          </a:fontRef>
        </p:style>
        <p:txBody>
          <a:bodyPr wrap="square" lIns="7848000" bIns="0" anchor="ctr">
            <a:noAutofit/>
          </a:bodyPr>
          <a:lstStyle>
            <a:lvl1pPr marL="0" indent="0" algn="l">
              <a:lnSpc>
                <a:spcPct val="90000"/>
              </a:lnSpc>
              <a:spcBef>
                <a:spcPts val="0"/>
              </a:spcBef>
              <a:spcAft>
                <a:spcPts val="0"/>
              </a:spcAft>
              <a:buNone/>
              <a:defRPr sz="1500" i="1" baseline="0">
                <a:solidFill>
                  <a:schemeClr val="tx1">
                    <a:lumMod val="50000"/>
                    <a:lumOff val="50000"/>
                  </a:schemeClr>
                </a:solidFill>
              </a:defRPr>
            </a:lvl1pPr>
          </a:lstStyle>
          <a:p>
            <a:r>
              <a:rPr lang="en-GB" dirty="0"/>
              <a:t>Click on the icon or</a:t>
            </a:r>
            <a:br>
              <a:rPr lang="en-GB" dirty="0"/>
            </a:br>
            <a:r>
              <a:rPr lang="en-GB" dirty="0"/>
              <a:t>drag the image to insert an image.</a:t>
            </a:r>
          </a:p>
        </p:txBody>
      </p:sp>
      <p:sp>
        <p:nvSpPr>
          <p:cNvPr id="9" name="Tijdelijke aanduiding voor verticale tekst 2">
            <a:extLst>
              <a:ext uri="{FF2B5EF4-FFF2-40B4-BE49-F238E27FC236}">
                <a16:creationId xmlns:a16="http://schemas.microsoft.com/office/drawing/2014/main" id="{306BD5D3-3967-499E-87C9-6F3A334CE769}"/>
              </a:ext>
            </a:extLst>
          </p:cNvPr>
          <p:cNvSpPr>
            <a:spLocks noGrp="1"/>
          </p:cNvSpPr>
          <p:nvPr>
            <p:ph type="body" orient="vert" idx="18" hasCustomPrompt="1"/>
          </p:nvPr>
        </p:nvSpPr>
        <p:spPr>
          <a:xfrm>
            <a:off x="0" y="0"/>
            <a:ext cx="7585700" cy="6858000"/>
          </a:xfrm>
          <a:gradFill>
            <a:gsLst>
              <a:gs pos="0">
                <a:schemeClr val="tx1">
                  <a:alpha val="30000"/>
                </a:schemeClr>
              </a:gs>
              <a:gs pos="100000">
                <a:schemeClr val="tx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tIns="144000" rtlCol="0" anchor="t"/>
          <a:lstStyle>
            <a:lvl1pPr marL="0" indent="0">
              <a:buFontTx/>
              <a:buNone/>
              <a:defRPr lang="nl-NL" sz="1050" i="1" dirty="0">
                <a:solidFill>
                  <a:schemeClr val="lt1"/>
                </a:solidFill>
              </a:defRPr>
            </a:lvl1pPr>
          </a:lstStyle>
          <a:p>
            <a:pPr marL="0" lvl="0" algn="ctr" defTabSz="914400"/>
            <a:r>
              <a:rPr lang="en-GB" dirty="0"/>
              <a:t>      </a:t>
            </a:r>
          </a:p>
        </p:txBody>
      </p:sp>
      <p:sp>
        <p:nvSpPr>
          <p:cNvPr id="25" name="Tijdelijke aanduiding voor tekst 146">
            <a:extLst>
              <a:ext uri="{FF2B5EF4-FFF2-40B4-BE49-F238E27FC236}">
                <a16:creationId xmlns:a16="http://schemas.microsoft.com/office/drawing/2014/main" id="{31D9F5AF-1CE4-492D-9595-51DA14E36D64}"/>
              </a:ext>
            </a:extLst>
          </p:cNvPr>
          <p:cNvSpPr>
            <a:spLocks noGrp="1"/>
          </p:cNvSpPr>
          <p:nvPr userDrawn="1">
            <p:ph type="body" sz="quarter" idx="15" hasCustomPrompt="1"/>
          </p:nvPr>
        </p:nvSpPr>
        <p:spPr>
          <a:xfrm>
            <a:off x="550570" y="652464"/>
            <a:ext cx="62838" cy="182400"/>
          </a:xfrm>
          <a:custGeom>
            <a:avLst/>
            <a:gdLst>
              <a:gd name="connsiteX0" fmla="*/ 17352 w 62838"/>
              <a:gd name="connsiteY0" fmla="*/ 0 h 182400"/>
              <a:gd name="connsiteX1" fmla="*/ 62520 w 62838"/>
              <a:gd name="connsiteY1" fmla="*/ 91200 h 182400"/>
              <a:gd name="connsiteX2" fmla="*/ 21864 w 62838"/>
              <a:gd name="connsiteY2" fmla="*/ 182400 h 182400"/>
              <a:gd name="connsiteX3" fmla="*/ 8308 w 62838"/>
              <a:gd name="connsiteY3" fmla="*/ 145920 h 182400"/>
              <a:gd name="connsiteX4" fmla="*/ 26385 w 62838"/>
              <a:gd name="connsiteY4" fmla="*/ 91200 h 182400"/>
              <a:gd name="connsiteX5" fmla="*/ 3796 w 62838"/>
              <a:gd name="connsiteY5" fmla="*/ 36480 h 182400"/>
              <a:gd name="connsiteX6" fmla="*/ 17352 w 62838"/>
              <a:gd name="connsiteY6" fmla="*/ 0 h 18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838" h="182400">
                <a:moveTo>
                  <a:pt x="17352" y="0"/>
                </a:moveTo>
                <a:cubicBezTo>
                  <a:pt x="17352" y="0"/>
                  <a:pt x="62520" y="69312"/>
                  <a:pt x="62520" y="91200"/>
                </a:cubicBezTo>
                <a:cubicBezTo>
                  <a:pt x="67041" y="113088"/>
                  <a:pt x="21864" y="182400"/>
                  <a:pt x="21864" y="182400"/>
                </a:cubicBezTo>
                <a:cubicBezTo>
                  <a:pt x="21864" y="182400"/>
                  <a:pt x="-5237" y="175104"/>
                  <a:pt x="8308" y="145920"/>
                </a:cubicBezTo>
                <a:cubicBezTo>
                  <a:pt x="17352" y="116736"/>
                  <a:pt x="26385" y="91200"/>
                  <a:pt x="26385" y="91200"/>
                </a:cubicBezTo>
                <a:lnTo>
                  <a:pt x="3796" y="36480"/>
                </a:lnTo>
                <a:cubicBezTo>
                  <a:pt x="-9759" y="3648"/>
                  <a:pt x="17352" y="0"/>
                  <a:pt x="17352" y="0"/>
                </a:cubicBezTo>
                <a:close/>
              </a:path>
            </a:pathLst>
          </a:custGeom>
          <a:solidFill>
            <a:schemeClr val="bg1"/>
          </a:solidFill>
          <a:ln w="12700">
            <a:noFill/>
          </a:ln>
        </p:spPr>
        <p:txBody>
          <a:bodyPr wrap="square">
            <a:noAutofit/>
          </a:bodyPr>
          <a:lstStyle>
            <a:lvl1pPr marL="0" indent="0">
              <a:buFont typeface="Arial" panose="020B0604020202020204" pitchFamily="34" charset="0"/>
              <a:buNone/>
              <a:defRPr/>
            </a:lvl1pPr>
          </a:lstStyle>
          <a:p>
            <a:pPr lvl="0"/>
            <a:r>
              <a:rPr lang="en-GB" dirty="0"/>
              <a:t> </a:t>
            </a:r>
          </a:p>
        </p:txBody>
      </p:sp>
      <p:sp>
        <p:nvSpPr>
          <p:cNvPr id="26" name="Tijdelijke aanduiding voor tekst 25">
            <a:extLst>
              <a:ext uri="{FF2B5EF4-FFF2-40B4-BE49-F238E27FC236}">
                <a16:creationId xmlns:a16="http://schemas.microsoft.com/office/drawing/2014/main" id="{6CA30C58-356F-4E30-A02E-60F3A8720228}"/>
              </a:ext>
            </a:extLst>
          </p:cNvPr>
          <p:cNvSpPr>
            <a:spLocks noGrp="1"/>
          </p:cNvSpPr>
          <p:nvPr userDrawn="1">
            <p:ph type="body" sz="quarter" idx="16" hasCustomPrompt="1"/>
          </p:nvPr>
        </p:nvSpPr>
        <p:spPr>
          <a:xfrm flipH="1">
            <a:off x="576831" y="900113"/>
            <a:ext cx="7200" cy="5958000"/>
          </a:xfrm>
          <a:prstGeom prst="roundRect">
            <a:avLst>
              <a:gd name="adj" fmla="val 50000"/>
            </a:avLst>
          </a:prstGeom>
          <a:solidFill>
            <a:schemeClr val="bg1"/>
          </a:solidFill>
          <a:ln w="12700">
            <a:noFill/>
          </a:ln>
        </p:spPr>
        <p:txBody>
          <a:bodyPr/>
          <a:lstStyle>
            <a:lvl1pPr marL="0" indent="0">
              <a:buFont typeface="Arial" panose="020B0604020202020204" pitchFamily="34" charset="0"/>
              <a:buNone/>
              <a:defRPr/>
            </a:lvl1pPr>
          </a:lstStyle>
          <a:p>
            <a:pPr lvl="0"/>
            <a:r>
              <a:rPr lang="en-GB" dirty="0"/>
              <a:t> </a:t>
            </a:r>
          </a:p>
        </p:txBody>
      </p:sp>
      <p:sp>
        <p:nvSpPr>
          <p:cNvPr id="27" name="Tijdelijke aanduiding voor tekst 25">
            <a:extLst>
              <a:ext uri="{FF2B5EF4-FFF2-40B4-BE49-F238E27FC236}">
                <a16:creationId xmlns:a16="http://schemas.microsoft.com/office/drawing/2014/main" id="{AEF8CBF0-1080-4328-90E3-E6A453C76D1C}"/>
              </a:ext>
            </a:extLst>
          </p:cNvPr>
          <p:cNvSpPr>
            <a:spLocks noGrp="1"/>
          </p:cNvSpPr>
          <p:nvPr>
            <p:ph type="body" sz="quarter" idx="19" hasCustomPrompt="1"/>
          </p:nvPr>
        </p:nvSpPr>
        <p:spPr>
          <a:xfrm flipH="1">
            <a:off x="572012" y="0"/>
            <a:ext cx="7200" cy="594000"/>
          </a:xfrm>
          <a:prstGeom prst="roundRect">
            <a:avLst>
              <a:gd name="adj" fmla="val 50000"/>
            </a:avLst>
          </a:prstGeom>
          <a:solidFill>
            <a:schemeClr val="bg1"/>
          </a:solidFill>
          <a:ln w="12700">
            <a:noFill/>
          </a:ln>
        </p:spPr>
        <p:txBody>
          <a:bodyPr/>
          <a:lstStyle>
            <a:lvl1pPr marL="0" indent="0">
              <a:buFont typeface="Arial" panose="020B0604020202020204" pitchFamily="34" charset="0"/>
              <a:buNone/>
              <a:defRPr/>
            </a:lvl1pPr>
          </a:lstStyle>
          <a:p>
            <a:pPr lvl="0"/>
            <a:r>
              <a:rPr lang="en-GB" dirty="0"/>
              <a:t> </a:t>
            </a:r>
          </a:p>
        </p:txBody>
      </p:sp>
      <p:sp>
        <p:nvSpPr>
          <p:cNvPr id="34" name="Logo">
            <a:extLst>
              <a:ext uri="{FF2B5EF4-FFF2-40B4-BE49-F238E27FC236}">
                <a16:creationId xmlns:a16="http://schemas.microsoft.com/office/drawing/2014/main" id="{2408095E-D996-4C21-9D60-28C352FB9B2A}"/>
              </a:ext>
            </a:extLst>
          </p:cNvPr>
          <p:cNvSpPr>
            <a:spLocks noGrp="1"/>
          </p:cNvSpPr>
          <p:nvPr>
            <p:ph type="body" orient="vert" idx="21" hasCustomPrompt="1"/>
          </p:nvPr>
        </p:nvSpPr>
        <p:spPr>
          <a:xfrm>
            <a:off x="10549612" y="6480355"/>
            <a:ext cx="1060019" cy="185413"/>
          </a:xfrm>
          <a:blipFill>
            <a:blip r:embed="rId2"/>
            <a:stretch>
              <a:fillRect/>
            </a:stretch>
          </a:blipFill>
        </p:spPr>
        <p:txBody>
          <a:bodyPr vert="horz" lIns="0" tIns="0" rIns="0" bIns="0"/>
          <a:lstStyle>
            <a:lvl1pPr marL="0" indent="0">
              <a:buNone/>
              <a:defRPr sz="1000" i="1">
                <a:solidFill>
                  <a:schemeClr val="bg2"/>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3" name="Dianummer">
            <a:extLst>
              <a:ext uri="{FF2B5EF4-FFF2-40B4-BE49-F238E27FC236}">
                <a16:creationId xmlns:a16="http://schemas.microsoft.com/office/drawing/2014/main" id="{433BDAC8-61B0-44F9-B401-C091D6903308}"/>
              </a:ext>
            </a:extLst>
          </p:cNvPr>
          <p:cNvSpPr>
            <a:spLocks noGrp="1"/>
          </p:cNvSpPr>
          <p:nvPr>
            <p:ph type="sldNum" sz="quarter" idx="23"/>
          </p:nvPr>
        </p:nvSpPr>
        <p:spPr/>
        <p:txBody>
          <a:bodyPr/>
          <a:lstStyle>
            <a:lvl1pPr>
              <a:defRPr>
                <a:solidFill>
                  <a:schemeClr val="bg1"/>
                </a:solidFill>
              </a:defRPr>
            </a:lvl1pPr>
          </a:lstStyle>
          <a:p>
            <a:fld id="{5EC93C5F-DB18-4797-88B9-B8B0D60519FD}" type="slidenum">
              <a:rPr lang="en-GB" smtClean="0"/>
              <a:pPr/>
              <a:t>‹#›</a:t>
            </a:fld>
            <a:endParaRPr lang="en-GB" dirty="0"/>
          </a:p>
        </p:txBody>
      </p:sp>
      <p:sp>
        <p:nvSpPr>
          <p:cNvPr id="5" name="Datum" hidden="1">
            <a:extLst>
              <a:ext uri="{FF2B5EF4-FFF2-40B4-BE49-F238E27FC236}">
                <a16:creationId xmlns:a16="http://schemas.microsoft.com/office/drawing/2014/main" id="{C4754688-78E7-409A-941A-B99A532050F6}"/>
              </a:ext>
            </a:extLst>
          </p:cNvPr>
          <p:cNvSpPr>
            <a:spLocks noGrp="1"/>
          </p:cNvSpPr>
          <p:nvPr>
            <p:ph type="dt" sz="half" idx="24"/>
          </p:nvPr>
        </p:nvSpPr>
        <p:spPr/>
        <p:txBody>
          <a:bodyPr/>
          <a:lstStyle>
            <a:lvl1pPr>
              <a:defRPr>
                <a:solidFill>
                  <a:schemeClr val="bg1"/>
                </a:solidFill>
              </a:defRPr>
            </a:lvl1pPr>
          </a:lstStyle>
          <a:p>
            <a:r>
              <a:rPr lang="en-GB" dirty="0"/>
              <a:t>Date</a:t>
            </a:r>
          </a:p>
        </p:txBody>
      </p:sp>
      <p:sp>
        <p:nvSpPr>
          <p:cNvPr id="2" name="Voettekst">
            <a:extLst>
              <a:ext uri="{FF2B5EF4-FFF2-40B4-BE49-F238E27FC236}">
                <a16:creationId xmlns:a16="http://schemas.microsoft.com/office/drawing/2014/main" id="{CF8AEF7D-7580-4549-9D40-12C3FFB561CE}"/>
              </a:ext>
            </a:extLst>
          </p:cNvPr>
          <p:cNvSpPr>
            <a:spLocks noGrp="1"/>
          </p:cNvSpPr>
          <p:nvPr>
            <p:ph type="ftr" sz="quarter" idx="22"/>
          </p:nvPr>
        </p:nvSpPr>
        <p:spPr/>
        <p:txBody>
          <a:bodyPr/>
          <a:lstStyle>
            <a:lvl1pPr>
              <a:defRPr>
                <a:solidFill>
                  <a:schemeClr val="bg1"/>
                </a:solidFill>
              </a:defRPr>
            </a:lvl1pPr>
          </a:lstStyle>
          <a:p>
            <a:r>
              <a:rPr lang="en-GB" dirty="0"/>
              <a:t>26 October 2021 | ALIM Guide for asset information Managers</a:t>
            </a:r>
          </a:p>
        </p:txBody>
      </p:sp>
      <p:sp>
        <p:nvSpPr>
          <p:cNvPr id="11" name="Ondertitel">
            <a:extLst>
              <a:ext uri="{FF2B5EF4-FFF2-40B4-BE49-F238E27FC236}">
                <a16:creationId xmlns:a16="http://schemas.microsoft.com/office/drawing/2014/main" id="{F6910D76-D499-4C78-8F33-CDD881528D6A}"/>
              </a:ext>
            </a:extLst>
          </p:cNvPr>
          <p:cNvSpPr>
            <a:spLocks noGrp="1"/>
          </p:cNvSpPr>
          <p:nvPr>
            <p:ph type="subTitle" idx="10" hasCustomPrompt="1"/>
          </p:nvPr>
        </p:nvSpPr>
        <p:spPr>
          <a:xfrm>
            <a:off x="777244" y="5572252"/>
            <a:ext cx="10827096" cy="738000"/>
          </a:xfrm>
        </p:spPr>
        <p:txBody>
          <a:bodyPr anchor="ctr"/>
          <a:lstStyle>
            <a:lvl1pPr marL="0" indent="0" algn="r">
              <a:buNone/>
              <a:defRPr sz="3000" b="1" cap="all" baseline="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cap="all" baseline="0" dirty="0"/>
              <a:t>SECOND SUBTITLE</a:t>
            </a:r>
            <a:br>
              <a:rPr lang="en-GB" cap="all" baseline="0" dirty="0"/>
            </a:br>
            <a:r>
              <a:rPr lang="en-GB" cap="all" baseline="0" dirty="0"/>
              <a:t>max 2 regels</a:t>
            </a:r>
            <a:endParaRPr lang="en-GB" dirty="0"/>
          </a:p>
        </p:txBody>
      </p:sp>
      <p:sp>
        <p:nvSpPr>
          <p:cNvPr id="4" name="Titel">
            <a:extLst>
              <a:ext uri="{FF2B5EF4-FFF2-40B4-BE49-F238E27FC236}">
                <a16:creationId xmlns:a16="http://schemas.microsoft.com/office/drawing/2014/main" id="{CE30AFAE-9F7D-4286-BBB4-AC8E7D420768}"/>
              </a:ext>
            </a:extLst>
          </p:cNvPr>
          <p:cNvSpPr>
            <a:spLocks noGrp="1"/>
          </p:cNvSpPr>
          <p:nvPr>
            <p:ph type="title" hasCustomPrompt="1"/>
          </p:nvPr>
        </p:nvSpPr>
        <p:spPr>
          <a:xfrm>
            <a:off x="777244" y="619124"/>
            <a:ext cx="10828685" cy="685694"/>
          </a:xfrm>
        </p:spPr>
        <p:txBody>
          <a:bodyPr bIns="792000"/>
          <a:lstStyle>
            <a:lvl1pPr>
              <a:defRPr>
                <a:solidFill>
                  <a:schemeClr val="bg1"/>
                </a:solidFill>
              </a:defRPr>
            </a:lvl1pPr>
          </a:lstStyle>
          <a:p>
            <a:r>
              <a:rPr lang="en-GB" dirty="0"/>
              <a:t>First bold title</a:t>
            </a:r>
            <a:br>
              <a:rPr lang="en-GB" dirty="0"/>
            </a:br>
            <a:r>
              <a:rPr lang="en-GB" dirty="0"/>
              <a:t>max 2 lines</a:t>
            </a:r>
          </a:p>
        </p:txBody>
      </p:sp>
    </p:spTree>
    <p:extLst>
      <p:ext uri="{BB962C8B-B14F-4D97-AF65-F5344CB8AC3E}">
        <p14:creationId xmlns:p14="http://schemas.microsoft.com/office/powerpoint/2010/main" val="173459881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decel="10000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additive="base">
                                        <p:cTn id="7" dur="1000" fill="hold"/>
                                        <p:tgtEl>
                                          <p:spTgt spid="28"/>
                                        </p:tgtEl>
                                        <p:attrNameLst>
                                          <p:attrName>ppt_x</p:attrName>
                                        </p:attrNameLst>
                                      </p:cBhvr>
                                      <p:tavLst>
                                        <p:tav tm="0">
                                          <p:val>
                                            <p:strVal val="#ppt_x"/>
                                          </p:val>
                                        </p:tav>
                                        <p:tav tm="100000">
                                          <p:val>
                                            <p:strVal val="#ppt_x"/>
                                          </p:val>
                                        </p:tav>
                                      </p:tavLst>
                                    </p:anim>
                                    <p:anim calcmode="lin" valueType="num">
                                      <p:cBhvr additive="base">
                                        <p:cTn id="8" dur="1000" fill="hold"/>
                                        <p:tgtEl>
                                          <p:spTgt spid="28"/>
                                        </p:tgtEl>
                                        <p:attrNameLst>
                                          <p:attrName>ppt_y</p:attrName>
                                        </p:attrNameLst>
                                      </p:cBhvr>
                                      <p:tavLst>
                                        <p:tav tm="0">
                                          <p:val>
                                            <p:strVal val="1+#ppt_h/2"/>
                                          </p:val>
                                        </p:tav>
                                        <p:tav tm="100000">
                                          <p:val>
                                            <p:strVal val="#ppt_y"/>
                                          </p:val>
                                        </p:tav>
                                      </p:tavLst>
                                    </p:anim>
                                  </p:childTnLst>
                                </p:cTn>
                              </p:par>
                            </p:childTnLst>
                          </p:cTn>
                        </p:par>
                        <p:par>
                          <p:cTn id="9" fill="hold">
                            <p:stCondLst>
                              <p:cond delay="1000"/>
                            </p:stCondLst>
                            <p:childTnLst>
                              <p:par>
                                <p:cTn id="10" presetID="10" presetClass="entr" presetSubtype="0" fill="hold" grpId="0" nodeType="after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7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11" grpId="0">
        <p:tmplLst>
          <p:tmpl>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750"/>
                        <p:tgtEl>
                          <p:spTgt spid="11"/>
                        </p:tgtEl>
                      </p:cBhvr>
                    </p:animEffect>
                  </p:childTnLst>
                </p:cTn>
              </p:par>
            </p:tnLst>
          </p:tmpl>
        </p:tmplLst>
      </p:bldP>
    </p:bldLst>
  </p:timing>
  <p:hf hdr="0" dt="0"/>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grpSp>
        <p:nvGrpSpPr>
          <p:cNvPr id="149" name="INSTRUCTION">
            <a:extLst>
              <a:ext uri="{FF2B5EF4-FFF2-40B4-BE49-F238E27FC236}">
                <a16:creationId xmlns:a16="http://schemas.microsoft.com/office/drawing/2014/main" id="{4B44E126-2A7B-45E4-A665-F095E3A8F19E}"/>
              </a:ext>
            </a:extLst>
          </p:cNvPr>
          <p:cNvGrpSpPr/>
          <p:nvPr userDrawn="1"/>
        </p:nvGrpSpPr>
        <p:grpSpPr>
          <a:xfrm>
            <a:off x="12377595" y="0"/>
            <a:ext cx="3693386" cy="6261886"/>
            <a:chOff x="-3786437" y="0"/>
            <a:chExt cx="3693386" cy="6261886"/>
          </a:xfrm>
        </p:grpSpPr>
        <p:sp>
          <p:nvSpPr>
            <p:cNvPr id="150" name="Rechthoek 149">
              <a:extLst>
                <a:ext uri="{FF2B5EF4-FFF2-40B4-BE49-F238E27FC236}">
                  <a16:creationId xmlns:a16="http://schemas.microsoft.com/office/drawing/2014/main" id="{996F99FA-4C16-46FF-B1AD-0ABCF3C64D21}"/>
                </a:ext>
              </a:extLst>
            </p:cNvPr>
            <p:cNvSpPr/>
            <p:nvPr userDrawn="1"/>
          </p:nvSpPr>
          <p:spPr>
            <a:xfrm>
              <a:off x="-3786165" y="0"/>
              <a:ext cx="3593091" cy="5527343"/>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Insert/edit A Video</a:t>
              </a:r>
            </a:p>
          </p:txBody>
        </p:sp>
        <p:sp>
          <p:nvSpPr>
            <p:cNvPr id="151" name="Rechthoek 150">
              <a:extLst>
                <a:ext uri="{FF2B5EF4-FFF2-40B4-BE49-F238E27FC236}">
                  <a16:creationId xmlns:a16="http://schemas.microsoft.com/office/drawing/2014/main" id="{CA72301A-A48C-4D9D-9C93-0D33570309B2}"/>
                </a:ext>
              </a:extLst>
            </p:cNvPr>
            <p:cNvSpPr/>
            <p:nvPr userDrawn="1"/>
          </p:nvSpPr>
          <p:spPr>
            <a:xfrm>
              <a:off x="-3786437" y="5433886"/>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1200" b="1" cap="all" baseline="0" noProof="0">
                  <a:solidFill>
                    <a:srgbClr val="211F26"/>
                  </a:solidFill>
                  <a:latin typeface="Calibri" panose="020F0502020204030204" pitchFamily="34" charset="0"/>
                  <a:cs typeface="Calibri" panose="020F0502020204030204" pitchFamily="34" charset="0"/>
                </a:rPr>
                <a:t>Want to know more?</a:t>
              </a:r>
              <a:br>
                <a:rPr lang="en-GB" sz="1200" cap="all"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Go to the instruction slide </a:t>
              </a:r>
              <a:r>
                <a:rPr lang="en-GB" sz="1200" b="1" cap="none" baseline="0" noProof="0">
                  <a:solidFill>
                    <a:srgbClr val="211F26"/>
                  </a:solidFill>
                  <a:latin typeface="Calibri" panose="020F0502020204030204" pitchFamily="34" charset="0"/>
                  <a:cs typeface="Calibri" panose="020F0502020204030204" pitchFamily="34" charset="0"/>
                </a:rPr>
                <a:t>‘VIDEO INSTRUCTIONS’</a:t>
              </a:r>
              <a:r>
                <a:rPr lang="en-GB" sz="1200" cap="none" baseline="0" noProof="0">
                  <a:solidFill>
                    <a:srgbClr val="211F26"/>
                  </a:solidFill>
                  <a:latin typeface="Calibri" panose="020F0502020204030204" pitchFamily="34" charset="0"/>
                  <a:cs typeface="Calibri" panose="020F0502020204030204" pitchFamily="34" charset="0"/>
                </a:rPr>
                <a:t>.</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You’ll find it at the beginning of the presentation</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or insert it via </a:t>
              </a:r>
              <a:r>
                <a:rPr lang="en-GB" sz="1200" i="1" cap="none" baseline="0" noProof="0">
                  <a:solidFill>
                    <a:srgbClr val="211F26"/>
                  </a:solidFill>
                  <a:latin typeface="Calibri" panose="020F0502020204030204" pitchFamily="34" charset="0"/>
                  <a:cs typeface="Calibri" panose="020F0502020204030204" pitchFamily="34" charset="0"/>
                </a:rPr>
                <a:t>‘Home’</a:t>
              </a:r>
              <a:r>
                <a:rPr lang="en-GB" sz="1200" cap="none" baseline="0" noProof="0">
                  <a:solidFill>
                    <a:srgbClr val="211F26"/>
                  </a:solidFill>
                  <a:latin typeface="Calibri" panose="020F0502020204030204" pitchFamily="34" charset="0"/>
                  <a:cs typeface="Calibri" panose="020F0502020204030204" pitchFamily="34" charset="0"/>
                </a:rPr>
                <a:t> &gt; </a:t>
              </a:r>
              <a:r>
                <a:rPr lang="en-GB" sz="1200" i="1" cap="none" baseline="0" noProof="0">
                  <a:solidFill>
                    <a:srgbClr val="211F26"/>
                  </a:solidFill>
                  <a:latin typeface="Calibri" panose="020F0502020204030204" pitchFamily="34" charset="0"/>
                  <a:cs typeface="Calibri" panose="020F0502020204030204" pitchFamily="34" charset="0"/>
                </a:rPr>
                <a:t>‘New Slide’.</a:t>
              </a:r>
            </a:p>
          </p:txBody>
        </p:sp>
        <p:sp>
          <p:nvSpPr>
            <p:cNvPr id="152" name="Ovaal 151">
              <a:extLst>
                <a:ext uri="{FF2B5EF4-FFF2-40B4-BE49-F238E27FC236}">
                  <a16:creationId xmlns:a16="http://schemas.microsoft.com/office/drawing/2014/main" id="{60F5B86B-6F53-47ED-8E69-13A26DAD6A2B}"/>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153" name="Rechthoek 152">
              <a:extLst>
                <a:ext uri="{FF2B5EF4-FFF2-40B4-BE49-F238E27FC236}">
                  <a16:creationId xmlns:a16="http://schemas.microsoft.com/office/drawing/2014/main" id="{2F1219B8-C30A-44FF-9A25-882A80E178BF}"/>
                </a:ext>
              </a:extLst>
            </p:cNvPr>
            <p:cNvSpPr/>
            <p:nvPr userDrawn="1"/>
          </p:nvSpPr>
          <p:spPr>
            <a:xfrm>
              <a:off x="-3319415" y="465324"/>
              <a:ext cx="2944682"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If necessary, delete the existing video</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by using the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‘Backspace key’</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pictogram to insert a new video</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1"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(see example below)</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154" name="Ovaal 153">
              <a:extLst>
                <a:ext uri="{FF2B5EF4-FFF2-40B4-BE49-F238E27FC236}">
                  <a16:creationId xmlns:a16="http://schemas.microsoft.com/office/drawing/2014/main" id="{739DA08F-0762-4F9E-B353-E95A008EBB3C}"/>
                </a:ext>
              </a:extLst>
            </p:cNvPr>
            <p:cNvSpPr/>
            <p:nvPr userDrawn="1"/>
          </p:nvSpPr>
          <p:spPr>
            <a:xfrm>
              <a:off x="-3603587" y="172970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155" name="Rechthoek 154">
              <a:extLst>
                <a:ext uri="{FF2B5EF4-FFF2-40B4-BE49-F238E27FC236}">
                  <a16:creationId xmlns:a16="http://schemas.microsoft.com/office/drawing/2014/main" id="{89A27957-351C-4309-BA08-BBBA011FDBBD}"/>
                </a:ext>
              </a:extLst>
            </p:cNvPr>
            <p:cNvSpPr/>
            <p:nvPr userDrawn="1"/>
          </p:nvSpPr>
          <p:spPr>
            <a:xfrm>
              <a:off x="-3319415" y="1729710"/>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Select the preferred video</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and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156" name="Groep 155">
              <a:extLst>
                <a:ext uri="{FF2B5EF4-FFF2-40B4-BE49-F238E27FC236}">
                  <a16:creationId xmlns:a16="http://schemas.microsoft.com/office/drawing/2014/main" id="{6AF3CD97-7561-4CB1-888F-BB03E0F2147C}"/>
                </a:ext>
              </a:extLst>
            </p:cNvPr>
            <p:cNvGrpSpPr/>
            <p:nvPr userDrawn="1"/>
          </p:nvGrpSpPr>
          <p:grpSpPr>
            <a:xfrm>
              <a:off x="-3311319" y="2164285"/>
              <a:ext cx="825500" cy="209550"/>
              <a:chOff x="13504624" y="2482850"/>
              <a:chExt cx="825500" cy="209550"/>
            </a:xfrm>
          </p:grpSpPr>
          <p:sp>
            <p:nvSpPr>
              <p:cNvPr id="200" name="Rechthoek 199">
                <a:extLst>
                  <a:ext uri="{FF2B5EF4-FFF2-40B4-BE49-F238E27FC236}">
                    <a16:creationId xmlns:a16="http://schemas.microsoft.com/office/drawing/2014/main" id="{23709DE3-3EF4-47F0-A9F0-1A89D1AC8589}"/>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288000" bIns="0" numCol="1" spcCol="0" rtlCol="0" fromWordArt="0" anchor="ctr" anchorCtr="0" forceAA="0" compatLnSpc="1">
                <a:prstTxWarp prst="textNoShape">
                  <a:avLst/>
                </a:prstTxWarp>
                <a:noAutofit/>
              </a:bodyPr>
              <a:lstStyle/>
              <a:p>
                <a:pPr lvl="0" algn="ctr">
                  <a:lnSpc>
                    <a:spcPct val="90000"/>
                  </a:lnSpc>
                  <a:spcBef>
                    <a:spcPts val="600"/>
                  </a:spcBef>
                  <a:spcAft>
                    <a:spcPts val="600"/>
                  </a:spcAft>
                </a:pPr>
                <a:r>
                  <a:rPr lang="en-GB" sz="900" b="0" noProof="0">
                    <a:solidFill>
                      <a:srgbClr val="211F26"/>
                    </a:solidFill>
                    <a:latin typeface="Calibri" panose="020F0502020204030204" pitchFamily="34" charset="0"/>
                    <a:cs typeface="Calibri" panose="020F0502020204030204" pitchFamily="34" charset="0"/>
                  </a:rPr>
                  <a:t>Insert</a:t>
                </a:r>
              </a:p>
            </p:txBody>
          </p:sp>
          <p:cxnSp>
            <p:nvCxnSpPr>
              <p:cNvPr id="201" name="Rechte verbindingslijn 200">
                <a:extLst>
                  <a:ext uri="{FF2B5EF4-FFF2-40B4-BE49-F238E27FC236}">
                    <a16:creationId xmlns:a16="http://schemas.microsoft.com/office/drawing/2014/main" id="{DD977F8C-144D-4D28-9D92-14C31EC38F58}"/>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202" name="Gelijkbenige driehoek 201">
                <a:extLst>
                  <a:ext uri="{FF2B5EF4-FFF2-40B4-BE49-F238E27FC236}">
                    <a16:creationId xmlns:a16="http://schemas.microsoft.com/office/drawing/2014/main" id="{D0CFB842-DC46-4477-8D57-8E8C813338FA}"/>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900" b="1" noProof="0">
                  <a:solidFill>
                    <a:srgbClr val="211F26"/>
                  </a:solidFill>
                  <a:latin typeface="Calibri" panose="020F0502020204030204" pitchFamily="34" charset="0"/>
                  <a:cs typeface="Calibri" panose="020F0502020204030204" pitchFamily="34" charset="0"/>
                </a:endParaRPr>
              </a:p>
            </p:txBody>
          </p:sp>
        </p:grpSp>
        <p:sp>
          <p:nvSpPr>
            <p:cNvPr id="157" name="Ovaal 156">
              <a:extLst>
                <a:ext uri="{FF2B5EF4-FFF2-40B4-BE49-F238E27FC236}">
                  <a16:creationId xmlns:a16="http://schemas.microsoft.com/office/drawing/2014/main" id="{2CED4C8F-F323-41B8-ADF7-149E3ED64CA7}"/>
                </a:ext>
              </a:extLst>
            </p:cNvPr>
            <p:cNvSpPr/>
            <p:nvPr userDrawn="1"/>
          </p:nvSpPr>
          <p:spPr>
            <a:xfrm>
              <a:off x="-3603587" y="255335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158" name="Rechthoek 157">
              <a:extLst>
                <a:ext uri="{FF2B5EF4-FFF2-40B4-BE49-F238E27FC236}">
                  <a16:creationId xmlns:a16="http://schemas.microsoft.com/office/drawing/2014/main" id="{68E3AED7-154B-40C0-A499-CDFD2DE68175}"/>
                </a:ext>
              </a:extLst>
            </p:cNvPr>
            <p:cNvSpPr/>
            <p:nvPr userDrawn="1"/>
          </p:nvSpPr>
          <p:spPr>
            <a:xfrm>
              <a:off x="-3319415" y="2553360"/>
              <a:ext cx="2944682" cy="32768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with the right mouse button on the video and choose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‘Send to back’</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159" name="Ovaal 158">
              <a:extLst>
                <a:ext uri="{FF2B5EF4-FFF2-40B4-BE49-F238E27FC236}">
                  <a16:creationId xmlns:a16="http://schemas.microsoft.com/office/drawing/2014/main" id="{8CBCF45C-B312-4720-86E7-AD3EDD58063C}"/>
                </a:ext>
              </a:extLst>
            </p:cNvPr>
            <p:cNvSpPr/>
            <p:nvPr userDrawn="1"/>
          </p:nvSpPr>
          <p:spPr>
            <a:xfrm>
              <a:off x="-3603587" y="3744237"/>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4</a:t>
              </a:r>
            </a:p>
          </p:txBody>
        </p:sp>
        <p:sp>
          <p:nvSpPr>
            <p:cNvPr id="160" name="Rechthoek 159">
              <a:extLst>
                <a:ext uri="{FF2B5EF4-FFF2-40B4-BE49-F238E27FC236}">
                  <a16:creationId xmlns:a16="http://schemas.microsoft.com/office/drawing/2014/main" id="{A8AE6217-940F-4BBE-9902-552C39401D27}"/>
                </a:ext>
              </a:extLst>
            </p:cNvPr>
            <p:cNvSpPr/>
            <p:nvPr userDrawn="1"/>
          </p:nvSpPr>
          <p:spPr>
            <a:xfrm>
              <a:off x="-3319415" y="3744238"/>
              <a:ext cx="2944682" cy="78681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To scale or drag the video, go to the tab</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‘Video Tools - Format’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button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‘Crop’</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Scale the video itself with</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spheres and scale the video frame with the brackets.</a:t>
              </a:r>
            </a:p>
          </p:txBody>
        </p:sp>
        <p:grpSp>
          <p:nvGrpSpPr>
            <p:cNvPr id="161" name="Groep 160">
              <a:extLst>
                <a:ext uri="{FF2B5EF4-FFF2-40B4-BE49-F238E27FC236}">
                  <a16:creationId xmlns:a16="http://schemas.microsoft.com/office/drawing/2014/main" id="{FF2E9847-AF34-47F8-AC39-13E83FC1533D}"/>
                </a:ext>
              </a:extLst>
            </p:cNvPr>
            <p:cNvGrpSpPr/>
            <p:nvPr userDrawn="1"/>
          </p:nvGrpSpPr>
          <p:grpSpPr>
            <a:xfrm>
              <a:off x="-3447286" y="4645990"/>
              <a:ext cx="622283" cy="612919"/>
              <a:chOff x="12617641" y="3403239"/>
              <a:chExt cx="752963" cy="741634"/>
            </a:xfrm>
          </p:grpSpPr>
          <p:grpSp>
            <p:nvGrpSpPr>
              <p:cNvPr id="184" name="Groep 183">
                <a:extLst>
                  <a:ext uri="{FF2B5EF4-FFF2-40B4-BE49-F238E27FC236}">
                    <a16:creationId xmlns:a16="http://schemas.microsoft.com/office/drawing/2014/main" id="{D73BFB5C-722F-4391-B139-35B4FE792945}"/>
                  </a:ext>
                </a:extLst>
              </p:cNvPr>
              <p:cNvGrpSpPr/>
              <p:nvPr userDrawn="1"/>
            </p:nvGrpSpPr>
            <p:grpSpPr>
              <a:xfrm>
                <a:off x="12771550" y="3403239"/>
                <a:ext cx="467156" cy="448491"/>
                <a:chOff x="12782177" y="3403239"/>
                <a:chExt cx="467156" cy="448491"/>
              </a:xfrm>
            </p:grpSpPr>
            <p:grpSp>
              <p:nvGrpSpPr>
                <p:cNvPr id="187" name="Groep 186">
                  <a:extLst>
                    <a:ext uri="{FF2B5EF4-FFF2-40B4-BE49-F238E27FC236}">
                      <a16:creationId xmlns:a16="http://schemas.microsoft.com/office/drawing/2014/main" id="{113A3093-21BA-4B07-B674-36ED71BEA993}"/>
                    </a:ext>
                  </a:extLst>
                </p:cNvPr>
                <p:cNvGrpSpPr/>
                <p:nvPr userDrawn="1"/>
              </p:nvGrpSpPr>
              <p:grpSpPr>
                <a:xfrm>
                  <a:off x="12782177" y="3403239"/>
                  <a:ext cx="412972" cy="396132"/>
                  <a:chOff x="13554906" y="3320109"/>
                  <a:chExt cx="443912" cy="425811"/>
                </a:xfrm>
              </p:grpSpPr>
              <p:grpSp>
                <p:nvGrpSpPr>
                  <p:cNvPr id="194" name="Groep 193">
                    <a:extLst>
                      <a:ext uri="{FF2B5EF4-FFF2-40B4-BE49-F238E27FC236}">
                        <a16:creationId xmlns:a16="http://schemas.microsoft.com/office/drawing/2014/main" id="{78E223DE-01C2-45E8-A3AC-C10CC84300EB}"/>
                      </a:ext>
                    </a:extLst>
                  </p:cNvPr>
                  <p:cNvGrpSpPr/>
                  <p:nvPr userDrawn="1"/>
                </p:nvGrpSpPr>
                <p:grpSpPr>
                  <a:xfrm>
                    <a:off x="13554906" y="3320109"/>
                    <a:ext cx="443912" cy="425811"/>
                    <a:chOff x="12909684" y="1276143"/>
                    <a:chExt cx="443912" cy="425811"/>
                  </a:xfrm>
                </p:grpSpPr>
                <p:sp>
                  <p:nvSpPr>
                    <p:cNvPr id="197" name="Rechthoek 196">
                      <a:extLst>
                        <a:ext uri="{FF2B5EF4-FFF2-40B4-BE49-F238E27FC236}">
                          <a16:creationId xmlns:a16="http://schemas.microsoft.com/office/drawing/2014/main" id="{7FB11112-FAAA-449A-B95B-37EE4131C690}"/>
                        </a:ext>
                      </a:extLst>
                    </p:cNvPr>
                    <p:cNvSpPr/>
                    <p:nvPr userDrawn="1"/>
                  </p:nvSpPr>
                  <p:spPr>
                    <a:xfrm>
                      <a:off x="12909684"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198" name="Rechthoek 197">
                      <a:extLst>
                        <a:ext uri="{FF2B5EF4-FFF2-40B4-BE49-F238E27FC236}">
                          <a16:creationId xmlns:a16="http://schemas.microsoft.com/office/drawing/2014/main" id="{A97E3653-BD5C-4150-944D-0B709513EF93}"/>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199" name="Ovaal 198">
                      <a:extLst>
                        <a:ext uri="{FF2B5EF4-FFF2-40B4-BE49-F238E27FC236}">
                          <a16:creationId xmlns:a16="http://schemas.microsoft.com/office/drawing/2014/main" id="{4C596BB7-4D6E-4B0A-9FC4-CAF47FA6B950}"/>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pic>
                <p:nvPicPr>
                  <p:cNvPr id="195" name="Afbeelding 194">
                    <a:extLst>
                      <a:ext uri="{FF2B5EF4-FFF2-40B4-BE49-F238E27FC236}">
                        <a16:creationId xmlns:a16="http://schemas.microsoft.com/office/drawing/2014/main" id="{EEC63007-7674-48D0-B85C-121308F6430E}"/>
                      </a:ext>
                    </a:extLst>
                  </p:cNvPr>
                  <p:cNvPicPr>
                    <a:picLocks noChangeAspect="1"/>
                  </p:cNvPicPr>
                  <p:nvPr userDrawn="1"/>
                </p:nvPicPr>
                <p:blipFill>
                  <a:blip r:embed="rId2">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Lst>
                  </a:blip>
                  <a:stretch>
                    <a:fillRect/>
                  </a:stretch>
                </p:blipFill>
                <p:spPr>
                  <a:xfrm>
                    <a:off x="13567296" y="3424992"/>
                    <a:ext cx="173367" cy="140220"/>
                  </a:xfrm>
                  <a:prstGeom prst="rect">
                    <a:avLst/>
                  </a:prstGeom>
                </p:spPr>
              </p:pic>
              <p:pic>
                <p:nvPicPr>
                  <p:cNvPr id="196" name="Afbeelding 195">
                    <a:extLst>
                      <a:ext uri="{FF2B5EF4-FFF2-40B4-BE49-F238E27FC236}">
                        <a16:creationId xmlns:a16="http://schemas.microsoft.com/office/drawing/2014/main" id="{C0D7EE3B-1443-4BDF-B2DD-1ED0AEE4346B}"/>
                      </a:ext>
                    </a:extLst>
                  </p:cNvPr>
                  <p:cNvPicPr>
                    <a:picLocks noChangeAspect="1"/>
                  </p:cNvPicPr>
                  <p:nvPr userDrawn="1"/>
                </p:nvPicPr>
                <p:blipFill>
                  <a:blip r:embed="rId2">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Lst>
                  </a:blip>
                  <a:stretch>
                    <a:fillRect/>
                  </a:stretch>
                </p:blipFill>
                <p:spPr>
                  <a:xfrm flipH="1">
                    <a:off x="13635599" y="3453788"/>
                    <a:ext cx="173367" cy="111424"/>
                  </a:xfrm>
                  <a:prstGeom prst="rect">
                    <a:avLst/>
                  </a:prstGeom>
                </p:spPr>
              </p:pic>
            </p:grpSp>
            <p:grpSp>
              <p:nvGrpSpPr>
                <p:cNvPr id="188" name="Groep 187">
                  <a:extLst>
                    <a:ext uri="{FF2B5EF4-FFF2-40B4-BE49-F238E27FC236}">
                      <a16:creationId xmlns:a16="http://schemas.microsoft.com/office/drawing/2014/main" id="{39971AB2-DAD4-408F-91ED-CADE53FBEE93}"/>
                    </a:ext>
                  </a:extLst>
                </p:cNvPr>
                <p:cNvGrpSpPr/>
                <p:nvPr userDrawn="1"/>
              </p:nvGrpSpPr>
              <p:grpSpPr>
                <a:xfrm>
                  <a:off x="13103513" y="3705268"/>
                  <a:ext cx="145820" cy="146462"/>
                  <a:chOff x="13096169" y="3602278"/>
                  <a:chExt cx="145820" cy="146462"/>
                </a:xfrm>
              </p:grpSpPr>
              <p:sp>
                <p:nvSpPr>
                  <p:cNvPr id="192" name="Rechthoek 191">
                    <a:extLst>
                      <a:ext uri="{FF2B5EF4-FFF2-40B4-BE49-F238E27FC236}">
                        <a16:creationId xmlns:a16="http://schemas.microsoft.com/office/drawing/2014/main" id="{BC088574-67E9-4552-AE26-C4DF67C56504}"/>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193" name="Rechthoek 192">
                    <a:extLst>
                      <a:ext uri="{FF2B5EF4-FFF2-40B4-BE49-F238E27FC236}">
                        <a16:creationId xmlns:a16="http://schemas.microsoft.com/office/drawing/2014/main" id="{A4941225-0E27-411B-BA9D-DF7A1624FE5D}"/>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189" name="Groep 188">
                  <a:extLst>
                    <a:ext uri="{FF2B5EF4-FFF2-40B4-BE49-F238E27FC236}">
                      <a16:creationId xmlns:a16="http://schemas.microsoft.com/office/drawing/2014/main" id="{23A585EA-1EC0-4367-8240-7627293A7904}"/>
                    </a:ext>
                  </a:extLst>
                </p:cNvPr>
                <p:cNvGrpSpPr/>
                <p:nvPr userDrawn="1"/>
              </p:nvGrpSpPr>
              <p:grpSpPr>
                <a:xfrm rot="10800000">
                  <a:off x="13061402" y="3665637"/>
                  <a:ext cx="145820" cy="146462"/>
                  <a:chOff x="13096169" y="3602278"/>
                  <a:chExt cx="145820" cy="146462"/>
                </a:xfrm>
              </p:grpSpPr>
              <p:sp>
                <p:nvSpPr>
                  <p:cNvPr id="190" name="Rechthoek 189">
                    <a:extLst>
                      <a:ext uri="{FF2B5EF4-FFF2-40B4-BE49-F238E27FC236}">
                        <a16:creationId xmlns:a16="http://schemas.microsoft.com/office/drawing/2014/main" id="{2A173CBE-B731-41D9-B766-5A496CF3BA04}"/>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191" name="Rechthoek 190">
                    <a:extLst>
                      <a:ext uri="{FF2B5EF4-FFF2-40B4-BE49-F238E27FC236}">
                        <a16:creationId xmlns:a16="http://schemas.microsoft.com/office/drawing/2014/main" id="{85AC3293-0D81-49C7-8944-FBE59606A314}"/>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sp>
            <p:nvSpPr>
              <p:cNvPr id="185" name="Rechthoek 184">
                <a:extLst>
                  <a:ext uri="{FF2B5EF4-FFF2-40B4-BE49-F238E27FC236}">
                    <a16:creationId xmlns:a16="http://schemas.microsoft.com/office/drawing/2014/main" id="{FD229A84-10DE-4E8A-838E-10D58846836F}"/>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en-GB" sz="900" b="0" noProof="0">
                    <a:solidFill>
                      <a:srgbClr val="211F26"/>
                    </a:solidFill>
                    <a:latin typeface="Calibri" panose="020F0502020204030204" pitchFamily="34" charset="0"/>
                    <a:cs typeface="Calibri" panose="020F0502020204030204" pitchFamily="34" charset="0"/>
                  </a:rPr>
                  <a:t>Crop</a:t>
                </a:r>
              </a:p>
            </p:txBody>
          </p:sp>
          <p:sp>
            <p:nvSpPr>
              <p:cNvPr id="186" name="Gelijkbenige driehoek 185">
                <a:extLst>
                  <a:ext uri="{FF2B5EF4-FFF2-40B4-BE49-F238E27FC236}">
                    <a16:creationId xmlns:a16="http://schemas.microsoft.com/office/drawing/2014/main" id="{3488CB35-67D1-4332-8ECC-80C48E2A145E}"/>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162" name="Groep 161">
              <a:extLst>
                <a:ext uri="{FF2B5EF4-FFF2-40B4-BE49-F238E27FC236}">
                  <a16:creationId xmlns:a16="http://schemas.microsoft.com/office/drawing/2014/main" id="{5DA27014-4F53-411A-ABE5-36B89117C314}"/>
                </a:ext>
              </a:extLst>
            </p:cNvPr>
            <p:cNvGrpSpPr/>
            <p:nvPr userDrawn="1"/>
          </p:nvGrpSpPr>
          <p:grpSpPr>
            <a:xfrm>
              <a:off x="-3314821" y="2981448"/>
              <a:ext cx="1558053" cy="563933"/>
              <a:chOff x="-3314821" y="2981448"/>
              <a:chExt cx="1558053" cy="563933"/>
            </a:xfrm>
          </p:grpSpPr>
          <p:sp>
            <p:nvSpPr>
              <p:cNvPr id="170" name="Rechthoek 169">
                <a:extLst>
                  <a:ext uri="{FF2B5EF4-FFF2-40B4-BE49-F238E27FC236}">
                    <a16:creationId xmlns:a16="http://schemas.microsoft.com/office/drawing/2014/main" id="{3BB58E03-59DA-4FF3-8251-34E766C871AA}"/>
                  </a:ext>
                </a:extLst>
              </p:cNvPr>
              <p:cNvSpPr/>
              <p:nvPr userDrawn="1"/>
            </p:nvSpPr>
            <p:spPr>
              <a:xfrm>
                <a:off x="-3314821" y="2981448"/>
                <a:ext cx="1558053" cy="504851"/>
              </a:xfrm>
              <a:prstGeom prst="rect">
                <a:avLst/>
              </a:prstGeom>
              <a:solidFill>
                <a:srgbClr val="FFFFFF"/>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171" name="Rechthoek 170">
                <a:extLst>
                  <a:ext uri="{FF2B5EF4-FFF2-40B4-BE49-F238E27FC236}">
                    <a16:creationId xmlns:a16="http://schemas.microsoft.com/office/drawing/2014/main" id="{3E000A5F-3CD0-42F6-B54F-20A6B5EECAEB}"/>
                  </a:ext>
                </a:extLst>
              </p:cNvPr>
              <p:cNvSpPr/>
              <p:nvPr userDrawn="1"/>
            </p:nvSpPr>
            <p:spPr>
              <a:xfrm>
                <a:off x="-3304719" y="3235173"/>
                <a:ext cx="1540313" cy="246608"/>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172" name="Tekstvak 171">
                <a:extLst>
                  <a:ext uri="{FF2B5EF4-FFF2-40B4-BE49-F238E27FC236}">
                    <a16:creationId xmlns:a16="http://schemas.microsoft.com/office/drawing/2014/main" id="{EAFDC730-D0F6-453A-A048-4F4368D39FE5}"/>
                  </a:ext>
                </a:extLst>
              </p:cNvPr>
              <p:cNvSpPr txBox="1"/>
              <p:nvPr userDrawn="1"/>
            </p:nvSpPr>
            <p:spPr>
              <a:xfrm>
                <a:off x="-3069820" y="3038892"/>
                <a:ext cx="1089248" cy="137495"/>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a:solidFill>
                      <a:srgbClr val="211F26"/>
                    </a:solidFill>
                    <a:latin typeface="Calibri" panose="020F0502020204030204" pitchFamily="34" charset="0"/>
                    <a:ea typeface="+mn-ea"/>
                    <a:cs typeface="Calibri" panose="020F0502020204030204" pitchFamily="34" charset="0"/>
                  </a:rPr>
                  <a:t>Send to front</a:t>
                </a:r>
              </a:p>
            </p:txBody>
          </p:sp>
          <p:sp>
            <p:nvSpPr>
              <p:cNvPr id="173" name="Tekstvak 172">
                <a:extLst>
                  <a:ext uri="{FF2B5EF4-FFF2-40B4-BE49-F238E27FC236}">
                    <a16:creationId xmlns:a16="http://schemas.microsoft.com/office/drawing/2014/main" id="{D5A0CA9F-E7E7-4D11-8F8B-BC7FD7CB9749}"/>
                  </a:ext>
                </a:extLst>
              </p:cNvPr>
              <p:cNvSpPr txBox="1"/>
              <p:nvPr userDrawn="1"/>
            </p:nvSpPr>
            <p:spPr>
              <a:xfrm>
                <a:off x="-3069820" y="3295269"/>
                <a:ext cx="1098515"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a:solidFill>
                      <a:srgbClr val="211F26"/>
                    </a:solidFill>
                    <a:latin typeface="Calibri" panose="020F0502020204030204" pitchFamily="34" charset="0"/>
                    <a:ea typeface="+mn-ea"/>
                    <a:cs typeface="Calibri" panose="020F0502020204030204" pitchFamily="34" charset="0"/>
                  </a:rPr>
                  <a:t>Send to back</a:t>
                </a:r>
              </a:p>
            </p:txBody>
          </p:sp>
          <p:sp>
            <p:nvSpPr>
              <p:cNvPr id="174" name="Vrije vorm: vorm 173">
                <a:extLst>
                  <a:ext uri="{FF2B5EF4-FFF2-40B4-BE49-F238E27FC236}">
                    <a16:creationId xmlns:a16="http://schemas.microsoft.com/office/drawing/2014/main" id="{49BB40FD-BA3D-4F2D-AF87-C02B24A5212E}"/>
                  </a:ext>
                </a:extLst>
              </p:cNvPr>
              <p:cNvSpPr/>
              <p:nvPr userDrawn="1"/>
            </p:nvSpPr>
            <p:spPr>
              <a:xfrm>
                <a:off x="-2051274" y="3365381"/>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175" name="Gelijkbenige driehoek 174">
                <a:extLst>
                  <a:ext uri="{FF2B5EF4-FFF2-40B4-BE49-F238E27FC236}">
                    <a16:creationId xmlns:a16="http://schemas.microsoft.com/office/drawing/2014/main" id="{EFED8CF2-4214-457D-8389-934905595403}"/>
                  </a:ext>
                </a:extLst>
              </p:cNvPr>
              <p:cNvSpPr/>
              <p:nvPr userDrawn="1"/>
            </p:nvSpPr>
            <p:spPr>
              <a:xfrm rot="5400000">
                <a:off x="-1900674" y="3332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nvGrpSpPr>
              <p:cNvPr id="176" name="Groep 175">
                <a:extLst>
                  <a:ext uri="{FF2B5EF4-FFF2-40B4-BE49-F238E27FC236}">
                    <a16:creationId xmlns:a16="http://schemas.microsoft.com/office/drawing/2014/main" id="{65C6F0EF-BF19-49C6-901E-D92C237151F5}"/>
                  </a:ext>
                </a:extLst>
              </p:cNvPr>
              <p:cNvGrpSpPr/>
              <p:nvPr userDrawn="1"/>
            </p:nvGrpSpPr>
            <p:grpSpPr>
              <a:xfrm>
                <a:off x="-3257052" y="3032066"/>
                <a:ext cx="182309" cy="163794"/>
                <a:chOff x="12832541" y="3162395"/>
                <a:chExt cx="219532" cy="197236"/>
              </a:xfrm>
            </p:grpSpPr>
            <p:sp>
              <p:nvSpPr>
                <p:cNvPr id="181" name="Rechthoek 180">
                  <a:extLst>
                    <a:ext uri="{FF2B5EF4-FFF2-40B4-BE49-F238E27FC236}">
                      <a16:creationId xmlns:a16="http://schemas.microsoft.com/office/drawing/2014/main" id="{CAA93AF2-CB36-4971-99B3-DFA3D6845B5B}"/>
                    </a:ext>
                  </a:extLst>
                </p:cNvPr>
                <p:cNvSpPr/>
                <p:nvPr userDrawn="1"/>
              </p:nvSpPr>
              <p:spPr>
                <a:xfrm>
                  <a:off x="12832541" y="3162395"/>
                  <a:ext cx="81487" cy="81487"/>
                </a:xfrm>
                <a:prstGeom prst="rect">
                  <a:avLst/>
                </a:prstGeom>
                <a:solidFill>
                  <a:schemeClr val="bg1"/>
                </a:solidFill>
                <a:ln w="12700">
                  <a:solidFill>
                    <a:srgbClr val="8484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182" name="Rechthoek 181">
                  <a:extLst>
                    <a:ext uri="{FF2B5EF4-FFF2-40B4-BE49-F238E27FC236}">
                      <a16:creationId xmlns:a16="http://schemas.microsoft.com/office/drawing/2014/main" id="{2A632C4E-4B40-4F7F-8A7A-C8A4B4FF0F69}"/>
                    </a:ext>
                  </a:extLst>
                </p:cNvPr>
                <p:cNvSpPr/>
                <p:nvPr userDrawn="1"/>
              </p:nvSpPr>
              <p:spPr>
                <a:xfrm>
                  <a:off x="12970586" y="3278144"/>
                  <a:ext cx="81487" cy="81487"/>
                </a:xfrm>
                <a:prstGeom prst="rect">
                  <a:avLst/>
                </a:prstGeom>
                <a:solidFill>
                  <a:schemeClr val="bg1"/>
                </a:solidFill>
                <a:ln w="12700">
                  <a:solidFill>
                    <a:srgbClr val="8484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183" name="Rechthoek 182">
                  <a:extLst>
                    <a:ext uri="{FF2B5EF4-FFF2-40B4-BE49-F238E27FC236}">
                      <a16:creationId xmlns:a16="http://schemas.microsoft.com/office/drawing/2014/main" id="{E1AFF178-1F64-4BEF-8827-367B8CF50B9C}"/>
                    </a:ext>
                  </a:extLst>
                </p:cNvPr>
                <p:cNvSpPr/>
                <p:nvPr userDrawn="1"/>
              </p:nvSpPr>
              <p:spPr>
                <a:xfrm>
                  <a:off x="12873284" y="3191991"/>
                  <a:ext cx="138045" cy="138044"/>
                </a:xfrm>
                <a:prstGeom prst="rect">
                  <a:avLst/>
                </a:prstGeom>
                <a:solidFill>
                  <a:srgbClr val="EABE76"/>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grpSp>
          <p:grpSp>
            <p:nvGrpSpPr>
              <p:cNvPr id="177" name="Groep 176">
                <a:extLst>
                  <a:ext uri="{FF2B5EF4-FFF2-40B4-BE49-F238E27FC236}">
                    <a16:creationId xmlns:a16="http://schemas.microsoft.com/office/drawing/2014/main" id="{5EDF740C-EB09-4A4A-9D00-C39587620003}"/>
                  </a:ext>
                </a:extLst>
              </p:cNvPr>
              <p:cNvGrpSpPr/>
              <p:nvPr userDrawn="1"/>
            </p:nvGrpSpPr>
            <p:grpSpPr>
              <a:xfrm>
                <a:off x="-3257053" y="3276580"/>
                <a:ext cx="182309" cy="163794"/>
                <a:chOff x="12832541" y="3162395"/>
                <a:chExt cx="219532" cy="197236"/>
              </a:xfrm>
            </p:grpSpPr>
            <p:sp>
              <p:nvSpPr>
                <p:cNvPr id="178" name="Rechthoek 177">
                  <a:extLst>
                    <a:ext uri="{FF2B5EF4-FFF2-40B4-BE49-F238E27FC236}">
                      <a16:creationId xmlns:a16="http://schemas.microsoft.com/office/drawing/2014/main" id="{38F0F722-C46C-441E-849B-A1443E03B0F4}"/>
                    </a:ext>
                  </a:extLst>
                </p:cNvPr>
                <p:cNvSpPr/>
                <p:nvPr userDrawn="1"/>
              </p:nvSpPr>
              <p:spPr>
                <a:xfrm>
                  <a:off x="12873284" y="3191991"/>
                  <a:ext cx="138045" cy="138044"/>
                </a:xfrm>
                <a:prstGeom prst="rect">
                  <a:avLst/>
                </a:prstGeom>
                <a:solidFill>
                  <a:srgbClr val="EABE76"/>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179" name="Rechthoek 178">
                  <a:extLst>
                    <a:ext uri="{FF2B5EF4-FFF2-40B4-BE49-F238E27FC236}">
                      <a16:creationId xmlns:a16="http://schemas.microsoft.com/office/drawing/2014/main" id="{9AA16CE2-1EAB-41FE-842B-0395668DF1D3}"/>
                    </a:ext>
                  </a:extLst>
                </p:cNvPr>
                <p:cNvSpPr/>
                <p:nvPr userDrawn="1"/>
              </p:nvSpPr>
              <p:spPr>
                <a:xfrm>
                  <a:off x="12832541" y="3162395"/>
                  <a:ext cx="81487" cy="81487"/>
                </a:xfrm>
                <a:prstGeom prst="rect">
                  <a:avLst/>
                </a:prstGeom>
                <a:solidFill>
                  <a:schemeClr val="bg1"/>
                </a:solidFill>
                <a:ln w="12700">
                  <a:solidFill>
                    <a:srgbClr val="8484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180" name="Rechthoek 179">
                  <a:extLst>
                    <a:ext uri="{FF2B5EF4-FFF2-40B4-BE49-F238E27FC236}">
                      <a16:creationId xmlns:a16="http://schemas.microsoft.com/office/drawing/2014/main" id="{EB8F6BD0-1B94-493D-9E62-5053195A2941}"/>
                    </a:ext>
                  </a:extLst>
                </p:cNvPr>
                <p:cNvSpPr/>
                <p:nvPr userDrawn="1"/>
              </p:nvSpPr>
              <p:spPr>
                <a:xfrm>
                  <a:off x="12970586" y="3278144"/>
                  <a:ext cx="81487" cy="81487"/>
                </a:xfrm>
                <a:prstGeom prst="rect">
                  <a:avLst/>
                </a:prstGeom>
                <a:solidFill>
                  <a:schemeClr val="bg1"/>
                </a:solidFill>
                <a:ln w="12700">
                  <a:solidFill>
                    <a:srgbClr val="8484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grpSp>
        </p:grpSp>
        <p:grpSp>
          <p:nvGrpSpPr>
            <p:cNvPr id="163" name="ICOON_info">
              <a:extLst>
                <a:ext uri="{FF2B5EF4-FFF2-40B4-BE49-F238E27FC236}">
                  <a16:creationId xmlns:a16="http://schemas.microsoft.com/office/drawing/2014/main" id="{5FB0375A-A3DE-4D13-8B7E-875B7196A5A8}"/>
                </a:ext>
              </a:extLst>
            </p:cNvPr>
            <p:cNvGrpSpPr/>
            <p:nvPr userDrawn="1"/>
          </p:nvGrpSpPr>
          <p:grpSpPr>
            <a:xfrm>
              <a:off x="-376736" y="5307660"/>
              <a:ext cx="283685" cy="283685"/>
              <a:chOff x="-510741" y="5913713"/>
              <a:chExt cx="267555" cy="267555"/>
            </a:xfrm>
          </p:grpSpPr>
          <p:sp>
            <p:nvSpPr>
              <p:cNvPr id="168" name="Ovaal 167">
                <a:extLst>
                  <a:ext uri="{FF2B5EF4-FFF2-40B4-BE49-F238E27FC236}">
                    <a16:creationId xmlns:a16="http://schemas.microsoft.com/office/drawing/2014/main" id="{14A41C92-FA6A-4C6E-AA2E-EC670009CA27}"/>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169" name="Graphic 163" descr="Informatie">
                <a:extLst>
                  <a:ext uri="{FF2B5EF4-FFF2-40B4-BE49-F238E27FC236}">
                    <a16:creationId xmlns:a16="http://schemas.microsoft.com/office/drawing/2014/main" id="{12CB6624-D9B1-4FA2-A015-F23B0D7286A9}"/>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noAutofit/>
              </a:bodyPr>
              <a:lstStyle/>
              <a:p>
                <a:endParaRPr lang="en-GB" sz="2000" noProof="0">
                  <a:solidFill>
                    <a:srgbClr val="211F26"/>
                  </a:solidFill>
                  <a:latin typeface="Calibri" panose="020F0502020204030204" pitchFamily="34" charset="0"/>
                  <a:cs typeface="Calibri" panose="020F0502020204030204" pitchFamily="34" charset="0"/>
                </a:endParaRPr>
              </a:p>
            </p:txBody>
          </p:sp>
        </p:grpSp>
        <p:grpSp>
          <p:nvGrpSpPr>
            <p:cNvPr id="164" name="Groep 163">
              <a:extLst>
                <a:ext uri="{FF2B5EF4-FFF2-40B4-BE49-F238E27FC236}">
                  <a16:creationId xmlns:a16="http://schemas.microsoft.com/office/drawing/2014/main" id="{94ACF78A-B38D-4B5B-9314-FA6031BD3A96}"/>
                </a:ext>
              </a:extLst>
            </p:cNvPr>
            <p:cNvGrpSpPr/>
            <p:nvPr userDrawn="1"/>
          </p:nvGrpSpPr>
          <p:grpSpPr>
            <a:xfrm>
              <a:off x="-3310781" y="1231352"/>
              <a:ext cx="311450" cy="308977"/>
              <a:chOff x="-3310781" y="1231352"/>
              <a:chExt cx="311450" cy="308977"/>
            </a:xfrm>
          </p:grpSpPr>
          <p:sp>
            <p:nvSpPr>
              <p:cNvPr id="165" name="Rechthoek 164">
                <a:extLst>
                  <a:ext uri="{FF2B5EF4-FFF2-40B4-BE49-F238E27FC236}">
                    <a16:creationId xmlns:a16="http://schemas.microsoft.com/office/drawing/2014/main" id="{3A78F995-D864-4110-8AFD-C6560789C5E9}"/>
                  </a:ext>
                </a:extLst>
              </p:cNvPr>
              <p:cNvSpPr/>
              <p:nvPr userDrawn="1"/>
            </p:nvSpPr>
            <p:spPr>
              <a:xfrm>
                <a:off x="-3310781" y="1231352"/>
                <a:ext cx="308978" cy="308977"/>
              </a:xfrm>
              <a:prstGeom prst="rect">
                <a:avLst/>
              </a:prstGeom>
              <a:solidFill>
                <a:schemeClr val="bg1"/>
              </a:solidFill>
              <a:ln w="12700">
                <a:solidFill>
                  <a:srgbClr val="6C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166" name="Vrije vorm 112">
                <a:extLst>
                  <a:ext uri="{FF2B5EF4-FFF2-40B4-BE49-F238E27FC236}">
                    <a16:creationId xmlns:a16="http://schemas.microsoft.com/office/drawing/2014/main" id="{E313AA6D-7CCC-4D3F-BD2A-F210D881863B}"/>
                  </a:ext>
                </a:extLst>
              </p:cNvPr>
              <p:cNvSpPr/>
              <p:nvPr userDrawn="1"/>
            </p:nvSpPr>
            <p:spPr>
              <a:xfrm>
                <a:off x="-3308309" y="1231352"/>
                <a:ext cx="308978" cy="46965"/>
              </a:xfrm>
              <a:custGeom>
                <a:avLst/>
                <a:gdLst>
                  <a:gd name="connsiteX0" fmla="*/ 1186901 w 1360714"/>
                  <a:gd name="connsiteY0" fmla="*/ 41746 h 206829"/>
                  <a:gd name="connsiteX1" fmla="*/ 1186901 w 1360714"/>
                  <a:gd name="connsiteY1" fmla="*/ 175847 h 206829"/>
                  <a:gd name="connsiteX2" fmla="*/ 1315854 w 1360714"/>
                  <a:gd name="connsiteY2" fmla="*/ 175847 h 206829"/>
                  <a:gd name="connsiteX3" fmla="*/ 1315854 w 1360714"/>
                  <a:gd name="connsiteY3" fmla="*/ 41746 h 206829"/>
                  <a:gd name="connsiteX4" fmla="*/ 958249 w 1360714"/>
                  <a:gd name="connsiteY4" fmla="*/ 41746 h 206829"/>
                  <a:gd name="connsiteX5" fmla="*/ 958249 w 1360714"/>
                  <a:gd name="connsiteY5" fmla="*/ 175847 h 206829"/>
                  <a:gd name="connsiteX6" fmla="*/ 1087202 w 1360714"/>
                  <a:gd name="connsiteY6" fmla="*/ 175847 h 206829"/>
                  <a:gd name="connsiteX7" fmla="*/ 1087202 w 1360714"/>
                  <a:gd name="connsiteY7" fmla="*/ 41746 h 206829"/>
                  <a:gd name="connsiteX8" fmla="*/ 729440 w 1360714"/>
                  <a:gd name="connsiteY8" fmla="*/ 41746 h 206829"/>
                  <a:gd name="connsiteX9" fmla="*/ 729440 w 1360714"/>
                  <a:gd name="connsiteY9" fmla="*/ 175847 h 206829"/>
                  <a:gd name="connsiteX10" fmla="*/ 858393 w 1360714"/>
                  <a:gd name="connsiteY10" fmla="*/ 175847 h 206829"/>
                  <a:gd name="connsiteX11" fmla="*/ 858393 w 1360714"/>
                  <a:gd name="connsiteY11" fmla="*/ 41746 h 206829"/>
                  <a:gd name="connsiteX12" fmla="*/ 493889 w 1360714"/>
                  <a:gd name="connsiteY12" fmla="*/ 41746 h 206829"/>
                  <a:gd name="connsiteX13" fmla="*/ 493889 w 1360714"/>
                  <a:gd name="connsiteY13" fmla="*/ 175847 h 206829"/>
                  <a:gd name="connsiteX14" fmla="*/ 622842 w 1360714"/>
                  <a:gd name="connsiteY14" fmla="*/ 175847 h 206829"/>
                  <a:gd name="connsiteX15" fmla="*/ 622842 w 1360714"/>
                  <a:gd name="connsiteY15" fmla="*/ 41746 h 206829"/>
                  <a:gd name="connsiteX16" fmla="*/ 260368 w 1360714"/>
                  <a:gd name="connsiteY16" fmla="*/ 41746 h 206829"/>
                  <a:gd name="connsiteX17" fmla="*/ 260368 w 1360714"/>
                  <a:gd name="connsiteY17" fmla="*/ 175847 h 206829"/>
                  <a:gd name="connsiteX18" fmla="*/ 389321 w 1360714"/>
                  <a:gd name="connsiteY18" fmla="*/ 175847 h 206829"/>
                  <a:gd name="connsiteX19" fmla="*/ 389321 w 1360714"/>
                  <a:gd name="connsiteY19" fmla="*/ 41746 h 206829"/>
                  <a:gd name="connsiteX20" fmla="*/ 35169 w 1360714"/>
                  <a:gd name="connsiteY20" fmla="*/ 41746 h 206829"/>
                  <a:gd name="connsiteX21" fmla="*/ 35169 w 1360714"/>
                  <a:gd name="connsiteY21" fmla="*/ 175847 h 206829"/>
                  <a:gd name="connsiteX22" fmla="*/ 164122 w 1360714"/>
                  <a:gd name="connsiteY22" fmla="*/ 175847 h 206829"/>
                  <a:gd name="connsiteX23" fmla="*/ 164122 w 1360714"/>
                  <a:gd name="connsiteY23" fmla="*/ 41746 h 206829"/>
                  <a:gd name="connsiteX24" fmla="*/ 0 w 1360714"/>
                  <a:gd name="connsiteY24" fmla="*/ 0 h 206829"/>
                  <a:gd name="connsiteX25" fmla="*/ 1360714 w 1360714"/>
                  <a:gd name="connsiteY25" fmla="*/ 0 h 206829"/>
                  <a:gd name="connsiteX26" fmla="*/ 1360714 w 1360714"/>
                  <a:gd name="connsiteY26" fmla="*/ 206829 h 206829"/>
                  <a:gd name="connsiteX27" fmla="*/ 0 w 1360714"/>
                  <a:gd name="connsiteY27" fmla="*/ 206829 h 206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360714" h="206829">
                    <a:moveTo>
                      <a:pt x="1186901" y="41746"/>
                    </a:moveTo>
                    <a:lnTo>
                      <a:pt x="1186901" y="175847"/>
                    </a:lnTo>
                    <a:lnTo>
                      <a:pt x="1315854" y="175847"/>
                    </a:lnTo>
                    <a:lnTo>
                      <a:pt x="1315854" y="41746"/>
                    </a:lnTo>
                    <a:close/>
                    <a:moveTo>
                      <a:pt x="958249" y="41746"/>
                    </a:moveTo>
                    <a:lnTo>
                      <a:pt x="958249" y="175847"/>
                    </a:lnTo>
                    <a:lnTo>
                      <a:pt x="1087202" y="175847"/>
                    </a:lnTo>
                    <a:lnTo>
                      <a:pt x="1087202" y="41746"/>
                    </a:lnTo>
                    <a:close/>
                    <a:moveTo>
                      <a:pt x="729440" y="41746"/>
                    </a:moveTo>
                    <a:lnTo>
                      <a:pt x="729440" y="175847"/>
                    </a:lnTo>
                    <a:lnTo>
                      <a:pt x="858393" y="175847"/>
                    </a:lnTo>
                    <a:lnTo>
                      <a:pt x="858393" y="41746"/>
                    </a:lnTo>
                    <a:close/>
                    <a:moveTo>
                      <a:pt x="493889" y="41746"/>
                    </a:moveTo>
                    <a:lnTo>
                      <a:pt x="493889" y="175847"/>
                    </a:lnTo>
                    <a:lnTo>
                      <a:pt x="622842" y="175847"/>
                    </a:lnTo>
                    <a:lnTo>
                      <a:pt x="622842" y="41746"/>
                    </a:lnTo>
                    <a:close/>
                    <a:moveTo>
                      <a:pt x="260368" y="41746"/>
                    </a:moveTo>
                    <a:lnTo>
                      <a:pt x="260368" y="175847"/>
                    </a:lnTo>
                    <a:lnTo>
                      <a:pt x="389321" y="175847"/>
                    </a:lnTo>
                    <a:lnTo>
                      <a:pt x="389321" y="41746"/>
                    </a:lnTo>
                    <a:close/>
                    <a:moveTo>
                      <a:pt x="35169" y="41746"/>
                    </a:moveTo>
                    <a:lnTo>
                      <a:pt x="35169" y="175847"/>
                    </a:lnTo>
                    <a:lnTo>
                      <a:pt x="164122" y="175847"/>
                    </a:lnTo>
                    <a:lnTo>
                      <a:pt x="164122" y="41746"/>
                    </a:lnTo>
                    <a:close/>
                    <a:moveTo>
                      <a:pt x="0" y="0"/>
                    </a:moveTo>
                    <a:lnTo>
                      <a:pt x="1360714" y="0"/>
                    </a:lnTo>
                    <a:lnTo>
                      <a:pt x="1360714" y="206829"/>
                    </a:lnTo>
                    <a:lnTo>
                      <a:pt x="0" y="206829"/>
                    </a:lnTo>
                    <a:close/>
                  </a:path>
                </a:pathLst>
              </a:custGeom>
              <a:solidFill>
                <a:srgbClr val="6C6C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167" name="Vrije vorm 113">
                <a:extLst>
                  <a:ext uri="{FF2B5EF4-FFF2-40B4-BE49-F238E27FC236}">
                    <a16:creationId xmlns:a16="http://schemas.microsoft.com/office/drawing/2014/main" id="{857B58B5-4FCE-4EFD-B834-C27298125C06}"/>
                  </a:ext>
                </a:extLst>
              </p:cNvPr>
              <p:cNvSpPr/>
              <p:nvPr userDrawn="1"/>
            </p:nvSpPr>
            <p:spPr>
              <a:xfrm>
                <a:off x="-3309640" y="1493364"/>
                <a:ext cx="308978" cy="46965"/>
              </a:xfrm>
              <a:custGeom>
                <a:avLst/>
                <a:gdLst>
                  <a:gd name="connsiteX0" fmla="*/ 1186901 w 1360714"/>
                  <a:gd name="connsiteY0" fmla="*/ 41746 h 206829"/>
                  <a:gd name="connsiteX1" fmla="*/ 1186901 w 1360714"/>
                  <a:gd name="connsiteY1" fmla="*/ 175847 h 206829"/>
                  <a:gd name="connsiteX2" fmla="*/ 1315854 w 1360714"/>
                  <a:gd name="connsiteY2" fmla="*/ 175847 h 206829"/>
                  <a:gd name="connsiteX3" fmla="*/ 1315854 w 1360714"/>
                  <a:gd name="connsiteY3" fmla="*/ 41746 h 206829"/>
                  <a:gd name="connsiteX4" fmla="*/ 958249 w 1360714"/>
                  <a:gd name="connsiteY4" fmla="*/ 41746 h 206829"/>
                  <a:gd name="connsiteX5" fmla="*/ 958249 w 1360714"/>
                  <a:gd name="connsiteY5" fmla="*/ 175847 h 206829"/>
                  <a:gd name="connsiteX6" fmla="*/ 1087202 w 1360714"/>
                  <a:gd name="connsiteY6" fmla="*/ 175847 h 206829"/>
                  <a:gd name="connsiteX7" fmla="*/ 1087202 w 1360714"/>
                  <a:gd name="connsiteY7" fmla="*/ 41746 h 206829"/>
                  <a:gd name="connsiteX8" fmla="*/ 729440 w 1360714"/>
                  <a:gd name="connsiteY8" fmla="*/ 41746 h 206829"/>
                  <a:gd name="connsiteX9" fmla="*/ 729440 w 1360714"/>
                  <a:gd name="connsiteY9" fmla="*/ 175847 h 206829"/>
                  <a:gd name="connsiteX10" fmla="*/ 858393 w 1360714"/>
                  <a:gd name="connsiteY10" fmla="*/ 175847 h 206829"/>
                  <a:gd name="connsiteX11" fmla="*/ 858393 w 1360714"/>
                  <a:gd name="connsiteY11" fmla="*/ 41746 h 206829"/>
                  <a:gd name="connsiteX12" fmla="*/ 493889 w 1360714"/>
                  <a:gd name="connsiteY12" fmla="*/ 41746 h 206829"/>
                  <a:gd name="connsiteX13" fmla="*/ 493889 w 1360714"/>
                  <a:gd name="connsiteY13" fmla="*/ 175847 h 206829"/>
                  <a:gd name="connsiteX14" fmla="*/ 622842 w 1360714"/>
                  <a:gd name="connsiteY14" fmla="*/ 175847 h 206829"/>
                  <a:gd name="connsiteX15" fmla="*/ 622842 w 1360714"/>
                  <a:gd name="connsiteY15" fmla="*/ 41746 h 206829"/>
                  <a:gd name="connsiteX16" fmla="*/ 260368 w 1360714"/>
                  <a:gd name="connsiteY16" fmla="*/ 41746 h 206829"/>
                  <a:gd name="connsiteX17" fmla="*/ 260368 w 1360714"/>
                  <a:gd name="connsiteY17" fmla="*/ 175847 h 206829"/>
                  <a:gd name="connsiteX18" fmla="*/ 389321 w 1360714"/>
                  <a:gd name="connsiteY18" fmla="*/ 175847 h 206829"/>
                  <a:gd name="connsiteX19" fmla="*/ 389321 w 1360714"/>
                  <a:gd name="connsiteY19" fmla="*/ 41746 h 206829"/>
                  <a:gd name="connsiteX20" fmla="*/ 35169 w 1360714"/>
                  <a:gd name="connsiteY20" fmla="*/ 41746 h 206829"/>
                  <a:gd name="connsiteX21" fmla="*/ 35169 w 1360714"/>
                  <a:gd name="connsiteY21" fmla="*/ 175847 h 206829"/>
                  <a:gd name="connsiteX22" fmla="*/ 164122 w 1360714"/>
                  <a:gd name="connsiteY22" fmla="*/ 175847 h 206829"/>
                  <a:gd name="connsiteX23" fmla="*/ 164122 w 1360714"/>
                  <a:gd name="connsiteY23" fmla="*/ 41746 h 206829"/>
                  <a:gd name="connsiteX24" fmla="*/ 0 w 1360714"/>
                  <a:gd name="connsiteY24" fmla="*/ 0 h 206829"/>
                  <a:gd name="connsiteX25" fmla="*/ 1360714 w 1360714"/>
                  <a:gd name="connsiteY25" fmla="*/ 0 h 206829"/>
                  <a:gd name="connsiteX26" fmla="*/ 1360714 w 1360714"/>
                  <a:gd name="connsiteY26" fmla="*/ 206829 h 206829"/>
                  <a:gd name="connsiteX27" fmla="*/ 0 w 1360714"/>
                  <a:gd name="connsiteY27" fmla="*/ 206829 h 206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360714" h="206829">
                    <a:moveTo>
                      <a:pt x="1186901" y="41746"/>
                    </a:moveTo>
                    <a:lnTo>
                      <a:pt x="1186901" y="175847"/>
                    </a:lnTo>
                    <a:lnTo>
                      <a:pt x="1315854" y="175847"/>
                    </a:lnTo>
                    <a:lnTo>
                      <a:pt x="1315854" y="41746"/>
                    </a:lnTo>
                    <a:close/>
                    <a:moveTo>
                      <a:pt x="958249" y="41746"/>
                    </a:moveTo>
                    <a:lnTo>
                      <a:pt x="958249" y="175847"/>
                    </a:lnTo>
                    <a:lnTo>
                      <a:pt x="1087202" y="175847"/>
                    </a:lnTo>
                    <a:lnTo>
                      <a:pt x="1087202" y="41746"/>
                    </a:lnTo>
                    <a:close/>
                    <a:moveTo>
                      <a:pt x="729440" y="41746"/>
                    </a:moveTo>
                    <a:lnTo>
                      <a:pt x="729440" y="175847"/>
                    </a:lnTo>
                    <a:lnTo>
                      <a:pt x="858393" y="175847"/>
                    </a:lnTo>
                    <a:lnTo>
                      <a:pt x="858393" y="41746"/>
                    </a:lnTo>
                    <a:close/>
                    <a:moveTo>
                      <a:pt x="493889" y="41746"/>
                    </a:moveTo>
                    <a:lnTo>
                      <a:pt x="493889" y="175847"/>
                    </a:lnTo>
                    <a:lnTo>
                      <a:pt x="622842" y="175847"/>
                    </a:lnTo>
                    <a:lnTo>
                      <a:pt x="622842" y="41746"/>
                    </a:lnTo>
                    <a:close/>
                    <a:moveTo>
                      <a:pt x="260368" y="41746"/>
                    </a:moveTo>
                    <a:lnTo>
                      <a:pt x="260368" y="175847"/>
                    </a:lnTo>
                    <a:lnTo>
                      <a:pt x="389321" y="175847"/>
                    </a:lnTo>
                    <a:lnTo>
                      <a:pt x="389321" y="41746"/>
                    </a:lnTo>
                    <a:close/>
                    <a:moveTo>
                      <a:pt x="35169" y="41746"/>
                    </a:moveTo>
                    <a:lnTo>
                      <a:pt x="35169" y="175847"/>
                    </a:lnTo>
                    <a:lnTo>
                      <a:pt x="164122" y="175847"/>
                    </a:lnTo>
                    <a:lnTo>
                      <a:pt x="164122" y="41746"/>
                    </a:lnTo>
                    <a:close/>
                    <a:moveTo>
                      <a:pt x="0" y="0"/>
                    </a:moveTo>
                    <a:lnTo>
                      <a:pt x="1360714" y="0"/>
                    </a:lnTo>
                    <a:lnTo>
                      <a:pt x="1360714" y="206829"/>
                    </a:lnTo>
                    <a:lnTo>
                      <a:pt x="0" y="206829"/>
                    </a:lnTo>
                    <a:close/>
                  </a:path>
                </a:pathLst>
              </a:custGeom>
              <a:solidFill>
                <a:srgbClr val="6C6C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grpSp>
      </p:grpSp>
      <p:grpSp>
        <p:nvGrpSpPr>
          <p:cNvPr id="136" name="INSTRUCTION">
            <a:extLst>
              <a:ext uri="{FF2B5EF4-FFF2-40B4-BE49-F238E27FC236}">
                <a16:creationId xmlns:a16="http://schemas.microsoft.com/office/drawing/2014/main" id="{64E56692-E3F9-4A1C-98C6-755AE1724AEA}"/>
              </a:ext>
            </a:extLst>
          </p:cNvPr>
          <p:cNvGrpSpPr/>
          <p:nvPr userDrawn="1"/>
        </p:nvGrpSpPr>
        <p:grpSpPr>
          <a:xfrm>
            <a:off x="5846" y="7033211"/>
            <a:ext cx="3727954" cy="1577390"/>
            <a:chOff x="5846" y="7033211"/>
            <a:chExt cx="3727954" cy="1577390"/>
          </a:xfrm>
        </p:grpSpPr>
        <p:sp>
          <p:nvSpPr>
            <p:cNvPr id="137" name="Rechthoek 136">
              <a:extLst>
                <a:ext uri="{FF2B5EF4-FFF2-40B4-BE49-F238E27FC236}">
                  <a16:creationId xmlns:a16="http://schemas.microsoft.com/office/drawing/2014/main" id="{5D7F9962-6CD4-4DC5-B4A1-E202CC2E8D19}"/>
                </a:ext>
              </a:extLst>
            </p:cNvPr>
            <p:cNvSpPr/>
            <p:nvPr userDrawn="1"/>
          </p:nvSpPr>
          <p:spPr>
            <a:xfrm>
              <a:off x="5846" y="7033211"/>
              <a:ext cx="3727954" cy="1577390"/>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EDIT Footer, slide number</a:t>
              </a:r>
              <a:br>
                <a:rPr lang="en-GB" sz="1400" b="1" cap="all" baseline="0" noProof="0">
                  <a:solidFill>
                    <a:schemeClr val="accent1"/>
                  </a:solidFill>
                  <a:latin typeface="Calibri" panose="020F0502020204030204" pitchFamily="34" charset="0"/>
                  <a:cs typeface="Calibri" panose="020F0502020204030204" pitchFamily="34" charset="0"/>
                </a:rPr>
              </a:br>
              <a:r>
                <a:rPr lang="en-GB" sz="1400" b="1" cap="all" baseline="0" noProof="0">
                  <a:solidFill>
                    <a:schemeClr val="accent1"/>
                  </a:solidFill>
                  <a:latin typeface="Calibri" panose="020F0502020204030204" pitchFamily="34" charset="0"/>
                  <a:cs typeface="Calibri" panose="020F0502020204030204" pitchFamily="34" charset="0"/>
                </a:rPr>
                <a:t>and date</a:t>
              </a:r>
            </a:p>
          </p:txBody>
        </p:sp>
        <p:sp>
          <p:nvSpPr>
            <p:cNvPr id="138" name="Ovaal 137">
              <a:extLst>
                <a:ext uri="{FF2B5EF4-FFF2-40B4-BE49-F238E27FC236}">
                  <a16:creationId xmlns:a16="http://schemas.microsoft.com/office/drawing/2014/main" id="{190B9706-5383-4BF6-884E-85EEF29E932B}"/>
                </a:ext>
              </a:extLst>
            </p:cNvPr>
            <p:cNvSpPr/>
            <p:nvPr userDrawn="1"/>
          </p:nvSpPr>
          <p:spPr>
            <a:xfrm>
              <a:off x="188424" y="767853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139" name="Rechthoek 138">
              <a:extLst>
                <a:ext uri="{FF2B5EF4-FFF2-40B4-BE49-F238E27FC236}">
                  <a16:creationId xmlns:a16="http://schemas.microsoft.com/office/drawing/2014/main" id="{F17297D0-9C37-4C44-9BF7-7DBA07FBBDAB}"/>
                </a:ext>
              </a:extLst>
            </p:cNvPr>
            <p:cNvSpPr/>
            <p:nvPr userDrawn="1"/>
          </p:nvSpPr>
          <p:spPr>
            <a:xfrm>
              <a:off x="472596" y="7678534"/>
              <a:ext cx="2322719" cy="31672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‘Header &amp; Footer’</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140" name="Ovaal 139">
              <a:extLst>
                <a:ext uri="{FF2B5EF4-FFF2-40B4-BE49-F238E27FC236}">
                  <a16:creationId xmlns:a16="http://schemas.microsoft.com/office/drawing/2014/main" id="{445ED410-B812-4696-AA16-18B6AA8B29E0}"/>
                </a:ext>
              </a:extLst>
            </p:cNvPr>
            <p:cNvSpPr/>
            <p:nvPr userDrawn="1"/>
          </p:nvSpPr>
          <p:spPr>
            <a:xfrm>
              <a:off x="188424" y="810886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141" name="Rechthoek 140">
              <a:extLst>
                <a:ext uri="{FF2B5EF4-FFF2-40B4-BE49-F238E27FC236}">
                  <a16:creationId xmlns:a16="http://schemas.microsoft.com/office/drawing/2014/main" id="{B7094B94-8F8F-4C62-B8DC-B66DDE717DEE}"/>
                </a:ext>
              </a:extLst>
            </p:cNvPr>
            <p:cNvSpPr/>
            <p:nvPr userDrawn="1"/>
          </p:nvSpPr>
          <p:spPr>
            <a:xfrm>
              <a:off x="472596" y="8108870"/>
              <a:ext cx="2322719" cy="38098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‘Apply to All’</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apply the changes to every slide.</a:t>
              </a:r>
            </a:p>
          </p:txBody>
        </p:sp>
        <p:grpSp>
          <p:nvGrpSpPr>
            <p:cNvPr id="142" name="Groep 141">
              <a:extLst>
                <a:ext uri="{FF2B5EF4-FFF2-40B4-BE49-F238E27FC236}">
                  <a16:creationId xmlns:a16="http://schemas.microsoft.com/office/drawing/2014/main" id="{193D7E4E-DD18-4266-823E-8168274747EF}"/>
                </a:ext>
              </a:extLst>
            </p:cNvPr>
            <p:cNvGrpSpPr/>
            <p:nvPr userDrawn="1"/>
          </p:nvGrpSpPr>
          <p:grpSpPr>
            <a:xfrm>
              <a:off x="2939884" y="7739834"/>
              <a:ext cx="681133" cy="750023"/>
              <a:chOff x="-910573" y="4987990"/>
              <a:chExt cx="681133" cy="750023"/>
            </a:xfrm>
          </p:grpSpPr>
          <p:grpSp>
            <p:nvGrpSpPr>
              <p:cNvPr id="143" name="Groep 142">
                <a:extLst>
                  <a:ext uri="{FF2B5EF4-FFF2-40B4-BE49-F238E27FC236}">
                    <a16:creationId xmlns:a16="http://schemas.microsoft.com/office/drawing/2014/main" id="{1589D03E-1246-4CED-9B26-6E43A0054133}"/>
                  </a:ext>
                </a:extLst>
              </p:cNvPr>
              <p:cNvGrpSpPr/>
              <p:nvPr userDrawn="1"/>
            </p:nvGrpSpPr>
            <p:grpSpPr>
              <a:xfrm>
                <a:off x="-713542" y="4987990"/>
                <a:ext cx="287071" cy="379107"/>
                <a:chOff x="-4050578" y="288410"/>
                <a:chExt cx="322125" cy="379107"/>
              </a:xfrm>
            </p:grpSpPr>
            <p:sp>
              <p:nvSpPr>
                <p:cNvPr id="145" name="Rechthoek met één afgeknipte en afgeronde hoek 47">
                  <a:extLst>
                    <a:ext uri="{FF2B5EF4-FFF2-40B4-BE49-F238E27FC236}">
                      <a16:creationId xmlns:a16="http://schemas.microsoft.com/office/drawing/2014/main" id="{9C482B4B-1CAE-441F-A6DB-6E048D75239F}"/>
                    </a:ext>
                  </a:extLst>
                </p:cNvPr>
                <p:cNvSpPr/>
                <p:nvPr userDrawn="1"/>
              </p:nvSpPr>
              <p:spPr>
                <a:xfrm>
                  <a:off x="-4050578" y="288410"/>
                  <a:ext cx="322125" cy="379107"/>
                </a:xfrm>
                <a:prstGeom prst="snipRoundRect">
                  <a:avLst>
                    <a:gd name="adj1" fmla="val 0"/>
                    <a:gd name="adj2" fmla="val 33753"/>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146" name="Rechthoekige driehoek 145">
                  <a:extLst>
                    <a:ext uri="{FF2B5EF4-FFF2-40B4-BE49-F238E27FC236}">
                      <a16:creationId xmlns:a16="http://schemas.microsoft.com/office/drawing/2014/main" id="{300E3900-9576-4E79-BC5C-6B5CED02B337}"/>
                    </a:ext>
                  </a:extLst>
                </p:cNvPr>
                <p:cNvSpPr/>
                <p:nvPr userDrawn="1"/>
              </p:nvSpPr>
              <p:spPr>
                <a:xfrm>
                  <a:off x="-3833537" y="291656"/>
                  <a:ext cx="103133" cy="93757"/>
                </a:xfrm>
                <a:prstGeom prst="rtTriangle">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147" name="Rechthoek 146">
                  <a:extLst>
                    <a:ext uri="{FF2B5EF4-FFF2-40B4-BE49-F238E27FC236}">
                      <a16:creationId xmlns:a16="http://schemas.microsoft.com/office/drawing/2014/main" id="{FBCC15D3-0439-4DAE-BC05-720EBCB1568A}"/>
                    </a:ext>
                  </a:extLst>
                </p:cNvPr>
                <p:cNvSpPr/>
                <p:nvPr userDrawn="1"/>
              </p:nvSpPr>
              <p:spPr>
                <a:xfrm>
                  <a:off x="-4013673" y="314848"/>
                  <a:ext cx="140930" cy="70565"/>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148" name="Rechthoek 147">
                  <a:extLst>
                    <a:ext uri="{FF2B5EF4-FFF2-40B4-BE49-F238E27FC236}">
                      <a16:creationId xmlns:a16="http://schemas.microsoft.com/office/drawing/2014/main" id="{C04D90EF-EB37-412A-A41A-1456D3F2002B}"/>
                    </a:ext>
                  </a:extLst>
                </p:cNvPr>
                <p:cNvSpPr/>
                <p:nvPr userDrawn="1"/>
              </p:nvSpPr>
              <p:spPr>
                <a:xfrm>
                  <a:off x="-4020379" y="586428"/>
                  <a:ext cx="261727" cy="61406"/>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defTabSz="914400" fontAlgn="auto">
                    <a:lnSpc>
                      <a:spcPct val="100000"/>
                    </a:lnSpc>
                    <a:spcBef>
                      <a:spcPts val="0"/>
                    </a:spcBef>
                    <a:spcAft>
                      <a:spcPts val="0"/>
                    </a:spcAft>
                    <a:buClrTx/>
                    <a:buSzTx/>
                    <a:buFontTx/>
                    <a:buNone/>
                    <a:tabLst/>
                  </a:pPr>
                  <a:endParaRPr kumimoji="0" lang="en-GB" sz="900" b="0" i="0" u="none" strike="noStrike" kern="0" cap="none" spc="0" normalizeH="0" baseline="0" noProof="0">
                    <a:ln>
                      <a:noFill/>
                    </a:ln>
                    <a:solidFill>
                      <a:srgbClr val="211F26"/>
                    </a:solidFill>
                    <a:effectLst/>
                    <a:uLnTx/>
                    <a:uFillTx/>
                    <a:latin typeface="Calibri" panose="020F0502020204030204" pitchFamily="34" charset="0"/>
                    <a:cs typeface="Calibri" panose="020F0502020204030204" pitchFamily="34" charset="0"/>
                  </a:endParaRPr>
                </a:p>
              </p:txBody>
            </p:sp>
          </p:grpSp>
          <p:sp>
            <p:nvSpPr>
              <p:cNvPr id="144" name="Rechthoek 143">
                <a:extLst>
                  <a:ext uri="{FF2B5EF4-FFF2-40B4-BE49-F238E27FC236}">
                    <a16:creationId xmlns:a16="http://schemas.microsoft.com/office/drawing/2014/main" id="{3A9345FC-2C1E-447E-AD7A-C61A9278985D}"/>
                  </a:ext>
                </a:extLst>
              </p:cNvPr>
              <p:cNvSpPr/>
              <p:nvPr userDrawn="1"/>
            </p:nvSpPr>
            <p:spPr>
              <a:xfrm>
                <a:off x="-910573" y="5352063"/>
                <a:ext cx="681133" cy="385950"/>
              </a:xfrm>
              <a:prstGeom prst="rect">
                <a:avLst/>
              </a:prstGeom>
              <a:no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rPr>
                  <a:t>Header &amp; Footer</a:t>
                </a:r>
              </a:p>
            </p:txBody>
          </p:sp>
        </p:grpSp>
      </p:grpSp>
      <p:sp>
        <p:nvSpPr>
          <p:cNvPr id="14" name="INFO">
            <a:extLst>
              <a:ext uri="{FF2B5EF4-FFF2-40B4-BE49-F238E27FC236}">
                <a16:creationId xmlns:a16="http://schemas.microsoft.com/office/drawing/2014/main" id="{481D7FAF-907F-4DFB-B826-61952457FF5A}"/>
              </a:ext>
            </a:extLst>
          </p:cNvPr>
          <p:cNvSpPr txBox="1"/>
          <p:nvPr userDrawn="1"/>
        </p:nvSpPr>
        <p:spPr>
          <a:xfrm>
            <a:off x="0" y="-256190"/>
            <a:ext cx="12192000" cy="161583"/>
          </a:xfrm>
          <a:prstGeom prst="rect">
            <a:avLst/>
          </a:prstGeom>
          <a:noFill/>
        </p:spPr>
        <p:txBody>
          <a:bodyPr wrap="square" lIns="0" tIns="0" rIns="0" bIns="0" rtlCol="0">
            <a:spAutoFit/>
          </a:bodyPr>
          <a:lstStyle/>
          <a:p>
            <a:pPr algn="l"/>
            <a:r>
              <a:rPr lang="en-GB" sz="1050" b="1" dirty="0">
                <a:solidFill>
                  <a:schemeClr val="tx2"/>
                </a:solidFill>
                <a:latin typeface="+mj-lt"/>
                <a:cs typeface="Calibri" panose="020F0502020204030204" pitchFamily="34" charset="0"/>
              </a:rPr>
              <a:t>TEMPLATE:  </a:t>
            </a:r>
            <a:r>
              <a:rPr lang="en-GB" sz="1050" b="0" dirty="0">
                <a:solidFill>
                  <a:schemeClr val="tx2"/>
                </a:solidFill>
                <a:latin typeface="+mj-lt"/>
                <a:cs typeface="Calibri" panose="020F0502020204030204" pitchFamily="34" charset="0"/>
              </a:rPr>
              <a:t>VIDEO</a:t>
            </a:r>
          </a:p>
        </p:txBody>
      </p:sp>
      <p:sp>
        <p:nvSpPr>
          <p:cNvPr id="84" name="Tijdelijke aanduiding voor media 28">
            <a:extLst>
              <a:ext uri="{FF2B5EF4-FFF2-40B4-BE49-F238E27FC236}">
                <a16:creationId xmlns:a16="http://schemas.microsoft.com/office/drawing/2014/main" id="{509D1DBF-53EC-4D6F-8ECF-1E96F36DB028}"/>
              </a:ext>
            </a:extLst>
          </p:cNvPr>
          <p:cNvSpPr>
            <a:spLocks noGrp="1"/>
          </p:cNvSpPr>
          <p:nvPr>
            <p:ph type="media" sz="quarter" idx="19" hasCustomPrompt="1"/>
          </p:nvPr>
        </p:nvSpPr>
        <p:spPr>
          <a:xfrm>
            <a:off x="-1" y="0"/>
            <a:ext cx="12202742" cy="6858000"/>
          </a:xfrm>
          <a:solidFill>
            <a:schemeClr val="bg1">
              <a:lumMod val="95000"/>
            </a:schemeClr>
          </a:solidFill>
        </p:spPr>
        <p:txBody>
          <a:bodyPr tIns="0" bIns="1620000" anchor="ctr" anchorCtr="0"/>
          <a:lstStyle>
            <a:lvl1pPr marL="0" indent="0" algn="ctr">
              <a:lnSpc>
                <a:spcPct val="90000"/>
              </a:lnSpc>
              <a:spcBef>
                <a:spcPts val="0"/>
              </a:spcBef>
              <a:spcAft>
                <a:spcPts val="0"/>
              </a:spcAft>
              <a:buFont typeface="Arial" panose="020B0604020202020204" pitchFamily="34" charset="0"/>
              <a:buNone/>
              <a:defRPr sz="1500" b="0" i="1" baseline="0">
                <a:solidFill>
                  <a:schemeClr val="tx1">
                    <a:lumMod val="50000"/>
                    <a:lumOff val="50000"/>
                  </a:schemeClr>
                </a:solidFill>
                <a:latin typeface="+mn-lt"/>
              </a:defRPr>
            </a:lvl1pPr>
          </a:lstStyle>
          <a:p>
            <a:r>
              <a:rPr lang="en-GB" noProof="0" dirty="0"/>
              <a:t>Click on the icon below</a:t>
            </a:r>
            <a:br>
              <a:rPr lang="en-GB" noProof="0" dirty="0"/>
            </a:br>
            <a:r>
              <a:rPr lang="en-GB" noProof="0" dirty="0"/>
              <a:t>to insert a video.</a:t>
            </a:r>
          </a:p>
        </p:txBody>
      </p:sp>
      <p:sp>
        <p:nvSpPr>
          <p:cNvPr id="15" name="Tijdelijke aanduiding voor verticale tekst 2">
            <a:extLst>
              <a:ext uri="{FF2B5EF4-FFF2-40B4-BE49-F238E27FC236}">
                <a16:creationId xmlns:a16="http://schemas.microsoft.com/office/drawing/2014/main" id="{73A4E3CC-2B0D-43F7-BD39-0634CE23811E}"/>
              </a:ext>
            </a:extLst>
          </p:cNvPr>
          <p:cNvSpPr>
            <a:spLocks noGrp="1"/>
          </p:cNvSpPr>
          <p:nvPr>
            <p:ph type="body" orient="vert" idx="18" hasCustomPrompt="1"/>
          </p:nvPr>
        </p:nvSpPr>
        <p:spPr>
          <a:xfrm>
            <a:off x="0" y="0"/>
            <a:ext cx="7585700" cy="6858000"/>
          </a:xfrm>
          <a:gradFill>
            <a:gsLst>
              <a:gs pos="0">
                <a:schemeClr val="tx1">
                  <a:alpha val="30000"/>
                </a:schemeClr>
              </a:gs>
              <a:gs pos="100000">
                <a:schemeClr val="tx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tIns="144000" rtlCol="0" anchor="t"/>
          <a:lstStyle>
            <a:lvl1pPr marL="0" indent="0">
              <a:buFontTx/>
              <a:buNone/>
              <a:defRPr lang="nl-NL" sz="1050" i="1" dirty="0">
                <a:solidFill>
                  <a:schemeClr val="lt1"/>
                </a:solidFill>
              </a:defRPr>
            </a:lvl1pPr>
          </a:lstStyle>
          <a:p>
            <a:pPr marL="0" lvl="0" algn="ctr" defTabSz="914400"/>
            <a:r>
              <a:rPr lang="en-GB" dirty="0"/>
              <a:t>      </a:t>
            </a:r>
          </a:p>
        </p:txBody>
      </p:sp>
      <p:sp>
        <p:nvSpPr>
          <p:cNvPr id="11" name="Tijdelijke aanduiding voor tekst 146">
            <a:extLst>
              <a:ext uri="{FF2B5EF4-FFF2-40B4-BE49-F238E27FC236}">
                <a16:creationId xmlns:a16="http://schemas.microsoft.com/office/drawing/2014/main" id="{39B4DE28-927C-4A9A-B386-1193B50A67A8}"/>
              </a:ext>
            </a:extLst>
          </p:cNvPr>
          <p:cNvSpPr>
            <a:spLocks noGrp="1"/>
          </p:cNvSpPr>
          <p:nvPr>
            <p:ph type="body" sz="quarter" idx="15" hasCustomPrompt="1"/>
          </p:nvPr>
        </p:nvSpPr>
        <p:spPr>
          <a:xfrm>
            <a:off x="550570" y="652464"/>
            <a:ext cx="62838" cy="182400"/>
          </a:xfrm>
          <a:custGeom>
            <a:avLst/>
            <a:gdLst>
              <a:gd name="connsiteX0" fmla="*/ 17352 w 62838"/>
              <a:gd name="connsiteY0" fmla="*/ 0 h 182400"/>
              <a:gd name="connsiteX1" fmla="*/ 62520 w 62838"/>
              <a:gd name="connsiteY1" fmla="*/ 91200 h 182400"/>
              <a:gd name="connsiteX2" fmla="*/ 21864 w 62838"/>
              <a:gd name="connsiteY2" fmla="*/ 182400 h 182400"/>
              <a:gd name="connsiteX3" fmla="*/ 8308 w 62838"/>
              <a:gd name="connsiteY3" fmla="*/ 145920 h 182400"/>
              <a:gd name="connsiteX4" fmla="*/ 26385 w 62838"/>
              <a:gd name="connsiteY4" fmla="*/ 91200 h 182400"/>
              <a:gd name="connsiteX5" fmla="*/ 3796 w 62838"/>
              <a:gd name="connsiteY5" fmla="*/ 36480 h 182400"/>
              <a:gd name="connsiteX6" fmla="*/ 17352 w 62838"/>
              <a:gd name="connsiteY6" fmla="*/ 0 h 18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838" h="182400">
                <a:moveTo>
                  <a:pt x="17352" y="0"/>
                </a:moveTo>
                <a:cubicBezTo>
                  <a:pt x="17352" y="0"/>
                  <a:pt x="62520" y="69312"/>
                  <a:pt x="62520" y="91200"/>
                </a:cubicBezTo>
                <a:cubicBezTo>
                  <a:pt x="67041" y="113088"/>
                  <a:pt x="21864" y="182400"/>
                  <a:pt x="21864" y="182400"/>
                </a:cubicBezTo>
                <a:cubicBezTo>
                  <a:pt x="21864" y="182400"/>
                  <a:pt x="-5237" y="175104"/>
                  <a:pt x="8308" y="145920"/>
                </a:cubicBezTo>
                <a:cubicBezTo>
                  <a:pt x="17352" y="116736"/>
                  <a:pt x="26385" y="91200"/>
                  <a:pt x="26385" y="91200"/>
                </a:cubicBezTo>
                <a:lnTo>
                  <a:pt x="3796" y="36480"/>
                </a:lnTo>
                <a:cubicBezTo>
                  <a:pt x="-9759" y="3648"/>
                  <a:pt x="17352" y="0"/>
                  <a:pt x="17352" y="0"/>
                </a:cubicBezTo>
                <a:close/>
              </a:path>
            </a:pathLst>
          </a:custGeom>
          <a:solidFill>
            <a:schemeClr val="bg1"/>
          </a:solidFill>
          <a:ln w="12700">
            <a:noFill/>
          </a:ln>
        </p:spPr>
        <p:txBody>
          <a:bodyPr wrap="square">
            <a:noAutofit/>
          </a:bodyPr>
          <a:lstStyle>
            <a:lvl1pPr marL="0" indent="0">
              <a:buFont typeface="Arial" panose="020B0604020202020204" pitchFamily="34" charset="0"/>
              <a:buNone/>
              <a:defRPr/>
            </a:lvl1pPr>
          </a:lstStyle>
          <a:p>
            <a:pPr lvl="0"/>
            <a:r>
              <a:rPr lang="en-GB" dirty="0"/>
              <a:t> </a:t>
            </a:r>
          </a:p>
        </p:txBody>
      </p:sp>
      <p:sp>
        <p:nvSpPr>
          <p:cNvPr id="12" name="Tijdelijke aanduiding voor tekst 25">
            <a:extLst>
              <a:ext uri="{FF2B5EF4-FFF2-40B4-BE49-F238E27FC236}">
                <a16:creationId xmlns:a16="http://schemas.microsoft.com/office/drawing/2014/main" id="{7FE4C19A-D28B-4125-A086-50989B966B05}"/>
              </a:ext>
            </a:extLst>
          </p:cNvPr>
          <p:cNvSpPr>
            <a:spLocks noGrp="1"/>
          </p:cNvSpPr>
          <p:nvPr>
            <p:ph type="body" sz="quarter" idx="16" hasCustomPrompt="1"/>
          </p:nvPr>
        </p:nvSpPr>
        <p:spPr>
          <a:xfrm flipH="1">
            <a:off x="576831" y="900113"/>
            <a:ext cx="7200" cy="5958000"/>
          </a:xfrm>
          <a:prstGeom prst="roundRect">
            <a:avLst>
              <a:gd name="adj" fmla="val 50000"/>
            </a:avLst>
          </a:prstGeom>
          <a:solidFill>
            <a:schemeClr val="bg1"/>
          </a:solidFill>
          <a:ln w="12700">
            <a:noFill/>
          </a:ln>
        </p:spPr>
        <p:txBody>
          <a:bodyPr/>
          <a:lstStyle>
            <a:lvl1pPr marL="0" indent="0">
              <a:buFont typeface="Arial" panose="020B0604020202020204" pitchFamily="34" charset="0"/>
              <a:buNone/>
              <a:defRPr/>
            </a:lvl1pPr>
          </a:lstStyle>
          <a:p>
            <a:pPr lvl="0"/>
            <a:r>
              <a:rPr lang="en-GB" dirty="0"/>
              <a:t> </a:t>
            </a:r>
          </a:p>
        </p:txBody>
      </p:sp>
      <p:sp>
        <p:nvSpPr>
          <p:cNvPr id="13" name="Tijdelijke aanduiding voor tekst 25">
            <a:extLst>
              <a:ext uri="{FF2B5EF4-FFF2-40B4-BE49-F238E27FC236}">
                <a16:creationId xmlns:a16="http://schemas.microsoft.com/office/drawing/2014/main" id="{CDB020DD-AD9D-4C5D-9E52-5178CF800861}"/>
              </a:ext>
            </a:extLst>
          </p:cNvPr>
          <p:cNvSpPr>
            <a:spLocks noGrp="1"/>
          </p:cNvSpPr>
          <p:nvPr>
            <p:ph type="body" sz="quarter" idx="20" hasCustomPrompt="1"/>
          </p:nvPr>
        </p:nvSpPr>
        <p:spPr>
          <a:xfrm flipH="1">
            <a:off x="572012" y="0"/>
            <a:ext cx="7200" cy="594000"/>
          </a:xfrm>
          <a:prstGeom prst="roundRect">
            <a:avLst>
              <a:gd name="adj" fmla="val 50000"/>
            </a:avLst>
          </a:prstGeom>
          <a:solidFill>
            <a:schemeClr val="bg1"/>
          </a:solidFill>
          <a:ln w="12700">
            <a:noFill/>
          </a:ln>
        </p:spPr>
        <p:txBody>
          <a:bodyPr/>
          <a:lstStyle>
            <a:lvl1pPr marL="0" indent="0">
              <a:buFont typeface="Arial" panose="020B0604020202020204" pitchFamily="34" charset="0"/>
              <a:buNone/>
              <a:defRPr/>
            </a:lvl1pPr>
          </a:lstStyle>
          <a:p>
            <a:pPr lvl="0"/>
            <a:r>
              <a:rPr lang="en-GB" dirty="0"/>
              <a:t> </a:t>
            </a:r>
          </a:p>
        </p:txBody>
      </p:sp>
      <p:sp>
        <p:nvSpPr>
          <p:cNvPr id="125" name="Logo">
            <a:extLst>
              <a:ext uri="{FF2B5EF4-FFF2-40B4-BE49-F238E27FC236}">
                <a16:creationId xmlns:a16="http://schemas.microsoft.com/office/drawing/2014/main" id="{B034ACD3-6841-4473-96D9-95380FBE6047}"/>
              </a:ext>
            </a:extLst>
          </p:cNvPr>
          <p:cNvSpPr>
            <a:spLocks noGrp="1"/>
          </p:cNvSpPr>
          <p:nvPr>
            <p:ph type="body" orient="vert" idx="21" hasCustomPrompt="1"/>
          </p:nvPr>
        </p:nvSpPr>
        <p:spPr>
          <a:xfrm>
            <a:off x="10549612" y="6480355"/>
            <a:ext cx="1060019" cy="185413"/>
          </a:xfrm>
          <a:blipFill>
            <a:blip r:embed="rId4"/>
            <a:stretch>
              <a:fillRect/>
            </a:stretch>
          </a:blipFill>
        </p:spPr>
        <p:txBody>
          <a:bodyPr vert="horz" lIns="0" tIns="0" rIns="0" bIns="0"/>
          <a:lstStyle>
            <a:lvl1pPr marL="0" indent="0">
              <a:buNone/>
              <a:defRPr sz="1000" i="1">
                <a:solidFill>
                  <a:schemeClr val="bg2"/>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3" name="Dianummer">
            <a:extLst>
              <a:ext uri="{FF2B5EF4-FFF2-40B4-BE49-F238E27FC236}">
                <a16:creationId xmlns:a16="http://schemas.microsoft.com/office/drawing/2014/main" id="{8403D489-FF50-402C-9D46-DBA4536F0FD9}"/>
              </a:ext>
            </a:extLst>
          </p:cNvPr>
          <p:cNvSpPr>
            <a:spLocks noGrp="1"/>
          </p:cNvSpPr>
          <p:nvPr>
            <p:ph type="sldNum" sz="quarter" idx="23"/>
          </p:nvPr>
        </p:nvSpPr>
        <p:spPr/>
        <p:txBody>
          <a:bodyPr/>
          <a:lstStyle>
            <a:lvl1pPr>
              <a:defRPr>
                <a:solidFill>
                  <a:schemeClr val="bg1"/>
                </a:solidFill>
              </a:defRPr>
            </a:lvl1pPr>
          </a:lstStyle>
          <a:p>
            <a:fld id="{5EC93C5F-DB18-4797-88B9-B8B0D60519FD}" type="slidenum">
              <a:rPr lang="en-GB" smtClean="0"/>
              <a:pPr/>
              <a:t>‹#›</a:t>
            </a:fld>
            <a:endParaRPr lang="en-GB" dirty="0"/>
          </a:p>
        </p:txBody>
      </p:sp>
      <p:sp>
        <p:nvSpPr>
          <p:cNvPr id="5" name="Datum" hidden="1">
            <a:extLst>
              <a:ext uri="{FF2B5EF4-FFF2-40B4-BE49-F238E27FC236}">
                <a16:creationId xmlns:a16="http://schemas.microsoft.com/office/drawing/2014/main" id="{A45D3AD9-9191-46CE-AFA8-CFA359686ADF}"/>
              </a:ext>
            </a:extLst>
          </p:cNvPr>
          <p:cNvSpPr>
            <a:spLocks noGrp="1"/>
          </p:cNvSpPr>
          <p:nvPr>
            <p:ph type="dt" sz="half" idx="24"/>
          </p:nvPr>
        </p:nvSpPr>
        <p:spPr/>
        <p:txBody>
          <a:bodyPr/>
          <a:lstStyle>
            <a:lvl1pPr>
              <a:defRPr>
                <a:solidFill>
                  <a:schemeClr val="bg1"/>
                </a:solidFill>
              </a:defRPr>
            </a:lvl1pPr>
          </a:lstStyle>
          <a:p>
            <a:r>
              <a:rPr lang="en-GB" dirty="0"/>
              <a:t>Date</a:t>
            </a:r>
          </a:p>
        </p:txBody>
      </p:sp>
      <p:sp>
        <p:nvSpPr>
          <p:cNvPr id="2" name="Voettekst">
            <a:extLst>
              <a:ext uri="{FF2B5EF4-FFF2-40B4-BE49-F238E27FC236}">
                <a16:creationId xmlns:a16="http://schemas.microsoft.com/office/drawing/2014/main" id="{BFEDC453-C5F4-462B-A286-84B404146005}"/>
              </a:ext>
            </a:extLst>
          </p:cNvPr>
          <p:cNvSpPr>
            <a:spLocks noGrp="1"/>
          </p:cNvSpPr>
          <p:nvPr>
            <p:ph type="ftr" sz="quarter" idx="22"/>
          </p:nvPr>
        </p:nvSpPr>
        <p:spPr/>
        <p:txBody>
          <a:bodyPr/>
          <a:lstStyle>
            <a:lvl1pPr>
              <a:defRPr>
                <a:solidFill>
                  <a:schemeClr val="bg1"/>
                </a:solidFill>
              </a:defRPr>
            </a:lvl1pPr>
          </a:lstStyle>
          <a:p>
            <a:r>
              <a:rPr lang="en-GB" dirty="0"/>
              <a:t>26 October 2021 | ALIM Guide for asset information Managers</a:t>
            </a:r>
          </a:p>
        </p:txBody>
      </p:sp>
      <p:sp>
        <p:nvSpPr>
          <p:cNvPr id="10" name="Ondertitel">
            <a:extLst>
              <a:ext uri="{FF2B5EF4-FFF2-40B4-BE49-F238E27FC236}">
                <a16:creationId xmlns:a16="http://schemas.microsoft.com/office/drawing/2014/main" id="{EB946E15-2342-4A5B-885F-9F8E7DA1B845}"/>
              </a:ext>
            </a:extLst>
          </p:cNvPr>
          <p:cNvSpPr>
            <a:spLocks noGrp="1"/>
          </p:cNvSpPr>
          <p:nvPr>
            <p:ph type="subTitle" idx="10" hasCustomPrompt="1"/>
          </p:nvPr>
        </p:nvSpPr>
        <p:spPr>
          <a:xfrm>
            <a:off x="777244" y="1300566"/>
            <a:ext cx="10827096" cy="349200"/>
          </a:xfrm>
        </p:spPr>
        <p:txBody>
          <a:bodyPr/>
          <a:lstStyle>
            <a:lvl1pPr marL="0" indent="0" algn="l">
              <a:buNone/>
              <a:defRPr sz="300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cap="all" baseline="0" dirty="0"/>
              <a:t>Second light subtitle</a:t>
            </a:r>
            <a:endParaRPr lang="en-GB" dirty="0"/>
          </a:p>
        </p:txBody>
      </p:sp>
      <p:sp>
        <p:nvSpPr>
          <p:cNvPr id="4" name="Titel">
            <a:extLst>
              <a:ext uri="{FF2B5EF4-FFF2-40B4-BE49-F238E27FC236}">
                <a16:creationId xmlns:a16="http://schemas.microsoft.com/office/drawing/2014/main" id="{C5421215-5092-45CD-A09F-430CF85C27E5}"/>
              </a:ext>
            </a:extLst>
          </p:cNvPr>
          <p:cNvSpPr>
            <a:spLocks noGrp="1"/>
          </p:cNvSpPr>
          <p:nvPr>
            <p:ph type="title" hasCustomPrompt="1"/>
          </p:nvPr>
        </p:nvSpPr>
        <p:spPr>
          <a:xfrm>
            <a:off x="777244" y="619124"/>
            <a:ext cx="10828685" cy="676793"/>
          </a:xfrm>
        </p:spPr>
        <p:txBody>
          <a:bodyPr bIns="792000"/>
          <a:lstStyle>
            <a:lvl1pPr>
              <a:defRPr>
                <a:solidFill>
                  <a:schemeClr val="bg1"/>
                </a:solidFill>
              </a:defRPr>
            </a:lvl1pPr>
          </a:lstStyle>
          <a:p>
            <a:r>
              <a:rPr lang="en-GB" dirty="0"/>
              <a:t>First bold title</a:t>
            </a:r>
            <a:br>
              <a:rPr lang="en-GB" dirty="0"/>
            </a:br>
            <a:r>
              <a:rPr lang="en-GB" dirty="0"/>
              <a:t>max 2 lines</a:t>
            </a:r>
          </a:p>
        </p:txBody>
      </p:sp>
    </p:spTree>
    <p:extLst>
      <p:ext uri="{BB962C8B-B14F-4D97-AF65-F5344CB8AC3E}">
        <p14:creationId xmlns:p14="http://schemas.microsoft.com/office/powerpoint/2010/main" val="354142629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75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tmplLst>
          <p:tmpl>
            <p:tnLst>
              <p:par>
                <p:cTn presetID="10" presetClass="entr" presetSubtype="0" fill="hold" nodeType="withEffect">
                  <p:stCondLst>
                    <p:cond delay="250"/>
                  </p:stCondLst>
                  <p:childTnLst>
                    <p:set>
                      <p:cBhvr>
                        <p:cTn dur="1" fill="hold">
                          <p:stCondLst>
                            <p:cond delay="0"/>
                          </p:stCondLst>
                        </p:cTn>
                        <p:tgtEl>
                          <p:spTgt spid="10"/>
                        </p:tgtEl>
                        <p:attrNameLst>
                          <p:attrName>style.visibility</p:attrName>
                        </p:attrNameLst>
                      </p:cBhvr>
                      <p:to>
                        <p:strVal val="visible"/>
                      </p:to>
                    </p:set>
                    <p:animEffect transition="in" filter="fade">
                      <p:cBhvr>
                        <p:cTn dur="750"/>
                        <p:tgtEl>
                          <p:spTgt spid="10"/>
                        </p:tgtEl>
                      </p:cBhvr>
                    </p:animEffect>
                  </p:childTnLst>
                </p:cTn>
              </p:par>
            </p:tnLst>
          </p:tmpl>
        </p:tmplLst>
      </p:bldP>
    </p:bldLst>
  </p:timing>
  <p:hf hdr="0" dt="0"/>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EXT + CHART">
    <p:spTree>
      <p:nvGrpSpPr>
        <p:cNvPr id="1" name=""/>
        <p:cNvGrpSpPr/>
        <p:nvPr/>
      </p:nvGrpSpPr>
      <p:grpSpPr>
        <a:xfrm>
          <a:off x="0" y="0"/>
          <a:ext cx="0" cy="0"/>
          <a:chOff x="0" y="0"/>
          <a:chExt cx="0" cy="0"/>
        </a:xfrm>
      </p:grpSpPr>
      <p:grpSp>
        <p:nvGrpSpPr>
          <p:cNvPr id="344" name="INSTRUCTION">
            <a:extLst>
              <a:ext uri="{FF2B5EF4-FFF2-40B4-BE49-F238E27FC236}">
                <a16:creationId xmlns:a16="http://schemas.microsoft.com/office/drawing/2014/main" id="{B1091883-4398-493B-9E61-C67D9F3282FE}"/>
              </a:ext>
            </a:extLst>
          </p:cNvPr>
          <p:cNvGrpSpPr/>
          <p:nvPr userDrawn="1"/>
        </p:nvGrpSpPr>
        <p:grpSpPr>
          <a:xfrm>
            <a:off x="-3786437" y="0"/>
            <a:ext cx="3693386" cy="5359349"/>
            <a:chOff x="-3786437" y="0"/>
            <a:chExt cx="3693386" cy="5359349"/>
          </a:xfrm>
        </p:grpSpPr>
        <p:sp>
          <p:nvSpPr>
            <p:cNvPr id="345" name="Rechthoek 344">
              <a:extLst>
                <a:ext uri="{FF2B5EF4-FFF2-40B4-BE49-F238E27FC236}">
                  <a16:creationId xmlns:a16="http://schemas.microsoft.com/office/drawing/2014/main" id="{6C45BB65-ABAC-468A-8B59-BD91B6E5C31C}"/>
                </a:ext>
              </a:extLst>
            </p:cNvPr>
            <p:cNvSpPr/>
            <p:nvPr userDrawn="1"/>
          </p:nvSpPr>
          <p:spPr>
            <a:xfrm>
              <a:off x="-3786165" y="0"/>
              <a:ext cx="3593091" cy="4641338"/>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Choosing text levels</a:t>
              </a:r>
            </a:p>
          </p:txBody>
        </p:sp>
        <p:sp>
          <p:nvSpPr>
            <p:cNvPr id="346" name="Ovaal 345">
              <a:extLst>
                <a:ext uri="{FF2B5EF4-FFF2-40B4-BE49-F238E27FC236}">
                  <a16:creationId xmlns:a16="http://schemas.microsoft.com/office/drawing/2014/main" id="{FED0C1B2-2F69-475F-AC50-F80BF263A50D}"/>
                </a:ext>
              </a:extLst>
            </p:cNvPr>
            <p:cNvSpPr/>
            <p:nvPr userDrawn="1"/>
          </p:nvSpPr>
          <p:spPr>
            <a:xfrm>
              <a:off x="-3604183" y="183748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347" name="Rechthoek 346">
              <a:extLst>
                <a:ext uri="{FF2B5EF4-FFF2-40B4-BE49-F238E27FC236}">
                  <a16:creationId xmlns:a16="http://schemas.microsoft.com/office/drawing/2014/main" id="{115AD2C7-7E92-4203-B53A-02F89BC0086F}"/>
                </a:ext>
              </a:extLst>
            </p:cNvPr>
            <p:cNvSpPr/>
            <p:nvPr userDrawn="1"/>
          </p:nvSpPr>
          <p:spPr>
            <a:xfrm>
              <a:off x="-3319415" y="1837484"/>
              <a:ext cx="2949220" cy="180000"/>
            </a:xfrm>
            <a:prstGeom prst="rect">
              <a:avLst/>
            </a:prstGeom>
            <a:noFill/>
            <a:ln w="25400" cap="flat" cmpd="sng" algn="ctr">
              <a:noFill/>
              <a:prstDash val="solid"/>
            </a:ln>
            <a:effectLst/>
          </p:spPr>
          <p:txBody>
            <a:bodyPr lIns="0" tIns="0" rIns="0" bIns="0" rtlCol="0" anchor="ctr"/>
            <a:lstStyle/>
            <a:p>
              <a:pPr marL="179388" marR="0" lvl="0" indent="-179388" algn="l" defTabSz="719138" rtl="0" eaLnBrk="1" fontAlgn="auto" latinLnBrk="0" hangingPunct="1">
                <a:lnSpc>
                  <a:spcPct val="100000"/>
                </a:lnSpc>
                <a:spcBef>
                  <a:spcPts val="300"/>
                </a:spcBef>
                <a:spcAft>
                  <a:spcPts val="600"/>
                </a:spcAft>
                <a:buClr>
                  <a:srgbClr val="71A4C3"/>
                </a:buClr>
                <a:buSzPct val="100000"/>
                <a:buFontTx/>
                <a:buBlip>
                  <a:blip r:embed="rId2">
                    <a:extLst>
                      <a:ext uri="{96DAC541-7B7A-43D3-8B79-37D633B846F1}">
                        <asvg:svgBlip xmlns:asvg="http://schemas.microsoft.com/office/drawing/2016/SVG/main" r:embed="rId3"/>
                      </a:ext>
                    </a:extLst>
                  </a:blip>
                </a:buBlip>
                <a:tabLst/>
                <a:defRPr/>
              </a:pPr>
              <a:r>
                <a:rPr kumimoji="0" lang="en-GB" sz="1100" b="0" i="0" u="none" strike="noStrike" kern="1200" cap="none" spc="0" normalizeH="0" baseline="0" noProof="0">
                  <a:ln>
                    <a:noFill/>
                  </a:ln>
                  <a:solidFill>
                    <a:prstClr val="black"/>
                  </a:solidFill>
                  <a:effectLst/>
                  <a:uLnTx/>
                  <a:uFillTx/>
                  <a:latin typeface="+mn-lt"/>
                  <a:ea typeface="+mn-ea"/>
                  <a:cs typeface="+mn-cs"/>
                </a:rPr>
                <a:t>Bullet</a:t>
              </a:r>
            </a:p>
          </p:txBody>
        </p:sp>
        <p:sp>
          <p:nvSpPr>
            <p:cNvPr id="348" name="Ovaal 347">
              <a:extLst>
                <a:ext uri="{FF2B5EF4-FFF2-40B4-BE49-F238E27FC236}">
                  <a16:creationId xmlns:a16="http://schemas.microsoft.com/office/drawing/2014/main" id="{5019FF74-482A-4E0A-8ED5-DF65CBCAA287}"/>
                </a:ext>
              </a:extLst>
            </p:cNvPr>
            <p:cNvSpPr/>
            <p:nvPr userDrawn="1"/>
          </p:nvSpPr>
          <p:spPr>
            <a:xfrm>
              <a:off x="-3604183" y="212876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349" name="Rechthoek 348">
              <a:extLst>
                <a:ext uri="{FF2B5EF4-FFF2-40B4-BE49-F238E27FC236}">
                  <a16:creationId xmlns:a16="http://schemas.microsoft.com/office/drawing/2014/main" id="{3EDD769E-67B9-485B-A70E-51AB1A762832}"/>
                </a:ext>
              </a:extLst>
            </p:cNvPr>
            <p:cNvSpPr/>
            <p:nvPr userDrawn="1"/>
          </p:nvSpPr>
          <p:spPr>
            <a:xfrm>
              <a:off x="-3604183" y="1196113"/>
              <a:ext cx="3229047" cy="459227"/>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Under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‘Home’</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use the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list level-buttons</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choose a text level. </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Choose from:</a:t>
              </a:r>
            </a:p>
          </p:txBody>
        </p:sp>
        <p:sp>
          <p:nvSpPr>
            <p:cNvPr id="350" name="Rechthoek 349">
              <a:extLst>
                <a:ext uri="{FF2B5EF4-FFF2-40B4-BE49-F238E27FC236}">
                  <a16:creationId xmlns:a16="http://schemas.microsoft.com/office/drawing/2014/main" id="{C7222560-A2F1-4495-94FE-B672D2039830}"/>
                </a:ext>
              </a:extLst>
            </p:cNvPr>
            <p:cNvSpPr/>
            <p:nvPr userDrawn="1"/>
          </p:nvSpPr>
          <p:spPr>
            <a:xfrm>
              <a:off x="-3319415" y="2128873"/>
              <a:ext cx="2949220" cy="180000"/>
            </a:xfrm>
            <a:prstGeom prst="rect">
              <a:avLst/>
            </a:prstGeom>
            <a:noFill/>
            <a:ln w="25400" cap="flat" cmpd="sng" algn="ctr">
              <a:noFill/>
              <a:prstDash val="solid"/>
            </a:ln>
            <a:effectLst/>
          </p:spPr>
          <p:txBody>
            <a:bodyPr lIns="0" tIns="0" rIns="0" bIns="0" rtlCol="0" anchor="ctr"/>
            <a:lstStyle/>
            <a:p>
              <a:pPr marL="360363" marR="0" lvl="1" indent="-180975" algn="l" defTabSz="719138" rtl="0" eaLnBrk="1" fontAlgn="auto" latinLnBrk="0" hangingPunct="1">
                <a:lnSpc>
                  <a:spcPct val="100000"/>
                </a:lnSpc>
                <a:spcBef>
                  <a:spcPts val="300"/>
                </a:spcBef>
                <a:spcAft>
                  <a:spcPts val="600"/>
                </a:spcAft>
                <a:buClr>
                  <a:srgbClr val="71A4C3"/>
                </a:buClr>
                <a:buSzPct val="100000"/>
                <a:buFontTx/>
                <a:buBlip>
                  <a:blip r:embed="rId4">
                    <a:extLst>
                      <a:ext uri="{96DAC541-7B7A-43D3-8B79-37D633B846F1}">
                        <asvg:svgBlip xmlns:asvg="http://schemas.microsoft.com/office/drawing/2016/SVG/main" r:embed="rId5"/>
                      </a:ext>
                    </a:extLst>
                  </a:blip>
                </a:buBlip>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Sub-bullet</a:t>
              </a:r>
            </a:p>
          </p:txBody>
        </p:sp>
        <p:sp>
          <p:nvSpPr>
            <p:cNvPr id="351" name="Ovaal 350">
              <a:extLst>
                <a:ext uri="{FF2B5EF4-FFF2-40B4-BE49-F238E27FC236}">
                  <a16:creationId xmlns:a16="http://schemas.microsoft.com/office/drawing/2014/main" id="{44DFB7AC-26E9-4C14-A183-6C690DFAC29B}"/>
                </a:ext>
              </a:extLst>
            </p:cNvPr>
            <p:cNvSpPr/>
            <p:nvPr userDrawn="1"/>
          </p:nvSpPr>
          <p:spPr>
            <a:xfrm>
              <a:off x="-3604183" y="242005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352" name="Rechthoek 351">
              <a:extLst>
                <a:ext uri="{FF2B5EF4-FFF2-40B4-BE49-F238E27FC236}">
                  <a16:creationId xmlns:a16="http://schemas.microsoft.com/office/drawing/2014/main" id="{19CEB6D3-C249-407D-8067-2E4AD8DD0712}"/>
                </a:ext>
              </a:extLst>
            </p:cNvPr>
            <p:cNvSpPr/>
            <p:nvPr userDrawn="1"/>
          </p:nvSpPr>
          <p:spPr>
            <a:xfrm>
              <a:off x="-3319415" y="2420262"/>
              <a:ext cx="2949220" cy="180000"/>
            </a:xfrm>
            <a:prstGeom prst="rect">
              <a:avLst/>
            </a:prstGeom>
            <a:noFill/>
            <a:ln w="25400" cap="flat" cmpd="sng" algn="ctr">
              <a:noFill/>
              <a:prstDash val="solid"/>
            </a:ln>
            <a:effectLst/>
          </p:spPr>
          <p:txBody>
            <a:bodyPr lIns="0" tIns="0" rIns="0" bIns="0" rtlCol="0" anchor="ctr"/>
            <a:lstStyle/>
            <a:p>
              <a:pPr marL="0" marR="0" lvl="2" indent="0" algn="l" defTabSz="719138" rtl="0" eaLnBrk="1" fontAlgn="auto" latinLnBrk="0" hangingPunct="1">
                <a:lnSpc>
                  <a:spcPct val="100000"/>
                </a:lnSpc>
                <a:spcBef>
                  <a:spcPts val="300"/>
                </a:spcBef>
                <a:spcAft>
                  <a:spcPts val="600"/>
                </a:spcAft>
                <a:buClr>
                  <a:srgbClr val="0070C0"/>
                </a:buClr>
                <a:buSzPct val="85000"/>
                <a:buFontTx/>
                <a:buNone/>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Default text</a:t>
              </a:r>
            </a:p>
          </p:txBody>
        </p:sp>
        <p:sp>
          <p:nvSpPr>
            <p:cNvPr id="353" name="Ovaal 352">
              <a:extLst>
                <a:ext uri="{FF2B5EF4-FFF2-40B4-BE49-F238E27FC236}">
                  <a16:creationId xmlns:a16="http://schemas.microsoft.com/office/drawing/2014/main" id="{8CC62018-2C3A-4A4D-8949-DDE2DEE94086}"/>
                </a:ext>
              </a:extLst>
            </p:cNvPr>
            <p:cNvSpPr/>
            <p:nvPr userDrawn="1"/>
          </p:nvSpPr>
          <p:spPr>
            <a:xfrm>
              <a:off x="-3604183" y="2711336"/>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4</a:t>
              </a:r>
            </a:p>
          </p:txBody>
        </p:sp>
        <p:sp>
          <p:nvSpPr>
            <p:cNvPr id="354" name="Rechthoek 353">
              <a:extLst>
                <a:ext uri="{FF2B5EF4-FFF2-40B4-BE49-F238E27FC236}">
                  <a16:creationId xmlns:a16="http://schemas.microsoft.com/office/drawing/2014/main" id="{AFA595ED-4945-45DF-AD66-97861BBCF110}"/>
                </a:ext>
              </a:extLst>
            </p:cNvPr>
            <p:cNvSpPr/>
            <p:nvPr userDrawn="1"/>
          </p:nvSpPr>
          <p:spPr>
            <a:xfrm>
              <a:off x="-3319415" y="2711651"/>
              <a:ext cx="2949220" cy="180000"/>
            </a:xfrm>
            <a:prstGeom prst="rect">
              <a:avLst/>
            </a:prstGeom>
            <a:noFill/>
            <a:ln w="25400" cap="flat" cmpd="sng" algn="ctr">
              <a:noFill/>
              <a:prstDash val="solid"/>
            </a:ln>
            <a:effectLst/>
          </p:spPr>
          <p:txBody>
            <a:bodyPr lIns="0" tIns="0" rIns="0" bIns="0" rtlCol="0" anchor="ctr"/>
            <a:lstStyle/>
            <a:p>
              <a:pPr marL="0" marR="0" lvl="3" indent="0" algn="l" defTabSz="719138" rtl="0" eaLnBrk="1" fontAlgn="auto" latinLnBrk="0" hangingPunct="1">
                <a:lnSpc>
                  <a:spcPct val="100000"/>
                </a:lnSpc>
                <a:spcBef>
                  <a:spcPts val="300"/>
                </a:spcBef>
                <a:spcAft>
                  <a:spcPts val="1200"/>
                </a:spcAft>
                <a:buClrTx/>
                <a:buSzTx/>
                <a:buFontTx/>
                <a:buNone/>
                <a:tabLst/>
                <a:defRPr/>
              </a:pPr>
              <a:r>
                <a:rPr kumimoji="0" lang="en-GB" sz="1400" b="1" i="0" u="none" strike="noStrike" kern="1200" cap="all" spc="30" normalizeH="0" baseline="0" noProof="0">
                  <a:ln>
                    <a:noFill/>
                  </a:ln>
                  <a:solidFill>
                    <a:srgbClr val="71A4C3"/>
                  </a:solidFill>
                  <a:effectLst/>
                  <a:uLnTx/>
                  <a:uFillTx/>
                  <a:latin typeface="Segoe UI"/>
                  <a:ea typeface="+mn-ea"/>
                  <a:cs typeface="Calibri" panose="020F0502020204030204" pitchFamily="34" charset="0"/>
                </a:rPr>
                <a:t>header</a:t>
              </a:r>
            </a:p>
          </p:txBody>
        </p:sp>
        <p:sp>
          <p:nvSpPr>
            <p:cNvPr id="355" name="Ovaal 354">
              <a:extLst>
                <a:ext uri="{FF2B5EF4-FFF2-40B4-BE49-F238E27FC236}">
                  <a16:creationId xmlns:a16="http://schemas.microsoft.com/office/drawing/2014/main" id="{C24E86C9-B751-4E63-87C1-C2226B4EEF86}"/>
                </a:ext>
              </a:extLst>
            </p:cNvPr>
            <p:cNvSpPr/>
            <p:nvPr userDrawn="1"/>
          </p:nvSpPr>
          <p:spPr>
            <a:xfrm>
              <a:off x="-3604183" y="3002620"/>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5</a:t>
              </a:r>
            </a:p>
          </p:txBody>
        </p:sp>
        <p:sp>
          <p:nvSpPr>
            <p:cNvPr id="356" name="Rechthoek 355">
              <a:extLst>
                <a:ext uri="{FF2B5EF4-FFF2-40B4-BE49-F238E27FC236}">
                  <a16:creationId xmlns:a16="http://schemas.microsoft.com/office/drawing/2014/main" id="{F2CC0905-DECF-4EE4-8099-17AD036CD0D1}"/>
                </a:ext>
              </a:extLst>
            </p:cNvPr>
            <p:cNvSpPr/>
            <p:nvPr userDrawn="1"/>
          </p:nvSpPr>
          <p:spPr>
            <a:xfrm>
              <a:off x="-3319415" y="3003040"/>
              <a:ext cx="2949220" cy="180000"/>
            </a:xfrm>
            <a:prstGeom prst="rect">
              <a:avLst/>
            </a:prstGeom>
            <a:noFill/>
            <a:ln w="25400" cap="flat" cmpd="sng" algn="ctr">
              <a:noFill/>
              <a:prstDash val="solid"/>
            </a:ln>
            <a:effectLst/>
          </p:spPr>
          <p:txBody>
            <a:bodyPr lIns="0" tIns="0" rIns="0" bIns="0" rtlCol="0" anchor="ctr"/>
            <a:lstStyle/>
            <a:p>
              <a:pPr marL="182563" marR="0" lvl="4" indent="-182563" algn="l" defTabSz="719138" rtl="0" eaLnBrk="1" fontAlgn="auto" latinLnBrk="0" hangingPunct="1">
                <a:lnSpc>
                  <a:spcPct val="100000"/>
                </a:lnSpc>
                <a:spcBef>
                  <a:spcPts val="300"/>
                </a:spcBef>
                <a:spcAft>
                  <a:spcPts val="600"/>
                </a:spcAft>
                <a:buClr>
                  <a:prstClr val="black"/>
                </a:buClr>
                <a:buSzTx/>
                <a:buFont typeface="+mj-lt"/>
                <a:buAutoNum type="arabicPeriod"/>
                <a:tabLst>
                  <a:tab pos="274638" algn="l"/>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Numerical bullet</a:t>
              </a:r>
            </a:p>
          </p:txBody>
        </p:sp>
        <p:sp>
          <p:nvSpPr>
            <p:cNvPr id="357" name="Ovaal 356">
              <a:extLst>
                <a:ext uri="{FF2B5EF4-FFF2-40B4-BE49-F238E27FC236}">
                  <a16:creationId xmlns:a16="http://schemas.microsoft.com/office/drawing/2014/main" id="{C81E4841-76B4-4AA5-8804-628087DB09D0}"/>
                </a:ext>
              </a:extLst>
            </p:cNvPr>
            <p:cNvSpPr/>
            <p:nvPr userDrawn="1"/>
          </p:nvSpPr>
          <p:spPr>
            <a:xfrm>
              <a:off x="-3604183" y="329390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6</a:t>
              </a:r>
            </a:p>
          </p:txBody>
        </p:sp>
        <p:sp>
          <p:nvSpPr>
            <p:cNvPr id="358" name="Rechthoek 357">
              <a:extLst>
                <a:ext uri="{FF2B5EF4-FFF2-40B4-BE49-F238E27FC236}">
                  <a16:creationId xmlns:a16="http://schemas.microsoft.com/office/drawing/2014/main" id="{F98DF3F6-7B31-4208-B482-CC16959C0CEA}"/>
                </a:ext>
              </a:extLst>
            </p:cNvPr>
            <p:cNvSpPr/>
            <p:nvPr userDrawn="1"/>
          </p:nvSpPr>
          <p:spPr>
            <a:xfrm>
              <a:off x="-3319415" y="3585818"/>
              <a:ext cx="2949220" cy="180000"/>
            </a:xfrm>
            <a:prstGeom prst="rect">
              <a:avLst/>
            </a:prstGeom>
            <a:noFill/>
            <a:ln w="25400" cap="flat" cmpd="sng" algn="ctr">
              <a:noFill/>
              <a:prstDash val="solid"/>
            </a:ln>
            <a:effectLst/>
          </p:spPr>
          <p:txBody>
            <a:bodyPr lIns="0" tIns="0" rIns="0" bIns="0" rtlCol="0" anchor="ctr"/>
            <a:lstStyle/>
            <a:p>
              <a:pPr marL="360363" marR="0" lvl="6" indent="-180975" algn="l" defTabSz="914400" rtl="0" eaLnBrk="1" fontAlgn="auto" latinLnBrk="0" hangingPunct="1">
                <a:lnSpc>
                  <a:spcPct val="100000"/>
                </a:lnSpc>
                <a:spcBef>
                  <a:spcPts val="300"/>
                </a:spcBef>
                <a:spcAft>
                  <a:spcPts val="600"/>
                </a:spcAft>
                <a:buClrTx/>
                <a:buSzTx/>
                <a:buFontTx/>
                <a:buBlip>
                  <a:blip r:embed="rId4">
                    <a:extLst>
                      <a:ext uri="{96DAC541-7B7A-43D3-8B79-37D633B846F1}">
                        <asvg:svgBlip xmlns:asvg="http://schemas.microsoft.com/office/drawing/2016/SVG/main" r:embed="rId5"/>
                      </a:ext>
                    </a:extLst>
                  </a:blip>
                </a:buBlip>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Sub-bullet</a:t>
              </a:r>
            </a:p>
          </p:txBody>
        </p:sp>
        <p:sp>
          <p:nvSpPr>
            <p:cNvPr id="359" name="Ovaal 358">
              <a:extLst>
                <a:ext uri="{FF2B5EF4-FFF2-40B4-BE49-F238E27FC236}">
                  <a16:creationId xmlns:a16="http://schemas.microsoft.com/office/drawing/2014/main" id="{C9DC8DA4-5EE0-4A5A-8453-0092F04BC454}"/>
                </a:ext>
              </a:extLst>
            </p:cNvPr>
            <p:cNvSpPr/>
            <p:nvPr userDrawn="1"/>
          </p:nvSpPr>
          <p:spPr>
            <a:xfrm>
              <a:off x="-3604183" y="358518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7</a:t>
              </a:r>
            </a:p>
          </p:txBody>
        </p:sp>
        <p:sp>
          <p:nvSpPr>
            <p:cNvPr id="360" name="Rechthoek 359">
              <a:extLst>
                <a:ext uri="{FF2B5EF4-FFF2-40B4-BE49-F238E27FC236}">
                  <a16:creationId xmlns:a16="http://schemas.microsoft.com/office/drawing/2014/main" id="{C3D3D434-4412-4E93-AAF4-5A94F428E774}"/>
                </a:ext>
              </a:extLst>
            </p:cNvPr>
            <p:cNvSpPr/>
            <p:nvPr userDrawn="1"/>
          </p:nvSpPr>
          <p:spPr>
            <a:xfrm>
              <a:off x="-3325830" y="3877207"/>
              <a:ext cx="2949220" cy="180000"/>
            </a:xfrm>
            <a:prstGeom prst="rect">
              <a:avLst/>
            </a:prstGeom>
            <a:noFill/>
            <a:ln w="25400" cap="flat" cmpd="sng" algn="ctr">
              <a:noFill/>
              <a:prstDash val="solid"/>
            </a:ln>
            <a:effectLst/>
          </p:spPr>
          <p:txBody>
            <a:bodyPr lIns="0" tIns="0" rIns="0" bIns="0" rtlCol="0" anchor="ctr"/>
            <a:lstStyle/>
            <a:p>
              <a:pPr marL="0" marR="0" lvl="7" indent="0" algn="l" defTabSz="914400" rtl="0" eaLnBrk="1" fontAlgn="auto" latinLnBrk="0" hangingPunct="1">
                <a:lnSpc>
                  <a:spcPct val="90000"/>
                </a:lnSpc>
                <a:spcBef>
                  <a:spcPts val="300"/>
                </a:spcBef>
                <a:spcAft>
                  <a:spcPts val="600"/>
                </a:spcAft>
                <a:buClrTx/>
                <a:buSzTx/>
                <a:buFontTx/>
                <a:buNone/>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Default text</a:t>
              </a:r>
            </a:p>
          </p:txBody>
        </p:sp>
        <p:sp>
          <p:nvSpPr>
            <p:cNvPr id="361" name="Ovaal 360">
              <a:extLst>
                <a:ext uri="{FF2B5EF4-FFF2-40B4-BE49-F238E27FC236}">
                  <a16:creationId xmlns:a16="http://schemas.microsoft.com/office/drawing/2014/main" id="{7B80C035-F376-4F5F-B204-67AF745185E7}"/>
                </a:ext>
              </a:extLst>
            </p:cNvPr>
            <p:cNvSpPr/>
            <p:nvPr userDrawn="1"/>
          </p:nvSpPr>
          <p:spPr>
            <a:xfrm>
              <a:off x="-3604183" y="387647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8</a:t>
              </a:r>
            </a:p>
          </p:txBody>
        </p:sp>
        <p:sp>
          <p:nvSpPr>
            <p:cNvPr id="362" name="Rechthoek 361">
              <a:extLst>
                <a:ext uri="{FF2B5EF4-FFF2-40B4-BE49-F238E27FC236}">
                  <a16:creationId xmlns:a16="http://schemas.microsoft.com/office/drawing/2014/main" id="{FC791C94-BB6A-4E5F-AFD8-466212BEF807}"/>
                </a:ext>
              </a:extLst>
            </p:cNvPr>
            <p:cNvSpPr/>
            <p:nvPr userDrawn="1"/>
          </p:nvSpPr>
          <p:spPr>
            <a:xfrm>
              <a:off x="-3319415" y="4168594"/>
              <a:ext cx="2949220" cy="180000"/>
            </a:xfrm>
            <a:prstGeom prst="rect">
              <a:avLst/>
            </a:prstGeom>
            <a:noFill/>
            <a:ln w="25400" cap="flat" cmpd="sng" algn="ctr">
              <a:noFill/>
              <a:prstDash val="solid"/>
            </a:ln>
            <a:effectLst/>
          </p:spPr>
          <p:txBody>
            <a:bodyPr lIns="0" tIns="0" rIns="0" bIns="0" rtlCol="0" anchor="ctr"/>
            <a:lstStyle/>
            <a:p>
              <a:pPr marL="0" marR="0" lvl="8" indent="0" algn="l" defTabSz="914400" rtl="0" eaLnBrk="1" fontAlgn="auto" latinLnBrk="0" hangingPunct="1">
                <a:lnSpc>
                  <a:spcPct val="100000"/>
                </a:lnSpc>
                <a:spcBef>
                  <a:spcPts val="300"/>
                </a:spcBef>
                <a:spcAft>
                  <a:spcPts val="1200"/>
                </a:spcAft>
                <a:buClrTx/>
                <a:buSzTx/>
                <a:buFontTx/>
                <a:buNone/>
                <a:tabLst/>
                <a:defRPr/>
              </a:pPr>
              <a:r>
                <a:rPr kumimoji="0" lang="en-GB" sz="1400" b="1" i="0" u="none" strike="noStrike" kern="1200" cap="all" spc="0" normalizeH="0" baseline="0" noProof="0">
                  <a:ln>
                    <a:noFill/>
                  </a:ln>
                  <a:solidFill>
                    <a:srgbClr val="71A4C3"/>
                  </a:solidFill>
                  <a:effectLst/>
                  <a:uLnTx/>
                  <a:uFillTx/>
                  <a:latin typeface="Segoe UI"/>
                  <a:ea typeface="+mn-ea"/>
                  <a:cs typeface="+mn-cs"/>
                </a:rPr>
                <a:t>header</a:t>
              </a:r>
            </a:p>
          </p:txBody>
        </p:sp>
        <p:sp>
          <p:nvSpPr>
            <p:cNvPr id="363" name="Ovaal 362">
              <a:extLst>
                <a:ext uri="{FF2B5EF4-FFF2-40B4-BE49-F238E27FC236}">
                  <a16:creationId xmlns:a16="http://schemas.microsoft.com/office/drawing/2014/main" id="{52749EF0-61DC-4F39-AA11-2C91CBF60F37}"/>
                </a:ext>
              </a:extLst>
            </p:cNvPr>
            <p:cNvSpPr/>
            <p:nvPr userDrawn="1"/>
          </p:nvSpPr>
          <p:spPr>
            <a:xfrm>
              <a:off x="-3604183" y="416859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9</a:t>
              </a:r>
            </a:p>
          </p:txBody>
        </p:sp>
        <p:sp>
          <p:nvSpPr>
            <p:cNvPr id="364" name="Rechthoek 363">
              <a:extLst>
                <a:ext uri="{FF2B5EF4-FFF2-40B4-BE49-F238E27FC236}">
                  <a16:creationId xmlns:a16="http://schemas.microsoft.com/office/drawing/2014/main" id="{8C9A5BEE-E713-44DE-BC28-16640C8A7349}"/>
                </a:ext>
              </a:extLst>
            </p:cNvPr>
            <p:cNvSpPr/>
            <p:nvPr userDrawn="1"/>
          </p:nvSpPr>
          <p:spPr>
            <a:xfrm>
              <a:off x="-3319415" y="3294429"/>
              <a:ext cx="2949220" cy="180000"/>
            </a:xfrm>
            <a:prstGeom prst="rect">
              <a:avLst/>
            </a:prstGeom>
            <a:noFill/>
            <a:ln w="25400" cap="flat" cmpd="sng" algn="ctr">
              <a:noFill/>
              <a:prstDash val="solid"/>
            </a:ln>
            <a:effectLst/>
          </p:spPr>
          <p:txBody>
            <a:bodyPr lIns="0" tIns="0" rIns="0" bIns="0" rtlCol="0" anchor="ctr"/>
            <a:lstStyle/>
            <a:p>
              <a:pPr marL="179388" marR="0" lvl="5" indent="-179388" algn="l" defTabSz="914400" rtl="0" eaLnBrk="1" fontAlgn="auto" latinLnBrk="0" hangingPunct="1">
                <a:lnSpc>
                  <a:spcPct val="100000"/>
                </a:lnSpc>
                <a:spcBef>
                  <a:spcPts val="300"/>
                </a:spcBef>
                <a:spcAft>
                  <a:spcPts val="600"/>
                </a:spcAft>
                <a:buClrTx/>
                <a:buSzTx/>
                <a:buFontTx/>
                <a:buBlip>
                  <a:blip r:embed="rId2">
                    <a:extLst>
                      <a:ext uri="{96DAC541-7B7A-43D3-8B79-37D633B846F1}">
                        <asvg:svgBlip xmlns:asvg="http://schemas.microsoft.com/office/drawing/2016/SVG/main" r:embed="rId3"/>
                      </a:ext>
                    </a:extLst>
                  </a:blip>
                </a:buBlip>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Bullet</a:t>
              </a:r>
            </a:p>
          </p:txBody>
        </p:sp>
        <p:sp>
          <p:nvSpPr>
            <p:cNvPr id="365" name="Rechthoek 364">
              <a:extLst>
                <a:ext uri="{FF2B5EF4-FFF2-40B4-BE49-F238E27FC236}">
                  <a16:creationId xmlns:a16="http://schemas.microsoft.com/office/drawing/2014/main" id="{92111387-99F5-478B-A431-0DD9177755B6}"/>
                </a:ext>
              </a:extLst>
            </p:cNvPr>
            <p:cNvSpPr/>
            <p:nvPr userDrawn="1"/>
          </p:nvSpPr>
          <p:spPr>
            <a:xfrm>
              <a:off x="-3786437" y="4531349"/>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1200" b="1" cap="all" baseline="0" noProof="0">
                  <a:solidFill>
                    <a:srgbClr val="211F26"/>
                  </a:solidFill>
                  <a:latin typeface="Calibri" panose="020F0502020204030204" pitchFamily="34" charset="0"/>
                  <a:cs typeface="Calibri" panose="020F0502020204030204" pitchFamily="34" charset="0"/>
                </a:rPr>
                <a:t>Want to know more?</a:t>
              </a:r>
              <a:br>
                <a:rPr lang="en-GB" sz="1200" cap="all"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Go to the instruction slide </a:t>
              </a:r>
              <a:r>
                <a:rPr lang="en-GB" sz="1200" b="1" cap="none" baseline="0" noProof="0">
                  <a:solidFill>
                    <a:srgbClr val="211F26"/>
                  </a:solidFill>
                  <a:latin typeface="Calibri" panose="020F0502020204030204" pitchFamily="34" charset="0"/>
                  <a:cs typeface="Calibri" panose="020F0502020204030204" pitchFamily="34" charset="0"/>
                </a:rPr>
                <a:t>‘VIDEO INSTRUCTIONS’</a:t>
              </a:r>
              <a:r>
                <a:rPr lang="en-GB" sz="1200" cap="none" baseline="0" noProof="0">
                  <a:solidFill>
                    <a:srgbClr val="211F26"/>
                  </a:solidFill>
                  <a:latin typeface="Calibri" panose="020F0502020204030204" pitchFamily="34" charset="0"/>
                  <a:cs typeface="Calibri" panose="020F0502020204030204" pitchFamily="34" charset="0"/>
                </a:rPr>
                <a:t>.</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You’ll find it at the beginning of the presentation</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or insert it via </a:t>
              </a:r>
              <a:r>
                <a:rPr lang="en-GB" sz="1200" i="1" cap="none" baseline="0" noProof="0">
                  <a:solidFill>
                    <a:srgbClr val="211F26"/>
                  </a:solidFill>
                  <a:latin typeface="Calibri" panose="020F0502020204030204" pitchFamily="34" charset="0"/>
                  <a:cs typeface="Calibri" panose="020F0502020204030204" pitchFamily="34" charset="0"/>
                </a:rPr>
                <a:t>‘Home’</a:t>
              </a:r>
              <a:r>
                <a:rPr lang="en-GB" sz="1200" cap="none" baseline="0" noProof="0">
                  <a:solidFill>
                    <a:srgbClr val="211F26"/>
                  </a:solidFill>
                  <a:latin typeface="Calibri" panose="020F0502020204030204" pitchFamily="34" charset="0"/>
                  <a:cs typeface="Calibri" panose="020F0502020204030204" pitchFamily="34" charset="0"/>
                </a:rPr>
                <a:t> &gt; </a:t>
              </a:r>
              <a:r>
                <a:rPr lang="en-GB" sz="1200" i="1" cap="none" baseline="0" noProof="0">
                  <a:solidFill>
                    <a:srgbClr val="211F26"/>
                  </a:solidFill>
                  <a:latin typeface="Calibri" panose="020F0502020204030204" pitchFamily="34" charset="0"/>
                  <a:cs typeface="Calibri" panose="020F0502020204030204" pitchFamily="34" charset="0"/>
                </a:rPr>
                <a:t>‘New Slide’.</a:t>
              </a:r>
            </a:p>
          </p:txBody>
        </p:sp>
        <p:grpSp>
          <p:nvGrpSpPr>
            <p:cNvPr id="366" name="ICOON_info">
              <a:extLst>
                <a:ext uri="{FF2B5EF4-FFF2-40B4-BE49-F238E27FC236}">
                  <a16:creationId xmlns:a16="http://schemas.microsoft.com/office/drawing/2014/main" id="{924ABDF4-2076-475E-A4FB-69180F0833AA}"/>
                </a:ext>
              </a:extLst>
            </p:cNvPr>
            <p:cNvGrpSpPr/>
            <p:nvPr userDrawn="1"/>
          </p:nvGrpSpPr>
          <p:grpSpPr>
            <a:xfrm>
              <a:off x="-376736" y="4400186"/>
              <a:ext cx="283685" cy="283685"/>
              <a:chOff x="-510741" y="5913713"/>
              <a:chExt cx="267555" cy="267555"/>
            </a:xfrm>
          </p:grpSpPr>
          <p:sp>
            <p:nvSpPr>
              <p:cNvPr id="408" name="Ovaal 407">
                <a:extLst>
                  <a:ext uri="{FF2B5EF4-FFF2-40B4-BE49-F238E27FC236}">
                    <a16:creationId xmlns:a16="http://schemas.microsoft.com/office/drawing/2014/main" id="{97A2BF48-EA61-454D-9AB0-A1A3036F64D6}"/>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409" name="Graphic 163" descr="Informatie">
                <a:extLst>
                  <a:ext uri="{FF2B5EF4-FFF2-40B4-BE49-F238E27FC236}">
                    <a16:creationId xmlns:a16="http://schemas.microsoft.com/office/drawing/2014/main" id="{6779BF34-CFBA-43D6-80DB-9C9BEE8AE77D}"/>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en-GB" sz="2000" noProof="0">
                  <a:solidFill>
                    <a:srgbClr val="211F26"/>
                  </a:solidFill>
                  <a:latin typeface="Calibri" panose="020F0502020204030204" pitchFamily="34" charset="0"/>
                  <a:cs typeface="Calibri" panose="020F0502020204030204" pitchFamily="34" charset="0"/>
                </a:endParaRPr>
              </a:p>
            </p:txBody>
          </p:sp>
        </p:grpSp>
        <p:grpSp>
          <p:nvGrpSpPr>
            <p:cNvPr id="367" name="VOORBEELD">
              <a:extLst>
                <a:ext uri="{FF2B5EF4-FFF2-40B4-BE49-F238E27FC236}">
                  <a16:creationId xmlns:a16="http://schemas.microsoft.com/office/drawing/2014/main" id="{0FACCFC8-3EF0-49B2-B1F3-C58A1EA8D0C8}"/>
                </a:ext>
              </a:extLst>
            </p:cNvPr>
            <p:cNvGrpSpPr/>
            <p:nvPr userDrawn="1"/>
          </p:nvGrpSpPr>
          <p:grpSpPr>
            <a:xfrm>
              <a:off x="-3605171" y="458674"/>
              <a:ext cx="3234311" cy="558875"/>
              <a:chOff x="-3605171" y="458674"/>
              <a:chExt cx="3234311" cy="558875"/>
            </a:xfrm>
          </p:grpSpPr>
          <p:sp>
            <p:nvSpPr>
              <p:cNvPr id="368" name="Rechthoek 367">
                <a:extLst>
                  <a:ext uri="{FF2B5EF4-FFF2-40B4-BE49-F238E27FC236}">
                    <a16:creationId xmlns:a16="http://schemas.microsoft.com/office/drawing/2014/main" id="{872BB247-87D7-4ABA-9F66-0D4C04491F8C}"/>
                  </a:ext>
                </a:extLst>
              </p:cNvPr>
              <p:cNvSpPr/>
              <p:nvPr userDrawn="1"/>
            </p:nvSpPr>
            <p:spPr>
              <a:xfrm>
                <a:off x="-3604183" y="458674"/>
                <a:ext cx="393459" cy="184058"/>
              </a:xfrm>
              <a:prstGeom prst="rect">
                <a:avLst/>
              </a:prstGeom>
              <a:solidFill>
                <a:srgbClr val="F8F8F8"/>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en-GB" sz="900" b="1" noProof="0">
                    <a:solidFill>
                      <a:srgbClr val="211F26"/>
                    </a:solidFill>
                    <a:latin typeface="Calibri" panose="020F0502020204030204" pitchFamily="34" charset="0"/>
                    <a:cs typeface="Calibri" panose="020F0502020204030204" pitchFamily="34" charset="0"/>
                  </a:rPr>
                  <a:t>Home</a:t>
                </a:r>
              </a:p>
            </p:txBody>
          </p:sp>
          <p:sp>
            <p:nvSpPr>
              <p:cNvPr id="369" name="Rechthoek 368">
                <a:extLst>
                  <a:ext uri="{FF2B5EF4-FFF2-40B4-BE49-F238E27FC236}">
                    <a16:creationId xmlns:a16="http://schemas.microsoft.com/office/drawing/2014/main" id="{EF49FE4A-56CC-4BE2-ABA7-00C69D77CE06}"/>
                  </a:ext>
                </a:extLst>
              </p:cNvPr>
              <p:cNvSpPr/>
              <p:nvPr userDrawn="1"/>
            </p:nvSpPr>
            <p:spPr>
              <a:xfrm>
                <a:off x="-3599184" y="621345"/>
                <a:ext cx="383782"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nvGrpSpPr>
              <p:cNvPr id="370" name="Groep 369">
                <a:extLst>
                  <a:ext uri="{FF2B5EF4-FFF2-40B4-BE49-F238E27FC236}">
                    <a16:creationId xmlns:a16="http://schemas.microsoft.com/office/drawing/2014/main" id="{8B29A0A3-825F-45C3-A70E-092B28820401}"/>
                  </a:ext>
                </a:extLst>
              </p:cNvPr>
              <p:cNvGrpSpPr/>
              <p:nvPr userDrawn="1"/>
            </p:nvGrpSpPr>
            <p:grpSpPr>
              <a:xfrm>
                <a:off x="-3386247" y="830871"/>
                <a:ext cx="139423" cy="109566"/>
                <a:chOff x="-2866744" y="827071"/>
                <a:chExt cx="168701" cy="132575"/>
              </a:xfrm>
            </p:grpSpPr>
            <p:grpSp>
              <p:nvGrpSpPr>
                <p:cNvPr id="401" name="Groep 400">
                  <a:extLst>
                    <a:ext uri="{FF2B5EF4-FFF2-40B4-BE49-F238E27FC236}">
                      <a16:creationId xmlns:a16="http://schemas.microsoft.com/office/drawing/2014/main" id="{63A02F16-99DE-4228-AAA5-9CDCA752428C}"/>
                    </a:ext>
                  </a:extLst>
                </p:cNvPr>
                <p:cNvGrpSpPr/>
                <p:nvPr userDrawn="1"/>
              </p:nvGrpSpPr>
              <p:grpSpPr>
                <a:xfrm>
                  <a:off x="-2866744" y="827071"/>
                  <a:ext cx="168701" cy="132575"/>
                  <a:chOff x="-2866744" y="827071"/>
                  <a:chExt cx="168701" cy="132575"/>
                </a:xfrm>
              </p:grpSpPr>
              <p:cxnSp>
                <p:nvCxnSpPr>
                  <p:cNvPr id="403" name="Rechte verbindingslijn 402">
                    <a:extLst>
                      <a:ext uri="{FF2B5EF4-FFF2-40B4-BE49-F238E27FC236}">
                        <a16:creationId xmlns:a16="http://schemas.microsoft.com/office/drawing/2014/main" id="{BBE02722-C359-4CFA-A832-11CE2E26C319}"/>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404" name="Rechte verbindingslijn 403">
                    <a:extLst>
                      <a:ext uri="{FF2B5EF4-FFF2-40B4-BE49-F238E27FC236}">
                        <a16:creationId xmlns:a16="http://schemas.microsoft.com/office/drawing/2014/main" id="{7FA6B133-95AD-4EDD-AFA4-75536E1570D0}"/>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405" name="Rechte verbindingslijn 404">
                    <a:extLst>
                      <a:ext uri="{FF2B5EF4-FFF2-40B4-BE49-F238E27FC236}">
                        <a16:creationId xmlns:a16="http://schemas.microsoft.com/office/drawing/2014/main" id="{58478D75-6B68-4CF9-B1A3-F071A0DB0FA5}"/>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406" name="Rechte verbindingslijn 405">
                    <a:extLst>
                      <a:ext uri="{FF2B5EF4-FFF2-40B4-BE49-F238E27FC236}">
                        <a16:creationId xmlns:a16="http://schemas.microsoft.com/office/drawing/2014/main" id="{C6F1A2EC-3460-4D90-BE3A-70FC4C2BE478}"/>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407" name="Rechte verbindingslijn 406">
                    <a:extLst>
                      <a:ext uri="{FF2B5EF4-FFF2-40B4-BE49-F238E27FC236}">
                        <a16:creationId xmlns:a16="http://schemas.microsoft.com/office/drawing/2014/main" id="{93F05482-CD33-46A4-A1F8-2BDA3AED2D11}"/>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402" name="Pijl: rechts 401">
                  <a:extLst>
                    <a:ext uri="{FF2B5EF4-FFF2-40B4-BE49-F238E27FC236}">
                      <a16:creationId xmlns:a16="http://schemas.microsoft.com/office/drawing/2014/main" id="{7957111B-5694-4BCA-B0F9-1A7AB63C5730}"/>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371" name="Groep 370">
                <a:extLst>
                  <a:ext uri="{FF2B5EF4-FFF2-40B4-BE49-F238E27FC236}">
                    <a16:creationId xmlns:a16="http://schemas.microsoft.com/office/drawing/2014/main" id="{C280D6BA-4AC9-4268-BE1E-4DE554402684}"/>
                  </a:ext>
                </a:extLst>
              </p:cNvPr>
              <p:cNvGrpSpPr/>
              <p:nvPr userDrawn="1"/>
            </p:nvGrpSpPr>
            <p:grpSpPr>
              <a:xfrm>
                <a:off x="-3605171" y="830871"/>
                <a:ext cx="139423" cy="109566"/>
                <a:chOff x="-2866744" y="518074"/>
                <a:chExt cx="168701" cy="132575"/>
              </a:xfrm>
            </p:grpSpPr>
            <p:grpSp>
              <p:nvGrpSpPr>
                <p:cNvPr id="394" name="Groep 393">
                  <a:extLst>
                    <a:ext uri="{FF2B5EF4-FFF2-40B4-BE49-F238E27FC236}">
                      <a16:creationId xmlns:a16="http://schemas.microsoft.com/office/drawing/2014/main" id="{FD5501EE-9762-467D-A2AF-00FDFE4077AC}"/>
                    </a:ext>
                  </a:extLst>
                </p:cNvPr>
                <p:cNvGrpSpPr/>
                <p:nvPr userDrawn="1"/>
              </p:nvGrpSpPr>
              <p:grpSpPr>
                <a:xfrm>
                  <a:off x="-2866744" y="518074"/>
                  <a:ext cx="168701" cy="132575"/>
                  <a:chOff x="-2866744" y="518074"/>
                  <a:chExt cx="168701" cy="132575"/>
                </a:xfrm>
              </p:grpSpPr>
              <p:cxnSp>
                <p:nvCxnSpPr>
                  <p:cNvPr id="396" name="Rechte verbindingslijn 395">
                    <a:extLst>
                      <a:ext uri="{FF2B5EF4-FFF2-40B4-BE49-F238E27FC236}">
                        <a16:creationId xmlns:a16="http://schemas.microsoft.com/office/drawing/2014/main" id="{364E48F5-28D9-42F5-956C-A544FB395317}"/>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397" name="Rechte verbindingslijn 396">
                    <a:extLst>
                      <a:ext uri="{FF2B5EF4-FFF2-40B4-BE49-F238E27FC236}">
                        <a16:creationId xmlns:a16="http://schemas.microsoft.com/office/drawing/2014/main" id="{86E78414-242A-43F7-BD10-6DB4F97259D2}"/>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398" name="Rechte verbindingslijn 397">
                    <a:extLst>
                      <a:ext uri="{FF2B5EF4-FFF2-40B4-BE49-F238E27FC236}">
                        <a16:creationId xmlns:a16="http://schemas.microsoft.com/office/drawing/2014/main" id="{902B88A5-4D6C-42EC-8A25-900BEA82330B}"/>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399" name="Rechte verbindingslijn 398">
                    <a:extLst>
                      <a:ext uri="{FF2B5EF4-FFF2-40B4-BE49-F238E27FC236}">
                        <a16:creationId xmlns:a16="http://schemas.microsoft.com/office/drawing/2014/main" id="{6E21C14C-EB88-469B-9F24-CD7F300BDBCB}"/>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400" name="Rechte verbindingslijn 399">
                    <a:extLst>
                      <a:ext uri="{FF2B5EF4-FFF2-40B4-BE49-F238E27FC236}">
                        <a16:creationId xmlns:a16="http://schemas.microsoft.com/office/drawing/2014/main" id="{53E803CB-493C-4B66-A060-8A4C96E8D770}"/>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395" name="Pijl: rechts 394">
                  <a:extLst>
                    <a:ext uri="{FF2B5EF4-FFF2-40B4-BE49-F238E27FC236}">
                      <a16:creationId xmlns:a16="http://schemas.microsoft.com/office/drawing/2014/main" id="{6B23CBDC-DCF6-4CA8-9CC0-E582CBA72E8C}"/>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cxnSp>
            <p:nvCxnSpPr>
              <p:cNvPr id="372" name="Rechte verbindingslijn 371">
                <a:extLst>
                  <a:ext uri="{FF2B5EF4-FFF2-40B4-BE49-F238E27FC236}">
                    <a16:creationId xmlns:a16="http://schemas.microsoft.com/office/drawing/2014/main" id="{CA6DB4FF-BE07-4E65-9DDE-AE479DF24F7C}"/>
                  </a:ext>
                </a:extLst>
              </p:cNvPr>
              <p:cNvCxnSpPr>
                <a:cxnSpLocks/>
              </p:cNvCxnSpPr>
              <p:nvPr userDrawn="1"/>
            </p:nvCxnSpPr>
            <p:spPr>
              <a:xfrm flipV="1">
                <a:off x="-3459956" y="588169"/>
                <a:ext cx="547687" cy="219076"/>
              </a:xfrm>
              <a:prstGeom prst="line">
                <a:avLst/>
              </a:prstGeom>
              <a:noFill/>
              <a:ln w="19050" cap="rnd" cmpd="sng" algn="ctr">
                <a:solidFill>
                  <a:schemeClr val="accent1"/>
                </a:solidFill>
                <a:prstDash val="solid"/>
                <a:headEnd type="oval"/>
              </a:ln>
              <a:effectLst/>
            </p:spPr>
          </p:cxnSp>
          <p:cxnSp>
            <p:nvCxnSpPr>
              <p:cNvPr id="373" name="Rechte verbindingslijn 372">
                <a:extLst>
                  <a:ext uri="{FF2B5EF4-FFF2-40B4-BE49-F238E27FC236}">
                    <a16:creationId xmlns:a16="http://schemas.microsoft.com/office/drawing/2014/main" id="{58860E41-10E5-4CC3-9BAF-51F8A17FE19D}"/>
                  </a:ext>
                </a:extLst>
              </p:cNvPr>
              <p:cNvCxnSpPr>
                <a:cxnSpLocks/>
              </p:cNvCxnSpPr>
              <p:nvPr userDrawn="1"/>
            </p:nvCxnSpPr>
            <p:spPr>
              <a:xfrm>
                <a:off x="-3224213" y="828675"/>
                <a:ext cx="319088" cy="0"/>
              </a:xfrm>
              <a:prstGeom prst="line">
                <a:avLst/>
              </a:prstGeom>
              <a:noFill/>
              <a:ln w="19050" cap="rnd" cmpd="sng" algn="ctr">
                <a:solidFill>
                  <a:schemeClr val="accent1"/>
                </a:solidFill>
                <a:prstDash val="solid"/>
                <a:headEnd type="oval"/>
              </a:ln>
              <a:effectLst/>
            </p:spPr>
          </p:cxnSp>
          <p:sp>
            <p:nvSpPr>
              <p:cNvPr id="374" name="Rechthoek 373">
                <a:extLst>
                  <a:ext uri="{FF2B5EF4-FFF2-40B4-BE49-F238E27FC236}">
                    <a16:creationId xmlns:a16="http://schemas.microsoft.com/office/drawing/2014/main" id="{1F7A9657-6724-423C-AD8F-0616056DEC31}"/>
                  </a:ext>
                </a:extLst>
              </p:cNvPr>
              <p:cNvSpPr/>
              <p:nvPr userDrawn="1"/>
            </p:nvSpPr>
            <p:spPr>
              <a:xfrm>
                <a:off x="-2559903" y="512179"/>
                <a:ext cx="2189042" cy="15108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Text level up</a:t>
                </a:r>
              </a:p>
            </p:txBody>
          </p:sp>
          <p:sp>
            <p:nvSpPr>
              <p:cNvPr id="375" name="Rechthoek 374">
                <a:extLst>
                  <a:ext uri="{FF2B5EF4-FFF2-40B4-BE49-F238E27FC236}">
                    <a16:creationId xmlns:a16="http://schemas.microsoft.com/office/drawing/2014/main" id="{7F0D6550-07BB-4CC9-B1F7-891BA78487F2}"/>
                  </a:ext>
                </a:extLst>
              </p:cNvPr>
              <p:cNvSpPr/>
              <p:nvPr userDrawn="1"/>
            </p:nvSpPr>
            <p:spPr>
              <a:xfrm>
                <a:off x="-2559903" y="819562"/>
                <a:ext cx="2189043" cy="142202"/>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Text level down</a:t>
                </a:r>
              </a:p>
            </p:txBody>
          </p:sp>
          <p:grpSp>
            <p:nvGrpSpPr>
              <p:cNvPr id="376" name="Groep 375">
                <a:extLst>
                  <a:ext uri="{FF2B5EF4-FFF2-40B4-BE49-F238E27FC236}">
                    <a16:creationId xmlns:a16="http://schemas.microsoft.com/office/drawing/2014/main" id="{91A999AB-5FBA-4E58-AB00-76E642AF2575}"/>
                  </a:ext>
                </a:extLst>
              </p:cNvPr>
              <p:cNvGrpSpPr/>
              <p:nvPr userDrawn="1"/>
            </p:nvGrpSpPr>
            <p:grpSpPr>
              <a:xfrm>
                <a:off x="-2916763" y="769168"/>
                <a:ext cx="268738" cy="248381"/>
                <a:chOff x="-2916763" y="769168"/>
                <a:chExt cx="268738" cy="248381"/>
              </a:xfrm>
            </p:grpSpPr>
            <p:sp>
              <p:nvSpPr>
                <p:cNvPr id="386" name="Rechthoek 385">
                  <a:extLst>
                    <a:ext uri="{FF2B5EF4-FFF2-40B4-BE49-F238E27FC236}">
                      <a16:creationId xmlns:a16="http://schemas.microsoft.com/office/drawing/2014/main" id="{34419036-03E8-4E0C-97BC-3B645C18B05C}"/>
                    </a:ext>
                  </a:extLst>
                </p:cNvPr>
                <p:cNvSpPr/>
                <p:nvPr userDrawn="1"/>
              </p:nvSpPr>
              <p:spPr>
                <a:xfrm>
                  <a:off x="-2916763" y="769168"/>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en-GB" sz="1050" b="0" noProof="0">
                    <a:solidFill>
                      <a:srgbClr val="211F26"/>
                    </a:solidFill>
                    <a:latin typeface="Calibri" panose="020F0502020204030204" pitchFamily="34" charset="0"/>
                    <a:cs typeface="Calibri" panose="020F0502020204030204" pitchFamily="34" charset="0"/>
                  </a:endParaRPr>
                </a:p>
              </p:txBody>
            </p:sp>
            <p:grpSp>
              <p:nvGrpSpPr>
                <p:cNvPr id="387" name="Groep 386">
                  <a:extLst>
                    <a:ext uri="{FF2B5EF4-FFF2-40B4-BE49-F238E27FC236}">
                      <a16:creationId xmlns:a16="http://schemas.microsoft.com/office/drawing/2014/main" id="{881F5587-8A25-4DEF-9610-6E4EA2603404}"/>
                    </a:ext>
                  </a:extLst>
                </p:cNvPr>
                <p:cNvGrpSpPr/>
                <p:nvPr userDrawn="1"/>
              </p:nvGrpSpPr>
              <p:grpSpPr>
                <a:xfrm>
                  <a:off x="-2866744" y="827071"/>
                  <a:ext cx="168701" cy="132575"/>
                  <a:chOff x="-2866744" y="827071"/>
                  <a:chExt cx="168701" cy="132575"/>
                </a:xfrm>
              </p:grpSpPr>
              <p:cxnSp>
                <p:nvCxnSpPr>
                  <p:cNvPr id="389" name="Rechte verbindingslijn 388">
                    <a:extLst>
                      <a:ext uri="{FF2B5EF4-FFF2-40B4-BE49-F238E27FC236}">
                        <a16:creationId xmlns:a16="http://schemas.microsoft.com/office/drawing/2014/main" id="{1D20820A-DD0D-4B57-8287-37F796B8BE43}"/>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390" name="Rechte verbindingslijn 389">
                    <a:extLst>
                      <a:ext uri="{FF2B5EF4-FFF2-40B4-BE49-F238E27FC236}">
                        <a16:creationId xmlns:a16="http://schemas.microsoft.com/office/drawing/2014/main" id="{C9CBBA2B-F997-4BF8-B728-3CBA99FBA4A0}"/>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391" name="Rechte verbindingslijn 390">
                    <a:extLst>
                      <a:ext uri="{FF2B5EF4-FFF2-40B4-BE49-F238E27FC236}">
                        <a16:creationId xmlns:a16="http://schemas.microsoft.com/office/drawing/2014/main" id="{C2B00E74-5BB4-4F11-B86C-2FAC0572DB20}"/>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392" name="Rechte verbindingslijn 391">
                    <a:extLst>
                      <a:ext uri="{FF2B5EF4-FFF2-40B4-BE49-F238E27FC236}">
                        <a16:creationId xmlns:a16="http://schemas.microsoft.com/office/drawing/2014/main" id="{B0476AE7-D0BE-4E87-A2F1-FCE102458B6C}"/>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393" name="Rechte verbindingslijn 392">
                    <a:extLst>
                      <a:ext uri="{FF2B5EF4-FFF2-40B4-BE49-F238E27FC236}">
                        <a16:creationId xmlns:a16="http://schemas.microsoft.com/office/drawing/2014/main" id="{8FD26428-3D7E-4AEA-A31D-4A0007C242AA}"/>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388" name="Pijl: rechts 387">
                  <a:extLst>
                    <a:ext uri="{FF2B5EF4-FFF2-40B4-BE49-F238E27FC236}">
                      <a16:creationId xmlns:a16="http://schemas.microsoft.com/office/drawing/2014/main" id="{2895BE09-95AD-4B85-929C-13B6A357D063}"/>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377" name="Groep 376">
                <a:extLst>
                  <a:ext uri="{FF2B5EF4-FFF2-40B4-BE49-F238E27FC236}">
                    <a16:creationId xmlns:a16="http://schemas.microsoft.com/office/drawing/2014/main" id="{A48A8D03-4718-4C7C-BED3-3E266063570B}"/>
                  </a:ext>
                </a:extLst>
              </p:cNvPr>
              <p:cNvGrpSpPr/>
              <p:nvPr userDrawn="1"/>
            </p:nvGrpSpPr>
            <p:grpSpPr>
              <a:xfrm>
                <a:off x="-2916763" y="460171"/>
                <a:ext cx="268738" cy="248381"/>
                <a:chOff x="-2916763" y="460171"/>
                <a:chExt cx="268738" cy="248381"/>
              </a:xfrm>
            </p:grpSpPr>
            <p:sp>
              <p:nvSpPr>
                <p:cNvPr id="378" name="Rechthoek 377">
                  <a:extLst>
                    <a:ext uri="{FF2B5EF4-FFF2-40B4-BE49-F238E27FC236}">
                      <a16:creationId xmlns:a16="http://schemas.microsoft.com/office/drawing/2014/main" id="{7A6243BD-6D9C-4158-A56F-18D4CB38DABA}"/>
                    </a:ext>
                  </a:extLst>
                </p:cNvPr>
                <p:cNvSpPr/>
                <p:nvPr userDrawn="1"/>
              </p:nvSpPr>
              <p:spPr>
                <a:xfrm>
                  <a:off x="-2916763" y="460171"/>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en-GB" sz="1050" b="0" noProof="0">
                    <a:solidFill>
                      <a:srgbClr val="211F26"/>
                    </a:solidFill>
                    <a:latin typeface="Calibri" panose="020F0502020204030204" pitchFamily="34" charset="0"/>
                    <a:cs typeface="Calibri" panose="020F0502020204030204" pitchFamily="34" charset="0"/>
                  </a:endParaRPr>
                </a:p>
              </p:txBody>
            </p:sp>
            <p:grpSp>
              <p:nvGrpSpPr>
                <p:cNvPr id="379" name="Groep 378">
                  <a:extLst>
                    <a:ext uri="{FF2B5EF4-FFF2-40B4-BE49-F238E27FC236}">
                      <a16:creationId xmlns:a16="http://schemas.microsoft.com/office/drawing/2014/main" id="{1F3BDF6E-FE0B-453C-9165-4309426ACCF4}"/>
                    </a:ext>
                  </a:extLst>
                </p:cNvPr>
                <p:cNvGrpSpPr/>
                <p:nvPr userDrawn="1"/>
              </p:nvGrpSpPr>
              <p:grpSpPr>
                <a:xfrm>
                  <a:off x="-2866744" y="518074"/>
                  <a:ext cx="168701" cy="132575"/>
                  <a:chOff x="-2866744" y="518074"/>
                  <a:chExt cx="168701" cy="132575"/>
                </a:xfrm>
              </p:grpSpPr>
              <p:cxnSp>
                <p:nvCxnSpPr>
                  <p:cNvPr id="381" name="Rechte verbindingslijn 380">
                    <a:extLst>
                      <a:ext uri="{FF2B5EF4-FFF2-40B4-BE49-F238E27FC236}">
                        <a16:creationId xmlns:a16="http://schemas.microsoft.com/office/drawing/2014/main" id="{E4049BC9-6B44-42A4-AE10-8C1DCD75EA14}"/>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382" name="Rechte verbindingslijn 381">
                    <a:extLst>
                      <a:ext uri="{FF2B5EF4-FFF2-40B4-BE49-F238E27FC236}">
                        <a16:creationId xmlns:a16="http://schemas.microsoft.com/office/drawing/2014/main" id="{50CAA385-F966-4913-9465-E64567EFE0E5}"/>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383" name="Rechte verbindingslijn 382">
                    <a:extLst>
                      <a:ext uri="{FF2B5EF4-FFF2-40B4-BE49-F238E27FC236}">
                        <a16:creationId xmlns:a16="http://schemas.microsoft.com/office/drawing/2014/main" id="{44BA48B4-14AE-4A09-AA56-5917A9D89F73}"/>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384" name="Rechte verbindingslijn 383">
                    <a:extLst>
                      <a:ext uri="{FF2B5EF4-FFF2-40B4-BE49-F238E27FC236}">
                        <a16:creationId xmlns:a16="http://schemas.microsoft.com/office/drawing/2014/main" id="{6A961E1D-DD9C-49A6-82A4-46BC3B296D34}"/>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385" name="Rechte verbindingslijn 384">
                    <a:extLst>
                      <a:ext uri="{FF2B5EF4-FFF2-40B4-BE49-F238E27FC236}">
                        <a16:creationId xmlns:a16="http://schemas.microsoft.com/office/drawing/2014/main" id="{F376C120-1FFB-4A39-A65F-F7729BCBA03A}"/>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380" name="Pijl: rechts 379">
                  <a:extLst>
                    <a:ext uri="{FF2B5EF4-FFF2-40B4-BE49-F238E27FC236}">
                      <a16:creationId xmlns:a16="http://schemas.microsoft.com/office/drawing/2014/main" id="{36E77623-ADFC-453F-90BA-0AD351AFCAEF}"/>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grpSp>
      <p:grpSp>
        <p:nvGrpSpPr>
          <p:cNvPr id="241" name="INSTRUCTION">
            <a:extLst>
              <a:ext uri="{FF2B5EF4-FFF2-40B4-BE49-F238E27FC236}">
                <a16:creationId xmlns:a16="http://schemas.microsoft.com/office/drawing/2014/main" id="{848CAEBB-4DC2-468B-BB6C-2EC8481CB233}"/>
              </a:ext>
            </a:extLst>
          </p:cNvPr>
          <p:cNvGrpSpPr/>
          <p:nvPr userDrawn="1"/>
        </p:nvGrpSpPr>
        <p:grpSpPr>
          <a:xfrm>
            <a:off x="12377867" y="1"/>
            <a:ext cx="3693386" cy="5855257"/>
            <a:chOff x="-3786437" y="1"/>
            <a:chExt cx="3693386" cy="5855257"/>
          </a:xfrm>
        </p:grpSpPr>
        <p:sp>
          <p:nvSpPr>
            <p:cNvPr id="242" name="Rechthoek 241">
              <a:extLst>
                <a:ext uri="{FF2B5EF4-FFF2-40B4-BE49-F238E27FC236}">
                  <a16:creationId xmlns:a16="http://schemas.microsoft.com/office/drawing/2014/main" id="{9F59BAB4-B197-40CB-9904-387C6C4A6C89}"/>
                </a:ext>
              </a:extLst>
            </p:cNvPr>
            <p:cNvSpPr/>
            <p:nvPr userDrawn="1"/>
          </p:nvSpPr>
          <p:spPr>
            <a:xfrm>
              <a:off x="-3786165" y="3370798"/>
              <a:ext cx="3593091" cy="1760759"/>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Edit chart data</a:t>
              </a:r>
            </a:p>
          </p:txBody>
        </p:sp>
        <p:sp>
          <p:nvSpPr>
            <p:cNvPr id="243" name="Ovaal 242">
              <a:extLst>
                <a:ext uri="{FF2B5EF4-FFF2-40B4-BE49-F238E27FC236}">
                  <a16:creationId xmlns:a16="http://schemas.microsoft.com/office/drawing/2014/main" id="{70BB4898-30C3-4EC1-A9E7-0E8F84D482F0}"/>
                </a:ext>
              </a:extLst>
            </p:cNvPr>
            <p:cNvSpPr/>
            <p:nvPr userDrawn="1"/>
          </p:nvSpPr>
          <p:spPr>
            <a:xfrm>
              <a:off x="-3603587" y="3835397"/>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244" name="Rechthoek 243">
              <a:extLst>
                <a:ext uri="{FF2B5EF4-FFF2-40B4-BE49-F238E27FC236}">
                  <a16:creationId xmlns:a16="http://schemas.microsoft.com/office/drawing/2014/main" id="{C30AD25D-40F6-48E7-B0E6-F47D662350CB}"/>
                </a:ext>
              </a:extLst>
            </p:cNvPr>
            <p:cNvSpPr/>
            <p:nvPr userDrawn="1"/>
          </p:nvSpPr>
          <p:spPr>
            <a:xfrm>
              <a:off x="-3319415" y="3835398"/>
              <a:ext cx="2944682" cy="32768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with the right mouse button on the chart</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and choose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‘Edit data’</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245" name="Groep 244">
              <a:extLst>
                <a:ext uri="{FF2B5EF4-FFF2-40B4-BE49-F238E27FC236}">
                  <a16:creationId xmlns:a16="http://schemas.microsoft.com/office/drawing/2014/main" id="{4D7E7D12-D2A0-4038-B40F-484BB84D1F84}"/>
                </a:ext>
              </a:extLst>
            </p:cNvPr>
            <p:cNvGrpSpPr/>
            <p:nvPr userDrawn="1"/>
          </p:nvGrpSpPr>
          <p:grpSpPr>
            <a:xfrm>
              <a:off x="-3314821" y="4275190"/>
              <a:ext cx="1495189" cy="563933"/>
              <a:chOff x="-3314821" y="3310415"/>
              <a:chExt cx="1495189" cy="563933"/>
            </a:xfrm>
          </p:grpSpPr>
          <p:sp>
            <p:nvSpPr>
              <p:cNvPr id="265" name="Rechthoek 264">
                <a:extLst>
                  <a:ext uri="{FF2B5EF4-FFF2-40B4-BE49-F238E27FC236}">
                    <a16:creationId xmlns:a16="http://schemas.microsoft.com/office/drawing/2014/main" id="{D413E8C4-F849-4AAD-B8A7-7CC62309C4AD}"/>
                  </a:ext>
                </a:extLst>
              </p:cNvPr>
              <p:cNvSpPr/>
              <p:nvPr userDrawn="1"/>
            </p:nvSpPr>
            <p:spPr>
              <a:xfrm>
                <a:off x="-3314821" y="3310415"/>
                <a:ext cx="1403797" cy="504851"/>
              </a:xfrm>
              <a:prstGeom prst="rect">
                <a:avLst/>
              </a:prstGeom>
              <a:solidFill>
                <a:srgbClr val="FFFFFF"/>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266" name="Rechthoek 265">
                <a:extLst>
                  <a:ext uri="{FF2B5EF4-FFF2-40B4-BE49-F238E27FC236}">
                    <a16:creationId xmlns:a16="http://schemas.microsoft.com/office/drawing/2014/main" id="{C23D0286-1A44-4FE2-8995-9BFF51ABB40D}"/>
                  </a:ext>
                </a:extLst>
              </p:cNvPr>
              <p:cNvSpPr/>
              <p:nvPr userDrawn="1"/>
            </p:nvSpPr>
            <p:spPr>
              <a:xfrm>
                <a:off x="-3304719" y="3564140"/>
                <a:ext cx="1387813" cy="246608"/>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267" name="Tekstvak 266">
                <a:extLst>
                  <a:ext uri="{FF2B5EF4-FFF2-40B4-BE49-F238E27FC236}">
                    <a16:creationId xmlns:a16="http://schemas.microsoft.com/office/drawing/2014/main" id="{1FEE0F49-26DD-4252-8769-5BF80CE01CC3}"/>
                  </a:ext>
                </a:extLst>
              </p:cNvPr>
              <p:cNvSpPr txBox="1"/>
              <p:nvPr userDrawn="1"/>
            </p:nvSpPr>
            <p:spPr>
              <a:xfrm>
                <a:off x="-3122115" y="3369117"/>
                <a:ext cx="1258624" cy="137495"/>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a:solidFill>
                      <a:srgbClr val="211F26"/>
                    </a:solidFill>
                    <a:latin typeface="Calibri" panose="020F0502020204030204" pitchFamily="34" charset="0"/>
                    <a:ea typeface="+mn-ea"/>
                    <a:cs typeface="Calibri" panose="020F0502020204030204" pitchFamily="34" charset="0"/>
                  </a:rPr>
                  <a:t>Change chart type</a:t>
                </a:r>
              </a:p>
            </p:txBody>
          </p:sp>
          <p:sp>
            <p:nvSpPr>
              <p:cNvPr id="268" name="Tekstvak 267">
                <a:extLst>
                  <a:ext uri="{FF2B5EF4-FFF2-40B4-BE49-F238E27FC236}">
                    <a16:creationId xmlns:a16="http://schemas.microsoft.com/office/drawing/2014/main" id="{8D428B87-4A40-47AC-8EEB-097E39AFE84E}"/>
                  </a:ext>
                </a:extLst>
              </p:cNvPr>
              <p:cNvSpPr txBox="1"/>
              <p:nvPr userDrawn="1"/>
            </p:nvSpPr>
            <p:spPr>
              <a:xfrm>
                <a:off x="-3115840" y="3624236"/>
                <a:ext cx="1296208"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a:solidFill>
                      <a:srgbClr val="211F26"/>
                    </a:solidFill>
                    <a:latin typeface="Calibri" panose="020F0502020204030204" pitchFamily="34" charset="0"/>
                    <a:ea typeface="+mn-ea"/>
                    <a:cs typeface="Calibri" panose="020F0502020204030204" pitchFamily="34" charset="0"/>
                  </a:rPr>
                  <a:t>Edit data</a:t>
                </a:r>
              </a:p>
            </p:txBody>
          </p:sp>
          <p:sp>
            <p:nvSpPr>
              <p:cNvPr id="269" name="Vrije vorm: vorm 268">
                <a:extLst>
                  <a:ext uri="{FF2B5EF4-FFF2-40B4-BE49-F238E27FC236}">
                    <a16:creationId xmlns:a16="http://schemas.microsoft.com/office/drawing/2014/main" id="{84DEDFBC-19A1-4456-9EF2-D9C60864E3EF}"/>
                  </a:ext>
                </a:extLst>
              </p:cNvPr>
              <p:cNvSpPr/>
              <p:nvPr userDrawn="1"/>
            </p:nvSpPr>
            <p:spPr>
              <a:xfrm>
                <a:off x="-1959834" y="3694348"/>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grpSp>
            <p:nvGrpSpPr>
              <p:cNvPr id="270" name="Groep 269">
                <a:extLst>
                  <a:ext uri="{FF2B5EF4-FFF2-40B4-BE49-F238E27FC236}">
                    <a16:creationId xmlns:a16="http://schemas.microsoft.com/office/drawing/2014/main" id="{233D425F-1A2D-4BDB-BA5C-0A52CFBB8A84}"/>
                  </a:ext>
                </a:extLst>
              </p:cNvPr>
              <p:cNvGrpSpPr/>
              <p:nvPr userDrawn="1"/>
            </p:nvGrpSpPr>
            <p:grpSpPr>
              <a:xfrm>
                <a:off x="-3261976" y="3361742"/>
                <a:ext cx="139861" cy="152244"/>
                <a:chOff x="12574450" y="6053892"/>
                <a:chExt cx="169232" cy="184215"/>
              </a:xfrm>
            </p:grpSpPr>
            <p:sp>
              <p:nvSpPr>
                <p:cNvPr id="290" name="Rechthoek 289">
                  <a:extLst>
                    <a:ext uri="{FF2B5EF4-FFF2-40B4-BE49-F238E27FC236}">
                      <a16:creationId xmlns:a16="http://schemas.microsoft.com/office/drawing/2014/main" id="{A856C2DB-32BF-4060-8933-9F84206F1122}"/>
                    </a:ext>
                  </a:extLst>
                </p:cNvPr>
                <p:cNvSpPr/>
                <p:nvPr userDrawn="1"/>
              </p:nvSpPr>
              <p:spPr>
                <a:xfrm>
                  <a:off x="12574450" y="6111529"/>
                  <a:ext cx="46293" cy="126577"/>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noProof="0">
                    <a:solidFill>
                      <a:srgbClr val="211F26"/>
                    </a:solidFill>
                    <a:latin typeface="Calibri" panose="020F0502020204030204" pitchFamily="34" charset="0"/>
                    <a:cs typeface="Calibri" panose="020F0502020204030204" pitchFamily="34" charset="0"/>
                  </a:endParaRPr>
                </a:p>
              </p:txBody>
            </p:sp>
            <p:sp>
              <p:nvSpPr>
                <p:cNvPr id="291" name="Rechthoek 290">
                  <a:extLst>
                    <a:ext uri="{FF2B5EF4-FFF2-40B4-BE49-F238E27FC236}">
                      <a16:creationId xmlns:a16="http://schemas.microsoft.com/office/drawing/2014/main" id="{250EBB27-C523-4AC9-96EB-826CF9D3173B}"/>
                    </a:ext>
                  </a:extLst>
                </p:cNvPr>
                <p:cNvSpPr/>
                <p:nvPr userDrawn="1"/>
              </p:nvSpPr>
              <p:spPr>
                <a:xfrm>
                  <a:off x="12635427" y="6053892"/>
                  <a:ext cx="46293" cy="184215"/>
                </a:xfrm>
                <a:prstGeom prst="rect">
                  <a:avLst/>
                </a:prstGeom>
                <a:solidFill>
                  <a:srgbClr val="EDC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noProof="0">
                    <a:solidFill>
                      <a:srgbClr val="211F26"/>
                    </a:solidFill>
                    <a:latin typeface="Calibri" panose="020F0502020204030204" pitchFamily="34" charset="0"/>
                    <a:cs typeface="Calibri" panose="020F0502020204030204" pitchFamily="34" charset="0"/>
                  </a:endParaRPr>
                </a:p>
              </p:txBody>
            </p:sp>
            <p:sp>
              <p:nvSpPr>
                <p:cNvPr id="292" name="Rechthoek 291">
                  <a:extLst>
                    <a:ext uri="{FF2B5EF4-FFF2-40B4-BE49-F238E27FC236}">
                      <a16:creationId xmlns:a16="http://schemas.microsoft.com/office/drawing/2014/main" id="{91E63611-9F6A-4173-BDC2-E4FE180F9AB5}"/>
                    </a:ext>
                  </a:extLst>
                </p:cNvPr>
                <p:cNvSpPr/>
                <p:nvPr userDrawn="1"/>
              </p:nvSpPr>
              <p:spPr>
                <a:xfrm>
                  <a:off x="12697389" y="6094907"/>
                  <a:ext cx="46293" cy="143200"/>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noProof="0">
                    <a:solidFill>
                      <a:srgbClr val="211F26"/>
                    </a:solidFill>
                    <a:latin typeface="Calibri" panose="020F0502020204030204" pitchFamily="34" charset="0"/>
                    <a:cs typeface="Calibri" panose="020F0502020204030204" pitchFamily="34" charset="0"/>
                  </a:endParaRPr>
                </a:p>
              </p:txBody>
            </p:sp>
          </p:grpSp>
          <p:grpSp>
            <p:nvGrpSpPr>
              <p:cNvPr id="271" name="Groep 270">
                <a:extLst>
                  <a:ext uri="{FF2B5EF4-FFF2-40B4-BE49-F238E27FC236}">
                    <a16:creationId xmlns:a16="http://schemas.microsoft.com/office/drawing/2014/main" id="{028B7CCB-1056-4BE3-B229-CE0D46D7C8B2}"/>
                  </a:ext>
                </a:extLst>
              </p:cNvPr>
              <p:cNvGrpSpPr/>
              <p:nvPr userDrawn="1"/>
            </p:nvGrpSpPr>
            <p:grpSpPr>
              <a:xfrm>
                <a:off x="-3261070" y="3635199"/>
                <a:ext cx="168905" cy="104490"/>
                <a:chOff x="-3261070" y="3620931"/>
                <a:chExt cx="193920" cy="119965"/>
              </a:xfrm>
            </p:grpSpPr>
            <p:sp>
              <p:nvSpPr>
                <p:cNvPr id="272" name="Rechthoek 271">
                  <a:extLst>
                    <a:ext uri="{FF2B5EF4-FFF2-40B4-BE49-F238E27FC236}">
                      <a16:creationId xmlns:a16="http://schemas.microsoft.com/office/drawing/2014/main" id="{7BDD5D95-5D69-4AAD-A949-7C72B0E4D508}"/>
                    </a:ext>
                  </a:extLst>
                </p:cNvPr>
                <p:cNvSpPr/>
                <p:nvPr userDrawn="1"/>
              </p:nvSpPr>
              <p:spPr>
                <a:xfrm>
                  <a:off x="-3261070" y="3643881"/>
                  <a:ext cx="142985" cy="952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grpSp>
              <p:nvGrpSpPr>
                <p:cNvPr id="273" name="Groep 272">
                  <a:extLst>
                    <a:ext uri="{FF2B5EF4-FFF2-40B4-BE49-F238E27FC236}">
                      <a16:creationId xmlns:a16="http://schemas.microsoft.com/office/drawing/2014/main" id="{4AE7C0B3-4060-47DF-B673-854B8E8D83AD}"/>
                    </a:ext>
                  </a:extLst>
                </p:cNvPr>
                <p:cNvGrpSpPr/>
                <p:nvPr userDrawn="1"/>
              </p:nvGrpSpPr>
              <p:grpSpPr>
                <a:xfrm>
                  <a:off x="-3261070" y="3622063"/>
                  <a:ext cx="141113" cy="117345"/>
                  <a:chOff x="1094874" y="-878306"/>
                  <a:chExt cx="867364" cy="613611"/>
                </a:xfrm>
              </p:grpSpPr>
              <p:cxnSp>
                <p:nvCxnSpPr>
                  <p:cNvPr id="283" name="Rechte verbindingslijn 282">
                    <a:extLst>
                      <a:ext uri="{FF2B5EF4-FFF2-40B4-BE49-F238E27FC236}">
                        <a16:creationId xmlns:a16="http://schemas.microsoft.com/office/drawing/2014/main" id="{11BF0252-001D-42CD-9A33-8110F75F0B5E}"/>
                      </a:ext>
                    </a:extLst>
                  </p:cNvPr>
                  <p:cNvCxnSpPr>
                    <a:cxnSpLocks/>
                  </p:cNvCxnSpPr>
                  <p:nvPr userDrawn="1"/>
                </p:nvCxnSpPr>
                <p:spPr>
                  <a:xfrm>
                    <a:off x="1094874" y="-878305"/>
                    <a:ext cx="0" cy="613610"/>
                  </a:xfrm>
                  <a:prstGeom prst="line">
                    <a:avLst/>
                  </a:prstGeom>
                  <a:ln>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284" name="Rechte verbindingslijn 283">
                    <a:extLst>
                      <a:ext uri="{FF2B5EF4-FFF2-40B4-BE49-F238E27FC236}">
                        <a16:creationId xmlns:a16="http://schemas.microsoft.com/office/drawing/2014/main" id="{7D5CD2F6-39DE-4AEA-847A-5B7E6668C98C}"/>
                      </a:ext>
                    </a:extLst>
                  </p:cNvPr>
                  <p:cNvCxnSpPr>
                    <a:cxnSpLocks/>
                  </p:cNvCxnSpPr>
                  <p:nvPr userDrawn="1"/>
                </p:nvCxnSpPr>
                <p:spPr>
                  <a:xfrm>
                    <a:off x="1962238" y="-878306"/>
                    <a:ext cx="0" cy="613611"/>
                  </a:xfrm>
                  <a:prstGeom prst="line">
                    <a:avLst/>
                  </a:prstGeom>
                  <a:ln>
                    <a:solidFill>
                      <a:srgbClr val="818181"/>
                    </a:solidFill>
                  </a:ln>
                </p:spPr>
                <p:style>
                  <a:lnRef idx="1">
                    <a:schemeClr val="accent1"/>
                  </a:lnRef>
                  <a:fillRef idx="0">
                    <a:schemeClr val="accent1"/>
                  </a:fillRef>
                  <a:effectRef idx="0">
                    <a:schemeClr val="accent1"/>
                  </a:effectRef>
                  <a:fontRef idx="minor">
                    <a:schemeClr val="tx1"/>
                  </a:fontRef>
                </p:style>
              </p:cxnSp>
              <p:grpSp>
                <p:nvGrpSpPr>
                  <p:cNvPr id="285" name="Groep 284">
                    <a:extLst>
                      <a:ext uri="{FF2B5EF4-FFF2-40B4-BE49-F238E27FC236}">
                        <a16:creationId xmlns:a16="http://schemas.microsoft.com/office/drawing/2014/main" id="{90B1BAA5-0CE8-44DB-AD35-1F9DE0360FD8}"/>
                      </a:ext>
                    </a:extLst>
                  </p:cNvPr>
                  <p:cNvGrpSpPr/>
                  <p:nvPr userDrawn="1"/>
                </p:nvGrpSpPr>
                <p:grpSpPr>
                  <a:xfrm>
                    <a:off x="1270535" y="-878306"/>
                    <a:ext cx="526983" cy="613611"/>
                    <a:chOff x="1270535" y="-745959"/>
                    <a:chExt cx="526983" cy="481264"/>
                  </a:xfrm>
                </p:grpSpPr>
                <p:cxnSp>
                  <p:nvCxnSpPr>
                    <p:cNvPr id="286" name="Rechte verbindingslijn 285">
                      <a:extLst>
                        <a:ext uri="{FF2B5EF4-FFF2-40B4-BE49-F238E27FC236}">
                          <a16:creationId xmlns:a16="http://schemas.microsoft.com/office/drawing/2014/main" id="{132CED67-8036-41F8-9CFC-636712FBA2A8}"/>
                        </a:ext>
                      </a:extLst>
                    </p:cNvPr>
                    <p:cNvCxnSpPr>
                      <a:cxnSpLocks/>
                    </p:cNvCxnSpPr>
                    <p:nvPr userDrawn="1"/>
                  </p:nvCxnSpPr>
                  <p:spPr>
                    <a:xfrm>
                      <a:off x="1446196"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287" name="Rechte verbindingslijn 286">
                      <a:extLst>
                        <a:ext uri="{FF2B5EF4-FFF2-40B4-BE49-F238E27FC236}">
                          <a16:creationId xmlns:a16="http://schemas.microsoft.com/office/drawing/2014/main" id="{1E021513-0ECC-440E-AEEC-BC0342F09E85}"/>
                        </a:ext>
                      </a:extLst>
                    </p:cNvPr>
                    <p:cNvCxnSpPr>
                      <a:cxnSpLocks/>
                    </p:cNvCxnSpPr>
                    <p:nvPr userDrawn="1"/>
                  </p:nvCxnSpPr>
                  <p:spPr>
                    <a:xfrm>
                      <a:off x="1270535"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288" name="Rechte verbindingslijn 287">
                      <a:extLst>
                        <a:ext uri="{FF2B5EF4-FFF2-40B4-BE49-F238E27FC236}">
                          <a16:creationId xmlns:a16="http://schemas.microsoft.com/office/drawing/2014/main" id="{D0F3AED4-FB8A-4089-A559-8C0FCF6122C5}"/>
                        </a:ext>
                      </a:extLst>
                    </p:cNvPr>
                    <p:cNvCxnSpPr>
                      <a:cxnSpLocks/>
                    </p:cNvCxnSpPr>
                    <p:nvPr userDrawn="1"/>
                  </p:nvCxnSpPr>
                  <p:spPr>
                    <a:xfrm>
                      <a:off x="1621857"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289" name="Rechte verbindingslijn 288">
                      <a:extLst>
                        <a:ext uri="{FF2B5EF4-FFF2-40B4-BE49-F238E27FC236}">
                          <a16:creationId xmlns:a16="http://schemas.microsoft.com/office/drawing/2014/main" id="{86CC7CB3-6D23-4BF8-B130-50D03970C436}"/>
                        </a:ext>
                      </a:extLst>
                    </p:cNvPr>
                    <p:cNvCxnSpPr>
                      <a:cxnSpLocks/>
                    </p:cNvCxnSpPr>
                    <p:nvPr userDrawn="1"/>
                  </p:nvCxnSpPr>
                  <p:spPr>
                    <a:xfrm>
                      <a:off x="1797518"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grpSp>
            </p:grpSp>
            <p:cxnSp>
              <p:nvCxnSpPr>
                <p:cNvPr id="274" name="Rechte verbindingslijn 273">
                  <a:extLst>
                    <a:ext uri="{FF2B5EF4-FFF2-40B4-BE49-F238E27FC236}">
                      <a16:creationId xmlns:a16="http://schemas.microsoft.com/office/drawing/2014/main" id="{6F28C871-79F9-4A13-B4C9-CC544ADDA26D}"/>
                    </a:ext>
                  </a:extLst>
                </p:cNvPr>
                <p:cNvCxnSpPr>
                  <a:cxnSpLocks/>
                </p:cNvCxnSpPr>
                <p:nvPr userDrawn="1"/>
              </p:nvCxnSpPr>
              <p:spPr>
                <a:xfrm flipH="1">
                  <a:off x="-3260471" y="3739408"/>
                  <a:ext cx="143329" cy="0"/>
                </a:xfrm>
                <a:prstGeom prst="line">
                  <a:avLst/>
                </a:prstGeom>
                <a:ln w="6350">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275" name="Rechte verbindingslijn 274">
                  <a:extLst>
                    <a:ext uri="{FF2B5EF4-FFF2-40B4-BE49-F238E27FC236}">
                      <a16:creationId xmlns:a16="http://schemas.microsoft.com/office/drawing/2014/main" id="{93196383-66B6-4388-BD98-53375F7567F9}"/>
                    </a:ext>
                  </a:extLst>
                </p:cNvPr>
                <p:cNvCxnSpPr>
                  <a:cxnSpLocks/>
                </p:cNvCxnSpPr>
                <p:nvPr userDrawn="1"/>
              </p:nvCxnSpPr>
              <p:spPr>
                <a:xfrm flipH="1">
                  <a:off x="-3261070" y="3713352"/>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276" name="Rechte verbindingslijn 275">
                  <a:extLst>
                    <a:ext uri="{FF2B5EF4-FFF2-40B4-BE49-F238E27FC236}">
                      <a16:creationId xmlns:a16="http://schemas.microsoft.com/office/drawing/2014/main" id="{374EA8C1-3B44-4F58-B1E6-2E19C6B74152}"/>
                    </a:ext>
                  </a:extLst>
                </p:cNvPr>
                <p:cNvCxnSpPr>
                  <a:cxnSpLocks/>
                </p:cNvCxnSpPr>
                <p:nvPr userDrawn="1"/>
              </p:nvCxnSpPr>
              <p:spPr>
                <a:xfrm flipH="1">
                  <a:off x="-3261070" y="3689677"/>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277" name="Rechte verbindingslijn 276">
                  <a:extLst>
                    <a:ext uri="{FF2B5EF4-FFF2-40B4-BE49-F238E27FC236}">
                      <a16:creationId xmlns:a16="http://schemas.microsoft.com/office/drawing/2014/main" id="{C1F0B473-A920-4267-A550-152C4DABA68D}"/>
                    </a:ext>
                  </a:extLst>
                </p:cNvPr>
                <p:cNvCxnSpPr>
                  <a:cxnSpLocks/>
                </p:cNvCxnSpPr>
                <p:nvPr userDrawn="1"/>
              </p:nvCxnSpPr>
              <p:spPr>
                <a:xfrm flipH="1">
                  <a:off x="-3261070" y="3663621"/>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sp>
              <p:nvSpPr>
                <p:cNvPr id="278" name="Rechthoek 277">
                  <a:extLst>
                    <a:ext uri="{FF2B5EF4-FFF2-40B4-BE49-F238E27FC236}">
                      <a16:creationId xmlns:a16="http://schemas.microsoft.com/office/drawing/2014/main" id="{0945E02F-19BD-4CC6-9A12-483FAFED00FA}"/>
                    </a:ext>
                  </a:extLst>
                </p:cNvPr>
                <p:cNvSpPr/>
                <p:nvPr userDrawn="1"/>
              </p:nvSpPr>
              <p:spPr>
                <a:xfrm>
                  <a:off x="-3261070" y="3620931"/>
                  <a:ext cx="142893" cy="24910"/>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grpSp>
              <p:nvGrpSpPr>
                <p:cNvPr id="279" name="Groep 278">
                  <a:extLst>
                    <a:ext uri="{FF2B5EF4-FFF2-40B4-BE49-F238E27FC236}">
                      <a16:creationId xmlns:a16="http://schemas.microsoft.com/office/drawing/2014/main" id="{464E32E7-2174-4CA5-8B4F-414E1B13FD76}"/>
                    </a:ext>
                  </a:extLst>
                </p:cNvPr>
                <p:cNvGrpSpPr/>
                <p:nvPr userDrawn="1"/>
              </p:nvGrpSpPr>
              <p:grpSpPr>
                <a:xfrm rot="2700000">
                  <a:off x="-3158000" y="3650045"/>
                  <a:ext cx="34350" cy="147351"/>
                  <a:chOff x="3148392" y="-836646"/>
                  <a:chExt cx="132124" cy="596095"/>
                </a:xfrm>
                <a:solidFill>
                  <a:srgbClr val="3399FF"/>
                </a:solidFill>
              </p:grpSpPr>
              <p:sp>
                <p:nvSpPr>
                  <p:cNvPr id="280" name="Rechthoek 279">
                    <a:extLst>
                      <a:ext uri="{FF2B5EF4-FFF2-40B4-BE49-F238E27FC236}">
                        <a16:creationId xmlns:a16="http://schemas.microsoft.com/office/drawing/2014/main" id="{7548C0A3-6CB2-4CE5-82D4-AB53FA1CE18D}"/>
                      </a:ext>
                    </a:extLst>
                  </p:cNvPr>
                  <p:cNvSpPr/>
                  <p:nvPr userDrawn="1"/>
                </p:nvSpPr>
                <p:spPr>
                  <a:xfrm>
                    <a:off x="3148632" y="-725510"/>
                    <a:ext cx="131884" cy="281356"/>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281" name="Rechthoek: afgeronde bovenhoeken 280">
                    <a:extLst>
                      <a:ext uri="{FF2B5EF4-FFF2-40B4-BE49-F238E27FC236}">
                        <a16:creationId xmlns:a16="http://schemas.microsoft.com/office/drawing/2014/main" id="{FE2534D3-4D2D-4092-8E1B-232295DB252F}"/>
                      </a:ext>
                    </a:extLst>
                  </p:cNvPr>
                  <p:cNvSpPr/>
                  <p:nvPr userDrawn="1"/>
                </p:nvSpPr>
                <p:spPr>
                  <a:xfrm>
                    <a:off x="3148556" y="-836646"/>
                    <a:ext cx="131882" cy="87614"/>
                  </a:xfrm>
                  <a:prstGeom prst="round2SameRect">
                    <a:avLst>
                      <a:gd name="adj1" fmla="val 50000"/>
                      <a:gd name="adj2" fmla="val 0"/>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282" name="Gelijkbenige driehoek 281">
                    <a:extLst>
                      <a:ext uri="{FF2B5EF4-FFF2-40B4-BE49-F238E27FC236}">
                        <a16:creationId xmlns:a16="http://schemas.microsoft.com/office/drawing/2014/main" id="{5336C47A-E3CA-414E-BEA7-62585AB8B7AA}"/>
                      </a:ext>
                    </a:extLst>
                  </p:cNvPr>
                  <p:cNvSpPr/>
                  <p:nvPr userDrawn="1"/>
                </p:nvSpPr>
                <p:spPr>
                  <a:xfrm rot="10800000">
                    <a:off x="3148392" y="-420304"/>
                    <a:ext cx="131887" cy="179753"/>
                  </a:xfrm>
                  <a:prstGeom prst="triangle">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grpSp>
          </p:grpSp>
        </p:grpSp>
        <p:sp>
          <p:nvSpPr>
            <p:cNvPr id="246" name="Rechthoek 245">
              <a:extLst>
                <a:ext uri="{FF2B5EF4-FFF2-40B4-BE49-F238E27FC236}">
                  <a16:creationId xmlns:a16="http://schemas.microsoft.com/office/drawing/2014/main" id="{014A070B-640A-4914-988C-8C228C0E28C7}"/>
                </a:ext>
              </a:extLst>
            </p:cNvPr>
            <p:cNvSpPr/>
            <p:nvPr userDrawn="1"/>
          </p:nvSpPr>
          <p:spPr>
            <a:xfrm>
              <a:off x="-3786165" y="1"/>
              <a:ext cx="3593091" cy="3187109"/>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Insert/edit A Chart</a:t>
              </a:r>
            </a:p>
          </p:txBody>
        </p:sp>
        <p:sp>
          <p:nvSpPr>
            <p:cNvPr id="247" name="Ovaal 246">
              <a:extLst>
                <a:ext uri="{FF2B5EF4-FFF2-40B4-BE49-F238E27FC236}">
                  <a16:creationId xmlns:a16="http://schemas.microsoft.com/office/drawing/2014/main" id="{34D2AB8C-96EC-41CA-B2EA-4CE846834D24}"/>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248" name="Rechthoek 247">
              <a:extLst>
                <a:ext uri="{FF2B5EF4-FFF2-40B4-BE49-F238E27FC236}">
                  <a16:creationId xmlns:a16="http://schemas.microsoft.com/office/drawing/2014/main" id="{E83DFFD5-5D49-4235-8BC4-36721075C7C2}"/>
                </a:ext>
              </a:extLst>
            </p:cNvPr>
            <p:cNvSpPr/>
            <p:nvPr userDrawn="1"/>
          </p:nvSpPr>
          <p:spPr>
            <a:xfrm>
              <a:off x="-3319415" y="465324"/>
              <a:ext cx="2944682"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If necessary, delete the existing chart</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by using the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‘Backspace key’</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pictogram to insert a new chart</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1"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(see example below)</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249" name="Ovaal 248">
              <a:extLst>
                <a:ext uri="{FF2B5EF4-FFF2-40B4-BE49-F238E27FC236}">
                  <a16:creationId xmlns:a16="http://schemas.microsoft.com/office/drawing/2014/main" id="{E11C1E5B-0DC7-4A30-8F47-0ED2028C92C9}"/>
                </a:ext>
              </a:extLst>
            </p:cNvPr>
            <p:cNvSpPr/>
            <p:nvPr userDrawn="1"/>
          </p:nvSpPr>
          <p:spPr>
            <a:xfrm>
              <a:off x="-3603587" y="172970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250" name="Rechthoek 249">
              <a:extLst>
                <a:ext uri="{FF2B5EF4-FFF2-40B4-BE49-F238E27FC236}">
                  <a16:creationId xmlns:a16="http://schemas.microsoft.com/office/drawing/2014/main" id="{3C436AE6-F529-41ED-A7B0-90AF47B3910B}"/>
                </a:ext>
              </a:extLst>
            </p:cNvPr>
            <p:cNvSpPr/>
            <p:nvPr userDrawn="1"/>
          </p:nvSpPr>
          <p:spPr>
            <a:xfrm>
              <a:off x="-3319415" y="1729710"/>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Select the preferred chart</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and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251" name="Groep 250">
              <a:extLst>
                <a:ext uri="{FF2B5EF4-FFF2-40B4-BE49-F238E27FC236}">
                  <a16:creationId xmlns:a16="http://schemas.microsoft.com/office/drawing/2014/main" id="{FF001F72-8DD4-491B-8B70-A88E4A301E75}"/>
                </a:ext>
              </a:extLst>
            </p:cNvPr>
            <p:cNvGrpSpPr/>
            <p:nvPr userDrawn="1"/>
          </p:nvGrpSpPr>
          <p:grpSpPr>
            <a:xfrm>
              <a:off x="-3311319" y="2164285"/>
              <a:ext cx="825500" cy="209550"/>
              <a:chOff x="13504624" y="2482850"/>
              <a:chExt cx="825500" cy="209550"/>
            </a:xfrm>
          </p:grpSpPr>
          <p:sp>
            <p:nvSpPr>
              <p:cNvPr id="262" name="Rechthoek 261">
                <a:extLst>
                  <a:ext uri="{FF2B5EF4-FFF2-40B4-BE49-F238E27FC236}">
                    <a16:creationId xmlns:a16="http://schemas.microsoft.com/office/drawing/2014/main" id="{A2AE6910-6D5B-45C3-A9C8-BC568018A1FB}"/>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288000" bIns="0" numCol="1" spcCol="0" rtlCol="0" fromWordArt="0" anchor="ctr" anchorCtr="0" forceAA="0" compatLnSpc="1">
                <a:prstTxWarp prst="textNoShape">
                  <a:avLst/>
                </a:prstTxWarp>
                <a:noAutofit/>
              </a:bodyPr>
              <a:lstStyle/>
              <a:p>
                <a:pPr lvl="0" algn="ctr">
                  <a:lnSpc>
                    <a:spcPct val="90000"/>
                  </a:lnSpc>
                  <a:spcBef>
                    <a:spcPts val="600"/>
                  </a:spcBef>
                  <a:spcAft>
                    <a:spcPts val="600"/>
                  </a:spcAft>
                </a:pPr>
                <a:r>
                  <a:rPr lang="en-GB" sz="900" b="0" noProof="0">
                    <a:solidFill>
                      <a:srgbClr val="211F26"/>
                    </a:solidFill>
                    <a:latin typeface="Calibri" panose="020F0502020204030204" pitchFamily="34" charset="0"/>
                    <a:cs typeface="Calibri" panose="020F0502020204030204" pitchFamily="34" charset="0"/>
                  </a:rPr>
                  <a:t>Insert</a:t>
                </a:r>
              </a:p>
            </p:txBody>
          </p:sp>
          <p:cxnSp>
            <p:nvCxnSpPr>
              <p:cNvPr id="263" name="Rechte verbindingslijn 262">
                <a:extLst>
                  <a:ext uri="{FF2B5EF4-FFF2-40B4-BE49-F238E27FC236}">
                    <a16:creationId xmlns:a16="http://schemas.microsoft.com/office/drawing/2014/main" id="{4220987C-875E-41AE-9835-FEB98C8FE67B}"/>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264" name="Gelijkbenige driehoek 263">
                <a:extLst>
                  <a:ext uri="{FF2B5EF4-FFF2-40B4-BE49-F238E27FC236}">
                    <a16:creationId xmlns:a16="http://schemas.microsoft.com/office/drawing/2014/main" id="{0E41646D-99D5-4594-AB90-B94F006F6168}"/>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900" b="1" noProof="0">
                  <a:solidFill>
                    <a:srgbClr val="211F26"/>
                  </a:solidFill>
                  <a:latin typeface="Calibri" panose="020F0502020204030204" pitchFamily="34" charset="0"/>
                  <a:cs typeface="Calibri" panose="020F0502020204030204" pitchFamily="34" charset="0"/>
                </a:endParaRPr>
              </a:p>
            </p:txBody>
          </p:sp>
        </p:grpSp>
        <p:grpSp>
          <p:nvGrpSpPr>
            <p:cNvPr id="252" name="Groep 251">
              <a:extLst>
                <a:ext uri="{FF2B5EF4-FFF2-40B4-BE49-F238E27FC236}">
                  <a16:creationId xmlns:a16="http://schemas.microsoft.com/office/drawing/2014/main" id="{BE6E814A-4AC7-4BE7-8CCC-0840B6BA8E93}"/>
                </a:ext>
              </a:extLst>
            </p:cNvPr>
            <p:cNvGrpSpPr/>
            <p:nvPr userDrawn="1"/>
          </p:nvGrpSpPr>
          <p:grpSpPr>
            <a:xfrm>
              <a:off x="-3316599" y="1232480"/>
              <a:ext cx="289372" cy="314992"/>
              <a:chOff x="7322769" y="-310267"/>
              <a:chExt cx="289372" cy="314992"/>
            </a:xfrm>
          </p:grpSpPr>
          <p:sp>
            <p:nvSpPr>
              <p:cNvPr id="259" name="Rechthoek 258">
                <a:extLst>
                  <a:ext uri="{FF2B5EF4-FFF2-40B4-BE49-F238E27FC236}">
                    <a16:creationId xmlns:a16="http://schemas.microsoft.com/office/drawing/2014/main" id="{9530DD5E-C34A-49E1-A852-FF4A4982BD80}"/>
                  </a:ext>
                </a:extLst>
              </p:cNvPr>
              <p:cNvSpPr/>
              <p:nvPr userDrawn="1"/>
            </p:nvSpPr>
            <p:spPr>
              <a:xfrm>
                <a:off x="7322769" y="-211712"/>
                <a:ext cx="79156" cy="216437"/>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260" name="Rechthoek 259">
                <a:extLst>
                  <a:ext uri="{FF2B5EF4-FFF2-40B4-BE49-F238E27FC236}">
                    <a16:creationId xmlns:a16="http://schemas.microsoft.com/office/drawing/2014/main" id="{DAB72C7D-3244-476C-921D-48A78709DBEF}"/>
                  </a:ext>
                </a:extLst>
              </p:cNvPr>
              <p:cNvSpPr/>
              <p:nvPr userDrawn="1"/>
            </p:nvSpPr>
            <p:spPr>
              <a:xfrm>
                <a:off x="7427035" y="-310267"/>
                <a:ext cx="79156" cy="314992"/>
              </a:xfrm>
              <a:prstGeom prst="rect">
                <a:avLst/>
              </a:prstGeom>
              <a:solidFill>
                <a:srgbClr val="FFCC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261" name="Rechthoek 260">
                <a:extLst>
                  <a:ext uri="{FF2B5EF4-FFF2-40B4-BE49-F238E27FC236}">
                    <a16:creationId xmlns:a16="http://schemas.microsoft.com/office/drawing/2014/main" id="{402E5C4A-01FE-4422-8F6D-5F3228278E2C}"/>
                  </a:ext>
                </a:extLst>
              </p:cNvPr>
              <p:cNvSpPr/>
              <p:nvPr userDrawn="1"/>
            </p:nvSpPr>
            <p:spPr>
              <a:xfrm>
                <a:off x="7532985" y="-240134"/>
                <a:ext cx="79156" cy="244859"/>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grpSp>
        <p:sp>
          <p:nvSpPr>
            <p:cNvPr id="253" name="Ovaal 252">
              <a:extLst>
                <a:ext uri="{FF2B5EF4-FFF2-40B4-BE49-F238E27FC236}">
                  <a16:creationId xmlns:a16="http://schemas.microsoft.com/office/drawing/2014/main" id="{FBAA63C0-92DD-4091-851C-EC30608CD774}"/>
                </a:ext>
              </a:extLst>
            </p:cNvPr>
            <p:cNvSpPr/>
            <p:nvPr userDrawn="1"/>
          </p:nvSpPr>
          <p:spPr>
            <a:xfrm>
              <a:off x="-3603587" y="2555608"/>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254" name="Rechthoek 253">
              <a:extLst>
                <a:ext uri="{FF2B5EF4-FFF2-40B4-BE49-F238E27FC236}">
                  <a16:creationId xmlns:a16="http://schemas.microsoft.com/office/drawing/2014/main" id="{6996E8FA-272F-4224-A7D4-1F403EE4A3D6}"/>
                </a:ext>
              </a:extLst>
            </p:cNvPr>
            <p:cNvSpPr/>
            <p:nvPr userDrawn="1"/>
          </p:nvSpPr>
          <p:spPr>
            <a:xfrm>
              <a:off x="-3319415" y="2555610"/>
              <a:ext cx="2944682" cy="46054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Change the format of the chart by clicking on various parts of the chart and using the various options under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‘Chart Tools’ - ‘Format’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t>
              </a:r>
            </a:p>
          </p:txBody>
        </p:sp>
        <p:sp>
          <p:nvSpPr>
            <p:cNvPr id="255" name="Rechthoek 254">
              <a:extLst>
                <a:ext uri="{FF2B5EF4-FFF2-40B4-BE49-F238E27FC236}">
                  <a16:creationId xmlns:a16="http://schemas.microsoft.com/office/drawing/2014/main" id="{EB3A2C57-6267-499B-A5F8-57FD4FF3C8DF}"/>
                </a:ext>
              </a:extLst>
            </p:cNvPr>
            <p:cNvSpPr/>
            <p:nvPr userDrawn="1"/>
          </p:nvSpPr>
          <p:spPr>
            <a:xfrm>
              <a:off x="-3786437" y="5027258"/>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1200" b="1" cap="all" baseline="0" noProof="0">
                  <a:solidFill>
                    <a:srgbClr val="211F26"/>
                  </a:solidFill>
                  <a:latin typeface="Calibri" panose="020F0502020204030204" pitchFamily="34" charset="0"/>
                  <a:cs typeface="Calibri" panose="020F0502020204030204" pitchFamily="34" charset="0"/>
                </a:rPr>
                <a:t>Want to know more?</a:t>
              </a:r>
              <a:br>
                <a:rPr lang="en-GB" sz="1200" cap="all"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Go to the instruction slide </a:t>
              </a:r>
              <a:r>
                <a:rPr lang="en-GB" sz="1200" b="1" cap="none" baseline="0" noProof="0">
                  <a:solidFill>
                    <a:srgbClr val="211F26"/>
                  </a:solidFill>
                  <a:latin typeface="Calibri" panose="020F0502020204030204" pitchFamily="34" charset="0"/>
                  <a:cs typeface="Calibri" panose="020F0502020204030204" pitchFamily="34" charset="0"/>
                </a:rPr>
                <a:t>‘VIDEO INSTRUCTIONS’</a:t>
              </a:r>
              <a:r>
                <a:rPr lang="en-GB" sz="1200" cap="none" baseline="0" noProof="0">
                  <a:solidFill>
                    <a:srgbClr val="211F26"/>
                  </a:solidFill>
                  <a:latin typeface="Calibri" panose="020F0502020204030204" pitchFamily="34" charset="0"/>
                  <a:cs typeface="Calibri" panose="020F0502020204030204" pitchFamily="34" charset="0"/>
                </a:rPr>
                <a:t>.</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You’ll find it at the beginning of the presentation</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or insert it via </a:t>
              </a:r>
              <a:r>
                <a:rPr lang="en-GB" sz="1200" i="1" cap="none" baseline="0" noProof="0">
                  <a:solidFill>
                    <a:srgbClr val="211F26"/>
                  </a:solidFill>
                  <a:latin typeface="Calibri" panose="020F0502020204030204" pitchFamily="34" charset="0"/>
                  <a:cs typeface="Calibri" panose="020F0502020204030204" pitchFamily="34" charset="0"/>
                </a:rPr>
                <a:t>‘Home’</a:t>
              </a:r>
              <a:r>
                <a:rPr lang="en-GB" sz="1200" cap="none" baseline="0" noProof="0">
                  <a:solidFill>
                    <a:srgbClr val="211F26"/>
                  </a:solidFill>
                  <a:latin typeface="Calibri" panose="020F0502020204030204" pitchFamily="34" charset="0"/>
                  <a:cs typeface="Calibri" panose="020F0502020204030204" pitchFamily="34" charset="0"/>
                </a:rPr>
                <a:t> &gt; </a:t>
              </a:r>
              <a:r>
                <a:rPr lang="en-GB" sz="1200" i="1" cap="none" baseline="0" noProof="0">
                  <a:solidFill>
                    <a:srgbClr val="211F26"/>
                  </a:solidFill>
                  <a:latin typeface="Calibri" panose="020F0502020204030204" pitchFamily="34" charset="0"/>
                  <a:cs typeface="Calibri" panose="020F0502020204030204" pitchFamily="34" charset="0"/>
                </a:rPr>
                <a:t>‘New Slide’.</a:t>
              </a:r>
            </a:p>
          </p:txBody>
        </p:sp>
        <p:grpSp>
          <p:nvGrpSpPr>
            <p:cNvPr id="256" name="ICOON_info">
              <a:extLst>
                <a:ext uri="{FF2B5EF4-FFF2-40B4-BE49-F238E27FC236}">
                  <a16:creationId xmlns:a16="http://schemas.microsoft.com/office/drawing/2014/main" id="{349AEB76-076B-4755-B230-4BE9DDA104DF}"/>
                </a:ext>
              </a:extLst>
            </p:cNvPr>
            <p:cNvGrpSpPr/>
            <p:nvPr userDrawn="1"/>
          </p:nvGrpSpPr>
          <p:grpSpPr>
            <a:xfrm>
              <a:off x="-376736" y="4856209"/>
              <a:ext cx="283685" cy="283685"/>
              <a:chOff x="-376736" y="5583395"/>
              <a:chExt cx="283685" cy="283685"/>
            </a:xfrm>
          </p:grpSpPr>
          <p:sp>
            <p:nvSpPr>
              <p:cNvPr id="257" name="Ovaal 256">
                <a:extLst>
                  <a:ext uri="{FF2B5EF4-FFF2-40B4-BE49-F238E27FC236}">
                    <a16:creationId xmlns:a16="http://schemas.microsoft.com/office/drawing/2014/main" id="{369C040D-0E6D-467F-AEDA-D8CB362F4D9E}"/>
                  </a:ext>
                </a:extLst>
              </p:cNvPr>
              <p:cNvSpPr/>
              <p:nvPr userDrawn="1"/>
            </p:nvSpPr>
            <p:spPr>
              <a:xfrm>
                <a:off x="-356709" y="5602861"/>
                <a:ext cx="244751" cy="244751"/>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258" name="Graphic 163" descr="Informatie">
                <a:extLst>
                  <a:ext uri="{FF2B5EF4-FFF2-40B4-BE49-F238E27FC236}">
                    <a16:creationId xmlns:a16="http://schemas.microsoft.com/office/drawing/2014/main" id="{3FC6D571-C82A-4A22-A72D-8F51297C49A8}"/>
                  </a:ext>
                </a:extLst>
              </p:cNvPr>
              <p:cNvSpPr/>
              <p:nvPr userDrawn="1"/>
            </p:nvSpPr>
            <p:spPr>
              <a:xfrm>
                <a:off x="-376736" y="5583395"/>
                <a:ext cx="283685" cy="28368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en-GB" sz="2000" noProof="0">
                  <a:solidFill>
                    <a:srgbClr val="211F26"/>
                  </a:solidFill>
                  <a:latin typeface="Calibri" panose="020F0502020204030204" pitchFamily="34" charset="0"/>
                  <a:cs typeface="Calibri" panose="020F0502020204030204" pitchFamily="34" charset="0"/>
                </a:endParaRPr>
              </a:p>
            </p:txBody>
          </p:sp>
        </p:grpSp>
      </p:grpSp>
      <p:grpSp>
        <p:nvGrpSpPr>
          <p:cNvPr id="228" name="INSTRUCTION">
            <a:extLst>
              <a:ext uri="{FF2B5EF4-FFF2-40B4-BE49-F238E27FC236}">
                <a16:creationId xmlns:a16="http://schemas.microsoft.com/office/drawing/2014/main" id="{0B18230F-DFFE-4B79-BDFB-641004D83695}"/>
              </a:ext>
            </a:extLst>
          </p:cNvPr>
          <p:cNvGrpSpPr/>
          <p:nvPr userDrawn="1"/>
        </p:nvGrpSpPr>
        <p:grpSpPr>
          <a:xfrm>
            <a:off x="5846" y="7033211"/>
            <a:ext cx="3727954" cy="1577390"/>
            <a:chOff x="5846" y="7033211"/>
            <a:chExt cx="3727954" cy="1577390"/>
          </a:xfrm>
        </p:grpSpPr>
        <p:sp>
          <p:nvSpPr>
            <p:cNvPr id="229" name="Rechthoek 228">
              <a:extLst>
                <a:ext uri="{FF2B5EF4-FFF2-40B4-BE49-F238E27FC236}">
                  <a16:creationId xmlns:a16="http://schemas.microsoft.com/office/drawing/2014/main" id="{16D040F6-D485-422F-8417-8AE9550CD1B7}"/>
                </a:ext>
              </a:extLst>
            </p:cNvPr>
            <p:cNvSpPr/>
            <p:nvPr userDrawn="1"/>
          </p:nvSpPr>
          <p:spPr>
            <a:xfrm>
              <a:off x="5846" y="7033211"/>
              <a:ext cx="3727954" cy="1577390"/>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EDIT Footer, slide number</a:t>
              </a:r>
              <a:br>
                <a:rPr lang="en-GB" sz="1400" b="1" cap="all" baseline="0" noProof="0">
                  <a:solidFill>
                    <a:schemeClr val="accent1"/>
                  </a:solidFill>
                  <a:latin typeface="Calibri" panose="020F0502020204030204" pitchFamily="34" charset="0"/>
                  <a:cs typeface="Calibri" panose="020F0502020204030204" pitchFamily="34" charset="0"/>
                </a:rPr>
              </a:br>
              <a:r>
                <a:rPr lang="en-GB" sz="1400" b="1" cap="all" baseline="0" noProof="0">
                  <a:solidFill>
                    <a:schemeClr val="accent1"/>
                  </a:solidFill>
                  <a:latin typeface="Calibri" panose="020F0502020204030204" pitchFamily="34" charset="0"/>
                  <a:cs typeface="Calibri" panose="020F0502020204030204" pitchFamily="34" charset="0"/>
                </a:rPr>
                <a:t>and date</a:t>
              </a:r>
            </a:p>
          </p:txBody>
        </p:sp>
        <p:sp>
          <p:nvSpPr>
            <p:cNvPr id="230" name="Ovaal 229">
              <a:extLst>
                <a:ext uri="{FF2B5EF4-FFF2-40B4-BE49-F238E27FC236}">
                  <a16:creationId xmlns:a16="http://schemas.microsoft.com/office/drawing/2014/main" id="{13E745CB-1E7B-49A5-AB58-C1201A1B8851}"/>
                </a:ext>
              </a:extLst>
            </p:cNvPr>
            <p:cNvSpPr/>
            <p:nvPr userDrawn="1"/>
          </p:nvSpPr>
          <p:spPr>
            <a:xfrm>
              <a:off x="188424" y="767853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231" name="Rechthoek 230">
              <a:extLst>
                <a:ext uri="{FF2B5EF4-FFF2-40B4-BE49-F238E27FC236}">
                  <a16:creationId xmlns:a16="http://schemas.microsoft.com/office/drawing/2014/main" id="{2CADD7DE-F308-4603-889E-E3CE1111D5C1}"/>
                </a:ext>
              </a:extLst>
            </p:cNvPr>
            <p:cNvSpPr/>
            <p:nvPr userDrawn="1"/>
          </p:nvSpPr>
          <p:spPr>
            <a:xfrm>
              <a:off x="472596" y="7678534"/>
              <a:ext cx="2322719" cy="31672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‘Header &amp; Footer’</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232" name="Ovaal 231">
              <a:extLst>
                <a:ext uri="{FF2B5EF4-FFF2-40B4-BE49-F238E27FC236}">
                  <a16:creationId xmlns:a16="http://schemas.microsoft.com/office/drawing/2014/main" id="{5F7763DD-270E-4C8C-8E96-1DC1B15E8F8D}"/>
                </a:ext>
              </a:extLst>
            </p:cNvPr>
            <p:cNvSpPr/>
            <p:nvPr userDrawn="1"/>
          </p:nvSpPr>
          <p:spPr>
            <a:xfrm>
              <a:off x="188424" y="810886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233" name="Rechthoek 232">
              <a:extLst>
                <a:ext uri="{FF2B5EF4-FFF2-40B4-BE49-F238E27FC236}">
                  <a16:creationId xmlns:a16="http://schemas.microsoft.com/office/drawing/2014/main" id="{97015F86-8C75-494E-B3AC-48989EADB1FE}"/>
                </a:ext>
              </a:extLst>
            </p:cNvPr>
            <p:cNvSpPr/>
            <p:nvPr userDrawn="1"/>
          </p:nvSpPr>
          <p:spPr>
            <a:xfrm>
              <a:off x="472596" y="8108870"/>
              <a:ext cx="2322719" cy="38098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‘Apply to All’</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apply the changes to every slide.</a:t>
              </a:r>
            </a:p>
          </p:txBody>
        </p:sp>
        <p:grpSp>
          <p:nvGrpSpPr>
            <p:cNvPr id="234" name="Groep 233">
              <a:extLst>
                <a:ext uri="{FF2B5EF4-FFF2-40B4-BE49-F238E27FC236}">
                  <a16:creationId xmlns:a16="http://schemas.microsoft.com/office/drawing/2014/main" id="{F9A863C9-D40C-48D3-9750-5D34997BDC59}"/>
                </a:ext>
              </a:extLst>
            </p:cNvPr>
            <p:cNvGrpSpPr/>
            <p:nvPr userDrawn="1"/>
          </p:nvGrpSpPr>
          <p:grpSpPr>
            <a:xfrm>
              <a:off x="2939884" y="7739834"/>
              <a:ext cx="681133" cy="750023"/>
              <a:chOff x="-910573" y="4987990"/>
              <a:chExt cx="681133" cy="750023"/>
            </a:xfrm>
          </p:grpSpPr>
          <p:grpSp>
            <p:nvGrpSpPr>
              <p:cNvPr id="235" name="Groep 234">
                <a:extLst>
                  <a:ext uri="{FF2B5EF4-FFF2-40B4-BE49-F238E27FC236}">
                    <a16:creationId xmlns:a16="http://schemas.microsoft.com/office/drawing/2014/main" id="{857C77B0-2F8B-46B9-A132-7901C047838B}"/>
                  </a:ext>
                </a:extLst>
              </p:cNvPr>
              <p:cNvGrpSpPr/>
              <p:nvPr userDrawn="1"/>
            </p:nvGrpSpPr>
            <p:grpSpPr>
              <a:xfrm>
                <a:off x="-713542" y="4987990"/>
                <a:ext cx="287071" cy="379107"/>
                <a:chOff x="-4050578" y="288410"/>
                <a:chExt cx="322125" cy="379107"/>
              </a:xfrm>
            </p:grpSpPr>
            <p:sp>
              <p:nvSpPr>
                <p:cNvPr id="237" name="Rechthoek met één afgeknipte en afgeronde hoek 47">
                  <a:extLst>
                    <a:ext uri="{FF2B5EF4-FFF2-40B4-BE49-F238E27FC236}">
                      <a16:creationId xmlns:a16="http://schemas.microsoft.com/office/drawing/2014/main" id="{4E7F7C61-B7B5-4FF7-8312-097D83947272}"/>
                    </a:ext>
                  </a:extLst>
                </p:cNvPr>
                <p:cNvSpPr/>
                <p:nvPr userDrawn="1"/>
              </p:nvSpPr>
              <p:spPr>
                <a:xfrm>
                  <a:off x="-4050578" y="288410"/>
                  <a:ext cx="322125" cy="379107"/>
                </a:xfrm>
                <a:prstGeom prst="snipRoundRect">
                  <a:avLst>
                    <a:gd name="adj1" fmla="val 0"/>
                    <a:gd name="adj2" fmla="val 33753"/>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238" name="Rechthoekige driehoek 237">
                  <a:extLst>
                    <a:ext uri="{FF2B5EF4-FFF2-40B4-BE49-F238E27FC236}">
                      <a16:creationId xmlns:a16="http://schemas.microsoft.com/office/drawing/2014/main" id="{F3C60BA3-55C2-454B-AA60-8CB02AD31536}"/>
                    </a:ext>
                  </a:extLst>
                </p:cNvPr>
                <p:cNvSpPr/>
                <p:nvPr userDrawn="1"/>
              </p:nvSpPr>
              <p:spPr>
                <a:xfrm>
                  <a:off x="-3833537" y="291656"/>
                  <a:ext cx="103133" cy="93757"/>
                </a:xfrm>
                <a:prstGeom prst="rtTriangle">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239" name="Rechthoek 238">
                  <a:extLst>
                    <a:ext uri="{FF2B5EF4-FFF2-40B4-BE49-F238E27FC236}">
                      <a16:creationId xmlns:a16="http://schemas.microsoft.com/office/drawing/2014/main" id="{D5F4914E-0CA6-4DE9-B237-007A460D649E}"/>
                    </a:ext>
                  </a:extLst>
                </p:cNvPr>
                <p:cNvSpPr/>
                <p:nvPr userDrawn="1"/>
              </p:nvSpPr>
              <p:spPr>
                <a:xfrm>
                  <a:off x="-4013673" y="314848"/>
                  <a:ext cx="140930" cy="70565"/>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240" name="Rechthoek 239">
                  <a:extLst>
                    <a:ext uri="{FF2B5EF4-FFF2-40B4-BE49-F238E27FC236}">
                      <a16:creationId xmlns:a16="http://schemas.microsoft.com/office/drawing/2014/main" id="{DE0E572B-BDC8-4996-8C9F-5094FC4D1AAB}"/>
                    </a:ext>
                  </a:extLst>
                </p:cNvPr>
                <p:cNvSpPr/>
                <p:nvPr userDrawn="1"/>
              </p:nvSpPr>
              <p:spPr>
                <a:xfrm>
                  <a:off x="-4020379" y="586428"/>
                  <a:ext cx="261727" cy="61406"/>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defTabSz="914400" fontAlgn="auto">
                    <a:lnSpc>
                      <a:spcPct val="100000"/>
                    </a:lnSpc>
                    <a:spcBef>
                      <a:spcPts val="0"/>
                    </a:spcBef>
                    <a:spcAft>
                      <a:spcPts val="0"/>
                    </a:spcAft>
                    <a:buClrTx/>
                    <a:buSzTx/>
                    <a:buFontTx/>
                    <a:buNone/>
                    <a:tabLst/>
                  </a:pPr>
                  <a:endParaRPr kumimoji="0" lang="en-GB" sz="900" b="0" i="0" u="none" strike="noStrike" kern="0" cap="none" spc="0" normalizeH="0" baseline="0" noProof="0">
                    <a:ln>
                      <a:noFill/>
                    </a:ln>
                    <a:solidFill>
                      <a:srgbClr val="211F26"/>
                    </a:solidFill>
                    <a:effectLst/>
                    <a:uLnTx/>
                    <a:uFillTx/>
                    <a:latin typeface="Calibri" panose="020F0502020204030204" pitchFamily="34" charset="0"/>
                    <a:cs typeface="Calibri" panose="020F0502020204030204" pitchFamily="34" charset="0"/>
                  </a:endParaRPr>
                </a:p>
              </p:txBody>
            </p:sp>
          </p:grpSp>
          <p:sp>
            <p:nvSpPr>
              <p:cNvPr id="236" name="Rechthoek 235">
                <a:extLst>
                  <a:ext uri="{FF2B5EF4-FFF2-40B4-BE49-F238E27FC236}">
                    <a16:creationId xmlns:a16="http://schemas.microsoft.com/office/drawing/2014/main" id="{EFBC44D5-EC9F-46F6-BEAD-424C515B0DAD}"/>
                  </a:ext>
                </a:extLst>
              </p:cNvPr>
              <p:cNvSpPr/>
              <p:nvPr userDrawn="1"/>
            </p:nvSpPr>
            <p:spPr>
              <a:xfrm>
                <a:off x="-910573" y="5352063"/>
                <a:ext cx="681133" cy="385950"/>
              </a:xfrm>
              <a:prstGeom prst="rect">
                <a:avLst/>
              </a:prstGeom>
              <a:no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rPr>
                  <a:t>Header &amp; Footer</a:t>
                </a:r>
              </a:p>
            </p:txBody>
          </p:sp>
        </p:grpSp>
      </p:grpSp>
      <p:sp>
        <p:nvSpPr>
          <p:cNvPr id="147" name="INFO">
            <a:extLst>
              <a:ext uri="{FF2B5EF4-FFF2-40B4-BE49-F238E27FC236}">
                <a16:creationId xmlns:a16="http://schemas.microsoft.com/office/drawing/2014/main" id="{10750E06-3C52-478F-85A3-EF296A1C6288}"/>
              </a:ext>
            </a:extLst>
          </p:cNvPr>
          <p:cNvSpPr txBox="1"/>
          <p:nvPr userDrawn="1"/>
        </p:nvSpPr>
        <p:spPr>
          <a:xfrm>
            <a:off x="0" y="-256190"/>
            <a:ext cx="12192000" cy="161583"/>
          </a:xfrm>
          <a:prstGeom prst="rect">
            <a:avLst/>
          </a:prstGeom>
          <a:noFill/>
        </p:spPr>
        <p:txBody>
          <a:bodyPr wrap="square" lIns="0" tIns="0" rIns="0" bIns="0" rtlCol="0">
            <a:spAutoFit/>
          </a:bodyPr>
          <a:lstStyle/>
          <a:p>
            <a:pPr algn="l"/>
            <a:r>
              <a:rPr lang="en-GB" sz="1050" b="1" dirty="0">
                <a:solidFill>
                  <a:schemeClr val="tx2"/>
                </a:solidFill>
                <a:latin typeface="+mj-lt"/>
                <a:cs typeface="Calibri" panose="020F0502020204030204" pitchFamily="34" charset="0"/>
              </a:rPr>
              <a:t>TEMPLATE: </a:t>
            </a:r>
            <a:r>
              <a:rPr lang="en-GB" sz="1050" b="0" dirty="0">
                <a:solidFill>
                  <a:schemeClr val="tx2"/>
                </a:solidFill>
                <a:latin typeface="+mj-lt"/>
                <a:cs typeface="Calibri" panose="020F0502020204030204" pitchFamily="34" charset="0"/>
              </a:rPr>
              <a:t>TEXT + CHART</a:t>
            </a:r>
          </a:p>
        </p:txBody>
      </p:sp>
      <p:grpSp>
        <p:nvGrpSpPr>
          <p:cNvPr id="9" name="HAAK LIJN">
            <a:extLst>
              <a:ext uri="{FF2B5EF4-FFF2-40B4-BE49-F238E27FC236}">
                <a16:creationId xmlns:a16="http://schemas.microsoft.com/office/drawing/2014/main" id="{BDC1235F-D860-4BB6-9D5F-15C34AEC5A70}"/>
              </a:ext>
            </a:extLst>
          </p:cNvPr>
          <p:cNvGrpSpPr/>
          <p:nvPr userDrawn="1"/>
        </p:nvGrpSpPr>
        <p:grpSpPr>
          <a:xfrm>
            <a:off x="540812" y="0"/>
            <a:ext cx="76800" cy="6858000"/>
            <a:chOff x="578912" y="0"/>
            <a:chExt cx="76800" cy="6858000"/>
          </a:xfrm>
        </p:grpSpPr>
        <p:cxnSp>
          <p:nvCxnSpPr>
            <p:cNvPr id="10" name="LIJN">
              <a:extLst>
                <a:ext uri="{FF2B5EF4-FFF2-40B4-BE49-F238E27FC236}">
                  <a16:creationId xmlns:a16="http://schemas.microsoft.com/office/drawing/2014/main" id="{D0A06061-6012-4A17-9429-FE7162192287}"/>
                </a:ext>
              </a:extLst>
            </p:cNvPr>
            <p:cNvCxnSpPr>
              <a:cxnSpLocks/>
            </p:cNvCxnSpPr>
            <p:nvPr userDrawn="1"/>
          </p:nvCxnSpPr>
          <p:spPr>
            <a:xfrm>
              <a:off x="617312" y="900113"/>
              <a:ext cx="0" cy="5957887"/>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pic>
          <p:nvPicPr>
            <p:cNvPr id="11" name="Graphic 10">
              <a:extLst>
                <a:ext uri="{FF2B5EF4-FFF2-40B4-BE49-F238E27FC236}">
                  <a16:creationId xmlns:a16="http://schemas.microsoft.com/office/drawing/2014/main" id="{11D5A049-BF20-43CC-9506-3BA5E1DE6D50}"/>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78912" y="652464"/>
              <a:ext cx="76800" cy="201600"/>
            </a:xfrm>
            <a:prstGeom prst="rect">
              <a:avLst/>
            </a:prstGeom>
          </p:spPr>
        </p:pic>
        <p:cxnSp>
          <p:nvCxnSpPr>
            <p:cNvPr id="12" name="LIJN">
              <a:extLst>
                <a:ext uri="{FF2B5EF4-FFF2-40B4-BE49-F238E27FC236}">
                  <a16:creationId xmlns:a16="http://schemas.microsoft.com/office/drawing/2014/main" id="{1F394649-9117-4BD6-A7EC-6BD0BD302EAA}"/>
                </a:ext>
              </a:extLst>
            </p:cNvPr>
            <p:cNvCxnSpPr>
              <a:cxnSpLocks/>
            </p:cNvCxnSpPr>
            <p:nvPr userDrawn="1"/>
          </p:nvCxnSpPr>
          <p:spPr>
            <a:xfrm>
              <a:off x="617312" y="0"/>
              <a:ext cx="0" cy="595314"/>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grpSp>
      <p:sp>
        <p:nvSpPr>
          <p:cNvPr id="6" name="Tijdelijke aanduiding voor grafiek 12">
            <a:extLst>
              <a:ext uri="{FF2B5EF4-FFF2-40B4-BE49-F238E27FC236}">
                <a16:creationId xmlns:a16="http://schemas.microsoft.com/office/drawing/2014/main" id="{1204C21B-610C-4232-9114-8B652A378043}"/>
              </a:ext>
            </a:extLst>
          </p:cNvPr>
          <p:cNvSpPr>
            <a:spLocks noGrp="1"/>
          </p:cNvSpPr>
          <p:nvPr>
            <p:ph type="chart" sz="quarter" idx="15" hasCustomPrompt="1"/>
          </p:nvPr>
        </p:nvSpPr>
        <p:spPr>
          <a:xfrm>
            <a:off x="6349441" y="1856127"/>
            <a:ext cx="5254899" cy="4438800"/>
          </a:xfrm>
          <a:prstGeom prst="rect">
            <a:avLst/>
          </a:prstGeom>
          <a:noFill/>
          <a:ln>
            <a:noFill/>
          </a:ln>
        </p:spPr>
        <p:txBody>
          <a:bodyPr bIns="1620000" anchor="ctr"/>
          <a:lstStyle>
            <a:lvl1pPr marL="0" indent="0" algn="ctr">
              <a:lnSpc>
                <a:spcPct val="90000"/>
              </a:lnSpc>
              <a:spcBef>
                <a:spcPts val="0"/>
              </a:spcBef>
              <a:spcAft>
                <a:spcPts val="0"/>
              </a:spcAft>
              <a:buNone/>
              <a:defRPr sz="1500" i="1">
                <a:solidFill>
                  <a:schemeClr val="tx1">
                    <a:lumMod val="50000"/>
                    <a:lumOff val="50000"/>
                  </a:schemeClr>
                </a:solidFill>
              </a:defRPr>
            </a:lvl1pPr>
          </a:lstStyle>
          <a:p>
            <a:r>
              <a:rPr lang="en-GB" dirty="0"/>
              <a:t>Click on the icon below </a:t>
            </a:r>
            <a:br>
              <a:rPr lang="en-GB" dirty="0"/>
            </a:br>
            <a:r>
              <a:rPr lang="en-GB" dirty="0"/>
              <a:t>to insert a chart.</a:t>
            </a:r>
          </a:p>
        </p:txBody>
      </p:sp>
      <p:sp>
        <p:nvSpPr>
          <p:cNvPr id="13" name="Tijdelijke aanduiding voor verticale tekst 2">
            <a:extLst>
              <a:ext uri="{FF2B5EF4-FFF2-40B4-BE49-F238E27FC236}">
                <a16:creationId xmlns:a16="http://schemas.microsoft.com/office/drawing/2014/main" id="{0982AE5E-692F-4CEB-971A-47A6024D73E9}"/>
              </a:ext>
            </a:extLst>
          </p:cNvPr>
          <p:cNvSpPr>
            <a:spLocks noGrp="1"/>
          </p:cNvSpPr>
          <p:nvPr>
            <p:ph type="body" orient="vert" idx="1" hasCustomPrompt="1"/>
          </p:nvPr>
        </p:nvSpPr>
        <p:spPr>
          <a:xfrm>
            <a:off x="777234" y="1856128"/>
            <a:ext cx="5269596" cy="4438165"/>
          </a:xfrm>
        </p:spPr>
        <p:txBody>
          <a:bodyPr vert="horz" lIns="0" tIns="0" rIns="0" bIns="0"/>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en-GB" dirty="0"/>
              <a:t>Bullet</a:t>
            </a:r>
          </a:p>
          <a:p>
            <a:pPr lvl="1"/>
            <a:r>
              <a:rPr lang="en-GB" dirty="0"/>
              <a:t>Sub-bullet</a:t>
            </a:r>
          </a:p>
          <a:p>
            <a:pPr lvl="2"/>
            <a:r>
              <a:rPr lang="en-GB" dirty="0"/>
              <a:t>Default text</a:t>
            </a:r>
          </a:p>
          <a:p>
            <a:pPr lvl="3"/>
            <a:r>
              <a:rPr lang="en-GB" dirty="0"/>
              <a:t>header</a:t>
            </a:r>
          </a:p>
          <a:p>
            <a:pPr lvl="4"/>
            <a:r>
              <a:rPr lang="en-GB" dirty="0"/>
              <a:t>Numerical bullet</a:t>
            </a:r>
          </a:p>
          <a:p>
            <a:pPr lvl="5"/>
            <a:r>
              <a:rPr lang="en-GB" dirty="0"/>
              <a:t>Bullet</a:t>
            </a:r>
          </a:p>
          <a:p>
            <a:pPr lvl="6"/>
            <a:r>
              <a:rPr lang="en-GB" dirty="0"/>
              <a:t>Sub-bullet</a:t>
            </a:r>
          </a:p>
          <a:p>
            <a:pPr lvl="7"/>
            <a:r>
              <a:rPr lang="en-GB" dirty="0"/>
              <a:t>Default text</a:t>
            </a:r>
          </a:p>
          <a:p>
            <a:pPr lvl="8"/>
            <a:r>
              <a:rPr lang="en-GB" dirty="0"/>
              <a:t>header</a:t>
            </a:r>
          </a:p>
          <a:p>
            <a:pPr lvl="8"/>
            <a:endParaRPr lang="en-GB" dirty="0"/>
          </a:p>
        </p:txBody>
      </p:sp>
      <p:sp>
        <p:nvSpPr>
          <p:cNvPr id="149" name="Logo">
            <a:extLst>
              <a:ext uri="{FF2B5EF4-FFF2-40B4-BE49-F238E27FC236}">
                <a16:creationId xmlns:a16="http://schemas.microsoft.com/office/drawing/2014/main" id="{14A480CF-8312-41EF-9D7D-E426A1BBA759}"/>
              </a:ext>
            </a:extLst>
          </p:cNvPr>
          <p:cNvSpPr>
            <a:spLocks noGrp="1"/>
          </p:cNvSpPr>
          <p:nvPr>
            <p:ph type="body" orient="vert" idx="16" hasCustomPrompt="1"/>
          </p:nvPr>
        </p:nvSpPr>
        <p:spPr>
          <a:xfrm>
            <a:off x="10549612" y="6480355"/>
            <a:ext cx="1060019" cy="185413"/>
          </a:xfrm>
          <a:blipFill>
            <a:blip r:embed="rId7"/>
            <a:stretch>
              <a:fillRect/>
            </a:stretch>
          </a:blipFill>
        </p:spPr>
        <p:txBody>
          <a:bodyPr vert="horz" lIns="0" tIns="0" rIns="0" bIns="0"/>
          <a:lstStyle>
            <a:lvl1pPr marL="0" indent="0">
              <a:buNone/>
              <a:defRPr sz="1000" i="1">
                <a:solidFill>
                  <a:schemeClr val="bg2"/>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3" name="Dianummer">
            <a:extLst>
              <a:ext uri="{FF2B5EF4-FFF2-40B4-BE49-F238E27FC236}">
                <a16:creationId xmlns:a16="http://schemas.microsoft.com/office/drawing/2014/main" id="{E36650D5-D35B-4A05-8738-5E41FB834A99}"/>
              </a:ext>
            </a:extLst>
          </p:cNvPr>
          <p:cNvSpPr>
            <a:spLocks noGrp="1"/>
          </p:cNvSpPr>
          <p:nvPr>
            <p:ph type="sldNum" sz="quarter" idx="18"/>
          </p:nvPr>
        </p:nvSpPr>
        <p:spPr/>
        <p:txBody>
          <a:bodyPr/>
          <a:lstStyle/>
          <a:p>
            <a:fld id="{5EC93C5F-DB18-4797-88B9-B8B0D60519FD}" type="slidenum">
              <a:rPr lang="en-GB" smtClean="0"/>
              <a:pPr/>
              <a:t>‹#›</a:t>
            </a:fld>
            <a:endParaRPr lang="en-GB" dirty="0"/>
          </a:p>
        </p:txBody>
      </p:sp>
      <p:sp>
        <p:nvSpPr>
          <p:cNvPr id="5" name="Datum" hidden="1">
            <a:extLst>
              <a:ext uri="{FF2B5EF4-FFF2-40B4-BE49-F238E27FC236}">
                <a16:creationId xmlns:a16="http://schemas.microsoft.com/office/drawing/2014/main" id="{00022D51-D3A7-4140-8288-73E878CE5AE2}"/>
              </a:ext>
            </a:extLst>
          </p:cNvPr>
          <p:cNvSpPr>
            <a:spLocks noGrp="1"/>
          </p:cNvSpPr>
          <p:nvPr>
            <p:ph type="dt" sz="half" idx="19"/>
          </p:nvPr>
        </p:nvSpPr>
        <p:spPr/>
        <p:txBody>
          <a:bodyPr/>
          <a:lstStyle/>
          <a:p>
            <a:r>
              <a:rPr lang="en-GB" dirty="0"/>
              <a:t>Date</a:t>
            </a:r>
          </a:p>
        </p:txBody>
      </p:sp>
      <p:sp>
        <p:nvSpPr>
          <p:cNvPr id="2" name="Voettekst">
            <a:extLst>
              <a:ext uri="{FF2B5EF4-FFF2-40B4-BE49-F238E27FC236}">
                <a16:creationId xmlns:a16="http://schemas.microsoft.com/office/drawing/2014/main" id="{0C677E30-10AA-4FF6-A582-79C8DAF81944}"/>
              </a:ext>
            </a:extLst>
          </p:cNvPr>
          <p:cNvSpPr>
            <a:spLocks noGrp="1"/>
          </p:cNvSpPr>
          <p:nvPr>
            <p:ph type="ftr" sz="quarter" idx="17"/>
          </p:nvPr>
        </p:nvSpPr>
        <p:spPr/>
        <p:txBody>
          <a:bodyPr/>
          <a:lstStyle/>
          <a:p>
            <a:r>
              <a:rPr lang="en-GB" dirty="0"/>
              <a:t>26 October 2021 | ALIM Guide for asset information Managers</a:t>
            </a:r>
          </a:p>
        </p:txBody>
      </p:sp>
      <p:sp>
        <p:nvSpPr>
          <p:cNvPr id="8" name="Ondertitel">
            <a:extLst>
              <a:ext uri="{FF2B5EF4-FFF2-40B4-BE49-F238E27FC236}">
                <a16:creationId xmlns:a16="http://schemas.microsoft.com/office/drawing/2014/main" id="{35A7389F-68D4-4B8C-B313-BD67376B30FB}"/>
              </a:ext>
            </a:extLst>
          </p:cNvPr>
          <p:cNvSpPr>
            <a:spLocks noGrp="1"/>
          </p:cNvSpPr>
          <p:nvPr>
            <p:ph type="subTitle" idx="10" hasCustomPrompt="1"/>
          </p:nvPr>
        </p:nvSpPr>
        <p:spPr>
          <a:xfrm>
            <a:off x="777244" y="924516"/>
            <a:ext cx="10827096" cy="349200"/>
          </a:xfrm>
        </p:spPr>
        <p:txBody>
          <a:bodyPr/>
          <a:lstStyle>
            <a:lvl1pPr marL="0" indent="0" algn="l">
              <a:buNone/>
              <a:defRPr sz="300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cap="all" baseline="0" dirty="0"/>
              <a:t>Second light subtitle</a:t>
            </a:r>
            <a:endParaRPr lang="en-GB" dirty="0"/>
          </a:p>
        </p:txBody>
      </p:sp>
      <p:sp>
        <p:nvSpPr>
          <p:cNvPr id="4" name="Titel">
            <a:extLst>
              <a:ext uri="{FF2B5EF4-FFF2-40B4-BE49-F238E27FC236}">
                <a16:creationId xmlns:a16="http://schemas.microsoft.com/office/drawing/2014/main" id="{F73EDDC4-60D3-492A-BA8E-95D2C63DC8A5}"/>
              </a:ext>
            </a:extLst>
          </p:cNvPr>
          <p:cNvSpPr>
            <a:spLocks noGrp="1"/>
          </p:cNvSpPr>
          <p:nvPr>
            <p:ph type="title" hasCustomPrompt="1"/>
          </p:nvPr>
        </p:nvSpPr>
        <p:spPr/>
        <p:txBody>
          <a:bodyPr/>
          <a:lstStyle/>
          <a:p>
            <a:r>
              <a:rPr lang="en-GB" dirty="0"/>
              <a:t>First bold title</a:t>
            </a:r>
          </a:p>
        </p:txBody>
      </p:sp>
    </p:spTree>
    <p:extLst>
      <p:ext uri="{BB962C8B-B14F-4D97-AF65-F5344CB8AC3E}">
        <p14:creationId xmlns:p14="http://schemas.microsoft.com/office/powerpoint/2010/main" val="910667041"/>
      </p:ext>
    </p:extLst>
  </p:cSld>
  <p:clrMapOvr>
    <a:masterClrMapping/>
  </p:clrMapOvr>
  <p:transition spd="slow">
    <p:push dir="u"/>
  </p:transition>
  <p:hf hdr="0" dt="0"/>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grpSp>
        <p:nvGrpSpPr>
          <p:cNvPr id="137" name="INSTRUCTION">
            <a:extLst>
              <a:ext uri="{FF2B5EF4-FFF2-40B4-BE49-F238E27FC236}">
                <a16:creationId xmlns:a16="http://schemas.microsoft.com/office/drawing/2014/main" id="{8706EC85-D3FF-422B-B847-4BAA6AE96A69}"/>
              </a:ext>
            </a:extLst>
          </p:cNvPr>
          <p:cNvGrpSpPr/>
          <p:nvPr userDrawn="1"/>
        </p:nvGrpSpPr>
        <p:grpSpPr>
          <a:xfrm>
            <a:off x="5846" y="7033211"/>
            <a:ext cx="3727954" cy="1577390"/>
            <a:chOff x="5846" y="7033211"/>
            <a:chExt cx="3727954" cy="1577390"/>
          </a:xfrm>
        </p:grpSpPr>
        <p:sp>
          <p:nvSpPr>
            <p:cNvPr id="138" name="Rechthoek 137">
              <a:extLst>
                <a:ext uri="{FF2B5EF4-FFF2-40B4-BE49-F238E27FC236}">
                  <a16:creationId xmlns:a16="http://schemas.microsoft.com/office/drawing/2014/main" id="{EA66667E-1796-4696-A7D3-0ACED507475B}"/>
                </a:ext>
              </a:extLst>
            </p:cNvPr>
            <p:cNvSpPr/>
            <p:nvPr userDrawn="1"/>
          </p:nvSpPr>
          <p:spPr>
            <a:xfrm>
              <a:off x="5846" y="7033211"/>
              <a:ext cx="3727954" cy="1577390"/>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EDIT Footer, slide number</a:t>
              </a:r>
              <a:br>
                <a:rPr lang="en-GB" sz="1400" b="1" cap="all" baseline="0" noProof="0">
                  <a:solidFill>
                    <a:schemeClr val="accent1"/>
                  </a:solidFill>
                  <a:latin typeface="Calibri" panose="020F0502020204030204" pitchFamily="34" charset="0"/>
                  <a:cs typeface="Calibri" panose="020F0502020204030204" pitchFamily="34" charset="0"/>
                </a:rPr>
              </a:br>
              <a:r>
                <a:rPr lang="en-GB" sz="1400" b="1" cap="all" baseline="0" noProof="0">
                  <a:solidFill>
                    <a:schemeClr val="accent1"/>
                  </a:solidFill>
                  <a:latin typeface="Calibri" panose="020F0502020204030204" pitchFamily="34" charset="0"/>
                  <a:cs typeface="Calibri" panose="020F0502020204030204" pitchFamily="34" charset="0"/>
                </a:rPr>
                <a:t>and date</a:t>
              </a:r>
            </a:p>
          </p:txBody>
        </p:sp>
        <p:sp>
          <p:nvSpPr>
            <p:cNvPr id="139" name="Ovaal 138">
              <a:extLst>
                <a:ext uri="{FF2B5EF4-FFF2-40B4-BE49-F238E27FC236}">
                  <a16:creationId xmlns:a16="http://schemas.microsoft.com/office/drawing/2014/main" id="{B67A0EDA-2EF8-44A4-A8A7-64B4ACF0DFB1}"/>
                </a:ext>
              </a:extLst>
            </p:cNvPr>
            <p:cNvSpPr/>
            <p:nvPr userDrawn="1"/>
          </p:nvSpPr>
          <p:spPr>
            <a:xfrm>
              <a:off x="188424" y="767853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140" name="Rechthoek 139">
              <a:extLst>
                <a:ext uri="{FF2B5EF4-FFF2-40B4-BE49-F238E27FC236}">
                  <a16:creationId xmlns:a16="http://schemas.microsoft.com/office/drawing/2014/main" id="{4A838D42-7DD3-4FBC-98F7-827C7899A021}"/>
                </a:ext>
              </a:extLst>
            </p:cNvPr>
            <p:cNvSpPr/>
            <p:nvPr userDrawn="1"/>
          </p:nvSpPr>
          <p:spPr>
            <a:xfrm>
              <a:off x="472596" y="7678534"/>
              <a:ext cx="2322719" cy="31672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‘Header &amp; Footer’</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141" name="Ovaal 140">
              <a:extLst>
                <a:ext uri="{FF2B5EF4-FFF2-40B4-BE49-F238E27FC236}">
                  <a16:creationId xmlns:a16="http://schemas.microsoft.com/office/drawing/2014/main" id="{FFAAA99C-AD45-43D0-B8BA-56332ED40A9F}"/>
                </a:ext>
              </a:extLst>
            </p:cNvPr>
            <p:cNvSpPr/>
            <p:nvPr userDrawn="1"/>
          </p:nvSpPr>
          <p:spPr>
            <a:xfrm>
              <a:off x="188424" y="810886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142" name="Rechthoek 141">
              <a:extLst>
                <a:ext uri="{FF2B5EF4-FFF2-40B4-BE49-F238E27FC236}">
                  <a16:creationId xmlns:a16="http://schemas.microsoft.com/office/drawing/2014/main" id="{6110C585-2739-4D22-9A22-80733F82290B}"/>
                </a:ext>
              </a:extLst>
            </p:cNvPr>
            <p:cNvSpPr/>
            <p:nvPr userDrawn="1"/>
          </p:nvSpPr>
          <p:spPr>
            <a:xfrm>
              <a:off x="472596" y="8108870"/>
              <a:ext cx="2322719" cy="38098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‘Apply to All’</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apply the changes to every slide.</a:t>
              </a:r>
            </a:p>
          </p:txBody>
        </p:sp>
        <p:grpSp>
          <p:nvGrpSpPr>
            <p:cNvPr id="143" name="Groep 142">
              <a:extLst>
                <a:ext uri="{FF2B5EF4-FFF2-40B4-BE49-F238E27FC236}">
                  <a16:creationId xmlns:a16="http://schemas.microsoft.com/office/drawing/2014/main" id="{196464E7-79E6-488D-9AAA-506EF5EFCC95}"/>
                </a:ext>
              </a:extLst>
            </p:cNvPr>
            <p:cNvGrpSpPr/>
            <p:nvPr userDrawn="1"/>
          </p:nvGrpSpPr>
          <p:grpSpPr>
            <a:xfrm>
              <a:off x="2939884" y="7739834"/>
              <a:ext cx="681133" cy="750023"/>
              <a:chOff x="-910573" y="4987990"/>
              <a:chExt cx="681133" cy="750023"/>
            </a:xfrm>
          </p:grpSpPr>
          <p:grpSp>
            <p:nvGrpSpPr>
              <p:cNvPr id="144" name="Groep 143">
                <a:extLst>
                  <a:ext uri="{FF2B5EF4-FFF2-40B4-BE49-F238E27FC236}">
                    <a16:creationId xmlns:a16="http://schemas.microsoft.com/office/drawing/2014/main" id="{C949283B-2DC1-468A-B33A-6187237E0AD9}"/>
                  </a:ext>
                </a:extLst>
              </p:cNvPr>
              <p:cNvGrpSpPr/>
              <p:nvPr userDrawn="1"/>
            </p:nvGrpSpPr>
            <p:grpSpPr>
              <a:xfrm>
                <a:off x="-713542" y="4987990"/>
                <a:ext cx="287071" cy="379107"/>
                <a:chOff x="-4050578" y="288410"/>
                <a:chExt cx="322125" cy="379107"/>
              </a:xfrm>
            </p:grpSpPr>
            <p:sp>
              <p:nvSpPr>
                <p:cNvPr id="146" name="Rechthoek met één afgeknipte en afgeronde hoek 47">
                  <a:extLst>
                    <a:ext uri="{FF2B5EF4-FFF2-40B4-BE49-F238E27FC236}">
                      <a16:creationId xmlns:a16="http://schemas.microsoft.com/office/drawing/2014/main" id="{625C18FF-A054-4CB1-96FF-BAF53D392E0C}"/>
                    </a:ext>
                  </a:extLst>
                </p:cNvPr>
                <p:cNvSpPr/>
                <p:nvPr userDrawn="1"/>
              </p:nvSpPr>
              <p:spPr>
                <a:xfrm>
                  <a:off x="-4050578" y="288410"/>
                  <a:ext cx="322125" cy="379107"/>
                </a:xfrm>
                <a:prstGeom prst="snipRoundRect">
                  <a:avLst>
                    <a:gd name="adj1" fmla="val 0"/>
                    <a:gd name="adj2" fmla="val 33753"/>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147" name="Rechthoekige driehoek 146">
                  <a:extLst>
                    <a:ext uri="{FF2B5EF4-FFF2-40B4-BE49-F238E27FC236}">
                      <a16:creationId xmlns:a16="http://schemas.microsoft.com/office/drawing/2014/main" id="{4A838FFD-CBB7-499C-BB3C-241284586B3D}"/>
                    </a:ext>
                  </a:extLst>
                </p:cNvPr>
                <p:cNvSpPr/>
                <p:nvPr userDrawn="1"/>
              </p:nvSpPr>
              <p:spPr>
                <a:xfrm>
                  <a:off x="-3833537" y="291656"/>
                  <a:ext cx="103133" cy="93757"/>
                </a:xfrm>
                <a:prstGeom prst="rtTriangle">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148" name="Rechthoek 147">
                  <a:extLst>
                    <a:ext uri="{FF2B5EF4-FFF2-40B4-BE49-F238E27FC236}">
                      <a16:creationId xmlns:a16="http://schemas.microsoft.com/office/drawing/2014/main" id="{B4CA1AE7-833B-4D38-B789-4C493FDEE674}"/>
                    </a:ext>
                  </a:extLst>
                </p:cNvPr>
                <p:cNvSpPr/>
                <p:nvPr userDrawn="1"/>
              </p:nvSpPr>
              <p:spPr>
                <a:xfrm>
                  <a:off x="-4013673" y="314848"/>
                  <a:ext cx="140930" cy="70565"/>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149" name="Rechthoek 148">
                  <a:extLst>
                    <a:ext uri="{FF2B5EF4-FFF2-40B4-BE49-F238E27FC236}">
                      <a16:creationId xmlns:a16="http://schemas.microsoft.com/office/drawing/2014/main" id="{E9E54E8D-2F5C-426D-952A-6E1B2678CD1A}"/>
                    </a:ext>
                  </a:extLst>
                </p:cNvPr>
                <p:cNvSpPr/>
                <p:nvPr userDrawn="1"/>
              </p:nvSpPr>
              <p:spPr>
                <a:xfrm>
                  <a:off x="-4020379" y="586428"/>
                  <a:ext cx="261727" cy="61406"/>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defTabSz="914400" fontAlgn="auto">
                    <a:lnSpc>
                      <a:spcPct val="100000"/>
                    </a:lnSpc>
                    <a:spcBef>
                      <a:spcPts val="0"/>
                    </a:spcBef>
                    <a:spcAft>
                      <a:spcPts val="0"/>
                    </a:spcAft>
                    <a:buClrTx/>
                    <a:buSzTx/>
                    <a:buFontTx/>
                    <a:buNone/>
                    <a:tabLst/>
                  </a:pPr>
                  <a:endParaRPr kumimoji="0" lang="en-GB" sz="900" b="0" i="0" u="none" strike="noStrike" kern="0" cap="none" spc="0" normalizeH="0" baseline="0" noProof="0">
                    <a:ln>
                      <a:noFill/>
                    </a:ln>
                    <a:solidFill>
                      <a:srgbClr val="211F26"/>
                    </a:solidFill>
                    <a:effectLst/>
                    <a:uLnTx/>
                    <a:uFillTx/>
                    <a:latin typeface="Calibri" panose="020F0502020204030204" pitchFamily="34" charset="0"/>
                    <a:cs typeface="Calibri" panose="020F0502020204030204" pitchFamily="34" charset="0"/>
                  </a:endParaRPr>
                </a:p>
              </p:txBody>
            </p:sp>
          </p:grpSp>
          <p:sp>
            <p:nvSpPr>
              <p:cNvPr id="145" name="Rechthoek 144">
                <a:extLst>
                  <a:ext uri="{FF2B5EF4-FFF2-40B4-BE49-F238E27FC236}">
                    <a16:creationId xmlns:a16="http://schemas.microsoft.com/office/drawing/2014/main" id="{6F205177-2ECB-4FDF-8E8F-D0CC70B687CD}"/>
                  </a:ext>
                </a:extLst>
              </p:cNvPr>
              <p:cNvSpPr/>
              <p:nvPr userDrawn="1"/>
            </p:nvSpPr>
            <p:spPr>
              <a:xfrm>
                <a:off x="-910573" y="5352063"/>
                <a:ext cx="681133" cy="385950"/>
              </a:xfrm>
              <a:prstGeom prst="rect">
                <a:avLst/>
              </a:prstGeom>
              <a:no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rPr>
                  <a:t>Header &amp; Footer</a:t>
                </a:r>
              </a:p>
            </p:txBody>
          </p:sp>
        </p:grpSp>
      </p:grpSp>
      <p:grpSp>
        <p:nvGrpSpPr>
          <p:cNvPr id="85" name="INSTRUCTION">
            <a:extLst>
              <a:ext uri="{FF2B5EF4-FFF2-40B4-BE49-F238E27FC236}">
                <a16:creationId xmlns:a16="http://schemas.microsoft.com/office/drawing/2014/main" id="{B67F0CEB-F80E-47A0-BCC1-A74701126129}"/>
              </a:ext>
            </a:extLst>
          </p:cNvPr>
          <p:cNvGrpSpPr/>
          <p:nvPr userDrawn="1"/>
        </p:nvGrpSpPr>
        <p:grpSpPr>
          <a:xfrm>
            <a:off x="-3786437" y="1"/>
            <a:ext cx="3693386" cy="5855257"/>
            <a:chOff x="-3786437" y="1"/>
            <a:chExt cx="3693386" cy="5855257"/>
          </a:xfrm>
        </p:grpSpPr>
        <p:sp>
          <p:nvSpPr>
            <p:cNvPr id="86" name="Rechthoek 85">
              <a:extLst>
                <a:ext uri="{FF2B5EF4-FFF2-40B4-BE49-F238E27FC236}">
                  <a16:creationId xmlns:a16="http://schemas.microsoft.com/office/drawing/2014/main" id="{89782691-CA14-4F28-BB5C-AC054C6EB5A6}"/>
                </a:ext>
              </a:extLst>
            </p:cNvPr>
            <p:cNvSpPr/>
            <p:nvPr userDrawn="1"/>
          </p:nvSpPr>
          <p:spPr>
            <a:xfrm>
              <a:off x="-3786165" y="3370798"/>
              <a:ext cx="3593091" cy="1760759"/>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Edit chart data</a:t>
              </a:r>
            </a:p>
          </p:txBody>
        </p:sp>
        <p:sp>
          <p:nvSpPr>
            <p:cNvPr id="87" name="Ovaal 86">
              <a:extLst>
                <a:ext uri="{FF2B5EF4-FFF2-40B4-BE49-F238E27FC236}">
                  <a16:creationId xmlns:a16="http://schemas.microsoft.com/office/drawing/2014/main" id="{56213278-74C3-45AC-9E19-F8B0E2142CBE}"/>
                </a:ext>
              </a:extLst>
            </p:cNvPr>
            <p:cNvSpPr/>
            <p:nvPr userDrawn="1"/>
          </p:nvSpPr>
          <p:spPr>
            <a:xfrm>
              <a:off x="-3603587" y="3835397"/>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88" name="Rechthoek 87">
              <a:extLst>
                <a:ext uri="{FF2B5EF4-FFF2-40B4-BE49-F238E27FC236}">
                  <a16:creationId xmlns:a16="http://schemas.microsoft.com/office/drawing/2014/main" id="{6FB2ACCF-17CF-4D22-AEC3-7496B4262A26}"/>
                </a:ext>
              </a:extLst>
            </p:cNvPr>
            <p:cNvSpPr/>
            <p:nvPr userDrawn="1"/>
          </p:nvSpPr>
          <p:spPr>
            <a:xfrm>
              <a:off x="-3319415" y="3835398"/>
              <a:ext cx="2944682" cy="32768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with the right mouse button on the chart</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and choose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‘Edit data’</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89" name="Groep 88">
              <a:extLst>
                <a:ext uri="{FF2B5EF4-FFF2-40B4-BE49-F238E27FC236}">
                  <a16:creationId xmlns:a16="http://schemas.microsoft.com/office/drawing/2014/main" id="{9B239761-C022-4135-B188-0099D81F310C}"/>
                </a:ext>
              </a:extLst>
            </p:cNvPr>
            <p:cNvGrpSpPr/>
            <p:nvPr userDrawn="1"/>
          </p:nvGrpSpPr>
          <p:grpSpPr>
            <a:xfrm>
              <a:off x="-3314821" y="4275190"/>
              <a:ext cx="1495189" cy="563933"/>
              <a:chOff x="-3314821" y="3310415"/>
              <a:chExt cx="1495189" cy="563933"/>
            </a:xfrm>
          </p:grpSpPr>
          <p:sp>
            <p:nvSpPr>
              <p:cNvPr id="109" name="Rechthoek 108">
                <a:extLst>
                  <a:ext uri="{FF2B5EF4-FFF2-40B4-BE49-F238E27FC236}">
                    <a16:creationId xmlns:a16="http://schemas.microsoft.com/office/drawing/2014/main" id="{C5812953-DD5A-407A-A595-1FB5DD5E5101}"/>
                  </a:ext>
                </a:extLst>
              </p:cNvPr>
              <p:cNvSpPr/>
              <p:nvPr userDrawn="1"/>
            </p:nvSpPr>
            <p:spPr>
              <a:xfrm>
                <a:off x="-3314821" y="3310415"/>
                <a:ext cx="1403797" cy="504851"/>
              </a:xfrm>
              <a:prstGeom prst="rect">
                <a:avLst/>
              </a:prstGeom>
              <a:solidFill>
                <a:srgbClr val="FFFFFF"/>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110" name="Rechthoek 109">
                <a:extLst>
                  <a:ext uri="{FF2B5EF4-FFF2-40B4-BE49-F238E27FC236}">
                    <a16:creationId xmlns:a16="http://schemas.microsoft.com/office/drawing/2014/main" id="{2CAC2B6B-1312-477E-BC7F-19B373382350}"/>
                  </a:ext>
                </a:extLst>
              </p:cNvPr>
              <p:cNvSpPr/>
              <p:nvPr userDrawn="1"/>
            </p:nvSpPr>
            <p:spPr>
              <a:xfrm>
                <a:off x="-3304719" y="3564140"/>
                <a:ext cx="1387813" cy="246608"/>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111" name="Tekstvak 110">
                <a:extLst>
                  <a:ext uri="{FF2B5EF4-FFF2-40B4-BE49-F238E27FC236}">
                    <a16:creationId xmlns:a16="http://schemas.microsoft.com/office/drawing/2014/main" id="{0B35C9DD-10BB-41B2-8BAA-0B6027BD9057}"/>
                  </a:ext>
                </a:extLst>
              </p:cNvPr>
              <p:cNvSpPr txBox="1"/>
              <p:nvPr userDrawn="1"/>
            </p:nvSpPr>
            <p:spPr>
              <a:xfrm>
                <a:off x="-3122115" y="3369117"/>
                <a:ext cx="1258624" cy="137495"/>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a:solidFill>
                      <a:srgbClr val="211F26"/>
                    </a:solidFill>
                    <a:latin typeface="Calibri" panose="020F0502020204030204" pitchFamily="34" charset="0"/>
                    <a:ea typeface="+mn-ea"/>
                    <a:cs typeface="Calibri" panose="020F0502020204030204" pitchFamily="34" charset="0"/>
                  </a:rPr>
                  <a:t>Change chart type</a:t>
                </a:r>
              </a:p>
            </p:txBody>
          </p:sp>
          <p:sp>
            <p:nvSpPr>
              <p:cNvPr id="112" name="Tekstvak 111">
                <a:extLst>
                  <a:ext uri="{FF2B5EF4-FFF2-40B4-BE49-F238E27FC236}">
                    <a16:creationId xmlns:a16="http://schemas.microsoft.com/office/drawing/2014/main" id="{193990C7-C9C5-41AC-B6F7-66C2B07D4D00}"/>
                  </a:ext>
                </a:extLst>
              </p:cNvPr>
              <p:cNvSpPr txBox="1"/>
              <p:nvPr userDrawn="1"/>
            </p:nvSpPr>
            <p:spPr>
              <a:xfrm>
                <a:off x="-3115840" y="3624236"/>
                <a:ext cx="1296208"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a:solidFill>
                      <a:srgbClr val="211F26"/>
                    </a:solidFill>
                    <a:latin typeface="Calibri" panose="020F0502020204030204" pitchFamily="34" charset="0"/>
                    <a:ea typeface="+mn-ea"/>
                    <a:cs typeface="Calibri" panose="020F0502020204030204" pitchFamily="34" charset="0"/>
                  </a:rPr>
                  <a:t>Edit data</a:t>
                </a:r>
              </a:p>
            </p:txBody>
          </p:sp>
          <p:sp>
            <p:nvSpPr>
              <p:cNvPr id="113" name="Vrije vorm: vorm 112">
                <a:extLst>
                  <a:ext uri="{FF2B5EF4-FFF2-40B4-BE49-F238E27FC236}">
                    <a16:creationId xmlns:a16="http://schemas.microsoft.com/office/drawing/2014/main" id="{2E77367A-445A-4E62-9D84-8964F0B7AF1F}"/>
                  </a:ext>
                </a:extLst>
              </p:cNvPr>
              <p:cNvSpPr/>
              <p:nvPr userDrawn="1"/>
            </p:nvSpPr>
            <p:spPr>
              <a:xfrm>
                <a:off x="-1959834" y="3694348"/>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grpSp>
            <p:nvGrpSpPr>
              <p:cNvPr id="114" name="Groep 113">
                <a:extLst>
                  <a:ext uri="{FF2B5EF4-FFF2-40B4-BE49-F238E27FC236}">
                    <a16:creationId xmlns:a16="http://schemas.microsoft.com/office/drawing/2014/main" id="{9B9D3CFF-87C5-43F0-9EC2-228CF9FAE20E}"/>
                  </a:ext>
                </a:extLst>
              </p:cNvPr>
              <p:cNvGrpSpPr/>
              <p:nvPr userDrawn="1"/>
            </p:nvGrpSpPr>
            <p:grpSpPr>
              <a:xfrm>
                <a:off x="-3261976" y="3361742"/>
                <a:ext cx="139861" cy="152244"/>
                <a:chOff x="12574450" y="6053892"/>
                <a:chExt cx="169232" cy="184215"/>
              </a:xfrm>
            </p:grpSpPr>
            <p:sp>
              <p:nvSpPr>
                <p:cNvPr id="134" name="Rechthoek 133">
                  <a:extLst>
                    <a:ext uri="{FF2B5EF4-FFF2-40B4-BE49-F238E27FC236}">
                      <a16:creationId xmlns:a16="http://schemas.microsoft.com/office/drawing/2014/main" id="{942D5A03-3177-4075-9F0E-E08215E2824F}"/>
                    </a:ext>
                  </a:extLst>
                </p:cNvPr>
                <p:cNvSpPr/>
                <p:nvPr userDrawn="1"/>
              </p:nvSpPr>
              <p:spPr>
                <a:xfrm>
                  <a:off x="12574450" y="6111529"/>
                  <a:ext cx="46293" cy="126577"/>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noProof="0">
                    <a:solidFill>
                      <a:srgbClr val="211F26"/>
                    </a:solidFill>
                    <a:latin typeface="Calibri" panose="020F0502020204030204" pitchFamily="34" charset="0"/>
                    <a:cs typeface="Calibri" panose="020F0502020204030204" pitchFamily="34" charset="0"/>
                  </a:endParaRPr>
                </a:p>
              </p:txBody>
            </p:sp>
            <p:sp>
              <p:nvSpPr>
                <p:cNvPr id="135" name="Rechthoek 134">
                  <a:extLst>
                    <a:ext uri="{FF2B5EF4-FFF2-40B4-BE49-F238E27FC236}">
                      <a16:creationId xmlns:a16="http://schemas.microsoft.com/office/drawing/2014/main" id="{E5BCDE46-2635-4E7E-92E1-B4EA3166306C}"/>
                    </a:ext>
                  </a:extLst>
                </p:cNvPr>
                <p:cNvSpPr/>
                <p:nvPr userDrawn="1"/>
              </p:nvSpPr>
              <p:spPr>
                <a:xfrm>
                  <a:off x="12635427" y="6053892"/>
                  <a:ext cx="46293" cy="184215"/>
                </a:xfrm>
                <a:prstGeom prst="rect">
                  <a:avLst/>
                </a:prstGeom>
                <a:solidFill>
                  <a:srgbClr val="EDC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noProof="0">
                    <a:solidFill>
                      <a:srgbClr val="211F26"/>
                    </a:solidFill>
                    <a:latin typeface="Calibri" panose="020F0502020204030204" pitchFamily="34" charset="0"/>
                    <a:cs typeface="Calibri" panose="020F0502020204030204" pitchFamily="34" charset="0"/>
                  </a:endParaRPr>
                </a:p>
              </p:txBody>
            </p:sp>
            <p:sp>
              <p:nvSpPr>
                <p:cNvPr id="136" name="Rechthoek 135">
                  <a:extLst>
                    <a:ext uri="{FF2B5EF4-FFF2-40B4-BE49-F238E27FC236}">
                      <a16:creationId xmlns:a16="http://schemas.microsoft.com/office/drawing/2014/main" id="{7247A3E1-793F-4A56-9475-4E3D27EBE2FF}"/>
                    </a:ext>
                  </a:extLst>
                </p:cNvPr>
                <p:cNvSpPr/>
                <p:nvPr userDrawn="1"/>
              </p:nvSpPr>
              <p:spPr>
                <a:xfrm>
                  <a:off x="12697389" y="6094907"/>
                  <a:ext cx="46293" cy="143200"/>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noProof="0">
                    <a:solidFill>
                      <a:srgbClr val="211F26"/>
                    </a:solidFill>
                    <a:latin typeface="Calibri" panose="020F0502020204030204" pitchFamily="34" charset="0"/>
                    <a:cs typeface="Calibri" panose="020F0502020204030204" pitchFamily="34" charset="0"/>
                  </a:endParaRPr>
                </a:p>
              </p:txBody>
            </p:sp>
          </p:grpSp>
          <p:grpSp>
            <p:nvGrpSpPr>
              <p:cNvPr id="115" name="Groep 114">
                <a:extLst>
                  <a:ext uri="{FF2B5EF4-FFF2-40B4-BE49-F238E27FC236}">
                    <a16:creationId xmlns:a16="http://schemas.microsoft.com/office/drawing/2014/main" id="{CEA36070-9A03-4B3E-9467-4963C3A15DD1}"/>
                  </a:ext>
                </a:extLst>
              </p:cNvPr>
              <p:cNvGrpSpPr/>
              <p:nvPr userDrawn="1"/>
            </p:nvGrpSpPr>
            <p:grpSpPr>
              <a:xfrm>
                <a:off x="-3261070" y="3635199"/>
                <a:ext cx="168905" cy="104490"/>
                <a:chOff x="-3261070" y="3620931"/>
                <a:chExt cx="193920" cy="119965"/>
              </a:xfrm>
            </p:grpSpPr>
            <p:sp>
              <p:nvSpPr>
                <p:cNvPr id="116" name="Rechthoek 115">
                  <a:extLst>
                    <a:ext uri="{FF2B5EF4-FFF2-40B4-BE49-F238E27FC236}">
                      <a16:creationId xmlns:a16="http://schemas.microsoft.com/office/drawing/2014/main" id="{C71362F2-068F-47A6-BBB9-A181556B04F0}"/>
                    </a:ext>
                  </a:extLst>
                </p:cNvPr>
                <p:cNvSpPr/>
                <p:nvPr userDrawn="1"/>
              </p:nvSpPr>
              <p:spPr>
                <a:xfrm>
                  <a:off x="-3261070" y="3643881"/>
                  <a:ext cx="142985" cy="952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grpSp>
              <p:nvGrpSpPr>
                <p:cNvPr id="117" name="Groep 116">
                  <a:extLst>
                    <a:ext uri="{FF2B5EF4-FFF2-40B4-BE49-F238E27FC236}">
                      <a16:creationId xmlns:a16="http://schemas.microsoft.com/office/drawing/2014/main" id="{C0A0169B-5362-41AD-BBAD-A92F8EC05801}"/>
                    </a:ext>
                  </a:extLst>
                </p:cNvPr>
                <p:cNvGrpSpPr/>
                <p:nvPr userDrawn="1"/>
              </p:nvGrpSpPr>
              <p:grpSpPr>
                <a:xfrm>
                  <a:off x="-3261070" y="3622063"/>
                  <a:ext cx="141113" cy="117345"/>
                  <a:chOff x="1094874" y="-878306"/>
                  <a:chExt cx="867364" cy="613611"/>
                </a:xfrm>
              </p:grpSpPr>
              <p:cxnSp>
                <p:nvCxnSpPr>
                  <p:cNvPr id="127" name="Rechte verbindingslijn 126">
                    <a:extLst>
                      <a:ext uri="{FF2B5EF4-FFF2-40B4-BE49-F238E27FC236}">
                        <a16:creationId xmlns:a16="http://schemas.microsoft.com/office/drawing/2014/main" id="{440B0F13-0148-4FAC-922D-21AC8BB539C9}"/>
                      </a:ext>
                    </a:extLst>
                  </p:cNvPr>
                  <p:cNvCxnSpPr>
                    <a:cxnSpLocks/>
                  </p:cNvCxnSpPr>
                  <p:nvPr userDrawn="1"/>
                </p:nvCxnSpPr>
                <p:spPr>
                  <a:xfrm>
                    <a:off x="1094874" y="-878305"/>
                    <a:ext cx="0" cy="613610"/>
                  </a:xfrm>
                  <a:prstGeom prst="line">
                    <a:avLst/>
                  </a:prstGeom>
                  <a:ln>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128" name="Rechte verbindingslijn 127">
                    <a:extLst>
                      <a:ext uri="{FF2B5EF4-FFF2-40B4-BE49-F238E27FC236}">
                        <a16:creationId xmlns:a16="http://schemas.microsoft.com/office/drawing/2014/main" id="{AC1B1BDF-573E-499B-BB7E-F42E02C9A1EA}"/>
                      </a:ext>
                    </a:extLst>
                  </p:cNvPr>
                  <p:cNvCxnSpPr>
                    <a:cxnSpLocks/>
                  </p:cNvCxnSpPr>
                  <p:nvPr userDrawn="1"/>
                </p:nvCxnSpPr>
                <p:spPr>
                  <a:xfrm>
                    <a:off x="1962238" y="-878306"/>
                    <a:ext cx="0" cy="613611"/>
                  </a:xfrm>
                  <a:prstGeom prst="line">
                    <a:avLst/>
                  </a:prstGeom>
                  <a:ln>
                    <a:solidFill>
                      <a:srgbClr val="818181"/>
                    </a:solidFill>
                  </a:ln>
                </p:spPr>
                <p:style>
                  <a:lnRef idx="1">
                    <a:schemeClr val="accent1"/>
                  </a:lnRef>
                  <a:fillRef idx="0">
                    <a:schemeClr val="accent1"/>
                  </a:fillRef>
                  <a:effectRef idx="0">
                    <a:schemeClr val="accent1"/>
                  </a:effectRef>
                  <a:fontRef idx="minor">
                    <a:schemeClr val="tx1"/>
                  </a:fontRef>
                </p:style>
              </p:cxnSp>
              <p:grpSp>
                <p:nvGrpSpPr>
                  <p:cNvPr id="129" name="Groep 128">
                    <a:extLst>
                      <a:ext uri="{FF2B5EF4-FFF2-40B4-BE49-F238E27FC236}">
                        <a16:creationId xmlns:a16="http://schemas.microsoft.com/office/drawing/2014/main" id="{DB3313EC-5B77-445B-ADBE-72EC76EC6208}"/>
                      </a:ext>
                    </a:extLst>
                  </p:cNvPr>
                  <p:cNvGrpSpPr/>
                  <p:nvPr userDrawn="1"/>
                </p:nvGrpSpPr>
                <p:grpSpPr>
                  <a:xfrm>
                    <a:off x="1270535" y="-878306"/>
                    <a:ext cx="526983" cy="613611"/>
                    <a:chOff x="1270535" y="-745959"/>
                    <a:chExt cx="526983" cy="481264"/>
                  </a:xfrm>
                </p:grpSpPr>
                <p:cxnSp>
                  <p:nvCxnSpPr>
                    <p:cNvPr id="130" name="Rechte verbindingslijn 129">
                      <a:extLst>
                        <a:ext uri="{FF2B5EF4-FFF2-40B4-BE49-F238E27FC236}">
                          <a16:creationId xmlns:a16="http://schemas.microsoft.com/office/drawing/2014/main" id="{A0B551F4-C5A8-432C-9849-A3DE89E14ACD}"/>
                        </a:ext>
                      </a:extLst>
                    </p:cNvPr>
                    <p:cNvCxnSpPr>
                      <a:cxnSpLocks/>
                    </p:cNvCxnSpPr>
                    <p:nvPr userDrawn="1"/>
                  </p:nvCxnSpPr>
                  <p:spPr>
                    <a:xfrm>
                      <a:off x="1446196"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131" name="Rechte verbindingslijn 130">
                      <a:extLst>
                        <a:ext uri="{FF2B5EF4-FFF2-40B4-BE49-F238E27FC236}">
                          <a16:creationId xmlns:a16="http://schemas.microsoft.com/office/drawing/2014/main" id="{2BBB01B6-4DD9-4D1D-B143-D13FE6D8D377}"/>
                        </a:ext>
                      </a:extLst>
                    </p:cNvPr>
                    <p:cNvCxnSpPr>
                      <a:cxnSpLocks/>
                    </p:cNvCxnSpPr>
                    <p:nvPr userDrawn="1"/>
                  </p:nvCxnSpPr>
                  <p:spPr>
                    <a:xfrm>
                      <a:off x="1270535"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132" name="Rechte verbindingslijn 131">
                      <a:extLst>
                        <a:ext uri="{FF2B5EF4-FFF2-40B4-BE49-F238E27FC236}">
                          <a16:creationId xmlns:a16="http://schemas.microsoft.com/office/drawing/2014/main" id="{0D0ADC65-CD19-478A-B632-C851B5558C64}"/>
                        </a:ext>
                      </a:extLst>
                    </p:cNvPr>
                    <p:cNvCxnSpPr>
                      <a:cxnSpLocks/>
                    </p:cNvCxnSpPr>
                    <p:nvPr userDrawn="1"/>
                  </p:nvCxnSpPr>
                  <p:spPr>
                    <a:xfrm>
                      <a:off x="1621857"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133" name="Rechte verbindingslijn 132">
                      <a:extLst>
                        <a:ext uri="{FF2B5EF4-FFF2-40B4-BE49-F238E27FC236}">
                          <a16:creationId xmlns:a16="http://schemas.microsoft.com/office/drawing/2014/main" id="{D7BBDA48-79E9-4BD1-82B7-05F459F106E6}"/>
                        </a:ext>
                      </a:extLst>
                    </p:cNvPr>
                    <p:cNvCxnSpPr>
                      <a:cxnSpLocks/>
                    </p:cNvCxnSpPr>
                    <p:nvPr userDrawn="1"/>
                  </p:nvCxnSpPr>
                  <p:spPr>
                    <a:xfrm>
                      <a:off x="1797518"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grpSp>
            </p:grpSp>
            <p:cxnSp>
              <p:nvCxnSpPr>
                <p:cNvPr id="118" name="Rechte verbindingslijn 117">
                  <a:extLst>
                    <a:ext uri="{FF2B5EF4-FFF2-40B4-BE49-F238E27FC236}">
                      <a16:creationId xmlns:a16="http://schemas.microsoft.com/office/drawing/2014/main" id="{C839139A-A464-442F-A611-2A46CEC19766}"/>
                    </a:ext>
                  </a:extLst>
                </p:cNvPr>
                <p:cNvCxnSpPr>
                  <a:cxnSpLocks/>
                </p:cNvCxnSpPr>
                <p:nvPr userDrawn="1"/>
              </p:nvCxnSpPr>
              <p:spPr>
                <a:xfrm flipH="1">
                  <a:off x="-3260471" y="3739408"/>
                  <a:ext cx="143329" cy="0"/>
                </a:xfrm>
                <a:prstGeom prst="line">
                  <a:avLst/>
                </a:prstGeom>
                <a:ln w="6350">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119" name="Rechte verbindingslijn 118">
                  <a:extLst>
                    <a:ext uri="{FF2B5EF4-FFF2-40B4-BE49-F238E27FC236}">
                      <a16:creationId xmlns:a16="http://schemas.microsoft.com/office/drawing/2014/main" id="{FC19BA25-3DBA-4139-9216-46B56CDC117B}"/>
                    </a:ext>
                  </a:extLst>
                </p:cNvPr>
                <p:cNvCxnSpPr>
                  <a:cxnSpLocks/>
                </p:cNvCxnSpPr>
                <p:nvPr userDrawn="1"/>
              </p:nvCxnSpPr>
              <p:spPr>
                <a:xfrm flipH="1">
                  <a:off x="-3261070" y="3713352"/>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120" name="Rechte verbindingslijn 119">
                  <a:extLst>
                    <a:ext uri="{FF2B5EF4-FFF2-40B4-BE49-F238E27FC236}">
                      <a16:creationId xmlns:a16="http://schemas.microsoft.com/office/drawing/2014/main" id="{9BDF2D5F-0EF3-473B-99AA-EA2F22A53D9F}"/>
                    </a:ext>
                  </a:extLst>
                </p:cNvPr>
                <p:cNvCxnSpPr>
                  <a:cxnSpLocks/>
                </p:cNvCxnSpPr>
                <p:nvPr userDrawn="1"/>
              </p:nvCxnSpPr>
              <p:spPr>
                <a:xfrm flipH="1">
                  <a:off x="-3261070" y="3689677"/>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121" name="Rechte verbindingslijn 120">
                  <a:extLst>
                    <a:ext uri="{FF2B5EF4-FFF2-40B4-BE49-F238E27FC236}">
                      <a16:creationId xmlns:a16="http://schemas.microsoft.com/office/drawing/2014/main" id="{19F743FF-4DC2-478A-A77A-D703147B1BFF}"/>
                    </a:ext>
                  </a:extLst>
                </p:cNvPr>
                <p:cNvCxnSpPr>
                  <a:cxnSpLocks/>
                </p:cNvCxnSpPr>
                <p:nvPr userDrawn="1"/>
              </p:nvCxnSpPr>
              <p:spPr>
                <a:xfrm flipH="1">
                  <a:off x="-3261070" y="3663621"/>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sp>
              <p:nvSpPr>
                <p:cNvPr id="122" name="Rechthoek 121">
                  <a:extLst>
                    <a:ext uri="{FF2B5EF4-FFF2-40B4-BE49-F238E27FC236}">
                      <a16:creationId xmlns:a16="http://schemas.microsoft.com/office/drawing/2014/main" id="{ABE1C84A-1A63-4C00-AF3C-EC49444BFA22}"/>
                    </a:ext>
                  </a:extLst>
                </p:cNvPr>
                <p:cNvSpPr/>
                <p:nvPr userDrawn="1"/>
              </p:nvSpPr>
              <p:spPr>
                <a:xfrm>
                  <a:off x="-3261070" y="3620931"/>
                  <a:ext cx="142893" cy="24910"/>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grpSp>
              <p:nvGrpSpPr>
                <p:cNvPr id="123" name="Groep 122">
                  <a:extLst>
                    <a:ext uri="{FF2B5EF4-FFF2-40B4-BE49-F238E27FC236}">
                      <a16:creationId xmlns:a16="http://schemas.microsoft.com/office/drawing/2014/main" id="{64C18DD1-8657-4F36-823F-068D0167ECAB}"/>
                    </a:ext>
                  </a:extLst>
                </p:cNvPr>
                <p:cNvGrpSpPr/>
                <p:nvPr userDrawn="1"/>
              </p:nvGrpSpPr>
              <p:grpSpPr>
                <a:xfrm rot="2700000">
                  <a:off x="-3158000" y="3650045"/>
                  <a:ext cx="34350" cy="147351"/>
                  <a:chOff x="3148392" y="-836646"/>
                  <a:chExt cx="132124" cy="596095"/>
                </a:xfrm>
                <a:solidFill>
                  <a:srgbClr val="3399FF"/>
                </a:solidFill>
              </p:grpSpPr>
              <p:sp>
                <p:nvSpPr>
                  <p:cNvPr id="124" name="Rechthoek 123">
                    <a:extLst>
                      <a:ext uri="{FF2B5EF4-FFF2-40B4-BE49-F238E27FC236}">
                        <a16:creationId xmlns:a16="http://schemas.microsoft.com/office/drawing/2014/main" id="{32E2D7CC-99CC-478B-8DD1-C2B44D9FA631}"/>
                      </a:ext>
                    </a:extLst>
                  </p:cNvPr>
                  <p:cNvSpPr/>
                  <p:nvPr userDrawn="1"/>
                </p:nvSpPr>
                <p:spPr>
                  <a:xfrm>
                    <a:off x="3148632" y="-725510"/>
                    <a:ext cx="131884" cy="281356"/>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125" name="Rechthoek: afgeronde bovenhoeken 124">
                    <a:extLst>
                      <a:ext uri="{FF2B5EF4-FFF2-40B4-BE49-F238E27FC236}">
                        <a16:creationId xmlns:a16="http://schemas.microsoft.com/office/drawing/2014/main" id="{EEDA63C9-6A46-47EC-9D63-38ACB5B50801}"/>
                      </a:ext>
                    </a:extLst>
                  </p:cNvPr>
                  <p:cNvSpPr/>
                  <p:nvPr userDrawn="1"/>
                </p:nvSpPr>
                <p:spPr>
                  <a:xfrm>
                    <a:off x="3148556" y="-836646"/>
                    <a:ext cx="131882" cy="87614"/>
                  </a:xfrm>
                  <a:prstGeom prst="round2SameRect">
                    <a:avLst>
                      <a:gd name="adj1" fmla="val 50000"/>
                      <a:gd name="adj2" fmla="val 0"/>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126" name="Gelijkbenige driehoek 125">
                    <a:extLst>
                      <a:ext uri="{FF2B5EF4-FFF2-40B4-BE49-F238E27FC236}">
                        <a16:creationId xmlns:a16="http://schemas.microsoft.com/office/drawing/2014/main" id="{49C8F1E3-5DFC-4933-8911-ED698CA68020}"/>
                      </a:ext>
                    </a:extLst>
                  </p:cNvPr>
                  <p:cNvSpPr/>
                  <p:nvPr userDrawn="1"/>
                </p:nvSpPr>
                <p:spPr>
                  <a:xfrm rot="10800000">
                    <a:off x="3148392" y="-420304"/>
                    <a:ext cx="131887" cy="179753"/>
                  </a:xfrm>
                  <a:prstGeom prst="triangle">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grpSp>
          </p:grpSp>
        </p:grpSp>
        <p:sp>
          <p:nvSpPr>
            <p:cNvPr id="90" name="Rechthoek 89">
              <a:extLst>
                <a:ext uri="{FF2B5EF4-FFF2-40B4-BE49-F238E27FC236}">
                  <a16:creationId xmlns:a16="http://schemas.microsoft.com/office/drawing/2014/main" id="{50652EB5-EB8D-4584-A258-FD585D841F83}"/>
                </a:ext>
              </a:extLst>
            </p:cNvPr>
            <p:cNvSpPr/>
            <p:nvPr userDrawn="1"/>
          </p:nvSpPr>
          <p:spPr>
            <a:xfrm>
              <a:off x="-3786165" y="1"/>
              <a:ext cx="3593091" cy="3187109"/>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Insert/edit A Chart</a:t>
              </a:r>
            </a:p>
          </p:txBody>
        </p:sp>
        <p:sp>
          <p:nvSpPr>
            <p:cNvPr id="91" name="Ovaal 90">
              <a:extLst>
                <a:ext uri="{FF2B5EF4-FFF2-40B4-BE49-F238E27FC236}">
                  <a16:creationId xmlns:a16="http://schemas.microsoft.com/office/drawing/2014/main" id="{90D861BE-95F5-486F-A34A-2AB06BC46362}"/>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92" name="Rechthoek 91">
              <a:extLst>
                <a:ext uri="{FF2B5EF4-FFF2-40B4-BE49-F238E27FC236}">
                  <a16:creationId xmlns:a16="http://schemas.microsoft.com/office/drawing/2014/main" id="{F9B8E598-A060-4CBB-91F1-D65C5805216E}"/>
                </a:ext>
              </a:extLst>
            </p:cNvPr>
            <p:cNvSpPr/>
            <p:nvPr userDrawn="1"/>
          </p:nvSpPr>
          <p:spPr>
            <a:xfrm>
              <a:off x="-3319415" y="465324"/>
              <a:ext cx="2944682"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If necessary, delete the existing chart</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by using the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‘Backspace key’</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pictogram to insert a new chart</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1"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(see example below)</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93" name="Ovaal 92">
              <a:extLst>
                <a:ext uri="{FF2B5EF4-FFF2-40B4-BE49-F238E27FC236}">
                  <a16:creationId xmlns:a16="http://schemas.microsoft.com/office/drawing/2014/main" id="{C377C14B-3D21-4399-ADE4-048705B68880}"/>
                </a:ext>
              </a:extLst>
            </p:cNvPr>
            <p:cNvSpPr/>
            <p:nvPr userDrawn="1"/>
          </p:nvSpPr>
          <p:spPr>
            <a:xfrm>
              <a:off x="-3603587" y="172970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94" name="Rechthoek 93">
              <a:extLst>
                <a:ext uri="{FF2B5EF4-FFF2-40B4-BE49-F238E27FC236}">
                  <a16:creationId xmlns:a16="http://schemas.microsoft.com/office/drawing/2014/main" id="{66798686-848A-4701-9836-A121E66587B9}"/>
                </a:ext>
              </a:extLst>
            </p:cNvPr>
            <p:cNvSpPr/>
            <p:nvPr userDrawn="1"/>
          </p:nvSpPr>
          <p:spPr>
            <a:xfrm>
              <a:off x="-3319415" y="1729710"/>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Select the preferred chart</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and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95" name="Groep 94">
              <a:extLst>
                <a:ext uri="{FF2B5EF4-FFF2-40B4-BE49-F238E27FC236}">
                  <a16:creationId xmlns:a16="http://schemas.microsoft.com/office/drawing/2014/main" id="{1393E9DB-2D16-4ED5-934F-966A2526D0ED}"/>
                </a:ext>
              </a:extLst>
            </p:cNvPr>
            <p:cNvGrpSpPr/>
            <p:nvPr userDrawn="1"/>
          </p:nvGrpSpPr>
          <p:grpSpPr>
            <a:xfrm>
              <a:off x="-3311319" y="2164285"/>
              <a:ext cx="825500" cy="209550"/>
              <a:chOff x="13504624" y="2482850"/>
              <a:chExt cx="825500" cy="209550"/>
            </a:xfrm>
          </p:grpSpPr>
          <p:sp>
            <p:nvSpPr>
              <p:cNvPr id="106" name="Rechthoek 105">
                <a:extLst>
                  <a:ext uri="{FF2B5EF4-FFF2-40B4-BE49-F238E27FC236}">
                    <a16:creationId xmlns:a16="http://schemas.microsoft.com/office/drawing/2014/main" id="{C5B3FDD9-A9D3-4577-AFFD-07E029E9DD65}"/>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288000" bIns="0" numCol="1" spcCol="0" rtlCol="0" fromWordArt="0" anchor="ctr" anchorCtr="0" forceAA="0" compatLnSpc="1">
                <a:prstTxWarp prst="textNoShape">
                  <a:avLst/>
                </a:prstTxWarp>
                <a:noAutofit/>
              </a:bodyPr>
              <a:lstStyle/>
              <a:p>
                <a:pPr lvl="0" algn="ctr">
                  <a:lnSpc>
                    <a:spcPct val="90000"/>
                  </a:lnSpc>
                  <a:spcBef>
                    <a:spcPts val="600"/>
                  </a:spcBef>
                  <a:spcAft>
                    <a:spcPts val="600"/>
                  </a:spcAft>
                </a:pPr>
                <a:r>
                  <a:rPr lang="en-GB" sz="900" b="0" noProof="0">
                    <a:solidFill>
                      <a:srgbClr val="211F26"/>
                    </a:solidFill>
                    <a:latin typeface="Calibri" panose="020F0502020204030204" pitchFamily="34" charset="0"/>
                    <a:cs typeface="Calibri" panose="020F0502020204030204" pitchFamily="34" charset="0"/>
                  </a:rPr>
                  <a:t>Insert</a:t>
                </a:r>
              </a:p>
            </p:txBody>
          </p:sp>
          <p:cxnSp>
            <p:nvCxnSpPr>
              <p:cNvPr id="107" name="Rechte verbindingslijn 106">
                <a:extLst>
                  <a:ext uri="{FF2B5EF4-FFF2-40B4-BE49-F238E27FC236}">
                    <a16:creationId xmlns:a16="http://schemas.microsoft.com/office/drawing/2014/main" id="{7E45B81B-3299-4EFB-9FBC-3E50BB6B6957}"/>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108" name="Gelijkbenige driehoek 107">
                <a:extLst>
                  <a:ext uri="{FF2B5EF4-FFF2-40B4-BE49-F238E27FC236}">
                    <a16:creationId xmlns:a16="http://schemas.microsoft.com/office/drawing/2014/main" id="{C08554D6-8A43-4002-B719-285B11E08A49}"/>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900" b="1" noProof="0">
                  <a:solidFill>
                    <a:srgbClr val="211F26"/>
                  </a:solidFill>
                  <a:latin typeface="Calibri" panose="020F0502020204030204" pitchFamily="34" charset="0"/>
                  <a:cs typeface="Calibri" panose="020F0502020204030204" pitchFamily="34" charset="0"/>
                </a:endParaRPr>
              </a:p>
            </p:txBody>
          </p:sp>
        </p:grpSp>
        <p:grpSp>
          <p:nvGrpSpPr>
            <p:cNvPr id="96" name="Groep 95">
              <a:extLst>
                <a:ext uri="{FF2B5EF4-FFF2-40B4-BE49-F238E27FC236}">
                  <a16:creationId xmlns:a16="http://schemas.microsoft.com/office/drawing/2014/main" id="{A8F07A0C-DE53-4D70-9899-026AC1FE4EB2}"/>
                </a:ext>
              </a:extLst>
            </p:cNvPr>
            <p:cNvGrpSpPr/>
            <p:nvPr userDrawn="1"/>
          </p:nvGrpSpPr>
          <p:grpSpPr>
            <a:xfrm>
              <a:off x="-3316599" y="1232480"/>
              <a:ext cx="289372" cy="314992"/>
              <a:chOff x="7322769" y="-310267"/>
              <a:chExt cx="289372" cy="314992"/>
            </a:xfrm>
          </p:grpSpPr>
          <p:sp>
            <p:nvSpPr>
              <p:cNvPr id="103" name="Rechthoek 102">
                <a:extLst>
                  <a:ext uri="{FF2B5EF4-FFF2-40B4-BE49-F238E27FC236}">
                    <a16:creationId xmlns:a16="http://schemas.microsoft.com/office/drawing/2014/main" id="{139C61DD-260E-4178-8AFC-5E70E61745B4}"/>
                  </a:ext>
                </a:extLst>
              </p:cNvPr>
              <p:cNvSpPr/>
              <p:nvPr userDrawn="1"/>
            </p:nvSpPr>
            <p:spPr>
              <a:xfrm>
                <a:off x="7322769" y="-211712"/>
                <a:ext cx="79156" cy="216437"/>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104" name="Rechthoek 103">
                <a:extLst>
                  <a:ext uri="{FF2B5EF4-FFF2-40B4-BE49-F238E27FC236}">
                    <a16:creationId xmlns:a16="http://schemas.microsoft.com/office/drawing/2014/main" id="{8957F92D-4356-4C65-BB44-2A5CC90C692A}"/>
                  </a:ext>
                </a:extLst>
              </p:cNvPr>
              <p:cNvSpPr/>
              <p:nvPr userDrawn="1"/>
            </p:nvSpPr>
            <p:spPr>
              <a:xfrm>
                <a:off x="7427035" y="-310267"/>
                <a:ext cx="79156" cy="314992"/>
              </a:xfrm>
              <a:prstGeom prst="rect">
                <a:avLst/>
              </a:prstGeom>
              <a:solidFill>
                <a:srgbClr val="FFCC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105" name="Rechthoek 104">
                <a:extLst>
                  <a:ext uri="{FF2B5EF4-FFF2-40B4-BE49-F238E27FC236}">
                    <a16:creationId xmlns:a16="http://schemas.microsoft.com/office/drawing/2014/main" id="{5C9F527A-53D4-42C4-BF8C-A86358345F8D}"/>
                  </a:ext>
                </a:extLst>
              </p:cNvPr>
              <p:cNvSpPr/>
              <p:nvPr userDrawn="1"/>
            </p:nvSpPr>
            <p:spPr>
              <a:xfrm>
                <a:off x="7532985" y="-240134"/>
                <a:ext cx="79156" cy="244859"/>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grpSp>
        <p:sp>
          <p:nvSpPr>
            <p:cNvPr id="97" name="Ovaal 96">
              <a:extLst>
                <a:ext uri="{FF2B5EF4-FFF2-40B4-BE49-F238E27FC236}">
                  <a16:creationId xmlns:a16="http://schemas.microsoft.com/office/drawing/2014/main" id="{B9C165EC-02F9-49EF-A499-DF19B0523B5A}"/>
                </a:ext>
              </a:extLst>
            </p:cNvPr>
            <p:cNvSpPr/>
            <p:nvPr userDrawn="1"/>
          </p:nvSpPr>
          <p:spPr>
            <a:xfrm>
              <a:off x="-3603587" y="2555608"/>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98" name="Rechthoek 97">
              <a:extLst>
                <a:ext uri="{FF2B5EF4-FFF2-40B4-BE49-F238E27FC236}">
                  <a16:creationId xmlns:a16="http://schemas.microsoft.com/office/drawing/2014/main" id="{8B106EE8-9E5B-4448-A956-0633573D2187}"/>
                </a:ext>
              </a:extLst>
            </p:cNvPr>
            <p:cNvSpPr/>
            <p:nvPr userDrawn="1"/>
          </p:nvSpPr>
          <p:spPr>
            <a:xfrm>
              <a:off x="-3319415" y="2555610"/>
              <a:ext cx="2944682" cy="46054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Change the format of the chart by clicking on various parts of the chart and using the various options under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‘Chart Tools’ - ‘Format’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t>
              </a:r>
            </a:p>
          </p:txBody>
        </p:sp>
        <p:sp>
          <p:nvSpPr>
            <p:cNvPr id="99" name="Rechthoek 98">
              <a:extLst>
                <a:ext uri="{FF2B5EF4-FFF2-40B4-BE49-F238E27FC236}">
                  <a16:creationId xmlns:a16="http://schemas.microsoft.com/office/drawing/2014/main" id="{EC183F78-E1FA-4F35-909D-2E6D8006A285}"/>
                </a:ext>
              </a:extLst>
            </p:cNvPr>
            <p:cNvSpPr/>
            <p:nvPr userDrawn="1"/>
          </p:nvSpPr>
          <p:spPr>
            <a:xfrm>
              <a:off x="-3786437" y="5027258"/>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1200" b="1" cap="all" baseline="0" noProof="0">
                  <a:solidFill>
                    <a:srgbClr val="211F26"/>
                  </a:solidFill>
                  <a:latin typeface="Calibri" panose="020F0502020204030204" pitchFamily="34" charset="0"/>
                  <a:cs typeface="Calibri" panose="020F0502020204030204" pitchFamily="34" charset="0"/>
                </a:rPr>
                <a:t>Want to know more?</a:t>
              </a:r>
              <a:br>
                <a:rPr lang="en-GB" sz="1200" cap="all"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Go to the instruction slide </a:t>
              </a:r>
              <a:r>
                <a:rPr lang="en-GB" sz="1200" b="1" cap="none" baseline="0" noProof="0">
                  <a:solidFill>
                    <a:srgbClr val="211F26"/>
                  </a:solidFill>
                  <a:latin typeface="Calibri" panose="020F0502020204030204" pitchFamily="34" charset="0"/>
                  <a:cs typeface="Calibri" panose="020F0502020204030204" pitchFamily="34" charset="0"/>
                </a:rPr>
                <a:t>‘VIDEO INSTRUCTIONS’</a:t>
              </a:r>
              <a:r>
                <a:rPr lang="en-GB" sz="1200" cap="none" baseline="0" noProof="0">
                  <a:solidFill>
                    <a:srgbClr val="211F26"/>
                  </a:solidFill>
                  <a:latin typeface="Calibri" panose="020F0502020204030204" pitchFamily="34" charset="0"/>
                  <a:cs typeface="Calibri" panose="020F0502020204030204" pitchFamily="34" charset="0"/>
                </a:rPr>
                <a:t>.</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You’ll find it at the beginning of the presentation</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or insert it via </a:t>
              </a:r>
              <a:r>
                <a:rPr lang="en-GB" sz="1200" i="1" cap="none" baseline="0" noProof="0">
                  <a:solidFill>
                    <a:srgbClr val="211F26"/>
                  </a:solidFill>
                  <a:latin typeface="Calibri" panose="020F0502020204030204" pitchFamily="34" charset="0"/>
                  <a:cs typeface="Calibri" panose="020F0502020204030204" pitchFamily="34" charset="0"/>
                </a:rPr>
                <a:t>‘Home’</a:t>
              </a:r>
              <a:r>
                <a:rPr lang="en-GB" sz="1200" cap="none" baseline="0" noProof="0">
                  <a:solidFill>
                    <a:srgbClr val="211F26"/>
                  </a:solidFill>
                  <a:latin typeface="Calibri" panose="020F0502020204030204" pitchFamily="34" charset="0"/>
                  <a:cs typeface="Calibri" panose="020F0502020204030204" pitchFamily="34" charset="0"/>
                </a:rPr>
                <a:t> &gt; </a:t>
              </a:r>
              <a:r>
                <a:rPr lang="en-GB" sz="1200" i="1" cap="none" baseline="0" noProof="0">
                  <a:solidFill>
                    <a:srgbClr val="211F26"/>
                  </a:solidFill>
                  <a:latin typeface="Calibri" panose="020F0502020204030204" pitchFamily="34" charset="0"/>
                  <a:cs typeface="Calibri" panose="020F0502020204030204" pitchFamily="34" charset="0"/>
                </a:rPr>
                <a:t>‘New Slide’.</a:t>
              </a:r>
            </a:p>
          </p:txBody>
        </p:sp>
        <p:grpSp>
          <p:nvGrpSpPr>
            <p:cNvPr id="100" name="ICOON_info">
              <a:extLst>
                <a:ext uri="{FF2B5EF4-FFF2-40B4-BE49-F238E27FC236}">
                  <a16:creationId xmlns:a16="http://schemas.microsoft.com/office/drawing/2014/main" id="{A9BBCD5F-50CF-41C9-B43B-E87103782CD6}"/>
                </a:ext>
              </a:extLst>
            </p:cNvPr>
            <p:cNvGrpSpPr/>
            <p:nvPr userDrawn="1"/>
          </p:nvGrpSpPr>
          <p:grpSpPr>
            <a:xfrm>
              <a:off x="-376736" y="4856209"/>
              <a:ext cx="283685" cy="283685"/>
              <a:chOff x="-376736" y="5583395"/>
              <a:chExt cx="283685" cy="283685"/>
            </a:xfrm>
          </p:grpSpPr>
          <p:sp>
            <p:nvSpPr>
              <p:cNvPr id="101" name="Ovaal 100">
                <a:extLst>
                  <a:ext uri="{FF2B5EF4-FFF2-40B4-BE49-F238E27FC236}">
                    <a16:creationId xmlns:a16="http://schemas.microsoft.com/office/drawing/2014/main" id="{66233435-0748-4AF3-9180-D2B538B8BF94}"/>
                  </a:ext>
                </a:extLst>
              </p:cNvPr>
              <p:cNvSpPr/>
              <p:nvPr userDrawn="1"/>
            </p:nvSpPr>
            <p:spPr>
              <a:xfrm>
                <a:off x="-356709" y="5602861"/>
                <a:ext cx="244751" cy="244751"/>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102" name="Graphic 163" descr="Informatie">
                <a:extLst>
                  <a:ext uri="{FF2B5EF4-FFF2-40B4-BE49-F238E27FC236}">
                    <a16:creationId xmlns:a16="http://schemas.microsoft.com/office/drawing/2014/main" id="{361CD4D6-0F6E-4F1E-87F6-7C8D472C9247}"/>
                  </a:ext>
                </a:extLst>
              </p:cNvPr>
              <p:cNvSpPr/>
              <p:nvPr userDrawn="1"/>
            </p:nvSpPr>
            <p:spPr>
              <a:xfrm>
                <a:off x="-376736" y="5583395"/>
                <a:ext cx="283685" cy="28368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en-GB" sz="2000" noProof="0">
                  <a:solidFill>
                    <a:srgbClr val="211F26"/>
                  </a:solidFill>
                  <a:latin typeface="Calibri" panose="020F0502020204030204" pitchFamily="34" charset="0"/>
                  <a:cs typeface="Calibri" panose="020F0502020204030204" pitchFamily="34" charset="0"/>
                </a:endParaRPr>
              </a:p>
            </p:txBody>
          </p:sp>
        </p:grpSp>
      </p:grpSp>
      <p:sp>
        <p:nvSpPr>
          <p:cNvPr id="70" name="INFO">
            <a:extLst>
              <a:ext uri="{FF2B5EF4-FFF2-40B4-BE49-F238E27FC236}">
                <a16:creationId xmlns:a16="http://schemas.microsoft.com/office/drawing/2014/main" id="{BB8F6390-EE72-42C8-A3A9-011C3620D453}"/>
              </a:ext>
            </a:extLst>
          </p:cNvPr>
          <p:cNvSpPr txBox="1"/>
          <p:nvPr userDrawn="1"/>
        </p:nvSpPr>
        <p:spPr>
          <a:xfrm>
            <a:off x="0" y="-256190"/>
            <a:ext cx="12192000" cy="161583"/>
          </a:xfrm>
          <a:prstGeom prst="rect">
            <a:avLst/>
          </a:prstGeom>
          <a:noFill/>
        </p:spPr>
        <p:txBody>
          <a:bodyPr wrap="square" lIns="0" tIns="0" rIns="0" bIns="0" rtlCol="0">
            <a:spAutoFit/>
          </a:bodyPr>
          <a:lstStyle/>
          <a:p>
            <a:pPr algn="l"/>
            <a:r>
              <a:rPr lang="en-GB" sz="1050" b="1" dirty="0">
                <a:solidFill>
                  <a:schemeClr val="tx2"/>
                </a:solidFill>
                <a:latin typeface="+mj-lt"/>
                <a:cs typeface="Calibri" panose="020F0502020204030204" pitchFamily="34" charset="0"/>
              </a:rPr>
              <a:t>TEMPLATE: </a:t>
            </a:r>
            <a:r>
              <a:rPr lang="en-GB" sz="1050" b="0" dirty="0">
                <a:solidFill>
                  <a:schemeClr val="tx2"/>
                </a:solidFill>
                <a:latin typeface="+mj-lt"/>
                <a:cs typeface="Calibri" panose="020F0502020204030204" pitchFamily="34" charset="0"/>
              </a:rPr>
              <a:t>CHART</a:t>
            </a:r>
          </a:p>
        </p:txBody>
      </p:sp>
      <p:grpSp>
        <p:nvGrpSpPr>
          <p:cNvPr id="8" name="HAAK LIJN">
            <a:extLst>
              <a:ext uri="{FF2B5EF4-FFF2-40B4-BE49-F238E27FC236}">
                <a16:creationId xmlns:a16="http://schemas.microsoft.com/office/drawing/2014/main" id="{EFDFAB03-91D8-4483-AC67-06A8D2882A2E}"/>
              </a:ext>
            </a:extLst>
          </p:cNvPr>
          <p:cNvGrpSpPr/>
          <p:nvPr userDrawn="1"/>
        </p:nvGrpSpPr>
        <p:grpSpPr>
          <a:xfrm>
            <a:off x="540812" y="0"/>
            <a:ext cx="76800" cy="6858000"/>
            <a:chOff x="578912" y="0"/>
            <a:chExt cx="76800" cy="6858000"/>
          </a:xfrm>
        </p:grpSpPr>
        <p:cxnSp>
          <p:nvCxnSpPr>
            <p:cNvPr id="9" name="LIJN">
              <a:extLst>
                <a:ext uri="{FF2B5EF4-FFF2-40B4-BE49-F238E27FC236}">
                  <a16:creationId xmlns:a16="http://schemas.microsoft.com/office/drawing/2014/main" id="{5D9AE919-B95B-4778-93CC-61EBCE8E12C3}"/>
                </a:ext>
              </a:extLst>
            </p:cNvPr>
            <p:cNvCxnSpPr>
              <a:cxnSpLocks/>
            </p:cNvCxnSpPr>
            <p:nvPr userDrawn="1"/>
          </p:nvCxnSpPr>
          <p:spPr>
            <a:xfrm>
              <a:off x="617312" y="900113"/>
              <a:ext cx="0" cy="5957887"/>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pic>
          <p:nvPicPr>
            <p:cNvPr id="10" name="Graphic 9">
              <a:extLst>
                <a:ext uri="{FF2B5EF4-FFF2-40B4-BE49-F238E27FC236}">
                  <a16:creationId xmlns:a16="http://schemas.microsoft.com/office/drawing/2014/main" id="{7505D114-5C0C-4A51-ACFD-1B5D09C8324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8912" y="652464"/>
              <a:ext cx="76800" cy="201600"/>
            </a:xfrm>
            <a:prstGeom prst="rect">
              <a:avLst/>
            </a:prstGeom>
          </p:spPr>
        </p:pic>
        <p:cxnSp>
          <p:nvCxnSpPr>
            <p:cNvPr id="11" name="LIJN">
              <a:extLst>
                <a:ext uri="{FF2B5EF4-FFF2-40B4-BE49-F238E27FC236}">
                  <a16:creationId xmlns:a16="http://schemas.microsoft.com/office/drawing/2014/main" id="{69132C65-7BAB-4BD7-A61E-6178C736BF16}"/>
                </a:ext>
              </a:extLst>
            </p:cNvPr>
            <p:cNvCxnSpPr>
              <a:cxnSpLocks/>
            </p:cNvCxnSpPr>
            <p:nvPr userDrawn="1"/>
          </p:nvCxnSpPr>
          <p:spPr>
            <a:xfrm>
              <a:off x="617312" y="0"/>
              <a:ext cx="0" cy="595314"/>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grpSp>
      <p:sp>
        <p:nvSpPr>
          <p:cNvPr id="12" name="Tijdelijke aanduiding voor grafiek 12">
            <a:extLst>
              <a:ext uri="{FF2B5EF4-FFF2-40B4-BE49-F238E27FC236}">
                <a16:creationId xmlns:a16="http://schemas.microsoft.com/office/drawing/2014/main" id="{C7367DA8-F33F-498A-91F9-2C11185EE4DF}"/>
              </a:ext>
            </a:extLst>
          </p:cNvPr>
          <p:cNvSpPr>
            <a:spLocks noGrp="1"/>
          </p:cNvSpPr>
          <p:nvPr>
            <p:ph type="chart" sz="quarter" idx="15" hasCustomPrompt="1"/>
          </p:nvPr>
        </p:nvSpPr>
        <p:spPr>
          <a:xfrm>
            <a:off x="777244" y="1856127"/>
            <a:ext cx="10828800" cy="4438800"/>
          </a:xfrm>
          <a:prstGeom prst="rect">
            <a:avLst/>
          </a:prstGeom>
          <a:noFill/>
          <a:ln>
            <a:noFill/>
          </a:ln>
        </p:spPr>
        <p:txBody>
          <a:bodyPr bIns="1620000" anchor="ctr"/>
          <a:lstStyle>
            <a:lvl1pPr marL="0" indent="0" algn="ctr">
              <a:lnSpc>
                <a:spcPct val="90000"/>
              </a:lnSpc>
              <a:spcBef>
                <a:spcPts val="0"/>
              </a:spcBef>
              <a:spcAft>
                <a:spcPts val="0"/>
              </a:spcAft>
              <a:buNone/>
              <a:defRPr sz="1500" i="1">
                <a:solidFill>
                  <a:schemeClr val="tx1">
                    <a:lumMod val="50000"/>
                    <a:lumOff val="50000"/>
                  </a:schemeClr>
                </a:solidFill>
              </a:defRPr>
            </a:lvl1pPr>
          </a:lstStyle>
          <a:p>
            <a:r>
              <a:rPr lang="en-GB" dirty="0"/>
              <a:t>Click on the icon below </a:t>
            </a:r>
            <a:br>
              <a:rPr lang="en-GB" dirty="0"/>
            </a:br>
            <a:r>
              <a:rPr lang="en-GB" dirty="0"/>
              <a:t>to insert a chart.</a:t>
            </a:r>
          </a:p>
        </p:txBody>
      </p:sp>
      <p:sp>
        <p:nvSpPr>
          <p:cNvPr id="71" name="Logo">
            <a:extLst>
              <a:ext uri="{FF2B5EF4-FFF2-40B4-BE49-F238E27FC236}">
                <a16:creationId xmlns:a16="http://schemas.microsoft.com/office/drawing/2014/main" id="{DF136417-391A-4578-B74C-8E31F6459E91}"/>
              </a:ext>
            </a:extLst>
          </p:cNvPr>
          <p:cNvSpPr>
            <a:spLocks noGrp="1"/>
          </p:cNvSpPr>
          <p:nvPr>
            <p:ph type="body" orient="vert" idx="16" hasCustomPrompt="1"/>
          </p:nvPr>
        </p:nvSpPr>
        <p:spPr>
          <a:xfrm>
            <a:off x="10549612" y="6480355"/>
            <a:ext cx="1060019" cy="185413"/>
          </a:xfrm>
          <a:blipFill>
            <a:blip r:embed="rId4"/>
            <a:stretch>
              <a:fillRect/>
            </a:stretch>
          </a:blipFill>
        </p:spPr>
        <p:txBody>
          <a:bodyPr vert="horz" lIns="0" tIns="0" rIns="0" bIns="0"/>
          <a:lstStyle>
            <a:lvl1pPr marL="0" indent="0">
              <a:buNone/>
              <a:defRPr sz="1000" i="1">
                <a:solidFill>
                  <a:schemeClr val="bg2"/>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7" name="Ondertitel">
            <a:extLst>
              <a:ext uri="{FF2B5EF4-FFF2-40B4-BE49-F238E27FC236}">
                <a16:creationId xmlns:a16="http://schemas.microsoft.com/office/drawing/2014/main" id="{5E99D4F0-F15F-4BC3-A3B2-3C81C0662ABD}"/>
              </a:ext>
            </a:extLst>
          </p:cNvPr>
          <p:cNvSpPr>
            <a:spLocks noGrp="1"/>
          </p:cNvSpPr>
          <p:nvPr>
            <p:ph type="subTitle" idx="10" hasCustomPrompt="1"/>
          </p:nvPr>
        </p:nvSpPr>
        <p:spPr>
          <a:xfrm>
            <a:off x="777244" y="924516"/>
            <a:ext cx="10827096" cy="349200"/>
          </a:xfrm>
        </p:spPr>
        <p:txBody>
          <a:bodyPr/>
          <a:lstStyle>
            <a:lvl1pPr marL="0" indent="0" algn="l">
              <a:buNone/>
              <a:defRPr sz="300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cap="all" baseline="0" dirty="0"/>
              <a:t>Second light subtitle</a:t>
            </a:r>
            <a:endParaRPr lang="en-GB" dirty="0"/>
          </a:p>
        </p:txBody>
      </p:sp>
      <p:sp>
        <p:nvSpPr>
          <p:cNvPr id="4" name="Titel">
            <a:extLst>
              <a:ext uri="{FF2B5EF4-FFF2-40B4-BE49-F238E27FC236}">
                <a16:creationId xmlns:a16="http://schemas.microsoft.com/office/drawing/2014/main" id="{2578D845-B8AD-412B-9C8F-C5259157CF8A}"/>
              </a:ext>
            </a:extLst>
          </p:cNvPr>
          <p:cNvSpPr>
            <a:spLocks noGrp="1"/>
          </p:cNvSpPr>
          <p:nvPr>
            <p:ph type="title" hasCustomPrompt="1"/>
          </p:nvPr>
        </p:nvSpPr>
        <p:spPr/>
        <p:txBody>
          <a:bodyPr/>
          <a:lstStyle>
            <a:lvl1pPr>
              <a:defRPr b="1"/>
            </a:lvl1pPr>
          </a:lstStyle>
          <a:p>
            <a:r>
              <a:rPr lang="en-GB" dirty="0"/>
              <a:t>First bold title</a:t>
            </a:r>
          </a:p>
        </p:txBody>
      </p:sp>
    </p:spTree>
    <p:extLst>
      <p:ext uri="{BB962C8B-B14F-4D97-AF65-F5344CB8AC3E}">
        <p14:creationId xmlns:p14="http://schemas.microsoft.com/office/powerpoint/2010/main" val="1867024192"/>
      </p:ext>
    </p:extLst>
  </p:cSld>
  <p:clrMapOvr>
    <a:masterClrMapping/>
  </p:clrMapOvr>
  <p:transition spd="slow">
    <p:push dir="u"/>
  </p:transition>
  <p:hf hd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MENU (INTERACTIVE)">
    <p:spTree>
      <p:nvGrpSpPr>
        <p:cNvPr id="1" name=""/>
        <p:cNvGrpSpPr/>
        <p:nvPr/>
      </p:nvGrpSpPr>
      <p:grpSpPr>
        <a:xfrm>
          <a:off x="0" y="0"/>
          <a:ext cx="0" cy="0"/>
          <a:chOff x="0" y="0"/>
          <a:chExt cx="0" cy="0"/>
        </a:xfrm>
      </p:grpSpPr>
      <p:grpSp>
        <p:nvGrpSpPr>
          <p:cNvPr id="191" name="INSTRUCTION">
            <a:extLst>
              <a:ext uri="{FF2B5EF4-FFF2-40B4-BE49-F238E27FC236}">
                <a16:creationId xmlns:a16="http://schemas.microsoft.com/office/drawing/2014/main" id="{BD753D33-8C70-4CDD-AA86-613F0EB6F949}"/>
              </a:ext>
            </a:extLst>
          </p:cNvPr>
          <p:cNvGrpSpPr/>
          <p:nvPr userDrawn="1"/>
        </p:nvGrpSpPr>
        <p:grpSpPr>
          <a:xfrm>
            <a:off x="-4433654" y="1"/>
            <a:ext cx="3693386" cy="6582443"/>
            <a:chOff x="-3786437" y="1"/>
            <a:chExt cx="3693386" cy="6582443"/>
          </a:xfrm>
        </p:grpSpPr>
        <p:sp>
          <p:nvSpPr>
            <p:cNvPr id="192" name="Rechthoek 191">
              <a:extLst>
                <a:ext uri="{FF2B5EF4-FFF2-40B4-BE49-F238E27FC236}">
                  <a16:creationId xmlns:a16="http://schemas.microsoft.com/office/drawing/2014/main" id="{D82CAF1B-E24D-4E19-8434-A846E2EE47A9}"/>
                </a:ext>
              </a:extLst>
            </p:cNvPr>
            <p:cNvSpPr/>
            <p:nvPr userDrawn="1"/>
          </p:nvSpPr>
          <p:spPr>
            <a:xfrm>
              <a:off x="-3786165" y="1"/>
              <a:ext cx="3593091" cy="5854890"/>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Insert/edit AN ICON</a:t>
              </a:r>
            </a:p>
          </p:txBody>
        </p:sp>
        <p:sp>
          <p:nvSpPr>
            <p:cNvPr id="193" name="Rechthoek 192">
              <a:extLst>
                <a:ext uri="{FF2B5EF4-FFF2-40B4-BE49-F238E27FC236}">
                  <a16:creationId xmlns:a16="http://schemas.microsoft.com/office/drawing/2014/main" id="{ADF5B1FB-6ECB-41C8-8656-8A663ABF4059}"/>
                </a:ext>
              </a:extLst>
            </p:cNvPr>
            <p:cNvSpPr/>
            <p:nvPr userDrawn="1"/>
          </p:nvSpPr>
          <p:spPr>
            <a:xfrm>
              <a:off x="-3786437" y="5754444"/>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1200" b="1" cap="all" baseline="0" noProof="0">
                  <a:solidFill>
                    <a:srgbClr val="211F26"/>
                  </a:solidFill>
                  <a:latin typeface="Calibri" panose="020F0502020204030204" pitchFamily="34" charset="0"/>
                  <a:cs typeface="Calibri" panose="020F0502020204030204" pitchFamily="34" charset="0"/>
                </a:rPr>
                <a:t>Want to know more?</a:t>
              </a:r>
              <a:br>
                <a:rPr lang="en-GB" sz="1200" cap="all"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Go to the instruction slide </a:t>
              </a:r>
              <a:r>
                <a:rPr lang="en-GB" sz="1200" b="1" cap="none" baseline="0" noProof="0">
                  <a:solidFill>
                    <a:srgbClr val="211F26"/>
                  </a:solidFill>
                  <a:latin typeface="Calibri" panose="020F0502020204030204" pitchFamily="34" charset="0"/>
                  <a:cs typeface="Calibri" panose="020F0502020204030204" pitchFamily="34" charset="0"/>
                </a:rPr>
                <a:t>‘VIDEO INSTRUCTIONS’</a:t>
              </a:r>
              <a:r>
                <a:rPr lang="en-GB" sz="1200" cap="none" baseline="0" noProof="0">
                  <a:solidFill>
                    <a:srgbClr val="211F26"/>
                  </a:solidFill>
                  <a:latin typeface="Calibri" panose="020F0502020204030204" pitchFamily="34" charset="0"/>
                  <a:cs typeface="Calibri" panose="020F0502020204030204" pitchFamily="34" charset="0"/>
                </a:rPr>
                <a:t>.</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You’ll find it at the beginning of the presentation</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or insert it via </a:t>
              </a:r>
              <a:r>
                <a:rPr lang="en-GB" sz="1200" i="1" cap="none" baseline="0" noProof="0">
                  <a:solidFill>
                    <a:srgbClr val="211F26"/>
                  </a:solidFill>
                  <a:latin typeface="Calibri" panose="020F0502020204030204" pitchFamily="34" charset="0"/>
                  <a:cs typeface="Calibri" panose="020F0502020204030204" pitchFamily="34" charset="0"/>
                </a:rPr>
                <a:t>‘Home’</a:t>
              </a:r>
              <a:r>
                <a:rPr lang="en-GB" sz="1200" cap="none" baseline="0" noProof="0">
                  <a:solidFill>
                    <a:srgbClr val="211F26"/>
                  </a:solidFill>
                  <a:latin typeface="Calibri" panose="020F0502020204030204" pitchFamily="34" charset="0"/>
                  <a:cs typeface="Calibri" panose="020F0502020204030204" pitchFamily="34" charset="0"/>
                </a:rPr>
                <a:t> &gt; </a:t>
              </a:r>
              <a:r>
                <a:rPr lang="en-GB" sz="1200" i="1" cap="none" baseline="0" noProof="0">
                  <a:solidFill>
                    <a:srgbClr val="211F26"/>
                  </a:solidFill>
                  <a:latin typeface="Calibri" panose="020F0502020204030204" pitchFamily="34" charset="0"/>
                  <a:cs typeface="Calibri" panose="020F0502020204030204" pitchFamily="34" charset="0"/>
                </a:rPr>
                <a:t>‘New Slide’.</a:t>
              </a:r>
            </a:p>
          </p:txBody>
        </p:sp>
        <p:sp>
          <p:nvSpPr>
            <p:cNvPr id="195" name="Ovaal 194">
              <a:extLst>
                <a:ext uri="{FF2B5EF4-FFF2-40B4-BE49-F238E27FC236}">
                  <a16:creationId xmlns:a16="http://schemas.microsoft.com/office/drawing/2014/main" id="{C49907FC-4D17-4010-9E60-01C3F5C9217A}"/>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197" name="Rechthoek 196">
              <a:extLst>
                <a:ext uri="{FF2B5EF4-FFF2-40B4-BE49-F238E27FC236}">
                  <a16:creationId xmlns:a16="http://schemas.microsoft.com/office/drawing/2014/main" id="{CD1E95C5-4E81-4AB8-A9AC-F3630C390DAC}"/>
                </a:ext>
              </a:extLst>
            </p:cNvPr>
            <p:cNvSpPr/>
            <p:nvPr userDrawn="1"/>
          </p:nvSpPr>
          <p:spPr>
            <a:xfrm>
              <a:off x="-3319415" y="465324"/>
              <a:ext cx="2944682" cy="658026"/>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If necessary, delete the existing icon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by using the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‘Backspace key’</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pictogram to insert a new icon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1"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(see example below)</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200" name="Groep 199">
              <a:extLst>
                <a:ext uri="{FF2B5EF4-FFF2-40B4-BE49-F238E27FC236}">
                  <a16:creationId xmlns:a16="http://schemas.microsoft.com/office/drawing/2014/main" id="{FA1F15EC-18B1-426D-ACE5-C93F09406D15}"/>
                </a:ext>
              </a:extLst>
            </p:cNvPr>
            <p:cNvGrpSpPr/>
            <p:nvPr userDrawn="1"/>
          </p:nvGrpSpPr>
          <p:grpSpPr>
            <a:xfrm>
              <a:off x="-3316179" y="1231351"/>
              <a:ext cx="294789" cy="318834"/>
              <a:chOff x="14466489" y="1001522"/>
              <a:chExt cx="290627" cy="314333"/>
            </a:xfrm>
          </p:grpSpPr>
          <p:sp>
            <p:nvSpPr>
              <p:cNvPr id="369" name="Rechthoek 368">
                <a:extLst>
                  <a:ext uri="{FF2B5EF4-FFF2-40B4-BE49-F238E27FC236}">
                    <a16:creationId xmlns:a16="http://schemas.microsoft.com/office/drawing/2014/main" id="{DCA032B1-38E3-40F4-9EA5-491A7B560D9F}"/>
                  </a:ext>
                </a:extLst>
              </p:cNvPr>
              <p:cNvSpPr/>
              <p:nvPr userDrawn="1"/>
            </p:nvSpPr>
            <p:spPr>
              <a:xfrm>
                <a:off x="14466489" y="1001522"/>
                <a:ext cx="257935" cy="254168"/>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370" name="Ovaal 369">
                <a:extLst>
                  <a:ext uri="{FF2B5EF4-FFF2-40B4-BE49-F238E27FC236}">
                    <a16:creationId xmlns:a16="http://schemas.microsoft.com/office/drawing/2014/main" id="{A5E3E866-B8B3-4249-ADDF-0D2A01EC33B2}"/>
                  </a:ext>
                </a:extLst>
              </p:cNvPr>
              <p:cNvSpPr/>
              <p:nvPr userDrawn="1"/>
            </p:nvSpPr>
            <p:spPr>
              <a:xfrm>
                <a:off x="14623626" y="1033630"/>
                <a:ext cx="71169" cy="71169"/>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a:solidFill>
                    <a:srgbClr val="211F26"/>
                  </a:solidFill>
                  <a:latin typeface="Calibri" panose="020F0502020204030204" pitchFamily="34" charset="0"/>
                  <a:cs typeface="Calibri" panose="020F0502020204030204" pitchFamily="34" charset="0"/>
                </a:endParaRPr>
              </a:p>
            </p:txBody>
          </p:sp>
          <p:sp>
            <p:nvSpPr>
              <p:cNvPr id="371" name="Vrije vorm: vorm 370">
                <a:extLst>
                  <a:ext uri="{FF2B5EF4-FFF2-40B4-BE49-F238E27FC236}">
                    <a16:creationId xmlns:a16="http://schemas.microsoft.com/office/drawing/2014/main" id="{6911B8EB-E5C5-4E46-AD00-C55548DC341B}"/>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a:solidFill>
                    <a:srgbClr val="211F26"/>
                  </a:solidFill>
                  <a:latin typeface="Calibri" panose="020F0502020204030204" pitchFamily="34" charset="0"/>
                  <a:cs typeface="Calibri" panose="020F0502020204030204" pitchFamily="34" charset="0"/>
                </a:endParaRPr>
              </a:p>
            </p:txBody>
          </p:sp>
          <p:sp>
            <p:nvSpPr>
              <p:cNvPr id="372" name="Rechthoek: afgeronde hoeken 371">
                <a:extLst>
                  <a:ext uri="{FF2B5EF4-FFF2-40B4-BE49-F238E27FC236}">
                    <a16:creationId xmlns:a16="http://schemas.microsoft.com/office/drawing/2014/main" id="{FCCB62A5-5791-49E3-8A3B-417B651459D5}"/>
                  </a:ext>
                </a:extLst>
              </p:cNvPr>
              <p:cNvSpPr/>
              <p:nvPr userDrawn="1"/>
            </p:nvSpPr>
            <p:spPr>
              <a:xfrm>
                <a:off x="14601150" y="1145314"/>
                <a:ext cx="155966" cy="116816"/>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cxnSp>
            <p:nvCxnSpPr>
              <p:cNvPr id="373" name="Rechte verbindingslijn 372">
                <a:extLst>
                  <a:ext uri="{FF2B5EF4-FFF2-40B4-BE49-F238E27FC236}">
                    <a16:creationId xmlns:a16="http://schemas.microsoft.com/office/drawing/2014/main" id="{A7A229BC-D496-43A4-B4A2-C616CA65EDC8}"/>
                  </a:ext>
                </a:extLst>
              </p:cNvPr>
              <p:cNvCxnSpPr>
                <a:cxnSpLocks/>
              </p:cNvCxnSpPr>
              <p:nvPr userDrawn="1"/>
            </p:nvCxnSpPr>
            <p:spPr>
              <a:xfrm>
                <a:off x="14637490" y="1308665"/>
                <a:ext cx="83286"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374" name="Rechte verbindingslijn 373">
                <a:extLst>
                  <a:ext uri="{FF2B5EF4-FFF2-40B4-BE49-F238E27FC236}">
                    <a16:creationId xmlns:a16="http://schemas.microsoft.com/office/drawing/2014/main" id="{E74782E5-D56A-408A-B1C6-766032F7F932}"/>
                  </a:ext>
                </a:extLst>
              </p:cNvPr>
              <p:cNvCxnSpPr>
                <a:cxnSpLocks/>
                <a:stCxn id="372" idx="2"/>
              </p:cNvCxnSpPr>
              <p:nvPr userDrawn="1"/>
            </p:nvCxnSpPr>
            <p:spPr>
              <a:xfrm flipH="1">
                <a:off x="14678717" y="1262130"/>
                <a:ext cx="416" cy="43573"/>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201" name="Ovaal 200">
              <a:extLst>
                <a:ext uri="{FF2B5EF4-FFF2-40B4-BE49-F238E27FC236}">
                  <a16:creationId xmlns:a16="http://schemas.microsoft.com/office/drawing/2014/main" id="{A0106EC4-870A-497C-8EA5-AEFB50719A07}"/>
                </a:ext>
              </a:extLst>
            </p:cNvPr>
            <p:cNvSpPr/>
            <p:nvPr userDrawn="1"/>
          </p:nvSpPr>
          <p:spPr>
            <a:xfrm>
              <a:off x="-3603587" y="1729709"/>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203" name="Rechthoek 202">
              <a:extLst>
                <a:ext uri="{FF2B5EF4-FFF2-40B4-BE49-F238E27FC236}">
                  <a16:creationId xmlns:a16="http://schemas.microsoft.com/office/drawing/2014/main" id="{19007C44-1529-4ED9-8A44-87C5C056DD38}"/>
                </a:ext>
              </a:extLst>
            </p:cNvPr>
            <p:cNvSpPr/>
            <p:nvPr userDrawn="1"/>
          </p:nvSpPr>
          <p:spPr>
            <a:xfrm>
              <a:off x="-3319415" y="1729710"/>
              <a:ext cx="2944682" cy="326338"/>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Select the preferred icon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and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204" name="Groep 203">
              <a:extLst>
                <a:ext uri="{FF2B5EF4-FFF2-40B4-BE49-F238E27FC236}">
                  <a16:creationId xmlns:a16="http://schemas.microsoft.com/office/drawing/2014/main" id="{8361BF46-1963-48C7-BB27-55D181FECEE3}"/>
                </a:ext>
              </a:extLst>
            </p:cNvPr>
            <p:cNvGrpSpPr/>
            <p:nvPr userDrawn="1"/>
          </p:nvGrpSpPr>
          <p:grpSpPr>
            <a:xfrm>
              <a:off x="-3311319" y="2164285"/>
              <a:ext cx="825500" cy="209550"/>
              <a:chOff x="13504624" y="2482850"/>
              <a:chExt cx="825500" cy="209550"/>
            </a:xfrm>
          </p:grpSpPr>
          <p:sp>
            <p:nvSpPr>
              <p:cNvPr id="366" name="Rechthoek 365">
                <a:extLst>
                  <a:ext uri="{FF2B5EF4-FFF2-40B4-BE49-F238E27FC236}">
                    <a16:creationId xmlns:a16="http://schemas.microsoft.com/office/drawing/2014/main" id="{C3BCEE88-DF4E-4764-921F-1C13886FF82C}"/>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28800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en-GB" sz="900" b="0" noProof="0">
                    <a:solidFill>
                      <a:srgbClr val="211F26"/>
                    </a:solidFill>
                    <a:latin typeface="Calibri" panose="020F0502020204030204" pitchFamily="34" charset="0"/>
                    <a:cs typeface="Calibri" panose="020F0502020204030204" pitchFamily="34" charset="0"/>
                  </a:rPr>
                  <a:t>Insert</a:t>
                </a:r>
              </a:p>
            </p:txBody>
          </p:sp>
          <p:cxnSp>
            <p:nvCxnSpPr>
              <p:cNvPr id="367" name="Rechte verbindingslijn 366">
                <a:extLst>
                  <a:ext uri="{FF2B5EF4-FFF2-40B4-BE49-F238E27FC236}">
                    <a16:creationId xmlns:a16="http://schemas.microsoft.com/office/drawing/2014/main" id="{A89F5CF0-FB88-4506-AB30-9BD1C9323DEC}"/>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368" name="Gelijkbenige driehoek 367">
                <a:extLst>
                  <a:ext uri="{FF2B5EF4-FFF2-40B4-BE49-F238E27FC236}">
                    <a16:creationId xmlns:a16="http://schemas.microsoft.com/office/drawing/2014/main" id="{E078D794-2D9A-44EF-9194-0A1608FDA88E}"/>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900" b="1" noProof="0">
                  <a:solidFill>
                    <a:srgbClr val="211F26"/>
                  </a:solidFill>
                  <a:latin typeface="Calibri" panose="020F0502020204030204" pitchFamily="34" charset="0"/>
                  <a:cs typeface="Calibri" panose="020F0502020204030204" pitchFamily="34" charset="0"/>
                </a:endParaRPr>
              </a:p>
            </p:txBody>
          </p:sp>
        </p:grpSp>
        <p:sp>
          <p:nvSpPr>
            <p:cNvPr id="208" name="Ovaal 207">
              <a:extLst>
                <a:ext uri="{FF2B5EF4-FFF2-40B4-BE49-F238E27FC236}">
                  <a16:creationId xmlns:a16="http://schemas.microsoft.com/office/drawing/2014/main" id="{74D3036D-324C-454F-9AE1-1893B5A2D93D}"/>
                </a:ext>
              </a:extLst>
            </p:cNvPr>
            <p:cNvSpPr/>
            <p:nvPr userDrawn="1"/>
          </p:nvSpPr>
          <p:spPr>
            <a:xfrm>
              <a:off x="-3603587" y="2553359"/>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327" name="Rechthoek 326">
              <a:extLst>
                <a:ext uri="{FF2B5EF4-FFF2-40B4-BE49-F238E27FC236}">
                  <a16:creationId xmlns:a16="http://schemas.microsoft.com/office/drawing/2014/main" id="{9C27A80F-FE90-4F02-8702-044E52AE1BC3}"/>
                </a:ext>
              </a:extLst>
            </p:cNvPr>
            <p:cNvSpPr/>
            <p:nvPr userDrawn="1"/>
          </p:nvSpPr>
          <p:spPr>
            <a:xfrm>
              <a:off x="-3319415" y="2553360"/>
              <a:ext cx="2944682" cy="790341"/>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To scale or drag the icon, go to the tab</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‘Picture Tools - Format’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button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‘Crop’</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Scale the icon itself with</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spheres and scale the icon frame with</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brackets.</a:t>
              </a:r>
            </a:p>
          </p:txBody>
        </p:sp>
        <p:grpSp>
          <p:nvGrpSpPr>
            <p:cNvPr id="328" name="Groep 327">
              <a:extLst>
                <a:ext uri="{FF2B5EF4-FFF2-40B4-BE49-F238E27FC236}">
                  <a16:creationId xmlns:a16="http://schemas.microsoft.com/office/drawing/2014/main" id="{09101553-2989-451F-A3CE-5EA36C71B71B}"/>
                </a:ext>
              </a:extLst>
            </p:cNvPr>
            <p:cNvGrpSpPr/>
            <p:nvPr userDrawn="1"/>
          </p:nvGrpSpPr>
          <p:grpSpPr>
            <a:xfrm>
              <a:off x="-3441613" y="3457758"/>
              <a:ext cx="622283" cy="612920"/>
              <a:chOff x="12617641" y="3403239"/>
              <a:chExt cx="752963" cy="741634"/>
            </a:xfrm>
          </p:grpSpPr>
          <p:grpSp>
            <p:nvGrpSpPr>
              <p:cNvPr id="350" name="Groep 349">
                <a:extLst>
                  <a:ext uri="{FF2B5EF4-FFF2-40B4-BE49-F238E27FC236}">
                    <a16:creationId xmlns:a16="http://schemas.microsoft.com/office/drawing/2014/main" id="{77DFEB35-CCF8-41C4-AB5F-FCC71D6FC1D9}"/>
                  </a:ext>
                </a:extLst>
              </p:cNvPr>
              <p:cNvGrpSpPr/>
              <p:nvPr userDrawn="1"/>
            </p:nvGrpSpPr>
            <p:grpSpPr>
              <a:xfrm>
                <a:off x="12771530" y="3403239"/>
                <a:ext cx="467176" cy="448491"/>
                <a:chOff x="12782157" y="3403239"/>
                <a:chExt cx="467176" cy="448491"/>
              </a:xfrm>
            </p:grpSpPr>
            <p:grpSp>
              <p:nvGrpSpPr>
                <p:cNvPr id="353" name="Groep 352">
                  <a:extLst>
                    <a:ext uri="{FF2B5EF4-FFF2-40B4-BE49-F238E27FC236}">
                      <a16:creationId xmlns:a16="http://schemas.microsoft.com/office/drawing/2014/main" id="{788DB6E5-A8C0-4509-A31F-FB4CE4E14DFF}"/>
                    </a:ext>
                  </a:extLst>
                </p:cNvPr>
                <p:cNvGrpSpPr/>
                <p:nvPr userDrawn="1"/>
              </p:nvGrpSpPr>
              <p:grpSpPr>
                <a:xfrm>
                  <a:off x="12782157" y="3403239"/>
                  <a:ext cx="412976" cy="396132"/>
                  <a:chOff x="13554906" y="3320109"/>
                  <a:chExt cx="443917" cy="425811"/>
                </a:xfrm>
              </p:grpSpPr>
              <p:grpSp>
                <p:nvGrpSpPr>
                  <p:cNvPr id="360" name="Groep 359">
                    <a:extLst>
                      <a:ext uri="{FF2B5EF4-FFF2-40B4-BE49-F238E27FC236}">
                        <a16:creationId xmlns:a16="http://schemas.microsoft.com/office/drawing/2014/main" id="{56DCDAA4-88AF-437F-AECE-4E46F8DEAFCD}"/>
                      </a:ext>
                    </a:extLst>
                  </p:cNvPr>
                  <p:cNvGrpSpPr/>
                  <p:nvPr userDrawn="1"/>
                </p:nvGrpSpPr>
                <p:grpSpPr>
                  <a:xfrm>
                    <a:off x="13554906" y="3320109"/>
                    <a:ext cx="443917" cy="425811"/>
                    <a:chOff x="12909684" y="1276143"/>
                    <a:chExt cx="443917" cy="425811"/>
                  </a:xfrm>
                </p:grpSpPr>
                <p:sp>
                  <p:nvSpPr>
                    <p:cNvPr id="363" name="Rechthoek 362">
                      <a:extLst>
                        <a:ext uri="{FF2B5EF4-FFF2-40B4-BE49-F238E27FC236}">
                          <a16:creationId xmlns:a16="http://schemas.microsoft.com/office/drawing/2014/main" id="{B4E7CFDA-573A-4854-8716-BA0BFA1217EA}"/>
                        </a:ext>
                      </a:extLst>
                    </p:cNvPr>
                    <p:cNvSpPr/>
                    <p:nvPr userDrawn="1"/>
                  </p:nvSpPr>
                  <p:spPr>
                    <a:xfrm>
                      <a:off x="12909689"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364" name="Rechthoek 363">
                      <a:extLst>
                        <a:ext uri="{FF2B5EF4-FFF2-40B4-BE49-F238E27FC236}">
                          <a16:creationId xmlns:a16="http://schemas.microsoft.com/office/drawing/2014/main" id="{35014AE3-A3D2-4F92-87DC-35DE083BA22D}"/>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365" name="Ovaal 364">
                      <a:extLst>
                        <a:ext uri="{FF2B5EF4-FFF2-40B4-BE49-F238E27FC236}">
                          <a16:creationId xmlns:a16="http://schemas.microsoft.com/office/drawing/2014/main" id="{6A4D8D67-FCCB-496D-AA88-8E357A619BC3}"/>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pic>
                <p:nvPicPr>
                  <p:cNvPr id="361" name="Afbeelding 360">
                    <a:extLst>
                      <a:ext uri="{FF2B5EF4-FFF2-40B4-BE49-F238E27FC236}">
                        <a16:creationId xmlns:a16="http://schemas.microsoft.com/office/drawing/2014/main" id="{3BFF806F-05A0-4F14-9D1D-971B858E1652}"/>
                      </a:ext>
                    </a:extLst>
                  </p:cNvPr>
                  <p:cNvPicPr>
                    <a:picLocks noChangeAspect="1"/>
                  </p:cNvPicPr>
                  <p:nvPr userDrawn="1"/>
                </p:nvPicPr>
                <p:blipFill>
                  <a:blip r:embed="rId2">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Lst>
                  </a:blip>
                  <a:stretch>
                    <a:fillRect/>
                  </a:stretch>
                </p:blipFill>
                <p:spPr>
                  <a:xfrm>
                    <a:off x="13567296" y="3424991"/>
                    <a:ext cx="173367" cy="140220"/>
                  </a:xfrm>
                  <a:prstGeom prst="rect">
                    <a:avLst/>
                  </a:prstGeom>
                </p:spPr>
              </p:pic>
              <p:pic>
                <p:nvPicPr>
                  <p:cNvPr id="362" name="Afbeelding 361">
                    <a:extLst>
                      <a:ext uri="{FF2B5EF4-FFF2-40B4-BE49-F238E27FC236}">
                        <a16:creationId xmlns:a16="http://schemas.microsoft.com/office/drawing/2014/main" id="{66162774-92D3-4F5A-91A5-C1EA8A3B9035}"/>
                      </a:ext>
                    </a:extLst>
                  </p:cNvPr>
                  <p:cNvPicPr>
                    <a:picLocks noChangeAspect="1"/>
                  </p:cNvPicPr>
                  <p:nvPr userDrawn="1"/>
                </p:nvPicPr>
                <p:blipFill>
                  <a:blip r:embed="rId2">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Lst>
                  </a:blip>
                  <a:stretch>
                    <a:fillRect/>
                  </a:stretch>
                </p:blipFill>
                <p:spPr>
                  <a:xfrm flipH="1">
                    <a:off x="13635599" y="3449265"/>
                    <a:ext cx="173367" cy="111424"/>
                  </a:xfrm>
                  <a:prstGeom prst="rect">
                    <a:avLst/>
                  </a:prstGeom>
                </p:spPr>
              </p:pic>
            </p:grpSp>
            <p:grpSp>
              <p:nvGrpSpPr>
                <p:cNvPr id="354" name="Groep 353">
                  <a:extLst>
                    <a:ext uri="{FF2B5EF4-FFF2-40B4-BE49-F238E27FC236}">
                      <a16:creationId xmlns:a16="http://schemas.microsoft.com/office/drawing/2014/main" id="{64575C70-1D22-4041-87D8-56440E2F5016}"/>
                    </a:ext>
                  </a:extLst>
                </p:cNvPr>
                <p:cNvGrpSpPr/>
                <p:nvPr userDrawn="1"/>
              </p:nvGrpSpPr>
              <p:grpSpPr>
                <a:xfrm>
                  <a:off x="13103513" y="3705268"/>
                  <a:ext cx="145820" cy="146462"/>
                  <a:chOff x="13096169" y="3602278"/>
                  <a:chExt cx="145820" cy="146462"/>
                </a:xfrm>
              </p:grpSpPr>
              <p:sp>
                <p:nvSpPr>
                  <p:cNvPr id="358" name="Rechthoek 357">
                    <a:extLst>
                      <a:ext uri="{FF2B5EF4-FFF2-40B4-BE49-F238E27FC236}">
                        <a16:creationId xmlns:a16="http://schemas.microsoft.com/office/drawing/2014/main" id="{55182776-611A-40C0-8089-AA37A04F2552}"/>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359" name="Rechthoek 358">
                    <a:extLst>
                      <a:ext uri="{FF2B5EF4-FFF2-40B4-BE49-F238E27FC236}">
                        <a16:creationId xmlns:a16="http://schemas.microsoft.com/office/drawing/2014/main" id="{D9481E60-C3AD-4163-82B9-E26EEC8EE5D7}"/>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355" name="Groep 354">
                  <a:extLst>
                    <a:ext uri="{FF2B5EF4-FFF2-40B4-BE49-F238E27FC236}">
                      <a16:creationId xmlns:a16="http://schemas.microsoft.com/office/drawing/2014/main" id="{22B42466-27DF-4C53-AD71-CCCCBD7942D2}"/>
                    </a:ext>
                  </a:extLst>
                </p:cNvPr>
                <p:cNvGrpSpPr/>
                <p:nvPr userDrawn="1"/>
              </p:nvGrpSpPr>
              <p:grpSpPr>
                <a:xfrm rot="10800000">
                  <a:off x="13061402" y="3665637"/>
                  <a:ext cx="145820" cy="146462"/>
                  <a:chOff x="13096169" y="3602278"/>
                  <a:chExt cx="145820" cy="146462"/>
                </a:xfrm>
              </p:grpSpPr>
              <p:sp>
                <p:nvSpPr>
                  <p:cNvPr id="356" name="Rechthoek 355">
                    <a:extLst>
                      <a:ext uri="{FF2B5EF4-FFF2-40B4-BE49-F238E27FC236}">
                        <a16:creationId xmlns:a16="http://schemas.microsoft.com/office/drawing/2014/main" id="{B9FC65B9-ED98-40F5-A871-B72E7268BA2B}"/>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357" name="Rechthoek 356">
                    <a:extLst>
                      <a:ext uri="{FF2B5EF4-FFF2-40B4-BE49-F238E27FC236}">
                        <a16:creationId xmlns:a16="http://schemas.microsoft.com/office/drawing/2014/main" id="{5DB12342-D14D-4183-8B84-D09012DEB5CE}"/>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sp>
            <p:nvSpPr>
              <p:cNvPr id="351" name="Rechthoek 350">
                <a:extLst>
                  <a:ext uri="{FF2B5EF4-FFF2-40B4-BE49-F238E27FC236}">
                    <a16:creationId xmlns:a16="http://schemas.microsoft.com/office/drawing/2014/main" id="{DA1879EA-227A-4EB9-B909-DC920E45D398}"/>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en-GB" sz="900" b="0" noProof="0">
                    <a:solidFill>
                      <a:srgbClr val="211F26"/>
                    </a:solidFill>
                    <a:latin typeface="Calibri" panose="020F0502020204030204" pitchFamily="34" charset="0"/>
                    <a:cs typeface="Calibri" panose="020F0502020204030204" pitchFamily="34" charset="0"/>
                  </a:rPr>
                  <a:t>Crop</a:t>
                </a:r>
              </a:p>
            </p:txBody>
          </p:sp>
          <p:sp>
            <p:nvSpPr>
              <p:cNvPr id="352" name="Gelijkbenige driehoek 351">
                <a:extLst>
                  <a:ext uri="{FF2B5EF4-FFF2-40B4-BE49-F238E27FC236}">
                    <a16:creationId xmlns:a16="http://schemas.microsoft.com/office/drawing/2014/main" id="{2413619D-6995-49E3-925F-942429E5F5B2}"/>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329" name="ICOON_info">
              <a:extLst>
                <a:ext uri="{FF2B5EF4-FFF2-40B4-BE49-F238E27FC236}">
                  <a16:creationId xmlns:a16="http://schemas.microsoft.com/office/drawing/2014/main" id="{49450877-5966-44EE-A3CE-817CC594E125}"/>
                </a:ext>
              </a:extLst>
            </p:cNvPr>
            <p:cNvGrpSpPr/>
            <p:nvPr userDrawn="1"/>
          </p:nvGrpSpPr>
          <p:grpSpPr>
            <a:xfrm>
              <a:off x="-376736" y="5583395"/>
              <a:ext cx="283685" cy="283685"/>
              <a:chOff x="-510741" y="5913713"/>
              <a:chExt cx="267555" cy="267555"/>
            </a:xfrm>
          </p:grpSpPr>
          <p:sp>
            <p:nvSpPr>
              <p:cNvPr id="348" name="Ovaal 347">
                <a:extLst>
                  <a:ext uri="{FF2B5EF4-FFF2-40B4-BE49-F238E27FC236}">
                    <a16:creationId xmlns:a16="http://schemas.microsoft.com/office/drawing/2014/main" id="{5C5462D6-FDB5-4ADA-AE7D-77CF405ABD1A}"/>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349" name="Graphic 163" descr="Informatie">
                <a:extLst>
                  <a:ext uri="{FF2B5EF4-FFF2-40B4-BE49-F238E27FC236}">
                    <a16:creationId xmlns:a16="http://schemas.microsoft.com/office/drawing/2014/main" id="{B292F422-AFF5-4A50-B4FD-8CE297B8C2B5}"/>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en-GB" sz="2000" noProof="0">
                  <a:solidFill>
                    <a:srgbClr val="211F26"/>
                  </a:solidFill>
                  <a:latin typeface="Calibri" panose="020F0502020204030204" pitchFamily="34" charset="0"/>
                  <a:cs typeface="Calibri" panose="020F0502020204030204" pitchFamily="34" charset="0"/>
                </a:endParaRPr>
              </a:p>
            </p:txBody>
          </p:sp>
        </p:grpSp>
        <p:sp>
          <p:nvSpPr>
            <p:cNvPr id="330" name="Ovaal 329">
              <a:extLst>
                <a:ext uri="{FF2B5EF4-FFF2-40B4-BE49-F238E27FC236}">
                  <a16:creationId xmlns:a16="http://schemas.microsoft.com/office/drawing/2014/main" id="{B520467A-1083-439A-8BA1-89CD65E87621}"/>
                </a:ext>
              </a:extLst>
            </p:cNvPr>
            <p:cNvSpPr/>
            <p:nvPr userDrawn="1"/>
          </p:nvSpPr>
          <p:spPr>
            <a:xfrm>
              <a:off x="-3603587" y="4275081"/>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331" name="Rechthoek 330">
              <a:extLst>
                <a:ext uri="{FF2B5EF4-FFF2-40B4-BE49-F238E27FC236}">
                  <a16:creationId xmlns:a16="http://schemas.microsoft.com/office/drawing/2014/main" id="{B40AB5D3-6E64-423C-A267-8F4FA572DC17}"/>
                </a:ext>
              </a:extLst>
            </p:cNvPr>
            <p:cNvSpPr/>
            <p:nvPr userDrawn="1"/>
          </p:nvSpPr>
          <p:spPr>
            <a:xfrm>
              <a:off x="-3319415" y="4275082"/>
              <a:ext cx="2944682" cy="636023"/>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To make sure the icon is kept in it’s original ratio, 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‘Picture Tools’ - ‘Format’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 the arrow below the button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‘Crop’</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Now choose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‘Fit’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332" name="Groep 331">
              <a:extLst>
                <a:ext uri="{FF2B5EF4-FFF2-40B4-BE49-F238E27FC236}">
                  <a16:creationId xmlns:a16="http://schemas.microsoft.com/office/drawing/2014/main" id="{C401B20D-DAF9-484E-A94D-81157F8CE277}"/>
                </a:ext>
              </a:extLst>
            </p:cNvPr>
            <p:cNvGrpSpPr/>
            <p:nvPr userDrawn="1"/>
          </p:nvGrpSpPr>
          <p:grpSpPr>
            <a:xfrm>
              <a:off x="-3314821" y="5023930"/>
              <a:ext cx="1108877" cy="563933"/>
              <a:chOff x="-3314821" y="3885197"/>
              <a:chExt cx="1108877" cy="563933"/>
            </a:xfrm>
          </p:grpSpPr>
          <p:sp>
            <p:nvSpPr>
              <p:cNvPr id="333" name="Rechthoek 332">
                <a:extLst>
                  <a:ext uri="{FF2B5EF4-FFF2-40B4-BE49-F238E27FC236}">
                    <a16:creationId xmlns:a16="http://schemas.microsoft.com/office/drawing/2014/main" id="{BD1B4695-5B71-40F9-A442-4D71895B86D3}"/>
                  </a:ext>
                </a:extLst>
              </p:cNvPr>
              <p:cNvSpPr/>
              <p:nvPr userDrawn="1"/>
            </p:nvSpPr>
            <p:spPr>
              <a:xfrm>
                <a:off x="-3314821" y="3885197"/>
                <a:ext cx="1055607" cy="504851"/>
              </a:xfrm>
              <a:prstGeom prst="rect">
                <a:avLst/>
              </a:prstGeom>
              <a:solidFill>
                <a:srgbClr val="FFFFFF"/>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334" name="Rechthoek 333">
                <a:extLst>
                  <a:ext uri="{FF2B5EF4-FFF2-40B4-BE49-F238E27FC236}">
                    <a16:creationId xmlns:a16="http://schemas.microsoft.com/office/drawing/2014/main" id="{6A2F3A98-53D0-4D28-899A-CA9ED894130B}"/>
                  </a:ext>
                </a:extLst>
              </p:cNvPr>
              <p:cNvSpPr/>
              <p:nvPr userDrawn="1"/>
            </p:nvSpPr>
            <p:spPr>
              <a:xfrm>
                <a:off x="-3304718" y="4138922"/>
                <a:ext cx="1043588" cy="246608"/>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335" name="Tekstvak 334">
                <a:extLst>
                  <a:ext uri="{FF2B5EF4-FFF2-40B4-BE49-F238E27FC236}">
                    <a16:creationId xmlns:a16="http://schemas.microsoft.com/office/drawing/2014/main" id="{6E129DBF-D832-4FFF-8E66-41DF5C67B21D}"/>
                  </a:ext>
                </a:extLst>
              </p:cNvPr>
              <p:cNvSpPr txBox="1"/>
              <p:nvPr userDrawn="1"/>
            </p:nvSpPr>
            <p:spPr>
              <a:xfrm>
                <a:off x="-3069820" y="3949098"/>
                <a:ext cx="794156" cy="137495"/>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a:solidFill>
                      <a:srgbClr val="211F26"/>
                    </a:solidFill>
                    <a:latin typeface="Calibri" panose="020F0502020204030204" pitchFamily="34" charset="0"/>
                    <a:ea typeface="+mn-ea"/>
                    <a:cs typeface="Calibri" panose="020F0502020204030204" pitchFamily="34" charset="0"/>
                  </a:rPr>
                  <a:t>Fill</a:t>
                </a:r>
              </a:p>
            </p:txBody>
          </p:sp>
          <p:sp>
            <p:nvSpPr>
              <p:cNvPr id="336" name="Tekstvak 335">
                <a:extLst>
                  <a:ext uri="{FF2B5EF4-FFF2-40B4-BE49-F238E27FC236}">
                    <a16:creationId xmlns:a16="http://schemas.microsoft.com/office/drawing/2014/main" id="{CCC6B6A0-D369-47D1-AAFF-803CA12AEFA8}"/>
                  </a:ext>
                </a:extLst>
              </p:cNvPr>
              <p:cNvSpPr txBox="1"/>
              <p:nvPr userDrawn="1"/>
            </p:nvSpPr>
            <p:spPr>
              <a:xfrm>
                <a:off x="-3069819" y="4199018"/>
                <a:ext cx="800912"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a:solidFill>
                      <a:srgbClr val="211F26"/>
                    </a:solidFill>
                    <a:latin typeface="Calibri" panose="020F0502020204030204" pitchFamily="34" charset="0"/>
                    <a:ea typeface="+mn-ea"/>
                    <a:cs typeface="Calibri" panose="020F0502020204030204" pitchFamily="34" charset="0"/>
                  </a:rPr>
                  <a:t>Fit</a:t>
                </a:r>
              </a:p>
            </p:txBody>
          </p:sp>
          <p:sp>
            <p:nvSpPr>
              <p:cNvPr id="337" name="Vrije vorm: vorm 336">
                <a:extLst>
                  <a:ext uri="{FF2B5EF4-FFF2-40B4-BE49-F238E27FC236}">
                    <a16:creationId xmlns:a16="http://schemas.microsoft.com/office/drawing/2014/main" id="{9469445E-7469-4965-B711-A2DBAE8A4AD9}"/>
                  </a:ext>
                </a:extLst>
              </p:cNvPr>
              <p:cNvSpPr/>
              <p:nvPr userDrawn="1"/>
            </p:nvSpPr>
            <p:spPr>
              <a:xfrm>
                <a:off x="-2303506" y="4269130"/>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grpSp>
            <p:nvGrpSpPr>
              <p:cNvPr id="338" name="Groep 337">
                <a:extLst>
                  <a:ext uri="{FF2B5EF4-FFF2-40B4-BE49-F238E27FC236}">
                    <a16:creationId xmlns:a16="http://schemas.microsoft.com/office/drawing/2014/main" id="{AF309FB0-7ACF-483F-AF3D-F6BD9CCE11E8}"/>
                  </a:ext>
                </a:extLst>
              </p:cNvPr>
              <p:cNvGrpSpPr/>
              <p:nvPr userDrawn="1"/>
            </p:nvGrpSpPr>
            <p:grpSpPr>
              <a:xfrm>
                <a:off x="-3254609" y="3946178"/>
                <a:ext cx="184194" cy="143334"/>
                <a:chOff x="6218544" y="2402421"/>
                <a:chExt cx="144156" cy="112178"/>
              </a:xfrm>
            </p:grpSpPr>
            <p:sp>
              <p:nvSpPr>
                <p:cNvPr id="344" name="Rechthoek 343">
                  <a:extLst>
                    <a:ext uri="{FF2B5EF4-FFF2-40B4-BE49-F238E27FC236}">
                      <a16:creationId xmlns:a16="http://schemas.microsoft.com/office/drawing/2014/main" id="{94B08F96-C970-4D11-9CF6-C81FF241BF2F}"/>
                    </a:ext>
                  </a:extLst>
                </p:cNvPr>
                <p:cNvSpPr/>
                <p:nvPr userDrawn="1"/>
              </p:nvSpPr>
              <p:spPr>
                <a:xfrm>
                  <a:off x="6218544" y="2414588"/>
                  <a:ext cx="144156" cy="100011"/>
                </a:xfrm>
                <a:prstGeom prst="rect">
                  <a:avLst/>
                </a:prstGeom>
                <a:solidFill>
                  <a:schemeClr val="bg1"/>
                </a:solidFill>
                <a:ln w="12700" cap="rnd" cmpd="sng" algn="ctr">
                  <a:solidFill>
                    <a:srgbClr val="818181"/>
                  </a:solidFill>
                  <a:prstDash val="sysDash"/>
                </a:ln>
                <a:effectLst/>
              </p:spPr>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345" name="Rechthoek 47">
                  <a:extLst>
                    <a:ext uri="{FF2B5EF4-FFF2-40B4-BE49-F238E27FC236}">
                      <a16:creationId xmlns:a16="http://schemas.microsoft.com/office/drawing/2014/main" id="{922559F1-B6BE-4F10-AA53-357CF666DACE}"/>
                    </a:ext>
                  </a:extLst>
                </p:cNvPr>
                <p:cNvSpPr/>
                <p:nvPr userDrawn="1"/>
              </p:nvSpPr>
              <p:spPr>
                <a:xfrm>
                  <a:off x="6224587" y="2445544"/>
                  <a:ext cx="95251" cy="64805"/>
                </a:xfrm>
                <a:custGeom>
                  <a:avLst/>
                  <a:gdLst>
                    <a:gd name="connsiteX0" fmla="*/ 0 w 148606"/>
                    <a:gd name="connsiteY0" fmla="*/ 0 h 148606"/>
                    <a:gd name="connsiteX1" fmla="*/ 148606 w 148606"/>
                    <a:gd name="connsiteY1" fmla="*/ 0 h 148606"/>
                    <a:gd name="connsiteX2" fmla="*/ 148606 w 148606"/>
                    <a:gd name="connsiteY2" fmla="*/ 148606 h 148606"/>
                    <a:gd name="connsiteX3" fmla="*/ 0 w 148606"/>
                    <a:gd name="connsiteY3" fmla="*/ 148606 h 148606"/>
                    <a:gd name="connsiteX4" fmla="*/ 0 w 148606"/>
                    <a:gd name="connsiteY4" fmla="*/ 0 h 148606"/>
                    <a:gd name="connsiteX0" fmla="*/ 0 w 148606"/>
                    <a:gd name="connsiteY0" fmla="*/ 0 h 148606"/>
                    <a:gd name="connsiteX1" fmla="*/ 148606 w 148606"/>
                    <a:gd name="connsiteY1" fmla="*/ 148606 h 148606"/>
                    <a:gd name="connsiteX2" fmla="*/ 0 w 148606"/>
                    <a:gd name="connsiteY2" fmla="*/ 148606 h 148606"/>
                    <a:gd name="connsiteX3" fmla="*/ 0 w 148606"/>
                    <a:gd name="connsiteY3" fmla="*/ 0 h 148606"/>
                    <a:gd name="connsiteX0" fmla="*/ 66675 w 148606"/>
                    <a:gd name="connsiteY0" fmla="*/ 0 h 148606"/>
                    <a:gd name="connsiteX1" fmla="*/ 148606 w 148606"/>
                    <a:gd name="connsiteY1" fmla="*/ 148606 h 148606"/>
                    <a:gd name="connsiteX2" fmla="*/ 0 w 148606"/>
                    <a:gd name="connsiteY2" fmla="*/ 148606 h 148606"/>
                    <a:gd name="connsiteX3" fmla="*/ 66675 w 148606"/>
                    <a:gd name="connsiteY3" fmla="*/ 0 h 148606"/>
                    <a:gd name="connsiteX0" fmla="*/ 71437 w 148606"/>
                    <a:gd name="connsiteY0" fmla="*/ 0 h 120031"/>
                    <a:gd name="connsiteX1" fmla="*/ 148606 w 148606"/>
                    <a:gd name="connsiteY1" fmla="*/ 120031 h 120031"/>
                    <a:gd name="connsiteX2" fmla="*/ 0 w 148606"/>
                    <a:gd name="connsiteY2" fmla="*/ 120031 h 120031"/>
                    <a:gd name="connsiteX3" fmla="*/ 71437 w 148606"/>
                    <a:gd name="connsiteY3" fmla="*/ 0 h 120031"/>
                    <a:gd name="connsiteX0" fmla="*/ 73234 w 151858"/>
                    <a:gd name="connsiteY0" fmla="*/ 0 h 120031"/>
                    <a:gd name="connsiteX1" fmla="*/ 150403 w 151858"/>
                    <a:gd name="connsiteY1" fmla="*/ 120031 h 120031"/>
                    <a:gd name="connsiteX2" fmla="*/ 1797 w 151858"/>
                    <a:gd name="connsiteY2" fmla="*/ 120031 h 120031"/>
                    <a:gd name="connsiteX3" fmla="*/ 73234 w 151858"/>
                    <a:gd name="connsiteY3" fmla="*/ 0 h 120031"/>
                    <a:gd name="connsiteX0" fmla="*/ 73583 w 152474"/>
                    <a:gd name="connsiteY0" fmla="*/ 40 h 120071"/>
                    <a:gd name="connsiteX1" fmla="*/ 150752 w 152474"/>
                    <a:gd name="connsiteY1" fmla="*/ 120071 h 120071"/>
                    <a:gd name="connsiteX2" fmla="*/ 2146 w 152474"/>
                    <a:gd name="connsiteY2" fmla="*/ 120071 h 120071"/>
                    <a:gd name="connsiteX3" fmla="*/ 73583 w 152474"/>
                    <a:gd name="connsiteY3" fmla="*/ 40 h 120071"/>
                    <a:gd name="connsiteX0" fmla="*/ 73583 w 152474"/>
                    <a:gd name="connsiteY0" fmla="*/ 35 h 136734"/>
                    <a:gd name="connsiteX1" fmla="*/ 150752 w 152474"/>
                    <a:gd name="connsiteY1" fmla="*/ 136734 h 136734"/>
                    <a:gd name="connsiteX2" fmla="*/ 2146 w 152474"/>
                    <a:gd name="connsiteY2" fmla="*/ 136734 h 136734"/>
                    <a:gd name="connsiteX3" fmla="*/ 73583 w 152474"/>
                    <a:gd name="connsiteY3" fmla="*/ 35 h 136734"/>
                  </a:gdLst>
                  <a:ahLst/>
                  <a:cxnLst>
                    <a:cxn ang="0">
                      <a:pos x="connsiteX0" y="connsiteY0"/>
                    </a:cxn>
                    <a:cxn ang="0">
                      <a:pos x="connsiteX1" y="connsiteY1"/>
                    </a:cxn>
                    <a:cxn ang="0">
                      <a:pos x="connsiteX2" y="connsiteY2"/>
                    </a:cxn>
                    <a:cxn ang="0">
                      <a:pos x="connsiteX3" y="connsiteY3"/>
                    </a:cxn>
                  </a:cxnLst>
                  <a:rect l="l" t="t" r="r" b="b"/>
                  <a:pathLst>
                    <a:path w="152474" h="136734">
                      <a:moveTo>
                        <a:pt x="73583" y="35"/>
                      </a:moveTo>
                      <a:cubicBezTo>
                        <a:pt x="110257" y="-2347"/>
                        <a:pt x="162658" y="116729"/>
                        <a:pt x="150752" y="136734"/>
                      </a:cubicBezTo>
                      <a:lnTo>
                        <a:pt x="2146" y="136734"/>
                      </a:lnTo>
                      <a:cubicBezTo>
                        <a:pt x="-10716" y="116729"/>
                        <a:pt x="36909" y="2417"/>
                        <a:pt x="73583" y="35"/>
                      </a:cubicBez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346" name="Rechthoek 47">
                  <a:extLst>
                    <a:ext uri="{FF2B5EF4-FFF2-40B4-BE49-F238E27FC236}">
                      <a16:creationId xmlns:a16="http://schemas.microsoft.com/office/drawing/2014/main" id="{608F56C2-0C1C-4501-9DA2-797995ADD28F}"/>
                    </a:ext>
                  </a:extLst>
                </p:cNvPr>
                <p:cNvSpPr/>
                <p:nvPr userDrawn="1"/>
              </p:nvSpPr>
              <p:spPr>
                <a:xfrm>
                  <a:off x="6296025" y="2457450"/>
                  <a:ext cx="64294" cy="52388"/>
                </a:xfrm>
                <a:custGeom>
                  <a:avLst/>
                  <a:gdLst>
                    <a:gd name="connsiteX0" fmla="*/ 0 w 148606"/>
                    <a:gd name="connsiteY0" fmla="*/ 0 h 148606"/>
                    <a:gd name="connsiteX1" fmla="*/ 148606 w 148606"/>
                    <a:gd name="connsiteY1" fmla="*/ 0 h 148606"/>
                    <a:gd name="connsiteX2" fmla="*/ 148606 w 148606"/>
                    <a:gd name="connsiteY2" fmla="*/ 148606 h 148606"/>
                    <a:gd name="connsiteX3" fmla="*/ 0 w 148606"/>
                    <a:gd name="connsiteY3" fmla="*/ 148606 h 148606"/>
                    <a:gd name="connsiteX4" fmla="*/ 0 w 148606"/>
                    <a:gd name="connsiteY4" fmla="*/ 0 h 148606"/>
                    <a:gd name="connsiteX0" fmla="*/ 0 w 148606"/>
                    <a:gd name="connsiteY0" fmla="*/ 0 h 148606"/>
                    <a:gd name="connsiteX1" fmla="*/ 148606 w 148606"/>
                    <a:gd name="connsiteY1" fmla="*/ 148606 h 148606"/>
                    <a:gd name="connsiteX2" fmla="*/ 0 w 148606"/>
                    <a:gd name="connsiteY2" fmla="*/ 148606 h 148606"/>
                    <a:gd name="connsiteX3" fmla="*/ 0 w 148606"/>
                    <a:gd name="connsiteY3" fmla="*/ 0 h 148606"/>
                    <a:gd name="connsiteX0" fmla="*/ 66675 w 148606"/>
                    <a:gd name="connsiteY0" fmla="*/ 0 h 148606"/>
                    <a:gd name="connsiteX1" fmla="*/ 148606 w 148606"/>
                    <a:gd name="connsiteY1" fmla="*/ 148606 h 148606"/>
                    <a:gd name="connsiteX2" fmla="*/ 0 w 148606"/>
                    <a:gd name="connsiteY2" fmla="*/ 148606 h 148606"/>
                    <a:gd name="connsiteX3" fmla="*/ 66675 w 148606"/>
                    <a:gd name="connsiteY3" fmla="*/ 0 h 148606"/>
                    <a:gd name="connsiteX0" fmla="*/ 71437 w 148606"/>
                    <a:gd name="connsiteY0" fmla="*/ 0 h 120031"/>
                    <a:gd name="connsiteX1" fmla="*/ 148606 w 148606"/>
                    <a:gd name="connsiteY1" fmla="*/ 120031 h 120031"/>
                    <a:gd name="connsiteX2" fmla="*/ 0 w 148606"/>
                    <a:gd name="connsiteY2" fmla="*/ 120031 h 120031"/>
                    <a:gd name="connsiteX3" fmla="*/ 71437 w 148606"/>
                    <a:gd name="connsiteY3" fmla="*/ 0 h 120031"/>
                    <a:gd name="connsiteX0" fmla="*/ 73234 w 151858"/>
                    <a:gd name="connsiteY0" fmla="*/ 0 h 120031"/>
                    <a:gd name="connsiteX1" fmla="*/ 150403 w 151858"/>
                    <a:gd name="connsiteY1" fmla="*/ 120031 h 120031"/>
                    <a:gd name="connsiteX2" fmla="*/ 1797 w 151858"/>
                    <a:gd name="connsiteY2" fmla="*/ 120031 h 120031"/>
                    <a:gd name="connsiteX3" fmla="*/ 73234 w 151858"/>
                    <a:gd name="connsiteY3" fmla="*/ 0 h 120031"/>
                    <a:gd name="connsiteX0" fmla="*/ 73583 w 152474"/>
                    <a:gd name="connsiteY0" fmla="*/ 40 h 120071"/>
                    <a:gd name="connsiteX1" fmla="*/ 150752 w 152474"/>
                    <a:gd name="connsiteY1" fmla="*/ 120071 h 120071"/>
                    <a:gd name="connsiteX2" fmla="*/ 2146 w 152474"/>
                    <a:gd name="connsiteY2" fmla="*/ 120071 h 120071"/>
                    <a:gd name="connsiteX3" fmla="*/ 73583 w 152474"/>
                    <a:gd name="connsiteY3" fmla="*/ 40 h 120071"/>
                    <a:gd name="connsiteX0" fmla="*/ 73583 w 152474"/>
                    <a:gd name="connsiteY0" fmla="*/ 35 h 136734"/>
                    <a:gd name="connsiteX1" fmla="*/ 150752 w 152474"/>
                    <a:gd name="connsiteY1" fmla="*/ 136734 h 136734"/>
                    <a:gd name="connsiteX2" fmla="*/ 2146 w 152474"/>
                    <a:gd name="connsiteY2" fmla="*/ 136734 h 136734"/>
                    <a:gd name="connsiteX3" fmla="*/ 73583 w 152474"/>
                    <a:gd name="connsiteY3" fmla="*/ 35 h 136734"/>
                  </a:gdLst>
                  <a:ahLst/>
                  <a:cxnLst>
                    <a:cxn ang="0">
                      <a:pos x="connsiteX0" y="connsiteY0"/>
                    </a:cxn>
                    <a:cxn ang="0">
                      <a:pos x="connsiteX1" y="connsiteY1"/>
                    </a:cxn>
                    <a:cxn ang="0">
                      <a:pos x="connsiteX2" y="connsiteY2"/>
                    </a:cxn>
                    <a:cxn ang="0">
                      <a:pos x="connsiteX3" y="connsiteY3"/>
                    </a:cxn>
                  </a:cxnLst>
                  <a:rect l="l" t="t" r="r" b="b"/>
                  <a:pathLst>
                    <a:path w="152474" h="136734">
                      <a:moveTo>
                        <a:pt x="73583" y="35"/>
                      </a:moveTo>
                      <a:cubicBezTo>
                        <a:pt x="110257" y="-2347"/>
                        <a:pt x="162658" y="116729"/>
                        <a:pt x="150752" y="136734"/>
                      </a:cubicBezTo>
                      <a:lnTo>
                        <a:pt x="2146" y="136734"/>
                      </a:lnTo>
                      <a:cubicBezTo>
                        <a:pt x="-10716" y="116729"/>
                        <a:pt x="36909" y="2417"/>
                        <a:pt x="73583" y="35"/>
                      </a:cubicBez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347" name="Koorde 346">
                  <a:extLst>
                    <a:ext uri="{FF2B5EF4-FFF2-40B4-BE49-F238E27FC236}">
                      <a16:creationId xmlns:a16="http://schemas.microsoft.com/office/drawing/2014/main" id="{83EBCEDF-341A-477C-B5AE-8B754E8826E6}"/>
                    </a:ext>
                  </a:extLst>
                </p:cNvPr>
                <p:cNvSpPr/>
                <p:nvPr userDrawn="1"/>
              </p:nvSpPr>
              <p:spPr>
                <a:xfrm>
                  <a:off x="6290536" y="2402421"/>
                  <a:ext cx="37785" cy="37785"/>
                </a:xfrm>
                <a:prstGeom prst="chord">
                  <a:avLst>
                    <a:gd name="adj1" fmla="val 21457318"/>
                    <a:gd name="adj2" fmla="val 11002272"/>
                  </a:avLst>
                </a:prstGeom>
                <a:solidFill>
                  <a:srgbClr val="E9C07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339" name="Groep 338">
                <a:extLst>
                  <a:ext uri="{FF2B5EF4-FFF2-40B4-BE49-F238E27FC236}">
                    <a16:creationId xmlns:a16="http://schemas.microsoft.com/office/drawing/2014/main" id="{8DCB2E3F-795F-4E74-891F-4D2BB06C5F87}"/>
                  </a:ext>
                </a:extLst>
              </p:cNvPr>
              <p:cNvGrpSpPr/>
              <p:nvPr userDrawn="1"/>
            </p:nvGrpSpPr>
            <p:grpSpPr>
              <a:xfrm>
                <a:off x="-3254609" y="4199853"/>
                <a:ext cx="184194" cy="124747"/>
                <a:chOff x="6218544" y="2636044"/>
                <a:chExt cx="144156" cy="97631"/>
              </a:xfrm>
            </p:grpSpPr>
            <p:sp>
              <p:nvSpPr>
                <p:cNvPr id="340" name="Rechthoek 339">
                  <a:extLst>
                    <a:ext uri="{FF2B5EF4-FFF2-40B4-BE49-F238E27FC236}">
                      <a16:creationId xmlns:a16="http://schemas.microsoft.com/office/drawing/2014/main" id="{B257AD82-8FF1-49D5-B409-7581EA4B729A}"/>
                    </a:ext>
                  </a:extLst>
                </p:cNvPr>
                <p:cNvSpPr/>
                <p:nvPr userDrawn="1"/>
              </p:nvSpPr>
              <p:spPr>
                <a:xfrm>
                  <a:off x="6218544" y="2636044"/>
                  <a:ext cx="144156" cy="92869"/>
                </a:xfrm>
                <a:prstGeom prst="rect">
                  <a:avLst/>
                </a:prstGeom>
                <a:solidFill>
                  <a:schemeClr val="bg1"/>
                </a:solidFill>
                <a:ln w="12700" cap="rnd" cmpd="sng" algn="ctr">
                  <a:solidFill>
                    <a:srgbClr val="818181"/>
                  </a:solidFill>
                  <a:prstDash val="sysDash"/>
                </a:ln>
                <a:effectLst/>
              </p:spPr>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341" name="Rechthoek 340">
                  <a:extLst>
                    <a:ext uri="{FF2B5EF4-FFF2-40B4-BE49-F238E27FC236}">
                      <a16:creationId xmlns:a16="http://schemas.microsoft.com/office/drawing/2014/main" id="{F76118EE-BF39-4935-A322-D23916B13C5D}"/>
                    </a:ext>
                  </a:extLst>
                </p:cNvPr>
                <p:cNvSpPr/>
                <p:nvPr userDrawn="1"/>
              </p:nvSpPr>
              <p:spPr>
                <a:xfrm>
                  <a:off x="6249409" y="2636045"/>
                  <a:ext cx="85725" cy="97630"/>
                </a:xfrm>
                <a:prstGeom prst="rect">
                  <a:avLst/>
                </a:prstGeom>
                <a:solidFill>
                  <a:srgbClr val="F0F0F0"/>
                </a:solidFill>
                <a:ln w="9525">
                  <a:solidFill>
                    <a:srgbClr val="B7B4B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342" name="Ovaal 341">
                  <a:extLst>
                    <a:ext uri="{FF2B5EF4-FFF2-40B4-BE49-F238E27FC236}">
                      <a16:creationId xmlns:a16="http://schemas.microsoft.com/office/drawing/2014/main" id="{5ABDCCAA-1BB6-42B0-8B1D-B238D1AD02FA}"/>
                    </a:ext>
                  </a:extLst>
                </p:cNvPr>
                <p:cNvSpPr/>
                <p:nvPr userDrawn="1"/>
              </p:nvSpPr>
              <p:spPr>
                <a:xfrm>
                  <a:off x="6297938" y="2655636"/>
                  <a:ext cx="21328" cy="21328"/>
                </a:xfrm>
                <a:prstGeom prst="ellipse">
                  <a:avLst/>
                </a:prstGeom>
                <a:solidFill>
                  <a:srgbClr val="E9C07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343" name="Rechthoek 47">
                  <a:extLst>
                    <a:ext uri="{FF2B5EF4-FFF2-40B4-BE49-F238E27FC236}">
                      <a16:creationId xmlns:a16="http://schemas.microsoft.com/office/drawing/2014/main" id="{1C5060DA-CBDA-4851-B429-47E2671497BA}"/>
                    </a:ext>
                  </a:extLst>
                </p:cNvPr>
                <p:cNvSpPr/>
                <p:nvPr userDrawn="1"/>
              </p:nvSpPr>
              <p:spPr>
                <a:xfrm>
                  <a:off x="6261434" y="2675670"/>
                  <a:ext cx="45896" cy="37785"/>
                </a:xfrm>
                <a:custGeom>
                  <a:avLst/>
                  <a:gdLst>
                    <a:gd name="connsiteX0" fmla="*/ 0 w 148606"/>
                    <a:gd name="connsiteY0" fmla="*/ 0 h 148606"/>
                    <a:gd name="connsiteX1" fmla="*/ 148606 w 148606"/>
                    <a:gd name="connsiteY1" fmla="*/ 0 h 148606"/>
                    <a:gd name="connsiteX2" fmla="*/ 148606 w 148606"/>
                    <a:gd name="connsiteY2" fmla="*/ 148606 h 148606"/>
                    <a:gd name="connsiteX3" fmla="*/ 0 w 148606"/>
                    <a:gd name="connsiteY3" fmla="*/ 148606 h 148606"/>
                    <a:gd name="connsiteX4" fmla="*/ 0 w 148606"/>
                    <a:gd name="connsiteY4" fmla="*/ 0 h 148606"/>
                    <a:gd name="connsiteX0" fmla="*/ 0 w 148606"/>
                    <a:gd name="connsiteY0" fmla="*/ 0 h 148606"/>
                    <a:gd name="connsiteX1" fmla="*/ 148606 w 148606"/>
                    <a:gd name="connsiteY1" fmla="*/ 148606 h 148606"/>
                    <a:gd name="connsiteX2" fmla="*/ 0 w 148606"/>
                    <a:gd name="connsiteY2" fmla="*/ 148606 h 148606"/>
                    <a:gd name="connsiteX3" fmla="*/ 0 w 148606"/>
                    <a:gd name="connsiteY3" fmla="*/ 0 h 148606"/>
                    <a:gd name="connsiteX0" fmla="*/ 66675 w 148606"/>
                    <a:gd name="connsiteY0" fmla="*/ 0 h 148606"/>
                    <a:gd name="connsiteX1" fmla="*/ 148606 w 148606"/>
                    <a:gd name="connsiteY1" fmla="*/ 148606 h 148606"/>
                    <a:gd name="connsiteX2" fmla="*/ 0 w 148606"/>
                    <a:gd name="connsiteY2" fmla="*/ 148606 h 148606"/>
                    <a:gd name="connsiteX3" fmla="*/ 66675 w 148606"/>
                    <a:gd name="connsiteY3" fmla="*/ 0 h 148606"/>
                    <a:gd name="connsiteX0" fmla="*/ 71437 w 148606"/>
                    <a:gd name="connsiteY0" fmla="*/ 0 h 120031"/>
                    <a:gd name="connsiteX1" fmla="*/ 148606 w 148606"/>
                    <a:gd name="connsiteY1" fmla="*/ 120031 h 120031"/>
                    <a:gd name="connsiteX2" fmla="*/ 0 w 148606"/>
                    <a:gd name="connsiteY2" fmla="*/ 120031 h 120031"/>
                    <a:gd name="connsiteX3" fmla="*/ 71437 w 148606"/>
                    <a:gd name="connsiteY3" fmla="*/ 0 h 120031"/>
                    <a:gd name="connsiteX0" fmla="*/ 73234 w 151858"/>
                    <a:gd name="connsiteY0" fmla="*/ 0 h 120031"/>
                    <a:gd name="connsiteX1" fmla="*/ 150403 w 151858"/>
                    <a:gd name="connsiteY1" fmla="*/ 120031 h 120031"/>
                    <a:gd name="connsiteX2" fmla="*/ 1797 w 151858"/>
                    <a:gd name="connsiteY2" fmla="*/ 120031 h 120031"/>
                    <a:gd name="connsiteX3" fmla="*/ 73234 w 151858"/>
                    <a:gd name="connsiteY3" fmla="*/ 0 h 120031"/>
                    <a:gd name="connsiteX0" fmla="*/ 73583 w 152474"/>
                    <a:gd name="connsiteY0" fmla="*/ 40 h 120071"/>
                    <a:gd name="connsiteX1" fmla="*/ 150752 w 152474"/>
                    <a:gd name="connsiteY1" fmla="*/ 120071 h 120071"/>
                    <a:gd name="connsiteX2" fmla="*/ 2146 w 152474"/>
                    <a:gd name="connsiteY2" fmla="*/ 120071 h 120071"/>
                    <a:gd name="connsiteX3" fmla="*/ 73583 w 152474"/>
                    <a:gd name="connsiteY3" fmla="*/ 40 h 120071"/>
                    <a:gd name="connsiteX0" fmla="*/ 73583 w 152474"/>
                    <a:gd name="connsiteY0" fmla="*/ 35 h 136734"/>
                    <a:gd name="connsiteX1" fmla="*/ 150752 w 152474"/>
                    <a:gd name="connsiteY1" fmla="*/ 136734 h 136734"/>
                    <a:gd name="connsiteX2" fmla="*/ 2146 w 152474"/>
                    <a:gd name="connsiteY2" fmla="*/ 136734 h 136734"/>
                    <a:gd name="connsiteX3" fmla="*/ 73583 w 152474"/>
                    <a:gd name="connsiteY3" fmla="*/ 35 h 136734"/>
                  </a:gdLst>
                  <a:ahLst/>
                  <a:cxnLst>
                    <a:cxn ang="0">
                      <a:pos x="connsiteX0" y="connsiteY0"/>
                    </a:cxn>
                    <a:cxn ang="0">
                      <a:pos x="connsiteX1" y="connsiteY1"/>
                    </a:cxn>
                    <a:cxn ang="0">
                      <a:pos x="connsiteX2" y="connsiteY2"/>
                    </a:cxn>
                    <a:cxn ang="0">
                      <a:pos x="connsiteX3" y="connsiteY3"/>
                    </a:cxn>
                  </a:cxnLst>
                  <a:rect l="l" t="t" r="r" b="b"/>
                  <a:pathLst>
                    <a:path w="152474" h="136734">
                      <a:moveTo>
                        <a:pt x="73583" y="35"/>
                      </a:moveTo>
                      <a:cubicBezTo>
                        <a:pt x="110257" y="-2347"/>
                        <a:pt x="162658" y="116729"/>
                        <a:pt x="150752" y="136734"/>
                      </a:cubicBezTo>
                      <a:lnTo>
                        <a:pt x="2146" y="136734"/>
                      </a:lnTo>
                      <a:cubicBezTo>
                        <a:pt x="-10716" y="116729"/>
                        <a:pt x="36909" y="2417"/>
                        <a:pt x="73583" y="35"/>
                      </a:cubicBez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grpSp>
      <p:grpSp>
        <p:nvGrpSpPr>
          <p:cNvPr id="136" name="INSTRUCTION">
            <a:extLst>
              <a:ext uri="{FF2B5EF4-FFF2-40B4-BE49-F238E27FC236}">
                <a16:creationId xmlns:a16="http://schemas.microsoft.com/office/drawing/2014/main" id="{3DD04CB1-967D-41CB-80CD-C0E80A4EDBE3}"/>
              </a:ext>
            </a:extLst>
          </p:cNvPr>
          <p:cNvGrpSpPr/>
          <p:nvPr userDrawn="1"/>
        </p:nvGrpSpPr>
        <p:grpSpPr>
          <a:xfrm>
            <a:off x="13170972" y="0"/>
            <a:ext cx="3693386" cy="6549272"/>
            <a:chOff x="-3786437" y="0"/>
            <a:chExt cx="3693386" cy="6549272"/>
          </a:xfrm>
        </p:grpSpPr>
        <p:sp>
          <p:nvSpPr>
            <p:cNvPr id="137" name="Rechthoek 136">
              <a:extLst>
                <a:ext uri="{FF2B5EF4-FFF2-40B4-BE49-F238E27FC236}">
                  <a16:creationId xmlns:a16="http://schemas.microsoft.com/office/drawing/2014/main" id="{2C66EF10-388B-4504-A04C-286D9049D694}"/>
                </a:ext>
              </a:extLst>
            </p:cNvPr>
            <p:cNvSpPr/>
            <p:nvPr userDrawn="1"/>
          </p:nvSpPr>
          <p:spPr>
            <a:xfrm>
              <a:off x="-3786165" y="0"/>
              <a:ext cx="3593091" cy="5826642"/>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Create/edit a Hyperlink</a:t>
              </a:r>
            </a:p>
          </p:txBody>
        </p:sp>
        <p:sp>
          <p:nvSpPr>
            <p:cNvPr id="138" name="Ovaal 137">
              <a:extLst>
                <a:ext uri="{FF2B5EF4-FFF2-40B4-BE49-F238E27FC236}">
                  <a16:creationId xmlns:a16="http://schemas.microsoft.com/office/drawing/2014/main" id="{93F40728-C800-47D8-B108-FFB710C20A2B}"/>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139" name="Rechthoek 138">
              <a:extLst>
                <a:ext uri="{FF2B5EF4-FFF2-40B4-BE49-F238E27FC236}">
                  <a16:creationId xmlns:a16="http://schemas.microsoft.com/office/drawing/2014/main" id="{A405B201-055A-408F-88FD-C26108801945}"/>
                </a:ext>
              </a:extLst>
            </p:cNvPr>
            <p:cNvSpPr/>
            <p:nvPr userDrawn="1"/>
          </p:nvSpPr>
          <p:spPr>
            <a:xfrm>
              <a:off x="-3319415" y="465324"/>
              <a:ext cx="3031548" cy="4681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 the button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‘Shapes’</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Choose the shape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‘Rectangle’</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drag the mouse over the slide to create a shape.</a:t>
              </a:r>
            </a:p>
          </p:txBody>
        </p:sp>
        <p:sp>
          <p:nvSpPr>
            <p:cNvPr id="140" name="Ovaal 139">
              <a:extLst>
                <a:ext uri="{FF2B5EF4-FFF2-40B4-BE49-F238E27FC236}">
                  <a16:creationId xmlns:a16="http://schemas.microsoft.com/office/drawing/2014/main" id="{08FB3C11-F7B0-4399-99CF-4469350FE329}"/>
                </a:ext>
              </a:extLst>
            </p:cNvPr>
            <p:cNvSpPr/>
            <p:nvPr userDrawn="1"/>
          </p:nvSpPr>
          <p:spPr>
            <a:xfrm>
              <a:off x="-3603587" y="173923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141" name="Rechthoek 140">
              <a:extLst>
                <a:ext uri="{FF2B5EF4-FFF2-40B4-BE49-F238E27FC236}">
                  <a16:creationId xmlns:a16="http://schemas.microsoft.com/office/drawing/2014/main" id="{D22B638C-EB6E-4A2C-B74C-82CADFC14D75}"/>
                </a:ext>
              </a:extLst>
            </p:cNvPr>
            <p:cNvSpPr/>
            <p:nvPr userDrawn="1"/>
          </p:nvSpPr>
          <p:spPr>
            <a:xfrm>
              <a:off x="-3319415" y="1739234"/>
              <a:ext cx="2944682" cy="65274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Drag the shape over the menu button and scale the shape as large as the button. Click with the right mouse button on the shape and choose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‘Edit shape’</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142" name="Ovaal 141">
              <a:extLst>
                <a:ext uri="{FF2B5EF4-FFF2-40B4-BE49-F238E27FC236}">
                  <a16:creationId xmlns:a16="http://schemas.microsoft.com/office/drawing/2014/main" id="{4A32F7FF-FDC6-46C9-901A-B6F1DC02FEB8}"/>
                </a:ext>
              </a:extLst>
            </p:cNvPr>
            <p:cNvSpPr/>
            <p:nvPr userDrawn="1"/>
          </p:nvSpPr>
          <p:spPr>
            <a:xfrm>
              <a:off x="-3603859" y="322751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143" name="Rechthoek 142">
              <a:extLst>
                <a:ext uri="{FF2B5EF4-FFF2-40B4-BE49-F238E27FC236}">
                  <a16:creationId xmlns:a16="http://schemas.microsoft.com/office/drawing/2014/main" id="{E5AAFC89-DB85-4806-84C2-25EA3B4663B3}"/>
                </a:ext>
              </a:extLst>
            </p:cNvPr>
            <p:cNvSpPr/>
            <p:nvPr userDrawn="1"/>
          </p:nvSpPr>
          <p:spPr>
            <a:xfrm>
              <a:off x="-3319687" y="3227520"/>
              <a:ext cx="3046732" cy="480331"/>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on the paint bucket icon,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‘Shape Fill’</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drag the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‘Transparency’</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slider to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100%</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Now the shape is completely transparent.</a:t>
              </a:r>
            </a:p>
          </p:txBody>
        </p:sp>
        <p:grpSp>
          <p:nvGrpSpPr>
            <p:cNvPr id="144" name="Groep 143">
              <a:extLst>
                <a:ext uri="{FF2B5EF4-FFF2-40B4-BE49-F238E27FC236}">
                  <a16:creationId xmlns:a16="http://schemas.microsoft.com/office/drawing/2014/main" id="{66BD48F9-2DB7-4ADD-B0AA-01F338D3A636}"/>
                </a:ext>
              </a:extLst>
            </p:cNvPr>
            <p:cNvGrpSpPr/>
            <p:nvPr userDrawn="1"/>
          </p:nvGrpSpPr>
          <p:grpSpPr>
            <a:xfrm>
              <a:off x="-3319415" y="1050229"/>
              <a:ext cx="394772" cy="511953"/>
              <a:chOff x="12926733" y="1159941"/>
              <a:chExt cx="394772" cy="511953"/>
            </a:xfrm>
          </p:grpSpPr>
          <p:grpSp>
            <p:nvGrpSpPr>
              <p:cNvPr id="185" name="Groep 184">
                <a:extLst>
                  <a:ext uri="{FF2B5EF4-FFF2-40B4-BE49-F238E27FC236}">
                    <a16:creationId xmlns:a16="http://schemas.microsoft.com/office/drawing/2014/main" id="{53D921BC-3C3E-4F6D-A92B-32B0BDAE577E}"/>
                  </a:ext>
                </a:extLst>
              </p:cNvPr>
              <p:cNvGrpSpPr/>
              <p:nvPr userDrawn="1"/>
            </p:nvGrpSpPr>
            <p:grpSpPr>
              <a:xfrm>
                <a:off x="12986056" y="1159941"/>
                <a:ext cx="276126" cy="284085"/>
                <a:chOff x="806580" y="907261"/>
                <a:chExt cx="421725" cy="433881"/>
              </a:xfrm>
            </p:grpSpPr>
            <p:sp>
              <p:nvSpPr>
                <p:cNvPr id="188" name="Ovaal 187">
                  <a:extLst>
                    <a:ext uri="{FF2B5EF4-FFF2-40B4-BE49-F238E27FC236}">
                      <a16:creationId xmlns:a16="http://schemas.microsoft.com/office/drawing/2014/main" id="{2A35D088-8222-429A-8108-08691B64E7B2}"/>
                    </a:ext>
                  </a:extLst>
                </p:cNvPr>
                <p:cNvSpPr/>
                <p:nvPr userDrawn="1"/>
              </p:nvSpPr>
              <p:spPr>
                <a:xfrm>
                  <a:off x="961059" y="907261"/>
                  <a:ext cx="267246" cy="267246"/>
                </a:xfrm>
                <a:prstGeom prst="ellipse">
                  <a:avLst/>
                </a:prstGeom>
                <a:solidFill>
                  <a:schemeClr val="bg1"/>
                </a:solidFill>
                <a:ln w="12700">
                  <a:solidFill>
                    <a:srgbClr val="7693B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lvl="0"/>
                  <a:endParaRPr lang="en-GB" sz="900" b="1" noProof="0">
                    <a:solidFill>
                      <a:srgbClr val="211F26"/>
                    </a:solidFill>
                    <a:latin typeface="Calibri" panose="020F0502020204030204" pitchFamily="34" charset="0"/>
                    <a:cs typeface="Calibri" panose="020F0502020204030204" pitchFamily="34" charset="0"/>
                  </a:endParaRPr>
                </a:p>
              </p:txBody>
            </p:sp>
            <p:sp>
              <p:nvSpPr>
                <p:cNvPr id="189" name="Rechthoek 188">
                  <a:extLst>
                    <a:ext uri="{FF2B5EF4-FFF2-40B4-BE49-F238E27FC236}">
                      <a16:creationId xmlns:a16="http://schemas.microsoft.com/office/drawing/2014/main" id="{A378B849-E881-42D8-A034-DB2A59DDF0A3}"/>
                    </a:ext>
                  </a:extLst>
                </p:cNvPr>
                <p:cNvSpPr/>
                <p:nvPr userDrawn="1"/>
              </p:nvSpPr>
              <p:spPr>
                <a:xfrm>
                  <a:off x="806580" y="968645"/>
                  <a:ext cx="247157" cy="241846"/>
                </a:xfrm>
                <a:prstGeom prst="rect">
                  <a:avLst/>
                </a:prstGeom>
                <a:solidFill>
                  <a:schemeClr val="bg1"/>
                </a:solidFill>
                <a:ln w="12700">
                  <a:solidFill>
                    <a:srgbClr val="7693B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900" b="1" noProof="0">
                    <a:solidFill>
                      <a:srgbClr val="211F26"/>
                    </a:solidFill>
                    <a:latin typeface="Calibri" panose="020F0502020204030204" pitchFamily="34" charset="0"/>
                    <a:cs typeface="Calibri" panose="020F0502020204030204" pitchFamily="34" charset="0"/>
                  </a:endParaRPr>
                </a:p>
              </p:txBody>
            </p:sp>
            <p:sp>
              <p:nvSpPr>
                <p:cNvPr id="190" name="Ruit 189">
                  <a:extLst>
                    <a:ext uri="{FF2B5EF4-FFF2-40B4-BE49-F238E27FC236}">
                      <a16:creationId xmlns:a16="http://schemas.microsoft.com/office/drawing/2014/main" id="{9AFBCB36-84D7-4126-92EE-171EB2015366}"/>
                    </a:ext>
                  </a:extLst>
                </p:cNvPr>
                <p:cNvSpPr/>
                <p:nvPr userDrawn="1"/>
              </p:nvSpPr>
              <p:spPr>
                <a:xfrm>
                  <a:off x="888274" y="1060969"/>
                  <a:ext cx="280173" cy="280173"/>
                </a:xfrm>
                <a:prstGeom prst="diamond">
                  <a:avLst/>
                </a:prstGeom>
                <a:solidFill>
                  <a:schemeClr val="bg1"/>
                </a:solidFill>
                <a:ln w="12700">
                  <a:solidFill>
                    <a:srgbClr val="7693B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lvl="0"/>
                  <a:endParaRPr lang="en-GB" sz="900" b="1" noProof="0">
                    <a:solidFill>
                      <a:srgbClr val="211F26"/>
                    </a:solidFill>
                    <a:latin typeface="Calibri" panose="020F0502020204030204" pitchFamily="34" charset="0"/>
                    <a:cs typeface="Calibri" panose="020F0502020204030204" pitchFamily="34" charset="0"/>
                  </a:endParaRPr>
                </a:p>
              </p:txBody>
            </p:sp>
          </p:grpSp>
          <p:sp>
            <p:nvSpPr>
              <p:cNvPr id="186" name="Rechthoek 185">
                <a:extLst>
                  <a:ext uri="{FF2B5EF4-FFF2-40B4-BE49-F238E27FC236}">
                    <a16:creationId xmlns:a16="http://schemas.microsoft.com/office/drawing/2014/main" id="{0ED52A89-3D09-4030-B679-3DFD4AA530C0}"/>
                  </a:ext>
                </a:extLst>
              </p:cNvPr>
              <p:cNvSpPr/>
              <p:nvPr userDrawn="1"/>
            </p:nvSpPr>
            <p:spPr>
              <a:xfrm>
                <a:off x="12926733" y="1454984"/>
                <a:ext cx="394772"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en-GB" sz="900" b="0" noProof="0">
                    <a:solidFill>
                      <a:srgbClr val="211F26"/>
                    </a:solidFill>
                    <a:latin typeface="Calibri" panose="020F0502020204030204" pitchFamily="34" charset="0"/>
                    <a:cs typeface="Calibri" panose="020F0502020204030204" pitchFamily="34" charset="0"/>
                  </a:rPr>
                  <a:t>Shapes</a:t>
                </a:r>
              </a:p>
            </p:txBody>
          </p:sp>
          <p:sp>
            <p:nvSpPr>
              <p:cNvPr id="187" name="Gelijkbenige driehoek 186">
                <a:extLst>
                  <a:ext uri="{FF2B5EF4-FFF2-40B4-BE49-F238E27FC236}">
                    <a16:creationId xmlns:a16="http://schemas.microsoft.com/office/drawing/2014/main" id="{B37EBCA6-016E-4ADA-A7DD-B00CAEE82894}"/>
                  </a:ext>
                </a:extLst>
              </p:cNvPr>
              <p:cNvSpPr/>
              <p:nvPr userDrawn="1"/>
            </p:nvSpPr>
            <p:spPr>
              <a:xfrm rot="10800000">
                <a:off x="13080686" y="1620747"/>
                <a:ext cx="86866" cy="51147"/>
              </a:xfrm>
              <a:prstGeom prst="triangle">
                <a:avLst/>
              </a:prstGeom>
              <a:solidFill>
                <a:srgbClr val="9D9FA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900" b="1" noProof="0">
                  <a:solidFill>
                    <a:srgbClr val="211F26"/>
                  </a:solidFill>
                  <a:latin typeface="Calibri" panose="020F0502020204030204" pitchFamily="34" charset="0"/>
                  <a:cs typeface="Calibri" panose="020F0502020204030204" pitchFamily="34" charset="0"/>
                </a:endParaRPr>
              </a:p>
            </p:txBody>
          </p:sp>
        </p:grpSp>
        <p:grpSp>
          <p:nvGrpSpPr>
            <p:cNvPr id="145" name="Groep 144">
              <a:extLst>
                <a:ext uri="{FF2B5EF4-FFF2-40B4-BE49-F238E27FC236}">
                  <a16:creationId xmlns:a16="http://schemas.microsoft.com/office/drawing/2014/main" id="{90BBA7BE-C7E0-4622-B9E6-ED32F4917B95}"/>
                </a:ext>
              </a:extLst>
            </p:cNvPr>
            <p:cNvGrpSpPr/>
            <p:nvPr userDrawn="1"/>
          </p:nvGrpSpPr>
          <p:grpSpPr>
            <a:xfrm>
              <a:off x="-3314820" y="2485426"/>
              <a:ext cx="1503599" cy="563933"/>
              <a:chOff x="-3314820" y="1384649"/>
              <a:chExt cx="1503599" cy="563933"/>
            </a:xfrm>
          </p:grpSpPr>
          <p:sp>
            <p:nvSpPr>
              <p:cNvPr id="166" name="Rechthoek 165">
                <a:extLst>
                  <a:ext uri="{FF2B5EF4-FFF2-40B4-BE49-F238E27FC236}">
                    <a16:creationId xmlns:a16="http://schemas.microsoft.com/office/drawing/2014/main" id="{ECDCFC1A-AE21-4B3C-84C7-6EB369EF8314}"/>
                  </a:ext>
                </a:extLst>
              </p:cNvPr>
              <p:cNvSpPr/>
              <p:nvPr userDrawn="1"/>
            </p:nvSpPr>
            <p:spPr>
              <a:xfrm>
                <a:off x="-3314820" y="1384649"/>
                <a:ext cx="1454798" cy="504851"/>
              </a:xfrm>
              <a:prstGeom prst="rect">
                <a:avLst/>
              </a:prstGeom>
              <a:solidFill>
                <a:srgbClr val="FFFFFF"/>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167" name="Rechthoek 166">
                <a:extLst>
                  <a:ext uri="{FF2B5EF4-FFF2-40B4-BE49-F238E27FC236}">
                    <a16:creationId xmlns:a16="http://schemas.microsoft.com/office/drawing/2014/main" id="{7C455D8E-F383-40D7-9DE0-81F5171B3F4C}"/>
                  </a:ext>
                </a:extLst>
              </p:cNvPr>
              <p:cNvSpPr/>
              <p:nvPr userDrawn="1"/>
            </p:nvSpPr>
            <p:spPr>
              <a:xfrm>
                <a:off x="-3304718" y="1638374"/>
                <a:ext cx="1438234" cy="246608"/>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168" name="Tekstvak 167">
                <a:extLst>
                  <a:ext uri="{FF2B5EF4-FFF2-40B4-BE49-F238E27FC236}">
                    <a16:creationId xmlns:a16="http://schemas.microsoft.com/office/drawing/2014/main" id="{94E2D4CC-7D75-447D-80E4-A5E83A252316}"/>
                  </a:ext>
                </a:extLst>
              </p:cNvPr>
              <p:cNvSpPr txBox="1"/>
              <p:nvPr userDrawn="1"/>
            </p:nvSpPr>
            <p:spPr>
              <a:xfrm>
                <a:off x="-3090391" y="1441807"/>
                <a:ext cx="1150080" cy="137495"/>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a:solidFill>
                      <a:srgbClr val="211F26"/>
                    </a:solidFill>
                    <a:latin typeface="Calibri" panose="020F0502020204030204" pitchFamily="34" charset="0"/>
                    <a:ea typeface="+mn-ea"/>
                    <a:cs typeface="Calibri" panose="020F0502020204030204" pitchFamily="34" charset="0"/>
                  </a:rPr>
                  <a:t>Size and position…</a:t>
                </a:r>
              </a:p>
            </p:txBody>
          </p:sp>
          <p:sp>
            <p:nvSpPr>
              <p:cNvPr id="169" name="Tekstvak 168">
                <a:extLst>
                  <a:ext uri="{FF2B5EF4-FFF2-40B4-BE49-F238E27FC236}">
                    <a16:creationId xmlns:a16="http://schemas.microsoft.com/office/drawing/2014/main" id="{1E6374C7-032A-4591-BB5A-1B35DCBCE9EA}"/>
                  </a:ext>
                </a:extLst>
              </p:cNvPr>
              <p:cNvSpPr txBox="1"/>
              <p:nvPr userDrawn="1"/>
            </p:nvSpPr>
            <p:spPr>
              <a:xfrm>
                <a:off x="-3090391" y="1703359"/>
                <a:ext cx="1150079"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a:solidFill>
                      <a:srgbClr val="211F26"/>
                    </a:solidFill>
                    <a:latin typeface="Calibri" panose="020F0502020204030204" pitchFamily="34" charset="0"/>
                    <a:ea typeface="+mn-ea"/>
                    <a:cs typeface="Calibri" panose="020F0502020204030204" pitchFamily="34" charset="0"/>
                  </a:rPr>
                  <a:t>Edit shape…</a:t>
                </a:r>
              </a:p>
            </p:txBody>
          </p:sp>
          <p:sp>
            <p:nvSpPr>
              <p:cNvPr id="170" name="Vrije vorm: vorm 169">
                <a:extLst>
                  <a:ext uri="{FF2B5EF4-FFF2-40B4-BE49-F238E27FC236}">
                    <a16:creationId xmlns:a16="http://schemas.microsoft.com/office/drawing/2014/main" id="{A44EEC57-B9B2-4FEF-9F29-A6ACD5B69C48}"/>
                  </a:ext>
                </a:extLst>
              </p:cNvPr>
              <p:cNvSpPr/>
              <p:nvPr userDrawn="1"/>
            </p:nvSpPr>
            <p:spPr>
              <a:xfrm>
                <a:off x="-1908783" y="1768582"/>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171" name="Rechthoek: afgeronde hoeken 170">
                <a:extLst>
                  <a:ext uri="{FF2B5EF4-FFF2-40B4-BE49-F238E27FC236}">
                    <a16:creationId xmlns:a16="http://schemas.microsoft.com/office/drawing/2014/main" id="{C6A0D3E6-6E26-438F-A8F5-45E41A05C1DD}"/>
                  </a:ext>
                </a:extLst>
              </p:cNvPr>
              <p:cNvSpPr/>
              <p:nvPr userDrawn="1"/>
            </p:nvSpPr>
            <p:spPr>
              <a:xfrm>
                <a:off x="-3142832" y="1431436"/>
                <a:ext cx="46013" cy="155567"/>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172" name="Rechthoek: afgeronde hoeken 171">
                <a:extLst>
                  <a:ext uri="{FF2B5EF4-FFF2-40B4-BE49-F238E27FC236}">
                    <a16:creationId xmlns:a16="http://schemas.microsoft.com/office/drawing/2014/main" id="{DACDB1FA-DDAB-4E21-A8E5-954607D3D72A}"/>
                  </a:ext>
                </a:extLst>
              </p:cNvPr>
              <p:cNvSpPr/>
              <p:nvPr userDrawn="1"/>
            </p:nvSpPr>
            <p:spPr>
              <a:xfrm>
                <a:off x="-3244585" y="1493351"/>
                <a:ext cx="34272" cy="34272"/>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173" name="Rechthoek 172">
                <a:extLst>
                  <a:ext uri="{FF2B5EF4-FFF2-40B4-BE49-F238E27FC236}">
                    <a16:creationId xmlns:a16="http://schemas.microsoft.com/office/drawing/2014/main" id="{45824386-0C0D-4710-B926-42F4926D1AC3}"/>
                  </a:ext>
                </a:extLst>
              </p:cNvPr>
              <p:cNvSpPr/>
              <p:nvPr userDrawn="1"/>
            </p:nvSpPr>
            <p:spPr>
              <a:xfrm>
                <a:off x="-3234192" y="1435895"/>
                <a:ext cx="21280" cy="41469"/>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a:solidFill>
                    <a:srgbClr val="211F26"/>
                  </a:solidFill>
                  <a:latin typeface="Calibri" panose="020F0502020204030204" pitchFamily="34" charset="0"/>
                  <a:cs typeface="Calibri" panose="020F0502020204030204" pitchFamily="34" charset="0"/>
                </a:endParaRPr>
              </a:p>
            </p:txBody>
          </p:sp>
          <p:sp>
            <p:nvSpPr>
              <p:cNvPr id="174" name="Pijl: punthaak 173">
                <a:extLst>
                  <a:ext uri="{FF2B5EF4-FFF2-40B4-BE49-F238E27FC236}">
                    <a16:creationId xmlns:a16="http://schemas.microsoft.com/office/drawing/2014/main" id="{CB238017-4729-4AFD-938E-63563AB54217}"/>
                  </a:ext>
                </a:extLst>
              </p:cNvPr>
              <p:cNvSpPr/>
              <p:nvPr userDrawn="1"/>
            </p:nvSpPr>
            <p:spPr>
              <a:xfrm rot="16200000">
                <a:off x="-3244286" y="1420769"/>
                <a:ext cx="41469" cy="60384"/>
              </a:xfrm>
              <a:prstGeom prst="chevron">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a:solidFill>
                    <a:srgbClr val="211F26"/>
                  </a:solidFill>
                  <a:latin typeface="Calibri" panose="020F0502020204030204" pitchFamily="34" charset="0"/>
                  <a:cs typeface="Calibri" panose="020F0502020204030204" pitchFamily="34" charset="0"/>
                </a:endParaRPr>
              </a:p>
            </p:txBody>
          </p:sp>
          <p:sp>
            <p:nvSpPr>
              <p:cNvPr id="175" name="Rechthoek 174">
                <a:extLst>
                  <a:ext uri="{FF2B5EF4-FFF2-40B4-BE49-F238E27FC236}">
                    <a16:creationId xmlns:a16="http://schemas.microsoft.com/office/drawing/2014/main" id="{BBD531F6-3694-4AA3-A063-77B78E693395}"/>
                  </a:ext>
                </a:extLst>
              </p:cNvPr>
              <p:cNvSpPr/>
              <p:nvPr userDrawn="1"/>
            </p:nvSpPr>
            <p:spPr>
              <a:xfrm flipV="1">
                <a:off x="-3234192" y="1543744"/>
                <a:ext cx="21280" cy="41469"/>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a:solidFill>
                    <a:srgbClr val="211F26"/>
                  </a:solidFill>
                  <a:latin typeface="Calibri" panose="020F0502020204030204" pitchFamily="34" charset="0"/>
                  <a:cs typeface="Calibri" panose="020F0502020204030204" pitchFamily="34" charset="0"/>
                </a:endParaRPr>
              </a:p>
            </p:txBody>
          </p:sp>
          <p:sp>
            <p:nvSpPr>
              <p:cNvPr id="176" name="Pijl: punthaak 175">
                <a:extLst>
                  <a:ext uri="{FF2B5EF4-FFF2-40B4-BE49-F238E27FC236}">
                    <a16:creationId xmlns:a16="http://schemas.microsoft.com/office/drawing/2014/main" id="{2BF101D4-091A-4B46-8C70-A6BFADEE0999}"/>
                  </a:ext>
                </a:extLst>
              </p:cNvPr>
              <p:cNvSpPr/>
              <p:nvPr userDrawn="1"/>
            </p:nvSpPr>
            <p:spPr>
              <a:xfrm rot="5400000" flipV="1">
                <a:off x="-3244286" y="1539955"/>
                <a:ext cx="41469" cy="60384"/>
              </a:xfrm>
              <a:prstGeom prst="chevron">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a:solidFill>
                    <a:srgbClr val="211F26"/>
                  </a:solidFill>
                  <a:latin typeface="Calibri" panose="020F0502020204030204" pitchFamily="34" charset="0"/>
                  <a:cs typeface="Calibri" panose="020F0502020204030204" pitchFamily="34" charset="0"/>
                </a:endParaRPr>
              </a:p>
            </p:txBody>
          </p:sp>
          <p:cxnSp>
            <p:nvCxnSpPr>
              <p:cNvPr id="177" name="Rechte verbindingslijn 176">
                <a:extLst>
                  <a:ext uri="{FF2B5EF4-FFF2-40B4-BE49-F238E27FC236}">
                    <a16:creationId xmlns:a16="http://schemas.microsoft.com/office/drawing/2014/main" id="{3B6F0CBB-8757-4CDD-B67F-A5857183C805}"/>
                  </a:ext>
                </a:extLst>
              </p:cNvPr>
              <p:cNvCxnSpPr>
                <a:cxnSpLocks/>
              </p:cNvCxnSpPr>
              <p:nvPr userDrawn="1"/>
            </p:nvCxnSpPr>
            <p:spPr>
              <a:xfrm>
                <a:off x="-3202653" y="1432300"/>
                <a:ext cx="66956" cy="0"/>
              </a:xfrm>
              <a:prstGeom prst="line">
                <a:avLst/>
              </a:prstGeom>
              <a:noFill/>
              <a:ln w="12700" cap="rnd" cmpd="sng" algn="ctr">
                <a:solidFill>
                  <a:srgbClr val="818181"/>
                </a:solidFill>
                <a:prstDash val="sysDot"/>
              </a:ln>
              <a:effectLst/>
            </p:spPr>
          </p:cxnSp>
          <p:cxnSp>
            <p:nvCxnSpPr>
              <p:cNvPr id="178" name="Rechte verbindingslijn 177">
                <a:extLst>
                  <a:ext uri="{FF2B5EF4-FFF2-40B4-BE49-F238E27FC236}">
                    <a16:creationId xmlns:a16="http://schemas.microsoft.com/office/drawing/2014/main" id="{D5178B75-DA92-47DD-99ED-52E6AE0A17CB}"/>
                  </a:ext>
                </a:extLst>
              </p:cNvPr>
              <p:cNvCxnSpPr>
                <a:cxnSpLocks/>
              </p:cNvCxnSpPr>
              <p:nvPr userDrawn="1"/>
            </p:nvCxnSpPr>
            <p:spPr>
              <a:xfrm>
                <a:off x="-3202653" y="1585650"/>
                <a:ext cx="66956" cy="0"/>
              </a:xfrm>
              <a:prstGeom prst="line">
                <a:avLst/>
              </a:prstGeom>
              <a:noFill/>
              <a:ln w="12700" cap="rnd" cmpd="sng" algn="ctr">
                <a:solidFill>
                  <a:srgbClr val="818181"/>
                </a:solidFill>
                <a:prstDash val="sysDot"/>
              </a:ln>
              <a:effectLst/>
            </p:spPr>
          </p:cxnSp>
          <p:sp>
            <p:nvSpPr>
              <p:cNvPr id="179" name="Vrije vorm: vorm 178">
                <a:extLst>
                  <a:ext uri="{FF2B5EF4-FFF2-40B4-BE49-F238E27FC236}">
                    <a16:creationId xmlns:a16="http://schemas.microsoft.com/office/drawing/2014/main" id="{8C5BABEE-E482-4B7A-9701-FD9624790605}"/>
                  </a:ext>
                </a:extLst>
              </p:cNvPr>
              <p:cNvSpPr/>
              <p:nvPr userDrawn="1"/>
            </p:nvSpPr>
            <p:spPr>
              <a:xfrm>
                <a:off x="-3175561" y="1707315"/>
                <a:ext cx="42279" cy="61833"/>
              </a:xfrm>
              <a:custGeom>
                <a:avLst/>
                <a:gdLst>
                  <a:gd name="connsiteX0" fmla="*/ 50006 w 111919"/>
                  <a:gd name="connsiteY0" fmla="*/ 64294 h 145256"/>
                  <a:gd name="connsiteX1" fmla="*/ 47625 w 111919"/>
                  <a:gd name="connsiteY1" fmla="*/ 145256 h 145256"/>
                  <a:gd name="connsiteX2" fmla="*/ 111919 w 111919"/>
                  <a:gd name="connsiteY2" fmla="*/ 92869 h 145256"/>
                  <a:gd name="connsiteX3" fmla="*/ 111919 w 111919"/>
                  <a:gd name="connsiteY3" fmla="*/ 28575 h 145256"/>
                  <a:gd name="connsiteX4" fmla="*/ 52387 w 111919"/>
                  <a:gd name="connsiteY4" fmla="*/ 0 h 145256"/>
                  <a:gd name="connsiteX5" fmla="*/ 4762 w 111919"/>
                  <a:gd name="connsiteY5" fmla="*/ 11906 h 145256"/>
                  <a:gd name="connsiteX6" fmla="*/ 0 w 111919"/>
                  <a:gd name="connsiteY6" fmla="*/ 45244 h 145256"/>
                  <a:gd name="connsiteX7" fmla="*/ 50006 w 111919"/>
                  <a:gd name="connsiteY7" fmla="*/ 64294 h 145256"/>
                  <a:gd name="connsiteX0" fmla="*/ 50006 w 124049"/>
                  <a:gd name="connsiteY0" fmla="*/ 64294 h 145256"/>
                  <a:gd name="connsiteX1" fmla="*/ 47625 w 124049"/>
                  <a:gd name="connsiteY1" fmla="*/ 145256 h 145256"/>
                  <a:gd name="connsiteX2" fmla="*/ 111919 w 124049"/>
                  <a:gd name="connsiteY2" fmla="*/ 92869 h 145256"/>
                  <a:gd name="connsiteX3" fmla="*/ 111919 w 124049"/>
                  <a:gd name="connsiteY3" fmla="*/ 28575 h 145256"/>
                  <a:gd name="connsiteX4" fmla="*/ 52387 w 124049"/>
                  <a:gd name="connsiteY4" fmla="*/ 0 h 145256"/>
                  <a:gd name="connsiteX5" fmla="*/ 4762 w 124049"/>
                  <a:gd name="connsiteY5" fmla="*/ 11906 h 145256"/>
                  <a:gd name="connsiteX6" fmla="*/ 0 w 124049"/>
                  <a:gd name="connsiteY6" fmla="*/ 45244 h 145256"/>
                  <a:gd name="connsiteX7" fmla="*/ 50006 w 124049"/>
                  <a:gd name="connsiteY7" fmla="*/ 64294 h 145256"/>
                  <a:gd name="connsiteX0" fmla="*/ 50006 w 123624"/>
                  <a:gd name="connsiteY0" fmla="*/ 64294 h 145256"/>
                  <a:gd name="connsiteX1" fmla="*/ 47625 w 123624"/>
                  <a:gd name="connsiteY1" fmla="*/ 145256 h 145256"/>
                  <a:gd name="connsiteX2" fmla="*/ 111919 w 123624"/>
                  <a:gd name="connsiteY2" fmla="*/ 92869 h 145256"/>
                  <a:gd name="connsiteX3" fmla="*/ 111919 w 123624"/>
                  <a:gd name="connsiteY3" fmla="*/ 28575 h 145256"/>
                  <a:gd name="connsiteX4" fmla="*/ 52387 w 123624"/>
                  <a:gd name="connsiteY4" fmla="*/ 0 h 145256"/>
                  <a:gd name="connsiteX5" fmla="*/ 4762 w 123624"/>
                  <a:gd name="connsiteY5" fmla="*/ 11906 h 145256"/>
                  <a:gd name="connsiteX6" fmla="*/ 0 w 123624"/>
                  <a:gd name="connsiteY6" fmla="*/ 45244 h 145256"/>
                  <a:gd name="connsiteX7" fmla="*/ 50006 w 123624"/>
                  <a:gd name="connsiteY7" fmla="*/ 64294 h 145256"/>
                  <a:gd name="connsiteX0" fmla="*/ 50006 w 123624"/>
                  <a:gd name="connsiteY0" fmla="*/ 67517 h 148479"/>
                  <a:gd name="connsiteX1" fmla="*/ 47625 w 123624"/>
                  <a:gd name="connsiteY1" fmla="*/ 148479 h 148479"/>
                  <a:gd name="connsiteX2" fmla="*/ 111919 w 123624"/>
                  <a:gd name="connsiteY2" fmla="*/ 96092 h 148479"/>
                  <a:gd name="connsiteX3" fmla="*/ 111919 w 123624"/>
                  <a:gd name="connsiteY3" fmla="*/ 31798 h 148479"/>
                  <a:gd name="connsiteX4" fmla="*/ 52387 w 123624"/>
                  <a:gd name="connsiteY4" fmla="*/ 3223 h 148479"/>
                  <a:gd name="connsiteX5" fmla="*/ 4762 w 123624"/>
                  <a:gd name="connsiteY5" fmla="*/ 15129 h 148479"/>
                  <a:gd name="connsiteX6" fmla="*/ 0 w 123624"/>
                  <a:gd name="connsiteY6" fmla="*/ 48467 h 148479"/>
                  <a:gd name="connsiteX7" fmla="*/ 50006 w 123624"/>
                  <a:gd name="connsiteY7" fmla="*/ 67517 h 148479"/>
                  <a:gd name="connsiteX0" fmla="*/ 50006 w 118952"/>
                  <a:gd name="connsiteY0" fmla="*/ 73868 h 154830"/>
                  <a:gd name="connsiteX1" fmla="*/ 47625 w 118952"/>
                  <a:gd name="connsiteY1" fmla="*/ 154830 h 154830"/>
                  <a:gd name="connsiteX2" fmla="*/ 111919 w 118952"/>
                  <a:gd name="connsiteY2" fmla="*/ 102443 h 154830"/>
                  <a:gd name="connsiteX3" fmla="*/ 111919 w 118952"/>
                  <a:gd name="connsiteY3" fmla="*/ 38149 h 154830"/>
                  <a:gd name="connsiteX4" fmla="*/ 64294 w 118952"/>
                  <a:gd name="connsiteY4" fmla="*/ 2430 h 154830"/>
                  <a:gd name="connsiteX5" fmla="*/ 4762 w 118952"/>
                  <a:gd name="connsiteY5" fmla="*/ 21480 h 154830"/>
                  <a:gd name="connsiteX6" fmla="*/ 0 w 118952"/>
                  <a:gd name="connsiteY6" fmla="*/ 54818 h 154830"/>
                  <a:gd name="connsiteX7" fmla="*/ 50006 w 118952"/>
                  <a:gd name="connsiteY7" fmla="*/ 73868 h 154830"/>
                  <a:gd name="connsiteX0" fmla="*/ 50006 w 118952"/>
                  <a:gd name="connsiteY0" fmla="*/ 71438 h 152400"/>
                  <a:gd name="connsiteX1" fmla="*/ 47625 w 118952"/>
                  <a:gd name="connsiteY1" fmla="*/ 152400 h 152400"/>
                  <a:gd name="connsiteX2" fmla="*/ 111919 w 118952"/>
                  <a:gd name="connsiteY2" fmla="*/ 100013 h 152400"/>
                  <a:gd name="connsiteX3" fmla="*/ 111919 w 118952"/>
                  <a:gd name="connsiteY3" fmla="*/ 35719 h 152400"/>
                  <a:gd name="connsiteX4" fmla="*/ 64294 w 118952"/>
                  <a:gd name="connsiteY4" fmla="*/ 0 h 152400"/>
                  <a:gd name="connsiteX5" fmla="*/ 0 w 118952"/>
                  <a:gd name="connsiteY5" fmla="*/ 52388 h 152400"/>
                  <a:gd name="connsiteX6" fmla="*/ 50006 w 118952"/>
                  <a:gd name="connsiteY6" fmla="*/ 71438 h 152400"/>
                  <a:gd name="connsiteX0" fmla="*/ 50006 w 118952"/>
                  <a:gd name="connsiteY0" fmla="*/ 71735 h 152697"/>
                  <a:gd name="connsiteX1" fmla="*/ 47625 w 118952"/>
                  <a:gd name="connsiteY1" fmla="*/ 152697 h 152697"/>
                  <a:gd name="connsiteX2" fmla="*/ 111919 w 118952"/>
                  <a:gd name="connsiteY2" fmla="*/ 100310 h 152697"/>
                  <a:gd name="connsiteX3" fmla="*/ 111919 w 118952"/>
                  <a:gd name="connsiteY3" fmla="*/ 36016 h 152697"/>
                  <a:gd name="connsiteX4" fmla="*/ 64294 w 118952"/>
                  <a:gd name="connsiteY4" fmla="*/ 297 h 152697"/>
                  <a:gd name="connsiteX5" fmla="*/ 0 w 118952"/>
                  <a:gd name="connsiteY5" fmla="*/ 52685 h 152697"/>
                  <a:gd name="connsiteX6" fmla="*/ 50006 w 118952"/>
                  <a:gd name="connsiteY6" fmla="*/ 71735 h 152697"/>
                  <a:gd name="connsiteX0" fmla="*/ 50006 w 118952"/>
                  <a:gd name="connsiteY0" fmla="*/ 71961 h 152923"/>
                  <a:gd name="connsiteX1" fmla="*/ 47625 w 118952"/>
                  <a:gd name="connsiteY1" fmla="*/ 152923 h 152923"/>
                  <a:gd name="connsiteX2" fmla="*/ 111919 w 118952"/>
                  <a:gd name="connsiteY2" fmla="*/ 100536 h 152923"/>
                  <a:gd name="connsiteX3" fmla="*/ 111919 w 118952"/>
                  <a:gd name="connsiteY3" fmla="*/ 36242 h 152923"/>
                  <a:gd name="connsiteX4" fmla="*/ 64294 w 118952"/>
                  <a:gd name="connsiteY4" fmla="*/ 523 h 152923"/>
                  <a:gd name="connsiteX5" fmla="*/ 0 w 118952"/>
                  <a:gd name="connsiteY5" fmla="*/ 52911 h 152923"/>
                  <a:gd name="connsiteX6" fmla="*/ 50006 w 118952"/>
                  <a:gd name="connsiteY6" fmla="*/ 71961 h 152923"/>
                  <a:gd name="connsiteX0" fmla="*/ 50006 w 118480"/>
                  <a:gd name="connsiteY0" fmla="*/ 71961 h 152923"/>
                  <a:gd name="connsiteX1" fmla="*/ 47625 w 118480"/>
                  <a:gd name="connsiteY1" fmla="*/ 152923 h 152923"/>
                  <a:gd name="connsiteX2" fmla="*/ 111919 w 118480"/>
                  <a:gd name="connsiteY2" fmla="*/ 100536 h 152923"/>
                  <a:gd name="connsiteX3" fmla="*/ 111919 w 118480"/>
                  <a:gd name="connsiteY3" fmla="*/ 36242 h 152923"/>
                  <a:gd name="connsiteX4" fmla="*/ 64294 w 118480"/>
                  <a:gd name="connsiteY4" fmla="*/ 523 h 152923"/>
                  <a:gd name="connsiteX5" fmla="*/ 0 w 118480"/>
                  <a:gd name="connsiteY5" fmla="*/ 52911 h 152923"/>
                  <a:gd name="connsiteX6" fmla="*/ 50006 w 118480"/>
                  <a:gd name="connsiteY6" fmla="*/ 71961 h 152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8480" h="152923">
                    <a:moveTo>
                      <a:pt x="50006" y="71961"/>
                    </a:moveTo>
                    <a:cubicBezTo>
                      <a:pt x="49212" y="98948"/>
                      <a:pt x="48419" y="125936"/>
                      <a:pt x="47625" y="152923"/>
                    </a:cubicBezTo>
                    <a:cubicBezTo>
                      <a:pt x="69056" y="135461"/>
                      <a:pt x="102395" y="122761"/>
                      <a:pt x="111919" y="100536"/>
                    </a:cubicBezTo>
                    <a:cubicBezTo>
                      <a:pt x="121443" y="78311"/>
                      <a:pt x="119856" y="52911"/>
                      <a:pt x="111919" y="36242"/>
                    </a:cubicBezTo>
                    <a:cubicBezTo>
                      <a:pt x="103982" y="19573"/>
                      <a:pt x="94853" y="4888"/>
                      <a:pt x="64294" y="523"/>
                    </a:cubicBezTo>
                    <a:cubicBezTo>
                      <a:pt x="33735" y="-3842"/>
                      <a:pt x="0" y="19574"/>
                      <a:pt x="0" y="52911"/>
                    </a:cubicBezTo>
                    <a:lnTo>
                      <a:pt x="50006" y="71961"/>
                    </a:ln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a:solidFill>
                    <a:srgbClr val="211F26"/>
                  </a:solidFill>
                  <a:latin typeface="Calibri" panose="020F0502020204030204" pitchFamily="34" charset="0"/>
                  <a:cs typeface="Calibri" panose="020F0502020204030204" pitchFamily="34" charset="0"/>
                </a:endParaRPr>
              </a:p>
            </p:txBody>
          </p:sp>
          <p:sp>
            <p:nvSpPr>
              <p:cNvPr id="180" name="Rechthoek: afgeronde hoeken 179">
                <a:extLst>
                  <a:ext uri="{FF2B5EF4-FFF2-40B4-BE49-F238E27FC236}">
                    <a16:creationId xmlns:a16="http://schemas.microsoft.com/office/drawing/2014/main" id="{F0A7F0C9-73F3-47DE-9716-23BF65F69186}"/>
                  </a:ext>
                </a:extLst>
              </p:cNvPr>
              <p:cNvSpPr/>
              <p:nvPr userDrawn="1"/>
            </p:nvSpPr>
            <p:spPr>
              <a:xfrm rot="2770829">
                <a:off x="-3234197" y="1703273"/>
                <a:ext cx="57923" cy="72481"/>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181" name="Vrije vorm: vorm 180">
                <a:extLst>
                  <a:ext uri="{FF2B5EF4-FFF2-40B4-BE49-F238E27FC236}">
                    <a16:creationId xmlns:a16="http://schemas.microsoft.com/office/drawing/2014/main" id="{F18C96E0-522F-4C0F-8386-3519F902B91B}"/>
                  </a:ext>
                </a:extLst>
              </p:cNvPr>
              <p:cNvSpPr/>
              <p:nvPr userDrawn="1"/>
            </p:nvSpPr>
            <p:spPr>
              <a:xfrm>
                <a:off x="-3237180" y="1677339"/>
                <a:ext cx="42279" cy="55298"/>
              </a:xfrm>
              <a:custGeom>
                <a:avLst/>
                <a:gdLst>
                  <a:gd name="connsiteX0" fmla="*/ 76475 w 79906"/>
                  <a:gd name="connsiteY0" fmla="*/ 104510 h 104510"/>
                  <a:gd name="connsiteX1" fmla="*/ 71712 w 79906"/>
                  <a:gd name="connsiteY1" fmla="*/ 6879 h 104510"/>
                  <a:gd name="connsiteX2" fmla="*/ 5037 w 79906"/>
                  <a:gd name="connsiteY2" fmla="*/ 16404 h 104510"/>
                  <a:gd name="connsiteX3" fmla="*/ 9800 w 79906"/>
                  <a:gd name="connsiteY3" fmla="*/ 83079 h 104510"/>
                </a:gdLst>
                <a:ahLst/>
                <a:cxnLst>
                  <a:cxn ang="0">
                    <a:pos x="connsiteX0" y="connsiteY0"/>
                  </a:cxn>
                  <a:cxn ang="0">
                    <a:pos x="connsiteX1" y="connsiteY1"/>
                  </a:cxn>
                  <a:cxn ang="0">
                    <a:pos x="connsiteX2" y="connsiteY2"/>
                  </a:cxn>
                  <a:cxn ang="0">
                    <a:pos x="connsiteX3" y="connsiteY3"/>
                  </a:cxn>
                </a:cxnLst>
                <a:rect l="l" t="t" r="r" b="b"/>
                <a:pathLst>
                  <a:path w="79906" h="104510">
                    <a:moveTo>
                      <a:pt x="76475" y="104510"/>
                    </a:moveTo>
                    <a:cubicBezTo>
                      <a:pt x="80046" y="63036"/>
                      <a:pt x="83618" y="21563"/>
                      <a:pt x="71712" y="6879"/>
                    </a:cubicBezTo>
                    <a:cubicBezTo>
                      <a:pt x="59806" y="-7805"/>
                      <a:pt x="15356" y="3704"/>
                      <a:pt x="5037" y="16404"/>
                    </a:cubicBezTo>
                    <a:cubicBezTo>
                      <a:pt x="-5282" y="29104"/>
                      <a:pt x="2259" y="56091"/>
                      <a:pt x="9800" y="83079"/>
                    </a:cubicBezTo>
                  </a:path>
                </a:pathLst>
              </a:custGeom>
              <a:no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800" noProof="0">
                  <a:solidFill>
                    <a:srgbClr val="211F26"/>
                  </a:solidFill>
                  <a:latin typeface="Calibri" panose="020F0502020204030204" pitchFamily="34" charset="0"/>
                  <a:cs typeface="Calibri" panose="020F0502020204030204" pitchFamily="34" charset="0"/>
                </a:endParaRPr>
              </a:p>
            </p:txBody>
          </p:sp>
          <p:sp>
            <p:nvSpPr>
              <p:cNvPr id="182" name="Vrije vorm: vorm 181">
                <a:extLst>
                  <a:ext uri="{FF2B5EF4-FFF2-40B4-BE49-F238E27FC236}">
                    <a16:creationId xmlns:a16="http://schemas.microsoft.com/office/drawing/2014/main" id="{9F2F8E80-AFA0-4DD4-ABC4-AF5F73237E97}"/>
                  </a:ext>
                </a:extLst>
              </p:cNvPr>
              <p:cNvSpPr/>
              <p:nvPr userDrawn="1"/>
            </p:nvSpPr>
            <p:spPr>
              <a:xfrm>
                <a:off x="-3147647" y="1714096"/>
                <a:ext cx="57254" cy="77074"/>
              </a:xfrm>
              <a:custGeom>
                <a:avLst/>
                <a:gdLst>
                  <a:gd name="connsiteX0" fmla="*/ 0 w 61912"/>
                  <a:gd name="connsiteY0" fmla="*/ 80963 h 80963"/>
                  <a:gd name="connsiteX1" fmla="*/ 57150 w 61912"/>
                  <a:gd name="connsiteY1" fmla="*/ 0 h 80963"/>
                  <a:gd name="connsiteX2" fmla="*/ 61912 w 61912"/>
                  <a:gd name="connsiteY2" fmla="*/ 50006 h 80963"/>
                  <a:gd name="connsiteX3" fmla="*/ 0 w 61912"/>
                  <a:gd name="connsiteY3" fmla="*/ 80963 h 80963"/>
                  <a:gd name="connsiteX0" fmla="*/ 0 w 61912"/>
                  <a:gd name="connsiteY0" fmla="*/ 80963 h 83344"/>
                  <a:gd name="connsiteX1" fmla="*/ 57150 w 61912"/>
                  <a:gd name="connsiteY1" fmla="*/ 0 h 83344"/>
                  <a:gd name="connsiteX2" fmla="*/ 61912 w 61912"/>
                  <a:gd name="connsiteY2" fmla="*/ 50006 h 83344"/>
                  <a:gd name="connsiteX3" fmla="*/ 19050 w 61912"/>
                  <a:gd name="connsiteY3" fmla="*/ 83344 h 83344"/>
                  <a:gd name="connsiteX4" fmla="*/ 0 w 61912"/>
                  <a:gd name="connsiteY4" fmla="*/ 80963 h 833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12" h="83344">
                    <a:moveTo>
                      <a:pt x="0" y="80963"/>
                    </a:moveTo>
                    <a:lnTo>
                      <a:pt x="57150" y="0"/>
                    </a:lnTo>
                    <a:lnTo>
                      <a:pt x="61912" y="50006"/>
                    </a:lnTo>
                    <a:cubicBezTo>
                      <a:pt x="48418" y="56356"/>
                      <a:pt x="32544" y="76994"/>
                      <a:pt x="19050" y="83344"/>
                    </a:cubicBezTo>
                    <a:lnTo>
                      <a:pt x="0" y="80963"/>
                    </a:lnTo>
                    <a:close/>
                  </a:path>
                </a:pathLst>
              </a:cu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a:solidFill>
                    <a:srgbClr val="211F26"/>
                  </a:solidFill>
                  <a:latin typeface="Calibri" panose="020F0502020204030204" pitchFamily="34" charset="0"/>
                  <a:cs typeface="Calibri" panose="020F0502020204030204" pitchFamily="34" charset="0"/>
                </a:endParaRPr>
              </a:p>
            </p:txBody>
          </p:sp>
          <p:sp>
            <p:nvSpPr>
              <p:cNvPr id="183" name="Ovaal 182">
                <a:extLst>
                  <a:ext uri="{FF2B5EF4-FFF2-40B4-BE49-F238E27FC236}">
                    <a16:creationId xmlns:a16="http://schemas.microsoft.com/office/drawing/2014/main" id="{795D565F-B947-49FD-BA46-F95BDB9BDC03}"/>
                  </a:ext>
                </a:extLst>
              </p:cNvPr>
              <p:cNvSpPr/>
              <p:nvPr userDrawn="1"/>
            </p:nvSpPr>
            <p:spPr>
              <a:xfrm rot="12332780">
                <a:off x="-3185085" y="1782358"/>
                <a:ext cx="50650" cy="57255"/>
              </a:xfrm>
              <a:prstGeom prst="ellipse">
                <a:avLst/>
              </a:prstGeom>
              <a:solidFill>
                <a:schemeClr val="bg1"/>
              </a:solidFill>
              <a:ln w="9525">
                <a:solidFill>
                  <a:srgbClr val="4D82B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a:solidFill>
                    <a:srgbClr val="211F26"/>
                  </a:solidFill>
                  <a:latin typeface="Calibri" panose="020F0502020204030204" pitchFamily="34" charset="0"/>
                  <a:cs typeface="Calibri" panose="020F0502020204030204" pitchFamily="34" charset="0"/>
                </a:endParaRPr>
              </a:p>
            </p:txBody>
          </p:sp>
          <p:sp>
            <p:nvSpPr>
              <p:cNvPr id="184" name="Gelijkbenige driehoek 34">
                <a:extLst>
                  <a:ext uri="{FF2B5EF4-FFF2-40B4-BE49-F238E27FC236}">
                    <a16:creationId xmlns:a16="http://schemas.microsoft.com/office/drawing/2014/main" id="{84B2FB6C-D385-451D-B89F-E5C4C1252150}"/>
                  </a:ext>
                </a:extLst>
              </p:cNvPr>
              <p:cNvSpPr/>
              <p:nvPr userDrawn="1"/>
            </p:nvSpPr>
            <p:spPr>
              <a:xfrm rot="14772351">
                <a:off x="-3215597" y="1797313"/>
                <a:ext cx="52327" cy="57916"/>
              </a:xfrm>
              <a:custGeom>
                <a:avLst/>
                <a:gdLst>
                  <a:gd name="connsiteX0" fmla="*/ 0 w 56584"/>
                  <a:gd name="connsiteY0" fmla="*/ 55534 h 55534"/>
                  <a:gd name="connsiteX1" fmla="*/ 28292 w 56584"/>
                  <a:gd name="connsiteY1" fmla="*/ 0 h 55534"/>
                  <a:gd name="connsiteX2" fmla="*/ 56584 w 56584"/>
                  <a:gd name="connsiteY2" fmla="*/ 55534 h 55534"/>
                  <a:gd name="connsiteX3" fmla="*/ 0 w 56584"/>
                  <a:gd name="connsiteY3" fmla="*/ 55534 h 55534"/>
                  <a:gd name="connsiteX0" fmla="*/ 0 w 56584"/>
                  <a:gd name="connsiteY0" fmla="*/ 55534 h 60261"/>
                  <a:gd name="connsiteX1" fmla="*/ 28292 w 56584"/>
                  <a:gd name="connsiteY1" fmla="*/ 0 h 60261"/>
                  <a:gd name="connsiteX2" fmla="*/ 56584 w 56584"/>
                  <a:gd name="connsiteY2" fmla="*/ 55534 h 60261"/>
                  <a:gd name="connsiteX3" fmla="*/ 0 w 56584"/>
                  <a:gd name="connsiteY3" fmla="*/ 55534 h 60261"/>
                  <a:gd name="connsiteX0" fmla="*/ 0 w 56584"/>
                  <a:gd name="connsiteY0" fmla="*/ 55534 h 62627"/>
                  <a:gd name="connsiteX1" fmla="*/ 28292 w 56584"/>
                  <a:gd name="connsiteY1" fmla="*/ 0 h 62627"/>
                  <a:gd name="connsiteX2" fmla="*/ 56584 w 56584"/>
                  <a:gd name="connsiteY2" fmla="*/ 55534 h 62627"/>
                  <a:gd name="connsiteX3" fmla="*/ 0 w 56584"/>
                  <a:gd name="connsiteY3" fmla="*/ 55534 h 62627"/>
                </a:gdLst>
                <a:ahLst/>
                <a:cxnLst>
                  <a:cxn ang="0">
                    <a:pos x="connsiteX0" y="connsiteY0"/>
                  </a:cxn>
                  <a:cxn ang="0">
                    <a:pos x="connsiteX1" y="connsiteY1"/>
                  </a:cxn>
                  <a:cxn ang="0">
                    <a:pos x="connsiteX2" y="connsiteY2"/>
                  </a:cxn>
                  <a:cxn ang="0">
                    <a:pos x="connsiteX3" y="connsiteY3"/>
                  </a:cxn>
                </a:cxnLst>
                <a:rect l="l" t="t" r="r" b="b"/>
                <a:pathLst>
                  <a:path w="56584" h="62627">
                    <a:moveTo>
                      <a:pt x="0" y="55534"/>
                    </a:moveTo>
                    <a:lnTo>
                      <a:pt x="28292" y="0"/>
                    </a:lnTo>
                    <a:lnTo>
                      <a:pt x="56584" y="55534"/>
                    </a:lnTo>
                    <a:cubicBezTo>
                      <a:pt x="44518" y="63735"/>
                      <a:pt x="19376" y="66171"/>
                      <a:pt x="0" y="55534"/>
                    </a:cubicBez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a:solidFill>
                    <a:srgbClr val="211F26"/>
                  </a:solidFill>
                  <a:latin typeface="Calibri" panose="020F0502020204030204" pitchFamily="34" charset="0"/>
                  <a:cs typeface="Calibri" panose="020F0502020204030204" pitchFamily="34" charset="0"/>
                </a:endParaRPr>
              </a:p>
            </p:txBody>
          </p:sp>
        </p:grpSp>
        <p:grpSp>
          <p:nvGrpSpPr>
            <p:cNvPr id="146" name="Groep 145">
              <a:extLst>
                <a:ext uri="{FF2B5EF4-FFF2-40B4-BE49-F238E27FC236}">
                  <a16:creationId xmlns:a16="http://schemas.microsoft.com/office/drawing/2014/main" id="{391B3588-C7EB-4EC1-9ED0-F40750EAE311}"/>
                </a:ext>
              </a:extLst>
            </p:cNvPr>
            <p:cNvGrpSpPr/>
            <p:nvPr userDrawn="1"/>
          </p:nvGrpSpPr>
          <p:grpSpPr>
            <a:xfrm>
              <a:off x="-3323231" y="3821749"/>
              <a:ext cx="2734765" cy="262633"/>
              <a:chOff x="5114260" y="1193211"/>
              <a:chExt cx="2516594" cy="241682"/>
            </a:xfrm>
          </p:grpSpPr>
          <p:sp>
            <p:nvSpPr>
              <p:cNvPr id="155" name="Rechthoek 154">
                <a:extLst>
                  <a:ext uri="{FF2B5EF4-FFF2-40B4-BE49-F238E27FC236}">
                    <a16:creationId xmlns:a16="http://schemas.microsoft.com/office/drawing/2014/main" id="{AE11146D-6C8B-4A36-BE91-D897102DE9D4}"/>
                  </a:ext>
                </a:extLst>
              </p:cNvPr>
              <p:cNvSpPr/>
              <p:nvPr userDrawn="1"/>
            </p:nvSpPr>
            <p:spPr>
              <a:xfrm>
                <a:off x="5114260" y="1193211"/>
                <a:ext cx="2516594" cy="241682"/>
              </a:xfrm>
              <a:prstGeom prst="rect">
                <a:avLst/>
              </a:prstGeom>
              <a:solidFill>
                <a:srgbClr val="F0F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156" name="Tekstvak 155">
                <a:extLst>
                  <a:ext uri="{FF2B5EF4-FFF2-40B4-BE49-F238E27FC236}">
                    <a16:creationId xmlns:a16="http://schemas.microsoft.com/office/drawing/2014/main" id="{32D3C0E3-F4DD-4BD0-9255-C0908F3AA21C}"/>
                  </a:ext>
                </a:extLst>
              </p:cNvPr>
              <p:cNvSpPr txBox="1"/>
              <p:nvPr userDrawn="1"/>
            </p:nvSpPr>
            <p:spPr>
              <a:xfrm>
                <a:off x="5121009" y="1214216"/>
                <a:ext cx="1156604" cy="212418"/>
              </a:xfrm>
              <a:prstGeom prst="rect">
                <a:avLst/>
              </a:prstGeom>
              <a:noFill/>
            </p:spPr>
            <p:txBody>
              <a:bodyPr wrap="square" rtlCol="0">
                <a:spAutoFit/>
              </a:bodyPr>
              <a:lstStyle/>
              <a:p>
                <a:pPr marL="0" algn="l" defTabSz="1217512" rtl="0" eaLnBrk="1" latinLnBrk="0" hangingPunct="1">
                  <a:lnSpc>
                    <a:spcPct val="100000"/>
                  </a:lnSpc>
                  <a:spcBef>
                    <a:spcPts val="600"/>
                  </a:spcBef>
                  <a:spcAft>
                    <a:spcPts val="600"/>
                  </a:spcAft>
                </a:pPr>
                <a:r>
                  <a:rPr lang="en-GB" sz="900" b="0" u="none" kern="1200" noProof="0">
                    <a:solidFill>
                      <a:srgbClr val="211F26"/>
                    </a:solidFill>
                    <a:latin typeface="Calibri" panose="020F0502020204030204" pitchFamily="34" charset="0"/>
                    <a:ea typeface="+mn-ea"/>
                    <a:cs typeface="Calibri" panose="020F0502020204030204" pitchFamily="34" charset="0"/>
                  </a:rPr>
                  <a:t>Transparency</a:t>
                </a:r>
              </a:p>
            </p:txBody>
          </p:sp>
          <p:cxnSp>
            <p:nvCxnSpPr>
              <p:cNvPr id="157" name="Rechte verbindingslijn 156">
                <a:extLst>
                  <a:ext uri="{FF2B5EF4-FFF2-40B4-BE49-F238E27FC236}">
                    <a16:creationId xmlns:a16="http://schemas.microsoft.com/office/drawing/2014/main" id="{C4024A43-0B2F-49E3-BF0C-2DAB7EC66111}"/>
                  </a:ext>
                </a:extLst>
              </p:cNvPr>
              <p:cNvCxnSpPr>
                <a:cxnSpLocks/>
                <a:endCxn id="165" idx="1"/>
              </p:cNvCxnSpPr>
              <p:nvPr userDrawn="1"/>
            </p:nvCxnSpPr>
            <p:spPr>
              <a:xfrm>
                <a:off x="5949074" y="1317963"/>
                <a:ext cx="958480" cy="0"/>
              </a:xfrm>
              <a:prstGeom prst="line">
                <a:avLst/>
              </a:prstGeom>
              <a:noFill/>
              <a:ln w="12700" cap="flat" cmpd="sng" algn="ctr">
                <a:solidFill>
                  <a:srgbClr val="9D9FA1"/>
                </a:solidFill>
                <a:prstDash val="solid"/>
              </a:ln>
              <a:effectLst/>
            </p:spPr>
          </p:cxnSp>
          <p:sp>
            <p:nvSpPr>
              <p:cNvPr id="158" name="Rechthoek 157">
                <a:extLst>
                  <a:ext uri="{FF2B5EF4-FFF2-40B4-BE49-F238E27FC236}">
                    <a16:creationId xmlns:a16="http://schemas.microsoft.com/office/drawing/2014/main" id="{583195E8-7D24-41B4-A57A-842A419D5C48}"/>
                  </a:ext>
                </a:extLst>
              </p:cNvPr>
              <p:cNvSpPr/>
              <p:nvPr userDrawn="1"/>
            </p:nvSpPr>
            <p:spPr>
              <a:xfrm>
                <a:off x="7020991" y="1230251"/>
                <a:ext cx="570656" cy="159490"/>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36000" tIns="36000" rIns="36000" bIns="36000" numCol="1" spcCol="0" rtlCol="0" fromWordArt="0" anchor="ctr" anchorCtr="0" forceAA="0" compatLnSpc="1">
                <a:prstTxWarp prst="textNoShape">
                  <a:avLst/>
                </a:prstTxWarp>
                <a:noAutofit/>
              </a:bodyPr>
              <a:lstStyle/>
              <a:p>
                <a:pPr lvl="0" algn="l">
                  <a:lnSpc>
                    <a:spcPct val="100000"/>
                  </a:lnSpc>
                  <a:spcBef>
                    <a:spcPts val="600"/>
                  </a:spcBef>
                  <a:spcAft>
                    <a:spcPts val="600"/>
                  </a:spcAft>
                </a:pPr>
                <a:r>
                  <a:rPr lang="en-GB" sz="900" b="0" noProof="0">
                    <a:solidFill>
                      <a:srgbClr val="211F26"/>
                    </a:solidFill>
                    <a:latin typeface="Calibri" panose="020F0502020204030204" pitchFamily="34" charset="0"/>
                    <a:cs typeface="Calibri" panose="020F0502020204030204" pitchFamily="34" charset="0"/>
                  </a:rPr>
                  <a:t>100%</a:t>
                </a:r>
              </a:p>
            </p:txBody>
          </p:sp>
          <p:sp>
            <p:nvSpPr>
              <p:cNvPr id="163" name="Gelijkbenige driehoek 162">
                <a:extLst>
                  <a:ext uri="{FF2B5EF4-FFF2-40B4-BE49-F238E27FC236}">
                    <a16:creationId xmlns:a16="http://schemas.microsoft.com/office/drawing/2014/main" id="{8986E1B8-151A-4D14-958D-FB9D1679F6FB}"/>
                  </a:ext>
                </a:extLst>
              </p:cNvPr>
              <p:cNvSpPr/>
              <p:nvPr userDrawn="1"/>
            </p:nvSpPr>
            <p:spPr>
              <a:xfrm>
                <a:off x="7508703" y="1255045"/>
                <a:ext cx="44712" cy="31855"/>
              </a:xfrm>
              <a:prstGeom prst="triangle">
                <a:avLst/>
              </a:prstGeom>
              <a:solidFill>
                <a:srgbClr val="69696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164" name="Gelijkbenige driehoek 163">
                <a:extLst>
                  <a:ext uri="{FF2B5EF4-FFF2-40B4-BE49-F238E27FC236}">
                    <a16:creationId xmlns:a16="http://schemas.microsoft.com/office/drawing/2014/main" id="{D094BE40-4770-4DD0-931C-8B2BCE915961}"/>
                  </a:ext>
                </a:extLst>
              </p:cNvPr>
              <p:cNvSpPr/>
              <p:nvPr userDrawn="1"/>
            </p:nvSpPr>
            <p:spPr>
              <a:xfrm flipV="1">
                <a:off x="7508703" y="1332327"/>
                <a:ext cx="44712" cy="31855"/>
              </a:xfrm>
              <a:prstGeom prst="triangle">
                <a:avLst/>
              </a:prstGeom>
              <a:solidFill>
                <a:srgbClr val="69696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165" name="Rechthoek 164">
                <a:extLst>
                  <a:ext uri="{FF2B5EF4-FFF2-40B4-BE49-F238E27FC236}">
                    <a16:creationId xmlns:a16="http://schemas.microsoft.com/office/drawing/2014/main" id="{0B1CAF02-6C38-462E-8A7A-E913EB626C9F}"/>
                  </a:ext>
                </a:extLst>
              </p:cNvPr>
              <p:cNvSpPr/>
              <p:nvPr userDrawn="1"/>
            </p:nvSpPr>
            <p:spPr>
              <a:xfrm>
                <a:off x="6907553" y="1274066"/>
                <a:ext cx="28792" cy="87795"/>
              </a:xfrm>
              <a:prstGeom prst="rect">
                <a:avLst/>
              </a:prstGeom>
              <a:solidFill>
                <a:srgbClr val="CC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sp>
          <p:nvSpPr>
            <p:cNvPr id="147" name="Ovaal 146">
              <a:extLst>
                <a:ext uri="{FF2B5EF4-FFF2-40B4-BE49-F238E27FC236}">
                  <a16:creationId xmlns:a16="http://schemas.microsoft.com/office/drawing/2014/main" id="{A00B458F-C956-4065-B387-F58D2A3773C5}"/>
                </a:ext>
              </a:extLst>
            </p:cNvPr>
            <p:cNvSpPr/>
            <p:nvPr userDrawn="1"/>
          </p:nvSpPr>
          <p:spPr>
            <a:xfrm>
              <a:off x="-3603859" y="4266028"/>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4</a:t>
              </a:r>
            </a:p>
          </p:txBody>
        </p:sp>
        <p:sp>
          <p:nvSpPr>
            <p:cNvPr id="148" name="Rechthoek 147">
              <a:extLst>
                <a:ext uri="{FF2B5EF4-FFF2-40B4-BE49-F238E27FC236}">
                  <a16:creationId xmlns:a16="http://schemas.microsoft.com/office/drawing/2014/main" id="{FDC9C53B-364C-4006-815F-D26FDD3F961E}"/>
                </a:ext>
              </a:extLst>
            </p:cNvPr>
            <p:cNvSpPr/>
            <p:nvPr userDrawn="1"/>
          </p:nvSpPr>
          <p:spPr>
            <a:xfrm>
              <a:off x="-3319687" y="4266029"/>
              <a:ext cx="2944682" cy="794492"/>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on the transparent shape and use the shortcut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Ctrl + K</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add a hyperlink. At the left side of the window,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‘Place in this document’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select the preferred slide</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 the list. Then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‘OK’</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br>
                <a:rPr kumimoji="0" lang="en-GB" sz="6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endPar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endParaRPr>
            </a:p>
          </p:txBody>
        </p:sp>
        <p:sp>
          <p:nvSpPr>
            <p:cNvPr id="149" name="Ovaal 148">
              <a:extLst>
                <a:ext uri="{FF2B5EF4-FFF2-40B4-BE49-F238E27FC236}">
                  <a16:creationId xmlns:a16="http://schemas.microsoft.com/office/drawing/2014/main" id="{F20FECB7-35CA-44F2-A91C-C9B7F444AC32}"/>
                </a:ext>
              </a:extLst>
            </p:cNvPr>
            <p:cNvSpPr/>
            <p:nvPr userDrawn="1"/>
          </p:nvSpPr>
          <p:spPr>
            <a:xfrm>
              <a:off x="-3603859" y="5245985"/>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5</a:t>
              </a:r>
            </a:p>
          </p:txBody>
        </p:sp>
        <p:sp>
          <p:nvSpPr>
            <p:cNvPr id="150" name="Rechthoek 149">
              <a:extLst>
                <a:ext uri="{FF2B5EF4-FFF2-40B4-BE49-F238E27FC236}">
                  <a16:creationId xmlns:a16="http://schemas.microsoft.com/office/drawing/2014/main" id="{CB3E1BAD-3634-4173-A265-A803FAD55286}"/>
                </a:ext>
              </a:extLst>
            </p:cNvPr>
            <p:cNvSpPr/>
            <p:nvPr userDrawn="1"/>
          </p:nvSpPr>
          <p:spPr>
            <a:xfrm>
              <a:off x="-3319687" y="5245987"/>
              <a:ext cx="2944682" cy="30721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Copy the transparent shape and repeat</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step 4</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Do this for all menu buttons.</a:t>
              </a:r>
            </a:p>
          </p:txBody>
        </p:sp>
        <p:sp>
          <p:nvSpPr>
            <p:cNvPr id="151" name="Rechthoek 150">
              <a:extLst>
                <a:ext uri="{FF2B5EF4-FFF2-40B4-BE49-F238E27FC236}">
                  <a16:creationId xmlns:a16="http://schemas.microsoft.com/office/drawing/2014/main" id="{57A819B9-00A4-4CE1-B5F7-CDC10A5A5E19}"/>
                </a:ext>
              </a:extLst>
            </p:cNvPr>
            <p:cNvSpPr/>
            <p:nvPr userDrawn="1"/>
          </p:nvSpPr>
          <p:spPr>
            <a:xfrm>
              <a:off x="-3786437" y="5721272"/>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1200" b="1" cap="all" baseline="0" noProof="0">
                  <a:solidFill>
                    <a:srgbClr val="211F26"/>
                  </a:solidFill>
                  <a:latin typeface="Calibri" panose="020F0502020204030204" pitchFamily="34" charset="0"/>
                  <a:cs typeface="Calibri" panose="020F0502020204030204" pitchFamily="34" charset="0"/>
                </a:rPr>
                <a:t>Want to know more?</a:t>
              </a:r>
              <a:br>
                <a:rPr lang="en-GB" sz="1200" cap="all"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Go to the instruction slide </a:t>
              </a:r>
              <a:r>
                <a:rPr lang="en-GB" sz="1200" b="1" cap="none" baseline="0" noProof="0">
                  <a:solidFill>
                    <a:srgbClr val="211F26"/>
                  </a:solidFill>
                  <a:latin typeface="Calibri" panose="020F0502020204030204" pitchFamily="34" charset="0"/>
                  <a:cs typeface="Calibri" panose="020F0502020204030204" pitchFamily="34" charset="0"/>
                </a:rPr>
                <a:t>‘VIDEO INSTRUCTIONS’</a:t>
              </a:r>
              <a:r>
                <a:rPr lang="en-GB" sz="1200" cap="none" baseline="0" noProof="0">
                  <a:solidFill>
                    <a:srgbClr val="211F26"/>
                  </a:solidFill>
                  <a:latin typeface="Calibri" panose="020F0502020204030204" pitchFamily="34" charset="0"/>
                  <a:cs typeface="Calibri" panose="020F0502020204030204" pitchFamily="34" charset="0"/>
                </a:rPr>
                <a:t>.</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You’ll find it at the beginning of the presentation</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or insert it via </a:t>
              </a:r>
              <a:r>
                <a:rPr lang="en-GB" sz="1200" i="1" cap="none" baseline="0" noProof="0">
                  <a:solidFill>
                    <a:srgbClr val="211F26"/>
                  </a:solidFill>
                  <a:latin typeface="Calibri" panose="020F0502020204030204" pitchFamily="34" charset="0"/>
                  <a:cs typeface="Calibri" panose="020F0502020204030204" pitchFamily="34" charset="0"/>
                </a:rPr>
                <a:t>‘Home’</a:t>
              </a:r>
              <a:r>
                <a:rPr lang="en-GB" sz="1200" cap="none" baseline="0" noProof="0">
                  <a:solidFill>
                    <a:srgbClr val="211F26"/>
                  </a:solidFill>
                  <a:latin typeface="Calibri" panose="020F0502020204030204" pitchFamily="34" charset="0"/>
                  <a:cs typeface="Calibri" panose="020F0502020204030204" pitchFamily="34" charset="0"/>
                </a:rPr>
                <a:t> &gt; </a:t>
              </a:r>
              <a:r>
                <a:rPr lang="en-GB" sz="1200" i="1" cap="none" baseline="0" noProof="0">
                  <a:solidFill>
                    <a:srgbClr val="211F26"/>
                  </a:solidFill>
                  <a:latin typeface="Calibri" panose="020F0502020204030204" pitchFamily="34" charset="0"/>
                  <a:cs typeface="Calibri" panose="020F0502020204030204" pitchFamily="34" charset="0"/>
                </a:rPr>
                <a:t>‘New Slide’.</a:t>
              </a:r>
            </a:p>
          </p:txBody>
        </p:sp>
        <p:grpSp>
          <p:nvGrpSpPr>
            <p:cNvPr id="152" name="ICOON_info">
              <a:extLst>
                <a:ext uri="{FF2B5EF4-FFF2-40B4-BE49-F238E27FC236}">
                  <a16:creationId xmlns:a16="http://schemas.microsoft.com/office/drawing/2014/main" id="{7EBD95D1-2681-4A54-B0E0-48009DED51BB}"/>
                </a:ext>
              </a:extLst>
            </p:cNvPr>
            <p:cNvGrpSpPr/>
            <p:nvPr userDrawn="1"/>
          </p:nvGrpSpPr>
          <p:grpSpPr>
            <a:xfrm>
              <a:off x="-376736" y="5598297"/>
              <a:ext cx="283685" cy="283685"/>
              <a:chOff x="-510741" y="5913713"/>
              <a:chExt cx="267555" cy="267555"/>
            </a:xfrm>
          </p:grpSpPr>
          <p:sp>
            <p:nvSpPr>
              <p:cNvPr id="153" name="Ovaal 152">
                <a:extLst>
                  <a:ext uri="{FF2B5EF4-FFF2-40B4-BE49-F238E27FC236}">
                    <a16:creationId xmlns:a16="http://schemas.microsoft.com/office/drawing/2014/main" id="{8F297150-0C34-4BD2-9E5F-464007DCB926}"/>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154" name="Graphic 163" descr="Informatie">
                <a:extLst>
                  <a:ext uri="{FF2B5EF4-FFF2-40B4-BE49-F238E27FC236}">
                    <a16:creationId xmlns:a16="http://schemas.microsoft.com/office/drawing/2014/main" id="{7DB91240-C239-450F-977C-E14C73F85CD7}"/>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noAutofit/>
              </a:bodyPr>
              <a:lstStyle/>
              <a:p>
                <a:endParaRPr lang="en-GB" sz="2000" noProof="0">
                  <a:solidFill>
                    <a:srgbClr val="211F26"/>
                  </a:solidFill>
                  <a:latin typeface="Calibri" panose="020F0502020204030204" pitchFamily="34" charset="0"/>
                  <a:cs typeface="Calibri" panose="020F0502020204030204" pitchFamily="34" charset="0"/>
                </a:endParaRPr>
              </a:p>
            </p:txBody>
          </p:sp>
        </p:grpSp>
      </p:grpSp>
      <p:grpSp>
        <p:nvGrpSpPr>
          <p:cNvPr id="159" name="HAAK LIJN">
            <a:extLst>
              <a:ext uri="{FF2B5EF4-FFF2-40B4-BE49-F238E27FC236}">
                <a16:creationId xmlns:a16="http://schemas.microsoft.com/office/drawing/2014/main" id="{7122AD50-F3F1-4256-ADF3-4B8573614B2B}"/>
              </a:ext>
            </a:extLst>
          </p:cNvPr>
          <p:cNvGrpSpPr/>
          <p:nvPr userDrawn="1"/>
        </p:nvGrpSpPr>
        <p:grpSpPr>
          <a:xfrm>
            <a:off x="540812" y="0"/>
            <a:ext cx="76800" cy="6858000"/>
            <a:chOff x="578912" y="0"/>
            <a:chExt cx="76800" cy="6858000"/>
          </a:xfrm>
        </p:grpSpPr>
        <p:cxnSp>
          <p:nvCxnSpPr>
            <p:cNvPr id="160" name="LIJN">
              <a:extLst>
                <a:ext uri="{FF2B5EF4-FFF2-40B4-BE49-F238E27FC236}">
                  <a16:creationId xmlns:a16="http://schemas.microsoft.com/office/drawing/2014/main" id="{203731BA-F1DE-4ED7-8E83-4A678442F8DA}"/>
                </a:ext>
              </a:extLst>
            </p:cNvPr>
            <p:cNvCxnSpPr>
              <a:cxnSpLocks/>
            </p:cNvCxnSpPr>
            <p:nvPr userDrawn="1"/>
          </p:nvCxnSpPr>
          <p:spPr>
            <a:xfrm>
              <a:off x="617312" y="900113"/>
              <a:ext cx="0" cy="5957887"/>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pic>
          <p:nvPicPr>
            <p:cNvPr id="161" name="Graphic 160">
              <a:extLst>
                <a:ext uri="{FF2B5EF4-FFF2-40B4-BE49-F238E27FC236}">
                  <a16:creationId xmlns:a16="http://schemas.microsoft.com/office/drawing/2014/main" id="{C1FE5A50-3822-49B5-AF54-D3AE438FD36E}"/>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78912" y="652464"/>
              <a:ext cx="76800" cy="201600"/>
            </a:xfrm>
            <a:prstGeom prst="rect">
              <a:avLst/>
            </a:prstGeom>
          </p:spPr>
        </p:pic>
        <p:cxnSp>
          <p:nvCxnSpPr>
            <p:cNvPr id="162" name="LIJN">
              <a:extLst>
                <a:ext uri="{FF2B5EF4-FFF2-40B4-BE49-F238E27FC236}">
                  <a16:creationId xmlns:a16="http://schemas.microsoft.com/office/drawing/2014/main" id="{445A95D7-522E-4045-BCEC-ADD5199B31FB}"/>
                </a:ext>
              </a:extLst>
            </p:cNvPr>
            <p:cNvCxnSpPr>
              <a:cxnSpLocks/>
            </p:cNvCxnSpPr>
            <p:nvPr userDrawn="1"/>
          </p:nvCxnSpPr>
          <p:spPr>
            <a:xfrm>
              <a:off x="617312" y="0"/>
              <a:ext cx="0" cy="595314"/>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grpSp>
      <p:sp>
        <p:nvSpPr>
          <p:cNvPr id="111" name="COVER LIJN">
            <a:extLst>
              <a:ext uri="{FF2B5EF4-FFF2-40B4-BE49-F238E27FC236}">
                <a16:creationId xmlns:a16="http://schemas.microsoft.com/office/drawing/2014/main" id="{861D1119-6588-4798-BC08-253A6E15E209}"/>
              </a:ext>
            </a:extLst>
          </p:cNvPr>
          <p:cNvSpPr/>
          <p:nvPr userDrawn="1"/>
        </p:nvSpPr>
        <p:spPr>
          <a:xfrm>
            <a:off x="465873" y="1837460"/>
            <a:ext cx="295660" cy="44833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 name="Tekstvak 4">
            <a:extLst>
              <a:ext uri="{FF2B5EF4-FFF2-40B4-BE49-F238E27FC236}">
                <a16:creationId xmlns:a16="http://schemas.microsoft.com/office/drawing/2014/main" id="{DA6621DD-BDCD-46CA-8A6F-90B3DC62D7E8}"/>
              </a:ext>
            </a:extLst>
          </p:cNvPr>
          <p:cNvSpPr txBox="1"/>
          <p:nvPr userDrawn="1"/>
        </p:nvSpPr>
        <p:spPr>
          <a:xfrm>
            <a:off x="0" y="-256190"/>
            <a:ext cx="12192000" cy="161583"/>
          </a:xfrm>
          <a:prstGeom prst="rect">
            <a:avLst/>
          </a:prstGeom>
          <a:noFill/>
        </p:spPr>
        <p:txBody>
          <a:bodyPr wrap="square" lIns="0" tIns="0" rIns="0" bIns="0" rtlCol="0">
            <a:spAutoFit/>
          </a:bodyPr>
          <a:lstStyle/>
          <a:p>
            <a:pPr algn="l"/>
            <a:r>
              <a:rPr lang="en-GB" sz="1050" b="1" dirty="0">
                <a:solidFill>
                  <a:schemeClr val="tx2"/>
                </a:solidFill>
                <a:latin typeface="+mj-lt"/>
                <a:cs typeface="Calibri" panose="020F0502020204030204" pitchFamily="34" charset="0"/>
              </a:rPr>
              <a:t>TEMPLATE: </a:t>
            </a:r>
            <a:r>
              <a:rPr lang="en-GB" sz="1050" b="0" dirty="0">
                <a:solidFill>
                  <a:schemeClr val="tx2"/>
                </a:solidFill>
                <a:latin typeface="+mj-lt"/>
                <a:cs typeface="Calibri" panose="020F0502020204030204" pitchFamily="34" charset="0"/>
              </a:rPr>
              <a:t>MENU (INTERACTIVE)</a:t>
            </a:r>
          </a:p>
        </p:txBody>
      </p:sp>
      <p:sp>
        <p:nvSpPr>
          <p:cNvPr id="194" name="Tijdelijke aanduiding voor verticale tekst 193">
            <a:extLst>
              <a:ext uri="{FF2B5EF4-FFF2-40B4-BE49-F238E27FC236}">
                <a16:creationId xmlns:a16="http://schemas.microsoft.com/office/drawing/2014/main" id="{38DAAFB3-FE3F-42B4-8C88-5F57FE159942}"/>
              </a:ext>
            </a:extLst>
          </p:cNvPr>
          <p:cNvSpPr>
            <a:spLocks noGrp="1"/>
          </p:cNvSpPr>
          <p:nvPr userDrawn="1">
            <p:ph type="body" orient="vert" idx="1" hasCustomPrompt="1"/>
          </p:nvPr>
        </p:nvSpPr>
        <p:spPr>
          <a:xfrm>
            <a:off x="-647872" y="1837485"/>
            <a:ext cx="4134886" cy="4476687"/>
          </a:xfrm>
          <a:custGeom>
            <a:avLst/>
            <a:gdLst>
              <a:gd name="connsiteX0" fmla="*/ 0 w 4134886"/>
              <a:gd name="connsiteY0" fmla="*/ 0 h 4476687"/>
              <a:gd name="connsiteX1" fmla="*/ 3612536 w 4134886"/>
              <a:gd name="connsiteY1" fmla="*/ 0 h 4476687"/>
              <a:gd name="connsiteX2" fmla="*/ 4134886 w 4134886"/>
              <a:gd name="connsiteY2" fmla="*/ 2248783 h 4476687"/>
              <a:gd name="connsiteX3" fmla="*/ 4131040 w 4134886"/>
              <a:gd name="connsiteY3" fmla="*/ 2271444 h 4476687"/>
              <a:gd name="connsiteX4" fmla="*/ 3618804 w 4134886"/>
              <a:gd name="connsiteY4" fmla="*/ 4476687 h 4476687"/>
              <a:gd name="connsiteX5" fmla="*/ 6268 w 4134886"/>
              <a:gd name="connsiteY5" fmla="*/ 4476687 h 4476687"/>
              <a:gd name="connsiteX6" fmla="*/ 523059 w 4134886"/>
              <a:gd name="connsiteY6" fmla="*/ 2251835 h 4476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34886" h="4476687">
                <a:moveTo>
                  <a:pt x="0" y="0"/>
                </a:moveTo>
                <a:lnTo>
                  <a:pt x="3612536" y="0"/>
                </a:lnTo>
                <a:lnTo>
                  <a:pt x="4134886" y="2248783"/>
                </a:lnTo>
                <a:lnTo>
                  <a:pt x="4131040" y="2271444"/>
                </a:lnTo>
                <a:lnTo>
                  <a:pt x="3618804" y="4476687"/>
                </a:lnTo>
                <a:lnTo>
                  <a:pt x="6268" y="4476687"/>
                </a:lnTo>
                <a:lnTo>
                  <a:pt x="523059" y="2251835"/>
                </a:lnTo>
                <a:close/>
              </a:path>
            </a:pathLst>
          </a:custGeom>
          <a:solidFill>
            <a:schemeClr val="tx2">
              <a:lumMod val="60000"/>
              <a:lumOff val="40000"/>
              <a:alpha val="9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buFontTx/>
              <a:buNone/>
              <a:defRPr lang="nl-NL" sz="200" dirty="0">
                <a:solidFill>
                  <a:schemeClr val="lt1"/>
                </a:solidFill>
              </a:defRPr>
            </a:lvl1pPr>
          </a:lstStyle>
          <a:p>
            <a:pPr marL="0" lvl="0" algn="ctr" defTabSz="914400"/>
            <a:r>
              <a:rPr lang="en-GB" dirty="0"/>
              <a:t>    </a:t>
            </a:r>
          </a:p>
        </p:txBody>
      </p:sp>
      <p:sp>
        <p:nvSpPr>
          <p:cNvPr id="196" name="Tijdelijke aanduiding voor verticale tekst 195">
            <a:extLst>
              <a:ext uri="{FF2B5EF4-FFF2-40B4-BE49-F238E27FC236}">
                <a16:creationId xmlns:a16="http://schemas.microsoft.com/office/drawing/2014/main" id="{63194F65-4913-4057-BB8C-63650510F928}"/>
              </a:ext>
            </a:extLst>
          </p:cNvPr>
          <p:cNvSpPr>
            <a:spLocks noGrp="1"/>
          </p:cNvSpPr>
          <p:nvPr>
            <p:ph type="body" orient="vert" idx="11" hasCustomPrompt="1"/>
          </p:nvPr>
        </p:nvSpPr>
        <p:spPr>
          <a:xfrm>
            <a:off x="2957875" y="1837485"/>
            <a:ext cx="3470561" cy="4476687"/>
          </a:xfrm>
          <a:custGeom>
            <a:avLst/>
            <a:gdLst>
              <a:gd name="connsiteX0" fmla="*/ 0 w 3470561"/>
              <a:gd name="connsiteY0" fmla="*/ 0 h 4476687"/>
              <a:gd name="connsiteX1" fmla="*/ 2946343 w 3470561"/>
              <a:gd name="connsiteY1" fmla="*/ 0 h 4476687"/>
              <a:gd name="connsiteX2" fmla="*/ 3470561 w 3470561"/>
              <a:gd name="connsiteY2" fmla="*/ 2250549 h 4476687"/>
              <a:gd name="connsiteX3" fmla="*/ 3468952 w 3470561"/>
              <a:gd name="connsiteY3" fmla="*/ 2260030 h 4476687"/>
              <a:gd name="connsiteX4" fmla="*/ 2952628 w 3470561"/>
              <a:gd name="connsiteY4" fmla="*/ 4476687 h 4476687"/>
              <a:gd name="connsiteX5" fmla="*/ 6285 w 3470561"/>
              <a:gd name="connsiteY5" fmla="*/ 4476687 h 4476687"/>
              <a:gd name="connsiteX6" fmla="*/ 524518 w 3470561"/>
              <a:gd name="connsiteY6" fmla="*/ 2251835 h 4476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70561" h="4476687">
                <a:moveTo>
                  <a:pt x="0" y="0"/>
                </a:moveTo>
                <a:lnTo>
                  <a:pt x="2946343" y="0"/>
                </a:lnTo>
                <a:lnTo>
                  <a:pt x="3470561" y="2250549"/>
                </a:lnTo>
                <a:lnTo>
                  <a:pt x="3468952" y="2260030"/>
                </a:lnTo>
                <a:lnTo>
                  <a:pt x="2952628" y="4476687"/>
                </a:lnTo>
                <a:lnTo>
                  <a:pt x="6285" y="4476687"/>
                </a:lnTo>
                <a:lnTo>
                  <a:pt x="524518" y="2251835"/>
                </a:lnTo>
                <a:close/>
              </a:path>
            </a:pathLst>
          </a:custGeom>
          <a:solidFill>
            <a:schemeClr val="tx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buFontTx/>
              <a:buNone/>
              <a:defRPr lang="nl-NL" sz="200" dirty="0">
                <a:solidFill>
                  <a:schemeClr val="lt1"/>
                </a:solidFill>
              </a:defRPr>
            </a:lvl1pPr>
          </a:lstStyle>
          <a:p>
            <a:pPr marL="0" lvl="0" algn="ctr" defTabSz="914400"/>
            <a:r>
              <a:rPr lang="en-GB" dirty="0"/>
              <a:t>     </a:t>
            </a:r>
          </a:p>
        </p:txBody>
      </p:sp>
      <p:sp>
        <p:nvSpPr>
          <p:cNvPr id="198" name="Tijdelijke aanduiding voor verticale tekst 197">
            <a:extLst>
              <a:ext uri="{FF2B5EF4-FFF2-40B4-BE49-F238E27FC236}">
                <a16:creationId xmlns:a16="http://schemas.microsoft.com/office/drawing/2014/main" id="{EDFBFD0F-E3DF-40DE-A4EA-70517F0C31D4}"/>
              </a:ext>
            </a:extLst>
          </p:cNvPr>
          <p:cNvSpPr>
            <a:spLocks noGrp="1"/>
          </p:cNvSpPr>
          <p:nvPr>
            <p:ph type="body" orient="vert" idx="12" hasCustomPrompt="1"/>
          </p:nvPr>
        </p:nvSpPr>
        <p:spPr>
          <a:xfrm>
            <a:off x="5899297" y="1837485"/>
            <a:ext cx="3470561" cy="4476687"/>
          </a:xfrm>
          <a:custGeom>
            <a:avLst/>
            <a:gdLst>
              <a:gd name="connsiteX0" fmla="*/ 0 w 3470561"/>
              <a:gd name="connsiteY0" fmla="*/ 0 h 4476687"/>
              <a:gd name="connsiteX1" fmla="*/ 2946342 w 3470561"/>
              <a:gd name="connsiteY1" fmla="*/ 0 h 4476687"/>
              <a:gd name="connsiteX2" fmla="*/ 3470561 w 3470561"/>
              <a:gd name="connsiteY2" fmla="*/ 2250549 h 4476687"/>
              <a:gd name="connsiteX3" fmla="*/ 3468952 w 3470561"/>
              <a:gd name="connsiteY3" fmla="*/ 2260030 h 4476687"/>
              <a:gd name="connsiteX4" fmla="*/ 2952627 w 3470561"/>
              <a:gd name="connsiteY4" fmla="*/ 4476687 h 4476687"/>
              <a:gd name="connsiteX5" fmla="*/ 6285 w 3470561"/>
              <a:gd name="connsiteY5" fmla="*/ 4476687 h 4476687"/>
              <a:gd name="connsiteX6" fmla="*/ 524518 w 3470561"/>
              <a:gd name="connsiteY6" fmla="*/ 2251835 h 4476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70561" h="4476687">
                <a:moveTo>
                  <a:pt x="0" y="0"/>
                </a:moveTo>
                <a:lnTo>
                  <a:pt x="2946342" y="0"/>
                </a:lnTo>
                <a:lnTo>
                  <a:pt x="3470561" y="2250549"/>
                </a:lnTo>
                <a:lnTo>
                  <a:pt x="3468952" y="2260030"/>
                </a:lnTo>
                <a:lnTo>
                  <a:pt x="2952627" y="4476687"/>
                </a:lnTo>
                <a:lnTo>
                  <a:pt x="6285" y="4476687"/>
                </a:lnTo>
                <a:lnTo>
                  <a:pt x="524518" y="2251835"/>
                </a:lnTo>
                <a:close/>
              </a:path>
            </a:pathLst>
          </a:custGeom>
          <a:solidFill>
            <a:schemeClr val="tx2">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buFontTx/>
              <a:buNone/>
              <a:defRPr lang="nl-NL" sz="200" dirty="0">
                <a:solidFill>
                  <a:schemeClr val="lt1"/>
                </a:solidFill>
              </a:defRPr>
            </a:lvl1pPr>
          </a:lstStyle>
          <a:p>
            <a:pPr marL="0" lvl="0" algn="ctr" defTabSz="914400"/>
            <a:r>
              <a:rPr lang="en-GB" dirty="0"/>
              <a:t>     </a:t>
            </a:r>
          </a:p>
        </p:txBody>
      </p:sp>
      <p:sp>
        <p:nvSpPr>
          <p:cNvPr id="199" name="Tijdelijke aanduiding voor verticale tekst 198">
            <a:extLst>
              <a:ext uri="{FF2B5EF4-FFF2-40B4-BE49-F238E27FC236}">
                <a16:creationId xmlns:a16="http://schemas.microsoft.com/office/drawing/2014/main" id="{AA1338BD-D74F-4D33-A0AA-732C5CEECEE6}"/>
              </a:ext>
            </a:extLst>
          </p:cNvPr>
          <p:cNvSpPr>
            <a:spLocks noGrp="1"/>
          </p:cNvSpPr>
          <p:nvPr>
            <p:ph type="body" orient="vert" idx="13" hasCustomPrompt="1"/>
          </p:nvPr>
        </p:nvSpPr>
        <p:spPr>
          <a:xfrm>
            <a:off x="8840719" y="1837485"/>
            <a:ext cx="4133811" cy="4476687"/>
          </a:xfrm>
          <a:custGeom>
            <a:avLst/>
            <a:gdLst>
              <a:gd name="connsiteX0" fmla="*/ 0 w 4133811"/>
              <a:gd name="connsiteY0" fmla="*/ 0 h 4476687"/>
              <a:gd name="connsiteX1" fmla="*/ 3605062 w 4133811"/>
              <a:gd name="connsiteY1" fmla="*/ 0 h 4476687"/>
              <a:gd name="connsiteX2" fmla="*/ 4133811 w 4133811"/>
              <a:gd name="connsiteY2" fmla="*/ 2251835 h 4476687"/>
              <a:gd name="connsiteX3" fmla="*/ 3611398 w 4133811"/>
              <a:gd name="connsiteY3" fmla="*/ 4476687 h 4476687"/>
              <a:gd name="connsiteX4" fmla="*/ 6336 w 4133811"/>
              <a:gd name="connsiteY4" fmla="*/ 4476687 h 4476687"/>
              <a:gd name="connsiteX5" fmla="*/ 528749 w 4133811"/>
              <a:gd name="connsiteY5" fmla="*/ 2251835 h 4476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33811" h="4476687">
                <a:moveTo>
                  <a:pt x="0" y="0"/>
                </a:moveTo>
                <a:lnTo>
                  <a:pt x="3605062" y="0"/>
                </a:lnTo>
                <a:lnTo>
                  <a:pt x="4133811" y="2251835"/>
                </a:lnTo>
                <a:lnTo>
                  <a:pt x="3611398" y="4476687"/>
                </a:lnTo>
                <a:lnTo>
                  <a:pt x="6336" y="4476687"/>
                </a:lnTo>
                <a:lnTo>
                  <a:pt x="528749" y="2251835"/>
                </a:lnTo>
                <a:close/>
              </a:path>
            </a:pathLst>
          </a:custGeom>
          <a:solidFill>
            <a:schemeClr val="tx2">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buFontTx/>
              <a:buNone/>
              <a:defRPr lang="nl-NL" sz="200" dirty="0">
                <a:solidFill>
                  <a:schemeClr val="lt1"/>
                </a:solidFill>
              </a:defRPr>
            </a:lvl1pPr>
          </a:lstStyle>
          <a:p>
            <a:pPr marL="0" lvl="0" algn="ctr" defTabSz="914400"/>
            <a:r>
              <a:rPr lang="en-GB" dirty="0"/>
              <a:t>     </a:t>
            </a:r>
          </a:p>
        </p:txBody>
      </p:sp>
      <p:sp>
        <p:nvSpPr>
          <p:cNvPr id="202" name="Tijdelijke aanduiding voor verticale tekst 2">
            <a:extLst>
              <a:ext uri="{FF2B5EF4-FFF2-40B4-BE49-F238E27FC236}">
                <a16:creationId xmlns:a16="http://schemas.microsoft.com/office/drawing/2014/main" id="{D8BD77BF-EE76-4C86-8C42-AAED35B3ECEF}"/>
              </a:ext>
            </a:extLst>
          </p:cNvPr>
          <p:cNvSpPr>
            <a:spLocks noGrp="1"/>
          </p:cNvSpPr>
          <p:nvPr>
            <p:ph type="body" orient="vert" idx="14" hasCustomPrompt="1"/>
          </p:nvPr>
        </p:nvSpPr>
        <p:spPr>
          <a:xfrm>
            <a:off x="985664" y="3294849"/>
            <a:ext cx="1562400" cy="1562400"/>
          </a:xfrm>
          <a:prstGeom prst="ellipse">
            <a:avLst/>
          </a:prstGeom>
          <a:noFill/>
          <a:ln w="28575">
            <a:solidFill>
              <a:schemeClr val="bg1">
                <a:alpha val="15000"/>
              </a:schemeClr>
            </a:solidFill>
          </a:ln>
        </p:spPr>
        <p:txBody>
          <a:bodyPr vert="horz" lIns="0" tIns="0" rIns="0" bIns="0"/>
          <a:lstStyle>
            <a:lvl1pPr marL="0" indent="0">
              <a:buNone/>
              <a:defRPr sz="200"/>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205" name="Tijdelijke aanduiding voor verticale tekst 2">
            <a:extLst>
              <a:ext uri="{FF2B5EF4-FFF2-40B4-BE49-F238E27FC236}">
                <a16:creationId xmlns:a16="http://schemas.microsoft.com/office/drawing/2014/main" id="{1CADDF18-E1F3-4688-B673-DA01A82C35DA}"/>
              </a:ext>
            </a:extLst>
          </p:cNvPr>
          <p:cNvSpPr>
            <a:spLocks noGrp="1"/>
          </p:cNvSpPr>
          <p:nvPr>
            <p:ph type="body" orient="vert" idx="15" hasCustomPrompt="1"/>
          </p:nvPr>
        </p:nvSpPr>
        <p:spPr>
          <a:xfrm>
            <a:off x="3911955" y="3294849"/>
            <a:ext cx="1562400" cy="1562400"/>
          </a:xfrm>
          <a:prstGeom prst="ellipse">
            <a:avLst/>
          </a:prstGeom>
          <a:noFill/>
          <a:ln w="28575">
            <a:solidFill>
              <a:schemeClr val="bg1">
                <a:alpha val="15000"/>
              </a:schemeClr>
            </a:solidFill>
          </a:ln>
        </p:spPr>
        <p:txBody>
          <a:bodyPr vert="horz" lIns="0" tIns="0" rIns="0" bIns="0"/>
          <a:lstStyle>
            <a:lvl1pPr marL="0" indent="0">
              <a:buNone/>
              <a:defRPr sz="200"/>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206" name="Tijdelijke aanduiding voor verticale tekst 2">
            <a:extLst>
              <a:ext uri="{FF2B5EF4-FFF2-40B4-BE49-F238E27FC236}">
                <a16:creationId xmlns:a16="http://schemas.microsoft.com/office/drawing/2014/main" id="{52D8BE35-EE34-483E-9F61-B3B506AB2D23}"/>
              </a:ext>
            </a:extLst>
          </p:cNvPr>
          <p:cNvSpPr>
            <a:spLocks noGrp="1"/>
          </p:cNvSpPr>
          <p:nvPr>
            <p:ph type="body" orient="vert" idx="16" hasCustomPrompt="1"/>
          </p:nvPr>
        </p:nvSpPr>
        <p:spPr>
          <a:xfrm>
            <a:off x="6853377" y="3294849"/>
            <a:ext cx="1562400" cy="1562400"/>
          </a:xfrm>
          <a:prstGeom prst="ellipse">
            <a:avLst/>
          </a:prstGeom>
          <a:noFill/>
          <a:ln w="28575">
            <a:solidFill>
              <a:schemeClr val="bg1">
                <a:alpha val="15000"/>
              </a:schemeClr>
            </a:solidFill>
          </a:ln>
        </p:spPr>
        <p:txBody>
          <a:bodyPr vert="horz" lIns="0" tIns="0" rIns="0" bIns="0"/>
          <a:lstStyle>
            <a:lvl1pPr marL="0" indent="0">
              <a:buNone/>
              <a:defRPr sz="200"/>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207" name="Tijdelijke aanduiding voor verticale tekst 2">
            <a:extLst>
              <a:ext uri="{FF2B5EF4-FFF2-40B4-BE49-F238E27FC236}">
                <a16:creationId xmlns:a16="http://schemas.microsoft.com/office/drawing/2014/main" id="{5E7A15D2-B2DE-4272-B195-FEACB5039ADA}"/>
              </a:ext>
            </a:extLst>
          </p:cNvPr>
          <p:cNvSpPr>
            <a:spLocks noGrp="1"/>
          </p:cNvSpPr>
          <p:nvPr>
            <p:ph type="body" orient="vert" idx="17" hasCustomPrompt="1"/>
          </p:nvPr>
        </p:nvSpPr>
        <p:spPr>
          <a:xfrm>
            <a:off x="9712249" y="3294849"/>
            <a:ext cx="1562400" cy="1562400"/>
          </a:xfrm>
          <a:prstGeom prst="ellipse">
            <a:avLst/>
          </a:prstGeom>
          <a:noFill/>
          <a:ln w="28575">
            <a:solidFill>
              <a:schemeClr val="bg1">
                <a:alpha val="15000"/>
              </a:schemeClr>
            </a:solidFill>
          </a:ln>
        </p:spPr>
        <p:txBody>
          <a:bodyPr vert="horz" lIns="0" tIns="0" rIns="0" bIns="0"/>
          <a:lstStyle>
            <a:lvl1pPr marL="0" indent="0">
              <a:buNone/>
              <a:defRPr sz="200"/>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209" name="Tijdelijke aanduiding voor afbeelding 8">
            <a:extLst>
              <a:ext uri="{FF2B5EF4-FFF2-40B4-BE49-F238E27FC236}">
                <a16:creationId xmlns:a16="http://schemas.microsoft.com/office/drawing/2014/main" id="{838BD367-3AB3-4103-B0B3-41A6FB16CA0D}"/>
              </a:ext>
            </a:extLst>
          </p:cNvPr>
          <p:cNvSpPr>
            <a:spLocks noGrp="1"/>
          </p:cNvSpPr>
          <p:nvPr>
            <p:ph type="pic" sz="quarter" idx="18" hasCustomPrompt="1"/>
          </p:nvPr>
        </p:nvSpPr>
        <p:spPr>
          <a:xfrm>
            <a:off x="1342017" y="3651249"/>
            <a:ext cx="849694" cy="849600"/>
          </a:xfrm>
          <a:prstGeom prst="rect">
            <a:avLst/>
          </a:prstGeom>
          <a:noFill/>
        </p:spPr>
        <p:txBody>
          <a:bodyPr bIns="324000" anchor="ctr"/>
          <a:lstStyle>
            <a:lvl1pPr marL="0" indent="0" algn="ctr">
              <a:lnSpc>
                <a:spcPct val="90000"/>
              </a:lnSpc>
              <a:spcBef>
                <a:spcPts val="0"/>
              </a:spcBef>
              <a:spcAft>
                <a:spcPts val="0"/>
              </a:spcAft>
              <a:buNone/>
              <a:defRPr sz="500" i="1" baseline="0">
                <a:solidFill>
                  <a:schemeClr val="tx1">
                    <a:lumMod val="50000"/>
                    <a:lumOff val="50000"/>
                  </a:schemeClr>
                </a:solidFill>
              </a:defRPr>
            </a:lvl1pPr>
          </a:lstStyle>
          <a:p>
            <a:r>
              <a:rPr lang="en-GB" dirty="0"/>
              <a:t>Click here to </a:t>
            </a:r>
            <a:br>
              <a:rPr lang="en-GB" dirty="0"/>
            </a:br>
            <a:r>
              <a:rPr lang="en-GB" dirty="0"/>
              <a:t>insert an icon.</a:t>
            </a:r>
          </a:p>
        </p:txBody>
      </p:sp>
      <p:sp>
        <p:nvSpPr>
          <p:cNvPr id="210" name="Tijdelijke aanduiding voor afbeelding 8">
            <a:extLst>
              <a:ext uri="{FF2B5EF4-FFF2-40B4-BE49-F238E27FC236}">
                <a16:creationId xmlns:a16="http://schemas.microsoft.com/office/drawing/2014/main" id="{9D885620-24E7-4EED-92BA-D84C42CA9FE8}"/>
              </a:ext>
            </a:extLst>
          </p:cNvPr>
          <p:cNvSpPr>
            <a:spLocks noGrp="1"/>
          </p:cNvSpPr>
          <p:nvPr>
            <p:ph type="pic" sz="quarter" idx="19" hasCustomPrompt="1"/>
          </p:nvPr>
        </p:nvSpPr>
        <p:spPr>
          <a:xfrm>
            <a:off x="4268308" y="3651249"/>
            <a:ext cx="849694" cy="849600"/>
          </a:xfrm>
          <a:prstGeom prst="rect">
            <a:avLst/>
          </a:prstGeom>
          <a:noFill/>
        </p:spPr>
        <p:txBody>
          <a:bodyPr bIns="324000" anchor="ctr"/>
          <a:lstStyle>
            <a:lvl1pPr marL="0" marR="0" indent="0" algn="ctr" defTabSz="719138" rtl="0" eaLnBrk="1" fontAlgn="auto" latinLnBrk="0" hangingPunct="1">
              <a:lnSpc>
                <a:spcPct val="90000"/>
              </a:lnSpc>
              <a:spcBef>
                <a:spcPts val="0"/>
              </a:spcBef>
              <a:spcAft>
                <a:spcPts val="0"/>
              </a:spcAft>
              <a:buClr>
                <a:schemeClr val="tx2"/>
              </a:buClr>
              <a:buSzPct val="100000"/>
              <a:buFontTx/>
              <a:buNone/>
              <a:tabLst/>
              <a:defRPr sz="500" i="1">
                <a:solidFill>
                  <a:schemeClr val="tx1">
                    <a:lumMod val="50000"/>
                    <a:lumOff val="50000"/>
                  </a:schemeClr>
                </a:solidFill>
              </a:defRPr>
            </a:lvl1pPr>
          </a:lstStyle>
          <a:p>
            <a:r>
              <a:rPr lang="en-GB" dirty="0"/>
              <a:t>Click here to </a:t>
            </a:r>
            <a:br>
              <a:rPr lang="en-GB" dirty="0"/>
            </a:br>
            <a:r>
              <a:rPr lang="en-GB" dirty="0"/>
              <a:t>insert an icon.</a:t>
            </a:r>
          </a:p>
          <a:p>
            <a:endParaRPr lang="en-GB" dirty="0"/>
          </a:p>
        </p:txBody>
      </p:sp>
      <p:sp>
        <p:nvSpPr>
          <p:cNvPr id="211" name="Tijdelijke aanduiding voor afbeelding 8">
            <a:extLst>
              <a:ext uri="{FF2B5EF4-FFF2-40B4-BE49-F238E27FC236}">
                <a16:creationId xmlns:a16="http://schemas.microsoft.com/office/drawing/2014/main" id="{FF8C5A71-C2E3-4782-84CC-3FFEAB0CE736}"/>
              </a:ext>
            </a:extLst>
          </p:cNvPr>
          <p:cNvSpPr>
            <a:spLocks noGrp="1"/>
          </p:cNvSpPr>
          <p:nvPr>
            <p:ph type="pic" sz="quarter" idx="20" hasCustomPrompt="1"/>
          </p:nvPr>
        </p:nvSpPr>
        <p:spPr>
          <a:xfrm>
            <a:off x="7209730" y="3651249"/>
            <a:ext cx="849694" cy="849600"/>
          </a:xfrm>
          <a:prstGeom prst="rect">
            <a:avLst/>
          </a:prstGeom>
          <a:noFill/>
        </p:spPr>
        <p:txBody>
          <a:bodyPr bIns="324000" anchor="ctr"/>
          <a:lstStyle>
            <a:lvl1pPr marL="0" indent="0" algn="ctr">
              <a:lnSpc>
                <a:spcPct val="90000"/>
              </a:lnSpc>
              <a:spcBef>
                <a:spcPts val="0"/>
              </a:spcBef>
              <a:spcAft>
                <a:spcPts val="0"/>
              </a:spcAft>
              <a:buNone/>
              <a:defRPr sz="500" i="1">
                <a:solidFill>
                  <a:schemeClr val="tx1">
                    <a:lumMod val="50000"/>
                    <a:lumOff val="50000"/>
                  </a:schemeClr>
                </a:solidFill>
              </a:defRPr>
            </a:lvl1pPr>
          </a:lstStyle>
          <a:p>
            <a:r>
              <a:rPr lang="en-GB" dirty="0"/>
              <a:t>Click here to </a:t>
            </a:r>
            <a:br>
              <a:rPr lang="en-GB" dirty="0"/>
            </a:br>
            <a:r>
              <a:rPr lang="en-GB" dirty="0"/>
              <a:t>insert an icon.</a:t>
            </a:r>
          </a:p>
        </p:txBody>
      </p:sp>
      <p:sp>
        <p:nvSpPr>
          <p:cNvPr id="212" name="Tijdelijke aanduiding voor afbeelding 8">
            <a:extLst>
              <a:ext uri="{FF2B5EF4-FFF2-40B4-BE49-F238E27FC236}">
                <a16:creationId xmlns:a16="http://schemas.microsoft.com/office/drawing/2014/main" id="{C5FF5094-5908-416A-AD8F-E96EC6C96AB9}"/>
              </a:ext>
            </a:extLst>
          </p:cNvPr>
          <p:cNvSpPr>
            <a:spLocks noGrp="1"/>
          </p:cNvSpPr>
          <p:nvPr>
            <p:ph type="pic" sz="quarter" idx="21" hasCustomPrompt="1"/>
          </p:nvPr>
        </p:nvSpPr>
        <p:spPr>
          <a:xfrm>
            <a:off x="10068602" y="3651249"/>
            <a:ext cx="849694" cy="849600"/>
          </a:xfrm>
          <a:prstGeom prst="rect">
            <a:avLst/>
          </a:prstGeom>
          <a:noFill/>
        </p:spPr>
        <p:txBody>
          <a:bodyPr bIns="324000" anchor="ctr"/>
          <a:lstStyle>
            <a:lvl1pPr marL="0" indent="0" algn="ctr">
              <a:lnSpc>
                <a:spcPct val="90000"/>
              </a:lnSpc>
              <a:spcBef>
                <a:spcPts val="0"/>
              </a:spcBef>
              <a:spcAft>
                <a:spcPts val="0"/>
              </a:spcAft>
              <a:buNone/>
              <a:defRPr sz="500" i="1">
                <a:solidFill>
                  <a:schemeClr val="tx1">
                    <a:lumMod val="50000"/>
                    <a:lumOff val="50000"/>
                  </a:schemeClr>
                </a:solidFill>
              </a:defRPr>
            </a:lvl1pPr>
          </a:lstStyle>
          <a:p>
            <a:r>
              <a:rPr lang="en-GB" dirty="0"/>
              <a:t>Click here to </a:t>
            </a:r>
            <a:br>
              <a:rPr lang="en-GB" dirty="0"/>
            </a:br>
            <a:r>
              <a:rPr lang="en-GB" dirty="0"/>
              <a:t>insert an icon.</a:t>
            </a:r>
          </a:p>
        </p:txBody>
      </p:sp>
      <p:sp>
        <p:nvSpPr>
          <p:cNvPr id="272" name="Tijdelijke aanduiding voor verticale tekst 2">
            <a:extLst>
              <a:ext uri="{FF2B5EF4-FFF2-40B4-BE49-F238E27FC236}">
                <a16:creationId xmlns:a16="http://schemas.microsoft.com/office/drawing/2014/main" id="{DE4556A3-849B-4A2C-8A2B-B908E27280C5}"/>
              </a:ext>
            </a:extLst>
          </p:cNvPr>
          <p:cNvSpPr>
            <a:spLocks noGrp="1"/>
          </p:cNvSpPr>
          <p:nvPr>
            <p:ph type="body" orient="vert" idx="22" hasCustomPrompt="1"/>
          </p:nvPr>
        </p:nvSpPr>
        <p:spPr>
          <a:xfrm>
            <a:off x="567508" y="5226940"/>
            <a:ext cx="2332164" cy="529201"/>
          </a:xfrm>
          <a:noFill/>
        </p:spPr>
        <p:txBody>
          <a:bodyPr vert="horz" lIns="0" tIns="0" rIns="0" bIns="0" anchor="ctr"/>
          <a:lstStyle>
            <a:lvl1pPr marL="0" indent="0" algn="ctr">
              <a:lnSpc>
                <a:spcPct val="80000"/>
              </a:lnSpc>
              <a:spcAft>
                <a:spcPts val="400"/>
              </a:spcAft>
              <a:buFontTx/>
              <a:buNone/>
              <a:defRPr b="1" baseline="0">
                <a:solidFill>
                  <a:schemeClr val="bg1"/>
                </a:solidFill>
                <a:effectLst>
                  <a:outerShdw blurRad="38100" dist="38100" dir="2700000" algn="tl">
                    <a:srgbClr val="000000">
                      <a:alpha val="43137"/>
                    </a:srgbClr>
                  </a:outerShdw>
                </a:effectLst>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 title</a:t>
            </a:r>
            <a:br>
              <a:rPr lang="en-GB" dirty="0"/>
            </a:br>
            <a:r>
              <a:rPr lang="en-GB" dirty="0"/>
              <a:t>max 2 lines</a:t>
            </a:r>
          </a:p>
        </p:txBody>
      </p:sp>
      <p:sp>
        <p:nvSpPr>
          <p:cNvPr id="273" name="Tijdelijke aanduiding voor verticale tekst 2">
            <a:extLst>
              <a:ext uri="{FF2B5EF4-FFF2-40B4-BE49-F238E27FC236}">
                <a16:creationId xmlns:a16="http://schemas.microsoft.com/office/drawing/2014/main" id="{93978440-5C6F-4E40-B7A0-064D56F28AF1}"/>
              </a:ext>
            </a:extLst>
          </p:cNvPr>
          <p:cNvSpPr>
            <a:spLocks noGrp="1"/>
          </p:cNvSpPr>
          <p:nvPr>
            <p:ph type="body" orient="vert" idx="23" hasCustomPrompt="1"/>
          </p:nvPr>
        </p:nvSpPr>
        <p:spPr>
          <a:xfrm>
            <a:off x="3527073" y="5226940"/>
            <a:ext cx="2332164" cy="529201"/>
          </a:xfrm>
          <a:noFill/>
        </p:spPr>
        <p:txBody>
          <a:bodyPr vert="horz" lIns="0" tIns="0" rIns="0" bIns="0" anchor="ctr"/>
          <a:lstStyle>
            <a:lvl1pPr marL="0" indent="0" algn="ctr">
              <a:lnSpc>
                <a:spcPct val="80000"/>
              </a:lnSpc>
              <a:spcAft>
                <a:spcPts val="400"/>
              </a:spcAft>
              <a:buFontTx/>
              <a:buNone/>
              <a:defRPr b="1">
                <a:solidFill>
                  <a:schemeClr val="bg1"/>
                </a:solidFill>
                <a:effectLst>
                  <a:outerShdw blurRad="38100" dist="38100" dir="2700000" algn="tl">
                    <a:srgbClr val="000000">
                      <a:alpha val="43137"/>
                    </a:srgbClr>
                  </a:outerShdw>
                </a:effectLst>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 title</a:t>
            </a:r>
            <a:br>
              <a:rPr lang="en-GB" dirty="0"/>
            </a:br>
            <a:r>
              <a:rPr lang="en-GB" dirty="0"/>
              <a:t>max 2 lines</a:t>
            </a:r>
          </a:p>
        </p:txBody>
      </p:sp>
      <p:sp>
        <p:nvSpPr>
          <p:cNvPr id="274" name="Tijdelijke aanduiding voor verticale tekst 2">
            <a:extLst>
              <a:ext uri="{FF2B5EF4-FFF2-40B4-BE49-F238E27FC236}">
                <a16:creationId xmlns:a16="http://schemas.microsoft.com/office/drawing/2014/main" id="{84A8634B-D8A6-4674-AAB3-24ED46A52627}"/>
              </a:ext>
            </a:extLst>
          </p:cNvPr>
          <p:cNvSpPr>
            <a:spLocks noGrp="1"/>
          </p:cNvSpPr>
          <p:nvPr>
            <p:ph type="body" orient="vert" idx="24" hasCustomPrompt="1"/>
          </p:nvPr>
        </p:nvSpPr>
        <p:spPr>
          <a:xfrm>
            <a:off x="6468495" y="5226940"/>
            <a:ext cx="2332164" cy="529201"/>
          </a:xfrm>
          <a:noFill/>
        </p:spPr>
        <p:txBody>
          <a:bodyPr vert="horz" lIns="0" tIns="0" rIns="0" bIns="0" anchor="ctr"/>
          <a:lstStyle>
            <a:lvl1pPr marL="0" indent="0" algn="ctr">
              <a:lnSpc>
                <a:spcPct val="80000"/>
              </a:lnSpc>
              <a:spcAft>
                <a:spcPts val="400"/>
              </a:spcAft>
              <a:buFontTx/>
              <a:buNone/>
              <a:defRPr b="1">
                <a:solidFill>
                  <a:schemeClr val="bg1"/>
                </a:solidFill>
                <a:effectLst>
                  <a:outerShdw blurRad="38100" dist="38100" dir="2700000" algn="tl">
                    <a:srgbClr val="000000">
                      <a:alpha val="43137"/>
                    </a:srgbClr>
                  </a:outerShdw>
                </a:effectLst>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 title</a:t>
            </a:r>
            <a:br>
              <a:rPr lang="en-GB" dirty="0"/>
            </a:br>
            <a:r>
              <a:rPr lang="en-GB" dirty="0"/>
              <a:t>max 2 lines</a:t>
            </a:r>
          </a:p>
        </p:txBody>
      </p:sp>
      <p:sp>
        <p:nvSpPr>
          <p:cNvPr id="275" name="Tijdelijke aanduiding voor verticale tekst 2">
            <a:extLst>
              <a:ext uri="{FF2B5EF4-FFF2-40B4-BE49-F238E27FC236}">
                <a16:creationId xmlns:a16="http://schemas.microsoft.com/office/drawing/2014/main" id="{74919392-F96F-4465-8B04-8F0F0CC042D1}"/>
              </a:ext>
            </a:extLst>
          </p:cNvPr>
          <p:cNvSpPr>
            <a:spLocks noGrp="1"/>
          </p:cNvSpPr>
          <p:nvPr>
            <p:ph type="body" orient="vert" idx="25" hasCustomPrompt="1"/>
          </p:nvPr>
        </p:nvSpPr>
        <p:spPr>
          <a:xfrm>
            <a:off x="9356129" y="5226940"/>
            <a:ext cx="2332164" cy="529201"/>
          </a:xfrm>
          <a:noFill/>
        </p:spPr>
        <p:txBody>
          <a:bodyPr vert="horz" lIns="0" tIns="0" rIns="0" bIns="0" anchor="ctr"/>
          <a:lstStyle>
            <a:lvl1pPr marL="0" indent="0" algn="ctr">
              <a:lnSpc>
                <a:spcPct val="80000"/>
              </a:lnSpc>
              <a:spcAft>
                <a:spcPts val="400"/>
              </a:spcAft>
              <a:buFontTx/>
              <a:buNone/>
              <a:defRPr b="1">
                <a:solidFill>
                  <a:schemeClr val="bg1"/>
                </a:solidFill>
                <a:effectLst>
                  <a:outerShdw blurRad="38100" dist="38100" dir="2700000" algn="tl">
                    <a:srgbClr val="000000">
                      <a:alpha val="43137"/>
                    </a:srgbClr>
                  </a:outerShdw>
                </a:effectLst>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 title</a:t>
            </a:r>
            <a:br>
              <a:rPr lang="en-GB" dirty="0"/>
            </a:br>
            <a:r>
              <a:rPr lang="en-GB" dirty="0"/>
              <a:t>max 2 lines</a:t>
            </a:r>
          </a:p>
        </p:txBody>
      </p:sp>
      <p:sp>
        <p:nvSpPr>
          <p:cNvPr id="6" name="Ondertitel">
            <a:extLst>
              <a:ext uri="{FF2B5EF4-FFF2-40B4-BE49-F238E27FC236}">
                <a16:creationId xmlns:a16="http://schemas.microsoft.com/office/drawing/2014/main" id="{D087FE13-DC03-4A42-925F-D0677F5B0C5C}"/>
              </a:ext>
            </a:extLst>
          </p:cNvPr>
          <p:cNvSpPr>
            <a:spLocks noGrp="1"/>
          </p:cNvSpPr>
          <p:nvPr userDrawn="1">
            <p:ph type="subTitle" idx="10" hasCustomPrompt="1"/>
          </p:nvPr>
        </p:nvSpPr>
        <p:spPr>
          <a:xfrm>
            <a:off x="777244" y="924516"/>
            <a:ext cx="10827096" cy="349200"/>
          </a:xfrm>
        </p:spPr>
        <p:txBody>
          <a:bodyPr/>
          <a:lstStyle>
            <a:lvl1pPr marL="0" indent="0" algn="l">
              <a:buNone/>
              <a:defRPr sz="300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cap="all" baseline="0" dirty="0"/>
              <a:t>Name presentation</a:t>
            </a:r>
            <a:endParaRPr lang="en-GB" dirty="0"/>
          </a:p>
        </p:txBody>
      </p:sp>
      <p:sp>
        <p:nvSpPr>
          <p:cNvPr id="3" name="Titel">
            <a:extLst>
              <a:ext uri="{FF2B5EF4-FFF2-40B4-BE49-F238E27FC236}">
                <a16:creationId xmlns:a16="http://schemas.microsoft.com/office/drawing/2014/main" id="{EFCCF823-7238-4294-BB30-94DBE70D63E2}"/>
              </a:ext>
            </a:extLst>
          </p:cNvPr>
          <p:cNvSpPr>
            <a:spLocks noGrp="1"/>
          </p:cNvSpPr>
          <p:nvPr>
            <p:ph type="title" hasCustomPrompt="1"/>
          </p:nvPr>
        </p:nvSpPr>
        <p:spPr/>
        <p:txBody>
          <a:bodyPr/>
          <a:lstStyle>
            <a:lvl1pPr>
              <a:defRPr/>
            </a:lvl1pPr>
          </a:lstStyle>
          <a:p>
            <a:r>
              <a:rPr lang="en-GB" dirty="0"/>
              <a:t>index</a:t>
            </a:r>
          </a:p>
        </p:txBody>
      </p:sp>
    </p:spTree>
    <p:extLst>
      <p:ext uri="{BB962C8B-B14F-4D97-AF65-F5344CB8AC3E}">
        <p14:creationId xmlns:p14="http://schemas.microsoft.com/office/powerpoint/2010/main" val="165338139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6" presetClass="entr" presetSubtype="42" fill="hold" grpId="0" nodeType="afterEffect">
                                  <p:stCondLst>
                                    <p:cond delay="0"/>
                                  </p:stCondLst>
                                  <p:childTnLst>
                                    <p:set>
                                      <p:cBhvr>
                                        <p:cTn id="10" dur="1" fill="hold">
                                          <p:stCondLst>
                                            <p:cond delay="0"/>
                                          </p:stCondLst>
                                        </p:cTn>
                                        <p:tgtEl>
                                          <p:spTgt spid="111"/>
                                        </p:tgtEl>
                                        <p:attrNameLst>
                                          <p:attrName>style.visibility</p:attrName>
                                        </p:attrNameLst>
                                      </p:cBhvr>
                                      <p:to>
                                        <p:strVal val="visible"/>
                                      </p:to>
                                    </p:set>
                                    <p:animEffect transition="in" filter="barn(outHorizontal)">
                                      <p:cBhvr>
                                        <p:cTn id="11" dur="500"/>
                                        <p:tgtEl>
                                          <p:spTgt spid="111"/>
                                        </p:tgtEl>
                                      </p:cBhvr>
                                    </p:animEffect>
                                  </p:childTnLst>
                                </p:cTn>
                              </p:par>
                            </p:childTnLst>
                          </p:cTn>
                        </p:par>
                        <p:par>
                          <p:cTn id="12" fill="hold">
                            <p:stCondLst>
                              <p:cond delay="1000"/>
                            </p:stCondLst>
                            <p:childTnLst>
                              <p:par>
                                <p:cTn id="13" presetID="2" presetClass="entr" presetSubtype="8" decel="100000" fill="hold" grpId="0" nodeType="afterEffect">
                                  <p:stCondLst>
                                    <p:cond delay="0"/>
                                  </p:stCondLst>
                                  <p:childTnLst>
                                    <p:set>
                                      <p:cBhvr>
                                        <p:cTn id="14" dur="1" fill="hold">
                                          <p:stCondLst>
                                            <p:cond delay="0"/>
                                          </p:stCondLst>
                                        </p:cTn>
                                        <p:tgtEl>
                                          <p:spTgt spid="194"/>
                                        </p:tgtEl>
                                        <p:attrNameLst>
                                          <p:attrName>style.visibility</p:attrName>
                                        </p:attrNameLst>
                                      </p:cBhvr>
                                      <p:to>
                                        <p:strVal val="visible"/>
                                      </p:to>
                                    </p:set>
                                    <p:anim calcmode="lin" valueType="num">
                                      <p:cBhvr additive="base">
                                        <p:cTn id="15" dur="750" fill="hold"/>
                                        <p:tgtEl>
                                          <p:spTgt spid="194"/>
                                        </p:tgtEl>
                                        <p:attrNameLst>
                                          <p:attrName>ppt_x</p:attrName>
                                        </p:attrNameLst>
                                      </p:cBhvr>
                                      <p:tavLst>
                                        <p:tav tm="0">
                                          <p:val>
                                            <p:strVal val="0-#ppt_w/2"/>
                                          </p:val>
                                        </p:tav>
                                        <p:tav tm="100000">
                                          <p:val>
                                            <p:strVal val="#ppt_x"/>
                                          </p:val>
                                        </p:tav>
                                      </p:tavLst>
                                    </p:anim>
                                    <p:anim calcmode="lin" valueType="num">
                                      <p:cBhvr additive="base">
                                        <p:cTn id="16" dur="750" fill="hold"/>
                                        <p:tgtEl>
                                          <p:spTgt spid="194"/>
                                        </p:tgtEl>
                                        <p:attrNameLst>
                                          <p:attrName>ppt_y</p:attrName>
                                        </p:attrNameLst>
                                      </p:cBhvr>
                                      <p:tavLst>
                                        <p:tav tm="0">
                                          <p:val>
                                            <p:strVal val="#ppt_y"/>
                                          </p:val>
                                        </p:tav>
                                        <p:tav tm="100000">
                                          <p:val>
                                            <p:strVal val="#ppt_y"/>
                                          </p:val>
                                        </p:tav>
                                      </p:tavLst>
                                    </p:anim>
                                  </p:childTnLst>
                                </p:cTn>
                              </p:par>
                              <p:par>
                                <p:cTn id="17" presetID="10" presetClass="entr" presetSubtype="0" fill="hold" grpId="0" nodeType="withEffect">
                                  <p:stCondLst>
                                    <p:cond delay="0"/>
                                  </p:stCondLst>
                                  <p:childTnLst>
                                    <p:set>
                                      <p:cBhvr>
                                        <p:cTn id="18" dur="1" fill="hold">
                                          <p:stCondLst>
                                            <p:cond delay="0"/>
                                          </p:stCondLst>
                                        </p:cTn>
                                        <p:tgtEl>
                                          <p:spTgt spid="202"/>
                                        </p:tgtEl>
                                        <p:attrNameLst>
                                          <p:attrName>style.visibility</p:attrName>
                                        </p:attrNameLst>
                                      </p:cBhvr>
                                      <p:to>
                                        <p:strVal val="visible"/>
                                      </p:to>
                                    </p:set>
                                    <p:animEffect transition="in" filter="fade">
                                      <p:cBhvr>
                                        <p:cTn id="19" dur="300"/>
                                        <p:tgtEl>
                                          <p:spTgt spid="202"/>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209"/>
                                        </p:tgtEl>
                                        <p:attrNameLst>
                                          <p:attrName>style.visibility</p:attrName>
                                        </p:attrNameLst>
                                      </p:cBhvr>
                                      <p:to>
                                        <p:strVal val="visible"/>
                                      </p:to>
                                    </p:set>
                                    <p:anim calcmode="lin" valueType="num">
                                      <p:cBhvr>
                                        <p:cTn id="22" dur="500" fill="hold"/>
                                        <p:tgtEl>
                                          <p:spTgt spid="209"/>
                                        </p:tgtEl>
                                        <p:attrNameLst>
                                          <p:attrName>ppt_w</p:attrName>
                                        </p:attrNameLst>
                                      </p:cBhvr>
                                      <p:tavLst>
                                        <p:tav tm="0">
                                          <p:val>
                                            <p:fltVal val="0"/>
                                          </p:val>
                                        </p:tav>
                                        <p:tav tm="100000">
                                          <p:val>
                                            <p:strVal val="#ppt_w"/>
                                          </p:val>
                                        </p:tav>
                                      </p:tavLst>
                                    </p:anim>
                                    <p:anim calcmode="lin" valueType="num">
                                      <p:cBhvr>
                                        <p:cTn id="23" dur="500" fill="hold"/>
                                        <p:tgtEl>
                                          <p:spTgt spid="209"/>
                                        </p:tgtEl>
                                        <p:attrNameLst>
                                          <p:attrName>ppt_h</p:attrName>
                                        </p:attrNameLst>
                                      </p:cBhvr>
                                      <p:tavLst>
                                        <p:tav tm="0">
                                          <p:val>
                                            <p:fltVal val="0"/>
                                          </p:val>
                                        </p:tav>
                                        <p:tav tm="100000">
                                          <p:val>
                                            <p:strVal val="#ppt_h"/>
                                          </p:val>
                                        </p:tav>
                                      </p:tavLst>
                                    </p:anim>
                                    <p:animEffect transition="in" filter="fade">
                                      <p:cBhvr>
                                        <p:cTn id="24" dur="500"/>
                                        <p:tgtEl>
                                          <p:spTgt spid="209"/>
                                        </p:tgtEl>
                                      </p:cBhvr>
                                    </p:animEffect>
                                  </p:childTnLst>
                                </p:cTn>
                              </p:par>
                              <p:par>
                                <p:cTn id="25" presetID="6" presetClass="emph" presetSubtype="0" accel="100000" autoRev="1" fill="hold" grpId="1" nodeType="withEffect">
                                  <p:stCondLst>
                                    <p:cond delay="0"/>
                                  </p:stCondLst>
                                  <p:childTnLst>
                                    <p:animScale>
                                      <p:cBhvr>
                                        <p:cTn id="26" dur="500" fill="hold"/>
                                        <p:tgtEl>
                                          <p:spTgt spid="209"/>
                                        </p:tgtEl>
                                      </p:cBhvr>
                                      <p:by x="125000" y="125000"/>
                                    </p:animScale>
                                  </p:childTnLst>
                                </p:cTn>
                              </p:par>
                              <p:par>
                                <p:cTn id="27" presetID="50" presetClass="entr" presetSubtype="0" decel="100000" fill="hold" grpId="0" nodeType="withEffect">
                                  <p:stCondLst>
                                    <p:cond delay="250"/>
                                  </p:stCondLst>
                                  <p:childTnLst>
                                    <p:set>
                                      <p:cBhvr>
                                        <p:cTn id="28" dur="1" fill="hold">
                                          <p:stCondLst>
                                            <p:cond delay="0"/>
                                          </p:stCondLst>
                                        </p:cTn>
                                        <p:tgtEl>
                                          <p:spTgt spid="272"/>
                                        </p:tgtEl>
                                        <p:attrNameLst>
                                          <p:attrName>style.visibility</p:attrName>
                                        </p:attrNameLst>
                                      </p:cBhvr>
                                      <p:to>
                                        <p:strVal val="visible"/>
                                      </p:to>
                                    </p:set>
                                    <p:anim calcmode="lin" valueType="num">
                                      <p:cBhvr>
                                        <p:cTn id="29" dur="500" fill="hold"/>
                                        <p:tgtEl>
                                          <p:spTgt spid="272"/>
                                        </p:tgtEl>
                                        <p:attrNameLst>
                                          <p:attrName>ppt_w</p:attrName>
                                        </p:attrNameLst>
                                      </p:cBhvr>
                                      <p:tavLst>
                                        <p:tav tm="0">
                                          <p:val>
                                            <p:strVal val="#ppt_w+.3"/>
                                          </p:val>
                                        </p:tav>
                                        <p:tav tm="100000">
                                          <p:val>
                                            <p:strVal val="#ppt_w"/>
                                          </p:val>
                                        </p:tav>
                                      </p:tavLst>
                                    </p:anim>
                                    <p:anim calcmode="lin" valueType="num">
                                      <p:cBhvr>
                                        <p:cTn id="30" dur="500" fill="hold"/>
                                        <p:tgtEl>
                                          <p:spTgt spid="272"/>
                                        </p:tgtEl>
                                        <p:attrNameLst>
                                          <p:attrName>ppt_h</p:attrName>
                                        </p:attrNameLst>
                                      </p:cBhvr>
                                      <p:tavLst>
                                        <p:tav tm="0">
                                          <p:val>
                                            <p:strVal val="#ppt_h"/>
                                          </p:val>
                                        </p:tav>
                                        <p:tav tm="100000">
                                          <p:val>
                                            <p:strVal val="#ppt_h"/>
                                          </p:val>
                                        </p:tav>
                                      </p:tavLst>
                                    </p:anim>
                                    <p:animEffect transition="in" filter="fade">
                                      <p:cBhvr>
                                        <p:cTn id="31" dur="500"/>
                                        <p:tgtEl>
                                          <p:spTgt spid="272"/>
                                        </p:tgtEl>
                                      </p:cBhvr>
                                    </p:animEffect>
                                  </p:childTnLst>
                                </p:cTn>
                              </p:par>
                              <p:par>
                                <p:cTn id="32" presetID="2" presetClass="entr" presetSubtype="8" decel="100000" fill="hold" grpId="0" nodeType="withEffect">
                                  <p:stCondLst>
                                    <p:cond delay="100"/>
                                  </p:stCondLst>
                                  <p:childTnLst>
                                    <p:set>
                                      <p:cBhvr>
                                        <p:cTn id="33" dur="1" fill="hold">
                                          <p:stCondLst>
                                            <p:cond delay="0"/>
                                          </p:stCondLst>
                                        </p:cTn>
                                        <p:tgtEl>
                                          <p:spTgt spid="196"/>
                                        </p:tgtEl>
                                        <p:attrNameLst>
                                          <p:attrName>style.visibility</p:attrName>
                                        </p:attrNameLst>
                                      </p:cBhvr>
                                      <p:to>
                                        <p:strVal val="visible"/>
                                      </p:to>
                                    </p:set>
                                    <p:anim calcmode="lin" valueType="num">
                                      <p:cBhvr additive="base">
                                        <p:cTn id="34" dur="750" fill="hold"/>
                                        <p:tgtEl>
                                          <p:spTgt spid="196"/>
                                        </p:tgtEl>
                                        <p:attrNameLst>
                                          <p:attrName>ppt_x</p:attrName>
                                        </p:attrNameLst>
                                      </p:cBhvr>
                                      <p:tavLst>
                                        <p:tav tm="0">
                                          <p:val>
                                            <p:strVal val="0-#ppt_w/2"/>
                                          </p:val>
                                        </p:tav>
                                        <p:tav tm="100000">
                                          <p:val>
                                            <p:strVal val="#ppt_x"/>
                                          </p:val>
                                        </p:tav>
                                      </p:tavLst>
                                    </p:anim>
                                    <p:anim calcmode="lin" valueType="num">
                                      <p:cBhvr additive="base">
                                        <p:cTn id="35" dur="750" fill="hold"/>
                                        <p:tgtEl>
                                          <p:spTgt spid="196"/>
                                        </p:tgtEl>
                                        <p:attrNameLst>
                                          <p:attrName>ppt_y</p:attrName>
                                        </p:attrNameLst>
                                      </p:cBhvr>
                                      <p:tavLst>
                                        <p:tav tm="0">
                                          <p:val>
                                            <p:strVal val="#ppt_y"/>
                                          </p:val>
                                        </p:tav>
                                        <p:tav tm="100000">
                                          <p:val>
                                            <p:strVal val="#ppt_y"/>
                                          </p:val>
                                        </p:tav>
                                      </p:tavLst>
                                    </p:anim>
                                  </p:childTnLst>
                                </p:cTn>
                              </p:par>
                              <p:par>
                                <p:cTn id="36" presetID="10" presetClass="entr" presetSubtype="0" fill="hold" grpId="0" nodeType="withEffect">
                                  <p:stCondLst>
                                    <p:cond delay="100"/>
                                  </p:stCondLst>
                                  <p:childTnLst>
                                    <p:set>
                                      <p:cBhvr>
                                        <p:cTn id="37" dur="1" fill="hold">
                                          <p:stCondLst>
                                            <p:cond delay="0"/>
                                          </p:stCondLst>
                                        </p:cTn>
                                        <p:tgtEl>
                                          <p:spTgt spid="205"/>
                                        </p:tgtEl>
                                        <p:attrNameLst>
                                          <p:attrName>style.visibility</p:attrName>
                                        </p:attrNameLst>
                                      </p:cBhvr>
                                      <p:to>
                                        <p:strVal val="visible"/>
                                      </p:to>
                                    </p:set>
                                    <p:animEffect transition="in" filter="fade">
                                      <p:cBhvr>
                                        <p:cTn id="38" dur="300"/>
                                        <p:tgtEl>
                                          <p:spTgt spid="205"/>
                                        </p:tgtEl>
                                      </p:cBhvr>
                                    </p:animEffect>
                                  </p:childTnLst>
                                </p:cTn>
                              </p:par>
                              <p:par>
                                <p:cTn id="39" presetID="53" presetClass="entr" presetSubtype="16" fill="hold" grpId="0" nodeType="withEffect">
                                  <p:stCondLst>
                                    <p:cond delay="100"/>
                                  </p:stCondLst>
                                  <p:childTnLst>
                                    <p:set>
                                      <p:cBhvr>
                                        <p:cTn id="40" dur="1" fill="hold">
                                          <p:stCondLst>
                                            <p:cond delay="0"/>
                                          </p:stCondLst>
                                        </p:cTn>
                                        <p:tgtEl>
                                          <p:spTgt spid="210"/>
                                        </p:tgtEl>
                                        <p:attrNameLst>
                                          <p:attrName>style.visibility</p:attrName>
                                        </p:attrNameLst>
                                      </p:cBhvr>
                                      <p:to>
                                        <p:strVal val="visible"/>
                                      </p:to>
                                    </p:set>
                                    <p:anim calcmode="lin" valueType="num">
                                      <p:cBhvr>
                                        <p:cTn id="41" dur="500" fill="hold"/>
                                        <p:tgtEl>
                                          <p:spTgt spid="210"/>
                                        </p:tgtEl>
                                        <p:attrNameLst>
                                          <p:attrName>ppt_w</p:attrName>
                                        </p:attrNameLst>
                                      </p:cBhvr>
                                      <p:tavLst>
                                        <p:tav tm="0">
                                          <p:val>
                                            <p:fltVal val="0"/>
                                          </p:val>
                                        </p:tav>
                                        <p:tav tm="100000">
                                          <p:val>
                                            <p:strVal val="#ppt_w"/>
                                          </p:val>
                                        </p:tav>
                                      </p:tavLst>
                                    </p:anim>
                                    <p:anim calcmode="lin" valueType="num">
                                      <p:cBhvr>
                                        <p:cTn id="42" dur="500" fill="hold"/>
                                        <p:tgtEl>
                                          <p:spTgt spid="210"/>
                                        </p:tgtEl>
                                        <p:attrNameLst>
                                          <p:attrName>ppt_h</p:attrName>
                                        </p:attrNameLst>
                                      </p:cBhvr>
                                      <p:tavLst>
                                        <p:tav tm="0">
                                          <p:val>
                                            <p:fltVal val="0"/>
                                          </p:val>
                                        </p:tav>
                                        <p:tav tm="100000">
                                          <p:val>
                                            <p:strVal val="#ppt_h"/>
                                          </p:val>
                                        </p:tav>
                                      </p:tavLst>
                                    </p:anim>
                                    <p:animEffect transition="in" filter="fade">
                                      <p:cBhvr>
                                        <p:cTn id="43" dur="500"/>
                                        <p:tgtEl>
                                          <p:spTgt spid="210"/>
                                        </p:tgtEl>
                                      </p:cBhvr>
                                    </p:animEffect>
                                  </p:childTnLst>
                                </p:cTn>
                              </p:par>
                              <p:par>
                                <p:cTn id="44" presetID="6" presetClass="emph" presetSubtype="0" accel="100000" autoRev="1" fill="hold" grpId="1" nodeType="withEffect">
                                  <p:stCondLst>
                                    <p:cond delay="100"/>
                                  </p:stCondLst>
                                  <p:childTnLst>
                                    <p:animScale>
                                      <p:cBhvr>
                                        <p:cTn id="45" dur="500" fill="hold"/>
                                        <p:tgtEl>
                                          <p:spTgt spid="210"/>
                                        </p:tgtEl>
                                      </p:cBhvr>
                                      <p:by x="125000" y="125000"/>
                                    </p:animScale>
                                  </p:childTnLst>
                                </p:cTn>
                              </p:par>
                              <p:par>
                                <p:cTn id="46" presetID="50" presetClass="entr" presetSubtype="0" decel="100000" fill="hold" grpId="0" nodeType="withEffect">
                                  <p:stCondLst>
                                    <p:cond delay="350"/>
                                  </p:stCondLst>
                                  <p:childTnLst>
                                    <p:set>
                                      <p:cBhvr>
                                        <p:cTn id="47" dur="1" fill="hold">
                                          <p:stCondLst>
                                            <p:cond delay="0"/>
                                          </p:stCondLst>
                                        </p:cTn>
                                        <p:tgtEl>
                                          <p:spTgt spid="273"/>
                                        </p:tgtEl>
                                        <p:attrNameLst>
                                          <p:attrName>style.visibility</p:attrName>
                                        </p:attrNameLst>
                                      </p:cBhvr>
                                      <p:to>
                                        <p:strVal val="visible"/>
                                      </p:to>
                                    </p:set>
                                    <p:anim calcmode="lin" valueType="num">
                                      <p:cBhvr>
                                        <p:cTn id="48" dur="500" fill="hold"/>
                                        <p:tgtEl>
                                          <p:spTgt spid="273"/>
                                        </p:tgtEl>
                                        <p:attrNameLst>
                                          <p:attrName>ppt_w</p:attrName>
                                        </p:attrNameLst>
                                      </p:cBhvr>
                                      <p:tavLst>
                                        <p:tav tm="0">
                                          <p:val>
                                            <p:strVal val="#ppt_w+.3"/>
                                          </p:val>
                                        </p:tav>
                                        <p:tav tm="100000">
                                          <p:val>
                                            <p:strVal val="#ppt_w"/>
                                          </p:val>
                                        </p:tav>
                                      </p:tavLst>
                                    </p:anim>
                                    <p:anim calcmode="lin" valueType="num">
                                      <p:cBhvr>
                                        <p:cTn id="49" dur="500" fill="hold"/>
                                        <p:tgtEl>
                                          <p:spTgt spid="273"/>
                                        </p:tgtEl>
                                        <p:attrNameLst>
                                          <p:attrName>ppt_h</p:attrName>
                                        </p:attrNameLst>
                                      </p:cBhvr>
                                      <p:tavLst>
                                        <p:tav tm="0">
                                          <p:val>
                                            <p:strVal val="#ppt_h"/>
                                          </p:val>
                                        </p:tav>
                                        <p:tav tm="100000">
                                          <p:val>
                                            <p:strVal val="#ppt_h"/>
                                          </p:val>
                                        </p:tav>
                                      </p:tavLst>
                                    </p:anim>
                                    <p:animEffect transition="in" filter="fade">
                                      <p:cBhvr>
                                        <p:cTn id="50" dur="500"/>
                                        <p:tgtEl>
                                          <p:spTgt spid="273"/>
                                        </p:tgtEl>
                                      </p:cBhvr>
                                    </p:animEffect>
                                  </p:childTnLst>
                                </p:cTn>
                              </p:par>
                              <p:par>
                                <p:cTn id="51" presetID="2" presetClass="entr" presetSubtype="8" decel="100000" fill="hold" grpId="0" nodeType="withEffect">
                                  <p:stCondLst>
                                    <p:cond delay="200"/>
                                  </p:stCondLst>
                                  <p:childTnLst>
                                    <p:set>
                                      <p:cBhvr>
                                        <p:cTn id="52" dur="1" fill="hold">
                                          <p:stCondLst>
                                            <p:cond delay="0"/>
                                          </p:stCondLst>
                                        </p:cTn>
                                        <p:tgtEl>
                                          <p:spTgt spid="198"/>
                                        </p:tgtEl>
                                        <p:attrNameLst>
                                          <p:attrName>style.visibility</p:attrName>
                                        </p:attrNameLst>
                                      </p:cBhvr>
                                      <p:to>
                                        <p:strVal val="visible"/>
                                      </p:to>
                                    </p:set>
                                    <p:anim calcmode="lin" valueType="num">
                                      <p:cBhvr additive="base">
                                        <p:cTn id="53" dur="750" fill="hold"/>
                                        <p:tgtEl>
                                          <p:spTgt spid="198"/>
                                        </p:tgtEl>
                                        <p:attrNameLst>
                                          <p:attrName>ppt_x</p:attrName>
                                        </p:attrNameLst>
                                      </p:cBhvr>
                                      <p:tavLst>
                                        <p:tav tm="0">
                                          <p:val>
                                            <p:strVal val="0-#ppt_w/2"/>
                                          </p:val>
                                        </p:tav>
                                        <p:tav tm="100000">
                                          <p:val>
                                            <p:strVal val="#ppt_x"/>
                                          </p:val>
                                        </p:tav>
                                      </p:tavLst>
                                    </p:anim>
                                    <p:anim calcmode="lin" valueType="num">
                                      <p:cBhvr additive="base">
                                        <p:cTn id="54" dur="750" fill="hold"/>
                                        <p:tgtEl>
                                          <p:spTgt spid="198"/>
                                        </p:tgtEl>
                                        <p:attrNameLst>
                                          <p:attrName>ppt_y</p:attrName>
                                        </p:attrNameLst>
                                      </p:cBhvr>
                                      <p:tavLst>
                                        <p:tav tm="0">
                                          <p:val>
                                            <p:strVal val="#ppt_y"/>
                                          </p:val>
                                        </p:tav>
                                        <p:tav tm="100000">
                                          <p:val>
                                            <p:strVal val="#ppt_y"/>
                                          </p:val>
                                        </p:tav>
                                      </p:tavLst>
                                    </p:anim>
                                  </p:childTnLst>
                                </p:cTn>
                              </p:par>
                              <p:par>
                                <p:cTn id="55" presetID="10" presetClass="entr" presetSubtype="0" fill="hold" grpId="0" nodeType="withEffect">
                                  <p:stCondLst>
                                    <p:cond delay="200"/>
                                  </p:stCondLst>
                                  <p:childTnLst>
                                    <p:set>
                                      <p:cBhvr>
                                        <p:cTn id="56" dur="1" fill="hold">
                                          <p:stCondLst>
                                            <p:cond delay="0"/>
                                          </p:stCondLst>
                                        </p:cTn>
                                        <p:tgtEl>
                                          <p:spTgt spid="206"/>
                                        </p:tgtEl>
                                        <p:attrNameLst>
                                          <p:attrName>style.visibility</p:attrName>
                                        </p:attrNameLst>
                                      </p:cBhvr>
                                      <p:to>
                                        <p:strVal val="visible"/>
                                      </p:to>
                                    </p:set>
                                    <p:animEffect transition="in" filter="fade">
                                      <p:cBhvr>
                                        <p:cTn id="57" dur="300"/>
                                        <p:tgtEl>
                                          <p:spTgt spid="206"/>
                                        </p:tgtEl>
                                      </p:cBhvr>
                                    </p:animEffect>
                                  </p:childTnLst>
                                </p:cTn>
                              </p:par>
                              <p:par>
                                <p:cTn id="58" presetID="53" presetClass="entr" presetSubtype="16" fill="hold" grpId="0" nodeType="withEffect">
                                  <p:stCondLst>
                                    <p:cond delay="200"/>
                                  </p:stCondLst>
                                  <p:childTnLst>
                                    <p:set>
                                      <p:cBhvr>
                                        <p:cTn id="59" dur="1" fill="hold">
                                          <p:stCondLst>
                                            <p:cond delay="0"/>
                                          </p:stCondLst>
                                        </p:cTn>
                                        <p:tgtEl>
                                          <p:spTgt spid="211"/>
                                        </p:tgtEl>
                                        <p:attrNameLst>
                                          <p:attrName>style.visibility</p:attrName>
                                        </p:attrNameLst>
                                      </p:cBhvr>
                                      <p:to>
                                        <p:strVal val="visible"/>
                                      </p:to>
                                    </p:set>
                                    <p:anim calcmode="lin" valueType="num">
                                      <p:cBhvr>
                                        <p:cTn id="60" dur="500" fill="hold"/>
                                        <p:tgtEl>
                                          <p:spTgt spid="211"/>
                                        </p:tgtEl>
                                        <p:attrNameLst>
                                          <p:attrName>ppt_w</p:attrName>
                                        </p:attrNameLst>
                                      </p:cBhvr>
                                      <p:tavLst>
                                        <p:tav tm="0">
                                          <p:val>
                                            <p:fltVal val="0"/>
                                          </p:val>
                                        </p:tav>
                                        <p:tav tm="100000">
                                          <p:val>
                                            <p:strVal val="#ppt_w"/>
                                          </p:val>
                                        </p:tav>
                                      </p:tavLst>
                                    </p:anim>
                                    <p:anim calcmode="lin" valueType="num">
                                      <p:cBhvr>
                                        <p:cTn id="61" dur="500" fill="hold"/>
                                        <p:tgtEl>
                                          <p:spTgt spid="211"/>
                                        </p:tgtEl>
                                        <p:attrNameLst>
                                          <p:attrName>ppt_h</p:attrName>
                                        </p:attrNameLst>
                                      </p:cBhvr>
                                      <p:tavLst>
                                        <p:tav tm="0">
                                          <p:val>
                                            <p:fltVal val="0"/>
                                          </p:val>
                                        </p:tav>
                                        <p:tav tm="100000">
                                          <p:val>
                                            <p:strVal val="#ppt_h"/>
                                          </p:val>
                                        </p:tav>
                                      </p:tavLst>
                                    </p:anim>
                                    <p:animEffect transition="in" filter="fade">
                                      <p:cBhvr>
                                        <p:cTn id="62" dur="500"/>
                                        <p:tgtEl>
                                          <p:spTgt spid="211"/>
                                        </p:tgtEl>
                                      </p:cBhvr>
                                    </p:animEffect>
                                  </p:childTnLst>
                                </p:cTn>
                              </p:par>
                              <p:par>
                                <p:cTn id="63" presetID="6" presetClass="emph" presetSubtype="0" accel="100000" autoRev="1" fill="hold" grpId="1" nodeType="withEffect">
                                  <p:stCondLst>
                                    <p:cond delay="200"/>
                                  </p:stCondLst>
                                  <p:childTnLst>
                                    <p:animScale>
                                      <p:cBhvr>
                                        <p:cTn id="64" dur="500" fill="hold"/>
                                        <p:tgtEl>
                                          <p:spTgt spid="211"/>
                                        </p:tgtEl>
                                      </p:cBhvr>
                                      <p:by x="125000" y="125000"/>
                                    </p:animScale>
                                  </p:childTnLst>
                                </p:cTn>
                              </p:par>
                              <p:par>
                                <p:cTn id="65" presetID="50" presetClass="entr" presetSubtype="0" decel="100000" fill="hold" grpId="0" nodeType="withEffect">
                                  <p:stCondLst>
                                    <p:cond delay="450"/>
                                  </p:stCondLst>
                                  <p:childTnLst>
                                    <p:set>
                                      <p:cBhvr>
                                        <p:cTn id="66" dur="1" fill="hold">
                                          <p:stCondLst>
                                            <p:cond delay="0"/>
                                          </p:stCondLst>
                                        </p:cTn>
                                        <p:tgtEl>
                                          <p:spTgt spid="274"/>
                                        </p:tgtEl>
                                        <p:attrNameLst>
                                          <p:attrName>style.visibility</p:attrName>
                                        </p:attrNameLst>
                                      </p:cBhvr>
                                      <p:to>
                                        <p:strVal val="visible"/>
                                      </p:to>
                                    </p:set>
                                    <p:anim calcmode="lin" valueType="num">
                                      <p:cBhvr>
                                        <p:cTn id="67" dur="500" fill="hold"/>
                                        <p:tgtEl>
                                          <p:spTgt spid="274"/>
                                        </p:tgtEl>
                                        <p:attrNameLst>
                                          <p:attrName>ppt_w</p:attrName>
                                        </p:attrNameLst>
                                      </p:cBhvr>
                                      <p:tavLst>
                                        <p:tav tm="0">
                                          <p:val>
                                            <p:strVal val="#ppt_w+.3"/>
                                          </p:val>
                                        </p:tav>
                                        <p:tav tm="100000">
                                          <p:val>
                                            <p:strVal val="#ppt_w"/>
                                          </p:val>
                                        </p:tav>
                                      </p:tavLst>
                                    </p:anim>
                                    <p:anim calcmode="lin" valueType="num">
                                      <p:cBhvr>
                                        <p:cTn id="68" dur="500" fill="hold"/>
                                        <p:tgtEl>
                                          <p:spTgt spid="274"/>
                                        </p:tgtEl>
                                        <p:attrNameLst>
                                          <p:attrName>ppt_h</p:attrName>
                                        </p:attrNameLst>
                                      </p:cBhvr>
                                      <p:tavLst>
                                        <p:tav tm="0">
                                          <p:val>
                                            <p:strVal val="#ppt_h"/>
                                          </p:val>
                                        </p:tav>
                                        <p:tav tm="100000">
                                          <p:val>
                                            <p:strVal val="#ppt_h"/>
                                          </p:val>
                                        </p:tav>
                                      </p:tavLst>
                                    </p:anim>
                                    <p:animEffect transition="in" filter="fade">
                                      <p:cBhvr>
                                        <p:cTn id="69" dur="500"/>
                                        <p:tgtEl>
                                          <p:spTgt spid="274"/>
                                        </p:tgtEl>
                                      </p:cBhvr>
                                    </p:animEffect>
                                  </p:childTnLst>
                                </p:cTn>
                              </p:par>
                              <p:par>
                                <p:cTn id="70" presetID="2" presetClass="entr" presetSubtype="8" decel="100000" fill="hold" grpId="0" nodeType="withEffect">
                                  <p:stCondLst>
                                    <p:cond delay="300"/>
                                  </p:stCondLst>
                                  <p:childTnLst>
                                    <p:set>
                                      <p:cBhvr>
                                        <p:cTn id="71" dur="1" fill="hold">
                                          <p:stCondLst>
                                            <p:cond delay="0"/>
                                          </p:stCondLst>
                                        </p:cTn>
                                        <p:tgtEl>
                                          <p:spTgt spid="199"/>
                                        </p:tgtEl>
                                        <p:attrNameLst>
                                          <p:attrName>style.visibility</p:attrName>
                                        </p:attrNameLst>
                                      </p:cBhvr>
                                      <p:to>
                                        <p:strVal val="visible"/>
                                      </p:to>
                                    </p:set>
                                    <p:anim calcmode="lin" valueType="num">
                                      <p:cBhvr additive="base">
                                        <p:cTn id="72" dur="750" fill="hold"/>
                                        <p:tgtEl>
                                          <p:spTgt spid="199"/>
                                        </p:tgtEl>
                                        <p:attrNameLst>
                                          <p:attrName>ppt_x</p:attrName>
                                        </p:attrNameLst>
                                      </p:cBhvr>
                                      <p:tavLst>
                                        <p:tav tm="0">
                                          <p:val>
                                            <p:strVal val="0-#ppt_w/2"/>
                                          </p:val>
                                        </p:tav>
                                        <p:tav tm="100000">
                                          <p:val>
                                            <p:strVal val="#ppt_x"/>
                                          </p:val>
                                        </p:tav>
                                      </p:tavLst>
                                    </p:anim>
                                    <p:anim calcmode="lin" valueType="num">
                                      <p:cBhvr additive="base">
                                        <p:cTn id="73" dur="750" fill="hold"/>
                                        <p:tgtEl>
                                          <p:spTgt spid="199"/>
                                        </p:tgtEl>
                                        <p:attrNameLst>
                                          <p:attrName>ppt_y</p:attrName>
                                        </p:attrNameLst>
                                      </p:cBhvr>
                                      <p:tavLst>
                                        <p:tav tm="0">
                                          <p:val>
                                            <p:strVal val="#ppt_y"/>
                                          </p:val>
                                        </p:tav>
                                        <p:tav tm="100000">
                                          <p:val>
                                            <p:strVal val="#ppt_y"/>
                                          </p:val>
                                        </p:tav>
                                      </p:tavLst>
                                    </p:anim>
                                  </p:childTnLst>
                                </p:cTn>
                              </p:par>
                              <p:par>
                                <p:cTn id="74" presetID="10" presetClass="entr" presetSubtype="0" fill="hold" grpId="0" nodeType="withEffect">
                                  <p:stCondLst>
                                    <p:cond delay="300"/>
                                  </p:stCondLst>
                                  <p:childTnLst>
                                    <p:set>
                                      <p:cBhvr>
                                        <p:cTn id="75" dur="1" fill="hold">
                                          <p:stCondLst>
                                            <p:cond delay="0"/>
                                          </p:stCondLst>
                                        </p:cTn>
                                        <p:tgtEl>
                                          <p:spTgt spid="207"/>
                                        </p:tgtEl>
                                        <p:attrNameLst>
                                          <p:attrName>style.visibility</p:attrName>
                                        </p:attrNameLst>
                                      </p:cBhvr>
                                      <p:to>
                                        <p:strVal val="visible"/>
                                      </p:to>
                                    </p:set>
                                    <p:animEffect transition="in" filter="fade">
                                      <p:cBhvr>
                                        <p:cTn id="76" dur="300"/>
                                        <p:tgtEl>
                                          <p:spTgt spid="207"/>
                                        </p:tgtEl>
                                      </p:cBhvr>
                                    </p:animEffect>
                                  </p:childTnLst>
                                </p:cTn>
                              </p:par>
                              <p:par>
                                <p:cTn id="77" presetID="53" presetClass="entr" presetSubtype="16" fill="hold" grpId="0" nodeType="withEffect">
                                  <p:stCondLst>
                                    <p:cond delay="300"/>
                                  </p:stCondLst>
                                  <p:childTnLst>
                                    <p:set>
                                      <p:cBhvr>
                                        <p:cTn id="78" dur="1" fill="hold">
                                          <p:stCondLst>
                                            <p:cond delay="0"/>
                                          </p:stCondLst>
                                        </p:cTn>
                                        <p:tgtEl>
                                          <p:spTgt spid="212"/>
                                        </p:tgtEl>
                                        <p:attrNameLst>
                                          <p:attrName>style.visibility</p:attrName>
                                        </p:attrNameLst>
                                      </p:cBhvr>
                                      <p:to>
                                        <p:strVal val="visible"/>
                                      </p:to>
                                    </p:set>
                                    <p:anim calcmode="lin" valueType="num">
                                      <p:cBhvr>
                                        <p:cTn id="79" dur="500" fill="hold"/>
                                        <p:tgtEl>
                                          <p:spTgt spid="212"/>
                                        </p:tgtEl>
                                        <p:attrNameLst>
                                          <p:attrName>ppt_w</p:attrName>
                                        </p:attrNameLst>
                                      </p:cBhvr>
                                      <p:tavLst>
                                        <p:tav tm="0">
                                          <p:val>
                                            <p:fltVal val="0"/>
                                          </p:val>
                                        </p:tav>
                                        <p:tav tm="100000">
                                          <p:val>
                                            <p:strVal val="#ppt_w"/>
                                          </p:val>
                                        </p:tav>
                                      </p:tavLst>
                                    </p:anim>
                                    <p:anim calcmode="lin" valueType="num">
                                      <p:cBhvr>
                                        <p:cTn id="80" dur="500" fill="hold"/>
                                        <p:tgtEl>
                                          <p:spTgt spid="212"/>
                                        </p:tgtEl>
                                        <p:attrNameLst>
                                          <p:attrName>ppt_h</p:attrName>
                                        </p:attrNameLst>
                                      </p:cBhvr>
                                      <p:tavLst>
                                        <p:tav tm="0">
                                          <p:val>
                                            <p:fltVal val="0"/>
                                          </p:val>
                                        </p:tav>
                                        <p:tav tm="100000">
                                          <p:val>
                                            <p:strVal val="#ppt_h"/>
                                          </p:val>
                                        </p:tav>
                                      </p:tavLst>
                                    </p:anim>
                                    <p:animEffect transition="in" filter="fade">
                                      <p:cBhvr>
                                        <p:cTn id="81" dur="500"/>
                                        <p:tgtEl>
                                          <p:spTgt spid="212"/>
                                        </p:tgtEl>
                                      </p:cBhvr>
                                    </p:animEffect>
                                  </p:childTnLst>
                                </p:cTn>
                              </p:par>
                              <p:par>
                                <p:cTn id="82" presetID="6" presetClass="emph" presetSubtype="0" accel="100000" autoRev="1" fill="hold" grpId="1" nodeType="withEffect">
                                  <p:stCondLst>
                                    <p:cond delay="300"/>
                                  </p:stCondLst>
                                  <p:childTnLst>
                                    <p:animScale>
                                      <p:cBhvr>
                                        <p:cTn id="83" dur="500" fill="hold"/>
                                        <p:tgtEl>
                                          <p:spTgt spid="212"/>
                                        </p:tgtEl>
                                      </p:cBhvr>
                                      <p:by x="125000" y="125000"/>
                                    </p:animScale>
                                  </p:childTnLst>
                                </p:cTn>
                              </p:par>
                              <p:par>
                                <p:cTn id="84" presetID="50" presetClass="entr" presetSubtype="0" decel="100000" fill="hold" grpId="0" nodeType="withEffect">
                                  <p:stCondLst>
                                    <p:cond delay="550"/>
                                  </p:stCondLst>
                                  <p:childTnLst>
                                    <p:set>
                                      <p:cBhvr>
                                        <p:cTn id="85" dur="1" fill="hold">
                                          <p:stCondLst>
                                            <p:cond delay="0"/>
                                          </p:stCondLst>
                                        </p:cTn>
                                        <p:tgtEl>
                                          <p:spTgt spid="275"/>
                                        </p:tgtEl>
                                        <p:attrNameLst>
                                          <p:attrName>style.visibility</p:attrName>
                                        </p:attrNameLst>
                                      </p:cBhvr>
                                      <p:to>
                                        <p:strVal val="visible"/>
                                      </p:to>
                                    </p:set>
                                    <p:anim calcmode="lin" valueType="num">
                                      <p:cBhvr>
                                        <p:cTn id="86" dur="500" fill="hold"/>
                                        <p:tgtEl>
                                          <p:spTgt spid="275"/>
                                        </p:tgtEl>
                                        <p:attrNameLst>
                                          <p:attrName>ppt_w</p:attrName>
                                        </p:attrNameLst>
                                      </p:cBhvr>
                                      <p:tavLst>
                                        <p:tav tm="0">
                                          <p:val>
                                            <p:strVal val="#ppt_w+.3"/>
                                          </p:val>
                                        </p:tav>
                                        <p:tav tm="100000">
                                          <p:val>
                                            <p:strVal val="#ppt_w"/>
                                          </p:val>
                                        </p:tav>
                                      </p:tavLst>
                                    </p:anim>
                                    <p:anim calcmode="lin" valueType="num">
                                      <p:cBhvr>
                                        <p:cTn id="87" dur="500" fill="hold"/>
                                        <p:tgtEl>
                                          <p:spTgt spid="275"/>
                                        </p:tgtEl>
                                        <p:attrNameLst>
                                          <p:attrName>ppt_h</p:attrName>
                                        </p:attrNameLst>
                                      </p:cBhvr>
                                      <p:tavLst>
                                        <p:tav tm="0">
                                          <p:val>
                                            <p:strVal val="#ppt_h"/>
                                          </p:val>
                                        </p:tav>
                                        <p:tav tm="100000">
                                          <p:val>
                                            <p:strVal val="#ppt_h"/>
                                          </p:val>
                                        </p:tav>
                                      </p:tavLst>
                                    </p:anim>
                                    <p:animEffect transition="in" filter="fade">
                                      <p:cBhvr>
                                        <p:cTn id="88" dur="500"/>
                                        <p:tgtEl>
                                          <p:spTgt spid="2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1" grpId="0" animBg="1"/>
      <p:bldP spid="194" grpId="0" animBg="1">
        <p:tmplLst>
          <p:tmpl>
            <p:tnLst>
              <p:par>
                <p:cTn presetID="2" presetClass="entr" presetSubtype="8" decel="100000" fill="hold" nodeType="afterEffect">
                  <p:stCondLst>
                    <p:cond delay="0"/>
                  </p:stCondLst>
                  <p:childTnLst>
                    <p:set>
                      <p:cBhvr>
                        <p:cTn dur="1" fill="hold">
                          <p:stCondLst>
                            <p:cond delay="0"/>
                          </p:stCondLst>
                        </p:cTn>
                        <p:tgtEl>
                          <p:spTgt spid="194"/>
                        </p:tgtEl>
                        <p:attrNameLst>
                          <p:attrName>style.visibility</p:attrName>
                        </p:attrNameLst>
                      </p:cBhvr>
                      <p:to>
                        <p:strVal val="visible"/>
                      </p:to>
                    </p:set>
                    <p:anim calcmode="lin" valueType="num">
                      <p:cBhvr additive="base">
                        <p:cTn dur="750" fill="hold"/>
                        <p:tgtEl>
                          <p:spTgt spid="194"/>
                        </p:tgtEl>
                        <p:attrNameLst>
                          <p:attrName>ppt_x</p:attrName>
                        </p:attrNameLst>
                      </p:cBhvr>
                      <p:tavLst>
                        <p:tav tm="0">
                          <p:val>
                            <p:strVal val="0-#ppt_w/2"/>
                          </p:val>
                        </p:tav>
                        <p:tav tm="100000">
                          <p:val>
                            <p:strVal val="#ppt_x"/>
                          </p:val>
                        </p:tav>
                      </p:tavLst>
                    </p:anim>
                    <p:anim calcmode="lin" valueType="num">
                      <p:cBhvr additive="base">
                        <p:cTn dur="750" fill="hold"/>
                        <p:tgtEl>
                          <p:spTgt spid="194"/>
                        </p:tgtEl>
                        <p:attrNameLst>
                          <p:attrName>ppt_y</p:attrName>
                        </p:attrNameLst>
                      </p:cBhvr>
                      <p:tavLst>
                        <p:tav tm="0">
                          <p:val>
                            <p:strVal val="#ppt_y"/>
                          </p:val>
                        </p:tav>
                        <p:tav tm="100000">
                          <p:val>
                            <p:strVal val="#ppt_y"/>
                          </p:val>
                        </p:tav>
                      </p:tavLst>
                    </p:anim>
                  </p:childTnLst>
                </p:cTn>
              </p:par>
            </p:tnLst>
          </p:tmpl>
        </p:tmplLst>
      </p:bldP>
      <p:bldP spid="196" grpId="0" animBg="1">
        <p:tmplLst>
          <p:tmpl>
            <p:tnLst>
              <p:par>
                <p:cTn presetID="2" presetClass="entr" presetSubtype="8" decel="100000" fill="hold" nodeType="withEffect">
                  <p:stCondLst>
                    <p:cond delay="100"/>
                  </p:stCondLst>
                  <p:childTnLst>
                    <p:set>
                      <p:cBhvr>
                        <p:cTn dur="1" fill="hold">
                          <p:stCondLst>
                            <p:cond delay="0"/>
                          </p:stCondLst>
                        </p:cTn>
                        <p:tgtEl>
                          <p:spTgt spid="196"/>
                        </p:tgtEl>
                        <p:attrNameLst>
                          <p:attrName>style.visibility</p:attrName>
                        </p:attrNameLst>
                      </p:cBhvr>
                      <p:to>
                        <p:strVal val="visible"/>
                      </p:to>
                    </p:set>
                    <p:anim calcmode="lin" valueType="num">
                      <p:cBhvr additive="base">
                        <p:cTn dur="750" fill="hold"/>
                        <p:tgtEl>
                          <p:spTgt spid="196"/>
                        </p:tgtEl>
                        <p:attrNameLst>
                          <p:attrName>ppt_x</p:attrName>
                        </p:attrNameLst>
                      </p:cBhvr>
                      <p:tavLst>
                        <p:tav tm="0">
                          <p:val>
                            <p:strVal val="0-#ppt_w/2"/>
                          </p:val>
                        </p:tav>
                        <p:tav tm="100000">
                          <p:val>
                            <p:strVal val="#ppt_x"/>
                          </p:val>
                        </p:tav>
                      </p:tavLst>
                    </p:anim>
                    <p:anim calcmode="lin" valueType="num">
                      <p:cBhvr additive="base">
                        <p:cTn dur="750" fill="hold"/>
                        <p:tgtEl>
                          <p:spTgt spid="196"/>
                        </p:tgtEl>
                        <p:attrNameLst>
                          <p:attrName>ppt_y</p:attrName>
                        </p:attrNameLst>
                      </p:cBhvr>
                      <p:tavLst>
                        <p:tav tm="0">
                          <p:val>
                            <p:strVal val="#ppt_y"/>
                          </p:val>
                        </p:tav>
                        <p:tav tm="100000">
                          <p:val>
                            <p:strVal val="#ppt_y"/>
                          </p:val>
                        </p:tav>
                      </p:tavLst>
                    </p:anim>
                  </p:childTnLst>
                </p:cTn>
              </p:par>
            </p:tnLst>
          </p:tmpl>
        </p:tmplLst>
      </p:bldP>
      <p:bldP spid="198" grpId="0" animBg="1">
        <p:tmplLst>
          <p:tmpl>
            <p:tnLst>
              <p:par>
                <p:cTn presetID="2" presetClass="entr" presetSubtype="8" decel="100000" fill="hold" nodeType="withEffect">
                  <p:stCondLst>
                    <p:cond delay="200"/>
                  </p:stCondLst>
                  <p:childTnLst>
                    <p:set>
                      <p:cBhvr>
                        <p:cTn dur="1" fill="hold">
                          <p:stCondLst>
                            <p:cond delay="0"/>
                          </p:stCondLst>
                        </p:cTn>
                        <p:tgtEl>
                          <p:spTgt spid="198"/>
                        </p:tgtEl>
                        <p:attrNameLst>
                          <p:attrName>style.visibility</p:attrName>
                        </p:attrNameLst>
                      </p:cBhvr>
                      <p:to>
                        <p:strVal val="visible"/>
                      </p:to>
                    </p:set>
                    <p:anim calcmode="lin" valueType="num">
                      <p:cBhvr additive="base">
                        <p:cTn dur="750" fill="hold"/>
                        <p:tgtEl>
                          <p:spTgt spid="198"/>
                        </p:tgtEl>
                        <p:attrNameLst>
                          <p:attrName>ppt_x</p:attrName>
                        </p:attrNameLst>
                      </p:cBhvr>
                      <p:tavLst>
                        <p:tav tm="0">
                          <p:val>
                            <p:strVal val="0-#ppt_w/2"/>
                          </p:val>
                        </p:tav>
                        <p:tav tm="100000">
                          <p:val>
                            <p:strVal val="#ppt_x"/>
                          </p:val>
                        </p:tav>
                      </p:tavLst>
                    </p:anim>
                    <p:anim calcmode="lin" valueType="num">
                      <p:cBhvr additive="base">
                        <p:cTn dur="750" fill="hold"/>
                        <p:tgtEl>
                          <p:spTgt spid="198"/>
                        </p:tgtEl>
                        <p:attrNameLst>
                          <p:attrName>ppt_y</p:attrName>
                        </p:attrNameLst>
                      </p:cBhvr>
                      <p:tavLst>
                        <p:tav tm="0">
                          <p:val>
                            <p:strVal val="#ppt_y"/>
                          </p:val>
                        </p:tav>
                        <p:tav tm="100000">
                          <p:val>
                            <p:strVal val="#ppt_y"/>
                          </p:val>
                        </p:tav>
                      </p:tavLst>
                    </p:anim>
                  </p:childTnLst>
                </p:cTn>
              </p:par>
            </p:tnLst>
          </p:tmpl>
        </p:tmplLst>
      </p:bldP>
      <p:bldP spid="199" grpId="0" animBg="1">
        <p:tmplLst>
          <p:tmpl>
            <p:tnLst>
              <p:par>
                <p:cTn presetID="2" presetClass="entr" presetSubtype="8" decel="100000" fill="hold" nodeType="withEffect">
                  <p:stCondLst>
                    <p:cond delay="300"/>
                  </p:stCondLst>
                  <p:childTnLst>
                    <p:set>
                      <p:cBhvr>
                        <p:cTn dur="1" fill="hold">
                          <p:stCondLst>
                            <p:cond delay="0"/>
                          </p:stCondLst>
                        </p:cTn>
                        <p:tgtEl>
                          <p:spTgt spid="199"/>
                        </p:tgtEl>
                        <p:attrNameLst>
                          <p:attrName>style.visibility</p:attrName>
                        </p:attrNameLst>
                      </p:cBhvr>
                      <p:to>
                        <p:strVal val="visible"/>
                      </p:to>
                    </p:set>
                    <p:anim calcmode="lin" valueType="num">
                      <p:cBhvr additive="base">
                        <p:cTn dur="750" fill="hold"/>
                        <p:tgtEl>
                          <p:spTgt spid="199"/>
                        </p:tgtEl>
                        <p:attrNameLst>
                          <p:attrName>ppt_x</p:attrName>
                        </p:attrNameLst>
                      </p:cBhvr>
                      <p:tavLst>
                        <p:tav tm="0">
                          <p:val>
                            <p:strVal val="0-#ppt_w/2"/>
                          </p:val>
                        </p:tav>
                        <p:tav tm="100000">
                          <p:val>
                            <p:strVal val="#ppt_x"/>
                          </p:val>
                        </p:tav>
                      </p:tavLst>
                    </p:anim>
                    <p:anim calcmode="lin" valueType="num">
                      <p:cBhvr additive="base">
                        <p:cTn dur="750" fill="hold"/>
                        <p:tgtEl>
                          <p:spTgt spid="199"/>
                        </p:tgtEl>
                        <p:attrNameLst>
                          <p:attrName>ppt_y</p:attrName>
                        </p:attrNameLst>
                      </p:cBhvr>
                      <p:tavLst>
                        <p:tav tm="0">
                          <p:val>
                            <p:strVal val="#ppt_y"/>
                          </p:val>
                        </p:tav>
                        <p:tav tm="100000">
                          <p:val>
                            <p:strVal val="#ppt_y"/>
                          </p:val>
                        </p:tav>
                      </p:tavLst>
                    </p:anim>
                  </p:childTnLst>
                </p:cTn>
              </p:par>
            </p:tnLst>
          </p:tmpl>
        </p:tmplLst>
      </p:bldP>
      <p:bldP spid="202" grpId="0" animBg="1">
        <p:tmplLst>
          <p:tmpl>
            <p:tnLst>
              <p:par>
                <p:cTn presetID="10" presetClass="entr" presetSubtype="0" fill="hold" nodeType="withEffect">
                  <p:stCondLst>
                    <p:cond delay="0"/>
                  </p:stCondLst>
                  <p:childTnLst>
                    <p:set>
                      <p:cBhvr>
                        <p:cTn dur="1" fill="hold">
                          <p:stCondLst>
                            <p:cond delay="0"/>
                          </p:stCondLst>
                        </p:cTn>
                        <p:tgtEl>
                          <p:spTgt spid="202"/>
                        </p:tgtEl>
                        <p:attrNameLst>
                          <p:attrName>style.visibility</p:attrName>
                        </p:attrNameLst>
                      </p:cBhvr>
                      <p:to>
                        <p:strVal val="visible"/>
                      </p:to>
                    </p:set>
                    <p:animEffect transition="in" filter="fade">
                      <p:cBhvr>
                        <p:cTn dur="300"/>
                        <p:tgtEl>
                          <p:spTgt spid="202"/>
                        </p:tgtEl>
                      </p:cBhvr>
                    </p:animEffect>
                  </p:childTnLst>
                </p:cTn>
              </p:par>
            </p:tnLst>
          </p:tmpl>
        </p:tmplLst>
      </p:bldP>
      <p:bldP spid="205" grpId="0" animBg="1">
        <p:tmplLst>
          <p:tmpl>
            <p:tnLst>
              <p:par>
                <p:cTn presetID="10" presetClass="entr" presetSubtype="0" fill="hold" nodeType="withEffect">
                  <p:stCondLst>
                    <p:cond delay="100"/>
                  </p:stCondLst>
                  <p:childTnLst>
                    <p:set>
                      <p:cBhvr>
                        <p:cTn dur="1" fill="hold">
                          <p:stCondLst>
                            <p:cond delay="0"/>
                          </p:stCondLst>
                        </p:cTn>
                        <p:tgtEl>
                          <p:spTgt spid="205"/>
                        </p:tgtEl>
                        <p:attrNameLst>
                          <p:attrName>style.visibility</p:attrName>
                        </p:attrNameLst>
                      </p:cBhvr>
                      <p:to>
                        <p:strVal val="visible"/>
                      </p:to>
                    </p:set>
                    <p:animEffect transition="in" filter="fade">
                      <p:cBhvr>
                        <p:cTn dur="300"/>
                        <p:tgtEl>
                          <p:spTgt spid="205"/>
                        </p:tgtEl>
                      </p:cBhvr>
                    </p:animEffect>
                  </p:childTnLst>
                </p:cTn>
              </p:par>
            </p:tnLst>
          </p:tmpl>
        </p:tmplLst>
      </p:bldP>
      <p:bldP spid="206" grpId="0" animBg="1">
        <p:tmplLst>
          <p:tmpl>
            <p:tnLst>
              <p:par>
                <p:cTn presetID="10" presetClass="entr" presetSubtype="0" fill="hold" nodeType="withEffect">
                  <p:stCondLst>
                    <p:cond delay="200"/>
                  </p:stCondLst>
                  <p:childTnLst>
                    <p:set>
                      <p:cBhvr>
                        <p:cTn dur="1" fill="hold">
                          <p:stCondLst>
                            <p:cond delay="0"/>
                          </p:stCondLst>
                        </p:cTn>
                        <p:tgtEl>
                          <p:spTgt spid="206"/>
                        </p:tgtEl>
                        <p:attrNameLst>
                          <p:attrName>style.visibility</p:attrName>
                        </p:attrNameLst>
                      </p:cBhvr>
                      <p:to>
                        <p:strVal val="visible"/>
                      </p:to>
                    </p:set>
                    <p:animEffect transition="in" filter="fade">
                      <p:cBhvr>
                        <p:cTn dur="300"/>
                        <p:tgtEl>
                          <p:spTgt spid="206"/>
                        </p:tgtEl>
                      </p:cBhvr>
                    </p:animEffect>
                  </p:childTnLst>
                </p:cTn>
              </p:par>
            </p:tnLst>
          </p:tmpl>
        </p:tmplLst>
      </p:bldP>
      <p:bldP spid="207" grpId="0" animBg="1">
        <p:tmplLst>
          <p:tmpl>
            <p:tnLst>
              <p:par>
                <p:cTn presetID="10" presetClass="entr" presetSubtype="0" fill="hold" nodeType="withEffect">
                  <p:stCondLst>
                    <p:cond delay="300"/>
                  </p:stCondLst>
                  <p:childTnLst>
                    <p:set>
                      <p:cBhvr>
                        <p:cTn dur="1" fill="hold">
                          <p:stCondLst>
                            <p:cond delay="0"/>
                          </p:stCondLst>
                        </p:cTn>
                        <p:tgtEl>
                          <p:spTgt spid="207"/>
                        </p:tgtEl>
                        <p:attrNameLst>
                          <p:attrName>style.visibility</p:attrName>
                        </p:attrNameLst>
                      </p:cBhvr>
                      <p:to>
                        <p:strVal val="visible"/>
                      </p:to>
                    </p:set>
                    <p:animEffect transition="in" filter="fade">
                      <p:cBhvr>
                        <p:cTn dur="300"/>
                        <p:tgtEl>
                          <p:spTgt spid="207"/>
                        </p:tgtEl>
                      </p:cBhvr>
                    </p:animEffect>
                  </p:childTnLst>
                </p:cTn>
              </p:par>
            </p:tnLst>
          </p:tmpl>
        </p:tmplLst>
      </p:bldP>
      <p:bldP spid="209" grpId="0"/>
      <p:bldP spid="209" grpId="1"/>
      <p:bldP spid="210" grpId="0"/>
      <p:bldP spid="210" grpId="1"/>
      <p:bldP spid="211" grpId="0"/>
      <p:bldP spid="211" grpId="1"/>
      <p:bldP spid="212" grpId="0"/>
      <p:bldP spid="212" grpId="1"/>
      <p:bldP spid="272" grpId="0">
        <p:tmplLst>
          <p:tmpl>
            <p:tnLst>
              <p:par>
                <p:cTn presetID="50" presetClass="entr" presetSubtype="0" decel="100000" fill="hold" nodeType="withEffect">
                  <p:stCondLst>
                    <p:cond delay="250"/>
                  </p:stCondLst>
                  <p:childTnLst>
                    <p:set>
                      <p:cBhvr>
                        <p:cTn dur="1" fill="hold">
                          <p:stCondLst>
                            <p:cond delay="0"/>
                          </p:stCondLst>
                        </p:cTn>
                        <p:tgtEl>
                          <p:spTgt spid="272"/>
                        </p:tgtEl>
                        <p:attrNameLst>
                          <p:attrName>style.visibility</p:attrName>
                        </p:attrNameLst>
                      </p:cBhvr>
                      <p:to>
                        <p:strVal val="visible"/>
                      </p:to>
                    </p:set>
                    <p:anim calcmode="lin" valueType="num">
                      <p:cBhvr>
                        <p:cTn dur="500" fill="hold"/>
                        <p:tgtEl>
                          <p:spTgt spid="272"/>
                        </p:tgtEl>
                        <p:attrNameLst>
                          <p:attrName>ppt_w</p:attrName>
                        </p:attrNameLst>
                      </p:cBhvr>
                      <p:tavLst>
                        <p:tav tm="0">
                          <p:val>
                            <p:strVal val="#ppt_w+.3"/>
                          </p:val>
                        </p:tav>
                        <p:tav tm="100000">
                          <p:val>
                            <p:strVal val="#ppt_w"/>
                          </p:val>
                        </p:tav>
                      </p:tavLst>
                    </p:anim>
                    <p:anim calcmode="lin" valueType="num">
                      <p:cBhvr>
                        <p:cTn dur="500" fill="hold"/>
                        <p:tgtEl>
                          <p:spTgt spid="272"/>
                        </p:tgtEl>
                        <p:attrNameLst>
                          <p:attrName>ppt_h</p:attrName>
                        </p:attrNameLst>
                      </p:cBhvr>
                      <p:tavLst>
                        <p:tav tm="0">
                          <p:val>
                            <p:strVal val="#ppt_h"/>
                          </p:val>
                        </p:tav>
                        <p:tav tm="100000">
                          <p:val>
                            <p:strVal val="#ppt_h"/>
                          </p:val>
                        </p:tav>
                      </p:tavLst>
                    </p:anim>
                    <p:animEffect transition="in" filter="fade">
                      <p:cBhvr>
                        <p:cTn dur="500"/>
                        <p:tgtEl>
                          <p:spTgt spid="272"/>
                        </p:tgtEl>
                      </p:cBhvr>
                    </p:animEffect>
                  </p:childTnLst>
                </p:cTn>
              </p:par>
            </p:tnLst>
          </p:tmpl>
        </p:tmplLst>
      </p:bldP>
      <p:bldP spid="273" grpId="0">
        <p:tmplLst>
          <p:tmpl>
            <p:tnLst>
              <p:par>
                <p:cTn presetID="50" presetClass="entr" presetSubtype="0" decel="100000" fill="hold" nodeType="withEffect">
                  <p:stCondLst>
                    <p:cond delay="350"/>
                  </p:stCondLst>
                  <p:childTnLst>
                    <p:set>
                      <p:cBhvr>
                        <p:cTn dur="1" fill="hold">
                          <p:stCondLst>
                            <p:cond delay="0"/>
                          </p:stCondLst>
                        </p:cTn>
                        <p:tgtEl>
                          <p:spTgt spid="273"/>
                        </p:tgtEl>
                        <p:attrNameLst>
                          <p:attrName>style.visibility</p:attrName>
                        </p:attrNameLst>
                      </p:cBhvr>
                      <p:to>
                        <p:strVal val="visible"/>
                      </p:to>
                    </p:set>
                    <p:anim calcmode="lin" valueType="num">
                      <p:cBhvr>
                        <p:cTn dur="500" fill="hold"/>
                        <p:tgtEl>
                          <p:spTgt spid="273"/>
                        </p:tgtEl>
                        <p:attrNameLst>
                          <p:attrName>ppt_w</p:attrName>
                        </p:attrNameLst>
                      </p:cBhvr>
                      <p:tavLst>
                        <p:tav tm="0">
                          <p:val>
                            <p:strVal val="#ppt_w+.3"/>
                          </p:val>
                        </p:tav>
                        <p:tav tm="100000">
                          <p:val>
                            <p:strVal val="#ppt_w"/>
                          </p:val>
                        </p:tav>
                      </p:tavLst>
                    </p:anim>
                    <p:anim calcmode="lin" valueType="num">
                      <p:cBhvr>
                        <p:cTn dur="500" fill="hold"/>
                        <p:tgtEl>
                          <p:spTgt spid="273"/>
                        </p:tgtEl>
                        <p:attrNameLst>
                          <p:attrName>ppt_h</p:attrName>
                        </p:attrNameLst>
                      </p:cBhvr>
                      <p:tavLst>
                        <p:tav tm="0">
                          <p:val>
                            <p:strVal val="#ppt_h"/>
                          </p:val>
                        </p:tav>
                        <p:tav tm="100000">
                          <p:val>
                            <p:strVal val="#ppt_h"/>
                          </p:val>
                        </p:tav>
                      </p:tavLst>
                    </p:anim>
                    <p:animEffect transition="in" filter="fade">
                      <p:cBhvr>
                        <p:cTn dur="500"/>
                        <p:tgtEl>
                          <p:spTgt spid="273"/>
                        </p:tgtEl>
                      </p:cBhvr>
                    </p:animEffect>
                  </p:childTnLst>
                </p:cTn>
              </p:par>
            </p:tnLst>
          </p:tmpl>
        </p:tmplLst>
      </p:bldP>
      <p:bldP spid="274" grpId="0">
        <p:tmplLst>
          <p:tmpl>
            <p:tnLst>
              <p:par>
                <p:cTn presetID="50" presetClass="entr" presetSubtype="0" decel="100000" fill="hold" nodeType="withEffect">
                  <p:stCondLst>
                    <p:cond delay="450"/>
                  </p:stCondLst>
                  <p:childTnLst>
                    <p:set>
                      <p:cBhvr>
                        <p:cTn dur="1" fill="hold">
                          <p:stCondLst>
                            <p:cond delay="0"/>
                          </p:stCondLst>
                        </p:cTn>
                        <p:tgtEl>
                          <p:spTgt spid="274"/>
                        </p:tgtEl>
                        <p:attrNameLst>
                          <p:attrName>style.visibility</p:attrName>
                        </p:attrNameLst>
                      </p:cBhvr>
                      <p:to>
                        <p:strVal val="visible"/>
                      </p:to>
                    </p:set>
                    <p:anim calcmode="lin" valueType="num">
                      <p:cBhvr>
                        <p:cTn dur="500" fill="hold"/>
                        <p:tgtEl>
                          <p:spTgt spid="274"/>
                        </p:tgtEl>
                        <p:attrNameLst>
                          <p:attrName>ppt_w</p:attrName>
                        </p:attrNameLst>
                      </p:cBhvr>
                      <p:tavLst>
                        <p:tav tm="0">
                          <p:val>
                            <p:strVal val="#ppt_w+.3"/>
                          </p:val>
                        </p:tav>
                        <p:tav tm="100000">
                          <p:val>
                            <p:strVal val="#ppt_w"/>
                          </p:val>
                        </p:tav>
                      </p:tavLst>
                    </p:anim>
                    <p:anim calcmode="lin" valueType="num">
                      <p:cBhvr>
                        <p:cTn dur="500" fill="hold"/>
                        <p:tgtEl>
                          <p:spTgt spid="274"/>
                        </p:tgtEl>
                        <p:attrNameLst>
                          <p:attrName>ppt_h</p:attrName>
                        </p:attrNameLst>
                      </p:cBhvr>
                      <p:tavLst>
                        <p:tav tm="0">
                          <p:val>
                            <p:strVal val="#ppt_h"/>
                          </p:val>
                        </p:tav>
                        <p:tav tm="100000">
                          <p:val>
                            <p:strVal val="#ppt_h"/>
                          </p:val>
                        </p:tav>
                      </p:tavLst>
                    </p:anim>
                    <p:animEffect transition="in" filter="fade">
                      <p:cBhvr>
                        <p:cTn dur="500"/>
                        <p:tgtEl>
                          <p:spTgt spid="274"/>
                        </p:tgtEl>
                      </p:cBhvr>
                    </p:animEffect>
                  </p:childTnLst>
                </p:cTn>
              </p:par>
            </p:tnLst>
          </p:tmpl>
        </p:tmplLst>
      </p:bldP>
      <p:bldP spid="275" grpId="0">
        <p:tmplLst>
          <p:tmpl>
            <p:tnLst>
              <p:par>
                <p:cTn presetID="50" presetClass="entr" presetSubtype="0" decel="100000" fill="hold" nodeType="withEffect">
                  <p:stCondLst>
                    <p:cond delay="550"/>
                  </p:stCondLst>
                  <p:childTnLst>
                    <p:set>
                      <p:cBhvr>
                        <p:cTn dur="1" fill="hold">
                          <p:stCondLst>
                            <p:cond delay="0"/>
                          </p:stCondLst>
                        </p:cTn>
                        <p:tgtEl>
                          <p:spTgt spid="275"/>
                        </p:tgtEl>
                        <p:attrNameLst>
                          <p:attrName>style.visibility</p:attrName>
                        </p:attrNameLst>
                      </p:cBhvr>
                      <p:to>
                        <p:strVal val="visible"/>
                      </p:to>
                    </p:set>
                    <p:anim calcmode="lin" valueType="num">
                      <p:cBhvr>
                        <p:cTn dur="500" fill="hold"/>
                        <p:tgtEl>
                          <p:spTgt spid="275"/>
                        </p:tgtEl>
                        <p:attrNameLst>
                          <p:attrName>ppt_w</p:attrName>
                        </p:attrNameLst>
                      </p:cBhvr>
                      <p:tavLst>
                        <p:tav tm="0">
                          <p:val>
                            <p:strVal val="#ppt_w+.3"/>
                          </p:val>
                        </p:tav>
                        <p:tav tm="100000">
                          <p:val>
                            <p:strVal val="#ppt_w"/>
                          </p:val>
                        </p:tav>
                      </p:tavLst>
                    </p:anim>
                    <p:anim calcmode="lin" valueType="num">
                      <p:cBhvr>
                        <p:cTn dur="500" fill="hold"/>
                        <p:tgtEl>
                          <p:spTgt spid="275"/>
                        </p:tgtEl>
                        <p:attrNameLst>
                          <p:attrName>ppt_h</p:attrName>
                        </p:attrNameLst>
                      </p:cBhvr>
                      <p:tavLst>
                        <p:tav tm="0">
                          <p:val>
                            <p:strVal val="#ppt_h"/>
                          </p:val>
                        </p:tav>
                        <p:tav tm="100000">
                          <p:val>
                            <p:strVal val="#ppt_h"/>
                          </p:val>
                        </p:tav>
                      </p:tavLst>
                    </p:anim>
                    <p:animEffect transition="in" filter="fade">
                      <p:cBhvr>
                        <p:cTn dur="500"/>
                        <p:tgtEl>
                          <p:spTgt spid="275"/>
                        </p:tgtEl>
                      </p:cBhvr>
                    </p:animEffect>
                  </p:childTnLst>
                </p:cTn>
              </p:par>
            </p:tnLst>
          </p:tmpl>
        </p:tmplLst>
      </p:bldP>
      <p:bldP spid="6" grpId="0">
        <p:tmplLst>
          <p:tmpl>
            <p:tnLst>
              <p:par>
                <p:cTn presetID="10"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Lst>
  </p:timing>
  <p:hf hdr="0" dt="0"/>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EXT + TABLE">
    <p:spTree>
      <p:nvGrpSpPr>
        <p:cNvPr id="1" name=""/>
        <p:cNvGrpSpPr/>
        <p:nvPr/>
      </p:nvGrpSpPr>
      <p:grpSpPr>
        <a:xfrm>
          <a:off x="0" y="0"/>
          <a:ext cx="0" cy="0"/>
          <a:chOff x="0" y="0"/>
          <a:chExt cx="0" cy="0"/>
        </a:xfrm>
      </p:grpSpPr>
      <p:grpSp>
        <p:nvGrpSpPr>
          <p:cNvPr id="288" name="INSTRUCTION">
            <a:extLst>
              <a:ext uri="{FF2B5EF4-FFF2-40B4-BE49-F238E27FC236}">
                <a16:creationId xmlns:a16="http://schemas.microsoft.com/office/drawing/2014/main" id="{8C5D0E03-1846-4E23-AC1B-D5DC427E5810}"/>
              </a:ext>
            </a:extLst>
          </p:cNvPr>
          <p:cNvGrpSpPr/>
          <p:nvPr userDrawn="1"/>
        </p:nvGrpSpPr>
        <p:grpSpPr>
          <a:xfrm>
            <a:off x="-3786437" y="0"/>
            <a:ext cx="3693386" cy="5359349"/>
            <a:chOff x="-3786437" y="0"/>
            <a:chExt cx="3693386" cy="5359349"/>
          </a:xfrm>
        </p:grpSpPr>
        <p:sp>
          <p:nvSpPr>
            <p:cNvPr id="289" name="Rechthoek 288">
              <a:extLst>
                <a:ext uri="{FF2B5EF4-FFF2-40B4-BE49-F238E27FC236}">
                  <a16:creationId xmlns:a16="http://schemas.microsoft.com/office/drawing/2014/main" id="{78DD2E84-EB9C-4098-B604-F413E8EE8462}"/>
                </a:ext>
              </a:extLst>
            </p:cNvPr>
            <p:cNvSpPr/>
            <p:nvPr userDrawn="1"/>
          </p:nvSpPr>
          <p:spPr>
            <a:xfrm>
              <a:off x="-3786165" y="0"/>
              <a:ext cx="3593091" cy="4641338"/>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Choosing text levels</a:t>
              </a:r>
            </a:p>
          </p:txBody>
        </p:sp>
        <p:sp>
          <p:nvSpPr>
            <p:cNvPr id="290" name="Ovaal 289">
              <a:extLst>
                <a:ext uri="{FF2B5EF4-FFF2-40B4-BE49-F238E27FC236}">
                  <a16:creationId xmlns:a16="http://schemas.microsoft.com/office/drawing/2014/main" id="{5241702F-A423-4C38-B66F-E76F0385BE67}"/>
                </a:ext>
              </a:extLst>
            </p:cNvPr>
            <p:cNvSpPr/>
            <p:nvPr userDrawn="1"/>
          </p:nvSpPr>
          <p:spPr>
            <a:xfrm>
              <a:off x="-3604183" y="183748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291" name="Rechthoek 290">
              <a:extLst>
                <a:ext uri="{FF2B5EF4-FFF2-40B4-BE49-F238E27FC236}">
                  <a16:creationId xmlns:a16="http://schemas.microsoft.com/office/drawing/2014/main" id="{1B679185-40DE-4894-94EE-6742F4750984}"/>
                </a:ext>
              </a:extLst>
            </p:cNvPr>
            <p:cNvSpPr/>
            <p:nvPr userDrawn="1"/>
          </p:nvSpPr>
          <p:spPr>
            <a:xfrm>
              <a:off x="-3319415" y="1837484"/>
              <a:ext cx="2949220" cy="180000"/>
            </a:xfrm>
            <a:prstGeom prst="rect">
              <a:avLst/>
            </a:prstGeom>
            <a:noFill/>
            <a:ln w="25400" cap="flat" cmpd="sng" algn="ctr">
              <a:noFill/>
              <a:prstDash val="solid"/>
            </a:ln>
            <a:effectLst/>
          </p:spPr>
          <p:txBody>
            <a:bodyPr lIns="0" tIns="0" rIns="0" bIns="0" rtlCol="0" anchor="ctr"/>
            <a:lstStyle/>
            <a:p>
              <a:pPr marL="179388" marR="0" lvl="0" indent="-179388" algn="l" defTabSz="719138" rtl="0" eaLnBrk="1" fontAlgn="auto" latinLnBrk="0" hangingPunct="1">
                <a:lnSpc>
                  <a:spcPct val="100000"/>
                </a:lnSpc>
                <a:spcBef>
                  <a:spcPts val="300"/>
                </a:spcBef>
                <a:spcAft>
                  <a:spcPts val="600"/>
                </a:spcAft>
                <a:buClr>
                  <a:srgbClr val="71A4C3"/>
                </a:buClr>
                <a:buSzPct val="100000"/>
                <a:buFontTx/>
                <a:buBlip>
                  <a:blip r:embed="rId2">
                    <a:extLst>
                      <a:ext uri="{96DAC541-7B7A-43D3-8B79-37D633B846F1}">
                        <asvg:svgBlip xmlns:asvg="http://schemas.microsoft.com/office/drawing/2016/SVG/main" r:embed="rId3"/>
                      </a:ext>
                    </a:extLst>
                  </a:blip>
                </a:buBlip>
                <a:tabLst/>
                <a:defRPr/>
              </a:pPr>
              <a:r>
                <a:rPr kumimoji="0" lang="en-GB" sz="1100" b="0" i="0" u="none" strike="noStrike" kern="1200" cap="none" spc="0" normalizeH="0" baseline="0" noProof="0">
                  <a:ln>
                    <a:noFill/>
                  </a:ln>
                  <a:solidFill>
                    <a:prstClr val="black"/>
                  </a:solidFill>
                  <a:effectLst/>
                  <a:uLnTx/>
                  <a:uFillTx/>
                  <a:latin typeface="+mn-lt"/>
                  <a:ea typeface="+mn-ea"/>
                  <a:cs typeface="+mn-cs"/>
                </a:rPr>
                <a:t>Bullet</a:t>
              </a:r>
            </a:p>
          </p:txBody>
        </p:sp>
        <p:sp>
          <p:nvSpPr>
            <p:cNvPr id="292" name="Ovaal 291">
              <a:extLst>
                <a:ext uri="{FF2B5EF4-FFF2-40B4-BE49-F238E27FC236}">
                  <a16:creationId xmlns:a16="http://schemas.microsoft.com/office/drawing/2014/main" id="{DD115CF0-565D-43E1-9639-92AB1D4E261B}"/>
                </a:ext>
              </a:extLst>
            </p:cNvPr>
            <p:cNvSpPr/>
            <p:nvPr userDrawn="1"/>
          </p:nvSpPr>
          <p:spPr>
            <a:xfrm>
              <a:off x="-3604183" y="212876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293" name="Rechthoek 292">
              <a:extLst>
                <a:ext uri="{FF2B5EF4-FFF2-40B4-BE49-F238E27FC236}">
                  <a16:creationId xmlns:a16="http://schemas.microsoft.com/office/drawing/2014/main" id="{F39AD237-C390-4A3E-8396-E71750422807}"/>
                </a:ext>
              </a:extLst>
            </p:cNvPr>
            <p:cNvSpPr/>
            <p:nvPr userDrawn="1"/>
          </p:nvSpPr>
          <p:spPr>
            <a:xfrm>
              <a:off x="-3604183" y="1196113"/>
              <a:ext cx="3229047" cy="459227"/>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Under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‘Home’</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use the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list level-buttons</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choose a text level. </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Choose from:</a:t>
              </a:r>
            </a:p>
          </p:txBody>
        </p:sp>
        <p:sp>
          <p:nvSpPr>
            <p:cNvPr id="294" name="Rechthoek 293">
              <a:extLst>
                <a:ext uri="{FF2B5EF4-FFF2-40B4-BE49-F238E27FC236}">
                  <a16:creationId xmlns:a16="http://schemas.microsoft.com/office/drawing/2014/main" id="{58BAECBF-6569-4EF7-A520-45E790408D07}"/>
                </a:ext>
              </a:extLst>
            </p:cNvPr>
            <p:cNvSpPr/>
            <p:nvPr userDrawn="1"/>
          </p:nvSpPr>
          <p:spPr>
            <a:xfrm>
              <a:off x="-3319415" y="2128873"/>
              <a:ext cx="2949220" cy="180000"/>
            </a:xfrm>
            <a:prstGeom prst="rect">
              <a:avLst/>
            </a:prstGeom>
            <a:noFill/>
            <a:ln w="25400" cap="flat" cmpd="sng" algn="ctr">
              <a:noFill/>
              <a:prstDash val="solid"/>
            </a:ln>
            <a:effectLst/>
          </p:spPr>
          <p:txBody>
            <a:bodyPr lIns="0" tIns="0" rIns="0" bIns="0" rtlCol="0" anchor="ctr"/>
            <a:lstStyle/>
            <a:p>
              <a:pPr marL="360363" marR="0" lvl="1" indent="-180975" algn="l" defTabSz="719138" rtl="0" eaLnBrk="1" fontAlgn="auto" latinLnBrk="0" hangingPunct="1">
                <a:lnSpc>
                  <a:spcPct val="100000"/>
                </a:lnSpc>
                <a:spcBef>
                  <a:spcPts val="300"/>
                </a:spcBef>
                <a:spcAft>
                  <a:spcPts val="600"/>
                </a:spcAft>
                <a:buClr>
                  <a:srgbClr val="71A4C3"/>
                </a:buClr>
                <a:buSzPct val="100000"/>
                <a:buFontTx/>
                <a:buBlip>
                  <a:blip r:embed="rId4">
                    <a:extLst>
                      <a:ext uri="{96DAC541-7B7A-43D3-8B79-37D633B846F1}">
                        <asvg:svgBlip xmlns:asvg="http://schemas.microsoft.com/office/drawing/2016/SVG/main" r:embed="rId5"/>
                      </a:ext>
                    </a:extLst>
                  </a:blip>
                </a:buBlip>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Sub-bullet</a:t>
              </a:r>
            </a:p>
          </p:txBody>
        </p:sp>
        <p:sp>
          <p:nvSpPr>
            <p:cNvPr id="295" name="Ovaal 294">
              <a:extLst>
                <a:ext uri="{FF2B5EF4-FFF2-40B4-BE49-F238E27FC236}">
                  <a16:creationId xmlns:a16="http://schemas.microsoft.com/office/drawing/2014/main" id="{BA399255-6AFC-4919-824D-D1D878DC4EA9}"/>
                </a:ext>
              </a:extLst>
            </p:cNvPr>
            <p:cNvSpPr/>
            <p:nvPr userDrawn="1"/>
          </p:nvSpPr>
          <p:spPr>
            <a:xfrm>
              <a:off x="-3604183" y="242005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296" name="Rechthoek 295">
              <a:extLst>
                <a:ext uri="{FF2B5EF4-FFF2-40B4-BE49-F238E27FC236}">
                  <a16:creationId xmlns:a16="http://schemas.microsoft.com/office/drawing/2014/main" id="{5D725047-062F-42CA-82AB-0C6E29D61CFD}"/>
                </a:ext>
              </a:extLst>
            </p:cNvPr>
            <p:cNvSpPr/>
            <p:nvPr userDrawn="1"/>
          </p:nvSpPr>
          <p:spPr>
            <a:xfrm>
              <a:off x="-3319415" y="2420262"/>
              <a:ext cx="2949220" cy="180000"/>
            </a:xfrm>
            <a:prstGeom prst="rect">
              <a:avLst/>
            </a:prstGeom>
            <a:noFill/>
            <a:ln w="25400" cap="flat" cmpd="sng" algn="ctr">
              <a:noFill/>
              <a:prstDash val="solid"/>
            </a:ln>
            <a:effectLst/>
          </p:spPr>
          <p:txBody>
            <a:bodyPr lIns="0" tIns="0" rIns="0" bIns="0" rtlCol="0" anchor="ctr"/>
            <a:lstStyle/>
            <a:p>
              <a:pPr marL="0" marR="0" lvl="2" indent="0" algn="l" defTabSz="719138" rtl="0" eaLnBrk="1" fontAlgn="auto" latinLnBrk="0" hangingPunct="1">
                <a:lnSpc>
                  <a:spcPct val="100000"/>
                </a:lnSpc>
                <a:spcBef>
                  <a:spcPts val="300"/>
                </a:spcBef>
                <a:spcAft>
                  <a:spcPts val="600"/>
                </a:spcAft>
                <a:buClr>
                  <a:srgbClr val="0070C0"/>
                </a:buClr>
                <a:buSzPct val="85000"/>
                <a:buFontTx/>
                <a:buNone/>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Default text</a:t>
              </a:r>
            </a:p>
          </p:txBody>
        </p:sp>
        <p:sp>
          <p:nvSpPr>
            <p:cNvPr id="297" name="Ovaal 296">
              <a:extLst>
                <a:ext uri="{FF2B5EF4-FFF2-40B4-BE49-F238E27FC236}">
                  <a16:creationId xmlns:a16="http://schemas.microsoft.com/office/drawing/2014/main" id="{13431989-3E53-4BE1-B969-8E8D32DB4854}"/>
                </a:ext>
              </a:extLst>
            </p:cNvPr>
            <p:cNvSpPr/>
            <p:nvPr userDrawn="1"/>
          </p:nvSpPr>
          <p:spPr>
            <a:xfrm>
              <a:off x="-3604183" y="2711336"/>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4</a:t>
              </a:r>
            </a:p>
          </p:txBody>
        </p:sp>
        <p:sp>
          <p:nvSpPr>
            <p:cNvPr id="298" name="Rechthoek 297">
              <a:extLst>
                <a:ext uri="{FF2B5EF4-FFF2-40B4-BE49-F238E27FC236}">
                  <a16:creationId xmlns:a16="http://schemas.microsoft.com/office/drawing/2014/main" id="{811FC2EA-5D4B-47AC-AAB5-0EA6BF3FD76B}"/>
                </a:ext>
              </a:extLst>
            </p:cNvPr>
            <p:cNvSpPr/>
            <p:nvPr userDrawn="1"/>
          </p:nvSpPr>
          <p:spPr>
            <a:xfrm>
              <a:off x="-3319415" y="2711651"/>
              <a:ext cx="2949220" cy="180000"/>
            </a:xfrm>
            <a:prstGeom prst="rect">
              <a:avLst/>
            </a:prstGeom>
            <a:noFill/>
            <a:ln w="25400" cap="flat" cmpd="sng" algn="ctr">
              <a:noFill/>
              <a:prstDash val="solid"/>
            </a:ln>
            <a:effectLst/>
          </p:spPr>
          <p:txBody>
            <a:bodyPr lIns="0" tIns="0" rIns="0" bIns="0" rtlCol="0" anchor="ctr"/>
            <a:lstStyle/>
            <a:p>
              <a:pPr marL="0" marR="0" lvl="3" indent="0" algn="l" defTabSz="719138" rtl="0" eaLnBrk="1" fontAlgn="auto" latinLnBrk="0" hangingPunct="1">
                <a:lnSpc>
                  <a:spcPct val="100000"/>
                </a:lnSpc>
                <a:spcBef>
                  <a:spcPts val="300"/>
                </a:spcBef>
                <a:spcAft>
                  <a:spcPts val="1200"/>
                </a:spcAft>
                <a:buClrTx/>
                <a:buSzTx/>
                <a:buFontTx/>
                <a:buNone/>
                <a:tabLst/>
                <a:defRPr/>
              </a:pPr>
              <a:r>
                <a:rPr kumimoji="0" lang="en-GB" sz="1400" b="1" i="0" u="none" strike="noStrike" kern="1200" cap="all" spc="30" normalizeH="0" baseline="0" noProof="0">
                  <a:ln>
                    <a:noFill/>
                  </a:ln>
                  <a:solidFill>
                    <a:srgbClr val="71A4C3"/>
                  </a:solidFill>
                  <a:effectLst/>
                  <a:uLnTx/>
                  <a:uFillTx/>
                  <a:latin typeface="Segoe UI"/>
                  <a:ea typeface="+mn-ea"/>
                  <a:cs typeface="Calibri" panose="020F0502020204030204" pitchFamily="34" charset="0"/>
                </a:rPr>
                <a:t>header</a:t>
              </a:r>
            </a:p>
          </p:txBody>
        </p:sp>
        <p:sp>
          <p:nvSpPr>
            <p:cNvPr id="299" name="Ovaal 298">
              <a:extLst>
                <a:ext uri="{FF2B5EF4-FFF2-40B4-BE49-F238E27FC236}">
                  <a16:creationId xmlns:a16="http://schemas.microsoft.com/office/drawing/2014/main" id="{39BCF293-54CF-4354-BD0A-0890E4ACF3D9}"/>
                </a:ext>
              </a:extLst>
            </p:cNvPr>
            <p:cNvSpPr/>
            <p:nvPr userDrawn="1"/>
          </p:nvSpPr>
          <p:spPr>
            <a:xfrm>
              <a:off x="-3604183" y="3002620"/>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5</a:t>
              </a:r>
            </a:p>
          </p:txBody>
        </p:sp>
        <p:sp>
          <p:nvSpPr>
            <p:cNvPr id="300" name="Rechthoek 299">
              <a:extLst>
                <a:ext uri="{FF2B5EF4-FFF2-40B4-BE49-F238E27FC236}">
                  <a16:creationId xmlns:a16="http://schemas.microsoft.com/office/drawing/2014/main" id="{41AE0488-EC18-43C8-B2C7-26ECA0A3C9A0}"/>
                </a:ext>
              </a:extLst>
            </p:cNvPr>
            <p:cNvSpPr/>
            <p:nvPr userDrawn="1"/>
          </p:nvSpPr>
          <p:spPr>
            <a:xfrm>
              <a:off x="-3319415" y="3003040"/>
              <a:ext cx="2949220" cy="180000"/>
            </a:xfrm>
            <a:prstGeom prst="rect">
              <a:avLst/>
            </a:prstGeom>
            <a:noFill/>
            <a:ln w="25400" cap="flat" cmpd="sng" algn="ctr">
              <a:noFill/>
              <a:prstDash val="solid"/>
            </a:ln>
            <a:effectLst/>
          </p:spPr>
          <p:txBody>
            <a:bodyPr lIns="0" tIns="0" rIns="0" bIns="0" rtlCol="0" anchor="ctr"/>
            <a:lstStyle/>
            <a:p>
              <a:pPr marL="182563" marR="0" lvl="4" indent="-182563" algn="l" defTabSz="719138" rtl="0" eaLnBrk="1" fontAlgn="auto" latinLnBrk="0" hangingPunct="1">
                <a:lnSpc>
                  <a:spcPct val="100000"/>
                </a:lnSpc>
                <a:spcBef>
                  <a:spcPts val="300"/>
                </a:spcBef>
                <a:spcAft>
                  <a:spcPts val="600"/>
                </a:spcAft>
                <a:buClr>
                  <a:prstClr val="black"/>
                </a:buClr>
                <a:buSzTx/>
                <a:buFont typeface="+mj-lt"/>
                <a:buAutoNum type="arabicPeriod"/>
                <a:tabLst>
                  <a:tab pos="274638" algn="l"/>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Numerical bullet</a:t>
              </a:r>
            </a:p>
          </p:txBody>
        </p:sp>
        <p:sp>
          <p:nvSpPr>
            <p:cNvPr id="301" name="Ovaal 300">
              <a:extLst>
                <a:ext uri="{FF2B5EF4-FFF2-40B4-BE49-F238E27FC236}">
                  <a16:creationId xmlns:a16="http://schemas.microsoft.com/office/drawing/2014/main" id="{6A261A77-71A7-4D10-9DA1-7E6289AC83A6}"/>
                </a:ext>
              </a:extLst>
            </p:cNvPr>
            <p:cNvSpPr/>
            <p:nvPr userDrawn="1"/>
          </p:nvSpPr>
          <p:spPr>
            <a:xfrm>
              <a:off x="-3604183" y="329390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6</a:t>
              </a:r>
            </a:p>
          </p:txBody>
        </p:sp>
        <p:sp>
          <p:nvSpPr>
            <p:cNvPr id="302" name="Rechthoek 301">
              <a:extLst>
                <a:ext uri="{FF2B5EF4-FFF2-40B4-BE49-F238E27FC236}">
                  <a16:creationId xmlns:a16="http://schemas.microsoft.com/office/drawing/2014/main" id="{4B802334-1023-420C-9F6B-8E19447F4F25}"/>
                </a:ext>
              </a:extLst>
            </p:cNvPr>
            <p:cNvSpPr/>
            <p:nvPr userDrawn="1"/>
          </p:nvSpPr>
          <p:spPr>
            <a:xfrm>
              <a:off x="-3319415" y="3585818"/>
              <a:ext cx="2949220" cy="180000"/>
            </a:xfrm>
            <a:prstGeom prst="rect">
              <a:avLst/>
            </a:prstGeom>
            <a:noFill/>
            <a:ln w="25400" cap="flat" cmpd="sng" algn="ctr">
              <a:noFill/>
              <a:prstDash val="solid"/>
            </a:ln>
            <a:effectLst/>
          </p:spPr>
          <p:txBody>
            <a:bodyPr lIns="0" tIns="0" rIns="0" bIns="0" rtlCol="0" anchor="ctr"/>
            <a:lstStyle/>
            <a:p>
              <a:pPr marL="360363" marR="0" lvl="6" indent="-180975" algn="l" defTabSz="914400" rtl="0" eaLnBrk="1" fontAlgn="auto" latinLnBrk="0" hangingPunct="1">
                <a:lnSpc>
                  <a:spcPct val="100000"/>
                </a:lnSpc>
                <a:spcBef>
                  <a:spcPts val="300"/>
                </a:spcBef>
                <a:spcAft>
                  <a:spcPts val="600"/>
                </a:spcAft>
                <a:buClrTx/>
                <a:buSzTx/>
                <a:buFontTx/>
                <a:buBlip>
                  <a:blip r:embed="rId4">
                    <a:extLst>
                      <a:ext uri="{96DAC541-7B7A-43D3-8B79-37D633B846F1}">
                        <asvg:svgBlip xmlns:asvg="http://schemas.microsoft.com/office/drawing/2016/SVG/main" r:embed="rId5"/>
                      </a:ext>
                    </a:extLst>
                  </a:blip>
                </a:buBlip>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Sub-bullet</a:t>
              </a:r>
            </a:p>
          </p:txBody>
        </p:sp>
        <p:sp>
          <p:nvSpPr>
            <p:cNvPr id="303" name="Ovaal 302">
              <a:extLst>
                <a:ext uri="{FF2B5EF4-FFF2-40B4-BE49-F238E27FC236}">
                  <a16:creationId xmlns:a16="http://schemas.microsoft.com/office/drawing/2014/main" id="{4F85097C-5067-4653-961A-228DBD4C12E5}"/>
                </a:ext>
              </a:extLst>
            </p:cNvPr>
            <p:cNvSpPr/>
            <p:nvPr userDrawn="1"/>
          </p:nvSpPr>
          <p:spPr>
            <a:xfrm>
              <a:off x="-3604183" y="358518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7</a:t>
              </a:r>
            </a:p>
          </p:txBody>
        </p:sp>
        <p:sp>
          <p:nvSpPr>
            <p:cNvPr id="304" name="Rechthoek 303">
              <a:extLst>
                <a:ext uri="{FF2B5EF4-FFF2-40B4-BE49-F238E27FC236}">
                  <a16:creationId xmlns:a16="http://schemas.microsoft.com/office/drawing/2014/main" id="{701657CF-5F8F-4818-81FA-C4614976439D}"/>
                </a:ext>
              </a:extLst>
            </p:cNvPr>
            <p:cNvSpPr/>
            <p:nvPr userDrawn="1"/>
          </p:nvSpPr>
          <p:spPr>
            <a:xfrm>
              <a:off x="-3325830" y="3877207"/>
              <a:ext cx="2949220" cy="180000"/>
            </a:xfrm>
            <a:prstGeom prst="rect">
              <a:avLst/>
            </a:prstGeom>
            <a:noFill/>
            <a:ln w="25400" cap="flat" cmpd="sng" algn="ctr">
              <a:noFill/>
              <a:prstDash val="solid"/>
            </a:ln>
            <a:effectLst/>
          </p:spPr>
          <p:txBody>
            <a:bodyPr lIns="0" tIns="0" rIns="0" bIns="0" rtlCol="0" anchor="ctr"/>
            <a:lstStyle/>
            <a:p>
              <a:pPr marL="0" marR="0" lvl="7" indent="0" algn="l" defTabSz="914400" rtl="0" eaLnBrk="1" fontAlgn="auto" latinLnBrk="0" hangingPunct="1">
                <a:lnSpc>
                  <a:spcPct val="90000"/>
                </a:lnSpc>
                <a:spcBef>
                  <a:spcPts val="300"/>
                </a:spcBef>
                <a:spcAft>
                  <a:spcPts val="600"/>
                </a:spcAft>
                <a:buClrTx/>
                <a:buSzTx/>
                <a:buFontTx/>
                <a:buNone/>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Default text</a:t>
              </a:r>
            </a:p>
          </p:txBody>
        </p:sp>
        <p:sp>
          <p:nvSpPr>
            <p:cNvPr id="305" name="Ovaal 304">
              <a:extLst>
                <a:ext uri="{FF2B5EF4-FFF2-40B4-BE49-F238E27FC236}">
                  <a16:creationId xmlns:a16="http://schemas.microsoft.com/office/drawing/2014/main" id="{246D7762-B366-4E7E-ACDF-2505FA1626F0}"/>
                </a:ext>
              </a:extLst>
            </p:cNvPr>
            <p:cNvSpPr/>
            <p:nvPr userDrawn="1"/>
          </p:nvSpPr>
          <p:spPr>
            <a:xfrm>
              <a:off x="-3604183" y="387647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8</a:t>
              </a:r>
            </a:p>
          </p:txBody>
        </p:sp>
        <p:sp>
          <p:nvSpPr>
            <p:cNvPr id="306" name="Rechthoek 305">
              <a:extLst>
                <a:ext uri="{FF2B5EF4-FFF2-40B4-BE49-F238E27FC236}">
                  <a16:creationId xmlns:a16="http://schemas.microsoft.com/office/drawing/2014/main" id="{E0E4DFBD-F6C1-4C62-B052-D385582AF181}"/>
                </a:ext>
              </a:extLst>
            </p:cNvPr>
            <p:cNvSpPr/>
            <p:nvPr userDrawn="1"/>
          </p:nvSpPr>
          <p:spPr>
            <a:xfrm>
              <a:off x="-3319415" y="4168594"/>
              <a:ext cx="2949220" cy="180000"/>
            </a:xfrm>
            <a:prstGeom prst="rect">
              <a:avLst/>
            </a:prstGeom>
            <a:noFill/>
            <a:ln w="25400" cap="flat" cmpd="sng" algn="ctr">
              <a:noFill/>
              <a:prstDash val="solid"/>
            </a:ln>
            <a:effectLst/>
          </p:spPr>
          <p:txBody>
            <a:bodyPr lIns="0" tIns="0" rIns="0" bIns="0" rtlCol="0" anchor="ctr"/>
            <a:lstStyle/>
            <a:p>
              <a:pPr marL="0" marR="0" lvl="8" indent="0" algn="l" defTabSz="914400" rtl="0" eaLnBrk="1" fontAlgn="auto" latinLnBrk="0" hangingPunct="1">
                <a:lnSpc>
                  <a:spcPct val="100000"/>
                </a:lnSpc>
                <a:spcBef>
                  <a:spcPts val="300"/>
                </a:spcBef>
                <a:spcAft>
                  <a:spcPts val="1200"/>
                </a:spcAft>
                <a:buClrTx/>
                <a:buSzTx/>
                <a:buFontTx/>
                <a:buNone/>
                <a:tabLst/>
                <a:defRPr/>
              </a:pPr>
              <a:r>
                <a:rPr kumimoji="0" lang="en-GB" sz="1400" b="1" i="0" u="none" strike="noStrike" kern="1200" cap="all" spc="0" normalizeH="0" baseline="0" noProof="0">
                  <a:ln>
                    <a:noFill/>
                  </a:ln>
                  <a:solidFill>
                    <a:srgbClr val="71A4C3"/>
                  </a:solidFill>
                  <a:effectLst/>
                  <a:uLnTx/>
                  <a:uFillTx/>
                  <a:latin typeface="Segoe UI"/>
                  <a:ea typeface="+mn-ea"/>
                  <a:cs typeface="+mn-cs"/>
                </a:rPr>
                <a:t>header</a:t>
              </a:r>
            </a:p>
          </p:txBody>
        </p:sp>
        <p:sp>
          <p:nvSpPr>
            <p:cNvPr id="307" name="Ovaal 306">
              <a:extLst>
                <a:ext uri="{FF2B5EF4-FFF2-40B4-BE49-F238E27FC236}">
                  <a16:creationId xmlns:a16="http://schemas.microsoft.com/office/drawing/2014/main" id="{3BAE3230-3BCC-488D-970A-6BED10998DA4}"/>
                </a:ext>
              </a:extLst>
            </p:cNvPr>
            <p:cNvSpPr/>
            <p:nvPr userDrawn="1"/>
          </p:nvSpPr>
          <p:spPr>
            <a:xfrm>
              <a:off x="-3604183" y="416859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9</a:t>
              </a:r>
            </a:p>
          </p:txBody>
        </p:sp>
        <p:sp>
          <p:nvSpPr>
            <p:cNvPr id="308" name="Rechthoek 307">
              <a:extLst>
                <a:ext uri="{FF2B5EF4-FFF2-40B4-BE49-F238E27FC236}">
                  <a16:creationId xmlns:a16="http://schemas.microsoft.com/office/drawing/2014/main" id="{D4DC38FB-D9AC-4228-8353-D9B068ECDF62}"/>
                </a:ext>
              </a:extLst>
            </p:cNvPr>
            <p:cNvSpPr/>
            <p:nvPr userDrawn="1"/>
          </p:nvSpPr>
          <p:spPr>
            <a:xfrm>
              <a:off x="-3319415" y="3294429"/>
              <a:ext cx="2949220" cy="180000"/>
            </a:xfrm>
            <a:prstGeom prst="rect">
              <a:avLst/>
            </a:prstGeom>
            <a:noFill/>
            <a:ln w="25400" cap="flat" cmpd="sng" algn="ctr">
              <a:noFill/>
              <a:prstDash val="solid"/>
            </a:ln>
            <a:effectLst/>
          </p:spPr>
          <p:txBody>
            <a:bodyPr lIns="0" tIns="0" rIns="0" bIns="0" rtlCol="0" anchor="ctr"/>
            <a:lstStyle/>
            <a:p>
              <a:pPr marL="179388" marR="0" lvl="5" indent="-179388" algn="l" defTabSz="914400" rtl="0" eaLnBrk="1" fontAlgn="auto" latinLnBrk="0" hangingPunct="1">
                <a:lnSpc>
                  <a:spcPct val="100000"/>
                </a:lnSpc>
                <a:spcBef>
                  <a:spcPts val="300"/>
                </a:spcBef>
                <a:spcAft>
                  <a:spcPts val="600"/>
                </a:spcAft>
                <a:buClrTx/>
                <a:buSzTx/>
                <a:buFontTx/>
                <a:buBlip>
                  <a:blip r:embed="rId2">
                    <a:extLst>
                      <a:ext uri="{96DAC541-7B7A-43D3-8B79-37D633B846F1}">
                        <asvg:svgBlip xmlns:asvg="http://schemas.microsoft.com/office/drawing/2016/SVG/main" r:embed="rId3"/>
                      </a:ext>
                    </a:extLst>
                  </a:blip>
                </a:buBlip>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Bullet</a:t>
              </a:r>
            </a:p>
          </p:txBody>
        </p:sp>
        <p:sp>
          <p:nvSpPr>
            <p:cNvPr id="309" name="Rechthoek 308">
              <a:extLst>
                <a:ext uri="{FF2B5EF4-FFF2-40B4-BE49-F238E27FC236}">
                  <a16:creationId xmlns:a16="http://schemas.microsoft.com/office/drawing/2014/main" id="{0F6D8325-5C88-4FF7-9682-BDFD95BB7E39}"/>
                </a:ext>
              </a:extLst>
            </p:cNvPr>
            <p:cNvSpPr/>
            <p:nvPr userDrawn="1"/>
          </p:nvSpPr>
          <p:spPr>
            <a:xfrm>
              <a:off x="-3786437" y="4531349"/>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1200" b="1" cap="all" baseline="0" noProof="0">
                  <a:solidFill>
                    <a:srgbClr val="211F26"/>
                  </a:solidFill>
                  <a:latin typeface="Calibri" panose="020F0502020204030204" pitchFamily="34" charset="0"/>
                  <a:cs typeface="Calibri" panose="020F0502020204030204" pitchFamily="34" charset="0"/>
                </a:rPr>
                <a:t>Want to know more?</a:t>
              </a:r>
              <a:br>
                <a:rPr lang="en-GB" sz="1200" cap="all"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Go to the instruction slide </a:t>
              </a:r>
              <a:r>
                <a:rPr lang="en-GB" sz="1200" b="1" cap="none" baseline="0" noProof="0">
                  <a:solidFill>
                    <a:srgbClr val="211F26"/>
                  </a:solidFill>
                  <a:latin typeface="Calibri" panose="020F0502020204030204" pitchFamily="34" charset="0"/>
                  <a:cs typeface="Calibri" panose="020F0502020204030204" pitchFamily="34" charset="0"/>
                </a:rPr>
                <a:t>‘VIDEO INSTRUCTIONS’</a:t>
              </a:r>
              <a:r>
                <a:rPr lang="en-GB" sz="1200" cap="none" baseline="0" noProof="0">
                  <a:solidFill>
                    <a:srgbClr val="211F26"/>
                  </a:solidFill>
                  <a:latin typeface="Calibri" panose="020F0502020204030204" pitchFamily="34" charset="0"/>
                  <a:cs typeface="Calibri" panose="020F0502020204030204" pitchFamily="34" charset="0"/>
                </a:rPr>
                <a:t>.</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You’ll find it at the beginning of the presentation</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or insert it via </a:t>
              </a:r>
              <a:r>
                <a:rPr lang="en-GB" sz="1200" i="1" cap="none" baseline="0" noProof="0">
                  <a:solidFill>
                    <a:srgbClr val="211F26"/>
                  </a:solidFill>
                  <a:latin typeface="Calibri" panose="020F0502020204030204" pitchFamily="34" charset="0"/>
                  <a:cs typeface="Calibri" panose="020F0502020204030204" pitchFamily="34" charset="0"/>
                </a:rPr>
                <a:t>‘Home’</a:t>
              </a:r>
              <a:r>
                <a:rPr lang="en-GB" sz="1200" cap="none" baseline="0" noProof="0">
                  <a:solidFill>
                    <a:srgbClr val="211F26"/>
                  </a:solidFill>
                  <a:latin typeface="Calibri" panose="020F0502020204030204" pitchFamily="34" charset="0"/>
                  <a:cs typeface="Calibri" panose="020F0502020204030204" pitchFamily="34" charset="0"/>
                </a:rPr>
                <a:t> &gt; </a:t>
              </a:r>
              <a:r>
                <a:rPr lang="en-GB" sz="1200" i="1" cap="none" baseline="0" noProof="0">
                  <a:solidFill>
                    <a:srgbClr val="211F26"/>
                  </a:solidFill>
                  <a:latin typeface="Calibri" panose="020F0502020204030204" pitchFamily="34" charset="0"/>
                  <a:cs typeface="Calibri" panose="020F0502020204030204" pitchFamily="34" charset="0"/>
                </a:rPr>
                <a:t>‘New Slide’.</a:t>
              </a:r>
            </a:p>
          </p:txBody>
        </p:sp>
        <p:grpSp>
          <p:nvGrpSpPr>
            <p:cNvPr id="310" name="ICOON_info">
              <a:extLst>
                <a:ext uri="{FF2B5EF4-FFF2-40B4-BE49-F238E27FC236}">
                  <a16:creationId xmlns:a16="http://schemas.microsoft.com/office/drawing/2014/main" id="{4679FB23-F982-4500-B428-230D1E11EE21}"/>
                </a:ext>
              </a:extLst>
            </p:cNvPr>
            <p:cNvGrpSpPr/>
            <p:nvPr userDrawn="1"/>
          </p:nvGrpSpPr>
          <p:grpSpPr>
            <a:xfrm>
              <a:off x="-376736" y="4400186"/>
              <a:ext cx="283685" cy="283685"/>
              <a:chOff x="-510741" y="5913713"/>
              <a:chExt cx="267555" cy="267555"/>
            </a:xfrm>
          </p:grpSpPr>
          <p:sp>
            <p:nvSpPr>
              <p:cNvPr id="352" name="Ovaal 351">
                <a:extLst>
                  <a:ext uri="{FF2B5EF4-FFF2-40B4-BE49-F238E27FC236}">
                    <a16:creationId xmlns:a16="http://schemas.microsoft.com/office/drawing/2014/main" id="{C0525B9E-4AE0-4E34-B033-C5017FBF3BFF}"/>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353" name="Graphic 163" descr="Informatie">
                <a:extLst>
                  <a:ext uri="{FF2B5EF4-FFF2-40B4-BE49-F238E27FC236}">
                    <a16:creationId xmlns:a16="http://schemas.microsoft.com/office/drawing/2014/main" id="{10F70F1D-4E91-40ED-A569-FAE5385695C7}"/>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en-GB" sz="2000" noProof="0">
                  <a:solidFill>
                    <a:srgbClr val="211F26"/>
                  </a:solidFill>
                  <a:latin typeface="Calibri" panose="020F0502020204030204" pitchFamily="34" charset="0"/>
                  <a:cs typeface="Calibri" panose="020F0502020204030204" pitchFamily="34" charset="0"/>
                </a:endParaRPr>
              </a:p>
            </p:txBody>
          </p:sp>
        </p:grpSp>
        <p:grpSp>
          <p:nvGrpSpPr>
            <p:cNvPr id="311" name="VOORBEELD">
              <a:extLst>
                <a:ext uri="{FF2B5EF4-FFF2-40B4-BE49-F238E27FC236}">
                  <a16:creationId xmlns:a16="http://schemas.microsoft.com/office/drawing/2014/main" id="{5A8C3A4D-E31D-481C-AEAA-3D501093A5CF}"/>
                </a:ext>
              </a:extLst>
            </p:cNvPr>
            <p:cNvGrpSpPr/>
            <p:nvPr userDrawn="1"/>
          </p:nvGrpSpPr>
          <p:grpSpPr>
            <a:xfrm>
              <a:off x="-3605171" y="458674"/>
              <a:ext cx="3234311" cy="558875"/>
              <a:chOff x="-3605171" y="458674"/>
              <a:chExt cx="3234311" cy="558875"/>
            </a:xfrm>
          </p:grpSpPr>
          <p:sp>
            <p:nvSpPr>
              <p:cNvPr id="312" name="Rechthoek 311">
                <a:extLst>
                  <a:ext uri="{FF2B5EF4-FFF2-40B4-BE49-F238E27FC236}">
                    <a16:creationId xmlns:a16="http://schemas.microsoft.com/office/drawing/2014/main" id="{59AEF48A-393B-40F5-B3FA-49F1C048121F}"/>
                  </a:ext>
                </a:extLst>
              </p:cNvPr>
              <p:cNvSpPr/>
              <p:nvPr userDrawn="1"/>
            </p:nvSpPr>
            <p:spPr>
              <a:xfrm>
                <a:off x="-3604183" y="458674"/>
                <a:ext cx="393459" cy="184058"/>
              </a:xfrm>
              <a:prstGeom prst="rect">
                <a:avLst/>
              </a:prstGeom>
              <a:solidFill>
                <a:srgbClr val="F8F8F8"/>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en-GB" sz="900" b="1" noProof="0">
                    <a:solidFill>
                      <a:srgbClr val="211F26"/>
                    </a:solidFill>
                    <a:latin typeface="Calibri" panose="020F0502020204030204" pitchFamily="34" charset="0"/>
                    <a:cs typeface="Calibri" panose="020F0502020204030204" pitchFamily="34" charset="0"/>
                  </a:rPr>
                  <a:t>Home</a:t>
                </a:r>
              </a:p>
            </p:txBody>
          </p:sp>
          <p:sp>
            <p:nvSpPr>
              <p:cNvPr id="313" name="Rechthoek 312">
                <a:extLst>
                  <a:ext uri="{FF2B5EF4-FFF2-40B4-BE49-F238E27FC236}">
                    <a16:creationId xmlns:a16="http://schemas.microsoft.com/office/drawing/2014/main" id="{F2E7EB9D-2C1C-4172-99B1-A8DBBE552F86}"/>
                  </a:ext>
                </a:extLst>
              </p:cNvPr>
              <p:cNvSpPr/>
              <p:nvPr userDrawn="1"/>
            </p:nvSpPr>
            <p:spPr>
              <a:xfrm>
                <a:off x="-3599184" y="621345"/>
                <a:ext cx="383782"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nvGrpSpPr>
              <p:cNvPr id="314" name="Groep 313">
                <a:extLst>
                  <a:ext uri="{FF2B5EF4-FFF2-40B4-BE49-F238E27FC236}">
                    <a16:creationId xmlns:a16="http://schemas.microsoft.com/office/drawing/2014/main" id="{31E55E62-4C36-416B-BC0F-E246D36FC46E}"/>
                  </a:ext>
                </a:extLst>
              </p:cNvPr>
              <p:cNvGrpSpPr/>
              <p:nvPr userDrawn="1"/>
            </p:nvGrpSpPr>
            <p:grpSpPr>
              <a:xfrm>
                <a:off x="-3386247" y="830871"/>
                <a:ext cx="139423" cy="109566"/>
                <a:chOff x="-2866744" y="827071"/>
                <a:chExt cx="168701" cy="132575"/>
              </a:xfrm>
            </p:grpSpPr>
            <p:grpSp>
              <p:nvGrpSpPr>
                <p:cNvPr id="345" name="Groep 344">
                  <a:extLst>
                    <a:ext uri="{FF2B5EF4-FFF2-40B4-BE49-F238E27FC236}">
                      <a16:creationId xmlns:a16="http://schemas.microsoft.com/office/drawing/2014/main" id="{40C1F36F-D7B8-4465-8F47-19AB4AE16109}"/>
                    </a:ext>
                  </a:extLst>
                </p:cNvPr>
                <p:cNvGrpSpPr/>
                <p:nvPr userDrawn="1"/>
              </p:nvGrpSpPr>
              <p:grpSpPr>
                <a:xfrm>
                  <a:off x="-2866744" y="827071"/>
                  <a:ext cx="168701" cy="132575"/>
                  <a:chOff x="-2866744" y="827071"/>
                  <a:chExt cx="168701" cy="132575"/>
                </a:xfrm>
              </p:grpSpPr>
              <p:cxnSp>
                <p:nvCxnSpPr>
                  <p:cNvPr id="347" name="Rechte verbindingslijn 346">
                    <a:extLst>
                      <a:ext uri="{FF2B5EF4-FFF2-40B4-BE49-F238E27FC236}">
                        <a16:creationId xmlns:a16="http://schemas.microsoft.com/office/drawing/2014/main" id="{ACF3C2DC-A1D0-4F6F-A84A-6EF30C5C22BC}"/>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348" name="Rechte verbindingslijn 347">
                    <a:extLst>
                      <a:ext uri="{FF2B5EF4-FFF2-40B4-BE49-F238E27FC236}">
                        <a16:creationId xmlns:a16="http://schemas.microsoft.com/office/drawing/2014/main" id="{35CC0909-80C3-4577-AA26-A849EBF05D78}"/>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349" name="Rechte verbindingslijn 348">
                    <a:extLst>
                      <a:ext uri="{FF2B5EF4-FFF2-40B4-BE49-F238E27FC236}">
                        <a16:creationId xmlns:a16="http://schemas.microsoft.com/office/drawing/2014/main" id="{B736FBFA-9016-409B-91F0-70ADB6B2D0DA}"/>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350" name="Rechte verbindingslijn 349">
                    <a:extLst>
                      <a:ext uri="{FF2B5EF4-FFF2-40B4-BE49-F238E27FC236}">
                        <a16:creationId xmlns:a16="http://schemas.microsoft.com/office/drawing/2014/main" id="{295E3362-FE0F-4576-8CCC-06C23F4C4C18}"/>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351" name="Rechte verbindingslijn 350">
                    <a:extLst>
                      <a:ext uri="{FF2B5EF4-FFF2-40B4-BE49-F238E27FC236}">
                        <a16:creationId xmlns:a16="http://schemas.microsoft.com/office/drawing/2014/main" id="{30BE264B-FD3F-42F3-8E85-28462FA8666C}"/>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346" name="Pijl: rechts 345">
                  <a:extLst>
                    <a:ext uri="{FF2B5EF4-FFF2-40B4-BE49-F238E27FC236}">
                      <a16:creationId xmlns:a16="http://schemas.microsoft.com/office/drawing/2014/main" id="{22311681-487C-4B6E-9E1C-951757B61283}"/>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315" name="Groep 314">
                <a:extLst>
                  <a:ext uri="{FF2B5EF4-FFF2-40B4-BE49-F238E27FC236}">
                    <a16:creationId xmlns:a16="http://schemas.microsoft.com/office/drawing/2014/main" id="{6D95D758-6202-4279-B525-0244141EC511}"/>
                  </a:ext>
                </a:extLst>
              </p:cNvPr>
              <p:cNvGrpSpPr/>
              <p:nvPr userDrawn="1"/>
            </p:nvGrpSpPr>
            <p:grpSpPr>
              <a:xfrm>
                <a:off x="-3605171" y="830871"/>
                <a:ext cx="139423" cy="109566"/>
                <a:chOff x="-2866744" y="518074"/>
                <a:chExt cx="168701" cy="132575"/>
              </a:xfrm>
            </p:grpSpPr>
            <p:grpSp>
              <p:nvGrpSpPr>
                <p:cNvPr id="338" name="Groep 337">
                  <a:extLst>
                    <a:ext uri="{FF2B5EF4-FFF2-40B4-BE49-F238E27FC236}">
                      <a16:creationId xmlns:a16="http://schemas.microsoft.com/office/drawing/2014/main" id="{AA8310E6-6E41-4F73-9C3E-0A237C1EAC88}"/>
                    </a:ext>
                  </a:extLst>
                </p:cNvPr>
                <p:cNvGrpSpPr/>
                <p:nvPr userDrawn="1"/>
              </p:nvGrpSpPr>
              <p:grpSpPr>
                <a:xfrm>
                  <a:off x="-2866744" y="518074"/>
                  <a:ext cx="168701" cy="132575"/>
                  <a:chOff x="-2866744" y="518074"/>
                  <a:chExt cx="168701" cy="132575"/>
                </a:xfrm>
              </p:grpSpPr>
              <p:cxnSp>
                <p:nvCxnSpPr>
                  <p:cNvPr id="340" name="Rechte verbindingslijn 339">
                    <a:extLst>
                      <a:ext uri="{FF2B5EF4-FFF2-40B4-BE49-F238E27FC236}">
                        <a16:creationId xmlns:a16="http://schemas.microsoft.com/office/drawing/2014/main" id="{062025FF-6F3A-43F9-A6F1-C2B71DA96370}"/>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341" name="Rechte verbindingslijn 340">
                    <a:extLst>
                      <a:ext uri="{FF2B5EF4-FFF2-40B4-BE49-F238E27FC236}">
                        <a16:creationId xmlns:a16="http://schemas.microsoft.com/office/drawing/2014/main" id="{9BEE9368-9080-4797-B5E7-08C1C1779CA6}"/>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342" name="Rechte verbindingslijn 341">
                    <a:extLst>
                      <a:ext uri="{FF2B5EF4-FFF2-40B4-BE49-F238E27FC236}">
                        <a16:creationId xmlns:a16="http://schemas.microsoft.com/office/drawing/2014/main" id="{5904193B-7FCE-40FE-BD22-BB2F060AB538}"/>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343" name="Rechte verbindingslijn 342">
                    <a:extLst>
                      <a:ext uri="{FF2B5EF4-FFF2-40B4-BE49-F238E27FC236}">
                        <a16:creationId xmlns:a16="http://schemas.microsoft.com/office/drawing/2014/main" id="{E05F3E29-6B94-4389-8EF6-8D1B9718759D}"/>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344" name="Rechte verbindingslijn 343">
                    <a:extLst>
                      <a:ext uri="{FF2B5EF4-FFF2-40B4-BE49-F238E27FC236}">
                        <a16:creationId xmlns:a16="http://schemas.microsoft.com/office/drawing/2014/main" id="{93269017-6A4D-4BA8-AAF6-884E4E42FE6B}"/>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339" name="Pijl: rechts 338">
                  <a:extLst>
                    <a:ext uri="{FF2B5EF4-FFF2-40B4-BE49-F238E27FC236}">
                      <a16:creationId xmlns:a16="http://schemas.microsoft.com/office/drawing/2014/main" id="{88B06ABB-51C1-4E3A-831A-E13E52E028BF}"/>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cxnSp>
            <p:nvCxnSpPr>
              <p:cNvPr id="316" name="Rechte verbindingslijn 315">
                <a:extLst>
                  <a:ext uri="{FF2B5EF4-FFF2-40B4-BE49-F238E27FC236}">
                    <a16:creationId xmlns:a16="http://schemas.microsoft.com/office/drawing/2014/main" id="{C4737387-E34B-40E9-BECE-80180E61AF14}"/>
                  </a:ext>
                </a:extLst>
              </p:cNvPr>
              <p:cNvCxnSpPr>
                <a:cxnSpLocks/>
              </p:cNvCxnSpPr>
              <p:nvPr userDrawn="1"/>
            </p:nvCxnSpPr>
            <p:spPr>
              <a:xfrm flipV="1">
                <a:off x="-3459956" y="588169"/>
                <a:ext cx="547687" cy="219076"/>
              </a:xfrm>
              <a:prstGeom prst="line">
                <a:avLst/>
              </a:prstGeom>
              <a:noFill/>
              <a:ln w="19050" cap="rnd" cmpd="sng" algn="ctr">
                <a:solidFill>
                  <a:schemeClr val="accent1"/>
                </a:solidFill>
                <a:prstDash val="solid"/>
                <a:headEnd type="oval"/>
              </a:ln>
              <a:effectLst/>
            </p:spPr>
          </p:cxnSp>
          <p:cxnSp>
            <p:nvCxnSpPr>
              <p:cNvPr id="317" name="Rechte verbindingslijn 316">
                <a:extLst>
                  <a:ext uri="{FF2B5EF4-FFF2-40B4-BE49-F238E27FC236}">
                    <a16:creationId xmlns:a16="http://schemas.microsoft.com/office/drawing/2014/main" id="{C79782F3-30F7-4C4F-9A6D-B0AFB7AB523C}"/>
                  </a:ext>
                </a:extLst>
              </p:cNvPr>
              <p:cNvCxnSpPr>
                <a:cxnSpLocks/>
              </p:cNvCxnSpPr>
              <p:nvPr userDrawn="1"/>
            </p:nvCxnSpPr>
            <p:spPr>
              <a:xfrm>
                <a:off x="-3224213" y="828675"/>
                <a:ext cx="319088" cy="0"/>
              </a:xfrm>
              <a:prstGeom prst="line">
                <a:avLst/>
              </a:prstGeom>
              <a:noFill/>
              <a:ln w="19050" cap="rnd" cmpd="sng" algn="ctr">
                <a:solidFill>
                  <a:schemeClr val="accent1"/>
                </a:solidFill>
                <a:prstDash val="solid"/>
                <a:headEnd type="oval"/>
              </a:ln>
              <a:effectLst/>
            </p:spPr>
          </p:cxnSp>
          <p:sp>
            <p:nvSpPr>
              <p:cNvPr id="318" name="Rechthoek 317">
                <a:extLst>
                  <a:ext uri="{FF2B5EF4-FFF2-40B4-BE49-F238E27FC236}">
                    <a16:creationId xmlns:a16="http://schemas.microsoft.com/office/drawing/2014/main" id="{22F0CED8-AD2A-4E4D-9F7E-4383DEF1CE9B}"/>
                  </a:ext>
                </a:extLst>
              </p:cNvPr>
              <p:cNvSpPr/>
              <p:nvPr userDrawn="1"/>
            </p:nvSpPr>
            <p:spPr>
              <a:xfrm>
                <a:off x="-2559903" y="512179"/>
                <a:ext cx="2189042" cy="15108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Text level up</a:t>
                </a:r>
              </a:p>
            </p:txBody>
          </p:sp>
          <p:sp>
            <p:nvSpPr>
              <p:cNvPr id="319" name="Rechthoek 318">
                <a:extLst>
                  <a:ext uri="{FF2B5EF4-FFF2-40B4-BE49-F238E27FC236}">
                    <a16:creationId xmlns:a16="http://schemas.microsoft.com/office/drawing/2014/main" id="{3991E906-A325-47D0-829C-7358B33D399F}"/>
                  </a:ext>
                </a:extLst>
              </p:cNvPr>
              <p:cNvSpPr/>
              <p:nvPr userDrawn="1"/>
            </p:nvSpPr>
            <p:spPr>
              <a:xfrm>
                <a:off x="-2559903" y="819562"/>
                <a:ext cx="2189043" cy="142202"/>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Text level down</a:t>
                </a:r>
              </a:p>
            </p:txBody>
          </p:sp>
          <p:grpSp>
            <p:nvGrpSpPr>
              <p:cNvPr id="320" name="Groep 319">
                <a:extLst>
                  <a:ext uri="{FF2B5EF4-FFF2-40B4-BE49-F238E27FC236}">
                    <a16:creationId xmlns:a16="http://schemas.microsoft.com/office/drawing/2014/main" id="{6BF38B3F-53FB-4590-8B39-B8B58A74B4E7}"/>
                  </a:ext>
                </a:extLst>
              </p:cNvPr>
              <p:cNvGrpSpPr/>
              <p:nvPr userDrawn="1"/>
            </p:nvGrpSpPr>
            <p:grpSpPr>
              <a:xfrm>
                <a:off x="-2916763" y="769168"/>
                <a:ext cx="268738" cy="248381"/>
                <a:chOff x="-2916763" y="769168"/>
                <a:chExt cx="268738" cy="248381"/>
              </a:xfrm>
            </p:grpSpPr>
            <p:sp>
              <p:nvSpPr>
                <p:cNvPr id="330" name="Rechthoek 329">
                  <a:extLst>
                    <a:ext uri="{FF2B5EF4-FFF2-40B4-BE49-F238E27FC236}">
                      <a16:creationId xmlns:a16="http://schemas.microsoft.com/office/drawing/2014/main" id="{3B8E8EB7-773E-43EC-B14D-195F8090335F}"/>
                    </a:ext>
                  </a:extLst>
                </p:cNvPr>
                <p:cNvSpPr/>
                <p:nvPr userDrawn="1"/>
              </p:nvSpPr>
              <p:spPr>
                <a:xfrm>
                  <a:off x="-2916763" y="769168"/>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en-GB" sz="1050" b="0" noProof="0">
                    <a:solidFill>
                      <a:srgbClr val="211F26"/>
                    </a:solidFill>
                    <a:latin typeface="Calibri" panose="020F0502020204030204" pitchFamily="34" charset="0"/>
                    <a:cs typeface="Calibri" panose="020F0502020204030204" pitchFamily="34" charset="0"/>
                  </a:endParaRPr>
                </a:p>
              </p:txBody>
            </p:sp>
            <p:grpSp>
              <p:nvGrpSpPr>
                <p:cNvPr id="331" name="Groep 330">
                  <a:extLst>
                    <a:ext uri="{FF2B5EF4-FFF2-40B4-BE49-F238E27FC236}">
                      <a16:creationId xmlns:a16="http://schemas.microsoft.com/office/drawing/2014/main" id="{F17DABA7-632F-42DA-BE6D-D89F9177B14B}"/>
                    </a:ext>
                  </a:extLst>
                </p:cNvPr>
                <p:cNvGrpSpPr/>
                <p:nvPr userDrawn="1"/>
              </p:nvGrpSpPr>
              <p:grpSpPr>
                <a:xfrm>
                  <a:off x="-2866744" y="827071"/>
                  <a:ext cx="168701" cy="132575"/>
                  <a:chOff x="-2866744" y="827071"/>
                  <a:chExt cx="168701" cy="132575"/>
                </a:xfrm>
              </p:grpSpPr>
              <p:cxnSp>
                <p:nvCxnSpPr>
                  <p:cNvPr id="333" name="Rechte verbindingslijn 332">
                    <a:extLst>
                      <a:ext uri="{FF2B5EF4-FFF2-40B4-BE49-F238E27FC236}">
                        <a16:creationId xmlns:a16="http://schemas.microsoft.com/office/drawing/2014/main" id="{B8120CF6-6970-404B-B6C9-BB4FF92800BA}"/>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334" name="Rechte verbindingslijn 333">
                    <a:extLst>
                      <a:ext uri="{FF2B5EF4-FFF2-40B4-BE49-F238E27FC236}">
                        <a16:creationId xmlns:a16="http://schemas.microsoft.com/office/drawing/2014/main" id="{30227293-55B8-4F76-8B27-3B11763A7866}"/>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335" name="Rechte verbindingslijn 334">
                    <a:extLst>
                      <a:ext uri="{FF2B5EF4-FFF2-40B4-BE49-F238E27FC236}">
                        <a16:creationId xmlns:a16="http://schemas.microsoft.com/office/drawing/2014/main" id="{CDEE0E4A-BEB8-46CE-8C48-C4DA4F3886C4}"/>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336" name="Rechte verbindingslijn 335">
                    <a:extLst>
                      <a:ext uri="{FF2B5EF4-FFF2-40B4-BE49-F238E27FC236}">
                        <a16:creationId xmlns:a16="http://schemas.microsoft.com/office/drawing/2014/main" id="{F54765A7-4C98-47FB-990E-FD0A89091A6E}"/>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337" name="Rechte verbindingslijn 336">
                    <a:extLst>
                      <a:ext uri="{FF2B5EF4-FFF2-40B4-BE49-F238E27FC236}">
                        <a16:creationId xmlns:a16="http://schemas.microsoft.com/office/drawing/2014/main" id="{52E64949-884A-4381-ABFD-B8B4730A6817}"/>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332" name="Pijl: rechts 331">
                  <a:extLst>
                    <a:ext uri="{FF2B5EF4-FFF2-40B4-BE49-F238E27FC236}">
                      <a16:creationId xmlns:a16="http://schemas.microsoft.com/office/drawing/2014/main" id="{F6F5711E-8412-4349-BBC4-5522F4D63000}"/>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321" name="Groep 320">
                <a:extLst>
                  <a:ext uri="{FF2B5EF4-FFF2-40B4-BE49-F238E27FC236}">
                    <a16:creationId xmlns:a16="http://schemas.microsoft.com/office/drawing/2014/main" id="{9E8ED30A-53B3-4192-A14A-4D4A87BE4A7E}"/>
                  </a:ext>
                </a:extLst>
              </p:cNvPr>
              <p:cNvGrpSpPr/>
              <p:nvPr userDrawn="1"/>
            </p:nvGrpSpPr>
            <p:grpSpPr>
              <a:xfrm>
                <a:off x="-2916763" y="460171"/>
                <a:ext cx="268738" cy="248381"/>
                <a:chOff x="-2916763" y="460171"/>
                <a:chExt cx="268738" cy="248381"/>
              </a:xfrm>
            </p:grpSpPr>
            <p:sp>
              <p:nvSpPr>
                <p:cNvPr id="322" name="Rechthoek 321">
                  <a:extLst>
                    <a:ext uri="{FF2B5EF4-FFF2-40B4-BE49-F238E27FC236}">
                      <a16:creationId xmlns:a16="http://schemas.microsoft.com/office/drawing/2014/main" id="{BD75A9F6-BF21-4D5A-92BE-4DC4ACFCF052}"/>
                    </a:ext>
                  </a:extLst>
                </p:cNvPr>
                <p:cNvSpPr/>
                <p:nvPr userDrawn="1"/>
              </p:nvSpPr>
              <p:spPr>
                <a:xfrm>
                  <a:off x="-2916763" y="460171"/>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en-GB" sz="1050" b="0" noProof="0">
                    <a:solidFill>
                      <a:srgbClr val="211F26"/>
                    </a:solidFill>
                    <a:latin typeface="Calibri" panose="020F0502020204030204" pitchFamily="34" charset="0"/>
                    <a:cs typeface="Calibri" panose="020F0502020204030204" pitchFamily="34" charset="0"/>
                  </a:endParaRPr>
                </a:p>
              </p:txBody>
            </p:sp>
            <p:grpSp>
              <p:nvGrpSpPr>
                <p:cNvPr id="323" name="Groep 322">
                  <a:extLst>
                    <a:ext uri="{FF2B5EF4-FFF2-40B4-BE49-F238E27FC236}">
                      <a16:creationId xmlns:a16="http://schemas.microsoft.com/office/drawing/2014/main" id="{3731920E-7A45-4CE8-A845-792493FEC28C}"/>
                    </a:ext>
                  </a:extLst>
                </p:cNvPr>
                <p:cNvGrpSpPr/>
                <p:nvPr userDrawn="1"/>
              </p:nvGrpSpPr>
              <p:grpSpPr>
                <a:xfrm>
                  <a:off x="-2866744" y="518074"/>
                  <a:ext cx="168701" cy="132575"/>
                  <a:chOff x="-2866744" y="518074"/>
                  <a:chExt cx="168701" cy="132575"/>
                </a:xfrm>
              </p:grpSpPr>
              <p:cxnSp>
                <p:nvCxnSpPr>
                  <p:cNvPr id="325" name="Rechte verbindingslijn 324">
                    <a:extLst>
                      <a:ext uri="{FF2B5EF4-FFF2-40B4-BE49-F238E27FC236}">
                        <a16:creationId xmlns:a16="http://schemas.microsoft.com/office/drawing/2014/main" id="{5B26C13F-BEA2-49AE-B0DC-E94DAA6B7EA4}"/>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326" name="Rechte verbindingslijn 325">
                    <a:extLst>
                      <a:ext uri="{FF2B5EF4-FFF2-40B4-BE49-F238E27FC236}">
                        <a16:creationId xmlns:a16="http://schemas.microsoft.com/office/drawing/2014/main" id="{A420D4D2-8F01-4E39-B822-76BFB71E9D0B}"/>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327" name="Rechte verbindingslijn 326">
                    <a:extLst>
                      <a:ext uri="{FF2B5EF4-FFF2-40B4-BE49-F238E27FC236}">
                        <a16:creationId xmlns:a16="http://schemas.microsoft.com/office/drawing/2014/main" id="{B9F0C35E-38BD-48F0-B4EF-5BC89CD11133}"/>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328" name="Rechte verbindingslijn 327">
                    <a:extLst>
                      <a:ext uri="{FF2B5EF4-FFF2-40B4-BE49-F238E27FC236}">
                        <a16:creationId xmlns:a16="http://schemas.microsoft.com/office/drawing/2014/main" id="{5333B37B-BA6D-4916-8805-CB3C28F30D40}"/>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329" name="Rechte verbindingslijn 328">
                    <a:extLst>
                      <a:ext uri="{FF2B5EF4-FFF2-40B4-BE49-F238E27FC236}">
                        <a16:creationId xmlns:a16="http://schemas.microsoft.com/office/drawing/2014/main" id="{05D31429-1326-4D73-93D6-28CF27388240}"/>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324" name="Pijl: rechts 323">
                  <a:extLst>
                    <a:ext uri="{FF2B5EF4-FFF2-40B4-BE49-F238E27FC236}">
                      <a16:creationId xmlns:a16="http://schemas.microsoft.com/office/drawing/2014/main" id="{68A72C3F-DE92-4B3A-9409-89647D4D1551}"/>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grpSp>
      <p:grpSp>
        <p:nvGrpSpPr>
          <p:cNvPr id="206" name="INSTRUCTION">
            <a:extLst>
              <a:ext uri="{FF2B5EF4-FFF2-40B4-BE49-F238E27FC236}">
                <a16:creationId xmlns:a16="http://schemas.microsoft.com/office/drawing/2014/main" id="{3C7DAC6C-72A3-4110-BB52-9ED57CD9F6E8}"/>
              </a:ext>
            </a:extLst>
          </p:cNvPr>
          <p:cNvGrpSpPr/>
          <p:nvPr userDrawn="1"/>
        </p:nvGrpSpPr>
        <p:grpSpPr>
          <a:xfrm>
            <a:off x="12377595" y="2"/>
            <a:ext cx="3693386" cy="4050990"/>
            <a:chOff x="-3786437" y="2"/>
            <a:chExt cx="3693386" cy="4050990"/>
          </a:xfrm>
        </p:grpSpPr>
        <p:sp>
          <p:nvSpPr>
            <p:cNvPr id="207" name="Rechthoek 206">
              <a:extLst>
                <a:ext uri="{FF2B5EF4-FFF2-40B4-BE49-F238E27FC236}">
                  <a16:creationId xmlns:a16="http://schemas.microsoft.com/office/drawing/2014/main" id="{5400B3C3-A521-4C46-964A-384A0FFE3C1B}"/>
                </a:ext>
              </a:extLst>
            </p:cNvPr>
            <p:cNvSpPr/>
            <p:nvPr userDrawn="1"/>
          </p:nvSpPr>
          <p:spPr>
            <a:xfrm>
              <a:off x="-3786165" y="2"/>
              <a:ext cx="3593091" cy="3316404"/>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Insert/Edit a table</a:t>
              </a:r>
            </a:p>
          </p:txBody>
        </p:sp>
        <p:sp>
          <p:nvSpPr>
            <p:cNvPr id="208" name="Rechthoek 207">
              <a:extLst>
                <a:ext uri="{FF2B5EF4-FFF2-40B4-BE49-F238E27FC236}">
                  <a16:creationId xmlns:a16="http://schemas.microsoft.com/office/drawing/2014/main" id="{A97D8BDB-A068-47A9-8A47-5DAC4267F2F9}"/>
                </a:ext>
              </a:extLst>
            </p:cNvPr>
            <p:cNvSpPr/>
            <p:nvPr userDrawn="1"/>
          </p:nvSpPr>
          <p:spPr>
            <a:xfrm>
              <a:off x="-3786437" y="3222992"/>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1200" b="1" cap="all" baseline="0" noProof="0">
                  <a:solidFill>
                    <a:srgbClr val="211F26"/>
                  </a:solidFill>
                  <a:latin typeface="Calibri" panose="020F0502020204030204" pitchFamily="34" charset="0"/>
                  <a:cs typeface="Calibri" panose="020F0502020204030204" pitchFamily="34" charset="0"/>
                </a:rPr>
                <a:t>Want to know more?</a:t>
              </a:r>
              <a:br>
                <a:rPr lang="en-GB" sz="1200" cap="all"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Go to the instruction slide </a:t>
              </a:r>
              <a:r>
                <a:rPr lang="en-GB" sz="1200" b="1" cap="none" baseline="0" noProof="0">
                  <a:solidFill>
                    <a:srgbClr val="211F26"/>
                  </a:solidFill>
                  <a:latin typeface="Calibri" panose="020F0502020204030204" pitchFamily="34" charset="0"/>
                  <a:cs typeface="Calibri" panose="020F0502020204030204" pitchFamily="34" charset="0"/>
                </a:rPr>
                <a:t>‘VIDEO INSTRUCTIONS’</a:t>
              </a:r>
              <a:r>
                <a:rPr lang="en-GB" sz="1200" cap="none" baseline="0" noProof="0">
                  <a:solidFill>
                    <a:srgbClr val="211F26"/>
                  </a:solidFill>
                  <a:latin typeface="Calibri" panose="020F0502020204030204" pitchFamily="34" charset="0"/>
                  <a:cs typeface="Calibri" panose="020F0502020204030204" pitchFamily="34" charset="0"/>
                </a:rPr>
                <a:t>.</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You’ll find it at the beginning of the presentation</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or insert it via </a:t>
              </a:r>
              <a:r>
                <a:rPr lang="en-GB" sz="1200" i="1" cap="none" baseline="0" noProof="0">
                  <a:solidFill>
                    <a:srgbClr val="211F26"/>
                  </a:solidFill>
                  <a:latin typeface="Calibri" panose="020F0502020204030204" pitchFamily="34" charset="0"/>
                  <a:cs typeface="Calibri" panose="020F0502020204030204" pitchFamily="34" charset="0"/>
                </a:rPr>
                <a:t>‘Home’</a:t>
              </a:r>
              <a:r>
                <a:rPr lang="en-GB" sz="1200" cap="none" baseline="0" noProof="0">
                  <a:solidFill>
                    <a:srgbClr val="211F26"/>
                  </a:solidFill>
                  <a:latin typeface="Calibri" panose="020F0502020204030204" pitchFamily="34" charset="0"/>
                  <a:cs typeface="Calibri" panose="020F0502020204030204" pitchFamily="34" charset="0"/>
                </a:rPr>
                <a:t> &gt; </a:t>
              </a:r>
              <a:r>
                <a:rPr lang="en-GB" sz="1200" i="1" cap="none" baseline="0" noProof="0">
                  <a:solidFill>
                    <a:srgbClr val="211F26"/>
                  </a:solidFill>
                  <a:latin typeface="Calibri" panose="020F0502020204030204" pitchFamily="34" charset="0"/>
                  <a:cs typeface="Calibri" panose="020F0502020204030204" pitchFamily="34" charset="0"/>
                </a:rPr>
                <a:t>‘New Slide’.</a:t>
              </a:r>
            </a:p>
          </p:txBody>
        </p:sp>
        <p:sp>
          <p:nvSpPr>
            <p:cNvPr id="209" name="Ovaal 208">
              <a:extLst>
                <a:ext uri="{FF2B5EF4-FFF2-40B4-BE49-F238E27FC236}">
                  <a16:creationId xmlns:a16="http://schemas.microsoft.com/office/drawing/2014/main" id="{F9BB63A4-D4FB-45DA-B4ED-3D9967800497}"/>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210" name="Rechthoek 209">
              <a:extLst>
                <a:ext uri="{FF2B5EF4-FFF2-40B4-BE49-F238E27FC236}">
                  <a16:creationId xmlns:a16="http://schemas.microsoft.com/office/drawing/2014/main" id="{517A3456-6F85-4792-A89F-2B6FD065B5EC}"/>
                </a:ext>
              </a:extLst>
            </p:cNvPr>
            <p:cNvSpPr/>
            <p:nvPr userDrawn="1"/>
          </p:nvSpPr>
          <p:spPr>
            <a:xfrm>
              <a:off x="-3319415" y="465324"/>
              <a:ext cx="2944682"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If necessary, delete the existing table</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by using the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‘Backspace key’</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pictogram to insert a new table</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1"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(see example below)</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211" name="Ovaal 210">
              <a:extLst>
                <a:ext uri="{FF2B5EF4-FFF2-40B4-BE49-F238E27FC236}">
                  <a16:creationId xmlns:a16="http://schemas.microsoft.com/office/drawing/2014/main" id="{95DD4450-5F89-4BBD-9CDC-C248D0237E99}"/>
                </a:ext>
              </a:extLst>
            </p:cNvPr>
            <p:cNvSpPr/>
            <p:nvPr userDrawn="1"/>
          </p:nvSpPr>
          <p:spPr>
            <a:xfrm>
              <a:off x="-3603587" y="172970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212" name="Rechthoek 211">
              <a:extLst>
                <a:ext uri="{FF2B5EF4-FFF2-40B4-BE49-F238E27FC236}">
                  <a16:creationId xmlns:a16="http://schemas.microsoft.com/office/drawing/2014/main" id="{1A85A61C-9FA5-447F-BED7-E0293A094221}"/>
                </a:ext>
              </a:extLst>
            </p:cNvPr>
            <p:cNvSpPr/>
            <p:nvPr userDrawn="1"/>
          </p:nvSpPr>
          <p:spPr>
            <a:xfrm>
              <a:off x="-3319415" y="1729710"/>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Select the preferred number of rows</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and columns and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‘OK’</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213" name="Groep 212">
              <a:extLst>
                <a:ext uri="{FF2B5EF4-FFF2-40B4-BE49-F238E27FC236}">
                  <a16:creationId xmlns:a16="http://schemas.microsoft.com/office/drawing/2014/main" id="{2E672E5F-BAF7-47ED-B7FD-34FCBBEF7F2D}"/>
                </a:ext>
              </a:extLst>
            </p:cNvPr>
            <p:cNvGrpSpPr/>
            <p:nvPr userDrawn="1"/>
          </p:nvGrpSpPr>
          <p:grpSpPr>
            <a:xfrm>
              <a:off x="-3311319" y="2164285"/>
              <a:ext cx="825500" cy="209550"/>
              <a:chOff x="13504624" y="2482850"/>
              <a:chExt cx="825500" cy="209550"/>
            </a:xfrm>
          </p:grpSpPr>
          <p:sp>
            <p:nvSpPr>
              <p:cNvPr id="228" name="Rechthoek 227">
                <a:extLst>
                  <a:ext uri="{FF2B5EF4-FFF2-40B4-BE49-F238E27FC236}">
                    <a16:creationId xmlns:a16="http://schemas.microsoft.com/office/drawing/2014/main" id="{F8AAA73D-955D-414D-B362-EA5DF2E4E699}"/>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252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900" b="0" noProof="0">
                    <a:solidFill>
                      <a:srgbClr val="211F26"/>
                    </a:solidFill>
                    <a:latin typeface="Calibri" panose="020F0502020204030204" pitchFamily="34" charset="0"/>
                    <a:cs typeface="Calibri" panose="020F0502020204030204" pitchFamily="34" charset="0"/>
                  </a:rPr>
                  <a:t>OK</a:t>
                </a:r>
              </a:p>
            </p:txBody>
          </p:sp>
          <p:cxnSp>
            <p:nvCxnSpPr>
              <p:cNvPr id="229" name="Rechte verbindingslijn 228">
                <a:extLst>
                  <a:ext uri="{FF2B5EF4-FFF2-40B4-BE49-F238E27FC236}">
                    <a16:creationId xmlns:a16="http://schemas.microsoft.com/office/drawing/2014/main" id="{B38BF771-FAF3-4711-8447-FAB8DA422D75}"/>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230" name="Gelijkbenige driehoek 229">
                <a:extLst>
                  <a:ext uri="{FF2B5EF4-FFF2-40B4-BE49-F238E27FC236}">
                    <a16:creationId xmlns:a16="http://schemas.microsoft.com/office/drawing/2014/main" id="{E84EB15E-DC0A-4E14-808F-F21BD2338B59}"/>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900" b="1" noProof="0">
                  <a:solidFill>
                    <a:srgbClr val="211F26"/>
                  </a:solidFill>
                  <a:latin typeface="Calibri" panose="020F0502020204030204" pitchFamily="34" charset="0"/>
                  <a:cs typeface="Calibri" panose="020F0502020204030204" pitchFamily="34" charset="0"/>
                </a:endParaRPr>
              </a:p>
            </p:txBody>
          </p:sp>
        </p:grpSp>
        <p:sp>
          <p:nvSpPr>
            <p:cNvPr id="214" name="Ovaal 213">
              <a:extLst>
                <a:ext uri="{FF2B5EF4-FFF2-40B4-BE49-F238E27FC236}">
                  <a16:creationId xmlns:a16="http://schemas.microsoft.com/office/drawing/2014/main" id="{8DE398BF-1166-4AD4-81DB-0A7193EA65E9}"/>
                </a:ext>
              </a:extLst>
            </p:cNvPr>
            <p:cNvSpPr/>
            <p:nvPr userDrawn="1"/>
          </p:nvSpPr>
          <p:spPr>
            <a:xfrm>
              <a:off x="-3603587" y="2555608"/>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215" name="Rechthoek 214">
              <a:extLst>
                <a:ext uri="{FF2B5EF4-FFF2-40B4-BE49-F238E27FC236}">
                  <a16:creationId xmlns:a16="http://schemas.microsoft.com/office/drawing/2014/main" id="{B53F0BD4-3782-45BB-BA9D-89166C1E5345}"/>
                </a:ext>
              </a:extLst>
            </p:cNvPr>
            <p:cNvSpPr/>
            <p:nvPr userDrawn="1"/>
          </p:nvSpPr>
          <p:spPr>
            <a:xfrm>
              <a:off x="-3319415" y="2555609"/>
              <a:ext cx="2944682" cy="48251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Change the format of the table by selecting various parts of the table and using the various options under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‘Table Tools’ - ‘Format’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t>
              </a:r>
            </a:p>
          </p:txBody>
        </p:sp>
        <p:grpSp>
          <p:nvGrpSpPr>
            <p:cNvPr id="216" name="Tabel icoon">
              <a:extLst>
                <a:ext uri="{FF2B5EF4-FFF2-40B4-BE49-F238E27FC236}">
                  <a16:creationId xmlns:a16="http://schemas.microsoft.com/office/drawing/2014/main" id="{2E2E0FBD-86EF-4E4F-AEE2-C3C5A87F0952}"/>
                </a:ext>
              </a:extLst>
            </p:cNvPr>
            <p:cNvGrpSpPr/>
            <p:nvPr userDrawn="1"/>
          </p:nvGrpSpPr>
          <p:grpSpPr>
            <a:xfrm>
              <a:off x="-3308869" y="1240695"/>
              <a:ext cx="338201" cy="305477"/>
              <a:chOff x="6072040" y="3376043"/>
              <a:chExt cx="1227920" cy="1109109"/>
            </a:xfrm>
          </p:grpSpPr>
          <p:sp>
            <p:nvSpPr>
              <p:cNvPr id="220" name="Rechthoek 219">
                <a:extLst>
                  <a:ext uri="{FF2B5EF4-FFF2-40B4-BE49-F238E27FC236}">
                    <a16:creationId xmlns:a16="http://schemas.microsoft.com/office/drawing/2014/main" id="{04143EA5-88B1-4FE0-A895-D1A0D945CAF9}"/>
                  </a:ext>
                </a:extLst>
              </p:cNvPr>
              <p:cNvSpPr/>
              <p:nvPr userDrawn="1"/>
            </p:nvSpPr>
            <p:spPr>
              <a:xfrm>
                <a:off x="6072040" y="3376043"/>
                <a:ext cx="1227920" cy="1109109"/>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chemeClr val="accent1"/>
                  </a:solidFill>
                  <a:latin typeface="Calibri" panose="020F0502020204030204" pitchFamily="34" charset="0"/>
                  <a:cs typeface="Calibri" panose="020F0502020204030204" pitchFamily="34" charset="0"/>
                </a:endParaRPr>
              </a:p>
            </p:txBody>
          </p:sp>
          <p:sp>
            <p:nvSpPr>
              <p:cNvPr id="221" name="Rechthoek 220">
                <a:extLst>
                  <a:ext uri="{FF2B5EF4-FFF2-40B4-BE49-F238E27FC236}">
                    <a16:creationId xmlns:a16="http://schemas.microsoft.com/office/drawing/2014/main" id="{A09F2CB0-CCF0-4933-8EE8-7BDCA8C2FBEF}"/>
                  </a:ext>
                </a:extLst>
              </p:cNvPr>
              <p:cNvSpPr/>
              <p:nvPr userDrawn="1"/>
            </p:nvSpPr>
            <p:spPr>
              <a:xfrm>
                <a:off x="6090829" y="3393962"/>
                <a:ext cx="1209131" cy="218971"/>
              </a:xfrm>
              <a:prstGeom prst="rect">
                <a:avLst/>
              </a:prstGeom>
              <a:solidFill>
                <a:srgbClr val="6C6C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chemeClr val="accent1"/>
                  </a:solidFill>
                  <a:latin typeface="Calibri" panose="020F0502020204030204" pitchFamily="34" charset="0"/>
                  <a:cs typeface="Calibri" panose="020F0502020204030204" pitchFamily="34" charset="0"/>
                </a:endParaRPr>
              </a:p>
            </p:txBody>
          </p:sp>
          <p:cxnSp>
            <p:nvCxnSpPr>
              <p:cNvPr id="222" name="Rechte verbindingslijn 221">
                <a:extLst>
                  <a:ext uri="{FF2B5EF4-FFF2-40B4-BE49-F238E27FC236}">
                    <a16:creationId xmlns:a16="http://schemas.microsoft.com/office/drawing/2014/main" id="{E343E34C-C9DB-4798-ADC9-35128A502DF0}"/>
                  </a:ext>
                </a:extLst>
              </p:cNvPr>
              <p:cNvCxnSpPr/>
              <p:nvPr userDrawn="1"/>
            </p:nvCxnSpPr>
            <p:spPr>
              <a:xfrm>
                <a:off x="6493304" y="3605313"/>
                <a:ext cx="0" cy="872219"/>
              </a:xfrm>
              <a:prstGeom prst="line">
                <a:avLst/>
              </a:prstGeom>
              <a:ln w="12700">
                <a:solidFill>
                  <a:srgbClr val="B5B5B5"/>
                </a:solidFill>
              </a:ln>
            </p:spPr>
            <p:style>
              <a:lnRef idx="1">
                <a:schemeClr val="accent1"/>
              </a:lnRef>
              <a:fillRef idx="0">
                <a:schemeClr val="accent1"/>
              </a:fillRef>
              <a:effectRef idx="0">
                <a:schemeClr val="accent1"/>
              </a:effectRef>
              <a:fontRef idx="minor">
                <a:schemeClr val="tx1"/>
              </a:fontRef>
            </p:style>
          </p:cxnSp>
          <p:cxnSp>
            <p:nvCxnSpPr>
              <p:cNvPr id="223" name="Rechte verbindingslijn 222">
                <a:extLst>
                  <a:ext uri="{FF2B5EF4-FFF2-40B4-BE49-F238E27FC236}">
                    <a16:creationId xmlns:a16="http://schemas.microsoft.com/office/drawing/2014/main" id="{2E4588B9-66C0-4FD8-AE74-B964A7458960}"/>
                  </a:ext>
                </a:extLst>
              </p:cNvPr>
              <p:cNvCxnSpPr/>
              <p:nvPr userDrawn="1"/>
            </p:nvCxnSpPr>
            <p:spPr>
              <a:xfrm>
                <a:off x="6883025" y="3605313"/>
                <a:ext cx="0" cy="872219"/>
              </a:xfrm>
              <a:prstGeom prst="line">
                <a:avLst/>
              </a:prstGeom>
              <a:ln w="12700">
                <a:solidFill>
                  <a:srgbClr val="B5B5B5"/>
                </a:solidFill>
              </a:ln>
            </p:spPr>
            <p:style>
              <a:lnRef idx="1">
                <a:schemeClr val="accent1"/>
              </a:lnRef>
              <a:fillRef idx="0">
                <a:schemeClr val="accent1"/>
              </a:fillRef>
              <a:effectRef idx="0">
                <a:schemeClr val="accent1"/>
              </a:effectRef>
              <a:fontRef idx="minor">
                <a:schemeClr val="tx1"/>
              </a:fontRef>
            </p:style>
          </p:cxnSp>
          <p:cxnSp>
            <p:nvCxnSpPr>
              <p:cNvPr id="224" name="Rechte verbindingslijn 223">
                <a:extLst>
                  <a:ext uri="{FF2B5EF4-FFF2-40B4-BE49-F238E27FC236}">
                    <a16:creationId xmlns:a16="http://schemas.microsoft.com/office/drawing/2014/main" id="{5A992693-8008-49FE-B947-B5FFA6A8749A}"/>
                  </a:ext>
                </a:extLst>
              </p:cNvPr>
              <p:cNvCxnSpPr/>
              <p:nvPr userDrawn="1"/>
            </p:nvCxnSpPr>
            <p:spPr>
              <a:xfrm flipH="1">
                <a:off x="6090561" y="3827108"/>
                <a:ext cx="1209399" cy="0"/>
              </a:xfrm>
              <a:prstGeom prst="line">
                <a:avLst/>
              </a:prstGeom>
              <a:ln w="12700">
                <a:solidFill>
                  <a:srgbClr val="B5B5B5"/>
                </a:solidFill>
              </a:ln>
            </p:spPr>
            <p:style>
              <a:lnRef idx="1">
                <a:schemeClr val="accent1"/>
              </a:lnRef>
              <a:fillRef idx="0">
                <a:schemeClr val="accent1"/>
              </a:fillRef>
              <a:effectRef idx="0">
                <a:schemeClr val="accent1"/>
              </a:effectRef>
              <a:fontRef idx="minor">
                <a:schemeClr val="tx1"/>
              </a:fontRef>
            </p:style>
          </p:cxnSp>
          <p:cxnSp>
            <p:nvCxnSpPr>
              <p:cNvPr id="225" name="Rechte verbindingslijn 224">
                <a:extLst>
                  <a:ext uri="{FF2B5EF4-FFF2-40B4-BE49-F238E27FC236}">
                    <a16:creationId xmlns:a16="http://schemas.microsoft.com/office/drawing/2014/main" id="{2B406095-F37F-4968-999C-31AEF1E70460}"/>
                  </a:ext>
                </a:extLst>
              </p:cNvPr>
              <p:cNvCxnSpPr/>
              <p:nvPr userDrawn="1"/>
            </p:nvCxnSpPr>
            <p:spPr>
              <a:xfrm flipH="1">
                <a:off x="6090561" y="4055708"/>
                <a:ext cx="1209399" cy="0"/>
              </a:xfrm>
              <a:prstGeom prst="line">
                <a:avLst/>
              </a:prstGeom>
              <a:ln w="12700">
                <a:solidFill>
                  <a:srgbClr val="B5B5B5"/>
                </a:solidFill>
              </a:ln>
            </p:spPr>
            <p:style>
              <a:lnRef idx="1">
                <a:schemeClr val="accent1"/>
              </a:lnRef>
              <a:fillRef idx="0">
                <a:schemeClr val="accent1"/>
              </a:fillRef>
              <a:effectRef idx="0">
                <a:schemeClr val="accent1"/>
              </a:effectRef>
              <a:fontRef idx="minor">
                <a:schemeClr val="tx1"/>
              </a:fontRef>
            </p:style>
          </p:cxnSp>
          <p:cxnSp>
            <p:nvCxnSpPr>
              <p:cNvPr id="226" name="Rechte verbindingslijn 225">
                <a:extLst>
                  <a:ext uri="{FF2B5EF4-FFF2-40B4-BE49-F238E27FC236}">
                    <a16:creationId xmlns:a16="http://schemas.microsoft.com/office/drawing/2014/main" id="{F93B0D6C-0BF0-41A9-87B5-CD17A82B7E67}"/>
                  </a:ext>
                </a:extLst>
              </p:cNvPr>
              <p:cNvCxnSpPr/>
              <p:nvPr userDrawn="1"/>
            </p:nvCxnSpPr>
            <p:spPr>
              <a:xfrm flipH="1">
                <a:off x="6090561" y="4276688"/>
                <a:ext cx="1209399" cy="0"/>
              </a:xfrm>
              <a:prstGeom prst="line">
                <a:avLst/>
              </a:prstGeom>
              <a:ln w="12700">
                <a:solidFill>
                  <a:srgbClr val="B5B5B5"/>
                </a:solidFill>
              </a:ln>
            </p:spPr>
            <p:style>
              <a:lnRef idx="1">
                <a:schemeClr val="accent1"/>
              </a:lnRef>
              <a:fillRef idx="0">
                <a:schemeClr val="accent1"/>
              </a:fillRef>
              <a:effectRef idx="0">
                <a:schemeClr val="accent1"/>
              </a:effectRef>
              <a:fontRef idx="minor">
                <a:schemeClr val="tx1"/>
              </a:fontRef>
            </p:style>
          </p:cxnSp>
          <p:sp>
            <p:nvSpPr>
              <p:cNvPr id="227" name="Rechthoek 226">
                <a:extLst>
                  <a:ext uri="{FF2B5EF4-FFF2-40B4-BE49-F238E27FC236}">
                    <a16:creationId xmlns:a16="http://schemas.microsoft.com/office/drawing/2014/main" id="{5EA18A60-98FD-4EA2-99B7-6663F2FE10ED}"/>
                  </a:ext>
                </a:extLst>
              </p:cNvPr>
              <p:cNvSpPr/>
              <p:nvPr userDrawn="1"/>
            </p:nvSpPr>
            <p:spPr>
              <a:xfrm>
                <a:off x="6072040" y="3376043"/>
                <a:ext cx="1227920" cy="1109109"/>
              </a:xfrm>
              <a:prstGeom prst="rect">
                <a:avLst/>
              </a:prstGeom>
              <a:noFill/>
              <a:ln w="12700">
                <a:solidFill>
                  <a:srgbClr val="6C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chemeClr val="accent1"/>
                  </a:solidFill>
                  <a:latin typeface="Calibri" panose="020F0502020204030204" pitchFamily="34" charset="0"/>
                  <a:cs typeface="Calibri" panose="020F0502020204030204" pitchFamily="34" charset="0"/>
                </a:endParaRPr>
              </a:p>
            </p:txBody>
          </p:sp>
        </p:grpSp>
        <p:grpSp>
          <p:nvGrpSpPr>
            <p:cNvPr id="217" name="ICOON_info">
              <a:extLst>
                <a:ext uri="{FF2B5EF4-FFF2-40B4-BE49-F238E27FC236}">
                  <a16:creationId xmlns:a16="http://schemas.microsoft.com/office/drawing/2014/main" id="{72934A5E-02DF-4127-8BCA-1E2C7AB32097}"/>
                </a:ext>
              </a:extLst>
            </p:cNvPr>
            <p:cNvGrpSpPr/>
            <p:nvPr userDrawn="1"/>
          </p:nvGrpSpPr>
          <p:grpSpPr>
            <a:xfrm>
              <a:off x="-376736" y="3259970"/>
              <a:ext cx="283685" cy="283685"/>
              <a:chOff x="-510741" y="5913713"/>
              <a:chExt cx="267555" cy="267555"/>
            </a:xfrm>
          </p:grpSpPr>
          <p:sp>
            <p:nvSpPr>
              <p:cNvPr id="218" name="Ovaal 217">
                <a:extLst>
                  <a:ext uri="{FF2B5EF4-FFF2-40B4-BE49-F238E27FC236}">
                    <a16:creationId xmlns:a16="http://schemas.microsoft.com/office/drawing/2014/main" id="{CD2509D0-98C2-4D1C-8609-F563CEF00C49}"/>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219" name="Graphic 163" descr="Informatie">
                <a:extLst>
                  <a:ext uri="{FF2B5EF4-FFF2-40B4-BE49-F238E27FC236}">
                    <a16:creationId xmlns:a16="http://schemas.microsoft.com/office/drawing/2014/main" id="{B9721F4A-DEAE-4619-97F0-7A792C6183F7}"/>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noAutofit/>
              </a:bodyPr>
              <a:lstStyle/>
              <a:p>
                <a:endParaRPr lang="en-GB" sz="2000" noProof="0">
                  <a:solidFill>
                    <a:srgbClr val="211F26"/>
                  </a:solidFill>
                  <a:latin typeface="Calibri" panose="020F0502020204030204" pitchFamily="34" charset="0"/>
                  <a:cs typeface="Calibri" panose="020F0502020204030204" pitchFamily="34" charset="0"/>
                </a:endParaRPr>
              </a:p>
            </p:txBody>
          </p:sp>
        </p:grpSp>
      </p:grpSp>
      <p:grpSp>
        <p:nvGrpSpPr>
          <p:cNvPr id="127" name="INSTRUCTION">
            <a:extLst>
              <a:ext uri="{FF2B5EF4-FFF2-40B4-BE49-F238E27FC236}">
                <a16:creationId xmlns:a16="http://schemas.microsoft.com/office/drawing/2014/main" id="{F7610C93-E6C9-41D2-A8DD-A981DD1A323E}"/>
              </a:ext>
            </a:extLst>
          </p:cNvPr>
          <p:cNvGrpSpPr/>
          <p:nvPr userDrawn="1"/>
        </p:nvGrpSpPr>
        <p:grpSpPr>
          <a:xfrm>
            <a:off x="5846" y="7033211"/>
            <a:ext cx="3727954" cy="1577390"/>
            <a:chOff x="5846" y="7033211"/>
            <a:chExt cx="3727954" cy="1577390"/>
          </a:xfrm>
        </p:grpSpPr>
        <p:sp>
          <p:nvSpPr>
            <p:cNvPr id="128" name="Rechthoek 127">
              <a:extLst>
                <a:ext uri="{FF2B5EF4-FFF2-40B4-BE49-F238E27FC236}">
                  <a16:creationId xmlns:a16="http://schemas.microsoft.com/office/drawing/2014/main" id="{5569B40D-D61C-46A9-8BB0-B97ACC33D918}"/>
                </a:ext>
              </a:extLst>
            </p:cNvPr>
            <p:cNvSpPr/>
            <p:nvPr userDrawn="1"/>
          </p:nvSpPr>
          <p:spPr>
            <a:xfrm>
              <a:off x="5846" y="7033211"/>
              <a:ext cx="3727954" cy="1577390"/>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EDIT Footer, slide number</a:t>
              </a:r>
              <a:br>
                <a:rPr lang="en-GB" sz="1400" b="1" cap="all" baseline="0" noProof="0">
                  <a:solidFill>
                    <a:schemeClr val="accent1"/>
                  </a:solidFill>
                  <a:latin typeface="Calibri" panose="020F0502020204030204" pitchFamily="34" charset="0"/>
                  <a:cs typeface="Calibri" panose="020F0502020204030204" pitchFamily="34" charset="0"/>
                </a:rPr>
              </a:br>
              <a:r>
                <a:rPr lang="en-GB" sz="1400" b="1" cap="all" baseline="0" noProof="0">
                  <a:solidFill>
                    <a:schemeClr val="accent1"/>
                  </a:solidFill>
                  <a:latin typeface="Calibri" panose="020F0502020204030204" pitchFamily="34" charset="0"/>
                  <a:cs typeface="Calibri" panose="020F0502020204030204" pitchFamily="34" charset="0"/>
                </a:rPr>
                <a:t>and date</a:t>
              </a:r>
            </a:p>
          </p:txBody>
        </p:sp>
        <p:sp>
          <p:nvSpPr>
            <p:cNvPr id="129" name="Ovaal 128">
              <a:extLst>
                <a:ext uri="{FF2B5EF4-FFF2-40B4-BE49-F238E27FC236}">
                  <a16:creationId xmlns:a16="http://schemas.microsoft.com/office/drawing/2014/main" id="{343937DF-5BC6-4838-8FDA-EE1BD6318759}"/>
                </a:ext>
              </a:extLst>
            </p:cNvPr>
            <p:cNvSpPr/>
            <p:nvPr userDrawn="1"/>
          </p:nvSpPr>
          <p:spPr>
            <a:xfrm>
              <a:off x="188424" y="767853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130" name="Rechthoek 129">
              <a:extLst>
                <a:ext uri="{FF2B5EF4-FFF2-40B4-BE49-F238E27FC236}">
                  <a16:creationId xmlns:a16="http://schemas.microsoft.com/office/drawing/2014/main" id="{629CA61F-0433-463D-8881-5816947EF893}"/>
                </a:ext>
              </a:extLst>
            </p:cNvPr>
            <p:cNvSpPr/>
            <p:nvPr userDrawn="1"/>
          </p:nvSpPr>
          <p:spPr>
            <a:xfrm>
              <a:off x="472596" y="7678534"/>
              <a:ext cx="2322719" cy="31672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‘Header &amp; Footer’</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131" name="Ovaal 130">
              <a:extLst>
                <a:ext uri="{FF2B5EF4-FFF2-40B4-BE49-F238E27FC236}">
                  <a16:creationId xmlns:a16="http://schemas.microsoft.com/office/drawing/2014/main" id="{FD9B1C87-B5BF-40B6-B1B6-B149317A6EBA}"/>
                </a:ext>
              </a:extLst>
            </p:cNvPr>
            <p:cNvSpPr/>
            <p:nvPr userDrawn="1"/>
          </p:nvSpPr>
          <p:spPr>
            <a:xfrm>
              <a:off x="188424" y="810886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132" name="Rechthoek 131">
              <a:extLst>
                <a:ext uri="{FF2B5EF4-FFF2-40B4-BE49-F238E27FC236}">
                  <a16:creationId xmlns:a16="http://schemas.microsoft.com/office/drawing/2014/main" id="{A745D45A-DAD4-4908-A9A9-948766C7EFC2}"/>
                </a:ext>
              </a:extLst>
            </p:cNvPr>
            <p:cNvSpPr/>
            <p:nvPr userDrawn="1"/>
          </p:nvSpPr>
          <p:spPr>
            <a:xfrm>
              <a:off x="472596" y="8108870"/>
              <a:ext cx="2322719" cy="38098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‘Apply to All’</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apply the changes to every slide.</a:t>
              </a:r>
            </a:p>
          </p:txBody>
        </p:sp>
        <p:grpSp>
          <p:nvGrpSpPr>
            <p:cNvPr id="133" name="Groep 132">
              <a:extLst>
                <a:ext uri="{FF2B5EF4-FFF2-40B4-BE49-F238E27FC236}">
                  <a16:creationId xmlns:a16="http://schemas.microsoft.com/office/drawing/2014/main" id="{4C1EEF14-8170-418C-A215-C745F36A2CA6}"/>
                </a:ext>
              </a:extLst>
            </p:cNvPr>
            <p:cNvGrpSpPr/>
            <p:nvPr userDrawn="1"/>
          </p:nvGrpSpPr>
          <p:grpSpPr>
            <a:xfrm>
              <a:off x="2939884" y="7739834"/>
              <a:ext cx="681133" cy="750023"/>
              <a:chOff x="-910573" y="4987990"/>
              <a:chExt cx="681133" cy="750023"/>
            </a:xfrm>
          </p:grpSpPr>
          <p:grpSp>
            <p:nvGrpSpPr>
              <p:cNvPr id="134" name="Groep 133">
                <a:extLst>
                  <a:ext uri="{FF2B5EF4-FFF2-40B4-BE49-F238E27FC236}">
                    <a16:creationId xmlns:a16="http://schemas.microsoft.com/office/drawing/2014/main" id="{389A1415-70A2-458E-B698-FD3DA877CA34}"/>
                  </a:ext>
                </a:extLst>
              </p:cNvPr>
              <p:cNvGrpSpPr/>
              <p:nvPr userDrawn="1"/>
            </p:nvGrpSpPr>
            <p:grpSpPr>
              <a:xfrm>
                <a:off x="-713542" y="4987990"/>
                <a:ext cx="287071" cy="379107"/>
                <a:chOff x="-4050578" y="288410"/>
                <a:chExt cx="322125" cy="379107"/>
              </a:xfrm>
            </p:grpSpPr>
            <p:sp>
              <p:nvSpPr>
                <p:cNvPr id="136" name="Rechthoek met één afgeknipte en afgeronde hoek 47">
                  <a:extLst>
                    <a:ext uri="{FF2B5EF4-FFF2-40B4-BE49-F238E27FC236}">
                      <a16:creationId xmlns:a16="http://schemas.microsoft.com/office/drawing/2014/main" id="{B263A22A-B957-44C4-9C01-69E84D683D58}"/>
                    </a:ext>
                  </a:extLst>
                </p:cNvPr>
                <p:cNvSpPr/>
                <p:nvPr userDrawn="1"/>
              </p:nvSpPr>
              <p:spPr>
                <a:xfrm>
                  <a:off x="-4050578" y="288410"/>
                  <a:ext cx="322125" cy="379107"/>
                </a:xfrm>
                <a:prstGeom prst="snipRoundRect">
                  <a:avLst>
                    <a:gd name="adj1" fmla="val 0"/>
                    <a:gd name="adj2" fmla="val 33753"/>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137" name="Rechthoekige driehoek 136">
                  <a:extLst>
                    <a:ext uri="{FF2B5EF4-FFF2-40B4-BE49-F238E27FC236}">
                      <a16:creationId xmlns:a16="http://schemas.microsoft.com/office/drawing/2014/main" id="{A0E60814-9526-43E3-8CEE-BDF1955F7716}"/>
                    </a:ext>
                  </a:extLst>
                </p:cNvPr>
                <p:cNvSpPr/>
                <p:nvPr userDrawn="1"/>
              </p:nvSpPr>
              <p:spPr>
                <a:xfrm>
                  <a:off x="-3833537" y="291656"/>
                  <a:ext cx="103133" cy="93757"/>
                </a:xfrm>
                <a:prstGeom prst="rtTriangle">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138" name="Rechthoek 137">
                  <a:extLst>
                    <a:ext uri="{FF2B5EF4-FFF2-40B4-BE49-F238E27FC236}">
                      <a16:creationId xmlns:a16="http://schemas.microsoft.com/office/drawing/2014/main" id="{F307AC81-DB46-4777-BA1F-94A3FAFBB5EF}"/>
                    </a:ext>
                  </a:extLst>
                </p:cNvPr>
                <p:cNvSpPr/>
                <p:nvPr userDrawn="1"/>
              </p:nvSpPr>
              <p:spPr>
                <a:xfrm>
                  <a:off x="-4013673" y="314848"/>
                  <a:ext cx="140930" cy="70565"/>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139" name="Rechthoek 138">
                  <a:extLst>
                    <a:ext uri="{FF2B5EF4-FFF2-40B4-BE49-F238E27FC236}">
                      <a16:creationId xmlns:a16="http://schemas.microsoft.com/office/drawing/2014/main" id="{40F99396-A70E-4715-A8B5-D2829E03751B}"/>
                    </a:ext>
                  </a:extLst>
                </p:cNvPr>
                <p:cNvSpPr/>
                <p:nvPr userDrawn="1"/>
              </p:nvSpPr>
              <p:spPr>
                <a:xfrm>
                  <a:off x="-4020379" y="586428"/>
                  <a:ext cx="261727" cy="61406"/>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defTabSz="914400" fontAlgn="auto">
                    <a:lnSpc>
                      <a:spcPct val="100000"/>
                    </a:lnSpc>
                    <a:spcBef>
                      <a:spcPts val="0"/>
                    </a:spcBef>
                    <a:spcAft>
                      <a:spcPts val="0"/>
                    </a:spcAft>
                    <a:buClrTx/>
                    <a:buSzTx/>
                    <a:buFontTx/>
                    <a:buNone/>
                    <a:tabLst/>
                  </a:pPr>
                  <a:endParaRPr kumimoji="0" lang="en-GB" sz="900" b="0" i="0" u="none" strike="noStrike" kern="0" cap="none" spc="0" normalizeH="0" baseline="0" noProof="0">
                    <a:ln>
                      <a:noFill/>
                    </a:ln>
                    <a:solidFill>
                      <a:srgbClr val="211F26"/>
                    </a:solidFill>
                    <a:effectLst/>
                    <a:uLnTx/>
                    <a:uFillTx/>
                    <a:latin typeface="Calibri" panose="020F0502020204030204" pitchFamily="34" charset="0"/>
                    <a:cs typeface="Calibri" panose="020F0502020204030204" pitchFamily="34" charset="0"/>
                  </a:endParaRPr>
                </a:p>
              </p:txBody>
            </p:sp>
          </p:grpSp>
          <p:sp>
            <p:nvSpPr>
              <p:cNvPr id="135" name="Rechthoek 134">
                <a:extLst>
                  <a:ext uri="{FF2B5EF4-FFF2-40B4-BE49-F238E27FC236}">
                    <a16:creationId xmlns:a16="http://schemas.microsoft.com/office/drawing/2014/main" id="{2BD14248-0548-46B0-AE71-63FECBA0CCAC}"/>
                  </a:ext>
                </a:extLst>
              </p:cNvPr>
              <p:cNvSpPr/>
              <p:nvPr userDrawn="1"/>
            </p:nvSpPr>
            <p:spPr>
              <a:xfrm>
                <a:off x="-910573" y="5352063"/>
                <a:ext cx="681133" cy="385950"/>
              </a:xfrm>
              <a:prstGeom prst="rect">
                <a:avLst/>
              </a:prstGeom>
              <a:no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rPr>
                  <a:t>Header &amp; Footer</a:t>
                </a:r>
              </a:p>
            </p:txBody>
          </p:sp>
        </p:grpSp>
      </p:grpSp>
      <p:grpSp>
        <p:nvGrpSpPr>
          <p:cNvPr id="9" name="HAAK LIJN">
            <a:extLst>
              <a:ext uri="{FF2B5EF4-FFF2-40B4-BE49-F238E27FC236}">
                <a16:creationId xmlns:a16="http://schemas.microsoft.com/office/drawing/2014/main" id="{53ED4E92-D658-4BA6-8D6E-6BDE90757E8A}"/>
              </a:ext>
            </a:extLst>
          </p:cNvPr>
          <p:cNvGrpSpPr/>
          <p:nvPr userDrawn="1"/>
        </p:nvGrpSpPr>
        <p:grpSpPr>
          <a:xfrm>
            <a:off x="540812" y="0"/>
            <a:ext cx="76800" cy="6858000"/>
            <a:chOff x="578912" y="0"/>
            <a:chExt cx="76800" cy="6858000"/>
          </a:xfrm>
        </p:grpSpPr>
        <p:cxnSp>
          <p:nvCxnSpPr>
            <p:cNvPr id="10" name="LIJN">
              <a:extLst>
                <a:ext uri="{FF2B5EF4-FFF2-40B4-BE49-F238E27FC236}">
                  <a16:creationId xmlns:a16="http://schemas.microsoft.com/office/drawing/2014/main" id="{916B0514-A828-44BE-B830-CD674D99B3B2}"/>
                </a:ext>
              </a:extLst>
            </p:cNvPr>
            <p:cNvCxnSpPr>
              <a:cxnSpLocks/>
            </p:cNvCxnSpPr>
            <p:nvPr userDrawn="1"/>
          </p:nvCxnSpPr>
          <p:spPr>
            <a:xfrm>
              <a:off x="617312" y="900113"/>
              <a:ext cx="0" cy="5957887"/>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pic>
          <p:nvPicPr>
            <p:cNvPr id="11" name="Graphic 10">
              <a:extLst>
                <a:ext uri="{FF2B5EF4-FFF2-40B4-BE49-F238E27FC236}">
                  <a16:creationId xmlns:a16="http://schemas.microsoft.com/office/drawing/2014/main" id="{205291B5-D25C-4B98-AD6B-95A8B257BC4D}"/>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78912" y="652464"/>
              <a:ext cx="76800" cy="201600"/>
            </a:xfrm>
            <a:prstGeom prst="rect">
              <a:avLst/>
            </a:prstGeom>
          </p:spPr>
        </p:pic>
        <p:cxnSp>
          <p:nvCxnSpPr>
            <p:cNvPr id="12" name="LIJN">
              <a:extLst>
                <a:ext uri="{FF2B5EF4-FFF2-40B4-BE49-F238E27FC236}">
                  <a16:creationId xmlns:a16="http://schemas.microsoft.com/office/drawing/2014/main" id="{35AEDC4D-3EB9-44B1-BF63-4AE629FD8856}"/>
                </a:ext>
              </a:extLst>
            </p:cNvPr>
            <p:cNvCxnSpPr>
              <a:cxnSpLocks/>
            </p:cNvCxnSpPr>
            <p:nvPr userDrawn="1"/>
          </p:nvCxnSpPr>
          <p:spPr>
            <a:xfrm>
              <a:off x="617312" y="0"/>
              <a:ext cx="0" cy="595314"/>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grpSp>
      <p:sp>
        <p:nvSpPr>
          <p:cNvPr id="113" name="INFO">
            <a:extLst>
              <a:ext uri="{FF2B5EF4-FFF2-40B4-BE49-F238E27FC236}">
                <a16:creationId xmlns:a16="http://schemas.microsoft.com/office/drawing/2014/main" id="{AA104BE2-205C-4EDC-8A19-1948BA48A7A8}"/>
              </a:ext>
            </a:extLst>
          </p:cNvPr>
          <p:cNvSpPr txBox="1"/>
          <p:nvPr userDrawn="1"/>
        </p:nvSpPr>
        <p:spPr>
          <a:xfrm>
            <a:off x="0" y="-263334"/>
            <a:ext cx="12192000" cy="161583"/>
          </a:xfrm>
          <a:prstGeom prst="rect">
            <a:avLst/>
          </a:prstGeom>
          <a:noFill/>
        </p:spPr>
        <p:txBody>
          <a:bodyPr wrap="square" lIns="0" tIns="0" rIns="0" bIns="0" rtlCol="0">
            <a:spAutoFit/>
          </a:bodyPr>
          <a:lstStyle/>
          <a:p>
            <a:pPr algn="l"/>
            <a:r>
              <a:rPr lang="en-GB" sz="1050" b="1" dirty="0">
                <a:solidFill>
                  <a:schemeClr val="tx2"/>
                </a:solidFill>
                <a:latin typeface="+mj-lt"/>
                <a:cs typeface="Calibri" panose="020F0502020204030204" pitchFamily="34" charset="0"/>
              </a:rPr>
              <a:t>TEMPLATE: </a:t>
            </a:r>
            <a:r>
              <a:rPr lang="en-GB" sz="1050" b="0" dirty="0">
                <a:solidFill>
                  <a:schemeClr val="tx2"/>
                </a:solidFill>
                <a:latin typeface="+mj-lt"/>
                <a:cs typeface="Calibri" panose="020F0502020204030204" pitchFamily="34" charset="0"/>
              </a:rPr>
              <a:t>TEXT + TABLE</a:t>
            </a:r>
          </a:p>
        </p:txBody>
      </p:sp>
      <p:sp>
        <p:nvSpPr>
          <p:cNvPr id="7" name="Tijdelijke aanduiding voor tabel 8">
            <a:extLst>
              <a:ext uri="{FF2B5EF4-FFF2-40B4-BE49-F238E27FC236}">
                <a16:creationId xmlns:a16="http://schemas.microsoft.com/office/drawing/2014/main" id="{604FA606-9E53-4615-9E44-0305B6835DCC}"/>
              </a:ext>
            </a:extLst>
          </p:cNvPr>
          <p:cNvSpPr>
            <a:spLocks noGrp="1"/>
          </p:cNvSpPr>
          <p:nvPr>
            <p:ph type="tbl" sz="quarter" idx="16" hasCustomPrompt="1"/>
          </p:nvPr>
        </p:nvSpPr>
        <p:spPr>
          <a:xfrm>
            <a:off x="6348340" y="1856128"/>
            <a:ext cx="5256000" cy="4438800"/>
          </a:xfrm>
        </p:spPr>
        <p:txBody>
          <a:bodyPr bIns="1620000" anchor="ctr"/>
          <a:lstStyle>
            <a:lvl1pPr marL="0" indent="0" algn="ctr">
              <a:lnSpc>
                <a:spcPct val="90000"/>
              </a:lnSpc>
              <a:spcBef>
                <a:spcPts val="0"/>
              </a:spcBef>
              <a:spcAft>
                <a:spcPts val="0"/>
              </a:spcAft>
              <a:buNone/>
              <a:defRPr sz="1500" i="1">
                <a:solidFill>
                  <a:schemeClr val="tx1">
                    <a:lumMod val="50000"/>
                    <a:lumOff val="50000"/>
                  </a:schemeClr>
                </a:solidFill>
              </a:defRPr>
            </a:lvl1pPr>
          </a:lstStyle>
          <a:p>
            <a:r>
              <a:rPr lang="en-GB" dirty="0"/>
              <a:t>Click on the icon below </a:t>
            </a:r>
            <a:br>
              <a:rPr lang="en-GB" dirty="0"/>
            </a:br>
            <a:r>
              <a:rPr lang="en-GB" dirty="0"/>
              <a:t>to insert a table.</a:t>
            </a:r>
          </a:p>
        </p:txBody>
      </p:sp>
      <p:sp>
        <p:nvSpPr>
          <p:cNvPr id="17" name="Tekst">
            <a:extLst>
              <a:ext uri="{FF2B5EF4-FFF2-40B4-BE49-F238E27FC236}">
                <a16:creationId xmlns:a16="http://schemas.microsoft.com/office/drawing/2014/main" id="{A9EF90CB-82B3-404C-BFD1-1B8F6979C4A8}"/>
              </a:ext>
            </a:extLst>
          </p:cNvPr>
          <p:cNvSpPr>
            <a:spLocks noGrp="1"/>
          </p:cNvSpPr>
          <p:nvPr>
            <p:ph type="body" orient="vert" idx="1" hasCustomPrompt="1"/>
          </p:nvPr>
        </p:nvSpPr>
        <p:spPr>
          <a:xfrm>
            <a:off x="777234" y="1856128"/>
            <a:ext cx="5269596" cy="4438165"/>
          </a:xfrm>
        </p:spPr>
        <p:txBody>
          <a:bodyPr vert="horz" lIns="0" tIns="0" rIns="0" bIns="0"/>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en-GB" dirty="0"/>
              <a:t>Bullet</a:t>
            </a:r>
          </a:p>
          <a:p>
            <a:pPr lvl="1"/>
            <a:r>
              <a:rPr lang="en-GB" dirty="0"/>
              <a:t>Sub-bullet</a:t>
            </a:r>
          </a:p>
          <a:p>
            <a:pPr lvl="2"/>
            <a:r>
              <a:rPr lang="en-GB" dirty="0"/>
              <a:t>Default text</a:t>
            </a:r>
          </a:p>
          <a:p>
            <a:pPr lvl="3"/>
            <a:r>
              <a:rPr lang="en-GB" dirty="0"/>
              <a:t>header</a:t>
            </a:r>
          </a:p>
          <a:p>
            <a:pPr lvl="4"/>
            <a:r>
              <a:rPr lang="en-GB" dirty="0"/>
              <a:t>Numerical bullet</a:t>
            </a:r>
          </a:p>
          <a:p>
            <a:pPr lvl="5"/>
            <a:r>
              <a:rPr lang="en-GB" dirty="0"/>
              <a:t>Bullet</a:t>
            </a:r>
          </a:p>
          <a:p>
            <a:pPr lvl="6"/>
            <a:r>
              <a:rPr lang="en-GB" dirty="0"/>
              <a:t>Sub-bullet</a:t>
            </a:r>
          </a:p>
          <a:p>
            <a:pPr lvl="7"/>
            <a:r>
              <a:rPr lang="en-GB" dirty="0"/>
              <a:t>Default text</a:t>
            </a:r>
          </a:p>
          <a:p>
            <a:pPr lvl="8"/>
            <a:r>
              <a:rPr lang="en-GB" dirty="0"/>
              <a:t>header</a:t>
            </a:r>
          </a:p>
          <a:p>
            <a:pPr lvl="8"/>
            <a:endParaRPr lang="en-GB" dirty="0"/>
          </a:p>
        </p:txBody>
      </p:sp>
      <p:sp>
        <p:nvSpPr>
          <p:cNvPr id="114" name="Logo">
            <a:extLst>
              <a:ext uri="{FF2B5EF4-FFF2-40B4-BE49-F238E27FC236}">
                <a16:creationId xmlns:a16="http://schemas.microsoft.com/office/drawing/2014/main" id="{8D5794C3-72DD-49A2-ABFC-A23399FA1864}"/>
              </a:ext>
            </a:extLst>
          </p:cNvPr>
          <p:cNvSpPr>
            <a:spLocks noGrp="1"/>
          </p:cNvSpPr>
          <p:nvPr>
            <p:ph type="body" orient="vert" idx="15" hasCustomPrompt="1"/>
          </p:nvPr>
        </p:nvSpPr>
        <p:spPr>
          <a:xfrm>
            <a:off x="10549612" y="6480355"/>
            <a:ext cx="1060019" cy="185413"/>
          </a:xfrm>
          <a:blipFill>
            <a:blip r:embed="rId7"/>
            <a:stretch>
              <a:fillRect/>
            </a:stretch>
          </a:blipFill>
        </p:spPr>
        <p:txBody>
          <a:bodyPr vert="horz" lIns="0" tIns="0" rIns="0" bIns="0"/>
          <a:lstStyle>
            <a:lvl1pPr marL="0" indent="0">
              <a:buNone/>
              <a:defRPr sz="1000" i="1">
                <a:solidFill>
                  <a:schemeClr val="bg2"/>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3" name="Dianummer 2">
            <a:extLst>
              <a:ext uri="{FF2B5EF4-FFF2-40B4-BE49-F238E27FC236}">
                <a16:creationId xmlns:a16="http://schemas.microsoft.com/office/drawing/2014/main" id="{72D7BBC4-D7F7-48B7-AB38-64AB87EAAD58}"/>
              </a:ext>
            </a:extLst>
          </p:cNvPr>
          <p:cNvSpPr>
            <a:spLocks noGrp="1"/>
          </p:cNvSpPr>
          <p:nvPr>
            <p:ph type="sldNum" sz="quarter" idx="18"/>
          </p:nvPr>
        </p:nvSpPr>
        <p:spPr/>
        <p:txBody>
          <a:bodyPr/>
          <a:lstStyle/>
          <a:p>
            <a:fld id="{5EC93C5F-DB18-4797-88B9-B8B0D60519FD}" type="slidenum">
              <a:rPr lang="en-GB" smtClean="0"/>
              <a:pPr/>
              <a:t>‹#›</a:t>
            </a:fld>
            <a:endParaRPr lang="en-GB" dirty="0"/>
          </a:p>
        </p:txBody>
      </p:sp>
      <p:sp>
        <p:nvSpPr>
          <p:cNvPr id="4" name="Datum" hidden="1">
            <a:extLst>
              <a:ext uri="{FF2B5EF4-FFF2-40B4-BE49-F238E27FC236}">
                <a16:creationId xmlns:a16="http://schemas.microsoft.com/office/drawing/2014/main" id="{CF83ABEA-06EE-49D7-9700-D62449E76C9D}"/>
              </a:ext>
            </a:extLst>
          </p:cNvPr>
          <p:cNvSpPr>
            <a:spLocks noGrp="1"/>
          </p:cNvSpPr>
          <p:nvPr>
            <p:ph type="dt" sz="half" idx="19"/>
          </p:nvPr>
        </p:nvSpPr>
        <p:spPr/>
        <p:txBody>
          <a:bodyPr/>
          <a:lstStyle/>
          <a:p>
            <a:r>
              <a:rPr lang="en-GB" dirty="0"/>
              <a:t>Date</a:t>
            </a:r>
          </a:p>
        </p:txBody>
      </p:sp>
      <p:sp>
        <p:nvSpPr>
          <p:cNvPr id="2" name="Voettekst 1">
            <a:extLst>
              <a:ext uri="{FF2B5EF4-FFF2-40B4-BE49-F238E27FC236}">
                <a16:creationId xmlns:a16="http://schemas.microsoft.com/office/drawing/2014/main" id="{B68E9A4E-CFB7-498C-9418-0E674E5CB79F}"/>
              </a:ext>
            </a:extLst>
          </p:cNvPr>
          <p:cNvSpPr>
            <a:spLocks noGrp="1"/>
          </p:cNvSpPr>
          <p:nvPr>
            <p:ph type="ftr" sz="quarter" idx="17"/>
          </p:nvPr>
        </p:nvSpPr>
        <p:spPr/>
        <p:txBody>
          <a:bodyPr/>
          <a:lstStyle/>
          <a:p>
            <a:r>
              <a:rPr lang="en-GB" dirty="0"/>
              <a:t>26 October 2021 | ALIM Guide for asset information Managers</a:t>
            </a:r>
          </a:p>
        </p:txBody>
      </p:sp>
      <p:sp>
        <p:nvSpPr>
          <p:cNvPr id="8" name="Ondertitel 2">
            <a:extLst>
              <a:ext uri="{FF2B5EF4-FFF2-40B4-BE49-F238E27FC236}">
                <a16:creationId xmlns:a16="http://schemas.microsoft.com/office/drawing/2014/main" id="{FFE9FF37-6560-4D9B-B785-3E50511191DA}"/>
              </a:ext>
            </a:extLst>
          </p:cNvPr>
          <p:cNvSpPr>
            <a:spLocks noGrp="1"/>
          </p:cNvSpPr>
          <p:nvPr>
            <p:ph type="subTitle" idx="10" hasCustomPrompt="1"/>
          </p:nvPr>
        </p:nvSpPr>
        <p:spPr>
          <a:xfrm>
            <a:off x="777244" y="924516"/>
            <a:ext cx="10827096" cy="349200"/>
          </a:xfrm>
        </p:spPr>
        <p:txBody>
          <a:bodyPr/>
          <a:lstStyle>
            <a:lvl1pPr marL="0" indent="0" algn="l">
              <a:buNone/>
              <a:defRPr sz="300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First bold title</a:t>
            </a:r>
          </a:p>
        </p:txBody>
      </p:sp>
      <p:sp>
        <p:nvSpPr>
          <p:cNvPr id="5" name="Titel 4">
            <a:extLst>
              <a:ext uri="{FF2B5EF4-FFF2-40B4-BE49-F238E27FC236}">
                <a16:creationId xmlns:a16="http://schemas.microsoft.com/office/drawing/2014/main" id="{BAB8C7C9-0BAF-44BF-A998-78B7AAF89E07}"/>
              </a:ext>
            </a:extLst>
          </p:cNvPr>
          <p:cNvSpPr>
            <a:spLocks noGrp="1"/>
          </p:cNvSpPr>
          <p:nvPr>
            <p:ph type="title" hasCustomPrompt="1"/>
          </p:nvPr>
        </p:nvSpPr>
        <p:spPr/>
        <p:txBody>
          <a:bodyPr/>
          <a:lstStyle/>
          <a:p>
            <a:r>
              <a:rPr lang="en-GB" dirty="0"/>
              <a:t>First bold title</a:t>
            </a:r>
          </a:p>
        </p:txBody>
      </p:sp>
    </p:spTree>
    <p:extLst>
      <p:ext uri="{BB962C8B-B14F-4D97-AF65-F5344CB8AC3E}">
        <p14:creationId xmlns:p14="http://schemas.microsoft.com/office/powerpoint/2010/main" val="348485935"/>
      </p:ext>
    </p:extLst>
  </p:cSld>
  <p:clrMapOvr>
    <a:masterClrMapping/>
  </p:clrMapOvr>
  <p:transition spd="slow">
    <p:push dir="u"/>
  </p:transition>
  <p:hf hdr="0" dt="0"/>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grpSp>
        <p:nvGrpSpPr>
          <p:cNvPr id="84" name="INSTRUCTION">
            <a:extLst>
              <a:ext uri="{FF2B5EF4-FFF2-40B4-BE49-F238E27FC236}">
                <a16:creationId xmlns:a16="http://schemas.microsoft.com/office/drawing/2014/main" id="{D0CEBA82-AA5F-438D-819B-31369ABEEDF8}"/>
              </a:ext>
            </a:extLst>
          </p:cNvPr>
          <p:cNvGrpSpPr/>
          <p:nvPr userDrawn="1"/>
        </p:nvGrpSpPr>
        <p:grpSpPr>
          <a:xfrm>
            <a:off x="5846" y="7033211"/>
            <a:ext cx="3727954" cy="1577390"/>
            <a:chOff x="5846" y="7033211"/>
            <a:chExt cx="3727954" cy="1577390"/>
          </a:xfrm>
        </p:grpSpPr>
        <p:sp>
          <p:nvSpPr>
            <p:cNvPr id="85" name="Rechthoek 84">
              <a:extLst>
                <a:ext uri="{FF2B5EF4-FFF2-40B4-BE49-F238E27FC236}">
                  <a16:creationId xmlns:a16="http://schemas.microsoft.com/office/drawing/2014/main" id="{431BBB4D-CEB6-48FE-97C2-42BC14FC7775}"/>
                </a:ext>
              </a:extLst>
            </p:cNvPr>
            <p:cNvSpPr/>
            <p:nvPr userDrawn="1"/>
          </p:nvSpPr>
          <p:spPr>
            <a:xfrm>
              <a:off x="5846" y="7033211"/>
              <a:ext cx="3727954" cy="1577390"/>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EDIT Footer, slide number</a:t>
              </a:r>
              <a:br>
                <a:rPr lang="en-GB" sz="1400" b="1" cap="all" baseline="0" noProof="0">
                  <a:solidFill>
                    <a:schemeClr val="accent1"/>
                  </a:solidFill>
                  <a:latin typeface="Calibri" panose="020F0502020204030204" pitchFamily="34" charset="0"/>
                  <a:cs typeface="Calibri" panose="020F0502020204030204" pitchFamily="34" charset="0"/>
                </a:rPr>
              </a:br>
              <a:r>
                <a:rPr lang="en-GB" sz="1400" b="1" cap="all" baseline="0" noProof="0">
                  <a:solidFill>
                    <a:schemeClr val="accent1"/>
                  </a:solidFill>
                  <a:latin typeface="Calibri" panose="020F0502020204030204" pitchFamily="34" charset="0"/>
                  <a:cs typeface="Calibri" panose="020F0502020204030204" pitchFamily="34" charset="0"/>
                </a:rPr>
                <a:t>and date</a:t>
              </a:r>
            </a:p>
          </p:txBody>
        </p:sp>
        <p:sp>
          <p:nvSpPr>
            <p:cNvPr id="86" name="Ovaal 85">
              <a:extLst>
                <a:ext uri="{FF2B5EF4-FFF2-40B4-BE49-F238E27FC236}">
                  <a16:creationId xmlns:a16="http://schemas.microsoft.com/office/drawing/2014/main" id="{E015DE96-E0F8-4254-A09E-3F4921EE2CA4}"/>
                </a:ext>
              </a:extLst>
            </p:cNvPr>
            <p:cNvSpPr/>
            <p:nvPr userDrawn="1"/>
          </p:nvSpPr>
          <p:spPr>
            <a:xfrm>
              <a:off x="188424" y="767853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87" name="Rechthoek 86">
              <a:extLst>
                <a:ext uri="{FF2B5EF4-FFF2-40B4-BE49-F238E27FC236}">
                  <a16:creationId xmlns:a16="http://schemas.microsoft.com/office/drawing/2014/main" id="{DB1993BC-703A-450D-AB63-E81355A3EF26}"/>
                </a:ext>
              </a:extLst>
            </p:cNvPr>
            <p:cNvSpPr/>
            <p:nvPr userDrawn="1"/>
          </p:nvSpPr>
          <p:spPr>
            <a:xfrm>
              <a:off x="472596" y="7678534"/>
              <a:ext cx="2322719" cy="31672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‘Header &amp; Footer’</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88" name="Ovaal 87">
              <a:extLst>
                <a:ext uri="{FF2B5EF4-FFF2-40B4-BE49-F238E27FC236}">
                  <a16:creationId xmlns:a16="http://schemas.microsoft.com/office/drawing/2014/main" id="{FA69C11F-5C39-4CBB-BF3C-FE7BB4C5B8D4}"/>
                </a:ext>
              </a:extLst>
            </p:cNvPr>
            <p:cNvSpPr/>
            <p:nvPr userDrawn="1"/>
          </p:nvSpPr>
          <p:spPr>
            <a:xfrm>
              <a:off x="188424" y="810886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89" name="Rechthoek 88">
              <a:extLst>
                <a:ext uri="{FF2B5EF4-FFF2-40B4-BE49-F238E27FC236}">
                  <a16:creationId xmlns:a16="http://schemas.microsoft.com/office/drawing/2014/main" id="{9F61421E-D2AC-43D6-B03B-8C1C319CF42A}"/>
                </a:ext>
              </a:extLst>
            </p:cNvPr>
            <p:cNvSpPr/>
            <p:nvPr userDrawn="1"/>
          </p:nvSpPr>
          <p:spPr>
            <a:xfrm>
              <a:off x="472596" y="8108870"/>
              <a:ext cx="2322719" cy="38098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‘Apply to All’</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apply the changes to every slide.</a:t>
              </a:r>
            </a:p>
          </p:txBody>
        </p:sp>
        <p:grpSp>
          <p:nvGrpSpPr>
            <p:cNvPr id="90" name="Groep 89">
              <a:extLst>
                <a:ext uri="{FF2B5EF4-FFF2-40B4-BE49-F238E27FC236}">
                  <a16:creationId xmlns:a16="http://schemas.microsoft.com/office/drawing/2014/main" id="{15AC1033-630A-4212-A0D9-60A7F8AE2C1C}"/>
                </a:ext>
              </a:extLst>
            </p:cNvPr>
            <p:cNvGrpSpPr/>
            <p:nvPr userDrawn="1"/>
          </p:nvGrpSpPr>
          <p:grpSpPr>
            <a:xfrm>
              <a:off x="2939884" y="7739834"/>
              <a:ext cx="681133" cy="750023"/>
              <a:chOff x="-910573" y="4987990"/>
              <a:chExt cx="681133" cy="750023"/>
            </a:xfrm>
          </p:grpSpPr>
          <p:grpSp>
            <p:nvGrpSpPr>
              <p:cNvPr id="91" name="Groep 90">
                <a:extLst>
                  <a:ext uri="{FF2B5EF4-FFF2-40B4-BE49-F238E27FC236}">
                    <a16:creationId xmlns:a16="http://schemas.microsoft.com/office/drawing/2014/main" id="{3F3A285B-9E02-4206-932E-6754570CAC11}"/>
                  </a:ext>
                </a:extLst>
              </p:cNvPr>
              <p:cNvGrpSpPr/>
              <p:nvPr userDrawn="1"/>
            </p:nvGrpSpPr>
            <p:grpSpPr>
              <a:xfrm>
                <a:off x="-713542" y="4987990"/>
                <a:ext cx="287071" cy="379107"/>
                <a:chOff x="-4050578" y="288410"/>
                <a:chExt cx="322125" cy="379107"/>
              </a:xfrm>
            </p:grpSpPr>
            <p:sp>
              <p:nvSpPr>
                <p:cNvPr id="93" name="Rechthoek met één afgeknipte en afgeronde hoek 47">
                  <a:extLst>
                    <a:ext uri="{FF2B5EF4-FFF2-40B4-BE49-F238E27FC236}">
                      <a16:creationId xmlns:a16="http://schemas.microsoft.com/office/drawing/2014/main" id="{5578803A-051B-4DEA-8871-95035C729681}"/>
                    </a:ext>
                  </a:extLst>
                </p:cNvPr>
                <p:cNvSpPr/>
                <p:nvPr userDrawn="1"/>
              </p:nvSpPr>
              <p:spPr>
                <a:xfrm>
                  <a:off x="-4050578" y="288410"/>
                  <a:ext cx="322125" cy="379107"/>
                </a:xfrm>
                <a:prstGeom prst="snipRoundRect">
                  <a:avLst>
                    <a:gd name="adj1" fmla="val 0"/>
                    <a:gd name="adj2" fmla="val 33753"/>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94" name="Rechthoekige driehoek 93">
                  <a:extLst>
                    <a:ext uri="{FF2B5EF4-FFF2-40B4-BE49-F238E27FC236}">
                      <a16:creationId xmlns:a16="http://schemas.microsoft.com/office/drawing/2014/main" id="{E7F35F11-F301-44A6-BD21-EC867B43E9AF}"/>
                    </a:ext>
                  </a:extLst>
                </p:cNvPr>
                <p:cNvSpPr/>
                <p:nvPr userDrawn="1"/>
              </p:nvSpPr>
              <p:spPr>
                <a:xfrm>
                  <a:off x="-3833537" y="291656"/>
                  <a:ext cx="103133" cy="93757"/>
                </a:xfrm>
                <a:prstGeom prst="rtTriangle">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95" name="Rechthoek 94">
                  <a:extLst>
                    <a:ext uri="{FF2B5EF4-FFF2-40B4-BE49-F238E27FC236}">
                      <a16:creationId xmlns:a16="http://schemas.microsoft.com/office/drawing/2014/main" id="{9BEB3EEA-2DB0-4D86-92FE-686344020A9C}"/>
                    </a:ext>
                  </a:extLst>
                </p:cNvPr>
                <p:cNvSpPr/>
                <p:nvPr userDrawn="1"/>
              </p:nvSpPr>
              <p:spPr>
                <a:xfrm>
                  <a:off x="-4013673" y="314848"/>
                  <a:ext cx="140930" cy="70565"/>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96" name="Rechthoek 95">
                  <a:extLst>
                    <a:ext uri="{FF2B5EF4-FFF2-40B4-BE49-F238E27FC236}">
                      <a16:creationId xmlns:a16="http://schemas.microsoft.com/office/drawing/2014/main" id="{9EE04A9A-A4A8-4816-B1D7-EFC8D3337877}"/>
                    </a:ext>
                  </a:extLst>
                </p:cNvPr>
                <p:cNvSpPr/>
                <p:nvPr userDrawn="1"/>
              </p:nvSpPr>
              <p:spPr>
                <a:xfrm>
                  <a:off x="-4020379" y="586428"/>
                  <a:ext cx="261727" cy="61406"/>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defTabSz="914400" fontAlgn="auto">
                    <a:lnSpc>
                      <a:spcPct val="100000"/>
                    </a:lnSpc>
                    <a:spcBef>
                      <a:spcPts val="0"/>
                    </a:spcBef>
                    <a:spcAft>
                      <a:spcPts val="0"/>
                    </a:spcAft>
                    <a:buClrTx/>
                    <a:buSzTx/>
                    <a:buFontTx/>
                    <a:buNone/>
                    <a:tabLst/>
                  </a:pPr>
                  <a:endParaRPr kumimoji="0" lang="en-GB" sz="900" b="0" i="0" u="none" strike="noStrike" kern="0" cap="none" spc="0" normalizeH="0" baseline="0" noProof="0">
                    <a:ln>
                      <a:noFill/>
                    </a:ln>
                    <a:solidFill>
                      <a:srgbClr val="211F26"/>
                    </a:solidFill>
                    <a:effectLst/>
                    <a:uLnTx/>
                    <a:uFillTx/>
                    <a:latin typeface="Calibri" panose="020F0502020204030204" pitchFamily="34" charset="0"/>
                    <a:cs typeface="Calibri" panose="020F0502020204030204" pitchFamily="34" charset="0"/>
                  </a:endParaRPr>
                </a:p>
              </p:txBody>
            </p:sp>
          </p:grpSp>
          <p:sp>
            <p:nvSpPr>
              <p:cNvPr id="92" name="Rechthoek 91">
                <a:extLst>
                  <a:ext uri="{FF2B5EF4-FFF2-40B4-BE49-F238E27FC236}">
                    <a16:creationId xmlns:a16="http://schemas.microsoft.com/office/drawing/2014/main" id="{72D9417E-C679-4273-80B0-3895977AA3CE}"/>
                  </a:ext>
                </a:extLst>
              </p:cNvPr>
              <p:cNvSpPr/>
              <p:nvPr userDrawn="1"/>
            </p:nvSpPr>
            <p:spPr>
              <a:xfrm>
                <a:off x="-910573" y="5352063"/>
                <a:ext cx="681133" cy="385950"/>
              </a:xfrm>
              <a:prstGeom prst="rect">
                <a:avLst/>
              </a:prstGeom>
              <a:no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rPr>
                  <a:t>Header &amp; Footer</a:t>
                </a:r>
              </a:p>
            </p:txBody>
          </p:sp>
        </p:grpSp>
      </p:grpSp>
      <p:grpSp>
        <p:nvGrpSpPr>
          <p:cNvPr id="59" name="INSTRUCTION">
            <a:extLst>
              <a:ext uri="{FF2B5EF4-FFF2-40B4-BE49-F238E27FC236}">
                <a16:creationId xmlns:a16="http://schemas.microsoft.com/office/drawing/2014/main" id="{3B83AF2D-69A0-410A-AC08-8F935DAFD397}"/>
              </a:ext>
            </a:extLst>
          </p:cNvPr>
          <p:cNvGrpSpPr/>
          <p:nvPr userDrawn="1"/>
        </p:nvGrpSpPr>
        <p:grpSpPr>
          <a:xfrm>
            <a:off x="-3786437" y="2"/>
            <a:ext cx="3693386" cy="4050990"/>
            <a:chOff x="-3786437" y="2"/>
            <a:chExt cx="3693386" cy="4050990"/>
          </a:xfrm>
        </p:grpSpPr>
        <p:sp>
          <p:nvSpPr>
            <p:cNvPr id="60" name="Rechthoek 59">
              <a:extLst>
                <a:ext uri="{FF2B5EF4-FFF2-40B4-BE49-F238E27FC236}">
                  <a16:creationId xmlns:a16="http://schemas.microsoft.com/office/drawing/2014/main" id="{6F5B2D05-54DB-4AA7-9FED-4C1D195E4E4B}"/>
                </a:ext>
              </a:extLst>
            </p:cNvPr>
            <p:cNvSpPr/>
            <p:nvPr userDrawn="1"/>
          </p:nvSpPr>
          <p:spPr>
            <a:xfrm>
              <a:off x="-3786165" y="2"/>
              <a:ext cx="3593091" cy="3316404"/>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Insert/Edit a table</a:t>
              </a:r>
            </a:p>
          </p:txBody>
        </p:sp>
        <p:sp>
          <p:nvSpPr>
            <p:cNvPr id="61" name="Rechthoek 60">
              <a:extLst>
                <a:ext uri="{FF2B5EF4-FFF2-40B4-BE49-F238E27FC236}">
                  <a16:creationId xmlns:a16="http://schemas.microsoft.com/office/drawing/2014/main" id="{F7765541-0CCD-49CC-9F7F-17A7A2D32907}"/>
                </a:ext>
              </a:extLst>
            </p:cNvPr>
            <p:cNvSpPr/>
            <p:nvPr userDrawn="1"/>
          </p:nvSpPr>
          <p:spPr>
            <a:xfrm>
              <a:off x="-3786437" y="3222992"/>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1200" b="1" cap="all" baseline="0" noProof="0">
                  <a:solidFill>
                    <a:srgbClr val="211F26"/>
                  </a:solidFill>
                  <a:latin typeface="Calibri" panose="020F0502020204030204" pitchFamily="34" charset="0"/>
                  <a:cs typeface="Calibri" panose="020F0502020204030204" pitchFamily="34" charset="0"/>
                </a:rPr>
                <a:t>Want to know more?</a:t>
              </a:r>
              <a:br>
                <a:rPr lang="en-GB" sz="1200" cap="all"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Go to the instruction slide </a:t>
              </a:r>
              <a:r>
                <a:rPr lang="en-GB" sz="1200" b="1" cap="none" baseline="0" noProof="0">
                  <a:solidFill>
                    <a:srgbClr val="211F26"/>
                  </a:solidFill>
                  <a:latin typeface="Calibri" panose="020F0502020204030204" pitchFamily="34" charset="0"/>
                  <a:cs typeface="Calibri" panose="020F0502020204030204" pitchFamily="34" charset="0"/>
                </a:rPr>
                <a:t>‘VIDEO INSTRUCTIONS’</a:t>
              </a:r>
              <a:r>
                <a:rPr lang="en-GB" sz="1200" cap="none" baseline="0" noProof="0">
                  <a:solidFill>
                    <a:srgbClr val="211F26"/>
                  </a:solidFill>
                  <a:latin typeface="Calibri" panose="020F0502020204030204" pitchFamily="34" charset="0"/>
                  <a:cs typeface="Calibri" panose="020F0502020204030204" pitchFamily="34" charset="0"/>
                </a:rPr>
                <a:t>.</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You’ll find it at the beginning of the presentation</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or insert it via </a:t>
              </a:r>
              <a:r>
                <a:rPr lang="en-GB" sz="1200" i="1" cap="none" baseline="0" noProof="0">
                  <a:solidFill>
                    <a:srgbClr val="211F26"/>
                  </a:solidFill>
                  <a:latin typeface="Calibri" panose="020F0502020204030204" pitchFamily="34" charset="0"/>
                  <a:cs typeface="Calibri" panose="020F0502020204030204" pitchFamily="34" charset="0"/>
                </a:rPr>
                <a:t>‘Home’</a:t>
              </a:r>
              <a:r>
                <a:rPr lang="en-GB" sz="1200" cap="none" baseline="0" noProof="0">
                  <a:solidFill>
                    <a:srgbClr val="211F26"/>
                  </a:solidFill>
                  <a:latin typeface="Calibri" panose="020F0502020204030204" pitchFamily="34" charset="0"/>
                  <a:cs typeface="Calibri" panose="020F0502020204030204" pitchFamily="34" charset="0"/>
                </a:rPr>
                <a:t> &gt; </a:t>
              </a:r>
              <a:r>
                <a:rPr lang="en-GB" sz="1200" i="1" cap="none" baseline="0" noProof="0">
                  <a:solidFill>
                    <a:srgbClr val="211F26"/>
                  </a:solidFill>
                  <a:latin typeface="Calibri" panose="020F0502020204030204" pitchFamily="34" charset="0"/>
                  <a:cs typeface="Calibri" panose="020F0502020204030204" pitchFamily="34" charset="0"/>
                </a:rPr>
                <a:t>‘New Slide’.</a:t>
              </a:r>
            </a:p>
          </p:txBody>
        </p:sp>
        <p:sp>
          <p:nvSpPr>
            <p:cNvPr id="62" name="Ovaal 61">
              <a:extLst>
                <a:ext uri="{FF2B5EF4-FFF2-40B4-BE49-F238E27FC236}">
                  <a16:creationId xmlns:a16="http://schemas.microsoft.com/office/drawing/2014/main" id="{B100C313-3681-4322-9612-BD0E05DB1CE7}"/>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63" name="Rechthoek 62">
              <a:extLst>
                <a:ext uri="{FF2B5EF4-FFF2-40B4-BE49-F238E27FC236}">
                  <a16:creationId xmlns:a16="http://schemas.microsoft.com/office/drawing/2014/main" id="{EA37DFBF-0FE6-443F-A69B-C2FDF8F79D50}"/>
                </a:ext>
              </a:extLst>
            </p:cNvPr>
            <p:cNvSpPr/>
            <p:nvPr userDrawn="1"/>
          </p:nvSpPr>
          <p:spPr>
            <a:xfrm>
              <a:off x="-3319415" y="465324"/>
              <a:ext cx="2944682"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If necessary, delete the existing table</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by using the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‘Backspace key’</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pictogram to insert a new table</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1"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(see example below)</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64" name="Ovaal 63">
              <a:extLst>
                <a:ext uri="{FF2B5EF4-FFF2-40B4-BE49-F238E27FC236}">
                  <a16:creationId xmlns:a16="http://schemas.microsoft.com/office/drawing/2014/main" id="{09285229-D7AC-4858-B81B-6B9D7956A7EB}"/>
                </a:ext>
              </a:extLst>
            </p:cNvPr>
            <p:cNvSpPr/>
            <p:nvPr userDrawn="1"/>
          </p:nvSpPr>
          <p:spPr>
            <a:xfrm>
              <a:off x="-3603587" y="172970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65" name="Rechthoek 64">
              <a:extLst>
                <a:ext uri="{FF2B5EF4-FFF2-40B4-BE49-F238E27FC236}">
                  <a16:creationId xmlns:a16="http://schemas.microsoft.com/office/drawing/2014/main" id="{A54FF124-3ABC-4F35-9098-09F92B28E73B}"/>
                </a:ext>
              </a:extLst>
            </p:cNvPr>
            <p:cNvSpPr/>
            <p:nvPr userDrawn="1"/>
          </p:nvSpPr>
          <p:spPr>
            <a:xfrm>
              <a:off x="-3319415" y="1729710"/>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Select the preferred number of rows</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and columns and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‘OK’</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66" name="Groep 65">
              <a:extLst>
                <a:ext uri="{FF2B5EF4-FFF2-40B4-BE49-F238E27FC236}">
                  <a16:creationId xmlns:a16="http://schemas.microsoft.com/office/drawing/2014/main" id="{0417B306-1538-4D43-A771-0DDA7F251F93}"/>
                </a:ext>
              </a:extLst>
            </p:cNvPr>
            <p:cNvGrpSpPr/>
            <p:nvPr userDrawn="1"/>
          </p:nvGrpSpPr>
          <p:grpSpPr>
            <a:xfrm>
              <a:off x="-3311319" y="2164285"/>
              <a:ext cx="825500" cy="209550"/>
              <a:chOff x="13504624" y="2482850"/>
              <a:chExt cx="825500" cy="209550"/>
            </a:xfrm>
          </p:grpSpPr>
          <p:sp>
            <p:nvSpPr>
              <p:cNvPr id="81" name="Rechthoek 80">
                <a:extLst>
                  <a:ext uri="{FF2B5EF4-FFF2-40B4-BE49-F238E27FC236}">
                    <a16:creationId xmlns:a16="http://schemas.microsoft.com/office/drawing/2014/main" id="{A4C68126-35D0-4558-A0A6-10AB0A396344}"/>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252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900" b="0" noProof="0">
                    <a:solidFill>
                      <a:srgbClr val="211F26"/>
                    </a:solidFill>
                    <a:latin typeface="Calibri" panose="020F0502020204030204" pitchFamily="34" charset="0"/>
                    <a:cs typeface="Calibri" panose="020F0502020204030204" pitchFamily="34" charset="0"/>
                  </a:rPr>
                  <a:t>OK</a:t>
                </a:r>
              </a:p>
            </p:txBody>
          </p:sp>
          <p:cxnSp>
            <p:nvCxnSpPr>
              <p:cNvPr id="82" name="Rechte verbindingslijn 81">
                <a:extLst>
                  <a:ext uri="{FF2B5EF4-FFF2-40B4-BE49-F238E27FC236}">
                    <a16:creationId xmlns:a16="http://schemas.microsoft.com/office/drawing/2014/main" id="{3ABB59B4-629C-461F-860C-52DB7F4E09EB}"/>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83" name="Gelijkbenige driehoek 82">
                <a:extLst>
                  <a:ext uri="{FF2B5EF4-FFF2-40B4-BE49-F238E27FC236}">
                    <a16:creationId xmlns:a16="http://schemas.microsoft.com/office/drawing/2014/main" id="{7DDE60EE-DF18-4553-950D-C53E6BA6839C}"/>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900" b="1" noProof="0">
                  <a:solidFill>
                    <a:srgbClr val="211F26"/>
                  </a:solidFill>
                  <a:latin typeface="Calibri" panose="020F0502020204030204" pitchFamily="34" charset="0"/>
                  <a:cs typeface="Calibri" panose="020F0502020204030204" pitchFamily="34" charset="0"/>
                </a:endParaRPr>
              </a:p>
            </p:txBody>
          </p:sp>
        </p:grpSp>
        <p:sp>
          <p:nvSpPr>
            <p:cNvPr id="67" name="Ovaal 66">
              <a:extLst>
                <a:ext uri="{FF2B5EF4-FFF2-40B4-BE49-F238E27FC236}">
                  <a16:creationId xmlns:a16="http://schemas.microsoft.com/office/drawing/2014/main" id="{1A38DC6D-6CF4-45EF-A775-B5680654B27E}"/>
                </a:ext>
              </a:extLst>
            </p:cNvPr>
            <p:cNvSpPr/>
            <p:nvPr userDrawn="1"/>
          </p:nvSpPr>
          <p:spPr>
            <a:xfrm>
              <a:off x="-3603587" y="2555608"/>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68" name="Rechthoek 67">
              <a:extLst>
                <a:ext uri="{FF2B5EF4-FFF2-40B4-BE49-F238E27FC236}">
                  <a16:creationId xmlns:a16="http://schemas.microsoft.com/office/drawing/2014/main" id="{A5278BB9-0A25-4666-896A-FB9CB3E5AE8E}"/>
                </a:ext>
              </a:extLst>
            </p:cNvPr>
            <p:cNvSpPr/>
            <p:nvPr userDrawn="1"/>
          </p:nvSpPr>
          <p:spPr>
            <a:xfrm>
              <a:off x="-3319415" y="2555609"/>
              <a:ext cx="2944682" cy="48251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Change the format of the table by selecting various parts of the table and using the various options under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‘Table Tools’ - ‘Format’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t>
              </a:r>
            </a:p>
          </p:txBody>
        </p:sp>
        <p:grpSp>
          <p:nvGrpSpPr>
            <p:cNvPr id="69" name="Tabel icoon">
              <a:extLst>
                <a:ext uri="{FF2B5EF4-FFF2-40B4-BE49-F238E27FC236}">
                  <a16:creationId xmlns:a16="http://schemas.microsoft.com/office/drawing/2014/main" id="{836238DD-2719-40B1-B0EB-EAD75BF18171}"/>
                </a:ext>
              </a:extLst>
            </p:cNvPr>
            <p:cNvGrpSpPr/>
            <p:nvPr userDrawn="1"/>
          </p:nvGrpSpPr>
          <p:grpSpPr>
            <a:xfrm>
              <a:off x="-3308869" y="1240695"/>
              <a:ext cx="338201" cy="305477"/>
              <a:chOff x="6072040" y="3376043"/>
              <a:chExt cx="1227920" cy="1109109"/>
            </a:xfrm>
          </p:grpSpPr>
          <p:sp>
            <p:nvSpPr>
              <p:cNvPr id="73" name="Rechthoek 72">
                <a:extLst>
                  <a:ext uri="{FF2B5EF4-FFF2-40B4-BE49-F238E27FC236}">
                    <a16:creationId xmlns:a16="http://schemas.microsoft.com/office/drawing/2014/main" id="{4CA0B6F0-CC0C-4408-9111-9074BEA33F92}"/>
                  </a:ext>
                </a:extLst>
              </p:cNvPr>
              <p:cNvSpPr/>
              <p:nvPr userDrawn="1"/>
            </p:nvSpPr>
            <p:spPr>
              <a:xfrm>
                <a:off x="6072040" y="3376043"/>
                <a:ext cx="1227920" cy="1109109"/>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chemeClr val="accent1"/>
                  </a:solidFill>
                  <a:latin typeface="Calibri" panose="020F0502020204030204" pitchFamily="34" charset="0"/>
                  <a:cs typeface="Calibri" panose="020F0502020204030204" pitchFamily="34" charset="0"/>
                </a:endParaRPr>
              </a:p>
            </p:txBody>
          </p:sp>
          <p:sp>
            <p:nvSpPr>
              <p:cNvPr id="74" name="Rechthoek 73">
                <a:extLst>
                  <a:ext uri="{FF2B5EF4-FFF2-40B4-BE49-F238E27FC236}">
                    <a16:creationId xmlns:a16="http://schemas.microsoft.com/office/drawing/2014/main" id="{734F3D7B-2D0C-4BF6-B07C-B170022EEF6F}"/>
                  </a:ext>
                </a:extLst>
              </p:cNvPr>
              <p:cNvSpPr/>
              <p:nvPr userDrawn="1"/>
            </p:nvSpPr>
            <p:spPr>
              <a:xfrm>
                <a:off x="6090829" y="3393962"/>
                <a:ext cx="1209131" cy="218971"/>
              </a:xfrm>
              <a:prstGeom prst="rect">
                <a:avLst/>
              </a:prstGeom>
              <a:solidFill>
                <a:srgbClr val="6C6C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chemeClr val="accent1"/>
                  </a:solidFill>
                  <a:latin typeface="Calibri" panose="020F0502020204030204" pitchFamily="34" charset="0"/>
                  <a:cs typeface="Calibri" panose="020F0502020204030204" pitchFamily="34" charset="0"/>
                </a:endParaRPr>
              </a:p>
            </p:txBody>
          </p:sp>
          <p:cxnSp>
            <p:nvCxnSpPr>
              <p:cNvPr id="75" name="Rechte verbindingslijn 74">
                <a:extLst>
                  <a:ext uri="{FF2B5EF4-FFF2-40B4-BE49-F238E27FC236}">
                    <a16:creationId xmlns:a16="http://schemas.microsoft.com/office/drawing/2014/main" id="{DF5F4FCC-A2F5-448F-B55C-EC9E7313A512}"/>
                  </a:ext>
                </a:extLst>
              </p:cNvPr>
              <p:cNvCxnSpPr/>
              <p:nvPr userDrawn="1"/>
            </p:nvCxnSpPr>
            <p:spPr>
              <a:xfrm>
                <a:off x="6493304" y="3605313"/>
                <a:ext cx="0" cy="872219"/>
              </a:xfrm>
              <a:prstGeom prst="line">
                <a:avLst/>
              </a:prstGeom>
              <a:ln w="12700">
                <a:solidFill>
                  <a:srgbClr val="B5B5B5"/>
                </a:solidFill>
              </a:ln>
            </p:spPr>
            <p:style>
              <a:lnRef idx="1">
                <a:schemeClr val="accent1"/>
              </a:lnRef>
              <a:fillRef idx="0">
                <a:schemeClr val="accent1"/>
              </a:fillRef>
              <a:effectRef idx="0">
                <a:schemeClr val="accent1"/>
              </a:effectRef>
              <a:fontRef idx="minor">
                <a:schemeClr val="tx1"/>
              </a:fontRef>
            </p:style>
          </p:cxnSp>
          <p:cxnSp>
            <p:nvCxnSpPr>
              <p:cNvPr id="76" name="Rechte verbindingslijn 75">
                <a:extLst>
                  <a:ext uri="{FF2B5EF4-FFF2-40B4-BE49-F238E27FC236}">
                    <a16:creationId xmlns:a16="http://schemas.microsoft.com/office/drawing/2014/main" id="{40173B28-4C5F-4F9B-963D-ADAD47C5F4EA}"/>
                  </a:ext>
                </a:extLst>
              </p:cNvPr>
              <p:cNvCxnSpPr/>
              <p:nvPr userDrawn="1"/>
            </p:nvCxnSpPr>
            <p:spPr>
              <a:xfrm>
                <a:off x="6883025" y="3605313"/>
                <a:ext cx="0" cy="872219"/>
              </a:xfrm>
              <a:prstGeom prst="line">
                <a:avLst/>
              </a:prstGeom>
              <a:ln w="12700">
                <a:solidFill>
                  <a:srgbClr val="B5B5B5"/>
                </a:solidFill>
              </a:ln>
            </p:spPr>
            <p:style>
              <a:lnRef idx="1">
                <a:schemeClr val="accent1"/>
              </a:lnRef>
              <a:fillRef idx="0">
                <a:schemeClr val="accent1"/>
              </a:fillRef>
              <a:effectRef idx="0">
                <a:schemeClr val="accent1"/>
              </a:effectRef>
              <a:fontRef idx="minor">
                <a:schemeClr val="tx1"/>
              </a:fontRef>
            </p:style>
          </p:cxnSp>
          <p:cxnSp>
            <p:nvCxnSpPr>
              <p:cNvPr id="77" name="Rechte verbindingslijn 76">
                <a:extLst>
                  <a:ext uri="{FF2B5EF4-FFF2-40B4-BE49-F238E27FC236}">
                    <a16:creationId xmlns:a16="http://schemas.microsoft.com/office/drawing/2014/main" id="{6D8A60CC-CCAC-4702-98E6-6E2DEFBB76E1}"/>
                  </a:ext>
                </a:extLst>
              </p:cNvPr>
              <p:cNvCxnSpPr/>
              <p:nvPr userDrawn="1"/>
            </p:nvCxnSpPr>
            <p:spPr>
              <a:xfrm flipH="1">
                <a:off x="6090561" y="3827108"/>
                <a:ext cx="1209399" cy="0"/>
              </a:xfrm>
              <a:prstGeom prst="line">
                <a:avLst/>
              </a:prstGeom>
              <a:ln w="12700">
                <a:solidFill>
                  <a:srgbClr val="B5B5B5"/>
                </a:solidFill>
              </a:ln>
            </p:spPr>
            <p:style>
              <a:lnRef idx="1">
                <a:schemeClr val="accent1"/>
              </a:lnRef>
              <a:fillRef idx="0">
                <a:schemeClr val="accent1"/>
              </a:fillRef>
              <a:effectRef idx="0">
                <a:schemeClr val="accent1"/>
              </a:effectRef>
              <a:fontRef idx="minor">
                <a:schemeClr val="tx1"/>
              </a:fontRef>
            </p:style>
          </p:cxnSp>
          <p:cxnSp>
            <p:nvCxnSpPr>
              <p:cNvPr id="78" name="Rechte verbindingslijn 77">
                <a:extLst>
                  <a:ext uri="{FF2B5EF4-FFF2-40B4-BE49-F238E27FC236}">
                    <a16:creationId xmlns:a16="http://schemas.microsoft.com/office/drawing/2014/main" id="{8400A3C4-9904-4B6C-BEA2-CE7C1872F853}"/>
                  </a:ext>
                </a:extLst>
              </p:cNvPr>
              <p:cNvCxnSpPr/>
              <p:nvPr userDrawn="1"/>
            </p:nvCxnSpPr>
            <p:spPr>
              <a:xfrm flipH="1">
                <a:off x="6090561" y="4055708"/>
                <a:ext cx="1209399" cy="0"/>
              </a:xfrm>
              <a:prstGeom prst="line">
                <a:avLst/>
              </a:prstGeom>
              <a:ln w="12700">
                <a:solidFill>
                  <a:srgbClr val="B5B5B5"/>
                </a:solidFill>
              </a:ln>
            </p:spPr>
            <p:style>
              <a:lnRef idx="1">
                <a:schemeClr val="accent1"/>
              </a:lnRef>
              <a:fillRef idx="0">
                <a:schemeClr val="accent1"/>
              </a:fillRef>
              <a:effectRef idx="0">
                <a:schemeClr val="accent1"/>
              </a:effectRef>
              <a:fontRef idx="minor">
                <a:schemeClr val="tx1"/>
              </a:fontRef>
            </p:style>
          </p:cxnSp>
          <p:cxnSp>
            <p:nvCxnSpPr>
              <p:cNvPr id="79" name="Rechte verbindingslijn 78">
                <a:extLst>
                  <a:ext uri="{FF2B5EF4-FFF2-40B4-BE49-F238E27FC236}">
                    <a16:creationId xmlns:a16="http://schemas.microsoft.com/office/drawing/2014/main" id="{23A0E5A2-611E-4DA9-BAD4-BED87370C823}"/>
                  </a:ext>
                </a:extLst>
              </p:cNvPr>
              <p:cNvCxnSpPr/>
              <p:nvPr userDrawn="1"/>
            </p:nvCxnSpPr>
            <p:spPr>
              <a:xfrm flipH="1">
                <a:off x="6090561" y="4276688"/>
                <a:ext cx="1209399" cy="0"/>
              </a:xfrm>
              <a:prstGeom prst="line">
                <a:avLst/>
              </a:prstGeom>
              <a:ln w="12700">
                <a:solidFill>
                  <a:srgbClr val="B5B5B5"/>
                </a:solidFill>
              </a:ln>
            </p:spPr>
            <p:style>
              <a:lnRef idx="1">
                <a:schemeClr val="accent1"/>
              </a:lnRef>
              <a:fillRef idx="0">
                <a:schemeClr val="accent1"/>
              </a:fillRef>
              <a:effectRef idx="0">
                <a:schemeClr val="accent1"/>
              </a:effectRef>
              <a:fontRef idx="minor">
                <a:schemeClr val="tx1"/>
              </a:fontRef>
            </p:style>
          </p:cxnSp>
          <p:sp>
            <p:nvSpPr>
              <p:cNvPr id="80" name="Rechthoek 79">
                <a:extLst>
                  <a:ext uri="{FF2B5EF4-FFF2-40B4-BE49-F238E27FC236}">
                    <a16:creationId xmlns:a16="http://schemas.microsoft.com/office/drawing/2014/main" id="{E52DDAE1-CAAC-4CAF-817C-F348A8F65C36}"/>
                  </a:ext>
                </a:extLst>
              </p:cNvPr>
              <p:cNvSpPr/>
              <p:nvPr userDrawn="1"/>
            </p:nvSpPr>
            <p:spPr>
              <a:xfrm>
                <a:off x="6072040" y="3376043"/>
                <a:ext cx="1227920" cy="1109109"/>
              </a:xfrm>
              <a:prstGeom prst="rect">
                <a:avLst/>
              </a:prstGeom>
              <a:noFill/>
              <a:ln w="12700">
                <a:solidFill>
                  <a:srgbClr val="6C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chemeClr val="accent1"/>
                  </a:solidFill>
                  <a:latin typeface="Calibri" panose="020F0502020204030204" pitchFamily="34" charset="0"/>
                  <a:cs typeface="Calibri" panose="020F0502020204030204" pitchFamily="34" charset="0"/>
                </a:endParaRPr>
              </a:p>
            </p:txBody>
          </p:sp>
        </p:grpSp>
        <p:grpSp>
          <p:nvGrpSpPr>
            <p:cNvPr id="70" name="ICOON_info">
              <a:extLst>
                <a:ext uri="{FF2B5EF4-FFF2-40B4-BE49-F238E27FC236}">
                  <a16:creationId xmlns:a16="http://schemas.microsoft.com/office/drawing/2014/main" id="{907A376C-1A2E-4FC2-9087-DA68EC8F2FE3}"/>
                </a:ext>
              </a:extLst>
            </p:cNvPr>
            <p:cNvGrpSpPr/>
            <p:nvPr userDrawn="1"/>
          </p:nvGrpSpPr>
          <p:grpSpPr>
            <a:xfrm>
              <a:off x="-376736" y="3259970"/>
              <a:ext cx="283685" cy="283685"/>
              <a:chOff x="-510741" y="5913713"/>
              <a:chExt cx="267555" cy="267555"/>
            </a:xfrm>
          </p:grpSpPr>
          <p:sp>
            <p:nvSpPr>
              <p:cNvPr id="71" name="Ovaal 70">
                <a:extLst>
                  <a:ext uri="{FF2B5EF4-FFF2-40B4-BE49-F238E27FC236}">
                    <a16:creationId xmlns:a16="http://schemas.microsoft.com/office/drawing/2014/main" id="{0282FF60-D996-404E-9199-D94CC370A851}"/>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72" name="Graphic 163" descr="Informatie">
                <a:extLst>
                  <a:ext uri="{FF2B5EF4-FFF2-40B4-BE49-F238E27FC236}">
                    <a16:creationId xmlns:a16="http://schemas.microsoft.com/office/drawing/2014/main" id="{F4206F18-86B2-46CC-9BBC-C21A8DF600B1}"/>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noAutofit/>
              </a:bodyPr>
              <a:lstStyle/>
              <a:p>
                <a:endParaRPr lang="en-GB" sz="2000" noProof="0">
                  <a:solidFill>
                    <a:srgbClr val="211F26"/>
                  </a:solidFill>
                  <a:latin typeface="Calibri" panose="020F0502020204030204" pitchFamily="34" charset="0"/>
                  <a:cs typeface="Calibri" panose="020F0502020204030204" pitchFamily="34" charset="0"/>
                </a:endParaRPr>
              </a:p>
            </p:txBody>
          </p:sp>
        </p:grpSp>
      </p:grpSp>
      <p:sp>
        <p:nvSpPr>
          <p:cNvPr id="45" name="INFO">
            <a:extLst>
              <a:ext uri="{FF2B5EF4-FFF2-40B4-BE49-F238E27FC236}">
                <a16:creationId xmlns:a16="http://schemas.microsoft.com/office/drawing/2014/main" id="{3967584A-33BF-485E-9830-D830A279659D}"/>
              </a:ext>
            </a:extLst>
          </p:cNvPr>
          <p:cNvSpPr txBox="1"/>
          <p:nvPr userDrawn="1"/>
        </p:nvSpPr>
        <p:spPr>
          <a:xfrm>
            <a:off x="0" y="-256190"/>
            <a:ext cx="12192000" cy="161583"/>
          </a:xfrm>
          <a:prstGeom prst="rect">
            <a:avLst/>
          </a:prstGeom>
          <a:noFill/>
        </p:spPr>
        <p:txBody>
          <a:bodyPr wrap="square" lIns="0" tIns="0" rIns="0" bIns="0" rtlCol="0">
            <a:spAutoFit/>
          </a:bodyPr>
          <a:lstStyle/>
          <a:p>
            <a:pPr algn="l"/>
            <a:r>
              <a:rPr lang="en-GB" sz="1050" b="1" dirty="0">
                <a:solidFill>
                  <a:schemeClr val="tx2"/>
                </a:solidFill>
                <a:latin typeface="+mj-lt"/>
                <a:cs typeface="Calibri" panose="020F0502020204030204" pitchFamily="34" charset="0"/>
              </a:rPr>
              <a:t>TEMPLATE: </a:t>
            </a:r>
            <a:r>
              <a:rPr lang="en-GB" sz="1050" b="0" dirty="0">
                <a:solidFill>
                  <a:schemeClr val="tx2"/>
                </a:solidFill>
                <a:latin typeface="+mj-lt"/>
                <a:cs typeface="Calibri" panose="020F0502020204030204" pitchFamily="34" charset="0"/>
              </a:rPr>
              <a:t>TABLE</a:t>
            </a:r>
          </a:p>
        </p:txBody>
      </p:sp>
      <p:grpSp>
        <p:nvGrpSpPr>
          <p:cNvPr id="8" name="HAAK LIJN">
            <a:extLst>
              <a:ext uri="{FF2B5EF4-FFF2-40B4-BE49-F238E27FC236}">
                <a16:creationId xmlns:a16="http://schemas.microsoft.com/office/drawing/2014/main" id="{6B98FEAD-D305-41C2-98C8-B070370ADF24}"/>
              </a:ext>
            </a:extLst>
          </p:cNvPr>
          <p:cNvGrpSpPr/>
          <p:nvPr userDrawn="1"/>
        </p:nvGrpSpPr>
        <p:grpSpPr>
          <a:xfrm>
            <a:off x="540812" y="0"/>
            <a:ext cx="76800" cy="6858000"/>
            <a:chOff x="578912" y="0"/>
            <a:chExt cx="76800" cy="6858000"/>
          </a:xfrm>
        </p:grpSpPr>
        <p:cxnSp>
          <p:nvCxnSpPr>
            <p:cNvPr id="9" name="LIJN">
              <a:extLst>
                <a:ext uri="{FF2B5EF4-FFF2-40B4-BE49-F238E27FC236}">
                  <a16:creationId xmlns:a16="http://schemas.microsoft.com/office/drawing/2014/main" id="{D2E51D73-460D-4C59-90C2-1EE9F6ABE3A7}"/>
                </a:ext>
              </a:extLst>
            </p:cNvPr>
            <p:cNvCxnSpPr>
              <a:cxnSpLocks/>
            </p:cNvCxnSpPr>
            <p:nvPr userDrawn="1"/>
          </p:nvCxnSpPr>
          <p:spPr>
            <a:xfrm>
              <a:off x="617312" y="900113"/>
              <a:ext cx="0" cy="5957887"/>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pic>
          <p:nvPicPr>
            <p:cNvPr id="10" name="Graphic 9">
              <a:extLst>
                <a:ext uri="{FF2B5EF4-FFF2-40B4-BE49-F238E27FC236}">
                  <a16:creationId xmlns:a16="http://schemas.microsoft.com/office/drawing/2014/main" id="{A10669B0-55DE-4E6E-850A-D98F287FD14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8912" y="652464"/>
              <a:ext cx="76800" cy="201600"/>
            </a:xfrm>
            <a:prstGeom prst="rect">
              <a:avLst/>
            </a:prstGeom>
          </p:spPr>
        </p:pic>
        <p:cxnSp>
          <p:nvCxnSpPr>
            <p:cNvPr id="11" name="LIJN">
              <a:extLst>
                <a:ext uri="{FF2B5EF4-FFF2-40B4-BE49-F238E27FC236}">
                  <a16:creationId xmlns:a16="http://schemas.microsoft.com/office/drawing/2014/main" id="{167C6B98-127C-40B9-90C1-6BDBB71789D3}"/>
                </a:ext>
              </a:extLst>
            </p:cNvPr>
            <p:cNvCxnSpPr>
              <a:cxnSpLocks/>
            </p:cNvCxnSpPr>
            <p:nvPr userDrawn="1"/>
          </p:nvCxnSpPr>
          <p:spPr>
            <a:xfrm>
              <a:off x="617312" y="0"/>
              <a:ext cx="0" cy="595314"/>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grpSp>
      <p:sp>
        <p:nvSpPr>
          <p:cNvPr id="12" name="Tijdelijke aanduiding voor tabel 8">
            <a:extLst>
              <a:ext uri="{FF2B5EF4-FFF2-40B4-BE49-F238E27FC236}">
                <a16:creationId xmlns:a16="http://schemas.microsoft.com/office/drawing/2014/main" id="{457A3439-4058-49AF-9A49-A641471A24C8}"/>
              </a:ext>
            </a:extLst>
          </p:cNvPr>
          <p:cNvSpPr>
            <a:spLocks noGrp="1"/>
          </p:cNvSpPr>
          <p:nvPr>
            <p:ph type="tbl" sz="quarter" idx="16" hasCustomPrompt="1"/>
          </p:nvPr>
        </p:nvSpPr>
        <p:spPr>
          <a:xfrm>
            <a:off x="777244" y="1856128"/>
            <a:ext cx="10827096" cy="4438800"/>
          </a:xfrm>
        </p:spPr>
        <p:txBody>
          <a:bodyPr bIns="1620000" anchor="ctr"/>
          <a:lstStyle>
            <a:lvl1pPr marL="0" indent="0" algn="ctr">
              <a:lnSpc>
                <a:spcPct val="90000"/>
              </a:lnSpc>
              <a:spcBef>
                <a:spcPts val="0"/>
              </a:spcBef>
              <a:spcAft>
                <a:spcPts val="0"/>
              </a:spcAft>
              <a:buNone/>
              <a:defRPr sz="1500" i="1">
                <a:solidFill>
                  <a:schemeClr val="tx1">
                    <a:lumMod val="50000"/>
                    <a:lumOff val="50000"/>
                  </a:schemeClr>
                </a:solidFill>
              </a:defRPr>
            </a:lvl1pPr>
          </a:lstStyle>
          <a:p>
            <a:r>
              <a:rPr lang="en-GB" dirty="0"/>
              <a:t>Click on the icon below </a:t>
            </a:r>
            <a:br>
              <a:rPr lang="en-GB" dirty="0"/>
            </a:br>
            <a:r>
              <a:rPr lang="en-GB" dirty="0"/>
              <a:t>to insert a table.</a:t>
            </a:r>
          </a:p>
        </p:txBody>
      </p:sp>
      <p:sp>
        <p:nvSpPr>
          <p:cNvPr id="46" name="Logo">
            <a:extLst>
              <a:ext uri="{FF2B5EF4-FFF2-40B4-BE49-F238E27FC236}">
                <a16:creationId xmlns:a16="http://schemas.microsoft.com/office/drawing/2014/main" id="{53F070DD-A12D-4AF1-AE08-74B5C4C1CAAB}"/>
              </a:ext>
            </a:extLst>
          </p:cNvPr>
          <p:cNvSpPr>
            <a:spLocks noGrp="1"/>
          </p:cNvSpPr>
          <p:nvPr>
            <p:ph type="body" orient="vert" idx="15" hasCustomPrompt="1"/>
          </p:nvPr>
        </p:nvSpPr>
        <p:spPr>
          <a:xfrm>
            <a:off x="10549612" y="6480355"/>
            <a:ext cx="1060019" cy="185413"/>
          </a:xfrm>
          <a:blipFill>
            <a:blip r:embed="rId4"/>
            <a:stretch>
              <a:fillRect/>
            </a:stretch>
          </a:blipFill>
        </p:spPr>
        <p:txBody>
          <a:bodyPr vert="horz" lIns="0" tIns="0" rIns="0" bIns="0"/>
          <a:lstStyle>
            <a:lvl1pPr marL="0" indent="0">
              <a:buNone/>
              <a:defRPr sz="1000" i="1">
                <a:solidFill>
                  <a:schemeClr val="bg2"/>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5" name="Datum" hidden="1">
            <a:extLst>
              <a:ext uri="{FF2B5EF4-FFF2-40B4-BE49-F238E27FC236}">
                <a16:creationId xmlns:a16="http://schemas.microsoft.com/office/drawing/2014/main" id="{68BA24C3-EC0F-4F80-B1E5-AA27795CFFDD}"/>
              </a:ext>
            </a:extLst>
          </p:cNvPr>
          <p:cNvSpPr>
            <a:spLocks noGrp="1"/>
          </p:cNvSpPr>
          <p:nvPr>
            <p:ph type="dt" sz="half" idx="19"/>
          </p:nvPr>
        </p:nvSpPr>
        <p:spPr/>
        <p:txBody>
          <a:bodyPr/>
          <a:lstStyle/>
          <a:p>
            <a:r>
              <a:rPr lang="en-GB" dirty="0"/>
              <a:t>Date</a:t>
            </a:r>
          </a:p>
        </p:txBody>
      </p:sp>
      <p:sp>
        <p:nvSpPr>
          <p:cNvPr id="2" name="Voettekst">
            <a:extLst>
              <a:ext uri="{FF2B5EF4-FFF2-40B4-BE49-F238E27FC236}">
                <a16:creationId xmlns:a16="http://schemas.microsoft.com/office/drawing/2014/main" id="{8747E6DF-A4F8-4062-AFDF-38DA5CCEF082}"/>
              </a:ext>
            </a:extLst>
          </p:cNvPr>
          <p:cNvSpPr>
            <a:spLocks noGrp="1"/>
          </p:cNvSpPr>
          <p:nvPr>
            <p:ph type="ftr" sz="quarter" idx="17"/>
          </p:nvPr>
        </p:nvSpPr>
        <p:spPr/>
        <p:txBody>
          <a:bodyPr/>
          <a:lstStyle/>
          <a:p>
            <a:r>
              <a:rPr lang="en-GB" dirty="0"/>
              <a:t>26 October 2021 | ALIM Guide for asset information Managers</a:t>
            </a:r>
          </a:p>
        </p:txBody>
      </p:sp>
      <p:sp>
        <p:nvSpPr>
          <p:cNvPr id="3" name="Dianummer">
            <a:extLst>
              <a:ext uri="{FF2B5EF4-FFF2-40B4-BE49-F238E27FC236}">
                <a16:creationId xmlns:a16="http://schemas.microsoft.com/office/drawing/2014/main" id="{C22C2349-8920-4993-8A8C-69C3E4C1E620}"/>
              </a:ext>
            </a:extLst>
          </p:cNvPr>
          <p:cNvSpPr>
            <a:spLocks noGrp="1"/>
          </p:cNvSpPr>
          <p:nvPr>
            <p:ph type="sldNum" sz="quarter" idx="18"/>
          </p:nvPr>
        </p:nvSpPr>
        <p:spPr/>
        <p:txBody>
          <a:bodyPr/>
          <a:lstStyle/>
          <a:p>
            <a:fld id="{5EC93C5F-DB18-4797-88B9-B8B0D60519FD}" type="slidenum">
              <a:rPr lang="en-GB" smtClean="0"/>
              <a:pPr/>
              <a:t>‹#›</a:t>
            </a:fld>
            <a:endParaRPr lang="en-GB" dirty="0"/>
          </a:p>
        </p:txBody>
      </p:sp>
      <p:sp>
        <p:nvSpPr>
          <p:cNvPr id="7" name="Ondertitel">
            <a:extLst>
              <a:ext uri="{FF2B5EF4-FFF2-40B4-BE49-F238E27FC236}">
                <a16:creationId xmlns:a16="http://schemas.microsoft.com/office/drawing/2014/main" id="{523A6896-F7F6-4956-BC1B-5F4B366B1CF1}"/>
              </a:ext>
            </a:extLst>
          </p:cNvPr>
          <p:cNvSpPr>
            <a:spLocks noGrp="1"/>
          </p:cNvSpPr>
          <p:nvPr>
            <p:ph type="subTitle" idx="10" hasCustomPrompt="1"/>
          </p:nvPr>
        </p:nvSpPr>
        <p:spPr>
          <a:xfrm>
            <a:off x="777244" y="924516"/>
            <a:ext cx="10827096" cy="349200"/>
          </a:xfrm>
        </p:spPr>
        <p:txBody>
          <a:bodyPr/>
          <a:lstStyle>
            <a:lvl1pPr marL="0" indent="0" algn="l">
              <a:buNone/>
              <a:defRPr sz="300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cap="all" baseline="0" dirty="0"/>
              <a:t>Second light subtitle</a:t>
            </a:r>
            <a:endParaRPr lang="en-GB" dirty="0"/>
          </a:p>
        </p:txBody>
      </p:sp>
      <p:sp>
        <p:nvSpPr>
          <p:cNvPr id="4" name="Titel">
            <a:extLst>
              <a:ext uri="{FF2B5EF4-FFF2-40B4-BE49-F238E27FC236}">
                <a16:creationId xmlns:a16="http://schemas.microsoft.com/office/drawing/2014/main" id="{81D2D415-A63C-43FA-9C59-DE172704F898}"/>
              </a:ext>
            </a:extLst>
          </p:cNvPr>
          <p:cNvSpPr>
            <a:spLocks noGrp="1"/>
          </p:cNvSpPr>
          <p:nvPr>
            <p:ph type="title" hasCustomPrompt="1"/>
          </p:nvPr>
        </p:nvSpPr>
        <p:spPr/>
        <p:txBody>
          <a:bodyPr/>
          <a:lstStyle/>
          <a:p>
            <a:r>
              <a:rPr lang="en-GB" dirty="0"/>
              <a:t>First bold title</a:t>
            </a:r>
          </a:p>
        </p:txBody>
      </p:sp>
    </p:spTree>
    <p:extLst>
      <p:ext uri="{BB962C8B-B14F-4D97-AF65-F5344CB8AC3E}">
        <p14:creationId xmlns:p14="http://schemas.microsoft.com/office/powerpoint/2010/main" val="615247524"/>
      </p:ext>
    </p:extLst>
  </p:cSld>
  <p:clrMapOvr>
    <a:masterClrMapping/>
  </p:clrMapOvr>
  <p:transition spd="slow">
    <p:push dir="u"/>
  </p:transition>
  <p:hf hdr="0" dt="0"/>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ase">
    <p:spTree>
      <p:nvGrpSpPr>
        <p:cNvPr id="1" name=""/>
        <p:cNvGrpSpPr/>
        <p:nvPr/>
      </p:nvGrpSpPr>
      <p:grpSpPr>
        <a:xfrm>
          <a:off x="0" y="0"/>
          <a:ext cx="0" cy="0"/>
          <a:chOff x="0" y="0"/>
          <a:chExt cx="0" cy="0"/>
        </a:xfrm>
      </p:grpSpPr>
      <p:grpSp>
        <p:nvGrpSpPr>
          <p:cNvPr id="246" name="INSTRUCTION">
            <a:extLst>
              <a:ext uri="{FF2B5EF4-FFF2-40B4-BE49-F238E27FC236}">
                <a16:creationId xmlns:a16="http://schemas.microsoft.com/office/drawing/2014/main" id="{93E23DF5-4941-41AF-9316-3C48A9A7E6C1}"/>
              </a:ext>
            </a:extLst>
          </p:cNvPr>
          <p:cNvGrpSpPr/>
          <p:nvPr userDrawn="1"/>
        </p:nvGrpSpPr>
        <p:grpSpPr>
          <a:xfrm>
            <a:off x="-3786437" y="0"/>
            <a:ext cx="3693386" cy="5359349"/>
            <a:chOff x="-3786437" y="0"/>
            <a:chExt cx="3693386" cy="5359349"/>
          </a:xfrm>
        </p:grpSpPr>
        <p:sp>
          <p:nvSpPr>
            <p:cNvPr id="247" name="Rechthoek 246">
              <a:extLst>
                <a:ext uri="{FF2B5EF4-FFF2-40B4-BE49-F238E27FC236}">
                  <a16:creationId xmlns:a16="http://schemas.microsoft.com/office/drawing/2014/main" id="{8B51AC24-DE3A-4C63-8025-4ED526EF56B3}"/>
                </a:ext>
              </a:extLst>
            </p:cNvPr>
            <p:cNvSpPr/>
            <p:nvPr userDrawn="1"/>
          </p:nvSpPr>
          <p:spPr>
            <a:xfrm>
              <a:off x="-3786165" y="0"/>
              <a:ext cx="3593091" cy="4641338"/>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Choosing text levels</a:t>
              </a:r>
            </a:p>
          </p:txBody>
        </p:sp>
        <p:sp>
          <p:nvSpPr>
            <p:cNvPr id="248" name="Ovaal 247">
              <a:extLst>
                <a:ext uri="{FF2B5EF4-FFF2-40B4-BE49-F238E27FC236}">
                  <a16:creationId xmlns:a16="http://schemas.microsoft.com/office/drawing/2014/main" id="{04A78A27-A317-44CF-80CA-C8B1F94D1C3E}"/>
                </a:ext>
              </a:extLst>
            </p:cNvPr>
            <p:cNvSpPr/>
            <p:nvPr userDrawn="1"/>
          </p:nvSpPr>
          <p:spPr>
            <a:xfrm>
              <a:off x="-3604183" y="183748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249" name="Rechthoek 248">
              <a:extLst>
                <a:ext uri="{FF2B5EF4-FFF2-40B4-BE49-F238E27FC236}">
                  <a16:creationId xmlns:a16="http://schemas.microsoft.com/office/drawing/2014/main" id="{EDC6E035-CCCE-4E0E-94E7-3069CA15BE47}"/>
                </a:ext>
              </a:extLst>
            </p:cNvPr>
            <p:cNvSpPr/>
            <p:nvPr userDrawn="1"/>
          </p:nvSpPr>
          <p:spPr>
            <a:xfrm>
              <a:off x="-3319415" y="1837484"/>
              <a:ext cx="2949220" cy="180000"/>
            </a:xfrm>
            <a:prstGeom prst="rect">
              <a:avLst/>
            </a:prstGeom>
            <a:noFill/>
            <a:ln w="25400" cap="flat" cmpd="sng" algn="ctr">
              <a:noFill/>
              <a:prstDash val="solid"/>
            </a:ln>
            <a:effectLst/>
          </p:spPr>
          <p:txBody>
            <a:bodyPr lIns="0" tIns="0" rIns="0" bIns="0" rtlCol="0" anchor="ctr"/>
            <a:lstStyle/>
            <a:p>
              <a:pPr marL="179388" marR="0" lvl="0" indent="-179388" algn="l" defTabSz="719138" rtl="0" eaLnBrk="1" fontAlgn="auto" latinLnBrk="0" hangingPunct="1">
                <a:lnSpc>
                  <a:spcPct val="100000"/>
                </a:lnSpc>
                <a:spcBef>
                  <a:spcPts val="300"/>
                </a:spcBef>
                <a:spcAft>
                  <a:spcPts val="600"/>
                </a:spcAft>
                <a:buClr>
                  <a:srgbClr val="71A4C3"/>
                </a:buClr>
                <a:buSzPct val="100000"/>
                <a:buFontTx/>
                <a:buBlip>
                  <a:blip r:embed="rId2">
                    <a:extLst>
                      <a:ext uri="{96DAC541-7B7A-43D3-8B79-37D633B846F1}">
                        <asvg:svgBlip xmlns:asvg="http://schemas.microsoft.com/office/drawing/2016/SVG/main" r:embed="rId3"/>
                      </a:ext>
                    </a:extLst>
                  </a:blip>
                </a:buBlip>
                <a:tabLst/>
                <a:defRPr/>
              </a:pPr>
              <a:r>
                <a:rPr kumimoji="0" lang="en-GB" sz="1100" b="0" i="0" u="none" strike="noStrike" kern="1200" cap="none" spc="0" normalizeH="0" baseline="0" noProof="0">
                  <a:ln>
                    <a:noFill/>
                  </a:ln>
                  <a:solidFill>
                    <a:prstClr val="black"/>
                  </a:solidFill>
                  <a:effectLst/>
                  <a:uLnTx/>
                  <a:uFillTx/>
                  <a:latin typeface="+mn-lt"/>
                  <a:ea typeface="+mn-ea"/>
                  <a:cs typeface="+mn-cs"/>
                </a:rPr>
                <a:t>Bullet</a:t>
              </a:r>
            </a:p>
          </p:txBody>
        </p:sp>
        <p:sp>
          <p:nvSpPr>
            <p:cNvPr id="250" name="Ovaal 249">
              <a:extLst>
                <a:ext uri="{FF2B5EF4-FFF2-40B4-BE49-F238E27FC236}">
                  <a16:creationId xmlns:a16="http://schemas.microsoft.com/office/drawing/2014/main" id="{538C3C94-263D-4AEC-84D2-81E5B98E07C3}"/>
                </a:ext>
              </a:extLst>
            </p:cNvPr>
            <p:cNvSpPr/>
            <p:nvPr userDrawn="1"/>
          </p:nvSpPr>
          <p:spPr>
            <a:xfrm>
              <a:off x="-3604183" y="212876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251" name="Rechthoek 250">
              <a:extLst>
                <a:ext uri="{FF2B5EF4-FFF2-40B4-BE49-F238E27FC236}">
                  <a16:creationId xmlns:a16="http://schemas.microsoft.com/office/drawing/2014/main" id="{4ED2A991-0DCF-4B91-B247-07D760211644}"/>
                </a:ext>
              </a:extLst>
            </p:cNvPr>
            <p:cNvSpPr/>
            <p:nvPr userDrawn="1"/>
          </p:nvSpPr>
          <p:spPr>
            <a:xfrm>
              <a:off x="-3604183" y="1196113"/>
              <a:ext cx="3229047" cy="459227"/>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Under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‘Home’</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use the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list level-buttons</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choose a text level. </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Choose from:</a:t>
              </a:r>
            </a:p>
          </p:txBody>
        </p:sp>
        <p:sp>
          <p:nvSpPr>
            <p:cNvPr id="252" name="Rechthoek 251">
              <a:extLst>
                <a:ext uri="{FF2B5EF4-FFF2-40B4-BE49-F238E27FC236}">
                  <a16:creationId xmlns:a16="http://schemas.microsoft.com/office/drawing/2014/main" id="{A73D7ABA-9A98-405A-81A9-FD0621EA0FE9}"/>
                </a:ext>
              </a:extLst>
            </p:cNvPr>
            <p:cNvSpPr/>
            <p:nvPr userDrawn="1"/>
          </p:nvSpPr>
          <p:spPr>
            <a:xfrm>
              <a:off x="-3319415" y="2128873"/>
              <a:ext cx="2949220" cy="180000"/>
            </a:xfrm>
            <a:prstGeom prst="rect">
              <a:avLst/>
            </a:prstGeom>
            <a:noFill/>
            <a:ln w="25400" cap="flat" cmpd="sng" algn="ctr">
              <a:noFill/>
              <a:prstDash val="solid"/>
            </a:ln>
            <a:effectLst/>
          </p:spPr>
          <p:txBody>
            <a:bodyPr lIns="0" tIns="0" rIns="0" bIns="0" rtlCol="0" anchor="ctr"/>
            <a:lstStyle/>
            <a:p>
              <a:pPr marL="360363" marR="0" lvl="1" indent="-180975" algn="l" defTabSz="719138" rtl="0" eaLnBrk="1" fontAlgn="auto" latinLnBrk="0" hangingPunct="1">
                <a:lnSpc>
                  <a:spcPct val="100000"/>
                </a:lnSpc>
                <a:spcBef>
                  <a:spcPts val="300"/>
                </a:spcBef>
                <a:spcAft>
                  <a:spcPts val="600"/>
                </a:spcAft>
                <a:buClr>
                  <a:srgbClr val="71A4C3"/>
                </a:buClr>
                <a:buSzPct val="100000"/>
                <a:buFontTx/>
                <a:buBlip>
                  <a:blip r:embed="rId4">
                    <a:extLst>
                      <a:ext uri="{96DAC541-7B7A-43D3-8B79-37D633B846F1}">
                        <asvg:svgBlip xmlns:asvg="http://schemas.microsoft.com/office/drawing/2016/SVG/main" r:embed="rId5"/>
                      </a:ext>
                    </a:extLst>
                  </a:blip>
                </a:buBlip>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Sub-bullet</a:t>
              </a:r>
            </a:p>
          </p:txBody>
        </p:sp>
        <p:sp>
          <p:nvSpPr>
            <p:cNvPr id="253" name="Ovaal 252">
              <a:extLst>
                <a:ext uri="{FF2B5EF4-FFF2-40B4-BE49-F238E27FC236}">
                  <a16:creationId xmlns:a16="http://schemas.microsoft.com/office/drawing/2014/main" id="{7BBA42A1-11D7-422C-8116-CA4AD9D1CEFC}"/>
                </a:ext>
              </a:extLst>
            </p:cNvPr>
            <p:cNvSpPr/>
            <p:nvPr userDrawn="1"/>
          </p:nvSpPr>
          <p:spPr>
            <a:xfrm>
              <a:off x="-3604183" y="242005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254" name="Rechthoek 253">
              <a:extLst>
                <a:ext uri="{FF2B5EF4-FFF2-40B4-BE49-F238E27FC236}">
                  <a16:creationId xmlns:a16="http://schemas.microsoft.com/office/drawing/2014/main" id="{C3C790BB-5686-4CF5-A937-6550C4ACBA4A}"/>
                </a:ext>
              </a:extLst>
            </p:cNvPr>
            <p:cNvSpPr/>
            <p:nvPr userDrawn="1"/>
          </p:nvSpPr>
          <p:spPr>
            <a:xfrm>
              <a:off x="-3319415" y="2420262"/>
              <a:ext cx="2949220" cy="180000"/>
            </a:xfrm>
            <a:prstGeom prst="rect">
              <a:avLst/>
            </a:prstGeom>
            <a:noFill/>
            <a:ln w="25400" cap="flat" cmpd="sng" algn="ctr">
              <a:noFill/>
              <a:prstDash val="solid"/>
            </a:ln>
            <a:effectLst/>
          </p:spPr>
          <p:txBody>
            <a:bodyPr lIns="0" tIns="0" rIns="0" bIns="0" rtlCol="0" anchor="ctr"/>
            <a:lstStyle/>
            <a:p>
              <a:pPr marL="0" marR="0" lvl="2" indent="0" algn="l" defTabSz="719138" rtl="0" eaLnBrk="1" fontAlgn="auto" latinLnBrk="0" hangingPunct="1">
                <a:lnSpc>
                  <a:spcPct val="100000"/>
                </a:lnSpc>
                <a:spcBef>
                  <a:spcPts val="300"/>
                </a:spcBef>
                <a:spcAft>
                  <a:spcPts val="600"/>
                </a:spcAft>
                <a:buClr>
                  <a:srgbClr val="0070C0"/>
                </a:buClr>
                <a:buSzPct val="85000"/>
                <a:buFontTx/>
                <a:buNone/>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Default text</a:t>
              </a:r>
            </a:p>
          </p:txBody>
        </p:sp>
        <p:sp>
          <p:nvSpPr>
            <p:cNvPr id="255" name="Ovaal 254">
              <a:extLst>
                <a:ext uri="{FF2B5EF4-FFF2-40B4-BE49-F238E27FC236}">
                  <a16:creationId xmlns:a16="http://schemas.microsoft.com/office/drawing/2014/main" id="{98233CCF-08FC-414B-8737-FEE079106801}"/>
                </a:ext>
              </a:extLst>
            </p:cNvPr>
            <p:cNvSpPr/>
            <p:nvPr userDrawn="1"/>
          </p:nvSpPr>
          <p:spPr>
            <a:xfrm>
              <a:off x="-3604183" y="2711336"/>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4</a:t>
              </a:r>
            </a:p>
          </p:txBody>
        </p:sp>
        <p:sp>
          <p:nvSpPr>
            <p:cNvPr id="256" name="Rechthoek 255">
              <a:extLst>
                <a:ext uri="{FF2B5EF4-FFF2-40B4-BE49-F238E27FC236}">
                  <a16:creationId xmlns:a16="http://schemas.microsoft.com/office/drawing/2014/main" id="{2302B6A2-C35E-4133-B150-406A13E71CC8}"/>
                </a:ext>
              </a:extLst>
            </p:cNvPr>
            <p:cNvSpPr/>
            <p:nvPr userDrawn="1"/>
          </p:nvSpPr>
          <p:spPr>
            <a:xfrm>
              <a:off x="-3319415" y="2711651"/>
              <a:ext cx="2949220" cy="180000"/>
            </a:xfrm>
            <a:prstGeom prst="rect">
              <a:avLst/>
            </a:prstGeom>
            <a:noFill/>
            <a:ln w="25400" cap="flat" cmpd="sng" algn="ctr">
              <a:noFill/>
              <a:prstDash val="solid"/>
            </a:ln>
            <a:effectLst/>
          </p:spPr>
          <p:txBody>
            <a:bodyPr lIns="0" tIns="0" rIns="0" bIns="0" rtlCol="0" anchor="ctr"/>
            <a:lstStyle/>
            <a:p>
              <a:pPr marL="0" marR="0" lvl="3" indent="0" algn="l" defTabSz="719138" rtl="0" eaLnBrk="1" fontAlgn="auto" latinLnBrk="0" hangingPunct="1">
                <a:lnSpc>
                  <a:spcPct val="100000"/>
                </a:lnSpc>
                <a:spcBef>
                  <a:spcPts val="300"/>
                </a:spcBef>
                <a:spcAft>
                  <a:spcPts val="1200"/>
                </a:spcAft>
                <a:buClrTx/>
                <a:buSzTx/>
                <a:buFontTx/>
                <a:buNone/>
                <a:tabLst/>
                <a:defRPr/>
              </a:pPr>
              <a:r>
                <a:rPr kumimoji="0" lang="en-GB" sz="1400" b="1" i="0" u="none" strike="noStrike" kern="1200" cap="all" spc="30" normalizeH="0" baseline="0" noProof="0">
                  <a:ln>
                    <a:noFill/>
                  </a:ln>
                  <a:solidFill>
                    <a:srgbClr val="71A4C3"/>
                  </a:solidFill>
                  <a:effectLst/>
                  <a:uLnTx/>
                  <a:uFillTx/>
                  <a:latin typeface="Segoe UI"/>
                  <a:ea typeface="+mn-ea"/>
                  <a:cs typeface="Calibri" panose="020F0502020204030204" pitchFamily="34" charset="0"/>
                </a:rPr>
                <a:t>header</a:t>
              </a:r>
            </a:p>
          </p:txBody>
        </p:sp>
        <p:sp>
          <p:nvSpPr>
            <p:cNvPr id="257" name="Ovaal 256">
              <a:extLst>
                <a:ext uri="{FF2B5EF4-FFF2-40B4-BE49-F238E27FC236}">
                  <a16:creationId xmlns:a16="http://schemas.microsoft.com/office/drawing/2014/main" id="{CDE1CADB-029F-4881-8E20-E7BDB7CFAC4A}"/>
                </a:ext>
              </a:extLst>
            </p:cNvPr>
            <p:cNvSpPr/>
            <p:nvPr userDrawn="1"/>
          </p:nvSpPr>
          <p:spPr>
            <a:xfrm>
              <a:off x="-3604183" y="3002620"/>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5</a:t>
              </a:r>
            </a:p>
          </p:txBody>
        </p:sp>
        <p:sp>
          <p:nvSpPr>
            <p:cNvPr id="258" name="Rechthoek 257">
              <a:extLst>
                <a:ext uri="{FF2B5EF4-FFF2-40B4-BE49-F238E27FC236}">
                  <a16:creationId xmlns:a16="http://schemas.microsoft.com/office/drawing/2014/main" id="{D787E6B1-C5A5-4887-8A63-A9E42D05E472}"/>
                </a:ext>
              </a:extLst>
            </p:cNvPr>
            <p:cNvSpPr/>
            <p:nvPr userDrawn="1"/>
          </p:nvSpPr>
          <p:spPr>
            <a:xfrm>
              <a:off x="-3319415" y="3003040"/>
              <a:ext cx="2949220" cy="180000"/>
            </a:xfrm>
            <a:prstGeom prst="rect">
              <a:avLst/>
            </a:prstGeom>
            <a:noFill/>
            <a:ln w="25400" cap="flat" cmpd="sng" algn="ctr">
              <a:noFill/>
              <a:prstDash val="solid"/>
            </a:ln>
            <a:effectLst/>
          </p:spPr>
          <p:txBody>
            <a:bodyPr lIns="0" tIns="0" rIns="0" bIns="0" rtlCol="0" anchor="ctr"/>
            <a:lstStyle/>
            <a:p>
              <a:pPr marL="182563" marR="0" lvl="4" indent="-182563" algn="l" defTabSz="719138" rtl="0" eaLnBrk="1" fontAlgn="auto" latinLnBrk="0" hangingPunct="1">
                <a:lnSpc>
                  <a:spcPct val="100000"/>
                </a:lnSpc>
                <a:spcBef>
                  <a:spcPts val="300"/>
                </a:spcBef>
                <a:spcAft>
                  <a:spcPts val="600"/>
                </a:spcAft>
                <a:buClr>
                  <a:prstClr val="black"/>
                </a:buClr>
                <a:buSzTx/>
                <a:buFont typeface="+mj-lt"/>
                <a:buAutoNum type="arabicPeriod"/>
                <a:tabLst>
                  <a:tab pos="274638" algn="l"/>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Numerical bullet</a:t>
              </a:r>
            </a:p>
          </p:txBody>
        </p:sp>
        <p:sp>
          <p:nvSpPr>
            <p:cNvPr id="259" name="Ovaal 258">
              <a:extLst>
                <a:ext uri="{FF2B5EF4-FFF2-40B4-BE49-F238E27FC236}">
                  <a16:creationId xmlns:a16="http://schemas.microsoft.com/office/drawing/2014/main" id="{E049042A-1713-401E-A34C-C586FC44071B}"/>
                </a:ext>
              </a:extLst>
            </p:cNvPr>
            <p:cNvSpPr/>
            <p:nvPr userDrawn="1"/>
          </p:nvSpPr>
          <p:spPr>
            <a:xfrm>
              <a:off x="-3604183" y="329390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6</a:t>
              </a:r>
            </a:p>
          </p:txBody>
        </p:sp>
        <p:sp>
          <p:nvSpPr>
            <p:cNvPr id="260" name="Rechthoek 259">
              <a:extLst>
                <a:ext uri="{FF2B5EF4-FFF2-40B4-BE49-F238E27FC236}">
                  <a16:creationId xmlns:a16="http://schemas.microsoft.com/office/drawing/2014/main" id="{C3858E24-133D-4F1E-BC6F-E1F217735009}"/>
                </a:ext>
              </a:extLst>
            </p:cNvPr>
            <p:cNvSpPr/>
            <p:nvPr userDrawn="1"/>
          </p:nvSpPr>
          <p:spPr>
            <a:xfrm>
              <a:off x="-3319415" y="3585818"/>
              <a:ext cx="2949220" cy="180000"/>
            </a:xfrm>
            <a:prstGeom prst="rect">
              <a:avLst/>
            </a:prstGeom>
            <a:noFill/>
            <a:ln w="25400" cap="flat" cmpd="sng" algn="ctr">
              <a:noFill/>
              <a:prstDash val="solid"/>
            </a:ln>
            <a:effectLst/>
          </p:spPr>
          <p:txBody>
            <a:bodyPr lIns="0" tIns="0" rIns="0" bIns="0" rtlCol="0" anchor="ctr"/>
            <a:lstStyle/>
            <a:p>
              <a:pPr marL="360363" marR="0" lvl="6" indent="-180975" algn="l" defTabSz="914400" rtl="0" eaLnBrk="1" fontAlgn="auto" latinLnBrk="0" hangingPunct="1">
                <a:lnSpc>
                  <a:spcPct val="100000"/>
                </a:lnSpc>
                <a:spcBef>
                  <a:spcPts val="300"/>
                </a:spcBef>
                <a:spcAft>
                  <a:spcPts val="600"/>
                </a:spcAft>
                <a:buClrTx/>
                <a:buSzTx/>
                <a:buFontTx/>
                <a:buBlip>
                  <a:blip r:embed="rId4">
                    <a:extLst>
                      <a:ext uri="{96DAC541-7B7A-43D3-8B79-37D633B846F1}">
                        <asvg:svgBlip xmlns:asvg="http://schemas.microsoft.com/office/drawing/2016/SVG/main" r:embed="rId5"/>
                      </a:ext>
                    </a:extLst>
                  </a:blip>
                </a:buBlip>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Sub-bullet</a:t>
              </a:r>
            </a:p>
          </p:txBody>
        </p:sp>
        <p:sp>
          <p:nvSpPr>
            <p:cNvPr id="261" name="Ovaal 260">
              <a:extLst>
                <a:ext uri="{FF2B5EF4-FFF2-40B4-BE49-F238E27FC236}">
                  <a16:creationId xmlns:a16="http://schemas.microsoft.com/office/drawing/2014/main" id="{6D68BEA7-967A-4B29-8948-C4FE1B0F1448}"/>
                </a:ext>
              </a:extLst>
            </p:cNvPr>
            <p:cNvSpPr/>
            <p:nvPr userDrawn="1"/>
          </p:nvSpPr>
          <p:spPr>
            <a:xfrm>
              <a:off x="-3604183" y="358518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7</a:t>
              </a:r>
            </a:p>
          </p:txBody>
        </p:sp>
        <p:sp>
          <p:nvSpPr>
            <p:cNvPr id="262" name="Rechthoek 261">
              <a:extLst>
                <a:ext uri="{FF2B5EF4-FFF2-40B4-BE49-F238E27FC236}">
                  <a16:creationId xmlns:a16="http://schemas.microsoft.com/office/drawing/2014/main" id="{A155A8E0-DAE8-4119-A3C1-B94F90F12CB2}"/>
                </a:ext>
              </a:extLst>
            </p:cNvPr>
            <p:cNvSpPr/>
            <p:nvPr userDrawn="1"/>
          </p:nvSpPr>
          <p:spPr>
            <a:xfrm>
              <a:off x="-3325830" y="3877207"/>
              <a:ext cx="2949220" cy="180000"/>
            </a:xfrm>
            <a:prstGeom prst="rect">
              <a:avLst/>
            </a:prstGeom>
            <a:noFill/>
            <a:ln w="25400" cap="flat" cmpd="sng" algn="ctr">
              <a:noFill/>
              <a:prstDash val="solid"/>
            </a:ln>
            <a:effectLst/>
          </p:spPr>
          <p:txBody>
            <a:bodyPr lIns="0" tIns="0" rIns="0" bIns="0" rtlCol="0" anchor="ctr"/>
            <a:lstStyle/>
            <a:p>
              <a:pPr marL="0" marR="0" lvl="7" indent="0" algn="l" defTabSz="914400" rtl="0" eaLnBrk="1" fontAlgn="auto" latinLnBrk="0" hangingPunct="1">
                <a:lnSpc>
                  <a:spcPct val="90000"/>
                </a:lnSpc>
                <a:spcBef>
                  <a:spcPts val="300"/>
                </a:spcBef>
                <a:spcAft>
                  <a:spcPts val="600"/>
                </a:spcAft>
                <a:buClrTx/>
                <a:buSzTx/>
                <a:buFontTx/>
                <a:buNone/>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Default text</a:t>
              </a:r>
            </a:p>
          </p:txBody>
        </p:sp>
        <p:sp>
          <p:nvSpPr>
            <p:cNvPr id="263" name="Ovaal 262">
              <a:extLst>
                <a:ext uri="{FF2B5EF4-FFF2-40B4-BE49-F238E27FC236}">
                  <a16:creationId xmlns:a16="http://schemas.microsoft.com/office/drawing/2014/main" id="{442C87C1-D897-4396-BA1D-514C34D49E07}"/>
                </a:ext>
              </a:extLst>
            </p:cNvPr>
            <p:cNvSpPr/>
            <p:nvPr userDrawn="1"/>
          </p:nvSpPr>
          <p:spPr>
            <a:xfrm>
              <a:off x="-3604183" y="387647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8</a:t>
              </a:r>
            </a:p>
          </p:txBody>
        </p:sp>
        <p:sp>
          <p:nvSpPr>
            <p:cNvPr id="264" name="Rechthoek 263">
              <a:extLst>
                <a:ext uri="{FF2B5EF4-FFF2-40B4-BE49-F238E27FC236}">
                  <a16:creationId xmlns:a16="http://schemas.microsoft.com/office/drawing/2014/main" id="{09912E82-4DA0-49CA-AC49-747BC5044E53}"/>
                </a:ext>
              </a:extLst>
            </p:cNvPr>
            <p:cNvSpPr/>
            <p:nvPr userDrawn="1"/>
          </p:nvSpPr>
          <p:spPr>
            <a:xfrm>
              <a:off x="-3319415" y="4168594"/>
              <a:ext cx="2949220" cy="180000"/>
            </a:xfrm>
            <a:prstGeom prst="rect">
              <a:avLst/>
            </a:prstGeom>
            <a:noFill/>
            <a:ln w="25400" cap="flat" cmpd="sng" algn="ctr">
              <a:noFill/>
              <a:prstDash val="solid"/>
            </a:ln>
            <a:effectLst/>
          </p:spPr>
          <p:txBody>
            <a:bodyPr lIns="0" tIns="0" rIns="0" bIns="0" rtlCol="0" anchor="ctr"/>
            <a:lstStyle/>
            <a:p>
              <a:pPr marL="0" marR="0" lvl="8" indent="0" algn="l" defTabSz="914400" rtl="0" eaLnBrk="1" fontAlgn="auto" latinLnBrk="0" hangingPunct="1">
                <a:lnSpc>
                  <a:spcPct val="100000"/>
                </a:lnSpc>
                <a:spcBef>
                  <a:spcPts val="300"/>
                </a:spcBef>
                <a:spcAft>
                  <a:spcPts val="1200"/>
                </a:spcAft>
                <a:buClrTx/>
                <a:buSzTx/>
                <a:buFontTx/>
                <a:buNone/>
                <a:tabLst/>
                <a:defRPr/>
              </a:pPr>
              <a:r>
                <a:rPr kumimoji="0" lang="en-GB" sz="1400" b="1" i="0" u="none" strike="noStrike" kern="1200" cap="all" spc="0" normalizeH="0" baseline="0" noProof="0">
                  <a:ln>
                    <a:noFill/>
                  </a:ln>
                  <a:solidFill>
                    <a:srgbClr val="71A4C3"/>
                  </a:solidFill>
                  <a:effectLst/>
                  <a:uLnTx/>
                  <a:uFillTx/>
                  <a:latin typeface="Segoe UI"/>
                  <a:ea typeface="+mn-ea"/>
                  <a:cs typeface="+mn-cs"/>
                </a:rPr>
                <a:t>header</a:t>
              </a:r>
            </a:p>
          </p:txBody>
        </p:sp>
        <p:sp>
          <p:nvSpPr>
            <p:cNvPr id="265" name="Ovaal 264">
              <a:extLst>
                <a:ext uri="{FF2B5EF4-FFF2-40B4-BE49-F238E27FC236}">
                  <a16:creationId xmlns:a16="http://schemas.microsoft.com/office/drawing/2014/main" id="{8FB748D8-1303-48AA-BC24-14739318FB8B}"/>
                </a:ext>
              </a:extLst>
            </p:cNvPr>
            <p:cNvSpPr/>
            <p:nvPr userDrawn="1"/>
          </p:nvSpPr>
          <p:spPr>
            <a:xfrm>
              <a:off x="-3604183" y="416859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9</a:t>
              </a:r>
            </a:p>
          </p:txBody>
        </p:sp>
        <p:sp>
          <p:nvSpPr>
            <p:cNvPr id="266" name="Rechthoek 265">
              <a:extLst>
                <a:ext uri="{FF2B5EF4-FFF2-40B4-BE49-F238E27FC236}">
                  <a16:creationId xmlns:a16="http://schemas.microsoft.com/office/drawing/2014/main" id="{89A0D122-95C4-4950-ACD6-69C97EAF12D7}"/>
                </a:ext>
              </a:extLst>
            </p:cNvPr>
            <p:cNvSpPr/>
            <p:nvPr userDrawn="1"/>
          </p:nvSpPr>
          <p:spPr>
            <a:xfrm>
              <a:off x="-3319415" y="3294429"/>
              <a:ext cx="2949220" cy="180000"/>
            </a:xfrm>
            <a:prstGeom prst="rect">
              <a:avLst/>
            </a:prstGeom>
            <a:noFill/>
            <a:ln w="25400" cap="flat" cmpd="sng" algn="ctr">
              <a:noFill/>
              <a:prstDash val="solid"/>
            </a:ln>
            <a:effectLst/>
          </p:spPr>
          <p:txBody>
            <a:bodyPr lIns="0" tIns="0" rIns="0" bIns="0" rtlCol="0" anchor="ctr"/>
            <a:lstStyle/>
            <a:p>
              <a:pPr marL="179388" marR="0" lvl="5" indent="-179388" algn="l" defTabSz="914400" rtl="0" eaLnBrk="1" fontAlgn="auto" latinLnBrk="0" hangingPunct="1">
                <a:lnSpc>
                  <a:spcPct val="100000"/>
                </a:lnSpc>
                <a:spcBef>
                  <a:spcPts val="300"/>
                </a:spcBef>
                <a:spcAft>
                  <a:spcPts val="600"/>
                </a:spcAft>
                <a:buClrTx/>
                <a:buSzTx/>
                <a:buFontTx/>
                <a:buBlip>
                  <a:blip r:embed="rId2">
                    <a:extLst>
                      <a:ext uri="{96DAC541-7B7A-43D3-8B79-37D633B846F1}">
                        <asvg:svgBlip xmlns:asvg="http://schemas.microsoft.com/office/drawing/2016/SVG/main" r:embed="rId3"/>
                      </a:ext>
                    </a:extLst>
                  </a:blip>
                </a:buBlip>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Bullet</a:t>
              </a:r>
            </a:p>
          </p:txBody>
        </p:sp>
        <p:sp>
          <p:nvSpPr>
            <p:cNvPr id="267" name="Rechthoek 266">
              <a:extLst>
                <a:ext uri="{FF2B5EF4-FFF2-40B4-BE49-F238E27FC236}">
                  <a16:creationId xmlns:a16="http://schemas.microsoft.com/office/drawing/2014/main" id="{600172DC-5728-4E8A-9483-A3D298CCD66D}"/>
                </a:ext>
              </a:extLst>
            </p:cNvPr>
            <p:cNvSpPr/>
            <p:nvPr userDrawn="1"/>
          </p:nvSpPr>
          <p:spPr>
            <a:xfrm>
              <a:off x="-3786437" y="4531349"/>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1200" b="1" cap="all" baseline="0" noProof="0">
                  <a:solidFill>
                    <a:srgbClr val="211F26"/>
                  </a:solidFill>
                  <a:latin typeface="Calibri" panose="020F0502020204030204" pitchFamily="34" charset="0"/>
                  <a:cs typeface="Calibri" panose="020F0502020204030204" pitchFamily="34" charset="0"/>
                </a:rPr>
                <a:t>Want to know more?</a:t>
              </a:r>
              <a:br>
                <a:rPr lang="en-GB" sz="1200" cap="all"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Go to the instruction slide </a:t>
              </a:r>
              <a:r>
                <a:rPr lang="en-GB" sz="1200" b="1" cap="none" baseline="0" noProof="0">
                  <a:solidFill>
                    <a:srgbClr val="211F26"/>
                  </a:solidFill>
                  <a:latin typeface="Calibri" panose="020F0502020204030204" pitchFamily="34" charset="0"/>
                  <a:cs typeface="Calibri" panose="020F0502020204030204" pitchFamily="34" charset="0"/>
                </a:rPr>
                <a:t>‘VIDEO INSTRUCTIONS’</a:t>
              </a:r>
              <a:r>
                <a:rPr lang="en-GB" sz="1200" cap="none" baseline="0" noProof="0">
                  <a:solidFill>
                    <a:srgbClr val="211F26"/>
                  </a:solidFill>
                  <a:latin typeface="Calibri" panose="020F0502020204030204" pitchFamily="34" charset="0"/>
                  <a:cs typeface="Calibri" panose="020F0502020204030204" pitchFamily="34" charset="0"/>
                </a:rPr>
                <a:t>.</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You’ll find it at the beginning of the presentation</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or insert it via </a:t>
              </a:r>
              <a:r>
                <a:rPr lang="en-GB" sz="1200" i="1" cap="none" baseline="0" noProof="0">
                  <a:solidFill>
                    <a:srgbClr val="211F26"/>
                  </a:solidFill>
                  <a:latin typeface="Calibri" panose="020F0502020204030204" pitchFamily="34" charset="0"/>
                  <a:cs typeface="Calibri" panose="020F0502020204030204" pitchFamily="34" charset="0"/>
                </a:rPr>
                <a:t>‘Home’</a:t>
              </a:r>
              <a:r>
                <a:rPr lang="en-GB" sz="1200" cap="none" baseline="0" noProof="0">
                  <a:solidFill>
                    <a:srgbClr val="211F26"/>
                  </a:solidFill>
                  <a:latin typeface="Calibri" panose="020F0502020204030204" pitchFamily="34" charset="0"/>
                  <a:cs typeface="Calibri" panose="020F0502020204030204" pitchFamily="34" charset="0"/>
                </a:rPr>
                <a:t> &gt; </a:t>
              </a:r>
              <a:r>
                <a:rPr lang="en-GB" sz="1200" i="1" cap="none" baseline="0" noProof="0">
                  <a:solidFill>
                    <a:srgbClr val="211F26"/>
                  </a:solidFill>
                  <a:latin typeface="Calibri" panose="020F0502020204030204" pitchFamily="34" charset="0"/>
                  <a:cs typeface="Calibri" panose="020F0502020204030204" pitchFamily="34" charset="0"/>
                </a:rPr>
                <a:t>‘New Slide’.</a:t>
              </a:r>
            </a:p>
          </p:txBody>
        </p:sp>
        <p:grpSp>
          <p:nvGrpSpPr>
            <p:cNvPr id="268" name="ICOON_info">
              <a:extLst>
                <a:ext uri="{FF2B5EF4-FFF2-40B4-BE49-F238E27FC236}">
                  <a16:creationId xmlns:a16="http://schemas.microsoft.com/office/drawing/2014/main" id="{1B1FF32A-37EA-4ECC-9322-31EFA0E82B19}"/>
                </a:ext>
              </a:extLst>
            </p:cNvPr>
            <p:cNvGrpSpPr/>
            <p:nvPr userDrawn="1"/>
          </p:nvGrpSpPr>
          <p:grpSpPr>
            <a:xfrm>
              <a:off x="-376736" y="4400186"/>
              <a:ext cx="283685" cy="283685"/>
              <a:chOff x="-510741" y="5913713"/>
              <a:chExt cx="267555" cy="267555"/>
            </a:xfrm>
          </p:grpSpPr>
          <p:sp>
            <p:nvSpPr>
              <p:cNvPr id="310" name="Ovaal 309">
                <a:extLst>
                  <a:ext uri="{FF2B5EF4-FFF2-40B4-BE49-F238E27FC236}">
                    <a16:creationId xmlns:a16="http://schemas.microsoft.com/office/drawing/2014/main" id="{A5BCE601-0011-4904-BA58-C3F5CB94B7BC}"/>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311" name="Graphic 163" descr="Informatie">
                <a:extLst>
                  <a:ext uri="{FF2B5EF4-FFF2-40B4-BE49-F238E27FC236}">
                    <a16:creationId xmlns:a16="http://schemas.microsoft.com/office/drawing/2014/main" id="{A2BBBC12-BD15-467E-9CCE-2EE13CDD2C1D}"/>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en-GB" sz="2000" noProof="0">
                  <a:solidFill>
                    <a:srgbClr val="211F26"/>
                  </a:solidFill>
                  <a:latin typeface="Calibri" panose="020F0502020204030204" pitchFamily="34" charset="0"/>
                  <a:cs typeface="Calibri" panose="020F0502020204030204" pitchFamily="34" charset="0"/>
                </a:endParaRPr>
              </a:p>
            </p:txBody>
          </p:sp>
        </p:grpSp>
        <p:grpSp>
          <p:nvGrpSpPr>
            <p:cNvPr id="269" name="VOORBEELD">
              <a:extLst>
                <a:ext uri="{FF2B5EF4-FFF2-40B4-BE49-F238E27FC236}">
                  <a16:creationId xmlns:a16="http://schemas.microsoft.com/office/drawing/2014/main" id="{FD36BA4B-1648-47BB-AF63-6CE6052B87F0}"/>
                </a:ext>
              </a:extLst>
            </p:cNvPr>
            <p:cNvGrpSpPr/>
            <p:nvPr userDrawn="1"/>
          </p:nvGrpSpPr>
          <p:grpSpPr>
            <a:xfrm>
              <a:off x="-3605171" y="458674"/>
              <a:ext cx="3234311" cy="558875"/>
              <a:chOff x="-3605171" y="458674"/>
              <a:chExt cx="3234311" cy="558875"/>
            </a:xfrm>
          </p:grpSpPr>
          <p:sp>
            <p:nvSpPr>
              <p:cNvPr id="270" name="Rechthoek 269">
                <a:extLst>
                  <a:ext uri="{FF2B5EF4-FFF2-40B4-BE49-F238E27FC236}">
                    <a16:creationId xmlns:a16="http://schemas.microsoft.com/office/drawing/2014/main" id="{8A0A9901-D192-4F2F-8BD3-BD87C11A33B7}"/>
                  </a:ext>
                </a:extLst>
              </p:cNvPr>
              <p:cNvSpPr/>
              <p:nvPr userDrawn="1"/>
            </p:nvSpPr>
            <p:spPr>
              <a:xfrm>
                <a:off x="-3604183" y="458674"/>
                <a:ext cx="393459" cy="184058"/>
              </a:xfrm>
              <a:prstGeom prst="rect">
                <a:avLst/>
              </a:prstGeom>
              <a:solidFill>
                <a:srgbClr val="F8F8F8"/>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en-GB" sz="900" b="1" noProof="0">
                    <a:solidFill>
                      <a:srgbClr val="211F26"/>
                    </a:solidFill>
                    <a:latin typeface="Calibri" panose="020F0502020204030204" pitchFamily="34" charset="0"/>
                    <a:cs typeface="Calibri" panose="020F0502020204030204" pitchFamily="34" charset="0"/>
                  </a:rPr>
                  <a:t>Home</a:t>
                </a:r>
              </a:p>
            </p:txBody>
          </p:sp>
          <p:sp>
            <p:nvSpPr>
              <p:cNvPr id="271" name="Rechthoek 270">
                <a:extLst>
                  <a:ext uri="{FF2B5EF4-FFF2-40B4-BE49-F238E27FC236}">
                    <a16:creationId xmlns:a16="http://schemas.microsoft.com/office/drawing/2014/main" id="{9B0EC554-E870-4711-B7B3-9B2EB19EC55C}"/>
                  </a:ext>
                </a:extLst>
              </p:cNvPr>
              <p:cNvSpPr/>
              <p:nvPr userDrawn="1"/>
            </p:nvSpPr>
            <p:spPr>
              <a:xfrm>
                <a:off x="-3599184" y="621345"/>
                <a:ext cx="383782"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nvGrpSpPr>
              <p:cNvPr id="272" name="Groep 271">
                <a:extLst>
                  <a:ext uri="{FF2B5EF4-FFF2-40B4-BE49-F238E27FC236}">
                    <a16:creationId xmlns:a16="http://schemas.microsoft.com/office/drawing/2014/main" id="{433EF028-7AEC-46C7-8DDC-879825200014}"/>
                  </a:ext>
                </a:extLst>
              </p:cNvPr>
              <p:cNvGrpSpPr/>
              <p:nvPr userDrawn="1"/>
            </p:nvGrpSpPr>
            <p:grpSpPr>
              <a:xfrm>
                <a:off x="-3386247" y="830871"/>
                <a:ext cx="139423" cy="109566"/>
                <a:chOff x="-2866744" y="827071"/>
                <a:chExt cx="168701" cy="132575"/>
              </a:xfrm>
            </p:grpSpPr>
            <p:grpSp>
              <p:nvGrpSpPr>
                <p:cNvPr id="303" name="Groep 302">
                  <a:extLst>
                    <a:ext uri="{FF2B5EF4-FFF2-40B4-BE49-F238E27FC236}">
                      <a16:creationId xmlns:a16="http://schemas.microsoft.com/office/drawing/2014/main" id="{95A53FD9-2D98-43EB-A53A-064A0994C372}"/>
                    </a:ext>
                  </a:extLst>
                </p:cNvPr>
                <p:cNvGrpSpPr/>
                <p:nvPr userDrawn="1"/>
              </p:nvGrpSpPr>
              <p:grpSpPr>
                <a:xfrm>
                  <a:off x="-2866744" y="827071"/>
                  <a:ext cx="168701" cy="132575"/>
                  <a:chOff x="-2866744" y="827071"/>
                  <a:chExt cx="168701" cy="132575"/>
                </a:xfrm>
              </p:grpSpPr>
              <p:cxnSp>
                <p:nvCxnSpPr>
                  <p:cNvPr id="305" name="Rechte verbindingslijn 304">
                    <a:extLst>
                      <a:ext uri="{FF2B5EF4-FFF2-40B4-BE49-F238E27FC236}">
                        <a16:creationId xmlns:a16="http://schemas.microsoft.com/office/drawing/2014/main" id="{730570E6-D7E9-4EBF-A465-395442C198F1}"/>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306" name="Rechte verbindingslijn 305">
                    <a:extLst>
                      <a:ext uri="{FF2B5EF4-FFF2-40B4-BE49-F238E27FC236}">
                        <a16:creationId xmlns:a16="http://schemas.microsoft.com/office/drawing/2014/main" id="{896979CA-5D99-4165-8AE3-58C9145A2ED8}"/>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307" name="Rechte verbindingslijn 306">
                    <a:extLst>
                      <a:ext uri="{FF2B5EF4-FFF2-40B4-BE49-F238E27FC236}">
                        <a16:creationId xmlns:a16="http://schemas.microsoft.com/office/drawing/2014/main" id="{A5F1B7A7-1434-4539-89B3-0B3BCF905C35}"/>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308" name="Rechte verbindingslijn 307">
                    <a:extLst>
                      <a:ext uri="{FF2B5EF4-FFF2-40B4-BE49-F238E27FC236}">
                        <a16:creationId xmlns:a16="http://schemas.microsoft.com/office/drawing/2014/main" id="{74F2B9C5-CC4F-45B7-93B8-EA1AB611599C}"/>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309" name="Rechte verbindingslijn 308">
                    <a:extLst>
                      <a:ext uri="{FF2B5EF4-FFF2-40B4-BE49-F238E27FC236}">
                        <a16:creationId xmlns:a16="http://schemas.microsoft.com/office/drawing/2014/main" id="{CDAF82D2-CB82-4CE8-8C9B-AB7C4E3BBA50}"/>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304" name="Pijl: rechts 303">
                  <a:extLst>
                    <a:ext uri="{FF2B5EF4-FFF2-40B4-BE49-F238E27FC236}">
                      <a16:creationId xmlns:a16="http://schemas.microsoft.com/office/drawing/2014/main" id="{CD7BD83E-C62E-4721-9E53-42E17DE05237}"/>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273" name="Groep 272">
                <a:extLst>
                  <a:ext uri="{FF2B5EF4-FFF2-40B4-BE49-F238E27FC236}">
                    <a16:creationId xmlns:a16="http://schemas.microsoft.com/office/drawing/2014/main" id="{EE1C6406-24D9-42BB-AF9A-24432CC3FEF8}"/>
                  </a:ext>
                </a:extLst>
              </p:cNvPr>
              <p:cNvGrpSpPr/>
              <p:nvPr userDrawn="1"/>
            </p:nvGrpSpPr>
            <p:grpSpPr>
              <a:xfrm>
                <a:off x="-3605171" y="830871"/>
                <a:ext cx="139423" cy="109566"/>
                <a:chOff x="-2866744" y="518074"/>
                <a:chExt cx="168701" cy="132575"/>
              </a:xfrm>
            </p:grpSpPr>
            <p:grpSp>
              <p:nvGrpSpPr>
                <p:cNvPr id="296" name="Groep 295">
                  <a:extLst>
                    <a:ext uri="{FF2B5EF4-FFF2-40B4-BE49-F238E27FC236}">
                      <a16:creationId xmlns:a16="http://schemas.microsoft.com/office/drawing/2014/main" id="{A55F2717-D566-4959-8CF7-745A6227F3A5}"/>
                    </a:ext>
                  </a:extLst>
                </p:cNvPr>
                <p:cNvGrpSpPr/>
                <p:nvPr userDrawn="1"/>
              </p:nvGrpSpPr>
              <p:grpSpPr>
                <a:xfrm>
                  <a:off x="-2866744" y="518074"/>
                  <a:ext cx="168701" cy="132575"/>
                  <a:chOff x="-2866744" y="518074"/>
                  <a:chExt cx="168701" cy="132575"/>
                </a:xfrm>
              </p:grpSpPr>
              <p:cxnSp>
                <p:nvCxnSpPr>
                  <p:cNvPr id="298" name="Rechte verbindingslijn 297">
                    <a:extLst>
                      <a:ext uri="{FF2B5EF4-FFF2-40B4-BE49-F238E27FC236}">
                        <a16:creationId xmlns:a16="http://schemas.microsoft.com/office/drawing/2014/main" id="{5777883D-6B59-48E9-AE0F-C36F7B283771}"/>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299" name="Rechte verbindingslijn 298">
                    <a:extLst>
                      <a:ext uri="{FF2B5EF4-FFF2-40B4-BE49-F238E27FC236}">
                        <a16:creationId xmlns:a16="http://schemas.microsoft.com/office/drawing/2014/main" id="{210964F3-951B-4A0B-B565-8A072F103D2E}"/>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300" name="Rechte verbindingslijn 299">
                    <a:extLst>
                      <a:ext uri="{FF2B5EF4-FFF2-40B4-BE49-F238E27FC236}">
                        <a16:creationId xmlns:a16="http://schemas.microsoft.com/office/drawing/2014/main" id="{9E1CB7A4-3BD3-441B-8782-C70649031DF1}"/>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301" name="Rechte verbindingslijn 300">
                    <a:extLst>
                      <a:ext uri="{FF2B5EF4-FFF2-40B4-BE49-F238E27FC236}">
                        <a16:creationId xmlns:a16="http://schemas.microsoft.com/office/drawing/2014/main" id="{5521E56A-7892-4704-BD04-44F588982A08}"/>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302" name="Rechte verbindingslijn 301">
                    <a:extLst>
                      <a:ext uri="{FF2B5EF4-FFF2-40B4-BE49-F238E27FC236}">
                        <a16:creationId xmlns:a16="http://schemas.microsoft.com/office/drawing/2014/main" id="{A1C1E83C-1266-4C63-8F84-55451096E9D1}"/>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297" name="Pijl: rechts 296">
                  <a:extLst>
                    <a:ext uri="{FF2B5EF4-FFF2-40B4-BE49-F238E27FC236}">
                      <a16:creationId xmlns:a16="http://schemas.microsoft.com/office/drawing/2014/main" id="{0995E7FF-CC3D-40F1-B66D-468F77CE2FD9}"/>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cxnSp>
            <p:nvCxnSpPr>
              <p:cNvPr id="274" name="Rechte verbindingslijn 273">
                <a:extLst>
                  <a:ext uri="{FF2B5EF4-FFF2-40B4-BE49-F238E27FC236}">
                    <a16:creationId xmlns:a16="http://schemas.microsoft.com/office/drawing/2014/main" id="{6A76008E-1CAD-47A9-A838-0C482E1A4F54}"/>
                  </a:ext>
                </a:extLst>
              </p:cNvPr>
              <p:cNvCxnSpPr>
                <a:cxnSpLocks/>
              </p:cNvCxnSpPr>
              <p:nvPr userDrawn="1"/>
            </p:nvCxnSpPr>
            <p:spPr>
              <a:xfrm flipV="1">
                <a:off x="-3459956" y="588169"/>
                <a:ext cx="547687" cy="219076"/>
              </a:xfrm>
              <a:prstGeom prst="line">
                <a:avLst/>
              </a:prstGeom>
              <a:noFill/>
              <a:ln w="19050" cap="rnd" cmpd="sng" algn="ctr">
                <a:solidFill>
                  <a:schemeClr val="accent1"/>
                </a:solidFill>
                <a:prstDash val="solid"/>
                <a:headEnd type="oval"/>
              </a:ln>
              <a:effectLst/>
            </p:spPr>
          </p:cxnSp>
          <p:cxnSp>
            <p:nvCxnSpPr>
              <p:cNvPr id="275" name="Rechte verbindingslijn 274">
                <a:extLst>
                  <a:ext uri="{FF2B5EF4-FFF2-40B4-BE49-F238E27FC236}">
                    <a16:creationId xmlns:a16="http://schemas.microsoft.com/office/drawing/2014/main" id="{10AFFFC2-59C0-4E0C-9E02-0C136B0FFAFC}"/>
                  </a:ext>
                </a:extLst>
              </p:cNvPr>
              <p:cNvCxnSpPr>
                <a:cxnSpLocks/>
              </p:cNvCxnSpPr>
              <p:nvPr userDrawn="1"/>
            </p:nvCxnSpPr>
            <p:spPr>
              <a:xfrm>
                <a:off x="-3224213" y="828675"/>
                <a:ext cx="319088" cy="0"/>
              </a:xfrm>
              <a:prstGeom prst="line">
                <a:avLst/>
              </a:prstGeom>
              <a:noFill/>
              <a:ln w="19050" cap="rnd" cmpd="sng" algn="ctr">
                <a:solidFill>
                  <a:schemeClr val="accent1"/>
                </a:solidFill>
                <a:prstDash val="solid"/>
                <a:headEnd type="oval"/>
              </a:ln>
              <a:effectLst/>
            </p:spPr>
          </p:cxnSp>
          <p:sp>
            <p:nvSpPr>
              <p:cNvPr id="276" name="Rechthoek 275">
                <a:extLst>
                  <a:ext uri="{FF2B5EF4-FFF2-40B4-BE49-F238E27FC236}">
                    <a16:creationId xmlns:a16="http://schemas.microsoft.com/office/drawing/2014/main" id="{BC66EA28-001E-4576-BF8E-38976D223DBE}"/>
                  </a:ext>
                </a:extLst>
              </p:cNvPr>
              <p:cNvSpPr/>
              <p:nvPr userDrawn="1"/>
            </p:nvSpPr>
            <p:spPr>
              <a:xfrm>
                <a:off x="-2559903" y="512179"/>
                <a:ext cx="2189042" cy="15108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Text level up</a:t>
                </a:r>
              </a:p>
            </p:txBody>
          </p:sp>
          <p:sp>
            <p:nvSpPr>
              <p:cNvPr id="277" name="Rechthoek 276">
                <a:extLst>
                  <a:ext uri="{FF2B5EF4-FFF2-40B4-BE49-F238E27FC236}">
                    <a16:creationId xmlns:a16="http://schemas.microsoft.com/office/drawing/2014/main" id="{FE5A8AEA-6D1D-4BFC-8992-7898463430E0}"/>
                  </a:ext>
                </a:extLst>
              </p:cNvPr>
              <p:cNvSpPr/>
              <p:nvPr userDrawn="1"/>
            </p:nvSpPr>
            <p:spPr>
              <a:xfrm>
                <a:off x="-2559903" y="819562"/>
                <a:ext cx="2189043" cy="142202"/>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Text level down</a:t>
                </a:r>
              </a:p>
            </p:txBody>
          </p:sp>
          <p:grpSp>
            <p:nvGrpSpPr>
              <p:cNvPr id="278" name="Groep 277">
                <a:extLst>
                  <a:ext uri="{FF2B5EF4-FFF2-40B4-BE49-F238E27FC236}">
                    <a16:creationId xmlns:a16="http://schemas.microsoft.com/office/drawing/2014/main" id="{2E9AD5AE-5C85-4FAB-A15E-73F5A9203597}"/>
                  </a:ext>
                </a:extLst>
              </p:cNvPr>
              <p:cNvGrpSpPr/>
              <p:nvPr userDrawn="1"/>
            </p:nvGrpSpPr>
            <p:grpSpPr>
              <a:xfrm>
                <a:off x="-2916763" y="769168"/>
                <a:ext cx="268738" cy="248381"/>
                <a:chOff x="-2916763" y="769168"/>
                <a:chExt cx="268738" cy="248381"/>
              </a:xfrm>
            </p:grpSpPr>
            <p:sp>
              <p:nvSpPr>
                <p:cNvPr id="288" name="Rechthoek 287">
                  <a:extLst>
                    <a:ext uri="{FF2B5EF4-FFF2-40B4-BE49-F238E27FC236}">
                      <a16:creationId xmlns:a16="http://schemas.microsoft.com/office/drawing/2014/main" id="{3BB85755-96F3-43F1-8691-E6154D014275}"/>
                    </a:ext>
                  </a:extLst>
                </p:cNvPr>
                <p:cNvSpPr/>
                <p:nvPr userDrawn="1"/>
              </p:nvSpPr>
              <p:spPr>
                <a:xfrm>
                  <a:off x="-2916763" y="769168"/>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en-GB" sz="1050" b="0" noProof="0">
                    <a:solidFill>
                      <a:srgbClr val="211F26"/>
                    </a:solidFill>
                    <a:latin typeface="Calibri" panose="020F0502020204030204" pitchFamily="34" charset="0"/>
                    <a:cs typeface="Calibri" panose="020F0502020204030204" pitchFamily="34" charset="0"/>
                  </a:endParaRPr>
                </a:p>
              </p:txBody>
            </p:sp>
            <p:grpSp>
              <p:nvGrpSpPr>
                <p:cNvPr id="289" name="Groep 288">
                  <a:extLst>
                    <a:ext uri="{FF2B5EF4-FFF2-40B4-BE49-F238E27FC236}">
                      <a16:creationId xmlns:a16="http://schemas.microsoft.com/office/drawing/2014/main" id="{0FEA64C9-5E05-4BFD-9B95-A3104E5225ED}"/>
                    </a:ext>
                  </a:extLst>
                </p:cNvPr>
                <p:cNvGrpSpPr/>
                <p:nvPr userDrawn="1"/>
              </p:nvGrpSpPr>
              <p:grpSpPr>
                <a:xfrm>
                  <a:off x="-2866744" y="827071"/>
                  <a:ext cx="168701" cy="132575"/>
                  <a:chOff x="-2866744" y="827071"/>
                  <a:chExt cx="168701" cy="132575"/>
                </a:xfrm>
              </p:grpSpPr>
              <p:cxnSp>
                <p:nvCxnSpPr>
                  <p:cNvPr id="291" name="Rechte verbindingslijn 290">
                    <a:extLst>
                      <a:ext uri="{FF2B5EF4-FFF2-40B4-BE49-F238E27FC236}">
                        <a16:creationId xmlns:a16="http://schemas.microsoft.com/office/drawing/2014/main" id="{A3CDBE9C-3303-407D-B68C-3FB9AE9906CF}"/>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292" name="Rechte verbindingslijn 291">
                    <a:extLst>
                      <a:ext uri="{FF2B5EF4-FFF2-40B4-BE49-F238E27FC236}">
                        <a16:creationId xmlns:a16="http://schemas.microsoft.com/office/drawing/2014/main" id="{BE2A8E2A-B4DC-4657-93DA-649C9D362274}"/>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293" name="Rechte verbindingslijn 292">
                    <a:extLst>
                      <a:ext uri="{FF2B5EF4-FFF2-40B4-BE49-F238E27FC236}">
                        <a16:creationId xmlns:a16="http://schemas.microsoft.com/office/drawing/2014/main" id="{5E12CD83-A317-418B-9826-78DBDD7814C1}"/>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294" name="Rechte verbindingslijn 293">
                    <a:extLst>
                      <a:ext uri="{FF2B5EF4-FFF2-40B4-BE49-F238E27FC236}">
                        <a16:creationId xmlns:a16="http://schemas.microsoft.com/office/drawing/2014/main" id="{9ADF70D4-5804-431C-B289-6CF94856E903}"/>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295" name="Rechte verbindingslijn 294">
                    <a:extLst>
                      <a:ext uri="{FF2B5EF4-FFF2-40B4-BE49-F238E27FC236}">
                        <a16:creationId xmlns:a16="http://schemas.microsoft.com/office/drawing/2014/main" id="{817E4EFD-BABB-4D22-BA69-56B2E47620DA}"/>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290" name="Pijl: rechts 289">
                  <a:extLst>
                    <a:ext uri="{FF2B5EF4-FFF2-40B4-BE49-F238E27FC236}">
                      <a16:creationId xmlns:a16="http://schemas.microsoft.com/office/drawing/2014/main" id="{B6D006CE-D737-404D-8797-8340F4C1C0D7}"/>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279" name="Groep 278">
                <a:extLst>
                  <a:ext uri="{FF2B5EF4-FFF2-40B4-BE49-F238E27FC236}">
                    <a16:creationId xmlns:a16="http://schemas.microsoft.com/office/drawing/2014/main" id="{32DCF691-5854-46F6-82BA-2BC5CF8EE571}"/>
                  </a:ext>
                </a:extLst>
              </p:cNvPr>
              <p:cNvGrpSpPr/>
              <p:nvPr userDrawn="1"/>
            </p:nvGrpSpPr>
            <p:grpSpPr>
              <a:xfrm>
                <a:off x="-2916763" y="460171"/>
                <a:ext cx="268738" cy="248381"/>
                <a:chOff x="-2916763" y="460171"/>
                <a:chExt cx="268738" cy="248381"/>
              </a:xfrm>
            </p:grpSpPr>
            <p:sp>
              <p:nvSpPr>
                <p:cNvPr id="280" name="Rechthoek 279">
                  <a:extLst>
                    <a:ext uri="{FF2B5EF4-FFF2-40B4-BE49-F238E27FC236}">
                      <a16:creationId xmlns:a16="http://schemas.microsoft.com/office/drawing/2014/main" id="{852FCCF9-6004-4DDC-AB09-37CB2CD74F58}"/>
                    </a:ext>
                  </a:extLst>
                </p:cNvPr>
                <p:cNvSpPr/>
                <p:nvPr userDrawn="1"/>
              </p:nvSpPr>
              <p:spPr>
                <a:xfrm>
                  <a:off x="-2916763" y="460171"/>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en-GB" sz="1050" b="0" noProof="0">
                    <a:solidFill>
                      <a:srgbClr val="211F26"/>
                    </a:solidFill>
                    <a:latin typeface="Calibri" panose="020F0502020204030204" pitchFamily="34" charset="0"/>
                    <a:cs typeface="Calibri" panose="020F0502020204030204" pitchFamily="34" charset="0"/>
                  </a:endParaRPr>
                </a:p>
              </p:txBody>
            </p:sp>
            <p:grpSp>
              <p:nvGrpSpPr>
                <p:cNvPr id="281" name="Groep 280">
                  <a:extLst>
                    <a:ext uri="{FF2B5EF4-FFF2-40B4-BE49-F238E27FC236}">
                      <a16:creationId xmlns:a16="http://schemas.microsoft.com/office/drawing/2014/main" id="{6BC92229-B602-4605-A130-FA132855A90B}"/>
                    </a:ext>
                  </a:extLst>
                </p:cNvPr>
                <p:cNvGrpSpPr/>
                <p:nvPr userDrawn="1"/>
              </p:nvGrpSpPr>
              <p:grpSpPr>
                <a:xfrm>
                  <a:off x="-2866744" y="518074"/>
                  <a:ext cx="168701" cy="132575"/>
                  <a:chOff x="-2866744" y="518074"/>
                  <a:chExt cx="168701" cy="132575"/>
                </a:xfrm>
              </p:grpSpPr>
              <p:cxnSp>
                <p:nvCxnSpPr>
                  <p:cNvPr id="283" name="Rechte verbindingslijn 282">
                    <a:extLst>
                      <a:ext uri="{FF2B5EF4-FFF2-40B4-BE49-F238E27FC236}">
                        <a16:creationId xmlns:a16="http://schemas.microsoft.com/office/drawing/2014/main" id="{C56E56AC-02DE-45ED-A464-459FDBEDEED5}"/>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284" name="Rechte verbindingslijn 283">
                    <a:extLst>
                      <a:ext uri="{FF2B5EF4-FFF2-40B4-BE49-F238E27FC236}">
                        <a16:creationId xmlns:a16="http://schemas.microsoft.com/office/drawing/2014/main" id="{AAD0CE62-6519-4DBB-820D-E61E2613460A}"/>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285" name="Rechte verbindingslijn 284">
                    <a:extLst>
                      <a:ext uri="{FF2B5EF4-FFF2-40B4-BE49-F238E27FC236}">
                        <a16:creationId xmlns:a16="http://schemas.microsoft.com/office/drawing/2014/main" id="{96B7DB77-D1DC-47AC-A61E-46497BD54A16}"/>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286" name="Rechte verbindingslijn 285">
                    <a:extLst>
                      <a:ext uri="{FF2B5EF4-FFF2-40B4-BE49-F238E27FC236}">
                        <a16:creationId xmlns:a16="http://schemas.microsoft.com/office/drawing/2014/main" id="{9068B18C-DFAD-4ABA-AC20-E3C549304605}"/>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287" name="Rechte verbindingslijn 286">
                    <a:extLst>
                      <a:ext uri="{FF2B5EF4-FFF2-40B4-BE49-F238E27FC236}">
                        <a16:creationId xmlns:a16="http://schemas.microsoft.com/office/drawing/2014/main" id="{19A109C3-22A9-4FC9-BDD7-B49E060E327C}"/>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282" name="Pijl: rechts 281">
                  <a:extLst>
                    <a:ext uri="{FF2B5EF4-FFF2-40B4-BE49-F238E27FC236}">
                      <a16:creationId xmlns:a16="http://schemas.microsoft.com/office/drawing/2014/main" id="{41A2406E-21DA-4EED-A5DB-3E737DDDBD5B}"/>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grpSp>
      <p:grpSp>
        <p:nvGrpSpPr>
          <p:cNvPr id="112" name="INSTRUCTION">
            <a:extLst>
              <a:ext uri="{FF2B5EF4-FFF2-40B4-BE49-F238E27FC236}">
                <a16:creationId xmlns:a16="http://schemas.microsoft.com/office/drawing/2014/main" id="{C2E3D39B-2D2E-42B9-BCB9-1FBADC2AB8FB}"/>
              </a:ext>
            </a:extLst>
          </p:cNvPr>
          <p:cNvGrpSpPr/>
          <p:nvPr userDrawn="1"/>
        </p:nvGrpSpPr>
        <p:grpSpPr>
          <a:xfrm>
            <a:off x="5846" y="7033211"/>
            <a:ext cx="3727954" cy="1577390"/>
            <a:chOff x="5846" y="7033211"/>
            <a:chExt cx="3727954" cy="1577390"/>
          </a:xfrm>
        </p:grpSpPr>
        <p:sp>
          <p:nvSpPr>
            <p:cNvPr id="113" name="Rechthoek 112">
              <a:extLst>
                <a:ext uri="{FF2B5EF4-FFF2-40B4-BE49-F238E27FC236}">
                  <a16:creationId xmlns:a16="http://schemas.microsoft.com/office/drawing/2014/main" id="{2DF8BE69-3BA8-4F3D-8D7F-A2764DDE7481}"/>
                </a:ext>
              </a:extLst>
            </p:cNvPr>
            <p:cNvSpPr/>
            <p:nvPr userDrawn="1"/>
          </p:nvSpPr>
          <p:spPr>
            <a:xfrm>
              <a:off x="5846" y="7033211"/>
              <a:ext cx="3727954" cy="1577390"/>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EDIT Footer, slide number</a:t>
              </a:r>
              <a:br>
                <a:rPr lang="en-GB" sz="1400" b="1" cap="all" baseline="0" noProof="0">
                  <a:solidFill>
                    <a:schemeClr val="accent1"/>
                  </a:solidFill>
                  <a:latin typeface="Calibri" panose="020F0502020204030204" pitchFamily="34" charset="0"/>
                  <a:cs typeface="Calibri" panose="020F0502020204030204" pitchFamily="34" charset="0"/>
                </a:rPr>
              </a:br>
              <a:r>
                <a:rPr lang="en-GB" sz="1400" b="1" cap="all" baseline="0" noProof="0">
                  <a:solidFill>
                    <a:schemeClr val="accent1"/>
                  </a:solidFill>
                  <a:latin typeface="Calibri" panose="020F0502020204030204" pitchFamily="34" charset="0"/>
                  <a:cs typeface="Calibri" panose="020F0502020204030204" pitchFamily="34" charset="0"/>
                </a:rPr>
                <a:t>and date</a:t>
              </a:r>
            </a:p>
          </p:txBody>
        </p:sp>
        <p:sp>
          <p:nvSpPr>
            <p:cNvPr id="114" name="Ovaal 113">
              <a:extLst>
                <a:ext uri="{FF2B5EF4-FFF2-40B4-BE49-F238E27FC236}">
                  <a16:creationId xmlns:a16="http://schemas.microsoft.com/office/drawing/2014/main" id="{2FA56FDB-823F-425C-A590-1FDFFBEC8328}"/>
                </a:ext>
              </a:extLst>
            </p:cNvPr>
            <p:cNvSpPr/>
            <p:nvPr userDrawn="1"/>
          </p:nvSpPr>
          <p:spPr>
            <a:xfrm>
              <a:off x="188424" y="767853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115" name="Rechthoek 114">
              <a:extLst>
                <a:ext uri="{FF2B5EF4-FFF2-40B4-BE49-F238E27FC236}">
                  <a16:creationId xmlns:a16="http://schemas.microsoft.com/office/drawing/2014/main" id="{209DDE63-A585-4316-9911-DA4E8216AE19}"/>
                </a:ext>
              </a:extLst>
            </p:cNvPr>
            <p:cNvSpPr/>
            <p:nvPr userDrawn="1"/>
          </p:nvSpPr>
          <p:spPr>
            <a:xfrm>
              <a:off x="472596" y="7678534"/>
              <a:ext cx="2322719" cy="31672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‘Header &amp; Footer’</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116" name="Ovaal 115">
              <a:extLst>
                <a:ext uri="{FF2B5EF4-FFF2-40B4-BE49-F238E27FC236}">
                  <a16:creationId xmlns:a16="http://schemas.microsoft.com/office/drawing/2014/main" id="{DAD336FB-C3DF-42A9-85D9-39AB29684B9F}"/>
                </a:ext>
              </a:extLst>
            </p:cNvPr>
            <p:cNvSpPr/>
            <p:nvPr userDrawn="1"/>
          </p:nvSpPr>
          <p:spPr>
            <a:xfrm>
              <a:off x="188424" y="810886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117" name="Rechthoek 116">
              <a:extLst>
                <a:ext uri="{FF2B5EF4-FFF2-40B4-BE49-F238E27FC236}">
                  <a16:creationId xmlns:a16="http://schemas.microsoft.com/office/drawing/2014/main" id="{760A04BB-A469-4E55-9EF3-B8E22CB55A01}"/>
                </a:ext>
              </a:extLst>
            </p:cNvPr>
            <p:cNvSpPr/>
            <p:nvPr userDrawn="1"/>
          </p:nvSpPr>
          <p:spPr>
            <a:xfrm>
              <a:off x="472596" y="8108870"/>
              <a:ext cx="2322719" cy="38098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‘Apply to All’</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apply the changes to every slide.</a:t>
              </a:r>
            </a:p>
          </p:txBody>
        </p:sp>
        <p:grpSp>
          <p:nvGrpSpPr>
            <p:cNvPr id="118" name="Groep 117">
              <a:extLst>
                <a:ext uri="{FF2B5EF4-FFF2-40B4-BE49-F238E27FC236}">
                  <a16:creationId xmlns:a16="http://schemas.microsoft.com/office/drawing/2014/main" id="{0615F89F-B92E-4A32-A9C0-AF74DE2698F7}"/>
                </a:ext>
              </a:extLst>
            </p:cNvPr>
            <p:cNvGrpSpPr/>
            <p:nvPr userDrawn="1"/>
          </p:nvGrpSpPr>
          <p:grpSpPr>
            <a:xfrm>
              <a:off x="2939884" y="7739834"/>
              <a:ext cx="681133" cy="750023"/>
              <a:chOff x="-910573" y="4987990"/>
              <a:chExt cx="681133" cy="750023"/>
            </a:xfrm>
          </p:grpSpPr>
          <p:grpSp>
            <p:nvGrpSpPr>
              <p:cNvPr id="119" name="Groep 118">
                <a:extLst>
                  <a:ext uri="{FF2B5EF4-FFF2-40B4-BE49-F238E27FC236}">
                    <a16:creationId xmlns:a16="http://schemas.microsoft.com/office/drawing/2014/main" id="{69240CF1-0FF0-4660-9E32-8F5F8B7686B5}"/>
                  </a:ext>
                </a:extLst>
              </p:cNvPr>
              <p:cNvGrpSpPr/>
              <p:nvPr userDrawn="1"/>
            </p:nvGrpSpPr>
            <p:grpSpPr>
              <a:xfrm>
                <a:off x="-713542" y="4987990"/>
                <a:ext cx="287071" cy="379107"/>
                <a:chOff x="-4050578" y="288410"/>
                <a:chExt cx="322125" cy="379107"/>
              </a:xfrm>
            </p:grpSpPr>
            <p:sp>
              <p:nvSpPr>
                <p:cNvPr id="121" name="Rechthoek met één afgeknipte en afgeronde hoek 47">
                  <a:extLst>
                    <a:ext uri="{FF2B5EF4-FFF2-40B4-BE49-F238E27FC236}">
                      <a16:creationId xmlns:a16="http://schemas.microsoft.com/office/drawing/2014/main" id="{D9052113-BEE3-4525-8C6E-32F6F67CE8E7}"/>
                    </a:ext>
                  </a:extLst>
                </p:cNvPr>
                <p:cNvSpPr/>
                <p:nvPr userDrawn="1"/>
              </p:nvSpPr>
              <p:spPr>
                <a:xfrm>
                  <a:off x="-4050578" y="288410"/>
                  <a:ext cx="322125" cy="379107"/>
                </a:xfrm>
                <a:prstGeom prst="snipRoundRect">
                  <a:avLst>
                    <a:gd name="adj1" fmla="val 0"/>
                    <a:gd name="adj2" fmla="val 33753"/>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122" name="Rechthoekige driehoek 121">
                  <a:extLst>
                    <a:ext uri="{FF2B5EF4-FFF2-40B4-BE49-F238E27FC236}">
                      <a16:creationId xmlns:a16="http://schemas.microsoft.com/office/drawing/2014/main" id="{F7FC227D-7183-48AA-90E0-7832A91B05F5}"/>
                    </a:ext>
                  </a:extLst>
                </p:cNvPr>
                <p:cNvSpPr/>
                <p:nvPr userDrawn="1"/>
              </p:nvSpPr>
              <p:spPr>
                <a:xfrm>
                  <a:off x="-3833537" y="291656"/>
                  <a:ext cx="103133" cy="93757"/>
                </a:xfrm>
                <a:prstGeom prst="rtTriangle">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123" name="Rechthoek 122">
                  <a:extLst>
                    <a:ext uri="{FF2B5EF4-FFF2-40B4-BE49-F238E27FC236}">
                      <a16:creationId xmlns:a16="http://schemas.microsoft.com/office/drawing/2014/main" id="{20A33D0F-B38D-4E18-9019-1CD113AF964B}"/>
                    </a:ext>
                  </a:extLst>
                </p:cNvPr>
                <p:cNvSpPr/>
                <p:nvPr userDrawn="1"/>
              </p:nvSpPr>
              <p:spPr>
                <a:xfrm>
                  <a:off x="-4013673" y="314848"/>
                  <a:ext cx="140930" cy="70565"/>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124" name="Rechthoek 123">
                  <a:extLst>
                    <a:ext uri="{FF2B5EF4-FFF2-40B4-BE49-F238E27FC236}">
                      <a16:creationId xmlns:a16="http://schemas.microsoft.com/office/drawing/2014/main" id="{C1DA6B82-6547-44C5-8058-9CB2FEFF3B28}"/>
                    </a:ext>
                  </a:extLst>
                </p:cNvPr>
                <p:cNvSpPr/>
                <p:nvPr userDrawn="1"/>
              </p:nvSpPr>
              <p:spPr>
                <a:xfrm>
                  <a:off x="-4020379" y="586428"/>
                  <a:ext cx="261727" cy="61406"/>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defTabSz="914400" fontAlgn="auto">
                    <a:lnSpc>
                      <a:spcPct val="100000"/>
                    </a:lnSpc>
                    <a:spcBef>
                      <a:spcPts val="0"/>
                    </a:spcBef>
                    <a:spcAft>
                      <a:spcPts val="0"/>
                    </a:spcAft>
                    <a:buClrTx/>
                    <a:buSzTx/>
                    <a:buFontTx/>
                    <a:buNone/>
                    <a:tabLst/>
                  </a:pPr>
                  <a:endParaRPr kumimoji="0" lang="en-GB" sz="900" b="0" i="0" u="none" strike="noStrike" kern="0" cap="none" spc="0" normalizeH="0" baseline="0" noProof="0">
                    <a:ln>
                      <a:noFill/>
                    </a:ln>
                    <a:solidFill>
                      <a:srgbClr val="211F26"/>
                    </a:solidFill>
                    <a:effectLst/>
                    <a:uLnTx/>
                    <a:uFillTx/>
                    <a:latin typeface="Calibri" panose="020F0502020204030204" pitchFamily="34" charset="0"/>
                    <a:cs typeface="Calibri" panose="020F0502020204030204" pitchFamily="34" charset="0"/>
                  </a:endParaRPr>
                </a:p>
              </p:txBody>
            </p:sp>
          </p:grpSp>
          <p:sp>
            <p:nvSpPr>
              <p:cNvPr id="120" name="Rechthoek 119">
                <a:extLst>
                  <a:ext uri="{FF2B5EF4-FFF2-40B4-BE49-F238E27FC236}">
                    <a16:creationId xmlns:a16="http://schemas.microsoft.com/office/drawing/2014/main" id="{21787FA6-FCE9-4A20-B32F-5E40DA7F977D}"/>
                  </a:ext>
                </a:extLst>
              </p:cNvPr>
              <p:cNvSpPr/>
              <p:nvPr userDrawn="1"/>
            </p:nvSpPr>
            <p:spPr>
              <a:xfrm>
                <a:off x="-910573" y="5352063"/>
                <a:ext cx="681133" cy="385950"/>
              </a:xfrm>
              <a:prstGeom prst="rect">
                <a:avLst/>
              </a:prstGeom>
              <a:no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rPr>
                  <a:t>Header &amp; Footer</a:t>
                </a:r>
              </a:p>
            </p:txBody>
          </p:sp>
        </p:grpSp>
      </p:grpSp>
      <p:sp>
        <p:nvSpPr>
          <p:cNvPr id="24" name="INFO">
            <a:extLst>
              <a:ext uri="{FF2B5EF4-FFF2-40B4-BE49-F238E27FC236}">
                <a16:creationId xmlns:a16="http://schemas.microsoft.com/office/drawing/2014/main" id="{1D86832C-7926-41D1-AC2B-7ABAE5064D01}"/>
              </a:ext>
            </a:extLst>
          </p:cNvPr>
          <p:cNvSpPr txBox="1"/>
          <p:nvPr userDrawn="1"/>
        </p:nvSpPr>
        <p:spPr>
          <a:xfrm>
            <a:off x="0" y="-256190"/>
            <a:ext cx="12192000" cy="161583"/>
          </a:xfrm>
          <a:prstGeom prst="rect">
            <a:avLst/>
          </a:prstGeom>
          <a:noFill/>
        </p:spPr>
        <p:txBody>
          <a:bodyPr wrap="square" lIns="0" tIns="0" rIns="0" bIns="0" rtlCol="0">
            <a:spAutoFit/>
          </a:bodyPr>
          <a:lstStyle/>
          <a:p>
            <a:pPr algn="l"/>
            <a:r>
              <a:rPr lang="en-GB" sz="1050" b="1" dirty="0">
                <a:solidFill>
                  <a:schemeClr val="tx2"/>
                </a:solidFill>
                <a:latin typeface="+mj-lt"/>
                <a:cs typeface="Calibri" panose="020F0502020204030204" pitchFamily="34" charset="0"/>
              </a:rPr>
              <a:t>TEMPLATE: </a:t>
            </a:r>
            <a:r>
              <a:rPr lang="en-GB" sz="1050" b="0" dirty="0">
                <a:solidFill>
                  <a:schemeClr val="tx2"/>
                </a:solidFill>
                <a:latin typeface="+mj-lt"/>
                <a:cs typeface="Calibri" panose="020F0502020204030204" pitchFamily="34" charset="0"/>
              </a:rPr>
              <a:t>CASE</a:t>
            </a:r>
          </a:p>
        </p:txBody>
      </p:sp>
      <p:sp>
        <p:nvSpPr>
          <p:cNvPr id="19" name="Tijdelijke aanduiding voor verticale tekst 2">
            <a:extLst>
              <a:ext uri="{FF2B5EF4-FFF2-40B4-BE49-F238E27FC236}">
                <a16:creationId xmlns:a16="http://schemas.microsoft.com/office/drawing/2014/main" id="{B6E7424A-424A-48B2-BDDC-91446A4E4AEB}"/>
              </a:ext>
            </a:extLst>
          </p:cNvPr>
          <p:cNvSpPr>
            <a:spLocks noGrp="1"/>
          </p:cNvSpPr>
          <p:nvPr>
            <p:ph type="body" orient="vert" idx="1" hasCustomPrompt="1"/>
          </p:nvPr>
        </p:nvSpPr>
        <p:spPr>
          <a:xfrm>
            <a:off x="777244" y="2441466"/>
            <a:ext cx="3219546" cy="3852825"/>
          </a:xfrm>
        </p:spPr>
        <p:txBody>
          <a:bodyPr vert="horz" lIns="0" tIns="0" rIns="0" bIns="0"/>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en-GB" dirty="0"/>
              <a:t>Bullet</a:t>
            </a:r>
          </a:p>
          <a:p>
            <a:pPr lvl="1"/>
            <a:r>
              <a:rPr lang="en-GB" dirty="0"/>
              <a:t>Sub-bullet</a:t>
            </a:r>
          </a:p>
          <a:p>
            <a:pPr lvl="2"/>
            <a:r>
              <a:rPr lang="en-GB" dirty="0"/>
              <a:t>Default text</a:t>
            </a:r>
          </a:p>
          <a:p>
            <a:pPr lvl="3"/>
            <a:r>
              <a:rPr lang="en-GB" dirty="0"/>
              <a:t>header</a:t>
            </a:r>
          </a:p>
          <a:p>
            <a:pPr lvl="4"/>
            <a:r>
              <a:rPr lang="en-GB" dirty="0"/>
              <a:t>Numerical bullet</a:t>
            </a:r>
          </a:p>
          <a:p>
            <a:pPr lvl="5"/>
            <a:r>
              <a:rPr lang="en-GB" dirty="0"/>
              <a:t>Bullet</a:t>
            </a:r>
          </a:p>
          <a:p>
            <a:pPr lvl="6"/>
            <a:r>
              <a:rPr lang="en-GB" dirty="0"/>
              <a:t>Sub-bullet</a:t>
            </a:r>
          </a:p>
          <a:p>
            <a:pPr lvl="7"/>
            <a:r>
              <a:rPr lang="en-GB" dirty="0"/>
              <a:t>Default text</a:t>
            </a:r>
          </a:p>
          <a:p>
            <a:pPr lvl="8"/>
            <a:r>
              <a:rPr lang="en-GB" dirty="0"/>
              <a:t>header</a:t>
            </a:r>
          </a:p>
          <a:p>
            <a:pPr lvl="8"/>
            <a:endParaRPr lang="en-GB" dirty="0"/>
          </a:p>
        </p:txBody>
      </p:sp>
      <p:sp>
        <p:nvSpPr>
          <p:cNvPr id="52" name="Tijdelijke aanduiding voor verticale tekst 2">
            <a:extLst>
              <a:ext uri="{FF2B5EF4-FFF2-40B4-BE49-F238E27FC236}">
                <a16:creationId xmlns:a16="http://schemas.microsoft.com/office/drawing/2014/main" id="{38E90541-A464-490F-8838-24BAC17D1820}"/>
              </a:ext>
            </a:extLst>
          </p:cNvPr>
          <p:cNvSpPr>
            <a:spLocks noGrp="1"/>
          </p:cNvSpPr>
          <p:nvPr>
            <p:ph type="body" orient="vert" idx="10" hasCustomPrompt="1"/>
          </p:nvPr>
        </p:nvSpPr>
        <p:spPr>
          <a:xfrm>
            <a:off x="4581020" y="2441466"/>
            <a:ext cx="3219546" cy="3852825"/>
          </a:xfrm>
        </p:spPr>
        <p:txBody>
          <a:bodyPr vert="horz" lIns="0" tIns="0" rIns="0" bIns="0"/>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en-GB" dirty="0"/>
              <a:t>Bullet</a:t>
            </a:r>
          </a:p>
          <a:p>
            <a:pPr lvl="1"/>
            <a:r>
              <a:rPr lang="en-GB" dirty="0"/>
              <a:t>Sub-bullet</a:t>
            </a:r>
          </a:p>
          <a:p>
            <a:pPr lvl="2"/>
            <a:r>
              <a:rPr lang="en-GB" dirty="0"/>
              <a:t>Default text</a:t>
            </a:r>
          </a:p>
          <a:p>
            <a:pPr lvl="3"/>
            <a:r>
              <a:rPr lang="en-GB" dirty="0"/>
              <a:t>header</a:t>
            </a:r>
          </a:p>
          <a:p>
            <a:pPr lvl="4"/>
            <a:r>
              <a:rPr lang="en-GB" dirty="0"/>
              <a:t>Numerical bullet</a:t>
            </a:r>
          </a:p>
          <a:p>
            <a:pPr lvl="5"/>
            <a:r>
              <a:rPr lang="en-GB" dirty="0"/>
              <a:t>Bullet</a:t>
            </a:r>
          </a:p>
          <a:p>
            <a:pPr lvl="6"/>
            <a:r>
              <a:rPr lang="en-GB" dirty="0"/>
              <a:t>Sub-bullet</a:t>
            </a:r>
          </a:p>
          <a:p>
            <a:pPr lvl="7"/>
            <a:r>
              <a:rPr lang="en-GB" dirty="0"/>
              <a:t>Default text</a:t>
            </a:r>
          </a:p>
          <a:p>
            <a:pPr lvl="8"/>
            <a:r>
              <a:rPr lang="en-GB" dirty="0"/>
              <a:t>header</a:t>
            </a:r>
          </a:p>
          <a:p>
            <a:pPr lvl="8"/>
            <a:endParaRPr lang="en-GB" dirty="0"/>
          </a:p>
        </p:txBody>
      </p:sp>
      <p:sp>
        <p:nvSpPr>
          <p:cNvPr id="53" name="Tijdelijke aanduiding voor verticale tekst 2">
            <a:extLst>
              <a:ext uri="{FF2B5EF4-FFF2-40B4-BE49-F238E27FC236}">
                <a16:creationId xmlns:a16="http://schemas.microsoft.com/office/drawing/2014/main" id="{89286917-484E-4046-B9A1-328D39070049}"/>
              </a:ext>
            </a:extLst>
          </p:cNvPr>
          <p:cNvSpPr>
            <a:spLocks noGrp="1"/>
          </p:cNvSpPr>
          <p:nvPr>
            <p:ph type="body" orient="vert" idx="11" hasCustomPrompt="1"/>
          </p:nvPr>
        </p:nvSpPr>
        <p:spPr>
          <a:xfrm>
            <a:off x="8384795" y="2441466"/>
            <a:ext cx="3219546" cy="3852825"/>
          </a:xfrm>
        </p:spPr>
        <p:txBody>
          <a:bodyPr vert="horz" lIns="0" tIns="0" rIns="0" bIns="0"/>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en-GB" dirty="0"/>
              <a:t>Bullet</a:t>
            </a:r>
          </a:p>
          <a:p>
            <a:pPr lvl="1"/>
            <a:r>
              <a:rPr lang="en-GB" dirty="0"/>
              <a:t>Sub-bullet</a:t>
            </a:r>
          </a:p>
          <a:p>
            <a:pPr lvl="2"/>
            <a:r>
              <a:rPr lang="en-GB" dirty="0"/>
              <a:t>Default text</a:t>
            </a:r>
          </a:p>
          <a:p>
            <a:pPr lvl="3"/>
            <a:r>
              <a:rPr lang="en-GB" dirty="0"/>
              <a:t>header</a:t>
            </a:r>
          </a:p>
          <a:p>
            <a:pPr lvl="4"/>
            <a:r>
              <a:rPr lang="en-GB" dirty="0"/>
              <a:t>Numerical bullet</a:t>
            </a:r>
          </a:p>
          <a:p>
            <a:pPr lvl="5"/>
            <a:r>
              <a:rPr lang="en-GB" dirty="0"/>
              <a:t>Bullet</a:t>
            </a:r>
          </a:p>
          <a:p>
            <a:pPr lvl="6"/>
            <a:r>
              <a:rPr lang="en-GB" dirty="0"/>
              <a:t>Sub-bullet</a:t>
            </a:r>
          </a:p>
          <a:p>
            <a:pPr lvl="7"/>
            <a:r>
              <a:rPr lang="en-GB" dirty="0"/>
              <a:t>Default text</a:t>
            </a:r>
          </a:p>
          <a:p>
            <a:pPr lvl="8"/>
            <a:r>
              <a:rPr lang="en-GB" dirty="0"/>
              <a:t>header</a:t>
            </a:r>
          </a:p>
          <a:p>
            <a:pPr lvl="8"/>
            <a:endParaRPr lang="en-GB" dirty="0"/>
          </a:p>
        </p:txBody>
      </p:sp>
      <p:sp>
        <p:nvSpPr>
          <p:cNvPr id="70" name="Tijdelijke aanduiding voor verticale tekst 2">
            <a:extLst>
              <a:ext uri="{FF2B5EF4-FFF2-40B4-BE49-F238E27FC236}">
                <a16:creationId xmlns:a16="http://schemas.microsoft.com/office/drawing/2014/main" id="{AB4A5F2F-65AC-40C8-9EC1-536B64FFD6F5}"/>
              </a:ext>
            </a:extLst>
          </p:cNvPr>
          <p:cNvSpPr>
            <a:spLocks noGrp="1"/>
          </p:cNvSpPr>
          <p:nvPr>
            <p:ph type="body" orient="vert" idx="15" hasCustomPrompt="1"/>
          </p:nvPr>
        </p:nvSpPr>
        <p:spPr>
          <a:xfrm>
            <a:off x="777244" y="-1"/>
            <a:ext cx="11414756" cy="2441467"/>
          </a:xfrm>
          <a:solidFill>
            <a:schemeClr val="bg1"/>
          </a:solidFill>
        </p:spPr>
        <p:txBody>
          <a:bodyPr vert="horz" lIns="0" tIns="0" rIns="0" bIns="0"/>
          <a:lstStyle>
            <a:lvl1pPr marL="0" indent="0">
              <a:buFont typeface="Arial" panose="020B0604020202020204" pitchFamily="34" charset="0"/>
              <a:buNone/>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54" name="Tijdelijke aanduiding voor verticale tekst 2">
            <a:extLst>
              <a:ext uri="{FF2B5EF4-FFF2-40B4-BE49-F238E27FC236}">
                <a16:creationId xmlns:a16="http://schemas.microsoft.com/office/drawing/2014/main" id="{F764B2EC-C279-4884-B53C-455B0E25A655}"/>
              </a:ext>
            </a:extLst>
          </p:cNvPr>
          <p:cNvSpPr>
            <a:spLocks noGrp="1"/>
          </p:cNvSpPr>
          <p:nvPr>
            <p:ph type="body" orient="vert" idx="12" hasCustomPrompt="1"/>
          </p:nvPr>
        </p:nvSpPr>
        <p:spPr>
          <a:xfrm>
            <a:off x="1115174" y="1858232"/>
            <a:ext cx="2881616" cy="323021"/>
          </a:xfrm>
        </p:spPr>
        <p:txBody>
          <a:bodyPr vert="horz" lIns="0" tIns="0" rIns="0" bIns="0" anchor="ctr"/>
          <a:lstStyle>
            <a:lvl1pPr marL="0" indent="0" algn="l">
              <a:buFont typeface="Arial" panose="020B0604020202020204" pitchFamily="34" charset="0"/>
              <a:buNone/>
              <a:defRPr sz="20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Title</a:t>
            </a:r>
          </a:p>
        </p:txBody>
      </p:sp>
      <p:sp>
        <p:nvSpPr>
          <p:cNvPr id="55" name="Tijdelijke aanduiding voor verticale tekst 2">
            <a:extLst>
              <a:ext uri="{FF2B5EF4-FFF2-40B4-BE49-F238E27FC236}">
                <a16:creationId xmlns:a16="http://schemas.microsoft.com/office/drawing/2014/main" id="{44680CC4-A98A-4431-AFA9-331B5F1079C8}"/>
              </a:ext>
            </a:extLst>
          </p:cNvPr>
          <p:cNvSpPr>
            <a:spLocks noGrp="1"/>
          </p:cNvSpPr>
          <p:nvPr>
            <p:ph type="body" orient="vert" idx="13" hasCustomPrompt="1"/>
          </p:nvPr>
        </p:nvSpPr>
        <p:spPr>
          <a:xfrm>
            <a:off x="4918950" y="1860027"/>
            <a:ext cx="2881616" cy="323021"/>
          </a:xfrm>
        </p:spPr>
        <p:txBody>
          <a:bodyPr vert="horz" lIns="0" tIns="0" rIns="0" bIns="0" anchor="ctr"/>
          <a:lstStyle>
            <a:lvl1pPr marL="0" indent="0" algn="l">
              <a:buFont typeface="Arial" panose="020B0604020202020204" pitchFamily="34" charset="0"/>
              <a:buNone/>
              <a:defRPr sz="20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Title</a:t>
            </a:r>
          </a:p>
        </p:txBody>
      </p:sp>
      <p:sp>
        <p:nvSpPr>
          <p:cNvPr id="56" name="Tijdelijke aanduiding voor verticale tekst 2">
            <a:extLst>
              <a:ext uri="{FF2B5EF4-FFF2-40B4-BE49-F238E27FC236}">
                <a16:creationId xmlns:a16="http://schemas.microsoft.com/office/drawing/2014/main" id="{5D6AA0F6-950B-4A76-82A8-F49C9B8F454E}"/>
              </a:ext>
            </a:extLst>
          </p:cNvPr>
          <p:cNvSpPr>
            <a:spLocks noGrp="1"/>
          </p:cNvSpPr>
          <p:nvPr>
            <p:ph type="body" orient="vert" idx="14" hasCustomPrompt="1"/>
          </p:nvPr>
        </p:nvSpPr>
        <p:spPr>
          <a:xfrm>
            <a:off x="8722725" y="1856127"/>
            <a:ext cx="2881616" cy="323021"/>
          </a:xfrm>
        </p:spPr>
        <p:txBody>
          <a:bodyPr vert="horz" lIns="0" tIns="0" rIns="0" bIns="0" anchor="ctr"/>
          <a:lstStyle>
            <a:lvl1pPr marL="0" indent="0" algn="l">
              <a:buFont typeface="Arial" panose="020B0604020202020204" pitchFamily="34" charset="0"/>
              <a:buNone/>
              <a:defRPr sz="20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Title</a:t>
            </a:r>
          </a:p>
        </p:txBody>
      </p:sp>
      <p:sp>
        <p:nvSpPr>
          <p:cNvPr id="71" name="Tijdelijke aanduiding voor verticale tekst 2">
            <a:extLst>
              <a:ext uri="{FF2B5EF4-FFF2-40B4-BE49-F238E27FC236}">
                <a16:creationId xmlns:a16="http://schemas.microsoft.com/office/drawing/2014/main" id="{BE0A316B-EA03-47FF-BD0A-167FDC0FA81B}"/>
              </a:ext>
            </a:extLst>
          </p:cNvPr>
          <p:cNvSpPr>
            <a:spLocks noGrp="1"/>
          </p:cNvSpPr>
          <p:nvPr>
            <p:ph type="body" orient="vert" idx="16"/>
          </p:nvPr>
        </p:nvSpPr>
        <p:spPr>
          <a:xfrm>
            <a:off x="4581020" y="1904537"/>
            <a:ext cx="234000" cy="234000"/>
          </a:xfrm>
          <a:blipFill>
            <a:blip r:embed="rId6" cstate="hqprint">
              <a:extLst>
                <a:ext uri="{28A0092B-C50C-407E-A947-70E740481C1C}">
                  <a14:useLocalDpi xmlns:a14="http://schemas.microsoft.com/office/drawing/2010/main"/>
                </a:ext>
              </a:extLst>
            </a:blip>
            <a:stretch>
              <a:fillRect/>
            </a:stretch>
          </a:blipFill>
        </p:spPr>
        <p:txBody>
          <a:bodyPr vert="horz" lIns="0" tIns="0" rIns="0" bIns="0"/>
          <a:lstStyle>
            <a:lvl1pPr marL="0" indent="0">
              <a:buNone/>
              <a:defRPr sz="100"/>
            </a:lvl1pPr>
            <a:lvl2pPr>
              <a:defRPr/>
            </a:lvl2pPr>
            <a:lvl3pPr>
              <a:defRPr/>
            </a:lvl3pPr>
            <a:lvl4pPr>
              <a:defRPr/>
            </a:lvl4pPr>
            <a:lvl5pPr>
              <a:defRPr/>
            </a:lvl5pPr>
            <a:lvl6pPr marL="0" indent="0">
              <a:buFont typeface="Arial" panose="020B0604020202020204" pitchFamily="34" charset="0"/>
              <a:buNone/>
              <a:defRPr sz="100" baseline="0"/>
            </a:lvl6pPr>
            <a:lvl7pPr>
              <a:defRPr/>
            </a:lvl7pPr>
            <a:lvl8pPr>
              <a:defRPr/>
            </a:lvl8pPr>
            <a:lvl9pPr>
              <a:defRPr/>
            </a:lvl9pPr>
          </a:lstStyle>
          <a:p>
            <a:pPr lvl="0"/>
            <a:endParaRPr lang="en-GB" dirty="0"/>
          </a:p>
        </p:txBody>
      </p:sp>
      <p:sp>
        <p:nvSpPr>
          <p:cNvPr id="72" name="Tijdelijke aanduiding voor verticale tekst 2">
            <a:extLst>
              <a:ext uri="{FF2B5EF4-FFF2-40B4-BE49-F238E27FC236}">
                <a16:creationId xmlns:a16="http://schemas.microsoft.com/office/drawing/2014/main" id="{1283F809-9DA0-43CD-9C6B-AC6C805D78A2}"/>
              </a:ext>
            </a:extLst>
          </p:cNvPr>
          <p:cNvSpPr>
            <a:spLocks noGrp="1"/>
          </p:cNvSpPr>
          <p:nvPr>
            <p:ph type="body" orient="vert" idx="17" hasCustomPrompt="1"/>
          </p:nvPr>
        </p:nvSpPr>
        <p:spPr>
          <a:xfrm>
            <a:off x="777244" y="1904537"/>
            <a:ext cx="234000" cy="234000"/>
          </a:xfrm>
          <a:blipFill>
            <a:blip r:embed="rId7" cstate="hqprint">
              <a:extLst>
                <a:ext uri="{28A0092B-C50C-407E-A947-70E740481C1C}">
                  <a14:useLocalDpi xmlns:a14="http://schemas.microsoft.com/office/drawing/2010/main"/>
                </a:ext>
              </a:extLst>
            </a:blip>
            <a:stretch>
              <a:fillRect/>
            </a:stretch>
          </a:blipFill>
        </p:spPr>
        <p:txBody>
          <a:bodyPr vert="horz" lIns="0" tIns="0" rIns="0" bIns="0"/>
          <a:lstStyle>
            <a:lvl1pPr marL="0" indent="0">
              <a:buNone/>
              <a:defRPr sz="100"/>
            </a:lvl1pPr>
            <a:lvl2pPr>
              <a:defRPr/>
            </a:lvl2pPr>
            <a:lvl3pPr>
              <a:defRPr/>
            </a:lvl3pPr>
            <a:lvl4pPr>
              <a:defRPr/>
            </a:lvl4pPr>
            <a:lvl5pPr>
              <a:defRPr/>
            </a:lvl5pPr>
            <a:lvl6pPr marL="0" indent="0">
              <a:buFont typeface="Arial" panose="020B0604020202020204" pitchFamily="34" charset="0"/>
              <a:buNone/>
              <a:defRPr sz="100" baseline="0"/>
            </a:lvl6pPr>
            <a:lvl7pPr>
              <a:defRPr/>
            </a:lvl7pPr>
            <a:lvl8pPr>
              <a:defRPr/>
            </a:lvl8pPr>
            <a:lvl9pPr>
              <a:defRPr/>
            </a:lvl9pPr>
          </a:lstStyle>
          <a:p>
            <a:pPr lvl="0"/>
            <a:r>
              <a:rPr lang="en-GB" dirty="0"/>
              <a:t>  </a:t>
            </a:r>
          </a:p>
        </p:txBody>
      </p:sp>
      <p:sp>
        <p:nvSpPr>
          <p:cNvPr id="73" name="Tijdelijke aanduiding voor verticale tekst 2">
            <a:extLst>
              <a:ext uri="{FF2B5EF4-FFF2-40B4-BE49-F238E27FC236}">
                <a16:creationId xmlns:a16="http://schemas.microsoft.com/office/drawing/2014/main" id="{F899DD24-69D3-47A1-8B45-D1881AAB46A3}"/>
              </a:ext>
            </a:extLst>
          </p:cNvPr>
          <p:cNvSpPr>
            <a:spLocks noGrp="1"/>
          </p:cNvSpPr>
          <p:nvPr>
            <p:ph type="body" orient="vert" idx="18" hasCustomPrompt="1"/>
          </p:nvPr>
        </p:nvSpPr>
        <p:spPr>
          <a:xfrm>
            <a:off x="8384795" y="1904537"/>
            <a:ext cx="234000" cy="234000"/>
          </a:xfrm>
          <a:blipFill>
            <a:blip r:embed="rId8" cstate="hqprint">
              <a:extLst>
                <a:ext uri="{28A0092B-C50C-407E-A947-70E740481C1C}">
                  <a14:useLocalDpi xmlns:a14="http://schemas.microsoft.com/office/drawing/2010/main"/>
                </a:ext>
              </a:extLst>
            </a:blip>
            <a:stretch>
              <a:fillRect/>
            </a:stretch>
          </a:blipFill>
        </p:spPr>
        <p:txBody>
          <a:bodyPr vert="horz" lIns="0" tIns="0" rIns="0" bIns="0"/>
          <a:lstStyle>
            <a:lvl1pPr marL="0" indent="0">
              <a:buFont typeface="Arial" panose="020B0604020202020204" pitchFamily="34" charset="0"/>
              <a:buNone/>
              <a:defRPr sz="100"/>
            </a:lvl1pPr>
            <a:lvl2pPr>
              <a:defRPr/>
            </a:lvl2pPr>
            <a:lvl3pPr>
              <a:defRPr/>
            </a:lvl3pPr>
            <a:lvl4pPr>
              <a:defRPr/>
            </a:lvl4pPr>
            <a:lvl5pPr>
              <a:defRPr/>
            </a:lvl5pPr>
            <a:lvl6pPr marL="0" indent="0">
              <a:buFont typeface="Arial" panose="020B0604020202020204" pitchFamily="34" charset="0"/>
              <a:buNone/>
              <a:defRPr sz="100" baseline="0"/>
            </a:lvl6pPr>
            <a:lvl7pPr>
              <a:defRPr/>
            </a:lvl7pPr>
            <a:lvl8pPr>
              <a:defRPr/>
            </a:lvl8pPr>
            <a:lvl9pPr>
              <a:defRPr/>
            </a:lvl9pPr>
          </a:lstStyle>
          <a:p>
            <a:pPr lvl="0"/>
            <a:r>
              <a:rPr lang="en-GB" dirty="0"/>
              <a:t>  </a:t>
            </a:r>
          </a:p>
        </p:txBody>
      </p:sp>
      <p:grpSp>
        <p:nvGrpSpPr>
          <p:cNvPr id="15" name="HAAK LIJN">
            <a:extLst>
              <a:ext uri="{FF2B5EF4-FFF2-40B4-BE49-F238E27FC236}">
                <a16:creationId xmlns:a16="http://schemas.microsoft.com/office/drawing/2014/main" id="{2435C843-4991-4484-B966-C9647EE6751D}"/>
              </a:ext>
            </a:extLst>
          </p:cNvPr>
          <p:cNvGrpSpPr/>
          <p:nvPr userDrawn="1"/>
        </p:nvGrpSpPr>
        <p:grpSpPr>
          <a:xfrm>
            <a:off x="540812" y="0"/>
            <a:ext cx="76800" cy="6858000"/>
            <a:chOff x="578912" y="0"/>
            <a:chExt cx="76800" cy="6858000"/>
          </a:xfrm>
        </p:grpSpPr>
        <p:cxnSp>
          <p:nvCxnSpPr>
            <p:cNvPr id="16" name="LIJN">
              <a:extLst>
                <a:ext uri="{FF2B5EF4-FFF2-40B4-BE49-F238E27FC236}">
                  <a16:creationId xmlns:a16="http://schemas.microsoft.com/office/drawing/2014/main" id="{4122E51C-244F-42D5-860B-DE30659DC3AB}"/>
                </a:ext>
              </a:extLst>
            </p:cNvPr>
            <p:cNvCxnSpPr>
              <a:cxnSpLocks/>
            </p:cNvCxnSpPr>
            <p:nvPr userDrawn="1"/>
          </p:nvCxnSpPr>
          <p:spPr>
            <a:xfrm>
              <a:off x="617312" y="900113"/>
              <a:ext cx="0" cy="5957887"/>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pic>
          <p:nvPicPr>
            <p:cNvPr id="17" name="Graphic 16">
              <a:extLst>
                <a:ext uri="{FF2B5EF4-FFF2-40B4-BE49-F238E27FC236}">
                  <a16:creationId xmlns:a16="http://schemas.microsoft.com/office/drawing/2014/main" id="{00BF4AC1-89EF-41C0-966C-6F43F1FF44AB}"/>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78912" y="652464"/>
              <a:ext cx="76800" cy="201600"/>
            </a:xfrm>
            <a:prstGeom prst="rect">
              <a:avLst/>
            </a:prstGeom>
          </p:spPr>
        </p:pic>
        <p:cxnSp>
          <p:nvCxnSpPr>
            <p:cNvPr id="18" name="LIJN">
              <a:extLst>
                <a:ext uri="{FF2B5EF4-FFF2-40B4-BE49-F238E27FC236}">
                  <a16:creationId xmlns:a16="http://schemas.microsoft.com/office/drawing/2014/main" id="{5E7F3280-4671-4F09-8CE6-E76211868980}"/>
                </a:ext>
              </a:extLst>
            </p:cNvPr>
            <p:cNvCxnSpPr>
              <a:cxnSpLocks/>
            </p:cNvCxnSpPr>
            <p:nvPr userDrawn="1"/>
          </p:nvCxnSpPr>
          <p:spPr>
            <a:xfrm>
              <a:off x="617312" y="0"/>
              <a:ext cx="0" cy="595314"/>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grpSp>
      <p:sp>
        <p:nvSpPr>
          <p:cNvPr id="21" name="Logo">
            <a:extLst>
              <a:ext uri="{FF2B5EF4-FFF2-40B4-BE49-F238E27FC236}">
                <a16:creationId xmlns:a16="http://schemas.microsoft.com/office/drawing/2014/main" id="{1EC0F244-2A3A-462C-A6F0-3F234A0A9189}"/>
              </a:ext>
            </a:extLst>
          </p:cNvPr>
          <p:cNvSpPr>
            <a:spLocks noGrp="1"/>
          </p:cNvSpPr>
          <p:nvPr>
            <p:ph type="body" orient="vert" idx="21" hasCustomPrompt="1"/>
          </p:nvPr>
        </p:nvSpPr>
        <p:spPr>
          <a:xfrm>
            <a:off x="10549612" y="6480355"/>
            <a:ext cx="1060019" cy="185413"/>
          </a:xfrm>
          <a:blipFill>
            <a:blip r:embed="rId10"/>
            <a:stretch>
              <a:fillRect/>
            </a:stretch>
          </a:blipFill>
        </p:spPr>
        <p:txBody>
          <a:bodyPr vert="horz" lIns="0" tIns="0" rIns="0" bIns="0"/>
          <a:lstStyle>
            <a:lvl1pPr marL="0" indent="0">
              <a:buNone/>
              <a:defRPr sz="1000" i="1">
                <a:solidFill>
                  <a:schemeClr val="bg2"/>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4" name="Dianummer">
            <a:extLst>
              <a:ext uri="{FF2B5EF4-FFF2-40B4-BE49-F238E27FC236}">
                <a16:creationId xmlns:a16="http://schemas.microsoft.com/office/drawing/2014/main" id="{4A61226F-2601-4419-948F-8DE88FE3436C}"/>
              </a:ext>
            </a:extLst>
          </p:cNvPr>
          <p:cNvSpPr>
            <a:spLocks noGrp="1"/>
          </p:cNvSpPr>
          <p:nvPr>
            <p:ph type="sldNum" sz="quarter" idx="20"/>
          </p:nvPr>
        </p:nvSpPr>
        <p:spPr/>
        <p:txBody>
          <a:bodyPr/>
          <a:lstStyle/>
          <a:p>
            <a:fld id="{5EC93C5F-DB18-4797-88B9-B8B0D60519FD}" type="slidenum">
              <a:rPr lang="en-GB" smtClean="0"/>
              <a:pPr/>
              <a:t>‹#›</a:t>
            </a:fld>
            <a:endParaRPr lang="en-GB" dirty="0"/>
          </a:p>
        </p:txBody>
      </p:sp>
      <p:sp>
        <p:nvSpPr>
          <p:cNvPr id="2" name="Datum" hidden="1">
            <a:extLst>
              <a:ext uri="{FF2B5EF4-FFF2-40B4-BE49-F238E27FC236}">
                <a16:creationId xmlns:a16="http://schemas.microsoft.com/office/drawing/2014/main" id="{962E881C-C9EB-4FAC-AAAA-FDB9D3842913}"/>
              </a:ext>
            </a:extLst>
          </p:cNvPr>
          <p:cNvSpPr>
            <a:spLocks noGrp="1"/>
          </p:cNvSpPr>
          <p:nvPr>
            <p:ph type="dt" sz="half" idx="23"/>
          </p:nvPr>
        </p:nvSpPr>
        <p:spPr/>
        <p:txBody>
          <a:bodyPr/>
          <a:lstStyle/>
          <a:p>
            <a:r>
              <a:rPr lang="en-GB" dirty="0"/>
              <a:t>Date</a:t>
            </a:r>
          </a:p>
        </p:txBody>
      </p:sp>
      <p:sp>
        <p:nvSpPr>
          <p:cNvPr id="3" name="Voettekst">
            <a:extLst>
              <a:ext uri="{FF2B5EF4-FFF2-40B4-BE49-F238E27FC236}">
                <a16:creationId xmlns:a16="http://schemas.microsoft.com/office/drawing/2014/main" id="{6BCEAE92-C89D-440E-994D-4DC4B0A72F97}"/>
              </a:ext>
            </a:extLst>
          </p:cNvPr>
          <p:cNvSpPr>
            <a:spLocks noGrp="1"/>
          </p:cNvSpPr>
          <p:nvPr>
            <p:ph type="ftr" sz="quarter" idx="19"/>
          </p:nvPr>
        </p:nvSpPr>
        <p:spPr/>
        <p:txBody>
          <a:bodyPr/>
          <a:lstStyle/>
          <a:p>
            <a:r>
              <a:rPr lang="en-GB" dirty="0"/>
              <a:t>26 October 2021 | ALIM Guide for asset information Managers</a:t>
            </a:r>
          </a:p>
        </p:txBody>
      </p:sp>
      <p:sp>
        <p:nvSpPr>
          <p:cNvPr id="23" name="Ondertitel">
            <a:extLst>
              <a:ext uri="{FF2B5EF4-FFF2-40B4-BE49-F238E27FC236}">
                <a16:creationId xmlns:a16="http://schemas.microsoft.com/office/drawing/2014/main" id="{8DAC7014-FB85-4C29-B00A-73D52118B004}"/>
              </a:ext>
            </a:extLst>
          </p:cNvPr>
          <p:cNvSpPr>
            <a:spLocks noGrp="1"/>
          </p:cNvSpPr>
          <p:nvPr>
            <p:ph type="subTitle" idx="22" hasCustomPrompt="1"/>
          </p:nvPr>
        </p:nvSpPr>
        <p:spPr>
          <a:xfrm>
            <a:off x="777244" y="924516"/>
            <a:ext cx="10827096" cy="349200"/>
          </a:xfrm>
        </p:spPr>
        <p:txBody>
          <a:bodyPr/>
          <a:lstStyle>
            <a:lvl1pPr marL="0" indent="0" algn="l">
              <a:buNone/>
              <a:defRPr sz="300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cap="all" baseline="0" dirty="0"/>
              <a:t>Second light subtitle</a:t>
            </a:r>
            <a:endParaRPr lang="en-GB" dirty="0"/>
          </a:p>
        </p:txBody>
      </p:sp>
      <p:sp>
        <p:nvSpPr>
          <p:cNvPr id="5" name="Titel">
            <a:extLst>
              <a:ext uri="{FF2B5EF4-FFF2-40B4-BE49-F238E27FC236}">
                <a16:creationId xmlns:a16="http://schemas.microsoft.com/office/drawing/2014/main" id="{645E0A3F-7FFC-4E08-81AF-29A01128C65A}"/>
              </a:ext>
            </a:extLst>
          </p:cNvPr>
          <p:cNvSpPr>
            <a:spLocks noGrp="1"/>
          </p:cNvSpPr>
          <p:nvPr>
            <p:ph type="title" hasCustomPrompt="1"/>
          </p:nvPr>
        </p:nvSpPr>
        <p:spPr/>
        <p:txBody>
          <a:bodyPr/>
          <a:lstStyle/>
          <a:p>
            <a:r>
              <a:rPr lang="en-GB" dirty="0"/>
              <a:t>First bold title</a:t>
            </a:r>
          </a:p>
        </p:txBody>
      </p:sp>
    </p:spTree>
    <p:extLst>
      <p:ext uri="{BB962C8B-B14F-4D97-AF65-F5344CB8AC3E}">
        <p14:creationId xmlns:p14="http://schemas.microsoft.com/office/powerpoint/2010/main" val="2699019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2"/>
                                        </p:tgtEl>
                                        <p:attrNameLst>
                                          <p:attrName>style.visibility</p:attrName>
                                        </p:attrNameLst>
                                      </p:cBhvr>
                                      <p:to>
                                        <p:strVal val="visible"/>
                                      </p:to>
                                    </p:set>
                                    <p:animEffect transition="in" filter="fade">
                                      <p:cBhvr>
                                        <p:cTn id="7" dur="500"/>
                                        <p:tgtEl>
                                          <p:spTgt spid="72"/>
                                        </p:tgtEl>
                                      </p:cBhvr>
                                    </p:animEffect>
                                  </p:childTnLst>
                                </p:cTn>
                              </p:par>
                              <p:par>
                                <p:cTn id="8" presetID="6" presetClass="emph" presetSubtype="0" autoRev="1" fill="hold" grpId="1" nodeType="withEffect">
                                  <p:stCondLst>
                                    <p:cond delay="0"/>
                                  </p:stCondLst>
                                  <p:childTnLst>
                                    <p:animScale>
                                      <p:cBhvr>
                                        <p:cTn id="9" dur="400" fill="hold"/>
                                        <p:tgtEl>
                                          <p:spTgt spid="72"/>
                                        </p:tgtEl>
                                      </p:cBhvr>
                                      <p:by x="110000" y="110000"/>
                                    </p:animScale>
                                  </p:childTnLst>
                                </p:cTn>
                              </p:par>
                              <p:par>
                                <p:cTn id="10" presetID="10" presetClass="entr" presetSubtype="0" fill="hold" grpId="0" nodeType="withEffect">
                                  <p:stCondLst>
                                    <p:cond delay="0"/>
                                  </p:stCondLst>
                                  <p:childTnLst>
                                    <p:set>
                                      <p:cBhvr>
                                        <p:cTn id="11" dur="1" fill="hold">
                                          <p:stCondLst>
                                            <p:cond delay="0"/>
                                          </p:stCondLst>
                                        </p:cTn>
                                        <p:tgtEl>
                                          <p:spTgt spid="54">
                                            <p:txEl>
                                              <p:pRg st="0" end="0"/>
                                            </p:txEl>
                                          </p:spTgt>
                                        </p:tgtEl>
                                        <p:attrNameLst>
                                          <p:attrName>style.visibility</p:attrName>
                                        </p:attrNameLst>
                                      </p:cBhvr>
                                      <p:to>
                                        <p:strVal val="visible"/>
                                      </p:to>
                                    </p:set>
                                    <p:animEffect transition="in" filter="fade">
                                      <p:cBhvr>
                                        <p:cTn id="12" dur="500"/>
                                        <p:tgtEl>
                                          <p:spTgt spid="54">
                                            <p:txEl>
                                              <p:pRg st="0" end="0"/>
                                            </p:txEl>
                                          </p:spTgt>
                                        </p:tgtEl>
                                      </p:cBhvr>
                                    </p:animEffect>
                                  </p:childTnLst>
                                </p:cTn>
                              </p:par>
                            </p:childTnLst>
                          </p:cTn>
                        </p:par>
                        <p:par>
                          <p:cTn id="13" fill="hold">
                            <p:stCondLst>
                              <p:cond delay="800"/>
                            </p:stCondLst>
                            <p:childTnLst>
                              <p:par>
                                <p:cTn id="14" presetID="2" presetClass="entr" presetSubtype="1" decel="100000" fill="hold" grpId="0" nodeType="afterEffect">
                                  <p:stCondLst>
                                    <p:cond delay="0"/>
                                  </p:stCondLst>
                                  <p:childTnLst>
                                    <p:set>
                                      <p:cBhvr>
                                        <p:cTn id="15" dur="1" fill="hold">
                                          <p:stCondLst>
                                            <p:cond delay="0"/>
                                          </p:stCondLst>
                                        </p:cTn>
                                        <p:tgtEl>
                                          <p:spTgt spid="19"/>
                                        </p:tgtEl>
                                        <p:attrNameLst>
                                          <p:attrName>style.visibility</p:attrName>
                                        </p:attrNameLst>
                                      </p:cBhvr>
                                      <p:to>
                                        <p:strVal val="visible"/>
                                      </p:to>
                                    </p:set>
                                    <p:anim calcmode="lin" valueType="num">
                                      <p:cBhvr additive="base">
                                        <p:cTn id="16" dur="1000" fill="hold"/>
                                        <p:tgtEl>
                                          <p:spTgt spid="19"/>
                                        </p:tgtEl>
                                        <p:attrNameLst>
                                          <p:attrName>ppt_x</p:attrName>
                                        </p:attrNameLst>
                                      </p:cBhvr>
                                      <p:tavLst>
                                        <p:tav tm="0">
                                          <p:val>
                                            <p:strVal val="#ppt_x"/>
                                          </p:val>
                                        </p:tav>
                                        <p:tav tm="100000">
                                          <p:val>
                                            <p:strVal val="#ppt_x"/>
                                          </p:val>
                                        </p:tav>
                                      </p:tavLst>
                                    </p:anim>
                                    <p:anim calcmode="lin" valueType="num">
                                      <p:cBhvr additive="base">
                                        <p:cTn id="17" dur="1000" fill="hold"/>
                                        <p:tgtEl>
                                          <p:spTgt spid="19"/>
                                        </p:tgtEl>
                                        <p:attrNameLst>
                                          <p:attrName>ppt_y</p:attrName>
                                        </p:attrNameLst>
                                      </p:cBhvr>
                                      <p:tavLst>
                                        <p:tav tm="0">
                                          <p:val>
                                            <p:strVal val="0-#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1"/>
                                        </p:tgtEl>
                                        <p:attrNameLst>
                                          <p:attrName>style.visibility</p:attrName>
                                        </p:attrNameLst>
                                      </p:cBhvr>
                                      <p:to>
                                        <p:strVal val="visible"/>
                                      </p:to>
                                    </p:set>
                                    <p:animEffect transition="in" filter="fade">
                                      <p:cBhvr>
                                        <p:cTn id="22" dur="500"/>
                                        <p:tgtEl>
                                          <p:spTgt spid="71"/>
                                        </p:tgtEl>
                                      </p:cBhvr>
                                    </p:animEffect>
                                  </p:childTnLst>
                                </p:cTn>
                              </p:par>
                              <p:par>
                                <p:cTn id="23" presetID="6" presetClass="emph" presetSubtype="0" autoRev="1" fill="hold" grpId="1" nodeType="withEffect">
                                  <p:stCondLst>
                                    <p:cond delay="0"/>
                                  </p:stCondLst>
                                  <p:childTnLst>
                                    <p:animScale>
                                      <p:cBhvr>
                                        <p:cTn id="24" dur="400" fill="hold"/>
                                        <p:tgtEl>
                                          <p:spTgt spid="71"/>
                                        </p:tgtEl>
                                      </p:cBhvr>
                                      <p:by x="110000" y="110000"/>
                                    </p:animScale>
                                  </p:childTnLst>
                                </p:cTn>
                              </p:par>
                              <p:par>
                                <p:cTn id="25" presetID="10" presetClass="entr" presetSubtype="0" fill="hold" grpId="0" nodeType="withEffect">
                                  <p:stCondLst>
                                    <p:cond delay="0"/>
                                  </p:stCondLst>
                                  <p:childTnLst>
                                    <p:set>
                                      <p:cBhvr>
                                        <p:cTn id="26" dur="1" fill="hold">
                                          <p:stCondLst>
                                            <p:cond delay="0"/>
                                          </p:stCondLst>
                                        </p:cTn>
                                        <p:tgtEl>
                                          <p:spTgt spid="55">
                                            <p:txEl>
                                              <p:pRg st="0" end="0"/>
                                            </p:txEl>
                                          </p:spTgt>
                                        </p:tgtEl>
                                        <p:attrNameLst>
                                          <p:attrName>style.visibility</p:attrName>
                                        </p:attrNameLst>
                                      </p:cBhvr>
                                      <p:to>
                                        <p:strVal val="visible"/>
                                      </p:to>
                                    </p:set>
                                    <p:animEffect transition="in" filter="fade">
                                      <p:cBhvr>
                                        <p:cTn id="27" dur="500"/>
                                        <p:tgtEl>
                                          <p:spTgt spid="55">
                                            <p:txEl>
                                              <p:pRg st="0" end="0"/>
                                            </p:txEl>
                                          </p:spTgt>
                                        </p:tgtEl>
                                      </p:cBhvr>
                                    </p:animEffect>
                                  </p:childTnLst>
                                </p:cTn>
                              </p:par>
                            </p:childTnLst>
                          </p:cTn>
                        </p:par>
                        <p:par>
                          <p:cTn id="28" fill="hold">
                            <p:stCondLst>
                              <p:cond delay="800"/>
                            </p:stCondLst>
                            <p:childTnLst>
                              <p:par>
                                <p:cTn id="29" presetID="2" presetClass="entr" presetSubtype="1" decel="100000" fill="hold" grpId="0" nodeType="afterEffect">
                                  <p:stCondLst>
                                    <p:cond delay="0"/>
                                  </p:stCondLst>
                                  <p:childTnLst>
                                    <p:set>
                                      <p:cBhvr>
                                        <p:cTn id="30" dur="1" fill="hold">
                                          <p:stCondLst>
                                            <p:cond delay="0"/>
                                          </p:stCondLst>
                                        </p:cTn>
                                        <p:tgtEl>
                                          <p:spTgt spid="52"/>
                                        </p:tgtEl>
                                        <p:attrNameLst>
                                          <p:attrName>style.visibility</p:attrName>
                                        </p:attrNameLst>
                                      </p:cBhvr>
                                      <p:to>
                                        <p:strVal val="visible"/>
                                      </p:to>
                                    </p:set>
                                    <p:anim calcmode="lin" valueType="num">
                                      <p:cBhvr additive="base">
                                        <p:cTn id="31" dur="1000" fill="hold"/>
                                        <p:tgtEl>
                                          <p:spTgt spid="52"/>
                                        </p:tgtEl>
                                        <p:attrNameLst>
                                          <p:attrName>ppt_x</p:attrName>
                                        </p:attrNameLst>
                                      </p:cBhvr>
                                      <p:tavLst>
                                        <p:tav tm="0">
                                          <p:val>
                                            <p:strVal val="#ppt_x"/>
                                          </p:val>
                                        </p:tav>
                                        <p:tav tm="100000">
                                          <p:val>
                                            <p:strVal val="#ppt_x"/>
                                          </p:val>
                                        </p:tav>
                                      </p:tavLst>
                                    </p:anim>
                                    <p:anim calcmode="lin" valueType="num">
                                      <p:cBhvr additive="base">
                                        <p:cTn id="32" dur="1000" fill="hold"/>
                                        <p:tgtEl>
                                          <p:spTgt spid="52"/>
                                        </p:tgtEl>
                                        <p:attrNameLst>
                                          <p:attrName>ppt_y</p:attrName>
                                        </p:attrNameLst>
                                      </p:cBhvr>
                                      <p:tavLst>
                                        <p:tav tm="0">
                                          <p:val>
                                            <p:strVal val="0-#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73"/>
                                        </p:tgtEl>
                                        <p:attrNameLst>
                                          <p:attrName>style.visibility</p:attrName>
                                        </p:attrNameLst>
                                      </p:cBhvr>
                                      <p:to>
                                        <p:strVal val="visible"/>
                                      </p:to>
                                    </p:set>
                                    <p:animEffect transition="in" filter="fade">
                                      <p:cBhvr>
                                        <p:cTn id="37" dur="500"/>
                                        <p:tgtEl>
                                          <p:spTgt spid="73"/>
                                        </p:tgtEl>
                                      </p:cBhvr>
                                    </p:animEffect>
                                  </p:childTnLst>
                                </p:cTn>
                              </p:par>
                              <p:par>
                                <p:cTn id="38" presetID="6" presetClass="emph" presetSubtype="0" autoRev="1" fill="hold" grpId="1" nodeType="withEffect">
                                  <p:stCondLst>
                                    <p:cond delay="0"/>
                                  </p:stCondLst>
                                  <p:childTnLst>
                                    <p:animScale>
                                      <p:cBhvr>
                                        <p:cTn id="39" dur="400" fill="hold"/>
                                        <p:tgtEl>
                                          <p:spTgt spid="73"/>
                                        </p:tgtEl>
                                      </p:cBhvr>
                                      <p:by x="110000" y="110000"/>
                                    </p:animScale>
                                  </p:childTnLst>
                                </p:cTn>
                              </p:par>
                              <p:par>
                                <p:cTn id="40" presetID="10" presetClass="entr" presetSubtype="0" fill="hold" grpId="0" nodeType="withEffect">
                                  <p:stCondLst>
                                    <p:cond delay="0"/>
                                  </p:stCondLst>
                                  <p:childTnLst>
                                    <p:set>
                                      <p:cBhvr>
                                        <p:cTn id="41" dur="1" fill="hold">
                                          <p:stCondLst>
                                            <p:cond delay="0"/>
                                          </p:stCondLst>
                                        </p:cTn>
                                        <p:tgtEl>
                                          <p:spTgt spid="56">
                                            <p:txEl>
                                              <p:pRg st="0" end="0"/>
                                            </p:txEl>
                                          </p:spTgt>
                                        </p:tgtEl>
                                        <p:attrNameLst>
                                          <p:attrName>style.visibility</p:attrName>
                                        </p:attrNameLst>
                                      </p:cBhvr>
                                      <p:to>
                                        <p:strVal val="visible"/>
                                      </p:to>
                                    </p:set>
                                    <p:animEffect transition="in" filter="fade">
                                      <p:cBhvr>
                                        <p:cTn id="42" dur="500"/>
                                        <p:tgtEl>
                                          <p:spTgt spid="56">
                                            <p:txEl>
                                              <p:pRg st="0" end="0"/>
                                            </p:txEl>
                                          </p:spTgt>
                                        </p:tgtEl>
                                      </p:cBhvr>
                                    </p:animEffect>
                                  </p:childTnLst>
                                </p:cTn>
                              </p:par>
                            </p:childTnLst>
                          </p:cTn>
                        </p:par>
                        <p:par>
                          <p:cTn id="43" fill="hold">
                            <p:stCondLst>
                              <p:cond delay="800"/>
                            </p:stCondLst>
                            <p:childTnLst>
                              <p:par>
                                <p:cTn id="44" presetID="2" presetClass="entr" presetSubtype="1" decel="100000" fill="hold" grpId="0" nodeType="afterEffect">
                                  <p:stCondLst>
                                    <p:cond delay="0"/>
                                  </p:stCondLst>
                                  <p:childTnLst>
                                    <p:set>
                                      <p:cBhvr>
                                        <p:cTn id="45" dur="1" fill="hold">
                                          <p:stCondLst>
                                            <p:cond delay="0"/>
                                          </p:stCondLst>
                                        </p:cTn>
                                        <p:tgtEl>
                                          <p:spTgt spid="53"/>
                                        </p:tgtEl>
                                        <p:attrNameLst>
                                          <p:attrName>style.visibility</p:attrName>
                                        </p:attrNameLst>
                                      </p:cBhvr>
                                      <p:to>
                                        <p:strVal val="visible"/>
                                      </p:to>
                                    </p:set>
                                    <p:anim calcmode="lin" valueType="num">
                                      <p:cBhvr additive="base">
                                        <p:cTn id="46" dur="1000" fill="hold"/>
                                        <p:tgtEl>
                                          <p:spTgt spid="53"/>
                                        </p:tgtEl>
                                        <p:attrNameLst>
                                          <p:attrName>ppt_x</p:attrName>
                                        </p:attrNameLst>
                                      </p:cBhvr>
                                      <p:tavLst>
                                        <p:tav tm="0">
                                          <p:val>
                                            <p:strVal val="#ppt_x"/>
                                          </p:val>
                                        </p:tav>
                                        <p:tav tm="100000">
                                          <p:val>
                                            <p:strVal val="#ppt_x"/>
                                          </p:val>
                                        </p:tav>
                                      </p:tavLst>
                                    </p:anim>
                                    <p:anim calcmode="lin" valueType="num">
                                      <p:cBhvr additive="base">
                                        <p:cTn id="47" dur="1000" fill="hold"/>
                                        <p:tgtEl>
                                          <p:spTgt spid="5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tmplLst>
          <p:tmpl>
            <p:tnLst>
              <p:par>
                <p:cTn presetID="2" presetClass="entr" presetSubtype="1" decel="100000"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1000" fill="hold"/>
                        <p:tgtEl>
                          <p:spTgt spid="19"/>
                        </p:tgtEl>
                        <p:attrNameLst>
                          <p:attrName>ppt_x</p:attrName>
                        </p:attrNameLst>
                      </p:cBhvr>
                      <p:tavLst>
                        <p:tav tm="0">
                          <p:val>
                            <p:strVal val="#ppt_x"/>
                          </p:val>
                        </p:tav>
                        <p:tav tm="100000">
                          <p:val>
                            <p:strVal val="#ppt_x"/>
                          </p:val>
                        </p:tav>
                      </p:tavLst>
                    </p:anim>
                    <p:anim calcmode="lin" valueType="num">
                      <p:cBhvr additive="base">
                        <p:cTn dur="1000" fill="hold"/>
                        <p:tgtEl>
                          <p:spTgt spid="19"/>
                        </p:tgtEl>
                        <p:attrNameLst>
                          <p:attrName>ppt_y</p:attrName>
                        </p:attrNameLst>
                      </p:cBhvr>
                      <p:tavLst>
                        <p:tav tm="0">
                          <p:val>
                            <p:strVal val="0-#ppt_h/2"/>
                          </p:val>
                        </p:tav>
                        <p:tav tm="100000">
                          <p:val>
                            <p:strVal val="#ppt_y"/>
                          </p:val>
                        </p:tav>
                      </p:tavLst>
                    </p:anim>
                  </p:childTnLst>
                </p:cTn>
              </p:par>
            </p:tnLst>
          </p:tmpl>
        </p:tmplLst>
      </p:bldP>
      <p:bldP spid="52" grpId="0">
        <p:tmplLst>
          <p:tmpl>
            <p:tnLst>
              <p:par>
                <p:cTn presetID="2" presetClass="entr" presetSubtype="1" decel="100000" fill="hold" nodeType="afterEffect">
                  <p:stCondLst>
                    <p:cond delay="0"/>
                  </p:stCondLst>
                  <p:childTnLst>
                    <p:set>
                      <p:cBhvr>
                        <p:cTn dur="1" fill="hold">
                          <p:stCondLst>
                            <p:cond delay="0"/>
                          </p:stCondLst>
                        </p:cTn>
                        <p:tgtEl>
                          <p:spTgt spid="52"/>
                        </p:tgtEl>
                        <p:attrNameLst>
                          <p:attrName>style.visibility</p:attrName>
                        </p:attrNameLst>
                      </p:cBhvr>
                      <p:to>
                        <p:strVal val="visible"/>
                      </p:to>
                    </p:set>
                    <p:anim calcmode="lin" valueType="num">
                      <p:cBhvr additive="base">
                        <p:cTn dur="1000" fill="hold"/>
                        <p:tgtEl>
                          <p:spTgt spid="52"/>
                        </p:tgtEl>
                        <p:attrNameLst>
                          <p:attrName>ppt_x</p:attrName>
                        </p:attrNameLst>
                      </p:cBhvr>
                      <p:tavLst>
                        <p:tav tm="0">
                          <p:val>
                            <p:strVal val="#ppt_x"/>
                          </p:val>
                        </p:tav>
                        <p:tav tm="100000">
                          <p:val>
                            <p:strVal val="#ppt_x"/>
                          </p:val>
                        </p:tav>
                      </p:tavLst>
                    </p:anim>
                    <p:anim calcmode="lin" valueType="num">
                      <p:cBhvr additive="base">
                        <p:cTn dur="1000" fill="hold"/>
                        <p:tgtEl>
                          <p:spTgt spid="52"/>
                        </p:tgtEl>
                        <p:attrNameLst>
                          <p:attrName>ppt_y</p:attrName>
                        </p:attrNameLst>
                      </p:cBhvr>
                      <p:tavLst>
                        <p:tav tm="0">
                          <p:val>
                            <p:strVal val="0-#ppt_h/2"/>
                          </p:val>
                        </p:tav>
                        <p:tav tm="100000">
                          <p:val>
                            <p:strVal val="#ppt_y"/>
                          </p:val>
                        </p:tav>
                      </p:tavLst>
                    </p:anim>
                  </p:childTnLst>
                </p:cTn>
              </p:par>
            </p:tnLst>
          </p:tmpl>
        </p:tmplLst>
      </p:bldP>
      <p:bldP spid="53" grpId="0">
        <p:tmplLst>
          <p:tmpl>
            <p:tnLst>
              <p:par>
                <p:cTn presetID="2" presetClass="entr" presetSubtype="1" decel="100000" fill="hold" nodeType="afterEffect">
                  <p:stCondLst>
                    <p:cond delay="0"/>
                  </p:stCondLst>
                  <p:childTnLst>
                    <p:set>
                      <p:cBhvr>
                        <p:cTn dur="1" fill="hold">
                          <p:stCondLst>
                            <p:cond delay="0"/>
                          </p:stCondLst>
                        </p:cTn>
                        <p:tgtEl>
                          <p:spTgt spid="53"/>
                        </p:tgtEl>
                        <p:attrNameLst>
                          <p:attrName>style.visibility</p:attrName>
                        </p:attrNameLst>
                      </p:cBhvr>
                      <p:to>
                        <p:strVal val="visible"/>
                      </p:to>
                    </p:set>
                    <p:anim calcmode="lin" valueType="num">
                      <p:cBhvr additive="base">
                        <p:cTn dur="1000" fill="hold"/>
                        <p:tgtEl>
                          <p:spTgt spid="53"/>
                        </p:tgtEl>
                        <p:attrNameLst>
                          <p:attrName>ppt_x</p:attrName>
                        </p:attrNameLst>
                      </p:cBhvr>
                      <p:tavLst>
                        <p:tav tm="0">
                          <p:val>
                            <p:strVal val="#ppt_x"/>
                          </p:val>
                        </p:tav>
                        <p:tav tm="100000">
                          <p:val>
                            <p:strVal val="#ppt_x"/>
                          </p:val>
                        </p:tav>
                      </p:tavLst>
                    </p:anim>
                    <p:anim calcmode="lin" valueType="num">
                      <p:cBhvr additive="base">
                        <p:cTn dur="1000" fill="hold"/>
                        <p:tgtEl>
                          <p:spTgt spid="53"/>
                        </p:tgtEl>
                        <p:attrNameLst>
                          <p:attrName>ppt_y</p:attrName>
                        </p:attrNameLst>
                      </p:cBhvr>
                      <p:tavLst>
                        <p:tav tm="0">
                          <p:val>
                            <p:strVal val="0-#ppt_h/2"/>
                          </p:val>
                        </p:tav>
                        <p:tav tm="100000">
                          <p:val>
                            <p:strVal val="#ppt_y"/>
                          </p:val>
                        </p:tav>
                      </p:tavLst>
                    </p:anim>
                  </p:childTnLst>
                </p:cTn>
              </p:par>
            </p:tnLst>
          </p:tmpl>
        </p:tmplLst>
      </p:bldP>
      <p:bldP spid="54" grpId="0" build="p">
        <p:tmplLst>
          <p:tmpl lvl="1">
            <p:tnLst>
              <p:par>
                <p:cTn presetID="10" presetClass="entr" presetSubtype="0" fill="hold" nodeType="withEffect">
                  <p:stCondLst>
                    <p:cond delay="0"/>
                  </p:stCondLst>
                  <p:childTnLst>
                    <p:set>
                      <p:cBhvr>
                        <p:cTn dur="1" fill="hold">
                          <p:stCondLst>
                            <p:cond delay="0"/>
                          </p:stCondLst>
                        </p:cTn>
                        <p:tgtEl>
                          <p:spTgt spid="54"/>
                        </p:tgtEl>
                        <p:attrNameLst>
                          <p:attrName>style.visibility</p:attrName>
                        </p:attrNameLst>
                      </p:cBhvr>
                      <p:to>
                        <p:strVal val="visible"/>
                      </p:to>
                    </p:set>
                    <p:animEffect transition="in" filter="fade">
                      <p:cBhvr>
                        <p:cTn dur="500"/>
                        <p:tgtEl>
                          <p:spTgt spid="54"/>
                        </p:tgtEl>
                      </p:cBhvr>
                    </p:animEffect>
                  </p:childTnLst>
                </p:cTn>
              </p:par>
            </p:tnLst>
          </p:tmpl>
        </p:tmplLst>
      </p:bldP>
      <p:bldP spid="55" grpId="0" build="p">
        <p:tmplLst>
          <p:tmpl lvl="1">
            <p:tnLst>
              <p:par>
                <p:cTn presetID="10" presetClass="entr" presetSubtype="0" fill="hold" nodeType="withEffect">
                  <p:stCondLst>
                    <p:cond delay="0"/>
                  </p:stCondLst>
                  <p:childTnLst>
                    <p:set>
                      <p:cBhvr>
                        <p:cTn dur="1" fill="hold">
                          <p:stCondLst>
                            <p:cond delay="0"/>
                          </p:stCondLst>
                        </p:cTn>
                        <p:tgtEl>
                          <p:spTgt spid="55"/>
                        </p:tgtEl>
                        <p:attrNameLst>
                          <p:attrName>style.visibility</p:attrName>
                        </p:attrNameLst>
                      </p:cBhvr>
                      <p:to>
                        <p:strVal val="visible"/>
                      </p:to>
                    </p:set>
                    <p:animEffect transition="in" filter="fade">
                      <p:cBhvr>
                        <p:cTn dur="500"/>
                        <p:tgtEl>
                          <p:spTgt spid="55"/>
                        </p:tgtEl>
                      </p:cBhvr>
                    </p:animEffect>
                  </p:childTnLst>
                </p:cTn>
              </p:par>
            </p:tnLst>
          </p:tmpl>
        </p:tmplLst>
      </p:bldP>
      <p:bldP spid="56" grpId="0" build="p">
        <p:tmplLst>
          <p:tmpl lvl="1">
            <p:tnLst>
              <p:par>
                <p:cTn presetID="10" presetClass="entr" presetSubtype="0" fill="hold" nodeType="withEffect">
                  <p:stCondLst>
                    <p:cond delay="0"/>
                  </p:stCondLst>
                  <p:childTnLst>
                    <p:set>
                      <p:cBhvr>
                        <p:cTn dur="1" fill="hold">
                          <p:stCondLst>
                            <p:cond delay="0"/>
                          </p:stCondLst>
                        </p:cTn>
                        <p:tgtEl>
                          <p:spTgt spid="56"/>
                        </p:tgtEl>
                        <p:attrNameLst>
                          <p:attrName>style.visibility</p:attrName>
                        </p:attrNameLst>
                      </p:cBhvr>
                      <p:to>
                        <p:strVal val="visible"/>
                      </p:to>
                    </p:set>
                    <p:animEffect transition="in" filter="fade">
                      <p:cBhvr>
                        <p:cTn dur="500"/>
                        <p:tgtEl>
                          <p:spTgt spid="56"/>
                        </p:tgtEl>
                      </p:cBhvr>
                    </p:animEffect>
                  </p:childTnLst>
                </p:cTn>
              </p:par>
            </p:tnLst>
          </p:tmpl>
        </p:tmplLst>
      </p:bldP>
      <p:bldP spid="71" grpId="0" animBg="1">
        <p:tmplLst>
          <p:tmpl>
            <p:tnLst>
              <p:par>
                <p:cTn presetID="10" presetClass="entr" presetSubtype="0" fill="hold" nodeType="clickEffect">
                  <p:stCondLst>
                    <p:cond delay="0"/>
                  </p:stCondLst>
                  <p:childTnLst>
                    <p:set>
                      <p:cBhvr>
                        <p:cTn dur="1" fill="hold">
                          <p:stCondLst>
                            <p:cond delay="0"/>
                          </p:stCondLst>
                        </p:cTn>
                        <p:tgtEl>
                          <p:spTgt spid="71"/>
                        </p:tgtEl>
                        <p:attrNameLst>
                          <p:attrName>style.visibility</p:attrName>
                        </p:attrNameLst>
                      </p:cBhvr>
                      <p:to>
                        <p:strVal val="visible"/>
                      </p:to>
                    </p:set>
                    <p:animEffect transition="in" filter="fade">
                      <p:cBhvr>
                        <p:cTn dur="500"/>
                        <p:tgtEl>
                          <p:spTgt spid="71"/>
                        </p:tgtEl>
                      </p:cBhvr>
                    </p:animEffect>
                  </p:childTnLst>
                </p:cTn>
              </p:par>
            </p:tnLst>
          </p:tmpl>
        </p:tmplLst>
      </p:bldP>
      <p:bldP spid="71" grpId="1" animBg="1">
        <p:tmplLst>
          <p:tmpl>
            <p:tnLst>
              <p:par>
                <p:cTn presetID="6" presetClass="emph" presetSubtype="0" autoRev="1" fill="hold" nodeType="withEffect">
                  <p:stCondLst>
                    <p:cond delay="0"/>
                  </p:stCondLst>
                  <p:childTnLst>
                    <p:animScale>
                      <p:cBhvr>
                        <p:cTn dur="400" fill="hold"/>
                        <p:tgtEl>
                          <p:spTgt spid="71"/>
                        </p:tgtEl>
                      </p:cBhvr>
                      <p:by x="110000" y="110000"/>
                    </p:animScale>
                  </p:childTnLst>
                </p:cTn>
              </p:par>
            </p:tnLst>
          </p:tmpl>
        </p:tmplLst>
      </p:bldP>
      <p:bldP spid="72" grpId="0" animBg="1">
        <p:tmplLst>
          <p:tmpl>
            <p:tnLst>
              <p:par>
                <p:cTn presetID="10" presetClass="entr" presetSubtype="0" fill="hold" nodeType="with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fade">
                      <p:cBhvr>
                        <p:cTn dur="500"/>
                        <p:tgtEl>
                          <p:spTgt spid="72"/>
                        </p:tgtEl>
                      </p:cBhvr>
                    </p:animEffect>
                  </p:childTnLst>
                </p:cTn>
              </p:par>
            </p:tnLst>
          </p:tmpl>
        </p:tmplLst>
      </p:bldP>
      <p:bldP spid="72" grpId="1" animBg="1">
        <p:tmplLst>
          <p:tmpl>
            <p:tnLst>
              <p:par>
                <p:cTn presetID="6" presetClass="emph" presetSubtype="0" autoRev="1" fill="hold" nodeType="withEffect">
                  <p:stCondLst>
                    <p:cond delay="0"/>
                  </p:stCondLst>
                  <p:childTnLst>
                    <p:animScale>
                      <p:cBhvr>
                        <p:cTn dur="400" fill="hold"/>
                        <p:tgtEl>
                          <p:spTgt spid="72"/>
                        </p:tgtEl>
                      </p:cBhvr>
                      <p:by x="110000" y="110000"/>
                    </p:animScale>
                  </p:childTnLst>
                </p:cTn>
              </p:par>
            </p:tnLst>
          </p:tmpl>
        </p:tmplLst>
      </p:bldP>
      <p:bldP spid="73" grpId="0" animBg="1">
        <p:tmplLst>
          <p:tmpl>
            <p:tnLst>
              <p:par>
                <p:cTn presetID="10" presetClass="entr" presetSubtype="0" fill="hold" nodeType="clickEffect">
                  <p:stCondLst>
                    <p:cond delay="0"/>
                  </p:stCondLst>
                  <p:childTnLst>
                    <p:set>
                      <p:cBhvr>
                        <p:cTn dur="1" fill="hold">
                          <p:stCondLst>
                            <p:cond delay="0"/>
                          </p:stCondLst>
                        </p:cTn>
                        <p:tgtEl>
                          <p:spTgt spid="73"/>
                        </p:tgtEl>
                        <p:attrNameLst>
                          <p:attrName>style.visibility</p:attrName>
                        </p:attrNameLst>
                      </p:cBhvr>
                      <p:to>
                        <p:strVal val="visible"/>
                      </p:to>
                    </p:set>
                    <p:animEffect transition="in" filter="fade">
                      <p:cBhvr>
                        <p:cTn dur="500"/>
                        <p:tgtEl>
                          <p:spTgt spid="73"/>
                        </p:tgtEl>
                      </p:cBhvr>
                    </p:animEffect>
                  </p:childTnLst>
                </p:cTn>
              </p:par>
            </p:tnLst>
          </p:tmpl>
        </p:tmplLst>
      </p:bldP>
      <p:bldP spid="73" grpId="1" animBg="1">
        <p:tmplLst>
          <p:tmpl>
            <p:tnLst>
              <p:par>
                <p:cTn presetID="6" presetClass="emph" presetSubtype="0" autoRev="1" fill="hold" nodeType="withEffect">
                  <p:stCondLst>
                    <p:cond delay="0"/>
                  </p:stCondLst>
                  <p:childTnLst>
                    <p:animScale>
                      <p:cBhvr>
                        <p:cTn dur="400" fill="hold"/>
                        <p:tgtEl>
                          <p:spTgt spid="73"/>
                        </p:tgtEl>
                      </p:cBhvr>
                      <p:by x="110000" y="110000"/>
                    </p:animScale>
                  </p:childTnLst>
                </p:cTn>
              </p:par>
            </p:tnLst>
          </p:tmpl>
        </p:tmplLst>
      </p:bldP>
    </p:bldLst>
  </p:timing>
  <p:hf hdr="0" dt="0"/>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REFERENCES / PARTNER">
    <p:spTree>
      <p:nvGrpSpPr>
        <p:cNvPr id="1" name=""/>
        <p:cNvGrpSpPr/>
        <p:nvPr/>
      </p:nvGrpSpPr>
      <p:grpSpPr>
        <a:xfrm>
          <a:off x="0" y="0"/>
          <a:ext cx="0" cy="0"/>
          <a:chOff x="0" y="0"/>
          <a:chExt cx="0" cy="0"/>
        </a:xfrm>
      </p:grpSpPr>
      <p:grpSp>
        <p:nvGrpSpPr>
          <p:cNvPr id="242" name="INSTRUCTION">
            <a:extLst>
              <a:ext uri="{FF2B5EF4-FFF2-40B4-BE49-F238E27FC236}">
                <a16:creationId xmlns:a16="http://schemas.microsoft.com/office/drawing/2014/main" id="{D0F77535-9C15-460F-8614-1A7D006C9B98}"/>
              </a:ext>
            </a:extLst>
          </p:cNvPr>
          <p:cNvGrpSpPr/>
          <p:nvPr userDrawn="1"/>
        </p:nvGrpSpPr>
        <p:grpSpPr>
          <a:xfrm>
            <a:off x="5846" y="7033211"/>
            <a:ext cx="3727954" cy="1577390"/>
            <a:chOff x="5846" y="7033211"/>
            <a:chExt cx="3727954" cy="1577390"/>
          </a:xfrm>
        </p:grpSpPr>
        <p:sp>
          <p:nvSpPr>
            <p:cNvPr id="243" name="Rechthoek 242">
              <a:extLst>
                <a:ext uri="{FF2B5EF4-FFF2-40B4-BE49-F238E27FC236}">
                  <a16:creationId xmlns:a16="http://schemas.microsoft.com/office/drawing/2014/main" id="{85985536-C6E2-4331-946A-90BDC199E019}"/>
                </a:ext>
              </a:extLst>
            </p:cNvPr>
            <p:cNvSpPr/>
            <p:nvPr userDrawn="1"/>
          </p:nvSpPr>
          <p:spPr>
            <a:xfrm>
              <a:off x="5846" y="7033211"/>
              <a:ext cx="3727954" cy="1577390"/>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EDIT Footer, slide number</a:t>
              </a:r>
              <a:br>
                <a:rPr lang="en-GB" sz="1400" b="1" cap="all" baseline="0" noProof="0">
                  <a:solidFill>
                    <a:schemeClr val="accent1"/>
                  </a:solidFill>
                  <a:latin typeface="Calibri" panose="020F0502020204030204" pitchFamily="34" charset="0"/>
                  <a:cs typeface="Calibri" panose="020F0502020204030204" pitchFamily="34" charset="0"/>
                </a:rPr>
              </a:br>
              <a:r>
                <a:rPr lang="en-GB" sz="1400" b="1" cap="all" baseline="0" noProof="0">
                  <a:solidFill>
                    <a:schemeClr val="accent1"/>
                  </a:solidFill>
                  <a:latin typeface="Calibri" panose="020F0502020204030204" pitchFamily="34" charset="0"/>
                  <a:cs typeface="Calibri" panose="020F0502020204030204" pitchFamily="34" charset="0"/>
                </a:rPr>
                <a:t>and date</a:t>
              </a:r>
            </a:p>
          </p:txBody>
        </p:sp>
        <p:sp>
          <p:nvSpPr>
            <p:cNvPr id="244" name="Ovaal 243">
              <a:extLst>
                <a:ext uri="{FF2B5EF4-FFF2-40B4-BE49-F238E27FC236}">
                  <a16:creationId xmlns:a16="http://schemas.microsoft.com/office/drawing/2014/main" id="{7E2BC4DF-0B2A-4038-BCC7-2F5F1D18FD64}"/>
                </a:ext>
              </a:extLst>
            </p:cNvPr>
            <p:cNvSpPr/>
            <p:nvPr userDrawn="1"/>
          </p:nvSpPr>
          <p:spPr>
            <a:xfrm>
              <a:off x="188424" y="767853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245" name="Rechthoek 244">
              <a:extLst>
                <a:ext uri="{FF2B5EF4-FFF2-40B4-BE49-F238E27FC236}">
                  <a16:creationId xmlns:a16="http://schemas.microsoft.com/office/drawing/2014/main" id="{143F43D9-EA26-472A-B498-B181C58F05FC}"/>
                </a:ext>
              </a:extLst>
            </p:cNvPr>
            <p:cNvSpPr/>
            <p:nvPr userDrawn="1"/>
          </p:nvSpPr>
          <p:spPr>
            <a:xfrm>
              <a:off x="472596" y="7678534"/>
              <a:ext cx="2322719" cy="31672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‘Header &amp; Footer’</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246" name="Ovaal 245">
              <a:extLst>
                <a:ext uri="{FF2B5EF4-FFF2-40B4-BE49-F238E27FC236}">
                  <a16:creationId xmlns:a16="http://schemas.microsoft.com/office/drawing/2014/main" id="{F959E4D2-0D0C-4FE1-B66D-6E47B8D532ED}"/>
                </a:ext>
              </a:extLst>
            </p:cNvPr>
            <p:cNvSpPr/>
            <p:nvPr userDrawn="1"/>
          </p:nvSpPr>
          <p:spPr>
            <a:xfrm>
              <a:off x="188424" y="810886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247" name="Rechthoek 246">
              <a:extLst>
                <a:ext uri="{FF2B5EF4-FFF2-40B4-BE49-F238E27FC236}">
                  <a16:creationId xmlns:a16="http://schemas.microsoft.com/office/drawing/2014/main" id="{2631E951-8B7A-4D5A-AB64-C61394B4D9CD}"/>
                </a:ext>
              </a:extLst>
            </p:cNvPr>
            <p:cNvSpPr/>
            <p:nvPr userDrawn="1"/>
          </p:nvSpPr>
          <p:spPr>
            <a:xfrm>
              <a:off x="472596" y="8108870"/>
              <a:ext cx="2322719" cy="38098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‘Apply to All’</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apply the changes to every slide.</a:t>
              </a:r>
            </a:p>
          </p:txBody>
        </p:sp>
        <p:grpSp>
          <p:nvGrpSpPr>
            <p:cNvPr id="248" name="Groep 247">
              <a:extLst>
                <a:ext uri="{FF2B5EF4-FFF2-40B4-BE49-F238E27FC236}">
                  <a16:creationId xmlns:a16="http://schemas.microsoft.com/office/drawing/2014/main" id="{828FE34F-9C07-4705-9AEB-9B9D47CF4E99}"/>
                </a:ext>
              </a:extLst>
            </p:cNvPr>
            <p:cNvGrpSpPr/>
            <p:nvPr userDrawn="1"/>
          </p:nvGrpSpPr>
          <p:grpSpPr>
            <a:xfrm>
              <a:off x="2939884" y="7739834"/>
              <a:ext cx="681133" cy="750023"/>
              <a:chOff x="-910573" y="4987990"/>
              <a:chExt cx="681133" cy="750023"/>
            </a:xfrm>
          </p:grpSpPr>
          <p:grpSp>
            <p:nvGrpSpPr>
              <p:cNvPr id="249" name="Groep 248">
                <a:extLst>
                  <a:ext uri="{FF2B5EF4-FFF2-40B4-BE49-F238E27FC236}">
                    <a16:creationId xmlns:a16="http://schemas.microsoft.com/office/drawing/2014/main" id="{B3503AF0-392C-4413-B79C-02F5D58876E4}"/>
                  </a:ext>
                </a:extLst>
              </p:cNvPr>
              <p:cNvGrpSpPr/>
              <p:nvPr userDrawn="1"/>
            </p:nvGrpSpPr>
            <p:grpSpPr>
              <a:xfrm>
                <a:off x="-713542" y="4987990"/>
                <a:ext cx="287071" cy="379107"/>
                <a:chOff x="-4050578" y="288410"/>
                <a:chExt cx="322125" cy="379107"/>
              </a:xfrm>
            </p:grpSpPr>
            <p:sp>
              <p:nvSpPr>
                <p:cNvPr id="251" name="Rechthoek met één afgeknipte en afgeronde hoek 47">
                  <a:extLst>
                    <a:ext uri="{FF2B5EF4-FFF2-40B4-BE49-F238E27FC236}">
                      <a16:creationId xmlns:a16="http://schemas.microsoft.com/office/drawing/2014/main" id="{26AA5A47-97B4-42AB-864C-B0D7E9015F47}"/>
                    </a:ext>
                  </a:extLst>
                </p:cNvPr>
                <p:cNvSpPr/>
                <p:nvPr userDrawn="1"/>
              </p:nvSpPr>
              <p:spPr>
                <a:xfrm>
                  <a:off x="-4050578" y="288410"/>
                  <a:ext cx="322125" cy="379107"/>
                </a:xfrm>
                <a:prstGeom prst="snipRoundRect">
                  <a:avLst>
                    <a:gd name="adj1" fmla="val 0"/>
                    <a:gd name="adj2" fmla="val 33753"/>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252" name="Rechthoekige driehoek 251">
                  <a:extLst>
                    <a:ext uri="{FF2B5EF4-FFF2-40B4-BE49-F238E27FC236}">
                      <a16:creationId xmlns:a16="http://schemas.microsoft.com/office/drawing/2014/main" id="{CF1509B8-FCC5-405E-9CDB-0808B5894DE9}"/>
                    </a:ext>
                  </a:extLst>
                </p:cNvPr>
                <p:cNvSpPr/>
                <p:nvPr userDrawn="1"/>
              </p:nvSpPr>
              <p:spPr>
                <a:xfrm>
                  <a:off x="-3833537" y="291656"/>
                  <a:ext cx="103133" cy="93757"/>
                </a:xfrm>
                <a:prstGeom prst="rtTriangle">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253" name="Rechthoek 252">
                  <a:extLst>
                    <a:ext uri="{FF2B5EF4-FFF2-40B4-BE49-F238E27FC236}">
                      <a16:creationId xmlns:a16="http://schemas.microsoft.com/office/drawing/2014/main" id="{A747929E-4E9B-46D5-8CF6-6E9ED9EB6777}"/>
                    </a:ext>
                  </a:extLst>
                </p:cNvPr>
                <p:cNvSpPr/>
                <p:nvPr userDrawn="1"/>
              </p:nvSpPr>
              <p:spPr>
                <a:xfrm>
                  <a:off x="-4013673" y="314848"/>
                  <a:ext cx="140930" cy="70565"/>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254" name="Rechthoek 253">
                  <a:extLst>
                    <a:ext uri="{FF2B5EF4-FFF2-40B4-BE49-F238E27FC236}">
                      <a16:creationId xmlns:a16="http://schemas.microsoft.com/office/drawing/2014/main" id="{EE8C7418-EB2B-4FAC-B15D-194D2D5B793E}"/>
                    </a:ext>
                  </a:extLst>
                </p:cNvPr>
                <p:cNvSpPr/>
                <p:nvPr userDrawn="1"/>
              </p:nvSpPr>
              <p:spPr>
                <a:xfrm>
                  <a:off x="-4020379" y="586428"/>
                  <a:ext cx="261727" cy="61406"/>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defTabSz="914400" fontAlgn="auto">
                    <a:lnSpc>
                      <a:spcPct val="100000"/>
                    </a:lnSpc>
                    <a:spcBef>
                      <a:spcPts val="0"/>
                    </a:spcBef>
                    <a:spcAft>
                      <a:spcPts val="0"/>
                    </a:spcAft>
                    <a:buClrTx/>
                    <a:buSzTx/>
                    <a:buFontTx/>
                    <a:buNone/>
                    <a:tabLst/>
                  </a:pPr>
                  <a:endParaRPr kumimoji="0" lang="en-GB" sz="900" b="0" i="0" u="none" strike="noStrike" kern="0" cap="none" spc="0" normalizeH="0" baseline="0" noProof="0">
                    <a:ln>
                      <a:noFill/>
                    </a:ln>
                    <a:solidFill>
                      <a:srgbClr val="211F26"/>
                    </a:solidFill>
                    <a:effectLst/>
                    <a:uLnTx/>
                    <a:uFillTx/>
                    <a:latin typeface="Calibri" panose="020F0502020204030204" pitchFamily="34" charset="0"/>
                    <a:cs typeface="Calibri" panose="020F0502020204030204" pitchFamily="34" charset="0"/>
                  </a:endParaRPr>
                </a:p>
              </p:txBody>
            </p:sp>
          </p:grpSp>
          <p:sp>
            <p:nvSpPr>
              <p:cNvPr id="250" name="Rechthoek 249">
                <a:extLst>
                  <a:ext uri="{FF2B5EF4-FFF2-40B4-BE49-F238E27FC236}">
                    <a16:creationId xmlns:a16="http://schemas.microsoft.com/office/drawing/2014/main" id="{98BEEAA0-10D0-4B65-BC6B-280700C0C1D5}"/>
                  </a:ext>
                </a:extLst>
              </p:cNvPr>
              <p:cNvSpPr/>
              <p:nvPr userDrawn="1"/>
            </p:nvSpPr>
            <p:spPr>
              <a:xfrm>
                <a:off x="-910573" y="5352063"/>
                <a:ext cx="681133" cy="385950"/>
              </a:xfrm>
              <a:prstGeom prst="rect">
                <a:avLst/>
              </a:prstGeom>
              <a:no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rPr>
                  <a:t>Header &amp; Footer</a:t>
                </a:r>
              </a:p>
            </p:txBody>
          </p:sp>
        </p:grpSp>
      </p:grpSp>
      <p:grpSp>
        <p:nvGrpSpPr>
          <p:cNvPr id="184" name="INSTRUCTION">
            <a:extLst>
              <a:ext uri="{FF2B5EF4-FFF2-40B4-BE49-F238E27FC236}">
                <a16:creationId xmlns:a16="http://schemas.microsoft.com/office/drawing/2014/main" id="{6B6A54BA-1958-4595-82FA-47F5B19F8036}"/>
              </a:ext>
            </a:extLst>
          </p:cNvPr>
          <p:cNvGrpSpPr/>
          <p:nvPr userDrawn="1"/>
        </p:nvGrpSpPr>
        <p:grpSpPr>
          <a:xfrm>
            <a:off x="-3786437" y="1"/>
            <a:ext cx="3693386" cy="6582443"/>
            <a:chOff x="-3786437" y="1"/>
            <a:chExt cx="3693386" cy="6582443"/>
          </a:xfrm>
        </p:grpSpPr>
        <p:sp>
          <p:nvSpPr>
            <p:cNvPr id="185" name="Rechthoek 184">
              <a:extLst>
                <a:ext uri="{FF2B5EF4-FFF2-40B4-BE49-F238E27FC236}">
                  <a16:creationId xmlns:a16="http://schemas.microsoft.com/office/drawing/2014/main" id="{E85BF380-B1ED-45BB-B7A9-64A350558B6F}"/>
                </a:ext>
              </a:extLst>
            </p:cNvPr>
            <p:cNvSpPr/>
            <p:nvPr userDrawn="1"/>
          </p:nvSpPr>
          <p:spPr>
            <a:xfrm>
              <a:off x="-3786165" y="1"/>
              <a:ext cx="3593091" cy="5854890"/>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Insert/edit A logo</a:t>
              </a:r>
            </a:p>
          </p:txBody>
        </p:sp>
        <p:sp>
          <p:nvSpPr>
            <p:cNvPr id="186" name="Rechthoek 185">
              <a:extLst>
                <a:ext uri="{FF2B5EF4-FFF2-40B4-BE49-F238E27FC236}">
                  <a16:creationId xmlns:a16="http://schemas.microsoft.com/office/drawing/2014/main" id="{51B6166C-85B7-4351-A5BA-5CCE9D365C93}"/>
                </a:ext>
              </a:extLst>
            </p:cNvPr>
            <p:cNvSpPr/>
            <p:nvPr userDrawn="1"/>
          </p:nvSpPr>
          <p:spPr>
            <a:xfrm>
              <a:off x="-3786437" y="5754444"/>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1200" b="1" cap="all" baseline="0" noProof="0">
                  <a:solidFill>
                    <a:srgbClr val="211F26"/>
                  </a:solidFill>
                  <a:latin typeface="Calibri" panose="020F0502020204030204" pitchFamily="34" charset="0"/>
                  <a:cs typeface="Calibri" panose="020F0502020204030204" pitchFamily="34" charset="0"/>
                </a:rPr>
                <a:t>Want to know more?</a:t>
              </a:r>
              <a:br>
                <a:rPr lang="en-GB" sz="1200" cap="all"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Go to the instruction slide </a:t>
              </a:r>
              <a:r>
                <a:rPr lang="en-GB" sz="1200" b="1" cap="none" baseline="0" noProof="0">
                  <a:solidFill>
                    <a:srgbClr val="211F26"/>
                  </a:solidFill>
                  <a:latin typeface="Calibri" panose="020F0502020204030204" pitchFamily="34" charset="0"/>
                  <a:cs typeface="Calibri" panose="020F0502020204030204" pitchFamily="34" charset="0"/>
                </a:rPr>
                <a:t>‘VIDEO INSTRUCTIONS’</a:t>
              </a:r>
              <a:r>
                <a:rPr lang="en-GB" sz="1200" cap="none" baseline="0" noProof="0">
                  <a:solidFill>
                    <a:srgbClr val="211F26"/>
                  </a:solidFill>
                  <a:latin typeface="Calibri" panose="020F0502020204030204" pitchFamily="34" charset="0"/>
                  <a:cs typeface="Calibri" panose="020F0502020204030204" pitchFamily="34" charset="0"/>
                </a:rPr>
                <a:t>.</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You’ll find it at the beginning of the presentation</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or insert it via </a:t>
              </a:r>
              <a:r>
                <a:rPr lang="en-GB" sz="1200" i="1" cap="none" baseline="0" noProof="0">
                  <a:solidFill>
                    <a:srgbClr val="211F26"/>
                  </a:solidFill>
                  <a:latin typeface="Calibri" panose="020F0502020204030204" pitchFamily="34" charset="0"/>
                  <a:cs typeface="Calibri" panose="020F0502020204030204" pitchFamily="34" charset="0"/>
                </a:rPr>
                <a:t>‘Home’</a:t>
              </a:r>
              <a:r>
                <a:rPr lang="en-GB" sz="1200" cap="none" baseline="0" noProof="0">
                  <a:solidFill>
                    <a:srgbClr val="211F26"/>
                  </a:solidFill>
                  <a:latin typeface="Calibri" panose="020F0502020204030204" pitchFamily="34" charset="0"/>
                  <a:cs typeface="Calibri" panose="020F0502020204030204" pitchFamily="34" charset="0"/>
                </a:rPr>
                <a:t> &gt; </a:t>
              </a:r>
              <a:r>
                <a:rPr lang="en-GB" sz="1200" i="1" cap="none" baseline="0" noProof="0">
                  <a:solidFill>
                    <a:srgbClr val="211F26"/>
                  </a:solidFill>
                  <a:latin typeface="Calibri" panose="020F0502020204030204" pitchFamily="34" charset="0"/>
                  <a:cs typeface="Calibri" panose="020F0502020204030204" pitchFamily="34" charset="0"/>
                </a:rPr>
                <a:t>‘New Slide’.</a:t>
              </a:r>
            </a:p>
          </p:txBody>
        </p:sp>
        <p:sp>
          <p:nvSpPr>
            <p:cNvPr id="187" name="Ovaal 186">
              <a:extLst>
                <a:ext uri="{FF2B5EF4-FFF2-40B4-BE49-F238E27FC236}">
                  <a16:creationId xmlns:a16="http://schemas.microsoft.com/office/drawing/2014/main" id="{DF8CA219-4062-4F49-8435-84F4BE19613F}"/>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188" name="Rechthoek 187">
              <a:extLst>
                <a:ext uri="{FF2B5EF4-FFF2-40B4-BE49-F238E27FC236}">
                  <a16:creationId xmlns:a16="http://schemas.microsoft.com/office/drawing/2014/main" id="{334FF124-1867-4175-AF59-274A8C657DC2}"/>
                </a:ext>
              </a:extLst>
            </p:cNvPr>
            <p:cNvSpPr/>
            <p:nvPr userDrawn="1"/>
          </p:nvSpPr>
          <p:spPr>
            <a:xfrm>
              <a:off x="-3319415" y="465324"/>
              <a:ext cx="2944682" cy="658026"/>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If necessary, delete the existing logo</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by using the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‘Backspace key’</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pictogram to insert a new logo</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1"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(see example below)</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189" name="Groep 188">
              <a:extLst>
                <a:ext uri="{FF2B5EF4-FFF2-40B4-BE49-F238E27FC236}">
                  <a16:creationId xmlns:a16="http://schemas.microsoft.com/office/drawing/2014/main" id="{248C4644-D59D-4A86-9E58-FB0EB23DE26A}"/>
                </a:ext>
              </a:extLst>
            </p:cNvPr>
            <p:cNvGrpSpPr/>
            <p:nvPr userDrawn="1"/>
          </p:nvGrpSpPr>
          <p:grpSpPr>
            <a:xfrm>
              <a:off x="-3316179" y="1231351"/>
              <a:ext cx="294789" cy="318834"/>
              <a:chOff x="14466489" y="1001522"/>
              <a:chExt cx="290627" cy="314333"/>
            </a:xfrm>
          </p:grpSpPr>
          <p:sp>
            <p:nvSpPr>
              <p:cNvPr id="236" name="Rechthoek 235">
                <a:extLst>
                  <a:ext uri="{FF2B5EF4-FFF2-40B4-BE49-F238E27FC236}">
                    <a16:creationId xmlns:a16="http://schemas.microsoft.com/office/drawing/2014/main" id="{93CA3C4D-CF49-4107-A4A0-E7739C0E4C62}"/>
                  </a:ext>
                </a:extLst>
              </p:cNvPr>
              <p:cNvSpPr/>
              <p:nvPr userDrawn="1"/>
            </p:nvSpPr>
            <p:spPr>
              <a:xfrm>
                <a:off x="14466489" y="1001522"/>
                <a:ext cx="257935" cy="254168"/>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237" name="Ovaal 236">
                <a:extLst>
                  <a:ext uri="{FF2B5EF4-FFF2-40B4-BE49-F238E27FC236}">
                    <a16:creationId xmlns:a16="http://schemas.microsoft.com/office/drawing/2014/main" id="{57541AA1-A96B-4A2E-869A-A3FC38C5CB68}"/>
                  </a:ext>
                </a:extLst>
              </p:cNvPr>
              <p:cNvSpPr/>
              <p:nvPr userDrawn="1"/>
            </p:nvSpPr>
            <p:spPr>
              <a:xfrm>
                <a:off x="14623626" y="1033630"/>
                <a:ext cx="71169" cy="71169"/>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a:solidFill>
                    <a:srgbClr val="211F26"/>
                  </a:solidFill>
                  <a:latin typeface="Calibri" panose="020F0502020204030204" pitchFamily="34" charset="0"/>
                  <a:cs typeface="Calibri" panose="020F0502020204030204" pitchFamily="34" charset="0"/>
                </a:endParaRPr>
              </a:p>
            </p:txBody>
          </p:sp>
          <p:sp>
            <p:nvSpPr>
              <p:cNvPr id="238" name="Vrije vorm: vorm 237">
                <a:extLst>
                  <a:ext uri="{FF2B5EF4-FFF2-40B4-BE49-F238E27FC236}">
                    <a16:creationId xmlns:a16="http://schemas.microsoft.com/office/drawing/2014/main" id="{426B7853-6BC4-41F1-9976-A8F5D32D6EF6}"/>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a:solidFill>
                    <a:srgbClr val="211F26"/>
                  </a:solidFill>
                  <a:latin typeface="Calibri" panose="020F0502020204030204" pitchFamily="34" charset="0"/>
                  <a:cs typeface="Calibri" panose="020F0502020204030204" pitchFamily="34" charset="0"/>
                </a:endParaRPr>
              </a:p>
            </p:txBody>
          </p:sp>
          <p:sp>
            <p:nvSpPr>
              <p:cNvPr id="239" name="Rechthoek: afgeronde hoeken 238">
                <a:extLst>
                  <a:ext uri="{FF2B5EF4-FFF2-40B4-BE49-F238E27FC236}">
                    <a16:creationId xmlns:a16="http://schemas.microsoft.com/office/drawing/2014/main" id="{BE1656B1-F804-449A-85B5-09CFB0EAD59D}"/>
                  </a:ext>
                </a:extLst>
              </p:cNvPr>
              <p:cNvSpPr/>
              <p:nvPr userDrawn="1"/>
            </p:nvSpPr>
            <p:spPr>
              <a:xfrm>
                <a:off x="14601150" y="1145314"/>
                <a:ext cx="155966" cy="116816"/>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cxnSp>
            <p:nvCxnSpPr>
              <p:cNvPr id="240" name="Rechte verbindingslijn 239">
                <a:extLst>
                  <a:ext uri="{FF2B5EF4-FFF2-40B4-BE49-F238E27FC236}">
                    <a16:creationId xmlns:a16="http://schemas.microsoft.com/office/drawing/2014/main" id="{D8CC676D-3AA5-4658-A06B-935834AB88C0}"/>
                  </a:ext>
                </a:extLst>
              </p:cNvPr>
              <p:cNvCxnSpPr>
                <a:cxnSpLocks/>
              </p:cNvCxnSpPr>
              <p:nvPr userDrawn="1"/>
            </p:nvCxnSpPr>
            <p:spPr>
              <a:xfrm>
                <a:off x="14637490" y="1308665"/>
                <a:ext cx="83286"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241" name="Rechte verbindingslijn 240">
                <a:extLst>
                  <a:ext uri="{FF2B5EF4-FFF2-40B4-BE49-F238E27FC236}">
                    <a16:creationId xmlns:a16="http://schemas.microsoft.com/office/drawing/2014/main" id="{A2A3AE4B-A570-4853-AAEA-EB16D797811E}"/>
                  </a:ext>
                </a:extLst>
              </p:cNvPr>
              <p:cNvCxnSpPr>
                <a:cxnSpLocks/>
                <a:stCxn id="239" idx="2"/>
              </p:cNvCxnSpPr>
              <p:nvPr userDrawn="1"/>
            </p:nvCxnSpPr>
            <p:spPr>
              <a:xfrm flipH="1">
                <a:off x="14678717" y="1262130"/>
                <a:ext cx="416" cy="43573"/>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190" name="Ovaal 189">
              <a:extLst>
                <a:ext uri="{FF2B5EF4-FFF2-40B4-BE49-F238E27FC236}">
                  <a16:creationId xmlns:a16="http://schemas.microsoft.com/office/drawing/2014/main" id="{910F453D-C9B8-4493-9C66-E0709A0294FC}"/>
                </a:ext>
              </a:extLst>
            </p:cNvPr>
            <p:cNvSpPr/>
            <p:nvPr userDrawn="1"/>
          </p:nvSpPr>
          <p:spPr>
            <a:xfrm>
              <a:off x="-3603587" y="1729709"/>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191" name="Rechthoek 190">
              <a:extLst>
                <a:ext uri="{FF2B5EF4-FFF2-40B4-BE49-F238E27FC236}">
                  <a16:creationId xmlns:a16="http://schemas.microsoft.com/office/drawing/2014/main" id="{2342C332-9F3D-417E-A343-68E3A044E8F9}"/>
                </a:ext>
              </a:extLst>
            </p:cNvPr>
            <p:cNvSpPr/>
            <p:nvPr userDrawn="1"/>
          </p:nvSpPr>
          <p:spPr>
            <a:xfrm>
              <a:off x="-3319415" y="1729710"/>
              <a:ext cx="2944682" cy="326338"/>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Select the preferred logo</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and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192" name="Groep 191">
              <a:extLst>
                <a:ext uri="{FF2B5EF4-FFF2-40B4-BE49-F238E27FC236}">
                  <a16:creationId xmlns:a16="http://schemas.microsoft.com/office/drawing/2014/main" id="{330292EE-150F-4CA1-A8DE-B8231683072F}"/>
                </a:ext>
              </a:extLst>
            </p:cNvPr>
            <p:cNvGrpSpPr/>
            <p:nvPr userDrawn="1"/>
          </p:nvGrpSpPr>
          <p:grpSpPr>
            <a:xfrm>
              <a:off x="-3311319" y="2164285"/>
              <a:ext cx="825500" cy="209550"/>
              <a:chOff x="13504624" y="2482850"/>
              <a:chExt cx="825500" cy="209550"/>
            </a:xfrm>
          </p:grpSpPr>
          <p:sp>
            <p:nvSpPr>
              <p:cNvPr id="233" name="Rechthoek 232">
                <a:extLst>
                  <a:ext uri="{FF2B5EF4-FFF2-40B4-BE49-F238E27FC236}">
                    <a16:creationId xmlns:a16="http://schemas.microsoft.com/office/drawing/2014/main" id="{41C4E118-AF54-4032-8A16-6D64DAD947E5}"/>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28800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en-GB" sz="900" b="0" noProof="0">
                    <a:solidFill>
                      <a:srgbClr val="211F26"/>
                    </a:solidFill>
                    <a:latin typeface="Calibri" panose="020F0502020204030204" pitchFamily="34" charset="0"/>
                    <a:cs typeface="Calibri" panose="020F0502020204030204" pitchFamily="34" charset="0"/>
                  </a:rPr>
                  <a:t>Insert</a:t>
                </a:r>
              </a:p>
            </p:txBody>
          </p:sp>
          <p:cxnSp>
            <p:nvCxnSpPr>
              <p:cNvPr id="234" name="Rechte verbindingslijn 233">
                <a:extLst>
                  <a:ext uri="{FF2B5EF4-FFF2-40B4-BE49-F238E27FC236}">
                    <a16:creationId xmlns:a16="http://schemas.microsoft.com/office/drawing/2014/main" id="{B91E8401-69E4-4516-805A-06BA5E0B1A32}"/>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235" name="Gelijkbenige driehoek 234">
                <a:extLst>
                  <a:ext uri="{FF2B5EF4-FFF2-40B4-BE49-F238E27FC236}">
                    <a16:creationId xmlns:a16="http://schemas.microsoft.com/office/drawing/2014/main" id="{B20732B0-9DD8-4828-ADB0-DE2B7BB161DB}"/>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900" b="1" noProof="0">
                  <a:solidFill>
                    <a:srgbClr val="211F26"/>
                  </a:solidFill>
                  <a:latin typeface="Calibri" panose="020F0502020204030204" pitchFamily="34" charset="0"/>
                  <a:cs typeface="Calibri" panose="020F0502020204030204" pitchFamily="34" charset="0"/>
                </a:endParaRPr>
              </a:p>
            </p:txBody>
          </p:sp>
        </p:grpSp>
        <p:sp>
          <p:nvSpPr>
            <p:cNvPr id="193" name="Ovaal 192">
              <a:extLst>
                <a:ext uri="{FF2B5EF4-FFF2-40B4-BE49-F238E27FC236}">
                  <a16:creationId xmlns:a16="http://schemas.microsoft.com/office/drawing/2014/main" id="{FD576463-8AB0-493D-9B49-13271195F848}"/>
                </a:ext>
              </a:extLst>
            </p:cNvPr>
            <p:cNvSpPr/>
            <p:nvPr userDrawn="1"/>
          </p:nvSpPr>
          <p:spPr>
            <a:xfrm>
              <a:off x="-3603587" y="2553359"/>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194" name="Rechthoek 193">
              <a:extLst>
                <a:ext uri="{FF2B5EF4-FFF2-40B4-BE49-F238E27FC236}">
                  <a16:creationId xmlns:a16="http://schemas.microsoft.com/office/drawing/2014/main" id="{D62A3367-21AD-4E63-A1BD-B18F9976E6FF}"/>
                </a:ext>
              </a:extLst>
            </p:cNvPr>
            <p:cNvSpPr/>
            <p:nvPr userDrawn="1"/>
          </p:nvSpPr>
          <p:spPr>
            <a:xfrm>
              <a:off x="-3319415" y="2553360"/>
              <a:ext cx="2944682" cy="790341"/>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To scale or drag the logo, go to the tab</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‘Picture Tools - Format’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button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‘Crop’</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Scale the logo itself with</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spheres and scale the logo frame with</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brackets.</a:t>
              </a:r>
            </a:p>
          </p:txBody>
        </p:sp>
        <p:grpSp>
          <p:nvGrpSpPr>
            <p:cNvPr id="195" name="Groep 194">
              <a:extLst>
                <a:ext uri="{FF2B5EF4-FFF2-40B4-BE49-F238E27FC236}">
                  <a16:creationId xmlns:a16="http://schemas.microsoft.com/office/drawing/2014/main" id="{71C31A18-73AF-4ECD-95F7-04F0BA9A9C7B}"/>
                </a:ext>
              </a:extLst>
            </p:cNvPr>
            <p:cNvGrpSpPr/>
            <p:nvPr userDrawn="1"/>
          </p:nvGrpSpPr>
          <p:grpSpPr>
            <a:xfrm>
              <a:off x="-3441613" y="3457758"/>
              <a:ext cx="622283" cy="612920"/>
              <a:chOff x="12617641" y="3403239"/>
              <a:chExt cx="752963" cy="741634"/>
            </a:xfrm>
          </p:grpSpPr>
          <p:grpSp>
            <p:nvGrpSpPr>
              <p:cNvPr id="217" name="Groep 216">
                <a:extLst>
                  <a:ext uri="{FF2B5EF4-FFF2-40B4-BE49-F238E27FC236}">
                    <a16:creationId xmlns:a16="http://schemas.microsoft.com/office/drawing/2014/main" id="{C44BD47E-7659-4A30-93DE-BAC082CB5333}"/>
                  </a:ext>
                </a:extLst>
              </p:cNvPr>
              <p:cNvGrpSpPr/>
              <p:nvPr userDrawn="1"/>
            </p:nvGrpSpPr>
            <p:grpSpPr>
              <a:xfrm>
                <a:off x="12771530" y="3403239"/>
                <a:ext cx="467176" cy="448491"/>
                <a:chOff x="12782157" y="3403239"/>
                <a:chExt cx="467176" cy="448491"/>
              </a:xfrm>
            </p:grpSpPr>
            <p:grpSp>
              <p:nvGrpSpPr>
                <p:cNvPr id="220" name="Groep 219">
                  <a:extLst>
                    <a:ext uri="{FF2B5EF4-FFF2-40B4-BE49-F238E27FC236}">
                      <a16:creationId xmlns:a16="http://schemas.microsoft.com/office/drawing/2014/main" id="{837C2441-AE55-4EC8-80E7-60AD410FFAE7}"/>
                    </a:ext>
                  </a:extLst>
                </p:cNvPr>
                <p:cNvGrpSpPr/>
                <p:nvPr userDrawn="1"/>
              </p:nvGrpSpPr>
              <p:grpSpPr>
                <a:xfrm>
                  <a:off x="12782157" y="3403239"/>
                  <a:ext cx="412976" cy="396132"/>
                  <a:chOff x="13554906" y="3320109"/>
                  <a:chExt cx="443917" cy="425811"/>
                </a:xfrm>
              </p:grpSpPr>
              <p:grpSp>
                <p:nvGrpSpPr>
                  <p:cNvPr id="227" name="Groep 226">
                    <a:extLst>
                      <a:ext uri="{FF2B5EF4-FFF2-40B4-BE49-F238E27FC236}">
                        <a16:creationId xmlns:a16="http://schemas.microsoft.com/office/drawing/2014/main" id="{1FEEA9BA-7299-40C2-A036-DD0D6DC79A4B}"/>
                      </a:ext>
                    </a:extLst>
                  </p:cNvPr>
                  <p:cNvGrpSpPr/>
                  <p:nvPr userDrawn="1"/>
                </p:nvGrpSpPr>
                <p:grpSpPr>
                  <a:xfrm>
                    <a:off x="13554906" y="3320109"/>
                    <a:ext cx="443917" cy="425811"/>
                    <a:chOff x="12909684" y="1276143"/>
                    <a:chExt cx="443917" cy="425811"/>
                  </a:xfrm>
                </p:grpSpPr>
                <p:sp>
                  <p:nvSpPr>
                    <p:cNvPr id="230" name="Rechthoek 229">
                      <a:extLst>
                        <a:ext uri="{FF2B5EF4-FFF2-40B4-BE49-F238E27FC236}">
                          <a16:creationId xmlns:a16="http://schemas.microsoft.com/office/drawing/2014/main" id="{61505676-5598-4B84-B0BC-3892071B8C97}"/>
                        </a:ext>
                      </a:extLst>
                    </p:cNvPr>
                    <p:cNvSpPr/>
                    <p:nvPr userDrawn="1"/>
                  </p:nvSpPr>
                  <p:spPr>
                    <a:xfrm>
                      <a:off x="12909689"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231" name="Rechthoek 230">
                      <a:extLst>
                        <a:ext uri="{FF2B5EF4-FFF2-40B4-BE49-F238E27FC236}">
                          <a16:creationId xmlns:a16="http://schemas.microsoft.com/office/drawing/2014/main" id="{4392969F-B380-493E-8CDD-E25BE3FBF20C}"/>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232" name="Ovaal 231">
                      <a:extLst>
                        <a:ext uri="{FF2B5EF4-FFF2-40B4-BE49-F238E27FC236}">
                          <a16:creationId xmlns:a16="http://schemas.microsoft.com/office/drawing/2014/main" id="{328FCDE5-2FAF-4601-BA53-6743F7246D87}"/>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pic>
                <p:nvPicPr>
                  <p:cNvPr id="228" name="Afbeelding 227">
                    <a:extLst>
                      <a:ext uri="{FF2B5EF4-FFF2-40B4-BE49-F238E27FC236}">
                        <a16:creationId xmlns:a16="http://schemas.microsoft.com/office/drawing/2014/main" id="{08635082-248A-43EE-8FAB-B9241472C364}"/>
                      </a:ext>
                    </a:extLst>
                  </p:cNvPr>
                  <p:cNvPicPr>
                    <a:picLocks noChangeAspect="1"/>
                  </p:cNvPicPr>
                  <p:nvPr userDrawn="1"/>
                </p:nvPicPr>
                <p:blipFill>
                  <a:blip r:embed="rId2">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Lst>
                  </a:blip>
                  <a:stretch>
                    <a:fillRect/>
                  </a:stretch>
                </p:blipFill>
                <p:spPr>
                  <a:xfrm>
                    <a:off x="13567296" y="3424991"/>
                    <a:ext cx="173367" cy="140220"/>
                  </a:xfrm>
                  <a:prstGeom prst="rect">
                    <a:avLst/>
                  </a:prstGeom>
                </p:spPr>
              </p:pic>
              <p:pic>
                <p:nvPicPr>
                  <p:cNvPr id="229" name="Afbeelding 228">
                    <a:extLst>
                      <a:ext uri="{FF2B5EF4-FFF2-40B4-BE49-F238E27FC236}">
                        <a16:creationId xmlns:a16="http://schemas.microsoft.com/office/drawing/2014/main" id="{9B93CA1A-3130-4919-A897-F26BB4347C1A}"/>
                      </a:ext>
                    </a:extLst>
                  </p:cNvPr>
                  <p:cNvPicPr>
                    <a:picLocks noChangeAspect="1"/>
                  </p:cNvPicPr>
                  <p:nvPr userDrawn="1"/>
                </p:nvPicPr>
                <p:blipFill>
                  <a:blip r:embed="rId2">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Lst>
                  </a:blip>
                  <a:stretch>
                    <a:fillRect/>
                  </a:stretch>
                </p:blipFill>
                <p:spPr>
                  <a:xfrm flipH="1">
                    <a:off x="13635599" y="3449265"/>
                    <a:ext cx="173367" cy="111424"/>
                  </a:xfrm>
                  <a:prstGeom prst="rect">
                    <a:avLst/>
                  </a:prstGeom>
                </p:spPr>
              </p:pic>
            </p:grpSp>
            <p:grpSp>
              <p:nvGrpSpPr>
                <p:cNvPr id="221" name="Groep 220">
                  <a:extLst>
                    <a:ext uri="{FF2B5EF4-FFF2-40B4-BE49-F238E27FC236}">
                      <a16:creationId xmlns:a16="http://schemas.microsoft.com/office/drawing/2014/main" id="{D642A9B5-AA0D-453C-B265-FD6C44CA802D}"/>
                    </a:ext>
                  </a:extLst>
                </p:cNvPr>
                <p:cNvGrpSpPr/>
                <p:nvPr userDrawn="1"/>
              </p:nvGrpSpPr>
              <p:grpSpPr>
                <a:xfrm>
                  <a:off x="13103513" y="3705268"/>
                  <a:ext cx="145820" cy="146462"/>
                  <a:chOff x="13096169" y="3602278"/>
                  <a:chExt cx="145820" cy="146462"/>
                </a:xfrm>
              </p:grpSpPr>
              <p:sp>
                <p:nvSpPr>
                  <p:cNvPr id="225" name="Rechthoek 224">
                    <a:extLst>
                      <a:ext uri="{FF2B5EF4-FFF2-40B4-BE49-F238E27FC236}">
                        <a16:creationId xmlns:a16="http://schemas.microsoft.com/office/drawing/2014/main" id="{B52A1002-B5E4-4003-9F84-682504D4253F}"/>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226" name="Rechthoek 225">
                    <a:extLst>
                      <a:ext uri="{FF2B5EF4-FFF2-40B4-BE49-F238E27FC236}">
                        <a16:creationId xmlns:a16="http://schemas.microsoft.com/office/drawing/2014/main" id="{8F526634-E0ED-4360-AE85-AACEF27E4703}"/>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222" name="Groep 221">
                  <a:extLst>
                    <a:ext uri="{FF2B5EF4-FFF2-40B4-BE49-F238E27FC236}">
                      <a16:creationId xmlns:a16="http://schemas.microsoft.com/office/drawing/2014/main" id="{9994F7CE-C9CA-4752-9B65-778883B8DAC7}"/>
                    </a:ext>
                  </a:extLst>
                </p:cNvPr>
                <p:cNvGrpSpPr/>
                <p:nvPr userDrawn="1"/>
              </p:nvGrpSpPr>
              <p:grpSpPr>
                <a:xfrm rot="10800000">
                  <a:off x="13061402" y="3665637"/>
                  <a:ext cx="145820" cy="146462"/>
                  <a:chOff x="13096169" y="3602278"/>
                  <a:chExt cx="145820" cy="146462"/>
                </a:xfrm>
              </p:grpSpPr>
              <p:sp>
                <p:nvSpPr>
                  <p:cNvPr id="223" name="Rechthoek 222">
                    <a:extLst>
                      <a:ext uri="{FF2B5EF4-FFF2-40B4-BE49-F238E27FC236}">
                        <a16:creationId xmlns:a16="http://schemas.microsoft.com/office/drawing/2014/main" id="{4C5677EC-AEEF-47B4-A083-CB0145BFE2C1}"/>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224" name="Rechthoek 223">
                    <a:extLst>
                      <a:ext uri="{FF2B5EF4-FFF2-40B4-BE49-F238E27FC236}">
                        <a16:creationId xmlns:a16="http://schemas.microsoft.com/office/drawing/2014/main" id="{7C2CD552-C5FD-4E01-92D3-544DF55B65A9}"/>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sp>
            <p:nvSpPr>
              <p:cNvPr id="218" name="Rechthoek 217">
                <a:extLst>
                  <a:ext uri="{FF2B5EF4-FFF2-40B4-BE49-F238E27FC236}">
                    <a16:creationId xmlns:a16="http://schemas.microsoft.com/office/drawing/2014/main" id="{865004EC-7039-4DF7-9E0A-2AEF4C2D73B8}"/>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en-GB" sz="900" b="0" noProof="0">
                    <a:solidFill>
                      <a:srgbClr val="211F26"/>
                    </a:solidFill>
                    <a:latin typeface="Calibri" panose="020F0502020204030204" pitchFamily="34" charset="0"/>
                    <a:cs typeface="Calibri" panose="020F0502020204030204" pitchFamily="34" charset="0"/>
                  </a:rPr>
                  <a:t>Crop</a:t>
                </a:r>
              </a:p>
            </p:txBody>
          </p:sp>
          <p:sp>
            <p:nvSpPr>
              <p:cNvPr id="219" name="Gelijkbenige driehoek 218">
                <a:extLst>
                  <a:ext uri="{FF2B5EF4-FFF2-40B4-BE49-F238E27FC236}">
                    <a16:creationId xmlns:a16="http://schemas.microsoft.com/office/drawing/2014/main" id="{7A8EE4FA-4693-4C46-B3B9-9CFEAE0E9DE6}"/>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196" name="ICOON_info">
              <a:extLst>
                <a:ext uri="{FF2B5EF4-FFF2-40B4-BE49-F238E27FC236}">
                  <a16:creationId xmlns:a16="http://schemas.microsoft.com/office/drawing/2014/main" id="{7C16B647-0CE8-4A93-9743-9AA5959B007C}"/>
                </a:ext>
              </a:extLst>
            </p:cNvPr>
            <p:cNvGrpSpPr/>
            <p:nvPr userDrawn="1"/>
          </p:nvGrpSpPr>
          <p:grpSpPr>
            <a:xfrm>
              <a:off x="-376736" y="5583395"/>
              <a:ext cx="283685" cy="283685"/>
              <a:chOff x="-510741" y="5913713"/>
              <a:chExt cx="267555" cy="267555"/>
            </a:xfrm>
          </p:grpSpPr>
          <p:sp>
            <p:nvSpPr>
              <p:cNvPr id="215" name="Ovaal 214">
                <a:extLst>
                  <a:ext uri="{FF2B5EF4-FFF2-40B4-BE49-F238E27FC236}">
                    <a16:creationId xmlns:a16="http://schemas.microsoft.com/office/drawing/2014/main" id="{168BBBE0-628F-4A50-9080-CC79C81A8D16}"/>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216" name="Graphic 163" descr="Informatie">
                <a:extLst>
                  <a:ext uri="{FF2B5EF4-FFF2-40B4-BE49-F238E27FC236}">
                    <a16:creationId xmlns:a16="http://schemas.microsoft.com/office/drawing/2014/main" id="{DA2DDBAA-C8CA-4404-8C25-A3E23337D484}"/>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en-GB" sz="2000" noProof="0">
                  <a:solidFill>
                    <a:srgbClr val="211F26"/>
                  </a:solidFill>
                  <a:latin typeface="Calibri" panose="020F0502020204030204" pitchFamily="34" charset="0"/>
                  <a:cs typeface="Calibri" panose="020F0502020204030204" pitchFamily="34" charset="0"/>
                </a:endParaRPr>
              </a:p>
            </p:txBody>
          </p:sp>
        </p:grpSp>
        <p:sp>
          <p:nvSpPr>
            <p:cNvPr id="197" name="Ovaal 196">
              <a:extLst>
                <a:ext uri="{FF2B5EF4-FFF2-40B4-BE49-F238E27FC236}">
                  <a16:creationId xmlns:a16="http://schemas.microsoft.com/office/drawing/2014/main" id="{E91596F9-B81B-44C5-9484-05442C4C0F87}"/>
                </a:ext>
              </a:extLst>
            </p:cNvPr>
            <p:cNvSpPr/>
            <p:nvPr userDrawn="1"/>
          </p:nvSpPr>
          <p:spPr>
            <a:xfrm>
              <a:off x="-3603587" y="4275081"/>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198" name="Rechthoek 197">
              <a:extLst>
                <a:ext uri="{FF2B5EF4-FFF2-40B4-BE49-F238E27FC236}">
                  <a16:creationId xmlns:a16="http://schemas.microsoft.com/office/drawing/2014/main" id="{90151B0B-9D05-4AA0-8F64-76E9916836E4}"/>
                </a:ext>
              </a:extLst>
            </p:cNvPr>
            <p:cNvSpPr/>
            <p:nvPr userDrawn="1"/>
          </p:nvSpPr>
          <p:spPr>
            <a:xfrm>
              <a:off x="-3319415" y="4275082"/>
              <a:ext cx="2944682" cy="636023"/>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To make sure the logo is kept in it’s original ratio, 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‘Picture Tools’ - ‘Format’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 the arrow below the button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‘Crop’</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Now choose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‘Fit’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199" name="Groep 198">
              <a:extLst>
                <a:ext uri="{FF2B5EF4-FFF2-40B4-BE49-F238E27FC236}">
                  <a16:creationId xmlns:a16="http://schemas.microsoft.com/office/drawing/2014/main" id="{49558850-828F-4CB3-9A1C-3B7626A04842}"/>
                </a:ext>
              </a:extLst>
            </p:cNvPr>
            <p:cNvGrpSpPr/>
            <p:nvPr userDrawn="1"/>
          </p:nvGrpSpPr>
          <p:grpSpPr>
            <a:xfrm>
              <a:off x="-3314821" y="5023930"/>
              <a:ext cx="1108877" cy="563933"/>
              <a:chOff x="-3314821" y="3885197"/>
              <a:chExt cx="1108877" cy="563933"/>
            </a:xfrm>
          </p:grpSpPr>
          <p:sp>
            <p:nvSpPr>
              <p:cNvPr id="200" name="Rechthoek 199">
                <a:extLst>
                  <a:ext uri="{FF2B5EF4-FFF2-40B4-BE49-F238E27FC236}">
                    <a16:creationId xmlns:a16="http://schemas.microsoft.com/office/drawing/2014/main" id="{5A976206-D83F-4404-93E8-4CD431551F9A}"/>
                  </a:ext>
                </a:extLst>
              </p:cNvPr>
              <p:cNvSpPr/>
              <p:nvPr userDrawn="1"/>
            </p:nvSpPr>
            <p:spPr>
              <a:xfrm>
                <a:off x="-3314821" y="3885197"/>
                <a:ext cx="1055607" cy="504851"/>
              </a:xfrm>
              <a:prstGeom prst="rect">
                <a:avLst/>
              </a:prstGeom>
              <a:solidFill>
                <a:srgbClr val="FFFFFF"/>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201" name="Rechthoek 200">
                <a:extLst>
                  <a:ext uri="{FF2B5EF4-FFF2-40B4-BE49-F238E27FC236}">
                    <a16:creationId xmlns:a16="http://schemas.microsoft.com/office/drawing/2014/main" id="{4E7A9246-814C-4D18-B58E-1235B059B9E5}"/>
                  </a:ext>
                </a:extLst>
              </p:cNvPr>
              <p:cNvSpPr/>
              <p:nvPr userDrawn="1"/>
            </p:nvSpPr>
            <p:spPr>
              <a:xfrm>
                <a:off x="-3304718" y="4138922"/>
                <a:ext cx="1043588" cy="246608"/>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202" name="Tekstvak 201">
                <a:extLst>
                  <a:ext uri="{FF2B5EF4-FFF2-40B4-BE49-F238E27FC236}">
                    <a16:creationId xmlns:a16="http://schemas.microsoft.com/office/drawing/2014/main" id="{1E7E4691-3958-4E42-B420-2A1875D137ED}"/>
                  </a:ext>
                </a:extLst>
              </p:cNvPr>
              <p:cNvSpPr txBox="1"/>
              <p:nvPr userDrawn="1"/>
            </p:nvSpPr>
            <p:spPr>
              <a:xfrm>
                <a:off x="-3069820" y="3949098"/>
                <a:ext cx="794156" cy="137495"/>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a:solidFill>
                      <a:srgbClr val="211F26"/>
                    </a:solidFill>
                    <a:latin typeface="Calibri" panose="020F0502020204030204" pitchFamily="34" charset="0"/>
                    <a:ea typeface="+mn-ea"/>
                    <a:cs typeface="Calibri" panose="020F0502020204030204" pitchFamily="34" charset="0"/>
                  </a:rPr>
                  <a:t>Fill</a:t>
                </a:r>
              </a:p>
            </p:txBody>
          </p:sp>
          <p:sp>
            <p:nvSpPr>
              <p:cNvPr id="203" name="Tekstvak 202">
                <a:extLst>
                  <a:ext uri="{FF2B5EF4-FFF2-40B4-BE49-F238E27FC236}">
                    <a16:creationId xmlns:a16="http://schemas.microsoft.com/office/drawing/2014/main" id="{B64F5269-E7F6-4867-B877-F1991621ED74}"/>
                  </a:ext>
                </a:extLst>
              </p:cNvPr>
              <p:cNvSpPr txBox="1"/>
              <p:nvPr userDrawn="1"/>
            </p:nvSpPr>
            <p:spPr>
              <a:xfrm>
                <a:off x="-3069819" y="4199018"/>
                <a:ext cx="800912"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a:solidFill>
                      <a:srgbClr val="211F26"/>
                    </a:solidFill>
                    <a:latin typeface="Calibri" panose="020F0502020204030204" pitchFamily="34" charset="0"/>
                    <a:ea typeface="+mn-ea"/>
                    <a:cs typeface="Calibri" panose="020F0502020204030204" pitchFamily="34" charset="0"/>
                  </a:rPr>
                  <a:t>Fit</a:t>
                </a:r>
              </a:p>
            </p:txBody>
          </p:sp>
          <p:sp>
            <p:nvSpPr>
              <p:cNvPr id="204" name="Vrije vorm: vorm 203">
                <a:extLst>
                  <a:ext uri="{FF2B5EF4-FFF2-40B4-BE49-F238E27FC236}">
                    <a16:creationId xmlns:a16="http://schemas.microsoft.com/office/drawing/2014/main" id="{3CDCB4E6-B179-44B3-82FC-EC95F757FBC8}"/>
                  </a:ext>
                </a:extLst>
              </p:cNvPr>
              <p:cNvSpPr/>
              <p:nvPr userDrawn="1"/>
            </p:nvSpPr>
            <p:spPr>
              <a:xfrm>
                <a:off x="-2303506" y="4269130"/>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grpSp>
            <p:nvGrpSpPr>
              <p:cNvPr id="205" name="Groep 204">
                <a:extLst>
                  <a:ext uri="{FF2B5EF4-FFF2-40B4-BE49-F238E27FC236}">
                    <a16:creationId xmlns:a16="http://schemas.microsoft.com/office/drawing/2014/main" id="{5D240D2B-52B4-408C-9D58-28EBDC6190F0}"/>
                  </a:ext>
                </a:extLst>
              </p:cNvPr>
              <p:cNvGrpSpPr/>
              <p:nvPr userDrawn="1"/>
            </p:nvGrpSpPr>
            <p:grpSpPr>
              <a:xfrm>
                <a:off x="-3254609" y="3946178"/>
                <a:ext cx="184194" cy="143334"/>
                <a:chOff x="6218544" y="2402421"/>
                <a:chExt cx="144156" cy="112178"/>
              </a:xfrm>
            </p:grpSpPr>
            <p:sp>
              <p:nvSpPr>
                <p:cNvPr id="211" name="Rechthoek 210">
                  <a:extLst>
                    <a:ext uri="{FF2B5EF4-FFF2-40B4-BE49-F238E27FC236}">
                      <a16:creationId xmlns:a16="http://schemas.microsoft.com/office/drawing/2014/main" id="{AC74D925-1148-4E93-8FB7-54FFDAF797F6}"/>
                    </a:ext>
                  </a:extLst>
                </p:cNvPr>
                <p:cNvSpPr/>
                <p:nvPr userDrawn="1"/>
              </p:nvSpPr>
              <p:spPr>
                <a:xfrm>
                  <a:off x="6218544" y="2414588"/>
                  <a:ext cx="144156" cy="100011"/>
                </a:xfrm>
                <a:prstGeom prst="rect">
                  <a:avLst/>
                </a:prstGeom>
                <a:solidFill>
                  <a:schemeClr val="bg1"/>
                </a:solidFill>
                <a:ln w="12700" cap="rnd" cmpd="sng" algn="ctr">
                  <a:solidFill>
                    <a:srgbClr val="818181"/>
                  </a:solidFill>
                  <a:prstDash val="sysDash"/>
                </a:ln>
                <a:effectLst/>
              </p:spPr>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212" name="Rechthoek 47">
                  <a:extLst>
                    <a:ext uri="{FF2B5EF4-FFF2-40B4-BE49-F238E27FC236}">
                      <a16:creationId xmlns:a16="http://schemas.microsoft.com/office/drawing/2014/main" id="{6C1BC2FA-9D12-431E-986D-B9492489C5DC}"/>
                    </a:ext>
                  </a:extLst>
                </p:cNvPr>
                <p:cNvSpPr/>
                <p:nvPr userDrawn="1"/>
              </p:nvSpPr>
              <p:spPr>
                <a:xfrm>
                  <a:off x="6224587" y="2445544"/>
                  <a:ext cx="95251" cy="64805"/>
                </a:xfrm>
                <a:custGeom>
                  <a:avLst/>
                  <a:gdLst>
                    <a:gd name="connsiteX0" fmla="*/ 0 w 148606"/>
                    <a:gd name="connsiteY0" fmla="*/ 0 h 148606"/>
                    <a:gd name="connsiteX1" fmla="*/ 148606 w 148606"/>
                    <a:gd name="connsiteY1" fmla="*/ 0 h 148606"/>
                    <a:gd name="connsiteX2" fmla="*/ 148606 w 148606"/>
                    <a:gd name="connsiteY2" fmla="*/ 148606 h 148606"/>
                    <a:gd name="connsiteX3" fmla="*/ 0 w 148606"/>
                    <a:gd name="connsiteY3" fmla="*/ 148606 h 148606"/>
                    <a:gd name="connsiteX4" fmla="*/ 0 w 148606"/>
                    <a:gd name="connsiteY4" fmla="*/ 0 h 148606"/>
                    <a:gd name="connsiteX0" fmla="*/ 0 w 148606"/>
                    <a:gd name="connsiteY0" fmla="*/ 0 h 148606"/>
                    <a:gd name="connsiteX1" fmla="*/ 148606 w 148606"/>
                    <a:gd name="connsiteY1" fmla="*/ 148606 h 148606"/>
                    <a:gd name="connsiteX2" fmla="*/ 0 w 148606"/>
                    <a:gd name="connsiteY2" fmla="*/ 148606 h 148606"/>
                    <a:gd name="connsiteX3" fmla="*/ 0 w 148606"/>
                    <a:gd name="connsiteY3" fmla="*/ 0 h 148606"/>
                    <a:gd name="connsiteX0" fmla="*/ 66675 w 148606"/>
                    <a:gd name="connsiteY0" fmla="*/ 0 h 148606"/>
                    <a:gd name="connsiteX1" fmla="*/ 148606 w 148606"/>
                    <a:gd name="connsiteY1" fmla="*/ 148606 h 148606"/>
                    <a:gd name="connsiteX2" fmla="*/ 0 w 148606"/>
                    <a:gd name="connsiteY2" fmla="*/ 148606 h 148606"/>
                    <a:gd name="connsiteX3" fmla="*/ 66675 w 148606"/>
                    <a:gd name="connsiteY3" fmla="*/ 0 h 148606"/>
                    <a:gd name="connsiteX0" fmla="*/ 71437 w 148606"/>
                    <a:gd name="connsiteY0" fmla="*/ 0 h 120031"/>
                    <a:gd name="connsiteX1" fmla="*/ 148606 w 148606"/>
                    <a:gd name="connsiteY1" fmla="*/ 120031 h 120031"/>
                    <a:gd name="connsiteX2" fmla="*/ 0 w 148606"/>
                    <a:gd name="connsiteY2" fmla="*/ 120031 h 120031"/>
                    <a:gd name="connsiteX3" fmla="*/ 71437 w 148606"/>
                    <a:gd name="connsiteY3" fmla="*/ 0 h 120031"/>
                    <a:gd name="connsiteX0" fmla="*/ 73234 w 151858"/>
                    <a:gd name="connsiteY0" fmla="*/ 0 h 120031"/>
                    <a:gd name="connsiteX1" fmla="*/ 150403 w 151858"/>
                    <a:gd name="connsiteY1" fmla="*/ 120031 h 120031"/>
                    <a:gd name="connsiteX2" fmla="*/ 1797 w 151858"/>
                    <a:gd name="connsiteY2" fmla="*/ 120031 h 120031"/>
                    <a:gd name="connsiteX3" fmla="*/ 73234 w 151858"/>
                    <a:gd name="connsiteY3" fmla="*/ 0 h 120031"/>
                    <a:gd name="connsiteX0" fmla="*/ 73583 w 152474"/>
                    <a:gd name="connsiteY0" fmla="*/ 40 h 120071"/>
                    <a:gd name="connsiteX1" fmla="*/ 150752 w 152474"/>
                    <a:gd name="connsiteY1" fmla="*/ 120071 h 120071"/>
                    <a:gd name="connsiteX2" fmla="*/ 2146 w 152474"/>
                    <a:gd name="connsiteY2" fmla="*/ 120071 h 120071"/>
                    <a:gd name="connsiteX3" fmla="*/ 73583 w 152474"/>
                    <a:gd name="connsiteY3" fmla="*/ 40 h 120071"/>
                    <a:gd name="connsiteX0" fmla="*/ 73583 w 152474"/>
                    <a:gd name="connsiteY0" fmla="*/ 35 h 136734"/>
                    <a:gd name="connsiteX1" fmla="*/ 150752 w 152474"/>
                    <a:gd name="connsiteY1" fmla="*/ 136734 h 136734"/>
                    <a:gd name="connsiteX2" fmla="*/ 2146 w 152474"/>
                    <a:gd name="connsiteY2" fmla="*/ 136734 h 136734"/>
                    <a:gd name="connsiteX3" fmla="*/ 73583 w 152474"/>
                    <a:gd name="connsiteY3" fmla="*/ 35 h 136734"/>
                  </a:gdLst>
                  <a:ahLst/>
                  <a:cxnLst>
                    <a:cxn ang="0">
                      <a:pos x="connsiteX0" y="connsiteY0"/>
                    </a:cxn>
                    <a:cxn ang="0">
                      <a:pos x="connsiteX1" y="connsiteY1"/>
                    </a:cxn>
                    <a:cxn ang="0">
                      <a:pos x="connsiteX2" y="connsiteY2"/>
                    </a:cxn>
                    <a:cxn ang="0">
                      <a:pos x="connsiteX3" y="connsiteY3"/>
                    </a:cxn>
                  </a:cxnLst>
                  <a:rect l="l" t="t" r="r" b="b"/>
                  <a:pathLst>
                    <a:path w="152474" h="136734">
                      <a:moveTo>
                        <a:pt x="73583" y="35"/>
                      </a:moveTo>
                      <a:cubicBezTo>
                        <a:pt x="110257" y="-2347"/>
                        <a:pt x="162658" y="116729"/>
                        <a:pt x="150752" y="136734"/>
                      </a:cubicBezTo>
                      <a:lnTo>
                        <a:pt x="2146" y="136734"/>
                      </a:lnTo>
                      <a:cubicBezTo>
                        <a:pt x="-10716" y="116729"/>
                        <a:pt x="36909" y="2417"/>
                        <a:pt x="73583" y="35"/>
                      </a:cubicBez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213" name="Rechthoek 47">
                  <a:extLst>
                    <a:ext uri="{FF2B5EF4-FFF2-40B4-BE49-F238E27FC236}">
                      <a16:creationId xmlns:a16="http://schemas.microsoft.com/office/drawing/2014/main" id="{FCB2639E-7DD8-453B-A6A6-648EAC1779DF}"/>
                    </a:ext>
                  </a:extLst>
                </p:cNvPr>
                <p:cNvSpPr/>
                <p:nvPr userDrawn="1"/>
              </p:nvSpPr>
              <p:spPr>
                <a:xfrm>
                  <a:off x="6296025" y="2457450"/>
                  <a:ext cx="64294" cy="52388"/>
                </a:xfrm>
                <a:custGeom>
                  <a:avLst/>
                  <a:gdLst>
                    <a:gd name="connsiteX0" fmla="*/ 0 w 148606"/>
                    <a:gd name="connsiteY0" fmla="*/ 0 h 148606"/>
                    <a:gd name="connsiteX1" fmla="*/ 148606 w 148606"/>
                    <a:gd name="connsiteY1" fmla="*/ 0 h 148606"/>
                    <a:gd name="connsiteX2" fmla="*/ 148606 w 148606"/>
                    <a:gd name="connsiteY2" fmla="*/ 148606 h 148606"/>
                    <a:gd name="connsiteX3" fmla="*/ 0 w 148606"/>
                    <a:gd name="connsiteY3" fmla="*/ 148606 h 148606"/>
                    <a:gd name="connsiteX4" fmla="*/ 0 w 148606"/>
                    <a:gd name="connsiteY4" fmla="*/ 0 h 148606"/>
                    <a:gd name="connsiteX0" fmla="*/ 0 w 148606"/>
                    <a:gd name="connsiteY0" fmla="*/ 0 h 148606"/>
                    <a:gd name="connsiteX1" fmla="*/ 148606 w 148606"/>
                    <a:gd name="connsiteY1" fmla="*/ 148606 h 148606"/>
                    <a:gd name="connsiteX2" fmla="*/ 0 w 148606"/>
                    <a:gd name="connsiteY2" fmla="*/ 148606 h 148606"/>
                    <a:gd name="connsiteX3" fmla="*/ 0 w 148606"/>
                    <a:gd name="connsiteY3" fmla="*/ 0 h 148606"/>
                    <a:gd name="connsiteX0" fmla="*/ 66675 w 148606"/>
                    <a:gd name="connsiteY0" fmla="*/ 0 h 148606"/>
                    <a:gd name="connsiteX1" fmla="*/ 148606 w 148606"/>
                    <a:gd name="connsiteY1" fmla="*/ 148606 h 148606"/>
                    <a:gd name="connsiteX2" fmla="*/ 0 w 148606"/>
                    <a:gd name="connsiteY2" fmla="*/ 148606 h 148606"/>
                    <a:gd name="connsiteX3" fmla="*/ 66675 w 148606"/>
                    <a:gd name="connsiteY3" fmla="*/ 0 h 148606"/>
                    <a:gd name="connsiteX0" fmla="*/ 71437 w 148606"/>
                    <a:gd name="connsiteY0" fmla="*/ 0 h 120031"/>
                    <a:gd name="connsiteX1" fmla="*/ 148606 w 148606"/>
                    <a:gd name="connsiteY1" fmla="*/ 120031 h 120031"/>
                    <a:gd name="connsiteX2" fmla="*/ 0 w 148606"/>
                    <a:gd name="connsiteY2" fmla="*/ 120031 h 120031"/>
                    <a:gd name="connsiteX3" fmla="*/ 71437 w 148606"/>
                    <a:gd name="connsiteY3" fmla="*/ 0 h 120031"/>
                    <a:gd name="connsiteX0" fmla="*/ 73234 w 151858"/>
                    <a:gd name="connsiteY0" fmla="*/ 0 h 120031"/>
                    <a:gd name="connsiteX1" fmla="*/ 150403 w 151858"/>
                    <a:gd name="connsiteY1" fmla="*/ 120031 h 120031"/>
                    <a:gd name="connsiteX2" fmla="*/ 1797 w 151858"/>
                    <a:gd name="connsiteY2" fmla="*/ 120031 h 120031"/>
                    <a:gd name="connsiteX3" fmla="*/ 73234 w 151858"/>
                    <a:gd name="connsiteY3" fmla="*/ 0 h 120031"/>
                    <a:gd name="connsiteX0" fmla="*/ 73583 w 152474"/>
                    <a:gd name="connsiteY0" fmla="*/ 40 h 120071"/>
                    <a:gd name="connsiteX1" fmla="*/ 150752 w 152474"/>
                    <a:gd name="connsiteY1" fmla="*/ 120071 h 120071"/>
                    <a:gd name="connsiteX2" fmla="*/ 2146 w 152474"/>
                    <a:gd name="connsiteY2" fmla="*/ 120071 h 120071"/>
                    <a:gd name="connsiteX3" fmla="*/ 73583 w 152474"/>
                    <a:gd name="connsiteY3" fmla="*/ 40 h 120071"/>
                    <a:gd name="connsiteX0" fmla="*/ 73583 w 152474"/>
                    <a:gd name="connsiteY0" fmla="*/ 35 h 136734"/>
                    <a:gd name="connsiteX1" fmla="*/ 150752 w 152474"/>
                    <a:gd name="connsiteY1" fmla="*/ 136734 h 136734"/>
                    <a:gd name="connsiteX2" fmla="*/ 2146 w 152474"/>
                    <a:gd name="connsiteY2" fmla="*/ 136734 h 136734"/>
                    <a:gd name="connsiteX3" fmla="*/ 73583 w 152474"/>
                    <a:gd name="connsiteY3" fmla="*/ 35 h 136734"/>
                  </a:gdLst>
                  <a:ahLst/>
                  <a:cxnLst>
                    <a:cxn ang="0">
                      <a:pos x="connsiteX0" y="connsiteY0"/>
                    </a:cxn>
                    <a:cxn ang="0">
                      <a:pos x="connsiteX1" y="connsiteY1"/>
                    </a:cxn>
                    <a:cxn ang="0">
                      <a:pos x="connsiteX2" y="connsiteY2"/>
                    </a:cxn>
                    <a:cxn ang="0">
                      <a:pos x="connsiteX3" y="connsiteY3"/>
                    </a:cxn>
                  </a:cxnLst>
                  <a:rect l="l" t="t" r="r" b="b"/>
                  <a:pathLst>
                    <a:path w="152474" h="136734">
                      <a:moveTo>
                        <a:pt x="73583" y="35"/>
                      </a:moveTo>
                      <a:cubicBezTo>
                        <a:pt x="110257" y="-2347"/>
                        <a:pt x="162658" y="116729"/>
                        <a:pt x="150752" y="136734"/>
                      </a:cubicBezTo>
                      <a:lnTo>
                        <a:pt x="2146" y="136734"/>
                      </a:lnTo>
                      <a:cubicBezTo>
                        <a:pt x="-10716" y="116729"/>
                        <a:pt x="36909" y="2417"/>
                        <a:pt x="73583" y="35"/>
                      </a:cubicBez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214" name="Koorde 213">
                  <a:extLst>
                    <a:ext uri="{FF2B5EF4-FFF2-40B4-BE49-F238E27FC236}">
                      <a16:creationId xmlns:a16="http://schemas.microsoft.com/office/drawing/2014/main" id="{FCF84775-AF27-4141-80B1-C3C2FC93F1EE}"/>
                    </a:ext>
                  </a:extLst>
                </p:cNvPr>
                <p:cNvSpPr/>
                <p:nvPr userDrawn="1"/>
              </p:nvSpPr>
              <p:spPr>
                <a:xfrm>
                  <a:off x="6290536" y="2402421"/>
                  <a:ext cx="37785" cy="37785"/>
                </a:xfrm>
                <a:prstGeom prst="chord">
                  <a:avLst>
                    <a:gd name="adj1" fmla="val 21457318"/>
                    <a:gd name="adj2" fmla="val 11002272"/>
                  </a:avLst>
                </a:prstGeom>
                <a:solidFill>
                  <a:srgbClr val="E9C07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206" name="Groep 205">
                <a:extLst>
                  <a:ext uri="{FF2B5EF4-FFF2-40B4-BE49-F238E27FC236}">
                    <a16:creationId xmlns:a16="http://schemas.microsoft.com/office/drawing/2014/main" id="{65411CC7-6ED5-4E7C-9E92-68C62D825401}"/>
                  </a:ext>
                </a:extLst>
              </p:cNvPr>
              <p:cNvGrpSpPr/>
              <p:nvPr userDrawn="1"/>
            </p:nvGrpSpPr>
            <p:grpSpPr>
              <a:xfrm>
                <a:off x="-3254609" y="4199853"/>
                <a:ext cx="184194" cy="124747"/>
                <a:chOff x="6218544" y="2636044"/>
                <a:chExt cx="144156" cy="97631"/>
              </a:xfrm>
            </p:grpSpPr>
            <p:sp>
              <p:nvSpPr>
                <p:cNvPr id="207" name="Rechthoek 206">
                  <a:extLst>
                    <a:ext uri="{FF2B5EF4-FFF2-40B4-BE49-F238E27FC236}">
                      <a16:creationId xmlns:a16="http://schemas.microsoft.com/office/drawing/2014/main" id="{AAE3B99F-C476-45F6-97CA-3035062A0264}"/>
                    </a:ext>
                  </a:extLst>
                </p:cNvPr>
                <p:cNvSpPr/>
                <p:nvPr userDrawn="1"/>
              </p:nvSpPr>
              <p:spPr>
                <a:xfrm>
                  <a:off x="6218544" y="2636044"/>
                  <a:ext cx="144156" cy="92869"/>
                </a:xfrm>
                <a:prstGeom prst="rect">
                  <a:avLst/>
                </a:prstGeom>
                <a:solidFill>
                  <a:schemeClr val="bg1"/>
                </a:solidFill>
                <a:ln w="12700" cap="rnd" cmpd="sng" algn="ctr">
                  <a:solidFill>
                    <a:srgbClr val="818181"/>
                  </a:solidFill>
                  <a:prstDash val="sysDash"/>
                </a:ln>
                <a:effectLst/>
              </p:spPr>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208" name="Rechthoek 207">
                  <a:extLst>
                    <a:ext uri="{FF2B5EF4-FFF2-40B4-BE49-F238E27FC236}">
                      <a16:creationId xmlns:a16="http://schemas.microsoft.com/office/drawing/2014/main" id="{C8C5F538-A9EE-4659-BF27-87BFA7AE208D}"/>
                    </a:ext>
                  </a:extLst>
                </p:cNvPr>
                <p:cNvSpPr/>
                <p:nvPr userDrawn="1"/>
              </p:nvSpPr>
              <p:spPr>
                <a:xfrm>
                  <a:off x="6249409" y="2636045"/>
                  <a:ext cx="85725" cy="97630"/>
                </a:xfrm>
                <a:prstGeom prst="rect">
                  <a:avLst/>
                </a:prstGeom>
                <a:solidFill>
                  <a:srgbClr val="F0F0F0"/>
                </a:solidFill>
                <a:ln w="9525">
                  <a:solidFill>
                    <a:srgbClr val="B7B4B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209" name="Ovaal 208">
                  <a:extLst>
                    <a:ext uri="{FF2B5EF4-FFF2-40B4-BE49-F238E27FC236}">
                      <a16:creationId xmlns:a16="http://schemas.microsoft.com/office/drawing/2014/main" id="{78B912CA-31E0-438A-BC5F-D783AD889FB0}"/>
                    </a:ext>
                  </a:extLst>
                </p:cNvPr>
                <p:cNvSpPr/>
                <p:nvPr userDrawn="1"/>
              </p:nvSpPr>
              <p:spPr>
                <a:xfrm>
                  <a:off x="6297938" y="2655636"/>
                  <a:ext cx="21328" cy="21328"/>
                </a:xfrm>
                <a:prstGeom prst="ellipse">
                  <a:avLst/>
                </a:prstGeom>
                <a:solidFill>
                  <a:srgbClr val="E9C07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210" name="Rechthoek 47">
                  <a:extLst>
                    <a:ext uri="{FF2B5EF4-FFF2-40B4-BE49-F238E27FC236}">
                      <a16:creationId xmlns:a16="http://schemas.microsoft.com/office/drawing/2014/main" id="{6A962F9A-5581-4119-B0EE-07B6E15300AC}"/>
                    </a:ext>
                  </a:extLst>
                </p:cNvPr>
                <p:cNvSpPr/>
                <p:nvPr userDrawn="1"/>
              </p:nvSpPr>
              <p:spPr>
                <a:xfrm>
                  <a:off x="6261434" y="2675670"/>
                  <a:ext cx="45896" cy="37785"/>
                </a:xfrm>
                <a:custGeom>
                  <a:avLst/>
                  <a:gdLst>
                    <a:gd name="connsiteX0" fmla="*/ 0 w 148606"/>
                    <a:gd name="connsiteY0" fmla="*/ 0 h 148606"/>
                    <a:gd name="connsiteX1" fmla="*/ 148606 w 148606"/>
                    <a:gd name="connsiteY1" fmla="*/ 0 h 148606"/>
                    <a:gd name="connsiteX2" fmla="*/ 148606 w 148606"/>
                    <a:gd name="connsiteY2" fmla="*/ 148606 h 148606"/>
                    <a:gd name="connsiteX3" fmla="*/ 0 w 148606"/>
                    <a:gd name="connsiteY3" fmla="*/ 148606 h 148606"/>
                    <a:gd name="connsiteX4" fmla="*/ 0 w 148606"/>
                    <a:gd name="connsiteY4" fmla="*/ 0 h 148606"/>
                    <a:gd name="connsiteX0" fmla="*/ 0 w 148606"/>
                    <a:gd name="connsiteY0" fmla="*/ 0 h 148606"/>
                    <a:gd name="connsiteX1" fmla="*/ 148606 w 148606"/>
                    <a:gd name="connsiteY1" fmla="*/ 148606 h 148606"/>
                    <a:gd name="connsiteX2" fmla="*/ 0 w 148606"/>
                    <a:gd name="connsiteY2" fmla="*/ 148606 h 148606"/>
                    <a:gd name="connsiteX3" fmla="*/ 0 w 148606"/>
                    <a:gd name="connsiteY3" fmla="*/ 0 h 148606"/>
                    <a:gd name="connsiteX0" fmla="*/ 66675 w 148606"/>
                    <a:gd name="connsiteY0" fmla="*/ 0 h 148606"/>
                    <a:gd name="connsiteX1" fmla="*/ 148606 w 148606"/>
                    <a:gd name="connsiteY1" fmla="*/ 148606 h 148606"/>
                    <a:gd name="connsiteX2" fmla="*/ 0 w 148606"/>
                    <a:gd name="connsiteY2" fmla="*/ 148606 h 148606"/>
                    <a:gd name="connsiteX3" fmla="*/ 66675 w 148606"/>
                    <a:gd name="connsiteY3" fmla="*/ 0 h 148606"/>
                    <a:gd name="connsiteX0" fmla="*/ 71437 w 148606"/>
                    <a:gd name="connsiteY0" fmla="*/ 0 h 120031"/>
                    <a:gd name="connsiteX1" fmla="*/ 148606 w 148606"/>
                    <a:gd name="connsiteY1" fmla="*/ 120031 h 120031"/>
                    <a:gd name="connsiteX2" fmla="*/ 0 w 148606"/>
                    <a:gd name="connsiteY2" fmla="*/ 120031 h 120031"/>
                    <a:gd name="connsiteX3" fmla="*/ 71437 w 148606"/>
                    <a:gd name="connsiteY3" fmla="*/ 0 h 120031"/>
                    <a:gd name="connsiteX0" fmla="*/ 73234 w 151858"/>
                    <a:gd name="connsiteY0" fmla="*/ 0 h 120031"/>
                    <a:gd name="connsiteX1" fmla="*/ 150403 w 151858"/>
                    <a:gd name="connsiteY1" fmla="*/ 120031 h 120031"/>
                    <a:gd name="connsiteX2" fmla="*/ 1797 w 151858"/>
                    <a:gd name="connsiteY2" fmla="*/ 120031 h 120031"/>
                    <a:gd name="connsiteX3" fmla="*/ 73234 w 151858"/>
                    <a:gd name="connsiteY3" fmla="*/ 0 h 120031"/>
                    <a:gd name="connsiteX0" fmla="*/ 73583 w 152474"/>
                    <a:gd name="connsiteY0" fmla="*/ 40 h 120071"/>
                    <a:gd name="connsiteX1" fmla="*/ 150752 w 152474"/>
                    <a:gd name="connsiteY1" fmla="*/ 120071 h 120071"/>
                    <a:gd name="connsiteX2" fmla="*/ 2146 w 152474"/>
                    <a:gd name="connsiteY2" fmla="*/ 120071 h 120071"/>
                    <a:gd name="connsiteX3" fmla="*/ 73583 w 152474"/>
                    <a:gd name="connsiteY3" fmla="*/ 40 h 120071"/>
                    <a:gd name="connsiteX0" fmla="*/ 73583 w 152474"/>
                    <a:gd name="connsiteY0" fmla="*/ 35 h 136734"/>
                    <a:gd name="connsiteX1" fmla="*/ 150752 w 152474"/>
                    <a:gd name="connsiteY1" fmla="*/ 136734 h 136734"/>
                    <a:gd name="connsiteX2" fmla="*/ 2146 w 152474"/>
                    <a:gd name="connsiteY2" fmla="*/ 136734 h 136734"/>
                    <a:gd name="connsiteX3" fmla="*/ 73583 w 152474"/>
                    <a:gd name="connsiteY3" fmla="*/ 35 h 136734"/>
                  </a:gdLst>
                  <a:ahLst/>
                  <a:cxnLst>
                    <a:cxn ang="0">
                      <a:pos x="connsiteX0" y="connsiteY0"/>
                    </a:cxn>
                    <a:cxn ang="0">
                      <a:pos x="connsiteX1" y="connsiteY1"/>
                    </a:cxn>
                    <a:cxn ang="0">
                      <a:pos x="connsiteX2" y="connsiteY2"/>
                    </a:cxn>
                    <a:cxn ang="0">
                      <a:pos x="connsiteX3" y="connsiteY3"/>
                    </a:cxn>
                  </a:cxnLst>
                  <a:rect l="l" t="t" r="r" b="b"/>
                  <a:pathLst>
                    <a:path w="152474" h="136734">
                      <a:moveTo>
                        <a:pt x="73583" y="35"/>
                      </a:moveTo>
                      <a:cubicBezTo>
                        <a:pt x="110257" y="-2347"/>
                        <a:pt x="162658" y="116729"/>
                        <a:pt x="150752" y="136734"/>
                      </a:cubicBezTo>
                      <a:lnTo>
                        <a:pt x="2146" y="136734"/>
                      </a:lnTo>
                      <a:cubicBezTo>
                        <a:pt x="-10716" y="116729"/>
                        <a:pt x="36909" y="2417"/>
                        <a:pt x="73583" y="35"/>
                      </a:cubicBez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grpSp>
      <p:sp>
        <p:nvSpPr>
          <p:cNvPr id="101" name="Tijdelijke aanduiding voor verticale tekst 2">
            <a:extLst>
              <a:ext uri="{FF2B5EF4-FFF2-40B4-BE49-F238E27FC236}">
                <a16:creationId xmlns:a16="http://schemas.microsoft.com/office/drawing/2014/main" id="{FA3930DD-DC22-421B-8B5C-ECC612505626}"/>
              </a:ext>
            </a:extLst>
          </p:cNvPr>
          <p:cNvSpPr>
            <a:spLocks noGrp="1"/>
          </p:cNvSpPr>
          <p:nvPr>
            <p:ph type="body" orient="vert" idx="1" hasCustomPrompt="1"/>
          </p:nvPr>
        </p:nvSpPr>
        <p:spPr>
          <a:xfrm>
            <a:off x="777244" y="2580255"/>
            <a:ext cx="1904400" cy="1310400"/>
          </a:xfrm>
          <a:noFill/>
          <a:ln>
            <a:solidFill>
              <a:srgbClr val="649EC9">
                <a:alpha val="25098"/>
              </a:srgbClr>
            </a:solidFill>
          </a:ln>
        </p:spPr>
        <p:txBody>
          <a:bodyPr vert="horz" lIns="0" tIns="0" rIns="0" bIns="0"/>
          <a:lstStyle>
            <a:lvl1pPr marL="0" indent="0">
              <a:buNone/>
              <a:defRPr sz="100">
                <a:solidFill>
                  <a:schemeClr val="bg1"/>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104" name="Tijdelijke aanduiding voor verticale tekst 2">
            <a:extLst>
              <a:ext uri="{FF2B5EF4-FFF2-40B4-BE49-F238E27FC236}">
                <a16:creationId xmlns:a16="http://schemas.microsoft.com/office/drawing/2014/main" id="{253B405D-F1AB-4817-B270-7BFFD3F3045F}"/>
              </a:ext>
            </a:extLst>
          </p:cNvPr>
          <p:cNvSpPr>
            <a:spLocks noGrp="1"/>
          </p:cNvSpPr>
          <p:nvPr>
            <p:ph type="body" orient="vert" idx="15" hasCustomPrompt="1"/>
          </p:nvPr>
        </p:nvSpPr>
        <p:spPr>
          <a:xfrm>
            <a:off x="3007918" y="2580255"/>
            <a:ext cx="1904400" cy="1310400"/>
          </a:xfrm>
          <a:noFill/>
          <a:ln>
            <a:solidFill>
              <a:srgbClr val="649EC9">
                <a:alpha val="25098"/>
              </a:srgbClr>
            </a:solidFill>
          </a:ln>
        </p:spPr>
        <p:txBody>
          <a:bodyPr vert="horz" lIns="0" tIns="0" rIns="0" bIns="0"/>
          <a:lstStyle>
            <a:lvl1pPr marL="0" indent="0">
              <a:buNone/>
              <a:defRPr sz="100">
                <a:solidFill>
                  <a:schemeClr val="bg1"/>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105" name="Tijdelijke aanduiding voor verticale tekst 2">
            <a:extLst>
              <a:ext uri="{FF2B5EF4-FFF2-40B4-BE49-F238E27FC236}">
                <a16:creationId xmlns:a16="http://schemas.microsoft.com/office/drawing/2014/main" id="{D06D2B9A-2824-4C51-AC31-7B8A2F099D2A}"/>
              </a:ext>
            </a:extLst>
          </p:cNvPr>
          <p:cNvSpPr>
            <a:spLocks noGrp="1"/>
          </p:cNvSpPr>
          <p:nvPr>
            <p:ph type="body" orient="vert" idx="16" hasCustomPrompt="1"/>
          </p:nvPr>
        </p:nvSpPr>
        <p:spPr>
          <a:xfrm>
            <a:off x="5238592" y="2580255"/>
            <a:ext cx="1904400" cy="1310400"/>
          </a:xfrm>
          <a:noFill/>
          <a:ln>
            <a:solidFill>
              <a:srgbClr val="649EC9">
                <a:alpha val="25098"/>
              </a:srgbClr>
            </a:solidFill>
          </a:ln>
        </p:spPr>
        <p:txBody>
          <a:bodyPr vert="horz" lIns="0" tIns="0" rIns="0" bIns="0"/>
          <a:lstStyle>
            <a:lvl1pPr marL="0" indent="0">
              <a:buNone/>
              <a:defRPr sz="100">
                <a:solidFill>
                  <a:schemeClr val="bg1"/>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106" name="Tijdelijke aanduiding voor verticale tekst 2">
            <a:extLst>
              <a:ext uri="{FF2B5EF4-FFF2-40B4-BE49-F238E27FC236}">
                <a16:creationId xmlns:a16="http://schemas.microsoft.com/office/drawing/2014/main" id="{2CBB626D-CD15-4693-8763-41BAEE5BF1E1}"/>
              </a:ext>
            </a:extLst>
          </p:cNvPr>
          <p:cNvSpPr>
            <a:spLocks noGrp="1"/>
          </p:cNvSpPr>
          <p:nvPr>
            <p:ph type="body" orient="vert" idx="17" hasCustomPrompt="1"/>
          </p:nvPr>
        </p:nvSpPr>
        <p:spPr>
          <a:xfrm>
            <a:off x="7469266" y="2580255"/>
            <a:ext cx="1904400" cy="1310400"/>
          </a:xfrm>
          <a:noFill/>
          <a:ln>
            <a:solidFill>
              <a:srgbClr val="649EC9">
                <a:alpha val="25098"/>
              </a:srgbClr>
            </a:solidFill>
          </a:ln>
        </p:spPr>
        <p:txBody>
          <a:bodyPr vert="horz" lIns="0" tIns="0" rIns="0" bIns="0"/>
          <a:lstStyle>
            <a:lvl1pPr marL="0" indent="0">
              <a:buNone/>
              <a:defRPr sz="100">
                <a:solidFill>
                  <a:schemeClr val="bg1"/>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107" name="Tijdelijke aanduiding voor verticale tekst 2">
            <a:extLst>
              <a:ext uri="{FF2B5EF4-FFF2-40B4-BE49-F238E27FC236}">
                <a16:creationId xmlns:a16="http://schemas.microsoft.com/office/drawing/2014/main" id="{88ADBC97-6F7A-4743-A873-3D1D8CFFEC52}"/>
              </a:ext>
            </a:extLst>
          </p:cNvPr>
          <p:cNvSpPr>
            <a:spLocks noGrp="1"/>
          </p:cNvSpPr>
          <p:nvPr>
            <p:ph type="body" orient="vert" idx="18" hasCustomPrompt="1"/>
          </p:nvPr>
        </p:nvSpPr>
        <p:spPr>
          <a:xfrm>
            <a:off x="9699940" y="2580255"/>
            <a:ext cx="1904400" cy="1310400"/>
          </a:xfrm>
          <a:noFill/>
          <a:ln>
            <a:solidFill>
              <a:srgbClr val="649EC9">
                <a:alpha val="25098"/>
              </a:srgbClr>
            </a:solidFill>
          </a:ln>
        </p:spPr>
        <p:txBody>
          <a:bodyPr vert="horz" lIns="0" tIns="0" rIns="0" bIns="0"/>
          <a:lstStyle>
            <a:lvl1pPr marL="0" indent="0">
              <a:buNone/>
              <a:defRPr sz="100">
                <a:solidFill>
                  <a:schemeClr val="bg1"/>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108" name="Tijdelijke aanduiding voor verticale tekst 2">
            <a:extLst>
              <a:ext uri="{FF2B5EF4-FFF2-40B4-BE49-F238E27FC236}">
                <a16:creationId xmlns:a16="http://schemas.microsoft.com/office/drawing/2014/main" id="{F1290261-F37B-486E-B055-2C1FF5B8542A}"/>
              </a:ext>
            </a:extLst>
          </p:cNvPr>
          <p:cNvSpPr>
            <a:spLocks noGrp="1"/>
          </p:cNvSpPr>
          <p:nvPr>
            <p:ph type="body" orient="vert" idx="19" hasCustomPrompt="1"/>
          </p:nvPr>
        </p:nvSpPr>
        <p:spPr>
          <a:xfrm>
            <a:off x="777244" y="4239198"/>
            <a:ext cx="1904400" cy="1310400"/>
          </a:xfrm>
          <a:noFill/>
          <a:ln>
            <a:solidFill>
              <a:srgbClr val="649EC9">
                <a:alpha val="25098"/>
              </a:srgbClr>
            </a:solidFill>
          </a:ln>
        </p:spPr>
        <p:txBody>
          <a:bodyPr vert="horz" lIns="0" tIns="0" rIns="0" bIns="0"/>
          <a:lstStyle>
            <a:lvl1pPr marL="0" indent="0">
              <a:buNone/>
              <a:defRPr sz="100">
                <a:solidFill>
                  <a:schemeClr val="bg1"/>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109" name="Tijdelijke aanduiding voor verticale tekst 2">
            <a:extLst>
              <a:ext uri="{FF2B5EF4-FFF2-40B4-BE49-F238E27FC236}">
                <a16:creationId xmlns:a16="http://schemas.microsoft.com/office/drawing/2014/main" id="{BF2DF362-BC86-44C1-A829-8F6669103432}"/>
              </a:ext>
            </a:extLst>
          </p:cNvPr>
          <p:cNvSpPr>
            <a:spLocks noGrp="1"/>
          </p:cNvSpPr>
          <p:nvPr>
            <p:ph type="body" orient="vert" idx="20" hasCustomPrompt="1"/>
          </p:nvPr>
        </p:nvSpPr>
        <p:spPr>
          <a:xfrm>
            <a:off x="3007918" y="4239198"/>
            <a:ext cx="1904400" cy="1310400"/>
          </a:xfrm>
          <a:noFill/>
          <a:ln>
            <a:solidFill>
              <a:srgbClr val="649EC9">
                <a:alpha val="25098"/>
              </a:srgbClr>
            </a:solidFill>
          </a:ln>
        </p:spPr>
        <p:txBody>
          <a:bodyPr vert="horz" lIns="0" tIns="0" rIns="0" bIns="0"/>
          <a:lstStyle>
            <a:lvl1pPr marL="0" indent="0">
              <a:buNone/>
              <a:defRPr sz="100">
                <a:solidFill>
                  <a:schemeClr val="bg1"/>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110" name="Tijdelijke aanduiding voor verticale tekst 2">
            <a:extLst>
              <a:ext uri="{FF2B5EF4-FFF2-40B4-BE49-F238E27FC236}">
                <a16:creationId xmlns:a16="http://schemas.microsoft.com/office/drawing/2014/main" id="{9E3E5C86-3261-43B7-A062-873068475FB2}"/>
              </a:ext>
            </a:extLst>
          </p:cNvPr>
          <p:cNvSpPr>
            <a:spLocks noGrp="1"/>
          </p:cNvSpPr>
          <p:nvPr>
            <p:ph type="body" orient="vert" idx="21" hasCustomPrompt="1"/>
          </p:nvPr>
        </p:nvSpPr>
        <p:spPr>
          <a:xfrm>
            <a:off x="5238592" y="4239198"/>
            <a:ext cx="1904400" cy="1310400"/>
          </a:xfrm>
          <a:noFill/>
          <a:ln>
            <a:solidFill>
              <a:srgbClr val="649EC9">
                <a:alpha val="25098"/>
              </a:srgbClr>
            </a:solidFill>
          </a:ln>
        </p:spPr>
        <p:txBody>
          <a:bodyPr vert="horz" lIns="0" tIns="0" rIns="0" bIns="0"/>
          <a:lstStyle>
            <a:lvl1pPr marL="0" indent="0">
              <a:buNone/>
              <a:defRPr sz="100">
                <a:solidFill>
                  <a:schemeClr val="bg1"/>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111" name="Tijdelijke aanduiding voor verticale tekst 2">
            <a:extLst>
              <a:ext uri="{FF2B5EF4-FFF2-40B4-BE49-F238E27FC236}">
                <a16:creationId xmlns:a16="http://schemas.microsoft.com/office/drawing/2014/main" id="{41E452AD-0E75-4DA7-8CD7-967C66DC88BE}"/>
              </a:ext>
            </a:extLst>
          </p:cNvPr>
          <p:cNvSpPr>
            <a:spLocks noGrp="1"/>
          </p:cNvSpPr>
          <p:nvPr>
            <p:ph type="body" orient="vert" idx="22" hasCustomPrompt="1"/>
          </p:nvPr>
        </p:nvSpPr>
        <p:spPr>
          <a:xfrm>
            <a:off x="7469266" y="4239198"/>
            <a:ext cx="1904400" cy="1310400"/>
          </a:xfrm>
          <a:noFill/>
          <a:ln>
            <a:solidFill>
              <a:srgbClr val="649EC9">
                <a:alpha val="25098"/>
              </a:srgbClr>
            </a:solidFill>
          </a:ln>
        </p:spPr>
        <p:txBody>
          <a:bodyPr vert="horz" lIns="0" tIns="0" rIns="0" bIns="0"/>
          <a:lstStyle>
            <a:lvl1pPr marL="0" indent="0">
              <a:buNone/>
              <a:defRPr sz="100">
                <a:solidFill>
                  <a:schemeClr val="bg1"/>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112" name="Tijdelijke aanduiding voor verticale tekst 2">
            <a:extLst>
              <a:ext uri="{FF2B5EF4-FFF2-40B4-BE49-F238E27FC236}">
                <a16:creationId xmlns:a16="http://schemas.microsoft.com/office/drawing/2014/main" id="{9993F58D-1819-4524-8E3B-17F2D1752223}"/>
              </a:ext>
            </a:extLst>
          </p:cNvPr>
          <p:cNvSpPr>
            <a:spLocks noGrp="1"/>
          </p:cNvSpPr>
          <p:nvPr>
            <p:ph type="body" orient="vert" idx="23" hasCustomPrompt="1"/>
          </p:nvPr>
        </p:nvSpPr>
        <p:spPr>
          <a:xfrm>
            <a:off x="9699940" y="4239198"/>
            <a:ext cx="1904400" cy="1310400"/>
          </a:xfrm>
          <a:noFill/>
          <a:ln>
            <a:solidFill>
              <a:srgbClr val="649EC9">
                <a:alpha val="25098"/>
              </a:srgbClr>
            </a:solidFill>
          </a:ln>
        </p:spPr>
        <p:txBody>
          <a:bodyPr vert="horz" lIns="0" tIns="0" rIns="0" bIns="0"/>
          <a:lstStyle>
            <a:lvl1pPr marL="0" indent="0">
              <a:buNone/>
              <a:defRPr sz="100">
                <a:solidFill>
                  <a:schemeClr val="bg1"/>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grpSp>
        <p:nvGrpSpPr>
          <p:cNvPr id="65" name="HAAK LIJN">
            <a:extLst>
              <a:ext uri="{FF2B5EF4-FFF2-40B4-BE49-F238E27FC236}">
                <a16:creationId xmlns:a16="http://schemas.microsoft.com/office/drawing/2014/main" id="{5BB03752-4229-43C3-B651-38448D67DF64}"/>
              </a:ext>
            </a:extLst>
          </p:cNvPr>
          <p:cNvGrpSpPr/>
          <p:nvPr userDrawn="1"/>
        </p:nvGrpSpPr>
        <p:grpSpPr>
          <a:xfrm>
            <a:off x="540812" y="0"/>
            <a:ext cx="76800" cy="6858000"/>
            <a:chOff x="578912" y="0"/>
            <a:chExt cx="76800" cy="6858000"/>
          </a:xfrm>
        </p:grpSpPr>
        <p:cxnSp>
          <p:nvCxnSpPr>
            <p:cNvPr id="66" name="LIJN">
              <a:extLst>
                <a:ext uri="{FF2B5EF4-FFF2-40B4-BE49-F238E27FC236}">
                  <a16:creationId xmlns:a16="http://schemas.microsoft.com/office/drawing/2014/main" id="{49A47FBE-D9DB-4556-A5F6-3785144577AF}"/>
                </a:ext>
              </a:extLst>
            </p:cNvPr>
            <p:cNvCxnSpPr>
              <a:cxnSpLocks/>
            </p:cNvCxnSpPr>
            <p:nvPr userDrawn="1"/>
          </p:nvCxnSpPr>
          <p:spPr>
            <a:xfrm>
              <a:off x="617312" y="900113"/>
              <a:ext cx="0" cy="5957887"/>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pic>
          <p:nvPicPr>
            <p:cNvPr id="67" name="Graphic 66">
              <a:extLst>
                <a:ext uri="{FF2B5EF4-FFF2-40B4-BE49-F238E27FC236}">
                  <a16:creationId xmlns:a16="http://schemas.microsoft.com/office/drawing/2014/main" id="{B6F45815-92C9-4B5A-86F8-B877A94A7FB8}"/>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78912" y="652464"/>
              <a:ext cx="76800" cy="201600"/>
            </a:xfrm>
            <a:prstGeom prst="rect">
              <a:avLst/>
            </a:prstGeom>
          </p:spPr>
        </p:pic>
        <p:cxnSp>
          <p:nvCxnSpPr>
            <p:cNvPr id="68" name="LIJN">
              <a:extLst>
                <a:ext uri="{FF2B5EF4-FFF2-40B4-BE49-F238E27FC236}">
                  <a16:creationId xmlns:a16="http://schemas.microsoft.com/office/drawing/2014/main" id="{4F0CD40B-838B-4E0F-A956-9659DC8D38BC}"/>
                </a:ext>
              </a:extLst>
            </p:cNvPr>
            <p:cNvCxnSpPr>
              <a:cxnSpLocks/>
            </p:cNvCxnSpPr>
            <p:nvPr userDrawn="1"/>
          </p:nvCxnSpPr>
          <p:spPr>
            <a:xfrm>
              <a:off x="617312" y="0"/>
              <a:ext cx="0" cy="595314"/>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grpSp>
      <p:sp>
        <p:nvSpPr>
          <p:cNvPr id="103" name="Tekstvak 102">
            <a:extLst>
              <a:ext uri="{FF2B5EF4-FFF2-40B4-BE49-F238E27FC236}">
                <a16:creationId xmlns:a16="http://schemas.microsoft.com/office/drawing/2014/main" id="{82DED694-965C-41F6-8334-D160E5CDFC49}"/>
              </a:ext>
            </a:extLst>
          </p:cNvPr>
          <p:cNvSpPr txBox="1"/>
          <p:nvPr userDrawn="1"/>
        </p:nvSpPr>
        <p:spPr>
          <a:xfrm>
            <a:off x="0" y="-256190"/>
            <a:ext cx="12192000" cy="161583"/>
          </a:xfrm>
          <a:prstGeom prst="rect">
            <a:avLst/>
          </a:prstGeom>
          <a:noFill/>
        </p:spPr>
        <p:txBody>
          <a:bodyPr wrap="square" lIns="0" tIns="0" rIns="0" bIns="0" rtlCol="0">
            <a:spAutoFit/>
          </a:bodyPr>
          <a:lstStyle/>
          <a:p>
            <a:pPr algn="l"/>
            <a:r>
              <a:rPr lang="en-GB" sz="1050" b="1" dirty="0">
                <a:solidFill>
                  <a:schemeClr val="tx2"/>
                </a:solidFill>
                <a:latin typeface="+mj-lt"/>
                <a:cs typeface="Calibri" panose="020F0502020204030204" pitchFamily="34" charset="0"/>
              </a:rPr>
              <a:t>TEMPLATE: </a:t>
            </a:r>
            <a:r>
              <a:rPr lang="en-GB" sz="1050" b="0" dirty="0">
                <a:solidFill>
                  <a:schemeClr val="tx2"/>
                </a:solidFill>
                <a:latin typeface="+mj-lt"/>
                <a:cs typeface="Calibri" panose="020F0502020204030204" pitchFamily="34" charset="0"/>
              </a:rPr>
              <a:t>REFERENCES / PARTNER</a:t>
            </a:r>
          </a:p>
        </p:txBody>
      </p:sp>
      <p:sp>
        <p:nvSpPr>
          <p:cNvPr id="181" name="Tijdelijke aanduiding voor verticale tekst 2">
            <a:extLst>
              <a:ext uri="{FF2B5EF4-FFF2-40B4-BE49-F238E27FC236}">
                <a16:creationId xmlns:a16="http://schemas.microsoft.com/office/drawing/2014/main" id="{C9047537-E9D6-4F40-B0E8-24851E46D123}"/>
              </a:ext>
            </a:extLst>
          </p:cNvPr>
          <p:cNvSpPr>
            <a:spLocks noGrp="1"/>
          </p:cNvSpPr>
          <p:nvPr>
            <p:ph type="body" orient="vert" idx="33" hasCustomPrompt="1"/>
          </p:nvPr>
        </p:nvSpPr>
        <p:spPr>
          <a:xfrm>
            <a:off x="10549612" y="6480355"/>
            <a:ext cx="1060019" cy="185413"/>
          </a:xfrm>
          <a:blipFill>
            <a:blip r:embed="rId6"/>
            <a:stretch>
              <a:fillRect/>
            </a:stretch>
          </a:blipFill>
        </p:spPr>
        <p:txBody>
          <a:bodyPr vert="horz" lIns="0" tIns="0" rIns="0" bIns="0"/>
          <a:lstStyle>
            <a:lvl1pPr marL="0" indent="0">
              <a:buNone/>
              <a:defRPr sz="1000" i="1">
                <a:solidFill>
                  <a:schemeClr val="bg2"/>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22" name="Tijdelijke aanduiding voor afbeelding 40"/>
          <p:cNvSpPr>
            <a:spLocks noGrp="1"/>
          </p:cNvSpPr>
          <p:nvPr userDrawn="1">
            <p:ph type="pic" sz="quarter" idx="14" hasCustomPrompt="1"/>
          </p:nvPr>
        </p:nvSpPr>
        <p:spPr>
          <a:xfrm>
            <a:off x="1057750" y="2920644"/>
            <a:ext cx="1343388" cy="629622"/>
          </a:xfrm>
          <a:ln>
            <a:noFill/>
          </a:ln>
        </p:spPr>
        <p:txBody>
          <a:bodyPr bIns="432000" anchor="ctr"/>
          <a:lstStyle>
            <a:lvl1pPr marL="0" indent="0" algn="ctr">
              <a:lnSpc>
                <a:spcPct val="75000"/>
              </a:lnSpc>
              <a:spcBef>
                <a:spcPts val="100"/>
              </a:spcBef>
              <a:spcAft>
                <a:spcPts val="100"/>
              </a:spcAft>
              <a:buNone/>
              <a:defRPr sz="700" i="1" baseline="0"/>
            </a:lvl1pPr>
          </a:lstStyle>
          <a:p>
            <a:r>
              <a:rPr lang="en-GB" dirty="0"/>
              <a:t>Click on the icon below</a:t>
            </a:r>
            <a:br>
              <a:rPr lang="en-GB" dirty="0"/>
            </a:br>
            <a:r>
              <a:rPr lang="en-GB" dirty="0"/>
              <a:t>to insert a logo.</a:t>
            </a:r>
          </a:p>
        </p:txBody>
      </p:sp>
      <p:sp>
        <p:nvSpPr>
          <p:cNvPr id="113" name="Tijdelijke aanduiding voor afbeelding 40">
            <a:extLst>
              <a:ext uri="{FF2B5EF4-FFF2-40B4-BE49-F238E27FC236}">
                <a16:creationId xmlns:a16="http://schemas.microsoft.com/office/drawing/2014/main" id="{DC0E2FE1-67A8-4896-AAD4-23189DD2CEC4}"/>
              </a:ext>
            </a:extLst>
          </p:cNvPr>
          <p:cNvSpPr>
            <a:spLocks noGrp="1"/>
          </p:cNvSpPr>
          <p:nvPr>
            <p:ph type="pic" sz="quarter" idx="24" hasCustomPrompt="1"/>
          </p:nvPr>
        </p:nvSpPr>
        <p:spPr>
          <a:xfrm>
            <a:off x="3288424" y="2920644"/>
            <a:ext cx="1343388" cy="629622"/>
          </a:xfrm>
          <a:ln>
            <a:noFill/>
          </a:ln>
        </p:spPr>
        <p:txBody>
          <a:bodyPr bIns="432000" anchor="ctr"/>
          <a:lstStyle>
            <a:lvl1pPr marL="0" indent="0" algn="ctr">
              <a:lnSpc>
                <a:spcPct val="75000"/>
              </a:lnSpc>
              <a:spcBef>
                <a:spcPts val="100"/>
              </a:spcBef>
              <a:spcAft>
                <a:spcPts val="100"/>
              </a:spcAft>
              <a:buNone/>
              <a:defRPr sz="700" i="1"/>
            </a:lvl1pPr>
          </a:lstStyle>
          <a:p>
            <a:r>
              <a:rPr lang="en-GB" dirty="0"/>
              <a:t>Click on the icon below</a:t>
            </a:r>
            <a:br>
              <a:rPr lang="en-GB" dirty="0"/>
            </a:br>
            <a:r>
              <a:rPr lang="en-GB" dirty="0"/>
              <a:t>to insert a logo.</a:t>
            </a:r>
          </a:p>
        </p:txBody>
      </p:sp>
      <p:sp>
        <p:nvSpPr>
          <p:cNvPr id="114" name="Tijdelijke aanduiding voor afbeelding 40">
            <a:extLst>
              <a:ext uri="{FF2B5EF4-FFF2-40B4-BE49-F238E27FC236}">
                <a16:creationId xmlns:a16="http://schemas.microsoft.com/office/drawing/2014/main" id="{E47D8EC2-0522-466E-84C1-3C645FA9D7A8}"/>
              </a:ext>
            </a:extLst>
          </p:cNvPr>
          <p:cNvSpPr>
            <a:spLocks noGrp="1"/>
          </p:cNvSpPr>
          <p:nvPr>
            <p:ph type="pic" sz="quarter" idx="25" hasCustomPrompt="1"/>
          </p:nvPr>
        </p:nvSpPr>
        <p:spPr>
          <a:xfrm>
            <a:off x="5519098" y="2920644"/>
            <a:ext cx="1343388" cy="629622"/>
          </a:xfrm>
          <a:ln>
            <a:noFill/>
          </a:ln>
        </p:spPr>
        <p:txBody>
          <a:bodyPr bIns="432000" anchor="ctr"/>
          <a:lstStyle>
            <a:lvl1pPr marL="0" indent="0" algn="ctr">
              <a:lnSpc>
                <a:spcPct val="75000"/>
              </a:lnSpc>
              <a:spcBef>
                <a:spcPts val="100"/>
              </a:spcBef>
              <a:spcAft>
                <a:spcPts val="100"/>
              </a:spcAft>
              <a:buNone/>
              <a:defRPr sz="700" i="1"/>
            </a:lvl1pPr>
          </a:lstStyle>
          <a:p>
            <a:r>
              <a:rPr lang="en-GB" dirty="0"/>
              <a:t>Click on the icon below</a:t>
            </a:r>
            <a:br>
              <a:rPr lang="en-GB" dirty="0"/>
            </a:br>
            <a:r>
              <a:rPr lang="en-GB" dirty="0"/>
              <a:t>to insert a logo.</a:t>
            </a:r>
          </a:p>
        </p:txBody>
      </p:sp>
      <p:sp>
        <p:nvSpPr>
          <p:cNvPr id="115" name="Tijdelijke aanduiding voor afbeelding 40">
            <a:extLst>
              <a:ext uri="{FF2B5EF4-FFF2-40B4-BE49-F238E27FC236}">
                <a16:creationId xmlns:a16="http://schemas.microsoft.com/office/drawing/2014/main" id="{49DD3396-184F-49E8-B98D-B34CD946E474}"/>
              </a:ext>
            </a:extLst>
          </p:cNvPr>
          <p:cNvSpPr>
            <a:spLocks noGrp="1"/>
          </p:cNvSpPr>
          <p:nvPr>
            <p:ph type="pic" sz="quarter" idx="26" hasCustomPrompt="1"/>
          </p:nvPr>
        </p:nvSpPr>
        <p:spPr>
          <a:xfrm>
            <a:off x="7749772" y="2920644"/>
            <a:ext cx="1343388" cy="629622"/>
          </a:xfrm>
          <a:ln>
            <a:noFill/>
          </a:ln>
        </p:spPr>
        <p:txBody>
          <a:bodyPr bIns="432000" anchor="ctr"/>
          <a:lstStyle>
            <a:lvl1pPr marL="0" indent="0" algn="ctr">
              <a:lnSpc>
                <a:spcPct val="75000"/>
              </a:lnSpc>
              <a:spcBef>
                <a:spcPts val="100"/>
              </a:spcBef>
              <a:spcAft>
                <a:spcPts val="100"/>
              </a:spcAft>
              <a:buNone/>
              <a:defRPr sz="700" i="1"/>
            </a:lvl1pPr>
          </a:lstStyle>
          <a:p>
            <a:r>
              <a:rPr lang="en-GB" dirty="0"/>
              <a:t>Click on the icon below</a:t>
            </a:r>
            <a:br>
              <a:rPr lang="en-GB" dirty="0"/>
            </a:br>
            <a:r>
              <a:rPr lang="en-GB" dirty="0"/>
              <a:t>to insert a logo.</a:t>
            </a:r>
          </a:p>
        </p:txBody>
      </p:sp>
      <p:sp>
        <p:nvSpPr>
          <p:cNvPr id="116" name="Tijdelijke aanduiding voor afbeelding 40">
            <a:extLst>
              <a:ext uri="{FF2B5EF4-FFF2-40B4-BE49-F238E27FC236}">
                <a16:creationId xmlns:a16="http://schemas.microsoft.com/office/drawing/2014/main" id="{169552EF-8046-4EA6-BFCC-CCED87C29DBE}"/>
              </a:ext>
            </a:extLst>
          </p:cNvPr>
          <p:cNvSpPr>
            <a:spLocks noGrp="1"/>
          </p:cNvSpPr>
          <p:nvPr>
            <p:ph type="pic" sz="quarter" idx="27" hasCustomPrompt="1"/>
          </p:nvPr>
        </p:nvSpPr>
        <p:spPr>
          <a:xfrm>
            <a:off x="9980446" y="2920644"/>
            <a:ext cx="1343388" cy="629622"/>
          </a:xfrm>
          <a:ln>
            <a:noFill/>
          </a:ln>
        </p:spPr>
        <p:txBody>
          <a:bodyPr bIns="432000" anchor="ctr"/>
          <a:lstStyle>
            <a:lvl1pPr marL="0" indent="0" algn="ctr">
              <a:lnSpc>
                <a:spcPct val="75000"/>
              </a:lnSpc>
              <a:spcBef>
                <a:spcPts val="100"/>
              </a:spcBef>
              <a:spcAft>
                <a:spcPts val="100"/>
              </a:spcAft>
              <a:buNone/>
              <a:defRPr sz="700" i="1"/>
            </a:lvl1pPr>
          </a:lstStyle>
          <a:p>
            <a:r>
              <a:rPr lang="en-GB" dirty="0"/>
              <a:t>Click on the icon below</a:t>
            </a:r>
            <a:br>
              <a:rPr lang="en-GB" dirty="0"/>
            </a:br>
            <a:r>
              <a:rPr lang="en-GB" dirty="0"/>
              <a:t>to insert a logo.</a:t>
            </a:r>
          </a:p>
        </p:txBody>
      </p:sp>
      <p:sp>
        <p:nvSpPr>
          <p:cNvPr id="117" name="Tijdelijke aanduiding voor afbeelding 40">
            <a:extLst>
              <a:ext uri="{FF2B5EF4-FFF2-40B4-BE49-F238E27FC236}">
                <a16:creationId xmlns:a16="http://schemas.microsoft.com/office/drawing/2014/main" id="{E0C40C85-8D56-43B5-B229-590322AB9B05}"/>
              </a:ext>
            </a:extLst>
          </p:cNvPr>
          <p:cNvSpPr>
            <a:spLocks noGrp="1"/>
          </p:cNvSpPr>
          <p:nvPr>
            <p:ph type="pic" sz="quarter" idx="28" hasCustomPrompt="1"/>
          </p:nvPr>
        </p:nvSpPr>
        <p:spPr>
          <a:xfrm>
            <a:off x="1057750" y="4579587"/>
            <a:ext cx="1343388" cy="629622"/>
          </a:xfrm>
          <a:ln>
            <a:noFill/>
          </a:ln>
        </p:spPr>
        <p:txBody>
          <a:bodyPr bIns="432000" anchor="ctr"/>
          <a:lstStyle>
            <a:lvl1pPr marL="0" indent="0" algn="ctr">
              <a:lnSpc>
                <a:spcPct val="75000"/>
              </a:lnSpc>
              <a:spcBef>
                <a:spcPts val="100"/>
              </a:spcBef>
              <a:spcAft>
                <a:spcPts val="100"/>
              </a:spcAft>
              <a:buNone/>
              <a:defRPr sz="700" i="1"/>
            </a:lvl1pPr>
          </a:lstStyle>
          <a:p>
            <a:r>
              <a:rPr lang="en-GB" dirty="0"/>
              <a:t>Click on the icon below</a:t>
            </a:r>
            <a:br>
              <a:rPr lang="en-GB" dirty="0"/>
            </a:br>
            <a:r>
              <a:rPr lang="en-GB" dirty="0"/>
              <a:t>to insert a logo.</a:t>
            </a:r>
          </a:p>
        </p:txBody>
      </p:sp>
      <p:sp>
        <p:nvSpPr>
          <p:cNvPr id="118" name="Tijdelijke aanduiding voor afbeelding 40">
            <a:extLst>
              <a:ext uri="{FF2B5EF4-FFF2-40B4-BE49-F238E27FC236}">
                <a16:creationId xmlns:a16="http://schemas.microsoft.com/office/drawing/2014/main" id="{296C5D1B-4354-448F-A9FA-2AAFEDCF744D}"/>
              </a:ext>
            </a:extLst>
          </p:cNvPr>
          <p:cNvSpPr>
            <a:spLocks noGrp="1"/>
          </p:cNvSpPr>
          <p:nvPr>
            <p:ph type="pic" sz="quarter" idx="29" hasCustomPrompt="1"/>
          </p:nvPr>
        </p:nvSpPr>
        <p:spPr>
          <a:xfrm>
            <a:off x="3288424" y="4579587"/>
            <a:ext cx="1343388" cy="629622"/>
          </a:xfrm>
          <a:ln>
            <a:noFill/>
          </a:ln>
        </p:spPr>
        <p:txBody>
          <a:bodyPr bIns="432000" anchor="ctr"/>
          <a:lstStyle>
            <a:lvl1pPr marL="0" indent="0" algn="ctr">
              <a:lnSpc>
                <a:spcPct val="75000"/>
              </a:lnSpc>
              <a:spcBef>
                <a:spcPts val="100"/>
              </a:spcBef>
              <a:spcAft>
                <a:spcPts val="100"/>
              </a:spcAft>
              <a:buNone/>
              <a:defRPr sz="700" i="1"/>
            </a:lvl1pPr>
          </a:lstStyle>
          <a:p>
            <a:r>
              <a:rPr lang="en-GB" dirty="0"/>
              <a:t>Click on the icon below</a:t>
            </a:r>
            <a:br>
              <a:rPr lang="en-GB" dirty="0"/>
            </a:br>
            <a:r>
              <a:rPr lang="en-GB" dirty="0"/>
              <a:t>to insert a logo.</a:t>
            </a:r>
          </a:p>
        </p:txBody>
      </p:sp>
      <p:sp>
        <p:nvSpPr>
          <p:cNvPr id="119" name="Tijdelijke aanduiding voor afbeelding 40">
            <a:extLst>
              <a:ext uri="{FF2B5EF4-FFF2-40B4-BE49-F238E27FC236}">
                <a16:creationId xmlns:a16="http://schemas.microsoft.com/office/drawing/2014/main" id="{89AAB85E-0605-45B6-89ED-B21671AEA727}"/>
              </a:ext>
            </a:extLst>
          </p:cNvPr>
          <p:cNvSpPr>
            <a:spLocks noGrp="1"/>
          </p:cNvSpPr>
          <p:nvPr>
            <p:ph type="pic" sz="quarter" idx="30" hasCustomPrompt="1"/>
          </p:nvPr>
        </p:nvSpPr>
        <p:spPr>
          <a:xfrm>
            <a:off x="5519098" y="4579587"/>
            <a:ext cx="1343388" cy="629622"/>
          </a:xfrm>
          <a:ln>
            <a:noFill/>
          </a:ln>
        </p:spPr>
        <p:txBody>
          <a:bodyPr bIns="432000" anchor="ctr"/>
          <a:lstStyle>
            <a:lvl1pPr marL="0" indent="0" algn="ctr">
              <a:lnSpc>
                <a:spcPct val="75000"/>
              </a:lnSpc>
              <a:spcBef>
                <a:spcPts val="100"/>
              </a:spcBef>
              <a:spcAft>
                <a:spcPts val="100"/>
              </a:spcAft>
              <a:buNone/>
              <a:defRPr sz="700" i="1"/>
            </a:lvl1pPr>
          </a:lstStyle>
          <a:p>
            <a:r>
              <a:rPr lang="en-GB" dirty="0"/>
              <a:t>Click on the icon below</a:t>
            </a:r>
            <a:br>
              <a:rPr lang="en-GB" dirty="0"/>
            </a:br>
            <a:r>
              <a:rPr lang="en-GB" dirty="0"/>
              <a:t>to insert a logo.</a:t>
            </a:r>
          </a:p>
        </p:txBody>
      </p:sp>
      <p:sp>
        <p:nvSpPr>
          <p:cNvPr id="120" name="Tijdelijke aanduiding voor afbeelding 40">
            <a:extLst>
              <a:ext uri="{FF2B5EF4-FFF2-40B4-BE49-F238E27FC236}">
                <a16:creationId xmlns:a16="http://schemas.microsoft.com/office/drawing/2014/main" id="{12C7B200-4535-4035-A3AC-7FB26B243553}"/>
              </a:ext>
            </a:extLst>
          </p:cNvPr>
          <p:cNvSpPr>
            <a:spLocks noGrp="1"/>
          </p:cNvSpPr>
          <p:nvPr>
            <p:ph type="pic" sz="quarter" idx="31" hasCustomPrompt="1"/>
          </p:nvPr>
        </p:nvSpPr>
        <p:spPr>
          <a:xfrm>
            <a:off x="7749772" y="4579587"/>
            <a:ext cx="1343388" cy="629622"/>
          </a:xfrm>
          <a:ln>
            <a:noFill/>
          </a:ln>
        </p:spPr>
        <p:txBody>
          <a:bodyPr bIns="432000" anchor="ctr"/>
          <a:lstStyle>
            <a:lvl1pPr marL="0" indent="0" algn="ctr">
              <a:lnSpc>
                <a:spcPct val="75000"/>
              </a:lnSpc>
              <a:spcBef>
                <a:spcPts val="100"/>
              </a:spcBef>
              <a:spcAft>
                <a:spcPts val="100"/>
              </a:spcAft>
              <a:buNone/>
              <a:defRPr sz="700" i="1"/>
            </a:lvl1pPr>
          </a:lstStyle>
          <a:p>
            <a:r>
              <a:rPr lang="en-GB" dirty="0"/>
              <a:t>Click on the icon below</a:t>
            </a:r>
            <a:br>
              <a:rPr lang="en-GB" dirty="0"/>
            </a:br>
            <a:r>
              <a:rPr lang="en-GB" dirty="0"/>
              <a:t>to insert a logo.</a:t>
            </a:r>
          </a:p>
          <a:p>
            <a:endParaRPr lang="en-GB" dirty="0"/>
          </a:p>
        </p:txBody>
      </p:sp>
      <p:sp>
        <p:nvSpPr>
          <p:cNvPr id="121" name="Tijdelijke aanduiding voor afbeelding 40">
            <a:extLst>
              <a:ext uri="{FF2B5EF4-FFF2-40B4-BE49-F238E27FC236}">
                <a16:creationId xmlns:a16="http://schemas.microsoft.com/office/drawing/2014/main" id="{93142C17-873E-4A17-89D0-A06014C1E48B}"/>
              </a:ext>
            </a:extLst>
          </p:cNvPr>
          <p:cNvSpPr>
            <a:spLocks noGrp="1"/>
          </p:cNvSpPr>
          <p:nvPr>
            <p:ph type="pic" sz="quarter" idx="32" hasCustomPrompt="1"/>
          </p:nvPr>
        </p:nvSpPr>
        <p:spPr>
          <a:xfrm>
            <a:off x="9980446" y="4579587"/>
            <a:ext cx="1343388" cy="629622"/>
          </a:xfrm>
          <a:ln>
            <a:noFill/>
          </a:ln>
        </p:spPr>
        <p:txBody>
          <a:bodyPr bIns="432000" anchor="ctr"/>
          <a:lstStyle>
            <a:lvl1pPr marL="0" indent="0" algn="ctr">
              <a:lnSpc>
                <a:spcPct val="75000"/>
              </a:lnSpc>
              <a:spcBef>
                <a:spcPts val="100"/>
              </a:spcBef>
              <a:spcAft>
                <a:spcPts val="100"/>
              </a:spcAft>
              <a:buNone/>
              <a:defRPr sz="700" i="1"/>
            </a:lvl1pPr>
          </a:lstStyle>
          <a:p>
            <a:r>
              <a:rPr lang="en-GB" dirty="0"/>
              <a:t>Click on the icon below</a:t>
            </a:r>
            <a:br>
              <a:rPr lang="en-GB" dirty="0"/>
            </a:br>
            <a:r>
              <a:rPr lang="en-GB" dirty="0"/>
              <a:t>to insert a logo.</a:t>
            </a:r>
          </a:p>
        </p:txBody>
      </p:sp>
      <p:sp>
        <p:nvSpPr>
          <p:cNvPr id="3" name="Dianummer">
            <a:extLst>
              <a:ext uri="{FF2B5EF4-FFF2-40B4-BE49-F238E27FC236}">
                <a16:creationId xmlns:a16="http://schemas.microsoft.com/office/drawing/2014/main" id="{408CC563-ED69-4242-A700-66F529F00277}"/>
              </a:ext>
            </a:extLst>
          </p:cNvPr>
          <p:cNvSpPr>
            <a:spLocks noGrp="1"/>
          </p:cNvSpPr>
          <p:nvPr>
            <p:ph type="sldNum" sz="quarter" idx="35"/>
          </p:nvPr>
        </p:nvSpPr>
        <p:spPr/>
        <p:txBody>
          <a:bodyPr/>
          <a:lstStyle/>
          <a:p>
            <a:fld id="{5EC93C5F-DB18-4797-88B9-B8B0D60519FD}" type="slidenum">
              <a:rPr lang="en-GB" smtClean="0"/>
              <a:pPr/>
              <a:t>‹#›</a:t>
            </a:fld>
            <a:endParaRPr lang="en-GB" dirty="0"/>
          </a:p>
        </p:txBody>
      </p:sp>
      <p:sp>
        <p:nvSpPr>
          <p:cNvPr id="4" name="Datum" hidden="1">
            <a:extLst>
              <a:ext uri="{FF2B5EF4-FFF2-40B4-BE49-F238E27FC236}">
                <a16:creationId xmlns:a16="http://schemas.microsoft.com/office/drawing/2014/main" id="{D3F04256-5640-4A2F-9DE2-CA50AA5C4E19}"/>
              </a:ext>
            </a:extLst>
          </p:cNvPr>
          <p:cNvSpPr>
            <a:spLocks noGrp="1"/>
          </p:cNvSpPr>
          <p:nvPr>
            <p:ph type="dt" sz="half" idx="36"/>
          </p:nvPr>
        </p:nvSpPr>
        <p:spPr/>
        <p:txBody>
          <a:bodyPr/>
          <a:lstStyle/>
          <a:p>
            <a:r>
              <a:rPr lang="en-GB" dirty="0"/>
              <a:t>Date</a:t>
            </a:r>
          </a:p>
        </p:txBody>
      </p:sp>
      <p:sp>
        <p:nvSpPr>
          <p:cNvPr id="2" name="Voettekst">
            <a:extLst>
              <a:ext uri="{FF2B5EF4-FFF2-40B4-BE49-F238E27FC236}">
                <a16:creationId xmlns:a16="http://schemas.microsoft.com/office/drawing/2014/main" id="{39C59A2A-E932-4F20-ADBB-B7C76E26CBDC}"/>
              </a:ext>
            </a:extLst>
          </p:cNvPr>
          <p:cNvSpPr>
            <a:spLocks noGrp="1"/>
          </p:cNvSpPr>
          <p:nvPr>
            <p:ph type="ftr" sz="quarter" idx="34"/>
          </p:nvPr>
        </p:nvSpPr>
        <p:spPr/>
        <p:txBody>
          <a:bodyPr/>
          <a:lstStyle/>
          <a:p>
            <a:r>
              <a:rPr lang="en-GB" dirty="0"/>
              <a:t>26 October 2021 | ALIM Guide for asset information Managers</a:t>
            </a:r>
          </a:p>
        </p:txBody>
      </p:sp>
      <p:sp>
        <p:nvSpPr>
          <p:cNvPr id="64" name="Ondertitel">
            <a:extLst>
              <a:ext uri="{FF2B5EF4-FFF2-40B4-BE49-F238E27FC236}">
                <a16:creationId xmlns:a16="http://schemas.microsoft.com/office/drawing/2014/main" id="{9E282118-5AF8-446A-9FD3-768DDD6BCEAE}"/>
              </a:ext>
            </a:extLst>
          </p:cNvPr>
          <p:cNvSpPr>
            <a:spLocks noGrp="1"/>
          </p:cNvSpPr>
          <p:nvPr>
            <p:ph type="subTitle" idx="10" hasCustomPrompt="1"/>
          </p:nvPr>
        </p:nvSpPr>
        <p:spPr>
          <a:xfrm>
            <a:off x="777244" y="924516"/>
            <a:ext cx="10827096" cy="349200"/>
          </a:xfrm>
        </p:spPr>
        <p:txBody>
          <a:bodyPr/>
          <a:lstStyle>
            <a:lvl1pPr marL="0" indent="0" algn="l">
              <a:buNone/>
              <a:defRPr sz="300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cap="all" baseline="0" dirty="0"/>
              <a:t>Second light subtitle</a:t>
            </a:r>
            <a:endParaRPr lang="en-GB" dirty="0"/>
          </a:p>
        </p:txBody>
      </p:sp>
      <p:sp>
        <p:nvSpPr>
          <p:cNvPr id="5" name="Titel">
            <a:extLst>
              <a:ext uri="{FF2B5EF4-FFF2-40B4-BE49-F238E27FC236}">
                <a16:creationId xmlns:a16="http://schemas.microsoft.com/office/drawing/2014/main" id="{FF216664-7142-48FA-801A-A233888EAFDD}"/>
              </a:ext>
            </a:extLst>
          </p:cNvPr>
          <p:cNvSpPr>
            <a:spLocks noGrp="1"/>
          </p:cNvSpPr>
          <p:nvPr>
            <p:ph type="title" hasCustomPrompt="1"/>
          </p:nvPr>
        </p:nvSpPr>
        <p:spPr/>
        <p:txBody>
          <a:bodyPr/>
          <a:lstStyle/>
          <a:p>
            <a:r>
              <a:rPr lang="en-GB" dirty="0"/>
              <a:t>First bold title</a:t>
            </a:r>
          </a:p>
        </p:txBody>
      </p:sp>
    </p:spTree>
    <p:extLst>
      <p:ext uri="{BB962C8B-B14F-4D97-AF65-F5344CB8AC3E}">
        <p14:creationId xmlns:p14="http://schemas.microsoft.com/office/powerpoint/2010/main" val="284986817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01"/>
                                        </p:tgtEl>
                                        <p:attrNameLst>
                                          <p:attrName>style.visibility</p:attrName>
                                        </p:attrNameLst>
                                      </p:cBhvr>
                                      <p:to>
                                        <p:strVal val="visible"/>
                                      </p:to>
                                    </p:set>
                                    <p:anim calcmode="lin" valueType="num">
                                      <p:cBhvr additive="base">
                                        <p:cTn id="7" dur="1000" fill="hold"/>
                                        <p:tgtEl>
                                          <p:spTgt spid="101"/>
                                        </p:tgtEl>
                                        <p:attrNameLst>
                                          <p:attrName>ppt_x</p:attrName>
                                        </p:attrNameLst>
                                      </p:cBhvr>
                                      <p:tavLst>
                                        <p:tav tm="0">
                                          <p:val>
                                            <p:strVal val="#ppt_x"/>
                                          </p:val>
                                        </p:tav>
                                        <p:tav tm="100000">
                                          <p:val>
                                            <p:strVal val="#ppt_x"/>
                                          </p:val>
                                        </p:tav>
                                      </p:tavLst>
                                    </p:anim>
                                    <p:anim calcmode="lin" valueType="num">
                                      <p:cBhvr additive="base">
                                        <p:cTn id="8" dur="1000" fill="hold"/>
                                        <p:tgtEl>
                                          <p:spTgt spid="101"/>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100"/>
                                  </p:stCondLst>
                                  <p:childTnLst>
                                    <p:set>
                                      <p:cBhvr>
                                        <p:cTn id="10" dur="1" fill="hold">
                                          <p:stCondLst>
                                            <p:cond delay="0"/>
                                          </p:stCondLst>
                                        </p:cTn>
                                        <p:tgtEl>
                                          <p:spTgt spid="104"/>
                                        </p:tgtEl>
                                        <p:attrNameLst>
                                          <p:attrName>style.visibility</p:attrName>
                                        </p:attrNameLst>
                                      </p:cBhvr>
                                      <p:to>
                                        <p:strVal val="visible"/>
                                      </p:to>
                                    </p:set>
                                    <p:anim calcmode="lin" valueType="num">
                                      <p:cBhvr additive="base">
                                        <p:cTn id="11" dur="1000" fill="hold"/>
                                        <p:tgtEl>
                                          <p:spTgt spid="104"/>
                                        </p:tgtEl>
                                        <p:attrNameLst>
                                          <p:attrName>ppt_x</p:attrName>
                                        </p:attrNameLst>
                                      </p:cBhvr>
                                      <p:tavLst>
                                        <p:tav tm="0">
                                          <p:val>
                                            <p:strVal val="#ppt_x"/>
                                          </p:val>
                                        </p:tav>
                                        <p:tav tm="100000">
                                          <p:val>
                                            <p:strVal val="#ppt_x"/>
                                          </p:val>
                                        </p:tav>
                                      </p:tavLst>
                                    </p:anim>
                                    <p:anim calcmode="lin" valueType="num">
                                      <p:cBhvr additive="base">
                                        <p:cTn id="12" dur="1000" fill="hold"/>
                                        <p:tgtEl>
                                          <p:spTgt spid="104"/>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200"/>
                                  </p:stCondLst>
                                  <p:childTnLst>
                                    <p:set>
                                      <p:cBhvr>
                                        <p:cTn id="14" dur="1" fill="hold">
                                          <p:stCondLst>
                                            <p:cond delay="0"/>
                                          </p:stCondLst>
                                        </p:cTn>
                                        <p:tgtEl>
                                          <p:spTgt spid="105"/>
                                        </p:tgtEl>
                                        <p:attrNameLst>
                                          <p:attrName>style.visibility</p:attrName>
                                        </p:attrNameLst>
                                      </p:cBhvr>
                                      <p:to>
                                        <p:strVal val="visible"/>
                                      </p:to>
                                    </p:set>
                                    <p:anim calcmode="lin" valueType="num">
                                      <p:cBhvr additive="base">
                                        <p:cTn id="15" dur="1000" fill="hold"/>
                                        <p:tgtEl>
                                          <p:spTgt spid="105"/>
                                        </p:tgtEl>
                                        <p:attrNameLst>
                                          <p:attrName>ppt_x</p:attrName>
                                        </p:attrNameLst>
                                      </p:cBhvr>
                                      <p:tavLst>
                                        <p:tav tm="0">
                                          <p:val>
                                            <p:strVal val="#ppt_x"/>
                                          </p:val>
                                        </p:tav>
                                        <p:tav tm="100000">
                                          <p:val>
                                            <p:strVal val="#ppt_x"/>
                                          </p:val>
                                        </p:tav>
                                      </p:tavLst>
                                    </p:anim>
                                    <p:anim calcmode="lin" valueType="num">
                                      <p:cBhvr additive="base">
                                        <p:cTn id="16" dur="1000" fill="hold"/>
                                        <p:tgtEl>
                                          <p:spTgt spid="105"/>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300"/>
                                  </p:stCondLst>
                                  <p:childTnLst>
                                    <p:set>
                                      <p:cBhvr>
                                        <p:cTn id="18" dur="1" fill="hold">
                                          <p:stCondLst>
                                            <p:cond delay="0"/>
                                          </p:stCondLst>
                                        </p:cTn>
                                        <p:tgtEl>
                                          <p:spTgt spid="106"/>
                                        </p:tgtEl>
                                        <p:attrNameLst>
                                          <p:attrName>style.visibility</p:attrName>
                                        </p:attrNameLst>
                                      </p:cBhvr>
                                      <p:to>
                                        <p:strVal val="visible"/>
                                      </p:to>
                                    </p:set>
                                    <p:anim calcmode="lin" valueType="num">
                                      <p:cBhvr additive="base">
                                        <p:cTn id="19" dur="1000" fill="hold"/>
                                        <p:tgtEl>
                                          <p:spTgt spid="106"/>
                                        </p:tgtEl>
                                        <p:attrNameLst>
                                          <p:attrName>ppt_x</p:attrName>
                                        </p:attrNameLst>
                                      </p:cBhvr>
                                      <p:tavLst>
                                        <p:tav tm="0">
                                          <p:val>
                                            <p:strVal val="#ppt_x"/>
                                          </p:val>
                                        </p:tav>
                                        <p:tav tm="100000">
                                          <p:val>
                                            <p:strVal val="#ppt_x"/>
                                          </p:val>
                                        </p:tav>
                                      </p:tavLst>
                                    </p:anim>
                                    <p:anim calcmode="lin" valueType="num">
                                      <p:cBhvr additive="base">
                                        <p:cTn id="20" dur="1000" fill="hold"/>
                                        <p:tgtEl>
                                          <p:spTgt spid="106"/>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400"/>
                                  </p:stCondLst>
                                  <p:childTnLst>
                                    <p:set>
                                      <p:cBhvr>
                                        <p:cTn id="22" dur="1" fill="hold">
                                          <p:stCondLst>
                                            <p:cond delay="0"/>
                                          </p:stCondLst>
                                        </p:cTn>
                                        <p:tgtEl>
                                          <p:spTgt spid="107"/>
                                        </p:tgtEl>
                                        <p:attrNameLst>
                                          <p:attrName>style.visibility</p:attrName>
                                        </p:attrNameLst>
                                      </p:cBhvr>
                                      <p:to>
                                        <p:strVal val="visible"/>
                                      </p:to>
                                    </p:set>
                                    <p:anim calcmode="lin" valueType="num">
                                      <p:cBhvr additive="base">
                                        <p:cTn id="23" dur="1000" fill="hold"/>
                                        <p:tgtEl>
                                          <p:spTgt spid="107"/>
                                        </p:tgtEl>
                                        <p:attrNameLst>
                                          <p:attrName>ppt_x</p:attrName>
                                        </p:attrNameLst>
                                      </p:cBhvr>
                                      <p:tavLst>
                                        <p:tav tm="0">
                                          <p:val>
                                            <p:strVal val="#ppt_x"/>
                                          </p:val>
                                        </p:tav>
                                        <p:tav tm="100000">
                                          <p:val>
                                            <p:strVal val="#ppt_x"/>
                                          </p:val>
                                        </p:tav>
                                      </p:tavLst>
                                    </p:anim>
                                    <p:anim calcmode="lin" valueType="num">
                                      <p:cBhvr additive="base">
                                        <p:cTn id="24" dur="1000" fill="hold"/>
                                        <p:tgtEl>
                                          <p:spTgt spid="107"/>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500"/>
                                  </p:stCondLst>
                                  <p:childTnLst>
                                    <p:set>
                                      <p:cBhvr>
                                        <p:cTn id="26" dur="1" fill="hold">
                                          <p:stCondLst>
                                            <p:cond delay="0"/>
                                          </p:stCondLst>
                                        </p:cTn>
                                        <p:tgtEl>
                                          <p:spTgt spid="108"/>
                                        </p:tgtEl>
                                        <p:attrNameLst>
                                          <p:attrName>style.visibility</p:attrName>
                                        </p:attrNameLst>
                                      </p:cBhvr>
                                      <p:to>
                                        <p:strVal val="visible"/>
                                      </p:to>
                                    </p:set>
                                    <p:anim calcmode="lin" valueType="num">
                                      <p:cBhvr additive="base">
                                        <p:cTn id="27" dur="1000" fill="hold"/>
                                        <p:tgtEl>
                                          <p:spTgt spid="108"/>
                                        </p:tgtEl>
                                        <p:attrNameLst>
                                          <p:attrName>ppt_x</p:attrName>
                                        </p:attrNameLst>
                                      </p:cBhvr>
                                      <p:tavLst>
                                        <p:tav tm="0">
                                          <p:val>
                                            <p:strVal val="#ppt_x"/>
                                          </p:val>
                                        </p:tav>
                                        <p:tav tm="100000">
                                          <p:val>
                                            <p:strVal val="#ppt_x"/>
                                          </p:val>
                                        </p:tav>
                                      </p:tavLst>
                                    </p:anim>
                                    <p:anim calcmode="lin" valueType="num">
                                      <p:cBhvr additive="base">
                                        <p:cTn id="28" dur="1000" fill="hold"/>
                                        <p:tgtEl>
                                          <p:spTgt spid="108"/>
                                        </p:tgtEl>
                                        <p:attrNameLst>
                                          <p:attrName>ppt_y</p:attrName>
                                        </p:attrNameLst>
                                      </p:cBhvr>
                                      <p:tavLst>
                                        <p:tav tm="0">
                                          <p:val>
                                            <p:strVal val="1+#ppt_h/2"/>
                                          </p:val>
                                        </p:tav>
                                        <p:tav tm="100000">
                                          <p:val>
                                            <p:strVal val="#ppt_y"/>
                                          </p:val>
                                        </p:tav>
                                      </p:tavLst>
                                    </p:anim>
                                  </p:childTnLst>
                                </p:cTn>
                              </p:par>
                              <p:par>
                                <p:cTn id="29" presetID="2" presetClass="entr" presetSubtype="4" decel="100000" fill="hold" grpId="0" nodeType="withEffect">
                                  <p:stCondLst>
                                    <p:cond delay="600"/>
                                  </p:stCondLst>
                                  <p:childTnLst>
                                    <p:set>
                                      <p:cBhvr>
                                        <p:cTn id="30" dur="1" fill="hold">
                                          <p:stCondLst>
                                            <p:cond delay="0"/>
                                          </p:stCondLst>
                                        </p:cTn>
                                        <p:tgtEl>
                                          <p:spTgt spid="109"/>
                                        </p:tgtEl>
                                        <p:attrNameLst>
                                          <p:attrName>style.visibility</p:attrName>
                                        </p:attrNameLst>
                                      </p:cBhvr>
                                      <p:to>
                                        <p:strVal val="visible"/>
                                      </p:to>
                                    </p:set>
                                    <p:anim calcmode="lin" valueType="num">
                                      <p:cBhvr additive="base">
                                        <p:cTn id="31" dur="1000" fill="hold"/>
                                        <p:tgtEl>
                                          <p:spTgt spid="109"/>
                                        </p:tgtEl>
                                        <p:attrNameLst>
                                          <p:attrName>ppt_x</p:attrName>
                                        </p:attrNameLst>
                                      </p:cBhvr>
                                      <p:tavLst>
                                        <p:tav tm="0">
                                          <p:val>
                                            <p:strVal val="#ppt_x"/>
                                          </p:val>
                                        </p:tav>
                                        <p:tav tm="100000">
                                          <p:val>
                                            <p:strVal val="#ppt_x"/>
                                          </p:val>
                                        </p:tav>
                                      </p:tavLst>
                                    </p:anim>
                                    <p:anim calcmode="lin" valueType="num">
                                      <p:cBhvr additive="base">
                                        <p:cTn id="32" dur="1000" fill="hold"/>
                                        <p:tgtEl>
                                          <p:spTgt spid="109"/>
                                        </p:tgtEl>
                                        <p:attrNameLst>
                                          <p:attrName>ppt_y</p:attrName>
                                        </p:attrNameLst>
                                      </p:cBhvr>
                                      <p:tavLst>
                                        <p:tav tm="0">
                                          <p:val>
                                            <p:strVal val="1+#ppt_h/2"/>
                                          </p:val>
                                        </p:tav>
                                        <p:tav tm="100000">
                                          <p:val>
                                            <p:strVal val="#ppt_y"/>
                                          </p:val>
                                        </p:tav>
                                      </p:tavLst>
                                    </p:anim>
                                  </p:childTnLst>
                                </p:cTn>
                              </p:par>
                              <p:par>
                                <p:cTn id="33" presetID="2" presetClass="entr" presetSubtype="4" decel="100000" fill="hold" grpId="0" nodeType="withEffect">
                                  <p:stCondLst>
                                    <p:cond delay="700"/>
                                  </p:stCondLst>
                                  <p:childTnLst>
                                    <p:set>
                                      <p:cBhvr>
                                        <p:cTn id="34" dur="1" fill="hold">
                                          <p:stCondLst>
                                            <p:cond delay="0"/>
                                          </p:stCondLst>
                                        </p:cTn>
                                        <p:tgtEl>
                                          <p:spTgt spid="110"/>
                                        </p:tgtEl>
                                        <p:attrNameLst>
                                          <p:attrName>style.visibility</p:attrName>
                                        </p:attrNameLst>
                                      </p:cBhvr>
                                      <p:to>
                                        <p:strVal val="visible"/>
                                      </p:to>
                                    </p:set>
                                    <p:anim calcmode="lin" valueType="num">
                                      <p:cBhvr additive="base">
                                        <p:cTn id="35" dur="1000" fill="hold"/>
                                        <p:tgtEl>
                                          <p:spTgt spid="110"/>
                                        </p:tgtEl>
                                        <p:attrNameLst>
                                          <p:attrName>ppt_x</p:attrName>
                                        </p:attrNameLst>
                                      </p:cBhvr>
                                      <p:tavLst>
                                        <p:tav tm="0">
                                          <p:val>
                                            <p:strVal val="#ppt_x"/>
                                          </p:val>
                                        </p:tav>
                                        <p:tav tm="100000">
                                          <p:val>
                                            <p:strVal val="#ppt_x"/>
                                          </p:val>
                                        </p:tav>
                                      </p:tavLst>
                                    </p:anim>
                                    <p:anim calcmode="lin" valueType="num">
                                      <p:cBhvr additive="base">
                                        <p:cTn id="36" dur="1000" fill="hold"/>
                                        <p:tgtEl>
                                          <p:spTgt spid="110"/>
                                        </p:tgtEl>
                                        <p:attrNameLst>
                                          <p:attrName>ppt_y</p:attrName>
                                        </p:attrNameLst>
                                      </p:cBhvr>
                                      <p:tavLst>
                                        <p:tav tm="0">
                                          <p:val>
                                            <p:strVal val="1+#ppt_h/2"/>
                                          </p:val>
                                        </p:tav>
                                        <p:tav tm="100000">
                                          <p:val>
                                            <p:strVal val="#ppt_y"/>
                                          </p:val>
                                        </p:tav>
                                      </p:tavLst>
                                    </p:anim>
                                  </p:childTnLst>
                                </p:cTn>
                              </p:par>
                              <p:par>
                                <p:cTn id="37" presetID="2" presetClass="entr" presetSubtype="4" decel="100000" fill="hold" grpId="0" nodeType="withEffect">
                                  <p:stCondLst>
                                    <p:cond delay="800"/>
                                  </p:stCondLst>
                                  <p:childTnLst>
                                    <p:set>
                                      <p:cBhvr>
                                        <p:cTn id="38" dur="1" fill="hold">
                                          <p:stCondLst>
                                            <p:cond delay="0"/>
                                          </p:stCondLst>
                                        </p:cTn>
                                        <p:tgtEl>
                                          <p:spTgt spid="111"/>
                                        </p:tgtEl>
                                        <p:attrNameLst>
                                          <p:attrName>style.visibility</p:attrName>
                                        </p:attrNameLst>
                                      </p:cBhvr>
                                      <p:to>
                                        <p:strVal val="visible"/>
                                      </p:to>
                                    </p:set>
                                    <p:anim calcmode="lin" valueType="num">
                                      <p:cBhvr additive="base">
                                        <p:cTn id="39" dur="1000" fill="hold"/>
                                        <p:tgtEl>
                                          <p:spTgt spid="111"/>
                                        </p:tgtEl>
                                        <p:attrNameLst>
                                          <p:attrName>ppt_x</p:attrName>
                                        </p:attrNameLst>
                                      </p:cBhvr>
                                      <p:tavLst>
                                        <p:tav tm="0">
                                          <p:val>
                                            <p:strVal val="#ppt_x"/>
                                          </p:val>
                                        </p:tav>
                                        <p:tav tm="100000">
                                          <p:val>
                                            <p:strVal val="#ppt_x"/>
                                          </p:val>
                                        </p:tav>
                                      </p:tavLst>
                                    </p:anim>
                                    <p:anim calcmode="lin" valueType="num">
                                      <p:cBhvr additive="base">
                                        <p:cTn id="40" dur="1000" fill="hold"/>
                                        <p:tgtEl>
                                          <p:spTgt spid="111"/>
                                        </p:tgtEl>
                                        <p:attrNameLst>
                                          <p:attrName>ppt_y</p:attrName>
                                        </p:attrNameLst>
                                      </p:cBhvr>
                                      <p:tavLst>
                                        <p:tav tm="0">
                                          <p:val>
                                            <p:strVal val="1+#ppt_h/2"/>
                                          </p:val>
                                        </p:tav>
                                        <p:tav tm="100000">
                                          <p:val>
                                            <p:strVal val="#ppt_y"/>
                                          </p:val>
                                        </p:tav>
                                      </p:tavLst>
                                    </p:anim>
                                  </p:childTnLst>
                                </p:cTn>
                              </p:par>
                              <p:par>
                                <p:cTn id="41" presetID="2" presetClass="entr" presetSubtype="4" decel="100000" fill="hold" grpId="0" nodeType="withEffect">
                                  <p:stCondLst>
                                    <p:cond delay="900"/>
                                  </p:stCondLst>
                                  <p:childTnLst>
                                    <p:set>
                                      <p:cBhvr>
                                        <p:cTn id="42" dur="1" fill="hold">
                                          <p:stCondLst>
                                            <p:cond delay="0"/>
                                          </p:stCondLst>
                                        </p:cTn>
                                        <p:tgtEl>
                                          <p:spTgt spid="112"/>
                                        </p:tgtEl>
                                        <p:attrNameLst>
                                          <p:attrName>style.visibility</p:attrName>
                                        </p:attrNameLst>
                                      </p:cBhvr>
                                      <p:to>
                                        <p:strVal val="visible"/>
                                      </p:to>
                                    </p:set>
                                    <p:anim calcmode="lin" valueType="num">
                                      <p:cBhvr additive="base">
                                        <p:cTn id="43" dur="1000" fill="hold"/>
                                        <p:tgtEl>
                                          <p:spTgt spid="112"/>
                                        </p:tgtEl>
                                        <p:attrNameLst>
                                          <p:attrName>ppt_x</p:attrName>
                                        </p:attrNameLst>
                                      </p:cBhvr>
                                      <p:tavLst>
                                        <p:tav tm="0">
                                          <p:val>
                                            <p:strVal val="#ppt_x"/>
                                          </p:val>
                                        </p:tav>
                                        <p:tav tm="100000">
                                          <p:val>
                                            <p:strVal val="#ppt_x"/>
                                          </p:val>
                                        </p:tav>
                                      </p:tavLst>
                                    </p:anim>
                                    <p:anim calcmode="lin" valueType="num">
                                      <p:cBhvr additive="base">
                                        <p:cTn id="44" dur="1000" fill="hold"/>
                                        <p:tgtEl>
                                          <p:spTgt spid="112"/>
                                        </p:tgtEl>
                                        <p:attrNameLst>
                                          <p:attrName>ppt_y</p:attrName>
                                        </p:attrNameLst>
                                      </p:cBhvr>
                                      <p:tavLst>
                                        <p:tav tm="0">
                                          <p:val>
                                            <p:strVal val="1+#ppt_h/2"/>
                                          </p:val>
                                        </p:tav>
                                        <p:tav tm="100000">
                                          <p:val>
                                            <p:strVal val="#ppt_y"/>
                                          </p:val>
                                        </p:tav>
                                      </p:tavLst>
                                    </p:anim>
                                  </p:childTnLst>
                                </p:cTn>
                              </p:par>
                              <p:par>
                                <p:cTn id="45" presetID="10" presetClass="entr" presetSubtype="0" fill="hold" grpId="0" nodeType="withEffect">
                                  <p:stCondLst>
                                    <p:cond delay="1000"/>
                                  </p:stCondLst>
                                  <p:childTnLst>
                                    <p:set>
                                      <p:cBhvr>
                                        <p:cTn id="46" dur="1" fill="hold">
                                          <p:stCondLst>
                                            <p:cond delay="0"/>
                                          </p:stCondLst>
                                        </p:cTn>
                                        <p:tgtEl>
                                          <p:spTgt spid="22"/>
                                        </p:tgtEl>
                                        <p:attrNameLst>
                                          <p:attrName>style.visibility</p:attrName>
                                        </p:attrNameLst>
                                      </p:cBhvr>
                                      <p:to>
                                        <p:strVal val="visible"/>
                                      </p:to>
                                    </p:set>
                                    <p:animEffect transition="in" filter="fade">
                                      <p:cBhvr>
                                        <p:cTn id="47" dur="500"/>
                                        <p:tgtEl>
                                          <p:spTgt spid="22"/>
                                        </p:tgtEl>
                                      </p:cBhvr>
                                    </p:animEffect>
                                  </p:childTnLst>
                                </p:cTn>
                              </p:par>
                              <p:par>
                                <p:cTn id="48" presetID="10" presetClass="entr" presetSubtype="0" fill="hold" grpId="0" nodeType="withEffect">
                                  <p:stCondLst>
                                    <p:cond delay="1100"/>
                                  </p:stCondLst>
                                  <p:childTnLst>
                                    <p:set>
                                      <p:cBhvr>
                                        <p:cTn id="49" dur="1" fill="hold">
                                          <p:stCondLst>
                                            <p:cond delay="0"/>
                                          </p:stCondLst>
                                        </p:cTn>
                                        <p:tgtEl>
                                          <p:spTgt spid="113"/>
                                        </p:tgtEl>
                                        <p:attrNameLst>
                                          <p:attrName>style.visibility</p:attrName>
                                        </p:attrNameLst>
                                      </p:cBhvr>
                                      <p:to>
                                        <p:strVal val="visible"/>
                                      </p:to>
                                    </p:set>
                                    <p:animEffect transition="in" filter="fade">
                                      <p:cBhvr>
                                        <p:cTn id="50" dur="500"/>
                                        <p:tgtEl>
                                          <p:spTgt spid="113"/>
                                        </p:tgtEl>
                                      </p:cBhvr>
                                    </p:animEffect>
                                  </p:childTnLst>
                                </p:cTn>
                              </p:par>
                              <p:par>
                                <p:cTn id="51" presetID="10" presetClass="entr" presetSubtype="0" fill="hold" grpId="0" nodeType="withEffect">
                                  <p:stCondLst>
                                    <p:cond delay="1200"/>
                                  </p:stCondLst>
                                  <p:childTnLst>
                                    <p:set>
                                      <p:cBhvr>
                                        <p:cTn id="52" dur="1" fill="hold">
                                          <p:stCondLst>
                                            <p:cond delay="0"/>
                                          </p:stCondLst>
                                        </p:cTn>
                                        <p:tgtEl>
                                          <p:spTgt spid="114"/>
                                        </p:tgtEl>
                                        <p:attrNameLst>
                                          <p:attrName>style.visibility</p:attrName>
                                        </p:attrNameLst>
                                      </p:cBhvr>
                                      <p:to>
                                        <p:strVal val="visible"/>
                                      </p:to>
                                    </p:set>
                                    <p:animEffect transition="in" filter="fade">
                                      <p:cBhvr>
                                        <p:cTn id="53" dur="500"/>
                                        <p:tgtEl>
                                          <p:spTgt spid="114"/>
                                        </p:tgtEl>
                                      </p:cBhvr>
                                    </p:animEffect>
                                  </p:childTnLst>
                                </p:cTn>
                              </p:par>
                              <p:par>
                                <p:cTn id="54" presetID="10" presetClass="entr" presetSubtype="0" fill="hold" grpId="0" nodeType="withEffect">
                                  <p:stCondLst>
                                    <p:cond delay="1300"/>
                                  </p:stCondLst>
                                  <p:childTnLst>
                                    <p:set>
                                      <p:cBhvr>
                                        <p:cTn id="55" dur="1" fill="hold">
                                          <p:stCondLst>
                                            <p:cond delay="0"/>
                                          </p:stCondLst>
                                        </p:cTn>
                                        <p:tgtEl>
                                          <p:spTgt spid="115"/>
                                        </p:tgtEl>
                                        <p:attrNameLst>
                                          <p:attrName>style.visibility</p:attrName>
                                        </p:attrNameLst>
                                      </p:cBhvr>
                                      <p:to>
                                        <p:strVal val="visible"/>
                                      </p:to>
                                    </p:set>
                                    <p:animEffect transition="in" filter="fade">
                                      <p:cBhvr>
                                        <p:cTn id="56" dur="500"/>
                                        <p:tgtEl>
                                          <p:spTgt spid="115"/>
                                        </p:tgtEl>
                                      </p:cBhvr>
                                    </p:animEffect>
                                  </p:childTnLst>
                                </p:cTn>
                              </p:par>
                              <p:par>
                                <p:cTn id="57" presetID="10" presetClass="entr" presetSubtype="0" fill="hold" grpId="0" nodeType="withEffect">
                                  <p:stCondLst>
                                    <p:cond delay="1400"/>
                                  </p:stCondLst>
                                  <p:childTnLst>
                                    <p:set>
                                      <p:cBhvr>
                                        <p:cTn id="58" dur="1" fill="hold">
                                          <p:stCondLst>
                                            <p:cond delay="0"/>
                                          </p:stCondLst>
                                        </p:cTn>
                                        <p:tgtEl>
                                          <p:spTgt spid="116"/>
                                        </p:tgtEl>
                                        <p:attrNameLst>
                                          <p:attrName>style.visibility</p:attrName>
                                        </p:attrNameLst>
                                      </p:cBhvr>
                                      <p:to>
                                        <p:strVal val="visible"/>
                                      </p:to>
                                    </p:set>
                                    <p:animEffect transition="in" filter="fade">
                                      <p:cBhvr>
                                        <p:cTn id="59" dur="500"/>
                                        <p:tgtEl>
                                          <p:spTgt spid="116"/>
                                        </p:tgtEl>
                                      </p:cBhvr>
                                    </p:animEffect>
                                  </p:childTnLst>
                                </p:cTn>
                              </p:par>
                              <p:par>
                                <p:cTn id="60" presetID="10" presetClass="entr" presetSubtype="0" fill="hold" grpId="0" nodeType="withEffect">
                                  <p:stCondLst>
                                    <p:cond delay="1500"/>
                                  </p:stCondLst>
                                  <p:childTnLst>
                                    <p:set>
                                      <p:cBhvr>
                                        <p:cTn id="61" dur="1" fill="hold">
                                          <p:stCondLst>
                                            <p:cond delay="0"/>
                                          </p:stCondLst>
                                        </p:cTn>
                                        <p:tgtEl>
                                          <p:spTgt spid="117"/>
                                        </p:tgtEl>
                                        <p:attrNameLst>
                                          <p:attrName>style.visibility</p:attrName>
                                        </p:attrNameLst>
                                      </p:cBhvr>
                                      <p:to>
                                        <p:strVal val="visible"/>
                                      </p:to>
                                    </p:set>
                                    <p:animEffect transition="in" filter="fade">
                                      <p:cBhvr>
                                        <p:cTn id="62" dur="500"/>
                                        <p:tgtEl>
                                          <p:spTgt spid="117"/>
                                        </p:tgtEl>
                                      </p:cBhvr>
                                    </p:animEffect>
                                  </p:childTnLst>
                                </p:cTn>
                              </p:par>
                              <p:par>
                                <p:cTn id="63" presetID="10" presetClass="entr" presetSubtype="0" fill="hold" grpId="0" nodeType="withEffect">
                                  <p:stCondLst>
                                    <p:cond delay="1600"/>
                                  </p:stCondLst>
                                  <p:childTnLst>
                                    <p:set>
                                      <p:cBhvr>
                                        <p:cTn id="64" dur="1" fill="hold">
                                          <p:stCondLst>
                                            <p:cond delay="0"/>
                                          </p:stCondLst>
                                        </p:cTn>
                                        <p:tgtEl>
                                          <p:spTgt spid="118"/>
                                        </p:tgtEl>
                                        <p:attrNameLst>
                                          <p:attrName>style.visibility</p:attrName>
                                        </p:attrNameLst>
                                      </p:cBhvr>
                                      <p:to>
                                        <p:strVal val="visible"/>
                                      </p:to>
                                    </p:set>
                                    <p:animEffect transition="in" filter="fade">
                                      <p:cBhvr>
                                        <p:cTn id="65" dur="500"/>
                                        <p:tgtEl>
                                          <p:spTgt spid="118"/>
                                        </p:tgtEl>
                                      </p:cBhvr>
                                    </p:animEffect>
                                  </p:childTnLst>
                                </p:cTn>
                              </p:par>
                              <p:par>
                                <p:cTn id="66" presetID="10" presetClass="entr" presetSubtype="0" fill="hold" grpId="0" nodeType="withEffect">
                                  <p:stCondLst>
                                    <p:cond delay="1700"/>
                                  </p:stCondLst>
                                  <p:childTnLst>
                                    <p:set>
                                      <p:cBhvr>
                                        <p:cTn id="67" dur="1" fill="hold">
                                          <p:stCondLst>
                                            <p:cond delay="0"/>
                                          </p:stCondLst>
                                        </p:cTn>
                                        <p:tgtEl>
                                          <p:spTgt spid="119"/>
                                        </p:tgtEl>
                                        <p:attrNameLst>
                                          <p:attrName>style.visibility</p:attrName>
                                        </p:attrNameLst>
                                      </p:cBhvr>
                                      <p:to>
                                        <p:strVal val="visible"/>
                                      </p:to>
                                    </p:set>
                                    <p:animEffect transition="in" filter="fade">
                                      <p:cBhvr>
                                        <p:cTn id="68" dur="500"/>
                                        <p:tgtEl>
                                          <p:spTgt spid="119"/>
                                        </p:tgtEl>
                                      </p:cBhvr>
                                    </p:animEffect>
                                  </p:childTnLst>
                                </p:cTn>
                              </p:par>
                              <p:par>
                                <p:cTn id="69" presetID="10" presetClass="entr" presetSubtype="0" fill="hold" grpId="0" nodeType="withEffect">
                                  <p:stCondLst>
                                    <p:cond delay="1800"/>
                                  </p:stCondLst>
                                  <p:childTnLst>
                                    <p:set>
                                      <p:cBhvr>
                                        <p:cTn id="70" dur="1" fill="hold">
                                          <p:stCondLst>
                                            <p:cond delay="0"/>
                                          </p:stCondLst>
                                        </p:cTn>
                                        <p:tgtEl>
                                          <p:spTgt spid="120"/>
                                        </p:tgtEl>
                                        <p:attrNameLst>
                                          <p:attrName>style.visibility</p:attrName>
                                        </p:attrNameLst>
                                      </p:cBhvr>
                                      <p:to>
                                        <p:strVal val="visible"/>
                                      </p:to>
                                    </p:set>
                                    <p:animEffect transition="in" filter="fade">
                                      <p:cBhvr>
                                        <p:cTn id="71" dur="500"/>
                                        <p:tgtEl>
                                          <p:spTgt spid="120"/>
                                        </p:tgtEl>
                                      </p:cBhvr>
                                    </p:animEffect>
                                  </p:childTnLst>
                                </p:cTn>
                              </p:par>
                              <p:par>
                                <p:cTn id="72" presetID="10" presetClass="entr" presetSubtype="0" fill="hold" grpId="0" nodeType="withEffect">
                                  <p:stCondLst>
                                    <p:cond delay="1900"/>
                                  </p:stCondLst>
                                  <p:childTnLst>
                                    <p:set>
                                      <p:cBhvr>
                                        <p:cTn id="73" dur="1" fill="hold">
                                          <p:stCondLst>
                                            <p:cond delay="0"/>
                                          </p:stCondLst>
                                        </p:cTn>
                                        <p:tgtEl>
                                          <p:spTgt spid="121"/>
                                        </p:tgtEl>
                                        <p:attrNameLst>
                                          <p:attrName>style.visibility</p:attrName>
                                        </p:attrNameLst>
                                      </p:cBhvr>
                                      <p:to>
                                        <p:strVal val="visible"/>
                                      </p:to>
                                    </p:set>
                                    <p:animEffect transition="in" filter="fade">
                                      <p:cBhvr>
                                        <p:cTn id="74" dur="500"/>
                                        <p:tgtEl>
                                          <p:spTgt spid="1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 grpId="0" animBg="1">
        <p:tmplLst>
          <p:tmpl>
            <p:tnLst>
              <p:par>
                <p:cTn presetID="2" presetClass="entr" presetSubtype="4" decel="100000" fill="hold" nodeType="withEffect">
                  <p:stCondLst>
                    <p:cond delay="0"/>
                  </p:stCondLst>
                  <p:childTnLst>
                    <p:set>
                      <p:cBhvr>
                        <p:cTn dur="1" fill="hold">
                          <p:stCondLst>
                            <p:cond delay="0"/>
                          </p:stCondLst>
                        </p:cTn>
                        <p:tgtEl>
                          <p:spTgt spid="101"/>
                        </p:tgtEl>
                        <p:attrNameLst>
                          <p:attrName>style.visibility</p:attrName>
                        </p:attrNameLst>
                      </p:cBhvr>
                      <p:to>
                        <p:strVal val="visible"/>
                      </p:to>
                    </p:set>
                    <p:anim calcmode="lin" valueType="num">
                      <p:cBhvr additive="base">
                        <p:cTn dur="1000" fill="hold"/>
                        <p:tgtEl>
                          <p:spTgt spid="101"/>
                        </p:tgtEl>
                        <p:attrNameLst>
                          <p:attrName>ppt_x</p:attrName>
                        </p:attrNameLst>
                      </p:cBhvr>
                      <p:tavLst>
                        <p:tav tm="0">
                          <p:val>
                            <p:strVal val="#ppt_x"/>
                          </p:val>
                        </p:tav>
                        <p:tav tm="100000">
                          <p:val>
                            <p:strVal val="#ppt_x"/>
                          </p:val>
                        </p:tav>
                      </p:tavLst>
                    </p:anim>
                    <p:anim calcmode="lin" valueType="num">
                      <p:cBhvr additive="base">
                        <p:cTn dur="1000" fill="hold"/>
                        <p:tgtEl>
                          <p:spTgt spid="101"/>
                        </p:tgtEl>
                        <p:attrNameLst>
                          <p:attrName>ppt_y</p:attrName>
                        </p:attrNameLst>
                      </p:cBhvr>
                      <p:tavLst>
                        <p:tav tm="0">
                          <p:val>
                            <p:strVal val="1+#ppt_h/2"/>
                          </p:val>
                        </p:tav>
                        <p:tav tm="100000">
                          <p:val>
                            <p:strVal val="#ppt_y"/>
                          </p:val>
                        </p:tav>
                      </p:tavLst>
                    </p:anim>
                  </p:childTnLst>
                </p:cTn>
              </p:par>
            </p:tnLst>
          </p:tmpl>
        </p:tmplLst>
      </p:bldP>
      <p:bldP spid="104" grpId="0" animBg="1">
        <p:tmplLst>
          <p:tmpl>
            <p:tnLst>
              <p:par>
                <p:cTn presetID="2" presetClass="entr" presetSubtype="4" decel="100000" fill="hold" nodeType="withEffect">
                  <p:stCondLst>
                    <p:cond delay="100"/>
                  </p:stCondLst>
                  <p:childTnLst>
                    <p:set>
                      <p:cBhvr>
                        <p:cTn dur="1" fill="hold">
                          <p:stCondLst>
                            <p:cond delay="0"/>
                          </p:stCondLst>
                        </p:cTn>
                        <p:tgtEl>
                          <p:spTgt spid="104"/>
                        </p:tgtEl>
                        <p:attrNameLst>
                          <p:attrName>style.visibility</p:attrName>
                        </p:attrNameLst>
                      </p:cBhvr>
                      <p:to>
                        <p:strVal val="visible"/>
                      </p:to>
                    </p:set>
                    <p:anim calcmode="lin" valueType="num">
                      <p:cBhvr additive="base">
                        <p:cTn dur="1000" fill="hold"/>
                        <p:tgtEl>
                          <p:spTgt spid="104"/>
                        </p:tgtEl>
                        <p:attrNameLst>
                          <p:attrName>ppt_x</p:attrName>
                        </p:attrNameLst>
                      </p:cBhvr>
                      <p:tavLst>
                        <p:tav tm="0">
                          <p:val>
                            <p:strVal val="#ppt_x"/>
                          </p:val>
                        </p:tav>
                        <p:tav tm="100000">
                          <p:val>
                            <p:strVal val="#ppt_x"/>
                          </p:val>
                        </p:tav>
                      </p:tavLst>
                    </p:anim>
                    <p:anim calcmode="lin" valueType="num">
                      <p:cBhvr additive="base">
                        <p:cTn dur="1000" fill="hold"/>
                        <p:tgtEl>
                          <p:spTgt spid="104"/>
                        </p:tgtEl>
                        <p:attrNameLst>
                          <p:attrName>ppt_y</p:attrName>
                        </p:attrNameLst>
                      </p:cBhvr>
                      <p:tavLst>
                        <p:tav tm="0">
                          <p:val>
                            <p:strVal val="1+#ppt_h/2"/>
                          </p:val>
                        </p:tav>
                        <p:tav tm="100000">
                          <p:val>
                            <p:strVal val="#ppt_y"/>
                          </p:val>
                        </p:tav>
                      </p:tavLst>
                    </p:anim>
                  </p:childTnLst>
                </p:cTn>
              </p:par>
            </p:tnLst>
          </p:tmpl>
        </p:tmplLst>
      </p:bldP>
      <p:bldP spid="105" grpId="0" animBg="1">
        <p:tmplLst>
          <p:tmpl>
            <p:tnLst>
              <p:par>
                <p:cTn presetID="2" presetClass="entr" presetSubtype="4" decel="100000" fill="hold" nodeType="withEffect">
                  <p:stCondLst>
                    <p:cond delay="200"/>
                  </p:stCondLst>
                  <p:childTnLst>
                    <p:set>
                      <p:cBhvr>
                        <p:cTn dur="1" fill="hold">
                          <p:stCondLst>
                            <p:cond delay="0"/>
                          </p:stCondLst>
                        </p:cTn>
                        <p:tgtEl>
                          <p:spTgt spid="105"/>
                        </p:tgtEl>
                        <p:attrNameLst>
                          <p:attrName>style.visibility</p:attrName>
                        </p:attrNameLst>
                      </p:cBhvr>
                      <p:to>
                        <p:strVal val="visible"/>
                      </p:to>
                    </p:set>
                    <p:anim calcmode="lin" valueType="num">
                      <p:cBhvr additive="base">
                        <p:cTn dur="1000" fill="hold"/>
                        <p:tgtEl>
                          <p:spTgt spid="105"/>
                        </p:tgtEl>
                        <p:attrNameLst>
                          <p:attrName>ppt_x</p:attrName>
                        </p:attrNameLst>
                      </p:cBhvr>
                      <p:tavLst>
                        <p:tav tm="0">
                          <p:val>
                            <p:strVal val="#ppt_x"/>
                          </p:val>
                        </p:tav>
                        <p:tav tm="100000">
                          <p:val>
                            <p:strVal val="#ppt_x"/>
                          </p:val>
                        </p:tav>
                      </p:tavLst>
                    </p:anim>
                    <p:anim calcmode="lin" valueType="num">
                      <p:cBhvr additive="base">
                        <p:cTn dur="1000" fill="hold"/>
                        <p:tgtEl>
                          <p:spTgt spid="105"/>
                        </p:tgtEl>
                        <p:attrNameLst>
                          <p:attrName>ppt_y</p:attrName>
                        </p:attrNameLst>
                      </p:cBhvr>
                      <p:tavLst>
                        <p:tav tm="0">
                          <p:val>
                            <p:strVal val="1+#ppt_h/2"/>
                          </p:val>
                        </p:tav>
                        <p:tav tm="100000">
                          <p:val>
                            <p:strVal val="#ppt_y"/>
                          </p:val>
                        </p:tav>
                      </p:tavLst>
                    </p:anim>
                  </p:childTnLst>
                </p:cTn>
              </p:par>
            </p:tnLst>
          </p:tmpl>
        </p:tmplLst>
      </p:bldP>
      <p:bldP spid="106" grpId="0" animBg="1">
        <p:tmplLst>
          <p:tmpl>
            <p:tnLst>
              <p:par>
                <p:cTn presetID="2" presetClass="entr" presetSubtype="4" decel="100000" fill="hold" nodeType="withEffect">
                  <p:stCondLst>
                    <p:cond delay="300"/>
                  </p:stCondLst>
                  <p:childTnLst>
                    <p:set>
                      <p:cBhvr>
                        <p:cTn dur="1" fill="hold">
                          <p:stCondLst>
                            <p:cond delay="0"/>
                          </p:stCondLst>
                        </p:cTn>
                        <p:tgtEl>
                          <p:spTgt spid="106"/>
                        </p:tgtEl>
                        <p:attrNameLst>
                          <p:attrName>style.visibility</p:attrName>
                        </p:attrNameLst>
                      </p:cBhvr>
                      <p:to>
                        <p:strVal val="visible"/>
                      </p:to>
                    </p:set>
                    <p:anim calcmode="lin" valueType="num">
                      <p:cBhvr additive="base">
                        <p:cTn dur="1000" fill="hold"/>
                        <p:tgtEl>
                          <p:spTgt spid="106"/>
                        </p:tgtEl>
                        <p:attrNameLst>
                          <p:attrName>ppt_x</p:attrName>
                        </p:attrNameLst>
                      </p:cBhvr>
                      <p:tavLst>
                        <p:tav tm="0">
                          <p:val>
                            <p:strVal val="#ppt_x"/>
                          </p:val>
                        </p:tav>
                        <p:tav tm="100000">
                          <p:val>
                            <p:strVal val="#ppt_x"/>
                          </p:val>
                        </p:tav>
                      </p:tavLst>
                    </p:anim>
                    <p:anim calcmode="lin" valueType="num">
                      <p:cBhvr additive="base">
                        <p:cTn dur="1000" fill="hold"/>
                        <p:tgtEl>
                          <p:spTgt spid="106"/>
                        </p:tgtEl>
                        <p:attrNameLst>
                          <p:attrName>ppt_y</p:attrName>
                        </p:attrNameLst>
                      </p:cBhvr>
                      <p:tavLst>
                        <p:tav tm="0">
                          <p:val>
                            <p:strVal val="1+#ppt_h/2"/>
                          </p:val>
                        </p:tav>
                        <p:tav tm="100000">
                          <p:val>
                            <p:strVal val="#ppt_y"/>
                          </p:val>
                        </p:tav>
                      </p:tavLst>
                    </p:anim>
                  </p:childTnLst>
                </p:cTn>
              </p:par>
            </p:tnLst>
          </p:tmpl>
        </p:tmplLst>
      </p:bldP>
      <p:bldP spid="107" grpId="0" animBg="1">
        <p:tmplLst>
          <p:tmpl>
            <p:tnLst>
              <p:par>
                <p:cTn presetID="2" presetClass="entr" presetSubtype="4" decel="100000" fill="hold" nodeType="withEffect">
                  <p:stCondLst>
                    <p:cond delay="400"/>
                  </p:stCondLst>
                  <p:childTnLst>
                    <p:set>
                      <p:cBhvr>
                        <p:cTn dur="1" fill="hold">
                          <p:stCondLst>
                            <p:cond delay="0"/>
                          </p:stCondLst>
                        </p:cTn>
                        <p:tgtEl>
                          <p:spTgt spid="107"/>
                        </p:tgtEl>
                        <p:attrNameLst>
                          <p:attrName>style.visibility</p:attrName>
                        </p:attrNameLst>
                      </p:cBhvr>
                      <p:to>
                        <p:strVal val="visible"/>
                      </p:to>
                    </p:set>
                    <p:anim calcmode="lin" valueType="num">
                      <p:cBhvr additive="base">
                        <p:cTn dur="1000" fill="hold"/>
                        <p:tgtEl>
                          <p:spTgt spid="107"/>
                        </p:tgtEl>
                        <p:attrNameLst>
                          <p:attrName>ppt_x</p:attrName>
                        </p:attrNameLst>
                      </p:cBhvr>
                      <p:tavLst>
                        <p:tav tm="0">
                          <p:val>
                            <p:strVal val="#ppt_x"/>
                          </p:val>
                        </p:tav>
                        <p:tav tm="100000">
                          <p:val>
                            <p:strVal val="#ppt_x"/>
                          </p:val>
                        </p:tav>
                      </p:tavLst>
                    </p:anim>
                    <p:anim calcmode="lin" valueType="num">
                      <p:cBhvr additive="base">
                        <p:cTn dur="1000" fill="hold"/>
                        <p:tgtEl>
                          <p:spTgt spid="107"/>
                        </p:tgtEl>
                        <p:attrNameLst>
                          <p:attrName>ppt_y</p:attrName>
                        </p:attrNameLst>
                      </p:cBhvr>
                      <p:tavLst>
                        <p:tav tm="0">
                          <p:val>
                            <p:strVal val="1+#ppt_h/2"/>
                          </p:val>
                        </p:tav>
                        <p:tav tm="100000">
                          <p:val>
                            <p:strVal val="#ppt_y"/>
                          </p:val>
                        </p:tav>
                      </p:tavLst>
                    </p:anim>
                  </p:childTnLst>
                </p:cTn>
              </p:par>
            </p:tnLst>
          </p:tmpl>
        </p:tmplLst>
      </p:bldP>
      <p:bldP spid="108" grpId="0" animBg="1">
        <p:tmplLst>
          <p:tmpl>
            <p:tnLst>
              <p:par>
                <p:cTn presetID="2" presetClass="entr" presetSubtype="4" decel="100000" fill="hold" nodeType="withEffect">
                  <p:stCondLst>
                    <p:cond delay="500"/>
                  </p:stCondLst>
                  <p:childTnLst>
                    <p:set>
                      <p:cBhvr>
                        <p:cTn dur="1" fill="hold">
                          <p:stCondLst>
                            <p:cond delay="0"/>
                          </p:stCondLst>
                        </p:cTn>
                        <p:tgtEl>
                          <p:spTgt spid="108"/>
                        </p:tgtEl>
                        <p:attrNameLst>
                          <p:attrName>style.visibility</p:attrName>
                        </p:attrNameLst>
                      </p:cBhvr>
                      <p:to>
                        <p:strVal val="visible"/>
                      </p:to>
                    </p:set>
                    <p:anim calcmode="lin" valueType="num">
                      <p:cBhvr additive="base">
                        <p:cTn dur="1000" fill="hold"/>
                        <p:tgtEl>
                          <p:spTgt spid="108"/>
                        </p:tgtEl>
                        <p:attrNameLst>
                          <p:attrName>ppt_x</p:attrName>
                        </p:attrNameLst>
                      </p:cBhvr>
                      <p:tavLst>
                        <p:tav tm="0">
                          <p:val>
                            <p:strVal val="#ppt_x"/>
                          </p:val>
                        </p:tav>
                        <p:tav tm="100000">
                          <p:val>
                            <p:strVal val="#ppt_x"/>
                          </p:val>
                        </p:tav>
                      </p:tavLst>
                    </p:anim>
                    <p:anim calcmode="lin" valueType="num">
                      <p:cBhvr additive="base">
                        <p:cTn dur="1000" fill="hold"/>
                        <p:tgtEl>
                          <p:spTgt spid="108"/>
                        </p:tgtEl>
                        <p:attrNameLst>
                          <p:attrName>ppt_y</p:attrName>
                        </p:attrNameLst>
                      </p:cBhvr>
                      <p:tavLst>
                        <p:tav tm="0">
                          <p:val>
                            <p:strVal val="1+#ppt_h/2"/>
                          </p:val>
                        </p:tav>
                        <p:tav tm="100000">
                          <p:val>
                            <p:strVal val="#ppt_y"/>
                          </p:val>
                        </p:tav>
                      </p:tavLst>
                    </p:anim>
                  </p:childTnLst>
                </p:cTn>
              </p:par>
            </p:tnLst>
          </p:tmpl>
        </p:tmplLst>
      </p:bldP>
      <p:bldP spid="109" grpId="0" animBg="1">
        <p:tmplLst>
          <p:tmpl>
            <p:tnLst>
              <p:par>
                <p:cTn presetID="2" presetClass="entr" presetSubtype="4" decel="100000" fill="hold" nodeType="withEffect">
                  <p:stCondLst>
                    <p:cond delay="600"/>
                  </p:stCondLst>
                  <p:childTnLst>
                    <p:set>
                      <p:cBhvr>
                        <p:cTn dur="1" fill="hold">
                          <p:stCondLst>
                            <p:cond delay="0"/>
                          </p:stCondLst>
                        </p:cTn>
                        <p:tgtEl>
                          <p:spTgt spid="109"/>
                        </p:tgtEl>
                        <p:attrNameLst>
                          <p:attrName>style.visibility</p:attrName>
                        </p:attrNameLst>
                      </p:cBhvr>
                      <p:to>
                        <p:strVal val="visible"/>
                      </p:to>
                    </p:set>
                    <p:anim calcmode="lin" valueType="num">
                      <p:cBhvr additive="base">
                        <p:cTn dur="1000" fill="hold"/>
                        <p:tgtEl>
                          <p:spTgt spid="109"/>
                        </p:tgtEl>
                        <p:attrNameLst>
                          <p:attrName>ppt_x</p:attrName>
                        </p:attrNameLst>
                      </p:cBhvr>
                      <p:tavLst>
                        <p:tav tm="0">
                          <p:val>
                            <p:strVal val="#ppt_x"/>
                          </p:val>
                        </p:tav>
                        <p:tav tm="100000">
                          <p:val>
                            <p:strVal val="#ppt_x"/>
                          </p:val>
                        </p:tav>
                      </p:tavLst>
                    </p:anim>
                    <p:anim calcmode="lin" valueType="num">
                      <p:cBhvr additive="base">
                        <p:cTn dur="1000" fill="hold"/>
                        <p:tgtEl>
                          <p:spTgt spid="109"/>
                        </p:tgtEl>
                        <p:attrNameLst>
                          <p:attrName>ppt_y</p:attrName>
                        </p:attrNameLst>
                      </p:cBhvr>
                      <p:tavLst>
                        <p:tav tm="0">
                          <p:val>
                            <p:strVal val="1+#ppt_h/2"/>
                          </p:val>
                        </p:tav>
                        <p:tav tm="100000">
                          <p:val>
                            <p:strVal val="#ppt_y"/>
                          </p:val>
                        </p:tav>
                      </p:tavLst>
                    </p:anim>
                  </p:childTnLst>
                </p:cTn>
              </p:par>
            </p:tnLst>
          </p:tmpl>
        </p:tmplLst>
      </p:bldP>
      <p:bldP spid="110" grpId="0" animBg="1">
        <p:tmplLst>
          <p:tmpl>
            <p:tnLst>
              <p:par>
                <p:cTn presetID="2" presetClass="entr" presetSubtype="4" decel="100000" fill="hold" nodeType="withEffect">
                  <p:stCondLst>
                    <p:cond delay="700"/>
                  </p:stCondLst>
                  <p:childTnLst>
                    <p:set>
                      <p:cBhvr>
                        <p:cTn dur="1" fill="hold">
                          <p:stCondLst>
                            <p:cond delay="0"/>
                          </p:stCondLst>
                        </p:cTn>
                        <p:tgtEl>
                          <p:spTgt spid="110"/>
                        </p:tgtEl>
                        <p:attrNameLst>
                          <p:attrName>style.visibility</p:attrName>
                        </p:attrNameLst>
                      </p:cBhvr>
                      <p:to>
                        <p:strVal val="visible"/>
                      </p:to>
                    </p:set>
                    <p:anim calcmode="lin" valueType="num">
                      <p:cBhvr additive="base">
                        <p:cTn dur="1000" fill="hold"/>
                        <p:tgtEl>
                          <p:spTgt spid="110"/>
                        </p:tgtEl>
                        <p:attrNameLst>
                          <p:attrName>ppt_x</p:attrName>
                        </p:attrNameLst>
                      </p:cBhvr>
                      <p:tavLst>
                        <p:tav tm="0">
                          <p:val>
                            <p:strVal val="#ppt_x"/>
                          </p:val>
                        </p:tav>
                        <p:tav tm="100000">
                          <p:val>
                            <p:strVal val="#ppt_x"/>
                          </p:val>
                        </p:tav>
                      </p:tavLst>
                    </p:anim>
                    <p:anim calcmode="lin" valueType="num">
                      <p:cBhvr additive="base">
                        <p:cTn dur="1000" fill="hold"/>
                        <p:tgtEl>
                          <p:spTgt spid="110"/>
                        </p:tgtEl>
                        <p:attrNameLst>
                          <p:attrName>ppt_y</p:attrName>
                        </p:attrNameLst>
                      </p:cBhvr>
                      <p:tavLst>
                        <p:tav tm="0">
                          <p:val>
                            <p:strVal val="1+#ppt_h/2"/>
                          </p:val>
                        </p:tav>
                        <p:tav tm="100000">
                          <p:val>
                            <p:strVal val="#ppt_y"/>
                          </p:val>
                        </p:tav>
                      </p:tavLst>
                    </p:anim>
                  </p:childTnLst>
                </p:cTn>
              </p:par>
            </p:tnLst>
          </p:tmpl>
        </p:tmplLst>
      </p:bldP>
      <p:bldP spid="111" grpId="0" animBg="1">
        <p:tmplLst>
          <p:tmpl>
            <p:tnLst>
              <p:par>
                <p:cTn presetID="2" presetClass="entr" presetSubtype="4" decel="100000" fill="hold" nodeType="withEffect">
                  <p:stCondLst>
                    <p:cond delay="800"/>
                  </p:stCondLst>
                  <p:childTnLst>
                    <p:set>
                      <p:cBhvr>
                        <p:cTn dur="1" fill="hold">
                          <p:stCondLst>
                            <p:cond delay="0"/>
                          </p:stCondLst>
                        </p:cTn>
                        <p:tgtEl>
                          <p:spTgt spid="111"/>
                        </p:tgtEl>
                        <p:attrNameLst>
                          <p:attrName>style.visibility</p:attrName>
                        </p:attrNameLst>
                      </p:cBhvr>
                      <p:to>
                        <p:strVal val="visible"/>
                      </p:to>
                    </p:set>
                    <p:anim calcmode="lin" valueType="num">
                      <p:cBhvr additive="base">
                        <p:cTn dur="1000" fill="hold"/>
                        <p:tgtEl>
                          <p:spTgt spid="111"/>
                        </p:tgtEl>
                        <p:attrNameLst>
                          <p:attrName>ppt_x</p:attrName>
                        </p:attrNameLst>
                      </p:cBhvr>
                      <p:tavLst>
                        <p:tav tm="0">
                          <p:val>
                            <p:strVal val="#ppt_x"/>
                          </p:val>
                        </p:tav>
                        <p:tav tm="100000">
                          <p:val>
                            <p:strVal val="#ppt_x"/>
                          </p:val>
                        </p:tav>
                      </p:tavLst>
                    </p:anim>
                    <p:anim calcmode="lin" valueType="num">
                      <p:cBhvr additive="base">
                        <p:cTn dur="1000" fill="hold"/>
                        <p:tgtEl>
                          <p:spTgt spid="111"/>
                        </p:tgtEl>
                        <p:attrNameLst>
                          <p:attrName>ppt_y</p:attrName>
                        </p:attrNameLst>
                      </p:cBhvr>
                      <p:tavLst>
                        <p:tav tm="0">
                          <p:val>
                            <p:strVal val="1+#ppt_h/2"/>
                          </p:val>
                        </p:tav>
                        <p:tav tm="100000">
                          <p:val>
                            <p:strVal val="#ppt_y"/>
                          </p:val>
                        </p:tav>
                      </p:tavLst>
                    </p:anim>
                  </p:childTnLst>
                </p:cTn>
              </p:par>
            </p:tnLst>
          </p:tmpl>
        </p:tmplLst>
      </p:bldP>
      <p:bldP spid="112" grpId="0" animBg="1">
        <p:tmplLst>
          <p:tmpl>
            <p:tnLst>
              <p:par>
                <p:cTn presetID="2" presetClass="entr" presetSubtype="4" decel="100000" fill="hold" nodeType="withEffect">
                  <p:stCondLst>
                    <p:cond delay="900"/>
                  </p:stCondLst>
                  <p:childTnLst>
                    <p:set>
                      <p:cBhvr>
                        <p:cTn dur="1" fill="hold">
                          <p:stCondLst>
                            <p:cond delay="0"/>
                          </p:stCondLst>
                        </p:cTn>
                        <p:tgtEl>
                          <p:spTgt spid="112"/>
                        </p:tgtEl>
                        <p:attrNameLst>
                          <p:attrName>style.visibility</p:attrName>
                        </p:attrNameLst>
                      </p:cBhvr>
                      <p:to>
                        <p:strVal val="visible"/>
                      </p:to>
                    </p:set>
                    <p:anim calcmode="lin" valueType="num">
                      <p:cBhvr additive="base">
                        <p:cTn dur="1000" fill="hold"/>
                        <p:tgtEl>
                          <p:spTgt spid="112"/>
                        </p:tgtEl>
                        <p:attrNameLst>
                          <p:attrName>ppt_x</p:attrName>
                        </p:attrNameLst>
                      </p:cBhvr>
                      <p:tavLst>
                        <p:tav tm="0">
                          <p:val>
                            <p:strVal val="#ppt_x"/>
                          </p:val>
                        </p:tav>
                        <p:tav tm="100000">
                          <p:val>
                            <p:strVal val="#ppt_x"/>
                          </p:val>
                        </p:tav>
                      </p:tavLst>
                    </p:anim>
                    <p:anim calcmode="lin" valueType="num">
                      <p:cBhvr additive="base">
                        <p:cTn dur="1000" fill="hold"/>
                        <p:tgtEl>
                          <p:spTgt spid="112"/>
                        </p:tgtEl>
                        <p:attrNameLst>
                          <p:attrName>ppt_y</p:attrName>
                        </p:attrNameLst>
                      </p:cBhvr>
                      <p:tavLst>
                        <p:tav tm="0">
                          <p:val>
                            <p:strVal val="1+#ppt_h/2"/>
                          </p:val>
                        </p:tav>
                        <p:tav tm="100000">
                          <p:val>
                            <p:strVal val="#ppt_y"/>
                          </p:val>
                        </p:tav>
                      </p:tavLst>
                    </p:anim>
                  </p:childTnLst>
                </p:cTn>
              </p:par>
            </p:tnLst>
          </p:tmpl>
        </p:tmplLst>
      </p:bldP>
      <p:bldP spid="22" grpId="0"/>
      <p:bldP spid="113" grpId="0"/>
      <p:bldP spid="114" grpId="0"/>
      <p:bldP spid="115" grpId="0"/>
      <p:bldP spid="116" grpId="0"/>
      <p:bldP spid="117" grpId="0"/>
      <p:bldP spid="118" grpId="0"/>
      <p:bldP spid="119" grpId="0"/>
      <p:bldP spid="120" grpId="0"/>
      <p:bldP spid="121" grpId="0"/>
    </p:bldLst>
  </p:timing>
  <p:hf hdr="0" dt="0"/>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LOSURE">
    <p:spTree>
      <p:nvGrpSpPr>
        <p:cNvPr id="1" name=""/>
        <p:cNvGrpSpPr/>
        <p:nvPr/>
      </p:nvGrpSpPr>
      <p:grpSpPr>
        <a:xfrm>
          <a:off x="0" y="0"/>
          <a:ext cx="0" cy="0"/>
          <a:chOff x="0" y="0"/>
          <a:chExt cx="0" cy="0"/>
        </a:xfrm>
      </p:grpSpPr>
      <p:grpSp>
        <p:nvGrpSpPr>
          <p:cNvPr id="14" name="INSTRUCTION">
            <a:extLst>
              <a:ext uri="{FF2B5EF4-FFF2-40B4-BE49-F238E27FC236}">
                <a16:creationId xmlns:a16="http://schemas.microsoft.com/office/drawing/2014/main" id="{EFBD3E94-5FBF-4E84-A174-AEBEAE8D2B2E}"/>
              </a:ext>
            </a:extLst>
          </p:cNvPr>
          <p:cNvGrpSpPr/>
          <p:nvPr userDrawn="1"/>
        </p:nvGrpSpPr>
        <p:grpSpPr>
          <a:xfrm>
            <a:off x="12274716" y="-997023"/>
            <a:ext cx="3695970" cy="1277747"/>
            <a:chOff x="-3889316" y="-1461517"/>
            <a:chExt cx="3695970" cy="1277747"/>
          </a:xfrm>
        </p:grpSpPr>
        <p:sp>
          <p:nvSpPr>
            <p:cNvPr id="16" name="Rechthoek 15">
              <a:extLst>
                <a:ext uri="{FF2B5EF4-FFF2-40B4-BE49-F238E27FC236}">
                  <a16:creationId xmlns:a16="http://schemas.microsoft.com/office/drawing/2014/main" id="{5079D194-6B72-45AB-81F4-EC2BC44346AA}"/>
                </a:ext>
              </a:extLst>
            </p:cNvPr>
            <p:cNvSpPr/>
            <p:nvPr userDrawn="1"/>
          </p:nvSpPr>
          <p:spPr>
            <a:xfrm>
              <a:off x="-3786437" y="-1461517"/>
              <a:ext cx="3593091" cy="1277747"/>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Insert an image</a:t>
              </a:r>
            </a:p>
          </p:txBody>
        </p:sp>
        <p:sp>
          <p:nvSpPr>
            <p:cNvPr id="17" name="Rechthoek 16">
              <a:extLst>
                <a:ext uri="{FF2B5EF4-FFF2-40B4-BE49-F238E27FC236}">
                  <a16:creationId xmlns:a16="http://schemas.microsoft.com/office/drawing/2014/main" id="{DDF87850-453D-477B-8721-6ACA73BF2D2B}"/>
                </a:ext>
              </a:extLst>
            </p:cNvPr>
            <p:cNvSpPr/>
            <p:nvPr userDrawn="1"/>
          </p:nvSpPr>
          <p:spPr>
            <a:xfrm>
              <a:off x="-3603859" y="-993610"/>
              <a:ext cx="3229126" cy="657434"/>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Select the frame of the image by clicking on the tag alongside this instruction. 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‘Pictures’</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select the preferred image and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18" name="Gelijkbenige driehoek 17">
              <a:extLst>
                <a:ext uri="{FF2B5EF4-FFF2-40B4-BE49-F238E27FC236}">
                  <a16:creationId xmlns:a16="http://schemas.microsoft.com/office/drawing/2014/main" id="{29D4841F-DFCE-44C6-B511-B48FD4252455}"/>
                </a:ext>
              </a:extLst>
            </p:cNvPr>
            <p:cNvSpPr/>
            <p:nvPr userDrawn="1"/>
          </p:nvSpPr>
          <p:spPr>
            <a:xfrm rot="16200000" flipH="1">
              <a:off x="-3925504" y="-351896"/>
              <a:ext cx="175255" cy="102879"/>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grpSp>
      <p:sp>
        <p:nvSpPr>
          <p:cNvPr id="148" name="INFO">
            <a:extLst>
              <a:ext uri="{FF2B5EF4-FFF2-40B4-BE49-F238E27FC236}">
                <a16:creationId xmlns:a16="http://schemas.microsoft.com/office/drawing/2014/main" id="{4A1F86EE-56C2-4FC7-A5E3-4FF8BAE206B8}"/>
              </a:ext>
            </a:extLst>
          </p:cNvPr>
          <p:cNvSpPr txBox="1"/>
          <p:nvPr userDrawn="1"/>
        </p:nvSpPr>
        <p:spPr>
          <a:xfrm>
            <a:off x="0" y="-256190"/>
            <a:ext cx="11556000" cy="161583"/>
          </a:xfrm>
          <a:prstGeom prst="rect">
            <a:avLst/>
          </a:prstGeom>
          <a:noFill/>
        </p:spPr>
        <p:txBody>
          <a:bodyPr wrap="square" lIns="0" tIns="0" rIns="0" bIns="0" rtlCol="0">
            <a:spAutoFit/>
          </a:bodyPr>
          <a:lstStyle/>
          <a:p>
            <a:pPr algn="l"/>
            <a:r>
              <a:rPr lang="en-GB" sz="1050" b="1" dirty="0">
                <a:solidFill>
                  <a:schemeClr val="tx2"/>
                </a:solidFill>
                <a:latin typeface="+mj-lt"/>
                <a:cs typeface="Calibri" panose="020F0502020204030204" pitchFamily="34" charset="0"/>
              </a:rPr>
              <a:t>TEMPLATE: </a:t>
            </a:r>
            <a:r>
              <a:rPr lang="en-GB" sz="1050" b="0" dirty="0">
                <a:solidFill>
                  <a:schemeClr val="tx2"/>
                </a:solidFill>
                <a:latin typeface="+mj-lt"/>
                <a:cs typeface="Calibri" panose="020F0502020204030204" pitchFamily="34" charset="0"/>
              </a:rPr>
              <a:t>CLOSURE</a:t>
            </a:r>
          </a:p>
        </p:txBody>
      </p:sp>
      <p:sp>
        <p:nvSpPr>
          <p:cNvPr id="153" name="Tijdelijke aanduiding voor afbeelding 8">
            <a:extLst>
              <a:ext uri="{FF2B5EF4-FFF2-40B4-BE49-F238E27FC236}">
                <a16:creationId xmlns:a16="http://schemas.microsoft.com/office/drawing/2014/main" id="{4C9593A0-481A-4577-845D-CDCE33B1CEB4}"/>
              </a:ext>
            </a:extLst>
          </p:cNvPr>
          <p:cNvSpPr>
            <a:spLocks noGrp="1"/>
          </p:cNvSpPr>
          <p:nvPr>
            <p:ph type="pic" sz="quarter" idx="14" hasCustomPrompt="1"/>
          </p:nvPr>
        </p:nvSpPr>
        <p:spPr>
          <a:xfrm>
            <a:off x="0" y="1434"/>
            <a:ext cx="12192000" cy="6856566"/>
          </a:xfrm>
          <a:prstGeom prst="rect">
            <a:avLst/>
          </a:prstGeom>
          <a:solidFill>
            <a:schemeClr val="bg1">
              <a:lumMod val="95000"/>
            </a:schemeClr>
          </a:solidFill>
        </p:spPr>
        <p:txBody>
          <a:bodyPr bIns="1620000" anchor="ctr"/>
          <a:lstStyle>
            <a:lvl1pPr marL="0" indent="0" algn="ctr">
              <a:lnSpc>
                <a:spcPct val="90000"/>
              </a:lnSpc>
              <a:spcBef>
                <a:spcPts val="0"/>
              </a:spcBef>
              <a:spcAft>
                <a:spcPts val="0"/>
              </a:spcAft>
              <a:buNone/>
              <a:defRPr sz="1500" i="1">
                <a:solidFill>
                  <a:schemeClr val="tx1">
                    <a:lumMod val="50000"/>
                    <a:lumOff val="50000"/>
                  </a:schemeClr>
                </a:solidFill>
              </a:defRPr>
            </a:lvl1pPr>
          </a:lstStyle>
          <a:p>
            <a:r>
              <a:rPr lang="en-GB" dirty="0"/>
              <a:t>Click on the icon below</a:t>
            </a:r>
            <a:br>
              <a:rPr lang="en-GB" dirty="0"/>
            </a:br>
            <a:r>
              <a:rPr lang="en-GB" dirty="0"/>
              <a:t>to insert an image.</a:t>
            </a:r>
          </a:p>
        </p:txBody>
      </p:sp>
      <p:sp>
        <p:nvSpPr>
          <p:cNvPr id="152" name="Tijdelijke aanduiding voor verticale tekst 2">
            <a:extLst>
              <a:ext uri="{FF2B5EF4-FFF2-40B4-BE49-F238E27FC236}">
                <a16:creationId xmlns:a16="http://schemas.microsoft.com/office/drawing/2014/main" id="{FC38A077-DCB9-4498-8DB4-E60250F49476}"/>
              </a:ext>
            </a:extLst>
          </p:cNvPr>
          <p:cNvSpPr>
            <a:spLocks noGrp="1"/>
          </p:cNvSpPr>
          <p:nvPr>
            <p:ph type="body" orient="vert" idx="18" hasCustomPrompt="1"/>
          </p:nvPr>
        </p:nvSpPr>
        <p:spPr>
          <a:xfrm>
            <a:off x="0" y="0"/>
            <a:ext cx="7585700" cy="6858000"/>
          </a:xfrm>
          <a:gradFill>
            <a:gsLst>
              <a:gs pos="0">
                <a:schemeClr val="tx1">
                  <a:alpha val="30000"/>
                </a:schemeClr>
              </a:gs>
              <a:gs pos="100000">
                <a:schemeClr val="tx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tIns="144000" rtlCol="0" anchor="t"/>
          <a:lstStyle>
            <a:lvl1pPr marL="0" indent="0">
              <a:buFontTx/>
              <a:buNone/>
              <a:defRPr lang="nl-NL" sz="1050" i="1" dirty="0">
                <a:solidFill>
                  <a:schemeClr val="lt1"/>
                </a:solidFill>
              </a:defRPr>
            </a:lvl1pPr>
          </a:lstStyle>
          <a:p>
            <a:pPr marL="0" lvl="0" algn="ctr" defTabSz="914400"/>
            <a:r>
              <a:rPr lang="en-GB" dirty="0"/>
              <a:t>      </a:t>
            </a:r>
          </a:p>
        </p:txBody>
      </p:sp>
      <p:sp>
        <p:nvSpPr>
          <p:cNvPr id="15" name="Tijdelijke aanduiding voor tekst 25">
            <a:extLst>
              <a:ext uri="{FF2B5EF4-FFF2-40B4-BE49-F238E27FC236}">
                <a16:creationId xmlns:a16="http://schemas.microsoft.com/office/drawing/2014/main" id="{209E820A-5DE9-4FC3-986A-5D1FB86C8AC7}"/>
              </a:ext>
            </a:extLst>
          </p:cNvPr>
          <p:cNvSpPr>
            <a:spLocks noGrp="1"/>
          </p:cNvSpPr>
          <p:nvPr>
            <p:ph type="body" sz="quarter" idx="17" hasCustomPrompt="1"/>
          </p:nvPr>
        </p:nvSpPr>
        <p:spPr>
          <a:xfrm>
            <a:off x="550570" y="5796514"/>
            <a:ext cx="2822400" cy="504000"/>
          </a:xfrm>
          <a:prstGeom prst="rect">
            <a:avLst/>
          </a:prstGeom>
          <a:blipFill>
            <a:blip r:embed="rId2" cstate="hqprint">
              <a:extLst>
                <a:ext uri="{28A0092B-C50C-407E-A947-70E740481C1C}">
                  <a14:useLocalDpi xmlns:a14="http://schemas.microsoft.com/office/drawing/2010/main"/>
                </a:ext>
              </a:extLst>
            </a:blip>
            <a:stretch>
              <a:fillRect/>
            </a:stretch>
          </a:blipFill>
          <a:ln w="12700">
            <a:noFill/>
          </a:ln>
        </p:spPr>
        <p:txBody>
          <a:bodyPr/>
          <a:lstStyle>
            <a:lvl1pPr marL="0" indent="0">
              <a:buFont typeface="Arial" panose="020B0604020202020204" pitchFamily="34" charset="0"/>
              <a:buNone/>
              <a:defRPr/>
            </a:lvl1pPr>
          </a:lstStyle>
          <a:p>
            <a:pPr lvl="0"/>
            <a:r>
              <a:rPr lang="en-GB" dirty="0"/>
              <a:t> </a:t>
            </a:r>
          </a:p>
        </p:txBody>
      </p:sp>
      <p:sp>
        <p:nvSpPr>
          <p:cNvPr id="147" name="Tijdelijke aanduiding voor tekst 146">
            <a:extLst>
              <a:ext uri="{FF2B5EF4-FFF2-40B4-BE49-F238E27FC236}">
                <a16:creationId xmlns:a16="http://schemas.microsoft.com/office/drawing/2014/main" id="{B7047D21-55FE-4B63-B1D8-8A610FAEFAF5}"/>
              </a:ext>
            </a:extLst>
          </p:cNvPr>
          <p:cNvSpPr>
            <a:spLocks noGrp="1"/>
          </p:cNvSpPr>
          <p:nvPr>
            <p:ph type="body" sz="quarter" idx="15" hasCustomPrompt="1"/>
          </p:nvPr>
        </p:nvSpPr>
        <p:spPr>
          <a:xfrm>
            <a:off x="550570" y="1717420"/>
            <a:ext cx="62838" cy="182400"/>
          </a:xfrm>
          <a:custGeom>
            <a:avLst/>
            <a:gdLst>
              <a:gd name="connsiteX0" fmla="*/ 17352 w 62838"/>
              <a:gd name="connsiteY0" fmla="*/ 0 h 182400"/>
              <a:gd name="connsiteX1" fmla="*/ 62520 w 62838"/>
              <a:gd name="connsiteY1" fmla="*/ 91200 h 182400"/>
              <a:gd name="connsiteX2" fmla="*/ 21864 w 62838"/>
              <a:gd name="connsiteY2" fmla="*/ 182400 h 182400"/>
              <a:gd name="connsiteX3" fmla="*/ 8308 w 62838"/>
              <a:gd name="connsiteY3" fmla="*/ 145920 h 182400"/>
              <a:gd name="connsiteX4" fmla="*/ 26385 w 62838"/>
              <a:gd name="connsiteY4" fmla="*/ 91200 h 182400"/>
              <a:gd name="connsiteX5" fmla="*/ 3796 w 62838"/>
              <a:gd name="connsiteY5" fmla="*/ 36480 h 182400"/>
              <a:gd name="connsiteX6" fmla="*/ 17352 w 62838"/>
              <a:gd name="connsiteY6" fmla="*/ 0 h 18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838" h="182400">
                <a:moveTo>
                  <a:pt x="17352" y="0"/>
                </a:moveTo>
                <a:cubicBezTo>
                  <a:pt x="17352" y="0"/>
                  <a:pt x="62520" y="69312"/>
                  <a:pt x="62520" y="91200"/>
                </a:cubicBezTo>
                <a:cubicBezTo>
                  <a:pt x="67041" y="113088"/>
                  <a:pt x="21864" y="182400"/>
                  <a:pt x="21864" y="182400"/>
                </a:cubicBezTo>
                <a:cubicBezTo>
                  <a:pt x="21864" y="182400"/>
                  <a:pt x="-5237" y="175104"/>
                  <a:pt x="8308" y="145920"/>
                </a:cubicBezTo>
                <a:cubicBezTo>
                  <a:pt x="17352" y="116736"/>
                  <a:pt x="26385" y="91200"/>
                  <a:pt x="26385" y="91200"/>
                </a:cubicBezTo>
                <a:lnTo>
                  <a:pt x="3796" y="36480"/>
                </a:lnTo>
                <a:cubicBezTo>
                  <a:pt x="-9759" y="3648"/>
                  <a:pt x="17352" y="0"/>
                  <a:pt x="17352" y="0"/>
                </a:cubicBezTo>
                <a:close/>
              </a:path>
            </a:pathLst>
          </a:custGeom>
          <a:solidFill>
            <a:schemeClr val="tx2"/>
          </a:solidFill>
          <a:ln w="12700">
            <a:noFill/>
          </a:ln>
        </p:spPr>
        <p:txBody>
          <a:bodyPr wrap="square">
            <a:noAutofit/>
          </a:bodyPr>
          <a:lstStyle>
            <a:lvl1pPr marL="0" indent="0">
              <a:buFont typeface="Arial" panose="020B0604020202020204" pitchFamily="34" charset="0"/>
              <a:buNone/>
              <a:defRPr/>
            </a:lvl1pPr>
          </a:lstStyle>
          <a:p>
            <a:pPr lvl="0"/>
            <a:r>
              <a:rPr lang="en-GB" dirty="0"/>
              <a:t> </a:t>
            </a:r>
          </a:p>
        </p:txBody>
      </p:sp>
      <p:sp>
        <p:nvSpPr>
          <p:cNvPr id="144" name="Tijdelijke aanduiding voor tekst 25">
            <a:extLst>
              <a:ext uri="{FF2B5EF4-FFF2-40B4-BE49-F238E27FC236}">
                <a16:creationId xmlns:a16="http://schemas.microsoft.com/office/drawing/2014/main" id="{35F05C4C-6075-4158-98BE-256211DC58AE}"/>
              </a:ext>
            </a:extLst>
          </p:cNvPr>
          <p:cNvSpPr>
            <a:spLocks noGrp="1"/>
          </p:cNvSpPr>
          <p:nvPr userDrawn="1">
            <p:ph type="body" sz="quarter" idx="16" hasCustomPrompt="1"/>
          </p:nvPr>
        </p:nvSpPr>
        <p:spPr>
          <a:xfrm flipH="1">
            <a:off x="576831" y="-10580"/>
            <a:ext cx="7200" cy="1620000"/>
          </a:xfrm>
          <a:prstGeom prst="roundRect">
            <a:avLst>
              <a:gd name="adj" fmla="val 50000"/>
            </a:avLst>
          </a:prstGeom>
          <a:solidFill>
            <a:schemeClr val="bg1"/>
          </a:solidFill>
          <a:ln w="12700">
            <a:noFill/>
          </a:ln>
        </p:spPr>
        <p:txBody>
          <a:bodyPr/>
          <a:lstStyle>
            <a:lvl1pPr marL="0" indent="0">
              <a:buFont typeface="Arial" panose="020B0604020202020204" pitchFamily="34" charset="0"/>
              <a:buNone/>
              <a:defRPr/>
            </a:lvl1pPr>
          </a:lstStyle>
          <a:p>
            <a:pPr lvl="0"/>
            <a:r>
              <a:rPr lang="en-GB" dirty="0"/>
              <a:t> </a:t>
            </a:r>
          </a:p>
        </p:txBody>
      </p:sp>
      <p:sp>
        <p:nvSpPr>
          <p:cNvPr id="9" name="Ondertitel 2">
            <a:extLst>
              <a:ext uri="{FF2B5EF4-FFF2-40B4-BE49-F238E27FC236}">
                <a16:creationId xmlns:a16="http://schemas.microsoft.com/office/drawing/2014/main" id="{EF14CB9B-F149-429B-A5C3-71E7B5658D62}"/>
              </a:ext>
            </a:extLst>
          </p:cNvPr>
          <p:cNvSpPr>
            <a:spLocks noGrp="1"/>
          </p:cNvSpPr>
          <p:nvPr>
            <p:ph type="subTitle" idx="1" hasCustomPrompt="1"/>
          </p:nvPr>
        </p:nvSpPr>
        <p:spPr>
          <a:xfrm>
            <a:off x="777244" y="1930969"/>
            <a:ext cx="3206542" cy="448184"/>
          </a:xfrm>
        </p:spPr>
        <p:txBody>
          <a:bodyPr/>
          <a:lstStyle>
            <a:lvl1pPr marL="0" indent="0" algn="l">
              <a:buNone/>
              <a:defRPr sz="300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cap="all" baseline="0" dirty="0"/>
              <a:t>YOUR TIME</a:t>
            </a:r>
            <a:endParaRPr lang="en-GB" dirty="0"/>
          </a:p>
        </p:txBody>
      </p:sp>
      <p:sp>
        <p:nvSpPr>
          <p:cNvPr id="6" name="Titel 5"/>
          <p:cNvSpPr>
            <a:spLocks noGrp="1"/>
          </p:cNvSpPr>
          <p:nvPr>
            <p:ph type="title" hasCustomPrompt="1"/>
          </p:nvPr>
        </p:nvSpPr>
        <p:spPr>
          <a:xfrm>
            <a:off x="777244" y="1599471"/>
            <a:ext cx="3206542" cy="319549"/>
          </a:xfrm>
        </p:spPr>
        <p:txBody>
          <a:bodyPr bIns="0" anchor="ctr"/>
          <a:lstStyle>
            <a:lvl1pPr>
              <a:defRPr baseline="0">
                <a:solidFill>
                  <a:schemeClr val="bg1"/>
                </a:solidFill>
              </a:defRPr>
            </a:lvl1pPr>
          </a:lstStyle>
          <a:p>
            <a:r>
              <a:rPr lang="en-GB" dirty="0"/>
              <a:t>THANK YOU FOR</a:t>
            </a:r>
          </a:p>
        </p:txBody>
      </p:sp>
    </p:spTree>
    <p:extLst>
      <p:ext uri="{BB962C8B-B14F-4D97-AF65-F5344CB8AC3E}">
        <p14:creationId xmlns:p14="http://schemas.microsoft.com/office/powerpoint/2010/main" val="1883514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147"/>
                                        </p:tgtEl>
                                        <p:attrNameLst>
                                          <p:attrName>style.visibility</p:attrName>
                                        </p:attrNameLst>
                                      </p:cBhvr>
                                      <p:to>
                                        <p:strVal val="visible"/>
                                      </p:to>
                                    </p:set>
                                    <p:anim calcmode="lin" valueType="num">
                                      <p:cBhvr additive="base">
                                        <p:cTn id="7" dur="1000" fill="hold"/>
                                        <p:tgtEl>
                                          <p:spTgt spid="147"/>
                                        </p:tgtEl>
                                        <p:attrNameLst>
                                          <p:attrName>ppt_x</p:attrName>
                                        </p:attrNameLst>
                                      </p:cBhvr>
                                      <p:tavLst>
                                        <p:tav tm="0">
                                          <p:val>
                                            <p:strVal val="#ppt_x"/>
                                          </p:val>
                                        </p:tav>
                                        <p:tav tm="100000">
                                          <p:val>
                                            <p:strVal val="#ppt_x"/>
                                          </p:val>
                                        </p:tav>
                                      </p:tavLst>
                                    </p:anim>
                                    <p:anim calcmode="lin" valueType="num">
                                      <p:cBhvr additive="base">
                                        <p:cTn id="8" dur="1000" fill="hold"/>
                                        <p:tgtEl>
                                          <p:spTgt spid="147"/>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100"/>
                                  </p:stCondLst>
                                  <p:childTnLst>
                                    <p:set>
                                      <p:cBhvr>
                                        <p:cTn id="10" dur="1" fill="hold">
                                          <p:stCondLst>
                                            <p:cond delay="0"/>
                                          </p:stCondLst>
                                        </p:cTn>
                                        <p:tgtEl>
                                          <p:spTgt spid="144"/>
                                        </p:tgtEl>
                                        <p:attrNameLst>
                                          <p:attrName>style.visibility</p:attrName>
                                        </p:attrNameLst>
                                      </p:cBhvr>
                                      <p:to>
                                        <p:strVal val="visible"/>
                                      </p:to>
                                    </p:set>
                                    <p:anim calcmode="lin" valueType="num">
                                      <p:cBhvr additive="base">
                                        <p:cTn id="11" dur="900" fill="hold"/>
                                        <p:tgtEl>
                                          <p:spTgt spid="144"/>
                                        </p:tgtEl>
                                        <p:attrNameLst>
                                          <p:attrName>ppt_x</p:attrName>
                                        </p:attrNameLst>
                                      </p:cBhvr>
                                      <p:tavLst>
                                        <p:tav tm="0">
                                          <p:val>
                                            <p:strVal val="#ppt_x"/>
                                          </p:val>
                                        </p:tav>
                                        <p:tav tm="100000">
                                          <p:val>
                                            <p:strVal val="#ppt_x"/>
                                          </p:val>
                                        </p:tav>
                                      </p:tavLst>
                                    </p:anim>
                                    <p:anim calcmode="lin" valueType="num">
                                      <p:cBhvr additive="base">
                                        <p:cTn id="12" dur="900" fill="hold"/>
                                        <p:tgtEl>
                                          <p:spTgt spid="144"/>
                                        </p:tgtEl>
                                        <p:attrNameLst>
                                          <p:attrName>ppt_y</p:attrName>
                                        </p:attrNameLst>
                                      </p:cBhvr>
                                      <p:tavLst>
                                        <p:tav tm="0">
                                          <p:val>
                                            <p:strVal val="0-#ppt_h/2"/>
                                          </p:val>
                                        </p:tav>
                                        <p:tav tm="100000">
                                          <p:val>
                                            <p:strVal val="#ppt_y"/>
                                          </p:val>
                                        </p:tav>
                                      </p:tavLst>
                                    </p:anim>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par>
                                <p:cTn id="20" presetID="2" presetClass="entr" presetSubtype="4" decel="100000" fill="hold" grpId="0" nodeType="withEffect">
                                  <p:stCondLst>
                                    <p:cond delay="0"/>
                                  </p:stCondLst>
                                  <p:childTnLst>
                                    <p:set>
                                      <p:cBhvr>
                                        <p:cTn id="21" dur="1" fill="hold">
                                          <p:stCondLst>
                                            <p:cond delay="0"/>
                                          </p:stCondLst>
                                        </p:cTn>
                                        <p:tgtEl>
                                          <p:spTgt spid="15"/>
                                        </p:tgtEl>
                                        <p:attrNameLst>
                                          <p:attrName>style.visibility</p:attrName>
                                        </p:attrNameLst>
                                      </p:cBhvr>
                                      <p:to>
                                        <p:strVal val="visible"/>
                                      </p:to>
                                    </p:set>
                                    <p:anim calcmode="lin" valueType="num">
                                      <p:cBhvr additive="base">
                                        <p:cTn id="22" dur="1000" fill="hold"/>
                                        <p:tgtEl>
                                          <p:spTgt spid="15"/>
                                        </p:tgtEl>
                                        <p:attrNameLst>
                                          <p:attrName>ppt_x</p:attrName>
                                        </p:attrNameLst>
                                      </p:cBhvr>
                                      <p:tavLst>
                                        <p:tav tm="0">
                                          <p:val>
                                            <p:strVal val="#ppt_x"/>
                                          </p:val>
                                        </p:tav>
                                        <p:tav tm="100000">
                                          <p:val>
                                            <p:strVal val="#ppt_x"/>
                                          </p:val>
                                        </p:tav>
                                      </p:tavLst>
                                    </p:anim>
                                    <p:anim calcmode="lin" valueType="num">
                                      <p:cBhvr additive="base">
                                        <p:cTn id="23" dur="10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tmplLst>
          <p:tmpl>
            <p:tnLst>
              <p:par>
                <p:cTn presetID="2" presetClass="entr" presetSubtype="4" decel="100000"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1000" fill="hold"/>
                        <p:tgtEl>
                          <p:spTgt spid="15"/>
                        </p:tgtEl>
                        <p:attrNameLst>
                          <p:attrName>ppt_x</p:attrName>
                        </p:attrNameLst>
                      </p:cBhvr>
                      <p:tavLst>
                        <p:tav tm="0">
                          <p:val>
                            <p:strVal val="#ppt_x"/>
                          </p:val>
                        </p:tav>
                        <p:tav tm="100000">
                          <p:val>
                            <p:strVal val="#ppt_x"/>
                          </p:val>
                        </p:tav>
                      </p:tavLst>
                    </p:anim>
                    <p:anim calcmode="lin" valueType="num">
                      <p:cBhvr additive="base">
                        <p:cTn dur="1000" fill="hold"/>
                        <p:tgtEl>
                          <p:spTgt spid="15"/>
                        </p:tgtEl>
                        <p:attrNameLst>
                          <p:attrName>ppt_y</p:attrName>
                        </p:attrNameLst>
                      </p:cBhvr>
                      <p:tavLst>
                        <p:tav tm="0">
                          <p:val>
                            <p:strVal val="1+#ppt_h/2"/>
                          </p:val>
                        </p:tav>
                        <p:tav tm="100000">
                          <p:val>
                            <p:strVal val="#ppt_y"/>
                          </p:val>
                        </p:tav>
                      </p:tavLst>
                    </p:anim>
                  </p:childTnLst>
                </p:cTn>
              </p:par>
            </p:tnLst>
          </p:tmpl>
        </p:tmplLst>
      </p:bldP>
      <p:bldP spid="147" grpId="0" animBg="1">
        <p:tmplLst>
          <p:tmpl>
            <p:tnLst>
              <p:par>
                <p:cTn presetID="2" presetClass="entr" presetSubtype="1" decel="100000" fill="hold" nodeType="withEffect">
                  <p:stCondLst>
                    <p:cond delay="0"/>
                  </p:stCondLst>
                  <p:childTnLst>
                    <p:set>
                      <p:cBhvr>
                        <p:cTn dur="1" fill="hold">
                          <p:stCondLst>
                            <p:cond delay="0"/>
                          </p:stCondLst>
                        </p:cTn>
                        <p:tgtEl>
                          <p:spTgt spid="147"/>
                        </p:tgtEl>
                        <p:attrNameLst>
                          <p:attrName>style.visibility</p:attrName>
                        </p:attrNameLst>
                      </p:cBhvr>
                      <p:to>
                        <p:strVal val="visible"/>
                      </p:to>
                    </p:set>
                    <p:anim calcmode="lin" valueType="num">
                      <p:cBhvr additive="base">
                        <p:cTn dur="1000" fill="hold"/>
                        <p:tgtEl>
                          <p:spTgt spid="147"/>
                        </p:tgtEl>
                        <p:attrNameLst>
                          <p:attrName>ppt_x</p:attrName>
                        </p:attrNameLst>
                      </p:cBhvr>
                      <p:tavLst>
                        <p:tav tm="0">
                          <p:val>
                            <p:strVal val="#ppt_x"/>
                          </p:val>
                        </p:tav>
                        <p:tav tm="100000">
                          <p:val>
                            <p:strVal val="#ppt_x"/>
                          </p:val>
                        </p:tav>
                      </p:tavLst>
                    </p:anim>
                    <p:anim calcmode="lin" valueType="num">
                      <p:cBhvr additive="base">
                        <p:cTn dur="1000" fill="hold"/>
                        <p:tgtEl>
                          <p:spTgt spid="147"/>
                        </p:tgtEl>
                        <p:attrNameLst>
                          <p:attrName>ppt_y</p:attrName>
                        </p:attrNameLst>
                      </p:cBhvr>
                      <p:tavLst>
                        <p:tav tm="0">
                          <p:val>
                            <p:strVal val="0-#ppt_h/2"/>
                          </p:val>
                        </p:tav>
                        <p:tav tm="100000">
                          <p:val>
                            <p:strVal val="#ppt_y"/>
                          </p:val>
                        </p:tav>
                      </p:tavLst>
                    </p:anim>
                  </p:childTnLst>
                </p:cTn>
              </p:par>
            </p:tnLst>
          </p:tmpl>
        </p:tmplLst>
      </p:bldP>
      <p:bldP spid="144" grpId="0" animBg="1">
        <p:tmplLst>
          <p:tmpl>
            <p:tnLst>
              <p:par>
                <p:cTn presetID="2" presetClass="entr" presetSubtype="1" decel="100000" fill="hold" nodeType="withEffect">
                  <p:stCondLst>
                    <p:cond delay="100"/>
                  </p:stCondLst>
                  <p:childTnLst>
                    <p:set>
                      <p:cBhvr>
                        <p:cTn dur="1" fill="hold">
                          <p:stCondLst>
                            <p:cond delay="0"/>
                          </p:stCondLst>
                        </p:cTn>
                        <p:tgtEl>
                          <p:spTgt spid="144"/>
                        </p:tgtEl>
                        <p:attrNameLst>
                          <p:attrName>style.visibility</p:attrName>
                        </p:attrNameLst>
                      </p:cBhvr>
                      <p:to>
                        <p:strVal val="visible"/>
                      </p:to>
                    </p:set>
                    <p:anim calcmode="lin" valueType="num">
                      <p:cBhvr additive="base">
                        <p:cTn dur="900" fill="hold"/>
                        <p:tgtEl>
                          <p:spTgt spid="144"/>
                        </p:tgtEl>
                        <p:attrNameLst>
                          <p:attrName>ppt_x</p:attrName>
                        </p:attrNameLst>
                      </p:cBhvr>
                      <p:tavLst>
                        <p:tav tm="0">
                          <p:val>
                            <p:strVal val="#ppt_x"/>
                          </p:val>
                        </p:tav>
                        <p:tav tm="100000">
                          <p:val>
                            <p:strVal val="#ppt_x"/>
                          </p:val>
                        </p:tav>
                      </p:tavLst>
                    </p:anim>
                    <p:anim calcmode="lin" valueType="num">
                      <p:cBhvr additive="base">
                        <p:cTn dur="900" fill="hold"/>
                        <p:tgtEl>
                          <p:spTgt spid="144"/>
                        </p:tgtEl>
                        <p:attrNameLst>
                          <p:attrName>ppt_y</p:attrName>
                        </p:attrNameLst>
                      </p:cBhvr>
                      <p:tavLst>
                        <p:tav tm="0">
                          <p:val>
                            <p:strVal val="0-#ppt_h/2"/>
                          </p:val>
                        </p:tav>
                        <p:tav tm="100000">
                          <p:val>
                            <p:strVal val="#ppt_y"/>
                          </p:val>
                        </p:tav>
                      </p:tavLst>
                    </p:anim>
                  </p:childTnLst>
                </p:cTn>
              </p:par>
            </p:tnLst>
          </p:tmpl>
        </p:tmplLst>
      </p:bldP>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P spid="6" grpId="0"/>
    </p:bldLst>
  </p:timing>
  <p:hf hdr="0" dt="0"/>
</p:sldLayout>
</file>

<file path=ppt/slideLayouts/slideLayout45.xml><?xml version="1.0" encoding="utf-8"?>
<p:sldLayout xmlns:a="http://schemas.openxmlformats.org/drawingml/2006/main" xmlns:r="http://schemas.openxmlformats.org/officeDocument/2006/relationships" xmlns:p="http://schemas.openxmlformats.org/presentationml/2006/main" type="obj">
  <p:cSld name="Content Bullet">
    <p:spTree>
      <p:nvGrpSpPr>
        <p:cNvPr id="1" name=""/>
        <p:cNvGrpSpPr/>
        <p:nvPr/>
      </p:nvGrpSpPr>
      <p:grpSpPr>
        <a:xfrm>
          <a:off x="0" y="0"/>
          <a:ext cx="0" cy="0"/>
          <a:chOff x="0" y="0"/>
          <a:chExt cx="0" cy="0"/>
        </a:xfrm>
      </p:grpSpPr>
      <p:pic>
        <p:nvPicPr>
          <p:cNvPr id="6" name="Afbeelding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4157"/>
            <a:ext cx="12191999" cy="6866313"/>
          </a:xfrm>
          <a:prstGeom prst="rect">
            <a:avLst/>
          </a:prstGeom>
        </p:spPr>
      </p:pic>
      <p:sp>
        <p:nvSpPr>
          <p:cNvPr id="2" name="Titel 1"/>
          <p:cNvSpPr>
            <a:spLocks noGrp="1"/>
          </p:cNvSpPr>
          <p:nvPr>
            <p:ph type="title"/>
          </p:nvPr>
        </p:nvSpPr>
        <p:spPr>
          <a:xfrm>
            <a:off x="566400" y="1200000"/>
            <a:ext cx="11068800" cy="960000"/>
          </a:xfrm>
          <a:prstGeom prst="rect">
            <a:avLst/>
          </a:prstGeom>
        </p:spPr>
        <p:txBody>
          <a:bodyPr/>
          <a:lstStyle/>
          <a:p>
            <a:r>
              <a:rPr lang="en-GB" dirty="0"/>
              <a:t>Click to edit Master title style</a:t>
            </a:r>
          </a:p>
        </p:txBody>
      </p:sp>
      <p:sp>
        <p:nvSpPr>
          <p:cNvPr id="3" name="Tijdelijke aanduiding voor inhoud 2"/>
          <p:cNvSpPr>
            <a:spLocks noGrp="1"/>
          </p:cNvSpPr>
          <p:nvPr>
            <p:ph idx="1" hasCustomPrompt="1"/>
          </p:nvPr>
        </p:nvSpPr>
        <p:spPr>
          <a:xfrm>
            <a:off x="566400" y="2328001"/>
            <a:ext cx="11068800" cy="4028351"/>
          </a:xfrm>
          <a:prstGeom prst="rect">
            <a:avLst/>
          </a:prstGeom>
        </p:spPr>
        <p:txBody>
          <a:bodyPr/>
          <a:lstStyle/>
          <a:p>
            <a:pPr lvl="0"/>
            <a:r>
              <a:rPr lang="en-GB" dirty="0"/>
              <a:t>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8" name="Tijdelijke aanduiding voor dianummer 5"/>
          <p:cNvSpPr>
            <a:spLocks noGrp="1"/>
          </p:cNvSpPr>
          <p:nvPr>
            <p:ph type="sldNum" sz="quarter" idx="4"/>
          </p:nvPr>
        </p:nvSpPr>
        <p:spPr>
          <a:xfrm>
            <a:off x="564181" y="6490659"/>
            <a:ext cx="361464" cy="225320"/>
          </a:xfrm>
          <a:prstGeom prst="rect">
            <a:avLst/>
          </a:prstGeom>
        </p:spPr>
        <p:txBody>
          <a:bodyPr vert="horz" lIns="0" tIns="0" rIns="0" bIns="0" rtlCol="0" anchor="b" anchorCtr="0"/>
          <a:lstStyle>
            <a:lvl1pPr algn="l">
              <a:defRPr sz="733" b="1">
                <a:solidFill>
                  <a:schemeClr val="tx1"/>
                </a:solidFill>
                <a:latin typeface="Arial" pitchFamily="34" charset="0"/>
                <a:cs typeface="Arial" pitchFamily="34" charset="0"/>
              </a:defRPr>
            </a:lvl1pPr>
          </a:lstStyle>
          <a:p>
            <a:fld id="{6CD44126-CD28-6A41-8849-1FDC38168F7B}" type="slidenum">
              <a:rPr lang="en-GB" smtClean="0"/>
              <a:t>‹#›</a:t>
            </a:fld>
            <a:endParaRPr lang="en-GB" dirty="0"/>
          </a:p>
        </p:txBody>
      </p:sp>
      <p:sp>
        <p:nvSpPr>
          <p:cNvPr id="7" name="Tijdelijke aanduiding voor datum 6"/>
          <p:cNvSpPr>
            <a:spLocks noGrp="1"/>
          </p:cNvSpPr>
          <p:nvPr>
            <p:ph type="dt" sz="half" idx="10"/>
          </p:nvPr>
        </p:nvSpPr>
        <p:spPr/>
        <p:txBody>
          <a:bodyPr/>
          <a:lstStyle/>
          <a:p>
            <a:fld id="{ACCB5E11-3456-4BF8-B89A-3DC11AFD09DE}" type="datetime1">
              <a:rPr lang="en-GB" altLang="zh-CN" smtClean="0"/>
              <a:t>10/12/2021</a:t>
            </a:fld>
            <a:endParaRPr lang="en-GB" dirty="0"/>
          </a:p>
        </p:txBody>
      </p:sp>
      <p:sp>
        <p:nvSpPr>
          <p:cNvPr id="4" name="Tijdelijke aanduiding voor voettekst 3"/>
          <p:cNvSpPr>
            <a:spLocks noGrp="1"/>
          </p:cNvSpPr>
          <p:nvPr>
            <p:ph type="ftr" sz="quarter" idx="11"/>
          </p:nvPr>
        </p:nvSpPr>
        <p:spPr/>
        <p:txBody>
          <a:bodyPr/>
          <a:lstStyle/>
          <a:p>
            <a:r>
              <a:rPr lang="en-GB" dirty="0"/>
              <a:t>26 October 2021 | ALIM Guide for asset information Managers</a:t>
            </a:r>
          </a:p>
        </p:txBody>
      </p:sp>
    </p:spTree>
    <p:extLst>
      <p:ext uri="{BB962C8B-B14F-4D97-AF65-F5344CB8AC3E}">
        <p14:creationId xmlns:p14="http://schemas.microsoft.com/office/powerpoint/2010/main" val="4065818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4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44E65D-AB18-4942-A497-9B8F9BFA0701}"/>
              </a:ext>
            </a:extLst>
          </p:cNvPr>
          <p:cNvSpPr>
            <a:spLocks noGrp="1"/>
          </p:cNvSpPr>
          <p:nvPr>
            <p:ph type="title"/>
          </p:nvPr>
        </p:nvSpPr>
        <p:spPr/>
        <p:txBody>
          <a:bodyPr/>
          <a:lstStyle/>
          <a:p>
            <a:r>
              <a:rPr lang="en-GB" dirty="0"/>
              <a:t>Click to edit Master title style</a:t>
            </a:r>
          </a:p>
        </p:txBody>
      </p:sp>
      <p:sp>
        <p:nvSpPr>
          <p:cNvPr id="3" name="Date Placeholder 2">
            <a:extLst>
              <a:ext uri="{FF2B5EF4-FFF2-40B4-BE49-F238E27FC236}">
                <a16:creationId xmlns:a16="http://schemas.microsoft.com/office/drawing/2014/main" id="{B10A5FAE-BACF-4F4E-BAA9-3086273EF365}"/>
              </a:ext>
            </a:extLst>
          </p:cNvPr>
          <p:cNvSpPr>
            <a:spLocks noGrp="1"/>
          </p:cNvSpPr>
          <p:nvPr>
            <p:ph type="dt" sz="half" idx="10"/>
          </p:nvPr>
        </p:nvSpPr>
        <p:spPr/>
        <p:txBody>
          <a:bodyPr/>
          <a:lstStyle/>
          <a:p>
            <a:r>
              <a:rPr lang="en-GB" dirty="0"/>
              <a:t>23 December 2019</a:t>
            </a:r>
          </a:p>
        </p:txBody>
      </p:sp>
      <p:sp>
        <p:nvSpPr>
          <p:cNvPr id="4" name="Footer Placeholder 3">
            <a:extLst>
              <a:ext uri="{FF2B5EF4-FFF2-40B4-BE49-F238E27FC236}">
                <a16:creationId xmlns:a16="http://schemas.microsoft.com/office/drawing/2014/main" id="{3040678B-5AED-40E2-BBA0-65071993B809}"/>
              </a:ext>
            </a:extLst>
          </p:cNvPr>
          <p:cNvSpPr>
            <a:spLocks noGrp="1"/>
          </p:cNvSpPr>
          <p:nvPr>
            <p:ph type="ftr" sz="quarter" idx="11"/>
          </p:nvPr>
        </p:nvSpPr>
        <p:spPr/>
        <p:txBody>
          <a:bodyPr/>
          <a:lstStyle/>
          <a:p>
            <a:r>
              <a:rPr lang="en-GB" dirty="0"/>
              <a:t>26 October 2021 | ALIM Guide for asset information Managers</a:t>
            </a:r>
          </a:p>
        </p:txBody>
      </p:sp>
      <p:sp>
        <p:nvSpPr>
          <p:cNvPr id="5" name="Slide Number Placeholder 4">
            <a:extLst>
              <a:ext uri="{FF2B5EF4-FFF2-40B4-BE49-F238E27FC236}">
                <a16:creationId xmlns:a16="http://schemas.microsoft.com/office/drawing/2014/main" id="{5DEAE7E5-6AC3-4EF5-9BF3-7710F5AF6F8B}"/>
              </a:ext>
            </a:extLst>
          </p:cNvPr>
          <p:cNvSpPr>
            <a:spLocks noGrp="1"/>
          </p:cNvSpPr>
          <p:nvPr>
            <p:ph type="sldNum" sz="quarter" idx="12"/>
          </p:nvPr>
        </p:nvSpPr>
        <p:spPr/>
        <p:txBody>
          <a:bodyPr/>
          <a:lstStyle/>
          <a:p>
            <a:fld id="{C4EB31A7-34A9-4160-8628-5257E62F898E}" type="slidenum">
              <a:rPr lang="en-GB" smtClean="0"/>
              <a:t>‹#›</a:t>
            </a:fld>
            <a:endParaRPr lang="en-GB" dirty="0"/>
          </a:p>
        </p:txBody>
      </p:sp>
    </p:spTree>
    <p:extLst>
      <p:ext uri="{BB962C8B-B14F-4D97-AF65-F5344CB8AC3E}">
        <p14:creationId xmlns:p14="http://schemas.microsoft.com/office/powerpoint/2010/main" val="502995701"/>
      </p:ext>
    </p:extLst>
  </p:cSld>
  <p:clrMapOvr>
    <a:masterClrMapping/>
  </p:clrMapOvr>
  <p:hf hdr="0" dt="0"/>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TEKST">
    <p:spTree>
      <p:nvGrpSpPr>
        <p:cNvPr id="1" name=""/>
        <p:cNvGrpSpPr/>
        <p:nvPr/>
      </p:nvGrpSpPr>
      <p:grpSpPr>
        <a:xfrm>
          <a:off x="0" y="0"/>
          <a:ext cx="0" cy="0"/>
          <a:chOff x="0" y="0"/>
          <a:chExt cx="0" cy="0"/>
        </a:xfrm>
      </p:grpSpPr>
      <p:grpSp>
        <p:nvGrpSpPr>
          <p:cNvPr id="29" name="INSTRUCTIE">
            <a:extLst>
              <a:ext uri="{FF2B5EF4-FFF2-40B4-BE49-F238E27FC236}">
                <a16:creationId xmlns:a16="http://schemas.microsoft.com/office/drawing/2014/main" id="{2259C3AB-6188-48C8-88BC-B8200BC2AD23}"/>
              </a:ext>
            </a:extLst>
          </p:cNvPr>
          <p:cNvGrpSpPr/>
          <p:nvPr userDrawn="1"/>
        </p:nvGrpSpPr>
        <p:grpSpPr>
          <a:xfrm>
            <a:off x="-3786437" y="0"/>
            <a:ext cx="3693386" cy="5359349"/>
            <a:chOff x="-3786437" y="0"/>
            <a:chExt cx="3693386" cy="5359349"/>
          </a:xfrm>
        </p:grpSpPr>
        <p:sp>
          <p:nvSpPr>
            <p:cNvPr id="30" name="Rechthoek 29">
              <a:extLst>
                <a:ext uri="{FF2B5EF4-FFF2-40B4-BE49-F238E27FC236}">
                  <a16:creationId xmlns:a16="http://schemas.microsoft.com/office/drawing/2014/main" id="{98CA6551-31CA-40C5-836E-4953A94B7A17}"/>
                </a:ext>
              </a:extLst>
            </p:cNvPr>
            <p:cNvSpPr/>
            <p:nvPr userDrawn="1"/>
          </p:nvSpPr>
          <p:spPr>
            <a:xfrm>
              <a:off x="-3786165" y="0"/>
              <a:ext cx="3593091" cy="4641338"/>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400" b="1" cap="all" baseline="0" noProof="0">
                  <a:solidFill>
                    <a:schemeClr val="accent1"/>
                  </a:solidFill>
                  <a:latin typeface="Calibri" panose="020F0502020204030204" pitchFamily="34" charset="0"/>
                  <a:cs typeface="Calibri" panose="020F0502020204030204" pitchFamily="34" charset="0"/>
                </a:rPr>
                <a:t>Tekstniveaus kiezen</a:t>
              </a:r>
            </a:p>
          </p:txBody>
        </p:sp>
        <p:sp>
          <p:nvSpPr>
            <p:cNvPr id="31" name="Ovaal 30">
              <a:extLst>
                <a:ext uri="{FF2B5EF4-FFF2-40B4-BE49-F238E27FC236}">
                  <a16:creationId xmlns:a16="http://schemas.microsoft.com/office/drawing/2014/main" id="{B546B99A-1D27-43C1-9315-C89C4DC9D1A5}"/>
                </a:ext>
              </a:extLst>
            </p:cNvPr>
            <p:cNvSpPr/>
            <p:nvPr userDrawn="1"/>
          </p:nvSpPr>
          <p:spPr>
            <a:xfrm>
              <a:off x="-3604183" y="183748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32" name="Rechthoek 31">
              <a:extLst>
                <a:ext uri="{FF2B5EF4-FFF2-40B4-BE49-F238E27FC236}">
                  <a16:creationId xmlns:a16="http://schemas.microsoft.com/office/drawing/2014/main" id="{B0FF89BA-5FBA-4CAA-8A14-6D6AE434AC3D}"/>
                </a:ext>
              </a:extLst>
            </p:cNvPr>
            <p:cNvSpPr/>
            <p:nvPr userDrawn="1"/>
          </p:nvSpPr>
          <p:spPr>
            <a:xfrm>
              <a:off x="-3319415" y="1837484"/>
              <a:ext cx="2949220" cy="180000"/>
            </a:xfrm>
            <a:prstGeom prst="rect">
              <a:avLst/>
            </a:prstGeom>
            <a:noFill/>
            <a:ln w="25400" cap="flat" cmpd="sng" algn="ctr">
              <a:noFill/>
              <a:prstDash val="solid"/>
            </a:ln>
            <a:effectLst/>
          </p:spPr>
          <p:txBody>
            <a:bodyPr lIns="0" tIns="0" rIns="0" bIns="0" rtlCol="0" anchor="ctr"/>
            <a:lstStyle/>
            <a:p>
              <a:pPr marL="182563" marR="0" lvl="0" indent="-182563" algn="l" defTabSz="719138" rtl="0" eaLnBrk="1" fontAlgn="auto" latinLnBrk="0" hangingPunct="1">
                <a:lnSpc>
                  <a:spcPct val="100000"/>
                </a:lnSpc>
                <a:spcBef>
                  <a:spcPts val="300"/>
                </a:spcBef>
                <a:spcAft>
                  <a:spcPts val="600"/>
                </a:spcAft>
                <a:buClr>
                  <a:srgbClr val="71A4C3"/>
                </a:buClr>
                <a:buSzPct val="100000"/>
                <a:buFontTx/>
                <a:buBlip>
                  <a:blip r:embed="rId2">
                    <a:extLst>
                      <a:ext uri="{96DAC541-7B7A-43D3-8B79-37D633B846F1}">
                        <asvg:svgBlip xmlns:asvg="http://schemas.microsoft.com/office/drawing/2016/SVG/main" r:embed="rId3"/>
                      </a:ext>
                    </a:extLst>
                  </a:blip>
                </a:buBlip>
                <a:tabLst/>
                <a:defRPr/>
              </a:pPr>
              <a:r>
                <a:rPr kumimoji="0" lang="nl-NL" sz="1100" b="0" i="0" u="none" strike="noStrike" kern="1200" cap="none" spc="0" normalizeH="0" baseline="0" noProof="0">
                  <a:ln>
                    <a:noFill/>
                  </a:ln>
                  <a:solidFill>
                    <a:prstClr val="black"/>
                  </a:solidFill>
                  <a:effectLst/>
                  <a:uLnTx/>
                  <a:uFillTx/>
                  <a:latin typeface="+mn-lt"/>
                  <a:ea typeface="+mn-ea"/>
                  <a:cs typeface="+mn-cs"/>
                </a:rPr>
                <a:t>Bullet</a:t>
              </a:r>
            </a:p>
          </p:txBody>
        </p:sp>
        <p:sp>
          <p:nvSpPr>
            <p:cNvPr id="33" name="Ovaal 32">
              <a:extLst>
                <a:ext uri="{FF2B5EF4-FFF2-40B4-BE49-F238E27FC236}">
                  <a16:creationId xmlns:a16="http://schemas.microsoft.com/office/drawing/2014/main" id="{C5D32105-1B15-44C8-B47C-37FBAA13744F}"/>
                </a:ext>
              </a:extLst>
            </p:cNvPr>
            <p:cNvSpPr/>
            <p:nvPr userDrawn="1"/>
          </p:nvSpPr>
          <p:spPr>
            <a:xfrm>
              <a:off x="-3604183" y="212876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34" name="Rechthoek 33">
              <a:extLst>
                <a:ext uri="{FF2B5EF4-FFF2-40B4-BE49-F238E27FC236}">
                  <a16:creationId xmlns:a16="http://schemas.microsoft.com/office/drawing/2014/main" id="{1E6BE5E5-CF33-4BFF-A2BB-9DABAEF5DB96}"/>
                </a:ext>
              </a:extLst>
            </p:cNvPr>
            <p:cNvSpPr/>
            <p:nvPr userDrawn="1"/>
          </p:nvSpPr>
          <p:spPr>
            <a:xfrm>
              <a:off x="-3604183" y="1196113"/>
              <a:ext cx="3229047" cy="459227"/>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Gebruik onder de tab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‘Start’</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de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lijstniveau-knoppen</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om een tekst niveau te kiezen. </a:t>
              </a:r>
              <a:b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Kies uit:</a:t>
              </a:r>
            </a:p>
          </p:txBody>
        </p:sp>
        <p:sp>
          <p:nvSpPr>
            <p:cNvPr id="35" name="Rechthoek 34">
              <a:extLst>
                <a:ext uri="{FF2B5EF4-FFF2-40B4-BE49-F238E27FC236}">
                  <a16:creationId xmlns:a16="http://schemas.microsoft.com/office/drawing/2014/main" id="{3148F805-2DAC-4272-B89A-B9BFA7697030}"/>
                </a:ext>
              </a:extLst>
            </p:cNvPr>
            <p:cNvSpPr/>
            <p:nvPr userDrawn="1"/>
          </p:nvSpPr>
          <p:spPr>
            <a:xfrm>
              <a:off x="-3319415" y="2128873"/>
              <a:ext cx="2949220" cy="180000"/>
            </a:xfrm>
            <a:prstGeom prst="rect">
              <a:avLst/>
            </a:prstGeom>
            <a:noFill/>
            <a:ln w="25400" cap="flat" cmpd="sng" algn="ctr">
              <a:noFill/>
              <a:prstDash val="solid"/>
            </a:ln>
            <a:effectLst/>
          </p:spPr>
          <p:txBody>
            <a:bodyPr lIns="0" tIns="0" rIns="0" bIns="0" rtlCol="0" anchor="ctr"/>
            <a:lstStyle/>
            <a:p>
              <a:pPr marL="358775" marR="0" lvl="1" indent="-176213" algn="l" defTabSz="719138" rtl="0" eaLnBrk="1" fontAlgn="auto" latinLnBrk="0" hangingPunct="1">
                <a:lnSpc>
                  <a:spcPct val="100000"/>
                </a:lnSpc>
                <a:spcBef>
                  <a:spcPts val="300"/>
                </a:spcBef>
                <a:spcAft>
                  <a:spcPts val="600"/>
                </a:spcAft>
                <a:buClr>
                  <a:srgbClr val="71A4C3"/>
                </a:buClr>
                <a:buSzPct val="100000"/>
                <a:buFontTx/>
                <a:buBlip>
                  <a:blip r:embed="rId4">
                    <a:extLst>
                      <a:ext uri="{96DAC541-7B7A-43D3-8B79-37D633B846F1}">
                        <asvg:svgBlip xmlns:asvg="http://schemas.microsoft.com/office/drawing/2016/SVG/main" r:embed="rId5"/>
                      </a:ext>
                    </a:extLst>
                  </a:blip>
                </a:buBlip>
                <a:tabLst/>
                <a:defRPr/>
              </a:pPr>
              <a:r>
                <a:rPr kumimoji="0" lang="nl-NL" sz="1100" b="0" i="0" u="none" strike="noStrike" kern="1200" cap="none" spc="0" normalizeH="0" baseline="0" noProof="0">
                  <a:ln>
                    <a:noFill/>
                  </a:ln>
                  <a:solidFill>
                    <a:prstClr val="black"/>
                  </a:solidFill>
                  <a:effectLst/>
                  <a:uLnTx/>
                  <a:uFillTx/>
                  <a:latin typeface="+mn-lt"/>
                  <a:ea typeface="+mn-ea"/>
                  <a:cs typeface="+mn-cs"/>
                </a:rPr>
                <a:t>Sub-</a:t>
              </a:r>
              <a:r>
                <a:rPr kumimoji="0" lang="nl-NL" sz="1100" b="0" i="0" u="none" strike="noStrike" kern="1200" cap="none" spc="0" normalizeH="0" baseline="0" noProof="0" err="1">
                  <a:ln>
                    <a:noFill/>
                  </a:ln>
                  <a:solidFill>
                    <a:prstClr val="black"/>
                  </a:solidFill>
                  <a:effectLst/>
                  <a:uLnTx/>
                  <a:uFillTx/>
                  <a:latin typeface="+mn-lt"/>
                  <a:ea typeface="+mn-ea"/>
                  <a:cs typeface="+mn-cs"/>
                </a:rPr>
                <a:t>bullet</a:t>
              </a:r>
              <a:endParaRPr kumimoji="0" lang="nl-NL" sz="1100" b="0" i="0" u="none" strike="noStrike" kern="1200" cap="none" spc="0" normalizeH="0" baseline="0" noProof="0">
                <a:ln>
                  <a:noFill/>
                </a:ln>
                <a:solidFill>
                  <a:prstClr val="black"/>
                </a:solidFill>
                <a:effectLst/>
                <a:uLnTx/>
                <a:uFillTx/>
                <a:latin typeface="+mn-lt"/>
                <a:ea typeface="+mn-ea"/>
                <a:cs typeface="+mn-cs"/>
              </a:endParaRPr>
            </a:p>
          </p:txBody>
        </p:sp>
        <p:sp>
          <p:nvSpPr>
            <p:cNvPr id="36" name="Ovaal 35">
              <a:extLst>
                <a:ext uri="{FF2B5EF4-FFF2-40B4-BE49-F238E27FC236}">
                  <a16:creationId xmlns:a16="http://schemas.microsoft.com/office/drawing/2014/main" id="{60BE7184-E15F-42AB-9132-8EC1F3BC93A7}"/>
                </a:ext>
              </a:extLst>
            </p:cNvPr>
            <p:cNvSpPr/>
            <p:nvPr userDrawn="1"/>
          </p:nvSpPr>
          <p:spPr>
            <a:xfrm>
              <a:off x="-3604183" y="242005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37" name="Rechthoek 36">
              <a:extLst>
                <a:ext uri="{FF2B5EF4-FFF2-40B4-BE49-F238E27FC236}">
                  <a16:creationId xmlns:a16="http://schemas.microsoft.com/office/drawing/2014/main" id="{39357018-E1AD-495F-8E82-B4A2F4FE6CA4}"/>
                </a:ext>
              </a:extLst>
            </p:cNvPr>
            <p:cNvSpPr/>
            <p:nvPr userDrawn="1"/>
          </p:nvSpPr>
          <p:spPr>
            <a:xfrm>
              <a:off x="-3319415" y="2420262"/>
              <a:ext cx="2949220" cy="180000"/>
            </a:xfrm>
            <a:prstGeom prst="rect">
              <a:avLst/>
            </a:prstGeom>
            <a:noFill/>
            <a:ln w="25400" cap="flat" cmpd="sng" algn="ctr">
              <a:noFill/>
              <a:prstDash val="solid"/>
            </a:ln>
            <a:effectLst/>
          </p:spPr>
          <p:txBody>
            <a:bodyPr lIns="0" tIns="0" rIns="0" bIns="0" rtlCol="0" anchor="ctr"/>
            <a:lstStyle/>
            <a:p>
              <a:pPr marL="0" marR="0" lvl="2" indent="0" algn="l" defTabSz="719138" rtl="0" eaLnBrk="1" fontAlgn="auto" latinLnBrk="0" hangingPunct="1">
                <a:lnSpc>
                  <a:spcPct val="100000"/>
                </a:lnSpc>
                <a:spcBef>
                  <a:spcPts val="300"/>
                </a:spcBef>
                <a:spcAft>
                  <a:spcPts val="600"/>
                </a:spcAft>
                <a:buClr>
                  <a:srgbClr val="0070C0"/>
                </a:buClr>
                <a:buSzPct val="85000"/>
                <a:buFontTx/>
                <a:buNone/>
                <a:tabLst/>
                <a:defRPr/>
              </a:pPr>
              <a:r>
                <a:rPr kumimoji="0" lang="nl-NL" sz="1100" b="0" i="0" u="none" strike="noStrike" kern="1200" cap="none" spc="0" normalizeH="0" baseline="0" noProof="0">
                  <a:ln>
                    <a:noFill/>
                  </a:ln>
                  <a:solidFill>
                    <a:prstClr val="black"/>
                  </a:solidFill>
                  <a:effectLst/>
                  <a:uLnTx/>
                  <a:uFillTx/>
                  <a:latin typeface="+mn-lt"/>
                  <a:ea typeface="+mn-ea"/>
                  <a:cs typeface="+mn-cs"/>
                </a:rPr>
                <a:t>Leestekst</a:t>
              </a:r>
            </a:p>
          </p:txBody>
        </p:sp>
        <p:sp>
          <p:nvSpPr>
            <p:cNvPr id="38" name="Ovaal 37">
              <a:extLst>
                <a:ext uri="{FF2B5EF4-FFF2-40B4-BE49-F238E27FC236}">
                  <a16:creationId xmlns:a16="http://schemas.microsoft.com/office/drawing/2014/main" id="{5CE7C35D-3F32-483F-B0D4-8AA1ADCC52DB}"/>
                </a:ext>
              </a:extLst>
            </p:cNvPr>
            <p:cNvSpPr/>
            <p:nvPr userDrawn="1"/>
          </p:nvSpPr>
          <p:spPr>
            <a:xfrm>
              <a:off x="-3604183" y="2711336"/>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4</a:t>
              </a:r>
            </a:p>
          </p:txBody>
        </p:sp>
        <p:sp>
          <p:nvSpPr>
            <p:cNvPr id="39" name="Rechthoek 38">
              <a:extLst>
                <a:ext uri="{FF2B5EF4-FFF2-40B4-BE49-F238E27FC236}">
                  <a16:creationId xmlns:a16="http://schemas.microsoft.com/office/drawing/2014/main" id="{F80D9116-53E3-4018-B5F3-51E559E978DA}"/>
                </a:ext>
              </a:extLst>
            </p:cNvPr>
            <p:cNvSpPr/>
            <p:nvPr userDrawn="1"/>
          </p:nvSpPr>
          <p:spPr>
            <a:xfrm>
              <a:off x="-3319415" y="2711651"/>
              <a:ext cx="2949220" cy="180000"/>
            </a:xfrm>
            <a:prstGeom prst="rect">
              <a:avLst/>
            </a:prstGeom>
            <a:noFill/>
            <a:ln w="25400" cap="flat" cmpd="sng" algn="ctr">
              <a:noFill/>
              <a:prstDash val="solid"/>
            </a:ln>
            <a:effectLst/>
          </p:spPr>
          <p:txBody>
            <a:bodyPr lIns="0" tIns="0" rIns="0" bIns="0" rtlCol="0" anchor="ctr"/>
            <a:lstStyle/>
            <a:p>
              <a:pPr marL="0" marR="0" lvl="3" indent="0" algn="l" defTabSz="719138" rtl="0" eaLnBrk="1" fontAlgn="auto" latinLnBrk="0" hangingPunct="1">
                <a:lnSpc>
                  <a:spcPct val="100000"/>
                </a:lnSpc>
                <a:spcBef>
                  <a:spcPts val="300"/>
                </a:spcBef>
                <a:spcAft>
                  <a:spcPts val="1200"/>
                </a:spcAft>
                <a:buClrTx/>
                <a:buSzTx/>
                <a:buFontTx/>
                <a:buNone/>
                <a:tabLst/>
                <a:defRPr/>
              </a:pPr>
              <a:r>
                <a:rPr kumimoji="0" lang="nl-NL" sz="1600" b="1" i="0" u="none" strike="noStrike" kern="1200" cap="all" spc="30" normalizeH="0" baseline="0" noProof="0">
                  <a:ln>
                    <a:noFill/>
                  </a:ln>
                  <a:solidFill>
                    <a:srgbClr val="71A4C3"/>
                  </a:solidFill>
                  <a:effectLst/>
                  <a:uLnTx/>
                  <a:uFillTx/>
                  <a:latin typeface="Segoe UI"/>
                  <a:ea typeface="+mn-ea"/>
                  <a:cs typeface="Calibri" panose="020F0502020204030204" pitchFamily="34" charset="0"/>
                </a:rPr>
                <a:t>Subtitel</a:t>
              </a:r>
            </a:p>
          </p:txBody>
        </p:sp>
        <p:sp>
          <p:nvSpPr>
            <p:cNvPr id="40" name="Ovaal 39">
              <a:extLst>
                <a:ext uri="{FF2B5EF4-FFF2-40B4-BE49-F238E27FC236}">
                  <a16:creationId xmlns:a16="http://schemas.microsoft.com/office/drawing/2014/main" id="{0279F4FD-D79B-4EC1-B5FD-F798009C3487}"/>
                </a:ext>
              </a:extLst>
            </p:cNvPr>
            <p:cNvSpPr/>
            <p:nvPr userDrawn="1"/>
          </p:nvSpPr>
          <p:spPr>
            <a:xfrm>
              <a:off x="-3604183" y="3002620"/>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5</a:t>
              </a:r>
            </a:p>
          </p:txBody>
        </p:sp>
        <p:sp>
          <p:nvSpPr>
            <p:cNvPr id="41" name="Rechthoek 40">
              <a:extLst>
                <a:ext uri="{FF2B5EF4-FFF2-40B4-BE49-F238E27FC236}">
                  <a16:creationId xmlns:a16="http://schemas.microsoft.com/office/drawing/2014/main" id="{D3533CF8-FD33-4C69-BB71-BD37BA470605}"/>
                </a:ext>
              </a:extLst>
            </p:cNvPr>
            <p:cNvSpPr/>
            <p:nvPr userDrawn="1"/>
          </p:nvSpPr>
          <p:spPr>
            <a:xfrm>
              <a:off x="-3319415" y="3003040"/>
              <a:ext cx="2949220" cy="180000"/>
            </a:xfrm>
            <a:prstGeom prst="rect">
              <a:avLst/>
            </a:prstGeom>
            <a:noFill/>
            <a:ln w="25400" cap="flat" cmpd="sng" algn="ctr">
              <a:noFill/>
              <a:prstDash val="solid"/>
            </a:ln>
            <a:effectLst/>
          </p:spPr>
          <p:txBody>
            <a:bodyPr lIns="0" tIns="0" rIns="0" bIns="0" rtlCol="0" anchor="ctr"/>
            <a:lstStyle/>
            <a:p>
              <a:pPr marL="182563" marR="0" lvl="4" indent="-182563" algn="l" defTabSz="719138" rtl="0" eaLnBrk="1" fontAlgn="auto" latinLnBrk="0" hangingPunct="1">
                <a:lnSpc>
                  <a:spcPct val="100000"/>
                </a:lnSpc>
                <a:spcBef>
                  <a:spcPts val="300"/>
                </a:spcBef>
                <a:spcAft>
                  <a:spcPts val="600"/>
                </a:spcAft>
                <a:buClr>
                  <a:prstClr val="black"/>
                </a:buClr>
                <a:buSzTx/>
                <a:buFont typeface="+mj-lt"/>
                <a:buAutoNum type="arabicPeriod"/>
                <a:tabLst>
                  <a:tab pos="182563" algn="l"/>
                </a:tabLst>
                <a:defRPr/>
              </a:pPr>
              <a:r>
                <a:rPr kumimoji="0" lang="nl-NL" sz="1100" b="0" i="0" u="none" strike="noStrike" kern="1200" cap="none" spc="0" normalizeH="0" baseline="0" noProof="0">
                  <a:ln>
                    <a:noFill/>
                  </a:ln>
                  <a:solidFill>
                    <a:prstClr val="black"/>
                  </a:solidFill>
                  <a:effectLst/>
                  <a:uLnTx/>
                  <a:uFillTx/>
                  <a:latin typeface="+mn-lt"/>
                  <a:ea typeface="+mn-ea"/>
                  <a:cs typeface="+mn-cs"/>
                </a:rPr>
                <a:t>Numerieke bullet</a:t>
              </a:r>
            </a:p>
          </p:txBody>
        </p:sp>
        <p:sp>
          <p:nvSpPr>
            <p:cNvPr id="42" name="Ovaal 41">
              <a:extLst>
                <a:ext uri="{FF2B5EF4-FFF2-40B4-BE49-F238E27FC236}">
                  <a16:creationId xmlns:a16="http://schemas.microsoft.com/office/drawing/2014/main" id="{DE56F4EA-9E58-4040-A773-567F2BACB434}"/>
                </a:ext>
              </a:extLst>
            </p:cNvPr>
            <p:cNvSpPr/>
            <p:nvPr userDrawn="1"/>
          </p:nvSpPr>
          <p:spPr>
            <a:xfrm>
              <a:off x="-3604183" y="329390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6</a:t>
              </a:r>
            </a:p>
          </p:txBody>
        </p:sp>
        <p:sp>
          <p:nvSpPr>
            <p:cNvPr id="43" name="Rechthoek 42">
              <a:extLst>
                <a:ext uri="{FF2B5EF4-FFF2-40B4-BE49-F238E27FC236}">
                  <a16:creationId xmlns:a16="http://schemas.microsoft.com/office/drawing/2014/main" id="{56D29DA7-8A6A-45DD-A160-AC65E5845A31}"/>
                </a:ext>
              </a:extLst>
            </p:cNvPr>
            <p:cNvSpPr/>
            <p:nvPr userDrawn="1"/>
          </p:nvSpPr>
          <p:spPr>
            <a:xfrm>
              <a:off x="-3319415" y="3585818"/>
              <a:ext cx="2949220" cy="180000"/>
            </a:xfrm>
            <a:prstGeom prst="rect">
              <a:avLst/>
            </a:prstGeom>
            <a:noFill/>
            <a:ln w="25400" cap="flat" cmpd="sng" algn="ctr">
              <a:noFill/>
              <a:prstDash val="solid"/>
            </a:ln>
            <a:effectLst/>
          </p:spPr>
          <p:txBody>
            <a:bodyPr lIns="0" tIns="0" rIns="0" bIns="0" rtlCol="0" anchor="ctr"/>
            <a:lstStyle/>
            <a:p>
              <a:pPr marL="358775" marR="0" lvl="6" indent="-176213" algn="l" defTabSz="914400" rtl="0" eaLnBrk="1" fontAlgn="auto" latinLnBrk="0" hangingPunct="1">
                <a:lnSpc>
                  <a:spcPct val="100000"/>
                </a:lnSpc>
                <a:spcBef>
                  <a:spcPts val="300"/>
                </a:spcBef>
                <a:spcAft>
                  <a:spcPts val="600"/>
                </a:spcAft>
                <a:buClrTx/>
                <a:buSzTx/>
                <a:buFontTx/>
                <a:buBlip>
                  <a:blip r:embed="rId4">
                    <a:extLst>
                      <a:ext uri="{96DAC541-7B7A-43D3-8B79-37D633B846F1}">
                        <asvg:svgBlip xmlns:asvg="http://schemas.microsoft.com/office/drawing/2016/SVG/main" r:embed="rId5"/>
                      </a:ext>
                    </a:extLst>
                  </a:blip>
                </a:buBlip>
                <a:tabLst/>
                <a:defRPr/>
              </a:pPr>
              <a:r>
                <a:rPr kumimoji="0" lang="nl-NL" sz="1100" b="0" i="0" u="none" strike="noStrike" kern="1200" cap="none" spc="0" normalizeH="0" baseline="0" noProof="0">
                  <a:ln>
                    <a:noFill/>
                  </a:ln>
                  <a:solidFill>
                    <a:prstClr val="black"/>
                  </a:solidFill>
                  <a:effectLst/>
                  <a:uLnTx/>
                  <a:uFillTx/>
                  <a:latin typeface="+mn-lt"/>
                  <a:ea typeface="+mn-ea"/>
                  <a:cs typeface="+mn-cs"/>
                </a:rPr>
                <a:t>Sub-</a:t>
              </a:r>
              <a:r>
                <a:rPr kumimoji="0" lang="nl-NL" sz="1100" b="0" i="0" u="none" strike="noStrike" kern="1200" cap="none" spc="0" normalizeH="0" baseline="0" noProof="0" err="1">
                  <a:ln>
                    <a:noFill/>
                  </a:ln>
                  <a:solidFill>
                    <a:prstClr val="black"/>
                  </a:solidFill>
                  <a:effectLst/>
                  <a:uLnTx/>
                  <a:uFillTx/>
                  <a:latin typeface="+mn-lt"/>
                  <a:ea typeface="+mn-ea"/>
                  <a:cs typeface="+mn-cs"/>
                </a:rPr>
                <a:t>bullet</a:t>
              </a:r>
              <a:endParaRPr kumimoji="0" lang="nl-NL" sz="1100" b="0" i="0" u="none" strike="noStrike" kern="1200" cap="none" spc="0" normalizeH="0" baseline="0" noProof="0">
                <a:ln>
                  <a:noFill/>
                </a:ln>
                <a:solidFill>
                  <a:prstClr val="black"/>
                </a:solidFill>
                <a:effectLst/>
                <a:uLnTx/>
                <a:uFillTx/>
                <a:latin typeface="+mn-lt"/>
                <a:ea typeface="+mn-ea"/>
                <a:cs typeface="+mn-cs"/>
              </a:endParaRPr>
            </a:p>
          </p:txBody>
        </p:sp>
        <p:sp>
          <p:nvSpPr>
            <p:cNvPr id="44" name="Ovaal 43">
              <a:extLst>
                <a:ext uri="{FF2B5EF4-FFF2-40B4-BE49-F238E27FC236}">
                  <a16:creationId xmlns:a16="http://schemas.microsoft.com/office/drawing/2014/main" id="{55C81428-8576-48D3-8419-B3BFAFAA0741}"/>
                </a:ext>
              </a:extLst>
            </p:cNvPr>
            <p:cNvSpPr/>
            <p:nvPr userDrawn="1"/>
          </p:nvSpPr>
          <p:spPr>
            <a:xfrm>
              <a:off x="-3604183" y="358518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7</a:t>
              </a:r>
            </a:p>
          </p:txBody>
        </p:sp>
        <p:sp>
          <p:nvSpPr>
            <p:cNvPr id="45" name="Rechthoek 44">
              <a:extLst>
                <a:ext uri="{FF2B5EF4-FFF2-40B4-BE49-F238E27FC236}">
                  <a16:creationId xmlns:a16="http://schemas.microsoft.com/office/drawing/2014/main" id="{583059E1-D0DD-4D8B-BB68-558CD05C32D3}"/>
                </a:ext>
              </a:extLst>
            </p:cNvPr>
            <p:cNvSpPr/>
            <p:nvPr userDrawn="1"/>
          </p:nvSpPr>
          <p:spPr>
            <a:xfrm>
              <a:off x="-3325830" y="3877207"/>
              <a:ext cx="2949220" cy="180000"/>
            </a:xfrm>
            <a:prstGeom prst="rect">
              <a:avLst/>
            </a:prstGeom>
            <a:noFill/>
            <a:ln w="25400" cap="flat" cmpd="sng" algn="ctr">
              <a:noFill/>
              <a:prstDash val="solid"/>
            </a:ln>
            <a:effectLst/>
          </p:spPr>
          <p:txBody>
            <a:bodyPr lIns="0" tIns="0" rIns="0" bIns="0" rtlCol="0" anchor="ctr"/>
            <a:lstStyle/>
            <a:p>
              <a:pPr marL="0" marR="0" lvl="7" indent="0" algn="l" defTabSz="914400" rtl="0" eaLnBrk="1" fontAlgn="auto" latinLnBrk="0" hangingPunct="1">
                <a:lnSpc>
                  <a:spcPct val="90000"/>
                </a:lnSpc>
                <a:spcBef>
                  <a:spcPts val="300"/>
                </a:spcBef>
                <a:spcAft>
                  <a:spcPts val="600"/>
                </a:spcAft>
                <a:buClrTx/>
                <a:buSzTx/>
                <a:buFontTx/>
                <a:buNone/>
                <a:tabLst/>
                <a:defRPr/>
              </a:pPr>
              <a:r>
                <a:rPr kumimoji="0" lang="nl-NL" sz="1100" b="0" i="0" u="none" strike="noStrike" kern="1200" cap="none" spc="0" normalizeH="0" baseline="0" noProof="0">
                  <a:ln>
                    <a:noFill/>
                  </a:ln>
                  <a:solidFill>
                    <a:prstClr val="black"/>
                  </a:solidFill>
                  <a:effectLst/>
                  <a:uLnTx/>
                  <a:uFillTx/>
                  <a:latin typeface="+mn-lt"/>
                  <a:ea typeface="+mn-ea"/>
                  <a:cs typeface="+mn-cs"/>
                </a:rPr>
                <a:t>Leestekst</a:t>
              </a:r>
            </a:p>
          </p:txBody>
        </p:sp>
        <p:sp>
          <p:nvSpPr>
            <p:cNvPr id="46" name="Ovaal 45">
              <a:extLst>
                <a:ext uri="{FF2B5EF4-FFF2-40B4-BE49-F238E27FC236}">
                  <a16:creationId xmlns:a16="http://schemas.microsoft.com/office/drawing/2014/main" id="{2559BDD2-8BB2-476B-B5DD-58ACD73DFC1A}"/>
                </a:ext>
              </a:extLst>
            </p:cNvPr>
            <p:cNvSpPr/>
            <p:nvPr userDrawn="1"/>
          </p:nvSpPr>
          <p:spPr>
            <a:xfrm>
              <a:off x="-3604183" y="387647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8</a:t>
              </a:r>
            </a:p>
          </p:txBody>
        </p:sp>
        <p:sp>
          <p:nvSpPr>
            <p:cNvPr id="47" name="Rechthoek 46">
              <a:extLst>
                <a:ext uri="{FF2B5EF4-FFF2-40B4-BE49-F238E27FC236}">
                  <a16:creationId xmlns:a16="http://schemas.microsoft.com/office/drawing/2014/main" id="{6BF4EED5-E42E-4927-B1BC-1687393D0C94}"/>
                </a:ext>
              </a:extLst>
            </p:cNvPr>
            <p:cNvSpPr/>
            <p:nvPr userDrawn="1"/>
          </p:nvSpPr>
          <p:spPr>
            <a:xfrm>
              <a:off x="-3319415" y="4168594"/>
              <a:ext cx="2949220" cy="180000"/>
            </a:xfrm>
            <a:prstGeom prst="rect">
              <a:avLst/>
            </a:prstGeom>
            <a:noFill/>
            <a:ln w="25400" cap="flat" cmpd="sng" algn="ctr">
              <a:noFill/>
              <a:prstDash val="solid"/>
            </a:ln>
            <a:effectLst/>
          </p:spPr>
          <p:txBody>
            <a:bodyPr lIns="0" tIns="0" rIns="0" bIns="0" rtlCol="0" anchor="ctr"/>
            <a:lstStyle/>
            <a:p>
              <a:pPr marL="0" marR="0" lvl="8" indent="0" algn="l" defTabSz="914400" rtl="0" eaLnBrk="1" fontAlgn="auto" latinLnBrk="0" hangingPunct="1">
                <a:lnSpc>
                  <a:spcPct val="100000"/>
                </a:lnSpc>
                <a:spcBef>
                  <a:spcPts val="300"/>
                </a:spcBef>
                <a:spcAft>
                  <a:spcPts val="1200"/>
                </a:spcAft>
                <a:buClrTx/>
                <a:buSzTx/>
                <a:buFontTx/>
                <a:buNone/>
                <a:tabLst/>
                <a:defRPr/>
              </a:pPr>
              <a:r>
                <a:rPr kumimoji="0" lang="nl-NL" sz="1600" b="1" i="0" u="none" strike="noStrike" kern="1200" cap="all" spc="0" normalizeH="0" baseline="0" noProof="0">
                  <a:ln>
                    <a:noFill/>
                  </a:ln>
                  <a:solidFill>
                    <a:srgbClr val="71A4C3"/>
                  </a:solidFill>
                  <a:effectLst/>
                  <a:uLnTx/>
                  <a:uFillTx/>
                  <a:latin typeface="Segoe UI"/>
                  <a:ea typeface="+mn-ea"/>
                  <a:cs typeface="+mn-cs"/>
                </a:rPr>
                <a:t>Subtitel</a:t>
              </a:r>
            </a:p>
          </p:txBody>
        </p:sp>
        <p:sp>
          <p:nvSpPr>
            <p:cNvPr id="48" name="Ovaal 47">
              <a:extLst>
                <a:ext uri="{FF2B5EF4-FFF2-40B4-BE49-F238E27FC236}">
                  <a16:creationId xmlns:a16="http://schemas.microsoft.com/office/drawing/2014/main" id="{51EF9D53-8B73-4109-AB18-0D0E49E92690}"/>
                </a:ext>
              </a:extLst>
            </p:cNvPr>
            <p:cNvSpPr/>
            <p:nvPr userDrawn="1"/>
          </p:nvSpPr>
          <p:spPr>
            <a:xfrm>
              <a:off x="-3604183" y="416859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9</a:t>
              </a:r>
            </a:p>
          </p:txBody>
        </p:sp>
        <p:sp>
          <p:nvSpPr>
            <p:cNvPr id="49" name="Rechthoek 48">
              <a:extLst>
                <a:ext uri="{FF2B5EF4-FFF2-40B4-BE49-F238E27FC236}">
                  <a16:creationId xmlns:a16="http://schemas.microsoft.com/office/drawing/2014/main" id="{961368B1-E4A3-4ABE-A108-5CECB5AD67F2}"/>
                </a:ext>
              </a:extLst>
            </p:cNvPr>
            <p:cNvSpPr/>
            <p:nvPr userDrawn="1"/>
          </p:nvSpPr>
          <p:spPr>
            <a:xfrm>
              <a:off x="-3319415" y="3294429"/>
              <a:ext cx="2949220" cy="180000"/>
            </a:xfrm>
            <a:prstGeom prst="rect">
              <a:avLst/>
            </a:prstGeom>
            <a:noFill/>
            <a:ln w="25400" cap="flat" cmpd="sng" algn="ctr">
              <a:noFill/>
              <a:prstDash val="solid"/>
            </a:ln>
            <a:effectLst/>
          </p:spPr>
          <p:txBody>
            <a:bodyPr lIns="0" tIns="0" rIns="0" bIns="0" rtlCol="0" anchor="ctr"/>
            <a:lstStyle/>
            <a:p>
              <a:pPr marL="182563" marR="0" lvl="5" indent="-182563" algn="l" defTabSz="914400" rtl="0" eaLnBrk="1" fontAlgn="auto" latinLnBrk="0" hangingPunct="1">
                <a:lnSpc>
                  <a:spcPct val="100000"/>
                </a:lnSpc>
                <a:spcBef>
                  <a:spcPts val="300"/>
                </a:spcBef>
                <a:spcAft>
                  <a:spcPts val="600"/>
                </a:spcAft>
                <a:buClrTx/>
                <a:buSzTx/>
                <a:buFontTx/>
                <a:buBlip>
                  <a:blip r:embed="rId2">
                    <a:extLst>
                      <a:ext uri="{96DAC541-7B7A-43D3-8B79-37D633B846F1}">
                        <asvg:svgBlip xmlns:asvg="http://schemas.microsoft.com/office/drawing/2016/SVG/main" r:embed="rId3"/>
                      </a:ext>
                    </a:extLst>
                  </a:blip>
                </a:buBlip>
                <a:tabLst/>
                <a:defRPr/>
              </a:pPr>
              <a:r>
                <a:rPr kumimoji="0" lang="nl-NL" sz="1100" b="0" i="0" u="none" strike="noStrike" kern="1200" cap="none" spc="0" normalizeH="0" baseline="0" noProof="0">
                  <a:ln>
                    <a:noFill/>
                  </a:ln>
                  <a:solidFill>
                    <a:prstClr val="black"/>
                  </a:solidFill>
                  <a:effectLst/>
                  <a:uLnTx/>
                  <a:uFillTx/>
                  <a:latin typeface="+mn-lt"/>
                  <a:ea typeface="+mn-ea"/>
                  <a:cs typeface="+mn-cs"/>
                </a:rPr>
                <a:t>Bullet</a:t>
              </a:r>
            </a:p>
          </p:txBody>
        </p:sp>
        <p:sp>
          <p:nvSpPr>
            <p:cNvPr id="50" name="Rechthoek 49">
              <a:extLst>
                <a:ext uri="{FF2B5EF4-FFF2-40B4-BE49-F238E27FC236}">
                  <a16:creationId xmlns:a16="http://schemas.microsoft.com/office/drawing/2014/main" id="{5AA2F1C2-98B9-4FBE-AC87-43DCA64BF585}"/>
                </a:ext>
              </a:extLst>
            </p:cNvPr>
            <p:cNvSpPr/>
            <p:nvPr userDrawn="1"/>
          </p:nvSpPr>
          <p:spPr>
            <a:xfrm>
              <a:off x="-3786437" y="4531349"/>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1200" b="1" cap="all" baseline="0" noProof="0">
                  <a:solidFill>
                    <a:srgbClr val="211F26"/>
                  </a:solidFill>
                  <a:latin typeface="Calibri" panose="020F0502020204030204" pitchFamily="34" charset="0"/>
                  <a:cs typeface="Calibri" panose="020F0502020204030204" pitchFamily="34" charset="0"/>
                </a:rPr>
                <a:t>Meer weten?</a:t>
              </a:r>
              <a:br>
                <a:rPr lang="nl-NL" sz="1200" cap="all" baseline="0" noProof="0">
                  <a:solidFill>
                    <a:srgbClr val="211F26"/>
                  </a:solidFill>
                  <a:latin typeface="Calibri" panose="020F0502020204030204" pitchFamily="34" charset="0"/>
                  <a:cs typeface="Calibri" panose="020F0502020204030204" pitchFamily="34" charset="0"/>
                </a:rPr>
              </a:br>
              <a:r>
                <a:rPr lang="nl-NL" sz="1200" cap="none" baseline="0" noProof="0">
                  <a:solidFill>
                    <a:srgbClr val="211F26"/>
                  </a:solidFill>
                  <a:latin typeface="Calibri" panose="020F0502020204030204" pitchFamily="34" charset="0"/>
                  <a:cs typeface="Calibri" panose="020F0502020204030204" pitchFamily="34" charset="0"/>
                </a:rPr>
                <a:t>Ga naar de instructie dia </a:t>
              </a:r>
              <a:r>
                <a:rPr lang="nl-NL" sz="1200" b="1" cap="none" baseline="0" noProof="0">
                  <a:solidFill>
                    <a:srgbClr val="211F26"/>
                  </a:solidFill>
                  <a:latin typeface="Calibri" panose="020F0502020204030204" pitchFamily="34" charset="0"/>
                  <a:cs typeface="Calibri" panose="020F0502020204030204" pitchFamily="34" charset="0"/>
                </a:rPr>
                <a:t>‘VIDEO INSTRUCTIES’</a:t>
              </a:r>
              <a:r>
                <a:rPr lang="nl-NL" sz="1200" cap="none" baseline="0" noProof="0">
                  <a:solidFill>
                    <a:srgbClr val="211F26"/>
                  </a:solidFill>
                  <a:latin typeface="Calibri" panose="020F0502020204030204" pitchFamily="34" charset="0"/>
                  <a:cs typeface="Calibri" panose="020F0502020204030204" pitchFamily="34" charset="0"/>
                </a:rPr>
                <a:t>.</a:t>
              </a:r>
              <a:br>
                <a:rPr lang="nl-NL" sz="1200" cap="none" baseline="0" noProof="0">
                  <a:solidFill>
                    <a:srgbClr val="211F26"/>
                  </a:solidFill>
                  <a:latin typeface="Calibri" panose="020F0502020204030204" pitchFamily="34" charset="0"/>
                  <a:cs typeface="Calibri" panose="020F0502020204030204" pitchFamily="34" charset="0"/>
                </a:rPr>
              </a:br>
              <a:r>
                <a:rPr lang="nl-NL" sz="1200" cap="none" baseline="0" noProof="0">
                  <a:solidFill>
                    <a:srgbClr val="211F26"/>
                  </a:solidFill>
                  <a:latin typeface="Calibri" panose="020F0502020204030204" pitchFamily="34" charset="0"/>
                  <a:cs typeface="Calibri" panose="020F0502020204030204" pitchFamily="34" charset="0"/>
                </a:rPr>
                <a:t>Deze vind je vooraan de presentatie of voeg je in via </a:t>
              </a:r>
              <a:r>
                <a:rPr lang="nl-NL" sz="1200" i="1" cap="none" baseline="0" noProof="0">
                  <a:solidFill>
                    <a:srgbClr val="211F26"/>
                  </a:solidFill>
                  <a:latin typeface="Calibri" panose="020F0502020204030204" pitchFamily="34" charset="0"/>
                  <a:cs typeface="Calibri" panose="020F0502020204030204" pitchFamily="34" charset="0"/>
                </a:rPr>
                <a:t>‘Start’</a:t>
              </a:r>
              <a:r>
                <a:rPr lang="nl-NL" sz="1200" cap="none" baseline="0" noProof="0">
                  <a:solidFill>
                    <a:srgbClr val="211F26"/>
                  </a:solidFill>
                  <a:latin typeface="Calibri" panose="020F0502020204030204" pitchFamily="34" charset="0"/>
                  <a:cs typeface="Calibri" panose="020F0502020204030204" pitchFamily="34" charset="0"/>
                </a:rPr>
                <a:t> &gt; </a:t>
              </a:r>
              <a:r>
                <a:rPr lang="nl-NL" sz="1200" i="1" cap="none" baseline="0" noProof="0">
                  <a:solidFill>
                    <a:srgbClr val="211F26"/>
                  </a:solidFill>
                  <a:latin typeface="Calibri" panose="020F0502020204030204" pitchFamily="34" charset="0"/>
                  <a:cs typeface="Calibri" panose="020F0502020204030204" pitchFamily="34" charset="0"/>
                </a:rPr>
                <a:t>‘Nieuwe dia’</a:t>
              </a:r>
            </a:p>
          </p:txBody>
        </p:sp>
        <p:grpSp>
          <p:nvGrpSpPr>
            <p:cNvPr id="51" name="ICOON_info">
              <a:extLst>
                <a:ext uri="{FF2B5EF4-FFF2-40B4-BE49-F238E27FC236}">
                  <a16:creationId xmlns:a16="http://schemas.microsoft.com/office/drawing/2014/main" id="{CF92F036-7396-4E06-B508-672811E34E11}"/>
                </a:ext>
              </a:extLst>
            </p:cNvPr>
            <p:cNvGrpSpPr/>
            <p:nvPr userDrawn="1"/>
          </p:nvGrpSpPr>
          <p:grpSpPr>
            <a:xfrm>
              <a:off x="-376736" y="4400186"/>
              <a:ext cx="283685" cy="283685"/>
              <a:chOff x="-510741" y="5913713"/>
              <a:chExt cx="267555" cy="267555"/>
            </a:xfrm>
          </p:grpSpPr>
          <p:sp>
            <p:nvSpPr>
              <p:cNvPr id="93" name="Ovaal 92">
                <a:extLst>
                  <a:ext uri="{FF2B5EF4-FFF2-40B4-BE49-F238E27FC236}">
                    <a16:creationId xmlns:a16="http://schemas.microsoft.com/office/drawing/2014/main" id="{E5FC72EA-D90E-4559-B238-4131D4BC8E32}"/>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a:latin typeface="Calibri" panose="020F0502020204030204" pitchFamily="34" charset="0"/>
                  <a:cs typeface="Calibri" panose="020F0502020204030204" pitchFamily="34" charset="0"/>
                </a:endParaRPr>
              </a:p>
            </p:txBody>
          </p:sp>
          <p:sp>
            <p:nvSpPr>
              <p:cNvPr id="94" name="Graphic 163" descr="Informatie">
                <a:extLst>
                  <a:ext uri="{FF2B5EF4-FFF2-40B4-BE49-F238E27FC236}">
                    <a16:creationId xmlns:a16="http://schemas.microsoft.com/office/drawing/2014/main" id="{4A9F1E2D-8483-40CF-B68A-0F8BDA53E59E}"/>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nl-NL" sz="2000" noProof="0">
                  <a:solidFill>
                    <a:srgbClr val="211F26"/>
                  </a:solidFill>
                  <a:latin typeface="Calibri" panose="020F0502020204030204" pitchFamily="34" charset="0"/>
                  <a:cs typeface="Calibri" panose="020F0502020204030204" pitchFamily="34" charset="0"/>
                </a:endParaRPr>
              </a:p>
            </p:txBody>
          </p:sp>
        </p:grpSp>
        <p:grpSp>
          <p:nvGrpSpPr>
            <p:cNvPr id="52" name="VOORBEELD">
              <a:extLst>
                <a:ext uri="{FF2B5EF4-FFF2-40B4-BE49-F238E27FC236}">
                  <a16:creationId xmlns:a16="http://schemas.microsoft.com/office/drawing/2014/main" id="{1C57C9ED-D2D7-46B7-9A07-E27A9D11CEC3}"/>
                </a:ext>
              </a:extLst>
            </p:cNvPr>
            <p:cNvGrpSpPr/>
            <p:nvPr userDrawn="1"/>
          </p:nvGrpSpPr>
          <p:grpSpPr>
            <a:xfrm>
              <a:off x="-3605171" y="458674"/>
              <a:ext cx="3234311" cy="558875"/>
              <a:chOff x="-3605171" y="458674"/>
              <a:chExt cx="3234311" cy="558875"/>
            </a:xfrm>
          </p:grpSpPr>
          <p:sp>
            <p:nvSpPr>
              <p:cNvPr id="53" name="Rechthoek 52">
                <a:extLst>
                  <a:ext uri="{FF2B5EF4-FFF2-40B4-BE49-F238E27FC236}">
                    <a16:creationId xmlns:a16="http://schemas.microsoft.com/office/drawing/2014/main" id="{EC2DEEEE-34ED-41EF-ACCC-35C0524E1696}"/>
                  </a:ext>
                </a:extLst>
              </p:cNvPr>
              <p:cNvSpPr/>
              <p:nvPr userDrawn="1"/>
            </p:nvSpPr>
            <p:spPr>
              <a:xfrm>
                <a:off x="-3604183" y="458674"/>
                <a:ext cx="393459" cy="184058"/>
              </a:xfrm>
              <a:prstGeom prst="rect">
                <a:avLst/>
              </a:prstGeom>
              <a:solidFill>
                <a:srgbClr val="F8F8F8"/>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nl-NL" sz="900" b="1" noProof="0">
                    <a:solidFill>
                      <a:srgbClr val="211F26"/>
                    </a:solidFill>
                    <a:latin typeface="Calibri" panose="020F0502020204030204" pitchFamily="34" charset="0"/>
                    <a:cs typeface="Calibri" panose="020F0502020204030204" pitchFamily="34" charset="0"/>
                  </a:rPr>
                  <a:t>Start</a:t>
                </a:r>
              </a:p>
            </p:txBody>
          </p:sp>
          <p:sp>
            <p:nvSpPr>
              <p:cNvPr id="54" name="Rechthoek 53">
                <a:extLst>
                  <a:ext uri="{FF2B5EF4-FFF2-40B4-BE49-F238E27FC236}">
                    <a16:creationId xmlns:a16="http://schemas.microsoft.com/office/drawing/2014/main" id="{38B4A342-995C-4505-B1A1-A151D5ECE4B2}"/>
                  </a:ext>
                </a:extLst>
              </p:cNvPr>
              <p:cNvSpPr/>
              <p:nvPr userDrawn="1"/>
            </p:nvSpPr>
            <p:spPr>
              <a:xfrm>
                <a:off x="-3599184" y="621345"/>
                <a:ext cx="383782"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nvGrpSpPr>
              <p:cNvPr id="55" name="Groep 54">
                <a:extLst>
                  <a:ext uri="{FF2B5EF4-FFF2-40B4-BE49-F238E27FC236}">
                    <a16:creationId xmlns:a16="http://schemas.microsoft.com/office/drawing/2014/main" id="{7701E09D-B752-4863-992D-0668CA0122EB}"/>
                  </a:ext>
                </a:extLst>
              </p:cNvPr>
              <p:cNvGrpSpPr/>
              <p:nvPr userDrawn="1"/>
            </p:nvGrpSpPr>
            <p:grpSpPr>
              <a:xfrm>
                <a:off x="-3386247" y="830871"/>
                <a:ext cx="139423" cy="109566"/>
                <a:chOff x="-2866744" y="827071"/>
                <a:chExt cx="168701" cy="132575"/>
              </a:xfrm>
            </p:grpSpPr>
            <p:grpSp>
              <p:nvGrpSpPr>
                <p:cNvPr id="86" name="Groep 85">
                  <a:extLst>
                    <a:ext uri="{FF2B5EF4-FFF2-40B4-BE49-F238E27FC236}">
                      <a16:creationId xmlns:a16="http://schemas.microsoft.com/office/drawing/2014/main" id="{C5BED81F-1B57-4C59-AF91-B0824D70357C}"/>
                    </a:ext>
                  </a:extLst>
                </p:cNvPr>
                <p:cNvGrpSpPr/>
                <p:nvPr userDrawn="1"/>
              </p:nvGrpSpPr>
              <p:grpSpPr>
                <a:xfrm>
                  <a:off x="-2866744" y="827071"/>
                  <a:ext cx="168701" cy="132575"/>
                  <a:chOff x="-2866744" y="827071"/>
                  <a:chExt cx="168701" cy="132575"/>
                </a:xfrm>
              </p:grpSpPr>
              <p:cxnSp>
                <p:nvCxnSpPr>
                  <p:cNvPr id="88" name="Rechte verbindingslijn 87">
                    <a:extLst>
                      <a:ext uri="{FF2B5EF4-FFF2-40B4-BE49-F238E27FC236}">
                        <a16:creationId xmlns:a16="http://schemas.microsoft.com/office/drawing/2014/main" id="{4DD790A7-A860-47D7-8802-541E528D585D}"/>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89" name="Rechte verbindingslijn 88">
                    <a:extLst>
                      <a:ext uri="{FF2B5EF4-FFF2-40B4-BE49-F238E27FC236}">
                        <a16:creationId xmlns:a16="http://schemas.microsoft.com/office/drawing/2014/main" id="{FF2F0BC6-6687-45BF-A209-73FD34211EC7}"/>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90" name="Rechte verbindingslijn 89">
                    <a:extLst>
                      <a:ext uri="{FF2B5EF4-FFF2-40B4-BE49-F238E27FC236}">
                        <a16:creationId xmlns:a16="http://schemas.microsoft.com/office/drawing/2014/main" id="{52E66392-2DD1-463C-95F2-19F6DFE799EC}"/>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91" name="Rechte verbindingslijn 90">
                    <a:extLst>
                      <a:ext uri="{FF2B5EF4-FFF2-40B4-BE49-F238E27FC236}">
                        <a16:creationId xmlns:a16="http://schemas.microsoft.com/office/drawing/2014/main" id="{F8FBED65-9344-4820-987D-76CC4FD7F3B1}"/>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92" name="Rechte verbindingslijn 91">
                    <a:extLst>
                      <a:ext uri="{FF2B5EF4-FFF2-40B4-BE49-F238E27FC236}">
                        <a16:creationId xmlns:a16="http://schemas.microsoft.com/office/drawing/2014/main" id="{AE5758A1-6EC9-4F28-B558-2D2A39638871}"/>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87" name="Pijl: rechts 86">
                  <a:extLst>
                    <a:ext uri="{FF2B5EF4-FFF2-40B4-BE49-F238E27FC236}">
                      <a16:creationId xmlns:a16="http://schemas.microsoft.com/office/drawing/2014/main" id="{FC66AB48-E543-49D4-AE51-7CB4A9D1126C}"/>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grpSp>
            <p:nvGrpSpPr>
              <p:cNvPr id="56" name="Groep 55">
                <a:extLst>
                  <a:ext uri="{FF2B5EF4-FFF2-40B4-BE49-F238E27FC236}">
                    <a16:creationId xmlns:a16="http://schemas.microsoft.com/office/drawing/2014/main" id="{7B125CE4-5EAA-487B-98C9-60FC4AD27D2C}"/>
                  </a:ext>
                </a:extLst>
              </p:cNvPr>
              <p:cNvGrpSpPr/>
              <p:nvPr userDrawn="1"/>
            </p:nvGrpSpPr>
            <p:grpSpPr>
              <a:xfrm>
                <a:off x="-3605171" y="830871"/>
                <a:ext cx="139423" cy="109566"/>
                <a:chOff x="-2866744" y="518074"/>
                <a:chExt cx="168701" cy="132575"/>
              </a:xfrm>
            </p:grpSpPr>
            <p:grpSp>
              <p:nvGrpSpPr>
                <p:cNvPr id="79" name="Groep 78">
                  <a:extLst>
                    <a:ext uri="{FF2B5EF4-FFF2-40B4-BE49-F238E27FC236}">
                      <a16:creationId xmlns:a16="http://schemas.microsoft.com/office/drawing/2014/main" id="{CE63D0B9-3A1F-4FCE-8921-DC86243076D1}"/>
                    </a:ext>
                  </a:extLst>
                </p:cNvPr>
                <p:cNvGrpSpPr/>
                <p:nvPr userDrawn="1"/>
              </p:nvGrpSpPr>
              <p:grpSpPr>
                <a:xfrm>
                  <a:off x="-2866744" y="518074"/>
                  <a:ext cx="168701" cy="132575"/>
                  <a:chOff x="-2866744" y="518074"/>
                  <a:chExt cx="168701" cy="132575"/>
                </a:xfrm>
              </p:grpSpPr>
              <p:cxnSp>
                <p:nvCxnSpPr>
                  <p:cNvPr id="81" name="Rechte verbindingslijn 80">
                    <a:extLst>
                      <a:ext uri="{FF2B5EF4-FFF2-40B4-BE49-F238E27FC236}">
                        <a16:creationId xmlns:a16="http://schemas.microsoft.com/office/drawing/2014/main" id="{A7621846-70D2-4FAF-8ADA-A24ABFBF2A06}"/>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82" name="Rechte verbindingslijn 81">
                    <a:extLst>
                      <a:ext uri="{FF2B5EF4-FFF2-40B4-BE49-F238E27FC236}">
                        <a16:creationId xmlns:a16="http://schemas.microsoft.com/office/drawing/2014/main" id="{49CEE87F-C970-45BF-8011-E98832A20C95}"/>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83" name="Rechte verbindingslijn 82">
                    <a:extLst>
                      <a:ext uri="{FF2B5EF4-FFF2-40B4-BE49-F238E27FC236}">
                        <a16:creationId xmlns:a16="http://schemas.microsoft.com/office/drawing/2014/main" id="{AAB21D47-BEE1-480A-AAE3-A6DB1E632B67}"/>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84" name="Rechte verbindingslijn 83">
                    <a:extLst>
                      <a:ext uri="{FF2B5EF4-FFF2-40B4-BE49-F238E27FC236}">
                        <a16:creationId xmlns:a16="http://schemas.microsoft.com/office/drawing/2014/main" id="{DDF98484-842B-4C4B-94E0-515CCE4F46E5}"/>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85" name="Rechte verbindingslijn 84">
                    <a:extLst>
                      <a:ext uri="{FF2B5EF4-FFF2-40B4-BE49-F238E27FC236}">
                        <a16:creationId xmlns:a16="http://schemas.microsoft.com/office/drawing/2014/main" id="{C9D02BEF-17F2-4A45-97EF-BE00BB38B5F4}"/>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80" name="Pijl: rechts 79">
                  <a:extLst>
                    <a:ext uri="{FF2B5EF4-FFF2-40B4-BE49-F238E27FC236}">
                      <a16:creationId xmlns:a16="http://schemas.microsoft.com/office/drawing/2014/main" id="{7375F10A-C3E4-42B2-8F24-8BDCACCE7698}"/>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cxnSp>
            <p:nvCxnSpPr>
              <p:cNvPr id="57" name="Rechte verbindingslijn 56">
                <a:extLst>
                  <a:ext uri="{FF2B5EF4-FFF2-40B4-BE49-F238E27FC236}">
                    <a16:creationId xmlns:a16="http://schemas.microsoft.com/office/drawing/2014/main" id="{6ED9B8A5-40B9-4B1E-9684-DC1FFE9DB46B}"/>
                  </a:ext>
                </a:extLst>
              </p:cNvPr>
              <p:cNvCxnSpPr>
                <a:cxnSpLocks/>
              </p:cNvCxnSpPr>
              <p:nvPr userDrawn="1"/>
            </p:nvCxnSpPr>
            <p:spPr>
              <a:xfrm flipV="1">
                <a:off x="-3459956" y="588169"/>
                <a:ext cx="547687" cy="219076"/>
              </a:xfrm>
              <a:prstGeom prst="line">
                <a:avLst/>
              </a:prstGeom>
              <a:noFill/>
              <a:ln w="19050" cap="rnd" cmpd="sng" algn="ctr">
                <a:solidFill>
                  <a:schemeClr val="accent1"/>
                </a:solidFill>
                <a:prstDash val="solid"/>
                <a:headEnd type="oval"/>
              </a:ln>
              <a:effectLst/>
            </p:spPr>
          </p:cxnSp>
          <p:cxnSp>
            <p:nvCxnSpPr>
              <p:cNvPr id="58" name="Rechte verbindingslijn 57">
                <a:extLst>
                  <a:ext uri="{FF2B5EF4-FFF2-40B4-BE49-F238E27FC236}">
                    <a16:creationId xmlns:a16="http://schemas.microsoft.com/office/drawing/2014/main" id="{DB7AA4C8-150A-4DD4-8C00-993396740ADD}"/>
                  </a:ext>
                </a:extLst>
              </p:cNvPr>
              <p:cNvCxnSpPr>
                <a:cxnSpLocks/>
              </p:cNvCxnSpPr>
              <p:nvPr userDrawn="1"/>
            </p:nvCxnSpPr>
            <p:spPr>
              <a:xfrm>
                <a:off x="-3224213" y="828675"/>
                <a:ext cx="319088" cy="0"/>
              </a:xfrm>
              <a:prstGeom prst="line">
                <a:avLst/>
              </a:prstGeom>
              <a:noFill/>
              <a:ln w="19050" cap="rnd" cmpd="sng" algn="ctr">
                <a:solidFill>
                  <a:schemeClr val="accent1"/>
                </a:solidFill>
                <a:prstDash val="solid"/>
                <a:headEnd type="oval"/>
              </a:ln>
              <a:effectLst/>
            </p:spPr>
          </p:cxnSp>
          <p:sp>
            <p:nvSpPr>
              <p:cNvPr id="59" name="Rechthoek 58">
                <a:extLst>
                  <a:ext uri="{FF2B5EF4-FFF2-40B4-BE49-F238E27FC236}">
                    <a16:creationId xmlns:a16="http://schemas.microsoft.com/office/drawing/2014/main" id="{0CFFF9C3-DC13-4494-A62D-B36E00A85D38}"/>
                  </a:ext>
                </a:extLst>
              </p:cNvPr>
              <p:cNvSpPr/>
              <p:nvPr userDrawn="1"/>
            </p:nvSpPr>
            <p:spPr>
              <a:xfrm>
                <a:off x="-2559903" y="512179"/>
                <a:ext cx="2189042" cy="15108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Tekstniveau omhoog</a:t>
                </a:r>
              </a:p>
            </p:txBody>
          </p:sp>
          <p:sp>
            <p:nvSpPr>
              <p:cNvPr id="60" name="Rechthoek 59">
                <a:extLst>
                  <a:ext uri="{FF2B5EF4-FFF2-40B4-BE49-F238E27FC236}">
                    <a16:creationId xmlns:a16="http://schemas.microsoft.com/office/drawing/2014/main" id="{017F32AB-16D3-48B0-A8C3-D5BD78DEE247}"/>
                  </a:ext>
                </a:extLst>
              </p:cNvPr>
              <p:cNvSpPr/>
              <p:nvPr userDrawn="1"/>
            </p:nvSpPr>
            <p:spPr>
              <a:xfrm>
                <a:off x="-2559903" y="819562"/>
                <a:ext cx="2189043" cy="142202"/>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Tekstniveau omlaag</a:t>
                </a:r>
              </a:p>
            </p:txBody>
          </p:sp>
          <p:grpSp>
            <p:nvGrpSpPr>
              <p:cNvPr id="61" name="Groep 60">
                <a:extLst>
                  <a:ext uri="{FF2B5EF4-FFF2-40B4-BE49-F238E27FC236}">
                    <a16:creationId xmlns:a16="http://schemas.microsoft.com/office/drawing/2014/main" id="{50F43191-E5D8-4562-B549-3DC12D71BB61}"/>
                  </a:ext>
                </a:extLst>
              </p:cNvPr>
              <p:cNvGrpSpPr/>
              <p:nvPr userDrawn="1"/>
            </p:nvGrpSpPr>
            <p:grpSpPr>
              <a:xfrm>
                <a:off x="-2916763" y="769168"/>
                <a:ext cx="268738" cy="248381"/>
                <a:chOff x="-2916763" y="769168"/>
                <a:chExt cx="268738" cy="248381"/>
              </a:xfrm>
            </p:grpSpPr>
            <p:sp>
              <p:nvSpPr>
                <p:cNvPr id="71" name="Rechthoek 70">
                  <a:extLst>
                    <a:ext uri="{FF2B5EF4-FFF2-40B4-BE49-F238E27FC236}">
                      <a16:creationId xmlns:a16="http://schemas.microsoft.com/office/drawing/2014/main" id="{19E8C1B4-EE70-46BC-A79D-04D1117BDB08}"/>
                    </a:ext>
                  </a:extLst>
                </p:cNvPr>
                <p:cNvSpPr/>
                <p:nvPr userDrawn="1"/>
              </p:nvSpPr>
              <p:spPr>
                <a:xfrm>
                  <a:off x="-2916763" y="769168"/>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rgbClr val="211F26"/>
                    </a:solidFill>
                    <a:latin typeface="Calibri" panose="020F0502020204030204" pitchFamily="34" charset="0"/>
                    <a:cs typeface="Calibri" panose="020F0502020204030204" pitchFamily="34" charset="0"/>
                  </a:endParaRPr>
                </a:p>
              </p:txBody>
            </p:sp>
            <p:grpSp>
              <p:nvGrpSpPr>
                <p:cNvPr id="72" name="Groep 71">
                  <a:extLst>
                    <a:ext uri="{FF2B5EF4-FFF2-40B4-BE49-F238E27FC236}">
                      <a16:creationId xmlns:a16="http://schemas.microsoft.com/office/drawing/2014/main" id="{563977F4-2A7F-4879-A53D-8022F184A949}"/>
                    </a:ext>
                  </a:extLst>
                </p:cNvPr>
                <p:cNvGrpSpPr/>
                <p:nvPr userDrawn="1"/>
              </p:nvGrpSpPr>
              <p:grpSpPr>
                <a:xfrm>
                  <a:off x="-2866744" y="827071"/>
                  <a:ext cx="168701" cy="132575"/>
                  <a:chOff x="-2866744" y="827071"/>
                  <a:chExt cx="168701" cy="132575"/>
                </a:xfrm>
              </p:grpSpPr>
              <p:cxnSp>
                <p:nvCxnSpPr>
                  <p:cNvPr id="74" name="Rechte verbindingslijn 73">
                    <a:extLst>
                      <a:ext uri="{FF2B5EF4-FFF2-40B4-BE49-F238E27FC236}">
                        <a16:creationId xmlns:a16="http://schemas.microsoft.com/office/drawing/2014/main" id="{D7D782CD-52AD-4172-AA7F-A335CCD24853}"/>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75" name="Rechte verbindingslijn 74">
                    <a:extLst>
                      <a:ext uri="{FF2B5EF4-FFF2-40B4-BE49-F238E27FC236}">
                        <a16:creationId xmlns:a16="http://schemas.microsoft.com/office/drawing/2014/main" id="{15F06FE3-AA5F-41E3-A956-699E33886B98}"/>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76" name="Rechte verbindingslijn 75">
                    <a:extLst>
                      <a:ext uri="{FF2B5EF4-FFF2-40B4-BE49-F238E27FC236}">
                        <a16:creationId xmlns:a16="http://schemas.microsoft.com/office/drawing/2014/main" id="{61C80D73-1BAC-400C-9EE0-B206633B0632}"/>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77" name="Rechte verbindingslijn 76">
                    <a:extLst>
                      <a:ext uri="{FF2B5EF4-FFF2-40B4-BE49-F238E27FC236}">
                        <a16:creationId xmlns:a16="http://schemas.microsoft.com/office/drawing/2014/main" id="{A295FB84-33A3-46D6-B1EF-AACFC526BF80}"/>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78" name="Rechte verbindingslijn 77">
                    <a:extLst>
                      <a:ext uri="{FF2B5EF4-FFF2-40B4-BE49-F238E27FC236}">
                        <a16:creationId xmlns:a16="http://schemas.microsoft.com/office/drawing/2014/main" id="{B141962C-9AAF-4663-9B19-034A4FFED189}"/>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73" name="Pijl: rechts 72">
                  <a:extLst>
                    <a:ext uri="{FF2B5EF4-FFF2-40B4-BE49-F238E27FC236}">
                      <a16:creationId xmlns:a16="http://schemas.microsoft.com/office/drawing/2014/main" id="{513B64FC-183C-41E7-86C7-D394F374D5AD}"/>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grpSp>
            <p:nvGrpSpPr>
              <p:cNvPr id="62" name="Groep 61">
                <a:extLst>
                  <a:ext uri="{FF2B5EF4-FFF2-40B4-BE49-F238E27FC236}">
                    <a16:creationId xmlns:a16="http://schemas.microsoft.com/office/drawing/2014/main" id="{7AB8867A-65E6-46CC-B5C7-C0A38926BD60}"/>
                  </a:ext>
                </a:extLst>
              </p:cNvPr>
              <p:cNvGrpSpPr/>
              <p:nvPr userDrawn="1"/>
            </p:nvGrpSpPr>
            <p:grpSpPr>
              <a:xfrm>
                <a:off x="-2916763" y="460171"/>
                <a:ext cx="268738" cy="248381"/>
                <a:chOff x="-2916763" y="460171"/>
                <a:chExt cx="268738" cy="248381"/>
              </a:xfrm>
            </p:grpSpPr>
            <p:sp>
              <p:nvSpPr>
                <p:cNvPr id="63" name="Rechthoek 62">
                  <a:extLst>
                    <a:ext uri="{FF2B5EF4-FFF2-40B4-BE49-F238E27FC236}">
                      <a16:creationId xmlns:a16="http://schemas.microsoft.com/office/drawing/2014/main" id="{C93F9144-DC78-4FFD-BB7A-B3E9013E4C82}"/>
                    </a:ext>
                  </a:extLst>
                </p:cNvPr>
                <p:cNvSpPr/>
                <p:nvPr userDrawn="1"/>
              </p:nvSpPr>
              <p:spPr>
                <a:xfrm>
                  <a:off x="-2916763" y="460171"/>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rgbClr val="211F26"/>
                    </a:solidFill>
                    <a:latin typeface="Calibri" panose="020F0502020204030204" pitchFamily="34" charset="0"/>
                    <a:cs typeface="Calibri" panose="020F0502020204030204" pitchFamily="34" charset="0"/>
                  </a:endParaRPr>
                </a:p>
              </p:txBody>
            </p:sp>
            <p:grpSp>
              <p:nvGrpSpPr>
                <p:cNvPr id="64" name="Groep 63">
                  <a:extLst>
                    <a:ext uri="{FF2B5EF4-FFF2-40B4-BE49-F238E27FC236}">
                      <a16:creationId xmlns:a16="http://schemas.microsoft.com/office/drawing/2014/main" id="{BF9A1E80-5A6D-45D4-9BB7-EDF1DB244FD7}"/>
                    </a:ext>
                  </a:extLst>
                </p:cNvPr>
                <p:cNvGrpSpPr/>
                <p:nvPr userDrawn="1"/>
              </p:nvGrpSpPr>
              <p:grpSpPr>
                <a:xfrm>
                  <a:off x="-2866744" y="518074"/>
                  <a:ext cx="168701" cy="132575"/>
                  <a:chOff x="-2866744" y="518074"/>
                  <a:chExt cx="168701" cy="132575"/>
                </a:xfrm>
              </p:grpSpPr>
              <p:cxnSp>
                <p:nvCxnSpPr>
                  <p:cNvPr id="66" name="Rechte verbindingslijn 65">
                    <a:extLst>
                      <a:ext uri="{FF2B5EF4-FFF2-40B4-BE49-F238E27FC236}">
                        <a16:creationId xmlns:a16="http://schemas.microsoft.com/office/drawing/2014/main" id="{691982DE-F34E-4AE8-B66C-0311A34081CC}"/>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67" name="Rechte verbindingslijn 66">
                    <a:extLst>
                      <a:ext uri="{FF2B5EF4-FFF2-40B4-BE49-F238E27FC236}">
                        <a16:creationId xmlns:a16="http://schemas.microsoft.com/office/drawing/2014/main" id="{57029BDB-8DAD-4A28-8DA8-399BFF346AAA}"/>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68" name="Rechte verbindingslijn 67">
                    <a:extLst>
                      <a:ext uri="{FF2B5EF4-FFF2-40B4-BE49-F238E27FC236}">
                        <a16:creationId xmlns:a16="http://schemas.microsoft.com/office/drawing/2014/main" id="{6695FC3D-EF06-4A53-9A0C-D2EB791A3D28}"/>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69" name="Rechte verbindingslijn 68">
                    <a:extLst>
                      <a:ext uri="{FF2B5EF4-FFF2-40B4-BE49-F238E27FC236}">
                        <a16:creationId xmlns:a16="http://schemas.microsoft.com/office/drawing/2014/main" id="{AF047E0B-7CD3-487E-A04C-E061E3831A24}"/>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70" name="Rechte verbindingslijn 69">
                    <a:extLst>
                      <a:ext uri="{FF2B5EF4-FFF2-40B4-BE49-F238E27FC236}">
                        <a16:creationId xmlns:a16="http://schemas.microsoft.com/office/drawing/2014/main" id="{B77B3B59-6D56-4336-B429-7C0680329C55}"/>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65" name="Pijl: rechts 64">
                  <a:extLst>
                    <a:ext uri="{FF2B5EF4-FFF2-40B4-BE49-F238E27FC236}">
                      <a16:creationId xmlns:a16="http://schemas.microsoft.com/office/drawing/2014/main" id="{0E1A9EDF-3A8D-4889-A0F7-C698374E3D73}"/>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grpSp>
      </p:grpSp>
      <p:grpSp>
        <p:nvGrpSpPr>
          <p:cNvPr id="95" name="INSTRUCTIE">
            <a:extLst>
              <a:ext uri="{FF2B5EF4-FFF2-40B4-BE49-F238E27FC236}">
                <a16:creationId xmlns:a16="http://schemas.microsoft.com/office/drawing/2014/main" id="{7C7E8D04-13B4-4B71-B89B-479BC4DF4698}"/>
              </a:ext>
            </a:extLst>
          </p:cNvPr>
          <p:cNvGrpSpPr/>
          <p:nvPr userDrawn="1"/>
        </p:nvGrpSpPr>
        <p:grpSpPr>
          <a:xfrm>
            <a:off x="5846" y="7033211"/>
            <a:ext cx="3727954" cy="1728407"/>
            <a:chOff x="5846" y="7033211"/>
            <a:chExt cx="3727954" cy="1728407"/>
          </a:xfrm>
        </p:grpSpPr>
        <p:sp>
          <p:nvSpPr>
            <p:cNvPr id="96" name="Rechthoek 95">
              <a:extLst>
                <a:ext uri="{FF2B5EF4-FFF2-40B4-BE49-F238E27FC236}">
                  <a16:creationId xmlns:a16="http://schemas.microsoft.com/office/drawing/2014/main" id="{E633CA95-6B84-4AED-A672-E4BDF50C07A6}"/>
                </a:ext>
              </a:extLst>
            </p:cNvPr>
            <p:cNvSpPr/>
            <p:nvPr userDrawn="1"/>
          </p:nvSpPr>
          <p:spPr>
            <a:xfrm>
              <a:off x="5846" y="7033211"/>
              <a:ext cx="3727954" cy="1577390"/>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400" b="1" cap="all" baseline="0" noProof="0">
                  <a:solidFill>
                    <a:schemeClr val="accent1"/>
                  </a:solidFill>
                  <a:latin typeface="Calibri" panose="020F0502020204030204" pitchFamily="34" charset="0"/>
                  <a:cs typeface="Calibri" panose="020F0502020204030204" pitchFamily="34" charset="0"/>
                </a:rPr>
                <a:t>Voettekst, dia nummer </a:t>
              </a:r>
              <a:br>
                <a:rPr lang="nl-NL" sz="1400" b="1" cap="all" baseline="0" noProof="0">
                  <a:solidFill>
                    <a:schemeClr val="accent1"/>
                  </a:solidFill>
                  <a:latin typeface="Calibri" panose="020F0502020204030204" pitchFamily="34" charset="0"/>
                  <a:cs typeface="Calibri" panose="020F0502020204030204" pitchFamily="34" charset="0"/>
                </a:rPr>
              </a:br>
              <a:r>
                <a:rPr lang="nl-NL" sz="1400" b="1" cap="all" baseline="0" noProof="0">
                  <a:solidFill>
                    <a:schemeClr val="accent1"/>
                  </a:solidFill>
                  <a:latin typeface="Calibri" panose="020F0502020204030204" pitchFamily="34" charset="0"/>
                  <a:cs typeface="Calibri" panose="020F0502020204030204" pitchFamily="34" charset="0"/>
                </a:rPr>
                <a:t>en datum aanpassen</a:t>
              </a:r>
            </a:p>
          </p:txBody>
        </p:sp>
        <p:sp>
          <p:nvSpPr>
            <p:cNvPr id="97" name="Ovaal 96">
              <a:extLst>
                <a:ext uri="{FF2B5EF4-FFF2-40B4-BE49-F238E27FC236}">
                  <a16:creationId xmlns:a16="http://schemas.microsoft.com/office/drawing/2014/main" id="{5B22A45A-EBF7-4C30-B067-12D2B9A0BB6F}"/>
                </a:ext>
              </a:extLst>
            </p:cNvPr>
            <p:cNvSpPr/>
            <p:nvPr userDrawn="1"/>
          </p:nvSpPr>
          <p:spPr>
            <a:xfrm>
              <a:off x="188424" y="767853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98" name="Rechthoek 97">
              <a:extLst>
                <a:ext uri="{FF2B5EF4-FFF2-40B4-BE49-F238E27FC236}">
                  <a16:creationId xmlns:a16="http://schemas.microsoft.com/office/drawing/2014/main" id="{B6381F98-6534-4359-8E37-A870C5C3C38F}"/>
                </a:ext>
              </a:extLst>
            </p:cNvPr>
            <p:cNvSpPr/>
            <p:nvPr userDrawn="1"/>
          </p:nvSpPr>
          <p:spPr>
            <a:xfrm>
              <a:off x="472596" y="7678534"/>
              <a:ext cx="2322719" cy="31672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Ga naar de tab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‘Invoegen’</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en klik op</a:t>
              </a:r>
              <a:b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‘Kop- en voettekst’</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99" name="Ovaal 98">
              <a:extLst>
                <a:ext uri="{FF2B5EF4-FFF2-40B4-BE49-F238E27FC236}">
                  <a16:creationId xmlns:a16="http://schemas.microsoft.com/office/drawing/2014/main" id="{4DFEF9BD-74CD-4E3C-9427-ACC8C8EF0AA8}"/>
                </a:ext>
              </a:extLst>
            </p:cNvPr>
            <p:cNvSpPr/>
            <p:nvPr userDrawn="1"/>
          </p:nvSpPr>
          <p:spPr>
            <a:xfrm>
              <a:off x="188424" y="810886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100" name="Rechthoek 99">
              <a:extLst>
                <a:ext uri="{FF2B5EF4-FFF2-40B4-BE49-F238E27FC236}">
                  <a16:creationId xmlns:a16="http://schemas.microsoft.com/office/drawing/2014/main" id="{6228CDF5-9D83-49A9-A45C-6E740AB6358C}"/>
                </a:ext>
              </a:extLst>
            </p:cNvPr>
            <p:cNvSpPr/>
            <p:nvPr userDrawn="1"/>
          </p:nvSpPr>
          <p:spPr>
            <a:xfrm>
              <a:off x="472596" y="8108869"/>
              <a:ext cx="2322719" cy="65274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Klik op</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‘Overal toepassen’</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om de gegevens op elke slide toe te passen.</a:t>
              </a:r>
            </a:p>
          </p:txBody>
        </p:sp>
        <p:grpSp>
          <p:nvGrpSpPr>
            <p:cNvPr id="101" name="Groep 100">
              <a:extLst>
                <a:ext uri="{FF2B5EF4-FFF2-40B4-BE49-F238E27FC236}">
                  <a16:creationId xmlns:a16="http://schemas.microsoft.com/office/drawing/2014/main" id="{5AD730ED-1BD7-4DFB-8E41-B8A33A823313}"/>
                </a:ext>
              </a:extLst>
            </p:cNvPr>
            <p:cNvGrpSpPr/>
            <p:nvPr userDrawn="1"/>
          </p:nvGrpSpPr>
          <p:grpSpPr>
            <a:xfrm>
              <a:off x="2939884" y="7739834"/>
              <a:ext cx="681133" cy="750023"/>
              <a:chOff x="-910573" y="4987990"/>
              <a:chExt cx="681133" cy="750023"/>
            </a:xfrm>
          </p:grpSpPr>
          <p:grpSp>
            <p:nvGrpSpPr>
              <p:cNvPr id="102" name="Groep 101">
                <a:extLst>
                  <a:ext uri="{FF2B5EF4-FFF2-40B4-BE49-F238E27FC236}">
                    <a16:creationId xmlns:a16="http://schemas.microsoft.com/office/drawing/2014/main" id="{7D9EA432-58AD-4036-A148-2B2F2E85EAA9}"/>
                  </a:ext>
                </a:extLst>
              </p:cNvPr>
              <p:cNvGrpSpPr/>
              <p:nvPr userDrawn="1"/>
            </p:nvGrpSpPr>
            <p:grpSpPr>
              <a:xfrm>
                <a:off x="-713542" y="4987990"/>
                <a:ext cx="287071" cy="379107"/>
                <a:chOff x="-4050578" y="288410"/>
                <a:chExt cx="322125" cy="379107"/>
              </a:xfrm>
            </p:grpSpPr>
            <p:sp>
              <p:nvSpPr>
                <p:cNvPr id="105" name="Rechthoek met één afgeknipte en afgeronde hoek 47">
                  <a:extLst>
                    <a:ext uri="{FF2B5EF4-FFF2-40B4-BE49-F238E27FC236}">
                      <a16:creationId xmlns:a16="http://schemas.microsoft.com/office/drawing/2014/main" id="{BA9BE353-1FC8-4FE9-9261-B10F825029BD}"/>
                    </a:ext>
                  </a:extLst>
                </p:cNvPr>
                <p:cNvSpPr/>
                <p:nvPr userDrawn="1"/>
              </p:nvSpPr>
              <p:spPr>
                <a:xfrm>
                  <a:off x="-4050578" y="288410"/>
                  <a:ext cx="322125" cy="379107"/>
                </a:xfrm>
                <a:prstGeom prst="snipRoundRect">
                  <a:avLst>
                    <a:gd name="adj1" fmla="val 0"/>
                    <a:gd name="adj2" fmla="val 33753"/>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106" name="Rechthoekige driehoek 105">
                  <a:extLst>
                    <a:ext uri="{FF2B5EF4-FFF2-40B4-BE49-F238E27FC236}">
                      <a16:creationId xmlns:a16="http://schemas.microsoft.com/office/drawing/2014/main" id="{8600A595-89AC-4ED8-A672-1FD84632C02E}"/>
                    </a:ext>
                  </a:extLst>
                </p:cNvPr>
                <p:cNvSpPr/>
                <p:nvPr userDrawn="1"/>
              </p:nvSpPr>
              <p:spPr>
                <a:xfrm>
                  <a:off x="-3833537" y="291656"/>
                  <a:ext cx="103133" cy="93757"/>
                </a:xfrm>
                <a:prstGeom prst="rtTriangle">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107" name="Rechthoek 106">
                  <a:extLst>
                    <a:ext uri="{FF2B5EF4-FFF2-40B4-BE49-F238E27FC236}">
                      <a16:creationId xmlns:a16="http://schemas.microsoft.com/office/drawing/2014/main" id="{70B64506-CCA6-45D9-8248-731B55331DCE}"/>
                    </a:ext>
                  </a:extLst>
                </p:cNvPr>
                <p:cNvSpPr/>
                <p:nvPr userDrawn="1"/>
              </p:nvSpPr>
              <p:spPr>
                <a:xfrm>
                  <a:off x="-4013673" y="314848"/>
                  <a:ext cx="140930" cy="70565"/>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108" name="Rechthoek 107">
                  <a:extLst>
                    <a:ext uri="{FF2B5EF4-FFF2-40B4-BE49-F238E27FC236}">
                      <a16:creationId xmlns:a16="http://schemas.microsoft.com/office/drawing/2014/main" id="{92CA0564-3557-4523-9E06-2F0C6DD66CA9}"/>
                    </a:ext>
                  </a:extLst>
                </p:cNvPr>
                <p:cNvSpPr/>
                <p:nvPr userDrawn="1"/>
              </p:nvSpPr>
              <p:spPr>
                <a:xfrm>
                  <a:off x="-4020379" y="586428"/>
                  <a:ext cx="261727" cy="61406"/>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defTabSz="914400" fontAlgn="auto">
                    <a:lnSpc>
                      <a:spcPct val="100000"/>
                    </a:lnSpc>
                    <a:spcBef>
                      <a:spcPts val="0"/>
                    </a:spcBef>
                    <a:spcAft>
                      <a:spcPts val="0"/>
                    </a:spcAft>
                    <a:buClrTx/>
                    <a:buSzTx/>
                    <a:buFontTx/>
                    <a:buNone/>
                    <a:tabLst/>
                  </a:pPr>
                  <a:endParaRPr kumimoji="0" lang="nl-NL" sz="900" b="0" i="0" u="none" strike="noStrike" kern="0" cap="none" spc="0" normalizeH="0" baseline="0" noProof="0">
                    <a:ln>
                      <a:noFill/>
                    </a:ln>
                    <a:solidFill>
                      <a:srgbClr val="211F26"/>
                    </a:solidFill>
                    <a:effectLst/>
                    <a:uLnTx/>
                    <a:uFillTx/>
                    <a:latin typeface="Calibri" panose="020F0502020204030204" pitchFamily="34" charset="0"/>
                    <a:cs typeface="Calibri" panose="020F0502020204030204" pitchFamily="34" charset="0"/>
                  </a:endParaRPr>
                </a:p>
              </p:txBody>
            </p:sp>
          </p:grpSp>
          <p:sp>
            <p:nvSpPr>
              <p:cNvPr id="104" name="Rechthoek 103">
                <a:extLst>
                  <a:ext uri="{FF2B5EF4-FFF2-40B4-BE49-F238E27FC236}">
                    <a16:creationId xmlns:a16="http://schemas.microsoft.com/office/drawing/2014/main" id="{0AC4DB14-C50E-4F43-AD0A-53097035D8C0}"/>
                  </a:ext>
                </a:extLst>
              </p:cNvPr>
              <p:cNvSpPr/>
              <p:nvPr userDrawn="1"/>
            </p:nvSpPr>
            <p:spPr>
              <a:xfrm>
                <a:off x="-910573" y="5352063"/>
                <a:ext cx="681133" cy="385950"/>
              </a:xfrm>
              <a:prstGeom prst="rect">
                <a:avLst/>
              </a:prstGeom>
              <a:no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l-NL"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rPr>
                  <a:t>Koptekst en voettekst</a:t>
                </a:r>
              </a:p>
            </p:txBody>
          </p:sp>
        </p:grpSp>
      </p:grpSp>
      <p:sp>
        <p:nvSpPr>
          <p:cNvPr id="3" name="Tijdelijke aanduiding voor verticale tekst 2"/>
          <p:cNvSpPr>
            <a:spLocks noGrp="1"/>
          </p:cNvSpPr>
          <p:nvPr>
            <p:ph type="body" orient="vert" idx="1" hasCustomPrompt="1"/>
          </p:nvPr>
        </p:nvSpPr>
        <p:spPr>
          <a:xfrm>
            <a:off x="777233" y="1856128"/>
            <a:ext cx="10827107" cy="4438165"/>
          </a:xfrm>
        </p:spPr>
        <p:txBody>
          <a:bodyPr vert="horz" lIns="0" tIns="0" rIns="0" bIns="0"/>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en-GB" dirty="0"/>
              <a:t>Bullet</a:t>
            </a:r>
          </a:p>
          <a:p>
            <a:pPr lvl="1"/>
            <a:r>
              <a:rPr lang="en-GB" dirty="0"/>
              <a:t>Sub-bullet</a:t>
            </a:r>
          </a:p>
          <a:p>
            <a:pPr lvl="2"/>
            <a:r>
              <a:rPr lang="en-GB" dirty="0" err="1"/>
              <a:t>Leestekst</a:t>
            </a:r>
            <a:endParaRPr lang="en-GB" dirty="0"/>
          </a:p>
          <a:p>
            <a:pPr lvl="3"/>
            <a:r>
              <a:rPr lang="en-GB" dirty="0" err="1"/>
              <a:t>Subtitel</a:t>
            </a:r>
            <a:endParaRPr lang="en-GB" dirty="0"/>
          </a:p>
          <a:p>
            <a:pPr lvl="4"/>
            <a:r>
              <a:rPr lang="en-GB" dirty="0" err="1"/>
              <a:t>Numerieke</a:t>
            </a:r>
            <a:r>
              <a:rPr lang="en-GB" dirty="0"/>
              <a:t> bullet</a:t>
            </a:r>
          </a:p>
          <a:p>
            <a:pPr lvl="5"/>
            <a:r>
              <a:rPr lang="en-GB" dirty="0"/>
              <a:t>Bullet</a:t>
            </a:r>
          </a:p>
          <a:p>
            <a:pPr lvl="6"/>
            <a:r>
              <a:rPr lang="en-GB" dirty="0"/>
              <a:t>Sub-bullet</a:t>
            </a:r>
          </a:p>
          <a:p>
            <a:pPr lvl="7"/>
            <a:r>
              <a:rPr lang="en-GB" dirty="0" err="1"/>
              <a:t>Leestekst</a:t>
            </a:r>
            <a:endParaRPr lang="en-GB" dirty="0"/>
          </a:p>
          <a:p>
            <a:pPr lvl="8"/>
            <a:r>
              <a:rPr lang="en-GB" dirty="0" err="1"/>
              <a:t>Subtitel</a:t>
            </a:r>
            <a:endParaRPr lang="en-GB" dirty="0"/>
          </a:p>
        </p:txBody>
      </p:sp>
      <p:sp>
        <p:nvSpPr>
          <p:cNvPr id="5" name="Tekstvak 4">
            <a:extLst>
              <a:ext uri="{FF2B5EF4-FFF2-40B4-BE49-F238E27FC236}">
                <a16:creationId xmlns:a16="http://schemas.microsoft.com/office/drawing/2014/main" id="{DA6621DD-BDCD-46CA-8A6F-90B3DC62D7E8}"/>
              </a:ext>
            </a:extLst>
          </p:cNvPr>
          <p:cNvSpPr txBox="1"/>
          <p:nvPr userDrawn="1"/>
        </p:nvSpPr>
        <p:spPr>
          <a:xfrm>
            <a:off x="0" y="-256190"/>
            <a:ext cx="12192000" cy="161583"/>
          </a:xfrm>
          <a:prstGeom prst="rect">
            <a:avLst/>
          </a:prstGeom>
          <a:noFill/>
        </p:spPr>
        <p:txBody>
          <a:bodyPr wrap="square" lIns="0" tIns="0" rIns="0" bIns="0" rtlCol="0">
            <a:spAutoFit/>
          </a:bodyPr>
          <a:lstStyle/>
          <a:p>
            <a:pPr algn="l"/>
            <a:r>
              <a:rPr lang="en-GB" sz="1050" b="1" dirty="0">
                <a:solidFill>
                  <a:schemeClr val="tx2"/>
                </a:solidFill>
                <a:latin typeface="+mj-lt"/>
                <a:cs typeface="Calibri" panose="020F0502020204030204" pitchFamily="34" charset="0"/>
              </a:rPr>
              <a:t>TEMPLATE: </a:t>
            </a:r>
            <a:r>
              <a:rPr lang="en-GB" sz="1050" b="0" dirty="0">
                <a:solidFill>
                  <a:schemeClr val="tx2"/>
                </a:solidFill>
                <a:latin typeface="+mj-lt"/>
                <a:cs typeface="Calibri" panose="020F0502020204030204" pitchFamily="34" charset="0"/>
              </a:rPr>
              <a:t>TEKST</a:t>
            </a:r>
          </a:p>
        </p:txBody>
      </p:sp>
      <p:grpSp>
        <p:nvGrpSpPr>
          <p:cNvPr id="16" name="HAAK LIJN">
            <a:extLst>
              <a:ext uri="{FF2B5EF4-FFF2-40B4-BE49-F238E27FC236}">
                <a16:creationId xmlns:a16="http://schemas.microsoft.com/office/drawing/2014/main" id="{21256FA1-9CDC-4DD9-9786-CD0521601BAC}"/>
              </a:ext>
            </a:extLst>
          </p:cNvPr>
          <p:cNvGrpSpPr/>
          <p:nvPr userDrawn="1"/>
        </p:nvGrpSpPr>
        <p:grpSpPr>
          <a:xfrm>
            <a:off x="540812" y="0"/>
            <a:ext cx="76800" cy="6858000"/>
            <a:chOff x="578912" y="0"/>
            <a:chExt cx="76800" cy="6858000"/>
          </a:xfrm>
        </p:grpSpPr>
        <p:cxnSp>
          <p:nvCxnSpPr>
            <p:cNvPr id="17" name="LIJN">
              <a:extLst>
                <a:ext uri="{FF2B5EF4-FFF2-40B4-BE49-F238E27FC236}">
                  <a16:creationId xmlns:a16="http://schemas.microsoft.com/office/drawing/2014/main" id="{6162A1A5-4D92-46A9-8DEE-AC6D219D295C}"/>
                </a:ext>
              </a:extLst>
            </p:cNvPr>
            <p:cNvCxnSpPr>
              <a:cxnSpLocks/>
            </p:cNvCxnSpPr>
            <p:nvPr userDrawn="1"/>
          </p:nvCxnSpPr>
          <p:spPr>
            <a:xfrm>
              <a:off x="617312" y="900113"/>
              <a:ext cx="0" cy="5957887"/>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pic>
          <p:nvPicPr>
            <p:cNvPr id="18" name="Graphic 17">
              <a:extLst>
                <a:ext uri="{FF2B5EF4-FFF2-40B4-BE49-F238E27FC236}">
                  <a16:creationId xmlns:a16="http://schemas.microsoft.com/office/drawing/2014/main" id="{134BDBCE-3724-4AB1-94CF-2AAD6335F94F}"/>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78912" y="652464"/>
              <a:ext cx="76800" cy="201600"/>
            </a:xfrm>
            <a:prstGeom prst="rect">
              <a:avLst/>
            </a:prstGeom>
          </p:spPr>
        </p:pic>
        <p:cxnSp>
          <p:nvCxnSpPr>
            <p:cNvPr id="26" name="LIJN">
              <a:extLst>
                <a:ext uri="{FF2B5EF4-FFF2-40B4-BE49-F238E27FC236}">
                  <a16:creationId xmlns:a16="http://schemas.microsoft.com/office/drawing/2014/main" id="{C77C3344-B6C8-4C3E-A14D-48C2288B2467}"/>
                </a:ext>
              </a:extLst>
            </p:cNvPr>
            <p:cNvCxnSpPr>
              <a:cxnSpLocks/>
            </p:cNvCxnSpPr>
            <p:nvPr userDrawn="1"/>
          </p:nvCxnSpPr>
          <p:spPr>
            <a:xfrm>
              <a:off x="617312" y="0"/>
              <a:ext cx="0" cy="595314"/>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grpSp>
      <p:sp>
        <p:nvSpPr>
          <p:cNvPr id="103" name="Logo">
            <a:extLst>
              <a:ext uri="{FF2B5EF4-FFF2-40B4-BE49-F238E27FC236}">
                <a16:creationId xmlns:a16="http://schemas.microsoft.com/office/drawing/2014/main" id="{683231CA-E564-4317-8817-8643DD571F4D}"/>
              </a:ext>
            </a:extLst>
          </p:cNvPr>
          <p:cNvSpPr>
            <a:spLocks noGrp="1"/>
          </p:cNvSpPr>
          <p:nvPr>
            <p:ph type="body" orient="vert" idx="15" hasCustomPrompt="1"/>
          </p:nvPr>
        </p:nvSpPr>
        <p:spPr>
          <a:xfrm>
            <a:off x="10549612" y="6480355"/>
            <a:ext cx="1060019" cy="185413"/>
          </a:xfrm>
          <a:blipFill>
            <a:blip r:embed="rId7"/>
            <a:stretch>
              <a:fillRect/>
            </a:stretch>
          </a:blipFill>
        </p:spPr>
        <p:txBody>
          <a:bodyPr vert="horz" lIns="0" tIns="0" rIns="0" bIns="0"/>
          <a:lstStyle>
            <a:lvl1pPr marL="0" indent="0">
              <a:buNone/>
              <a:defRPr sz="1000" i="1">
                <a:solidFill>
                  <a:schemeClr val="bg2"/>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7" name="Dianummer">
            <a:extLst>
              <a:ext uri="{FF2B5EF4-FFF2-40B4-BE49-F238E27FC236}">
                <a16:creationId xmlns:a16="http://schemas.microsoft.com/office/drawing/2014/main" id="{5154FA8C-50A8-4470-ACA2-5ABE58D7913E}"/>
              </a:ext>
            </a:extLst>
          </p:cNvPr>
          <p:cNvSpPr>
            <a:spLocks noGrp="1"/>
          </p:cNvSpPr>
          <p:nvPr>
            <p:ph type="sldNum" sz="quarter" idx="17"/>
          </p:nvPr>
        </p:nvSpPr>
        <p:spPr/>
        <p:txBody>
          <a:bodyPr/>
          <a:lstStyle/>
          <a:p>
            <a:fld id="{5EC93C5F-DB18-4797-88B9-B8B0D60519FD}" type="slidenum">
              <a:rPr lang="en-GB" smtClean="0"/>
              <a:pPr/>
              <a:t>‹#›</a:t>
            </a:fld>
            <a:endParaRPr lang="en-GB" dirty="0"/>
          </a:p>
        </p:txBody>
      </p:sp>
      <p:sp>
        <p:nvSpPr>
          <p:cNvPr id="2" name="Datum" hidden="1">
            <a:extLst>
              <a:ext uri="{FF2B5EF4-FFF2-40B4-BE49-F238E27FC236}">
                <a16:creationId xmlns:a16="http://schemas.microsoft.com/office/drawing/2014/main" id="{56C41506-527A-4B6C-8154-DA0BD0D0477D}"/>
              </a:ext>
            </a:extLst>
          </p:cNvPr>
          <p:cNvSpPr>
            <a:spLocks noGrp="1"/>
          </p:cNvSpPr>
          <p:nvPr>
            <p:ph type="dt" sz="half" idx="18"/>
          </p:nvPr>
        </p:nvSpPr>
        <p:spPr/>
        <p:txBody>
          <a:bodyPr/>
          <a:lstStyle/>
          <a:p>
            <a:endParaRPr lang="en-GB" dirty="0"/>
          </a:p>
        </p:txBody>
      </p:sp>
      <p:sp>
        <p:nvSpPr>
          <p:cNvPr id="4" name="Voettekst">
            <a:extLst>
              <a:ext uri="{FF2B5EF4-FFF2-40B4-BE49-F238E27FC236}">
                <a16:creationId xmlns:a16="http://schemas.microsoft.com/office/drawing/2014/main" id="{84E9FDE4-1A7F-4A5C-AC53-B36C6F9E0548}"/>
              </a:ext>
            </a:extLst>
          </p:cNvPr>
          <p:cNvSpPr>
            <a:spLocks noGrp="1"/>
          </p:cNvSpPr>
          <p:nvPr>
            <p:ph type="ftr" sz="quarter" idx="16"/>
          </p:nvPr>
        </p:nvSpPr>
        <p:spPr/>
        <p:txBody>
          <a:bodyPr/>
          <a:lstStyle/>
          <a:p>
            <a:r>
              <a:rPr lang="en-GB" dirty="0"/>
              <a:t>26 October 2021 | ALIM Guide for asset information Managers</a:t>
            </a:r>
          </a:p>
        </p:txBody>
      </p:sp>
      <p:sp>
        <p:nvSpPr>
          <p:cNvPr id="6" name="Ondertitel">
            <a:extLst>
              <a:ext uri="{FF2B5EF4-FFF2-40B4-BE49-F238E27FC236}">
                <a16:creationId xmlns:a16="http://schemas.microsoft.com/office/drawing/2014/main" id="{D087FE13-DC03-4A42-925F-D0677F5B0C5C}"/>
              </a:ext>
            </a:extLst>
          </p:cNvPr>
          <p:cNvSpPr>
            <a:spLocks noGrp="1"/>
          </p:cNvSpPr>
          <p:nvPr>
            <p:ph type="subTitle" idx="10" hasCustomPrompt="1"/>
          </p:nvPr>
        </p:nvSpPr>
        <p:spPr>
          <a:xfrm>
            <a:off x="777244" y="924516"/>
            <a:ext cx="10827096" cy="349200"/>
          </a:xfrm>
        </p:spPr>
        <p:txBody>
          <a:bodyPr/>
          <a:lstStyle>
            <a:lvl1pPr marL="0" indent="0" algn="l">
              <a:buNone/>
              <a:defRPr sz="300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cap="all" baseline="0" dirty="0" err="1"/>
              <a:t>Tweede</a:t>
            </a:r>
            <a:r>
              <a:rPr lang="en-GB" cap="all" baseline="0" dirty="0"/>
              <a:t> light </a:t>
            </a:r>
            <a:r>
              <a:rPr lang="en-GB" cap="all" baseline="0" dirty="0" err="1"/>
              <a:t>subtitel</a:t>
            </a:r>
            <a:endParaRPr lang="en-GB" dirty="0"/>
          </a:p>
        </p:txBody>
      </p:sp>
      <p:sp>
        <p:nvSpPr>
          <p:cNvPr id="8" name="Titel">
            <a:extLst>
              <a:ext uri="{FF2B5EF4-FFF2-40B4-BE49-F238E27FC236}">
                <a16:creationId xmlns:a16="http://schemas.microsoft.com/office/drawing/2014/main" id="{08B72B07-1936-49ED-9125-9D212B7EBB92}"/>
              </a:ext>
            </a:extLst>
          </p:cNvPr>
          <p:cNvSpPr>
            <a:spLocks noGrp="1"/>
          </p:cNvSpPr>
          <p:nvPr>
            <p:ph type="title" hasCustomPrompt="1"/>
          </p:nvPr>
        </p:nvSpPr>
        <p:spPr/>
        <p:txBody>
          <a:bodyPr/>
          <a:lstStyle/>
          <a:p>
            <a:r>
              <a:rPr lang="en-GB" dirty="0" err="1"/>
              <a:t>Eerste</a:t>
            </a:r>
            <a:r>
              <a:rPr lang="en-GB" dirty="0"/>
              <a:t> </a:t>
            </a:r>
            <a:r>
              <a:rPr lang="en-GB" dirty="0" err="1"/>
              <a:t>titel</a:t>
            </a:r>
            <a:r>
              <a:rPr lang="en-GB" dirty="0"/>
              <a:t> bold</a:t>
            </a:r>
          </a:p>
        </p:txBody>
      </p:sp>
    </p:spTree>
    <p:extLst>
      <p:ext uri="{BB962C8B-B14F-4D97-AF65-F5344CB8AC3E}">
        <p14:creationId xmlns:p14="http://schemas.microsoft.com/office/powerpoint/2010/main" val="3770687656"/>
      </p:ext>
    </p:extLst>
  </p:cSld>
  <p:clrMapOvr>
    <a:masterClrMapping/>
  </p:clrMapOvr>
  <p:transition spd="slow">
    <p:push dir="u"/>
  </p:transition>
  <p:hf hdr="0" dt="0"/>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cSld name="Leeg">
    <p:spTree>
      <p:nvGrpSpPr>
        <p:cNvPr id="1" name=""/>
        <p:cNvGrpSpPr/>
        <p:nvPr/>
      </p:nvGrpSpPr>
      <p:grpSpPr>
        <a:xfrm>
          <a:off x="0" y="0"/>
          <a:ext cx="0" cy="0"/>
          <a:chOff x="0" y="0"/>
          <a:chExt cx="0" cy="0"/>
        </a:xfrm>
      </p:grpSpPr>
      <p:sp>
        <p:nvSpPr>
          <p:cNvPr id="2" name="Tijdelijke aanduiding voor datum 1"/>
          <p:cNvSpPr>
            <a:spLocks noGrp="1"/>
          </p:cNvSpPr>
          <p:nvPr>
            <p:ph type="dt" sz="half" idx="10"/>
          </p:nvPr>
        </p:nvSpPr>
        <p:spPr/>
        <p:txBody>
          <a:bodyPr/>
          <a:lstStyle/>
          <a:p>
            <a:fld id="{997E8393-6AE6-4C19-83FF-C76C8BED0714}" type="datetimeFigureOut">
              <a:rPr lang="en-GB" smtClean="0"/>
              <a:t>10/12/2021</a:t>
            </a:fld>
            <a:endParaRPr lang="en-GB" dirty="0"/>
          </a:p>
        </p:txBody>
      </p:sp>
      <p:sp>
        <p:nvSpPr>
          <p:cNvPr id="3" name="Tijdelijke aanduiding voor voettekst 2"/>
          <p:cNvSpPr>
            <a:spLocks noGrp="1"/>
          </p:cNvSpPr>
          <p:nvPr>
            <p:ph type="ftr" sz="quarter" idx="11"/>
          </p:nvPr>
        </p:nvSpPr>
        <p:spPr/>
        <p:txBody>
          <a:bodyPr/>
          <a:lstStyle/>
          <a:p>
            <a:r>
              <a:rPr lang="en-GB" dirty="0"/>
              <a:t>26 October 2021 | ALIM Guide for asset information Managers</a:t>
            </a:r>
          </a:p>
        </p:txBody>
      </p:sp>
      <p:sp>
        <p:nvSpPr>
          <p:cNvPr id="4" name="Tijdelijke aanduiding voor dianummer 3"/>
          <p:cNvSpPr>
            <a:spLocks noGrp="1"/>
          </p:cNvSpPr>
          <p:nvPr>
            <p:ph type="sldNum" sz="quarter" idx="12"/>
          </p:nvPr>
        </p:nvSpPr>
        <p:spPr/>
        <p:txBody>
          <a:bodyPr/>
          <a:lstStyle/>
          <a:p>
            <a:fld id="{289CFAA8-BF7B-40E3-9FBD-9E41E5B6A4F3}" type="slidenum">
              <a:rPr lang="en-GB" smtClean="0"/>
              <a:t>‹#›</a:t>
            </a:fld>
            <a:endParaRPr lang="en-GB" dirty="0"/>
          </a:p>
        </p:txBody>
      </p:sp>
    </p:spTree>
    <p:extLst>
      <p:ext uri="{BB962C8B-B14F-4D97-AF65-F5344CB8AC3E}">
        <p14:creationId xmlns:p14="http://schemas.microsoft.com/office/powerpoint/2010/main" val="3773546015"/>
      </p:ext>
    </p:extLst>
  </p:cSld>
  <p:clrMapOvr>
    <a:masterClrMapping/>
  </p:clrMapOvr>
  <p:hf hdr="0" dt="0"/>
</p:sldLayout>
</file>

<file path=ppt/slideLayouts/slideLayout49.xml><?xml version="1.0" encoding="utf-8"?>
<p:sldLayout xmlns:a="http://schemas.openxmlformats.org/drawingml/2006/main" xmlns:r="http://schemas.openxmlformats.org/officeDocument/2006/relationships" xmlns:p="http://schemas.openxmlformats.org/presentationml/2006/main" type="title">
  <p:cSld name="Titeldia">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B651867-704C-4177-BCB4-C6E012F4881A}"/>
              </a:ext>
            </a:extLst>
          </p:cNvPr>
          <p:cNvSpPr>
            <a:spLocks noGrp="1"/>
          </p:cNvSpPr>
          <p:nvPr>
            <p:ph type="ctrTitle" hasCustomPrompt="1"/>
          </p:nvPr>
        </p:nvSpPr>
        <p:spPr>
          <a:xfrm>
            <a:off x="1524000" y="1122363"/>
            <a:ext cx="9144000" cy="2387600"/>
          </a:xfrm>
        </p:spPr>
        <p:txBody>
          <a:bodyPr anchor="b"/>
          <a:lstStyle>
            <a:lvl1pPr algn="ctr">
              <a:defRPr sz="6000"/>
            </a:lvl1pPr>
          </a:lstStyle>
          <a:p>
            <a:r>
              <a:rPr lang="en-GB" dirty="0" err="1"/>
              <a:t>Klik</a:t>
            </a:r>
            <a:r>
              <a:rPr lang="en-GB" dirty="0"/>
              <a:t> om </a:t>
            </a:r>
            <a:r>
              <a:rPr lang="en-GB" dirty="0" err="1"/>
              <a:t>stijl</a:t>
            </a:r>
            <a:r>
              <a:rPr lang="en-GB" dirty="0"/>
              <a:t> </a:t>
            </a:r>
            <a:r>
              <a:rPr lang="en-GB" dirty="0" err="1"/>
              <a:t>te</a:t>
            </a:r>
            <a:r>
              <a:rPr lang="en-GB" dirty="0"/>
              <a:t> </a:t>
            </a:r>
            <a:r>
              <a:rPr lang="en-GB" dirty="0" err="1"/>
              <a:t>bewerken</a:t>
            </a:r>
            <a:endParaRPr lang="en-GB" dirty="0"/>
          </a:p>
        </p:txBody>
      </p:sp>
      <p:sp>
        <p:nvSpPr>
          <p:cNvPr id="3" name="Ondertitel 2">
            <a:extLst>
              <a:ext uri="{FF2B5EF4-FFF2-40B4-BE49-F238E27FC236}">
                <a16:creationId xmlns:a16="http://schemas.microsoft.com/office/drawing/2014/main" id="{B209A673-6F96-4E41-B87E-65A50C7BC352}"/>
              </a:ext>
            </a:extLst>
          </p:cNvPr>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err="1"/>
              <a:t>Klikken</a:t>
            </a:r>
            <a:r>
              <a:rPr lang="en-GB" dirty="0"/>
              <a:t> om de </a:t>
            </a:r>
            <a:r>
              <a:rPr lang="en-GB" dirty="0" err="1"/>
              <a:t>ondertitelstijl</a:t>
            </a:r>
            <a:r>
              <a:rPr lang="en-GB" dirty="0"/>
              <a:t> van het model </a:t>
            </a:r>
            <a:r>
              <a:rPr lang="en-GB" dirty="0" err="1"/>
              <a:t>te</a:t>
            </a:r>
            <a:r>
              <a:rPr lang="en-GB" dirty="0"/>
              <a:t> </a:t>
            </a:r>
            <a:r>
              <a:rPr lang="en-GB" dirty="0" err="1"/>
              <a:t>bewerken</a:t>
            </a:r>
            <a:endParaRPr lang="en-GB" dirty="0"/>
          </a:p>
        </p:txBody>
      </p:sp>
      <p:sp>
        <p:nvSpPr>
          <p:cNvPr id="4" name="Tijdelijke aanduiding voor datum 3">
            <a:extLst>
              <a:ext uri="{FF2B5EF4-FFF2-40B4-BE49-F238E27FC236}">
                <a16:creationId xmlns:a16="http://schemas.microsoft.com/office/drawing/2014/main" id="{0E6F5EF4-BDEF-40FA-83D0-8A2238ECE222}"/>
              </a:ext>
            </a:extLst>
          </p:cNvPr>
          <p:cNvSpPr>
            <a:spLocks noGrp="1"/>
          </p:cNvSpPr>
          <p:nvPr>
            <p:ph type="dt" sz="half" idx="10"/>
          </p:nvPr>
        </p:nvSpPr>
        <p:spPr/>
        <p:txBody>
          <a:bodyPr/>
          <a:lstStyle/>
          <a:p>
            <a:fld id="{8981148D-AC26-4B26-8DEE-6436E080BC4A}" type="datetimeFigureOut">
              <a:rPr lang="en-GB" smtClean="0"/>
              <a:t>10/12/2021</a:t>
            </a:fld>
            <a:endParaRPr lang="en-GB" dirty="0"/>
          </a:p>
        </p:txBody>
      </p:sp>
      <p:sp>
        <p:nvSpPr>
          <p:cNvPr id="5" name="Tijdelijke aanduiding voor voettekst 4">
            <a:extLst>
              <a:ext uri="{FF2B5EF4-FFF2-40B4-BE49-F238E27FC236}">
                <a16:creationId xmlns:a16="http://schemas.microsoft.com/office/drawing/2014/main" id="{F2EC47E2-0C14-41BA-9779-447F38EB09C8}"/>
              </a:ext>
            </a:extLst>
          </p:cNvPr>
          <p:cNvSpPr>
            <a:spLocks noGrp="1"/>
          </p:cNvSpPr>
          <p:nvPr>
            <p:ph type="ftr" sz="quarter" idx="11"/>
          </p:nvPr>
        </p:nvSpPr>
        <p:spPr/>
        <p:txBody>
          <a:bodyPr/>
          <a:lstStyle/>
          <a:p>
            <a:r>
              <a:rPr lang="en-GB" dirty="0"/>
              <a:t>26 October 2021 | ALIM Guide for asset information Managers</a:t>
            </a:r>
          </a:p>
        </p:txBody>
      </p:sp>
      <p:sp>
        <p:nvSpPr>
          <p:cNvPr id="6" name="Tijdelijke aanduiding voor dianummer 5">
            <a:extLst>
              <a:ext uri="{FF2B5EF4-FFF2-40B4-BE49-F238E27FC236}">
                <a16:creationId xmlns:a16="http://schemas.microsoft.com/office/drawing/2014/main" id="{4CE660D4-1BE2-4614-8D7B-E4D0983CB38C}"/>
              </a:ext>
            </a:extLst>
          </p:cNvPr>
          <p:cNvSpPr>
            <a:spLocks noGrp="1"/>
          </p:cNvSpPr>
          <p:nvPr>
            <p:ph type="sldNum" sz="quarter" idx="12"/>
          </p:nvPr>
        </p:nvSpPr>
        <p:spPr/>
        <p:txBody>
          <a:bodyPr/>
          <a:lstStyle/>
          <a:p>
            <a:fld id="{3EAB364E-6974-4B14-A35B-30C2ADC93826}" type="slidenum">
              <a:rPr lang="en-GB" smtClean="0"/>
              <a:t>‹#›</a:t>
            </a:fld>
            <a:endParaRPr lang="en-GB" dirty="0"/>
          </a:p>
        </p:txBody>
      </p:sp>
    </p:spTree>
    <p:extLst>
      <p:ext uri="{BB962C8B-B14F-4D97-AF65-F5344CB8AC3E}">
        <p14:creationId xmlns:p14="http://schemas.microsoft.com/office/powerpoint/2010/main" val="3988825937"/>
      </p:ext>
    </p:extLst>
  </p:cSld>
  <p:clrMapOvr>
    <a:masterClrMapping/>
  </p:clrMapOvr>
  <p:hf hd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AYOUT OWN INPUT">
    <p:spTree>
      <p:nvGrpSpPr>
        <p:cNvPr id="1" name=""/>
        <p:cNvGrpSpPr/>
        <p:nvPr/>
      </p:nvGrpSpPr>
      <p:grpSpPr>
        <a:xfrm>
          <a:off x="0" y="0"/>
          <a:ext cx="0" cy="0"/>
          <a:chOff x="0" y="0"/>
          <a:chExt cx="0" cy="0"/>
        </a:xfrm>
      </p:grpSpPr>
      <p:grpSp>
        <p:nvGrpSpPr>
          <p:cNvPr id="26" name="INSTRUCTION">
            <a:extLst>
              <a:ext uri="{FF2B5EF4-FFF2-40B4-BE49-F238E27FC236}">
                <a16:creationId xmlns:a16="http://schemas.microsoft.com/office/drawing/2014/main" id="{A4907380-164D-4388-8F13-488C214C0825}"/>
              </a:ext>
            </a:extLst>
          </p:cNvPr>
          <p:cNvGrpSpPr/>
          <p:nvPr userDrawn="1"/>
        </p:nvGrpSpPr>
        <p:grpSpPr>
          <a:xfrm>
            <a:off x="5846" y="7033211"/>
            <a:ext cx="3727954" cy="1577390"/>
            <a:chOff x="5846" y="7033211"/>
            <a:chExt cx="3727954" cy="1577390"/>
          </a:xfrm>
        </p:grpSpPr>
        <p:sp>
          <p:nvSpPr>
            <p:cNvPr id="27" name="Rechthoek 26">
              <a:extLst>
                <a:ext uri="{FF2B5EF4-FFF2-40B4-BE49-F238E27FC236}">
                  <a16:creationId xmlns:a16="http://schemas.microsoft.com/office/drawing/2014/main" id="{F457B945-57E9-492B-BF5F-9DAA52E783F2}"/>
                </a:ext>
              </a:extLst>
            </p:cNvPr>
            <p:cNvSpPr/>
            <p:nvPr userDrawn="1"/>
          </p:nvSpPr>
          <p:spPr>
            <a:xfrm>
              <a:off x="5846" y="7033211"/>
              <a:ext cx="3727954" cy="1577390"/>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EDIT Footer, slide number</a:t>
              </a:r>
              <a:br>
                <a:rPr lang="en-GB" sz="1400" b="1" cap="all" baseline="0" noProof="0">
                  <a:solidFill>
                    <a:schemeClr val="accent1"/>
                  </a:solidFill>
                  <a:latin typeface="Calibri" panose="020F0502020204030204" pitchFamily="34" charset="0"/>
                  <a:cs typeface="Calibri" panose="020F0502020204030204" pitchFamily="34" charset="0"/>
                </a:rPr>
              </a:br>
              <a:r>
                <a:rPr lang="en-GB" sz="1400" b="1" cap="all" baseline="0" noProof="0">
                  <a:solidFill>
                    <a:schemeClr val="accent1"/>
                  </a:solidFill>
                  <a:latin typeface="Calibri" panose="020F0502020204030204" pitchFamily="34" charset="0"/>
                  <a:cs typeface="Calibri" panose="020F0502020204030204" pitchFamily="34" charset="0"/>
                </a:rPr>
                <a:t>and date</a:t>
              </a:r>
            </a:p>
          </p:txBody>
        </p:sp>
        <p:sp>
          <p:nvSpPr>
            <p:cNvPr id="28" name="Ovaal 27">
              <a:extLst>
                <a:ext uri="{FF2B5EF4-FFF2-40B4-BE49-F238E27FC236}">
                  <a16:creationId xmlns:a16="http://schemas.microsoft.com/office/drawing/2014/main" id="{FEC0B1B7-B1D5-4C0F-A2C1-70BD0CAB9FED}"/>
                </a:ext>
              </a:extLst>
            </p:cNvPr>
            <p:cNvSpPr/>
            <p:nvPr userDrawn="1"/>
          </p:nvSpPr>
          <p:spPr>
            <a:xfrm>
              <a:off x="188424" y="767853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29" name="Rechthoek 28">
              <a:extLst>
                <a:ext uri="{FF2B5EF4-FFF2-40B4-BE49-F238E27FC236}">
                  <a16:creationId xmlns:a16="http://schemas.microsoft.com/office/drawing/2014/main" id="{3B4CA822-EEBF-4D8D-BE53-EDE204DEB792}"/>
                </a:ext>
              </a:extLst>
            </p:cNvPr>
            <p:cNvSpPr/>
            <p:nvPr userDrawn="1"/>
          </p:nvSpPr>
          <p:spPr>
            <a:xfrm>
              <a:off x="472596" y="7678534"/>
              <a:ext cx="2322719" cy="31672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‘Header &amp; Footer’</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30" name="Ovaal 29">
              <a:extLst>
                <a:ext uri="{FF2B5EF4-FFF2-40B4-BE49-F238E27FC236}">
                  <a16:creationId xmlns:a16="http://schemas.microsoft.com/office/drawing/2014/main" id="{7B601C30-C004-4EA7-80E4-6855C8DD7D59}"/>
                </a:ext>
              </a:extLst>
            </p:cNvPr>
            <p:cNvSpPr/>
            <p:nvPr userDrawn="1"/>
          </p:nvSpPr>
          <p:spPr>
            <a:xfrm>
              <a:off x="188424" y="810886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32" name="Rechthoek 31">
              <a:extLst>
                <a:ext uri="{FF2B5EF4-FFF2-40B4-BE49-F238E27FC236}">
                  <a16:creationId xmlns:a16="http://schemas.microsoft.com/office/drawing/2014/main" id="{F09F80D1-CBE8-45ED-B1E9-ED5454F6D669}"/>
                </a:ext>
              </a:extLst>
            </p:cNvPr>
            <p:cNvSpPr/>
            <p:nvPr userDrawn="1"/>
          </p:nvSpPr>
          <p:spPr>
            <a:xfrm>
              <a:off x="472596" y="8108870"/>
              <a:ext cx="2322719" cy="38098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‘Apply to All’</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apply the changes to every slide.</a:t>
              </a:r>
            </a:p>
          </p:txBody>
        </p:sp>
        <p:grpSp>
          <p:nvGrpSpPr>
            <p:cNvPr id="35" name="Groep 34">
              <a:extLst>
                <a:ext uri="{FF2B5EF4-FFF2-40B4-BE49-F238E27FC236}">
                  <a16:creationId xmlns:a16="http://schemas.microsoft.com/office/drawing/2014/main" id="{A7127723-C09B-4B5F-AF42-B0C56AA2C776}"/>
                </a:ext>
              </a:extLst>
            </p:cNvPr>
            <p:cNvGrpSpPr/>
            <p:nvPr userDrawn="1"/>
          </p:nvGrpSpPr>
          <p:grpSpPr>
            <a:xfrm>
              <a:off x="2939884" y="7739834"/>
              <a:ext cx="681133" cy="750023"/>
              <a:chOff x="-910573" y="4987990"/>
              <a:chExt cx="681133" cy="750023"/>
            </a:xfrm>
          </p:grpSpPr>
          <p:grpSp>
            <p:nvGrpSpPr>
              <p:cNvPr id="36" name="Groep 35">
                <a:extLst>
                  <a:ext uri="{FF2B5EF4-FFF2-40B4-BE49-F238E27FC236}">
                    <a16:creationId xmlns:a16="http://schemas.microsoft.com/office/drawing/2014/main" id="{C7CADC73-98BD-47E6-A02D-814751A109CF}"/>
                  </a:ext>
                </a:extLst>
              </p:cNvPr>
              <p:cNvGrpSpPr/>
              <p:nvPr userDrawn="1"/>
            </p:nvGrpSpPr>
            <p:grpSpPr>
              <a:xfrm>
                <a:off x="-713542" y="4987990"/>
                <a:ext cx="287071" cy="379107"/>
                <a:chOff x="-4050578" y="288410"/>
                <a:chExt cx="322125" cy="379107"/>
              </a:xfrm>
            </p:grpSpPr>
            <p:sp>
              <p:nvSpPr>
                <p:cNvPr id="38" name="Rechthoek met één afgeknipte en afgeronde hoek 47">
                  <a:extLst>
                    <a:ext uri="{FF2B5EF4-FFF2-40B4-BE49-F238E27FC236}">
                      <a16:creationId xmlns:a16="http://schemas.microsoft.com/office/drawing/2014/main" id="{29DAB350-2FD1-4904-99AD-0EF89BD9BFFD}"/>
                    </a:ext>
                  </a:extLst>
                </p:cNvPr>
                <p:cNvSpPr/>
                <p:nvPr userDrawn="1"/>
              </p:nvSpPr>
              <p:spPr>
                <a:xfrm>
                  <a:off x="-4050578" y="288410"/>
                  <a:ext cx="322125" cy="379107"/>
                </a:xfrm>
                <a:prstGeom prst="snipRoundRect">
                  <a:avLst>
                    <a:gd name="adj1" fmla="val 0"/>
                    <a:gd name="adj2" fmla="val 33753"/>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39" name="Rechthoekige driehoek 38">
                  <a:extLst>
                    <a:ext uri="{FF2B5EF4-FFF2-40B4-BE49-F238E27FC236}">
                      <a16:creationId xmlns:a16="http://schemas.microsoft.com/office/drawing/2014/main" id="{4DE904E5-477E-4D2C-8E4A-5BA0281C634F}"/>
                    </a:ext>
                  </a:extLst>
                </p:cNvPr>
                <p:cNvSpPr/>
                <p:nvPr userDrawn="1"/>
              </p:nvSpPr>
              <p:spPr>
                <a:xfrm>
                  <a:off x="-3833537" y="291656"/>
                  <a:ext cx="103133" cy="93757"/>
                </a:xfrm>
                <a:prstGeom prst="rtTriangle">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40" name="Rechthoek 39">
                  <a:extLst>
                    <a:ext uri="{FF2B5EF4-FFF2-40B4-BE49-F238E27FC236}">
                      <a16:creationId xmlns:a16="http://schemas.microsoft.com/office/drawing/2014/main" id="{61F35B0C-FD9A-4AE9-8C6C-4138B55F301A}"/>
                    </a:ext>
                  </a:extLst>
                </p:cNvPr>
                <p:cNvSpPr/>
                <p:nvPr userDrawn="1"/>
              </p:nvSpPr>
              <p:spPr>
                <a:xfrm>
                  <a:off x="-4013673" y="314848"/>
                  <a:ext cx="140930" cy="70565"/>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41" name="Rechthoek 40">
                  <a:extLst>
                    <a:ext uri="{FF2B5EF4-FFF2-40B4-BE49-F238E27FC236}">
                      <a16:creationId xmlns:a16="http://schemas.microsoft.com/office/drawing/2014/main" id="{75694855-480A-4F4A-A054-E8F9D32894D8}"/>
                    </a:ext>
                  </a:extLst>
                </p:cNvPr>
                <p:cNvSpPr/>
                <p:nvPr userDrawn="1"/>
              </p:nvSpPr>
              <p:spPr>
                <a:xfrm>
                  <a:off x="-4020379" y="586428"/>
                  <a:ext cx="261727" cy="61406"/>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defTabSz="914400" fontAlgn="auto">
                    <a:lnSpc>
                      <a:spcPct val="100000"/>
                    </a:lnSpc>
                    <a:spcBef>
                      <a:spcPts val="0"/>
                    </a:spcBef>
                    <a:spcAft>
                      <a:spcPts val="0"/>
                    </a:spcAft>
                    <a:buClrTx/>
                    <a:buSzTx/>
                    <a:buFontTx/>
                    <a:buNone/>
                    <a:tabLst/>
                  </a:pPr>
                  <a:endParaRPr kumimoji="0" lang="en-GB" sz="900" b="0" i="0" u="none" strike="noStrike" kern="0" cap="none" spc="0" normalizeH="0" baseline="0" noProof="0">
                    <a:ln>
                      <a:noFill/>
                    </a:ln>
                    <a:solidFill>
                      <a:srgbClr val="211F26"/>
                    </a:solidFill>
                    <a:effectLst/>
                    <a:uLnTx/>
                    <a:uFillTx/>
                    <a:latin typeface="Calibri" panose="020F0502020204030204" pitchFamily="34" charset="0"/>
                    <a:cs typeface="Calibri" panose="020F0502020204030204" pitchFamily="34" charset="0"/>
                  </a:endParaRPr>
                </a:p>
              </p:txBody>
            </p:sp>
          </p:grpSp>
          <p:sp>
            <p:nvSpPr>
              <p:cNvPr id="37" name="Rechthoek 36">
                <a:extLst>
                  <a:ext uri="{FF2B5EF4-FFF2-40B4-BE49-F238E27FC236}">
                    <a16:creationId xmlns:a16="http://schemas.microsoft.com/office/drawing/2014/main" id="{E2C787F1-0EDE-4FC1-9331-A22FE80ED0FA}"/>
                  </a:ext>
                </a:extLst>
              </p:cNvPr>
              <p:cNvSpPr/>
              <p:nvPr userDrawn="1"/>
            </p:nvSpPr>
            <p:spPr>
              <a:xfrm>
                <a:off x="-910573" y="5352063"/>
                <a:ext cx="681133" cy="385950"/>
              </a:xfrm>
              <a:prstGeom prst="rect">
                <a:avLst/>
              </a:prstGeom>
              <a:no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rPr>
                  <a:t>Header &amp; Footer</a:t>
                </a:r>
              </a:p>
            </p:txBody>
          </p:sp>
        </p:grpSp>
      </p:grpSp>
      <p:sp>
        <p:nvSpPr>
          <p:cNvPr id="11" name="INFO">
            <a:extLst>
              <a:ext uri="{FF2B5EF4-FFF2-40B4-BE49-F238E27FC236}">
                <a16:creationId xmlns:a16="http://schemas.microsoft.com/office/drawing/2014/main" id="{AA692845-3CAE-4344-A741-2AFCF32F8547}"/>
              </a:ext>
            </a:extLst>
          </p:cNvPr>
          <p:cNvSpPr txBox="1"/>
          <p:nvPr userDrawn="1"/>
        </p:nvSpPr>
        <p:spPr>
          <a:xfrm>
            <a:off x="0" y="-256190"/>
            <a:ext cx="12192000" cy="161583"/>
          </a:xfrm>
          <a:prstGeom prst="rect">
            <a:avLst/>
          </a:prstGeom>
          <a:noFill/>
        </p:spPr>
        <p:txBody>
          <a:bodyPr wrap="square" lIns="0" tIns="0" rIns="0" bIns="0" rtlCol="0">
            <a:spAutoFit/>
          </a:bodyPr>
          <a:lstStyle/>
          <a:p>
            <a:pPr algn="l"/>
            <a:r>
              <a:rPr lang="en-GB" sz="1050" b="1" dirty="0">
                <a:solidFill>
                  <a:schemeClr val="tx2"/>
                </a:solidFill>
                <a:latin typeface="+mj-lt"/>
                <a:cs typeface="Calibri" panose="020F0502020204030204" pitchFamily="34" charset="0"/>
              </a:rPr>
              <a:t>TEMPLATE: </a:t>
            </a:r>
            <a:r>
              <a:rPr lang="en-GB" sz="1050" b="0" dirty="0">
                <a:solidFill>
                  <a:schemeClr val="tx2"/>
                </a:solidFill>
                <a:latin typeface="+mj-lt"/>
                <a:cs typeface="Calibri" panose="020F0502020204030204" pitchFamily="34" charset="0"/>
              </a:rPr>
              <a:t>LAYOUT OWN INPUT</a:t>
            </a:r>
          </a:p>
        </p:txBody>
      </p:sp>
      <p:grpSp>
        <p:nvGrpSpPr>
          <p:cNvPr id="3" name="HAAK LIJN">
            <a:extLst>
              <a:ext uri="{FF2B5EF4-FFF2-40B4-BE49-F238E27FC236}">
                <a16:creationId xmlns:a16="http://schemas.microsoft.com/office/drawing/2014/main" id="{564B28AA-22FD-4205-AD55-2DFC9E2B2D2A}"/>
              </a:ext>
            </a:extLst>
          </p:cNvPr>
          <p:cNvGrpSpPr/>
          <p:nvPr userDrawn="1"/>
        </p:nvGrpSpPr>
        <p:grpSpPr>
          <a:xfrm>
            <a:off x="540812" y="0"/>
            <a:ext cx="76800" cy="6858000"/>
            <a:chOff x="578912" y="0"/>
            <a:chExt cx="76800" cy="6858000"/>
          </a:xfrm>
        </p:grpSpPr>
        <p:cxnSp>
          <p:nvCxnSpPr>
            <p:cNvPr id="4" name="LIJN">
              <a:extLst>
                <a:ext uri="{FF2B5EF4-FFF2-40B4-BE49-F238E27FC236}">
                  <a16:creationId xmlns:a16="http://schemas.microsoft.com/office/drawing/2014/main" id="{E6680D57-B7D1-411B-A044-EDBFAEDE98BE}"/>
                </a:ext>
              </a:extLst>
            </p:cNvPr>
            <p:cNvCxnSpPr>
              <a:cxnSpLocks/>
            </p:cNvCxnSpPr>
            <p:nvPr userDrawn="1"/>
          </p:nvCxnSpPr>
          <p:spPr>
            <a:xfrm>
              <a:off x="617312" y="900113"/>
              <a:ext cx="0" cy="5957887"/>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pic>
          <p:nvPicPr>
            <p:cNvPr id="5" name="Graphic 4">
              <a:extLst>
                <a:ext uri="{FF2B5EF4-FFF2-40B4-BE49-F238E27FC236}">
                  <a16:creationId xmlns:a16="http://schemas.microsoft.com/office/drawing/2014/main" id="{1FD7A126-756C-493A-B41E-2499551792C8}"/>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8912" y="652464"/>
              <a:ext cx="76800" cy="201600"/>
            </a:xfrm>
            <a:prstGeom prst="rect">
              <a:avLst/>
            </a:prstGeom>
          </p:spPr>
        </p:pic>
        <p:cxnSp>
          <p:nvCxnSpPr>
            <p:cNvPr id="6" name="LIJN">
              <a:extLst>
                <a:ext uri="{FF2B5EF4-FFF2-40B4-BE49-F238E27FC236}">
                  <a16:creationId xmlns:a16="http://schemas.microsoft.com/office/drawing/2014/main" id="{424F8F4F-D3B4-44C3-B739-879122A53449}"/>
                </a:ext>
              </a:extLst>
            </p:cNvPr>
            <p:cNvCxnSpPr>
              <a:cxnSpLocks/>
            </p:cNvCxnSpPr>
            <p:nvPr userDrawn="1"/>
          </p:nvCxnSpPr>
          <p:spPr>
            <a:xfrm>
              <a:off x="617312" y="0"/>
              <a:ext cx="0" cy="595314"/>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grpSp>
      <p:sp>
        <p:nvSpPr>
          <p:cNvPr id="10" name="Logo">
            <a:extLst>
              <a:ext uri="{FF2B5EF4-FFF2-40B4-BE49-F238E27FC236}">
                <a16:creationId xmlns:a16="http://schemas.microsoft.com/office/drawing/2014/main" id="{9C6D722F-8680-4071-9123-21F371291D9E}"/>
              </a:ext>
            </a:extLst>
          </p:cNvPr>
          <p:cNvSpPr>
            <a:spLocks noGrp="1"/>
          </p:cNvSpPr>
          <p:nvPr>
            <p:ph type="body" orient="vert" idx="15" hasCustomPrompt="1"/>
          </p:nvPr>
        </p:nvSpPr>
        <p:spPr>
          <a:xfrm>
            <a:off x="10549612" y="6480355"/>
            <a:ext cx="1060019" cy="185413"/>
          </a:xfrm>
          <a:blipFill>
            <a:blip r:embed="rId4"/>
            <a:stretch>
              <a:fillRect/>
            </a:stretch>
          </a:blipFill>
        </p:spPr>
        <p:txBody>
          <a:bodyPr vert="horz" lIns="0" tIns="0" rIns="0" bIns="0"/>
          <a:lstStyle>
            <a:lvl1pPr marL="0" indent="0">
              <a:buNone/>
              <a:defRPr sz="1000" i="1">
                <a:solidFill>
                  <a:schemeClr val="bg2"/>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34" name="Dianummer">
            <a:extLst>
              <a:ext uri="{FF2B5EF4-FFF2-40B4-BE49-F238E27FC236}">
                <a16:creationId xmlns:a16="http://schemas.microsoft.com/office/drawing/2014/main" id="{2BEB1C6B-58D2-436E-8830-CF31BEE16320}"/>
              </a:ext>
            </a:extLst>
          </p:cNvPr>
          <p:cNvSpPr>
            <a:spLocks noGrp="1"/>
          </p:cNvSpPr>
          <p:nvPr>
            <p:ph type="sldNum" sz="quarter" idx="18"/>
          </p:nvPr>
        </p:nvSpPr>
        <p:spPr/>
        <p:txBody>
          <a:bodyPr/>
          <a:lstStyle/>
          <a:p>
            <a:fld id="{5EC93C5F-DB18-4797-88B9-B8B0D60519FD}" type="slidenum">
              <a:rPr lang="en-GB" smtClean="0"/>
              <a:pPr/>
              <a:t>‹#›</a:t>
            </a:fld>
            <a:endParaRPr lang="en-GB" dirty="0"/>
          </a:p>
        </p:txBody>
      </p:sp>
      <p:sp>
        <p:nvSpPr>
          <p:cNvPr id="33" name="Voettekst">
            <a:extLst>
              <a:ext uri="{FF2B5EF4-FFF2-40B4-BE49-F238E27FC236}">
                <a16:creationId xmlns:a16="http://schemas.microsoft.com/office/drawing/2014/main" id="{5A73AC90-7B0E-4421-91F5-76C415F2E67A}"/>
              </a:ext>
            </a:extLst>
          </p:cNvPr>
          <p:cNvSpPr>
            <a:spLocks noGrp="1"/>
          </p:cNvSpPr>
          <p:nvPr>
            <p:ph type="ftr" sz="quarter" idx="17"/>
          </p:nvPr>
        </p:nvSpPr>
        <p:spPr/>
        <p:txBody>
          <a:bodyPr/>
          <a:lstStyle/>
          <a:p>
            <a:r>
              <a:rPr lang="en-GB" dirty="0"/>
              <a:t>26 October 2021 | ALIM Guide for asset information Managers</a:t>
            </a:r>
          </a:p>
        </p:txBody>
      </p:sp>
      <p:sp>
        <p:nvSpPr>
          <p:cNvPr id="8" name="Ondertitel">
            <a:extLst>
              <a:ext uri="{FF2B5EF4-FFF2-40B4-BE49-F238E27FC236}">
                <a16:creationId xmlns:a16="http://schemas.microsoft.com/office/drawing/2014/main" id="{D33624B2-EE21-4FD3-9444-4542956651AA}"/>
              </a:ext>
            </a:extLst>
          </p:cNvPr>
          <p:cNvSpPr>
            <a:spLocks noGrp="1"/>
          </p:cNvSpPr>
          <p:nvPr>
            <p:ph type="subTitle" idx="10" hasCustomPrompt="1"/>
          </p:nvPr>
        </p:nvSpPr>
        <p:spPr>
          <a:xfrm>
            <a:off x="777243" y="924516"/>
            <a:ext cx="10835542" cy="349200"/>
          </a:xfrm>
        </p:spPr>
        <p:txBody>
          <a:bodyPr/>
          <a:lstStyle>
            <a:lvl1pPr marL="0" indent="0" algn="l">
              <a:buNone/>
              <a:defRPr sz="300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cap="all" baseline="0" dirty="0"/>
              <a:t>Second light subtitle</a:t>
            </a:r>
            <a:endParaRPr lang="en-GB" dirty="0"/>
          </a:p>
        </p:txBody>
      </p:sp>
      <p:sp>
        <p:nvSpPr>
          <p:cNvPr id="31" name="Titel">
            <a:extLst>
              <a:ext uri="{FF2B5EF4-FFF2-40B4-BE49-F238E27FC236}">
                <a16:creationId xmlns:a16="http://schemas.microsoft.com/office/drawing/2014/main" id="{4FD1D93D-B6C4-4842-923B-938AE2927FD3}"/>
              </a:ext>
            </a:extLst>
          </p:cNvPr>
          <p:cNvSpPr>
            <a:spLocks noGrp="1"/>
          </p:cNvSpPr>
          <p:nvPr>
            <p:ph type="title" hasCustomPrompt="1"/>
          </p:nvPr>
        </p:nvSpPr>
        <p:spPr/>
        <p:txBody>
          <a:bodyPr/>
          <a:lstStyle>
            <a:lvl1pPr>
              <a:defRPr/>
            </a:lvl1pPr>
          </a:lstStyle>
          <a:p>
            <a:r>
              <a:rPr lang="en-GB" dirty="0"/>
              <a:t>First bold title</a:t>
            </a:r>
          </a:p>
        </p:txBody>
      </p:sp>
    </p:spTree>
    <p:extLst>
      <p:ext uri="{BB962C8B-B14F-4D97-AF65-F5344CB8AC3E}">
        <p14:creationId xmlns:p14="http://schemas.microsoft.com/office/powerpoint/2010/main" val="3741639276"/>
      </p:ext>
    </p:extLst>
  </p:cSld>
  <p:clrMapOvr>
    <a:masterClrMapping/>
  </p:clrMapOvr>
  <p:transition spd="slow">
    <p:push dir="u"/>
  </p:transition>
  <p:hf hdr="0" dt="0"/>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16" name="INSTRUCTION">
            <a:extLst>
              <a:ext uri="{FF2B5EF4-FFF2-40B4-BE49-F238E27FC236}">
                <a16:creationId xmlns:a16="http://schemas.microsoft.com/office/drawing/2014/main" id="{FE47EC6C-FD8B-49D7-B5C9-831727359ABF}"/>
              </a:ext>
            </a:extLst>
          </p:cNvPr>
          <p:cNvGrpSpPr/>
          <p:nvPr userDrawn="1"/>
        </p:nvGrpSpPr>
        <p:grpSpPr>
          <a:xfrm>
            <a:off x="12274716" y="-1461517"/>
            <a:ext cx="3695970" cy="1277747"/>
            <a:chOff x="-3889316" y="-1461517"/>
            <a:chExt cx="3695970" cy="1277747"/>
          </a:xfrm>
        </p:grpSpPr>
        <p:sp>
          <p:nvSpPr>
            <p:cNvPr id="17" name="Rechthoek 16">
              <a:extLst>
                <a:ext uri="{FF2B5EF4-FFF2-40B4-BE49-F238E27FC236}">
                  <a16:creationId xmlns:a16="http://schemas.microsoft.com/office/drawing/2014/main" id="{479D4CEF-44AA-4CF3-82B8-D3D274CE698E}"/>
                </a:ext>
              </a:extLst>
            </p:cNvPr>
            <p:cNvSpPr/>
            <p:nvPr userDrawn="1"/>
          </p:nvSpPr>
          <p:spPr>
            <a:xfrm>
              <a:off x="-3786437" y="-1461517"/>
              <a:ext cx="3593091" cy="1277747"/>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Insert an image</a:t>
              </a:r>
            </a:p>
          </p:txBody>
        </p:sp>
        <p:sp>
          <p:nvSpPr>
            <p:cNvPr id="18" name="Rechthoek 17">
              <a:extLst>
                <a:ext uri="{FF2B5EF4-FFF2-40B4-BE49-F238E27FC236}">
                  <a16:creationId xmlns:a16="http://schemas.microsoft.com/office/drawing/2014/main" id="{50770E1A-DC39-4B17-9764-05B59C6EF79D}"/>
                </a:ext>
              </a:extLst>
            </p:cNvPr>
            <p:cNvSpPr/>
            <p:nvPr userDrawn="1"/>
          </p:nvSpPr>
          <p:spPr>
            <a:xfrm>
              <a:off x="-3603859" y="-993610"/>
              <a:ext cx="3229126" cy="657434"/>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Select the frame of the image by clicking on the tag alongside this instruction. 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‘Pictures’</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select the preferred image and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19" name="Gelijkbenige driehoek 18">
              <a:extLst>
                <a:ext uri="{FF2B5EF4-FFF2-40B4-BE49-F238E27FC236}">
                  <a16:creationId xmlns:a16="http://schemas.microsoft.com/office/drawing/2014/main" id="{C6729E09-7600-4F6B-BE09-13A3091A65F9}"/>
                </a:ext>
              </a:extLst>
            </p:cNvPr>
            <p:cNvSpPr/>
            <p:nvPr userDrawn="1"/>
          </p:nvSpPr>
          <p:spPr>
            <a:xfrm rot="16200000" flipH="1">
              <a:off x="-3925504" y="-351896"/>
              <a:ext cx="175255" cy="102879"/>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grpSp>
      <p:sp>
        <p:nvSpPr>
          <p:cNvPr id="148" name="INFO">
            <a:extLst>
              <a:ext uri="{FF2B5EF4-FFF2-40B4-BE49-F238E27FC236}">
                <a16:creationId xmlns:a16="http://schemas.microsoft.com/office/drawing/2014/main" id="{4A1F86EE-56C2-4FC7-A5E3-4FF8BAE206B8}"/>
              </a:ext>
            </a:extLst>
          </p:cNvPr>
          <p:cNvSpPr txBox="1"/>
          <p:nvPr userDrawn="1"/>
        </p:nvSpPr>
        <p:spPr>
          <a:xfrm>
            <a:off x="0" y="-256190"/>
            <a:ext cx="11556000" cy="161583"/>
          </a:xfrm>
          <a:prstGeom prst="rect">
            <a:avLst/>
          </a:prstGeom>
          <a:noFill/>
        </p:spPr>
        <p:txBody>
          <a:bodyPr wrap="square" lIns="0" tIns="0" rIns="0" bIns="0" rtlCol="0">
            <a:spAutoFit/>
          </a:bodyPr>
          <a:lstStyle/>
          <a:p>
            <a:pPr algn="l"/>
            <a:r>
              <a:rPr lang="en-GB" sz="1050" b="1" dirty="0">
                <a:solidFill>
                  <a:schemeClr val="tx2"/>
                </a:solidFill>
                <a:latin typeface="+mj-lt"/>
                <a:cs typeface="Calibri" panose="020F0502020204030204" pitchFamily="34" charset="0"/>
              </a:rPr>
              <a:t>TEMPLATE: </a:t>
            </a:r>
            <a:r>
              <a:rPr lang="en-GB" sz="1050" b="0" dirty="0">
                <a:solidFill>
                  <a:schemeClr val="tx2"/>
                </a:solidFill>
                <a:latin typeface="+mj-lt"/>
                <a:cs typeface="Calibri" panose="020F0502020204030204" pitchFamily="34" charset="0"/>
              </a:rPr>
              <a:t>TITLE SLIDE </a:t>
            </a:r>
          </a:p>
        </p:txBody>
      </p:sp>
      <p:sp>
        <p:nvSpPr>
          <p:cNvPr id="144" name="|">
            <a:extLst>
              <a:ext uri="{FF2B5EF4-FFF2-40B4-BE49-F238E27FC236}">
                <a16:creationId xmlns:a16="http://schemas.microsoft.com/office/drawing/2014/main" id="{35F05C4C-6075-4158-98BE-256211DC58AE}"/>
              </a:ext>
            </a:extLst>
          </p:cNvPr>
          <p:cNvSpPr>
            <a:spLocks noGrp="1"/>
          </p:cNvSpPr>
          <p:nvPr userDrawn="1">
            <p:ph type="body" sz="quarter" idx="16" hasCustomPrompt="1"/>
          </p:nvPr>
        </p:nvSpPr>
        <p:spPr>
          <a:xfrm flipH="1">
            <a:off x="576831" y="5303385"/>
            <a:ext cx="7200" cy="1558800"/>
          </a:xfrm>
          <a:prstGeom prst="roundRect">
            <a:avLst>
              <a:gd name="adj" fmla="val 50000"/>
            </a:avLst>
          </a:prstGeom>
          <a:solidFill>
            <a:schemeClr val="bg1"/>
          </a:solidFill>
          <a:ln w="12700">
            <a:noFill/>
          </a:ln>
        </p:spPr>
        <p:txBody>
          <a:bodyPr/>
          <a:lstStyle>
            <a:lvl1pPr marL="0" indent="0">
              <a:buFont typeface="Arial" panose="020B0604020202020204" pitchFamily="34" charset="0"/>
              <a:buNone/>
              <a:defRPr/>
            </a:lvl1pPr>
          </a:lstStyle>
          <a:p>
            <a:pPr lvl="0"/>
            <a:r>
              <a:rPr lang="en-GB" dirty="0"/>
              <a:t> </a:t>
            </a:r>
          </a:p>
        </p:txBody>
      </p:sp>
      <p:sp>
        <p:nvSpPr>
          <p:cNvPr id="147" name="&gt;">
            <a:extLst>
              <a:ext uri="{FF2B5EF4-FFF2-40B4-BE49-F238E27FC236}">
                <a16:creationId xmlns:a16="http://schemas.microsoft.com/office/drawing/2014/main" id="{B7047D21-55FE-4B63-B1D8-8A610FAEFAF5}"/>
              </a:ext>
            </a:extLst>
          </p:cNvPr>
          <p:cNvSpPr>
            <a:spLocks noGrp="1"/>
          </p:cNvSpPr>
          <p:nvPr>
            <p:ph type="body" sz="quarter" idx="15" hasCustomPrompt="1"/>
          </p:nvPr>
        </p:nvSpPr>
        <p:spPr>
          <a:xfrm>
            <a:off x="550570" y="5070205"/>
            <a:ext cx="62838" cy="182400"/>
          </a:xfrm>
          <a:custGeom>
            <a:avLst/>
            <a:gdLst>
              <a:gd name="connsiteX0" fmla="*/ 17352 w 62838"/>
              <a:gd name="connsiteY0" fmla="*/ 0 h 182400"/>
              <a:gd name="connsiteX1" fmla="*/ 62520 w 62838"/>
              <a:gd name="connsiteY1" fmla="*/ 91200 h 182400"/>
              <a:gd name="connsiteX2" fmla="*/ 21864 w 62838"/>
              <a:gd name="connsiteY2" fmla="*/ 182400 h 182400"/>
              <a:gd name="connsiteX3" fmla="*/ 8308 w 62838"/>
              <a:gd name="connsiteY3" fmla="*/ 145920 h 182400"/>
              <a:gd name="connsiteX4" fmla="*/ 26385 w 62838"/>
              <a:gd name="connsiteY4" fmla="*/ 91200 h 182400"/>
              <a:gd name="connsiteX5" fmla="*/ 3796 w 62838"/>
              <a:gd name="connsiteY5" fmla="*/ 36480 h 182400"/>
              <a:gd name="connsiteX6" fmla="*/ 17352 w 62838"/>
              <a:gd name="connsiteY6" fmla="*/ 0 h 18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838" h="182400">
                <a:moveTo>
                  <a:pt x="17352" y="0"/>
                </a:moveTo>
                <a:cubicBezTo>
                  <a:pt x="17352" y="0"/>
                  <a:pt x="62520" y="69312"/>
                  <a:pt x="62520" y="91200"/>
                </a:cubicBezTo>
                <a:cubicBezTo>
                  <a:pt x="67041" y="113088"/>
                  <a:pt x="21864" y="182400"/>
                  <a:pt x="21864" y="182400"/>
                </a:cubicBezTo>
                <a:cubicBezTo>
                  <a:pt x="21864" y="182400"/>
                  <a:pt x="-5237" y="175104"/>
                  <a:pt x="8308" y="145920"/>
                </a:cubicBezTo>
                <a:cubicBezTo>
                  <a:pt x="17352" y="116736"/>
                  <a:pt x="26385" y="91200"/>
                  <a:pt x="26385" y="91200"/>
                </a:cubicBezTo>
                <a:lnTo>
                  <a:pt x="3796" y="36480"/>
                </a:lnTo>
                <a:cubicBezTo>
                  <a:pt x="-9759" y="3648"/>
                  <a:pt x="17352" y="0"/>
                  <a:pt x="17352" y="0"/>
                </a:cubicBezTo>
                <a:close/>
              </a:path>
            </a:pathLst>
          </a:custGeom>
          <a:solidFill>
            <a:schemeClr val="tx2"/>
          </a:solidFill>
          <a:ln w="12700">
            <a:noFill/>
          </a:ln>
        </p:spPr>
        <p:txBody>
          <a:bodyPr wrap="square">
            <a:noAutofit/>
          </a:bodyPr>
          <a:lstStyle>
            <a:lvl1pPr marL="0" indent="0">
              <a:buFont typeface="Arial" panose="020B0604020202020204" pitchFamily="34" charset="0"/>
              <a:buNone/>
              <a:defRPr/>
            </a:lvl1pPr>
          </a:lstStyle>
          <a:p>
            <a:pPr lvl="0"/>
            <a:r>
              <a:rPr lang="en-GB" dirty="0"/>
              <a:t> </a:t>
            </a:r>
          </a:p>
        </p:txBody>
      </p:sp>
      <p:sp>
        <p:nvSpPr>
          <p:cNvPr id="153" name="Tijdelijke aanduiding voor afbeelding 8">
            <a:extLst>
              <a:ext uri="{FF2B5EF4-FFF2-40B4-BE49-F238E27FC236}">
                <a16:creationId xmlns:a16="http://schemas.microsoft.com/office/drawing/2014/main" id="{4C9593A0-481A-4577-845D-CDCE33B1CEB4}"/>
              </a:ext>
            </a:extLst>
          </p:cNvPr>
          <p:cNvSpPr>
            <a:spLocks noGrp="1"/>
          </p:cNvSpPr>
          <p:nvPr>
            <p:ph type="pic" sz="quarter" idx="14" hasCustomPrompt="1"/>
          </p:nvPr>
        </p:nvSpPr>
        <p:spPr>
          <a:xfrm>
            <a:off x="0" y="1434"/>
            <a:ext cx="12192000" cy="6856566"/>
          </a:xfrm>
          <a:prstGeom prst="rect">
            <a:avLst/>
          </a:prstGeom>
          <a:solidFill>
            <a:schemeClr val="bg1">
              <a:lumMod val="95000"/>
            </a:schemeClr>
          </a:solidFill>
        </p:spPr>
        <p:txBody>
          <a:bodyPr bIns="1620000" anchor="ctr"/>
          <a:lstStyle>
            <a:lvl1pPr marL="0" indent="0" algn="ctr">
              <a:lnSpc>
                <a:spcPct val="90000"/>
              </a:lnSpc>
              <a:spcBef>
                <a:spcPts val="0"/>
              </a:spcBef>
              <a:spcAft>
                <a:spcPts val="0"/>
              </a:spcAft>
              <a:buNone/>
              <a:defRPr sz="1500" i="1">
                <a:solidFill>
                  <a:schemeClr val="tx1">
                    <a:lumMod val="50000"/>
                    <a:lumOff val="50000"/>
                  </a:schemeClr>
                </a:solidFill>
              </a:defRPr>
            </a:lvl1pPr>
          </a:lstStyle>
          <a:p>
            <a:r>
              <a:rPr lang="en-GB" dirty="0"/>
              <a:t>Click on the icon below</a:t>
            </a:r>
            <a:br>
              <a:rPr lang="en-GB" dirty="0"/>
            </a:br>
            <a:r>
              <a:rPr lang="en-GB" dirty="0"/>
              <a:t>to insert an image.</a:t>
            </a:r>
          </a:p>
        </p:txBody>
      </p:sp>
      <p:sp>
        <p:nvSpPr>
          <p:cNvPr id="152" name="Tijdelijke aanduiding voor verticale tekst 2">
            <a:extLst>
              <a:ext uri="{FF2B5EF4-FFF2-40B4-BE49-F238E27FC236}">
                <a16:creationId xmlns:a16="http://schemas.microsoft.com/office/drawing/2014/main" id="{FC38A077-DCB9-4498-8DB4-E60250F49476}"/>
              </a:ext>
            </a:extLst>
          </p:cNvPr>
          <p:cNvSpPr>
            <a:spLocks noGrp="1"/>
          </p:cNvSpPr>
          <p:nvPr>
            <p:ph type="body" orient="vert" idx="18" hasCustomPrompt="1"/>
          </p:nvPr>
        </p:nvSpPr>
        <p:spPr>
          <a:xfrm>
            <a:off x="0" y="0"/>
            <a:ext cx="7585700" cy="6858000"/>
          </a:xfrm>
          <a:gradFill>
            <a:gsLst>
              <a:gs pos="0">
                <a:schemeClr val="tx1">
                  <a:alpha val="30000"/>
                </a:schemeClr>
              </a:gs>
              <a:gs pos="100000">
                <a:schemeClr val="tx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tIns="144000" rtlCol="0" anchor="t"/>
          <a:lstStyle>
            <a:lvl1pPr marL="0" indent="0" algn="l">
              <a:buFontTx/>
              <a:buNone/>
              <a:defRPr lang="nl-NL" sz="1050" i="1" dirty="0">
                <a:solidFill>
                  <a:schemeClr val="lt1"/>
                </a:solidFill>
              </a:defRPr>
            </a:lvl1pPr>
          </a:lstStyle>
          <a:p>
            <a:pPr marL="0" lvl="0" algn="ctr" defTabSz="914400"/>
            <a:r>
              <a:rPr lang="en-GB" dirty="0"/>
              <a:t>    </a:t>
            </a:r>
          </a:p>
        </p:txBody>
      </p:sp>
      <p:sp>
        <p:nvSpPr>
          <p:cNvPr id="15" name="Logo">
            <a:extLst>
              <a:ext uri="{FF2B5EF4-FFF2-40B4-BE49-F238E27FC236}">
                <a16:creationId xmlns:a16="http://schemas.microsoft.com/office/drawing/2014/main" id="{209E820A-5DE9-4FC3-986A-5D1FB86C8AC7}"/>
              </a:ext>
            </a:extLst>
          </p:cNvPr>
          <p:cNvSpPr>
            <a:spLocks noGrp="1"/>
          </p:cNvSpPr>
          <p:nvPr>
            <p:ph type="body" sz="quarter" idx="17" hasCustomPrompt="1"/>
          </p:nvPr>
        </p:nvSpPr>
        <p:spPr>
          <a:xfrm>
            <a:off x="602351" y="602265"/>
            <a:ext cx="2822400" cy="504000"/>
          </a:xfrm>
          <a:prstGeom prst="rect">
            <a:avLst/>
          </a:prstGeom>
          <a:blipFill>
            <a:blip r:embed="rId2" cstate="hqprint">
              <a:extLst>
                <a:ext uri="{28A0092B-C50C-407E-A947-70E740481C1C}">
                  <a14:useLocalDpi xmlns:a14="http://schemas.microsoft.com/office/drawing/2010/main"/>
                </a:ext>
              </a:extLst>
            </a:blip>
            <a:stretch>
              <a:fillRect/>
            </a:stretch>
          </a:blipFill>
          <a:ln w="12700">
            <a:noFill/>
          </a:ln>
        </p:spPr>
        <p:txBody>
          <a:bodyPr/>
          <a:lstStyle>
            <a:lvl1pPr marL="0" indent="0">
              <a:buFont typeface="Arial" panose="020B0604020202020204" pitchFamily="34" charset="0"/>
              <a:buNone/>
              <a:defRPr/>
            </a:lvl1pPr>
          </a:lstStyle>
          <a:p>
            <a:pPr lvl="0"/>
            <a:r>
              <a:rPr lang="en-GB" dirty="0"/>
              <a:t>  </a:t>
            </a:r>
          </a:p>
        </p:txBody>
      </p:sp>
      <p:sp>
        <p:nvSpPr>
          <p:cNvPr id="7" name="Datum">
            <a:extLst>
              <a:ext uri="{FF2B5EF4-FFF2-40B4-BE49-F238E27FC236}">
                <a16:creationId xmlns:a16="http://schemas.microsoft.com/office/drawing/2014/main" id="{946905A8-314B-47D6-9A70-0C647876EC1C}"/>
              </a:ext>
            </a:extLst>
          </p:cNvPr>
          <p:cNvSpPr>
            <a:spLocks noGrp="1"/>
          </p:cNvSpPr>
          <p:nvPr>
            <p:ph type="dt" sz="half" idx="20"/>
          </p:nvPr>
        </p:nvSpPr>
        <p:spPr>
          <a:xfrm>
            <a:off x="773113" y="6130564"/>
            <a:ext cx="2808287" cy="165461"/>
          </a:xfrm>
        </p:spPr>
        <p:txBody>
          <a:bodyPr/>
          <a:lstStyle>
            <a:lvl1pPr>
              <a:defRPr sz="1600">
                <a:solidFill>
                  <a:schemeClr val="bg1"/>
                </a:solidFill>
              </a:defRPr>
            </a:lvl1pPr>
          </a:lstStyle>
          <a:p>
            <a:endParaRPr lang="en-GB" noProof="0" dirty="0"/>
          </a:p>
        </p:txBody>
      </p:sp>
      <p:sp>
        <p:nvSpPr>
          <p:cNvPr id="9" name="Subtitel">
            <a:extLst>
              <a:ext uri="{FF2B5EF4-FFF2-40B4-BE49-F238E27FC236}">
                <a16:creationId xmlns:a16="http://schemas.microsoft.com/office/drawing/2014/main" id="{EF14CB9B-F149-429B-A5C3-71E7B5658D62}"/>
              </a:ext>
            </a:extLst>
          </p:cNvPr>
          <p:cNvSpPr>
            <a:spLocks noGrp="1"/>
          </p:cNvSpPr>
          <p:nvPr>
            <p:ph type="subTitle" idx="1" hasCustomPrompt="1"/>
          </p:nvPr>
        </p:nvSpPr>
        <p:spPr>
          <a:xfrm>
            <a:off x="777244" y="5298468"/>
            <a:ext cx="9809656" cy="448184"/>
          </a:xfrm>
        </p:spPr>
        <p:txBody>
          <a:bodyPr/>
          <a:lstStyle>
            <a:lvl1pPr marL="0" indent="0" algn="l">
              <a:buNone/>
              <a:defRPr sz="300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cap="all" baseline="0" dirty="0"/>
              <a:t>second light subtitle</a:t>
            </a:r>
            <a:endParaRPr lang="en-GB" dirty="0"/>
          </a:p>
        </p:txBody>
      </p:sp>
      <p:sp>
        <p:nvSpPr>
          <p:cNvPr id="6" name="Titel"/>
          <p:cNvSpPr>
            <a:spLocks noGrp="1"/>
          </p:cNvSpPr>
          <p:nvPr>
            <p:ph type="title" hasCustomPrompt="1"/>
          </p:nvPr>
        </p:nvSpPr>
        <p:spPr>
          <a:xfrm>
            <a:off x="777244" y="4966970"/>
            <a:ext cx="9809656" cy="319549"/>
          </a:xfrm>
        </p:spPr>
        <p:txBody>
          <a:bodyPr bIns="0" anchor="ctr"/>
          <a:lstStyle>
            <a:lvl1pPr>
              <a:defRPr baseline="0">
                <a:solidFill>
                  <a:schemeClr val="bg1"/>
                </a:solidFill>
              </a:defRPr>
            </a:lvl1pPr>
          </a:lstStyle>
          <a:p>
            <a:r>
              <a:rPr lang="en-GB" dirty="0"/>
              <a:t>Insert a bold title here</a:t>
            </a:r>
          </a:p>
        </p:txBody>
      </p:sp>
      <mc:AlternateContent xmlns:mc="http://schemas.openxmlformats.org/markup-compatibility/2006" xmlns:p14="http://schemas.microsoft.com/office/powerpoint/2010/main">
        <mc:Choice Requires="p14">
          <p:contentPart p14:bwMode="auto" r:id="rId3">
            <p14:nvContentPartPr>
              <p14:cNvPr id="5" name="Inkt 4">
                <a:extLst>
                  <a:ext uri="{FF2B5EF4-FFF2-40B4-BE49-F238E27FC236}">
                    <a16:creationId xmlns:a16="http://schemas.microsoft.com/office/drawing/2014/main" id="{5F3FC07D-C82C-4B2B-AAB7-F052D74C85DF}"/>
                  </a:ext>
                </a:extLst>
              </p14:cNvPr>
              <p14:cNvContentPartPr/>
              <p14:nvPr userDrawn="1"/>
            </p14:nvContentPartPr>
            <p14:xfrm>
              <a:off x="15415652" y="-909683"/>
              <a:ext cx="360" cy="23400"/>
            </p14:xfrm>
          </p:contentPart>
        </mc:Choice>
        <mc:Fallback xmlns="">
          <p:pic>
            <p:nvPicPr>
              <p:cNvPr id="5" name="Inkt 4">
                <a:extLst>
                  <a:ext uri="{FF2B5EF4-FFF2-40B4-BE49-F238E27FC236}">
                    <a16:creationId xmlns:a16="http://schemas.microsoft.com/office/drawing/2014/main" id="{5F3FC07D-C82C-4B2B-AAB7-F052D74C85DF}"/>
                  </a:ext>
                </a:extLst>
              </p:cNvPr>
              <p:cNvPicPr/>
              <p:nvPr/>
            </p:nvPicPr>
            <p:blipFill>
              <a:blip r:embed="rId4"/>
              <a:stretch>
                <a:fillRect/>
              </a:stretch>
            </p:blipFill>
            <p:spPr>
              <a:xfrm>
                <a:off x="15406652" y="-918683"/>
                <a:ext cx="18000" cy="41040"/>
              </a:xfrm>
              <a:prstGeom prst="rect">
                <a:avLst/>
              </a:prstGeom>
            </p:spPr>
          </p:pic>
        </mc:Fallback>
      </mc:AlternateContent>
    </p:spTree>
    <p:extLst>
      <p:ext uri="{BB962C8B-B14F-4D97-AF65-F5344CB8AC3E}">
        <p14:creationId xmlns:p14="http://schemas.microsoft.com/office/powerpoint/2010/main" val="2889992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47"/>
                                        </p:tgtEl>
                                        <p:attrNameLst>
                                          <p:attrName>style.visibility</p:attrName>
                                        </p:attrNameLst>
                                      </p:cBhvr>
                                      <p:to>
                                        <p:strVal val="visible"/>
                                      </p:to>
                                    </p:set>
                                    <p:anim calcmode="lin" valueType="num">
                                      <p:cBhvr additive="base">
                                        <p:cTn id="7" dur="1000" fill="hold"/>
                                        <p:tgtEl>
                                          <p:spTgt spid="147"/>
                                        </p:tgtEl>
                                        <p:attrNameLst>
                                          <p:attrName>ppt_x</p:attrName>
                                        </p:attrNameLst>
                                      </p:cBhvr>
                                      <p:tavLst>
                                        <p:tav tm="0">
                                          <p:val>
                                            <p:strVal val="#ppt_x"/>
                                          </p:val>
                                        </p:tav>
                                        <p:tav tm="100000">
                                          <p:val>
                                            <p:strVal val="#ppt_x"/>
                                          </p:val>
                                        </p:tav>
                                      </p:tavLst>
                                    </p:anim>
                                    <p:anim calcmode="lin" valueType="num">
                                      <p:cBhvr additive="base">
                                        <p:cTn id="8" dur="1000" fill="hold"/>
                                        <p:tgtEl>
                                          <p:spTgt spid="147"/>
                                        </p:tgtEl>
                                        <p:attrNameLst>
                                          <p:attrName>ppt_y</p:attrName>
                                        </p:attrNameLst>
                                      </p:cBhvr>
                                      <p:tavLst>
                                        <p:tav tm="0">
                                          <p:val>
                                            <p:strVal val="1+#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1000" fill="hold"/>
                                        <p:tgtEl>
                                          <p:spTgt spid="15"/>
                                        </p:tgtEl>
                                        <p:attrNameLst>
                                          <p:attrName>ppt_x</p:attrName>
                                        </p:attrNameLst>
                                      </p:cBhvr>
                                      <p:tavLst>
                                        <p:tav tm="0">
                                          <p:val>
                                            <p:strVal val="#ppt_x"/>
                                          </p:val>
                                        </p:tav>
                                        <p:tav tm="100000">
                                          <p:val>
                                            <p:strVal val="#ppt_x"/>
                                          </p:val>
                                        </p:tav>
                                      </p:tavLst>
                                    </p:anim>
                                    <p:anim calcmode="lin" valueType="num">
                                      <p:cBhvr additive="base">
                                        <p:cTn id="12" dur="1000" fill="hold"/>
                                        <p:tgtEl>
                                          <p:spTgt spid="15"/>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100"/>
                                  </p:stCondLst>
                                  <p:childTnLst>
                                    <p:set>
                                      <p:cBhvr>
                                        <p:cTn id="14" dur="1" fill="hold">
                                          <p:stCondLst>
                                            <p:cond delay="0"/>
                                          </p:stCondLst>
                                        </p:cTn>
                                        <p:tgtEl>
                                          <p:spTgt spid="144"/>
                                        </p:tgtEl>
                                        <p:attrNameLst>
                                          <p:attrName>style.visibility</p:attrName>
                                        </p:attrNameLst>
                                      </p:cBhvr>
                                      <p:to>
                                        <p:strVal val="visible"/>
                                      </p:to>
                                    </p:set>
                                    <p:anim calcmode="lin" valueType="num">
                                      <p:cBhvr additive="base">
                                        <p:cTn id="15" dur="900" fill="hold"/>
                                        <p:tgtEl>
                                          <p:spTgt spid="144"/>
                                        </p:tgtEl>
                                        <p:attrNameLst>
                                          <p:attrName>ppt_x</p:attrName>
                                        </p:attrNameLst>
                                      </p:cBhvr>
                                      <p:tavLst>
                                        <p:tav tm="0">
                                          <p:val>
                                            <p:strVal val="#ppt_x"/>
                                          </p:val>
                                        </p:tav>
                                        <p:tav tm="100000">
                                          <p:val>
                                            <p:strVal val="#ppt_x"/>
                                          </p:val>
                                        </p:tav>
                                      </p:tavLst>
                                    </p:anim>
                                    <p:anim calcmode="lin" valueType="num">
                                      <p:cBhvr additive="base">
                                        <p:cTn id="16" dur="900" fill="hold"/>
                                        <p:tgtEl>
                                          <p:spTgt spid="144"/>
                                        </p:tgtEl>
                                        <p:attrNameLst>
                                          <p:attrName>ppt_y</p:attrName>
                                        </p:attrNameLst>
                                      </p:cBhvr>
                                      <p:tavLst>
                                        <p:tav tm="0">
                                          <p:val>
                                            <p:strVal val="1+#ppt_h/2"/>
                                          </p:val>
                                        </p:tav>
                                        <p:tav tm="100000">
                                          <p:val>
                                            <p:strVal val="#ppt_y"/>
                                          </p:val>
                                        </p:tav>
                                      </p:tavLst>
                                    </p:anim>
                                  </p:childTnLst>
                                </p:cTn>
                              </p:par>
                            </p:childTnLst>
                          </p:cTn>
                        </p:par>
                        <p:par>
                          <p:cTn id="17" fill="hold">
                            <p:stCondLst>
                              <p:cond delay="1000"/>
                            </p:stCondLst>
                            <p:childTnLst>
                              <p:par>
                                <p:cTn id="18" presetID="10" presetClass="entr" presetSubtype="0" fill="hold" grpId="0" nodeType="after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4" grpId="0" animBg="1">
        <p:tmplLst>
          <p:tmpl>
            <p:tnLst>
              <p:par>
                <p:cTn presetID="2" presetClass="entr" presetSubtype="4" decel="100000" fill="hold" nodeType="withEffect">
                  <p:stCondLst>
                    <p:cond delay="100"/>
                  </p:stCondLst>
                  <p:childTnLst>
                    <p:set>
                      <p:cBhvr>
                        <p:cTn dur="1" fill="hold">
                          <p:stCondLst>
                            <p:cond delay="0"/>
                          </p:stCondLst>
                        </p:cTn>
                        <p:tgtEl>
                          <p:spTgt spid="144"/>
                        </p:tgtEl>
                        <p:attrNameLst>
                          <p:attrName>style.visibility</p:attrName>
                        </p:attrNameLst>
                      </p:cBhvr>
                      <p:to>
                        <p:strVal val="visible"/>
                      </p:to>
                    </p:set>
                    <p:anim calcmode="lin" valueType="num">
                      <p:cBhvr additive="base">
                        <p:cTn dur="900" fill="hold"/>
                        <p:tgtEl>
                          <p:spTgt spid="144"/>
                        </p:tgtEl>
                        <p:attrNameLst>
                          <p:attrName>ppt_x</p:attrName>
                        </p:attrNameLst>
                      </p:cBhvr>
                      <p:tavLst>
                        <p:tav tm="0">
                          <p:val>
                            <p:strVal val="#ppt_x"/>
                          </p:val>
                        </p:tav>
                        <p:tav tm="100000">
                          <p:val>
                            <p:strVal val="#ppt_x"/>
                          </p:val>
                        </p:tav>
                      </p:tavLst>
                    </p:anim>
                    <p:anim calcmode="lin" valueType="num">
                      <p:cBhvr additive="base">
                        <p:cTn dur="900" fill="hold"/>
                        <p:tgtEl>
                          <p:spTgt spid="144"/>
                        </p:tgtEl>
                        <p:attrNameLst>
                          <p:attrName>ppt_y</p:attrName>
                        </p:attrNameLst>
                      </p:cBhvr>
                      <p:tavLst>
                        <p:tav tm="0">
                          <p:val>
                            <p:strVal val="1+#ppt_h/2"/>
                          </p:val>
                        </p:tav>
                        <p:tav tm="100000">
                          <p:val>
                            <p:strVal val="#ppt_y"/>
                          </p:val>
                        </p:tav>
                      </p:tavLst>
                    </p:anim>
                  </p:childTnLst>
                </p:cTn>
              </p:par>
            </p:tnLst>
          </p:tmpl>
        </p:tmplLst>
      </p:bldP>
      <p:bldP spid="147" grpId="0" animBg="1">
        <p:tmplLst>
          <p:tmpl>
            <p:tnLst>
              <p:par>
                <p:cTn presetID="2" presetClass="entr" presetSubtype="4" decel="100000" fill="hold" nodeType="withEffect">
                  <p:stCondLst>
                    <p:cond delay="0"/>
                  </p:stCondLst>
                  <p:childTnLst>
                    <p:set>
                      <p:cBhvr>
                        <p:cTn dur="1" fill="hold">
                          <p:stCondLst>
                            <p:cond delay="0"/>
                          </p:stCondLst>
                        </p:cTn>
                        <p:tgtEl>
                          <p:spTgt spid="147"/>
                        </p:tgtEl>
                        <p:attrNameLst>
                          <p:attrName>style.visibility</p:attrName>
                        </p:attrNameLst>
                      </p:cBhvr>
                      <p:to>
                        <p:strVal val="visible"/>
                      </p:to>
                    </p:set>
                    <p:anim calcmode="lin" valueType="num">
                      <p:cBhvr additive="base">
                        <p:cTn dur="1000" fill="hold"/>
                        <p:tgtEl>
                          <p:spTgt spid="147"/>
                        </p:tgtEl>
                        <p:attrNameLst>
                          <p:attrName>ppt_x</p:attrName>
                        </p:attrNameLst>
                      </p:cBhvr>
                      <p:tavLst>
                        <p:tav tm="0">
                          <p:val>
                            <p:strVal val="#ppt_x"/>
                          </p:val>
                        </p:tav>
                        <p:tav tm="100000">
                          <p:val>
                            <p:strVal val="#ppt_x"/>
                          </p:val>
                        </p:tav>
                      </p:tavLst>
                    </p:anim>
                    <p:anim calcmode="lin" valueType="num">
                      <p:cBhvr additive="base">
                        <p:cTn dur="1000" fill="hold"/>
                        <p:tgtEl>
                          <p:spTgt spid="147"/>
                        </p:tgtEl>
                        <p:attrNameLst>
                          <p:attrName>ppt_y</p:attrName>
                        </p:attrNameLst>
                      </p:cBhvr>
                      <p:tavLst>
                        <p:tav tm="0">
                          <p:val>
                            <p:strVal val="1+#ppt_h/2"/>
                          </p:val>
                        </p:tav>
                        <p:tav tm="100000">
                          <p:val>
                            <p:strVal val="#ppt_y"/>
                          </p:val>
                        </p:tav>
                      </p:tavLst>
                    </p:anim>
                  </p:childTnLst>
                </p:cTn>
              </p:par>
            </p:tnLst>
          </p:tmpl>
        </p:tmplLst>
      </p:bldP>
      <p:bldP spid="15" grpId="0" animBg="1">
        <p:tmplLst>
          <p:tmpl>
            <p:tnLst>
              <p:par>
                <p:cTn presetID="2" presetClass="entr" presetSubtype="1" decel="100000"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1000" fill="hold"/>
                        <p:tgtEl>
                          <p:spTgt spid="15"/>
                        </p:tgtEl>
                        <p:attrNameLst>
                          <p:attrName>ppt_x</p:attrName>
                        </p:attrNameLst>
                      </p:cBhvr>
                      <p:tavLst>
                        <p:tav tm="0">
                          <p:val>
                            <p:strVal val="#ppt_x"/>
                          </p:val>
                        </p:tav>
                        <p:tav tm="100000">
                          <p:val>
                            <p:strVal val="#ppt_x"/>
                          </p:val>
                        </p:tav>
                      </p:tavLst>
                    </p:anim>
                    <p:anim calcmode="lin" valueType="num">
                      <p:cBhvr additive="base">
                        <p:cTn dur="1000" fill="hold"/>
                        <p:tgtEl>
                          <p:spTgt spid="15"/>
                        </p:tgtEl>
                        <p:attrNameLst>
                          <p:attrName>ppt_y</p:attrName>
                        </p:attrNameLst>
                      </p:cBhvr>
                      <p:tavLst>
                        <p:tav tm="0">
                          <p:val>
                            <p:strVal val="0-#ppt_h/2"/>
                          </p:val>
                        </p:tav>
                        <p:tav tm="100000">
                          <p:val>
                            <p:strVal val="#ppt_y"/>
                          </p:val>
                        </p:tav>
                      </p:tavLst>
                    </p:anim>
                  </p:childTnLst>
                </p:cTn>
              </p:par>
            </p:tnLst>
          </p:tmpl>
        </p:tmplLst>
      </p:bldP>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P spid="6" grpId="0"/>
    </p:bldLst>
  </p:timing>
  <p:hf hdr="0" dt="0"/>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INDEX 8x">
    <p:spTree>
      <p:nvGrpSpPr>
        <p:cNvPr id="1" name=""/>
        <p:cNvGrpSpPr/>
        <p:nvPr/>
      </p:nvGrpSpPr>
      <p:grpSpPr>
        <a:xfrm>
          <a:off x="0" y="0"/>
          <a:ext cx="0" cy="0"/>
          <a:chOff x="0" y="0"/>
          <a:chExt cx="0" cy="0"/>
        </a:xfrm>
      </p:grpSpPr>
      <p:sp>
        <p:nvSpPr>
          <p:cNvPr id="5" name="INFO">
            <a:extLst>
              <a:ext uri="{FF2B5EF4-FFF2-40B4-BE49-F238E27FC236}">
                <a16:creationId xmlns:a16="http://schemas.microsoft.com/office/drawing/2014/main" id="{DA6621DD-BDCD-46CA-8A6F-90B3DC62D7E8}"/>
              </a:ext>
            </a:extLst>
          </p:cNvPr>
          <p:cNvSpPr txBox="1"/>
          <p:nvPr userDrawn="1"/>
        </p:nvSpPr>
        <p:spPr>
          <a:xfrm>
            <a:off x="0" y="-256190"/>
            <a:ext cx="12192000" cy="161583"/>
          </a:xfrm>
          <a:prstGeom prst="rect">
            <a:avLst/>
          </a:prstGeom>
          <a:noFill/>
        </p:spPr>
        <p:txBody>
          <a:bodyPr wrap="square" lIns="0" tIns="0" rIns="0" bIns="0" rtlCol="0">
            <a:spAutoFit/>
          </a:bodyPr>
          <a:lstStyle/>
          <a:p>
            <a:pPr algn="l"/>
            <a:r>
              <a:rPr lang="en-GB" sz="1050" b="1" dirty="0">
                <a:solidFill>
                  <a:schemeClr val="tx2"/>
                </a:solidFill>
                <a:latin typeface="+mj-lt"/>
                <a:cs typeface="Calibri" panose="020F0502020204030204" pitchFamily="34" charset="0"/>
              </a:rPr>
              <a:t>TEMPLATE: </a:t>
            </a:r>
            <a:r>
              <a:rPr lang="en-GB" sz="1050" b="0" dirty="0">
                <a:solidFill>
                  <a:schemeClr val="tx2"/>
                </a:solidFill>
                <a:latin typeface="+mj-lt"/>
                <a:cs typeface="Calibri" panose="020F0502020204030204" pitchFamily="34" charset="0"/>
              </a:rPr>
              <a:t>INDEX 8x</a:t>
            </a:r>
          </a:p>
        </p:txBody>
      </p:sp>
      <p:sp>
        <p:nvSpPr>
          <p:cNvPr id="3" name="Tijdelijke aanduiding voor verticale tekst 2"/>
          <p:cNvSpPr>
            <a:spLocks noGrp="1"/>
          </p:cNvSpPr>
          <p:nvPr>
            <p:ph type="body" orient="vert" idx="1" hasCustomPrompt="1"/>
          </p:nvPr>
        </p:nvSpPr>
        <p:spPr>
          <a:xfrm>
            <a:off x="2063519" y="2769771"/>
            <a:ext cx="4479145"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130" name="Tijdelijke aanduiding voor verticale tekst 2">
            <a:extLst>
              <a:ext uri="{FF2B5EF4-FFF2-40B4-BE49-F238E27FC236}">
                <a16:creationId xmlns:a16="http://schemas.microsoft.com/office/drawing/2014/main" id="{09139BB3-0E95-42DB-B5FD-B804238C47E7}"/>
              </a:ext>
            </a:extLst>
          </p:cNvPr>
          <p:cNvSpPr>
            <a:spLocks noGrp="1"/>
          </p:cNvSpPr>
          <p:nvPr>
            <p:ph type="body" orient="vert" idx="11" hasCustomPrompt="1"/>
          </p:nvPr>
        </p:nvSpPr>
        <p:spPr>
          <a:xfrm>
            <a:off x="1477394" y="2769771"/>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01.</a:t>
            </a:r>
          </a:p>
        </p:txBody>
      </p:sp>
      <p:sp>
        <p:nvSpPr>
          <p:cNvPr id="131" name="Tijdelijke aanduiding voor verticale tekst 2">
            <a:extLst>
              <a:ext uri="{FF2B5EF4-FFF2-40B4-BE49-F238E27FC236}">
                <a16:creationId xmlns:a16="http://schemas.microsoft.com/office/drawing/2014/main" id="{0193F33A-B169-4E6C-A0E4-1C401F03326A}"/>
              </a:ext>
            </a:extLst>
          </p:cNvPr>
          <p:cNvSpPr>
            <a:spLocks noGrp="1"/>
          </p:cNvSpPr>
          <p:nvPr>
            <p:ph type="body" orient="vert" idx="12" hasCustomPrompt="1"/>
          </p:nvPr>
        </p:nvSpPr>
        <p:spPr>
          <a:xfrm>
            <a:off x="2063519" y="3210685"/>
            <a:ext cx="4479145"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132" name="Tijdelijke aanduiding voor verticale tekst 2">
            <a:extLst>
              <a:ext uri="{FF2B5EF4-FFF2-40B4-BE49-F238E27FC236}">
                <a16:creationId xmlns:a16="http://schemas.microsoft.com/office/drawing/2014/main" id="{CFDDF722-2134-44DD-9F42-55A2163355CF}"/>
              </a:ext>
            </a:extLst>
          </p:cNvPr>
          <p:cNvSpPr>
            <a:spLocks noGrp="1"/>
          </p:cNvSpPr>
          <p:nvPr>
            <p:ph type="body" orient="vert" idx="13" hasCustomPrompt="1"/>
          </p:nvPr>
        </p:nvSpPr>
        <p:spPr>
          <a:xfrm>
            <a:off x="1477394" y="3210685"/>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02.</a:t>
            </a:r>
          </a:p>
        </p:txBody>
      </p:sp>
      <p:sp>
        <p:nvSpPr>
          <p:cNvPr id="133" name="Tijdelijke aanduiding voor verticale tekst 2">
            <a:extLst>
              <a:ext uri="{FF2B5EF4-FFF2-40B4-BE49-F238E27FC236}">
                <a16:creationId xmlns:a16="http://schemas.microsoft.com/office/drawing/2014/main" id="{E2A18408-6710-416E-8413-E2AF616D91BC}"/>
              </a:ext>
            </a:extLst>
          </p:cNvPr>
          <p:cNvSpPr>
            <a:spLocks noGrp="1"/>
          </p:cNvSpPr>
          <p:nvPr>
            <p:ph type="body" orient="vert" idx="14" hasCustomPrompt="1"/>
          </p:nvPr>
        </p:nvSpPr>
        <p:spPr>
          <a:xfrm>
            <a:off x="2063519" y="3651599"/>
            <a:ext cx="4479145"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134" name="Tijdelijke aanduiding voor verticale tekst 2">
            <a:extLst>
              <a:ext uri="{FF2B5EF4-FFF2-40B4-BE49-F238E27FC236}">
                <a16:creationId xmlns:a16="http://schemas.microsoft.com/office/drawing/2014/main" id="{432466DB-08EE-4A9B-B739-16F0BD593113}"/>
              </a:ext>
            </a:extLst>
          </p:cNvPr>
          <p:cNvSpPr>
            <a:spLocks noGrp="1"/>
          </p:cNvSpPr>
          <p:nvPr>
            <p:ph type="body" orient="vert" idx="15" hasCustomPrompt="1"/>
          </p:nvPr>
        </p:nvSpPr>
        <p:spPr>
          <a:xfrm>
            <a:off x="1477394" y="3651599"/>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03.</a:t>
            </a:r>
          </a:p>
        </p:txBody>
      </p:sp>
      <p:sp>
        <p:nvSpPr>
          <p:cNvPr id="135" name="Tijdelijke aanduiding voor verticale tekst 2">
            <a:extLst>
              <a:ext uri="{FF2B5EF4-FFF2-40B4-BE49-F238E27FC236}">
                <a16:creationId xmlns:a16="http://schemas.microsoft.com/office/drawing/2014/main" id="{FB1B3F49-2D34-4B2A-8143-8FF9313EDD5E}"/>
              </a:ext>
            </a:extLst>
          </p:cNvPr>
          <p:cNvSpPr>
            <a:spLocks noGrp="1"/>
          </p:cNvSpPr>
          <p:nvPr>
            <p:ph type="body" orient="vert" idx="16" hasCustomPrompt="1"/>
          </p:nvPr>
        </p:nvSpPr>
        <p:spPr>
          <a:xfrm>
            <a:off x="2063519" y="4092513"/>
            <a:ext cx="4479145"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136" name="Tijdelijke aanduiding voor verticale tekst 2">
            <a:extLst>
              <a:ext uri="{FF2B5EF4-FFF2-40B4-BE49-F238E27FC236}">
                <a16:creationId xmlns:a16="http://schemas.microsoft.com/office/drawing/2014/main" id="{90076CCB-0A34-4B58-AD13-14B30D4E58E6}"/>
              </a:ext>
            </a:extLst>
          </p:cNvPr>
          <p:cNvSpPr>
            <a:spLocks noGrp="1"/>
          </p:cNvSpPr>
          <p:nvPr>
            <p:ph type="body" orient="vert" idx="17" hasCustomPrompt="1"/>
          </p:nvPr>
        </p:nvSpPr>
        <p:spPr>
          <a:xfrm>
            <a:off x="1477394" y="4092513"/>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04.</a:t>
            </a:r>
          </a:p>
        </p:txBody>
      </p:sp>
      <p:sp>
        <p:nvSpPr>
          <p:cNvPr id="137" name="Tijdelijke aanduiding voor verticale tekst 2">
            <a:extLst>
              <a:ext uri="{FF2B5EF4-FFF2-40B4-BE49-F238E27FC236}">
                <a16:creationId xmlns:a16="http://schemas.microsoft.com/office/drawing/2014/main" id="{6E4C1E79-BFB4-49E2-B8B4-704FE08A0221}"/>
              </a:ext>
            </a:extLst>
          </p:cNvPr>
          <p:cNvSpPr>
            <a:spLocks noGrp="1"/>
          </p:cNvSpPr>
          <p:nvPr>
            <p:ph type="body" orient="vert" idx="18" hasCustomPrompt="1"/>
          </p:nvPr>
        </p:nvSpPr>
        <p:spPr>
          <a:xfrm>
            <a:off x="2063519" y="4533427"/>
            <a:ext cx="4479145"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138" name="Tijdelijke aanduiding voor verticale tekst 2">
            <a:extLst>
              <a:ext uri="{FF2B5EF4-FFF2-40B4-BE49-F238E27FC236}">
                <a16:creationId xmlns:a16="http://schemas.microsoft.com/office/drawing/2014/main" id="{DC76EBBF-0030-4AA1-BF10-48A92A06B59F}"/>
              </a:ext>
            </a:extLst>
          </p:cNvPr>
          <p:cNvSpPr>
            <a:spLocks noGrp="1"/>
          </p:cNvSpPr>
          <p:nvPr>
            <p:ph type="body" orient="vert" idx="19" hasCustomPrompt="1"/>
          </p:nvPr>
        </p:nvSpPr>
        <p:spPr>
          <a:xfrm>
            <a:off x="1477394" y="4533427"/>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05.</a:t>
            </a:r>
          </a:p>
        </p:txBody>
      </p:sp>
      <p:sp>
        <p:nvSpPr>
          <p:cNvPr id="139" name="Tijdelijke aanduiding voor verticale tekst 2">
            <a:extLst>
              <a:ext uri="{FF2B5EF4-FFF2-40B4-BE49-F238E27FC236}">
                <a16:creationId xmlns:a16="http://schemas.microsoft.com/office/drawing/2014/main" id="{5017CD28-C2AF-4032-B589-1423BFA89F05}"/>
              </a:ext>
            </a:extLst>
          </p:cNvPr>
          <p:cNvSpPr>
            <a:spLocks noGrp="1"/>
          </p:cNvSpPr>
          <p:nvPr>
            <p:ph type="body" orient="vert" idx="20" hasCustomPrompt="1"/>
          </p:nvPr>
        </p:nvSpPr>
        <p:spPr>
          <a:xfrm>
            <a:off x="2063519" y="4974341"/>
            <a:ext cx="4479145"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140" name="Tijdelijke aanduiding voor verticale tekst 2">
            <a:extLst>
              <a:ext uri="{FF2B5EF4-FFF2-40B4-BE49-F238E27FC236}">
                <a16:creationId xmlns:a16="http://schemas.microsoft.com/office/drawing/2014/main" id="{FBA4AAE8-8D5F-4224-B74C-AFE8DAA7B73B}"/>
              </a:ext>
            </a:extLst>
          </p:cNvPr>
          <p:cNvSpPr>
            <a:spLocks noGrp="1"/>
          </p:cNvSpPr>
          <p:nvPr>
            <p:ph type="body" orient="vert" idx="21" hasCustomPrompt="1"/>
          </p:nvPr>
        </p:nvSpPr>
        <p:spPr>
          <a:xfrm>
            <a:off x="1477394" y="4974341"/>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06.</a:t>
            </a:r>
          </a:p>
        </p:txBody>
      </p:sp>
      <p:sp>
        <p:nvSpPr>
          <p:cNvPr id="141" name="Tijdelijke aanduiding voor verticale tekst 2">
            <a:extLst>
              <a:ext uri="{FF2B5EF4-FFF2-40B4-BE49-F238E27FC236}">
                <a16:creationId xmlns:a16="http://schemas.microsoft.com/office/drawing/2014/main" id="{6805760E-C026-4BB8-A85F-3C2FF927F6F4}"/>
              </a:ext>
            </a:extLst>
          </p:cNvPr>
          <p:cNvSpPr>
            <a:spLocks noGrp="1"/>
          </p:cNvSpPr>
          <p:nvPr>
            <p:ph type="body" orient="vert" idx="22" hasCustomPrompt="1"/>
          </p:nvPr>
        </p:nvSpPr>
        <p:spPr>
          <a:xfrm>
            <a:off x="2063519" y="5415255"/>
            <a:ext cx="4479145"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142" name="Tijdelijke aanduiding voor verticale tekst 2">
            <a:extLst>
              <a:ext uri="{FF2B5EF4-FFF2-40B4-BE49-F238E27FC236}">
                <a16:creationId xmlns:a16="http://schemas.microsoft.com/office/drawing/2014/main" id="{230160BE-302E-4C96-96A3-7B349A370C8E}"/>
              </a:ext>
            </a:extLst>
          </p:cNvPr>
          <p:cNvSpPr>
            <a:spLocks noGrp="1"/>
          </p:cNvSpPr>
          <p:nvPr>
            <p:ph type="body" orient="vert" idx="23" hasCustomPrompt="1"/>
          </p:nvPr>
        </p:nvSpPr>
        <p:spPr>
          <a:xfrm>
            <a:off x="1477394" y="5415255"/>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07.</a:t>
            </a:r>
          </a:p>
        </p:txBody>
      </p:sp>
      <p:sp>
        <p:nvSpPr>
          <p:cNvPr id="143" name="Tijdelijke aanduiding voor verticale tekst 2">
            <a:extLst>
              <a:ext uri="{FF2B5EF4-FFF2-40B4-BE49-F238E27FC236}">
                <a16:creationId xmlns:a16="http://schemas.microsoft.com/office/drawing/2014/main" id="{A7A2C18B-31F8-41AE-9CE0-F6E0827E24D3}"/>
              </a:ext>
            </a:extLst>
          </p:cNvPr>
          <p:cNvSpPr>
            <a:spLocks noGrp="1"/>
          </p:cNvSpPr>
          <p:nvPr>
            <p:ph type="body" orient="vert" idx="24" hasCustomPrompt="1"/>
          </p:nvPr>
        </p:nvSpPr>
        <p:spPr>
          <a:xfrm>
            <a:off x="2063519" y="5856170"/>
            <a:ext cx="4479145"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144" name="Tijdelijke aanduiding voor verticale tekst 2">
            <a:extLst>
              <a:ext uri="{FF2B5EF4-FFF2-40B4-BE49-F238E27FC236}">
                <a16:creationId xmlns:a16="http://schemas.microsoft.com/office/drawing/2014/main" id="{5863A4F4-EC3F-4D3A-BA06-224079A5A54A}"/>
              </a:ext>
            </a:extLst>
          </p:cNvPr>
          <p:cNvSpPr>
            <a:spLocks noGrp="1"/>
          </p:cNvSpPr>
          <p:nvPr>
            <p:ph type="body" orient="vert" idx="25" hasCustomPrompt="1"/>
          </p:nvPr>
        </p:nvSpPr>
        <p:spPr>
          <a:xfrm>
            <a:off x="1477394" y="5856170"/>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08.</a:t>
            </a:r>
          </a:p>
        </p:txBody>
      </p:sp>
      <p:grpSp>
        <p:nvGrpSpPr>
          <p:cNvPr id="12" name="Groep 11">
            <a:extLst>
              <a:ext uri="{FF2B5EF4-FFF2-40B4-BE49-F238E27FC236}">
                <a16:creationId xmlns:a16="http://schemas.microsoft.com/office/drawing/2014/main" id="{2FA1C155-D212-49FA-9B8E-41434C3D9D95}"/>
              </a:ext>
            </a:extLst>
          </p:cNvPr>
          <p:cNvGrpSpPr/>
          <p:nvPr userDrawn="1"/>
        </p:nvGrpSpPr>
        <p:grpSpPr>
          <a:xfrm>
            <a:off x="1372576" y="2407000"/>
            <a:ext cx="5269609" cy="4451000"/>
            <a:chOff x="1372576" y="2407000"/>
            <a:chExt cx="5269609" cy="4248000"/>
          </a:xfrm>
        </p:grpSpPr>
        <p:cxnSp>
          <p:nvCxnSpPr>
            <p:cNvPr id="149" name="LIJN">
              <a:extLst>
                <a:ext uri="{FF2B5EF4-FFF2-40B4-BE49-F238E27FC236}">
                  <a16:creationId xmlns:a16="http://schemas.microsoft.com/office/drawing/2014/main" id="{BA62C54E-227F-42ED-92C8-200BB48F8F76}"/>
                </a:ext>
              </a:extLst>
            </p:cNvPr>
            <p:cNvCxnSpPr>
              <a:cxnSpLocks/>
            </p:cNvCxnSpPr>
            <p:nvPr userDrawn="1"/>
          </p:nvCxnSpPr>
          <p:spPr>
            <a:xfrm>
              <a:off x="1372576" y="2407000"/>
              <a:ext cx="0" cy="4248000"/>
            </a:xfrm>
            <a:prstGeom prst="line">
              <a:avLst/>
            </a:prstGeom>
            <a:ln w="7200" cap="rnd">
              <a:solidFill>
                <a:schemeClr val="tx2"/>
              </a:solidFill>
              <a:round/>
            </a:ln>
          </p:spPr>
          <p:style>
            <a:lnRef idx="1">
              <a:schemeClr val="accent1"/>
            </a:lnRef>
            <a:fillRef idx="0">
              <a:schemeClr val="accent1"/>
            </a:fillRef>
            <a:effectRef idx="0">
              <a:schemeClr val="accent1"/>
            </a:effectRef>
            <a:fontRef idx="minor">
              <a:schemeClr val="tx1"/>
            </a:fontRef>
          </p:style>
        </p:cxnSp>
        <p:cxnSp>
          <p:nvCxnSpPr>
            <p:cNvPr id="150" name="LIJN">
              <a:extLst>
                <a:ext uri="{FF2B5EF4-FFF2-40B4-BE49-F238E27FC236}">
                  <a16:creationId xmlns:a16="http://schemas.microsoft.com/office/drawing/2014/main" id="{CC29460A-8B20-472D-9034-8BBE7A3BBD06}"/>
                </a:ext>
              </a:extLst>
            </p:cNvPr>
            <p:cNvCxnSpPr>
              <a:cxnSpLocks/>
            </p:cNvCxnSpPr>
            <p:nvPr userDrawn="1"/>
          </p:nvCxnSpPr>
          <p:spPr>
            <a:xfrm>
              <a:off x="6642185" y="2407000"/>
              <a:ext cx="0" cy="4248000"/>
            </a:xfrm>
            <a:prstGeom prst="line">
              <a:avLst/>
            </a:prstGeom>
            <a:ln w="7200" cap="rnd">
              <a:solidFill>
                <a:schemeClr val="tx2"/>
              </a:solidFill>
              <a:round/>
            </a:ln>
          </p:spPr>
          <p:style>
            <a:lnRef idx="1">
              <a:schemeClr val="accent1"/>
            </a:lnRef>
            <a:fillRef idx="0">
              <a:schemeClr val="accent1"/>
            </a:fillRef>
            <a:effectRef idx="0">
              <a:schemeClr val="accent1"/>
            </a:effectRef>
            <a:fontRef idx="minor">
              <a:schemeClr val="tx1"/>
            </a:fontRef>
          </p:style>
        </p:cxnSp>
      </p:grpSp>
      <p:grpSp>
        <p:nvGrpSpPr>
          <p:cNvPr id="159" name="HAAK LIJN">
            <a:extLst>
              <a:ext uri="{FF2B5EF4-FFF2-40B4-BE49-F238E27FC236}">
                <a16:creationId xmlns:a16="http://schemas.microsoft.com/office/drawing/2014/main" id="{7122AD50-F3F1-4256-ADF3-4B8573614B2B}"/>
              </a:ext>
            </a:extLst>
          </p:cNvPr>
          <p:cNvGrpSpPr/>
          <p:nvPr userDrawn="1"/>
        </p:nvGrpSpPr>
        <p:grpSpPr>
          <a:xfrm>
            <a:off x="540812" y="0"/>
            <a:ext cx="76800" cy="6858000"/>
            <a:chOff x="578912" y="0"/>
            <a:chExt cx="76800" cy="6858000"/>
          </a:xfrm>
        </p:grpSpPr>
        <p:cxnSp>
          <p:nvCxnSpPr>
            <p:cNvPr id="160" name="LIJN">
              <a:extLst>
                <a:ext uri="{FF2B5EF4-FFF2-40B4-BE49-F238E27FC236}">
                  <a16:creationId xmlns:a16="http://schemas.microsoft.com/office/drawing/2014/main" id="{203731BA-F1DE-4ED7-8E83-4A678442F8DA}"/>
                </a:ext>
              </a:extLst>
            </p:cNvPr>
            <p:cNvCxnSpPr>
              <a:cxnSpLocks/>
            </p:cNvCxnSpPr>
            <p:nvPr userDrawn="1"/>
          </p:nvCxnSpPr>
          <p:spPr>
            <a:xfrm>
              <a:off x="617312" y="900113"/>
              <a:ext cx="0" cy="5957887"/>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pic>
          <p:nvPicPr>
            <p:cNvPr id="161" name="Graphic 160">
              <a:extLst>
                <a:ext uri="{FF2B5EF4-FFF2-40B4-BE49-F238E27FC236}">
                  <a16:creationId xmlns:a16="http://schemas.microsoft.com/office/drawing/2014/main" id="{C1FE5A50-3822-49B5-AF54-D3AE438FD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8912" y="652464"/>
              <a:ext cx="76800" cy="201600"/>
            </a:xfrm>
            <a:prstGeom prst="rect">
              <a:avLst/>
            </a:prstGeom>
          </p:spPr>
        </p:pic>
        <p:cxnSp>
          <p:nvCxnSpPr>
            <p:cNvPr id="162" name="LIJN">
              <a:extLst>
                <a:ext uri="{FF2B5EF4-FFF2-40B4-BE49-F238E27FC236}">
                  <a16:creationId xmlns:a16="http://schemas.microsoft.com/office/drawing/2014/main" id="{445A95D7-522E-4045-BCEC-ADD5199B31FB}"/>
                </a:ext>
              </a:extLst>
            </p:cNvPr>
            <p:cNvCxnSpPr>
              <a:cxnSpLocks/>
            </p:cNvCxnSpPr>
            <p:nvPr userDrawn="1"/>
          </p:nvCxnSpPr>
          <p:spPr>
            <a:xfrm>
              <a:off x="617312" y="0"/>
              <a:ext cx="0" cy="595314"/>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grpSp>
      <p:grpSp>
        <p:nvGrpSpPr>
          <p:cNvPr id="170" name="Logo">
            <a:extLst>
              <a:ext uri="{FF2B5EF4-FFF2-40B4-BE49-F238E27FC236}">
                <a16:creationId xmlns:a16="http://schemas.microsoft.com/office/drawing/2014/main" id="{3434F453-CF9F-4C8D-9A32-EF633F911E93}"/>
              </a:ext>
            </a:extLst>
          </p:cNvPr>
          <p:cNvGrpSpPr/>
          <p:nvPr userDrawn="1"/>
        </p:nvGrpSpPr>
        <p:grpSpPr>
          <a:xfrm>
            <a:off x="9260985" y="5913010"/>
            <a:ext cx="2351804" cy="411364"/>
            <a:chOff x="7784962" y="5938737"/>
            <a:chExt cx="3293353" cy="576053"/>
          </a:xfrm>
        </p:grpSpPr>
        <p:sp>
          <p:nvSpPr>
            <p:cNvPr id="171" name="TNO Beeldmerk">
              <a:extLst>
                <a:ext uri="{FF2B5EF4-FFF2-40B4-BE49-F238E27FC236}">
                  <a16:creationId xmlns:a16="http://schemas.microsoft.com/office/drawing/2014/main" id="{3625A6B6-994B-4607-A6E2-FE74EB465F0A}"/>
                </a:ext>
              </a:extLst>
            </p:cNvPr>
            <p:cNvSpPr>
              <a:spLocks noEditPoints="1"/>
            </p:cNvSpPr>
            <p:nvPr/>
          </p:nvSpPr>
          <p:spPr bwMode="auto">
            <a:xfrm>
              <a:off x="7784962" y="5938737"/>
              <a:ext cx="1639343" cy="576053"/>
            </a:xfrm>
            <a:custGeom>
              <a:avLst/>
              <a:gdLst>
                <a:gd name="T0" fmla="*/ 272 w 330"/>
                <a:gd name="T1" fmla="*/ 75 h 116"/>
                <a:gd name="T2" fmla="*/ 254 w 330"/>
                <a:gd name="T3" fmla="*/ 58 h 116"/>
                <a:gd name="T4" fmla="*/ 272 w 330"/>
                <a:gd name="T5" fmla="*/ 41 h 116"/>
                <a:gd name="T6" fmla="*/ 289 w 330"/>
                <a:gd name="T7" fmla="*/ 58 h 116"/>
                <a:gd name="T8" fmla="*/ 272 w 330"/>
                <a:gd name="T9" fmla="*/ 75 h 116"/>
                <a:gd name="T10" fmla="*/ 272 w 330"/>
                <a:gd name="T11" fmla="*/ 0 h 116"/>
                <a:gd name="T12" fmla="*/ 215 w 330"/>
                <a:gd name="T13" fmla="*/ 48 h 116"/>
                <a:gd name="T14" fmla="*/ 215 w 330"/>
                <a:gd name="T15" fmla="*/ 15 h 116"/>
                <a:gd name="T16" fmla="*/ 202 w 330"/>
                <a:gd name="T17" fmla="*/ 2 h 116"/>
                <a:gd name="T18" fmla="*/ 173 w 330"/>
                <a:gd name="T19" fmla="*/ 2 h 116"/>
                <a:gd name="T20" fmla="*/ 173 w 330"/>
                <a:gd name="T21" fmla="*/ 46 h 116"/>
                <a:gd name="T22" fmla="*/ 149 w 330"/>
                <a:gd name="T23" fmla="*/ 12 h 116"/>
                <a:gd name="T24" fmla="*/ 129 w 330"/>
                <a:gd name="T25" fmla="*/ 2 h 116"/>
                <a:gd name="T26" fmla="*/ 0 w 330"/>
                <a:gd name="T27" fmla="*/ 2 h 116"/>
                <a:gd name="T28" fmla="*/ 0 w 330"/>
                <a:gd name="T29" fmla="*/ 32 h 116"/>
                <a:gd name="T30" fmla="*/ 13 w 330"/>
                <a:gd name="T31" fmla="*/ 44 h 116"/>
                <a:gd name="T32" fmla="*/ 32 w 330"/>
                <a:gd name="T33" fmla="*/ 44 h 116"/>
                <a:gd name="T34" fmla="*/ 32 w 330"/>
                <a:gd name="T35" fmla="*/ 102 h 116"/>
                <a:gd name="T36" fmla="*/ 44 w 330"/>
                <a:gd name="T37" fmla="*/ 114 h 116"/>
                <a:gd name="T38" fmla="*/ 76 w 330"/>
                <a:gd name="T39" fmla="*/ 114 h 116"/>
                <a:gd name="T40" fmla="*/ 76 w 330"/>
                <a:gd name="T41" fmla="*/ 44 h 116"/>
                <a:gd name="T42" fmla="*/ 102 w 330"/>
                <a:gd name="T43" fmla="*/ 44 h 116"/>
                <a:gd name="T44" fmla="*/ 102 w 330"/>
                <a:gd name="T45" fmla="*/ 102 h 116"/>
                <a:gd name="T46" fmla="*/ 114 w 330"/>
                <a:gd name="T47" fmla="*/ 114 h 116"/>
                <a:gd name="T48" fmla="*/ 143 w 330"/>
                <a:gd name="T49" fmla="*/ 114 h 116"/>
                <a:gd name="T50" fmla="*/ 143 w 330"/>
                <a:gd name="T51" fmla="*/ 71 h 116"/>
                <a:gd name="T52" fmla="*/ 168 w 330"/>
                <a:gd name="T53" fmla="*/ 104 h 116"/>
                <a:gd name="T54" fmla="*/ 188 w 330"/>
                <a:gd name="T55" fmla="*/ 114 h 116"/>
                <a:gd name="T56" fmla="*/ 215 w 330"/>
                <a:gd name="T57" fmla="*/ 114 h 116"/>
                <a:gd name="T58" fmla="*/ 215 w 330"/>
                <a:gd name="T59" fmla="*/ 69 h 116"/>
                <a:gd name="T60" fmla="*/ 272 w 330"/>
                <a:gd name="T61" fmla="*/ 116 h 116"/>
                <a:gd name="T62" fmla="*/ 330 w 330"/>
                <a:gd name="T63" fmla="*/ 58 h 116"/>
                <a:gd name="T64" fmla="*/ 272 w 330"/>
                <a:gd name="T65"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30" h="116">
                  <a:moveTo>
                    <a:pt x="272" y="75"/>
                  </a:moveTo>
                  <a:cubicBezTo>
                    <a:pt x="262" y="75"/>
                    <a:pt x="254" y="68"/>
                    <a:pt x="254" y="58"/>
                  </a:cubicBezTo>
                  <a:cubicBezTo>
                    <a:pt x="254" y="49"/>
                    <a:pt x="262" y="41"/>
                    <a:pt x="272" y="41"/>
                  </a:cubicBezTo>
                  <a:cubicBezTo>
                    <a:pt x="281" y="41"/>
                    <a:pt x="289" y="49"/>
                    <a:pt x="289" y="58"/>
                  </a:cubicBezTo>
                  <a:cubicBezTo>
                    <a:pt x="289" y="68"/>
                    <a:pt x="281" y="75"/>
                    <a:pt x="272" y="75"/>
                  </a:cubicBezTo>
                  <a:moveTo>
                    <a:pt x="272" y="0"/>
                  </a:moveTo>
                  <a:cubicBezTo>
                    <a:pt x="242" y="0"/>
                    <a:pt x="219" y="20"/>
                    <a:pt x="215" y="48"/>
                  </a:cubicBezTo>
                  <a:cubicBezTo>
                    <a:pt x="215" y="15"/>
                    <a:pt x="215" y="15"/>
                    <a:pt x="215" y="15"/>
                  </a:cubicBezTo>
                  <a:cubicBezTo>
                    <a:pt x="215" y="6"/>
                    <a:pt x="211" y="2"/>
                    <a:pt x="202" y="2"/>
                  </a:cubicBezTo>
                  <a:cubicBezTo>
                    <a:pt x="173" y="2"/>
                    <a:pt x="173" y="2"/>
                    <a:pt x="173" y="2"/>
                  </a:cubicBezTo>
                  <a:cubicBezTo>
                    <a:pt x="173" y="46"/>
                    <a:pt x="173" y="46"/>
                    <a:pt x="173" y="46"/>
                  </a:cubicBezTo>
                  <a:cubicBezTo>
                    <a:pt x="149" y="12"/>
                    <a:pt x="149" y="12"/>
                    <a:pt x="149" y="12"/>
                  </a:cubicBezTo>
                  <a:cubicBezTo>
                    <a:pt x="143" y="5"/>
                    <a:pt x="138" y="2"/>
                    <a:pt x="129" y="2"/>
                  </a:cubicBezTo>
                  <a:cubicBezTo>
                    <a:pt x="0" y="2"/>
                    <a:pt x="0" y="2"/>
                    <a:pt x="0" y="2"/>
                  </a:cubicBezTo>
                  <a:cubicBezTo>
                    <a:pt x="0" y="32"/>
                    <a:pt x="0" y="32"/>
                    <a:pt x="0" y="32"/>
                  </a:cubicBezTo>
                  <a:cubicBezTo>
                    <a:pt x="0" y="41"/>
                    <a:pt x="4" y="44"/>
                    <a:pt x="13" y="44"/>
                  </a:cubicBezTo>
                  <a:cubicBezTo>
                    <a:pt x="32" y="44"/>
                    <a:pt x="32" y="44"/>
                    <a:pt x="32" y="44"/>
                  </a:cubicBezTo>
                  <a:cubicBezTo>
                    <a:pt x="32" y="102"/>
                    <a:pt x="32" y="102"/>
                    <a:pt x="32" y="102"/>
                  </a:cubicBezTo>
                  <a:cubicBezTo>
                    <a:pt x="32" y="110"/>
                    <a:pt x="36" y="114"/>
                    <a:pt x="44" y="114"/>
                  </a:cubicBezTo>
                  <a:cubicBezTo>
                    <a:pt x="76" y="114"/>
                    <a:pt x="76" y="114"/>
                    <a:pt x="76" y="114"/>
                  </a:cubicBezTo>
                  <a:cubicBezTo>
                    <a:pt x="76" y="44"/>
                    <a:pt x="76" y="44"/>
                    <a:pt x="76" y="44"/>
                  </a:cubicBezTo>
                  <a:cubicBezTo>
                    <a:pt x="102" y="44"/>
                    <a:pt x="102" y="44"/>
                    <a:pt x="102" y="44"/>
                  </a:cubicBezTo>
                  <a:cubicBezTo>
                    <a:pt x="102" y="102"/>
                    <a:pt x="102" y="102"/>
                    <a:pt x="102" y="102"/>
                  </a:cubicBezTo>
                  <a:cubicBezTo>
                    <a:pt x="102" y="110"/>
                    <a:pt x="106" y="114"/>
                    <a:pt x="114" y="114"/>
                  </a:cubicBezTo>
                  <a:cubicBezTo>
                    <a:pt x="143" y="114"/>
                    <a:pt x="143" y="114"/>
                    <a:pt x="143" y="114"/>
                  </a:cubicBezTo>
                  <a:cubicBezTo>
                    <a:pt x="143" y="71"/>
                    <a:pt x="143" y="71"/>
                    <a:pt x="143" y="71"/>
                  </a:cubicBezTo>
                  <a:cubicBezTo>
                    <a:pt x="168" y="104"/>
                    <a:pt x="168" y="104"/>
                    <a:pt x="168" y="104"/>
                  </a:cubicBezTo>
                  <a:cubicBezTo>
                    <a:pt x="174" y="111"/>
                    <a:pt x="179" y="114"/>
                    <a:pt x="188" y="114"/>
                  </a:cubicBezTo>
                  <a:cubicBezTo>
                    <a:pt x="215" y="114"/>
                    <a:pt x="215" y="114"/>
                    <a:pt x="215" y="114"/>
                  </a:cubicBezTo>
                  <a:cubicBezTo>
                    <a:pt x="215" y="69"/>
                    <a:pt x="215" y="69"/>
                    <a:pt x="215" y="69"/>
                  </a:cubicBezTo>
                  <a:cubicBezTo>
                    <a:pt x="219" y="97"/>
                    <a:pt x="242" y="116"/>
                    <a:pt x="272" y="116"/>
                  </a:cubicBezTo>
                  <a:cubicBezTo>
                    <a:pt x="304" y="116"/>
                    <a:pt x="330" y="91"/>
                    <a:pt x="330" y="58"/>
                  </a:cubicBezTo>
                  <a:cubicBezTo>
                    <a:pt x="330" y="25"/>
                    <a:pt x="305" y="0"/>
                    <a:pt x="272"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172" name="for life">
              <a:extLst>
                <a:ext uri="{FF2B5EF4-FFF2-40B4-BE49-F238E27FC236}">
                  <a16:creationId xmlns:a16="http://schemas.microsoft.com/office/drawing/2014/main" id="{464D3C75-DA59-4A13-8A8E-2D2C18FED299}"/>
                </a:ext>
              </a:extLst>
            </p:cNvPr>
            <p:cNvSpPr>
              <a:spLocks noEditPoints="1"/>
            </p:cNvSpPr>
            <p:nvPr/>
          </p:nvSpPr>
          <p:spPr bwMode="auto">
            <a:xfrm>
              <a:off x="9538374" y="6271169"/>
              <a:ext cx="953295" cy="243621"/>
            </a:xfrm>
            <a:custGeom>
              <a:avLst/>
              <a:gdLst>
                <a:gd name="T0" fmla="*/ 175 w 192"/>
                <a:gd name="T1" fmla="*/ 17 h 49"/>
                <a:gd name="T2" fmla="*/ 167 w 192"/>
                <a:gd name="T3" fmla="*/ 27 h 49"/>
                <a:gd name="T4" fmla="*/ 192 w 192"/>
                <a:gd name="T5" fmla="*/ 31 h 49"/>
                <a:gd name="T6" fmla="*/ 175 w 192"/>
                <a:gd name="T7" fmla="*/ 12 h 49"/>
                <a:gd name="T8" fmla="*/ 175 w 192"/>
                <a:gd name="T9" fmla="*/ 49 h 49"/>
                <a:gd name="T10" fmla="*/ 184 w 192"/>
                <a:gd name="T11" fmla="*/ 37 h 49"/>
                <a:gd name="T12" fmla="*/ 166 w 192"/>
                <a:gd name="T13" fmla="*/ 32 h 49"/>
                <a:gd name="T14" fmla="*/ 158 w 192"/>
                <a:gd name="T15" fmla="*/ 0 h 49"/>
                <a:gd name="T16" fmla="*/ 140 w 192"/>
                <a:gd name="T17" fmla="*/ 12 h 49"/>
                <a:gd name="T18" fmla="*/ 134 w 192"/>
                <a:gd name="T19" fmla="*/ 13 h 49"/>
                <a:gd name="T20" fmla="*/ 140 w 192"/>
                <a:gd name="T21" fmla="*/ 18 h 49"/>
                <a:gd name="T22" fmla="*/ 148 w 192"/>
                <a:gd name="T23" fmla="*/ 48 h 49"/>
                <a:gd name="T24" fmla="*/ 156 w 192"/>
                <a:gd name="T25" fmla="*/ 18 h 49"/>
                <a:gd name="T26" fmla="*/ 148 w 192"/>
                <a:gd name="T27" fmla="*/ 13 h 49"/>
                <a:gd name="T28" fmla="*/ 154 w 192"/>
                <a:gd name="T29" fmla="*/ 5 h 49"/>
                <a:gd name="T30" fmla="*/ 158 w 192"/>
                <a:gd name="T31" fmla="*/ 0 h 49"/>
                <a:gd name="T32" fmla="*/ 130 w 192"/>
                <a:gd name="T33" fmla="*/ 48 h 49"/>
                <a:gd name="T34" fmla="*/ 122 w 192"/>
                <a:gd name="T35" fmla="*/ 13 h 49"/>
                <a:gd name="T36" fmla="*/ 122 w 192"/>
                <a:gd name="T37" fmla="*/ 7 h 49"/>
                <a:gd name="T38" fmla="*/ 130 w 192"/>
                <a:gd name="T39" fmla="*/ 0 h 49"/>
                <a:gd name="T40" fmla="*/ 122 w 192"/>
                <a:gd name="T41" fmla="*/ 7 h 49"/>
                <a:gd name="T42" fmla="*/ 113 w 192"/>
                <a:gd name="T43" fmla="*/ 48 h 49"/>
                <a:gd name="T44" fmla="*/ 105 w 192"/>
                <a:gd name="T45" fmla="*/ 0 h 49"/>
                <a:gd name="T46" fmla="*/ 83 w 192"/>
                <a:gd name="T47" fmla="*/ 12 h 49"/>
                <a:gd name="T48" fmla="*/ 71 w 192"/>
                <a:gd name="T49" fmla="*/ 20 h 49"/>
                <a:gd name="T50" fmla="*/ 64 w 192"/>
                <a:gd name="T51" fmla="*/ 13 h 49"/>
                <a:gd name="T52" fmla="*/ 72 w 192"/>
                <a:gd name="T53" fmla="*/ 48 h 49"/>
                <a:gd name="T54" fmla="*/ 81 w 192"/>
                <a:gd name="T55" fmla="*/ 19 h 49"/>
                <a:gd name="T56" fmla="*/ 83 w 192"/>
                <a:gd name="T57" fmla="*/ 12 h 49"/>
                <a:gd name="T58" fmla="*/ 49 w 192"/>
                <a:gd name="T59" fmla="*/ 30 h 49"/>
                <a:gd name="T60" fmla="*/ 32 w 192"/>
                <a:gd name="T61" fmla="*/ 30 h 49"/>
                <a:gd name="T62" fmla="*/ 41 w 192"/>
                <a:gd name="T63" fmla="*/ 12 h 49"/>
                <a:gd name="T64" fmla="*/ 41 w 192"/>
                <a:gd name="T65" fmla="*/ 49 h 49"/>
                <a:gd name="T66" fmla="*/ 41 w 192"/>
                <a:gd name="T67" fmla="*/ 12 h 49"/>
                <a:gd name="T68" fmla="*/ 17 w 192"/>
                <a:gd name="T69" fmla="*/ 0 h 49"/>
                <a:gd name="T70" fmla="*/ 6 w 192"/>
                <a:gd name="T71" fmla="*/ 13 h 49"/>
                <a:gd name="T72" fmla="*/ 0 w 192"/>
                <a:gd name="T73" fmla="*/ 18 h 49"/>
                <a:gd name="T74" fmla="*/ 6 w 192"/>
                <a:gd name="T75" fmla="*/ 48 h 49"/>
                <a:gd name="T76" fmla="*/ 14 w 192"/>
                <a:gd name="T77" fmla="*/ 18 h 49"/>
                <a:gd name="T78" fmla="*/ 22 w 192"/>
                <a:gd name="T79" fmla="*/ 13 h 49"/>
                <a:gd name="T80" fmla="*/ 14 w 192"/>
                <a:gd name="T81" fmla="*/ 12 h 49"/>
                <a:gd name="T82" fmla="*/ 24 w 192"/>
                <a:gd name="T83" fmla="*/ 6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2" h="49">
                  <a:moveTo>
                    <a:pt x="167" y="27"/>
                  </a:moveTo>
                  <a:cubicBezTo>
                    <a:pt x="167" y="21"/>
                    <a:pt x="170" y="17"/>
                    <a:pt x="175" y="17"/>
                  </a:cubicBezTo>
                  <a:cubicBezTo>
                    <a:pt x="180" y="17"/>
                    <a:pt x="183" y="20"/>
                    <a:pt x="183" y="27"/>
                  </a:cubicBezTo>
                  <a:lnTo>
                    <a:pt x="167" y="27"/>
                  </a:lnTo>
                  <a:close/>
                  <a:moveTo>
                    <a:pt x="166" y="31"/>
                  </a:moveTo>
                  <a:cubicBezTo>
                    <a:pt x="192" y="31"/>
                    <a:pt x="192" y="31"/>
                    <a:pt x="192" y="31"/>
                  </a:cubicBezTo>
                  <a:cubicBezTo>
                    <a:pt x="192" y="30"/>
                    <a:pt x="192" y="30"/>
                    <a:pt x="192" y="30"/>
                  </a:cubicBezTo>
                  <a:cubicBezTo>
                    <a:pt x="192" y="19"/>
                    <a:pt x="185" y="12"/>
                    <a:pt x="175" y="12"/>
                  </a:cubicBezTo>
                  <a:cubicBezTo>
                    <a:pt x="165" y="12"/>
                    <a:pt x="158" y="19"/>
                    <a:pt x="158" y="30"/>
                  </a:cubicBezTo>
                  <a:cubicBezTo>
                    <a:pt x="158" y="42"/>
                    <a:pt x="165" y="49"/>
                    <a:pt x="175" y="49"/>
                  </a:cubicBezTo>
                  <a:cubicBezTo>
                    <a:pt x="183" y="49"/>
                    <a:pt x="189" y="45"/>
                    <a:pt x="191" y="38"/>
                  </a:cubicBezTo>
                  <a:cubicBezTo>
                    <a:pt x="184" y="37"/>
                    <a:pt x="184" y="37"/>
                    <a:pt x="184" y="37"/>
                  </a:cubicBezTo>
                  <a:cubicBezTo>
                    <a:pt x="182" y="41"/>
                    <a:pt x="179" y="43"/>
                    <a:pt x="175" y="43"/>
                  </a:cubicBezTo>
                  <a:cubicBezTo>
                    <a:pt x="170" y="43"/>
                    <a:pt x="166" y="39"/>
                    <a:pt x="166" y="32"/>
                  </a:cubicBezTo>
                  <a:lnTo>
                    <a:pt x="166" y="31"/>
                  </a:lnTo>
                  <a:close/>
                  <a:moveTo>
                    <a:pt x="158" y="0"/>
                  </a:moveTo>
                  <a:cubicBezTo>
                    <a:pt x="156" y="0"/>
                    <a:pt x="154" y="0"/>
                    <a:pt x="151" y="0"/>
                  </a:cubicBezTo>
                  <a:cubicBezTo>
                    <a:pt x="144" y="0"/>
                    <a:pt x="140" y="4"/>
                    <a:pt x="140" y="12"/>
                  </a:cubicBezTo>
                  <a:cubicBezTo>
                    <a:pt x="140" y="13"/>
                    <a:pt x="140" y="13"/>
                    <a:pt x="140" y="13"/>
                  </a:cubicBezTo>
                  <a:cubicBezTo>
                    <a:pt x="134" y="13"/>
                    <a:pt x="134" y="13"/>
                    <a:pt x="134" y="13"/>
                  </a:cubicBezTo>
                  <a:cubicBezTo>
                    <a:pt x="134" y="18"/>
                    <a:pt x="134" y="18"/>
                    <a:pt x="134" y="18"/>
                  </a:cubicBezTo>
                  <a:cubicBezTo>
                    <a:pt x="140" y="18"/>
                    <a:pt x="140" y="18"/>
                    <a:pt x="140" y="18"/>
                  </a:cubicBezTo>
                  <a:cubicBezTo>
                    <a:pt x="140" y="48"/>
                    <a:pt x="140" y="48"/>
                    <a:pt x="140" y="48"/>
                  </a:cubicBezTo>
                  <a:cubicBezTo>
                    <a:pt x="148" y="48"/>
                    <a:pt x="148" y="48"/>
                    <a:pt x="148" y="48"/>
                  </a:cubicBezTo>
                  <a:cubicBezTo>
                    <a:pt x="148" y="18"/>
                    <a:pt x="148" y="18"/>
                    <a:pt x="148" y="18"/>
                  </a:cubicBezTo>
                  <a:cubicBezTo>
                    <a:pt x="156" y="18"/>
                    <a:pt x="156" y="18"/>
                    <a:pt x="156" y="18"/>
                  </a:cubicBezTo>
                  <a:cubicBezTo>
                    <a:pt x="156" y="13"/>
                    <a:pt x="156" y="13"/>
                    <a:pt x="156" y="13"/>
                  </a:cubicBezTo>
                  <a:cubicBezTo>
                    <a:pt x="148" y="13"/>
                    <a:pt x="148" y="13"/>
                    <a:pt x="148" y="13"/>
                  </a:cubicBezTo>
                  <a:cubicBezTo>
                    <a:pt x="148" y="12"/>
                    <a:pt x="148" y="12"/>
                    <a:pt x="148" y="12"/>
                  </a:cubicBezTo>
                  <a:cubicBezTo>
                    <a:pt x="148" y="7"/>
                    <a:pt x="149" y="5"/>
                    <a:pt x="154" y="5"/>
                  </a:cubicBezTo>
                  <a:cubicBezTo>
                    <a:pt x="155" y="5"/>
                    <a:pt x="156" y="6"/>
                    <a:pt x="158" y="6"/>
                  </a:cubicBezTo>
                  <a:lnTo>
                    <a:pt x="158" y="0"/>
                  </a:lnTo>
                  <a:close/>
                  <a:moveTo>
                    <a:pt x="122" y="48"/>
                  </a:moveTo>
                  <a:cubicBezTo>
                    <a:pt x="130" y="48"/>
                    <a:pt x="130" y="48"/>
                    <a:pt x="130" y="48"/>
                  </a:cubicBezTo>
                  <a:cubicBezTo>
                    <a:pt x="130" y="13"/>
                    <a:pt x="130" y="13"/>
                    <a:pt x="130" y="13"/>
                  </a:cubicBezTo>
                  <a:cubicBezTo>
                    <a:pt x="122" y="13"/>
                    <a:pt x="122" y="13"/>
                    <a:pt x="122" y="13"/>
                  </a:cubicBezTo>
                  <a:lnTo>
                    <a:pt x="122" y="48"/>
                  </a:lnTo>
                  <a:close/>
                  <a:moveTo>
                    <a:pt x="122" y="7"/>
                  </a:moveTo>
                  <a:cubicBezTo>
                    <a:pt x="130" y="7"/>
                    <a:pt x="130" y="7"/>
                    <a:pt x="130" y="7"/>
                  </a:cubicBezTo>
                  <a:cubicBezTo>
                    <a:pt x="130" y="0"/>
                    <a:pt x="130" y="0"/>
                    <a:pt x="130" y="0"/>
                  </a:cubicBezTo>
                  <a:cubicBezTo>
                    <a:pt x="122" y="0"/>
                    <a:pt x="122" y="0"/>
                    <a:pt x="122" y="0"/>
                  </a:cubicBezTo>
                  <a:lnTo>
                    <a:pt x="122" y="7"/>
                  </a:lnTo>
                  <a:close/>
                  <a:moveTo>
                    <a:pt x="105" y="48"/>
                  </a:moveTo>
                  <a:cubicBezTo>
                    <a:pt x="113" y="48"/>
                    <a:pt x="113" y="48"/>
                    <a:pt x="113" y="48"/>
                  </a:cubicBezTo>
                  <a:cubicBezTo>
                    <a:pt x="113" y="0"/>
                    <a:pt x="113" y="0"/>
                    <a:pt x="113" y="0"/>
                  </a:cubicBezTo>
                  <a:cubicBezTo>
                    <a:pt x="105" y="0"/>
                    <a:pt x="105" y="0"/>
                    <a:pt x="105" y="0"/>
                  </a:cubicBezTo>
                  <a:lnTo>
                    <a:pt x="105" y="48"/>
                  </a:lnTo>
                  <a:close/>
                  <a:moveTo>
                    <a:pt x="83" y="12"/>
                  </a:moveTo>
                  <a:cubicBezTo>
                    <a:pt x="82" y="12"/>
                    <a:pt x="82" y="12"/>
                    <a:pt x="81" y="12"/>
                  </a:cubicBezTo>
                  <a:cubicBezTo>
                    <a:pt x="76" y="12"/>
                    <a:pt x="73" y="15"/>
                    <a:pt x="71" y="20"/>
                  </a:cubicBezTo>
                  <a:cubicBezTo>
                    <a:pt x="71" y="13"/>
                    <a:pt x="71" y="13"/>
                    <a:pt x="71" y="13"/>
                  </a:cubicBezTo>
                  <a:cubicBezTo>
                    <a:pt x="64" y="13"/>
                    <a:pt x="64" y="13"/>
                    <a:pt x="64" y="13"/>
                  </a:cubicBezTo>
                  <a:cubicBezTo>
                    <a:pt x="64" y="48"/>
                    <a:pt x="64" y="48"/>
                    <a:pt x="64" y="48"/>
                  </a:cubicBezTo>
                  <a:cubicBezTo>
                    <a:pt x="72" y="48"/>
                    <a:pt x="72" y="48"/>
                    <a:pt x="72" y="48"/>
                  </a:cubicBezTo>
                  <a:cubicBezTo>
                    <a:pt x="72" y="30"/>
                    <a:pt x="72" y="30"/>
                    <a:pt x="72" y="30"/>
                  </a:cubicBezTo>
                  <a:cubicBezTo>
                    <a:pt x="72" y="23"/>
                    <a:pt x="76" y="19"/>
                    <a:pt x="81" y="19"/>
                  </a:cubicBezTo>
                  <a:cubicBezTo>
                    <a:pt x="82" y="19"/>
                    <a:pt x="82" y="19"/>
                    <a:pt x="83" y="19"/>
                  </a:cubicBezTo>
                  <a:lnTo>
                    <a:pt x="83" y="12"/>
                  </a:lnTo>
                  <a:close/>
                  <a:moveTo>
                    <a:pt x="41" y="17"/>
                  </a:moveTo>
                  <a:cubicBezTo>
                    <a:pt x="46" y="17"/>
                    <a:pt x="49" y="22"/>
                    <a:pt x="49" y="30"/>
                  </a:cubicBezTo>
                  <a:cubicBezTo>
                    <a:pt x="49" y="38"/>
                    <a:pt x="46" y="43"/>
                    <a:pt x="41" y="43"/>
                  </a:cubicBezTo>
                  <a:cubicBezTo>
                    <a:pt x="36" y="43"/>
                    <a:pt x="32" y="39"/>
                    <a:pt x="32" y="30"/>
                  </a:cubicBezTo>
                  <a:cubicBezTo>
                    <a:pt x="32" y="22"/>
                    <a:pt x="36" y="17"/>
                    <a:pt x="41" y="17"/>
                  </a:cubicBezTo>
                  <a:moveTo>
                    <a:pt x="41" y="12"/>
                  </a:moveTo>
                  <a:cubicBezTo>
                    <a:pt x="31" y="12"/>
                    <a:pt x="24" y="19"/>
                    <a:pt x="24" y="30"/>
                  </a:cubicBezTo>
                  <a:cubicBezTo>
                    <a:pt x="24" y="42"/>
                    <a:pt x="31" y="49"/>
                    <a:pt x="41" y="49"/>
                  </a:cubicBezTo>
                  <a:cubicBezTo>
                    <a:pt x="51" y="49"/>
                    <a:pt x="58" y="42"/>
                    <a:pt x="58" y="30"/>
                  </a:cubicBezTo>
                  <a:cubicBezTo>
                    <a:pt x="58" y="19"/>
                    <a:pt x="51" y="12"/>
                    <a:pt x="41" y="12"/>
                  </a:cubicBezTo>
                  <a:moveTo>
                    <a:pt x="24" y="0"/>
                  </a:moveTo>
                  <a:cubicBezTo>
                    <a:pt x="22" y="0"/>
                    <a:pt x="20" y="0"/>
                    <a:pt x="17" y="0"/>
                  </a:cubicBezTo>
                  <a:cubicBezTo>
                    <a:pt x="10" y="0"/>
                    <a:pt x="6" y="4"/>
                    <a:pt x="6" y="12"/>
                  </a:cubicBezTo>
                  <a:cubicBezTo>
                    <a:pt x="6" y="13"/>
                    <a:pt x="6" y="13"/>
                    <a:pt x="6" y="13"/>
                  </a:cubicBezTo>
                  <a:cubicBezTo>
                    <a:pt x="0" y="13"/>
                    <a:pt x="0" y="13"/>
                    <a:pt x="0" y="13"/>
                  </a:cubicBezTo>
                  <a:cubicBezTo>
                    <a:pt x="0" y="18"/>
                    <a:pt x="0" y="18"/>
                    <a:pt x="0" y="18"/>
                  </a:cubicBezTo>
                  <a:cubicBezTo>
                    <a:pt x="6" y="18"/>
                    <a:pt x="6" y="18"/>
                    <a:pt x="6" y="18"/>
                  </a:cubicBezTo>
                  <a:cubicBezTo>
                    <a:pt x="6" y="48"/>
                    <a:pt x="6" y="48"/>
                    <a:pt x="6" y="48"/>
                  </a:cubicBezTo>
                  <a:cubicBezTo>
                    <a:pt x="14" y="48"/>
                    <a:pt x="14" y="48"/>
                    <a:pt x="14" y="48"/>
                  </a:cubicBezTo>
                  <a:cubicBezTo>
                    <a:pt x="14" y="18"/>
                    <a:pt x="14" y="18"/>
                    <a:pt x="14" y="18"/>
                  </a:cubicBezTo>
                  <a:cubicBezTo>
                    <a:pt x="22" y="18"/>
                    <a:pt x="22" y="18"/>
                    <a:pt x="22" y="18"/>
                  </a:cubicBezTo>
                  <a:cubicBezTo>
                    <a:pt x="22" y="13"/>
                    <a:pt x="22" y="13"/>
                    <a:pt x="22" y="13"/>
                  </a:cubicBezTo>
                  <a:cubicBezTo>
                    <a:pt x="14" y="13"/>
                    <a:pt x="14" y="13"/>
                    <a:pt x="14" y="13"/>
                  </a:cubicBezTo>
                  <a:cubicBezTo>
                    <a:pt x="14" y="12"/>
                    <a:pt x="14" y="12"/>
                    <a:pt x="14" y="12"/>
                  </a:cubicBezTo>
                  <a:cubicBezTo>
                    <a:pt x="14" y="7"/>
                    <a:pt x="15" y="5"/>
                    <a:pt x="20" y="5"/>
                  </a:cubicBezTo>
                  <a:cubicBezTo>
                    <a:pt x="21" y="5"/>
                    <a:pt x="22" y="6"/>
                    <a:pt x="24" y="6"/>
                  </a:cubicBezTo>
                  <a:lnTo>
                    <a:pt x="24" y="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173" name="Innovation">
              <a:extLst>
                <a:ext uri="{FF2B5EF4-FFF2-40B4-BE49-F238E27FC236}">
                  <a16:creationId xmlns:a16="http://schemas.microsoft.com/office/drawing/2014/main" id="{92A0CB7A-27B7-4C49-88B9-0CA4BC220D4D}"/>
                </a:ext>
              </a:extLst>
            </p:cNvPr>
            <p:cNvSpPr>
              <a:spLocks noEditPoints="1"/>
            </p:cNvSpPr>
            <p:nvPr/>
          </p:nvSpPr>
          <p:spPr bwMode="auto">
            <a:xfrm>
              <a:off x="9557930" y="5948514"/>
              <a:ext cx="1520385" cy="243621"/>
            </a:xfrm>
            <a:custGeom>
              <a:avLst/>
              <a:gdLst>
                <a:gd name="T0" fmla="*/ 276 w 306"/>
                <a:gd name="T1" fmla="*/ 48 h 49"/>
                <a:gd name="T2" fmla="*/ 284 w 306"/>
                <a:gd name="T3" fmla="*/ 27 h 49"/>
                <a:gd name="T4" fmla="*/ 298 w 306"/>
                <a:gd name="T5" fmla="*/ 25 h 49"/>
                <a:gd name="T6" fmla="*/ 306 w 306"/>
                <a:gd name="T7" fmla="*/ 48 h 49"/>
                <a:gd name="T8" fmla="*/ 294 w 306"/>
                <a:gd name="T9" fmla="*/ 11 h 49"/>
                <a:gd name="T10" fmla="*/ 283 w 306"/>
                <a:gd name="T11" fmla="*/ 12 h 49"/>
                <a:gd name="T12" fmla="*/ 254 w 306"/>
                <a:gd name="T13" fmla="*/ 17 h 49"/>
                <a:gd name="T14" fmla="*/ 254 w 306"/>
                <a:gd name="T15" fmla="*/ 43 h 49"/>
                <a:gd name="T16" fmla="*/ 254 w 306"/>
                <a:gd name="T17" fmla="*/ 17 h 49"/>
                <a:gd name="T18" fmla="*/ 237 w 306"/>
                <a:gd name="T19" fmla="*/ 30 h 49"/>
                <a:gd name="T20" fmla="*/ 271 w 306"/>
                <a:gd name="T21" fmla="*/ 30 h 49"/>
                <a:gd name="T22" fmla="*/ 223 w 306"/>
                <a:gd name="T23" fmla="*/ 48 h 49"/>
                <a:gd name="T24" fmla="*/ 231 w 306"/>
                <a:gd name="T25" fmla="*/ 12 h 49"/>
                <a:gd name="T26" fmla="*/ 223 w 306"/>
                <a:gd name="T27" fmla="*/ 48 h 49"/>
                <a:gd name="T28" fmla="*/ 231 w 306"/>
                <a:gd name="T29" fmla="*/ 7 h 49"/>
                <a:gd name="T30" fmla="*/ 223 w 306"/>
                <a:gd name="T31" fmla="*/ 0 h 49"/>
                <a:gd name="T32" fmla="*/ 208 w 306"/>
                <a:gd name="T33" fmla="*/ 3 h 49"/>
                <a:gd name="T34" fmla="*/ 200 w 306"/>
                <a:gd name="T35" fmla="*/ 12 h 49"/>
                <a:gd name="T36" fmla="*/ 194 w 306"/>
                <a:gd name="T37" fmla="*/ 18 h 49"/>
                <a:gd name="T38" fmla="*/ 200 w 306"/>
                <a:gd name="T39" fmla="*/ 35 h 49"/>
                <a:gd name="T40" fmla="*/ 217 w 306"/>
                <a:gd name="T41" fmla="*/ 48 h 49"/>
                <a:gd name="T42" fmla="*/ 213 w 306"/>
                <a:gd name="T43" fmla="*/ 42 h 49"/>
                <a:gd name="T44" fmla="*/ 208 w 306"/>
                <a:gd name="T45" fmla="*/ 18 h 49"/>
                <a:gd name="T46" fmla="*/ 216 w 306"/>
                <a:gd name="T47" fmla="*/ 12 h 49"/>
                <a:gd name="T48" fmla="*/ 208 w 306"/>
                <a:gd name="T49" fmla="*/ 3 h 49"/>
                <a:gd name="T50" fmla="*/ 182 w 306"/>
                <a:gd name="T51" fmla="*/ 33 h 49"/>
                <a:gd name="T52" fmla="*/ 167 w 306"/>
                <a:gd name="T53" fmla="*/ 38 h 49"/>
                <a:gd name="T54" fmla="*/ 182 w 306"/>
                <a:gd name="T55" fmla="*/ 30 h 49"/>
                <a:gd name="T56" fmla="*/ 167 w 306"/>
                <a:gd name="T57" fmla="*/ 22 h 49"/>
                <a:gd name="T58" fmla="*/ 182 w 306"/>
                <a:gd name="T59" fmla="*/ 23 h 49"/>
                <a:gd name="T60" fmla="*/ 182 w 306"/>
                <a:gd name="T61" fmla="*/ 25 h 49"/>
                <a:gd name="T62" fmla="*/ 171 w 306"/>
                <a:gd name="T63" fmla="*/ 48 h 49"/>
                <a:gd name="T64" fmla="*/ 183 w 306"/>
                <a:gd name="T65" fmla="*/ 48 h 49"/>
                <a:gd name="T66" fmla="*/ 190 w 306"/>
                <a:gd name="T67" fmla="*/ 41 h 49"/>
                <a:gd name="T68" fmla="*/ 176 w 306"/>
                <a:gd name="T69" fmla="*/ 11 h 49"/>
                <a:gd name="T70" fmla="*/ 135 w 306"/>
                <a:gd name="T71" fmla="*/ 48 h 49"/>
                <a:gd name="T72" fmla="*/ 155 w 306"/>
                <a:gd name="T73" fmla="*/ 12 h 49"/>
                <a:gd name="T74" fmla="*/ 140 w 306"/>
                <a:gd name="T75" fmla="*/ 39 h 49"/>
                <a:gd name="T76" fmla="*/ 123 w 306"/>
                <a:gd name="T77" fmla="*/ 12 h 49"/>
                <a:gd name="T78" fmla="*/ 105 w 306"/>
                <a:gd name="T79" fmla="*/ 17 h 49"/>
                <a:gd name="T80" fmla="*/ 105 w 306"/>
                <a:gd name="T81" fmla="*/ 43 h 49"/>
                <a:gd name="T82" fmla="*/ 105 w 306"/>
                <a:gd name="T83" fmla="*/ 17 h 49"/>
                <a:gd name="T84" fmla="*/ 88 w 306"/>
                <a:gd name="T85" fmla="*/ 30 h 49"/>
                <a:gd name="T86" fmla="*/ 122 w 306"/>
                <a:gd name="T87" fmla="*/ 30 h 49"/>
                <a:gd name="T88" fmla="*/ 53 w 306"/>
                <a:gd name="T89" fmla="*/ 12 h 49"/>
                <a:gd name="T90" fmla="*/ 61 w 306"/>
                <a:gd name="T91" fmla="*/ 48 h 49"/>
                <a:gd name="T92" fmla="*/ 69 w 306"/>
                <a:gd name="T93" fmla="*/ 17 h 49"/>
                <a:gd name="T94" fmla="*/ 75 w 306"/>
                <a:gd name="T95" fmla="*/ 48 h 49"/>
                <a:gd name="T96" fmla="*/ 83 w 306"/>
                <a:gd name="T97" fmla="*/ 25 h 49"/>
                <a:gd name="T98" fmla="*/ 61 w 306"/>
                <a:gd name="T99" fmla="*/ 18 h 49"/>
                <a:gd name="T100" fmla="*/ 53 w 306"/>
                <a:gd name="T101" fmla="*/ 12 h 49"/>
                <a:gd name="T102" fmla="*/ 16 w 306"/>
                <a:gd name="T103" fmla="*/ 48 h 49"/>
                <a:gd name="T104" fmla="*/ 24 w 306"/>
                <a:gd name="T105" fmla="*/ 27 h 49"/>
                <a:gd name="T106" fmla="*/ 38 w 306"/>
                <a:gd name="T107" fmla="*/ 25 h 49"/>
                <a:gd name="T108" fmla="*/ 46 w 306"/>
                <a:gd name="T109" fmla="*/ 48 h 49"/>
                <a:gd name="T110" fmla="*/ 34 w 306"/>
                <a:gd name="T111" fmla="*/ 11 h 49"/>
                <a:gd name="T112" fmla="*/ 23 w 306"/>
                <a:gd name="T113" fmla="*/ 12 h 49"/>
                <a:gd name="T114" fmla="*/ 0 w 306"/>
                <a:gd name="T115" fmla="*/ 48 h 49"/>
                <a:gd name="T116" fmla="*/ 8 w 306"/>
                <a:gd name="T117" fmla="*/ 12 h 49"/>
                <a:gd name="T118" fmla="*/ 0 w 306"/>
                <a:gd name="T119" fmla="*/ 48 h 49"/>
                <a:gd name="T120" fmla="*/ 8 w 306"/>
                <a:gd name="T121" fmla="*/ 7 h 49"/>
                <a:gd name="T122" fmla="*/ 0 w 306"/>
                <a:gd name="T123"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06" h="49">
                  <a:moveTo>
                    <a:pt x="276" y="12"/>
                  </a:moveTo>
                  <a:cubicBezTo>
                    <a:pt x="276" y="48"/>
                    <a:pt x="276" y="48"/>
                    <a:pt x="276" y="48"/>
                  </a:cubicBezTo>
                  <a:cubicBezTo>
                    <a:pt x="284" y="48"/>
                    <a:pt x="284" y="48"/>
                    <a:pt x="284" y="48"/>
                  </a:cubicBezTo>
                  <a:cubicBezTo>
                    <a:pt x="284" y="27"/>
                    <a:pt x="284" y="27"/>
                    <a:pt x="284" y="27"/>
                  </a:cubicBezTo>
                  <a:cubicBezTo>
                    <a:pt x="284" y="21"/>
                    <a:pt x="287" y="17"/>
                    <a:pt x="292" y="17"/>
                  </a:cubicBezTo>
                  <a:cubicBezTo>
                    <a:pt x="296" y="17"/>
                    <a:pt x="298" y="20"/>
                    <a:pt x="298" y="25"/>
                  </a:cubicBezTo>
                  <a:cubicBezTo>
                    <a:pt x="298" y="48"/>
                    <a:pt x="298" y="48"/>
                    <a:pt x="298" y="48"/>
                  </a:cubicBezTo>
                  <a:cubicBezTo>
                    <a:pt x="306" y="48"/>
                    <a:pt x="306" y="48"/>
                    <a:pt x="306" y="48"/>
                  </a:cubicBezTo>
                  <a:cubicBezTo>
                    <a:pt x="306" y="25"/>
                    <a:pt x="306" y="25"/>
                    <a:pt x="306" y="25"/>
                  </a:cubicBezTo>
                  <a:cubicBezTo>
                    <a:pt x="306" y="16"/>
                    <a:pt x="302" y="11"/>
                    <a:pt x="294" y="11"/>
                  </a:cubicBezTo>
                  <a:cubicBezTo>
                    <a:pt x="289" y="11"/>
                    <a:pt x="286" y="14"/>
                    <a:pt x="283" y="18"/>
                  </a:cubicBezTo>
                  <a:cubicBezTo>
                    <a:pt x="283" y="12"/>
                    <a:pt x="283" y="12"/>
                    <a:pt x="283" y="12"/>
                  </a:cubicBezTo>
                  <a:lnTo>
                    <a:pt x="276" y="12"/>
                  </a:lnTo>
                  <a:close/>
                  <a:moveTo>
                    <a:pt x="254" y="17"/>
                  </a:moveTo>
                  <a:cubicBezTo>
                    <a:pt x="259" y="17"/>
                    <a:pt x="262" y="22"/>
                    <a:pt x="262" y="30"/>
                  </a:cubicBezTo>
                  <a:cubicBezTo>
                    <a:pt x="262" y="38"/>
                    <a:pt x="259" y="43"/>
                    <a:pt x="254" y="43"/>
                  </a:cubicBezTo>
                  <a:cubicBezTo>
                    <a:pt x="249" y="43"/>
                    <a:pt x="246" y="38"/>
                    <a:pt x="246" y="30"/>
                  </a:cubicBezTo>
                  <a:cubicBezTo>
                    <a:pt x="246" y="22"/>
                    <a:pt x="249" y="17"/>
                    <a:pt x="254" y="17"/>
                  </a:cubicBezTo>
                  <a:moveTo>
                    <a:pt x="254" y="11"/>
                  </a:moveTo>
                  <a:cubicBezTo>
                    <a:pt x="244" y="11"/>
                    <a:pt x="237" y="19"/>
                    <a:pt x="237" y="30"/>
                  </a:cubicBezTo>
                  <a:cubicBezTo>
                    <a:pt x="237" y="41"/>
                    <a:pt x="244" y="49"/>
                    <a:pt x="254" y="49"/>
                  </a:cubicBezTo>
                  <a:cubicBezTo>
                    <a:pt x="264" y="49"/>
                    <a:pt x="271" y="41"/>
                    <a:pt x="271" y="30"/>
                  </a:cubicBezTo>
                  <a:cubicBezTo>
                    <a:pt x="271" y="19"/>
                    <a:pt x="264" y="11"/>
                    <a:pt x="254" y="11"/>
                  </a:cubicBezTo>
                  <a:moveTo>
                    <a:pt x="223" y="48"/>
                  </a:moveTo>
                  <a:cubicBezTo>
                    <a:pt x="231" y="48"/>
                    <a:pt x="231" y="48"/>
                    <a:pt x="231" y="48"/>
                  </a:cubicBezTo>
                  <a:cubicBezTo>
                    <a:pt x="231" y="12"/>
                    <a:pt x="231" y="12"/>
                    <a:pt x="231" y="12"/>
                  </a:cubicBezTo>
                  <a:cubicBezTo>
                    <a:pt x="223" y="12"/>
                    <a:pt x="223" y="12"/>
                    <a:pt x="223" y="12"/>
                  </a:cubicBezTo>
                  <a:lnTo>
                    <a:pt x="223" y="48"/>
                  </a:lnTo>
                  <a:close/>
                  <a:moveTo>
                    <a:pt x="223" y="7"/>
                  </a:moveTo>
                  <a:cubicBezTo>
                    <a:pt x="231" y="7"/>
                    <a:pt x="231" y="7"/>
                    <a:pt x="231" y="7"/>
                  </a:cubicBezTo>
                  <a:cubicBezTo>
                    <a:pt x="231" y="0"/>
                    <a:pt x="231" y="0"/>
                    <a:pt x="231" y="0"/>
                  </a:cubicBezTo>
                  <a:cubicBezTo>
                    <a:pt x="223" y="0"/>
                    <a:pt x="223" y="0"/>
                    <a:pt x="223" y="0"/>
                  </a:cubicBezTo>
                  <a:lnTo>
                    <a:pt x="223" y="7"/>
                  </a:lnTo>
                  <a:close/>
                  <a:moveTo>
                    <a:pt x="208" y="3"/>
                  </a:moveTo>
                  <a:cubicBezTo>
                    <a:pt x="200" y="3"/>
                    <a:pt x="200" y="3"/>
                    <a:pt x="200" y="3"/>
                  </a:cubicBezTo>
                  <a:cubicBezTo>
                    <a:pt x="200" y="12"/>
                    <a:pt x="200" y="12"/>
                    <a:pt x="200" y="12"/>
                  </a:cubicBezTo>
                  <a:cubicBezTo>
                    <a:pt x="194" y="12"/>
                    <a:pt x="194" y="12"/>
                    <a:pt x="194" y="12"/>
                  </a:cubicBezTo>
                  <a:cubicBezTo>
                    <a:pt x="194" y="18"/>
                    <a:pt x="194" y="18"/>
                    <a:pt x="194" y="18"/>
                  </a:cubicBezTo>
                  <a:cubicBezTo>
                    <a:pt x="200" y="18"/>
                    <a:pt x="200" y="18"/>
                    <a:pt x="200" y="18"/>
                  </a:cubicBezTo>
                  <a:cubicBezTo>
                    <a:pt x="200" y="35"/>
                    <a:pt x="200" y="35"/>
                    <a:pt x="200" y="35"/>
                  </a:cubicBezTo>
                  <a:cubicBezTo>
                    <a:pt x="200" y="45"/>
                    <a:pt x="203" y="49"/>
                    <a:pt x="211" y="49"/>
                  </a:cubicBezTo>
                  <a:cubicBezTo>
                    <a:pt x="213" y="49"/>
                    <a:pt x="215" y="48"/>
                    <a:pt x="217" y="48"/>
                  </a:cubicBezTo>
                  <a:cubicBezTo>
                    <a:pt x="217" y="42"/>
                    <a:pt x="217" y="42"/>
                    <a:pt x="217" y="42"/>
                  </a:cubicBezTo>
                  <a:cubicBezTo>
                    <a:pt x="215" y="42"/>
                    <a:pt x="214" y="42"/>
                    <a:pt x="213" y="42"/>
                  </a:cubicBezTo>
                  <a:cubicBezTo>
                    <a:pt x="208" y="42"/>
                    <a:pt x="208" y="40"/>
                    <a:pt x="208" y="35"/>
                  </a:cubicBezTo>
                  <a:cubicBezTo>
                    <a:pt x="208" y="18"/>
                    <a:pt x="208" y="18"/>
                    <a:pt x="208" y="18"/>
                  </a:cubicBezTo>
                  <a:cubicBezTo>
                    <a:pt x="216" y="18"/>
                    <a:pt x="216" y="18"/>
                    <a:pt x="216" y="18"/>
                  </a:cubicBezTo>
                  <a:cubicBezTo>
                    <a:pt x="216" y="12"/>
                    <a:pt x="216" y="12"/>
                    <a:pt x="216" y="12"/>
                  </a:cubicBezTo>
                  <a:cubicBezTo>
                    <a:pt x="208" y="12"/>
                    <a:pt x="208" y="12"/>
                    <a:pt x="208" y="12"/>
                  </a:cubicBezTo>
                  <a:lnTo>
                    <a:pt x="208" y="3"/>
                  </a:lnTo>
                  <a:close/>
                  <a:moveTo>
                    <a:pt x="182" y="30"/>
                  </a:moveTo>
                  <a:cubicBezTo>
                    <a:pt x="182" y="33"/>
                    <a:pt x="182" y="33"/>
                    <a:pt x="182" y="33"/>
                  </a:cubicBezTo>
                  <a:cubicBezTo>
                    <a:pt x="182" y="38"/>
                    <a:pt x="178" y="43"/>
                    <a:pt x="173" y="43"/>
                  </a:cubicBezTo>
                  <a:cubicBezTo>
                    <a:pt x="169" y="43"/>
                    <a:pt x="167" y="41"/>
                    <a:pt x="167" y="38"/>
                  </a:cubicBezTo>
                  <a:cubicBezTo>
                    <a:pt x="167" y="33"/>
                    <a:pt x="171" y="30"/>
                    <a:pt x="181" y="30"/>
                  </a:cubicBezTo>
                  <a:lnTo>
                    <a:pt x="182" y="30"/>
                  </a:lnTo>
                  <a:close/>
                  <a:moveTo>
                    <a:pt x="159" y="21"/>
                  </a:moveTo>
                  <a:cubicBezTo>
                    <a:pt x="167" y="22"/>
                    <a:pt x="167" y="22"/>
                    <a:pt x="167" y="22"/>
                  </a:cubicBezTo>
                  <a:cubicBezTo>
                    <a:pt x="168" y="19"/>
                    <a:pt x="170" y="17"/>
                    <a:pt x="175" y="17"/>
                  </a:cubicBezTo>
                  <a:cubicBezTo>
                    <a:pt x="180" y="17"/>
                    <a:pt x="182" y="19"/>
                    <a:pt x="182" y="23"/>
                  </a:cubicBezTo>
                  <a:cubicBezTo>
                    <a:pt x="182" y="25"/>
                    <a:pt x="182" y="25"/>
                    <a:pt x="182" y="25"/>
                  </a:cubicBezTo>
                  <a:cubicBezTo>
                    <a:pt x="182" y="25"/>
                    <a:pt x="182" y="25"/>
                    <a:pt x="182" y="25"/>
                  </a:cubicBezTo>
                  <a:cubicBezTo>
                    <a:pt x="166" y="25"/>
                    <a:pt x="158" y="29"/>
                    <a:pt x="158" y="38"/>
                  </a:cubicBezTo>
                  <a:cubicBezTo>
                    <a:pt x="158" y="44"/>
                    <a:pt x="163" y="48"/>
                    <a:pt x="171" y="48"/>
                  </a:cubicBezTo>
                  <a:cubicBezTo>
                    <a:pt x="176" y="48"/>
                    <a:pt x="180" y="46"/>
                    <a:pt x="182" y="41"/>
                  </a:cubicBezTo>
                  <a:cubicBezTo>
                    <a:pt x="183" y="44"/>
                    <a:pt x="183" y="46"/>
                    <a:pt x="183" y="48"/>
                  </a:cubicBezTo>
                  <a:cubicBezTo>
                    <a:pt x="191" y="48"/>
                    <a:pt x="191" y="48"/>
                    <a:pt x="191" y="48"/>
                  </a:cubicBezTo>
                  <a:cubicBezTo>
                    <a:pt x="190" y="46"/>
                    <a:pt x="190" y="43"/>
                    <a:pt x="190" y="41"/>
                  </a:cubicBezTo>
                  <a:cubicBezTo>
                    <a:pt x="190" y="25"/>
                    <a:pt x="190" y="25"/>
                    <a:pt x="190" y="25"/>
                  </a:cubicBezTo>
                  <a:cubicBezTo>
                    <a:pt x="190" y="16"/>
                    <a:pt x="186" y="11"/>
                    <a:pt x="176" y="11"/>
                  </a:cubicBezTo>
                  <a:cubicBezTo>
                    <a:pt x="167" y="11"/>
                    <a:pt x="161" y="15"/>
                    <a:pt x="159" y="21"/>
                  </a:cubicBezTo>
                  <a:moveTo>
                    <a:pt x="135" y="48"/>
                  </a:moveTo>
                  <a:cubicBezTo>
                    <a:pt x="143" y="48"/>
                    <a:pt x="143" y="48"/>
                    <a:pt x="143" y="48"/>
                  </a:cubicBezTo>
                  <a:cubicBezTo>
                    <a:pt x="155" y="12"/>
                    <a:pt x="155" y="12"/>
                    <a:pt x="155" y="12"/>
                  </a:cubicBezTo>
                  <a:cubicBezTo>
                    <a:pt x="149" y="12"/>
                    <a:pt x="149" y="12"/>
                    <a:pt x="149" y="12"/>
                  </a:cubicBezTo>
                  <a:cubicBezTo>
                    <a:pt x="140" y="39"/>
                    <a:pt x="140" y="39"/>
                    <a:pt x="140" y="39"/>
                  </a:cubicBezTo>
                  <a:cubicBezTo>
                    <a:pt x="131" y="12"/>
                    <a:pt x="131" y="12"/>
                    <a:pt x="131" y="12"/>
                  </a:cubicBezTo>
                  <a:cubicBezTo>
                    <a:pt x="123" y="12"/>
                    <a:pt x="123" y="12"/>
                    <a:pt x="123" y="12"/>
                  </a:cubicBezTo>
                  <a:lnTo>
                    <a:pt x="135" y="48"/>
                  </a:lnTo>
                  <a:close/>
                  <a:moveTo>
                    <a:pt x="105" y="17"/>
                  </a:moveTo>
                  <a:cubicBezTo>
                    <a:pt x="110" y="17"/>
                    <a:pt x="113" y="22"/>
                    <a:pt x="113" y="30"/>
                  </a:cubicBezTo>
                  <a:cubicBezTo>
                    <a:pt x="113" y="38"/>
                    <a:pt x="110" y="43"/>
                    <a:pt x="105" y="43"/>
                  </a:cubicBezTo>
                  <a:cubicBezTo>
                    <a:pt x="100" y="43"/>
                    <a:pt x="97" y="38"/>
                    <a:pt x="97" y="30"/>
                  </a:cubicBezTo>
                  <a:cubicBezTo>
                    <a:pt x="97" y="22"/>
                    <a:pt x="100" y="17"/>
                    <a:pt x="105" y="17"/>
                  </a:cubicBezTo>
                  <a:moveTo>
                    <a:pt x="105" y="11"/>
                  </a:moveTo>
                  <a:cubicBezTo>
                    <a:pt x="95" y="11"/>
                    <a:pt x="88" y="19"/>
                    <a:pt x="88" y="30"/>
                  </a:cubicBezTo>
                  <a:cubicBezTo>
                    <a:pt x="88" y="41"/>
                    <a:pt x="95" y="49"/>
                    <a:pt x="105" y="49"/>
                  </a:cubicBezTo>
                  <a:cubicBezTo>
                    <a:pt x="115" y="49"/>
                    <a:pt x="122" y="41"/>
                    <a:pt x="122" y="30"/>
                  </a:cubicBezTo>
                  <a:cubicBezTo>
                    <a:pt x="122" y="19"/>
                    <a:pt x="115" y="11"/>
                    <a:pt x="105" y="11"/>
                  </a:cubicBezTo>
                  <a:moveTo>
                    <a:pt x="53" y="12"/>
                  </a:moveTo>
                  <a:cubicBezTo>
                    <a:pt x="53" y="48"/>
                    <a:pt x="53" y="48"/>
                    <a:pt x="53" y="48"/>
                  </a:cubicBezTo>
                  <a:cubicBezTo>
                    <a:pt x="61" y="48"/>
                    <a:pt x="61" y="48"/>
                    <a:pt x="61" y="48"/>
                  </a:cubicBezTo>
                  <a:cubicBezTo>
                    <a:pt x="61" y="27"/>
                    <a:pt x="61" y="27"/>
                    <a:pt x="61" y="27"/>
                  </a:cubicBezTo>
                  <a:cubicBezTo>
                    <a:pt x="61" y="21"/>
                    <a:pt x="65" y="17"/>
                    <a:pt x="69" y="17"/>
                  </a:cubicBezTo>
                  <a:cubicBezTo>
                    <a:pt x="73" y="17"/>
                    <a:pt x="75" y="20"/>
                    <a:pt x="75" y="25"/>
                  </a:cubicBezTo>
                  <a:cubicBezTo>
                    <a:pt x="75" y="48"/>
                    <a:pt x="75" y="48"/>
                    <a:pt x="75" y="48"/>
                  </a:cubicBezTo>
                  <a:cubicBezTo>
                    <a:pt x="83" y="48"/>
                    <a:pt x="83" y="48"/>
                    <a:pt x="83" y="48"/>
                  </a:cubicBezTo>
                  <a:cubicBezTo>
                    <a:pt x="83" y="25"/>
                    <a:pt x="83" y="25"/>
                    <a:pt x="83" y="25"/>
                  </a:cubicBezTo>
                  <a:cubicBezTo>
                    <a:pt x="83" y="16"/>
                    <a:pt x="79" y="11"/>
                    <a:pt x="71" y="11"/>
                  </a:cubicBezTo>
                  <a:cubicBezTo>
                    <a:pt x="67" y="11"/>
                    <a:pt x="63" y="14"/>
                    <a:pt x="61" y="18"/>
                  </a:cubicBezTo>
                  <a:cubicBezTo>
                    <a:pt x="61" y="12"/>
                    <a:pt x="61" y="12"/>
                    <a:pt x="61" y="12"/>
                  </a:cubicBezTo>
                  <a:lnTo>
                    <a:pt x="53" y="12"/>
                  </a:lnTo>
                  <a:close/>
                  <a:moveTo>
                    <a:pt x="16" y="12"/>
                  </a:moveTo>
                  <a:cubicBezTo>
                    <a:pt x="16" y="48"/>
                    <a:pt x="16" y="48"/>
                    <a:pt x="16" y="48"/>
                  </a:cubicBezTo>
                  <a:cubicBezTo>
                    <a:pt x="24" y="48"/>
                    <a:pt x="24" y="48"/>
                    <a:pt x="24" y="48"/>
                  </a:cubicBezTo>
                  <a:cubicBezTo>
                    <a:pt x="24" y="27"/>
                    <a:pt x="24" y="27"/>
                    <a:pt x="24" y="27"/>
                  </a:cubicBezTo>
                  <a:cubicBezTo>
                    <a:pt x="24" y="21"/>
                    <a:pt x="27" y="17"/>
                    <a:pt x="32" y="17"/>
                  </a:cubicBezTo>
                  <a:cubicBezTo>
                    <a:pt x="36" y="17"/>
                    <a:pt x="38" y="20"/>
                    <a:pt x="38" y="25"/>
                  </a:cubicBezTo>
                  <a:cubicBezTo>
                    <a:pt x="38" y="48"/>
                    <a:pt x="38" y="48"/>
                    <a:pt x="38" y="48"/>
                  </a:cubicBezTo>
                  <a:cubicBezTo>
                    <a:pt x="46" y="48"/>
                    <a:pt x="46" y="48"/>
                    <a:pt x="46" y="48"/>
                  </a:cubicBezTo>
                  <a:cubicBezTo>
                    <a:pt x="46" y="25"/>
                    <a:pt x="46" y="25"/>
                    <a:pt x="46" y="25"/>
                  </a:cubicBezTo>
                  <a:cubicBezTo>
                    <a:pt x="46" y="16"/>
                    <a:pt x="42" y="11"/>
                    <a:pt x="34" y="11"/>
                  </a:cubicBezTo>
                  <a:cubicBezTo>
                    <a:pt x="30" y="11"/>
                    <a:pt x="26" y="14"/>
                    <a:pt x="23" y="18"/>
                  </a:cubicBezTo>
                  <a:cubicBezTo>
                    <a:pt x="23" y="12"/>
                    <a:pt x="23" y="12"/>
                    <a:pt x="23" y="12"/>
                  </a:cubicBezTo>
                  <a:lnTo>
                    <a:pt x="16" y="12"/>
                  </a:lnTo>
                  <a:close/>
                  <a:moveTo>
                    <a:pt x="0" y="48"/>
                  </a:moveTo>
                  <a:cubicBezTo>
                    <a:pt x="8" y="48"/>
                    <a:pt x="8" y="48"/>
                    <a:pt x="8" y="48"/>
                  </a:cubicBezTo>
                  <a:cubicBezTo>
                    <a:pt x="8" y="12"/>
                    <a:pt x="8" y="12"/>
                    <a:pt x="8" y="12"/>
                  </a:cubicBezTo>
                  <a:cubicBezTo>
                    <a:pt x="0" y="12"/>
                    <a:pt x="0" y="12"/>
                    <a:pt x="0" y="12"/>
                  </a:cubicBezTo>
                  <a:lnTo>
                    <a:pt x="0" y="48"/>
                  </a:lnTo>
                  <a:close/>
                  <a:moveTo>
                    <a:pt x="0" y="7"/>
                  </a:moveTo>
                  <a:cubicBezTo>
                    <a:pt x="8" y="7"/>
                    <a:pt x="8" y="7"/>
                    <a:pt x="8" y="7"/>
                  </a:cubicBezTo>
                  <a:cubicBezTo>
                    <a:pt x="8" y="0"/>
                    <a:pt x="8" y="0"/>
                    <a:pt x="8" y="0"/>
                  </a:cubicBezTo>
                  <a:cubicBezTo>
                    <a:pt x="0" y="0"/>
                    <a:pt x="0" y="0"/>
                    <a:pt x="0" y="0"/>
                  </a:cubicBezTo>
                  <a:lnTo>
                    <a:pt x="0" y="7"/>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grpSp>
      <p:sp>
        <p:nvSpPr>
          <p:cNvPr id="6" name="Subtitel">
            <a:extLst>
              <a:ext uri="{FF2B5EF4-FFF2-40B4-BE49-F238E27FC236}">
                <a16:creationId xmlns:a16="http://schemas.microsoft.com/office/drawing/2014/main" id="{D087FE13-DC03-4A42-925F-D0677F5B0C5C}"/>
              </a:ext>
            </a:extLst>
          </p:cNvPr>
          <p:cNvSpPr>
            <a:spLocks noGrp="1"/>
          </p:cNvSpPr>
          <p:nvPr>
            <p:ph type="subTitle" idx="10" hasCustomPrompt="1"/>
          </p:nvPr>
        </p:nvSpPr>
        <p:spPr>
          <a:xfrm>
            <a:off x="777244" y="924516"/>
            <a:ext cx="10827096" cy="358761"/>
          </a:xfrm>
        </p:spPr>
        <p:txBody>
          <a:bodyPr/>
          <a:lstStyle>
            <a:lvl1pPr marL="0" indent="0" algn="l">
              <a:buNone/>
              <a:defRPr sz="300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cap="all" baseline="0" dirty="0"/>
              <a:t>Name presentation</a:t>
            </a:r>
            <a:endParaRPr lang="en-GB" dirty="0"/>
          </a:p>
        </p:txBody>
      </p:sp>
      <p:sp>
        <p:nvSpPr>
          <p:cNvPr id="7" name="Titel">
            <a:extLst>
              <a:ext uri="{FF2B5EF4-FFF2-40B4-BE49-F238E27FC236}">
                <a16:creationId xmlns:a16="http://schemas.microsoft.com/office/drawing/2014/main" id="{B76C25E1-07C9-4424-9735-917EC2818459}"/>
              </a:ext>
            </a:extLst>
          </p:cNvPr>
          <p:cNvSpPr>
            <a:spLocks noGrp="1"/>
          </p:cNvSpPr>
          <p:nvPr>
            <p:ph type="title" hasCustomPrompt="1"/>
          </p:nvPr>
        </p:nvSpPr>
        <p:spPr/>
        <p:txBody>
          <a:bodyPr/>
          <a:lstStyle>
            <a:lvl1pPr>
              <a:defRPr/>
            </a:lvl1pPr>
          </a:lstStyle>
          <a:p>
            <a:r>
              <a:rPr lang="en-GB" dirty="0"/>
              <a:t>index</a:t>
            </a:r>
          </a:p>
        </p:txBody>
      </p:sp>
    </p:spTree>
    <p:extLst>
      <p:ext uri="{BB962C8B-B14F-4D97-AF65-F5344CB8AC3E}">
        <p14:creationId xmlns:p14="http://schemas.microsoft.com/office/powerpoint/2010/main" val="89251744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2" presetClass="entr" presetSubtype="4" decel="54000" fill="hold" nodeType="after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750" fill="hold"/>
                                        <p:tgtEl>
                                          <p:spTgt spid="12"/>
                                        </p:tgtEl>
                                        <p:attrNameLst>
                                          <p:attrName>ppt_x</p:attrName>
                                        </p:attrNameLst>
                                      </p:cBhvr>
                                      <p:tavLst>
                                        <p:tav tm="0">
                                          <p:val>
                                            <p:strVal val="#ppt_x"/>
                                          </p:val>
                                        </p:tav>
                                        <p:tav tm="100000">
                                          <p:val>
                                            <p:strVal val="#ppt_x"/>
                                          </p:val>
                                        </p:tav>
                                      </p:tavLst>
                                    </p:anim>
                                    <p:anim calcmode="lin" valueType="num">
                                      <p:cBhvr additive="base">
                                        <p:cTn id="12" dur="750" fill="hold"/>
                                        <p:tgtEl>
                                          <p:spTgt spid="12"/>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130"/>
                                        </p:tgtEl>
                                        <p:attrNameLst>
                                          <p:attrName>style.visibility</p:attrName>
                                        </p:attrNameLst>
                                      </p:cBhvr>
                                      <p:to>
                                        <p:strVal val="visible"/>
                                      </p:to>
                                    </p:set>
                                    <p:anim calcmode="lin" valueType="num">
                                      <p:cBhvr additive="base">
                                        <p:cTn id="15" dur="750" fill="hold"/>
                                        <p:tgtEl>
                                          <p:spTgt spid="130"/>
                                        </p:tgtEl>
                                        <p:attrNameLst>
                                          <p:attrName>ppt_x</p:attrName>
                                        </p:attrNameLst>
                                      </p:cBhvr>
                                      <p:tavLst>
                                        <p:tav tm="0">
                                          <p:val>
                                            <p:strVal val="#ppt_x"/>
                                          </p:val>
                                        </p:tav>
                                        <p:tav tm="100000">
                                          <p:val>
                                            <p:strVal val="#ppt_x"/>
                                          </p:val>
                                        </p:tav>
                                      </p:tavLst>
                                    </p:anim>
                                    <p:anim calcmode="lin" valueType="num">
                                      <p:cBhvr additive="base">
                                        <p:cTn id="16" dur="750" fill="hold"/>
                                        <p:tgtEl>
                                          <p:spTgt spid="130"/>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750" fill="hold"/>
                                        <p:tgtEl>
                                          <p:spTgt spid="3"/>
                                        </p:tgtEl>
                                        <p:attrNameLst>
                                          <p:attrName>ppt_x</p:attrName>
                                        </p:attrNameLst>
                                      </p:cBhvr>
                                      <p:tavLst>
                                        <p:tav tm="0">
                                          <p:val>
                                            <p:strVal val="#ppt_x"/>
                                          </p:val>
                                        </p:tav>
                                        <p:tav tm="100000">
                                          <p:val>
                                            <p:strVal val="#ppt_x"/>
                                          </p:val>
                                        </p:tav>
                                      </p:tavLst>
                                    </p:anim>
                                    <p:anim calcmode="lin" valueType="num">
                                      <p:cBhvr additive="base">
                                        <p:cTn id="20" dur="750" fill="hold"/>
                                        <p:tgtEl>
                                          <p:spTgt spid="3"/>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100"/>
                                  </p:stCondLst>
                                  <p:childTnLst>
                                    <p:set>
                                      <p:cBhvr>
                                        <p:cTn id="22" dur="1" fill="hold">
                                          <p:stCondLst>
                                            <p:cond delay="0"/>
                                          </p:stCondLst>
                                        </p:cTn>
                                        <p:tgtEl>
                                          <p:spTgt spid="132"/>
                                        </p:tgtEl>
                                        <p:attrNameLst>
                                          <p:attrName>style.visibility</p:attrName>
                                        </p:attrNameLst>
                                      </p:cBhvr>
                                      <p:to>
                                        <p:strVal val="visible"/>
                                      </p:to>
                                    </p:set>
                                    <p:anim calcmode="lin" valueType="num">
                                      <p:cBhvr additive="base">
                                        <p:cTn id="23" dur="750" fill="hold"/>
                                        <p:tgtEl>
                                          <p:spTgt spid="132"/>
                                        </p:tgtEl>
                                        <p:attrNameLst>
                                          <p:attrName>ppt_x</p:attrName>
                                        </p:attrNameLst>
                                      </p:cBhvr>
                                      <p:tavLst>
                                        <p:tav tm="0">
                                          <p:val>
                                            <p:strVal val="#ppt_x"/>
                                          </p:val>
                                        </p:tav>
                                        <p:tav tm="100000">
                                          <p:val>
                                            <p:strVal val="#ppt_x"/>
                                          </p:val>
                                        </p:tav>
                                      </p:tavLst>
                                    </p:anim>
                                    <p:anim calcmode="lin" valueType="num">
                                      <p:cBhvr additive="base">
                                        <p:cTn id="24" dur="750" fill="hold"/>
                                        <p:tgtEl>
                                          <p:spTgt spid="132"/>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100"/>
                                  </p:stCondLst>
                                  <p:childTnLst>
                                    <p:set>
                                      <p:cBhvr>
                                        <p:cTn id="26" dur="1" fill="hold">
                                          <p:stCondLst>
                                            <p:cond delay="0"/>
                                          </p:stCondLst>
                                        </p:cTn>
                                        <p:tgtEl>
                                          <p:spTgt spid="131"/>
                                        </p:tgtEl>
                                        <p:attrNameLst>
                                          <p:attrName>style.visibility</p:attrName>
                                        </p:attrNameLst>
                                      </p:cBhvr>
                                      <p:to>
                                        <p:strVal val="visible"/>
                                      </p:to>
                                    </p:set>
                                    <p:anim calcmode="lin" valueType="num">
                                      <p:cBhvr additive="base">
                                        <p:cTn id="27" dur="750" fill="hold"/>
                                        <p:tgtEl>
                                          <p:spTgt spid="131"/>
                                        </p:tgtEl>
                                        <p:attrNameLst>
                                          <p:attrName>ppt_x</p:attrName>
                                        </p:attrNameLst>
                                      </p:cBhvr>
                                      <p:tavLst>
                                        <p:tav tm="0">
                                          <p:val>
                                            <p:strVal val="#ppt_x"/>
                                          </p:val>
                                        </p:tav>
                                        <p:tav tm="100000">
                                          <p:val>
                                            <p:strVal val="#ppt_x"/>
                                          </p:val>
                                        </p:tav>
                                      </p:tavLst>
                                    </p:anim>
                                    <p:anim calcmode="lin" valueType="num">
                                      <p:cBhvr additive="base">
                                        <p:cTn id="28" dur="750" fill="hold"/>
                                        <p:tgtEl>
                                          <p:spTgt spid="131"/>
                                        </p:tgtEl>
                                        <p:attrNameLst>
                                          <p:attrName>ppt_y</p:attrName>
                                        </p:attrNameLst>
                                      </p:cBhvr>
                                      <p:tavLst>
                                        <p:tav tm="0">
                                          <p:val>
                                            <p:strVal val="1+#ppt_h/2"/>
                                          </p:val>
                                        </p:tav>
                                        <p:tav tm="100000">
                                          <p:val>
                                            <p:strVal val="#ppt_y"/>
                                          </p:val>
                                        </p:tav>
                                      </p:tavLst>
                                    </p:anim>
                                  </p:childTnLst>
                                </p:cTn>
                              </p:par>
                              <p:par>
                                <p:cTn id="29" presetID="2" presetClass="entr" presetSubtype="4" decel="100000" fill="hold" grpId="0" nodeType="withEffect">
                                  <p:stCondLst>
                                    <p:cond delay="200"/>
                                  </p:stCondLst>
                                  <p:childTnLst>
                                    <p:set>
                                      <p:cBhvr>
                                        <p:cTn id="30" dur="1" fill="hold">
                                          <p:stCondLst>
                                            <p:cond delay="0"/>
                                          </p:stCondLst>
                                        </p:cTn>
                                        <p:tgtEl>
                                          <p:spTgt spid="134"/>
                                        </p:tgtEl>
                                        <p:attrNameLst>
                                          <p:attrName>style.visibility</p:attrName>
                                        </p:attrNameLst>
                                      </p:cBhvr>
                                      <p:to>
                                        <p:strVal val="visible"/>
                                      </p:to>
                                    </p:set>
                                    <p:anim calcmode="lin" valueType="num">
                                      <p:cBhvr additive="base">
                                        <p:cTn id="31" dur="750" fill="hold"/>
                                        <p:tgtEl>
                                          <p:spTgt spid="134"/>
                                        </p:tgtEl>
                                        <p:attrNameLst>
                                          <p:attrName>ppt_x</p:attrName>
                                        </p:attrNameLst>
                                      </p:cBhvr>
                                      <p:tavLst>
                                        <p:tav tm="0">
                                          <p:val>
                                            <p:strVal val="#ppt_x"/>
                                          </p:val>
                                        </p:tav>
                                        <p:tav tm="100000">
                                          <p:val>
                                            <p:strVal val="#ppt_x"/>
                                          </p:val>
                                        </p:tav>
                                      </p:tavLst>
                                    </p:anim>
                                    <p:anim calcmode="lin" valueType="num">
                                      <p:cBhvr additive="base">
                                        <p:cTn id="32" dur="750" fill="hold"/>
                                        <p:tgtEl>
                                          <p:spTgt spid="134"/>
                                        </p:tgtEl>
                                        <p:attrNameLst>
                                          <p:attrName>ppt_y</p:attrName>
                                        </p:attrNameLst>
                                      </p:cBhvr>
                                      <p:tavLst>
                                        <p:tav tm="0">
                                          <p:val>
                                            <p:strVal val="1+#ppt_h/2"/>
                                          </p:val>
                                        </p:tav>
                                        <p:tav tm="100000">
                                          <p:val>
                                            <p:strVal val="#ppt_y"/>
                                          </p:val>
                                        </p:tav>
                                      </p:tavLst>
                                    </p:anim>
                                  </p:childTnLst>
                                </p:cTn>
                              </p:par>
                              <p:par>
                                <p:cTn id="33" presetID="2" presetClass="entr" presetSubtype="4" decel="100000" fill="hold" grpId="0" nodeType="withEffect">
                                  <p:stCondLst>
                                    <p:cond delay="200"/>
                                  </p:stCondLst>
                                  <p:childTnLst>
                                    <p:set>
                                      <p:cBhvr>
                                        <p:cTn id="34" dur="1" fill="hold">
                                          <p:stCondLst>
                                            <p:cond delay="0"/>
                                          </p:stCondLst>
                                        </p:cTn>
                                        <p:tgtEl>
                                          <p:spTgt spid="133"/>
                                        </p:tgtEl>
                                        <p:attrNameLst>
                                          <p:attrName>style.visibility</p:attrName>
                                        </p:attrNameLst>
                                      </p:cBhvr>
                                      <p:to>
                                        <p:strVal val="visible"/>
                                      </p:to>
                                    </p:set>
                                    <p:anim calcmode="lin" valueType="num">
                                      <p:cBhvr additive="base">
                                        <p:cTn id="35" dur="750" fill="hold"/>
                                        <p:tgtEl>
                                          <p:spTgt spid="133"/>
                                        </p:tgtEl>
                                        <p:attrNameLst>
                                          <p:attrName>ppt_x</p:attrName>
                                        </p:attrNameLst>
                                      </p:cBhvr>
                                      <p:tavLst>
                                        <p:tav tm="0">
                                          <p:val>
                                            <p:strVal val="#ppt_x"/>
                                          </p:val>
                                        </p:tav>
                                        <p:tav tm="100000">
                                          <p:val>
                                            <p:strVal val="#ppt_x"/>
                                          </p:val>
                                        </p:tav>
                                      </p:tavLst>
                                    </p:anim>
                                    <p:anim calcmode="lin" valueType="num">
                                      <p:cBhvr additive="base">
                                        <p:cTn id="36" dur="750" fill="hold"/>
                                        <p:tgtEl>
                                          <p:spTgt spid="133"/>
                                        </p:tgtEl>
                                        <p:attrNameLst>
                                          <p:attrName>ppt_y</p:attrName>
                                        </p:attrNameLst>
                                      </p:cBhvr>
                                      <p:tavLst>
                                        <p:tav tm="0">
                                          <p:val>
                                            <p:strVal val="1+#ppt_h/2"/>
                                          </p:val>
                                        </p:tav>
                                        <p:tav tm="100000">
                                          <p:val>
                                            <p:strVal val="#ppt_y"/>
                                          </p:val>
                                        </p:tav>
                                      </p:tavLst>
                                    </p:anim>
                                  </p:childTnLst>
                                </p:cTn>
                              </p:par>
                              <p:par>
                                <p:cTn id="37" presetID="2" presetClass="entr" presetSubtype="4" decel="100000" fill="hold" grpId="0" nodeType="withEffect">
                                  <p:stCondLst>
                                    <p:cond delay="300"/>
                                  </p:stCondLst>
                                  <p:childTnLst>
                                    <p:set>
                                      <p:cBhvr>
                                        <p:cTn id="38" dur="1" fill="hold">
                                          <p:stCondLst>
                                            <p:cond delay="0"/>
                                          </p:stCondLst>
                                        </p:cTn>
                                        <p:tgtEl>
                                          <p:spTgt spid="136"/>
                                        </p:tgtEl>
                                        <p:attrNameLst>
                                          <p:attrName>style.visibility</p:attrName>
                                        </p:attrNameLst>
                                      </p:cBhvr>
                                      <p:to>
                                        <p:strVal val="visible"/>
                                      </p:to>
                                    </p:set>
                                    <p:anim calcmode="lin" valueType="num">
                                      <p:cBhvr additive="base">
                                        <p:cTn id="39" dur="750" fill="hold"/>
                                        <p:tgtEl>
                                          <p:spTgt spid="136"/>
                                        </p:tgtEl>
                                        <p:attrNameLst>
                                          <p:attrName>ppt_x</p:attrName>
                                        </p:attrNameLst>
                                      </p:cBhvr>
                                      <p:tavLst>
                                        <p:tav tm="0">
                                          <p:val>
                                            <p:strVal val="#ppt_x"/>
                                          </p:val>
                                        </p:tav>
                                        <p:tav tm="100000">
                                          <p:val>
                                            <p:strVal val="#ppt_x"/>
                                          </p:val>
                                        </p:tav>
                                      </p:tavLst>
                                    </p:anim>
                                    <p:anim calcmode="lin" valueType="num">
                                      <p:cBhvr additive="base">
                                        <p:cTn id="40" dur="750" fill="hold"/>
                                        <p:tgtEl>
                                          <p:spTgt spid="136"/>
                                        </p:tgtEl>
                                        <p:attrNameLst>
                                          <p:attrName>ppt_y</p:attrName>
                                        </p:attrNameLst>
                                      </p:cBhvr>
                                      <p:tavLst>
                                        <p:tav tm="0">
                                          <p:val>
                                            <p:strVal val="1+#ppt_h/2"/>
                                          </p:val>
                                        </p:tav>
                                        <p:tav tm="100000">
                                          <p:val>
                                            <p:strVal val="#ppt_y"/>
                                          </p:val>
                                        </p:tav>
                                      </p:tavLst>
                                    </p:anim>
                                  </p:childTnLst>
                                </p:cTn>
                              </p:par>
                              <p:par>
                                <p:cTn id="41" presetID="2" presetClass="entr" presetSubtype="4" decel="100000" fill="hold" grpId="0" nodeType="withEffect">
                                  <p:stCondLst>
                                    <p:cond delay="300"/>
                                  </p:stCondLst>
                                  <p:childTnLst>
                                    <p:set>
                                      <p:cBhvr>
                                        <p:cTn id="42" dur="1" fill="hold">
                                          <p:stCondLst>
                                            <p:cond delay="0"/>
                                          </p:stCondLst>
                                        </p:cTn>
                                        <p:tgtEl>
                                          <p:spTgt spid="135"/>
                                        </p:tgtEl>
                                        <p:attrNameLst>
                                          <p:attrName>style.visibility</p:attrName>
                                        </p:attrNameLst>
                                      </p:cBhvr>
                                      <p:to>
                                        <p:strVal val="visible"/>
                                      </p:to>
                                    </p:set>
                                    <p:anim calcmode="lin" valueType="num">
                                      <p:cBhvr additive="base">
                                        <p:cTn id="43" dur="750" fill="hold"/>
                                        <p:tgtEl>
                                          <p:spTgt spid="135"/>
                                        </p:tgtEl>
                                        <p:attrNameLst>
                                          <p:attrName>ppt_x</p:attrName>
                                        </p:attrNameLst>
                                      </p:cBhvr>
                                      <p:tavLst>
                                        <p:tav tm="0">
                                          <p:val>
                                            <p:strVal val="#ppt_x"/>
                                          </p:val>
                                        </p:tav>
                                        <p:tav tm="100000">
                                          <p:val>
                                            <p:strVal val="#ppt_x"/>
                                          </p:val>
                                        </p:tav>
                                      </p:tavLst>
                                    </p:anim>
                                    <p:anim calcmode="lin" valueType="num">
                                      <p:cBhvr additive="base">
                                        <p:cTn id="44" dur="750" fill="hold"/>
                                        <p:tgtEl>
                                          <p:spTgt spid="135"/>
                                        </p:tgtEl>
                                        <p:attrNameLst>
                                          <p:attrName>ppt_y</p:attrName>
                                        </p:attrNameLst>
                                      </p:cBhvr>
                                      <p:tavLst>
                                        <p:tav tm="0">
                                          <p:val>
                                            <p:strVal val="1+#ppt_h/2"/>
                                          </p:val>
                                        </p:tav>
                                        <p:tav tm="100000">
                                          <p:val>
                                            <p:strVal val="#ppt_y"/>
                                          </p:val>
                                        </p:tav>
                                      </p:tavLst>
                                    </p:anim>
                                  </p:childTnLst>
                                </p:cTn>
                              </p:par>
                              <p:par>
                                <p:cTn id="45" presetID="2" presetClass="entr" presetSubtype="4" decel="100000" fill="hold" grpId="0" nodeType="withEffect">
                                  <p:stCondLst>
                                    <p:cond delay="400"/>
                                  </p:stCondLst>
                                  <p:childTnLst>
                                    <p:set>
                                      <p:cBhvr>
                                        <p:cTn id="46" dur="1" fill="hold">
                                          <p:stCondLst>
                                            <p:cond delay="0"/>
                                          </p:stCondLst>
                                        </p:cTn>
                                        <p:tgtEl>
                                          <p:spTgt spid="138"/>
                                        </p:tgtEl>
                                        <p:attrNameLst>
                                          <p:attrName>style.visibility</p:attrName>
                                        </p:attrNameLst>
                                      </p:cBhvr>
                                      <p:to>
                                        <p:strVal val="visible"/>
                                      </p:to>
                                    </p:set>
                                    <p:anim calcmode="lin" valueType="num">
                                      <p:cBhvr additive="base">
                                        <p:cTn id="47" dur="750" fill="hold"/>
                                        <p:tgtEl>
                                          <p:spTgt spid="138"/>
                                        </p:tgtEl>
                                        <p:attrNameLst>
                                          <p:attrName>ppt_x</p:attrName>
                                        </p:attrNameLst>
                                      </p:cBhvr>
                                      <p:tavLst>
                                        <p:tav tm="0">
                                          <p:val>
                                            <p:strVal val="#ppt_x"/>
                                          </p:val>
                                        </p:tav>
                                        <p:tav tm="100000">
                                          <p:val>
                                            <p:strVal val="#ppt_x"/>
                                          </p:val>
                                        </p:tav>
                                      </p:tavLst>
                                    </p:anim>
                                    <p:anim calcmode="lin" valueType="num">
                                      <p:cBhvr additive="base">
                                        <p:cTn id="48" dur="750" fill="hold"/>
                                        <p:tgtEl>
                                          <p:spTgt spid="138"/>
                                        </p:tgtEl>
                                        <p:attrNameLst>
                                          <p:attrName>ppt_y</p:attrName>
                                        </p:attrNameLst>
                                      </p:cBhvr>
                                      <p:tavLst>
                                        <p:tav tm="0">
                                          <p:val>
                                            <p:strVal val="1+#ppt_h/2"/>
                                          </p:val>
                                        </p:tav>
                                        <p:tav tm="100000">
                                          <p:val>
                                            <p:strVal val="#ppt_y"/>
                                          </p:val>
                                        </p:tav>
                                      </p:tavLst>
                                    </p:anim>
                                  </p:childTnLst>
                                </p:cTn>
                              </p:par>
                              <p:par>
                                <p:cTn id="49" presetID="2" presetClass="entr" presetSubtype="4" decel="100000" fill="hold" grpId="0" nodeType="withEffect">
                                  <p:stCondLst>
                                    <p:cond delay="400"/>
                                  </p:stCondLst>
                                  <p:childTnLst>
                                    <p:set>
                                      <p:cBhvr>
                                        <p:cTn id="50" dur="1" fill="hold">
                                          <p:stCondLst>
                                            <p:cond delay="0"/>
                                          </p:stCondLst>
                                        </p:cTn>
                                        <p:tgtEl>
                                          <p:spTgt spid="137"/>
                                        </p:tgtEl>
                                        <p:attrNameLst>
                                          <p:attrName>style.visibility</p:attrName>
                                        </p:attrNameLst>
                                      </p:cBhvr>
                                      <p:to>
                                        <p:strVal val="visible"/>
                                      </p:to>
                                    </p:set>
                                    <p:anim calcmode="lin" valueType="num">
                                      <p:cBhvr additive="base">
                                        <p:cTn id="51" dur="750" fill="hold"/>
                                        <p:tgtEl>
                                          <p:spTgt spid="137"/>
                                        </p:tgtEl>
                                        <p:attrNameLst>
                                          <p:attrName>ppt_x</p:attrName>
                                        </p:attrNameLst>
                                      </p:cBhvr>
                                      <p:tavLst>
                                        <p:tav tm="0">
                                          <p:val>
                                            <p:strVal val="#ppt_x"/>
                                          </p:val>
                                        </p:tav>
                                        <p:tav tm="100000">
                                          <p:val>
                                            <p:strVal val="#ppt_x"/>
                                          </p:val>
                                        </p:tav>
                                      </p:tavLst>
                                    </p:anim>
                                    <p:anim calcmode="lin" valueType="num">
                                      <p:cBhvr additive="base">
                                        <p:cTn id="52" dur="750" fill="hold"/>
                                        <p:tgtEl>
                                          <p:spTgt spid="137"/>
                                        </p:tgtEl>
                                        <p:attrNameLst>
                                          <p:attrName>ppt_y</p:attrName>
                                        </p:attrNameLst>
                                      </p:cBhvr>
                                      <p:tavLst>
                                        <p:tav tm="0">
                                          <p:val>
                                            <p:strVal val="1+#ppt_h/2"/>
                                          </p:val>
                                        </p:tav>
                                        <p:tav tm="100000">
                                          <p:val>
                                            <p:strVal val="#ppt_y"/>
                                          </p:val>
                                        </p:tav>
                                      </p:tavLst>
                                    </p:anim>
                                  </p:childTnLst>
                                </p:cTn>
                              </p:par>
                              <p:par>
                                <p:cTn id="53" presetID="2" presetClass="entr" presetSubtype="4" decel="100000" fill="hold" grpId="0" nodeType="withEffect">
                                  <p:stCondLst>
                                    <p:cond delay="500"/>
                                  </p:stCondLst>
                                  <p:childTnLst>
                                    <p:set>
                                      <p:cBhvr>
                                        <p:cTn id="54" dur="1" fill="hold">
                                          <p:stCondLst>
                                            <p:cond delay="0"/>
                                          </p:stCondLst>
                                        </p:cTn>
                                        <p:tgtEl>
                                          <p:spTgt spid="140"/>
                                        </p:tgtEl>
                                        <p:attrNameLst>
                                          <p:attrName>style.visibility</p:attrName>
                                        </p:attrNameLst>
                                      </p:cBhvr>
                                      <p:to>
                                        <p:strVal val="visible"/>
                                      </p:to>
                                    </p:set>
                                    <p:anim calcmode="lin" valueType="num">
                                      <p:cBhvr additive="base">
                                        <p:cTn id="55" dur="750" fill="hold"/>
                                        <p:tgtEl>
                                          <p:spTgt spid="140"/>
                                        </p:tgtEl>
                                        <p:attrNameLst>
                                          <p:attrName>ppt_x</p:attrName>
                                        </p:attrNameLst>
                                      </p:cBhvr>
                                      <p:tavLst>
                                        <p:tav tm="0">
                                          <p:val>
                                            <p:strVal val="#ppt_x"/>
                                          </p:val>
                                        </p:tav>
                                        <p:tav tm="100000">
                                          <p:val>
                                            <p:strVal val="#ppt_x"/>
                                          </p:val>
                                        </p:tav>
                                      </p:tavLst>
                                    </p:anim>
                                    <p:anim calcmode="lin" valueType="num">
                                      <p:cBhvr additive="base">
                                        <p:cTn id="56" dur="750" fill="hold"/>
                                        <p:tgtEl>
                                          <p:spTgt spid="140"/>
                                        </p:tgtEl>
                                        <p:attrNameLst>
                                          <p:attrName>ppt_y</p:attrName>
                                        </p:attrNameLst>
                                      </p:cBhvr>
                                      <p:tavLst>
                                        <p:tav tm="0">
                                          <p:val>
                                            <p:strVal val="1+#ppt_h/2"/>
                                          </p:val>
                                        </p:tav>
                                        <p:tav tm="100000">
                                          <p:val>
                                            <p:strVal val="#ppt_y"/>
                                          </p:val>
                                        </p:tav>
                                      </p:tavLst>
                                    </p:anim>
                                  </p:childTnLst>
                                </p:cTn>
                              </p:par>
                              <p:par>
                                <p:cTn id="57" presetID="2" presetClass="entr" presetSubtype="4" decel="100000" fill="hold" grpId="0" nodeType="withEffect">
                                  <p:stCondLst>
                                    <p:cond delay="500"/>
                                  </p:stCondLst>
                                  <p:childTnLst>
                                    <p:set>
                                      <p:cBhvr>
                                        <p:cTn id="58" dur="1" fill="hold">
                                          <p:stCondLst>
                                            <p:cond delay="0"/>
                                          </p:stCondLst>
                                        </p:cTn>
                                        <p:tgtEl>
                                          <p:spTgt spid="139"/>
                                        </p:tgtEl>
                                        <p:attrNameLst>
                                          <p:attrName>style.visibility</p:attrName>
                                        </p:attrNameLst>
                                      </p:cBhvr>
                                      <p:to>
                                        <p:strVal val="visible"/>
                                      </p:to>
                                    </p:set>
                                    <p:anim calcmode="lin" valueType="num">
                                      <p:cBhvr additive="base">
                                        <p:cTn id="59" dur="750" fill="hold"/>
                                        <p:tgtEl>
                                          <p:spTgt spid="139"/>
                                        </p:tgtEl>
                                        <p:attrNameLst>
                                          <p:attrName>ppt_x</p:attrName>
                                        </p:attrNameLst>
                                      </p:cBhvr>
                                      <p:tavLst>
                                        <p:tav tm="0">
                                          <p:val>
                                            <p:strVal val="#ppt_x"/>
                                          </p:val>
                                        </p:tav>
                                        <p:tav tm="100000">
                                          <p:val>
                                            <p:strVal val="#ppt_x"/>
                                          </p:val>
                                        </p:tav>
                                      </p:tavLst>
                                    </p:anim>
                                    <p:anim calcmode="lin" valueType="num">
                                      <p:cBhvr additive="base">
                                        <p:cTn id="60" dur="750" fill="hold"/>
                                        <p:tgtEl>
                                          <p:spTgt spid="139"/>
                                        </p:tgtEl>
                                        <p:attrNameLst>
                                          <p:attrName>ppt_y</p:attrName>
                                        </p:attrNameLst>
                                      </p:cBhvr>
                                      <p:tavLst>
                                        <p:tav tm="0">
                                          <p:val>
                                            <p:strVal val="1+#ppt_h/2"/>
                                          </p:val>
                                        </p:tav>
                                        <p:tav tm="100000">
                                          <p:val>
                                            <p:strVal val="#ppt_y"/>
                                          </p:val>
                                        </p:tav>
                                      </p:tavLst>
                                    </p:anim>
                                  </p:childTnLst>
                                </p:cTn>
                              </p:par>
                              <p:par>
                                <p:cTn id="61" presetID="2" presetClass="entr" presetSubtype="4" decel="100000" fill="hold" grpId="0" nodeType="withEffect">
                                  <p:stCondLst>
                                    <p:cond delay="600"/>
                                  </p:stCondLst>
                                  <p:childTnLst>
                                    <p:set>
                                      <p:cBhvr>
                                        <p:cTn id="62" dur="1" fill="hold">
                                          <p:stCondLst>
                                            <p:cond delay="0"/>
                                          </p:stCondLst>
                                        </p:cTn>
                                        <p:tgtEl>
                                          <p:spTgt spid="142"/>
                                        </p:tgtEl>
                                        <p:attrNameLst>
                                          <p:attrName>style.visibility</p:attrName>
                                        </p:attrNameLst>
                                      </p:cBhvr>
                                      <p:to>
                                        <p:strVal val="visible"/>
                                      </p:to>
                                    </p:set>
                                    <p:anim calcmode="lin" valueType="num">
                                      <p:cBhvr additive="base">
                                        <p:cTn id="63" dur="750" fill="hold"/>
                                        <p:tgtEl>
                                          <p:spTgt spid="142"/>
                                        </p:tgtEl>
                                        <p:attrNameLst>
                                          <p:attrName>ppt_x</p:attrName>
                                        </p:attrNameLst>
                                      </p:cBhvr>
                                      <p:tavLst>
                                        <p:tav tm="0">
                                          <p:val>
                                            <p:strVal val="#ppt_x"/>
                                          </p:val>
                                        </p:tav>
                                        <p:tav tm="100000">
                                          <p:val>
                                            <p:strVal val="#ppt_x"/>
                                          </p:val>
                                        </p:tav>
                                      </p:tavLst>
                                    </p:anim>
                                    <p:anim calcmode="lin" valueType="num">
                                      <p:cBhvr additive="base">
                                        <p:cTn id="64" dur="750" fill="hold"/>
                                        <p:tgtEl>
                                          <p:spTgt spid="142"/>
                                        </p:tgtEl>
                                        <p:attrNameLst>
                                          <p:attrName>ppt_y</p:attrName>
                                        </p:attrNameLst>
                                      </p:cBhvr>
                                      <p:tavLst>
                                        <p:tav tm="0">
                                          <p:val>
                                            <p:strVal val="1+#ppt_h/2"/>
                                          </p:val>
                                        </p:tav>
                                        <p:tav tm="100000">
                                          <p:val>
                                            <p:strVal val="#ppt_y"/>
                                          </p:val>
                                        </p:tav>
                                      </p:tavLst>
                                    </p:anim>
                                  </p:childTnLst>
                                </p:cTn>
                              </p:par>
                              <p:par>
                                <p:cTn id="65" presetID="2" presetClass="entr" presetSubtype="4" decel="100000" fill="hold" grpId="0" nodeType="withEffect">
                                  <p:stCondLst>
                                    <p:cond delay="600"/>
                                  </p:stCondLst>
                                  <p:childTnLst>
                                    <p:set>
                                      <p:cBhvr>
                                        <p:cTn id="66" dur="1" fill="hold">
                                          <p:stCondLst>
                                            <p:cond delay="0"/>
                                          </p:stCondLst>
                                        </p:cTn>
                                        <p:tgtEl>
                                          <p:spTgt spid="141"/>
                                        </p:tgtEl>
                                        <p:attrNameLst>
                                          <p:attrName>style.visibility</p:attrName>
                                        </p:attrNameLst>
                                      </p:cBhvr>
                                      <p:to>
                                        <p:strVal val="visible"/>
                                      </p:to>
                                    </p:set>
                                    <p:anim calcmode="lin" valueType="num">
                                      <p:cBhvr additive="base">
                                        <p:cTn id="67" dur="750" fill="hold"/>
                                        <p:tgtEl>
                                          <p:spTgt spid="141"/>
                                        </p:tgtEl>
                                        <p:attrNameLst>
                                          <p:attrName>ppt_x</p:attrName>
                                        </p:attrNameLst>
                                      </p:cBhvr>
                                      <p:tavLst>
                                        <p:tav tm="0">
                                          <p:val>
                                            <p:strVal val="#ppt_x"/>
                                          </p:val>
                                        </p:tav>
                                        <p:tav tm="100000">
                                          <p:val>
                                            <p:strVal val="#ppt_x"/>
                                          </p:val>
                                        </p:tav>
                                      </p:tavLst>
                                    </p:anim>
                                    <p:anim calcmode="lin" valueType="num">
                                      <p:cBhvr additive="base">
                                        <p:cTn id="68" dur="750" fill="hold"/>
                                        <p:tgtEl>
                                          <p:spTgt spid="141"/>
                                        </p:tgtEl>
                                        <p:attrNameLst>
                                          <p:attrName>ppt_y</p:attrName>
                                        </p:attrNameLst>
                                      </p:cBhvr>
                                      <p:tavLst>
                                        <p:tav tm="0">
                                          <p:val>
                                            <p:strVal val="1+#ppt_h/2"/>
                                          </p:val>
                                        </p:tav>
                                        <p:tav tm="100000">
                                          <p:val>
                                            <p:strVal val="#ppt_y"/>
                                          </p:val>
                                        </p:tav>
                                      </p:tavLst>
                                    </p:anim>
                                  </p:childTnLst>
                                </p:cTn>
                              </p:par>
                              <p:par>
                                <p:cTn id="69" presetID="2" presetClass="entr" presetSubtype="4" decel="100000" fill="hold" grpId="0" nodeType="withEffect">
                                  <p:stCondLst>
                                    <p:cond delay="700"/>
                                  </p:stCondLst>
                                  <p:childTnLst>
                                    <p:set>
                                      <p:cBhvr>
                                        <p:cTn id="70" dur="1" fill="hold">
                                          <p:stCondLst>
                                            <p:cond delay="0"/>
                                          </p:stCondLst>
                                        </p:cTn>
                                        <p:tgtEl>
                                          <p:spTgt spid="144"/>
                                        </p:tgtEl>
                                        <p:attrNameLst>
                                          <p:attrName>style.visibility</p:attrName>
                                        </p:attrNameLst>
                                      </p:cBhvr>
                                      <p:to>
                                        <p:strVal val="visible"/>
                                      </p:to>
                                    </p:set>
                                    <p:anim calcmode="lin" valueType="num">
                                      <p:cBhvr additive="base">
                                        <p:cTn id="71" dur="750" fill="hold"/>
                                        <p:tgtEl>
                                          <p:spTgt spid="144"/>
                                        </p:tgtEl>
                                        <p:attrNameLst>
                                          <p:attrName>ppt_x</p:attrName>
                                        </p:attrNameLst>
                                      </p:cBhvr>
                                      <p:tavLst>
                                        <p:tav tm="0">
                                          <p:val>
                                            <p:strVal val="#ppt_x"/>
                                          </p:val>
                                        </p:tav>
                                        <p:tav tm="100000">
                                          <p:val>
                                            <p:strVal val="#ppt_x"/>
                                          </p:val>
                                        </p:tav>
                                      </p:tavLst>
                                    </p:anim>
                                    <p:anim calcmode="lin" valueType="num">
                                      <p:cBhvr additive="base">
                                        <p:cTn id="72" dur="750" fill="hold"/>
                                        <p:tgtEl>
                                          <p:spTgt spid="144"/>
                                        </p:tgtEl>
                                        <p:attrNameLst>
                                          <p:attrName>ppt_y</p:attrName>
                                        </p:attrNameLst>
                                      </p:cBhvr>
                                      <p:tavLst>
                                        <p:tav tm="0">
                                          <p:val>
                                            <p:strVal val="1+#ppt_h/2"/>
                                          </p:val>
                                        </p:tav>
                                        <p:tav tm="100000">
                                          <p:val>
                                            <p:strVal val="#ppt_y"/>
                                          </p:val>
                                        </p:tav>
                                      </p:tavLst>
                                    </p:anim>
                                  </p:childTnLst>
                                </p:cTn>
                              </p:par>
                              <p:par>
                                <p:cTn id="73" presetID="2" presetClass="entr" presetSubtype="4" decel="100000" fill="hold" grpId="0" nodeType="withEffect">
                                  <p:stCondLst>
                                    <p:cond delay="700"/>
                                  </p:stCondLst>
                                  <p:childTnLst>
                                    <p:set>
                                      <p:cBhvr>
                                        <p:cTn id="74" dur="1" fill="hold">
                                          <p:stCondLst>
                                            <p:cond delay="0"/>
                                          </p:stCondLst>
                                        </p:cTn>
                                        <p:tgtEl>
                                          <p:spTgt spid="143"/>
                                        </p:tgtEl>
                                        <p:attrNameLst>
                                          <p:attrName>style.visibility</p:attrName>
                                        </p:attrNameLst>
                                      </p:cBhvr>
                                      <p:to>
                                        <p:strVal val="visible"/>
                                      </p:to>
                                    </p:set>
                                    <p:anim calcmode="lin" valueType="num">
                                      <p:cBhvr additive="base">
                                        <p:cTn id="75" dur="750" fill="hold"/>
                                        <p:tgtEl>
                                          <p:spTgt spid="143"/>
                                        </p:tgtEl>
                                        <p:attrNameLst>
                                          <p:attrName>ppt_x</p:attrName>
                                        </p:attrNameLst>
                                      </p:cBhvr>
                                      <p:tavLst>
                                        <p:tav tm="0">
                                          <p:val>
                                            <p:strVal val="#ppt_x"/>
                                          </p:val>
                                        </p:tav>
                                        <p:tav tm="100000">
                                          <p:val>
                                            <p:strVal val="#ppt_x"/>
                                          </p:val>
                                        </p:tav>
                                      </p:tavLst>
                                    </p:anim>
                                    <p:anim calcmode="lin" valueType="num">
                                      <p:cBhvr additive="base">
                                        <p:cTn id="76" dur="750" fill="hold"/>
                                        <p:tgtEl>
                                          <p:spTgt spid="143"/>
                                        </p:tgtEl>
                                        <p:attrNameLst>
                                          <p:attrName>ppt_y</p:attrName>
                                        </p:attrNameLst>
                                      </p:cBhvr>
                                      <p:tavLst>
                                        <p:tav tm="0">
                                          <p:val>
                                            <p:strVal val="1+#ppt_h/2"/>
                                          </p:val>
                                        </p:tav>
                                        <p:tav tm="100000">
                                          <p:val>
                                            <p:strVal val="#ppt_y"/>
                                          </p:val>
                                        </p:tav>
                                      </p:tavLst>
                                    </p:anim>
                                  </p:childTnLst>
                                </p:cTn>
                              </p:par>
                              <p:par>
                                <p:cTn id="77" presetID="2" presetClass="entr" presetSubtype="4" decel="54000" fill="hold" nodeType="withEffect">
                                  <p:stCondLst>
                                    <p:cond delay="0"/>
                                  </p:stCondLst>
                                  <p:childTnLst>
                                    <p:set>
                                      <p:cBhvr>
                                        <p:cTn id="78" dur="1" fill="hold">
                                          <p:stCondLst>
                                            <p:cond delay="0"/>
                                          </p:stCondLst>
                                        </p:cTn>
                                        <p:tgtEl>
                                          <p:spTgt spid="170"/>
                                        </p:tgtEl>
                                        <p:attrNameLst>
                                          <p:attrName>style.visibility</p:attrName>
                                        </p:attrNameLst>
                                      </p:cBhvr>
                                      <p:to>
                                        <p:strVal val="visible"/>
                                      </p:to>
                                    </p:set>
                                    <p:anim calcmode="lin" valueType="num">
                                      <p:cBhvr additive="base">
                                        <p:cTn id="79" dur="750" fill="hold"/>
                                        <p:tgtEl>
                                          <p:spTgt spid="170"/>
                                        </p:tgtEl>
                                        <p:attrNameLst>
                                          <p:attrName>ppt_x</p:attrName>
                                        </p:attrNameLst>
                                      </p:cBhvr>
                                      <p:tavLst>
                                        <p:tav tm="0">
                                          <p:val>
                                            <p:strVal val="#ppt_x"/>
                                          </p:val>
                                        </p:tav>
                                        <p:tav tm="100000">
                                          <p:val>
                                            <p:strVal val="#ppt_x"/>
                                          </p:val>
                                        </p:tav>
                                      </p:tavLst>
                                    </p:anim>
                                    <p:anim calcmode="lin" valueType="num">
                                      <p:cBhvr additive="base">
                                        <p:cTn id="80" dur="750" fill="hold"/>
                                        <p:tgtEl>
                                          <p:spTgt spid="17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tmplLst>
          <p:tmpl>
            <p:tnLst>
              <p:par>
                <p:cTn presetID="2" presetClass="entr" presetSubtype="4" decel="100000" fill="hold" nodeType="with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750" fill="hold"/>
                        <p:tgtEl>
                          <p:spTgt spid="3"/>
                        </p:tgtEl>
                        <p:attrNameLst>
                          <p:attrName>ppt_x</p:attrName>
                        </p:attrNameLst>
                      </p:cBhvr>
                      <p:tavLst>
                        <p:tav tm="0">
                          <p:val>
                            <p:strVal val="#ppt_x"/>
                          </p:val>
                        </p:tav>
                        <p:tav tm="100000">
                          <p:val>
                            <p:strVal val="#ppt_x"/>
                          </p:val>
                        </p:tav>
                      </p:tavLst>
                    </p:anim>
                    <p:anim calcmode="lin" valueType="num">
                      <p:cBhvr additive="base">
                        <p:cTn dur="750" fill="hold"/>
                        <p:tgtEl>
                          <p:spTgt spid="3"/>
                        </p:tgtEl>
                        <p:attrNameLst>
                          <p:attrName>ppt_y</p:attrName>
                        </p:attrNameLst>
                      </p:cBhvr>
                      <p:tavLst>
                        <p:tav tm="0">
                          <p:val>
                            <p:strVal val="1+#ppt_h/2"/>
                          </p:val>
                        </p:tav>
                        <p:tav tm="100000">
                          <p:val>
                            <p:strVal val="#ppt_y"/>
                          </p:val>
                        </p:tav>
                      </p:tavLst>
                    </p:anim>
                  </p:childTnLst>
                </p:cTn>
              </p:par>
            </p:tnLst>
          </p:tmpl>
        </p:tmplLst>
      </p:bldP>
      <p:bldP spid="130" grpId="0">
        <p:tmplLst>
          <p:tmpl>
            <p:tnLst>
              <p:par>
                <p:cTn presetID="2" presetClass="entr" presetSubtype="4" decel="100000" fill="hold" nodeType="withEffect">
                  <p:stCondLst>
                    <p:cond delay="0"/>
                  </p:stCondLst>
                  <p:childTnLst>
                    <p:set>
                      <p:cBhvr>
                        <p:cTn dur="1" fill="hold">
                          <p:stCondLst>
                            <p:cond delay="0"/>
                          </p:stCondLst>
                        </p:cTn>
                        <p:tgtEl>
                          <p:spTgt spid="130"/>
                        </p:tgtEl>
                        <p:attrNameLst>
                          <p:attrName>style.visibility</p:attrName>
                        </p:attrNameLst>
                      </p:cBhvr>
                      <p:to>
                        <p:strVal val="visible"/>
                      </p:to>
                    </p:set>
                    <p:anim calcmode="lin" valueType="num">
                      <p:cBhvr additive="base">
                        <p:cTn dur="750" fill="hold"/>
                        <p:tgtEl>
                          <p:spTgt spid="130"/>
                        </p:tgtEl>
                        <p:attrNameLst>
                          <p:attrName>ppt_x</p:attrName>
                        </p:attrNameLst>
                      </p:cBhvr>
                      <p:tavLst>
                        <p:tav tm="0">
                          <p:val>
                            <p:strVal val="#ppt_x"/>
                          </p:val>
                        </p:tav>
                        <p:tav tm="100000">
                          <p:val>
                            <p:strVal val="#ppt_x"/>
                          </p:val>
                        </p:tav>
                      </p:tavLst>
                    </p:anim>
                    <p:anim calcmode="lin" valueType="num">
                      <p:cBhvr additive="base">
                        <p:cTn dur="750" fill="hold"/>
                        <p:tgtEl>
                          <p:spTgt spid="130"/>
                        </p:tgtEl>
                        <p:attrNameLst>
                          <p:attrName>ppt_y</p:attrName>
                        </p:attrNameLst>
                      </p:cBhvr>
                      <p:tavLst>
                        <p:tav tm="0">
                          <p:val>
                            <p:strVal val="1+#ppt_h/2"/>
                          </p:val>
                        </p:tav>
                        <p:tav tm="100000">
                          <p:val>
                            <p:strVal val="#ppt_y"/>
                          </p:val>
                        </p:tav>
                      </p:tavLst>
                    </p:anim>
                  </p:childTnLst>
                </p:cTn>
              </p:par>
            </p:tnLst>
          </p:tmpl>
        </p:tmplLst>
      </p:bldP>
      <p:bldP spid="131" grpId="0">
        <p:tmplLst>
          <p:tmpl>
            <p:tnLst>
              <p:par>
                <p:cTn presetID="2" presetClass="entr" presetSubtype="4" decel="100000" fill="hold" nodeType="withEffect">
                  <p:stCondLst>
                    <p:cond delay="100"/>
                  </p:stCondLst>
                  <p:childTnLst>
                    <p:set>
                      <p:cBhvr>
                        <p:cTn dur="1" fill="hold">
                          <p:stCondLst>
                            <p:cond delay="0"/>
                          </p:stCondLst>
                        </p:cTn>
                        <p:tgtEl>
                          <p:spTgt spid="131"/>
                        </p:tgtEl>
                        <p:attrNameLst>
                          <p:attrName>style.visibility</p:attrName>
                        </p:attrNameLst>
                      </p:cBhvr>
                      <p:to>
                        <p:strVal val="visible"/>
                      </p:to>
                    </p:set>
                    <p:anim calcmode="lin" valueType="num">
                      <p:cBhvr additive="base">
                        <p:cTn dur="750" fill="hold"/>
                        <p:tgtEl>
                          <p:spTgt spid="131"/>
                        </p:tgtEl>
                        <p:attrNameLst>
                          <p:attrName>ppt_x</p:attrName>
                        </p:attrNameLst>
                      </p:cBhvr>
                      <p:tavLst>
                        <p:tav tm="0">
                          <p:val>
                            <p:strVal val="#ppt_x"/>
                          </p:val>
                        </p:tav>
                        <p:tav tm="100000">
                          <p:val>
                            <p:strVal val="#ppt_x"/>
                          </p:val>
                        </p:tav>
                      </p:tavLst>
                    </p:anim>
                    <p:anim calcmode="lin" valueType="num">
                      <p:cBhvr additive="base">
                        <p:cTn dur="750" fill="hold"/>
                        <p:tgtEl>
                          <p:spTgt spid="131"/>
                        </p:tgtEl>
                        <p:attrNameLst>
                          <p:attrName>ppt_y</p:attrName>
                        </p:attrNameLst>
                      </p:cBhvr>
                      <p:tavLst>
                        <p:tav tm="0">
                          <p:val>
                            <p:strVal val="1+#ppt_h/2"/>
                          </p:val>
                        </p:tav>
                        <p:tav tm="100000">
                          <p:val>
                            <p:strVal val="#ppt_y"/>
                          </p:val>
                        </p:tav>
                      </p:tavLst>
                    </p:anim>
                  </p:childTnLst>
                </p:cTn>
              </p:par>
            </p:tnLst>
          </p:tmpl>
        </p:tmplLst>
      </p:bldP>
      <p:bldP spid="132" grpId="0">
        <p:tmplLst>
          <p:tmpl>
            <p:tnLst>
              <p:par>
                <p:cTn presetID="2" presetClass="entr" presetSubtype="4" decel="100000" fill="hold" nodeType="withEffect">
                  <p:stCondLst>
                    <p:cond delay="100"/>
                  </p:stCondLst>
                  <p:childTnLst>
                    <p:set>
                      <p:cBhvr>
                        <p:cTn dur="1" fill="hold">
                          <p:stCondLst>
                            <p:cond delay="0"/>
                          </p:stCondLst>
                        </p:cTn>
                        <p:tgtEl>
                          <p:spTgt spid="132"/>
                        </p:tgtEl>
                        <p:attrNameLst>
                          <p:attrName>style.visibility</p:attrName>
                        </p:attrNameLst>
                      </p:cBhvr>
                      <p:to>
                        <p:strVal val="visible"/>
                      </p:to>
                    </p:set>
                    <p:anim calcmode="lin" valueType="num">
                      <p:cBhvr additive="base">
                        <p:cTn dur="750" fill="hold"/>
                        <p:tgtEl>
                          <p:spTgt spid="132"/>
                        </p:tgtEl>
                        <p:attrNameLst>
                          <p:attrName>ppt_x</p:attrName>
                        </p:attrNameLst>
                      </p:cBhvr>
                      <p:tavLst>
                        <p:tav tm="0">
                          <p:val>
                            <p:strVal val="#ppt_x"/>
                          </p:val>
                        </p:tav>
                        <p:tav tm="100000">
                          <p:val>
                            <p:strVal val="#ppt_x"/>
                          </p:val>
                        </p:tav>
                      </p:tavLst>
                    </p:anim>
                    <p:anim calcmode="lin" valueType="num">
                      <p:cBhvr additive="base">
                        <p:cTn dur="750" fill="hold"/>
                        <p:tgtEl>
                          <p:spTgt spid="132"/>
                        </p:tgtEl>
                        <p:attrNameLst>
                          <p:attrName>ppt_y</p:attrName>
                        </p:attrNameLst>
                      </p:cBhvr>
                      <p:tavLst>
                        <p:tav tm="0">
                          <p:val>
                            <p:strVal val="1+#ppt_h/2"/>
                          </p:val>
                        </p:tav>
                        <p:tav tm="100000">
                          <p:val>
                            <p:strVal val="#ppt_y"/>
                          </p:val>
                        </p:tav>
                      </p:tavLst>
                    </p:anim>
                  </p:childTnLst>
                </p:cTn>
              </p:par>
            </p:tnLst>
          </p:tmpl>
        </p:tmplLst>
      </p:bldP>
      <p:bldP spid="133" grpId="0">
        <p:tmplLst>
          <p:tmpl>
            <p:tnLst>
              <p:par>
                <p:cTn presetID="2" presetClass="entr" presetSubtype="4" decel="100000" fill="hold" nodeType="withEffect">
                  <p:stCondLst>
                    <p:cond delay="200"/>
                  </p:stCondLst>
                  <p:childTnLst>
                    <p:set>
                      <p:cBhvr>
                        <p:cTn dur="1" fill="hold">
                          <p:stCondLst>
                            <p:cond delay="0"/>
                          </p:stCondLst>
                        </p:cTn>
                        <p:tgtEl>
                          <p:spTgt spid="133"/>
                        </p:tgtEl>
                        <p:attrNameLst>
                          <p:attrName>style.visibility</p:attrName>
                        </p:attrNameLst>
                      </p:cBhvr>
                      <p:to>
                        <p:strVal val="visible"/>
                      </p:to>
                    </p:set>
                    <p:anim calcmode="lin" valueType="num">
                      <p:cBhvr additive="base">
                        <p:cTn dur="750" fill="hold"/>
                        <p:tgtEl>
                          <p:spTgt spid="133"/>
                        </p:tgtEl>
                        <p:attrNameLst>
                          <p:attrName>ppt_x</p:attrName>
                        </p:attrNameLst>
                      </p:cBhvr>
                      <p:tavLst>
                        <p:tav tm="0">
                          <p:val>
                            <p:strVal val="#ppt_x"/>
                          </p:val>
                        </p:tav>
                        <p:tav tm="100000">
                          <p:val>
                            <p:strVal val="#ppt_x"/>
                          </p:val>
                        </p:tav>
                      </p:tavLst>
                    </p:anim>
                    <p:anim calcmode="lin" valueType="num">
                      <p:cBhvr additive="base">
                        <p:cTn dur="750" fill="hold"/>
                        <p:tgtEl>
                          <p:spTgt spid="133"/>
                        </p:tgtEl>
                        <p:attrNameLst>
                          <p:attrName>ppt_y</p:attrName>
                        </p:attrNameLst>
                      </p:cBhvr>
                      <p:tavLst>
                        <p:tav tm="0">
                          <p:val>
                            <p:strVal val="1+#ppt_h/2"/>
                          </p:val>
                        </p:tav>
                        <p:tav tm="100000">
                          <p:val>
                            <p:strVal val="#ppt_y"/>
                          </p:val>
                        </p:tav>
                      </p:tavLst>
                    </p:anim>
                  </p:childTnLst>
                </p:cTn>
              </p:par>
            </p:tnLst>
          </p:tmpl>
        </p:tmplLst>
      </p:bldP>
      <p:bldP spid="134" grpId="0">
        <p:tmplLst>
          <p:tmpl>
            <p:tnLst>
              <p:par>
                <p:cTn presetID="2" presetClass="entr" presetSubtype="4" decel="100000" fill="hold" nodeType="withEffect">
                  <p:stCondLst>
                    <p:cond delay="200"/>
                  </p:stCondLst>
                  <p:childTnLst>
                    <p:set>
                      <p:cBhvr>
                        <p:cTn dur="1" fill="hold">
                          <p:stCondLst>
                            <p:cond delay="0"/>
                          </p:stCondLst>
                        </p:cTn>
                        <p:tgtEl>
                          <p:spTgt spid="134"/>
                        </p:tgtEl>
                        <p:attrNameLst>
                          <p:attrName>style.visibility</p:attrName>
                        </p:attrNameLst>
                      </p:cBhvr>
                      <p:to>
                        <p:strVal val="visible"/>
                      </p:to>
                    </p:set>
                    <p:anim calcmode="lin" valueType="num">
                      <p:cBhvr additive="base">
                        <p:cTn dur="750" fill="hold"/>
                        <p:tgtEl>
                          <p:spTgt spid="134"/>
                        </p:tgtEl>
                        <p:attrNameLst>
                          <p:attrName>ppt_x</p:attrName>
                        </p:attrNameLst>
                      </p:cBhvr>
                      <p:tavLst>
                        <p:tav tm="0">
                          <p:val>
                            <p:strVal val="#ppt_x"/>
                          </p:val>
                        </p:tav>
                        <p:tav tm="100000">
                          <p:val>
                            <p:strVal val="#ppt_x"/>
                          </p:val>
                        </p:tav>
                      </p:tavLst>
                    </p:anim>
                    <p:anim calcmode="lin" valueType="num">
                      <p:cBhvr additive="base">
                        <p:cTn dur="750" fill="hold"/>
                        <p:tgtEl>
                          <p:spTgt spid="134"/>
                        </p:tgtEl>
                        <p:attrNameLst>
                          <p:attrName>ppt_y</p:attrName>
                        </p:attrNameLst>
                      </p:cBhvr>
                      <p:tavLst>
                        <p:tav tm="0">
                          <p:val>
                            <p:strVal val="1+#ppt_h/2"/>
                          </p:val>
                        </p:tav>
                        <p:tav tm="100000">
                          <p:val>
                            <p:strVal val="#ppt_y"/>
                          </p:val>
                        </p:tav>
                      </p:tavLst>
                    </p:anim>
                  </p:childTnLst>
                </p:cTn>
              </p:par>
            </p:tnLst>
          </p:tmpl>
        </p:tmplLst>
      </p:bldP>
      <p:bldP spid="135" grpId="0">
        <p:tmplLst>
          <p:tmpl>
            <p:tnLst>
              <p:par>
                <p:cTn presetID="2" presetClass="entr" presetSubtype="4" decel="100000" fill="hold" nodeType="withEffect">
                  <p:stCondLst>
                    <p:cond delay="300"/>
                  </p:stCondLst>
                  <p:childTnLst>
                    <p:set>
                      <p:cBhvr>
                        <p:cTn dur="1" fill="hold">
                          <p:stCondLst>
                            <p:cond delay="0"/>
                          </p:stCondLst>
                        </p:cTn>
                        <p:tgtEl>
                          <p:spTgt spid="135"/>
                        </p:tgtEl>
                        <p:attrNameLst>
                          <p:attrName>style.visibility</p:attrName>
                        </p:attrNameLst>
                      </p:cBhvr>
                      <p:to>
                        <p:strVal val="visible"/>
                      </p:to>
                    </p:set>
                    <p:anim calcmode="lin" valueType="num">
                      <p:cBhvr additive="base">
                        <p:cTn dur="750" fill="hold"/>
                        <p:tgtEl>
                          <p:spTgt spid="135"/>
                        </p:tgtEl>
                        <p:attrNameLst>
                          <p:attrName>ppt_x</p:attrName>
                        </p:attrNameLst>
                      </p:cBhvr>
                      <p:tavLst>
                        <p:tav tm="0">
                          <p:val>
                            <p:strVal val="#ppt_x"/>
                          </p:val>
                        </p:tav>
                        <p:tav tm="100000">
                          <p:val>
                            <p:strVal val="#ppt_x"/>
                          </p:val>
                        </p:tav>
                      </p:tavLst>
                    </p:anim>
                    <p:anim calcmode="lin" valueType="num">
                      <p:cBhvr additive="base">
                        <p:cTn dur="750" fill="hold"/>
                        <p:tgtEl>
                          <p:spTgt spid="135"/>
                        </p:tgtEl>
                        <p:attrNameLst>
                          <p:attrName>ppt_y</p:attrName>
                        </p:attrNameLst>
                      </p:cBhvr>
                      <p:tavLst>
                        <p:tav tm="0">
                          <p:val>
                            <p:strVal val="1+#ppt_h/2"/>
                          </p:val>
                        </p:tav>
                        <p:tav tm="100000">
                          <p:val>
                            <p:strVal val="#ppt_y"/>
                          </p:val>
                        </p:tav>
                      </p:tavLst>
                    </p:anim>
                  </p:childTnLst>
                </p:cTn>
              </p:par>
            </p:tnLst>
          </p:tmpl>
        </p:tmplLst>
      </p:bldP>
      <p:bldP spid="136" grpId="0">
        <p:tmplLst>
          <p:tmpl>
            <p:tnLst>
              <p:par>
                <p:cTn presetID="2" presetClass="entr" presetSubtype="4" decel="100000" fill="hold" nodeType="withEffect">
                  <p:stCondLst>
                    <p:cond delay="300"/>
                  </p:stCondLst>
                  <p:childTnLst>
                    <p:set>
                      <p:cBhvr>
                        <p:cTn dur="1" fill="hold">
                          <p:stCondLst>
                            <p:cond delay="0"/>
                          </p:stCondLst>
                        </p:cTn>
                        <p:tgtEl>
                          <p:spTgt spid="136"/>
                        </p:tgtEl>
                        <p:attrNameLst>
                          <p:attrName>style.visibility</p:attrName>
                        </p:attrNameLst>
                      </p:cBhvr>
                      <p:to>
                        <p:strVal val="visible"/>
                      </p:to>
                    </p:set>
                    <p:anim calcmode="lin" valueType="num">
                      <p:cBhvr additive="base">
                        <p:cTn dur="750" fill="hold"/>
                        <p:tgtEl>
                          <p:spTgt spid="136"/>
                        </p:tgtEl>
                        <p:attrNameLst>
                          <p:attrName>ppt_x</p:attrName>
                        </p:attrNameLst>
                      </p:cBhvr>
                      <p:tavLst>
                        <p:tav tm="0">
                          <p:val>
                            <p:strVal val="#ppt_x"/>
                          </p:val>
                        </p:tav>
                        <p:tav tm="100000">
                          <p:val>
                            <p:strVal val="#ppt_x"/>
                          </p:val>
                        </p:tav>
                      </p:tavLst>
                    </p:anim>
                    <p:anim calcmode="lin" valueType="num">
                      <p:cBhvr additive="base">
                        <p:cTn dur="750" fill="hold"/>
                        <p:tgtEl>
                          <p:spTgt spid="136"/>
                        </p:tgtEl>
                        <p:attrNameLst>
                          <p:attrName>ppt_y</p:attrName>
                        </p:attrNameLst>
                      </p:cBhvr>
                      <p:tavLst>
                        <p:tav tm="0">
                          <p:val>
                            <p:strVal val="1+#ppt_h/2"/>
                          </p:val>
                        </p:tav>
                        <p:tav tm="100000">
                          <p:val>
                            <p:strVal val="#ppt_y"/>
                          </p:val>
                        </p:tav>
                      </p:tavLst>
                    </p:anim>
                  </p:childTnLst>
                </p:cTn>
              </p:par>
            </p:tnLst>
          </p:tmpl>
        </p:tmplLst>
      </p:bldP>
      <p:bldP spid="137" grpId="0">
        <p:tmplLst>
          <p:tmpl>
            <p:tnLst>
              <p:par>
                <p:cTn presetID="2" presetClass="entr" presetSubtype="4" decel="100000" fill="hold" nodeType="withEffect">
                  <p:stCondLst>
                    <p:cond delay="400"/>
                  </p:stCondLst>
                  <p:childTnLst>
                    <p:set>
                      <p:cBhvr>
                        <p:cTn dur="1" fill="hold">
                          <p:stCondLst>
                            <p:cond delay="0"/>
                          </p:stCondLst>
                        </p:cTn>
                        <p:tgtEl>
                          <p:spTgt spid="137"/>
                        </p:tgtEl>
                        <p:attrNameLst>
                          <p:attrName>style.visibility</p:attrName>
                        </p:attrNameLst>
                      </p:cBhvr>
                      <p:to>
                        <p:strVal val="visible"/>
                      </p:to>
                    </p:set>
                    <p:anim calcmode="lin" valueType="num">
                      <p:cBhvr additive="base">
                        <p:cTn dur="750" fill="hold"/>
                        <p:tgtEl>
                          <p:spTgt spid="137"/>
                        </p:tgtEl>
                        <p:attrNameLst>
                          <p:attrName>ppt_x</p:attrName>
                        </p:attrNameLst>
                      </p:cBhvr>
                      <p:tavLst>
                        <p:tav tm="0">
                          <p:val>
                            <p:strVal val="#ppt_x"/>
                          </p:val>
                        </p:tav>
                        <p:tav tm="100000">
                          <p:val>
                            <p:strVal val="#ppt_x"/>
                          </p:val>
                        </p:tav>
                      </p:tavLst>
                    </p:anim>
                    <p:anim calcmode="lin" valueType="num">
                      <p:cBhvr additive="base">
                        <p:cTn dur="750" fill="hold"/>
                        <p:tgtEl>
                          <p:spTgt spid="137"/>
                        </p:tgtEl>
                        <p:attrNameLst>
                          <p:attrName>ppt_y</p:attrName>
                        </p:attrNameLst>
                      </p:cBhvr>
                      <p:tavLst>
                        <p:tav tm="0">
                          <p:val>
                            <p:strVal val="1+#ppt_h/2"/>
                          </p:val>
                        </p:tav>
                        <p:tav tm="100000">
                          <p:val>
                            <p:strVal val="#ppt_y"/>
                          </p:val>
                        </p:tav>
                      </p:tavLst>
                    </p:anim>
                  </p:childTnLst>
                </p:cTn>
              </p:par>
            </p:tnLst>
          </p:tmpl>
        </p:tmplLst>
      </p:bldP>
      <p:bldP spid="138" grpId="0">
        <p:tmplLst>
          <p:tmpl>
            <p:tnLst>
              <p:par>
                <p:cTn presetID="2" presetClass="entr" presetSubtype="4" decel="100000" fill="hold" nodeType="withEffect">
                  <p:stCondLst>
                    <p:cond delay="400"/>
                  </p:stCondLst>
                  <p:childTnLst>
                    <p:set>
                      <p:cBhvr>
                        <p:cTn dur="1" fill="hold">
                          <p:stCondLst>
                            <p:cond delay="0"/>
                          </p:stCondLst>
                        </p:cTn>
                        <p:tgtEl>
                          <p:spTgt spid="138"/>
                        </p:tgtEl>
                        <p:attrNameLst>
                          <p:attrName>style.visibility</p:attrName>
                        </p:attrNameLst>
                      </p:cBhvr>
                      <p:to>
                        <p:strVal val="visible"/>
                      </p:to>
                    </p:set>
                    <p:anim calcmode="lin" valueType="num">
                      <p:cBhvr additive="base">
                        <p:cTn dur="750" fill="hold"/>
                        <p:tgtEl>
                          <p:spTgt spid="138"/>
                        </p:tgtEl>
                        <p:attrNameLst>
                          <p:attrName>ppt_x</p:attrName>
                        </p:attrNameLst>
                      </p:cBhvr>
                      <p:tavLst>
                        <p:tav tm="0">
                          <p:val>
                            <p:strVal val="#ppt_x"/>
                          </p:val>
                        </p:tav>
                        <p:tav tm="100000">
                          <p:val>
                            <p:strVal val="#ppt_x"/>
                          </p:val>
                        </p:tav>
                      </p:tavLst>
                    </p:anim>
                    <p:anim calcmode="lin" valueType="num">
                      <p:cBhvr additive="base">
                        <p:cTn dur="750" fill="hold"/>
                        <p:tgtEl>
                          <p:spTgt spid="138"/>
                        </p:tgtEl>
                        <p:attrNameLst>
                          <p:attrName>ppt_y</p:attrName>
                        </p:attrNameLst>
                      </p:cBhvr>
                      <p:tavLst>
                        <p:tav tm="0">
                          <p:val>
                            <p:strVal val="1+#ppt_h/2"/>
                          </p:val>
                        </p:tav>
                        <p:tav tm="100000">
                          <p:val>
                            <p:strVal val="#ppt_y"/>
                          </p:val>
                        </p:tav>
                      </p:tavLst>
                    </p:anim>
                  </p:childTnLst>
                </p:cTn>
              </p:par>
            </p:tnLst>
          </p:tmpl>
        </p:tmplLst>
      </p:bldP>
      <p:bldP spid="139" grpId="0">
        <p:tmplLst>
          <p:tmpl>
            <p:tnLst>
              <p:par>
                <p:cTn presetID="2" presetClass="entr" presetSubtype="4" decel="100000" fill="hold" nodeType="withEffect">
                  <p:stCondLst>
                    <p:cond delay="500"/>
                  </p:stCondLst>
                  <p:childTnLst>
                    <p:set>
                      <p:cBhvr>
                        <p:cTn dur="1" fill="hold">
                          <p:stCondLst>
                            <p:cond delay="0"/>
                          </p:stCondLst>
                        </p:cTn>
                        <p:tgtEl>
                          <p:spTgt spid="139"/>
                        </p:tgtEl>
                        <p:attrNameLst>
                          <p:attrName>style.visibility</p:attrName>
                        </p:attrNameLst>
                      </p:cBhvr>
                      <p:to>
                        <p:strVal val="visible"/>
                      </p:to>
                    </p:set>
                    <p:anim calcmode="lin" valueType="num">
                      <p:cBhvr additive="base">
                        <p:cTn dur="750" fill="hold"/>
                        <p:tgtEl>
                          <p:spTgt spid="139"/>
                        </p:tgtEl>
                        <p:attrNameLst>
                          <p:attrName>ppt_x</p:attrName>
                        </p:attrNameLst>
                      </p:cBhvr>
                      <p:tavLst>
                        <p:tav tm="0">
                          <p:val>
                            <p:strVal val="#ppt_x"/>
                          </p:val>
                        </p:tav>
                        <p:tav tm="100000">
                          <p:val>
                            <p:strVal val="#ppt_x"/>
                          </p:val>
                        </p:tav>
                      </p:tavLst>
                    </p:anim>
                    <p:anim calcmode="lin" valueType="num">
                      <p:cBhvr additive="base">
                        <p:cTn dur="750" fill="hold"/>
                        <p:tgtEl>
                          <p:spTgt spid="139"/>
                        </p:tgtEl>
                        <p:attrNameLst>
                          <p:attrName>ppt_y</p:attrName>
                        </p:attrNameLst>
                      </p:cBhvr>
                      <p:tavLst>
                        <p:tav tm="0">
                          <p:val>
                            <p:strVal val="1+#ppt_h/2"/>
                          </p:val>
                        </p:tav>
                        <p:tav tm="100000">
                          <p:val>
                            <p:strVal val="#ppt_y"/>
                          </p:val>
                        </p:tav>
                      </p:tavLst>
                    </p:anim>
                  </p:childTnLst>
                </p:cTn>
              </p:par>
            </p:tnLst>
          </p:tmpl>
        </p:tmplLst>
      </p:bldP>
      <p:bldP spid="140" grpId="0">
        <p:tmplLst>
          <p:tmpl>
            <p:tnLst>
              <p:par>
                <p:cTn presetID="2" presetClass="entr" presetSubtype="4" decel="100000" fill="hold" nodeType="withEffect">
                  <p:stCondLst>
                    <p:cond delay="500"/>
                  </p:stCondLst>
                  <p:childTnLst>
                    <p:set>
                      <p:cBhvr>
                        <p:cTn dur="1" fill="hold">
                          <p:stCondLst>
                            <p:cond delay="0"/>
                          </p:stCondLst>
                        </p:cTn>
                        <p:tgtEl>
                          <p:spTgt spid="140"/>
                        </p:tgtEl>
                        <p:attrNameLst>
                          <p:attrName>style.visibility</p:attrName>
                        </p:attrNameLst>
                      </p:cBhvr>
                      <p:to>
                        <p:strVal val="visible"/>
                      </p:to>
                    </p:set>
                    <p:anim calcmode="lin" valueType="num">
                      <p:cBhvr additive="base">
                        <p:cTn dur="750" fill="hold"/>
                        <p:tgtEl>
                          <p:spTgt spid="140"/>
                        </p:tgtEl>
                        <p:attrNameLst>
                          <p:attrName>ppt_x</p:attrName>
                        </p:attrNameLst>
                      </p:cBhvr>
                      <p:tavLst>
                        <p:tav tm="0">
                          <p:val>
                            <p:strVal val="#ppt_x"/>
                          </p:val>
                        </p:tav>
                        <p:tav tm="100000">
                          <p:val>
                            <p:strVal val="#ppt_x"/>
                          </p:val>
                        </p:tav>
                      </p:tavLst>
                    </p:anim>
                    <p:anim calcmode="lin" valueType="num">
                      <p:cBhvr additive="base">
                        <p:cTn dur="750" fill="hold"/>
                        <p:tgtEl>
                          <p:spTgt spid="140"/>
                        </p:tgtEl>
                        <p:attrNameLst>
                          <p:attrName>ppt_y</p:attrName>
                        </p:attrNameLst>
                      </p:cBhvr>
                      <p:tavLst>
                        <p:tav tm="0">
                          <p:val>
                            <p:strVal val="1+#ppt_h/2"/>
                          </p:val>
                        </p:tav>
                        <p:tav tm="100000">
                          <p:val>
                            <p:strVal val="#ppt_y"/>
                          </p:val>
                        </p:tav>
                      </p:tavLst>
                    </p:anim>
                  </p:childTnLst>
                </p:cTn>
              </p:par>
            </p:tnLst>
          </p:tmpl>
        </p:tmplLst>
      </p:bldP>
      <p:bldP spid="141" grpId="0">
        <p:tmplLst>
          <p:tmpl>
            <p:tnLst>
              <p:par>
                <p:cTn presetID="2" presetClass="entr" presetSubtype="4" decel="100000" fill="hold" nodeType="withEffect">
                  <p:stCondLst>
                    <p:cond delay="600"/>
                  </p:stCondLst>
                  <p:childTnLst>
                    <p:set>
                      <p:cBhvr>
                        <p:cTn dur="1" fill="hold">
                          <p:stCondLst>
                            <p:cond delay="0"/>
                          </p:stCondLst>
                        </p:cTn>
                        <p:tgtEl>
                          <p:spTgt spid="141"/>
                        </p:tgtEl>
                        <p:attrNameLst>
                          <p:attrName>style.visibility</p:attrName>
                        </p:attrNameLst>
                      </p:cBhvr>
                      <p:to>
                        <p:strVal val="visible"/>
                      </p:to>
                    </p:set>
                    <p:anim calcmode="lin" valueType="num">
                      <p:cBhvr additive="base">
                        <p:cTn dur="750" fill="hold"/>
                        <p:tgtEl>
                          <p:spTgt spid="141"/>
                        </p:tgtEl>
                        <p:attrNameLst>
                          <p:attrName>ppt_x</p:attrName>
                        </p:attrNameLst>
                      </p:cBhvr>
                      <p:tavLst>
                        <p:tav tm="0">
                          <p:val>
                            <p:strVal val="#ppt_x"/>
                          </p:val>
                        </p:tav>
                        <p:tav tm="100000">
                          <p:val>
                            <p:strVal val="#ppt_x"/>
                          </p:val>
                        </p:tav>
                      </p:tavLst>
                    </p:anim>
                    <p:anim calcmode="lin" valueType="num">
                      <p:cBhvr additive="base">
                        <p:cTn dur="750" fill="hold"/>
                        <p:tgtEl>
                          <p:spTgt spid="141"/>
                        </p:tgtEl>
                        <p:attrNameLst>
                          <p:attrName>ppt_y</p:attrName>
                        </p:attrNameLst>
                      </p:cBhvr>
                      <p:tavLst>
                        <p:tav tm="0">
                          <p:val>
                            <p:strVal val="1+#ppt_h/2"/>
                          </p:val>
                        </p:tav>
                        <p:tav tm="100000">
                          <p:val>
                            <p:strVal val="#ppt_y"/>
                          </p:val>
                        </p:tav>
                      </p:tavLst>
                    </p:anim>
                  </p:childTnLst>
                </p:cTn>
              </p:par>
            </p:tnLst>
          </p:tmpl>
        </p:tmplLst>
      </p:bldP>
      <p:bldP spid="142" grpId="0">
        <p:tmplLst>
          <p:tmpl>
            <p:tnLst>
              <p:par>
                <p:cTn presetID="2" presetClass="entr" presetSubtype="4" decel="100000" fill="hold" nodeType="withEffect">
                  <p:stCondLst>
                    <p:cond delay="600"/>
                  </p:stCondLst>
                  <p:childTnLst>
                    <p:set>
                      <p:cBhvr>
                        <p:cTn dur="1" fill="hold">
                          <p:stCondLst>
                            <p:cond delay="0"/>
                          </p:stCondLst>
                        </p:cTn>
                        <p:tgtEl>
                          <p:spTgt spid="142"/>
                        </p:tgtEl>
                        <p:attrNameLst>
                          <p:attrName>style.visibility</p:attrName>
                        </p:attrNameLst>
                      </p:cBhvr>
                      <p:to>
                        <p:strVal val="visible"/>
                      </p:to>
                    </p:set>
                    <p:anim calcmode="lin" valueType="num">
                      <p:cBhvr additive="base">
                        <p:cTn dur="750" fill="hold"/>
                        <p:tgtEl>
                          <p:spTgt spid="142"/>
                        </p:tgtEl>
                        <p:attrNameLst>
                          <p:attrName>ppt_x</p:attrName>
                        </p:attrNameLst>
                      </p:cBhvr>
                      <p:tavLst>
                        <p:tav tm="0">
                          <p:val>
                            <p:strVal val="#ppt_x"/>
                          </p:val>
                        </p:tav>
                        <p:tav tm="100000">
                          <p:val>
                            <p:strVal val="#ppt_x"/>
                          </p:val>
                        </p:tav>
                      </p:tavLst>
                    </p:anim>
                    <p:anim calcmode="lin" valueType="num">
                      <p:cBhvr additive="base">
                        <p:cTn dur="750" fill="hold"/>
                        <p:tgtEl>
                          <p:spTgt spid="142"/>
                        </p:tgtEl>
                        <p:attrNameLst>
                          <p:attrName>ppt_y</p:attrName>
                        </p:attrNameLst>
                      </p:cBhvr>
                      <p:tavLst>
                        <p:tav tm="0">
                          <p:val>
                            <p:strVal val="1+#ppt_h/2"/>
                          </p:val>
                        </p:tav>
                        <p:tav tm="100000">
                          <p:val>
                            <p:strVal val="#ppt_y"/>
                          </p:val>
                        </p:tav>
                      </p:tavLst>
                    </p:anim>
                  </p:childTnLst>
                </p:cTn>
              </p:par>
            </p:tnLst>
          </p:tmpl>
        </p:tmplLst>
      </p:bldP>
      <p:bldP spid="143" grpId="0">
        <p:tmplLst>
          <p:tmpl>
            <p:tnLst>
              <p:par>
                <p:cTn presetID="2" presetClass="entr" presetSubtype="4" decel="100000" fill="hold" nodeType="withEffect">
                  <p:stCondLst>
                    <p:cond delay="700"/>
                  </p:stCondLst>
                  <p:childTnLst>
                    <p:set>
                      <p:cBhvr>
                        <p:cTn dur="1" fill="hold">
                          <p:stCondLst>
                            <p:cond delay="0"/>
                          </p:stCondLst>
                        </p:cTn>
                        <p:tgtEl>
                          <p:spTgt spid="143"/>
                        </p:tgtEl>
                        <p:attrNameLst>
                          <p:attrName>style.visibility</p:attrName>
                        </p:attrNameLst>
                      </p:cBhvr>
                      <p:to>
                        <p:strVal val="visible"/>
                      </p:to>
                    </p:set>
                    <p:anim calcmode="lin" valueType="num">
                      <p:cBhvr additive="base">
                        <p:cTn dur="750" fill="hold"/>
                        <p:tgtEl>
                          <p:spTgt spid="143"/>
                        </p:tgtEl>
                        <p:attrNameLst>
                          <p:attrName>ppt_x</p:attrName>
                        </p:attrNameLst>
                      </p:cBhvr>
                      <p:tavLst>
                        <p:tav tm="0">
                          <p:val>
                            <p:strVal val="#ppt_x"/>
                          </p:val>
                        </p:tav>
                        <p:tav tm="100000">
                          <p:val>
                            <p:strVal val="#ppt_x"/>
                          </p:val>
                        </p:tav>
                      </p:tavLst>
                    </p:anim>
                    <p:anim calcmode="lin" valueType="num">
                      <p:cBhvr additive="base">
                        <p:cTn dur="750" fill="hold"/>
                        <p:tgtEl>
                          <p:spTgt spid="143"/>
                        </p:tgtEl>
                        <p:attrNameLst>
                          <p:attrName>ppt_y</p:attrName>
                        </p:attrNameLst>
                      </p:cBhvr>
                      <p:tavLst>
                        <p:tav tm="0">
                          <p:val>
                            <p:strVal val="1+#ppt_h/2"/>
                          </p:val>
                        </p:tav>
                        <p:tav tm="100000">
                          <p:val>
                            <p:strVal val="#ppt_y"/>
                          </p:val>
                        </p:tav>
                      </p:tavLst>
                    </p:anim>
                  </p:childTnLst>
                </p:cTn>
              </p:par>
            </p:tnLst>
          </p:tmpl>
        </p:tmplLst>
      </p:bldP>
      <p:bldP spid="144" grpId="0">
        <p:tmplLst>
          <p:tmpl>
            <p:tnLst>
              <p:par>
                <p:cTn presetID="2" presetClass="entr" presetSubtype="4" decel="100000" fill="hold" nodeType="withEffect">
                  <p:stCondLst>
                    <p:cond delay="700"/>
                  </p:stCondLst>
                  <p:childTnLst>
                    <p:set>
                      <p:cBhvr>
                        <p:cTn dur="1" fill="hold">
                          <p:stCondLst>
                            <p:cond delay="0"/>
                          </p:stCondLst>
                        </p:cTn>
                        <p:tgtEl>
                          <p:spTgt spid="144"/>
                        </p:tgtEl>
                        <p:attrNameLst>
                          <p:attrName>style.visibility</p:attrName>
                        </p:attrNameLst>
                      </p:cBhvr>
                      <p:to>
                        <p:strVal val="visible"/>
                      </p:to>
                    </p:set>
                    <p:anim calcmode="lin" valueType="num">
                      <p:cBhvr additive="base">
                        <p:cTn dur="750" fill="hold"/>
                        <p:tgtEl>
                          <p:spTgt spid="144"/>
                        </p:tgtEl>
                        <p:attrNameLst>
                          <p:attrName>ppt_x</p:attrName>
                        </p:attrNameLst>
                      </p:cBhvr>
                      <p:tavLst>
                        <p:tav tm="0">
                          <p:val>
                            <p:strVal val="#ppt_x"/>
                          </p:val>
                        </p:tav>
                        <p:tav tm="100000">
                          <p:val>
                            <p:strVal val="#ppt_x"/>
                          </p:val>
                        </p:tav>
                      </p:tavLst>
                    </p:anim>
                    <p:anim calcmode="lin" valueType="num">
                      <p:cBhvr additive="base">
                        <p:cTn dur="750" fill="hold"/>
                        <p:tgtEl>
                          <p:spTgt spid="144"/>
                        </p:tgtEl>
                        <p:attrNameLst>
                          <p:attrName>ppt_y</p:attrName>
                        </p:attrNameLst>
                      </p:cBhvr>
                      <p:tavLst>
                        <p:tav tm="0">
                          <p:val>
                            <p:strVal val="1+#ppt_h/2"/>
                          </p:val>
                        </p:tav>
                        <p:tav tm="100000">
                          <p:val>
                            <p:strVal val="#ppt_y"/>
                          </p:val>
                        </p:tav>
                      </p:tavLst>
                    </p:anim>
                  </p:childTnLst>
                </p:cTn>
              </p:par>
            </p:tnLst>
          </p:tmpl>
        </p:tmplLst>
      </p:bldP>
      <p:bldP spid="6" grpId="0">
        <p:tmplLst>
          <p:tmpl>
            <p:tnLst>
              <p:par>
                <p:cTn presetID="10"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Lst>
  </p:timing>
  <p:hf hdr="0" dt="0"/>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INDEX 16x">
    <p:spTree>
      <p:nvGrpSpPr>
        <p:cNvPr id="1" name=""/>
        <p:cNvGrpSpPr/>
        <p:nvPr/>
      </p:nvGrpSpPr>
      <p:grpSpPr>
        <a:xfrm>
          <a:off x="0" y="0"/>
          <a:ext cx="0" cy="0"/>
          <a:chOff x="0" y="0"/>
          <a:chExt cx="0" cy="0"/>
        </a:xfrm>
      </p:grpSpPr>
      <p:sp>
        <p:nvSpPr>
          <p:cNvPr id="5" name="INFO">
            <a:extLst>
              <a:ext uri="{FF2B5EF4-FFF2-40B4-BE49-F238E27FC236}">
                <a16:creationId xmlns:a16="http://schemas.microsoft.com/office/drawing/2014/main" id="{DA6621DD-BDCD-46CA-8A6F-90B3DC62D7E8}"/>
              </a:ext>
            </a:extLst>
          </p:cNvPr>
          <p:cNvSpPr txBox="1"/>
          <p:nvPr userDrawn="1"/>
        </p:nvSpPr>
        <p:spPr>
          <a:xfrm>
            <a:off x="0" y="-256190"/>
            <a:ext cx="12192000" cy="161583"/>
          </a:xfrm>
          <a:prstGeom prst="rect">
            <a:avLst/>
          </a:prstGeom>
          <a:noFill/>
        </p:spPr>
        <p:txBody>
          <a:bodyPr wrap="square" lIns="0" tIns="0" rIns="0" bIns="0" rtlCol="0">
            <a:spAutoFit/>
          </a:bodyPr>
          <a:lstStyle/>
          <a:p>
            <a:pPr algn="l"/>
            <a:r>
              <a:rPr lang="en-GB" sz="1050" b="1" dirty="0">
                <a:solidFill>
                  <a:schemeClr val="tx2"/>
                </a:solidFill>
                <a:latin typeface="+mj-lt"/>
                <a:cs typeface="Calibri" panose="020F0502020204030204" pitchFamily="34" charset="0"/>
              </a:rPr>
              <a:t>TEMPLATE: </a:t>
            </a:r>
            <a:r>
              <a:rPr lang="en-GB" sz="1050" b="0" dirty="0">
                <a:solidFill>
                  <a:schemeClr val="tx2"/>
                </a:solidFill>
                <a:latin typeface="+mj-lt"/>
                <a:cs typeface="Calibri" panose="020F0502020204030204" pitchFamily="34" charset="0"/>
              </a:rPr>
              <a:t>INDEX 16x</a:t>
            </a:r>
          </a:p>
        </p:txBody>
      </p:sp>
      <p:grpSp>
        <p:nvGrpSpPr>
          <p:cNvPr id="119" name="Logo">
            <a:extLst>
              <a:ext uri="{FF2B5EF4-FFF2-40B4-BE49-F238E27FC236}">
                <a16:creationId xmlns:a16="http://schemas.microsoft.com/office/drawing/2014/main" id="{F55B6681-20F3-45EF-8A70-CD797011193A}"/>
              </a:ext>
            </a:extLst>
          </p:cNvPr>
          <p:cNvGrpSpPr/>
          <p:nvPr userDrawn="1"/>
        </p:nvGrpSpPr>
        <p:grpSpPr>
          <a:xfrm>
            <a:off x="9260985" y="5913010"/>
            <a:ext cx="2351804" cy="411364"/>
            <a:chOff x="7784962" y="5938737"/>
            <a:chExt cx="3293353" cy="576053"/>
          </a:xfrm>
        </p:grpSpPr>
        <p:sp>
          <p:nvSpPr>
            <p:cNvPr id="120" name="TNO Beeldmerk">
              <a:extLst>
                <a:ext uri="{FF2B5EF4-FFF2-40B4-BE49-F238E27FC236}">
                  <a16:creationId xmlns:a16="http://schemas.microsoft.com/office/drawing/2014/main" id="{F740ECF4-756F-4BA8-BE54-D37D2D3E5704}"/>
                </a:ext>
              </a:extLst>
            </p:cNvPr>
            <p:cNvSpPr>
              <a:spLocks noEditPoints="1"/>
            </p:cNvSpPr>
            <p:nvPr/>
          </p:nvSpPr>
          <p:spPr bwMode="auto">
            <a:xfrm>
              <a:off x="7784962" y="5938737"/>
              <a:ext cx="1639343" cy="576053"/>
            </a:xfrm>
            <a:custGeom>
              <a:avLst/>
              <a:gdLst>
                <a:gd name="T0" fmla="*/ 272 w 330"/>
                <a:gd name="T1" fmla="*/ 75 h 116"/>
                <a:gd name="T2" fmla="*/ 254 w 330"/>
                <a:gd name="T3" fmla="*/ 58 h 116"/>
                <a:gd name="T4" fmla="*/ 272 w 330"/>
                <a:gd name="T5" fmla="*/ 41 h 116"/>
                <a:gd name="T6" fmla="*/ 289 w 330"/>
                <a:gd name="T7" fmla="*/ 58 h 116"/>
                <a:gd name="T8" fmla="*/ 272 w 330"/>
                <a:gd name="T9" fmla="*/ 75 h 116"/>
                <a:gd name="T10" fmla="*/ 272 w 330"/>
                <a:gd name="T11" fmla="*/ 0 h 116"/>
                <a:gd name="T12" fmla="*/ 215 w 330"/>
                <a:gd name="T13" fmla="*/ 48 h 116"/>
                <a:gd name="T14" fmla="*/ 215 w 330"/>
                <a:gd name="T15" fmla="*/ 15 h 116"/>
                <a:gd name="T16" fmla="*/ 202 w 330"/>
                <a:gd name="T17" fmla="*/ 2 h 116"/>
                <a:gd name="T18" fmla="*/ 173 w 330"/>
                <a:gd name="T19" fmla="*/ 2 h 116"/>
                <a:gd name="T20" fmla="*/ 173 w 330"/>
                <a:gd name="T21" fmla="*/ 46 h 116"/>
                <a:gd name="T22" fmla="*/ 149 w 330"/>
                <a:gd name="T23" fmla="*/ 12 h 116"/>
                <a:gd name="T24" fmla="*/ 129 w 330"/>
                <a:gd name="T25" fmla="*/ 2 h 116"/>
                <a:gd name="T26" fmla="*/ 0 w 330"/>
                <a:gd name="T27" fmla="*/ 2 h 116"/>
                <a:gd name="T28" fmla="*/ 0 w 330"/>
                <a:gd name="T29" fmla="*/ 32 h 116"/>
                <a:gd name="T30" fmla="*/ 13 w 330"/>
                <a:gd name="T31" fmla="*/ 44 h 116"/>
                <a:gd name="T32" fmla="*/ 32 w 330"/>
                <a:gd name="T33" fmla="*/ 44 h 116"/>
                <a:gd name="T34" fmla="*/ 32 w 330"/>
                <a:gd name="T35" fmla="*/ 102 h 116"/>
                <a:gd name="T36" fmla="*/ 44 w 330"/>
                <a:gd name="T37" fmla="*/ 114 h 116"/>
                <a:gd name="T38" fmla="*/ 76 w 330"/>
                <a:gd name="T39" fmla="*/ 114 h 116"/>
                <a:gd name="T40" fmla="*/ 76 w 330"/>
                <a:gd name="T41" fmla="*/ 44 h 116"/>
                <a:gd name="T42" fmla="*/ 102 w 330"/>
                <a:gd name="T43" fmla="*/ 44 h 116"/>
                <a:gd name="T44" fmla="*/ 102 w 330"/>
                <a:gd name="T45" fmla="*/ 102 h 116"/>
                <a:gd name="T46" fmla="*/ 114 w 330"/>
                <a:gd name="T47" fmla="*/ 114 h 116"/>
                <a:gd name="T48" fmla="*/ 143 w 330"/>
                <a:gd name="T49" fmla="*/ 114 h 116"/>
                <a:gd name="T50" fmla="*/ 143 w 330"/>
                <a:gd name="T51" fmla="*/ 71 h 116"/>
                <a:gd name="T52" fmla="*/ 168 w 330"/>
                <a:gd name="T53" fmla="*/ 104 h 116"/>
                <a:gd name="T54" fmla="*/ 188 w 330"/>
                <a:gd name="T55" fmla="*/ 114 h 116"/>
                <a:gd name="T56" fmla="*/ 215 w 330"/>
                <a:gd name="T57" fmla="*/ 114 h 116"/>
                <a:gd name="T58" fmla="*/ 215 w 330"/>
                <a:gd name="T59" fmla="*/ 69 h 116"/>
                <a:gd name="T60" fmla="*/ 272 w 330"/>
                <a:gd name="T61" fmla="*/ 116 h 116"/>
                <a:gd name="T62" fmla="*/ 330 w 330"/>
                <a:gd name="T63" fmla="*/ 58 h 116"/>
                <a:gd name="T64" fmla="*/ 272 w 330"/>
                <a:gd name="T65"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30" h="116">
                  <a:moveTo>
                    <a:pt x="272" y="75"/>
                  </a:moveTo>
                  <a:cubicBezTo>
                    <a:pt x="262" y="75"/>
                    <a:pt x="254" y="68"/>
                    <a:pt x="254" y="58"/>
                  </a:cubicBezTo>
                  <a:cubicBezTo>
                    <a:pt x="254" y="49"/>
                    <a:pt x="262" y="41"/>
                    <a:pt x="272" y="41"/>
                  </a:cubicBezTo>
                  <a:cubicBezTo>
                    <a:pt x="281" y="41"/>
                    <a:pt x="289" y="49"/>
                    <a:pt x="289" y="58"/>
                  </a:cubicBezTo>
                  <a:cubicBezTo>
                    <a:pt x="289" y="68"/>
                    <a:pt x="281" y="75"/>
                    <a:pt x="272" y="75"/>
                  </a:cubicBezTo>
                  <a:moveTo>
                    <a:pt x="272" y="0"/>
                  </a:moveTo>
                  <a:cubicBezTo>
                    <a:pt x="242" y="0"/>
                    <a:pt x="219" y="20"/>
                    <a:pt x="215" y="48"/>
                  </a:cubicBezTo>
                  <a:cubicBezTo>
                    <a:pt x="215" y="15"/>
                    <a:pt x="215" y="15"/>
                    <a:pt x="215" y="15"/>
                  </a:cubicBezTo>
                  <a:cubicBezTo>
                    <a:pt x="215" y="6"/>
                    <a:pt x="211" y="2"/>
                    <a:pt x="202" y="2"/>
                  </a:cubicBezTo>
                  <a:cubicBezTo>
                    <a:pt x="173" y="2"/>
                    <a:pt x="173" y="2"/>
                    <a:pt x="173" y="2"/>
                  </a:cubicBezTo>
                  <a:cubicBezTo>
                    <a:pt x="173" y="46"/>
                    <a:pt x="173" y="46"/>
                    <a:pt x="173" y="46"/>
                  </a:cubicBezTo>
                  <a:cubicBezTo>
                    <a:pt x="149" y="12"/>
                    <a:pt x="149" y="12"/>
                    <a:pt x="149" y="12"/>
                  </a:cubicBezTo>
                  <a:cubicBezTo>
                    <a:pt x="143" y="5"/>
                    <a:pt x="138" y="2"/>
                    <a:pt x="129" y="2"/>
                  </a:cubicBezTo>
                  <a:cubicBezTo>
                    <a:pt x="0" y="2"/>
                    <a:pt x="0" y="2"/>
                    <a:pt x="0" y="2"/>
                  </a:cubicBezTo>
                  <a:cubicBezTo>
                    <a:pt x="0" y="32"/>
                    <a:pt x="0" y="32"/>
                    <a:pt x="0" y="32"/>
                  </a:cubicBezTo>
                  <a:cubicBezTo>
                    <a:pt x="0" y="41"/>
                    <a:pt x="4" y="44"/>
                    <a:pt x="13" y="44"/>
                  </a:cubicBezTo>
                  <a:cubicBezTo>
                    <a:pt x="32" y="44"/>
                    <a:pt x="32" y="44"/>
                    <a:pt x="32" y="44"/>
                  </a:cubicBezTo>
                  <a:cubicBezTo>
                    <a:pt x="32" y="102"/>
                    <a:pt x="32" y="102"/>
                    <a:pt x="32" y="102"/>
                  </a:cubicBezTo>
                  <a:cubicBezTo>
                    <a:pt x="32" y="110"/>
                    <a:pt x="36" y="114"/>
                    <a:pt x="44" y="114"/>
                  </a:cubicBezTo>
                  <a:cubicBezTo>
                    <a:pt x="76" y="114"/>
                    <a:pt x="76" y="114"/>
                    <a:pt x="76" y="114"/>
                  </a:cubicBezTo>
                  <a:cubicBezTo>
                    <a:pt x="76" y="44"/>
                    <a:pt x="76" y="44"/>
                    <a:pt x="76" y="44"/>
                  </a:cubicBezTo>
                  <a:cubicBezTo>
                    <a:pt x="102" y="44"/>
                    <a:pt x="102" y="44"/>
                    <a:pt x="102" y="44"/>
                  </a:cubicBezTo>
                  <a:cubicBezTo>
                    <a:pt x="102" y="102"/>
                    <a:pt x="102" y="102"/>
                    <a:pt x="102" y="102"/>
                  </a:cubicBezTo>
                  <a:cubicBezTo>
                    <a:pt x="102" y="110"/>
                    <a:pt x="106" y="114"/>
                    <a:pt x="114" y="114"/>
                  </a:cubicBezTo>
                  <a:cubicBezTo>
                    <a:pt x="143" y="114"/>
                    <a:pt x="143" y="114"/>
                    <a:pt x="143" y="114"/>
                  </a:cubicBezTo>
                  <a:cubicBezTo>
                    <a:pt x="143" y="71"/>
                    <a:pt x="143" y="71"/>
                    <a:pt x="143" y="71"/>
                  </a:cubicBezTo>
                  <a:cubicBezTo>
                    <a:pt x="168" y="104"/>
                    <a:pt x="168" y="104"/>
                    <a:pt x="168" y="104"/>
                  </a:cubicBezTo>
                  <a:cubicBezTo>
                    <a:pt x="174" y="111"/>
                    <a:pt x="179" y="114"/>
                    <a:pt x="188" y="114"/>
                  </a:cubicBezTo>
                  <a:cubicBezTo>
                    <a:pt x="215" y="114"/>
                    <a:pt x="215" y="114"/>
                    <a:pt x="215" y="114"/>
                  </a:cubicBezTo>
                  <a:cubicBezTo>
                    <a:pt x="215" y="69"/>
                    <a:pt x="215" y="69"/>
                    <a:pt x="215" y="69"/>
                  </a:cubicBezTo>
                  <a:cubicBezTo>
                    <a:pt x="219" y="97"/>
                    <a:pt x="242" y="116"/>
                    <a:pt x="272" y="116"/>
                  </a:cubicBezTo>
                  <a:cubicBezTo>
                    <a:pt x="304" y="116"/>
                    <a:pt x="330" y="91"/>
                    <a:pt x="330" y="58"/>
                  </a:cubicBezTo>
                  <a:cubicBezTo>
                    <a:pt x="330" y="25"/>
                    <a:pt x="305" y="0"/>
                    <a:pt x="272"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121" name="for life">
              <a:extLst>
                <a:ext uri="{FF2B5EF4-FFF2-40B4-BE49-F238E27FC236}">
                  <a16:creationId xmlns:a16="http://schemas.microsoft.com/office/drawing/2014/main" id="{63B3B414-498A-42D3-9B02-2CFDFE109D49}"/>
                </a:ext>
              </a:extLst>
            </p:cNvPr>
            <p:cNvSpPr>
              <a:spLocks noEditPoints="1"/>
            </p:cNvSpPr>
            <p:nvPr/>
          </p:nvSpPr>
          <p:spPr bwMode="auto">
            <a:xfrm>
              <a:off x="9538374" y="6271169"/>
              <a:ext cx="953295" cy="243621"/>
            </a:xfrm>
            <a:custGeom>
              <a:avLst/>
              <a:gdLst>
                <a:gd name="T0" fmla="*/ 175 w 192"/>
                <a:gd name="T1" fmla="*/ 17 h 49"/>
                <a:gd name="T2" fmla="*/ 167 w 192"/>
                <a:gd name="T3" fmla="*/ 27 h 49"/>
                <a:gd name="T4" fmla="*/ 192 w 192"/>
                <a:gd name="T5" fmla="*/ 31 h 49"/>
                <a:gd name="T6" fmla="*/ 175 w 192"/>
                <a:gd name="T7" fmla="*/ 12 h 49"/>
                <a:gd name="T8" fmla="*/ 175 w 192"/>
                <a:gd name="T9" fmla="*/ 49 h 49"/>
                <a:gd name="T10" fmla="*/ 184 w 192"/>
                <a:gd name="T11" fmla="*/ 37 h 49"/>
                <a:gd name="T12" fmla="*/ 166 w 192"/>
                <a:gd name="T13" fmla="*/ 32 h 49"/>
                <a:gd name="T14" fmla="*/ 158 w 192"/>
                <a:gd name="T15" fmla="*/ 0 h 49"/>
                <a:gd name="T16" fmla="*/ 140 w 192"/>
                <a:gd name="T17" fmla="*/ 12 h 49"/>
                <a:gd name="T18" fmla="*/ 134 w 192"/>
                <a:gd name="T19" fmla="*/ 13 h 49"/>
                <a:gd name="T20" fmla="*/ 140 w 192"/>
                <a:gd name="T21" fmla="*/ 18 h 49"/>
                <a:gd name="T22" fmla="*/ 148 w 192"/>
                <a:gd name="T23" fmla="*/ 48 h 49"/>
                <a:gd name="T24" fmla="*/ 156 w 192"/>
                <a:gd name="T25" fmla="*/ 18 h 49"/>
                <a:gd name="T26" fmla="*/ 148 w 192"/>
                <a:gd name="T27" fmla="*/ 13 h 49"/>
                <a:gd name="T28" fmla="*/ 154 w 192"/>
                <a:gd name="T29" fmla="*/ 5 h 49"/>
                <a:gd name="T30" fmla="*/ 158 w 192"/>
                <a:gd name="T31" fmla="*/ 0 h 49"/>
                <a:gd name="T32" fmla="*/ 130 w 192"/>
                <a:gd name="T33" fmla="*/ 48 h 49"/>
                <a:gd name="T34" fmla="*/ 122 w 192"/>
                <a:gd name="T35" fmla="*/ 13 h 49"/>
                <a:gd name="T36" fmla="*/ 122 w 192"/>
                <a:gd name="T37" fmla="*/ 7 h 49"/>
                <a:gd name="T38" fmla="*/ 130 w 192"/>
                <a:gd name="T39" fmla="*/ 0 h 49"/>
                <a:gd name="T40" fmla="*/ 122 w 192"/>
                <a:gd name="T41" fmla="*/ 7 h 49"/>
                <a:gd name="T42" fmla="*/ 113 w 192"/>
                <a:gd name="T43" fmla="*/ 48 h 49"/>
                <a:gd name="T44" fmla="*/ 105 w 192"/>
                <a:gd name="T45" fmla="*/ 0 h 49"/>
                <a:gd name="T46" fmla="*/ 83 w 192"/>
                <a:gd name="T47" fmla="*/ 12 h 49"/>
                <a:gd name="T48" fmla="*/ 71 w 192"/>
                <a:gd name="T49" fmla="*/ 20 h 49"/>
                <a:gd name="T50" fmla="*/ 64 w 192"/>
                <a:gd name="T51" fmla="*/ 13 h 49"/>
                <a:gd name="T52" fmla="*/ 72 w 192"/>
                <a:gd name="T53" fmla="*/ 48 h 49"/>
                <a:gd name="T54" fmla="*/ 81 w 192"/>
                <a:gd name="T55" fmla="*/ 19 h 49"/>
                <a:gd name="T56" fmla="*/ 83 w 192"/>
                <a:gd name="T57" fmla="*/ 12 h 49"/>
                <a:gd name="T58" fmla="*/ 49 w 192"/>
                <a:gd name="T59" fmla="*/ 30 h 49"/>
                <a:gd name="T60" fmla="*/ 32 w 192"/>
                <a:gd name="T61" fmla="*/ 30 h 49"/>
                <a:gd name="T62" fmla="*/ 41 w 192"/>
                <a:gd name="T63" fmla="*/ 12 h 49"/>
                <a:gd name="T64" fmla="*/ 41 w 192"/>
                <a:gd name="T65" fmla="*/ 49 h 49"/>
                <a:gd name="T66" fmla="*/ 41 w 192"/>
                <a:gd name="T67" fmla="*/ 12 h 49"/>
                <a:gd name="T68" fmla="*/ 17 w 192"/>
                <a:gd name="T69" fmla="*/ 0 h 49"/>
                <a:gd name="T70" fmla="*/ 6 w 192"/>
                <a:gd name="T71" fmla="*/ 13 h 49"/>
                <a:gd name="T72" fmla="*/ 0 w 192"/>
                <a:gd name="T73" fmla="*/ 18 h 49"/>
                <a:gd name="T74" fmla="*/ 6 w 192"/>
                <a:gd name="T75" fmla="*/ 48 h 49"/>
                <a:gd name="T76" fmla="*/ 14 w 192"/>
                <a:gd name="T77" fmla="*/ 18 h 49"/>
                <a:gd name="T78" fmla="*/ 22 w 192"/>
                <a:gd name="T79" fmla="*/ 13 h 49"/>
                <a:gd name="T80" fmla="*/ 14 w 192"/>
                <a:gd name="T81" fmla="*/ 12 h 49"/>
                <a:gd name="T82" fmla="*/ 24 w 192"/>
                <a:gd name="T83" fmla="*/ 6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2" h="49">
                  <a:moveTo>
                    <a:pt x="167" y="27"/>
                  </a:moveTo>
                  <a:cubicBezTo>
                    <a:pt x="167" y="21"/>
                    <a:pt x="170" y="17"/>
                    <a:pt x="175" y="17"/>
                  </a:cubicBezTo>
                  <a:cubicBezTo>
                    <a:pt x="180" y="17"/>
                    <a:pt x="183" y="20"/>
                    <a:pt x="183" y="27"/>
                  </a:cubicBezTo>
                  <a:lnTo>
                    <a:pt x="167" y="27"/>
                  </a:lnTo>
                  <a:close/>
                  <a:moveTo>
                    <a:pt x="166" y="31"/>
                  </a:moveTo>
                  <a:cubicBezTo>
                    <a:pt x="192" y="31"/>
                    <a:pt x="192" y="31"/>
                    <a:pt x="192" y="31"/>
                  </a:cubicBezTo>
                  <a:cubicBezTo>
                    <a:pt x="192" y="30"/>
                    <a:pt x="192" y="30"/>
                    <a:pt x="192" y="30"/>
                  </a:cubicBezTo>
                  <a:cubicBezTo>
                    <a:pt x="192" y="19"/>
                    <a:pt x="185" y="12"/>
                    <a:pt x="175" y="12"/>
                  </a:cubicBezTo>
                  <a:cubicBezTo>
                    <a:pt x="165" y="12"/>
                    <a:pt x="158" y="19"/>
                    <a:pt x="158" y="30"/>
                  </a:cubicBezTo>
                  <a:cubicBezTo>
                    <a:pt x="158" y="42"/>
                    <a:pt x="165" y="49"/>
                    <a:pt x="175" y="49"/>
                  </a:cubicBezTo>
                  <a:cubicBezTo>
                    <a:pt x="183" y="49"/>
                    <a:pt x="189" y="45"/>
                    <a:pt x="191" y="38"/>
                  </a:cubicBezTo>
                  <a:cubicBezTo>
                    <a:pt x="184" y="37"/>
                    <a:pt x="184" y="37"/>
                    <a:pt x="184" y="37"/>
                  </a:cubicBezTo>
                  <a:cubicBezTo>
                    <a:pt x="182" y="41"/>
                    <a:pt x="179" y="43"/>
                    <a:pt x="175" y="43"/>
                  </a:cubicBezTo>
                  <a:cubicBezTo>
                    <a:pt x="170" y="43"/>
                    <a:pt x="166" y="39"/>
                    <a:pt x="166" y="32"/>
                  </a:cubicBezTo>
                  <a:lnTo>
                    <a:pt x="166" y="31"/>
                  </a:lnTo>
                  <a:close/>
                  <a:moveTo>
                    <a:pt x="158" y="0"/>
                  </a:moveTo>
                  <a:cubicBezTo>
                    <a:pt x="156" y="0"/>
                    <a:pt x="154" y="0"/>
                    <a:pt x="151" y="0"/>
                  </a:cubicBezTo>
                  <a:cubicBezTo>
                    <a:pt x="144" y="0"/>
                    <a:pt x="140" y="4"/>
                    <a:pt x="140" y="12"/>
                  </a:cubicBezTo>
                  <a:cubicBezTo>
                    <a:pt x="140" y="13"/>
                    <a:pt x="140" y="13"/>
                    <a:pt x="140" y="13"/>
                  </a:cubicBezTo>
                  <a:cubicBezTo>
                    <a:pt x="134" y="13"/>
                    <a:pt x="134" y="13"/>
                    <a:pt x="134" y="13"/>
                  </a:cubicBezTo>
                  <a:cubicBezTo>
                    <a:pt x="134" y="18"/>
                    <a:pt x="134" y="18"/>
                    <a:pt x="134" y="18"/>
                  </a:cubicBezTo>
                  <a:cubicBezTo>
                    <a:pt x="140" y="18"/>
                    <a:pt x="140" y="18"/>
                    <a:pt x="140" y="18"/>
                  </a:cubicBezTo>
                  <a:cubicBezTo>
                    <a:pt x="140" y="48"/>
                    <a:pt x="140" y="48"/>
                    <a:pt x="140" y="48"/>
                  </a:cubicBezTo>
                  <a:cubicBezTo>
                    <a:pt x="148" y="48"/>
                    <a:pt x="148" y="48"/>
                    <a:pt x="148" y="48"/>
                  </a:cubicBezTo>
                  <a:cubicBezTo>
                    <a:pt x="148" y="18"/>
                    <a:pt x="148" y="18"/>
                    <a:pt x="148" y="18"/>
                  </a:cubicBezTo>
                  <a:cubicBezTo>
                    <a:pt x="156" y="18"/>
                    <a:pt x="156" y="18"/>
                    <a:pt x="156" y="18"/>
                  </a:cubicBezTo>
                  <a:cubicBezTo>
                    <a:pt x="156" y="13"/>
                    <a:pt x="156" y="13"/>
                    <a:pt x="156" y="13"/>
                  </a:cubicBezTo>
                  <a:cubicBezTo>
                    <a:pt x="148" y="13"/>
                    <a:pt x="148" y="13"/>
                    <a:pt x="148" y="13"/>
                  </a:cubicBezTo>
                  <a:cubicBezTo>
                    <a:pt x="148" y="12"/>
                    <a:pt x="148" y="12"/>
                    <a:pt x="148" y="12"/>
                  </a:cubicBezTo>
                  <a:cubicBezTo>
                    <a:pt x="148" y="7"/>
                    <a:pt x="149" y="5"/>
                    <a:pt x="154" y="5"/>
                  </a:cubicBezTo>
                  <a:cubicBezTo>
                    <a:pt x="155" y="5"/>
                    <a:pt x="156" y="6"/>
                    <a:pt x="158" y="6"/>
                  </a:cubicBezTo>
                  <a:lnTo>
                    <a:pt x="158" y="0"/>
                  </a:lnTo>
                  <a:close/>
                  <a:moveTo>
                    <a:pt x="122" y="48"/>
                  </a:moveTo>
                  <a:cubicBezTo>
                    <a:pt x="130" y="48"/>
                    <a:pt x="130" y="48"/>
                    <a:pt x="130" y="48"/>
                  </a:cubicBezTo>
                  <a:cubicBezTo>
                    <a:pt x="130" y="13"/>
                    <a:pt x="130" y="13"/>
                    <a:pt x="130" y="13"/>
                  </a:cubicBezTo>
                  <a:cubicBezTo>
                    <a:pt x="122" y="13"/>
                    <a:pt x="122" y="13"/>
                    <a:pt x="122" y="13"/>
                  </a:cubicBezTo>
                  <a:lnTo>
                    <a:pt x="122" y="48"/>
                  </a:lnTo>
                  <a:close/>
                  <a:moveTo>
                    <a:pt x="122" y="7"/>
                  </a:moveTo>
                  <a:cubicBezTo>
                    <a:pt x="130" y="7"/>
                    <a:pt x="130" y="7"/>
                    <a:pt x="130" y="7"/>
                  </a:cubicBezTo>
                  <a:cubicBezTo>
                    <a:pt x="130" y="0"/>
                    <a:pt x="130" y="0"/>
                    <a:pt x="130" y="0"/>
                  </a:cubicBezTo>
                  <a:cubicBezTo>
                    <a:pt x="122" y="0"/>
                    <a:pt x="122" y="0"/>
                    <a:pt x="122" y="0"/>
                  </a:cubicBezTo>
                  <a:lnTo>
                    <a:pt x="122" y="7"/>
                  </a:lnTo>
                  <a:close/>
                  <a:moveTo>
                    <a:pt x="105" y="48"/>
                  </a:moveTo>
                  <a:cubicBezTo>
                    <a:pt x="113" y="48"/>
                    <a:pt x="113" y="48"/>
                    <a:pt x="113" y="48"/>
                  </a:cubicBezTo>
                  <a:cubicBezTo>
                    <a:pt x="113" y="0"/>
                    <a:pt x="113" y="0"/>
                    <a:pt x="113" y="0"/>
                  </a:cubicBezTo>
                  <a:cubicBezTo>
                    <a:pt x="105" y="0"/>
                    <a:pt x="105" y="0"/>
                    <a:pt x="105" y="0"/>
                  </a:cubicBezTo>
                  <a:lnTo>
                    <a:pt x="105" y="48"/>
                  </a:lnTo>
                  <a:close/>
                  <a:moveTo>
                    <a:pt x="83" y="12"/>
                  </a:moveTo>
                  <a:cubicBezTo>
                    <a:pt x="82" y="12"/>
                    <a:pt x="82" y="12"/>
                    <a:pt x="81" y="12"/>
                  </a:cubicBezTo>
                  <a:cubicBezTo>
                    <a:pt x="76" y="12"/>
                    <a:pt x="73" y="15"/>
                    <a:pt x="71" y="20"/>
                  </a:cubicBezTo>
                  <a:cubicBezTo>
                    <a:pt x="71" y="13"/>
                    <a:pt x="71" y="13"/>
                    <a:pt x="71" y="13"/>
                  </a:cubicBezTo>
                  <a:cubicBezTo>
                    <a:pt x="64" y="13"/>
                    <a:pt x="64" y="13"/>
                    <a:pt x="64" y="13"/>
                  </a:cubicBezTo>
                  <a:cubicBezTo>
                    <a:pt x="64" y="48"/>
                    <a:pt x="64" y="48"/>
                    <a:pt x="64" y="48"/>
                  </a:cubicBezTo>
                  <a:cubicBezTo>
                    <a:pt x="72" y="48"/>
                    <a:pt x="72" y="48"/>
                    <a:pt x="72" y="48"/>
                  </a:cubicBezTo>
                  <a:cubicBezTo>
                    <a:pt x="72" y="30"/>
                    <a:pt x="72" y="30"/>
                    <a:pt x="72" y="30"/>
                  </a:cubicBezTo>
                  <a:cubicBezTo>
                    <a:pt x="72" y="23"/>
                    <a:pt x="76" y="19"/>
                    <a:pt x="81" y="19"/>
                  </a:cubicBezTo>
                  <a:cubicBezTo>
                    <a:pt x="82" y="19"/>
                    <a:pt x="82" y="19"/>
                    <a:pt x="83" y="19"/>
                  </a:cubicBezTo>
                  <a:lnTo>
                    <a:pt x="83" y="12"/>
                  </a:lnTo>
                  <a:close/>
                  <a:moveTo>
                    <a:pt x="41" y="17"/>
                  </a:moveTo>
                  <a:cubicBezTo>
                    <a:pt x="46" y="17"/>
                    <a:pt x="49" y="22"/>
                    <a:pt x="49" y="30"/>
                  </a:cubicBezTo>
                  <a:cubicBezTo>
                    <a:pt x="49" y="38"/>
                    <a:pt x="46" y="43"/>
                    <a:pt x="41" y="43"/>
                  </a:cubicBezTo>
                  <a:cubicBezTo>
                    <a:pt x="36" y="43"/>
                    <a:pt x="32" y="39"/>
                    <a:pt x="32" y="30"/>
                  </a:cubicBezTo>
                  <a:cubicBezTo>
                    <a:pt x="32" y="22"/>
                    <a:pt x="36" y="17"/>
                    <a:pt x="41" y="17"/>
                  </a:cubicBezTo>
                  <a:moveTo>
                    <a:pt x="41" y="12"/>
                  </a:moveTo>
                  <a:cubicBezTo>
                    <a:pt x="31" y="12"/>
                    <a:pt x="24" y="19"/>
                    <a:pt x="24" y="30"/>
                  </a:cubicBezTo>
                  <a:cubicBezTo>
                    <a:pt x="24" y="42"/>
                    <a:pt x="31" y="49"/>
                    <a:pt x="41" y="49"/>
                  </a:cubicBezTo>
                  <a:cubicBezTo>
                    <a:pt x="51" y="49"/>
                    <a:pt x="58" y="42"/>
                    <a:pt x="58" y="30"/>
                  </a:cubicBezTo>
                  <a:cubicBezTo>
                    <a:pt x="58" y="19"/>
                    <a:pt x="51" y="12"/>
                    <a:pt x="41" y="12"/>
                  </a:cubicBezTo>
                  <a:moveTo>
                    <a:pt x="24" y="0"/>
                  </a:moveTo>
                  <a:cubicBezTo>
                    <a:pt x="22" y="0"/>
                    <a:pt x="20" y="0"/>
                    <a:pt x="17" y="0"/>
                  </a:cubicBezTo>
                  <a:cubicBezTo>
                    <a:pt x="10" y="0"/>
                    <a:pt x="6" y="4"/>
                    <a:pt x="6" y="12"/>
                  </a:cubicBezTo>
                  <a:cubicBezTo>
                    <a:pt x="6" y="13"/>
                    <a:pt x="6" y="13"/>
                    <a:pt x="6" y="13"/>
                  </a:cubicBezTo>
                  <a:cubicBezTo>
                    <a:pt x="0" y="13"/>
                    <a:pt x="0" y="13"/>
                    <a:pt x="0" y="13"/>
                  </a:cubicBezTo>
                  <a:cubicBezTo>
                    <a:pt x="0" y="18"/>
                    <a:pt x="0" y="18"/>
                    <a:pt x="0" y="18"/>
                  </a:cubicBezTo>
                  <a:cubicBezTo>
                    <a:pt x="6" y="18"/>
                    <a:pt x="6" y="18"/>
                    <a:pt x="6" y="18"/>
                  </a:cubicBezTo>
                  <a:cubicBezTo>
                    <a:pt x="6" y="48"/>
                    <a:pt x="6" y="48"/>
                    <a:pt x="6" y="48"/>
                  </a:cubicBezTo>
                  <a:cubicBezTo>
                    <a:pt x="14" y="48"/>
                    <a:pt x="14" y="48"/>
                    <a:pt x="14" y="48"/>
                  </a:cubicBezTo>
                  <a:cubicBezTo>
                    <a:pt x="14" y="18"/>
                    <a:pt x="14" y="18"/>
                    <a:pt x="14" y="18"/>
                  </a:cubicBezTo>
                  <a:cubicBezTo>
                    <a:pt x="22" y="18"/>
                    <a:pt x="22" y="18"/>
                    <a:pt x="22" y="18"/>
                  </a:cubicBezTo>
                  <a:cubicBezTo>
                    <a:pt x="22" y="13"/>
                    <a:pt x="22" y="13"/>
                    <a:pt x="22" y="13"/>
                  </a:cubicBezTo>
                  <a:cubicBezTo>
                    <a:pt x="14" y="13"/>
                    <a:pt x="14" y="13"/>
                    <a:pt x="14" y="13"/>
                  </a:cubicBezTo>
                  <a:cubicBezTo>
                    <a:pt x="14" y="12"/>
                    <a:pt x="14" y="12"/>
                    <a:pt x="14" y="12"/>
                  </a:cubicBezTo>
                  <a:cubicBezTo>
                    <a:pt x="14" y="7"/>
                    <a:pt x="15" y="5"/>
                    <a:pt x="20" y="5"/>
                  </a:cubicBezTo>
                  <a:cubicBezTo>
                    <a:pt x="21" y="5"/>
                    <a:pt x="22" y="6"/>
                    <a:pt x="24" y="6"/>
                  </a:cubicBezTo>
                  <a:lnTo>
                    <a:pt x="24" y="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122" name="Innovation">
              <a:extLst>
                <a:ext uri="{FF2B5EF4-FFF2-40B4-BE49-F238E27FC236}">
                  <a16:creationId xmlns:a16="http://schemas.microsoft.com/office/drawing/2014/main" id="{882223A0-A3F1-4B2E-BE44-FB28CDC4BD2E}"/>
                </a:ext>
              </a:extLst>
            </p:cNvPr>
            <p:cNvSpPr>
              <a:spLocks noEditPoints="1"/>
            </p:cNvSpPr>
            <p:nvPr/>
          </p:nvSpPr>
          <p:spPr bwMode="auto">
            <a:xfrm>
              <a:off x="9557930" y="5948514"/>
              <a:ext cx="1520385" cy="243621"/>
            </a:xfrm>
            <a:custGeom>
              <a:avLst/>
              <a:gdLst>
                <a:gd name="T0" fmla="*/ 276 w 306"/>
                <a:gd name="T1" fmla="*/ 48 h 49"/>
                <a:gd name="T2" fmla="*/ 284 w 306"/>
                <a:gd name="T3" fmla="*/ 27 h 49"/>
                <a:gd name="T4" fmla="*/ 298 w 306"/>
                <a:gd name="T5" fmla="*/ 25 h 49"/>
                <a:gd name="T6" fmla="*/ 306 w 306"/>
                <a:gd name="T7" fmla="*/ 48 h 49"/>
                <a:gd name="T8" fmla="*/ 294 w 306"/>
                <a:gd name="T9" fmla="*/ 11 h 49"/>
                <a:gd name="T10" fmla="*/ 283 w 306"/>
                <a:gd name="T11" fmla="*/ 12 h 49"/>
                <a:gd name="T12" fmla="*/ 254 w 306"/>
                <a:gd name="T13" fmla="*/ 17 h 49"/>
                <a:gd name="T14" fmla="*/ 254 w 306"/>
                <a:gd name="T15" fmla="*/ 43 h 49"/>
                <a:gd name="T16" fmla="*/ 254 w 306"/>
                <a:gd name="T17" fmla="*/ 17 h 49"/>
                <a:gd name="T18" fmla="*/ 237 w 306"/>
                <a:gd name="T19" fmla="*/ 30 h 49"/>
                <a:gd name="T20" fmla="*/ 271 w 306"/>
                <a:gd name="T21" fmla="*/ 30 h 49"/>
                <a:gd name="T22" fmla="*/ 223 w 306"/>
                <a:gd name="T23" fmla="*/ 48 h 49"/>
                <a:gd name="T24" fmla="*/ 231 w 306"/>
                <a:gd name="T25" fmla="*/ 12 h 49"/>
                <a:gd name="T26" fmla="*/ 223 w 306"/>
                <a:gd name="T27" fmla="*/ 48 h 49"/>
                <a:gd name="T28" fmla="*/ 231 w 306"/>
                <a:gd name="T29" fmla="*/ 7 h 49"/>
                <a:gd name="T30" fmla="*/ 223 w 306"/>
                <a:gd name="T31" fmla="*/ 0 h 49"/>
                <a:gd name="T32" fmla="*/ 208 w 306"/>
                <a:gd name="T33" fmla="*/ 3 h 49"/>
                <a:gd name="T34" fmla="*/ 200 w 306"/>
                <a:gd name="T35" fmla="*/ 12 h 49"/>
                <a:gd name="T36" fmla="*/ 194 w 306"/>
                <a:gd name="T37" fmla="*/ 18 h 49"/>
                <a:gd name="T38" fmla="*/ 200 w 306"/>
                <a:gd name="T39" fmla="*/ 35 h 49"/>
                <a:gd name="T40" fmla="*/ 217 w 306"/>
                <a:gd name="T41" fmla="*/ 48 h 49"/>
                <a:gd name="T42" fmla="*/ 213 w 306"/>
                <a:gd name="T43" fmla="*/ 42 h 49"/>
                <a:gd name="T44" fmla="*/ 208 w 306"/>
                <a:gd name="T45" fmla="*/ 18 h 49"/>
                <a:gd name="T46" fmla="*/ 216 w 306"/>
                <a:gd name="T47" fmla="*/ 12 h 49"/>
                <a:gd name="T48" fmla="*/ 208 w 306"/>
                <a:gd name="T49" fmla="*/ 3 h 49"/>
                <a:gd name="T50" fmla="*/ 182 w 306"/>
                <a:gd name="T51" fmla="*/ 33 h 49"/>
                <a:gd name="T52" fmla="*/ 167 w 306"/>
                <a:gd name="T53" fmla="*/ 38 h 49"/>
                <a:gd name="T54" fmla="*/ 182 w 306"/>
                <a:gd name="T55" fmla="*/ 30 h 49"/>
                <a:gd name="T56" fmla="*/ 167 w 306"/>
                <a:gd name="T57" fmla="*/ 22 h 49"/>
                <a:gd name="T58" fmla="*/ 182 w 306"/>
                <a:gd name="T59" fmla="*/ 23 h 49"/>
                <a:gd name="T60" fmla="*/ 182 w 306"/>
                <a:gd name="T61" fmla="*/ 25 h 49"/>
                <a:gd name="T62" fmla="*/ 171 w 306"/>
                <a:gd name="T63" fmla="*/ 48 h 49"/>
                <a:gd name="T64" fmla="*/ 183 w 306"/>
                <a:gd name="T65" fmla="*/ 48 h 49"/>
                <a:gd name="T66" fmla="*/ 190 w 306"/>
                <a:gd name="T67" fmla="*/ 41 h 49"/>
                <a:gd name="T68" fmla="*/ 176 w 306"/>
                <a:gd name="T69" fmla="*/ 11 h 49"/>
                <a:gd name="T70" fmla="*/ 135 w 306"/>
                <a:gd name="T71" fmla="*/ 48 h 49"/>
                <a:gd name="T72" fmla="*/ 155 w 306"/>
                <a:gd name="T73" fmla="*/ 12 h 49"/>
                <a:gd name="T74" fmla="*/ 140 w 306"/>
                <a:gd name="T75" fmla="*/ 39 h 49"/>
                <a:gd name="T76" fmla="*/ 123 w 306"/>
                <a:gd name="T77" fmla="*/ 12 h 49"/>
                <a:gd name="T78" fmla="*/ 105 w 306"/>
                <a:gd name="T79" fmla="*/ 17 h 49"/>
                <a:gd name="T80" fmla="*/ 105 w 306"/>
                <a:gd name="T81" fmla="*/ 43 h 49"/>
                <a:gd name="T82" fmla="*/ 105 w 306"/>
                <a:gd name="T83" fmla="*/ 17 h 49"/>
                <a:gd name="T84" fmla="*/ 88 w 306"/>
                <a:gd name="T85" fmla="*/ 30 h 49"/>
                <a:gd name="T86" fmla="*/ 122 w 306"/>
                <a:gd name="T87" fmla="*/ 30 h 49"/>
                <a:gd name="T88" fmla="*/ 53 w 306"/>
                <a:gd name="T89" fmla="*/ 12 h 49"/>
                <a:gd name="T90" fmla="*/ 61 w 306"/>
                <a:gd name="T91" fmla="*/ 48 h 49"/>
                <a:gd name="T92" fmla="*/ 69 w 306"/>
                <a:gd name="T93" fmla="*/ 17 h 49"/>
                <a:gd name="T94" fmla="*/ 75 w 306"/>
                <a:gd name="T95" fmla="*/ 48 h 49"/>
                <a:gd name="T96" fmla="*/ 83 w 306"/>
                <a:gd name="T97" fmla="*/ 25 h 49"/>
                <a:gd name="T98" fmla="*/ 61 w 306"/>
                <a:gd name="T99" fmla="*/ 18 h 49"/>
                <a:gd name="T100" fmla="*/ 53 w 306"/>
                <a:gd name="T101" fmla="*/ 12 h 49"/>
                <a:gd name="T102" fmla="*/ 16 w 306"/>
                <a:gd name="T103" fmla="*/ 48 h 49"/>
                <a:gd name="T104" fmla="*/ 24 w 306"/>
                <a:gd name="T105" fmla="*/ 27 h 49"/>
                <a:gd name="T106" fmla="*/ 38 w 306"/>
                <a:gd name="T107" fmla="*/ 25 h 49"/>
                <a:gd name="T108" fmla="*/ 46 w 306"/>
                <a:gd name="T109" fmla="*/ 48 h 49"/>
                <a:gd name="T110" fmla="*/ 34 w 306"/>
                <a:gd name="T111" fmla="*/ 11 h 49"/>
                <a:gd name="T112" fmla="*/ 23 w 306"/>
                <a:gd name="T113" fmla="*/ 12 h 49"/>
                <a:gd name="T114" fmla="*/ 0 w 306"/>
                <a:gd name="T115" fmla="*/ 48 h 49"/>
                <a:gd name="T116" fmla="*/ 8 w 306"/>
                <a:gd name="T117" fmla="*/ 12 h 49"/>
                <a:gd name="T118" fmla="*/ 0 w 306"/>
                <a:gd name="T119" fmla="*/ 48 h 49"/>
                <a:gd name="T120" fmla="*/ 8 w 306"/>
                <a:gd name="T121" fmla="*/ 7 h 49"/>
                <a:gd name="T122" fmla="*/ 0 w 306"/>
                <a:gd name="T123"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06" h="49">
                  <a:moveTo>
                    <a:pt x="276" y="12"/>
                  </a:moveTo>
                  <a:cubicBezTo>
                    <a:pt x="276" y="48"/>
                    <a:pt x="276" y="48"/>
                    <a:pt x="276" y="48"/>
                  </a:cubicBezTo>
                  <a:cubicBezTo>
                    <a:pt x="284" y="48"/>
                    <a:pt x="284" y="48"/>
                    <a:pt x="284" y="48"/>
                  </a:cubicBezTo>
                  <a:cubicBezTo>
                    <a:pt x="284" y="27"/>
                    <a:pt x="284" y="27"/>
                    <a:pt x="284" y="27"/>
                  </a:cubicBezTo>
                  <a:cubicBezTo>
                    <a:pt x="284" y="21"/>
                    <a:pt x="287" y="17"/>
                    <a:pt x="292" y="17"/>
                  </a:cubicBezTo>
                  <a:cubicBezTo>
                    <a:pt x="296" y="17"/>
                    <a:pt x="298" y="20"/>
                    <a:pt x="298" y="25"/>
                  </a:cubicBezTo>
                  <a:cubicBezTo>
                    <a:pt x="298" y="48"/>
                    <a:pt x="298" y="48"/>
                    <a:pt x="298" y="48"/>
                  </a:cubicBezTo>
                  <a:cubicBezTo>
                    <a:pt x="306" y="48"/>
                    <a:pt x="306" y="48"/>
                    <a:pt x="306" y="48"/>
                  </a:cubicBezTo>
                  <a:cubicBezTo>
                    <a:pt x="306" y="25"/>
                    <a:pt x="306" y="25"/>
                    <a:pt x="306" y="25"/>
                  </a:cubicBezTo>
                  <a:cubicBezTo>
                    <a:pt x="306" y="16"/>
                    <a:pt x="302" y="11"/>
                    <a:pt x="294" y="11"/>
                  </a:cubicBezTo>
                  <a:cubicBezTo>
                    <a:pt x="289" y="11"/>
                    <a:pt x="286" y="14"/>
                    <a:pt x="283" y="18"/>
                  </a:cubicBezTo>
                  <a:cubicBezTo>
                    <a:pt x="283" y="12"/>
                    <a:pt x="283" y="12"/>
                    <a:pt x="283" y="12"/>
                  </a:cubicBezTo>
                  <a:lnTo>
                    <a:pt x="276" y="12"/>
                  </a:lnTo>
                  <a:close/>
                  <a:moveTo>
                    <a:pt x="254" y="17"/>
                  </a:moveTo>
                  <a:cubicBezTo>
                    <a:pt x="259" y="17"/>
                    <a:pt x="262" y="22"/>
                    <a:pt x="262" y="30"/>
                  </a:cubicBezTo>
                  <a:cubicBezTo>
                    <a:pt x="262" y="38"/>
                    <a:pt x="259" y="43"/>
                    <a:pt x="254" y="43"/>
                  </a:cubicBezTo>
                  <a:cubicBezTo>
                    <a:pt x="249" y="43"/>
                    <a:pt x="246" y="38"/>
                    <a:pt x="246" y="30"/>
                  </a:cubicBezTo>
                  <a:cubicBezTo>
                    <a:pt x="246" y="22"/>
                    <a:pt x="249" y="17"/>
                    <a:pt x="254" y="17"/>
                  </a:cubicBezTo>
                  <a:moveTo>
                    <a:pt x="254" y="11"/>
                  </a:moveTo>
                  <a:cubicBezTo>
                    <a:pt x="244" y="11"/>
                    <a:pt x="237" y="19"/>
                    <a:pt x="237" y="30"/>
                  </a:cubicBezTo>
                  <a:cubicBezTo>
                    <a:pt x="237" y="41"/>
                    <a:pt x="244" y="49"/>
                    <a:pt x="254" y="49"/>
                  </a:cubicBezTo>
                  <a:cubicBezTo>
                    <a:pt x="264" y="49"/>
                    <a:pt x="271" y="41"/>
                    <a:pt x="271" y="30"/>
                  </a:cubicBezTo>
                  <a:cubicBezTo>
                    <a:pt x="271" y="19"/>
                    <a:pt x="264" y="11"/>
                    <a:pt x="254" y="11"/>
                  </a:cubicBezTo>
                  <a:moveTo>
                    <a:pt x="223" y="48"/>
                  </a:moveTo>
                  <a:cubicBezTo>
                    <a:pt x="231" y="48"/>
                    <a:pt x="231" y="48"/>
                    <a:pt x="231" y="48"/>
                  </a:cubicBezTo>
                  <a:cubicBezTo>
                    <a:pt x="231" y="12"/>
                    <a:pt x="231" y="12"/>
                    <a:pt x="231" y="12"/>
                  </a:cubicBezTo>
                  <a:cubicBezTo>
                    <a:pt x="223" y="12"/>
                    <a:pt x="223" y="12"/>
                    <a:pt x="223" y="12"/>
                  </a:cubicBezTo>
                  <a:lnTo>
                    <a:pt x="223" y="48"/>
                  </a:lnTo>
                  <a:close/>
                  <a:moveTo>
                    <a:pt x="223" y="7"/>
                  </a:moveTo>
                  <a:cubicBezTo>
                    <a:pt x="231" y="7"/>
                    <a:pt x="231" y="7"/>
                    <a:pt x="231" y="7"/>
                  </a:cubicBezTo>
                  <a:cubicBezTo>
                    <a:pt x="231" y="0"/>
                    <a:pt x="231" y="0"/>
                    <a:pt x="231" y="0"/>
                  </a:cubicBezTo>
                  <a:cubicBezTo>
                    <a:pt x="223" y="0"/>
                    <a:pt x="223" y="0"/>
                    <a:pt x="223" y="0"/>
                  </a:cubicBezTo>
                  <a:lnTo>
                    <a:pt x="223" y="7"/>
                  </a:lnTo>
                  <a:close/>
                  <a:moveTo>
                    <a:pt x="208" y="3"/>
                  </a:moveTo>
                  <a:cubicBezTo>
                    <a:pt x="200" y="3"/>
                    <a:pt x="200" y="3"/>
                    <a:pt x="200" y="3"/>
                  </a:cubicBezTo>
                  <a:cubicBezTo>
                    <a:pt x="200" y="12"/>
                    <a:pt x="200" y="12"/>
                    <a:pt x="200" y="12"/>
                  </a:cubicBezTo>
                  <a:cubicBezTo>
                    <a:pt x="194" y="12"/>
                    <a:pt x="194" y="12"/>
                    <a:pt x="194" y="12"/>
                  </a:cubicBezTo>
                  <a:cubicBezTo>
                    <a:pt x="194" y="18"/>
                    <a:pt x="194" y="18"/>
                    <a:pt x="194" y="18"/>
                  </a:cubicBezTo>
                  <a:cubicBezTo>
                    <a:pt x="200" y="18"/>
                    <a:pt x="200" y="18"/>
                    <a:pt x="200" y="18"/>
                  </a:cubicBezTo>
                  <a:cubicBezTo>
                    <a:pt x="200" y="35"/>
                    <a:pt x="200" y="35"/>
                    <a:pt x="200" y="35"/>
                  </a:cubicBezTo>
                  <a:cubicBezTo>
                    <a:pt x="200" y="45"/>
                    <a:pt x="203" y="49"/>
                    <a:pt x="211" y="49"/>
                  </a:cubicBezTo>
                  <a:cubicBezTo>
                    <a:pt x="213" y="49"/>
                    <a:pt x="215" y="48"/>
                    <a:pt x="217" y="48"/>
                  </a:cubicBezTo>
                  <a:cubicBezTo>
                    <a:pt x="217" y="42"/>
                    <a:pt x="217" y="42"/>
                    <a:pt x="217" y="42"/>
                  </a:cubicBezTo>
                  <a:cubicBezTo>
                    <a:pt x="215" y="42"/>
                    <a:pt x="214" y="42"/>
                    <a:pt x="213" y="42"/>
                  </a:cubicBezTo>
                  <a:cubicBezTo>
                    <a:pt x="208" y="42"/>
                    <a:pt x="208" y="40"/>
                    <a:pt x="208" y="35"/>
                  </a:cubicBezTo>
                  <a:cubicBezTo>
                    <a:pt x="208" y="18"/>
                    <a:pt x="208" y="18"/>
                    <a:pt x="208" y="18"/>
                  </a:cubicBezTo>
                  <a:cubicBezTo>
                    <a:pt x="216" y="18"/>
                    <a:pt x="216" y="18"/>
                    <a:pt x="216" y="18"/>
                  </a:cubicBezTo>
                  <a:cubicBezTo>
                    <a:pt x="216" y="12"/>
                    <a:pt x="216" y="12"/>
                    <a:pt x="216" y="12"/>
                  </a:cubicBezTo>
                  <a:cubicBezTo>
                    <a:pt x="208" y="12"/>
                    <a:pt x="208" y="12"/>
                    <a:pt x="208" y="12"/>
                  </a:cubicBezTo>
                  <a:lnTo>
                    <a:pt x="208" y="3"/>
                  </a:lnTo>
                  <a:close/>
                  <a:moveTo>
                    <a:pt x="182" y="30"/>
                  </a:moveTo>
                  <a:cubicBezTo>
                    <a:pt x="182" y="33"/>
                    <a:pt x="182" y="33"/>
                    <a:pt x="182" y="33"/>
                  </a:cubicBezTo>
                  <a:cubicBezTo>
                    <a:pt x="182" y="38"/>
                    <a:pt x="178" y="43"/>
                    <a:pt x="173" y="43"/>
                  </a:cubicBezTo>
                  <a:cubicBezTo>
                    <a:pt x="169" y="43"/>
                    <a:pt x="167" y="41"/>
                    <a:pt x="167" y="38"/>
                  </a:cubicBezTo>
                  <a:cubicBezTo>
                    <a:pt x="167" y="33"/>
                    <a:pt x="171" y="30"/>
                    <a:pt x="181" y="30"/>
                  </a:cubicBezTo>
                  <a:lnTo>
                    <a:pt x="182" y="30"/>
                  </a:lnTo>
                  <a:close/>
                  <a:moveTo>
                    <a:pt x="159" y="21"/>
                  </a:moveTo>
                  <a:cubicBezTo>
                    <a:pt x="167" y="22"/>
                    <a:pt x="167" y="22"/>
                    <a:pt x="167" y="22"/>
                  </a:cubicBezTo>
                  <a:cubicBezTo>
                    <a:pt x="168" y="19"/>
                    <a:pt x="170" y="17"/>
                    <a:pt x="175" y="17"/>
                  </a:cubicBezTo>
                  <a:cubicBezTo>
                    <a:pt x="180" y="17"/>
                    <a:pt x="182" y="19"/>
                    <a:pt x="182" y="23"/>
                  </a:cubicBezTo>
                  <a:cubicBezTo>
                    <a:pt x="182" y="25"/>
                    <a:pt x="182" y="25"/>
                    <a:pt x="182" y="25"/>
                  </a:cubicBezTo>
                  <a:cubicBezTo>
                    <a:pt x="182" y="25"/>
                    <a:pt x="182" y="25"/>
                    <a:pt x="182" y="25"/>
                  </a:cubicBezTo>
                  <a:cubicBezTo>
                    <a:pt x="166" y="25"/>
                    <a:pt x="158" y="29"/>
                    <a:pt x="158" y="38"/>
                  </a:cubicBezTo>
                  <a:cubicBezTo>
                    <a:pt x="158" y="44"/>
                    <a:pt x="163" y="48"/>
                    <a:pt x="171" y="48"/>
                  </a:cubicBezTo>
                  <a:cubicBezTo>
                    <a:pt x="176" y="48"/>
                    <a:pt x="180" y="46"/>
                    <a:pt x="182" y="41"/>
                  </a:cubicBezTo>
                  <a:cubicBezTo>
                    <a:pt x="183" y="44"/>
                    <a:pt x="183" y="46"/>
                    <a:pt x="183" y="48"/>
                  </a:cubicBezTo>
                  <a:cubicBezTo>
                    <a:pt x="191" y="48"/>
                    <a:pt x="191" y="48"/>
                    <a:pt x="191" y="48"/>
                  </a:cubicBezTo>
                  <a:cubicBezTo>
                    <a:pt x="190" y="46"/>
                    <a:pt x="190" y="43"/>
                    <a:pt x="190" y="41"/>
                  </a:cubicBezTo>
                  <a:cubicBezTo>
                    <a:pt x="190" y="25"/>
                    <a:pt x="190" y="25"/>
                    <a:pt x="190" y="25"/>
                  </a:cubicBezTo>
                  <a:cubicBezTo>
                    <a:pt x="190" y="16"/>
                    <a:pt x="186" y="11"/>
                    <a:pt x="176" y="11"/>
                  </a:cubicBezTo>
                  <a:cubicBezTo>
                    <a:pt x="167" y="11"/>
                    <a:pt x="161" y="15"/>
                    <a:pt x="159" y="21"/>
                  </a:cubicBezTo>
                  <a:moveTo>
                    <a:pt x="135" y="48"/>
                  </a:moveTo>
                  <a:cubicBezTo>
                    <a:pt x="143" y="48"/>
                    <a:pt x="143" y="48"/>
                    <a:pt x="143" y="48"/>
                  </a:cubicBezTo>
                  <a:cubicBezTo>
                    <a:pt x="155" y="12"/>
                    <a:pt x="155" y="12"/>
                    <a:pt x="155" y="12"/>
                  </a:cubicBezTo>
                  <a:cubicBezTo>
                    <a:pt x="149" y="12"/>
                    <a:pt x="149" y="12"/>
                    <a:pt x="149" y="12"/>
                  </a:cubicBezTo>
                  <a:cubicBezTo>
                    <a:pt x="140" y="39"/>
                    <a:pt x="140" y="39"/>
                    <a:pt x="140" y="39"/>
                  </a:cubicBezTo>
                  <a:cubicBezTo>
                    <a:pt x="131" y="12"/>
                    <a:pt x="131" y="12"/>
                    <a:pt x="131" y="12"/>
                  </a:cubicBezTo>
                  <a:cubicBezTo>
                    <a:pt x="123" y="12"/>
                    <a:pt x="123" y="12"/>
                    <a:pt x="123" y="12"/>
                  </a:cubicBezTo>
                  <a:lnTo>
                    <a:pt x="135" y="48"/>
                  </a:lnTo>
                  <a:close/>
                  <a:moveTo>
                    <a:pt x="105" y="17"/>
                  </a:moveTo>
                  <a:cubicBezTo>
                    <a:pt x="110" y="17"/>
                    <a:pt x="113" y="22"/>
                    <a:pt x="113" y="30"/>
                  </a:cubicBezTo>
                  <a:cubicBezTo>
                    <a:pt x="113" y="38"/>
                    <a:pt x="110" y="43"/>
                    <a:pt x="105" y="43"/>
                  </a:cubicBezTo>
                  <a:cubicBezTo>
                    <a:pt x="100" y="43"/>
                    <a:pt x="97" y="38"/>
                    <a:pt x="97" y="30"/>
                  </a:cubicBezTo>
                  <a:cubicBezTo>
                    <a:pt x="97" y="22"/>
                    <a:pt x="100" y="17"/>
                    <a:pt x="105" y="17"/>
                  </a:cubicBezTo>
                  <a:moveTo>
                    <a:pt x="105" y="11"/>
                  </a:moveTo>
                  <a:cubicBezTo>
                    <a:pt x="95" y="11"/>
                    <a:pt x="88" y="19"/>
                    <a:pt x="88" y="30"/>
                  </a:cubicBezTo>
                  <a:cubicBezTo>
                    <a:pt x="88" y="41"/>
                    <a:pt x="95" y="49"/>
                    <a:pt x="105" y="49"/>
                  </a:cubicBezTo>
                  <a:cubicBezTo>
                    <a:pt x="115" y="49"/>
                    <a:pt x="122" y="41"/>
                    <a:pt x="122" y="30"/>
                  </a:cubicBezTo>
                  <a:cubicBezTo>
                    <a:pt x="122" y="19"/>
                    <a:pt x="115" y="11"/>
                    <a:pt x="105" y="11"/>
                  </a:cubicBezTo>
                  <a:moveTo>
                    <a:pt x="53" y="12"/>
                  </a:moveTo>
                  <a:cubicBezTo>
                    <a:pt x="53" y="48"/>
                    <a:pt x="53" y="48"/>
                    <a:pt x="53" y="48"/>
                  </a:cubicBezTo>
                  <a:cubicBezTo>
                    <a:pt x="61" y="48"/>
                    <a:pt x="61" y="48"/>
                    <a:pt x="61" y="48"/>
                  </a:cubicBezTo>
                  <a:cubicBezTo>
                    <a:pt x="61" y="27"/>
                    <a:pt x="61" y="27"/>
                    <a:pt x="61" y="27"/>
                  </a:cubicBezTo>
                  <a:cubicBezTo>
                    <a:pt x="61" y="21"/>
                    <a:pt x="65" y="17"/>
                    <a:pt x="69" y="17"/>
                  </a:cubicBezTo>
                  <a:cubicBezTo>
                    <a:pt x="73" y="17"/>
                    <a:pt x="75" y="20"/>
                    <a:pt x="75" y="25"/>
                  </a:cubicBezTo>
                  <a:cubicBezTo>
                    <a:pt x="75" y="48"/>
                    <a:pt x="75" y="48"/>
                    <a:pt x="75" y="48"/>
                  </a:cubicBezTo>
                  <a:cubicBezTo>
                    <a:pt x="83" y="48"/>
                    <a:pt x="83" y="48"/>
                    <a:pt x="83" y="48"/>
                  </a:cubicBezTo>
                  <a:cubicBezTo>
                    <a:pt x="83" y="25"/>
                    <a:pt x="83" y="25"/>
                    <a:pt x="83" y="25"/>
                  </a:cubicBezTo>
                  <a:cubicBezTo>
                    <a:pt x="83" y="16"/>
                    <a:pt x="79" y="11"/>
                    <a:pt x="71" y="11"/>
                  </a:cubicBezTo>
                  <a:cubicBezTo>
                    <a:pt x="67" y="11"/>
                    <a:pt x="63" y="14"/>
                    <a:pt x="61" y="18"/>
                  </a:cubicBezTo>
                  <a:cubicBezTo>
                    <a:pt x="61" y="12"/>
                    <a:pt x="61" y="12"/>
                    <a:pt x="61" y="12"/>
                  </a:cubicBezTo>
                  <a:lnTo>
                    <a:pt x="53" y="12"/>
                  </a:lnTo>
                  <a:close/>
                  <a:moveTo>
                    <a:pt x="16" y="12"/>
                  </a:moveTo>
                  <a:cubicBezTo>
                    <a:pt x="16" y="48"/>
                    <a:pt x="16" y="48"/>
                    <a:pt x="16" y="48"/>
                  </a:cubicBezTo>
                  <a:cubicBezTo>
                    <a:pt x="24" y="48"/>
                    <a:pt x="24" y="48"/>
                    <a:pt x="24" y="48"/>
                  </a:cubicBezTo>
                  <a:cubicBezTo>
                    <a:pt x="24" y="27"/>
                    <a:pt x="24" y="27"/>
                    <a:pt x="24" y="27"/>
                  </a:cubicBezTo>
                  <a:cubicBezTo>
                    <a:pt x="24" y="21"/>
                    <a:pt x="27" y="17"/>
                    <a:pt x="32" y="17"/>
                  </a:cubicBezTo>
                  <a:cubicBezTo>
                    <a:pt x="36" y="17"/>
                    <a:pt x="38" y="20"/>
                    <a:pt x="38" y="25"/>
                  </a:cubicBezTo>
                  <a:cubicBezTo>
                    <a:pt x="38" y="48"/>
                    <a:pt x="38" y="48"/>
                    <a:pt x="38" y="48"/>
                  </a:cubicBezTo>
                  <a:cubicBezTo>
                    <a:pt x="46" y="48"/>
                    <a:pt x="46" y="48"/>
                    <a:pt x="46" y="48"/>
                  </a:cubicBezTo>
                  <a:cubicBezTo>
                    <a:pt x="46" y="25"/>
                    <a:pt x="46" y="25"/>
                    <a:pt x="46" y="25"/>
                  </a:cubicBezTo>
                  <a:cubicBezTo>
                    <a:pt x="46" y="16"/>
                    <a:pt x="42" y="11"/>
                    <a:pt x="34" y="11"/>
                  </a:cubicBezTo>
                  <a:cubicBezTo>
                    <a:pt x="30" y="11"/>
                    <a:pt x="26" y="14"/>
                    <a:pt x="23" y="18"/>
                  </a:cubicBezTo>
                  <a:cubicBezTo>
                    <a:pt x="23" y="12"/>
                    <a:pt x="23" y="12"/>
                    <a:pt x="23" y="12"/>
                  </a:cubicBezTo>
                  <a:lnTo>
                    <a:pt x="16" y="12"/>
                  </a:lnTo>
                  <a:close/>
                  <a:moveTo>
                    <a:pt x="0" y="48"/>
                  </a:moveTo>
                  <a:cubicBezTo>
                    <a:pt x="8" y="48"/>
                    <a:pt x="8" y="48"/>
                    <a:pt x="8" y="48"/>
                  </a:cubicBezTo>
                  <a:cubicBezTo>
                    <a:pt x="8" y="12"/>
                    <a:pt x="8" y="12"/>
                    <a:pt x="8" y="12"/>
                  </a:cubicBezTo>
                  <a:cubicBezTo>
                    <a:pt x="0" y="12"/>
                    <a:pt x="0" y="12"/>
                    <a:pt x="0" y="12"/>
                  </a:cubicBezTo>
                  <a:lnTo>
                    <a:pt x="0" y="48"/>
                  </a:lnTo>
                  <a:close/>
                  <a:moveTo>
                    <a:pt x="0" y="7"/>
                  </a:moveTo>
                  <a:cubicBezTo>
                    <a:pt x="8" y="7"/>
                    <a:pt x="8" y="7"/>
                    <a:pt x="8" y="7"/>
                  </a:cubicBezTo>
                  <a:cubicBezTo>
                    <a:pt x="8" y="0"/>
                    <a:pt x="8" y="0"/>
                    <a:pt x="8" y="0"/>
                  </a:cubicBezTo>
                  <a:cubicBezTo>
                    <a:pt x="0" y="0"/>
                    <a:pt x="0" y="0"/>
                    <a:pt x="0" y="0"/>
                  </a:cubicBezTo>
                  <a:lnTo>
                    <a:pt x="0" y="7"/>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grpSp>
      <p:sp>
        <p:nvSpPr>
          <p:cNvPr id="3" name="Tijdelijke aanduiding voor verticale tekst 2"/>
          <p:cNvSpPr>
            <a:spLocks noGrp="1"/>
          </p:cNvSpPr>
          <p:nvPr>
            <p:ph type="body" orient="vert" idx="1" hasCustomPrompt="1"/>
          </p:nvPr>
        </p:nvSpPr>
        <p:spPr>
          <a:xfrm>
            <a:off x="2063520" y="2769771"/>
            <a:ext cx="3089394"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130" name="Tijdelijke aanduiding voor verticale tekst 2">
            <a:extLst>
              <a:ext uri="{FF2B5EF4-FFF2-40B4-BE49-F238E27FC236}">
                <a16:creationId xmlns:a16="http://schemas.microsoft.com/office/drawing/2014/main" id="{09139BB3-0E95-42DB-B5FD-B804238C47E7}"/>
              </a:ext>
            </a:extLst>
          </p:cNvPr>
          <p:cNvSpPr>
            <a:spLocks noGrp="1"/>
          </p:cNvSpPr>
          <p:nvPr>
            <p:ph type="body" orient="vert" idx="11" hasCustomPrompt="1"/>
          </p:nvPr>
        </p:nvSpPr>
        <p:spPr>
          <a:xfrm>
            <a:off x="1477394" y="2769771"/>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01.</a:t>
            </a:r>
          </a:p>
        </p:txBody>
      </p:sp>
      <p:sp>
        <p:nvSpPr>
          <p:cNvPr id="131" name="Tijdelijke aanduiding voor verticale tekst 2">
            <a:extLst>
              <a:ext uri="{FF2B5EF4-FFF2-40B4-BE49-F238E27FC236}">
                <a16:creationId xmlns:a16="http://schemas.microsoft.com/office/drawing/2014/main" id="{0193F33A-B169-4E6C-A0E4-1C401F03326A}"/>
              </a:ext>
            </a:extLst>
          </p:cNvPr>
          <p:cNvSpPr>
            <a:spLocks noGrp="1"/>
          </p:cNvSpPr>
          <p:nvPr>
            <p:ph type="body" orient="vert" idx="12" hasCustomPrompt="1"/>
          </p:nvPr>
        </p:nvSpPr>
        <p:spPr>
          <a:xfrm>
            <a:off x="2063520" y="3210685"/>
            <a:ext cx="3089394"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132" name="Tijdelijke aanduiding voor verticale tekst 2">
            <a:extLst>
              <a:ext uri="{FF2B5EF4-FFF2-40B4-BE49-F238E27FC236}">
                <a16:creationId xmlns:a16="http://schemas.microsoft.com/office/drawing/2014/main" id="{CFDDF722-2134-44DD-9F42-55A2163355CF}"/>
              </a:ext>
            </a:extLst>
          </p:cNvPr>
          <p:cNvSpPr>
            <a:spLocks noGrp="1"/>
          </p:cNvSpPr>
          <p:nvPr>
            <p:ph type="body" orient="vert" idx="13" hasCustomPrompt="1"/>
          </p:nvPr>
        </p:nvSpPr>
        <p:spPr>
          <a:xfrm>
            <a:off x="1477394" y="3210685"/>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02.</a:t>
            </a:r>
          </a:p>
        </p:txBody>
      </p:sp>
      <p:sp>
        <p:nvSpPr>
          <p:cNvPr id="133" name="Tijdelijke aanduiding voor verticale tekst 2">
            <a:extLst>
              <a:ext uri="{FF2B5EF4-FFF2-40B4-BE49-F238E27FC236}">
                <a16:creationId xmlns:a16="http://schemas.microsoft.com/office/drawing/2014/main" id="{E2A18408-6710-416E-8413-E2AF616D91BC}"/>
              </a:ext>
            </a:extLst>
          </p:cNvPr>
          <p:cNvSpPr>
            <a:spLocks noGrp="1"/>
          </p:cNvSpPr>
          <p:nvPr>
            <p:ph type="body" orient="vert" idx="14" hasCustomPrompt="1"/>
          </p:nvPr>
        </p:nvSpPr>
        <p:spPr>
          <a:xfrm>
            <a:off x="2063520" y="3651599"/>
            <a:ext cx="3089394"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134" name="Tijdelijke aanduiding voor verticale tekst 2">
            <a:extLst>
              <a:ext uri="{FF2B5EF4-FFF2-40B4-BE49-F238E27FC236}">
                <a16:creationId xmlns:a16="http://schemas.microsoft.com/office/drawing/2014/main" id="{432466DB-08EE-4A9B-B739-16F0BD593113}"/>
              </a:ext>
            </a:extLst>
          </p:cNvPr>
          <p:cNvSpPr>
            <a:spLocks noGrp="1"/>
          </p:cNvSpPr>
          <p:nvPr>
            <p:ph type="body" orient="vert" idx="15" hasCustomPrompt="1"/>
          </p:nvPr>
        </p:nvSpPr>
        <p:spPr>
          <a:xfrm>
            <a:off x="1477394" y="3651599"/>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03.</a:t>
            </a:r>
          </a:p>
        </p:txBody>
      </p:sp>
      <p:sp>
        <p:nvSpPr>
          <p:cNvPr id="135" name="Tijdelijke aanduiding voor verticale tekst 2">
            <a:extLst>
              <a:ext uri="{FF2B5EF4-FFF2-40B4-BE49-F238E27FC236}">
                <a16:creationId xmlns:a16="http://schemas.microsoft.com/office/drawing/2014/main" id="{FB1B3F49-2D34-4B2A-8143-8FF9313EDD5E}"/>
              </a:ext>
            </a:extLst>
          </p:cNvPr>
          <p:cNvSpPr>
            <a:spLocks noGrp="1"/>
          </p:cNvSpPr>
          <p:nvPr>
            <p:ph type="body" orient="vert" idx="16" hasCustomPrompt="1"/>
          </p:nvPr>
        </p:nvSpPr>
        <p:spPr>
          <a:xfrm>
            <a:off x="2063520" y="4092513"/>
            <a:ext cx="3089394"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136" name="Tijdelijke aanduiding voor verticale tekst 2">
            <a:extLst>
              <a:ext uri="{FF2B5EF4-FFF2-40B4-BE49-F238E27FC236}">
                <a16:creationId xmlns:a16="http://schemas.microsoft.com/office/drawing/2014/main" id="{90076CCB-0A34-4B58-AD13-14B30D4E58E6}"/>
              </a:ext>
            </a:extLst>
          </p:cNvPr>
          <p:cNvSpPr>
            <a:spLocks noGrp="1"/>
          </p:cNvSpPr>
          <p:nvPr>
            <p:ph type="body" orient="vert" idx="17" hasCustomPrompt="1"/>
          </p:nvPr>
        </p:nvSpPr>
        <p:spPr>
          <a:xfrm>
            <a:off x="1477394" y="4092513"/>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04.</a:t>
            </a:r>
          </a:p>
        </p:txBody>
      </p:sp>
      <p:sp>
        <p:nvSpPr>
          <p:cNvPr id="137" name="Tijdelijke aanduiding voor verticale tekst 2">
            <a:extLst>
              <a:ext uri="{FF2B5EF4-FFF2-40B4-BE49-F238E27FC236}">
                <a16:creationId xmlns:a16="http://schemas.microsoft.com/office/drawing/2014/main" id="{6E4C1E79-BFB4-49E2-B8B4-704FE08A0221}"/>
              </a:ext>
            </a:extLst>
          </p:cNvPr>
          <p:cNvSpPr>
            <a:spLocks noGrp="1"/>
          </p:cNvSpPr>
          <p:nvPr>
            <p:ph type="body" orient="vert" idx="18" hasCustomPrompt="1"/>
          </p:nvPr>
        </p:nvSpPr>
        <p:spPr>
          <a:xfrm>
            <a:off x="2063520" y="4533427"/>
            <a:ext cx="3089394"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138" name="Tijdelijke aanduiding voor verticale tekst 2">
            <a:extLst>
              <a:ext uri="{FF2B5EF4-FFF2-40B4-BE49-F238E27FC236}">
                <a16:creationId xmlns:a16="http://schemas.microsoft.com/office/drawing/2014/main" id="{DC76EBBF-0030-4AA1-BF10-48A92A06B59F}"/>
              </a:ext>
            </a:extLst>
          </p:cNvPr>
          <p:cNvSpPr>
            <a:spLocks noGrp="1"/>
          </p:cNvSpPr>
          <p:nvPr>
            <p:ph type="body" orient="vert" idx="19" hasCustomPrompt="1"/>
          </p:nvPr>
        </p:nvSpPr>
        <p:spPr>
          <a:xfrm>
            <a:off x="1477394" y="4533427"/>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05.</a:t>
            </a:r>
          </a:p>
        </p:txBody>
      </p:sp>
      <p:sp>
        <p:nvSpPr>
          <p:cNvPr id="139" name="Tijdelijke aanduiding voor verticale tekst 2">
            <a:extLst>
              <a:ext uri="{FF2B5EF4-FFF2-40B4-BE49-F238E27FC236}">
                <a16:creationId xmlns:a16="http://schemas.microsoft.com/office/drawing/2014/main" id="{5017CD28-C2AF-4032-B589-1423BFA89F05}"/>
              </a:ext>
            </a:extLst>
          </p:cNvPr>
          <p:cNvSpPr>
            <a:spLocks noGrp="1"/>
          </p:cNvSpPr>
          <p:nvPr>
            <p:ph type="body" orient="vert" idx="20" hasCustomPrompt="1"/>
          </p:nvPr>
        </p:nvSpPr>
        <p:spPr>
          <a:xfrm>
            <a:off x="2063520" y="4974341"/>
            <a:ext cx="3089394"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140" name="Tijdelijke aanduiding voor verticale tekst 2">
            <a:extLst>
              <a:ext uri="{FF2B5EF4-FFF2-40B4-BE49-F238E27FC236}">
                <a16:creationId xmlns:a16="http://schemas.microsoft.com/office/drawing/2014/main" id="{FBA4AAE8-8D5F-4224-B74C-AFE8DAA7B73B}"/>
              </a:ext>
            </a:extLst>
          </p:cNvPr>
          <p:cNvSpPr>
            <a:spLocks noGrp="1"/>
          </p:cNvSpPr>
          <p:nvPr>
            <p:ph type="body" orient="vert" idx="21" hasCustomPrompt="1"/>
          </p:nvPr>
        </p:nvSpPr>
        <p:spPr>
          <a:xfrm>
            <a:off x="1477394" y="4974341"/>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06.</a:t>
            </a:r>
          </a:p>
        </p:txBody>
      </p:sp>
      <p:sp>
        <p:nvSpPr>
          <p:cNvPr id="141" name="Tijdelijke aanduiding voor verticale tekst 2">
            <a:extLst>
              <a:ext uri="{FF2B5EF4-FFF2-40B4-BE49-F238E27FC236}">
                <a16:creationId xmlns:a16="http://schemas.microsoft.com/office/drawing/2014/main" id="{6805760E-C026-4BB8-A85F-3C2FF927F6F4}"/>
              </a:ext>
            </a:extLst>
          </p:cNvPr>
          <p:cNvSpPr>
            <a:spLocks noGrp="1"/>
          </p:cNvSpPr>
          <p:nvPr>
            <p:ph type="body" orient="vert" idx="22" hasCustomPrompt="1"/>
          </p:nvPr>
        </p:nvSpPr>
        <p:spPr>
          <a:xfrm>
            <a:off x="2063520" y="5415255"/>
            <a:ext cx="3089394"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142" name="Tijdelijke aanduiding voor verticale tekst 2">
            <a:extLst>
              <a:ext uri="{FF2B5EF4-FFF2-40B4-BE49-F238E27FC236}">
                <a16:creationId xmlns:a16="http://schemas.microsoft.com/office/drawing/2014/main" id="{230160BE-302E-4C96-96A3-7B349A370C8E}"/>
              </a:ext>
            </a:extLst>
          </p:cNvPr>
          <p:cNvSpPr>
            <a:spLocks noGrp="1"/>
          </p:cNvSpPr>
          <p:nvPr>
            <p:ph type="body" orient="vert" idx="23" hasCustomPrompt="1"/>
          </p:nvPr>
        </p:nvSpPr>
        <p:spPr>
          <a:xfrm>
            <a:off x="1477394" y="5415255"/>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07.</a:t>
            </a:r>
          </a:p>
        </p:txBody>
      </p:sp>
      <p:sp>
        <p:nvSpPr>
          <p:cNvPr id="143" name="Tijdelijke aanduiding voor verticale tekst 2">
            <a:extLst>
              <a:ext uri="{FF2B5EF4-FFF2-40B4-BE49-F238E27FC236}">
                <a16:creationId xmlns:a16="http://schemas.microsoft.com/office/drawing/2014/main" id="{A7A2C18B-31F8-41AE-9CE0-F6E0827E24D3}"/>
              </a:ext>
            </a:extLst>
          </p:cNvPr>
          <p:cNvSpPr>
            <a:spLocks noGrp="1"/>
          </p:cNvSpPr>
          <p:nvPr>
            <p:ph type="body" orient="vert" idx="24" hasCustomPrompt="1"/>
          </p:nvPr>
        </p:nvSpPr>
        <p:spPr>
          <a:xfrm>
            <a:off x="2063520" y="5856170"/>
            <a:ext cx="3089394"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144" name="Tijdelijke aanduiding voor verticale tekst 2">
            <a:extLst>
              <a:ext uri="{FF2B5EF4-FFF2-40B4-BE49-F238E27FC236}">
                <a16:creationId xmlns:a16="http://schemas.microsoft.com/office/drawing/2014/main" id="{5863A4F4-EC3F-4D3A-BA06-224079A5A54A}"/>
              </a:ext>
            </a:extLst>
          </p:cNvPr>
          <p:cNvSpPr>
            <a:spLocks noGrp="1"/>
          </p:cNvSpPr>
          <p:nvPr>
            <p:ph type="body" orient="vert" idx="25" hasCustomPrompt="1"/>
          </p:nvPr>
        </p:nvSpPr>
        <p:spPr>
          <a:xfrm>
            <a:off x="1477394" y="5856170"/>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08.</a:t>
            </a:r>
          </a:p>
        </p:txBody>
      </p:sp>
      <p:grpSp>
        <p:nvGrpSpPr>
          <p:cNvPr id="12" name="Groep 11">
            <a:extLst>
              <a:ext uri="{FF2B5EF4-FFF2-40B4-BE49-F238E27FC236}">
                <a16:creationId xmlns:a16="http://schemas.microsoft.com/office/drawing/2014/main" id="{2FA1C155-D212-49FA-9B8E-41434C3D9D95}"/>
              </a:ext>
            </a:extLst>
          </p:cNvPr>
          <p:cNvGrpSpPr/>
          <p:nvPr userDrawn="1"/>
        </p:nvGrpSpPr>
        <p:grpSpPr>
          <a:xfrm>
            <a:off x="1372576" y="2407000"/>
            <a:ext cx="7648699" cy="4451000"/>
            <a:chOff x="1372576" y="2407000"/>
            <a:chExt cx="7648699" cy="4248000"/>
          </a:xfrm>
        </p:grpSpPr>
        <p:cxnSp>
          <p:nvCxnSpPr>
            <p:cNvPr id="149" name="LIJN">
              <a:extLst>
                <a:ext uri="{FF2B5EF4-FFF2-40B4-BE49-F238E27FC236}">
                  <a16:creationId xmlns:a16="http://schemas.microsoft.com/office/drawing/2014/main" id="{BA62C54E-227F-42ED-92C8-200BB48F8F76}"/>
                </a:ext>
              </a:extLst>
            </p:cNvPr>
            <p:cNvCxnSpPr>
              <a:cxnSpLocks/>
            </p:cNvCxnSpPr>
            <p:nvPr userDrawn="1"/>
          </p:nvCxnSpPr>
          <p:spPr>
            <a:xfrm>
              <a:off x="1372576" y="2407000"/>
              <a:ext cx="0" cy="4248000"/>
            </a:xfrm>
            <a:prstGeom prst="line">
              <a:avLst/>
            </a:prstGeom>
            <a:ln w="7200" cap="rnd">
              <a:solidFill>
                <a:schemeClr val="tx2"/>
              </a:solidFill>
              <a:round/>
            </a:ln>
          </p:spPr>
          <p:style>
            <a:lnRef idx="1">
              <a:schemeClr val="accent1"/>
            </a:lnRef>
            <a:fillRef idx="0">
              <a:schemeClr val="accent1"/>
            </a:fillRef>
            <a:effectRef idx="0">
              <a:schemeClr val="accent1"/>
            </a:effectRef>
            <a:fontRef idx="minor">
              <a:schemeClr val="tx1"/>
            </a:fontRef>
          </p:style>
        </p:cxnSp>
        <p:cxnSp>
          <p:nvCxnSpPr>
            <p:cNvPr id="150" name="LIJN">
              <a:extLst>
                <a:ext uri="{FF2B5EF4-FFF2-40B4-BE49-F238E27FC236}">
                  <a16:creationId xmlns:a16="http://schemas.microsoft.com/office/drawing/2014/main" id="{CC29460A-8B20-472D-9034-8BBE7A3BBD06}"/>
                </a:ext>
              </a:extLst>
            </p:cNvPr>
            <p:cNvCxnSpPr>
              <a:cxnSpLocks/>
            </p:cNvCxnSpPr>
            <p:nvPr userDrawn="1"/>
          </p:nvCxnSpPr>
          <p:spPr>
            <a:xfrm>
              <a:off x="9021275" y="2407000"/>
              <a:ext cx="0" cy="4248000"/>
            </a:xfrm>
            <a:prstGeom prst="line">
              <a:avLst/>
            </a:prstGeom>
            <a:ln w="7200" cap="rnd">
              <a:solidFill>
                <a:schemeClr val="tx2"/>
              </a:solidFill>
              <a:round/>
            </a:ln>
          </p:spPr>
          <p:style>
            <a:lnRef idx="1">
              <a:schemeClr val="accent1"/>
            </a:lnRef>
            <a:fillRef idx="0">
              <a:schemeClr val="accent1"/>
            </a:fillRef>
            <a:effectRef idx="0">
              <a:schemeClr val="accent1"/>
            </a:effectRef>
            <a:fontRef idx="minor">
              <a:schemeClr val="tx1"/>
            </a:fontRef>
          </p:style>
        </p:cxnSp>
      </p:grpSp>
      <p:grpSp>
        <p:nvGrpSpPr>
          <p:cNvPr id="159" name="HAAK LIJN">
            <a:extLst>
              <a:ext uri="{FF2B5EF4-FFF2-40B4-BE49-F238E27FC236}">
                <a16:creationId xmlns:a16="http://schemas.microsoft.com/office/drawing/2014/main" id="{7122AD50-F3F1-4256-ADF3-4B8573614B2B}"/>
              </a:ext>
            </a:extLst>
          </p:cNvPr>
          <p:cNvGrpSpPr/>
          <p:nvPr userDrawn="1"/>
        </p:nvGrpSpPr>
        <p:grpSpPr>
          <a:xfrm>
            <a:off x="540812" y="0"/>
            <a:ext cx="76800" cy="6858000"/>
            <a:chOff x="578912" y="0"/>
            <a:chExt cx="76800" cy="6858000"/>
          </a:xfrm>
        </p:grpSpPr>
        <p:cxnSp>
          <p:nvCxnSpPr>
            <p:cNvPr id="160" name="LIJN">
              <a:extLst>
                <a:ext uri="{FF2B5EF4-FFF2-40B4-BE49-F238E27FC236}">
                  <a16:creationId xmlns:a16="http://schemas.microsoft.com/office/drawing/2014/main" id="{203731BA-F1DE-4ED7-8E83-4A678442F8DA}"/>
                </a:ext>
              </a:extLst>
            </p:cNvPr>
            <p:cNvCxnSpPr>
              <a:cxnSpLocks/>
            </p:cNvCxnSpPr>
            <p:nvPr userDrawn="1"/>
          </p:nvCxnSpPr>
          <p:spPr>
            <a:xfrm>
              <a:off x="617312" y="900113"/>
              <a:ext cx="0" cy="5957887"/>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pic>
          <p:nvPicPr>
            <p:cNvPr id="161" name="Graphic 160">
              <a:extLst>
                <a:ext uri="{FF2B5EF4-FFF2-40B4-BE49-F238E27FC236}">
                  <a16:creationId xmlns:a16="http://schemas.microsoft.com/office/drawing/2014/main" id="{C1FE5A50-3822-49B5-AF54-D3AE438FD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8912" y="652464"/>
              <a:ext cx="76800" cy="201600"/>
            </a:xfrm>
            <a:prstGeom prst="rect">
              <a:avLst/>
            </a:prstGeom>
          </p:spPr>
        </p:pic>
        <p:cxnSp>
          <p:nvCxnSpPr>
            <p:cNvPr id="162" name="LIJN">
              <a:extLst>
                <a:ext uri="{FF2B5EF4-FFF2-40B4-BE49-F238E27FC236}">
                  <a16:creationId xmlns:a16="http://schemas.microsoft.com/office/drawing/2014/main" id="{445A95D7-522E-4045-BCEC-ADD5199B31FB}"/>
                </a:ext>
              </a:extLst>
            </p:cNvPr>
            <p:cNvCxnSpPr>
              <a:cxnSpLocks/>
            </p:cNvCxnSpPr>
            <p:nvPr userDrawn="1"/>
          </p:nvCxnSpPr>
          <p:spPr>
            <a:xfrm>
              <a:off x="617312" y="0"/>
              <a:ext cx="0" cy="595314"/>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grpSp>
      <p:sp>
        <p:nvSpPr>
          <p:cNvPr id="37" name="Tijdelijke aanduiding voor verticale tekst 2">
            <a:extLst>
              <a:ext uri="{FF2B5EF4-FFF2-40B4-BE49-F238E27FC236}">
                <a16:creationId xmlns:a16="http://schemas.microsoft.com/office/drawing/2014/main" id="{159BAF31-401A-4522-8239-DF2606BF8C84}"/>
              </a:ext>
            </a:extLst>
          </p:cNvPr>
          <p:cNvSpPr>
            <a:spLocks noGrp="1"/>
          </p:cNvSpPr>
          <p:nvPr>
            <p:ph type="body" orient="vert" idx="26" hasCustomPrompt="1"/>
          </p:nvPr>
        </p:nvSpPr>
        <p:spPr>
          <a:xfrm>
            <a:off x="5823817" y="2769771"/>
            <a:ext cx="3089394"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38" name="Tijdelijke aanduiding voor verticale tekst 2">
            <a:extLst>
              <a:ext uri="{FF2B5EF4-FFF2-40B4-BE49-F238E27FC236}">
                <a16:creationId xmlns:a16="http://schemas.microsoft.com/office/drawing/2014/main" id="{7699DD38-CBE1-49F3-B134-D210BF837DBC}"/>
              </a:ext>
            </a:extLst>
          </p:cNvPr>
          <p:cNvSpPr>
            <a:spLocks noGrp="1"/>
          </p:cNvSpPr>
          <p:nvPr>
            <p:ph type="body" orient="vert" idx="27" hasCustomPrompt="1"/>
          </p:nvPr>
        </p:nvSpPr>
        <p:spPr>
          <a:xfrm>
            <a:off x="5237691" y="2769771"/>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09.</a:t>
            </a:r>
          </a:p>
        </p:txBody>
      </p:sp>
      <p:sp>
        <p:nvSpPr>
          <p:cNvPr id="39" name="Tijdelijke aanduiding voor verticale tekst 2">
            <a:extLst>
              <a:ext uri="{FF2B5EF4-FFF2-40B4-BE49-F238E27FC236}">
                <a16:creationId xmlns:a16="http://schemas.microsoft.com/office/drawing/2014/main" id="{139E2BA3-2E7E-4A78-9EC4-D3DAD4BBE7B0}"/>
              </a:ext>
            </a:extLst>
          </p:cNvPr>
          <p:cNvSpPr>
            <a:spLocks noGrp="1"/>
          </p:cNvSpPr>
          <p:nvPr>
            <p:ph type="body" orient="vert" idx="28" hasCustomPrompt="1"/>
          </p:nvPr>
        </p:nvSpPr>
        <p:spPr>
          <a:xfrm>
            <a:off x="5823817" y="3210685"/>
            <a:ext cx="3089394"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40" name="Tijdelijke aanduiding voor verticale tekst 2">
            <a:extLst>
              <a:ext uri="{FF2B5EF4-FFF2-40B4-BE49-F238E27FC236}">
                <a16:creationId xmlns:a16="http://schemas.microsoft.com/office/drawing/2014/main" id="{38FB84D3-2688-4F98-9FA5-C5F2C41CB727}"/>
              </a:ext>
            </a:extLst>
          </p:cNvPr>
          <p:cNvSpPr>
            <a:spLocks noGrp="1"/>
          </p:cNvSpPr>
          <p:nvPr>
            <p:ph type="body" orient="vert" idx="29" hasCustomPrompt="1"/>
          </p:nvPr>
        </p:nvSpPr>
        <p:spPr>
          <a:xfrm>
            <a:off x="5237691" y="3210685"/>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10.</a:t>
            </a:r>
          </a:p>
        </p:txBody>
      </p:sp>
      <p:sp>
        <p:nvSpPr>
          <p:cNvPr id="41" name="Tijdelijke aanduiding voor verticale tekst 2">
            <a:extLst>
              <a:ext uri="{FF2B5EF4-FFF2-40B4-BE49-F238E27FC236}">
                <a16:creationId xmlns:a16="http://schemas.microsoft.com/office/drawing/2014/main" id="{00A315A9-D390-4556-A3F2-7E26F96CB535}"/>
              </a:ext>
            </a:extLst>
          </p:cNvPr>
          <p:cNvSpPr>
            <a:spLocks noGrp="1"/>
          </p:cNvSpPr>
          <p:nvPr>
            <p:ph type="body" orient="vert" idx="30" hasCustomPrompt="1"/>
          </p:nvPr>
        </p:nvSpPr>
        <p:spPr>
          <a:xfrm>
            <a:off x="5823817" y="3651599"/>
            <a:ext cx="3089394"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42" name="Tijdelijke aanduiding voor verticale tekst 2">
            <a:extLst>
              <a:ext uri="{FF2B5EF4-FFF2-40B4-BE49-F238E27FC236}">
                <a16:creationId xmlns:a16="http://schemas.microsoft.com/office/drawing/2014/main" id="{549A183C-5680-4674-966F-9F9037BAB937}"/>
              </a:ext>
            </a:extLst>
          </p:cNvPr>
          <p:cNvSpPr>
            <a:spLocks noGrp="1"/>
          </p:cNvSpPr>
          <p:nvPr>
            <p:ph type="body" orient="vert" idx="31" hasCustomPrompt="1"/>
          </p:nvPr>
        </p:nvSpPr>
        <p:spPr>
          <a:xfrm>
            <a:off x="5237691" y="3651599"/>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11.</a:t>
            </a:r>
          </a:p>
        </p:txBody>
      </p:sp>
      <p:sp>
        <p:nvSpPr>
          <p:cNvPr id="43" name="Tijdelijke aanduiding voor verticale tekst 2">
            <a:extLst>
              <a:ext uri="{FF2B5EF4-FFF2-40B4-BE49-F238E27FC236}">
                <a16:creationId xmlns:a16="http://schemas.microsoft.com/office/drawing/2014/main" id="{CFC607E6-BA85-4065-910B-042AA1A77F40}"/>
              </a:ext>
            </a:extLst>
          </p:cNvPr>
          <p:cNvSpPr>
            <a:spLocks noGrp="1"/>
          </p:cNvSpPr>
          <p:nvPr>
            <p:ph type="body" orient="vert" idx="32" hasCustomPrompt="1"/>
          </p:nvPr>
        </p:nvSpPr>
        <p:spPr>
          <a:xfrm>
            <a:off x="5823817" y="4092513"/>
            <a:ext cx="3089394"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44" name="Tijdelijke aanduiding voor verticale tekst 2">
            <a:extLst>
              <a:ext uri="{FF2B5EF4-FFF2-40B4-BE49-F238E27FC236}">
                <a16:creationId xmlns:a16="http://schemas.microsoft.com/office/drawing/2014/main" id="{943BB5C3-FAA3-48A0-941A-CC3CDDD055B8}"/>
              </a:ext>
            </a:extLst>
          </p:cNvPr>
          <p:cNvSpPr>
            <a:spLocks noGrp="1"/>
          </p:cNvSpPr>
          <p:nvPr>
            <p:ph type="body" orient="vert" idx="33" hasCustomPrompt="1"/>
          </p:nvPr>
        </p:nvSpPr>
        <p:spPr>
          <a:xfrm>
            <a:off x="5237691" y="4092513"/>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12.</a:t>
            </a:r>
          </a:p>
        </p:txBody>
      </p:sp>
      <p:sp>
        <p:nvSpPr>
          <p:cNvPr id="45" name="Tijdelijke aanduiding voor verticale tekst 2">
            <a:extLst>
              <a:ext uri="{FF2B5EF4-FFF2-40B4-BE49-F238E27FC236}">
                <a16:creationId xmlns:a16="http://schemas.microsoft.com/office/drawing/2014/main" id="{EF601F0D-CE41-43DA-B00B-A7D60F7DA54D}"/>
              </a:ext>
            </a:extLst>
          </p:cNvPr>
          <p:cNvSpPr>
            <a:spLocks noGrp="1"/>
          </p:cNvSpPr>
          <p:nvPr>
            <p:ph type="body" orient="vert" idx="34" hasCustomPrompt="1"/>
          </p:nvPr>
        </p:nvSpPr>
        <p:spPr>
          <a:xfrm>
            <a:off x="5823817" y="4533427"/>
            <a:ext cx="3089394"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46" name="Tijdelijke aanduiding voor verticale tekst 2">
            <a:extLst>
              <a:ext uri="{FF2B5EF4-FFF2-40B4-BE49-F238E27FC236}">
                <a16:creationId xmlns:a16="http://schemas.microsoft.com/office/drawing/2014/main" id="{E1D3C620-65F9-41B7-AA68-735B7415C21E}"/>
              </a:ext>
            </a:extLst>
          </p:cNvPr>
          <p:cNvSpPr>
            <a:spLocks noGrp="1"/>
          </p:cNvSpPr>
          <p:nvPr>
            <p:ph type="body" orient="vert" idx="35" hasCustomPrompt="1"/>
          </p:nvPr>
        </p:nvSpPr>
        <p:spPr>
          <a:xfrm>
            <a:off x="5237691" y="4533427"/>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13.</a:t>
            </a:r>
          </a:p>
        </p:txBody>
      </p:sp>
      <p:sp>
        <p:nvSpPr>
          <p:cNvPr id="47" name="Tijdelijke aanduiding voor verticale tekst 2">
            <a:extLst>
              <a:ext uri="{FF2B5EF4-FFF2-40B4-BE49-F238E27FC236}">
                <a16:creationId xmlns:a16="http://schemas.microsoft.com/office/drawing/2014/main" id="{3C04333A-416D-4964-954C-3521DDB3317E}"/>
              </a:ext>
            </a:extLst>
          </p:cNvPr>
          <p:cNvSpPr>
            <a:spLocks noGrp="1"/>
          </p:cNvSpPr>
          <p:nvPr>
            <p:ph type="body" orient="vert" idx="36" hasCustomPrompt="1"/>
          </p:nvPr>
        </p:nvSpPr>
        <p:spPr>
          <a:xfrm>
            <a:off x="5823817" y="4974341"/>
            <a:ext cx="3089394"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48" name="Tijdelijke aanduiding voor verticale tekst 2">
            <a:extLst>
              <a:ext uri="{FF2B5EF4-FFF2-40B4-BE49-F238E27FC236}">
                <a16:creationId xmlns:a16="http://schemas.microsoft.com/office/drawing/2014/main" id="{4FC49E30-4FA8-4F0A-944A-6C1A822C18A5}"/>
              </a:ext>
            </a:extLst>
          </p:cNvPr>
          <p:cNvSpPr>
            <a:spLocks noGrp="1"/>
          </p:cNvSpPr>
          <p:nvPr>
            <p:ph type="body" orient="vert" idx="37" hasCustomPrompt="1"/>
          </p:nvPr>
        </p:nvSpPr>
        <p:spPr>
          <a:xfrm>
            <a:off x="5237691" y="4974341"/>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14.</a:t>
            </a:r>
          </a:p>
        </p:txBody>
      </p:sp>
      <p:sp>
        <p:nvSpPr>
          <p:cNvPr id="49" name="Tijdelijke aanduiding voor verticale tekst 2">
            <a:extLst>
              <a:ext uri="{FF2B5EF4-FFF2-40B4-BE49-F238E27FC236}">
                <a16:creationId xmlns:a16="http://schemas.microsoft.com/office/drawing/2014/main" id="{8E23D2B4-97F7-4CE2-BC69-CEC7CBDC49ED}"/>
              </a:ext>
            </a:extLst>
          </p:cNvPr>
          <p:cNvSpPr>
            <a:spLocks noGrp="1"/>
          </p:cNvSpPr>
          <p:nvPr>
            <p:ph type="body" orient="vert" idx="38" hasCustomPrompt="1"/>
          </p:nvPr>
        </p:nvSpPr>
        <p:spPr>
          <a:xfrm>
            <a:off x="5823817" y="5415255"/>
            <a:ext cx="3089394"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50" name="Tijdelijke aanduiding voor verticale tekst 2">
            <a:extLst>
              <a:ext uri="{FF2B5EF4-FFF2-40B4-BE49-F238E27FC236}">
                <a16:creationId xmlns:a16="http://schemas.microsoft.com/office/drawing/2014/main" id="{B98D1A3C-5F1B-4B81-8873-18B6470606EC}"/>
              </a:ext>
            </a:extLst>
          </p:cNvPr>
          <p:cNvSpPr>
            <a:spLocks noGrp="1"/>
          </p:cNvSpPr>
          <p:nvPr>
            <p:ph type="body" orient="vert" idx="39" hasCustomPrompt="1"/>
          </p:nvPr>
        </p:nvSpPr>
        <p:spPr>
          <a:xfrm>
            <a:off x="5237691" y="5415255"/>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15.</a:t>
            </a:r>
          </a:p>
        </p:txBody>
      </p:sp>
      <p:sp>
        <p:nvSpPr>
          <p:cNvPr id="51" name="Tijdelijke aanduiding voor verticale tekst 2">
            <a:extLst>
              <a:ext uri="{FF2B5EF4-FFF2-40B4-BE49-F238E27FC236}">
                <a16:creationId xmlns:a16="http://schemas.microsoft.com/office/drawing/2014/main" id="{B29D1E31-7886-4731-8E0D-12B2188B6ACE}"/>
              </a:ext>
            </a:extLst>
          </p:cNvPr>
          <p:cNvSpPr>
            <a:spLocks noGrp="1"/>
          </p:cNvSpPr>
          <p:nvPr>
            <p:ph type="body" orient="vert" idx="40" hasCustomPrompt="1"/>
          </p:nvPr>
        </p:nvSpPr>
        <p:spPr>
          <a:xfrm>
            <a:off x="5823817" y="5856170"/>
            <a:ext cx="3089394"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52" name="Tijdelijke aanduiding voor verticale tekst 2">
            <a:extLst>
              <a:ext uri="{FF2B5EF4-FFF2-40B4-BE49-F238E27FC236}">
                <a16:creationId xmlns:a16="http://schemas.microsoft.com/office/drawing/2014/main" id="{A338A0D5-3C79-4D00-BF67-5930E6B0A414}"/>
              </a:ext>
            </a:extLst>
          </p:cNvPr>
          <p:cNvSpPr>
            <a:spLocks noGrp="1"/>
          </p:cNvSpPr>
          <p:nvPr>
            <p:ph type="body" orient="vert" idx="41" hasCustomPrompt="1"/>
          </p:nvPr>
        </p:nvSpPr>
        <p:spPr>
          <a:xfrm>
            <a:off x="5237691" y="5856170"/>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16.</a:t>
            </a:r>
          </a:p>
        </p:txBody>
      </p:sp>
      <p:sp>
        <p:nvSpPr>
          <p:cNvPr id="6" name="Subtitel">
            <a:extLst>
              <a:ext uri="{FF2B5EF4-FFF2-40B4-BE49-F238E27FC236}">
                <a16:creationId xmlns:a16="http://schemas.microsoft.com/office/drawing/2014/main" id="{D087FE13-DC03-4A42-925F-D0677F5B0C5C}"/>
              </a:ext>
            </a:extLst>
          </p:cNvPr>
          <p:cNvSpPr>
            <a:spLocks noGrp="1"/>
          </p:cNvSpPr>
          <p:nvPr>
            <p:ph type="subTitle" idx="10" hasCustomPrompt="1"/>
          </p:nvPr>
        </p:nvSpPr>
        <p:spPr>
          <a:xfrm>
            <a:off x="777244" y="924516"/>
            <a:ext cx="10827096" cy="349200"/>
          </a:xfrm>
        </p:spPr>
        <p:txBody>
          <a:bodyPr/>
          <a:lstStyle>
            <a:lvl1pPr marL="0" indent="0" algn="l">
              <a:buNone/>
              <a:defRPr sz="300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cap="all" baseline="0" dirty="0"/>
              <a:t>Name presentation</a:t>
            </a:r>
            <a:endParaRPr lang="en-GB" dirty="0"/>
          </a:p>
        </p:txBody>
      </p:sp>
      <p:sp>
        <p:nvSpPr>
          <p:cNvPr id="7" name="Titel">
            <a:extLst>
              <a:ext uri="{FF2B5EF4-FFF2-40B4-BE49-F238E27FC236}">
                <a16:creationId xmlns:a16="http://schemas.microsoft.com/office/drawing/2014/main" id="{8DF4131D-4D75-4BED-8DFA-0D0179676F7F}"/>
              </a:ext>
            </a:extLst>
          </p:cNvPr>
          <p:cNvSpPr>
            <a:spLocks noGrp="1"/>
          </p:cNvSpPr>
          <p:nvPr>
            <p:ph type="title" hasCustomPrompt="1"/>
          </p:nvPr>
        </p:nvSpPr>
        <p:spPr/>
        <p:txBody>
          <a:bodyPr/>
          <a:lstStyle>
            <a:lvl1pPr>
              <a:defRPr/>
            </a:lvl1pPr>
          </a:lstStyle>
          <a:p>
            <a:r>
              <a:rPr lang="en-GB" dirty="0"/>
              <a:t>index</a:t>
            </a:r>
          </a:p>
        </p:txBody>
      </p:sp>
    </p:spTree>
    <p:extLst>
      <p:ext uri="{BB962C8B-B14F-4D97-AF65-F5344CB8AC3E}">
        <p14:creationId xmlns:p14="http://schemas.microsoft.com/office/powerpoint/2010/main" val="5435359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2" presetClass="entr" presetSubtype="4" decel="54000" fill="hold" nodeType="after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750" fill="hold"/>
                                        <p:tgtEl>
                                          <p:spTgt spid="12"/>
                                        </p:tgtEl>
                                        <p:attrNameLst>
                                          <p:attrName>ppt_x</p:attrName>
                                        </p:attrNameLst>
                                      </p:cBhvr>
                                      <p:tavLst>
                                        <p:tav tm="0">
                                          <p:val>
                                            <p:strVal val="#ppt_x"/>
                                          </p:val>
                                        </p:tav>
                                        <p:tav tm="100000">
                                          <p:val>
                                            <p:strVal val="#ppt_x"/>
                                          </p:val>
                                        </p:tav>
                                      </p:tavLst>
                                    </p:anim>
                                    <p:anim calcmode="lin" valueType="num">
                                      <p:cBhvr additive="base">
                                        <p:cTn id="12" dur="750" fill="hold"/>
                                        <p:tgtEl>
                                          <p:spTgt spid="12"/>
                                        </p:tgtEl>
                                        <p:attrNameLst>
                                          <p:attrName>ppt_y</p:attrName>
                                        </p:attrNameLst>
                                      </p:cBhvr>
                                      <p:tavLst>
                                        <p:tav tm="0">
                                          <p:val>
                                            <p:strVal val="1+#ppt_h/2"/>
                                          </p:val>
                                        </p:tav>
                                        <p:tav tm="100000">
                                          <p:val>
                                            <p:strVal val="#ppt_y"/>
                                          </p:val>
                                        </p:tav>
                                      </p:tavLst>
                                    </p:anim>
                                  </p:childTnLst>
                                </p:cTn>
                              </p:par>
                              <p:par>
                                <p:cTn id="13" presetID="2" presetClass="entr" presetSubtype="4" decel="54000" fill="hold" nodeType="withEffect">
                                  <p:stCondLst>
                                    <p:cond delay="0"/>
                                  </p:stCondLst>
                                  <p:childTnLst>
                                    <p:set>
                                      <p:cBhvr>
                                        <p:cTn id="14" dur="1" fill="hold">
                                          <p:stCondLst>
                                            <p:cond delay="0"/>
                                          </p:stCondLst>
                                        </p:cTn>
                                        <p:tgtEl>
                                          <p:spTgt spid="119"/>
                                        </p:tgtEl>
                                        <p:attrNameLst>
                                          <p:attrName>style.visibility</p:attrName>
                                        </p:attrNameLst>
                                      </p:cBhvr>
                                      <p:to>
                                        <p:strVal val="visible"/>
                                      </p:to>
                                    </p:set>
                                    <p:anim calcmode="lin" valueType="num">
                                      <p:cBhvr additive="base">
                                        <p:cTn id="15" dur="750" fill="hold"/>
                                        <p:tgtEl>
                                          <p:spTgt spid="119"/>
                                        </p:tgtEl>
                                        <p:attrNameLst>
                                          <p:attrName>ppt_x</p:attrName>
                                        </p:attrNameLst>
                                      </p:cBhvr>
                                      <p:tavLst>
                                        <p:tav tm="0">
                                          <p:val>
                                            <p:strVal val="#ppt_x"/>
                                          </p:val>
                                        </p:tav>
                                        <p:tav tm="100000">
                                          <p:val>
                                            <p:strVal val="#ppt_x"/>
                                          </p:val>
                                        </p:tav>
                                      </p:tavLst>
                                    </p:anim>
                                    <p:anim calcmode="lin" valueType="num">
                                      <p:cBhvr additive="base">
                                        <p:cTn id="16" dur="750" fill="hold"/>
                                        <p:tgtEl>
                                          <p:spTgt spid="119"/>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0"/>
                                  </p:stCondLst>
                                  <p:childTnLst>
                                    <p:set>
                                      <p:cBhvr>
                                        <p:cTn id="18" dur="1" fill="hold">
                                          <p:stCondLst>
                                            <p:cond delay="0"/>
                                          </p:stCondLst>
                                        </p:cTn>
                                        <p:tgtEl>
                                          <p:spTgt spid="130"/>
                                        </p:tgtEl>
                                        <p:attrNameLst>
                                          <p:attrName>style.visibility</p:attrName>
                                        </p:attrNameLst>
                                      </p:cBhvr>
                                      <p:to>
                                        <p:strVal val="visible"/>
                                      </p:to>
                                    </p:set>
                                    <p:anim calcmode="lin" valueType="num">
                                      <p:cBhvr additive="base">
                                        <p:cTn id="19" dur="750" fill="hold"/>
                                        <p:tgtEl>
                                          <p:spTgt spid="130"/>
                                        </p:tgtEl>
                                        <p:attrNameLst>
                                          <p:attrName>ppt_x</p:attrName>
                                        </p:attrNameLst>
                                      </p:cBhvr>
                                      <p:tavLst>
                                        <p:tav tm="0">
                                          <p:val>
                                            <p:strVal val="#ppt_x"/>
                                          </p:val>
                                        </p:tav>
                                        <p:tav tm="100000">
                                          <p:val>
                                            <p:strVal val="#ppt_x"/>
                                          </p:val>
                                        </p:tav>
                                      </p:tavLst>
                                    </p:anim>
                                    <p:anim calcmode="lin" valueType="num">
                                      <p:cBhvr additive="base">
                                        <p:cTn id="20" dur="750" fill="hold"/>
                                        <p:tgtEl>
                                          <p:spTgt spid="130"/>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0"/>
                                  </p:stCondLst>
                                  <p:childTnLst>
                                    <p:set>
                                      <p:cBhvr>
                                        <p:cTn id="22" dur="1" fill="hold">
                                          <p:stCondLst>
                                            <p:cond delay="0"/>
                                          </p:stCondLst>
                                        </p:cTn>
                                        <p:tgtEl>
                                          <p:spTgt spid="3"/>
                                        </p:tgtEl>
                                        <p:attrNameLst>
                                          <p:attrName>style.visibility</p:attrName>
                                        </p:attrNameLst>
                                      </p:cBhvr>
                                      <p:to>
                                        <p:strVal val="visible"/>
                                      </p:to>
                                    </p:set>
                                    <p:anim calcmode="lin" valueType="num">
                                      <p:cBhvr additive="base">
                                        <p:cTn id="23" dur="750" fill="hold"/>
                                        <p:tgtEl>
                                          <p:spTgt spid="3"/>
                                        </p:tgtEl>
                                        <p:attrNameLst>
                                          <p:attrName>ppt_x</p:attrName>
                                        </p:attrNameLst>
                                      </p:cBhvr>
                                      <p:tavLst>
                                        <p:tav tm="0">
                                          <p:val>
                                            <p:strVal val="#ppt_x"/>
                                          </p:val>
                                        </p:tav>
                                        <p:tav tm="100000">
                                          <p:val>
                                            <p:strVal val="#ppt_x"/>
                                          </p:val>
                                        </p:tav>
                                      </p:tavLst>
                                    </p:anim>
                                    <p:anim calcmode="lin" valueType="num">
                                      <p:cBhvr additive="base">
                                        <p:cTn id="24" dur="750" fill="hold"/>
                                        <p:tgtEl>
                                          <p:spTgt spid="3"/>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100"/>
                                  </p:stCondLst>
                                  <p:childTnLst>
                                    <p:set>
                                      <p:cBhvr>
                                        <p:cTn id="26" dur="1" fill="hold">
                                          <p:stCondLst>
                                            <p:cond delay="0"/>
                                          </p:stCondLst>
                                        </p:cTn>
                                        <p:tgtEl>
                                          <p:spTgt spid="132"/>
                                        </p:tgtEl>
                                        <p:attrNameLst>
                                          <p:attrName>style.visibility</p:attrName>
                                        </p:attrNameLst>
                                      </p:cBhvr>
                                      <p:to>
                                        <p:strVal val="visible"/>
                                      </p:to>
                                    </p:set>
                                    <p:anim calcmode="lin" valueType="num">
                                      <p:cBhvr additive="base">
                                        <p:cTn id="27" dur="750" fill="hold"/>
                                        <p:tgtEl>
                                          <p:spTgt spid="132"/>
                                        </p:tgtEl>
                                        <p:attrNameLst>
                                          <p:attrName>ppt_x</p:attrName>
                                        </p:attrNameLst>
                                      </p:cBhvr>
                                      <p:tavLst>
                                        <p:tav tm="0">
                                          <p:val>
                                            <p:strVal val="#ppt_x"/>
                                          </p:val>
                                        </p:tav>
                                        <p:tav tm="100000">
                                          <p:val>
                                            <p:strVal val="#ppt_x"/>
                                          </p:val>
                                        </p:tav>
                                      </p:tavLst>
                                    </p:anim>
                                    <p:anim calcmode="lin" valueType="num">
                                      <p:cBhvr additive="base">
                                        <p:cTn id="28" dur="750" fill="hold"/>
                                        <p:tgtEl>
                                          <p:spTgt spid="132"/>
                                        </p:tgtEl>
                                        <p:attrNameLst>
                                          <p:attrName>ppt_y</p:attrName>
                                        </p:attrNameLst>
                                      </p:cBhvr>
                                      <p:tavLst>
                                        <p:tav tm="0">
                                          <p:val>
                                            <p:strVal val="1+#ppt_h/2"/>
                                          </p:val>
                                        </p:tav>
                                        <p:tav tm="100000">
                                          <p:val>
                                            <p:strVal val="#ppt_y"/>
                                          </p:val>
                                        </p:tav>
                                      </p:tavLst>
                                    </p:anim>
                                  </p:childTnLst>
                                </p:cTn>
                              </p:par>
                              <p:par>
                                <p:cTn id="29" presetID="2" presetClass="entr" presetSubtype="4" decel="100000" fill="hold" grpId="0" nodeType="withEffect">
                                  <p:stCondLst>
                                    <p:cond delay="100"/>
                                  </p:stCondLst>
                                  <p:childTnLst>
                                    <p:set>
                                      <p:cBhvr>
                                        <p:cTn id="30" dur="1" fill="hold">
                                          <p:stCondLst>
                                            <p:cond delay="0"/>
                                          </p:stCondLst>
                                        </p:cTn>
                                        <p:tgtEl>
                                          <p:spTgt spid="131"/>
                                        </p:tgtEl>
                                        <p:attrNameLst>
                                          <p:attrName>style.visibility</p:attrName>
                                        </p:attrNameLst>
                                      </p:cBhvr>
                                      <p:to>
                                        <p:strVal val="visible"/>
                                      </p:to>
                                    </p:set>
                                    <p:anim calcmode="lin" valueType="num">
                                      <p:cBhvr additive="base">
                                        <p:cTn id="31" dur="750" fill="hold"/>
                                        <p:tgtEl>
                                          <p:spTgt spid="131"/>
                                        </p:tgtEl>
                                        <p:attrNameLst>
                                          <p:attrName>ppt_x</p:attrName>
                                        </p:attrNameLst>
                                      </p:cBhvr>
                                      <p:tavLst>
                                        <p:tav tm="0">
                                          <p:val>
                                            <p:strVal val="#ppt_x"/>
                                          </p:val>
                                        </p:tav>
                                        <p:tav tm="100000">
                                          <p:val>
                                            <p:strVal val="#ppt_x"/>
                                          </p:val>
                                        </p:tav>
                                      </p:tavLst>
                                    </p:anim>
                                    <p:anim calcmode="lin" valueType="num">
                                      <p:cBhvr additive="base">
                                        <p:cTn id="32" dur="750" fill="hold"/>
                                        <p:tgtEl>
                                          <p:spTgt spid="131"/>
                                        </p:tgtEl>
                                        <p:attrNameLst>
                                          <p:attrName>ppt_y</p:attrName>
                                        </p:attrNameLst>
                                      </p:cBhvr>
                                      <p:tavLst>
                                        <p:tav tm="0">
                                          <p:val>
                                            <p:strVal val="1+#ppt_h/2"/>
                                          </p:val>
                                        </p:tav>
                                        <p:tav tm="100000">
                                          <p:val>
                                            <p:strVal val="#ppt_y"/>
                                          </p:val>
                                        </p:tav>
                                      </p:tavLst>
                                    </p:anim>
                                  </p:childTnLst>
                                </p:cTn>
                              </p:par>
                              <p:par>
                                <p:cTn id="33" presetID="2" presetClass="entr" presetSubtype="4" decel="100000" fill="hold" grpId="0" nodeType="withEffect">
                                  <p:stCondLst>
                                    <p:cond delay="200"/>
                                  </p:stCondLst>
                                  <p:childTnLst>
                                    <p:set>
                                      <p:cBhvr>
                                        <p:cTn id="34" dur="1" fill="hold">
                                          <p:stCondLst>
                                            <p:cond delay="0"/>
                                          </p:stCondLst>
                                        </p:cTn>
                                        <p:tgtEl>
                                          <p:spTgt spid="134"/>
                                        </p:tgtEl>
                                        <p:attrNameLst>
                                          <p:attrName>style.visibility</p:attrName>
                                        </p:attrNameLst>
                                      </p:cBhvr>
                                      <p:to>
                                        <p:strVal val="visible"/>
                                      </p:to>
                                    </p:set>
                                    <p:anim calcmode="lin" valueType="num">
                                      <p:cBhvr additive="base">
                                        <p:cTn id="35" dur="750" fill="hold"/>
                                        <p:tgtEl>
                                          <p:spTgt spid="134"/>
                                        </p:tgtEl>
                                        <p:attrNameLst>
                                          <p:attrName>ppt_x</p:attrName>
                                        </p:attrNameLst>
                                      </p:cBhvr>
                                      <p:tavLst>
                                        <p:tav tm="0">
                                          <p:val>
                                            <p:strVal val="#ppt_x"/>
                                          </p:val>
                                        </p:tav>
                                        <p:tav tm="100000">
                                          <p:val>
                                            <p:strVal val="#ppt_x"/>
                                          </p:val>
                                        </p:tav>
                                      </p:tavLst>
                                    </p:anim>
                                    <p:anim calcmode="lin" valueType="num">
                                      <p:cBhvr additive="base">
                                        <p:cTn id="36" dur="750" fill="hold"/>
                                        <p:tgtEl>
                                          <p:spTgt spid="134"/>
                                        </p:tgtEl>
                                        <p:attrNameLst>
                                          <p:attrName>ppt_y</p:attrName>
                                        </p:attrNameLst>
                                      </p:cBhvr>
                                      <p:tavLst>
                                        <p:tav tm="0">
                                          <p:val>
                                            <p:strVal val="1+#ppt_h/2"/>
                                          </p:val>
                                        </p:tav>
                                        <p:tav tm="100000">
                                          <p:val>
                                            <p:strVal val="#ppt_y"/>
                                          </p:val>
                                        </p:tav>
                                      </p:tavLst>
                                    </p:anim>
                                  </p:childTnLst>
                                </p:cTn>
                              </p:par>
                              <p:par>
                                <p:cTn id="37" presetID="2" presetClass="entr" presetSubtype="4" decel="100000" fill="hold" grpId="0" nodeType="withEffect">
                                  <p:stCondLst>
                                    <p:cond delay="200"/>
                                  </p:stCondLst>
                                  <p:childTnLst>
                                    <p:set>
                                      <p:cBhvr>
                                        <p:cTn id="38" dur="1" fill="hold">
                                          <p:stCondLst>
                                            <p:cond delay="0"/>
                                          </p:stCondLst>
                                        </p:cTn>
                                        <p:tgtEl>
                                          <p:spTgt spid="133"/>
                                        </p:tgtEl>
                                        <p:attrNameLst>
                                          <p:attrName>style.visibility</p:attrName>
                                        </p:attrNameLst>
                                      </p:cBhvr>
                                      <p:to>
                                        <p:strVal val="visible"/>
                                      </p:to>
                                    </p:set>
                                    <p:anim calcmode="lin" valueType="num">
                                      <p:cBhvr additive="base">
                                        <p:cTn id="39" dur="750" fill="hold"/>
                                        <p:tgtEl>
                                          <p:spTgt spid="133"/>
                                        </p:tgtEl>
                                        <p:attrNameLst>
                                          <p:attrName>ppt_x</p:attrName>
                                        </p:attrNameLst>
                                      </p:cBhvr>
                                      <p:tavLst>
                                        <p:tav tm="0">
                                          <p:val>
                                            <p:strVal val="#ppt_x"/>
                                          </p:val>
                                        </p:tav>
                                        <p:tav tm="100000">
                                          <p:val>
                                            <p:strVal val="#ppt_x"/>
                                          </p:val>
                                        </p:tav>
                                      </p:tavLst>
                                    </p:anim>
                                    <p:anim calcmode="lin" valueType="num">
                                      <p:cBhvr additive="base">
                                        <p:cTn id="40" dur="750" fill="hold"/>
                                        <p:tgtEl>
                                          <p:spTgt spid="133"/>
                                        </p:tgtEl>
                                        <p:attrNameLst>
                                          <p:attrName>ppt_y</p:attrName>
                                        </p:attrNameLst>
                                      </p:cBhvr>
                                      <p:tavLst>
                                        <p:tav tm="0">
                                          <p:val>
                                            <p:strVal val="1+#ppt_h/2"/>
                                          </p:val>
                                        </p:tav>
                                        <p:tav tm="100000">
                                          <p:val>
                                            <p:strVal val="#ppt_y"/>
                                          </p:val>
                                        </p:tav>
                                      </p:tavLst>
                                    </p:anim>
                                  </p:childTnLst>
                                </p:cTn>
                              </p:par>
                              <p:par>
                                <p:cTn id="41" presetID="2" presetClass="entr" presetSubtype="4" decel="100000" fill="hold" grpId="0" nodeType="withEffect">
                                  <p:stCondLst>
                                    <p:cond delay="300"/>
                                  </p:stCondLst>
                                  <p:childTnLst>
                                    <p:set>
                                      <p:cBhvr>
                                        <p:cTn id="42" dur="1" fill="hold">
                                          <p:stCondLst>
                                            <p:cond delay="0"/>
                                          </p:stCondLst>
                                        </p:cTn>
                                        <p:tgtEl>
                                          <p:spTgt spid="136"/>
                                        </p:tgtEl>
                                        <p:attrNameLst>
                                          <p:attrName>style.visibility</p:attrName>
                                        </p:attrNameLst>
                                      </p:cBhvr>
                                      <p:to>
                                        <p:strVal val="visible"/>
                                      </p:to>
                                    </p:set>
                                    <p:anim calcmode="lin" valueType="num">
                                      <p:cBhvr additive="base">
                                        <p:cTn id="43" dur="750" fill="hold"/>
                                        <p:tgtEl>
                                          <p:spTgt spid="136"/>
                                        </p:tgtEl>
                                        <p:attrNameLst>
                                          <p:attrName>ppt_x</p:attrName>
                                        </p:attrNameLst>
                                      </p:cBhvr>
                                      <p:tavLst>
                                        <p:tav tm="0">
                                          <p:val>
                                            <p:strVal val="#ppt_x"/>
                                          </p:val>
                                        </p:tav>
                                        <p:tav tm="100000">
                                          <p:val>
                                            <p:strVal val="#ppt_x"/>
                                          </p:val>
                                        </p:tav>
                                      </p:tavLst>
                                    </p:anim>
                                    <p:anim calcmode="lin" valueType="num">
                                      <p:cBhvr additive="base">
                                        <p:cTn id="44" dur="750" fill="hold"/>
                                        <p:tgtEl>
                                          <p:spTgt spid="136"/>
                                        </p:tgtEl>
                                        <p:attrNameLst>
                                          <p:attrName>ppt_y</p:attrName>
                                        </p:attrNameLst>
                                      </p:cBhvr>
                                      <p:tavLst>
                                        <p:tav tm="0">
                                          <p:val>
                                            <p:strVal val="1+#ppt_h/2"/>
                                          </p:val>
                                        </p:tav>
                                        <p:tav tm="100000">
                                          <p:val>
                                            <p:strVal val="#ppt_y"/>
                                          </p:val>
                                        </p:tav>
                                      </p:tavLst>
                                    </p:anim>
                                  </p:childTnLst>
                                </p:cTn>
                              </p:par>
                              <p:par>
                                <p:cTn id="45" presetID="2" presetClass="entr" presetSubtype="4" decel="100000" fill="hold" grpId="0" nodeType="withEffect">
                                  <p:stCondLst>
                                    <p:cond delay="300"/>
                                  </p:stCondLst>
                                  <p:childTnLst>
                                    <p:set>
                                      <p:cBhvr>
                                        <p:cTn id="46" dur="1" fill="hold">
                                          <p:stCondLst>
                                            <p:cond delay="0"/>
                                          </p:stCondLst>
                                        </p:cTn>
                                        <p:tgtEl>
                                          <p:spTgt spid="135"/>
                                        </p:tgtEl>
                                        <p:attrNameLst>
                                          <p:attrName>style.visibility</p:attrName>
                                        </p:attrNameLst>
                                      </p:cBhvr>
                                      <p:to>
                                        <p:strVal val="visible"/>
                                      </p:to>
                                    </p:set>
                                    <p:anim calcmode="lin" valueType="num">
                                      <p:cBhvr additive="base">
                                        <p:cTn id="47" dur="750" fill="hold"/>
                                        <p:tgtEl>
                                          <p:spTgt spid="135"/>
                                        </p:tgtEl>
                                        <p:attrNameLst>
                                          <p:attrName>ppt_x</p:attrName>
                                        </p:attrNameLst>
                                      </p:cBhvr>
                                      <p:tavLst>
                                        <p:tav tm="0">
                                          <p:val>
                                            <p:strVal val="#ppt_x"/>
                                          </p:val>
                                        </p:tav>
                                        <p:tav tm="100000">
                                          <p:val>
                                            <p:strVal val="#ppt_x"/>
                                          </p:val>
                                        </p:tav>
                                      </p:tavLst>
                                    </p:anim>
                                    <p:anim calcmode="lin" valueType="num">
                                      <p:cBhvr additive="base">
                                        <p:cTn id="48" dur="750" fill="hold"/>
                                        <p:tgtEl>
                                          <p:spTgt spid="135"/>
                                        </p:tgtEl>
                                        <p:attrNameLst>
                                          <p:attrName>ppt_y</p:attrName>
                                        </p:attrNameLst>
                                      </p:cBhvr>
                                      <p:tavLst>
                                        <p:tav tm="0">
                                          <p:val>
                                            <p:strVal val="1+#ppt_h/2"/>
                                          </p:val>
                                        </p:tav>
                                        <p:tav tm="100000">
                                          <p:val>
                                            <p:strVal val="#ppt_y"/>
                                          </p:val>
                                        </p:tav>
                                      </p:tavLst>
                                    </p:anim>
                                  </p:childTnLst>
                                </p:cTn>
                              </p:par>
                              <p:par>
                                <p:cTn id="49" presetID="2" presetClass="entr" presetSubtype="4" decel="100000" fill="hold" grpId="0" nodeType="withEffect">
                                  <p:stCondLst>
                                    <p:cond delay="400"/>
                                  </p:stCondLst>
                                  <p:childTnLst>
                                    <p:set>
                                      <p:cBhvr>
                                        <p:cTn id="50" dur="1" fill="hold">
                                          <p:stCondLst>
                                            <p:cond delay="0"/>
                                          </p:stCondLst>
                                        </p:cTn>
                                        <p:tgtEl>
                                          <p:spTgt spid="138"/>
                                        </p:tgtEl>
                                        <p:attrNameLst>
                                          <p:attrName>style.visibility</p:attrName>
                                        </p:attrNameLst>
                                      </p:cBhvr>
                                      <p:to>
                                        <p:strVal val="visible"/>
                                      </p:to>
                                    </p:set>
                                    <p:anim calcmode="lin" valueType="num">
                                      <p:cBhvr additive="base">
                                        <p:cTn id="51" dur="750" fill="hold"/>
                                        <p:tgtEl>
                                          <p:spTgt spid="138"/>
                                        </p:tgtEl>
                                        <p:attrNameLst>
                                          <p:attrName>ppt_x</p:attrName>
                                        </p:attrNameLst>
                                      </p:cBhvr>
                                      <p:tavLst>
                                        <p:tav tm="0">
                                          <p:val>
                                            <p:strVal val="#ppt_x"/>
                                          </p:val>
                                        </p:tav>
                                        <p:tav tm="100000">
                                          <p:val>
                                            <p:strVal val="#ppt_x"/>
                                          </p:val>
                                        </p:tav>
                                      </p:tavLst>
                                    </p:anim>
                                    <p:anim calcmode="lin" valueType="num">
                                      <p:cBhvr additive="base">
                                        <p:cTn id="52" dur="750" fill="hold"/>
                                        <p:tgtEl>
                                          <p:spTgt spid="138"/>
                                        </p:tgtEl>
                                        <p:attrNameLst>
                                          <p:attrName>ppt_y</p:attrName>
                                        </p:attrNameLst>
                                      </p:cBhvr>
                                      <p:tavLst>
                                        <p:tav tm="0">
                                          <p:val>
                                            <p:strVal val="1+#ppt_h/2"/>
                                          </p:val>
                                        </p:tav>
                                        <p:tav tm="100000">
                                          <p:val>
                                            <p:strVal val="#ppt_y"/>
                                          </p:val>
                                        </p:tav>
                                      </p:tavLst>
                                    </p:anim>
                                  </p:childTnLst>
                                </p:cTn>
                              </p:par>
                              <p:par>
                                <p:cTn id="53" presetID="2" presetClass="entr" presetSubtype="4" decel="100000" fill="hold" grpId="0" nodeType="withEffect">
                                  <p:stCondLst>
                                    <p:cond delay="400"/>
                                  </p:stCondLst>
                                  <p:childTnLst>
                                    <p:set>
                                      <p:cBhvr>
                                        <p:cTn id="54" dur="1" fill="hold">
                                          <p:stCondLst>
                                            <p:cond delay="0"/>
                                          </p:stCondLst>
                                        </p:cTn>
                                        <p:tgtEl>
                                          <p:spTgt spid="137"/>
                                        </p:tgtEl>
                                        <p:attrNameLst>
                                          <p:attrName>style.visibility</p:attrName>
                                        </p:attrNameLst>
                                      </p:cBhvr>
                                      <p:to>
                                        <p:strVal val="visible"/>
                                      </p:to>
                                    </p:set>
                                    <p:anim calcmode="lin" valueType="num">
                                      <p:cBhvr additive="base">
                                        <p:cTn id="55" dur="750" fill="hold"/>
                                        <p:tgtEl>
                                          <p:spTgt spid="137"/>
                                        </p:tgtEl>
                                        <p:attrNameLst>
                                          <p:attrName>ppt_x</p:attrName>
                                        </p:attrNameLst>
                                      </p:cBhvr>
                                      <p:tavLst>
                                        <p:tav tm="0">
                                          <p:val>
                                            <p:strVal val="#ppt_x"/>
                                          </p:val>
                                        </p:tav>
                                        <p:tav tm="100000">
                                          <p:val>
                                            <p:strVal val="#ppt_x"/>
                                          </p:val>
                                        </p:tav>
                                      </p:tavLst>
                                    </p:anim>
                                    <p:anim calcmode="lin" valueType="num">
                                      <p:cBhvr additive="base">
                                        <p:cTn id="56" dur="750" fill="hold"/>
                                        <p:tgtEl>
                                          <p:spTgt spid="137"/>
                                        </p:tgtEl>
                                        <p:attrNameLst>
                                          <p:attrName>ppt_y</p:attrName>
                                        </p:attrNameLst>
                                      </p:cBhvr>
                                      <p:tavLst>
                                        <p:tav tm="0">
                                          <p:val>
                                            <p:strVal val="1+#ppt_h/2"/>
                                          </p:val>
                                        </p:tav>
                                        <p:tav tm="100000">
                                          <p:val>
                                            <p:strVal val="#ppt_y"/>
                                          </p:val>
                                        </p:tav>
                                      </p:tavLst>
                                    </p:anim>
                                  </p:childTnLst>
                                </p:cTn>
                              </p:par>
                              <p:par>
                                <p:cTn id="57" presetID="2" presetClass="entr" presetSubtype="4" decel="100000" fill="hold" grpId="0" nodeType="withEffect">
                                  <p:stCondLst>
                                    <p:cond delay="500"/>
                                  </p:stCondLst>
                                  <p:childTnLst>
                                    <p:set>
                                      <p:cBhvr>
                                        <p:cTn id="58" dur="1" fill="hold">
                                          <p:stCondLst>
                                            <p:cond delay="0"/>
                                          </p:stCondLst>
                                        </p:cTn>
                                        <p:tgtEl>
                                          <p:spTgt spid="140"/>
                                        </p:tgtEl>
                                        <p:attrNameLst>
                                          <p:attrName>style.visibility</p:attrName>
                                        </p:attrNameLst>
                                      </p:cBhvr>
                                      <p:to>
                                        <p:strVal val="visible"/>
                                      </p:to>
                                    </p:set>
                                    <p:anim calcmode="lin" valueType="num">
                                      <p:cBhvr additive="base">
                                        <p:cTn id="59" dur="750" fill="hold"/>
                                        <p:tgtEl>
                                          <p:spTgt spid="140"/>
                                        </p:tgtEl>
                                        <p:attrNameLst>
                                          <p:attrName>ppt_x</p:attrName>
                                        </p:attrNameLst>
                                      </p:cBhvr>
                                      <p:tavLst>
                                        <p:tav tm="0">
                                          <p:val>
                                            <p:strVal val="#ppt_x"/>
                                          </p:val>
                                        </p:tav>
                                        <p:tav tm="100000">
                                          <p:val>
                                            <p:strVal val="#ppt_x"/>
                                          </p:val>
                                        </p:tav>
                                      </p:tavLst>
                                    </p:anim>
                                    <p:anim calcmode="lin" valueType="num">
                                      <p:cBhvr additive="base">
                                        <p:cTn id="60" dur="750" fill="hold"/>
                                        <p:tgtEl>
                                          <p:spTgt spid="140"/>
                                        </p:tgtEl>
                                        <p:attrNameLst>
                                          <p:attrName>ppt_y</p:attrName>
                                        </p:attrNameLst>
                                      </p:cBhvr>
                                      <p:tavLst>
                                        <p:tav tm="0">
                                          <p:val>
                                            <p:strVal val="1+#ppt_h/2"/>
                                          </p:val>
                                        </p:tav>
                                        <p:tav tm="100000">
                                          <p:val>
                                            <p:strVal val="#ppt_y"/>
                                          </p:val>
                                        </p:tav>
                                      </p:tavLst>
                                    </p:anim>
                                  </p:childTnLst>
                                </p:cTn>
                              </p:par>
                              <p:par>
                                <p:cTn id="61" presetID="2" presetClass="entr" presetSubtype="4" decel="100000" fill="hold" grpId="0" nodeType="withEffect">
                                  <p:stCondLst>
                                    <p:cond delay="500"/>
                                  </p:stCondLst>
                                  <p:childTnLst>
                                    <p:set>
                                      <p:cBhvr>
                                        <p:cTn id="62" dur="1" fill="hold">
                                          <p:stCondLst>
                                            <p:cond delay="0"/>
                                          </p:stCondLst>
                                        </p:cTn>
                                        <p:tgtEl>
                                          <p:spTgt spid="139"/>
                                        </p:tgtEl>
                                        <p:attrNameLst>
                                          <p:attrName>style.visibility</p:attrName>
                                        </p:attrNameLst>
                                      </p:cBhvr>
                                      <p:to>
                                        <p:strVal val="visible"/>
                                      </p:to>
                                    </p:set>
                                    <p:anim calcmode="lin" valueType="num">
                                      <p:cBhvr additive="base">
                                        <p:cTn id="63" dur="750" fill="hold"/>
                                        <p:tgtEl>
                                          <p:spTgt spid="139"/>
                                        </p:tgtEl>
                                        <p:attrNameLst>
                                          <p:attrName>ppt_x</p:attrName>
                                        </p:attrNameLst>
                                      </p:cBhvr>
                                      <p:tavLst>
                                        <p:tav tm="0">
                                          <p:val>
                                            <p:strVal val="#ppt_x"/>
                                          </p:val>
                                        </p:tav>
                                        <p:tav tm="100000">
                                          <p:val>
                                            <p:strVal val="#ppt_x"/>
                                          </p:val>
                                        </p:tav>
                                      </p:tavLst>
                                    </p:anim>
                                    <p:anim calcmode="lin" valueType="num">
                                      <p:cBhvr additive="base">
                                        <p:cTn id="64" dur="750" fill="hold"/>
                                        <p:tgtEl>
                                          <p:spTgt spid="139"/>
                                        </p:tgtEl>
                                        <p:attrNameLst>
                                          <p:attrName>ppt_y</p:attrName>
                                        </p:attrNameLst>
                                      </p:cBhvr>
                                      <p:tavLst>
                                        <p:tav tm="0">
                                          <p:val>
                                            <p:strVal val="1+#ppt_h/2"/>
                                          </p:val>
                                        </p:tav>
                                        <p:tav tm="100000">
                                          <p:val>
                                            <p:strVal val="#ppt_y"/>
                                          </p:val>
                                        </p:tav>
                                      </p:tavLst>
                                    </p:anim>
                                  </p:childTnLst>
                                </p:cTn>
                              </p:par>
                              <p:par>
                                <p:cTn id="65" presetID="2" presetClass="entr" presetSubtype="4" decel="100000" fill="hold" grpId="0" nodeType="withEffect">
                                  <p:stCondLst>
                                    <p:cond delay="600"/>
                                  </p:stCondLst>
                                  <p:childTnLst>
                                    <p:set>
                                      <p:cBhvr>
                                        <p:cTn id="66" dur="1" fill="hold">
                                          <p:stCondLst>
                                            <p:cond delay="0"/>
                                          </p:stCondLst>
                                        </p:cTn>
                                        <p:tgtEl>
                                          <p:spTgt spid="142"/>
                                        </p:tgtEl>
                                        <p:attrNameLst>
                                          <p:attrName>style.visibility</p:attrName>
                                        </p:attrNameLst>
                                      </p:cBhvr>
                                      <p:to>
                                        <p:strVal val="visible"/>
                                      </p:to>
                                    </p:set>
                                    <p:anim calcmode="lin" valueType="num">
                                      <p:cBhvr additive="base">
                                        <p:cTn id="67" dur="750" fill="hold"/>
                                        <p:tgtEl>
                                          <p:spTgt spid="142"/>
                                        </p:tgtEl>
                                        <p:attrNameLst>
                                          <p:attrName>ppt_x</p:attrName>
                                        </p:attrNameLst>
                                      </p:cBhvr>
                                      <p:tavLst>
                                        <p:tav tm="0">
                                          <p:val>
                                            <p:strVal val="#ppt_x"/>
                                          </p:val>
                                        </p:tav>
                                        <p:tav tm="100000">
                                          <p:val>
                                            <p:strVal val="#ppt_x"/>
                                          </p:val>
                                        </p:tav>
                                      </p:tavLst>
                                    </p:anim>
                                    <p:anim calcmode="lin" valueType="num">
                                      <p:cBhvr additive="base">
                                        <p:cTn id="68" dur="750" fill="hold"/>
                                        <p:tgtEl>
                                          <p:spTgt spid="142"/>
                                        </p:tgtEl>
                                        <p:attrNameLst>
                                          <p:attrName>ppt_y</p:attrName>
                                        </p:attrNameLst>
                                      </p:cBhvr>
                                      <p:tavLst>
                                        <p:tav tm="0">
                                          <p:val>
                                            <p:strVal val="1+#ppt_h/2"/>
                                          </p:val>
                                        </p:tav>
                                        <p:tav tm="100000">
                                          <p:val>
                                            <p:strVal val="#ppt_y"/>
                                          </p:val>
                                        </p:tav>
                                      </p:tavLst>
                                    </p:anim>
                                  </p:childTnLst>
                                </p:cTn>
                              </p:par>
                              <p:par>
                                <p:cTn id="69" presetID="2" presetClass="entr" presetSubtype="4" decel="100000" fill="hold" grpId="0" nodeType="withEffect">
                                  <p:stCondLst>
                                    <p:cond delay="600"/>
                                  </p:stCondLst>
                                  <p:childTnLst>
                                    <p:set>
                                      <p:cBhvr>
                                        <p:cTn id="70" dur="1" fill="hold">
                                          <p:stCondLst>
                                            <p:cond delay="0"/>
                                          </p:stCondLst>
                                        </p:cTn>
                                        <p:tgtEl>
                                          <p:spTgt spid="141"/>
                                        </p:tgtEl>
                                        <p:attrNameLst>
                                          <p:attrName>style.visibility</p:attrName>
                                        </p:attrNameLst>
                                      </p:cBhvr>
                                      <p:to>
                                        <p:strVal val="visible"/>
                                      </p:to>
                                    </p:set>
                                    <p:anim calcmode="lin" valueType="num">
                                      <p:cBhvr additive="base">
                                        <p:cTn id="71" dur="750" fill="hold"/>
                                        <p:tgtEl>
                                          <p:spTgt spid="141"/>
                                        </p:tgtEl>
                                        <p:attrNameLst>
                                          <p:attrName>ppt_x</p:attrName>
                                        </p:attrNameLst>
                                      </p:cBhvr>
                                      <p:tavLst>
                                        <p:tav tm="0">
                                          <p:val>
                                            <p:strVal val="#ppt_x"/>
                                          </p:val>
                                        </p:tav>
                                        <p:tav tm="100000">
                                          <p:val>
                                            <p:strVal val="#ppt_x"/>
                                          </p:val>
                                        </p:tav>
                                      </p:tavLst>
                                    </p:anim>
                                    <p:anim calcmode="lin" valueType="num">
                                      <p:cBhvr additive="base">
                                        <p:cTn id="72" dur="750" fill="hold"/>
                                        <p:tgtEl>
                                          <p:spTgt spid="141"/>
                                        </p:tgtEl>
                                        <p:attrNameLst>
                                          <p:attrName>ppt_y</p:attrName>
                                        </p:attrNameLst>
                                      </p:cBhvr>
                                      <p:tavLst>
                                        <p:tav tm="0">
                                          <p:val>
                                            <p:strVal val="1+#ppt_h/2"/>
                                          </p:val>
                                        </p:tav>
                                        <p:tav tm="100000">
                                          <p:val>
                                            <p:strVal val="#ppt_y"/>
                                          </p:val>
                                        </p:tav>
                                      </p:tavLst>
                                    </p:anim>
                                  </p:childTnLst>
                                </p:cTn>
                              </p:par>
                              <p:par>
                                <p:cTn id="73" presetID="2" presetClass="entr" presetSubtype="4" decel="100000" fill="hold" grpId="0" nodeType="withEffect">
                                  <p:stCondLst>
                                    <p:cond delay="700"/>
                                  </p:stCondLst>
                                  <p:childTnLst>
                                    <p:set>
                                      <p:cBhvr>
                                        <p:cTn id="74" dur="1" fill="hold">
                                          <p:stCondLst>
                                            <p:cond delay="0"/>
                                          </p:stCondLst>
                                        </p:cTn>
                                        <p:tgtEl>
                                          <p:spTgt spid="144"/>
                                        </p:tgtEl>
                                        <p:attrNameLst>
                                          <p:attrName>style.visibility</p:attrName>
                                        </p:attrNameLst>
                                      </p:cBhvr>
                                      <p:to>
                                        <p:strVal val="visible"/>
                                      </p:to>
                                    </p:set>
                                    <p:anim calcmode="lin" valueType="num">
                                      <p:cBhvr additive="base">
                                        <p:cTn id="75" dur="750" fill="hold"/>
                                        <p:tgtEl>
                                          <p:spTgt spid="144"/>
                                        </p:tgtEl>
                                        <p:attrNameLst>
                                          <p:attrName>ppt_x</p:attrName>
                                        </p:attrNameLst>
                                      </p:cBhvr>
                                      <p:tavLst>
                                        <p:tav tm="0">
                                          <p:val>
                                            <p:strVal val="#ppt_x"/>
                                          </p:val>
                                        </p:tav>
                                        <p:tav tm="100000">
                                          <p:val>
                                            <p:strVal val="#ppt_x"/>
                                          </p:val>
                                        </p:tav>
                                      </p:tavLst>
                                    </p:anim>
                                    <p:anim calcmode="lin" valueType="num">
                                      <p:cBhvr additive="base">
                                        <p:cTn id="76" dur="750" fill="hold"/>
                                        <p:tgtEl>
                                          <p:spTgt spid="144"/>
                                        </p:tgtEl>
                                        <p:attrNameLst>
                                          <p:attrName>ppt_y</p:attrName>
                                        </p:attrNameLst>
                                      </p:cBhvr>
                                      <p:tavLst>
                                        <p:tav tm="0">
                                          <p:val>
                                            <p:strVal val="1+#ppt_h/2"/>
                                          </p:val>
                                        </p:tav>
                                        <p:tav tm="100000">
                                          <p:val>
                                            <p:strVal val="#ppt_y"/>
                                          </p:val>
                                        </p:tav>
                                      </p:tavLst>
                                    </p:anim>
                                  </p:childTnLst>
                                </p:cTn>
                              </p:par>
                              <p:par>
                                <p:cTn id="77" presetID="2" presetClass="entr" presetSubtype="4" decel="100000" fill="hold" grpId="0" nodeType="withEffect">
                                  <p:stCondLst>
                                    <p:cond delay="700"/>
                                  </p:stCondLst>
                                  <p:childTnLst>
                                    <p:set>
                                      <p:cBhvr>
                                        <p:cTn id="78" dur="1" fill="hold">
                                          <p:stCondLst>
                                            <p:cond delay="0"/>
                                          </p:stCondLst>
                                        </p:cTn>
                                        <p:tgtEl>
                                          <p:spTgt spid="143"/>
                                        </p:tgtEl>
                                        <p:attrNameLst>
                                          <p:attrName>style.visibility</p:attrName>
                                        </p:attrNameLst>
                                      </p:cBhvr>
                                      <p:to>
                                        <p:strVal val="visible"/>
                                      </p:to>
                                    </p:set>
                                    <p:anim calcmode="lin" valueType="num">
                                      <p:cBhvr additive="base">
                                        <p:cTn id="79" dur="750" fill="hold"/>
                                        <p:tgtEl>
                                          <p:spTgt spid="143"/>
                                        </p:tgtEl>
                                        <p:attrNameLst>
                                          <p:attrName>ppt_x</p:attrName>
                                        </p:attrNameLst>
                                      </p:cBhvr>
                                      <p:tavLst>
                                        <p:tav tm="0">
                                          <p:val>
                                            <p:strVal val="#ppt_x"/>
                                          </p:val>
                                        </p:tav>
                                        <p:tav tm="100000">
                                          <p:val>
                                            <p:strVal val="#ppt_x"/>
                                          </p:val>
                                        </p:tav>
                                      </p:tavLst>
                                    </p:anim>
                                    <p:anim calcmode="lin" valueType="num">
                                      <p:cBhvr additive="base">
                                        <p:cTn id="80" dur="750" fill="hold"/>
                                        <p:tgtEl>
                                          <p:spTgt spid="143"/>
                                        </p:tgtEl>
                                        <p:attrNameLst>
                                          <p:attrName>ppt_y</p:attrName>
                                        </p:attrNameLst>
                                      </p:cBhvr>
                                      <p:tavLst>
                                        <p:tav tm="0">
                                          <p:val>
                                            <p:strVal val="1+#ppt_h/2"/>
                                          </p:val>
                                        </p:tav>
                                        <p:tav tm="100000">
                                          <p:val>
                                            <p:strVal val="#ppt_y"/>
                                          </p:val>
                                        </p:tav>
                                      </p:tavLst>
                                    </p:anim>
                                  </p:childTnLst>
                                </p:cTn>
                              </p:par>
                              <p:par>
                                <p:cTn id="81" presetID="2" presetClass="entr" presetSubtype="4" decel="100000" fill="hold" grpId="0" nodeType="withEffect">
                                  <p:stCondLst>
                                    <p:cond delay="0"/>
                                  </p:stCondLst>
                                  <p:childTnLst>
                                    <p:set>
                                      <p:cBhvr>
                                        <p:cTn id="82" dur="1" fill="hold">
                                          <p:stCondLst>
                                            <p:cond delay="0"/>
                                          </p:stCondLst>
                                        </p:cTn>
                                        <p:tgtEl>
                                          <p:spTgt spid="38"/>
                                        </p:tgtEl>
                                        <p:attrNameLst>
                                          <p:attrName>style.visibility</p:attrName>
                                        </p:attrNameLst>
                                      </p:cBhvr>
                                      <p:to>
                                        <p:strVal val="visible"/>
                                      </p:to>
                                    </p:set>
                                    <p:anim calcmode="lin" valueType="num">
                                      <p:cBhvr additive="base">
                                        <p:cTn id="83" dur="750" fill="hold"/>
                                        <p:tgtEl>
                                          <p:spTgt spid="38"/>
                                        </p:tgtEl>
                                        <p:attrNameLst>
                                          <p:attrName>ppt_x</p:attrName>
                                        </p:attrNameLst>
                                      </p:cBhvr>
                                      <p:tavLst>
                                        <p:tav tm="0">
                                          <p:val>
                                            <p:strVal val="#ppt_x"/>
                                          </p:val>
                                        </p:tav>
                                        <p:tav tm="100000">
                                          <p:val>
                                            <p:strVal val="#ppt_x"/>
                                          </p:val>
                                        </p:tav>
                                      </p:tavLst>
                                    </p:anim>
                                    <p:anim calcmode="lin" valueType="num">
                                      <p:cBhvr additive="base">
                                        <p:cTn id="84" dur="750" fill="hold"/>
                                        <p:tgtEl>
                                          <p:spTgt spid="38"/>
                                        </p:tgtEl>
                                        <p:attrNameLst>
                                          <p:attrName>ppt_y</p:attrName>
                                        </p:attrNameLst>
                                      </p:cBhvr>
                                      <p:tavLst>
                                        <p:tav tm="0">
                                          <p:val>
                                            <p:strVal val="1+#ppt_h/2"/>
                                          </p:val>
                                        </p:tav>
                                        <p:tav tm="100000">
                                          <p:val>
                                            <p:strVal val="#ppt_y"/>
                                          </p:val>
                                        </p:tav>
                                      </p:tavLst>
                                    </p:anim>
                                  </p:childTnLst>
                                </p:cTn>
                              </p:par>
                              <p:par>
                                <p:cTn id="85" presetID="2" presetClass="entr" presetSubtype="4" decel="100000" fill="hold" grpId="0" nodeType="withEffect">
                                  <p:stCondLst>
                                    <p:cond delay="0"/>
                                  </p:stCondLst>
                                  <p:childTnLst>
                                    <p:set>
                                      <p:cBhvr>
                                        <p:cTn id="86" dur="1" fill="hold">
                                          <p:stCondLst>
                                            <p:cond delay="0"/>
                                          </p:stCondLst>
                                        </p:cTn>
                                        <p:tgtEl>
                                          <p:spTgt spid="37"/>
                                        </p:tgtEl>
                                        <p:attrNameLst>
                                          <p:attrName>style.visibility</p:attrName>
                                        </p:attrNameLst>
                                      </p:cBhvr>
                                      <p:to>
                                        <p:strVal val="visible"/>
                                      </p:to>
                                    </p:set>
                                    <p:anim calcmode="lin" valueType="num">
                                      <p:cBhvr additive="base">
                                        <p:cTn id="87" dur="750" fill="hold"/>
                                        <p:tgtEl>
                                          <p:spTgt spid="37"/>
                                        </p:tgtEl>
                                        <p:attrNameLst>
                                          <p:attrName>ppt_x</p:attrName>
                                        </p:attrNameLst>
                                      </p:cBhvr>
                                      <p:tavLst>
                                        <p:tav tm="0">
                                          <p:val>
                                            <p:strVal val="#ppt_x"/>
                                          </p:val>
                                        </p:tav>
                                        <p:tav tm="100000">
                                          <p:val>
                                            <p:strVal val="#ppt_x"/>
                                          </p:val>
                                        </p:tav>
                                      </p:tavLst>
                                    </p:anim>
                                    <p:anim calcmode="lin" valueType="num">
                                      <p:cBhvr additive="base">
                                        <p:cTn id="88" dur="750" fill="hold"/>
                                        <p:tgtEl>
                                          <p:spTgt spid="37"/>
                                        </p:tgtEl>
                                        <p:attrNameLst>
                                          <p:attrName>ppt_y</p:attrName>
                                        </p:attrNameLst>
                                      </p:cBhvr>
                                      <p:tavLst>
                                        <p:tav tm="0">
                                          <p:val>
                                            <p:strVal val="1+#ppt_h/2"/>
                                          </p:val>
                                        </p:tav>
                                        <p:tav tm="100000">
                                          <p:val>
                                            <p:strVal val="#ppt_y"/>
                                          </p:val>
                                        </p:tav>
                                      </p:tavLst>
                                    </p:anim>
                                  </p:childTnLst>
                                </p:cTn>
                              </p:par>
                              <p:par>
                                <p:cTn id="89" presetID="2" presetClass="entr" presetSubtype="4" decel="100000" fill="hold" grpId="0" nodeType="withEffect">
                                  <p:stCondLst>
                                    <p:cond delay="100"/>
                                  </p:stCondLst>
                                  <p:childTnLst>
                                    <p:set>
                                      <p:cBhvr>
                                        <p:cTn id="90" dur="1" fill="hold">
                                          <p:stCondLst>
                                            <p:cond delay="0"/>
                                          </p:stCondLst>
                                        </p:cTn>
                                        <p:tgtEl>
                                          <p:spTgt spid="40"/>
                                        </p:tgtEl>
                                        <p:attrNameLst>
                                          <p:attrName>style.visibility</p:attrName>
                                        </p:attrNameLst>
                                      </p:cBhvr>
                                      <p:to>
                                        <p:strVal val="visible"/>
                                      </p:to>
                                    </p:set>
                                    <p:anim calcmode="lin" valueType="num">
                                      <p:cBhvr additive="base">
                                        <p:cTn id="91" dur="750" fill="hold"/>
                                        <p:tgtEl>
                                          <p:spTgt spid="40"/>
                                        </p:tgtEl>
                                        <p:attrNameLst>
                                          <p:attrName>ppt_x</p:attrName>
                                        </p:attrNameLst>
                                      </p:cBhvr>
                                      <p:tavLst>
                                        <p:tav tm="0">
                                          <p:val>
                                            <p:strVal val="#ppt_x"/>
                                          </p:val>
                                        </p:tav>
                                        <p:tav tm="100000">
                                          <p:val>
                                            <p:strVal val="#ppt_x"/>
                                          </p:val>
                                        </p:tav>
                                      </p:tavLst>
                                    </p:anim>
                                    <p:anim calcmode="lin" valueType="num">
                                      <p:cBhvr additive="base">
                                        <p:cTn id="92" dur="750" fill="hold"/>
                                        <p:tgtEl>
                                          <p:spTgt spid="40"/>
                                        </p:tgtEl>
                                        <p:attrNameLst>
                                          <p:attrName>ppt_y</p:attrName>
                                        </p:attrNameLst>
                                      </p:cBhvr>
                                      <p:tavLst>
                                        <p:tav tm="0">
                                          <p:val>
                                            <p:strVal val="1+#ppt_h/2"/>
                                          </p:val>
                                        </p:tav>
                                        <p:tav tm="100000">
                                          <p:val>
                                            <p:strVal val="#ppt_y"/>
                                          </p:val>
                                        </p:tav>
                                      </p:tavLst>
                                    </p:anim>
                                  </p:childTnLst>
                                </p:cTn>
                              </p:par>
                              <p:par>
                                <p:cTn id="93" presetID="2" presetClass="entr" presetSubtype="4" decel="100000" fill="hold" grpId="0" nodeType="withEffect">
                                  <p:stCondLst>
                                    <p:cond delay="100"/>
                                  </p:stCondLst>
                                  <p:childTnLst>
                                    <p:set>
                                      <p:cBhvr>
                                        <p:cTn id="94" dur="1" fill="hold">
                                          <p:stCondLst>
                                            <p:cond delay="0"/>
                                          </p:stCondLst>
                                        </p:cTn>
                                        <p:tgtEl>
                                          <p:spTgt spid="39"/>
                                        </p:tgtEl>
                                        <p:attrNameLst>
                                          <p:attrName>style.visibility</p:attrName>
                                        </p:attrNameLst>
                                      </p:cBhvr>
                                      <p:to>
                                        <p:strVal val="visible"/>
                                      </p:to>
                                    </p:set>
                                    <p:anim calcmode="lin" valueType="num">
                                      <p:cBhvr additive="base">
                                        <p:cTn id="95" dur="750" fill="hold"/>
                                        <p:tgtEl>
                                          <p:spTgt spid="39"/>
                                        </p:tgtEl>
                                        <p:attrNameLst>
                                          <p:attrName>ppt_x</p:attrName>
                                        </p:attrNameLst>
                                      </p:cBhvr>
                                      <p:tavLst>
                                        <p:tav tm="0">
                                          <p:val>
                                            <p:strVal val="#ppt_x"/>
                                          </p:val>
                                        </p:tav>
                                        <p:tav tm="100000">
                                          <p:val>
                                            <p:strVal val="#ppt_x"/>
                                          </p:val>
                                        </p:tav>
                                      </p:tavLst>
                                    </p:anim>
                                    <p:anim calcmode="lin" valueType="num">
                                      <p:cBhvr additive="base">
                                        <p:cTn id="96" dur="750" fill="hold"/>
                                        <p:tgtEl>
                                          <p:spTgt spid="39"/>
                                        </p:tgtEl>
                                        <p:attrNameLst>
                                          <p:attrName>ppt_y</p:attrName>
                                        </p:attrNameLst>
                                      </p:cBhvr>
                                      <p:tavLst>
                                        <p:tav tm="0">
                                          <p:val>
                                            <p:strVal val="1+#ppt_h/2"/>
                                          </p:val>
                                        </p:tav>
                                        <p:tav tm="100000">
                                          <p:val>
                                            <p:strVal val="#ppt_y"/>
                                          </p:val>
                                        </p:tav>
                                      </p:tavLst>
                                    </p:anim>
                                  </p:childTnLst>
                                </p:cTn>
                              </p:par>
                              <p:par>
                                <p:cTn id="97" presetID="2" presetClass="entr" presetSubtype="4" decel="100000" fill="hold" grpId="0" nodeType="withEffect">
                                  <p:stCondLst>
                                    <p:cond delay="200"/>
                                  </p:stCondLst>
                                  <p:childTnLst>
                                    <p:set>
                                      <p:cBhvr>
                                        <p:cTn id="98" dur="1" fill="hold">
                                          <p:stCondLst>
                                            <p:cond delay="0"/>
                                          </p:stCondLst>
                                        </p:cTn>
                                        <p:tgtEl>
                                          <p:spTgt spid="42"/>
                                        </p:tgtEl>
                                        <p:attrNameLst>
                                          <p:attrName>style.visibility</p:attrName>
                                        </p:attrNameLst>
                                      </p:cBhvr>
                                      <p:to>
                                        <p:strVal val="visible"/>
                                      </p:to>
                                    </p:set>
                                    <p:anim calcmode="lin" valueType="num">
                                      <p:cBhvr additive="base">
                                        <p:cTn id="99" dur="750" fill="hold"/>
                                        <p:tgtEl>
                                          <p:spTgt spid="42"/>
                                        </p:tgtEl>
                                        <p:attrNameLst>
                                          <p:attrName>ppt_x</p:attrName>
                                        </p:attrNameLst>
                                      </p:cBhvr>
                                      <p:tavLst>
                                        <p:tav tm="0">
                                          <p:val>
                                            <p:strVal val="#ppt_x"/>
                                          </p:val>
                                        </p:tav>
                                        <p:tav tm="100000">
                                          <p:val>
                                            <p:strVal val="#ppt_x"/>
                                          </p:val>
                                        </p:tav>
                                      </p:tavLst>
                                    </p:anim>
                                    <p:anim calcmode="lin" valueType="num">
                                      <p:cBhvr additive="base">
                                        <p:cTn id="100" dur="750" fill="hold"/>
                                        <p:tgtEl>
                                          <p:spTgt spid="42"/>
                                        </p:tgtEl>
                                        <p:attrNameLst>
                                          <p:attrName>ppt_y</p:attrName>
                                        </p:attrNameLst>
                                      </p:cBhvr>
                                      <p:tavLst>
                                        <p:tav tm="0">
                                          <p:val>
                                            <p:strVal val="1+#ppt_h/2"/>
                                          </p:val>
                                        </p:tav>
                                        <p:tav tm="100000">
                                          <p:val>
                                            <p:strVal val="#ppt_y"/>
                                          </p:val>
                                        </p:tav>
                                      </p:tavLst>
                                    </p:anim>
                                  </p:childTnLst>
                                </p:cTn>
                              </p:par>
                              <p:par>
                                <p:cTn id="101" presetID="2" presetClass="entr" presetSubtype="4" decel="100000" fill="hold" grpId="0" nodeType="withEffect">
                                  <p:stCondLst>
                                    <p:cond delay="200"/>
                                  </p:stCondLst>
                                  <p:childTnLst>
                                    <p:set>
                                      <p:cBhvr>
                                        <p:cTn id="102" dur="1" fill="hold">
                                          <p:stCondLst>
                                            <p:cond delay="0"/>
                                          </p:stCondLst>
                                        </p:cTn>
                                        <p:tgtEl>
                                          <p:spTgt spid="41"/>
                                        </p:tgtEl>
                                        <p:attrNameLst>
                                          <p:attrName>style.visibility</p:attrName>
                                        </p:attrNameLst>
                                      </p:cBhvr>
                                      <p:to>
                                        <p:strVal val="visible"/>
                                      </p:to>
                                    </p:set>
                                    <p:anim calcmode="lin" valueType="num">
                                      <p:cBhvr additive="base">
                                        <p:cTn id="103" dur="750" fill="hold"/>
                                        <p:tgtEl>
                                          <p:spTgt spid="41"/>
                                        </p:tgtEl>
                                        <p:attrNameLst>
                                          <p:attrName>ppt_x</p:attrName>
                                        </p:attrNameLst>
                                      </p:cBhvr>
                                      <p:tavLst>
                                        <p:tav tm="0">
                                          <p:val>
                                            <p:strVal val="#ppt_x"/>
                                          </p:val>
                                        </p:tav>
                                        <p:tav tm="100000">
                                          <p:val>
                                            <p:strVal val="#ppt_x"/>
                                          </p:val>
                                        </p:tav>
                                      </p:tavLst>
                                    </p:anim>
                                    <p:anim calcmode="lin" valueType="num">
                                      <p:cBhvr additive="base">
                                        <p:cTn id="104" dur="750" fill="hold"/>
                                        <p:tgtEl>
                                          <p:spTgt spid="41"/>
                                        </p:tgtEl>
                                        <p:attrNameLst>
                                          <p:attrName>ppt_y</p:attrName>
                                        </p:attrNameLst>
                                      </p:cBhvr>
                                      <p:tavLst>
                                        <p:tav tm="0">
                                          <p:val>
                                            <p:strVal val="1+#ppt_h/2"/>
                                          </p:val>
                                        </p:tav>
                                        <p:tav tm="100000">
                                          <p:val>
                                            <p:strVal val="#ppt_y"/>
                                          </p:val>
                                        </p:tav>
                                      </p:tavLst>
                                    </p:anim>
                                  </p:childTnLst>
                                </p:cTn>
                              </p:par>
                              <p:par>
                                <p:cTn id="105" presetID="2" presetClass="entr" presetSubtype="4" decel="100000" fill="hold" grpId="0" nodeType="withEffect">
                                  <p:stCondLst>
                                    <p:cond delay="300"/>
                                  </p:stCondLst>
                                  <p:childTnLst>
                                    <p:set>
                                      <p:cBhvr>
                                        <p:cTn id="106" dur="1" fill="hold">
                                          <p:stCondLst>
                                            <p:cond delay="0"/>
                                          </p:stCondLst>
                                        </p:cTn>
                                        <p:tgtEl>
                                          <p:spTgt spid="44"/>
                                        </p:tgtEl>
                                        <p:attrNameLst>
                                          <p:attrName>style.visibility</p:attrName>
                                        </p:attrNameLst>
                                      </p:cBhvr>
                                      <p:to>
                                        <p:strVal val="visible"/>
                                      </p:to>
                                    </p:set>
                                    <p:anim calcmode="lin" valueType="num">
                                      <p:cBhvr additive="base">
                                        <p:cTn id="107" dur="750" fill="hold"/>
                                        <p:tgtEl>
                                          <p:spTgt spid="44"/>
                                        </p:tgtEl>
                                        <p:attrNameLst>
                                          <p:attrName>ppt_x</p:attrName>
                                        </p:attrNameLst>
                                      </p:cBhvr>
                                      <p:tavLst>
                                        <p:tav tm="0">
                                          <p:val>
                                            <p:strVal val="#ppt_x"/>
                                          </p:val>
                                        </p:tav>
                                        <p:tav tm="100000">
                                          <p:val>
                                            <p:strVal val="#ppt_x"/>
                                          </p:val>
                                        </p:tav>
                                      </p:tavLst>
                                    </p:anim>
                                    <p:anim calcmode="lin" valueType="num">
                                      <p:cBhvr additive="base">
                                        <p:cTn id="108" dur="750" fill="hold"/>
                                        <p:tgtEl>
                                          <p:spTgt spid="44"/>
                                        </p:tgtEl>
                                        <p:attrNameLst>
                                          <p:attrName>ppt_y</p:attrName>
                                        </p:attrNameLst>
                                      </p:cBhvr>
                                      <p:tavLst>
                                        <p:tav tm="0">
                                          <p:val>
                                            <p:strVal val="1+#ppt_h/2"/>
                                          </p:val>
                                        </p:tav>
                                        <p:tav tm="100000">
                                          <p:val>
                                            <p:strVal val="#ppt_y"/>
                                          </p:val>
                                        </p:tav>
                                      </p:tavLst>
                                    </p:anim>
                                  </p:childTnLst>
                                </p:cTn>
                              </p:par>
                              <p:par>
                                <p:cTn id="109" presetID="2" presetClass="entr" presetSubtype="4" decel="100000" fill="hold" grpId="0" nodeType="withEffect">
                                  <p:stCondLst>
                                    <p:cond delay="300"/>
                                  </p:stCondLst>
                                  <p:childTnLst>
                                    <p:set>
                                      <p:cBhvr>
                                        <p:cTn id="110" dur="1" fill="hold">
                                          <p:stCondLst>
                                            <p:cond delay="0"/>
                                          </p:stCondLst>
                                        </p:cTn>
                                        <p:tgtEl>
                                          <p:spTgt spid="43"/>
                                        </p:tgtEl>
                                        <p:attrNameLst>
                                          <p:attrName>style.visibility</p:attrName>
                                        </p:attrNameLst>
                                      </p:cBhvr>
                                      <p:to>
                                        <p:strVal val="visible"/>
                                      </p:to>
                                    </p:set>
                                    <p:anim calcmode="lin" valueType="num">
                                      <p:cBhvr additive="base">
                                        <p:cTn id="111" dur="750" fill="hold"/>
                                        <p:tgtEl>
                                          <p:spTgt spid="43"/>
                                        </p:tgtEl>
                                        <p:attrNameLst>
                                          <p:attrName>ppt_x</p:attrName>
                                        </p:attrNameLst>
                                      </p:cBhvr>
                                      <p:tavLst>
                                        <p:tav tm="0">
                                          <p:val>
                                            <p:strVal val="#ppt_x"/>
                                          </p:val>
                                        </p:tav>
                                        <p:tav tm="100000">
                                          <p:val>
                                            <p:strVal val="#ppt_x"/>
                                          </p:val>
                                        </p:tav>
                                      </p:tavLst>
                                    </p:anim>
                                    <p:anim calcmode="lin" valueType="num">
                                      <p:cBhvr additive="base">
                                        <p:cTn id="112" dur="750" fill="hold"/>
                                        <p:tgtEl>
                                          <p:spTgt spid="43"/>
                                        </p:tgtEl>
                                        <p:attrNameLst>
                                          <p:attrName>ppt_y</p:attrName>
                                        </p:attrNameLst>
                                      </p:cBhvr>
                                      <p:tavLst>
                                        <p:tav tm="0">
                                          <p:val>
                                            <p:strVal val="1+#ppt_h/2"/>
                                          </p:val>
                                        </p:tav>
                                        <p:tav tm="100000">
                                          <p:val>
                                            <p:strVal val="#ppt_y"/>
                                          </p:val>
                                        </p:tav>
                                      </p:tavLst>
                                    </p:anim>
                                  </p:childTnLst>
                                </p:cTn>
                              </p:par>
                              <p:par>
                                <p:cTn id="113" presetID="2" presetClass="entr" presetSubtype="4" decel="100000" fill="hold" grpId="0" nodeType="withEffect">
                                  <p:stCondLst>
                                    <p:cond delay="400"/>
                                  </p:stCondLst>
                                  <p:childTnLst>
                                    <p:set>
                                      <p:cBhvr>
                                        <p:cTn id="114" dur="1" fill="hold">
                                          <p:stCondLst>
                                            <p:cond delay="0"/>
                                          </p:stCondLst>
                                        </p:cTn>
                                        <p:tgtEl>
                                          <p:spTgt spid="46"/>
                                        </p:tgtEl>
                                        <p:attrNameLst>
                                          <p:attrName>style.visibility</p:attrName>
                                        </p:attrNameLst>
                                      </p:cBhvr>
                                      <p:to>
                                        <p:strVal val="visible"/>
                                      </p:to>
                                    </p:set>
                                    <p:anim calcmode="lin" valueType="num">
                                      <p:cBhvr additive="base">
                                        <p:cTn id="115" dur="750" fill="hold"/>
                                        <p:tgtEl>
                                          <p:spTgt spid="46"/>
                                        </p:tgtEl>
                                        <p:attrNameLst>
                                          <p:attrName>ppt_x</p:attrName>
                                        </p:attrNameLst>
                                      </p:cBhvr>
                                      <p:tavLst>
                                        <p:tav tm="0">
                                          <p:val>
                                            <p:strVal val="#ppt_x"/>
                                          </p:val>
                                        </p:tav>
                                        <p:tav tm="100000">
                                          <p:val>
                                            <p:strVal val="#ppt_x"/>
                                          </p:val>
                                        </p:tav>
                                      </p:tavLst>
                                    </p:anim>
                                    <p:anim calcmode="lin" valueType="num">
                                      <p:cBhvr additive="base">
                                        <p:cTn id="116" dur="750" fill="hold"/>
                                        <p:tgtEl>
                                          <p:spTgt spid="46"/>
                                        </p:tgtEl>
                                        <p:attrNameLst>
                                          <p:attrName>ppt_y</p:attrName>
                                        </p:attrNameLst>
                                      </p:cBhvr>
                                      <p:tavLst>
                                        <p:tav tm="0">
                                          <p:val>
                                            <p:strVal val="1+#ppt_h/2"/>
                                          </p:val>
                                        </p:tav>
                                        <p:tav tm="100000">
                                          <p:val>
                                            <p:strVal val="#ppt_y"/>
                                          </p:val>
                                        </p:tav>
                                      </p:tavLst>
                                    </p:anim>
                                  </p:childTnLst>
                                </p:cTn>
                              </p:par>
                              <p:par>
                                <p:cTn id="117" presetID="2" presetClass="entr" presetSubtype="4" decel="100000" fill="hold" grpId="0" nodeType="withEffect">
                                  <p:stCondLst>
                                    <p:cond delay="400"/>
                                  </p:stCondLst>
                                  <p:childTnLst>
                                    <p:set>
                                      <p:cBhvr>
                                        <p:cTn id="118" dur="1" fill="hold">
                                          <p:stCondLst>
                                            <p:cond delay="0"/>
                                          </p:stCondLst>
                                        </p:cTn>
                                        <p:tgtEl>
                                          <p:spTgt spid="45"/>
                                        </p:tgtEl>
                                        <p:attrNameLst>
                                          <p:attrName>style.visibility</p:attrName>
                                        </p:attrNameLst>
                                      </p:cBhvr>
                                      <p:to>
                                        <p:strVal val="visible"/>
                                      </p:to>
                                    </p:set>
                                    <p:anim calcmode="lin" valueType="num">
                                      <p:cBhvr additive="base">
                                        <p:cTn id="119" dur="750" fill="hold"/>
                                        <p:tgtEl>
                                          <p:spTgt spid="45"/>
                                        </p:tgtEl>
                                        <p:attrNameLst>
                                          <p:attrName>ppt_x</p:attrName>
                                        </p:attrNameLst>
                                      </p:cBhvr>
                                      <p:tavLst>
                                        <p:tav tm="0">
                                          <p:val>
                                            <p:strVal val="#ppt_x"/>
                                          </p:val>
                                        </p:tav>
                                        <p:tav tm="100000">
                                          <p:val>
                                            <p:strVal val="#ppt_x"/>
                                          </p:val>
                                        </p:tav>
                                      </p:tavLst>
                                    </p:anim>
                                    <p:anim calcmode="lin" valueType="num">
                                      <p:cBhvr additive="base">
                                        <p:cTn id="120" dur="750" fill="hold"/>
                                        <p:tgtEl>
                                          <p:spTgt spid="45"/>
                                        </p:tgtEl>
                                        <p:attrNameLst>
                                          <p:attrName>ppt_y</p:attrName>
                                        </p:attrNameLst>
                                      </p:cBhvr>
                                      <p:tavLst>
                                        <p:tav tm="0">
                                          <p:val>
                                            <p:strVal val="1+#ppt_h/2"/>
                                          </p:val>
                                        </p:tav>
                                        <p:tav tm="100000">
                                          <p:val>
                                            <p:strVal val="#ppt_y"/>
                                          </p:val>
                                        </p:tav>
                                      </p:tavLst>
                                    </p:anim>
                                  </p:childTnLst>
                                </p:cTn>
                              </p:par>
                              <p:par>
                                <p:cTn id="121" presetID="2" presetClass="entr" presetSubtype="4" decel="100000" fill="hold" grpId="0" nodeType="withEffect">
                                  <p:stCondLst>
                                    <p:cond delay="500"/>
                                  </p:stCondLst>
                                  <p:childTnLst>
                                    <p:set>
                                      <p:cBhvr>
                                        <p:cTn id="122" dur="1" fill="hold">
                                          <p:stCondLst>
                                            <p:cond delay="0"/>
                                          </p:stCondLst>
                                        </p:cTn>
                                        <p:tgtEl>
                                          <p:spTgt spid="48"/>
                                        </p:tgtEl>
                                        <p:attrNameLst>
                                          <p:attrName>style.visibility</p:attrName>
                                        </p:attrNameLst>
                                      </p:cBhvr>
                                      <p:to>
                                        <p:strVal val="visible"/>
                                      </p:to>
                                    </p:set>
                                    <p:anim calcmode="lin" valueType="num">
                                      <p:cBhvr additive="base">
                                        <p:cTn id="123" dur="750" fill="hold"/>
                                        <p:tgtEl>
                                          <p:spTgt spid="48"/>
                                        </p:tgtEl>
                                        <p:attrNameLst>
                                          <p:attrName>ppt_x</p:attrName>
                                        </p:attrNameLst>
                                      </p:cBhvr>
                                      <p:tavLst>
                                        <p:tav tm="0">
                                          <p:val>
                                            <p:strVal val="#ppt_x"/>
                                          </p:val>
                                        </p:tav>
                                        <p:tav tm="100000">
                                          <p:val>
                                            <p:strVal val="#ppt_x"/>
                                          </p:val>
                                        </p:tav>
                                      </p:tavLst>
                                    </p:anim>
                                    <p:anim calcmode="lin" valueType="num">
                                      <p:cBhvr additive="base">
                                        <p:cTn id="124" dur="750" fill="hold"/>
                                        <p:tgtEl>
                                          <p:spTgt spid="48"/>
                                        </p:tgtEl>
                                        <p:attrNameLst>
                                          <p:attrName>ppt_y</p:attrName>
                                        </p:attrNameLst>
                                      </p:cBhvr>
                                      <p:tavLst>
                                        <p:tav tm="0">
                                          <p:val>
                                            <p:strVal val="1+#ppt_h/2"/>
                                          </p:val>
                                        </p:tav>
                                        <p:tav tm="100000">
                                          <p:val>
                                            <p:strVal val="#ppt_y"/>
                                          </p:val>
                                        </p:tav>
                                      </p:tavLst>
                                    </p:anim>
                                  </p:childTnLst>
                                </p:cTn>
                              </p:par>
                              <p:par>
                                <p:cTn id="125" presetID="2" presetClass="entr" presetSubtype="4" decel="100000" fill="hold" grpId="0" nodeType="withEffect">
                                  <p:stCondLst>
                                    <p:cond delay="500"/>
                                  </p:stCondLst>
                                  <p:childTnLst>
                                    <p:set>
                                      <p:cBhvr>
                                        <p:cTn id="126" dur="1" fill="hold">
                                          <p:stCondLst>
                                            <p:cond delay="0"/>
                                          </p:stCondLst>
                                        </p:cTn>
                                        <p:tgtEl>
                                          <p:spTgt spid="47"/>
                                        </p:tgtEl>
                                        <p:attrNameLst>
                                          <p:attrName>style.visibility</p:attrName>
                                        </p:attrNameLst>
                                      </p:cBhvr>
                                      <p:to>
                                        <p:strVal val="visible"/>
                                      </p:to>
                                    </p:set>
                                    <p:anim calcmode="lin" valueType="num">
                                      <p:cBhvr additive="base">
                                        <p:cTn id="127" dur="750" fill="hold"/>
                                        <p:tgtEl>
                                          <p:spTgt spid="47"/>
                                        </p:tgtEl>
                                        <p:attrNameLst>
                                          <p:attrName>ppt_x</p:attrName>
                                        </p:attrNameLst>
                                      </p:cBhvr>
                                      <p:tavLst>
                                        <p:tav tm="0">
                                          <p:val>
                                            <p:strVal val="#ppt_x"/>
                                          </p:val>
                                        </p:tav>
                                        <p:tav tm="100000">
                                          <p:val>
                                            <p:strVal val="#ppt_x"/>
                                          </p:val>
                                        </p:tav>
                                      </p:tavLst>
                                    </p:anim>
                                    <p:anim calcmode="lin" valueType="num">
                                      <p:cBhvr additive="base">
                                        <p:cTn id="128" dur="750" fill="hold"/>
                                        <p:tgtEl>
                                          <p:spTgt spid="47"/>
                                        </p:tgtEl>
                                        <p:attrNameLst>
                                          <p:attrName>ppt_y</p:attrName>
                                        </p:attrNameLst>
                                      </p:cBhvr>
                                      <p:tavLst>
                                        <p:tav tm="0">
                                          <p:val>
                                            <p:strVal val="1+#ppt_h/2"/>
                                          </p:val>
                                        </p:tav>
                                        <p:tav tm="100000">
                                          <p:val>
                                            <p:strVal val="#ppt_y"/>
                                          </p:val>
                                        </p:tav>
                                      </p:tavLst>
                                    </p:anim>
                                  </p:childTnLst>
                                </p:cTn>
                              </p:par>
                              <p:par>
                                <p:cTn id="129" presetID="2" presetClass="entr" presetSubtype="4" decel="100000" fill="hold" grpId="0" nodeType="withEffect">
                                  <p:stCondLst>
                                    <p:cond delay="600"/>
                                  </p:stCondLst>
                                  <p:childTnLst>
                                    <p:set>
                                      <p:cBhvr>
                                        <p:cTn id="130" dur="1" fill="hold">
                                          <p:stCondLst>
                                            <p:cond delay="0"/>
                                          </p:stCondLst>
                                        </p:cTn>
                                        <p:tgtEl>
                                          <p:spTgt spid="50"/>
                                        </p:tgtEl>
                                        <p:attrNameLst>
                                          <p:attrName>style.visibility</p:attrName>
                                        </p:attrNameLst>
                                      </p:cBhvr>
                                      <p:to>
                                        <p:strVal val="visible"/>
                                      </p:to>
                                    </p:set>
                                    <p:anim calcmode="lin" valueType="num">
                                      <p:cBhvr additive="base">
                                        <p:cTn id="131" dur="750" fill="hold"/>
                                        <p:tgtEl>
                                          <p:spTgt spid="50"/>
                                        </p:tgtEl>
                                        <p:attrNameLst>
                                          <p:attrName>ppt_x</p:attrName>
                                        </p:attrNameLst>
                                      </p:cBhvr>
                                      <p:tavLst>
                                        <p:tav tm="0">
                                          <p:val>
                                            <p:strVal val="#ppt_x"/>
                                          </p:val>
                                        </p:tav>
                                        <p:tav tm="100000">
                                          <p:val>
                                            <p:strVal val="#ppt_x"/>
                                          </p:val>
                                        </p:tav>
                                      </p:tavLst>
                                    </p:anim>
                                    <p:anim calcmode="lin" valueType="num">
                                      <p:cBhvr additive="base">
                                        <p:cTn id="132" dur="750" fill="hold"/>
                                        <p:tgtEl>
                                          <p:spTgt spid="50"/>
                                        </p:tgtEl>
                                        <p:attrNameLst>
                                          <p:attrName>ppt_y</p:attrName>
                                        </p:attrNameLst>
                                      </p:cBhvr>
                                      <p:tavLst>
                                        <p:tav tm="0">
                                          <p:val>
                                            <p:strVal val="1+#ppt_h/2"/>
                                          </p:val>
                                        </p:tav>
                                        <p:tav tm="100000">
                                          <p:val>
                                            <p:strVal val="#ppt_y"/>
                                          </p:val>
                                        </p:tav>
                                      </p:tavLst>
                                    </p:anim>
                                  </p:childTnLst>
                                </p:cTn>
                              </p:par>
                              <p:par>
                                <p:cTn id="133" presetID="2" presetClass="entr" presetSubtype="4" decel="100000" fill="hold" grpId="0" nodeType="withEffect">
                                  <p:stCondLst>
                                    <p:cond delay="600"/>
                                  </p:stCondLst>
                                  <p:childTnLst>
                                    <p:set>
                                      <p:cBhvr>
                                        <p:cTn id="134" dur="1" fill="hold">
                                          <p:stCondLst>
                                            <p:cond delay="0"/>
                                          </p:stCondLst>
                                        </p:cTn>
                                        <p:tgtEl>
                                          <p:spTgt spid="49"/>
                                        </p:tgtEl>
                                        <p:attrNameLst>
                                          <p:attrName>style.visibility</p:attrName>
                                        </p:attrNameLst>
                                      </p:cBhvr>
                                      <p:to>
                                        <p:strVal val="visible"/>
                                      </p:to>
                                    </p:set>
                                    <p:anim calcmode="lin" valueType="num">
                                      <p:cBhvr additive="base">
                                        <p:cTn id="135" dur="750" fill="hold"/>
                                        <p:tgtEl>
                                          <p:spTgt spid="49"/>
                                        </p:tgtEl>
                                        <p:attrNameLst>
                                          <p:attrName>ppt_x</p:attrName>
                                        </p:attrNameLst>
                                      </p:cBhvr>
                                      <p:tavLst>
                                        <p:tav tm="0">
                                          <p:val>
                                            <p:strVal val="#ppt_x"/>
                                          </p:val>
                                        </p:tav>
                                        <p:tav tm="100000">
                                          <p:val>
                                            <p:strVal val="#ppt_x"/>
                                          </p:val>
                                        </p:tav>
                                      </p:tavLst>
                                    </p:anim>
                                    <p:anim calcmode="lin" valueType="num">
                                      <p:cBhvr additive="base">
                                        <p:cTn id="136" dur="750" fill="hold"/>
                                        <p:tgtEl>
                                          <p:spTgt spid="49"/>
                                        </p:tgtEl>
                                        <p:attrNameLst>
                                          <p:attrName>ppt_y</p:attrName>
                                        </p:attrNameLst>
                                      </p:cBhvr>
                                      <p:tavLst>
                                        <p:tav tm="0">
                                          <p:val>
                                            <p:strVal val="1+#ppt_h/2"/>
                                          </p:val>
                                        </p:tav>
                                        <p:tav tm="100000">
                                          <p:val>
                                            <p:strVal val="#ppt_y"/>
                                          </p:val>
                                        </p:tav>
                                      </p:tavLst>
                                    </p:anim>
                                  </p:childTnLst>
                                </p:cTn>
                              </p:par>
                              <p:par>
                                <p:cTn id="137" presetID="2" presetClass="entr" presetSubtype="4" decel="100000" fill="hold" grpId="0" nodeType="withEffect">
                                  <p:stCondLst>
                                    <p:cond delay="700"/>
                                  </p:stCondLst>
                                  <p:childTnLst>
                                    <p:set>
                                      <p:cBhvr>
                                        <p:cTn id="138" dur="1" fill="hold">
                                          <p:stCondLst>
                                            <p:cond delay="0"/>
                                          </p:stCondLst>
                                        </p:cTn>
                                        <p:tgtEl>
                                          <p:spTgt spid="52"/>
                                        </p:tgtEl>
                                        <p:attrNameLst>
                                          <p:attrName>style.visibility</p:attrName>
                                        </p:attrNameLst>
                                      </p:cBhvr>
                                      <p:to>
                                        <p:strVal val="visible"/>
                                      </p:to>
                                    </p:set>
                                    <p:anim calcmode="lin" valueType="num">
                                      <p:cBhvr additive="base">
                                        <p:cTn id="139" dur="750" fill="hold"/>
                                        <p:tgtEl>
                                          <p:spTgt spid="52"/>
                                        </p:tgtEl>
                                        <p:attrNameLst>
                                          <p:attrName>ppt_x</p:attrName>
                                        </p:attrNameLst>
                                      </p:cBhvr>
                                      <p:tavLst>
                                        <p:tav tm="0">
                                          <p:val>
                                            <p:strVal val="#ppt_x"/>
                                          </p:val>
                                        </p:tav>
                                        <p:tav tm="100000">
                                          <p:val>
                                            <p:strVal val="#ppt_x"/>
                                          </p:val>
                                        </p:tav>
                                      </p:tavLst>
                                    </p:anim>
                                    <p:anim calcmode="lin" valueType="num">
                                      <p:cBhvr additive="base">
                                        <p:cTn id="140" dur="750" fill="hold"/>
                                        <p:tgtEl>
                                          <p:spTgt spid="52"/>
                                        </p:tgtEl>
                                        <p:attrNameLst>
                                          <p:attrName>ppt_y</p:attrName>
                                        </p:attrNameLst>
                                      </p:cBhvr>
                                      <p:tavLst>
                                        <p:tav tm="0">
                                          <p:val>
                                            <p:strVal val="1+#ppt_h/2"/>
                                          </p:val>
                                        </p:tav>
                                        <p:tav tm="100000">
                                          <p:val>
                                            <p:strVal val="#ppt_y"/>
                                          </p:val>
                                        </p:tav>
                                      </p:tavLst>
                                    </p:anim>
                                  </p:childTnLst>
                                </p:cTn>
                              </p:par>
                              <p:par>
                                <p:cTn id="141" presetID="2" presetClass="entr" presetSubtype="4" decel="100000" fill="hold" grpId="0" nodeType="withEffect">
                                  <p:stCondLst>
                                    <p:cond delay="700"/>
                                  </p:stCondLst>
                                  <p:childTnLst>
                                    <p:set>
                                      <p:cBhvr>
                                        <p:cTn id="142" dur="1" fill="hold">
                                          <p:stCondLst>
                                            <p:cond delay="0"/>
                                          </p:stCondLst>
                                        </p:cTn>
                                        <p:tgtEl>
                                          <p:spTgt spid="51"/>
                                        </p:tgtEl>
                                        <p:attrNameLst>
                                          <p:attrName>style.visibility</p:attrName>
                                        </p:attrNameLst>
                                      </p:cBhvr>
                                      <p:to>
                                        <p:strVal val="visible"/>
                                      </p:to>
                                    </p:set>
                                    <p:anim calcmode="lin" valueType="num">
                                      <p:cBhvr additive="base">
                                        <p:cTn id="143" dur="750" fill="hold"/>
                                        <p:tgtEl>
                                          <p:spTgt spid="51"/>
                                        </p:tgtEl>
                                        <p:attrNameLst>
                                          <p:attrName>ppt_x</p:attrName>
                                        </p:attrNameLst>
                                      </p:cBhvr>
                                      <p:tavLst>
                                        <p:tav tm="0">
                                          <p:val>
                                            <p:strVal val="#ppt_x"/>
                                          </p:val>
                                        </p:tav>
                                        <p:tav tm="100000">
                                          <p:val>
                                            <p:strVal val="#ppt_x"/>
                                          </p:val>
                                        </p:tav>
                                      </p:tavLst>
                                    </p:anim>
                                    <p:anim calcmode="lin" valueType="num">
                                      <p:cBhvr additive="base">
                                        <p:cTn id="144" dur="750" fill="hold"/>
                                        <p:tgtEl>
                                          <p:spTgt spid="5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tmplLst>
          <p:tmpl>
            <p:tnLst>
              <p:par>
                <p:cTn presetID="2" presetClass="entr" presetSubtype="4" decel="100000" fill="hold" nodeType="with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750" fill="hold"/>
                        <p:tgtEl>
                          <p:spTgt spid="3"/>
                        </p:tgtEl>
                        <p:attrNameLst>
                          <p:attrName>ppt_x</p:attrName>
                        </p:attrNameLst>
                      </p:cBhvr>
                      <p:tavLst>
                        <p:tav tm="0">
                          <p:val>
                            <p:strVal val="#ppt_x"/>
                          </p:val>
                        </p:tav>
                        <p:tav tm="100000">
                          <p:val>
                            <p:strVal val="#ppt_x"/>
                          </p:val>
                        </p:tav>
                      </p:tavLst>
                    </p:anim>
                    <p:anim calcmode="lin" valueType="num">
                      <p:cBhvr additive="base">
                        <p:cTn dur="750" fill="hold"/>
                        <p:tgtEl>
                          <p:spTgt spid="3"/>
                        </p:tgtEl>
                        <p:attrNameLst>
                          <p:attrName>ppt_y</p:attrName>
                        </p:attrNameLst>
                      </p:cBhvr>
                      <p:tavLst>
                        <p:tav tm="0">
                          <p:val>
                            <p:strVal val="1+#ppt_h/2"/>
                          </p:val>
                        </p:tav>
                        <p:tav tm="100000">
                          <p:val>
                            <p:strVal val="#ppt_y"/>
                          </p:val>
                        </p:tav>
                      </p:tavLst>
                    </p:anim>
                  </p:childTnLst>
                </p:cTn>
              </p:par>
            </p:tnLst>
          </p:tmpl>
        </p:tmplLst>
      </p:bldP>
      <p:bldP spid="130" grpId="0">
        <p:tmplLst>
          <p:tmpl>
            <p:tnLst>
              <p:par>
                <p:cTn presetID="2" presetClass="entr" presetSubtype="4" decel="100000" fill="hold" nodeType="withEffect">
                  <p:stCondLst>
                    <p:cond delay="0"/>
                  </p:stCondLst>
                  <p:childTnLst>
                    <p:set>
                      <p:cBhvr>
                        <p:cTn dur="1" fill="hold">
                          <p:stCondLst>
                            <p:cond delay="0"/>
                          </p:stCondLst>
                        </p:cTn>
                        <p:tgtEl>
                          <p:spTgt spid="130"/>
                        </p:tgtEl>
                        <p:attrNameLst>
                          <p:attrName>style.visibility</p:attrName>
                        </p:attrNameLst>
                      </p:cBhvr>
                      <p:to>
                        <p:strVal val="visible"/>
                      </p:to>
                    </p:set>
                    <p:anim calcmode="lin" valueType="num">
                      <p:cBhvr additive="base">
                        <p:cTn dur="750" fill="hold"/>
                        <p:tgtEl>
                          <p:spTgt spid="130"/>
                        </p:tgtEl>
                        <p:attrNameLst>
                          <p:attrName>ppt_x</p:attrName>
                        </p:attrNameLst>
                      </p:cBhvr>
                      <p:tavLst>
                        <p:tav tm="0">
                          <p:val>
                            <p:strVal val="#ppt_x"/>
                          </p:val>
                        </p:tav>
                        <p:tav tm="100000">
                          <p:val>
                            <p:strVal val="#ppt_x"/>
                          </p:val>
                        </p:tav>
                      </p:tavLst>
                    </p:anim>
                    <p:anim calcmode="lin" valueType="num">
                      <p:cBhvr additive="base">
                        <p:cTn dur="750" fill="hold"/>
                        <p:tgtEl>
                          <p:spTgt spid="130"/>
                        </p:tgtEl>
                        <p:attrNameLst>
                          <p:attrName>ppt_y</p:attrName>
                        </p:attrNameLst>
                      </p:cBhvr>
                      <p:tavLst>
                        <p:tav tm="0">
                          <p:val>
                            <p:strVal val="1+#ppt_h/2"/>
                          </p:val>
                        </p:tav>
                        <p:tav tm="100000">
                          <p:val>
                            <p:strVal val="#ppt_y"/>
                          </p:val>
                        </p:tav>
                      </p:tavLst>
                    </p:anim>
                  </p:childTnLst>
                </p:cTn>
              </p:par>
            </p:tnLst>
          </p:tmpl>
        </p:tmplLst>
      </p:bldP>
      <p:bldP spid="131" grpId="0">
        <p:tmplLst>
          <p:tmpl>
            <p:tnLst>
              <p:par>
                <p:cTn presetID="2" presetClass="entr" presetSubtype="4" decel="100000" fill="hold" nodeType="withEffect">
                  <p:stCondLst>
                    <p:cond delay="100"/>
                  </p:stCondLst>
                  <p:childTnLst>
                    <p:set>
                      <p:cBhvr>
                        <p:cTn dur="1" fill="hold">
                          <p:stCondLst>
                            <p:cond delay="0"/>
                          </p:stCondLst>
                        </p:cTn>
                        <p:tgtEl>
                          <p:spTgt spid="131"/>
                        </p:tgtEl>
                        <p:attrNameLst>
                          <p:attrName>style.visibility</p:attrName>
                        </p:attrNameLst>
                      </p:cBhvr>
                      <p:to>
                        <p:strVal val="visible"/>
                      </p:to>
                    </p:set>
                    <p:anim calcmode="lin" valueType="num">
                      <p:cBhvr additive="base">
                        <p:cTn dur="750" fill="hold"/>
                        <p:tgtEl>
                          <p:spTgt spid="131"/>
                        </p:tgtEl>
                        <p:attrNameLst>
                          <p:attrName>ppt_x</p:attrName>
                        </p:attrNameLst>
                      </p:cBhvr>
                      <p:tavLst>
                        <p:tav tm="0">
                          <p:val>
                            <p:strVal val="#ppt_x"/>
                          </p:val>
                        </p:tav>
                        <p:tav tm="100000">
                          <p:val>
                            <p:strVal val="#ppt_x"/>
                          </p:val>
                        </p:tav>
                      </p:tavLst>
                    </p:anim>
                    <p:anim calcmode="lin" valueType="num">
                      <p:cBhvr additive="base">
                        <p:cTn dur="750" fill="hold"/>
                        <p:tgtEl>
                          <p:spTgt spid="131"/>
                        </p:tgtEl>
                        <p:attrNameLst>
                          <p:attrName>ppt_y</p:attrName>
                        </p:attrNameLst>
                      </p:cBhvr>
                      <p:tavLst>
                        <p:tav tm="0">
                          <p:val>
                            <p:strVal val="1+#ppt_h/2"/>
                          </p:val>
                        </p:tav>
                        <p:tav tm="100000">
                          <p:val>
                            <p:strVal val="#ppt_y"/>
                          </p:val>
                        </p:tav>
                      </p:tavLst>
                    </p:anim>
                  </p:childTnLst>
                </p:cTn>
              </p:par>
            </p:tnLst>
          </p:tmpl>
        </p:tmplLst>
      </p:bldP>
      <p:bldP spid="132" grpId="0">
        <p:tmplLst>
          <p:tmpl>
            <p:tnLst>
              <p:par>
                <p:cTn presetID="2" presetClass="entr" presetSubtype="4" decel="100000" fill="hold" nodeType="withEffect">
                  <p:stCondLst>
                    <p:cond delay="100"/>
                  </p:stCondLst>
                  <p:childTnLst>
                    <p:set>
                      <p:cBhvr>
                        <p:cTn dur="1" fill="hold">
                          <p:stCondLst>
                            <p:cond delay="0"/>
                          </p:stCondLst>
                        </p:cTn>
                        <p:tgtEl>
                          <p:spTgt spid="132"/>
                        </p:tgtEl>
                        <p:attrNameLst>
                          <p:attrName>style.visibility</p:attrName>
                        </p:attrNameLst>
                      </p:cBhvr>
                      <p:to>
                        <p:strVal val="visible"/>
                      </p:to>
                    </p:set>
                    <p:anim calcmode="lin" valueType="num">
                      <p:cBhvr additive="base">
                        <p:cTn dur="750" fill="hold"/>
                        <p:tgtEl>
                          <p:spTgt spid="132"/>
                        </p:tgtEl>
                        <p:attrNameLst>
                          <p:attrName>ppt_x</p:attrName>
                        </p:attrNameLst>
                      </p:cBhvr>
                      <p:tavLst>
                        <p:tav tm="0">
                          <p:val>
                            <p:strVal val="#ppt_x"/>
                          </p:val>
                        </p:tav>
                        <p:tav tm="100000">
                          <p:val>
                            <p:strVal val="#ppt_x"/>
                          </p:val>
                        </p:tav>
                      </p:tavLst>
                    </p:anim>
                    <p:anim calcmode="lin" valueType="num">
                      <p:cBhvr additive="base">
                        <p:cTn dur="750" fill="hold"/>
                        <p:tgtEl>
                          <p:spTgt spid="132"/>
                        </p:tgtEl>
                        <p:attrNameLst>
                          <p:attrName>ppt_y</p:attrName>
                        </p:attrNameLst>
                      </p:cBhvr>
                      <p:tavLst>
                        <p:tav tm="0">
                          <p:val>
                            <p:strVal val="1+#ppt_h/2"/>
                          </p:val>
                        </p:tav>
                        <p:tav tm="100000">
                          <p:val>
                            <p:strVal val="#ppt_y"/>
                          </p:val>
                        </p:tav>
                      </p:tavLst>
                    </p:anim>
                  </p:childTnLst>
                </p:cTn>
              </p:par>
            </p:tnLst>
          </p:tmpl>
        </p:tmplLst>
      </p:bldP>
      <p:bldP spid="133" grpId="0">
        <p:tmplLst>
          <p:tmpl>
            <p:tnLst>
              <p:par>
                <p:cTn presetID="2" presetClass="entr" presetSubtype="4" decel="100000" fill="hold" nodeType="withEffect">
                  <p:stCondLst>
                    <p:cond delay="200"/>
                  </p:stCondLst>
                  <p:childTnLst>
                    <p:set>
                      <p:cBhvr>
                        <p:cTn dur="1" fill="hold">
                          <p:stCondLst>
                            <p:cond delay="0"/>
                          </p:stCondLst>
                        </p:cTn>
                        <p:tgtEl>
                          <p:spTgt spid="133"/>
                        </p:tgtEl>
                        <p:attrNameLst>
                          <p:attrName>style.visibility</p:attrName>
                        </p:attrNameLst>
                      </p:cBhvr>
                      <p:to>
                        <p:strVal val="visible"/>
                      </p:to>
                    </p:set>
                    <p:anim calcmode="lin" valueType="num">
                      <p:cBhvr additive="base">
                        <p:cTn dur="750" fill="hold"/>
                        <p:tgtEl>
                          <p:spTgt spid="133"/>
                        </p:tgtEl>
                        <p:attrNameLst>
                          <p:attrName>ppt_x</p:attrName>
                        </p:attrNameLst>
                      </p:cBhvr>
                      <p:tavLst>
                        <p:tav tm="0">
                          <p:val>
                            <p:strVal val="#ppt_x"/>
                          </p:val>
                        </p:tav>
                        <p:tav tm="100000">
                          <p:val>
                            <p:strVal val="#ppt_x"/>
                          </p:val>
                        </p:tav>
                      </p:tavLst>
                    </p:anim>
                    <p:anim calcmode="lin" valueType="num">
                      <p:cBhvr additive="base">
                        <p:cTn dur="750" fill="hold"/>
                        <p:tgtEl>
                          <p:spTgt spid="133"/>
                        </p:tgtEl>
                        <p:attrNameLst>
                          <p:attrName>ppt_y</p:attrName>
                        </p:attrNameLst>
                      </p:cBhvr>
                      <p:tavLst>
                        <p:tav tm="0">
                          <p:val>
                            <p:strVal val="1+#ppt_h/2"/>
                          </p:val>
                        </p:tav>
                        <p:tav tm="100000">
                          <p:val>
                            <p:strVal val="#ppt_y"/>
                          </p:val>
                        </p:tav>
                      </p:tavLst>
                    </p:anim>
                  </p:childTnLst>
                </p:cTn>
              </p:par>
            </p:tnLst>
          </p:tmpl>
        </p:tmplLst>
      </p:bldP>
      <p:bldP spid="134" grpId="0">
        <p:tmplLst>
          <p:tmpl>
            <p:tnLst>
              <p:par>
                <p:cTn presetID="2" presetClass="entr" presetSubtype="4" decel="100000" fill="hold" nodeType="withEffect">
                  <p:stCondLst>
                    <p:cond delay="200"/>
                  </p:stCondLst>
                  <p:childTnLst>
                    <p:set>
                      <p:cBhvr>
                        <p:cTn dur="1" fill="hold">
                          <p:stCondLst>
                            <p:cond delay="0"/>
                          </p:stCondLst>
                        </p:cTn>
                        <p:tgtEl>
                          <p:spTgt spid="134"/>
                        </p:tgtEl>
                        <p:attrNameLst>
                          <p:attrName>style.visibility</p:attrName>
                        </p:attrNameLst>
                      </p:cBhvr>
                      <p:to>
                        <p:strVal val="visible"/>
                      </p:to>
                    </p:set>
                    <p:anim calcmode="lin" valueType="num">
                      <p:cBhvr additive="base">
                        <p:cTn dur="750" fill="hold"/>
                        <p:tgtEl>
                          <p:spTgt spid="134"/>
                        </p:tgtEl>
                        <p:attrNameLst>
                          <p:attrName>ppt_x</p:attrName>
                        </p:attrNameLst>
                      </p:cBhvr>
                      <p:tavLst>
                        <p:tav tm="0">
                          <p:val>
                            <p:strVal val="#ppt_x"/>
                          </p:val>
                        </p:tav>
                        <p:tav tm="100000">
                          <p:val>
                            <p:strVal val="#ppt_x"/>
                          </p:val>
                        </p:tav>
                      </p:tavLst>
                    </p:anim>
                    <p:anim calcmode="lin" valueType="num">
                      <p:cBhvr additive="base">
                        <p:cTn dur="750" fill="hold"/>
                        <p:tgtEl>
                          <p:spTgt spid="134"/>
                        </p:tgtEl>
                        <p:attrNameLst>
                          <p:attrName>ppt_y</p:attrName>
                        </p:attrNameLst>
                      </p:cBhvr>
                      <p:tavLst>
                        <p:tav tm="0">
                          <p:val>
                            <p:strVal val="1+#ppt_h/2"/>
                          </p:val>
                        </p:tav>
                        <p:tav tm="100000">
                          <p:val>
                            <p:strVal val="#ppt_y"/>
                          </p:val>
                        </p:tav>
                      </p:tavLst>
                    </p:anim>
                  </p:childTnLst>
                </p:cTn>
              </p:par>
            </p:tnLst>
          </p:tmpl>
        </p:tmplLst>
      </p:bldP>
      <p:bldP spid="135" grpId="0">
        <p:tmplLst>
          <p:tmpl>
            <p:tnLst>
              <p:par>
                <p:cTn presetID="2" presetClass="entr" presetSubtype="4" decel="100000" fill="hold" nodeType="withEffect">
                  <p:stCondLst>
                    <p:cond delay="300"/>
                  </p:stCondLst>
                  <p:childTnLst>
                    <p:set>
                      <p:cBhvr>
                        <p:cTn dur="1" fill="hold">
                          <p:stCondLst>
                            <p:cond delay="0"/>
                          </p:stCondLst>
                        </p:cTn>
                        <p:tgtEl>
                          <p:spTgt spid="135"/>
                        </p:tgtEl>
                        <p:attrNameLst>
                          <p:attrName>style.visibility</p:attrName>
                        </p:attrNameLst>
                      </p:cBhvr>
                      <p:to>
                        <p:strVal val="visible"/>
                      </p:to>
                    </p:set>
                    <p:anim calcmode="lin" valueType="num">
                      <p:cBhvr additive="base">
                        <p:cTn dur="750" fill="hold"/>
                        <p:tgtEl>
                          <p:spTgt spid="135"/>
                        </p:tgtEl>
                        <p:attrNameLst>
                          <p:attrName>ppt_x</p:attrName>
                        </p:attrNameLst>
                      </p:cBhvr>
                      <p:tavLst>
                        <p:tav tm="0">
                          <p:val>
                            <p:strVal val="#ppt_x"/>
                          </p:val>
                        </p:tav>
                        <p:tav tm="100000">
                          <p:val>
                            <p:strVal val="#ppt_x"/>
                          </p:val>
                        </p:tav>
                      </p:tavLst>
                    </p:anim>
                    <p:anim calcmode="lin" valueType="num">
                      <p:cBhvr additive="base">
                        <p:cTn dur="750" fill="hold"/>
                        <p:tgtEl>
                          <p:spTgt spid="135"/>
                        </p:tgtEl>
                        <p:attrNameLst>
                          <p:attrName>ppt_y</p:attrName>
                        </p:attrNameLst>
                      </p:cBhvr>
                      <p:tavLst>
                        <p:tav tm="0">
                          <p:val>
                            <p:strVal val="1+#ppt_h/2"/>
                          </p:val>
                        </p:tav>
                        <p:tav tm="100000">
                          <p:val>
                            <p:strVal val="#ppt_y"/>
                          </p:val>
                        </p:tav>
                      </p:tavLst>
                    </p:anim>
                  </p:childTnLst>
                </p:cTn>
              </p:par>
            </p:tnLst>
          </p:tmpl>
        </p:tmplLst>
      </p:bldP>
      <p:bldP spid="136" grpId="0">
        <p:tmplLst>
          <p:tmpl>
            <p:tnLst>
              <p:par>
                <p:cTn presetID="2" presetClass="entr" presetSubtype="4" decel="100000" fill="hold" nodeType="withEffect">
                  <p:stCondLst>
                    <p:cond delay="300"/>
                  </p:stCondLst>
                  <p:childTnLst>
                    <p:set>
                      <p:cBhvr>
                        <p:cTn dur="1" fill="hold">
                          <p:stCondLst>
                            <p:cond delay="0"/>
                          </p:stCondLst>
                        </p:cTn>
                        <p:tgtEl>
                          <p:spTgt spid="136"/>
                        </p:tgtEl>
                        <p:attrNameLst>
                          <p:attrName>style.visibility</p:attrName>
                        </p:attrNameLst>
                      </p:cBhvr>
                      <p:to>
                        <p:strVal val="visible"/>
                      </p:to>
                    </p:set>
                    <p:anim calcmode="lin" valueType="num">
                      <p:cBhvr additive="base">
                        <p:cTn dur="750" fill="hold"/>
                        <p:tgtEl>
                          <p:spTgt spid="136"/>
                        </p:tgtEl>
                        <p:attrNameLst>
                          <p:attrName>ppt_x</p:attrName>
                        </p:attrNameLst>
                      </p:cBhvr>
                      <p:tavLst>
                        <p:tav tm="0">
                          <p:val>
                            <p:strVal val="#ppt_x"/>
                          </p:val>
                        </p:tav>
                        <p:tav tm="100000">
                          <p:val>
                            <p:strVal val="#ppt_x"/>
                          </p:val>
                        </p:tav>
                      </p:tavLst>
                    </p:anim>
                    <p:anim calcmode="lin" valueType="num">
                      <p:cBhvr additive="base">
                        <p:cTn dur="750" fill="hold"/>
                        <p:tgtEl>
                          <p:spTgt spid="136"/>
                        </p:tgtEl>
                        <p:attrNameLst>
                          <p:attrName>ppt_y</p:attrName>
                        </p:attrNameLst>
                      </p:cBhvr>
                      <p:tavLst>
                        <p:tav tm="0">
                          <p:val>
                            <p:strVal val="1+#ppt_h/2"/>
                          </p:val>
                        </p:tav>
                        <p:tav tm="100000">
                          <p:val>
                            <p:strVal val="#ppt_y"/>
                          </p:val>
                        </p:tav>
                      </p:tavLst>
                    </p:anim>
                  </p:childTnLst>
                </p:cTn>
              </p:par>
            </p:tnLst>
          </p:tmpl>
        </p:tmplLst>
      </p:bldP>
      <p:bldP spid="137" grpId="0">
        <p:tmplLst>
          <p:tmpl>
            <p:tnLst>
              <p:par>
                <p:cTn presetID="2" presetClass="entr" presetSubtype="4" decel="100000" fill="hold" nodeType="withEffect">
                  <p:stCondLst>
                    <p:cond delay="400"/>
                  </p:stCondLst>
                  <p:childTnLst>
                    <p:set>
                      <p:cBhvr>
                        <p:cTn dur="1" fill="hold">
                          <p:stCondLst>
                            <p:cond delay="0"/>
                          </p:stCondLst>
                        </p:cTn>
                        <p:tgtEl>
                          <p:spTgt spid="137"/>
                        </p:tgtEl>
                        <p:attrNameLst>
                          <p:attrName>style.visibility</p:attrName>
                        </p:attrNameLst>
                      </p:cBhvr>
                      <p:to>
                        <p:strVal val="visible"/>
                      </p:to>
                    </p:set>
                    <p:anim calcmode="lin" valueType="num">
                      <p:cBhvr additive="base">
                        <p:cTn dur="750" fill="hold"/>
                        <p:tgtEl>
                          <p:spTgt spid="137"/>
                        </p:tgtEl>
                        <p:attrNameLst>
                          <p:attrName>ppt_x</p:attrName>
                        </p:attrNameLst>
                      </p:cBhvr>
                      <p:tavLst>
                        <p:tav tm="0">
                          <p:val>
                            <p:strVal val="#ppt_x"/>
                          </p:val>
                        </p:tav>
                        <p:tav tm="100000">
                          <p:val>
                            <p:strVal val="#ppt_x"/>
                          </p:val>
                        </p:tav>
                      </p:tavLst>
                    </p:anim>
                    <p:anim calcmode="lin" valueType="num">
                      <p:cBhvr additive="base">
                        <p:cTn dur="750" fill="hold"/>
                        <p:tgtEl>
                          <p:spTgt spid="137"/>
                        </p:tgtEl>
                        <p:attrNameLst>
                          <p:attrName>ppt_y</p:attrName>
                        </p:attrNameLst>
                      </p:cBhvr>
                      <p:tavLst>
                        <p:tav tm="0">
                          <p:val>
                            <p:strVal val="1+#ppt_h/2"/>
                          </p:val>
                        </p:tav>
                        <p:tav tm="100000">
                          <p:val>
                            <p:strVal val="#ppt_y"/>
                          </p:val>
                        </p:tav>
                      </p:tavLst>
                    </p:anim>
                  </p:childTnLst>
                </p:cTn>
              </p:par>
            </p:tnLst>
          </p:tmpl>
        </p:tmplLst>
      </p:bldP>
      <p:bldP spid="138" grpId="0">
        <p:tmplLst>
          <p:tmpl>
            <p:tnLst>
              <p:par>
                <p:cTn presetID="2" presetClass="entr" presetSubtype="4" decel="100000" fill="hold" nodeType="withEffect">
                  <p:stCondLst>
                    <p:cond delay="400"/>
                  </p:stCondLst>
                  <p:childTnLst>
                    <p:set>
                      <p:cBhvr>
                        <p:cTn dur="1" fill="hold">
                          <p:stCondLst>
                            <p:cond delay="0"/>
                          </p:stCondLst>
                        </p:cTn>
                        <p:tgtEl>
                          <p:spTgt spid="138"/>
                        </p:tgtEl>
                        <p:attrNameLst>
                          <p:attrName>style.visibility</p:attrName>
                        </p:attrNameLst>
                      </p:cBhvr>
                      <p:to>
                        <p:strVal val="visible"/>
                      </p:to>
                    </p:set>
                    <p:anim calcmode="lin" valueType="num">
                      <p:cBhvr additive="base">
                        <p:cTn dur="750" fill="hold"/>
                        <p:tgtEl>
                          <p:spTgt spid="138"/>
                        </p:tgtEl>
                        <p:attrNameLst>
                          <p:attrName>ppt_x</p:attrName>
                        </p:attrNameLst>
                      </p:cBhvr>
                      <p:tavLst>
                        <p:tav tm="0">
                          <p:val>
                            <p:strVal val="#ppt_x"/>
                          </p:val>
                        </p:tav>
                        <p:tav tm="100000">
                          <p:val>
                            <p:strVal val="#ppt_x"/>
                          </p:val>
                        </p:tav>
                      </p:tavLst>
                    </p:anim>
                    <p:anim calcmode="lin" valueType="num">
                      <p:cBhvr additive="base">
                        <p:cTn dur="750" fill="hold"/>
                        <p:tgtEl>
                          <p:spTgt spid="138"/>
                        </p:tgtEl>
                        <p:attrNameLst>
                          <p:attrName>ppt_y</p:attrName>
                        </p:attrNameLst>
                      </p:cBhvr>
                      <p:tavLst>
                        <p:tav tm="0">
                          <p:val>
                            <p:strVal val="1+#ppt_h/2"/>
                          </p:val>
                        </p:tav>
                        <p:tav tm="100000">
                          <p:val>
                            <p:strVal val="#ppt_y"/>
                          </p:val>
                        </p:tav>
                      </p:tavLst>
                    </p:anim>
                  </p:childTnLst>
                </p:cTn>
              </p:par>
            </p:tnLst>
          </p:tmpl>
        </p:tmplLst>
      </p:bldP>
      <p:bldP spid="139" grpId="0">
        <p:tmplLst>
          <p:tmpl>
            <p:tnLst>
              <p:par>
                <p:cTn presetID="2" presetClass="entr" presetSubtype="4" decel="100000" fill="hold" nodeType="withEffect">
                  <p:stCondLst>
                    <p:cond delay="500"/>
                  </p:stCondLst>
                  <p:childTnLst>
                    <p:set>
                      <p:cBhvr>
                        <p:cTn dur="1" fill="hold">
                          <p:stCondLst>
                            <p:cond delay="0"/>
                          </p:stCondLst>
                        </p:cTn>
                        <p:tgtEl>
                          <p:spTgt spid="139"/>
                        </p:tgtEl>
                        <p:attrNameLst>
                          <p:attrName>style.visibility</p:attrName>
                        </p:attrNameLst>
                      </p:cBhvr>
                      <p:to>
                        <p:strVal val="visible"/>
                      </p:to>
                    </p:set>
                    <p:anim calcmode="lin" valueType="num">
                      <p:cBhvr additive="base">
                        <p:cTn dur="750" fill="hold"/>
                        <p:tgtEl>
                          <p:spTgt spid="139"/>
                        </p:tgtEl>
                        <p:attrNameLst>
                          <p:attrName>ppt_x</p:attrName>
                        </p:attrNameLst>
                      </p:cBhvr>
                      <p:tavLst>
                        <p:tav tm="0">
                          <p:val>
                            <p:strVal val="#ppt_x"/>
                          </p:val>
                        </p:tav>
                        <p:tav tm="100000">
                          <p:val>
                            <p:strVal val="#ppt_x"/>
                          </p:val>
                        </p:tav>
                      </p:tavLst>
                    </p:anim>
                    <p:anim calcmode="lin" valueType="num">
                      <p:cBhvr additive="base">
                        <p:cTn dur="750" fill="hold"/>
                        <p:tgtEl>
                          <p:spTgt spid="139"/>
                        </p:tgtEl>
                        <p:attrNameLst>
                          <p:attrName>ppt_y</p:attrName>
                        </p:attrNameLst>
                      </p:cBhvr>
                      <p:tavLst>
                        <p:tav tm="0">
                          <p:val>
                            <p:strVal val="1+#ppt_h/2"/>
                          </p:val>
                        </p:tav>
                        <p:tav tm="100000">
                          <p:val>
                            <p:strVal val="#ppt_y"/>
                          </p:val>
                        </p:tav>
                      </p:tavLst>
                    </p:anim>
                  </p:childTnLst>
                </p:cTn>
              </p:par>
            </p:tnLst>
          </p:tmpl>
        </p:tmplLst>
      </p:bldP>
      <p:bldP spid="140" grpId="0">
        <p:tmplLst>
          <p:tmpl>
            <p:tnLst>
              <p:par>
                <p:cTn presetID="2" presetClass="entr" presetSubtype="4" decel="100000" fill="hold" nodeType="withEffect">
                  <p:stCondLst>
                    <p:cond delay="500"/>
                  </p:stCondLst>
                  <p:childTnLst>
                    <p:set>
                      <p:cBhvr>
                        <p:cTn dur="1" fill="hold">
                          <p:stCondLst>
                            <p:cond delay="0"/>
                          </p:stCondLst>
                        </p:cTn>
                        <p:tgtEl>
                          <p:spTgt spid="140"/>
                        </p:tgtEl>
                        <p:attrNameLst>
                          <p:attrName>style.visibility</p:attrName>
                        </p:attrNameLst>
                      </p:cBhvr>
                      <p:to>
                        <p:strVal val="visible"/>
                      </p:to>
                    </p:set>
                    <p:anim calcmode="lin" valueType="num">
                      <p:cBhvr additive="base">
                        <p:cTn dur="750" fill="hold"/>
                        <p:tgtEl>
                          <p:spTgt spid="140"/>
                        </p:tgtEl>
                        <p:attrNameLst>
                          <p:attrName>ppt_x</p:attrName>
                        </p:attrNameLst>
                      </p:cBhvr>
                      <p:tavLst>
                        <p:tav tm="0">
                          <p:val>
                            <p:strVal val="#ppt_x"/>
                          </p:val>
                        </p:tav>
                        <p:tav tm="100000">
                          <p:val>
                            <p:strVal val="#ppt_x"/>
                          </p:val>
                        </p:tav>
                      </p:tavLst>
                    </p:anim>
                    <p:anim calcmode="lin" valueType="num">
                      <p:cBhvr additive="base">
                        <p:cTn dur="750" fill="hold"/>
                        <p:tgtEl>
                          <p:spTgt spid="140"/>
                        </p:tgtEl>
                        <p:attrNameLst>
                          <p:attrName>ppt_y</p:attrName>
                        </p:attrNameLst>
                      </p:cBhvr>
                      <p:tavLst>
                        <p:tav tm="0">
                          <p:val>
                            <p:strVal val="1+#ppt_h/2"/>
                          </p:val>
                        </p:tav>
                        <p:tav tm="100000">
                          <p:val>
                            <p:strVal val="#ppt_y"/>
                          </p:val>
                        </p:tav>
                      </p:tavLst>
                    </p:anim>
                  </p:childTnLst>
                </p:cTn>
              </p:par>
            </p:tnLst>
          </p:tmpl>
        </p:tmplLst>
      </p:bldP>
      <p:bldP spid="141" grpId="0">
        <p:tmplLst>
          <p:tmpl>
            <p:tnLst>
              <p:par>
                <p:cTn presetID="2" presetClass="entr" presetSubtype="4" decel="100000" fill="hold" nodeType="withEffect">
                  <p:stCondLst>
                    <p:cond delay="600"/>
                  </p:stCondLst>
                  <p:childTnLst>
                    <p:set>
                      <p:cBhvr>
                        <p:cTn dur="1" fill="hold">
                          <p:stCondLst>
                            <p:cond delay="0"/>
                          </p:stCondLst>
                        </p:cTn>
                        <p:tgtEl>
                          <p:spTgt spid="141"/>
                        </p:tgtEl>
                        <p:attrNameLst>
                          <p:attrName>style.visibility</p:attrName>
                        </p:attrNameLst>
                      </p:cBhvr>
                      <p:to>
                        <p:strVal val="visible"/>
                      </p:to>
                    </p:set>
                    <p:anim calcmode="lin" valueType="num">
                      <p:cBhvr additive="base">
                        <p:cTn dur="750" fill="hold"/>
                        <p:tgtEl>
                          <p:spTgt spid="141"/>
                        </p:tgtEl>
                        <p:attrNameLst>
                          <p:attrName>ppt_x</p:attrName>
                        </p:attrNameLst>
                      </p:cBhvr>
                      <p:tavLst>
                        <p:tav tm="0">
                          <p:val>
                            <p:strVal val="#ppt_x"/>
                          </p:val>
                        </p:tav>
                        <p:tav tm="100000">
                          <p:val>
                            <p:strVal val="#ppt_x"/>
                          </p:val>
                        </p:tav>
                      </p:tavLst>
                    </p:anim>
                    <p:anim calcmode="lin" valueType="num">
                      <p:cBhvr additive="base">
                        <p:cTn dur="750" fill="hold"/>
                        <p:tgtEl>
                          <p:spTgt spid="141"/>
                        </p:tgtEl>
                        <p:attrNameLst>
                          <p:attrName>ppt_y</p:attrName>
                        </p:attrNameLst>
                      </p:cBhvr>
                      <p:tavLst>
                        <p:tav tm="0">
                          <p:val>
                            <p:strVal val="1+#ppt_h/2"/>
                          </p:val>
                        </p:tav>
                        <p:tav tm="100000">
                          <p:val>
                            <p:strVal val="#ppt_y"/>
                          </p:val>
                        </p:tav>
                      </p:tavLst>
                    </p:anim>
                  </p:childTnLst>
                </p:cTn>
              </p:par>
            </p:tnLst>
          </p:tmpl>
        </p:tmplLst>
      </p:bldP>
      <p:bldP spid="142" grpId="0">
        <p:tmplLst>
          <p:tmpl>
            <p:tnLst>
              <p:par>
                <p:cTn presetID="2" presetClass="entr" presetSubtype="4" decel="100000" fill="hold" nodeType="withEffect">
                  <p:stCondLst>
                    <p:cond delay="600"/>
                  </p:stCondLst>
                  <p:childTnLst>
                    <p:set>
                      <p:cBhvr>
                        <p:cTn dur="1" fill="hold">
                          <p:stCondLst>
                            <p:cond delay="0"/>
                          </p:stCondLst>
                        </p:cTn>
                        <p:tgtEl>
                          <p:spTgt spid="142"/>
                        </p:tgtEl>
                        <p:attrNameLst>
                          <p:attrName>style.visibility</p:attrName>
                        </p:attrNameLst>
                      </p:cBhvr>
                      <p:to>
                        <p:strVal val="visible"/>
                      </p:to>
                    </p:set>
                    <p:anim calcmode="lin" valueType="num">
                      <p:cBhvr additive="base">
                        <p:cTn dur="750" fill="hold"/>
                        <p:tgtEl>
                          <p:spTgt spid="142"/>
                        </p:tgtEl>
                        <p:attrNameLst>
                          <p:attrName>ppt_x</p:attrName>
                        </p:attrNameLst>
                      </p:cBhvr>
                      <p:tavLst>
                        <p:tav tm="0">
                          <p:val>
                            <p:strVal val="#ppt_x"/>
                          </p:val>
                        </p:tav>
                        <p:tav tm="100000">
                          <p:val>
                            <p:strVal val="#ppt_x"/>
                          </p:val>
                        </p:tav>
                      </p:tavLst>
                    </p:anim>
                    <p:anim calcmode="lin" valueType="num">
                      <p:cBhvr additive="base">
                        <p:cTn dur="750" fill="hold"/>
                        <p:tgtEl>
                          <p:spTgt spid="142"/>
                        </p:tgtEl>
                        <p:attrNameLst>
                          <p:attrName>ppt_y</p:attrName>
                        </p:attrNameLst>
                      </p:cBhvr>
                      <p:tavLst>
                        <p:tav tm="0">
                          <p:val>
                            <p:strVal val="1+#ppt_h/2"/>
                          </p:val>
                        </p:tav>
                        <p:tav tm="100000">
                          <p:val>
                            <p:strVal val="#ppt_y"/>
                          </p:val>
                        </p:tav>
                      </p:tavLst>
                    </p:anim>
                  </p:childTnLst>
                </p:cTn>
              </p:par>
            </p:tnLst>
          </p:tmpl>
        </p:tmplLst>
      </p:bldP>
      <p:bldP spid="143" grpId="0">
        <p:tmplLst>
          <p:tmpl>
            <p:tnLst>
              <p:par>
                <p:cTn presetID="2" presetClass="entr" presetSubtype="4" decel="100000" fill="hold" nodeType="withEffect">
                  <p:stCondLst>
                    <p:cond delay="700"/>
                  </p:stCondLst>
                  <p:childTnLst>
                    <p:set>
                      <p:cBhvr>
                        <p:cTn dur="1" fill="hold">
                          <p:stCondLst>
                            <p:cond delay="0"/>
                          </p:stCondLst>
                        </p:cTn>
                        <p:tgtEl>
                          <p:spTgt spid="143"/>
                        </p:tgtEl>
                        <p:attrNameLst>
                          <p:attrName>style.visibility</p:attrName>
                        </p:attrNameLst>
                      </p:cBhvr>
                      <p:to>
                        <p:strVal val="visible"/>
                      </p:to>
                    </p:set>
                    <p:anim calcmode="lin" valueType="num">
                      <p:cBhvr additive="base">
                        <p:cTn dur="750" fill="hold"/>
                        <p:tgtEl>
                          <p:spTgt spid="143"/>
                        </p:tgtEl>
                        <p:attrNameLst>
                          <p:attrName>ppt_x</p:attrName>
                        </p:attrNameLst>
                      </p:cBhvr>
                      <p:tavLst>
                        <p:tav tm="0">
                          <p:val>
                            <p:strVal val="#ppt_x"/>
                          </p:val>
                        </p:tav>
                        <p:tav tm="100000">
                          <p:val>
                            <p:strVal val="#ppt_x"/>
                          </p:val>
                        </p:tav>
                      </p:tavLst>
                    </p:anim>
                    <p:anim calcmode="lin" valueType="num">
                      <p:cBhvr additive="base">
                        <p:cTn dur="750" fill="hold"/>
                        <p:tgtEl>
                          <p:spTgt spid="143"/>
                        </p:tgtEl>
                        <p:attrNameLst>
                          <p:attrName>ppt_y</p:attrName>
                        </p:attrNameLst>
                      </p:cBhvr>
                      <p:tavLst>
                        <p:tav tm="0">
                          <p:val>
                            <p:strVal val="1+#ppt_h/2"/>
                          </p:val>
                        </p:tav>
                        <p:tav tm="100000">
                          <p:val>
                            <p:strVal val="#ppt_y"/>
                          </p:val>
                        </p:tav>
                      </p:tavLst>
                    </p:anim>
                  </p:childTnLst>
                </p:cTn>
              </p:par>
            </p:tnLst>
          </p:tmpl>
        </p:tmplLst>
      </p:bldP>
      <p:bldP spid="144" grpId="0">
        <p:tmplLst>
          <p:tmpl>
            <p:tnLst>
              <p:par>
                <p:cTn presetID="2" presetClass="entr" presetSubtype="4" decel="100000" fill="hold" nodeType="withEffect">
                  <p:stCondLst>
                    <p:cond delay="700"/>
                  </p:stCondLst>
                  <p:childTnLst>
                    <p:set>
                      <p:cBhvr>
                        <p:cTn dur="1" fill="hold">
                          <p:stCondLst>
                            <p:cond delay="0"/>
                          </p:stCondLst>
                        </p:cTn>
                        <p:tgtEl>
                          <p:spTgt spid="144"/>
                        </p:tgtEl>
                        <p:attrNameLst>
                          <p:attrName>style.visibility</p:attrName>
                        </p:attrNameLst>
                      </p:cBhvr>
                      <p:to>
                        <p:strVal val="visible"/>
                      </p:to>
                    </p:set>
                    <p:anim calcmode="lin" valueType="num">
                      <p:cBhvr additive="base">
                        <p:cTn dur="750" fill="hold"/>
                        <p:tgtEl>
                          <p:spTgt spid="144"/>
                        </p:tgtEl>
                        <p:attrNameLst>
                          <p:attrName>ppt_x</p:attrName>
                        </p:attrNameLst>
                      </p:cBhvr>
                      <p:tavLst>
                        <p:tav tm="0">
                          <p:val>
                            <p:strVal val="#ppt_x"/>
                          </p:val>
                        </p:tav>
                        <p:tav tm="100000">
                          <p:val>
                            <p:strVal val="#ppt_x"/>
                          </p:val>
                        </p:tav>
                      </p:tavLst>
                    </p:anim>
                    <p:anim calcmode="lin" valueType="num">
                      <p:cBhvr additive="base">
                        <p:cTn dur="750" fill="hold"/>
                        <p:tgtEl>
                          <p:spTgt spid="144"/>
                        </p:tgtEl>
                        <p:attrNameLst>
                          <p:attrName>ppt_y</p:attrName>
                        </p:attrNameLst>
                      </p:cBhvr>
                      <p:tavLst>
                        <p:tav tm="0">
                          <p:val>
                            <p:strVal val="1+#ppt_h/2"/>
                          </p:val>
                        </p:tav>
                        <p:tav tm="100000">
                          <p:val>
                            <p:strVal val="#ppt_y"/>
                          </p:val>
                        </p:tav>
                      </p:tavLst>
                    </p:anim>
                  </p:childTnLst>
                </p:cTn>
              </p:par>
            </p:tnLst>
          </p:tmpl>
        </p:tmplLst>
      </p:bldP>
      <p:bldP spid="37" grpId="0">
        <p:tmplLst>
          <p:tmpl>
            <p:tnLst>
              <p:par>
                <p:cTn presetID="2" presetClass="entr" presetSubtype="4" decel="10000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 calcmode="lin" valueType="num">
                      <p:cBhvr additive="base">
                        <p:cTn dur="750" fill="hold"/>
                        <p:tgtEl>
                          <p:spTgt spid="37"/>
                        </p:tgtEl>
                        <p:attrNameLst>
                          <p:attrName>ppt_x</p:attrName>
                        </p:attrNameLst>
                      </p:cBhvr>
                      <p:tavLst>
                        <p:tav tm="0">
                          <p:val>
                            <p:strVal val="#ppt_x"/>
                          </p:val>
                        </p:tav>
                        <p:tav tm="100000">
                          <p:val>
                            <p:strVal val="#ppt_x"/>
                          </p:val>
                        </p:tav>
                      </p:tavLst>
                    </p:anim>
                    <p:anim calcmode="lin" valueType="num">
                      <p:cBhvr additive="base">
                        <p:cTn dur="750" fill="hold"/>
                        <p:tgtEl>
                          <p:spTgt spid="37"/>
                        </p:tgtEl>
                        <p:attrNameLst>
                          <p:attrName>ppt_y</p:attrName>
                        </p:attrNameLst>
                      </p:cBhvr>
                      <p:tavLst>
                        <p:tav tm="0">
                          <p:val>
                            <p:strVal val="1+#ppt_h/2"/>
                          </p:val>
                        </p:tav>
                        <p:tav tm="100000">
                          <p:val>
                            <p:strVal val="#ppt_y"/>
                          </p:val>
                        </p:tav>
                      </p:tavLst>
                    </p:anim>
                  </p:childTnLst>
                </p:cTn>
              </p:par>
            </p:tnLst>
          </p:tmpl>
        </p:tmplLst>
      </p:bldP>
      <p:bldP spid="38" grpId="0">
        <p:tmplLst>
          <p:tmpl>
            <p:tnLst>
              <p:par>
                <p:cTn presetID="2" presetClass="entr" presetSubtype="4" decel="100000" fill="hold" nodeType="withEffect">
                  <p:stCondLst>
                    <p:cond delay="0"/>
                  </p:stCondLst>
                  <p:childTnLst>
                    <p:set>
                      <p:cBhvr>
                        <p:cTn dur="1" fill="hold">
                          <p:stCondLst>
                            <p:cond delay="0"/>
                          </p:stCondLst>
                        </p:cTn>
                        <p:tgtEl>
                          <p:spTgt spid="38"/>
                        </p:tgtEl>
                        <p:attrNameLst>
                          <p:attrName>style.visibility</p:attrName>
                        </p:attrNameLst>
                      </p:cBhvr>
                      <p:to>
                        <p:strVal val="visible"/>
                      </p:to>
                    </p:set>
                    <p:anim calcmode="lin" valueType="num">
                      <p:cBhvr additive="base">
                        <p:cTn dur="750" fill="hold"/>
                        <p:tgtEl>
                          <p:spTgt spid="38"/>
                        </p:tgtEl>
                        <p:attrNameLst>
                          <p:attrName>ppt_x</p:attrName>
                        </p:attrNameLst>
                      </p:cBhvr>
                      <p:tavLst>
                        <p:tav tm="0">
                          <p:val>
                            <p:strVal val="#ppt_x"/>
                          </p:val>
                        </p:tav>
                        <p:tav tm="100000">
                          <p:val>
                            <p:strVal val="#ppt_x"/>
                          </p:val>
                        </p:tav>
                      </p:tavLst>
                    </p:anim>
                    <p:anim calcmode="lin" valueType="num">
                      <p:cBhvr additive="base">
                        <p:cTn dur="750" fill="hold"/>
                        <p:tgtEl>
                          <p:spTgt spid="38"/>
                        </p:tgtEl>
                        <p:attrNameLst>
                          <p:attrName>ppt_y</p:attrName>
                        </p:attrNameLst>
                      </p:cBhvr>
                      <p:tavLst>
                        <p:tav tm="0">
                          <p:val>
                            <p:strVal val="1+#ppt_h/2"/>
                          </p:val>
                        </p:tav>
                        <p:tav tm="100000">
                          <p:val>
                            <p:strVal val="#ppt_y"/>
                          </p:val>
                        </p:tav>
                      </p:tavLst>
                    </p:anim>
                  </p:childTnLst>
                </p:cTn>
              </p:par>
            </p:tnLst>
          </p:tmpl>
        </p:tmplLst>
      </p:bldP>
      <p:bldP spid="39" grpId="0">
        <p:tmplLst>
          <p:tmpl>
            <p:tnLst>
              <p:par>
                <p:cTn presetID="2" presetClass="entr" presetSubtype="4" decel="100000" fill="hold" nodeType="withEffect">
                  <p:stCondLst>
                    <p:cond delay="100"/>
                  </p:stCondLst>
                  <p:childTnLst>
                    <p:set>
                      <p:cBhvr>
                        <p:cTn dur="1" fill="hold">
                          <p:stCondLst>
                            <p:cond delay="0"/>
                          </p:stCondLst>
                        </p:cTn>
                        <p:tgtEl>
                          <p:spTgt spid="39"/>
                        </p:tgtEl>
                        <p:attrNameLst>
                          <p:attrName>style.visibility</p:attrName>
                        </p:attrNameLst>
                      </p:cBhvr>
                      <p:to>
                        <p:strVal val="visible"/>
                      </p:to>
                    </p:set>
                    <p:anim calcmode="lin" valueType="num">
                      <p:cBhvr additive="base">
                        <p:cTn dur="750" fill="hold"/>
                        <p:tgtEl>
                          <p:spTgt spid="39"/>
                        </p:tgtEl>
                        <p:attrNameLst>
                          <p:attrName>ppt_x</p:attrName>
                        </p:attrNameLst>
                      </p:cBhvr>
                      <p:tavLst>
                        <p:tav tm="0">
                          <p:val>
                            <p:strVal val="#ppt_x"/>
                          </p:val>
                        </p:tav>
                        <p:tav tm="100000">
                          <p:val>
                            <p:strVal val="#ppt_x"/>
                          </p:val>
                        </p:tav>
                      </p:tavLst>
                    </p:anim>
                    <p:anim calcmode="lin" valueType="num">
                      <p:cBhvr additive="base">
                        <p:cTn dur="750" fill="hold"/>
                        <p:tgtEl>
                          <p:spTgt spid="39"/>
                        </p:tgtEl>
                        <p:attrNameLst>
                          <p:attrName>ppt_y</p:attrName>
                        </p:attrNameLst>
                      </p:cBhvr>
                      <p:tavLst>
                        <p:tav tm="0">
                          <p:val>
                            <p:strVal val="1+#ppt_h/2"/>
                          </p:val>
                        </p:tav>
                        <p:tav tm="100000">
                          <p:val>
                            <p:strVal val="#ppt_y"/>
                          </p:val>
                        </p:tav>
                      </p:tavLst>
                    </p:anim>
                  </p:childTnLst>
                </p:cTn>
              </p:par>
            </p:tnLst>
          </p:tmpl>
        </p:tmplLst>
      </p:bldP>
      <p:bldP spid="40" grpId="0">
        <p:tmplLst>
          <p:tmpl>
            <p:tnLst>
              <p:par>
                <p:cTn presetID="2" presetClass="entr" presetSubtype="4" decel="100000" fill="hold" nodeType="withEffect">
                  <p:stCondLst>
                    <p:cond delay="100"/>
                  </p:stCondLst>
                  <p:childTnLst>
                    <p:set>
                      <p:cBhvr>
                        <p:cTn dur="1" fill="hold">
                          <p:stCondLst>
                            <p:cond delay="0"/>
                          </p:stCondLst>
                        </p:cTn>
                        <p:tgtEl>
                          <p:spTgt spid="40"/>
                        </p:tgtEl>
                        <p:attrNameLst>
                          <p:attrName>style.visibility</p:attrName>
                        </p:attrNameLst>
                      </p:cBhvr>
                      <p:to>
                        <p:strVal val="visible"/>
                      </p:to>
                    </p:set>
                    <p:anim calcmode="lin" valueType="num">
                      <p:cBhvr additive="base">
                        <p:cTn dur="750" fill="hold"/>
                        <p:tgtEl>
                          <p:spTgt spid="40"/>
                        </p:tgtEl>
                        <p:attrNameLst>
                          <p:attrName>ppt_x</p:attrName>
                        </p:attrNameLst>
                      </p:cBhvr>
                      <p:tavLst>
                        <p:tav tm="0">
                          <p:val>
                            <p:strVal val="#ppt_x"/>
                          </p:val>
                        </p:tav>
                        <p:tav tm="100000">
                          <p:val>
                            <p:strVal val="#ppt_x"/>
                          </p:val>
                        </p:tav>
                      </p:tavLst>
                    </p:anim>
                    <p:anim calcmode="lin" valueType="num">
                      <p:cBhvr additive="base">
                        <p:cTn dur="750" fill="hold"/>
                        <p:tgtEl>
                          <p:spTgt spid="40"/>
                        </p:tgtEl>
                        <p:attrNameLst>
                          <p:attrName>ppt_y</p:attrName>
                        </p:attrNameLst>
                      </p:cBhvr>
                      <p:tavLst>
                        <p:tav tm="0">
                          <p:val>
                            <p:strVal val="1+#ppt_h/2"/>
                          </p:val>
                        </p:tav>
                        <p:tav tm="100000">
                          <p:val>
                            <p:strVal val="#ppt_y"/>
                          </p:val>
                        </p:tav>
                      </p:tavLst>
                    </p:anim>
                  </p:childTnLst>
                </p:cTn>
              </p:par>
            </p:tnLst>
          </p:tmpl>
        </p:tmplLst>
      </p:bldP>
      <p:bldP spid="41" grpId="0">
        <p:tmplLst>
          <p:tmpl>
            <p:tnLst>
              <p:par>
                <p:cTn presetID="2" presetClass="entr" presetSubtype="4" decel="100000" fill="hold" nodeType="withEffect">
                  <p:stCondLst>
                    <p:cond delay="200"/>
                  </p:stCondLst>
                  <p:childTnLst>
                    <p:set>
                      <p:cBhvr>
                        <p:cTn dur="1" fill="hold">
                          <p:stCondLst>
                            <p:cond delay="0"/>
                          </p:stCondLst>
                        </p:cTn>
                        <p:tgtEl>
                          <p:spTgt spid="41"/>
                        </p:tgtEl>
                        <p:attrNameLst>
                          <p:attrName>style.visibility</p:attrName>
                        </p:attrNameLst>
                      </p:cBhvr>
                      <p:to>
                        <p:strVal val="visible"/>
                      </p:to>
                    </p:set>
                    <p:anim calcmode="lin" valueType="num">
                      <p:cBhvr additive="base">
                        <p:cTn dur="750" fill="hold"/>
                        <p:tgtEl>
                          <p:spTgt spid="41"/>
                        </p:tgtEl>
                        <p:attrNameLst>
                          <p:attrName>ppt_x</p:attrName>
                        </p:attrNameLst>
                      </p:cBhvr>
                      <p:tavLst>
                        <p:tav tm="0">
                          <p:val>
                            <p:strVal val="#ppt_x"/>
                          </p:val>
                        </p:tav>
                        <p:tav tm="100000">
                          <p:val>
                            <p:strVal val="#ppt_x"/>
                          </p:val>
                        </p:tav>
                      </p:tavLst>
                    </p:anim>
                    <p:anim calcmode="lin" valueType="num">
                      <p:cBhvr additive="base">
                        <p:cTn dur="750" fill="hold"/>
                        <p:tgtEl>
                          <p:spTgt spid="41"/>
                        </p:tgtEl>
                        <p:attrNameLst>
                          <p:attrName>ppt_y</p:attrName>
                        </p:attrNameLst>
                      </p:cBhvr>
                      <p:tavLst>
                        <p:tav tm="0">
                          <p:val>
                            <p:strVal val="1+#ppt_h/2"/>
                          </p:val>
                        </p:tav>
                        <p:tav tm="100000">
                          <p:val>
                            <p:strVal val="#ppt_y"/>
                          </p:val>
                        </p:tav>
                      </p:tavLst>
                    </p:anim>
                  </p:childTnLst>
                </p:cTn>
              </p:par>
            </p:tnLst>
          </p:tmpl>
        </p:tmplLst>
      </p:bldP>
      <p:bldP spid="42" grpId="0">
        <p:tmplLst>
          <p:tmpl>
            <p:tnLst>
              <p:par>
                <p:cTn presetID="2" presetClass="entr" presetSubtype="4" decel="100000" fill="hold" nodeType="withEffect">
                  <p:stCondLst>
                    <p:cond delay="200"/>
                  </p:stCondLst>
                  <p:childTnLst>
                    <p:set>
                      <p:cBhvr>
                        <p:cTn dur="1" fill="hold">
                          <p:stCondLst>
                            <p:cond delay="0"/>
                          </p:stCondLst>
                        </p:cTn>
                        <p:tgtEl>
                          <p:spTgt spid="42"/>
                        </p:tgtEl>
                        <p:attrNameLst>
                          <p:attrName>style.visibility</p:attrName>
                        </p:attrNameLst>
                      </p:cBhvr>
                      <p:to>
                        <p:strVal val="visible"/>
                      </p:to>
                    </p:set>
                    <p:anim calcmode="lin" valueType="num">
                      <p:cBhvr additive="base">
                        <p:cTn dur="750" fill="hold"/>
                        <p:tgtEl>
                          <p:spTgt spid="42"/>
                        </p:tgtEl>
                        <p:attrNameLst>
                          <p:attrName>ppt_x</p:attrName>
                        </p:attrNameLst>
                      </p:cBhvr>
                      <p:tavLst>
                        <p:tav tm="0">
                          <p:val>
                            <p:strVal val="#ppt_x"/>
                          </p:val>
                        </p:tav>
                        <p:tav tm="100000">
                          <p:val>
                            <p:strVal val="#ppt_x"/>
                          </p:val>
                        </p:tav>
                      </p:tavLst>
                    </p:anim>
                    <p:anim calcmode="lin" valueType="num">
                      <p:cBhvr additive="base">
                        <p:cTn dur="750" fill="hold"/>
                        <p:tgtEl>
                          <p:spTgt spid="42"/>
                        </p:tgtEl>
                        <p:attrNameLst>
                          <p:attrName>ppt_y</p:attrName>
                        </p:attrNameLst>
                      </p:cBhvr>
                      <p:tavLst>
                        <p:tav tm="0">
                          <p:val>
                            <p:strVal val="1+#ppt_h/2"/>
                          </p:val>
                        </p:tav>
                        <p:tav tm="100000">
                          <p:val>
                            <p:strVal val="#ppt_y"/>
                          </p:val>
                        </p:tav>
                      </p:tavLst>
                    </p:anim>
                  </p:childTnLst>
                </p:cTn>
              </p:par>
            </p:tnLst>
          </p:tmpl>
        </p:tmplLst>
      </p:bldP>
      <p:bldP spid="43" grpId="0">
        <p:tmplLst>
          <p:tmpl>
            <p:tnLst>
              <p:par>
                <p:cTn presetID="2" presetClass="entr" presetSubtype="4" decel="100000" fill="hold" nodeType="withEffect">
                  <p:stCondLst>
                    <p:cond delay="300"/>
                  </p:stCondLst>
                  <p:childTnLst>
                    <p:set>
                      <p:cBhvr>
                        <p:cTn dur="1" fill="hold">
                          <p:stCondLst>
                            <p:cond delay="0"/>
                          </p:stCondLst>
                        </p:cTn>
                        <p:tgtEl>
                          <p:spTgt spid="43"/>
                        </p:tgtEl>
                        <p:attrNameLst>
                          <p:attrName>style.visibility</p:attrName>
                        </p:attrNameLst>
                      </p:cBhvr>
                      <p:to>
                        <p:strVal val="visible"/>
                      </p:to>
                    </p:set>
                    <p:anim calcmode="lin" valueType="num">
                      <p:cBhvr additive="base">
                        <p:cTn dur="750" fill="hold"/>
                        <p:tgtEl>
                          <p:spTgt spid="43"/>
                        </p:tgtEl>
                        <p:attrNameLst>
                          <p:attrName>ppt_x</p:attrName>
                        </p:attrNameLst>
                      </p:cBhvr>
                      <p:tavLst>
                        <p:tav tm="0">
                          <p:val>
                            <p:strVal val="#ppt_x"/>
                          </p:val>
                        </p:tav>
                        <p:tav tm="100000">
                          <p:val>
                            <p:strVal val="#ppt_x"/>
                          </p:val>
                        </p:tav>
                      </p:tavLst>
                    </p:anim>
                    <p:anim calcmode="lin" valueType="num">
                      <p:cBhvr additive="base">
                        <p:cTn dur="750" fill="hold"/>
                        <p:tgtEl>
                          <p:spTgt spid="43"/>
                        </p:tgtEl>
                        <p:attrNameLst>
                          <p:attrName>ppt_y</p:attrName>
                        </p:attrNameLst>
                      </p:cBhvr>
                      <p:tavLst>
                        <p:tav tm="0">
                          <p:val>
                            <p:strVal val="1+#ppt_h/2"/>
                          </p:val>
                        </p:tav>
                        <p:tav tm="100000">
                          <p:val>
                            <p:strVal val="#ppt_y"/>
                          </p:val>
                        </p:tav>
                      </p:tavLst>
                    </p:anim>
                  </p:childTnLst>
                </p:cTn>
              </p:par>
            </p:tnLst>
          </p:tmpl>
        </p:tmplLst>
      </p:bldP>
      <p:bldP spid="44" grpId="0">
        <p:tmplLst>
          <p:tmpl>
            <p:tnLst>
              <p:par>
                <p:cTn presetID="2" presetClass="entr" presetSubtype="4" decel="100000" fill="hold" nodeType="withEffect">
                  <p:stCondLst>
                    <p:cond delay="300"/>
                  </p:stCondLst>
                  <p:childTnLst>
                    <p:set>
                      <p:cBhvr>
                        <p:cTn dur="1" fill="hold">
                          <p:stCondLst>
                            <p:cond delay="0"/>
                          </p:stCondLst>
                        </p:cTn>
                        <p:tgtEl>
                          <p:spTgt spid="44"/>
                        </p:tgtEl>
                        <p:attrNameLst>
                          <p:attrName>style.visibility</p:attrName>
                        </p:attrNameLst>
                      </p:cBhvr>
                      <p:to>
                        <p:strVal val="visible"/>
                      </p:to>
                    </p:set>
                    <p:anim calcmode="lin" valueType="num">
                      <p:cBhvr additive="base">
                        <p:cTn dur="750" fill="hold"/>
                        <p:tgtEl>
                          <p:spTgt spid="44"/>
                        </p:tgtEl>
                        <p:attrNameLst>
                          <p:attrName>ppt_x</p:attrName>
                        </p:attrNameLst>
                      </p:cBhvr>
                      <p:tavLst>
                        <p:tav tm="0">
                          <p:val>
                            <p:strVal val="#ppt_x"/>
                          </p:val>
                        </p:tav>
                        <p:tav tm="100000">
                          <p:val>
                            <p:strVal val="#ppt_x"/>
                          </p:val>
                        </p:tav>
                      </p:tavLst>
                    </p:anim>
                    <p:anim calcmode="lin" valueType="num">
                      <p:cBhvr additive="base">
                        <p:cTn dur="750" fill="hold"/>
                        <p:tgtEl>
                          <p:spTgt spid="44"/>
                        </p:tgtEl>
                        <p:attrNameLst>
                          <p:attrName>ppt_y</p:attrName>
                        </p:attrNameLst>
                      </p:cBhvr>
                      <p:tavLst>
                        <p:tav tm="0">
                          <p:val>
                            <p:strVal val="1+#ppt_h/2"/>
                          </p:val>
                        </p:tav>
                        <p:tav tm="100000">
                          <p:val>
                            <p:strVal val="#ppt_y"/>
                          </p:val>
                        </p:tav>
                      </p:tavLst>
                    </p:anim>
                  </p:childTnLst>
                </p:cTn>
              </p:par>
            </p:tnLst>
          </p:tmpl>
        </p:tmplLst>
      </p:bldP>
      <p:bldP spid="45" grpId="0">
        <p:tmplLst>
          <p:tmpl>
            <p:tnLst>
              <p:par>
                <p:cTn presetID="2" presetClass="entr" presetSubtype="4" decel="100000" fill="hold" nodeType="withEffect">
                  <p:stCondLst>
                    <p:cond delay="400"/>
                  </p:stCondLst>
                  <p:childTnLst>
                    <p:set>
                      <p:cBhvr>
                        <p:cTn dur="1" fill="hold">
                          <p:stCondLst>
                            <p:cond delay="0"/>
                          </p:stCondLst>
                        </p:cTn>
                        <p:tgtEl>
                          <p:spTgt spid="45"/>
                        </p:tgtEl>
                        <p:attrNameLst>
                          <p:attrName>style.visibility</p:attrName>
                        </p:attrNameLst>
                      </p:cBhvr>
                      <p:to>
                        <p:strVal val="visible"/>
                      </p:to>
                    </p:set>
                    <p:anim calcmode="lin" valueType="num">
                      <p:cBhvr additive="base">
                        <p:cTn dur="750" fill="hold"/>
                        <p:tgtEl>
                          <p:spTgt spid="45"/>
                        </p:tgtEl>
                        <p:attrNameLst>
                          <p:attrName>ppt_x</p:attrName>
                        </p:attrNameLst>
                      </p:cBhvr>
                      <p:tavLst>
                        <p:tav tm="0">
                          <p:val>
                            <p:strVal val="#ppt_x"/>
                          </p:val>
                        </p:tav>
                        <p:tav tm="100000">
                          <p:val>
                            <p:strVal val="#ppt_x"/>
                          </p:val>
                        </p:tav>
                      </p:tavLst>
                    </p:anim>
                    <p:anim calcmode="lin" valueType="num">
                      <p:cBhvr additive="base">
                        <p:cTn dur="750" fill="hold"/>
                        <p:tgtEl>
                          <p:spTgt spid="45"/>
                        </p:tgtEl>
                        <p:attrNameLst>
                          <p:attrName>ppt_y</p:attrName>
                        </p:attrNameLst>
                      </p:cBhvr>
                      <p:tavLst>
                        <p:tav tm="0">
                          <p:val>
                            <p:strVal val="1+#ppt_h/2"/>
                          </p:val>
                        </p:tav>
                        <p:tav tm="100000">
                          <p:val>
                            <p:strVal val="#ppt_y"/>
                          </p:val>
                        </p:tav>
                      </p:tavLst>
                    </p:anim>
                  </p:childTnLst>
                </p:cTn>
              </p:par>
            </p:tnLst>
          </p:tmpl>
        </p:tmplLst>
      </p:bldP>
      <p:bldP spid="46" grpId="0">
        <p:tmplLst>
          <p:tmpl>
            <p:tnLst>
              <p:par>
                <p:cTn presetID="2" presetClass="entr" presetSubtype="4" decel="100000" fill="hold" nodeType="withEffect">
                  <p:stCondLst>
                    <p:cond delay="400"/>
                  </p:stCondLst>
                  <p:childTnLst>
                    <p:set>
                      <p:cBhvr>
                        <p:cTn dur="1" fill="hold">
                          <p:stCondLst>
                            <p:cond delay="0"/>
                          </p:stCondLst>
                        </p:cTn>
                        <p:tgtEl>
                          <p:spTgt spid="46"/>
                        </p:tgtEl>
                        <p:attrNameLst>
                          <p:attrName>style.visibility</p:attrName>
                        </p:attrNameLst>
                      </p:cBhvr>
                      <p:to>
                        <p:strVal val="visible"/>
                      </p:to>
                    </p:set>
                    <p:anim calcmode="lin" valueType="num">
                      <p:cBhvr additive="base">
                        <p:cTn dur="750" fill="hold"/>
                        <p:tgtEl>
                          <p:spTgt spid="46"/>
                        </p:tgtEl>
                        <p:attrNameLst>
                          <p:attrName>ppt_x</p:attrName>
                        </p:attrNameLst>
                      </p:cBhvr>
                      <p:tavLst>
                        <p:tav tm="0">
                          <p:val>
                            <p:strVal val="#ppt_x"/>
                          </p:val>
                        </p:tav>
                        <p:tav tm="100000">
                          <p:val>
                            <p:strVal val="#ppt_x"/>
                          </p:val>
                        </p:tav>
                      </p:tavLst>
                    </p:anim>
                    <p:anim calcmode="lin" valueType="num">
                      <p:cBhvr additive="base">
                        <p:cTn dur="750" fill="hold"/>
                        <p:tgtEl>
                          <p:spTgt spid="46"/>
                        </p:tgtEl>
                        <p:attrNameLst>
                          <p:attrName>ppt_y</p:attrName>
                        </p:attrNameLst>
                      </p:cBhvr>
                      <p:tavLst>
                        <p:tav tm="0">
                          <p:val>
                            <p:strVal val="1+#ppt_h/2"/>
                          </p:val>
                        </p:tav>
                        <p:tav tm="100000">
                          <p:val>
                            <p:strVal val="#ppt_y"/>
                          </p:val>
                        </p:tav>
                      </p:tavLst>
                    </p:anim>
                  </p:childTnLst>
                </p:cTn>
              </p:par>
            </p:tnLst>
          </p:tmpl>
        </p:tmplLst>
      </p:bldP>
      <p:bldP spid="47" grpId="0">
        <p:tmplLst>
          <p:tmpl>
            <p:tnLst>
              <p:par>
                <p:cTn presetID="2" presetClass="entr" presetSubtype="4" decel="100000" fill="hold" nodeType="withEffect">
                  <p:stCondLst>
                    <p:cond delay="500"/>
                  </p:stCondLst>
                  <p:childTnLst>
                    <p:set>
                      <p:cBhvr>
                        <p:cTn dur="1" fill="hold">
                          <p:stCondLst>
                            <p:cond delay="0"/>
                          </p:stCondLst>
                        </p:cTn>
                        <p:tgtEl>
                          <p:spTgt spid="47"/>
                        </p:tgtEl>
                        <p:attrNameLst>
                          <p:attrName>style.visibility</p:attrName>
                        </p:attrNameLst>
                      </p:cBhvr>
                      <p:to>
                        <p:strVal val="visible"/>
                      </p:to>
                    </p:set>
                    <p:anim calcmode="lin" valueType="num">
                      <p:cBhvr additive="base">
                        <p:cTn dur="750" fill="hold"/>
                        <p:tgtEl>
                          <p:spTgt spid="47"/>
                        </p:tgtEl>
                        <p:attrNameLst>
                          <p:attrName>ppt_x</p:attrName>
                        </p:attrNameLst>
                      </p:cBhvr>
                      <p:tavLst>
                        <p:tav tm="0">
                          <p:val>
                            <p:strVal val="#ppt_x"/>
                          </p:val>
                        </p:tav>
                        <p:tav tm="100000">
                          <p:val>
                            <p:strVal val="#ppt_x"/>
                          </p:val>
                        </p:tav>
                      </p:tavLst>
                    </p:anim>
                    <p:anim calcmode="lin" valueType="num">
                      <p:cBhvr additive="base">
                        <p:cTn dur="750" fill="hold"/>
                        <p:tgtEl>
                          <p:spTgt spid="47"/>
                        </p:tgtEl>
                        <p:attrNameLst>
                          <p:attrName>ppt_y</p:attrName>
                        </p:attrNameLst>
                      </p:cBhvr>
                      <p:tavLst>
                        <p:tav tm="0">
                          <p:val>
                            <p:strVal val="1+#ppt_h/2"/>
                          </p:val>
                        </p:tav>
                        <p:tav tm="100000">
                          <p:val>
                            <p:strVal val="#ppt_y"/>
                          </p:val>
                        </p:tav>
                      </p:tavLst>
                    </p:anim>
                  </p:childTnLst>
                </p:cTn>
              </p:par>
            </p:tnLst>
          </p:tmpl>
        </p:tmplLst>
      </p:bldP>
      <p:bldP spid="48" grpId="0">
        <p:tmplLst>
          <p:tmpl>
            <p:tnLst>
              <p:par>
                <p:cTn presetID="2" presetClass="entr" presetSubtype="4" decel="100000" fill="hold" nodeType="withEffect">
                  <p:stCondLst>
                    <p:cond delay="500"/>
                  </p:stCondLst>
                  <p:childTnLst>
                    <p:set>
                      <p:cBhvr>
                        <p:cTn dur="1" fill="hold">
                          <p:stCondLst>
                            <p:cond delay="0"/>
                          </p:stCondLst>
                        </p:cTn>
                        <p:tgtEl>
                          <p:spTgt spid="48"/>
                        </p:tgtEl>
                        <p:attrNameLst>
                          <p:attrName>style.visibility</p:attrName>
                        </p:attrNameLst>
                      </p:cBhvr>
                      <p:to>
                        <p:strVal val="visible"/>
                      </p:to>
                    </p:set>
                    <p:anim calcmode="lin" valueType="num">
                      <p:cBhvr additive="base">
                        <p:cTn dur="750" fill="hold"/>
                        <p:tgtEl>
                          <p:spTgt spid="48"/>
                        </p:tgtEl>
                        <p:attrNameLst>
                          <p:attrName>ppt_x</p:attrName>
                        </p:attrNameLst>
                      </p:cBhvr>
                      <p:tavLst>
                        <p:tav tm="0">
                          <p:val>
                            <p:strVal val="#ppt_x"/>
                          </p:val>
                        </p:tav>
                        <p:tav tm="100000">
                          <p:val>
                            <p:strVal val="#ppt_x"/>
                          </p:val>
                        </p:tav>
                      </p:tavLst>
                    </p:anim>
                    <p:anim calcmode="lin" valueType="num">
                      <p:cBhvr additive="base">
                        <p:cTn dur="750" fill="hold"/>
                        <p:tgtEl>
                          <p:spTgt spid="48"/>
                        </p:tgtEl>
                        <p:attrNameLst>
                          <p:attrName>ppt_y</p:attrName>
                        </p:attrNameLst>
                      </p:cBhvr>
                      <p:tavLst>
                        <p:tav tm="0">
                          <p:val>
                            <p:strVal val="1+#ppt_h/2"/>
                          </p:val>
                        </p:tav>
                        <p:tav tm="100000">
                          <p:val>
                            <p:strVal val="#ppt_y"/>
                          </p:val>
                        </p:tav>
                      </p:tavLst>
                    </p:anim>
                  </p:childTnLst>
                </p:cTn>
              </p:par>
            </p:tnLst>
          </p:tmpl>
        </p:tmplLst>
      </p:bldP>
      <p:bldP spid="49" grpId="0">
        <p:tmplLst>
          <p:tmpl>
            <p:tnLst>
              <p:par>
                <p:cTn presetID="2" presetClass="entr" presetSubtype="4" decel="100000" fill="hold" nodeType="withEffect">
                  <p:stCondLst>
                    <p:cond delay="600"/>
                  </p:stCondLst>
                  <p:childTnLst>
                    <p:set>
                      <p:cBhvr>
                        <p:cTn dur="1" fill="hold">
                          <p:stCondLst>
                            <p:cond delay="0"/>
                          </p:stCondLst>
                        </p:cTn>
                        <p:tgtEl>
                          <p:spTgt spid="49"/>
                        </p:tgtEl>
                        <p:attrNameLst>
                          <p:attrName>style.visibility</p:attrName>
                        </p:attrNameLst>
                      </p:cBhvr>
                      <p:to>
                        <p:strVal val="visible"/>
                      </p:to>
                    </p:set>
                    <p:anim calcmode="lin" valueType="num">
                      <p:cBhvr additive="base">
                        <p:cTn dur="750" fill="hold"/>
                        <p:tgtEl>
                          <p:spTgt spid="49"/>
                        </p:tgtEl>
                        <p:attrNameLst>
                          <p:attrName>ppt_x</p:attrName>
                        </p:attrNameLst>
                      </p:cBhvr>
                      <p:tavLst>
                        <p:tav tm="0">
                          <p:val>
                            <p:strVal val="#ppt_x"/>
                          </p:val>
                        </p:tav>
                        <p:tav tm="100000">
                          <p:val>
                            <p:strVal val="#ppt_x"/>
                          </p:val>
                        </p:tav>
                      </p:tavLst>
                    </p:anim>
                    <p:anim calcmode="lin" valueType="num">
                      <p:cBhvr additive="base">
                        <p:cTn dur="750" fill="hold"/>
                        <p:tgtEl>
                          <p:spTgt spid="49"/>
                        </p:tgtEl>
                        <p:attrNameLst>
                          <p:attrName>ppt_y</p:attrName>
                        </p:attrNameLst>
                      </p:cBhvr>
                      <p:tavLst>
                        <p:tav tm="0">
                          <p:val>
                            <p:strVal val="1+#ppt_h/2"/>
                          </p:val>
                        </p:tav>
                        <p:tav tm="100000">
                          <p:val>
                            <p:strVal val="#ppt_y"/>
                          </p:val>
                        </p:tav>
                      </p:tavLst>
                    </p:anim>
                  </p:childTnLst>
                </p:cTn>
              </p:par>
            </p:tnLst>
          </p:tmpl>
        </p:tmplLst>
      </p:bldP>
      <p:bldP spid="50" grpId="0">
        <p:tmplLst>
          <p:tmpl>
            <p:tnLst>
              <p:par>
                <p:cTn presetID="2" presetClass="entr" presetSubtype="4" decel="100000" fill="hold" nodeType="withEffect">
                  <p:stCondLst>
                    <p:cond delay="600"/>
                  </p:stCondLst>
                  <p:childTnLst>
                    <p:set>
                      <p:cBhvr>
                        <p:cTn dur="1" fill="hold">
                          <p:stCondLst>
                            <p:cond delay="0"/>
                          </p:stCondLst>
                        </p:cTn>
                        <p:tgtEl>
                          <p:spTgt spid="50"/>
                        </p:tgtEl>
                        <p:attrNameLst>
                          <p:attrName>style.visibility</p:attrName>
                        </p:attrNameLst>
                      </p:cBhvr>
                      <p:to>
                        <p:strVal val="visible"/>
                      </p:to>
                    </p:set>
                    <p:anim calcmode="lin" valueType="num">
                      <p:cBhvr additive="base">
                        <p:cTn dur="750" fill="hold"/>
                        <p:tgtEl>
                          <p:spTgt spid="50"/>
                        </p:tgtEl>
                        <p:attrNameLst>
                          <p:attrName>ppt_x</p:attrName>
                        </p:attrNameLst>
                      </p:cBhvr>
                      <p:tavLst>
                        <p:tav tm="0">
                          <p:val>
                            <p:strVal val="#ppt_x"/>
                          </p:val>
                        </p:tav>
                        <p:tav tm="100000">
                          <p:val>
                            <p:strVal val="#ppt_x"/>
                          </p:val>
                        </p:tav>
                      </p:tavLst>
                    </p:anim>
                    <p:anim calcmode="lin" valueType="num">
                      <p:cBhvr additive="base">
                        <p:cTn dur="750" fill="hold"/>
                        <p:tgtEl>
                          <p:spTgt spid="50"/>
                        </p:tgtEl>
                        <p:attrNameLst>
                          <p:attrName>ppt_y</p:attrName>
                        </p:attrNameLst>
                      </p:cBhvr>
                      <p:tavLst>
                        <p:tav tm="0">
                          <p:val>
                            <p:strVal val="1+#ppt_h/2"/>
                          </p:val>
                        </p:tav>
                        <p:tav tm="100000">
                          <p:val>
                            <p:strVal val="#ppt_y"/>
                          </p:val>
                        </p:tav>
                      </p:tavLst>
                    </p:anim>
                  </p:childTnLst>
                </p:cTn>
              </p:par>
            </p:tnLst>
          </p:tmpl>
        </p:tmplLst>
      </p:bldP>
      <p:bldP spid="51" grpId="0">
        <p:tmplLst>
          <p:tmpl>
            <p:tnLst>
              <p:par>
                <p:cTn presetID="2" presetClass="entr" presetSubtype="4" decel="100000" fill="hold" nodeType="withEffect">
                  <p:stCondLst>
                    <p:cond delay="700"/>
                  </p:stCondLst>
                  <p:childTnLst>
                    <p:set>
                      <p:cBhvr>
                        <p:cTn dur="1" fill="hold">
                          <p:stCondLst>
                            <p:cond delay="0"/>
                          </p:stCondLst>
                        </p:cTn>
                        <p:tgtEl>
                          <p:spTgt spid="51"/>
                        </p:tgtEl>
                        <p:attrNameLst>
                          <p:attrName>style.visibility</p:attrName>
                        </p:attrNameLst>
                      </p:cBhvr>
                      <p:to>
                        <p:strVal val="visible"/>
                      </p:to>
                    </p:set>
                    <p:anim calcmode="lin" valueType="num">
                      <p:cBhvr additive="base">
                        <p:cTn dur="750" fill="hold"/>
                        <p:tgtEl>
                          <p:spTgt spid="51"/>
                        </p:tgtEl>
                        <p:attrNameLst>
                          <p:attrName>ppt_x</p:attrName>
                        </p:attrNameLst>
                      </p:cBhvr>
                      <p:tavLst>
                        <p:tav tm="0">
                          <p:val>
                            <p:strVal val="#ppt_x"/>
                          </p:val>
                        </p:tav>
                        <p:tav tm="100000">
                          <p:val>
                            <p:strVal val="#ppt_x"/>
                          </p:val>
                        </p:tav>
                      </p:tavLst>
                    </p:anim>
                    <p:anim calcmode="lin" valueType="num">
                      <p:cBhvr additive="base">
                        <p:cTn dur="750" fill="hold"/>
                        <p:tgtEl>
                          <p:spTgt spid="51"/>
                        </p:tgtEl>
                        <p:attrNameLst>
                          <p:attrName>ppt_y</p:attrName>
                        </p:attrNameLst>
                      </p:cBhvr>
                      <p:tavLst>
                        <p:tav tm="0">
                          <p:val>
                            <p:strVal val="1+#ppt_h/2"/>
                          </p:val>
                        </p:tav>
                        <p:tav tm="100000">
                          <p:val>
                            <p:strVal val="#ppt_y"/>
                          </p:val>
                        </p:tav>
                      </p:tavLst>
                    </p:anim>
                  </p:childTnLst>
                </p:cTn>
              </p:par>
            </p:tnLst>
          </p:tmpl>
        </p:tmplLst>
      </p:bldP>
      <p:bldP spid="52" grpId="0">
        <p:tmplLst>
          <p:tmpl>
            <p:tnLst>
              <p:par>
                <p:cTn presetID="2" presetClass="entr" presetSubtype="4" decel="100000" fill="hold" nodeType="withEffect">
                  <p:stCondLst>
                    <p:cond delay="700"/>
                  </p:stCondLst>
                  <p:childTnLst>
                    <p:set>
                      <p:cBhvr>
                        <p:cTn dur="1" fill="hold">
                          <p:stCondLst>
                            <p:cond delay="0"/>
                          </p:stCondLst>
                        </p:cTn>
                        <p:tgtEl>
                          <p:spTgt spid="52"/>
                        </p:tgtEl>
                        <p:attrNameLst>
                          <p:attrName>style.visibility</p:attrName>
                        </p:attrNameLst>
                      </p:cBhvr>
                      <p:to>
                        <p:strVal val="visible"/>
                      </p:to>
                    </p:set>
                    <p:anim calcmode="lin" valueType="num">
                      <p:cBhvr additive="base">
                        <p:cTn dur="750" fill="hold"/>
                        <p:tgtEl>
                          <p:spTgt spid="52"/>
                        </p:tgtEl>
                        <p:attrNameLst>
                          <p:attrName>ppt_x</p:attrName>
                        </p:attrNameLst>
                      </p:cBhvr>
                      <p:tavLst>
                        <p:tav tm="0">
                          <p:val>
                            <p:strVal val="#ppt_x"/>
                          </p:val>
                        </p:tav>
                        <p:tav tm="100000">
                          <p:val>
                            <p:strVal val="#ppt_x"/>
                          </p:val>
                        </p:tav>
                      </p:tavLst>
                    </p:anim>
                    <p:anim calcmode="lin" valueType="num">
                      <p:cBhvr additive="base">
                        <p:cTn dur="750" fill="hold"/>
                        <p:tgtEl>
                          <p:spTgt spid="52"/>
                        </p:tgtEl>
                        <p:attrNameLst>
                          <p:attrName>ppt_y</p:attrName>
                        </p:attrNameLst>
                      </p:cBhvr>
                      <p:tavLst>
                        <p:tav tm="0">
                          <p:val>
                            <p:strVal val="1+#ppt_h/2"/>
                          </p:val>
                        </p:tav>
                        <p:tav tm="100000">
                          <p:val>
                            <p:strVal val="#ppt_y"/>
                          </p:val>
                        </p:tav>
                      </p:tavLst>
                    </p:anim>
                  </p:childTnLst>
                </p:cTn>
              </p:par>
            </p:tnLst>
          </p:tmpl>
        </p:tmplLst>
      </p:bldP>
      <p:bldP spid="6" grpId="0">
        <p:tmplLst>
          <p:tmpl>
            <p:tnLst>
              <p:par>
                <p:cTn presetID="10"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Lst>
  </p:timing>
  <p:hf hdr="0" dt="0"/>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MENU (INTERACTIVE)">
    <p:spTree>
      <p:nvGrpSpPr>
        <p:cNvPr id="1" name=""/>
        <p:cNvGrpSpPr/>
        <p:nvPr/>
      </p:nvGrpSpPr>
      <p:grpSpPr>
        <a:xfrm>
          <a:off x="0" y="0"/>
          <a:ext cx="0" cy="0"/>
          <a:chOff x="0" y="0"/>
          <a:chExt cx="0" cy="0"/>
        </a:xfrm>
      </p:grpSpPr>
      <p:grpSp>
        <p:nvGrpSpPr>
          <p:cNvPr id="191" name="INSTRUCTION">
            <a:extLst>
              <a:ext uri="{FF2B5EF4-FFF2-40B4-BE49-F238E27FC236}">
                <a16:creationId xmlns:a16="http://schemas.microsoft.com/office/drawing/2014/main" id="{BD753D33-8C70-4CDD-AA86-613F0EB6F949}"/>
              </a:ext>
            </a:extLst>
          </p:cNvPr>
          <p:cNvGrpSpPr/>
          <p:nvPr userDrawn="1"/>
        </p:nvGrpSpPr>
        <p:grpSpPr>
          <a:xfrm>
            <a:off x="-4433654" y="1"/>
            <a:ext cx="3693386" cy="6582443"/>
            <a:chOff x="-3786437" y="1"/>
            <a:chExt cx="3693386" cy="6582443"/>
          </a:xfrm>
        </p:grpSpPr>
        <p:sp>
          <p:nvSpPr>
            <p:cNvPr id="192" name="Rechthoek 191">
              <a:extLst>
                <a:ext uri="{FF2B5EF4-FFF2-40B4-BE49-F238E27FC236}">
                  <a16:creationId xmlns:a16="http://schemas.microsoft.com/office/drawing/2014/main" id="{D82CAF1B-E24D-4E19-8434-A846E2EE47A9}"/>
                </a:ext>
              </a:extLst>
            </p:cNvPr>
            <p:cNvSpPr/>
            <p:nvPr userDrawn="1"/>
          </p:nvSpPr>
          <p:spPr>
            <a:xfrm>
              <a:off x="-3786165" y="1"/>
              <a:ext cx="3593091" cy="5854890"/>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Insert/edit AN ICON</a:t>
              </a:r>
            </a:p>
          </p:txBody>
        </p:sp>
        <p:sp>
          <p:nvSpPr>
            <p:cNvPr id="193" name="Rechthoek 192">
              <a:extLst>
                <a:ext uri="{FF2B5EF4-FFF2-40B4-BE49-F238E27FC236}">
                  <a16:creationId xmlns:a16="http://schemas.microsoft.com/office/drawing/2014/main" id="{ADF5B1FB-6ECB-41C8-8656-8A663ABF4059}"/>
                </a:ext>
              </a:extLst>
            </p:cNvPr>
            <p:cNvSpPr/>
            <p:nvPr userDrawn="1"/>
          </p:nvSpPr>
          <p:spPr>
            <a:xfrm>
              <a:off x="-3786437" y="5754444"/>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1200" b="1" cap="all" baseline="0" noProof="0">
                  <a:solidFill>
                    <a:srgbClr val="211F26"/>
                  </a:solidFill>
                  <a:latin typeface="Calibri" panose="020F0502020204030204" pitchFamily="34" charset="0"/>
                  <a:cs typeface="Calibri" panose="020F0502020204030204" pitchFamily="34" charset="0"/>
                </a:rPr>
                <a:t>Want to know more?</a:t>
              </a:r>
              <a:br>
                <a:rPr lang="en-GB" sz="1200" cap="all"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Go to the instruction slide </a:t>
              </a:r>
              <a:r>
                <a:rPr lang="en-GB" sz="1200" b="1" cap="none" baseline="0" noProof="0">
                  <a:solidFill>
                    <a:srgbClr val="211F26"/>
                  </a:solidFill>
                  <a:latin typeface="Calibri" panose="020F0502020204030204" pitchFamily="34" charset="0"/>
                  <a:cs typeface="Calibri" panose="020F0502020204030204" pitchFamily="34" charset="0"/>
                </a:rPr>
                <a:t>‘VIDEO INSTRUCTIONS’</a:t>
              </a:r>
              <a:r>
                <a:rPr lang="en-GB" sz="1200" cap="none" baseline="0" noProof="0">
                  <a:solidFill>
                    <a:srgbClr val="211F26"/>
                  </a:solidFill>
                  <a:latin typeface="Calibri" panose="020F0502020204030204" pitchFamily="34" charset="0"/>
                  <a:cs typeface="Calibri" panose="020F0502020204030204" pitchFamily="34" charset="0"/>
                </a:rPr>
                <a:t>.</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You’ll find it at the beginning of the presentation</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or insert it via </a:t>
              </a:r>
              <a:r>
                <a:rPr lang="en-GB" sz="1200" i="1" cap="none" baseline="0" noProof="0">
                  <a:solidFill>
                    <a:srgbClr val="211F26"/>
                  </a:solidFill>
                  <a:latin typeface="Calibri" panose="020F0502020204030204" pitchFamily="34" charset="0"/>
                  <a:cs typeface="Calibri" panose="020F0502020204030204" pitchFamily="34" charset="0"/>
                </a:rPr>
                <a:t>‘Home’</a:t>
              </a:r>
              <a:r>
                <a:rPr lang="en-GB" sz="1200" cap="none" baseline="0" noProof="0">
                  <a:solidFill>
                    <a:srgbClr val="211F26"/>
                  </a:solidFill>
                  <a:latin typeface="Calibri" panose="020F0502020204030204" pitchFamily="34" charset="0"/>
                  <a:cs typeface="Calibri" panose="020F0502020204030204" pitchFamily="34" charset="0"/>
                </a:rPr>
                <a:t> &gt; </a:t>
              </a:r>
              <a:r>
                <a:rPr lang="en-GB" sz="1200" i="1" cap="none" baseline="0" noProof="0">
                  <a:solidFill>
                    <a:srgbClr val="211F26"/>
                  </a:solidFill>
                  <a:latin typeface="Calibri" panose="020F0502020204030204" pitchFamily="34" charset="0"/>
                  <a:cs typeface="Calibri" panose="020F0502020204030204" pitchFamily="34" charset="0"/>
                </a:rPr>
                <a:t>‘New Slide’.</a:t>
              </a:r>
            </a:p>
          </p:txBody>
        </p:sp>
        <p:sp>
          <p:nvSpPr>
            <p:cNvPr id="195" name="Ovaal 194">
              <a:extLst>
                <a:ext uri="{FF2B5EF4-FFF2-40B4-BE49-F238E27FC236}">
                  <a16:creationId xmlns:a16="http://schemas.microsoft.com/office/drawing/2014/main" id="{C49907FC-4D17-4010-9E60-01C3F5C9217A}"/>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197" name="Rechthoek 196">
              <a:extLst>
                <a:ext uri="{FF2B5EF4-FFF2-40B4-BE49-F238E27FC236}">
                  <a16:creationId xmlns:a16="http://schemas.microsoft.com/office/drawing/2014/main" id="{CD1E95C5-4E81-4AB8-A9AC-F3630C390DAC}"/>
                </a:ext>
              </a:extLst>
            </p:cNvPr>
            <p:cNvSpPr/>
            <p:nvPr userDrawn="1"/>
          </p:nvSpPr>
          <p:spPr>
            <a:xfrm>
              <a:off x="-3319415" y="465324"/>
              <a:ext cx="2944682" cy="658026"/>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If necessary, delete the existing icon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by using the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‘Backspace key’</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pictogram to insert a new icon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1"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(see example below)</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200" name="Groep 199">
              <a:extLst>
                <a:ext uri="{FF2B5EF4-FFF2-40B4-BE49-F238E27FC236}">
                  <a16:creationId xmlns:a16="http://schemas.microsoft.com/office/drawing/2014/main" id="{FA1F15EC-18B1-426D-ACE5-C93F09406D15}"/>
                </a:ext>
              </a:extLst>
            </p:cNvPr>
            <p:cNvGrpSpPr/>
            <p:nvPr userDrawn="1"/>
          </p:nvGrpSpPr>
          <p:grpSpPr>
            <a:xfrm>
              <a:off x="-3316179" y="1231351"/>
              <a:ext cx="294789" cy="318834"/>
              <a:chOff x="14466489" y="1001522"/>
              <a:chExt cx="290627" cy="314333"/>
            </a:xfrm>
          </p:grpSpPr>
          <p:sp>
            <p:nvSpPr>
              <p:cNvPr id="369" name="Rechthoek 368">
                <a:extLst>
                  <a:ext uri="{FF2B5EF4-FFF2-40B4-BE49-F238E27FC236}">
                    <a16:creationId xmlns:a16="http://schemas.microsoft.com/office/drawing/2014/main" id="{DCA032B1-38E3-40F4-9EA5-491A7B560D9F}"/>
                  </a:ext>
                </a:extLst>
              </p:cNvPr>
              <p:cNvSpPr/>
              <p:nvPr userDrawn="1"/>
            </p:nvSpPr>
            <p:spPr>
              <a:xfrm>
                <a:off x="14466489" y="1001522"/>
                <a:ext cx="257935" cy="254168"/>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370" name="Ovaal 369">
                <a:extLst>
                  <a:ext uri="{FF2B5EF4-FFF2-40B4-BE49-F238E27FC236}">
                    <a16:creationId xmlns:a16="http://schemas.microsoft.com/office/drawing/2014/main" id="{A5E3E866-B8B3-4249-ADDF-0D2A01EC33B2}"/>
                  </a:ext>
                </a:extLst>
              </p:cNvPr>
              <p:cNvSpPr/>
              <p:nvPr userDrawn="1"/>
            </p:nvSpPr>
            <p:spPr>
              <a:xfrm>
                <a:off x="14623626" y="1033630"/>
                <a:ext cx="71169" cy="71169"/>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a:solidFill>
                    <a:srgbClr val="211F26"/>
                  </a:solidFill>
                  <a:latin typeface="Calibri" panose="020F0502020204030204" pitchFamily="34" charset="0"/>
                  <a:cs typeface="Calibri" panose="020F0502020204030204" pitchFamily="34" charset="0"/>
                </a:endParaRPr>
              </a:p>
            </p:txBody>
          </p:sp>
          <p:sp>
            <p:nvSpPr>
              <p:cNvPr id="371" name="Vrije vorm: vorm 370">
                <a:extLst>
                  <a:ext uri="{FF2B5EF4-FFF2-40B4-BE49-F238E27FC236}">
                    <a16:creationId xmlns:a16="http://schemas.microsoft.com/office/drawing/2014/main" id="{6911B8EB-E5C5-4E46-AD00-C55548DC341B}"/>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a:solidFill>
                    <a:srgbClr val="211F26"/>
                  </a:solidFill>
                  <a:latin typeface="Calibri" panose="020F0502020204030204" pitchFamily="34" charset="0"/>
                  <a:cs typeface="Calibri" panose="020F0502020204030204" pitchFamily="34" charset="0"/>
                </a:endParaRPr>
              </a:p>
            </p:txBody>
          </p:sp>
          <p:sp>
            <p:nvSpPr>
              <p:cNvPr id="372" name="Rechthoek: afgeronde hoeken 371">
                <a:extLst>
                  <a:ext uri="{FF2B5EF4-FFF2-40B4-BE49-F238E27FC236}">
                    <a16:creationId xmlns:a16="http://schemas.microsoft.com/office/drawing/2014/main" id="{FCCB62A5-5791-49E3-8A3B-417B651459D5}"/>
                  </a:ext>
                </a:extLst>
              </p:cNvPr>
              <p:cNvSpPr/>
              <p:nvPr userDrawn="1"/>
            </p:nvSpPr>
            <p:spPr>
              <a:xfrm>
                <a:off x="14601150" y="1145314"/>
                <a:ext cx="155966" cy="116816"/>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cxnSp>
            <p:nvCxnSpPr>
              <p:cNvPr id="373" name="Rechte verbindingslijn 372">
                <a:extLst>
                  <a:ext uri="{FF2B5EF4-FFF2-40B4-BE49-F238E27FC236}">
                    <a16:creationId xmlns:a16="http://schemas.microsoft.com/office/drawing/2014/main" id="{A7A229BC-D496-43A4-B4A2-C616CA65EDC8}"/>
                  </a:ext>
                </a:extLst>
              </p:cNvPr>
              <p:cNvCxnSpPr>
                <a:cxnSpLocks/>
              </p:cNvCxnSpPr>
              <p:nvPr userDrawn="1"/>
            </p:nvCxnSpPr>
            <p:spPr>
              <a:xfrm>
                <a:off x="14637490" y="1308665"/>
                <a:ext cx="83286"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374" name="Rechte verbindingslijn 373">
                <a:extLst>
                  <a:ext uri="{FF2B5EF4-FFF2-40B4-BE49-F238E27FC236}">
                    <a16:creationId xmlns:a16="http://schemas.microsoft.com/office/drawing/2014/main" id="{E74782E5-D56A-408A-B1C6-766032F7F932}"/>
                  </a:ext>
                </a:extLst>
              </p:cNvPr>
              <p:cNvCxnSpPr>
                <a:cxnSpLocks/>
                <a:stCxn id="372" idx="2"/>
              </p:cNvCxnSpPr>
              <p:nvPr userDrawn="1"/>
            </p:nvCxnSpPr>
            <p:spPr>
              <a:xfrm flipH="1">
                <a:off x="14678717" y="1262130"/>
                <a:ext cx="416" cy="43573"/>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201" name="Ovaal 200">
              <a:extLst>
                <a:ext uri="{FF2B5EF4-FFF2-40B4-BE49-F238E27FC236}">
                  <a16:creationId xmlns:a16="http://schemas.microsoft.com/office/drawing/2014/main" id="{A0106EC4-870A-497C-8EA5-AEFB50719A07}"/>
                </a:ext>
              </a:extLst>
            </p:cNvPr>
            <p:cNvSpPr/>
            <p:nvPr userDrawn="1"/>
          </p:nvSpPr>
          <p:spPr>
            <a:xfrm>
              <a:off x="-3603587" y="1729709"/>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203" name="Rechthoek 202">
              <a:extLst>
                <a:ext uri="{FF2B5EF4-FFF2-40B4-BE49-F238E27FC236}">
                  <a16:creationId xmlns:a16="http://schemas.microsoft.com/office/drawing/2014/main" id="{19007C44-1529-4ED9-8A44-87C5C056DD38}"/>
                </a:ext>
              </a:extLst>
            </p:cNvPr>
            <p:cNvSpPr/>
            <p:nvPr userDrawn="1"/>
          </p:nvSpPr>
          <p:spPr>
            <a:xfrm>
              <a:off x="-3319415" y="1729710"/>
              <a:ext cx="2944682" cy="326338"/>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Select the preferred icon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and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204" name="Groep 203">
              <a:extLst>
                <a:ext uri="{FF2B5EF4-FFF2-40B4-BE49-F238E27FC236}">
                  <a16:creationId xmlns:a16="http://schemas.microsoft.com/office/drawing/2014/main" id="{8361BF46-1963-48C7-BB27-55D181FECEE3}"/>
                </a:ext>
              </a:extLst>
            </p:cNvPr>
            <p:cNvGrpSpPr/>
            <p:nvPr userDrawn="1"/>
          </p:nvGrpSpPr>
          <p:grpSpPr>
            <a:xfrm>
              <a:off x="-3311319" y="2164285"/>
              <a:ext cx="825500" cy="209550"/>
              <a:chOff x="13504624" y="2482850"/>
              <a:chExt cx="825500" cy="209550"/>
            </a:xfrm>
          </p:grpSpPr>
          <p:sp>
            <p:nvSpPr>
              <p:cNvPr id="366" name="Rechthoek 365">
                <a:extLst>
                  <a:ext uri="{FF2B5EF4-FFF2-40B4-BE49-F238E27FC236}">
                    <a16:creationId xmlns:a16="http://schemas.microsoft.com/office/drawing/2014/main" id="{C3BCEE88-DF4E-4764-921F-1C13886FF82C}"/>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28800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en-GB" sz="900" b="0" noProof="0">
                    <a:solidFill>
                      <a:srgbClr val="211F26"/>
                    </a:solidFill>
                    <a:latin typeface="Calibri" panose="020F0502020204030204" pitchFamily="34" charset="0"/>
                    <a:cs typeface="Calibri" panose="020F0502020204030204" pitchFamily="34" charset="0"/>
                  </a:rPr>
                  <a:t>Insert</a:t>
                </a:r>
              </a:p>
            </p:txBody>
          </p:sp>
          <p:cxnSp>
            <p:nvCxnSpPr>
              <p:cNvPr id="367" name="Rechte verbindingslijn 366">
                <a:extLst>
                  <a:ext uri="{FF2B5EF4-FFF2-40B4-BE49-F238E27FC236}">
                    <a16:creationId xmlns:a16="http://schemas.microsoft.com/office/drawing/2014/main" id="{A89F5CF0-FB88-4506-AB30-9BD1C9323DEC}"/>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368" name="Gelijkbenige driehoek 367">
                <a:extLst>
                  <a:ext uri="{FF2B5EF4-FFF2-40B4-BE49-F238E27FC236}">
                    <a16:creationId xmlns:a16="http://schemas.microsoft.com/office/drawing/2014/main" id="{E078D794-2D9A-44EF-9194-0A1608FDA88E}"/>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900" b="1" noProof="0">
                  <a:solidFill>
                    <a:srgbClr val="211F26"/>
                  </a:solidFill>
                  <a:latin typeface="Calibri" panose="020F0502020204030204" pitchFamily="34" charset="0"/>
                  <a:cs typeface="Calibri" panose="020F0502020204030204" pitchFamily="34" charset="0"/>
                </a:endParaRPr>
              </a:p>
            </p:txBody>
          </p:sp>
        </p:grpSp>
        <p:sp>
          <p:nvSpPr>
            <p:cNvPr id="208" name="Ovaal 207">
              <a:extLst>
                <a:ext uri="{FF2B5EF4-FFF2-40B4-BE49-F238E27FC236}">
                  <a16:creationId xmlns:a16="http://schemas.microsoft.com/office/drawing/2014/main" id="{74D3036D-324C-454F-9AE1-1893B5A2D93D}"/>
                </a:ext>
              </a:extLst>
            </p:cNvPr>
            <p:cNvSpPr/>
            <p:nvPr userDrawn="1"/>
          </p:nvSpPr>
          <p:spPr>
            <a:xfrm>
              <a:off x="-3603587" y="2553359"/>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327" name="Rechthoek 326">
              <a:extLst>
                <a:ext uri="{FF2B5EF4-FFF2-40B4-BE49-F238E27FC236}">
                  <a16:creationId xmlns:a16="http://schemas.microsoft.com/office/drawing/2014/main" id="{9C27A80F-FE90-4F02-8702-044E52AE1BC3}"/>
                </a:ext>
              </a:extLst>
            </p:cNvPr>
            <p:cNvSpPr/>
            <p:nvPr userDrawn="1"/>
          </p:nvSpPr>
          <p:spPr>
            <a:xfrm>
              <a:off x="-3319415" y="2553360"/>
              <a:ext cx="2944682" cy="790341"/>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To scale or drag the icon, go to the tab</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‘Picture Tools - Format’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button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‘Crop’</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Scale the icon itself with</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spheres and scale the icon frame with</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brackets.</a:t>
              </a:r>
            </a:p>
          </p:txBody>
        </p:sp>
        <p:grpSp>
          <p:nvGrpSpPr>
            <p:cNvPr id="328" name="Groep 327">
              <a:extLst>
                <a:ext uri="{FF2B5EF4-FFF2-40B4-BE49-F238E27FC236}">
                  <a16:creationId xmlns:a16="http://schemas.microsoft.com/office/drawing/2014/main" id="{09101553-2989-451F-A3CE-5EA36C71B71B}"/>
                </a:ext>
              </a:extLst>
            </p:cNvPr>
            <p:cNvGrpSpPr/>
            <p:nvPr userDrawn="1"/>
          </p:nvGrpSpPr>
          <p:grpSpPr>
            <a:xfrm>
              <a:off x="-3441613" y="3457758"/>
              <a:ext cx="622283" cy="612920"/>
              <a:chOff x="12617641" y="3403239"/>
              <a:chExt cx="752963" cy="741634"/>
            </a:xfrm>
          </p:grpSpPr>
          <p:grpSp>
            <p:nvGrpSpPr>
              <p:cNvPr id="350" name="Groep 349">
                <a:extLst>
                  <a:ext uri="{FF2B5EF4-FFF2-40B4-BE49-F238E27FC236}">
                    <a16:creationId xmlns:a16="http://schemas.microsoft.com/office/drawing/2014/main" id="{77DFEB35-CCF8-41C4-AB5F-FCC71D6FC1D9}"/>
                  </a:ext>
                </a:extLst>
              </p:cNvPr>
              <p:cNvGrpSpPr/>
              <p:nvPr userDrawn="1"/>
            </p:nvGrpSpPr>
            <p:grpSpPr>
              <a:xfrm>
                <a:off x="12771530" y="3403239"/>
                <a:ext cx="467176" cy="448491"/>
                <a:chOff x="12782157" y="3403239"/>
                <a:chExt cx="467176" cy="448491"/>
              </a:xfrm>
            </p:grpSpPr>
            <p:grpSp>
              <p:nvGrpSpPr>
                <p:cNvPr id="353" name="Groep 352">
                  <a:extLst>
                    <a:ext uri="{FF2B5EF4-FFF2-40B4-BE49-F238E27FC236}">
                      <a16:creationId xmlns:a16="http://schemas.microsoft.com/office/drawing/2014/main" id="{788DB6E5-A8C0-4509-A31F-FB4CE4E14DFF}"/>
                    </a:ext>
                  </a:extLst>
                </p:cNvPr>
                <p:cNvGrpSpPr/>
                <p:nvPr userDrawn="1"/>
              </p:nvGrpSpPr>
              <p:grpSpPr>
                <a:xfrm>
                  <a:off x="12782157" y="3403239"/>
                  <a:ext cx="412976" cy="396132"/>
                  <a:chOff x="13554906" y="3320109"/>
                  <a:chExt cx="443917" cy="425811"/>
                </a:xfrm>
              </p:grpSpPr>
              <p:grpSp>
                <p:nvGrpSpPr>
                  <p:cNvPr id="360" name="Groep 359">
                    <a:extLst>
                      <a:ext uri="{FF2B5EF4-FFF2-40B4-BE49-F238E27FC236}">
                        <a16:creationId xmlns:a16="http://schemas.microsoft.com/office/drawing/2014/main" id="{56DCDAA4-88AF-437F-AECE-4E46F8DEAFCD}"/>
                      </a:ext>
                    </a:extLst>
                  </p:cNvPr>
                  <p:cNvGrpSpPr/>
                  <p:nvPr userDrawn="1"/>
                </p:nvGrpSpPr>
                <p:grpSpPr>
                  <a:xfrm>
                    <a:off x="13554906" y="3320109"/>
                    <a:ext cx="443917" cy="425811"/>
                    <a:chOff x="12909684" y="1276143"/>
                    <a:chExt cx="443917" cy="425811"/>
                  </a:xfrm>
                </p:grpSpPr>
                <p:sp>
                  <p:nvSpPr>
                    <p:cNvPr id="363" name="Rechthoek 362">
                      <a:extLst>
                        <a:ext uri="{FF2B5EF4-FFF2-40B4-BE49-F238E27FC236}">
                          <a16:creationId xmlns:a16="http://schemas.microsoft.com/office/drawing/2014/main" id="{B4E7CFDA-573A-4854-8716-BA0BFA1217EA}"/>
                        </a:ext>
                      </a:extLst>
                    </p:cNvPr>
                    <p:cNvSpPr/>
                    <p:nvPr userDrawn="1"/>
                  </p:nvSpPr>
                  <p:spPr>
                    <a:xfrm>
                      <a:off x="12909689"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364" name="Rechthoek 363">
                      <a:extLst>
                        <a:ext uri="{FF2B5EF4-FFF2-40B4-BE49-F238E27FC236}">
                          <a16:creationId xmlns:a16="http://schemas.microsoft.com/office/drawing/2014/main" id="{35014AE3-A3D2-4F92-87DC-35DE083BA22D}"/>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365" name="Ovaal 364">
                      <a:extLst>
                        <a:ext uri="{FF2B5EF4-FFF2-40B4-BE49-F238E27FC236}">
                          <a16:creationId xmlns:a16="http://schemas.microsoft.com/office/drawing/2014/main" id="{6A4D8D67-FCCB-496D-AA88-8E357A619BC3}"/>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pic>
                <p:nvPicPr>
                  <p:cNvPr id="361" name="Afbeelding 360">
                    <a:extLst>
                      <a:ext uri="{FF2B5EF4-FFF2-40B4-BE49-F238E27FC236}">
                        <a16:creationId xmlns:a16="http://schemas.microsoft.com/office/drawing/2014/main" id="{3BFF806F-05A0-4F14-9D1D-971B858E1652}"/>
                      </a:ext>
                    </a:extLst>
                  </p:cNvPr>
                  <p:cNvPicPr>
                    <a:picLocks noChangeAspect="1"/>
                  </p:cNvPicPr>
                  <p:nvPr userDrawn="1"/>
                </p:nvPicPr>
                <p:blipFill>
                  <a:blip r:embed="rId2">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Lst>
                  </a:blip>
                  <a:stretch>
                    <a:fillRect/>
                  </a:stretch>
                </p:blipFill>
                <p:spPr>
                  <a:xfrm>
                    <a:off x="13567296" y="3424991"/>
                    <a:ext cx="173367" cy="140220"/>
                  </a:xfrm>
                  <a:prstGeom prst="rect">
                    <a:avLst/>
                  </a:prstGeom>
                </p:spPr>
              </p:pic>
              <p:pic>
                <p:nvPicPr>
                  <p:cNvPr id="362" name="Afbeelding 361">
                    <a:extLst>
                      <a:ext uri="{FF2B5EF4-FFF2-40B4-BE49-F238E27FC236}">
                        <a16:creationId xmlns:a16="http://schemas.microsoft.com/office/drawing/2014/main" id="{66162774-92D3-4F5A-91A5-C1EA8A3B9035}"/>
                      </a:ext>
                    </a:extLst>
                  </p:cNvPr>
                  <p:cNvPicPr>
                    <a:picLocks noChangeAspect="1"/>
                  </p:cNvPicPr>
                  <p:nvPr userDrawn="1"/>
                </p:nvPicPr>
                <p:blipFill>
                  <a:blip r:embed="rId2">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Lst>
                  </a:blip>
                  <a:stretch>
                    <a:fillRect/>
                  </a:stretch>
                </p:blipFill>
                <p:spPr>
                  <a:xfrm flipH="1">
                    <a:off x="13635599" y="3449265"/>
                    <a:ext cx="173367" cy="111424"/>
                  </a:xfrm>
                  <a:prstGeom prst="rect">
                    <a:avLst/>
                  </a:prstGeom>
                </p:spPr>
              </p:pic>
            </p:grpSp>
            <p:grpSp>
              <p:nvGrpSpPr>
                <p:cNvPr id="354" name="Groep 353">
                  <a:extLst>
                    <a:ext uri="{FF2B5EF4-FFF2-40B4-BE49-F238E27FC236}">
                      <a16:creationId xmlns:a16="http://schemas.microsoft.com/office/drawing/2014/main" id="{64575C70-1D22-4041-87D8-56440E2F5016}"/>
                    </a:ext>
                  </a:extLst>
                </p:cNvPr>
                <p:cNvGrpSpPr/>
                <p:nvPr userDrawn="1"/>
              </p:nvGrpSpPr>
              <p:grpSpPr>
                <a:xfrm>
                  <a:off x="13103513" y="3705268"/>
                  <a:ext cx="145820" cy="146462"/>
                  <a:chOff x="13096169" y="3602278"/>
                  <a:chExt cx="145820" cy="146462"/>
                </a:xfrm>
              </p:grpSpPr>
              <p:sp>
                <p:nvSpPr>
                  <p:cNvPr id="358" name="Rechthoek 357">
                    <a:extLst>
                      <a:ext uri="{FF2B5EF4-FFF2-40B4-BE49-F238E27FC236}">
                        <a16:creationId xmlns:a16="http://schemas.microsoft.com/office/drawing/2014/main" id="{55182776-611A-40C0-8089-AA37A04F2552}"/>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359" name="Rechthoek 358">
                    <a:extLst>
                      <a:ext uri="{FF2B5EF4-FFF2-40B4-BE49-F238E27FC236}">
                        <a16:creationId xmlns:a16="http://schemas.microsoft.com/office/drawing/2014/main" id="{D9481E60-C3AD-4163-82B9-E26EEC8EE5D7}"/>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355" name="Groep 354">
                  <a:extLst>
                    <a:ext uri="{FF2B5EF4-FFF2-40B4-BE49-F238E27FC236}">
                      <a16:creationId xmlns:a16="http://schemas.microsoft.com/office/drawing/2014/main" id="{22B42466-27DF-4C53-AD71-CCCCBD7942D2}"/>
                    </a:ext>
                  </a:extLst>
                </p:cNvPr>
                <p:cNvGrpSpPr/>
                <p:nvPr userDrawn="1"/>
              </p:nvGrpSpPr>
              <p:grpSpPr>
                <a:xfrm rot="10800000">
                  <a:off x="13061402" y="3665637"/>
                  <a:ext cx="145820" cy="146462"/>
                  <a:chOff x="13096169" y="3602278"/>
                  <a:chExt cx="145820" cy="146462"/>
                </a:xfrm>
              </p:grpSpPr>
              <p:sp>
                <p:nvSpPr>
                  <p:cNvPr id="356" name="Rechthoek 355">
                    <a:extLst>
                      <a:ext uri="{FF2B5EF4-FFF2-40B4-BE49-F238E27FC236}">
                        <a16:creationId xmlns:a16="http://schemas.microsoft.com/office/drawing/2014/main" id="{B9FC65B9-ED98-40F5-A871-B72E7268BA2B}"/>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357" name="Rechthoek 356">
                    <a:extLst>
                      <a:ext uri="{FF2B5EF4-FFF2-40B4-BE49-F238E27FC236}">
                        <a16:creationId xmlns:a16="http://schemas.microsoft.com/office/drawing/2014/main" id="{5DB12342-D14D-4183-8B84-D09012DEB5CE}"/>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sp>
            <p:nvSpPr>
              <p:cNvPr id="351" name="Rechthoek 350">
                <a:extLst>
                  <a:ext uri="{FF2B5EF4-FFF2-40B4-BE49-F238E27FC236}">
                    <a16:creationId xmlns:a16="http://schemas.microsoft.com/office/drawing/2014/main" id="{DA1879EA-227A-4EB9-B909-DC920E45D398}"/>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en-GB" sz="900" b="0" noProof="0">
                    <a:solidFill>
                      <a:srgbClr val="211F26"/>
                    </a:solidFill>
                    <a:latin typeface="Calibri" panose="020F0502020204030204" pitchFamily="34" charset="0"/>
                    <a:cs typeface="Calibri" panose="020F0502020204030204" pitchFamily="34" charset="0"/>
                  </a:rPr>
                  <a:t>Crop</a:t>
                </a:r>
              </a:p>
            </p:txBody>
          </p:sp>
          <p:sp>
            <p:nvSpPr>
              <p:cNvPr id="352" name="Gelijkbenige driehoek 351">
                <a:extLst>
                  <a:ext uri="{FF2B5EF4-FFF2-40B4-BE49-F238E27FC236}">
                    <a16:creationId xmlns:a16="http://schemas.microsoft.com/office/drawing/2014/main" id="{2413619D-6995-49E3-925F-942429E5F5B2}"/>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329" name="ICOON_info">
              <a:extLst>
                <a:ext uri="{FF2B5EF4-FFF2-40B4-BE49-F238E27FC236}">
                  <a16:creationId xmlns:a16="http://schemas.microsoft.com/office/drawing/2014/main" id="{49450877-5966-44EE-A3CE-817CC594E125}"/>
                </a:ext>
              </a:extLst>
            </p:cNvPr>
            <p:cNvGrpSpPr/>
            <p:nvPr userDrawn="1"/>
          </p:nvGrpSpPr>
          <p:grpSpPr>
            <a:xfrm>
              <a:off x="-376736" y="5583395"/>
              <a:ext cx="283685" cy="283685"/>
              <a:chOff x="-510741" y="5913713"/>
              <a:chExt cx="267555" cy="267555"/>
            </a:xfrm>
          </p:grpSpPr>
          <p:sp>
            <p:nvSpPr>
              <p:cNvPr id="348" name="Ovaal 347">
                <a:extLst>
                  <a:ext uri="{FF2B5EF4-FFF2-40B4-BE49-F238E27FC236}">
                    <a16:creationId xmlns:a16="http://schemas.microsoft.com/office/drawing/2014/main" id="{5C5462D6-FDB5-4ADA-AE7D-77CF405ABD1A}"/>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349" name="Graphic 163" descr="Informatie">
                <a:extLst>
                  <a:ext uri="{FF2B5EF4-FFF2-40B4-BE49-F238E27FC236}">
                    <a16:creationId xmlns:a16="http://schemas.microsoft.com/office/drawing/2014/main" id="{B292F422-AFF5-4A50-B4FD-8CE297B8C2B5}"/>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en-GB" sz="2000" noProof="0">
                  <a:solidFill>
                    <a:srgbClr val="211F26"/>
                  </a:solidFill>
                  <a:latin typeface="Calibri" panose="020F0502020204030204" pitchFamily="34" charset="0"/>
                  <a:cs typeface="Calibri" panose="020F0502020204030204" pitchFamily="34" charset="0"/>
                </a:endParaRPr>
              </a:p>
            </p:txBody>
          </p:sp>
        </p:grpSp>
        <p:sp>
          <p:nvSpPr>
            <p:cNvPr id="330" name="Ovaal 329">
              <a:extLst>
                <a:ext uri="{FF2B5EF4-FFF2-40B4-BE49-F238E27FC236}">
                  <a16:creationId xmlns:a16="http://schemas.microsoft.com/office/drawing/2014/main" id="{B520467A-1083-439A-8BA1-89CD65E87621}"/>
                </a:ext>
              </a:extLst>
            </p:cNvPr>
            <p:cNvSpPr/>
            <p:nvPr userDrawn="1"/>
          </p:nvSpPr>
          <p:spPr>
            <a:xfrm>
              <a:off x="-3603587" y="4275081"/>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331" name="Rechthoek 330">
              <a:extLst>
                <a:ext uri="{FF2B5EF4-FFF2-40B4-BE49-F238E27FC236}">
                  <a16:creationId xmlns:a16="http://schemas.microsoft.com/office/drawing/2014/main" id="{B40AB5D3-6E64-423C-A267-8F4FA572DC17}"/>
                </a:ext>
              </a:extLst>
            </p:cNvPr>
            <p:cNvSpPr/>
            <p:nvPr userDrawn="1"/>
          </p:nvSpPr>
          <p:spPr>
            <a:xfrm>
              <a:off x="-3319415" y="4275082"/>
              <a:ext cx="2944682" cy="636023"/>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To make sure the icon is kept in it’s original ratio, 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‘Picture Tools’ - ‘Format’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 the arrow below the button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‘Crop’</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Now choose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‘Fit’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332" name="Groep 331">
              <a:extLst>
                <a:ext uri="{FF2B5EF4-FFF2-40B4-BE49-F238E27FC236}">
                  <a16:creationId xmlns:a16="http://schemas.microsoft.com/office/drawing/2014/main" id="{C401B20D-DAF9-484E-A94D-81157F8CE277}"/>
                </a:ext>
              </a:extLst>
            </p:cNvPr>
            <p:cNvGrpSpPr/>
            <p:nvPr userDrawn="1"/>
          </p:nvGrpSpPr>
          <p:grpSpPr>
            <a:xfrm>
              <a:off x="-3314821" y="5023930"/>
              <a:ext cx="1108877" cy="563933"/>
              <a:chOff x="-3314821" y="3885197"/>
              <a:chExt cx="1108877" cy="563933"/>
            </a:xfrm>
          </p:grpSpPr>
          <p:sp>
            <p:nvSpPr>
              <p:cNvPr id="333" name="Rechthoek 332">
                <a:extLst>
                  <a:ext uri="{FF2B5EF4-FFF2-40B4-BE49-F238E27FC236}">
                    <a16:creationId xmlns:a16="http://schemas.microsoft.com/office/drawing/2014/main" id="{BD1B4695-5B71-40F9-A442-4D71895B86D3}"/>
                  </a:ext>
                </a:extLst>
              </p:cNvPr>
              <p:cNvSpPr/>
              <p:nvPr userDrawn="1"/>
            </p:nvSpPr>
            <p:spPr>
              <a:xfrm>
                <a:off x="-3314821" y="3885197"/>
                <a:ext cx="1055607" cy="504851"/>
              </a:xfrm>
              <a:prstGeom prst="rect">
                <a:avLst/>
              </a:prstGeom>
              <a:solidFill>
                <a:srgbClr val="FFFFFF"/>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334" name="Rechthoek 333">
                <a:extLst>
                  <a:ext uri="{FF2B5EF4-FFF2-40B4-BE49-F238E27FC236}">
                    <a16:creationId xmlns:a16="http://schemas.microsoft.com/office/drawing/2014/main" id="{6A2F3A98-53D0-4D28-899A-CA9ED894130B}"/>
                  </a:ext>
                </a:extLst>
              </p:cNvPr>
              <p:cNvSpPr/>
              <p:nvPr userDrawn="1"/>
            </p:nvSpPr>
            <p:spPr>
              <a:xfrm>
                <a:off x="-3304718" y="4138922"/>
                <a:ext cx="1043588" cy="246608"/>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335" name="Tekstvak 334">
                <a:extLst>
                  <a:ext uri="{FF2B5EF4-FFF2-40B4-BE49-F238E27FC236}">
                    <a16:creationId xmlns:a16="http://schemas.microsoft.com/office/drawing/2014/main" id="{6E129DBF-D832-4FFF-8E66-41DF5C67B21D}"/>
                  </a:ext>
                </a:extLst>
              </p:cNvPr>
              <p:cNvSpPr txBox="1"/>
              <p:nvPr userDrawn="1"/>
            </p:nvSpPr>
            <p:spPr>
              <a:xfrm>
                <a:off x="-3069820" y="3949098"/>
                <a:ext cx="794156" cy="137495"/>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a:solidFill>
                      <a:srgbClr val="211F26"/>
                    </a:solidFill>
                    <a:latin typeface="Calibri" panose="020F0502020204030204" pitchFamily="34" charset="0"/>
                    <a:ea typeface="+mn-ea"/>
                    <a:cs typeface="Calibri" panose="020F0502020204030204" pitchFamily="34" charset="0"/>
                  </a:rPr>
                  <a:t>Fill</a:t>
                </a:r>
              </a:p>
            </p:txBody>
          </p:sp>
          <p:sp>
            <p:nvSpPr>
              <p:cNvPr id="336" name="Tekstvak 335">
                <a:extLst>
                  <a:ext uri="{FF2B5EF4-FFF2-40B4-BE49-F238E27FC236}">
                    <a16:creationId xmlns:a16="http://schemas.microsoft.com/office/drawing/2014/main" id="{CCC6B6A0-D369-47D1-AAFF-803CA12AEFA8}"/>
                  </a:ext>
                </a:extLst>
              </p:cNvPr>
              <p:cNvSpPr txBox="1"/>
              <p:nvPr userDrawn="1"/>
            </p:nvSpPr>
            <p:spPr>
              <a:xfrm>
                <a:off x="-3069819" y="4199018"/>
                <a:ext cx="800912"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a:solidFill>
                      <a:srgbClr val="211F26"/>
                    </a:solidFill>
                    <a:latin typeface="Calibri" panose="020F0502020204030204" pitchFamily="34" charset="0"/>
                    <a:ea typeface="+mn-ea"/>
                    <a:cs typeface="Calibri" panose="020F0502020204030204" pitchFamily="34" charset="0"/>
                  </a:rPr>
                  <a:t>Fit</a:t>
                </a:r>
              </a:p>
            </p:txBody>
          </p:sp>
          <p:sp>
            <p:nvSpPr>
              <p:cNvPr id="337" name="Vrije vorm: vorm 336">
                <a:extLst>
                  <a:ext uri="{FF2B5EF4-FFF2-40B4-BE49-F238E27FC236}">
                    <a16:creationId xmlns:a16="http://schemas.microsoft.com/office/drawing/2014/main" id="{9469445E-7469-4965-B711-A2DBAE8A4AD9}"/>
                  </a:ext>
                </a:extLst>
              </p:cNvPr>
              <p:cNvSpPr/>
              <p:nvPr userDrawn="1"/>
            </p:nvSpPr>
            <p:spPr>
              <a:xfrm>
                <a:off x="-2303506" y="4269130"/>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grpSp>
            <p:nvGrpSpPr>
              <p:cNvPr id="338" name="Groep 337">
                <a:extLst>
                  <a:ext uri="{FF2B5EF4-FFF2-40B4-BE49-F238E27FC236}">
                    <a16:creationId xmlns:a16="http://schemas.microsoft.com/office/drawing/2014/main" id="{AF309FB0-7ACF-483F-AF3D-F6BD9CCE11E8}"/>
                  </a:ext>
                </a:extLst>
              </p:cNvPr>
              <p:cNvGrpSpPr/>
              <p:nvPr userDrawn="1"/>
            </p:nvGrpSpPr>
            <p:grpSpPr>
              <a:xfrm>
                <a:off x="-3254609" y="3946178"/>
                <a:ext cx="184194" cy="143334"/>
                <a:chOff x="6218544" y="2402421"/>
                <a:chExt cx="144156" cy="112178"/>
              </a:xfrm>
            </p:grpSpPr>
            <p:sp>
              <p:nvSpPr>
                <p:cNvPr id="344" name="Rechthoek 343">
                  <a:extLst>
                    <a:ext uri="{FF2B5EF4-FFF2-40B4-BE49-F238E27FC236}">
                      <a16:creationId xmlns:a16="http://schemas.microsoft.com/office/drawing/2014/main" id="{94B08F96-C970-4D11-9CF6-C81FF241BF2F}"/>
                    </a:ext>
                  </a:extLst>
                </p:cNvPr>
                <p:cNvSpPr/>
                <p:nvPr userDrawn="1"/>
              </p:nvSpPr>
              <p:spPr>
                <a:xfrm>
                  <a:off x="6218544" y="2414588"/>
                  <a:ext cx="144156" cy="100011"/>
                </a:xfrm>
                <a:prstGeom prst="rect">
                  <a:avLst/>
                </a:prstGeom>
                <a:solidFill>
                  <a:schemeClr val="bg1"/>
                </a:solidFill>
                <a:ln w="12700" cap="rnd" cmpd="sng" algn="ctr">
                  <a:solidFill>
                    <a:srgbClr val="818181"/>
                  </a:solidFill>
                  <a:prstDash val="sysDash"/>
                </a:ln>
                <a:effectLst/>
              </p:spPr>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345" name="Rechthoek 47">
                  <a:extLst>
                    <a:ext uri="{FF2B5EF4-FFF2-40B4-BE49-F238E27FC236}">
                      <a16:creationId xmlns:a16="http://schemas.microsoft.com/office/drawing/2014/main" id="{922559F1-B6BE-4F10-AA53-357CF666DACE}"/>
                    </a:ext>
                  </a:extLst>
                </p:cNvPr>
                <p:cNvSpPr/>
                <p:nvPr userDrawn="1"/>
              </p:nvSpPr>
              <p:spPr>
                <a:xfrm>
                  <a:off x="6224587" y="2445544"/>
                  <a:ext cx="95251" cy="64805"/>
                </a:xfrm>
                <a:custGeom>
                  <a:avLst/>
                  <a:gdLst>
                    <a:gd name="connsiteX0" fmla="*/ 0 w 148606"/>
                    <a:gd name="connsiteY0" fmla="*/ 0 h 148606"/>
                    <a:gd name="connsiteX1" fmla="*/ 148606 w 148606"/>
                    <a:gd name="connsiteY1" fmla="*/ 0 h 148606"/>
                    <a:gd name="connsiteX2" fmla="*/ 148606 w 148606"/>
                    <a:gd name="connsiteY2" fmla="*/ 148606 h 148606"/>
                    <a:gd name="connsiteX3" fmla="*/ 0 w 148606"/>
                    <a:gd name="connsiteY3" fmla="*/ 148606 h 148606"/>
                    <a:gd name="connsiteX4" fmla="*/ 0 w 148606"/>
                    <a:gd name="connsiteY4" fmla="*/ 0 h 148606"/>
                    <a:gd name="connsiteX0" fmla="*/ 0 w 148606"/>
                    <a:gd name="connsiteY0" fmla="*/ 0 h 148606"/>
                    <a:gd name="connsiteX1" fmla="*/ 148606 w 148606"/>
                    <a:gd name="connsiteY1" fmla="*/ 148606 h 148606"/>
                    <a:gd name="connsiteX2" fmla="*/ 0 w 148606"/>
                    <a:gd name="connsiteY2" fmla="*/ 148606 h 148606"/>
                    <a:gd name="connsiteX3" fmla="*/ 0 w 148606"/>
                    <a:gd name="connsiteY3" fmla="*/ 0 h 148606"/>
                    <a:gd name="connsiteX0" fmla="*/ 66675 w 148606"/>
                    <a:gd name="connsiteY0" fmla="*/ 0 h 148606"/>
                    <a:gd name="connsiteX1" fmla="*/ 148606 w 148606"/>
                    <a:gd name="connsiteY1" fmla="*/ 148606 h 148606"/>
                    <a:gd name="connsiteX2" fmla="*/ 0 w 148606"/>
                    <a:gd name="connsiteY2" fmla="*/ 148606 h 148606"/>
                    <a:gd name="connsiteX3" fmla="*/ 66675 w 148606"/>
                    <a:gd name="connsiteY3" fmla="*/ 0 h 148606"/>
                    <a:gd name="connsiteX0" fmla="*/ 71437 w 148606"/>
                    <a:gd name="connsiteY0" fmla="*/ 0 h 120031"/>
                    <a:gd name="connsiteX1" fmla="*/ 148606 w 148606"/>
                    <a:gd name="connsiteY1" fmla="*/ 120031 h 120031"/>
                    <a:gd name="connsiteX2" fmla="*/ 0 w 148606"/>
                    <a:gd name="connsiteY2" fmla="*/ 120031 h 120031"/>
                    <a:gd name="connsiteX3" fmla="*/ 71437 w 148606"/>
                    <a:gd name="connsiteY3" fmla="*/ 0 h 120031"/>
                    <a:gd name="connsiteX0" fmla="*/ 73234 w 151858"/>
                    <a:gd name="connsiteY0" fmla="*/ 0 h 120031"/>
                    <a:gd name="connsiteX1" fmla="*/ 150403 w 151858"/>
                    <a:gd name="connsiteY1" fmla="*/ 120031 h 120031"/>
                    <a:gd name="connsiteX2" fmla="*/ 1797 w 151858"/>
                    <a:gd name="connsiteY2" fmla="*/ 120031 h 120031"/>
                    <a:gd name="connsiteX3" fmla="*/ 73234 w 151858"/>
                    <a:gd name="connsiteY3" fmla="*/ 0 h 120031"/>
                    <a:gd name="connsiteX0" fmla="*/ 73583 w 152474"/>
                    <a:gd name="connsiteY0" fmla="*/ 40 h 120071"/>
                    <a:gd name="connsiteX1" fmla="*/ 150752 w 152474"/>
                    <a:gd name="connsiteY1" fmla="*/ 120071 h 120071"/>
                    <a:gd name="connsiteX2" fmla="*/ 2146 w 152474"/>
                    <a:gd name="connsiteY2" fmla="*/ 120071 h 120071"/>
                    <a:gd name="connsiteX3" fmla="*/ 73583 w 152474"/>
                    <a:gd name="connsiteY3" fmla="*/ 40 h 120071"/>
                    <a:gd name="connsiteX0" fmla="*/ 73583 w 152474"/>
                    <a:gd name="connsiteY0" fmla="*/ 35 h 136734"/>
                    <a:gd name="connsiteX1" fmla="*/ 150752 w 152474"/>
                    <a:gd name="connsiteY1" fmla="*/ 136734 h 136734"/>
                    <a:gd name="connsiteX2" fmla="*/ 2146 w 152474"/>
                    <a:gd name="connsiteY2" fmla="*/ 136734 h 136734"/>
                    <a:gd name="connsiteX3" fmla="*/ 73583 w 152474"/>
                    <a:gd name="connsiteY3" fmla="*/ 35 h 136734"/>
                  </a:gdLst>
                  <a:ahLst/>
                  <a:cxnLst>
                    <a:cxn ang="0">
                      <a:pos x="connsiteX0" y="connsiteY0"/>
                    </a:cxn>
                    <a:cxn ang="0">
                      <a:pos x="connsiteX1" y="connsiteY1"/>
                    </a:cxn>
                    <a:cxn ang="0">
                      <a:pos x="connsiteX2" y="connsiteY2"/>
                    </a:cxn>
                    <a:cxn ang="0">
                      <a:pos x="connsiteX3" y="connsiteY3"/>
                    </a:cxn>
                  </a:cxnLst>
                  <a:rect l="l" t="t" r="r" b="b"/>
                  <a:pathLst>
                    <a:path w="152474" h="136734">
                      <a:moveTo>
                        <a:pt x="73583" y="35"/>
                      </a:moveTo>
                      <a:cubicBezTo>
                        <a:pt x="110257" y="-2347"/>
                        <a:pt x="162658" y="116729"/>
                        <a:pt x="150752" y="136734"/>
                      </a:cubicBezTo>
                      <a:lnTo>
                        <a:pt x="2146" y="136734"/>
                      </a:lnTo>
                      <a:cubicBezTo>
                        <a:pt x="-10716" y="116729"/>
                        <a:pt x="36909" y="2417"/>
                        <a:pt x="73583" y="35"/>
                      </a:cubicBez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346" name="Rechthoek 47">
                  <a:extLst>
                    <a:ext uri="{FF2B5EF4-FFF2-40B4-BE49-F238E27FC236}">
                      <a16:creationId xmlns:a16="http://schemas.microsoft.com/office/drawing/2014/main" id="{608F56C2-0C1C-4501-9DA2-797995ADD28F}"/>
                    </a:ext>
                  </a:extLst>
                </p:cNvPr>
                <p:cNvSpPr/>
                <p:nvPr userDrawn="1"/>
              </p:nvSpPr>
              <p:spPr>
                <a:xfrm>
                  <a:off x="6296025" y="2457450"/>
                  <a:ext cx="64294" cy="52388"/>
                </a:xfrm>
                <a:custGeom>
                  <a:avLst/>
                  <a:gdLst>
                    <a:gd name="connsiteX0" fmla="*/ 0 w 148606"/>
                    <a:gd name="connsiteY0" fmla="*/ 0 h 148606"/>
                    <a:gd name="connsiteX1" fmla="*/ 148606 w 148606"/>
                    <a:gd name="connsiteY1" fmla="*/ 0 h 148606"/>
                    <a:gd name="connsiteX2" fmla="*/ 148606 w 148606"/>
                    <a:gd name="connsiteY2" fmla="*/ 148606 h 148606"/>
                    <a:gd name="connsiteX3" fmla="*/ 0 w 148606"/>
                    <a:gd name="connsiteY3" fmla="*/ 148606 h 148606"/>
                    <a:gd name="connsiteX4" fmla="*/ 0 w 148606"/>
                    <a:gd name="connsiteY4" fmla="*/ 0 h 148606"/>
                    <a:gd name="connsiteX0" fmla="*/ 0 w 148606"/>
                    <a:gd name="connsiteY0" fmla="*/ 0 h 148606"/>
                    <a:gd name="connsiteX1" fmla="*/ 148606 w 148606"/>
                    <a:gd name="connsiteY1" fmla="*/ 148606 h 148606"/>
                    <a:gd name="connsiteX2" fmla="*/ 0 w 148606"/>
                    <a:gd name="connsiteY2" fmla="*/ 148606 h 148606"/>
                    <a:gd name="connsiteX3" fmla="*/ 0 w 148606"/>
                    <a:gd name="connsiteY3" fmla="*/ 0 h 148606"/>
                    <a:gd name="connsiteX0" fmla="*/ 66675 w 148606"/>
                    <a:gd name="connsiteY0" fmla="*/ 0 h 148606"/>
                    <a:gd name="connsiteX1" fmla="*/ 148606 w 148606"/>
                    <a:gd name="connsiteY1" fmla="*/ 148606 h 148606"/>
                    <a:gd name="connsiteX2" fmla="*/ 0 w 148606"/>
                    <a:gd name="connsiteY2" fmla="*/ 148606 h 148606"/>
                    <a:gd name="connsiteX3" fmla="*/ 66675 w 148606"/>
                    <a:gd name="connsiteY3" fmla="*/ 0 h 148606"/>
                    <a:gd name="connsiteX0" fmla="*/ 71437 w 148606"/>
                    <a:gd name="connsiteY0" fmla="*/ 0 h 120031"/>
                    <a:gd name="connsiteX1" fmla="*/ 148606 w 148606"/>
                    <a:gd name="connsiteY1" fmla="*/ 120031 h 120031"/>
                    <a:gd name="connsiteX2" fmla="*/ 0 w 148606"/>
                    <a:gd name="connsiteY2" fmla="*/ 120031 h 120031"/>
                    <a:gd name="connsiteX3" fmla="*/ 71437 w 148606"/>
                    <a:gd name="connsiteY3" fmla="*/ 0 h 120031"/>
                    <a:gd name="connsiteX0" fmla="*/ 73234 w 151858"/>
                    <a:gd name="connsiteY0" fmla="*/ 0 h 120031"/>
                    <a:gd name="connsiteX1" fmla="*/ 150403 w 151858"/>
                    <a:gd name="connsiteY1" fmla="*/ 120031 h 120031"/>
                    <a:gd name="connsiteX2" fmla="*/ 1797 w 151858"/>
                    <a:gd name="connsiteY2" fmla="*/ 120031 h 120031"/>
                    <a:gd name="connsiteX3" fmla="*/ 73234 w 151858"/>
                    <a:gd name="connsiteY3" fmla="*/ 0 h 120031"/>
                    <a:gd name="connsiteX0" fmla="*/ 73583 w 152474"/>
                    <a:gd name="connsiteY0" fmla="*/ 40 h 120071"/>
                    <a:gd name="connsiteX1" fmla="*/ 150752 w 152474"/>
                    <a:gd name="connsiteY1" fmla="*/ 120071 h 120071"/>
                    <a:gd name="connsiteX2" fmla="*/ 2146 w 152474"/>
                    <a:gd name="connsiteY2" fmla="*/ 120071 h 120071"/>
                    <a:gd name="connsiteX3" fmla="*/ 73583 w 152474"/>
                    <a:gd name="connsiteY3" fmla="*/ 40 h 120071"/>
                    <a:gd name="connsiteX0" fmla="*/ 73583 w 152474"/>
                    <a:gd name="connsiteY0" fmla="*/ 35 h 136734"/>
                    <a:gd name="connsiteX1" fmla="*/ 150752 w 152474"/>
                    <a:gd name="connsiteY1" fmla="*/ 136734 h 136734"/>
                    <a:gd name="connsiteX2" fmla="*/ 2146 w 152474"/>
                    <a:gd name="connsiteY2" fmla="*/ 136734 h 136734"/>
                    <a:gd name="connsiteX3" fmla="*/ 73583 w 152474"/>
                    <a:gd name="connsiteY3" fmla="*/ 35 h 136734"/>
                  </a:gdLst>
                  <a:ahLst/>
                  <a:cxnLst>
                    <a:cxn ang="0">
                      <a:pos x="connsiteX0" y="connsiteY0"/>
                    </a:cxn>
                    <a:cxn ang="0">
                      <a:pos x="connsiteX1" y="connsiteY1"/>
                    </a:cxn>
                    <a:cxn ang="0">
                      <a:pos x="connsiteX2" y="connsiteY2"/>
                    </a:cxn>
                    <a:cxn ang="0">
                      <a:pos x="connsiteX3" y="connsiteY3"/>
                    </a:cxn>
                  </a:cxnLst>
                  <a:rect l="l" t="t" r="r" b="b"/>
                  <a:pathLst>
                    <a:path w="152474" h="136734">
                      <a:moveTo>
                        <a:pt x="73583" y="35"/>
                      </a:moveTo>
                      <a:cubicBezTo>
                        <a:pt x="110257" y="-2347"/>
                        <a:pt x="162658" y="116729"/>
                        <a:pt x="150752" y="136734"/>
                      </a:cubicBezTo>
                      <a:lnTo>
                        <a:pt x="2146" y="136734"/>
                      </a:lnTo>
                      <a:cubicBezTo>
                        <a:pt x="-10716" y="116729"/>
                        <a:pt x="36909" y="2417"/>
                        <a:pt x="73583" y="35"/>
                      </a:cubicBez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347" name="Koorde 346">
                  <a:extLst>
                    <a:ext uri="{FF2B5EF4-FFF2-40B4-BE49-F238E27FC236}">
                      <a16:creationId xmlns:a16="http://schemas.microsoft.com/office/drawing/2014/main" id="{83EBCEDF-341A-477C-B5AE-8B754E8826E6}"/>
                    </a:ext>
                  </a:extLst>
                </p:cNvPr>
                <p:cNvSpPr/>
                <p:nvPr userDrawn="1"/>
              </p:nvSpPr>
              <p:spPr>
                <a:xfrm>
                  <a:off x="6290536" y="2402421"/>
                  <a:ext cx="37785" cy="37785"/>
                </a:xfrm>
                <a:prstGeom prst="chord">
                  <a:avLst>
                    <a:gd name="adj1" fmla="val 21457318"/>
                    <a:gd name="adj2" fmla="val 11002272"/>
                  </a:avLst>
                </a:prstGeom>
                <a:solidFill>
                  <a:srgbClr val="E9C07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339" name="Groep 338">
                <a:extLst>
                  <a:ext uri="{FF2B5EF4-FFF2-40B4-BE49-F238E27FC236}">
                    <a16:creationId xmlns:a16="http://schemas.microsoft.com/office/drawing/2014/main" id="{8DCB2E3F-795F-4E74-891F-4D2BB06C5F87}"/>
                  </a:ext>
                </a:extLst>
              </p:cNvPr>
              <p:cNvGrpSpPr/>
              <p:nvPr userDrawn="1"/>
            </p:nvGrpSpPr>
            <p:grpSpPr>
              <a:xfrm>
                <a:off x="-3254609" y="4199853"/>
                <a:ext cx="184194" cy="124747"/>
                <a:chOff x="6218544" y="2636044"/>
                <a:chExt cx="144156" cy="97631"/>
              </a:xfrm>
            </p:grpSpPr>
            <p:sp>
              <p:nvSpPr>
                <p:cNvPr id="340" name="Rechthoek 339">
                  <a:extLst>
                    <a:ext uri="{FF2B5EF4-FFF2-40B4-BE49-F238E27FC236}">
                      <a16:creationId xmlns:a16="http://schemas.microsoft.com/office/drawing/2014/main" id="{B257AD82-8FF1-49D5-B409-7581EA4B729A}"/>
                    </a:ext>
                  </a:extLst>
                </p:cNvPr>
                <p:cNvSpPr/>
                <p:nvPr userDrawn="1"/>
              </p:nvSpPr>
              <p:spPr>
                <a:xfrm>
                  <a:off x="6218544" y="2636044"/>
                  <a:ext cx="144156" cy="92869"/>
                </a:xfrm>
                <a:prstGeom prst="rect">
                  <a:avLst/>
                </a:prstGeom>
                <a:solidFill>
                  <a:schemeClr val="bg1"/>
                </a:solidFill>
                <a:ln w="12700" cap="rnd" cmpd="sng" algn="ctr">
                  <a:solidFill>
                    <a:srgbClr val="818181"/>
                  </a:solidFill>
                  <a:prstDash val="sysDash"/>
                </a:ln>
                <a:effectLst/>
              </p:spPr>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341" name="Rechthoek 340">
                  <a:extLst>
                    <a:ext uri="{FF2B5EF4-FFF2-40B4-BE49-F238E27FC236}">
                      <a16:creationId xmlns:a16="http://schemas.microsoft.com/office/drawing/2014/main" id="{F76118EE-BF39-4935-A322-D23916B13C5D}"/>
                    </a:ext>
                  </a:extLst>
                </p:cNvPr>
                <p:cNvSpPr/>
                <p:nvPr userDrawn="1"/>
              </p:nvSpPr>
              <p:spPr>
                <a:xfrm>
                  <a:off x="6249409" y="2636045"/>
                  <a:ext cx="85725" cy="97630"/>
                </a:xfrm>
                <a:prstGeom prst="rect">
                  <a:avLst/>
                </a:prstGeom>
                <a:solidFill>
                  <a:srgbClr val="F0F0F0"/>
                </a:solidFill>
                <a:ln w="9525">
                  <a:solidFill>
                    <a:srgbClr val="B7B4B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342" name="Ovaal 341">
                  <a:extLst>
                    <a:ext uri="{FF2B5EF4-FFF2-40B4-BE49-F238E27FC236}">
                      <a16:creationId xmlns:a16="http://schemas.microsoft.com/office/drawing/2014/main" id="{5ABDCCAA-1BB6-42B0-8B1D-B238D1AD02FA}"/>
                    </a:ext>
                  </a:extLst>
                </p:cNvPr>
                <p:cNvSpPr/>
                <p:nvPr userDrawn="1"/>
              </p:nvSpPr>
              <p:spPr>
                <a:xfrm>
                  <a:off x="6297938" y="2655636"/>
                  <a:ext cx="21328" cy="21328"/>
                </a:xfrm>
                <a:prstGeom prst="ellipse">
                  <a:avLst/>
                </a:prstGeom>
                <a:solidFill>
                  <a:srgbClr val="E9C07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343" name="Rechthoek 47">
                  <a:extLst>
                    <a:ext uri="{FF2B5EF4-FFF2-40B4-BE49-F238E27FC236}">
                      <a16:creationId xmlns:a16="http://schemas.microsoft.com/office/drawing/2014/main" id="{1C5060DA-CBDA-4851-B429-47E2671497BA}"/>
                    </a:ext>
                  </a:extLst>
                </p:cNvPr>
                <p:cNvSpPr/>
                <p:nvPr userDrawn="1"/>
              </p:nvSpPr>
              <p:spPr>
                <a:xfrm>
                  <a:off x="6261434" y="2675670"/>
                  <a:ext cx="45896" cy="37785"/>
                </a:xfrm>
                <a:custGeom>
                  <a:avLst/>
                  <a:gdLst>
                    <a:gd name="connsiteX0" fmla="*/ 0 w 148606"/>
                    <a:gd name="connsiteY0" fmla="*/ 0 h 148606"/>
                    <a:gd name="connsiteX1" fmla="*/ 148606 w 148606"/>
                    <a:gd name="connsiteY1" fmla="*/ 0 h 148606"/>
                    <a:gd name="connsiteX2" fmla="*/ 148606 w 148606"/>
                    <a:gd name="connsiteY2" fmla="*/ 148606 h 148606"/>
                    <a:gd name="connsiteX3" fmla="*/ 0 w 148606"/>
                    <a:gd name="connsiteY3" fmla="*/ 148606 h 148606"/>
                    <a:gd name="connsiteX4" fmla="*/ 0 w 148606"/>
                    <a:gd name="connsiteY4" fmla="*/ 0 h 148606"/>
                    <a:gd name="connsiteX0" fmla="*/ 0 w 148606"/>
                    <a:gd name="connsiteY0" fmla="*/ 0 h 148606"/>
                    <a:gd name="connsiteX1" fmla="*/ 148606 w 148606"/>
                    <a:gd name="connsiteY1" fmla="*/ 148606 h 148606"/>
                    <a:gd name="connsiteX2" fmla="*/ 0 w 148606"/>
                    <a:gd name="connsiteY2" fmla="*/ 148606 h 148606"/>
                    <a:gd name="connsiteX3" fmla="*/ 0 w 148606"/>
                    <a:gd name="connsiteY3" fmla="*/ 0 h 148606"/>
                    <a:gd name="connsiteX0" fmla="*/ 66675 w 148606"/>
                    <a:gd name="connsiteY0" fmla="*/ 0 h 148606"/>
                    <a:gd name="connsiteX1" fmla="*/ 148606 w 148606"/>
                    <a:gd name="connsiteY1" fmla="*/ 148606 h 148606"/>
                    <a:gd name="connsiteX2" fmla="*/ 0 w 148606"/>
                    <a:gd name="connsiteY2" fmla="*/ 148606 h 148606"/>
                    <a:gd name="connsiteX3" fmla="*/ 66675 w 148606"/>
                    <a:gd name="connsiteY3" fmla="*/ 0 h 148606"/>
                    <a:gd name="connsiteX0" fmla="*/ 71437 w 148606"/>
                    <a:gd name="connsiteY0" fmla="*/ 0 h 120031"/>
                    <a:gd name="connsiteX1" fmla="*/ 148606 w 148606"/>
                    <a:gd name="connsiteY1" fmla="*/ 120031 h 120031"/>
                    <a:gd name="connsiteX2" fmla="*/ 0 w 148606"/>
                    <a:gd name="connsiteY2" fmla="*/ 120031 h 120031"/>
                    <a:gd name="connsiteX3" fmla="*/ 71437 w 148606"/>
                    <a:gd name="connsiteY3" fmla="*/ 0 h 120031"/>
                    <a:gd name="connsiteX0" fmla="*/ 73234 w 151858"/>
                    <a:gd name="connsiteY0" fmla="*/ 0 h 120031"/>
                    <a:gd name="connsiteX1" fmla="*/ 150403 w 151858"/>
                    <a:gd name="connsiteY1" fmla="*/ 120031 h 120031"/>
                    <a:gd name="connsiteX2" fmla="*/ 1797 w 151858"/>
                    <a:gd name="connsiteY2" fmla="*/ 120031 h 120031"/>
                    <a:gd name="connsiteX3" fmla="*/ 73234 w 151858"/>
                    <a:gd name="connsiteY3" fmla="*/ 0 h 120031"/>
                    <a:gd name="connsiteX0" fmla="*/ 73583 w 152474"/>
                    <a:gd name="connsiteY0" fmla="*/ 40 h 120071"/>
                    <a:gd name="connsiteX1" fmla="*/ 150752 w 152474"/>
                    <a:gd name="connsiteY1" fmla="*/ 120071 h 120071"/>
                    <a:gd name="connsiteX2" fmla="*/ 2146 w 152474"/>
                    <a:gd name="connsiteY2" fmla="*/ 120071 h 120071"/>
                    <a:gd name="connsiteX3" fmla="*/ 73583 w 152474"/>
                    <a:gd name="connsiteY3" fmla="*/ 40 h 120071"/>
                    <a:gd name="connsiteX0" fmla="*/ 73583 w 152474"/>
                    <a:gd name="connsiteY0" fmla="*/ 35 h 136734"/>
                    <a:gd name="connsiteX1" fmla="*/ 150752 w 152474"/>
                    <a:gd name="connsiteY1" fmla="*/ 136734 h 136734"/>
                    <a:gd name="connsiteX2" fmla="*/ 2146 w 152474"/>
                    <a:gd name="connsiteY2" fmla="*/ 136734 h 136734"/>
                    <a:gd name="connsiteX3" fmla="*/ 73583 w 152474"/>
                    <a:gd name="connsiteY3" fmla="*/ 35 h 136734"/>
                  </a:gdLst>
                  <a:ahLst/>
                  <a:cxnLst>
                    <a:cxn ang="0">
                      <a:pos x="connsiteX0" y="connsiteY0"/>
                    </a:cxn>
                    <a:cxn ang="0">
                      <a:pos x="connsiteX1" y="connsiteY1"/>
                    </a:cxn>
                    <a:cxn ang="0">
                      <a:pos x="connsiteX2" y="connsiteY2"/>
                    </a:cxn>
                    <a:cxn ang="0">
                      <a:pos x="connsiteX3" y="connsiteY3"/>
                    </a:cxn>
                  </a:cxnLst>
                  <a:rect l="l" t="t" r="r" b="b"/>
                  <a:pathLst>
                    <a:path w="152474" h="136734">
                      <a:moveTo>
                        <a:pt x="73583" y="35"/>
                      </a:moveTo>
                      <a:cubicBezTo>
                        <a:pt x="110257" y="-2347"/>
                        <a:pt x="162658" y="116729"/>
                        <a:pt x="150752" y="136734"/>
                      </a:cubicBezTo>
                      <a:lnTo>
                        <a:pt x="2146" y="136734"/>
                      </a:lnTo>
                      <a:cubicBezTo>
                        <a:pt x="-10716" y="116729"/>
                        <a:pt x="36909" y="2417"/>
                        <a:pt x="73583" y="35"/>
                      </a:cubicBez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grpSp>
      <p:grpSp>
        <p:nvGrpSpPr>
          <p:cNvPr id="136" name="INSTRUCTION">
            <a:extLst>
              <a:ext uri="{FF2B5EF4-FFF2-40B4-BE49-F238E27FC236}">
                <a16:creationId xmlns:a16="http://schemas.microsoft.com/office/drawing/2014/main" id="{3DD04CB1-967D-41CB-80CD-C0E80A4EDBE3}"/>
              </a:ext>
            </a:extLst>
          </p:cNvPr>
          <p:cNvGrpSpPr/>
          <p:nvPr userDrawn="1"/>
        </p:nvGrpSpPr>
        <p:grpSpPr>
          <a:xfrm>
            <a:off x="13170972" y="0"/>
            <a:ext cx="3693386" cy="6549272"/>
            <a:chOff x="-3786437" y="0"/>
            <a:chExt cx="3693386" cy="6549272"/>
          </a:xfrm>
        </p:grpSpPr>
        <p:sp>
          <p:nvSpPr>
            <p:cNvPr id="137" name="Rechthoek 136">
              <a:extLst>
                <a:ext uri="{FF2B5EF4-FFF2-40B4-BE49-F238E27FC236}">
                  <a16:creationId xmlns:a16="http://schemas.microsoft.com/office/drawing/2014/main" id="{2C66EF10-388B-4504-A04C-286D9049D694}"/>
                </a:ext>
              </a:extLst>
            </p:cNvPr>
            <p:cNvSpPr/>
            <p:nvPr userDrawn="1"/>
          </p:nvSpPr>
          <p:spPr>
            <a:xfrm>
              <a:off x="-3786165" y="0"/>
              <a:ext cx="3593091" cy="5826642"/>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Create/edit a Hyperlink</a:t>
              </a:r>
            </a:p>
          </p:txBody>
        </p:sp>
        <p:sp>
          <p:nvSpPr>
            <p:cNvPr id="138" name="Ovaal 137">
              <a:extLst>
                <a:ext uri="{FF2B5EF4-FFF2-40B4-BE49-F238E27FC236}">
                  <a16:creationId xmlns:a16="http://schemas.microsoft.com/office/drawing/2014/main" id="{93F40728-C800-47D8-B108-FFB710C20A2B}"/>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139" name="Rechthoek 138">
              <a:extLst>
                <a:ext uri="{FF2B5EF4-FFF2-40B4-BE49-F238E27FC236}">
                  <a16:creationId xmlns:a16="http://schemas.microsoft.com/office/drawing/2014/main" id="{A405B201-055A-408F-88FD-C26108801945}"/>
                </a:ext>
              </a:extLst>
            </p:cNvPr>
            <p:cNvSpPr/>
            <p:nvPr userDrawn="1"/>
          </p:nvSpPr>
          <p:spPr>
            <a:xfrm>
              <a:off x="-3319415" y="465324"/>
              <a:ext cx="3031548" cy="4681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 the button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‘Shapes’</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Choose the shape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‘Rectangle’</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drag the mouse over the slide to create a shape.</a:t>
              </a:r>
            </a:p>
          </p:txBody>
        </p:sp>
        <p:sp>
          <p:nvSpPr>
            <p:cNvPr id="140" name="Ovaal 139">
              <a:extLst>
                <a:ext uri="{FF2B5EF4-FFF2-40B4-BE49-F238E27FC236}">
                  <a16:creationId xmlns:a16="http://schemas.microsoft.com/office/drawing/2014/main" id="{08FB3C11-F7B0-4399-99CF-4469350FE329}"/>
                </a:ext>
              </a:extLst>
            </p:cNvPr>
            <p:cNvSpPr/>
            <p:nvPr userDrawn="1"/>
          </p:nvSpPr>
          <p:spPr>
            <a:xfrm>
              <a:off x="-3603587" y="173923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141" name="Rechthoek 140">
              <a:extLst>
                <a:ext uri="{FF2B5EF4-FFF2-40B4-BE49-F238E27FC236}">
                  <a16:creationId xmlns:a16="http://schemas.microsoft.com/office/drawing/2014/main" id="{D22B638C-EB6E-4A2C-B74C-82CADFC14D75}"/>
                </a:ext>
              </a:extLst>
            </p:cNvPr>
            <p:cNvSpPr/>
            <p:nvPr userDrawn="1"/>
          </p:nvSpPr>
          <p:spPr>
            <a:xfrm>
              <a:off x="-3319415" y="1739234"/>
              <a:ext cx="2944682" cy="65274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Drag the shape over the menu button and scale the shape as large as the button. Click with the right mouse button on the shape and choose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‘Edit shape’</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142" name="Ovaal 141">
              <a:extLst>
                <a:ext uri="{FF2B5EF4-FFF2-40B4-BE49-F238E27FC236}">
                  <a16:creationId xmlns:a16="http://schemas.microsoft.com/office/drawing/2014/main" id="{4A32F7FF-FDC6-46C9-901A-B6F1DC02FEB8}"/>
                </a:ext>
              </a:extLst>
            </p:cNvPr>
            <p:cNvSpPr/>
            <p:nvPr userDrawn="1"/>
          </p:nvSpPr>
          <p:spPr>
            <a:xfrm>
              <a:off x="-3603859" y="322751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143" name="Rechthoek 142">
              <a:extLst>
                <a:ext uri="{FF2B5EF4-FFF2-40B4-BE49-F238E27FC236}">
                  <a16:creationId xmlns:a16="http://schemas.microsoft.com/office/drawing/2014/main" id="{E5AAFC89-DB85-4806-84C2-25EA3B4663B3}"/>
                </a:ext>
              </a:extLst>
            </p:cNvPr>
            <p:cNvSpPr/>
            <p:nvPr userDrawn="1"/>
          </p:nvSpPr>
          <p:spPr>
            <a:xfrm>
              <a:off x="-3319687" y="3227520"/>
              <a:ext cx="3046732" cy="480331"/>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on the paint bucket icon,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‘Shape Fill’</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drag the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‘Transparency’</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slider to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100%</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Now the shape is completely transparent.</a:t>
              </a:r>
            </a:p>
          </p:txBody>
        </p:sp>
        <p:grpSp>
          <p:nvGrpSpPr>
            <p:cNvPr id="144" name="Groep 143">
              <a:extLst>
                <a:ext uri="{FF2B5EF4-FFF2-40B4-BE49-F238E27FC236}">
                  <a16:creationId xmlns:a16="http://schemas.microsoft.com/office/drawing/2014/main" id="{66BD48F9-2DB7-4ADD-B0AA-01F338D3A636}"/>
                </a:ext>
              </a:extLst>
            </p:cNvPr>
            <p:cNvGrpSpPr/>
            <p:nvPr userDrawn="1"/>
          </p:nvGrpSpPr>
          <p:grpSpPr>
            <a:xfrm>
              <a:off x="-3319415" y="1050229"/>
              <a:ext cx="394772" cy="511953"/>
              <a:chOff x="12926733" y="1159941"/>
              <a:chExt cx="394772" cy="511953"/>
            </a:xfrm>
          </p:grpSpPr>
          <p:grpSp>
            <p:nvGrpSpPr>
              <p:cNvPr id="185" name="Groep 184">
                <a:extLst>
                  <a:ext uri="{FF2B5EF4-FFF2-40B4-BE49-F238E27FC236}">
                    <a16:creationId xmlns:a16="http://schemas.microsoft.com/office/drawing/2014/main" id="{53D921BC-3C3E-4F6D-A92B-32B0BDAE577E}"/>
                  </a:ext>
                </a:extLst>
              </p:cNvPr>
              <p:cNvGrpSpPr/>
              <p:nvPr userDrawn="1"/>
            </p:nvGrpSpPr>
            <p:grpSpPr>
              <a:xfrm>
                <a:off x="12986056" y="1159941"/>
                <a:ext cx="276126" cy="284085"/>
                <a:chOff x="806580" y="907261"/>
                <a:chExt cx="421725" cy="433881"/>
              </a:xfrm>
            </p:grpSpPr>
            <p:sp>
              <p:nvSpPr>
                <p:cNvPr id="188" name="Ovaal 187">
                  <a:extLst>
                    <a:ext uri="{FF2B5EF4-FFF2-40B4-BE49-F238E27FC236}">
                      <a16:creationId xmlns:a16="http://schemas.microsoft.com/office/drawing/2014/main" id="{2A35D088-8222-429A-8108-08691B64E7B2}"/>
                    </a:ext>
                  </a:extLst>
                </p:cNvPr>
                <p:cNvSpPr/>
                <p:nvPr userDrawn="1"/>
              </p:nvSpPr>
              <p:spPr>
                <a:xfrm>
                  <a:off x="961059" y="907261"/>
                  <a:ext cx="267246" cy="267246"/>
                </a:xfrm>
                <a:prstGeom prst="ellipse">
                  <a:avLst/>
                </a:prstGeom>
                <a:solidFill>
                  <a:schemeClr val="bg1"/>
                </a:solidFill>
                <a:ln w="12700">
                  <a:solidFill>
                    <a:srgbClr val="7693B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lvl="0"/>
                  <a:endParaRPr lang="en-GB" sz="900" b="1" noProof="0">
                    <a:solidFill>
                      <a:srgbClr val="211F26"/>
                    </a:solidFill>
                    <a:latin typeface="Calibri" panose="020F0502020204030204" pitchFamily="34" charset="0"/>
                    <a:cs typeface="Calibri" panose="020F0502020204030204" pitchFamily="34" charset="0"/>
                  </a:endParaRPr>
                </a:p>
              </p:txBody>
            </p:sp>
            <p:sp>
              <p:nvSpPr>
                <p:cNvPr id="189" name="Rechthoek 188">
                  <a:extLst>
                    <a:ext uri="{FF2B5EF4-FFF2-40B4-BE49-F238E27FC236}">
                      <a16:creationId xmlns:a16="http://schemas.microsoft.com/office/drawing/2014/main" id="{A378B849-E881-42D8-A034-DB2A59DDF0A3}"/>
                    </a:ext>
                  </a:extLst>
                </p:cNvPr>
                <p:cNvSpPr/>
                <p:nvPr userDrawn="1"/>
              </p:nvSpPr>
              <p:spPr>
                <a:xfrm>
                  <a:off x="806580" y="968645"/>
                  <a:ext cx="247157" cy="241846"/>
                </a:xfrm>
                <a:prstGeom prst="rect">
                  <a:avLst/>
                </a:prstGeom>
                <a:solidFill>
                  <a:schemeClr val="bg1"/>
                </a:solidFill>
                <a:ln w="12700">
                  <a:solidFill>
                    <a:srgbClr val="7693B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900" b="1" noProof="0">
                    <a:solidFill>
                      <a:srgbClr val="211F26"/>
                    </a:solidFill>
                    <a:latin typeface="Calibri" panose="020F0502020204030204" pitchFamily="34" charset="0"/>
                    <a:cs typeface="Calibri" panose="020F0502020204030204" pitchFamily="34" charset="0"/>
                  </a:endParaRPr>
                </a:p>
              </p:txBody>
            </p:sp>
            <p:sp>
              <p:nvSpPr>
                <p:cNvPr id="190" name="Ruit 189">
                  <a:extLst>
                    <a:ext uri="{FF2B5EF4-FFF2-40B4-BE49-F238E27FC236}">
                      <a16:creationId xmlns:a16="http://schemas.microsoft.com/office/drawing/2014/main" id="{9AFBCB36-84D7-4126-92EE-171EB2015366}"/>
                    </a:ext>
                  </a:extLst>
                </p:cNvPr>
                <p:cNvSpPr/>
                <p:nvPr userDrawn="1"/>
              </p:nvSpPr>
              <p:spPr>
                <a:xfrm>
                  <a:off x="888274" y="1060969"/>
                  <a:ext cx="280173" cy="280173"/>
                </a:xfrm>
                <a:prstGeom prst="diamond">
                  <a:avLst/>
                </a:prstGeom>
                <a:solidFill>
                  <a:schemeClr val="bg1"/>
                </a:solidFill>
                <a:ln w="12700">
                  <a:solidFill>
                    <a:srgbClr val="7693B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lvl="0"/>
                  <a:endParaRPr lang="en-GB" sz="900" b="1" noProof="0">
                    <a:solidFill>
                      <a:srgbClr val="211F26"/>
                    </a:solidFill>
                    <a:latin typeface="Calibri" panose="020F0502020204030204" pitchFamily="34" charset="0"/>
                    <a:cs typeface="Calibri" panose="020F0502020204030204" pitchFamily="34" charset="0"/>
                  </a:endParaRPr>
                </a:p>
              </p:txBody>
            </p:sp>
          </p:grpSp>
          <p:sp>
            <p:nvSpPr>
              <p:cNvPr id="186" name="Rechthoek 185">
                <a:extLst>
                  <a:ext uri="{FF2B5EF4-FFF2-40B4-BE49-F238E27FC236}">
                    <a16:creationId xmlns:a16="http://schemas.microsoft.com/office/drawing/2014/main" id="{0ED52A89-3D09-4030-B679-3DFD4AA530C0}"/>
                  </a:ext>
                </a:extLst>
              </p:cNvPr>
              <p:cNvSpPr/>
              <p:nvPr userDrawn="1"/>
            </p:nvSpPr>
            <p:spPr>
              <a:xfrm>
                <a:off x="12926733" y="1454984"/>
                <a:ext cx="394772"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en-GB" sz="900" b="0" noProof="0">
                    <a:solidFill>
                      <a:srgbClr val="211F26"/>
                    </a:solidFill>
                    <a:latin typeface="Calibri" panose="020F0502020204030204" pitchFamily="34" charset="0"/>
                    <a:cs typeface="Calibri" panose="020F0502020204030204" pitchFamily="34" charset="0"/>
                  </a:rPr>
                  <a:t>Shapes</a:t>
                </a:r>
              </a:p>
            </p:txBody>
          </p:sp>
          <p:sp>
            <p:nvSpPr>
              <p:cNvPr id="187" name="Gelijkbenige driehoek 186">
                <a:extLst>
                  <a:ext uri="{FF2B5EF4-FFF2-40B4-BE49-F238E27FC236}">
                    <a16:creationId xmlns:a16="http://schemas.microsoft.com/office/drawing/2014/main" id="{B37EBCA6-016E-4ADA-A7DD-B00CAEE82894}"/>
                  </a:ext>
                </a:extLst>
              </p:cNvPr>
              <p:cNvSpPr/>
              <p:nvPr userDrawn="1"/>
            </p:nvSpPr>
            <p:spPr>
              <a:xfrm rot="10800000">
                <a:off x="13080686" y="1620747"/>
                <a:ext cx="86866" cy="51147"/>
              </a:xfrm>
              <a:prstGeom prst="triangle">
                <a:avLst/>
              </a:prstGeom>
              <a:solidFill>
                <a:srgbClr val="9D9FA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900" b="1" noProof="0">
                  <a:solidFill>
                    <a:srgbClr val="211F26"/>
                  </a:solidFill>
                  <a:latin typeface="Calibri" panose="020F0502020204030204" pitchFamily="34" charset="0"/>
                  <a:cs typeface="Calibri" panose="020F0502020204030204" pitchFamily="34" charset="0"/>
                </a:endParaRPr>
              </a:p>
            </p:txBody>
          </p:sp>
        </p:grpSp>
        <p:grpSp>
          <p:nvGrpSpPr>
            <p:cNvPr id="145" name="Groep 144">
              <a:extLst>
                <a:ext uri="{FF2B5EF4-FFF2-40B4-BE49-F238E27FC236}">
                  <a16:creationId xmlns:a16="http://schemas.microsoft.com/office/drawing/2014/main" id="{90BBA7BE-C7E0-4622-B9E6-ED32F4917B95}"/>
                </a:ext>
              </a:extLst>
            </p:cNvPr>
            <p:cNvGrpSpPr/>
            <p:nvPr userDrawn="1"/>
          </p:nvGrpSpPr>
          <p:grpSpPr>
            <a:xfrm>
              <a:off x="-3314820" y="2485426"/>
              <a:ext cx="1503599" cy="563933"/>
              <a:chOff x="-3314820" y="1384649"/>
              <a:chExt cx="1503599" cy="563933"/>
            </a:xfrm>
          </p:grpSpPr>
          <p:sp>
            <p:nvSpPr>
              <p:cNvPr id="166" name="Rechthoek 165">
                <a:extLst>
                  <a:ext uri="{FF2B5EF4-FFF2-40B4-BE49-F238E27FC236}">
                    <a16:creationId xmlns:a16="http://schemas.microsoft.com/office/drawing/2014/main" id="{ECDCFC1A-AE21-4B3C-84C7-6EB369EF8314}"/>
                  </a:ext>
                </a:extLst>
              </p:cNvPr>
              <p:cNvSpPr/>
              <p:nvPr userDrawn="1"/>
            </p:nvSpPr>
            <p:spPr>
              <a:xfrm>
                <a:off x="-3314820" y="1384649"/>
                <a:ext cx="1454798" cy="504851"/>
              </a:xfrm>
              <a:prstGeom prst="rect">
                <a:avLst/>
              </a:prstGeom>
              <a:solidFill>
                <a:srgbClr val="FFFFFF"/>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167" name="Rechthoek 166">
                <a:extLst>
                  <a:ext uri="{FF2B5EF4-FFF2-40B4-BE49-F238E27FC236}">
                    <a16:creationId xmlns:a16="http://schemas.microsoft.com/office/drawing/2014/main" id="{7C455D8E-F383-40D7-9DE0-81F5171B3F4C}"/>
                  </a:ext>
                </a:extLst>
              </p:cNvPr>
              <p:cNvSpPr/>
              <p:nvPr userDrawn="1"/>
            </p:nvSpPr>
            <p:spPr>
              <a:xfrm>
                <a:off x="-3304718" y="1638374"/>
                <a:ext cx="1438234" cy="246608"/>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168" name="Tekstvak 167">
                <a:extLst>
                  <a:ext uri="{FF2B5EF4-FFF2-40B4-BE49-F238E27FC236}">
                    <a16:creationId xmlns:a16="http://schemas.microsoft.com/office/drawing/2014/main" id="{94E2D4CC-7D75-447D-80E4-A5E83A252316}"/>
                  </a:ext>
                </a:extLst>
              </p:cNvPr>
              <p:cNvSpPr txBox="1"/>
              <p:nvPr userDrawn="1"/>
            </p:nvSpPr>
            <p:spPr>
              <a:xfrm>
                <a:off x="-3090391" y="1441807"/>
                <a:ext cx="1150080" cy="137495"/>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a:solidFill>
                      <a:srgbClr val="211F26"/>
                    </a:solidFill>
                    <a:latin typeface="Calibri" panose="020F0502020204030204" pitchFamily="34" charset="0"/>
                    <a:ea typeface="+mn-ea"/>
                    <a:cs typeface="Calibri" panose="020F0502020204030204" pitchFamily="34" charset="0"/>
                  </a:rPr>
                  <a:t>Size and position…</a:t>
                </a:r>
              </a:p>
            </p:txBody>
          </p:sp>
          <p:sp>
            <p:nvSpPr>
              <p:cNvPr id="169" name="Tekstvak 168">
                <a:extLst>
                  <a:ext uri="{FF2B5EF4-FFF2-40B4-BE49-F238E27FC236}">
                    <a16:creationId xmlns:a16="http://schemas.microsoft.com/office/drawing/2014/main" id="{1E6374C7-032A-4591-BB5A-1B35DCBCE9EA}"/>
                  </a:ext>
                </a:extLst>
              </p:cNvPr>
              <p:cNvSpPr txBox="1"/>
              <p:nvPr userDrawn="1"/>
            </p:nvSpPr>
            <p:spPr>
              <a:xfrm>
                <a:off x="-3090391" y="1703359"/>
                <a:ext cx="1150079"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a:solidFill>
                      <a:srgbClr val="211F26"/>
                    </a:solidFill>
                    <a:latin typeface="Calibri" panose="020F0502020204030204" pitchFamily="34" charset="0"/>
                    <a:ea typeface="+mn-ea"/>
                    <a:cs typeface="Calibri" panose="020F0502020204030204" pitchFamily="34" charset="0"/>
                  </a:rPr>
                  <a:t>Edit shape…</a:t>
                </a:r>
              </a:p>
            </p:txBody>
          </p:sp>
          <p:sp>
            <p:nvSpPr>
              <p:cNvPr id="170" name="Vrije vorm: vorm 169">
                <a:extLst>
                  <a:ext uri="{FF2B5EF4-FFF2-40B4-BE49-F238E27FC236}">
                    <a16:creationId xmlns:a16="http://schemas.microsoft.com/office/drawing/2014/main" id="{A44EEC57-B9B2-4FEF-9F29-A6ACD5B69C48}"/>
                  </a:ext>
                </a:extLst>
              </p:cNvPr>
              <p:cNvSpPr/>
              <p:nvPr userDrawn="1"/>
            </p:nvSpPr>
            <p:spPr>
              <a:xfrm>
                <a:off x="-1908783" y="1768582"/>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171" name="Rechthoek: afgeronde hoeken 170">
                <a:extLst>
                  <a:ext uri="{FF2B5EF4-FFF2-40B4-BE49-F238E27FC236}">
                    <a16:creationId xmlns:a16="http://schemas.microsoft.com/office/drawing/2014/main" id="{C6A0D3E6-6E26-438F-A8F5-45E41A05C1DD}"/>
                  </a:ext>
                </a:extLst>
              </p:cNvPr>
              <p:cNvSpPr/>
              <p:nvPr userDrawn="1"/>
            </p:nvSpPr>
            <p:spPr>
              <a:xfrm>
                <a:off x="-3142832" y="1431436"/>
                <a:ext cx="46013" cy="155567"/>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172" name="Rechthoek: afgeronde hoeken 171">
                <a:extLst>
                  <a:ext uri="{FF2B5EF4-FFF2-40B4-BE49-F238E27FC236}">
                    <a16:creationId xmlns:a16="http://schemas.microsoft.com/office/drawing/2014/main" id="{DACDB1FA-DDAB-4E21-A8E5-954607D3D72A}"/>
                  </a:ext>
                </a:extLst>
              </p:cNvPr>
              <p:cNvSpPr/>
              <p:nvPr userDrawn="1"/>
            </p:nvSpPr>
            <p:spPr>
              <a:xfrm>
                <a:off x="-3244585" y="1493351"/>
                <a:ext cx="34272" cy="34272"/>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173" name="Rechthoek 172">
                <a:extLst>
                  <a:ext uri="{FF2B5EF4-FFF2-40B4-BE49-F238E27FC236}">
                    <a16:creationId xmlns:a16="http://schemas.microsoft.com/office/drawing/2014/main" id="{45824386-0C0D-4710-B926-42F4926D1AC3}"/>
                  </a:ext>
                </a:extLst>
              </p:cNvPr>
              <p:cNvSpPr/>
              <p:nvPr userDrawn="1"/>
            </p:nvSpPr>
            <p:spPr>
              <a:xfrm>
                <a:off x="-3234192" y="1435895"/>
                <a:ext cx="21280" cy="41469"/>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a:solidFill>
                    <a:srgbClr val="211F26"/>
                  </a:solidFill>
                  <a:latin typeface="Calibri" panose="020F0502020204030204" pitchFamily="34" charset="0"/>
                  <a:cs typeface="Calibri" panose="020F0502020204030204" pitchFamily="34" charset="0"/>
                </a:endParaRPr>
              </a:p>
            </p:txBody>
          </p:sp>
          <p:sp>
            <p:nvSpPr>
              <p:cNvPr id="174" name="Pijl: punthaak 173">
                <a:extLst>
                  <a:ext uri="{FF2B5EF4-FFF2-40B4-BE49-F238E27FC236}">
                    <a16:creationId xmlns:a16="http://schemas.microsoft.com/office/drawing/2014/main" id="{CB238017-4729-4AFD-938E-63563AB54217}"/>
                  </a:ext>
                </a:extLst>
              </p:cNvPr>
              <p:cNvSpPr/>
              <p:nvPr userDrawn="1"/>
            </p:nvSpPr>
            <p:spPr>
              <a:xfrm rot="16200000">
                <a:off x="-3244286" y="1420769"/>
                <a:ext cx="41469" cy="60384"/>
              </a:xfrm>
              <a:prstGeom prst="chevron">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a:solidFill>
                    <a:srgbClr val="211F26"/>
                  </a:solidFill>
                  <a:latin typeface="Calibri" panose="020F0502020204030204" pitchFamily="34" charset="0"/>
                  <a:cs typeface="Calibri" panose="020F0502020204030204" pitchFamily="34" charset="0"/>
                </a:endParaRPr>
              </a:p>
            </p:txBody>
          </p:sp>
          <p:sp>
            <p:nvSpPr>
              <p:cNvPr id="175" name="Rechthoek 174">
                <a:extLst>
                  <a:ext uri="{FF2B5EF4-FFF2-40B4-BE49-F238E27FC236}">
                    <a16:creationId xmlns:a16="http://schemas.microsoft.com/office/drawing/2014/main" id="{BBD531F6-3694-4AA3-A063-77B78E693395}"/>
                  </a:ext>
                </a:extLst>
              </p:cNvPr>
              <p:cNvSpPr/>
              <p:nvPr userDrawn="1"/>
            </p:nvSpPr>
            <p:spPr>
              <a:xfrm flipV="1">
                <a:off x="-3234192" y="1543744"/>
                <a:ext cx="21280" cy="41469"/>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a:solidFill>
                    <a:srgbClr val="211F26"/>
                  </a:solidFill>
                  <a:latin typeface="Calibri" panose="020F0502020204030204" pitchFamily="34" charset="0"/>
                  <a:cs typeface="Calibri" panose="020F0502020204030204" pitchFamily="34" charset="0"/>
                </a:endParaRPr>
              </a:p>
            </p:txBody>
          </p:sp>
          <p:sp>
            <p:nvSpPr>
              <p:cNvPr id="176" name="Pijl: punthaak 175">
                <a:extLst>
                  <a:ext uri="{FF2B5EF4-FFF2-40B4-BE49-F238E27FC236}">
                    <a16:creationId xmlns:a16="http://schemas.microsoft.com/office/drawing/2014/main" id="{2BF101D4-091A-4B46-8C70-A6BFADEE0999}"/>
                  </a:ext>
                </a:extLst>
              </p:cNvPr>
              <p:cNvSpPr/>
              <p:nvPr userDrawn="1"/>
            </p:nvSpPr>
            <p:spPr>
              <a:xfrm rot="5400000" flipV="1">
                <a:off x="-3244286" y="1539955"/>
                <a:ext cx="41469" cy="60384"/>
              </a:xfrm>
              <a:prstGeom prst="chevron">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a:solidFill>
                    <a:srgbClr val="211F26"/>
                  </a:solidFill>
                  <a:latin typeface="Calibri" panose="020F0502020204030204" pitchFamily="34" charset="0"/>
                  <a:cs typeface="Calibri" panose="020F0502020204030204" pitchFamily="34" charset="0"/>
                </a:endParaRPr>
              </a:p>
            </p:txBody>
          </p:sp>
          <p:cxnSp>
            <p:nvCxnSpPr>
              <p:cNvPr id="177" name="Rechte verbindingslijn 176">
                <a:extLst>
                  <a:ext uri="{FF2B5EF4-FFF2-40B4-BE49-F238E27FC236}">
                    <a16:creationId xmlns:a16="http://schemas.microsoft.com/office/drawing/2014/main" id="{3B6F0CBB-8757-4CDD-B67F-A5857183C805}"/>
                  </a:ext>
                </a:extLst>
              </p:cNvPr>
              <p:cNvCxnSpPr>
                <a:cxnSpLocks/>
              </p:cNvCxnSpPr>
              <p:nvPr userDrawn="1"/>
            </p:nvCxnSpPr>
            <p:spPr>
              <a:xfrm>
                <a:off x="-3202653" y="1432300"/>
                <a:ext cx="66956" cy="0"/>
              </a:xfrm>
              <a:prstGeom prst="line">
                <a:avLst/>
              </a:prstGeom>
              <a:noFill/>
              <a:ln w="12700" cap="rnd" cmpd="sng" algn="ctr">
                <a:solidFill>
                  <a:srgbClr val="818181"/>
                </a:solidFill>
                <a:prstDash val="sysDot"/>
              </a:ln>
              <a:effectLst/>
            </p:spPr>
          </p:cxnSp>
          <p:cxnSp>
            <p:nvCxnSpPr>
              <p:cNvPr id="178" name="Rechte verbindingslijn 177">
                <a:extLst>
                  <a:ext uri="{FF2B5EF4-FFF2-40B4-BE49-F238E27FC236}">
                    <a16:creationId xmlns:a16="http://schemas.microsoft.com/office/drawing/2014/main" id="{D5178B75-DA92-47DD-99ED-52E6AE0A17CB}"/>
                  </a:ext>
                </a:extLst>
              </p:cNvPr>
              <p:cNvCxnSpPr>
                <a:cxnSpLocks/>
              </p:cNvCxnSpPr>
              <p:nvPr userDrawn="1"/>
            </p:nvCxnSpPr>
            <p:spPr>
              <a:xfrm>
                <a:off x="-3202653" y="1585650"/>
                <a:ext cx="66956" cy="0"/>
              </a:xfrm>
              <a:prstGeom prst="line">
                <a:avLst/>
              </a:prstGeom>
              <a:noFill/>
              <a:ln w="12700" cap="rnd" cmpd="sng" algn="ctr">
                <a:solidFill>
                  <a:srgbClr val="818181"/>
                </a:solidFill>
                <a:prstDash val="sysDot"/>
              </a:ln>
              <a:effectLst/>
            </p:spPr>
          </p:cxnSp>
          <p:sp>
            <p:nvSpPr>
              <p:cNvPr id="179" name="Vrije vorm: vorm 178">
                <a:extLst>
                  <a:ext uri="{FF2B5EF4-FFF2-40B4-BE49-F238E27FC236}">
                    <a16:creationId xmlns:a16="http://schemas.microsoft.com/office/drawing/2014/main" id="{8C5BABEE-E482-4B7A-9701-FD9624790605}"/>
                  </a:ext>
                </a:extLst>
              </p:cNvPr>
              <p:cNvSpPr/>
              <p:nvPr userDrawn="1"/>
            </p:nvSpPr>
            <p:spPr>
              <a:xfrm>
                <a:off x="-3175561" y="1707315"/>
                <a:ext cx="42279" cy="61833"/>
              </a:xfrm>
              <a:custGeom>
                <a:avLst/>
                <a:gdLst>
                  <a:gd name="connsiteX0" fmla="*/ 50006 w 111919"/>
                  <a:gd name="connsiteY0" fmla="*/ 64294 h 145256"/>
                  <a:gd name="connsiteX1" fmla="*/ 47625 w 111919"/>
                  <a:gd name="connsiteY1" fmla="*/ 145256 h 145256"/>
                  <a:gd name="connsiteX2" fmla="*/ 111919 w 111919"/>
                  <a:gd name="connsiteY2" fmla="*/ 92869 h 145256"/>
                  <a:gd name="connsiteX3" fmla="*/ 111919 w 111919"/>
                  <a:gd name="connsiteY3" fmla="*/ 28575 h 145256"/>
                  <a:gd name="connsiteX4" fmla="*/ 52387 w 111919"/>
                  <a:gd name="connsiteY4" fmla="*/ 0 h 145256"/>
                  <a:gd name="connsiteX5" fmla="*/ 4762 w 111919"/>
                  <a:gd name="connsiteY5" fmla="*/ 11906 h 145256"/>
                  <a:gd name="connsiteX6" fmla="*/ 0 w 111919"/>
                  <a:gd name="connsiteY6" fmla="*/ 45244 h 145256"/>
                  <a:gd name="connsiteX7" fmla="*/ 50006 w 111919"/>
                  <a:gd name="connsiteY7" fmla="*/ 64294 h 145256"/>
                  <a:gd name="connsiteX0" fmla="*/ 50006 w 124049"/>
                  <a:gd name="connsiteY0" fmla="*/ 64294 h 145256"/>
                  <a:gd name="connsiteX1" fmla="*/ 47625 w 124049"/>
                  <a:gd name="connsiteY1" fmla="*/ 145256 h 145256"/>
                  <a:gd name="connsiteX2" fmla="*/ 111919 w 124049"/>
                  <a:gd name="connsiteY2" fmla="*/ 92869 h 145256"/>
                  <a:gd name="connsiteX3" fmla="*/ 111919 w 124049"/>
                  <a:gd name="connsiteY3" fmla="*/ 28575 h 145256"/>
                  <a:gd name="connsiteX4" fmla="*/ 52387 w 124049"/>
                  <a:gd name="connsiteY4" fmla="*/ 0 h 145256"/>
                  <a:gd name="connsiteX5" fmla="*/ 4762 w 124049"/>
                  <a:gd name="connsiteY5" fmla="*/ 11906 h 145256"/>
                  <a:gd name="connsiteX6" fmla="*/ 0 w 124049"/>
                  <a:gd name="connsiteY6" fmla="*/ 45244 h 145256"/>
                  <a:gd name="connsiteX7" fmla="*/ 50006 w 124049"/>
                  <a:gd name="connsiteY7" fmla="*/ 64294 h 145256"/>
                  <a:gd name="connsiteX0" fmla="*/ 50006 w 123624"/>
                  <a:gd name="connsiteY0" fmla="*/ 64294 h 145256"/>
                  <a:gd name="connsiteX1" fmla="*/ 47625 w 123624"/>
                  <a:gd name="connsiteY1" fmla="*/ 145256 h 145256"/>
                  <a:gd name="connsiteX2" fmla="*/ 111919 w 123624"/>
                  <a:gd name="connsiteY2" fmla="*/ 92869 h 145256"/>
                  <a:gd name="connsiteX3" fmla="*/ 111919 w 123624"/>
                  <a:gd name="connsiteY3" fmla="*/ 28575 h 145256"/>
                  <a:gd name="connsiteX4" fmla="*/ 52387 w 123624"/>
                  <a:gd name="connsiteY4" fmla="*/ 0 h 145256"/>
                  <a:gd name="connsiteX5" fmla="*/ 4762 w 123624"/>
                  <a:gd name="connsiteY5" fmla="*/ 11906 h 145256"/>
                  <a:gd name="connsiteX6" fmla="*/ 0 w 123624"/>
                  <a:gd name="connsiteY6" fmla="*/ 45244 h 145256"/>
                  <a:gd name="connsiteX7" fmla="*/ 50006 w 123624"/>
                  <a:gd name="connsiteY7" fmla="*/ 64294 h 145256"/>
                  <a:gd name="connsiteX0" fmla="*/ 50006 w 123624"/>
                  <a:gd name="connsiteY0" fmla="*/ 67517 h 148479"/>
                  <a:gd name="connsiteX1" fmla="*/ 47625 w 123624"/>
                  <a:gd name="connsiteY1" fmla="*/ 148479 h 148479"/>
                  <a:gd name="connsiteX2" fmla="*/ 111919 w 123624"/>
                  <a:gd name="connsiteY2" fmla="*/ 96092 h 148479"/>
                  <a:gd name="connsiteX3" fmla="*/ 111919 w 123624"/>
                  <a:gd name="connsiteY3" fmla="*/ 31798 h 148479"/>
                  <a:gd name="connsiteX4" fmla="*/ 52387 w 123624"/>
                  <a:gd name="connsiteY4" fmla="*/ 3223 h 148479"/>
                  <a:gd name="connsiteX5" fmla="*/ 4762 w 123624"/>
                  <a:gd name="connsiteY5" fmla="*/ 15129 h 148479"/>
                  <a:gd name="connsiteX6" fmla="*/ 0 w 123624"/>
                  <a:gd name="connsiteY6" fmla="*/ 48467 h 148479"/>
                  <a:gd name="connsiteX7" fmla="*/ 50006 w 123624"/>
                  <a:gd name="connsiteY7" fmla="*/ 67517 h 148479"/>
                  <a:gd name="connsiteX0" fmla="*/ 50006 w 118952"/>
                  <a:gd name="connsiteY0" fmla="*/ 73868 h 154830"/>
                  <a:gd name="connsiteX1" fmla="*/ 47625 w 118952"/>
                  <a:gd name="connsiteY1" fmla="*/ 154830 h 154830"/>
                  <a:gd name="connsiteX2" fmla="*/ 111919 w 118952"/>
                  <a:gd name="connsiteY2" fmla="*/ 102443 h 154830"/>
                  <a:gd name="connsiteX3" fmla="*/ 111919 w 118952"/>
                  <a:gd name="connsiteY3" fmla="*/ 38149 h 154830"/>
                  <a:gd name="connsiteX4" fmla="*/ 64294 w 118952"/>
                  <a:gd name="connsiteY4" fmla="*/ 2430 h 154830"/>
                  <a:gd name="connsiteX5" fmla="*/ 4762 w 118952"/>
                  <a:gd name="connsiteY5" fmla="*/ 21480 h 154830"/>
                  <a:gd name="connsiteX6" fmla="*/ 0 w 118952"/>
                  <a:gd name="connsiteY6" fmla="*/ 54818 h 154830"/>
                  <a:gd name="connsiteX7" fmla="*/ 50006 w 118952"/>
                  <a:gd name="connsiteY7" fmla="*/ 73868 h 154830"/>
                  <a:gd name="connsiteX0" fmla="*/ 50006 w 118952"/>
                  <a:gd name="connsiteY0" fmla="*/ 71438 h 152400"/>
                  <a:gd name="connsiteX1" fmla="*/ 47625 w 118952"/>
                  <a:gd name="connsiteY1" fmla="*/ 152400 h 152400"/>
                  <a:gd name="connsiteX2" fmla="*/ 111919 w 118952"/>
                  <a:gd name="connsiteY2" fmla="*/ 100013 h 152400"/>
                  <a:gd name="connsiteX3" fmla="*/ 111919 w 118952"/>
                  <a:gd name="connsiteY3" fmla="*/ 35719 h 152400"/>
                  <a:gd name="connsiteX4" fmla="*/ 64294 w 118952"/>
                  <a:gd name="connsiteY4" fmla="*/ 0 h 152400"/>
                  <a:gd name="connsiteX5" fmla="*/ 0 w 118952"/>
                  <a:gd name="connsiteY5" fmla="*/ 52388 h 152400"/>
                  <a:gd name="connsiteX6" fmla="*/ 50006 w 118952"/>
                  <a:gd name="connsiteY6" fmla="*/ 71438 h 152400"/>
                  <a:gd name="connsiteX0" fmla="*/ 50006 w 118952"/>
                  <a:gd name="connsiteY0" fmla="*/ 71735 h 152697"/>
                  <a:gd name="connsiteX1" fmla="*/ 47625 w 118952"/>
                  <a:gd name="connsiteY1" fmla="*/ 152697 h 152697"/>
                  <a:gd name="connsiteX2" fmla="*/ 111919 w 118952"/>
                  <a:gd name="connsiteY2" fmla="*/ 100310 h 152697"/>
                  <a:gd name="connsiteX3" fmla="*/ 111919 w 118952"/>
                  <a:gd name="connsiteY3" fmla="*/ 36016 h 152697"/>
                  <a:gd name="connsiteX4" fmla="*/ 64294 w 118952"/>
                  <a:gd name="connsiteY4" fmla="*/ 297 h 152697"/>
                  <a:gd name="connsiteX5" fmla="*/ 0 w 118952"/>
                  <a:gd name="connsiteY5" fmla="*/ 52685 h 152697"/>
                  <a:gd name="connsiteX6" fmla="*/ 50006 w 118952"/>
                  <a:gd name="connsiteY6" fmla="*/ 71735 h 152697"/>
                  <a:gd name="connsiteX0" fmla="*/ 50006 w 118952"/>
                  <a:gd name="connsiteY0" fmla="*/ 71961 h 152923"/>
                  <a:gd name="connsiteX1" fmla="*/ 47625 w 118952"/>
                  <a:gd name="connsiteY1" fmla="*/ 152923 h 152923"/>
                  <a:gd name="connsiteX2" fmla="*/ 111919 w 118952"/>
                  <a:gd name="connsiteY2" fmla="*/ 100536 h 152923"/>
                  <a:gd name="connsiteX3" fmla="*/ 111919 w 118952"/>
                  <a:gd name="connsiteY3" fmla="*/ 36242 h 152923"/>
                  <a:gd name="connsiteX4" fmla="*/ 64294 w 118952"/>
                  <a:gd name="connsiteY4" fmla="*/ 523 h 152923"/>
                  <a:gd name="connsiteX5" fmla="*/ 0 w 118952"/>
                  <a:gd name="connsiteY5" fmla="*/ 52911 h 152923"/>
                  <a:gd name="connsiteX6" fmla="*/ 50006 w 118952"/>
                  <a:gd name="connsiteY6" fmla="*/ 71961 h 152923"/>
                  <a:gd name="connsiteX0" fmla="*/ 50006 w 118480"/>
                  <a:gd name="connsiteY0" fmla="*/ 71961 h 152923"/>
                  <a:gd name="connsiteX1" fmla="*/ 47625 w 118480"/>
                  <a:gd name="connsiteY1" fmla="*/ 152923 h 152923"/>
                  <a:gd name="connsiteX2" fmla="*/ 111919 w 118480"/>
                  <a:gd name="connsiteY2" fmla="*/ 100536 h 152923"/>
                  <a:gd name="connsiteX3" fmla="*/ 111919 w 118480"/>
                  <a:gd name="connsiteY3" fmla="*/ 36242 h 152923"/>
                  <a:gd name="connsiteX4" fmla="*/ 64294 w 118480"/>
                  <a:gd name="connsiteY4" fmla="*/ 523 h 152923"/>
                  <a:gd name="connsiteX5" fmla="*/ 0 w 118480"/>
                  <a:gd name="connsiteY5" fmla="*/ 52911 h 152923"/>
                  <a:gd name="connsiteX6" fmla="*/ 50006 w 118480"/>
                  <a:gd name="connsiteY6" fmla="*/ 71961 h 152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8480" h="152923">
                    <a:moveTo>
                      <a:pt x="50006" y="71961"/>
                    </a:moveTo>
                    <a:cubicBezTo>
                      <a:pt x="49212" y="98948"/>
                      <a:pt x="48419" y="125936"/>
                      <a:pt x="47625" y="152923"/>
                    </a:cubicBezTo>
                    <a:cubicBezTo>
                      <a:pt x="69056" y="135461"/>
                      <a:pt x="102395" y="122761"/>
                      <a:pt x="111919" y="100536"/>
                    </a:cubicBezTo>
                    <a:cubicBezTo>
                      <a:pt x="121443" y="78311"/>
                      <a:pt x="119856" y="52911"/>
                      <a:pt x="111919" y="36242"/>
                    </a:cubicBezTo>
                    <a:cubicBezTo>
                      <a:pt x="103982" y="19573"/>
                      <a:pt x="94853" y="4888"/>
                      <a:pt x="64294" y="523"/>
                    </a:cubicBezTo>
                    <a:cubicBezTo>
                      <a:pt x="33735" y="-3842"/>
                      <a:pt x="0" y="19574"/>
                      <a:pt x="0" y="52911"/>
                    </a:cubicBezTo>
                    <a:lnTo>
                      <a:pt x="50006" y="71961"/>
                    </a:ln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a:solidFill>
                    <a:srgbClr val="211F26"/>
                  </a:solidFill>
                  <a:latin typeface="Calibri" panose="020F0502020204030204" pitchFamily="34" charset="0"/>
                  <a:cs typeface="Calibri" panose="020F0502020204030204" pitchFamily="34" charset="0"/>
                </a:endParaRPr>
              </a:p>
            </p:txBody>
          </p:sp>
          <p:sp>
            <p:nvSpPr>
              <p:cNvPr id="180" name="Rechthoek: afgeronde hoeken 179">
                <a:extLst>
                  <a:ext uri="{FF2B5EF4-FFF2-40B4-BE49-F238E27FC236}">
                    <a16:creationId xmlns:a16="http://schemas.microsoft.com/office/drawing/2014/main" id="{F0A7F0C9-73F3-47DE-9716-23BF65F69186}"/>
                  </a:ext>
                </a:extLst>
              </p:cNvPr>
              <p:cNvSpPr/>
              <p:nvPr userDrawn="1"/>
            </p:nvSpPr>
            <p:spPr>
              <a:xfrm rot="2770829">
                <a:off x="-3234197" y="1703273"/>
                <a:ext cx="57923" cy="72481"/>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181" name="Vrije vorm: vorm 180">
                <a:extLst>
                  <a:ext uri="{FF2B5EF4-FFF2-40B4-BE49-F238E27FC236}">
                    <a16:creationId xmlns:a16="http://schemas.microsoft.com/office/drawing/2014/main" id="{F18C96E0-522F-4C0F-8386-3519F902B91B}"/>
                  </a:ext>
                </a:extLst>
              </p:cNvPr>
              <p:cNvSpPr/>
              <p:nvPr userDrawn="1"/>
            </p:nvSpPr>
            <p:spPr>
              <a:xfrm>
                <a:off x="-3237180" y="1677339"/>
                <a:ext cx="42279" cy="55298"/>
              </a:xfrm>
              <a:custGeom>
                <a:avLst/>
                <a:gdLst>
                  <a:gd name="connsiteX0" fmla="*/ 76475 w 79906"/>
                  <a:gd name="connsiteY0" fmla="*/ 104510 h 104510"/>
                  <a:gd name="connsiteX1" fmla="*/ 71712 w 79906"/>
                  <a:gd name="connsiteY1" fmla="*/ 6879 h 104510"/>
                  <a:gd name="connsiteX2" fmla="*/ 5037 w 79906"/>
                  <a:gd name="connsiteY2" fmla="*/ 16404 h 104510"/>
                  <a:gd name="connsiteX3" fmla="*/ 9800 w 79906"/>
                  <a:gd name="connsiteY3" fmla="*/ 83079 h 104510"/>
                </a:gdLst>
                <a:ahLst/>
                <a:cxnLst>
                  <a:cxn ang="0">
                    <a:pos x="connsiteX0" y="connsiteY0"/>
                  </a:cxn>
                  <a:cxn ang="0">
                    <a:pos x="connsiteX1" y="connsiteY1"/>
                  </a:cxn>
                  <a:cxn ang="0">
                    <a:pos x="connsiteX2" y="connsiteY2"/>
                  </a:cxn>
                  <a:cxn ang="0">
                    <a:pos x="connsiteX3" y="connsiteY3"/>
                  </a:cxn>
                </a:cxnLst>
                <a:rect l="l" t="t" r="r" b="b"/>
                <a:pathLst>
                  <a:path w="79906" h="104510">
                    <a:moveTo>
                      <a:pt x="76475" y="104510"/>
                    </a:moveTo>
                    <a:cubicBezTo>
                      <a:pt x="80046" y="63036"/>
                      <a:pt x="83618" y="21563"/>
                      <a:pt x="71712" y="6879"/>
                    </a:cubicBezTo>
                    <a:cubicBezTo>
                      <a:pt x="59806" y="-7805"/>
                      <a:pt x="15356" y="3704"/>
                      <a:pt x="5037" y="16404"/>
                    </a:cubicBezTo>
                    <a:cubicBezTo>
                      <a:pt x="-5282" y="29104"/>
                      <a:pt x="2259" y="56091"/>
                      <a:pt x="9800" y="83079"/>
                    </a:cubicBezTo>
                  </a:path>
                </a:pathLst>
              </a:custGeom>
              <a:no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800" noProof="0">
                  <a:solidFill>
                    <a:srgbClr val="211F26"/>
                  </a:solidFill>
                  <a:latin typeface="Calibri" panose="020F0502020204030204" pitchFamily="34" charset="0"/>
                  <a:cs typeface="Calibri" panose="020F0502020204030204" pitchFamily="34" charset="0"/>
                </a:endParaRPr>
              </a:p>
            </p:txBody>
          </p:sp>
          <p:sp>
            <p:nvSpPr>
              <p:cNvPr id="182" name="Vrije vorm: vorm 181">
                <a:extLst>
                  <a:ext uri="{FF2B5EF4-FFF2-40B4-BE49-F238E27FC236}">
                    <a16:creationId xmlns:a16="http://schemas.microsoft.com/office/drawing/2014/main" id="{9F2F8E80-AFA0-4DD4-ABC4-AF5F73237E97}"/>
                  </a:ext>
                </a:extLst>
              </p:cNvPr>
              <p:cNvSpPr/>
              <p:nvPr userDrawn="1"/>
            </p:nvSpPr>
            <p:spPr>
              <a:xfrm>
                <a:off x="-3147647" y="1714096"/>
                <a:ext cx="57254" cy="77074"/>
              </a:xfrm>
              <a:custGeom>
                <a:avLst/>
                <a:gdLst>
                  <a:gd name="connsiteX0" fmla="*/ 0 w 61912"/>
                  <a:gd name="connsiteY0" fmla="*/ 80963 h 80963"/>
                  <a:gd name="connsiteX1" fmla="*/ 57150 w 61912"/>
                  <a:gd name="connsiteY1" fmla="*/ 0 h 80963"/>
                  <a:gd name="connsiteX2" fmla="*/ 61912 w 61912"/>
                  <a:gd name="connsiteY2" fmla="*/ 50006 h 80963"/>
                  <a:gd name="connsiteX3" fmla="*/ 0 w 61912"/>
                  <a:gd name="connsiteY3" fmla="*/ 80963 h 80963"/>
                  <a:gd name="connsiteX0" fmla="*/ 0 w 61912"/>
                  <a:gd name="connsiteY0" fmla="*/ 80963 h 83344"/>
                  <a:gd name="connsiteX1" fmla="*/ 57150 w 61912"/>
                  <a:gd name="connsiteY1" fmla="*/ 0 h 83344"/>
                  <a:gd name="connsiteX2" fmla="*/ 61912 w 61912"/>
                  <a:gd name="connsiteY2" fmla="*/ 50006 h 83344"/>
                  <a:gd name="connsiteX3" fmla="*/ 19050 w 61912"/>
                  <a:gd name="connsiteY3" fmla="*/ 83344 h 83344"/>
                  <a:gd name="connsiteX4" fmla="*/ 0 w 61912"/>
                  <a:gd name="connsiteY4" fmla="*/ 80963 h 833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12" h="83344">
                    <a:moveTo>
                      <a:pt x="0" y="80963"/>
                    </a:moveTo>
                    <a:lnTo>
                      <a:pt x="57150" y="0"/>
                    </a:lnTo>
                    <a:lnTo>
                      <a:pt x="61912" y="50006"/>
                    </a:lnTo>
                    <a:cubicBezTo>
                      <a:pt x="48418" y="56356"/>
                      <a:pt x="32544" y="76994"/>
                      <a:pt x="19050" y="83344"/>
                    </a:cubicBezTo>
                    <a:lnTo>
                      <a:pt x="0" y="80963"/>
                    </a:lnTo>
                    <a:close/>
                  </a:path>
                </a:pathLst>
              </a:cu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a:solidFill>
                    <a:srgbClr val="211F26"/>
                  </a:solidFill>
                  <a:latin typeface="Calibri" panose="020F0502020204030204" pitchFamily="34" charset="0"/>
                  <a:cs typeface="Calibri" panose="020F0502020204030204" pitchFamily="34" charset="0"/>
                </a:endParaRPr>
              </a:p>
            </p:txBody>
          </p:sp>
          <p:sp>
            <p:nvSpPr>
              <p:cNvPr id="183" name="Ovaal 182">
                <a:extLst>
                  <a:ext uri="{FF2B5EF4-FFF2-40B4-BE49-F238E27FC236}">
                    <a16:creationId xmlns:a16="http://schemas.microsoft.com/office/drawing/2014/main" id="{795D565F-B947-49FD-BA46-F95BDB9BDC03}"/>
                  </a:ext>
                </a:extLst>
              </p:cNvPr>
              <p:cNvSpPr/>
              <p:nvPr userDrawn="1"/>
            </p:nvSpPr>
            <p:spPr>
              <a:xfrm rot="12332780">
                <a:off x="-3185085" y="1782358"/>
                <a:ext cx="50650" cy="57255"/>
              </a:xfrm>
              <a:prstGeom prst="ellipse">
                <a:avLst/>
              </a:prstGeom>
              <a:solidFill>
                <a:schemeClr val="bg1"/>
              </a:solidFill>
              <a:ln w="9525">
                <a:solidFill>
                  <a:srgbClr val="4D82B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a:solidFill>
                    <a:srgbClr val="211F26"/>
                  </a:solidFill>
                  <a:latin typeface="Calibri" panose="020F0502020204030204" pitchFamily="34" charset="0"/>
                  <a:cs typeface="Calibri" panose="020F0502020204030204" pitchFamily="34" charset="0"/>
                </a:endParaRPr>
              </a:p>
            </p:txBody>
          </p:sp>
          <p:sp>
            <p:nvSpPr>
              <p:cNvPr id="184" name="Gelijkbenige driehoek 34">
                <a:extLst>
                  <a:ext uri="{FF2B5EF4-FFF2-40B4-BE49-F238E27FC236}">
                    <a16:creationId xmlns:a16="http://schemas.microsoft.com/office/drawing/2014/main" id="{84B2FB6C-D385-451D-B89F-E5C4C1252150}"/>
                  </a:ext>
                </a:extLst>
              </p:cNvPr>
              <p:cNvSpPr/>
              <p:nvPr userDrawn="1"/>
            </p:nvSpPr>
            <p:spPr>
              <a:xfrm rot="14772351">
                <a:off x="-3215597" y="1797313"/>
                <a:ext cx="52327" cy="57916"/>
              </a:xfrm>
              <a:custGeom>
                <a:avLst/>
                <a:gdLst>
                  <a:gd name="connsiteX0" fmla="*/ 0 w 56584"/>
                  <a:gd name="connsiteY0" fmla="*/ 55534 h 55534"/>
                  <a:gd name="connsiteX1" fmla="*/ 28292 w 56584"/>
                  <a:gd name="connsiteY1" fmla="*/ 0 h 55534"/>
                  <a:gd name="connsiteX2" fmla="*/ 56584 w 56584"/>
                  <a:gd name="connsiteY2" fmla="*/ 55534 h 55534"/>
                  <a:gd name="connsiteX3" fmla="*/ 0 w 56584"/>
                  <a:gd name="connsiteY3" fmla="*/ 55534 h 55534"/>
                  <a:gd name="connsiteX0" fmla="*/ 0 w 56584"/>
                  <a:gd name="connsiteY0" fmla="*/ 55534 h 60261"/>
                  <a:gd name="connsiteX1" fmla="*/ 28292 w 56584"/>
                  <a:gd name="connsiteY1" fmla="*/ 0 h 60261"/>
                  <a:gd name="connsiteX2" fmla="*/ 56584 w 56584"/>
                  <a:gd name="connsiteY2" fmla="*/ 55534 h 60261"/>
                  <a:gd name="connsiteX3" fmla="*/ 0 w 56584"/>
                  <a:gd name="connsiteY3" fmla="*/ 55534 h 60261"/>
                  <a:gd name="connsiteX0" fmla="*/ 0 w 56584"/>
                  <a:gd name="connsiteY0" fmla="*/ 55534 h 62627"/>
                  <a:gd name="connsiteX1" fmla="*/ 28292 w 56584"/>
                  <a:gd name="connsiteY1" fmla="*/ 0 h 62627"/>
                  <a:gd name="connsiteX2" fmla="*/ 56584 w 56584"/>
                  <a:gd name="connsiteY2" fmla="*/ 55534 h 62627"/>
                  <a:gd name="connsiteX3" fmla="*/ 0 w 56584"/>
                  <a:gd name="connsiteY3" fmla="*/ 55534 h 62627"/>
                </a:gdLst>
                <a:ahLst/>
                <a:cxnLst>
                  <a:cxn ang="0">
                    <a:pos x="connsiteX0" y="connsiteY0"/>
                  </a:cxn>
                  <a:cxn ang="0">
                    <a:pos x="connsiteX1" y="connsiteY1"/>
                  </a:cxn>
                  <a:cxn ang="0">
                    <a:pos x="connsiteX2" y="connsiteY2"/>
                  </a:cxn>
                  <a:cxn ang="0">
                    <a:pos x="connsiteX3" y="connsiteY3"/>
                  </a:cxn>
                </a:cxnLst>
                <a:rect l="l" t="t" r="r" b="b"/>
                <a:pathLst>
                  <a:path w="56584" h="62627">
                    <a:moveTo>
                      <a:pt x="0" y="55534"/>
                    </a:moveTo>
                    <a:lnTo>
                      <a:pt x="28292" y="0"/>
                    </a:lnTo>
                    <a:lnTo>
                      <a:pt x="56584" y="55534"/>
                    </a:lnTo>
                    <a:cubicBezTo>
                      <a:pt x="44518" y="63735"/>
                      <a:pt x="19376" y="66171"/>
                      <a:pt x="0" y="55534"/>
                    </a:cubicBez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a:solidFill>
                    <a:srgbClr val="211F26"/>
                  </a:solidFill>
                  <a:latin typeface="Calibri" panose="020F0502020204030204" pitchFamily="34" charset="0"/>
                  <a:cs typeface="Calibri" panose="020F0502020204030204" pitchFamily="34" charset="0"/>
                </a:endParaRPr>
              </a:p>
            </p:txBody>
          </p:sp>
        </p:grpSp>
        <p:grpSp>
          <p:nvGrpSpPr>
            <p:cNvPr id="146" name="Groep 145">
              <a:extLst>
                <a:ext uri="{FF2B5EF4-FFF2-40B4-BE49-F238E27FC236}">
                  <a16:creationId xmlns:a16="http://schemas.microsoft.com/office/drawing/2014/main" id="{391B3588-C7EB-4EC1-9ED0-F40750EAE311}"/>
                </a:ext>
              </a:extLst>
            </p:cNvPr>
            <p:cNvGrpSpPr/>
            <p:nvPr userDrawn="1"/>
          </p:nvGrpSpPr>
          <p:grpSpPr>
            <a:xfrm>
              <a:off x="-3323231" y="3821749"/>
              <a:ext cx="2734765" cy="262633"/>
              <a:chOff x="5114260" y="1193211"/>
              <a:chExt cx="2516594" cy="241682"/>
            </a:xfrm>
          </p:grpSpPr>
          <p:sp>
            <p:nvSpPr>
              <p:cNvPr id="155" name="Rechthoek 154">
                <a:extLst>
                  <a:ext uri="{FF2B5EF4-FFF2-40B4-BE49-F238E27FC236}">
                    <a16:creationId xmlns:a16="http://schemas.microsoft.com/office/drawing/2014/main" id="{AE11146D-6C8B-4A36-BE91-D897102DE9D4}"/>
                  </a:ext>
                </a:extLst>
              </p:cNvPr>
              <p:cNvSpPr/>
              <p:nvPr userDrawn="1"/>
            </p:nvSpPr>
            <p:spPr>
              <a:xfrm>
                <a:off x="5114260" y="1193211"/>
                <a:ext cx="2516594" cy="241682"/>
              </a:xfrm>
              <a:prstGeom prst="rect">
                <a:avLst/>
              </a:prstGeom>
              <a:solidFill>
                <a:srgbClr val="F0F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156" name="Tekstvak 155">
                <a:extLst>
                  <a:ext uri="{FF2B5EF4-FFF2-40B4-BE49-F238E27FC236}">
                    <a16:creationId xmlns:a16="http://schemas.microsoft.com/office/drawing/2014/main" id="{32D3C0E3-F4DD-4BD0-9255-C0908F3AA21C}"/>
                  </a:ext>
                </a:extLst>
              </p:cNvPr>
              <p:cNvSpPr txBox="1"/>
              <p:nvPr userDrawn="1"/>
            </p:nvSpPr>
            <p:spPr>
              <a:xfrm>
                <a:off x="5121009" y="1214216"/>
                <a:ext cx="1156604" cy="212418"/>
              </a:xfrm>
              <a:prstGeom prst="rect">
                <a:avLst/>
              </a:prstGeom>
              <a:noFill/>
            </p:spPr>
            <p:txBody>
              <a:bodyPr wrap="square" rtlCol="0">
                <a:spAutoFit/>
              </a:bodyPr>
              <a:lstStyle/>
              <a:p>
                <a:pPr marL="0" algn="l" defTabSz="1217512" rtl="0" eaLnBrk="1" latinLnBrk="0" hangingPunct="1">
                  <a:lnSpc>
                    <a:spcPct val="100000"/>
                  </a:lnSpc>
                  <a:spcBef>
                    <a:spcPts val="600"/>
                  </a:spcBef>
                  <a:spcAft>
                    <a:spcPts val="600"/>
                  </a:spcAft>
                </a:pPr>
                <a:r>
                  <a:rPr lang="en-GB" sz="900" b="0" u="none" kern="1200" noProof="0">
                    <a:solidFill>
                      <a:srgbClr val="211F26"/>
                    </a:solidFill>
                    <a:latin typeface="Calibri" panose="020F0502020204030204" pitchFamily="34" charset="0"/>
                    <a:ea typeface="+mn-ea"/>
                    <a:cs typeface="Calibri" panose="020F0502020204030204" pitchFamily="34" charset="0"/>
                  </a:rPr>
                  <a:t>Transparency</a:t>
                </a:r>
              </a:p>
            </p:txBody>
          </p:sp>
          <p:cxnSp>
            <p:nvCxnSpPr>
              <p:cNvPr id="157" name="Rechte verbindingslijn 156">
                <a:extLst>
                  <a:ext uri="{FF2B5EF4-FFF2-40B4-BE49-F238E27FC236}">
                    <a16:creationId xmlns:a16="http://schemas.microsoft.com/office/drawing/2014/main" id="{C4024A43-0B2F-49E3-BF0C-2DAB7EC66111}"/>
                  </a:ext>
                </a:extLst>
              </p:cNvPr>
              <p:cNvCxnSpPr>
                <a:cxnSpLocks/>
                <a:endCxn id="165" idx="1"/>
              </p:cNvCxnSpPr>
              <p:nvPr userDrawn="1"/>
            </p:nvCxnSpPr>
            <p:spPr>
              <a:xfrm>
                <a:off x="5949074" y="1317963"/>
                <a:ext cx="958480" cy="0"/>
              </a:xfrm>
              <a:prstGeom prst="line">
                <a:avLst/>
              </a:prstGeom>
              <a:noFill/>
              <a:ln w="12700" cap="flat" cmpd="sng" algn="ctr">
                <a:solidFill>
                  <a:srgbClr val="9D9FA1"/>
                </a:solidFill>
                <a:prstDash val="solid"/>
              </a:ln>
              <a:effectLst/>
            </p:spPr>
          </p:cxnSp>
          <p:sp>
            <p:nvSpPr>
              <p:cNvPr id="158" name="Rechthoek 157">
                <a:extLst>
                  <a:ext uri="{FF2B5EF4-FFF2-40B4-BE49-F238E27FC236}">
                    <a16:creationId xmlns:a16="http://schemas.microsoft.com/office/drawing/2014/main" id="{583195E8-7D24-41B4-A57A-842A419D5C48}"/>
                  </a:ext>
                </a:extLst>
              </p:cNvPr>
              <p:cNvSpPr/>
              <p:nvPr userDrawn="1"/>
            </p:nvSpPr>
            <p:spPr>
              <a:xfrm>
                <a:off x="7020991" y="1230251"/>
                <a:ext cx="570656" cy="159490"/>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36000" tIns="36000" rIns="36000" bIns="36000" numCol="1" spcCol="0" rtlCol="0" fromWordArt="0" anchor="ctr" anchorCtr="0" forceAA="0" compatLnSpc="1">
                <a:prstTxWarp prst="textNoShape">
                  <a:avLst/>
                </a:prstTxWarp>
                <a:noAutofit/>
              </a:bodyPr>
              <a:lstStyle/>
              <a:p>
                <a:pPr lvl="0" algn="l">
                  <a:lnSpc>
                    <a:spcPct val="100000"/>
                  </a:lnSpc>
                  <a:spcBef>
                    <a:spcPts val="600"/>
                  </a:spcBef>
                  <a:spcAft>
                    <a:spcPts val="600"/>
                  </a:spcAft>
                </a:pPr>
                <a:r>
                  <a:rPr lang="en-GB" sz="900" b="0" noProof="0">
                    <a:solidFill>
                      <a:srgbClr val="211F26"/>
                    </a:solidFill>
                    <a:latin typeface="Calibri" panose="020F0502020204030204" pitchFamily="34" charset="0"/>
                    <a:cs typeface="Calibri" panose="020F0502020204030204" pitchFamily="34" charset="0"/>
                  </a:rPr>
                  <a:t>100%</a:t>
                </a:r>
              </a:p>
            </p:txBody>
          </p:sp>
          <p:sp>
            <p:nvSpPr>
              <p:cNvPr id="163" name="Gelijkbenige driehoek 162">
                <a:extLst>
                  <a:ext uri="{FF2B5EF4-FFF2-40B4-BE49-F238E27FC236}">
                    <a16:creationId xmlns:a16="http://schemas.microsoft.com/office/drawing/2014/main" id="{8986E1B8-151A-4D14-958D-FB9D1679F6FB}"/>
                  </a:ext>
                </a:extLst>
              </p:cNvPr>
              <p:cNvSpPr/>
              <p:nvPr userDrawn="1"/>
            </p:nvSpPr>
            <p:spPr>
              <a:xfrm>
                <a:off x="7508703" y="1255045"/>
                <a:ext cx="44712" cy="31855"/>
              </a:xfrm>
              <a:prstGeom prst="triangle">
                <a:avLst/>
              </a:prstGeom>
              <a:solidFill>
                <a:srgbClr val="69696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164" name="Gelijkbenige driehoek 163">
                <a:extLst>
                  <a:ext uri="{FF2B5EF4-FFF2-40B4-BE49-F238E27FC236}">
                    <a16:creationId xmlns:a16="http://schemas.microsoft.com/office/drawing/2014/main" id="{D094BE40-4770-4DD0-931C-8B2BCE915961}"/>
                  </a:ext>
                </a:extLst>
              </p:cNvPr>
              <p:cNvSpPr/>
              <p:nvPr userDrawn="1"/>
            </p:nvSpPr>
            <p:spPr>
              <a:xfrm flipV="1">
                <a:off x="7508703" y="1332327"/>
                <a:ext cx="44712" cy="31855"/>
              </a:xfrm>
              <a:prstGeom prst="triangle">
                <a:avLst/>
              </a:prstGeom>
              <a:solidFill>
                <a:srgbClr val="69696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165" name="Rechthoek 164">
                <a:extLst>
                  <a:ext uri="{FF2B5EF4-FFF2-40B4-BE49-F238E27FC236}">
                    <a16:creationId xmlns:a16="http://schemas.microsoft.com/office/drawing/2014/main" id="{0B1CAF02-6C38-462E-8A7A-E913EB626C9F}"/>
                  </a:ext>
                </a:extLst>
              </p:cNvPr>
              <p:cNvSpPr/>
              <p:nvPr userDrawn="1"/>
            </p:nvSpPr>
            <p:spPr>
              <a:xfrm>
                <a:off x="6907553" y="1274066"/>
                <a:ext cx="28792" cy="87795"/>
              </a:xfrm>
              <a:prstGeom prst="rect">
                <a:avLst/>
              </a:prstGeom>
              <a:solidFill>
                <a:srgbClr val="CC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sp>
          <p:nvSpPr>
            <p:cNvPr id="147" name="Ovaal 146">
              <a:extLst>
                <a:ext uri="{FF2B5EF4-FFF2-40B4-BE49-F238E27FC236}">
                  <a16:creationId xmlns:a16="http://schemas.microsoft.com/office/drawing/2014/main" id="{A00B458F-C956-4065-B387-F58D2A3773C5}"/>
                </a:ext>
              </a:extLst>
            </p:cNvPr>
            <p:cNvSpPr/>
            <p:nvPr userDrawn="1"/>
          </p:nvSpPr>
          <p:spPr>
            <a:xfrm>
              <a:off x="-3603859" y="4266028"/>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4</a:t>
              </a:r>
            </a:p>
          </p:txBody>
        </p:sp>
        <p:sp>
          <p:nvSpPr>
            <p:cNvPr id="148" name="Rechthoek 147">
              <a:extLst>
                <a:ext uri="{FF2B5EF4-FFF2-40B4-BE49-F238E27FC236}">
                  <a16:creationId xmlns:a16="http://schemas.microsoft.com/office/drawing/2014/main" id="{FDC9C53B-364C-4006-815F-D26FDD3F961E}"/>
                </a:ext>
              </a:extLst>
            </p:cNvPr>
            <p:cNvSpPr/>
            <p:nvPr userDrawn="1"/>
          </p:nvSpPr>
          <p:spPr>
            <a:xfrm>
              <a:off x="-3319687" y="4266029"/>
              <a:ext cx="2944682" cy="794492"/>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on the transparent shape and use the shortcut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Ctrl + K</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add a hyperlink. At the left side of the window,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‘Place in this document’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select the preferred slide</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 the list. Then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‘OK’</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br>
                <a:rPr kumimoji="0" lang="en-GB" sz="6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endPar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endParaRPr>
            </a:p>
          </p:txBody>
        </p:sp>
        <p:sp>
          <p:nvSpPr>
            <p:cNvPr id="149" name="Ovaal 148">
              <a:extLst>
                <a:ext uri="{FF2B5EF4-FFF2-40B4-BE49-F238E27FC236}">
                  <a16:creationId xmlns:a16="http://schemas.microsoft.com/office/drawing/2014/main" id="{F20FECB7-35CA-44F2-A91C-C9B7F444AC32}"/>
                </a:ext>
              </a:extLst>
            </p:cNvPr>
            <p:cNvSpPr/>
            <p:nvPr userDrawn="1"/>
          </p:nvSpPr>
          <p:spPr>
            <a:xfrm>
              <a:off x="-3603859" y="5245985"/>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5</a:t>
              </a:r>
            </a:p>
          </p:txBody>
        </p:sp>
        <p:sp>
          <p:nvSpPr>
            <p:cNvPr id="150" name="Rechthoek 149">
              <a:extLst>
                <a:ext uri="{FF2B5EF4-FFF2-40B4-BE49-F238E27FC236}">
                  <a16:creationId xmlns:a16="http://schemas.microsoft.com/office/drawing/2014/main" id="{CB3E1BAD-3634-4173-A265-A803FAD55286}"/>
                </a:ext>
              </a:extLst>
            </p:cNvPr>
            <p:cNvSpPr/>
            <p:nvPr userDrawn="1"/>
          </p:nvSpPr>
          <p:spPr>
            <a:xfrm>
              <a:off x="-3319687" y="5245987"/>
              <a:ext cx="2944682" cy="30721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Copy the transparent shape and repeat</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step 4</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Do this for all menu buttons.</a:t>
              </a:r>
            </a:p>
          </p:txBody>
        </p:sp>
        <p:sp>
          <p:nvSpPr>
            <p:cNvPr id="151" name="Rechthoek 150">
              <a:extLst>
                <a:ext uri="{FF2B5EF4-FFF2-40B4-BE49-F238E27FC236}">
                  <a16:creationId xmlns:a16="http://schemas.microsoft.com/office/drawing/2014/main" id="{57A819B9-00A4-4CE1-B5F7-CDC10A5A5E19}"/>
                </a:ext>
              </a:extLst>
            </p:cNvPr>
            <p:cNvSpPr/>
            <p:nvPr userDrawn="1"/>
          </p:nvSpPr>
          <p:spPr>
            <a:xfrm>
              <a:off x="-3786437" y="5721272"/>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1200" b="1" cap="all" baseline="0" noProof="0">
                  <a:solidFill>
                    <a:srgbClr val="211F26"/>
                  </a:solidFill>
                  <a:latin typeface="Calibri" panose="020F0502020204030204" pitchFamily="34" charset="0"/>
                  <a:cs typeface="Calibri" panose="020F0502020204030204" pitchFamily="34" charset="0"/>
                </a:rPr>
                <a:t>Want to know more?</a:t>
              </a:r>
              <a:br>
                <a:rPr lang="en-GB" sz="1200" cap="all"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Go to the instruction slide </a:t>
              </a:r>
              <a:r>
                <a:rPr lang="en-GB" sz="1200" b="1" cap="none" baseline="0" noProof="0">
                  <a:solidFill>
                    <a:srgbClr val="211F26"/>
                  </a:solidFill>
                  <a:latin typeface="Calibri" panose="020F0502020204030204" pitchFamily="34" charset="0"/>
                  <a:cs typeface="Calibri" panose="020F0502020204030204" pitchFamily="34" charset="0"/>
                </a:rPr>
                <a:t>‘VIDEO INSTRUCTIONS’</a:t>
              </a:r>
              <a:r>
                <a:rPr lang="en-GB" sz="1200" cap="none" baseline="0" noProof="0">
                  <a:solidFill>
                    <a:srgbClr val="211F26"/>
                  </a:solidFill>
                  <a:latin typeface="Calibri" panose="020F0502020204030204" pitchFamily="34" charset="0"/>
                  <a:cs typeface="Calibri" panose="020F0502020204030204" pitchFamily="34" charset="0"/>
                </a:rPr>
                <a:t>.</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You’ll find it at the beginning of the presentation</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or insert it via </a:t>
              </a:r>
              <a:r>
                <a:rPr lang="en-GB" sz="1200" i="1" cap="none" baseline="0" noProof="0">
                  <a:solidFill>
                    <a:srgbClr val="211F26"/>
                  </a:solidFill>
                  <a:latin typeface="Calibri" panose="020F0502020204030204" pitchFamily="34" charset="0"/>
                  <a:cs typeface="Calibri" panose="020F0502020204030204" pitchFamily="34" charset="0"/>
                </a:rPr>
                <a:t>‘Home’</a:t>
              </a:r>
              <a:r>
                <a:rPr lang="en-GB" sz="1200" cap="none" baseline="0" noProof="0">
                  <a:solidFill>
                    <a:srgbClr val="211F26"/>
                  </a:solidFill>
                  <a:latin typeface="Calibri" panose="020F0502020204030204" pitchFamily="34" charset="0"/>
                  <a:cs typeface="Calibri" panose="020F0502020204030204" pitchFamily="34" charset="0"/>
                </a:rPr>
                <a:t> &gt; </a:t>
              </a:r>
              <a:r>
                <a:rPr lang="en-GB" sz="1200" i="1" cap="none" baseline="0" noProof="0">
                  <a:solidFill>
                    <a:srgbClr val="211F26"/>
                  </a:solidFill>
                  <a:latin typeface="Calibri" panose="020F0502020204030204" pitchFamily="34" charset="0"/>
                  <a:cs typeface="Calibri" panose="020F0502020204030204" pitchFamily="34" charset="0"/>
                </a:rPr>
                <a:t>‘New Slide’.</a:t>
              </a:r>
            </a:p>
          </p:txBody>
        </p:sp>
        <p:grpSp>
          <p:nvGrpSpPr>
            <p:cNvPr id="152" name="ICOON_info">
              <a:extLst>
                <a:ext uri="{FF2B5EF4-FFF2-40B4-BE49-F238E27FC236}">
                  <a16:creationId xmlns:a16="http://schemas.microsoft.com/office/drawing/2014/main" id="{7EBD95D1-2681-4A54-B0E0-48009DED51BB}"/>
                </a:ext>
              </a:extLst>
            </p:cNvPr>
            <p:cNvGrpSpPr/>
            <p:nvPr userDrawn="1"/>
          </p:nvGrpSpPr>
          <p:grpSpPr>
            <a:xfrm>
              <a:off x="-376736" y="5598297"/>
              <a:ext cx="283685" cy="283685"/>
              <a:chOff x="-510741" y="5913713"/>
              <a:chExt cx="267555" cy="267555"/>
            </a:xfrm>
          </p:grpSpPr>
          <p:sp>
            <p:nvSpPr>
              <p:cNvPr id="153" name="Ovaal 152">
                <a:extLst>
                  <a:ext uri="{FF2B5EF4-FFF2-40B4-BE49-F238E27FC236}">
                    <a16:creationId xmlns:a16="http://schemas.microsoft.com/office/drawing/2014/main" id="{8F297150-0C34-4BD2-9E5F-464007DCB926}"/>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154" name="Graphic 163" descr="Informatie">
                <a:extLst>
                  <a:ext uri="{FF2B5EF4-FFF2-40B4-BE49-F238E27FC236}">
                    <a16:creationId xmlns:a16="http://schemas.microsoft.com/office/drawing/2014/main" id="{7DB91240-C239-450F-977C-E14C73F85CD7}"/>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noAutofit/>
              </a:bodyPr>
              <a:lstStyle/>
              <a:p>
                <a:endParaRPr lang="en-GB" sz="2000" noProof="0">
                  <a:solidFill>
                    <a:srgbClr val="211F26"/>
                  </a:solidFill>
                  <a:latin typeface="Calibri" panose="020F0502020204030204" pitchFamily="34" charset="0"/>
                  <a:cs typeface="Calibri" panose="020F0502020204030204" pitchFamily="34" charset="0"/>
                </a:endParaRPr>
              </a:p>
            </p:txBody>
          </p:sp>
        </p:grpSp>
      </p:grpSp>
      <p:grpSp>
        <p:nvGrpSpPr>
          <p:cNvPr id="159" name="HAAK LIJN">
            <a:extLst>
              <a:ext uri="{FF2B5EF4-FFF2-40B4-BE49-F238E27FC236}">
                <a16:creationId xmlns:a16="http://schemas.microsoft.com/office/drawing/2014/main" id="{7122AD50-F3F1-4256-ADF3-4B8573614B2B}"/>
              </a:ext>
            </a:extLst>
          </p:cNvPr>
          <p:cNvGrpSpPr/>
          <p:nvPr userDrawn="1"/>
        </p:nvGrpSpPr>
        <p:grpSpPr>
          <a:xfrm>
            <a:off x="540812" y="0"/>
            <a:ext cx="76800" cy="6858000"/>
            <a:chOff x="578912" y="0"/>
            <a:chExt cx="76800" cy="6858000"/>
          </a:xfrm>
        </p:grpSpPr>
        <p:cxnSp>
          <p:nvCxnSpPr>
            <p:cNvPr id="160" name="LIJN">
              <a:extLst>
                <a:ext uri="{FF2B5EF4-FFF2-40B4-BE49-F238E27FC236}">
                  <a16:creationId xmlns:a16="http://schemas.microsoft.com/office/drawing/2014/main" id="{203731BA-F1DE-4ED7-8E83-4A678442F8DA}"/>
                </a:ext>
              </a:extLst>
            </p:cNvPr>
            <p:cNvCxnSpPr>
              <a:cxnSpLocks/>
            </p:cNvCxnSpPr>
            <p:nvPr userDrawn="1"/>
          </p:nvCxnSpPr>
          <p:spPr>
            <a:xfrm>
              <a:off x="617312" y="900113"/>
              <a:ext cx="0" cy="5957887"/>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pic>
          <p:nvPicPr>
            <p:cNvPr id="161" name="Graphic 160">
              <a:extLst>
                <a:ext uri="{FF2B5EF4-FFF2-40B4-BE49-F238E27FC236}">
                  <a16:creationId xmlns:a16="http://schemas.microsoft.com/office/drawing/2014/main" id="{C1FE5A50-3822-49B5-AF54-D3AE438FD36E}"/>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78912" y="652464"/>
              <a:ext cx="76800" cy="201600"/>
            </a:xfrm>
            <a:prstGeom prst="rect">
              <a:avLst/>
            </a:prstGeom>
          </p:spPr>
        </p:pic>
        <p:cxnSp>
          <p:nvCxnSpPr>
            <p:cNvPr id="162" name="LIJN">
              <a:extLst>
                <a:ext uri="{FF2B5EF4-FFF2-40B4-BE49-F238E27FC236}">
                  <a16:creationId xmlns:a16="http://schemas.microsoft.com/office/drawing/2014/main" id="{445A95D7-522E-4045-BCEC-ADD5199B31FB}"/>
                </a:ext>
              </a:extLst>
            </p:cNvPr>
            <p:cNvCxnSpPr>
              <a:cxnSpLocks/>
            </p:cNvCxnSpPr>
            <p:nvPr userDrawn="1"/>
          </p:nvCxnSpPr>
          <p:spPr>
            <a:xfrm>
              <a:off x="617312" y="0"/>
              <a:ext cx="0" cy="595314"/>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grpSp>
      <p:sp>
        <p:nvSpPr>
          <p:cNvPr id="111" name="COVER LIJN">
            <a:extLst>
              <a:ext uri="{FF2B5EF4-FFF2-40B4-BE49-F238E27FC236}">
                <a16:creationId xmlns:a16="http://schemas.microsoft.com/office/drawing/2014/main" id="{861D1119-6588-4798-BC08-253A6E15E209}"/>
              </a:ext>
            </a:extLst>
          </p:cNvPr>
          <p:cNvSpPr/>
          <p:nvPr userDrawn="1"/>
        </p:nvSpPr>
        <p:spPr>
          <a:xfrm>
            <a:off x="465873" y="1837460"/>
            <a:ext cx="295660" cy="44833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 name="Tekstvak 4">
            <a:extLst>
              <a:ext uri="{FF2B5EF4-FFF2-40B4-BE49-F238E27FC236}">
                <a16:creationId xmlns:a16="http://schemas.microsoft.com/office/drawing/2014/main" id="{DA6621DD-BDCD-46CA-8A6F-90B3DC62D7E8}"/>
              </a:ext>
            </a:extLst>
          </p:cNvPr>
          <p:cNvSpPr txBox="1"/>
          <p:nvPr userDrawn="1"/>
        </p:nvSpPr>
        <p:spPr>
          <a:xfrm>
            <a:off x="0" y="-256190"/>
            <a:ext cx="12192000" cy="161583"/>
          </a:xfrm>
          <a:prstGeom prst="rect">
            <a:avLst/>
          </a:prstGeom>
          <a:noFill/>
        </p:spPr>
        <p:txBody>
          <a:bodyPr wrap="square" lIns="0" tIns="0" rIns="0" bIns="0" rtlCol="0">
            <a:spAutoFit/>
          </a:bodyPr>
          <a:lstStyle/>
          <a:p>
            <a:pPr algn="l"/>
            <a:r>
              <a:rPr lang="en-GB" sz="1050" b="1" dirty="0">
                <a:solidFill>
                  <a:schemeClr val="tx2"/>
                </a:solidFill>
                <a:latin typeface="+mj-lt"/>
                <a:cs typeface="Calibri" panose="020F0502020204030204" pitchFamily="34" charset="0"/>
              </a:rPr>
              <a:t>TEMPLATE: </a:t>
            </a:r>
            <a:r>
              <a:rPr lang="en-GB" sz="1050" b="0" dirty="0">
                <a:solidFill>
                  <a:schemeClr val="tx2"/>
                </a:solidFill>
                <a:latin typeface="+mj-lt"/>
                <a:cs typeface="Calibri" panose="020F0502020204030204" pitchFamily="34" charset="0"/>
              </a:rPr>
              <a:t>MENU (INTERACTIVE)</a:t>
            </a:r>
          </a:p>
        </p:txBody>
      </p:sp>
      <p:sp>
        <p:nvSpPr>
          <p:cNvPr id="194" name="Tijdelijke aanduiding voor verticale tekst 193">
            <a:extLst>
              <a:ext uri="{FF2B5EF4-FFF2-40B4-BE49-F238E27FC236}">
                <a16:creationId xmlns:a16="http://schemas.microsoft.com/office/drawing/2014/main" id="{38DAAFB3-FE3F-42B4-8C88-5F57FE159942}"/>
              </a:ext>
            </a:extLst>
          </p:cNvPr>
          <p:cNvSpPr>
            <a:spLocks noGrp="1"/>
          </p:cNvSpPr>
          <p:nvPr userDrawn="1">
            <p:ph type="body" orient="vert" idx="1" hasCustomPrompt="1"/>
          </p:nvPr>
        </p:nvSpPr>
        <p:spPr>
          <a:xfrm>
            <a:off x="-647872" y="1837485"/>
            <a:ext cx="4134886" cy="4476687"/>
          </a:xfrm>
          <a:custGeom>
            <a:avLst/>
            <a:gdLst>
              <a:gd name="connsiteX0" fmla="*/ 0 w 4134886"/>
              <a:gd name="connsiteY0" fmla="*/ 0 h 4476687"/>
              <a:gd name="connsiteX1" fmla="*/ 3612536 w 4134886"/>
              <a:gd name="connsiteY1" fmla="*/ 0 h 4476687"/>
              <a:gd name="connsiteX2" fmla="*/ 4134886 w 4134886"/>
              <a:gd name="connsiteY2" fmla="*/ 2248783 h 4476687"/>
              <a:gd name="connsiteX3" fmla="*/ 4131040 w 4134886"/>
              <a:gd name="connsiteY3" fmla="*/ 2271444 h 4476687"/>
              <a:gd name="connsiteX4" fmla="*/ 3618804 w 4134886"/>
              <a:gd name="connsiteY4" fmla="*/ 4476687 h 4476687"/>
              <a:gd name="connsiteX5" fmla="*/ 6268 w 4134886"/>
              <a:gd name="connsiteY5" fmla="*/ 4476687 h 4476687"/>
              <a:gd name="connsiteX6" fmla="*/ 523059 w 4134886"/>
              <a:gd name="connsiteY6" fmla="*/ 2251835 h 4476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34886" h="4476687">
                <a:moveTo>
                  <a:pt x="0" y="0"/>
                </a:moveTo>
                <a:lnTo>
                  <a:pt x="3612536" y="0"/>
                </a:lnTo>
                <a:lnTo>
                  <a:pt x="4134886" y="2248783"/>
                </a:lnTo>
                <a:lnTo>
                  <a:pt x="4131040" y="2271444"/>
                </a:lnTo>
                <a:lnTo>
                  <a:pt x="3618804" y="4476687"/>
                </a:lnTo>
                <a:lnTo>
                  <a:pt x="6268" y="4476687"/>
                </a:lnTo>
                <a:lnTo>
                  <a:pt x="523059" y="2251835"/>
                </a:lnTo>
                <a:close/>
              </a:path>
            </a:pathLst>
          </a:custGeom>
          <a:solidFill>
            <a:schemeClr val="tx2">
              <a:lumMod val="60000"/>
              <a:lumOff val="40000"/>
              <a:alpha val="9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buFontTx/>
              <a:buNone/>
              <a:defRPr lang="nl-NL" sz="200" dirty="0">
                <a:solidFill>
                  <a:schemeClr val="lt1"/>
                </a:solidFill>
              </a:defRPr>
            </a:lvl1pPr>
          </a:lstStyle>
          <a:p>
            <a:pPr marL="0" lvl="0" algn="ctr" defTabSz="914400"/>
            <a:r>
              <a:rPr lang="en-GB" dirty="0"/>
              <a:t>    </a:t>
            </a:r>
          </a:p>
        </p:txBody>
      </p:sp>
      <p:sp>
        <p:nvSpPr>
          <p:cNvPr id="196" name="Tijdelijke aanduiding voor verticale tekst 195">
            <a:extLst>
              <a:ext uri="{FF2B5EF4-FFF2-40B4-BE49-F238E27FC236}">
                <a16:creationId xmlns:a16="http://schemas.microsoft.com/office/drawing/2014/main" id="{63194F65-4913-4057-BB8C-63650510F928}"/>
              </a:ext>
            </a:extLst>
          </p:cNvPr>
          <p:cNvSpPr>
            <a:spLocks noGrp="1"/>
          </p:cNvSpPr>
          <p:nvPr>
            <p:ph type="body" orient="vert" idx="11" hasCustomPrompt="1"/>
          </p:nvPr>
        </p:nvSpPr>
        <p:spPr>
          <a:xfrm>
            <a:off x="2957875" y="1837485"/>
            <a:ext cx="3470561" cy="4476687"/>
          </a:xfrm>
          <a:custGeom>
            <a:avLst/>
            <a:gdLst>
              <a:gd name="connsiteX0" fmla="*/ 0 w 3470561"/>
              <a:gd name="connsiteY0" fmla="*/ 0 h 4476687"/>
              <a:gd name="connsiteX1" fmla="*/ 2946343 w 3470561"/>
              <a:gd name="connsiteY1" fmla="*/ 0 h 4476687"/>
              <a:gd name="connsiteX2" fmla="*/ 3470561 w 3470561"/>
              <a:gd name="connsiteY2" fmla="*/ 2250549 h 4476687"/>
              <a:gd name="connsiteX3" fmla="*/ 3468952 w 3470561"/>
              <a:gd name="connsiteY3" fmla="*/ 2260030 h 4476687"/>
              <a:gd name="connsiteX4" fmla="*/ 2952628 w 3470561"/>
              <a:gd name="connsiteY4" fmla="*/ 4476687 h 4476687"/>
              <a:gd name="connsiteX5" fmla="*/ 6285 w 3470561"/>
              <a:gd name="connsiteY5" fmla="*/ 4476687 h 4476687"/>
              <a:gd name="connsiteX6" fmla="*/ 524518 w 3470561"/>
              <a:gd name="connsiteY6" fmla="*/ 2251835 h 4476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70561" h="4476687">
                <a:moveTo>
                  <a:pt x="0" y="0"/>
                </a:moveTo>
                <a:lnTo>
                  <a:pt x="2946343" y="0"/>
                </a:lnTo>
                <a:lnTo>
                  <a:pt x="3470561" y="2250549"/>
                </a:lnTo>
                <a:lnTo>
                  <a:pt x="3468952" y="2260030"/>
                </a:lnTo>
                <a:lnTo>
                  <a:pt x="2952628" y="4476687"/>
                </a:lnTo>
                <a:lnTo>
                  <a:pt x="6285" y="4476687"/>
                </a:lnTo>
                <a:lnTo>
                  <a:pt x="524518" y="2251835"/>
                </a:lnTo>
                <a:close/>
              </a:path>
            </a:pathLst>
          </a:custGeom>
          <a:solidFill>
            <a:schemeClr val="tx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buFontTx/>
              <a:buNone/>
              <a:defRPr lang="nl-NL" sz="200" dirty="0">
                <a:solidFill>
                  <a:schemeClr val="lt1"/>
                </a:solidFill>
              </a:defRPr>
            </a:lvl1pPr>
          </a:lstStyle>
          <a:p>
            <a:pPr marL="0" lvl="0" algn="ctr" defTabSz="914400"/>
            <a:r>
              <a:rPr lang="en-GB" dirty="0"/>
              <a:t>     </a:t>
            </a:r>
          </a:p>
        </p:txBody>
      </p:sp>
      <p:sp>
        <p:nvSpPr>
          <p:cNvPr id="198" name="Tijdelijke aanduiding voor verticale tekst 197">
            <a:extLst>
              <a:ext uri="{FF2B5EF4-FFF2-40B4-BE49-F238E27FC236}">
                <a16:creationId xmlns:a16="http://schemas.microsoft.com/office/drawing/2014/main" id="{EDFBFD0F-E3DF-40DE-A4EA-70517F0C31D4}"/>
              </a:ext>
            </a:extLst>
          </p:cNvPr>
          <p:cNvSpPr>
            <a:spLocks noGrp="1"/>
          </p:cNvSpPr>
          <p:nvPr>
            <p:ph type="body" orient="vert" idx="12" hasCustomPrompt="1"/>
          </p:nvPr>
        </p:nvSpPr>
        <p:spPr>
          <a:xfrm>
            <a:off x="5899297" y="1837485"/>
            <a:ext cx="3470561" cy="4476687"/>
          </a:xfrm>
          <a:custGeom>
            <a:avLst/>
            <a:gdLst>
              <a:gd name="connsiteX0" fmla="*/ 0 w 3470561"/>
              <a:gd name="connsiteY0" fmla="*/ 0 h 4476687"/>
              <a:gd name="connsiteX1" fmla="*/ 2946342 w 3470561"/>
              <a:gd name="connsiteY1" fmla="*/ 0 h 4476687"/>
              <a:gd name="connsiteX2" fmla="*/ 3470561 w 3470561"/>
              <a:gd name="connsiteY2" fmla="*/ 2250549 h 4476687"/>
              <a:gd name="connsiteX3" fmla="*/ 3468952 w 3470561"/>
              <a:gd name="connsiteY3" fmla="*/ 2260030 h 4476687"/>
              <a:gd name="connsiteX4" fmla="*/ 2952627 w 3470561"/>
              <a:gd name="connsiteY4" fmla="*/ 4476687 h 4476687"/>
              <a:gd name="connsiteX5" fmla="*/ 6285 w 3470561"/>
              <a:gd name="connsiteY5" fmla="*/ 4476687 h 4476687"/>
              <a:gd name="connsiteX6" fmla="*/ 524518 w 3470561"/>
              <a:gd name="connsiteY6" fmla="*/ 2251835 h 4476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70561" h="4476687">
                <a:moveTo>
                  <a:pt x="0" y="0"/>
                </a:moveTo>
                <a:lnTo>
                  <a:pt x="2946342" y="0"/>
                </a:lnTo>
                <a:lnTo>
                  <a:pt x="3470561" y="2250549"/>
                </a:lnTo>
                <a:lnTo>
                  <a:pt x="3468952" y="2260030"/>
                </a:lnTo>
                <a:lnTo>
                  <a:pt x="2952627" y="4476687"/>
                </a:lnTo>
                <a:lnTo>
                  <a:pt x="6285" y="4476687"/>
                </a:lnTo>
                <a:lnTo>
                  <a:pt x="524518" y="2251835"/>
                </a:lnTo>
                <a:close/>
              </a:path>
            </a:pathLst>
          </a:custGeom>
          <a:solidFill>
            <a:schemeClr val="tx2">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buFontTx/>
              <a:buNone/>
              <a:defRPr lang="nl-NL" sz="200" dirty="0">
                <a:solidFill>
                  <a:schemeClr val="lt1"/>
                </a:solidFill>
              </a:defRPr>
            </a:lvl1pPr>
          </a:lstStyle>
          <a:p>
            <a:pPr marL="0" lvl="0" algn="ctr" defTabSz="914400"/>
            <a:r>
              <a:rPr lang="en-GB" dirty="0"/>
              <a:t>     </a:t>
            </a:r>
          </a:p>
        </p:txBody>
      </p:sp>
      <p:sp>
        <p:nvSpPr>
          <p:cNvPr id="199" name="Tijdelijke aanduiding voor verticale tekst 198">
            <a:extLst>
              <a:ext uri="{FF2B5EF4-FFF2-40B4-BE49-F238E27FC236}">
                <a16:creationId xmlns:a16="http://schemas.microsoft.com/office/drawing/2014/main" id="{AA1338BD-D74F-4D33-A0AA-732C5CEECEE6}"/>
              </a:ext>
            </a:extLst>
          </p:cNvPr>
          <p:cNvSpPr>
            <a:spLocks noGrp="1"/>
          </p:cNvSpPr>
          <p:nvPr>
            <p:ph type="body" orient="vert" idx="13" hasCustomPrompt="1"/>
          </p:nvPr>
        </p:nvSpPr>
        <p:spPr>
          <a:xfrm>
            <a:off x="8840719" y="1837485"/>
            <a:ext cx="4133811" cy="4476687"/>
          </a:xfrm>
          <a:custGeom>
            <a:avLst/>
            <a:gdLst>
              <a:gd name="connsiteX0" fmla="*/ 0 w 4133811"/>
              <a:gd name="connsiteY0" fmla="*/ 0 h 4476687"/>
              <a:gd name="connsiteX1" fmla="*/ 3605062 w 4133811"/>
              <a:gd name="connsiteY1" fmla="*/ 0 h 4476687"/>
              <a:gd name="connsiteX2" fmla="*/ 4133811 w 4133811"/>
              <a:gd name="connsiteY2" fmla="*/ 2251835 h 4476687"/>
              <a:gd name="connsiteX3" fmla="*/ 3611398 w 4133811"/>
              <a:gd name="connsiteY3" fmla="*/ 4476687 h 4476687"/>
              <a:gd name="connsiteX4" fmla="*/ 6336 w 4133811"/>
              <a:gd name="connsiteY4" fmla="*/ 4476687 h 4476687"/>
              <a:gd name="connsiteX5" fmla="*/ 528749 w 4133811"/>
              <a:gd name="connsiteY5" fmla="*/ 2251835 h 4476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33811" h="4476687">
                <a:moveTo>
                  <a:pt x="0" y="0"/>
                </a:moveTo>
                <a:lnTo>
                  <a:pt x="3605062" y="0"/>
                </a:lnTo>
                <a:lnTo>
                  <a:pt x="4133811" y="2251835"/>
                </a:lnTo>
                <a:lnTo>
                  <a:pt x="3611398" y="4476687"/>
                </a:lnTo>
                <a:lnTo>
                  <a:pt x="6336" y="4476687"/>
                </a:lnTo>
                <a:lnTo>
                  <a:pt x="528749" y="2251835"/>
                </a:lnTo>
                <a:close/>
              </a:path>
            </a:pathLst>
          </a:custGeom>
          <a:solidFill>
            <a:schemeClr val="tx2">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buFontTx/>
              <a:buNone/>
              <a:defRPr lang="nl-NL" sz="200" dirty="0">
                <a:solidFill>
                  <a:schemeClr val="lt1"/>
                </a:solidFill>
              </a:defRPr>
            </a:lvl1pPr>
          </a:lstStyle>
          <a:p>
            <a:pPr marL="0" lvl="0" algn="ctr" defTabSz="914400"/>
            <a:r>
              <a:rPr lang="en-GB" dirty="0"/>
              <a:t>     </a:t>
            </a:r>
          </a:p>
        </p:txBody>
      </p:sp>
      <p:sp>
        <p:nvSpPr>
          <p:cNvPr id="202" name="Tijdelijke aanduiding voor verticale tekst 2">
            <a:extLst>
              <a:ext uri="{FF2B5EF4-FFF2-40B4-BE49-F238E27FC236}">
                <a16:creationId xmlns:a16="http://schemas.microsoft.com/office/drawing/2014/main" id="{D8BD77BF-EE76-4C86-8C42-AAED35B3ECEF}"/>
              </a:ext>
            </a:extLst>
          </p:cNvPr>
          <p:cNvSpPr>
            <a:spLocks noGrp="1"/>
          </p:cNvSpPr>
          <p:nvPr>
            <p:ph type="body" orient="vert" idx="14" hasCustomPrompt="1"/>
          </p:nvPr>
        </p:nvSpPr>
        <p:spPr>
          <a:xfrm>
            <a:off x="985664" y="3294849"/>
            <a:ext cx="1562400" cy="1562400"/>
          </a:xfrm>
          <a:prstGeom prst="ellipse">
            <a:avLst/>
          </a:prstGeom>
          <a:noFill/>
          <a:ln w="28575">
            <a:solidFill>
              <a:schemeClr val="bg1">
                <a:alpha val="15000"/>
              </a:schemeClr>
            </a:solidFill>
          </a:ln>
        </p:spPr>
        <p:txBody>
          <a:bodyPr vert="horz" lIns="0" tIns="0" rIns="0" bIns="0"/>
          <a:lstStyle>
            <a:lvl1pPr marL="0" indent="0">
              <a:buNone/>
              <a:defRPr sz="200"/>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205" name="Tijdelijke aanduiding voor verticale tekst 2">
            <a:extLst>
              <a:ext uri="{FF2B5EF4-FFF2-40B4-BE49-F238E27FC236}">
                <a16:creationId xmlns:a16="http://schemas.microsoft.com/office/drawing/2014/main" id="{1CADDF18-E1F3-4688-B673-DA01A82C35DA}"/>
              </a:ext>
            </a:extLst>
          </p:cNvPr>
          <p:cNvSpPr>
            <a:spLocks noGrp="1"/>
          </p:cNvSpPr>
          <p:nvPr>
            <p:ph type="body" orient="vert" idx="15" hasCustomPrompt="1"/>
          </p:nvPr>
        </p:nvSpPr>
        <p:spPr>
          <a:xfrm>
            <a:off x="3911955" y="3294849"/>
            <a:ext cx="1562400" cy="1562400"/>
          </a:xfrm>
          <a:prstGeom prst="ellipse">
            <a:avLst/>
          </a:prstGeom>
          <a:noFill/>
          <a:ln w="28575">
            <a:solidFill>
              <a:schemeClr val="bg1">
                <a:alpha val="15000"/>
              </a:schemeClr>
            </a:solidFill>
          </a:ln>
        </p:spPr>
        <p:txBody>
          <a:bodyPr vert="horz" lIns="0" tIns="0" rIns="0" bIns="0"/>
          <a:lstStyle>
            <a:lvl1pPr marL="0" indent="0">
              <a:buNone/>
              <a:defRPr sz="200"/>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206" name="Tijdelijke aanduiding voor verticale tekst 2">
            <a:extLst>
              <a:ext uri="{FF2B5EF4-FFF2-40B4-BE49-F238E27FC236}">
                <a16:creationId xmlns:a16="http://schemas.microsoft.com/office/drawing/2014/main" id="{52D8BE35-EE34-483E-9F61-B3B506AB2D23}"/>
              </a:ext>
            </a:extLst>
          </p:cNvPr>
          <p:cNvSpPr>
            <a:spLocks noGrp="1"/>
          </p:cNvSpPr>
          <p:nvPr>
            <p:ph type="body" orient="vert" idx="16" hasCustomPrompt="1"/>
          </p:nvPr>
        </p:nvSpPr>
        <p:spPr>
          <a:xfrm>
            <a:off x="6853377" y="3294849"/>
            <a:ext cx="1562400" cy="1562400"/>
          </a:xfrm>
          <a:prstGeom prst="ellipse">
            <a:avLst/>
          </a:prstGeom>
          <a:noFill/>
          <a:ln w="28575">
            <a:solidFill>
              <a:schemeClr val="bg1">
                <a:alpha val="15000"/>
              </a:schemeClr>
            </a:solidFill>
          </a:ln>
        </p:spPr>
        <p:txBody>
          <a:bodyPr vert="horz" lIns="0" tIns="0" rIns="0" bIns="0"/>
          <a:lstStyle>
            <a:lvl1pPr marL="0" indent="0">
              <a:buNone/>
              <a:defRPr sz="200"/>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207" name="Tijdelijke aanduiding voor verticale tekst 2">
            <a:extLst>
              <a:ext uri="{FF2B5EF4-FFF2-40B4-BE49-F238E27FC236}">
                <a16:creationId xmlns:a16="http://schemas.microsoft.com/office/drawing/2014/main" id="{5E7A15D2-B2DE-4272-B195-FEACB5039ADA}"/>
              </a:ext>
            </a:extLst>
          </p:cNvPr>
          <p:cNvSpPr>
            <a:spLocks noGrp="1"/>
          </p:cNvSpPr>
          <p:nvPr>
            <p:ph type="body" orient="vert" idx="17" hasCustomPrompt="1"/>
          </p:nvPr>
        </p:nvSpPr>
        <p:spPr>
          <a:xfrm>
            <a:off x="9712249" y="3294849"/>
            <a:ext cx="1562400" cy="1562400"/>
          </a:xfrm>
          <a:prstGeom prst="ellipse">
            <a:avLst/>
          </a:prstGeom>
          <a:noFill/>
          <a:ln w="28575">
            <a:solidFill>
              <a:schemeClr val="bg1">
                <a:alpha val="15000"/>
              </a:schemeClr>
            </a:solidFill>
          </a:ln>
        </p:spPr>
        <p:txBody>
          <a:bodyPr vert="horz" lIns="0" tIns="0" rIns="0" bIns="0"/>
          <a:lstStyle>
            <a:lvl1pPr marL="0" indent="0">
              <a:buNone/>
              <a:defRPr sz="200"/>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209" name="Tijdelijke aanduiding voor afbeelding 8">
            <a:extLst>
              <a:ext uri="{FF2B5EF4-FFF2-40B4-BE49-F238E27FC236}">
                <a16:creationId xmlns:a16="http://schemas.microsoft.com/office/drawing/2014/main" id="{838BD367-3AB3-4103-B0B3-41A6FB16CA0D}"/>
              </a:ext>
            </a:extLst>
          </p:cNvPr>
          <p:cNvSpPr>
            <a:spLocks noGrp="1"/>
          </p:cNvSpPr>
          <p:nvPr>
            <p:ph type="pic" sz="quarter" idx="18" hasCustomPrompt="1"/>
          </p:nvPr>
        </p:nvSpPr>
        <p:spPr>
          <a:xfrm>
            <a:off x="1342017" y="3651249"/>
            <a:ext cx="849694" cy="849600"/>
          </a:xfrm>
          <a:prstGeom prst="rect">
            <a:avLst/>
          </a:prstGeom>
          <a:noFill/>
        </p:spPr>
        <p:txBody>
          <a:bodyPr bIns="324000" anchor="ctr"/>
          <a:lstStyle>
            <a:lvl1pPr marL="0" indent="0" algn="ctr">
              <a:lnSpc>
                <a:spcPct val="90000"/>
              </a:lnSpc>
              <a:spcBef>
                <a:spcPts val="0"/>
              </a:spcBef>
              <a:spcAft>
                <a:spcPts val="0"/>
              </a:spcAft>
              <a:buNone/>
              <a:defRPr sz="500" i="1" baseline="0">
                <a:solidFill>
                  <a:schemeClr val="tx1">
                    <a:lumMod val="50000"/>
                    <a:lumOff val="50000"/>
                  </a:schemeClr>
                </a:solidFill>
              </a:defRPr>
            </a:lvl1pPr>
          </a:lstStyle>
          <a:p>
            <a:r>
              <a:rPr lang="en-GB" dirty="0"/>
              <a:t>Click here to </a:t>
            </a:r>
            <a:br>
              <a:rPr lang="en-GB" dirty="0"/>
            </a:br>
            <a:r>
              <a:rPr lang="en-GB" dirty="0"/>
              <a:t>insert an icon.</a:t>
            </a:r>
          </a:p>
        </p:txBody>
      </p:sp>
      <p:sp>
        <p:nvSpPr>
          <p:cNvPr id="210" name="Tijdelijke aanduiding voor afbeelding 8">
            <a:extLst>
              <a:ext uri="{FF2B5EF4-FFF2-40B4-BE49-F238E27FC236}">
                <a16:creationId xmlns:a16="http://schemas.microsoft.com/office/drawing/2014/main" id="{9D885620-24E7-4EED-92BA-D84C42CA9FE8}"/>
              </a:ext>
            </a:extLst>
          </p:cNvPr>
          <p:cNvSpPr>
            <a:spLocks noGrp="1"/>
          </p:cNvSpPr>
          <p:nvPr>
            <p:ph type="pic" sz="quarter" idx="19" hasCustomPrompt="1"/>
          </p:nvPr>
        </p:nvSpPr>
        <p:spPr>
          <a:xfrm>
            <a:off x="4268308" y="3651249"/>
            <a:ext cx="849694" cy="849600"/>
          </a:xfrm>
          <a:prstGeom prst="rect">
            <a:avLst/>
          </a:prstGeom>
          <a:noFill/>
        </p:spPr>
        <p:txBody>
          <a:bodyPr bIns="324000" anchor="ctr"/>
          <a:lstStyle>
            <a:lvl1pPr marL="0" marR="0" indent="0" algn="ctr" defTabSz="719138" rtl="0" eaLnBrk="1" fontAlgn="auto" latinLnBrk="0" hangingPunct="1">
              <a:lnSpc>
                <a:spcPct val="90000"/>
              </a:lnSpc>
              <a:spcBef>
                <a:spcPts val="0"/>
              </a:spcBef>
              <a:spcAft>
                <a:spcPts val="0"/>
              </a:spcAft>
              <a:buClr>
                <a:schemeClr val="tx2"/>
              </a:buClr>
              <a:buSzPct val="100000"/>
              <a:buFontTx/>
              <a:buNone/>
              <a:tabLst/>
              <a:defRPr sz="500" i="1">
                <a:solidFill>
                  <a:schemeClr val="tx1">
                    <a:lumMod val="50000"/>
                    <a:lumOff val="50000"/>
                  </a:schemeClr>
                </a:solidFill>
              </a:defRPr>
            </a:lvl1pPr>
          </a:lstStyle>
          <a:p>
            <a:r>
              <a:rPr lang="en-GB" dirty="0"/>
              <a:t>Click here to </a:t>
            </a:r>
            <a:br>
              <a:rPr lang="en-GB" dirty="0"/>
            </a:br>
            <a:r>
              <a:rPr lang="en-GB" dirty="0"/>
              <a:t>insert an icon.</a:t>
            </a:r>
          </a:p>
          <a:p>
            <a:endParaRPr lang="en-GB" dirty="0"/>
          </a:p>
        </p:txBody>
      </p:sp>
      <p:sp>
        <p:nvSpPr>
          <p:cNvPr id="211" name="Tijdelijke aanduiding voor afbeelding 8">
            <a:extLst>
              <a:ext uri="{FF2B5EF4-FFF2-40B4-BE49-F238E27FC236}">
                <a16:creationId xmlns:a16="http://schemas.microsoft.com/office/drawing/2014/main" id="{FF8C5A71-C2E3-4782-84CC-3FFEAB0CE736}"/>
              </a:ext>
            </a:extLst>
          </p:cNvPr>
          <p:cNvSpPr>
            <a:spLocks noGrp="1"/>
          </p:cNvSpPr>
          <p:nvPr>
            <p:ph type="pic" sz="quarter" idx="20" hasCustomPrompt="1"/>
          </p:nvPr>
        </p:nvSpPr>
        <p:spPr>
          <a:xfrm>
            <a:off x="7209730" y="3651249"/>
            <a:ext cx="849694" cy="849600"/>
          </a:xfrm>
          <a:prstGeom prst="rect">
            <a:avLst/>
          </a:prstGeom>
          <a:noFill/>
        </p:spPr>
        <p:txBody>
          <a:bodyPr bIns="324000" anchor="ctr"/>
          <a:lstStyle>
            <a:lvl1pPr marL="0" indent="0" algn="ctr">
              <a:lnSpc>
                <a:spcPct val="90000"/>
              </a:lnSpc>
              <a:spcBef>
                <a:spcPts val="0"/>
              </a:spcBef>
              <a:spcAft>
                <a:spcPts val="0"/>
              </a:spcAft>
              <a:buNone/>
              <a:defRPr sz="500" i="1">
                <a:solidFill>
                  <a:schemeClr val="tx1">
                    <a:lumMod val="50000"/>
                    <a:lumOff val="50000"/>
                  </a:schemeClr>
                </a:solidFill>
              </a:defRPr>
            </a:lvl1pPr>
          </a:lstStyle>
          <a:p>
            <a:r>
              <a:rPr lang="en-GB" dirty="0"/>
              <a:t>Click here to </a:t>
            </a:r>
            <a:br>
              <a:rPr lang="en-GB" dirty="0"/>
            </a:br>
            <a:r>
              <a:rPr lang="en-GB" dirty="0"/>
              <a:t>insert an icon.</a:t>
            </a:r>
          </a:p>
        </p:txBody>
      </p:sp>
      <p:sp>
        <p:nvSpPr>
          <p:cNvPr id="212" name="Tijdelijke aanduiding voor afbeelding 8">
            <a:extLst>
              <a:ext uri="{FF2B5EF4-FFF2-40B4-BE49-F238E27FC236}">
                <a16:creationId xmlns:a16="http://schemas.microsoft.com/office/drawing/2014/main" id="{C5FF5094-5908-416A-AD8F-E96EC6C96AB9}"/>
              </a:ext>
            </a:extLst>
          </p:cNvPr>
          <p:cNvSpPr>
            <a:spLocks noGrp="1"/>
          </p:cNvSpPr>
          <p:nvPr>
            <p:ph type="pic" sz="quarter" idx="21" hasCustomPrompt="1"/>
          </p:nvPr>
        </p:nvSpPr>
        <p:spPr>
          <a:xfrm>
            <a:off x="10068602" y="3651249"/>
            <a:ext cx="849694" cy="849600"/>
          </a:xfrm>
          <a:prstGeom prst="rect">
            <a:avLst/>
          </a:prstGeom>
          <a:noFill/>
        </p:spPr>
        <p:txBody>
          <a:bodyPr bIns="324000" anchor="ctr"/>
          <a:lstStyle>
            <a:lvl1pPr marL="0" indent="0" algn="ctr">
              <a:lnSpc>
                <a:spcPct val="90000"/>
              </a:lnSpc>
              <a:spcBef>
                <a:spcPts val="0"/>
              </a:spcBef>
              <a:spcAft>
                <a:spcPts val="0"/>
              </a:spcAft>
              <a:buNone/>
              <a:defRPr sz="500" i="1">
                <a:solidFill>
                  <a:schemeClr val="tx1">
                    <a:lumMod val="50000"/>
                    <a:lumOff val="50000"/>
                  </a:schemeClr>
                </a:solidFill>
              </a:defRPr>
            </a:lvl1pPr>
          </a:lstStyle>
          <a:p>
            <a:r>
              <a:rPr lang="en-GB" dirty="0"/>
              <a:t>Click here to </a:t>
            </a:r>
            <a:br>
              <a:rPr lang="en-GB" dirty="0"/>
            </a:br>
            <a:r>
              <a:rPr lang="en-GB" dirty="0"/>
              <a:t>insert an icon.</a:t>
            </a:r>
          </a:p>
        </p:txBody>
      </p:sp>
      <p:sp>
        <p:nvSpPr>
          <p:cNvPr id="272" name="Tijdelijke aanduiding voor verticale tekst 2">
            <a:extLst>
              <a:ext uri="{FF2B5EF4-FFF2-40B4-BE49-F238E27FC236}">
                <a16:creationId xmlns:a16="http://schemas.microsoft.com/office/drawing/2014/main" id="{DE4556A3-849B-4A2C-8A2B-B908E27280C5}"/>
              </a:ext>
            </a:extLst>
          </p:cNvPr>
          <p:cNvSpPr>
            <a:spLocks noGrp="1"/>
          </p:cNvSpPr>
          <p:nvPr>
            <p:ph type="body" orient="vert" idx="22" hasCustomPrompt="1"/>
          </p:nvPr>
        </p:nvSpPr>
        <p:spPr>
          <a:xfrm>
            <a:off x="567508" y="5226940"/>
            <a:ext cx="2332164" cy="529201"/>
          </a:xfrm>
          <a:noFill/>
        </p:spPr>
        <p:txBody>
          <a:bodyPr vert="horz" lIns="0" tIns="0" rIns="0" bIns="0" anchor="ctr"/>
          <a:lstStyle>
            <a:lvl1pPr marL="0" indent="0" algn="ctr">
              <a:lnSpc>
                <a:spcPct val="80000"/>
              </a:lnSpc>
              <a:spcAft>
                <a:spcPts val="400"/>
              </a:spcAft>
              <a:buFontTx/>
              <a:buNone/>
              <a:defRPr b="1" baseline="0">
                <a:solidFill>
                  <a:schemeClr val="bg1"/>
                </a:solidFill>
                <a:effectLst>
                  <a:outerShdw blurRad="38100" dist="38100" dir="2700000" algn="tl">
                    <a:srgbClr val="000000">
                      <a:alpha val="43137"/>
                    </a:srgbClr>
                  </a:outerShdw>
                </a:effectLst>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 title</a:t>
            </a:r>
            <a:br>
              <a:rPr lang="en-GB" dirty="0"/>
            </a:br>
            <a:r>
              <a:rPr lang="en-GB" dirty="0"/>
              <a:t>max 2 lines</a:t>
            </a:r>
          </a:p>
        </p:txBody>
      </p:sp>
      <p:sp>
        <p:nvSpPr>
          <p:cNvPr id="273" name="Tijdelijke aanduiding voor verticale tekst 2">
            <a:extLst>
              <a:ext uri="{FF2B5EF4-FFF2-40B4-BE49-F238E27FC236}">
                <a16:creationId xmlns:a16="http://schemas.microsoft.com/office/drawing/2014/main" id="{93978440-5C6F-4E40-B7A0-064D56F28AF1}"/>
              </a:ext>
            </a:extLst>
          </p:cNvPr>
          <p:cNvSpPr>
            <a:spLocks noGrp="1"/>
          </p:cNvSpPr>
          <p:nvPr>
            <p:ph type="body" orient="vert" idx="23" hasCustomPrompt="1"/>
          </p:nvPr>
        </p:nvSpPr>
        <p:spPr>
          <a:xfrm>
            <a:off x="3527073" y="5226940"/>
            <a:ext cx="2332164" cy="529201"/>
          </a:xfrm>
          <a:noFill/>
        </p:spPr>
        <p:txBody>
          <a:bodyPr vert="horz" lIns="0" tIns="0" rIns="0" bIns="0" anchor="ctr"/>
          <a:lstStyle>
            <a:lvl1pPr marL="0" indent="0" algn="ctr">
              <a:lnSpc>
                <a:spcPct val="80000"/>
              </a:lnSpc>
              <a:spcAft>
                <a:spcPts val="400"/>
              </a:spcAft>
              <a:buFontTx/>
              <a:buNone/>
              <a:defRPr b="1">
                <a:solidFill>
                  <a:schemeClr val="bg1"/>
                </a:solidFill>
                <a:effectLst>
                  <a:outerShdw blurRad="38100" dist="38100" dir="2700000" algn="tl">
                    <a:srgbClr val="000000">
                      <a:alpha val="43137"/>
                    </a:srgbClr>
                  </a:outerShdw>
                </a:effectLst>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 title</a:t>
            </a:r>
            <a:br>
              <a:rPr lang="en-GB" dirty="0"/>
            </a:br>
            <a:r>
              <a:rPr lang="en-GB" dirty="0"/>
              <a:t>max 2 lines</a:t>
            </a:r>
          </a:p>
        </p:txBody>
      </p:sp>
      <p:sp>
        <p:nvSpPr>
          <p:cNvPr id="274" name="Tijdelijke aanduiding voor verticale tekst 2">
            <a:extLst>
              <a:ext uri="{FF2B5EF4-FFF2-40B4-BE49-F238E27FC236}">
                <a16:creationId xmlns:a16="http://schemas.microsoft.com/office/drawing/2014/main" id="{84A8634B-D8A6-4674-AAB3-24ED46A52627}"/>
              </a:ext>
            </a:extLst>
          </p:cNvPr>
          <p:cNvSpPr>
            <a:spLocks noGrp="1"/>
          </p:cNvSpPr>
          <p:nvPr>
            <p:ph type="body" orient="vert" idx="24" hasCustomPrompt="1"/>
          </p:nvPr>
        </p:nvSpPr>
        <p:spPr>
          <a:xfrm>
            <a:off x="6468495" y="5226940"/>
            <a:ext cx="2332164" cy="529201"/>
          </a:xfrm>
          <a:noFill/>
        </p:spPr>
        <p:txBody>
          <a:bodyPr vert="horz" lIns="0" tIns="0" rIns="0" bIns="0" anchor="ctr"/>
          <a:lstStyle>
            <a:lvl1pPr marL="0" indent="0" algn="ctr">
              <a:lnSpc>
                <a:spcPct val="80000"/>
              </a:lnSpc>
              <a:spcAft>
                <a:spcPts val="400"/>
              </a:spcAft>
              <a:buFontTx/>
              <a:buNone/>
              <a:defRPr b="1">
                <a:solidFill>
                  <a:schemeClr val="bg1"/>
                </a:solidFill>
                <a:effectLst>
                  <a:outerShdw blurRad="38100" dist="38100" dir="2700000" algn="tl">
                    <a:srgbClr val="000000">
                      <a:alpha val="43137"/>
                    </a:srgbClr>
                  </a:outerShdw>
                </a:effectLst>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 title</a:t>
            </a:r>
            <a:br>
              <a:rPr lang="en-GB" dirty="0"/>
            </a:br>
            <a:r>
              <a:rPr lang="en-GB" dirty="0"/>
              <a:t>max 2 lines</a:t>
            </a:r>
          </a:p>
        </p:txBody>
      </p:sp>
      <p:sp>
        <p:nvSpPr>
          <p:cNvPr id="275" name="Tijdelijke aanduiding voor verticale tekst 2">
            <a:extLst>
              <a:ext uri="{FF2B5EF4-FFF2-40B4-BE49-F238E27FC236}">
                <a16:creationId xmlns:a16="http://schemas.microsoft.com/office/drawing/2014/main" id="{74919392-F96F-4465-8B04-8F0F0CC042D1}"/>
              </a:ext>
            </a:extLst>
          </p:cNvPr>
          <p:cNvSpPr>
            <a:spLocks noGrp="1"/>
          </p:cNvSpPr>
          <p:nvPr>
            <p:ph type="body" orient="vert" idx="25" hasCustomPrompt="1"/>
          </p:nvPr>
        </p:nvSpPr>
        <p:spPr>
          <a:xfrm>
            <a:off x="9356129" y="5226940"/>
            <a:ext cx="2332164" cy="529201"/>
          </a:xfrm>
          <a:noFill/>
        </p:spPr>
        <p:txBody>
          <a:bodyPr vert="horz" lIns="0" tIns="0" rIns="0" bIns="0" anchor="ctr"/>
          <a:lstStyle>
            <a:lvl1pPr marL="0" indent="0" algn="ctr">
              <a:lnSpc>
                <a:spcPct val="80000"/>
              </a:lnSpc>
              <a:spcAft>
                <a:spcPts val="400"/>
              </a:spcAft>
              <a:buFontTx/>
              <a:buNone/>
              <a:defRPr b="1">
                <a:solidFill>
                  <a:schemeClr val="bg1"/>
                </a:solidFill>
                <a:effectLst>
                  <a:outerShdw blurRad="38100" dist="38100" dir="2700000" algn="tl">
                    <a:srgbClr val="000000">
                      <a:alpha val="43137"/>
                    </a:srgbClr>
                  </a:outerShdw>
                </a:effectLst>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 title</a:t>
            </a:r>
            <a:br>
              <a:rPr lang="en-GB" dirty="0"/>
            </a:br>
            <a:r>
              <a:rPr lang="en-GB" dirty="0"/>
              <a:t>max 2 lines</a:t>
            </a:r>
          </a:p>
        </p:txBody>
      </p:sp>
      <p:sp>
        <p:nvSpPr>
          <p:cNvPr id="6" name="Ondertitel">
            <a:extLst>
              <a:ext uri="{FF2B5EF4-FFF2-40B4-BE49-F238E27FC236}">
                <a16:creationId xmlns:a16="http://schemas.microsoft.com/office/drawing/2014/main" id="{D087FE13-DC03-4A42-925F-D0677F5B0C5C}"/>
              </a:ext>
            </a:extLst>
          </p:cNvPr>
          <p:cNvSpPr>
            <a:spLocks noGrp="1"/>
          </p:cNvSpPr>
          <p:nvPr userDrawn="1">
            <p:ph type="subTitle" idx="10" hasCustomPrompt="1"/>
          </p:nvPr>
        </p:nvSpPr>
        <p:spPr>
          <a:xfrm>
            <a:off x="777244" y="924516"/>
            <a:ext cx="10827096" cy="349200"/>
          </a:xfrm>
        </p:spPr>
        <p:txBody>
          <a:bodyPr/>
          <a:lstStyle>
            <a:lvl1pPr marL="0" indent="0" algn="l">
              <a:buNone/>
              <a:defRPr sz="300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cap="all" baseline="0" dirty="0"/>
              <a:t>Name presentation</a:t>
            </a:r>
            <a:endParaRPr lang="en-GB" dirty="0"/>
          </a:p>
        </p:txBody>
      </p:sp>
      <p:sp>
        <p:nvSpPr>
          <p:cNvPr id="3" name="Titel">
            <a:extLst>
              <a:ext uri="{FF2B5EF4-FFF2-40B4-BE49-F238E27FC236}">
                <a16:creationId xmlns:a16="http://schemas.microsoft.com/office/drawing/2014/main" id="{EFCCF823-7238-4294-BB30-94DBE70D63E2}"/>
              </a:ext>
            </a:extLst>
          </p:cNvPr>
          <p:cNvSpPr>
            <a:spLocks noGrp="1"/>
          </p:cNvSpPr>
          <p:nvPr>
            <p:ph type="title" hasCustomPrompt="1"/>
          </p:nvPr>
        </p:nvSpPr>
        <p:spPr/>
        <p:txBody>
          <a:bodyPr/>
          <a:lstStyle>
            <a:lvl1pPr>
              <a:defRPr/>
            </a:lvl1pPr>
          </a:lstStyle>
          <a:p>
            <a:r>
              <a:rPr lang="en-GB" dirty="0"/>
              <a:t>index</a:t>
            </a:r>
          </a:p>
        </p:txBody>
      </p:sp>
    </p:spTree>
    <p:extLst>
      <p:ext uri="{BB962C8B-B14F-4D97-AF65-F5344CB8AC3E}">
        <p14:creationId xmlns:p14="http://schemas.microsoft.com/office/powerpoint/2010/main" val="98828724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6" presetClass="entr" presetSubtype="42" fill="hold" grpId="0" nodeType="afterEffect">
                                  <p:stCondLst>
                                    <p:cond delay="0"/>
                                  </p:stCondLst>
                                  <p:childTnLst>
                                    <p:set>
                                      <p:cBhvr>
                                        <p:cTn id="10" dur="1" fill="hold">
                                          <p:stCondLst>
                                            <p:cond delay="0"/>
                                          </p:stCondLst>
                                        </p:cTn>
                                        <p:tgtEl>
                                          <p:spTgt spid="111"/>
                                        </p:tgtEl>
                                        <p:attrNameLst>
                                          <p:attrName>style.visibility</p:attrName>
                                        </p:attrNameLst>
                                      </p:cBhvr>
                                      <p:to>
                                        <p:strVal val="visible"/>
                                      </p:to>
                                    </p:set>
                                    <p:animEffect transition="in" filter="barn(outHorizontal)">
                                      <p:cBhvr>
                                        <p:cTn id="11" dur="500"/>
                                        <p:tgtEl>
                                          <p:spTgt spid="111"/>
                                        </p:tgtEl>
                                      </p:cBhvr>
                                    </p:animEffect>
                                  </p:childTnLst>
                                </p:cTn>
                              </p:par>
                            </p:childTnLst>
                          </p:cTn>
                        </p:par>
                        <p:par>
                          <p:cTn id="12" fill="hold">
                            <p:stCondLst>
                              <p:cond delay="1000"/>
                            </p:stCondLst>
                            <p:childTnLst>
                              <p:par>
                                <p:cTn id="13" presetID="2" presetClass="entr" presetSubtype="8" decel="100000" fill="hold" grpId="0" nodeType="afterEffect">
                                  <p:stCondLst>
                                    <p:cond delay="0"/>
                                  </p:stCondLst>
                                  <p:childTnLst>
                                    <p:set>
                                      <p:cBhvr>
                                        <p:cTn id="14" dur="1" fill="hold">
                                          <p:stCondLst>
                                            <p:cond delay="0"/>
                                          </p:stCondLst>
                                        </p:cTn>
                                        <p:tgtEl>
                                          <p:spTgt spid="194"/>
                                        </p:tgtEl>
                                        <p:attrNameLst>
                                          <p:attrName>style.visibility</p:attrName>
                                        </p:attrNameLst>
                                      </p:cBhvr>
                                      <p:to>
                                        <p:strVal val="visible"/>
                                      </p:to>
                                    </p:set>
                                    <p:anim calcmode="lin" valueType="num">
                                      <p:cBhvr additive="base">
                                        <p:cTn id="15" dur="750" fill="hold"/>
                                        <p:tgtEl>
                                          <p:spTgt spid="194"/>
                                        </p:tgtEl>
                                        <p:attrNameLst>
                                          <p:attrName>ppt_x</p:attrName>
                                        </p:attrNameLst>
                                      </p:cBhvr>
                                      <p:tavLst>
                                        <p:tav tm="0">
                                          <p:val>
                                            <p:strVal val="0-#ppt_w/2"/>
                                          </p:val>
                                        </p:tav>
                                        <p:tav tm="100000">
                                          <p:val>
                                            <p:strVal val="#ppt_x"/>
                                          </p:val>
                                        </p:tav>
                                      </p:tavLst>
                                    </p:anim>
                                    <p:anim calcmode="lin" valueType="num">
                                      <p:cBhvr additive="base">
                                        <p:cTn id="16" dur="750" fill="hold"/>
                                        <p:tgtEl>
                                          <p:spTgt spid="194"/>
                                        </p:tgtEl>
                                        <p:attrNameLst>
                                          <p:attrName>ppt_y</p:attrName>
                                        </p:attrNameLst>
                                      </p:cBhvr>
                                      <p:tavLst>
                                        <p:tav tm="0">
                                          <p:val>
                                            <p:strVal val="#ppt_y"/>
                                          </p:val>
                                        </p:tav>
                                        <p:tav tm="100000">
                                          <p:val>
                                            <p:strVal val="#ppt_y"/>
                                          </p:val>
                                        </p:tav>
                                      </p:tavLst>
                                    </p:anim>
                                  </p:childTnLst>
                                </p:cTn>
                              </p:par>
                              <p:par>
                                <p:cTn id="17" presetID="10" presetClass="entr" presetSubtype="0" fill="hold" grpId="0" nodeType="withEffect">
                                  <p:stCondLst>
                                    <p:cond delay="0"/>
                                  </p:stCondLst>
                                  <p:childTnLst>
                                    <p:set>
                                      <p:cBhvr>
                                        <p:cTn id="18" dur="1" fill="hold">
                                          <p:stCondLst>
                                            <p:cond delay="0"/>
                                          </p:stCondLst>
                                        </p:cTn>
                                        <p:tgtEl>
                                          <p:spTgt spid="202"/>
                                        </p:tgtEl>
                                        <p:attrNameLst>
                                          <p:attrName>style.visibility</p:attrName>
                                        </p:attrNameLst>
                                      </p:cBhvr>
                                      <p:to>
                                        <p:strVal val="visible"/>
                                      </p:to>
                                    </p:set>
                                    <p:animEffect transition="in" filter="fade">
                                      <p:cBhvr>
                                        <p:cTn id="19" dur="300"/>
                                        <p:tgtEl>
                                          <p:spTgt spid="202"/>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209"/>
                                        </p:tgtEl>
                                        <p:attrNameLst>
                                          <p:attrName>style.visibility</p:attrName>
                                        </p:attrNameLst>
                                      </p:cBhvr>
                                      <p:to>
                                        <p:strVal val="visible"/>
                                      </p:to>
                                    </p:set>
                                    <p:anim calcmode="lin" valueType="num">
                                      <p:cBhvr>
                                        <p:cTn id="22" dur="500" fill="hold"/>
                                        <p:tgtEl>
                                          <p:spTgt spid="209"/>
                                        </p:tgtEl>
                                        <p:attrNameLst>
                                          <p:attrName>ppt_w</p:attrName>
                                        </p:attrNameLst>
                                      </p:cBhvr>
                                      <p:tavLst>
                                        <p:tav tm="0">
                                          <p:val>
                                            <p:fltVal val="0"/>
                                          </p:val>
                                        </p:tav>
                                        <p:tav tm="100000">
                                          <p:val>
                                            <p:strVal val="#ppt_w"/>
                                          </p:val>
                                        </p:tav>
                                      </p:tavLst>
                                    </p:anim>
                                    <p:anim calcmode="lin" valueType="num">
                                      <p:cBhvr>
                                        <p:cTn id="23" dur="500" fill="hold"/>
                                        <p:tgtEl>
                                          <p:spTgt spid="209"/>
                                        </p:tgtEl>
                                        <p:attrNameLst>
                                          <p:attrName>ppt_h</p:attrName>
                                        </p:attrNameLst>
                                      </p:cBhvr>
                                      <p:tavLst>
                                        <p:tav tm="0">
                                          <p:val>
                                            <p:fltVal val="0"/>
                                          </p:val>
                                        </p:tav>
                                        <p:tav tm="100000">
                                          <p:val>
                                            <p:strVal val="#ppt_h"/>
                                          </p:val>
                                        </p:tav>
                                      </p:tavLst>
                                    </p:anim>
                                    <p:animEffect transition="in" filter="fade">
                                      <p:cBhvr>
                                        <p:cTn id="24" dur="500"/>
                                        <p:tgtEl>
                                          <p:spTgt spid="209"/>
                                        </p:tgtEl>
                                      </p:cBhvr>
                                    </p:animEffect>
                                  </p:childTnLst>
                                </p:cTn>
                              </p:par>
                              <p:par>
                                <p:cTn id="25" presetID="6" presetClass="emph" presetSubtype="0" accel="100000" autoRev="1" fill="hold" grpId="1" nodeType="withEffect">
                                  <p:stCondLst>
                                    <p:cond delay="0"/>
                                  </p:stCondLst>
                                  <p:childTnLst>
                                    <p:animScale>
                                      <p:cBhvr>
                                        <p:cTn id="26" dur="500" fill="hold"/>
                                        <p:tgtEl>
                                          <p:spTgt spid="209"/>
                                        </p:tgtEl>
                                      </p:cBhvr>
                                      <p:by x="125000" y="125000"/>
                                    </p:animScale>
                                  </p:childTnLst>
                                </p:cTn>
                              </p:par>
                              <p:par>
                                <p:cTn id="27" presetID="50" presetClass="entr" presetSubtype="0" decel="100000" fill="hold" grpId="0" nodeType="withEffect">
                                  <p:stCondLst>
                                    <p:cond delay="250"/>
                                  </p:stCondLst>
                                  <p:childTnLst>
                                    <p:set>
                                      <p:cBhvr>
                                        <p:cTn id="28" dur="1" fill="hold">
                                          <p:stCondLst>
                                            <p:cond delay="0"/>
                                          </p:stCondLst>
                                        </p:cTn>
                                        <p:tgtEl>
                                          <p:spTgt spid="272"/>
                                        </p:tgtEl>
                                        <p:attrNameLst>
                                          <p:attrName>style.visibility</p:attrName>
                                        </p:attrNameLst>
                                      </p:cBhvr>
                                      <p:to>
                                        <p:strVal val="visible"/>
                                      </p:to>
                                    </p:set>
                                    <p:anim calcmode="lin" valueType="num">
                                      <p:cBhvr>
                                        <p:cTn id="29" dur="500" fill="hold"/>
                                        <p:tgtEl>
                                          <p:spTgt spid="272"/>
                                        </p:tgtEl>
                                        <p:attrNameLst>
                                          <p:attrName>ppt_w</p:attrName>
                                        </p:attrNameLst>
                                      </p:cBhvr>
                                      <p:tavLst>
                                        <p:tav tm="0">
                                          <p:val>
                                            <p:strVal val="#ppt_w+.3"/>
                                          </p:val>
                                        </p:tav>
                                        <p:tav tm="100000">
                                          <p:val>
                                            <p:strVal val="#ppt_w"/>
                                          </p:val>
                                        </p:tav>
                                      </p:tavLst>
                                    </p:anim>
                                    <p:anim calcmode="lin" valueType="num">
                                      <p:cBhvr>
                                        <p:cTn id="30" dur="500" fill="hold"/>
                                        <p:tgtEl>
                                          <p:spTgt spid="272"/>
                                        </p:tgtEl>
                                        <p:attrNameLst>
                                          <p:attrName>ppt_h</p:attrName>
                                        </p:attrNameLst>
                                      </p:cBhvr>
                                      <p:tavLst>
                                        <p:tav tm="0">
                                          <p:val>
                                            <p:strVal val="#ppt_h"/>
                                          </p:val>
                                        </p:tav>
                                        <p:tav tm="100000">
                                          <p:val>
                                            <p:strVal val="#ppt_h"/>
                                          </p:val>
                                        </p:tav>
                                      </p:tavLst>
                                    </p:anim>
                                    <p:animEffect transition="in" filter="fade">
                                      <p:cBhvr>
                                        <p:cTn id="31" dur="500"/>
                                        <p:tgtEl>
                                          <p:spTgt spid="272"/>
                                        </p:tgtEl>
                                      </p:cBhvr>
                                    </p:animEffect>
                                  </p:childTnLst>
                                </p:cTn>
                              </p:par>
                              <p:par>
                                <p:cTn id="32" presetID="2" presetClass="entr" presetSubtype="8" decel="100000" fill="hold" grpId="0" nodeType="withEffect">
                                  <p:stCondLst>
                                    <p:cond delay="100"/>
                                  </p:stCondLst>
                                  <p:childTnLst>
                                    <p:set>
                                      <p:cBhvr>
                                        <p:cTn id="33" dur="1" fill="hold">
                                          <p:stCondLst>
                                            <p:cond delay="0"/>
                                          </p:stCondLst>
                                        </p:cTn>
                                        <p:tgtEl>
                                          <p:spTgt spid="196"/>
                                        </p:tgtEl>
                                        <p:attrNameLst>
                                          <p:attrName>style.visibility</p:attrName>
                                        </p:attrNameLst>
                                      </p:cBhvr>
                                      <p:to>
                                        <p:strVal val="visible"/>
                                      </p:to>
                                    </p:set>
                                    <p:anim calcmode="lin" valueType="num">
                                      <p:cBhvr additive="base">
                                        <p:cTn id="34" dur="750" fill="hold"/>
                                        <p:tgtEl>
                                          <p:spTgt spid="196"/>
                                        </p:tgtEl>
                                        <p:attrNameLst>
                                          <p:attrName>ppt_x</p:attrName>
                                        </p:attrNameLst>
                                      </p:cBhvr>
                                      <p:tavLst>
                                        <p:tav tm="0">
                                          <p:val>
                                            <p:strVal val="0-#ppt_w/2"/>
                                          </p:val>
                                        </p:tav>
                                        <p:tav tm="100000">
                                          <p:val>
                                            <p:strVal val="#ppt_x"/>
                                          </p:val>
                                        </p:tav>
                                      </p:tavLst>
                                    </p:anim>
                                    <p:anim calcmode="lin" valueType="num">
                                      <p:cBhvr additive="base">
                                        <p:cTn id="35" dur="750" fill="hold"/>
                                        <p:tgtEl>
                                          <p:spTgt spid="196"/>
                                        </p:tgtEl>
                                        <p:attrNameLst>
                                          <p:attrName>ppt_y</p:attrName>
                                        </p:attrNameLst>
                                      </p:cBhvr>
                                      <p:tavLst>
                                        <p:tav tm="0">
                                          <p:val>
                                            <p:strVal val="#ppt_y"/>
                                          </p:val>
                                        </p:tav>
                                        <p:tav tm="100000">
                                          <p:val>
                                            <p:strVal val="#ppt_y"/>
                                          </p:val>
                                        </p:tav>
                                      </p:tavLst>
                                    </p:anim>
                                  </p:childTnLst>
                                </p:cTn>
                              </p:par>
                              <p:par>
                                <p:cTn id="36" presetID="10" presetClass="entr" presetSubtype="0" fill="hold" grpId="0" nodeType="withEffect">
                                  <p:stCondLst>
                                    <p:cond delay="100"/>
                                  </p:stCondLst>
                                  <p:childTnLst>
                                    <p:set>
                                      <p:cBhvr>
                                        <p:cTn id="37" dur="1" fill="hold">
                                          <p:stCondLst>
                                            <p:cond delay="0"/>
                                          </p:stCondLst>
                                        </p:cTn>
                                        <p:tgtEl>
                                          <p:spTgt spid="205"/>
                                        </p:tgtEl>
                                        <p:attrNameLst>
                                          <p:attrName>style.visibility</p:attrName>
                                        </p:attrNameLst>
                                      </p:cBhvr>
                                      <p:to>
                                        <p:strVal val="visible"/>
                                      </p:to>
                                    </p:set>
                                    <p:animEffect transition="in" filter="fade">
                                      <p:cBhvr>
                                        <p:cTn id="38" dur="300"/>
                                        <p:tgtEl>
                                          <p:spTgt spid="205"/>
                                        </p:tgtEl>
                                      </p:cBhvr>
                                    </p:animEffect>
                                  </p:childTnLst>
                                </p:cTn>
                              </p:par>
                              <p:par>
                                <p:cTn id="39" presetID="53" presetClass="entr" presetSubtype="16" fill="hold" grpId="0" nodeType="withEffect">
                                  <p:stCondLst>
                                    <p:cond delay="100"/>
                                  </p:stCondLst>
                                  <p:childTnLst>
                                    <p:set>
                                      <p:cBhvr>
                                        <p:cTn id="40" dur="1" fill="hold">
                                          <p:stCondLst>
                                            <p:cond delay="0"/>
                                          </p:stCondLst>
                                        </p:cTn>
                                        <p:tgtEl>
                                          <p:spTgt spid="210"/>
                                        </p:tgtEl>
                                        <p:attrNameLst>
                                          <p:attrName>style.visibility</p:attrName>
                                        </p:attrNameLst>
                                      </p:cBhvr>
                                      <p:to>
                                        <p:strVal val="visible"/>
                                      </p:to>
                                    </p:set>
                                    <p:anim calcmode="lin" valueType="num">
                                      <p:cBhvr>
                                        <p:cTn id="41" dur="500" fill="hold"/>
                                        <p:tgtEl>
                                          <p:spTgt spid="210"/>
                                        </p:tgtEl>
                                        <p:attrNameLst>
                                          <p:attrName>ppt_w</p:attrName>
                                        </p:attrNameLst>
                                      </p:cBhvr>
                                      <p:tavLst>
                                        <p:tav tm="0">
                                          <p:val>
                                            <p:fltVal val="0"/>
                                          </p:val>
                                        </p:tav>
                                        <p:tav tm="100000">
                                          <p:val>
                                            <p:strVal val="#ppt_w"/>
                                          </p:val>
                                        </p:tav>
                                      </p:tavLst>
                                    </p:anim>
                                    <p:anim calcmode="lin" valueType="num">
                                      <p:cBhvr>
                                        <p:cTn id="42" dur="500" fill="hold"/>
                                        <p:tgtEl>
                                          <p:spTgt spid="210"/>
                                        </p:tgtEl>
                                        <p:attrNameLst>
                                          <p:attrName>ppt_h</p:attrName>
                                        </p:attrNameLst>
                                      </p:cBhvr>
                                      <p:tavLst>
                                        <p:tav tm="0">
                                          <p:val>
                                            <p:fltVal val="0"/>
                                          </p:val>
                                        </p:tav>
                                        <p:tav tm="100000">
                                          <p:val>
                                            <p:strVal val="#ppt_h"/>
                                          </p:val>
                                        </p:tav>
                                      </p:tavLst>
                                    </p:anim>
                                    <p:animEffect transition="in" filter="fade">
                                      <p:cBhvr>
                                        <p:cTn id="43" dur="500"/>
                                        <p:tgtEl>
                                          <p:spTgt spid="210"/>
                                        </p:tgtEl>
                                      </p:cBhvr>
                                    </p:animEffect>
                                  </p:childTnLst>
                                </p:cTn>
                              </p:par>
                              <p:par>
                                <p:cTn id="44" presetID="6" presetClass="emph" presetSubtype="0" accel="100000" autoRev="1" fill="hold" grpId="1" nodeType="withEffect">
                                  <p:stCondLst>
                                    <p:cond delay="100"/>
                                  </p:stCondLst>
                                  <p:childTnLst>
                                    <p:animScale>
                                      <p:cBhvr>
                                        <p:cTn id="45" dur="500" fill="hold"/>
                                        <p:tgtEl>
                                          <p:spTgt spid="210"/>
                                        </p:tgtEl>
                                      </p:cBhvr>
                                      <p:by x="125000" y="125000"/>
                                    </p:animScale>
                                  </p:childTnLst>
                                </p:cTn>
                              </p:par>
                              <p:par>
                                <p:cTn id="46" presetID="50" presetClass="entr" presetSubtype="0" decel="100000" fill="hold" grpId="0" nodeType="withEffect">
                                  <p:stCondLst>
                                    <p:cond delay="350"/>
                                  </p:stCondLst>
                                  <p:childTnLst>
                                    <p:set>
                                      <p:cBhvr>
                                        <p:cTn id="47" dur="1" fill="hold">
                                          <p:stCondLst>
                                            <p:cond delay="0"/>
                                          </p:stCondLst>
                                        </p:cTn>
                                        <p:tgtEl>
                                          <p:spTgt spid="273"/>
                                        </p:tgtEl>
                                        <p:attrNameLst>
                                          <p:attrName>style.visibility</p:attrName>
                                        </p:attrNameLst>
                                      </p:cBhvr>
                                      <p:to>
                                        <p:strVal val="visible"/>
                                      </p:to>
                                    </p:set>
                                    <p:anim calcmode="lin" valueType="num">
                                      <p:cBhvr>
                                        <p:cTn id="48" dur="500" fill="hold"/>
                                        <p:tgtEl>
                                          <p:spTgt spid="273"/>
                                        </p:tgtEl>
                                        <p:attrNameLst>
                                          <p:attrName>ppt_w</p:attrName>
                                        </p:attrNameLst>
                                      </p:cBhvr>
                                      <p:tavLst>
                                        <p:tav tm="0">
                                          <p:val>
                                            <p:strVal val="#ppt_w+.3"/>
                                          </p:val>
                                        </p:tav>
                                        <p:tav tm="100000">
                                          <p:val>
                                            <p:strVal val="#ppt_w"/>
                                          </p:val>
                                        </p:tav>
                                      </p:tavLst>
                                    </p:anim>
                                    <p:anim calcmode="lin" valueType="num">
                                      <p:cBhvr>
                                        <p:cTn id="49" dur="500" fill="hold"/>
                                        <p:tgtEl>
                                          <p:spTgt spid="273"/>
                                        </p:tgtEl>
                                        <p:attrNameLst>
                                          <p:attrName>ppt_h</p:attrName>
                                        </p:attrNameLst>
                                      </p:cBhvr>
                                      <p:tavLst>
                                        <p:tav tm="0">
                                          <p:val>
                                            <p:strVal val="#ppt_h"/>
                                          </p:val>
                                        </p:tav>
                                        <p:tav tm="100000">
                                          <p:val>
                                            <p:strVal val="#ppt_h"/>
                                          </p:val>
                                        </p:tav>
                                      </p:tavLst>
                                    </p:anim>
                                    <p:animEffect transition="in" filter="fade">
                                      <p:cBhvr>
                                        <p:cTn id="50" dur="500"/>
                                        <p:tgtEl>
                                          <p:spTgt spid="273"/>
                                        </p:tgtEl>
                                      </p:cBhvr>
                                    </p:animEffect>
                                  </p:childTnLst>
                                </p:cTn>
                              </p:par>
                              <p:par>
                                <p:cTn id="51" presetID="2" presetClass="entr" presetSubtype="8" decel="100000" fill="hold" grpId="0" nodeType="withEffect">
                                  <p:stCondLst>
                                    <p:cond delay="200"/>
                                  </p:stCondLst>
                                  <p:childTnLst>
                                    <p:set>
                                      <p:cBhvr>
                                        <p:cTn id="52" dur="1" fill="hold">
                                          <p:stCondLst>
                                            <p:cond delay="0"/>
                                          </p:stCondLst>
                                        </p:cTn>
                                        <p:tgtEl>
                                          <p:spTgt spid="198"/>
                                        </p:tgtEl>
                                        <p:attrNameLst>
                                          <p:attrName>style.visibility</p:attrName>
                                        </p:attrNameLst>
                                      </p:cBhvr>
                                      <p:to>
                                        <p:strVal val="visible"/>
                                      </p:to>
                                    </p:set>
                                    <p:anim calcmode="lin" valueType="num">
                                      <p:cBhvr additive="base">
                                        <p:cTn id="53" dur="750" fill="hold"/>
                                        <p:tgtEl>
                                          <p:spTgt spid="198"/>
                                        </p:tgtEl>
                                        <p:attrNameLst>
                                          <p:attrName>ppt_x</p:attrName>
                                        </p:attrNameLst>
                                      </p:cBhvr>
                                      <p:tavLst>
                                        <p:tav tm="0">
                                          <p:val>
                                            <p:strVal val="0-#ppt_w/2"/>
                                          </p:val>
                                        </p:tav>
                                        <p:tav tm="100000">
                                          <p:val>
                                            <p:strVal val="#ppt_x"/>
                                          </p:val>
                                        </p:tav>
                                      </p:tavLst>
                                    </p:anim>
                                    <p:anim calcmode="lin" valueType="num">
                                      <p:cBhvr additive="base">
                                        <p:cTn id="54" dur="750" fill="hold"/>
                                        <p:tgtEl>
                                          <p:spTgt spid="198"/>
                                        </p:tgtEl>
                                        <p:attrNameLst>
                                          <p:attrName>ppt_y</p:attrName>
                                        </p:attrNameLst>
                                      </p:cBhvr>
                                      <p:tavLst>
                                        <p:tav tm="0">
                                          <p:val>
                                            <p:strVal val="#ppt_y"/>
                                          </p:val>
                                        </p:tav>
                                        <p:tav tm="100000">
                                          <p:val>
                                            <p:strVal val="#ppt_y"/>
                                          </p:val>
                                        </p:tav>
                                      </p:tavLst>
                                    </p:anim>
                                  </p:childTnLst>
                                </p:cTn>
                              </p:par>
                              <p:par>
                                <p:cTn id="55" presetID="10" presetClass="entr" presetSubtype="0" fill="hold" grpId="0" nodeType="withEffect">
                                  <p:stCondLst>
                                    <p:cond delay="200"/>
                                  </p:stCondLst>
                                  <p:childTnLst>
                                    <p:set>
                                      <p:cBhvr>
                                        <p:cTn id="56" dur="1" fill="hold">
                                          <p:stCondLst>
                                            <p:cond delay="0"/>
                                          </p:stCondLst>
                                        </p:cTn>
                                        <p:tgtEl>
                                          <p:spTgt spid="206"/>
                                        </p:tgtEl>
                                        <p:attrNameLst>
                                          <p:attrName>style.visibility</p:attrName>
                                        </p:attrNameLst>
                                      </p:cBhvr>
                                      <p:to>
                                        <p:strVal val="visible"/>
                                      </p:to>
                                    </p:set>
                                    <p:animEffect transition="in" filter="fade">
                                      <p:cBhvr>
                                        <p:cTn id="57" dur="300"/>
                                        <p:tgtEl>
                                          <p:spTgt spid="206"/>
                                        </p:tgtEl>
                                      </p:cBhvr>
                                    </p:animEffect>
                                  </p:childTnLst>
                                </p:cTn>
                              </p:par>
                              <p:par>
                                <p:cTn id="58" presetID="53" presetClass="entr" presetSubtype="16" fill="hold" grpId="0" nodeType="withEffect">
                                  <p:stCondLst>
                                    <p:cond delay="200"/>
                                  </p:stCondLst>
                                  <p:childTnLst>
                                    <p:set>
                                      <p:cBhvr>
                                        <p:cTn id="59" dur="1" fill="hold">
                                          <p:stCondLst>
                                            <p:cond delay="0"/>
                                          </p:stCondLst>
                                        </p:cTn>
                                        <p:tgtEl>
                                          <p:spTgt spid="211"/>
                                        </p:tgtEl>
                                        <p:attrNameLst>
                                          <p:attrName>style.visibility</p:attrName>
                                        </p:attrNameLst>
                                      </p:cBhvr>
                                      <p:to>
                                        <p:strVal val="visible"/>
                                      </p:to>
                                    </p:set>
                                    <p:anim calcmode="lin" valueType="num">
                                      <p:cBhvr>
                                        <p:cTn id="60" dur="500" fill="hold"/>
                                        <p:tgtEl>
                                          <p:spTgt spid="211"/>
                                        </p:tgtEl>
                                        <p:attrNameLst>
                                          <p:attrName>ppt_w</p:attrName>
                                        </p:attrNameLst>
                                      </p:cBhvr>
                                      <p:tavLst>
                                        <p:tav tm="0">
                                          <p:val>
                                            <p:fltVal val="0"/>
                                          </p:val>
                                        </p:tav>
                                        <p:tav tm="100000">
                                          <p:val>
                                            <p:strVal val="#ppt_w"/>
                                          </p:val>
                                        </p:tav>
                                      </p:tavLst>
                                    </p:anim>
                                    <p:anim calcmode="lin" valueType="num">
                                      <p:cBhvr>
                                        <p:cTn id="61" dur="500" fill="hold"/>
                                        <p:tgtEl>
                                          <p:spTgt spid="211"/>
                                        </p:tgtEl>
                                        <p:attrNameLst>
                                          <p:attrName>ppt_h</p:attrName>
                                        </p:attrNameLst>
                                      </p:cBhvr>
                                      <p:tavLst>
                                        <p:tav tm="0">
                                          <p:val>
                                            <p:fltVal val="0"/>
                                          </p:val>
                                        </p:tav>
                                        <p:tav tm="100000">
                                          <p:val>
                                            <p:strVal val="#ppt_h"/>
                                          </p:val>
                                        </p:tav>
                                      </p:tavLst>
                                    </p:anim>
                                    <p:animEffect transition="in" filter="fade">
                                      <p:cBhvr>
                                        <p:cTn id="62" dur="500"/>
                                        <p:tgtEl>
                                          <p:spTgt spid="211"/>
                                        </p:tgtEl>
                                      </p:cBhvr>
                                    </p:animEffect>
                                  </p:childTnLst>
                                </p:cTn>
                              </p:par>
                              <p:par>
                                <p:cTn id="63" presetID="6" presetClass="emph" presetSubtype="0" accel="100000" autoRev="1" fill="hold" grpId="1" nodeType="withEffect">
                                  <p:stCondLst>
                                    <p:cond delay="200"/>
                                  </p:stCondLst>
                                  <p:childTnLst>
                                    <p:animScale>
                                      <p:cBhvr>
                                        <p:cTn id="64" dur="500" fill="hold"/>
                                        <p:tgtEl>
                                          <p:spTgt spid="211"/>
                                        </p:tgtEl>
                                      </p:cBhvr>
                                      <p:by x="125000" y="125000"/>
                                    </p:animScale>
                                  </p:childTnLst>
                                </p:cTn>
                              </p:par>
                              <p:par>
                                <p:cTn id="65" presetID="50" presetClass="entr" presetSubtype="0" decel="100000" fill="hold" grpId="0" nodeType="withEffect">
                                  <p:stCondLst>
                                    <p:cond delay="450"/>
                                  </p:stCondLst>
                                  <p:childTnLst>
                                    <p:set>
                                      <p:cBhvr>
                                        <p:cTn id="66" dur="1" fill="hold">
                                          <p:stCondLst>
                                            <p:cond delay="0"/>
                                          </p:stCondLst>
                                        </p:cTn>
                                        <p:tgtEl>
                                          <p:spTgt spid="274"/>
                                        </p:tgtEl>
                                        <p:attrNameLst>
                                          <p:attrName>style.visibility</p:attrName>
                                        </p:attrNameLst>
                                      </p:cBhvr>
                                      <p:to>
                                        <p:strVal val="visible"/>
                                      </p:to>
                                    </p:set>
                                    <p:anim calcmode="lin" valueType="num">
                                      <p:cBhvr>
                                        <p:cTn id="67" dur="500" fill="hold"/>
                                        <p:tgtEl>
                                          <p:spTgt spid="274"/>
                                        </p:tgtEl>
                                        <p:attrNameLst>
                                          <p:attrName>ppt_w</p:attrName>
                                        </p:attrNameLst>
                                      </p:cBhvr>
                                      <p:tavLst>
                                        <p:tav tm="0">
                                          <p:val>
                                            <p:strVal val="#ppt_w+.3"/>
                                          </p:val>
                                        </p:tav>
                                        <p:tav tm="100000">
                                          <p:val>
                                            <p:strVal val="#ppt_w"/>
                                          </p:val>
                                        </p:tav>
                                      </p:tavLst>
                                    </p:anim>
                                    <p:anim calcmode="lin" valueType="num">
                                      <p:cBhvr>
                                        <p:cTn id="68" dur="500" fill="hold"/>
                                        <p:tgtEl>
                                          <p:spTgt spid="274"/>
                                        </p:tgtEl>
                                        <p:attrNameLst>
                                          <p:attrName>ppt_h</p:attrName>
                                        </p:attrNameLst>
                                      </p:cBhvr>
                                      <p:tavLst>
                                        <p:tav tm="0">
                                          <p:val>
                                            <p:strVal val="#ppt_h"/>
                                          </p:val>
                                        </p:tav>
                                        <p:tav tm="100000">
                                          <p:val>
                                            <p:strVal val="#ppt_h"/>
                                          </p:val>
                                        </p:tav>
                                      </p:tavLst>
                                    </p:anim>
                                    <p:animEffect transition="in" filter="fade">
                                      <p:cBhvr>
                                        <p:cTn id="69" dur="500"/>
                                        <p:tgtEl>
                                          <p:spTgt spid="274"/>
                                        </p:tgtEl>
                                      </p:cBhvr>
                                    </p:animEffect>
                                  </p:childTnLst>
                                </p:cTn>
                              </p:par>
                              <p:par>
                                <p:cTn id="70" presetID="2" presetClass="entr" presetSubtype="8" decel="100000" fill="hold" grpId="0" nodeType="withEffect">
                                  <p:stCondLst>
                                    <p:cond delay="300"/>
                                  </p:stCondLst>
                                  <p:childTnLst>
                                    <p:set>
                                      <p:cBhvr>
                                        <p:cTn id="71" dur="1" fill="hold">
                                          <p:stCondLst>
                                            <p:cond delay="0"/>
                                          </p:stCondLst>
                                        </p:cTn>
                                        <p:tgtEl>
                                          <p:spTgt spid="199"/>
                                        </p:tgtEl>
                                        <p:attrNameLst>
                                          <p:attrName>style.visibility</p:attrName>
                                        </p:attrNameLst>
                                      </p:cBhvr>
                                      <p:to>
                                        <p:strVal val="visible"/>
                                      </p:to>
                                    </p:set>
                                    <p:anim calcmode="lin" valueType="num">
                                      <p:cBhvr additive="base">
                                        <p:cTn id="72" dur="750" fill="hold"/>
                                        <p:tgtEl>
                                          <p:spTgt spid="199"/>
                                        </p:tgtEl>
                                        <p:attrNameLst>
                                          <p:attrName>ppt_x</p:attrName>
                                        </p:attrNameLst>
                                      </p:cBhvr>
                                      <p:tavLst>
                                        <p:tav tm="0">
                                          <p:val>
                                            <p:strVal val="0-#ppt_w/2"/>
                                          </p:val>
                                        </p:tav>
                                        <p:tav tm="100000">
                                          <p:val>
                                            <p:strVal val="#ppt_x"/>
                                          </p:val>
                                        </p:tav>
                                      </p:tavLst>
                                    </p:anim>
                                    <p:anim calcmode="lin" valueType="num">
                                      <p:cBhvr additive="base">
                                        <p:cTn id="73" dur="750" fill="hold"/>
                                        <p:tgtEl>
                                          <p:spTgt spid="199"/>
                                        </p:tgtEl>
                                        <p:attrNameLst>
                                          <p:attrName>ppt_y</p:attrName>
                                        </p:attrNameLst>
                                      </p:cBhvr>
                                      <p:tavLst>
                                        <p:tav tm="0">
                                          <p:val>
                                            <p:strVal val="#ppt_y"/>
                                          </p:val>
                                        </p:tav>
                                        <p:tav tm="100000">
                                          <p:val>
                                            <p:strVal val="#ppt_y"/>
                                          </p:val>
                                        </p:tav>
                                      </p:tavLst>
                                    </p:anim>
                                  </p:childTnLst>
                                </p:cTn>
                              </p:par>
                              <p:par>
                                <p:cTn id="74" presetID="10" presetClass="entr" presetSubtype="0" fill="hold" grpId="0" nodeType="withEffect">
                                  <p:stCondLst>
                                    <p:cond delay="300"/>
                                  </p:stCondLst>
                                  <p:childTnLst>
                                    <p:set>
                                      <p:cBhvr>
                                        <p:cTn id="75" dur="1" fill="hold">
                                          <p:stCondLst>
                                            <p:cond delay="0"/>
                                          </p:stCondLst>
                                        </p:cTn>
                                        <p:tgtEl>
                                          <p:spTgt spid="207"/>
                                        </p:tgtEl>
                                        <p:attrNameLst>
                                          <p:attrName>style.visibility</p:attrName>
                                        </p:attrNameLst>
                                      </p:cBhvr>
                                      <p:to>
                                        <p:strVal val="visible"/>
                                      </p:to>
                                    </p:set>
                                    <p:animEffect transition="in" filter="fade">
                                      <p:cBhvr>
                                        <p:cTn id="76" dur="300"/>
                                        <p:tgtEl>
                                          <p:spTgt spid="207"/>
                                        </p:tgtEl>
                                      </p:cBhvr>
                                    </p:animEffect>
                                  </p:childTnLst>
                                </p:cTn>
                              </p:par>
                              <p:par>
                                <p:cTn id="77" presetID="53" presetClass="entr" presetSubtype="16" fill="hold" grpId="0" nodeType="withEffect">
                                  <p:stCondLst>
                                    <p:cond delay="300"/>
                                  </p:stCondLst>
                                  <p:childTnLst>
                                    <p:set>
                                      <p:cBhvr>
                                        <p:cTn id="78" dur="1" fill="hold">
                                          <p:stCondLst>
                                            <p:cond delay="0"/>
                                          </p:stCondLst>
                                        </p:cTn>
                                        <p:tgtEl>
                                          <p:spTgt spid="212"/>
                                        </p:tgtEl>
                                        <p:attrNameLst>
                                          <p:attrName>style.visibility</p:attrName>
                                        </p:attrNameLst>
                                      </p:cBhvr>
                                      <p:to>
                                        <p:strVal val="visible"/>
                                      </p:to>
                                    </p:set>
                                    <p:anim calcmode="lin" valueType="num">
                                      <p:cBhvr>
                                        <p:cTn id="79" dur="500" fill="hold"/>
                                        <p:tgtEl>
                                          <p:spTgt spid="212"/>
                                        </p:tgtEl>
                                        <p:attrNameLst>
                                          <p:attrName>ppt_w</p:attrName>
                                        </p:attrNameLst>
                                      </p:cBhvr>
                                      <p:tavLst>
                                        <p:tav tm="0">
                                          <p:val>
                                            <p:fltVal val="0"/>
                                          </p:val>
                                        </p:tav>
                                        <p:tav tm="100000">
                                          <p:val>
                                            <p:strVal val="#ppt_w"/>
                                          </p:val>
                                        </p:tav>
                                      </p:tavLst>
                                    </p:anim>
                                    <p:anim calcmode="lin" valueType="num">
                                      <p:cBhvr>
                                        <p:cTn id="80" dur="500" fill="hold"/>
                                        <p:tgtEl>
                                          <p:spTgt spid="212"/>
                                        </p:tgtEl>
                                        <p:attrNameLst>
                                          <p:attrName>ppt_h</p:attrName>
                                        </p:attrNameLst>
                                      </p:cBhvr>
                                      <p:tavLst>
                                        <p:tav tm="0">
                                          <p:val>
                                            <p:fltVal val="0"/>
                                          </p:val>
                                        </p:tav>
                                        <p:tav tm="100000">
                                          <p:val>
                                            <p:strVal val="#ppt_h"/>
                                          </p:val>
                                        </p:tav>
                                      </p:tavLst>
                                    </p:anim>
                                    <p:animEffect transition="in" filter="fade">
                                      <p:cBhvr>
                                        <p:cTn id="81" dur="500"/>
                                        <p:tgtEl>
                                          <p:spTgt spid="212"/>
                                        </p:tgtEl>
                                      </p:cBhvr>
                                    </p:animEffect>
                                  </p:childTnLst>
                                </p:cTn>
                              </p:par>
                              <p:par>
                                <p:cTn id="82" presetID="6" presetClass="emph" presetSubtype="0" accel="100000" autoRev="1" fill="hold" grpId="1" nodeType="withEffect">
                                  <p:stCondLst>
                                    <p:cond delay="300"/>
                                  </p:stCondLst>
                                  <p:childTnLst>
                                    <p:animScale>
                                      <p:cBhvr>
                                        <p:cTn id="83" dur="500" fill="hold"/>
                                        <p:tgtEl>
                                          <p:spTgt spid="212"/>
                                        </p:tgtEl>
                                      </p:cBhvr>
                                      <p:by x="125000" y="125000"/>
                                    </p:animScale>
                                  </p:childTnLst>
                                </p:cTn>
                              </p:par>
                              <p:par>
                                <p:cTn id="84" presetID="50" presetClass="entr" presetSubtype="0" decel="100000" fill="hold" grpId="0" nodeType="withEffect">
                                  <p:stCondLst>
                                    <p:cond delay="550"/>
                                  </p:stCondLst>
                                  <p:childTnLst>
                                    <p:set>
                                      <p:cBhvr>
                                        <p:cTn id="85" dur="1" fill="hold">
                                          <p:stCondLst>
                                            <p:cond delay="0"/>
                                          </p:stCondLst>
                                        </p:cTn>
                                        <p:tgtEl>
                                          <p:spTgt spid="275"/>
                                        </p:tgtEl>
                                        <p:attrNameLst>
                                          <p:attrName>style.visibility</p:attrName>
                                        </p:attrNameLst>
                                      </p:cBhvr>
                                      <p:to>
                                        <p:strVal val="visible"/>
                                      </p:to>
                                    </p:set>
                                    <p:anim calcmode="lin" valueType="num">
                                      <p:cBhvr>
                                        <p:cTn id="86" dur="500" fill="hold"/>
                                        <p:tgtEl>
                                          <p:spTgt spid="275"/>
                                        </p:tgtEl>
                                        <p:attrNameLst>
                                          <p:attrName>ppt_w</p:attrName>
                                        </p:attrNameLst>
                                      </p:cBhvr>
                                      <p:tavLst>
                                        <p:tav tm="0">
                                          <p:val>
                                            <p:strVal val="#ppt_w+.3"/>
                                          </p:val>
                                        </p:tav>
                                        <p:tav tm="100000">
                                          <p:val>
                                            <p:strVal val="#ppt_w"/>
                                          </p:val>
                                        </p:tav>
                                      </p:tavLst>
                                    </p:anim>
                                    <p:anim calcmode="lin" valueType="num">
                                      <p:cBhvr>
                                        <p:cTn id="87" dur="500" fill="hold"/>
                                        <p:tgtEl>
                                          <p:spTgt spid="275"/>
                                        </p:tgtEl>
                                        <p:attrNameLst>
                                          <p:attrName>ppt_h</p:attrName>
                                        </p:attrNameLst>
                                      </p:cBhvr>
                                      <p:tavLst>
                                        <p:tav tm="0">
                                          <p:val>
                                            <p:strVal val="#ppt_h"/>
                                          </p:val>
                                        </p:tav>
                                        <p:tav tm="100000">
                                          <p:val>
                                            <p:strVal val="#ppt_h"/>
                                          </p:val>
                                        </p:tav>
                                      </p:tavLst>
                                    </p:anim>
                                    <p:animEffect transition="in" filter="fade">
                                      <p:cBhvr>
                                        <p:cTn id="88" dur="500"/>
                                        <p:tgtEl>
                                          <p:spTgt spid="2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1" grpId="0" animBg="1"/>
      <p:bldP spid="194" grpId="0" animBg="1">
        <p:tmplLst>
          <p:tmpl>
            <p:tnLst>
              <p:par>
                <p:cTn presetID="2" presetClass="entr" presetSubtype="8" decel="100000" fill="hold" nodeType="afterEffect">
                  <p:stCondLst>
                    <p:cond delay="0"/>
                  </p:stCondLst>
                  <p:childTnLst>
                    <p:set>
                      <p:cBhvr>
                        <p:cTn dur="1" fill="hold">
                          <p:stCondLst>
                            <p:cond delay="0"/>
                          </p:stCondLst>
                        </p:cTn>
                        <p:tgtEl>
                          <p:spTgt spid="194"/>
                        </p:tgtEl>
                        <p:attrNameLst>
                          <p:attrName>style.visibility</p:attrName>
                        </p:attrNameLst>
                      </p:cBhvr>
                      <p:to>
                        <p:strVal val="visible"/>
                      </p:to>
                    </p:set>
                    <p:anim calcmode="lin" valueType="num">
                      <p:cBhvr additive="base">
                        <p:cTn dur="750" fill="hold"/>
                        <p:tgtEl>
                          <p:spTgt spid="194"/>
                        </p:tgtEl>
                        <p:attrNameLst>
                          <p:attrName>ppt_x</p:attrName>
                        </p:attrNameLst>
                      </p:cBhvr>
                      <p:tavLst>
                        <p:tav tm="0">
                          <p:val>
                            <p:strVal val="0-#ppt_w/2"/>
                          </p:val>
                        </p:tav>
                        <p:tav tm="100000">
                          <p:val>
                            <p:strVal val="#ppt_x"/>
                          </p:val>
                        </p:tav>
                      </p:tavLst>
                    </p:anim>
                    <p:anim calcmode="lin" valueType="num">
                      <p:cBhvr additive="base">
                        <p:cTn dur="750" fill="hold"/>
                        <p:tgtEl>
                          <p:spTgt spid="194"/>
                        </p:tgtEl>
                        <p:attrNameLst>
                          <p:attrName>ppt_y</p:attrName>
                        </p:attrNameLst>
                      </p:cBhvr>
                      <p:tavLst>
                        <p:tav tm="0">
                          <p:val>
                            <p:strVal val="#ppt_y"/>
                          </p:val>
                        </p:tav>
                        <p:tav tm="100000">
                          <p:val>
                            <p:strVal val="#ppt_y"/>
                          </p:val>
                        </p:tav>
                      </p:tavLst>
                    </p:anim>
                  </p:childTnLst>
                </p:cTn>
              </p:par>
            </p:tnLst>
          </p:tmpl>
        </p:tmplLst>
      </p:bldP>
      <p:bldP spid="196" grpId="0" animBg="1">
        <p:tmplLst>
          <p:tmpl>
            <p:tnLst>
              <p:par>
                <p:cTn presetID="2" presetClass="entr" presetSubtype="8" decel="100000" fill="hold" nodeType="withEffect">
                  <p:stCondLst>
                    <p:cond delay="100"/>
                  </p:stCondLst>
                  <p:childTnLst>
                    <p:set>
                      <p:cBhvr>
                        <p:cTn dur="1" fill="hold">
                          <p:stCondLst>
                            <p:cond delay="0"/>
                          </p:stCondLst>
                        </p:cTn>
                        <p:tgtEl>
                          <p:spTgt spid="196"/>
                        </p:tgtEl>
                        <p:attrNameLst>
                          <p:attrName>style.visibility</p:attrName>
                        </p:attrNameLst>
                      </p:cBhvr>
                      <p:to>
                        <p:strVal val="visible"/>
                      </p:to>
                    </p:set>
                    <p:anim calcmode="lin" valueType="num">
                      <p:cBhvr additive="base">
                        <p:cTn dur="750" fill="hold"/>
                        <p:tgtEl>
                          <p:spTgt spid="196"/>
                        </p:tgtEl>
                        <p:attrNameLst>
                          <p:attrName>ppt_x</p:attrName>
                        </p:attrNameLst>
                      </p:cBhvr>
                      <p:tavLst>
                        <p:tav tm="0">
                          <p:val>
                            <p:strVal val="0-#ppt_w/2"/>
                          </p:val>
                        </p:tav>
                        <p:tav tm="100000">
                          <p:val>
                            <p:strVal val="#ppt_x"/>
                          </p:val>
                        </p:tav>
                      </p:tavLst>
                    </p:anim>
                    <p:anim calcmode="lin" valueType="num">
                      <p:cBhvr additive="base">
                        <p:cTn dur="750" fill="hold"/>
                        <p:tgtEl>
                          <p:spTgt spid="196"/>
                        </p:tgtEl>
                        <p:attrNameLst>
                          <p:attrName>ppt_y</p:attrName>
                        </p:attrNameLst>
                      </p:cBhvr>
                      <p:tavLst>
                        <p:tav tm="0">
                          <p:val>
                            <p:strVal val="#ppt_y"/>
                          </p:val>
                        </p:tav>
                        <p:tav tm="100000">
                          <p:val>
                            <p:strVal val="#ppt_y"/>
                          </p:val>
                        </p:tav>
                      </p:tavLst>
                    </p:anim>
                  </p:childTnLst>
                </p:cTn>
              </p:par>
            </p:tnLst>
          </p:tmpl>
        </p:tmplLst>
      </p:bldP>
      <p:bldP spid="198" grpId="0" animBg="1">
        <p:tmplLst>
          <p:tmpl>
            <p:tnLst>
              <p:par>
                <p:cTn presetID="2" presetClass="entr" presetSubtype="8" decel="100000" fill="hold" nodeType="withEffect">
                  <p:stCondLst>
                    <p:cond delay="200"/>
                  </p:stCondLst>
                  <p:childTnLst>
                    <p:set>
                      <p:cBhvr>
                        <p:cTn dur="1" fill="hold">
                          <p:stCondLst>
                            <p:cond delay="0"/>
                          </p:stCondLst>
                        </p:cTn>
                        <p:tgtEl>
                          <p:spTgt spid="198"/>
                        </p:tgtEl>
                        <p:attrNameLst>
                          <p:attrName>style.visibility</p:attrName>
                        </p:attrNameLst>
                      </p:cBhvr>
                      <p:to>
                        <p:strVal val="visible"/>
                      </p:to>
                    </p:set>
                    <p:anim calcmode="lin" valueType="num">
                      <p:cBhvr additive="base">
                        <p:cTn dur="750" fill="hold"/>
                        <p:tgtEl>
                          <p:spTgt spid="198"/>
                        </p:tgtEl>
                        <p:attrNameLst>
                          <p:attrName>ppt_x</p:attrName>
                        </p:attrNameLst>
                      </p:cBhvr>
                      <p:tavLst>
                        <p:tav tm="0">
                          <p:val>
                            <p:strVal val="0-#ppt_w/2"/>
                          </p:val>
                        </p:tav>
                        <p:tav tm="100000">
                          <p:val>
                            <p:strVal val="#ppt_x"/>
                          </p:val>
                        </p:tav>
                      </p:tavLst>
                    </p:anim>
                    <p:anim calcmode="lin" valueType="num">
                      <p:cBhvr additive="base">
                        <p:cTn dur="750" fill="hold"/>
                        <p:tgtEl>
                          <p:spTgt spid="198"/>
                        </p:tgtEl>
                        <p:attrNameLst>
                          <p:attrName>ppt_y</p:attrName>
                        </p:attrNameLst>
                      </p:cBhvr>
                      <p:tavLst>
                        <p:tav tm="0">
                          <p:val>
                            <p:strVal val="#ppt_y"/>
                          </p:val>
                        </p:tav>
                        <p:tav tm="100000">
                          <p:val>
                            <p:strVal val="#ppt_y"/>
                          </p:val>
                        </p:tav>
                      </p:tavLst>
                    </p:anim>
                  </p:childTnLst>
                </p:cTn>
              </p:par>
            </p:tnLst>
          </p:tmpl>
        </p:tmplLst>
      </p:bldP>
      <p:bldP spid="199" grpId="0" animBg="1">
        <p:tmplLst>
          <p:tmpl>
            <p:tnLst>
              <p:par>
                <p:cTn presetID="2" presetClass="entr" presetSubtype="8" decel="100000" fill="hold" nodeType="withEffect">
                  <p:stCondLst>
                    <p:cond delay="300"/>
                  </p:stCondLst>
                  <p:childTnLst>
                    <p:set>
                      <p:cBhvr>
                        <p:cTn dur="1" fill="hold">
                          <p:stCondLst>
                            <p:cond delay="0"/>
                          </p:stCondLst>
                        </p:cTn>
                        <p:tgtEl>
                          <p:spTgt spid="199"/>
                        </p:tgtEl>
                        <p:attrNameLst>
                          <p:attrName>style.visibility</p:attrName>
                        </p:attrNameLst>
                      </p:cBhvr>
                      <p:to>
                        <p:strVal val="visible"/>
                      </p:to>
                    </p:set>
                    <p:anim calcmode="lin" valueType="num">
                      <p:cBhvr additive="base">
                        <p:cTn dur="750" fill="hold"/>
                        <p:tgtEl>
                          <p:spTgt spid="199"/>
                        </p:tgtEl>
                        <p:attrNameLst>
                          <p:attrName>ppt_x</p:attrName>
                        </p:attrNameLst>
                      </p:cBhvr>
                      <p:tavLst>
                        <p:tav tm="0">
                          <p:val>
                            <p:strVal val="0-#ppt_w/2"/>
                          </p:val>
                        </p:tav>
                        <p:tav tm="100000">
                          <p:val>
                            <p:strVal val="#ppt_x"/>
                          </p:val>
                        </p:tav>
                      </p:tavLst>
                    </p:anim>
                    <p:anim calcmode="lin" valueType="num">
                      <p:cBhvr additive="base">
                        <p:cTn dur="750" fill="hold"/>
                        <p:tgtEl>
                          <p:spTgt spid="199"/>
                        </p:tgtEl>
                        <p:attrNameLst>
                          <p:attrName>ppt_y</p:attrName>
                        </p:attrNameLst>
                      </p:cBhvr>
                      <p:tavLst>
                        <p:tav tm="0">
                          <p:val>
                            <p:strVal val="#ppt_y"/>
                          </p:val>
                        </p:tav>
                        <p:tav tm="100000">
                          <p:val>
                            <p:strVal val="#ppt_y"/>
                          </p:val>
                        </p:tav>
                      </p:tavLst>
                    </p:anim>
                  </p:childTnLst>
                </p:cTn>
              </p:par>
            </p:tnLst>
          </p:tmpl>
        </p:tmplLst>
      </p:bldP>
      <p:bldP spid="202" grpId="0" animBg="1">
        <p:tmplLst>
          <p:tmpl>
            <p:tnLst>
              <p:par>
                <p:cTn presetID="10" presetClass="entr" presetSubtype="0" fill="hold" nodeType="withEffect">
                  <p:stCondLst>
                    <p:cond delay="0"/>
                  </p:stCondLst>
                  <p:childTnLst>
                    <p:set>
                      <p:cBhvr>
                        <p:cTn dur="1" fill="hold">
                          <p:stCondLst>
                            <p:cond delay="0"/>
                          </p:stCondLst>
                        </p:cTn>
                        <p:tgtEl>
                          <p:spTgt spid="202"/>
                        </p:tgtEl>
                        <p:attrNameLst>
                          <p:attrName>style.visibility</p:attrName>
                        </p:attrNameLst>
                      </p:cBhvr>
                      <p:to>
                        <p:strVal val="visible"/>
                      </p:to>
                    </p:set>
                    <p:animEffect transition="in" filter="fade">
                      <p:cBhvr>
                        <p:cTn dur="300"/>
                        <p:tgtEl>
                          <p:spTgt spid="202"/>
                        </p:tgtEl>
                      </p:cBhvr>
                    </p:animEffect>
                  </p:childTnLst>
                </p:cTn>
              </p:par>
            </p:tnLst>
          </p:tmpl>
        </p:tmplLst>
      </p:bldP>
      <p:bldP spid="205" grpId="0" animBg="1">
        <p:tmplLst>
          <p:tmpl>
            <p:tnLst>
              <p:par>
                <p:cTn presetID="10" presetClass="entr" presetSubtype="0" fill="hold" nodeType="withEffect">
                  <p:stCondLst>
                    <p:cond delay="100"/>
                  </p:stCondLst>
                  <p:childTnLst>
                    <p:set>
                      <p:cBhvr>
                        <p:cTn dur="1" fill="hold">
                          <p:stCondLst>
                            <p:cond delay="0"/>
                          </p:stCondLst>
                        </p:cTn>
                        <p:tgtEl>
                          <p:spTgt spid="205"/>
                        </p:tgtEl>
                        <p:attrNameLst>
                          <p:attrName>style.visibility</p:attrName>
                        </p:attrNameLst>
                      </p:cBhvr>
                      <p:to>
                        <p:strVal val="visible"/>
                      </p:to>
                    </p:set>
                    <p:animEffect transition="in" filter="fade">
                      <p:cBhvr>
                        <p:cTn dur="300"/>
                        <p:tgtEl>
                          <p:spTgt spid="205"/>
                        </p:tgtEl>
                      </p:cBhvr>
                    </p:animEffect>
                  </p:childTnLst>
                </p:cTn>
              </p:par>
            </p:tnLst>
          </p:tmpl>
        </p:tmplLst>
      </p:bldP>
      <p:bldP spid="206" grpId="0" animBg="1">
        <p:tmplLst>
          <p:tmpl>
            <p:tnLst>
              <p:par>
                <p:cTn presetID="10" presetClass="entr" presetSubtype="0" fill="hold" nodeType="withEffect">
                  <p:stCondLst>
                    <p:cond delay="200"/>
                  </p:stCondLst>
                  <p:childTnLst>
                    <p:set>
                      <p:cBhvr>
                        <p:cTn dur="1" fill="hold">
                          <p:stCondLst>
                            <p:cond delay="0"/>
                          </p:stCondLst>
                        </p:cTn>
                        <p:tgtEl>
                          <p:spTgt spid="206"/>
                        </p:tgtEl>
                        <p:attrNameLst>
                          <p:attrName>style.visibility</p:attrName>
                        </p:attrNameLst>
                      </p:cBhvr>
                      <p:to>
                        <p:strVal val="visible"/>
                      </p:to>
                    </p:set>
                    <p:animEffect transition="in" filter="fade">
                      <p:cBhvr>
                        <p:cTn dur="300"/>
                        <p:tgtEl>
                          <p:spTgt spid="206"/>
                        </p:tgtEl>
                      </p:cBhvr>
                    </p:animEffect>
                  </p:childTnLst>
                </p:cTn>
              </p:par>
            </p:tnLst>
          </p:tmpl>
        </p:tmplLst>
      </p:bldP>
      <p:bldP spid="207" grpId="0" animBg="1">
        <p:tmplLst>
          <p:tmpl>
            <p:tnLst>
              <p:par>
                <p:cTn presetID="10" presetClass="entr" presetSubtype="0" fill="hold" nodeType="withEffect">
                  <p:stCondLst>
                    <p:cond delay="300"/>
                  </p:stCondLst>
                  <p:childTnLst>
                    <p:set>
                      <p:cBhvr>
                        <p:cTn dur="1" fill="hold">
                          <p:stCondLst>
                            <p:cond delay="0"/>
                          </p:stCondLst>
                        </p:cTn>
                        <p:tgtEl>
                          <p:spTgt spid="207"/>
                        </p:tgtEl>
                        <p:attrNameLst>
                          <p:attrName>style.visibility</p:attrName>
                        </p:attrNameLst>
                      </p:cBhvr>
                      <p:to>
                        <p:strVal val="visible"/>
                      </p:to>
                    </p:set>
                    <p:animEffect transition="in" filter="fade">
                      <p:cBhvr>
                        <p:cTn dur="300"/>
                        <p:tgtEl>
                          <p:spTgt spid="207"/>
                        </p:tgtEl>
                      </p:cBhvr>
                    </p:animEffect>
                  </p:childTnLst>
                </p:cTn>
              </p:par>
            </p:tnLst>
          </p:tmpl>
        </p:tmplLst>
      </p:bldP>
      <p:bldP spid="209" grpId="0"/>
      <p:bldP spid="209" grpId="1"/>
      <p:bldP spid="210" grpId="0"/>
      <p:bldP spid="210" grpId="1"/>
      <p:bldP spid="211" grpId="0"/>
      <p:bldP spid="211" grpId="1"/>
      <p:bldP spid="212" grpId="0"/>
      <p:bldP spid="212" grpId="1"/>
      <p:bldP spid="272" grpId="0">
        <p:tmplLst>
          <p:tmpl>
            <p:tnLst>
              <p:par>
                <p:cTn presetID="50" presetClass="entr" presetSubtype="0" decel="100000" fill="hold" nodeType="withEffect">
                  <p:stCondLst>
                    <p:cond delay="250"/>
                  </p:stCondLst>
                  <p:childTnLst>
                    <p:set>
                      <p:cBhvr>
                        <p:cTn dur="1" fill="hold">
                          <p:stCondLst>
                            <p:cond delay="0"/>
                          </p:stCondLst>
                        </p:cTn>
                        <p:tgtEl>
                          <p:spTgt spid="272"/>
                        </p:tgtEl>
                        <p:attrNameLst>
                          <p:attrName>style.visibility</p:attrName>
                        </p:attrNameLst>
                      </p:cBhvr>
                      <p:to>
                        <p:strVal val="visible"/>
                      </p:to>
                    </p:set>
                    <p:anim calcmode="lin" valueType="num">
                      <p:cBhvr>
                        <p:cTn dur="500" fill="hold"/>
                        <p:tgtEl>
                          <p:spTgt spid="272"/>
                        </p:tgtEl>
                        <p:attrNameLst>
                          <p:attrName>ppt_w</p:attrName>
                        </p:attrNameLst>
                      </p:cBhvr>
                      <p:tavLst>
                        <p:tav tm="0">
                          <p:val>
                            <p:strVal val="#ppt_w+.3"/>
                          </p:val>
                        </p:tav>
                        <p:tav tm="100000">
                          <p:val>
                            <p:strVal val="#ppt_w"/>
                          </p:val>
                        </p:tav>
                      </p:tavLst>
                    </p:anim>
                    <p:anim calcmode="lin" valueType="num">
                      <p:cBhvr>
                        <p:cTn dur="500" fill="hold"/>
                        <p:tgtEl>
                          <p:spTgt spid="272"/>
                        </p:tgtEl>
                        <p:attrNameLst>
                          <p:attrName>ppt_h</p:attrName>
                        </p:attrNameLst>
                      </p:cBhvr>
                      <p:tavLst>
                        <p:tav tm="0">
                          <p:val>
                            <p:strVal val="#ppt_h"/>
                          </p:val>
                        </p:tav>
                        <p:tav tm="100000">
                          <p:val>
                            <p:strVal val="#ppt_h"/>
                          </p:val>
                        </p:tav>
                      </p:tavLst>
                    </p:anim>
                    <p:animEffect transition="in" filter="fade">
                      <p:cBhvr>
                        <p:cTn dur="500"/>
                        <p:tgtEl>
                          <p:spTgt spid="272"/>
                        </p:tgtEl>
                      </p:cBhvr>
                    </p:animEffect>
                  </p:childTnLst>
                </p:cTn>
              </p:par>
            </p:tnLst>
          </p:tmpl>
        </p:tmplLst>
      </p:bldP>
      <p:bldP spid="273" grpId="0">
        <p:tmplLst>
          <p:tmpl>
            <p:tnLst>
              <p:par>
                <p:cTn presetID="50" presetClass="entr" presetSubtype="0" decel="100000" fill="hold" nodeType="withEffect">
                  <p:stCondLst>
                    <p:cond delay="350"/>
                  </p:stCondLst>
                  <p:childTnLst>
                    <p:set>
                      <p:cBhvr>
                        <p:cTn dur="1" fill="hold">
                          <p:stCondLst>
                            <p:cond delay="0"/>
                          </p:stCondLst>
                        </p:cTn>
                        <p:tgtEl>
                          <p:spTgt spid="273"/>
                        </p:tgtEl>
                        <p:attrNameLst>
                          <p:attrName>style.visibility</p:attrName>
                        </p:attrNameLst>
                      </p:cBhvr>
                      <p:to>
                        <p:strVal val="visible"/>
                      </p:to>
                    </p:set>
                    <p:anim calcmode="lin" valueType="num">
                      <p:cBhvr>
                        <p:cTn dur="500" fill="hold"/>
                        <p:tgtEl>
                          <p:spTgt spid="273"/>
                        </p:tgtEl>
                        <p:attrNameLst>
                          <p:attrName>ppt_w</p:attrName>
                        </p:attrNameLst>
                      </p:cBhvr>
                      <p:tavLst>
                        <p:tav tm="0">
                          <p:val>
                            <p:strVal val="#ppt_w+.3"/>
                          </p:val>
                        </p:tav>
                        <p:tav tm="100000">
                          <p:val>
                            <p:strVal val="#ppt_w"/>
                          </p:val>
                        </p:tav>
                      </p:tavLst>
                    </p:anim>
                    <p:anim calcmode="lin" valueType="num">
                      <p:cBhvr>
                        <p:cTn dur="500" fill="hold"/>
                        <p:tgtEl>
                          <p:spTgt spid="273"/>
                        </p:tgtEl>
                        <p:attrNameLst>
                          <p:attrName>ppt_h</p:attrName>
                        </p:attrNameLst>
                      </p:cBhvr>
                      <p:tavLst>
                        <p:tav tm="0">
                          <p:val>
                            <p:strVal val="#ppt_h"/>
                          </p:val>
                        </p:tav>
                        <p:tav tm="100000">
                          <p:val>
                            <p:strVal val="#ppt_h"/>
                          </p:val>
                        </p:tav>
                      </p:tavLst>
                    </p:anim>
                    <p:animEffect transition="in" filter="fade">
                      <p:cBhvr>
                        <p:cTn dur="500"/>
                        <p:tgtEl>
                          <p:spTgt spid="273"/>
                        </p:tgtEl>
                      </p:cBhvr>
                    </p:animEffect>
                  </p:childTnLst>
                </p:cTn>
              </p:par>
            </p:tnLst>
          </p:tmpl>
        </p:tmplLst>
      </p:bldP>
      <p:bldP spid="274" grpId="0">
        <p:tmplLst>
          <p:tmpl>
            <p:tnLst>
              <p:par>
                <p:cTn presetID="50" presetClass="entr" presetSubtype="0" decel="100000" fill="hold" nodeType="withEffect">
                  <p:stCondLst>
                    <p:cond delay="450"/>
                  </p:stCondLst>
                  <p:childTnLst>
                    <p:set>
                      <p:cBhvr>
                        <p:cTn dur="1" fill="hold">
                          <p:stCondLst>
                            <p:cond delay="0"/>
                          </p:stCondLst>
                        </p:cTn>
                        <p:tgtEl>
                          <p:spTgt spid="274"/>
                        </p:tgtEl>
                        <p:attrNameLst>
                          <p:attrName>style.visibility</p:attrName>
                        </p:attrNameLst>
                      </p:cBhvr>
                      <p:to>
                        <p:strVal val="visible"/>
                      </p:to>
                    </p:set>
                    <p:anim calcmode="lin" valueType="num">
                      <p:cBhvr>
                        <p:cTn dur="500" fill="hold"/>
                        <p:tgtEl>
                          <p:spTgt spid="274"/>
                        </p:tgtEl>
                        <p:attrNameLst>
                          <p:attrName>ppt_w</p:attrName>
                        </p:attrNameLst>
                      </p:cBhvr>
                      <p:tavLst>
                        <p:tav tm="0">
                          <p:val>
                            <p:strVal val="#ppt_w+.3"/>
                          </p:val>
                        </p:tav>
                        <p:tav tm="100000">
                          <p:val>
                            <p:strVal val="#ppt_w"/>
                          </p:val>
                        </p:tav>
                      </p:tavLst>
                    </p:anim>
                    <p:anim calcmode="lin" valueType="num">
                      <p:cBhvr>
                        <p:cTn dur="500" fill="hold"/>
                        <p:tgtEl>
                          <p:spTgt spid="274"/>
                        </p:tgtEl>
                        <p:attrNameLst>
                          <p:attrName>ppt_h</p:attrName>
                        </p:attrNameLst>
                      </p:cBhvr>
                      <p:tavLst>
                        <p:tav tm="0">
                          <p:val>
                            <p:strVal val="#ppt_h"/>
                          </p:val>
                        </p:tav>
                        <p:tav tm="100000">
                          <p:val>
                            <p:strVal val="#ppt_h"/>
                          </p:val>
                        </p:tav>
                      </p:tavLst>
                    </p:anim>
                    <p:animEffect transition="in" filter="fade">
                      <p:cBhvr>
                        <p:cTn dur="500"/>
                        <p:tgtEl>
                          <p:spTgt spid="274"/>
                        </p:tgtEl>
                      </p:cBhvr>
                    </p:animEffect>
                  </p:childTnLst>
                </p:cTn>
              </p:par>
            </p:tnLst>
          </p:tmpl>
        </p:tmplLst>
      </p:bldP>
      <p:bldP spid="275" grpId="0">
        <p:tmplLst>
          <p:tmpl>
            <p:tnLst>
              <p:par>
                <p:cTn presetID="50" presetClass="entr" presetSubtype="0" decel="100000" fill="hold" nodeType="withEffect">
                  <p:stCondLst>
                    <p:cond delay="550"/>
                  </p:stCondLst>
                  <p:childTnLst>
                    <p:set>
                      <p:cBhvr>
                        <p:cTn dur="1" fill="hold">
                          <p:stCondLst>
                            <p:cond delay="0"/>
                          </p:stCondLst>
                        </p:cTn>
                        <p:tgtEl>
                          <p:spTgt spid="275"/>
                        </p:tgtEl>
                        <p:attrNameLst>
                          <p:attrName>style.visibility</p:attrName>
                        </p:attrNameLst>
                      </p:cBhvr>
                      <p:to>
                        <p:strVal val="visible"/>
                      </p:to>
                    </p:set>
                    <p:anim calcmode="lin" valueType="num">
                      <p:cBhvr>
                        <p:cTn dur="500" fill="hold"/>
                        <p:tgtEl>
                          <p:spTgt spid="275"/>
                        </p:tgtEl>
                        <p:attrNameLst>
                          <p:attrName>ppt_w</p:attrName>
                        </p:attrNameLst>
                      </p:cBhvr>
                      <p:tavLst>
                        <p:tav tm="0">
                          <p:val>
                            <p:strVal val="#ppt_w+.3"/>
                          </p:val>
                        </p:tav>
                        <p:tav tm="100000">
                          <p:val>
                            <p:strVal val="#ppt_w"/>
                          </p:val>
                        </p:tav>
                      </p:tavLst>
                    </p:anim>
                    <p:anim calcmode="lin" valueType="num">
                      <p:cBhvr>
                        <p:cTn dur="500" fill="hold"/>
                        <p:tgtEl>
                          <p:spTgt spid="275"/>
                        </p:tgtEl>
                        <p:attrNameLst>
                          <p:attrName>ppt_h</p:attrName>
                        </p:attrNameLst>
                      </p:cBhvr>
                      <p:tavLst>
                        <p:tav tm="0">
                          <p:val>
                            <p:strVal val="#ppt_h"/>
                          </p:val>
                        </p:tav>
                        <p:tav tm="100000">
                          <p:val>
                            <p:strVal val="#ppt_h"/>
                          </p:val>
                        </p:tav>
                      </p:tavLst>
                    </p:anim>
                    <p:animEffect transition="in" filter="fade">
                      <p:cBhvr>
                        <p:cTn dur="500"/>
                        <p:tgtEl>
                          <p:spTgt spid="275"/>
                        </p:tgtEl>
                      </p:cBhvr>
                    </p:animEffect>
                  </p:childTnLst>
                </p:cTn>
              </p:par>
            </p:tnLst>
          </p:tmpl>
        </p:tmplLst>
      </p:bldP>
      <p:bldP spid="6" grpId="0">
        <p:tmplLst>
          <p:tmpl>
            <p:tnLst>
              <p:par>
                <p:cTn presetID="10"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Lst>
  </p:timing>
  <p:hf hdr="0" dt="0"/>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LAYOUT OWN INPUT">
    <p:spTree>
      <p:nvGrpSpPr>
        <p:cNvPr id="1" name=""/>
        <p:cNvGrpSpPr/>
        <p:nvPr/>
      </p:nvGrpSpPr>
      <p:grpSpPr>
        <a:xfrm>
          <a:off x="0" y="0"/>
          <a:ext cx="0" cy="0"/>
          <a:chOff x="0" y="0"/>
          <a:chExt cx="0" cy="0"/>
        </a:xfrm>
      </p:grpSpPr>
      <p:grpSp>
        <p:nvGrpSpPr>
          <p:cNvPr id="26" name="INSTRUCTION">
            <a:extLst>
              <a:ext uri="{FF2B5EF4-FFF2-40B4-BE49-F238E27FC236}">
                <a16:creationId xmlns:a16="http://schemas.microsoft.com/office/drawing/2014/main" id="{A4907380-164D-4388-8F13-488C214C0825}"/>
              </a:ext>
            </a:extLst>
          </p:cNvPr>
          <p:cNvGrpSpPr/>
          <p:nvPr userDrawn="1"/>
        </p:nvGrpSpPr>
        <p:grpSpPr>
          <a:xfrm>
            <a:off x="5846" y="7033211"/>
            <a:ext cx="3727954" cy="1577390"/>
            <a:chOff x="5846" y="7033211"/>
            <a:chExt cx="3727954" cy="1577390"/>
          </a:xfrm>
        </p:grpSpPr>
        <p:sp>
          <p:nvSpPr>
            <p:cNvPr id="27" name="Rechthoek 26">
              <a:extLst>
                <a:ext uri="{FF2B5EF4-FFF2-40B4-BE49-F238E27FC236}">
                  <a16:creationId xmlns:a16="http://schemas.microsoft.com/office/drawing/2014/main" id="{F457B945-57E9-492B-BF5F-9DAA52E783F2}"/>
                </a:ext>
              </a:extLst>
            </p:cNvPr>
            <p:cNvSpPr/>
            <p:nvPr userDrawn="1"/>
          </p:nvSpPr>
          <p:spPr>
            <a:xfrm>
              <a:off x="5846" y="7033211"/>
              <a:ext cx="3727954" cy="1577390"/>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EDIT Footer, slide number</a:t>
              </a:r>
              <a:br>
                <a:rPr lang="en-GB" sz="1400" b="1" cap="all" baseline="0" noProof="0">
                  <a:solidFill>
                    <a:schemeClr val="accent1"/>
                  </a:solidFill>
                  <a:latin typeface="Calibri" panose="020F0502020204030204" pitchFamily="34" charset="0"/>
                  <a:cs typeface="Calibri" panose="020F0502020204030204" pitchFamily="34" charset="0"/>
                </a:rPr>
              </a:br>
              <a:r>
                <a:rPr lang="en-GB" sz="1400" b="1" cap="all" baseline="0" noProof="0">
                  <a:solidFill>
                    <a:schemeClr val="accent1"/>
                  </a:solidFill>
                  <a:latin typeface="Calibri" panose="020F0502020204030204" pitchFamily="34" charset="0"/>
                  <a:cs typeface="Calibri" panose="020F0502020204030204" pitchFamily="34" charset="0"/>
                </a:rPr>
                <a:t>and date</a:t>
              </a:r>
            </a:p>
          </p:txBody>
        </p:sp>
        <p:sp>
          <p:nvSpPr>
            <p:cNvPr id="28" name="Ovaal 27">
              <a:extLst>
                <a:ext uri="{FF2B5EF4-FFF2-40B4-BE49-F238E27FC236}">
                  <a16:creationId xmlns:a16="http://schemas.microsoft.com/office/drawing/2014/main" id="{FEC0B1B7-B1D5-4C0F-A2C1-70BD0CAB9FED}"/>
                </a:ext>
              </a:extLst>
            </p:cNvPr>
            <p:cNvSpPr/>
            <p:nvPr userDrawn="1"/>
          </p:nvSpPr>
          <p:spPr>
            <a:xfrm>
              <a:off x="188424" y="767853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29" name="Rechthoek 28">
              <a:extLst>
                <a:ext uri="{FF2B5EF4-FFF2-40B4-BE49-F238E27FC236}">
                  <a16:creationId xmlns:a16="http://schemas.microsoft.com/office/drawing/2014/main" id="{3B4CA822-EEBF-4D8D-BE53-EDE204DEB792}"/>
                </a:ext>
              </a:extLst>
            </p:cNvPr>
            <p:cNvSpPr/>
            <p:nvPr userDrawn="1"/>
          </p:nvSpPr>
          <p:spPr>
            <a:xfrm>
              <a:off x="472596" y="7678534"/>
              <a:ext cx="2322719" cy="31672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‘Header &amp; Footer’</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30" name="Ovaal 29">
              <a:extLst>
                <a:ext uri="{FF2B5EF4-FFF2-40B4-BE49-F238E27FC236}">
                  <a16:creationId xmlns:a16="http://schemas.microsoft.com/office/drawing/2014/main" id="{7B601C30-C004-4EA7-80E4-6855C8DD7D59}"/>
                </a:ext>
              </a:extLst>
            </p:cNvPr>
            <p:cNvSpPr/>
            <p:nvPr userDrawn="1"/>
          </p:nvSpPr>
          <p:spPr>
            <a:xfrm>
              <a:off x="188424" y="810886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32" name="Rechthoek 31">
              <a:extLst>
                <a:ext uri="{FF2B5EF4-FFF2-40B4-BE49-F238E27FC236}">
                  <a16:creationId xmlns:a16="http://schemas.microsoft.com/office/drawing/2014/main" id="{F09F80D1-CBE8-45ED-B1E9-ED5454F6D669}"/>
                </a:ext>
              </a:extLst>
            </p:cNvPr>
            <p:cNvSpPr/>
            <p:nvPr userDrawn="1"/>
          </p:nvSpPr>
          <p:spPr>
            <a:xfrm>
              <a:off x="472596" y="8108870"/>
              <a:ext cx="2322719" cy="38098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‘Apply to All’</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apply the changes to every slide.</a:t>
              </a:r>
            </a:p>
          </p:txBody>
        </p:sp>
        <p:grpSp>
          <p:nvGrpSpPr>
            <p:cNvPr id="35" name="Groep 34">
              <a:extLst>
                <a:ext uri="{FF2B5EF4-FFF2-40B4-BE49-F238E27FC236}">
                  <a16:creationId xmlns:a16="http://schemas.microsoft.com/office/drawing/2014/main" id="{A7127723-C09B-4B5F-AF42-B0C56AA2C776}"/>
                </a:ext>
              </a:extLst>
            </p:cNvPr>
            <p:cNvGrpSpPr/>
            <p:nvPr userDrawn="1"/>
          </p:nvGrpSpPr>
          <p:grpSpPr>
            <a:xfrm>
              <a:off x="2939884" y="7739834"/>
              <a:ext cx="681133" cy="750023"/>
              <a:chOff x="-910573" y="4987990"/>
              <a:chExt cx="681133" cy="750023"/>
            </a:xfrm>
          </p:grpSpPr>
          <p:grpSp>
            <p:nvGrpSpPr>
              <p:cNvPr id="36" name="Groep 35">
                <a:extLst>
                  <a:ext uri="{FF2B5EF4-FFF2-40B4-BE49-F238E27FC236}">
                    <a16:creationId xmlns:a16="http://schemas.microsoft.com/office/drawing/2014/main" id="{C7CADC73-98BD-47E6-A02D-814751A109CF}"/>
                  </a:ext>
                </a:extLst>
              </p:cNvPr>
              <p:cNvGrpSpPr/>
              <p:nvPr userDrawn="1"/>
            </p:nvGrpSpPr>
            <p:grpSpPr>
              <a:xfrm>
                <a:off x="-713542" y="4987990"/>
                <a:ext cx="287071" cy="379107"/>
                <a:chOff x="-4050578" y="288410"/>
                <a:chExt cx="322125" cy="379107"/>
              </a:xfrm>
            </p:grpSpPr>
            <p:sp>
              <p:nvSpPr>
                <p:cNvPr id="38" name="Rechthoek met één afgeknipte en afgeronde hoek 47">
                  <a:extLst>
                    <a:ext uri="{FF2B5EF4-FFF2-40B4-BE49-F238E27FC236}">
                      <a16:creationId xmlns:a16="http://schemas.microsoft.com/office/drawing/2014/main" id="{29DAB350-2FD1-4904-99AD-0EF89BD9BFFD}"/>
                    </a:ext>
                  </a:extLst>
                </p:cNvPr>
                <p:cNvSpPr/>
                <p:nvPr userDrawn="1"/>
              </p:nvSpPr>
              <p:spPr>
                <a:xfrm>
                  <a:off x="-4050578" y="288410"/>
                  <a:ext cx="322125" cy="379107"/>
                </a:xfrm>
                <a:prstGeom prst="snipRoundRect">
                  <a:avLst>
                    <a:gd name="adj1" fmla="val 0"/>
                    <a:gd name="adj2" fmla="val 33753"/>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39" name="Rechthoekige driehoek 38">
                  <a:extLst>
                    <a:ext uri="{FF2B5EF4-FFF2-40B4-BE49-F238E27FC236}">
                      <a16:creationId xmlns:a16="http://schemas.microsoft.com/office/drawing/2014/main" id="{4DE904E5-477E-4D2C-8E4A-5BA0281C634F}"/>
                    </a:ext>
                  </a:extLst>
                </p:cNvPr>
                <p:cNvSpPr/>
                <p:nvPr userDrawn="1"/>
              </p:nvSpPr>
              <p:spPr>
                <a:xfrm>
                  <a:off x="-3833537" y="291656"/>
                  <a:ext cx="103133" cy="93757"/>
                </a:xfrm>
                <a:prstGeom prst="rtTriangle">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40" name="Rechthoek 39">
                  <a:extLst>
                    <a:ext uri="{FF2B5EF4-FFF2-40B4-BE49-F238E27FC236}">
                      <a16:creationId xmlns:a16="http://schemas.microsoft.com/office/drawing/2014/main" id="{61F35B0C-FD9A-4AE9-8C6C-4138B55F301A}"/>
                    </a:ext>
                  </a:extLst>
                </p:cNvPr>
                <p:cNvSpPr/>
                <p:nvPr userDrawn="1"/>
              </p:nvSpPr>
              <p:spPr>
                <a:xfrm>
                  <a:off x="-4013673" y="314848"/>
                  <a:ext cx="140930" cy="70565"/>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41" name="Rechthoek 40">
                  <a:extLst>
                    <a:ext uri="{FF2B5EF4-FFF2-40B4-BE49-F238E27FC236}">
                      <a16:creationId xmlns:a16="http://schemas.microsoft.com/office/drawing/2014/main" id="{75694855-480A-4F4A-A054-E8F9D32894D8}"/>
                    </a:ext>
                  </a:extLst>
                </p:cNvPr>
                <p:cNvSpPr/>
                <p:nvPr userDrawn="1"/>
              </p:nvSpPr>
              <p:spPr>
                <a:xfrm>
                  <a:off x="-4020379" y="586428"/>
                  <a:ext cx="261727" cy="61406"/>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defTabSz="914400" fontAlgn="auto">
                    <a:lnSpc>
                      <a:spcPct val="100000"/>
                    </a:lnSpc>
                    <a:spcBef>
                      <a:spcPts val="0"/>
                    </a:spcBef>
                    <a:spcAft>
                      <a:spcPts val="0"/>
                    </a:spcAft>
                    <a:buClrTx/>
                    <a:buSzTx/>
                    <a:buFontTx/>
                    <a:buNone/>
                    <a:tabLst/>
                  </a:pPr>
                  <a:endParaRPr kumimoji="0" lang="en-GB" sz="900" b="0" i="0" u="none" strike="noStrike" kern="0" cap="none" spc="0" normalizeH="0" baseline="0" noProof="0">
                    <a:ln>
                      <a:noFill/>
                    </a:ln>
                    <a:solidFill>
                      <a:srgbClr val="211F26"/>
                    </a:solidFill>
                    <a:effectLst/>
                    <a:uLnTx/>
                    <a:uFillTx/>
                    <a:latin typeface="Calibri" panose="020F0502020204030204" pitchFamily="34" charset="0"/>
                    <a:cs typeface="Calibri" panose="020F0502020204030204" pitchFamily="34" charset="0"/>
                  </a:endParaRPr>
                </a:p>
              </p:txBody>
            </p:sp>
          </p:grpSp>
          <p:sp>
            <p:nvSpPr>
              <p:cNvPr id="37" name="Rechthoek 36">
                <a:extLst>
                  <a:ext uri="{FF2B5EF4-FFF2-40B4-BE49-F238E27FC236}">
                    <a16:creationId xmlns:a16="http://schemas.microsoft.com/office/drawing/2014/main" id="{E2C787F1-0EDE-4FC1-9331-A22FE80ED0FA}"/>
                  </a:ext>
                </a:extLst>
              </p:cNvPr>
              <p:cNvSpPr/>
              <p:nvPr userDrawn="1"/>
            </p:nvSpPr>
            <p:spPr>
              <a:xfrm>
                <a:off x="-910573" y="5352063"/>
                <a:ext cx="681133" cy="385950"/>
              </a:xfrm>
              <a:prstGeom prst="rect">
                <a:avLst/>
              </a:prstGeom>
              <a:no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rPr>
                  <a:t>Header &amp; Footer</a:t>
                </a:r>
              </a:p>
            </p:txBody>
          </p:sp>
        </p:grpSp>
      </p:grpSp>
      <p:sp>
        <p:nvSpPr>
          <p:cNvPr id="11" name="INFO">
            <a:extLst>
              <a:ext uri="{FF2B5EF4-FFF2-40B4-BE49-F238E27FC236}">
                <a16:creationId xmlns:a16="http://schemas.microsoft.com/office/drawing/2014/main" id="{AA692845-3CAE-4344-A741-2AFCF32F8547}"/>
              </a:ext>
            </a:extLst>
          </p:cNvPr>
          <p:cNvSpPr txBox="1"/>
          <p:nvPr userDrawn="1"/>
        </p:nvSpPr>
        <p:spPr>
          <a:xfrm>
            <a:off x="0" y="-256190"/>
            <a:ext cx="12192000" cy="161583"/>
          </a:xfrm>
          <a:prstGeom prst="rect">
            <a:avLst/>
          </a:prstGeom>
          <a:noFill/>
        </p:spPr>
        <p:txBody>
          <a:bodyPr wrap="square" lIns="0" tIns="0" rIns="0" bIns="0" rtlCol="0">
            <a:spAutoFit/>
          </a:bodyPr>
          <a:lstStyle/>
          <a:p>
            <a:pPr algn="l"/>
            <a:r>
              <a:rPr lang="en-GB" sz="1050" b="1" dirty="0">
                <a:solidFill>
                  <a:schemeClr val="tx2"/>
                </a:solidFill>
                <a:latin typeface="+mj-lt"/>
                <a:cs typeface="Calibri" panose="020F0502020204030204" pitchFamily="34" charset="0"/>
              </a:rPr>
              <a:t>TEMPLATE: </a:t>
            </a:r>
            <a:r>
              <a:rPr lang="en-GB" sz="1050" b="0" dirty="0">
                <a:solidFill>
                  <a:schemeClr val="tx2"/>
                </a:solidFill>
                <a:latin typeface="+mj-lt"/>
                <a:cs typeface="Calibri" panose="020F0502020204030204" pitchFamily="34" charset="0"/>
              </a:rPr>
              <a:t>LAYOUT OWN INPUT</a:t>
            </a:r>
          </a:p>
        </p:txBody>
      </p:sp>
      <p:grpSp>
        <p:nvGrpSpPr>
          <p:cNvPr id="3" name="HAAK LIJN">
            <a:extLst>
              <a:ext uri="{FF2B5EF4-FFF2-40B4-BE49-F238E27FC236}">
                <a16:creationId xmlns:a16="http://schemas.microsoft.com/office/drawing/2014/main" id="{564B28AA-22FD-4205-AD55-2DFC9E2B2D2A}"/>
              </a:ext>
            </a:extLst>
          </p:cNvPr>
          <p:cNvGrpSpPr/>
          <p:nvPr userDrawn="1"/>
        </p:nvGrpSpPr>
        <p:grpSpPr>
          <a:xfrm>
            <a:off x="540812" y="0"/>
            <a:ext cx="76800" cy="6858000"/>
            <a:chOff x="578912" y="0"/>
            <a:chExt cx="76800" cy="6858000"/>
          </a:xfrm>
        </p:grpSpPr>
        <p:cxnSp>
          <p:nvCxnSpPr>
            <p:cNvPr id="4" name="LIJN">
              <a:extLst>
                <a:ext uri="{FF2B5EF4-FFF2-40B4-BE49-F238E27FC236}">
                  <a16:creationId xmlns:a16="http://schemas.microsoft.com/office/drawing/2014/main" id="{E6680D57-B7D1-411B-A044-EDBFAEDE98BE}"/>
                </a:ext>
              </a:extLst>
            </p:cNvPr>
            <p:cNvCxnSpPr>
              <a:cxnSpLocks/>
            </p:cNvCxnSpPr>
            <p:nvPr userDrawn="1"/>
          </p:nvCxnSpPr>
          <p:spPr>
            <a:xfrm>
              <a:off x="617312" y="900113"/>
              <a:ext cx="0" cy="5957887"/>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pic>
          <p:nvPicPr>
            <p:cNvPr id="5" name="Graphic 4">
              <a:extLst>
                <a:ext uri="{FF2B5EF4-FFF2-40B4-BE49-F238E27FC236}">
                  <a16:creationId xmlns:a16="http://schemas.microsoft.com/office/drawing/2014/main" id="{1FD7A126-756C-493A-B41E-2499551792C8}"/>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8912" y="652464"/>
              <a:ext cx="76800" cy="201600"/>
            </a:xfrm>
            <a:prstGeom prst="rect">
              <a:avLst/>
            </a:prstGeom>
          </p:spPr>
        </p:pic>
        <p:cxnSp>
          <p:nvCxnSpPr>
            <p:cNvPr id="6" name="LIJN">
              <a:extLst>
                <a:ext uri="{FF2B5EF4-FFF2-40B4-BE49-F238E27FC236}">
                  <a16:creationId xmlns:a16="http://schemas.microsoft.com/office/drawing/2014/main" id="{424F8F4F-D3B4-44C3-B739-879122A53449}"/>
                </a:ext>
              </a:extLst>
            </p:cNvPr>
            <p:cNvCxnSpPr>
              <a:cxnSpLocks/>
            </p:cNvCxnSpPr>
            <p:nvPr userDrawn="1"/>
          </p:nvCxnSpPr>
          <p:spPr>
            <a:xfrm>
              <a:off x="617312" y="0"/>
              <a:ext cx="0" cy="595314"/>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grpSp>
      <p:sp>
        <p:nvSpPr>
          <p:cNvPr id="10" name="Logo">
            <a:extLst>
              <a:ext uri="{FF2B5EF4-FFF2-40B4-BE49-F238E27FC236}">
                <a16:creationId xmlns:a16="http://schemas.microsoft.com/office/drawing/2014/main" id="{9C6D722F-8680-4071-9123-21F371291D9E}"/>
              </a:ext>
            </a:extLst>
          </p:cNvPr>
          <p:cNvSpPr>
            <a:spLocks noGrp="1"/>
          </p:cNvSpPr>
          <p:nvPr>
            <p:ph type="body" orient="vert" idx="15" hasCustomPrompt="1"/>
          </p:nvPr>
        </p:nvSpPr>
        <p:spPr>
          <a:xfrm>
            <a:off x="10549612" y="6480355"/>
            <a:ext cx="1060019" cy="185413"/>
          </a:xfrm>
          <a:blipFill>
            <a:blip r:embed="rId4"/>
            <a:stretch>
              <a:fillRect/>
            </a:stretch>
          </a:blipFill>
        </p:spPr>
        <p:txBody>
          <a:bodyPr vert="horz" lIns="0" tIns="0" rIns="0" bIns="0"/>
          <a:lstStyle>
            <a:lvl1pPr marL="0" indent="0">
              <a:buNone/>
              <a:defRPr sz="1000" i="1">
                <a:solidFill>
                  <a:schemeClr val="bg2"/>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34" name="Dianummer">
            <a:extLst>
              <a:ext uri="{FF2B5EF4-FFF2-40B4-BE49-F238E27FC236}">
                <a16:creationId xmlns:a16="http://schemas.microsoft.com/office/drawing/2014/main" id="{2BEB1C6B-58D2-436E-8830-CF31BEE16320}"/>
              </a:ext>
            </a:extLst>
          </p:cNvPr>
          <p:cNvSpPr>
            <a:spLocks noGrp="1"/>
          </p:cNvSpPr>
          <p:nvPr>
            <p:ph type="sldNum" sz="quarter" idx="18"/>
          </p:nvPr>
        </p:nvSpPr>
        <p:spPr/>
        <p:txBody>
          <a:bodyPr/>
          <a:lstStyle/>
          <a:p>
            <a:fld id="{5EC93C5F-DB18-4797-88B9-B8B0D60519FD}" type="slidenum">
              <a:rPr lang="en-GB" smtClean="0"/>
              <a:pPr/>
              <a:t>‹#›</a:t>
            </a:fld>
            <a:endParaRPr lang="en-GB" dirty="0"/>
          </a:p>
        </p:txBody>
      </p:sp>
      <p:sp>
        <p:nvSpPr>
          <p:cNvPr id="33" name="Voettekst">
            <a:extLst>
              <a:ext uri="{FF2B5EF4-FFF2-40B4-BE49-F238E27FC236}">
                <a16:creationId xmlns:a16="http://schemas.microsoft.com/office/drawing/2014/main" id="{5A73AC90-7B0E-4421-91F5-76C415F2E67A}"/>
              </a:ext>
            </a:extLst>
          </p:cNvPr>
          <p:cNvSpPr>
            <a:spLocks noGrp="1"/>
          </p:cNvSpPr>
          <p:nvPr>
            <p:ph type="ftr" sz="quarter" idx="17"/>
          </p:nvPr>
        </p:nvSpPr>
        <p:spPr/>
        <p:txBody>
          <a:bodyPr/>
          <a:lstStyle/>
          <a:p>
            <a:r>
              <a:rPr lang="en-GB" dirty="0"/>
              <a:t>26 October 2021 | ALIM Guide for asset information Managers</a:t>
            </a:r>
          </a:p>
        </p:txBody>
      </p:sp>
      <p:sp>
        <p:nvSpPr>
          <p:cNvPr id="8" name="Ondertitel">
            <a:extLst>
              <a:ext uri="{FF2B5EF4-FFF2-40B4-BE49-F238E27FC236}">
                <a16:creationId xmlns:a16="http://schemas.microsoft.com/office/drawing/2014/main" id="{D33624B2-EE21-4FD3-9444-4542956651AA}"/>
              </a:ext>
            </a:extLst>
          </p:cNvPr>
          <p:cNvSpPr>
            <a:spLocks noGrp="1"/>
          </p:cNvSpPr>
          <p:nvPr>
            <p:ph type="subTitle" idx="10" hasCustomPrompt="1"/>
          </p:nvPr>
        </p:nvSpPr>
        <p:spPr>
          <a:xfrm>
            <a:off x="777243" y="924516"/>
            <a:ext cx="10835542" cy="349200"/>
          </a:xfrm>
        </p:spPr>
        <p:txBody>
          <a:bodyPr/>
          <a:lstStyle>
            <a:lvl1pPr marL="0" indent="0" algn="l">
              <a:buNone/>
              <a:defRPr sz="300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cap="all" baseline="0" dirty="0"/>
              <a:t>Second light subtitle</a:t>
            </a:r>
            <a:endParaRPr lang="en-GB" dirty="0"/>
          </a:p>
        </p:txBody>
      </p:sp>
      <p:sp>
        <p:nvSpPr>
          <p:cNvPr id="31" name="Titel">
            <a:extLst>
              <a:ext uri="{FF2B5EF4-FFF2-40B4-BE49-F238E27FC236}">
                <a16:creationId xmlns:a16="http://schemas.microsoft.com/office/drawing/2014/main" id="{4FD1D93D-B6C4-4842-923B-938AE2927FD3}"/>
              </a:ext>
            </a:extLst>
          </p:cNvPr>
          <p:cNvSpPr>
            <a:spLocks noGrp="1"/>
          </p:cNvSpPr>
          <p:nvPr>
            <p:ph type="title" hasCustomPrompt="1"/>
          </p:nvPr>
        </p:nvSpPr>
        <p:spPr/>
        <p:txBody>
          <a:bodyPr/>
          <a:lstStyle>
            <a:lvl1pPr>
              <a:defRPr/>
            </a:lvl1pPr>
          </a:lstStyle>
          <a:p>
            <a:r>
              <a:rPr lang="en-GB" dirty="0"/>
              <a:t>First bold title</a:t>
            </a:r>
          </a:p>
        </p:txBody>
      </p:sp>
    </p:spTree>
    <p:extLst>
      <p:ext uri="{BB962C8B-B14F-4D97-AF65-F5344CB8AC3E}">
        <p14:creationId xmlns:p14="http://schemas.microsoft.com/office/powerpoint/2010/main" val="1426764596"/>
      </p:ext>
    </p:extLst>
  </p:cSld>
  <p:clrMapOvr>
    <a:masterClrMapping/>
  </p:clrMapOvr>
  <p:transition spd="slow">
    <p:push dir="u"/>
  </p:transition>
  <p:hf hdr="0" dt="0"/>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EXT">
    <p:spTree>
      <p:nvGrpSpPr>
        <p:cNvPr id="1" name=""/>
        <p:cNvGrpSpPr/>
        <p:nvPr/>
      </p:nvGrpSpPr>
      <p:grpSpPr>
        <a:xfrm>
          <a:off x="0" y="0"/>
          <a:ext cx="0" cy="0"/>
          <a:chOff x="0" y="0"/>
          <a:chExt cx="0" cy="0"/>
        </a:xfrm>
      </p:grpSpPr>
      <p:grpSp>
        <p:nvGrpSpPr>
          <p:cNvPr id="304" name="INSTRUCTION">
            <a:extLst>
              <a:ext uri="{FF2B5EF4-FFF2-40B4-BE49-F238E27FC236}">
                <a16:creationId xmlns:a16="http://schemas.microsoft.com/office/drawing/2014/main" id="{ED72224E-F26A-4687-8C33-4D5EEF74F612}"/>
              </a:ext>
            </a:extLst>
          </p:cNvPr>
          <p:cNvGrpSpPr/>
          <p:nvPr userDrawn="1"/>
        </p:nvGrpSpPr>
        <p:grpSpPr>
          <a:xfrm>
            <a:off x="-3786437" y="0"/>
            <a:ext cx="3693386" cy="5359349"/>
            <a:chOff x="-3786437" y="0"/>
            <a:chExt cx="3693386" cy="5359349"/>
          </a:xfrm>
        </p:grpSpPr>
        <p:sp>
          <p:nvSpPr>
            <p:cNvPr id="305" name="Rechthoek 304">
              <a:extLst>
                <a:ext uri="{FF2B5EF4-FFF2-40B4-BE49-F238E27FC236}">
                  <a16:creationId xmlns:a16="http://schemas.microsoft.com/office/drawing/2014/main" id="{EAEA2617-B466-4D43-81A2-65784E2559F1}"/>
                </a:ext>
              </a:extLst>
            </p:cNvPr>
            <p:cNvSpPr/>
            <p:nvPr userDrawn="1"/>
          </p:nvSpPr>
          <p:spPr>
            <a:xfrm>
              <a:off x="-3786165" y="0"/>
              <a:ext cx="3593091" cy="4641338"/>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Choosing text levels</a:t>
              </a:r>
            </a:p>
          </p:txBody>
        </p:sp>
        <p:sp>
          <p:nvSpPr>
            <p:cNvPr id="306" name="Ovaal 305">
              <a:extLst>
                <a:ext uri="{FF2B5EF4-FFF2-40B4-BE49-F238E27FC236}">
                  <a16:creationId xmlns:a16="http://schemas.microsoft.com/office/drawing/2014/main" id="{333F15A8-374F-4303-885E-F34D3E3CCE7F}"/>
                </a:ext>
              </a:extLst>
            </p:cNvPr>
            <p:cNvSpPr/>
            <p:nvPr userDrawn="1"/>
          </p:nvSpPr>
          <p:spPr>
            <a:xfrm>
              <a:off x="-3604183" y="183748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307" name="Rechthoek 306">
              <a:extLst>
                <a:ext uri="{FF2B5EF4-FFF2-40B4-BE49-F238E27FC236}">
                  <a16:creationId xmlns:a16="http://schemas.microsoft.com/office/drawing/2014/main" id="{EE385323-045F-4F03-AF75-800FB7DD58E6}"/>
                </a:ext>
              </a:extLst>
            </p:cNvPr>
            <p:cNvSpPr/>
            <p:nvPr userDrawn="1"/>
          </p:nvSpPr>
          <p:spPr>
            <a:xfrm>
              <a:off x="-3319415" y="1837484"/>
              <a:ext cx="2949220" cy="180000"/>
            </a:xfrm>
            <a:prstGeom prst="rect">
              <a:avLst/>
            </a:prstGeom>
            <a:noFill/>
            <a:ln w="25400" cap="flat" cmpd="sng" algn="ctr">
              <a:noFill/>
              <a:prstDash val="solid"/>
            </a:ln>
            <a:effectLst/>
          </p:spPr>
          <p:txBody>
            <a:bodyPr lIns="0" tIns="0" rIns="0" bIns="0" rtlCol="0" anchor="ctr"/>
            <a:lstStyle/>
            <a:p>
              <a:pPr marL="179388" marR="0" lvl="0" indent="-179388" algn="l" defTabSz="719138" rtl="0" eaLnBrk="1" fontAlgn="auto" latinLnBrk="0" hangingPunct="1">
                <a:lnSpc>
                  <a:spcPct val="100000"/>
                </a:lnSpc>
                <a:spcBef>
                  <a:spcPts val="300"/>
                </a:spcBef>
                <a:spcAft>
                  <a:spcPts val="600"/>
                </a:spcAft>
                <a:buClr>
                  <a:srgbClr val="71A4C3"/>
                </a:buClr>
                <a:buSzPct val="100000"/>
                <a:buFontTx/>
                <a:buBlip>
                  <a:blip r:embed="rId2">
                    <a:extLst>
                      <a:ext uri="{96DAC541-7B7A-43D3-8B79-37D633B846F1}">
                        <asvg:svgBlip xmlns:asvg="http://schemas.microsoft.com/office/drawing/2016/SVG/main" r:embed="rId3"/>
                      </a:ext>
                    </a:extLst>
                  </a:blip>
                </a:buBlip>
                <a:tabLst/>
                <a:defRPr/>
              </a:pPr>
              <a:r>
                <a:rPr kumimoji="0" lang="en-GB" sz="1100" b="0" i="0" u="none" strike="noStrike" kern="1200" cap="none" spc="0" normalizeH="0" baseline="0" noProof="0">
                  <a:ln>
                    <a:noFill/>
                  </a:ln>
                  <a:solidFill>
                    <a:prstClr val="black"/>
                  </a:solidFill>
                  <a:effectLst/>
                  <a:uLnTx/>
                  <a:uFillTx/>
                  <a:latin typeface="+mn-lt"/>
                  <a:ea typeface="+mn-ea"/>
                  <a:cs typeface="+mn-cs"/>
                </a:rPr>
                <a:t>Bullet</a:t>
              </a:r>
            </a:p>
          </p:txBody>
        </p:sp>
        <p:sp>
          <p:nvSpPr>
            <p:cNvPr id="308" name="Ovaal 307">
              <a:extLst>
                <a:ext uri="{FF2B5EF4-FFF2-40B4-BE49-F238E27FC236}">
                  <a16:creationId xmlns:a16="http://schemas.microsoft.com/office/drawing/2014/main" id="{B58762B6-9659-47C1-9A0D-F41C74230A55}"/>
                </a:ext>
              </a:extLst>
            </p:cNvPr>
            <p:cNvSpPr/>
            <p:nvPr userDrawn="1"/>
          </p:nvSpPr>
          <p:spPr>
            <a:xfrm>
              <a:off x="-3604183" y="212876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309" name="Rechthoek 308">
              <a:extLst>
                <a:ext uri="{FF2B5EF4-FFF2-40B4-BE49-F238E27FC236}">
                  <a16:creationId xmlns:a16="http://schemas.microsoft.com/office/drawing/2014/main" id="{52DEC30C-A9AD-4B57-B96F-1170076BC611}"/>
                </a:ext>
              </a:extLst>
            </p:cNvPr>
            <p:cNvSpPr/>
            <p:nvPr userDrawn="1"/>
          </p:nvSpPr>
          <p:spPr>
            <a:xfrm>
              <a:off x="-3604183" y="1196113"/>
              <a:ext cx="3229047" cy="459227"/>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Under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‘Home’</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use the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list level-buttons</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choose a text level. </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Choose from:</a:t>
              </a:r>
            </a:p>
          </p:txBody>
        </p:sp>
        <p:sp>
          <p:nvSpPr>
            <p:cNvPr id="310" name="Rechthoek 309">
              <a:extLst>
                <a:ext uri="{FF2B5EF4-FFF2-40B4-BE49-F238E27FC236}">
                  <a16:creationId xmlns:a16="http://schemas.microsoft.com/office/drawing/2014/main" id="{2838E156-899F-4029-AB7A-C9D43E91D58C}"/>
                </a:ext>
              </a:extLst>
            </p:cNvPr>
            <p:cNvSpPr/>
            <p:nvPr userDrawn="1"/>
          </p:nvSpPr>
          <p:spPr>
            <a:xfrm>
              <a:off x="-3319415" y="2128873"/>
              <a:ext cx="2949220" cy="180000"/>
            </a:xfrm>
            <a:prstGeom prst="rect">
              <a:avLst/>
            </a:prstGeom>
            <a:noFill/>
            <a:ln w="25400" cap="flat" cmpd="sng" algn="ctr">
              <a:noFill/>
              <a:prstDash val="solid"/>
            </a:ln>
            <a:effectLst/>
          </p:spPr>
          <p:txBody>
            <a:bodyPr lIns="0" tIns="0" rIns="0" bIns="0" rtlCol="0" anchor="ctr"/>
            <a:lstStyle/>
            <a:p>
              <a:pPr marL="360363" marR="0" lvl="1" indent="-180975" algn="l" defTabSz="719138" rtl="0" eaLnBrk="1" fontAlgn="auto" latinLnBrk="0" hangingPunct="1">
                <a:lnSpc>
                  <a:spcPct val="100000"/>
                </a:lnSpc>
                <a:spcBef>
                  <a:spcPts val="300"/>
                </a:spcBef>
                <a:spcAft>
                  <a:spcPts val="600"/>
                </a:spcAft>
                <a:buClr>
                  <a:srgbClr val="71A4C3"/>
                </a:buClr>
                <a:buSzPct val="100000"/>
                <a:buFontTx/>
                <a:buBlip>
                  <a:blip r:embed="rId4">
                    <a:extLst>
                      <a:ext uri="{96DAC541-7B7A-43D3-8B79-37D633B846F1}">
                        <asvg:svgBlip xmlns:asvg="http://schemas.microsoft.com/office/drawing/2016/SVG/main" r:embed="rId5"/>
                      </a:ext>
                    </a:extLst>
                  </a:blip>
                </a:buBlip>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Sub-bullet</a:t>
              </a:r>
            </a:p>
          </p:txBody>
        </p:sp>
        <p:sp>
          <p:nvSpPr>
            <p:cNvPr id="311" name="Ovaal 310">
              <a:extLst>
                <a:ext uri="{FF2B5EF4-FFF2-40B4-BE49-F238E27FC236}">
                  <a16:creationId xmlns:a16="http://schemas.microsoft.com/office/drawing/2014/main" id="{16FD23C7-6D49-44EB-97D6-8DB1014F4369}"/>
                </a:ext>
              </a:extLst>
            </p:cNvPr>
            <p:cNvSpPr/>
            <p:nvPr userDrawn="1"/>
          </p:nvSpPr>
          <p:spPr>
            <a:xfrm>
              <a:off x="-3604183" y="242005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312" name="Rechthoek 311">
              <a:extLst>
                <a:ext uri="{FF2B5EF4-FFF2-40B4-BE49-F238E27FC236}">
                  <a16:creationId xmlns:a16="http://schemas.microsoft.com/office/drawing/2014/main" id="{B892F48F-4644-4897-8254-D983AF5A0B7C}"/>
                </a:ext>
              </a:extLst>
            </p:cNvPr>
            <p:cNvSpPr/>
            <p:nvPr userDrawn="1"/>
          </p:nvSpPr>
          <p:spPr>
            <a:xfrm>
              <a:off x="-3319415" y="2420262"/>
              <a:ext cx="2949220" cy="180000"/>
            </a:xfrm>
            <a:prstGeom prst="rect">
              <a:avLst/>
            </a:prstGeom>
            <a:noFill/>
            <a:ln w="25400" cap="flat" cmpd="sng" algn="ctr">
              <a:noFill/>
              <a:prstDash val="solid"/>
            </a:ln>
            <a:effectLst/>
          </p:spPr>
          <p:txBody>
            <a:bodyPr lIns="0" tIns="0" rIns="0" bIns="0" rtlCol="0" anchor="ctr"/>
            <a:lstStyle/>
            <a:p>
              <a:pPr marL="0" marR="0" lvl="2" indent="0" algn="l" defTabSz="719138" rtl="0" eaLnBrk="1" fontAlgn="auto" latinLnBrk="0" hangingPunct="1">
                <a:lnSpc>
                  <a:spcPct val="100000"/>
                </a:lnSpc>
                <a:spcBef>
                  <a:spcPts val="300"/>
                </a:spcBef>
                <a:spcAft>
                  <a:spcPts val="600"/>
                </a:spcAft>
                <a:buClr>
                  <a:srgbClr val="0070C0"/>
                </a:buClr>
                <a:buSzPct val="85000"/>
                <a:buFontTx/>
                <a:buNone/>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Default text</a:t>
              </a:r>
            </a:p>
          </p:txBody>
        </p:sp>
        <p:sp>
          <p:nvSpPr>
            <p:cNvPr id="313" name="Ovaal 312">
              <a:extLst>
                <a:ext uri="{FF2B5EF4-FFF2-40B4-BE49-F238E27FC236}">
                  <a16:creationId xmlns:a16="http://schemas.microsoft.com/office/drawing/2014/main" id="{589280C0-652E-4180-9AC1-995EC4C1630E}"/>
                </a:ext>
              </a:extLst>
            </p:cNvPr>
            <p:cNvSpPr/>
            <p:nvPr userDrawn="1"/>
          </p:nvSpPr>
          <p:spPr>
            <a:xfrm>
              <a:off x="-3604183" y="2711336"/>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4</a:t>
              </a:r>
            </a:p>
          </p:txBody>
        </p:sp>
        <p:sp>
          <p:nvSpPr>
            <p:cNvPr id="314" name="Rechthoek 313">
              <a:extLst>
                <a:ext uri="{FF2B5EF4-FFF2-40B4-BE49-F238E27FC236}">
                  <a16:creationId xmlns:a16="http://schemas.microsoft.com/office/drawing/2014/main" id="{F765AD69-0166-4390-8039-93ECDBE3623C}"/>
                </a:ext>
              </a:extLst>
            </p:cNvPr>
            <p:cNvSpPr/>
            <p:nvPr userDrawn="1"/>
          </p:nvSpPr>
          <p:spPr>
            <a:xfrm>
              <a:off x="-3319415" y="2711651"/>
              <a:ext cx="2949220" cy="180000"/>
            </a:xfrm>
            <a:prstGeom prst="rect">
              <a:avLst/>
            </a:prstGeom>
            <a:noFill/>
            <a:ln w="25400" cap="flat" cmpd="sng" algn="ctr">
              <a:noFill/>
              <a:prstDash val="solid"/>
            </a:ln>
            <a:effectLst/>
          </p:spPr>
          <p:txBody>
            <a:bodyPr lIns="0" tIns="0" rIns="0" bIns="0" rtlCol="0" anchor="ctr"/>
            <a:lstStyle/>
            <a:p>
              <a:pPr marL="0" marR="0" lvl="3" indent="0" algn="l" defTabSz="719138" rtl="0" eaLnBrk="1" fontAlgn="auto" latinLnBrk="0" hangingPunct="1">
                <a:lnSpc>
                  <a:spcPct val="100000"/>
                </a:lnSpc>
                <a:spcBef>
                  <a:spcPts val="300"/>
                </a:spcBef>
                <a:spcAft>
                  <a:spcPts val="1200"/>
                </a:spcAft>
                <a:buClrTx/>
                <a:buSzTx/>
                <a:buFontTx/>
                <a:buNone/>
                <a:tabLst/>
                <a:defRPr/>
              </a:pPr>
              <a:r>
                <a:rPr kumimoji="0" lang="en-GB" sz="1400" b="1" i="0" u="none" strike="noStrike" kern="1200" cap="all" spc="30" normalizeH="0" baseline="0" noProof="0">
                  <a:ln>
                    <a:noFill/>
                  </a:ln>
                  <a:solidFill>
                    <a:srgbClr val="71A4C3"/>
                  </a:solidFill>
                  <a:effectLst/>
                  <a:uLnTx/>
                  <a:uFillTx/>
                  <a:latin typeface="Segoe UI"/>
                  <a:ea typeface="+mn-ea"/>
                  <a:cs typeface="Calibri" panose="020F0502020204030204" pitchFamily="34" charset="0"/>
                </a:rPr>
                <a:t>header</a:t>
              </a:r>
            </a:p>
          </p:txBody>
        </p:sp>
        <p:sp>
          <p:nvSpPr>
            <p:cNvPr id="315" name="Ovaal 314">
              <a:extLst>
                <a:ext uri="{FF2B5EF4-FFF2-40B4-BE49-F238E27FC236}">
                  <a16:creationId xmlns:a16="http://schemas.microsoft.com/office/drawing/2014/main" id="{964D6588-5D25-42CA-829F-7DC630875AC1}"/>
                </a:ext>
              </a:extLst>
            </p:cNvPr>
            <p:cNvSpPr/>
            <p:nvPr userDrawn="1"/>
          </p:nvSpPr>
          <p:spPr>
            <a:xfrm>
              <a:off x="-3604183" y="3002620"/>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5</a:t>
              </a:r>
            </a:p>
          </p:txBody>
        </p:sp>
        <p:sp>
          <p:nvSpPr>
            <p:cNvPr id="316" name="Rechthoek 315">
              <a:extLst>
                <a:ext uri="{FF2B5EF4-FFF2-40B4-BE49-F238E27FC236}">
                  <a16:creationId xmlns:a16="http://schemas.microsoft.com/office/drawing/2014/main" id="{831C1300-8413-448E-A47C-4ED987A10416}"/>
                </a:ext>
              </a:extLst>
            </p:cNvPr>
            <p:cNvSpPr/>
            <p:nvPr userDrawn="1"/>
          </p:nvSpPr>
          <p:spPr>
            <a:xfrm>
              <a:off x="-3319415" y="3003040"/>
              <a:ext cx="2949220" cy="180000"/>
            </a:xfrm>
            <a:prstGeom prst="rect">
              <a:avLst/>
            </a:prstGeom>
            <a:noFill/>
            <a:ln w="25400" cap="flat" cmpd="sng" algn="ctr">
              <a:noFill/>
              <a:prstDash val="solid"/>
            </a:ln>
            <a:effectLst/>
          </p:spPr>
          <p:txBody>
            <a:bodyPr lIns="0" tIns="0" rIns="0" bIns="0" rtlCol="0" anchor="ctr"/>
            <a:lstStyle/>
            <a:p>
              <a:pPr marL="182563" marR="0" lvl="4" indent="-182563" algn="l" defTabSz="719138" rtl="0" eaLnBrk="1" fontAlgn="auto" latinLnBrk="0" hangingPunct="1">
                <a:lnSpc>
                  <a:spcPct val="100000"/>
                </a:lnSpc>
                <a:spcBef>
                  <a:spcPts val="300"/>
                </a:spcBef>
                <a:spcAft>
                  <a:spcPts val="600"/>
                </a:spcAft>
                <a:buClr>
                  <a:prstClr val="black"/>
                </a:buClr>
                <a:buSzTx/>
                <a:buFont typeface="+mj-lt"/>
                <a:buAutoNum type="arabicPeriod"/>
                <a:tabLst>
                  <a:tab pos="274638" algn="l"/>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Numerical bullet</a:t>
              </a:r>
            </a:p>
          </p:txBody>
        </p:sp>
        <p:sp>
          <p:nvSpPr>
            <p:cNvPr id="317" name="Ovaal 316">
              <a:extLst>
                <a:ext uri="{FF2B5EF4-FFF2-40B4-BE49-F238E27FC236}">
                  <a16:creationId xmlns:a16="http://schemas.microsoft.com/office/drawing/2014/main" id="{52B8D994-3FC1-4345-8EC6-BC85392E3E1E}"/>
                </a:ext>
              </a:extLst>
            </p:cNvPr>
            <p:cNvSpPr/>
            <p:nvPr userDrawn="1"/>
          </p:nvSpPr>
          <p:spPr>
            <a:xfrm>
              <a:off x="-3604183" y="329390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6</a:t>
              </a:r>
            </a:p>
          </p:txBody>
        </p:sp>
        <p:sp>
          <p:nvSpPr>
            <p:cNvPr id="318" name="Rechthoek 317">
              <a:extLst>
                <a:ext uri="{FF2B5EF4-FFF2-40B4-BE49-F238E27FC236}">
                  <a16:creationId xmlns:a16="http://schemas.microsoft.com/office/drawing/2014/main" id="{8BCC7871-20DB-47AB-B00C-C7701C71459E}"/>
                </a:ext>
              </a:extLst>
            </p:cNvPr>
            <p:cNvSpPr/>
            <p:nvPr userDrawn="1"/>
          </p:nvSpPr>
          <p:spPr>
            <a:xfrm>
              <a:off x="-3319415" y="3585818"/>
              <a:ext cx="2949220" cy="180000"/>
            </a:xfrm>
            <a:prstGeom prst="rect">
              <a:avLst/>
            </a:prstGeom>
            <a:noFill/>
            <a:ln w="25400" cap="flat" cmpd="sng" algn="ctr">
              <a:noFill/>
              <a:prstDash val="solid"/>
            </a:ln>
            <a:effectLst/>
          </p:spPr>
          <p:txBody>
            <a:bodyPr lIns="0" tIns="0" rIns="0" bIns="0" rtlCol="0" anchor="ctr"/>
            <a:lstStyle/>
            <a:p>
              <a:pPr marL="360363" marR="0" lvl="6" indent="-180975" algn="l" defTabSz="914400" rtl="0" eaLnBrk="1" fontAlgn="auto" latinLnBrk="0" hangingPunct="1">
                <a:lnSpc>
                  <a:spcPct val="100000"/>
                </a:lnSpc>
                <a:spcBef>
                  <a:spcPts val="300"/>
                </a:spcBef>
                <a:spcAft>
                  <a:spcPts val="600"/>
                </a:spcAft>
                <a:buClrTx/>
                <a:buSzTx/>
                <a:buFontTx/>
                <a:buBlip>
                  <a:blip r:embed="rId4">
                    <a:extLst>
                      <a:ext uri="{96DAC541-7B7A-43D3-8B79-37D633B846F1}">
                        <asvg:svgBlip xmlns:asvg="http://schemas.microsoft.com/office/drawing/2016/SVG/main" r:embed="rId5"/>
                      </a:ext>
                    </a:extLst>
                  </a:blip>
                </a:buBlip>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Sub-bullet</a:t>
              </a:r>
            </a:p>
          </p:txBody>
        </p:sp>
        <p:sp>
          <p:nvSpPr>
            <p:cNvPr id="319" name="Ovaal 318">
              <a:extLst>
                <a:ext uri="{FF2B5EF4-FFF2-40B4-BE49-F238E27FC236}">
                  <a16:creationId xmlns:a16="http://schemas.microsoft.com/office/drawing/2014/main" id="{243CBBFC-47DB-4D7E-9366-F2646AE02A8D}"/>
                </a:ext>
              </a:extLst>
            </p:cNvPr>
            <p:cNvSpPr/>
            <p:nvPr userDrawn="1"/>
          </p:nvSpPr>
          <p:spPr>
            <a:xfrm>
              <a:off x="-3604183" y="358518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7</a:t>
              </a:r>
            </a:p>
          </p:txBody>
        </p:sp>
        <p:sp>
          <p:nvSpPr>
            <p:cNvPr id="320" name="Rechthoek 319">
              <a:extLst>
                <a:ext uri="{FF2B5EF4-FFF2-40B4-BE49-F238E27FC236}">
                  <a16:creationId xmlns:a16="http://schemas.microsoft.com/office/drawing/2014/main" id="{02E9BDD8-DD15-4458-81CB-863C705DCEF0}"/>
                </a:ext>
              </a:extLst>
            </p:cNvPr>
            <p:cNvSpPr/>
            <p:nvPr userDrawn="1"/>
          </p:nvSpPr>
          <p:spPr>
            <a:xfrm>
              <a:off x="-3325830" y="3877207"/>
              <a:ext cx="2949220" cy="180000"/>
            </a:xfrm>
            <a:prstGeom prst="rect">
              <a:avLst/>
            </a:prstGeom>
            <a:noFill/>
            <a:ln w="25400" cap="flat" cmpd="sng" algn="ctr">
              <a:noFill/>
              <a:prstDash val="solid"/>
            </a:ln>
            <a:effectLst/>
          </p:spPr>
          <p:txBody>
            <a:bodyPr lIns="0" tIns="0" rIns="0" bIns="0" rtlCol="0" anchor="ctr"/>
            <a:lstStyle/>
            <a:p>
              <a:pPr marL="0" marR="0" lvl="7" indent="0" algn="l" defTabSz="914400" rtl="0" eaLnBrk="1" fontAlgn="auto" latinLnBrk="0" hangingPunct="1">
                <a:lnSpc>
                  <a:spcPct val="90000"/>
                </a:lnSpc>
                <a:spcBef>
                  <a:spcPts val="300"/>
                </a:spcBef>
                <a:spcAft>
                  <a:spcPts val="600"/>
                </a:spcAft>
                <a:buClrTx/>
                <a:buSzTx/>
                <a:buFontTx/>
                <a:buNone/>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Default text</a:t>
              </a:r>
            </a:p>
          </p:txBody>
        </p:sp>
        <p:sp>
          <p:nvSpPr>
            <p:cNvPr id="321" name="Ovaal 320">
              <a:extLst>
                <a:ext uri="{FF2B5EF4-FFF2-40B4-BE49-F238E27FC236}">
                  <a16:creationId xmlns:a16="http://schemas.microsoft.com/office/drawing/2014/main" id="{2291A86C-2B99-4334-8A05-AEB49E688FA9}"/>
                </a:ext>
              </a:extLst>
            </p:cNvPr>
            <p:cNvSpPr/>
            <p:nvPr userDrawn="1"/>
          </p:nvSpPr>
          <p:spPr>
            <a:xfrm>
              <a:off x="-3604183" y="387647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8</a:t>
              </a:r>
            </a:p>
          </p:txBody>
        </p:sp>
        <p:sp>
          <p:nvSpPr>
            <p:cNvPr id="322" name="Rechthoek 321">
              <a:extLst>
                <a:ext uri="{FF2B5EF4-FFF2-40B4-BE49-F238E27FC236}">
                  <a16:creationId xmlns:a16="http://schemas.microsoft.com/office/drawing/2014/main" id="{B03412FD-C851-443E-BCA0-B4E262528613}"/>
                </a:ext>
              </a:extLst>
            </p:cNvPr>
            <p:cNvSpPr/>
            <p:nvPr userDrawn="1"/>
          </p:nvSpPr>
          <p:spPr>
            <a:xfrm>
              <a:off x="-3319415" y="4168594"/>
              <a:ext cx="2949220" cy="180000"/>
            </a:xfrm>
            <a:prstGeom prst="rect">
              <a:avLst/>
            </a:prstGeom>
            <a:noFill/>
            <a:ln w="25400" cap="flat" cmpd="sng" algn="ctr">
              <a:noFill/>
              <a:prstDash val="solid"/>
            </a:ln>
            <a:effectLst/>
          </p:spPr>
          <p:txBody>
            <a:bodyPr lIns="0" tIns="0" rIns="0" bIns="0" rtlCol="0" anchor="ctr"/>
            <a:lstStyle/>
            <a:p>
              <a:pPr marL="0" marR="0" lvl="8" indent="0" algn="l" defTabSz="914400" rtl="0" eaLnBrk="1" fontAlgn="auto" latinLnBrk="0" hangingPunct="1">
                <a:lnSpc>
                  <a:spcPct val="100000"/>
                </a:lnSpc>
                <a:spcBef>
                  <a:spcPts val="300"/>
                </a:spcBef>
                <a:spcAft>
                  <a:spcPts val="1200"/>
                </a:spcAft>
                <a:buClrTx/>
                <a:buSzTx/>
                <a:buFontTx/>
                <a:buNone/>
                <a:tabLst/>
                <a:defRPr/>
              </a:pPr>
              <a:r>
                <a:rPr kumimoji="0" lang="en-GB" sz="1400" b="1" i="0" u="none" strike="noStrike" kern="1200" cap="all" spc="0" normalizeH="0" baseline="0" noProof="0">
                  <a:ln>
                    <a:noFill/>
                  </a:ln>
                  <a:solidFill>
                    <a:srgbClr val="71A4C3"/>
                  </a:solidFill>
                  <a:effectLst/>
                  <a:uLnTx/>
                  <a:uFillTx/>
                  <a:latin typeface="Segoe UI"/>
                  <a:ea typeface="+mn-ea"/>
                  <a:cs typeface="+mn-cs"/>
                </a:rPr>
                <a:t>header</a:t>
              </a:r>
            </a:p>
          </p:txBody>
        </p:sp>
        <p:sp>
          <p:nvSpPr>
            <p:cNvPr id="323" name="Ovaal 322">
              <a:extLst>
                <a:ext uri="{FF2B5EF4-FFF2-40B4-BE49-F238E27FC236}">
                  <a16:creationId xmlns:a16="http://schemas.microsoft.com/office/drawing/2014/main" id="{924775AE-5BE5-4AC2-A3FF-294BB9289FF6}"/>
                </a:ext>
              </a:extLst>
            </p:cNvPr>
            <p:cNvSpPr/>
            <p:nvPr userDrawn="1"/>
          </p:nvSpPr>
          <p:spPr>
            <a:xfrm>
              <a:off x="-3604183" y="416859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9</a:t>
              </a:r>
            </a:p>
          </p:txBody>
        </p:sp>
        <p:sp>
          <p:nvSpPr>
            <p:cNvPr id="324" name="Rechthoek 323">
              <a:extLst>
                <a:ext uri="{FF2B5EF4-FFF2-40B4-BE49-F238E27FC236}">
                  <a16:creationId xmlns:a16="http://schemas.microsoft.com/office/drawing/2014/main" id="{8135AD1F-6132-48EE-AC0A-29C6F1C18451}"/>
                </a:ext>
              </a:extLst>
            </p:cNvPr>
            <p:cNvSpPr/>
            <p:nvPr userDrawn="1"/>
          </p:nvSpPr>
          <p:spPr>
            <a:xfrm>
              <a:off x="-3319415" y="3294429"/>
              <a:ext cx="2949220" cy="180000"/>
            </a:xfrm>
            <a:prstGeom prst="rect">
              <a:avLst/>
            </a:prstGeom>
            <a:noFill/>
            <a:ln w="25400" cap="flat" cmpd="sng" algn="ctr">
              <a:noFill/>
              <a:prstDash val="solid"/>
            </a:ln>
            <a:effectLst/>
          </p:spPr>
          <p:txBody>
            <a:bodyPr lIns="0" tIns="0" rIns="0" bIns="0" rtlCol="0" anchor="ctr"/>
            <a:lstStyle/>
            <a:p>
              <a:pPr marL="179388" marR="0" lvl="5" indent="-179388" algn="l" defTabSz="914400" rtl="0" eaLnBrk="1" fontAlgn="auto" latinLnBrk="0" hangingPunct="1">
                <a:lnSpc>
                  <a:spcPct val="100000"/>
                </a:lnSpc>
                <a:spcBef>
                  <a:spcPts val="300"/>
                </a:spcBef>
                <a:spcAft>
                  <a:spcPts val="600"/>
                </a:spcAft>
                <a:buClrTx/>
                <a:buSzTx/>
                <a:buFontTx/>
                <a:buBlip>
                  <a:blip r:embed="rId2">
                    <a:extLst>
                      <a:ext uri="{96DAC541-7B7A-43D3-8B79-37D633B846F1}">
                        <asvg:svgBlip xmlns:asvg="http://schemas.microsoft.com/office/drawing/2016/SVG/main" r:embed="rId3"/>
                      </a:ext>
                    </a:extLst>
                  </a:blip>
                </a:buBlip>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Bullet</a:t>
              </a:r>
            </a:p>
          </p:txBody>
        </p:sp>
        <p:sp>
          <p:nvSpPr>
            <p:cNvPr id="325" name="Rechthoek 324">
              <a:extLst>
                <a:ext uri="{FF2B5EF4-FFF2-40B4-BE49-F238E27FC236}">
                  <a16:creationId xmlns:a16="http://schemas.microsoft.com/office/drawing/2014/main" id="{3609EAF5-05E5-4763-A89D-A4552EAE8FDF}"/>
                </a:ext>
              </a:extLst>
            </p:cNvPr>
            <p:cNvSpPr/>
            <p:nvPr userDrawn="1"/>
          </p:nvSpPr>
          <p:spPr>
            <a:xfrm>
              <a:off x="-3786437" y="4531349"/>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1200" b="1" cap="all" baseline="0" noProof="0">
                  <a:solidFill>
                    <a:srgbClr val="211F26"/>
                  </a:solidFill>
                  <a:latin typeface="Calibri" panose="020F0502020204030204" pitchFamily="34" charset="0"/>
                  <a:cs typeface="Calibri" panose="020F0502020204030204" pitchFamily="34" charset="0"/>
                </a:rPr>
                <a:t>Want to know more?</a:t>
              </a:r>
              <a:br>
                <a:rPr lang="en-GB" sz="1200" cap="all"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Go to the instruction slide </a:t>
              </a:r>
              <a:r>
                <a:rPr lang="en-GB" sz="1200" b="1" cap="none" baseline="0" noProof="0">
                  <a:solidFill>
                    <a:srgbClr val="211F26"/>
                  </a:solidFill>
                  <a:latin typeface="Calibri" panose="020F0502020204030204" pitchFamily="34" charset="0"/>
                  <a:cs typeface="Calibri" panose="020F0502020204030204" pitchFamily="34" charset="0"/>
                </a:rPr>
                <a:t>‘VIDEO INSTRUCTIONS’</a:t>
              </a:r>
              <a:r>
                <a:rPr lang="en-GB" sz="1200" cap="none" baseline="0" noProof="0">
                  <a:solidFill>
                    <a:srgbClr val="211F26"/>
                  </a:solidFill>
                  <a:latin typeface="Calibri" panose="020F0502020204030204" pitchFamily="34" charset="0"/>
                  <a:cs typeface="Calibri" panose="020F0502020204030204" pitchFamily="34" charset="0"/>
                </a:rPr>
                <a:t>.</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You’ll find it at the beginning of the presentation</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or insert it via </a:t>
              </a:r>
              <a:r>
                <a:rPr lang="en-GB" sz="1200" i="1" cap="none" baseline="0" noProof="0">
                  <a:solidFill>
                    <a:srgbClr val="211F26"/>
                  </a:solidFill>
                  <a:latin typeface="Calibri" panose="020F0502020204030204" pitchFamily="34" charset="0"/>
                  <a:cs typeface="Calibri" panose="020F0502020204030204" pitchFamily="34" charset="0"/>
                </a:rPr>
                <a:t>‘Home’</a:t>
              </a:r>
              <a:r>
                <a:rPr lang="en-GB" sz="1200" cap="none" baseline="0" noProof="0">
                  <a:solidFill>
                    <a:srgbClr val="211F26"/>
                  </a:solidFill>
                  <a:latin typeface="Calibri" panose="020F0502020204030204" pitchFamily="34" charset="0"/>
                  <a:cs typeface="Calibri" panose="020F0502020204030204" pitchFamily="34" charset="0"/>
                </a:rPr>
                <a:t> &gt; </a:t>
              </a:r>
              <a:r>
                <a:rPr lang="en-GB" sz="1200" i="1" cap="none" baseline="0" noProof="0">
                  <a:solidFill>
                    <a:srgbClr val="211F26"/>
                  </a:solidFill>
                  <a:latin typeface="Calibri" panose="020F0502020204030204" pitchFamily="34" charset="0"/>
                  <a:cs typeface="Calibri" panose="020F0502020204030204" pitchFamily="34" charset="0"/>
                </a:rPr>
                <a:t>‘New Slide’.</a:t>
              </a:r>
            </a:p>
          </p:txBody>
        </p:sp>
        <p:grpSp>
          <p:nvGrpSpPr>
            <p:cNvPr id="326" name="ICOON_info">
              <a:extLst>
                <a:ext uri="{FF2B5EF4-FFF2-40B4-BE49-F238E27FC236}">
                  <a16:creationId xmlns:a16="http://schemas.microsoft.com/office/drawing/2014/main" id="{F61B47CD-0ABA-42E9-8C3B-6DC3C4BD9A07}"/>
                </a:ext>
              </a:extLst>
            </p:cNvPr>
            <p:cNvGrpSpPr/>
            <p:nvPr userDrawn="1"/>
          </p:nvGrpSpPr>
          <p:grpSpPr>
            <a:xfrm>
              <a:off x="-376736" y="4400186"/>
              <a:ext cx="283685" cy="283685"/>
              <a:chOff x="-510741" y="5913713"/>
              <a:chExt cx="267555" cy="267555"/>
            </a:xfrm>
          </p:grpSpPr>
          <p:sp>
            <p:nvSpPr>
              <p:cNvPr id="368" name="Ovaal 367">
                <a:extLst>
                  <a:ext uri="{FF2B5EF4-FFF2-40B4-BE49-F238E27FC236}">
                    <a16:creationId xmlns:a16="http://schemas.microsoft.com/office/drawing/2014/main" id="{539FAF1D-3636-4994-A398-6884B40B353E}"/>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369" name="Graphic 163" descr="Informatie">
                <a:extLst>
                  <a:ext uri="{FF2B5EF4-FFF2-40B4-BE49-F238E27FC236}">
                    <a16:creationId xmlns:a16="http://schemas.microsoft.com/office/drawing/2014/main" id="{80B842DA-8AC8-40D0-A7BC-896558347CD2}"/>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en-GB" sz="2000" noProof="0">
                  <a:solidFill>
                    <a:srgbClr val="211F26"/>
                  </a:solidFill>
                  <a:latin typeface="Calibri" panose="020F0502020204030204" pitchFamily="34" charset="0"/>
                  <a:cs typeface="Calibri" panose="020F0502020204030204" pitchFamily="34" charset="0"/>
                </a:endParaRPr>
              </a:p>
            </p:txBody>
          </p:sp>
        </p:grpSp>
        <p:grpSp>
          <p:nvGrpSpPr>
            <p:cNvPr id="327" name="VOORBEELD">
              <a:extLst>
                <a:ext uri="{FF2B5EF4-FFF2-40B4-BE49-F238E27FC236}">
                  <a16:creationId xmlns:a16="http://schemas.microsoft.com/office/drawing/2014/main" id="{9868CFBA-BA7B-44F7-B2FC-4F6685291FDD}"/>
                </a:ext>
              </a:extLst>
            </p:cNvPr>
            <p:cNvGrpSpPr/>
            <p:nvPr userDrawn="1"/>
          </p:nvGrpSpPr>
          <p:grpSpPr>
            <a:xfrm>
              <a:off x="-3605171" y="458674"/>
              <a:ext cx="3234311" cy="558875"/>
              <a:chOff x="-3605171" y="458674"/>
              <a:chExt cx="3234311" cy="558875"/>
            </a:xfrm>
          </p:grpSpPr>
          <p:sp>
            <p:nvSpPr>
              <p:cNvPr id="328" name="Rechthoek 327">
                <a:extLst>
                  <a:ext uri="{FF2B5EF4-FFF2-40B4-BE49-F238E27FC236}">
                    <a16:creationId xmlns:a16="http://schemas.microsoft.com/office/drawing/2014/main" id="{AAE3CA2E-AD2B-4ECD-9B76-59552D18F3E0}"/>
                  </a:ext>
                </a:extLst>
              </p:cNvPr>
              <p:cNvSpPr/>
              <p:nvPr userDrawn="1"/>
            </p:nvSpPr>
            <p:spPr>
              <a:xfrm>
                <a:off x="-3604183" y="458674"/>
                <a:ext cx="393459" cy="184058"/>
              </a:xfrm>
              <a:prstGeom prst="rect">
                <a:avLst/>
              </a:prstGeom>
              <a:solidFill>
                <a:srgbClr val="F8F8F8"/>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en-GB" sz="900" b="1" noProof="0">
                    <a:solidFill>
                      <a:srgbClr val="211F26"/>
                    </a:solidFill>
                    <a:latin typeface="Calibri" panose="020F0502020204030204" pitchFamily="34" charset="0"/>
                    <a:cs typeface="Calibri" panose="020F0502020204030204" pitchFamily="34" charset="0"/>
                  </a:rPr>
                  <a:t>Home</a:t>
                </a:r>
              </a:p>
            </p:txBody>
          </p:sp>
          <p:sp>
            <p:nvSpPr>
              <p:cNvPr id="329" name="Rechthoek 328">
                <a:extLst>
                  <a:ext uri="{FF2B5EF4-FFF2-40B4-BE49-F238E27FC236}">
                    <a16:creationId xmlns:a16="http://schemas.microsoft.com/office/drawing/2014/main" id="{94223824-8FA0-4A9E-8DFC-6BF7428CEBAC}"/>
                  </a:ext>
                </a:extLst>
              </p:cNvPr>
              <p:cNvSpPr/>
              <p:nvPr userDrawn="1"/>
            </p:nvSpPr>
            <p:spPr>
              <a:xfrm>
                <a:off x="-3599184" y="621345"/>
                <a:ext cx="383782"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nvGrpSpPr>
              <p:cNvPr id="330" name="Groep 329">
                <a:extLst>
                  <a:ext uri="{FF2B5EF4-FFF2-40B4-BE49-F238E27FC236}">
                    <a16:creationId xmlns:a16="http://schemas.microsoft.com/office/drawing/2014/main" id="{42864779-D8E4-4DC4-B0AF-A1C5F23381A0}"/>
                  </a:ext>
                </a:extLst>
              </p:cNvPr>
              <p:cNvGrpSpPr/>
              <p:nvPr userDrawn="1"/>
            </p:nvGrpSpPr>
            <p:grpSpPr>
              <a:xfrm>
                <a:off x="-3386247" y="830871"/>
                <a:ext cx="139423" cy="109566"/>
                <a:chOff x="-2866744" y="827071"/>
                <a:chExt cx="168701" cy="132575"/>
              </a:xfrm>
            </p:grpSpPr>
            <p:grpSp>
              <p:nvGrpSpPr>
                <p:cNvPr id="361" name="Groep 360">
                  <a:extLst>
                    <a:ext uri="{FF2B5EF4-FFF2-40B4-BE49-F238E27FC236}">
                      <a16:creationId xmlns:a16="http://schemas.microsoft.com/office/drawing/2014/main" id="{8B529CFA-0424-4C04-9940-9F4F5E985DC2}"/>
                    </a:ext>
                  </a:extLst>
                </p:cNvPr>
                <p:cNvGrpSpPr/>
                <p:nvPr userDrawn="1"/>
              </p:nvGrpSpPr>
              <p:grpSpPr>
                <a:xfrm>
                  <a:off x="-2866744" y="827071"/>
                  <a:ext cx="168701" cy="132575"/>
                  <a:chOff x="-2866744" y="827071"/>
                  <a:chExt cx="168701" cy="132575"/>
                </a:xfrm>
              </p:grpSpPr>
              <p:cxnSp>
                <p:nvCxnSpPr>
                  <p:cNvPr id="363" name="Rechte verbindingslijn 362">
                    <a:extLst>
                      <a:ext uri="{FF2B5EF4-FFF2-40B4-BE49-F238E27FC236}">
                        <a16:creationId xmlns:a16="http://schemas.microsoft.com/office/drawing/2014/main" id="{8ECE394D-72A5-4C70-A7BB-AED1A5762CFE}"/>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364" name="Rechte verbindingslijn 363">
                    <a:extLst>
                      <a:ext uri="{FF2B5EF4-FFF2-40B4-BE49-F238E27FC236}">
                        <a16:creationId xmlns:a16="http://schemas.microsoft.com/office/drawing/2014/main" id="{B9685ED9-C6EE-40E2-968E-AC4BB87CCF42}"/>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365" name="Rechte verbindingslijn 364">
                    <a:extLst>
                      <a:ext uri="{FF2B5EF4-FFF2-40B4-BE49-F238E27FC236}">
                        <a16:creationId xmlns:a16="http://schemas.microsoft.com/office/drawing/2014/main" id="{535A70B0-0DDF-467E-B253-8E956D082F2F}"/>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366" name="Rechte verbindingslijn 365">
                    <a:extLst>
                      <a:ext uri="{FF2B5EF4-FFF2-40B4-BE49-F238E27FC236}">
                        <a16:creationId xmlns:a16="http://schemas.microsoft.com/office/drawing/2014/main" id="{8D728BE4-BD3D-4756-AD79-F86EE7D37908}"/>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367" name="Rechte verbindingslijn 366">
                    <a:extLst>
                      <a:ext uri="{FF2B5EF4-FFF2-40B4-BE49-F238E27FC236}">
                        <a16:creationId xmlns:a16="http://schemas.microsoft.com/office/drawing/2014/main" id="{D26CA880-0BF0-45C3-95EC-E31BFB650800}"/>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362" name="Pijl: rechts 361">
                  <a:extLst>
                    <a:ext uri="{FF2B5EF4-FFF2-40B4-BE49-F238E27FC236}">
                      <a16:creationId xmlns:a16="http://schemas.microsoft.com/office/drawing/2014/main" id="{2FDCB3BD-4903-484E-9364-CC0934D3321A}"/>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331" name="Groep 330">
                <a:extLst>
                  <a:ext uri="{FF2B5EF4-FFF2-40B4-BE49-F238E27FC236}">
                    <a16:creationId xmlns:a16="http://schemas.microsoft.com/office/drawing/2014/main" id="{55C48C20-769E-45B8-8DB4-E97CE3D64CCA}"/>
                  </a:ext>
                </a:extLst>
              </p:cNvPr>
              <p:cNvGrpSpPr/>
              <p:nvPr userDrawn="1"/>
            </p:nvGrpSpPr>
            <p:grpSpPr>
              <a:xfrm>
                <a:off x="-3605171" y="830871"/>
                <a:ext cx="139423" cy="109566"/>
                <a:chOff x="-2866744" y="518074"/>
                <a:chExt cx="168701" cy="132575"/>
              </a:xfrm>
            </p:grpSpPr>
            <p:grpSp>
              <p:nvGrpSpPr>
                <p:cNvPr id="354" name="Groep 353">
                  <a:extLst>
                    <a:ext uri="{FF2B5EF4-FFF2-40B4-BE49-F238E27FC236}">
                      <a16:creationId xmlns:a16="http://schemas.microsoft.com/office/drawing/2014/main" id="{1238D367-CC50-4BE8-9CED-E436E5C375DE}"/>
                    </a:ext>
                  </a:extLst>
                </p:cNvPr>
                <p:cNvGrpSpPr/>
                <p:nvPr userDrawn="1"/>
              </p:nvGrpSpPr>
              <p:grpSpPr>
                <a:xfrm>
                  <a:off x="-2866744" y="518074"/>
                  <a:ext cx="168701" cy="132575"/>
                  <a:chOff x="-2866744" y="518074"/>
                  <a:chExt cx="168701" cy="132575"/>
                </a:xfrm>
              </p:grpSpPr>
              <p:cxnSp>
                <p:nvCxnSpPr>
                  <p:cNvPr id="356" name="Rechte verbindingslijn 355">
                    <a:extLst>
                      <a:ext uri="{FF2B5EF4-FFF2-40B4-BE49-F238E27FC236}">
                        <a16:creationId xmlns:a16="http://schemas.microsoft.com/office/drawing/2014/main" id="{A30E2280-5857-48B4-8ABA-4EC803CA8447}"/>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357" name="Rechte verbindingslijn 356">
                    <a:extLst>
                      <a:ext uri="{FF2B5EF4-FFF2-40B4-BE49-F238E27FC236}">
                        <a16:creationId xmlns:a16="http://schemas.microsoft.com/office/drawing/2014/main" id="{EF4A2E99-B739-46DC-A22A-FD8F4A8BF810}"/>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358" name="Rechte verbindingslijn 357">
                    <a:extLst>
                      <a:ext uri="{FF2B5EF4-FFF2-40B4-BE49-F238E27FC236}">
                        <a16:creationId xmlns:a16="http://schemas.microsoft.com/office/drawing/2014/main" id="{C0FB2CCA-965A-460E-9DF4-42F5B15EFDA2}"/>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359" name="Rechte verbindingslijn 358">
                    <a:extLst>
                      <a:ext uri="{FF2B5EF4-FFF2-40B4-BE49-F238E27FC236}">
                        <a16:creationId xmlns:a16="http://schemas.microsoft.com/office/drawing/2014/main" id="{A923F972-FB63-4865-A8A6-EE8745E30827}"/>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360" name="Rechte verbindingslijn 359">
                    <a:extLst>
                      <a:ext uri="{FF2B5EF4-FFF2-40B4-BE49-F238E27FC236}">
                        <a16:creationId xmlns:a16="http://schemas.microsoft.com/office/drawing/2014/main" id="{BF98A0CB-D1C7-4FAF-934F-A1EFF7A5F1EA}"/>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355" name="Pijl: rechts 354">
                  <a:extLst>
                    <a:ext uri="{FF2B5EF4-FFF2-40B4-BE49-F238E27FC236}">
                      <a16:creationId xmlns:a16="http://schemas.microsoft.com/office/drawing/2014/main" id="{BB33E3B9-007E-4C21-9D1A-A2F8B1494152}"/>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cxnSp>
            <p:nvCxnSpPr>
              <p:cNvPr id="332" name="Rechte verbindingslijn 331">
                <a:extLst>
                  <a:ext uri="{FF2B5EF4-FFF2-40B4-BE49-F238E27FC236}">
                    <a16:creationId xmlns:a16="http://schemas.microsoft.com/office/drawing/2014/main" id="{37425EF8-509A-4BAF-A940-A4B8A2C9D9B7}"/>
                  </a:ext>
                </a:extLst>
              </p:cNvPr>
              <p:cNvCxnSpPr>
                <a:cxnSpLocks/>
              </p:cNvCxnSpPr>
              <p:nvPr userDrawn="1"/>
            </p:nvCxnSpPr>
            <p:spPr>
              <a:xfrm flipV="1">
                <a:off x="-3459956" y="588169"/>
                <a:ext cx="547687" cy="219076"/>
              </a:xfrm>
              <a:prstGeom prst="line">
                <a:avLst/>
              </a:prstGeom>
              <a:noFill/>
              <a:ln w="19050" cap="rnd" cmpd="sng" algn="ctr">
                <a:solidFill>
                  <a:schemeClr val="accent1"/>
                </a:solidFill>
                <a:prstDash val="solid"/>
                <a:headEnd type="oval"/>
              </a:ln>
              <a:effectLst/>
            </p:spPr>
          </p:cxnSp>
          <p:cxnSp>
            <p:nvCxnSpPr>
              <p:cNvPr id="333" name="Rechte verbindingslijn 332">
                <a:extLst>
                  <a:ext uri="{FF2B5EF4-FFF2-40B4-BE49-F238E27FC236}">
                    <a16:creationId xmlns:a16="http://schemas.microsoft.com/office/drawing/2014/main" id="{4978BAF2-ECBA-4CC7-8204-300B4D319FD6}"/>
                  </a:ext>
                </a:extLst>
              </p:cNvPr>
              <p:cNvCxnSpPr>
                <a:cxnSpLocks/>
              </p:cNvCxnSpPr>
              <p:nvPr userDrawn="1"/>
            </p:nvCxnSpPr>
            <p:spPr>
              <a:xfrm>
                <a:off x="-3224213" y="828675"/>
                <a:ext cx="319088" cy="0"/>
              </a:xfrm>
              <a:prstGeom prst="line">
                <a:avLst/>
              </a:prstGeom>
              <a:noFill/>
              <a:ln w="19050" cap="rnd" cmpd="sng" algn="ctr">
                <a:solidFill>
                  <a:schemeClr val="accent1"/>
                </a:solidFill>
                <a:prstDash val="solid"/>
                <a:headEnd type="oval"/>
              </a:ln>
              <a:effectLst/>
            </p:spPr>
          </p:cxnSp>
          <p:sp>
            <p:nvSpPr>
              <p:cNvPr id="334" name="Rechthoek 333">
                <a:extLst>
                  <a:ext uri="{FF2B5EF4-FFF2-40B4-BE49-F238E27FC236}">
                    <a16:creationId xmlns:a16="http://schemas.microsoft.com/office/drawing/2014/main" id="{48B03A56-ACBA-4892-9F07-CC2874E21573}"/>
                  </a:ext>
                </a:extLst>
              </p:cNvPr>
              <p:cNvSpPr/>
              <p:nvPr userDrawn="1"/>
            </p:nvSpPr>
            <p:spPr>
              <a:xfrm>
                <a:off x="-2559903" y="512179"/>
                <a:ext cx="2189042" cy="15108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Text level up</a:t>
                </a:r>
              </a:p>
            </p:txBody>
          </p:sp>
          <p:sp>
            <p:nvSpPr>
              <p:cNvPr id="335" name="Rechthoek 334">
                <a:extLst>
                  <a:ext uri="{FF2B5EF4-FFF2-40B4-BE49-F238E27FC236}">
                    <a16:creationId xmlns:a16="http://schemas.microsoft.com/office/drawing/2014/main" id="{105A6DDD-E013-4B3B-BAE8-AF6C33DE0D02}"/>
                  </a:ext>
                </a:extLst>
              </p:cNvPr>
              <p:cNvSpPr/>
              <p:nvPr userDrawn="1"/>
            </p:nvSpPr>
            <p:spPr>
              <a:xfrm>
                <a:off x="-2559903" y="819562"/>
                <a:ext cx="2189043" cy="142202"/>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Text level down</a:t>
                </a:r>
              </a:p>
            </p:txBody>
          </p:sp>
          <p:grpSp>
            <p:nvGrpSpPr>
              <p:cNvPr id="336" name="Groep 335">
                <a:extLst>
                  <a:ext uri="{FF2B5EF4-FFF2-40B4-BE49-F238E27FC236}">
                    <a16:creationId xmlns:a16="http://schemas.microsoft.com/office/drawing/2014/main" id="{75BD6879-E4AC-4542-B1A3-D418E13799AC}"/>
                  </a:ext>
                </a:extLst>
              </p:cNvPr>
              <p:cNvGrpSpPr/>
              <p:nvPr userDrawn="1"/>
            </p:nvGrpSpPr>
            <p:grpSpPr>
              <a:xfrm>
                <a:off x="-2916763" y="769168"/>
                <a:ext cx="268738" cy="248381"/>
                <a:chOff x="-2916763" y="769168"/>
                <a:chExt cx="268738" cy="248381"/>
              </a:xfrm>
            </p:grpSpPr>
            <p:sp>
              <p:nvSpPr>
                <p:cNvPr id="346" name="Rechthoek 345">
                  <a:extLst>
                    <a:ext uri="{FF2B5EF4-FFF2-40B4-BE49-F238E27FC236}">
                      <a16:creationId xmlns:a16="http://schemas.microsoft.com/office/drawing/2014/main" id="{185AAF20-BCA0-44F5-965B-2007CB791B6D}"/>
                    </a:ext>
                  </a:extLst>
                </p:cNvPr>
                <p:cNvSpPr/>
                <p:nvPr userDrawn="1"/>
              </p:nvSpPr>
              <p:spPr>
                <a:xfrm>
                  <a:off x="-2916763" y="769168"/>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en-GB" sz="1050" b="0" noProof="0">
                    <a:solidFill>
                      <a:srgbClr val="211F26"/>
                    </a:solidFill>
                    <a:latin typeface="Calibri" panose="020F0502020204030204" pitchFamily="34" charset="0"/>
                    <a:cs typeface="Calibri" panose="020F0502020204030204" pitchFamily="34" charset="0"/>
                  </a:endParaRPr>
                </a:p>
              </p:txBody>
            </p:sp>
            <p:grpSp>
              <p:nvGrpSpPr>
                <p:cNvPr id="347" name="Groep 346">
                  <a:extLst>
                    <a:ext uri="{FF2B5EF4-FFF2-40B4-BE49-F238E27FC236}">
                      <a16:creationId xmlns:a16="http://schemas.microsoft.com/office/drawing/2014/main" id="{B4B56502-61B5-4A9F-B98C-7A68424F4728}"/>
                    </a:ext>
                  </a:extLst>
                </p:cNvPr>
                <p:cNvGrpSpPr/>
                <p:nvPr userDrawn="1"/>
              </p:nvGrpSpPr>
              <p:grpSpPr>
                <a:xfrm>
                  <a:off x="-2866744" y="827071"/>
                  <a:ext cx="168701" cy="132575"/>
                  <a:chOff x="-2866744" y="827071"/>
                  <a:chExt cx="168701" cy="132575"/>
                </a:xfrm>
              </p:grpSpPr>
              <p:cxnSp>
                <p:nvCxnSpPr>
                  <p:cNvPr id="349" name="Rechte verbindingslijn 348">
                    <a:extLst>
                      <a:ext uri="{FF2B5EF4-FFF2-40B4-BE49-F238E27FC236}">
                        <a16:creationId xmlns:a16="http://schemas.microsoft.com/office/drawing/2014/main" id="{ADBD273A-AFE3-4652-BFCB-19F34807A1CF}"/>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350" name="Rechte verbindingslijn 349">
                    <a:extLst>
                      <a:ext uri="{FF2B5EF4-FFF2-40B4-BE49-F238E27FC236}">
                        <a16:creationId xmlns:a16="http://schemas.microsoft.com/office/drawing/2014/main" id="{95570798-8A19-4036-BCDE-26704DA94E3F}"/>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351" name="Rechte verbindingslijn 350">
                    <a:extLst>
                      <a:ext uri="{FF2B5EF4-FFF2-40B4-BE49-F238E27FC236}">
                        <a16:creationId xmlns:a16="http://schemas.microsoft.com/office/drawing/2014/main" id="{98766F78-ACA4-4A94-A1CC-5DC6B9498988}"/>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352" name="Rechte verbindingslijn 351">
                    <a:extLst>
                      <a:ext uri="{FF2B5EF4-FFF2-40B4-BE49-F238E27FC236}">
                        <a16:creationId xmlns:a16="http://schemas.microsoft.com/office/drawing/2014/main" id="{668BE377-9B98-4D19-B850-51E3729C9CCE}"/>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353" name="Rechte verbindingslijn 352">
                    <a:extLst>
                      <a:ext uri="{FF2B5EF4-FFF2-40B4-BE49-F238E27FC236}">
                        <a16:creationId xmlns:a16="http://schemas.microsoft.com/office/drawing/2014/main" id="{841B52A5-6EB3-41AF-B293-FB98EF3A649F}"/>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348" name="Pijl: rechts 347">
                  <a:extLst>
                    <a:ext uri="{FF2B5EF4-FFF2-40B4-BE49-F238E27FC236}">
                      <a16:creationId xmlns:a16="http://schemas.microsoft.com/office/drawing/2014/main" id="{18F0A9B7-2120-4CEF-87D1-915BEB807A39}"/>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337" name="Groep 336">
                <a:extLst>
                  <a:ext uri="{FF2B5EF4-FFF2-40B4-BE49-F238E27FC236}">
                    <a16:creationId xmlns:a16="http://schemas.microsoft.com/office/drawing/2014/main" id="{ACEB79EF-F1D4-4282-AF5F-6A1B113EEAD3}"/>
                  </a:ext>
                </a:extLst>
              </p:cNvPr>
              <p:cNvGrpSpPr/>
              <p:nvPr userDrawn="1"/>
            </p:nvGrpSpPr>
            <p:grpSpPr>
              <a:xfrm>
                <a:off x="-2916763" y="460171"/>
                <a:ext cx="268738" cy="248381"/>
                <a:chOff x="-2916763" y="460171"/>
                <a:chExt cx="268738" cy="248381"/>
              </a:xfrm>
            </p:grpSpPr>
            <p:sp>
              <p:nvSpPr>
                <p:cNvPr id="338" name="Rechthoek 337">
                  <a:extLst>
                    <a:ext uri="{FF2B5EF4-FFF2-40B4-BE49-F238E27FC236}">
                      <a16:creationId xmlns:a16="http://schemas.microsoft.com/office/drawing/2014/main" id="{DD7FBB2A-43B0-42E7-A36D-0BBC68EA46C1}"/>
                    </a:ext>
                  </a:extLst>
                </p:cNvPr>
                <p:cNvSpPr/>
                <p:nvPr userDrawn="1"/>
              </p:nvSpPr>
              <p:spPr>
                <a:xfrm>
                  <a:off x="-2916763" y="460171"/>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en-GB" sz="1050" b="0" noProof="0">
                    <a:solidFill>
                      <a:srgbClr val="211F26"/>
                    </a:solidFill>
                    <a:latin typeface="Calibri" panose="020F0502020204030204" pitchFamily="34" charset="0"/>
                    <a:cs typeface="Calibri" panose="020F0502020204030204" pitchFamily="34" charset="0"/>
                  </a:endParaRPr>
                </a:p>
              </p:txBody>
            </p:sp>
            <p:grpSp>
              <p:nvGrpSpPr>
                <p:cNvPr id="339" name="Groep 338">
                  <a:extLst>
                    <a:ext uri="{FF2B5EF4-FFF2-40B4-BE49-F238E27FC236}">
                      <a16:creationId xmlns:a16="http://schemas.microsoft.com/office/drawing/2014/main" id="{68DE6221-855E-496D-9D63-9A69D932CC88}"/>
                    </a:ext>
                  </a:extLst>
                </p:cNvPr>
                <p:cNvGrpSpPr/>
                <p:nvPr userDrawn="1"/>
              </p:nvGrpSpPr>
              <p:grpSpPr>
                <a:xfrm>
                  <a:off x="-2866744" y="518074"/>
                  <a:ext cx="168701" cy="132575"/>
                  <a:chOff x="-2866744" y="518074"/>
                  <a:chExt cx="168701" cy="132575"/>
                </a:xfrm>
              </p:grpSpPr>
              <p:cxnSp>
                <p:nvCxnSpPr>
                  <p:cNvPr id="341" name="Rechte verbindingslijn 340">
                    <a:extLst>
                      <a:ext uri="{FF2B5EF4-FFF2-40B4-BE49-F238E27FC236}">
                        <a16:creationId xmlns:a16="http://schemas.microsoft.com/office/drawing/2014/main" id="{30F93766-9DC1-46D1-8B7B-03E91222E63B}"/>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342" name="Rechte verbindingslijn 341">
                    <a:extLst>
                      <a:ext uri="{FF2B5EF4-FFF2-40B4-BE49-F238E27FC236}">
                        <a16:creationId xmlns:a16="http://schemas.microsoft.com/office/drawing/2014/main" id="{B0C7D9CA-1BC7-4E4B-8A0E-D051FFCC2981}"/>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343" name="Rechte verbindingslijn 342">
                    <a:extLst>
                      <a:ext uri="{FF2B5EF4-FFF2-40B4-BE49-F238E27FC236}">
                        <a16:creationId xmlns:a16="http://schemas.microsoft.com/office/drawing/2014/main" id="{019B2A21-5C99-4F48-B2A7-C314550EE27F}"/>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344" name="Rechte verbindingslijn 343">
                    <a:extLst>
                      <a:ext uri="{FF2B5EF4-FFF2-40B4-BE49-F238E27FC236}">
                        <a16:creationId xmlns:a16="http://schemas.microsoft.com/office/drawing/2014/main" id="{8FD700A5-752E-4177-A512-70694DBEF3DE}"/>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345" name="Rechte verbindingslijn 344">
                    <a:extLst>
                      <a:ext uri="{FF2B5EF4-FFF2-40B4-BE49-F238E27FC236}">
                        <a16:creationId xmlns:a16="http://schemas.microsoft.com/office/drawing/2014/main" id="{557C86FA-120E-4381-936D-05A6F31F8242}"/>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340" name="Pijl: rechts 339">
                  <a:extLst>
                    <a:ext uri="{FF2B5EF4-FFF2-40B4-BE49-F238E27FC236}">
                      <a16:creationId xmlns:a16="http://schemas.microsoft.com/office/drawing/2014/main" id="{392CA629-7F40-4C27-8B4F-D4656178D5C6}"/>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grpSp>
      <p:grpSp>
        <p:nvGrpSpPr>
          <p:cNvPr id="175" name="INSTRUCTION">
            <a:extLst>
              <a:ext uri="{FF2B5EF4-FFF2-40B4-BE49-F238E27FC236}">
                <a16:creationId xmlns:a16="http://schemas.microsoft.com/office/drawing/2014/main" id="{EDFDB462-CA45-4E81-A181-22F97D329953}"/>
              </a:ext>
            </a:extLst>
          </p:cNvPr>
          <p:cNvGrpSpPr/>
          <p:nvPr userDrawn="1"/>
        </p:nvGrpSpPr>
        <p:grpSpPr>
          <a:xfrm>
            <a:off x="5846" y="7033211"/>
            <a:ext cx="3727954" cy="1577390"/>
            <a:chOff x="5846" y="7033211"/>
            <a:chExt cx="3727954" cy="1577390"/>
          </a:xfrm>
        </p:grpSpPr>
        <p:sp>
          <p:nvSpPr>
            <p:cNvPr id="176" name="Rechthoek 175">
              <a:extLst>
                <a:ext uri="{FF2B5EF4-FFF2-40B4-BE49-F238E27FC236}">
                  <a16:creationId xmlns:a16="http://schemas.microsoft.com/office/drawing/2014/main" id="{D444BA1E-FB63-4284-9A48-254B79A59426}"/>
                </a:ext>
              </a:extLst>
            </p:cNvPr>
            <p:cNvSpPr/>
            <p:nvPr userDrawn="1"/>
          </p:nvSpPr>
          <p:spPr>
            <a:xfrm>
              <a:off x="5846" y="7033211"/>
              <a:ext cx="3727954" cy="1577390"/>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EDIT Footer, slide number</a:t>
              </a:r>
              <a:br>
                <a:rPr lang="en-GB" sz="1400" b="1" cap="all" baseline="0" noProof="0">
                  <a:solidFill>
                    <a:schemeClr val="accent1"/>
                  </a:solidFill>
                  <a:latin typeface="Calibri" panose="020F0502020204030204" pitchFamily="34" charset="0"/>
                  <a:cs typeface="Calibri" panose="020F0502020204030204" pitchFamily="34" charset="0"/>
                </a:rPr>
              </a:br>
              <a:r>
                <a:rPr lang="en-GB" sz="1400" b="1" cap="all" baseline="0" noProof="0">
                  <a:solidFill>
                    <a:schemeClr val="accent1"/>
                  </a:solidFill>
                  <a:latin typeface="Calibri" panose="020F0502020204030204" pitchFamily="34" charset="0"/>
                  <a:cs typeface="Calibri" panose="020F0502020204030204" pitchFamily="34" charset="0"/>
                </a:rPr>
                <a:t>and date</a:t>
              </a:r>
            </a:p>
          </p:txBody>
        </p:sp>
        <p:sp>
          <p:nvSpPr>
            <p:cNvPr id="177" name="Ovaal 176">
              <a:extLst>
                <a:ext uri="{FF2B5EF4-FFF2-40B4-BE49-F238E27FC236}">
                  <a16:creationId xmlns:a16="http://schemas.microsoft.com/office/drawing/2014/main" id="{806A926E-A355-4845-9A2B-4949332B200F}"/>
                </a:ext>
              </a:extLst>
            </p:cNvPr>
            <p:cNvSpPr/>
            <p:nvPr userDrawn="1"/>
          </p:nvSpPr>
          <p:spPr>
            <a:xfrm>
              <a:off x="188424" y="767853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178" name="Rechthoek 177">
              <a:extLst>
                <a:ext uri="{FF2B5EF4-FFF2-40B4-BE49-F238E27FC236}">
                  <a16:creationId xmlns:a16="http://schemas.microsoft.com/office/drawing/2014/main" id="{13EC77F9-6CDC-4606-A1C7-DF8E0CA74CEA}"/>
                </a:ext>
              </a:extLst>
            </p:cNvPr>
            <p:cNvSpPr/>
            <p:nvPr userDrawn="1"/>
          </p:nvSpPr>
          <p:spPr>
            <a:xfrm>
              <a:off x="472596" y="7678534"/>
              <a:ext cx="2322719" cy="31672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‘Header &amp; Footer’</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179" name="Ovaal 178">
              <a:extLst>
                <a:ext uri="{FF2B5EF4-FFF2-40B4-BE49-F238E27FC236}">
                  <a16:creationId xmlns:a16="http://schemas.microsoft.com/office/drawing/2014/main" id="{3A455383-74DC-48A9-BEFA-A3E15FFE2F9A}"/>
                </a:ext>
              </a:extLst>
            </p:cNvPr>
            <p:cNvSpPr/>
            <p:nvPr userDrawn="1"/>
          </p:nvSpPr>
          <p:spPr>
            <a:xfrm>
              <a:off x="188424" y="810886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180" name="Rechthoek 179">
              <a:extLst>
                <a:ext uri="{FF2B5EF4-FFF2-40B4-BE49-F238E27FC236}">
                  <a16:creationId xmlns:a16="http://schemas.microsoft.com/office/drawing/2014/main" id="{D0AD2A8B-C2A8-45A7-AD9D-6D0EC46DE3BE}"/>
                </a:ext>
              </a:extLst>
            </p:cNvPr>
            <p:cNvSpPr/>
            <p:nvPr userDrawn="1"/>
          </p:nvSpPr>
          <p:spPr>
            <a:xfrm>
              <a:off x="472596" y="8108870"/>
              <a:ext cx="2322719" cy="38098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‘Apply to All’</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apply the changes to every slide.</a:t>
              </a:r>
            </a:p>
          </p:txBody>
        </p:sp>
        <p:grpSp>
          <p:nvGrpSpPr>
            <p:cNvPr id="181" name="Groep 180">
              <a:extLst>
                <a:ext uri="{FF2B5EF4-FFF2-40B4-BE49-F238E27FC236}">
                  <a16:creationId xmlns:a16="http://schemas.microsoft.com/office/drawing/2014/main" id="{DE3A0D45-2AC0-4F99-93C0-E1F9F4A9C818}"/>
                </a:ext>
              </a:extLst>
            </p:cNvPr>
            <p:cNvGrpSpPr/>
            <p:nvPr userDrawn="1"/>
          </p:nvGrpSpPr>
          <p:grpSpPr>
            <a:xfrm>
              <a:off x="2939884" y="7739834"/>
              <a:ext cx="681133" cy="750023"/>
              <a:chOff x="-910573" y="4987990"/>
              <a:chExt cx="681133" cy="750023"/>
            </a:xfrm>
          </p:grpSpPr>
          <p:grpSp>
            <p:nvGrpSpPr>
              <p:cNvPr id="182" name="Groep 181">
                <a:extLst>
                  <a:ext uri="{FF2B5EF4-FFF2-40B4-BE49-F238E27FC236}">
                    <a16:creationId xmlns:a16="http://schemas.microsoft.com/office/drawing/2014/main" id="{24EB401E-416E-4CDB-9832-C2153472598D}"/>
                  </a:ext>
                </a:extLst>
              </p:cNvPr>
              <p:cNvGrpSpPr/>
              <p:nvPr userDrawn="1"/>
            </p:nvGrpSpPr>
            <p:grpSpPr>
              <a:xfrm>
                <a:off x="-713542" y="4987990"/>
                <a:ext cx="287071" cy="379107"/>
                <a:chOff x="-4050578" y="288410"/>
                <a:chExt cx="322125" cy="379107"/>
              </a:xfrm>
            </p:grpSpPr>
            <p:sp>
              <p:nvSpPr>
                <p:cNvPr id="184" name="Rechthoek met één afgeknipte en afgeronde hoek 47">
                  <a:extLst>
                    <a:ext uri="{FF2B5EF4-FFF2-40B4-BE49-F238E27FC236}">
                      <a16:creationId xmlns:a16="http://schemas.microsoft.com/office/drawing/2014/main" id="{C0FBDF7D-3FFF-49EE-B251-81EE3322312E}"/>
                    </a:ext>
                  </a:extLst>
                </p:cNvPr>
                <p:cNvSpPr/>
                <p:nvPr userDrawn="1"/>
              </p:nvSpPr>
              <p:spPr>
                <a:xfrm>
                  <a:off x="-4050578" y="288410"/>
                  <a:ext cx="322125" cy="379107"/>
                </a:xfrm>
                <a:prstGeom prst="snipRoundRect">
                  <a:avLst>
                    <a:gd name="adj1" fmla="val 0"/>
                    <a:gd name="adj2" fmla="val 33753"/>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185" name="Rechthoekige driehoek 184">
                  <a:extLst>
                    <a:ext uri="{FF2B5EF4-FFF2-40B4-BE49-F238E27FC236}">
                      <a16:creationId xmlns:a16="http://schemas.microsoft.com/office/drawing/2014/main" id="{C9352CB0-0AF4-4C43-8978-E9AEAD22D776}"/>
                    </a:ext>
                  </a:extLst>
                </p:cNvPr>
                <p:cNvSpPr/>
                <p:nvPr userDrawn="1"/>
              </p:nvSpPr>
              <p:spPr>
                <a:xfrm>
                  <a:off x="-3833537" y="291656"/>
                  <a:ext cx="103133" cy="93757"/>
                </a:xfrm>
                <a:prstGeom prst="rtTriangle">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186" name="Rechthoek 185">
                  <a:extLst>
                    <a:ext uri="{FF2B5EF4-FFF2-40B4-BE49-F238E27FC236}">
                      <a16:creationId xmlns:a16="http://schemas.microsoft.com/office/drawing/2014/main" id="{2FF04F5C-49A8-4C77-A032-E33C3CAF9D6A}"/>
                    </a:ext>
                  </a:extLst>
                </p:cNvPr>
                <p:cNvSpPr/>
                <p:nvPr userDrawn="1"/>
              </p:nvSpPr>
              <p:spPr>
                <a:xfrm>
                  <a:off x="-4013673" y="314848"/>
                  <a:ext cx="140930" cy="70565"/>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187" name="Rechthoek 186">
                  <a:extLst>
                    <a:ext uri="{FF2B5EF4-FFF2-40B4-BE49-F238E27FC236}">
                      <a16:creationId xmlns:a16="http://schemas.microsoft.com/office/drawing/2014/main" id="{FF555BB7-2FFE-40B8-BF8D-8482E0989A00}"/>
                    </a:ext>
                  </a:extLst>
                </p:cNvPr>
                <p:cNvSpPr/>
                <p:nvPr userDrawn="1"/>
              </p:nvSpPr>
              <p:spPr>
                <a:xfrm>
                  <a:off x="-4020379" y="586428"/>
                  <a:ext cx="261727" cy="61406"/>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defTabSz="914400" fontAlgn="auto">
                    <a:lnSpc>
                      <a:spcPct val="100000"/>
                    </a:lnSpc>
                    <a:spcBef>
                      <a:spcPts val="0"/>
                    </a:spcBef>
                    <a:spcAft>
                      <a:spcPts val="0"/>
                    </a:spcAft>
                    <a:buClrTx/>
                    <a:buSzTx/>
                    <a:buFontTx/>
                    <a:buNone/>
                    <a:tabLst/>
                  </a:pPr>
                  <a:endParaRPr kumimoji="0" lang="en-GB" sz="900" b="0" i="0" u="none" strike="noStrike" kern="0" cap="none" spc="0" normalizeH="0" baseline="0" noProof="0">
                    <a:ln>
                      <a:noFill/>
                    </a:ln>
                    <a:solidFill>
                      <a:srgbClr val="211F26"/>
                    </a:solidFill>
                    <a:effectLst/>
                    <a:uLnTx/>
                    <a:uFillTx/>
                    <a:latin typeface="Calibri" panose="020F0502020204030204" pitchFamily="34" charset="0"/>
                    <a:cs typeface="Calibri" panose="020F0502020204030204" pitchFamily="34" charset="0"/>
                  </a:endParaRPr>
                </a:p>
              </p:txBody>
            </p:sp>
          </p:grpSp>
          <p:sp>
            <p:nvSpPr>
              <p:cNvPr id="183" name="Rechthoek 182">
                <a:extLst>
                  <a:ext uri="{FF2B5EF4-FFF2-40B4-BE49-F238E27FC236}">
                    <a16:creationId xmlns:a16="http://schemas.microsoft.com/office/drawing/2014/main" id="{B9A76DC8-AF64-4E7B-A6DD-0E2C550B6932}"/>
                  </a:ext>
                </a:extLst>
              </p:cNvPr>
              <p:cNvSpPr/>
              <p:nvPr userDrawn="1"/>
            </p:nvSpPr>
            <p:spPr>
              <a:xfrm>
                <a:off x="-910573" y="5352063"/>
                <a:ext cx="681133" cy="385950"/>
              </a:xfrm>
              <a:prstGeom prst="rect">
                <a:avLst/>
              </a:prstGeom>
              <a:no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rPr>
                  <a:t>Header &amp; Footer</a:t>
                </a:r>
              </a:p>
            </p:txBody>
          </p:sp>
        </p:grpSp>
      </p:grpSp>
      <p:sp>
        <p:nvSpPr>
          <p:cNvPr id="3" name="Tijdelijke aanduiding voor verticale tekst 2"/>
          <p:cNvSpPr>
            <a:spLocks noGrp="1"/>
          </p:cNvSpPr>
          <p:nvPr>
            <p:ph type="body" orient="vert" idx="1" hasCustomPrompt="1"/>
          </p:nvPr>
        </p:nvSpPr>
        <p:spPr>
          <a:xfrm>
            <a:off x="777233" y="1856128"/>
            <a:ext cx="10827107" cy="4438165"/>
          </a:xfrm>
        </p:spPr>
        <p:txBody>
          <a:bodyPr vert="horz" lIns="0" tIns="0" rIns="0" bIns="0"/>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en-GB" dirty="0"/>
              <a:t>Bullet</a:t>
            </a:r>
          </a:p>
          <a:p>
            <a:pPr lvl="1"/>
            <a:r>
              <a:rPr lang="en-GB" dirty="0"/>
              <a:t>Sub-bullet</a:t>
            </a:r>
          </a:p>
          <a:p>
            <a:pPr lvl="2"/>
            <a:r>
              <a:rPr lang="en-GB" dirty="0"/>
              <a:t>Default text</a:t>
            </a:r>
          </a:p>
          <a:p>
            <a:pPr lvl="3"/>
            <a:r>
              <a:rPr lang="en-GB" dirty="0"/>
              <a:t>header</a:t>
            </a:r>
          </a:p>
          <a:p>
            <a:pPr lvl="4"/>
            <a:r>
              <a:rPr lang="en-GB" dirty="0"/>
              <a:t>Numerical bullet</a:t>
            </a:r>
          </a:p>
          <a:p>
            <a:pPr lvl="5"/>
            <a:r>
              <a:rPr lang="en-GB" dirty="0"/>
              <a:t>Bullet</a:t>
            </a:r>
          </a:p>
          <a:p>
            <a:pPr lvl="6"/>
            <a:r>
              <a:rPr lang="en-GB" dirty="0"/>
              <a:t>Sub-bullet</a:t>
            </a:r>
          </a:p>
          <a:p>
            <a:pPr lvl="7"/>
            <a:r>
              <a:rPr lang="en-GB" dirty="0"/>
              <a:t>Default text</a:t>
            </a:r>
          </a:p>
          <a:p>
            <a:pPr lvl="8"/>
            <a:r>
              <a:rPr lang="en-GB" dirty="0"/>
              <a:t>header</a:t>
            </a:r>
          </a:p>
          <a:p>
            <a:pPr lvl="8"/>
            <a:endParaRPr lang="en-GB" dirty="0"/>
          </a:p>
        </p:txBody>
      </p:sp>
      <p:sp>
        <p:nvSpPr>
          <p:cNvPr id="5" name="Tekstvak 4">
            <a:extLst>
              <a:ext uri="{FF2B5EF4-FFF2-40B4-BE49-F238E27FC236}">
                <a16:creationId xmlns:a16="http://schemas.microsoft.com/office/drawing/2014/main" id="{DA6621DD-BDCD-46CA-8A6F-90B3DC62D7E8}"/>
              </a:ext>
            </a:extLst>
          </p:cNvPr>
          <p:cNvSpPr txBox="1"/>
          <p:nvPr userDrawn="1"/>
        </p:nvSpPr>
        <p:spPr>
          <a:xfrm>
            <a:off x="0" y="-256190"/>
            <a:ext cx="12192000" cy="161583"/>
          </a:xfrm>
          <a:prstGeom prst="rect">
            <a:avLst/>
          </a:prstGeom>
          <a:noFill/>
        </p:spPr>
        <p:txBody>
          <a:bodyPr wrap="square" lIns="0" tIns="0" rIns="0" bIns="0" rtlCol="0">
            <a:spAutoFit/>
          </a:bodyPr>
          <a:lstStyle/>
          <a:p>
            <a:pPr algn="l"/>
            <a:r>
              <a:rPr lang="en-GB" sz="1050" b="1" dirty="0">
                <a:solidFill>
                  <a:schemeClr val="tx2"/>
                </a:solidFill>
                <a:latin typeface="+mj-lt"/>
                <a:cs typeface="Calibri" panose="020F0502020204030204" pitchFamily="34" charset="0"/>
              </a:rPr>
              <a:t>TEMPLATE: </a:t>
            </a:r>
            <a:r>
              <a:rPr lang="en-GB" sz="1050" b="0" dirty="0">
                <a:solidFill>
                  <a:schemeClr val="tx2"/>
                </a:solidFill>
                <a:latin typeface="+mj-lt"/>
                <a:cs typeface="Calibri" panose="020F0502020204030204" pitchFamily="34" charset="0"/>
              </a:rPr>
              <a:t>TEXT</a:t>
            </a:r>
          </a:p>
        </p:txBody>
      </p:sp>
      <p:grpSp>
        <p:nvGrpSpPr>
          <p:cNvPr id="16" name="HAAK LIJN">
            <a:extLst>
              <a:ext uri="{FF2B5EF4-FFF2-40B4-BE49-F238E27FC236}">
                <a16:creationId xmlns:a16="http://schemas.microsoft.com/office/drawing/2014/main" id="{21256FA1-9CDC-4DD9-9786-CD0521601BAC}"/>
              </a:ext>
            </a:extLst>
          </p:cNvPr>
          <p:cNvGrpSpPr/>
          <p:nvPr userDrawn="1"/>
        </p:nvGrpSpPr>
        <p:grpSpPr>
          <a:xfrm>
            <a:off x="540812" y="0"/>
            <a:ext cx="76800" cy="6858000"/>
            <a:chOff x="578912" y="0"/>
            <a:chExt cx="76800" cy="6858000"/>
          </a:xfrm>
        </p:grpSpPr>
        <p:cxnSp>
          <p:nvCxnSpPr>
            <p:cNvPr id="17" name="LIJN">
              <a:extLst>
                <a:ext uri="{FF2B5EF4-FFF2-40B4-BE49-F238E27FC236}">
                  <a16:creationId xmlns:a16="http://schemas.microsoft.com/office/drawing/2014/main" id="{6162A1A5-4D92-46A9-8DEE-AC6D219D295C}"/>
                </a:ext>
              </a:extLst>
            </p:cNvPr>
            <p:cNvCxnSpPr>
              <a:cxnSpLocks/>
            </p:cNvCxnSpPr>
            <p:nvPr userDrawn="1"/>
          </p:nvCxnSpPr>
          <p:spPr>
            <a:xfrm>
              <a:off x="617312" y="900113"/>
              <a:ext cx="0" cy="5957887"/>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pic>
          <p:nvPicPr>
            <p:cNvPr id="18" name="Graphic 17">
              <a:extLst>
                <a:ext uri="{FF2B5EF4-FFF2-40B4-BE49-F238E27FC236}">
                  <a16:creationId xmlns:a16="http://schemas.microsoft.com/office/drawing/2014/main" id="{134BDBCE-3724-4AB1-94CF-2AAD6335F94F}"/>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78912" y="652464"/>
              <a:ext cx="76800" cy="201600"/>
            </a:xfrm>
            <a:prstGeom prst="rect">
              <a:avLst/>
            </a:prstGeom>
          </p:spPr>
        </p:pic>
        <p:cxnSp>
          <p:nvCxnSpPr>
            <p:cNvPr id="26" name="LIJN">
              <a:extLst>
                <a:ext uri="{FF2B5EF4-FFF2-40B4-BE49-F238E27FC236}">
                  <a16:creationId xmlns:a16="http://schemas.microsoft.com/office/drawing/2014/main" id="{C77C3344-B6C8-4C3E-A14D-48C2288B2467}"/>
                </a:ext>
              </a:extLst>
            </p:cNvPr>
            <p:cNvCxnSpPr>
              <a:cxnSpLocks/>
            </p:cNvCxnSpPr>
            <p:nvPr userDrawn="1"/>
          </p:nvCxnSpPr>
          <p:spPr>
            <a:xfrm>
              <a:off x="617312" y="0"/>
              <a:ext cx="0" cy="595314"/>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grpSp>
      <p:sp>
        <p:nvSpPr>
          <p:cNvPr id="103" name="Logo">
            <a:extLst>
              <a:ext uri="{FF2B5EF4-FFF2-40B4-BE49-F238E27FC236}">
                <a16:creationId xmlns:a16="http://schemas.microsoft.com/office/drawing/2014/main" id="{683231CA-E564-4317-8817-8643DD571F4D}"/>
              </a:ext>
            </a:extLst>
          </p:cNvPr>
          <p:cNvSpPr>
            <a:spLocks noGrp="1"/>
          </p:cNvSpPr>
          <p:nvPr>
            <p:ph type="body" orient="vert" idx="15" hasCustomPrompt="1"/>
          </p:nvPr>
        </p:nvSpPr>
        <p:spPr>
          <a:xfrm>
            <a:off x="10549612" y="6480355"/>
            <a:ext cx="1060019" cy="185413"/>
          </a:xfrm>
          <a:blipFill>
            <a:blip r:embed="rId7"/>
            <a:stretch>
              <a:fillRect/>
            </a:stretch>
          </a:blipFill>
        </p:spPr>
        <p:txBody>
          <a:bodyPr vert="horz" lIns="0" tIns="0" rIns="0" bIns="0"/>
          <a:lstStyle>
            <a:lvl1pPr marL="0" indent="0">
              <a:buNone/>
              <a:defRPr sz="1000" i="1">
                <a:solidFill>
                  <a:schemeClr val="bg2"/>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7" name="Dianummer">
            <a:extLst>
              <a:ext uri="{FF2B5EF4-FFF2-40B4-BE49-F238E27FC236}">
                <a16:creationId xmlns:a16="http://schemas.microsoft.com/office/drawing/2014/main" id="{5154FA8C-50A8-4470-ACA2-5ABE58D7913E}"/>
              </a:ext>
            </a:extLst>
          </p:cNvPr>
          <p:cNvSpPr>
            <a:spLocks noGrp="1"/>
          </p:cNvSpPr>
          <p:nvPr>
            <p:ph type="sldNum" sz="quarter" idx="17"/>
          </p:nvPr>
        </p:nvSpPr>
        <p:spPr/>
        <p:txBody>
          <a:bodyPr/>
          <a:lstStyle/>
          <a:p>
            <a:fld id="{5EC93C5F-DB18-4797-88B9-B8B0D60519FD}" type="slidenum">
              <a:rPr lang="en-GB" smtClean="0"/>
              <a:pPr/>
              <a:t>‹#›</a:t>
            </a:fld>
            <a:endParaRPr lang="en-GB" dirty="0"/>
          </a:p>
        </p:txBody>
      </p:sp>
      <p:sp>
        <p:nvSpPr>
          <p:cNvPr id="2" name="Datum" hidden="1">
            <a:extLst>
              <a:ext uri="{FF2B5EF4-FFF2-40B4-BE49-F238E27FC236}">
                <a16:creationId xmlns:a16="http://schemas.microsoft.com/office/drawing/2014/main" id="{7CC36E00-0246-4589-B488-F17248583425}"/>
              </a:ext>
            </a:extLst>
          </p:cNvPr>
          <p:cNvSpPr>
            <a:spLocks noGrp="1"/>
          </p:cNvSpPr>
          <p:nvPr>
            <p:ph type="dt" sz="half" idx="18"/>
          </p:nvPr>
        </p:nvSpPr>
        <p:spPr/>
        <p:txBody>
          <a:bodyPr/>
          <a:lstStyle/>
          <a:p>
            <a:r>
              <a:rPr lang="en-GB" dirty="0"/>
              <a:t>Date</a:t>
            </a:r>
          </a:p>
        </p:txBody>
      </p:sp>
      <p:sp>
        <p:nvSpPr>
          <p:cNvPr id="4" name="Voettekst">
            <a:extLst>
              <a:ext uri="{FF2B5EF4-FFF2-40B4-BE49-F238E27FC236}">
                <a16:creationId xmlns:a16="http://schemas.microsoft.com/office/drawing/2014/main" id="{84E9FDE4-1A7F-4A5C-AC53-B36C6F9E0548}"/>
              </a:ext>
            </a:extLst>
          </p:cNvPr>
          <p:cNvSpPr>
            <a:spLocks noGrp="1"/>
          </p:cNvSpPr>
          <p:nvPr>
            <p:ph type="ftr" sz="quarter" idx="16"/>
          </p:nvPr>
        </p:nvSpPr>
        <p:spPr/>
        <p:txBody>
          <a:bodyPr/>
          <a:lstStyle/>
          <a:p>
            <a:r>
              <a:rPr lang="en-GB" dirty="0"/>
              <a:t>26 October 2021 | ALIM Guide for asset information Managers</a:t>
            </a:r>
          </a:p>
        </p:txBody>
      </p:sp>
      <p:sp>
        <p:nvSpPr>
          <p:cNvPr id="6" name="Ondertitel">
            <a:extLst>
              <a:ext uri="{FF2B5EF4-FFF2-40B4-BE49-F238E27FC236}">
                <a16:creationId xmlns:a16="http://schemas.microsoft.com/office/drawing/2014/main" id="{D087FE13-DC03-4A42-925F-D0677F5B0C5C}"/>
              </a:ext>
            </a:extLst>
          </p:cNvPr>
          <p:cNvSpPr>
            <a:spLocks noGrp="1"/>
          </p:cNvSpPr>
          <p:nvPr>
            <p:ph type="subTitle" idx="10" hasCustomPrompt="1"/>
          </p:nvPr>
        </p:nvSpPr>
        <p:spPr>
          <a:xfrm>
            <a:off x="777244" y="924516"/>
            <a:ext cx="10827096" cy="349200"/>
          </a:xfrm>
        </p:spPr>
        <p:txBody>
          <a:bodyPr/>
          <a:lstStyle>
            <a:lvl1pPr marL="0" indent="0" algn="l">
              <a:buNone/>
              <a:defRPr sz="3000" b="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cap="all" baseline="0" dirty="0"/>
              <a:t>Second light subtitle</a:t>
            </a:r>
            <a:endParaRPr lang="en-GB" dirty="0"/>
          </a:p>
        </p:txBody>
      </p:sp>
      <p:sp>
        <p:nvSpPr>
          <p:cNvPr id="8" name="Titel">
            <a:extLst>
              <a:ext uri="{FF2B5EF4-FFF2-40B4-BE49-F238E27FC236}">
                <a16:creationId xmlns:a16="http://schemas.microsoft.com/office/drawing/2014/main" id="{08B72B07-1936-49ED-9125-9D212B7EBB92}"/>
              </a:ext>
            </a:extLst>
          </p:cNvPr>
          <p:cNvSpPr>
            <a:spLocks noGrp="1"/>
          </p:cNvSpPr>
          <p:nvPr>
            <p:ph type="title" hasCustomPrompt="1"/>
          </p:nvPr>
        </p:nvSpPr>
        <p:spPr/>
        <p:txBody>
          <a:bodyPr/>
          <a:lstStyle/>
          <a:p>
            <a:r>
              <a:rPr lang="en-GB" dirty="0"/>
              <a:t>First bold title</a:t>
            </a:r>
          </a:p>
        </p:txBody>
      </p:sp>
    </p:spTree>
    <p:extLst>
      <p:ext uri="{BB962C8B-B14F-4D97-AF65-F5344CB8AC3E}">
        <p14:creationId xmlns:p14="http://schemas.microsoft.com/office/powerpoint/2010/main" val="9614047"/>
      </p:ext>
    </p:extLst>
  </p:cSld>
  <p:clrMapOvr>
    <a:masterClrMapping/>
  </p:clrMapOvr>
  <p:transition spd="slow">
    <p:push dir="u"/>
  </p:transition>
  <p:hf hdr="0" dt="0"/>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EXT + IMAGE (S)">
    <p:spTree>
      <p:nvGrpSpPr>
        <p:cNvPr id="1" name=""/>
        <p:cNvGrpSpPr/>
        <p:nvPr/>
      </p:nvGrpSpPr>
      <p:grpSpPr>
        <a:xfrm>
          <a:off x="0" y="0"/>
          <a:ext cx="0" cy="0"/>
          <a:chOff x="0" y="0"/>
          <a:chExt cx="0" cy="0"/>
        </a:xfrm>
      </p:grpSpPr>
      <p:grpSp>
        <p:nvGrpSpPr>
          <p:cNvPr id="354" name="INSTRUCTION">
            <a:extLst>
              <a:ext uri="{FF2B5EF4-FFF2-40B4-BE49-F238E27FC236}">
                <a16:creationId xmlns:a16="http://schemas.microsoft.com/office/drawing/2014/main" id="{E3C68E10-67F7-4A44-80FB-F342C1321F37}"/>
              </a:ext>
            </a:extLst>
          </p:cNvPr>
          <p:cNvGrpSpPr/>
          <p:nvPr userDrawn="1"/>
        </p:nvGrpSpPr>
        <p:grpSpPr>
          <a:xfrm>
            <a:off x="-3786437" y="0"/>
            <a:ext cx="3693386" cy="5359349"/>
            <a:chOff x="-3786437" y="0"/>
            <a:chExt cx="3693386" cy="5359349"/>
          </a:xfrm>
        </p:grpSpPr>
        <p:sp>
          <p:nvSpPr>
            <p:cNvPr id="355" name="Rechthoek 354">
              <a:extLst>
                <a:ext uri="{FF2B5EF4-FFF2-40B4-BE49-F238E27FC236}">
                  <a16:creationId xmlns:a16="http://schemas.microsoft.com/office/drawing/2014/main" id="{B0705543-9CCA-43C6-AD83-36940B325D65}"/>
                </a:ext>
              </a:extLst>
            </p:cNvPr>
            <p:cNvSpPr/>
            <p:nvPr userDrawn="1"/>
          </p:nvSpPr>
          <p:spPr>
            <a:xfrm>
              <a:off x="-3786165" y="0"/>
              <a:ext cx="3593091" cy="4641338"/>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Choosing text levels</a:t>
              </a:r>
            </a:p>
          </p:txBody>
        </p:sp>
        <p:sp>
          <p:nvSpPr>
            <p:cNvPr id="356" name="Ovaal 355">
              <a:extLst>
                <a:ext uri="{FF2B5EF4-FFF2-40B4-BE49-F238E27FC236}">
                  <a16:creationId xmlns:a16="http://schemas.microsoft.com/office/drawing/2014/main" id="{E52BD8A3-92A9-4CC0-A3DF-409174D445FF}"/>
                </a:ext>
              </a:extLst>
            </p:cNvPr>
            <p:cNvSpPr/>
            <p:nvPr userDrawn="1"/>
          </p:nvSpPr>
          <p:spPr>
            <a:xfrm>
              <a:off x="-3604183" y="183748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357" name="Rechthoek 356">
              <a:extLst>
                <a:ext uri="{FF2B5EF4-FFF2-40B4-BE49-F238E27FC236}">
                  <a16:creationId xmlns:a16="http://schemas.microsoft.com/office/drawing/2014/main" id="{86DD4624-6636-4112-8E06-FDBDFFF23074}"/>
                </a:ext>
              </a:extLst>
            </p:cNvPr>
            <p:cNvSpPr/>
            <p:nvPr userDrawn="1"/>
          </p:nvSpPr>
          <p:spPr>
            <a:xfrm>
              <a:off x="-3319415" y="1837484"/>
              <a:ext cx="2949220" cy="180000"/>
            </a:xfrm>
            <a:prstGeom prst="rect">
              <a:avLst/>
            </a:prstGeom>
            <a:noFill/>
            <a:ln w="25400" cap="flat" cmpd="sng" algn="ctr">
              <a:noFill/>
              <a:prstDash val="solid"/>
            </a:ln>
            <a:effectLst/>
          </p:spPr>
          <p:txBody>
            <a:bodyPr lIns="0" tIns="0" rIns="0" bIns="0" rtlCol="0" anchor="ctr"/>
            <a:lstStyle/>
            <a:p>
              <a:pPr marL="179388" marR="0" lvl="0" indent="-179388" algn="l" defTabSz="719138" rtl="0" eaLnBrk="1" fontAlgn="auto" latinLnBrk="0" hangingPunct="1">
                <a:lnSpc>
                  <a:spcPct val="100000"/>
                </a:lnSpc>
                <a:spcBef>
                  <a:spcPts val="300"/>
                </a:spcBef>
                <a:spcAft>
                  <a:spcPts val="600"/>
                </a:spcAft>
                <a:buClr>
                  <a:srgbClr val="71A4C3"/>
                </a:buClr>
                <a:buSzPct val="100000"/>
                <a:buFontTx/>
                <a:buBlip>
                  <a:blip r:embed="rId2">
                    <a:extLst>
                      <a:ext uri="{96DAC541-7B7A-43D3-8B79-37D633B846F1}">
                        <asvg:svgBlip xmlns:asvg="http://schemas.microsoft.com/office/drawing/2016/SVG/main" r:embed="rId3"/>
                      </a:ext>
                    </a:extLst>
                  </a:blip>
                </a:buBlip>
                <a:tabLst/>
                <a:defRPr/>
              </a:pPr>
              <a:r>
                <a:rPr kumimoji="0" lang="en-GB" sz="1100" b="0" i="0" u="none" strike="noStrike" kern="1200" cap="none" spc="0" normalizeH="0" baseline="0" noProof="0">
                  <a:ln>
                    <a:noFill/>
                  </a:ln>
                  <a:solidFill>
                    <a:prstClr val="black"/>
                  </a:solidFill>
                  <a:effectLst/>
                  <a:uLnTx/>
                  <a:uFillTx/>
                  <a:latin typeface="+mn-lt"/>
                  <a:ea typeface="+mn-ea"/>
                  <a:cs typeface="+mn-cs"/>
                </a:rPr>
                <a:t>Bullet</a:t>
              </a:r>
            </a:p>
          </p:txBody>
        </p:sp>
        <p:sp>
          <p:nvSpPr>
            <p:cNvPr id="358" name="Ovaal 357">
              <a:extLst>
                <a:ext uri="{FF2B5EF4-FFF2-40B4-BE49-F238E27FC236}">
                  <a16:creationId xmlns:a16="http://schemas.microsoft.com/office/drawing/2014/main" id="{42D05214-BD29-41CA-AE2D-D750A9AEB6B7}"/>
                </a:ext>
              </a:extLst>
            </p:cNvPr>
            <p:cNvSpPr/>
            <p:nvPr userDrawn="1"/>
          </p:nvSpPr>
          <p:spPr>
            <a:xfrm>
              <a:off x="-3604183" y="212876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359" name="Rechthoek 358">
              <a:extLst>
                <a:ext uri="{FF2B5EF4-FFF2-40B4-BE49-F238E27FC236}">
                  <a16:creationId xmlns:a16="http://schemas.microsoft.com/office/drawing/2014/main" id="{C686CB07-7571-4264-8819-4052C2D1BBE0}"/>
                </a:ext>
              </a:extLst>
            </p:cNvPr>
            <p:cNvSpPr/>
            <p:nvPr userDrawn="1"/>
          </p:nvSpPr>
          <p:spPr>
            <a:xfrm>
              <a:off x="-3604183" y="1196113"/>
              <a:ext cx="3229047" cy="459227"/>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Under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‘Home’</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use the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list level-buttons</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choose a text level. </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Choose from:</a:t>
              </a:r>
            </a:p>
          </p:txBody>
        </p:sp>
        <p:sp>
          <p:nvSpPr>
            <p:cNvPr id="360" name="Rechthoek 359">
              <a:extLst>
                <a:ext uri="{FF2B5EF4-FFF2-40B4-BE49-F238E27FC236}">
                  <a16:creationId xmlns:a16="http://schemas.microsoft.com/office/drawing/2014/main" id="{B3FC3F5C-7BE3-4A75-899F-3D8E02AB4380}"/>
                </a:ext>
              </a:extLst>
            </p:cNvPr>
            <p:cNvSpPr/>
            <p:nvPr userDrawn="1"/>
          </p:nvSpPr>
          <p:spPr>
            <a:xfrm>
              <a:off x="-3319415" y="2128873"/>
              <a:ext cx="2949220" cy="180000"/>
            </a:xfrm>
            <a:prstGeom prst="rect">
              <a:avLst/>
            </a:prstGeom>
            <a:noFill/>
            <a:ln w="25400" cap="flat" cmpd="sng" algn="ctr">
              <a:noFill/>
              <a:prstDash val="solid"/>
            </a:ln>
            <a:effectLst/>
          </p:spPr>
          <p:txBody>
            <a:bodyPr lIns="0" tIns="0" rIns="0" bIns="0" rtlCol="0" anchor="ctr"/>
            <a:lstStyle/>
            <a:p>
              <a:pPr marL="360363" marR="0" lvl="1" indent="-180975" algn="l" defTabSz="719138" rtl="0" eaLnBrk="1" fontAlgn="auto" latinLnBrk="0" hangingPunct="1">
                <a:lnSpc>
                  <a:spcPct val="100000"/>
                </a:lnSpc>
                <a:spcBef>
                  <a:spcPts val="300"/>
                </a:spcBef>
                <a:spcAft>
                  <a:spcPts val="600"/>
                </a:spcAft>
                <a:buClr>
                  <a:srgbClr val="71A4C3"/>
                </a:buClr>
                <a:buSzPct val="100000"/>
                <a:buFontTx/>
                <a:buBlip>
                  <a:blip r:embed="rId4">
                    <a:extLst>
                      <a:ext uri="{96DAC541-7B7A-43D3-8B79-37D633B846F1}">
                        <asvg:svgBlip xmlns:asvg="http://schemas.microsoft.com/office/drawing/2016/SVG/main" r:embed="rId5"/>
                      </a:ext>
                    </a:extLst>
                  </a:blip>
                </a:buBlip>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Sub-bullet</a:t>
              </a:r>
            </a:p>
          </p:txBody>
        </p:sp>
        <p:sp>
          <p:nvSpPr>
            <p:cNvPr id="361" name="Ovaal 360">
              <a:extLst>
                <a:ext uri="{FF2B5EF4-FFF2-40B4-BE49-F238E27FC236}">
                  <a16:creationId xmlns:a16="http://schemas.microsoft.com/office/drawing/2014/main" id="{26F9C92D-1A36-4684-BB8B-15A3C60906B3}"/>
                </a:ext>
              </a:extLst>
            </p:cNvPr>
            <p:cNvSpPr/>
            <p:nvPr userDrawn="1"/>
          </p:nvSpPr>
          <p:spPr>
            <a:xfrm>
              <a:off x="-3604183" y="242005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362" name="Rechthoek 361">
              <a:extLst>
                <a:ext uri="{FF2B5EF4-FFF2-40B4-BE49-F238E27FC236}">
                  <a16:creationId xmlns:a16="http://schemas.microsoft.com/office/drawing/2014/main" id="{BC849A08-60D5-431C-997B-EFD3570EC036}"/>
                </a:ext>
              </a:extLst>
            </p:cNvPr>
            <p:cNvSpPr/>
            <p:nvPr userDrawn="1"/>
          </p:nvSpPr>
          <p:spPr>
            <a:xfrm>
              <a:off x="-3319415" y="2420262"/>
              <a:ext cx="2949220" cy="180000"/>
            </a:xfrm>
            <a:prstGeom prst="rect">
              <a:avLst/>
            </a:prstGeom>
            <a:noFill/>
            <a:ln w="25400" cap="flat" cmpd="sng" algn="ctr">
              <a:noFill/>
              <a:prstDash val="solid"/>
            </a:ln>
            <a:effectLst/>
          </p:spPr>
          <p:txBody>
            <a:bodyPr lIns="0" tIns="0" rIns="0" bIns="0" rtlCol="0" anchor="ctr"/>
            <a:lstStyle/>
            <a:p>
              <a:pPr marL="0" marR="0" lvl="2" indent="0" algn="l" defTabSz="719138" rtl="0" eaLnBrk="1" fontAlgn="auto" latinLnBrk="0" hangingPunct="1">
                <a:lnSpc>
                  <a:spcPct val="100000"/>
                </a:lnSpc>
                <a:spcBef>
                  <a:spcPts val="300"/>
                </a:spcBef>
                <a:spcAft>
                  <a:spcPts val="600"/>
                </a:spcAft>
                <a:buClr>
                  <a:srgbClr val="0070C0"/>
                </a:buClr>
                <a:buSzPct val="85000"/>
                <a:buFontTx/>
                <a:buNone/>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Default text</a:t>
              </a:r>
            </a:p>
          </p:txBody>
        </p:sp>
        <p:sp>
          <p:nvSpPr>
            <p:cNvPr id="363" name="Ovaal 362">
              <a:extLst>
                <a:ext uri="{FF2B5EF4-FFF2-40B4-BE49-F238E27FC236}">
                  <a16:creationId xmlns:a16="http://schemas.microsoft.com/office/drawing/2014/main" id="{D145B852-723A-47F0-A5AE-B5650AAE9E5B}"/>
                </a:ext>
              </a:extLst>
            </p:cNvPr>
            <p:cNvSpPr/>
            <p:nvPr userDrawn="1"/>
          </p:nvSpPr>
          <p:spPr>
            <a:xfrm>
              <a:off x="-3604183" y="2711336"/>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4</a:t>
              </a:r>
            </a:p>
          </p:txBody>
        </p:sp>
        <p:sp>
          <p:nvSpPr>
            <p:cNvPr id="364" name="Rechthoek 363">
              <a:extLst>
                <a:ext uri="{FF2B5EF4-FFF2-40B4-BE49-F238E27FC236}">
                  <a16:creationId xmlns:a16="http://schemas.microsoft.com/office/drawing/2014/main" id="{14479FEF-B6AB-4673-AE56-765C3C867BC5}"/>
                </a:ext>
              </a:extLst>
            </p:cNvPr>
            <p:cNvSpPr/>
            <p:nvPr userDrawn="1"/>
          </p:nvSpPr>
          <p:spPr>
            <a:xfrm>
              <a:off x="-3319415" y="2711651"/>
              <a:ext cx="2949220" cy="180000"/>
            </a:xfrm>
            <a:prstGeom prst="rect">
              <a:avLst/>
            </a:prstGeom>
            <a:noFill/>
            <a:ln w="25400" cap="flat" cmpd="sng" algn="ctr">
              <a:noFill/>
              <a:prstDash val="solid"/>
            </a:ln>
            <a:effectLst/>
          </p:spPr>
          <p:txBody>
            <a:bodyPr lIns="0" tIns="0" rIns="0" bIns="0" rtlCol="0" anchor="ctr"/>
            <a:lstStyle/>
            <a:p>
              <a:pPr marL="0" marR="0" lvl="3" indent="0" algn="l" defTabSz="719138" rtl="0" eaLnBrk="1" fontAlgn="auto" latinLnBrk="0" hangingPunct="1">
                <a:lnSpc>
                  <a:spcPct val="100000"/>
                </a:lnSpc>
                <a:spcBef>
                  <a:spcPts val="300"/>
                </a:spcBef>
                <a:spcAft>
                  <a:spcPts val="1200"/>
                </a:spcAft>
                <a:buClrTx/>
                <a:buSzTx/>
                <a:buFontTx/>
                <a:buNone/>
                <a:tabLst/>
                <a:defRPr/>
              </a:pPr>
              <a:r>
                <a:rPr kumimoji="0" lang="en-GB" sz="1400" b="1" i="0" u="none" strike="noStrike" kern="1200" cap="all" spc="30" normalizeH="0" baseline="0" noProof="0">
                  <a:ln>
                    <a:noFill/>
                  </a:ln>
                  <a:solidFill>
                    <a:srgbClr val="71A4C3"/>
                  </a:solidFill>
                  <a:effectLst/>
                  <a:uLnTx/>
                  <a:uFillTx/>
                  <a:latin typeface="Segoe UI"/>
                  <a:ea typeface="+mn-ea"/>
                  <a:cs typeface="Calibri" panose="020F0502020204030204" pitchFamily="34" charset="0"/>
                </a:rPr>
                <a:t>header</a:t>
              </a:r>
            </a:p>
          </p:txBody>
        </p:sp>
        <p:sp>
          <p:nvSpPr>
            <p:cNvPr id="365" name="Ovaal 364">
              <a:extLst>
                <a:ext uri="{FF2B5EF4-FFF2-40B4-BE49-F238E27FC236}">
                  <a16:creationId xmlns:a16="http://schemas.microsoft.com/office/drawing/2014/main" id="{AAB859B7-77E5-4E07-805A-8F1A8665FD7E}"/>
                </a:ext>
              </a:extLst>
            </p:cNvPr>
            <p:cNvSpPr/>
            <p:nvPr userDrawn="1"/>
          </p:nvSpPr>
          <p:spPr>
            <a:xfrm>
              <a:off x="-3604183" y="3002620"/>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5</a:t>
              </a:r>
            </a:p>
          </p:txBody>
        </p:sp>
        <p:sp>
          <p:nvSpPr>
            <p:cNvPr id="366" name="Rechthoek 365">
              <a:extLst>
                <a:ext uri="{FF2B5EF4-FFF2-40B4-BE49-F238E27FC236}">
                  <a16:creationId xmlns:a16="http://schemas.microsoft.com/office/drawing/2014/main" id="{2857B620-6C3A-473C-889A-B575624509BC}"/>
                </a:ext>
              </a:extLst>
            </p:cNvPr>
            <p:cNvSpPr/>
            <p:nvPr userDrawn="1"/>
          </p:nvSpPr>
          <p:spPr>
            <a:xfrm>
              <a:off x="-3319415" y="3003040"/>
              <a:ext cx="2949220" cy="180000"/>
            </a:xfrm>
            <a:prstGeom prst="rect">
              <a:avLst/>
            </a:prstGeom>
            <a:noFill/>
            <a:ln w="25400" cap="flat" cmpd="sng" algn="ctr">
              <a:noFill/>
              <a:prstDash val="solid"/>
            </a:ln>
            <a:effectLst/>
          </p:spPr>
          <p:txBody>
            <a:bodyPr lIns="0" tIns="0" rIns="0" bIns="0" rtlCol="0" anchor="ctr"/>
            <a:lstStyle/>
            <a:p>
              <a:pPr marL="182563" marR="0" lvl="4" indent="-182563" algn="l" defTabSz="719138" rtl="0" eaLnBrk="1" fontAlgn="auto" latinLnBrk="0" hangingPunct="1">
                <a:lnSpc>
                  <a:spcPct val="100000"/>
                </a:lnSpc>
                <a:spcBef>
                  <a:spcPts val="300"/>
                </a:spcBef>
                <a:spcAft>
                  <a:spcPts val="600"/>
                </a:spcAft>
                <a:buClr>
                  <a:prstClr val="black"/>
                </a:buClr>
                <a:buSzTx/>
                <a:buFont typeface="+mj-lt"/>
                <a:buAutoNum type="arabicPeriod"/>
                <a:tabLst>
                  <a:tab pos="274638" algn="l"/>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Numerical bullet</a:t>
              </a:r>
            </a:p>
          </p:txBody>
        </p:sp>
        <p:sp>
          <p:nvSpPr>
            <p:cNvPr id="367" name="Ovaal 366">
              <a:extLst>
                <a:ext uri="{FF2B5EF4-FFF2-40B4-BE49-F238E27FC236}">
                  <a16:creationId xmlns:a16="http://schemas.microsoft.com/office/drawing/2014/main" id="{75D5B5B5-481E-4A9A-B32C-F3D1AAE9C5FD}"/>
                </a:ext>
              </a:extLst>
            </p:cNvPr>
            <p:cNvSpPr/>
            <p:nvPr userDrawn="1"/>
          </p:nvSpPr>
          <p:spPr>
            <a:xfrm>
              <a:off x="-3604183" y="329390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6</a:t>
              </a:r>
            </a:p>
          </p:txBody>
        </p:sp>
        <p:sp>
          <p:nvSpPr>
            <p:cNvPr id="368" name="Rechthoek 367">
              <a:extLst>
                <a:ext uri="{FF2B5EF4-FFF2-40B4-BE49-F238E27FC236}">
                  <a16:creationId xmlns:a16="http://schemas.microsoft.com/office/drawing/2014/main" id="{5A7AA968-28CD-4BEE-BCED-B92A14EF657C}"/>
                </a:ext>
              </a:extLst>
            </p:cNvPr>
            <p:cNvSpPr/>
            <p:nvPr userDrawn="1"/>
          </p:nvSpPr>
          <p:spPr>
            <a:xfrm>
              <a:off x="-3319415" y="3585818"/>
              <a:ext cx="2949220" cy="180000"/>
            </a:xfrm>
            <a:prstGeom prst="rect">
              <a:avLst/>
            </a:prstGeom>
            <a:noFill/>
            <a:ln w="25400" cap="flat" cmpd="sng" algn="ctr">
              <a:noFill/>
              <a:prstDash val="solid"/>
            </a:ln>
            <a:effectLst/>
          </p:spPr>
          <p:txBody>
            <a:bodyPr lIns="0" tIns="0" rIns="0" bIns="0" rtlCol="0" anchor="ctr"/>
            <a:lstStyle/>
            <a:p>
              <a:pPr marL="360363" marR="0" lvl="6" indent="-180975" algn="l" defTabSz="914400" rtl="0" eaLnBrk="1" fontAlgn="auto" latinLnBrk="0" hangingPunct="1">
                <a:lnSpc>
                  <a:spcPct val="100000"/>
                </a:lnSpc>
                <a:spcBef>
                  <a:spcPts val="300"/>
                </a:spcBef>
                <a:spcAft>
                  <a:spcPts val="600"/>
                </a:spcAft>
                <a:buClrTx/>
                <a:buSzTx/>
                <a:buFontTx/>
                <a:buBlip>
                  <a:blip r:embed="rId4">
                    <a:extLst>
                      <a:ext uri="{96DAC541-7B7A-43D3-8B79-37D633B846F1}">
                        <asvg:svgBlip xmlns:asvg="http://schemas.microsoft.com/office/drawing/2016/SVG/main" r:embed="rId5"/>
                      </a:ext>
                    </a:extLst>
                  </a:blip>
                </a:buBlip>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Sub-bullet</a:t>
              </a:r>
            </a:p>
          </p:txBody>
        </p:sp>
        <p:sp>
          <p:nvSpPr>
            <p:cNvPr id="369" name="Ovaal 368">
              <a:extLst>
                <a:ext uri="{FF2B5EF4-FFF2-40B4-BE49-F238E27FC236}">
                  <a16:creationId xmlns:a16="http://schemas.microsoft.com/office/drawing/2014/main" id="{FC7DB2A8-07AE-4E8A-A99A-DBE5066C75F1}"/>
                </a:ext>
              </a:extLst>
            </p:cNvPr>
            <p:cNvSpPr/>
            <p:nvPr userDrawn="1"/>
          </p:nvSpPr>
          <p:spPr>
            <a:xfrm>
              <a:off x="-3604183" y="358518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7</a:t>
              </a:r>
            </a:p>
          </p:txBody>
        </p:sp>
        <p:sp>
          <p:nvSpPr>
            <p:cNvPr id="370" name="Rechthoek 369">
              <a:extLst>
                <a:ext uri="{FF2B5EF4-FFF2-40B4-BE49-F238E27FC236}">
                  <a16:creationId xmlns:a16="http://schemas.microsoft.com/office/drawing/2014/main" id="{B1FDF8FE-D64F-4FBD-A14C-A6B3456767E4}"/>
                </a:ext>
              </a:extLst>
            </p:cNvPr>
            <p:cNvSpPr/>
            <p:nvPr userDrawn="1"/>
          </p:nvSpPr>
          <p:spPr>
            <a:xfrm>
              <a:off x="-3325830" y="3877207"/>
              <a:ext cx="2949220" cy="180000"/>
            </a:xfrm>
            <a:prstGeom prst="rect">
              <a:avLst/>
            </a:prstGeom>
            <a:noFill/>
            <a:ln w="25400" cap="flat" cmpd="sng" algn="ctr">
              <a:noFill/>
              <a:prstDash val="solid"/>
            </a:ln>
            <a:effectLst/>
          </p:spPr>
          <p:txBody>
            <a:bodyPr lIns="0" tIns="0" rIns="0" bIns="0" rtlCol="0" anchor="ctr"/>
            <a:lstStyle/>
            <a:p>
              <a:pPr marL="0" marR="0" lvl="7" indent="0" algn="l" defTabSz="914400" rtl="0" eaLnBrk="1" fontAlgn="auto" latinLnBrk="0" hangingPunct="1">
                <a:lnSpc>
                  <a:spcPct val="90000"/>
                </a:lnSpc>
                <a:spcBef>
                  <a:spcPts val="300"/>
                </a:spcBef>
                <a:spcAft>
                  <a:spcPts val="600"/>
                </a:spcAft>
                <a:buClrTx/>
                <a:buSzTx/>
                <a:buFontTx/>
                <a:buNone/>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Default text</a:t>
              </a:r>
            </a:p>
          </p:txBody>
        </p:sp>
        <p:sp>
          <p:nvSpPr>
            <p:cNvPr id="371" name="Ovaal 370">
              <a:extLst>
                <a:ext uri="{FF2B5EF4-FFF2-40B4-BE49-F238E27FC236}">
                  <a16:creationId xmlns:a16="http://schemas.microsoft.com/office/drawing/2014/main" id="{DF5CAE14-007F-4ACE-85D7-D6F905CC4056}"/>
                </a:ext>
              </a:extLst>
            </p:cNvPr>
            <p:cNvSpPr/>
            <p:nvPr userDrawn="1"/>
          </p:nvSpPr>
          <p:spPr>
            <a:xfrm>
              <a:off x="-3604183" y="387647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8</a:t>
              </a:r>
            </a:p>
          </p:txBody>
        </p:sp>
        <p:sp>
          <p:nvSpPr>
            <p:cNvPr id="372" name="Rechthoek 371">
              <a:extLst>
                <a:ext uri="{FF2B5EF4-FFF2-40B4-BE49-F238E27FC236}">
                  <a16:creationId xmlns:a16="http://schemas.microsoft.com/office/drawing/2014/main" id="{116723F2-1960-4650-A43F-86EDC77E4B39}"/>
                </a:ext>
              </a:extLst>
            </p:cNvPr>
            <p:cNvSpPr/>
            <p:nvPr userDrawn="1"/>
          </p:nvSpPr>
          <p:spPr>
            <a:xfrm>
              <a:off x="-3319415" y="4168594"/>
              <a:ext cx="2949220" cy="180000"/>
            </a:xfrm>
            <a:prstGeom prst="rect">
              <a:avLst/>
            </a:prstGeom>
            <a:noFill/>
            <a:ln w="25400" cap="flat" cmpd="sng" algn="ctr">
              <a:noFill/>
              <a:prstDash val="solid"/>
            </a:ln>
            <a:effectLst/>
          </p:spPr>
          <p:txBody>
            <a:bodyPr lIns="0" tIns="0" rIns="0" bIns="0" rtlCol="0" anchor="ctr"/>
            <a:lstStyle/>
            <a:p>
              <a:pPr marL="0" marR="0" lvl="8" indent="0" algn="l" defTabSz="914400" rtl="0" eaLnBrk="1" fontAlgn="auto" latinLnBrk="0" hangingPunct="1">
                <a:lnSpc>
                  <a:spcPct val="100000"/>
                </a:lnSpc>
                <a:spcBef>
                  <a:spcPts val="300"/>
                </a:spcBef>
                <a:spcAft>
                  <a:spcPts val="1200"/>
                </a:spcAft>
                <a:buClrTx/>
                <a:buSzTx/>
                <a:buFontTx/>
                <a:buNone/>
                <a:tabLst/>
                <a:defRPr/>
              </a:pPr>
              <a:r>
                <a:rPr kumimoji="0" lang="en-GB" sz="1400" b="1" i="0" u="none" strike="noStrike" kern="1200" cap="all" spc="0" normalizeH="0" baseline="0" noProof="0">
                  <a:ln>
                    <a:noFill/>
                  </a:ln>
                  <a:solidFill>
                    <a:srgbClr val="71A4C3"/>
                  </a:solidFill>
                  <a:effectLst/>
                  <a:uLnTx/>
                  <a:uFillTx/>
                  <a:latin typeface="Segoe UI"/>
                  <a:ea typeface="+mn-ea"/>
                  <a:cs typeface="+mn-cs"/>
                </a:rPr>
                <a:t>header</a:t>
              </a:r>
            </a:p>
          </p:txBody>
        </p:sp>
        <p:sp>
          <p:nvSpPr>
            <p:cNvPr id="373" name="Ovaal 372">
              <a:extLst>
                <a:ext uri="{FF2B5EF4-FFF2-40B4-BE49-F238E27FC236}">
                  <a16:creationId xmlns:a16="http://schemas.microsoft.com/office/drawing/2014/main" id="{BB436967-812C-4EC8-8640-10A90A014A35}"/>
                </a:ext>
              </a:extLst>
            </p:cNvPr>
            <p:cNvSpPr/>
            <p:nvPr userDrawn="1"/>
          </p:nvSpPr>
          <p:spPr>
            <a:xfrm>
              <a:off x="-3604183" y="416859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9</a:t>
              </a:r>
            </a:p>
          </p:txBody>
        </p:sp>
        <p:sp>
          <p:nvSpPr>
            <p:cNvPr id="374" name="Rechthoek 373">
              <a:extLst>
                <a:ext uri="{FF2B5EF4-FFF2-40B4-BE49-F238E27FC236}">
                  <a16:creationId xmlns:a16="http://schemas.microsoft.com/office/drawing/2014/main" id="{1C1ABFA0-E7D4-4FCE-BBF2-F04F8978C0C4}"/>
                </a:ext>
              </a:extLst>
            </p:cNvPr>
            <p:cNvSpPr/>
            <p:nvPr userDrawn="1"/>
          </p:nvSpPr>
          <p:spPr>
            <a:xfrm>
              <a:off x="-3319415" y="3294429"/>
              <a:ext cx="2949220" cy="180000"/>
            </a:xfrm>
            <a:prstGeom prst="rect">
              <a:avLst/>
            </a:prstGeom>
            <a:noFill/>
            <a:ln w="25400" cap="flat" cmpd="sng" algn="ctr">
              <a:noFill/>
              <a:prstDash val="solid"/>
            </a:ln>
            <a:effectLst/>
          </p:spPr>
          <p:txBody>
            <a:bodyPr lIns="0" tIns="0" rIns="0" bIns="0" rtlCol="0" anchor="ctr"/>
            <a:lstStyle/>
            <a:p>
              <a:pPr marL="179388" marR="0" lvl="5" indent="-179388" algn="l" defTabSz="914400" rtl="0" eaLnBrk="1" fontAlgn="auto" latinLnBrk="0" hangingPunct="1">
                <a:lnSpc>
                  <a:spcPct val="100000"/>
                </a:lnSpc>
                <a:spcBef>
                  <a:spcPts val="300"/>
                </a:spcBef>
                <a:spcAft>
                  <a:spcPts val="600"/>
                </a:spcAft>
                <a:buClrTx/>
                <a:buSzTx/>
                <a:buFontTx/>
                <a:buBlip>
                  <a:blip r:embed="rId2">
                    <a:extLst>
                      <a:ext uri="{96DAC541-7B7A-43D3-8B79-37D633B846F1}">
                        <asvg:svgBlip xmlns:asvg="http://schemas.microsoft.com/office/drawing/2016/SVG/main" r:embed="rId3"/>
                      </a:ext>
                    </a:extLst>
                  </a:blip>
                </a:buBlip>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Bullet</a:t>
              </a:r>
            </a:p>
          </p:txBody>
        </p:sp>
        <p:sp>
          <p:nvSpPr>
            <p:cNvPr id="375" name="Rechthoek 374">
              <a:extLst>
                <a:ext uri="{FF2B5EF4-FFF2-40B4-BE49-F238E27FC236}">
                  <a16:creationId xmlns:a16="http://schemas.microsoft.com/office/drawing/2014/main" id="{812A73D0-6F70-4E3C-9DA0-68990780558D}"/>
                </a:ext>
              </a:extLst>
            </p:cNvPr>
            <p:cNvSpPr/>
            <p:nvPr userDrawn="1"/>
          </p:nvSpPr>
          <p:spPr>
            <a:xfrm>
              <a:off x="-3786437" y="4531349"/>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1200" b="1" cap="all" baseline="0" noProof="0">
                  <a:solidFill>
                    <a:srgbClr val="211F26"/>
                  </a:solidFill>
                  <a:latin typeface="Calibri" panose="020F0502020204030204" pitchFamily="34" charset="0"/>
                  <a:cs typeface="Calibri" panose="020F0502020204030204" pitchFamily="34" charset="0"/>
                </a:rPr>
                <a:t>Want to know more?</a:t>
              </a:r>
              <a:br>
                <a:rPr lang="en-GB" sz="1200" cap="all"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Go to the instruction slide </a:t>
              </a:r>
              <a:r>
                <a:rPr lang="en-GB" sz="1200" b="1" cap="none" baseline="0" noProof="0">
                  <a:solidFill>
                    <a:srgbClr val="211F26"/>
                  </a:solidFill>
                  <a:latin typeface="Calibri" panose="020F0502020204030204" pitchFamily="34" charset="0"/>
                  <a:cs typeface="Calibri" panose="020F0502020204030204" pitchFamily="34" charset="0"/>
                </a:rPr>
                <a:t>‘VIDEO INSTRUCTIONS’</a:t>
              </a:r>
              <a:r>
                <a:rPr lang="en-GB" sz="1200" cap="none" baseline="0" noProof="0">
                  <a:solidFill>
                    <a:srgbClr val="211F26"/>
                  </a:solidFill>
                  <a:latin typeface="Calibri" panose="020F0502020204030204" pitchFamily="34" charset="0"/>
                  <a:cs typeface="Calibri" panose="020F0502020204030204" pitchFamily="34" charset="0"/>
                </a:rPr>
                <a:t>.</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You’ll find it at the beginning of the presentation</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or insert it via </a:t>
              </a:r>
              <a:r>
                <a:rPr lang="en-GB" sz="1200" i="1" cap="none" baseline="0" noProof="0">
                  <a:solidFill>
                    <a:srgbClr val="211F26"/>
                  </a:solidFill>
                  <a:latin typeface="Calibri" panose="020F0502020204030204" pitchFamily="34" charset="0"/>
                  <a:cs typeface="Calibri" panose="020F0502020204030204" pitchFamily="34" charset="0"/>
                </a:rPr>
                <a:t>‘Home’</a:t>
              </a:r>
              <a:r>
                <a:rPr lang="en-GB" sz="1200" cap="none" baseline="0" noProof="0">
                  <a:solidFill>
                    <a:srgbClr val="211F26"/>
                  </a:solidFill>
                  <a:latin typeface="Calibri" panose="020F0502020204030204" pitchFamily="34" charset="0"/>
                  <a:cs typeface="Calibri" panose="020F0502020204030204" pitchFamily="34" charset="0"/>
                </a:rPr>
                <a:t> &gt; </a:t>
              </a:r>
              <a:r>
                <a:rPr lang="en-GB" sz="1200" i="1" cap="none" baseline="0" noProof="0">
                  <a:solidFill>
                    <a:srgbClr val="211F26"/>
                  </a:solidFill>
                  <a:latin typeface="Calibri" panose="020F0502020204030204" pitchFamily="34" charset="0"/>
                  <a:cs typeface="Calibri" panose="020F0502020204030204" pitchFamily="34" charset="0"/>
                </a:rPr>
                <a:t>‘New Slide’.</a:t>
              </a:r>
            </a:p>
          </p:txBody>
        </p:sp>
        <p:grpSp>
          <p:nvGrpSpPr>
            <p:cNvPr id="376" name="ICOON_info">
              <a:extLst>
                <a:ext uri="{FF2B5EF4-FFF2-40B4-BE49-F238E27FC236}">
                  <a16:creationId xmlns:a16="http://schemas.microsoft.com/office/drawing/2014/main" id="{B9FED16E-6B50-4CE0-B179-B86D36E81F43}"/>
                </a:ext>
              </a:extLst>
            </p:cNvPr>
            <p:cNvGrpSpPr/>
            <p:nvPr userDrawn="1"/>
          </p:nvGrpSpPr>
          <p:grpSpPr>
            <a:xfrm>
              <a:off x="-376736" y="4400186"/>
              <a:ext cx="283685" cy="283685"/>
              <a:chOff x="-510741" y="5913713"/>
              <a:chExt cx="267555" cy="267555"/>
            </a:xfrm>
          </p:grpSpPr>
          <p:sp>
            <p:nvSpPr>
              <p:cNvPr id="418" name="Ovaal 417">
                <a:extLst>
                  <a:ext uri="{FF2B5EF4-FFF2-40B4-BE49-F238E27FC236}">
                    <a16:creationId xmlns:a16="http://schemas.microsoft.com/office/drawing/2014/main" id="{557D9E8F-AF46-40F4-B0F8-590F50DB86CF}"/>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419" name="Graphic 163" descr="Informatie">
                <a:extLst>
                  <a:ext uri="{FF2B5EF4-FFF2-40B4-BE49-F238E27FC236}">
                    <a16:creationId xmlns:a16="http://schemas.microsoft.com/office/drawing/2014/main" id="{4924DC20-74BB-4A92-A30C-1EF6D730B00D}"/>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en-GB" sz="2000" noProof="0">
                  <a:solidFill>
                    <a:srgbClr val="211F26"/>
                  </a:solidFill>
                  <a:latin typeface="Calibri" panose="020F0502020204030204" pitchFamily="34" charset="0"/>
                  <a:cs typeface="Calibri" panose="020F0502020204030204" pitchFamily="34" charset="0"/>
                </a:endParaRPr>
              </a:p>
            </p:txBody>
          </p:sp>
        </p:grpSp>
        <p:grpSp>
          <p:nvGrpSpPr>
            <p:cNvPr id="377" name="VOORBEELD">
              <a:extLst>
                <a:ext uri="{FF2B5EF4-FFF2-40B4-BE49-F238E27FC236}">
                  <a16:creationId xmlns:a16="http://schemas.microsoft.com/office/drawing/2014/main" id="{B2D63B85-93D8-4711-9F64-AE73EFE6783C}"/>
                </a:ext>
              </a:extLst>
            </p:cNvPr>
            <p:cNvGrpSpPr/>
            <p:nvPr userDrawn="1"/>
          </p:nvGrpSpPr>
          <p:grpSpPr>
            <a:xfrm>
              <a:off x="-3605171" y="458674"/>
              <a:ext cx="3234311" cy="558875"/>
              <a:chOff x="-3605171" y="458674"/>
              <a:chExt cx="3234311" cy="558875"/>
            </a:xfrm>
          </p:grpSpPr>
          <p:sp>
            <p:nvSpPr>
              <p:cNvPr id="378" name="Rechthoek 377">
                <a:extLst>
                  <a:ext uri="{FF2B5EF4-FFF2-40B4-BE49-F238E27FC236}">
                    <a16:creationId xmlns:a16="http://schemas.microsoft.com/office/drawing/2014/main" id="{BB931D09-C6A3-4DF4-961B-782A20A8ACB8}"/>
                  </a:ext>
                </a:extLst>
              </p:cNvPr>
              <p:cNvSpPr/>
              <p:nvPr userDrawn="1"/>
            </p:nvSpPr>
            <p:spPr>
              <a:xfrm>
                <a:off x="-3604183" y="458674"/>
                <a:ext cx="393459" cy="184058"/>
              </a:xfrm>
              <a:prstGeom prst="rect">
                <a:avLst/>
              </a:prstGeom>
              <a:solidFill>
                <a:srgbClr val="F8F8F8"/>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en-GB" sz="900" b="1" noProof="0">
                    <a:solidFill>
                      <a:srgbClr val="211F26"/>
                    </a:solidFill>
                    <a:latin typeface="Calibri" panose="020F0502020204030204" pitchFamily="34" charset="0"/>
                    <a:cs typeface="Calibri" panose="020F0502020204030204" pitchFamily="34" charset="0"/>
                  </a:rPr>
                  <a:t>Home</a:t>
                </a:r>
              </a:p>
            </p:txBody>
          </p:sp>
          <p:sp>
            <p:nvSpPr>
              <p:cNvPr id="379" name="Rechthoek 378">
                <a:extLst>
                  <a:ext uri="{FF2B5EF4-FFF2-40B4-BE49-F238E27FC236}">
                    <a16:creationId xmlns:a16="http://schemas.microsoft.com/office/drawing/2014/main" id="{A63753D2-54DE-4105-947B-87618987BB72}"/>
                  </a:ext>
                </a:extLst>
              </p:cNvPr>
              <p:cNvSpPr/>
              <p:nvPr userDrawn="1"/>
            </p:nvSpPr>
            <p:spPr>
              <a:xfrm>
                <a:off x="-3599184" y="621345"/>
                <a:ext cx="383782"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nvGrpSpPr>
              <p:cNvPr id="380" name="Groep 379">
                <a:extLst>
                  <a:ext uri="{FF2B5EF4-FFF2-40B4-BE49-F238E27FC236}">
                    <a16:creationId xmlns:a16="http://schemas.microsoft.com/office/drawing/2014/main" id="{455A101A-5B2E-4F9F-88EC-7D5C7E0DA408}"/>
                  </a:ext>
                </a:extLst>
              </p:cNvPr>
              <p:cNvGrpSpPr/>
              <p:nvPr userDrawn="1"/>
            </p:nvGrpSpPr>
            <p:grpSpPr>
              <a:xfrm>
                <a:off x="-3386247" y="830871"/>
                <a:ext cx="139423" cy="109566"/>
                <a:chOff x="-2866744" y="827071"/>
                <a:chExt cx="168701" cy="132575"/>
              </a:xfrm>
            </p:grpSpPr>
            <p:grpSp>
              <p:nvGrpSpPr>
                <p:cNvPr id="411" name="Groep 410">
                  <a:extLst>
                    <a:ext uri="{FF2B5EF4-FFF2-40B4-BE49-F238E27FC236}">
                      <a16:creationId xmlns:a16="http://schemas.microsoft.com/office/drawing/2014/main" id="{75C07DB4-AF23-471F-8458-9EF500A35A38}"/>
                    </a:ext>
                  </a:extLst>
                </p:cNvPr>
                <p:cNvGrpSpPr/>
                <p:nvPr userDrawn="1"/>
              </p:nvGrpSpPr>
              <p:grpSpPr>
                <a:xfrm>
                  <a:off x="-2866744" y="827071"/>
                  <a:ext cx="168701" cy="132575"/>
                  <a:chOff x="-2866744" y="827071"/>
                  <a:chExt cx="168701" cy="132575"/>
                </a:xfrm>
              </p:grpSpPr>
              <p:cxnSp>
                <p:nvCxnSpPr>
                  <p:cNvPr id="413" name="Rechte verbindingslijn 412">
                    <a:extLst>
                      <a:ext uri="{FF2B5EF4-FFF2-40B4-BE49-F238E27FC236}">
                        <a16:creationId xmlns:a16="http://schemas.microsoft.com/office/drawing/2014/main" id="{12AED318-3420-4842-B449-D9449ED699EB}"/>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414" name="Rechte verbindingslijn 413">
                    <a:extLst>
                      <a:ext uri="{FF2B5EF4-FFF2-40B4-BE49-F238E27FC236}">
                        <a16:creationId xmlns:a16="http://schemas.microsoft.com/office/drawing/2014/main" id="{B03BCDCD-B9C9-43F9-835B-123AB77768F1}"/>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415" name="Rechte verbindingslijn 414">
                    <a:extLst>
                      <a:ext uri="{FF2B5EF4-FFF2-40B4-BE49-F238E27FC236}">
                        <a16:creationId xmlns:a16="http://schemas.microsoft.com/office/drawing/2014/main" id="{28202986-5D9A-4220-9A8B-BD9462E60F1A}"/>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416" name="Rechte verbindingslijn 415">
                    <a:extLst>
                      <a:ext uri="{FF2B5EF4-FFF2-40B4-BE49-F238E27FC236}">
                        <a16:creationId xmlns:a16="http://schemas.microsoft.com/office/drawing/2014/main" id="{F95D7000-19D1-4447-9B5D-959016F887F8}"/>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417" name="Rechte verbindingslijn 416">
                    <a:extLst>
                      <a:ext uri="{FF2B5EF4-FFF2-40B4-BE49-F238E27FC236}">
                        <a16:creationId xmlns:a16="http://schemas.microsoft.com/office/drawing/2014/main" id="{A18EBFAF-0F87-4C27-A5A6-F291230586EB}"/>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412" name="Pijl: rechts 411">
                  <a:extLst>
                    <a:ext uri="{FF2B5EF4-FFF2-40B4-BE49-F238E27FC236}">
                      <a16:creationId xmlns:a16="http://schemas.microsoft.com/office/drawing/2014/main" id="{A2C62855-EE70-4163-BB6D-74D25B2472C2}"/>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381" name="Groep 380">
                <a:extLst>
                  <a:ext uri="{FF2B5EF4-FFF2-40B4-BE49-F238E27FC236}">
                    <a16:creationId xmlns:a16="http://schemas.microsoft.com/office/drawing/2014/main" id="{7013309E-47DD-4CE1-96AB-426A25A8C51E}"/>
                  </a:ext>
                </a:extLst>
              </p:cNvPr>
              <p:cNvGrpSpPr/>
              <p:nvPr userDrawn="1"/>
            </p:nvGrpSpPr>
            <p:grpSpPr>
              <a:xfrm>
                <a:off x="-3605171" y="830871"/>
                <a:ext cx="139423" cy="109566"/>
                <a:chOff x="-2866744" y="518074"/>
                <a:chExt cx="168701" cy="132575"/>
              </a:xfrm>
            </p:grpSpPr>
            <p:grpSp>
              <p:nvGrpSpPr>
                <p:cNvPr id="404" name="Groep 403">
                  <a:extLst>
                    <a:ext uri="{FF2B5EF4-FFF2-40B4-BE49-F238E27FC236}">
                      <a16:creationId xmlns:a16="http://schemas.microsoft.com/office/drawing/2014/main" id="{458E5B87-B195-46C7-941D-EDE5137CEA5E}"/>
                    </a:ext>
                  </a:extLst>
                </p:cNvPr>
                <p:cNvGrpSpPr/>
                <p:nvPr userDrawn="1"/>
              </p:nvGrpSpPr>
              <p:grpSpPr>
                <a:xfrm>
                  <a:off x="-2866744" y="518074"/>
                  <a:ext cx="168701" cy="132575"/>
                  <a:chOff x="-2866744" y="518074"/>
                  <a:chExt cx="168701" cy="132575"/>
                </a:xfrm>
              </p:grpSpPr>
              <p:cxnSp>
                <p:nvCxnSpPr>
                  <p:cNvPr id="406" name="Rechte verbindingslijn 405">
                    <a:extLst>
                      <a:ext uri="{FF2B5EF4-FFF2-40B4-BE49-F238E27FC236}">
                        <a16:creationId xmlns:a16="http://schemas.microsoft.com/office/drawing/2014/main" id="{A252D537-A74F-44F2-910B-5B621251D76E}"/>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407" name="Rechte verbindingslijn 406">
                    <a:extLst>
                      <a:ext uri="{FF2B5EF4-FFF2-40B4-BE49-F238E27FC236}">
                        <a16:creationId xmlns:a16="http://schemas.microsoft.com/office/drawing/2014/main" id="{53DCDDBB-6A4D-4DAA-8461-AFB21ED471F6}"/>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408" name="Rechte verbindingslijn 407">
                    <a:extLst>
                      <a:ext uri="{FF2B5EF4-FFF2-40B4-BE49-F238E27FC236}">
                        <a16:creationId xmlns:a16="http://schemas.microsoft.com/office/drawing/2014/main" id="{C587E4FF-13C3-428D-B95F-21B1B686ABFC}"/>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409" name="Rechte verbindingslijn 408">
                    <a:extLst>
                      <a:ext uri="{FF2B5EF4-FFF2-40B4-BE49-F238E27FC236}">
                        <a16:creationId xmlns:a16="http://schemas.microsoft.com/office/drawing/2014/main" id="{60CDB607-BAD2-4911-BDBC-A0A1678FA07D}"/>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410" name="Rechte verbindingslijn 409">
                    <a:extLst>
                      <a:ext uri="{FF2B5EF4-FFF2-40B4-BE49-F238E27FC236}">
                        <a16:creationId xmlns:a16="http://schemas.microsoft.com/office/drawing/2014/main" id="{DF6EAF5C-7140-4C30-B6ED-BDFEC314EF72}"/>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405" name="Pijl: rechts 404">
                  <a:extLst>
                    <a:ext uri="{FF2B5EF4-FFF2-40B4-BE49-F238E27FC236}">
                      <a16:creationId xmlns:a16="http://schemas.microsoft.com/office/drawing/2014/main" id="{E420C89B-43C8-43A8-BC25-2D9D443B9587}"/>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cxnSp>
            <p:nvCxnSpPr>
              <p:cNvPr id="382" name="Rechte verbindingslijn 381">
                <a:extLst>
                  <a:ext uri="{FF2B5EF4-FFF2-40B4-BE49-F238E27FC236}">
                    <a16:creationId xmlns:a16="http://schemas.microsoft.com/office/drawing/2014/main" id="{04796874-C251-4CFF-9BA9-55CFE2D76DDD}"/>
                  </a:ext>
                </a:extLst>
              </p:cNvPr>
              <p:cNvCxnSpPr>
                <a:cxnSpLocks/>
              </p:cNvCxnSpPr>
              <p:nvPr userDrawn="1"/>
            </p:nvCxnSpPr>
            <p:spPr>
              <a:xfrm flipV="1">
                <a:off x="-3459956" y="588169"/>
                <a:ext cx="547687" cy="219076"/>
              </a:xfrm>
              <a:prstGeom prst="line">
                <a:avLst/>
              </a:prstGeom>
              <a:noFill/>
              <a:ln w="19050" cap="rnd" cmpd="sng" algn="ctr">
                <a:solidFill>
                  <a:schemeClr val="accent1"/>
                </a:solidFill>
                <a:prstDash val="solid"/>
                <a:headEnd type="oval"/>
              </a:ln>
              <a:effectLst/>
            </p:spPr>
          </p:cxnSp>
          <p:cxnSp>
            <p:nvCxnSpPr>
              <p:cNvPr id="383" name="Rechte verbindingslijn 382">
                <a:extLst>
                  <a:ext uri="{FF2B5EF4-FFF2-40B4-BE49-F238E27FC236}">
                    <a16:creationId xmlns:a16="http://schemas.microsoft.com/office/drawing/2014/main" id="{6A767BCB-3FB5-4715-B108-D2D0E633E5BD}"/>
                  </a:ext>
                </a:extLst>
              </p:cNvPr>
              <p:cNvCxnSpPr>
                <a:cxnSpLocks/>
              </p:cNvCxnSpPr>
              <p:nvPr userDrawn="1"/>
            </p:nvCxnSpPr>
            <p:spPr>
              <a:xfrm>
                <a:off x="-3224213" y="828675"/>
                <a:ext cx="319088" cy="0"/>
              </a:xfrm>
              <a:prstGeom prst="line">
                <a:avLst/>
              </a:prstGeom>
              <a:noFill/>
              <a:ln w="19050" cap="rnd" cmpd="sng" algn="ctr">
                <a:solidFill>
                  <a:schemeClr val="accent1"/>
                </a:solidFill>
                <a:prstDash val="solid"/>
                <a:headEnd type="oval"/>
              </a:ln>
              <a:effectLst/>
            </p:spPr>
          </p:cxnSp>
          <p:sp>
            <p:nvSpPr>
              <p:cNvPr id="384" name="Rechthoek 383">
                <a:extLst>
                  <a:ext uri="{FF2B5EF4-FFF2-40B4-BE49-F238E27FC236}">
                    <a16:creationId xmlns:a16="http://schemas.microsoft.com/office/drawing/2014/main" id="{14B027E2-1F7B-443B-BA9C-D8BC8AB3BCBE}"/>
                  </a:ext>
                </a:extLst>
              </p:cNvPr>
              <p:cNvSpPr/>
              <p:nvPr userDrawn="1"/>
            </p:nvSpPr>
            <p:spPr>
              <a:xfrm>
                <a:off x="-2559903" y="512179"/>
                <a:ext cx="2189042" cy="15108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Text level up</a:t>
                </a:r>
              </a:p>
            </p:txBody>
          </p:sp>
          <p:sp>
            <p:nvSpPr>
              <p:cNvPr id="385" name="Rechthoek 384">
                <a:extLst>
                  <a:ext uri="{FF2B5EF4-FFF2-40B4-BE49-F238E27FC236}">
                    <a16:creationId xmlns:a16="http://schemas.microsoft.com/office/drawing/2014/main" id="{FEA07812-EE1F-45EB-B79C-7ED4723EF878}"/>
                  </a:ext>
                </a:extLst>
              </p:cNvPr>
              <p:cNvSpPr/>
              <p:nvPr userDrawn="1"/>
            </p:nvSpPr>
            <p:spPr>
              <a:xfrm>
                <a:off x="-2559903" y="819562"/>
                <a:ext cx="2189043" cy="142202"/>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Text level down</a:t>
                </a:r>
              </a:p>
            </p:txBody>
          </p:sp>
          <p:grpSp>
            <p:nvGrpSpPr>
              <p:cNvPr id="386" name="Groep 385">
                <a:extLst>
                  <a:ext uri="{FF2B5EF4-FFF2-40B4-BE49-F238E27FC236}">
                    <a16:creationId xmlns:a16="http://schemas.microsoft.com/office/drawing/2014/main" id="{DF814C0B-761C-4794-A5C9-8649CBDDAE39}"/>
                  </a:ext>
                </a:extLst>
              </p:cNvPr>
              <p:cNvGrpSpPr/>
              <p:nvPr userDrawn="1"/>
            </p:nvGrpSpPr>
            <p:grpSpPr>
              <a:xfrm>
                <a:off x="-2916763" y="769168"/>
                <a:ext cx="268738" cy="248381"/>
                <a:chOff x="-2916763" y="769168"/>
                <a:chExt cx="268738" cy="248381"/>
              </a:xfrm>
            </p:grpSpPr>
            <p:sp>
              <p:nvSpPr>
                <p:cNvPr id="396" name="Rechthoek 395">
                  <a:extLst>
                    <a:ext uri="{FF2B5EF4-FFF2-40B4-BE49-F238E27FC236}">
                      <a16:creationId xmlns:a16="http://schemas.microsoft.com/office/drawing/2014/main" id="{82E9C0A8-88EB-44AC-B4FD-B6D9E2E14561}"/>
                    </a:ext>
                  </a:extLst>
                </p:cNvPr>
                <p:cNvSpPr/>
                <p:nvPr userDrawn="1"/>
              </p:nvSpPr>
              <p:spPr>
                <a:xfrm>
                  <a:off x="-2916763" y="769168"/>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en-GB" sz="1050" b="0" noProof="0">
                    <a:solidFill>
                      <a:srgbClr val="211F26"/>
                    </a:solidFill>
                    <a:latin typeface="Calibri" panose="020F0502020204030204" pitchFamily="34" charset="0"/>
                    <a:cs typeface="Calibri" panose="020F0502020204030204" pitchFamily="34" charset="0"/>
                  </a:endParaRPr>
                </a:p>
              </p:txBody>
            </p:sp>
            <p:grpSp>
              <p:nvGrpSpPr>
                <p:cNvPr id="397" name="Groep 396">
                  <a:extLst>
                    <a:ext uri="{FF2B5EF4-FFF2-40B4-BE49-F238E27FC236}">
                      <a16:creationId xmlns:a16="http://schemas.microsoft.com/office/drawing/2014/main" id="{2A34F2CB-BE22-405F-AD9C-1F483416D1EB}"/>
                    </a:ext>
                  </a:extLst>
                </p:cNvPr>
                <p:cNvGrpSpPr/>
                <p:nvPr userDrawn="1"/>
              </p:nvGrpSpPr>
              <p:grpSpPr>
                <a:xfrm>
                  <a:off x="-2866744" y="827071"/>
                  <a:ext cx="168701" cy="132575"/>
                  <a:chOff x="-2866744" y="827071"/>
                  <a:chExt cx="168701" cy="132575"/>
                </a:xfrm>
              </p:grpSpPr>
              <p:cxnSp>
                <p:nvCxnSpPr>
                  <p:cNvPr id="399" name="Rechte verbindingslijn 398">
                    <a:extLst>
                      <a:ext uri="{FF2B5EF4-FFF2-40B4-BE49-F238E27FC236}">
                        <a16:creationId xmlns:a16="http://schemas.microsoft.com/office/drawing/2014/main" id="{4B9B7FB4-7B7D-4B0D-A4FA-4B8C2F178FEB}"/>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400" name="Rechte verbindingslijn 399">
                    <a:extLst>
                      <a:ext uri="{FF2B5EF4-FFF2-40B4-BE49-F238E27FC236}">
                        <a16:creationId xmlns:a16="http://schemas.microsoft.com/office/drawing/2014/main" id="{08002288-DCA5-4915-99F8-5C106C45D9CB}"/>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401" name="Rechte verbindingslijn 400">
                    <a:extLst>
                      <a:ext uri="{FF2B5EF4-FFF2-40B4-BE49-F238E27FC236}">
                        <a16:creationId xmlns:a16="http://schemas.microsoft.com/office/drawing/2014/main" id="{72A70994-7258-467A-8871-FF76516BC97F}"/>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402" name="Rechte verbindingslijn 401">
                    <a:extLst>
                      <a:ext uri="{FF2B5EF4-FFF2-40B4-BE49-F238E27FC236}">
                        <a16:creationId xmlns:a16="http://schemas.microsoft.com/office/drawing/2014/main" id="{0F0CF568-504F-4D17-8A50-368BEAADC2B0}"/>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403" name="Rechte verbindingslijn 402">
                    <a:extLst>
                      <a:ext uri="{FF2B5EF4-FFF2-40B4-BE49-F238E27FC236}">
                        <a16:creationId xmlns:a16="http://schemas.microsoft.com/office/drawing/2014/main" id="{D358BD23-845A-4A47-B2E0-7FFC9AA3DFBF}"/>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398" name="Pijl: rechts 397">
                  <a:extLst>
                    <a:ext uri="{FF2B5EF4-FFF2-40B4-BE49-F238E27FC236}">
                      <a16:creationId xmlns:a16="http://schemas.microsoft.com/office/drawing/2014/main" id="{8CD7332E-1F42-4BDE-90D3-2EE7A6309751}"/>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387" name="Groep 386">
                <a:extLst>
                  <a:ext uri="{FF2B5EF4-FFF2-40B4-BE49-F238E27FC236}">
                    <a16:creationId xmlns:a16="http://schemas.microsoft.com/office/drawing/2014/main" id="{2BCC9F58-FEFD-4FDB-B604-1E28180D8410}"/>
                  </a:ext>
                </a:extLst>
              </p:cNvPr>
              <p:cNvGrpSpPr/>
              <p:nvPr userDrawn="1"/>
            </p:nvGrpSpPr>
            <p:grpSpPr>
              <a:xfrm>
                <a:off x="-2916763" y="460171"/>
                <a:ext cx="268738" cy="248381"/>
                <a:chOff x="-2916763" y="460171"/>
                <a:chExt cx="268738" cy="248381"/>
              </a:xfrm>
            </p:grpSpPr>
            <p:sp>
              <p:nvSpPr>
                <p:cNvPr id="388" name="Rechthoek 387">
                  <a:extLst>
                    <a:ext uri="{FF2B5EF4-FFF2-40B4-BE49-F238E27FC236}">
                      <a16:creationId xmlns:a16="http://schemas.microsoft.com/office/drawing/2014/main" id="{6553BA88-6B00-4DB3-9361-A1B669EBD9EA}"/>
                    </a:ext>
                  </a:extLst>
                </p:cNvPr>
                <p:cNvSpPr/>
                <p:nvPr userDrawn="1"/>
              </p:nvSpPr>
              <p:spPr>
                <a:xfrm>
                  <a:off x="-2916763" y="460171"/>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en-GB" sz="1050" b="0" noProof="0">
                    <a:solidFill>
                      <a:srgbClr val="211F26"/>
                    </a:solidFill>
                    <a:latin typeface="Calibri" panose="020F0502020204030204" pitchFamily="34" charset="0"/>
                    <a:cs typeface="Calibri" panose="020F0502020204030204" pitchFamily="34" charset="0"/>
                  </a:endParaRPr>
                </a:p>
              </p:txBody>
            </p:sp>
            <p:grpSp>
              <p:nvGrpSpPr>
                <p:cNvPr id="389" name="Groep 388">
                  <a:extLst>
                    <a:ext uri="{FF2B5EF4-FFF2-40B4-BE49-F238E27FC236}">
                      <a16:creationId xmlns:a16="http://schemas.microsoft.com/office/drawing/2014/main" id="{810257FB-DA06-4AB9-81B5-EE533EF863F2}"/>
                    </a:ext>
                  </a:extLst>
                </p:cNvPr>
                <p:cNvGrpSpPr/>
                <p:nvPr userDrawn="1"/>
              </p:nvGrpSpPr>
              <p:grpSpPr>
                <a:xfrm>
                  <a:off x="-2866744" y="518074"/>
                  <a:ext cx="168701" cy="132575"/>
                  <a:chOff x="-2866744" y="518074"/>
                  <a:chExt cx="168701" cy="132575"/>
                </a:xfrm>
              </p:grpSpPr>
              <p:cxnSp>
                <p:nvCxnSpPr>
                  <p:cNvPr id="391" name="Rechte verbindingslijn 390">
                    <a:extLst>
                      <a:ext uri="{FF2B5EF4-FFF2-40B4-BE49-F238E27FC236}">
                        <a16:creationId xmlns:a16="http://schemas.microsoft.com/office/drawing/2014/main" id="{E2B16942-FD9D-4579-840C-C6E26241D023}"/>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392" name="Rechte verbindingslijn 391">
                    <a:extLst>
                      <a:ext uri="{FF2B5EF4-FFF2-40B4-BE49-F238E27FC236}">
                        <a16:creationId xmlns:a16="http://schemas.microsoft.com/office/drawing/2014/main" id="{DAA77E49-4A7B-44F2-BED4-CAD06F2F306A}"/>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393" name="Rechte verbindingslijn 392">
                    <a:extLst>
                      <a:ext uri="{FF2B5EF4-FFF2-40B4-BE49-F238E27FC236}">
                        <a16:creationId xmlns:a16="http://schemas.microsoft.com/office/drawing/2014/main" id="{65C2F176-282E-4F14-B7F8-208BC286EBAC}"/>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394" name="Rechte verbindingslijn 393">
                    <a:extLst>
                      <a:ext uri="{FF2B5EF4-FFF2-40B4-BE49-F238E27FC236}">
                        <a16:creationId xmlns:a16="http://schemas.microsoft.com/office/drawing/2014/main" id="{5A6429E5-F991-4B18-9966-4B852E7D1251}"/>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395" name="Rechte verbindingslijn 394">
                    <a:extLst>
                      <a:ext uri="{FF2B5EF4-FFF2-40B4-BE49-F238E27FC236}">
                        <a16:creationId xmlns:a16="http://schemas.microsoft.com/office/drawing/2014/main" id="{0F1CBDD6-81FE-4ECB-A2A1-B44C822C3C4F}"/>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390" name="Pijl: rechts 389">
                  <a:extLst>
                    <a:ext uri="{FF2B5EF4-FFF2-40B4-BE49-F238E27FC236}">
                      <a16:creationId xmlns:a16="http://schemas.microsoft.com/office/drawing/2014/main" id="{E2D16C96-16BC-47D4-B353-FB93216808CF}"/>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grpSp>
      <p:grpSp>
        <p:nvGrpSpPr>
          <p:cNvPr id="287" name="INSTRUCTION">
            <a:extLst>
              <a:ext uri="{FF2B5EF4-FFF2-40B4-BE49-F238E27FC236}">
                <a16:creationId xmlns:a16="http://schemas.microsoft.com/office/drawing/2014/main" id="{77815A45-2FCE-41FD-9C89-F174BE110327}"/>
              </a:ext>
            </a:extLst>
          </p:cNvPr>
          <p:cNvGrpSpPr/>
          <p:nvPr userDrawn="1"/>
        </p:nvGrpSpPr>
        <p:grpSpPr>
          <a:xfrm>
            <a:off x="12377595" y="0"/>
            <a:ext cx="3693386" cy="6261886"/>
            <a:chOff x="-3786437" y="0"/>
            <a:chExt cx="3693386" cy="6261886"/>
          </a:xfrm>
        </p:grpSpPr>
        <p:sp>
          <p:nvSpPr>
            <p:cNvPr id="288" name="Rechthoek 287">
              <a:extLst>
                <a:ext uri="{FF2B5EF4-FFF2-40B4-BE49-F238E27FC236}">
                  <a16:creationId xmlns:a16="http://schemas.microsoft.com/office/drawing/2014/main" id="{63D2DC88-2481-4BBA-9492-D9C9A9D11C69}"/>
                </a:ext>
              </a:extLst>
            </p:cNvPr>
            <p:cNvSpPr/>
            <p:nvPr userDrawn="1"/>
          </p:nvSpPr>
          <p:spPr>
            <a:xfrm>
              <a:off x="-3786165" y="0"/>
              <a:ext cx="3593091" cy="5527343"/>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Insert/edit an image</a:t>
              </a:r>
            </a:p>
          </p:txBody>
        </p:sp>
        <p:sp>
          <p:nvSpPr>
            <p:cNvPr id="289" name="Rechthoek 288">
              <a:extLst>
                <a:ext uri="{FF2B5EF4-FFF2-40B4-BE49-F238E27FC236}">
                  <a16:creationId xmlns:a16="http://schemas.microsoft.com/office/drawing/2014/main" id="{08FAA36B-B325-4C74-8906-85723F8ECB3D}"/>
                </a:ext>
              </a:extLst>
            </p:cNvPr>
            <p:cNvSpPr/>
            <p:nvPr userDrawn="1"/>
          </p:nvSpPr>
          <p:spPr>
            <a:xfrm>
              <a:off x="-3786437" y="5433886"/>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1200" b="1" cap="all" baseline="0" noProof="0">
                  <a:solidFill>
                    <a:srgbClr val="211F26"/>
                  </a:solidFill>
                  <a:latin typeface="Calibri" panose="020F0502020204030204" pitchFamily="34" charset="0"/>
                  <a:cs typeface="Calibri" panose="020F0502020204030204" pitchFamily="34" charset="0"/>
                </a:rPr>
                <a:t>Want to know more?</a:t>
              </a:r>
              <a:br>
                <a:rPr lang="en-GB" sz="1200" cap="all"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Go to the instruction slide </a:t>
              </a:r>
              <a:r>
                <a:rPr lang="en-GB" sz="1200" b="1" cap="none" baseline="0" noProof="0">
                  <a:solidFill>
                    <a:srgbClr val="211F26"/>
                  </a:solidFill>
                  <a:latin typeface="Calibri" panose="020F0502020204030204" pitchFamily="34" charset="0"/>
                  <a:cs typeface="Calibri" panose="020F0502020204030204" pitchFamily="34" charset="0"/>
                </a:rPr>
                <a:t>‘VIDEO INSTRUCTIONS’</a:t>
              </a:r>
              <a:r>
                <a:rPr lang="en-GB" sz="1200" cap="none" baseline="0" noProof="0">
                  <a:solidFill>
                    <a:srgbClr val="211F26"/>
                  </a:solidFill>
                  <a:latin typeface="Calibri" panose="020F0502020204030204" pitchFamily="34" charset="0"/>
                  <a:cs typeface="Calibri" panose="020F0502020204030204" pitchFamily="34" charset="0"/>
                </a:rPr>
                <a:t>.</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You’ll find it at the beginning of the presentation</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or insert it via </a:t>
              </a:r>
              <a:r>
                <a:rPr lang="en-GB" sz="1200" i="1" cap="none" baseline="0" noProof="0">
                  <a:solidFill>
                    <a:srgbClr val="211F26"/>
                  </a:solidFill>
                  <a:latin typeface="Calibri" panose="020F0502020204030204" pitchFamily="34" charset="0"/>
                  <a:cs typeface="Calibri" panose="020F0502020204030204" pitchFamily="34" charset="0"/>
                </a:rPr>
                <a:t>‘Home’</a:t>
              </a:r>
              <a:r>
                <a:rPr lang="en-GB" sz="1200" cap="none" baseline="0" noProof="0">
                  <a:solidFill>
                    <a:srgbClr val="211F26"/>
                  </a:solidFill>
                  <a:latin typeface="Calibri" panose="020F0502020204030204" pitchFamily="34" charset="0"/>
                  <a:cs typeface="Calibri" panose="020F0502020204030204" pitchFamily="34" charset="0"/>
                </a:rPr>
                <a:t> &gt; </a:t>
              </a:r>
              <a:r>
                <a:rPr lang="en-GB" sz="1200" i="1" cap="none" baseline="0" noProof="0">
                  <a:solidFill>
                    <a:srgbClr val="211F26"/>
                  </a:solidFill>
                  <a:latin typeface="Calibri" panose="020F0502020204030204" pitchFamily="34" charset="0"/>
                  <a:cs typeface="Calibri" panose="020F0502020204030204" pitchFamily="34" charset="0"/>
                </a:rPr>
                <a:t>‘New Slide’.</a:t>
              </a:r>
            </a:p>
          </p:txBody>
        </p:sp>
        <p:sp>
          <p:nvSpPr>
            <p:cNvPr id="290" name="Ovaal 289">
              <a:extLst>
                <a:ext uri="{FF2B5EF4-FFF2-40B4-BE49-F238E27FC236}">
                  <a16:creationId xmlns:a16="http://schemas.microsoft.com/office/drawing/2014/main" id="{36EC912C-7DD8-48CC-B0E2-4FEAA9A66B0D}"/>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291" name="Rechthoek 290">
              <a:extLst>
                <a:ext uri="{FF2B5EF4-FFF2-40B4-BE49-F238E27FC236}">
                  <a16:creationId xmlns:a16="http://schemas.microsoft.com/office/drawing/2014/main" id="{5A2174DF-D2BD-4A34-8AD7-F834E8CA4990}"/>
                </a:ext>
              </a:extLst>
            </p:cNvPr>
            <p:cNvSpPr/>
            <p:nvPr userDrawn="1"/>
          </p:nvSpPr>
          <p:spPr>
            <a:xfrm>
              <a:off x="-3319415" y="465324"/>
              <a:ext cx="2944682"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If necessary, delete the existing image</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by using the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‘Backspace key’</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pictogram to insert a new image</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1"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(see example below)</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292" name="Groep 291">
              <a:extLst>
                <a:ext uri="{FF2B5EF4-FFF2-40B4-BE49-F238E27FC236}">
                  <a16:creationId xmlns:a16="http://schemas.microsoft.com/office/drawing/2014/main" id="{92DB5B50-5C3F-4B74-84FC-ECE7200272E5}"/>
                </a:ext>
              </a:extLst>
            </p:cNvPr>
            <p:cNvGrpSpPr/>
            <p:nvPr userDrawn="1"/>
          </p:nvGrpSpPr>
          <p:grpSpPr>
            <a:xfrm>
              <a:off x="-3316179" y="1231351"/>
              <a:ext cx="294789" cy="318834"/>
              <a:chOff x="14466489" y="1001522"/>
              <a:chExt cx="290627" cy="314333"/>
            </a:xfrm>
          </p:grpSpPr>
          <p:sp>
            <p:nvSpPr>
              <p:cNvPr id="338" name="Rechthoek 337">
                <a:extLst>
                  <a:ext uri="{FF2B5EF4-FFF2-40B4-BE49-F238E27FC236}">
                    <a16:creationId xmlns:a16="http://schemas.microsoft.com/office/drawing/2014/main" id="{2E194055-C727-44EF-BF4A-D0349A8C74A4}"/>
                  </a:ext>
                </a:extLst>
              </p:cNvPr>
              <p:cNvSpPr/>
              <p:nvPr userDrawn="1"/>
            </p:nvSpPr>
            <p:spPr>
              <a:xfrm>
                <a:off x="14466489" y="1001522"/>
                <a:ext cx="257935" cy="254168"/>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339" name="Ovaal 338">
                <a:extLst>
                  <a:ext uri="{FF2B5EF4-FFF2-40B4-BE49-F238E27FC236}">
                    <a16:creationId xmlns:a16="http://schemas.microsoft.com/office/drawing/2014/main" id="{C4E99073-5AB7-4E86-90BE-4181AE212E92}"/>
                  </a:ext>
                </a:extLst>
              </p:cNvPr>
              <p:cNvSpPr/>
              <p:nvPr userDrawn="1"/>
            </p:nvSpPr>
            <p:spPr>
              <a:xfrm>
                <a:off x="14623626" y="1033630"/>
                <a:ext cx="71169" cy="71169"/>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a:solidFill>
                    <a:srgbClr val="211F26"/>
                  </a:solidFill>
                  <a:latin typeface="Calibri" panose="020F0502020204030204" pitchFamily="34" charset="0"/>
                  <a:cs typeface="Calibri" panose="020F0502020204030204" pitchFamily="34" charset="0"/>
                </a:endParaRPr>
              </a:p>
            </p:txBody>
          </p:sp>
          <p:sp>
            <p:nvSpPr>
              <p:cNvPr id="340" name="Vrije vorm: vorm 339">
                <a:extLst>
                  <a:ext uri="{FF2B5EF4-FFF2-40B4-BE49-F238E27FC236}">
                    <a16:creationId xmlns:a16="http://schemas.microsoft.com/office/drawing/2014/main" id="{1A916DEA-867A-49D4-AEF8-F6C95DB0D684}"/>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a:solidFill>
                    <a:srgbClr val="211F26"/>
                  </a:solidFill>
                  <a:latin typeface="Calibri" panose="020F0502020204030204" pitchFamily="34" charset="0"/>
                  <a:cs typeface="Calibri" panose="020F0502020204030204" pitchFamily="34" charset="0"/>
                </a:endParaRPr>
              </a:p>
            </p:txBody>
          </p:sp>
          <p:sp>
            <p:nvSpPr>
              <p:cNvPr id="341" name="Rechthoek: afgeronde hoeken 340">
                <a:extLst>
                  <a:ext uri="{FF2B5EF4-FFF2-40B4-BE49-F238E27FC236}">
                    <a16:creationId xmlns:a16="http://schemas.microsoft.com/office/drawing/2014/main" id="{DC3F2595-A0F8-4B51-AE6B-2C12359B374F}"/>
                  </a:ext>
                </a:extLst>
              </p:cNvPr>
              <p:cNvSpPr/>
              <p:nvPr userDrawn="1"/>
            </p:nvSpPr>
            <p:spPr>
              <a:xfrm>
                <a:off x="14601150" y="1145314"/>
                <a:ext cx="155966" cy="116816"/>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cxnSp>
            <p:nvCxnSpPr>
              <p:cNvPr id="342" name="Rechte verbindingslijn 341">
                <a:extLst>
                  <a:ext uri="{FF2B5EF4-FFF2-40B4-BE49-F238E27FC236}">
                    <a16:creationId xmlns:a16="http://schemas.microsoft.com/office/drawing/2014/main" id="{1A752D7E-1E9E-40FD-8FC4-0CF57DED65A6}"/>
                  </a:ext>
                </a:extLst>
              </p:cNvPr>
              <p:cNvCxnSpPr>
                <a:cxnSpLocks/>
              </p:cNvCxnSpPr>
              <p:nvPr userDrawn="1"/>
            </p:nvCxnSpPr>
            <p:spPr>
              <a:xfrm>
                <a:off x="14637490" y="1308665"/>
                <a:ext cx="83286"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343" name="Rechte verbindingslijn 342">
                <a:extLst>
                  <a:ext uri="{FF2B5EF4-FFF2-40B4-BE49-F238E27FC236}">
                    <a16:creationId xmlns:a16="http://schemas.microsoft.com/office/drawing/2014/main" id="{C9D788CA-0C49-429E-B446-911A8EC56EF8}"/>
                  </a:ext>
                </a:extLst>
              </p:cNvPr>
              <p:cNvCxnSpPr>
                <a:cxnSpLocks/>
                <a:stCxn id="341" idx="2"/>
              </p:cNvCxnSpPr>
              <p:nvPr userDrawn="1"/>
            </p:nvCxnSpPr>
            <p:spPr>
              <a:xfrm flipH="1">
                <a:off x="14678717" y="1262130"/>
                <a:ext cx="416" cy="43573"/>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293" name="Ovaal 292">
              <a:extLst>
                <a:ext uri="{FF2B5EF4-FFF2-40B4-BE49-F238E27FC236}">
                  <a16:creationId xmlns:a16="http://schemas.microsoft.com/office/drawing/2014/main" id="{FAA2DB27-34A9-4461-8CE1-F3393668D942}"/>
                </a:ext>
              </a:extLst>
            </p:cNvPr>
            <p:cNvSpPr/>
            <p:nvPr userDrawn="1"/>
          </p:nvSpPr>
          <p:spPr>
            <a:xfrm>
              <a:off x="-3603587" y="172970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294" name="Rechthoek 293">
              <a:extLst>
                <a:ext uri="{FF2B5EF4-FFF2-40B4-BE49-F238E27FC236}">
                  <a16:creationId xmlns:a16="http://schemas.microsoft.com/office/drawing/2014/main" id="{122C5D9A-4B3B-4AEB-BF5A-B4F1A27B8ED5}"/>
                </a:ext>
              </a:extLst>
            </p:cNvPr>
            <p:cNvSpPr/>
            <p:nvPr userDrawn="1"/>
          </p:nvSpPr>
          <p:spPr>
            <a:xfrm>
              <a:off x="-3319415" y="1729710"/>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Select the preferred image</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and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295" name="Groep 294">
              <a:extLst>
                <a:ext uri="{FF2B5EF4-FFF2-40B4-BE49-F238E27FC236}">
                  <a16:creationId xmlns:a16="http://schemas.microsoft.com/office/drawing/2014/main" id="{9B0EE5F6-E84D-463E-8E69-269733020A23}"/>
                </a:ext>
              </a:extLst>
            </p:cNvPr>
            <p:cNvGrpSpPr/>
            <p:nvPr userDrawn="1"/>
          </p:nvGrpSpPr>
          <p:grpSpPr>
            <a:xfrm>
              <a:off x="-3311319" y="2164285"/>
              <a:ext cx="825500" cy="209550"/>
              <a:chOff x="13504624" y="2482850"/>
              <a:chExt cx="825500" cy="209550"/>
            </a:xfrm>
          </p:grpSpPr>
          <p:sp>
            <p:nvSpPr>
              <p:cNvPr id="335" name="Rechthoek 334">
                <a:extLst>
                  <a:ext uri="{FF2B5EF4-FFF2-40B4-BE49-F238E27FC236}">
                    <a16:creationId xmlns:a16="http://schemas.microsoft.com/office/drawing/2014/main" id="{DC9C1B0F-2C04-473D-9BFD-B46F78375441}"/>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288000" bIns="0" numCol="1" spcCol="0" rtlCol="0" fromWordArt="0" anchor="ctr" anchorCtr="0" forceAA="0" compatLnSpc="1">
                <a:prstTxWarp prst="textNoShape">
                  <a:avLst/>
                </a:prstTxWarp>
                <a:noAutofit/>
              </a:bodyPr>
              <a:lstStyle/>
              <a:p>
                <a:pPr lvl="0" algn="ctr">
                  <a:lnSpc>
                    <a:spcPct val="90000"/>
                  </a:lnSpc>
                  <a:spcBef>
                    <a:spcPts val="600"/>
                  </a:spcBef>
                  <a:spcAft>
                    <a:spcPts val="600"/>
                  </a:spcAft>
                </a:pPr>
                <a:r>
                  <a:rPr lang="en-GB" sz="900" b="0" noProof="0">
                    <a:solidFill>
                      <a:srgbClr val="211F26"/>
                    </a:solidFill>
                    <a:latin typeface="Calibri" panose="020F0502020204030204" pitchFamily="34" charset="0"/>
                    <a:cs typeface="Calibri" panose="020F0502020204030204" pitchFamily="34" charset="0"/>
                  </a:rPr>
                  <a:t>Insert</a:t>
                </a:r>
              </a:p>
            </p:txBody>
          </p:sp>
          <p:cxnSp>
            <p:nvCxnSpPr>
              <p:cNvPr id="336" name="Rechte verbindingslijn 335">
                <a:extLst>
                  <a:ext uri="{FF2B5EF4-FFF2-40B4-BE49-F238E27FC236}">
                    <a16:creationId xmlns:a16="http://schemas.microsoft.com/office/drawing/2014/main" id="{23B4BC05-E651-442F-8685-EDC4E9CE9B50}"/>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337" name="Gelijkbenige driehoek 336">
                <a:extLst>
                  <a:ext uri="{FF2B5EF4-FFF2-40B4-BE49-F238E27FC236}">
                    <a16:creationId xmlns:a16="http://schemas.microsoft.com/office/drawing/2014/main" id="{50596ABC-9CEA-4BD4-A0C0-885D27A6C0EA}"/>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900" b="1" noProof="0">
                  <a:solidFill>
                    <a:srgbClr val="211F26"/>
                  </a:solidFill>
                  <a:latin typeface="Calibri" panose="020F0502020204030204" pitchFamily="34" charset="0"/>
                  <a:cs typeface="Calibri" panose="020F0502020204030204" pitchFamily="34" charset="0"/>
                </a:endParaRPr>
              </a:p>
            </p:txBody>
          </p:sp>
        </p:grpSp>
        <p:sp>
          <p:nvSpPr>
            <p:cNvPr id="296" name="Ovaal 295">
              <a:extLst>
                <a:ext uri="{FF2B5EF4-FFF2-40B4-BE49-F238E27FC236}">
                  <a16:creationId xmlns:a16="http://schemas.microsoft.com/office/drawing/2014/main" id="{0A8E1E5C-225E-4245-86A5-6BA1394E60F2}"/>
                </a:ext>
              </a:extLst>
            </p:cNvPr>
            <p:cNvSpPr/>
            <p:nvPr userDrawn="1"/>
          </p:nvSpPr>
          <p:spPr>
            <a:xfrm>
              <a:off x="-3603587" y="255335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297" name="Rechthoek 296">
              <a:extLst>
                <a:ext uri="{FF2B5EF4-FFF2-40B4-BE49-F238E27FC236}">
                  <a16:creationId xmlns:a16="http://schemas.microsoft.com/office/drawing/2014/main" id="{9EC2958C-BDDE-49D3-99A2-3A3BC2A9EC55}"/>
                </a:ext>
              </a:extLst>
            </p:cNvPr>
            <p:cNvSpPr/>
            <p:nvPr userDrawn="1"/>
          </p:nvSpPr>
          <p:spPr>
            <a:xfrm>
              <a:off x="-3319415" y="2553360"/>
              <a:ext cx="2944682" cy="32768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with the right mouse button on the image and choose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‘Send to back’</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298" name="Ovaal 297">
              <a:extLst>
                <a:ext uri="{FF2B5EF4-FFF2-40B4-BE49-F238E27FC236}">
                  <a16:creationId xmlns:a16="http://schemas.microsoft.com/office/drawing/2014/main" id="{21F8AEDC-F7FD-4AE1-B9AA-7A8726D1053D}"/>
                </a:ext>
              </a:extLst>
            </p:cNvPr>
            <p:cNvSpPr/>
            <p:nvPr userDrawn="1"/>
          </p:nvSpPr>
          <p:spPr>
            <a:xfrm>
              <a:off x="-3603587" y="3744237"/>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4</a:t>
              </a:r>
            </a:p>
          </p:txBody>
        </p:sp>
        <p:sp>
          <p:nvSpPr>
            <p:cNvPr id="299" name="Rechthoek 298">
              <a:extLst>
                <a:ext uri="{FF2B5EF4-FFF2-40B4-BE49-F238E27FC236}">
                  <a16:creationId xmlns:a16="http://schemas.microsoft.com/office/drawing/2014/main" id="{7754C1C1-4937-4A2C-B2EE-548C399AD6FB}"/>
                </a:ext>
              </a:extLst>
            </p:cNvPr>
            <p:cNvSpPr/>
            <p:nvPr userDrawn="1"/>
          </p:nvSpPr>
          <p:spPr>
            <a:xfrm>
              <a:off x="-3319415" y="3744238"/>
              <a:ext cx="2944682" cy="78681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To scale or drag the image, 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‘Picture Tools - Format’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button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‘Crop’</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Scale the image itself with</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spheres and scale the image frame with the brackets.</a:t>
              </a:r>
            </a:p>
          </p:txBody>
        </p:sp>
        <p:grpSp>
          <p:nvGrpSpPr>
            <p:cNvPr id="300" name="Groep 299">
              <a:extLst>
                <a:ext uri="{FF2B5EF4-FFF2-40B4-BE49-F238E27FC236}">
                  <a16:creationId xmlns:a16="http://schemas.microsoft.com/office/drawing/2014/main" id="{F3495AE0-A7F0-47FB-B95C-08C0A51DE841}"/>
                </a:ext>
              </a:extLst>
            </p:cNvPr>
            <p:cNvGrpSpPr/>
            <p:nvPr userDrawn="1"/>
          </p:nvGrpSpPr>
          <p:grpSpPr>
            <a:xfrm>
              <a:off x="-3447286" y="4645990"/>
              <a:ext cx="622283" cy="612919"/>
              <a:chOff x="12617641" y="3403239"/>
              <a:chExt cx="752963" cy="741634"/>
            </a:xfrm>
          </p:grpSpPr>
          <p:grpSp>
            <p:nvGrpSpPr>
              <p:cNvPr id="319" name="Groep 318">
                <a:extLst>
                  <a:ext uri="{FF2B5EF4-FFF2-40B4-BE49-F238E27FC236}">
                    <a16:creationId xmlns:a16="http://schemas.microsoft.com/office/drawing/2014/main" id="{D50F60CE-3297-49E7-ABB4-980063F3B5CB}"/>
                  </a:ext>
                </a:extLst>
              </p:cNvPr>
              <p:cNvGrpSpPr/>
              <p:nvPr userDrawn="1"/>
            </p:nvGrpSpPr>
            <p:grpSpPr>
              <a:xfrm>
                <a:off x="12771550" y="3403239"/>
                <a:ext cx="467156" cy="448491"/>
                <a:chOff x="12782177" y="3403239"/>
                <a:chExt cx="467156" cy="448491"/>
              </a:xfrm>
            </p:grpSpPr>
            <p:grpSp>
              <p:nvGrpSpPr>
                <p:cNvPr id="322" name="Groep 321">
                  <a:extLst>
                    <a:ext uri="{FF2B5EF4-FFF2-40B4-BE49-F238E27FC236}">
                      <a16:creationId xmlns:a16="http://schemas.microsoft.com/office/drawing/2014/main" id="{C1D69C57-F5E2-4F3C-ABE5-AE97950D7E35}"/>
                    </a:ext>
                  </a:extLst>
                </p:cNvPr>
                <p:cNvGrpSpPr/>
                <p:nvPr userDrawn="1"/>
              </p:nvGrpSpPr>
              <p:grpSpPr>
                <a:xfrm>
                  <a:off x="12782177" y="3403239"/>
                  <a:ext cx="412972" cy="396132"/>
                  <a:chOff x="13554906" y="3320109"/>
                  <a:chExt cx="443912" cy="425811"/>
                </a:xfrm>
              </p:grpSpPr>
              <p:grpSp>
                <p:nvGrpSpPr>
                  <p:cNvPr id="329" name="Groep 328">
                    <a:extLst>
                      <a:ext uri="{FF2B5EF4-FFF2-40B4-BE49-F238E27FC236}">
                        <a16:creationId xmlns:a16="http://schemas.microsoft.com/office/drawing/2014/main" id="{81BBB496-6F0A-47A9-940F-EB56F3FAF47B}"/>
                      </a:ext>
                    </a:extLst>
                  </p:cNvPr>
                  <p:cNvGrpSpPr/>
                  <p:nvPr userDrawn="1"/>
                </p:nvGrpSpPr>
                <p:grpSpPr>
                  <a:xfrm>
                    <a:off x="13554906" y="3320109"/>
                    <a:ext cx="443912" cy="425811"/>
                    <a:chOff x="12909684" y="1276143"/>
                    <a:chExt cx="443912" cy="425811"/>
                  </a:xfrm>
                </p:grpSpPr>
                <p:sp>
                  <p:nvSpPr>
                    <p:cNvPr id="332" name="Rechthoek 331">
                      <a:extLst>
                        <a:ext uri="{FF2B5EF4-FFF2-40B4-BE49-F238E27FC236}">
                          <a16:creationId xmlns:a16="http://schemas.microsoft.com/office/drawing/2014/main" id="{AED7F291-A1B6-43B7-A93A-B81EA34F3091}"/>
                        </a:ext>
                      </a:extLst>
                    </p:cNvPr>
                    <p:cNvSpPr/>
                    <p:nvPr userDrawn="1"/>
                  </p:nvSpPr>
                  <p:spPr>
                    <a:xfrm>
                      <a:off x="12909684"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333" name="Rechthoek 332">
                      <a:extLst>
                        <a:ext uri="{FF2B5EF4-FFF2-40B4-BE49-F238E27FC236}">
                          <a16:creationId xmlns:a16="http://schemas.microsoft.com/office/drawing/2014/main" id="{7F070163-6031-467E-B511-F4ACFB5B3AEB}"/>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334" name="Ovaal 333">
                      <a:extLst>
                        <a:ext uri="{FF2B5EF4-FFF2-40B4-BE49-F238E27FC236}">
                          <a16:creationId xmlns:a16="http://schemas.microsoft.com/office/drawing/2014/main" id="{ECC51D0C-2C23-43B7-8AE0-263A15FE4202}"/>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pic>
                <p:nvPicPr>
                  <p:cNvPr id="330" name="Afbeelding 329">
                    <a:extLst>
                      <a:ext uri="{FF2B5EF4-FFF2-40B4-BE49-F238E27FC236}">
                        <a16:creationId xmlns:a16="http://schemas.microsoft.com/office/drawing/2014/main" id="{042A311B-7301-4695-A5E5-9D3068FFC499}"/>
                      </a:ext>
                    </a:extLst>
                  </p:cNvPr>
                  <p:cNvPicPr>
                    <a:picLocks noChangeAspect="1"/>
                  </p:cNvPicPr>
                  <p:nvPr userDrawn="1"/>
                </p:nvPicPr>
                <p:blipFill>
                  <a:blip r:embed="rId6">
                    <a:duotone>
                      <a:prstClr val="black"/>
                      <a:srgbClr val="4D82B8">
                        <a:tint val="45000"/>
                        <a:satMod val="400000"/>
                      </a:srgbClr>
                    </a:duotone>
                    <a:extLst>
                      <a:ext uri="{BEBA8EAE-BF5A-486C-A8C5-ECC9F3942E4B}">
                        <a14:imgProps xmlns:a14="http://schemas.microsoft.com/office/drawing/2010/main">
                          <a14:imgLayer r:embed="rId7">
                            <a14:imgEffect>
                              <a14:brightnessContrast contrast="-40000"/>
                            </a14:imgEffect>
                          </a14:imgLayer>
                        </a14:imgProps>
                      </a:ext>
                    </a:extLst>
                  </a:blip>
                  <a:stretch>
                    <a:fillRect/>
                  </a:stretch>
                </p:blipFill>
                <p:spPr>
                  <a:xfrm>
                    <a:off x="13567296" y="3424992"/>
                    <a:ext cx="173367" cy="140220"/>
                  </a:xfrm>
                  <a:prstGeom prst="rect">
                    <a:avLst/>
                  </a:prstGeom>
                </p:spPr>
              </p:pic>
              <p:pic>
                <p:nvPicPr>
                  <p:cNvPr id="331" name="Afbeelding 330">
                    <a:extLst>
                      <a:ext uri="{FF2B5EF4-FFF2-40B4-BE49-F238E27FC236}">
                        <a16:creationId xmlns:a16="http://schemas.microsoft.com/office/drawing/2014/main" id="{98C485ED-7B4C-40AC-BABB-56F25B278B0A}"/>
                      </a:ext>
                    </a:extLst>
                  </p:cNvPr>
                  <p:cNvPicPr>
                    <a:picLocks noChangeAspect="1"/>
                  </p:cNvPicPr>
                  <p:nvPr userDrawn="1"/>
                </p:nvPicPr>
                <p:blipFill>
                  <a:blip r:embed="rId6">
                    <a:duotone>
                      <a:prstClr val="black"/>
                      <a:srgbClr val="4D82B8">
                        <a:tint val="45000"/>
                        <a:satMod val="400000"/>
                      </a:srgbClr>
                    </a:duotone>
                    <a:extLst>
                      <a:ext uri="{BEBA8EAE-BF5A-486C-A8C5-ECC9F3942E4B}">
                        <a14:imgProps xmlns:a14="http://schemas.microsoft.com/office/drawing/2010/main">
                          <a14:imgLayer r:embed="rId7">
                            <a14:imgEffect>
                              <a14:brightnessContrast contrast="-40000"/>
                            </a14:imgEffect>
                          </a14:imgLayer>
                        </a14:imgProps>
                      </a:ext>
                    </a:extLst>
                  </a:blip>
                  <a:stretch>
                    <a:fillRect/>
                  </a:stretch>
                </p:blipFill>
                <p:spPr>
                  <a:xfrm flipH="1">
                    <a:off x="13635599" y="3453788"/>
                    <a:ext cx="173367" cy="111424"/>
                  </a:xfrm>
                  <a:prstGeom prst="rect">
                    <a:avLst/>
                  </a:prstGeom>
                </p:spPr>
              </p:pic>
            </p:grpSp>
            <p:grpSp>
              <p:nvGrpSpPr>
                <p:cNvPr id="323" name="Groep 322">
                  <a:extLst>
                    <a:ext uri="{FF2B5EF4-FFF2-40B4-BE49-F238E27FC236}">
                      <a16:creationId xmlns:a16="http://schemas.microsoft.com/office/drawing/2014/main" id="{3DB3C6DE-8CCA-4730-BD28-0F4BA6491CE3}"/>
                    </a:ext>
                  </a:extLst>
                </p:cNvPr>
                <p:cNvGrpSpPr/>
                <p:nvPr userDrawn="1"/>
              </p:nvGrpSpPr>
              <p:grpSpPr>
                <a:xfrm>
                  <a:off x="13103513" y="3705268"/>
                  <a:ext cx="145820" cy="146462"/>
                  <a:chOff x="13096169" y="3602278"/>
                  <a:chExt cx="145820" cy="146462"/>
                </a:xfrm>
              </p:grpSpPr>
              <p:sp>
                <p:nvSpPr>
                  <p:cNvPr id="327" name="Rechthoek 326">
                    <a:extLst>
                      <a:ext uri="{FF2B5EF4-FFF2-40B4-BE49-F238E27FC236}">
                        <a16:creationId xmlns:a16="http://schemas.microsoft.com/office/drawing/2014/main" id="{DD450A06-794A-4567-9499-14AE747AA436}"/>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328" name="Rechthoek 327">
                    <a:extLst>
                      <a:ext uri="{FF2B5EF4-FFF2-40B4-BE49-F238E27FC236}">
                        <a16:creationId xmlns:a16="http://schemas.microsoft.com/office/drawing/2014/main" id="{4209604F-8ADF-4D7A-A026-EA1CE4313A2F}"/>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324" name="Groep 323">
                  <a:extLst>
                    <a:ext uri="{FF2B5EF4-FFF2-40B4-BE49-F238E27FC236}">
                      <a16:creationId xmlns:a16="http://schemas.microsoft.com/office/drawing/2014/main" id="{52038479-2AFE-4016-8EF5-E10B6D3828FE}"/>
                    </a:ext>
                  </a:extLst>
                </p:cNvPr>
                <p:cNvGrpSpPr/>
                <p:nvPr userDrawn="1"/>
              </p:nvGrpSpPr>
              <p:grpSpPr>
                <a:xfrm rot="10800000">
                  <a:off x="13061402" y="3665637"/>
                  <a:ext cx="145820" cy="146462"/>
                  <a:chOff x="13096169" y="3602278"/>
                  <a:chExt cx="145820" cy="146462"/>
                </a:xfrm>
              </p:grpSpPr>
              <p:sp>
                <p:nvSpPr>
                  <p:cNvPr id="325" name="Rechthoek 324">
                    <a:extLst>
                      <a:ext uri="{FF2B5EF4-FFF2-40B4-BE49-F238E27FC236}">
                        <a16:creationId xmlns:a16="http://schemas.microsoft.com/office/drawing/2014/main" id="{424DF616-0098-44D7-9D75-29058FDC0CC7}"/>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326" name="Rechthoek 325">
                    <a:extLst>
                      <a:ext uri="{FF2B5EF4-FFF2-40B4-BE49-F238E27FC236}">
                        <a16:creationId xmlns:a16="http://schemas.microsoft.com/office/drawing/2014/main" id="{44F15AA7-6533-4A7F-9F51-BC19EC9F8C63}"/>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sp>
            <p:nvSpPr>
              <p:cNvPr id="320" name="Rechthoek 319">
                <a:extLst>
                  <a:ext uri="{FF2B5EF4-FFF2-40B4-BE49-F238E27FC236}">
                    <a16:creationId xmlns:a16="http://schemas.microsoft.com/office/drawing/2014/main" id="{13DAE5FF-ACFD-4A79-A531-CB48DA2F1B60}"/>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en-GB" sz="900" b="0" noProof="0">
                    <a:solidFill>
                      <a:srgbClr val="211F26"/>
                    </a:solidFill>
                    <a:latin typeface="Calibri" panose="020F0502020204030204" pitchFamily="34" charset="0"/>
                    <a:cs typeface="Calibri" panose="020F0502020204030204" pitchFamily="34" charset="0"/>
                  </a:rPr>
                  <a:t>Crop</a:t>
                </a:r>
              </a:p>
            </p:txBody>
          </p:sp>
          <p:sp>
            <p:nvSpPr>
              <p:cNvPr id="321" name="Gelijkbenige driehoek 320">
                <a:extLst>
                  <a:ext uri="{FF2B5EF4-FFF2-40B4-BE49-F238E27FC236}">
                    <a16:creationId xmlns:a16="http://schemas.microsoft.com/office/drawing/2014/main" id="{CD1B52D2-7B99-411A-B8F8-329500DC1D7A}"/>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301" name="Groep 300">
              <a:extLst>
                <a:ext uri="{FF2B5EF4-FFF2-40B4-BE49-F238E27FC236}">
                  <a16:creationId xmlns:a16="http://schemas.microsoft.com/office/drawing/2014/main" id="{A312AE03-50CF-44E7-A389-EDCE854A2E42}"/>
                </a:ext>
              </a:extLst>
            </p:cNvPr>
            <p:cNvGrpSpPr/>
            <p:nvPr userDrawn="1"/>
          </p:nvGrpSpPr>
          <p:grpSpPr>
            <a:xfrm>
              <a:off x="-3314821" y="2981448"/>
              <a:ext cx="1558053" cy="563933"/>
              <a:chOff x="-3314821" y="2981448"/>
              <a:chExt cx="1558053" cy="563933"/>
            </a:xfrm>
          </p:grpSpPr>
          <p:sp>
            <p:nvSpPr>
              <p:cNvPr id="305" name="Rechthoek 304">
                <a:extLst>
                  <a:ext uri="{FF2B5EF4-FFF2-40B4-BE49-F238E27FC236}">
                    <a16:creationId xmlns:a16="http://schemas.microsoft.com/office/drawing/2014/main" id="{FFFB5648-6628-46BD-983F-FA21A33D9F5D}"/>
                  </a:ext>
                </a:extLst>
              </p:cNvPr>
              <p:cNvSpPr/>
              <p:nvPr userDrawn="1"/>
            </p:nvSpPr>
            <p:spPr>
              <a:xfrm>
                <a:off x="-3314821" y="2981448"/>
                <a:ext cx="1558053" cy="504851"/>
              </a:xfrm>
              <a:prstGeom prst="rect">
                <a:avLst/>
              </a:prstGeom>
              <a:solidFill>
                <a:srgbClr val="FFFFFF"/>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306" name="Rechthoek 305">
                <a:extLst>
                  <a:ext uri="{FF2B5EF4-FFF2-40B4-BE49-F238E27FC236}">
                    <a16:creationId xmlns:a16="http://schemas.microsoft.com/office/drawing/2014/main" id="{6645E69A-E87F-4392-A393-4345BB68269F}"/>
                  </a:ext>
                </a:extLst>
              </p:cNvPr>
              <p:cNvSpPr/>
              <p:nvPr userDrawn="1"/>
            </p:nvSpPr>
            <p:spPr>
              <a:xfrm>
                <a:off x="-3304719" y="3235173"/>
                <a:ext cx="1540313" cy="246608"/>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307" name="Tekstvak 306">
                <a:extLst>
                  <a:ext uri="{FF2B5EF4-FFF2-40B4-BE49-F238E27FC236}">
                    <a16:creationId xmlns:a16="http://schemas.microsoft.com/office/drawing/2014/main" id="{052A186D-365D-460E-A101-7601FE1AFD4B}"/>
                  </a:ext>
                </a:extLst>
              </p:cNvPr>
              <p:cNvSpPr txBox="1"/>
              <p:nvPr userDrawn="1"/>
            </p:nvSpPr>
            <p:spPr>
              <a:xfrm>
                <a:off x="-3069820" y="3038892"/>
                <a:ext cx="1089248" cy="137495"/>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a:solidFill>
                      <a:srgbClr val="211F26"/>
                    </a:solidFill>
                    <a:latin typeface="Calibri" panose="020F0502020204030204" pitchFamily="34" charset="0"/>
                    <a:ea typeface="+mn-ea"/>
                    <a:cs typeface="Calibri" panose="020F0502020204030204" pitchFamily="34" charset="0"/>
                  </a:rPr>
                  <a:t>Send to front</a:t>
                </a:r>
              </a:p>
            </p:txBody>
          </p:sp>
          <p:sp>
            <p:nvSpPr>
              <p:cNvPr id="308" name="Tekstvak 307">
                <a:extLst>
                  <a:ext uri="{FF2B5EF4-FFF2-40B4-BE49-F238E27FC236}">
                    <a16:creationId xmlns:a16="http://schemas.microsoft.com/office/drawing/2014/main" id="{4EFCD482-6C97-4596-869F-9083DEE244EF}"/>
                  </a:ext>
                </a:extLst>
              </p:cNvPr>
              <p:cNvSpPr txBox="1"/>
              <p:nvPr userDrawn="1"/>
            </p:nvSpPr>
            <p:spPr>
              <a:xfrm>
                <a:off x="-3069820" y="3295269"/>
                <a:ext cx="1098515"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a:solidFill>
                      <a:srgbClr val="211F26"/>
                    </a:solidFill>
                    <a:latin typeface="Calibri" panose="020F0502020204030204" pitchFamily="34" charset="0"/>
                    <a:ea typeface="+mn-ea"/>
                    <a:cs typeface="Calibri" panose="020F0502020204030204" pitchFamily="34" charset="0"/>
                  </a:rPr>
                  <a:t>Send to back</a:t>
                </a:r>
              </a:p>
            </p:txBody>
          </p:sp>
          <p:sp>
            <p:nvSpPr>
              <p:cNvPr id="309" name="Vrije vorm: vorm 308">
                <a:extLst>
                  <a:ext uri="{FF2B5EF4-FFF2-40B4-BE49-F238E27FC236}">
                    <a16:creationId xmlns:a16="http://schemas.microsoft.com/office/drawing/2014/main" id="{F7244652-BA0E-4C1F-960F-17382B4AEB82}"/>
                  </a:ext>
                </a:extLst>
              </p:cNvPr>
              <p:cNvSpPr/>
              <p:nvPr userDrawn="1"/>
            </p:nvSpPr>
            <p:spPr>
              <a:xfrm>
                <a:off x="-2051274" y="3365381"/>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310" name="Gelijkbenige driehoek 309">
                <a:extLst>
                  <a:ext uri="{FF2B5EF4-FFF2-40B4-BE49-F238E27FC236}">
                    <a16:creationId xmlns:a16="http://schemas.microsoft.com/office/drawing/2014/main" id="{4BEF50A8-C509-4C05-8F2C-B0969D8D9001}"/>
                  </a:ext>
                </a:extLst>
              </p:cNvPr>
              <p:cNvSpPr/>
              <p:nvPr userDrawn="1"/>
            </p:nvSpPr>
            <p:spPr>
              <a:xfrm rot="5400000">
                <a:off x="-1900674" y="3332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nvGrpSpPr>
              <p:cNvPr id="311" name="Groep 310">
                <a:extLst>
                  <a:ext uri="{FF2B5EF4-FFF2-40B4-BE49-F238E27FC236}">
                    <a16:creationId xmlns:a16="http://schemas.microsoft.com/office/drawing/2014/main" id="{80AC46A5-9C37-4CDA-8157-3B151A7C7A40}"/>
                  </a:ext>
                </a:extLst>
              </p:cNvPr>
              <p:cNvGrpSpPr/>
              <p:nvPr userDrawn="1"/>
            </p:nvGrpSpPr>
            <p:grpSpPr>
              <a:xfrm>
                <a:off x="-3257052" y="3032066"/>
                <a:ext cx="182309" cy="163794"/>
                <a:chOff x="12832541" y="3162395"/>
                <a:chExt cx="219532" cy="197236"/>
              </a:xfrm>
            </p:grpSpPr>
            <p:sp>
              <p:nvSpPr>
                <p:cNvPr id="316" name="Rechthoek 315">
                  <a:extLst>
                    <a:ext uri="{FF2B5EF4-FFF2-40B4-BE49-F238E27FC236}">
                      <a16:creationId xmlns:a16="http://schemas.microsoft.com/office/drawing/2014/main" id="{5F2D1E7A-4954-464B-A387-057ECCF51762}"/>
                    </a:ext>
                  </a:extLst>
                </p:cNvPr>
                <p:cNvSpPr/>
                <p:nvPr userDrawn="1"/>
              </p:nvSpPr>
              <p:spPr>
                <a:xfrm>
                  <a:off x="12832541" y="3162395"/>
                  <a:ext cx="81487" cy="81487"/>
                </a:xfrm>
                <a:prstGeom prst="rect">
                  <a:avLst/>
                </a:prstGeom>
                <a:solidFill>
                  <a:schemeClr val="bg1"/>
                </a:solidFill>
                <a:ln w="12700">
                  <a:solidFill>
                    <a:srgbClr val="8484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317" name="Rechthoek 316">
                  <a:extLst>
                    <a:ext uri="{FF2B5EF4-FFF2-40B4-BE49-F238E27FC236}">
                      <a16:creationId xmlns:a16="http://schemas.microsoft.com/office/drawing/2014/main" id="{9CA5B2F9-D29F-4C4F-A13E-908F9CDB1D44}"/>
                    </a:ext>
                  </a:extLst>
                </p:cNvPr>
                <p:cNvSpPr/>
                <p:nvPr userDrawn="1"/>
              </p:nvSpPr>
              <p:spPr>
                <a:xfrm>
                  <a:off x="12970586" y="3278144"/>
                  <a:ext cx="81487" cy="81487"/>
                </a:xfrm>
                <a:prstGeom prst="rect">
                  <a:avLst/>
                </a:prstGeom>
                <a:solidFill>
                  <a:schemeClr val="bg1"/>
                </a:solidFill>
                <a:ln w="12700">
                  <a:solidFill>
                    <a:srgbClr val="8484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318" name="Rechthoek 317">
                  <a:extLst>
                    <a:ext uri="{FF2B5EF4-FFF2-40B4-BE49-F238E27FC236}">
                      <a16:creationId xmlns:a16="http://schemas.microsoft.com/office/drawing/2014/main" id="{0015967E-D1FD-460F-9C7F-05D582366FA9}"/>
                    </a:ext>
                  </a:extLst>
                </p:cNvPr>
                <p:cNvSpPr/>
                <p:nvPr userDrawn="1"/>
              </p:nvSpPr>
              <p:spPr>
                <a:xfrm>
                  <a:off x="12873284" y="3191991"/>
                  <a:ext cx="138045" cy="138044"/>
                </a:xfrm>
                <a:prstGeom prst="rect">
                  <a:avLst/>
                </a:prstGeom>
                <a:solidFill>
                  <a:srgbClr val="EABE76"/>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grpSp>
          <p:grpSp>
            <p:nvGrpSpPr>
              <p:cNvPr id="312" name="Groep 311">
                <a:extLst>
                  <a:ext uri="{FF2B5EF4-FFF2-40B4-BE49-F238E27FC236}">
                    <a16:creationId xmlns:a16="http://schemas.microsoft.com/office/drawing/2014/main" id="{361503DA-2FC1-4EB3-BC1C-08D24375ACD5}"/>
                  </a:ext>
                </a:extLst>
              </p:cNvPr>
              <p:cNvGrpSpPr/>
              <p:nvPr userDrawn="1"/>
            </p:nvGrpSpPr>
            <p:grpSpPr>
              <a:xfrm>
                <a:off x="-3257053" y="3276580"/>
                <a:ext cx="182309" cy="163794"/>
                <a:chOff x="12832541" y="3162395"/>
                <a:chExt cx="219532" cy="197236"/>
              </a:xfrm>
            </p:grpSpPr>
            <p:sp>
              <p:nvSpPr>
                <p:cNvPr id="313" name="Rechthoek 312">
                  <a:extLst>
                    <a:ext uri="{FF2B5EF4-FFF2-40B4-BE49-F238E27FC236}">
                      <a16:creationId xmlns:a16="http://schemas.microsoft.com/office/drawing/2014/main" id="{DA11735B-AB73-493F-A10E-3CC90954303B}"/>
                    </a:ext>
                  </a:extLst>
                </p:cNvPr>
                <p:cNvSpPr/>
                <p:nvPr userDrawn="1"/>
              </p:nvSpPr>
              <p:spPr>
                <a:xfrm>
                  <a:off x="12873284" y="3191991"/>
                  <a:ext cx="138045" cy="138044"/>
                </a:xfrm>
                <a:prstGeom prst="rect">
                  <a:avLst/>
                </a:prstGeom>
                <a:solidFill>
                  <a:srgbClr val="EABE76"/>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314" name="Rechthoek 313">
                  <a:extLst>
                    <a:ext uri="{FF2B5EF4-FFF2-40B4-BE49-F238E27FC236}">
                      <a16:creationId xmlns:a16="http://schemas.microsoft.com/office/drawing/2014/main" id="{5AA33621-8A61-4CDC-B5A6-910F6658753A}"/>
                    </a:ext>
                  </a:extLst>
                </p:cNvPr>
                <p:cNvSpPr/>
                <p:nvPr userDrawn="1"/>
              </p:nvSpPr>
              <p:spPr>
                <a:xfrm>
                  <a:off x="12832541" y="3162395"/>
                  <a:ext cx="81487" cy="81487"/>
                </a:xfrm>
                <a:prstGeom prst="rect">
                  <a:avLst/>
                </a:prstGeom>
                <a:solidFill>
                  <a:schemeClr val="bg1"/>
                </a:solidFill>
                <a:ln w="12700">
                  <a:solidFill>
                    <a:srgbClr val="8484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315" name="Rechthoek 314">
                  <a:extLst>
                    <a:ext uri="{FF2B5EF4-FFF2-40B4-BE49-F238E27FC236}">
                      <a16:creationId xmlns:a16="http://schemas.microsoft.com/office/drawing/2014/main" id="{304D7092-D3FD-4B95-9A50-011302703395}"/>
                    </a:ext>
                  </a:extLst>
                </p:cNvPr>
                <p:cNvSpPr/>
                <p:nvPr userDrawn="1"/>
              </p:nvSpPr>
              <p:spPr>
                <a:xfrm>
                  <a:off x="12970586" y="3278144"/>
                  <a:ext cx="81487" cy="81487"/>
                </a:xfrm>
                <a:prstGeom prst="rect">
                  <a:avLst/>
                </a:prstGeom>
                <a:solidFill>
                  <a:schemeClr val="bg1"/>
                </a:solidFill>
                <a:ln w="12700">
                  <a:solidFill>
                    <a:srgbClr val="8484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grpSp>
        </p:grpSp>
        <p:grpSp>
          <p:nvGrpSpPr>
            <p:cNvPr id="302" name="ICOON_info">
              <a:extLst>
                <a:ext uri="{FF2B5EF4-FFF2-40B4-BE49-F238E27FC236}">
                  <a16:creationId xmlns:a16="http://schemas.microsoft.com/office/drawing/2014/main" id="{6E85A7FC-F624-4936-BFAA-8490218CD95D}"/>
                </a:ext>
              </a:extLst>
            </p:cNvPr>
            <p:cNvGrpSpPr/>
            <p:nvPr userDrawn="1"/>
          </p:nvGrpSpPr>
          <p:grpSpPr>
            <a:xfrm>
              <a:off x="-376736" y="5307660"/>
              <a:ext cx="283685" cy="283685"/>
              <a:chOff x="-510741" y="5913713"/>
              <a:chExt cx="267555" cy="267555"/>
            </a:xfrm>
          </p:grpSpPr>
          <p:sp>
            <p:nvSpPr>
              <p:cNvPr id="303" name="Ovaal 302">
                <a:extLst>
                  <a:ext uri="{FF2B5EF4-FFF2-40B4-BE49-F238E27FC236}">
                    <a16:creationId xmlns:a16="http://schemas.microsoft.com/office/drawing/2014/main" id="{56167993-97F1-4DAE-AEA3-1156D722C9EA}"/>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304" name="Graphic 163" descr="Informatie">
                <a:extLst>
                  <a:ext uri="{FF2B5EF4-FFF2-40B4-BE49-F238E27FC236}">
                    <a16:creationId xmlns:a16="http://schemas.microsoft.com/office/drawing/2014/main" id="{5A095DF5-41E9-4D44-934F-7BF8EE09297B}"/>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noAutofit/>
              </a:bodyPr>
              <a:lstStyle/>
              <a:p>
                <a:endParaRPr lang="en-GB" sz="2000" noProof="0">
                  <a:solidFill>
                    <a:srgbClr val="211F26"/>
                  </a:solidFill>
                  <a:latin typeface="Calibri" panose="020F0502020204030204" pitchFamily="34" charset="0"/>
                  <a:cs typeface="Calibri" panose="020F0502020204030204" pitchFamily="34" charset="0"/>
                </a:endParaRPr>
              </a:p>
            </p:txBody>
          </p:sp>
        </p:grpSp>
      </p:grpSp>
      <p:grpSp>
        <p:nvGrpSpPr>
          <p:cNvPr id="208" name="INSTRUCTION">
            <a:extLst>
              <a:ext uri="{FF2B5EF4-FFF2-40B4-BE49-F238E27FC236}">
                <a16:creationId xmlns:a16="http://schemas.microsoft.com/office/drawing/2014/main" id="{10EBE94C-F7FF-4DEE-B887-1DEC74819A31}"/>
              </a:ext>
            </a:extLst>
          </p:cNvPr>
          <p:cNvGrpSpPr/>
          <p:nvPr userDrawn="1"/>
        </p:nvGrpSpPr>
        <p:grpSpPr>
          <a:xfrm>
            <a:off x="5846" y="7033211"/>
            <a:ext cx="3727954" cy="1577390"/>
            <a:chOff x="5846" y="7033211"/>
            <a:chExt cx="3727954" cy="1577390"/>
          </a:xfrm>
        </p:grpSpPr>
        <p:sp>
          <p:nvSpPr>
            <p:cNvPr id="209" name="Rechthoek 208">
              <a:extLst>
                <a:ext uri="{FF2B5EF4-FFF2-40B4-BE49-F238E27FC236}">
                  <a16:creationId xmlns:a16="http://schemas.microsoft.com/office/drawing/2014/main" id="{14AEF491-8E75-46CA-9A7A-8C2B9B6C49BF}"/>
                </a:ext>
              </a:extLst>
            </p:cNvPr>
            <p:cNvSpPr/>
            <p:nvPr userDrawn="1"/>
          </p:nvSpPr>
          <p:spPr>
            <a:xfrm>
              <a:off x="5846" y="7033211"/>
              <a:ext cx="3727954" cy="1577390"/>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EDIT Footer, slide number</a:t>
              </a:r>
              <a:br>
                <a:rPr lang="en-GB" sz="1400" b="1" cap="all" baseline="0" noProof="0">
                  <a:solidFill>
                    <a:schemeClr val="accent1"/>
                  </a:solidFill>
                  <a:latin typeface="Calibri" panose="020F0502020204030204" pitchFamily="34" charset="0"/>
                  <a:cs typeface="Calibri" panose="020F0502020204030204" pitchFamily="34" charset="0"/>
                </a:rPr>
              </a:br>
              <a:r>
                <a:rPr lang="en-GB" sz="1400" b="1" cap="all" baseline="0" noProof="0">
                  <a:solidFill>
                    <a:schemeClr val="accent1"/>
                  </a:solidFill>
                  <a:latin typeface="Calibri" panose="020F0502020204030204" pitchFamily="34" charset="0"/>
                  <a:cs typeface="Calibri" panose="020F0502020204030204" pitchFamily="34" charset="0"/>
                </a:rPr>
                <a:t>and date</a:t>
              </a:r>
            </a:p>
          </p:txBody>
        </p:sp>
        <p:sp>
          <p:nvSpPr>
            <p:cNvPr id="210" name="Ovaal 209">
              <a:extLst>
                <a:ext uri="{FF2B5EF4-FFF2-40B4-BE49-F238E27FC236}">
                  <a16:creationId xmlns:a16="http://schemas.microsoft.com/office/drawing/2014/main" id="{50E8CFCD-A56A-4E6B-9B83-71BE5CE6C539}"/>
                </a:ext>
              </a:extLst>
            </p:cNvPr>
            <p:cNvSpPr/>
            <p:nvPr userDrawn="1"/>
          </p:nvSpPr>
          <p:spPr>
            <a:xfrm>
              <a:off x="188424" y="767853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211" name="Rechthoek 210">
              <a:extLst>
                <a:ext uri="{FF2B5EF4-FFF2-40B4-BE49-F238E27FC236}">
                  <a16:creationId xmlns:a16="http://schemas.microsoft.com/office/drawing/2014/main" id="{2EC58AAD-44C2-4175-B6AA-DCBD060DB08F}"/>
                </a:ext>
              </a:extLst>
            </p:cNvPr>
            <p:cNvSpPr/>
            <p:nvPr userDrawn="1"/>
          </p:nvSpPr>
          <p:spPr>
            <a:xfrm>
              <a:off x="472596" y="7678534"/>
              <a:ext cx="2322719" cy="31672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‘Header &amp; Footer’</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212" name="Ovaal 211">
              <a:extLst>
                <a:ext uri="{FF2B5EF4-FFF2-40B4-BE49-F238E27FC236}">
                  <a16:creationId xmlns:a16="http://schemas.microsoft.com/office/drawing/2014/main" id="{3D7179BB-2C10-48E9-BA01-22E8FB177D1E}"/>
                </a:ext>
              </a:extLst>
            </p:cNvPr>
            <p:cNvSpPr/>
            <p:nvPr userDrawn="1"/>
          </p:nvSpPr>
          <p:spPr>
            <a:xfrm>
              <a:off x="188424" y="810886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213" name="Rechthoek 212">
              <a:extLst>
                <a:ext uri="{FF2B5EF4-FFF2-40B4-BE49-F238E27FC236}">
                  <a16:creationId xmlns:a16="http://schemas.microsoft.com/office/drawing/2014/main" id="{5A02C5C7-C094-4B46-AFCF-2B1BD8B1AD72}"/>
                </a:ext>
              </a:extLst>
            </p:cNvPr>
            <p:cNvSpPr/>
            <p:nvPr userDrawn="1"/>
          </p:nvSpPr>
          <p:spPr>
            <a:xfrm>
              <a:off x="472596" y="8108870"/>
              <a:ext cx="2322719" cy="38098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‘Apply to All’</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apply the changes to every slide.</a:t>
              </a:r>
            </a:p>
          </p:txBody>
        </p:sp>
        <p:grpSp>
          <p:nvGrpSpPr>
            <p:cNvPr id="214" name="Groep 213">
              <a:extLst>
                <a:ext uri="{FF2B5EF4-FFF2-40B4-BE49-F238E27FC236}">
                  <a16:creationId xmlns:a16="http://schemas.microsoft.com/office/drawing/2014/main" id="{063C8C9D-5CF2-47BB-9AA4-96CDDF088839}"/>
                </a:ext>
              </a:extLst>
            </p:cNvPr>
            <p:cNvGrpSpPr/>
            <p:nvPr userDrawn="1"/>
          </p:nvGrpSpPr>
          <p:grpSpPr>
            <a:xfrm>
              <a:off x="2939884" y="7739834"/>
              <a:ext cx="681133" cy="750023"/>
              <a:chOff x="-910573" y="4987990"/>
              <a:chExt cx="681133" cy="750023"/>
            </a:xfrm>
          </p:grpSpPr>
          <p:grpSp>
            <p:nvGrpSpPr>
              <p:cNvPr id="215" name="Groep 214">
                <a:extLst>
                  <a:ext uri="{FF2B5EF4-FFF2-40B4-BE49-F238E27FC236}">
                    <a16:creationId xmlns:a16="http://schemas.microsoft.com/office/drawing/2014/main" id="{97D75961-9DD9-45A1-AF71-935F7FDA264B}"/>
                  </a:ext>
                </a:extLst>
              </p:cNvPr>
              <p:cNvGrpSpPr/>
              <p:nvPr userDrawn="1"/>
            </p:nvGrpSpPr>
            <p:grpSpPr>
              <a:xfrm>
                <a:off x="-713542" y="4987990"/>
                <a:ext cx="287071" cy="379107"/>
                <a:chOff x="-4050578" y="288410"/>
                <a:chExt cx="322125" cy="379107"/>
              </a:xfrm>
            </p:grpSpPr>
            <p:sp>
              <p:nvSpPr>
                <p:cNvPr id="217" name="Rechthoek met één afgeknipte en afgeronde hoek 47">
                  <a:extLst>
                    <a:ext uri="{FF2B5EF4-FFF2-40B4-BE49-F238E27FC236}">
                      <a16:creationId xmlns:a16="http://schemas.microsoft.com/office/drawing/2014/main" id="{2ADBAA5C-45B2-4764-9EAA-FEE1C2F2F85D}"/>
                    </a:ext>
                  </a:extLst>
                </p:cNvPr>
                <p:cNvSpPr/>
                <p:nvPr userDrawn="1"/>
              </p:nvSpPr>
              <p:spPr>
                <a:xfrm>
                  <a:off x="-4050578" y="288410"/>
                  <a:ext cx="322125" cy="379107"/>
                </a:xfrm>
                <a:prstGeom prst="snipRoundRect">
                  <a:avLst>
                    <a:gd name="adj1" fmla="val 0"/>
                    <a:gd name="adj2" fmla="val 33753"/>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218" name="Rechthoekige driehoek 217">
                  <a:extLst>
                    <a:ext uri="{FF2B5EF4-FFF2-40B4-BE49-F238E27FC236}">
                      <a16:creationId xmlns:a16="http://schemas.microsoft.com/office/drawing/2014/main" id="{816F788D-8F58-4469-90EB-B7EC7C0E83DD}"/>
                    </a:ext>
                  </a:extLst>
                </p:cNvPr>
                <p:cNvSpPr/>
                <p:nvPr userDrawn="1"/>
              </p:nvSpPr>
              <p:spPr>
                <a:xfrm>
                  <a:off x="-3833537" y="291656"/>
                  <a:ext cx="103133" cy="93757"/>
                </a:xfrm>
                <a:prstGeom prst="rtTriangle">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219" name="Rechthoek 218">
                  <a:extLst>
                    <a:ext uri="{FF2B5EF4-FFF2-40B4-BE49-F238E27FC236}">
                      <a16:creationId xmlns:a16="http://schemas.microsoft.com/office/drawing/2014/main" id="{B09FDD54-DC09-4125-9CC8-46FEB7A444B4}"/>
                    </a:ext>
                  </a:extLst>
                </p:cNvPr>
                <p:cNvSpPr/>
                <p:nvPr userDrawn="1"/>
              </p:nvSpPr>
              <p:spPr>
                <a:xfrm>
                  <a:off x="-4013673" y="314848"/>
                  <a:ext cx="140930" cy="70565"/>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220" name="Rechthoek 219">
                  <a:extLst>
                    <a:ext uri="{FF2B5EF4-FFF2-40B4-BE49-F238E27FC236}">
                      <a16:creationId xmlns:a16="http://schemas.microsoft.com/office/drawing/2014/main" id="{3813FA1A-B58E-4E50-985A-C845AFB71660}"/>
                    </a:ext>
                  </a:extLst>
                </p:cNvPr>
                <p:cNvSpPr/>
                <p:nvPr userDrawn="1"/>
              </p:nvSpPr>
              <p:spPr>
                <a:xfrm>
                  <a:off x="-4020379" y="586428"/>
                  <a:ext cx="261727" cy="61406"/>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defTabSz="914400" fontAlgn="auto">
                    <a:lnSpc>
                      <a:spcPct val="100000"/>
                    </a:lnSpc>
                    <a:spcBef>
                      <a:spcPts val="0"/>
                    </a:spcBef>
                    <a:spcAft>
                      <a:spcPts val="0"/>
                    </a:spcAft>
                    <a:buClrTx/>
                    <a:buSzTx/>
                    <a:buFontTx/>
                    <a:buNone/>
                    <a:tabLst/>
                  </a:pPr>
                  <a:endParaRPr kumimoji="0" lang="en-GB" sz="900" b="0" i="0" u="none" strike="noStrike" kern="0" cap="none" spc="0" normalizeH="0" baseline="0" noProof="0">
                    <a:ln>
                      <a:noFill/>
                    </a:ln>
                    <a:solidFill>
                      <a:srgbClr val="211F26"/>
                    </a:solidFill>
                    <a:effectLst/>
                    <a:uLnTx/>
                    <a:uFillTx/>
                    <a:latin typeface="Calibri" panose="020F0502020204030204" pitchFamily="34" charset="0"/>
                    <a:cs typeface="Calibri" panose="020F0502020204030204" pitchFamily="34" charset="0"/>
                  </a:endParaRPr>
                </a:p>
              </p:txBody>
            </p:sp>
          </p:grpSp>
          <p:sp>
            <p:nvSpPr>
              <p:cNvPr id="216" name="Rechthoek 215">
                <a:extLst>
                  <a:ext uri="{FF2B5EF4-FFF2-40B4-BE49-F238E27FC236}">
                    <a16:creationId xmlns:a16="http://schemas.microsoft.com/office/drawing/2014/main" id="{BD259701-190C-4A51-A697-D3309F828175}"/>
                  </a:ext>
                </a:extLst>
              </p:cNvPr>
              <p:cNvSpPr/>
              <p:nvPr userDrawn="1"/>
            </p:nvSpPr>
            <p:spPr>
              <a:xfrm>
                <a:off x="-910573" y="5352063"/>
                <a:ext cx="681133" cy="385950"/>
              </a:xfrm>
              <a:prstGeom prst="rect">
                <a:avLst/>
              </a:prstGeom>
              <a:no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rPr>
                  <a:t>Header &amp; Footer</a:t>
                </a:r>
              </a:p>
            </p:txBody>
          </p:sp>
        </p:grpSp>
      </p:grpSp>
      <p:sp>
        <p:nvSpPr>
          <p:cNvPr id="88" name="INFO">
            <a:extLst>
              <a:ext uri="{FF2B5EF4-FFF2-40B4-BE49-F238E27FC236}">
                <a16:creationId xmlns:a16="http://schemas.microsoft.com/office/drawing/2014/main" id="{8D3ABCD5-39BE-458B-B7CF-6498BB983A72}"/>
              </a:ext>
            </a:extLst>
          </p:cNvPr>
          <p:cNvSpPr txBox="1"/>
          <p:nvPr userDrawn="1"/>
        </p:nvSpPr>
        <p:spPr>
          <a:xfrm>
            <a:off x="0" y="-256190"/>
            <a:ext cx="12192000" cy="161583"/>
          </a:xfrm>
          <a:prstGeom prst="rect">
            <a:avLst/>
          </a:prstGeom>
          <a:noFill/>
        </p:spPr>
        <p:txBody>
          <a:bodyPr wrap="square" lIns="0" tIns="0" rIns="0" bIns="0" rtlCol="0">
            <a:spAutoFit/>
          </a:bodyPr>
          <a:lstStyle/>
          <a:p>
            <a:pPr algn="l"/>
            <a:r>
              <a:rPr lang="en-GB" sz="1050" b="1" dirty="0">
                <a:solidFill>
                  <a:schemeClr val="tx2"/>
                </a:solidFill>
                <a:latin typeface="+mj-lt"/>
                <a:cs typeface="Calibri" panose="020F0502020204030204" pitchFamily="34" charset="0"/>
              </a:rPr>
              <a:t>TEMPLATE: </a:t>
            </a:r>
            <a:r>
              <a:rPr lang="en-GB" sz="1050" b="0" dirty="0">
                <a:solidFill>
                  <a:schemeClr val="tx2"/>
                </a:solidFill>
                <a:latin typeface="+mj-lt"/>
                <a:cs typeface="Calibri" panose="020F0502020204030204" pitchFamily="34" charset="0"/>
              </a:rPr>
              <a:t>TEXT + IMAGE (S)</a:t>
            </a:r>
          </a:p>
        </p:txBody>
      </p:sp>
      <p:grpSp>
        <p:nvGrpSpPr>
          <p:cNvPr id="84" name="HAAK LIJN">
            <a:extLst>
              <a:ext uri="{FF2B5EF4-FFF2-40B4-BE49-F238E27FC236}">
                <a16:creationId xmlns:a16="http://schemas.microsoft.com/office/drawing/2014/main" id="{7B3A422F-40A5-40FC-90E9-6577B2129FD0}"/>
              </a:ext>
            </a:extLst>
          </p:cNvPr>
          <p:cNvGrpSpPr/>
          <p:nvPr userDrawn="1"/>
        </p:nvGrpSpPr>
        <p:grpSpPr>
          <a:xfrm>
            <a:off x="540812" y="0"/>
            <a:ext cx="76800" cy="6858000"/>
            <a:chOff x="578912" y="0"/>
            <a:chExt cx="76800" cy="6858000"/>
          </a:xfrm>
        </p:grpSpPr>
        <p:cxnSp>
          <p:nvCxnSpPr>
            <p:cNvPr id="85" name="LIJN">
              <a:extLst>
                <a:ext uri="{FF2B5EF4-FFF2-40B4-BE49-F238E27FC236}">
                  <a16:creationId xmlns:a16="http://schemas.microsoft.com/office/drawing/2014/main" id="{A43FC868-B301-46F5-8820-A419C16D2B6E}"/>
                </a:ext>
              </a:extLst>
            </p:cNvPr>
            <p:cNvCxnSpPr>
              <a:cxnSpLocks/>
            </p:cNvCxnSpPr>
            <p:nvPr userDrawn="1"/>
          </p:nvCxnSpPr>
          <p:spPr>
            <a:xfrm>
              <a:off x="617312" y="900113"/>
              <a:ext cx="0" cy="5957887"/>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pic>
          <p:nvPicPr>
            <p:cNvPr id="86" name="Graphic 85">
              <a:extLst>
                <a:ext uri="{FF2B5EF4-FFF2-40B4-BE49-F238E27FC236}">
                  <a16:creationId xmlns:a16="http://schemas.microsoft.com/office/drawing/2014/main" id="{1E137A15-B402-4904-96E2-F20F4DD2257B}"/>
                </a:ext>
              </a:extLst>
            </p:cNvPr>
            <p:cNvPicPr>
              <a:picLocks noChangeAspect="1"/>
            </p:cNvPicPr>
            <p:nvPr userDrawn="1"/>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78912" y="652464"/>
              <a:ext cx="76800" cy="201600"/>
            </a:xfrm>
            <a:prstGeom prst="rect">
              <a:avLst/>
            </a:prstGeom>
          </p:spPr>
        </p:pic>
        <p:cxnSp>
          <p:nvCxnSpPr>
            <p:cNvPr id="87" name="LIJN">
              <a:extLst>
                <a:ext uri="{FF2B5EF4-FFF2-40B4-BE49-F238E27FC236}">
                  <a16:creationId xmlns:a16="http://schemas.microsoft.com/office/drawing/2014/main" id="{12474518-C7B4-4E57-AD5D-304FB97FE4AE}"/>
                </a:ext>
              </a:extLst>
            </p:cNvPr>
            <p:cNvCxnSpPr>
              <a:cxnSpLocks/>
            </p:cNvCxnSpPr>
            <p:nvPr userDrawn="1"/>
          </p:nvCxnSpPr>
          <p:spPr>
            <a:xfrm>
              <a:off x="617312" y="0"/>
              <a:ext cx="0" cy="595314"/>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grpSp>
      <p:sp>
        <p:nvSpPr>
          <p:cNvPr id="151" name="Tijdelijke aanduiding voor afbeelding 8">
            <a:extLst>
              <a:ext uri="{FF2B5EF4-FFF2-40B4-BE49-F238E27FC236}">
                <a16:creationId xmlns:a16="http://schemas.microsoft.com/office/drawing/2014/main" id="{5CFE7F97-2109-4DE1-997E-438DDA5BA466}"/>
              </a:ext>
            </a:extLst>
          </p:cNvPr>
          <p:cNvSpPr>
            <a:spLocks noGrp="1"/>
          </p:cNvSpPr>
          <p:nvPr>
            <p:ph type="pic" sz="quarter" idx="14" hasCustomPrompt="1"/>
          </p:nvPr>
        </p:nvSpPr>
        <p:spPr>
          <a:xfrm>
            <a:off x="8765687" y="1434"/>
            <a:ext cx="3426313" cy="6856566"/>
          </a:xfrm>
          <a:prstGeom prst="rect">
            <a:avLst/>
          </a:prstGeom>
          <a:solidFill>
            <a:schemeClr val="bg1">
              <a:lumMod val="95000"/>
            </a:schemeClr>
          </a:solidFill>
        </p:spPr>
        <p:txBody>
          <a:bodyPr bIns="1620000" anchor="ctr"/>
          <a:lstStyle>
            <a:lvl1pPr marL="0" indent="0" algn="ctr">
              <a:lnSpc>
                <a:spcPct val="90000"/>
              </a:lnSpc>
              <a:spcBef>
                <a:spcPts val="0"/>
              </a:spcBef>
              <a:spcAft>
                <a:spcPts val="0"/>
              </a:spcAft>
              <a:buNone/>
              <a:defRPr sz="1500" i="1">
                <a:solidFill>
                  <a:schemeClr val="tx1">
                    <a:lumMod val="50000"/>
                    <a:lumOff val="50000"/>
                  </a:schemeClr>
                </a:solidFill>
              </a:defRPr>
            </a:lvl1pPr>
          </a:lstStyle>
          <a:p>
            <a:r>
              <a:rPr lang="en-GB" dirty="0"/>
              <a:t>Click on the icon below</a:t>
            </a:r>
            <a:br>
              <a:rPr lang="en-GB" dirty="0"/>
            </a:br>
            <a:r>
              <a:rPr lang="en-GB" dirty="0"/>
              <a:t>to insert an image.</a:t>
            </a:r>
          </a:p>
        </p:txBody>
      </p:sp>
      <p:sp>
        <p:nvSpPr>
          <p:cNvPr id="200" name="Logo">
            <a:extLst>
              <a:ext uri="{FF2B5EF4-FFF2-40B4-BE49-F238E27FC236}">
                <a16:creationId xmlns:a16="http://schemas.microsoft.com/office/drawing/2014/main" id="{CF022E84-EA7B-4026-848E-672D4DD41118}"/>
              </a:ext>
            </a:extLst>
          </p:cNvPr>
          <p:cNvSpPr>
            <a:spLocks noGrp="1"/>
          </p:cNvSpPr>
          <p:nvPr>
            <p:ph type="body" orient="vert" idx="15" hasCustomPrompt="1"/>
          </p:nvPr>
        </p:nvSpPr>
        <p:spPr>
          <a:xfrm>
            <a:off x="10549612" y="6480355"/>
            <a:ext cx="1060019" cy="185413"/>
          </a:xfrm>
          <a:blipFill>
            <a:blip r:embed="rId9"/>
            <a:stretch>
              <a:fillRect/>
            </a:stretch>
          </a:blipFill>
        </p:spPr>
        <p:txBody>
          <a:bodyPr vert="horz" lIns="0" tIns="0" rIns="0" bIns="0"/>
          <a:lstStyle>
            <a:lvl1pPr marL="0" indent="0">
              <a:buNone/>
              <a:defRPr sz="1000" i="1">
                <a:solidFill>
                  <a:schemeClr val="bg2"/>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15" name="Tekst">
            <a:extLst>
              <a:ext uri="{FF2B5EF4-FFF2-40B4-BE49-F238E27FC236}">
                <a16:creationId xmlns:a16="http://schemas.microsoft.com/office/drawing/2014/main" id="{9FDA7449-64DA-4D83-8198-E1195E045EAA}"/>
              </a:ext>
            </a:extLst>
          </p:cNvPr>
          <p:cNvSpPr>
            <a:spLocks noGrp="1"/>
          </p:cNvSpPr>
          <p:nvPr>
            <p:ph type="body" orient="vert" idx="1" hasCustomPrompt="1"/>
          </p:nvPr>
        </p:nvSpPr>
        <p:spPr>
          <a:xfrm>
            <a:off x="777232" y="563700"/>
            <a:ext cx="8544332" cy="5730594"/>
          </a:xfrm>
          <a:gradFill>
            <a:gsLst>
              <a:gs pos="75000">
                <a:schemeClr val="bg1"/>
              </a:gs>
              <a:gs pos="100000">
                <a:schemeClr val="bg1">
                  <a:alpha val="75000"/>
                </a:schemeClr>
              </a:gs>
            </a:gsLst>
            <a:lin ang="0" scaled="1"/>
          </a:gradFill>
        </p:spPr>
        <p:txBody>
          <a:bodyPr vert="horz" lIns="0" tIns="1296000" rIns="216000" bIns="144000"/>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en-GB" dirty="0"/>
              <a:t>Bullet</a:t>
            </a:r>
          </a:p>
          <a:p>
            <a:pPr lvl="1"/>
            <a:r>
              <a:rPr lang="en-GB" dirty="0"/>
              <a:t>Sub-bullet</a:t>
            </a:r>
          </a:p>
          <a:p>
            <a:pPr lvl="2"/>
            <a:r>
              <a:rPr lang="en-GB" dirty="0"/>
              <a:t>Default text</a:t>
            </a:r>
          </a:p>
          <a:p>
            <a:pPr lvl="3"/>
            <a:r>
              <a:rPr lang="en-GB" dirty="0"/>
              <a:t>header</a:t>
            </a:r>
          </a:p>
          <a:p>
            <a:pPr lvl="4"/>
            <a:r>
              <a:rPr lang="en-GB" dirty="0"/>
              <a:t>Numerical bullet</a:t>
            </a:r>
          </a:p>
          <a:p>
            <a:pPr lvl="5"/>
            <a:r>
              <a:rPr lang="en-GB" dirty="0"/>
              <a:t>Bullet</a:t>
            </a:r>
          </a:p>
          <a:p>
            <a:pPr lvl="6"/>
            <a:r>
              <a:rPr lang="en-GB" dirty="0"/>
              <a:t>Sub-bullet</a:t>
            </a:r>
          </a:p>
          <a:p>
            <a:pPr lvl="7"/>
            <a:r>
              <a:rPr lang="en-GB" dirty="0"/>
              <a:t>Default text</a:t>
            </a:r>
          </a:p>
          <a:p>
            <a:pPr lvl="8"/>
            <a:r>
              <a:rPr lang="en-GB" dirty="0"/>
              <a:t>header</a:t>
            </a:r>
          </a:p>
          <a:p>
            <a:pPr lvl="8"/>
            <a:endParaRPr lang="en-GB" dirty="0"/>
          </a:p>
        </p:txBody>
      </p:sp>
      <p:sp>
        <p:nvSpPr>
          <p:cNvPr id="3" name="Dianummer">
            <a:extLst>
              <a:ext uri="{FF2B5EF4-FFF2-40B4-BE49-F238E27FC236}">
                <a16:creationId xmlns:a16="http://schemas.microsoft.com/office/drawing/2014/main" id="{ED12B838-4EBF-44B3-96A3-36FE4C106877}"/>
              </a:ext>
            </a:extLst>
          </p:cNvPr>
          <p:cNvSpPr>
            <a:spLocks noGrp="1"/>
          </p:cNvSpPr>
          <p:nvPr>
            <p:ph type="sldNum" sz="quarter" idx="17"/>
          </p:nvPr>
        </p:nvSpPr>
        <p:spPr/>
        <p:txBody>
          <a:bodyPr/>
          <a:lstStyle>
            <a:lvl1pPr>
              <a:defRPr>
                <a:solidFill>
                  <a:schemeClr val="bg1"/>
                </a:solidFill>
              </a:defRPr>
            </a:lvl1pPr>
          </a:lstStyle>
          <a:p>
            <a:fld id="{5EC93C5F-DB18-4797-88B9-B8B0D60519FD}" type="slidenum">
              <a:rPr lang="en-GB" smtClean="0"/>
              <a:pPr/>
              <a:t>‹#›</a:t>
            </a:fld>
            <a:endParaRPr lang="en-GB" dirty="0"/>
          </a:p>
        </p:txBody>
      </p:sp>
      <p:sp>
        <p:nvSpPr>
          <p:cNvPr id="5" name="Datum" hidden="1">
            <a:extLst>
              <a:ext uri="{FF2B5EF4-FFF2-40B4-BE49-F238E27FC236}">
                <a16:creationId xmlns:a16="http://schemas.microsoft.com/office/drawing/2014/main" id="{346F6343-BF0C-45C5-8131-6B001C7D364F}"/>
              </a:ext>
            </a:extLst>
          </p:cNvPr>
          <p:cNvSpPr>
            <a:spLocks noGrp="1"/>
          </p:cNvSpPr>
          <p:nvPr>
            <p:ph type="dt" sz="half" idx="18"/>
          </p:nvPr>
        </p:nvSpPr>
        <p:spPr/>
        <p:txBody>
          <a:bodyPr/>
          <a:lstStyle/>
          <a:p>
            <a:r>
              <a:rPr lang="en-GB" dirty="0"/>
              <a:t>Date</a:t>
            </a:r>
          </a:p>
        </p:txBody>
      </p:sp>
      <p:sp>
        <p:nvSpPr>
          <p:cNvPr id="2" name="Voettekst">
            <a:extLst>
              <a:ext uri="{FF2B5EF4-FFF2-40B4-BE49-F238E27FC236}">
                <a16:creationId xmlns:a16="http://schemas.microsoft.com/office/drawing/2014/main" id="{85E5B63B-737B-4ED0-9D1C-6EF631E4C587}"/>
              </a:ext>
            </a:extLst>
          </p:cNvPr>
          <p:cNvSpPr>
            <a:spLocks noGrp="1"/>
          </p:cNvSpPr>
          <p:nvPr>
            <p:ph type="ftr" sz="quarter" idx="16"/>
          </p:nvPr>
        </p:nvSpPr>
        <p:spPr/>
        <p:txBody>
          <a:bodyPr/>
          <a:lstStyle/>
          <a:p>
            <a:r>
              <a:rPr lang="en-GB" dirty="0"/>
              <a:t>26 October 2021 | ALIM Guide for asset information Managers</a:t>
            </a:r>
          </a:p>
        </p:txBody>
      </p:sp>
      <p:sp>
        <p:nvSpPr>
          <p:cNvPr id="14" name="Ondertitel">
            <a:extLst>
              <a:ext uri="{FF2B5EF4-FFF2-40B4-BE49-F238E27FC236}">
                <a16:creationId xmlns:a16="http://schemas.microsoft.com/office/drawing/2014/main" id="{45D054C6-955F-4524-B419-8433FE6D93D0}"/>
              </a:ext>
            </a:extLst>
          </p:cNvPr>
          <p:cNvSpPr>
            <a:spLocks noGrp="1"/>
          </p:cNvSpPr>
          <p:nvPr>
            <p:ph type="subTitle" idx="10" hasCustomPrompt="1"/>
          </p:nvPr>
        </p:nvSpPr>
        <p:spPr>
          <a:xfrm>
            <a:off x="777243" y="924516"/>
            <a:ext cx="8369849" cy="349200"/>
          </a:xfrm>
        </p:spPr>
        <p:txBody>
          <a:bodyPr/>
          <a:lstStyle>
            <a:lvl1pPr marL="0" indent="0" algn="l">
              <a:buNone/>
              <a:defRPr sz="300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cap="all" baseline="0" dirty="0"/>
              <a:t>Second light subtitle</a:t>
            </a:r>
            <a:endParaRPr lang="en-GB" dirty="0"/>
          </a:p>
        </p:txBody>
      </p:sp>
      <p:sp>
        <p:nvSpPr>
          <p:cNvPr id="4" name="Titel">
            <a:extLst>
              <a:ext uri="{FF2B5EF4-FFF2-40B4-BE49-F238E27FC236}">
                <a16:creationId xmlns:a16="http://schemas.microsoft.com/office/drawing/2014/main" id="{EBFCA198-B405-434C-BDB0-38D5BBFCB906}"/>
              </a:ext>
            </a:extLst>
          </p:cNvPr>
          <p:cNvSpPr>
            <a:spLocks noGrp="1"/>
          </p:cNvSpPr>
          <p:nvPr>
            <p:ph type="title" hasCustomPrompt="1"/>
          </p:nvPr>
        </p:nvSpPr>
        <p:spPr>
          <a:xfrm>
            <a:off x="777245" y="619124"/>
            <a:ext cx="8369848" cy="268289"/>
          </a:xfrm>
        </p:spPr>
        <p:txBody>
          <a:bodyPr/>
          <a:lstStyle/>
          <a:p>
            <a:r>
              <a:rPr lang="en-GB" dirty="0"/>
              <a:t>First bold title</a:t>
            </a:r>
          </a:p>
        </p:txBody>
      </p:sp>
    </p:spTree>
    <p:extLst>
      <p:ext uri="{BB962C8B-B14F-4D97-AF65-F5344CB8AC3E}">
        <p14:creationId xmlns:p14="http://schemas.microsoft.com/office/powerpoint/2010/main" val="2612901525"/>
      </p:ext>
    </p:extLst>
  </p:cSld>
  <p:clrMapOvr>
    <a:masterClrMapping/>
  </p:clrMapOvr>
  <p:transition spd="slow">
    <p:push dir="u"/>
  </p:transition>
  <p:hf hdr="0" dt="0"/>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EXT + IMAGE (M)">
    <p:spTree>
      <p:nvGrpSpPr>
        <p:cNvPr id="1" name=""/>
        <p:cNvGrpSpPr/>
        <p:nvPr/>
      </p:nvGrpSpPr>
      <p:grpSpPr>
        <a:xfrm>
          <a:off x="0" y="0"/>
          <a:ext cx="0" cy="0"/>
          <a:chOff x="0" y="0"/>
          <a:chExt cx="0" cy="0"/>
        </a:xfrm>
      </p:grpSpPr>
      <p:grpSp>
        <p:nvGrpSpPr>
          <p:cNvPr id="354" name="INSTRUCTION">
            <a:extLst>
              <a:ext uri="{FF2B5EF4-FFF2-40B4-BE49-F238E27FC236}">
                <a16:creationId xmlns:a16="http://schemas.microsoft.com/office/drawing/2014/main" id="{A8FC69F3-4BB8-44AD-98B0-A4E2A530B580}"/>
              </a:ext>
            </a:extLst>
          </p:cNvPr>
          <p:cNvGrpSpPr/>
          <p:nvPr userDrawn="1"/>
        </p:nvGrpSpPr>
        <p:grpSpPr>
          <a:xfrm>
            <a:off x="-3786437" y="0"/>
            <a:ext cx="3693386" cy="5359349"/>
            <a:chOff x="-3786437" y="0"/>
            <a:chExt cx="3693386" cy="5359349"/>
          </a:xfrm>
        </p:grpSpPr>
        <p:sp>
          <p:nvSpPr>
            <p:cNvPr id="355" name="Rechthoek 354">
              <a:extLst>
                <a:ext uri="{FF2B5EF4-FFF2-40B4-BE49-F238E27FC236}">
                  <a16:creationId xmlns:a16="http://schemas.microsoft.com/office/drawing/2014/main" id="{52F4FC06-2BCA-4D29-B186-BA91BFEA335B}"/>
                </a:ext>
              </a:extLst>
            </p:cNvPr>
            <p:cNvSpPr/>
            <p:nvPr userDrawn="1"/>
          </p:nvSpPr>
          <p:spPr>
            <a:xfrm>
              <a:off x="-3786165" y="0"/>
              <a:ext cx="3593091" cy="4641338"/>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Choosing text levels</a:t>
              </a:r>
            </a:p>
          </p:txBody>
        </p:sp>
        <p:sp>
          <p:nvSpPr>
            <p:cNvPr id="356" name="Ovaal 355">
              <a:extLst>
                <a:ext uri="{FF2B5EF4-FFF2-40B4-BE49-F238E27FC236}">
                  <a16:creationId xmlns:a16="http://schemas.microsoft.com/office/drawing/2014/main" id="{759851F3-1EE9-459C-BC92-C7DD8EABA156}"/>
                </a:ext>
              </a:extLst>
            </p:cNvPr>
            <p:cNvSpPr/>
            <p:nvPr userDrawn="1"/>
          </p:nvSpPr>
          <p:spPr>
            <a:xfrm>
              <a:off x="-3604183" y="183748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357" name="Rechthoek 356">
              <a:extLst>
                <a:ext uri="{FF2B5EF4-FFF2-40B4-BE49-F238E27FC236}">
                  <a16:creationId xmlns:a16="http://schemas.microsoft.com/office/drawing/2014/main" id="{E3E5B83B-1533-4A15-8A30-455BBA68A07D}"/>
                </a:ext>
              </a:extLst>
            </p:cNvPr>
            <p:cNvSpPr/>
            <p:nvPr userDrawn="1"/>
          </p:nvSpPr>
          <p:spPr>
            <a:xfrm>
              <a:off x="-3319415" y="1837484"/>
              <a:ext cx="2949220" cy="180000"/>
            </a:xfrm>
            <a:prstGeom prst="rect">
              <a:avLst/>
            </a:prstGeom>
            <a:noFill/>
            <a:ln w="25400" cap="flat" cmpd="sng" algn="ctr">
              <a:noFill/>
              <a:prstDash val="solid"/>
            </a:ln>
            <a:effectLst/>
          </p:spPr>
          <p:txBody>
            <a:bodyPr lIns="0" tIns="0" rIns="0" bIns="0" rtlCol="0" anchor="ctr"/>
            <a:lstStyle/>
            <a:p>
              <a:pPr marL="179388" marR="0" lvl="0" indent="-179388" algn="l" defTabSz="719138" rtl="0" eaLnBrk="1" fontAlgn="auto" latinLnBrk="0" hangingPunct="1">
                <a:lnSpc>
                  <a:spcPct val="100000"/>
                </a:lnSpc>
                <a:spcBef>
                  <a:spcPts val="300"/>
                </a:spcBef>
                <a:spcAft>
                  <a:spcPts val="600"/>
                </a:spcAft>
                <a:buClr>
                  <a:srgbClr val="71A4C3"/>
                </a:buClr>
                <a:buSzPct val="100000"/>
                <a:buFontTx/>
                <a:buBlip>
                  <a:blip r:embed="rId2">
                    <a:extLst>
                      <a:ext uri="{96DAC541-7B7A-43D3-8B79-37D633B846F1}">
                        <asvg:svgBlip xmlns:asvg="http://schemas.microsoft.com/office/drawing/2016/SVG/main" r:embed="rId3"/>
                      </a:ext>
                    </a:extLst>
                  </a:blip>
                </a:buBlip>
                <a:tabLst/>
                <a:defRPr/>
              </a:pPr>
              <a:r>
                <a:rPr kumimoji="0" lang="en-GB" sz="1100" b="0" i="0" u="none" strike="noStrike" kern="1200" cap="none" spc="0" normalizeH="0" baseline="0" noProof="0">
                  <a:ln>
                    <a:noFill/>
                  </a:ln>
                  <a:solidFill>
                    <a:prstClr val="black"/>
                  </a:solidFill>
                  <a:effectLst/>
                  <a:uLnTx/>
                  <a:uFillTx/>
                  <a:latin typeface="+mn-lt"/>
                  <a:ea typeface="+mn-ea"/>
                  <a:cs typeface="+mn-cs"/>
                </a:rPr>
                <a:t>Bullet</a:t>
              </a:r>
            </a:p>
          </p:txBody>
        </p:sp>
        <p:sp>
          <p:nvSpPr>
            <p:cNvPr id="358" name="Ovaal 357">
              <a:extLst>
                <a:ext uri="{FF2B5EF4-FFF2-40B4-BE49-F238E27FC236}">
                  <a16:creationId xmlns:a16="http://schemas.microsoft.com/office/drawing/2014/main" id="{55C329FA-6007-4BBF-9D56-0599BE1E3A12}"/>
                </a:ext>
              </a:extLst>
            </p:cNvPr>
            <p:cNvSpPr/>
            <p:nvPr userDrawn="1"/>
          </p:nvSpPr>
          <p:spPr>
            <a:xfrm>
              <a:off x="-3604183" y="212876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359" name="Rechthoek 358">
              <a:extLst>
                <a:ext uri="{FF2B5EF4-FFF2-40B4-BE49-F238E27FC236}">
                  <a16:creationId xmlns:a16="http://schemas.microsoft.com/office/drawing/2014/main" id="{2BC70CFC-9068-4894-81CC-4A7DE4731A21}"/>
                </a:ext>
              </a:extLst>
            </p:cNvPr>
            <p:cNvSpPr/>
            <p:nvPr userDrawn="1"/>
          </p:nvSpPr>
          <p:spPr>
            <a:xfrm>
              <a:off x="-3604183" y="1196113"/>
              <a:ext cx="3229047" cy="459227"/>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Under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‘Home’</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use the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list level-buttons</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choose a text level. </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Choose from:</a:t>
              </a:r>
            </a:p>
          </p:txBody>
        </p:sp>
        <p:sp>
          <p:nvSpPr>
            <p:cNvPr id="360" name="Rechthoek 359">
              <a:extLst>
                <a:ext uri="{FF2B5EF4-FFF2-40B4-BE49-F238E27FC236}">
                  <a16:creationId xmlns:a16="http://schemas.microsoft.com/office/drawing/2014/main" id="{9B235BD8-2394-49C2-ADA1-49A2A84A8597}"/>
                </a:ext>
              </a:extLst>
            </p:cNvPr>
            <p:cNvSpPr/>
            <p:nvPr userDrawn="1"/>
          </p:nvSpPr>
          <p:spPr>
            <a:xfrm>
              <a:off x="-3319415" y="2128873"/>
              <a:ext cx="2949220" cy="180000"/>
            </a:xfrm>
            <a:prstGeom prst="rect">
              <a:avLst/>
            </a:prstGeom>
            <a:noFill/>
            <a:ln w="25400" cap="flat" cmpd="sng" algn="ctr">
              <a:noFill/>
              <a:prstDash val="solid"/>
            </a:ln>
            <a:effectLst/>
          </p:spPr>
          <p:txBody>
            <a:bodyPr lIns="0" tIns="0" rIns="0" bIns="0" rtlCol="0" anchor="ctr"/>
            <a:lstStyle/>
            <a:p>
              <a:pPr marL="360363" marR="0" lvl="1" indent="-180975" algn="l" defTabSz="719138" rtl="0" eaLnBrk="1" fontAlgn="auto" latinLnBrk="0" hangingPunct="1">
                <a:lnSpc>
                  <a:spcPct val="100000"/>
                </a:lnSpc>
                <a:spcBef>
                  <a:spcPts val="300"/>
                </a:spcBef>
                <a:spcAft>
                  <a:spcPts val="600"/>
                </a:spcAft>
                <a:buClr>
                  <a:srgbClr val="71A4C3"/>
                </a:buClr>
                <a:buSzPct val="100000"/>
                <a:buFontTx/>
                <a:buBlip>
                  <a:blip r:embed="rId4">
                    <a:extLst>
                      <a:ext uri="{96DAC541-7B7A-43D3-8B79-37D633B846F1}">
                        <asvg:svgBlip xmlns:asvg="http://schemas.microsoft.com/office/drawing/2016/SVG/main" r:embed="rId5"/>
                      </a:ext>
                    </a:extLst>
                  </a:blip>
                </a:buBlip>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Sub-bullet</a:t>
              </a:r>
            </a:p>
          </p:txBody>
        </p:sp>
        <p:sp>
          <p:nvSpPr>
            <p:cNvPr id="361" name="Ovaal 360">
              <a:extLst>
                <a:ext uri="{FF2B5EF4-FFF2-40B4-BE49-F238E27FC236}">
                  <a16:creationId xmlns:a16="http://schemas.microsoft.com/office/drawing/2014/main" id="{59C657A8-72B8-48AF-AE33-C0A0F37B2FD1}"/>
                </a:ext>
              </a:extLst>
            </p:cNvPr>
            <p:cNvSpPr/>
            <p:nvPr userDrawn="1"/>
          </p:nvSpPr>
          <p:spPr>
            <a:xfrm>
              <a:off x="-3604183" y="242005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362" name="Rechthoek 361">
              <a:extLst>
                <a:ext uri="{FF2B5EF4-FFF2-40B4-BE49-F238E27FC236}">
                  <a16:creationId xmlns:a16="http://schemas.microsoft.com/office/drawing/2014/main" id="{C7524AD5-A81E-48F0-A4E4-DC365B6AC967}"/>
                </a:ext>
              </a:extLst>
            </p:cNvPr>
            <p:cNvSpPr/>
            <p:nvPr userDrawn="1"/>
          </p:nvSpPr>
          <p:spPr>
            <a:xfrm>
              <a:off x="-3319415" y="2420262"/>
              <a:ext cx="2949220" cy="180000"/>
            </a:xfrm>
            <a:prstGeom prst="rect">
              <a:avLst/>
            </a:prstGeom>
            <a:noFill/>
            <a:ln w="25400" cap="flat" cmpd="sng" algn="ctr">
              <a:noFill/>
              <a:prstDash val="solid"/>
            </a:ln>
            <a:effectLst/>
          </p:spPr>
          <p:txBody>
            <a:bodyPr lIns="0" tIns="0" rIns="0" bIns="0" rtlCol="0" anchor="ctr"/>
            <a:lstStyle/>
            <a:p>
              <a:pPr marL="0" marR="0" lvl="2" indent="0" algn="l" defTabSz="719138" rtl="0" eaLnBrk="1" fontAlgn="auto" latinLnBrk="0" hangingPunct="1">
                <a:lnSpc>
                  <a:spcPct val="100000"/>
                </a:lnSpc>
                <a:spcBef>
                  <a:spcPts val="300"/>
                </a:spcBef>
                <a:spcAft>
                  <a:spcPts val="600"/>
                </a:spcAft>
                <a:buClr>
                  <a:srgbClr val="0070C0"/>
                </a:buClr>
                <a:buSzPct val="85000"/>
                <a:buFontTx/>
                <a:buNone/>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Default text</a:t>
              </a:r>
            </a:p>
          </p:txBody>
        </p:sp>
        <p:sp>
          <p:nvSpPr>
            <p:cNvPr id="363" name="Ovaal 362">
              <a:extLst>
                <a:ext uri="{FF2B5EF4-FFF2-40B4-BE49-F238E27FC236}">
                  <a16:creationId xmlns:a16="http://schemas.microsoft.com/office/drawing/2014/main" id="{98289502-6EFD-44B1-9376-FB641C72C3FC}"/>
                </a:ext>
              </a:extLst>
            </p:cNvPr>
            <p:cNvSpPr/>
            <p:nvPr userDrawn="1"/>
          </p:nvSpPr>
          <p:spPr>
            <a:xfrm>
              <a:off x="-3604183" y="2711336"/>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4</a:t>
              </a:r>
            </a:p>
          </p:txBody>
        </p:sp>
        <p:sp>
          <p:nvSpPr>
            <p:cNvPr id="364" name="Rechthoek 363">
              <a:extLst>
                <a:ext uri="{FF2B5EF4-FFF2-40B4-BE49-F238E27FC236}">
                  <a16:creationId xmlns:a16="http://schemas.microsoft.com/office/drawing/2014/main" id="{D3EB4CBA-FC8C-435E-AD43-3B5FF1DCD68D}"/>
                </a:ext>
              </a:extLst>
            </p:cNvPr>
            <p:cNvSpPr/>
            <p:nvPr userDrawn="1"/>
          </p:nvSpPr>
          <p:spPr>
            <a:xfrm>
              <a:off x="-3319415" y="2711651"/>
              <a:ext cx="2949220" cy="180000"/>
            </a:xfrm>
            <a:prstGeom prst="rect">
              <a:avLst/>
            </a:prstGeom>
            <a:noFill/>
            <a:ln w="25400" cap="flat" cmpd="sng" algn="ctr">
              <a:noFill/>
              <a:prstDash val="solid"/>
            </a:ln>
            <a:effectLst/>
          </p:spPr>
          <p:txBody>
            <a:bodyPr lIns="0" tIns="0" rIns="0" bIns="0" rtlCol="0" anchor="ctr"/>
            <a:lstStyle/>
            <a:p>
              <a:pPr marL="0" marR="0" lvl="3" indent="0" algn="l" defTabSz="719138" rtl="0" eaLnBrk="1" fontAlgn="auto" latinLnBrk="0" hangingPunct="1">
                <a:lnSpc>
                  <a:spcPct val="100000"/>
                </a:lnSpc>
                <a:spcBef>
                  <a:spcPts val="300"/>
                </a:spcBef>
                <a:spcAft>
                  <a:spcPts val="1200"/>
                </a:spcAft>
                <a:buClrTx/>
                <a:buSzTx/>
                <a:buFontTx/>
                <a:buNone/>
                <a:tabLst/>
                <a:defRPr/>
              </a:pPr>
              <a:r>
                <a:rPr kumimoji="0" lang="en-GB" sz="1400" b="1" i="0" u="none" strike="noStrike" kern="1200" cap="all" spc="30" normalizeH="0" baseline="0" noProof="0">
                  <a:ln>
                    <a:noFill/>
                  </a:ln>
                  <a:solidFill>
                    <a:srgbClr val="71A4C3"/>
                  </a:solidFill>
                  <a:effectLst/>
                  <a:uLnTx/>
                  <a:uFillTx/>
                  <a:latin typeface="Segoe UI"/>
                  <a:ea typeface="+mn-ea"/>
                  <a:cs typeface="Calibri" panose="020F0502020204030204" pitchFamily="34" charset="0"/>
                </a:rPr>
                <a:t>header</a:t>
              </a:r>
            </a:p>
          </p:txBody>
        </p:sp>
        <p:sp>
          <p:nvSpPr>
            <p:cNvPr id="365" name="Ovaal 364">
              <a:extLst>
                <a:ext uri="{FF2B5EF4-FFF2-40B4-BE49-F238E27FC236}">
                  <a16:creationId xmlns:a16="http://schemas.microsoft.com/office/drawing/2014/main" id="{8FB952D9-27D3-4C60-8CF0-ABDF3F0FC91C}"/>
                </a:ext>
              </a:extLst>
            </p:cNvPr>
            <p:cNvSpPr/>
            <p:nvPr userDrawn="1"/>
          </p:nvSpPr>
          <p:spPr>
            <a:xfrm>
              <a:off x="-3604183" y="3002620"/>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5</a:t>
              </a:r>
            </a:p>
          </p:txBody>
        </p:sp>
        <p:sp>
          <p:nvSpPr>
            <p:cNvPr id="366" name="Rechthoek 365">
              <a:extLst>
                <a:ext uri="{FF2B5EF4-FFF2-40B4-BE49-F238E27FC236}">
                  <a16:creationId xmlns:a16="http://schemas.microsoft.com/office/drawing/2014/main" id="{09D34AEF-5DAA-4A59-BBC5-CA9F40AB0806}"/>
                </a:ext>
              </a:extLst>
            </p:cNvPr>
            <p:cNvSpPr/>
            <p:nvPr userDrawn="1"/>
          </p:nvSpPr>
          <p:spPr>
            <a:xfrm>
              <a:off x="-3319415" y="3003040"/>
              <a:ext cx="2949220" cy="180000"/>
            </a:xfrm>
            <a:prstGeom prst="rect">
              <a:avLst/>
            </a:prstGeom>
            <a:noFill/>
            <a:ln w="25400" cap="flat" cmpd="sng" algn="ctr">
              <a:noFill/>
              <a:prstDash val="solid"/>
            </a:ln>
            <a:effectLst/>
          </p:spPr>
          <p:txBody>
            <a:bodyPr lIns="0" tIns="0" rIns="0" bIns="0" rtlCol="0" anchor="ctr"/>
            <a:lstStyle/>
            <a:p>
              <a:pPr marL="182563" marR="0" lvl="4" indent="-182563" algn="l" defTabSz="719138" rtl="0" eaLnBrk="1" fontAlgn="auto" latinLnBrk="0" hangingPunct="1">
                <a:lnSpc>
                  <a:spcPct val="100000"/>
                </a:lnSpc>
                <a:spcBef>
                  <a:spcPts val="300"/>
                </a:spcBef>
                <a:spcAft>
                  <a:spcPts val="600"/>
                </a:spcAft>
                <a:buClr>
                  <a:prstClr val="black"/>
                </a:buClr>
                <a:buSzTx/>
                <a:buFont typeface="+mj-lt"/>
                <a:buAutoNum type="arabicPeriod"/>
                <a:tabLst>
                  <a:tab pos="274638" algn="l"/>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Numerical bullet</a:t>
              </a:r>
            </a:p>
          </p:txBody>
        </p:sp>
        <p:sp>
          <p:nvSpPr>
            <p:cNvPr id="367" name="Ovaal 366">
              <a:extLst>
                <a:ext uri="{FF2B5EF4-FFF2-40B4-BE49-F238E27FC236}">
                  <a16:creationId xmlns:a16="http://schemas.microsoft.com/office/drawing/2014/main" id="{AA7275C3-1344-4E1C-BE23-54E999E6DE30}"/>
                </a:ext>
              </a:extLst>
            </p:cNvPr>
            <p:cNvSpPr/>
            <p:nvPr userDrawn="1"/>
          </p:nvSpPr>
          <p:spPr>
            <a:xfrm>
              <a:off x="-3604183" y="329390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6</a:t>
              </a:r>
            </a:p>
          </p:txBody>
        </p:sp>
        <p:sp>
          <p:nvSpPr>
            <p:cNvPr id="368" name="Rechthoek 367">
              <a:extLst>
                <a:ext uri="{FF2B5EF4-FFF2-40B4-BE49-F238E27FC236}">
                  <a16:creationId xmlns:a16="http://schemas.microsoft.com/office/drawing/2014/main" id="{A6D54797-0542-4F42-9DF5-88AA02D51A8E}"/>
                </a:ext>
              </a:extLst>
            </p:cNvPr>
            <p:cNvSpPr/>
            <p:nvPr userDrawn="1"/>
          </p:nvSpPr>
          <p:spPr>
            <a:xfrm>
              <a:off x="-3319415" y="3585818"/>
              <a:ext cx="2949220" cy="180000"/>
            </a:xfrm>
            <a:prstGeom prst="rect">
              <a:avLst/>
            </a:prstGeom>
            <a:noFill/>
            <a:ln w="25400" cap="flat" cmpd="sng" algn="ctr">
              <a:noFill/>
              <a:prstDash val="solid"/>
            </a:ln>
            <a:effectLst/>
          </p:spPr>
          <p:txBody>
            <a:bodyPr lIns="0" tIns="0" rIns="0" bIns="0" rtlCol="0" anchor="ctr"/>
            <a:lstStyle/>
            <a:p>
              <a:pPr marL="360363" marR="0" lvl="6" indent="-180975" algn="l" defTabSz="914400" rtl="0" eaLnBrk="1" fontAlgn="auto" latinLnBrk="0" hangingPunct="1">
                <a:lnSpc>
                  <a:spcPct val="100000"/>
                </a:lnSpc>
                <a:spcBef>
                  <a:spcPts val="300"/>
                </a:spcBef>
                <a:spcAft>
                  <a:spcPts val="600"/>
                </a:spcAft>
                <a:buClrTx/>
                <a:buSzTx/>
                <a:buFontTx/>
                <a:buBlip>
                  <a:blip r:embed="rId4">
                    <a:extLst>
                      <a:ext uri="{96DAC541-7B7A-43D3-8B79-37D633B846F1}">
                        <asvg:svgBlip xmlns:asvg="http://schemas.microsoft.com/office/drawing/2016/SVG/main" r:embed="rId5"/>
                      </a:ext>
                    </a:extLst>
                  </a:blip>
                </a:buBlip>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Sub-bullet</a:t>
              </a:r>
            </a:p>
          </p:txBody>
        </p:sp>
        <p:sp>
          <p:nvSpPr>
            <p:cNvPr id="369" name="Ovaal 368">
              <a:extLst>
                <a:ext uri="{FF2B5EF4-FFF2-40B4-BE49-F238E27FC236}">
                  <a16:creationId xmlns:a16="http://schemas.microsoft.com/office/drawing/2014/main" id="{7B1A8237-7367-45C9-BCF5-CA3CAD515F5B}"/>
                </a:ext>
              </a:extLst>
            </p:cNvPr>
            <p:cNvSpPr/>
            <p:nvPr userDrawn="1"/>
          </p:nvSpPr>
          <p:spPr>
            <a:xfrm>
              <a:off x="-3604183" y="358518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7</a:t>
              </a:r>
            </a:p>
          </p:txBody>
        </p:sp>
        <p:sp>
          <p:nvSpPr>
            <p:cNvPr id="370" name="Rechthoek 369">
              <a:extLst>
                <a:ext uri="{FF2B5EF4-FFF2-40B4-BE49-F238E27FC236}">
                  <a16:creationId xmlns:a16="http://schemas.microsoft.com/office/drawing/2014/main" id="{24FAC07C-AE9D-4F74-8517-339A2B8EB58F}"/>
                </a:ext>
              </a:extLst>
            </p:cNvPr>
            <p:cNvSpPr/>
            <p:nvPr userDrawn="1"/>
          </p:nvSpPr>
          <p:spPr>
            <a:xfrm>
              <a:off x="-3325830" y="3877207"/>
              <a:ext cx="2949220" cy="180000"/>
            </a:xfrm>
            <a:prstGeom prst="rect">
              <a:avLst/>
            </a:prstGeom>
            <a:noFill/>
            <a:ln w="25400" cap="flat" cmpd="sng" algn="ctr">
              <a:noFill/>
              <a:prstDash val="solid"/>
            </a:ln>
            <a:effectLst/>
          </p:spPr>
          <p:txBody>
            <a:bodyPr lIns="0" tIns="0" rIns="0" bIns="0" rtlCol="0" anchor="ctr"/>
            <a:lstStyle/>
            <a:p>
              <a:pPr marL="0" marR="0" lvl="7" indent="0" algn="l" defTabSz="914400" rtl="0" eaLnBrk="1" fontAlgn="auto" latinLnBrk="0" hangingPunct="1">
                <a:lnSpc>
                  <a:spcPct val="90000"/>
                </a:lnSpc>
                <a:spcBef>
                  <a:spcPts val="300"/>
                </a:spcBef>
                <a:spcAft>
                  <a:spcPts val="600"/>
                </a:spcAft>
                <a:buClrTx/>
                <a:buSzTx/>
                <a:buFontTx/>
                <a:buNone/>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Default text</a:t>
              </a:r>
            </a:p>
          </p:txBody>
        </p:sp>
        <p:sp>
          <p:nvSpPr>
            <p:cNvPr id="371" name="Ovaal 370">
              <a:extLst>
                <a:ext uri="{FF2B5EF4-FFF2-40B4-BE49-F238E27FC236}">
                  <a16:creationId xmlns:a16="http://schemas.microsoft.com/office/drawing/2014/main" id="{4EF59F50-2F30-4F33-BA2F-A360C91C307B}"/>
                </a:ext>
              </a:extLst>
            </p:cNvPr>
            <p:cNvSpPr/>
            <p:nvPr userDrawn="1"/>
          </p:nvSpPr>
          <p:spPr>
            <a:xfrm>
              <a:off x="-3604183" y="387647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8</a:t>
              </a:r>
            </a:p>
          </p:txBody>
        </p:sp>
        <p:sp>
          <p:nvSpPr>
            <p:cNvPr id="372" name="Rechthoek 371">
              <a:extLst>
                <a:ext uri="{FF2B5EF4-FFF2-40B4-BE49-F238E27FC236}">
                  <a16:creationId xmlns:a16="http://schemas.microsoft.com/office/drawing/2014/main" id="{0FB7FDC1-CDD6-4E7A-960D-0729DCDB2E3A}"/>
                </a:ext>
              </a:extLst>
            </p:cNvPr>
            <p:cNvSpPr/>
            <p:nvPr userDrawn="1"/>
          </p:nvSpPr>
          <p:spPr>
            <a:xfrm>
              <a:off x="-3319415" y="4168594"/>
              <a:ext cx="2949220" cy="180000"/>
            </a:xfrm>
            <a:prstGeom prst="rect">
              <a:avLst/>
            </a:prstGeom>
            <a:noFill/>
            <a:ln w="25400" cap="flat" cmpd="sng" algn="ctr">
              <a:noFill/>
              <a:prstDash val="solid"/>
            </a:ln>
            <a:effectLst/>
          </p:spPr>
          <p:txBody>
            <a:bodyPr lIns="0" tIns="0" rIns="0" bIns="0" rtlCol="0" anchor="ctr"/>
            <a:lstStyle/>
            <a:p>
              <a:pPr marL="0" marR="0" lvl="8" indent="0" algn="l" defTabSz="914400" rtl="0" eaLnBrk="1" fontAlgn="auto" latinLnBrk="0" hangingPunct="1">
                <a:lnSpc>
                  <a:spcPct val="100000"/>
                </a:lnSpc>
                <a:spcBef>
                  <a:spcPts val="300"/>
                </a:spcBef>
                <a:spcAft>
                  <a:spcPts val="1200"/>
                </a:spcAft>
                <a:buClrTx/>
                <a:buSzTx/>
                <a:buFontTx/>
                <a:buNone/>
                <a:tabLst/>
                <a:defRPr/>
              </a:pPr>
              <a:r>
                <a:rPr kumimoji="0" lang="en-GB" sz="1400" b="1" i="0" u="none" strike="noStrike" kern="1200" cap="all" spc="0" normalizeH="0" baseline="0" noProof="0">
                  <a:ln>
                    <a:noFill/>
                  </a:ln>
                  <a:solidFill>
                    <a:srgbClr val="71A4C3"/>
                  </a:solidFill>
                  <a:effectLst/>
                  <a:uLnTx/>
                  <a:uFillTx/>
                  <a:latin typeface="Segoe UI"/>
                  <a:ea typeface="+mn-ea"/>
                  <a:cs typeface="+mn-cs"/>
                </a:rPr>
                <a:t>header</a:t>
              </a:r>
            </a:p>
          </p:txBody>
        </p:sp>
        <p:sp>
          <p:nvSpPr>
            <p:cNvPr id="373" name="Ovaal 372">
              <a:extLst>
                <a:ext uri="{FF2B5EF4-FFF2-40B4-BE49-F238E27FC236}">
                  <a16:creationId xmlns:a16="http://schemas.microsoft.com/office/drawing/2014/main" id="{199323E4-719C-474A-B49F-A01176264750}"/>
                </a:ext>
              </a:extLst>
            </p:cNvPr>
            <p:cNvSpPr/>
            <p:nvPr userDrawn="1"/>
          </p:nvSpPr>
          <p:spPr>
            <a:xfrm>
              <a:off x="-3604183" y="416859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9</a:t>
              </a:r>
            </a:p>
          </p:txBody>
        </p:sp>
        <p:sp>
          <p:nvSpPr>
            <p:cNvPr id="374" name="Rechthoek 373">
              <a:extLst>
                <a:ext uri="{FF2B5EF4-FFF2-40B4-BE49-F238E27FC236}">
                  <a16:creationId xmlns:a16="http://schemas.microsoft.com/office/drawing/2014/main" id="{D8167BDA-3727-414B-865C-1AA30A24493C}"/>
                </a:ext>
              </a:extLst>
            </p:cNvPr>
            <p:cNvSpPr/>
            <p:nvPr userDrawn="1"/>
          </p:nvSpPr>
          <p:spPr>
            <a:xfrm>
              <a:off x="-3319415" y="3294429"/>
              <a:ext cx="2949220" cy="180000"/>
            </a:xfrm>
            <a:prstGeom prst="rect">
              <a:avLst/>
            </a:prstGeom>
            <a:noFill/>
            <a:ln w="25400" cap="flat" cmpd="sng" algn="ctr">
              <a:noFill/>
              <a:prstDash val="solid"/>
            </a:ln>
            <a:effectLst/>
          </p:spPr>
          <p:txBody>
            <a:bodyPr lIns="0" tIns="0" rIns="0" bIns="0" rtlCol="0" anchor="ctr"/>
            <a:lstStyle/>
            <a:p>
              <a:pPr marL="179388" marR="0" lvl="5" indent="-179388" algn="l" defTabSz="914400" rtl="0" eaLnBrk="1" fontAlgn="auto" latinLnBrk="0" hangingPunct="1">
                <a:lnSpc>
                  <a:spcPct val="100000"/>
                </a:lnSpc>
                <a:spcBef>
                  <a:spcPts val="300"/>
                </a:spcBef>
                <a:spcAft>
                  <a:spcPts val="600"/>
                </a:spcAft>
                <a:buClrTx/>
                <a:buSzTx/>
                <a:buFontTx/>
                <a:buBlip>
                  <a:blip r:embed="rId2">
                    <a:extLst>
                      <a:ext uri="{96DAC541-7B7A-43D3-8B79-37D633B846F1}">
                        <asvg:svgBlip xmlns:asvg="http://schemas.microsoft.com/office/drawing/2016/SVG/main" r:embed="rId3"/>
                      </a:ext>
                    </a:extLst>
                  </a:blip>
                </a:buBlip>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Bullet</a:t>
              </a:r>
            </a:p>
          </p:txBody>
        </p:sp>
        <p:sp>
          <p:nvSpPr>
            <p:cNvPr id="375" name="Rechthoek 374">
              <a:extLst>
                <a:ext uri="{FF2B5EF4-FFF2-40B4-BE49-F238E27FC236}">
                  <a16:creationId xmlns:a16="http://schemas.microsoft.com/office/drawing/2014/main" id="{F8A36E36-0E44-455E-9095-A27AF43F588B}"/>
                </a:ext>
              </a:extLst>
            </p:cNvPr>
            <p:cNvSpPr/>
            <p:nvPr userDrawn="1"/>
          </p:nvSpPr>
          <p:spPr>
            <a:xfrm>
              <a:off x="-3786437" y="4531349"/>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1200" b="1" cap="all" baseline="0" noProof="0">
                  <a:solidFill>
                    <a:srgbClr val="211F26"/>
                  </a:solidFill>
                  <a:latin typeface="Calibri" panose="020F0502020204030204" pitchFamily="34" charset="0"/>
                  <a:cs typeface="Calibri" panose="020F0502020204030204" pitchFamily="34" charset="0"/>
                </a:rPr>
                <a:t>Want to know more?</a:t>
              </a:r>
              <a:br>
                <a:rPr lang="en-GB" sz="1200" cap="all"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Go to the instruction slide </a:t>
              </a:r>
              <a:r>
                <a:rPr lang="en-GB" sz="1200" b="1" cap="none" baseline="0" noProof="0">
                  <a:solidFill>
                    <a:srgbClr val="211F26"/>
                  </a:solidFill>
                  <a:latin typeface="Calibri" panose="020F0502020204030204" pitchFamily="34" charset="0"/>
                  <a:cs typeface="Calibri" panose="020F0502020204030204" pitchFamily="34" charset="0"/>
                </a:rPr>
                <a:t>‘VIDEO INSTRUCTIONS’</a:t>
              </a:r>
              <a:r>
                <a:rPr lang="en-GB" sz="1200" cap="none" baseline="0" noProof="0">
                  <a:solidFill>
                    <a:srgbClr val="211F26"/>
                  </a:solidFill>
                  <a:latin typeface="Calibri" panose="020F0502020204030204" pitchFamily="34" charset="0"/>
                  <a:cs typeface="Calibri" panose="020F0502020204030204" pitchFamily="34" charset="0"/>
                </a:rPr>
                <a:t>.</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You’ll find it at the beginning of the presentation</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or insert it via </a:t>
              </a:r>
              <a:r>
                <a:rPr lang="en-GB" sz="1200" i="1" cap="none" baseline="0" noProof="0">
                  <a:solidFill>
                    <a:srgbClr val="211F26"/>
                  </a:solidFill>
                  <a:latin typeface="Calibri" panose="020F0502020204030204" pitchFamily="34" charset="0"/>
                  <a:cs typeface="Calibri" panose="020F0502020204030204" pitchFamily="34" charset="0"/>
                </a:rPr>
                <a:t>‘Home’</a:t>
              </a:r>
              <a:r>
                <a:rPr lang="en-GB" sz="1200" cap="none" baseline="0" noProof="0">
                  <a:solidFill>
                    <a:srgbClr val="211F26"/>
                  </a:solidFill>
                  <a:latin typeface="Calibri" panose="020F0502020204030204" pitchFamily="34" charset="0"/>
                  <a:cs typeface="Calibri" panose="020F0502020204030204" pitchFamily="34" charset="0"/>
                </a:rPr>
                <a:t> &gt; </a:t>
              </a:r>
              <a:r>
                <a:rPr lang="en-GB" sz="1200" i="1" cap="none" baseline="0" noProof="0">
                  <a:solidFill>
                    <a:srgbClr val="211F26"/>
                  </a:solidFill>
                  <a:latin typeface="Calibri" panose="020F0502020204030204" pitchFamily="34" charset="0"/>
                  <a:cs typeface="Calibri" panose="020F0502020204030204" pitchFamily="34" charset="0"/>
                </a:rPr>
                <a:t>‘New Slide’.</a:t>
              </a:r>
            </a:p>
          </p:txBody>
        </p:sp>
        <p:grpSp>
          <p:nvGrpSpPr>
            <p:cNvPr id="376" name="ICOON_info">
              <a:extLst>
                <a:ext uri="{FF2B5EF4-FFF2-40B4-BE49-F238E27FC236}">
                  <a16:creationId xmlns:a16="http://schemas.microsoft.com/office/drawing/2014/main" id="{F976DF6D-0842-424D-AFBE-80DDEA883F78}"/>
                </a:ext>
              </a:extLst>
            </p:cNvPr>
            <p:cNvGrpSpPr/>
            <p:nvPr userDrawn="1"/>
          </p:nvGrpSpPr>
          <p:grpSpPr>
            <a:xfrm>
              <a:off x="-376736" y="4400186"/>
              <a:ext cx="283685" cy="283685"/>
              <a:chOff x="-510741" y="5913713"/>
              <a:chExt cx="267555" cy="267555"/>
            </a:xfrm>
          </p:grpSpPr>
          <p:sp>
            <p:nvSpPr>
              <p:cNvPr id="418" name="Ovaal 417">
                <a:extLst>
                  <a:ext uri="{FF2B5EF4-FFF2-40B4-BE49-F238E27FC236}">
                    <a16:creationId xmlns:a16="http://schemas.microsoft.com/office/drawing/2014/main" id="{0483FE6F-6471-48A2-8967-3BADD6B9E633}"/>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419" name="Graphic 163" descr="Informatie">
                <a:extLst>
                  <a:ext uri="{FF2B5EF4-FFF2-40B4-BE49-F238E27FC236}">
                    <a16:creationId xmlns:a16="http://schemas.microsoft.com/office/drawing/2014/main" id="{28AE8D31-B992-444A-8DFE-3C92DFB01EC1}"/>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en-GB" sz="2000" noProof="0">
                  <a:solidFill>
                    <a:srgbClr val="211F26"/>
                  </a:solidFill>
                  <a:latin typeface="Calibri" panose="020F0502020204030204" pitchFamily="34" charset="0"/>
                  <a:cs typeface="Calibri" panose="020F0502020204030204" pitchFamily="34" charset="0"/>
                </a:endParaRPr>
              </a:p>
            </p:txBody>
          </p:sp>
        </p:grpSp>
        <p:grpSp>
          <p:nvGrpSpPr>
            <p:cNvPr id="377" name="VOORBEELD">
              <a:extLst>
                <a:ext uri="{FF2B5EF4-FFF2-40B4-BE49-F238E27FC236}">
                  <a16:creationId xmlns:a16="http://schemas.microsoft.com/office/drawing/2014/main" id="{4F56C362-980E-4B00-AAA3-272F9E5553F8}"/>
                </a:ext>
              </a:extLst>
            </p:cNvPr>
            <p:cNvGrpSpPr/>
            <p:nvPr userDrawn="1"/>
          </p:nvGrpSpPr>
          <p:grpSpPr>
            <a:xfrm>
              <a:off x="-3605171" y="458674"/>
              <a:ext cx="3234311" cy="558875"/>
              <a:chOff x="-3605171" y="458674"/>
              <a:chExt cx="3234311" cy="558875"/>
            </a:xfrm>
          </p:grpSpPr>
          <p:sp>
            <p:nvSpPr>
              <p:cNvPr id="378" name="Rechthoek 377">
                <a:extLst>
                  <a:ext uri="{FF2B5EF4-FFF2-40B4-BE49-F238E27FC236}">
                    <a16:creationId xmlns:a16="http://schemas.microsoft.com/office/drawing/2014/main" id="{2E78133F-4F85-411D-B69F-EA74E2F6B60F}"/>
                  </a:ext>
                </a:extLst>
              </p:cNvPr>
              <p:cNvSpPr/>
              <p:nvPr userDrawn="1"/>
            </p:nvSpPr>
            <p:spPr>
              <a:xfrm>
                <a:off x="-3604183" y="458674"/>
                <a:ext cx="393459" cy="184058"/>
              </a:xfrm>
              <a:prstGeom prst="rect">
                <a:avLst/>
              </a:prstGeom>
              <a:solidFill>
                <a:srgbClr val="F8F8F8"/>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en-GB" sz="900" b="1" noProof="0">
                    <a:solidFill>
                      <a:srgbClr val="211F26"/>
                    </a:solidFill>
                    <a:latin typeface="Calibri" panose="020F0502020204030204" pitchFamily="34" charset="0"/>
                    <a:cs typeface="Calibri" panose="020F0502020204030204" pitchFamily="34" charset="0"/>
                  </a:rPr>
                  <a:t>Home</a:t>
                </a:r>
              </a:p>
            </p:txBody>
          </p:sp>
          <p:sp>
            <p:nvSpPr>
              <p:cNvPr id="379" name="Rechthoek 378">
                <a:extLst>
                  <a:ext uri="{FF2B5EF4-FFF2-40B4-BE49-F238E27FC236}">
                    <a16:creationId xmlns:a16="http://schemas.microsoft.com/office/drawing/2014/main" id="{5B107C16-8307-48B5-966D-D9C33CBBB2A1}"/>
                  </a:ext>
                </a:extLst>
              </p:cNvPr>
              <p:cNvSpPr/>
              <p:nvPr userDrawn="1"/>
            </p:nvSpPr>
            <p:spPr>
              <a:xfrm>
                <a:off x="-3599184" y="621345"/>
                <a:ext cx="383782"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nvGrpSpPr>
              <p:cNvPr id="380" name="Groep 379">
                <a:extLst>
                  <a:ext uri="{FF2B5EF4-FFF2-40B4-BE49-F238E27FC236}">
                    <a16:creationId xmlns:a16="http://schemas.microsoft.com/office/drawing/2014/main" id="{312A1980-4FFF-4D1C-AE44-38B169A1A9D8}"/>
                  </a:ext>
                </a:extLst>
              </p:cNvPr>
              <p:cNvGrpSpPr/>
              <p:nvPr userDrawn="1"/>
            </p:nvGrpSpPr>
            <p:grpSpPr>
              <a:xfrm>
                <a:off x="-3386247" y="830871"/>
                <a:ext cx="139423" cy="109566"/>
                <a:chOff x="-2866744" y="827071"/>
                <a:chExt cx="168701" cy="132575"/>
              </a:xfrm>
            </p:grpSpPr>
            <p:grpSp>
              <p:nvGrpSpPr>
                <p:cNvPr id="411" name="Groep 410">
                  <a:extLst>
                    <a:ext uri="{FF2B5EF4-FFF2-40B4-BE49-F238E27FC236}">
                      <a16:creationId xmlns:a16="http://schemas.microsoft.com/office/drawing/2014/main" id="{DFC4FB51-A3D5-4BAB-8EBF-924C8F44C332}"/>
                    </a:ext>
                  </a:extLst>
                </p:cNvPr>
                <p:cNvGrpSpPr/>
                <p:nvPr userDrawn="1"/>
              </p:nvGrpSpPr>
              <p:grpSpPr>
                <a:xfrm>
                  <a:off x="-2866744" y="827071"/>
                  <a:ext cx="168701" cy="132575"/>
                  <a:chOff x="-2866744" y="827071"/>
                  <a:chExt cx="168701" cy="132575"/>
                </a:xfrm>
              </p:grpSpPr>
              <p:cxnSp>
                <p:nvCxnSpPr>
                  <p:cNvPr id="413" name="Rechte verbindingslijn 412">
                    <a:extLst>
                      <a:ext uri="{FF2B5EF4-FFF2-40B4-BE49-F238E27FC236}">
                        <a16:creationId xmlns:a16="http://schemas.microsoft.com/office/drawing/2014/main" id="{FA09CB0D-84C0-4F50-B0CA-4B9FB3230606}"/>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414" name="Rechte verbindingslijn 413">
                    <a:extLst>
                      <a:ext uri="{FF2B5EF4-FFF2-40B4-BE49-F238E27FC236}">
                        <a16:creationId xmlns:a16="http://schemas.microsoft.com/office/drawing/2014/main" id="{9A311DC9-0C30-4F9E-BA97-5FAA2E428F08}"/>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415" name="Rechte verbindingslijn 414">
                    <a:extLst>
                      <a:ext uri="{FF2B5EF4-FFF2-40B4-BE49-F238E27FC236}">
                        <a16:creationId xmlns:a16="http://schemas.microsoft.com/office/drawing/2014/main" id="{902FF086-DE09-43C7-ACF1-4D4C9324DAB5}"/>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416" name="Rechte verbindingslijn 415">
                    <a:extLst>
                      <a:ext uri="{FF2B5EF4-FFF2-40B4-BE49-F238E27FC236}">
                        <a16:creationId xmlns:a16="http://schemas.microsoft.com/office/drawing/2014/main" id="{0640681E-ED12-4921-B973-0F930D6C88FF}"/>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417" name="Rechte verbindingslijn 416">
                    <a:extLst>
                      <a:ext uri="{FF2B5EF4-FFF2-40B4-BE49-F238E27FC236}">
                        <a16:creationId xmlns:a16="http://schemas.microsoft.com/office/drawing/2014/main" id="{C6E69555-91E3-4307-822B-448DBC15267A}"/>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412" name="Pijl: rechts 411">
                  <a:extLst>
                    <a:ext uri="{FF2B5EF4-FFF2-40B4-BE49-F238E27FC236}">
                      <a16:creationId xmlns:a16="http://schemas.microsoft.com/office/drawing/2014/main" id="{76D75A08-325B-4395-AADA-D074DE77C806}"/>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381" name="Groep 380">
                <a:extLst>
                  <a:ext uri="{FF2B5EF4-FFF2-40B4-BE49-F238E27FC236}">
                    <a16:creationId xmlns:a16="http://schemas.microsoft.com/office/drawing/2014/main" id="{74ED3023-9AA4-47FC-A83B-9F2A3AA53D60}"/>
                  </a:ext>
                </a:extLst>
              </p:cNvPr>
              <p:cNvGrpSpPr/>
              <p:nvPr userDrawn="1"/>
            </p:nvGrpSpPr>
            <p:grpSpPr>
              <a:xfrm>
                <a:off x="-3605171" y="830871"/>
                <a:ext cx="139423" cy="109566"/>
                <a:chOff x="-2866744" y="518074"/>
                <a:chExt cx="168701" cy="132575"/>
              </a:xfrm>
            </p:grpSpPr>
            <p:grpSp>
              <p:nvGrpSpPr>
                <p:cNvPr id="404" name="Groep 403">
                  <a:extLst>
                    <a:ext uri="{FF2B5EF4-FFF2-40B4-BE49-F238E27FC236}">
                      <a16:creationId xmlns:a16="http://schemas.microsoft.com/office/drawing/2014/main" id="{1194BD58-8986-4D4B-980C-0B439739CD80}"/>
                    </a:ext>
                  </a:extLst>
                </p:cNvPr>
                <p:cNvGrpSpPr/>
                <p:nvPr userDrawn="1"/>
              </p:nvGrpSpPr>
              <p:grpSpPr>
                <a:xfrm>
                  <a:off x="-2866744" y="518074"/>
                  <a:ext cx="168701" cy="132575"/>
                  <a:chOff x="-2866744" y="518074"/>
                  <a:chExt cx="168701" cy="132575"/>
                </a:xfrm>
              </p:grpSpPr>
              <p:cxnSp>
                <p:nvCxnSpPr>
                  <p:cNvPr id="406" name="Rechte verbindingslijn 405">
                    <a:extLst>
                      <a:ext uri="{FF2B5EF4-FFF2-40B4-BE49-F238E27FC236}">
                        <a16:creationId xmlns:a16="http://schemas.microsoft.com/office/drawing/2014/main" id="{505966D0-83CB-405B-B114-91F691BF0270}"/>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407" name="Rechte verbindingslijn 406">
                    <a:extLst>
                      <a:ext uri="{FF2B5EF4-FFF2-40B4-BE49-F238E27FC236}">
                        <a16:creationId xmlns:a16="http://schemas.microsoft.com/office/drawing/2014/main" id="{76EA853E-9D10-49B4-BD47-5F57979E9FD0}"/>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408" name="Rechte verbindingslijn 407">
                    <a:extLst>
                      <a:ext uri="{FF2B5EF4-FFF2-40B4-BE49-F238E27FC236}">
                        <a16:creationId xmlns:a16="http://schemas.microsoft.com/office/drawing/2014/main" id="{FB866C7E-FCE4-47F0-9F5E-285B04559ADD}"/>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409" name="Rechte verbindingslijn 408">
                    <a:extLst>
                      <a:ext uri="{FF2B5EF4-FFF2-40B4-BE49-F238E27FC236}">
                        <a16:creationId xmlns:a16="http://schemas.microsoft.com/office/drawing/2014/main" id="{F3293A8F-C913-4286-AAFC-3CE006E9ADDF}"/>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410" name="Rechte verbindingslijn 409">
                    <a:extLst>
                      <a:ext uri="{FF2B5EF4-FFF2-40B4-BE49-F238E27FC236}">
                        <a16:creationId xmlns:a16="http://schemas.microsoft.com/office/drawing/2014/main" id="{2A28BD46-0496-480E-80F8-BE5AB2E13E5B}"/>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405" name="Pijl: rechts 404">
                  <a:extLst>
                    <a:ext uri="{FF2B5EF4-FFF2-40B4-BE49-F238E27FC236}">
                      <a16:creationId xmlns:a16="http://schemas.microsoft.com/office/drawing/2014/main" id="{E4FA8363-4D6A-43EF-B731-475CADA5F5AA}"/>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cxnSp>
            <p:nvCxnSpPr>
              <p:cNvPr id="382" name="Rechte verbindingslijn 381">
                <a:extLst>
                  <a:ext uri="{FF2B5EF4-FFF2-40B4-BE49-F238E27FC236}">
                    <a16:creationId xmlns:a16="http://schemas.microsoft.com/office/drawing/2014/main" id="{FA5A2A58-95E7-479B-9E19-5D01B58B9C7D}"/>
                  </a:ext>
                </a:extLst>
              </p:cNvPr>
              <p:cNvCxnSpPr>
                <a:cxnSpLocks/>
              </p:cNvCxnSpPr>
              <p:nvPr userDrawn="1"/>
            </p:nvCxnSpPr>
            <p:spPr>
              <a:xfrm flipV="1">
                <a:off x="-3459956" y="588169"/>
                <a:ext cx="547687" cy="219076"/>
              </a:xfrm>
              <a:prstGeom prst="line">
                <a:avLst/>
              </a:prstGeom>
              <a:noFill/>
              <a:ln w="19050" cap="rnd" cmpd="sng" algn="ctr">
                <a:solidFill>
                  <a:schemeClr val="accent1"/>
                </a:solidFill>
                <a:prstDash val="solid"/>
                <a:headEnd type="oval"/>
              </a:ln>
              <a:effectLst/>
            </p:spPr>
          </p:cxnSp>
          <p:cxnSp>
            <p:nvCxnSpPr>
              <p:cNvPr id="383" name="Rechte verbindingslijn 382">
                <a:extLst>
                  <a:ext uri="{FF2B5EF4-FFF2-40B4-BE49-F238E27FC236}">
                    <a16:creationId xmlns:a16="http://schemas.microsoft.com/office/drawing/2014/main" id="{868C6FA3-7ACA-4103-BE33-6EBEC8C0EFD8}"/>
                  </a:ext>
                </a:extLst>
              </p:cNvPr>
              <p:cNvCxnSpPr>
                <a:cxnSpLocks/>
              </p:cNvCxnSpPr>
              <p:nvPr userDrawn="1"/>
            </p:nvCxnSpPr>
            <p:spPr>
              <a:xfrm>
                <a:off x="-3224213" y="828675"/>
                <a:ext cx="319088" cy="0"/>
              </a:xfrm>
              <a:prstGeom prst="line">
                <a:avLst/>
              </a:prstGeom>
              <a:noFill/>
              <a:ln w="19050" cap="rnd" cmpd="sng" algn="ctr">
                <a:solidFill>
                  <a:schemeClr val="accent1"/>
                </a:solidFill>
                <a:prstDash val="solid"/>
                <a:headEnd type="oval"/>
              </a:ln>
              <a:effectLst/>
            </p:spPr>
          </p:cxnSp>
          <p:sp>
            <p:nvSpPr>
              <p:cNvPr id="384" name="Rechthoek 383">
                <a:extLst>
                  <a:ext uri="{FF2B5EF4-FFF2-40B4-BE49-F238E27FC236}">
                    <a16:creationId xmlns:a16="http://schemas.microsoft.com/office/drawing/2014/main" id="{325CB150-D214-48F8-B3FF-14CD735205E3}"/>
                  </a:ext>
                </a:extLst>
              </p:cNvPr>
              <p:cNvSpPr/>
              <p:nvPr userDrawn="1"/>
            </p:nvSpPr>
            <p:spPr>
              <a:xfrm>
                <a:off x="-2559903" y="512179"/>
                <a:ext cx="2189042" cy="15108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Text level up</a:t>
                </a:r>
              </a:p>
            </p:txBody>
          </p:sp>
          <p:sp>
            <p:nvSpPr>
              <p:cNvPr id="385" name="Rechthoek 384">
                <a:extLst>
                  <a:ext uri="{FF2B5EF4-FFF2-40B4-BE49-F238E27FC236}">
                    <a16:creationId xmlns:a16="http://schemas.microsoft.com/office/drawing/2014/main" id="{A89EDAA6-614A-4716-B6B3-203CFCB08B4B}"/>
                  </a:ext>
                </a:extLst>
              </p:cNvPr>
              <p:cNvSpPr/>
              <p:nvPr userDrawn="1"/>
            </p:nvSpPr>
            <p:spPr>
              <a:xfrm>
                <a:off x="-2559903" y="819562"/>
                <a:ext cx="2189043" cy="142202"/>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Text level down</a:t>
                </a:r>
              </a:p>
            </p:txBody>
          </p:sp>
          <p:grpSp>
            <p:nvGrpSpPr>
              <p:cNvPr id="386" name="Groep 385">
                <a:extLst>
                  <a:ext uri="{FF2B5EF4-FFF2-40B4-BE49-F238E27FC236}">
                    <a16:creationId xmlns:a16="http://schemas.microsoft.com/office/drawing/2014/main" id="{FFC9F98A-00F6-4EAE-BE0B-5F3EF728EFB2}"/>
                  </a:ext>
                </a:extLst>
              </p:cNvPr>
              <p:cNvGrpSpPr/>
              <p:nvPr userDrawn="1"/>
            </p:nvGrpSpPr>
            <p:grpSpPr>
              <a:xfrm>
                <a:off x="-2916763" y="769168"/>
                <a:ext cx="268738" cy="248381"/>
                <a:chOff x="-2916763" y="769168"/>
                <a:chExt cx="268738" cy="248381"/>
              </a:xfrm>
            </p:grpSpPr>
            <p:sp>
              <p:nvSpPr>
                <p:cNvPr id="396" name="Rechthoek 395">
                  <a:extLst>
                    <a:ext uri="{FF2B5EF4-FFF2-40B4-BE49-F238E27FC236}">
                      <a16:creationId xmlns:a16="http://schemas.microsoft.com/office/drawing/2014/main" id="{1DE7BE23-5492-46BA-8807-C000CB2BC1CA}"/>
                    </a:ext>
                  </a:extLst>
                </p:cNvPr>
                <p:cNvSpPr/>
                <p:nvPr userDrawn="1"/>
              </p:nvSpPr>
              <p:spPr>
                <a:xfrm>
                  <a:off x="-2916763" y="769168"/>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en-GB" sz="1050" b="0" noProof="0">
                    <a:solidFill>
                      <a:srgbClr val="211F26"/>
                    </a:solidFill>
                    <a:latin typeface="Calibri" panose="020F0502020204030204" pitchFamily="34" charset="0"/>
                    <a:cs typeface="Calibri" panose="020F0502020204030204" pitchFamily="34" charset="0"/>
                  </a:endParaRPr>
                </a:p>
              </p:txBody>
            </p:sp>
            <p:grpSp>
              <p:nvGrpSpPr>
                <p:cNvPr id="397" name="Groep 396">
                  <a:extLst>
                    <a:ext uri="{FF2B5EF4-FFF2-40B4-BE49-F238E27FC236}">
                      <a16:creationId xmlns:a16="http://schemas.microsoft.com/office/drawing/2014/main" id="{847E12B0-E8A2-48EA-9E0E-2D31D713BD91}"/>
                    </a:ext>
                  </a:extLst>
                </p:cNvPr>
                <p:cNvGrpSpPr/>
                <p:nvPr userDrawn="1"/>
              </p:nvGrpSpPr>
              <p:grpSpPr>
                <a:xfrm>
                  <a:off x="-2866744" y="827071"/>
                  <a:ext cx="168701" cy="132575"/>
                  <a:chOff x="-2866744" y="827071"/>
                  <a:chExt cx="168701" cy="132575"/>
                </a:xfrm>
              </p:grpSpPr>
              <p:cxnSp>
                <p:nvCxnSpPr>
                  <p:cNvPr id="399" name="Rechte verbindingslijn 398">
                    <a:extLst>
                      <a:ext uri="{FF2B5EF4-FFF2-40B4-BE49-F238E27FC236}">
                        <a16:creationId xmlns:a16="http://schemas.microsoft.com/office/drawing/2014/main" id="{A412D5EF-8A00-46E9-8CCC-6FA4A05E0745}"/>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400" name="Rechte verbindingslijn 399">
                    <a:extLst>
                      <a:ext uri="{FF2B5EF4-FFF2-40B4-BE49-F238E27FC236}">
                        <a16:creationId xmlns:a16="http://schemas.microsoft.com/office/drawing/2014/main" id="{C9467D39-8CEC-49EB-A492-DF0270EFBA61}"/>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401" name="Rechte verbindingslijn 400">
                    <a:extLst>
                      <a:ext uri="{FF2B5EF4-FFF2-40B4-BE49-F238E27FC236}">
                        <a16:creationId xmlns:a16="http://schemas.microsoft.com/office/drawing/2014/main" id="{72E57DBA-8323-4949-BC33-9A447C147F3F}"/>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402" name="Rechte verbindingslijn 401">
                    <a:extLst>
                      <a:ext uri="{FF2B5EF4-FFF2-40B4-BE49-F238E27FC236}">
                        <a16:creationId xmlns:a16="http://schemas.microsoft.com/office/drawing/2014/main" id="{F1CC197A-F2C9-4726-83D5-1F8ACE53DE6A}"/>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403" name="Rechte verbindingslijn 402">
                    <a:extLst>
                      <a:ext uri="{FF2B5EF4-FFF2-40B4-BE49-F238E27FC236}">
                        <a16:creationId xmlns:a16="http://schemas.microsoft.com/office/drawing/2014/main" id="{A81A0EBE-F977-492D-9398-B46B3A478AA5}"/>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398" name="Pijl: rechts 397">
                  <a:extLst>
                    <a:ext uri="{FF2B5EF4-FFF2-40B4-BE49-F238E27FC236}">
                      <a16:creationId xmlns:a16="http://schemas.microsoft.com/office/drawing/2014/main" id="{119D8106-A49B-48BD-AFDD-E674FEE30D87}"/>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387" name="Groep 386">
                <a:extLst>
                  <a:ext uri="{FF2B5EF4-FFF2-40B4-BE49-F238E27FC236}">
                    <a16:creationId xmlns:a16="http://schemas.microsoft.com/office/drawing/2014/main" id="{BBF66936-4140-44E7-8D28-17D383AB9717}"/>
                  </a:ext>
                </a:extLst>
              </p:cNvPr>
              <p:cNvGrpSpPr/>
              <p:nvPr userDrawn="1"/>
            </p:nvGrpSpPr>
            <p:grpSpPr>
              <a:xfrm>
                <a:off x="-2916763" y="460171"/>
                <a:ext cx="268738" cy="248381"/>
                <a:chOff x="-2916763" y="460171"/>
                <a:chExt cx="268738" cy="248381"/>
              </a:xfrm>
            </p:grpSpPr>
            <p:sp>
              <p:nvSpPr>
                <p:cNvPr id="388" name="Rechthoek 387">
                  <a:extLst>
                    <a:ext uri="{FF2B5EF4-FFF2-40B4-BE49-F238E27FC236}">
                      <a16:creationId xmlns:a16="http://schemas.microsoft.com/office/drawing/2014/main" id="{0654A082-C454-4E7D-B4D6-794E3785D44C}"/>
                    </a:ext>
                  </a:extLst>
                </p:cNvPr>
                <p:cNvSpPr/>
                <p:nvPr userDrawn="1"/>
              </p:nvSpPr>
              <p:spPr>
                <a:xfrm>
                  <a:off x="-2916763" y="460171"/>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en-GB" sz="1050" b="0" noProof="0">
                    <a:solidFill>
                      <a:srgbClr val="211F26"/>
                    </a:solidFill>
                    <a:latin typeface="Calibri" panose="020F0502020204030204" pitchFamily="34" charset="0"/>
                    <a:cs typeface="Calibri" panose="020F0502020204030204" pitchFamily="34" charset="0"/>
                  </a:endParaRPr>
                </a:p>
              </p:txBody>
            </p:sp>
            <p:grpSp>
              <p:nvGrpSpPr>
                <p:cNvPr id="389" name="Groep 388">
                  <a:extLst>
                    <a:ext uri="{FF2B5EF4-FFF2-40B4-BE49-F238E27FC236}">
                      <a16:creationId xmlns:a16="http://schemas.microsoft.com/office/drawing/2014/main" id="{B10418B7-1381-4C7F-851B-03E4C0231A07}"/>
                    </a:ext>
                  </a:extLst>
                </p:cNvPr>
                <p:cNvGrpSpPr/>
                <p:nvPr userDrawn="1"/>
              </p:nvGrpSpPr>
              <p:grpSpPr>
                <a:xfrm>
                  <a:off x="-2866744" y="518074"/>
                  <a:ext cx="168701" cy="132575"/>
                  <a:chOff x="-2866744" y="518074"/>
                  <a:chExt cx="168701" cy="132575"/>
                </a:xfrm>
              </p:grpSpPr>
              <p:cxnSp>
                <p:nvCxnSpPr>
                  <p:cNvPr id="391" name="Rechte verbindingslijn 390">
                    <a:extLst>
                      <a:ext uri="{FF2B5EF4-FFF2-40B4-BE49-F238E27FC236}">
                        <a16:creationId xmlns:a16="http://schemas.microsoft.com/office/drawing/2014/main" id="{681E9643-2179-4D37-A736-012569E935C2}"/>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392" name="Rechte verbindingslijn 391">
                    <a:extLst>
                      <a:ext uri="{FF2B5EF4-FFF2-40B4-BE49-F238E27FC236}">
                        <a16:creationId xmlns:a16="http://schemas.microsoft.com/office/drawing/2014/main" id="{8E9B8DEE-621D-418E-AB27-68223305D8D4}"/>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393" name="Rechte verbindingslijn 392">
                    <a:extLst>
                      <a:ext uri="{FF2B5EF4-FFF2-40B4-BE49-F238E27FC236}">
                        <a16:creationId xmlns:a16="http://schemas.microsoft.com/office/drawing/2014/main" id="{3BDF9F4E-828E-453E-95AA-7D4CBACD078D}"/>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394" name="Rechte verbindingslijn 393">
                    <a:extLst>
                      <a:ext uri="{FF2B5EF4-FFF2-40B4-BE49-F238E27FC236}">
                        <a16:creationId xmlns:a16="http://schemas.microsoft.com/office/drawing/2014/main" id="{DD482432-F04B-4FDE-AD5D-7CCD42149C7E}"/>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395" name="Rechte verbindingslijn 394">
                    <a:extLst>
                      <a:ext uri="{FF2B5EF4-FFF2-40B4-BE49-F238E27FC236}">
                        <a16:creationId xmlns:a16="http://schemas.microsoft.com/office/drawing/2014/main" id="{D5D9F417-7163-4E5B-9012-6FD5119BD9FB}"/>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390" name="Pijl: rechts 389">
                  <a:extLst>
                    <a:ext uri="{FF2B5EF4-FFF2-40B4-BE49-F238E27FC236}">
                      <a16:creationId xmlns:a16="http://schemas.microsoft.com/office/drawing/2014/main" id="{DDD8ACD6-D339-4A74-8519-06E2F99D4407}"/>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grpSp>
      <p:grpSp>
        <p:nvGrpSpPr>
          <p:cNvPr id="197" name="INSTRUCTION">
            <a:extLst>
              <a:ext uri="{FF2B5EF4-FFF2-40B4-BE49-F238E27FC236}">
                <a16:creationId xmlns:a16="http://schemas.microsoft.com/office/drawing/2014/main" id="{B79BDC6E-8DAE-4C0B-8C12-843384AED571}"/>
              </a:ext>
            </a:extLst>
          </p:cNvPr>
          <p:cNvGrpSpPr/>
          <p:nvPr userDrawn="1"/>
        </p:nvGrpSpPr>
        <p:grpSpPr>
          <a:xfrm>
            <a:off x="12377595" y="0"/>
            <a:ext cx="3693386" cy="6261886"/>
            <a:chOff x="-3786437" y="0"/>
            <a:chExt cx="3693386" cy="6261886"/>
          </a:xfrm>
        </p:grpSpPr>
        <p:sp>
          <p:nvSpPr>
            <p:cNvPr id="198" name="Rechthoek 197">
              <a:extLst>
                <a:ext uri="{FF2B5EF4-FFF2-40B4-BE49-F238E27FC236}">
                  <a16:creationId xmlns:a16="http://schemas.microsoft.com/office/drawing/2014/main" id="{43467FD5-23B2-4359-9673-AE6EE86AE55D}"/>
                </a:ext>
              </a:extLst>
            </p:cNvPr>
            <p:cNvSpPr/>
            <p:nvPr userDrawn="1"/>
          </p:nvSpPr>
          <p:spPr>
            <a:xfrm>
              <a:off x="-3786165" y="0"/>
              <a:ext cx="3593091" cy="5527343"/>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Insert/edit an image</a:t>
              </a:r>
            </a:p>
          </p:txBody>
        </p:sp>
        <p:sp>
          <p:nvSpPr>
            <p:cNvPr id="199" name="Rechthoek 198">
              <a:extLst>
                <a:ext uri="{FF2B5EF4-FFF2-40B4-BE49-F238E27FC236}">
                  <a16:creationId xmlns:a16="http://schemas.microsoft.com/office/drawing/2014/main" id="{2272CF3C-D6EF-4207-B338-15AB6F147D17}"/>
                </a:ext>
              </a:extLst>
            </p:cNvPr>
            <p:cNvSpPr/>
            <p:nvPr userDrawn="1"/>
          </p:nvSpPr>
          <p:spPr>
            <a:xfrm>
              <a:off x="-3786437" y="5433886"/>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1200" b="1" cap="all" baseline="0" noProof="0">
                  <a:solidFill>
                    <a:srgbClr val="211F26"/>
                  </a:solidFill>
                  <a:latin typeface="Calibri" panose="020F0502020204030204" pitchFamily="34" charset="0"/>
                  <a:cs typeface="Calibri" panose="020F0502020204030204" pitchFamily="34" charset="0"/>
                </a:rPr>
                <a:t>Want to know more?</a:t>
              </a:r>
              <a:br>
                <a:rPr lang="en-GB" sz="1200" cap="all"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Go to the instruction slide </a:t>
              </a:r>
              <a:r>
                <a:rPr lang="en-GB" sz="1200" b="1" cap="none" baseline="0" noProof="0">
                  <a:solidFill>
                    <a:srgbClr val="211F26"/>
                  </a:solidFill>
                  <a:latin typeface="Calibri" panose="020F0502020204030204" pitchFamily="34" charset="0"/>
                  <a:cs typeface="Calibri" panose="020F0502020204030204" pitchFamily="34" charset="0"/>
                </a:rPr>
                <a:t>‘VIDEO INSTRUCTIONS’</a:t>
              </a:r>
              <a:r>
                <a:rPr lang="en-GB" sz="1200" cap="none" baseline="0" noProof="0">
                  <a:solidFill>
                    <a:srgbClr val="211F26"/>
                  </a:solidFill>
                  <a:latin typeface="Calibri" panose="020F0502020204030204" pitchFamily="34" charset="0"/>
                  <a:cs typeface="Calibri" panose="020F0502020204030204" pitchFamily="34" charset="0"/>
                </a:rPr>
                <a:t>.</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You’ll find it at the beginning of the presentation</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or insert it via </a:t>
              </a:r>
              <a:r>
                <a:rPr lang="en-GB" sz="1200" i="1" cap="none" baseline="0" noProof="0">
                  <a:solidFill>
                    <a:srgbClr val="211F26"/>
                  </a:solidFill>
                  <a:latin typeface="Calibri" panose="020F0502020204030204" pitchFamily="34" charset="0"/>
                  <a:cs typeface="Calibri" panose="020F0502020204030204" pitchFamily="34" charset="0"/>
                </a:rPr>
                <a:t>‘Home’</a:t>
              </a:r>
              <a:r>
                <a:rPr lang="en-GB" sz="1200" cap="none" baseline="0" noProof="0">
                  <a:solidFill>
                    <a:srgbClr val="211F26"/>
                  </a:solidFill>
                  <a:latin typeface="Calibri" panose="020F0502020204030204" pitchFamily="34" charset="0"/>
                  <a:cs typeface="Calibri" panose="020F0502020204030204" pitchFamily="34" charset="0"/>
                </a:rPr>
                <a:t> &gt; </a:t>
              </a:r>
              <a:r>
                <a:rPr lang="en-GB" sz="1200" i="1" cap="none" baseline="0" noProof="0">
                  <a:solidFill>
                    <a:srgbClr val="211F26"/>
                  </a:solidFill>
                  <a:latin typeface="Calibri" panose="020F0502020204030204" pitchFamily="34" charset="0"/>
                  <a:cs typeface="Calibri" panose="020F0502020204030204" pitchFamily="34" charset="0"/>
                </a:rPr>
                <a:t>‘New Slide’.</a:t>
              </a:r>
            </a:p>
          </p:txBody>
        </p:sp>
        <p:sp>
          <p:nvSpPr>
            <p:cNvPr id="200" name="Ovaal 199">
              <a:extLst>
                <a:ext uri="{FF2B5EF4-FFF2-40B4-BE49-F238E27FC236}">
                  <a16:creationId xmlns:a16="http://schemas.microsoft.com/office/drawing/2014/main" id="{0216DE03-76BF-427E-BFD7-5CD7F88C6925}"/>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201" name="Rechthoek 200">
              <a:extLst>
                <a:ext uri="{FF2B5EF4-FFF2-40B4-BE49-F238E27FC236}">
                  <a16:creationId xmlns:a16="http://schemas.microsoft.com/office/drawing/2014/main" id="{2533269E-AB7A-4C6E-B70D-28B69F7642CB}"/>
                </a:ext>
              </a:extLst>
            </p:cNvPr>
            <p:cNvSpPr/>
            <p:nvPr userDrawn="1"/>
          </p:nvSpPr>
          <p:spPr>
            <a:xfrm>
              <a:off x="-3319415" y="465324"/>
              <a:ext cx="2944682"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If necessary, delete the existing image</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by using the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‘Backspace key’</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pictogram to insert a new image</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1"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(see example below)</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202" name="Groep 201">
              <a:extLst>
                <a:ext uri="{FF2B5EF4-FFF2-40B4-BE49-F238E27FC236}">
                  <a16:creationId xmlns:a16="http://schemas.microsoft.com/office/drawing/2014/main" id="{B68BEAD6-8CBE-488F-9E61-1F8B6ADE1D87}"/>
                </a:ext>
              </a:extLst>
            </p:cNvPr>
            <p:cNvGrpSpPr/>
            <p:nvPr userDrawn="1"/>
          </p:nvGrpSpPr>
          <p:grpSpPr>
            <a:xfrm>
              <a:off x="-3316179" y="1231351"/>
              <a:ext cx="294789" cy="318834"/>
              <a:chOff x="14466489" y="1001522"/>
              <a:chExt cx="290627" cy="314333"/>
            </a:xfrm>
          </p:grpSpPr>
          <p:sp>
            <p:nvSpPr>
              <p:cNvPr id="248" name="Rechthoek 247">
                <a:extLst>
                  <a:ext uri="{FF2B5EF4-FFF2-40B4-BE49-F238E27FC236}">
                    <a16:creationId xmlns:a16="http://schemas.microsoft.com/office/drawing/2014/main" id="{BA2343DB-8A04-4D41-9EC7-57FB7D687A24}"/>
                  </a:ext>
                </a:extLst>
              </p:cNvPr>
              <p:cNvSpPr/>
              <p:nvPr userDrawn="1"/>
            </p:nvSpPr>
            <p:spPr>
              <a:xfrm>
                <a:off x="14466489" y="1001522"/>
                <a:ext cx="257935" cy="254168"/>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249" name="Ovaal 248">
                <a:extLst>
                  <a:ext uri="{FF2B5EF4-FFF2-40B4-BE49-F238E27FC236}">
                    <a16:creationId xmlns:a16="http://schemas.microsoft.com/office/drawing/2014/main" id="{E16FA93F-2914-4A50-94B0-9A30DE819711}"/>
                  </a:ext>
                </a:extLst>
              </p:cNvPr>
              <p:cNvSpPr/>
              <p:nvPr userDrawn="1"/>
            </p:nvSpPr>
            <p:spPr>
              <a:xfrm>
                <a:off x="14623626" y="1033630"/>
                <a:ext cx="71169" cy="71169"/>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a:solidFill>
                    <a:srgbClr val="211F26"/>
                  </a:solidFill>
                  <a:latin typeface="Calibri" panose="020F0502020204030204" pitchFamily="34" charset="0"/>
                  <a:cs typeface="Calibri" panose="020F0502020204030204" pitchFamily="34" charset="0"/>
                </a:endParaRPr>
              </a:p>
            </p:txBody>
          </p:sp>
          <p:sp>
            <p:nvSpPr>
              <p:cNvPr id="250" name="Vrije vorm: vorm 249">
                <a:extLst>
                  <a:ext uri="{FF2B5EF4-FFF2-40B4-BE49-F238E27FC236}">
                    <a16:creationId xmlns:a16="http://schemas.microsoft.com/office/drawing/2014/main" id="{E44ED025-1E40-46ED-B862-09406A708B45}"/>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a:solidFill>
                    <a:srgbClr val="211F26"/>
                  </a:solidFill>
                  <a:latin typeface="Calibri" panose="020F0502020204030204" pitchFamily="34" charset="0"/>
                  <a:cs typeface="Calibri" panose="020F0502020204030204" pitchFamily="34" charset="0"/>
                </a:endParaRPr>
              </a:p>
            </p:txBody>
          </p:sp>
          <p:sp>
            <p:nvSpPr>
              <p:cNvPr id="251" name="Rechthoek: afgeronde hoeken 250">
                <a:extLst>
                  <a:ext uri="{FF2B5EF4-FFF2-40B4-BE49-F238E27FC236}">
                    <a16:creationId xmlns:a16="http://schemas.microsoft.com/office/drawing/2014/main" id="{A0EF13AE-B8CB-4D89-90B7-452849F317A3}"/>
                  </a:ext>
                </a:extLst>
              </p:cNvPr>
              <p:cNvSpPr/>
              <p:nvPr userDrawn="1"/>
            </p:nvSpPr>
            <p:spPr>
              <a:xfrm>
                <a:off x="14601150" y="1145314"/>
                <a:ext cx="155966" cy="116816"/>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cxnSp>
            <p:nvCxnSpPr>
              <p:cNvPr id="252" name="Rechte verbindingslijn 251">
                <a:extLst>
                  <a:ext uri="{FF2B5EF4-FFF2-40B4-BE49-F238E27FC236}">
                    <a16:creationId xmlns:a16="http://schemas.microsoft.com/office/drawing/2014/main" id="{500ED9D6-035F-48C4-A094-ED3EC43FA2FC}"/>
                  </a:ext>
                </a:extLst>
              </p:cNvPr>
              <p:cNvCxnSpPr>
                <a:cxnSpLocks/>
              </p:cNvCxnSpPr>
              <p:nvPr userDrawn="1"/>
            </p:nvCxnSpPr>
            <p:spPr>
              <a:xfrm>
                <a:off x="14637490" y="1308665"/>
                <a:ext cx="83286"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253" name="Rechte verbindingslijn 252">
                <a:extLst>
                  <a:ext uri="{FF2B5EF4-FFF2-40B4-BE49-F238E27FC236}">
                    <a16:creationId xmlns:a16="http://schemas.microsoft.com/office/drawing/2014/main" id="{A4F0A159-B822-4662-87FB-B25CDACD423D}"/>
                  </a:ext>
                </a:extLst>
              </p:cNvPr>
              <p:cNvCxnSpPr>
                <a:cxnSpLocks/>
                <a:stCxn id="251" idx="2"/>
              </p:cNvCxnSpPr>
              <p:nvPr userDrawn="1"/>
            </p:nvCxnSpPr>
            <p:spPr>
              <a:xfrm flipH="1">
                <a:off x="14678717" y="1262130"/>
                <a:ext cx="416" cy="43573"/>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203" name="Ovaal 202">
              <a:extLst>
                <a:ext uri="{FF2B5EF4-FFF2-40B4-BE49-F238E27FC236}">
                  <a16:creationId xmlns:a16="http://schemas.microsoft.com/office/drawing/2014/main" id="{D1A556EB-1EA9-4E5D-A62F-78CE1E73A657}"/>
                </a:ext>
              </a:extLst>
            </p:cNvPr>
            <p:cNvSpPr/>
            <p:nvPr userDrawn="1"/>
          </p:nvSpPr>
          <p:spPr>
            <a:xfrm>
              <a:off x="-3603587" y="172970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204" name="Rechthoek 203">
              <a:extLst>
                <a:ext uri="{FF2B5EF4-FFF2-40B4-BE49-F238E27FC236}">
                  <a16:creationId xmlns:a16="http://schemas.microsoft.com/office/drawing/2014/main" id="{2BA53C61-7196-4A5C-9E87-1DD02FD598F2}"/>
                </a:ext>
              </a:extLst>
            </p:cNvPr>
            <p:cNvSpPr/>
            <p:nvPr userDrawn="1"/>
          </p:nvSpPr>
          <p:spPr>
            <a:xfrm>
              <a:off x="-3319415" y="1729710"/>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Select the preferred image</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and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205" name="Groep 204">
              <a:extLst>
                <a:ext uri="{FF2B5EF4-FFF2-40B4-BE49-F238E27FC236}">
                  <a16:creationId xmlns:a16="http://schemas.microsoft.com/office/drawing/2014/main" id="{07554CFD-5EE0-4CD3-8799-0129249C6908}"/>
                </a:ext>
              </a:extLst>
            </p:cNvPr>
            <p:cNvGrpSpPr/>
            <p:nvPr userDrawn="1"/>
          </p:nvGrpSpPr>
          <p:grpSpPr>
            <a:xfrm>
              <a:off x="-3311319" y="2164285"/>
              <a:ext cx="825500" cy="209550"/>
              <a:chOff x="13504624" y="2482850"/>
              <a:chExt cx="825500" cy="209550"/>
            </a:xfrm>
          </p:grpSpPr>
          <p:sp>
            <p:nvSpPr>
              <p:cNvPr id="245" name="Rechthoek 244">
                <a:extLst>
                  <a:ext uri="{FF2B5EF4-FFF2-40B4-BE49-F238E27FC236}">
                    <a16:creationId xmlns:a16="http://schemas.microsoft.com/office/drawing/2014/main" id="{74CC29E2-820A-4BBE-AEE6-35055B046C56}"/>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288000" bIns="0" numCol="1" spcCol="0" rtlCol="0" fromWordArt="0" anchor="ctr" anchorCtr="0" forceAA="0" compatLnSpc="1">
                <a:prstTxWarp prst="textNoShape">
                  <a:avLst/>
                </a:prstTxWarp>
                <a:noAutofit/>
              </a:bodyPr>
              <a:lstStyle/>
              <a:p>
                <a:pPr lvl="0" algn="ctr">
                  <a:lnSpc>
                    <a:spcPct val="90000"/>
                  </a:lnSpc>
                  <a:spcBef>
                    <a:spcPts val="600"/>
                  </a:spcBef>
                  <a:spcAft>
                    <a:spcPts val="600"/>
                  </a:spcAft>
                </a:pPr>
                <a:r>
                  <a:rPr lang="en-GB" sz="900" b="0" noProof="0">
                    <a:solidFill>
                      <a:srgbClr val="211F26"/>
                    </a:solidFill>
                    <a:latin typeface="Calibri" panose="020F0502020204030204" pitchFamily="34" charset="0"/>
                    <a:cs typeface="Calibri" panose="020F0502020204030204" pitchFamily="34" charset="0"/>
                  </a:rPr>
                  <a:t>Insert</a:t>
                </a:r>
              </a:p>
            </p:txBody>
          </p:sp>
          <p:cxnSp>
            <p:nvCxnSpPr>
              <p:cNvPr id="246" name="Rechte verbindingslijn 245">
                <a:extLst>
                  <a:ext uri="{FF2B5EF4-FFF2-40B4-BE49-F238E27FC236}">
                    <a16:creationId xmlns:a16="http://schemas.microsoft.com/office/drawing/2014/main" id="{1BEEC26B-6127-400B-A7ED-D03BAB5F9F44}"/>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247" name="Gelijkbenige driehoek 246">
                <a:extLst>
                  <a:ext uri="{FF2B5EF4-FFF2-40B4-BE49-F238E27FC236}">
                    <a16:creationId xmlns:a16="http://schemas.microsoft.com/office/drawing/2014/main" id="{1A71A325-2012-46EE-9078-5356C3BFF114}"/>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900" b="1" noProof="0">
                  <a:solidFill>
                    <a:srgbClr val="211F26"/>
                  </a:solidFill>
                  <a:latin typeface="Calibri" panose="020F0502020204030204" pitchFamily="34" charset="0"/>
                  <a:cs typeface="Calibri" panose="020F0502020204030204" pitchFamily="34" charset="0"/>
                </a:endParaRPr>
              </a:p>
            </p:txBody>
          </p:sp>
        </p:grpSp>
        <p:sp>
          <p:nvSpPr>
            <p:cNvPr id="206" name="Ovaal 205">
              <a:extLst>
                <a:ext uri="{FF2B5EF4-FFF2-40B4-BE49-F238E27FC236}">
                  <a16:creationId xmlns:a16="http://schemas.microsoft.com/office/drawing/2014/main" id="{BFED3DA3-6F62-4232-8816-CFCE8719F954}"/>
                </a:ext>
              </a:extLst>
            </p:cNvPr>
            <p:cNvSpPr/>
            <p:nvPr userDrawn="1"/>
          </p:nvSpPr>
          <p:spPr>
            <a:xfrm>
              <a:off x="-3603587" y="255335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207" name="Rechthoek 206">
              <a:extLst>
                <a:ext uri="{FF2B5EF4-FFF2-40B4-BE49-F238E27FC236}">
                  <a16:creationId xmlns:a16="http://schemas.microsoft.com/office/drawing/2014/main" id="{1B626A48-431A-4E1B-A660-393772E4B6BD}"/>
                </a:ext>
              </a:extLst>
            </p:cNvPr>
            <p:cNvSpPr/>
            <p:nvPr userDrawn="1"/>
          </p:nvSpPr>
          <p:spPr>
            <a:xfrm>
              <a:off x="-3319415" y="2553360"/>
              <a:ext cx="2944682" cy="32768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with the right mouse button on the image and choose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‘Send to back’</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208" name="Ovaal 207">
              <a:extLst>
                <a:ext uri="{FF2B5EF4-FFF2-40B4-BE49-F238E27FC236}">
                  <a16:creationId xmlns:a16="http://schemas.microsoft.com/office/drawing/2014/main" id="{260B733D-6B0B-4DC3-9163-6CA7D343B2A0}"/>
                </a:ext>
              </a:extLst>
            </p:cNvPr>
            <p:cNvSpPr/>
            <p:nvPr userDrawn="1"/>
          </p:nvSpPr>
          <p:spPr>
            <a:xfrm>
              <a:off x="-3603587" y="3744237"/>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4</a:t>
              </a:r>
            </a:p>
          </p:txBody>
        </p:sp>
        <p:sp>
          <p:nvSpPr>
            <p:cNvPr id="209" name="Rechthoek 208">
              <a:extLst>
                <a:ext uri="{FF2B5EF4-FFF2-40B4-BE49-F238E27FC236}">
                  <a16:creationId xmlns:a16="http://schemas.microsoft.com/office/drawing/2014/main" id="{29891C19-EF41-4C32-8476-B13B29FA7FC9}"/>
                </a:ext>
              </a:extLst>
            </p:cNvPr>
            <p:cNvSpPr/>
            <p:nvPr userDrawn="1"/>
          </p:nvSpPr>
          <p:spPr>
            <a:xfrm>
              <a:off x="-3319415" y="3744238"/>
              <a:ext cx="2944682" cy="78681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To scale or drag the image, 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‘Picture Tools - Format’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button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‘Crop’</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Scale the image itself with</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spheres and scale the image frame with the brackets.</a:t>
              </a:r>
            </a:p>
          </p:txBody>
        </p:sp>
        <p:grpSp>
          <p:nvGrpSpPr>
            <p:cNvPr id="210" name="Groep 209">
              <a:extLst>
                <a:ext uri="{FF2B5EF4-FFF2-40B4-BE49-F238E27FC236}">
                  <a16:creationId xmlns:a16="http://schemas.microsoft.com/office/drawing/2014/main" id="{18FBF38E-62BA-42C2-BF4C-C072AFE631F5}"/>
                </a:ext>
              </a:extLst>
            </p:cNvPr>
            <p:cNvGrpSpPr/>
            <p:nvPr userDrawn="1"/>
          </p:nvGrpSpPr>
          <p:grpSpPr>
            <a:xfrm>
              <a:off x="-3447286" y="4645990"/>
              <a:ext cx="622283" cy="612919"/>
              <a:chOff x="12617641" y="3403239"/>
              <a:chExt cx="752963" cy="741634"/>
            </a:xfrm>
          </p:grpSpPr>
          <p:grpSp>
            <p:nvGrpSpPr>
              <p:cNvPr id="229" name="Groep 228">
                <a:extLst>
                  <a:ext uri="{FF2B5EF4-FFF2-40B4-BE49-F238E27FC236}">
                    <a16:creationId xmlns:a16="http://schemas.microsoft.com/office/drawing/2014/main" id="{08DF180C-0BE6-4AB3-86B4-39BE6954A9B2}"/>
                  </a:ext>
                </a:extLst>
              </p:cNvPr>
              <p:cNvGrpSpPr/>
              <p:nvPr userDrawn="1"/>
            </p:nvGrpSpPr>
            <p:grpSpPr>
              <a:xfrm>
                <a:off x="12771550" y="3403239"/>
                <a:ext cx="467156" cy="448491"/>
                <a:chOff x="12782177" y="3403239"/>
                <a:chExt cx="467156" cy="448491"/>
              </a:xfrm>
            </p:grpSpPr>
            <p:grpSp>
              <p:nvGrpSpPr>
                <p:cNvPr id="232" name="Groep 231">
                  <a:extLst>
                    <a:ext uri="{FF2B5EF4-FFF2-40B4-BE49-F238E27FC236}">
                      <a16:creationId xmlns:a16="http://schemas.microsoft.com/office/drawing/2014/main" id="{35680286-2DA8-45B8-B94C-D52B67B9CCA6}"/>
                    </a:ext>
                  </a:extLst>
                </p:cNvPr>
                <p:cNvGrpSpPr/>
                <p:nvPr userDrawn="1"/>
              </p:nvGrpSpPr>
              <p:grpSpPr>
                <a:xfrm>
                  <a:off x="12782177" y="3403239"/>
                  <a:ext cx="412972" cy="396132"/>
                  <a:chOff x="13554906" y="3320109"/>
                  <a:chExt cx="443912" cy="425811"/>
                </a:xfrm>
              </p:grpSpPr>
              <p:grpSp>
                <p:nvGrpSpPr>
                  <p:cNvPr id="239" name="Groep 238">
                    <a:extLst>
                      <a:ext uri="{FF2B5EF4-FFF2-40B4-BE49-F238E27FC236}">
                        <a16:creationId xmlns:a16="http://schemas.microsoft.com/office/drawing/2014/main" id="{787DE392-B0F1-44D5-80B8-1614F99AD762}"/>
                      </a:ext>
                    </a:extLst>
                  </p:cNvPr>
                  <p:cNvGrpSpPr/>
                  <p:nvPr userDrawn="1"/>
                </p:nvGrpSpPr>
                <p:grpSpPr>
                  <a:xfrm>
                    <a:off x="13554906" y="3320109"/>
                    <a:ext cx="443912" cy="425811"/>
                    <a:chOff x="12909684" y="1276143"/>
                    <a:chExt cx="443912" cy="425811"/>
                  </a:xfrm>
                </p:grpSpPr>
                <p:sp>
                  <p:nvSpPr>
                    <p:cNvPr id="242" name="Rechthoek 241">
                      <a:extLst>
                        <a:ext uri="{FF2B5EF4-FFF2-40B4-BE49-F238E27FC236}">
                          <a16:creationId xmlns:a16="http://schemas.microsoft.com/office/drawing/2014/main" id="{9F7AD372-19D8-4174-84A5-CB00E98F90D5}"/>
                        </a:ext>
                      </a:extLst>
                    </p:cNvPr>
                    <p:cNvSpPr/>
                    <p:nvPr userDrawn="1"/>
                  </p:nvSpPr>
                  <p:spPr>
                    <a:xfrm>
                      <a:off x="12909684"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243" name="Rechthoek 242">
                      <a:extLst>
                        <a:ext uri="{FF2B5EF4-FFF2-40B4-BE49-F238E27FC236}">
                          <a16:creationId xmlns:a16="http://schemas.microsoft.com/office/drawing/2014/main" id="{DD1B7776-10F1-4EDC-B56F-E7976978A3BC}"/>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244" name="Ovaal 243">
                      <a:extLst>
                        <a:ext uri="{FF2B5EF4-FFF2-40B4-BE49-F238E27FC236}">
                          <a16:creationId xmlns:a16="http://schemas.microsoft.com/office/drawing/2014/main" id="{1CBBB9DA-D440-4484-8F95-323335E5C383}"/>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pic>
                <p:nvPicPr>
                  <p:cNvPr id="240" name="Afbeelding 239">
                    <a:extLst>
                      <a:ext uri="{FF2B5EF4-FFF2-40B4-BE49-F238E27FC236}">
                        <a16:creationId xmlns:a16="http://schemas.microsoft.com/office/drawing/2014/main" id="{B25B7BDE-6460-4D74-8526-FA8B2438874E}"/>
                      </a:ext>
                    </a:extLst>
                  </p:cNvPr>
                  <p:cNvPicPr>
                    <a:picLocks noChangeAspect="1"/>
                  </p:cNvPicPr>
                  <p:nvPr userDrawn="1"/>
                </p:nvPicPr>
                <p:blipFill>
                  <a:blip r:embed="rId6">
                    <a:duotone>
                      <a:prstClr val="black"/>
                      <a:srgbClr val="4D82B8">
                        <a:tint val="45000"/>
                        <a:satMod val="400000"/>
                      </a:srgbClr>
                    </a:duotone>
                    <a:extLst>
                      <a:ext uri="{BEBA8EAE-BF5A-486C-A8C5-ECC9F3942E4B}">
                        <a14:imgProps xmlns:a14="http://schemas.microsoft.com/office/drawing/2010/main">
                          <a14:imgLayer r:embed="rId7">
                            <a14:imgEffect>
                              <a14:brightnessContrast contrast="-40000"/>
                            </a14:imgEffect>
                          </a14:imgLayer>
                        </a14:imgProps>
                      </a:ext>
                    </a:extLst>
                  </a:blip>
                  <a:stretch>
                    <a:fillRect/>
                  </a:stretch>
                </p:blipFill>
                <p:spPr>
                  <a:xfrm>
                    <a:off x="13567296" y="3424992"/>
                    <a:ext cx="173367" cy="140220"/>
                  </a:xfrm>
                  <a:prstGeom prst="rect">
                    <a:avLst/>
                  </a:prstGeom>
                </p:spPr>
              </p:pic>
              <p:pic>
                <p:nvPicPr>
                  <p:cNvPr id="241" name="Afbeelding 240">
                    <a:extLst>
                      <a:ext uri="{FF2B5EF4-FFF2-40B4-BE49-F238E27FC236}">
                        <a16:creationId xmlns:a16="http://schemas.microsoft.com/office/drawing/2014/main" id="{89179E73-7485-43AC-8FE7-F1152E1F42BC}"/>
                      </a:ext>
                    </a:extLst>
                  </p:cNvPr>
                  <p:cNvPicPr>
                    <a:picLocks noChangeAspect="1"/>
                  </p:cNvPicPr>
                  <p:nvPr userDrawn="1"/>
                </p:nvPicPr>
                <p:blipFill>
                  <a:blip r:embed="rId6">
                    <a:duotone>
                      <a:prstClr val="black"/>
                      <a:srgbClr val="4D82B8">
                        <a:tint val="45000"/>
                        <a:satMod val="400000"/>
                      </a:srgbClr>
                    </a:duotone>
                    <a:extLst>
                      <a:ext uri="{BEBA8EAE-BF5A-486C-A8C5-ECC9F3942E4B}">
                        <a14:imgProps xmlns:a14="http://schemas.microsoft.com/office/drawing/2010/main">
                          <a14:imgLayer r:embed="rId7">
                            <a14:imgEffect>
                              <a14:brightnessContrast contrast="-40000"/>
                            </a14:imgEffect>
                          </a14:imgLayer>
                        </a14:imgProps>
                      </a:ext>
                    </a:extLst>
                  </a:blip>
                  <a:stretch>
                    <a:fillRect/>
                  </a:stretch>
                </p:blipFill>
                <p:spPr>
                  <a:xfrm flipH="1">
                    <a:off x="13635599" y="3453788"/>
                    <a:ext cx="173367" cy="111424"/>
                  </a:xfrm>
                  <a:prstGeom prst="rect">
                    <a:avLst/>
                  </a:prstGeom>
                </p:spPr>
              </p:pic>
            </p:grpSp>
            <p:grpSp>
              <p:nvGrpSpPr>
                <p:cNvPr id="233" name="Groep 232">
                  <a:extLst>
                    <a:ext uri="{FF2B5EF4-FFF2-40B4-BE49-F238E27FC236}">
                      <a16:creationId xmlns:a16="http://schemas.microsoft.com/office/drawing/2014/main" id="{137743AD-F338-43C7-BDB3-EFD979DCEB77}"/>
                    </a:ext>
                  </a:extLst>
                </p:cNvPr>
                <p:cNvGrpSpPr/>
                <p:nvPr userDrawn="1"/>
              </p:nvGrpSpPr>
              <p:grpSpPr>
                <a:xfrm>
                  <a:off x="13103513" y="3705268"/>
                  <a:ext cx="145820" cy="146462"/>
                  <a:chOff x="13096169" y="3602278"/>
                  <a:chExt cx="145820" cy="146462"/>
                </a:xfrm>
              </p:grpSpPr>
              <p:sp>
                <p:nvSpPr>
                  <p:cNvPr id="237" name="Rechthoek 236">
                    <a:extLst>
                      <a:ext uri="{FF2B5EF4-FFF2-40B4-BE49-F238E27FC236}">
                        <a16:creationId xmlns:a16="http://schemas.microsoft.com/office/drawing/2014/main" id="{A2568655-CCE1-48FB-8505-20430DD049F8}"/>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238" name="Rechthoek 237">
                    <a:extLst>
                      <a:ext uri="{FF2B5EF4-FFF2-40B4-BE49-F238E27FC236}">
                        <a16:creationId xmlns:a16="http://schemas.microsoft.com/office/drawing/2014/main" id="{CCBC2D41-F2FB-4626-8813-58CDEA8155E9}"/>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234" name="Groep 233">
                  <a:extLst>
                    <a:ext uri="{FF2B5EF4-FFF2-40B4-BE49-F238E27FC236}">
                      <a16:creationId xmlns:a16="http://schemas.microsoft.com/office/drawing/2014/main" id="{4F6A1653-BC35-4DE8-9675-574697EDC46A}"/>
                    </a:ext>
                  </a:extLst>
                </p:cNvPr>
                <p:cNvGrpSpPr/>
                <p:nvPr userDrawn="1"/>
              </p:nvGrpSpPr>
              <p:grpSpPr>
                <a:xfrm rot="10800000">
                  <a:off x="13061402" y="3665637"/>
                  <a:ext cx="145820" cy="146462"/>
                  <a:chOff x="13096169" y="3602278"/>
                  <a:chExt cx="145820" cy="146462"/>
                </a:xfrm>
              </p:grpSpPr>
              <p:sp>
                <p:nvSpPr>
                  <p:cNvPr id="235" name="Rechthoek 234">
                    <a:extLst>
                      <a:ext uri="{FF2B5EF4-FFF2-40B4-BE49-F238E27FC236}">
                        <a16:creationId xmlns:a16="http://schemas.microsoft.com/office/drawing/2014/main" id="{74295F06-AAD5-4AE9-942C-C2AF31187D97}"/>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236" name="Rechthoek 235">
                    <a:extLst>
                      <a:ext uri="{FF2B5EF4-FFF2-40B4-BE49-F238E27FC236}">
                        <a16:creationId xmlns:a16="http://schemas.microsoft.com/office/drawing/2014/main" id="{228BBE17-1C18-4BEF-8F89-0A0E13AB9CD5}"/>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sp>
            <p:nvSpPr>
              <p:cNvPr id="230" name="Rechthoek 229">
                <a:extLst>
                  <a:ext uri="{FF2B5EF4-FFF2-40B4-BE49-F238E27FC236}">
                    <a16:creationId xmlns:a16="http://schemas.microsoft.com/office/drawing/2014/main" id="{2524C2BC-A485-4007-AE2F-523CBA437557}"/>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en-GB" sz="900" b="0" noProof="0">
                    <a:solidFill>
                      <a:srgbClr val="211F26"/>
                    </a:solidFill>
                    <a:latin typeface="Calibri" panose="020F0502020204030204" pitchFamily="34" charset="0"/>
                    <a:cs typeface="Calibri" panose="020F0502020204030204" pitchFamily="34" charset="0"/>
                  </a:rPr>
                  <a:t>Crop</a:t>
                </a:r>
              </a:p>
            </p:txBody>
          </p:sp>
          <p:sp>
            <p:nvSpPr>
              <p:cNvPr id="231" name="Gelijkbenige driehoek 230">
                <a:extLst>
                  <a:ext uri="{FF2B5EF4-FFF2-40B4-BE49-F238E27FC236}">
                    <a16:creationId xmlns:a16="http://schemas.microsoft.com/office/drawing/2014/main" id="{E5BFE1C2-EF2B-4C0F-BD11-639BD8A0B373}"/>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211" name="Groep 210">
              <a:extLst>
                <a:ext uri="{FF2B5EF4-FFF2-40B4-BE49-F238E27FC236}">
                  <a16:creationId xmlns:a16="http://schemas.microsoft.com/office/drawing/2014/main" id="{E748AFE5-47B8-4E0B-9891-76E194088380}"/>
                </a:ext>
              </a:extLst>
            </p:cNvPr>
            <p:cNvGrpSpPr/>
            <p:nvPr userDrawn="1"/>
          </p:nvGrpSpPr>
          <p:grpSpPr>
            <a:xfrm>
              <a:off x="-3314821" y="2981448"/>
              <a:ext cx="1558053" cy="563933"/>
              <a:chOff x="-3314821" y="2981448"/>
              <a:chExt cx="1558053" cy="563933"/>
            </a:xfrm>
          </p:grpSpPr>
          <p:sp>
            <p:nvSpPr>
              <p:cNvPr id="215" name="Rechthoek 214">
                <a:extLst>
                  <a:ext uri="{FF2B5EF4-FFF2-40B4-BE49-F238E27FC236}">
                    <a16:creationId xmlns:a16="http://schemas.microsoft.com/office/drawing/2014/main" id="{3293CFC6-C2E0-40DB-B327-C7B074092A69}"/>
                  </a:ext>
                </a:extLst>
              </p:cNvPr>
              <p:cNvSpPr/>
              <p:nvPr userDrawn="1"/>
            </p:nvSpPr>
            <p:spPr>
              <a:xfrm>
                <a:off x="-3314821" y="2981448"/>
                <a:ext cx="1558053" cy="504851"/>
              </a:xfrm>
              <a:prstGeom prst="rect">
                <a:avLst/>
              </a:prstGeom>
              <a:solidFill>
                <a:srgbClr val="FFFFFF"/>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216" name="Rechthoek 215">
                <a:extLst>
                  <a:ext uri="{FF2B5EF4-FFF2-40B4-BE49-F238E27FC236}">
                    <a16:creationId xmlns:a16="http://schemas.microsoft.com/office/drawing/2014/main" id="{488E9B04-4329-4E7E-BA57-732C5F428EC0}"/>
                  </a:ext>
                </a:extLst>
              </p:cNvPr>
              <p:cNvSpPr/>
              <p:nvPr userDrawn="1"/>
            </p:nvSpPr>
            <p:spPr>
              <a:xfrm>
                <a:off x="-3304719" y="3235173"/>
                <a:ext cx="1540313" cy="246608"/>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217" name="Tekstvak 216">
                <a:extLst>
                  <a:ext uri="{FF2B5EF4-FFF2-40B4-BE49-F238E27FC236}">
                    <a16:creationId xmlns:a16="http://schemas.microsoft.com/office/drawing/2014/main" id="{A90CD317-5502-4A37-AE35-78D5349A44C1}"/>
                  </a:ext>
                </a:extLst>
              </p:cNvPr>
              <p:cNvSpPr txBox="1"/>
              <p:nvPr userDrawn="1"/>
            </p:nvSpPr>
            <p:spPr>
              <a:xfrm>
                <a:off x="-3069820" y="3038892"/>
                <a:ext cx="1089248" cy="137495"/>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a:solidFill>
                      <a:srgbClr val="211F26"/>
                    </a:solidFill>
                    <a:latin typeface="Calibri" panose="020F0502020204030204" pitchFamily="34" charset="0"/>
                    <a:ea typeface="+mn-ea"/>
                    <a:cs typeface="Calibri" panose="020F0502020204030204" pitchFamily="34" charset="0"/>
                  </a:rPr>
                  <a:t>Send to front</a:t>
                </a:r>
              </a:p>
            </p:txBody>
          </p:sp>
          <p:sp>
            <p:nvSpPr>
              <p:cNvPr id="218" name="Tekstvak 217">
                <a:extLst>
                  <a:ext uri="{FF2B5EF4-FFF2-40B4-BE49-F238E27FC236}">
                    <a16:creationId xmlns:a16="http://schemas.microsoft.com/office/drawing/2014/main" id="{E8B26887-A411-499F-B06A-8B853AE54E70}"/>
                  </a:ext>
                </a:extLst>
              </p:cNvPr>
              <p:cNvSpPr txBox="1"/>
              <p:nvPr userDrawn="1"/>
            </p:nvSpPr>
            <p:spPr>
              <a:xfrm>
                <a:off x="-3069820" y="3295269"/>
                <a:ext cx="1098515"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a:solidFill>
                      <a:srgbClr val="211F26"/>
                    </a:solidFill>
                    <a:latin typeface="Calibri" panose="020F0502020204030204" pitchFamily="34" charset="0"/>
                    <a:ea typeface="+mn-ea"/>
                    <a:cs typeface="Calibri" panose="020F0502020204030204" pitchFamily="34" charset="0"/>
                  </a:rPr>
                  <a:t>Send to back</a:t>
                </a:r>
              </a:p>
            </p:txBody>
          </p:sp>
          <p:sp>
            <p:nvSpPr>
              <p:cNvPr id="219" name="Vrije vorm: vorm 218">
                <a:extLst>
                  <a:ext uri="{FF2B5EF4-FFF2-40B4-BE49-F238E27FC236}">
                    <a16:creationId xmlns:a16="http://schemas.microsoft.com/office/drawing/2014/main" id="{5110E0EE-2547-40FF-AA03-74984B323FFD}"/>
                  </a:ext>
                </a:extLst>
              </p:cNvPr>
              <p:cNvSpPr/>
              <p:nvPr userDrawn="1"/>
            </p:nvSpPr>
            <p:spPr>
              <a:xfrm>
                <a:off x="-2051274" y="3365381"/>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220" name="Gelijkbenige driehoek 219">
                <a:extLst>
                  <a:ext uri="{FF2B5EF4-FFF2-40B4-BE49-F238E27FC236}">
                    <a16:creationId xmlns:a16="http://schemas.microsoft.com/office/drawing/2014/main" id="{155EFBF4-740F-4B4A-B5E6-DDE6F5C06598}"/>
                  </a:ext>
                </a:extLst>
              </p:cNvPr>
              <p:cNvSpPr/>
              <p:nvPr userDrawn="1"/>
            </p:nvSpPr>
            <p:spPr>
              <a:xfrm rot="5400000">
                <a:off x="-1900674" y="3332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nvGrpSpPr>
              <p:cNvPr id="221" name="Groep 220">
                <a:extLst>
                  <a:ext uri="{FF2B5EF4-FFF2-40B4-BE49-F238E27FC236}">
                    <a16:creationId xmlns:a16="http://schemas.microsoft.com/office/drawing/2014/main" id="{8B17C2F6-915B-4C79-BFBF-8A58BFB7834E}"/>
                  </a:ext>
                </a:extLst>
              </p:cNvPr>
              <p:cNvGrpSpPr/>
              <p:nvPr userDrawn="1"/>
            </p:nvGrpSpPr>
            <p:grpSpPr>
              <a:xfrm>
                <a:off x="-3257052" y="3032066"/>
                <a:ext cx="182309" cy="163794"/>
                <a:chOff x="12832541" y="3162395"/>
                <a:chExt cx="219532" cy="197236"/>
              </a:xfrm>
            </p:grpSpPr>
            <p:sp>
              <p:nvSpPr>
                <p:cNvPr id="226" name="Rechthoek 225">
                  <a:extLst>
                    <a:ext uri="{FF2B5EF4-FFF2-40B4-BE49-F238E27FC236}">
                      <a16:creationId xmlns:a16="http://schemas.microsoft.com/office/drawing/2014/main" id="{76E793F9-E430-4489-AFFF-AA2A678477BB}"/>
                    </a:ext>
                  </a:extLst>
                </p:cNvPr>
                <p:cNvSpPr/>
                <p:nvPr userDrawn="1"/>
              </p:nvSpPr>
              <p:spPr>
                <a:xfrm>
                  <a:off x="12832541" y="3162395"/>
                  <a:ext cx="81487" cy="81487"/>
                </a:xfrm>
                <a:prstGeom prst="rect">
                  <a:avLst/>
                </a:prstGeom>
                <a:solidFill>
                  <a:schemeClr val="bg1"/>
                </a:solidFill>
                <a:ln w="12700">
                  <a:solidFill>
                    <a:srgbClr val="8484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227" name="Rechthoek 226">
                  <a:extLst>
                    <a:ext uri="{FF2B5EF4-FFF2-40B4-BE49-F238E27FC236}">
                      <a16:creationId xmlns:a16="http://schemas.microsoft.com/office/drawing/2014/main" id="{97D91F01-5617-49B0-8066-9B03883AF60F}"/>
                    </a:ext>
                  </a:extLst>
                </p:cNvPr>
                <p:cNvSpPr/>
                <p:nvPr userDrawn="1"/>
              </p:nvSpPr>
              <p:spPr>
                <a:xfrm>
                  <a:off x="12970586" y="3278144"/>
                  <a:ext cx="81487" cy="81487"/>
                </a:xfrm>
                <a:prstGeom prst="rect">
                  <a:avLst/>
                </a:prstGeom>
                <a:solidFill>
                  <a:schemeClr val="bg1"/>
                </a:solidFill>
                <a:ln w="12700">
                  <a:solidFill>
                    <a:srgbClr val="8484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228" name="Rechthoek 227">
                  <a:extLst>
                    <a:ext uri="{FF2B5EF4-FFF2-40B4-BE49-F238E27FC236}">
                      <a16:creationId xmlns:a16="http://schemas.microsoft.com/office/drawing/2014/main" id="{4ED92AA0-BFC9-4DAF-AF96-10592525C0AA}"/>
                    </a:ext>
                  </a:extLst>
                </p:cNvPr>
                <p:cNvSpPr/>
                <p:nvPr userDrawn="1"/>
              </p:nvSpPr>
              <p:spPr>
                <a:xfrm>
                  <a:off x="12873284" y="3191991"/>
                  <a:ext cx="138045" cy="138044"/>
                </a:xfrm>
                <a:prstGeom prst="rect">
                  <a:avLst/>
                </a:prstGeom>
                <a:solidFill>
                  <a:srgbClr val="EABE76"/>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grpSp>
          <p:grpSp>
            <p:nvGrpSpPr>
              <p:cNvPr id="222" name="Groep 221">
                <a:extLst>
                  <a:ext uri="{FF2B5EF4-FFF2-40B4-BE49-F238E27FC236}">
                    <a16:creationId xmlns:a16="http://schemas.microsoft.com/office/drawing/2014/main" id="{103D09F3-9D76-438D-9A48-784B0C3748F6}"/>
                  </a:ext>
                </a:extLst>
              </p:cNvPr>
              <p:cNvGrpSpPr/>
              <p:nvPr userDrawn="1"/>
            </p:nvGrpSpPr>
            <p:grpSpPr>
              <a:xfrm>
                <a:off x="-3257053" y="3276580"/>
                <a:ext cx="182309" cy="163794"/>
                <a:chOff x="12832541" y="3162395"/>
                <a:chExt cx="219532" cy="197236"/>
              </a:xfrm>
            </p:grpSpPr>
            <p:sp>
              <p:nvSpPr>
                <p:cNvPr id="223" name="Rechthoek 222">
                  <a:extLst>
                    <a:ext uri="{FF2B5EF4-FFF2-40B4-BE49-F238E27FC236}">
                      <a16:creationId xmlns:a16="http://schemas.microsoft.com/office/drawing/2014/main" id="{64479B12-3E54-4BF9-8673-F9716EF3F2EE}"/>
                    </a:ext>
                  </a:extLst>
                </p:cNvPr>
                <p:cNvSpPr/>
                <p:nvPr userDrawn="1"/>
              </p:nvSpPr>
              <p:spPr>
                <a:xfrm>
                  <a:off x="12873284" y="3191991"/>
                  <a:ext cx="138045" cy="138044"/>
                </a:xfrm>
                <a:prstGeom prst="rect">
                  <a:avLst/>
                </a:prstGeom>
                <a:solidFill>
                  <a:srgbClr val="EABE76"/>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224" name="Rechthoek 223">
                  <a:extLst>
                    <a:ext uri="{FF2B5EF4-FFF2-40B4-BE49-F238E27FC236}">
                      <a16:creationId xmlns:a16="http://schemas.microsoft.com/office/drawing/2014/main" id="{28E11BC5-6AE9-4AAC-95ED-4A6C2E679E7E}"/>
                    </a:ext>
                  </a:extLst>
                </p:cNvPr>
                <p:cNvSpPr/>
                <p:nvPr userDrawn="1"/>
              </p:nvSpPr>
              <p:spPr>
                <a:xfrm>
                  <a:off x="12832541" y="3162395"/>
                  <a:ext cx="81487" cy="81487"/>
                </a:xfrm>
                <a:prstGeom prst="rect">
                  <a:avLst/>
                </a:prstGeom>
                <a:solidFill>
                  <a:schemeClr val="bg1"/>
                </a:solidFill>
                <a:ln w="12700">
                  <a:solidFill>
                    <a:srgbClr val="8484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225" name="Rechthoek 224">
                  <a:extLst>
                    <a:ext uri="{FF2B5EF4-FFF2-40B4-BE49-F238E27FC236}">
                      <a16:creationId xmlns:a16="http://schemas.microsoft.com/office/drawing/2014/main" id="{C5F427DC-154D-48EA-A6FF-3E910A489274}"/>
                    </a:ext>
                  </a:extLst>
                </p:cNvPr>
                <p:cNvSpPr/>
                <p:nvPr userDrawn="1"/>
              </p:nvSpPr>
              <p:spPr>
                <a:xfrm>
                  <a:off x="12970586" y="3278144"/>
                  <a:ext cx="81487" cy="81487"/>
                </a:xfrm>
                <a:prstGeom prst="rect">
                  <a:avLst/>
                </a:prstGeom>
                <a:solidFill>
                  <a:schemeClr val="bg1"/>
                </a:solidFill>
                <a:ln w="12700">
                  <a:solidFill>
                    <a:srgbClr val="8484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grpSp>
        </p:grpSp>
        <p:grpSp>
          <p:nvGrpSpPr>
            <p:cNvPr id="212" name="ICOON_info">
              <a:extLst>
                <a:ext uri="{FF2B5EF4-FFF2-40B4-BE49-F238E27FC236}">
                  <a16:creationId xmlns:a16="http://schemas.microsoft.com/office/drawing/2014/main" id="{A423A3FC-FB96-4157-9597-AE7DF6580171}"/>
                </a:ext>
              </a:extLst>
            </p:cNvPr>
            <p:cNvGrpSpPr/>
            <p:nvPr userDrawn="1"/>
          </p:nvGrpSpPr>
          <p:grpSpPr>
            <a:xfrm>
              <a:off x="-376736" y="5307660"/>
              <a:ext cx="283685" cy="283685"/>
              <a:chOff x="-510741" y="5913713"/>
              <a:chExt cx="267555" cy="267555"/>
            </a:xfrm>
          </p:grpSpPr>
          <p:sp>
            <p:nvSpPr>
              <p:cNvPr id="213" name="Ovaal 212">
                <a:extLst>
                  <a:ext uri="{FF2B5EF4-FFF2-40B4-BE49-F238E27FC236}">
                    <a16:creationId xmlns:a16="http://schemas.microsoft.com/office/drawing/2014/main" id="{9ACB1F6D-CFB8-4A51-AEB4-48B6438661DE}"/>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214" name="Graphic 163" descr="Informatie">
                <a:extLst>
                  <a:ext uri="{FF2B5EF4-FFF2-40B4-BE49-F238E27FC236}">
                    <a16:creationId xmlns:a16="http://schemas.microsoft.com/office/drawing/2014/main" id="{0E97897B-D68E-452E-8E37-D10D3AF88B68}"/>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noAutofit/>
              </a:bodyPr>
              <a:lstStyle/>
              <a:p>
                <a:endParaRPr lang="en-GB" sz="2000" noProof="0">
                  <a:solidFill>
                    <a:srgbClr val="211F26"/>
                  </a:solidFill>
                  <a:latin typeface="Calibri" panose="020F0502020204030204" pitchFamily="34" charset="0"/>
                  <a:cs typeface="Calibri" panose="020F0502020204030204" pitchFamily="34" charset="0"/>
                </a:endParaRPr>
              </a:p>
            </p:txBody>
          </p:sp>
        </p:grpSp>
      </p:grpSp>
      <p:grpSp>
        <p:nvGrpSpPr>
          <p:cNvPr id="254" name="INSTRUCTION">
            <a:extLst>
              <a:ext uri="{FF2B5EF4-FFF2-40B4-BE49-F238E27FC236}">
                <a16:creationId xmlns:a16="http://schemas.microsoft.com/office/drawing/2014/main" id="{2D52F4C8-0035-4EC2-B221-6F0D232F9074}"/>
              </a:ext>
            </a:extLst>
          </p:cNvPr>
          <p:cNvGrpSpPr/>
          <p:nvPr userDrawn="1"/>
        </p:nvGrpSpPr>
        <p:grpSpPr>
          <a:xfrm>
            <a:off x="5846" y="7033211"/>
            <a:ext cx="3727954" cy="1577390"/>
            <a:chOff x="5846" y="7033211"/>
            <a:chExt cx="3727954" cy="1577390"/>
          </a:xfrm>
        </p:grpSpPr>
        <p:sp>
          <p:nvSpPr>
            <p:cNvPr id="255" name="Rechthoek 254">
              <a:extLst>
                <a:ext uri="{FF2B5EF4-FFF2-40B4-BE49-F238E27FC236}">
                  <a16:creationId xmlns:a16="http://schemas.microsoft.com/office/drawing/2014/main" id="{CC220150-7503-42C2-BAE3-FD464E346E01}"/>
                </a:ext>
              </a:extLst>
            </p:cNvPr>
            <p:cNvSpPr/>
            <p:nvPr userDrawn="1"/>
          </p:nvSpPr>
          <p:spPr>
            <a:xfrm>
              <a:off x="5846" y="7033211"/>
              <a:ext cx="3727954" cy="1577390"/>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EDIT Footer, slide number</a:t>
              </a:r>
              <a:br>
                <a:rPr lang="en-GB" sz="1400" b="1" cap="all" baseline="0" noProof="0">
                  <a:solidFill>
                    <a:schemeClr val="accent1"/>
                  </a:solidFill>
                  <a:latin typeface="Calibri" panose="020F0502020204030204" pitchFamily="34" charset="0"/>
                  <a:cs typeface="Calibri" panose="020F0502020204030204" pitchFamily="34" charset="0"/>
                </a:rPr>
              </a:br>
              <a:r>
                <a:rPr lang="en-GB" sz="1400" b="1" cap="all" baseline="0" noProof="0">
                  <a:solidFill>
                    <a:schemeClr val="accent1"/>
                  </a:solidFill>
                  <a:latin typeface="Calibri" panose="020F0502020204030204" pitchFamily="34" charset="0"/>
                  <a:cs typeface="Calibri" panose="020F0502020204030204" pitchFamily="34" charset="0"/>
                </a:rPr>
                <a:t>and date</a:t>
              </a:r>
            </a:p>
          </p:txBody>
        </p:sp>
        <p:sp>
          <p:nvSpPr>
            <p:cNvPr id="256" name="Ovaal 255">
              <a:extLst>
                <a:ext uri="{FF2B5EF4-FFF2-40B4-BE49-F238E27FC236}">
                  <a16:creationId xmlns:a16="http://schemas.microsoft.com/office/drawing/2014/main" id="{17992A46-BC79-4356-943E-F01E13E1828B}"/>
                </a:ext>
              </a:extLst>
            </p:cNvPr>
            <p:cNvSpPr/>
            <p:nvPr userDrawn="1"/>
          </p:nvSpPr>
          <p:spPr>
            <a:xfrm>
              <a:off x="188424" y="767853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257" name="Rechthoek 256">
              <a:extLst>
                <a:ext uri="{FF2B5EF4-FFF2-40B4-BE49-F238E27FC236}">
                  <a16:creationId xmlns:a16="http://schemas.microsoft.com/office/drawing/2014/main" id="{01ED0377-FA04-4BDF-BC48-62DE49FBA301}"/>
                </a:ext>
              </a:extLst>
            </p:cNvPr>
            <p:cNvSpPr/>
            <p:nvPr userDrawn="1"/>
          </p:nvSpPr>
          <p:spPr>
            <a:xfrm>
              <a:off x="472596" y="7678534"/>
              <a:ext cx="2322719" cy="31672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‘Header &amp; Footer’</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258" name="Ovaal 257">
              <a:extLst>
                <a:ext uri="{FF2B5EF4-FFF2-40B4-BE49-F238E27FC236}">
                  <a16:creationId xmlns:a16="http://schemas.microsoft.com/office/drawing/2014/main" id="{5556B461-8AF7-489B-91F0-CA9113B3B496}"/>
                </a:ext>
              </a:extLst>
            </p:cNvPr>
            <p:cNvSpPr/>
            <p:nvPr userDrawn="1"/>
          </p:nvSpPr>
          <p:spPr>
            <a:xfrm>
              <a:off x="188424" y="810886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259" name="Rechthoek 258">
              <a:extLst>
                <a:ext uri="{FF2B5EF4-FFF2-40B4-BE49-F238E27FC236}">
                  <a16:creationId xmlns:a16="http://schemas.microsoft.com/office/drawing/2014/main" id="{0BD7D774-EB07-41A6-A0BD-9A594303C62C}"/>
                </a:ext>
              </a:extLst>
            </p:cNvPr>
            <p:cNvSpPr/>
            <p:nvPr userDrawn="1"/>
          </p:nvSpPr>
          <p:spPr>
            <a:xfrm>
              <a:off x="472596" y="8108870"/>
              <a:ext cx="2322719" cy="38098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‘Apply to All’</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apply the changes to every slide.</a:t>
              </a:r>
            </a:p>
          </p:txBody>
        </p:sp>
        <p:grpSp>
          <p:nvGrpSpPr>
            <p:cNvPr id="260" name="Groep 259">
              <a:extLst>
                <a:ext uri="{FF2B5EF4-FFF2-40B4-BE49-F238E27FC236}">
                  <a16:creationId xmlns:a16="http://schemas.microsoft.com/office/drawing/2014/main" id="{04910BF9-B5C4-4C84-92B0-7EB019686CCC}"/>
                </a:ext>
              </a:extLst>
            </p:cNvPr>
            <p:cNvGrpSpPr/>
            <p:nvPr userDrawn="1"/>
          </p:nvGrpSpPr>
          <p:grpSpPr>
            <a:xfrm>
              <a:off x="2939884" y="7739834"/>
              <a:ext cx="681133" cy="750023"/>
              <a:chOff x="-910573" y="4987990"/>
              <a:chExt cx="681133" cy="750023"/>
            </a:xfrm>
          </p:grpSpPr>
          <p:grpSp>
            <p:nvGrpSpPr>
              <p:cNvPr id="261" name="Groep 260">
                <a:extLst>
                  <a:ext uri="{FF2B5EF4-FFF2-40B4-BE49-F238E27FC236}">
                    <a16:creationId xmlns:a16="http://schemas.microsoft.com/office/drawing/2014/main" id="{44DA53D9-484C-4866-880E-7E5722271A57}"/>
                  </a:ext>
                </a:extLst>
              </p:cNvPr>
              <p:cNvGrpSpPr/>
              <p:nvPr userDrawn="1"/>
            </p:nvGrpSpPr>
            <p:grpSpPr>
              <a:xfrm>
                <a:off x="-713542" y="4987990"/>
                <a:ext cx="287071" cy="379107"/>
                <a:chOff x="-4050578" y="288410"/>
                <a:chExt cx="322125" cy="379107"/>
              </a:xfrm>
            </p:grpSpPr>
            <p:sp>
              <p:nvSpPr>
                <p:cNvPr id="263" name="Rechthoek met één afgeknipte en afgeronde hoek 47">
                  <a:extLst>
                    <a:ext uri="{FF2B5EF4-FFF2-40B4-BE49-F238E27FC236}">
                      <a16:creationId xmlns:a16="http://schemas.microsoft.com/office/drawing/2014/main" id="{ABB0E54C-2B44-4A5B-BBD9-1B5E9FB32DC9}"/>
                    </a:ext>
                  </a:extLst>
                </p:cNvPr>
                <p:cNvSpPr/>
                <p:nvPr userDrawn="1"/>
              </p:nvSpPr>
              <p:spPr>
                <a:xfrm>
                  <a:off x="-4050578" y="288410"/>
                  <a:ext cx="322125" cy="379107"/>
                </a:xfrm>
                <a:prstGeom prst="snipRoundRect">
                  <a:avLst>
                    <a:gd name="adj1" fmla="val 0"/>
                    <a:gd name="adj2" fmla="val 33753"/>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264" name="Rechthoekige driehoek 263">
                  <a:extLst>
                    <a:ext uri="{FF2B5EF4-FFF2-40B4-BE49-F238E27FC236}">
                      <a16:creationId xmlns:a16="http://schemas.microsoft.com/office/drawing/2014/main" id="{0ED2A1FA-0866-476C-8D9F-D3E29D2F3501}"/>
                    </a:ext>
                  </a:extLst>
                </p:cNvPr>
                <p:cNvSpPr/>
                <p:nvPr userDrawn="1"/>
              </p:nvSpPr>
              <p:spPr>
                <a:xfrm>
                  <a:off x="-3833537" y="291656"/>
                  <a:ext cx="103133" cy="93757"/>
                </a:xfrm>
                <a:prstGeom prst="rtTriangle">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265" name="Rechthoek 264">
                  <a:extLst>
                    <a:ext uri="{FF2B5EF4-FFF2-40B4-BE49-F238E27FC236}">
                      <a16:creationId xmlns:a16="http://schemas.microsoft.com/office/drawing/2014/main" id="{E250AB57-EECA-4247-A5B5-34972425341C}"/>
                    </a:ext>
                  </a:extLst>
                </p:cNvPr>
                <p:cNvSpPr/>
                <p:nvPr userDrawn="1"/>
              </p:nvSpPr>
              <p:spPr>
                <a:xfrm>
                  <a:off x="-4013673" y="314848"/>
                  <a:ext cx="140930" cy="70565"/>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266" name="Rechthoek 265">
                  <a:extLst>
                    <a:ext uri="{FF2B5EF4-FFF2-40B4-BE49-F238E27FC236}">
                      <a16:creationId xmlns:a16="http://schemas.microsoft.com/office/drawing/2014/main" id="{0BE581F2-7B20-4A0C-A793-B4DD66248D6C}"/>
                    </a:ext>
                  </a:extLst>
                </p:cNvPr>
                <p:cNvSpPr/>
                <p:nvPr userDrawn="1"/>
              </p:nvSpPr>
              <p:spPr>
                <a:xfrm>
                  <a:off x="-4020379" y="586428"/>
                  <a:ext cx="261727" cy="61406"/>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defTabSz="914400" fontAlgn="auto">
                    <a:lnSpc>
                      <a:spcPct val="100000"/>
                    </a:lnSpc>
                    <a:spcBef>
                      <a:spcPts val="0"/>
                    </a:spcBef>
                    <a:spcAft>
                      <a:spcPts val="0"/>
                    </a:spcAft>
                    <a:buClrTx/>
                    <a:buSzTx/>
                    <a:buFontTx/>
                    <a:buNone/>
                    <a:tabLst/>
                  </a:pPr>
                  <a:endParaRPr kumimoji="0" lang="en-GB" sz="900" b="0" i="0" u="none" strike="noStrike" kern="0" cap="none" spc="0" normalizeH="0" baseline="0" noProof="0">
                    <a:ln>
                      <a:noFill/>
                    </a:ln>
                    <a:solidFill>
                      <a:srgbClr val="211F26"/>
                    </a:solidFill>
                    <a:effectLst/>
                    <a:uLnTx/>
                    <a:uFillTx/>
                    <a:latin typeface="Calibri" panose="020F0502020204030204" pitchFamily="34" charset="0"/>
                    <a:cs typeface="Calibri" panose="020F0502020204030204" pitchFamily="34" charset="0"/>
                  </a:endParaRPr>
                </a:p>
              </p:txBody>
            </p:sp>
          </p:grpSp>
          <p:sp>
            <p:nvSpPr>
              <p:cNvPr id="262" name="Rechthoek 261">
                <a:extLst>
                  <a:ext uri="{FF2B5EF4-FFF2-40B4-BE49-F238E27FC236}">
                    <a16:creationId xmlns:a16="http://schemas.microsoft.com/office/drawing/2014/main" id="{0F58E46D-6335-44FA-B1F0-EDB06D32DA4C}"/>
                  </a:ext>
                </a:extLst>
              </p:cNvPr>
              <p:cNvSpPr/>
              <p:nvPr userDrawn="1"/>
            </p:nvSpPr>
            <p:spPr>
              <a:xfrm>
                <a:off x="-910573" y="5352063"/>
                <a:ext cx="681133" cy="385950"/>
              </a:xfrm>
              <a:prstGeom prst="rect">
                <a:avLst/>
              </a:prstGeom>
              <a:no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rPr>
                  <a:t>Header &amp; Footer</a:t>
                </a:r>
              </a:p>
            </p:txBody>
          </p:sp>
        </p:grpSp>
      </p:grpSp>
      <p:sp>
        <p:nvSpPr>
          <p:cNvPr id="120" name="INFO">
            <a:extLst>
              <a:ext uri="{FF2B5EF4-FFF2-40B4-BE49-F238E27FC236}">
                <a16:creationId xmlns:a16="http://schemas.microsoft.com/office/drawing/2014/main" id="{4554CBC1-67C3-40B3-B69E-583693464CAB}"/>
              </a:ext>
            </a:extLst>
          </p:cNvPr>
          <p:cNvSpPr txBox="1"/>
          <p:nvPr userDrawn="1"/>
        </p:nvSpPr>
        <p:spPr>
          <a:xfrm>
            <a:off x="0" y="-256190"/>
            <a:ext cx="12192000" cy="161583"/>
          </a:xfrm>
          <a:prstGeom prst="rect">
            <a:avLst/>
          </a:prstGeom>
          <a:noFill/>
        </p:spPr>
        <p:txBody>
          <a:bodyPr wrap="square" lIns="0" tIns="0" rIns="0" bIns="0" rtlCol="0">
            <a:spAutoFit/>
          </a:bodyPr>
          <a:lstStyle/>
          <a:p>
            <a:pPr algn="l"/>
            <a:r>
              <a:rPr lang="en-GB" sz="1050" b="1" dirty="0">
                <a:solidFill>
                  <a:schemeClr val="tx2"/>
                </a:solidFill>
                <a:latin typeface="+mj-lt"/>
                <a:cs typeface="Calibri" panose="020F0502020204030204" pitchFamily="34" charset="0"/>
              </a:rPr>
              <a:t>TEMPLATE: </a:t>
            </a:r>
            <a:r>
              <a:rPr lang="en-GB" sz="1050" b="0" dirty="0">
                <a:solidFill>
                  <a:schemeClr val="tx2"/>
                </a:solidFill>
                <a:latin typeface="+mj-lt"/>
                <a:cs typeface="Calibri" panose="020F0502020204030204" pitchFamily="34" charset="0"/>
              </a:rPr>
              <a:t>TEXT + IMAGE (M)</a:t>
            </a:r>
          </a:p>
        </p:txBody>
      </p:sp>
      <p:grpSp>
        <p:nvGrpSpPr>
          <p:cNvPr id="6" name="HAAK LIJN">
            <a:extLst>
              <a:ext uri="{FF2B5EF4-FFF2-40B4-BE49-F238E27FC236}">
                <a16:creationId xmlns:a16="http://schemas.microsoft.com/office/drawing/2014/main" id="{461C02C3-71A9-4180-9BA6-CDC428218BF0}"/>
              </a:ext>
            </a:extLst>
          </p:cNvPr>
          <p:cNvGrpSpPr/>
          <p:nvPr userDrawn="1"/>
        </p:nvGrpSpPr>
        <p:grpSpPr>
          <a:xfrm>
            <a:off x="540812" y="0"/>
            <a:ext cx="76800" cy="6858000"/>
            <a:chOff x="578912" y="0"/>
            <a:chExt cx="76800" cy="6858000"/>
          </a:xfrm>
        </p:grpSpPr>
        <p:cxnSp>
          <p:nvCxnSpPr>
            <p:cNvPr id="7" name="LIJN">
              <a:extLst>
                <a:ext uri="{FF2B5EF4-FFF2-40B4-BE49-F238E27FC236}">
                  <a16:creationId xmlns:a16="http://schemas.microsoft.com/office/drawing/2014/main" id="{70C6F105-BBDF-409A-A64C-F21A25395B86}"/>
                </a:ext>
              </a:extLst>
            </p:cNvPr>
            <p:cNvCxnSpPr>
              <a:cxnSpLocks/>
            </p:cNvCxnSpPr>
            <p:nvPr userDrawn="1"/>
          </p:nvCxnSpPr>
          <p:spPr>
            <a:xfrm>
              <a:off x="617312" y="900113"/>
              <a:ext cx="0" cy="5957887"/>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pic>
          <p:nvPicPr>
            <p:cNvPr id="8" name="Graphic 7">
              <a:extLst>
                <a:ext uri="{FF2B5EF4-FFF2-40B4-BE49-F238E27FC236}">
                  <a16:creationId xmlns:a16="http://schemas.microsoft.com/office/drawing/2014/main" id="{FDED3C4C-295F-4DFE-B2D5-8110A780A89B}"/>
                </a:ext>
              </a:extLst>
            </p:cNvPr>
            <p:cNvPicPr>
              <a:picLocks noChangeAspect="1"/>
            </p:cNvPicPr>
            <p:nvPr userDrawn="1"/>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78912" y="652464"/>
              <a:ext cx="76800" cy="201600"/>
            </a:xfrm>
            <a:prstGeom prst="rect">
              <a:avLst/>
            </a:prstGeom>
          </p:spPr>
        </p:pic>
        <p:cxnSp>
          <p:nvCxnSpPr>
            <p:cNvPr id="9" name="LIJN">
              <a:extLst>
                <a:ext uri="{FF2B5EF4-FFF2-40B4-BE49-F238E27FC236}">
                  <a16:creationId xmlns:a16="http://schemas.microsoft.com/office/drawing/2014/main" id="{7FAE1D37-EC74-4F9A-99AB-49D3E78A8327}"/>
                </a:ext>
              </a:extLst>
            </p:cNvPr>
            <p:cNvCxnSpPr>
              <a:cxnSpLocks/>
            </p:cNvCxnSpPr>
            <p:nvPr userDrawn="1"/>
          </p:nvCxnSpPr>
          <p:spPr>
            <a:xfrm>
              <a:off x="617312" y="0"/>
              <a:ext cx="0" cy="595314"/>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grpSp>
      <p:sp>
        <p:nvSpPr>
          <p:cNvPr id="149" name="Tijdelijke aanduiding voor afbeelding 8">
            <a:extLst>
              <a:ext uri="{FF2B5EF4-FFF2-40B4-BE49-F238E27FC236}">
                <a16:creationId xmlns:a16="http://schemas.microsoft.com/office/drawing/2014/main" id="{E909BB5C-4BBE-4A17-B7C9-9421049DFC83}"/>
              </a:ext>
            </a:extLst>
          </p:cNvPr>
          <p:cNvSpPr>
            <a:spLocks noGrp="1"/>
          </p:cNvSpPr>
          <p:nvPr>
            <p:ph type="pic" sz="quarter" idx="14" hasCustomPrompt="1"/>
          </p:nvPr>
        </p:nvSpPr>
        <p:spPr>
          <a:xfrm>
            <a:off x="6493656" y="1434"/>
            <a:ext cx="5698344" cy="6856566"/>
          </a:xfrm>
          <a:prstGeom prst="rect">
            <a:avLst/>
          </a:prstGeom>
          <a:solidFill>
            <a:schemeClr val="bg1">
              <a:lumMod val="95000"/>
            </a:schemeClr>
          </a:solidFill>
        </p:spPr>
        <p:txBody>
          <a:bodyPr bIns="1620000" anchor="ctr"/>
          <a:lstStyle>
            <a:lvl1pPr marL="0" indent="0" algn="ctr">
              <a:lnSpc>
                <a:spcPct val="90000"/>
              </a:lnSpc>
              <a:spcBef>
                <a:spcPts val="0"/>
              </a:spcBef>
              <a:spcAft>
                <a:spcPts val="0"/>
              </a:spcAft>
              <a:buNone/>
              <a:defRPr sz="1500" i="1">
                <a:solidFill>
                  <a:schemeClr val="tx1">
                    <a:lumMod val="50000"/>
                    <a:lumOff val="50000"/>
                  </a:schemeClr>
                </a:solidFill>
              </a:defRPr>
            </a:lvl1pPr>
          </a:lstStyle>
          <a:p>
            <a:r>
              <a:rPr lang="en-GB" dirty="0"/>
              <a:t>Click on the icon below</a:t>
            </a:r>
            <a:br>
              <a:rPr lang="en-GB" dirty="0"/>
            </a:br>
            <a:r>
              <a:rPr lang="en-GB" dirty="0"/>
              <a:t>to insert an image.</a:t>
            </a:r>
          </a:p>
        </p:txBody>
      </p:sp>
      <p:sp>
        <p:nvSpPr>
          <p:cNvPr id="194" name="Logo">
            <a:extLst>
              <a:ext uri="{FF2B5EF4-FFF2-40B4-BE49-F238E27FC236}">
                <a16:creationId xmlns:a16="http://schemas.microsoft.com/office/drawing/2014/main" id="{F2F8D9C1-29CC-4621-BC21-3CB89DBCB581}"/>
              </a:ext>
            </a:extLst>
          </p:cNvPr>
          <p:cNvSpPr>
            <a:spLocks noGrp="1"/>
          </p:cNvSpPr>
          <p:nvPr>
            <p:ph type="body" orient="vert" idx="15" hasCustomPrompt="1"/>
          </p:nvPr>
        </p:nvSpPr>
        <p:spPr>
          <a:xfrm>
            <a:off x="10549612" y="6480355"/>
            <a:ext cx="1060019" cy="185413"/>
          </a:xfrm>
          <a:blipFill>
            <a:blip r:embed="rId9"/>
            <a:stretch>
              <a:fillRect/>
            </a:stretch>
          </a:blipFill>
        </p:spPr>
        <p:txBody>
          <a:bodyPr vert="horz" lIns="0" tIns="0" rIns="0" bIns="0"/>
          <a:lstStyle>
            <a:lvl1pPr marL="0" indent="0">
              <a:buNone/>
              <a:defRPr sz="1000" i="1">
                <a:solidFill>
                  <a:schemeClr val="bg2"/>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188" name="Tekst">
            <a:extLst>
              <a:ext uri="{FF2B5EF4-FFF2-40B4-BE49-F238E27FC236}">
                <a16:creationId xmlns:a16="http://schemas.microsoft.com/office/drawing/2014/main" id="{0913F88F-D24E-4B05-A0C4-5702DF7B6B07}"/>
              </a:ext>
            </a:extLst>
          </p:cNvPr>
          <p:cNvSpPr>
            <a:spLocks noGrp="1"/>
          </p:cNvSpPr>
          <p:nvPr>
            <p:ph type="body" orient="vert" idx="1" hasCustomPrompt="1"/>
          </p:nvPr>
        </p:nvSpPr>
        <p:spPr>
          <a:xfrm>
            <a:off x="777232" y="563700"/>
            <a:ext cx="6257265" cy="5730594"/>
          </a:xfrm>
          <a:gradFill>
            <a:gsLst>
              <a:gs pos="75000">
                <a:schemeClr val="bg1"/>
              </a:gs>
              <a:gs pos="100000">
                <a:schemeClr val="bg1">
                  <a:alpha val="75000"/>
                </a:schemeClr>
              </a:gs>
            </a:gsLst>
            <a:lin ang="0" scaled="1"/>
          </a:gradFill>
        </p:spPr>
        <p:txBody>
          <a:bodyPr vert="horz" lIns="0" tIns="1296000" rIns="216000" bIns="144000"/>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en-GB" dirty="0"/>
              <a:t>Bullet</a:t>
            </a:r>
          </a:p>
          <a:p>
            <a:pPr lvl="1"/>
            <a:r>
              <a:rPr lang="en-GB" dirty="0"/>
              <a:t>Sub-bullet</a:t>
            </a:r>
          </a:p>
          <a:p>
            <a:pPr lvl="2"/>
            <a:r>
              <a:rPr lang="en-GB" dirty="0"/>
              <a:t>Default text</a:t>
            </a:r>
          </a:p>
          <a:p>
            <a:pPr lvl="3"/>
            <a:r>
              <a:rPr lang="en-GB" dirty="0"/>
              <a:t>header</a:t>
            </a:r>
          </a:p>
          <a:p>
            <a:pPr lvl="4"/>
            <a:r>
              <a:rPr lang="en-GB" dirty="0"/>
              <a:t>Numerical bullet</a:t>
            </a:r>
          </a:p>
          <a:p>
            <a:pPr lvl="5"/>
            <a:r>
              <a:rPr lang="en-GB" dirty="0"/>
              <a:t>Bullet</a:t>
            </a:r>
          </a:p>
          <a:p>
            <a:pPr lvl="6"/>
            <a:r>
              <a:rPr lang="en-GB" dirty="0"/>
              <a:t>Sub-bullet</a:t>
            </a:r>
          </a:p>
          <a:p>
            <a:pPr lvl="7"/>
            <a:r>
              <a:rPr lang="en-GB" dirty="0"/>
              <a:t>Default text</a:t>
            </a:r>
          </a:p>
          <a:p>
            <a:pPr lvl="8"/>
            <a:r>
              <a:rPr lang="en-GB" dirty="0"/>
              <a:t>header</a:t>
            </a:r>
          </a:p>
          <a:p>
            <a:pPr lvl="8"/>
            <a:endParaRPr lang="en-GB" dirty="0"/>
          </a:p>
        </p:txBody>
      </p:sp>
      <p:sp>
        <p:nvSpPr>
          <p:cNvPr id="3" name="Dianummer">
            <a:extLst>
              <a:ext uri="{FF2B5EF4-FFF2-40B4-BE49-F238E27FC236}">
                <a16:creationId xmlns:a16="http://schemas.microsoft.com/office/drawing/2014/main" id="{0D430EB3-20C6-47BB-9818-57BF558573B7}"/>
              </a:ext>
            </a:extLst>
          </p:cNvPr>
          <p:cNvSpPr>
            <a:spLocks noGrp="1"/>
          </p:cNvSpPr>
          <p:nvPr>
            <p:ph type="sldNum" sz="quarter" idx="17"/>
          </p:nvPr>
        </p:nvSpPr>
        <p:spPr/>
        <p:txBody>
          <a:bodyPr/>
          <a:lstStyle>
            <a:lvl1pPr>
              <a:defRPr>
                <a:solidFill>
                  <a:schemeClr val="bg1"/>
                </a:solidFill>
              </a:defRPr>
            </a:lvl1pPr>
          </a:lstStyle>
          <a:p>
            <a:fld id="{5EC93C5F-DB18-4797-88B9-B8B0D60519FD}" type="slidenum">
              <a:rPr lang="en-GB" smtClean="0"/>
              <a:pPr/>
              <a:t>‹#›</a:t>
            </a:fld>
            <a:endParaRPr lang="en-GB" dirty="0"/>
          </a:p>
        </p:txBody>
      </p:sp>
      <p:sp>
        <p:nvSpPr>
          <p:cNvPr id="4" name="Datum" hidden="1">
            <a:extLst>
              <a:ext uri="{FF2B5EF4-FFF2-40B4-BE49-F238E27FC236}">
                <a16:creationId xmlns:a16="http://schemas.microsoft.com/office/drawing/2014/main" id="{28807BA4-9E8B-4021-A4B6-01A2510E8897}"/>
              </a:ext>
            </a:extLst>
          </p:cNvPr>
          <p:cNvSpPr>
            <a:spLocks noGrp="1"/>
          </p:cNvSpPr>
          <p:nvPr>
            <p:ph type="dt" sz="half" idx="18"/>
          </p:nvPr>
        </p:nvSpPr>
        <p:spPr/>
        <p:txBody>
          <a:bodyPr/>
          <a:lstStyle/>
          <a:p>
            <a:r>
              <a:rPr lang="en-GB" dirty="0"/>
              <a:t>Date</a:t>
            </a:r>
          </a:p>
        </p:txBody>
      </p:sp>
      <p:sp>
        <p:nvSpPr>
          <p:cNvPr id="2" name="Voettekst">
            <a:extLst>
              <a:ext uri="{FF2B5EF4-FFF2-40B4-BE49-F238E27FC236}">
                <a16:creationId xmlns:a16="http://schemas.microsoft.com/office/drawing/2014/main" id="{7F9C49C4-AF35-4216-8F31-B02A1075D709}"/>
              </a:ext>
            </a:extLst>
          </p:cNvPr>
          <p:cNvSpPr>
            <a:spLocks noGrp="1"/>
          </p:cNvSpPr>
          <p:nvPr>
            <p:ph type="ftr" sz="quarter" idx="16"/>
          </p:nvPr>
        </p:nvSpPr>
        <p:spPr/>
        <p:txBody>
          <a:bodyPr/>
          <a:lstStyle/>
          <a:p>
            <a:r>
              <a:rPr lang="en-GB" dirty="0"/>
              <a:t>26 October 2021 | ALIM Guide for asset information Managers</a:t>
            </a:r>
          </a:p>
        </p:txBody>
      </p:sp>
      <p:sp>
        <p:nvSpPr>
          <p:cNvPr id="11" name="Ondertitel">
            <a:extLst>
              <a:ext uri="{FF2B5EF4-FFF2-40B4-BE49-F238E27FC236}">
                <a16:creationId xmlns:a16="http://schemas.microsoft.com/office/drawing/2014/main" id="{49A542DA-75FE-4413-AC0E-7C8134E2722B}"/>
              </a:ext>
            </a:extLst>
          </p:cNvPr>
          <p:cNvSpPr>
            <a:spLocks noGrp="1"/>
          </p:cNvSpPr>
          <p:nvPr>
            <p:ph type="subTitle" idx="10" hasCustomPrompt="1"/>
          </p:nvPr>
        </p:nvSpPr>
        <p:spPr>
          <a:xfrm>
            <a:off x="777244" y="924516"/>
            <a:ext cx="6075594" cy="349200"/>
          </a:xfrm>
        </p:spPr>
        <p:txBody>
          <a:bodyPr/>
          <a:lstStyle>
            <a:lvl1pPr marL="0" indent="0" algn="l">
              <a:buNone/>
              <a:defRPr sz="300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cap="all" baseline="0" dirty="0"/>
              <a:t>Second light subtitle</a:t>
            </a:r>
            <a:endParaRPr lang="en-GB" dirty="0"/>
          </a:p>
        </p:txBody>
      </p:sp>
      <p:sp>
        <p:nvSpPr>
          <p:cNvPr id="5" name="Titel">
            <a:extLst>
              <a:ext uri="{FF2B5EF4-FFF2-40B4-BE49-F238E27FC236}">
                <a16:creationId xmlns:a16="http://schemas.microsoft.com/office/drawing/2014/main" id="{E3AE8D94-FBEC-45F4-9E29-E69D7A23752F}"/>
              </a:ext>
            </a:extLst>
          </p:cNvPr>
          <p:cNvSpPr>
            <a:spLocks noGrp="1"/>
          </p:cNvSpPr>
          <p:nvPr>
            <p:ph type="title" hasCustomPrompt="1"/>
          </p:nvPr>
        </p:nvSpPr>
        <p:spPr>
          <a:xfrm>
            <a:off x="777245" y="619124"/>
            <a:ext cx="6075594" cy="268289"/>
          </a:xfrm>
        </p:spPr>
        <p:txBody>
          <a:bodyPr/>
          <a:lstStyle/>
          <a:p>
            <a:r>
              <a:rPr lang="en-GB" dirty="0"/>
              <a:t>First bold title</a:t>
            </a:r>
          </a:p>
        </p:txBody>
      </p:sp>
    </p:spTree>
    <p:extLst>
      <p:ext uri="{BB962C8B-B14F-4D97-AF65-F5344CB8AC3E}">
        <p14:creationId xmlns:p14="http://schemas.microsoft.com/office/powerpoint/2010/main" val="1004770695"/>
      </p:ext>
    </p:extLst>
  </p:cSld>
  <p:clrMapOvr>
    <a:masterClrMapping/>
  </p:clrMapOvr>
  <p:transition spd="slow">
    <p:push dir="u"/>
  </p:transition>
  <p:hf hdr="0" dt="0"/>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EXT + IMAGE (L)">
    <p:spTree>
      <p:nvGrpSpPr>
        <p:cNvPr id="1" name=""/>
        <p:cNvGrpSpPr/>
        <p:nvPr/>
      </p:nvGrpSpPr>
      <p:grpSpPr>
        <a:xfrm>
          <a:off x="0" y="0"/>
          <a:ext cx="0" cy="0"/>
          <a:chOff x="0" y="0"/>
          <a:chExt cx="0" cy="0"/>
        </a:xfrm>
      </p:grpSpPr>
      <p:grpSp>
        <p:nvGrpSpPr>
          <p:cNvPr id="352" name="INSTRUCTION">
            <a:extLst>
              <a:ext uri="{FF2B5EF4-FFF2-40B4-BE49-F238E27FC236}">
                <a16:creationId xmlns:a16="http://schemas.microsoft.com/office/drawing/2014/main" id="{E0B996C4-91F6-467A-833A-3A7866D157A9}"/>
              </a:ext>
            </a:extLst>
          </p:cNvPr>
          <p:cNvGrpSpPr/>
          <p:nvPr userDrawn="1"/>
        </p:nvGrpSpPr>
        <p:grpSpPr>
          <a:xfrm>
            <a:off x="-3786437" y="0"/>
            <a:ext cx="3693386" cy="5359349"/>
            <a:chOff x="-3786437" y="0"/>
            <a:chExt cx="3693386" cy="5359349"/>
          </a:xfrm>
        </p:grpSpPr>
        <p:sp>
          <p:nvSpPr>
            <p:cNvPr id="353" name="Rechthoek 352">
              <a:extLst>
                <a:ext uri="{FF2B5EF4-FFF2-40B4-BE49-F238E27FC236}">
                  <a16:creationId xmlns:a16="http://schemas.microsoft.com/office/drawing/2014/main" id="{241CDDD1-4CBD-4834-9620-47FD60D5F4C0}"/>
                </a:ext>
              </a:extLst>
            </p:cNvPr>
            <p:cNvSpPr/>
            <p:nvPr userDrawn="1"/>
          </p:nvSpPr>
          <p:spPr>
            <a:xfrm>
              <a:off x="-3786165" y="0"/>
              <a:ext cx="3593091" cy="4641338"/>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Choosing text levels</a:t>
              </a:r>
            </a:p>
          </p:txBody>
        </p:sp>
        <p:sp>
          <p:nvSpPr>
            <p:cNvPr id="354" name="Ovaal 353">
              <a:extLst>
                <a:ext uri="{FF2B5EF4-FFF2-40B4-BE49-F238E27FC236}">
                  <a16:creationId xmlns:a16="http://schemas.microsoft.com/office/drawing/2014/main" id="{1DCE8BCA-1B74-4FDA-9466-7806376B902D}"/>
                </a:ext>
              </a:extLst>
            </p:cNvPr>
            <p:cNvSpPr/>
            <p:nvPr userDrawn="1"/>
          </p:nvSpPr>
          <p:spPr>
            <a:xfrm>
              <a:off x="-3604183" y="183748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355" name="Rechthoek 354">
              <a:extLst>
                <a:ext uri="{FF2B5EF4-FFF2-40B4-BE49-F238E27FC236}">
                  <a16:creationId xmlns:a16="http://schemas.microsoft.com/office/drawing/2014/main" id="{8332B4A6-B3CE-4EEC-81CB-9C9DC46B4381}"/>
                </a:ext>
              </a:extLst>
            </p:cNvPr>
            <p:cNvSpPr/>
            <p:nvPr userDrawn="1"/>
          </p:nvSpPr>
          <p:spPr>
            <a:xfrm>
              <a:off x="-3319415" y="1837484"/>
              <a:ext cx="2949220" cy="180000"/>
            </a:xfrm>
            <a:prstGeom prst="rect">
              <a:avLst/>
            </a:prstGeom>
            <a:noFill/>
            <a:ln w="25400" cap="flat" cmpd="sng" algn="ctr">
              <a:noFill/>
              <a:prstDash val="solid"/>
            </a:ln>
            <a:effectLst/>
          </p:spPr>
          <p:txBody>
            <a:bodyPr lIns="0" tIns="0" rIns="0" bIns="0" rtlCol="0" anchor="ctr"/>
            <a:lstStyle/>
            <a:p>
              <a:pPr marL="179388" marR="0" lvl="0" indent="-179388" algn="l" defTabSz="719138" rtl="0" eaLnBrk="1" fontAlgn="auto" latinLnBrk="0" hangingPunct="1">
                <a:lnSpc>
                  <a:spcPct val="100000"/>
                </a:lnSpc>
                <a:spcBef>
                  <a:spcPts val="300"/>
                </a:spcBef>
                <a:spcAft>
                  <a:spcPts val="600"/>
                </a:spcAft>
                <a:buClr>
                  <a:srgbClr val="71A4C3"/>
                </a:buClr>
                <a:buSzPct val="100000"/>
                <a:buFontTx/>
                <a:buBlip>
                  <a:blip r:embed="rId2">
                    <a:extLst>
                      <a:ext uri="{96DAC541-7B7A-43D3-8B79-37D633B846F1}">
                        <asvg:svgBlip xmlns:asvg="http://schemas.microsoft.com/office/drawing/2016/SVG/main" r:embed="rId3"/>
                      </a:ext>
                    </a:extLst>
                  </a:blip>
                </a:buBlip>
                <a:tabLst/>
                <a:defRPr/>
              </a:pPr>
              <a:r>
                <a:rPr kumimoji="0" lang="en-GB" sz="1100" b="0" i="0" u="none" strike="noStrike" kern="1200" cap="none" spc="0" normalizeH="0" baseline="0" noProof="0">
                  <a:ln>
                    <a:noFill/>
                  </a:ln>
                  <a:solidFill>
                    <a:prstClr val="black"/>
                  </a:solidFill>
                  <a:effectLst/>
                  <a:uLnTx/>
                  <a:uFillTx/>
                  <a:latin typeface="+mn-lt"/>
                  <a:ea typeface="+mn-ea"/>
                  <a:cs typeface="+mn-cs"/>
                </a:rPr>
                <a:t>Bullet</a:t>
              </a:r>
            </a:p>
          </p:txBody>
        </p:sp>
        <p:sp>
          <p:nvSpPr>
            <p:cNvPr id="356" name="Ovaal 355">
              <a:extLst>
                <a:ext uri="{FF2B5EF4-FFF2-40B4-BE49-F238E27FC236}">
                  <a16:creationId xmlns:a16="http://schemas.microsoft.com/office/drawing/2014/main" id="{7FBA1ECD-A835-4E1F-9990-20E7C69823D7}"/>
                </a:ext>
              </a:extLst>
            </p:cNvPr>
            <p:cNvSpPr/>
            <p:nvPr userDrawn="1"/>
          </p:nvSpPr>
          <p:spPr>
            <a:xfrm>
              <a:off x="-3604183" y="212876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357" name="Rechthoek 356">
              <a:extLst>
                <a:ext uri="{FF2B5EF4-FFF2-40B4-BE49-F238E27FC236}">
                  <a16:creationId xmlns:a16="http://schemas.microsoft.com/office/drawing/2014/main" id="{22ACB99C-42A9-442E-9BE2-4CD8F4BA82B2}"/>
                </a:ext>
              </a:extLst>
            </p:cNvPr>
            <p:cNvSpPr/>
            <p:nvPr userDrawn="1"/>
          </p:nvSpPr>
          <p:spPr>
            <a:xfrm>
              <a:off x="-3604183" y="1196113"/>
              <a:ext cx="3229047" cy="459227"/>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Under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‘Home’</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use the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list level-buttons</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choose a text level. </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Choose from:</a:t>
              </a:r>
            </a:p>
          </p:txBody>
        </p:sp>
        <p:sp>
          <p:nvSpPr>
            <p:cNvPr id="358" name="Rechthoek 357">
              <a:extLst>
                <a:ext uri="{FF2B5EF4-FFF2-40B4-BE49-F238E27FC236}">
                  <a16:creationId xmlns:a16="http://schemas.microsoft.com/office/drawing/2014/main" id="{8B15C0F1-5CFC-4602-85AA-A0B3858ADB7D}"/>
                </a:ext>
              </a:extLst>
            </p:cNvPr>
            <p:cNvSpPr/>
            <p:nvPr userDrawn="1"/>
          </p:nvSpPr>
          <p:spPr>
            <a:xfrm>
              <a:off x="-3319415" y="2128873"/>
              <a:ext cx="2949220" cy="180000"/>
            </a:xfrm>
            <a:prstGeom prst="rect">
              <a:avLst/>
            </a:prstGeom>
            <a:noFill/>
            <a:ln w="25400" cap="flat" cmpd="sng" algn="ctr">
              <a:noFill/>
              <a:prstDash val="solid"/>
            </a:ln>
            <a:effectLst/>
          </p:spPr>
          <p:txBody>
            <a:bodyPr lIns="0" tIns="0" rIns="0" bIns="0" rtlCol="0" anchor="ctr"/>
            <a:lstStyle/>
            <a:p>
              <a:pPr marL="360363" marR="0" lvl="1" indent="-180975" algn="l" defTabSz="719138" rtl="0" eaLnBrk="1" fontAlgn="auto" latinLnBrk="0" hangingPunct="1">
                <a:lnSpc>
                  <a:spcPct val="100000"/>
                </a:lnSpc>
                <a:spcBef>
                  <a:spcPts val="300"/>
                </a:spcBef>
                <a:spcAft>
                  <a:spcPts val="600"/>
                </a:spcAft>
                <a:buClr>
                  <a:srgbClr val="71A4C3"/>
                </a:buClr>
                <a:buSzPct val="100000"/>
                <a:buFontTx/>
                <a:buBlip>
                  <a:blip r:embed="rId4">
                    <a:extLst>
                      <a:ext uri="{96DAC541-7B7A-43D3-8B79-37D633B846F1}">
                        <asvg:svgBlip xmlns:asvg="http://schemas.microsoft.com/office/drawing/2016/SVG/main" r:embed="rId5"/>
                      </a:ext>
                    </a:extLst>
                  </a:blip>
                </a:buBlip>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Sub-bullet</a:t>
              </a:r>
            </a:p>
          </p:txBody>
        </p:sp>
        <p:sp>
          <p:nvSpPr>
            <p:cNvPr id="359" name="Ovaal 358">
              <a:extLst>
                <a:ext uri="{FF2B5EF4-FFF2-40B4-BE49-F238E27FC236}">
                  <a16:creationId xmlns:a16="http://schemas.microsoft.com/office/drawing/2014/main" id="{C0B90B4F-0B8D-4C71-B712-1FCE21E02282}"/>
                </a:ext>
              </a:extLst>
            </p:cNvPr>
            <p:cNvSpPr/>
            <p:nvPr userDrawn="1"/>
          </p:nvSpPr>
          <p:spPr>
            <a:xfrm>
              <a:off x="-3604183" y="242005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360" name="Rechthoek 359">
              <a:extLst>
                <a:ext uri="{FF2B5EF4-FFF2-40B4-BE49-F238E27FC236}">
                  <a16:creationId xmlns:a16="http://schemas.microsoft.com/office/drawing/2014/main" id="{1C147CC5-B12F-4F29-8323-45580A248855}"/>
                </a:ext>
              </a:extLst>
            </p:cNvPr>
            <p:cNvSpPr/>
            <p:nvPr userDrawn="1"/>
          </p:nvSpPr>
          <p:spPr>
            <a:xfrm>
              <a:off x="-3319415" y="2420262"/>
              <a:ext cx="2949220" cy="180000"/>
            </a:xfrm>
            <a:prstGeom prst="rect">
              <a:avLst/>
            </a:prstGeom>
            <a:noFill/>
            <a:ln w="25400" cap="flat" cmpd="sng" algn="ctr">
              <a:noFill/>
              <a:prstDash val="solid"/>
            </a:ln>
            <a:effectLst/>
          </p:spPr>
          <p:txBody>
            <a:bodyPr lIns="0" tIns="0" rIns="0" bIns="0" rtlCol="0" anchor="ctr"/>
            <a:lstStyle/>
            <a:p>
              <a:pPr marL="0" marR="0" lvl="2" indent="0" algn="l" defTabSz="719138" rtl="0" eaLnBrk="1" fontAlgn="auto" latinLnBrk="0" hangingPunct="1">
                <a:lnSpc>
                  <a:spcPct val="100000"/>
                </a:lnSpc>
                <a:spcBef>
                  <a:spcPts val="300"/>
                </a:spcBef>
                <a:spcAft>
                  <a:spcPts val="600"/>
                </a:spcAft>
                <a:buClr>
                  <a:srgbClr val="0070C0"/>
                </a:buClr>
                <a:buSzPct val="85000"/>
                <a:buFontTx/>
                <a:buNone/>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Default text</a:t>
              </a:r>
            </a:p>
          </p:txBody>
        </p:sp>
        <p:sp>
          <p:nvSpPr>
            <p:cNvPr id="361" name="Ovaal 360">
              <a:extLst>
                <a:ext uri="{FF2B5EF4-FFF2-40B4-BE49-F238E27FC236}">
                  <a16:creationId xmlns:a16="http://schemas.microsoft.com/office/drawing/2014/main" id="{2B341119-8901-4F77-B7C8-CBD9F0AD93CB}"/>
                </a:ext>
              </a:extLst>
            </p:cNvPr>
            <p:cNvSpPr/>
            <p:nvPr userDrawn="1"/>
          </p:nvSpPr>
          <p:spPr>
            <a:xfrm>
              <a:off x="-3604183" y="2711336"/>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4</a:t>
              </a:r>
            </a:p>
          </p:txBody>
        </p:sp>
        <p:sp>
          <p:nvSpPr>
            <p:cNvPr id="362" name="Rechthoek 361">
              <a:extLst>
                <a:ext uri="{FF2B5EF4-FFF2-40B4-BE49-F238E27FC236}">
                  <a16:creationId xmlns:a16="http://schemas.microsoft.com/office/drawing/2014/main" id="{B0DB0BEB-DA76-4A92-9495-B1816A8BD867}"/>
                </a:ext>
              </a:extLst>
            </p:cNvPr>
            <p:cNvSpPr/>
            <p:nvPr userDrawn="1"/>
          </p:nvSpPr>
          <p:spPr>
            <a:xfrm>
              <a:off x="-3319415" y="2711651"/>
              <a:ext cx="2949220" cy="180000"/>
            </a:xfrm>
            <a:prstGeom prst="rect">
              <a:avLst/>
            </a:prstGeom>
            <a:noFill/>
            <a:ln w="25400" cap="flat" cmpd="sng" algn="ctr">
              <a:noFill/>
              <a:prstDash val="solid"/>
            </a:ln>
            <a:effectLst/>
          </p:spPr>
          <p:txBody>
            <a:bodyPr lIns="0" tIns="0" rIns="0" bIns="0" rtlCol="0" anchor="ctr"/>
            <a:lstStyle/>
            <a:p>
              <a:pPr marL="0" marR="0" lvl="3" indent="0" algn="l" defTabSz="719138" rtl="0" eaLnBrk="1" fontAlgn="auto" latinLnBrk="0" hangingPunct="1">
                <a:lnSpc>
                  <a:spcPct val="100000"/>
                </a:lnSpc>
                <a:spcBef>
                  <a:spcPts val="300"/>
                </a:spcBef>
                <a:spcAft>
                  <a:spcPts val="1200"/>
                </a:spcAft>
                <a:buClrTx/>
                <a:buSzTx/>
                <a:buFontTx/>
                <a:buNone/>
                <a:tabLst/>
                <a:defRPr/>
              </a:pPr>
              <a:r>
                <a:rPr kumimoji="0" lang="en-GB" sz="1400" b="1" i="0" u="none" strike="noStrike" kern="1200" cap="all" spc="30" normalizeH="0" baseline="0" noProof="0">
                  <a:ln>
                    <a:noFill/>
                  </a:ln>
                  <a:solidFill>
                    <a:srgbClr val="71A4C3"/>
                  </a:solidFill>
                  <a:effectLst/>
                  <a:uLnTx/>
                  <a:uFillTx/>
                  <a:latin typeface="Segoe UI"/>
                  <a:ea typeface="+mn-ea"/>
                  <a:cs typeface="Calibri" panose="020F0502020204030204" pitchFamily="34" charset="0"/>
                </a:rPr>
                <a:t>header</a:t>
              </a:r>
            </a:p>
          </p:txBody>
        </p:sp>
        <p:sp>
          <p:nvSpPr>
            <p:cNvPr id="363" name="Ovaal 362">
              <a:extLst>
                <a:ext uri="{FF2B5EF4-FFF2-40B4-BE49-F238E27FC236}">
                  <a16:creationId xmlns:a16="http://schemas.microsoft.com/office/drawing/2014/main" id="{3D2052CF-379A-43EB-89A7-82015E200142}"/>
                </a:ext>
              </a:extLst>
            </p:cNvPr>
            <p:cNvSpPr/>
            <p:nvPr userDrawn="1"/>
          </p:nvSpPr>
          <p:spPr>
            <a:xfrm>
              <a:off x="-3604183" y="3002620"/>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5</a:t>
              </a:r>
            </a:p>
          </p:txBody>
        </p:sp>
        <p:sp>
          <p:nvSpPr>
            <p:cNvPr id="364" name="Rechthoek 363">
              <a:extLst>
                <a:ext uri="{FF2B5EF4-FFF2-40B4-BE49-F238E27FC236}">
                  <a16:creationId xmlns:a16="http://schemas.microsoft.com/office/drawing/2014/main" id="{8E4C6C3A-2462-4DA0-AD76-BFC1AF4F1510}"/>
                </a:ext>
              </a:extLst>
            </p:cNvPr>
            <p:cNvSpPr/>
            <p:nvPr userDrawn="1"/>
          </p:nvSpPr>
          <p:spPr>
            <a:xfrm>
              <a:off x="-3319415" y="3003040"/>
              <a:ext cx="2949220" cy="180000"/>
            </a:xfrm>
            <a:prstGeom prst="rect">
              <a:avLst/>
            </a:prstGeom>
            <a:noFill/>
            <a:ln w="25400" cap="flat" cmpd="sng" algn="ctr">
              <a:noFill/>
              <a:prstDash val="solid"/>
            </a:ln>
            <a:effectLst/>
          </p:spPr>
          <p:txBody>
            <a:bodyPr lIns="0" tIns="0" rIns="0" bIns="0" rtlCol="0" anchor="ctr"/>
            <a:lstStyle/>
            <a:p>
              <a:pPr marL="182563" marR="0" lvl="4" indent="-182563" algn="l" defTabSz="719138" rtl="0" eaLnBrk="1" fontAlgn="auto" latinLnBrk="0" hangingPunct="1">
                <a:lnSpc>
                  <a:spcPct val="100000"/>
                </a:lnSpc>
                <a:spcBef>
                  <a:spcPts val="300"/>
                </a:spcBef>
                <a:spcAft>
                  <a:spcPts val="600"/>
                </a:spcAft>
                <a:buClr>
                  <a:prstClr val="black"/>
                </a:buClr>
                <a:buSzTx/>
                <a:buFont typeface="+mj-lt"/>
                <a:buAutoNum type="arabicPeriod"/>
                <a:tabLst>
                  <a:tab pos="274638" algn="l"/>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Numerical bullet</a:t>
              </a:r>
            </a:p>
          </p:txBody>
        </p:sp>
        <p:sp>
          <p:nvSpPr>
            <p:cNvPr id="365" name="Ovaal 364">
              <a:extLst>
                <a:ext uri="{FF2B5EF4-FFF2-40B4-BE49-F238E27FC236}">
                  <a16:creationId xmlns:a16="http://schemas.microsoft.com/office/drawing/2014/main" id="{20763605-EA5A-491A-8612-4EA95EAC9595}"/>
                </a:ext>
              </a:extLst>
            </p:cNvPr>
            <p:cNvSpPr/>
            <p:nvPr userDrawn="1"/>
          </p:nvSpPr>
          <p:spPr>
            <a:xfrm>
              <a:off x="-3604183" y="329390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6</a:t>
              </a:r>
            </a:p>
          </p:txBody>
        </p:sp>
        <p:sp>
          <p:nvSpPr>
            <p:cNvPr id="366" name="Rechthoek 365">
              <a:extLst>
                <a:ext uri="{FF2B5EF4-FFF2-40B4-BE49-F238E27FC236}">
                  <a16:creationId xmlns:a16="http://schemas.microsoft.com/office/drawing/2014/main" id="{FB5A1D1D-B4AD-47B4-8AB3-447F624B1366}"/>
                </a:ext>
              </a:extLst>
            </p:cNvPr>
            <p:cNvSpPr/>
            <p:nvPr userDrawn="1"/>
          </p:nvSpPr>
          <p:spPr>
            <a:xfrm>
              <a:off x="-3319415" y="3585818"/>
              <a:ext cx="2949220" cy="180000"/>
            </a:xfrm>
            <a:prstGeom prst="rect">
              <a:avLst/>
            </a:prstGeom>
            <a:noFill/>
            <a:ln w="25400" cap="flat" cmpd="sng" algn="ctr">
              <a:noFill/>
              <a:prstDash val="solid"/>
            </a:ln>
            <a:effectLst/>
          </p:spPr>
          <p:txBody>
            <a:bodyPr lIns="0" tIns="0" rIns="0" bIns="0" rtlCol="0" anchor="ctr"/>
            <a:lstStyle/>
            <a:p>
              <a:pPr marL="360363" marR="0" lvl="6" indent="-180975" algn="l" defTabSz="914400" rtl="0" eaLnBrk="1" fontAlgn="auto" latinLnBrk="0" hangingPunct="1">
                <a:lnSpc>
                  <a:spcPct val="100000"/>
                </a:lnSpc>
                <a:spcBef>
                  <a:spcPts val="300"/>
                </a:spcBef>
                <a:spcAft>
                  <a:spcPts val="600"/>
                </a:spcAft>
                <a:buClrTx/>
                <a:buSzTx/>
                <a:buFontTx/>
                <a:buBlip>
                  <a:blip r:embed="rId4">
                    <a:extLst>
                      <a:ext uri="{96DAC541-7B7A-43D3-8B79-37D633B846F1}">
                        <asvg:svgBlip xmlns:asvg="http://schemas.microsoft.com/office/drawing/2016/SVG/main" r:embed="rId5"/>
                      </a:ext>
                    </a:extLst>
                  </a:blip>
                </a:buBlip>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Sub-bullet</a:t>
              </a:r>
            </a:p>
          </p:txBody>
        </p:sp>
        <p:sp>
          <p:nvSpPr>
            <p:cNvPr id="367" name="Ovaal 366">
              <a:extLst>
                <a:ext uri="{FF2B5EF4-FFF2-40B4-BE49-F238E27FC236}">
                  <a16:creationId xmlns:a16="http://schemas.microsoft.com/office/drawing/2014/main" id="{52EABD69-FEF5-4C2C-B31D-F514B129F291}"/>
                </a:ext>
              </a:extLst>
            </p:cNvPr>
            <p:cNvSpPr/>
            <p:nvPr userDrawn="1"/>
          </p:nvSpPr>
          <p:spPr>
            <a:xfrm>
              <a:off x="-3604183" y="358518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7</a:t>
              </a:r>
            </a:p>
          </p:txBody>
        </p:sp>
        <p:sp>
          <p:nvSpPr>
            <p:cNvPr id="368" name="Rechthoek 367">
              <a:extLst>
                <a:ext uri="{FF2B5EF4-FFF2-40B4-BE49-F238E27FC236}">
                  <a16:creationId xmlns:a16="http://schemas.microsoft.com/office/drawing/2014/main" id="{60FA1A70-BD48-43BE-BD1F-AF589CE5A2CB}"/>
                </a:ext>
              </a:extLst>
            </p:cNvPr>
            <p:cNvSpPr/>
            <p:nvPr userDrawn="1"/>
          </p:nvSpPr>
          <p:spPr>
            <a:xfrm>
              <a:off x="-3325830" y="3877207"/>
              <a:ext cx="2949220" cy="180000"/>
            </a:xfrm>
            <a:prstGeom prst="rect">
              <a:avLst/>
            </a:prstGeom>
            <a:noFill/>
            <a:ln w="25400" cap="flat" cmpd="sng" algn="ctr">
              <a:noFill/>
              <a:prstDash val="solid"/>
            </a:ln>
            <a:effectLst/>
          </p:spPr>
          <p:txBody>
            <a:bodyPr lIns="0" tIns="0" rIns="0" bIns="0" rtlCol="0" anchor="ctr"/>
            <a:lstStyle/>
            <a:p>
              <a:pPr marL="0" marR="0" lvl="7" indent="0" algn="l" defTabSz="914400" rtl="0" eaLnBrk="1" fontAlgn="auto" latinLnBrk="0" hangingPunct="1">
                <a:lnSpc>
                  <a:spcPct val="90000"/>
                </a:lnSpc>
                <a:spcBef>
                  <a:spcPts val="300"/>
                </a:spcBef>
                <a:spcAft>
                  <a:spcPts val="600"/>
                </a:spcAft>
                <a:buClrTx/>
                <a:buSzTx/>
                <a:buFontTx/>
                <a:buNone/>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Default text</a:t>
              </a:r>
            </a:p>
          </p:txBody>
        </p:sp>
        <p:sp>
          <p:nvSpPr>
            <p:cNvPr id="369" name="Ovaal 368">
              <a:extLst>
                <a:ext uri="{FF2B5EF4-FFF2-40B4-BE49-F238E27FC236}">
                  <a16:creationId xmlns:a16="http://schemas.microsoft.com/office/drawing/2014/main" id="{233BF187-92D1-42BB-88FD-CE051C80894D}"/>
                </a:ext>
              </a:extLst>
            </p:cNvPr>
            <p:cNvSpPr/>
            <p:nvPr userDrawn="1"/>
          </p:nvSpPr>
          <p:spPr>
            <a:xfrm>
              <a:off x="-3604183" y="387647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8</a:t>
              </a:r>
            </a:p>
          </p:txBody>
        </p:sp>
        <p:sp>
          <p:nvSpPr>
            <p:cNvPr id="370" name="Rechthoek 369">
              <a:extLst>
                <a:ext uri="{FF2B5EF4-FFF2-40B4-BE49-F238E27FC236}">
                  <a16:creationId xmlns:a16="http://schemas.microsoft.com/office/drawing/2014/main" id="{561A79D3-459A-41EB-B354-A3A7E4156B3D}"/>
                </a:ext>
              </a:extLst>
            </p:cNvPr>
            <p:cNvSpPr/>
            <p:nvPr userDrawn="1"/>
          </p:nvSpPr>
          <p:spPr>
            <a:xfrm>
              <a:off x="-3319415" y="4168594"/>
              <a:ext cx="2949220" cy="180000"/>
            </a:xfrm>
            <a:prstGeom prst="rect">
              <a:avLst/>
            </a:prstGeom>
            <a:noFill/>
            <a:ln w="25400" cap="flat" cmpd="sng" algn="ctr">
              <a:noFill/>
              <a:prstDash val="solid"/>
            </a:ln>
            <a:effectLst/>
          </p:spPr>
          <p:txBody>
            <a:bodyPr lIns="0" tIns="0" rIns="0" bIns="0" rtlCol="0" anchor="ctr"/>
            <a:lstStyle/>
            <a:p>
              <a:pPr marL="0" marR="0" lvl="8" indent="0" algn="l" defTabSz="914400" rtl="0" eaLnBrk="1" fontAlgn="auto" latinLnBrk="0" hangingPunct="1">
                <a:lnSpc>
                  <a:spcPct val="100000"/>
                </a:lnSpc>
                <a:spcBef>
                  <a:spcPts val="300"/>
                </a:spcBef>
                <a:spcAft>
                  <a:spcPts val="1200"/>
                </a:spcAft>
                <a:buClrTx/>
                <a:buSzTx/>
                <a:buFontTx/>
                <a:buNone/>
                <a:tabLst/>
                <a:defRPr/>
              </a:pPr>
              <a:r>
                <a:rPr kumimoji="0" lang="en-GB" sz="1400" b="1" i="0" u="none" strike="noStrike" kern="1200" cap="all" spc="0" normalizeH="0" baseline="0" noProof="0">
                  <a:ln>
                    <a:noFill/>
                  </a:ln>
                  <a:solidFill>
                    <a:srgbClr val="71A4C3"/>
                  </a:solidFill>
                  <a:effectLst/>
                  <a:uLnTx/>
                  <a:uFillTx/>
                  <a:latin typeface="Segoe UI"/>
                  <a:ea typeface="+mn-ea"/>
                  <a:cs typeface="+mn-cs"/>
                </a:rPr>
                <a:t>header</a:t>
              </a:r>
            </a:p>
          </p:txBody>
        </p:sp>
        <p:sp>
          <p:nvSpPr>
            <p:cNvPr id="371" name="Ovaal 370">
              <a:extLst>
                <a:ext uri="{FF2B5EF4-FFF2-40B4-BE49-F238E27FC236}">
                  <a16:creationId xmlns:a16="http://schemas.microsoft.com/office/drawing/2014/main" id="{F41DDE1B-DC88-42E6-A986-00C501F4670E}"/>
                </a:ext>
              </a:extLst>
            </p:cNvPr>
            <p:cNvSpPr/>
            <p:nvPr userDrawn="1"/>
          </p:nvSpPr>
          <p:spPr>
            <a:xfrm>
              <a:off x="-3604183" y="416859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9</a:t>
              </a:r>
            </a:p>
          </p:txBody>
        </p:sp>
        <p:sp>
          <p:nvSpPr>
            <p:cNvPr id="372" name="Rechthoek 371">
              <a:extLst>
                <a:ext uri="{FF2B5EF4-FFF2-40B4-BE49-F238E27FC236}">
                  <a16:creationId xmlns:a16="http://schemas.microsoft.com/office/drawing/2014/main" id="{A3CFAA73-2D5E-48A3-91B3-825FAE7AC942}"/>
                </a:ext>
              </a:extLst>
            </p:cNvPr>
            <p:cNvSpPr/>
            <p:nvPr userDrawn="1"/>
          </p:nvSpPr>
          <p:spPr>
            <a:xfrm>
              <a:off x="-3319415" y="3294429"/>
              <a:ext cx="2949220" cy="180000"/>
            </a:xfrm>
            <a:prstGeom prst="rect">
              <a:avLst/>
            </a:prstGeom>
            <a:noFill/>
            <a:ln w="25400" cap="flat" cmpd="sng" algn="ctr">
              <a:noFill/>
              <a:prstDash val="solid"/>
            </a:ln>
            <a:effectLst/>
          </p:spPr>
          <p:txBody>
            <a:bodyPr lIns="0" tIns="0" rIns="0" bIns="0" rtlCol="0" anchor="ctr"/>
            <a:lstStyle/>
            <a:p>
              <a:pPr marL="179388" marR="0" lvl="5" indent="-179388" algn="l" defTabSz="914400" rtl="0" eaLnBrk="1" fontAlgn="auto" latinLnBrk="0" hangingPunct="1">
                <a:lnSpc>
                  <a:spcPct val="100000"/>
                </a:lnSpc>
                <a:spcBef>
                  <a:spcPts val="300"/>
                </a:spcBef>
                <a:spcAft>
                  <a:spcPts val="600"/>
                </a:spcAft>
                <a:buClrTx/>
                <a:buSzTx/>
                <a:buFontTx/>
                <a:buBlip>
                  <a:blip r:embed="rId2">
                    <a:extLst>
                      <a:ext uri="{96DAC541-7B7A-43D3-8B79-37D633B846F1}">
                        <asvg:svgBlip xmlns:asvg="http://schemas.microsoft.com/office/drawing/2016/SVG/main" r:embed="rId3"/>
                      </a:ext>
                    </a:extLst>
                  </a:blip>
                </a:buBlip>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Bullet</a:t>
              </a:r>
            </a:p>
          </p:txBody>
        </p:sp>
        <p:sp>
          <p:nvSpPr>
            <p:cNvPr id="373" name="Rechthoek 372">
              <a:extLst>
                <a:ext uri="{FF2B5EF4-FFF2-40B4-BE49-F238E27FC236}">
                  <a16:creationId xmlns:a16="http://schemas.microsoft.com/office/drawing/2014/main" id="{17CD8B37-BDCC-48E9-A55E-0311A63AEF44}"/>
                </a:ext>
              </a:extLst>
            </p:cNvPr>
            <p:cNvSpPr/>
            <p:nvPr userDrawn="1"/>
          </p:nvSpPr>
          <p:spPr>
            <a:xfrm>
              <a:off x="-3786437" y="4531349"/>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1200" b="1" cap="all" baseline="0" noProof="0">
                  <a:solidFill>
                    <a:srgbClr val="211F26"/>
                  </a:solidFill>
                  <a:latin typeface="Calibri" panose="020F0502020204030204" pitchFamily="34" charset="0"/>
                  <a:cs typeface="Calibri" panose="020F0502020204030204" pitchFamily="34" charset="0"/>
                </a:rPr>
                <a:t>Want to know more?</a:t>
              </a:r>
              <a:br>
                <a:rPr lang="en-GB" sz="1200" cap="all"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Go to the instruction slide </a:t>
              </a:r>
              <a:r>
                <a:rPr lang="en-GB" sz="1200" b="1" cap="none" baseline="0" noProof="0">
                  <a:solidFill>
                    <a:srgbClr val="211F26"/>
                  </a:solidFill>
                  <a:latin typeface="Calibri" panose="020F0502020204030204" pitchFamily="34" charset="0"/>
                  <a:cs typeface="Calibri" panose="020F0502020204030204" pitchFamily="34" charset="0"/>
                </a:rPr>
                <a:t>‘VIDEO INSTRUCTIONS’</a:t>
              </a:r>
              <a:r>
                <a:rPr lang="en-GB" sz="1200" cap="none" baseline="0" noProof="0">
                  <a:solidFill>
                    <a:srgbClr val="211F26"/>
                  </a:solidFill>
                  <a:latin typeface="Calibri" panose="020F0502020204030204" pitchFamily="34" charset="0"/>
                  <a:cs typeface="Calibri" panose="020F0502020204030204" pitchFamily="34" charset="0"/>
                </a:rPr>
                <a:t>.</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You’ll find it at the beginning of the presentation</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or insert it via </a:t>
              </a:r>
              <a:r>
                <a:rPr lang="en-GB" sz="1200" i="1" cap="none" baseline="0" noProof="0">
                  <a:solidFill>
                    <a:srgbClr val="211F26"/>
                  </a:solidFill>
                  <a:latin typeface="Calibri" panose="020F0502020204030204" pitchFamily="34" charset="0"/>
                  <a:cs typeface="Calibri" panose="020F0502020204030204" pitchFamily="34" charset="0"/>
                </a:rPr>
                <a:t>‘Home’</a:t>
              </a:r>
              <a:r>
                <a:rPr lang="en-GB" sz="1200" cap="none" baseline="0" noProof="0">
                  <a:solidFill>
                    <a:srgbClr val="211F26"/>
                  </a:solidFill>
                  <a:latin typeface="Calibri" panose="020F0502020204030204" pitchFamily="34" charset="0"/>
                  <a:cs typeface="Calibri" panose="020F0502020204030204" pitchFamily="34" charset="0"/>
                </a:rPr>
                <a:t> &gt; </a:t>
              </a:r>
              <a:r>
                <a:rPr lang="en-GB" sz="1200" i="1" cap="none" baseline="0" noProof="0">
                  <a:solidFill>
                    <a:srgbClr val="211F26"/>
                  </a:solidFill>
                  <a:latin typeface="Calibri" panose="020F0502020204030204" pitchFamily="34" charset="0"/>
                  <a:cs typeface="Calibri" panose="020F0502020204030204" pitchFamily="34" charset="0"/>
                </a:rPr>
                <a:t>‘New Slide’.</a:t>
              </a:r>
            </a:p>
          </p:txBody>
        </p:sp>
        <p:grpSp>
          <p:nvGrpSpPr>
            <p:cNvPr id="374" name="ICOON_info">
              <a:extLst>
                <a:ext uri="{FF2B5EF4-FFF2-40B4-BE49-F238E27FC236}">
                  <a16:creationId xmlns:a16="http://schemas.microsoft.com/office/drawing/2014/main" id="{7CF5530C-80D3-4032-968C-2F2243510980}"/>
                </a:ext>
              </a:extLst>
            </p:cNvPr>
            <p:cNvGrpSpPr/>
            <p:nvPr userDrawn="1"/>
          </p:nvGrpSpPr>
          <p:grpSpPr>
            <a:xfrm>
              <a:off x="-376736" y="4400186"/>
              <a:ext cx="283685" cy="283685"/>
              <a:chOff x="-510741" y="5913713"/>
              <a:chExt cx="267555" cy="267555"/>
            </a:xfrm>
          </p:grpSpPr>
          <p:sp>
            <p:nvSpPr>
              <p:cNvPr id="416" name="Ovaal 415">
                <a:extLst>
                  <a:ext uri="{FF2B5EF4-FFF2-40B4-BE49-F238E27FC236}">
                    <a16:creationId xmlns:a16="http://schemas.microsoft.com/office/drawing/2014/main" id="{70637360-4F6D-4B7F-A3D4-53695D1B3501}"/>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417" name="Graphic 163" descr="Informatie">
                <a:extLst>
                  <a:ext uri="{FF2B5EF4-FFF2-40B4-BE49-F238E27FC236}">
                    <a16:creationId xmlns:a16="http://schemas.microsoft.com/office/drawing/2014/main" id="{AD1AA89D-662F-4471-9152-B55F1E5B31DC}"/>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en-GB" sz="2000" noProof="0">
                  <a:solidFill>
                    <a:srgbClr val="211F26"/>
                  </a:solidFill>
                  <a:latin typeface="Calibri" panose="020F0502020204030204" pitchFamily="34" charset="0"/>
                  <a:cs typeface="Calibri" panose="020F0502020204030204" pitchFamily="34" charset="0"/>
                </a:endParaRPr>
              </a:p>
            </p:txBody>
          </p:sp>
        </p:grpSp>
        <p:grpSp>
          <p:nvGrpSpPr>
            <p:cNvPr id="375" name="VOORBEELD">
              <a:extLst>
                <a:ext uri="{FF2B5EF4-FFF2-40B4-BE49-F238E27FC236}">
                  <a16:creationId xmlns:a16="http://schemas.microsoft.com/office/drawing/2014/main" id="{59AEF735-5545-4781-93F4-3B5ADDF29042}"/>
                </a:ext>
              </a:extLst>
            </p:cNvPr>
            <p:cNvGrpSpPr/>
            <p:nvPr userDrawn="1"/>
          </p:nvGrpSpPr>
          <p:grpSpPr>
            <a:xfrm>
              <a:off x="-3605171" y="458674"/>
              <a:ext cx="3234311" cy="558875"/>
              <a:chOff x="-3605171" y="458674"/>
              <a:chExt cx="3234311" cy="558875"/>
            </a:xfrm>
          </p:grpSpPr>
          <p:sp>
            <p:nvSpPr>
              <p:cNvPr id="376" name="Rechthoek 375">
                <a:extLst>
                  <a:ext uri="{FF2B5EF4-FFF2-40B4-BE49-F238E27FC236}">
                    <a16:creationId xmlns:a16="http://schemas.microsoft.com/office/drawing/2014/main" id="{CF2750A1-8078-46AC-B377-185262A00B27}"/>
                  </a:ext>
                </a:extLst>
              </p:cNvPr>
              <p:cNvSpPr/>
              <p:nvPr userDrawn="1"/>
            </p:nvSpPr>
            <p:spPr>
              <a:xfrm>
                <a:off x="-3604183" y="458674"/>
                <a:ext cx="393459" cy="184058"/>
              </a:xfrm>
              <a:prstGeom prst="rect">
                <a:avLst/>
              </a:prstGeom>
              <a:solidFill>
                <a:srgbClr val="F8F8F8"/>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en-GB" sz="900" b="1" noProof="0">
                    <a:solidFill>
                      <a:srgbClr val="211F26"/>
                    </a:solidFill>
                    <a:latin typeface="Calibri" panose="020F0502020204030204" pitchFamily="34" charset="0"/>
                    <a:cs typeface="Calibri" panose="020F0502020204030204" pitchFamily="34" charset="0"/>
                  </a:rPr>
                  <a:t>Home</a:t>
                </a:r>
              </a:p>
            </p:txBody>
          </p:sp>
          <p:sp>
            <p:nvSpPr>
              <p:cNvPr id="377" name="Rechthoek 376">
                <a:extLst>
                  <a:ext uri="{FF2B5EF4-FFF2-40B4-BE49-F238E27FC236}">
                    <a16:creationId xmlns:a16="http://schemas.microsoft.com/office/drawing/2014/main" id="{0180DC42-4727-4F48-B8A2-6EC2B51AA453}"/>
                  </a:ext>
                </a:extLst>
              </p:cNvPr>
              <p:cNvSpPr/>
              <p:nvPr userDrawn="1"/>
            </p:nvSpPr>
            <p:spPr>
              <a:xfrm>
                <a:off x="-3599184" y="621345"/>
                <a:ext cx="383782"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nvGrpSpPr>
              <p:cNvPr id="378" name="Groep 377">
                <a:extLst>
                  <a:ext uri="{FF2B5EF4-FFF2-40B4-BE49-F238E27FC236}">
                    <a16:creationId xmlns:a16="http://schemas.microsoft.com/office/drawing/2014/main" id="{AECD57E4-CEBA-4210-BBA2-666F3401B79F}"/>
                  </a:ext>
                </a:extLst>
              </p:cNvPr>
              <p:cNvGrpSpPr/>
              <p:nvPr userDrawn="1"/>
            </p:nvGrpSpPr>
            <p:grpSpPr>
              <a:xfrm>
                <a:off x="-3386247" y="830871"/>
                <a:ext cx="139423" cy="109566"/>
                <a:chOff x="-2866744" y="827071"/>
                <a:chExt cx="168701" cy="132575"/>
              </a:xfrm>
            </p:grpSpPr>
            <p:grpSp>
              <p:nvGrpSpPr>
                <p:cNvPr id="409" name="Groep 408">
                  <a:extLst>
                    <a:ext uri="{FF2B5EF4-FFF2-40B4-BE49-F238E27FC236}">
                      <a16:creationId xmlns:a16="http://schemas.microsoft.com/office/drawing/2014/main" id="{8A360AC6-5129-48B0-88E4-7B15DDD22A4B}"/>
                    </a:ext>
                  </a:extLst>
                </p:cNvPr>
                <p:cNvGrpSpPr/>
                <p:nvPr userDrawn="1"/>
              </p:nvGrpSpPr>
              <p:grpSpPr>
                <a:xfrm>
                  <a:off x="-2866744" y="827071"/>
                  <a:ext cx="168701" cy="132575"/>
                  <a:chOff x="-2866744" y="827071"/>
                  <a:chExt cx="168701" cy="132575"/>
                </a:xfrm>
              </p:grpSpPr>
              <p:cxnSp>
                <p:nvCxnSpPr>
                  <p:cNvPr id="411" name="Rechte verbindingslijn 410">
                    <a:extLst>
                      <a:ext uri="{FF2B5EF4-FFF2-40B4-BE49-F238E27FC236}">
                        <a16:creationId xmlns:a16="http://schemas.microsoft.com/office/drawing/2014/main" id="{3CDA6F5D-E0CD-4ABF-8B33-A06EBE0DA4DD}"/>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412" name="Rechte verbindingslijn 411">
                    <a:extLst>
                      <a:ext uri="{FF2B5EF4-FFF2-40B4-BE49-F238E27FC236}">
                        <a16:creationId xmlns:a16="http://schemas.microsoft.com/office/drawing/2014/main" id="{D003FFD6-BA8E-4B0C-980D-64995BF65F92}"/>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413" name="Rechte verbindingslijn 412">
                    <a:extLst>
                      <a:ext uri="{FF2B5EF4-FFF2-40B4-BE49-F238E27FC236}">
                        <a16:creationId xmlns:a16="http://schemas.microsoft.com/office/drawing/2014/main" id="{E692CC61-B7AD-4587-A82F-675C4E0390B6}"/>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414" name="Rechte verbindingslijn 413">
                    <a:extLst>
                      <a:ext uri="{FF2B5EF4-FFF2-40B4-BE49-F238E27FC236}">
                        <a16:creationId xmlns:a16="http://schemas.microsoft.com/office/drawing/2014/main" id="{5F436943-F9E1-42E6-9B81-B15F0AAEC2D7}"/>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415" name="Rechte verbindingslijn 414">
                    <a:extLst>
                      <a:ext uri="{FF2B5EF4-FFF2-40B4-BE49-F238E27FC236}">
                        <a16:creationId xmlns:a16="http://schemas.microsoft.com/office/drawing/2014/main" id="{AB9E56C2-9CA2-46BD-B8AF-E81F58226586}"/>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410" name="Pijl: rechts 409">
                  <a:extLst>
                    <a:ext uri="{FF2B5EF4-FFF2-40B4-BE49-F238E27FC236}">
                      <a16:creationId xmlns:a16="http://schemas.microsoft.com/office/drawing/2014/main" id="{48D714B9-0730-430F-960C-D94DB785CC41}"/>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379" name="Groep 378">
                <a:extLst>
                  <a:ext uri="{FF2B5EF4-FFF2-40B4-BE49-F238E27FC236}">
                    <a16:creationId xmlns:a16="http://schemas.microsoft.com/office/drawing/2014/main" id="{55575FE3-A6DB-45A1-A6A4-A4925D749961}"/>
                  </a:ext>
                </a:extLst>
              </p:cNvPr>
              <p:cNvGrpSpPr/>
              <p:nvPr userDrawn="1"/>
            </p:nvGrpSpPr>
            <p:grpSpPr>
              <a:xfrm>
                <a:off x="-3605171" y="830871"/>
                <a:ext cx="139423" cy="109566"/>
                <a:chOff x="-2866744" y="518074"/>
                <a:chExt cx="168701" cy="132575"/>
              </a:xfrm>
            </p:grpSpPr>
            <p:grpSp>
              <p:nvGrpSpPr>
                <p:cNvPr id="402" name="Groep 401">
                  <a:extLst>
                    <a:ext uri="{FF2B5EF4-FFF2-40B4-BE49-F238E27FC236}">
                      <a16:creationId xmlns:a16="http://schemas.microsoft.com/office/drawing/2014/main" id="{4D118172-2572-4EE5-9250-2F286B2FEB8E}"/>
                    </a:ext>
                  </a:extLst>
                </p:cNvPr>
                <p:cNvGrpSpPr/>
                <p:nvPr userDrawn="1"/>
              </p:nvGrpSpPr>
              <p:grpSpPr>
                <a:xfrm>
                  <a:off x="-2866744" y="518074"/>
                  <a:ext cx="168701" cy="132575"/>
                  <a:chOff x="-2866744" y="518074"/>
                  <a:chExt cx="168701" cy="132575"/>
                </a:xfrm>
              </p:grpSpPr>
              <p:cxnSp>
                <p:nvCxnSpPr>
                  <p:cNvPr id="404" name="Rechte verbindingslijn 403">
                    <a:extLst>
                      <a:ext uri="{FF2B5EF4-FFF2-40B4-BE49-F238E27FC236}">
                        <a16:creationId xmlns:a16="http://schemas.microsoft.com/office/drawing/2014/main" id="{DD14CC30-600B-4F29-AB3F-06A01D0ED711}"/>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405" name="Rechte verbindingslijn 404">
                    <a:extLst>
                      <a:ext uri="{FF2B5EF4-FFF2-40B4-BE49-F238E27FC236}">
                        <a16:creationId xmlns:a16="http://schemas.microsoft.com/office/drawing/2014/main" id="{08F57F19-70DE-49B8-BBEB-E652175E4757}"/>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406" name="Rechte verbindingslijn 405">
                    <a:extLst>
                      <a:ext uri="{FF2B5EF4-FFF2-40B4-BE49-F238E27FC236}">
                        <a16:creationId xmlns:a16="http://schemas.microsoft.com/office/drawing/2014/main" id="{C3AA1D8E-867D-4E12-839D-EDF11F482DCA}"/>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407" name="Rechte verbindingslijn 406">
                    <a:extLst>
                      <a:ext uri="{FF2B5EF4-FFF2-40B4-BE49-F238E27FC236}">
                        <a16:creationId xmlns:a16="http://schemas.microsoft.com/office/drawing/2014/main" id="{699BC105-2491-4FBC-AB6D-3F66C8D0969A}"/>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408" name="Rechte verbindingslijn 407">
                    <a:extLst>
                      <a:ext uri="{FF2B5EF4-FFF2-40B4-BE49-F238E27FC236}">
                        <a16:creationId xmlns:a16="http://schemas.microsoft.com/office/drawing/2014/main" id="{60E4FB58-16A2-4363-BF6F-868B97C0474D}"/>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403" name="Pijl: rechts 402">
                  <a:extLst>
                    <a:ext uri="{FF2B5EF4-FFF2-40B4-BE49-F238E27FC236}">
                      <a16:creationId xmlns:a16="http://schemas.microsoft.com/office/drawing/2014/main" id="{B9336E94-3592-44DE-A53D-5DB63F600C0D}"/>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cxnSp>
            <p:nvCxnSpPr>
              <p:cNvPr id="380" name="Rechte verbindingslijn 379">
                <a:extLst>
                  <a:ext uri="{FF2B5EF4-FFF2-40B4-BE49-F238E27FC236}">
                    <a16:creationId xmlns:a16="http://schemas.microsoft.com/office/drawing/2014/main" id="{1F44A8B3-BB83-4C6C-AB06-538145EF02B1}"/>
                  </a:ext>
                </a:extLst>
              </p:cNvPr>
              <p:cNvCxnSpPr>
                <a:cxnSpLocks/>
              </p:cNvCxnSpPr>
              <p:nvPr userDrawn="1"/>
            </p:nvCxnSpPr>
            <p:spPr>
              <a:xfrm flipV="1">
                <a:off x="-3459956" y="588169"/>
                <a:ext cx="547687" cy="219076"/>
              </a:xfrm>
              <a:prstGeom prst="line">
                <a:avLst/>
              </a:prstGeom>
              <a:noFill/>
              <a:ln w="19050" cap="rnd" cmpd="sng" algn="ctr">
                <a:solidFill>
                  <a:schemeClr val="accent1"/>
                </a:solidFill>
                <a:prstDash val="solid"/>
                <a:headEnd type="oval"/>
              </a:ln>
              <a:effectLst/>
            </p:spPr>
          </p:cxnSp>
          <p:cxnSp>
            <p:nvCxnSpPr>
              <p:cNvPr id="381" name="Rechte verbindingslijn 380">
                <a:extLst>
                  <a:ext uri="{FF2B5EF4-FFF2-40B4-BE49-F238E27FC236}">
                    <a16:creationId xmlns:a16="http://schemas.microsoft.com/office/drawing/2014/main" id="{3E2CAB66-2B06-420C-B396-8A4626A150E0}"/>
                  </a:ext>
                </a:extLst>
              </p:cNvPr>
              <p:cNvCxnSpPr>
                <a:cxnSpLocks/>
              </p:cNvCxnSpPr>
              <p:nvPr userDrawn="1"/>
            </p:nvCxnSpPr>
            <p:spPr>
              <a:xfrm>
                <a:off x="-3224213" y="828675"/>
                <a:ext cx="319088" cy="0"/>
              </a:xfrm>
              <a:prstGeom prst="line">
                <a:avLst/>
              </a:prstGeom>
              <a:noFill/>
              <a:ln w="19050" cap="rnd" cmpd="sng" algn="ctr">
                <a:solidFill>
                  <a:schemeClr val="accent1"/>
                </a:solidFill>
                <a:prstDash val="solid"/>
                <a:headEnd type="oval"/>
              </a:ln>
              <a:effectLst/>
            </p:spPr>
          </p:cxnSp>
          <p:sp>
            <p:nvSpPr>
              <p:cNvPr id="382" name="Rechthoek 381">
                <a:extLst>
                  <a:ext uri="{FF2B5EF4-FFF2-40B4-BE49-F238E27FC236}">
                    <a16:creationId xmlns:a16="http://schemas.microsoft.com/office/drawing/2014/main" id="{EC11F5ED-338C-4FAB-8017-B1487CDBA02D}"/>
                  </a:ext>
                </a:extLst>
              </p:cNvPr>
              <p:cNvSpPr/>
              <p:nvPr userDrawn="1"/>
            </p:nvSpPr>
            <p:spPr>
              <a:xfrm>
                <a:off x="-2559903" y="512179"/>
                <a:ext cx="2189042" cy="15108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Text level up</a:t>
                </a:r>
              </a:p>
            </p:txBody>
          </p:sp>
          <p:sp>
            <p:nvSpPr>
              <p:cNvPr id="383" name="Rechthoek 382">
                <a:extLst>
                  <a:ext uri="{FF2B5EF4-FFF2-40B4-BE49-F238E27FC236}">
                    <a16:creationId xmlns:a16="http://schemas.microsoft.com/office/drawing/2014/main" id="{B0A90324-F1AB-4C70-AC60-A627C960E79B}"/>
                  </a:ext>
                </a:extLst>
              </p:cNvPr>
              <p:cNvSpPr/>
              <p:nvPr userDrawn="1"/>
            </p:nvSpPr>
            <p:spPr>
              <a:xfrm>
                <a:off x="-2559903" y="819562"/>
                <a:ext cx="2189043" cy="142202"/>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Text level down</a:t>
                </a:r>
              </a:p>
            </p:txBody>
          </p:sp>
          <p:grpSp>
            <p:nvGrpSpPr>
              <p:cNvPr id="384" name="Groep 383">
                <a:extLst>
                  <a:ext uri="{FF2B5EF4-FFF2-40B4-BE49-F238E27FC236}">
                    <a16:creationId xmlns:a16="http://schemas.microsoft.com/office/drawing/2014/main" id="{0F4E4F0A-4259-4E4F-8CF9-3A8D83C40F44}"/>
                  </a:ext>
                </a:extLst>
              </p:cNvPr>
              <p:cNvGrpSpPr/>
              <p:nvPr userDrawn="1"/>
            </p:nvGrpSpPr>
            <p:grpSpPr>
              <a:xfrm>
                <a:off x="-2916763" y="769168"/>
                <a:ext cx="268738" cy="248381"/>
                <a:chOff x="-2916763" y="769168"/>
                <a:chExt cx="268738" cy="248381"/>
              </a:xfrm>
            </p:grpSpPr>
            <p:sp>
              <p:nvSpPr>
                <p:cNvPr id="394" name="Rechthoek 393">
                  <a:extLst>
                    <a:ext uri="{FF2B5EF4-FFF2-40B4-BE49-F238E27FC236}">
                      <a16:creationId xmlns:a16="http://schemas.microsoft.com/office/drawing/2014/main" id="{F51E0A61-6BB6-4838-91F3-BB5899AF5FD5}"/>
                    </a:ext>
                  </a:extLst>
                </p:cNvPr>
                <p:cNvSpPr/>
                <p:nvPr userDrawn="1"/>
              </p:nvSpPr>
              <p:spPr>
                <a:xfrm>
                  <a:off x="-2916763" y="769168"/>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en-GB" sz="1050" b="0" noProof="0">
                    <a:solidFill>
                      <a:srgbClr val="211F26"/>
                    </a:solidFill>
                    <a:latin typeface="Calibri" panose="020F0502020204030204" pitchFamily="34" charset="0"/>
                    <a:cs typeface="Calibri" panose="020F0502020204030204" pitchFamily="34" charset="0"/>
                  </a:endParaRPr>
                </a:p>
              </p:txBody>
            </p:sp>
            <p:grpSp>
              <p:nvGrpSpPr>
                <p:cNvPr id="395" name="Groep 394">
                  <a:extLst>
                    <a:ext uri="{FF2B5EF4-FFF2-40B4-BE49-F238E27FC236}">
                      <a16:creationId xmlns:a16="http://schemas.microsoft.com/office/drawing/2014/main" id="{716338B4-1A3A-47E3-9861-805CCAA0E819}"/>
                    </a:ext>
                  </a:extLst>
                </p:cNvPr>
                <p:cNvGrpSpPr/>
                <p:nvPr userDrawn="1"/>
              </p:nvGrpSpPr>
              <p:grpSpPr>
                <a:xfrm>
                  <a:off x="-2866744" y="827071"/>
                  <a:ext cx="168701" cy="132575"/>
                  <a:chOff x="-2866744" y="827071"/>
                  <a:chExt cx="168701" cy="132575"/>
                </a:xfrm>
              </p:grpSpPr>
              <p:cxnSp>
                <p:nvCxnSpPr>
                  <p:cNvPr id="397" name="Rechte verbindingslijn 396">
                    <a:extLst>
                      <a:ext uri="{FF2B5EF4-FFF2-40B4-BE49-F238E27FC236}">
                        <a16:creationId xmlns:a16="http://schemas.microsoft.com/office/drawing/2014/main" id="{8CC2AA76-0E2D-4D8C-8352-304005212F08}"/>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398" name="Rechte verbindingslijn 397">
                    <a:extLst>
                      <a:ext uri="{FF2B5EF4-FFF2-40B4-BE49-F238E27FC236}">
                        <a16:creationId xmlns:a16="http://schemas.microsoft.com/office/drawing/2014/main" id="{4ECFF511-BD23-4E35-B0E4-51801EBAF75C}"/>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399" name="Rechte verbindingslijn 398">
                    <a:extLst>
                      <a:ext uri="{FF2B5EF4-FFF2-40B4-BE49-F238E27FC236}">
                        <a16:creationId xmlns:a16="http://schemas.microsoft.com/office/drawing/2014/main" id="{661DCFFA-0B3E-4752-B01F-9536E42870C3}"/>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400" name="Rechte verbindingslijn 399">
                    <a:extLst>
                      <a:ext uri="{FF2B5EF4-FFF2-40B4-BE49-F238E27FC236}">
                        <a16:creationId xmlns:a16="http://schemas.microsoft.com/office/drawing/2014/main" id="{C8610558-9E44-48DB-AD83-6C0FA3318314}"/>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401" name="Rechte verbindingslijn 400">
                    <a:extLst>
                      <a:ext uri="{FF2B5EF4-FFF2-40B4-BE49-F238E27FC236}">
                        <a16:creationId xmlns:a16="http://schemas.microsoft.com/office/drawing/2014/main" id="{CED45EC3-EF53-4ACF-9965-9469E041FFC5}"/>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396" name="Pijl: rechts 395">
                  <a:extLst>
                    <a:ext uri="{FF2B5EF4-FFF2-40B4-BE49-F238E27FC236}">
                      <a16:creationId xmlns:a16="http://schemas.microsoft.com/office/drawing/2014/main" id="{FF2DB29F-A893-4214-85C5-A491BAD580A5}"/>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385" name="Groep 384">
                <a:extLst>
                  <a:ext uri="{FF2B5EF4-FFF2-40B4-BE49-F238E27FC236}">
                    <a16:creationId xmlns:a16="http://schemas.microsoft.com/office/drawing/2014/main" id="{95BBD903-299E-40BF-B12F-22F72C60BFA1}"/>
                  </a:ext>
                </a:extLst>
              </p:cNvPr>
              <p:cNvGrpSpPr/>
              <p:nvPr userDrawn="1"/>
            </p:nvGrpSpPr>
            <p:grpSpPr>
              <a:xfrm>
                <a:off x="-2916763" y="460171"/>
                <a:ext cx="268738" cy="248381"/>
                <a:chOff x="-2916763" y="460171"/>
                <a:chExt cx="268738" cy="248381"/>
              </a:xfrm>
            </p:grpSpPr>
            <p:sp>
              <p:nvSpPr>
                <p:cNvPr id="386" name="Rechthoek 385">
                  <a:extLst>
                    <a:ext uri="{FF2B5EF4-FFF2-40B4-BE49-F238E27FC236}">
                      <a16:creationId xmlns:a16="http://schemas.microsoft.com/office/drawing/2014/main" id="{92E8569C-8155-4757-BF6E-526F40D7A92D}"/>
                    </a:ext>
                  </a:extLst>
                </p:cNvPr>
                <p:cNvSpPr/>
                <p:nvPr userDrawn="1"/>
              </p:nvSpPr>
              <p:spPr>
                <a:xfrm>
                  <a:off x="-2916763" y="460171"/>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en-GB" sz="1050" b="0" noProof="0">
                    <a:solidFill>
                      <a:srgbClr val="211F26"/>
                    </a:solidFill>
                    <a:latin typeface="Calibri" panose="020F0502020204030204" pitchFamily="34" charset="0"/>
                    <a:cs typeface="Calibri" panose="020F0502020204030204" pitchFamily="34" charset="0"/>
                  </a:endParaRPr>
                </a:p>
              </p:txBody>
            </p:sp>
            <p:grpSp>
              <p:nvGrpSpPr>
                <p:cNvPr id="387" name="Groep 386">
                  <a:extLst>
                    <a:ext uri="{FF2B5EF4-FFF2-40B4-BE49-F238E27FC236}">
                      <a16:creationId xmlns:a16="http://schemas.microsoft.com/office/drawing/2014/main" id="{0204AAD7-39C0-40C1-A3A4-CD8C9080A426}"/>
                    </a:ext>
                  </a:extLst>
                </p:cNvPr>
                <p:cNvGrpSpPr/>
                <p:nvPr userDrawn="1"/>
              </p:nvGrpSpPr>
              <p:grpSpPr>
                <a:xfrm>
                  <a:off x="-2866744" y="518074"/>
                  <a:ext cx="168701" cy="132575"/>
                  <a:chOff x="-2866744" y="518074"/>
                  <a:chExt cx="168701" cy="132575"/>
                </a:xfrm>
              </p:grpSpPr>
              <p:cxnSp>
                <p:nvCxnSpPr>
                  <p:cNvPr id="389" name="Rechte verbindingslijn 388">
                    <a:extLst>
                      <a:ext uri="{FF2B5EF4-FFF2-40B4-BE49-F238E27FC236}">
                        <a16:creationId xmlns:a16="http://schemas.microsoft.com/office/drawing/2014/main" id="{39695731-5853-4149-A2E4-A1EF08876CA6}"/>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390" name="Rechte verbindingslijn 389">
                    <a:extLst>
                      <a:ext uri="{FF2B5EF4-FFF2-40B4-BE49-F238E27FC236}">
                        <a16:creationId xmlns:a16="http://schemas.microsoft.com/office/drawing/2014/main" id="{8C017DF0-846B-43F1-B2CB-9B80D5033EC6}"/>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391" name="Rechte verbindingslijn 390">
                    <a:extLst>
                      <a:ext uri="{FF2B5EF4-FFF2-40B4-BE49-F238E27FC236}">
                        <a16:creationId xmlns:a16="http://schemas.microsoft.com/office/drawing/2014/main" id="{31A19128-DC93-4D4A-B9E2-B763D8E00155}"/>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392" name="Rechte verbindingslijn 391">
                    <a:extLst>
                      <a:ext uri="{FF2B5EF4-FFF2-40B4-BE49-F238E27FC236}">
                        <a16:creationId xmlns:a16="http://schemas.microsoft.com/office/drawing/2014/main" id="{816B67C8-589E-4B80-856D-D3B9DB6392E5}"/>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393" name="Rechte verbindingslijn 392">
                    <a:extLst>
                      <a:ext uri="{FF2B5EF4-FFF2-40B4-BE49-F238E27FC236}">
                        <a16:creationId xmlns:a16="http://schemas.microsoft.com/office/drawing/2014/main" id="{F7B96C35-F88F-4698-A9CD-8F8B3DFD9971}"/>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388" name="Pijl: rechts 387">
                  <a:extLst>
                    <a:ext uri="{FF2B5EF4-FFF2-40B4-BE49-F238E27FC236}">
                      <a16:creationId xmlns:a16="http://schemas.microsoft.com/office/drawing/2014/main" id="{F3244D18-0FA2-4D36-876E-41E707212600}"/>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grpSp>
      <p:grpSp>
        <p:nvGrpSpPr>
          <p:cNvPr id="160" name="INSTRUCTION">
            <a:extLst>
              <a:ext uri="{FF2B5EF4-FFF2-40B4-BE49-F238E27FC236}">
                <a16:creationId xmlns:a16="http://schemas.microsoft.com/office/drawing/2014/main" id="{ED05E7A1-8FCA-4929-9965-B249D867C6C6}"/>
              </a:ext>
            </a:extLst>
          </p:cNvPr>
          <p:cNvGrpSpPr/>
          <p:nvPr userDrawn="1"/>
        </p:nvGrpSpPr>
        <p:grpSpPr>
          <a:xfrm>
            <a:off x="12377595" y="0"/>
            <a:ext cx="3693386" cy="6261886"/>
            <a:chOff x="-3786437" y="0"/>
            <a:chExt cx="3693386" cy="6261886"/>
          </a:xfrm>
        </p:grpSpPr>
        <p:sp>
          <p:nvSpPr>
            <p:cNvPr id="161" name="Rechthoek 160">
              <a:extLst>
                <a:ext uri="{FF2B5EF4-FFF2-40B4-BE49-F238E27FC236}">
                  <a16:creationId xmlns:a16="http://schemas.microsoft.com/office/drawing/2014/main" id="{E05B1A76-0663-456F-9F3A-5619400ED594}"/>
                </a:ext>
              </a:extLst>
            </p:cNvPr>
            <p:cNvSpPr/>
            <p:nvPr userDrawn="1"/>
          </p:nvSpPr>
          <p:spPr>
            <a:xfrm>
              <a:off x="-3786165" y="0"/>
              <a:ext cx="3593091" cy="5527343"/>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Insert/edit an image</a:t>
              </a:r>
            </a:p>
          </p:txBody>
        </p:sp>
        <p:sp>
          <p:nvSpPr>
            <p:cNvPr id="162" name="Rechthoek 161">
              <a:extLst>
                <a:ext uri="{FF2B5EF4-FFF2-40B4-BE49-F238E27FC236}">
                  <a16:creationId xmlns:a16="http://schemas.microsoft.com/office/drawing/2014/main" id="{DBF956F9-597C-4EA0-8CD8-C4BDA9B75339}"/>
                </a:ext>
              </a:extLst>
            </p:cNvPr>
            <p:cNvSpPr/>
            <p:nvPr userDrawn="1"/>
          </p:nvSpPr>
          <p:spPr>
            <a:xfrm>
              <a:off x="-3786437" y="5433886"/>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1200" b="1" cap="all" baseline="0" noProof="0">
                  <a:solidFill>
                    <a:srgbClr val="211F26"/>
                  </a:solidFill>
                  <a:latin typeface="Calibri" panose="020F0502020204030204" pitchFamily="34" charset="0"/>
                  <a:cs typeface="Calibri" panose="020F0502020204030204" pitchFamily="34" charset="0"/>
                </a:rPr>
                <a:t>Want to know more?</a:t>
              </a:r>
              <a:br>
                <a:rPr lang="en-GB" sz="1200" cap="all"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Go to the instruction slide </a:t>
              </a:r>
              <a:r>
                <a:rPr lang="en-GB" sz="1200" b="1" cap="none" baseline="0" noProof="0">
                  <a:solidFill>
                    <a:srgbClr val="211F26"/>
                  </a:solidFill>
                  <a:latin typeface="Calibri" panose="020F0502020204030204" pitchFamily="34" charset="0"/>
                  <a:cs typeface="Calibri" panose="020F0502020204030204" pitchFamily="34" charset="0"/>
                </a:rPr>
                <a:t>‘VIDEO INSTRUCTIONS’</a:t>
              </a:r>
              <a:r>
                <a:rPr lang="en-GB" sz="1200" cap="none" baseline="0" noProof="0">
                  <a:solidFill>
                    <a:srgbClr val="211F26"/>
                  </a:solidFill>
                  <a:latin typeface="Calibri" panose="020F0502020204030204" pitchFamily="34" charset="0"/>
                  <a:cs typeface="Calibri" panose="020F0502020204030204" pitchFamily="34" charset="0"/>
                </a:rPr>
                <a:t>.</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You’ll find it at the beginning of the presentation</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or insert it via </a:t>
              </a:r>
              <a:r>
                <a:rPr lang="en-GB" sz="1200" i="1" cap="none" baseline="0" noProof="0">
                  <a:solidFill>
                    <a:srgbClr val="211F26"/>
                  </a:solidFill>
                  <a:latin typeface="Calibri" panose="020F0502020204030204" pitchFamily="34" charset="0"/>
                  <a:cs typeface="Calibri" panose="020F0502020204030204" pitchFamily="34" charset="0"/>
                </a:rPr>
                <a:t>‘Home’</a:t>
              </a:r>
              <a:r>
                <a:rPr lang="en-GB" sz="1200" cap="none" baseline="0" noProof="0">
                  <a:solidFill>
                    <a:srgbClr val="211F26"/>
                  </a:solidFill>
                  <a:latin typeface="Calibri" panose="020F0502020204030204" pitchFamily="34" charset="0"/>
                  <a:cs typeface="Calibri" panose="020F0502020204030204" pitchFamily="34" charset="0"/>
                </a:rPr>
                <a:t> &gt; </a:t>
              </a:r>
              <a:r>
                <a:rPr lang="en-GB" sz="1200" i="1" cap="none" baseline="0" noProof="0">
                  <a:solidFill>
                    <a:srgbClr val="211F26"/>
                  </a:solidFill>
                  <a:latin typeface="Calibri" panose="020F0502020204030204" pitchFamily="34" charset="0"/>
                  <a:cs typeface="Calibri" panose="020F0502020204030204" pitchFamily="34" charset="0"/>
                </a:rPr>
                <a:t>‘New Slide’.</a:t>
              </a:r>
            </a:p>
          </p:txBody>
        </p:sp>
        <p:sp>
          <p:nvSpPr>
            <p:cNvPr id="163" name="Ovaal 162">
              <a:extLst>
                <a:ext uri="{FF2B5EF4-FFF2-40B4-BE49-F238E27FC236}">
                  <a16:creationId xmlns:a16="http://schemas.microsoft.com/office/drawing/2014/main" id="{D80B4E99-D7D2-4CC2-AE38-0BA4A4F70BE8}"/>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164" name="Rechthoek 163">
              <a:extLst>
                <a:ext uri="{FF2B5EF4-FFF2-40B4-BE49-F238E27FC236}">
                  <a16:creationId xmlns:a16="http://schemas.microsoft.com/office/drawing/2014/main" id="{944DC31F-E292-4BDF-A3FA-221EF8203357}"/>
                </a:ext>
              </a:extLst>
            </p:cNvPr>
            <p:cNvSpPr/>
            <p:nvPr userDrawn="1"/>
          </p:nvSpPr>
          <p:spPr>
            <a:xfrm>
              <a:off x="-3319415" y="465324"/>
              <a:ext cx="2944682"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If necessary, delete the existing image</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by using the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‘Backspace key’</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pictogram to insert a new image</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1"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(see example below)</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165" name="Groep 164">
              <a:extLst>
                <a:ext uri="{FF2B5EF4-FFF2-40B4-BE49-F238E27FC236}">
                  <a16:creationId xmlns:a16="http://schemas.microsoft.com/office/drawing/2014/main" id="{70CF3CC0-E9B1-4363-B4CE-E7AB41C18733}"/>
                </a:ext>
              </a:extLst>
            </p:cNvPr>
            <p:cNvGrpSpPr/>
            <p:nvPr userDrawn="1"/>
          </p:nvGrpSpPr>
          <p:grpSpPr>
            <a:xfrm>
              <a:off x="-3316179" y="1231351"/>
              <a:ext cx="294789" cy="318834"/>
              <a:chOff x="14466489" y="1001522"/>
              <a:chExt cx="290627" cy="314333"/>
            </a:xfrm>
          </p:grpSpPr>
          <p:sp>
            <p:nvSpPr>
              <p:cNvPr id="211" name="Rechthoek 210">
                <a:extLst>
                  <a:ext uri="{FF2B5EF4-FFF2-40B4-BE49-F238E27FC236}">
                    <a16:creationId xmlns:a16="http://schemas.microsoft.com/office/drawing/2014/main" id="{B60D7282-AA44-4788-A66E-1A7CC6FBDB95}"/>
                  </a:ext>
                </a:extLst>
              </p:cNvPr>
              <p:cNvSpPr/>
              <p:nvPr userDrawn="1"/>
            </p:nvSpPr>
            <p:spPr>
              <a:xfrm>
                <a:off x="14466489" y="1001522"/>
                <a:ext cx="257935" cy="254168"/>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212" name="Ovaal 211">
                <a:extLst>
                  <a:ext uri="{FF2B5EF4-FFF2-40B4-BE49-F238E27FC236}">
                    <a16:creationId xmlns:a16="http://schemas.microsoft.com/office/drawing/2014/main" id="{AD4695D0-4F92-4C13-9115-148B92F46E17}"/>
                  </a:ext>
                </a:extLst>
              </p:cNvPr>
              <p:cNvSpPr/>
              <p:nvPr userDrawn="1"/>
            </p:nvSpPr>
            <p:spPr>
              <a:xfrm>
                <a:off x="14623626" y="1033630"/>
                <a:ext cx="71169" cy="71169"/>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a:solidFill>
                    <a:srgbClr val="211F26"/>
                  </a:solidFill>
                  <a:latin typeface="Calibri" panose="020F0502020204030204" pitchFamily="34" charset="0"/>
                  <a:cs typeface="Calibri" panose="020F0502020204030204" pitchFamily="34" charset="0"/>
                </a:endParaRPr>
              </a:p>
            </p:txBody>
          </p:sp>
          <p:sp>
            <p:nvSpPr>
              <p:cNvPr id="213" name="Vrije vorm: vorm 212">
                <a:extLst>
                  <a:ext uri="{FF2B5EF4-FFF2-40B4-BE49-F238E27FC236}">
                    <a16:creationId xmlns:a16="http://schemas.microsoft.com/office/drawing/2014/main" id="{BDD81722-5630-46C8-95FF-55E775151495}"/>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a:solidFill>
                    <a:srgbClr val="211F26"/>
                  </a:solidFill>
                  <a:latin typeface="Calibri" panose="020F0502020204030204" pitchFamily="34" charset="0"/>
                  <a:cs typeface="Calibri" panose="020F0502020204030204" pitchFamily="34" charset="0"/>
                </a:endParaRPr>
              </a:p>
            </p:txBody>
          </p:sp>
          <p:sp>
            <p:nvSpPr>
              <p:cNvPr id="214" name="Rechthoek: afgeronde hoeken 213">
                <a:extLst>
                  <a:ext uri="{FF2B5EF4-FFF2-40B4-BE49-F238E27FC236}">
                    <a16:creationId xmlns:a16="http://schemas.microsoft.com/office/drawing/2014/main" id="{B75F75C7-F91B-4A88-B3D1-685C57C5A3D0}"/>
                  </a:ext>
                </a:extLst>
              </p:cNvPr>
              <p:cNvSpPr/>
              <p:nvPr userDrawn="1"/>
            </p:nvSpPr>
            <p:spPr>
              <a:xfrm>
                <a:off x="14601150" y="1145314"/>
                <a:ext cx="155966" cy="116816"/>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cxnSp>
            <p:nvCxnSpPr>
              <p:cNvPr id="215" name="Rechte verbindingslijn 214">
                <a:extLst>
                  <a:ext uri="{FF2B5EF4-FFF2-40B4-BE49-F238E27FC236}">
                    <a16:creationId xmlns:a16="http://schemas.microsoft.com/office/drawing/2014/main" id="{386DAA4C-0B86-45B2-96D7-64F63D478208}"/>
                  </a:ext>
                </a:extLst>
              </p:cNvPr>
              <p:cNvCxnSpPr>
                <a:cxnSpLocks/>
              </p:cNvCxnSpPr>
              <p:nvPr userDrawn="1"/>
            </p:nvCxnSpPr>
            <p:spPr>
              <a:xfrm>
                <a:off x="14637490" y="1308665"/>
                <a:ext cx="83286"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216" name="Rechte verbindingslijn 215">
                <a:extLst>
                  <a:ext uri="{FF2B5EF4-FFF2-40B4-BE49-F238E27FC236}">
                    <a16:creationId xmlns:a16="http://schemas.microsoft.com/office/drawing/2014/main" id="{6E185702-5539-4E45-AFD7-CC3943029B76}"/>
                  </a:ext>
                </a:extLst>
              </p:cNvPr>
              <p:cNvCxnSpPr>
                <a:cxnSpLocks/>
                <a:stCxn id="214" idx="2"/>
              </p:cNvCxnSpPr>
              <p:nvPr userDrawn="1"/>
            </p:nvCxnSpPr>
            <p:spPr>
              <a:xfrm flipH="1">
                <a:off x="14678717" y="1262130"/>
                <a:ext cx="416" cy="43573"/>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166" name="Ovaal 165">
              <a:extLst>
                <a:ext uri="{FF2B5EF4-FFF2-40B4-BE49-F238E27FC236}">
                  <a16:creationId xmlns:a16="http://schemas.microsoft.com/office/drawing/2014/main" id="{2528FF58-FCA3-4D2A-BECE-38FA4C7029A5}"/>
                </a:ext>
              </a:extLst>
            </p:cNvPr>
            <p:cNvSpPr/>
            <p:nvPr userDrawn="1"/>
          </p:nvSpPr>
          <p:spPr>
            <a:xfrm>
              <a:off x="-3603587" y="172970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167" name="Rechthoek 166">
              <a:extLst>
                <a:ext uri="{FF2B5EF4-FFF2-40B4-BE49-F238E27FC236}">
                  <a16:creationId xmlns:a16="http://schemas.microsoft.com/office/drawing/2014/main" id="{89074ADD-31FD-412A-8420-DBDB9AE581CA}"/>
                </a:ext>
              </a:extLst>
            </p:cNvPr>
            <p:cNvSpPr/>
            <p:nvPr userDrawn="1"/>
          </p:nvSpPr>
          <p:spPr>
            <a:xfrm>
              <a:off x="-3319415" y="1729710"/>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Select the preferred image</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and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168" name="Groep 167">
              <a:extLst>
                <a:ext uri="{FF2B5EF4-FFF2-40B4-BE49-F238E27FC236}">
                  <a16:creationId xmlns:a16="http://schemas.microsoft.com/office/drawing/2014/main" id="{8F3E2356-B90E-4801-B4A3-14C6C31C9C83}"/>
                </a:ext>
              </a:extLst>
            </p:cNvPr>
            <p:cNvGrpSpPr/>
            <p:nvPr userDrawn="1"/>
          </p:nvGrpSpPr>
          <p:grpSpPr>
            <a:xfrm>
              <a:off x="-3311319" y="2164285"/>
              <a:ext cx="825500" cy="209550"/>
              <a:chOff x="13504624" y="2482850"/>
              <a:chExt cx="825500" cy="209550"/>
            </a:xfrm>
          </p:grpSpPr>
          <p:sp>
            <p:nvSpPr>
              <p:cNvPr id="208" name="Rechthoek 207">
                <a:extLst>
                  <a:ext uri="{FF2B5EF4-FFF2-40B4-BE49-F238E27FC236}">
                    <a16:creationId xmlns:a16="http://schemas.microsoft.com/office/drawing/2014/main" id="{4A19F858-70BC-4B88-8C01-2506153C3557}"/>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288000" bIns="0" numCol="1" spcCol="0" rtlCol="0" fromWordArt="0" anchor="ctr" anchorCtr="0" forceAA="0" compatLnSpc="1">
                <a:prstTxWarp prst="textNoShape">
                  <a:avLst/>
                </a:prstTxWarp>
                <a:noAutofit/>
              </a:bodyPr>
              <a:lstStyle/>
              <a:p>
                <a:pPr lvl="0" algn="ctr">
                  <a:lnSpc>
                    <a:spcPct val="90000"/>
                  </a:lnSpc>
                  <a:spcBef>
                    <a:spcPts val="600"/>
                  </a:spcBef>
                  <a:spcAft>
                    <a:spcPts val="600"/>
                  </a:spcAft>
                </a:pPr>
                <a:r>
                  <a:rPr lang="en-GB" sz="900" b="0" noProof="0">
                    <a:solidFill>
                      <a:srgbClr val="211F26"/>
                    </a:solidFill>
                    <a:latin typeface="Calibri" panose="020F0502020204030204" pitchFamily="34" charset="0"/>
                    <a:cs typeface="Calibri" panose="020F0502020204030204" pitchFamily="34" charset="0"/>
                  </a:rPr>
                  <a:t>Insert</a:t>
                </a:r>
              </a:p>
            </p:txBody>
          </p:sp>
          <p:cxnSp>
            <p:nvCxnSpPr>
              <p:cNvPr id="209" name="Rechte verbindingslijn 208">
                <a:extLst>
                  <a:ext uri="{FF2B5EF4-FFF2-40B4-BE49-F238E27FC236}">
                    <a16:creationId xmlns:a16="http://schemas.microsoft.com/office/drawing/2014/main" id="{35854587-3FDA-4E36-BD8E-A7044AF8FA69}"/>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210" name="Gelijkbenige driehoek 209">
                <a:extLst>
                  <a:ext uri="{FF2B5EF4-FFF2-40B4-BE49-F238E27FC236}">
                    <a16:creationId xmlns:a16="http://schemas.microsoft.com/office/drawing/2014/main" id="{77E13E43-E4AA-4ABC-AD2E-DA55526073D7}"/>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900" b="1" noProof="0">
                  <a:solidFill>
                    <a:srgbClr val="211F26"/>
                  </a:solidFill>
                  <a:latin typeface="Calibri" panose="020F0502020204030204" pitchFamily="34" charset="0"/>
                  <a:cs typeface="Calibri" panose="020F0502020204030204" pitchFamily="34" charset="0"/>
                </a:endParaRPr>
              </a:p>
            </p:txBody>
          </p:sp>
        </p:grpSp>
        <p:sp>
          <p:nvSpPr>
            <p:cNvPr id="169" name="Ovaal 168">
              <a:extLst>
                <a:ext uri="{FF2B5EF4-FFF2-40B4-BE49-F238E27FC236}">
                  <a16:creationId xmlns:a16="http://schemas.microsoft.com/office/drawing/2014/main" id="{36413EA0-1E39-42A8-BD54-90140AC8A4E5}"/>
                </a:ext>
              </a:extLst>
            </p:cNvPr>
            <p:cNvSpPr/>
            <p:nvPr userDrawn="1"/>
          </p:nvSpPr>
          <p:spPr>
            <a:xfrm>
              <a:off x="-3603587" y="255335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170" name="Rechthoek 169">
              <a:extLst>
                <a:ext uri="{FF2B5EF4-FFF2-40B4-BE49-F238E27FC236}">
                  <a16:creationId xmlns:a16="http://schemas.microsoft.com/office/drawing/2014/main" id="{14B3CD4E-0644-4EC7-A33B-95A2A12FC73F}"/>
                </a:ext>
              </a:extLst>
            </p:cNvPr>
            <p:cNvSpPr/>
            <p:nvPr userDrawn="1"/>
          </p:nvSpPr>
          <p:spPr>
            <a:xfrm>
              <a:off x="-3319415" y="2553360"/>
              <a:ext cx="2944682" cy="32768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with the right mouse button on the image and choose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‘Send to back’</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171" name="Ovaal 170">
              <a:extLst>
                <a:ext uri="{FF2B5EF4-FFF2-40B4-BE49-F238E27FC236}">
                  <a16:creationId xmlns:a16="http://schemas.microsoft.com/office/drawing/2014/main" id="{06503821-9CAA-4C8F-BDF0-0BE13CD21C9D}"/>
                </a:ext>
              </a:extLst>
            </p:cNvPr>
            <p:cNvSpPr/>
            <p:nvPr userDrawn="1"/>
          </p:nvSpPr>
          <p:spPr>
            <a:xfrm>
              <a:off x="-3603587" y="3744237"/>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4</a:t>
              </a:r>
            </a:p>
          </p:txBody>
        </p:sp>
        <p:sp>
          <p:nvSpPr>
            <p:cNvPr id="172" name="Rechthoek 171">
              <a:extLst>
                <a:ext uri="{FF2B5EF4-FFF2-40B4-BE49-F238E27FC236}">
                  <a16:creationId xmlns:a16="http://schemas.microsoft.com/office/drawing/2014/main" id="{F891F09E-A3E1-417F-85AA-43A54A4B40FE}"/>
                </a:ext>
              </a:extLst>
            </p:cNvPr>
            <p:cNvSpPr/>
            <p:nvPr userDrawn="1"/>
          </p:nvSpPr>
          <p:spPr>
            <a:xfrm>
              <a:off x="-3319415" y="3744238"/>
              <a:ext cx="2944682" cy="78681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To scale or drag the image, 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‘Picture Tools - Format’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button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‘Crop’</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Scale the image itself with</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spheres and scale the image frame with the brackets.</a:t>
              </a:r>
            </a:p>
          </p:txBody>
        </p:sp>
        <p:grpSp>
          <p:nvGrpSpPr>
            <p:cNvPr id="173" name="Groep 172">
              <a:extLst>
                <a:ext uri="{FF2B5EF4-FFF2-40B4-BE49-F238E27FC236}">
                  <a16:creationId xmlns:a16="http://schemas.microsoft.com/office/drawing/2014/main" id="{C5B14E59-C0B2-4D4B-A4E3-9BE09B60A8EA}"/>
                </a:ext>
              </a:extLst>
            </p:cNvPr>
            <p:cNvGrpSpPr/>
            <p:nvPr userDrawn="1"/>
          </p:nvGrpSpPr>
          <p:grpSpPr>
            <a:xfrm>
              <a:off x="-3447286" y="4645990"/>
              <a:ext cx="622283" cy="612919"/>
              <a:chOff x="12617641" y="3403239"/>
              <a:chExt cx="752963" cy="741634"/>
            </a:xfrm>
          </p:grpSpPr>
          <p:grpSp>
            <p:nvGrpSpPr>
              <p:cNvPr id="192" name="Groep 191">
                <a:extLst>
                  <a:ext uri="{FF2B5EF4-FFF2-40B4-BE49-F238E27FC236}">
                    <a16:creationId xmlns:a16="http://schemas.microsoft.com/office/drawing/2014/main" id="{0B210850-E9E9-45AF-8B3A-251F2DA3E07B}"/>
                  </a:ext>
                </a:extLst>
              </p:cNvPr>
              <p:cNvGrpSpPr/>
              <p:nvPr userDrawn="1"/>
            </p:nvGrpSpPr>
            <p:grpSpPr>
              <a:xfrm>
                <a:off x="12771550" y="3403239"/>
                <a:ext cx="467156" cy="448491"/>
                <a:chOff x="12782177" y="3403239"/>
                <a:chExt cx="467156" cy="448491"/>
              </a:xfrm>
            </p:grpSpPr>
            <p:grpSp>
              <p:nvGrpSpPr>
                <p:cNvPr id="195" name="Groep 194">
                  <a:extLst>
                    <a:ext uri="{FF2B5EF4-FFF2-40B4-BE49-F238E27FC236}">
                      <a16:creationId xmlns:a16="http://schemas.microsoft.com/office/drawing/2014/main" id="{2E304091-992E-4EC1-A2AE-8EC9EC5327A1}"/>
                    </a:ext>
                  </a:extLst>
                </p:cNvPr>
                <p:cNvGrpSpPr/>
                <p:nvPr userDrawn="1"/>
              </p:nvGrpSpPr>
              <p:grpSpPr>
                <a:xfrm>
                  <a:off x="12782177" y="3403239"/>
                  <a:ext cx="412972" cy="396132"/>
                  <a:chOff x="13554906" y="3320109"/>
                  <a:chExt cx="443912" cy="425811"/>
                </a:xfrm>
              </p:grpSpPr>
              <p:grpSp>
                <p:nvGrpSpPr>
                  <p:cNvPr id="202" name="Groep 201">
                    <a:extLst>
                      <a:ext uri="{FF2B5EF4-FFF2-40B4-BE49-F238E27FC236}">
                        <a16:creationId xmlns:a16="http://schemas.microsoft.com/office/drawing/2014/main" id="{667776E9-5CF9-4DB6-9434-8893E0B5A288}"/>
                      </a:ext>
                    </a:extLst>
                  </p:cNvPr>
                  <p:cNvGrpSpPr/>
                  <p:nvPr userDrawn="1"/>
                </p:nvGrpSpPr>
                <p:grpSpPr>
                  <a:xfrm>
                    <a:off x="13554906" y="3320109"/>
                    <a:ext cx="443912" cy="425811"/>
                    <a:chOff x="12909684" y="1276143"/>
                    <a:chExt cx="443912" cy="425811"/>
                  </a:xfrm>
                </p:grpSpPr>
                <p:sp>
                  <p:nvSpPr>
                    <p:cNvPr id="205" name="Rechthoek 204">
                      <a:extLst>
                        <a:ext uri="{FF2B5EF4-FFF2-40B4-BE49-F238E27FC236}">
                          <a16:creationId xmlns:a16="http://schemas.microsoft.com/office/drawing/2014/main" id="{CC445CF3-BABD-4E03-AA1A-CA34C213C6BD}"/>
                        </a:ext>
                      </a:extLst>
                    </p:cNvPr>
                    <p:cNvSpPr/>
                    <p:nvPr userDrawn="1"/>
                  </p:nvSpPr>
                  <p:spPr>
                    <a:xfrm>
                      <a:off x="12909684"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206" name="Rechthoek 205">
                      <a:extLst>
                        <a:ext uri="{FF2B5EF4-FFF2-40B4-BE49-F238E27FC236}">
                          <a16:creationId xmlns:a16="http://schemas.microsoft.com/office/drawing/2014/main" id="{F671F48A-F9A3-424F-9D79-298CD80863D8}"/>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207" name="Ovaal 206">
                      <a:extLst>
                        <a:ext uri="{FF2B5EF4-FFF2-40B4-BE49-F238E27FC236}">
                          <a16:creationId xmlns:a16="http://schemas.microsoft.com/office/drawing/2014/main" id="{132E1454-9A6E-487B-BCDF-1D6B2F0EE32B}"/>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pic>
                <p:nvPicPr>
                  <p:cNvPr id="203" name="Afbeelding 202">
                    <a:extLst>
                      <a:ext uri="{FF2B5EF4-FFF2-40B4-BE49-F238E27FC236}">
                        <a16:creationId xmlns:a16="http://schemas.microsoft.com/office/drawing/2014/main" id="{3378B2D0-33D0-40F3-A120-DB23E4D9CE45}"/>
                      </a:ext>
                    </a:extLst>
                  </p:cNvPr>
                  <p:cNvPicPr>
                    <a:picLocks noChangeAspect="1"/>
                  </p:cNvPicPr>
                  <p:nvPr userDrawn="1"/>
                </p:nvPicPr>
                <p:blipFill>
                  <a:blip r:embed="rId6">
                    <a:duotone>
                      <a:prstClr val="black"/>
                      <a:srgbClr val="4D82B8">
                        <a:tint val="45000"/>
                        <a:satMod val="400000"/>
                      </a:srgbClr>
                    </a:duotone>
                    <a:extLst>
                      <a:ext uri="{BEBA8EAE-BF5A-486C-A8C5-ECC9F3942E4B}">
                        <a14:imgProps xmlns:a14="http://schemas.microsoft.com/office/drawing/2010/main">
                          <a14:imgLayer r:embed="rId7">
                            <a14:imgEffect>
                              <a14:brightnessContrast contrast="-40000"/>
                            </a14:imgEffect>
                          </a14:imgLayer>
                        </a14:imgProps>
                      </a:ext>
                    </a:extLst>
                  </a:blip>
                  <a:stretch>
                    <a:fillRect/>
                  </a:stretch>
                </p:blipFill>
                <p:spPr>
                  <a:xfrm>
                    <a:off x="13567296" y="3424992"/>
                    <a:ext cx="173367" cy="140220"/>
                  </a:xfrm>
                  <a:prstGeom prst="rect">
                    <a:avLst/>
                  </a:prstGeom>
                </p:spPr>
              </p:pic>
              <p:pic>
                <p:nvPicPr>
                  <p:cNvPr id="204" name="Afbeelding 203">
                    <a:extLst>
                      <a:ext uri="{FF2B5EF4-FFF2-40B4-BE49-F238E27FC236}">
                        <a16:creationId xmlns:a16="http://schemas.microsoft.com/office/drawing/2014/main" id="{06D4052C-EED4-4D16-91FA-1B27EC6A6A4A}"/>
                      </a:ext>
                    </a:extLst>
                  </p:cNvPr>
                  <p:cNvPicPr>
                    <a:picLocks noChangeAspect="1"/>
                  </p:cNvPicPr>
                  <p:nvPr userDrawn="1"/>
                </p:nvPicPr>
                <p:blipFill>
                  <a:blip r:embed="rId6">
                    <a:duotone>
                      <a:prstClr val="black"/>
                      <a:srgbClr val="4D82B8">
                        <a:tint val="45000"/>
                        <a:satMod val="400000"/>
                      </a:srgbClr>
                    </a:duotone>
                    <a:extLst>
                      <a:ext uri="{BEBA8EAE-BF5A-486C-A8C5-ECC9F3942E4B}">
                        <a14:imgProps xmlns:a14="http://schemas.microsoft.com/office/drawing/2010/main">
                          <a14:imgLayer r:embed="rId7">
                            <a14:imgEffect>
                              <a14:brightnessContrast contrast="-40000"/>
                            </a14:imgEffect>
                          </a14:imgLayer>
                        </a14:imgProps>
                      </a:ext>
                    </a:extLst>
                  </a:blip>
                  <a:stretch>
                    <a:fillRect/>
                  </a:stretch>
                </p:blipFill>
                <p:spPr>
                  <a:xfrm flipH="1">
                    <a:off x="13635599" y="3453788"/>
                    <a:ext cx="173367" cy="111424"/>
                  </a:xfrm>
                  <a:prstGeom prst="rect">
                    <a:avLst/>
                  </a:prstGeom>
                </p:spPr>
              </p:pic>
            </p:grpSp>
            <p:grpSp>
              <p:nvGrpSpPr>
                <p:cNvPr id="196" name="Groep 195">
                  <a:extLst>
                    <a:ext uri="{FF2B5EF4-FFF2-40B4-BE49-F238E27FC236}">
                      <a16:creationId xmlns:a16="http://schemas.microsoft.com/office/drawing/2014/main" id="{B5137C31-6CE9-4C9F-B93C-227AAE9D9CA5}"/>
                    </a:ext>
                  </a:extLst>
                </p:cNvPr>
                <p:cNvGrpSpPr/>
                <p:nvPr userDrawn="1"/>
              </p:nvGrpSpPr>
              <p:grpSpPr>
                <a:xfrm>
                  <a:off x="13103513" y="3705268"/>
                  <a:ext cx="145820" cy="146462"/>
                  <a:chOff x="13096169" y="3602278"/>
                  <a:chExt cx="145820" cy="146462"/>
                </a:xfrm>
              </p:grpSpPr>
              <p:sp>
                <p:nvSpPr>
                  <p:cNvPr id="200" name="Rechthoek 199">
                    <a:extLst>
                      <a:ext uri="{FF2B5EF4-FFF2-40B4-BE49-F238E27FC236}">
                        <a16:creationId xmlns:a16="http://schemas.microsoft.com/office/drawing/2014/main" id="{EA149D5A-E49A-4D97-91F3-0DE3CB82CC7E}"/>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201" name="Rechthoek 200">
                    <a:extLst>
                      <a:ext uri="{FF2B5EF4-FFF2-40B4-BE49-F238E27FC236}">
                        <a16:creationId xmlns:a16="http://schemas.microsoft.com/office/drawing/2014/main" id="{02C5474A-BFC9-4C9B-8196-A43EC02D0AE3}"/>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197" name="Groep 196">
                  <a:extLst>
                    <a:ext uri="{FF2B5EF4-FFF2-40B4-BE49-F238E27FC236}">
                      <a16:creationId xmlns:a16="http://schemas.microsoft.com/office/drawing/2014/main" id="{2C38A963-DF95-4F8E-BFA1-709C16DD4A30}"/>
                    </a:ext>
                  </a:extLst>
                </p:cNvPr>
                <p:cNvGrpSpPr/>
                <p:nvPr userDrawn="1"/>
              </p:nvGrpSpPr>
              <p:grpSpPr>
                <a:xfrm rot="10800000">
                  <a:off x="13061402" y="3665637"/>
                  <a:ext cx="145820" cy="146462"/>
                  <a:chOff x="13096169" y="3602278"/>
                  <a:chExt cx="145820" cy="146462"/>
                </a:xfrm>
              </p:grpSpPr>
              <p:sp>
                <p:nvSpPr>
                  <p:cNvPr id="198" name="Rechthoek 197">
                    <a:extLst>
                      <a:ext uri="{FF2B5EF4-FFF2-40B4-BE49-F238E27FC236}">
                        <a16:creationId xmlns:a16="http://schemas.microsoft.com/office/drawing/2014/main" id="{761B54A1-77AF-4B1C-9652-F13E97D0DC81}"/>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199" name="Rechthoek 198">
                    <a:extLst>
                      <a:ext uri="{FF2B5EF4-FFF2-40B4-BE49-F238E27FC236}">
                        <a16:creationId xmlns:a16="http://schemas.microsoft.com/office/drawing/2014/main" id="{1AE03D33-E05E-43B4-ADF9-6CB22D07934D}"/>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sp>
            <p:nvSpPr>
              <p:cNvPr id="193" name="Rechthoek 192">
                <a:extLst>
                  <a:ext uri="{FF2B5EF4-FFF2-40B4-BE49-F238E27FC236}">
                    <a16:creationId xmlns:a16="http://schemas.microsoft.com/office/drawing/2014/main" id="{1D108F20-6911-424C-9243-AA8D4474AFAC}"/>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en-GB" sz="900" b="0" noProof="0">
                    <a:solidFill>
                      <a:srgbClr val="211F26"/>
                    </a:solidFill>
                    <a:latin typeface="Calibri" panose="020F0502020204030204" pitchFamily="34" charset="0"/>
                    <a:cs typeface="Calibri" panose="020F0502020204030204" pitchFamily="34" charset="0"/>
                  </a:rPr>
                  <a:t>Crop</a:t>
                </a:r>
              </a:p>
            </p:txBody>
          </p:sp>
          <p:sp>
            <p:nvSpPr>
              <p:cNvPr id="194" name="Gelijkbenige driehoek 193">
                <a:extLst>
                  <a:ext uri="{FF2B5EF4-FFF2-40B4-BE49-F238E27FC236}">
                    <a16:creationId xmlns:a16="http://schemas.microsoft.com/office/drawing/2014/main" id="{9D4E7BC3-F0A5-4920-B8BB-39F1FF180243}"/>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174" name="Groep 173">
              <a:extLst>
                <a:ext uri="{FF2B5EF4-FFF2-40B4-BE49-F238E27FC236}">
                  <a16:creationId xmlns:a16="http://schemas.microsoft.com/office/drawing/2014/main" id="{7F0C5BE0-DA01-4064-9FA2-E688D976BDA2}"/>
                </a:ext>
              </a:extLst>
            </p:cNvPr>
            <p:cNvGrpSpPr/>
            <p:nvPr userDrawn="1"/>
          </p:nvGrpSpPr>
          <p:grpSpPr>
            <a:xfrm>
              <a:off x="-3314821" y="2981448"/>
              <a:ext cx="1558053" cy="563933"/>
              <a:chOff x="-3314821" y="2981448"/>
              <a:chExt cx="1558053" cy="563933"/>
            </a:xfrm>
          </p:grpSpPr>
          <p:sp>
            <p:nvSpPr>
              <p:cNvPr id="178" name="Rechthoek 177">
                <a:extLst>
                  <a:ext uri="{FF2B5EF4-FFF2-40B4-BE49-F238E27FC236}">
                    <a16:creationId xmlns:a16="http://schemas.microsoft.com/office/drawing/2014/main" id="{F9A296C8-F864-490C-8353-9D8A552FE18A}"/>
                  </a:ext>
                </a:extLst>
              </p:cNvPr>
              <p:cNvSpPr/>
              <p:nvPr userDrawn="1"/>
            </p:nvSpPr>
            <p:spPr>
              <a:xfrm>
                <a:off x="-3314821" y="2981448"/>
                <a:ext cx="1558053" cy="504851"/>
              </a:xfrm>
              <a:prstGeom prst="rect">
                <a:avLst/>
              </a:prstGeom>
              <a:solidFill>
                <a:srgbClr val="FFFFFF"/>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179" name="Rechthoek 178">
                <a:extLst>
                  <a:ext uri="{FF2B5EF4-FFF2-40B4-BE49-F238E27FC236}">
                    <a16:creationId xmlns:a16="http://schemas.microsoft.com/office/drawing/2014/main" id="{F33ADD6E-EA63-4276-9B0D-0F634A2F4E95}"/>
                  </a:ext>
                </a:extLst>
              </p:cNvPr>
              <p:cNvSpPr/>
              <p:nvPr userDrawn="1"/>
            </p:nvSpPr>
            <p:spPr>
              <a:xfrm>
                <a:off x="-3304719" y="3235173"/>
                <a:ext cx="1540313" cy="246608"/>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180" name="Tekstvak 179">
                <a:extLst>
                  <a:ext uri="{FF2B5EF4-FFF2-40B4-BE49-F238E27FC236}">
                    <a16:creationId xmlns:a16="http://schemas.microsoft.com/office/drawing/2014/main" id="{674F3002-32DD-4F4B-8191-F93366CC516B}"/>
                  </a:ext>
                </a:extLst>
              </p:cNvPr>
              <p:cNvSpPr txBox="1"/>
              <p:nvPr userDrawn="1"/>
            </p:nvSpPr>
            <p:spPr>
              <a:xfrm>
                <a:off x="-3069820" y="3038892"/>
                <a:ext cx="1089248" cy="137495"/>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a:solidFill>
                      <a:srgbClr val="211F26"/>
                    </a:solidFill>
                    <a:latin typeface="Calibri" panose="020F0502020204030204" pitchFamily="34" charset="0"/>
                    <a:ea typeface="+mn-ea"/>
                    <a:cs typeface="Calibri" panose="020F0502020204030204" pitchFamily="34" charset="0"/>
                  </a:rPr>
                  <a:t>Send to front</a:t>
                </a:r>
              </a:p>
            </p:txBody>
          </p:sp>
          <p:sp>
            <p:nvSpPr>
              <p:cNvPr id="181" name="Tekstvak 180">
                <a:extLst>
                  <a:ext uri="{FF2B5EF4-FFF2-40B4-BE49-F238E27FC236}">
                    <a16:creationId xmlns:a16="http://schemas.microsoft.com/office/drawing/2014/main" id="{60E5E020-6D99-499E-A590-19D05FC2E6CB}"/>
                  </a:ext>
                </a:extLst>
              </p:cNvPr>
              <p:cNvSpPr txBox="1"/>
              <p:nvPr userDrawn="1"/>
            </p:nvSpPr>
            <p:spPr>
              <a:xfrm>
                <a:off x="-3069820" y="3295269"/>
                <a:ext cx="1098515"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a:solidFill>
                      <a:srgbClr val="211F26"/>
                    </a:solidFill>
                    <a:latin typeface="Calibri" panose="020F0502020204030204" pitchFamily="34" charset="0"/>
                    <a:ea typeface="+mn-ea"/>
                    <a:cs typeface="Calibri" panose="020F0502020204030204" pitchFamily="34" charset="0"/>
                  </a:rPr>
                  <a:t>Send to back</a:t>
                </a:r>
              </a:p>
            </p:txBody>
          </p:sp>
          <p:sp>
            <p:nvSpPr>
              <p:cNvPr id="182" name="Vrije vorm: vorm 181">
                <a:extLst>
                  <a:ext uri="{FF2B5EF4-FFF2-40B4-BE49-F238E27FC236}">
                    <a16:creationId xmlns:a16="http://schemas.microsoft.com/office/drawing/2014/main" id="{2DE8303A-0D9A-41D7-90E7-D1C9D9FDD741}"/>
                  </a:ext>
                </a:extLst>
              </p:cNvPr>
              <p:cNvSpPr/>
              <p:nvPr userDrawn="1"/>
            </p:nvSpPr>
            <p:spPr>
              <a:xfrm>
                <a:off x="-2051274" y="3365381"/>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183" name="Gelijkbenige driehoek 182">
                <a:extLst>
                  <a:ext uri="{FF2B5EF4-FFF2-40B4-BE49-F238E27FC236}">
                    <a16:creationId xmlns:a16="http://schemas.microsoft.com/office/drawing/2014/main" id="{942B3070-AA0E-4994-84FB-A4A27BD15E7E}"/>
                  </a:ext>
                </a:extLst>
              </p:cNvPr>
              <p:cNvSpPr/>
              <p:nvPr userDrawn="1"/>
            </p:nvSpPr>
            <p:spPr>
              <a:xfrm rot="5400000">
                <a:off x="-1900674" y="3332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nvGrpSpPr>
              <p:cNvPr id="184" name="Groep 183">
                <a:extLst>
                  <a:ext uri="{FF2B5EF4-FFF2-40B4-BE49-F238E27FC236}">
                    <a16:creationId xmlns:a16="http://schemas.microsoft.com/office/drawing/2014/main" id="{BFBECF54-B8FC-4A9E-8C55-756A7468570D}"/>
                  </a:ext>
                </a:extLst>
              </p:cNvPr>
              <p:cNvGrpSpPr/>
              <p:nvPr userDrawn="1"/>
            </p:nvGrpSpPr>
            <p:grpSpPr>
              <a:xfrm>
                <a:off x="-3257052" y="3032066"/>
                <a:ext cx="182309" cy="163794"/>
                <a:chOff x="12832541" y="3162395"/>
                <a:chExt cx="219532" cy="197236"/>
              </a:xfrm>
            </p:grpSpPr>
            <p:sp>
              <p:nvSpPr>
                <p:cNvPr id="189" name="Rechthoek 188">
                  <a:extLst>
                    <a:ext uri="{FF2B5EF4-FFF2-40B4-BE49-F238E27FC236}">
                      <a16:creationId xmlns:a16="http://schemas.microsoft.com/office/drawing/2014/main" id="{A90C5222-DC16-4350-80B9-7CD31A60E2A5}"/>
                    </a:ext>
                  </a:extLst>
                </p:cNvPr>
                <p:cNvSpPr/>
                <p:nvPr userDrawn="1"/>
              </p:nvSpPr>
              <p:spPr>
                <a:xfrm>
                  <a:off x="12832541" y="3162395"/>
                  <a:ext cx="81487" cy="81487"/>
                </a:xfrm>
                <a:prstGeom prst="rect">
                  <a:avLst/>
                </a:prstGeom>
                <a:solidFill>
                  <a:schemeClr val="bg1"/>
                </a:solidFill>
                <a:ln w="12700">
                  <a:solidFill>
                    <a:srgbClr val="8484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190" name="Rechthoek 189">
                  <a:extLst>
                    <a:ext uri="{FF2B5EF4-FFF2-40B4-BE49-F238E27FC236}">
                      <a16:creationId xmlns:a16="http://schemas.microsoft.com/office/drawing/2014/main" id="{04F7F1D2-AE5A-42F9-87AD-E810DE9595CD}"/>
                    </a:ext>
                  </a:extLst>
                </p:cNvPr>
                <p:cNvSpPr/>
                <p:nvPr userDrawn="1"/>
              </p:nvSpPr>
              <p:spPr>
                <a:xfrm>
                  <a:off x="12970586" y="3278144"/>
                  <a:ext cx="81487" cy="81487"/>
                </a:xfrm>
                <a:prstGeom prst="rect">
                  <a:avLst/>
                </a:prstGeom>
                <a:solidFill>
                  <a:schemeClr val="bg1"/>
                </a:solidFill>
                <a:ln w="12700">
                  <a:solidFill>
                    <a:srgbClr val="8484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191" name="Rechthoek 190">
                  <a:extLst>
                    <a:ext uri="{FF2B5EF4-FFF2-40B4-BE49-F238E27FC236}">
                      <a16:creationId xmlns:a16="http://schemas.microsoft.com/office/drawing/2014/main" id="{03E769EA-FAFB-4ECF-BBE5-D83ECC0A4162}"/>
                    </a:ext>
                  </a:extLst>
                </p:cNvPr>
                <p:cNvSpPr/>
                <p:nvPr userDrawn="1"/>
              </p:nvSpPr>
              <p:spPr>
                <a:xfrm>
                  <a:off x="12873284" y="3191991"/>
                  <a:ext cx="138045" cy="138044"/>
                </a:xfrm>
                <a:prstGeom prst="rect">
                  <a:avLst/>
                </a:prstGeom>
                <a:solidFill>
                  <a:srgbClr val="EABE76"/>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grpSp>
          <p:grpSp>
            <p:nvGrpSpPr>
              <p:cNvPr id="185" name="Groep 184">
                <a:extLst>
                  <a:ext uri="{FF2B5EF4-FFF2-40B4-BE49-F238E27FC236}">
                    <a16:creationId xmlns:a16="http://schemas.microsoft.com/office/drawing/2014/main" id="{11004989-5B5F-4516-9949-7962E2487D65}"/>
                  </a:ext>
                </a:extLst>
              </p:cNvPr>
              <p:cNvGrpSpPr/>
              <p:nvPr userDrawn="1"/>
            </p:nvGrpSpPr>
            <p:grpSpPr>
              <a:xfrm>
                <a:off x="-3257053" y="3276580"/>
                <a:ext cx="182309" cy="163794"/>
                <a:chOff x="12832541" y="3162395"/>
                <a:chExt cx="219532" cy="197236"/>
              </a:xfrm>
            </p:grpSpPr>
            <p:sp>
              <p:nvSpPr>
                <p:cNvPr id="186" name="Rechthoek 185">
                  <a:extLst>
                    <a:ext uri="{FF2B5EF4-FFF2-40B4-BE49-F238E27FC236}">
                      <a16:creationId xmlns:a16="http://schemas.microsoft.com/office/drawing/2014/main" id="{66B8E704-1C5E-448F-BFBE-E427C122834D}"/>
                    </a:ext>
                  </a:extLst>
                </p:cNvPr>
                <p:cNvSpPr/>
                <p:nvPr userDrawn="1"/>
              </p:nvSpPr>
              <p:spPr>
                <a:xfrm>
                  <a:off x="12873284" y="3191991"/>
                  <a:ext cx="138045" cy="138044"/>
                </a:xfrm>
                <a:prstGeom prst="rect">
                  <a:avLst/>
                </a:prstGeom>
                <a:solidFill>
                  <a:srgbClr val="EABE76"/>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187" name="Rechthoek 186">
                  <a:extLst>
                    <a:ext uri="{FF2B5EF4-FFF2-40B4-BE49-F238E27FC236}">
                      <a16:creationId xmlns:a16="http://schemas.microsoft.com/office/drawing/2014/main" id="{48E55F31-C0DB-4A11-BD46-ABAF60DFE1C1}"/>
                    </a:ext>
                  </a:extLst>
                </p:cNvPr>
                <p:cNvSpPr/>
                <p:nvPr userDrawn="1"/>
              </p:nvSpPr>
              <p:spPr>
                <a:xfrm>
                  <a:off x="12832541" y="3162395"/>
                  <a:ext cx="81487" cy="81487"/>
                </a:xfrm>
                <a:prstGeom prst="rect">
                  <a:avLst/>
                </a:prstGeom>
                <a:solidFill>
                  <a:schemeClr val="bg1"/>
                </a:solidFill>
                <a:ln w="12700">
                  <a:solidFill>
                    <a:srgbClr val="8484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188" name="Rechthoek 187">
                  <a:extLst>
                    <a:ext uri="{FF2B5EF4-FFF2-40B4-BE49-F238E27FC236}">
                      <a16:creationId xmlns:a16="http://schemas.microsoft.com/office/drawing/2014/main" id="{EBA061ED-2783-4801-874B-D3FFC178005A}"/>
                    </a:ext>
                  </a:extLst>
                </p:cNvPr>
                <p:cNvSpPr/>
                <p:nvPr userDrawn="1"/>
              </p:nvSpPr>
              <p:spPr>
                <a:xfrm>
                  <a:off x="12970586" y="3278144"/>
                  <a:ext cx="81487" cy="81487"/>
                </a:xfrm>
                <a:prstGeom prst="rect">
                  <a:avLst/>
                </a:prstGeom>
                <a:solidFill>
                  <a:schemeClr val="bg1"/>
                </a:solidFill>
                <a:ln w="12700">
                  <a:solidFill>
                    <a:srgbClr val="8484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grpSp>
        </p:grpSp>
        <p:grpSp>
          <p:nvGrpSpPr>
            <p:cNvPr id="175" name="ICOON_info">
              <a:extLst>
                <a:ext uri="{FF2B5EF4-FFF2-40B4-BE49-F238E27FC236}">
                  <a16:creationId xmlns:a16="http://schemas.microsoft.com/office/drawing/2014/main" id="{20CFBD40-DD44-4E8F-AB62-2F765BB786F8}"/>
                </a:ext>
              </a:extLst>
            </p:cNvPr>
            <p:cNvGrpSpPr/>
            <p:nvPr userDrawn="1"/>
          </p:nvGrpSpPr>
          <p:grpSpPr>
            <a:xfrm>
              <a:off x="-376736" y="5307660"/>
              <a:ext cx="283685" cy="283685"/>
              <a:chOff x="-510741" y="5913713"/>
              <a:chExt cx="267555" cy="267555"/>
            </a:xfrm>
          </p:grpSpPr>
          <p:sp>
            <p:nvSpPr>
              <p:cNvPr id="176" name="Ovaal 175">
                <a:extLst>
                  <a:ext uri="{FF2B5EF4-FFF2-40B4-BE49-F238E27FC236}">
                    <a16:creationId xmlns:a16="http://schemas.microsoft.com/office/drawing/2014/main" id="{462EDEB6-7E36-44C3-A35D-42BA6D1D0FAA}"/>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177" name="Graphic 163" descr="Informatie">
                <a:extLst>
                  <a:ext uri="{FF2B5EF4-FFF2-40B4-BE49-F238E27FC236}">
                    <a16:creationId xmlns:a16="http://schemas.microsoft.com/office/drawing/2014/main" id="{B8A20B27-93F0-4662-87E8-42E2BA66F34A}"/>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noAutofit/>
              </a:bodyPr>
              <a:lstStyle/>
              <a:p>
                <a:endParaRPr lang="en-GB" sz="2000" noProof="0">
                  <a:solidFill>
                    <a:srgbClr val="211F26"/>
                  </a:solidFill>
                  <a:latin typeface="Calibri" panose="020F0502020204030204" pitchFamily="34" charset="0"/>
                  <a:cs typeface="Calibri" panose="020F0502020204030204" pitchFamily="34" charset="0"/>
                </a:endParaRPr>
              </a:p>
            </p:txBody>
          </p:sp>
        </p:grpSp>
      </p:grpSp>
      <p:grpSp>
        <p:nvGrpSpPr>
          <p:cNvPr id="217" name="INSTRUCTION">
            <a:extLst>
              <a:ext uri="{FF2B5EF4-FFF2-40B4-BE49-F238E27FC236}">
                <a16:creationId xmlns:a16="http://schemas.microsoft.com/office/drawing/2014/main" id="{2AC48DEC-CC36-4319-B281-CD66C379BC3D}"/>
              </a:ext>
            </a:extLst>
          </p:cNvPr>
          <p:cNvGrpSpPr/>
          <p:nvPr userDrawn="1"/>
        </p:nvGrpSpPr>
        <p:grpSpPr>
          <a:xfrm>
            <a:off x="5846" y="7033211"/>
            <a:ext cx="3727954" cy="1577390"/>
            <a:chOff x="5846" y="7033211"/>
            <a:chExt cx="3727954" cy="1577390"/>
          </a:xfrm>
        </p:grpSpPr>
        <p:sp>
          <p:nvSpPr>
            <p:cNvPr id="218" name="Rechthoek 217">
              <a:extLst>
                <a:ext uri="{FF2B5EF4-FFF2-40B4-BE49-F238E27FC236}">
                  <a16:creationId xmlns:a16="http://schemas.microsoft.com/office/drawing/2014/main" id="{D1E4DB44-63D4-4A29-B01F-B98CEDA8303E}"/>
                </a:ext>
              </a:extLst>
            </p:cNvPr>
            <p:cNvSpPr/>
            <p:nvPr userDrawn="1"/>
          </p:nvSpPr>
          <p:spPr>
            <a:xfrm>
              <a:off x="5846" y="7033211"/>
              <a:ext cx="3727954" cy="1577390"/>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EDIT Footer, slide number</a:t>
              </a:r>
              <a:br>
                <a:rPr lang="en-GB" sz="1400" b="1" cap="all" baseline="0" noProof="0">
                  <a:solidFill>
                    <a:schemeClr val="accent1"/>
                  </a:solidFill>
                  <a:latin typeface="Calibri" panose="020F0502020204030204" pitchFamily="34" charset="0"/>
                  <a:cs typeface="Calibri" panose="020F0502020204030204" pitchFamily="34" charset="0"/>
                </a:rPr>
              </a:br>
              <a:r>
                <a:rPr lang="en-GB" sz="1400" b="1" cap="all" baseline="0" noProof="0">
                  <a:solidFill>
                    <a:schemeClr val="accent1"/>
                  </a:solidFill>
                  <a:latin typeface="Calibri" panose="020F0502020204030204" pitchFamily="34" charset="0"/>
                  <a:cs typeface="Calibri" panose="020F0502020204030204" pitchFamily="34" charset="0"/>
                </a:rPr>
                <a:t>and date</a:t>
              </a:r>
            </a:p>
          </p:txBody>
        </p:sp>
        <p:sp>
          <p:nvSpPr>
            <p:cNvPr id="219" name="Ovaal 218">
              <a:extLst>
                <a:ext uri="{FF2B5EF4-FFF2-40B4-BE49-F238E27FC236}">
                  <a16:creationId xmlns:a16="http://schemas.microsoft.com/office/drawing/2014/main" id="{A69062F9-D16E-4350-8AF7-C805ED558CF8}"/>
                </a:ext>
              </a:extLst>
            </p:cNvPr>
            <p:cNvSpPr/>
            <p:nvPr userDrawn="1"/>
          </p:nvSpPr>
          <p:spPr>
            <a:xfrm>
              <a:off x="188424" y="767853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220" name="Rechthoek 219">
              <a:extLst>
                <a:ext uri="{FF2B5EF4-FFF2-40B4-BE49-F238E27FC236}">
                  <a16:creationId xmlns:a16="http://schemas.microsoft.com/office/drawing/2014/main" id="{1ADB0D40-47C6-4C0F-A9C7-EE1BF5AA6AC9}"/>
                </a:ext>
              </a:extLst>
            </p:cNvPr>
            <p:cNvSpPr/>
            <p:nvPr userDrawn="1"/>
          </p:nvSpPr>
          <p:spPr>
            <a:xfrm>
              <a:off x="472596" y="7678534"/>
              <a:ext cx="2322719" cy="31672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‘Header &amp; Footer’</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221" name="Ovaal 220">
              <a:extLst>
                <a:ext uri="{FF2B5EF4-FFF2-40B4-BE49-F238E27FC236}">
                  <a16:creationId xmlns:a16="http://schemas.microsoft.com/office/drawing/2014/main" id="{5AF1E93A-BC02-496D-82E4-4868340FE70D}"/>
                </a:ext>
              </a:extLst>
            </p:cNvPr>
            <p:cNvSpPr/>
            <p:nvPr userDrawn="1"/>
          </p:nvSpPr>
          <p:spPr>
            <a:xfrm>
              <a:off x="188424" y="810886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222" name="Rechthoek 221">
              <a:extLst>
                <a:ext uri="{FF2B5EF4-FFF2-40B4-BE49-F238E27FC236}">
                  <a16:creationId xmlns:a16="http://schemas.microsoft.com/office/drawing/2014/main" id="{3D99F699-4B4E-4B31-B9C0-D6BF55ED2269}"/>
                </a:ext>
              </a:extLst>
            </p:cNvPr>
            <p:cNvSpPr/>
            <p:nvPr userDrawn="1"/>
          </p:nvSpPr>
          <p:spPr>
            <a:xfrm>
              <a:off x="472596" y="8108870"/>
              <a:ext cx="2322719" cy="38098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‘Apply to All’</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apply the changes to every slide.</a:t>
              </a:r>
            </a:p>
          </p:txBody>
        </p:sp>
        <p:grpSp>
          <p:nvGrpSpPr>
            <p:cNvPr id="223" name="Groep 222">
              <a:extLst>
                <a:ext uri="{FF2B5EF4-FFF2-40B4-BE49-F238E27FC236}">
                  <a16:creationId xmlns:a16="http://schemas.microsoft.com/office/drawing/2014/main" id="{1204E98B-D9EC-4329-B717-20E248263C1B}"/>
                </a:ext>
              </a:extLst>
            </p:cNvPr>
            <p:cNvGrpSpPr/>
            <p:nvPr userDrawn="1"/>
          </p:nvGrpSpPr>
          <p:grpSpPr>
            <a:xfrm>
              <a:off x="2939884" y="7739834"/>
              <a:ext cx="681133" cy="750023"/>
              <a:chOff x="-910573" y="4987990"/>
              <a:chExt cx="681133" cy="750023"/>
            </a:xfrm>
          </p:grpSpPr>
          <p:grpSp>
            <p:nvGrpSpPr>
              <p:cNvPr id="224" name="Groep 223">
                <a:extLst>
                  <a:ext uri="{FF2B5EF4-FFF2-40B4-BE49-F238E27FC236}">
                    <a16:creationId xmlns:a16="http://schemas.microsoft.com/office/drawing/2014/main" id="{EDB2D675-7118-43AD-A96E-DF83DCF05167}"/>
                  </a:ext>
                </a:extLst>
              </p:cNvPr>
              <p:cNvGrpSpPr/>
              <p:nvPr userDrawn="1"/>
            </p:nvGrpSpPr>
            <p:grpSpPr>
              <a:xfrm>
                <a:off x="-713542" y="4987990"/>
                <a:ext cx="287071" cy="379107"/>
                <a:chOff x="-4050578" y="288410"/>
                <a:chExt cx="322125" cy="379107"/>
              </a:xfrm>
            </p:grpSpPr>
            <p:sp>
              <p:nvSpPr>
                <p:cNvPr id="226" name="Rechthoek met één afgeknipte en afgeronde hoek 47">
                  <a:extLst>
                    <a:ext uri="{FF2B5EF4-FFF2-40B4-BE49-F238E27FC236}">
                      <a16:creationId xmlns:a16="http://schemas.microsoft.com/office/drawing/2014/main" id="{0FB9D92E-F743-465D-B2F4-80C7A24B8925}"/>
                    </a:ext>
                  </a:extLst>
                </p:cNvPr>
                <p:cNvSpPr/>
                <p:nvPr userDrawn="1"/>
              </p:nvSpPr>
              <p:spPr>
                <a:xfrm>
                  <a:off x="-4050578" y="288410"/>
                  <a:ext cx="322125" cy="379107"/>
                </a:xfrm>
                <a:prstGeom prst="snipRoundRect">
                  <a:avLst>
                    <a:gd name="adj1" fmla="val 0"/>
                    <a:gd name="adj2" fmla="val 33753"/>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227" name="Rechthoekige driehoek 226">
                  <a:extLst>
                    <a:ext uri="{FF2B5EF4-FFF2-40B4-BE49-F238E27FC236}">
                      <a16:creationId xmlns:a16="http://schemas.microsoft.com/office/drawing/2014/main" id="{CEACE0D0-3F16-482C-97DC-5E53E1A4715E}"/>
                    </a:ext>
                  </a:extLst>
                </p:cNvPr>
                <p:cNvSpPr/>
                <p:nvPr userDrawn="1"/>
              </p:nvSpPr>
              <p:spPr>
                <a:xfrm>
                  <a:off x="-3833537" y="291656"/>
                  <a:ext cx="103133" cy="93757"/>
                </a:xfrm>
                <a:prstGeom prst="rtTriangle">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228" name="Rechthoek 227">
                  <a:extLst>
                    <a:ext uri="{FF2B5EF4-FFF2-40B4-BE49-F238E27FC236}">
                      <a16:creationId xmlns:a16="http://schemas.microsoft.com/office/drawing/2014/main" id="{A4BFB904-137B-40F4-9B0F-C134E204F3D3}"/>
                    </a:ext>
                  </a:extLst>
                </p:cNvPr>
                <p:cNvSpPr/>
                <p:nvPr userDrawn="1"/>
              </p:nvSpPr>
              <p:spPr>
                <a:xfrm>
                  <a:off x="-4013673" y="314848"/>
                  <a:ext cx="140930" cy="70565"/>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229" name="Rechthoek 228">
                  <a:extLst>
                    <a:ext uri="{FF2B5EF4-FFF2-40B4-BE49-F238E27FC236}">
                      <a16:creationId xmlns:a16="http://schemas.microsoft.com/office/drawing/2014/main" id="{45448948-8349-4293-BE37-36A76D6AC294}"/>
                    </a:ext>
                  </a:extLst>
                </p:cNvPr>
                <p:cNvSpPr/>
                <p:nvPr userDrawn="1"/>
              </p:nvSpPr>
              <p:spPr>
                <a:xfrm>
                  <a:off x="-4020379" y="586428"/>
                  <a:ext cx="261727" cy="61406"/>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defTabSz="914400" fontAlgn="auto">
                    <a:lnSpc>
                      <a:spcPct val="100000"/>
                    </a:lnSpc>
                    <a:spcBef>
                      <a:spcPts val="0"/>
                    </a:spcBef>
                    <a:spcAft>
                      <a:spcPts val="0"/>
                    </a:spcAft>
                    <a:buClrTx/>
                    <a:buSzTx/>
                    <a:buFontTx/>
                    <a:buNone/>
                    <a:tabLst/>
                  </a:pPr>
                  <a:endParaRPr kumimoji="0" lang="en-GB" sz="900" b="0" i="0" u="none" strike="noStrike" kern="0" cap="none" spc="0" normalizeH="0" baseline="0" noProof="0">
                    <a:ln>
                      <a:noFill/>
                    </a:ln>
                    <a:solidFill>
                      <a:srgbClr val="211F26"/>
                    </a:solidFill>
                    <a:effectLst/>
                    <a:uLnTx/>
                    <a:uFillTx/>
                    <a:latin typeface="Calibri" panose="020F0502020204030204" pitchFamily="34" charset="0"/>
                    <a:cs typeface="Calibri" panose="020F0502020204030204" pitchFamily="34" charset="0"/>
                  </a:endParaRPr>
                </a:p>
              </p:txBody>
            </p:sp>
          </p:grpSp>
          <p:sp>
            <p:nvSpPr>
              <p:cNvPr id="225" name="Rechthoek 224">
                <a:extLst>
                  <a:ext uri="{FF2B5EF4-FFF2-40B4-BE49-F238E27FC236}">
                    <a16:creationId xmlns:a16="http://schemas.microsoft.com/office/drawing/2014/main" id="{C7D18CB8-902D-466C-A0CD-17A14E48AFED}"/>
                  </a:ext>
                </a:extLst>
              </p:cNvPr>
              <p:cNvSpPr/>
              <p:nvPr userDrawn="1"/>
            </p:nvSpPr>
            <p:spPr>
              <a:xfrm>
                <a:off x="-910573" y="5352063"/>
                <a:ext cx="681133" cy="385950"/>
              </a:xfrm>
              <a:prstGeom prst="rect">
                <a:avLst/>
              </a:prstGeom>
              <a:no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rPr>
                  <a:t>Header &amp; Footer</a:t>
                </a:r>
              </a:p>
            </p:txBody>
          </p:sp>
        </p:grpSp>
      </p:grpSp>
      <p:sp>
        <p:nvSpPr>
          <p:cNvPr id="14" name="INFO">
            <a:extLst>
              <a:ext uri="{FF2B5EF4-FFF2-40B4-BE49-F238E27FC236}">
                <a16:creationId xmlns:a16="http://schemas.microsoft.com/office/drawing/2014/main" id="{63F6DBDF-45EF-45F4-B45A-E829981AB849}"/>
              </a:ext>
            </a:extLst>
          </p:cNvPr>
          <p:cNvSpPr txBox="1"/>
          <p:nvPr userDrawn="1"/>
        </p:nvSpPr>
        <p:spPr>
          <a:xfrm>
            <a:off x="0" y="-256190"/>
            <a:ext cx="12192000" cy="161583"/>
          </a:xfrm>
          <a:prstGeom prst="rect">
            <a:avLst/>
          </a:prstGeom>
          <a:noFill/>
        </p:spPr>
        <p:txBody>
          <a:bodyPr wrap="square" lIns="0" tIns="0" rIns="0" bIns="0" rtlCol="0">
            <a:spAutoFit/>
          </a:bodyPr>
          <a:lstStyle/>
          <a:p>
            <a:pPr algn="l"/>
            <a:r>
              <a:rPr lang="en-GB" sz="1050" b="1" dirty="0">
                <a:solidFill>
                  <a:schemeClr val="tx2"/>
                </a:solidFill>
                <a:latin typeface="+mj-lt"/>
                <a:cs typeface="Calibri" panose="020F0502020204030204" pitchFamily="34" charset="0"/>
              </a:rPr>
              <a:t>TEMPLATE: </a:t>
            </a:r>
            <a:r>
              <a:rPr lang="en-GB" sz="1050" b="0" dirty="0">
                <a:solidFill>
                  <a:schemeClr val="tx2"/>
                </a:solidFill>
                <a:latin typeface="+mj-lt"/>
                <a:cs typeface="Calibri" panose="020F0502020204030204" pitchFamily="34" charset="0"/>
              </a:rPr>
              <a:t>TEXT + IMAGE (L)</a:t>
            </a:r>
          </a:p>
        </p:txBody>
      </p:sp>
      <p:grpSp>
        <p:nvGrpSpPr>
          <p:cNvPr id="6" name="HAAK LIJN">
            <a:extLst>
              <a:ext uri="{FF2B5EF4-FFF2-40B4-BE49-F238E27FC236}">
                <a16:creationId xmlns:a16="http://schemas.microsoft.com/office/drawing/2014/main" id="{D7882384-1712-41E6-9D6B-F217C844E4E0}"/>
              </a:ext>
            </a:extLst>
          </p:cNvPr>
          <p:cNvGrpSpPr/>
          <p:nvPr userDrawn="1"/>
        </p:nvGrpSpPr>
        <p:grpSpPr>
          <a:xfrm>
            <a:off x="540812" y="0"/>
            <a:ext cx="76800" cy="6858000"/>
            <a:chOff x="578912" y="0"/>
            <a:chExt cx="76800" cy="6858000"/>
          </a:xfrm>
        </p:grpSpPr>
        <p:cxnSp>
          <p:nvCxnSpPr>
            <p:cNvPr id="7" name="LIJN">
              <a:extLst>
                <a:ext uri="{FF2B5EF4-FFF2-40B4-BE49-F238E27FC236}">
                  <a16:creationId xmlns:a16="http://schemas.microsoft.com/office/drawing/2014/main" id="{CA66AB2C-0DEF-41A4-8A9D-6D155CA2B075}"/>
                </a:ext>
              </a:extLst>
            </p:cNvPr>
            <p:cNvCxnSpPr>
              <a:cxnSpLocks/>
            </p:cNvCxnSpPr>
            <p:nvPr userDrawn="1"/>
          </p:nvCxnSpPr>
          <p:spPr>
            <a:xfrm>
              <a:off x="617312" y="900113"/>
              <a:ext cx="0" cy="5957887"/>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pic>
          <p:nvPicPr>
            <p:cNvPr id="8" name="Graphic 7">
              <a:extLst>
                <a:ext uri="{FF2B5EF4-FFF2-40B4-BE49-F238E27FC236}">
                  <a16:creationId xmlns:a16="http://schemas.microsoft.com/office/drawing/2014/main" id="{DF6C0404-AD63-455B-AFF8-AC0BC74B32E7}"/>
                </a:ext>
              </a:extLst>
            </p:cNvPr>
            <p:cNvPicPr>
              <a:picLocks noChangeAspect="1"/>
            </p:cNvPicPr>
            <p:nvPr userDrawn="1"/>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78912" y="652464"/>
              <a:ext cx="76800" cy="201600"/>
            </a:xfrm>
            <a:prstGeom prst="rect">
              <a:avLst/>
            </a:prstGeom>
          </p:spPr>
        </p:pic>
        <p:cxnSp>
          <p:nvCxnSpPr>
            <p:cNvPr id="10" name="LIJN">
              <a:extLst>
                <a:ext uri="{FF2B5EF4-FFF2-40B4-BE49-F238E27FC236}">
                  <a16:creationId xmlns:a16="http://schemas.microsoft.com/office/drawing/2014/main" id="{C2999465-7311-4A1D-8A5A-A0092EF9741F}"/>
                </a:ext>
              </a:extLst>
            </p:cNvPr>
            <p:cNvCxnSpPr>
              <a:cxnSpLocks/>
            </p:cNvCxnSpPr>
            <p:nvPr userDrawn="1"/>
          </p:nvCxnSpPr>
          <p:spPr>
            <a:xfrm>
              <a:off x="617312" y="0"/>
              <a:ext cx="0" cy="595314"/>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grpSp>
      <p:sp>
        <p:nvSpPr>
          <p:cNvPr id="12" name="Tijdelijke aanduiding voor afbeelding 8">
            <a:extLst>
              <a:ext uri="{FF2B5EF4-FFF2-40B4-BE49-F238E27FC236}">
                <a16:creationId xmlns:a16="http://schemas.microsoft.com/office/drawing/2014/main" id="{8BD98969-41D6-49E7-8A6D-7119EAC93FB3}"/>
              </a:ext>
            </a:extLst>
          </p:cNvPr>
          <p:cNvSpPr>
            <a:spLocks noGrp="1"/>
          </p:cNvSpPr>
          <p:nvPr>
            <p:ph type="pic" sz="quarter" idx="14" hasCustomPrompt="1"/>
          </p:nvPr>
        </p:nvSpPr>
        <p:spPr>
          <a:xfrm>
            <a:off x="4221626" y="1434"/>
            <a:ext cx="7970374" cy="6856566"/>
          </a:xfrm>
          <a:prstGeom prst="rect">
            <a:avLst/>
          </a:prstGeom>
          <a:solidFill>
            <a:schemeClr val="bg1">
              <a:lumMod val="95000"/>
            </a:schemeClr>
          </a:solidFill>
        </p:spPr>
        <p:txBody>
          <a:bodyPr bIns="1620000" anchor="ctr"/>
          <a:lstStyle>
            <a:lvl1pPr marL="0" indent="0" algn="ctr">
              <a:lnSpc>
                <a:spcPct val="90000"/>
              </a:lnSpc>
              <a:spcBef>
                <a:spcPts val="0"/>
              </a:spcBef>
              <a:spcAft>
                <a:spcPts val="0"/>
              </a:spcAft>
              <a:buNone/>
              <a:defRPr sz="1500" i="1">
                <a:solidFill>
                  <a:schemeClr val="tx1">
                    <a:lumMod val="50000"/>
                    <a:lumOff val="50000"/>
                  </a:schemeClr>
                </a:solidFill>
              </a:defRPr>
            </a:lvl1pPr>
          </a:lstStyle>
          <a:p>
            <a:r>
              <a:rPr lang="en-GB" dirty="0"/>
              <a:t>Click on the icon below</a:t>
            </a:r>
            <a:br>
              <a:rPr lang="en-GB" dirty="0"/>
            </a:br>
            <a:r>
              <a:rPr lang="en-GB" dirty="0"/>
              <a:t>to insert an image.</a:t>
            </a:r>
          </a:p>
        </p:txBody>
      </p:sp>
      <p:sp>
        <p:nvSpPr>
          <p:cNvPr id="17" name="Tijdelijke aanduiding voor verticale tekst 2">
            <a:extLst>
              <a:ext uri="{FF2B5EF4-FFF2-40B4-BE49-F238E27FC236}">
                <a16:creationId xmlns:a16="http://schemas.microsoft.com/office/drawing/2014/main" id="{88E18419-1C58-41CE-97BB-2A5F5D6DB9F2}"/>
              </a:ext>
            </a:extLst>
          </p:cNvPr>
          <p:cNvSpPr>
            <a:spLocks noGrp="1"/>
          </p:cNvSpPr>
          <p:nvPr>
            <p:ph type="body" orient="vert" idx="1" hasCustomPrompt="1"/>
          </p:nvPr>
        </p:nvSpPr>
        <p:spPr>
          <a:xfrm>
            <a:off x="777233" y="563700"/>
            <a:ext cx="3993654" cy="5730594"/>
          </a:xfrm>
          <a:gradFill>
            <a:gsLst>
              <a:gs pos="75000">
                <a:schemeClr val="bg1"/>
              </a:gs>
              <a:gs pos="100000">
                <a:schemeClr val="bg1">
                  <a:alpha val="75000"/>
                </a:schemeClr>
              </a:gs>
            </a:gsLst>
            <a:lin ang="0" scaled="1"/>
          </a:gradFill>
        </p:spPr>
        <p:txBody>
          <a:bodyPr vert="horz" lIns="0" tIns="1296000" rIns="216000" bIns="144000"/>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en-GB" dirty="0"/>
              <a:t>Bullet</a:t>
            </a:r>
          </a:p>
          <a:p>
            <a:pPr lvl="1"/>
            <a:r>
              <a:rPr lang="en-GB" dirty="0"/>
              <a:t>Sub-bullet</a:t>
            </a:r>
          </a:p>
          <a:p>
            <a:pPr lvl="2"/>
            <a:r>
              <a:rPr lang="en-GB" dirty="0"/>
              <a:t>Default text</a:t>
            </a:r>
          </a:p>
          <a:p>
            <a:pPr lvl="3"/>
            <a:r>
              <a:rPr lang="en-GB" dirty="0"/>
              <a:t>header</a:t>
            </a:r>
          </a:p>
          <a:p>
            <a:pPr lvl="4"/>
            <a:r>
              <a:rPr lang="en-GB" dirty="0"/>
              <a:t>Numerical bullet</a:t>
            </a:r>
          </a:p>
          <a:p>
            <a:pPr lvl="5"/>
            <a:r>
              <a:rPr lang="en-GB" dirty="0"/>
              <a:t>Bullet</a:t>
            </a:r>
          </a:p>
          <a:p>
            <a:pPr lvl="6"/>
            <a:r>
              <a:rPr lang="en-GB" dirty="0"/>
              <a:t>Sub-bullet</a:t>
            </a:r>
          </a:p>
          <a:p>
            <a:pPr lvl="7"/>
            <a:r>
              <a:rPr lang="en-GB" dirty="0"/>
              <a:t>Default text</a:t>
            </a:r>
          </a:p>
          <a:p>
            <a:pPr lvl="8"/>
            <a:r>
              <a:rPr lang="en-GB" dirty="0"/>
              <a:t>header</a:t>
            </a:r>
          </a:p>
          <a:p>
            <a:pPr lvl="8"/>
            <a:endParaRPr lang="en-GB" dirty="0"/>
          </a:p>
        </p:txBody>
      </p:sp>
      <p:sp>
        <p:nvSpPr>
          <p:cNvPr id="146" name="Logo">
            <a:extLst>
              <a:ext uri="{FF2B5EF4-FFF2-40B4-BE49-F238E27FC236}">
                <a16:creationId xmlns:a16="http://schemas.microsoft.com/office/drawing/2014/main" id="{37D9BEDA-95C5-4F02-84C8-119FE3496BD4}"/>
              </a:ext>
            </a:extLst>
          </p:cNvPr>
          <p:cNvSpPr>
            <a:spLocks noGrp="1"/>
          </p:cNvSpPr>
          <p:nvPr>
            <p:ph type="body" orient="vert" idx="15" hasCustomPrompt="1"/>
          </p:nvPr>
        </p:nvSpPr>
        <p:spPr>
          <a:xfrm>
            <a:off x="10549612" y="6480355"/>
            <a:ext cx="1060019" cy="185413"/>
          </a:xfrm>
          <a:blipFill>
            <a:blip r:embed="rId9"/>
            <a:stretch>
              <a:fillRect/>
            </a:stretch>
          </a:blipFill>
        </p:spPr>
        <p:txBody>
          <a:bodyPr vert="horz" lIns="0" tIns="0" rIns="0" bIns="0"/>
          <a:lstStyle>
            <a:lvl1pPr marL="0" indent="0">
              <a:buNone/>
              <a:defRPr sz="1000" i="1">
                <a:solidFill>
                  <a:schemeClr val="bg2"/>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3" name="Dianummer">
            <a:extLst>
              <a:ext uri="{FF2B5EF4-FFF2-40B4-BE49-F238E27FC236}">
                <a16:creationId xmlns:a16="http://schemas.microsoft.com/office/drawing/2014/main" id="{2B7207A5-0C51-46E7-8409-7885FAC1D3DA}"/>
              </a:ext>
            </a:extLst>
          </p:cNvPr>
          <p:cNvSpPr>
            <a:spLocks noGrp="1"/>
          </p:cNvSpPr>
          <p:nvPr>
            <p:ph type="sldNum" sz="quarter" idx="17"/>
          </p:nvPr>
        </p:nvSpPr>
        <p:spPr/>
        <p:txBody>
          <a:bodyPr/>
          <a:lstStyle>
            <a:lvl1pPr>
              <a:defRPr>
                <a:solidFill>
                  <a:schemeClr val="bg1"/>
                </a:solidFill>
              </a:defRPr>
            </a:lvl1pPr>
          </a:lstStyle>
          <a:p>
            <a:fld id="{5EC93C5F-DB18-4797-88B9-B8B0D60519FD}" type="slidenum">
              <a:rPr lang="en-GB" smtClean="0"/>
              <a:pPr/>
              <a:t>‹#›</a:t>
            </a:fld>
            <a:endParaRPr lang="en-GB" dirty="0"/>
          </a:p>
        </p:txBody>
      </p:sp>
      <p:sp>
        <p:nvSpPr>
          <p:cNvPr id="4" name="Datum" hidden="1">
            <a:extLst>
              <a:ext uri="{FF2B5EF4-FFF2-40B4-BE49-F238E27FC236}">
                <a16:creationId xmlns:a16="http://schemas.microsoft.com/office/drawing/2014/main" id="{FD1A7AF7-8299-4E9B-8E1D-FC50A5120204}"/>
              </a:ext>
            </a:extLst>
          </p:cNvPr>
          <p:cNvSpPr>
            <a:spLocks noGrp="1"/>
          </p:cNvSpPr>
          <p:nvPr>
            <p:ph type="dt" sz="half" idx="18"/>
          </p:nvPr>
        </p:nvSpPr>
        <p:spPr/>
        <p:txBody>
          <a:bodyPr/>
          <a:lstStyle/>
          <a:p>
            <a:r>
              <a:rPr lang="en-GB" dirty="0"/>
              <a:t>Date</a:t>
            </a:r>
          </a:p>
        </p:txBody>
      </p:sp>
      <p:sp>
        <p:nvSpPr>
          <p:cNvPr id="2" name="Voettekst">
            <a:extLst>
              <a:ext uri="{FF2B5EF4-FFF2-40B4-BE49-F238E27FC236}">
                <a16:creationId xmlns:a16="http://schemas.microsoft.com/office/drawing/2014/main" id="{CF2C8389-F9C2-4D34-9675-D3F1B363A614}"/>
              </a:ext>
            </a:extLst>
          </p:cNvPr>
          <p:cNvSpPr>
            <a:spLocks noGrp="1"/>
          </p:cNvSpPr>
          <p:nvPr>
            <p:ph type="ftr" sz="quarter" idx="16"/>
          </p:nvPr>
        </p:nvSpPr>
        <p:spPr/>
        <p:txBody>
          <a:bodyPr/>
          <a:lstStyle/>
          <a:p>
            <a:r>
              <a:rPr lang="en-GB" dirty="0"/>
              <a:t>26 October 2021 | ALIM Guide for asset information Managers</a:t>
            </a:r>
          </a:p>
        </p:txBody>
      </p:sp>
      <p:sp>
        <p:nvSpPr>
          <p:cNvPr id="13" name="Ondertitel">
            <a:extLst>
              <a:ext uri="{FF2B5EF4-FFF2-40B4-BE49-F238E27FC236}">
                <a16:creationId xmlns:a16="http://schemas.microsoft.com/office/drawing/2014/main" id="{E7103454-A8D4-4EB6-8BE7-429690CF0791}"/>
              </a:ext>
            </a:extLst>
          </p:cNvPr>
          <p:cNvSpPr>
            <a:spLocks noGrp="1"/>
          </p:cNvSpPr>
          <p:nvPr>
            <p:ph type="subTitle" idx="10" hasCustomPrompt="1"/>
          </p:nvPr>
        </p:nvSpPr>
        <p:spPr>
          <a:xfrm>
            <a:off x="777243" y="924516"/>
            <a:ext cx="3816083" cy="349200"/>
          </a:xfrm>
        </p:spPr>
        <p:txBody>
          <a:bodyPr/>
          <a:lstStyle>
            <a:lvl1pPr marL="0" indent="0" algn="l">
              <a:buNone/>
              <a:defRPr sz="300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cap="all" baseline="0" dirty="0"/>
              <a:t>Sec light subtitle</a:t>
            </a:r>
            <a:endParaRPr lang="en-GB" dirty="0"/>
          </a:p>
        </p:txBody>
      </p:sp>
      <p:sp>
        <p:nvSpPr>
          <p:cNvPr id="5" name="Titel">
            <a:extLst>
              <a:ext uri="{FF2B5EF4-FFF2-40B4-BE49-F238E27FC236}">
                <a16:creationId xmlns:a16="http://schemas.microsoft.com/office/drawing/2014/main" id="{A3A6F5FC-F7A7-4338-872F-3F8BF725E3A4}"/>
              </a:ext>
            </a:extLst>
          </p:cNvPr>
          <p:cNvSpPr>
            <a:spLocks noGrp="1"/>
          </p:cNvSpPr>
          <p:nvPr>
            <p:ph type="title" hasCustomPrompt="1"/>
          </p:nvPr>
        </p:nvSpPr>
        <p:spPr>
          <a:xfrm>
            <a:off x="777245" y="619124"/>
            <a:ext cx="3816082" cy="268289"/>
          </a:xfrm>
        </p:spPr>
        <p:txBody>
          <a:bodyPr/>
          <a:lstStyle/>
          <a:p>
            <a:r>
              <a:rPr lang="en-GB" dirty="0"/>
              <a:t>First bold title</a:t>
            </a:r>
          </a:p>
        </p:txBody>
      </p:sp>
    </p:spTree>
    <p:extLst>
      <p:ext uri="{BB962C8B-B14F-4D97-AF65-F5344CB8AC3E}">
        <p14:creationId xmlns:p14="http://schemas.microsoft.com/office/powerpoint/2010/main" val="3407221511"/>
      </p:ext>
    </p:extLst>
  </p:cSld>
  <p:clrMapOvr>
    <a:masterClrMapping/>
  </p:clrMapOvr>
  <p:transition spd="slow">
    <p:push dir="u"/>
  </p:transition>
  <p:hf hdr="0" dt="0"/>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IMAGE, HOOK HIGH">
    <p:spTree>
      <p:nvGrpSpPr>
        <p:cNvPr id="1" name=""/>
        <p:cNvGrpSpPr/>
        <p:nvPr/>
      </p:nvGrpSpPr>
      <p:grpSpPr>
        <a:xfrm>
          <a:off x="0" y="0"/>
          <a:ext cx="0" cy="0"/>
          <a:chOff x="0" y="0"/>
          <a:chExt cx="0" cy="0"/>
        </a:xfrm>
      </p:grpSpPr>
      <p:grpSp>
        <p:nvGrpSpPr>
          <p:cNvPr id="56" name="INSTRUCTION">
            <a:extLst>
              <a:ext uri="{FF2B5EF4-FFF2-40B4-BE49-F238E27FC236}">
                <a16:creationId xmlns:a16="http://schemas.microsoft.com/office/drawing/2014/main" id="{84035321-9E8D-4EBA-B9C0-9B0183CF95A7}"/>
              </a:ext>
            </a:extLst>
          </p:cNvPr>
          <p:cNvGrpSpPr/>
          <p:nvPr userDrawn="1"/>
        </p:nvGrpSpPr>
        <p:grpSpPr>
          <a:xfrm>
            <a:off x="5846" y="7033211"/>
            <a:ext cx="3727954" cy="1577390"/>
            <a:chOff x="5846" y="7033211"/>
            <a:chExt cx="3727954" cy="1577390"/>
          </a:xfrm>
        </p:grpSpPr>
        <p:sp>
          <p:nvSpPr>
            <p:cNvPr id="57" name="Rechthoek 56">
              <a:extLst>
                <a:ext uri="{FF2B5EF4-FFF2-40B4-BE49-F238E27FC236}">
                  <a16:creationId xmlns:a16="http://schemas.microsoft.com/office/drawing/2014/main" id="{86E67D51-DE07-4933-A682-E40B9334C176}"/>
                </a:ext>
              </a:extLst>
            </p:cNvPr>
            <p:cNvSpPr/>
            <p:nvPr userDrawn="1"/>
          </p:nvSpPr>
          <p:spPr>
            <a:xfrm>
              <a:off x="5846" y="7033211"/>
              <a:ext cx="3727954" cy="1577390"/>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EDIT Footer, slide number</a:t>
              </a:r>
              <a:br>
                <a:rPr lang="en-GB" sz="1400" b="1" cap="all" baseline="0" noProof="0">
                  <a:solidFill>
                    <a:schemeClr val="accent1"/>
                  </a:solidFill>
                  <a:latin typeface="Calibri" panose="020F0502020204030204" pitchFamily="34" charset="0"/>
                  <a:cs typeface="Calibri" panose="020F0502020204030204" pitchFamily="34" charset="0"/>
                </a:rPr>
              </a:br>
              <a:r>
                <a:rPr lang="en-GB" sz="1400" b="1" cap="all" baseline="0" noProof="0">
                  <a:solidFill>
                    <a:schemeClr val="accent1"/>
                  </a:solidFill>
                  <a:latin typeface="Calibri" panose="020F0502020204030204" pitchFamily="34" charset="0"/>
                  <a:cs typeface="Calibri" panose="020F0502020204030204" pitchFamily="34" charset="0"/>
                </a:rPr>
                <a:t>and date</a:t>
              </a:r>
            </a:p>
          </p:txBody>
        </p:sp>
        <p:sp>
          <p:nvSpPr>
            <p:cNvPr id="58" name="Ovaal 57">
              <a:extLst>
                <a:ext uri="{FF2B5EF4-FFF2-40B4-BE49-F238E27FC236}">
                  <a16:creationId xmlns:a16="http://schemas.microsoft.com/office/drawing/2014/main" id="{4B9443B0-9E81-4257-BBFA-A4D57CAF8033}"/>
                </a:ext>
              </a:extLst>
            </p:cNvPr>
            <p:cNvSpPr/>
            <p:nvPr userDrawn="1"/>
          </p:nvSpPr>
          <p:spPr>
            <a:xfrm>
              <a:off x="188424" y="767853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59" name="Rechthoek 58">
              <a:extLst>
                <a:ext uri="{FF2B5EF4-FFF2-40B4-BE49-F238E27FC236}">
                  <a16:creationId xmlns:a16="http://schemas.microsoft.com/office/drawing/2014/main" id="{03F092C0-A607-460B-B44A-421067AA0D6B}"/>
                </a:ext>
              </a:extLst>
            </p:cNvPr>
            <p:cNvSpPr/>
            <p:nvPr userDrawn="1"/>
          </p:nvSpPr>
          <p:spPr>
            <a:xfrm>
              <a:off x="472596" y="7678534"/>
              <a:ext cx="2322719" cy="31672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‘Header &amp; Footer’</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60" name="Ovaal 59">
              <a:extLst>
                <a:ext uri="{FF2B5EF4-FFF2-40B4-BE49-F238E27FC236}">
                  <a16:creationId xmlns:a16="http://schemas.microsoft.com/office/drawing/2014/main" id="{E71B2417-D484-464D-9AFF-AE49AB06153F}"/>
                </a:ext>
              </a:extLst>
            </p:cNvPr>
            <p:cNvSpPr/>
            <p:nvPr userDrawn="1"/>
          </p:nvSpPr>
          <p:spPr>
            <a:xfrm>
              <a:off x="188424" y="810886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61" name="Rechthoek 60">
              <a:extLst>
                <a:ext uri="{FF2B5EF4-FFF2-40B4-BE49-F238E27FC236}">
                  <a16:creationId xmlns:a16="http://schemas.microsoft.com/office/drawing/2014/main" id="{8C0F625B-3378-49CB-B323-641443CFCDA0}"/>
                </a:ext>
              </a:extLst>
            </p:cNvPr>
            <p:cNvSpPr/>
            <p:nvPr userDrawn="1"/>
          </p:nvSpPr>
          <p:spPr>
            <a:xfrm>
              <a:off x="472596" y="8108870"/>
              <a:ext cx="2322719" cy="38098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‘Apply to All’</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apply the changes to every slide.</a:t>
              </a:r>
            </a:p>
          </p:txBody>
        </p:sp>
        <p:grpSp>
          <p:nvGrpSpPr>
            <p:cNvPr id="62" name="Groep 61">
              <a:extLst>
                <a:ext uri="{FF2B5EF4-FFF2-40B4-BE49-F238E27FC236}">
                  <a16:creationId xmlns:a16="http://schemas.microsoft.com/office/drawing/2014/main" id="{06B35420-7B29-4E99-A421-7CA277D5895D}"/>
                </a:ext>
              </a:extLst>
            </p:cNvPr>
            <p:cNvGrpSpPr/>
            <p:nvPr userDrawn="1"/>
          </p:nvGrpSpPr>
          <p:grpSpPr>
            <a:xfrm>
              <a:off x="2939884" y="7739834"/>
              <a:ext cx="681133" cy="750023"/>
              <a:chOff x="-910573" y="4987990"/>
              <a:chExt cx="681133" cy="750023"/>
            </a:xfrm>
          </p:grpSpPr>
          <p:grpSp>
            <p:nvGrpSpPr>
              <p:cNvPr id="63" name="Groep 62">
                <a:extLst>
                  <a:ext uri="{FF2B5EF4-FFF2-40B4-BE49-F238E27FC236}">
                    <a16:creationId xmlns:a16="http://schemas.microsoft.com/office/drawing/2014/main" id="{7C3AD0E4-68FF-4E5F-81D1-52604D6B2D9B}"/>
                  </a:ext>
                </a:extLst>
              </p:cNvPr>
              <p:cNvGrpSpPr/>
              <p:nvPr userDrawn="1"/>
            </p:nvGrpSpPr>
            <p:grpSpPr>
              <a:xfrm>
                <a:off x="-713542" y="4987990"/>
                <a:ext cx="287071" cy="379107"/>
                <a:chOff x="-4050578" y="288410"/>
                <a:chExt cx="322125" cy="379107"/>
              </a:xfrm>
            </p:grpSpPr>
            <p:sp>
              <p:nvSpPr>
                <p:cNvPr id="65" name="Rechthoek met één afgeknipte en afgeronde hoek 47">
                  <a:extLst>
                    <a:ext uri="{FF2B5EF4-FFF2-40B4-BE49-F238E27FC236}">
                      <a16:creationId xmlns:a16="http://schemas.microsoft.com/office/drawing/2014/main" id="{3411B1F0-0835-4CE7-9E3B-A7E31B81EFBA}"/>
                    </a:ext>
                  </a:extLst>
                </p:cNvPr>
                <p:cNvSpPr/>
                <p:nvPr userDrawn="1"/>
              </p:nvSpPr>
              <p:spPr>
                <a:xfrm>
                  <a:off x="-4050578" y="288410"/>
                  <a:ext cx="322125" cy="379107"/>
                </a:xfrm>
                <a:prstGeom prst="snipRoundRect">
                  <a:avLst>
                    <a:gd name="adj1" fmla="val 0"/>
                    <a:gd name="adj2" fmla="val 33753"/>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66" name="Rechthoekige driehoek 65">
                  <a:extLst>
                    <a:ext uri="{FF2B5EF4-FFF2-40B4-BE49-F238E27FC236}">
                      <a16:creationId xmlns:a16="http://schemas.microsoft.com/office/drawing/2014/main" id="{98ECBAA9-E5D8-4E7E-B4A7-F0D1344B1913}"/>
                    </a:ext>
                  </a:extLst>
                </p:cNvPr>
                <p:cNvSpPr/>
                <p:nvPr userDrawn="1"/>
              </p:nvSpPr>
              <p:spPr>
                <a:xfrm>
                  <a:off x="-3833537" y="291656"/>
                  <a:ext cx="103133" cy="93757"/>
                </a:xfrm>
                <a:prstGeom prst="rtTriangle">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67" name="Rechthoek 66">
                  <a:extLst>
                    <a:ext uri="{FF2B5EF4-FFF2-40B4-BE49-F238E27FC236}">
                      <a16:creationId xmlns:a16="http://schemas.microsoft.com/office/drawing/2014/main" id="{C6B4A261-BA40-4CBD-879D-E770BDDF8C48}"/>
                    </a:ext>
                  </a:extLst>
                </p:cNvPr>
                <p:cNvSpPr/>
                <p:nvPr userDrawn="1"/>
              </p:nvSpPr>
              <p:spPr>
                <a:xfrm>
                  <a:off x="-4013673" y="314848"/>
                  <a:ext cx="140930" cy="70565"/>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68" name="Rechthoek 67">
                  <a:extLst>
                    <a:ext uri="{FF2B5EF4-FFF2-40B4-BE49-F238E27FC236}">
                      <a16:creationId xmlns:a16="http://schemas.microsoft.com/office/drawing/2014/main" id="{B1CF3232-2C0B-4FC1-B843-C4043DD03F39}"/>
                    </a:ext>
                  </a:extLst>
                </p:cNvPr>
                <p:cNvSpPr/>
                <p:nvPr userDrawn="1"/>
              </p:nvSpPr>
              <p:spPr>
                <a:xfrm>
                  <a:off x="-4020379" y="586428"/>
                  <a:ext cx="261727" cy="61406"/>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defTabSz="914400" fontAlgn="auto">
                    <a:lnSpc>
                      <a:spcPct val="100000"/>
                    </a:lnSpc>
                    <a:spcBef>
                      <a:spcPts val="0"/>
                    </a:spcBef>
                    <a:spcAft>
                      <a:spcPts val="0"/>
                    </a:spcAft>
                    <a:buClrTx/>
                    <a:buSzTx/>
                    <a:buFontTx/>
                    <a:buNone/>
                    <a:tabLst/>
                  </a:pPr>
                  <a:endParaRPr kumimoji="0" lang="en-GB" sz="900" b="0" i="0" u="none" strike="noStrike" kern="0" cap="none" spc="0" normalizeH="0" baseline="0" noProof="0">
                    <a:ln>
                      <a:noFill/>
                    </a:ln>
                    <a:solidFill>
                      <a:srgbClr val="211F26"/>
                    </a:solidFill>
                    <a:effectLst/>
                    <a:uLnTx/>
                    <a:uFillTx/>
                    <a:latin typeface="Calibri" panose="020F0502020204030204" pitchFamily="34" charset="0"/>
                    <a:cs typeface="Calibri" panose="020F0502020204030204" pitchFamily="34" charset="0"/>
                  </a:endParaRPr>
                </a:p>
              </p:txBody>
            </p:sp>
          </p:grpSp>
          <p:sp>
            <p:nvSpPr>
              <p:cNvPr id="64" name="Rechthoek 63">
                <a:extLst>
                  <a:ext uri="{FF2B5EF4-FFF2-40B4-BE49-F238E27FC236}">
                    <a16:creationId xmlns:a16="http://schemas.microsoft.com/office/drawing/2014/main" id="{AF1B56E3-1A13-4CED-90AE-827FEB4ABF6B}"/>
                  </a:ext>
                </a:extLst>
              </p:cNvPr>
              <p:cNvSpPr/>
              <p:nvPr userDrawn="1"/>
            </p:nvSpPr>
            <p:spPr>
              <a:xfrm>
                <a:off x="-910573" y="5352063"/>
                <a:ext cx="681133" cy="385950"/>
              </a:xfrm>
              <a:prstGeom prst="rect">
                <a:avLst/>
              </a:prstGeom>
              <a:no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rPr>
                  <a:t>Header &amp; Footer</a:t>
                </a:r>
              </a:p>
            </p:txBody>
          </p:sp>
        </p:grpSp>
      </p:grpSp>
      <p:grpSp>
        <p:nvGrpSpPr>
          <p:cNvPr id="69" name="INSTRUCTION">
            <a:extLst>
              <a:ext uri="{FF2B5EF4-FFF2-40B4-BE49-F238E27FC236}">
                <a16:creationId xmlns:a16="http://schemas.microsoft.com/office/drawing/2014/main" id="{CD306BC8-C141-4EE6-801D-BB0EB234E0D6}"/>
              </a:ext>
            </a:extLst>
          </p:cNvPr>
          <p:cNvGrpSpPr/>
          <p:nvPr userDrawn="1"/>
        </p:nvGrpSpPr>
        <p:grpSpPr>
          <a:xfrm>
            <a:off x="12274716" y="-980090"/>
            <a:ext cx="3695970" cy="1277747"/>
            <a:chOff x="-3889316" y="-1461517"/>
            <a:chExt cx="3695970" cy="1277747"/>
          </a:xfrm>
        </p:grpSpPr>
        <p:sp>
          <p:nvSpPr>
            <p:cNvPr id="70" name="Rechthoek 69">
              <a:extLst>
                <a:ext uri="{FF2B5EF4-FFF2-40B4-BE49-F238E27FC236}">
                  <a16:creationId xmlns:a16="http://schemas.microsoft.com/office/drawing/2014/main" id="{7A6E5681-0FE4-44F4-89FF-35F86B140C46}"/>
                </a:ext>
              </a:extLst>
            </p:cNvPr>
            <p:cNvSpPr/>
            <p:nvPr userDrawn="1"/>
          </p:nvSpPr>
          <p:spPr>
            <a:xfrm>
              <a:off x="-3786437" y="-1461517"/>
              <a:ext cx="3593091" cy="1277747"/>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Insert an image</a:t>
              </a:r>
            </a:p>
          </p:txBody>
        </p:sp>
        <p:sp>
          <p:nvSpPr>
            <p:cNvPr id="71" name="Rechthoek 70">
              <a:extLst>
                <a:ext uri="{FF2B5EF4-FFF2-40B4-BE49-F238E27FC236}">
                  <a16:creationId xmlns:a16="http://schemas.microsoft.com/office/drawing/2014/main" id="{920602C7-221D-4553-AC39-E3D4A97757BA}"/>
                </a:ext>
              </a:extLst>
            </p:cNvPr>
            <p:cNvSpPr/>
            <p:nvPr userDrawn="1"/>
          </p:nvSpPr>
          <p:spPr>
            <a:xfrm>
              <a:off x="-3603859" y="-993610"/>
              <a:ext cx="3229126" cy="657434"/>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Select the frame of the image by clicking on the tag alongside this instruction. 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‘Pictures’</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select the preferred image and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72" name="Gelijkbenige driehoek 71">
              <a:extLst>
                <a:ext uri="{FF2B5EF4-FFF2-40B4-BE49-F238E27FC236}">
                  <a16:creationId xmlns:a16="http://schemas.microsoft.com/office/drawing/2014/main" id="{FE60BA4B-98DC-4493-A246-DA50A86A8845}"/>
                </a:ext>
              </a:extLst>
            </p:cNvPr>
            <p:cNvSpPr/>
            <p:nvPr userDrawn="1"/>
          </p:nvSpPr>
          <p:spPr>
            <a:xfrm rot="16200000" flipH="1">
              <a:off x="-3925504" y="-351896"/>
              <a:ext cx="175255" cy="102879"/>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grpSp>
      <p:sp>
        <p:nvSpPr>
          <p:cNvPr id="12" name="INFO">
            <a:extLst>
              <a:ext uri="{FF2B5EF4-FFF2-40B4-BE49-F238E27FC236}">
                <a16:creationId xmlns:a16="http://schemas.microsoft.com/office/drawing/2014/main" id="{D2D6917A-A3A5-482F-A0D3-BD7F10CD032E}"/>
              </a:ext>
            </a:extLst>
          </p:cNvPr>
          <p:cNvSpPr txBox="1"/>
          <p:nvPr userDrawn="1"/>
        </p:nvSpPr>
        <p:spPr>
          <a:xfrm>
            <a:off x="0" y="-256190"/>
            <a:ext cx="12192000" cy="161583"/>
          </a:xfrm>
          <a:prstGeom prst="rect">
            <a:avLst/>
          </a:prstGeom>
          <a:noFill/>
        </p:spPr>
        <p:txBody>
          <a:bodyPr wrap="square" lIns="0" tIns="0" rIns="0" bIns="0" rtlCol="0">
            <a:spAutoFit/>
          </a:bodyPr>
          <a:lstStyle/>
          <a:p>
            <a:pPr algn="l"/>
            <a:r>
              <a:rPr lang="en-GB" sz="1050" b="1" dirty="0">
                <a:solidFill>
                  <a:schemeClr val="tx2"/>
                </a:solidFill>
                <a:latin typeface="+mj-lt"/>
                <a:cs typeface="Calibri" panose="020F0502020204030204" pitchFamily="34" charset="0"/>
              </a:rPr>
              <a:t>TEMPLATE:  </a:t>
            </a:r>
            <a:r>
              <a:rPr lang="en-GB" sz="1050" b="0" dirty="0">
                <a:solidFill>
                  <a:schemeClr val="tx2"/>
                </a:solidFill>
                <a:latin typeface="+mj-lt"/>
                <a:cs typeface="Calibri" panose="020F0502020204030204" pitchFamily="34" charset="0"/>
              </a:rPr>
              <a:t>IMAGE, HOOK HIGH</a:t>
            </a:r>
          </a:p>
        </p:txBody>
      </p:sp>
      <p:sp>
        <p:nvSpPr>
          <p:cNvPr id="53" name="Tijdelijke aanduiding voor afbeelding 8">
            <a:extLst>
              <a:ext uri="{FF2B5EF4-FFF2-40B4-BE49-F238E27FC236}">
                <a16:creationId xmlns:a16="http://schemas.microsoft.com/office/drawing/2014/main" id="{27489788-7523-4049-B6A4-83AEF6154017}"/>
              </a:ext>
            </a:extLst>
          </p:cNvPr>
          <p:cNvSpPr>
            <a:spLocks noGrp="1"/>
          </p:cNvSpPr>
          <p:nvPr>
            <p:ph type="pic" sz="quarter" idx="14" hasCustomPrompt="1"/>
          </p:nvPr>
        </p:nvSpPr>
        <p:spPr>
          <a:xfrm>
            <a:off x="0" y="1434"/>
            <a:ext cx="12192000" cy="6856566"/>
          </a:xfrm>
          <a:prstGeom prst="rect">
            <a:avLst/>
          </a:prstGeom>
          <a:solidFill>
            <a:schemeClr val="bg1">
              <a:lumMod val="95000"/>
            </a:schemeClr>
          </a:solidFill>
        </p:spPr>
        <p:txBody>
          <a:bodyPr bIns="1620000" anchor="ctr"/>
          <a:lstStyle>
            <a:lvl1pPr marL="0" indent="0" algn="ctr">
              <a:lnSpc>
                <a:spcPct val="90000"/>
              </a:lnSpc>
              <a:spcBef>
                <a:spcPts val="0"/>
              </a:spcBef>
              <a:spcAft>
                <a:spcPts val="0"/>
              </a:spcAft>
              <a:buNone/>
              <a:defRPr sz="1500" i="1">
                <a:solidFill>
                  <a:schemeClr val="tx1">
                    <a:lumMod val="50000"/>
                    <a:lumOff val="50000"/>
                  </a:schemeClr>
                </a:solidFill>
              </a:defRPr>
            </a:lvl1pPr>
          </a:lstStyle>
          <a:p>
            <a:r>
              <a:rPr lang="en-GB" dirty="0"/>
              <a:t>Click on the icon below</a:t>
            </a:r>
            <a:br>
              <a:rPr lang="en-GB" dirty="0"/>
            </a:br>
            <a:r>
              <a:rPr lang="en-GB" dirty="0"/>
              <a:t>to insert an image.</a:t>
            </a:r>
          </a:p>
        </p:txBody>
      </p:sp>
      <p:sp>
        <p:nvSpPr>
          <p:cNvPr id="9" name="Tijdelijke aanduiding voor verticale tekst 2">
            <a:extLst>
              <a:ext uri="{FF2B5EF4-FFF2-40B4-BE49-F238E27FC236}">
                <a16:creationId xmlns:a16="http://schemas.microsoft.com/office/drawing/2014/main" id="{306BD5D3-3967-499E-87C9-6F3A334CE769}"/>
              </a:ext>
            </a:extLst>
          </p:cNvPr>
          <p:cNvSpPr>
            <a:spLocks noGrp="1"/>
          </p:cNvSpPr>
          <p:nvPr>
            <p:ph type="body" orient="vert" idx="18" hasCustomPrompt="1"/>
          </p:nvPr>
        </p:nvSpPr>
        <p:spPr>
          <a:xfrm>
            <a:off x="0" y="0"/>
            <a:ext cx="7585700" cy="6858000"/>
          </a:xfrm>
          <a:gradFill>
            <a:gsLst>
              <a:gs pos="0">
                <a:schemeClr val="tx1">
                  <a:alpha val="30000"/>
                </a:schemeClr>
              </a:gs>
              <a:gs pos="100000">
                <a:schemeClr val="tx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tIns="144000" rtlCol="0" anchor="t"/>
          <a:lstStyle>
            <a:lvl1pPr marL="0" indent="0">
              <a:buFontTx/>
              <a:buNone/>
              <a:defRPr lang="nl-NL" sz="1050" i="1" dirty="0">
                <a:solidFill>
                  <a:schemeClr val="lt1"/>
                </a:solidFill>
              </a:defRPr>
            </a:lvl1pPr>
          </a:lstStyle>
          <a:p>
            <a:pPr marL="0" lvl="0" algn="ctr" defTabSz="914400"/>
            <a:r>
              <a:rPr lang="en-GB" dirty="0"/>
              <a:t>    </a:t>
            </a:r>
          </a:p>
        </p:txBody>
      </p:sp>
      <p:sp>
        <p:nvSpPr>
          <p:cNvPr id="25" name="Tijdelijke aanduiding voor tekst 146">
            <a:extLst>
              <a:ext uri="{FF2B5EF4-FFF2-40B4-BE49-F238E27FC236}">
                <a16:creationId xmlns:a16="http://schemas.microsoft.com/office/drawing/2014/main" id="{31D9F5AF-1CE4-492D-9595-51DA14E36D64}"/>
              </a:ext>
            </a:extLst>
          </p:cNvPr>
          <p:cNvSpPr>
            <a:spLocks noGrp="1"/>
          </p:cNvSpPr>
          <p:nvPr userDrawn="1">
            <p:ph type="body" sz="quarter" idx="15" hasCustomPrompt="1"/>
          </p:nvPr>
        </p:nvSpPr>
        <p:spPr>
          <a:xfrm>
            <a:off x="550570" y="652464"/>
            <a:ext cx="62838" cy="182400"/>
          </a:xfrm>
          <a:custGeom>
            <a:avLst/>
            <a:gdLst>
              <a:gd name="connsiteX0" fmla="*/ 17352 w 62838"/>
              <a:gd name="connsiteY0" fmla="*/ 0 h 182400"/>
              <a:gd name="connsiteX1" fmla="*/ 62520 w 62838"/>
              <a:gd name="connsiteY1" fmla="*/ 91200 h 182400"/>
              <a:gd name="connsiteX2" fmla="*/ 21864 w 62838"/>
              <a:gd name="connsiteY2" fmla="*/ 182400 h 182400"/>
              <a:gd name="connsiteX3" fmla="*/ 8308 w 62838"/>
              <a:gd name="connsiteY3" fmla="*/ 145920 h 182400"/>
              <a:gd name="connsiteX4" fmla="*/ 26385 w 62838"/>
              <a:gd name="connsiteY4" fmla="*/ 91200 h 182400"/>
              <a:gd name="connsiteX5" fmla="*/ 3796 w 62838"/>
              <a:gd name="connsiteY5" fmla="*/ 36480 h 182400"/>
              <a:gd name="connsiteX6" fmla="*/ 17352 w 62838"/>
              <a:gd name="connsiteY6" fmla="*/ 0 h 18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838" h="182400">
                <a:moveTo>
                  <a:pt x="17352" y="0"/>
                </a:moveTo>
                <a:cubicBezTo>
                  <a:pt x="17352" y="0"/>
                  <a:pt x="62520" y="69312"/>
                  <a:pt x="62520" y="91200"/>
                </a:cubicBezTo>
                <a:cubicBezTo>
                  <a:pt x="67041" y="113088"/>
                  <a:pt x="21864" y="182400"/>
                  <a:pt x="21864" y="182400"/>
                </a:cubicBezTo>
                <a:cubicBezTo>
                  <a:pt x="21864" y="182400"/>
                  <a:pt x="-5237" y="175104"/>
                  <a:pt x="8308" y="145920"/>
                </a:cubicBezTo>
                <a:cubicBezTo>
                  <a:pt x="17352" y="116736"/>
                  <a:pt x="26385" y="91200"/>
                  <a:pt x="26385" y="91200"/>
                </a:cubicBezTo>
                <a:lnTo>
                  <a:pt x="3796" y="36480"/>
                </a:lnTo>
                <a:cubicBezTo>
                  <a:pt x="-9759" y="3648"/>
                  <a:pt x="17352" y="0"/>
                  <a:pt x="17352" y="0"/>
                </a:cubicBezTo>
                <a:close/>
              </a:path>
            </a:pathLst>
          </a:custGeom>
          <a:solidFill>
            <a:schemeClr val="bg1"/>
          </a:solidFill>
          <a:ln w="12700">
            <a:noFill/>
          </a:ln>
        </p:spPr>
        <p:txBody>
          <a:bodyPr wrap="square">
            <a:noAutofit/>
          </a:bodyPr>
          <a:lstStyle>
            <a:lvl1pPr marL="0" indent="0">
              <a:buFont typeface="Arial" panose="020B0604020202020204" pitchFamily="34" charset="0"/>
              <a:buNone/>
              <a:defRPr/>
            </a:lvl1pPr>
          </a:lstStyle>
          <a:p>
            <a:pPr lvl="0"/>
            <a:r>
              <a:rPr lang="en-GB" dirty="0"/>
              <a:t> </a:t>
            </a:r>
          </a:p>
        </p:txBody>
      </p:sp>
      <p:sp>
        <p:nvSpPr>
          <p:cNvPr id="26" name="Tijdelijke aanduiding voor tekst 25">
            <a:extLst>
              <a:ext uri="{FF2B5EF4-FFF2-40B4-BE49-F238E27FC236}">
                <a16:creationId xmlns:a16="http://schemas.microsoft.com/office/drawing/2014/main" id="{6CA30C58-356F-4E30-A02E-60F3A8720228}"/>
              </a:ext>
            </a:extLst>
          </p:cNvPr>
          <p:cNvSpPr>
            <a:spLocks noGrp="1"/>
          </p:cNvSpPr>
          <p:nvPr userDrawn="1">
            <p:ph type="body" sz="quarter" idx="16" hasCustomPrompt="1"/>
          </p:nvPr>
        </p:nvSpPr>
        <p:spPr>
          <a:xfrm flipH="1">
            <a:off x="576831" y="900113"/>
            <a:ext cx="7200" cy="5958000"/>
          </a:xfrm>
          <a:prstGeom prst="roundRect">
            <a:avLst>
              <a:gd name="adj" fmla="val 50000"/>
            </a:avLst>
          </a:prstGeom>
          <a:solidFill>
            <a:schemeClr val="bg1"/>
          </a:solidFill>
          <a:ln w="12700">
            <a:noFill/>
          </a:ln>
        </p:spPr>
        <p:txBody>
          <a:bodyPr/>
          <a:lstStyle>
            <a:lvl1pPr marL="0" indent="0">
              <a:buFont typeface="Arial" panose="020B0604020202020204" pitchFamily="34" charset="0"/>
              <a:buNone/>
              <a:defRPr/>
            </a:lvl1pPr>
          </a:lstStyle>
          <a:p>
            <a:pPr lvl="0"/>
            <a:r>
              <a:rPr lang="en-GB" dirty="0"/>
              <a:t> </a:t>
            </a:r>
          </a:p>
        </p:txBody>
      </p:sp>
      <p:sp>
        <p:nvSpPr>
          <p:cNvPr id="27" name="Tijdelijke aanduiding voor tekst 25">
            <a:extLst>
              <a:ext uri="{FF2B5EF4-FFF2-40B4-BE49-F238E27FC236}">
                <a16:creationId xmlns:a16="http://schemas.microsoft.com/office/drawing/2014/main" id="{AEF8CBF0-1080-4328-90E3-E6A453C76D1C}"/>
              </a:ext>
            </a:extLst>
          </p:cNvPr>
          <p:cNvSpPr>
            <a:spLocks noGrp="1"/>
          </p:cNvSpPr>
          <p:nvPr>
            <p:ph type="body" sz="quarter" idx="19" hasCustomPrompt="1"/>
          </p:nvPr>
        </p:nvSpPr>
        <p:spPr>
          <a:xfrm flipH="1">
            <a:off x="572012" y="0"/>
            <a:ext cx="7200" cy="594000"/>
          </a:xfrm>
          <a:prstGeom prst="roundRect">
            <a:avLst>
              <a:gd name="adj" fmla="val 50000"/>
            </a:avLst>
          </a:prstGeom>
          <a:solidFill>
            <a:schemeClr val="bg1"/>
          </a:solidFill>
          <a:ln w="12700">
            <a:noFill/>
          </a:ln>
        </p:spPr>
        <p:txBody>
          <a:bodyPr/>
          <a:lstStyle>
            <a:lvl1pPr marL="0" indent="0">
              <a:buFont typeface="Arial" panose="020B0604020202020204" pitchFamily="34" charset="0"/>
              <a:buNone/>
              <a:defRPr/>
            </a:lvl1pPr>
          </a:lstStyle>
          <a:p>
            <a:pPr lvl="0"/>
            <a:r>
              <a:rPr lang="en-GB" dirty="0"/>
              <a:t> </a:t>
            </a:r>
          </a:p>
        </p:txBody>
      </p:sp>
      <p:sp>
        <p:nvSpPr>
          <p:cNvPr id="28" name="Logo">
            <a:extLst>
              <a:ext uri="{FF2B5EF4-FFF2-40B4-BE49-F238E27FC236}">
                <a16:creationId xmlns:a16="http://schemas.microsoft.com/office/drawing/2014/main" id="{55C5D643-B0DA-4055-86A8-0F037C18CC31}"/>
              </a:ext>
            </a:extLst>
          </p:cNvPr>
          <p:cNvSpPr>
            <a:spLocks noGrp="1"/>
          </p:cNvSpPr>
          <p:nvPr>
            <p:ph type="body" orient="vert" idx="20" hasCustomPrompt="1"/>
          </p:nvPr>
        </p:nvSpPr>
        <p:spPr>
          <a:xfrm>
            <a:off x="10549612" y="6480355"/>
            <a:ext cx="1060019" cy="185413"/>
          </a:xfrm>
          <a:blipFill>
            <a:blip r:embed="rId2"/>
            <a:stretch>
              <a:fillRect/>
            </a:stretch>
          </a:blipFill>
        </p:spPr>
        <p:txBody>
          <a:bodyPr vert="horz" lIns="0" tIns="0" rIns="0" bIns="0"/>
          <a:lstStyle>
            <a:lvl1pPr marL="0" indent="0">
              <a:buNone/>
              <a:defRPr sz="1000" i="1">
                <a:solidFill>
                  <a:schemeClr val="bg2"/>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3" name="Dianummer">
            <a:extLst>
              <a:ext uri="{FF2B5EF4-FFF2-40B4-BE49-F238E27FC236}">
                <a16:creationId xmlns:a16="http://schemas.microsoft.com/office/drawing/2014/main" id="{48DD1861-5D02-4224-9D47-C736F5593874}"/>
              </a:ext>
            </a:extLst>
          </p:cNvPr>
          <p:cNvSpPr>
            <a:spLocks noGrp="1"/>
          </p:cNvSpPr>
          <p:nvPr>
            <p:ph type="sldNum" sz="quarter" idx="22"/>
          </p:nvPr>
        </p:nvSpPr>
        <p:spPr/>
        <p:txBody>
          <a:bodyPr/>
          <a:lstStyle>
            <a:lvl1pPr>
              <a:defRPr>
                <a:solidFill>
                  <a:schemeClr val="bg1"/>
                </a:solidFill>
              </a:defRPr>
            </a:lvl1pPr>
          </a:lstStyle>
          <a:p>
            <a:fld id="{5EC93C5F-DB18-4797-88B9-B8B0D60519FD}" type="slidenum">
              <a:rPr lang="en-GB" smtClean="0"/>
              <a:pPr/>
              <a:t>‹#›</a:t>
            </a:fld>
            <a:endParaRPr lang="en-GB" dirty="0"/>
          </a:p>
        </p:txBody>
      </p:sp>
      <p:sp>
        <p:nvSpPr>
          <p:cNvPr id="5" name="Datum" hidden="1">
            <a:extLst>
              <a:ext uri="{FF2B5EF4-FFF2-40B4-BE49-F238E27FC236}">
                <a16:creationId xmlns:a16="http://schemas.microsoft.com/office/drawing/2014/main" id="{887590F9-336B-43EA-90C1-F90994ABAF7A}"/>
              </a:ext>
            </a:extLst>
          </p:cNvPr>
          <p:cNvSpPr>
            <a:spLocks noGrp="1"/>
          </p:cNvSpPr>
          <p:nvPr>
            <p:ph type="dt" sz="half" idx="23"/>
          </p:nvPr>
        </p:nvSpPr>
        <p:spPr/>
        <p:txBody>
          <a:bodyPr/>
          <a:lstStyle>
            <a:lvl1pPr>
              <a:defRPr>
                <a:solidFill>
                  <a:schemeClr val="bg1"/>
                </a:solidFill>
              </a:defRPr>
            </a:lvl1pPr>
          </a:lstStyle>
          <a:p>
            <a:r>
              <a:rPr lang="en-GB" dirty="0"/>
              <a:t>Date</a:t>
            </a:r>
          </a:p>
        </p:txBody>
      </p:sp>
      <p:sp>
        <p:nvSpPr>
          <p:cNvPr id="2" name="Voettekst">
            <a:extLst>
              <a:ext uri="{FF2B5EF4-FFF2-40B4-BE49-F238E27FC236}">
                <a16:creationId xmlns:a16="http://schemas.microsoft.com/office/drawing/2014/main" id="{15E3676A-D700-48A0-9803-EC20262D46E9}"/>
              </a:ext>
            </a:extLst>
          </p:cNvPr>
          <p:cNvSpPr>
            <a:spLocks noGrp="1"/>
          </p:cNvSpPr>
          <p:nvPr>
            <p:ph type="ftr" sz="quarter" idx="21"/>
          </p:nvPr>
        </p:nvSpPr>
        <p:spPr/>
        <p:txBody>
          <a:bodyPr/>
          <a:lstStyle>
            <a:lvl1pPr>
              <a:defRPr>
                <a:solidFill>
                  <a:schemeClr val="bg1"/>
                </a:solidFill>
              </a:defRPr>
            </a:lvl1pPr>
          </a:lstStyle>
          <a:p>
            <a:r>
              <a:rPr lang="en-GB" dirty="0"/>
              <a:t>26 October 2021 | ALIM Guide for asset information Managers</a:t>
            </a:r>
          </a:p>
        </p:txBody>
      </p:sp>
      <p:sp>
        <p:nvSpPr>
          <p:cNvPr id="11" name="Ondertitel">
            <a:extLst>
              <a:ext uri="{FF2B5EF4-FFF2-40B4-BE49-F238E27FC236}">
                <a16:creationId xmlns:a16="http://schemas.microsoft.com/office/drawing/2014/main" id="{F6910D76-D499-4C78-8F33-CDD881528D6A}"/>
              </a:ext>
            </a:extLst>
          </p:cNvPr>
          <p:cNvSpPr>
            <a:spLocks noGrp="1"/>
          </p:cNvSpPr>
          <p:nvPr>
            <p:ph type="subTitle" idx="10" hasCustomPrompt="1"/>
          </p:nvPr>
        </p:nvSpPr>
        <p:spPr>
          <a:xfrm>
            <a:off x="777244" y="1300566"/>
            <a:ext cx="10827096" cy="349200"/>
          </a:xfrm>
        </p:spPr>
        <p:txBody>
          <a:bodyPr/>
          <a:lstStyle>
            <a:lvl1pPr marL="0" indent="0" algn="l">
              <a:buNone/>
              <a:defRPr sz="300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cap="all" baseline="0" dirty="0"/>
              <a:t>Second light subtitle</a:t>
            </a:r>
            <a:endParaRPr lang="en-GB" dirty="0"/>
          </a:p>
        </p:txBody>
      </p:sp>
      <p:sp>
        <p:nvSpPr>
          <p:cNvPr id="4" name="Titel">
            <a:extLst>
              <a:ext uri="{FF2B5EF4-FFF2-40B4-BE49-F238E27FC236}">
                <a16:creationId xmlns:a16="http://schemas.microsoft.com/office/drawing/2014/main" id="{291F2DBB-1D04-4179-B672-36006C97FF23}"/>
              </a:ext>
            </a:extLst>
          </p:cNvPr>
          <p:cNvSpPr>
            <a:spLocks noGrp="1"/>
          </p:cNvSpPr>
          <p:nvPr>
            <p:ph type="title" hasCustomPrompt="1"/>
          </p:nvPr>
        </p:nvSpPr>
        <p:spPr>
          <a:xfrm>
            <a:off x="777244" y="619124"/>
            <a:ext cx="10832144" cy="676793"/>
          </a:xfrm>
        </p:spPr>
        <p:txBody>
          <a:bodyPr bIns="792000"/>
          <a:lstStyle>
            <a:lvl1pPr>
              <a:defRPr>
                <a:solidFill>
                  <a:schemeClr val="bg1"/>
                </a:solidFill>
              </a:defRPr>
            </a:lvl1pPr>
          </a:lstStyle>
          <a:p>
            <a:r>
              <a:rPr lang="en-GB" dirty="0"/>
              <a:t>First bold title</a:t>
            </a:r>
            <a:br>
              <a:rPr lang="en-GB" dirty="0"/>
            </a:br>
            <a:r>
              <a:rPr lang="en-GB" dirty="0"/>
              <a:t>max 2 lines</a:t>
            </a:r>
          </a:p>
        </p:txBody>
      </p:sp>
    </p:spTree>
    <p:extLst>
      <p:ext uri="{BB962C8B-B14F-4D97-AF65-F5344CB8AC3E}">
        <p14:creationId xmlns:p14="http://schemas.microsoft.com/office/powerpoint/2010/main" val="192915926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7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tmplLst>
          <p:tmpl>
            <p:tnLst>
              <p:par>
                <p:cTn presetID="10" presetClass="entr" presetSubtype="0" fill="hold" nodeType="withEffect">
                  <p:stCondLst>
                    <p:cond delay="250"/>
                  </p:stCondLst>
                  <p:childTnLst>
                    <p:set>
                      <p:cBhvr>
                        <p:cTn dur="1" fill="hold">
                          <p:stCondLst>
                            <p:cond delay="0"/>
                          </p:stCondLst>
                        </p:cTn>
                        <p:tgtEl>
                          <p:spTgt spid="11"/>
                        </p:tgtEl>
                        <p:attrNameLst>
                          <p:attrName>style.visibility</p:attrName>
                        </p:attrNameLst>
                      </p:cBhvr>
                      <p:to>
                        <p:strVal val="visible"/>
                      </p:to>
                    </p:set>
                    <p:animEffect transition="in" filter="fade">
                      <p:cBhvr>
                        <p:cTn dur="750"/>
                        <p:tgtEl>
                          <p:spTgt spid="11"/>
                        </p:tgtEl>
                      </p:cBhvr>
                    </p:animEffect>
                  </p:childTnLst>
                </p:cTn>
              </p:par>
            </p:tnLst>
          </p:tmpl>
        </p:tmplLst>
      </p:bldP>
    </p:bldLst>
  </p:timing>
  <p:hf hd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p:spTree>
      <p:nvGrpSpPr>
        <p:cNvPr id="1" name=""/>
        <p:cNvGrpSpPr/>
        <p:nvPr/>
      </p:nvGrpSpPr>
      <p:grpSpPr>
        <a:xfrm>
          <a:off x="0" y="0"/>
          <a:ext cx="0" cy="0"/>
          <a:chOff x="0" y="0"/>
          <a:chExt cx="0" cy="0"/>
        </a:xfrm>
      </p:grpSpPr>
      <p:grpSp>
        <p:nvGrpSpPr>
          <p:cNvPr id="304" name="INSTRUCTION">
            <a:extLst>
              <a:ext uri="{FF2B5EF4-FFF2-40B4-BE49-F238E27FC236}">
                <a16:creationId xmlns:a16="http://schemas.microsoft.com/office/drawing/2014/main" id="{ED72224E-F26A-4687-8C33-4D5EEF74F612}"/>
              </a:ext>
            </a:extLst>
          </p:cNvPr>
          <p:cNvGrpSpPr/>
          <p:nvPr userDrawn="1"/>
        </p:nvGrpSpPr>
        <p:grpSpPr>
          <a:xfrm>
            <a:off x="-3786437" y="0"/>
            <a:ext cx="3693386" cy="5359349"/>
            <a:chOff x="-3786437" y="0"/>
            <a:chExt cx="3693386" cy="5359349"/>
          </a:xfrm>
        </p:grpSpPr>
        <p:sp>
          <p:nvSpPr>
            <p:cNvPr id="305" name="Rechthoek 304">
              <a:extLst>
                <a:ext uri="{FF2B5EF4-FFF2-40B4-BE49-F238E27FC236}">
                  <a16:creationId xmlns:a16="http://schemas.microsoft.com/office/drawing/2014/main" id="{EAEA2617-B466-4D43-81A2-65784E2559F1}"/>
                </a:ext>
              </a:extLst>
            </p:cNvPr>
            <p:cNvSpPr/>
            <p:nvPr userDrawn="1"/>
          </p:nvSpPr>
          <p:spPr>
            <a:xfrm>
              <a:off x="-3786165" y="0"/>
              <a:ext cx="3593091" cy="4641338"/>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Choosing text levels</a:t>
              </a:r>
            </a:p>
          </p:txBody>
        </p:sp>
        <p:sp>
          <p:nvSpPr>
            <p:cNvPr id="306" name="Ovaal 305">
              <a:extLst>
                <a:ext uri="{FF2B5EF4-FFF2-40B4-BE49-F238E27FC236}">
                  <a16:creationId xmlns:a16="http://schemas.microsoft.com/office/drawing/2014/main" id="{333F15A8-374F-4303-885E-F34D3E3CCE7F}"/>
                </a:ext>
              </a:extLst>
            </p:cNvPr>
            <p:cNvSpPr/>
            <p:nvPr userDrawn="1"/>
          </p:nvSpPr>
          <p:spPr>
            <a:xfrm>
              <a:off x="-3604183" y="183748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307" name="Rechthoek 306">
              <a:extLst>
                <a:ext uri="{FF2B5EF4-FFF2-40B4-BE49-F238E27FC236}">
                  <a16:creationId xmlns:a16="http://schemas.microsoft.com/office/drawing/2014/main" id="{EE385323-045F-4F03-AF75-800FB7DD58E6}"/>
                </a:ext>
              </a:extLst>
            </p:cNvPr>
            <p:cNvSpPr/>
            <p:nvPr userDrawn="1"/>
          </p:nvSpPr>
          <p:spPr>
            <a:xfrm>
              <a:off x="-3319415" y="1837484"/>
              <a:ext cx="2949220" cy="180000"/>
            </a:xfrm>
            <a:prstGeom prst="rect">
              <a:avLst/>
            </a:prstGeom>
            <a:noFill/>
            <a:ln w="25400" cap="flat" cmpd="sng" algn="ctr">
              <a:noFill/>
              <a:prstDash val="solid"/>
            </a:ln>
            <a:effectLst/>
          </p:spPr>
          <p:txBody>
            <a:bodyPr lIns="0" tIns="0" rIns="0" bIns="0" rtlCol="0" anchor="ctr"/>
            <a:lstStyle/>
            <a:p>
              <a:pPr marL="179388" marR="0" lvl="0" indent="-179388" algn="l" defTabSz="719138" rtl="0" eaLnBrk="1" fontAlgn="auto" latinLnBrk="0" hangingPunct="1">
                <a:lnSpc>
                  <a:spcPct val="100000"/>
                </a:lnSpc>
                <a:spcBef>
                  <a:spcPts val="300"/>
                </a:spcBef>
                <a:spcAft>
                  <a:spcPts val="600"/>
                </a:spcAft>
                <a:buClr>
                  <a:srgbClr val="71A4C3"/>
                </a:buClr>
                <a:buSzPct val="100000"/>
                <a:buFontTx/>
                <a:buBlip>
                  <a:blip r:embed="rId2">
                    <a:extLst>
                      <a:ext uri="{96DAC541-7B7A-43D3-8B79-37D633B846F1}">
                        <asvg:svgBlip xmlns:asvg="http://schemas.microsoft.com/office/drawing/2016/SVG/main" r:embed="rId3"/>
                      </a:ext>
                    </a:extLst>
                  </a:blip>
                </a:buBlip>
                <a:tabLst/>
                <a:defRPr/>
              </a:pPr>
              <a:r>
                <a:rPr kumimoji="0" lang="en-GB" sz="1100" b="0" i="0" u="none" strike="noStrike" kern="1200" cap="none" spc="0" normalizeH="0" baseline="0" noProof="0">
                  <a:ln>
                    <a:noFill/>
                  </a:ln>
                  <a:solidFill>
                    <a:prstClr val="black"/>
                  </a:solidFill>
                  <a:effectLst/>
                  <a:uLnTx/>
                  <a:uFillTx/>
                  <a:latin typeface="+mn-lt"/>
                  <a:ea typeface="+mn-ea"/>
                  <a:cs typeface="+mn-cs"/>
                </a:rPr>
                <a:t>Bullet</a:t>
              </a:r>
            </a:p>
          </p:txBody>
        </p:sp>
        <p:sp>
          <p:nvSpPr>
            <p:cNvPr id="308" name="Ovaal 307">
              <a:extLst>
                <a:ext uri="{FF2B5EF4-FFF2-40B4-BE49-F238E27FC236}">
                  <a16:creationId xmlns:a16="http://schemas.microsoft.com/office/drawing/2014/main" id="{B58762B6-9659-47C1-9A0D-F41C74230A55}"/>
                </a:ext>
              </a:extLst>
            </p:cNvPr>
            <p:cNvSpPr/>
            <p:nvPr userDrawn="1"/>
          </p:nvSpPr>
          <p:spPr>
            <a:xfrm>
              <a:off x="-3604183" y="212876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309" name="Rechthoek 308">
              <a:extLst>
                <a:ext uri="{FF2B5EF4-FFF2-40B4-BE49-F238E27FC236}">
                  <a16:creationId xmlns:a16="http://schemas.microsoft.com/office/drawing/2014/main" id="{52DEC30C-A9AD-4B57-B96F-1170076BC611}"/>
                </a:ext>
              </a:extLst>
            </p:cNvPr>
            <p:cNvSpPr/>
            <p:nvPr userDrawn="1"/>
          </p:nvSpPr>
          <p:spPr>
            <a:xfrm>
              <a:off x="-3604183" y="1196113"/>
              <a:ext cx="3229047" cy="459227"/>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Under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‘Home’</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use the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list level-buttons</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choose a text level. </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Choose from:</a:t>
              </a:r>
            </a:p>
          </p:txBody>
        </p:sp>
        <p:sp>
          <p:nvSpPr>
            <p:cNvPr id="310" name="Rechthoek 309">
              <a:extLst>
                <a:ext uri="{FF2B5EF4-FFF2-40B4-BE49-F238E27FC236}">
                  <a16:creationId xmlns:a16="http://schemas.microsoft.com/office/drawing/2014/main" id="{2838E156-899F-4029-AB7A-C9D43E91D58C}"/>
                </a:ext>
              </a:extLst>
            </p:cNvPr>
            <p:cNvSpPr/>
            <p:nvPr userDrawn="1"/>
          </p:nvSpPr>
          <p:spPr>
            <a:xfrm>
              <a:off x="-3319415" y="2128873"/>
              <a:ext cx="2949220" cy="180000"/>
            </a:xfrm>
            <a:prstGeom prst="rect">
              <a:avLst/>
            </a:prstGeom>
            <a:noFill/>
            <a:ln w="25400" cap="flat" cmpd="sng" algn="ctr">
              <a:noFill/>
              <a:prstDash val="solid"/>
            </a:ln>
            <a:effectLst/>
          </p:spPr>
          <p:txBody>
            <a:bodyPr lIns="0" tIns="0" rIns="0" bIns="0" rtlCol="0" anchor="ctr"/>
            <a:lstStyle/>
            <a:p>
              <a:pPr marL="360363" marR="0" lvl="1" indent="-180975" algn="l" defTabSz="719138" rtl="0" eaLnBrk="1" fontAlgn="auto" latinLnBrk="0" hangingPunct="1">
                <a:lnSpc>
                  <a:spcPct val="100000"/>
                </a:lnSpc>
                <a:spcBef>
                  <a:spcPts val="300"/>
                </a:spcBef>
                <a:spcAft>
                  <a:spcPts val="600"/>
                </a:spcAft>
                <a:buClr>
                  <a:srgbClr val="71A4C3"/>
                </a:buClr>
                <a:buSzPct val="100000"/>
                <a:buFontTx/>
                <a:buBlip>
                  <a:blip r:embed="rId4">
                    <a:extLst>
                      <a:ext uri="{96DAC541-7B7A-43D3-8B79-37D633B846F1}">
                        <asvg:svgBlip xmlns:asvg="http://schemas.microsoft.com/office/drawing/2016/SVG/main" r:embed="rId5"/>
                      </a:ext>
                    </a:extLst>
                  </a:blip>
                </a:buBlip>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Sub-bullet</a:t>
              </a:r>
            </a:p>
          </p:txBody>
        </p:sp>
        <p:sp>
          <p:nvSpPr>
            <p:cNvPr id="311" name="Ovaal 310">
              <a:extLst>
                <a:ext uri="{FF2B5EF4-FFF2-40B4-BE49-F238E27FC236}">
                  <a16:creationId xmlns:a16="http://schemas.microsoft.com/office/drawing/2014/main" id="{16FD23C7-6D49-44EB-97D6-8DB1014F4369}"/>
                </a:ext>
              </a:extLst>
            </p:cNvPr>
            <p:cNvSpPr/>
            <p:nvPr userDrawn="1"/>
          </p:nvSpPr>
          <p:spPr>
            <a:xfrm>
              <a:off x="-3604183" y="242005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312" name="Rechthoek 311">
              <a:extLst>
                <a:ext uri="{FF2B5EF4-FFF2-40B4-BE49-F238E27FC236}">
                  <a16:creationId xmlns:a16="http://schemas.microsoft.com/office/drawing/2014/main" id="{B892F48F-4644-4897-8254-D983AF5A0B7C}"/>
                </a:ext>
              </a:extLst>
            </p:cNvPr>
            <p:cNvSpPr/>
            <p:nvPr userDrawn="1"/>
          </p:nvSpPr>
          <p:spPr>
            <a:xfrm>
              <a:off x="-3319415" y="2420262"/>
              <a:ext cx="2949220" cy="180000"/>
            </a:xfrm>
            <a:prstGeom prst="rect">
              <a:avLst/>
            </a:prstGeom>
            <a:noFill/>
            <a:ln w="25400" cap="flat" cmpd="sng" algn="ctr">
              <a:noFill/>
              <a:prstDash val="solid"/>
            </a:ln>
            <a:effectLst/>
          </p:spPr>
          <p:txBody>
            <a:bodyPr lIns="0" tIns="0" rIns="0" bIns="0" rtlCol="0" anchor="ctr"/>
            <a:lstStyle/>
            <a:p>
              <a:pPr marL="0" marR="0" lvl="2" indent="0" algn="l" defTabSz="719138" rtl="0" eaLnBrk="1" fontAlgn="auto" latinLnBrk="0" hangingPunct="1">
                <a:lnSpc>
                  <a:spcPct val="100000"/>
                </a:lnSpc>
                <a:spcBef>
                  <a:spcPts val="300"/>
                </a:spcBef>
                <a:spcAft>
                  <a:spcPts val="600"/>
                </a:spcAft>
                <a:buClr>
                  <a:srgbClr val="0070C0"/>
                </a:buClr>
                <a:buSzPct val="85000"/>
                <a:buFontTx/>
                <a:buNone/>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Default text</a:t>
              </a:r>
            </a:p>
          </p:txBody>
        </p:sp>
        <p:sp>
          <p:nvSpPr>
            <p:cNvPr id="313" name="Ovaal 312">
              <a:extLst>
                <a:ext uri="{FF2B5EF4-FFF2-40B4-BE49-F238E27FC236}">
                  <a16:creationId xmlns:a16="http://schemas.microsoft.com/office/drawing/2014/main" id="{589280C0-652E-4180-9AC1-995EC4C1630E}"/>
                </a:ext>
              </a:extLst>
            </p:cNvPr>
            <p:cNvSpPr/>
            <p:nvPr userDrawn="1"/>
          </p:nvSpPr>
          <p:spPr>
            <a:xfrm>
              <a:off x="-3604183" y="2711336"/>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4</a:t>
              </a:r>
            </a:p>
          </p:txBody>
        </p:sp>
        <p:sp>
          <p:nvSpPr>
            <p:cNvPr id="314" name="Rechthoek 313">
              <a:extLst>
                <a:ext uri="{FF2B5EF4-FFF2-40B4-BE49-F238E27FC236}">
                  <a16:creationId xmlns:a16="http://schemas.microsoft.com/office/drawing/2014/main" id="{F765AD69-0166-4390-8039-93ECDBE3623C}"/>
                </a:ext>
              </a:extLst>
            </p:cNvPr>
            <p:cNvSpPr/>
            <p:nvPr userDrawn="1"/>
          </p:nvSpPr>
          <p:spPr>
            <a:xfrm>
              <a:off x="-3319415" y="2711651"/>
              <a:ext cx="2949220" cy="180000"/>
            </a:xfrm>
            <a:prstGeom prst="rect">
              <a:avLst/>
            </a:prstGeom>
            <a:noFill/>
            <a:ln w="25400" cap="flat" cmpd="sng" algn="ctr">
              <a:noFill/>
              <a:prstDash val="solid"/>
            </a:ln>
            <a:effectLst/>
          </p:spPr>
          <p:txBody>
            <a:bodyPr lIns="0" tIns="0" rIns="0" bIns="0" rtlCol="0" anchor="ctr"/>
            <a:lstStyle/>
            <a:p>
              <a:pPr marL="0" marR="0" lvl="3" indent="0" algn="l" defTabSz="719138" rtl="0" eaLnBrk="1" fontAlgn="auto" latinLnBrk="0" hangingPunct="1">
                <a:lnSpc>
                  <a:spcPct val="100000"/>
                </a:lnSpc>
                <a:spcBef>
                  <a:spcPts val="300"/>
                </a:spcBef>
                <a:spcAft>
                  <a:spcPts val="1200"/>
                </a:spcAft>
                <a:buClrTx/>
                <a:buSzTx/>
                <a:buFontTx/>
                <a:buNone/>
                <a:tabLst/>
                <a:defRPr/>
              </a:pPr>
              <a:r>
                <a:rPr kumimoji="0" lang="en-GB" sz="1400" b="1" i="0" u="none" strike="noStrike" kern="1200" cap="all" spc="30" normalizeH="0" baseline="0" noProof="0">
                  <a:ln>
                    <a:noFill/>
                  </a:ln>
                  <a:solidFill>
                    <a:srgbClr val="71A4C3"/>
                  </a:solidFill>
                  <a:effectLst/>
                  <a:uLnTx/>
                  <a:uFillTx/>
                  <a:latin typeface="Segoe UI"/>
                  <a:ea typeface="+mn-ea"/>
                  <a:cs typeface="Calibri" panose="020F0502020204030204" pitchFamily="34" charset="0"/>
                </a:rPr>
                <a:t>header</a:t>
              </a:r>
            </a:p>
          </p:txBody>
        </p:sp>
        <p:sp>
          <p:nvSpPr>
            <p:cNvPr id="315" name="Ovaal 314">
              <a:extLst>
                <a:ext uri="{FF2B5EF4-FFF2-40B4-BE49-F238E27FC236}">
                  <a16:creationId xmlns:a16="http://schemas.microsoft.com/office/drawing/2014/main" id="{964D6588-5D25-42CA-829F-7DC630875AC1}"/>
                </a:ext>
              </a:extLst>
            </p:cNvPr>
            <p:cNvSpPr/>
            <p:nvPr userDrawn="1"/>
          </p:nvSpPr>
          <p:spPr>
            <a:xfrm>
              <a:off x="-3604183" y="3002620"/>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5</a:t>
              </a:r>
            </a:p>
          </p:txBody>
        </p:sp>
        <p:sp>
          <p:nvSpPr>
            <p:cNvPr id="316" name="Rechthoek 315">
              <a:extLst>
                <a:ext uri="{FF2B5EF4-FFF2-40B4-BE49-F238E27FC236}">
                  <a16:creationId xmlns:a16="http://schemas.microsoft.com/office/drawing/2014/main" id="{831C1300-8413-448E-A47C-4ED987A10416}"/>
                </a:ext>
              </a:extLst>
            </p:cNvPr>
            <p:cNvSpPr/>
            <p:nvPr userDrawn="1"/>
          </p:nvSpPr>
          <p:spPr>
            <a:xfrm>
              <a:off x="-3319415" y="3003040"/>
              <a:ext cx="2949220" cy="180000"/>
            </a:xfrm>
            <a:prstGeom prst="rect">
              <a:avLst/>
            </a:prstGeom>
            <a:noFill/>
            <a:ln w="25400" cap="flat" cmpd="sng" algn="ctr">
              <a:noFill/>
              <a:prstDash val="solid"/>
            </a:ln>
            <a:effectLst/>
          </p:spPr>
          <p:txBody>
            <a:bodyPr lIns="0" tIns="0" rIns="0" bIns="0" rtlCol="0" anchor="ctr"/>
            <a:lstStyle/>
            <a:p>
              <a:pPr marL="182563" marR="0" lvl="4" indent="-182563" algn="l" defTabSz="719138" rtl="0" eaLnBrk="1" fontAlgn="auto" latinLnBrk="0" hangingPunct="1">
                <a:lnSpc>
                  <a:spcPct val="100000"/>
                </a:lnSpc>
                <a:spcBef>
                  <a:spcPts val="300"/>
                </a:spcBef>
                <a:spcAft>
                  <a:spcPts val="600"/>
                </a:spcAft>
                <a:buClr>
                  <a:prstClr val="black"/>
                </a:buClr>
                <a:buSzTx/>
                <a:buFont typeface="+mj-lt"/>
                <a:buAutoNum type="arabicPeriod"/>
                <a:tabLst>
                  <a:tab pos="274638" algn="l"/>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Numerical bullet</a:t>
              </a:r>
            </a:p>
          </p:txBody>
        </p:sp>
        <p:sp>
          <p:nvSpPr>
            <p:cNvPr id="317" name="Ovaal 316">
              <a:extLst>
                <a:ext uri="{FF2B5EF4-FFF2-40B4-BE49-F238E27FC236}">
                  <a16:creationId xmlns:a16="http://schemas.microsoft.com/office/drawing/2014/main" id="{52B8D994-3FC1-4345-8EC6-BC85392E3E1E}"/>
                </a:ext>
              </a:extLst>
            </p:cNvPr>
            <p:cNvSpPr/>
            <p:nvPr userDrawn="1"/>
          </p:nvSpPr>
          <p:spPr>
            <a:xfrm>
              <a:off x="-3604183" y="329390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6</a:t>
              </a:r>
            </a:p>
          </p:txBody>
        </p:sp>
        <p:sp>
          <p:nvSpPr>
            <p:cNvPr id="318" name="Rechthoek 317">
              <a:extLst>
                <a:ext uri="{FF2B5EF4-FFF2-40B4-BE49-F238E27FC236}">
                  <a16:creationId xmlns:a16="http://schemas.microsoft.com/office/drawing/2014/main" id="{8BCC7871-20DB-47AB-B00C-C7701C71459E}"/>
                </a:ext>
              </a:extLst>
            </p:cNvPr>
            <p:cNvSpPr/>
            <p:nvPr userDrawn="1"/>
          </p:nvSpPr>
          <p:spPr>
            <a:xfrm>
              <a:off x="-3319415" y="3585818"/>
              <a:ext cx="2949220" cy="180000"/>
            </a:xfrm>
            <a:prstGeom prst="rect">
              <a:avLst/>
            </a:prstGeom>
            <a:noFill/>
            <a:ln w="25400" cap="flat" cmpd="sng" algn="ctr">
              <a:noFill/>
              <a:prstDash val="solid"/>
            </a:ln>
            <a:effectLst/>
          </p:spPr>
          <p:txBody>
            <a:bodyPr lIns="0" tIns="0" rIns="0" bIns="0" rtlCol="0" anchor="ctr"/>
            <a:lstStyle/>
            <a:p>
              <a:pPr marL="360363" marR="0" lvl="6" indent="-180975" algn="l" defTabSz="914400" rtl="0" eaLnBrk="1" fontAlgn="auto" latinLnBrk="0" hangingPunct="1">
                <a:lnSpc>
                  <a:spcPct val="100000"/>
                </a:lnSpc>
                <a:spcBef>
                  <a:spcPts val="300"/>
                </a:spcBef>
                <a:spcAft>
                  <a:spcPts val="600"/>
                </a:spcAft>
                <a:buClrTx/>
                <a:buSzTx/>
                <a:buFontTx/>
                <a:buBlip>
                  <a:blip r:embed="rId4">
                    <a:extLst>
                      <a:ext uri="{96DAC541-7B7A-43D3-8B79-37D633B846F1}">
                        <asvg:svgBlip xmlns:asvg="http://schemas.microsoft.com/office/drawing/2016/SVG/main" r:embed="rId5"/>
                      </a:ext>
                    </a:extLst>
                  </a:blip>
                </a:buBlip>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Sub-bullet</a:t>
              </a:r>
            </a:p>
          </p:txBody>
        </p:sp>
        <p:sp>
          <p:nvSpPr>
            <p:cNvPr id="319" name="Ovaal 318">
              <a:extLst>
                <a:ext uri="{FF2B5EF4-FFF2-40B4-BE49-F238E27FC236}">
                  <a16:creationId xmlns:a16="http://schemas.microsoft.com/office/drawing/2014/main" id="{243CBBFC-47DB-4D7E-9366-F2646AE02A8D}"/>
                </a:ext>
              </a:extLst>
            </p:cNvPr>
            <p:cNvSpPr/>
            <p:nvPr userDrawn="1"/>
          </p:nvSpPr>
          <p:spPr>
            <a:xfrm>
              <a:off x="-3604183" y="358518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7</a:t>
              </a:r>
            </a:p>
          </p:txBody>
        </p:sp>
        <p:sp>
          <p:nvSpPr>
            <p:cNvPr id="320" name="Rechthoek 319">
              <a:extLst>
                <a:ext uri="{FF2B5EF4-FFF2-40B4-BE49-F238E27FC236}">
                  <a16:creationId xmlns:a16="http://schemas.microsoft.com/office/drawing/2014/main" id="{02E9BDD8-DD15-4458-81CB-863C705DCEF0}"/>
                </a:ext>
              </a:extLst>
            </p:cNvPr>
            <p:cNvSpPr/>
            <p:nvPr userDrawn="1"/>
          </p:nvSpPr>
          <p:spPr>
            <a:xfrm>
              <a:off x="-3325830" y="3877207"/>
              <a:ext cx="2949220" cy="180000"/>
            </a:xfrm>
            <a:prstGeom prst="rect">
              <a:avLst/>
            </a:prstGeom>
            <a:noFill/>
            <a:ln w="25400" cap="flat" cmpd="sng" algn="ctr">
              <a:noFill/>
              <a:prstDash val="solid"/>
            </a:ln>
            <a:effectLst/>
          </p:spPr>
          <p:txBody>
            <a:bodyPr lIns="0" tIns="0" rIns="0" bIns="0" rtlCol="0" anchor="ctr"/>
            <a:lstStyle/>
            <a:p>
              <a:pPr marL="0" marR="0" lvl="7" indent="0" algn="l" defTabSz="914400" rtl="0" eaLnBrk="1" fontAlgn="auto" latinLnBrk="0" hangingPunct="1">
                <a:lnSpc>
                  <a:spcPct val="90000"/>
                </a:lnSpc>
                <a:spcBef>
                  <a:spcPts val="300"/>
                </a:spcBef>
                <a:spcAft>
                  <a:spcPts val="600"/>
                </a:spcAft>
                <a:buClrTx/>
                <a:buSzTx/>
                <a:buFontTx/>
                <a:buNone/>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Default text</a:t>
              </a:r>
            </a:p>
          </p:txBody>
        </p:sp>
        <p:sp>
          <p:nvSpPr>
            <p:cNvPr id="321" name="Ovaal 320">
              <a:extLst>
                <a:ext uri="{FF2B5EF4-FFF2-40B4-BE49-F238E27FC236}">
                  <a16:creationId xmlns:a16="http://schemas.microsoft.com/office/drawing/2014/main" id="{2291A86C-2B99-4334-8A05-AEB49E688FA9}"/>
                </a:ext>
              </a:extLst>
            </p:cNvPr>
            <p:cNvSpPr/>
            <p:nvPr userDrawn="1"/>
          </p:nvSpPr>
          <p:spPr>
            <a:xfrm>
              <a:off x="-3604183" y="387647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8</a:t>
              </a:r>
            </a:p>
          </p:txBody>
        </p:sp>
        <p:sp>
          <p:nvSpPr>
            <p:cNvPr id="322" name="Rechthoek 321">
              <a:extLst>
                <a:ext uri="{FF2B5EF4-FFF2-40B4-BE49-F238E27FC236}">
                  <a16:creationId xmlns:a16="http://schemas.microsoft.com/office/drawing/2014/main" id="{B03412FD-C851-443E-BCA0-B4E262528613}"/>
                </a:ext>
              </a:extLst>
            </p:cNvPr>
            <p:cNvSpPr/>
            <p:nvPr userDrawn="1"/>
          </p:nvSpPr>
          <p:spPr>
            <a:xfrm>
              <a:off x="-3319415" y="4168594"/>
              <a:ext cx="2949220" cy="180000"/>
            </a:xfrm>
            <a:prstGeom prst="rect">
              <a:avLst/>
            </a:prstGeom>
            <a:noFill/>
            <a:ln w="25400" cap="flat" cmpd="sng" algn="ctr">
              <a:noFill/>
              <a:prstDash val="solid"/>
            </a:ln>
            <a:effectLst/>
          </p:spPr>
          <p:txBody>
            <a:bodyPr lIns="0" tIns="0" rIns="0" bIns="0" rtlCol="0" anchor="ctr"/>
            <a:lstStyle/>
            <a:p>
              <a:pPr marL="0" marR="0" lvl="8" indent="0" algn="l" defTabSz="914400" rtl="0" eaLnBrk="1" fontAlgn="auto" latinLnBrk="0" hangingPunct="1">
                <a:lnSpc>
                  <a:spcPct val="100000"/>
                </a:lnSpc>
                <a:spcBef>
                  <a:spcPts val="300"/>
                </a:spcBef>
                <a:spcAft>
                  <a:spcPts val="1200"/>
                </a:spcAft>
                <a:buClrTx/>
                <a:buSzTx/>
                <a:buFontTx/>
                <a:buNone/>
                <a:tabLst/>
                <a:defRPr/>
              </a:pPr>
              <a:r>
                <a:rPr kumimoji="0" lang="en-GB" sz="1400" b="1" i="0" u="none" strike="noStrike" kern="1200" cap="all" spc="0" normalizeH="0" baseline="0" noProof="0">
                  <a:ln>
                    <a:noFill/>
                  </a:ln>
                  <a:solidFill>
                    <a:srgbClr val="71A4C3"/>
                  </a:solidFill>
                  <a:effectLst/>
                  <a:uLnTx/>
                  <a:uFillTx/>
                  <a:latin typeface="Segoe UI"/>
                  <a:ea typeface="+mn-ea"/>
                  <a:cs typeface="+mn-cs"/>
                </a:rPr>
                <a:t>header</a:t>
              </a:r>
            </a:p>
          </p:txBody>
        </p:sp>
        <p:sp>
          <p:nvSpPr>
            <p:cNvPr id="323" name="Ovaal 322">
              <a:extLst>
                <a:ext uri="{FF2B5EF4-FFF2-40B4-BE49-F238E27FC236}">
                  <a16:creationId xmlns:a16="http://schemas.microsoft.com/office/drawing/2014/main" id="{924775AE-5BE5-4AC2-A3FF-294BB9289FF6}"/>
                </a:ext>
              </a:extLst>
            </p:cNvPr>
            <p:cNvSpPr/>
            <p:nvPr userDrawn="1"/>
          </p:nvSpPr>
          <p:spPr>
            <a:xfrm>
              <a:off x="-3604183" y="416859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9</a:t>
              </a:r>
            </a:p>
          </p:txBody>
        </p:sp>
        <p:sp>
          <p:nvSpPr>
            <p:cNvPr id="324" name="Rechthoek 323">
              <a:extLst>
                <a:ext uri="{FF2B5EF4-FFF2-40B4-BE49-F238E27FC236}">
                  <a16:creationId xmlns:a16="http://schemas.microsoft.com/office/drawing/2014/main" id="{8135AD1F-6132-48EE-AC0A-29C6F1C18451}"/>
                </a:ext>
              </a:extLst>
            </p:cNvPr>
            <p:cNvSpPr/>
            <p:nvPr userDrawn="1"/>
          </p:nvSpPr>
          <p:spPr>
            <a:xfrm>
              <a:off x="-3319415" y="3294429"/>
              <a:ext cx="2949220" cy="180000"/>
            </a:xfrm>
            <a:prstGeom prst="rect">
              <a:avLst/>
            </a:prstGeom>
            <a:noFill/>
            <a:ln w="25400" cap="flat" cmpd="sng" algn="ctr">
              <a:noFill/>
              <a:prstDash val="solid"/>
            </a:ln>
            <a:effectLst/>
          </p:spPr>
          <p:txBody>
            <a:bodyPr lIns="0" tIns="0" rIns="0" bIns="0" rtlCol="0" anchor="ctr"/>
            <a:lstStyle/>
            <a:p>
              <a:pPr marL="179388" marR="0" lvl="5" indent="-179388" algn="l" defTabSz="914400" rtl="0" eaLnBrk="1" fontAlgn="auto" latinLnBrk="0" hangingPunct="1">
                <a:lnSpc>
                  <a:spcPct val="100000"/>
                </a:lnSpc>
                <a:spcBef>
                  <a:spcPts val="300"/>
                </a:spcBef>
                <a:spcAft>
                  <a:spcPts val="600"/>
                </a:spcAft>
                <a:buClrTx/>
                <a:buSzTx/>
                <a:buFontTx/>
                <a:buBlip>
                  <a:blip r:embed="rId2">
                    <a:extLst>
                      <a:ext uri="{96DAC541-7B7A-43D3-8B79-37D633B846F1}">
                        <asvg:svgBlip xmlns:asvg="http://schemas.microsoft.com/office/drawing/2016/SVG/main" r:embed="rId3"/>
                      </a:ext>
                    </a:extLst>
                  </a:blip>
                </a:buBlip>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Bullet</a:t>
              </a:r>
            </a:p>
          </p:txBody>
        </p:sp>
        <p:sp>
          <p:nvSpPr>
            <p:cNvPr id="325" name="Rechthoek 324">
              <a:extLst>
                <a:ext uri="{FF2B5EF4-FFF2-40B4-BE49-F238E27FC236}">
                  <a16:creationId xmlns:a16="http://schemas.microsoft.com/office/drawing/2014/main" id="{3609EAF5-05E5-4763-A89D-A4552EAE8FDF}"/>
                </a:ext>
              </a:extLst>
            </p:cNvPr>
            <p:cNvSpPr/>
            <p:nvPr userDrawn="1"/>
          </p:nvSpPr>
          <p:spPr>
            <a:xfrm>
              <a:off x="-3786437" y="4531349"/>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1200" b="1" cap="all" baseline="0" noProof="0">
                  <a:solidFill>
                    <a:srgbClr val="211F26"/>
                  </a:solidFill>
                  <a:latin typeface="Calibri" panose="020F0502020204030204" pitchFamily="34" charset="0"/>
                  <a:cs typeface="Calibri" panose="020F0502020204030204" pitchFamily="34" charset="0"/>
                </a:rPr>
                <a:t>Want to know more?</a:t>
              </a:r>
              <a:br>
                <a:rPr lang="en-GB" sz="1200" cap="all"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Go to the instruction slide </a:t>
              </a:r>
              <a:r>
                <a:rPr lang="en-GB" sz="1200" b="1" cap="none" baseline="0" noProof="0">
                  <a:solidFill>
                    <a:srgbClr val="211F26"/>
                  </a:solidFill>
                  <a:latin typeface="Calibri" panose="020F0502020204030204" pitchFamily="34" charset="0"/>
                  <a:cs typeface="Calibri" panose="020F0502020204030204" pitchFamily="34" charset="0"/>
                </a:rPr>
                <a:t>‘VIDEO INSTRUCTIONS’</a:t>
              </a:r>
              <a:r>
                <a:rPr lang="en-GB" sz="1200" cap="none" baseline="0" noProof="0">
                  <a:solidFill>
                    <a:srgbClr val="211F26"/>
                  </a:solidFill>
                  <a:latin typeface="Calibri" panose="020F0502020204030204" pitchFamily="34" charset="0"/>
                  <a:cs typeface="Calibri" panose="020F0502020204030204" pitchFamily="34" charset="0"/>
                </a:rPr>
                <a:t>.</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You’ll find it at the beginning of the presentation</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or insert it via </a:t>
              </a:r>
              <a:r>
                <a:rPr lang="en-GB" sz="1200" i="1" cap="none" baseline="0" noProof="0">
                  <a:solidFill>
                    <a:srgbClr val="211F26"/>
                  </a:solidFill>
                  <a:latin typeface="Calibri" panose="020F0502020204030204" pitchFamily="34" charset="0"/>
                  <a:cs typeface="Calibri" panose="020F0502020204030204" pitchFamily="34" charset="0"/>
                </a:rPr>
                <a:t>‘Home’</a:t>
              </a:r>
              <a:r>
                <a:rPr lang="en-GB" sz="1200" cap="none" baseline="0" noProof="0">
                  <a:solidFill>
                    <a:srgbClr val="211F26"/>
                  </a:solidFill>
                  <a:latin typeface="Calibri" panose="020F0502020204030204" pitchFamily="34" charset="0"/>
                  <a:cs typeface="Calibri" panose="020F0502020204030204" pitchFamily="34" charset="0"/>
                </a:rPr>
                <a:t> &gt; </a:t>
              </a:r>
              <a:r>
                <a:rPr lang="en-GB" sz="1200" i="1" cap="none" baseline="0" noProof="0">
                  <a:solidFill>
                    <a:srgbClr val="211F26"/>
                  </a:solidFill>
                  <a:latin typeface="Calibri" panose="020F0502020204030204" pitchFamily="34" charset="0"/>
                  <a:cs typeface="Calibri" panose="020F0502020204030204" pitchFamily="34" charset="0"/>
                </a:rPr>
                <a:t>‘New Slide’.</a:t>
              </a:r>
            </a:p>
          </p:txBody>
        </p:sp>
        <p:grpSp>
          <p:nvGrpSpPr>
            <p:cNvPr id="326" name="ICOON_info">
              <a:extLst>
                <a:ext uri="{FF2B5EF4-FFF2-40B4-BE49-F238E27FC236}">
                  <a16:creationId xmlns:a16="http://schemas.microsoft.com/office/drawing/2014/main" id="{F61B47CD-0ABA-42E9-8C3B-6DC3C4BD9A07}"/>
                </a:ext>
              </a:extLst>
            </p:cNvPr>
            <p:cNvGrpSpPr/>
            <p:nvPr userDrawn="1"/>
          </p:nvGrpSpPr>
          <p:grpSpPr>
            <a:xfrm>
              <a:off x="-376736" y="4400186"/>
              <a:ext cx="283685" cy="283685"/>
              <a:chOff x="-510741" y="5913713"/>
              <a:chExt cx="267555" cy="267555"/>
            </a:xfrm>
          </p:grpSpPr>
          <p:sp>
            <p:nvSpPr>
              <p:cNvPr id="368" name="Ovaal 367">
                <a:extLst>
                  <a:ext uri="{FF2B5EF4-FFF2-40B4-BE49-F238E27FC236}">
                    <a16:creationId xmlns:a16="http://schemas.microsoft.com/office/drawing/2014/main" id="{539FAF1D-3636-4994-A398-6884B40B353E}"/>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369" name="Graphic 163" descr="Informatie">
                <a:extLst>
                  <a:ext uri="{FF2B5EF4-FFF2-40B4-BE49-F238E27FC236}">
                    <a16:creationId xmlns:a16="http://schemas.microsoft.com/office/drawing/2014/main" id="{80B842DA-8AC8-40D0-A7BC-896558347CD2}"/>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en-GB" sz="2000" noProof="0">
                  <a:solidFill>
                    <a:srgbClr val="211F26"/>
                  </a:solidFill>
                  <a:latin typeface="Calibri" panose="020F0502020204030204" pitchFamily="34" charset="0"/>
                  <a:cs typeface="Calibri" panose="020F0502020204030204" pitchFamily="34" charset="0"/>
                </a:endParaRPr>
              </a:p>
            </p:txBody>
          </p:sp>
        </p:grpSp>
        <p:grpSp>
          <p:nvGrpSpPr>
            <p:cNvPr id="327" name="VOORBEELD">
              <a:extLst>
                <a:ext uri="{FF2B5EF4-FFF2-40B4-BE49-F238E27FC236}">
                  <a16:creationId xmlns:a16="http://schemas.microsoft.com/office/drawing/2014/main" id="{9868CFBA-BA7B-44F7-B2FC-4F6685291FDD}"/>
                </a:ext>
              </a:extLst>
            </p:cNvPr>
            <p:cNvGrpSpPr/>
            <p:nvPr userDrawn="1"/>
          </p:nvGrpSpPr>
          <p:grpSpPr>
            <a:xfrm>
              <a:off x="-3605171" y="458674"/>
              <a:ext cx="3234311" cy="558875"/>
              <a:chOff x="-3605171" y="458674"/>
              <a:chExt cx="3234311" cy="558875"/>
            </a:xfrm>
          </p:grpSpPr>
          <p:sp>
            <p:nvSpPr>
              <p:cNvPr id="328" name="Rechthoek 327">
                <a:extLst>
                  <a:ext uri="{FF2B5EF4-FFF2-40B4-BE49-F238E27FC236}">
                    <a16:creationId xmlns:a16="http://schemas.microsoft.com/office/drawing/2014/main" id="{AAE3CA2E-AD2B-4ECD-9B76-59552D18F3E0}"/>
                  </a:ext>
                </a:extLst>
              </p:cNvPr>
              <p:cNvSpPr/>
              <p:nvPr userDrawn="1"/>
            </p:nvSpPr>
            <p:spPr>
              <a:xfrm>
                <a:off x="-3604183" y="458674"/>
                <a:ext cx="393459" cy="184058"/>
              </a:xfrm>
              <a:prstGeom prst="rect">
                <a:avLst/>
              </a:prstGeom>
              <a:solidFill>
                <a:srgbClr val="F8F8F8"/>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en-GB" sz="900" b="1" noProof="0">
                    <a:solidFill>
                      <a:srgbClr val="211F26"/>
                    </a:solidFill>
                    <a:latin typeface="Calibri" panose="020F0502020204030204" pitchFamily="34" charset="0"/>
                    <a:cs typeface="Calibri" panose="020F0502020204030204" pitchFamily="34" charset="0"/>
                  </a:rPr>
                  <a:t>Home</a:t>
                </a:r>
              </a:p>
            </p:txBody>
          </p:sp>
          <p:sp>
            <p:nvSpPr>
              <p:cNvPr id="329" name="Rechthoek 328">
                <a:extLst>
                  <a:ext uri="{FF2B5EF4-FFF2-40B4-BE49-F238E27FC236}">
                    <a16:creationId xmlns:a16="http://schemas.microsoft.com/office/drawing/2014/main" id="{94223824-8FA0-4A9E-8DFC-6BF7428CEBAC}"/>
                  </a:ext>
                </a:extLst>
              </p:cNvPr>
              <p:cNvSpPr/>
              <p:nvPr userDrawn="1"/>
            </p:nvSpPr>
            <p:spPr>
              <a:xfrm>
                <a:off x="-3599184" y="621345"/>
                <a:ext cx="383782"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nvGrpSpPr>
              <p:cNvPr id="330" name="Groep 329">
                <a:extLst>
                  <a:ext uri="{FF2B5EF4-FFF2-40B4-BE49-F238E27FC236}">
                    <a16:creationId xmlns:a16="http://schemas.microsoft.com/office/drawing/2014/main" id="{42864779-D8E4-4DC4-B0AF-A1C5F23381A0}"/>
                  </a:ext>
                </a:extLst>
              </p:cNvPr>
              <p:cNvGrpSpPr/>
              <p:nvPr userDrawn="1"/>
            </p:nvGrpSpPr>
            <p:grpSpPr>
              <a:xfrm>
                <a:off x="-3386247" y="830871"/>
                <a:ext cx="139423" cy="109566"/>
                <a:chOff x="-2866744" y="827071"/>
                <a:chExt cx="168701" cy="132575"/>
              </a:xfrm>
            </p:grpSpPr>
            <p:grpSp>
              <p:nvGrpSpPr>
                <p:cNvPr id="361" name="Groep 360">
                  <a:extLst>
                    <a:ext uri="{FF2B5EF4-FFF2-40B4-BE49-F238E27FC236}">
                      <a16:creationId xmlns:a16="http://schemas.microsoft.com/office/drawing/2014/main" id="{8B529CFA-0424-4C04-9940-9F4F5E985DC2}"/>
                    </a:ext>
                  </a:extLst>
                </p:cNvPr>
                <p:cNvGrpSpPr/>
                <p:nvPr userDrawn="1"/>
              </p:nvGrpSpPr>
              <p:grpSpPr>
                <a:xfrm>
                  <a:off x="-2866744" y="827071"/>
                  <a:ext cx="168701" cy="132575"/>
                  <a:chOff x="-2866744" y="827071"/>
                  <a:chExt cx="168701" cy="132575"/>
                </a:xfrm>
              </p:grpSpPr>
              <p:cxnSp>
                <p:nvCxnSpPr>
                  <p:cNvPr id="363" name="Rechte verbindingslijn 362">
                    <a:extLst>
                      <a:ext uri="{FF2B5EF4-FFF2-40B4-BE49-F238E27FC236}">
                        <a16:creationId xmlns:a16="http://schemas.microsoft.com/office/drawing/2014/main" id="{8ECE394D-72A5-4C70-A7BB-AED1A5762CFE}"/>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364" name="Rechte verbindingslijn 363">
                    <a:extLst>
                      <a:ext uri="{FF2B5EF4-FFF2-40B4-BE49-F238E27FC236}">
                        <a16:creationId xmlns:a16="http://schemas.microsoft.com/office/drawing/2014/main" id="{B9685ED9-C6EE-40E2-968E-AC4BB87CCF42}"/>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365" name="Rechte verbindingslijn 364">
                    <a:extLst>
                      <a:ext uri="{FF2B5EF4-FFF2-40B4-BE49-F238E27FC236}">
                        <a16:creationId xmlns:a16="http://schemas.microsoft.com/office/drawing/2014/main" id="{535A70B0-0DDF-467E-B253-8E956D082F2F}"/>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366" name="Rechte verbindingslijn 365">
                    <a:extLst>
                      <a:ext uri="{FF2B5EF4-FFF2-40B4-BE49-F238E27FC236}">
                        <a16:creationId xmlns:a16="http://schemas.microsoft.com/office/drawing/2014/main" id="{8D728BE4-BD3D-4756-AD79-F86EE7D37908}"/>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367" name="Rechte verbindingslijn 366">
                    <a:extLst>
                      <a:ext uri="{FF2B5EF4-FFF2-40B4-BE49-F238E27FC236}">
                        <a16:creationId xmlns:a16="http://schemas.microsoft.com/office/drawing/2014/main" id="{D26CA880-0BF0-45C3-95EC-E31BFB650800}"/>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362" name="Pijl: rechts 361">
                  <a:extLst>
                    <a:ext uri="{FF2B5EF4-FFF2-40B4-BE49-F238E27FC236}">
                      <a16:creationId xmlns:a16="http://schemas.microsoft.com/office/drawing/2014/main" id="{2FDCB3BD-4903-484E-9364-CC0934D3321A}"/>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331" name="Groep 330">
                <a:extLst>
                  <a:ext uri="{FF2B5EF4-FFF2-40B4-BE49-F238E27FC236}">
                    <a16:creationId xmlns:a16="http://schemas.microsoft.com/office/drawing/2014/main" id="{55C48C20-769E-45B8-8DB4-E97CE3D64CCA}"/>
                  </a:ext>
                </a:extLst>
              </p:cNvPr>
              <p:cNvGrpSpPr/>
              <p:nvPr userDrawn="1"/>
            </p:nvGrpSpPr>
            <p:grpSpPr>
              <a:xfrm>
                <a:off x="-3605171" y="830871"/>
                <a:ext cx="139423" cy="109566"/>
                <a:chOff x="-2866744" y="518074"/>
                <a:chExt cx="168701" cy="132575"/>
              </a:xfrm>
            </p:grpSpPr>
            <p:grpSp>
              <p:nvGrpSpPr>
                <p:cNvPr id="354" name="Groep 353">
                  <a:extLst>
                    <a:ext uri="{FF2B5EF4-FFF2-40B4-BE49-F238E27FC236}">
                      <a16:creationId xmlns:a16="http://schemas.microsoft.com/office/drawing/2014/main" id="{1238D367-CC50-4BE8-9CED-E436E5C375DE}"/>
                    </a:ext>
                  </a:extLst>
                </p:cNvPr>
                <p:cNvGrpSpPr/>
                <p:nvPr userDrawn="1"/>
              </p:nvGrpSpPr>
              <p:grpSpPr>
                <a:xfrm>
                  <a:off x="-2866744" y="518074"/>
                  <a:ext cx="168701" cy="132575"/>
                  <a:chOff x="-2866744" y="518074"/>
                  <a:chExt cx="168701" cy="132575"/>
                </a:xfrm>
              </p:grpSpPr>
              <p:cxnSp>
                <p:nvCxnSpPr>
                  <p:cNvPr id="356" name="Rechte verbindingslijn 355">
                    <a:extLst>
                      <a:ext uri="{FF2B5EF4-FFF2-40B4-BE49-F238E27FC236}">
                        <a16:creationId xmlns:a16="http://schemas.microsoft.com/office/drawing/2014/main" id="{A30E2280-5857-48B4-8ABA-4EC803CA8447}"/>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357" name="Rechte verbindingslijn 356">
                    <a:extLst>
                      <a:ext uri="{FF2B5EF4-FFF2-40B4-BE49-F238E27FC236}">
                        <a16:creationId xmlns:a16="http://schemas.microsoft.com/office/drawing/2014/main" id="{EF4A2E99-B739-46DC-A22A-FD8F4A8BF810}"/>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358" name="Rechte verbindingslijn 357">
                    <a:extLst>
                      <a:ext uri="{FF2B5EF4-FFF2-40B4-BE49-F238E27FC236}">
                        <a16:creationId xmlns:a16="http://schemas.microsoft.com/office/drawing/2014/main" id="{C0FB2CCA-965A-460E-9DF4-42F5B15EFDA2}"/>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359" name="Rechte verbindingslijn 358">
                    <a:extLst>
                      <a:ext uri="{FF2B5EF4-FFF2-40B4-BE49-F238E27FC236}">
                        <a16:creationId xmlns:a16="http://schemas.microsoft.com/office/drawing/2014/main" id="{A923F972-FB63-4865-A8A6-EE8745E30827}"/>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360" name="Rechte verbindingslijn 359">
                    <a:extLst>
                      <a:ext uri="{FF2B5EF4-FFF2-40B4-BE49-F238E27FC236}">
                        <a16:creationId xmlns:a16="http://schemas.microsoft.com/office/drawing/2014/main" id="{BF98A0CB-D1C7-4FAF-934F-A1EFF7A5F1EA}"/>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355" name="Pijl: rechts 354">
                  <a:extLst>
                    <a:ext uri="{FF2B5EF4-FFF2-40B4-BE49-F238E27FC236}">
                      <a16:creationId xmlns:a16="http://schemas.microsoft.com/office/drawing/2014/main" id="{BB33E3B9-007E-4C21-9D1A-A2F8B1494152}"/>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cxnSp>
            <p:nvCxnSpPr>
              <p:cNvPr id="332" name="Rechte verbindingslijn 331">
                <a:extLst>
                  <a:ext uri="{FF2B5EF4-FFF2-40B4-BE49-F238E27FC236}">
                    <a16:creationId xmlns:a16="http://schemas.microsoft.com/office/drawing/2014/main" id="{37425EF8-509A-4BAF-A940-A4B8A2C9D9B7}"/>
                  </a:ext>
                </a:extLst>
              </p:cNvPr>
              <p:cNvCxnSpPr>
                <a:cxnSpLocks/>
              </p:cNvCxnSpPr>
              <p:nvPr userDrawn="1"/>
            </p:nvCxnSpPr>
            <p:spPr>
              <a:xfrm flipV="1">
                <a:off x="-3459956" y="588169"/>
                <a:ext cx="547687" cy="219076"/>
              </a:xfrm>
              <a:prstGeom prst="line">
                <a:avLst/>
              </a:prstGeom>
              <a:noFill/>
              <a:ln w="19050" cap="rnd" cmpd="sng" algn="ctr">
                <a:solidFill>
                  <a:schemeClr val="accent1"/>
                </a:solidFill>
                <a:prstDash val="solid"/>
                <a:headEnd type="oval"/>
              </a:ln>
              <a:effectLst/>
            </p:spPr>
          </p:cxnSp>
          <p:cxnSp>
            <p:nvCxnSpPr>
              <p:cNvPr id="333" name="Rechte verbindingslijn 332">
                <a:extLst>
                  <a:ext uri="{FF2B5EF4-FFF2-40B4-BE49-F238E27FC236}">
                    <a16:creationId xmlns:a16="http://schemas.microsoft.com/office/drawing/2014/main" id="{4978BAF2-ECBA-4CC7-8204-300B4D319FD6}"/>
                  </a:ext>
                </a:extLst>
              </p:cNvPr>
              <p:cNvCxnSpPr>
                <a:cxnSpLocks/>
              </p:cNvCxnSpPr>
              <p:nvPr userDrawn="1"/>
            </p:nvCxnSpPr>
            <p:spPr>
              <a:xfrm>
                <a:off x="-3224213" y="828675"/>
                <a:ext cx="319088" cy="0"/>
              </a:xfrm>
              <a:prstGeom prst="line">
                <a:avLst/>
              </a:prstGeom>
              <a:noFill/>
              <a:ln w="19050" cap="rnd" cmpd="sng" algn="ctr">
                <a:solidFill>
                  <a:schemeClr val="accent1"/>
                </a:solidFill>
                <a:prstDash val="solid"/>
                <a:headEnd type="oval"/>
              </a:ln>
              <a:effectLst/>
            </p:spPr>
          </p:cxnSp>
          <p:sp>
            <p:nvSpPr>
              <p:cNvPr id="334" name="Rechthoek 333">
                <a:extLst>
                  <a:ext uri="{FF2B5EF4-FFF2-40B4-BE49-F238E27FC236}">
                    <a16:creationId xmlns:a16="http://schemas.microsoft.com/office/drawing/2014/main" id="{48B03A56-ACBA-4892-9F07-CC2874E21573}"/>
                  </a:ext>
                </a:extLst>
              </p:cNvPr>
              <p:cNvSpPr/>
              <p:nvPr userDrawn="1"/>
            </p:nvSpPr>
            <p:spPr>
              <a:xfrm>
                <a:off x="-2559903" y="512179"/>
                <a:ext cx="2189042" cy="15108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Text level up</a:t>
                </a:r>
              </a:p>
            </p:txBody>
          </p:sp>
          <p:sp>
            <p:nvSpPr>
              <p:cNvPr id="335" name="Rechthoek 334">
                <a:extLst>
                  <a:ext uri="{FF2B5EF4-FFF2-40B4-BE49-F238E27FC236}">
                    <a16:creationId xmlns:a16="http://schemas.microsoft.com/office/drawing/2014/main" id="{105A6DDD-E013-4B3B-BAE8-AF6C33DE0D02}"/>
                  </a:ext>
                </a:extLst>
              </p:cNvPr>
              <p:cNvSpPr/>
              <p:nvPr userDrawn="1"/>
            </p:nvSpPr>
            <p:spPr>
              <a:xfrm>
                <a:off x="-2559903" y="819562"/>
                <a:ext cx="2189043" cy="142202"/>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Text level down</a:t>
                </a:r>
              </a:p>
            </p:txBody>
          </p:sp>
          <p:grpSp>
            <p:nvGrpSpPr>
              <p:cNvPr id="336" name="Groep 335">
                <a:extLst>
                  <a:ext uri="{FF2B5EF4-FFF2-40B4-BE49-F238E27FC236}">
                    <a16:creationId xmlns:a16="http://schemas.microsoft.com/office/drawing/2014/main" id="{75BD6879-E4AC-4542-B1A3-D418E13799AC}"/>
                  </a:ext>
                </a:extLst>
              </p:cNvPr>
              <p:cNvGrpSpPr/>
              <p:nvPr userDrawn="1"/>
            </p:nvGrpSpPr>
            <p:grpSpPr>
              <a:xfrm>
                <a:off x="-2916763" y="769168"/>
                <a:ext cx="268738" cy="248381"/>
                <a:chOff x="-2916763" y="769168"/>
                <a:chExt cx="268738" cy="248381"/>
              </a:xfrm>
            </p:grpSpPr>
            <p:sp>
              <p:nvSpPr>
                <p:cNvPr id="346" name="Rechthoek 345">
                  <a:extLst>
                    <a:ext uri="{FF2B5EF4-FFF2-40B4-BE49-F238E27FC236}">
                      <a16:creationId xmlns:a16="http://schemas.microsoft.com/office/drawing/2014/main" id="{185AAF20-BCA0-44F5-965B-2007CB791B6D}"/>
                    </a:ext>
                  </a:extLst>
                </p:cNvPr>
                <p:cNvSpPr/>
                <p:nvPr userDrawn="1"/>
              </p:nvSpPr>
              <p:spPr>
                <a:xfrm>
                  <a:off x="-2916763" y="769168"/>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en-GB" sz="1050" b="0" noProof="0">
                    <a:solidFill>
                      <a:srgbClr val="211F26"/>
                    </a:solidFill>
                    <a:latin typeface="Calibri" panose="020F0502020204030204" pitchFamily="34" charset="0"/>
                    <a:cs typeface="Calibri" panose="020F0502020204030204" pitchFamily="34" charset="0"/>
                  </a:endParaRPr>
                </a:p>
              </p:txBody>
            </p:sp>
            <p:grpSp>
              <p:nvGrpSpPr>
                <p:cNvPr id="347" name="Groep 346">
                  <a:extLst>
                    <a:ext uri="{FF2B5EF4-FFF2-40B4-BE49-F238E27FC236}">
                      <a16:creationId xmlns:a16="http://schemas.microsoft.com/office/drawing/2014/main" id="{B4B56502-61B5-4A9F-B98C-7A68424F4728}"/>
                    </a:ext>
                  </a:extLst>
                </p:cNvPr>
                <p:cNvGrpSpPr/>
                <p:nvPr userDrawn="1"/>
              </p:nvGrpSpPr>
              <p:grpSpPr>
                <a:xfrm>
                  <a:off x="-2866744" y="827071"/>
                  <a:ext cx="168701" cy="132575"/>
                  <a:chOff x="-2866744" y="827071"/>
                  <a:chExt cx="168701" cy="132575"/>
                </a:xfrm>
              </p:grpSpPr>
              <p:cxnSp>
                <p:nvCxnSpPr>
                  <p:cNvPr id="349" name="Rechte verbindingslijn 348">
                    <a:extLst>
                      <a:ext uri="{FF2B5EF4-FFF2-40B4-BE49-F238E27FC236}">
                        <a16:creationId xmlns:a16="http://schemas.microsoft.com/office/drawing/2014/main" id="{ADBD273A-AFE3-4652-BFCB-19F34807A1CF}"/>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350" name="Rechte verbindingslijn 349">
                    <a:extLst>
                      <a:ext uri="{FF2B5EF4-FFF2-40B4-BE49-F238E27FC236}">
                        <a16:creationId xmlns:a16="http://schemas.microsoft.com/office/drawing/2014/main" id="{95570798-8A19-4036-BCDE-26704DA94E3F}"/>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351" name="Rechte verbindingslijn 350">
                    <a:extLst>
                      <a:ext uri="{FF2B5EF4-FFF2-40B4-BE49-F238E27FC236}">
                        <a16:creationId xmlns:a16="http://schemas.microsoft.com/office/drawing/2014/main" id="{98766F78-ACA4-4A94-A1CC-5DC6B9498988}"/>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352" name="Rechte verbindingslijn 351">
                    <a:extLst>
                      <a:ext uri="{FF2B5EF4-FFF2-40B4-BE49-F238E27FC236}">
                        <a16:creationId xmlns:a16="http://schemas.microsoft.com/office/drawing/2014/main" id="{668BE377-9B98-4D19-B850-51E3729C9CCE}"/>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353" name="Rechte verbindingslijn 352">
                    <a:extLst>
                      <a:ext uri="{FF2B5EF4-FFF2-40B4-BE49-F238E27FC236}">
                        <a16:creationId xmlns:a16="http://schemas.microsoft.com/office/drawing/2014/main" id="{841B52A5-6EB3-41AF-B293-FB98EF3A649F}"/>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348" name="Pijl: rechts 347">
                  <a:extLst>
                    <a:ext uri="{FF2B5EF4-FFF2-40B4-BE49-F238E27FC236}">
                      <a16:creationId xmlns:a16="http://schemas.microsoft.com/office/drawing/2014/main" id="{18F0A9B7-2120-4CEF-87D1-915BEB807A39}"/>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337" name="Groep 336">
                <a:extLst>
                  <a:ext uri="{FF2B5EF4-FFF2-40B4-BE49-F238E27FC236}">
                    <a16:creationId xmlns:a16="http://schemas.microsoft.com/office/drawing/2014/main" id="{ACEB79EF-F1D4-4282-AF5F-6A1B113EEAD3}"/>
                  </a:ext>
                </a:extLst>
              </p:cNvPr>
              <p:cNvGrpSpPr/>
              <p:nvPr userDrawn="1"/>
            </p:nvGrpSpPr>
            <p:grpSpPr>
              <a:xfrm>
                <a:off x="-2916763" y="460171"/>
                <a:ext cx="268738" cy="248381"/>
                <a:chOff x="-2916763" y="460171"/>
                <a:chExt cx="268738" cy="248381"/>
              </a:xfrm>
            </p:grpSpPr>
            <p:sp>
              <p:nvSpPr>
                <p:cNvPr id="338" name="Rechthoek 337">
                  <a:extLst>
                    <a:ext uri="{FF2B5EF4-FFF2-40B4-BE49-F238E27FC236}">
                      <a16:creationId xmlns:a16="http://schemas.microsoft.com/office/drawing/2014/main" id="{DD7FBB2A-43B0-42E7-A36D-0BBC68EA46C1}"/>
                    </a:ext>
                  </a:extLst>
                </p:cNvPr>
                <p:cNvSpPr/>
                <p:nvPr userDrawn="1"/>
              </p:nvSpPr>
              <p:spPr>
                <a:xfrm>
                  <a:off x="-2916763" y="460171"/>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en-GB" sz="1050" b="0" noProof="0">
                    <a:solidFill>
                      <a:srgbClr val="211F26"/>
                    </a:solidFill>
                    <a:latin typeface="Calibri" panose="020F0502020204030204" pitchFamily="34" charset="0"/>
                    <a:cs typeface="Calibri" panose="020F0502020204030204" pitchFamily="34" charset="0"/>
                  </a:endParaRPr>
                </a:p>
              </p:txBody>
            </p:sp>
            <p:grpSp>
              <p:nvGrpSpPr>
                <p:cNvPr id="339" name="Groep 338">
                  <a:extLst>
                    <a:ext uri="{FF2B5EF4-FFF2-40B4-BE49-F238E27FC236}">
                      <a16:creationId xmlns:a16="http://schemas.microsoft.com/office/drawing/2014/main" id="{68DE6221-855E-496D-9D63-9A69D932CC88}"/>
                    </a:ext>
                  </a:extLst>
                </p:cNvPr>
                <p:cNvGrpSpPr/>
                <p:nvPr userDrawn="1"/>
              </p:nvGrpSpPr>
              <p:grpSpPr>
                <a:xfrm>
                  <a:off x="-2866744" y="518074"/>
                  <a:ext cx="168701" cy="132575"/>
                  <a:chOff x="-2866744" y="518074"/>
                  <a:chExt cx="168701" cy="132575"/>
                </a:xfrm>
              </p:grpSpPr>
              <p:cxnSp>
                <p:nvCxnSpPr>
                  <p:cNvPr id="341" name="Rechte verbindingslijn 340">
                    <a:extLst>
                      <a:ext uri="{FF2B5EF4-FFF2-40B4-BE49-F238E27FC236}">
                        <a16:creationId xmlns:a16="http://schemas.microsoft.com/office/drawing/2014/main" id="{30F93766-9DC1-46D1-8B7B-03E91222E63B}"/>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342" name="Rechte verbindingslijn 341">
                    <a:extLst>
                      <a:ext uri="{FF2B5EF4-FFF2-40B4-BE49-F238E27FC236}">
                        <a16:creationId xmlns:a16="http://schemas.microsoft.com/office/drawing/2014/main" id="{B0C7D9CA-1BC7-4E4B-8A0E-D051FFCC2981}"/>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343" name="Rechte verbindingslijn 342">
                    <a:extLst>
                      <a:ext uri="{FF2B5EF4-FFF2-40B4-BE49-F238E27FC236}">
                        <a16:creationId xmlns:a16="http://schemas.microsoft.com/office/drawing/2014/main" id="{019B2A21-5C99-4F48-B2A7-C314550EE27F}"/>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344" name="Rechte verbindingslijn 343">
                    <a:extLst>
                      <a:ext uri="{FF2B5EF4-FFF2-40B4-BE49-F238E27FC236}">
                        <a16:creationId xmlns:a16="http://schemas.microsoft.com/office/drawing/2014/main" id="{8FD700A5-752E-4177-A512-70694DBEF3DE}"/>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345" name="Rechte verbindingslijn 344">
                    <a:extLst>
                      <a:ext uri="{FF2B5EF4-FFF2-40B4-BE49-F238E27FC236}">
                        <a16:creationId xmlns:a16="http://schemas.microsoft.com/office/drawing/2014/main" id="{557C86FA-120E-4381-936D-05A6F31F8242}"/>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340" name="Pijl: rechts 339">
                  <a:extLst>
                    <a:ext uri="{FF2B5EF4-FFF2-40B4-BE49-F238E27FC236}">
                      <a16:creationId xmlns:a16="http://schemas.microsoft.com/office/drawing/2014/main" id="{392CA629-7F40-4C27-8B4F-D4656178D5C6}"/>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grpSp>
      <p:grpSp>
        <p:nvGrpSpPr>
          <p:cNvPr id="175" name="INSTRUCTION">
            <a:extLst>
              <a:ext uri="{FF2B5EF4-FFF2-40B4-BE49-F238E27FC236}">
                <a16:creationId xmlns:a16="http://schemas.microsoft.com/office/drawing/2014/main" id="{EDFDB462-CA45-4E81-A181-22F97D329953}"/>
              </a:ext>
            </a:extLst>
          </p:cNvPr>
          <p:cNvGrpSpPr/>
          <p:nvPr userDrawn="1"/>
        </p:nvGrpSpPr>
        <p:grpSpPr>
          <a:xfrm>
            <a:off x="5846" y="7033211"/>
            <a:ext cx="3727954" cy="1577390"/>
            <a:chOff x="5846" y="7033211"/>
            <a:chExt cx="3727954" cy="1577390"/>
          </a:xfrm>
        </p:grpSpPr>
        <p:sp>
          <p:nvSpPr>
            <p:cNvPr id="176" name="Rechthoek 175">
              <a:extLst>
                <a:ext uri="{FF2B5EF4-FFF2-40B4-BE49-F238E27FC236}">
                  <a16:creationId xmlns:a16="http://schemas.microsoft.com/office/drawing/2014/main" id="{D444BA1E-FB63-4284-9A48-254B79A59426}"/>
                </a:ext>
              </a:extLst>
            </p:cNvPr>
            <p:cNvSpPr/>
            <p:nvPr userDrawn="1"/>
          </p:nvSpPr>
          <p:spPr>
            <a:xfrm>
              <a:off x="5846" y="7033211"/>
              <a:ext cx="3727954" cy="1577390"/>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EDIT Footer, slide number</a:t>
              </a:r>
              <a:br>
                <a:rPr lang="en-GB" sz="1400" b="1" cap="all" baseline="0" noProof="0">
                  <a:solidFill>
                    <a:schemeClr val="accent1"/>
                  </a:solidFill>
                  <a:latin typeface="Calibri" panose="020F0502020204030204" pitchFamily="34" charset="0"/>
                  <a:cs typeface="Calibri" panose="020F0502020204030204" pitchFamily="34" charset="0"/>
                </a:rPr>
              </a:br>
              <a:r>
                <a:rPr lang="en-GB" sz="1400" b="1" cap="all" baseline="0" noProof="0">
                  <a:solidFill>
                    <a:schemeClr val="accent1"/>
                  </a:solidFill>
                  <a:latin typeface="Calibri" panose="020F0502020204030204" pitchFamily="34" charset="0"/>
                  <a:cs typeface="Calibri" panose="020F0502020204030204" pitchFamily="34" charset="0"/>
                </a:rPr>
                <a:t>and date</a:t>
              </a:r>
            </a:p>
          </p:txBody>
        </p:sp>
        <p:sp>
          <p:nvSpPr>
            <p:cNvPr id="177" name="Ovaal 176">
              <a:extLst>
                <a:ext uri="{FF2B5EF4-FFF2-40B4-BE49-F238E27FC236}">
                  <a16:creationId xmlns:a16="http://schemas.microsoft.com/office/drawing/2014/main" id="{806A926E-A355-4845-9A2B-4949332B200F}"/>
                </a:ext>
              </a:extLst>
            </p:cNvPr>
            <p:cNvSpPr/>
            <p:nvPr userDrawn="1"/>
          </p:nvSpPr>
          <p:spPr>
            <a:xfrm>
              <a:off x="188424" y="767853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178" name="Rechthoek 177">
              <a:extLst>
                <a:ext uri="{FF2B5EF4-FFF2-40B4-BE49-F238E27FC236}">
                  <a16:creationId xmlns:a16="http://schemas.microsoft.com/office/drawing/2014/main" id="{13EC77F9-6CDC-4606-A1C7-DF8E0CA74CEA}"/>
                </a:ext>
              </a:extLst>
            </p:cNvPr>
            <p:cNvSpPr/>
            <p:nvPr userDrawn="1"/>
          </p:nvSpPr>
          <p:spPr>
            <a:xfrm>
              <a:off x="472596" y="7678534"/>
              <a:ext cx="2322719" cy="31672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‘Header &amp; Footer’</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179" name="Ovaal 178">
              <a:extLst>
                <a:ext uri="{FF2B5EF4-FFF2-40B4-BE49-F238E27FC236}">
                  <a16:creationId xmlns:a16="http://schemas.microsoft.com/office/drawing/2014/main" id="{3A455383-74DC-48A9-BEFA-A3E15FFE2F9A}"/>
                </a:ext>
              </a:extLst>
            </p:cNvPr>
            <p:cNvSpPr/>
            <p:nvPr userDrawn="1"/>
          </p:nvSpPr>
          <p:spPr>
            <a:xfrm>
              <a:off x="188424" y="810886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180" name="Rechthoek 179">
              <a:extLst>
                <a:ext uri="{FF2B5EF4-FFF2-40B4-BE49-F238E27FC236}">
                  <a16:creationId xmlns:a16="http://schemas.microsoft.com/office/drawing/2014/main" id="{D0AD2A8B-C2A8-45A7-AD9D-6D0EC46DE3BE}"/>
                </a:ext>
              </a:extLst>
            </p:cNvPr>
            <p:cNvSpPr/>
            <p:nvPr userDrawn="1"/>
          </p:nvSpPr>
          <p:spPr>
            <a:xfrm>
              <a:off x="472596" y="8108870"/>
              <a:ext cx="2322719" cy="38098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‘Apply to All’</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apply the changes to every slide.</a:t>
              </a:r>
            </a:p>
          </p:txBody>
        </p:sp>
        <p:grpSp>
          <p:nvGrpSpPr>
            <p:cNvPr id="181" name="Groep 180">
              <a:extLst>
                <a:ext uri="{FF2B5EF4-FFF2-40B4-BE49-F238E27FC236}">
                  <a16:creationId xmlns:a16="http://schemas.microsoft.com/office/drawing/2014/main" id="{DE3A0D45-2AC0-4F99-93C0-E1F9F4A9C818}"/>
                </a:ext>
              </a:extLst>
            </p:cNvPr>
            <p:cNvGrpSpPr/>
            <p:nvPr userDrawn="1"/>
          </p:nvGrpSpPr>
          <p:grpSpPr>
            <a:xfrm>
              <a:off x="2939884" y="7739834"/>
              <a:ext cx="681133" cy="750023"/>
              <a:chOff x="-910573" y="4987990"/>
              <a:chExt cx="681133" cy="750023"/>
            </a:xfrm>
          </p:grpSpPr>
          <p:grpSp>
            <p:nvGrpSpPr>
              <p:cNvPr id="182" name="Groep 181">
                <a:extLst>
                  <a:ext uri="{FF2B5EF4-FFF2-40B4-BE49-F238E27FC236}">
                    <a16:creationId xmlns:a16="http://schemas.microsoft.com/office/drawing/2014/main" id="{24EB401E-416E-4CDB-9832-C2153472598D}"/>
                  </a:ext>
                </a:extLst>
              </p:cNvPr>
              <p:cNvGrpSpPr/>
              <p:nvPr userDrawn="1"/>
            </p:nvGrpSpPr>
            <p:grpSpPr>
              <a:xfrm>
                <a:off x="-713542" y="4987990"/>
                <a:ext cx="287071" cy="379107"/>
                <a:chOff x="-4050578" y="288410"/>
                <a:chExt cx="322125" cy="379107"/>
              </a:xfrm>
            </p:grpSpPr>
            <p:sp>
              <p:nvSpPr>
                <p:cNvPr id="184" name="Rechthoek met één afgeknipte en afgeronde hoek 47">
                  <a:extLst>
                    <a:ext uri="{FF2B5EF4-FFF2-40B4-BE49-F238E27FC236}">
                      <a16:creationId xmlns:a16="http://schemas.microsoft.com/office/drawing/2014/main" id="{C0FBDF7D-3FFF-49EE-B251-81EE3322312E}"/>
                    </a:ext>
                  </a:extLst>
                </p:cNvPr>
                <p:cNvSpPr/>
                <p:nvPr userDrawn="1"/>
              </p:nvSpPr>
              <p:spPr>
                <a:xfrm>
                  <a:off x="-4050578" y="288410"/>
                  <a:ext cx="322125" cy="379107"/>
                </a:xfrm>
                <a:prstGeom prst="snipRoundRect">
                  <a:avLst>
                    <a:gd name="adj1" fmla="val 0"/>
                    <a:gd name="adj2" fmla="val 33753"/>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185" name="Rechthoekige driehoek 184">
                  <a:extLst>
                    <a:ext uri="{FF2B5EF4-FFF2-40B4-BE49-F238E27FC236}">
                      <a16:creationId xmlns:a16="http://schemas.microsoft.com/office/drawing/2014/main" id="{C9352CB0-0AF4-4C43-8978-E9AEAD22D776}"/>
                    </a:ext>
                  </a:extLst>
                </p:cNvPr>
                <p:cNvSpPr/>
                <p:nvPr userDrawn="1"/>
              </p:nvSpPr>
              <p:spPr>
                <a:xfrm>
                  <a:off x="-3833537" y="291656"/>
                  <a:ext cx="103133" cy="93757"/>
                </a:xfrm>
                <a:prstGeom prst="rtTriangle">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186" name="Rechthoek 185">
                  <a:extLst>
                    <a:ext uri="{FF2B5EF4-FFF2-40B4-BE49-F238E27FC236}">
                      <a16:creationId xmlns:a16="http://schemas.microsoft.com/office/drawing/2014/main" id="{2FF04F5C-49A8-4C77-A032-E33C3CAF9D6A}"/>
                    </a:ext>
                  </a:extLst>
                </p:cNvPr>
                <p:cNvSpPr/>
                <p:nvPr userDrawn="1"/>
              </p:nvSpPr>
              <p:spPr>
                <a:xfrm>
                  <a:off x="-4013673" y="314848"/>
                  <a:ext cx="140930" cy="70565"/>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187" name="Rechthoek 186">
                  <a:extLst>
                    <a:ext uri="{FF2B5EF4-FFF2-40B4-BE49-F238E27FC236}">
                      <a16:creationId xmlns:a16="http://schemas.microsoft.com/office/drawing/2014/main" id="{FF555BB7-2FFE-40B8-BF8D-8482E0989A00}"/>
                    </a:ext>
                  </a:extLst>
                </p:cNvPr>
                <p:cNvSpPr/>
                <p:nvPr userDrawn="1"/>
              </p:nvSpPr>
              <p:spPr>
                <a:xfrm>
                  <a:off x="-4020379" y="586428"/>
                  <a:ext cx="261727" cy="61406"/>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defTabSz="914400" fontAlgn="auto">
                    <a:lnSpc>
                      <a:spcPct val="100000"/>
                    </a:lnSpc>
                    <a:spcBef>
                      <a:spcPts val="0"/>
                    </a:spcBef>
                    <a:spcAft>
                      <a:spcPts val="0"/>
                    </a:spcAft>
                    <a:buClrTx/>
                    <a:buSzTx/>
                    <a:buFontTx/>
                    <a:buNone/>
                    <a:tabLst/>
                  </a:pPr>
                  <a:endParaRPr kumimoji="0" lang="en-GB" sz="900" b="0" i="0" u="none" strike="noStrike" kern="0" cap="none" spc="0" normalizeH="0" baseline="0" noProof="0">
                    <a:ln>
                      <a:noFill/>
                    </a:ln>
                    <a:solidFill>
                      <a:srgbClr val="211F26"/>
                    </a:solidFill>
                    <a:effectLst/>
                    <a:uLnTx/>
                    <a:uFillTx/>
                    <a:latin typeface="Calibri" panose="020F0502020204030204" pitchFamily="34" charset="0"/>
                    <a:cs typeface="Calibri" panose="020F0502020204030204" pitchFamily="34" charset="0"/>
                  </a:endParaRPr>
                </a:p>
              </p:txBody>
            </p:sp>
          </p:grpSp>
          <p:sp>
            <p:nvSpPr>
              <p:cNvPr id="183" name="Rechthoek 182">
                <a:extLst>
                  <a:ext uri="{FF2B5EF4-FFF2-40B4-BE49-F238E27FC236}">
                    <a16:creationId xmlns:a16="http://schemas.microsoft.com/office/drawing/2014/main" id="{B9A76DC8-AF64-4E7B-A6DD-0E2C550B6932}"/>
                  </a:ext>
                </a:extLst>
              </p:cNvPr>
              <p:cNvSpPr/>
              <p:nvPr userDrawn="1"/>
            </p:nvSpPr>
            <p:spPr>
              <a:xfrm>
                <a:off x="-910573" y="5352063"/>
                <a:ext cx="681133" cy="385950"/>
              </a:xfrm>
              <a:prstGeom prst="rect">
                <a:avLst/>
              </a:prstGeom>
              <a:no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rPr>
                  <a:t>Header &amp; Footer</a:t>
                </a:r>
              </a:p>
            </p:txBody>
          </p:sp>
        </p:grpSp>
      </p:grpSp>
      <p:sp>
        <p:nvSpPr>
          <p:cNvPr id="3" name="Tijdelijke aanduiding voor verticale tekst 2"/>
          <p:cNvSpPr>
            <a:spLocks noGrp="1"/>
          </p:cNvSpPr>
          <p:nvPr>
            <p:ph type="body" orient="vert" idx="1" hasCustomPrompt="1"/>
          </p:nvPr>
        </p:nvSpPr>
        <p:spPr>
          <a:xfrm>
            <a:off x="777233" y="1856128"/>
            <a:ext cx="10827107" cy="4438165"/>
          </a:xfrm>
        </p:spPr>
        <p:txBody>
          <a:bodyPr vert="horz" lIns="0" tIns="0" rIns="0" bIns="0"/>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en-GB" dirty="0"/>
              <a:t>Bullet</a:t>
            </a:r>
          </a:p>
          <a:p>
            <a:pPr lvl="1"/>
            <a:r>
              <a:rPr lang="en-GB" dirty="0"/>
              <a:t>Sub-bullet</a:t>
            </a:r>
          </a:p>
          <a:p>
            <a:pPr lvl="2"/>
            <a:r>
              <a:rPr lang="en-GB" dirty="0"/>
              <a:t>Default text</a:t>
            </a:r>
          </a:p>
          <a:p>
            <a:pPr lvl="3"/>
            <a:r>
              <a:rPr lang="en-GB" dirty="0"/>
              <a:t>header</a:t>
            </a:r>
          </a:p>
          <a:p>
            <a:pPr lvl="4"/>
            <a:r>
              <a:rPr lang="en-GB" dirty="0"/>
              <a:t>Numerical bullet</a:t>
            </a:r>
          </a:p>
          <a:p>
            <a:pPr lvl="5"/>
            <a:r>
              <a:rPr lang="en-GB" dirty="0"/>
              <a:t>Bullet</a:t>
            </a:r>
          </a:p>
          <a:p>
            <a:pPr lvl="6"/>
            <a:r>
              <a:rPr lang="en-GB" dirty="0"/>
              <a:t>Sub-bullet</a:t>
            </a:r>
          </a:p>
          <a:p>
            <a:pPr lvl="7"/>
            <a:r>
              <a:rPr lang="en-GB" dirty="0"/>
              <a:t>Default text</a:t>
            </a:r>
          </a:p>
          <a:p>
            <a:pPr lvl="8"/>
            <a:r>
              <a:rPr lang="en-GB" dirty="0"/>
              <a:t>header</a:t>
            </a:r>
          </a:p>
          <a:p>
            <a:pPr lvl="8"/>
            <a:endParaRPr lang="en-GB" dirty="0"/>
          </a:p>
        </p:txBody>
      </p:sp>
      <p:sp>
        <p:nvSpPr>
          <p:cNvPr id="5" name="Tekstvak 4">
            <a:extLst>
              <a:ext uri="{FF2B5EF4-FFF2-40B4-BE49-F238E27FC236}">
                <a16:creationId xmlns:a16="http://schemas.microsoft.com/office/drawing/2014/main" id="{DA6621DD-BDCD-46CA-8A6F-90B3DC62D7E8}"/>
              </a:ext>
            </a:extLst>
          </p:cNvPr>
          <p:cNvSpPr txBox="1"/>
          <p:nvPr userDrawn="1"/>
        </p:nvSpPr>
        <p:spPr>
          <a:xfrm>
            <a:off x="0" y="-256190"/>
            <a:ext cx="12192000" cy="161583"/>
          </a:xfrm>
          <a:prstGeom prst="rect">
            <a:avLst/>
          </a:prstGeom>
          <a:noFill/>
        </p:spPr>
        <p:txBody>
          <a:bodyPr wrap="square" lIns="0" tIns="0" rIns="0" bIns="0" rtlCol="0">
            <a:spAutoFit/>
          </a:bodyPr>
          <a:lstStyle/>
          <a:p>
            <a:pPr algn="l"/>
            <a:r>
              <a:rPr lang="en-GB" sz="1050" b="1" dirty="0">
                <a:solidFill>
                  <a:schemeClr val="tx2"/>
                </a:solidFill>
                <a:latin typeface="+mj-lt"/>
                <a:cs typeface="Calibri" panose="020F0502020204030204" pitchFamily="34" charset="0"/>
              </a:rPr>
              <a:t>TEMPLATE: </a:t>
            </a:r>
            <a:r>
              <a:rPr lang="en-GB" sz="1050" b="0" dirty="0">
                <a:solidFill>
                  <a:schemeClr val="tx2"/>
                </a:solidFill>
                <a:latin typeface="+mj-lt"/>
                <a:cs typeface="Calibri" panose="020F0502020204030204" pitchFamily="34" charset="0"/>
              </a:rPr>
              <a:t>TEXT</a:t>
            </a:r>
          </a:p>
        </p:txBody>
      </p:sp>
      <p:grpSp>
        <p:nvGrpSpPr>
          <p:cNvPr id="16" name="HAAK LIJN">
            <a:extLst>
              <a:ext uri="{FF2B5EF4-FFF2-40B4-BE49-F238E27FC236}">
                <a16:creationId xmlns:a16="http://schemas.microsoft.com/office/drawing/2014/main" id="{21256FA1-9CDC-4DD9-9786-CD0521601BAC}"/>
              </a:ext>
            </a:extLst>
          </p:cNvPr>
          <p:cNvGrpSpPr/>
          <p:nvPr userDrawn="1"/>
        </p:nvGrpSpPr>
        <p:grpSpPr>
          <a:xfrm>
            <a:off x="540812" y="0"/>
            <a:ext cx="76800" cy="6858000"/>
            <a:chOff x="578912" y="0"/>
            <a:chExt cx="76800" cy="6858000"/>
          </a:xfrm>
        </p:grpSpPr>
        <p:cxnSp>
          <p:nvCxnSpPr>
            <p:cNvPr id="17" name="LIJN">
              <a:extLst>
                <a:ext uri="{FF2B5EF4-FFF2-40B4-BE49-F238E27FC236}">
                  <a16:creationId xmlns:a16="http://schemas.microsoft.com/office/drawing/2014/main" id="{6162A1A5-4D92-46A9-8DEE-AC6D219D295C}"/>
                </a:ext>
              </a:extLst>
            </p:cNvPr>
            <p:cNvCxnSpPr>
              <a:cxnSpLocks/>
            </p:cNvCxnSpPr>
            <p:nvPr userDrawn="1"/>
          </p:nvCxnSpPr>
          <p:spPr>
            <a:xfrm>
              <a:off x="617312" y="900113"/>
              <a:ext cx="0" cy="5957887"/>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pic>
          <p:nvPicPr>
            <p:cNvPr id="18" name="Graphic 17">
              <a:extLst>
                <a:ext uri="{FF2B5EF4-FFF2-40B4-BE49-F238E27FC236}">
                  <a16:creationId xmlns:a16="http://schemas.microsoft.com/office/drawing/2014/main" id="{134BDBCE-3724-4AB1-94CF-2AAD6335F94F}"/>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78912" y="652464"/>
              <a:ext cx="76800" cy="201600"/>
            </a:xfrm>
            <a:prstGeom prst="rect">
              <a:avLst/>
            </a:prstGeom>
          </p:spPr>
        </p:pic>
        <p:cxnSp>
          <p:nvCxnSpPr>
            <p:cNvPr id="26" name="LIJN">
              <a:extLst>
                <a:ext uri="{FF2B5EF4-FFF2-40B4-BE49-F238E27FC236}">
                  <a16:creationId xmlns:a16="http://schemas.microsoft.com/office/drawing/2014/main" id="{C77C3344-B6C8-4C3E-A14D-48C2288B2467}"/>
                </a:ext>
              </a:extLst>
            </p:cNvPr>
            <p:cNvCxnSpPr>
              <a:cxnSpLocks/>
            </p:cNvCxnSpPr>
            <p:nvPr userDrawn="1"/>
          </p:nvCxnSpPr>
          <p:spPr>
            <a:xfrm>
              <a:off x="617312" y="0"/>
              <a:ext cx="0" cy="595314"/>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grpSp>
      <p:sp>
        <p:nvSpPr>
          <p:cNvPr id="103" name="Logo">
            <a:extLst>
              <a:ext uri="{FF2B5EF4-FFF2-40B4-BE49-F238E27FC236}">
                <a16:creationId xmlns:a16="http://schemas.microsoft.com/office/drawing/2014/main" id="{683231CA-E564-4317-8817-8643DD571F4D}"/>
              </a:ext>
            </a:extLst>
          </p:cNvPr>
          <p:cNvSpPr>
            <a:spLocks noGrp="1"/>
          </p:cNvSpPr>
          <p:nvPr>
            <p:ph type="body" orient="vert" idx="15" hasCustomPrompt="1"/>
          </p:nvPr>
        </p:nvSpPr>
        <p:spPr>
          <a:xfrm>
            <a:off x="10549612" y="6480355"/>
            <a:ext cx="1060019" cy="185413"/>
          </a:xfrm>
          <a:blipFill>
            <a:blip r:embed="rId7"/>
            <a:stretch>
              <a:fillRect/>
            </a:stretch>
          </a:blipFill>
        </p:spPr>
        <p:txBody>
          <a:bodyPr vert="horz" lIns="0" tIns="0" rIns="0" bIns="0"/>
          <a:lstStyle>
            <a:lvl1pPr marL="0" indent="0">
              <a:buNone/>
              <a:defRPr sz="1000" i="1">
                <a:solidFill>
                  <a:schemeClr val="bg2"/>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7" name="Dianummer">
            <a:extLst>
              <a:ext uri="{FF2B5EF4-FFF2-40B4-BE49-F238E27FC236}">
                <a16:creationId xmlns:a16="http://schemas.microsoft.com/office/drawing/2014/main" id="{5154FA8C-50A8-4470-ACA2-5ABE58D7913E}"/>
              </a:ext>
            </a:extLst>
          </p:cNvPr>
          <p:cNvSpPr>
            <a:spLocks noGrp="1"/>
          </p:cNvSpPr>
          <p:nvPr>
            <p:ph type="sldNum" sz="quarter" idx="17"/>
          </p:nvPr>
        </p:nvSpPr>
        <p:spPr/>
        <p:txBody>
          <a:bodyPr/>
          <a:lstStyle/>
          <a:p>
            <a:fld id="{5EC93C5F-DB18-4797-88B9-B8B0D60519FD}" type="slidenum">
              <a:rPr lang="en-GB" smtClean="0"/>
              <a:pPr/>
              <a:t>‹#›</a:t>
            </a:fld>
            <a:endParaRPr lang="en-GB" dirty="0"/>
          </a:p>
        </p:txBody>
      </p:sp>
      <p:sp>
        <p:nvSpPr>
          <p:cNvPr id="2" name="Datum" hidden="1">
            <a:extLst>
              <a:ext uri="{FF2B5EF4-FFF2-40B4-BE49-F238E27FC236}">
                <a16:creationId xmlns:a16="http://schemas.microsoft.com/office/drawing/2014/main" id="{7CC36E00-0246-4589-B488-F17248583425}"/>
              </a:ext>
            </a:extLst>
          </p:cNvPr>
          <p:cNvSpPr>
            <a:spLocks noGrp="1"/>
          </p:cNvSpPr>
          <p:nvPr>
            <p:ph type="dt" sz="half" idx="18"/>
          </p:nvPr>
        </p:nvSpPr>
        <p:spPr/>
        <p:txBody>
          <a:bodyPr/>
          <a:lstStyle/>
          <a:p>
            <a:r>
              <a:rPr lang="en-GB" dirty="0"/>
              <a:t>Date</a:t>
            </a:r>
          </a:p>
        </p:txBody>
      </p:sp>
      <p:sp>
        <p:nvSpPr>
          <p:cNvPr id="4" name="Voettekst">
            <a:extLst>
              <a:ext uri="{FF2B5EF4-FFF2-40B4-BE49-F238E27FC236}">
                <a16:creationId xmlns:a16="http://schemas.microsoft.com/office/drawing/2014/main" id="{84E9FDE4-1A7F-4A5C-AC53-B36C6F9E0548}"/>
              </a:ext>
            </a:extLst>
          </p:cNvPr>
          <p:cNvSpPr>
            <a:spLocks noGrp="1"/>
          </p:cNvSpPr>
          <p:nvPr>
            <p:ph type="ftr" sz="quarter" idx="16"/>
          </p:nvPr>
        </p:nvSpPr>
        <p:spPr/>
        <p:txBody>
          <a:bodyPr/>
          <a:lstStyle/>
          <a:p>
            <a:r>
              <a:rPr lang="en-GB" dirty="0"/>
              <a:t>26 October 2021 | ALIM Guide for asset information Managers</a:t>
            </a:r>
          </a:p>
        </p:txBody>
      </p:sp>
      <p:sp>
        <p:nvSpPr>
          <p:cNvPr id="6" name="Ondertitel">
            <a:extLst>
              <a:ext uri="{FF2B5EF4-FFF2-40B4-BE49-F238E27FC236}">
                <a16:creationId xmlns:a16="http://schemas.microsoft.com/office/drawing/2014/main" id="{D087FE13-DC03-4A42-925F-D0677F5B0C5C}"/>
              </a:ext>
            </a:extLst>
          </p:cNvPr>
          <p:cNvSpPr>
            <a:spLocks noGrp="1"/>
          </p:cNvSpPr>
          <p:nvPr>
            <p:ph type="subTitle" idx="10" hasCustomPrompt="1"/>
          </p:nvPr>
        </p:nvSpPr>
        <p:spPr>
          <a:xfrm>
            <a:off x="777244" y="924516"/>
            <a:ext cx="10827096" cy="349200"/>
          </a:xfrm>
        </p:spPr>
        <p:txBody>
          <a:bodyPr/>
          <a:lstStyle>
            <a:lvl1pPr marL="0" indent="0" algn="l">
              <a:buNone/>
              <a:defRPr sz="3000" b="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cap="all" baseline="0" dirty="0"/>
              <a:t>Second light subtitle</a:t>
            </a:r>
            <a:endParaRPr lang="en-GB" dirty="0"/>
          </a:p>
        </p:txBody>
      </p:sp>
      <p:sp>
        <p:nvSpPr>
          <p:cNvPr id="8" name="Titel">
            <a:extLst>
              <a:ext uri="{FF2B5EF4-FFF2-40B4-BE49-F238E27FC236}">
                <a16:creationId xmlns:a16="http://schemas.microsoft.com/office/drawing/2014/main" id="{08B72B07-1936-49ED-9125-9D212B7EBB92}"/>
              </a:ext>
            </a:extLst>
          </p:cNvPr>
          <p:cNvSpPr>
            <a:spLocks noGrp="1"/>
          </p:cNvSpPr>
          <p:nvPr>
            <p:ph type="title" hasCustomPrompt="1"/>
          </p:nvPr>
        </p:nvSpPr>
        <p:spPr/>
        <p:txBody>
          <a:bodyPr/>
          <a:lstStyle/>
          <a:p>
            <a:r>
              <a:rPr lang="en-GB" dirty="0"/>
              <a:t>First bold title</a:t>
            </a:r>
          </a:p>
        </p:txBody>
      </p:sp>
    </p:spTree>
    <p:extLst>
      <p:ext uri="{BB962C8B-B14F-4D97-AF65-F5344CB8AC3E}">
        <p14:creationId xmlns:p14="http://schemas.microsoft.com/office/powerpoint/2010/main" val="1709249739"/>
      </p:ext>
    </p:extLst>
  </p:cSld>
  <p:clrMapOvr>
    <a:masterClrMapping/>
  </p:clrMapOvr>
  <p:transition spd="slow">
    <p:push dir="u"/>
  </p:transition>
  <p:hf hdr="0" dt="0"/>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IMAGE, HOOK LOW">
    <p:spTree>
      <p:nvGrpSpPr>
        <p:cNvPr id="1" name=""/>
        <p:cNvGrpSpPr/>
        <p:nvPr/>
      </p:nvGrpSpPr>
      <p:grpSpPr>
        <a:xfrm>
          <a:off x="0" y="0"/>
          <a:ext cx="0" cy="0"/>
          <a:chOff x="0" y="0"/>
          <a:chExt cx="0" cy="0"/>
        </a:xfrm>
      </p:grpSpPr>
      <p:grpSp>
        <p:nvGrpSpPr>
          <p:cNvPr id="38" name="INSTRUCTION">
            <a:extLst>
              <a:ext uri="{FF2B5EF4-FFF2-40B4-BE49-F238E27FC236}">
                <a16:creationId xmlns:a16="http://schemas.microsoft.com/office/drawing/2014/main" id="{5DC1F995-4648-478A-B4EF-884EA21689B6}"/>
              </a:ext>
            </a:extLst>
          </p:cNvPr>
          <p:cNvGrpSpPr/>
          <p:nvPr userDrawn="1"/>
        </p:nvGrpSpPr>
        <p:grpSpPr>
          <a:xfrm>
            <a:off x="5846" y="7033211"/>
            <a:ext cx="3727954" cy="1577390"/>
            <a:chOff x="5846" y="7033211"/>
            <a:chExt cx="3727954" cy="1577390"/>
          </a:xfrm>
        </p:grpSpPr>
        <p:sp>
          <p:nvSpPr>
            <p:cNvPr id="39" name="Rechthoek 38">
              <a:extLst>
                <a:ext uri="{FF2B5EF4-FFF2-40B4-BE49-F238E27FC236}">
                  <a16:creationId xmlns:a16="http://schemas.microsoft.com/office/drawing/2014/main" id="{48B6E9C3-6857-44BC-BAF2-ECCC90E34D40}"/>
                </a:ext>
              </a:extLst>
            </p:cNvPr>
            <p:cNvSpPr/>
            <p:nvPr userDrawn="1"/>
          </p:nvSpPr>
          <p:spPr>
            <a:xfrm>
              <a:off x="5846" y="7033211"/>
              <a:ext cx="3727954" cy="1577390"/>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EDIT Footer, slide number</a:t>
              </a:r>
              <a:br>
                <a:rPr lang="en-GB" sz="1400" b="1" cap="all" baseline="0" noProof="0">
                  <a:solidFill>
                    <a:schemeClr val="accent1"/>
                  </a:solidFill>
                  <a:latin typeface="Calibri" panose="020F0502020204030204" pitchFamily="34" charset="0"/>
                  <a:cs typeface="Calibri" panose="020F0502020204030204" pitchFamily="34" charset="0"/>
                </a:rPr>
              </a:br>
              <a:r>
                <a:rPr lang="en-GB" sz="1400" b="1" cap="all" baseline="0" noProof="0">
                  <a:solidFill>
                    <a:schemeClr val="accent1"/>
                  </a:solidFill>
                  <a:latin typeface="Calibri" panose="020F0502020204030204" pitchFamily="34" charset="0"/>
                  <a:cs typeface="Calibri" panose="020F0502020204030204" pitchFamily="34" charset="0"/>
                </a:rPr>
                <a:t>and date</a:t>
              </a:r>
            </a:p>
          </p:txBody>
        </p:sp>
        <p:sp>
          <p:nvSpPr>
            <p:cNvPr id="40" name="Ovaal 39">
              <a:extLst>
                <a:ext uri="{FF2B5EF4-FFF2-40B4-BE49-F238E27FC236}">
                  <a16:creationId xmlns:a16="http://schemas.microsoft.com/office/drawing/2014/main" id="{3F72A0EF-C18D-4BE8-97F8-545DB20DF944}"/>
                </a:ext>
              </a:extLst>
            </p:cNvPr>
            <p:cNvSpPr/>
            <p:nvPr userDrawn="1"/>
          </p:nvSpPr>
          <p:spPr>
            <a:xfrm>
              <a:off x="188424" y="767853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41" name="Rechthoek 40">
              <a:extLst>
                <a:ext uri="{FF2B5EF4-FFF2-40B4-BE49-F238E27FC236}">
                  <a16:creationId xmlns:a16="http://schemas.microsoft.com/office/drawing/2014/main" id="{41E12551-4621-4FC4-8C35-AF88C86DC7FA}"/>
                </a:ext>
              </a:extLst>
            </p:cNvPr>
            <p:cNvSpPr/>
            <p:nvPr userDrawn="1"/>
          </p:nvSpPr>
          <p:spPr>
            <a:xfrm>
              <a:off x="472596" y="7678534"/>
              <a:ext cx="2322719" cy="31672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‘Header &amp; Footer’</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42" name="Ovaal 41">
              <a:extLst>
                <a:ext uri="{FF2B5EF4-FFF2-40B4-BE49-F238E27FC236}">
                  <a16:creationId xmlns:a16="http://schemas.microsoft.com/office/drawing/2014/main" id="{F17E13C8-EF39-40EC-8557-09242E8C804B}"/>
                </a:ext>
              </a:extLst>
            </p:cNvPr>
            <p:cNvSpPr/>
            <p:nvPr userDrawn="1"/>
          </p:nvSpPr>
          <p:spPr>
            <a:xfrm>
              <a:off x="188424" y="810886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43" name="Rechthoek 42">
              <a:extLst>
                <a:ext uri="{FF2B5EF4-FFF2-40B4-BE49-F238E27FC236}">
                  <a16:creationId xmlns:a16="http://schemas.microsoft.com/office/drawing/2014/main" id="{4489B504-FA39-4ACD-BA55-0F3119DE35B6}"/>
                </a:ext>
              </a:extLst>
            </p:cNvPr>
            <p:cNvSpPr/>
            <p:nvPr userDrawn="1"/>
          </p:nvSpPr>
          <p:spPr>
            <a:xfrm>
              <a:off x="472596" y="8108870"/>
              <a:ext cx="2322719" cy="38098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‘Apply to All’</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apply the changes to every slide.</a:t>
              </a:r>
            </a:p>
          </p:txBody>
        </p:sp>
        <p:grpSp>
          <p:nvGrpSpPr>
            <p:cNvPr id="44" name="Groep 43">
              <a:extLst>
                <a:ext uri="{FF2B5EF4-FFF2-40B4-BE49-F238E27FC236}">
                  <a16:creationId xmlns:a16="http://schemas.microsoft.com/office/drawing/2014/main" id="{B536C5A7-7053-4952-B109-F9004D764F13}"/>
                </a:ext>
              </a:extLst>
            </p:cNvPr>
            <p:cNvGrpSpPr/>
            <p:nvPr userDrawn="1"/>
          </p:nvGrpSpPr>
          <p:grpSpPr>
            <a:xfrm>
              <a:off x="2939884" y="7739834"/>
              <a:ext cx="681133" cy="750023"/>
              <a:chOff x="-910573" y="4987990"/>
              <a:chExt cx="681133" cy="750023"/>
            </a:xfrm>
          </p:grpSpPr>
          <p:grpSp>
            <p:nvGrpSpPr>
              <p:cNvPr id="45" name="Groep 44">
                <a:extLst>
                  <a:ext uri="{FF2B5EF4-FFF2-40B4-BE49-F238E27FC236}">
                    <a16:creationId xmlns:a16="http://schemas.microsoft.com/office/drawing/2014/main" id="{1EE49FD3-89F5-4C5A-ACD4-3318CC53AB8E}"/>
                  </a:ext>
                </a:extLst>
              </p:cNvPr>
              <p:cNvGrpSpPr/>
              <p:nvPr userDrawn="1"/>
            </p:nvGrpSpPr>
            <p:grpSpPr>
              <a:xfrm>
                <a:off x="-713542" y="4987990"/>
                <a:ext cx="287071" cy="379107"/>
                <a:chOff x="-4050578" y="288410"/>
                <a:chExt cx="322125" cy="379107"/>
              </a:xfrm>
            </p:grpSpPr>
            <p:sp>
              <p:nvSpPr>
                <p:cNvPr id="47" name="Rechthoek met één afgeknipte en afgeronde hoek 47">
                  <a:extLst>
                    <a:ext uri="{FF2B5EF4-FFF2-40B4-BE49-F238E27FC236}">
                      <a16:creationId xmlns:a16="http://schemas.microsoft.com/office/drawing/2014/main" id="{8F08E4B4-4BF8-4DA0-B56E-47BA9D169A08}"/>
                    </a:ext>
                  </a:extLst>
                </p:cNvPr>
                <p:cNvSpPr/>
                <p:nvPr userDrawn="1"/>
              </p:nvSpPr>
              <p:spPr>
                <a:xfrm>
                  <a:off x="-4050578" y="288410"/>
                  <a:ext cx="322125" cy="379107"/>
                </a:xfrm>
                <a:prstGeom prst="snipRoundRect">
                  <a:avLst>
                    <a:gd name="adj1" fmla="val 0"/>
                    <a:gd name="adj2" fmla="val 33753"/>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48" name="Rechthoekige driehoek 47">
                  <a:extLst>
                    <a:ext uri="{FF2B5EF4-FFF2-40B4-BE49-F238E27FC236}">
                      <a16:creationId xmlns:a16="http://schemas.microsoft.com/office/drawing/2014/main" id="{6D508A70-0F33-43F5-ADA3-6AB36BB159DF}"/>
                    </a:ext>
                  </a:extLst>
                </p:cNvPr>
                <p:cNvSpPr/>
                <p:nvPr userDrawn="1"/>
              </p:nvSpPr>
              <p:spPr>
                <a:xfrm>
                  <a:off x="-3833537" y="291656"/>
                  <a:ext cx="103133" cy="93757"/>
                </a:xfrm>
                <a:prstGeom prst="rtTriangle">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49" name="Rechthoek 48">
                  <a:extLst>
                    <a:ext uri="{FF2B5EF4-FFF2-40B4-BE49-F238E27FC236}">
                      <a16:creationId xmlns:a16="http://schemas.microsoft.com/office/drawing/2014/main" id="{7147C4DF-2B4D-4DE3-BD4D-2F68332E0214}"/>
                    </a:ext>
                  </a:extLst>
                </p:cNvPr>
                <p:cNvSpPr/>
                <p:nvPr userDrawn="1"/>
              </p:nvSpPr>
              <p:spPr>
                <a:xfrm>
                  <a:off x="-4013673" y="314848"/>
                  <a:ext cx="140930" cy="70565"/>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50" name="Rechthoek 49">
                  <a:extLst>
                    <a:ext uri="{FF2B5EF4-FFF2-40B4-BE49-F238E27FC236}">
                      <a16:creationId xmlns:a16="http://schemas.microsoft.com/office/drawing/2014/main" id="{2579575C-E937-496C-8C1A-1122051F9748}"/>
                    </a:ext>
                  </a:extLst>
                </p:cNvPr>
                <p:cNvSpPr/>
                <p:nvPr userDrawn="1"/>
              </p:nvSpPr>
              <p:spPr>
                <a:xfrm>
                  <a:off x="-4020379" y="586428"/>
                  <a:ext cx="261727" cy="61406"/>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defTabSz="914400" fontAlgn="auto">
                    <a:lnSpc>
                      <a:spcPct val="100000"/>
                    </a:lnSpc>
                    <a:spcBef>
                      <a:spcPts val="0"/>
                    </a:spcBef>
                    <a:spcAft>
                      <a:spcPts val="0"/>
                    </a:spcAft>
                    <a:buClrTx/>
                    <a:buSzTx/>
                    <a:buFontTx/>
                    <a:buNone/>
                    <a:tabLst/>
                  </a:pPr>
                  <a:endParaRPr kumimoji="0" lang="en-GB" sz="900" b="0" i="0" u="none" strike="noStrike" kern="0" cap="none" spc="0" normalizeH="0" baseline="0" noProof="0">
                    <a:ln>
                      <a:noFill/>
                    </a:ln>
                    <a:solidFill>
                      <a:srgbClr val="211F26"/>
                    </a:solidFill>
                    <a:effectLst/>
                    <a:uLnTx/>
                    <a:uFillTx/>
                    <a:latin typeface="Calibri" panose="020F0502020204030204" pitchFamily="34" charset="0"/>
                    <a:cs typeface="Calibri" panose="020F0502020204030204" pitchFamily="34" charset="0"/>
                  </a:endParaRPr>
                </a:p>
              </p:txBody>
            </p:sp>
          </p:grpSp>
          <p:sp>
            <p:nvSpPr>
              <p:cNvPr id="46" name="Rechthoek 45">
                <a:extLst>
                  <a:ext uri="{FF2B5EF4-FFF2-40B4-BE49-F238E27FC236}">
                    <a16:creationId xmlns:a16="http://schemas.microsoft.com/office/drawing/2014/main" id="{969A617E-F560-44F8-B9DE-63D76B599D8F}"/>
                  </a:ext>
                </a:extLst>
              </p:cNvPr>
              <p:cNvSpPr/>
              <p:nvPr userDrawn="1"/>
            </p:nvSpPr>
            <p:spPr>
              <a:xfrm>
                <a:off x="-910573" y="5352063"/>
                <a:ext cx="681133" cy="385950"/>
              </a:xfrm>
              <a:prstGeom prst="rect">
                <a:avLst/>
              </a:prstGeom>
              <a:no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rPr>
                  <a:t>Header &amp; Footer</a:t>
                </a:r>
              </a:p>
            </p:txBody>
          </p:sp>
        </p:grpSp>
      </p:grpSp>
      <p:grpSp>
        <p:nvGrpSpPr>
          <p:cNvPr id="51" name="INSTRUCTION">
            <a:extLst>
              <a:ext uri="{FF2B5EF4-FFF2-40B4-BE49-F238E27FC236}">
                <a16:creationId xmlns:a16="http://schemas.microsoft.com/office/drawing/2014/main" id="{5B80E425-8DE1-4B04-BCA6-89163E00EC0C}"/>
              </a:ext>
            </a:extLst>
          </p:cNvPr>
          <p:cNvGrpSpPr/>
          <p:nvPr userDrawn="1"/>
        </p:nvGrpSpPr>
        <p:grpSpPr>
          <a:xfrm>
            <a:off x="12274716" y="-980090"/>
            <a:ext cx="3695970" cy="1277747"/>
            <a:chOff x="-3889316" y="-1461517"/>
            <a:chExt cx="3695970" cy="1277747"/>
          </a:xfrm>
        </p:grpSpPr>
        <p:sp>
          <p:nvSpPr>
            <p:cNvPr id="52" name="Rechthoek 51">
              <a:extLst>
                <a:ext uri="{FF2B5EF4-FFF2-40B4-BE49-F238E27FC236}">
                  <a16:creationId xmlns:a16="http://schemas.microsoft.com/office/drawing/2014/main" id="{BB00C6F0-E494-4592-A054-4FCBF8CB7BE5}"/>
                </a:ext>
              </a:extLst>
            </p:cNvPr>
            <p:cNvSpPr/>
            <p:nvPr userDrawn="1"/>
          </p:nvSpPr>
          <p:spPr>
            <a:xfrm>
              <a:off x="-3786437" y="-1461517"/>
              <a:ext cx="3593091" cy="1277747"/>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Insert an image</a:t>
              </a:r>
            </a:p>
          </p:txBody>
        </p:sp>
        <p:sp>
          <p:nvSpPr>
            <p:cNvPr id="54" name="Rechthoek 53">
              <a:extLst>
                <a:ext uri="{FF2B5EF4-FFF2-40B4-BE49-F238E27FC236}">
                  <a16:creationId xmlns:a16="http://schemas.microsoft.com/office/drawing/2014/main" id="{60E43D99-B210-4211-A5FE-698E9EBD80DB}"/>
                </a:ext>
              </a:extLst>
            </p:cNvPr>
            <p:cNvSpPr/>
            <p:nvPr userDrawn="1"/>
          </p:nvSpPr>
          <p:spPr>
            <a:xfrm>
              <a:off x="-3603859" y="-993610"/>
              <a:ext cx="3229126" cy="657434"/>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Select the frame of the image by clicking on the tag alongside this instruction. 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‘Pictures’</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select the preferred image and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55" name="Gelijkbenige driehoek 54">
              <a:extLst>
                <a:ext uri="{FF2B5EF4-FFF2-40B4-BE49-F238E27FC236}">
                  <a16:creationId xmlns:a16="http://schemas.microsoft.com/office/drawing/2014/main" id="{D6F72C68-3F88-463E-869B-1AC75FBC63A0}"/>
                </a:ext>
              </a:extLst>
            </p:cNvPr>
            <p:cNvSpPr/>
            <p:nvPr userDrawn="1"/>
          </p:nvSpPr>
          <p:spPr>
            <a:xfrm rot="16200000" flipH="1">
              <a:off x="-3925504" y="-351896"/>
              <a:ext cx="175255" cy="102879"/>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grpSp>
      <p:sp>
        <p:nvSpPr>
          <p:cNvPr id="12" name="INFO">
            <a:extLst>
              <a:ext uri="{FF2B5EF4-FFF2-40B4-BE49-F238E27FC236}">
                <a16:creationId xmlns:a16="http://schemas.microsoft.com/office/drawing/2014/main" id="{D2D6917A-A3A5-482F-A0D3-BD7F10CD032E}"/>
              </a:ext>
            </a:extLst>
          </p:cNvPr>
          <p:cNvSpPr txBox="1"/>
          <p:nvPr userDrawn="1"/>
        </p:nvSpPr>
        <p:spPr>
          <a:xfrm>
            <a:off x="0" y="-256190"/>
            <a:ext cx="12192000" cy="161583"/>
          </a:xfrm>
          <a:prstGeom prst="rect">
            <a:avLst/>
          </a:prstGeom>
          <a:noFill/>
        </p:spPr>
        <p:txBody>
          <a:bodyPr wrap="square" lIns="0" tIns="0" rIns="0" bIns="0" rtlCol="0">
            <a:spAutoFit/>
          </a:bodyPr>
          <a:lstStyle/>
          <a:p>
            <a:pPr algn="l"/>
            <a:r>
              <a:rPr lang="en-GB" sz="1050" b="1" dirty="0">
                <a:solidFill>
                  <a:schemeClr val="tx2"/>
                </a:solidFill>
                <a:latin typeface="+mj-lt"/>
                <a:cs typeface="Calibri" panose="020F0502020204030204" pitchFamily="34" charset="0"/>
              </a:rPr>
              <a:t>TEMPLATE:  </a:t>
            </a:r>
            <a:r>
              <a:rPr lang="en-GB" sz="1050" b="0" dirty="0">
                <a:solidFill>
                  <a:schemeClr val="tx2"/>
                </a:solidFill>
                <a:latin typeface="+mj-lt"/>
                <a:cs typeface="Calibri" panose="020F0502020204030204" pitchFamily="34" charset="0"/>
              </a:rPr>
              <a:t>IMAGE, HOOK LOW</a:t>
            </a:r>
          </a:p>
        </p:txBody>
      </p:sp>
      <p:sp>
        <p:nvSpPr>
          <p:cNvPr id="53" name="Tijdelijke aanduiding voor afbeelding 8">
            <a:extLst>
              <a:ext uri="{FF2B5EF4-FFF2-40B4-BE49-F238E27FC236}">
                <a16:creationId xmlns:a16="http://schemas.microsoft.com/office/drawing/2014/main" id="{27489788-7523-4049-B6A4-83AEF6154017}"/>
              </a:ext>
            </a:extLst>
          </p:cNvPr>
          <p:cNvSpPr>
            <a:spLocks noGrp="1"/>
          </p:cNvSpPr>
          <p:nvPr>
            <p:ph type="pic" sz="quarter" idx="14" hasCustomPrompt="1"/>
          </p:nvPr>
        </p:nvSpPr>
        <p:spPr>
          <a:xfrm>
            <a:off x="0" y="1434"/>
            <a:ext cx="12192000" cy="6856566"/>
          </a:xfrm>
          <a:prstGeom prst="rect">
            <a:avLst/>
          </a:prstGeom>
          <a:solidFill>
            <a:schemeClr val="bg1">
              <a:lumMod val="95000"/>
            </a:schemeClr>
          </a:solidFill>
        </p:spPr>
        <p:txBody>
          <a:bodyPr bIns="1620000" anchor="ctr"/>
          <a:lstStyle>
            <a:lvl1pPr marL="0" indent="0" algn="ctr">
              <a:lnSpc>
                <a:spcPct val="90000"/>
              </a:lnSpc>
              <a:spcBef>
                <a:spcPts val="0"/>
              </a:spcBef>
              <a:spcAft>
                <a:spcPts val="0"/>
              </a:spcAft>
              <a:buNone/>
              <a:defRPr sz="1500" i="1">
                <a:solidFill>
                  <a:schemeClr val="tx1">
                    <a:lumMod val="50000"/>
                    <a:lumOff val="50000"/>
                  </a:schemeClr>
                </a:solidFill>
              </a:defRPr>
            </a:lvl1pPr>
          </a:lstStyle>
          <a:p>
            <a:r>
              <a:rPr lang="en-GB" dirty="0"/>
              <a:t>Click on the icon below</a:t>
            </a:r>
            <a:br>
              <a:rPr lang="en-GB" dirty="0"/>
            </a:br>
            <a:r>
              <a:rPr lang="en-GB" dirty="0"/>
              <a:t>to insert an image.</a:t>
            </a:r>
          </a:p>
        </p:txBody>
      </p:sp>
      <p:sp>
        <p:nvSpPr>
          <p:cNvPr id="9" name="Tijdelijke aanduiding voor verticale tekst 2">
            <a:extLst>
              <a:ext uri="{FF2B5EF4-FFF2-40B4-BE49-F238E27FC236}">
                <a16:creationId xmlns:a16="http://schemas.microsoft.com/office/drawing/2014/main" id="{306BD5D3-3967-499E-87C9-6F3A334CE769}"/>
              </a:ext>
            </a:extLst>
          </p:cNvPr>
          <p:cNvSpPr>
            <a:spLocks noGrp="1"/>
          </p:cNvSpPr>
          <p:nvPr>
            <p:ph type="body" orient="vert" idx="18" hasCustomPrompt="1"/>
          </p:nvPr>
        </p:nvSpPr>
        <p:spPr>
          <a:xfrm>
            <a:off x="0" y="0"/>
            <a:ext cx="7585700" cy="6858000"/>
          </a:xfrm>
          <a:gradFill>
            <a:gsLst>
              <a:gs pos="0">
                <a:schemeClr val="tx1">
                  <a:alpha val="30000"/>
                </a:schemeClr>
              </a:gs>
              <a:gs pos="100000">
                <a:schemeClr val="tx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tIns="144000" rtlCol="0" anchor="t"/>
          <a:lstStyle>
            <a:lvl1pPr marL="0" indent="0">
              <a:buFontTx/>
              <a:buNone/>
              <a:defRPr lang="nl-NL" sz="1050" i="1" dirty="0">
                <a:solidFill>
                  <a:schemeClr val="lt1"/>
                </a:solidFill>
              </a:defRPr>
            </a:lvl1pPr>
          </a:lstStyle>
          <a:p>
            <a:pPr marL="0" lvl="0" algn="ctr" defTabSz="914400"/>
            <a:r>
              <a:rPr lang="en-GB" dirty="0"/>
              <a:t>    </a:t>
            </a:r>
          </a:p>
        </p:txBody>
      </p:sp>
      <p:sp>
        <p:nvSpPr>
          <p:cNvPr id="25" name="Tijdelijke aanduiding voor tekst 146">
            <a:extLst>
              <a:ext uri="{FF2B5EF4-FFF2-40B4-BE49-F238E27FC236}">
                <a16:creationId xmlns:a16="http://schemas.microsoft.com/office/drawing/2014/main" id="{31D9F5AF-1CE4-492D-9595-51DA14E36D64}"/>
              </a:ext>
            </a:extLst>
          </p:cNvPr>
          <p:cNvSpPr>
            <a:spLocks noGrp="1"/>
          </p:cNvSpPr>
          <p:nvPr userDrawn="1">
            <p:ph type="body" sz="quarter" idx="15" hasCustomPrompt="1"/>
          </p:nvPr>
        </p:nvSpPr>
        <p:spPr>
          <a:xfrm>
            <a:off x="550570" y="5331663"/>
            <a:ext cx="62838" cy="182400"/>
          </a:xfrm>
          <a:custGeom>
            <a:avLst/>
            <a:gdLst>
              <a:gd name="connsiteX0" fmla="*/ 17352 w 62838"/>
              <a:gd name="connsiteY0" fmla="*/ 0 h 182400"/>
              <a:gd name="connsiteX1" fmla="*/ 62520 w 62838"/>
              <a:gd name="connsiteY1" fmla="*/ 91200 h 182400"/>
              <a:gd name="connsiteX2" fmla="*/ 21864 w 62838"/>
              <a:gd name="connsiteY2" fmla="*/ 182400 h 182400"/>
              <a:gd name="connsiteX3" fmla="*/ 8308 w 62838"/>
              <a:gd name="connsiteY3" fmla="*/ 145920 h 182400"/>
              <a:gd name="connsiteX4" fmla="*/ 26385 w 62838"/>
              <a:gd name="connsiteY4" fmla="*/ 91200 h 182400"/>
              <a:gd name="connsiteX5" fmla="*/ 3796 w 62838"/>
              <a:gd name="connsiteY5" fmla="*/ 36480 h 182400"/>
              <a:gd name="connsiteX6" fmla="*/ 17352 w 62838"/>
              <a:gd name="connsiteY6" fmla="*/ 0 h 18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838" h="182400">
                <a:moveTo>
                  <a:pt x="17352" y="0"/>
                </a:moveTo>
                <a:cubicBezTo>
                  <a:pt x="17352" y="0"/>
                  <a:pt x="62520" y="69312"/>
                  <a:pt x="62520" y="91200"/>
                </a:cubicBezTo>
                <a:cubicBezTo>
                  <a:pt x="67041" y="113088"/>
                  <a:pt x="21864" y="182400"/>
                  <a:pt x="21864" y="182400"/>
                </a:cubicBezTo>
                <a:cubicBezTo>
                  <a:pt x="21864" y="182400"/>
                  <a:pt x="-5237" y="175104"/>
                  <a:pt x="8308" y="145920"/>
                </a:cubicBezTo>
                <a:cubicBezTo>
                  <a:pt x="17352" y="116736"/>
                  <a:pt x="26385" y="91200"/>
                  <a:pt x="26385" y="91200"/>
                </a:cubicBezTo>
                <a:lnTo>
                  <a:pt x="3796" y="36480"/>
                </a:lnTo>
                <a:cubicBezTo>
                  <a:pt x="-9759" y="3648"/>
                  <a:pt x="17352" y="0"/>
                  <a:pt x="17352" y="0"/>
                </a:cubicBezTo>
                <a:close/>
              </a:path>
            </a:pathLst>
          </a:custGeom>
          <a:solidFill>
            <a:schemeClr val="bg1"/>
          </a:solidFill>
          <a:ln w="12700">
            <a:noFill/>
          </a:ln>
        </p:spPr>
        <p:txBody>
          <a:bodyPr wrap="square">
            <a:noAutofit/>
          </a:bodyPr>
          <a:lstStyle>
            <a:lvl1pPr marL="0" indent="0">
              <a:buFont typeface="Arial" panose="020B0604020202020204" pitchFamily="34" charset="0"/>
              <a:buNone/>
              <a:defRPr/>
            </a:lvl1pPr>
          </a:lstStyle>
          <a:p>
            <a:pPr lvl="0"/>
            <a:r>
              <a:rPr lang="en-GB" dirty="0"/>
              <a:t> </a:t>
            </a:r>
          </a:p>
        </p:txBody>
      </p:sp>
      <p:sp>
        <p:nvSpPr>
          <p:cNvPr id="26" name="Tijdelijke aanduiding voor tekst 25">
            <a:extLst>
              <a:ext uri="{FF2B5EF4-FFF2-40B4-BE49-F238E27FC236}">
                <a16:creationId xmlns:a16="http://schemas.microsoft.com/office/drawing/2014/main" id="{6CA30C58-356F-4E30-A02E-60F3A8720228}"/>
              </a:ext>
            </a:extLst>
          </p:cNvPr>
          <p:cNvSpPr>
            <a:spLocks noGrp="1"/>
          </p:cNvSpPr>
          <p:nvPr userDrawn="1">
            <p:ph type="body" sz="quarter" idx="16" hasCustomPrompt="1"/>
          </p:nvPr>
        </p:nvSpPr>
        <p:spPr>
          <a:xfrm flipH="1">
            <a:off x="576831" y="5569787"/>
            <a:ext cx="7200" cy="1296000"/>
          </a:xfrm>
          <a:prstGeom prst="roundRect">
            <a:avLst>
              <a:gd name="adj" fmla="val 50000"/>
            </a:avLst>
          </a:prstGeom>
          <a:solidFill>
            <a:schemeClr val="bg1"/>
          </a:solidFill>
          <a:ln w="12700">
            <a:noFill/>
          </a:ln>
        </p:spPr>
        <p:txBody>
          <a:bodyPr/>
          <a:lstStyle>
            <a:lvl1pPr marL="0" indent="0">
              <a:buFont typeface="Arial" panose="020B0604020202020204" pitchFamily="34" charset="0"/>
              <a:buNone/>
              <a:defRPr/>
            </a:lvl1pPr>
          </a:lstStyle>
          <a:p>
            <a:pPr lvl="0"/>
            <a:r>
              <a:rPr lang="en-GB" dirty="0"/>
              <a:t> </a:t>
            </a:r>
          </a:p>
        </p:txBody>
      </p:sp>
      <p:sp>
        <p:nvSpPr>
          <p:cNvPr id="27" name="Tijdelijke aanduiding voor tekst 25">
            <a:extLst>
              <a:ext uri="{FF2B5EF4-FFF2-40B4-BE49-F238E27FC236}">
                <a16:creationId xmlns:a16="http://schemas.microsoft.com/office/drawing/2014/main" id="{AEF8CBF0-1080-4328-90E3-E6A453C76D1C}"/>
              </a:ext>
            </a:extLst>
          </p:cNvPr>
          <p:cNvSpPr>
            <a:spLocks noGrp="1"/>
          </p:cNvSpPr>
          <p:nvPr>
            <p:ph type="body" sz="quarter" idx="19" hasCustomPrompt="1"/>
          </p:nvPr>
        </p:nvSpPr>
        <p:spPr>
          <a:xfrm flipH="1">
            <a:off x="572012" y="-16137"/>
            <a:ext cx="7200" cy="5292000"/>
          </a:xfrm>
          <a:prstGeom prst="roundRect">
            <a:avLst>
              <a:gd name="adj" fmla="val 50000"/>
            </a:avLst>
          </a:prstGeom>
          <a:solidFill>
            <a:schemeClr val="bg1"/>
          </a:solidFill>
          <a:ln w="12700">
            <a:noFill/>
          </a:ln>
        </p:spPr>
        <p:txBody>
          <a:bodyPr/>
          <a:lstStyle>
            <a:lvl1pPr marL="0" indent="0">
              <a:buFont typeface="Arial" panose="020B0604020202020204" pitchFamily="34" charset="0"/>
              <a:buNone/>
              <a:defRPr/>
            </a:lvl1pPr>
          </a:lstStyle>
          <a:p>
            <a:pPr lvl="0"/>
            <a:r>
              <a:rPr lang="en-GB" dirty="0"/>
              <a:t> </a:t>
            </a:r>
          </a:p>
        </p:txBody>
      </p:sp>
      <p:sp>
        <p:nvSpPr>
          <p:cNvPr id="17" name="Logo">
            <a:extLst>
              <a:ext uri="{FF2B5EF4-FFF2-40B4-BE49-F238E27FC236}">
                <a16:creationId xmlns:a16="http://schemas.microsoft.com/office/drawing/2014/main" id="{A753AD9E-D49F-4A7A-A441-1D683F4F694D}"/>
              </a:ext>
            </a:extLst>
          </p:cNvPr>
          <p:cNvSpPr>
            <a:spLocks noGrp="1"/>
          </p:cNvSpPr>
          <p:nvPr>
            <p:ph type="body" orient="vert" idx="20" hasCustomPrompt="1"/>
          </p:nvPr>
        </p:nvSpPr>
        <p:spPr>
          <a:xfrm>
            <a:off x="10549612" y="6480355"/>
            <a:ext cx="1060019" cy="185413"/>
          </a:xfrm>
          <a:blipFill>
            <a:blip r:embed="rId2"/>
            <a:stretch>
              <a:fillRect/>
            </a:stretch>
          </a:blipFill>
        </p:spPr>
        <p:txBody>
          <a:bodyPr vert="horz" lIns="0" tIns="0" rIns="0" bIns="0"/>
          <a:lstStyle>
            <a:lvl1pPr marL="0" indent="0">
              <a:buNone/>
              <a:defRPr sz="1000" i="1">
                <a:solidFill>
                  <a:schemeClr val="bg2"/>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4" name="Datum" hidden="1">
            <a:extLst>
              <a:ext uri="{FF2B5EF4-FFF2-40B4-BE49-F238E27FC236}">
                <a16:creationId xmlns:a16="http://schemas.microsoft.com/office/drawing/2014/main" id="{D3CB19EA-44B7-44D2-AF4C-A0DA0AF70018}"/>
              </a:ext>
            </a:extLst>
          </p:cNvPr>
          <p:cNvSpPr>
            <a:spLocks noGrp="1"/>
          </p:cNvSpPr>
          <p:nvPr>
            <p:ph type="dt" sz="half" idx="23"/>
          </p:nvPr>
        </p:nvSpPr>
        <p:spPr/>
        <p:txBody>
          <a:bodyPr/>
          <a:lstStyle>
            <a:lvl1pPr>
              <a:defRPr>
                <a:solidFill>
                  <a:schemeClr val="bg1"/>
                </a:solidFill>
              </a:defRPr>
            </a:lvl1pPr>
          </a:lstStyle>
          <a:p>
            <a:r>
              <a:rPr lang="en-GB" dirty="0"/>
              <a:t>Date</a:t>
            </a:r>
          </a:p>
        </p:txBody>
      </p:sp>
      <p:sp>
        <p:nvSpPr>
          <p:cNvPr id="2" name="Voettekst">
            <a:extLst>
              <a:ext uri="{FF2B5EF4-FFF2-40B4-BE49-F238E27FC236}">
                <a16:creationId xmlns:a16="http://schemas.microsoft.com/office/drawing/2014/main" id="{FFA5CE90-7880-47CA-A212-3D39FA8CE5EA}"/>
              </a:ext>
            </a:extLst>
          </p:cNvPr>
          <p:cNvSpPr>
            <a:spLocks noGrp="1"/>
          </p:cNvSpPr>
          <p:nvPr>
            <p:ph type="ftr" sz="quarter" idx="21"/>
          </p:nvPr>
        </p:nvSpPr>
        <p:spPr/>
        <p:txBody>
          <a:bodyPr/>
          <a:lstStyle>
            <a:lvl1pPr>
              <a:defRPr>
                <a:solidFill>
                  <a:schemeClr val="bg1"/>
                </a:solidFill>
              </a:defRPr>
            </a:lvl1pPr>
          </a:lstStyle>
          <a:p>
            <a:r>
              <a:rPr lang="en-GB" dirty="0"/>
              <a:t>26 October 2021 | ALIM Guide for asset information Managers</a:t>
            </a:r>
          </a:p>
        </p:txBody>
      </p:sp>
      <p:sp>
        <p:nvSpPr>
          <p:cNvPr id="3" name="Dianummer">
            <a:extLst>
              <a:ext uri="{FF2B5EF4-FFF2-40B4-BE49-F238E27FC236}">
                <a16:creationId xmlns:a16="http://schemas.microsoft.com/office/drawing/2014/main" id="{95C094FD-8A61-49A7-80BC-005282993F3A}"/>
              </a:ext>
            </a:extLst>
          </p:cNvPr>
          <p:cNvSpPr>
            <a:spLocks noGrp="1"/>
          </p:cNvSpPr>
          <p:nvPr>
            <p:ph type="sldNum" sz="quarter" idx="22"/>
          </p:nvPr>
        </p:nvSpPr>
        <p:spPr/>
        <p:txBody>
          <a:bodyPr/>
          <a:lstStyle>
            <a:lvl1pPr>
              <a:defRPr>
                <a:solidFill>
                  <a:schemeClr val="bg1"/>
                </a:solidFill>
              </a:defRPr>
            </a:lvl1pPr>
          </a:lstStyle>
          <a:p>
            <a:fld id="{5EC93C5F-DB18-4797-88B9-B8B0D60519FD}" type="slidenum">
              <a:rPr lang="en-GB" smtClean="0"/>
              <a:pPr/>
              <a:t>‹#›</a:t>
            </a:fld>
            <a:endParaRPr lang="en-GB" dirty="0"/>
          </a:p>
        </p:txBody>
      </p:sp>
      <p:sp>
        <p:nvSpPr>
          <p:cNvPr id="11" name="Ondertitel">
            <a:extLst>
              <a:ext uri="{FF2B5EF4-FFF2-40B4-BE49-F238E27FC236}">
                <a16:creationId xmlns:a16="http://schemas.microsoft.com/office/drawing/2014/main" id="{F6910D76-D499-4C78-8F33-CDD881528D6A}"/>
              </a:ext>
            </a:extLst>
          </p:cNvPr>
          <p:cNvSpPr>
            <a:spLocks noGrp="1"/>
          </p:cNvSpPr>
          <p:nvPr>
            <p:ph type="subTitle" idx="10" hasCustomPrompt="1"/>
          </p:nvPr>
        </p:nvSpPr>
        <p:spPr>
          <a:xfrm>
            <a:off x="777244" y="5950651"/>
            <a:ext cx="10827096" cy="337470"/>
          </a:xfrm>
        </p:spPr>
        <p:txBody>
          <a:bodyPr bIns="396000"/>
          <a:lstStyle>
            <a:lvl1pPr marL="0" indent="0" algn="l">
              <a:buNone/>
              <a:defRPr sz="300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cap="all" baseline="0" dirty="0"/>
              <a:t>Second light subtitle</a:t>
            </a:r>
            <a:endParaRPr lang="en-GB" dirty="0"/>
          </a:p>
        </p:txBody>
      </p:sp>
      <p:sp>
        <p:nvSpPr>
          <p:cNvPr id="5" name="Titel">
            <a:extLst>
              <a:ext uri="{FF2B5EF4-FFF2-40B4-BE49-F238E27FC236}">
                <a16:creationId xmlns:a16="http://schemas.microsoft.com/office/drawing/2014/main" id="{72BCEBAC-13F2-4EC4-8A78-58F0FD42F686}"/>
              </a:ext>
            </a:extLst>
          </p:cNvPr>
          <p:cNvSpPr>
            <a:spLocks noGrp="1"/>
          </p:cNvSpPr>
          <p:nvPr>
            <p:ph type="title" hasCustomPrompt="1"/>
          </p:nvPr>
        </p:nvSpPr>
        <p:spPr>
          <a:xfrm>
            <a:off x="777244" y="5275863"/>
            <a:ext cx="10828685" cy="674788"/>
          </a:xfrm>
        </p:spPr>
        <p:txBody>
          <a:bodyPr bIns="792000"/>
          <a:lstStyle>
            <a:lvl1pPr>
              <a:defRPr>
                <a:solidFill>
                  <a:schemeClr val="bg1"/>
                </a:solidFill>
              </a:defRPr>
            </a:lvl1pPr>
          </a:lstStyle>
          <a:p>
            <a:r>
              <a:rPr lang="en-GB" dirty="0"/>
              <a:t>First bold title</a:t>
            </a:r>
            <a:br>
              <a:rPr lang="en-GB" dirty="0"/>
            </a:br>
            <a:r>
              <a:rPr lang="en-GB" dirty="0"/>
              <a:t>max 2 lines</a:t>
            </a:r>
          </a:p>
        </p:txBody>
      </p:sp>
    </p:spTree>
    <p:extLst>
      <p:ext uri="{BB962C8B-B14F-4D97-AF65-F5344CB8AC3E}">
        <p14:creationId xmlns:p14="http://schemas.microsoft.com/office/powerpoint/2010/main" val="148450282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7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tmplLst>
          <p:tmpl>
            <p:tnLst>
              <p:par>
                <p:cTn presetID="10" presetClass="entr" presetSubtype="0" fill="hold" nodeType="withEffect">
                  <p:stCondLst>
                    <p:cond delay="250"/>
                  </p:stCondLst>
                  <p:childTnLst>
                    <p:set>
                      <p:cBhvr>
                        <p:cTn dur="1" fill="hold">
                          <p:stCondLst>
                            <p:cond delay="0"/>
                          </p:stCondLst>
                        </p:cTn>
                        <p:tgtEl>
                          <p:spTgt spid="11"/>
                        </p:tgtEl>
                        <p:attrNameLst>
                          <p:attrName>style.visibility</p:attrName>
                        </p:attrNameLst>
                      </p:cBhvr>
                      <p:to>
                        <p:strVal val="visible"/>
                      </p:to>
                    </p:set>
                    <p:animEffect transition="in" filter="fade">
                      <p:cBhvr>
                        <p:cTn dur="750"/>
                        <p:tgtEl>
                          <p:spTgt spid="11"/>
                        </p:tgtEl>
                      </p:cBhvr>
                    </p:animEffect>
                  </p:childTnLst>
                </p:cTn>
              </p:par>
            </p:tnLst>
          </p:tmpl>
        </p:tmplLst>
      </p:bldP>
    </p:bldLst>
  </p:timing>
  <p:hf hdr="0" dt="0"/>
  <p:extLst>
    <p:ext uri="{DCECCB84-F9BA-43D5-87BE-67443E8EF086}">
      <p15:sldGuideLst xmlns:p15="http://schemas.microsoft.com/office/powerpoint/2012/main">
        <p15:guide id="1" orient="horz" pos="3320">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IMAGE, COMPARE">
    <p:spTree>
      <p:nvGrpSpPr>
        <p:cNvPr id="1" name=""/>
        <p:cNvGrpSpPr/>
        <p:nvPr/>
      </p:nvGrpSpPr>
      <p:grpSpPr>
        <a:xfrm>
          <a:off x="0" y="0"/>
          <a:ext cx="0" cy="0"/>
          <a:chOff x="0" y="0"/>
          <a:chExt cx="0" cy="0"/>
        </a:xfrm>
      </p:grpSpPr>
      <p:grpSp>
        <p:nvGrpSpPr>
          <p:cNvPr id="65" name="INSTRUCTION">
            <a:extLst>
              <a:ext uri="{FF2B5EF4-FFF2-40B4-BE49-F238E27FC236}">
                <a16:creationId xmlns:a16="http://schemas.microsoft.com/office/drawing/2014/main" id="{2F4BE911-BF37-4B9F-BED3-4F10B9BD0C84}"/>
              </a:ext>
            </a:extLst>
          </p:cNvPr>
          <p:cNvGrpSpPr/>
          <p:nvPr userDrawn="1"/>
        </p:nvGrpSpPr>
        <p:grpSpPr>
          <a:xfrm>
            <a:off x="12274716" y="5578819"/>
            <a:ext cx="3695970" cy="1290980"/>
            <a:chOff x="-3889316" y="-1461517"/>
            <a:chExt cx="3695970" cy="1290980"/>
          </a:xfrm>
        </p:grpSpPr>
        <p:sp>
          <p:nvSpPr>
            <p:cNvPr id="66" name="Rechthoek 65">
              <a:extLst>
                <a:ext uri="{FF2B5EF4-FFF2-40B4-BE49-F238E27FC236}">
                  <a16:creationId xmlns:a16="http://schemas.microsoft.com/office/drawing/2014/main" id="{8F9CADAC-F58F-4715-81A7-AC4222BE685A}"/>
                </a:ext>
              </a:extLst>
            </p:cNvPr>
            <p:cNvSpPr/>
            <p:nvPr userDrawn="1"/>
          </p:nvSpPr>
          <p:spPr>
            <a:xfrm>
              <a:off x="-3786437" y="-1461517"/>
              <a:ext cx="3593091" cy="1277747"/>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Insert an image</a:t>
              </a:r>
            </a:p>
          </p:txBody>
        </p:sp>
        <p:sp>
          <p:nvSpPr>
            <p:cNvPr id="67" name="Rechthoek 66">
              <a:extLst>
                <a:ext uri="{FF2B5EF4-FFF2-40B4-BE49-F238E27FC236}">
                  <a16:creationId xmlns:a16="http://schemas.microsoft.com/office/drawing/2014/main" id="{72D5CA81-199E-452C-B3EA-953C0C21D3B0}"/>
                </a:ext>
              </a:extLst>
            </p:cNvPr>
            <p:cNvSpPr/>
            <p:nvPr userDrawn="1"/>
          </p:nvSpPr>
          <p:spPr>
            <a:xfrm>
              <a:off x="-3603859" y="-993610"/>
              <a:ext cx="3229126" cy="657434"/>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Select the frame of the image by clicking on the tag alongside this instruction. 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‘Pictures’</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select the preferred image and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68" name="Gelijkbenige driehoek 67">
              <a:extLst>
                <a:ext uri="{FF2B5EF4-FFF2-40B4-BE49-F238E27FC236}">
                  <a16:creationId xmlns:a16="http://schemas.microsoft.com/office/drawing/2014/main" id="{769EFEA0-06DF-42B2-92B9-D66927B61C81}"/>
                </a:ext>
              </a:extLst>
            </p:cNvPr>
            <p:cNvSpPr/>
            <p:nvPr userDrawn="1"/>
          </p:nvSpPr>
          <p:spPr>
            <a:xfrm rot="16200000" flipH="1">
              <a:off x="-3925504" y="-309604"/>
              <a:ext cx="175255" cy="102879"/>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grpSp>
      <p:grpSp>
        <p:nvGrpSpPr>
          <p:cNvPr id="61" name="INSTRUCTION">
            <a:extLst>
              <a:ext uri="{FF2B5EF4-FFF2-40B4-BE49-F238E27FC236}">
                <a16:creationId xmlns:a16="http://schemas.microsoft.com/office/drawing/2014/main" id="{3ECCD052-1D66-4F2D-AEBC-32DF551253F0}"/>
              </a:ext>
            </a:extLst>
          </p:cNvPr>
          <p:cNvGrpSpPr/>
          <p:nvPr userDrawn="1"/>
        </p:nvGrpSpPr>
        <p:grpSpPr>
          <a:xfrm>
            <a:off x="-3786437" y="-1060467"/>
            <a:ext cx="3693342" cy="1277747"/>
            <a:chOff x="-3786437" y="-1461517"/>
            <a:chExt cx="3693342" cy="1277747"/>
          </a:xfrm>
        </p:grpSpPr>
        <p:sp>
          <p:nvSpPr>
            <p:cNvPr id="62" name="Rechthoek 61">
              <a:extLst>
                <a:ext uri="{FF2B5EF4-FFF2-40B4-BE49-F238E27FC236}">
                  <a16:creationId xmlns:a16="http://schemas.microsoft.com/office/drawing/2014/main" id="{2834943C-C184-4E16-90B2-C919B55A67E6}"/>
                </a:ext>
              </a:extLst>
            </p:cNvPr>
            <p:cNvSpPr/>
            <p:nvPr userDrawn="1"/>
          </p:nvSpPr>
          <p:spPr>
            <a:xfrm>
              <a:off x="-3786437" y="-1461517"/>
              <a:ext cx="3593091" cy="1277747"/>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Insert an image</a:t>
              </a:r>
            </a:p>
          </p:txBody>
        </p:sp>
        <p:sp>
          <p:nvSpPr>
            <p:cNvPr id="63" name="Rechthoek 62">
              <a:extLst>
                <a:ext uri="{FF2B5EF4-FFF2-40B4-BE49-F238E27FC236}">
                  <a16:creationId xmlns:a16="http://schemas.microsoft.com/office/drawing/2014/main" id="{F3567955-C9D4-4521-AB7F-082B5112AB68}"/>
                </a:ext>
              </a:extLst>
            </p:cNvPr>
            <p:cNvSpPr/>
            <p:nvPr userDrawn="1"/>
          </p:nvSpPr>
          <p:spPr>
            <a:xfrm>
              <a:off x="-3603859" y="-993610"/>
              <a:ext cx="3229126" cy="657434"/>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Select the frame of the image by clicking on the tag alongside this instruction. 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‘Pictures’</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select the preferred image and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64" name="Gelijkbenige driehoek 63">
              <a:extLst>
                <a:ext uri="{FF2B5EF4-FFF2-40B4-BE49-F238E27FC236}">
                  <a16:creationId xmlns:a16="http://schemas.microsoft.com/office/drawing/2014/main" id="{D1DD18DC-D66C-4EFF-B3F1-125B8197DA15}"/>
                </a:ext>
              </a:extLst>
            </p:cNvPr>
            <p:cNvSpPr/>
            <p:nvPr userDrawn="1"/>
          </p:nvSpPr>
          <p:spPr>
            <a:xfrm rot="5400000">
              <a:off x="-232162" y="-351896"/>
              <a:ext cx="175255" cy="102879"/>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grpSp>
      <p:grpSp>
        <p:nvGrpSpPr>
          <p:cNvPr id="47" name="INSTRUCTION">
            <a:extLst>
              <a:ext uri="{FF2B5EF4-FFF2-40B4-BE49-F238E27FC236}">
                <a16:creationId xmlns:a16="http://schemas.microsoft.com/office/drawing/2014/main" id="{DBCDF78B-632A-4024-AE98-19A7B5B1B396}"/>
              </a:ext>
            </a:extLst>
          </p:cNvPr>
          <p:cNvGrpSpPr/>
          <p:nvPr userDrawn="1"/>
        </p:nvGrpSpPr>
        <p:grpSpPr>
          <a:xfrm>
            <a:off x="5846" y="7033211"/>
            <a:ext cx="3727954" cy="1577390"/>
            <a:chOff x="5846" y="7033211"/>
            <a:chExt cx="3727954" cy="1577390"/>
          </a:xfrm>
        </p:grpSpPr>
        <p:sp>
          <p:nvSpPr>
            <p:cNvPr id="48" name="Rechthoek 47">
              <a:extLst>
                <a:ext uri="{FF2B5EF4-FFF2-40B4-BE49-F238E27FC236}">
                  <a16:creationId xmlns:a16="http://schemas.microsoft.com/office/drawing/2014/main" id="{A365D06A-D9BA-4855-94CC-5095BDE39117}"/>
                </a:ext>
              </a:extLst>
            </p:cNvPr>
            <p:cNvSpPr/>
            <p:nvPr userDrawn="1"/>
          </p:nvSpPr>
          <p:spPr>
            <a:xfrm>
              <a:off x="5846" y="7033211"/>
              <a:ext cx="3727954" cy="1577390"/>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EDIT Footer, slide number</a:t>
              </a:r>
              <a:br>
                <a:rPr lang="en-GB" sz="1400" b="1" cap="all" baseline="0" noProof="0">
                  <a:solidFill>
                    <a:schemeClr val="accent1"/>
                  </a:solidFill>
                  <a:latin typeface="Calibri" panose="020F0502020204030204" pitchFamily="34" charset="0"/>
                  <a:cs typeface="Calibri" panose="020F0502020204030204" pitchFamily="34" charset="0"/>
                </a:rPr>
              </a:br>
              <a:r>
                <a:rPr lang="en-GB" sz="1400" b="1" cap="all" baseline="0" noProof="0">
                  <a:solidFill>
                    <a:schemeClr val="accent1"/>
                  </a:solidFill>
                  <a:latin typeface="Calibri" panose="020F0502020204030204" pitchFamily="34" charset="0"/>
                  <a:cs typeface="Calibri" panose="020F0502020204030204" pitchFamily="34" charset="0"/>
                </a:rPr>
                <a:t>and date</a:t>
              </a:r>
            </a:p>
          </p:txBody>
        </p:sp>
        <p:sp>
          <p:nvSpPr>
            <p:cNvPr id="49" name="Ovaal 48">
              <a:extLst>
                <a:ext uri="{FF2B5EF4-FFF2-40B4-BE49-F238E27FC236}">
                  <a16:creationId xmlns:a16="http://schemas.microsoft.com/office/drawing/2014/main" id="{434C4F37-8D32-44A9-BFB3-D2649D49D9F9}"/>
                </a:ext>
              </a:extLst>
            </p:cNvPr>
            <p:cNvSpPr/>
            <p:nvPr userDrawn="1"/>
          </p:nvSpPr>
          <p:spPr>
            <a:xfrm>
              <a:off x="188424" y="767853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50" name="Rechthoek 49">
              <a:extLst>
                <a:ext uri="{FF2B5EF4-FFF2-40B4-BE49-F238E27FC236}">
                  <a16:creationId xmlns:a16="http://schemas.microsoft.com/office/drawing/2014/main" id="{EE5F27B3-E21E-4469-AADE-20410D43263F}"/>
                </a:ext>
              </a:extLst>
            </p:cNvPr>
            <p:cNvSpPr/>
            <p:nvPr userDrawn="1"/>
          </p:nvSpPr>
          <p:spPr>
            <a:xfrm>
              <a:off x="472596" y="7678534"/>
              <a:ext cx="2322719" cy="31672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‘Header &amp; Footer’</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51" name="Ovaal 50">
              <a:extLst>
                <a:ext uri="{FF2B5EF4-FFF2-40B4-BE49-F238E27FC236}">
                  <a16:creationId xmlns:a16="http://schemas.microsoft.com/office/drawing/2014/main" id="{0C69483A-5D38-4252-B34A-D8002BC2333A}"/>
                </a:ext>
              </a:extLst>
            </p:cNvPr>
            <p:cNvSpPr/>
            <p:nvPr userDrawn="1"/>
          </p:nvSpPr>
          <p:spPr>
            <a:xfrm>
              <a:off x="188424" y="810886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52" name="Rechthoek 51">
              <a:extLst>
                <a:ext uri="{FF2B5EF4-FFF2-40B4-BE49-F238E27FC236}">
                  <a16:creationId xmlns:a16="http://schemas.microsoft.com/office/drawing/2014/main" id="{C9DF3927-2366-4B4B-9E4B-08F91BD3BD2D}"/>
                </a:ext>
              </a:extLst>
            </p:cNvPr>
            <p:cNvSpPr/>
            <p:nvPr userDrawn="1"/>
          </p:nvSpPr>
          <p:spPr>
            <a:xfrm>
              <a:off x="472596" y="8108870"/>
              <a:ext cx="2322719" cy="38098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‘Apply to All’</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apply the changes to every slide.</a:t>
              </a:r>
            </a:p>
          </p:txBody>
        </p:sp>
        <p:grpSp>
          <p:nvGrpSpPr>
            <p:cNvPr id="54" name="Groep 53">
              <a:extLst>
                <a:ext uri="{FF2B5EF4-FFF2-40B4-BE49-F238E27FC236}">
                  <a16:creationId xmlns:a16="http://schemas.microsoft.com/office/drawing/2014/main" id="{ADFC5A73-68BB-4D20-A985-AAF77CC715C3}"/>
                </a:ext>
              </a:extLst>
            </p:cNvPr>
            <p:cNvGrpSpPr/>
            <p:nvPr userDrawn="1"/>
          </p:nvGrpSpPr>
          <p:grpSpPr>
            <a:xfrm>
              <a:off x="2939884" y="7739834"/>
              <a:ext cx="681133" cy="750023"/>
              <a:chOff x="-910573" y="4987990"/>
              <a:chExt cx="681133" cy="750023"/>
            </a:xfrm>
          </p:grpSpPr>
          <p:grpSp>
            <p:nvGrpSpPr>
              <p:cNvPr id="55" name="Groep 54">
                <a:extLst>
                  <a:ext uri="{FF2B5EF4-FFF2-40B4-BE49-F238E27FC236}">
                    <a16:creationId xmlns:a16="http://schemas.microsoft.com/office/drawing/2014/main" id="{EDCB0724-51A8-42C8-BF0C-FD481C2055BC}"/>
                  </a:ext>
                </a:extLst>
              </p:cNvPr>
              <p:cNvGrpSpPr/>
              <p:nvPr userDrawn="1"/>
            </p:nvGrpSpPr>
            <p:grpSpPr>
              <a:xfrm>
                <a:off x="-713542" y="4987990"/>
                <a:ext cx="287071" cy="379107"/>
                <a:chOff x="-4050578" y="288410"/>
                <a:chExt cx="322125" cy="379107"/>
              </a:xfrm>
            </p:grpSpPr>
            <p:sp>
              <p:nvSpPr>
                <p:cNvPr id="57" name="Rechthoek met één afgeknipte en afgeronde hoek 47">
                  <a:extLst>
                    <a:ext uri="{FF2B5EF4-FFF2-40B4-BE49-F238E27FC236}">
                      <a16:creationId xmlns:a16="http://schemas.microsoft.com/office/drawing/2014/main" id="{9E44BF57-219E-4EBD-8DF2-10EBE5151888}"/>
                    </a:ext>
                  </a:extLst>
                </p:cNvPr>
                <p:cNvSpPr/>
                <p:nvPr userDrawn="1"/>
              </p:nvSpPr>
              <p:spPr>
                <a:xfrm>
                  <a:off x="-4050578" y="288410"/>
                  <a:ext cx="322125" cy="379107"/>
                </a:xfrm>
                <a:prstGeom prst="snipRoundRect">
                  <a:avLst>
                    <a:gd name="adj1" fmla="val 0"/>
                    <a:gd name="adj2" fmla="val 33753"/>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58" name="Rechthoekige driehoek 57">
                  <a:extLst>
                    <a:ext uri="{FF2B5EF4-FFF2-40B4-BE49-F238E27FC236}">
                      <a16:creationId xmlns:a16="http://schemas.microsoft.com/office/drawing/2014/main" id="{9718CADD-31FC-42D9-99E8-85CCAA939B17}"/>
                    </a:ext>
                  </a:extLst>
                </p:cNvPr>
                <p:cNvSpPr/>
                <p:nvPr userDrawn="1"/>
              </p:nvSpPr>
              <p:spPr>
                <a:xfrm>
                  <a:off x="-3833537" y="291656"/>
                  <a:ext cx="103133" cy="93757"/>
                </a:xfrm>
                <a:prstGeom prst="rtTriangle">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59" name="Rechthoek 58">
                  <a:extLst>
                    <a:ext uri="{FF2B5EF4-FFF2-40B4-BE49-F238E27FC236}">
                      <a16:creationId xmlns:a16="http://schemas.microsoft.com/office/drawing/2014/main" id="{89A9B5A6-9047-4FC4-897E-8C61A711A511}"/>
                    </a:ext>
                  </a:extLst>
                </p:cNvPr>
                <p:cNvSpPr/>
                <p:nvPr userDrawn="1"/>
              </p:nvSpPr>
              <p:spPr>
                <a:xfrm>
                  <a:off x="-4013673" y="314848"/>
                  <a:ext cx="140930" cy="70565"/>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60" name="Rechthoek 59">
                  <a:extLst>
                    <a:ext uri="{FF2B5EF4-FFF2-40B4-BE49-F238E27FC236}">
                      <a16:creationId xmlns:a16="http://schemas.microsoft.com/office/drawing/2014/main" id="{26E296F1-BE2D-4073-9082-DF749954FE52}"/>
                    </a:ext>
                  </a:extLst>
                </p:cNvPr>
                <p:cNvSpPr/>
                <p:nvPr userDrawn="1"/>
              </p:nvSpPr>
              <p:spPr>
                <a:xfrm>
                  <a:off x="-4020379" y="586428"/>
                  <a:ext cx="261727" cy="61406"/>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defTabSz="914400" fontAlgn="auto">
                    <a:lnSpc>
                      <a:spcPct val="100000"/>
                    </a:lnSpc>
                    <a:spcBef>
                      <a:spcPts val="0"/>
                    </a:spcBef>
                    <a:spcAft>
                      <a:spcPts val="0"/>
                    </a:spcAft>
                    <a:buClrTx/>
                    <a:buSzTx/>
                    <a:buFontTx/>
                    <a:buNone/>
                    <a:tabLst/>
                  </a:pPr>
                  <a:endParaRPr kumimoji="0" lang="en-GB" sz="900" b="0" i="0" u="none" strike="noStrike" kern="0" cap="none" spc="0" normalizeH="0" baseline="0" noProof="0">
                    <a:ln>
                      <a:noFill/>
                    </a:ln>
                    <a:solidFill>
                      <a:srgbClr val="211F26"/>
                    </a:solidFill>
                    <a:effectLst/>
                    <a:uLnTx/>
                    <a:uFillTx/>
                    <a:latin typeface="Calibri" panose="020F0502020204030204" pitchFamily="34" charset="0"/>
                    <a:cs typeface="Calibri" panose="020F0502020204030204" pitchFamily="34" charset="0"/>
                  </a:endParaRPr>
                </a:p>
              </p:txBody>
            </p:sp>
          </p:grpSp>
          <p:sp>
            <p:nvSpPr>
              <p:cNvPr id="56" name="Rechthoek 55">
                <a:extLst>
                  <a:ext uri="{FF2B5EF4-FFF2-40B4-BE49-F238E27FC236}">
                    <a16:creationId xmlns:a16="http://schemas.microsoft.com/office/drawing/2014/main" id="{C8F3378B-8DAE-4722-9827-EFEE323905CC}"/>
                  </a:ext>
                </a:extLst>
              </p:cNvPr>
              <p:cNvSpPr/>
              <p:nvPr userDrawn="1"/>
            </p:nvSpPr>
            <p:spPr>
              <a:xfrm>
                <a:off x="-910573" y="5352063"/>
                <a:ext cx="681133" cy="385950"/>
              </a:xfrm>
              <a:prstGeom prst="rect">
                <a:avLst/>
              </a:prstGeom>
              <a:no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rPr>
                  <a:t>Header &amp; Footer</a:t>
                </a:r>
              </a:p>
            </p:txBody>
          </p:sp>
        </p:grpSp>
      </p:grpSp>
      <p:sp>
        <p:nvSpPr>
          <p:cNvPr id="12" name="INFO">
            <a:extLst>
              <a:ext uri="{FF2B5EF4-FFF2-40B4-BE49-F238E27FC236}">
                <a16:creationId xmlns:a16="http://schemas.microsoft.com/office/drawing/2014/main" id="{D2D6917A-A3A5-482F-A0D3-BD7F10CD032E}"/>
              </a:ext>
            </a:extLst>
          </p:cNvPr>
          <p:cNvSpPr txBox="1"/>
          <p:nvPr userDrawn="1"/>
        </p:nvSpPr>
        <p:spPr>
          <a:xfrm>
            <a:off x="0" y="-256190"/>
            <a:ext cx="12192000" cy="161583"/>
          </a:xfrm>
          <a:prstGeom prst="rect">
            <a:avLst/>
          </a:prstGeom>
          <a:noFill/>
        </p:spPr>
        <p:txBody>
          <a:bodyPr wrap="square" lIns="0" tIns="0" rIns="0" bIns="0" rtlCol="0">
            <a:spAutoFit/>
          </a:bodyPr>
          <a:lstStyle/>
          <a:p>
            <a:pPr algn="l"/>
            <a:r>
              <a:rPr lang="en-GB" sz="1050" b="1" dirty="0">
                <a:solidFill>
                  <a:schemeClr val="tx2"/>
                </a:solidFill>
                <a:latin typeface="+mj-lt"/>
                <a:cs typeface="Calibri" panose="020F0502020204030204" pitchFamily="34" charset="0"/>
              </a:rPr>
              <a:t>TEMPLATE:  </a:t>
            </a:r>
            <a:r>
              <a:rPr lang="en-GB" sz="1050" b="0" dirty="0">
                <a:solidFill>
                  <a:schemeClr val="tx2"/>
                </a:solidFill>
                <a:latin typeface="+mj-lt"/>
                <a:cs typeface="Calibri" panose="020F0502020204030204" pitchFamily="34" charset="0"/>
              </a:rPr>
              <a:t>IMAGE, COMPARE</a:t>
            </a:r>
          </a:p>
        </p:txBody>
      </p:sp>
      <p:sp>
        <p:nvSpPr>
          <p:cNvPr id="53" name="Tijdelijke aanduiding voor afbeelding 8">
            <a:extLst>
              <a:ext uri="{FF2B5EF4-FFF2-40B4-BE49-F238E27FC236}">
                <a16:creationId xmlns:a16="http://schemas.microsoft.com/office/drawing/2014/main" id="{27489788-7523-4049-B6A4-83AEF6154017}"/>
              </a:ext>
            </a:extLst>
          </p:cNvPr>
          <p:cNvSpPr>
            <a:spLocks noGrp="1"/>
          </p:cNvSpPr>
          <p:nvPr>
            <p:ph type="pic" sz="quarter" idx="14" hasCustomPrompt="1"/>
          </p:nvPr>
        </p:nvSpPr>
        <p:spPr>
          <a:xfrm>
            <a:off x="0" y="1434"/>
            <a:ext cx="12192000" cy="6856566"/>
          </a:xfrm>
          <a:prstGeom prst="rect">
            <a:avLst/>
          </a:prstGeom>
          <a:solidFill>
            <a:schemeClr val="bg1"/>
          </a:solidFill>
        </p:spPr>
        <p:txBody>
          <a:bodyPr bIns="1620000" anchor="ctr"/>
          <a:lstStyle>
            <a:lvl1pPr marL="0" indent="0" algn="ctr">
              <a:lnSpc>
                <a:spcPct val="90000"/>
              </a:lnSpc>
              <a:spcBef>
                <a:spcPts val="0"/>
              </a:spcBef>
              <a:spcAft>
                <a:spcPts val="0"/>
              </a:spcAft>
              <a:buNone/>
              <a:defRPr sz="1500" i="1">
                <a:solidFill>
                  <a:schemeClr val="tx1">
                    <a:lumMod val="50000"/>
                    <a:lumOff val="50000"/>
                  </a:schemeClr>
                </a:solidFill>
              </a:defRPr>
            </a:lvl1pPr>
          </a:lstStyle>
          <a:p>
            <a:r>
              <a:rPr lang="en-GB" dirty="0"/>
              <a:t>Click on the icon below</a:t>
            </a:r>
            <a:br>
              <a:rPr lang="en-GB" dirty="0"/>
            </a:br>
            <a:r>
              <a:rPr lang="en-GB" dirty="0"/>
              <a:t>to insert an image.</a:t>
            </a:r>
          </a:p>
        </p:txBody>
      </p:sp>
      <p:sp>
        <p:nvSpPr>
          <p:cNvPr id="28" name="Tijdelijke aanduiding voor afbeelding 27">
            <a:extLst>
              <a:ext uri="{FF2B5EF4-FFF2-40B4-BE49-F238E27FC236}">
                <a16:creationId xmlns:a16="http://schemas.microsoft.com/office/drawing/2014/main" id="{084D1B84-42BA-459F-924D-D2C1C14E1253}"/>
              </a:ext>
            </a:extLst>
          </p:cNvPr>
          <p:cNvSpPr>
            <a:spLocks noGrp="1"/>
          </p:cNvSpPr>
          <p:nvPr userDrawn="1">
            <p:ph type="pic" sz="quarter" idx="20" hasCustomPrompt="1"/>
          </p:nvPr>
        </p:nvSpPr>
        <p:spPr>
          <a:xfrm>
            <a:off x="-96253" y="-30651"/>
            <a:ext cx="12370969" cy="6957215"/>
          </a:xfrm>
          <a:custGeom>
            <a:avLst/>
            <a:gdLst>
              <a:gd name="connsiteX0" fmla="*/ 12189450 w 12192000"/>
              <a:gd name="connsiteY0" fmla="*/ 0 h 6856566"/>
              <a:gd name="connsiteX1" fmla="*/ 12192000 w 12192000"/>
              <a:gd name="connsiteY1" fmla="*/ 0 h 6856566"/>
              <a:gd name="connsiteX2" fmla="*/ 12192000 w 12192000"/>
              <a:gd name="connsiteY2" fmla="*/ 6856566 h 6856566"/>
              <a:gd name="connsiteX3" fmla="*/ 0 w 12192000"/>
              <a:gd name="connsiteY3" fmla="*/ 6856566 h 6856566"/>
              <a:gd name="connsiteX4" fmla="*/ 0 w 12192000"/>
              <a:gd name="connsiteY4" fmla="*/ 6855132 h 68565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6566">
                <a:moveTo>
                  <a:pt x="12189450" y="0"/>
                </a:moveTo>
                <a:lnTo>
                  <a:pt x="12192000" y="0"/>
                </a:lnTo>
                <a:lnTo>
                  <a:pt x="12192000" y="6856566"/>
                </a:lnTo>
                <a:lnTo>
                  <a:pt x="0" y="6856566"/>
                </a:lnTo>
                <a:lnTo>
                  <a:pt x="0" y="6855132"/>
                </a:lnTo>
                <a:close/>
              </a:path>
            </a:pathLst>
          </a:custGeom>
          <a:solidFill>
            <a:schemeClr val="bg1">
              <a:lumMod val="85000"/>
            </a:schemeClr>
          </a:solidFill>
          <a:ln w="123825">
            <a:solidFill>
              <a:schemeClr val="bg1"/>
            </a:solidFill>
          </a:ln>
        </p:spPr>
        <p:style>
          <a:lnRef idx="1">
            <a:schemeClr val="accent1"/>
          </a:lnRef>
          <a:fillRef idx="0">
            <a:schemeClr val="accent1"/>
          </a:fillRef>
          <a:effectRef idx="0">
            <a:schemeClr val="accent1"/>
          </a:effectRef>
          <a:fontRef idx="minor">
            <a:schemeClr val="tx1"/>
          </a:fontRef>
        </p:style>
        <p:txBody>
          <a:bodyPr wrap="square" lIns="7848000" bIns="0" anchor="ctr">
            <a:noAutofit/>
          </a:bodyPr>
          <a:lstStyle>
            <a:lvl1pPr marL="0" indent="0" algn="l">
              <a:lnSpc>
                <a:spcPct val="90000"/>
              </a:lnSpc>
              <a:spcBef>
                <a:spcPts val="0"/>
              </a:spcBef>
              <a:spcAft>
                <a:spcPts val="0"/>
              </a:spcAft>
              <a:buNone/>
              <a:defRPr sz="1500" i="1" baseline="0">
                <a:solidFill>
                  <a:schemeClr val="tx1">
                    <a:lumMod val="50000"/>
                    <a:lumOff val="50000"/>
                  </a:schemeClr>
                </a:solidFill>
              </a:defRPr>
            </a:lvl1pPr>
          </a:lstStyle>
          <a:p>
            <a:r>
              <a:rPr lang="en-GB" dirty="0"/>
              <a:t>Click on the icon or</a:t>
            </a:r>
            <a:br>
              <a:rPr lang="en-GB" dirty="0"/>
            </a:br>
            <a:r>
              <a:rPr lang="en-GB" dirty="0"/>
              <a:t>drag the image to insert an image.</a:t>
            </a:r>
          </a:p>
        </p:txBody>
      </p:sp>
      <p:sp>
        <p:nvSpPr>
          <p:cNvPr id="9" name="Tijdelijke aanduiding voor verticale tekst 2">
            <a:extLst>
              <a:ext uri="{FF2B5EF4-FFF2-40B4-BE49-F238E27FC236}">
                <a16:creationId xmlns:a16="http://schemas.microsoft.com/office/drawing/2014/main" id="{306BD5D3-3967-499E-87C9-6F3A334CE769}"/>
              </a:ext>
            </a:extLst>
          </p:cNvPr>
          <p:cNvSpPr>
            <a:spLocks noGrp="1"/>
          </p:cNvSpPr>
          <p:nvPr>
            <p:ph type="body" orient="vert" idx="18" hasCustomPrompt="1"/>
          </p:nvPr>
        </p:nvSpPr>
        <p:spPr>
          <a:xfrm>
            <a:off x="0" y="0"/>
            <a:ext cx="7585700" cy="6858000"/>
          </a:xfrm>
          <a:gradFill>
            <a:gsLst>
              <a:gs pos="0">
                <a:schemeClr val="tx1">
                  <a:alpha val="30000"/>
                </a:schemeClr>
              </a:gs>
              <a:gs pos="100000">
                <a:schemeClr val="tx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tIns="144000" rtlCol="0" anchor="t"/>
          <a:lstStyle>
            <a:lvl1pPr marL="0" indent="0">
              <a:buFontTx/>
              <a:buNone/>
              <a:defRPr lang="nl-NL" sz="1050" i="1" dirty="0">
                <a:solidFill>
                  <a:schemeClr val="lt1"/>
                </a:solidFill>
              </a:defRPr>
            </a:lvl1pPr>
          </a:lstStyle>
          <a:p>
            <a:pPr marL="0" lvl="0" algn="ctr" defTabSz="914400"/>
            <a:r>
              <a:rPr lang="en-GB" dirty="0"/>
              <a:t>      </a:t>
            </a:r>
          </a:p>
        </p:txBody>
      </p:sp>
      <p:sp>
        <p:nvSpPr>
          <p:cNvPr id="25" name="Tijdelijke aanduiding voor tekst 146">
            <a:extLst>
              <a:ext uri="{FF2B5EF4-FFF2-40B4-BE49-F238E27FC236}">
                <a16:creationId xmlns:a16="http://schemas.microsoft.com/office/drawing/2014/main" id="{31D9F5AF-1CE4-492D-9595-51DA14E36D64}"/>
              </a:ext>
            </a:extLst>
          </p:cNvPr>
          <p:cNvSpPr>
            <a:spLocks noGrp="1"/>
          </p:cNvSpPr>
          <p:nvPr userDrawn="1">
            <p:ph type="body" sz="quarter" idx="15" hasCustomPrompt="1"/>
          </p:nvPr>
        </p:nvSpPr>
        <p:spPr>
          <a:xfrm>
            <a:off x="550570" y="652464"/>
            <a:ext cx="62838" cy="182400"/>
          </a:xfrm>
          <a:custGeom>
            <a:avLst/>
            <a:gdLst>
              <a:gd name="connsiteX0" fmla="*/ 17352 w 62838"/>
              <a:gd name="connsiteY0" fmla="*/ 0 h 182400"/>
              <a:gd name="connsiteX1" fmla="*/ 62520 w 62838"/>
              <a:gd name="connsiteY1" fmla="*/ 91200 h 182400"/>
              <a:gd name="connsiteX2" fmla="*/ 21864 w 62838"/>
              <a:gd name="connsiteY2" fmla="*/ 182400 h 182400"/>
              <a:gd name="connsiteX3" fmla="*/ 8308 w 62838"/>
              <a:gd name="connsiteY3" fmla="*/ 145920 h 182400"/>
              <a:gd name="connsiteX4" fmla="*/ 26385 w 62838"/>
              <a:gd name="connsiteY4" fmla="*/ 91200 h 182400"/>
              <a:gd name="connsiteX5" fmla="*/ 3796 w 62838"/>
              <a:gd name="connsiteY5" fmla="*/ 36480 h 182400"/>
              <a:gd name="connsiteX6" fmla="*/ 17352 w 62838"/>
              <a:gd name="connsiteY6" fmla="*/ 0 h 18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838" h="182400">
                <a:moveTo>
                  <a:pt x="17352" y="0"/>
                </a:moveTo>
                <a:cubicBezTo>
                  <a:pt x="17352" y="0"/>
                  <a:pt x="62520" y="69312"/>
                  <a:pt x="62520" y="91200"/>
                </a:cubicBezTo>
                <a:cubicBezTo>
                  <a:pt x="67041" y="113088"/>
                  <a:pt x="21864" y="182400"/>
                  <a:pt x="21864" y="182400"/>
                </a:cubicBezTo>
                <a:cubicBezTo>
                  <a:pt x="21864" y="182400"/>
                  <a:pt x="-5237" y="175104"/>
                  <a:pt x="8308" y="145920"/>
                </a:cubicBezTo>
                <a:cubicBezTo>
                  <a:pt x="17352" y="116736"/>
                  <a:pt x="26385" y="91200"/>
                  <a:pt x="26385" y="91200"/>
                </a:cubicBezTo>
                <a:lnTo>
                  <a:pt x="3796" y="36480"/>
                </a:lnTo>
                <a:cubicBezTo>
                  <a:pt x="-9759" y="3648"/>
                  <a:pt x="17352" y="0"/>
                  <a:pt x="17352" y="0"/>
                </a:cubicBezTo>
                <a:close/>
              </a:path>
            </a:pathLst>
          </a:custGeom>
          <a:solidFill>
            <a:schemeClr val="bg1"/>
          </a:solidFill>
          <a:ln w="12700">
            <a:noFill/>
          </a:ln>
        </p:spPr>
        <p:txBody>
          <a:bodyPr wrap="square">
            <a:noAutofit/>
          </a:bodyPr>
          <a:lstStyle>
            <a:lvl1pPr marL="0" indent="0">
              <a:buFont typeface="Arial" panose="020B0604020202020204" pitchFamily="34" charset="0"/>
              <a:buNone/>
              <a:defRPr/>
            </a:lvl1pPr>
          </a:lstStyle>
          <a:p>
            <a:pPr lvl="0"/>
            <a:r>
              <a:rPr lang="en-GB" dirty="0"/>
              <a:t> </a:t>
            </a:r>
          </a:p>
        </p:txBody>
      </p:sp>
      <p:sp>
        <p:nvSpPr>
          <p:cNvPr id="26" name="Tijdelijke aanduiding voor tekst 25">
            <a:extLst>
              <a:ext uri="{FF2B5EF4-FFF2-40B4-BE49-F238E27FC236}">
                <a16:creationId xmlns:a16="http://schemas.microsoft.com/office/drawing/2014/main" id="{6CA30C58-356F-4E30-A02E-60F3A8720228}"/>
              </a:ext>
            </a:extLst>
          </p:cNvPr>
          <p:cNvSpPr>
            <a:spLocks noGrp="1"/>
          </p:cNvSpPr>
          <p:nvPr userDrawn="1">
            <p:ph type="body" sz="quarter" idx="16" hasCustomPrompt="1"/>
          </p:nvPr>
        </p:nvSpPr>
        <p:spPr>
          <a:xfrm flipH="1">
            <a:off x="576831" y="900113"/>
            <a:ext cx="7200" cy="5958000"/>
          </a:xfrm>
          <a:prstGeom prst="roundRect">
            <a:avLst>
              <a:gd name="adj" fmla="val 50000"/>
            </a:avLst>
          </a:prstGeom>
          <a:solidFill>
            <a:schemeClr val="bg1"/>
          </a:solidFill>
          <a:ln w="12700">
            <a:noFill/>
          </a:ln>
        </p:spPr>
        <p:txBody>
          <a:bodyPr/>
          <a:lstStyle>
            <a:lvl1pPr marL="0" indent="0">
              <a:buFont typeface="Arial" panose="020B0604020202020204" pitchFamily="34" charset="0"/>
              <a:buNone/>
              <a:defRPr/>
            </a:lvl1pPr>
          </a:lstStyle>
          <a:p>
            <a:pPr lvl="0"/>
            <a:r>
              <a:rPr lang="en-GB" dirty="0"/>
              <a:t> </a:t>
            </a:r>
          </a:p>
        </p:txBody>
      </p:sp>
      <p:sp>
        <p:nvSpPr>
          <p:cNvPr id="27" name="Tijdelijke aanduiding voor tekst 25">
            <a:extLst>
              <a:ext uri="{FF2B5EF4-FFF2-40B4-BE49-F238E27FC236}">
                <a16:creationId xmlns:a16="http://schemas.microsoft.com/office/drawing/2014/main" id="{AEF8CBF0-1080-4328-90E3-E6A453C76D1C}"/>
              </a:ext>
            </a:extLst>
          </p:cNvPr>
          <p:cNvSpPr>
            <a:spLocks noGrp="1"/>
          </p:cNvSpPr>
          <p:nvPr>
            <p:ph type="body" sz="quarter" idx="19" hasCustomPrompt="1"/>
          </p:nvPr>
        </p:nvSpPr>
        <p:spPr>
          <a:xfrm flipH="1">
            <a:off x="572012" y="0"/>
            <a:ext cx="7200" cy="594000"/>
          </a:xfrm>
          <a:prstGeom prst="roundRect">
            <a:avLst>
              <a:gd name="adj" fmla="val 50000"/>
            </a:avLst>
          </a:prstGeom>
          <a:solidFill>
            <a:schemeClr val="bg1"/>
          </a:solidFill>
          <a:ln w="12700">
            <a:noFill/>
          </a:ln>
        </p:spPr>
        <p:txBody>
          <a:bodyPr/>
          <a:lstStyle>
            <a:lvl1pPr marL="0" indent="0">
              <a:buFont typeface="Arial" panose="020B0604020202020204" pitchFamily="34" charset="0"/>
              <a:buNone/>
              <a:defRPr/>
            </a:lvl1pPr>
          </a:lstStyle>
          <a:p>
            <a:pPr lvl="0"/>
            <a:r>
              <a:rPr lang="en-GB" dirty="0"/>
              <a:t> </a:t>
            </a:r>
          </a:p>
        </p:txBody>
      </p:sp>
      <p:sp>
        <p:nvSpPr>
          <p:cNvPr id="34" name="Logo">
            <a:extLst>
              <a:ext uri="{FF2B5EF4-FFF2-40B4-BE49-F238E27FC236}">
                <a16:creationId xmlns:a16="http://schemas.microsoft.com/office/drawing/2014/main" id="{2408095E-D996-4C21-9D60-28C352FB9B2A}"/>
              </a:ext>
            </a:extLst>
          </p:cNvPr>
          <p:cNvSpPr>
            <a:spLocks noGrp="1"/>
          </p:cNvSpPr>
          <p:nvPr>
            <p:ph type="body" orient="vert" idx="21" hasCustomPrompt="1"/>
          </p:nvPr>
        </p:nvSpPr>
        <p:spPr>
          <a:xfrm>
            <a:off x="10549612" y="6480355"/>
            <a:ext cx="1060019" cy="185413"/>
          </a:xfrm>
          <a:blipFill>
            <a:blip r:embed="rId2"/>
            <a:stretch>
              <a:fillRect/>
            </a:stretch>
          </a:blipFill>
        </p:spPr>
        <p:txBody>
          <a:bodyPr vert="horz" lIns="0" tIns="0" rIns="0" bIns="0"/>
          <a:lstStyle>
            <a:lvl1pPr marL="0" indent="0">
              <a:buNone/>
              <a:defRPr sz="1000" i="1">
                <a:solidFill>
                  <a:schemeClr val="bg2"/>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3" name="Dianummer">
            <a:extLst>
              <a:ext uri="{FF2B5EF4-FFF2-40B4-BE49-F238E27FC236}">
                <a16:creationId xmlns:a16="http://schemas.microsoft.com/office/drawing/2014/main" id="{433BDAC8-61B0-44F9-B401-C091D6903308}"/>
              </a:ext>
            </a:extLst>
          </p:cNvPr>
          <p:cNvSpPr>
            <a:spLocks noGrp="1"/>
          </p:cNvSpPr>
          <p:nvPr>
            <p:ph type="sldNum" sz="quarter" idx="23"/>
          </p:nvPr>
        </p:nvSpPr>
        <p:spPr/>
        <p:txBody>
          <a:bodyPr/>
          <a:lstStyle>
            <a:lvl1pPr>
              <a:defRPr>
                <a:solidFill>
                  <a:schemeClr val="bg1"/>
                </a:solidFill>
              </a:defRPr>
            </a:lvl1pPr>
          </a:lstStyle>
          <a:p>
            <a:fld id="{5EC93C5F-DB18-4797-88B9-B8B0D60519FD}" type="slidenum">
              <a:rPr lang="en-GB" smtClean="0"/>
              <a:pPr/>
              <a:t>‹#›</a:t>
            </a:fld>
            <a:endParaRPr lang="en-GB" dirty="0"/>
          </a:p>
        </p:txBody>
      </p:sp>
      <p:sp>
        <p:nvSpPr>
          <p:cNvPr id="5" name="Datum" hidden="1">
            <a:extLst>
              <a:ext uri="{FF2B5EF4-FFF2-40B4-BE49-F238E27FC236}">
                <a16:creationId xmlns:a16="http://schemas.microsoft.com/office/drawing/2014/main" id="{C4754688-78E7-409A-941A-B99A532050F6}"/>
              </a:ext>
            </a:extLst>
          </p:cNvPr>
          <p:cNvSpPr>
            <a:spLocks noGrp="1"/>
          </p:cNvSpPr>
          <p:nvPr>
            <p:ph type="dt" sz="half" idx="24"/>
          </p:nvPr>
        </p:nvSpPr>
        <p:spPr/>
        <p:txBody>
          <a:bodyPr/>
          <a:lstStyle>
            <a:lvl1pPr>
              <a:defRPr>
                <a:solidFill>
                  <a:schemeClr val="bg1"/>
                </a:solidFill>
              </a:defRPr>
            </a:lvl1pPr>
          </a:lstStyle>
          <a:p>
            <a:r>
              <a:rPr lang="en-GB" dirty="0"/>
              <a:t>Date</a:t>
            </a:r>
          </a:p>
        </p:txBody>
      </p:sp>
      <p:sp>
        <p:nvSpPr>
          <p:cNvPr id="2" name="Voettekst">
            <a:extLst>
              <a:ext uri="{FF2B5EF4-FFF2-40B4-BE49-F238E27FC236}">
                <a16:creationId xmlns:a16="http://schemas.microsoft.com/office/drawing/2014/main" id="{CF8AEF7D-7580-4549-9D40-12C3FFB561CE}"/>
              </a:ext>
            </a:extLst>
          </p:cNvPr>
          <p:cNvSpPr>
            <a:spLocks noGrp="1"/>
          </p:cNvSpPr>
          <p:nvPr>
            <p:ph type="ftr" sz="quarter" idx="22"/>
          </p:nvPr>
        </p:nvSpPr>
        <p:spPr/>
        <p:txBody>
          <a:bodyPr/>
          <a:lstStyle>
            <a:lvl1pPr>
              <a:defRPr>
                <a:solidFill>
                  <a:schemeClr val="bg1"/>
                </a:solidFill>
              </a:defRPr>
            </a:lvl1pPr>
          </a:lstStyle>
          <a:p>
            <a:r>
              <a:rPr lang="en-GB" dirty="0"/>
              <a:t>26 October 2021 | ALIM Guide for asset information Managers</a:t>
            </a:r>
          </a:p>
        </p:txBody>
      </p:sp>
      <p:sp>
        <p:nvSpPr>
          <p:cNvPr id="11" name="Ondertitel">
            <a:extLst>
              <a:ext uri="{FF2B5EF4-FFF2-40B4-BE49-F238E27FC236}">
                <a16:creationId xmlns:a16="http://schemas.microsoft.com/office/drawing/2014/main" id="{F6910D76-D499-4C78-8F33-CDD881528D6A}"/>
              </a:ext>
            </a:extLst>
          </p:cNvPr>
          <p:cNvSpPr>
            <a:spLocks noGrp="1"/>
          </p:cNvSpPr>
          <p:nvPr>
            <p:ph type="subTitle" idx="10" hasCustomPrompt="1"/>
          </p:nvPr>
        </p:nvSpPr>
        <p:spPr>
          <a:xfrm>
            <a:off x="777244" y="5572252"/>
            <a:ext cx="10827096" cy="738000"/>
          </a:xfrm>
        </p:spPr>
        <p:txBody>
          <a:bodyPr anchor="ctr"/>
          <a:lstStyle>
            <a:lvl1pPr marL="0" indent="0" algn="r">
              <a:buNone/>
              <a:defRPr sz="3000" b="1" cap="all" baseline="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cap="all" baseline="0" dirty="0"/>
              <a:t>SECOND SUBTITLE</a:t>
            </a:r>
            <a:br>
              <a:rPr lang="en-GB" cap="all" baseline="0" dirty="0"/>
            </a:br>
            <a:r>
              <a:rPr lang="en-GB" cap="all" baseline="0" dirty="0"/>
              <a:t>max 2 regels</a:t>
            </a:r>
            <a:endParaRPr lang="en-GB" dirty="0"/>
          </a:p>
        </p:txBody>
      </p:sp>
      <p:sp>
        <p:nvSpPr>
          <p:cNvPr id="4" name="Titel">
            <a:extLst>
              <a:ext uri="{FF2B5EF4-FFF2-40B4-BE49-F238E27FC236}">
                <a16:creationId xmlns:a16="http://schemas.microsoft.com/office/drawing/2014/main" id="{CE30AFAE-9F7D-4286-BBB4-AC8E7D420768}"/>
              </a:ext>
            </a:extLst>
          </p:cNvPr>
          <p:cNvSpPr>
            <a:spLocks noGrp="1"/>
          </p:cNvSpPr>
          <p:nvPr>
            <p:ph type="title" hasCustomPrompt="1"/>
          </p:nvPr>
        </p:nvSpPr>
        <p:spPr>
          <a:xfrm>
            <a:off x="777244" y="619124"/>
            <a:ext cx="10828685" cy="685694"/>
          </a:xfrm>
        </p:spPr>
        <p:txBody>
          <a:bodyPr bIns="792000"/>
          <a:lstStyle>
            <a:lvl1pPr>
              <a:defRPr>
                <a:solidFill>
                  <a:schemeClr val="bg1"/>
                </a:solidFill>
              </a:defRPr>
            </a:lvl1pPr>
          </a:lstStyle>
          <a:p>
            <a:r>
              <a:rPr lang="en-GB" dirty="0"/>
              <a:t>First bold title</a:t>
            </a:r>
            <a:br>
              <a:rPr lang="en-GB" dirty="0"/>
            </a:br>
            <a:r>
              <a:rPr lang="en-GB" dirty="0"/>
              <a:t>max 2 lines</a:t>
            </a:r>
          </a:p>
        </p:txBody>
      </p:sp>
    </p:spTree>
    <p:extLst>
      <p:ext uri="{BB962C8B-B14F-4D97-AF65-F5344CB8AC3E}">
        <p14:creationId xmlns:p14="http://schemas.microsoft.com/office/powerpoint/2010/main" val="38081328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decel="10000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additive="base">
                                        <p:cTn id="7" dur="1000" fill="hold"/>
                                        <p:tgtEl>
                                          <p:spTgt spid="28"/>
                                        </p:tgtEl>
                                        <p:attrNameLst>
                                          <p:attrName>ppt_x</p:attrName>
                                        </p:attrNameLst>
                                      </p:cBhvr>
                                      <p:tavLst>
                                        <p:tav tm="0">
                                          <p:val>
                                            <p:strVal val="#ppt_x"/>
                                          </p:val>
                                        </p:tav>
                                        <p:tav tm="100000">
                                          <p:val>
                                            <p:strVal val="#ppt_x"/>
                                          </p:val>
                                        </p:tav>
                                      </p:tavLst>
                                    </p:anim>
                                    <p:anim calcmode="lin" valueType="num">
                                      <p:cBhvr additive="base">
                                        <p:cTn id="8" dur="1000" fill="hold"/>
                                        <p:tgtEl>
                                          <p:spTgt spid="28"/>
                                        </p:tgtEl>
                                        <p:attrNameLst>
                                          <p:attrName>ppt_y</p:attrName>
                                        </p:attrNameLst>
                                      </p:cBhvr>
                                      <p:tavLst>
                                        <p:tav tm="0">
                                          <p:val>
                                            <p:strVal val="1+#ppt_h/2"/>
                                          </p:val>
                                        </p:tav>
                                        <p:tav tm="100000">
                                          <p:val>
                                            <p:strVal val="#ppt_y"/>
                                          </p:val>
                                        </p:tav>
                                      </p:tavLst>
                                    </p:anim>
                                  </p:childTnLst>
                                </p:cTn>
                              </p:par>
                            </p:childTnLst>
                          </p:cTn>
                        </p:par>
                        <p:par>
                          <p:cTn id="9" fill="hold">
                            <p:stCondLst>
                              <p:cond delay="1000"/>
                            </p:stCondLst>
                            <p:childTnLst>
                              <p:par>
                                <p:cTn id="10" presetID="10" presetClass="entr" presetSubtype="0" fill="hold" grpId="0" nodeType="after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7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11" grpId="0">
        <p:tmplLst>
          <p:tmpl>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750"/>
                        <p:tgtEl>
                          <p:spTgt spid="11"/>
                        </p:tgtEl>
                      </p:cBhvr>
                    </p:animEffect>
                  </p:childTnLst>
                </p:cTn>
              </p:par>
            </p:tnLst>
          </p:tmpl>
        </p:tmplLst>
      </p:bldP>
    </p:bldLst>
  </p:timing>
  <p:hf hdr="0" dt="0"/>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grpSp>
        <p:nvGrpSpPr>
          <p:cNvPr id="149" name="INSTRUCTION">
            <a:extLst>
              <a:ext uri="{FF2B5EF4-FFF2-40B4-BE49-F238E27FC236}">
                <a16:creationId xmlns:a16="http://schemas.microsoft.com/office/drawing/2014/main" id="{4B44E126-2A7B-45E4-A665-F095E3A8F19E}"/>
              </a:ext>
            </a:extLst>
          </p:cNvPr>
          <p:cNvGrpSpPr/>
          <p:nvPr userDrawn="1"/>
        </p:nvGrpSpPr>
        <p:grpSpPr>
          <a:xfrm>
            <a:off x="12377595" y="0"/>
            <a:ext cx="3693386" cy="6261886"/>
            <a:chOff x="-3786437" y="0"/>
            <a:chExt cx="3693386" cy="6261886"/>
          </a:xfrm>
        </p:grpSpPr>
        <p:sp>
          <p:nvSpPr>
            <p:cNvPr id="150" name="Rechthoek 149">
              <a:extLst>
                <a:ext uri="{FF2B5EF4-FFF2-40B4-BE49-F238E27FC236}">
                  <a16:creationId xmlns:a16="http://schemas.microsoft.com/office/drawing/2014/main" id="{996F99FA-4C16-46FF-B1AD-0ABCF3C64D21}"/>
                </a:ext>
              </a:extLst>
            </p:cNvPr>
            <p:cNvSpPr/>
            <p:nvPr userDrawn="1"/>
          </p:nvSpPr>
          <p:spPr>
            <a:xfrm>
              <a:off x="-3786165" y="0"/>
              <a:ext cx="3593091" cy="5527343"/>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Insert/edit A Video</a:t>
              </a:r>
            </a:p>
          </p:txBody>
        </p:sp>
        <p:sp>
          <p:nvSpPr>
            <p:cNvPr id="151" name="Rechthoek 150">
              <a:extLst>
                <a:ext uri="{FF2B5EF4-FFF2-40B4-BE49-F238E27FC236}">
                  <a16:creationId xmlns:a16="http://schemas.microsoft.com/office/drawing/2014/main" id="{CA72301A-A48C-4D9D-9C93-0D33570309B2}"/>
                </a:ext>
              </a:extLst>
            </p:cNvPr>
            <p:cNvSpPr/>
            <p:nvPr userDrawn="1"/>
          </p:nvSpPr>
          <p:spPr>
            <a:xfrm>
              <a:off x="-3786437" y="5433886"/>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1200" b="1" cap="all" baseline="0" noProof="0">
                  <a:solidFill>
                    <a:srgbClr val="211F26"/>
                  </a:solidFill>
                  <a:latin typeface="Calibri" panose="020F0502020204030204" pitchFamily="34" charset="0"/>
                  <a:cs typeface="Calibri" panose="020F0502020204030204" pitchFamily="34" charset="0"/>
                </a:rPr>
                <a:t>Want to know more?</a:t>
              </a:r>
              <a:br>
                <a:rPr lang="en-GB" sz="1200" cap="all"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Go to the instruction slide </a:t>
              </a:r>
              <a:r>
                <a:rPr lang="en-GB" sz="1200" b="1" cap="none" baseline="0" noProof="0">
                  <a:solidFill>
                    <a:srgbClr val="211F26"/>
                  </a:solidFill>
                  <a:latin typeface="Calibri" panose="020F0502020204030204" pitchFamily="34" charset="0"/>
                  <a:cs typeface="Calibri" panose="020F0502020204030204" pitchFamily="34" charset="0"/>
                </a:rPr>
                <a:t>‘VIDEO INSTRUCTIONS’</a:t>
              </a:r>
              <a:r>
                <a:rPr lang="en-GB" sz="1200" cap="none" baseline="0" noProof="0">
                  <a:solidFill>
                    <a:srgbClr val="211F26"/>
                  </a:solidFill>
                  <a:latin typeface="Calibri" panose="020F0502020204030204" pitchFamily="34" charset="0"/>
                  <a:cs typeface="Calibri" panose="020F0502020204030204" pitchFamily="34" charset="0"/>
                </a:rPr>
                <a:t>.</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You’ll find it at the beginning of the presentation</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or insert it via </a:t>
              </a:r>
              <a:r>
                <a:rPr lang="en-GB" sz="1200" i="1" cap="none" baseline="0" noProof="0">
                  <a:solidFill>
                    <a:srgbClr val="211F26"/>
                  </a:solidFill>
                  <a:latin typeface="Calibri" panose="020F0502020204030204" pitchFamily="34" charset="0"/>
                  <a:cs typeface="Calibri" panose="020F0502020204030204" pitchFamily="34" charset="0"/>
                </a:rPr>
                <a:t>‘Home’</a:t>
              </a:r>
              <a:r>
                <a:rPr lang="en-GB" sz="1200" cap="none" baseline="0" noProof="0">
                  <a:solidFill>
                    <a:srgbClr val="211F26"/>
                  </a:solidFill>
                  <a:latin typeface="Calibri" panose="020F0502020204030204" pitchFamily="34" charset="0"/>
                  <a:cs typeface="Calibri" panose="020F0502020204030204" pitchFamily="34" charset="0"/>
                </a:rPr>
                <a:t> &gt; </a:t>
              </a:r>
              <a:r>
                <a:rPr lang="en-GB" sz="1200" i="1" cap="none" baseline="0" noProof="0">
                  <a:solidFill>
                    <a:srgbClr val="211F26"/>
                  </a:solidFill>
                  <a:latin typeface="Calibri" panose="020F0502020204030204" pitchFamily="34" charset="0"/>
                  <a:cs typeface="Calibri" panose="020F0502020204030204" pitchFamily="34" charset="0"/>
                </a:rPr>
                <a:t>‘New Slide’.</a:t>
              </a:r>
            </a:p>
          </p:txBody>
        </p:sp>
        <p:sp>
          <p:nvSpPr>
            <p:cNvPr id="152" name="Ovaal 151">
              <a:extLst>
                <a:ext uri="{FF2B5EF4-FFF2-40B4-BE49-F238E27FC236}">
                  <a16:creationId xmlns:a16="http://schemas.microsoft.com/office/drawing/2014/main" id="{60F5B86B-6F53-47ED-8E69-13A26DAD6A2B}"/>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153" name="Rechthoek 152">
              <a:extLst>
                <a:ext uri="{FF2B5EF4-FFF2-40B4-BE49-F238E27FC236}">
                  <a16:creationId xmlns:a16="http://schemas.microsoft.com/office/drawing/2014/main" id="{2F1219B8-C30A-44FF-9A25-882A80E178BF}"/>
                </a:ext>
              </a:extLst>
            </p:cNvPr>
            <p:cNvSpPr/>
            <p:nvPr userDrawn="1"/>
          </p:nvSpPr>
          <p:spPr>
            <a:xfrm>
              <a:off x="-3319415" y="465324"/>
              <a:ext cx="2944682"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If necessary, delete the existing video</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by using the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‘Backspace key’</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pictogram to insert a new video</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1"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(see example below)</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154" name="Ovaal 153">
              <a:extLst>
                <a:ext uri="{FF2B5EF4-FFF2-40B4-BE49-F238E27FC236}">
                  <a16:creationId xmlns:a16="http://schemas.microsoft.com/office/drawing/2014/main" id="{739DA08F-0762-4F9E-B353-E95A008EBB3C}"/>
                </a:ext>
              </a:extLst>
            </p:cNvPr>
            <p:cNvSpPr/>
            <p:nvPr userDrawn="1"/>
          </p:nvSpPr>
          <p:spPr>
            <a:xfrm>
              <a:off x="-3603587" y="172970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155" name="Rechthoek 154">
              <a:extLst>
                <a:ext uri="{FF2B5EF4-FFF2-40B4-BE49-F238E27FC236}">
                  <a16:creationId xmlns:a16="http://schemas.microsoft.com/office/drawing/2014/main" id="{89A27957-351C-4309-BA08-BBBA011FDBBD}"/>
                </a:ext>
              </a:extLst>
            </p:cNvPr>
            <p:cNvSpPr/>
            <p:nvPr userDrawn="1"/>
          </p:nvSpPr>
          <p:spPr>
            <a:xfrm>
              <a:off x="-3319415" y="1729710"/>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Select the preferred video</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and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156" name="Groep 155">
              <a:extLst>
                <a:ext uri="{FF2B5EF4-FFF2-40B4-BE49-F238E27FC236}">
                  <a16:creationId xmlns:a16="http://schemas.microsoft.com/office/drawing/2014/main" id="{6AF3CD97-7561-4CB1-888F-BB03E0F2147C}"/>
                </a:ext>
              </a:extLst>
            </p:cNvPr>
            <p:cNvGrpSpPr/>
            <p:nvPr userDrawn="1"/>
          </p:nvGrpSpPr>
          <p:grpSpPr>
            <a:xfrm>
              <a:off x="-3311319" y="2164285"/>
              <a:ext cx="825500" cy="209550"/>
              <a:chOff x="13504624" y="2482850"/>
              <a:chExt cx="825500" cy="209550"/>
            </a:xfrm>
          </p:grpSpPr>
          <p:sp>
            <p:nvSpPr>
              <p:cNvPr id="200" name="Rechthoek 199">
                <a:extLst>
                  <a:ext uri="{FF2B5EF4-FFF2-40B4-BE49-F238E27FC236}">
                    <a16:creationId xmlns:a16="http://schemas.microsoft.com/office/drawing/2014/main" id="{23709DE3-3EF4-47F0-A9F0-1A89D1AC8589}"/>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288000" bIns="0" numCol="1" spcCol="0" rtlCol="0" fromWordArt="0" anchor="ctr" anchorCtr="0" forceAA="0" compatLnSpc="1">
                <a:prstTxWarp prst="textNoShape">
                  <a:avLst/>
                </a:prstTxWarp>
                <a:noAutofit/>
              </a:bodyPr>
              <a:lstStyle/>
              <a:p>
                <a:pPr lvl="0" algn="ctr">
                  <a:lnSpc>
                    <a:spcPct val="90000"/>
                  </a:lnSpc>
                  <a:spcBef>
                    <a:spcPts val="600"/>
                  </a:spcBef>
                  <a:spcAft>
                    <a:spcPts val="600"/>
                  </a:spcAft>
                </a:pPr>
                <a:r>
                  <a:rPr lang="en-GB" sz="900" b="0" noProof="0">
                    <a:solidFill>
                      <a:srgbClr val="211F26"/>
                    </a:solidFill>
                    <a:latin typeface="Calibri" panose="020F0502020204030204" pitchFamily="34" charset="0"/>
                    <a:cs typeface="Calibri" panose="020F0502020204030204" pitchFamily="34" charset="0"/>
                  </a:rPr>
                  <a:t>Insert</a:t>
                </a:r>
              </a:p>
            </p:txBody>
          </p:sp>
          <p:cxnSp>
            <p:nvCxnSpPr>
              <p:cNvPr id="201" name="Rechte verbindingslijn 200">
                <a:extLst>
                  <a:ext uri="{FF2B5EF4-FFF2-40B4-BE49-F238E27FC236}">
                    <a16:creationId xmlns:a16="http://schemas.microsoft.com/office/drawing/2014/main" id="{DD977F8C-144D-4D28-9D92-14C31EC38F58}"/>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202" name="Gelijkbenige driehoek 201">
                <a:extLst>
                  <a:ext uri="{FF2B5EF4-FFF2-40B4-BE49-F238E27FC236}">
                    <a16:creationId xmlns:a16="http://schemas.microsoft.com/office/drawing/2014/main" id="{D0CFB842-DC46-4477-8D57-8E8C813338FA}"/>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900" b="1" noProof="0">
                  <a:solidFill>
                    <a:srgbClr val="211F26"/>
                  </a:solidFill>
                  <a:latin typeface="Calibri" panose="020F0502020204030204" pitchFamily="34" charset="0"/>
                  <a:cs typeface="Calibri" panose="020F0502020204030204" pitchFamily="34" charset="0"/>
                </a:endParaRPr>
              </a:p>
            </p:txBody>
          </p:sp>
        </p:grpSp>
        <p:sp>
          <p:nvSpPr>
            <p:cNvPr id="157" name="Ovaal 156">
              <a:extLst>
                <a:ext uri="{FF2B5EF4-FFF2-40B4-BE49-F238E27FC236}">
                  <a16:creationId xmlns:a16="http://schemas.microsoft.com/office/drawing/2014/main" id="{2CED4C8F-F323-41B8-ADF7-149E3ED64CA7}"/>
                </a:ext>
              </a:extLst>
            </p:cNvPr>
            <p:cNvSpPr/>
            <p:nvPr userDrawn="1"/>
          </p:nvSpPr>
          <p:spPr>
            <a:xfrm>
              <a:off x="-3603587" y="255335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158" name="Rechthoek 157">
              <a:extLst>
                <a:ext uri="{FF2B5EF4-FFF2-40B4-BE49-F238E27FC236}">
                  <a16:creationId xmlns:a16="http://schemas.microsoft.com/office/drawing/2014/main" id="{68E3AED7-154B-40C0-A499-CDFD2DE68175}"/>
                </a:ext>
              </a:extLst>
            </p:cNvPr>
            <p:cNvSpPr/>
            <p:nvPr userDrawn="1"/>
          </p:nvSpPr>
          <p:spPr>
            <a:xfrm>
              <a:off x="-3319415" y="2553360"/>
              <a:ext cx="2944682" cy="32768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with the right mouse button on the video and choose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‘Send to back’</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159" name="Ovaal 158">
              <a:extLst>
                <a:ext uri="{FF2B5EF4-FFF2-40B4-BE49-F238E27FC236}">
                  <a16:creationId xmlns:a16="http://schemas.microsoft.com/office/drawing/2014/main" id="{8CBCF45C-B312-4720-86E7-AD3EDD58063C}"/>
                </a:ext>
              </a:extLst>
            </p:cNvPr>
            <p:cNvSpPr/>
            <p:nvPr userDrawn="1"/>
          </p:nvSpPr>
          <p:spPr>
            <a:xfrm>
              <a:off x="-3603587" y="3744237"/>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4</a:t>
              </a:r>
            </a:p>
          </p:txBody>
        </p:sp>
        <p:sp>
          <p:nvSpPr>
            <p:cNvPr id="160" name="Rechthoek 159">
              <a:extLst>
                <a:ext uri="{FF2B5EF4-FFF2-40B4-BE49-F238E27FC236}">
                  <a16:creationId xmlns:a16="http://schemas.microsoft.com/office/drawing/2014/main" id="{A8AE6217-940F-4BBE-9902-552C39401D27}"/>
                </a:ext>
              </a:extLst>
            </p:cNvPr>
            <p:cNvSpPr/>
            <p:nvPr userDrawn="1"/>
          </p:nvSpPr>
          <p:spPr>
            <a:xfrm>
              <a:off x="-3319415" y="3744238"/>
              <a:ext cx="2944682" cy="78681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To scale or drag the video, go to the tab</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‘Video Tools - Format’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button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‘Crop’</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Scale the video itself with</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spheres and scale the video frame with the brackets.</a:t>
              </a:r>
            </a:p>
          </p:txBody>
        </p:sp>
        <p:grpSp>
          <p:nvGrpSpPr>
            <p:cNvPr id="161" name="Groep 160">
              <a:extLst>
                <a:ext uri="{FF2B5EF4-FFF2-40B4-BE49-F238E27FC236}">
                  <a16:creationId xmlns:a16="http://schemas.microsoft.com/office/drawing/2014/main" id="{FF2E9847-AF34-47F8-AC39-13E83FC1533D}"/>
                </a:ext>
              </a:extLst>
            </p:cNvPr>
            <p:cNvGrpSpPr/>
            <p:nvPr userDrawn="1"/>
          </p:nvGrpSpPr>
          <p:grpSpPr>
            <a:xfrm>
              <a:off x="-3447286" y="4645990"/>
              <a:ext cx="622283" cy="612919"/>
              <a:chOff x="12617641" y="3403239"/>
              <a:chExt cx="752963" cy="741634"/>
            </a:xfrm>
          </p:grpSpPr>
          <p:grpSp>
            <p:nvGrpSpPr>
              <p:cNvPr id="184" name="Groep 183">
                <a:extLst>
                  <a:ext uri="{FF2B5EF4-FFF2-40B4-BE49-F238E27FC236}">
                    <a16:creationId xmlns:a16="http://schemas.microsoft.com/office/drawing/2014/main" id="{D73BFB5C-722F-4391-B139-35B4FE792945}"/>
                  </a:ext>
                </a:extLst>
              </p:cNvPr>
              <p:cNvGrpSpPr/>
              <p:nvPr userDrawn="1"/>
            </p:nvGrpSpPr>
            <p:grpSpPr>
              <a:xfrm>
                <a:off x="12771550" y="3403239"/>
                <a:ext cx="467156" cy="448491"/>
                <a:chOff x="12782177" y="3403239"/>
                <a:chExt cx="467156" cy="448491"/>
              </a:xfrm>
            </p:grpSpPr>
            <p:grpSp>
              <p:nvGrpSpPr>
                <p:cNvPr id="187" name="Groep 186">
                  <a:extLst>
                    <a:ext uri="{FF2B5EF4-FFF2-40B4-BE49-F238E27FC236}">
                      <a16:creationId xmlns:a16="http://schemas.microsoft.com/office/drawing/2014/main" id="{113A3093-21BA-4B07-B674-36ED71BEA993}"/>
                    </a:ext>
                  </a:extLst>
                </p:cNvPr>
                <p:cNvGrpSpPr/>
                <p:nvPr userDrawn="1"/>
              </p:nvGrpSpPr>
              <p:grpSpPr>
                <a:xfrm>
                  <a:off x="12782177" y="3403239"/>
                  <a:ext cx="412972" cy="396132"/>
                  <a:chOff x="13554906" y="3320109"/>
                  <a:chExt cx="443912" cy="425811"/>
                </a:xfrm>
              </p:grpSpPr>
              <p:grpSp>
                <p:nvGrpSpPr>
                  <p:cNvPr id="194" name="Groep 193">
                    <a:extLst>
                      <a:ext uri="{FF2B5EF4-FFF2-40B4-BE49-F238E27FC236}">
                        <a16:creationId xmlns:a16="http://schemas.microsoft.com/office/drawing/2014/main" id="{78E223DE-01C2-45E8-A3AC-C10CC84300EB}"/>
                      </a:ext>
                    </a:extLst>
                  </p:cNvPr>
                  <p:cNvGrpSpPr/>
                  <p:nvPr userDrawn="1"/>
                </p:nvGrpSpPr>
                <p:grpSpPr>
                  <a:xfrm>
                    <a:off x="13554906" y="3320109"/>
                    <a:ext cx="443912" cy="425811"/>
                    <a:chOff x="12909684" y="1276143"/>
                    <a:chExt cx="443912" cy="425811"/>
                  </a:xfrm>
                </p:grpSpPr>
                <p:sp>
                  <p:nvSpPr>
                    <p:cNvPr id="197" name="Rechthoek 196">
                      <a:extLst>
                        <a:ext uri="{FF2B5EF4-FFF2-40B4-BE49-F238E27FC236}">
                          <a16:creationId xmlns:a16="http://schemas.microsoft.com/office/drawing/2014/main" id="{7FB11112-FAAA-449A-B95B-37EE4131C690}"/>
                        </a:ext>
                      </a:extLst>
                    </p:cNvPr>
                    <p:cNvSpPr/>
                    <p:nvPr userDrawn="1"/>
                  </p:nvSpPr>
                  <p:spPr>
                    <a:xfrm>
                      <a:off x="12909684"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198" name="Rechthoek 197">
                      <a:extLst>
                        <a:ext uri="{FF2B5EF4-FFF2-40B4-BE49-F238E27FC236}">
                          <a16:creationId xmlns:a16="http://schemas.microsoft.com/office/drawing/2014/main" id="{A97E3653-BD5C-4150-944D-0B709513EF93}"/>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199" name="Ovaal 198">
                      <a:extLst>
                        <a:ext uri="{FF2B5EF4-FFF2-40B4-BE49-F238E27FC236}">
                          <a16:creationId xmlns:a16="http://schemas.microsoft.com/office/drawing/2014/main" id="{4C596BB7-4D6E-4B0A-9FC4-CAF47FA6B950}"/>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pic>
                <p:nvPicPr>
                  <p:cNvPr id="195" name="Afbeelding 194">
                    <a:extLst>
                      <a:ext uri="{FF2B5EF4-FFF2-40B4-BE49-F238E27FC236}">
                        <a16:creationId xmlns:a16="http://schemas.microsoft.com/office/drawing/2014/main" id="{EEC63007-7674-48D0-B85C-121308F6430E}"/>
                      </a:ext>
                    </a:extLst>
                  </p:cNvPr>
                  <p:cNvPicPr>
                    <a:picLocks noChangeAspect="1"/>
                  </p:cNvPicPr>
                  <p:nvPr userDrawn="1"/>
                </p:nvPicPr>
                <p:blipFill>
                  <a:blip r:embed="rId2">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Lst>
                  </a:blip>
                  <a:stretch>
                    <a:fillRect/>
                  </a:stretch>
                </p:blipFill>
                <p:spPr>
                  <a:xfrm>
                    <a:off x="13567296" y="3424992"/>
                    <a:ext cx="173367" cy="140220"/>
                  </a:xfrm>
                  <a:prstGeom prst="rect">
                    <a:avLst/>
                  </a:prstGeom>
                </p:spPr>
              </p:pic>
              <p:pic>
                <p:nvPicPr>
                  <p:cNvPr id="196" name="Afbeelding 195">
                    <a:extLst>
                      <a:ext uri="{FF2B5EF4-FFF2-40B4-BE49-F238E27FC236}">
                        <a16:creationId xmlns:a16="http://schemas.microsoft.com/office/drawing/2014/main" id="{C0D7EE3B-1443-4BDF-B2DD-1ED0AEE4346B}"/>
                      </a:ext>
                    </a:extLst>
                  </p:cNvPr>
                  <p:cNvPicPr>
                    <a:picLocks noChangeAspect="1"/>
                  </p:cNvPicPr>
                  <p:nvPr userDrawn="1"/>
                </p:nvPicPr>
                <p:blipFill>
                  <a:blip r:embed="rId2">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Lst>
                  </a:blip>
                  <a:stretch>
                    <a:fillRect/>
                  </a:stretch>
                </p:blipFill>
                <p:spPr>
                  <a:xfrm flipH="1">
                    <a:off x="13635599" y="3453788"/>
                    <a:ext cx="173367" cy="111424"/>
                  </a:xfrm>
                  <a:prstGeom prst="rect">
                    <a:avLst/>
                  </a:prstGeom>
                </p:spPr>
              </p:pic>
            </p:grpSp>
            <p:grpSp>
              <p:nvGrpSpPr>
                <p:cNvPr id="188" name="Groep 187">
                  <a:extLst>
                    <a:ext uri="{FF2B5EF4-FFF2-40B4-BE49-F238E27FC236}">
                      <a16:creationId xmlns:a16="http://schemas.microsoft.com/office/drawing/2014/main" id="{39971AB2-DAD4-408F-91ED-CADE53FBEE93}"/>
                    </a:ext>
                  </a:extLst>
                </p:cNvPr>
                <p:cNvGrpSpPr/>
                <p:nvPr userDrawn="1"/>
              </p:nvGrpSpPr>
              <p:grpSpPr>
                <a:xfrm>
                  <a:off x="13103513" y="3705268"/>
                  <a:ext cx="145820" cy="146462"/>
                  <a:chOff x="13096169" y="3602278"/>
                  <a:chExt cx="145820" cy="146462"/>
                </a:xfrm>
              </p:grpSpPr>
              <p:sp>
                <p:nvSpPr>
                  <p:cNvPr id="192" name="Rechthoek 191">
                    <a:extLst>
                      <a:ext uri="{FF2B5EF4-FFF2-40B4-BE49-F238E27FC236}">
                        <a16:creationId xmlns:a16="http://schemas.microsoft.com/office/drawing/2014/main" id="{BC088574-67E9-4552-AE26-C4DF67C56504}"/>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193" name="Rechthoek 192">
                    <a:extLst>
                      <a:ext uri="{FF2B5EF4-FFF2-40B4-BE49-F238E27FC236}">
                        <a16:creationId xmlns:a16="http://schemas.microsoft.com/office/drawing/2014/main" id="{A4941225-0E27-411B-BA9D-DF7A1624FE5D}"/>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189" name="Groep 188">
                  <a:extLst>
                    <a:ext uri="{FF2B5EF4-FFF2-40B4-BE49-F238E27FC236}">
                      <a16:creationId xmlns:a16="http://schemas.microsoft.com/office/drawing/2014/main" id="{23A585EA-1EC0-4367-8240-7627293A7904}"/>
                    </a:ext>
                  </a:extLst>
                </p:cNvPr>
                <p:cNvGrpSpPr/>
                <p:nvPr userDrawn="1"/>
              </p:nvGrpSpPr>
              <p:grpSpPr>
                <a:xfrm rot="10800000">
                  <a:off x="13061402" y="3665637"/>
                  <a:ext cx="145820" cy="146462"/>
                  <a:chOff x="13096169" y="3602278"/>
                  <a:chExt cx="145820" cy="146462"/>
                </a:xfrm>
              </p:grpSpPr>
              <p:sp>
                <p:nvSpPr>
                  <p:cNvPr id="190" name="Rechthoek 189">
                    <a:extLst>
                      <a:ext uri="{FF2B5EF4-FFF2-40B4-BE49-F238E27FC236}">
                        <a16:creationId xmlns:a16="http://schemas.microsoft.com/office/drawing/2014/main" id="{2A173CBE-B731-41D9-B766-5A496CF3BA04}"/>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191" name="Rechthoek 190">
                    <a:extLst>
                      <a:ext uri="{FF2B5EF4-FFF2-40B4-BE49-F238E27FC236}">
                        <a16:creationId xmlns:a16="http://schemas.microsoft.com/office/drawing/2014/main" id="{85AC3293-0D81-49C7-8944-FBE59606A314}"/>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sp>
            <p:nvSpPr>
              <p:cNvPr id="185" name="Rechthoek 184">
                <a:extLst>
                  <a:ext uri="{FF2B5EF4-FFF2-40B4-BE49-F238E27FC236}">
                    <a16:creationId xmlns:a16="http://schemas.microsoft.com/office/drawing/2014/main" id="{FD229A84-10DE-4E8A-838E-10D58846836F}"/>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en-GB" sz="900" b="0" noProof="0">
                    <a:solidFill>
                      <a:srgbClr val="211F26"/>
                    </a:solidFill>
                    <a:latin typeface="Calibri" panose="020F0502020204030204" pitchFamily="34" charset="0"/>
                    <a:cs typeface="Calibri" panose="020F0502020204030204" pitchFamily="34" charset="0"/>
                  </a:rPr>
                  <a:t>Crop</a:t>
                </a:r>
              </a:p>
            </p:txBody>
          </p:sp>
          <p:sp>
            <p:nvSpPr>
              <p:cNvPr id="186" name="Gelijkbenige driehoek 185">
                <a:extLst>
                  <a:ext uri="{FF2B5EF4-FFF2-40B4-BE49-F238E27FC236}">
                    <a16:creationId xmlns:a16="http://schemas.microsoft.com/office/drawing/2014/main" id="{3488CB35-67D1-4332-8ECC-80C48E2A145E}"/>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162" name="Groep 161">
              <a:extLst>
                <a:ext uri="{FF2B5EF4-FFF2-40B4-BE49-F238E27FC236}">
                  <a16:creationId xmlns:a16="http://schemas.microsoft.com/office/drawing/2014/main" id="{5DA27014-4F53-411A-ABE5-36B89117C314}"/>
                </a:ext>
              </a:extLst>
            </p:cNvPr>
            <p:cNvGrpSpPr/>
            <p:nvPr userDrawn="1"/>
          </p:nvGrpSpPr>
          <p:grpSpPr>
            <a:xfrm>
              <a:off x="-3314821" y="2981448"/>
              <a:ext cx="1558053" cy="563933"/>
              <a:chOff x="-3314821" y="2981448"/>
              <a:chExt cx="1558053" cy="563933"/>
            </a:xfrm>
          </p:grpSpPr>
          <p:sp>
            <p:nvSpPr>
              <p:cNvPr id="170" name="Rechthoek 169">
                <a:extLst>
                  <a:ext uri="{FF2B5EF4-FFF2-40B4-BE49-F238E27FC236}">
                    <a16:creationId xmlns:a16="http://schemas.microsoft.com/office/drawing/2014/main" id="{3BB58E03-59DA-4FF3-8251-34E766C871AA}"/>
                  </a:ext>
                </a:extLst>
              </p:cNvPr>
              <p:cNvSpPr/>
              <p:nvPr userDrawn="1"/>
            </p:nvSpPr>
            <p:spPr>
              <a:xfrm>
                <a:off x="-3314821" y="2981448"/>
                <a:ext cx="1558053" cy="504851"/>
              </a:xfrm>
              <a:prstGeom prst="rect">
                <a:avLst/>
              </a:prstGeom>
              <a:solidFill>
                <a:srgbClr val="FFFFFF"/>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171" name="Rechthoek 170">
                <a:extLst>
                  <a:ext uri="{FF2B5EF4-FFF2-40B4-BE49-F238E27FC236}">
                    <a16:creationId xmlns:a16="http://schemas.microsoft.com/office/drawing/2014/main" id="{3E000A5F-3CD0-42F6-B54F-20A6B5EECAEB}"/>
                  </a:ext>
                </a:extLst>
              </p:cNvPr>
              <p:cNvSpPr/>
              <p:nvPr userDrawn="1"/>
            </p:nvSpPr>
            <p:spPr>
              <a:xfrm>
                <a:off x="-3304719" y="3235173"/>
                <a:ext cx="1540313" cy="246608"/>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172" name="Tekstvak 171">
                <a:extLst>
                  <a:ext uri="{FF2B5EF4-FFF2-40B4-BE49-F238E27FC236}">
                    <a16:creationId xmlns:a16="http://schemas.microsoft.com/office/drawing/2014/main" id="{EAFDC730-D0F6-453A-A048-4F4368D39FE5}"/>
                  </a:ext>
                </a:extLst>
              </p:cNvPr>
              <p:cNvSpPr txBox="1"/>
              <p:nvPr userDrawn="1"/>
            </p:nvSpPr>
            <p:spPr>
              <a:xfrm>
                <a:off x="-3069820" y="3038892"/>
                <a:ext cx="1089248" cy="137495"/>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a:solidFill>
                      <a:srgbClr val="211F26"/>
                    </a:solidFill>
                    <a:latin typeface="Calibri" panose="020F0502020204030204" pitchFamily="34" charset="0"/>
                    <a:ea typeface="+mn-ea"/>
                    <a:cs typeface="Calibri" panose="020F0502020204030204" pitchFamily="34" charset="0"/>
                  </a:rPr>
                  <a:t>Send to front</a:t>
                </a:r>
              </a:p>
            </p:txBody>
          </p:sp>
          <p:sp>
            <p:nvSpPr>
              <p:cNvPr id="173" name="Tekstvak 172">
                <a:extLst>
                  <a:ext uri="{FF2B5EF4-FFF2-40B4-BE49-F238E27FC236}">
                    <a16:creationId xmlns:a16="http://schemas.microsoft.com/office/drawing/2014/main" id="{D5A0CA9F-E7E7-4D11-8F8B-BC7FD7CB9749}"/>
                  </a:ext>
                </a:extLst>
              </p:cNvPr>
              <p:cNvSpPr txBox="1"/>
              <p:nvPr userDrawn="1"/>
            </p:nvSpPr>
            <p:spPr>
              <a:xfrm>
                <a:off x="-3069820" y="3295269"/>
                <a:ext cx="1098515"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a:solidFill>
                      <a:srgbClr val="211F26"/>
                    </a:solidFill>
                    <a:latin typeface="Calibri" panose="020F0502020204030204" pitchFamily="34" charset="0"/>
                    <a:ea typeface="+mn-ea"/>
                    <a:cs typeface="Calibri" panose="020F0502020204030204" pitchFamily="34" charset="0"/>
                  </a:rPr>
                  <a:t>Send to back</a:t>
                </a:r>
              </a:p>
            </p:txBody>
          </p:sp>
          <p:sp>
            <p:nvSpPr>
              <p:cNvPr id="174" name="Vrije vorm: vorm 173">
                <a:extLst>
                  <a:ext uri="{FF2B5EF4-FFF2-40B4-BE49-F238E27FC236}">
                    <a16:creationId xmlns:a16="http://schemas.microsoft.com/office/drawing/2014/main" id="{49BB40FD-BA3D-4F2D-AF87-C02B24A5212E}"/>
                  </a:ext>
                </a:extLst>
              </p:cNvPr>
              <p:cNvSpPr/>
              <p:nvPr userDrawn="1"/>
            </p:nvSpPr>
            <p:spPr>
              <a:xfrm>
                <a:off x="-2051274" y="3365381"/>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175" name="Gelijkbenige driehoek 174">
                <a:extLst>
                  <a:ext uri="{FF2B5EF4-FFF2-40B4-BE49-F238E27FC236}">
                    <a16:creationId xmlns:a16="http://schemas.microsoft.com/office/drawing/2014/main" id="{EFED8CF2-4214-457D-8389-934905595403}"/>
                  </a:ext>
                </a:extLst>
              </p:cNvPr>
              <p:cNvSpPr/>
              <p:nvPr userDrawn="1"/>
            </p:nvSpPr>
            <p:spPr>
              <a:xfrm rot="5400000">
                <a:off x="-1900674" y="3332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nvGrpSpPr>
              <p:cNvPr id="176" name="Groep 175">
                <a:extLst>
                  <a:ext uri="{FF2B5EF4-FFF2-40B4-BE49-F238E27FC236}">
                    <a16:creationId xmlns:a16="http://schemas.microsoft.com/office/drawing/2014/main" id="{65C6F0EF-BF19-49C6-901E-D92C237151F5}"/>
                  </a:ext>
                </a:extLst>
              </p:cNvPr>
              <p:cNvGrpSpPr/>
              <p:nvPr userDrawn="1"/>
            </p:nvGrpSpPr>
            <p:grpSpPr>
              <a:xfrm>
                <a:off x="-3257052" y="3032066"/>
                <a:ext cx="182309" cy="163794"/>
                <a:chOff x="12832541" y="3162395"/>
                <a:chExt cx="219532" cy="197236"/>
              </a:xfrm>
            </p:grpSpPr>
            <p:sp>
              <p:nvSpPr>
                <p:cNvPr id="181" name="Rechthoek 180">
                  <a:extLst>
                    <a:ext uri="{FF2B5EF4-FFF2-40B4-BE49-F238E27FC236}">
                      <a16:creationId xmlns:a16="http://schemas.microsoft.com/office/drawing/2014/main" id="{CAA93AF2-CB36-4971-99B3-DFA3D6845B5B}"/>
                    </a:ext>
                  </a:extLst>
                </p:cNvPr>
                <p:cNvSpPr/>
                <p:nvPr userDrawn="1"/>
              </p:nvSpPr>
              <p:spPr>
                <a:xfrm>
                  <a:off x="12832541" y="3162395"/>
                  <a:ext cx="81487" cy="81487"/>
                </a:xfrm>
                <a:prstGeom prst="rect">
                  <a:avLst/>
                </a:prstGeom>
                <a:solidFill>
                  <a:schemeClr val="bg1"/>
                </a:solidFill>
                <a:ln w="12700">
                  <a:solidFill>
                    <a:srgbClr val="8484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182" name="Rechthoek 181">
                  <a:extLst>
                    <a:ext uri="{FF2B5EF4-FFF2-40B4-BE49-F238E27FC236}">
                      <a16:creationId xmlns:a16="http://schemas.microsoft.com/office/drawing/2014/main" id="{2A632C4E-4B40-4F7F-8A7A-C8A4B4FF0F69}"/>
                    </a:ext>
                  </a:extLst>
                </p:cNvPr>
                <p:cNvSpPr/>
                <p:nvPr userDrawn="1"/>
              </p:nvSpPr>
              <p:spPr>
                <a:xfrm>
                  <a:off x="12970586" y="3278144"/>
                  <a:ext cx="81487" cy="81487"/>
                </a:xfrm>
                <a:prstGeom prst="rect">
                  <a:avLst/>
                </a:prstGeom>
                <a:solidFill>
                  <a:schemeClr val="bg1"/>
                </a:solidFill>
                <a:ln w="12700">
                  <a:solidFill>
                    <a:srgbClr val="8484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183" name="Rechthoek 182">
                  <a:extLst>
                    <a:ext uri="{FF2B5EF4-FFF2-40B4-BE49-F238E27FC236}">
                      <a16:creationId xmlns:a16="http://schemas.microsoft.com/office/drawing/2014/main" id="{E1AFF178-1F64-4BEF-8827-367B8CF50B9C}"/>
                    </a:ext>
                  </a:extLst>
                </p:cNvPr>
                <p:cNvSpPr/>
                <p:nvPr userDrawn="1"/>
              </p:nvSpPr>
              <p:spPr>
                <a:xfrm>
                  <a:off x="12873284" y="3191991"/>
                  <a:ext cx="138045" cy="138044"/>
                </a:xfrm>
                <a:prstGeom prst="rect">
                  <a:avLst/>
                </a:prstGeom>
                <a:solidFill>
                  <a:srgbClr val="EABE76"/>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grpSp>
          <p:grpSp>
            <p:nvGrpSpPr>
              <p:cNvPr id="177" name="Groep 176">
                <a:extLst>
                  <a:ext uri="{FF2B5EF4-FFF2-40B4-BE49-F238E27FC236}">
                    <a16:creationId xmlns:a16="http://schemas.microsoft.com/office/drawing/2014/main" id="{5EDF740C-EB09-4A4A-9D00-C39587620003}"/>
                  </a:ext>
                </a:extLst>
              </p:cNvPr>
              <p:cNvGrpSpPr/>
              <p:nvPr userDrawn="1"/>
            </p:nvGrpSpPr>
            <p:grpSpPr>
              <a:xfrm>
                <a:off x="-3257053" y="3276580"/>
                <a:ext cx="182309" cy="163794"/>
                <a:chOff x="12832541" y="3162395"/>
                <a:chExt cx="219532" cy="197236"/>
              </a:xfrm>
            </p:grpSpPr>
            <p:sp>
              <p:nvSpPr>
                <p:cNvPr id="178" name="Rechthoek 177">
                  <a:extLst>
                    <a:ext uri="{FF2B5EF4-FFF2-40B4-BE49-F238E27FC236}">
                      <a16:creationId xmlns:a16="http://schemas.microsoft.com/office/drawing/2014/main" id="{38F0F722-C46C-441E-849B-A1443E03B0F4}"/>
                    </a:ext>
                  </a:extLst>
                </p:cNvPr>
                <p:cNvSpPr/>
                <p:nvPr userDrawn="1"/>
              </p:nvSpPr>
              <p:spPr>
                <a:xfrm>
                  <a:off x="12873284" y="3191991"/>
                  <a:ext cx="138045" cy="138044"/>
                </a:xfrm>
                <a:prstGeom prst="rect">
                  <a:avLst/>
                </a:prstGeom>
                <a:solidFill>
                  <a:srgbClr val="EABE76"/>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179" name="Rechthoek 178">
                  <a:extLst>
                    <a:ext uri="{FF2B5EF4-FFF2-40B4-BE49-F238E27FC236}">
                      <a16:creationId xmlns:a16="http://schemas.microsoft.com/office/drawing/2014/main" id="{9AA16CE2-1EAB-41FE-842B-0395668DF1D3}"/>
                    </a:ext>
                  </a:extLst>
                </p:cNvPr>
                <p:cNvSpPr/>
                <p:nvPr userDrawn="1"/>
              </p:nvSpPr>
              <p:spPr>
                <a:xfrm>
                  <a:off x="12832541" y="3162395"/>
                  <a:ext cx="81487" cy="81487"/>
                </a:xfrm>
                <a:prstGeom prst="rect">
                  <a:avLst/>
                </a:prstGeom>
                <a:solidFill>
                  <a:schemeClr val="bg1"/>
                </a:solidFill>
                <a:ln w="12700">
                  <a:solidFill>
                    <a:srgbClr val="8484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180" name="Rechthoek 179">
                  <a:extLst>
                    <a:ext uri="{FF2B5EF4-FFF2-40B4-BE49-F238E27FC236}">
                      <a16:creationId xmlns:a16="http://schemas.microsoft.com/office/drawing/2014/main" id="{EB8F6BD0-1B94-493D-9E62-5053195A2941}"/>
                    </a:ext>
                  </a:extLst>
                </p:cNvPr>
                <p:cNvSpPr/>
                <p:nvPr userDrawn="1"/>
              </p:nvSpPr>
              <p:spPr>
                <a:xfrm>
                  <a:off x="12970586" y="3278144"/>
                  <a:ext cx="81487" cy="81487"/>
                </a:xfrm>
                <a:prstGeom prst="rect">
                  <a:avLst/>
                </a:prstGeom>
                <a:solidFill>
                  <a:schemeClr val="bg1"/>
                </a:solidFill>
                <a:ln w="12700">
                  <a:solidFill>
                    <a:srgbClr val="8484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grpSp>
        </p:grpSp>
        <p:grpSp>
          <p:nvGrpSpPr>
            <p:cNvPr id="163" name="ICOON_info">
              <a:extLst>
                <a:ext uri="{FF2B5EF4-FFF2-40B4-BE49-F238E27FC236}">
                  <a16:creationId xmlns:a16="http://schemas.microsoft.com/office/drawing/2014/main" id="{5FB0375A-A3DE-4D13-8B7E-875B7196A5A8}"/>
                </a:ext>
              </a:extLst>
            </p:cNvPr>
            <p:cNvGrpSpPr/>
            <p:nvPr userDrawn="1"/>
          </p:nvGrpSpPr>
          <p:grpSpPr>
            <a:xfrm>
              <a:off x="-376736" y="5307660"/>
              <a:ext cx="283685" cy="283685"/>
              <a:chOff x="-510741" y="5913713"/>
              <a:chExt cx="267555" cy="267555"/>
            </a:xfrm>
          </p:grpSpPr>
          <p:sp>
            <p:nvSpPr>
              <p:cNvPr id="168" name="Ovaal 167">
                <a:extLst>
                  <a:ext uri="{FF2B5EF4-FFF2-40B4-BE49-F238E27FC236}">
                    <a16:creationId xmlns:a16="http://schemas.microsoft.com/office/drawing/2014/main" id="{14A41C92-FA6A-4C6E-AA2E-EC670009CA27}"/>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169" name="Graphic 163" descr="Informatie">
                <a:extLst>
                  <a:ext uri="{FF2B5EF4-FFF2-40B4-BE49-F238E27FC236}">
                    <a16:creationId xmlns:a16="http://schemas.microsoft.com/office/drawing/2014/main" id="{12CB6624-D9B1-4FA2-A015-F23B0D7286A9}"/>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noAutofit/>
              </a:bodyPr>
              <a:lstStyle/>
              <a:p>
                <a:endParaRPr lang="en-GB" sz="2000" noProof="0">
                  <a:solidFill>
                    <a:srgbClr val="211F26"/>
                  </a:solidFill>
                  <a:latin typeface="Calibri" panose="020F0502020204030204" pitchFamily="34" charset="0"/>
                  <a:cs typeface="Calibri" panose="020F0502020204030204" pitchFamily="34" charset="0"/>
                </a:endParaRPr>
              </a:p>
            </p:txBody>
          </p:sp>
        </p:grpSp>
        <p:grpSp>
          <p:nvGrpSpPr>
            <p:cNvPr id="164" name="Groep 163">
              <a:extLst>
                <a:ext uri="{FF2B5EF4-FFF2-40B4-BE49-F238E27FC236}">
                  <a16:creationId xmlns:a16="http://schemas.microsoft.com/office/drawing/2014/main" id="{94ACF78A-B38D-4B5B-9314-FA6031BD3A96}"/>
                </a:ext>
              </a:extLst>
            </p:cNvPr>
            <p:cNvGrpSpPr/>
            <p:nvPr userDrawn="1"/>
          </p:nvGrpSpPr>
          <p:grpSpPr>
            <a:xfrm>
              <a:off x="-3310781" y="1231352"/>
              <a:ext cx="311450" cy="308977"/>
              <a:chOff x="-3310781" y="1231352"/>
              <a:chExt cx="311450" cy="308977"/>
            </a:xfrm>
          </p:grpSpPr>
          <p:sp>
            <p:nvSpPr>
              <p:cNvPr id="165" name="Rechthoek 164">
                <a:extLst>
                  <a:ext uri="{FF2B5EF4-FFF2-40B4-BE49-F238E27FC236}">
                    <a16:creationId xmlns:a16="http://schemas.microsoft.com/office/drawing/2014/main" id="{3A78F995-D864-4110-8AFD-C6560789C5E9}"/>
                  </a:ext>
                </a:extLst>
              </p:cNvPr>
              <p:cNvSpPr/>
              <p:nvPr userDrawn="1"/>
            </p:nvSpPr>
            <p:spPr>
              <a:xfrm>
                <a:off x="-3310781" y="1231352"/>
                <a:ext cx="308978" cy="308977"/>
              </a:xfrm>
              <a:prstGeom prst="rect">
                <a:avLst/>
              </a:prstGeom>
              <a:solidFill>
                <a:schemeClr val="bg1"/>
              </a:solidFill>
              <a:ln w="12700">
                <a:solidFill>
                  <a:srgbClr val="6C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166" name="Vrije vorm 112">
                <a:extLst>
                  <a:ext uri="{FF2B5EF4-FFF2-40B4-BE49-F238E27FC236}">
                    <a16:creationId xmlns:a16="http://schemas.microsoft.com/office/drawing/2014/main" id="{E313AA6D-7CCC-4D3F-BD2A-F210D881863B}"/>
                  </a:ext>
                </a:extLst>
              </p:cNvPr>
              <p:cNvSpPr/>
              <p:nvPr userDrawn="1"/>
            </p:nvSpPr>
            <p:spPr>
              <a:xfrm>
                <a:off x="-3308309" y="1231352"/>
                <a:ext cx="308978" cy="46965"/>
              </a:xfrm>
              <a:custGeom>
                <a:avLst/>
                <a:gdLst>
                  <a:gd name="connsiteX0" fmla="*/ 1186901 w 1360714"/>
                  <a:gd name="connsiteY0" fmla="*/ 41746 h 206829"/>
                  <a:gd name="connsiteX1" fmla="*/ 1186901 w 1360714"/>
                  <a:gd name="connsiteY1" fmla="*/ 175847 h 206829"/>
                  <a:gd name="connsiteX2" fmla="*/ 1315854 w 1360714"/>
                  <a:gd name="connsiteY2" fmla="*/ 175847 h 206829"/>
                  <a:gd name="connsiteX3" fmla="*/ 1315854 w 1360714"/>
                  <a:gd name="connsiteY3" fmla="*/ 41746 h 206829"/>
                  <a:gd name="connsiteX4" fmla="*/ 958249 w 1360714"/>
                  <a:gd name="connsiteY4" fmla="*/ 41746 h 206829"/>
                  <a:gd name="connsiteX5" fmla="*/ 958249 w 1360714"/>
                  <a:gd name="connsiteY5" fmla="*/ 175847 h 206829"/>
                  <a:gd name="connsiteX6" fmla="*/ 1087202 w 1360714"/>
                  <a:gd name="connsiteY6" fmla="*/ 175847 h 206829"/>
                  <a:gd name="connsiteX7" fmla="*/ 1087202 w 1360714"/>
                  <a:gd name="connsiteY7" fmla="*/ 41746 h 206829"/>
                  <a:gd name="connsiteX8" fmla="*/ 729440 w 1360714"/>
                  <a:gd name="connsiteY8" fmla="*/ 41746 h 206829"/>
                  <a:gd name="connsiteX9" fmla="*/ 729440 w 1360714"/>
                  <a:gd name="connsiteY9" fmla="*/ 175847 h 206829"/>
                  <a:gd name="connsiteX10" fmla="*/ 858393 w 1360714"/>
                  <a:gd name="connsiteY10" fmla="*/ 175847 h 206829"/>
                  <a:gd name="connsiteX11" fmla="*/ 858393 w 1360714"/>
                  <a:gd name="connsiteY11" fmla="*/ 41746 h 206829"/>
                  <a:gd name="connsiteX12" fmla="*/ 493889 w 1360714"/>
                  <a:gd name="connsiteY12" fmla="*/ 41746 h 206829"/>
                  <a:gd name="connsiteX13" fmla="*/ 493889 w 1360714"/>
                  <a:gd name="connsiteY13" fmla="*/ 175847 h 206829"/>
                  <a:gd name="connsiteX14" fmla="*/ 622842 w 1360714"/>
                  <a:gd name="connsiteY14" fmla="*/ 175847 h 206829"/>
                  <a:gd name="connsiteX15" fmla="*/ 622842 w 1360714"/>
                  <a:gd name="connsiteY15" fmla="*/ 41746 h 206829"/>
                  <a:gd name="connsiteX16" fmla="*/ 260368 w 1360714"/>
                  <a:gd name="connsiteY16" fmla="*/ 41746 h 206829"/>
                  <a:gd name="connsiteX17" fmla="*/ 260368 w 1360714"/>
                  <a:gd name="connsiteY17" fmla="*/ 175847 h 206829"/>
                  <a:gd name="connsiteX18" fmla="*/ 389321 w 1360714"/>
                  <a:gd name="connsiteY18" fmla="*/ 175847 h 206829"/>
                  <a:gd name="connsiteX19" fmla="*/ 389321 w 1360714"/>
                  <a:gd name="connsiteY19" fmla="*/ 41746 h 206829"/>
                  <a:gd name="connsiteX20" fmla="*/ 35169 w 1360714"/>
                  <a:gd name="connsiteY20" fmla="*/ 41746 h 206829"/>
                  <a:gd name="connsiteX21" fmla="*/ 35169 w 1360714"/>
                  <a:gd name="connsiteY21" fmla="*/ 175847 h 206829"/>
                  <a:gd name="connsiteX22" fmla="*/ 164122 w 1360714"/>
                  <a:gd name="connsiteY22" fmla="*/ 175847 h 206829"/>
                  <a:gd name="connsiteX23" fmla="*/ 164122 w 1360714"/>
                  <a:gd name="connsiteY23" fmla="*/ 41746 h 206829"/>
                  <a:gd name="connsiteX24" fmla="*/ 0 w 1360714"/>
                  <a:gd name="connsiteY24" fmla="*/ 0 h 206829"/>
                  <a:gd name="connsiteX25" fmla="*/ 1360714 w 1360714"/>
                  <a:gd name="connsiteY25" fmla="*/ 0 h 206829"/>
                  <a:gd name="connsiteX26" fmla="*/ 1360714 w 1360714"/>
                  <a:gd name="connsiteY26" fmla="*/ 206829 h 206829"/>
                  <a:gd name="connsiteX27" fmla="*/ 0 w 1360714"/>
                  <a:gd name="connsiteY27" fmla="*/ 206829 h 206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360714" h="206829">
                    <a:moveTo>
                      <a:pt x="1186901" y="41746"/>
                    </a:moveTo>
                    <a:lnTo>
                      <a:pt x="1186901" y="175847"/>
                    </a:lnTo>
                    <a:lnTo>
                      <a:pt x="1315854" y="175847"/>
                    </a:lnTo>
                    <a:lnTo>
                      <a:pt x="1315854" y="41746"/>
                    </a:lnTo>
                    <a:close/>
                    <a:moveTo>
                      <a:pt x="958249" y="41746"/>
                    </a:moveTo>
                    <a:lnTo>
                      <a:pt x="958249" y="175847"/>
                    </a:lnTo>
                    <a:lnTo>
                      <a:pt x="1087202" y="175847"/>
                    </a:lnTo>
                    <a:lnTo>
                      <a:pt x="1087202" y="41746"/>
                    </a:lnTo>
                    <a:close/>
                    <a:moveTo>
                      <a:pt x="729440" y="41746"/>
                    </a:moveTo>
                    <a:lnTo>
                      <a:pt x="729440" y="175847"/>
                    </a:lnTo>
                    <a:lnTo>
                      <a:pt x="858393" y="175847"/>
                    </a:lnTo>
                    <a:lnTo>
                      <a:pt x="858393" y="41746"/>
                    </a:lnTo>
                    <a:close/>
                    <a:moveTo>
                      <a:pt x="493889" y="41746"/>
                    </a:moveTo>
                    <a:lnTo>
                      <a:pt x="493889" y="175847"/>
                    </a:lnTo>
                    <a:lnTo>
                      <a:pt x="622842" y="175847"/>
                    </a:lnTo>
                    <a:lnTo>
                      <a:pt x="622842" y="41746"/>
                    </a:lnTo>
                    <a:close/>
                    <a:moveTo>
                      <a:pt x="260368" y="41746"/>
                    </a:moveTo>
                    <a:lnTo>
                      <a:pt x="260368" y="175847"/>
                    </a:lnTo>
                    <a:lnTo>
                      <a:pt x="389321" y="175847"/>
                    </a:lnTo>
                    <a:lnTo>
                      <a:pt x="389321" y="41746"/>
                    </a:lnTo>
                    <a:close/>
                    <a:moveTo>
                      <a:pt x="35169" y="41746"/>
                    </a:moveTo>
                    <a:lnTo>
                      <a:pt x="35169" y="175847"/>
                    </a:lnTo>
                    <a:lnTo>
                      <a:pt x="164122" y="175847"/>
                    </a:lnTo>
                    <a:lnTo>
                      <a:pt x="164122" y="41746"/>
                    </a:lnTo>
                    <a:close/>
                    <a:moveTo>
                      <a:pt x="0" y="0"/>
                    </a:moveTo>
                    <a:lnTo>
                      <a:pt x="1360714" y="0"/>
                    </a:lnTo>
                    <a:lnTo>
                      <a:pt x="1360714" y="206829"/>
                    </a:lnTo>
                    <a:lnTo>
                      <a:pt x="0" y="206829"/>
                    </a:lnTo>
                    <a:close/>
                  </a:path>
                </a:pathLst>
              </a:custGeom>
              <a:solidFill>
                <a:srgbClr val="6C6C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167" name="Vrije vorm 113">
                <a:extLst>
                  <a:ext uri="{FF2B5EF4-FFF2-40B4-BE49-F238E27FC236}">
                    <a16:creationId xmlns:a16="http://schemas.microsoft.com/office/drawing/2014/main" id="{857B58B5-4FCE-4EFD-B834-C27298125C06}"/>
                  </a:ext>
                </a:extLst>
              </p:cNvPr>
              <p:cNvSpPr/>
              <p:nvPr userDrawn="1"/>
            </p:nvSpPr>
            <p:spPr>
              <a:xfrm>
                <a:off x="-3309640" y="1493364"/>
                <a:ext cx="308978" cy="46965"/>
              </a:xfrm>
              <a:custGeom>
                <a:avLst/>
                <a:gdLst>
                  <a:gd name="connsiteX0" fmla="*/ 1186901 w 1360714"/>
                  <a:gd name="connsiteY0" fmla="*/ 41746 h 206829"/>
                  <a:gd name="connsiteX1" fmla="*/ 1186901 w 1360714"/>
                  <a:gd name="connsiteY1" fmla="*/ 175847 h 206829"/>
                  <a:gd name="connsiteX2" fmla="*/ 1315854 w 1360714"/>
                  <a:gd name="connsiteY2" fmla="*/ 175847 h 206829"/>
                  <a:gd name="connsiteX3" fmla="*/ 1315854 w 1360714"/>
                  <a:gd name="connsiteY3" fmla="*/ 41746 h 206829"/>
                  <a:gd name="connsiteX4" fmla="*/ 958249 w 1360714"/>
                  <a:gd name="connsiteY4" fmla="*/ 41746 h 206829"/>
                  <a:gd name="connsiteX5" fmla="*/ 958249 w 1360714"/>
                  <a:gd name="connsiteY5" fmla="*/ 175847 h 206829"/>
                  <a:gd name="connsiteX6" fmla="*/ 1087202 w 1360714"/>
                  <a:gd name="connsiteY6" fmla="*/ 175847 h 206829"/>
                  <a:gd name="connsiteX7" fmla="*/ 1087202 w 1360714"/>
                  <a:gd name="connsiteY7" fmla="*/ 41746 h 206829"/>
                  <a:gd name="connsiteX8" fmla="*/ 729440 w 1360714"/>
                  <a:gd name="connsiteY8" fmla="*/ 41746 h 206829"/>
                  <a:gd name="connsiteX9" fmla="*/ 729440 w 1360714"/>
                  <a:gd name="connsiteY9" fmla="*/ 175847 h 206829"/>
                  <a:gd name="connsiteX10" fmla="*/ 858393 w 1360714"/>
                  <a:gd name="connsiteY10" fmla="*/ 175847 h 206829"/>
                  <a:gd name="connsiteX11" fmla="*/ 858393 w 1360714"/>
                  <a:gd name="connsiteY11" fmla="*/ 41746 h 206829"/>
                  <a:gd name="connsiteX12" fmla="*/ 493889 w 1360714"/>
                  <a:gd name="connsiteY12" fmla="*/ 41746 h 206829"/>
                  <a:gd name="connsiteX13" fmla="*/ 493889 w 1360714"/>
                  <a:gd name="connsiteY13" fmla="*/ 175847 h 206829"/>
                  <a:gd name="connsiteX14" fmla="*/ 622842 w 1360714"/>
                  <a:gd name="connsiteY14" fmla="*/ 175847 h 206829"/>
                  <a:gd name="connsiteX15" fmla="*/ 622842 w 1360714"/>
                  <a:gd name="connsiteY15" fmla="*/ 41746 h 206829"/>
                  <a:gd name="connsiteX16" fmla="*/ 260368 w 1360714"/>
                  <a:gd name="connsiteY16" fmla="*/ 41746 h 206829"/>
                  <a:gd name="connsiteX17" fmla="*/ 260368 w 1360714"/>
                  <a:gd name="connsiteY17" fmla="*/ 175847 h 206829"/>
                  <a:gd name="connsiteX18" fmla="*/ 389321 w 1360714"/>
                  <a:gd name="connsiteY18" fmla="*/ 175847 h 206829"/>
                  <a:gd name="connsiteX19" fmla="*/ 389321 w 1360714"/>
                  <a:gd name="connsiteY19" fmla="*/ 41746 h 206829"/>
                  <a:gd name="connsiteX20" fmla="*/ 35169 w 1360714"/>
                  <a:gd name="connsiteY20" fmla="*/ 41746 h 206829"/>
                  <a:gd name="connsiteX21" fmla="*/ 35169 w 1360714"/>
                  <a:gd name="connsiteY21" fmla="*/ 175847 h 206829"/>
                  <a:gd name="connsiteX22" fmla="*/ 164122 w 1360714"/>
                  <a:gd name="connsiteY22" fmla="*/ 175847 h 206829"/>
                  <a:gd name="connsiteX23" fmla="*/ 164122 w 1360714"/>
                  <a:gd name="connsiteY23" fmla="*/ 41746 h 206829"/>
                  <a:gd name="connsiteX24" fmla="*/ 0 w 1360714"/>
                  <a:gd name="connsiteY24" fmla="*/ 0 h 206829"/>
                  <a:gd name="connsiteX25" fmla="*/ 1360714 w 1360714"/>
                  <a:gd name="connsiteY25" fmla="*/ 0 h 206829"/>
                  <a:gd name="connsiteX26" fmla="*/ 1360714 w 1360714"/>
                  <a:gd name="connsiteY26" fmla="*/ 206829 h 206829"/>
                  <a:gd name="connsiteX27" fmla="*/ 0 w 1360714"/>
                  <a:gd name="connsiteY27" fmla="*/ 206829 h 206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360714" h="206829">
                    <a:moveTo>
                      <a:pt x="1186901" y="41746"/>
                    </a:moveTo>
                    <a:lnTo>
                      <a:pt x="1186901" y="175847"/>
                    </a:lnTo>
                    <a:lnTo>
                      <a:pt x="1315854" y="175847"/>
                    </a:lnTo>
                    <a:lnTo>
                      <a:pt x="1315854" y="41746"/>
                    </a:lnTo>
                    <a:close/>
                    <a:moveTo>
                      <a:pt x="958249" y="41746"/>
                    </a:moveTo>
                    <a:lnTo>
                      <a:pt x="958249" y="175847"/>
                    </a:lnTo>
                    <a:lnTo>
                      <a:pt x="1087202" y="175847"/>
                    </a:lnTo>
                    <a:lnTo>
                      <a:pt x="1087202" y="41746"/>
                    </a:lnTo>
                    <a:close/>
                    <a:moveTo>
                      <a:pt x="729440" y="41746"/>
                    </a:moveTo>
                    <a:lnTo>
                      <a:pt x="729440" y="175847"/>
                    </a:lnTo>
                    <a:lnTo>
                      <a:pt x="858393" y="175847"/>
                    </a:lnTo>
                    <a:lnTo>
                      <a:pt x="858393" y="41746"/>
                    </a:lnTo>
                    <a:close/>
                    <a:moveTo>
                      <a:pt x="493889" y="41746"/>
                    </a:moveTo>
                    <a:lnTo>
                      <a:pt x="493889" y="175847"/>
                    </a:lnTo>
                    <a:lnTo>
                      <a:pt x="622842" y="175847"/>
                    </a:lnTo>
                    <a:lnTo>
                      <a:pt x="622842" y="41746"/>
                    </a:lnTo>
                    <a:close/>
                    <a:moveTo>
                      <a:pt x="260368" y="41746"/>
                    </a:moveTo>
                    <a:lnTo>
                      <a:pt x="260368" y="175847"/>
                    </a:lnTo>
                    <a:lnTo>
                      <a:pt x="389321" y="175847"/>
                    </a:lnTo>
                    <a:lnTo>
                      <a:pt x="389321" y="41746"/>
                    </a:lnTo>
                    <a:close/>
                    <a:moveTo>
                      <a:pt x="35169" y="41746"/>
                    </a:moveTo>
                    <a:lnTo>
                      <a:pt x="35169" y="175847"/>
                    </a:lnTo>
                    <a:lnTo>
                      <a:pt x="164122" y="175847"/>
                    </a:lnTo>
                    <a:lnTo>
                      <a:pt x="164122" y="41746"/>
                    </a:lnTo>
                    <a:close/>
                    <a:moveTo>
                      <a:pt x="0" y="0"/>
                    </a:moveTo>
                    <a:lnTo>
                      <a:pt x="1360714" y="0"/>
                    </a:lnTo>
                    <a:lnTo>
                      <a:pt x="1360714" y="206829"/>
                    </a:lnTo>
                    <a:lnTo>
                      <a:pt x="0" y="206829"/>
                    </a:lnTo>
                    <a:close/>
                  </a:path>
                </a:pathLst>
              </a:custGeom>
              <a:solidFill>
                <a:srgbClr val="6C6C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grpSp>
      </p:grpSp>
      <p:grpSp>
        <p:nvGrpSpPr>
          <p:cNvPr id="136" name="INSTRUCTION">
            <a:extLst>
              <a:ext uri="{FF2B5EF4-FFF2-40B4-BE49-F238E27FC236}">
                <a16:creationId xmlns:a16="http://schemas.microsoft.com/office/drawing/2014/main" id="{64E56692-E3F9-4A1C-98C6-755AE1724AEA}"/>
              </a:ext>
            </a:extLst>
          </p:cNvPr>
          <p:cNvGrpSpPr/>
          <p:nvPr userDrawn="1"/>
        </p:nvGrpSpPr>
        <p:grpSpPr>
          <a:xfrm>
            <a:off x="5846" y="7033211"/>
            <a:ext cx="3727954" cy="1577390"/>
            <a:chOff x="5846" y="7033211"/>
            <a:chExt cx="3727954" cy="1577390"/>
          </a:xfrm>
        </p:grpSpPr>
        <p:sp>
          <p:nvSpPr>
            <p:cNvPr id="137" name="Rechthoek 136">
              <a:extLst>
                <a:ext uri="{FF2B5EF4-FFF2-40B4-BE49-F238E27FC236}">
                  <a16:creationId xmlns:a16="http://schemas.microsoft.com/office/drawing/2014/main" id="{5D7F9962-6CD4-4DC5-B4A1-E202CC2E8D19}"/>
                </a:ext>
              </a:extLst>
            </p:cNvPr>
            <p:cNvSpPr/>
            <p:nvPr userDrawn="1"/>
          </p:nvSpPr>
          <p:spPr>
            <a:xfrm>
              <a:off x="5846" y="7033211"/>
              <a:ext cx="3727954" cy="1577390"/>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EDIT Footer, slide number</a:t>
              </a:r>
              <a:br>
                <a:rPr lang="en-GB" sz="1400" b="1" cap="all" baseline="0" noProof="0">
                  <a:solidFill>
                    <a:schemeClr val="accent1"/>
                  </a:solidFill>
                  <a:latin typeface="Calibri" panose="020F0502020204030204" pitchFamily="34" charset="0"/>
                  <a:cs typeface="Calibri" panose="020F0502020204030204" pitchFamily="34" charset="0"/>
                </a:rPr>
              </a:br>
              <a:r>
                <a:rPr lang="en-GB" sz="1400" b="1" cap="all" baseline="0" noProof="0">
                  <a:solidFill>
                    <a:schemeClr val="accent1"/>
                  </a:solidFill>
                  <a:latin typeface="Calibri" panose="020F0502020204030204" pitchFamily="34" charset="0"/>
                  <a:cs typeface="Calibri" panose="020F0502020204030204" pitchFamily="34" charset="0"/>
                </a:rPr>
                <a:t>and date</a:t>
              </a:r>
            </a:p>
          </p:txBody>
        </p:sp>
        <p:sp>
          <p:nvSpPr>
            <p:cNvPr id="138" name="Ovaal 137">
              <a:extLst>
                <a:ext uri="{FF2B5EF4-FFF2-40B4-BE49-F238E27FC236}">
                  <a16:creationId xmlns:a16="http://schemas.microsoft.com/office/drawing/2014/main" id="{190B9706-5383-4BF6-884E-85EEF29E932B}"/>
                </a:ext>
              </a:extLst>
            </p:cNvPr>
            <p:cNvSpPr/>
            <p:nvPr userDrawn="1"/>
          </p:nvSpPr>
          <p:spPr>
            <a:xfrm>
              <a:off x="188424" y="767853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139" name="Rechthoek 138">
              <a:extLst>
                <a:ext uri="{FF2B5EF4-FFF2-40B4-BE49-F238E27FC236}">
                  <a16:creationId xmlns:a16="http://schemas.microsoft.com/office/drawing/2014/main" id="{F17297D0-9C37-4C44-9BF7-7DBA07FBBDAB}"/>
                </a:ext>
              </a:extLst>
            </p:cNvPr>
            <p:cNvSpPr/>
            <p:nvPr userDrawn="1"/>
          </p:nvSpPr>
          <p:spPr>
            <a:xfrm>
              <a:off x="472596" y="7678534"/>
              <a:ext cx="2322719" cy="31672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‘Header &amp; Footer’</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140" name="Ovaal 139">
              <a:extLst>
                <a:ext uri="{FF2B5EF4-FFF2-40B4-BE49-F238E27FC236}">
                  <a16:creationId xmlns:a16="http://schemas.microsoft.com/office/drawing/2014/main" id="{445ED410-B812-4696-AA16-18B6AA8B29E0}"/>
                </a:ext>
              </a:extLst>
            </p:cNvPr>
            <p:cNvSpPr/>
            <p:nvPr userDrawn="1"/>
          </p:nvSpPr>
          <p:spPr>
            <a:xfrm>
              <a:off x="188424" y="810886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141" name="Rechthoek 140">
              <a:extLst>
                <a:ext uri="{FF2B5EF4-FFF2-40B4-BE49-F238E27FC236}">
                  <a16:creationId xmlns:a16="http://schemas.microsoft.com/office/drawing/2014/main" id="{B7094B94-8F8F-4C62-B8DC-B66DDE717DEE}"/>
                </a:ext>
              </a:extLst>
            </p:cNvPr>
            <p:cNvSpPr/>
            <p:nvPr userDrawn="1"/>
          </p:nvSpPr>
          <p:spPr>
            <a:xfrm>
              <a:off x="472596" y="8108870"/>
              <a:ext cx="2322719" cy="38098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‘Apply to All’</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apply the changes to every slide.</a:t>
              </a:r>
            </a:p>
          </p:txBody>
        </p:sp>
        <p:grpSp>
          <p:nvGrpSpPr>
            <p:cNvPr id="142" name="Groep 141">
              <a:extLst>
                <a:ext uri="{FF2B5EF4-FFF2-40B4-BE49-F238E27FC236}">
                  <a16:creationId xmlns:a16="http://schemas.microsoft.com/office/drawing/2014/main" id="{193D7E4E-DD18-4266-823E-8168274747EF}"/>
                </a:ext>
              </a:extLst>
            </p:cNvPr>
            <p:cNvGrpSpPr/>
            <p:nvPr userDrawn="1"/>
          </p:nvGrpSpPr>
          <p:grpSpPr>
            <a:xfrm>
              <a:off x="2939884" y="7739834"/>
              <a:ext cx="681133" cy="750023"/>
              <a:chOff x="-910573" y="4987990"/>
              <a:chExt cx="681133" cy="750023"/>
            </a:xfrm>
          </p:grpSpPr>
          <p:grpSp>
            <p:nvGrpSpPr>
              <p:cNvPr id="143" name="Groep 142">
                <a:extLst>
                  <a:ext uri="{FF2B5EF4-FFF2-40B4-BE49-F238E27FC236}">
                    <a16:creationId xmlns:a16="http://schemas.microsoft.com/office/drawing/2014/main" id="{1589D03E-1246-4CED-9B26-6E43A0054133}"/>
                  </a:ext>
                </a:extLst>
              </p:cNvPr>
              <p:cNvGrpSpPr/>
              <p:nvPr userDrawn="1"/>
            </p:nvGrpSpPr>
            <p:grpSpPr>
              <a:xfrm>
                <a:off x="-713542" y="4987990"/>
                <a:ext cx="287071" cy="379107"/>
                <a:chOff x="-4050578" y="288410"/>
                <a:chExt cx="322125" cy="379107"/>
              </a:xfrm>
            </p:grpSpPr>
            <p:sp>
              <p:nvSpPr>
                <p:cNvPr id="145" name="Rechthoek met één afgeknipte en afgeronde hoek 47">
                  <a:extLst>
                    <a:ext uri="{FF2B5EF4-FFF2-40B4-BE49-F238E27FC236}">
                      <a16:creationId xmlns:a16="http://schemas.microsoft.com/office/drawing/2014/main" id="{9C482B4B-1CAE-441F-A6DB-6E048D75239F}"/>
                    </a:ext>
                  </a:extLst>
                </p:cNvPr>
                <p:cNvSpPr/>
                <p:nvPr userDrawn="1"/>
              </p:nvSpPr>
              <p:spPr>
                <a:xfrm>
                  <a:off x="-4050578" y="288410"/>
                  <a:ext cx="322125" cy="379107"/>
                </a:xfrm>
                <a:prstGeom prst="snipRoundRect">
                  <a:avLst>
                    <a:gd name="adj1" fmla="val 0"/>
                    <a:gd name="adj2" fmla="val 33753"/>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146" name="Rechthoekige driehoek 145">
                  <a:extLst>
                    <a:ext uri="{FF2B5EF4-FFF2-40B4-BE49-F238E27FC236}">
                      <a16:creationId xmlns:a16="http://schemas.microsoft.com/office/drawing/2014/main" id="{300E3900-9576-4E79-BC5C-6B5CED02B337}"/>
                    </a:ext>
                  </a:extLst>
                </p:cNvPr>
                <p:cNvSpPr/>
                <p:nvPr userDrawn="1"/>
              </p:nvSpPr>
              <p:spPr>
                <a:xfrm>
                  <a:off x="-3833537" y="291656"/>
                  <a:ext cx="103133" cy="93757"/>
                </a:xfrm>
                <a:prstGeom prst="rtTriangle">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147" name="Rechthoek 146">
                  <a:extLst>
                    <a:ext uri="{FF2B5EF4-FFF2-40B4-BE49-F238E27FC236}">
                      <a16:creationId xmlns:a16="http://schemas.microsoft.com/office/drawing/2014/main" id="{FBCC15D3-0439-4DAE-BC05-720EBCB1568A}"/>
                    </a:ext>
                  </a:extLst>
                </p:cNvPr>
                <p:cNvSpPr/>
                <p:nvPr userDrawn="1"/>
              </p:nvSpPr>
              <p:spPr>
                <a:xfrm>
                  <a:off x="-4013673" y="314848"/>
                  <a:ext cx="140930" cy="70565"/>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148" name="Rechthoek 147">
                  <a:extLst>
                    <a:ext uri="{FF2B5EF4-FFF2-40B4-BE49-F238E27FC236}">
                      <a16:creationId xmlns:a16="http://schemas.microsoft.com/office/drawing/2014/main" id="{C04D90EF-EB37-412A-A41A-1456D3F2002B}"/>
                    </a:ext>
                  </a:extLst>
                </p:cNvPr>
                <p:cNvSpPr/>
                <p:nvPr userDrawn="1"/>
              </p:nvSpPr>
              <p:spPr>
                <a:xfrm>
                  <a:off x="-4020379" y="586428"/>
                  <a:ext cx="261727" cy="61406"/>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defTabSz="914400" fontAlgn="auto">
                    <a:lnSpc>
                      <a:spcPct val="100000"/>
                    </a:lnSpc>
                    <a:spcBef>
                      <a:spcPts val="0"/>
                    </a:spcBef>
                    <a:spcAft>
                      <a:spcPts val="0"/>
                    </a:spcAft>
                    <a:buClrTx/>
                    <a:buSzTx/>
                    <a:buFontTx/>
                    <a:buNone/>
                    <a:tabLst/>
                  </a:pPr>
                  <a:endParaRPr kumimoji="0" lang="en-GB" sz="900" b="0" i="0" u="none" strike="noStrike" kern="0" cap="none" spc="0" normalizeH="0" baseline="0" noProof="0">
                    <a:ln>
                      <a:noFill/>
                    </a:ln>
                    <a:solidFill>
                      <a:srgbClr val="211F26"/>
                    </a:solidFill>
                    <a:effectLst/>
                    <a:uLnTx/>
                    <a:uFillTx/>
                    <a:latin typeface="Calibri" panose="020F0502020204030204" pitchFamily="34" charset="0"/>
                    <a:cs typeface="Calibri" panose="020F0502020204030204" pitchFamily="34" charset="0"/>
                  </a:endParaRPr>
                </a:p>
              </p:txBody>
            </p:sp>
          </p:grpSp>
          <p:sp>
            <p:nvSpPr>
              <p:cNvPr id="144" name="Rechthoek 143">
                <a:extLst>
                  <a:ext uri="{FF2B5EF4-FFF2-40B4-BE49-F238E27FC236}">
                    <a16:creationId xmlns:a16="http://schemas.microsoft.com/office/drawing/2014/main" id="{3A9345FC-2C1E-447E-AD7A-C61A9278985D}"/>
                  </a:ext>
                </a:extLst>
              </p:cNvPr>
              <p:cNvSpPr/>
              <p:nvPr userDrawn="1"/>
            </p:nvSpPr>
            <p:spPr>
              <a:xfrm>
                <a:off x="-910573" y="5352063"/>
                <a:ext cx="681133" cy="385950"/>
              </a:xfrm>
              <a:prstGeom prst="rect">
                <a:avLst/>
              </a:prstGeom>
              <a:no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rPr>
                  <a:t>Header &amp; Footer</a:t>
                </a:r>
              </a:p>
            </p:txBody>
          </p:sp>
        </p:grpSp>
      </p:grpSp>
      <p:sp>
        <p:nvSpPr>
          <p:cNvPr id="14" name="INFO">
            <a:extLst>
              <a:ext uri="{FF2B5EF4-FFF2-40B4-BE49-F238E27FC236}">
                <a16:creationId xmlns:a16="http://schemas.microsoft.com/office/drawing/2014/main" id="{481D7FAF-907F-4DFB-B826-61952457FF5A}"/>
              </a:ext>
            </a:extLst>
          </p:cNvPr>
          <p:cNvSpPr txBox="1"/>
          <p:nvPr userDrawn="1"/>
        </p:nvSpPr>
        <p:spPr>
          <a:xfrm>
            <a:off x="0" y="-256190"/>
            <a:ext cx="12192000" cy="161583"/>
          </a:xfrm>
          <a:prstGeom prst="rect">
            <a:avLst/>
          </a:prstGeom>
          <a:noFill/>
        </p:spPr>
        <p:txBody>
          <a:bodyPr wrap="square" lIns="0" tIns="0" rIns="0" bIns="0" rtlCol="0">
            <a:spAutoFit/>
          </a:bodyPr>
          <a:lstStyle/>
          <a:p>
            <a:pPr algn="l"/>
            <a:r>
              <a:rPr lang="en-GB" sz="1050" b="1" dirty="0">
                <a:solidFill>
                  <a:schemeClr val="tx2"/>
                </a:solidFill>
                <a:latin typeface="+mj-lt"/>
                <a:cs typeface="Calibri" panose="020F0502020204030204" pitchFamily="34" charset="0"/>
              </a:rPr>
              <a:t>TEMPLATE:  </a:t>
            </a:r>
            <a:r>
              <a:rPr lang="en-GB" sz="1050" b="0" dirty="0">
                <a:solidFill>
                  <a:schemeClr val="tx2"/>
                </a:solidFill>
                <a:latin typeface="+mj-lt"/>
                <a:cs typeface="Calibri" panose="020F0502020204030204" pitchFamily="34" charset="0"/>
              </a:rPr>
              <a:t>VIDEO</a:t>
            </a:r>
          </a:p>
        </p:txBody>
      </p:sp>
      <p:sp>
        <p:nvSpPr>
          <p:cNvPr id="84" name="Tijdelijke aanduiding voor media 28">
            <a:extLst>
              <a:ext uri="{FF2B5EF4-FFF2-40B4-BE49-F238E27FC236}">
                <a16:creationId xmlns:a16="http://schemas.microsoft.com/office/drawing/2014/main" id="{509D1DBF-53EC-4D6F-8ECF-1E96F36DB028}"/>
              </a:ext>
            </a:extLst>
          </p:cNvPr>
          <p:cNvSpPr>
            <a:spLocks noGrp="1"/>
          </p:cNvSpPr>
          <p:nvPr>
            <p:ph type="media" sz="quarter" idx="19" hasCustomPrompt="1"/>
          </p:nvPr>
        </p:nvSpPr>
        <p:spPr>
          <a:xfrm>
            <a:off x="-1" y="0"/>
            <a:ext cx="12202742" cy="6858000"/>
          </a:xfrm>
          <a:solidFill>
            <a:schemeClr val="bg1">
              <a:lumMod val="95000"/>
            </a:schemeClr>
          </a:solidFill>
        </p:spPr>
        <p:txBody>
          <a:bodyPr tIns="0" bIns="1620000" anchor="ctr" anchorCtr="0"/>
          <a:lstStyle>
            <a:lvl1pPr marL="0" indent="0" algn="ctr">
              <a:lnSpc>
                <a:spcPct val="90000"/>
              </a:lnSpc>
              <a:spcBef>
                <a:spcPts val="0"/>
              </a:spcBef>
              <a:spcAft>
                <a:spcPts val="0"/>
              </a:spcAft>
              <a:buFont typeface="Arial" panose="020B0604020202020204" pitchFamily="34" charset="0"/>
              <a:buNone/>
              <a:defRPr sz="1500" b="0" i="1" baseline="0">
                <a:solidFill>
                  <a:schemeClr val="tx1">
                    <a:lumMod val="50000"/>
                    <a:lumOff val="50000"/>
                  </a:schemeClr>
                </a:solidFill>
                <a:latin typeface="+mn-lt"/>
              </a:defRPr>
            </a:lvl1pPr>
          </a:lstStyle>
          <a:p>
            <a:r>
              <a:rPr lang="en-GB" noProof="0" dirty="0"/>
              <a:t>Click on the icon below</a:t>
            </a:r>
            <a:br>
              <a:rPr lang="en-GB" noProof="0" dirty="0"/>
            </a:br>
            <a:r>
              <a:rPr lang="en-GB" noProof="0" dirty="0"/>
              <a:t>to insert a video.</a:t>
            </a:r>
          </a:p>
        </p:txBody>
      </p:sp>
      <p:sp>
        <p:nvSpPr>
          <p:cNvPr id="15" name="Tijdelijke aanduiding voor verticale tekst 2">
            <a:extLst>
              <a:ext uri="{FF2B5EF4-FFF2-40B4-BE49-F238E27FC236}">
                <a16:creationId xmlns:a16="http://schemas.microsoft.com/office/drawing/2014/main" id="{73A4E3CC-2B0D-43F7-BD39-0634CE23811E}"/>
              </a:ext>
            </a:extLst>
          </p:cNvPr>
          <p:cNvSpPr>
            <a:spLocks noGrp="1"/>
          </p:cNvSpPr>
          <p:nvPr>
            <p:ph type="body" orient="vert" idx="18" hasCustomPrompt="1"/>
          </p:nvPr>
        </p:nvSpPr>
        <p:spPr>
          <a:xfrm>
            <a:off x="0" y="0"/>
            <a:ext cx="7585700" cy="6858000"/>
          </a:xfrm>
          <a:gradFill>
            <a:gsLst>
              <a:gs pos="0">
                <a:schemeClr val="tx1">
                  <a:alpha val="30000"/>
                </a:schemeClr>
              </a:gs>
              <a:gs pos="100000">
                <a:schemeClr val="tx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tIns="144000" rtlCol="0" anchor="t"/>
          <a:lstStyle>
            <a:lvl1pPr marL="0" indent="0">
              <a:buFontTx/>
              <a:buNone/>
              <a:defRPr lang="nl-NL" sz="1050" i="1" dirty="0">
                <a:solidFill>
                  <a:schemeClr val="lt1"/>
                </a:solidFill>
              </a:defRPr>
            </a:lvl1pPr>
          </a:lstStyle>
          <a:p>
            <a:pPr marL="0" lvl="0" algn="ctr" defTabSz="914400"/>
            <a:r>
              <a:rPr lang="en-GB" dirty="0"/>
              <a:t>      </a:t>
            </a:r>
          </a:p>
        </p:txBody>
      </p:sp>
      <p:sp>
        <p:nvSpPr>
          <p:cNvPr id="11" name="Tijdelijke aanduiding voor tekst 146">
            <a:extLst>
              <a:ext uri="{FF2B5EF4-FFF2-40B4-BE49-F238E27FC236}">
                <a16:creationId xmlns:a16="http://schemas.microsoft.com/office/drawing/2014/main" id="{39B4DE28-927C-4A9A-B386-1193B50A67A8}"/>
              </a:ext>
            </a:extLst>
          </p:cNvPr>
          <p:cNvSpPr>
            <a:spLocks noGrp="1"/>
          </p:cNvSpPr>
          <p:nvPr>
            <p:ph type="body" sz="quarter" idx="15" hasCustomPrompt="1"/>
          </p:nvPr>
        </p:nvSpPr>
        <p:spPr>
          <a:xfrm>
            <a:off x="550570" y="652464"/>
            <a:ext cx="62838" cy="182400"/>
          </a:xfrm>
          <a:custGeom>
            <a:avLst/>
            <a:gdLst>
              <a:gd name="connsiteX0" fmla="*/ 17352 w 62838"/>
              <a:gd name="connsiteY0" fmla="*/ 0 h 182400"/>
              <a:gd name="connsiteX1" fmla="*/ 62520 w 62838"/>
              <a:gd name="connsiteY1" fmla="*/ 91200 h 182400"/>
              <a:gd name="connsiteX2" fmla="*/ 21864 w 62838"/>
              <a:gd name="connsiteY2" fmla="*/ 182400 h 182400"/>
              <a:gd name="connsiteX3" fmla="*/ 8308 w 62838"/>
              <a:gd name="connsiteY3" fmla="*/ 145920 h 182400"/>
              <a:gd name="connsiteX4" fmla="*/ 26385 w 62838"/>
              <a:gd name="connsiteY4" fmla="*/ 91200 h 182400"/>
              <a:gd name="connsiteX5" fmla="*/ 3796 w 62838"/>
              <a:gd name="connsiteY5" fmla="*/ 36480 h 182400"/>
              <a:gd name="connsiteX6" fmla="*/ 17352 w 62838"/>
              <a:gd name="connsiteY6" fmla="*/ 0 h 18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838" h="182400">
                <a:moveTo>
                  <a:pt x="17352" y="0"/>
                </a:moveTo>
                <a:cubicBezTo>
                  <a:pt x="17352" y="0"/>
                  <a:pt x="62520" y="69312"/>
                  <a:pt x="62520" y="91200"/>
                </a:cubicBezTo>
                <a:cubicBezTo>
                  <a:pt x="67041" y="113088"/>
                  <a:pt x="21864" y="182400"/>
                  <a:pt x="21864" y="182400"/>
                </a:cubicBezTo>
                <a:cubicBezTo>
                  <a:pt x="21864" y="182400"/>
                  <a:pt x="-5237" y="175104"/>
                  <a:pt x="8308" y="145920"/>
                </a:cubicBezTo>
                <a:cubicBezTo>
                  <a:pt x="17352" y="116736"/>
                  <a:pt x="26385" y="91200"/>
                  <a:pt x="26385" y="91200"/>
                </a:cubicBezTo>
                <a:lnTo>
                  <a:pt x="3796" y="36480"/>
                </a:lnTo>
                <a:cubicBezTo>
                  <a:pt x="-9759" y="3648"/>
                  <a:pt x="17352" y="0"/>
                  <a:pt x="17352" y="0"/>
                </a:cubicBezTo>
                <a:close/>
              </a:path>
            </a:pathLst>
          </a:custGeom>
          <a:solidFill>
            <a:schemeClr val="bg1"/>
          </a:solidFill>
          <a:ln w="12700">
            <a:noFill/>
          </a:ln>
        </p:spPr>
        <p:txBody>
          <a:bodyPr wrap="square">
            <a:noAutofit/>
          </a:bodyPr>
          <a:lstStyle>
            <a:lvl1pPr marL="0" indent="0">
              <a:buFont typeface="Arial" panose="020B0604020202020204" pitchFamily="34" charset="0"/>
              <a:buNone/>
              <a:defRPr/>
            </a:lvl1pPr>
          </a:lstStyle>
          <a:p>
            <a:pPr lvl="0"/>
            <a:r>
              <a:rPr lang="en-GB" dirty="0"/>
              <a:t> </a:t>
            </a:r>
          </a:p>
        </p:txBody>
      </p:sp>
      <p:sp>
        <p:nvSpPr>
          <p:cNvPr id="12" name="Tijdelijke aanduiding voor tekst 25">
            <a:extLst>
              <a:ext uri="{FF2B5EF4-FFF2-40B4-BE49-F238E27FC236}">
                <a16:creationId xmlns:a16="http://schemas.microsoft.com/office/drawing/2014/main" id="{7FE4C19A-D28B-4125-A086-50989B966B05}"/>
              </a:ext>
            </a:extLst>
          </p:cNvPr>
          <p:cNvSpPr>
            <a:spLocks noGrp="1"/>
          </p:cNvSpPr>
          <p:nvPr>
            <p:ph type="body" sz="quarter" idx="16" hasCustomPrompt="1"/>
          </p:nvPr>
        </p:nvSpPr>
        <p:spPr>
          <a:xfrm flipH="1">
            <a:off x="576831" y="900113"/>
            <a:ext cx="7200" cy="5958000"/>
          </a:xfrm>
          <a:prstGeom prst="roundRect">
            <a:avLst>
              <a:gd name="adj" fmla="val 50000"/>
            </a:avLst>
          </a:prstGeom>
          <a:solidFill>
            <a:schemeClr val="bg1"/>
          </a:solidFill>
          <a:ln w="12700">
            <a:noFill/>
          </a:ln>
        </p:spPr>
        <p:txBody>
          <a:bodyPr/>
          <a:lstStyle>
            <a:lvl1pPr marL="0" indent="0">
              <a:buFont typeface="Arial" panose="020B0604020202020204" pitchFamily="34" charset="0"/>
              <a:buNone/>
              <a:defRPr/>
            </a:lvl1pPr>
          </a:lstStyle>
          <a:p>
            <a:pPr lvl="0"/>
            <a:r>
              <a:rPr lang="en-GB" dirty="0"/>
              <a:t> </a:t>
            </a:r>
          </a:p>
        </p:txBody>
      </p:sp>
      <p:sp>
        <p:nvSpPr>
          <p:cNvPr id="13" name="Tijdelijke aanduiding voor tekst 25">
            <a:extLst>
              <a:ext uri="{FF2B5EF4-FFF2-40B4-BE49-F238E27FC236}">
                <a16:creationId xmlns:a16="http://schemas.microsoft.com/office/drawing/2014/main" id="{CDB020DD-AD9D-4C5D-9E52-5178CF800861}"/>
              </a:ext>
            </a:extLst>
          </p:cNvPr>
          <p:cNvSpPr>
            <a:spLocks noGrp="1"/>
          </p:cNvSpPr>
          <p:nvPr>
            <p:ph type="body" sz="quarter" idx="20" hasCustomPrompt="1"/>
          </p:nvPr>
        </p:nvSpPr>
        <p:spPr>
          <a:xfrm flipH="1">
            <a:off x="572012" y="0"/>
            <a:ext cx="7200" cy="594000"/>
          </a:xfrm>
          <a:prstGeom prst="roundRect">
            <a:avLst>
              <a:gd name="adj" fmla="val 50000"/>
            </a:avLst>
          </a:prstGeom>
          <a:solidFill>
            <a:schemeClr val="bg1"/>
          </a:solidFill>
          <a:ln w="12700">
            <a:noFill/>
          </a:ln>
        </p:spPr>
        <p:txBody>
          <a:bodyPr/>
          <a:lstStyle>
            <a:lvl1pPr marL="0" indent="0">
              <a:buFont typeface="Arial" panose="020B0604020202020204" pitchFamily="34" charset="0"/>
              <a:buNone/>
              <a:defRPr/>
            </a:lvl1pPr>
          </a:lstStyle>
          <a:p>
            <a:pPr lvl="0"/>
            <a:r>
              <a:rPr lang="en-GB" dirty="0"/>
              <a:t> </a:t>
            </a:r>
          </a:p>
        </p:txBody>
      </p:sp>
      <p:sp>
        <p:nvSpPr>
          <p:cNvPr id="125" name="Logo">
            <a:extLst>
              <a:ext uri="{FF2B5EF4-FFF2-40B4-BE49-F238E27FC236}">
                <a16:creationId xmlns:a16="http://schemas.microsoft.com/office/drawing/2014/main" id="{B034ACD3-6841-4473-96D9-95380FBE6047}"/>
              </a:ext>
            </a:extLst>
          </p:cNvPr>
          <p:cNvSpPr>
            <a:spLocks noGrp="1"/>
          </p:cNvSpPr>
          <p:nvPr>
            <p:ph type="body" orient="vert" idx="21" hasCustomPrompt="1"/>
          </p:nvPr>
        </p:nvSpPr>
        <p:spPr>
          <a:xfrm>
            <a:off x="10549612" y="6480355"/>
            <a:ext cx="1060019" cy="185413"/>
          </a:xfrm>
          <a:blipFill>
            <a:blip r:embed="rId4"/>
            <a:stretch>
              <a:fillRect/>
            </a:stretch>
          </a:blipFill>
        </p:spPr>
        <p:txBody>
          <a:bodyPr vert="horz" lIns="0" tIns="0" rIns="0" bIns="0"/>
          <a:lstStyle>
            <a:lvl1pPr marL="0" indent="0">
              <a:buNone/>
              <a:defRPr sz="1000" i="1">
                <a:solidFill>
                  <a:schemeClr val="bg2"/>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3" name="Dianummer">
            <a:extLst>
              <a:ext uri="{FF2B5EF4-FFF2-40B4-BE49-F238E27FC236}">
                <a16:creationId xmlns:a16="http://schemas.microsoft.com/office/drawing/2014/main" id="{8403D489-FF50-402C-9D46-DBA4536F0FD9}"/>
              </a:ext>
            </a:extLst>
          </p:cNvPr>
          <p:cNvSpPr>
            <a:spLocks noGrp="1"/>
          </p:cNvSpPr>
          <p:nvPr>
            <p:ph type="sldNum" sz="quarter" idx="23"/>
          </p:nvPr>
        </p:nvSpPr>
        <p:spPr/>
        <p:txBody>
          <a:bodyPr/>
          <a:lstStyle>
            <a:lvl1pPr>
              <a:defRPr>
                <a:solidFill>
                  <a:schemeClr val="bg1"/>
                </a:solidFill>
              </a:defRPr>
            </a:lvl1pPr>
          </a:lstStyle>
          <a:p>
            <a:fld id="{5EC93C5F-DB18-4797-88B9-B8B0D60519FD}" type="slidenum">
              <a:rPr lang="en-GB" smtClean="0"/>
              <a:pPr/>
              <a:t>‹#›</a:t>
            </a:fld>
            <a:endParaRPr lang="en-GB" dirty="0"/>
          </a:p>
        </p:txBody>
      </p:sp>
      <p:sp>
        <p:nvSpPr>
          <p:cNvPr id="5" name="Datum" hidden="1">
            <a:extLst>
              <a:ext uri="{FF2B5EF4-FFF2-40B4-BE49-F238E27FC236}">
                <a16:creationId xmlns:a16="http://schemas.microsoft.com/office/drawing/2014/main" id="{A45D3AD9-9191-46CE-AFA8-CFA359686ADF}"/>
              </a:ext>
            </a:extLst>
          </p:cNvPr>
          <p:cNvSpPr>
            <a:spLocks noGrp="1"/>
          </p:cNvSpPr>
          <p:nvPr>
            <p:ph type="dt" sz="half" idx="24"/>
          </p:nvPr>
        </p:nvSpPr>
        <p:spPr/>
        <p:txBody>
          <a:bodyPr/>
          <a:lstStyle>
            <a:lvl1pPr>
              <a:defRPr>
                <a:solidFill>
                  <a:schemeClr val="bg1"/>
                </a:solidFill>
              </a:defRPr>
            </a:lvl1pPr>
          </a:lstStyle>
          <a:p>
            <a:r>
              <a:rPr lang="en-GB" dirty="0"/>
              <a:t>Date</a:t>
            </a:r>
          </a:p>
        </p:txBody>
      </p:sp>
      <p:sp>
        <p:nvSpPr>
          <p:cNvPr id="2" name="Voettekst">
            <a:extLst>
              <a:ext uri="{FF2B5EF4-FFF2-40B4-BE49-F238E27FC236}">
                <a16:creationId xmlns:a16="http://schemas.microsoft.com/office/drawing/2014/main" id="{BFEDC453-C5F4-462B-A286-84B404146005}"/>
              </a:ext>
            </a:extLst>
          </p:cNvPr>
          <p:cNvSpPr>
            <a:spLocks noGrp="1"/>
          </p:cNvSpPr>
          <p:nvPr>
            <p:ph type="ftr" sz="quarter" idx="22"/>
          </p:nvPr>
        </p:nvSpPr>
        <p:spPr/>
        <p:txBody>
          <a:bodyPr/>
          <a:lstStyle>
            <a:lvl1pPr>
              <a:defRPr>
                <a:solidFill>
                  <a:schemeClr val="bg1"/>
                </a:solidFill>
              </a:defRPr>
            </a:lvl1pPr>
          </a:lstStyle>
          <a:p>
            <a:r>
              <a:rPr lang="en-GB" dirty="0"/>
              <a:t>26 October 2021 | ALIM Guide for asset information Managers</a:t>
            </a:r>
          </a:p>
        </p:txBody>
      </p:sp>
      <p:sp>
        <p:nvSpPr>
          <p:cNvPr id="10" name="Ondertitel">
            <a:extLst>
              <a:ext uri="{FF2B5EF4-FFF2-40B4-BE49-F238E27FC236}">
                <a16:creationId xmlns:a16="http://schemas.microsoft.com/office/drawing/2014/main" id="{EB946E15-2342-4A5B-885F-9F8E7DA1B845}"/>
              </a:ext>
            </a:extLst>
          </p:cNvPr>
          <p:cNvSpPr>
            <a:spLocks noGrp="1"/>
          </p:cNvSpPr>
          <p:nvPr>
            <p:ph type="subTitle" idx="10" hasCustomPrompt="1"/>
          </p:nvPr>
        </p:nvSpPr>
        <p:spPr>
          <a:xfrm>
            <a:off x="777244" y="1300566"/>
            <a:ext cx="10827096" cy="349200"/>
          </a:xfrm>
        </p:spPr>
        <p:txBody>
          <a:bodyPr/>
          <a:lstStyle>
            <a:lvl1pPr marL="0" indent="0" algn="l">
              <a:buNone/>
              <a:defRPr sz="300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cap="all" baseline="0" dirty="0"/>
              <a:t>Second light subtitle</a:t>
            </a:r>
            <a:endParaRPr lang="en-GB" dirty="0"/>
          </a:p>
        </p:txBody>
      </p:sp>
      <p:sp>
        <p:nvSpPr>
          <p:cNvPr id="4" name="Titel">
            <a:extLst>
              <a:ext uri="{FF2B5EF4-FFF2-40B4-BE49-F238E27FC236}">
                <a16:creationId xmlns:a16="http://schemas.microsoft.com/office/drawing/2014/main" id="{C5421215-5092-45CD-A09F-430CF85C27E5}"/>
              </a:ext>
            </a:extLst>
          </p:cNvPr>
          <p:cNvSpPr>
            <a:spLocks noGrp="1"/>
          </p:cNvSpPr>
          <p:nvPr>
            <p:ph type="title" hasCustomPrompt="1"/>
          </p:nvPr>
        </p:nvSpPr>
        <p:spPr>
          <a:xfrm>
            <a:off x="777244" y="619124"/>
            <a:ext cx="10828685" cy="676793"/>
          </a:xfrm>
        </p:spPr>
        <p:txBody>
          <a:bodyPr bIns="792000"/>
          <a:lstStyle>
            <a:lvl1pPr>
              <a:defRPr>
                <a:solidFill>
                  <a:schemeClr val="bg1"/>
                </a:solidFill>
              </a:defRPr>
            </a:lvl1pPr>
          </a:lstStyle>
          <a:p>
            <a:r>
              <a:rPr lang="en-GB" dirty="0"/>
              <a:t>First bold title</a:t>
            </a:r>
            <a:br>
              <a:rPr lang="en-GB" dirty="0"/>
            </a:br>
            <a:r>
              <a:rPr lang="en-GB" dirty="0"/>
              <a:t>max 2 lines</a:t>
            </a:r>
          </a:p>
        </p:txBody>
      </p:sp>
    </p:spTree>
    <p:extLst>
      <p:ext uri="{BB962C8B-B14F-4D97-AF65-F5344CB8AC3E}">
        <p14:creationId xmlns:p14="http://schemas.microsoft.com/office/powerpoint/2010/main" val="211778960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75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tmplLst>
          <p:tmpl>
            <p:tnLst>
              <p:par>
                <p:cTn presetID="10" presetClass="entr" presetSubtype="0" fill="hold" nodeType="withEffect">
                  <p:stCondLst>
                    <p:cond delay="250"/>
                  </p:stCondLst>
                  <p:childTnLst>
                    <p:set>
                      <p:cBhvr>
                        <p:cTn dur="1" fill="hold">
                          <p:stCondLst>
                            <p:cond delay="0"/>
                          </p:stCondLst>
                        </p:cTn>
                        <p:tgtEl>
                          <p:spTgt spid="10"/>
                        </p:tgtEl>
                        <p:attrNameLst>
                          <p:attrName>style.visibility</p:attrName>
                        </p:attrNameLst>
                      </p:cBhvr>
                      <p:to>
                        <p:strVal val="visible"/>
                      </p:to>
                    </p:set>
                    <p:animEffect transition="in" filter="fade">
                      <p:cBhvr>
                        <p:cTn dur="750"/>
                        <p:tgtEl>
                          <p:spTgt spid="10"/>
                        </p:tgtEl>
                      </p:cBhvr>
                    </p:animEffect>
                  </p:childTnLst>
                </p:cTn>
              </p:par>
            </p:tnLst>
          </p:tmpl>
        </p:tmplLst>
      </p:bldP>
    </p:bldLst>
  </p:timing>
  <p:hf hdr="0" dt="0"/>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EXT + CHART">
    <p:spTree>
      <p:nvGrpSpPr>
        <p:cNvPr id="1" name=""/>
        <p:cNvGrpSpPr/>
        <p:nvPr/>
      </p:nvGrpSpPr>
      <p:grpSpPr>
        <a:xfrm>
          <a:off x="0" y="0"/>
          <a:ext cx="0" cy="0"/>
          <a:chOff x="0" y="0"/>
          <a:chExt cx="0" cy="0"/>
        </a:xfrm>
      </p:grpSpPr>
      <p:grpSp>
        <p:nvGrpSpPr>
          <p:cNvPr id="344" name="INSTRUCTION">
            <a:extLst>
              <a:ext uri="{FF2B5EF4-FFF2-40B4-BE49-F238E27FC236}">
                <a16:creationId xmlns:a16="http://schemas.microsoft.com/office/drawing/2014/main" id="{B1091883-4398-493B-9E61-C67D9F3282FE}"/>
              </a:ext>
            </a:extLst>
          </p:cNvPr>
          <p:cNvGrpSpPr/>
          <p:nvPr userDrawn="1"/>
        </p:nvGrpSpPr>
        <p:grpSpPr>
          <a:xfrm>
            <a:off x="-3786437" y="0"/>
            <a:ext cx="3693386" cy="5359349"/>
            <a:chOff x="-3786437" y="0"/>
            <a:chExt cx="3693386" cy="5359349"/>
          </a:xfrm>
        </p:grpSpPr>
        <p:sp>
          <p:nvSpPr>
            <p:cNvPr id="345" name="Rechthoek 344">
              <a:extLst>
                <a:ext uri="{FF2B5EF4-FFF2-40B4-BE49-F238E27FC236}">
                  <a16:creationId xmlns:a16="http://schemas.microsoft.com/office/drawing/2014/main" id="{6C45BB65-ABAC-468A-8B59-BD91B6E5C31C}"/>
                </a:ext>
              </a:extLst>
            </p:cNvPr>
            <p:cNvSpPr/>
            <p:nvPr userDrawn="1"/>
          </p:nvSpPr>
          <p:spPr>
            <a:xfrm>
              <a:off x="-3786165" y="0"/>
              <a:ext cx="3593091" cy="4641338"/>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Choosing text levels</a:t>
              </a:r>
            </a:p>
          </p:txBody>
        </p:sp>
        <p:sp>
          <p:nvSpPr>
            <p:cNvPr id="346" name="Ovaal 345">
              <a:extLst>
                <a:ext uri="{FF2B5EF4-FFF2-40B4-BE49-F238E27FC236}">
                  <a16:creationId xmlns:a16="http://schemas.microsoft.com/office/drawing/2014/main" id="{FED0C1B2-2F69-475F-AC50-F80BF263A50D}"/>
                </a:ext>
              </a:extLst>
            </p:cNvPr>
            <p:cNvSpPr/>
            <p:nvPr userDrawn="1"/>
          </p:nvSpPr>
          <p:spPr>
            <a:xfrm>
              <a:off x="-3604183" y="183748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347" name="Rechthoek 346">
              <a:extLst>
                <a:ext uri="{FF2B5EF4-FFF2-40B4-BE49-F238E27FC236}">
                  <a16:creationId xmlns:a16="http://schemas.microsoft.com/office/drawing/2014/main" id="{115AD2C7-7E92-4203-B53A-02F89BC0086F}"/>
                </a:ext>
              </a:extLst>
            </p:cNvPr>
            <p:cNvSpPr/>
            <p:nvPr userDrawn="1"/>
          </p:nvSpPr>
          <p:spPr>
            <a:xfrm>
              <a:off x="-3319415" y="1837484"/>
              <a:ext cx="2949220" cy="180000"/>
            </a:xfrm>
            <a:prstGeom prst="rect">
              <a:avLst/>
            </a:prstGeom>
            <a:noFill/>
            <a:ln w="25400" cap="flat" cmpd="sng" algn="ctr">
              <a:noFill/>
              <a:prstDash val="solid"/>
            </a:ln>
            <a:effectLst/>
          </p:spPr>
          <p:txBody>
            <a:bodyPr lIns="0" tIns="0" rIns="0" bIns="0" rtlCol="0" anchor="ctr"/>
            <a:lstStyle/>
            <a:p>
              <a:pPr marL="179388" marR="0" lvl="0" indent="-179388" algn="l" defTabSz="719138" rtl="0" eaLnBrk="1" fontAlgn="auto" latinLnBrk="0" hangingPunct="1">
                <a:lnSpc>
                  <a:spcPct val="100000"/>
                </a:lnSpc>
                <a:spcBef>
                  <a:spcPts val="300"/>
                </a:spcBef>
                <a:spcAft>
                  <a:spcPts val="600"/>
                </a:spcAft>
                <a:buClr>
                  <a:srgbClr val="71A4C3"/>
                </a:buClr>
                <a:buSzPct val="100000"/>
                <a:buFontTx/>
                <a:buBlip>
                  <a:blip r:embed="rId2">
                    <a:extLst>
                      <a:ext uri="{96DAC541-7B7A-43D3-8B79-37D633B846F1}">
                        <asvg:svgBlip xmlns:asvg="http://schemas.microsoft.com/office/drawing/2016/SVG/main" r:embed="rId3"/>
                      </a:ext>
                    </a:extLst>
                  </a:blip>
                </a:buBlip>
                <a:tabLst/>
                <a:defRPr/>
              </a:pPr>
              <a:r>
                <a:rPr kumimoji="0" lang="en-GB" sz="1100" b="0" i="0" u="none" strike="noStrike" kern="1200" cap="none" spc="0" normalizeH="0" baseline="0" noProof="0">
                  <a:ln>
                    <a:noFill/>
                  </a:ln>
                  <a:solidFill>
                    <a:prstClr val="black"/>
                  </a:solidFill>
                  <a:effectLst/>
                  <a:uLnTx/>
                  <a:uFillTx/>
                  <a:latin typeface="+mn-lt"/>
                  <a:ea typeface="+mn-ea"/>
                  <a:cs typeface="+mn-cs"/>
                </a:rPr>
                <a:t>Bullet</a:t>
              </a:r>
            </a:p>
          </p:txBody>
        </p:sp>
        <p:sp>
          <p:nvSpPr>
            <p:cNvPr id="348" name="Ovaal 347">
              <a:extLst>
                <a:ext uri="{FF2B5EF4-FFF2-40B4-BE49-F238E27FC236}">
                  <a16:creationId xmlns:a16="http://schemas.microsoft.com/office/drawing/2014/main" id="{5019FF74-482A-4E0A-8ED5-DF65CBCAA287}"/>
                </a:ext>
              </a:extLst>
            </p:cNvPr>
            <p:cNvSpPr/>
            <p:nvPr userDrawn="1"/>
          </p:nvSpPr>
          <p:spPr>
            <a:xfrm>
              <a:off x="-3604183" y="212876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349" name="Rechthoek 348">
              <a:extLst>
                <a:ext uri="{FF2B5EF4-FFF2-40B4-BE49-F238E27FC236}">
                  <a16:creationId xmlns:a16="http://schemas.microsoft.com/office/drawing/2014/main" id="{3EDD769E-67B9-485B-A70E-51AB1A762832}"/>
                </a:ext>
              </a:extLst>
            </p:cNvPr>
            <p:cNvSpPr/>
            <p:nvPr userDrawn="1"/>
          </p:nvSpPr>
          <p:spPr>
            <a:xfrm>
              <a:off x="-3604183" y="1196113"/>
              <a:ext cx="3229047" cy="459227"/>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Under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‘Home’</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use the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list level-buttons</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choose a text level. </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Choose from:</a:t>
              </a:r>
            </a:p>
          </p:txBody>
        </p:sp>
        <p:sp>
          <p:nvSpPr>
            <p:cNvPr id="350" name="Rechthoek 349">
              <a:extLst>
                <a:ext uri="{FF2B5EF4-FFF2-40B4-BE49-F238E27FC236}">
                  <a16:creationId xmlns:a16="http://schemas.microsoft.com/office/drawing/2014/main" id="{C7222560-A2F1-4495-94FE-B672D2039830}"/>
                </a:ext>
              </a:extLst>
            </p:cNvPr>
            <p:cNvSpPr/>
            <p:nvPr userDrawn="1"/>
          </p:nvSpPr>
          <p:spPr>
            <a:xfrm>
              <a:off x="-3319415" y="2128873"/>
              <a:ext cx="2949220" cy="180000"/>
            </a:xfrm>
            <a:prstGeom prst="rect">
              <a:avLst/>
            </a:prstGeom>
            <a:noFill/>
            <a:ln w="25400" cap="flat" cmpd="sng" algn="ctr">
              <a:noFill/>
              <a:prstDash val="solid"/>
            </a:ln>
            <a:effectLst/>
          </p:spPr>
          <p:txBody>
            <a:bodyPr lIns="0" tIns="0" rIns="0" bIns="0" rtlCol="0" anchor="ctr"/>
            <a:lstStyle/>
            <a:p>
              <a:pPr marL="360363" marR="0" lvl="1" indent="-180975" algn="l" defTabSz="719138" rtl="0" eaLnBrk="1" fontAlgn="auto" latinLnBrk="0" hangingPunct="1">
                <a:lnSpc>
                  <a:spcPct val="100000"/>
                </a:lnSpc>
                <a:spcBef>
                  <a:spcPts val="300"/>
                </a:spcBef>
                <a:spcAft>
                  <a:spcPts val="600"/>
                </a:spcAft>
                <a:buClr>
                  <a:srgbClr val="71A4C3"/>
                </a:buClr>
                <a:buSzPct val="100000"/>
                <a:buFontTx/>
                <a:buBlip>
                  <a:blip r:embed="rId4">
                    <a:extLst>
                      <a:ext uri="{96DAC541-7B7A-43D3-8B79-37D633B846F1}">
                        <asvg:svgBlip xmlns:asvg="http://schemas.microsoft.com/office/drawing/2016/SVG/main" r:embed="rId5"/>
                      </a:ext>
                    </a:extLst>
                  </a:blip>
                </a:buBlip>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Sub-bullet</a:t>
              </a:r>
            </a:p>
          </p:txBody>
        </p:sp>
        <p:sp>
          <p:nvSpPr>
            <p:cNvPr id="351" name="Ovaal 350">
              <a:extLst>
                <a:ext uri="{FF2B5EF4-FFF2-40B4-BE49-F238E27FC236}">
                  <a16:creationId xmlns:a16="http://schemas.microsoft.com/office/drawing/2014/main" id="{44DFB7AC-26E9-4C14-A183-6C690DFAC29B}"/>
                </a:ext>
              </a:extLst>
            </p:cNvPr>
            <p:cNvSpPr/>
            <p:nvPr userDrawn="1"/>
          </p:nvSpPr>
          <p:spPr>
            <a:xfrm>
              <a:off x="-3604183" y="242005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352" name="Rechthoek 351">
              <a:extLst>
                <a:ext uri="{FF2B5EF4-FFF2-40B4-BE49-F238E27FC236}">
                  <a16:creationId xmlns:a16="http://schemas.microsoft.com/office/drawing/2014/main" id="{19CEB6D3-C249-407D-8067-2E4AD8DD0712}"/>
                </a:ext>
              </a:extLst>
            </p:cNvPr>
            <p:cNvSpPr/>
            <p:nvPr userDrawn="1"/>
          </p:nvSpPr>
          <p:spPr>
            <a:xfrm>
              <a:off x="-3319415" y="2420262"/>
              <a:ext cx="2949220" cy="180000"/>
            </a:xfrm>
            <a:prstGeom prst="rect">
              <a:avLst/>
            </a:prstGeom>
            <a:noFill/>
            <a:ln w="25400" cap="flat" cmpd="sng" algn="ctr">
              <a:noFill/>
              <a:prstDash val="solid"/>
            </a:ln>
            <a:effectLst/>
          </p:spPr>
          <p:txBody>
            <a:bodyPr lIns="0" tIns="0" rIns="0" bIns="0" rtlCol="0" anchor="ctr"/>
            <a:lstStyle/>
            <a:p>
              <a:pPr marL="0" marR="0" lvl="2" indent="0" algn="l" defTabSz="719138" rtl="0" eaLnBrk="1" fontAlgn="auto" latinLnBrk="0" hangingPunct="1">
                <a:lnSpc>
                  <a:spcPct val="100000"/>
                </a:lnSpc>
                <a:spcBef>
                  <a:spcPts val="300"/>
                </a:spcBef>
                <a:spcAft>
                  <a:spcPts val="600"/>
                </a:spcAft>
                <a:buClr>
                  <a:srgbClr val="0070C0"/>
                </a:buClr>
                <a:buSzPct val="85000"/>
                <a:buFontTx/>
                <a:buNone/>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Default text</a:t>
              </a:r>
            </a:p>
          </p:txBody>
        </p:sp>
        <p:sp>
          <p:nvSpPr>
            <p:cNvPr id="353" name="Ovaal 352">
              <a:extLst>
                <a:ext uri="{FF2B5EF4-FFF2-40B4-BE49-F238E27FC236}">
                  <a16:creationId xmlns:a16="http://schemas.microsoft.com/office/drawing/2014/main" id="{8CC62018-2C3A-4A4D-8949-DDE2DEE94086}"/>
                </a:ext>
              </a:extLst>
            </p:cNvPr>
            <p:cNvSpPr/>
            <p:nvPr userDrawn="1"/>
          </p:nvSpPr>
          <p:spPr>
            <a:xfrm>
              <a:off x="-3604183" y="2711336"/>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4</a:t>
              </a:r>
            </a:p>
          </p:txBody>
        </p:sp>
        <p:sp>
          <p:nvSpPr>
            <p:cNvPr id="354" name="Rechthoek 353">
              <a:extLst>
                <a:ext uri="{FF2B5EF4-FFF2-40B4-BE49-F238E27FC236}">
                  <a16:creationId xmlns:a16="http://schemas.microsoft.com/office/drawing/2014/main" id="{AFA595ED-4945-45DF-AD66-97861BBCF110}"/>
                </a:ext>
              </a:extLst>
            </p:cNvPr>
            <p:cNvSpPr/>
            <p:nvPr userDrawn="1"/>
          </p:nvSpPr>
          <p:spPr>
            <a:xfrm>
              <a:off x="-3319415" y="2711651"/>
              <a:ext cx="2949220" cy="180000"/>
            </a:xfrm>
            <a:prstGeom prst="rect">
              <a:avLst/>
            </a:prstGeom>
            <a:noFill/>
            <a:ln w="25400" cap="flat" cmpd="sng" algn="ctr">
              <a:noFill/>
              <a:prstDash val="solid"/>
            </a:ln>
            <a:effectLst/>
          </p:spPr>
          <p:txBody>
            <a:bodyPr lIns="0" tIns="0" rIns="0" bIns="0" rtlCol="0" anchor="ctr"/>
            <a:lstStyle/>
            <a:p>
              <a:pPr marL="0" marR="0" lvl="3" indent="0" algn="l" defTabSz="719138" rtl="0" eaLnBrk="1" fontAlgn="auto" latinLnBrk="0" hangingPunct="1">
                <a:lnSpc>
                  <a:spcPct val="100000"/>
                </a:lnSpc>
                <a:spcBef>
                  <a:spcPts val="300"/>
                </a:spcBef>
                <a:spcAft>
                  <a:spcPts val="1200"/>
                </a:spcAft>
                <a:buClrTx/>
                <a:buSzTx/>
                <a:buFontTx/>
                <a:buNone/>
                <a:tabLst/>
                <a:defRPr/>
              </a:pPr>
              <a:r>
                <a:rPr kumimoji="0" lang="en-GB" sz="1400" b="1" i="0" u="none" strike="noStrike" kern="1200" cap="all" spc="30" normalizeH="0" baseline="0" noProof="0">
                  <a:ln>
                    <a:noFill/>
                  </a:ln>
                  <a:solidFill>
                    <a:srgbClr val="71A4C3"/>
                  </a:solidFill>
                  <a:effectLst/>
                  <a:uLnTx/>
                  <a:uFillTx/>
                  <a:latin typeface="Segoe UI"/>
                  <a:ea typeface="+mn-ea"/>
                  <a:cs typeface="Calibri" panose="020F0502020204030204" pitchFamily="34" charset="0"/>
                </a:rPr>
                <a:t>header</a:t>
              </a:r>
            </a:p>
          </p:txBody>
        </p:sp>
        <p:sp>
          <p:nvSpPr>
            <p:cNvPr id="355" name="Ovaal 354">
              <a:extLst>
                <a:ext uri="{FF2B5EF4-FFF2-40B4-BE49-F238E27FC236}">
                  <a16:creationId xmlns:a16="http://schemas.microsoft.com/office/drawing/2014/main" id="{C24E86C9-B751-4E63-87C1-C2226B4EEF86}"/>
                </a:ext>
              </a:extLst>
            </p:cNvPr>
            <p:cNvSpPr/>
            <p:nvPr userDrawn="1"/>
          </p:nvSpPr>
          <p:spPr>
            <a:xfrm>
              <a:off x="-3604183" y="3002620"/>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5</a:t>
              </a:r>
            </a:p>
          </p:txBody>
        </p:sp>
        <p:sp>
          <p:nvSpPr>
            <p:cNvPr id="356" name="Rechthoek 355">
              <a:extLst>
                <a:ext uri="{FF2B5EF4-FFF2-40B4-BE49-F238E27FC236}">
                  <a16:creationId xmlns:a16="http://schemas.microsoft.com/office/drawing/2014/main" id="{F2CC0905-DECF-4EE4-8099-17AD036CD0D1}"/>
                </a:ext>
              </a:extLst>
            </p:cNvPr>
            <p:cNvSpPr/>
            <p:nvPr userDrawn="1"/>
          </p:nvSpPr>
          <p:spPr>
            <a:xfrm>
              <a:off x="-3319415" y="3003040"/>
              <a:ext cx="2949220" cy="180000"/>
            </a:xfrm>
            <a:prstGeom prst="rect">
              <a:avLst/>
            </a:prstGeom>
            <a:noFill/>
            <a:ln w="25400" cap="flat" cmpd="sng" algn="ctr">
              <a:noFill/>
              <a:prstDash val="solid"/>
            </a:ln>
            <a:effectLst/>
          </p:spPr>
          <p:txBody>
            <a:bodyPr lIns="0" tIns="0" rIns="0" bIns="0" rtlCol="0" anchor="ctr"/>
            <a:lstStyle/>
            <a:p>
              <a:pPr marL="182563" marR="0" lvl="4" indent="-182563" algn="l" defTabSz="719138" rtl="0" eaLnBrk="1" fontAlgn="auto" latinLnBrk="0" hangingPunct="1">
                <a:lnSpc>
                  <a:spcPct val="100000"/>
                </a:lnSpc>
                <a:spcBef>
                  <a:spcPts val="300"/>
                </a:spcBef>
                <a:spcAft>
                  <a:spcPts val="600"/>
                </a:spcAft>
                <a:buClr>
                  <a:prstClr val="black"/>
                </a:buClr>
                <a:buSzTx/>
                <a:buFont typeface="+mj-lt"/>
                <a:buAutoNum type="arabicPeriod"/>
                <a:tabLst>
                  <a:tab pos="274638" algn="l"/>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Numerical bullet</a:t>
              </a:r>
            </a:p>
          </p:txBody>
        </p:sp>
        <p:sp>
          <p:nvSpPr>
            <p:cNvPr id="357" name="Ovaal 356">
              <a:extLst>
                <a:ext uri="{FF2B5EF4-FFF2-40B4-BE49-F238E27FC236}">
                  <a16:creationId xmlns:a16="http://schemas.microsoft.com/office/drawing/2014/main" id="{C81E4841-76B4-4AA5-8804-628087DB09D0}"/>
                </a:ext>
              </a:extLst>
            </p:cNvPr>
            <p:cNvSpPr/>
            <p:nvPr userDrawn="1"/>
          </p:nvSpPr>
          <p:spPr>
            <a:xfrm>
              <a:off x="-3604183" y="329390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6</a:t>
              </a:r>
            </a:p>
          </p:txBody>
        </p:sp>
        <p:sp>
          <p:nvSpPr>
            <p:cNvPr id="358" name="Rechthoek 357">
              <a:extLst>
                <a:ext uri="{FF2B5EF4-FFF2-40B4-BE49-F238E27FC236}">
                  <a16:creationId xmlns:a16="http://schemas.microsoft.com/office/drawing/2014/main" id="{F98DF3F6-7B31-4208-B482-CC16959C0CEA}"/>
                </a:ext>
              </a:extLst>
            </p:cNvPr>
            <p:cNvSpPr/>
            <p:nvPr userDrawn="1"/>
          </p:nvSpPr>
          <p:spPr>
            <a:xfrm>
              <a:off x="-3319415" y="3585818"/>
              <a:ext cx="2949220" cy="180000"/>
            </a:xfrm>
            <a:prstGeom prst="rect">
              <a:avLst/>
            </a:prstGeom>
            <a:noFill/>
            <a:ln w="25400" cap="flat" cmpd="sng" algn="ctr">
              <a:noFill/>
              <a:prstDash val="solid"/>
            </a:ln>
            <a:effectLst/>
          </p:spPr>
          <p:txBody>
            <a:bodyPr lIns="0" tIns="0" rIns="0" bIns="0" rtlCol="0" anchor="ctr"/>
            <a:lstStyle/>
            <a:p>
              <a:pPr marL="360363" marR="0" lvl="6" indent="-180975" algn="l" defTabSz="914400" rtl="0" eaLnBrk="1" fontAlgn="auto" latinLnBrk="0" hangingPunct="1">
                <a:lnSpc>
                  <a:spcPct val="100000"/>
                </a:lnSpc>
                <a:spcBef>
                  <a:spcPts val="300"/>
                </a:spcBef>
                <a:spcAft>
                  <a:spcPts val="600"/>
                </a:spcAft>
                <a:buClrTx/>
                <a:buSzTx/>
                <a:buFontTx/>
                <a:buBlip>
                  <a:blip r:embed="rId4">
                    <a:extLst>
                      <a:ext uri="{96DAC541-7B7A-43D3-8B79-37D633B846F1}">
                        <asvg:svgBlip xmlns:asvg="http://schemas.microsoft.com/office/drawing/2016/SVG/main" r:embed="rId5"/>
                      </a:ext>
                    </a:extLst>
                  </a:blip>
                </a:buBlip>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Sub-bullet</a:t>
              </a:r>
            </a:p>
          </p:txBody>
        </p:sp>
        <p:sp>
          <p:nvSpPr>
            <p:cNvPr id="359" name="Ovaal 358">
              <a:extLst>
                <a:ext uri="{FF2B5EF4-FFF2-40B4-BE49-F238E27FC236}">
                  <a16:creationId xmlns:a16="http://schemas.microsoft.com/office/drawing/2014/main" id="{C9DC8DA4-5EE0-4A5A-8453-0092F04BC454}"/>
                </a:ext>
              </a:extLst>
            </p:cNvPr>
            <p:cNvSpPr/>
            <p:nvPr userDrawn="1"/>
          </p:nvSpPr>
          <p:spPr>
            <a:xfrm>
              <a:off x="-3604183" y="358518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7</a:t>
              </a:r>
            </a:p>
          </p:txBody>
        </p:sp>
        <p:sp>
          <p:nvSpPr>
            <p:cNvPr id="360" name="Rechthoek 359">
              <a:extLst>
                <a:ext uri="{FF2B5EF4-FFF2-40B4-BE49-F238E27FC236}">
                  <a16:creationId xmlns:a16="http://schemas.microsoft.com/office/drawing/2014/main" id="{C3D3D434-4412-4E93-AAF4-5A94F428E774}"/>
                </a:ext>
              </a:extLst>
            </p:cNvPr>
            <p:cNvSpPr/>
            <p:nvPr userDrawn="1"/>
          </p:nvSpPr>
          <p:spPr>
            <a:xfrm>
              <a:off x="-3325830" y="3877207"/>
              <a:ext cx="2949220" cy="180000"/>
            </a:xfrm>
            <a:prstGeom prst="rect">
              <a:avLst/>
            </a:prstGeom>
            <a:noFill/>
            <a:ln w="25400" cap="flat" cmpd="sng" algn="ctr">
              <a:noFill/>
              <a:prstDash val="solid"/>
            </a:ln>
            <a:effectLst/>
          </p:spPr>
          <p:txBody>
            <a:bodyPr lIns="0" tIns="0" rIns="0" bIns="0" rtlCol="0" anchor="ctr"/>
            <a:lstStyle/>
            <a:p>
              <a:pPr marL="0" marR="0" lvl="7" indent="0" algn="l" defTabSz="914400" rtl="0" eaLnBrk="1" fontAlgn="auto" latinLnBrk="0" hangingPunct="1">
                <a:lnSpc>
                  <a:spcPct val="90000"/>
                </a:lnSpc>
                <a:spcBef>
                  <a:spcPts val="300"/>
                </a:spcBef>
                <a:spcAft>
                  <a:spcPts val="600"/>
                </a:spcAft>
                <a:buClrTx/>
                <a:buSzTx/>
                <a:buFontTx/>
                <a:buNone/>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Default text</a:t>
              </a:r>
            </a:p>
          </p:txBody>
        </p:sp>
        <p:sp>
          <p:nvSpPr>
            <p:cNvPr id="361" name="Ovaal 360">
              <a:extLst>
                <a:ext uri="{FF2B5EF4-FFF2-40B4-BE49-F238E27FC236}">
                  <a16:creationId xmlns:a16="http://schemas.microsoft.com/office/drawing/2014/main" id="{7B80C035-F376-4F5F-B204-67AF745185E7}"/>
                </a:ext>
              </a:extLst>
            </p:cNvPr>
            <p:cNvSpPr/>
            <p:nvPr userDrawn="1"/>
          </p:nvSpPr>
          <p:spPr>
            <a:xfrm>
              <a:off x="-3604183" y="387647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8</a:t>
              </a:r>
            </a:p>
          </p:txBody>
        </p:sp>
        <p:sp>
          <p:nvSpPr>
            <p:cNvPr id="362" name="Rechthoek 361">
              <a:extLst>
                <a:ext uri="{FF2B5EF4-FFF2-40B4-BE49-F238E27FC236}">
                  <a16:creationId xmlns:a16="http://schemas.microsoft.com/office/drawing/2014/main" id="{FC791C94-BB6A-4E5F-AFD8-466212BEF807}"/>
                </a:ext>
              </a:extLst>
            </p:cNvPr>
            <p:cNvSpPr/>
            <p:nvPr userDrawn="1"/>
          </p:nvSpPr>
          <p:spPr>
            <a:xfrm>
              <a:off x="-3319415" y="4168594"/>
              <a:ext cx="2949220" cy="180000"/>
            </a:xfrm>
            <a:prstGeom prst="rect">
              <a:avLst/>
            </a:prstGeom>
            <a:noFill/>
            <a:ln w="25400" cap="flat" cmpd="sng" algn="ctr">
              <a:noFill/>
              <a:prstDash val="solid"/>
            </a:ln>
            <a:effectLst/>
          </p:spPr>
          <p:txBody>
            <a:bodyPr lIns="0" tIns="0" rIns="0" bIns="0" rtlCol="0" anchor="ctr"/>
            <a:lstStyle/>
            <a:p>
              <a:pPr marL="0" marR="0" lvl="8" indent="0" algn="l" defTabSz="914400" rtl="0" eaLnBrk="1" fontAlgn="auto" latinLnBrk="0" hangingPunct="1">
                <a:lnSpc>
                  <a:spcPct val="100000"/>
                </a:lnSpc>
                <a:spcBef>
                  <a:spcPts val="300"/>
                </a:spcBef>
                <a:spcAft>
                  <a:spcPts val="1200"/>
                </a:spcAft>
                <a:buClrTx/>
                <a:buSzTx/>
                <a:buFontTx/>
                <a:buNone/>
                <a:tabLst/>
                <a:defRPr/>
              </a:pPr>
              <a:r>
                <a:rPr kumimoji="0" lang="en-GB" sz="1400" b="1" i="0" u="none" strike="noStrike" kern="1200" cap="all" spc="0" normalizeH="0" baseline="0" noProof="0">
                  <a:ln>
                    <a:noFill/>
                  </a:ln>
                  <a:solidFill>
                    <a:srgbClr val="71A4C3"/>
                  </a:solidFill>
                  <a:effectLst/>
                  <a:uLnTx/>
                  <a:uFillTx/>
                  <a:latin typeface="Segoe UI"/>
                  <a:ea typeface="+mn-ea"/>
                  <a:cs typeface="+mn-cs"/>
                </a:rPr>
                <a:t>header</a:t>
              </a:r>
            </a:p>
          </p:txBody>
        </p:sp>
        <p:sp>
          <p:nvSpPr>
            <p:cNvPr id="363" name="Ovaal 362">
              <a:extLst>
                <a:ext uri="{FF2B5EF4-FFF2-40B4-BE49-F238E27FC236}">
                  <a16:creationId xmlns:a16="http://schemas.microsoft.com/office/drawing/2014/main" id="{52749EF0-61DC-4F39-AA11-2C91CBF60F37}"/>
                </a:ext>
              </a:extLst>
            </p:cNvPr>
            <p:cNvSpPr/>
            <p:nvPr userDrawn="1"/>
          </p:nvSpPr>
          <p:spPr>
            <a:xfrm>
              <a:off x="-3604183" y="416859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9</a:t>
              </a:r>
            </a:p>
          </p:txBody>
        </p:sp>
        <p:sp>
          <p:nvSpPr>
            <p:cNvPr id="364" name="Rechthoek 363">
              <a:extLst>
                <a:ext uri="{FF2B5EF4-FFF2-40B4-BE49-F238E27FC236}">
                  <a16:creationId xmlns:a16="http://schemas.microsoft.com/office/drawing/2014/main" id="{8C9A5BEE-E713-44DE-BC28-16640C8A7349}"/>
                </a:ext>
              </a:extLst>
            </p:cNvPr>
            <p:cNvSpPr/>
            <p:nvPr userDrawn="1"/>
          </p:nvSpPr>
          <p:spPr>
            <a:xfrm>
              <a:off x="-3319415" y="3294429"/>
              <a:ext cx="2949220" cy="180000"/>
            </a:xfrm>
            <a:prstGeom prst="rect">
              <a:avLst/>
            </a:prstGeom>
            <a:noFill/>
            <a:ln w="25400" cap="flat" cmpd="sng" algn="ctr">
              <a:noFill/>
              <a:prstDash val="solid"/>
            </a:ln>
            <a:effectLst/>
          </p:spPr>
          <p:txBody>
            <a:bodyPr lIns="0" tIns="0" rIns="0" bIns="0" rtlCol="0" anchor="ctr"/>
            <a:lstStyle/>
            <a:p>
              <a:pPr marL="179388" marR="0" lvl="5" indent="-179388" algn="l" defTabSz="914400" rtl="0" eaLnBrk="1" fontAlgn="auto" latinLnBrk="0" hangingPunct="1">
                <a:lnSpc>
                  <a:spcPct val="100000"/>
                </a:lnSpc>
                <a:spcBef>
                  <a:spcPts val="300"/>
                </a:spcBef>
                <a:spcAft>
                  <a:spcPts val="600"/>
                </a:spcAft>
                <a:buClrTx/>
                <a:buSzTx/>
                <a:buFontTx/>
                <a:buBlip>
                  <a:blip r:embed="rId2">
                    <a:extLst>
                      <a:ext uri="{96DAC541-7B7A-43D3-8B79-37D633B846F1}">
                        <asvg:svgBlip xmlns:asvg="http://schemas.microsoft.com/office/drawing/2016/SVG/main" r:embed="rId3"/>
                      </a:ext>
                    </a:extLst>
                  </a:blip>
                </a:buBlip>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Bullet</a:t>
              </a:r>
            </a:p>
          </p:txBody>
        </p:sp>
        <p:sp>
          <p:nvSpPr>
            <p:cNvPr id="365" name="Rechthoek 364">
              <a:extLst>
                <a:ext uri="{FF2B5EF4-FFF2-40B4-BE49-F238E27FC236}">
                  <a16:creationId xmlns:a16="http://schemas.microsoft.com/office/drawing/2014/main" id="{92111387-99F5-478B-A431-0DD9177755B6}"/>
                </a:ext>
              </a:extLst>
            </p:cNvPr>
            <p:cNvSpPr/>
            <p:nvPr userDrawn="1"/>
          </p:nvSpPr>
          <p:spPr>
            <a:xfrm>
              <a:off x="-3786437" y="4531349"/>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1200" b="1" cap="all" baseline="0" noProof="0">
                  <a:solidFill>
                    <a:srgbClr val="211F26"/>
                  </a:solidFill>
                  <a:latin typeface="Calibri" panose="020F0502020204030204" pitchFamily="34" charset="0"/>
                  <a:cs typeface="Calibri" panose="020F0502020204030204" pitchFamily="34" charset="0"/>
                </a:rPr>
                <a:t>Want to know more?</a:t>
              </a:r>
              <a:br>
                <a:rPr lang="en-GB" sz="1200" cap="all"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Go to the instruction slide </a:t>
              </a:r>
              <a:r>
                <a:rPr lang="en-GB" sz="1200" b="1" cap="none" baseline="0" noProof="0">
                  <a:solidFill>
                    <a:srgbClr val="211F26"/>
                  </a:solidFill>
                  <a:latin typeface="Calibri" panose="020F0502020204030204" pitchFamily="34" charset="0"/>
                  <a:cs typeface="Calibri" panose="020F0502020204030204" pitchFamily="34" charset="0"/>
                </a:rPr>
                <a:t>‘VIDEO INSTRUCTIONS’</a:t>
              </a:r>
              <a:r>
                <a:rPr lang="en-GB" sz="1200" cap="none" baseline="0" noProof="0">
                  <a:solidFill>
                    <a:srgbClr val="211F26"/>
                  </a:solidFill>
                  <a:latin typeface="Calibri" panose="020F0502020204030204" pitchFamily="34" charset="0"/>
                  <a:cs typeface="Calibri" panose="020F0502020204030204" pitchFamily="34" charset="0"/>
                </a:rPr>
                <a:t>.</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You’ll find it at the beginning of the presentation</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or insert it via </a:t>
              </a:r>
              <a:r>
                <a:rPr lang="en-GB" sz="1200" i="1" cap="none" baseline="0" noProof="0">
                  <a:solidFill>
                    <a:srgbClr val="211F26"/>
                  </a:solidFill>
                  <a:latin typeface="Calibri" panose="020F0502020204030204" pitchFamily="34" charset="0"/>
                  <a:cs typeface="Calibri" panose="020F0502020204030204" pitchFamily="34" charset="0"/>
                </a:rPr>
                <a:t>‘Home’</a:t>
              </a:r>
              <a:r>
                <a:rPr lang="en-GB" sz="1200" cap="none" baseline="0" noProof="0">
                  <a:solidFill>
                    <a:srgbClr val="211F26"/>
                  </a:solidFill>
                  <a:latin typeface="Calibri" panose="020F0502020204030204" pitchFamily="34" charset="0"/>
                  <a:cs typeface="Calibri" panose="020F0502020204030204" pitchFamily="34" charset="0"/>
                </a:rPr>
                <a:t> &gt; </a:t>
              </a:r>
              <a:r>
                <a:rPr lang="en-GB" sz="1200" i="1" cap="none" baseline="0" noProof="0">
                  <a:solidFill>
                    <a:srgbClr val="211F26"/>
                  </a:solidFill>
                  <a:latin typeface="Calibri" panose="020F0502020204030204" pitchFamily="34" charset="0"/>
                  <a:cs typeface="Calibri" panose="020F0502020204030204" pitchFamily="34" charset="0"/>
                </a:rPr>
                <a:t>‘New Slide’.</a:t>
              </a:r>
            </a:p>
          </p:txBody>
        </p:sp>
        <p:grpSp>
          <p:nvGrpSpPr>
            <p:cNvPr id="366" name="ICOON_info">
              <a:extLst>
                <a:ext uri="{FF2B5EF4-FFF2-40B4-BE49-F238E27FC236}">
                  <a16:creationId xmlns:a16="http://schemas.microsoft.com/office/drawing/2014/main" id="{924ABDF4-2076-475E-A4FB-69180F0833AA}"/>
                </a:ext>
              </a:extLst>
            </p:cNvPr>
            <p:cNvGrpSpPr/>
            <p:nvPr userDrawn="1"/>
          </p:nvGrpSpPr>
          <p:grpSpPr>
            <a:xfrm>
              <a:off x="-376736" y="4400186"/>
              <a:ext cx="283685" cy="283685"/>
              <a:chOff x="-510741" y="5913713"/>
              <a:chExt cx="267555" cy="267555"/>
            </a:xfrm>
          </p:grpSpPr>
          <p:sp>
            <p:nvSpPr>
              <p:cNvPr id="408" name="Ovaal 407">
                <a:extLst>
                  <a:ext uri="{FF2B5EF4-FFF2-40B4-BE49-F238E27FC236}">
                    <a16:creationId xmlns:a16="http://schemas.microsoft.com/office/drawing/2014/main" id="{97A2BF48-EA61-454D-9AB0-A1A3036F64D6}"/>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409" name="Graphic 163" descr="Informatie">
                <a:extLst>
                  <a:ext uri="{FF2B5EF4-FFF2-40B4-BE49-F238E27FC236}">
                    <a16:creationId xmlns:a16="http://schemas.microsoft.com/office/drawing/2014/main" id="{6779BF34-CFBA-43D6-80DB-9C9BEE8AE77D}"/>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en-GB" sz="2000" noProof="0">
                  <a:solidFill>
                    <a:srgbClr val="211F26"/>
                  </a:solidFill>
                  <a:latin typeface="Calibri" panose="020F0502020204030204" pitchFamily="34" charset="0"/>
                  <a:cs typeface="Calibri" panose="020F0502020204030204" pitchFamily="34" charset="0"/>
                </a:endParaRPr>
              </a:p>
            </p:txBody>
          </p:sp>
        </p:grpSp>
        <p:grpSp>
          <p:nvGrpSpPr>
            <p:cNvPr id="367" name="VOORBEELD">
              <a:extLst>
                <a:ext uri="{FF2B5EF4-FFF2-40B4-BE49-F238E27FC236}">
                  <a16:creationId xmlns:a16="http://schemas.microsoft.com/office/drawing/2014/main" id="{0FACCFC8-3EF0-49B2-B1F3-C58A1EA8D0C8}"/>
                </a:ext>
              </a:extLst>
            </p:cNvPr>
            <p:cNvGrpSpPr/>
            <p:nvPr userDrawn="1"/>
          </p:nvGrpSpPr>
          <p:grpSpPr>
            <a:xfrm>
              <a:off x="-3605171" y="458674"/>
              <a:ext cx="3234311" cy="558875"/>
              <a:chOff x="-3605171" y="458674"/>
              <a:chExt cx="3234311" cy="558875"/>
            </a:xfrm>
          </p:grpSpPr>
          <p:sp>
            <p:nvSpPr>
              <p:cNvPr id="368" name="Rechthoek 367">
                <a:extLst>
                  <a:ext uri="{FF2B5EF4-FFF2-40B4-BE49-F238E27FC236}">
                    <a16:creationId xmlns:a16="http://schemas.microsoft.com/office/drawing/2014/main" id="{872BB247-87D7-4ABA-9F66-0D4C04491F8C}"/>
                  </a:ext>
                </a:extLst>
              </p:cNvPr>
              <p:cNvSpPr/>
              <p:nvPr userDrawn="1"/>
            </p:nvSpPr>
            <p:spPr>
              <a:xfrm>
                <a:off x="-3604183" y="458674"/>
                <a:ext cx="393459" cy="184058"/>
              </a:xfrm>
              <a:prstGeom prst="rect">
                <a:avLst/>
              </a:prstGeom>
              <a:solidFill>
                <a:srgbClr val="F8F8F8"/>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en-GB" sz="900" b="1" noProof="0">
                    <a:solidFill>
                      <a:srgbClr val="211F26"/>
                    </a:solidFill>
                    <a:latin typeface="Calibri" panose="020F0502020204030204" pitchFamily="34" charset="0"/>
                    <a:cs typeface="Calibri" panose="020F0502020204030204" pitchFamily="34" charset="0"/>
                  </a:rPr>
                  <a:t>Home</a:t>
                </a:r>
              </a:p>
            </p:txBody>
          </p:sp>
          <p:sp>
            <p:nvSpPr>
              <p:cNvPr id="369" name="Rechthoek 368">
                <a:extLst>
                  <a:ext uri="{FF2B5EF4-FFF2-40B4-BE49-F238E27FC236}">
                    <a16:creationId xmlns:a16="http://schemas.microsoft.com/office/drawing/2014/main" id="{EF49FE4A-56CC-4BE2-ABA7-00C69D77CE06}"/>
                  </a:ext>
                </a:extLst>
              </p:cNvPr>
              <p:cNvSpPr/>
              <p:nvPr userDrawn="1"/>
            </p:nvSpPr>
            <p:spPr>
              <a:xfrm>
                <a:off x="-3599184" y="621345"/>
                <a:ext cx="383782"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nvGrpSpPr>
              <p:cNvPr id="370" name="Groep 369">
                <a:extLst>
                  <a:ext uri="{FF2B5EF4-FFF2-40B4-BE49-F238E27FC236}">
                    <a16:creationId xmlns:a16="http://schemas.microsoft.com/office/drawing/2014/main" id="{8B29A0A3-825F-45C3-A70E-092B28820401}"/>
                  </a:ext>
                </a:extLst>
              </p:cNvPr>
              <p:cNvGrpSpPr/>
              <p:nvPr userDrawn="1"/>
            </p:nvGrpSpPr>
            <p:grpSpPr>
              <a:xfrm>
                <a:off x="-3386247" y="830871"/>
                <a:ext cx="139423" cy="109566"/>
                <a:chOff x="-2866744" y="827071"/>
                <a:chExt cx="168701" cy="132575"/>
              </a:xfrm>
            </p:grpSpPr>
            <p:grpSp>
              <p:nvGrpSpPr>
                <p:cNvPr id="401" name="Groep 400">
                  <a:extLst>
                    <a:ext uri="{FF2B5EF4-FFF2-40B4-BE49-F238E27FC236}">
                      <a16:creationId xmlns:a16="http://schemas.microsoft.com/office/drawing/2014/main" id="{63A02F16-99DE-4228-AAA5-9CDCA752428C}"/>
                    </a:ext>
                  </a:extLst>
                </p:cNvPr>
                <p:cNvGrpSpPr/>
                <p:nvPr userDrawn="1"/>
              </p:nvGrpSpPr>
              <p:grpSpPr>
                <a:xfrm>
                  <a:off x="-2866744" y="827071"/>
                  <a:ext cx="168701" cy="132575"/>
                  <a:chOff x="-2866744" y="827071"/>
                  <a:chExt cx="168701" cy="132575"/>
                </a:xfrm>
              </p:grpSpPr>
              <p:cxnSp>
                <p:nvCxnSpPr>
                  <p:cNvPr id="403" name="Rechte verbindingslijn 402">
                    <a:extLst>
                      <a:ext uri="{FF2B5EF4-FFF2-40B4-BE49-F238E27FC236}">
                        <a16:creationId xmlns:a16="http://schemas.microsoft.com/office/drawing/2014/main" id="{BBE02722-C359-4CFA-A832-11CE2E26C319}"/>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404" name="Rechte verbindingslijn 403">
                    <a:extLst>
                      <a:ext uri="{FF2B5EF4-FFF2-40B4-BE49-F238E27FC236}">
                        <a16:creationId xmlns:a16="http://schemas.microsoft.com/office/drawing/2014/main" id="{7FA6B133-95AD-4EDD-AFA4-75536E1570D0}"/>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405" name="Rechte verbindingslijn 404">
                    <a:extLst>
                      <a:ext uri="{FF2B5EF4-FFF2-40B4-BE49-F238E27FC236}">
                        <a16:creationId xmlns:a16="http://schemas.microsoft.com/office/drawing/2014/main" id="{58478D75-6B68-4CF9-B1A3-F071A0DB0FA5}"/>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406" name="Rechte verbindingslijn 405">
                    <a:extLst>
                      <a:ext uri="{FF2B5EF4-FFF2-40B4-BE49-F238E27FC236}">
                        <a16:creationId xmlns:a16="http://schemas.microsoft.com/office/drawing/2014/main" id="{C6F1A2EC-3460-4D90-BE3A-70FC4C2BE478}"/>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407" name="Rechte verbindingslijn 406">
                    <a:extLst>
                      <a:ext uri="{FF2B5EF4-FFF2-40B4-BE49-F238E27FC236}">
                        <a16:creationId xmlns:a16="http://schemas.microsoft.com/office/drawing/2014/main" id="{93F05482-CD33-46A4-A1F8-2BDA3AED2D11}"/>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402" name="Pijl: rechts 401">
                  <a:extLst>
                    <a:ext uri="{FF2B5EF4-FFF2-40B4-BE49-F238E27FC236}">
                      <a16:creationId xmlns:a16="http://schemas.microsoft.com/office/drawing/2014/main" id="{7957111B-5694-4BCA-B0F9-1A7AB63C5730}"/>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371" name="Groep 370">
                <a:extLst>
                  <a:ext uri="{FF2B5EF4-FFF2-40B4-BE49-F238E27FC236}">
                    <a16:creationId xmlns:a16="http://schemas.microsoft.com/office/drawing/2014/main" id="{C280D6BA-4AC9-4268-BE1E-4DE554402684}"/>
                  </a:ext>
                </a:extLst>
              </p:cNvPr>
              <p:cNvGrpSpPr/>
              <p:nvPr userDrawn="1"/>
            </p:nvGrpSpPr>
            <p:grpSpPr>
              <a:xfrm>
                <a:off x="-3605171" y="830871"/>
                <a:ext cx="139423" cy="109566"/>
                <a:chOff x="-2866744" y="518074"/>
                <a:chExt cx="168701" cy="132575"/>
              </a:xfrm>
            </p:grpSpPr>
            <p:grpSp>
              <p:nvGrpSpPr>
                <p:cNvPr id="394" name="Groep 393">
                  <a:extLst>
                    <a:ext uri="{FF2B5EF4-FFF2-40B4-BE49-F238E27FC236}">
                      <a16:creationId xmlns:a16="http://schemas.microsoft.com/office/drawing/2014/main" id="{FD5501EE-9762-467D-A2AF-00FDFE4077AC}"/>
                    </a:ext>
                  </a:extLst>
                </p:cNvPr>
                <p:cNvGrpSpPr/>
                <p:nvPr userDrawn="1"/>
              </p:nvGrpSpPr>
              <p:grpSpPr>
                <a:xfrm>
                  <a:off x="-2866744" y="518074"/>
                  <a:ext cx="168701" cy="132575"/>
                  <a:chOff x="-2866744" y="518074"/>
                  <a:chExt cx="168701" cy="132575"/>
                </a:xfrm>
              </p:grpSpPr>
              <p:cxnSp>
                <p:nvCxnSpPr>
                  <p:cNvPr id="396" name="Rechte verbindingslijn 395">
                    <a:extLst>
                      <a:ext uri="{FF2B5EF4-FFF2-40B4-BE49-F238E27FC236}">
                        <a16:creationId xmlns:a16="http://schemas.microsoft.com/office/drawing/2014/main" id="{364E48F5-28D9-42F5-956C-A544FB395317}"/>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397" name="Rechte verbindingslijn 396">
                    <a:extLst>
                      <a:ext uri="{FF2B5EF4-FFF2-40B4-BE49-F238E27FC236}">
                        <a16:creationId xmlns:a16="http://schemas.microsoft.com/office/drawing/2014/main" id="{86E78414-242A-43F7-BD10-6DB4F97259D2}"/>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398" name="Rechte verbindingslijn 397">
                    <a:extLst>
                      <a:ext uri="{FF2B5EF4-FFF2-40B4-BE49-F238E27FC236}">
                        <a16:creationId xmlns:a16="http://schemas.microsoft.com/office/drawing/2014/main" id="{902B88A5-4D6C-42EC-8A25-900BEA82330B}"/>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399" name="Rechte verbindingslijn 398">
                    <a:extLst>
                      <a:ext uri="{FF2B5EF4-FFF2-40B4-BE49-F238E27FC236}">
                        <a16:creationId xmlns:a16="http://schemas.microsoft.com/office/drawing/2014/main" id="{6E21C14C-EB88-469B-9F24-CD7F300BDBCB}"/>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400" name="Rechte verbindingslijn 399">
                    <a:extLst>
                      <a:ext uri="{FF2B5EF4-FFF2-40B4-BE49-F238E27FC236}">
                        <a16:creationId xmlns:a16="http://schemas.microsoft.com/office/drawing/2014/main" id="{53E803CB-493C-4B66-A060-8A4C96E8D770}"/>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395" name="Pijl: rechts 394">
                  <a:extLst>
                    <a:ext uri="{FF2B5EF4-FFF2-40B4-BE49-F238E27FC236}">
                      <a16:creationId xmlns:a16="http://schemas.microsoft.com/office/drawing/2014/main" id="{6B23CBDC-DCF6-4CA8-9CC0-E582CBA72E8C}"/>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cxnSp>
            <p:nvCxnSpPr>
              <p:cNvPr id="372" name="Rechte verbindingslijn 371">
                <a:extLst>
                  <a:ext uri="{FF2B5EF4-FFF2-40B4-BE49-F238E27FC236}">
                    <a16:creationId xmlns:a16="http://schemas.microsoft.com/office/drawing/2014/main" id="{CA6DB4FF-BE07-4E65-9DDE-AE479DF24F7C}"/>
                  </a:ext>
                </a:extLst>
              </p:cNvPr>
              <p:cNvCxnSpPr>
                <a:cxnSpLocks/>
              </p:cNvCxnSpPr>
              <p:nvPr userDrawn="1"/>
            </p:nvCxnSpPr>
            <p:spPr>
              <a:xfrm flipV="1">
                <a:off x="-3459956" y="588169"/>
                <a:ext cx="547687" cy="219076"/>
              </a:xfrm>
              <a:prstGeom prst="line">
                <a:avLst/>
              </a:prstGeom>
              <a:noFill/>
              <a:ln w="19050" cap="rnd" cmpd="sng" algn="ctr">
                <a:solidFill>
                  <a:schemeClr val="accent1"/>
                </a:solidFill>
                <a:prstDash val="solid"/>
                <a:headEnd type="oval"/>
              </a:ln>
              <a:effectLst/>
            </p:spPr>
          </p:cxnSp>
          <p:cxnSp>
            <p:nvCxnSpPr>
              <p:cNvPr id="373" name="Rechte verbindingslijn 372">
                <a:extLst>
                  <a:ext uri="{FF2B5EF4-FFF2-40B4-BE49-F238E27FC236}">
                    <a16:creationId xmlns:a16="http://schemas.microsoft.com/office/drawing/2014/main" id="{58860E41-10E5-4CC3-9BAF-51F8A17FE19D}"/>
                  </a:ext>
                </a:extLst>
              </p:cNvPr>
              <p:cNvCxnSpPr>
                <a:cxnSpLocks/>
              </p:cNvCxnSpPr>
              <p:nvPr userDrawn="1"/>
            </p:nvCxnSpPr>
            <p:spPr>
              <a:xfrm>
                <a:off x="-3224213" y="828675"/>
                <a:ext cx="319088" cy="0"/>
              </a:xfrm>
              <a:prstGeom prst="line">
                <a:avLst/>
              </a:prstGeom>
              <a:noFill/>
              <a:ln w="19050" cap="rnd" cmpd="sng" algn="ctr">
                <a:solidFill>
                  <a:schemeClr val="accent1"/>
                </a:solidFill>
                <a:prstDash val="solid"/>
                <a:headEnd type="oval"/>
              </a:ln>
              <a:effectLst/>
            </p:spPr>
          </p:cxnSp>
          <p:sp>
            <p:nvSpPr>
              <p:cNvPr id="374" name="Rechthoek 373">
                <a:extLst>
                  <a:ext uri="{FF2B5EF4-FFF2-40B4-BE49-F238E27FC236}">
                    <a16:creationId xmlns:a16="http://schemas.microsoft.com/office/drawing/2014/main" id="{1F7A9657-6724-423C-AD8F-0616056DEC31}"/>
                  </a:ext>
                </a:extLst>
              </p:cNvPr>
              <p:cNvSpPr/>
              <p:nvPr userDrawn="1"/>
            </p:nvSpPr>
            <p:spPr>
              <a:xfrm>
                <a:off x="-2559903" y="512179"/>
                <a:ext cx="2189042" cy="15108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Text level up</a:t>
                </a:r>
              </a:p>
            </p:txBody>
          </p:sp>
          <p:sp>
            <p:nvSpPr>
              <p:cNvPr id="375" name="Rechthoek 374">
                <a:extLst>
                  <a:ext uri="{FF2B5EF4-FFF2-40B4-BE49-F238E27FC236}">
                    <a16:creationId xmlns:a16="http://schemas.microsoft.com/office/drawing/2014/main" id="{7F0D6550-07BB-4CC9-B1F7-891BA78487F2}"/>
                  </a:ext>
                </a:extLst>
              </p:cNvPr>
              <p:cNvSpPr/>
              <p:nvPr userDrawn="1"/>
            </p:nvSpPr>
            <p:spPr>
              <a:xfrm>
                <a:off x="-2559903" y="819562"/>
                <a:ext cx="2189043" cy="142202"/>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Text level down</a:t>
                </a:r>
              </a:p>
            </p:txBody>
          </p:sp>
          <p:grpSp>
            <p:nvGrpSpPr>
              <p:cNvPr id="376" name="Groep 375">
                <a:extLst>
                  <a:ext uri="{FF2B5EF4-FFF2-40B4-BE49-F238E27FC236}">
                    <a16:creationId xmlns:a16="http://schemas.microsoft.com/office/drawing/2014/main" id="{91A999AB-5FBA-4E58-AB00-76E642AF2575}"/>
                  </a:ext>
                </a:extLst>
              </p:cNvPr>
              <p:cNvGrpSpPr/>
              <p:nvPr userDrawn="1"/>
            </p:nvGrpSpPr>
            <p:grpSpPr>
              <a:xfrm>
                <a:off x="-2916763" y="769168"/>
                <a:ext cx="268738" cy="248381"/>
                <a:chOff x="-2916763" y="769168"/>
                <a:chExt cx="268738" cy="248381"/>
              </a:xfrm>
            </p:grpSpPr>
            <p:sp>
              <p:nvSpPr>
                <p:cNvPr id="386" name="Rechthoek 385">
                  <a:extLst>
                    <a:ext uri="{FF2B5EF4-FFF2-40B4-BE49-F238E27FC236}">
                      <a16:creationId xmlns:a16="http://schemas.microsoft.com/office/drawing/2014/main" id="{34419036-03E8-4E0C-97BC-3B645C18B05C}"/>
                    </a:ext>
                  </a:extLst>
                </p:cNvPr>
                <p:cNvSpPr/>
                <p:nvPr userDrawn="1"/>
              </p:nvSpPr>
              <p:spPr>
                <a:xfrm>
                  <a:off x="-2916763" y="769168"/>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en-GB" sz="1050" b="0" noProof="0">
                    <a:solidFill>
                      <a:srgbClr val="211F26"/>
                    </a:solidFill>
                    <a:latin typeface="Calibri" panose="020F0502020204030204" pitchFamily="34" charset="0"/>
                    <a:cs typeface="Calibri" panose="020F0502020204030204" pitchFamily="34" charset="0"/>
                  </a:endParaRPr>
                </a:p>
              </p:txBody>
            </p:sp>
            <p:grpSp>
              <p:nvGrpSpPr>
                <p:cNvPr id="387" name="Groep 386">
                  <a:extLst>
                    <a:ext uri="{FF2B5EF4-FFF2-40B4-BE49-F238E27FC236}">
                      <a16:creationId xmlns:a16="http://schemas.microsoft.com/office/drawing/2014/main" id="{881F5587-8A25-4DEF-9610-6E4EA2603404}"/>
                    </a:ext>
                  </a:extLst>
                </p:cNvPr>
                <p:cNvGrpSpPr/>
                <p:nvPr userDrawn="1"/>
              </p:nvGrpSpPr>
              <p:grpSpPr>
                <a:xfrm>
                  <a:off x="-2866744" y="827071"/>
                  <a:ext cx="168701" cy="132575"/>
                  <a:chOff x="-2866744" y="827071"/>
                  <a:chExt cx="168701" cy="132575"/>
                </a:xfrm>
              </p:grpSpPr>
              <p:cxnSp>
                <p:nvCxnSpPr>
                  <p:cNvPr id="389" name="Rechte verbindingslijn 388">
                    <a:extLst>
                      <a:ext uri="{FF2B5EF4-FFF2-40B4-BE49-F238E27FC236}">
                        <a16:creationId xmlns:a16="http://schemas.microsoft.com/office/drawing/2014/main" id="{1D20820A-DD0D-4B57-8287-37F796B8BE43}"/>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390" name="Rechte verbindingslijn 389">
                    <a:extLst>
                      <a:ext uri="{FF2B5EF4-FFF2-40B4-BE49-F238E27FC236}">
                        <a16:creationId xmlns:a16="http://schemas.microsoft.com/office/drawing/2014/main" id="{C9CBBA2B-F997-4BF8-B728-3CBA99FBA4A0}"/>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391" name="Rechte verbindingslijn 390">
                    <a:extLst>
                      <a:ext uri="{FF2B5EF4-FFF2-40B4-BE49-F238E27FC236}">
                        <a16:creationId xmlns:a16="http://schemas.microsoft.com/office/drawing/2014/main" id="{C2B00E74-5BB4-4F11-B86C-2FAC0572DB20}"/>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392" name="Rechte verbindingslijn 391">
                    <a:extLst>
                      <a:ext uri="{FF2B5EF4-FFF2-40B4-BE49-F238E27FC236}">
                        <a16:creationId xmlns:a16="http://schemas.microsoft.com/office/drawing/2014/main" id="{B0476AE7-D0BE-4E87-A2F1-FCE102458B6C}"/>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393" name="Rechte verbindingslijn 392">
                    <a:extLst>
                      <a:ext uri="{FF2B5EF4-FFF2-40B4-BE49-F238E27FC236}">
                        <a16:creationId xmlns:a16="http://schemas.microsoft.com/office/drawing/2014/main" id="{8FD26428-3D7E-4AEA-A31D-4A0007C242AA}"/>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388" name="Pijl: rechts 387">
                  <a:extLst>
                    <a:ext uri="{FF2B5EF4-FFF2-40B4-BE49-F238E27FC236}">
                      <a16:creationId xmlns:a16="http://schemas.microsoft.com/office/drawing/2014/main" id="{2895BE09-95AD-4B85-929C-13B6A357D063}"/>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377" name="Groep 376">
                <a:extLst>
                  <a:ext uri="{FF2B5EF4-FFF2-40B4-BE49-F238E27FC236}">
                    <a16:creationId xmlns:a16="http://schemas.microsoft.com/office/drawing/2014/main" id="{A48A8D03-4718-4C7C-BED3-3E266063570B}"/>
                  </a:ext>
                </a:extLst>
              </p:cNvPr>
              <p:cNvGrpSpPr/>
              <p:nvPr userDrawn="1"/>
            </p:nvGrpSpPr>
            <p:grpSpPr>
              <a:xfrm>
                <a:off x="-2916763" y="460171"/>
                <a:ext cx="268738" cy="248381"/>
                <a:chOff x="-2916763" y="460171"/>
                <a:chExt cx="268738" cy="248381"/>
              </a:xfrm>
            </p:grpSpPr>
            <p:sp>
              <p:nvSpPr>
                <p:cNvPr id="378" name="Rechthoek 377">
                  <a:extLst>
                    <a:ext uri="{FF2B5EF4-FFF2-40B4-BE49-F238E27FC236}">
                      <a16:creationId xmlns:a16="http://schemas.microsoft.com/office/drawing/2014/main" id="{7A6243BD-6D9C-4158-A56F-18D4CB38DABA}"/>
                    </a:ext>
                  </a:extLst>
                </p:cNvPr>
                <p:cNvSpPr/>
                <p:nvPr userDrawn="1"/>
              </p:nvSpPr>
              <p:spPr>
                <a:xfrm>
                  <a:off x="-2916763" y="460171"/>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en-GB" sz="1050" b="0" noProof="0">
                    <a:solidFill>
                      <a:srgbClr val="211F26"/>
                    </a:solidFill>
                    <a:latin typeface="Calibri" panose="020F0502020204030204" pitchFamily="34" charset="0"/>
                    <a:cs typeface="Calibri" panose="020F0502020204030204" pitchFamily="34" charset="0"/>
                  </a:endParaRPr>
                </a:p>
              </p:txBody>
            </p:sp>
            <p:grpSp>
              <p:nvGrpSpPr>
                <p:cNvPr id="379" name="Groep 378">
                  <a:extLst>
                    <a:ext uri="{FF2B5EF4-FFF2-40B4-BE49-F238E27FC236}">
                      <a16:creationId xmlns:a16="http://schemas.microsoft.com/office/drawing/2014/main" id="{1F3BDF6E-FE0B-453C-9165-4309426ACCF4}"/>
                    </a:ext>
                  </a:extLst>
                </p:cNvPr>
                <p:cNvGrpSpPr/>
                <p:nvPr userDrawn="1"/>
              </p:nvGrpSpPr>
              <p:grpSpPr>
                <a:xfrm>
                  <a:off x="-2866744" y="518074"/>
                  <a:ext cx="168701" cy="132575"/>
                  <a:chOff x="-2866744" y="518074"/>
                  <a:chExt cx="168701" cy="132575"/>
                </a:xfrm>
              </p:grpSpPr>
              <p:cxnSp>
                <p:nvCxnSpPr>
                  <p:cNvPr id="381" name="Rechte verbindingslijn 380">
                    <a:extLst>
                      <a:ext uri="{FF2B5EF4-FFF2-40B4-BE49-F238E27FC236}">
                        <a16:creationId xmlns:a16="http://schemas.microsoft.com/office/drawing/2014/main" id="{E4049BC9-6B44-42A4-AE10-8C1DCD75EA14}"/>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382" name="Rechte verbindingslijn 381">
                    <a:extLst>
                      <a:ext uri="{FF2B5EF4-FFF2-40B4-BE49-F238E27FC236}">
                        <a16:creationId xmlns:a16="http://schemas.microsoft.com/office/drawing/2014/main" id="{50CAA385-F966-4913-9465-E64567EFE0E5}"/>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383" name="Rechte verbindingslijn 382">
                    <a:extLst>
                      <a:ext uri="{FF2B5EF4-FFF2-40B4-BE49-F238E27FC236}">
                        <a16:creationId xmlns:a16="http://schemas.microsoft.com/office/drawing/2014/main" id="{44BA48B4-14AE-4A09-AA56-5917A9D89F73}"/>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384" name="Rechte verbindingslijn 383">
                    <a:extLst>
                      <a:ext uri="{FF2B5EF4-FFF2-40B4-BE49-F238E27FC236}">
                        <a16:creationId xmlns:a16="http://schemas.microsoft.com/office/drawing/2014/main" id="{6A961E1D-DD9C-49A6-82A4-46BC3B296D34}"/>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385" name="Rechte verbindingslijn 384">
                    <a:extLst>
                      <a:ext uri="{FF2B5EF4-FFF2-40B4-BE49-F238E27FC236}">
                        <a16:creationId xmlns:a16="http://schemas.microsoft.com/office/drawing/2014/main" id="{F376C120-1FFB-4A39-A65F-F7729BCBA03A}"/>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380" name="Pijl: rechts 379">
                  <a:extLst>
                    <a:ext uri="{FF2B5EF4-FFF2-40B4-BE49-F238E27FC236}">
                      <a16:creationId xmlns:a16="http://schemas.microsoft.com/office/drawing/2014/main" id="{36E77623-ADFC-453F-90BA-0AD351AFCAEF}"/>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grpSp>
      <p:grpSp>
        <p:nvGrpSpPr>
          <p:cNvPr id="241" name="INSTRUCTION">
            <a:extLst>
              <a:ext uri="{FF2B5EF4-FFF2-40B4-BE49-F238E27FC236}">
                <a16:creationId xmlns:a16="http://schemas.microsoft.com/office/drawing/2014/main" id="{848CAEBB-4DC2-468B-BB6C-2EC8481CB233}"/>
              </a:ext>
            </a:extLst>
          </p:cNvPr>
          <p:cNvGrpSpPr/>
          <p:nvPr userDrawn="1"/>
        </p:nvGrpSpPr>
        <p:grpSpPr>
          <a:xfrm>
            <a:off x="12377867" y="1"/>
            <a:ext cx="3693386" cy="5855257"/>
            <a:chOff x="-3786437" y="1"/>
            <a:chExt cx="3693386" cy="5855257"/>
          </a:xfrm>
        </p:grpSpPr>
        <p:sp>
          <p:nvSpPr>
            <p:cNvPr id="242" name="Rechthoek 241">
              <a:extLst>
                <a:ext uri="{FF2B5EF4-FFF2-40B4-BE49-F238E27FC236}">
                  <a16:creationId xmlns:a16="http://schemas.microsoft.com/office/drawing/2014/main" id="{9F59BAB4-B197-40CB-9904-387C6C4A6C89}"/>
                </a:ext>
              </a:extLst>
            </p:cNvPr>
            <p:cNvSpPr/>
            <p:nvPr userDrawn="1"/>
          </p:nvSpPr>
          <p:spPr>
            <a:xfrm>
              <a:off x="-3786165" y="3370798"/>
              <a:ext cx="3593091" cy="1760759"/>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Edit chart data</a:t>
              </a:r>
            </a:p>
          </p:txBody>
        </p:sp>
        <p:sp>
          <p:nvSpPr>
            <p:cNvPr id="243" name="Ovaal 242">
              <a:extLst>
                <a:ext uri="{FF2B5EF4-FFF2-40B4-BE49-F238E27FC236}">
                  <a16:creationId xmlns:a16="http://schemas.microsoft.com/office/drawing/2014/main" id="{70BB4898-30C3-4EC1-A9E7-0E8F84D482F0}"/>
                </a:ext>
              </a:extLst>
            </p:cNvPr>
            <p:cNvSpPr/>
            <p:nvPr userDrawn="1"/>
          </p:nvSpPr>
          <p:spPr>
            <a:xfrm>
              <a:off x="-3603587" y="3835397"/>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244" name="Rechthoek 243">
              <a:extLst>
                <a:ext uri="{FF2B5EF4-FFF2-40B4-BE49-F238E27FC236}">
                  <a16:creationId xmlns:a16="http://schemas.microsoft.com/office/drawing/2014/main" id="{C30AD25D-40F6-48E7-B0E6-F47D662350CB}"/>
                </a:ext>
              </a:extLst>
            </p:cNvPr>
            <p:cNvSpPr/>
            <p:nvPr userDrawn="1"/>
          </p:nvSpPr>
          <p:spPr>
            <a:xfrm>
              <a:off x="-3319415" y="3835398"/>
              <a:ext cx="2944682" cy="32768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with the right mouse button on the chart</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and choose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‘Edit data’</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245" name="Groep 244">
              <a:extLst>
                <a:ext uri="{FF2B5EF4-FFF2-40B4-BE49-F238E27FC236}">
                  <a16:creationId xmlns:a16="http://schemas.microsoft.com/office/drawing/2014/main" id="{4D7E7D12-D2A0-4038-B40F-484BB84D1F84}"/>
                </a:ext>
              </a:extLst>
            </p:cNvPr>
            <p:cNvGrpSpPr/>
            <p:nvPr userDrawn="1"/>
          </p:nvGrpSpPr>
          <p:grpSpPr>
            <a:xfrm>
              <a:off x="-3314821" y="4275190"/>
              <a:ext cx="1495189" cy="563933"/>
              <a:chOff x="-3314821" y="3310415"/>
              <a:chExt cx="1495189" cy="563933"/>
            </a:xfrm>
          </p:grpSpPr>
          <p:sp>
            <p:nvSpPr>
              <p:cNvPr id="265" name="Rechthoek 264">
                <a:extLst>
                  <a:ext uri="{FF2B5EF4-FFF2-40B4-BE49-F238E27FC236}">
                    <a16:creationId xmlns:a16="http://schemas.microsoft.com/office/drawing/2014/main" id="{D413E8C4-F849-4AAD-B8A7-7CC62309C4AD}"/>
                  </a:ext>
                </a:extLst>
              </p:cNvPr>
              <p:cNvSpPr/>
              <p:nvPr userDrawn="1"/>
            </p:nvSpPr>
            <p:spPr>
              <a:xfrm>
                <a:off x="-3314821" y="3310415"/>
                <a:ext cx="1403797" cy="504851"/>
              </a:xfrm>
              <a:prstGeom prst="rect">
                <a:avLst/>
              </a:prstGeom>
              <a:solidFill>
                <a:srgbClr val="FFFFFF"/>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266" name="Rechthoek 265">
                <a:extLst>
                  <a:ext uri="{FF2B5EF4-FFF2-40B4-BE49-F238E27FC236}">
                    <a16:creationId xmlns:a16="http://schemas.microsoft.com/office/drawing/2014/main" id="{C23D0286-1A44-4FE2-8995-9BFF51ABB40D}"/>
                  </a:ext>
                </a:extLst>
              </p:cNvPr>
              <p:cNvSpPr/>
              <p:nvPr userDrawn="1"/>
            </p:nvSpPr>
            <p:spPr>
              <a:xfrm>
                <a:off x="-3304719" y="3564140"/>
                <a:ext cx="1387813" cy="246608"/>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267" name="Tekstvak 266">
                <a:extLst>
                  <a:ext uri="{FF2B5EF4-FFF2-40B4-BE49-F238E27FC236}">
                    <a16:creationId xmlns:a16="http://schemas.microsoft.com/office/drawing/2014/main" id="{1FEE0F49-26DD-4252-8769-5BF80CE01CC3}"/>
                  </a:ext>
                </a:extLst>
              </p:cNvPr>
              <p:cNvSpPr txBox="1"/>
              <p:nvPr userDrawn="1"/>
            </p:nvSpPr>
            <p:spPr>
              <a:xfrm>
                <a:off x="-3122115" y="3369117"/>
                <a:ext cx="1258624" cy="137495"/>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a:solidFill>
                      <a:srgbClr val="211F26"/>
                    </a:solidFill>
                    <a:latin typeface="Calibri" panose="020F0502020204030204" pitchFamily="34" charset="0"/>
                    <a:ea typeface="+mn-ea"/>
                    <a:cs typeface="Calibri" panose="020F0502020204030204" pitchFamily="34" charset="0"/>
                  </a:rPr>
                  <a:t>Change chart type</a:t>
                </a:r>
              </a:p>
            </p:txBody>
          </p:sp>
          <p:sp>
            <p:nvSpPr>
              <p:cNvPr id="268" name="Tekstvak 267">
                <a:extLst>
                  <a:ext uri="{FF2B5EF4-FFF2-40B4-BE49-F238E27FC236}">
                    <a16:creationId xmlns:a16="http://schemas.microsoft.com/office/drawing/2014/main" id="{8D428B87-4A40-47AC-8EEB-097E39AFE84E}"/>
                  </a:ext>
                </a:extLst>
              </p:cNvPr>
              <p:cNvSpPr txBox="1"/>
              <p:nvPr userDrawn="1"/>
            </p:nvSpPr>
            <p:spPr>
              <a:xfrm>
                <a:off x="-3115840" y="3624236"/>
                <a:ext cx="1296208"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a:solidFill>
                      <a:srgbClr val="211F26"/>
                    </a:solidFill>
                    <a:latin typeface="Calibri" panose="020F0502020204030204" pitchFamily="34" charset="0"/>
                    <a:ea typeface="+mn-ea"/>
                    <a:cs typeface="Calibri" panose="020F0502020204030204" pitchFamily="34" charset="0"/>
                  </a:rPr>
                  <a:t>Edit data</a:t>
                </a:r>
              </a:p>
            </p:txBody>
          </p:sp>
          <p:sp>
            <p:nvSpPr>
              <p:cNvPr id="269" name="Vrije vorm: vorm 268">
                <a:extLst>
                  <a:ext uri="{FF2B5EF4-FFF2-40B4-BE49-F238E27FC236}">
                    <a16:creationId xmlns:a16="http://schemas.microsoft.com/office/drawing/2014/main" id="{84DEDFBC-19A1-4456-9EF2-D9C60864E3EF}"/>
                  </a:ext>
                </a:extLst>
              </p:cNvPr>
              <p:cNvSpPr/>
              <p:nvPr userDrawn="1"/>
            </p:nvSpPr>
            <p:spPr>
              <a:xfrm>
                <a:off x="-1959834" y="3694348"/>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grpSp>
            <p:nvGrpSpPr>
              <p:cNvPr id="270" name="Groep 269">
                <a:extLst>
                  <a:ext uri="{FF2B5EF4-FFF2-40B4-BE49-F238E27FC236}">
                    <a16:creationId xmlns:a16="http://schemas.microsoft.com/office/drawing/2014/main" id="{233D425F-1A2D-4BDB-BA5C-0A52CFBB8A84}"/>
                  </a:ext>
                </a:extLst>
              </p:cNvPr>
              <p:cNvGrpSpPr/>
              <p:nvPr userDrawn="1"/>
            </p:nvGrpSpPr>
            <p:grpSpPr>
              <a:xfrm>
                <a:off x="-3261976" y="3361742"/>
                <a:ext cx="139861" cy="152244"/>
                <a:chOff x="12574450" y="6053892"/>
                <a:chExt cx="169232" cy="184215"/>
              </a:xfrm>
            </p:grpSpPr>
            <p:sp>
              <p:nvSpPr>
                <p:cNvPr id="290" name="Rechthoek 289">
                  <a:extLst>
                    <a:ext uri="{FF2B5EF4-FFF2-40B4-BE49-F238E27FC236}">
                      <a16:creationId xmlns:a16="http://schemas.microsoft.com/office/drawing/2014/main" id="{A856C2DB-32BF-4060-8933-9F84206F1122}"/>
                    </a:ext>
                  </a:extLst>
                </p:cNvPr>
                <p:cNvSpPr/>
                <p:nvPr userDrawn="1"/>
              </p:nvSpPr>
              <p:spPr>
                <a:xfrm>
                  <a:off x="12574450" y="6111529"/>
                  <a:ext cx="46293" cy="126577"/>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noProof="0">
                    <a:solidFill>
                      <a:srgbClr val="211F26"/>
                    </a:solidFill>
                    <a:latin typeface="Calibri" panose="020F0502020204030204" pitchFamily="34" charset="0"/>
                    <a:cs typeface="Calibri" panose="020F0502020204030204" pitchFamily="34" charset="0"/>
                  </a:endParaRPr>
                </a:p>
              </p:txBody>
            </p:sp>
            <p:sp>
              <p:nvSpPr>
                <p:cNvPr id="291" name="Rechthoek 290">
                  <a:extLst>
                    <a:ext uri="{FF2B5EF4-FFF2-40B4-BE49-F238E27FC236}">
                      <a16:creationId xmlns:a16="http://schemas.microsoft.com/office/drawing/2014/main" id="{250EBB27-C523-4AC9-96EB-826CF9D3173B}"/>
                    </a:ext>
                  </a:extLst>
                </p:cNvPr>
                <p:cNvSpPr/>
                <p:nvPr userDrawn="1"/>
              </p:nvSpPr>
              <p:spPr>
                <a:xfrm>
                  <a:off x="12635427" y="6053892"/>
                  <a:ext cx="46293" cy="184215"/>
                </a:xfrm>
                <a:prstGeom prst="rect">
                  <a:avLst/>
                </a:prstGeom>
                <a:solidFill>
                  <a:srgbClr val="EDC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noProof="0">
                    <a:solidFill>
                      <a:srgbClr val="211F26"/>
                    </a:solidFill>
                    <a:latin typeface="Calibri" panose="020F0502020204030204" pitchFamily="34" charset="0"/>
                    <a:cs typeface="Calibri" panose="020F0502020204030204" pitchFamily="34" charset="0"/>
                  </a:endParaRPr>
                </a:p>
              </p:txBody>
            </p:sp>
            <p:sp>
              <p:nvSpPr>
                <p:cNvPr id="292" name="Rechthoek 291">
                  <a:extLst>
                    <a:ext uri="{FF2B5EF4-FFF2-40B4-BE49-F238E27FC236}">
                      <a16:creationId xmlns:a16="http://schemas.microsoft.com/office/drawing/2014/main" id="{91E63611-9F6A-4173-BDC2-E4FE180F9AB5}"/>
                    </a:ext>
                  </a:extLst>
                </p:cNvPr>
                <p:cNvSpPr/>
                <p:nvPr userDrawn="1"/>
              </p:nvSpPr>
              <p:spPr>
                <a:xfrm>
                  <a:off x="12697389" y="6094907"/>
                  <a:ext cx="46293" cy="143200"/>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noProof="0">
                    <a:solidFill>
                      <a:srgbClr val="211F26"/>
                    </a:solidFill>
                    <a:latin typeface="Calibri" panose="020F0502020204030204" pitchFamily="34" charset="0"/>
                    <a:cs typeface="Calibri" panose="020F0502020204030204" pitchFamily="34" charset="0"/>
                  </a:endParaRPr>
                </a:p>
              </p:txBody>
            </p:sp>
          </p:grpSp>
          <p:grpSp>
            <p:nvGrpSpPr>
              <p:cNvPr id="271" name="Groep 270">
                <a:extLst>
                  <a:ext uri="{FF2B5EF4-FFF2-40B4-BE49-F238E27FC236}">
                    <a16:creationId xmlns:a16="http://schemas.microsoft.com/office/drawing/2014/main" id="{028B7CCB-1056-4BE3-B229-CE0D46D7C8B2}"/>
                  </a:ext>
                </a:extLst>
              </p:cNvPr>
              <p:cNvGrpSpPr/>
              <p:nvPr userDrawn="1"/>
            </p:nvGrpSpPr>
            <p:grpSpPr>
              <a:xfrm>
                <a:off x="-3261070" y="3635199"/>
                <a:ext cx="168905" cy="104490"/>
                <a:chOff x="-3261070" y="3620931"/>
                <a:chExt cx="193920" cy="119965"/>
              </a:xfrm>
            </p:grpSpPr>
            <p:sp>
              <p:nvSpPr>
                <p:cNvPr id="272" name="Rechthoek 271">
                  <a:extLst>
                    <a:ext uri="{FF2B5EF4-FFF2-40B4-BE49-F238E27FC236}">
                      <a16:creationId xmlns:a16="http://schemas.microsoft.com/office/drawing/2014/main" id="{7BDD5D95-5D69-4AAD-A949-7C72B0E4D508}"/>
                    </a:ext>
                  </a:extLst>
                </p:cNvPr>
                <p:cNvSpPr/>
                <p:nvPr userDrawn="1"/>
              </p:nvSpPr>
              <p:spPr>
                <a:xfrm>
                  <a:off x="-3261070" y="3643881"/>
                  <a:ext cx="142985" cy="952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grpSp>
              <p:nvGrpSpPr>
                <p:cNvPr id="273" name="Groep 272">
                  <a:extLst>
                    <a:ext uri="{FF2B5EF4-FFF2-40B4-BE49-F238E27FC236}">
                      <a16:creationId xmlns:a16="http://schemas.microsoft.com/office/drawing/2014/main" id="{4AE7C0B3-4060-47DF-B673-854B8E8D83AD}"/>
                    </a:ext>
                  </a:extLst>
                </p:cNvPr>
                <p:cNvGrpSpPr/>
                <p:nvPr userDrawn="1"/>
              </p:nvGrpSpPr>
              <p:grpSpPr>
                <a:xfrm>
                  <a:off x="-3261070" y="3622063"/>
                  <a:ext cx="141113" cy="117345"/>
                  <a:chOff x="1094874" y="-878306"/>
                  <a:chExt cx="867364" cy="613611"/>
                </a:xfrm>
              </p:grpSpPr>
              <p:cxnSp>
                <p:nvCxnSpPr>
                  <p:cNvPr id="283" name="Rechte verbindingslijn 282">
                    <a:extLst>
                      <a:ext uri="{FF2B5EF4-FFF2-40B4-BE49-F238E27FC236}">
                        <a16:creationId xmlns:a16="http://schemas.microsoft.com/office/drawing/2014/main" id="{11BF0252-001D-42CD-9A33-8110F75F0B5E}"/>
                      </a:ext>
                    </a:extLst>
                  </p:cNvPr>
                  <p:cNvCxnSpPr>
                    <a:cxnSpLocks/>
                  </p:cNvCxnSpPr>
                  <p:nvPr userDrawn="1"/>
                </p:nvCxnSpPr>
                <p:spPr>
                  <a:xfrm>
                    <a:off x="1094874" y="-878305"/>
                    <a:ext cx="0" cy="613610"/>
                  </a:xfrm>
                  <a:prstGeom prst="line">
                    <a:avLst/>
                  </a:prstGeom>
                  <a:ln>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284" name="Rechte verbindingslijn 283">
                    <a:extLst>
                      <a:ext uri="{FF2B5EF4-FFF2-40B4-BE49-F238E27FC236}">
                        <a16:creationId xmlns:a16="http://schemas.microsoft.com/office/drawing/2014/main" id="{7D5CD2F6-39DE-4AEA-847A-5B7E6668C98C}"/>
                      </a:ext>
                    </a:extLst>
                  </p:cNvPr>
                  <p:cNvCxnSpPr>
                    <a:cxnSpLocks/>
                  </p:cNvCxnSpPr>
                  <p:nvPr userDrawn="1"/>
                </p:nvCxnSpPr>
                <p:spPr>
                  <a:xfrm>
                    <a:off x="1962238" y="-878306"/>
                    <a:ext cx="0" cy="613611"/>
                  </a:xfrm>
                  <a:prstGeom prst="line">
                    <a:avLst/>
                  </a:prstGeom>
                  <a:ln>
                    <a:solidFill>
                      <a:srgbClr val="818181"/>
                    </a:solidFill>
                  </a:ln>
                </p:spPr>
                <p:style>
                  <a:lnRef idx="1">
                    <a:schemeClr val="accent1"/>
                  </a:lnRef>
                  <a:fillRef idx="0">
                    <a:schemeClr val="accent1"/>
                  </a:fillRef>
                  <a:effectRef idx="0">
                    <a:schemeClr val="accent1"/>
                  </a:effectRef>
                  <a:fontRef idx="minor">
                    <a:schemeClr val="tx1"/>
                  </a:fontRef>
                </p:style>
              </p:cxnSp>
              <p:grpSp>
                <p:nvGrpSpPr>
                  <p:cNvPr id="285" name="Groep 284">
                    <a:extLst>
                      <a:ext uri="{FF2B5EF4-FFF2-40B4-BE49-F238E27FC236}">
                        <a16:creationId xmlns:a16="http://schemas.microsoft.com/office/drawing/2014/main" id="{90B1BAA5-0CE8-44DB-AD35-1F9DE0360FD8}"/>
                      </a:ext>
                    </a:extLst>
                  </p:cNvPr>
                  <p:cNvGrpSpPr/>
                  <p:nvPr userDrawn="1"/>
                </p:nvGrpSpPr>
                <p:grpSpPr>
                  <a:xfrm>
                    <a:off x="1270535" y="-878306"/>
                    <a:ext cx="526983" cy="613611"/>
                    <a:chOff x="1270535" y="-745959"/>
                    <a:chExt cx="526983" cy="481264"/>
                  </a:xfrm>
                </p:grpSpPr>
                <p:cxnSp>
                  <p:nvCxnSpPr>
                    <p:cNvPr id="286" name="Rechte verbindingslijn 285">
                      <a:extLst>
                        <a:ext uri="{FF2B5EF4-FFF2-40B4-BE49-F238E27FC236}">
                          <a16:creationId xmlns:a16="http://schemas.microsoft.com/office/drawing/2014/main" id="{132CED67-8036-41F8-9CFC-636712FBA2A8}"/>
                        </a:ext>
                      </a:extLst>
                    </p:cNvPr>
                    <p:cNvCxnSpPr>
                      <a:cxnSpLocks/>
                    </p:cNvCxnSpPr>
                    <p:nvPr userDrawn="1"/>
                  </p:nvCxnSpPr>
                  <p:spPr>
                    <a:xfrm>
                      <a:off x="1446196"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287" name="Rechte verbindingslijn 286">
                      <a:extLst>
                        <a:ext uri="{FF2B5EF4-FFF2-40B4-BE49-F238E27FC236}">
                          <a16:creationId xmlns:a16="http://schemas.microsoft.com/office/drawing/2014/main" id="{1E021513-0ECC-440E-AEEC-BC0342F09E85}"/>
                        </a:ext>
                      </a:extLst>
                    </p:cNvPr>
                    <p:cNvCxnSpPr>
                      <a:cxnSpLocks/>
                    </p:cNvCxnSpPr>
                    <p:nvPr userDrawn="1"/>
                  </p:nvCxnSpPr>
                  <p:spPr>
                    <a:xfrm>
                      <a:off x="1270535"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288" name="Rechte verbindingslijn 287">
                      <a:extLst>
                        <a:ext uri="{FF2B5EF4-FFF2-40B4-BE49-F238E27FC236}">
                          <a16:creationId xmlns:a16="http://schemas.microsoft.com/office/drawing/2014/main" id="{D0F3AED4-FB8A-4089-A559-8C0FCF6122C5}"/>
                        </a:ext>
                      </a:extLst>
                    </p:cNvPr>
                    <p:cNvCxnSpPr>
                      <a:cxnSpLocks/>
                    </p:cNvCxnSpPr>
                    <p:nvPr userDrawn="1"/>
                  </p:nvCxnSpPr>
                  <p:spPr>
                    <a:xfrm>
                      <a:off x="1621857"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289" name="Rechte verbindingslijn 288">
                      <a:extLst>
                        <a:ext uri="{FF2B5EF4-FFF2-40B4-BE49-F238E27FC236}">
                          <a16:creationId xmlns:a16="http://schemas.microsoft.com/office/drawing/2014/main" id="{86CC7CB3-6D23-4BF8-B130-50D03970C436}"/>
                        </a:ext>
                      </a:extLst>
                    </p:cNvPr>
                    <p:cNvCxnSpPr>
                      <a:cxnSpLocks/>
                    </p:cNvCxnSpPr>
                    <p:nvPr userDrawn="1"/>
                  </p:nvCxnSpPr>
                  <p:spPr>
                    <a:xfrm>
                      <a:off x="1797518"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grpSp>
            </p:grpSp>
            <p:cxnSp>
              <p:nvCxnSpPr>
                <p:cNvPr id="274" name="Rechte verbindingslijn 273">
                  <a:extLst>
                    <a:ext uri="{FF2B5EF4-FFF2-40B4-BE49-F238E27FC236}">
                      <a16:creationId xmlns:a16="http://schemas.microsoft.com/office/drawing/2014/main" id="{6F28C871-79F9-4A13-B4C9-CC544ADDA26D}"/>
                    </a:ext>
                  </a:extLst>
                </p:cNvPr>
                <p:cNvCxnSpPr>
                  <a:cxnSpLocks/>
                </p:cNvCxnSpPr>
                <p:nvPr userDrawn="1"/>
              </p:nvCxnSpPr>
              <p:spPr>
                <a:xfrm flipH="1">
                  <a:off x="-3260471" y="3739408"/>
                  <a:ext cx="143329" cy="0"/>
                </a:xfrm>
                <a:prstGeom prst="line">
                  <a:avLst/>
                </a:prstGeom>
                <a:ln w="6350">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275" name="Rechte verbindingslijn 274">
                  <a:extLst>
                    <a:ext uri="{FF2B5EF4-FFF2-40B4-BE49-F238E27FC236}">
                      <a16:creationId xmlns:a16="http://schemas.microsoft.com/office/drawing/2014/main" id="{93196383-66B6-4388-BD98-53375F7567F9}"/>
                    </a:ext>
                  </a:extLst>
                </p:cNvPr>
                <p:cNvCxnSpPr>
                  <a:cxnSpLocks/>
                </p:cNvCxnSpPr>
                <p:nvPr userDrawn="1"/>
              </p:nvCxnSpPr>
              <p:spPr>
                <a:xfrm flipH="1">
                  <a:off x="-3261070" y="3713352"/>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276" name="Rechte verbindingslijn 275">
                  <a:extLst>
                    <a:ext uri="{FF2B5EF4-FFF2-40B4-BE49-F238E27FC236}">
                      <a16:creationId xmlns:a16="http://schemas.microsoft.com/office/drawing/2014/main" id="{374EA8C1-3B44-4F58-B1E6-2E19C6B74152}"/>
                    </a:ext>
                  </a:extLst>
                </p:cNvPr>
                <p:cNvCxnSpPr>
                  <a:cxnSpLocks/>
                </p:cNvCxnSpPr>
                <p:nvPr userDrawn="1"/>
              </p:nvCxnSpPr>
              <p:spPr>
                <a:xfrm flipH="1">
                  <a:off x="-3261070" y="3689677"/>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277" name="Rechte verbindingslijn 276">
                  <a:extLst>
                    <a:ext uri="{FF2B5EF4-FFF2-40B4-BE49-F238E27FC236}">
                      <a16:creationId xmlns:a16="http://schemas.microsoft.com/office/drawing/2014/main" id="{C1F0B473-A920-4267-A550-152C4DABA68D}"/>
                    </a:ext>
                  </a:extLst>
                </p:cNvPr>
                <p:cNvCxnSpPr>
                  <a:cxnSpLocks/>
                </p:cNvCxnSpPr>
                <p:nvPr userDrawn="1"/>
              </p:nvCxnSpPr>
              <p:spPr>
                <a:xfrm flipH="1">
                  <a:off x="-3261070" y="3663621"/>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sp>
              <p:nvSpPr>
                <p:cNvPr id="278" name="Rechthoek 277">
                  <a:extLst>
                    <a:ext uri="{FF2B5EF4-FFF2-40B4-BE49-F238E27FC236}">
                      <a16:creationId xmlns:a16="http://schemas.microsoft.com/office/drawing/2014/main" id="{0945E02F-19BD-4CC6-9A12-483FAFED00FA}"/>
                    </a:ext>
                  </a:extLst>
                </p:cNvPr>
                <p:cNvSpPr/>
                <p:nvPr userDrawn="1"/>
              </p:nvSpPr>
              <p:spPr>
                <a:xfrm>
                  <a:off x="-3261070" y="3620931"/>
                  <a:ext cx="142893" cy="24910"/>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grpSp>
              <p:nvGrpSpPr>
                <p:cNvPr id="279" name="Groep 278">
                  <a:extLst>
                    <a:ext uri="{FF2B5EF4-FFF2-40B4-BE49-F238E27FC236}">
                      <a16:creationId xmlns:a16="http://schemas.microsoft.com/office/drawing/2014/main" id="{464E32E7-2174-4CA5-8B4F-414E1B13FD76}"/>
                    </a:ext>
                  </a:extLst>
                </p:cNvPr>
                <p:cNvGrpSpPr/>
                <p:nvPr userDrawn="1"/>
              </p:nvGrpSpPr>
              <p:grpSpPr>
                <a:xfrm rot="2700000">
                  <a:off x="-3158000" y="3650045"/>
                  <a:ext cx="34350" cy="147351"/>
                  <a:chOff x="3148392" y="-836646"/>
                  <a:chExt cx="132124" cy="596095"/>
                </a:xfrm>
                <a:solidFill>
                  <a:srgbClr val="3399FF"/>
                </a:solidFill>
              </p:grpSpPr>
              <p:sp>
                <p:nvSpPr>
                  <p:cNvPr id="280" name="Rechthoek 279">
                    <a:extLst>
                      <a:ext uri="{FF2B5EF4-FFF2-40B4-BE49-F238E27FC236}">
                        <a16:creationId xmlns:a16="http://schemas.microsoft.com/office/drawing/2014/main" id="{7548C0A3-6CB2-4CE5-82D4-AB53FA1CE18D}"/>
                      </a:ext>
                    </a:extLst>
                  </p:cNvPr>
                  <p:cNvSpPr/>
                  <p:nvPr userDrawn="1"/>
                </p:nvSpPr>
                <p:spPr>
                  <a:xfrm>
                    <a:off x="3148632" y="-725510"/>
                    <a:ext cx="131884" cy="281356"/>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281" name="Rechthoek: afgeronde bovenhoeken 280">
                    <a:extLst>
                      <a:ext uri="{FF2B5EF4-FFF2-40B4-BE49-F238E27FC236}">
                        <a16:creationId xmlns:a16="http://schemas.microsoft.com/office/drawing/2014/main" id="{FE2534D3-4D2D-4092-8E1B-232295DB252F}"/>
                      </a:ext>
                    </a:extLst>
                  </p:cNvPr>
                  <p:cNvSpPr/>
                  <p:nvPr userDrawn="1"/>
                </p:nvSpPr>
                <p:spPr>
                  <a:xfrm>
                    <a:off x="3148556" y="-836646"/>
                    <a:ext cx="131882" cy="87614"/>
                  </a:xfrm>
                  <a:prstGeom prst="round2SameRect">
                    <a:avLst>
                      <a:gd name="adj1" fmla="val 50000"/>
                      <a:gd name="adj2" fmla="val 0"/>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282" name="Gelijkbenige driehoek 281">
                    <a:extLst>
                      <a:ext uri="{FF2B5EF4-FFF2-40B4-BE49-F238E27FC236}">
                        <a16:creationId xmlns:a16="http://schemas.microsoft.com/office/drawing/2014/main" id="{5336C47A-E3CA-414E-BEA7-62585AB8B7AA}"/>
                      </a:ext>
                    </a:extLst>
                  </p:cNvPr>
                  <p:cNvSpPr/>
                  <p:nvPr userDrawn="1"/>
                </p:nvSpPr>
                <p:spPr>
                  <a:xfrm rot="10800000">
                    <a:off x="3148392" y="-420304"/>
                    <a:ext cx="131887" cy="179753"/>
                  </a:xfrm>
                  <a:prstGeom prst="triangle">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grpSp>
          </p:grpSp>
        </p:grpSp>
        <p:sp>
          <p:nvSpPr>
            <p:cNvPr id="246" name="Rechthoek 245">
              <a:extLst>
                <a:ext uri="{FF2B5EF4-FFF2-40B4-BE49-F238E27FC236}">
                  <a16:creationId xmlns:a16="http://schemas.microsoft.com/office/drawing/2014/main" id="{014A070B-640A-4914-988C-8C228C0E28C7}"/>
                </a:ext>
              </a:extLst>
            </p:cNvPr>
            <p:cNvSpPr/>
            <p:nvPr userDrawn="1"/>
          </p:nvSpPr>
          <p:spPr>
            <a:xfrm>
              <a:off x="-3786165" y="1"/>
              <a:ext cx="3593091" cy="3187109"/>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Insert/edit A Chart</a:t>
              </a:r>
            </a:p>
          </p:txBody>
        </p:sp>
        <p:sp>
          <p:nvSpPr>
            <p:cNvPr id="247" name="Ovaal 246">
              <a:extLst>
                <a:ext uri="{FF2B5EF4-FFF2-40B4-BE49-F238E27FC236}">
                  <a16:creationId xmlns:a16="http://schemas.microsoft.com/office/drawing/2014/main" id="{34D2AB8C-96EC-41CA-B2EA-4CE846834D24}"/>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248" name="Rechthoek 247">
              <a:extLst>
                <a:ext uri="{FF2B5EF4-FFF2-40B4-BE49-F238E27FC236}">
                  <a16:creationId xmlns:a16="http://schemas.microsoft.com/office/drawing/2014/main" id="{E83DFFD5-5D49-4235-8BC4-36721075C7C2}"/>
                </a:ext>
              </a:extLst>
            </p:cNvPr>
            <p:cNvSpPr/>
            <p:nvPr userDrawn="1"/>
          </p:nvSpPr>
          <p:spPr>
            <a:xfrm>
              <a:off x="-3319415" y="465324"/>
              <a:ext cx="2944682"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If necessary, delete the existing chart</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by using the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‘Backspace key’</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pictogram to insert a new chart</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1"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(see example below)</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249" name="Ovaal 248">
              <a:extLst>
                <a:ext uri="{FF2B5EF4-FFF2-40B4-BE49-F238E27FC236}">
                  <a16:creationId xmlns:a16="http://schemas.microsoft.com/office/drawing/2014/main" id="{E11C1E5B-0DC7-4A30-8F47-0ED2028C92C9}"/>
                </a:ext>
              </a:extLst>
            </p:cNvPr>
            <p:cNvSpPr/>
            <p:nvPr userDrawn="1"/>
          </p:nvSpPr>
          <p:spPr>
            <a:xfrm>
              <a:off x="-3603587" y="172970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250" name="Rechthoek 249">
              <a:extLst>
                <a:ext uri="{FF2B5EF4-FFF2-40B4-BE49-F238E27FC236}">
                  <a16:creationId xmlns:a16="http://schemas.microsoft.com/office/drawing/2014/main" id="{3C436AE6-F529-41ED-A7B0-90AF47B3910B}"/>
                </a:ext>
              </a:extLst>
            </p:cNvPr>
            <p:cNvSpPr/>
            <p:nvPr userDrawn="1"/>
          </p:nvSpPr>
          <p:spPr>
            <a:xfrm>
              <a:off x="-3319415" y="1729710"/>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Select the preferred chart</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and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251" name="Groep 250">
              <a:extLst>
                <a:ext uri="{FF2B5EF4-FFF2-40B4-BE49-F238E27FC236}">
                  <a16:creationId xmlns:a16="http://schemas.microsoft.com/office/drawing/2014/main" id="{FF001F72-8DD4-491B-8B70-A88E4A301E75}"/>
                </a:ext>
              </a:extLst>
            </p:cNvPr>
            <p:cNvGrpSpPr/>
            <p:nvPr userDrawn="1"/>
          </p:nvGrpSpPr>
          <p:grpSpPr>
            <a:xfrm>
              <a:off x="-3311319" y="2164285"/>
              <a:ext cx="825500" cy="209550"/>
              <a:chOff x="13504624" y="2482850"/>
              <a:chExt cx="825500" cy="209550"/>
            </a:xfrm>
          </p:grpSpPr>
          <p:sp>
            <p:nvSpPr>
              <p:cNvPr id="262" name="Rechthoek 261">
                <a:extLst>
                  <a:ext uri="{FF2B5EF4-FFF2-40B4-BE49-F238E27FC236}">
                    <a16:creationId xmlns:a16="http://schemas.microsoft.com/office/drawing/2014/main" id="{A2AE6910-6D5B-45C3-A9C8-BC568018A1FB}"/>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288000" bIns="0" numCol="1" spcCol="0" rtlCol="0" fromWordArt="0" anchor="ctr" anchorCtr="0" forceAA="0" compatLnSpc="1">
                <a:prstTxWarp prst="textNoShape">
                  <a:avLst/>
                </a:prstTxWarp>
                <a:noAutofit/>
              </a:bodyPr>
              <a:lstStyle/>
              <a:p>
                <a:pPr lvl="0" algn="ctr">
                  <a:lnSpc>
                    <a:spcPct val="90000"/>
                  </a:lnSpc>
                  <a:spcBef>
                    <a:spcPts val="600"/>
                  </a:spcBef>
                  <a:spcAft>
                    <a:spcPts val="600"/>
                  </a:spcAft>
                </a:pPr>
                <a:r>
                  <a:rPr lang="en-GB" sz="900" b="0" noProof="0">
                    <a:solidFill>
                      <a:srgbClr val="211F26"/>
                    </a:solidFill>
                    <a:latin typeface="Calibri" panose="020F0502020204030204" pitchFamily="34" charset="0"/>
                    <a:cs typeface="Calibri" panose="020F0502020204030204" pitchFamily="34" charset="0"/>
                  </a:rPr>
                  <a:t>Insert</a:t>
                </a:r>
              </a:p>
            </p:txBody>
          </p:sp>
          <p:cxnSp>
            <p:nvCxnSpPr>
              <p:cNvPr id="263" name="Rechte verbindingslijn 262">
                <a:extLst>
                  <a:ext uri="{FF2B5EF4-FFF2-40B4-BE49-F238E27FC236}">
                    <a16:creationId xmlns:a16="http://schemas.microsoft.com/office/drawing/2014/main" id="{4220987C-875E-41AE-9835-FEB98C8FE67B}"/>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264" name="Gelijkbenige driehoek 263">
                <a:extLst>
                  <a:ext uri="{FF2B5EF4-FFF2-40B4-BE49-F238E27FC236}">
                    <a16:creationId xmlns:a16="http://schemas.microsoft.com/office/drawing/2014/main" id="{0E41646D-99D5-4594-AB90-B94F006F6168}"/>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900" b="1" noProof="0">
                  <a:solidFill>
                    <a:srgbClr val="211F26"/>
                  </a:solidFill>
                  <a:latin typeface="Calibri" panose="020F0502020204030204" pitchFamily="34" charset="0"/>
                  <a:cs typeface="Calibri" panose="020F0502020204030204" pitchFamily="34" charset="0"/>
                </a:endParaRPr>
              </a:p>
            </p:txBody>
          </p:sp>
        </p:grpSp>
        <p:grpSp>
          <p:nvGrpSpPr>
            <p:cNvPr id="252" name="Groep 251">
              <a:extLst>
                <a:ext uri="{FF2B5EF4-FFF2-40B4-BE49-F238E27FC236}">
                  <a16:creationId xmlns:a16="http://schemas.microsoft.com/office/drawing/2014/main" id="{BE6E814A-4AC7-4BE7-8CCC-0840B6BA8E93}"/>
                </a:ext>
              </a:extLst>
            </p:cNvPr>
            <p:cNvGrpSpPr/>
            <p:nvPr userDrawn="1"/>
          </p:nvGrpSpPr>
          <p:grpSpPr>
            <a:xfrm>
              <a:off x="-3316599" y="1232480"/>
              <a:ext cx="289372" cy="314992"/>
              <a:chOff x="7322769" y="-310267"/>
              <a:chExt cx="289372" cy="314992"/>
            </a:xfrm>
          </p:grpSpPr>
          <p:sp>
            <p:nvSpPr>
              <p:cNvPr id="259" name="Rechthoek 258">
                <a:extLst>
                  <a:ext uri="{FF2B5EF4-FFF2-40B4-BE49-F238E27FC236}">
                    <a16:creationId xmlns:a16="http://schemas.microsoft.com/office/drawing/2014/main" id="{9530DD5E-C34A-49E1-A852-FF4A4982BD80}"/>
                  </a:ext>
                </a:extLst>
              </p:cNvPr>
              <p:cNvSpPr/>
              <p:nvPr userDrawn="1"/>
            </p:nvSpPr>
            <p:spPr>
              <a:xfrm>
                <a:off x="7322769" y="-211712"/>
                <a:ext cx="79156" cy="216437"/>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260" name="Rechthoek 259">
                <a:extLst>
                  <a:ext uri="{FF2B5EF4-FFF2-40B4-BE49-F238E27FC236}">
                    <a16:creationId xmlns:a16="http://schemas.microsoft.com/office/drawing/2014/main" id="{DAB72C7D-3244-476C-921D-48A78709DBEF}"/>
                  </a:ext>
                </a:extLst>
              </p:cNvPr>
              <p:cNvSpPr/>
              <p:nvPr userDrawn="1"/>
            </p:nvSpPr>
            <p:spPr>
              <a:xfrm>
                <a:off x="7427035" y="-310267"/>
                <a:ext cx="79156" cy="314992"/>
              </a:xfrm>
              <a:prstGeom prst="rect">
                <a:avLst/>
              </a:prstGeom>
              <a:solidFill>
                <a:srgbClr val="FFCC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261" name="Rechthoek 260">
                <a:extLst>
                  <a:ext uri="{FF2B5EF4-FFF2-40B4-BE49-F238E27FC236}">
                    <a16:creationId xmlns:a16="http://schemas.microsoft.com/office/drawing/2014/main" id="{402E5C4A-01FE-4422-8F6D-5F3228278E2C}"/>
                  </a:ext>
                </a:extLst>
              </p:cNvPr>
              <p:cNvSpPr/>
              <p:nvPr userDrawn="1"/>
            </p:nvSpPr>
            <p:spPr>
              <a:xfrm>
                <a:off x="7532985" y="-240134"/>
                <a:ext cx="79156" cy="244859"/>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grpSp>
        <p:sp>
          <p:nvSpPr>
            <p:cNvPr id="253" name="Ovaal 252">
              <a:extLst>
                <a:ext uri="{FF2B5EF4-FFF2-40B4-BE49-F238E27FC236}">
                  <a16:creationId xmlns:a16="http://schemas.microsoft.com/office/drawing/2014/main" id="{FBAA63C0-92DD-4091-851C-EC30608CD774}"/>
                </a:ext>
              </a:extLst>
            </p:cNvPr>
            <p:cNvSpPr/>
            <p:nvPr userDrawn="1"/>
          </p:nvSpPr>
          <p:spPr>
            <a:xfrm>
              <a:off x="-3603587" y="2555608"/>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254" name="Rechthoek 253">
              <a:extLst>
                <a:ext uri="{FF2B5EF4-FFF2-40B4-BE49-F238E27FC236}">
                  <a16:creationId xmlns:a16="http://schemas.microsoft.com/office/drawing/2014/main" id="{6996E8FA-272F-4224-A7D4-1F403EE4A3D6}"/>
                </a:ext>
              </a:extLst>
            </p:cNvPr>
            <p:cNvSpPr/>
            <p:nvPr userDrawn="1"/>
          </p:nvSpPr>
          <p:spPr>
            <a:xfrm>
              <a:off x="-3319415" y="2555610"/>
              <a:ext cx="2944682" cy="46054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Change the format of the chart by clicking on various parts of the chart and using the various options under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‘Chart Tools’ - ‘Format’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t>
              </a:r>
            </a:p>
          </p:txBody>
        </p:sp>
        <p:sp>
          <p:nvSpPr>
            <p:cNvPr id="255" name="Rechthoek 254">
              <a:extLst>
                <a:ext uri="{FF2B5EF4-FFF2-40B4-BE49-F238E27FC236}">
                  <a16:creationId xmlns:a16="http://schemas.microsoft.com/office/drawing/2014/main" id="{EB3A2C57-6267-499B-A5F8-57FD4FF3C8DF}"/>
                </a:ext>
              </a:extLst>
            </p:cNvPr>
            <p:cNvSpPr/>
            <p:nvPr userDrawn="1"/>
          </p:nvSpPr>
          <p:spPr>
            <a:xfrm>
              <a:off x="-3786437" y="5027258"/>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1200" b="1" cap="all" baseline="0" noProof="0">
                  <a:solidFill>
                    <a:srgbClr val="211F26"/>
                  </a:solidFill>
                  <a:latin typeface="Calibri" panose="020F0502020204030204" pitchFamily="34" charset="0"/>
                  <a:cs typeface="Calibri" panose="020F0502020204030204" pitchFamily="34" charset="0"/>
                </a:rPr>
                <a:t>Want to know more?</a:t>
              </a:r>
              <a:br>
                <a:rPr lang="en-GB" sz="1200" cap="all"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Go to the instruction slide </a:t>
              </a:r>
              <a:r>
                <a:rPr lang="en-GB" sz="1200" b="1" cap="none" baseline="0" noProof="0">
                  <a:solidFill>
                    <a:srgbClr val="211F26"/>
                  </a:solidFill>
                  <a:latin typeface="Calibri" panose="020F0502020204030204" pitchFamily="34" charset="0"/>
                  <a:cs typeface="Calibri" panose="020F0502020204030204" pitchFamily="34" charset="0"/>
                </a:rPr>
                <a:t>‘VIDEO INSTRUCTIONS’</a:t>
              </a:r>
              <a:r>
                <a:rPr lang="en-GB" sz="1200" cap="none" baseline="0" noProof="0">
                  <a:solidFill>
                    <a:srgbClr val="211F26"/>
                  </a:solidFill>
                  <a:latin typeface="Calibri" panose="020F0502020204030204" pitchFamily="34" charset="0"/>
                  <a:cs typeface="Calibri" panose="020F0502020204030204" pitchFamily="34" charset="0"/>
                </a:rPr>
                <a:t>.</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You’ll find it at the beginning of the presentation</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or insert it via </a:t>
              </a:r>
              <a:r>
                <a:rPr lang="en-GB" sz="1200" i="1" cap="none" baseline="0" noProof="0">
                  <a:solidFill>
                    <a:srgbClr val="211F26"/>
                  </a:solidFill>
                  <a:latin typeface="Calibri" panose="020F0502020204030204" pitchFamily="34" charset="0"/>
                  <a:cs typeface="Calibri" panose="020F0502020204030204" pitchFamily="34" charset="0"/>
                </a:rPr>
                <a:t>‘Home’</a:t>
              </a:r>
              <a:r>
                <a:rPr lang="en-GB" sz="1200" cap="none" baseline="0" noProof="0">
                  <a:solidFill>
                    <a:srgbClr val="211F26"/>
                  </a:solidFill>
                  <a:latin typeface="Calibri" panose="020F0502020204030204" pitchFamily="34" charset="0"/>
                  <a:cs typeface="Calibri" panose="020F0502020204030204" pitchFamily="34" charset="0"/>
                </a:rPr>
                <a:t> &gt; </a:t>
              </a:r>
              <a:r>
                <a:rPr lang="en-GB" sz="1200" i="1" cap="none" baseline="0" noProof="0">
                  <a:solidFill>
                    <a:srgbClr val="211F26"/>
                  </a:solidFill>
                  <a:latin typeface="Calibri" panose="020F0502020204030204" pitchFamily="34" charset="0"/>
                  <a:cs typeface="Calibri" panose="020F0502020204030204" pitchFamily="34" charset="0"/>
                </a:rPr>
                <a:t>‘New Slide’.</a:t>
              </a:r>
            </a:p>
          </p:txBody>
        </p:sp>
        <p:grpSp>
          <p:nvGrpSpPr>
            <p:cNvPr id="256" name="ICOON_info">
              <a:extLst>
                <a:ext uri="{FF2B5EF4-FFF2-40B4-BE49-F238E27FC236}">
                  <a16:creationId xmlns:a16="http://schemas.microsoft.com/office/drawing/2014/main" id="{349AEB76-076B-4755-B230-4BE9DDA104DF}"/>
                </a:ext>
              </a:extLst>
            </p:cNvPr>
            <p:cNvGrpSpPr/>
            <p:nvPr userDrawn="1"/>
          </p:nvGrpSpPr>
          <p:grpSpPr>
            <a:xfrm>
              <a:off x="-376736" y="4856209"/>
              <a:ext cx="283685" cy="283685"/>
              <a:chOff x="-376736" y="5583395"/>
              <a:chExt cx="283685" cy="283685"/>
            </a:xfrm>
          </p:grpSpPr>
          <p:sp>
            <p:nvSpPr>
              <p:cNvPr id="257" name="Ovaal 256">
                <a:extLst>
                  <a:ext uri="{FF2B5EF4-FFF2-40B4-BE49-F238E27FC236}">
                    <a16:creationId xmlns:a16="http://schemas.microsoft.com/office/drawing/2014/main" id="{369C040D-0E6D-467F-AEDA-D8CB362F4D9E}"/>
                  </a:ext>
                </a:extLst>
              </p:cNvPr>
              <p:cNvSpPr/>
              <p:nvPr userDrawn="1"/>
            </p:nvSpPr>
            <p:spPr>
              <a:xfrm>
                <a:off x="-356709" y="5602861"/>
                <a:ext cx="244751" cy="244751"/>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258" name="Graphic 163" descr="Informatie">
                <a:extLst>
                  <a:ext uri="{FF2B5EF4-FFF2-40B4-BE49-F238E27FC236}">
                    <a16:creationId xmlns:a16="http://schemas.microsoft.com/office/drawing/2014/main" id="{3FC6D571-C82A-4A22-A72D-8F51297C49A8}"/>
                  </a:ext>
                </a:extLst>
              </p:cNvPr>
              <p:cNvSpPr/>
              <p:nvPr userDrawn="1"/>
            </p:nvSpPr>
            <p:spPr>
              <a:xfrm>
                <a:off x="-376736" y="5583395"/>
                <a:ext cx="283685" cy="28368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en-GB" sz="2000" noProof="0">
                  <a:solidFill>
                    <a:srgbClr val="211F26"/>
                  </a:solidFill>
                  <a:latin typeface="Calibri" panose="020F0502020204030204" pitchFamily="34" charset="0"/>
                  <a:cs typeface="Calibri" panose="020F0502020204030204" pitchFamily="34" charset="0"/>
                </a:endParaRPr>
              </a:p>
            </p:txBody>
          </p:sp>
        </p:grpSp>
      </p:grpSp>
      <p:grpSp>
        <p:nvGrpSpPr>
          <p:cNvPr id="228" name="INSTRUCTION">
            <a:extLst>
              <a:ext uri="{FF2B5EF4-FFF2-40B4-BE49-F238E27FC236}">
                <a16:creationId xmlns:a16="http://schemas.microsoft.com/office/drawing/2014/main" id="{0B18230F-DFFE-4B79-BDFB-641004D83695}"/>
              </a:ext>
            </a:extLst>
          </p:cNvPr>
          <p:cNvGrpSpPr/>
          <p:nvPr userDrawn="1"/>
        </p:nvGrpSpPr>
        <p:grpSpPr>
          <a:xfrm>
            <a:off x="5846" y="7033211"/>
            <a:ext cx="3727954" cy="1577390"/>
            <a:chOff x="5846" y="7033211"/>
            <a:chExt cx="3727954" cy="1577390"/>
          </a:xfrm>
        </p:grpSpPr>
        <p:sp>
          <p:nvSpPr>
            <p:cNvPr id="229" name="Rechthoek 228">
              <a:extLst>
                <a:ext uri="{FF2B5EF4-FFF2-40B4-BE49-F238E27FC236}">
                  <a16:creationId xmlns:a16="http://schemas.microsoft.com/office/drawing/2014/main" id="{16D040F6-D485-422F-8417-8AE9550CD1B7}"/>
                </a:ext>
              </a:extLst>
            </p:cNvPr>
            <p:cNvSpPr/>
            <p:nvPr userDrawn="1"/>
          </p:nvSpPr>
          <p:spPr>
            <a:xfrm>
              <a:off x="5846" y="7033211"/>
              <a:ext cx="3727954" cy="1577390"/>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EDIT Footer, slide number</a:t>
              </a:r>
              <a:br>
                <a:rPr lang="en-GB" sz="1400" b="1" cap="all" baseline="0" noProof="0">
                  <a:solidFill>
                    <a:schemeClr val="accent1"/>
                  </a:solidFill>
                  <a:latin typeface="Calibri" panose="020F0502020204030204" pitchFamily="34" charset="0"/>
                  <a:cs typeface="Calibri" panose="020F0502020204030204" pitchFamily="34" charset="0"/>
                </a:rPr>
              </a:br>
              <a:r>
                <a:rPr lang="en-GB" sz="1400" b="1" cap="all" baseline="0" noProof="0">
                  <a:solidFill>
                    <a:schemeClr val="accent1"/>
                  </a:solidFill>
                  <a:latin typeface="Calibri" panose="020F0502020204030204" pitchFamily="34" charset="0"/>
                  <a:cs typeface="Calibri" panose="020F0502020204030204" pitchFamily="34" charset="0"/>
                </a:rPr>
                <a:t>and date</a:t>
              </a:r>
            </a:p>
          </p:txBody>
        </p:sp>
        <p:sp>
          <p:nvSpPr>
            <p:cNvPr id="230" name="Ovaal 229">
              <a:extLst>
                <a:ext uri="{FF2B5EF4-FFF2-40B4-BE49-F238E27FC236}">
                  <a16:creationId xmlns:a16="http://schemas.microsoft.com/office/drawing/2014/main" id="{13E745CB-1E7B-49A5-AB58-C1201A1B8851}"/>
                </a:ext>
              </a:extLst>
            </p:cNvPr>
            <p:cNvSpPr/>
            <p:nvPr userDrawn="1"/>
          </p:nvSpPr>
          <p:spPr>
            <a:xfrm>
              <a:off x="188424" y="767853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231" name="Rechthoek 230">
              <a:extLst>
                <a:ext uri="{FF2B5EF4-FFF2-40B4-BE49-F238E27FC236}">
                  <a16:creationId xmlns:a16="http://schemas.microsoft.com/office/drawing/2014/main" id="{2CADD7DE-F308-4603-889E-E3CE1111D5C1}"/>
                </a:ext>
              </a:extLst>
            </p:cNvPr>
            <p:cNvSpPr/>
            <p:nvPr userDrawn="1"/>
          </p:nvSpPr>
          <p:spPr>
            <a:xfrm>
              <a:off x="472596" y="7678534"/>
              <a:ext cx="2322719" cy="31672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‘Header &amp; Footer’</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232" name="Ovaal 231">
              <a:extLst>
                <a:ext uri="{FF2B5EF4-FFF2-40B4-BE49-F238E27FC236}">
                  <a16:creationId xmlns:a16="http://schemas.microsoft.com/office/drawing/2014/main" id="{5F7763DD-270E-4C8C-8E96-1DC1B15E8F8D}"/>
                </a:ext>
              </a:extLst>
            </p:cNvPr>
            <p:cNvSpPr/>
            <p:nvPr userDrawn="1"/>
          </p:nvSpPr>
          <p:spPr>
            <a:xfrm>
              <a:off x="188424" y="810886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233" name="Rechthoek 232">
              <a:extLst>
                <a:ext uri="{FF2B5EF4-FFF2-40B4-BE49-F238E27FC236}">
                  <a16:creationId xmlns:a16="http://schemas.microsoft.com/office/drawing/2014/main" id="{97015F86-8C75-494E-B3AC-48989EADB1FE}"/>
                </a:ext>
              </a:extLst>
            </p:cNvPr>
            <p:cNvSpPr/>
            <p:nvPr userDrawn="1"/>
          </p:nvSpPr>
          <p:spPr>
            <a:xfrm>
              <a:off x="472596" y="8108870"/>
              <a:ext cx="2322719" cy="38098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‘Apply to All’</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apply the changes to every slide.</a:t>
              </a:r>
            </a:p>
          </p:txBody>
        </p:sp>
        <p:grpSp>
          <p:nvGrpSpPr>
            <p:cNvPr id="234" name="Groep 233">
              <a:extLst>
                <a:ext uri="{FF2B5EF4-FFF2-40B4-BE49-F238E27FC236}">
                  <a16:creationId xmlns:a16="http://schemas.microsoft.com/office/drawing/2014/main" id="{F9A863C9-D40C-48D3-9750-5D34997BDC59}"/>
                </a:ext>
              </a:extLst>
            </p:cNvPr>
            <p:cNvGrpSpPr/>
            <p:nvPr userDrawn="1"/>
          </p:nvGrpSpPr>
          <p:grpSpPr>
            <a:xfrm>
              <a:off x="2939884" y="7739834"/>
              <a:ext cx="681133" cy="750023"/>
              <a:chOff x="-910573" y="4987990"/>
              <a:chExt cx="681133" cy="750023"/>
            </a:xfrm>
          </p:grpSpPr>
          <p:grpSp>
            <p:nvGrpSpPr>
              <p:cNvPr id="235" name="Groep 234">
                <a:extLst>
                  <a:ext uri="{FF2B5EF4-FFF2-40B4-BE49-F238E27FC236}">
                    <a16:creationId xmlns:a16="http://schemas.microsoft.com/office/drawing/2014/main" id="{857C77B0-2F8B-46B9-A132-7901C047838B}"/>
                  </a:ext>
                </a:extLst>
              </p:cNvPr>
              <p:cNvGrpSpPr/>
              <p:nvPr userDrawn="1"/>
            </p:nvGrpSpPr>
            <p:grpSpPr>
              <a:xfrm>
                <a:off x="-713542" y="4987990"/>
                <a:ext cx="287071" cy="379107"/>
                <a:chOff x="-4050578" y="288410"/>
                <a:chExt cx="322125" cy="379107"/>
              </a:xfrm>
            </p:grpSpPr>
            <p:sp>
              <p:nvSpPr>
                <p:cNvPr id="237" name="Rechthoek met één afgeknipte en afgeronde hoek 47">
                  <a:extLst>
                    <a:ext uri="{FF2B5EF4-FFF2-40B4-BE49-F238E27FC236}">
                      <a16:creationId xmlns:a16="http://schemas.microsoft.com/office/drawing/2014/main" id="{4E7F7C61-B7B5-4FF7-8312-097D83947272}"/>
                    </a:ext>
                  </a:extLst>
                </p:cNvPr>
                <p:cNvSpPr/>
                <p:nvPr userDrawn="1"/>
              </p:nvSpPr>
              <p:spPr>
                <a:xfrm>
                  <a:off x="-4050578" y="288410"/>
                  <a:ext cx="322125" cy="379107"/>
                </a:xfrm>
                <a:prstGeom prst="snipRoundRect">
                  <a:avLst>
                    <a:gd name="adj1" fmla="val 0"/>
                    <a:gd name="adj2" fmla="val 33753"/>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238" name="Rechthoekige driehoek 237">
                  <a:extLst>
                    <a:ext uri="{FF2B5EF4-FFF2-40B4-BE49-F238E27FC236}">
                      <a16:creationId xmlns:a16="http://schemas.microsoft.com/office/drawing/2014/main" id="{F3C60BA3-55C2-454B-AA60-8CB02AD31536}"/>
                    </a:ext>
                  </a:extLst>
                </p:cNvPr>
                <p:cNvSpPr/>
                <p:nvPr userDrawn="1"/>
              </p:nvSpPr>
              <p:spPr>
                <a:xfrm>
                  <a:off x="-3833537" y="291656"/>
                  <a:ext cx="103133" cy="93757"/>
                </a:xfrm>
                <a:prstGeom prst="rtTriangle">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239" name="Rechthoek 238">
                  <a:extLst>
                    <a:ext uri="{FF2B5EF4-FFF2-40B4-BE49-F238E27FC236}">
                      <a16:creationId xmlns:a16="http://schemas.microsoft.com/office/drawing/2014/main" id="{D5F4914E-0CA6-4DE9-B237-007A460D649E}"/>
                    </a:ext>
                  </a:extLst>
                </p:cNvPr>
                <p:cNvSpPr/>
                <p:nvPr userDrawn="1"/>
              </p:nvSpPr>
              <p:spPr>
                <a:xfrm>
                  <a:off x="-4013673" y="314848"/>
                  <a:ext cx="140930" cy="70565"/>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240" name="Rechthoek 239">
                  <a:extLst>
                    <a:ext uri="{FF2B5EF4-FFF2-40B4-BE49-F238E27FC236}">
                      <a16:creationId xmlns:a16="http://schemas.microsoft.com/office/drawing/2014/main" id="{DE0E572B-BDC8-4996-8C9F-5094FC4D1AAB}"/>
                    </a:ext>
                  </a:extLst>
                </p:cNvPr>
                <p:cNvSpPr/>
                <p:nvPr userDrawn="1"/>
              </p:nvSpPr>
              <p:spPr>
                <a:xfrm>
                  <a:off x="-4020379" y="586428"/>
                  <a:ext cx="261727" cy="61406"/>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defTabSz="914400" fontAlgn="auto">
                    <a:lnSpc>
                      <a:spcPct val="100000"/>
                    </a:lnSpc>
                    <a:spcBef>
                      <a:spcPts val="0"/>
                    </a:spcBef>
                    <a:spcAft>
                      <a:spcPts val="0"/>
                    </a:spcAft>
                    <a:buClrTx/>
                    <a:buSzTx/>
                    <a:buFontTx/>
                    <a:buNone/>
                    <a:tabLst/>
                  </a:pPr>
                  <a:endParaRPr kumimoji="0" lang="en-GB" sz="900" b="0" i="0" u="none" strike="noStrike" kern="0" cap="none" spc="0" normalizeH="0" baseline="0" noProof="0">
                    <a:ln>
                      <a:noFill/>
                    </a:ln>
                    <a:solidFill>
                      <a:srgbClr val="211F26"/>
                    </a:solidFill>
                    <a:effectLst/>
                    <a:uLnTx/>
                    <a:uFillTx/>
                    <a:latin typeface="Calibri" panose="020F0502020204030204" pitchFamily="34" charset="0"/>
                    <a:cs typeface="Calibri" panose="020F0502020204030204" pitchFamily="34" charset="0"/>
                  </a:endParaRPr>
                </a:p>
              </p:txBody>
            </p:sp>
          </p:grpSp>
          <p:sp>
            <p:nvSpPr>
              <p:cNvPr id="236" name="Rechthoek 235">
                <a:extLst>
                  <a:ext uri="{FF2B5EF4-FFF2-40B4-BE49-F238E27FC236}">
                    <a16:creationId xmlns:a16="http://schemas.microsoft.com/office/drawing/2014/main" id="{EFBC44D5-EC9F-46F6-BEAD-424C515B0DAD}"/>
                  </a:ext>
                </a:extLst>
              </p:cNvPr>
              <p:cNvSpPr/>
              <p:nvPr userDrawn="1"/>
            </p:nvSpPr>
            <p:spPr>
              <a:xfrm>
                <a:off x="-910573" y="5352063"/>
                <a:ext cx="681133" cy="385950"/>
              </a:xfrm>
              <a:prstGeom prst="rect">
                <a:avLst/>
              </a:prstGeom>
              <a:no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rPr>
                  <a:t>Header &amp; Footer</a:t>
                </a:r>
              </a:p>
            </p:txBody>
          </p:sp>
        </p:grpSp>
      </p:grpSp>
      <p:sp>
        <p:nvSpPr>
          <p:cNvPr id="147" name="INFO">
            <a:extLst>
              <a:ext uri="{FF2B5EF4-FFF2-40B4-BE49-F238E27FC236}">
                <a16:creationId xmlns:a16="http://schemas.microsoft.com/office/drawing/2014/main" id="{10750E06-3C52-478F-85A3-EF296A1C6288}"/>
              </a:ext>
            </a:extLst>
          </p:cNvPr>
          <p:cNvSpPr txBox="1"/>
          <p:nvPr userDrawn="1"/>
        </p:nvSpPr>
        <p:spPr>
          <a:xfrm>
            <a:off x="0" y="-256190"/>
            <a:ext cx="12192000" cy="161583"/>
          </a:xfrm>
          <a:prstGeom prst="rect">
            <a:avLst/>
          </a:prstGeom>
          <a:noFill/>
        </p:spPr>
        <p:txBody>
          <a:bodyPr wrap="square" lIns="0" tIns="0" rIns="0" bIns="0" rtlCol="0">
            <a:spAutoFit/>
          </a:bodyPr>
          <a:lstStyle/>
          <a:p>
            <a:pPr algn="l"/>
            <a:r>
              <a:rPr lang="en-GB" sz="1050" b="1" dirty="0">
                <a:solidFill>
                  <a:schemeClr val="tx2"/>
                </a:solidFill>
                <a:latin typeface="+mj-lt"/>
                <a:cs typeface="Calibri" panose="020F0502020204030204" pitchFamily="34" charset="0"/>
              </a:rPr>
              <a:t>TEMPLATE: </a:t>
            </a:r>
            <a:r>
              <a:rPr lang="en-GB" sz="1050" b="0" dirty="0">
                <a:solidFill>
                  <a:schemeClr val="tx2"/>
                </a:solidFill>
                <a:latin typeface="+mj-lt"/>
                <a:cs typeface="Calibri" panose="020F0502020204030204" pitchFamily="34" charset="0"/>
              </a:rPr>
              <a:t>TEXT + CHART</a:t>
            </a:r>
          </a:p>
        </p:txBody>
      </p:sp>
      <p:grpSp>
        <p:nvGrpSpPr>
          <p:cNvPr id="9" name="HAAK LIJN">
            <a:extLst>
              <a:ext uri="{FF2B5EF4-FFF2-40B4-BE49-F238E27FC236}">
                <a16:creationId xmlns:a16="http://schemas.microsoft.com/office/drawing/2014/main" id="{BDC1235F-D860-4BB6-9D5F-15C34AEC5A70}"/>
              </a:ext>
            </a:extLst>
          </p:cNvPr>
          <p:cNvGrpSpPr/>
          <p:nvPr userDrawn="1"/>
        </p:nvGrpSpPr>
        <p:grpSpPr>
          <a:xfrm>
            <a:off x="540812" y="0"/>
            <a:ext cx="76800" cy="6858000"/>
            <a:chOff x="578912" y="0"/>
            <a:chExt cx="76800" cy="6858000"/>
          </a:xfrm>
        </p:grpSpPr>
        <p:cxnSp>
          <p:nvCxnSpPr>
            <p:cNvPr id="10" name="LIJN">
              <a:extLst>
                <a:ext uri="{FF2B5EF4-FFF2-40B4-BE49-F238E27FC236}">
                  <a16:creationId xmlns:a16="http://schemas.microsoft.com/office/drawing/2014/main" id="{D0A06061-6012-4A17-9429-FE7162192287}"/>
                </a:ext>
              </a:extLst>
            </p:cNvPr>
            <p:cNvCxnSpPr>
              <a:cxnSpLocks/>
            </p:cNvCxnSpPr>
            <p:nvPr userDrawn="1"/>
          </p:nvCxnSpPr>
          <p:spPr>
            <a:xfrm>
              <a:off x="617312" y="900113"/>
              <a:ext cx="0" cy="5957887"/>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pic>
          <p:nvPicPr>
            <p:cNvPr id="11" name="Graphic 10">
              <a:extLst>
                <a:ext uri="{FF2B5EF4-FFF2-40B4-BE49-F238E27FC236}">
                  <a16:creationId xmlns:a16="http://schemas.microsoft.com/office/drawing/2014/main" id="{11D5A049-BF20-43CC-9506-3BA5E1DE6D50}"/>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78912" y="652464"/>
              <a:ext cx="76800" cy="201600"/>
            </a:xfrm>
            <a:prstGeom prst="rect">
              <a:avLst/>
            </a:prstGeom>
          </p:spPr>
        </p:pic>
        <p:cxnSp>
          <p:nvCxnSpPr>
            <p:cNvPr id="12" name="LIJN">
              <a:extLst>
                <a:ext uri="{FF2B5EF4-FFF2-40B4-BE49-F238E27FC236}">
                  <a16:creationId xmlns:a16="http://schemas.microsoft.com/office/drawing/2014/main" id="{1F394649-9117-4BD6-A7EC-6BD0BD302EAA}"/>
                </a:ext>
              </a:extLst>
            </p:cNvPr>
            <p:cNvCxnSpPr>
              <a:cxnSpLocks/>
            </p:cNvCxnSpPr>
            <p:nvPr userDrawn="1"/>
          </p:nvCxnSpPr>
          <p:spPr>
            <a:xfrm>
              <a:off x="617312" y="0"/>
              <a:ext cx="0" cy="595314"/>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grpSp>
      <p:sp>
        <p:nvSpPr>
          <p:cNvPr id="6" name="Tijdelijke aanduiding voor grafiek 12">
            <a:extLst>
              <a:ext uri="{FF2B5EF4-FFF2-40B4-BE49-F238E27FC236}">
                <a16:creationId xmlns:a16="http://schemas.microsoft.com/office/drawing/2014/main" id="{1204C21B-610C-4232-9114-8B652A378043}"/>
              </a:ext>
            </a:extLst>
          </p:cNvPr>
          <p:cNvSpPr>
            <a:spLocks noGrp="1"/>
          </p:cNvSpPr>
          <p:nvPr>
            <p:ph type="chart" sz="quarter" idx="15" hasCustomPrompt="1"/>
          </p:nvPr>
        </p:nvSpPr>
        <p:spPr>
          <a:xfrm>
            <a:off x="6349441" y="1856127"/>
            <a:ext cx="5254899" cy="4438800"/>
          </a:xfrm>
          <a:prstGeom prst="rect">
            <a:avLst/>
          </a:prstGeom>
          <a:noFill/>
          <a:ln>
            <a:noFill/>
          </a:ln>
        </p:spPr>
        <p:txBody>
          <a:bodyPr bIns="1620000" anchor="ctr"/>
          <a:lstStyle>
            <a:lvl1pPr marL="0" indent="0" algn="ctr">
              <a:lnSpc>
                <a:spcPct val="90000"/>
              </a:lnSpc>
              <a:spcBef>
                <a:spcPts val="0"/>
              </a:spcBef>
              <a:spcAft>
                <a:spcPts val="0"/>
              </a:spcAft>
              <a:buNone/>
              <a:defRPr sz="1500" i="1">
                <a:solidFill>
                  <a:schemeClr val="tx1">
                    <a:lumMod val="50000"/>
                    <a:lumOff val="50000"/>
                  </a:schemeClr>
                </a:solidFill>
              </a:defRPr>
            </a:lvl1pPr>
          </a:lstStyle>
          <a:p>
            <a:r>
              <a:rPr lang="en-GB" dirty="0"/>
              <a:t>Click on the icon below </a:t>
            </a:r>
            <a:br>
              <a:rPr lang="en-GB" dirty="0"/>
            </a:br>
            <a:r>
              <a:rPr lang="en-GB" dirty="0"/>
              <a:t>to insert a chart.</a:t>
            </a:r>
          </a:p>
        </p:txBody>
      </p:sp>
      <p:sp>
        <p:nvSpPr>
          <p:cNvPr id="13" name="Tijdelijke aanduiding voor verticale tekst 2">
            <a:extLst>
              <a:ext uri="{FF2B5EF4-FFF2-40B4-BE49-F238E27FC236}">
                <a16:creationId xmlns:a16="http://schemas.microsoft.com/office/drawing/2014/main" id="{0982AE5E-692F-4CEB-971A-47A6024D73E9}"/>
              </a:ext>
            </a:extLst>
          </p:cNvPr>
          <p:cNvSpPr>
            <a:spLocks noGrp="1"/>
          </p:cNvSpPr>
          <p:nvPr>
            <p:ph type="body" orient="vert" idx="1" hasCustomPrompt="1"/>
          </p:nvPr>
        </p:nvSpPr>
        <p:spPr>
          <a:xfrm>
            <a:off x="777234" y="1856128"/>
            <a:ext cx="5269596" cy="4438165"/>
          </a:xfrm>
        </p:spPr>
        <p:txBody>
          <a:bodyPr vert="horz" lIns="0" tIns="0" rIns="0" bIns="0"/>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en-GB" dirty="0"/>
              <a:t>Bullet</a:t>
            </a:r>
          </a:p>
          <a:p>
            <a:pPr lvl="1"/>
            <a:r>
              <a:rPr lang="en-GB" dirty="0"/>
              <a:t>Sub-bullet</a:t>
            </a:r>
          </a:p>
          <a:p>
            <a:pPr lvl="2"/>
            <a:r>
              <a:rPr lang="en-GB" dirty="0"/>
              <a:t>Default text</a:t>
            </a:r>
          </a:p>
          <a:p>
            <a:pPr lvl="3"/>
            <a:r>
              <a:rPr lang="en-GB" dirty="0"/>
              <a:t>header</a:t>
            </a:r>
          </a:p>
          <a:p>
            <a:pPr lvl="4"/>
            <a:r>
              <a:rPr lang="en-GB" dirty="0"/>
              <a:t>Numerical bullet</a:t>
            </a:r>
          </a:p>
          <a:p>
            <a:pPr lvl="5"/>
            <a:r>
              <a:rPr lang="en-GB" dirty="0"/>
              <a:t>Bullet</a:t>
            </a:r>
          </a:p>
          <a:p>
            <a:pPr lvl="6"/>
            <a:r>
              <a:rPr lang="en-GB" dirty="0"/>
              <a:t>Sub-bullet</a:t>
            </a:r>
          </a:p>
          <a:p>
            <a:pPr lvl="7"/>
            <a:r>
              <a:rPr lang="en-GB" dirty="0"/>
              <a:t>Default text</a:t>
            </a:r>
          </a:p>
          <a:p>
            <a:pPr lvl="8"/>
            <a:r>
              <a:rPr lang="en-GB" dirty="0"/>
              <a:t>header</a:t>
            </a:r>
          </a:p>
          <a:p>
            <a:pPr lvl="8"/>
            <a:endParaRPr lang="en-GB" dirty="0"/>
          </a:p>
        </p:txBody>
      </p:sp>
      <p:sp>
        <p:nvSpPr>
          <p:cNvPr id="149" name="Logo">
            <a:extLst>
              <a:ext uri="{FF2B5EF4-FFF2-40B4-BE49-F238E27FC236}">
                <a16:creationId xmlns:a16="http://schemas.microsoft.com/office/drawing/2014/main" id="{14A480CF-8312-41EF-9D7D-E426A1BBA759}"/>
              </a:ext>
            </a:extLst>
          </p:cNvPr>
          <p:cNvSpPr>
            <a:spLocks noGrp="1"/>
          </p:cNvSpPr>
          <p:nvPr>
            <p:ph type="body" orient="vert" idx="16" hasCustomPrompt="1"/>
          </p:nvPr>
        </p:nvSpPr>
        <p:spPr>
          <a:xfrm>
            <a:off x="10549612" y="6480355"/>
            <a:ext cx="1060019" cy="185413"/>
          </a:xfrm>
          <a:blipFill>
            <a:blip r:embed="rId7"/>
            <a:stretch>
              <a:fillRect/>
            </a:stretch>
          </a:blipFill>
        </p:spPr>
        <p:txBody>
          <a:bodyPr vert="horz" lIns="0" tIns="0" rIns="0" bIns="0"/>
          <a:lstStyle>
            <a:lvl1pPr marL="0" indent="0">
              <a:buNone/>
              <a:defRPr sz="1000" i="1">
                <a:solidFill>
                  <a:schemeClr val="bg2"/>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3" name="Dianummer">
            <a:extLst>
              <a:ext uri="{FF2B5EF4-FFF2-40B4-BE49-F238E27FC236}">
                <a16:creationId xmlns:a16="http://schemas.microsoft.com/office/drawing/2014/main" id="{E36650D5-D35B-4A05-8738-5E41FB834A99}"/>
              </a:ext>
            </a:extLst>
          </p:cNvPr>
          <p:cNvSpPr>
            <a:spLocks noGrp="1"/>
          </p:cNvSpPr>
          <p:nvPr>
            <p:ph type="sldNum" sz="quarter" idx="18"/>
          </p:nvPr>
        </p:nvSpPr>
        <p:spPr/>
        <p:txBody>
          <a:bodyPr/>
          <a:lstStyle/>
          <a:p>
            <a:fld id="{5EC93C5F-DB18-4797-88B9-B8B0D60519FD}" type="slidenum">
              <a:rPr lang="en-GB" smtClean="0"/>
              <a:pPr/>
              <a:t>‹#›</a:t>
            </a:fld>
            <a:endParaRPr lang="en-GB" dirty="0"/>
          </a:p>
        </p:txBody>
      </p:sp>
      <p:sp>
        <p:nvSpPr>
          <p:cNvPr id="5" name="Datum" hidden="1">
            <a:extLst>
              <a:ext uri="{FF2B5EF4-FFF2-40B4-BE49-F238E27FC236}">
                <a16:creationId xmlns:a16="http://schemas.microsoft.com/office/drawing/2014/main" id="{00022D51-D3A7-4140-8288-73E878CE5AE2}"/>
              </a:ext>
            </a:extLst>
          </p:cNvPr>
          <p:cNvSpPr>
            <a:spLocks noGrp="1"/>
          </p:cNvSpPr>
          <p:nvPr>
            <p:ph type="dt" sz="half" idx="19"/>
          </p:nvPr>
        </p:nvSpPr>
        <p:spPr/>
        <p:txBody>
          <a:bodyPr/>
          <a:lstStyle/>
          <a:p>
            <a:r>
              <a:rPr lang="en-GB" dirty="0"/>
              <a:t>Date</a:t>
            </a:r>
          </a:p>
        </p:txBody>
      </p:sp>
      <p:sp>
        <p:nvSpPr>
          <p:cNvPr id="2" name="Voettekst">
            <a:extLst>
              <a:ext uri="{FF2B5EF4-FFF2-40B4-BE49-F238E27FC236}">
                <a16:creationId xmlns:a16="http://schemas.microsoft.com/office/drawing/2014/main" id="{0C677E30-10AA-4FF6-A582-79C8DAF81944}"/>
              </a:ext>
            </a:extLst>
          </p:cNvPr>
          <p:cNvSpPr>
            <a:spLocks noGrp="1"/>
          </p:cNvSpPr>
          <p:nvPr>
            <p:ph type="ftr" sz="quarter" idx="17"/>
          </p:nvPr>
        </p:nvSpPr>
        <p:spPr/>
        <p:txBody>
          <a:bodyPr/>
          <a:lstStyle/>
          <a:p>
            <a:r>
              <a:rPr lang="en-GB" dirty="0"/>
              <a:t>26 October 2021 | ALIM Guide for asset information Managers</a:t>
            </a:r>
          </a:p>
        </p:txBody>
      </p:sp>
      <p:sp>
        <p:nvSpPr>
          <p:cNvPr id="8" name="Ondertitel">
            <a:extLst>
              <a:ext uri="{FF2B5EF4-FFF2-40B4-BE49-F238E27FC236}">
                <a16:creationId xmlns:a16="http://schemas.microsoft.com/office/drawing/2014/main" id="{35A7389F-68D4-4B8C-B313-BD67376B30FB}"/>
              </a:ext>
            </a:extLst>
          </p:cNvPr>
          <p:cNvSpPr>
            <a:spLocks noGrp="1"/>
          </p:cNvSpPr>
          <p:nvPr>
            <p:ph type="subTitle" idx="10" hasCustomPrompt="1"/>
          </p:nvPr>
        </p:nvSpPr>
        <p:spPr>
          <a:xfrm>
            <a:off x="777244" y="924516"/>
            <a:ext cx="10827096" cy="349200"/>
          </a:xfrm>
        </p:spPr>
        <p:txBody>
          <a:bodyPr/>
          <a:lstStyle>
            <a:lvl1pPr marL="0" indent="0" algn="l">
              <a:buNone/>
              <a:defRPr sz="300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cap="all" baseline="0" dirty="0"/>
              <a:t>Second light subtitle</a:t>
            </a:r>
            <a:endParaRPr lang="en-GB" dirty="0"/>
          </a:p>
        </p:txBody>
      </p:sp>
      <p:sp>
        <p:nvSpPr>
          <p:cNvPr id="4" name="Titel">
            <a:extLst>
              <a:ext uri="{FF2B5EF4-FFF2-40B4-BE49-F238E27FC236}">
                <a16:creationId xmlns:a16="http://schemas.microsoft.com/office/drawing/2014/main" id="{F73EDDC4-60D3-492A-BA8E-95D2C63DC8A5}"/>
              </a:ext>
            </a:extLst>
          </p:cNvPr>
          <p:cNvSpPr>
            <a:spLocks noGrp="1"/>
          </p:cNvSpPr>
          <p:nvPr>
            <p:ph type="title" hasCustomPrompt="1"/>
          </p:nvPr>
        </p:nvSpPr>
        <p:spPr/>
        <p:txBody>
          <a:bodyPr/>
          <a:lstStyle/>
          <a:p>
            <a:r>
              <a:rPr lang="en-GB" dirty="0"/>
              <a:t>First bold title</a:t>
            </a:r>
          </a:p>
        </p:txBody>
      </p:sp>
    </p:spTree>
    <p:extLst>
      <p:ext uri="{BB962C8B-B14F-4D97-AF65-F5344CB8AC3E}">
        <p14:creationId xmlns:p14="http://schemas.microsoft.com/office/powerpoint/2010/main" val="205946818"/>
      </p:ext>
    </p:extLst>
  </p:cSld>
  <p:clrMapOvr>
    <a:masterClrMapping/>
  </p:clrMapOvr>
  <p:transition spd="slow">
    <p:push dir="u"/>
  </p:transition>
  <p:hf hdr="0" dt="0"/>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grpSp>
        <p:nvGrpSpPr>
          <p:cNvPr id="137" name="INSTRUCTION">
            <a:extLst>
              <a:ext uri="{FF2B5EF4-FFF2-40B4-BE49-F238E27FC236}">
                <a16:creationId xmlns:a16="http://schemas.microsoft.com/office/drawing/2014/main" id="{8706EC85-D3FF-422B-B847-4BAA6AE96A69}"/>
              </a:ext>
            </a:extLst>
          </p:cNvPr>
          <p:cNvGrpSpPr/>
          <p:nvPr userDrawn="1"/>
        </p:nvGrpSpPr>
        <p:grpSpPr>
          <a:xfrm>
            <a:off x="5846" y="7033211"/>
            <a:ext cx="3727954" cy="1577390"/>
            <a:chOff x="5846" y="7033211"/>
            <a:chExt cx="3727954" cy="1577390"/>
          </a:xfrm>
        </p:grpSpPr>
        <p:sp>
          <p:nvSpPr>
            <p:cNvPr id="138" name="Rechthoek 137">
              <a:extLst>
                <a:ext uri="{FF2B5EF4-FFF2-40B4-BE49-F238E27FC236}">
                  <a16:creationId xmlns:a16="http://schemas.microsoft.com/office/drawing/2014/main" id="{EA66667E-1796-4696-A7D3-0ACED507475B}"/>
                </a:ext>
              </a:extLst>
            </p:cNvPr>
            <p:cNvSpPr/>
            <p:nvPr userDrawn="1"/>
          </p:nvSpPr>
          <p:spPr>
            <a:xfrm>
              <a:off x="5846" y="7033211"/>
              <a:ext cx="3727954" cy="1577390"/>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EDIT Footer, slide number</a:t>
              </a:r>
              <a:br>
                <a:rPr lang="en-GB" sz="1400" b="1" cap="all" baseline="0" noProof="0">
                  <a:solidFill>
                    <a:schemeClr val="accent1"/>
                  </a:solidFill>
                  <a:latin typeface="Calibri" panose="020F0502020204030204" pitchFamily="34" charset="0"/>
                  <a:cs typeface="Calibri" panose="020F0502020204030204" pitchFamily="34" charset="0"/>
                </a:rPr>
              </a:br>
              <a:r>
                <a:rPr lang="en-GB" sz="1400" b="1" cap="all" baseline="0" noProof="0">
                  <a:solidFill>
                    <a:schemeClr val="accent1"/>
                  </a:solidFill>
                  <a:latin typeface="Calibri" panose="020F0502020204030204" pitchFamily="34" charset="0"/>
                  <a:cs typeface="Calibri" panose="020F0502020204030204" pitchFamily="34" charset="0"/>
                </a:rPr>
                <a:t>and date</a:t>
              </a:r>
            </a:p>
          </p:txBody>
        </p:sp>
        <p:sp>
          <p:nvSpPr>
            <p:cNvPr id="139" name="Ovaal 138">
              <a:extLst>
                <a:ext uri="{FF2B5EF4-FFF2-40B4-BE49-F238E27FC236}">
                  <a16:creationId xmlns:a16="http://schemas.microsoft.com/office/drawing/2014/main" id="{B67A0EDA-2EF8-44A4-A8A7-64B4ACF0DFB1}"/>
                </a:ext>
              </a:extLst>
            </p:cNvPr>
            <p:cNvSpPr/>
            <p:nvPr userDrawn="1"/>
          </p:nvSpPr>
          <p:spPr>
            <a:xfrm>
              <a:off x="188424" y="767853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140" name="Rechthoek 139">
              <a:extLst>
                <a:ext uri="{FF2B5EF4-FFF2-40B4-BE49-F238E27FC236}">
                  <a16:creationId xmlns:a16="http://schemas.microsoft.com/office/drawing/2014/main" id="{4A838D42-7DD3-4FBC-98F7-827C7899A021}"/>
                </a:ext>
              </a:extLst>
            </p:cNvPr>
            <p:cNvSpPr/>
            <p:nvPr userDrawn="1"/>
          </p:nvSpPr>
          <p:spPr>
            <a:xfrm>
              <a:off x="472596" y="7678534"/>
              <a:ext cx="2322719" cy="31672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‘Header &amp; Footer’</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141" name="Ovaal 140">
              <a:extLst>
                <a:ext uri="{FF2B5EF4-FFF2-40B4-BE49-F238E27FC236}">
                  <a16:creationId xmlns:a16="http://schemas.microsoft.com/office/drawing/2014/main" id="{FFAAA99C-AD45-43D0-B8BA-56332ED40A9F}"/>
                </a:ext>
              </a:extLst>
            </p:cNvPr>
            <p:cNvSpPr/>
            <p:nvPr userDrawn="1"/>
          </p:nvSpPr>
          <p:spPr>
            <a:xfrm>
              <a:off x="188424" y="810886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142" name="Rechthoek 141">
              <a:extLst>
                <a:ext uri="{FF2B5EF4-FFF2-40B4-BE49-F238E27FC236}">
                  <a16:creationId xmlns:a16="http://schemas.microsoft.com/office/drawing/2014/main" id="{6110C585-2739-4D22-9A22-80733F82290B}"/>
                </a:ext>
              </a:extLst>
            </p:cNvPr>
            <p:cNvSpPr/>
            <p:nvPr userDrawn="1"/>
          </p:nvSpPr>
          <p:spPr>
            <a:xfrm>
              <a:off x="472596" y="8108870"/>
              <a:ext cx="2322719" cy="38098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‘Apply to All’</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apply the changes to every slide.</a:t>
              </a:r>
            </a:p>
          </p:txBody>
        </p:sp>
        <p:grpSp>
          <p:nvGrpSpPr>
            <p:cNvPr id="143" name="Groep 142">
              <a:extLst>
                <a:ext uri="{FF2B5EF4-FFF2-40B4-BE49-F238E27FC236}">
                  <a16:creationId xmlns:a16="http://schemas.microsoft.com/office/drawing/2014/main" id="{196464E7-79E6-488D-9AAA-506EF5EFCC95}"/>
                </a:ext>
              </a:extLst>
            </p:cNvPr>
            <p:cNvGrpSpPr/>
            <p:nvPr userDrawn="1"/>
          </p:nvGrpSpPr>
          <p:grpSpPr>
            <a:xfrm>
              <a:off x="2939884" y="7739834"/>
              <a:ext cx="681133" cy="750023"/>
              <a:chOff x="-910573" y="4987990"/>
              <a:chExt cx="681133" cy="750023"/>
            </a:xfrm>
          </p:grpSpPr>
          <p:grpSp>
            <p:nvGrpSpPr>
              <p:cNvPr id="144" name="Groep 143">
                <a:extLst>
                  <a:ext uri="{FF2B5EF4-FFF2-40B4-BE49-F238E27FC236}">
                    <a16:creationId xmlns:a16="http://schemas.microsoft.com/office/drawing/2014/main" id="{C949283B-2DC1-468A-B33A-6187237E0AD9}"/>
                  </a:ext>
                </a:extLst>
              </p:cNvPr>
              <p:cNvGrpSpPr/>
              <p:nvPr userDrawn="1"/>
            </p:nvGrpSpPr>
            <p:grpSpPr>
              <a:xfrm>
                <a:off x="-713542" y="4987990"/>
                <a:ext cx="287071" cy="379107"/>
                <a:chOff x="-4050578" y="288410"/>
                <a:chExt cx="322125" cy="379107"/>
              </a:xfrm>
            </p:grpSpPr>
            <p:sp>
              <p:nvSpPr>
                <p:cNvPr id="146" name="Rechthoek met één afgeknipte en afgeronde hoek 47">
                  <a:extLst>
                    <a:ext uri="{FF2B5EF4-FFF2-40B4-BE49-F238E27FC236}">
                      <a16:creationId xmlns:a16="http://schemas.microsoft.com/office/drawing/2014/main" id="{625C18FF-A054-4CB1-96FF-BAF53D392E0C}"/>
                    </a:ext>
                  </a:extLst>
                </p:cNvPr>
                <p:cNvSpPr/>
                <p:nvPr userDrawn="1"/>
              </p:nvSpPr>
              <p:spPr>
                <a:xfrm>
                  <a:off x="-4050578" y="288410"/>
                  <a:ext cx="322125" cy="379107"/>
                </a:xfrm>
                <a:prstGeom prst="snipRoundRect">
                  <a:avLst>
                    <a:gd name="adj1" fmla="val 0"/>
                    <a:gd name="adj2" fmla="val 33753"/>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147" name="Rechthoekige driehoek 146">
                  <a:extLst>
                    <a:ext uri="{FF2B5EF4-FFF2-40B4-BE49-F238E27FC236}">
                      <a16:creationId xmlns:a16="http://schemas.microsoft.com/office/drawing/2014/main" id="{4A838FFD-CBB7-499C-BB3C-241284586B3D}"/>
                    </a:ext>
                  </a:extLst>
                </p:cNvPr>
                <p:cNvSpPr/>
                <p:nvPr userDrawn="1"/>
              </p:nvSpPr>
              <p:spPr>
                <a:xfrm>
                  <a:off x="-3833537" y="291656"/>
                  <a:ext cx="103133" cy="93757"/>
                </a:xfrm>
                <a:prstGeom prst="rtTriangle">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148" name="Rechthoek 147">
                  <a:extLst>
                    <a:ext uri="{FF2B5EF4-FFF2-40B4-BE49-F238E27FC236}">
                      <a16:creationId xmlns:a16="http://schemas.microsoft.com/office/drawing/2014/main" id="{B4CA1AE7-833B-4D38-B789-4C493FDEE674}"/>
                    </a:ext>
                  </a:extLst>
                </p:cNvPr>
                <p:cNvSpPr/>
                <p:nvPr userDrawn="1"/>
              </p:nvSpPr>
              <p:spPr>
                <a:xfrm>
                  <a:off x="-4013673" y="314848"/>
                  <a:ext cx="140930" cy="70565"/>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149" name="Rechthoek 148">
                  <a:extLst>
                    <a:ext uri="{FF2B5EF4-FFF2-40B4-BE49-F238E27FC236}">
                      <a16:creationId xmlns:a16="http://schemas.microsoft.com/office/drawing/2014/main" id="{E9E54E8D-2F5C-426D-952A-6E1B2678CD1A}"/>
                    </a:ext>
                  </a:extLst>
                </p:cNvPr>
                <p:cNvSpPr/>
                <p:nvPr userDrawn="1"/>
              </p:nvSpPr>
              <p:spPr>
                <a:xfrm>
                  <a:off x="-4020379" y="586428"/>
                  <a:ext cx="261727" cy="61406"/>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defTabSz="914400" fontAlgn="auto">
                    <a:lnSpc>
                      <a:spcPct val="100000"/>
                    </a:lnSpc>
                    <a:spcBef>
                      <a:spcPts val="0"/>
                    </a:spcBef>
                    <a:spcAft>
                      <a:spcPts val="0"/>
                    </a:spcAft>
                    <a:buClrTx/>
                    <a:buSzTx/>
                    <a:buFontTx/>
                    <a:buNone/>
                    <a:tabLst/>
                  </a:pPr>
                  <a:endParaRPr kumimoji="0" lang="en-GB" sz="900" b="0" i="0" u="none" strike="noStrike" kern="0" cap="none" spc="0" normalizeH="0" baseline="0" noProof="0">
                    <a:ln>
                      <a:noFill/>
                    </a:ln>
                    <a:solidFill>
                      <a:srgbClr val="211F26"/>
                    </a:solidFill>
                    <a:effectLst/>
                    <a:uLnTx/>
                    <a:uFillTx/>
                    <a:latin typeface="Calibri" panose="020F0502020204030204" pitchFamily="34" charset="0"/>
                    <a:cs typeface="Calibri" panose="020F0502020204030204" pitchFamily="34" charset="0"/>
                  </a:endParaRPr>
                </a:p>
              </p:txBody>
            </p:sp>
          </p:grpSp>
          <p:sp>
            <p:nvSpPr>
              <p:cNvPr id="145" name="Rechthoek 144">
                <a:extLst>
                  <a:ext uri="{FF2B5EF4-FFF2-40B4-BE49-F238E27FC236}">
                    <a16:creationId xmlns:a16="http://schemas.microsoft.com/office/drawing/2014/main" id="{6F205177-2ECB-4FDF-8E8F-D0CC70B687CD}"/>
                  </a:ext>
                </a:extLst>
              </p:cNvPr>
              <p:cNvSpPr/>
              <p:nvPr userDrawn="1"/>
            </p:nvSpPr>
            <p:spPr>
              <a:xfrm>
                <a:off x="-910573" y="5352063"/>
                <a:ext cx="681133" cy="385950"/>
              </a:xfrm>
              <a:prstGeom prst="rect">
                <a:avLst/>
              </a:prstGeom>
              <a:no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rPr>
                  <a:t>Header &amp; Footer</a:t>
                </a:r>
              </a:p>
            </p:txBody>
          </p:sp>
        </p:grpSp>
      </p:grpSp>
      <p:grpSp>
        <p:nvGrpSpPr>
          <p:cNvPr id="85" name="INSTRUCTION">
            <a:extLst>
              <a:ext uri="{FF2B5EF4-FFF2-40B4-BE49-F238E27FC236}">
                <a16:creationId xmlns:a16="http://schemas.microsoft.com/office/drawing/2014/main" id="{B67F0CEB-F80E-47A0-BCC1-A74701126129}"/>
              </a:ext>
            </a:extLst>
          </p:cNvPr>
          <p:cNvGrpSpPr/>
          <p:nvPr userDrawn="1"/>
        </p:nvGrpSpPr>
        <p:grpSpPr>
          <a:xfrm>
            <a:off x="-3786437" y="1"/>
            <a:ext cx="3693386" cy="5855257"/>
            <a:chOff x="-3786437" y="1"/>
            <a:chExt cx="3693386" cy="5855257"/>
          </a:xfrm>
        </p:grpSpPr>
        <p:sp>
          <p:nvSpPr>
            <p:cNvPr id="86" name="Rechthoek 85">
              <a:extLst>
                <a:ext uri="{FF2B5EF4-FFF2-40B4-BE49-F238E27FC236}">
                  <a16:creationId xmlns:a16="http://schemas.microsoft.com/office/drawing/2014/main" id="{89782691-CA14-4F28-BB5C-AC054C6EB5A6}"/>
                </a:ext>
              </a:extLst>
            </p:cNvPr>
            <p:cNvSpPr/>
            <p:nvPr userDrawn="1"/>
          </p:nvSpPr>
          <p:spPr>
            <a:xfrm>
              <a:off x="-3786165" y="3370798"/>
              <a:ext cx="3593091" cy="1760759"/>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Edit chart data</a:t>
              </a:r>
            </a:p>
          </p:txBody>
        </p:sp>
        <p:sp>
          <p:nvSpPr>
            <p:cNvPr id="87" name="Ovaal 86">
              <a:extLst>
                <a:ext uri="{FF2B5EF4-FFF2-40B4-BE49-F238E27FC236}">
                  <a16:creationId xmlns:a16="http://schemas.microsoft.com/office/drawing/2014/main" id="{56213278-74C3-45AC-9E19-F8B0E2142CBE}"/>
                </a:ext>
              </a:extLst>
            </p:cNvPr>
            <p:cNvSpPr/>
            <p:nvPr userDrawn="1"/>
          </p:nvSpPr>
          <p:spPr>
            <a:xfrm>
              <a:off x="-3603587" y="3835397"/>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88" name="Rechthoek 87">
              <a:extLst>
                <a:ext uri="{FF2B5EF4-FFF2-40B4-BE49-F238E27FC236}">
                  <a16:creationId xmlns:a16="http://schemas.microsoft.com/office/drawing/2014/main" id="{6FB2ACCF-17CF-4D22-AEC3-7496B4262A26}"/>
                </a:ext>
              </a:extLst>
            </p:cNvPr>
            <p:cNvSpPr/>
            <p:nvPr userDrawn="1"/>
          </p:nvSpPr>
          <p:spPr>
            <a:xfrm>
              <a:off x="-3319415" y="3835398"/>
              <a:ext cx="2944682" cy="32768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with the right mouse button on the chart</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and choose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‘Edit data’</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89" name="Groep 88">
              <a:extLst>
                <a:ext uri="{FF2B5EF4-FFF2-40B4-BE49-F238E27FC236}">
                  <a16:creationId xmlns:a16="http://schemas.microsoft.com/office/drawing/2014/main" id="{9B239761-C022-4135-B188-0099D81F310C}"/>
                </a:ext>
              </a:extLst>
            </p:cNvPr>
            <p:cNvGrpSpPr/>
            <p:nvPr userDrawn="1"/>
          </p:nvGrpSpPr>
          <p:grpSpPr>
            <a:xfrm>
              <a:off x="-3314821" y="4275190"/>
              <a:ext cx="1495189" cy="563933"/>
              <a:chOff x="-3314821" y="3310415"/>
              <a:chExt cx="1495189" cy="563933"/>
            </a:xfrm>
          </p:grpSpPr>
          <p:sp>
            <p:nvSpPr>
              <p:cNvPr id="109" name="Rechthoek 108">
                <a:extLst>
                  <a:ext uri="{FF2B5EF4-FFF2-40B4-BE49-F238E27FC236}">
                    <a16:creationId xmlns:a16="http://schemas.microsoft.com/office/drawing/2014/main" id="{C5812953-DD5A-407A-A595-1FB5DD5E5101}"/>
                  </a:ext>
                </a:extLst>
              </p:cNvPr>
              <p:cNvSpPr/>
              <p:nvPr userDrawn="1"/>
            </p:nvSpPr>
            <p:spPr>
              <a:xfrm>
                <a:off x="-3314821" y="3310415"/>
                <a:ext cx="1403797" cy="504851"/>
              </a:xfrm>
              <a:prstGeom prst="rect">
                <a:avLst/>
              </a:prstGeom>
              <a:solidFill>
                <a:srgbClr val="FFFFFF"/>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110" name="Rechthoek 109">
                <a:extLst>
                  <a:ext uri="{FF2B5EF4-FFF2-40B4-BE49-F238E27FC236}">
                    <a16:creationId xmlns:a16="http://schemas.microsoft.com/office/drawing/2014/main" id="{2CAC2B6B-1312-477E-BC7F-19B373382350}"/>
                  </a:ext>
                </a:extLst>
              </p:cNvPr>
              <p:cNvSpPr/>
              <p:nvPr userDrawn="1"/>
            </p:nvSpPr>
            <p:spPr>
              <a:xfrm>
                <a:off x="-3304719" y="3564140"/>
                <a:ext cx="1387813" cy="246608"/>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111" name="Tekstvak 110">
                <a:extLst>
                  <a:ext uri="{FF2B5EF4-FFF2-40B4-BE49-F238E27FC236}">
                    <a16:creationId xmlns:a16="http://schemas.microsoft.com/office/drawing/2014/main" id="{0B35C9DD-10BB-41B2-8BAA-0B6027BD9057}"/>
                  </a:ext>
                </a:extLst>
              </p:cNvPr>
              <p:cNvSpPr txBox="1"/>
              <p:nvPr userDrawn="1"/>
            </p:nvSpPr>
            <p:spPr>
              <a:xfrm>
                <a:off x="-3122115" y="3369117"/>
                <a:ext cx="1258624" cy="137495"/>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a:solidFill>
                      <a:srgbClr val="211F26"/>
                    </a:solidFill>
                    <a:latin typeface="Calibri" panose="020F0502020204030204" pitchFamily="34" charset="0"/>
                    <a:ea typeface="+mn-ea"/>
                    <a:cs typeface="Calibri" panose="020F0502020204030204" pitchFamily="34" charset="0"/>
                  </a:rPr>
                  <a:t>Change chart type</a:t>
                </a:r>
              </a:p>
            </p:txBody>
          </p:sp>
          <p:sp>
            <p:nvSpPr>
              <p:cNvPr id="112" name="Tekstvak 111">
                <a:extLst>
                  <a:ext uri="{FF2B5EF4-FFF2-40B4-BE49-F238E27FC236}">
                    <a16:creationId xmlns:a16="http://schemas.microsoft.com/office/drawing/2014/main" id="{193990C7-C9C5-41AC-B6F7-66C2B07D4D00}"/>
                  </a:ext>
                </a:extLst>
              </p:cNvPr>
              <p:cNvSpPr txBox="1"/>
              <p:nvPr userDrawn="1"/>
            </p:nvSpPr>
            <p:spPr>
              <a:xfrm>
                <a:off x="-3115840" y="3624236"/>
                <a:ext cx="1296208"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a:solidFill>
                      <a:srgbClr val="211F26"/>
                    </a:solidFill>
                    <a:latin typeface="Calibri" panose="020F0502020204030204" pitchFamily="34" charset="0"/>
                    <a:ea typeface="+mn-ea"/>
                    <a:cs typeface="Calibri" panose="020F0502020204030204" pitchFamily="34" charset="0"/>
                  </a:rPr>
                  <a:t>Edit data</a:t>
                </a:r>
              </a:p>
            </p:txBody>
          </p:sp>
          <p:sp>
            <p:nvSpPr>
              <p:cNvPr id="113" name="Vrije vorm: vorm 112">
                <a:extLst>
                  <a:ext uri="{FF2B5EF4-FFF2-40B4-BE49-F238E27FC236}">
                    <a16:creationId xmlns:a16="http://schemas.microsoft.com/office/drawing/2014/main" id="{2E77367A-445A-4E62-9D84-8964F0B7AF1F}"/>
                  </a:ext>
                </a:extLst>
              </p:cNvPr>
              <p:cNvSpPr/>
              <p:nvPr userDrawn="1"/>
            </p:nvSpPr>
            <p:spPr>
              <a:xfrm>
                <a:off x="-1959834" y="3694348"/>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grpSp>
            <p:nvGrpSpPr>
              <p:cNvPr id="114" name="Groep 113">
                <a:extLst>
                  <a:ext uri="{FF2B5EF4-FFF2-40B4-BE49-F238E27FC236}">
                    <a16:creationId xmlns:a16="http://schemas.microsoft.com/office/drawing/2014/main" id="{9B9D3CFF-87C5-43F0-9EC2-228CF9FAE20E}"/>
                  </a:ext>
                </a:extLst>
              </p:cNvPr>
              <p:cNvGrpSpPr/>
              <p:nvPr userDrawn="1"/>
            </p:nvGrpSpPr>
            <p:grpSpPr>
              <a:xfrm>
                <a:off x="-3261976" y="3361742"/>
                <a:ext cx="139861" cy="152244"/>
                <a:chOff x="12574450" y="6053892"/>
                <a:chExt cx="169232" cy="184215"/>
              </a:xfrm>
            </p:grpSpPr>
            <p:sp>
              <p:nvSpPr>
                <p:cNvPr id="134" name="Rechthoek 133">
                  <a:extLst>
                    <a:ext uri="{FF2B5EF4-FFF2-40B4-BE49-F238E27FC236}">
                      <a16:creationId xmlns:a16="http://schemas.microsoft.com/office/drawing/2014/main" id="{942D5A03-3177-4075-9F0E-E08215E2824F}"/>
                    </a:ext>
                  </a:extLst>
                </p:cNvPr>
                <p:cNvSpPr/>
                <p:nvPr userDrawn="1"/>
              </p:nvSpPr>
              <p:spPr>
                <a:xfrm>
                  <a:off x="12574450" y="6111529"/>
                  <a:ext cx="46293" cy="126577"/>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noProof="0">
                    <a:solidFill>
                      <a:srgbClr val="211F26"/>
                    </a:solidFill>
                    <a:latin typeface="Calibri" panose="020F0502020204030204" pitchFamily="34" charset="0"/>
                    <a:cs typeface="Calibri" panose="020F0502020204030204" pitchFamily="34" charset="0"/>
                  </a:endParaRPr>
                </a:p>
              </p:txBody>
            </p:sp>
            <p:sp>
              <p:nvSpPr>
                <p:cNvPr id="135" name="Rechthoek 134">
                  <a:extLst>
                    <a:ext uri="{FF2B5EF4-FFF2-40B4-BE49-F238E27FC236}">
                      <a16:creationId xmlns:a16="http://schemas.microsoft.com/office/drawing/2014/main" id="{E5BCDE46-2635-4E7E-92E1-B4EA3166306C}"/>
                    </a:ext>
                  </a:extLst>
                </p:cNvPr>
                <p:cNvSpPr/>
                <p:nvPr userDrawn="1"/>
              </p:nvSpPr>
              <p:spPr>
                <a:xfrm>
                  <a:off x="12635427" y="6053892"/>
                  <a:ext cx="46293" cy="184215"/>
                </a:xfrm>
                <a:prstGeom prst="rect">
                  <a:avLst/>
                </a:prstGeom>
                <a:solidFill>
                  <a:srgbClr val="EDC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noProof="0">
                    <a:solidFill>
                      <a:srgbClr val="211F26"/>
                    </a:solidFill>
                    <a:latin typeface="Calibri" panose="020F0502020204030204" pitchFamily="34" charset="0"/>
                    <a:cs typeface="Calibri" panose="020F0502020204030204" pitchFamily="34" charset="0"/>
                  </a:endParaRPr>
                </a:p>
              </p:txBody>
            </p:sp>
            <p:sp>
              <p:nvSpPr>
                <p:cNvPr id="136" name="Rechthoek 135">
                  <a:extLst>
                    <a:ext uri="{FF2B5EF4-FFF2-40B4-BE49-F238E27FC236}">
                      <a16:creationId xmlns:a16="http://schemas.microsoft.com/office/drawing/2014/main" id="{7247A3E1-793F-4A56-9475-4E3D27EBE2FF}"/>
                    </a:ext>
                  </a:extLst>
                </p:cNvPr>
                <p:cNvSpPr/>
                <p:nvPr userDrawn="1"/>
              </p:nvSpPr>
              <p:spPr>
                <a:xfrm>
                  <a:off x="12697389" y="6094907"/>
                  <a:ext cx="46293" cy="143200"/>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noProof="0">
                    <a:solidFill>
                      <a:srgbClr val="211F26"/>
                    </a:solidFill>
                    <a:latin typeface="Calibri" panose="020F0502020204030204" pitchFamily="34" charset="0"/>
                    <a:cs typeface="Calibri" panose="020F0502020204030204" pitchFamily="34" charset="0"/>
                  </a:endParaRPr>
                </a:p>
              </p:txBody>
            </p:sp>
          </p:grpSp>
          <p:grpSp>
            <p:nvGrpSpPr>
              <p:cNvPr id="115" name="Groep 114">
                <a:extLst>
                  <a:ext uri="{FF2B5EF4-FFF2-40B4-BE49-F238E27FC236}">
                    <a16:creationId xmlns:a16="http://schemas.microsoft.com/office/drawing/2014/main" id="{CEA36070-9A03-4B3E-9467-4963C3A15DD1}"/>
                  </a:ext>
                </a:extLst>
              </p:cNvPr>
              <p:cNvGrpSpPr/>
              <p:nvPr userDrawn="1"/>
            </p:nvGrpSpPr>
            <p:grpSpPr>
              <a:xfrm>
                <a:off x="-3261070" y="3635199"/>
                <a:ext cx="168905" cy="104490"/>
                <a:chOff x="-3261070" y="3620931"/>
                <a:chExt cx="193920" cy="119965"/>
              </a:xfrm>
            </p:grpSpPr>
            <p:sp>
              <p:nvSpPr>
                <p:cNvPr id="116" name="Rechthoek 115">
                  <a:extLst>
                    <a:ext uri="{FF2B5EF4-FFF2-40B4-BE49-F238E27FC236}">
                      <a16:creationId xmlns:a16="http://schemas.microsoft.com/office/drawing/2014/main" id="{C71362F2-068F-47A6-BBB9-A181556B04F0}"/>
                    </a:ext>
                  </a:extLst>
                </p:cNvPr>
                <p:cNvSpPr/>
                <p:nvPr userDrawn="1"/>
              </p:nvSpPr>
              <p:spPr>
                <a:xfrm>
                  <a:off x="-3261070" y="3643881"/>
                  <a:ext cx="142985" cy="952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grpSp>
              <p:nvGrpSpPr>
                <p:cNvPr id="117" name="Groep 116">
                  <a:extLst>
                    <a:ext uri="{FF2B5EF4-FFF2-40B4-BE49-F238E27FC236}">
                      <a16:creationId xmlns:a16="http://schemas.microsoft.com/office/drawing/2014/main" id="{C0A0169B-5362-41AD-BBAD-A92F8EC05801}"/>
                    </a:ext>
                  </a:extLst>
                </p:cNvPr>
                <p:cNvGrpSpPr/>
                <p:nvPr userDrawn="1"/>
              </p:nvGrpSpPr>
              <p:grpSpPr>
                <a:xfrm>
                  <a:off x="-3261070" y="3622063"/>
                  <a:ext cx="141113" cy="117345"/>
                  <a:chOff x="1094874" y="-878306"/>
                  <a:chExt cx="867364" cy="613611"/>
                </a:xfrm>
              </p:grpSpPr>
              <p:cxnSp>
                <p:nvCxnSpPr>
                  <p:cNvPr id="127" name="Rechte verbindingslijn 126">
                    <a:extLst>
                      <a:ext uri="{FF2B5EF4-FFF2-40B4-BE49-F238E27FC236}">
                        <a16:creationId xmlns:a16="http://schemas.microsoft.com/office/drawing/2014/main" id="{440B0F13-0148-4FAC-922D-21AC8BB539C9}"/>
                      </a:ext>
                    </a:extLst>
                  </p:cNvPr>
                  <p:cNvCxnSpPr>
                    <a:cxnSpLocks/>
                  </p:cNvCxnSpPr>
                  <p:nvPr userDrawn="1"/>
                </p:nvCxnSpPr>
                <p:spPr>
                  <a:xfrm>
                    <a:off x="1094874" y="-878305"/>
                    <a:ext cx="0" cy="613610"/>
                  </a:xfrm>
                  <a:prstGeom prst="line">
                    <a:avLst/>
                  </a:prstGeom>
                  <a:ln>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128" name="Rechte verbindingslijn 127">
                    <a:extLst>
                      <a:ext uri="{FF2B5EF4-FFF2-40B4-BE49-F238E27FC236}">
                        <a16:creationId xmlns:a16="http://schemas.microsoft.com/office/drawing/2014/main" id="{AC1B1BDF-573E-499B-BB7E-F42E02C9A1EA}"/>
                      </a:ext>
                    </a:extLst>
                  </p:cNvPr>
                  <p:cNvCxnSpPr>
                    <a:cxnSpLocks/>
                  </p:cNvCxnSpPr>
                  <p:nvPr userDrawn="1"/>
                </p:nvCxnSpPr>
                <p:spPr>
                  <a:xfrm>
                    <a:off x="1962238" y="-878306"/>
                    <a:ext cx="0" cy="613611"/>
                  </a:xfrm>
                  <a:prstGeom prst="line">
                    <a:avLst/>
                  </a:prstGeom>
                  <a:ln>
                    <a:solidFill>
                      <a:srgbClr val="818181"/>
                    </a:solidFill>
                  </a:ln>
                </p:spPr>
                <p:style>
                  <a:lnRef idx="1">
                    <a:schemeClr val="accent1"/>
                  </a:lnRef>
                  <a:fillRef idx="0">
                    <a:schemeClr val="accent1"/>
                  </a:fillRef>
                  <a:effectRef idx="0">
                    <a:schemeClr val="accent1"/>
                  </a:effectRef>
                  <a:fontRef idx="minor">
                    <a:schemeClr val="tx1"/>
                  </a:fontRef>
                </p:style>
              </p:cxnSp>
              <p:grpSp>
                <p:nvGrpSpPr>
                  <p:cNvPr id="129" name="Groep 128">
                    <a:extLst>
                      <a:ext uri="{FF2B5EF4-FFF2-40B4-BE49-F238E27FC236}">
                        <a16:creationId xmlns:a16="http://schemas.microsoft.com/office/drawing/2014/main" id="{DB3313EC-5B77-445B-ADBE-72EC76EC6208}"/>
                      </a:ext>
                    </a:extLst>
                  </p:cNvPr>
                  <p:cNvGrpSpPr/>
                  <p:nvPr userDrawn="1"/>
                </p:nvGrpSpPr>
                <p:grpSpPr>
                  <a:xfrm>
                    <a:off x="1270535" y="-878306"/>
                    <a:ext cx="526983" cy="613611"/>
                    <a:chOff x="1270535" y="-745959"/>
                    <a:chExt cx="526983" cy="481264"/>
                  </a:xfrm>
                </p:grpSpPr>
                <p:cxnSp>
                  <p:nvCxnSpPr>
                    <p:cNvPr id="130" name="Rechte verbindingslijn 129">
                      <a:extLst>
                        <a:ext uri="{FF2B5EF4-FFF2-40B4-BE49-F238E27FC236}">
                          <a16:creationId xmlns:a16="http://schemas.microsoft.com/office/drawing/2014/main" id="{A0B551F4-C5A8-432C-9849-A3DE89E14ACD}"/>
                        </a:ext>
                      </a:extLst>
                    </p:cNvPr>
                    <p:cNvCxnSpPr>
                      <a:cxnSpLocks/>
                    </p:cNvCxnSpPr>
                    <p:nvPr userDrawn="1"/>
                  </p:nvCxnSpPr>
                  <p:spPr>
                    <a:xfrm>
                      <a:off x="1446196"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131" name="Rechte verbindingslijn 130">
                      <a:extLst>
                        <a:ext uri="{FF2B5EF4-FFF2-40B4-BE49-F238E27FC236}">
                          <a16:creationId xmlns:a16="http://schemas.microsoft.com/office/drawing/2014/main" id="{2BBB01B6-4DD9-4D1D-B143-D13FE6D8D377}"/>
                        </a:ext>
                      </a:extLst>
                    </p:cNvPr>
                    <p:cNvCxnSpPr>
                      <a:cxnSpLocks/>
                    </p:cNvCxnSpPr>
                    <p:nvPr userDrawn="1"/>
                  </p:nvCxnSpPr>
                  <p:spPr>
                    <a:xfrm>
                      <a:off x="1270535"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132" name="Rechte verbindingslijn 131">
                      <a:extLst>
                        <a:ext uri="{FF2B5EF4-FFF2-40B4-BE49-F238E27FC236}">
                          <a16:creationId xmlns:a16="http://schemas.microsoft.com/office/drawing/2014/main" id="{0D0ADC65-CD19-478A-B632-C851B5558C64}"/>
                        </a:ext>
                      </a:extLst>
                    </p:cNvPr>
                    <p:cNvCxnSpPr>
                      <a:cxnSpLocks/>
                    </p:cNvCxnSpPr>
                    <p:nvPr userDrawn="1"/>
                  </p:nvCxnSpPr>
                  <p:spPr>
                    <a:xfrm>
                      <a:off x="1621857"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133" name="Rechte verbindingslijn 132">
                      <a:extLst>
                        <a:ext uri="{FF2B5EF4-FFF2-40B4-BE49-F238E27FC236}">
                          <a16:creationId xmlns:a16="http://schemas.microsoft.com/office/drawing/2014/main" id="{D7BBDA48-79E9-4BD1-82B7-05F459F106E6}"/>
                        </a:ext>
                      </a:extLst>
                    </p:cNvPr>
                    <p:cNvCxnSpPr>
                      <a:cxnSpLocks/>
                    </p:cNvCxnSpPr>
                    <p:nvPr userDrawn="1"/>
                  </p:nvCxnSpPr>
                  <p:spPr>
                    <a:xfrm>
                      <a:off x="1797518"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grpSp>
            </p:grpSp>
            <p:cxnSp>
              <p:nvCxnSpPr>
                <p:cNvPr id="118" name="Rechte verbindingslijn 117">
                  <a:extLst>
                    <a:ext uri="{FF2B5EF4-FFF2-40B4-BE49-F238E27FC236}">
                      <a16:creationId xmlns:a16="http://schemas.microsoft.com/office/drawing/2014/main" id="{C839139A-A464-442F-A611-2A46CEC19766}"/>
                    </a:ext>
                  </a:extLst>
                </p:cNvPr>
                <p:cNvCxnSpPr>
                  <a:cxnSpLocks/>
                </p:cNvCxnSpPr>
                <p:nvPr userDrawn="1"/>
              </p:nvCxnSpPr>
              <p:spPr>
                <a:xfrm flipH="1">
                  <a:off x="-3260471" y="3739408"/>
                  <a:ext cx="143329" cy="0"/>
                </a:xfrm>
                <a:prstGeom prst="line">
                  <a:avLst/>
                </a:prstGeom>
                <a:ln w="6350">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119" name="Rechte verbindingslijn 118">
                  <a:extLst>
                    <a:ext uri="{FF2B5EF4-FFF2-40B4-BE49-F238E27FC236}">
                      <a16:creationId xmlns:a16="http://schemas.microsoft.com/office/drawing/2014/main" id="{FC19BA25-3DBA-4139-9216-46B56CDC117B}"/>
                    </a:ext>
                  </a:extLst>
                </p:cNvPr>
                <p:cNvCxnSpPr>
                  <a:cxnSpLocks/>
                </p:cNvCxnSpPr>
                <p:nvPr userDrawn="1"/>
              </p:nvCxnSpPr>
              <p:spPr>
                <a:xfrm flipH="1">
                  <a:off x="-3261070" y="3713352"/>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120" name="Rechte verbindingslijn 119">
                  <a:extLst>
                    <a:ext uri="{FF2B5EF4-FFF2-40B4-BE49-F238E27FC236}">
                      <a16:creationId xmlns:a16="http://schemas.microsoft.com/office/drawing/2014/main" id="{9BDF2D5F-0EF3-473B-99AA-EA2F22A53D9F}"/>
                    </a:ext>
                  </a:extLst>
                </p:cNvPr>
                <p:cNvCxnSpPr>
                  <a:cxnSpLocks/>
                </p:cNvCxnSpPr>
                <p:nvPr userDrawn="1"/>
              </p:nvCxnSpPr>
              <p:spPr>
                <a:xfrm flipH="1">
                  <a:off x="-3261070" y="3689677"/>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121" name="Rechte verbindingslijn 120">
                  <a:extLst>
                    <a:ext uri="{FF2B5EF4-FFF2-40B4-BE49-F238E27FC236}">
                      <a16:creationId xmlns:a16="http://schemas.microsoft.com/office/drawing/2014/main" id="{19F743FF-4DC2-478A-A77A-D703147B1BFF}"/>
                    </a:ext>
                  </a:extLst>
                </p:cNvPr>
                <p:cNvCxnSpPr>
                  <a:cxnSpLocks/>
                </p:cNvCxnSpPr>
                <p:nvPr userDrawn="1"/>
              </p:nvCxnSpPr>
              <p:spPr>
                <a:xfrm flipH="1">
                  <a:off x="-3261070" y="3663621"/>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sp>
              <p:nvSpPr>
                <p:cNvPr id="122" name="Rechthoek 121">
                  <a:extLst>
                    <a:ext uri="{FF2B5EF4-FFF2-40B4-BE49-F238E27FC236}">
                      <a16:creationId xmlns:a16="http://schemas.microsoft.com/office/drawing/2014/main" id="{ABE1C84A-1A63-4C00-AF3C-EC49444BFA22}"/>
                    </a:ext>
                  </a:extLst>
                </p:cNvPr>
                <p:cNvSpPr/>
                <p:nvPr userDrawn="1"/>
              </p:nvSpPr>
              <p:spPr>
                <a:xfrm>
                  <a:off x="-3261070" y="3620931"/>
                  <a:ext cx="142893" cy="24910"/>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grpSp>
              <p:nvGrpSpPr>
                <p:cNvPr id="123" name="Groep 122">
                  <a:extLst>
                    <a:ext uri="{FF2B5EF4-FFF2-40B4-BE49-F238E27FC236}">
                      <a16:creationId xmlns:a16="http://schemas.microsoft.com/office/drawing/2014/main" id="{64C18DD1-8657-4F36-823F-068D0167ECAB}"/>
                    </a:ext>
                  </a:extLst>
                </p:cNvPr>
                <p:cNvGrpSpPr/>
                <p:nvPr userDrawn="1"/>
              </p:nvGrpSpPr>
              <p:grpSpPr>
                <a:xfrm rot="2700000">
                  <a:off x="-3158000" y="3650045"/>
                  <a:ext cx="34350" cy="147351"/>
                  <a:chOff x="3148392" y="-836646"/>
                  <a:chExt cx="132124" cy="596095"/>
                </a:xfrm>
                <a:solidFill>
                  <a:srgbClr val="3399FF"/>
                </a:solidFill>
              </p:grpSpPr>
              <p:sp>
                <p:nvSpPr>
                  <p:cNvPr id="124" name="Rechthoek 123">
                    <a:extLst>
                      <a:ext uri="{FF2B5EF4-FFF2-40B4-BE49-F238E27FC236}">
                        <a16:creationId xmlns:a16="http://schemas.microsoft.com/office/drawing/2014/main" id="{32E2D7CC-99CC-478B-8DD1-C2B44D9FA631}"/>
                      </a:ext>
                    </a:extLst>
                  </p:cNvPr>
                  <p:cNvSpPr/>
                  <p:nvPr userDrawn="1"/>
                </p:nvSpPr>
                <p:spPr>
                  <a:xfrm>
                    <a:off x="3148632" y="-725510"/>
                    <a:ext cx="131884" cy="281356"/>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125" name="Rechthoek: afgeronde bovenhoeken 124">
                    <a:extLst>
                      <a:ext uri="{FF2B5EF4-FFF2-40B4-BE49-F238E27FC236}">
                        <a16:creationId xmlns:a16="http://schemas.microsoft.com/office/drawing/2014/main" id="{EEDA63C9-6A46-47EC-9D63-38ACB5B50801}"/>
                      </a:ext>
                    </a:extLst>
                  </p:cNvPr>
                  <p:cNvSpPr/>
                  <p:nvPr userDrawn="1"/>
                </p:nvSpPr>
                <p:spPr>
                  <a:xfrm>
                    <a:off x="3148556" y="-836646"/>
                    <a:ext cx="131882" cy="87614"/>
                  </a:xfrm>
                  <a:prstGeom prst="round2SameRect">
                    <a:avLst>
                      <a:gd name="adj1" fmla="val 50000"/>
                      <a:gd name="adj2" fmla="val 0"/>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126" name="Gelijkbenige driehoek 125">
                    <a:extLst>
                      <a:ext uri="{FF2B5EF4-FFF2-40B4-BE49-F238E27FC236}">
                        <a16:creationId xmlns:a16="http://schemas.microsoft.com/office/drawing/2014/main" id="{49C8F1E3-5DFC-4933-8911-ED698CA68020}"/>
                      </a:ext>
                    </a:extLst>
                  </p:cNvPr>
                  <p:cNvSpPr/>
                  <p:nvPr userDrawn="1"/>
                </p:nvSpPr>
                <p:spPr>
                  <a:xfrm rot="10800000">
                    <a:off x="3148392" y="-420304"/>
                    <a:ext cx="131887" cy="179753"/>
                  </a:xfrm>
                  <a:prstGeom prst="triangle">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grpSp>
          </p:grpSp>
        </p:grpSp>
        <p:sp>
          <p:nvSpPr>
            <p:cNvPr id="90" name="Rechthoek 89">
              <a:extLst>
                <a:ext uri="{FF2B5EF4-FFF2-40B4-BE49-F238E27FC236}">
                  <a16:creationId xmlns:a16="http://schemas.microsoft.com/office/drawing/2014/main" id="{50652EB5-EB8D-4584-A258-FD585D841F83}"/>
                </a:ext>
              </a:extLst>
            </p:cNvPr>
            <p:cNvSpPr/>
            <p:nvPr userDrawn="1"/>
          </p:nvSpPr>
          <p:spPr>
            <a:xfrm>
              <a:off x="-3786165" y="1"/>
              <a:ext cx="3593091" cy="3187109"/>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Insert/edit A Chart</a:t>
              </a:r>
            </a:p>
          </p:txBody>
        </p:sp>
        <p:sp>
          <p:nvSpPr>
            <p:cNvPr id="91" name="Ovaal 90">
              <a:extLst>
                <a:ext uri="{FF2B5EF4-FFF2-40B4-BE49-F238E27FC236}">
                  <a16:creationId xmlns:a16="http://schemas.microsoft.com/office/drawing/2014/main" id="{90D861BE-95F5-486F-A34A-2AB06BC46362}"/>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92" name="Rechthoek 91">
              <a:extLst>
                <a:ext uri="{FF2B5EF4-FFF2-40B4-BE49-F238E27FC236}">
                  <a16:creationId xmlns:a16="http://schemas.microsoft.com/office/drawing/2014/main" id="{F9B8E598-A060-4CBB-91F1-D65C5805216E}"/>
                </a:ext>
              </a:extLst>
            </p:cNvPr>
            <p:cNvSpPr/>
            <p:nvPr userDrawn="1"/>
          </p:nvSpPr>
          <p:spPr>
            <a:xfrm>
              <a:off x="-3319415" y="465324"/>
              <a:ext cx="2944682"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If necessary, delete the existing chart</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by using the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‘Backspace key’</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pictogram to insert a new chart</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1"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(see example below)</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93" name="Ovaal 92">
              <a:extLst>
                <a:ext uri="{FF2B5EF4-FFF2-40B4-BE49-F238E27FC236}">
                  <a16:creationId xmlns:a16="http://schemas.microsoft.com/office/drawing/2014/main" id="{C377C14B-3D21-4399-ADE4-048705B68880}"/>
                </a:ext>
              </a:extLst>
            </p:cNvPr>
            <p:cNvSpPr/>
            <p:nvPr userDrawn="1"/>
          </p:nvSpPr>
          <p:spPr>
            <a:xfrm>
              <a:off x="-3603587" y="172970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94" name="Rechthoek 93">
              <a:extLst>
                <a:ext uri="{FF2B5EF4-FFF2-40B4-BE49-F238E27FC236}">
                  <a16:creationId xmlns:a16="http://schemas.microsoft.com/office/drawing/2014/main" id="{66798686-848A-4701-9836-A121E66587B9}"/>
                </a:ext>
              </a:extLst>
            </p:cNvPr>
            <p:cNvSpPr/>
            <p:nvPr userDrawn="1"/>
          </p:nvSpPr>
          <p:spPr>
            <a:xfrm>
              <a:off x="-3319415" y="1729710"/>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Select the preferred chart</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and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95" name="Groep 94">
              <a:extLst>
                <a:ext uri="{FF2B5EF4-FFF2-40B4-BE49-F238E27FC236}">
                  <a16:creationId xmlns:a16="http://schemas.microsoft.com/office/drawing/2014/main" id="{1393E9DB-2D16-4ED5-934F-966A2526D0ED}"/>
                </a:ext>
              </a:extLst>
            </p:cNvPr>
            <p:cNvGrpSpPr/>
            <p:nvPr userDrawn="1"/>
          </p:nvGrpSpPr>
          <p:grpSpPr>
            <a:xfrm>
              <a:off x="-3311319" y="2164285"/>
              <a:ext cx="825500" cy="209550"/>
              <a:chOff x="13504624" y="2482850"/>
              <a:chExt cx="825500" cy="209550"/>
            </a:xfrm>
          </p:grpSpPr>
          <p:sp>
            <p:nvSpPr>
              <p:cNvPr id="106" name="Rechthoek 105">
                <a:extLst>
                  <a:ext uri="{FF2B5EF4-FFF2-40B4-BE49-F238E27FC236}">
                    <a16:creationId xmlns:a16="http://schemas.microsoft.com/office/drawing/2014/main" id="{C5B3FDD9-A9D3-4577-AFFD-07E029E9DD65}"/>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288000" bIns="0" numCol="1" spcCol="0" rtlCol="0" fromWordArt="0" anchor="ctr" anchorCtr="0" forceAA="0" compatLnSpc="1">
                <a:prstTxWarp prst="textNoShape">
                  <a:avLst/>
                </a:prstTxWarp>
                <a:noAutofit/>
              </a:bodyPr>
              <a:lstStyle/>
              <a:p>
                <a:pPr lvl="0" algn="ctr">
                  <a:lnSpc>
                    <a:spcPct val="90000"/>
                  </a:lnSpc>
                  <a:spcBef>
                    <a:spcPts val="600"/>
                  </a:spcBef>
                  <a:spcAft>
                    <a:spcPts val="600"/>
                  </a:spcAft>
                </a:pPr>
                <a:r>
                  <a:rPr lang="en-GB" sz="900" b="0" noProof="0">
                    <a:solidFill>
                      <a:srgbClr val="211F26"/>
                    </a:solidFill>
                    <a:latin typeface="Calibri" panose="020F0502020204030204" pitchFamily="34" charset="0"/>
                    <a:cs typeface="Calibri" panose="020F0502020204030204" pitchFamily="34" charset="0"/>
                  </a:rPr>
                  <a:t>Insert</a:t>
                </a:r>
              </a:p>
            </p:txBody>
          </p:sp>
          <p:cxnSp>
            <p:nvCxnSpPr>
              <p:cNvPr id="107" name="Rechte verbindingslijn 106">
                <a:extLst>
                  <a:ext uri="{FF2B5EF4-FFF2-40B4-BE49-F238E27FC236}">
                    <a16:creationId xmlns:a16="http://schemas.microsoft.com/office/drawing/2014/main" id="{7E45B81B-3299-4EFB-9FBC-3E50BB6B6957}"/>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108" name="Gelijkbenige driehoek 107">
                <a:extLst>
                  <a:ext uri="{FF2B5EF4-FFF2-40B4-BE49-F238E27FC236}">
                    <a16:creationId xmlns:a16="http://schemas.microsoft.com/office/drawing/2014/main" id="{C08554D6-8A43-4002-B719-285B11E08A49}"/>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900" b="1" noProof="0">
                  <a:solidFill>
                    <a:srgbClr val="211F26"/>
                  </a:solidFill>
                  <a:latin typeface="Calibri" panose="020F0502020204030204" pitchFamily="34" charset="0"/>
                  <a:cs typeface="Calibri" panose="020F0502020204030204" pitchFamily="34" charset="0"/>
                </a:endParaRPr>
              </a:p>
            </p:txBody>
          </p:sp>
        </p:grpSp>
        <p:grpSp>
          <p:nvGrpSpPr>
            <p:cNvPr id="96" name="Groep 95">
              <a:extLst>
                <a:ext uri="{FF2B5EF4-FFF2-40B4-BE49-F238E27FC236}">
                  <a16:creationId xmlns:a16="http://schemas.microsoft.com/office/drawing/2014/main" id="{A8F07A0C-DE53-4D70-9899-026AC1FE4EB2}"/>
                </a:ext>
              </a:extLst>
            </p:cNvPr>
            <p:cNvGrpSpPr/>
            <p:nvPr userDrawn="1"/>
          </p:nvGrpSpPr>
          <p:grpSpPr>
            <a:xfrm>
              <a:off x="-3316599" y="1232480"/>
              <a:ext cx="289372" cy="314992"/>
              <a:chOff x="7322769" y="-310267"/>
              <a:chExt cx="289372" cy="314992"/>
            </a:xfrm>
          </p:grpSpPr>
          <p:sp>
            <p:nvSpPr>
              <p:cNvPr id="103" name="Rechthoek 102">
                <a:extLst>
                  <a:ext uri="{FF2B5EF4-FFF2-40B4-BE49-F238E27FC236}">
                    <a16:creationId xmlns:a16="http://schemas.microsoft.com/office/drawing/2014/main" id="{139C61DD-260E-4178-8AFC-5E70E61745B4}"/>
                  </a:ext>
                </a:extLst>
              </p:cNvPr>
              <p:cNvSpPr/>
              <p:nvPr userDrawn="1"/>
            </p:nvSpPr>
            <p:spPr>
              <a:xfrm>
                <a:off x="7322769" y="-211712"/>
                <a:ext cx="79156" cy="216437"/>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104" name="Rechthoek 103">
                <a:extLst>
                  <a:ext uri="{FF2B5EF4-FFF2-40B4-BE49-F238E27FC236}">
                    <a16:creationId xmlns:a16="http://schemas.microsoft.com/office/drawing/2014/main" id="{8957F92D-4356-4C65-BB44-2A5CC90C692A}"/>
                  </a:ext>
                </a:extLst>
              </p:cNvPr>
              <p:cNvSpPr/>
              <p:nvPr userDrawn="1"/>
            </p:nvSpPr>
            <p:spPr>
              <a:xfrm>
                <a:off x="7427035" y="-310267"/>
                <a:ext cx="79156" cy="314992"/>
              </a:xfrm>
              <a:prstGeom prst="rect">
                <a:avLst/>
              </a:prstGeom>
              <a:solidFill>
                <a:srgbClr val="FFCC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105" name="Rechthoek 104">
                <a:extLst>
                  <a:ext uri="{FF2B5EF4-FFF2-40B4-BE49-F238E27FC236}">
                    <a16:creationId xmlns:a16="http://schemas.microsoft.com/office/drawing/2014/main" id="{5C9F527A-53D4-42C4-BF8C-A86358345F8D}"/>
                  </a:ext>
                </a:extLst>
              </p:cNvPr>
              <p:cNvSpPr/>
              <p:nvPr userDrawn="1"/>
            </p:nvSpPr>
            <p:spPr>
              <a:xfrm>
                <a:off x="7532985" y="-240134"/>
                <a:ext cx="79156" cy="244859"/>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grpSp>
        <p:sp>
          <p:nvSpPr>
            <p:cNvPr id="97" name="Ovaal 96">
              <a:extLst>
                <a:ext uri="{FF2B5EF4-FFF2-40B4-BE49-F238E27FC236}">
                  <a16:creationId xmlns:a16="http://schemas.microsoft.com/office/drawing/2014/main" id="{B9C165EC-02F9-49EF-A499-DF19B0523B5A}"/>
                </a:ext>
              </a:extLst>
            </p:cNvPr>
            <p:cNvSpPr/>
            <p:nvPr userDrawn="1"/>
          </p:nvSpPr>
          <p:spPr>
            <a:xfrm>
              <a:off x="-3603587" y="2555608"/>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98" name="Rechthoek 97">
              <a:extLst>
                <a:ext uri="{FF2B5EF4-FFF2-40B4-BE49-F238E27FC236}">
                  <a16:creationId xmlns:a16="http://schemas.microsoft.com/office/drawing/2014/main" id="{8B106EE8-9E5B-4448-A956-0633573D2187}"/>
                </a:ext>
              </a:extLst>
            </p:cNvPr>
            <p:cNvSpPr/>
            <p:nvPr userDrawn="1"/>
          </p:nvSpPr>
          <p:spPr>
            <a:xfrm>
              <a:off x="-3319415" y="2555610"/>
              <a:ext cx="2944682" cy="46054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Change the format of the chart by clicking on various parts of the chart and using the various options under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‘Chart Tools’ - ‘Format’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t>
              </a:r>
            </a:p>
          </p:txBody>
        </p:sp>
        <p:sp>
          <p:nvSpPr>
            <p:cNvPr id="99" name="Rechthoek 98">
              <a:extLst>
                <a:ext uri="{FF2B5EF4-FFF2-40B4-BE49-F238E27FC236}">
                  <a16:creationId xmlns:a16="http://schemas.microsoft.com/office/drawing/2014/main" id="{EC183F78-E1FA-4F35-909D-2E6D8006A285}"/>
                </a:ext>
              </a:extLst>
            </p:cNvPr>
            <p:cNvSpPr/>
            <p:nvPr userDrawn="1"/>
          </p:nvSpPr>
          <p:spPr>
            <a:xfrm>
              <a:off x="-3786437" y="5027258"/>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1200" b="1" cap="all" baseline="0" noProof="0">
                  <a:solidFill>
                    <a:srgbClr val="211F26"/>
                  </a:solidFill>
                  <a:latin typeface="Calibri" panose="020F0502020204030204" pitchFamily="34" charset="0"/>
                  <a:cs typeface="Calibri" panose="020F0502020204030204" pitchFamily="34" charset="0"/>
                </a:rPr>
                <a:t>Want to know more?</a:t>
              </a:r>
              <a:br>
                <a:rPr lang="en-GB" sz="1200" cap="all"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Go to the instruction slide </a:t>
              </a:r>
              <a:r>
                <a:rPr lang="en-GB" sz="1200" b="1" cap="none" baseline="0" noProof="0">
                  <a:solidFill>
                    <a:srgbClr val="211F26"/>
                  </a:solidFill>
                  <a:latin typeface="Calibri" panose="020F0502020204030204" pitchFamily="34" charset="0"/>
                  <a:cs typeface="Calibri" panose="020F0502020204030204" pitchFamily="34" charset="0"/>
                </a:rPr>
                <a:t>‘VIDEO INSTRUCTIONS’</a:t>
              </a:r>
              <a:r>
                <a:rPr lang="en-GB" sz="1200" cap="none" baseline="0" noProof="0">
                  <a:solidFill>
                    <a:srgbClr val="211F26"/>
                  </a:solidFill>
                  <a:latin typeface="Calibri" panose="020F0502020204030204" pitchFamily="34" charset="0"/>
                  <a:cs typeface="Calibri" panose="020F0502020204030204" pitchFamily="34" charset="0"/>
                </a:rPr>
                <a:t>.</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You’ll find it at the beginning of the presentation</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or insert it via </a:t>
              </a:r>
              <a:r>
                <a:rPr lang="en-GB" sz="1200" i="1" cap="none" baseline="0" noProof="0">
                  <a:solidFill>
                    <a:srgbClr val="211F26"/>
                  </a:solidFill>
                  <a:latin typeface="Calibri" panose="020F0502020204030204" pitchFamily="34" charset="0"/>
                  <a:cs typeface="Calibri" panose="020F0502020204030204" pitchFamily="34" charset="0"/>
                </a:rPr>
                <a:t>‘Home’</a:t>
              </a:r>
              <a:r>
                <a:rPr lang="en-GB" sz="1200" cap="none" baseline="0" noProof="0">
                  <a:solidFill>
                    <a:srgbClr val="211F26"/>
                  </a:solidFill>
                  <a:latin typeface="Calibri" panose="020F0502020204030204" pitchFamily="34" charset="0"/>
                  <a:cs typeface="Calibri" panose="020F0502020204030204" pitchFamily="34" charset="0"/>
                </a:rPr>
                <a:t> &gt; </a:t>
              </a:r>
              <a:r>
                <a:rPr lang="en-GB" sz="1200" i="1" cap="none" baseline="0" noProof="0">
                  <a:solidFill>
                    <a:srgbClr val="211F26"/>
                  </a:solidFill>
                  <a:latin typeface="Calibri" panose="020F0502020204030204" pitchFamily="34" charset="0"/>
                  <a:cs typeface="Calibri" panose="020F0502020204030204" pitchFamily="34" charset="0"/>
                </a:rPr>
                <a:t>‘New Slide’.</a:t>
              </a:r>
            </a:p>
          </p:txBody>
        </p:sp>
        <p:grpSp>
          <p:nvGrpSpPr>
            <p:cNvPr id="100" name="ICOON_info">
              <a:extLst>
                <a:ext uri="{FF2B5EF4-FFF2-40B4-BE49-F238E27FC236}">
                  <a16:creationId xmlns:a16="http://schemas.microsoft.com/office/drawing/2014/main" id="{A9BBCD5F-50CF-41C9-B43B-E87103782CD6}"/>
                </a:ext>
              </a:extLst>
            </p:cNvPr>
            <p:cNvGrpSpPr/>
            <p:nvPr userDrawn="1"/>
          </p:nvGrpSpPr>
          <p:grpSpPr>
            <a:xfrm>
              <a:off x="-376736" y="4856209"/>
              <a:ext cx="283685" cy="283685"/>
              <a:chOff x="-376736" y="5583395"/>
              <a:chExt cx="283685" cy="283685"/>
            </a:xfrm>
          </p:grpSpPr>
          <p:sp>
            <p:nvSpPr>
              <p:cNvPr id="101" name="Ovaal 100">
                <a:extLst>
                  <a:ext uri="{FF2B5EF4-FFF2-40B4-BE49-F238E27FC236}">
                    <a16:creationId xmlns:a16="http://schemas.microsoft.com/office/drawing/2014/main" id="{66233435-0748-4AF3-9180-D2B538B8BF94}"/>
                  </a:ext>
                </a:extLst>
              </p:cNvPr>
              <p:cNvSpPr/>
              <p:nvPr userDrawn="1"/>
            </p:nvSpPr>
            <p:spPr>
              <a:xfrm>
                <a:off x="-356709" y="5602861"/>
                <a:ext cx="244751" cy="244751"/>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102" name="Graphic 163" descr="Informatie">
                <a:extLst>
                  <a:ext uri="{FF2B5EF4-FFF2-40B4-BE49-F238E27FC236}">
                    <a16:creationId xmlns:a16="http://schemas.microsoft.com/office/drawing/2014/main" id="{361CD4D6-0F6E-4F1E-87F6-7C8D472C9247}"/>
                  </a:ext>
                </a:extLst>
              </p:cNvPr>
              <p:cNvSpPr/>
              <p:nvPr userDrawn="1"/>
            </p:nvSpPr>
            <p:spPr>
              <a:xfrm>
                <a:off x="-376736" y="5583395"/>
                <a:ext cx="283685" cy="28368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en-GB" sz="2000" noProof="0">
                  <a:solidFill>
                    <a:srgbClr val="211F26"/>
                  </a:solidFill>
                  <a:latin typeface="Calibri" panose="020F0502020204030204" pitchFamily="34" charset="0"/>
                  <a:cs typeface="Calibri" panose="020F0502020204030204" pitchFamily="34" charset="0"/>
                </a:endParaRPr>
              </a:p>
            </p:txBody>
          </p:sp>
        </p:grpSp>
      </p:grpSp>
      <p:sp>
        <p:nvSpPr>
          <p:cNvPr id="70" name="INFO">
            <a:extLst>
              <a:ext uri="{FF2B5EF4-FFF2-40B4-BE49-F238E27FC236}">
                <a16:creationId xmlns:a16="http://schemas.microsoft.com/office/drawing/2014/main" id="{BB8F6390-EE72-42C8-A3A9-011C3620D453}"/>
              </a:ext>
            </a:extLst>
          </p:cNvPr>
          <p:cNvSpPr txBox="1"/>
          <p:nvPr userDrawn="1"/>
        </p:nvSpPr>
        <p:spPr>
          <a:xfrm>
            <a:off x="0" y="-256190"/>
            <a:ext cx="12192000" cy="161583"/>
          </a:xfrm>
          <a:prstGeom prst="rect">
            <a:avLst/>
          </a:prstGeom>
          <a:noFill/>
        </p:spPr>
        <p:txBody>
          <a:bodyPr wrap="square" lIns="0" tIns="0" rIns="0" bIns="0" rtlCol="0">
            <a:spAutoFit/>
          </a:bodyPr>
          <a:lstStyle/>
          <a:p>
            <a:pPr algn="l"/>
            <a:r>
              <a:rPr lang="en-GB" sz="1050" b="1" dirty="0">
                <a:solidFill>
                  <a:schemeClr val="tx2"/>
                </a:solidFill>
                <a:latin typeface="+mj-lt"/>
                <a:cs typeface="Calibri" panose="020F0502020204030204" pitchFamily="34" charset="0"/>
              </a:rPr>
              <a:t>TEMPLATE: </a:t>
            </a:r>
            <a:r>
              <a:rPr lang="en-GB" sz="1050" b="0" dirty="0">
                <a:solidFill>
                  <a:schemeClr val="tx2"/>
                </a:solidFill>
                <a:latin typeface="+mj-lt"/>
                <a:cs typeface="Calibri" panose="020F0502020204030204" pitchFamily="34" charset="0"/>
              </a:rPr>
              <a:t>CHART</a:t>
            </a:r>
          </a:p>
        </p:txBody>
      </p:sp>
      <p:grpSp>
        <p:nvGrpSpPr>
          <p:cNvPr id="8" name="HAAK LIJN">
            <a:extLst>
              <a:ext uri="{FF2B5EF4-FFF2-40B4-BE49-F238E27FC236}">
                <a16:creationId xmlns:a16="http://schemas.microsoft.com/office/drawing/2014/main" id="{EFDFAB03-91D8-4483-AC67-06A8D2882A2E}"/>
              </a:ext>
            </a:extLst>
          </p:cNvPr>
          <p:cNvGrpSpPr/>
          <p:nvPr userDrawn="1"/>
        </p:nvGrpSpPr>
        <p:grpSpPr>
          <a:xfrm>
            <a:off x="540812" y="0"/>
            <a:ext cx="76800" cy="6858000"/>
            <a:chOff x="578912" y="0"/>
            <a:chExt cx="76800" cy="6858000"/>
          </a:xfrm>
        </p:grpSpPr>
        <p:cxnSp>
          <p:nvCxnSpPr>
            <p:cNvPr id="9" name="LIJN">
              <a:extLst>
                <a:ext uri="{FF2B5EF4-FFF2-40B4-BE49-F238E27FC236}">
                  <a16:creationId xmlns:a16="http://schemas.microsoft.com/office/drawing/2014/main" id="{5D9AE919-B95B-4778-93CC-61EBCE8E12C3}"/>
                </a:ext>
              </a:extLst>
            </p:cNvPr>
            <p:cNvCxnSpPr>
              <a:cxnSpLocks/>
            </p:cNvCxnSpPr>
            <p:nvPr userDrawn="1"/>
          </p:nvCxnSpPr>
          <p:spPr>
            <a:xfrm>
              <a:off x="617312" y="900113"/>
              <a:ext cx="0" cy="5957887"/>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pic>
          <p:nvPicPr>
            <p:cNvPr id="10" name="Graphic 9">
              <a:extLst>
                <a:ext uri="{FF2B5EF4-FFF2-40B4-BE49-F238E27FC236}">
                  <a16:creationId xmlns:a16="http://schemas.microsoft.com/office/drawing/2014/main" id="{7505D114-5C0C-4A51-ACFD-1B5D09C8324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8912" y="652464"/>
              <a:ext cx="76800" cy="201600"/>
            </a:xfrm>
            <a:prstGeom prst="rect">
              <a:avLst/>
            </a:prstGeom>
          </p:spPr>
        </p:pic>
        <p:cxnSp>
          <p:nvCxnSpPr>
            <p:cNvPr id="11" name="LIJN">
              <a:extLst>
                <a:ext uri="{FF2B5EF4-FFF2-40B4-BE49-F238E27FC236}">
                  <a16:creationId xmlns:a16="http://schemas.microsoft.com/office/drawing/2014/main" id="{69132C65-7BAB-4BD7-A61E-6178C736BF16}"/>
                </a:ext>
              </a:extLst>
            </p:cNvPr>
            <p:cNvCxnSpPr>
              <a:cxnSpLocks/>
            </p:cNvCxnSpPr>
            <p:nvPr userDrawn="1"/>
          </p:nvCxnSpPr>
          <p:spPr>
            <a:xfrm>
              <a:off x="617312" y="0"/>
              <a:ext cx="0" cy="595314"/>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grpSp>
      <p:sp>
        <p:nvSpPr>
          <p:cNvPr id="12" name="Tijdelijke aanduiding voor grafiek 12">
            <a:extLst>
              <a:ext uri="{FF2B5EF4-FFF2-40B4-BE49-F238E27FC236}">
                <a16:creationId xmlns:a16="http://schemas.microsoft.com/office/drawing/2014/main" id="{C7367DA8-F33F-498A-91F9-2C11185EE4DF}"/>
              </a:ext>
            </a:extLst>
          </p:cNvPr>
          <p:cNvSpPr>
            <a:spLocks noGrp="1"/>
          </p:cNvSpPr>
          <p:nvPr>
            <p:ph type="chart" sz="quarter" idx="15" hasCustomPrompt="1"/>
          </p:nvPr>
        </p:nvSpPr>
        <p:spPr>
          <a:xfrm>
            <a:off x="777244" y="1856127"/>
            <a:ext cx="10828800" cy="4438800"/>
          </a:xfrm>
          <a:prstGeom prst="rect">
            <a:avLst/>
          </a:prstGeom>
          <a:noFill/>
          <a:ln>
            <a:noFill/>
          </a:ln>
        </p:spPr>
        <p:txBody>
          <a:bodyPr bIns="1620000" anchor="ctr"/>
          <a:lstStyle>
            <a:lvl1pPr marL="0" indent="0" algn="ctr">
              <a:lnSpc>
                <a:spcPct val="90000"/>
              </a:lnSpc>
              <a:spcBef>
                <a:spcPts val="0"/>
              </a:spcBef>
              <a:spcAft>
                <a:spcPts val="0"/>
              </a:spcAft>
              <a:buNone/>
              <a:defRPr sz="1500" i="1">
                <a:solidFill>
                  <a:schemeClr val="tx1">
                    <a:lumMod val="50000"/>
                    <a:lumOff val="50000"/>
                  </a:schemeClr>
                </a:solidFill>
              </a:defRPr>
            </a:lvl1pPr>
          </a:lstStyle>
          <a:p>
            <a:r>
              <a:rPr lang="en-GB" dirty="0"/>
              <a:t>Click on the icon below </a:t>
            </a:r>
            <a:br>
              <a:rPr lang="en-GB" dirty="0"/>
            </a:br>
            <a:r>
              <a:rPr lang="en-GB" dirty="0"/>
              <a:t>to insert a chart.</a:t>
            </a:r>
          </a:p>
        </p:txBody>
      </p:sp>
      <p:sp>
        <p:nvSpPr>
          <p:cNvPr id="71" name="Logo">
            <a:extLst>
              <a:ext uri="{FF2B5EF4-FFF2-40B4-BE49-F238E27FC236}">
                <a16:creationId xmlns:a16="http://schemas.microsoft.com/office/drawing/2014/main" id="{DF136417-391A-4578-B74C-8E31F6459E91}"/>
              </a:ext>
            </a:extLst>
          </p:cNvPr>
          <p:cNvSpPr>
            <a:spLocks noGrp="1"/>
          </p:cNvSpPr>
          <p:nvPr>
            <p:ph type="body" orient="vert" idx="16" hasCustomPrompt="1"/>
          </p:nvPr>
        </p:nvSpPr>
        <p:spPr>
          <a:xfrm>
            <a:off x="10549612" y="6480355"/>
            <a:ext cx="1060019" cy="185413"/>
          </a:xfrm>
          <a:blipFill>
            <a:blip r:embed="rId4"/>
            <a:stretch>
              <a:fillRect/>
            </a:stretch>
          </a:blipFill>
        </p:spPr>
        <p:txBody>
          <a:bodyPr vert="horz" lIns="0" tIns="0" rIns="0" bIns="0"/>
          <a:lstStyle>
            <a:lvl1pPr marL="0" indent="0">
              <a:buNone/>
              <a:defRPr sz="1000" i="1">
                <a:solidFill>
                  <a:schemeClr val="bg2"/>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7" name="Ondertitel">
            <a:extLst>
              <a:ext uri="{FF2B5EF4-FFF2-40B4-BE49-F238E27FC236}">
                <a16:creationId xmlns:a16="http://schemas.microsoft.com/office/drawing/2014/main" id="{5E99D4F0-F15F-4BC3-A3B2-3C81C0662ABD}"/>
              </a:ext>
            </a:extLst>
          </p:cNvPr>
          <p:cNvSpPr>
            <a:spLocks noGrp="1"/>
          </p:cNvSpPr>
          <p:nvPr>
            <p:ph type="subTitle" idx="10" hasCustomPrompt="1"/>
          </p:nvPr>
        </p:nvSpPr>
        <p:spPr>
          <a:xfrm>
            <a:off x="777244" y="924516"/>
            <a:ext cx="10827096" cy="349200"/>
          </a:xfrm>
        </p:spPr>
        <p:txBody>
          <a:bodyPr/>
          <a:lstStyle>
            <a:lvl1pPr marL="0" indent="0" algn="l">
              <a:buNone/>
              <a:defRPr sz="300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cap="all" baseline="0" dirty="0"/>
              <a:t>Second light subtitle</a:t>
            </a:r>
            <a:endParaRPr lang="en-GB" dirty="0"/>
          </a:p>
        </p:txBody>
      </p:sp>
      <p:sp>
        <p:nvSpPr>
          <p:cNvPr id="4" name="Titel">
            <a:extLst>
              <a:ext uri="{FF2B5EF4-FFF2-40B4-BE49-F238E27FC236}">
                <a16:creationId xmlns:a16="http://schemas.microsoft.com/office/drawing/2014/main" id="{2578D845-B8AD-412B-9C8F-C5259157CF8A}"/>
              </a:ext>
            </a:extLst>
          </p:cNvPr>
          <p:cNvSpPr>
            <a:spLocks noGrp="1"/>
          </p:cNvSpPr>
          <p:nvPr>
            <p:ph type="title" hasCustomPrompt="1"/>
          </p:nvPr>
        </p:nvSpPr>
        <p:spPr/>
        <p:txBody>
          <a:bodyPr/>
          <a:lstStyle>
            <a:lvl1pPr>
              <a:defRPr b="1"/>
            </a:lvl1pPr>
          </a:lstStyle>
          <a:p>
            <a:r>
              <a:rPr lang="en-GB" dirty="0"/>
              <a:t>First bold title</a:t>
            </a:r>
          </a:p>
        </p:txBody>
      </p:sp>
    </p:spTree>
    <p:extLst>
      <p:ext uri="{BB962C8B-B14F-4D97-AF65-F5344CB8AC3E}">
        <p14:creationId xmlns:p14="http://schemas.microsoft.com/office/powerpoint/2010/main" val="7526631"/>
      </p:ext>
    </p:extLst>
  </p:cSld>
  <p:clrMapOvr>
    <a:masterClrMapping/>
  </p:clrMapOvr>
  <p:transition spd="slow">
    <p:push dir="u"/>
  </p:transition>
  <p:hf hdr="0" dt="0"/>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EXT + TABLE">
    <p:spTree>
      <p:nvGrpSpPr>
        <p:cNvPr id="1" name=""/>
        <p:cNvGrpSpPr/>
        <p:nvPr/>
      </p:nvGrpSpPr>
      <p:grpSpPr>
        <a:xfrm>
          <a:off x="0" y="0"/>
          <a:ext cx="0" cy="0"/>
          <a:chOff x="0" y="0"/>
          <a:chExt cx="0" cy="0"/>
        </a:xfrm>
      </p:grpSpPr>
      <p:grpSp>
        <p:nvGrpSpPr>
          <p:cNvPr id="288" name="INSTRUCTION">
            <a:extLst>
              <a:ext uri="{FF2B5EF4-FFF2-40B4-BE49-F238E27FC236}">
                <a16:creationId xmlns:a16="http://schemas.microsoft.com/office/drawing/2014/main" id="{8C5D0E03-1846-4E23-AC1B-D5DC427E5810}"/>
              </a:ext>
            </a:extLst>
          </p:cNvPr>
          <p:cNvGrpSpPr/>
          <p:nvPr userDrawn="1"/>
        </p:nvGrpSpPr>
        <p:grpSpPr>
          <a:xfrm>
            <a:off x="-3786437" y="0"/>
            <a:ext cx="3693386" cy="5359349"/>
            <a:chOff x="-3786437" y="0"/>
            <a:chExt cx="3693386" cy="5359349"/>
          </a:xfrm>
        </p:grpSpPr>
        <p:sp>
          <p:nvSpPr>
            <p:cNvPr id="289" name="Rechthoek 288">
              <a:extLst>
                <a:ext uri="{FF2B5EF4-FFF2-40B4-BE49-F238E27FC236}">
                  <a16:creationId xmlns:a16="http://schemas.microsoft.com/office/drawing/2014/main" id="{78DD2E84-EB9C-4098-B604-F413E8EE8462}"/>
                </a:ext>
              </a:extLst>
            </p:cNvPr>
            <p:cNvSpPr/>
            <p:nvPr userDrawn="1"/>
          </p:nvSpPr>
          <p:spPr>
            <a:xfrm>
              <a:off x="-3786165" y="0"/>
              <a:ext cx="3593091" cy="4641338"/>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Choosing text levels</a:t>
              </a:r>
            </a:p>
          </p:txBody>
        </p:sp>
        <p:sp>
          <p:nvSpPr>
            <p:cNvPr id="290" name="Ovaal 289">
              <a:extLst>
                <a:ext uri="{FF2B5EF4-FFF2-40B4-BE49-F238E27FC236}">
                  <a16:creationId xmlns:a16="http://schemas.microsoft.com/office/drawing/2014/main" id="{5241702F-A423-4C38-B66F-E76F0385BE67}"/>
                </a:ext>
              </a:extLst>
            </p:cNvPr>
            <p:cNvSpPr/>
            <p:nvPr userDrawn="1"/>
          </p:nvSpPr>
          <p:spPr>
            <a:xfrm>
              <a:off x="-3604183" y="183748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291" name="Rechthoek 290">
              <a:extLst>
                <a:ext uri="{FF2B5EF4-FFF2-40B4-BE49-F238E27FC236}">
                  <a16:creationId xmlns:a16="http://schemas.microsoft.com/office/drawing/2014/main" id="{1B679185-40DE-4894-94EE-6742F4750984}"/>
                </a:ext>
              </a:extLst>
            </p:cNvPr>
            <p:cNvSpPr/>
            <p:nvPr userDrawn="1"/>
          </p:nvSpPr>
          <p:spPr>
            <a:xfrm>
              <a:off x="-3319415" y="1837484"/>
              <a:ext cx="2949220" cy="180000"/>
            </a:xfrm>
            <a:prstGeom prst="rect">
              <a:avLst/>
            </a:prstGeom>
            <a:noFill/>
            <a:ln w="25400" cap="flat" cmpd="sng" algn="ctr">
              <a:noFill/>
              <a:prstDash val="solid"/>
            </a:ln>
            <a:effectLst/>
          </p:spPr>
          <p:txBody>
            <a:bodyPr lIns="0" tIns="0" rIns="0" bIns="0" rtlCol="0" anchor="ctr"/>
            <a:lstStyle/>
            <a:p>
              <a:pPr marL="179388" marR="0" lvl="0" indent="-179388" algn="l" defTabSz="719138" rtl="0" eaLnBrk="1" fontAlgn="auto" latinLnBrk="0" hangingPunct="1">
                <a:lnSpc>
                  <a:spcPct val="100000"/>
                </a:lnSpc>
                <a:spcBef>
                  <a:spcPts val="300"/>
                </a:spcBef>
                <a:spcAft>
                  <a:spcPts val="600"/>
                </a:spcAft>
                <a:buClr>
                  <a:srgbClr val="71A4C3"/>
                </a:buClr>
                <a:buSzPct val="100000"/>
                <a:buFontTx/>
                <a:buBlip>
                  <a:blip r:embed="rId2">
                    <a:extLst>
                      <a:ext uri="{96DAC541-7B7A-43D3-8B79-37D633B846F1}">
                        <asvg:svgBlip xmlns:asvg="http://schemas.microsoft.com/office/drawing/2016/SVG/main" r:embed="rId3"/>
                      </a:ext>
                    </a:extLst>
                  </a:blip>
                </a:buBlip>
                <a:tabLst/>
                <a:defRPr/>
              </a:pPr>
              <a:r>
                <a:rPr kumimoji="0" lang="en-GB" sz="1100" b="0" i="0" u="none" strike="noStrike" kern="1200" cap="none" spc="0" normalizeH="0" baseline="0" noProof="0">
                  <a:ln>
                    <a:noFill/>
                  </a:ln>
                  <a:solidFill>
                    <a:prstClr val="black"/>
                  </a:solidFill>
                  <a:effectLst/>
                  <a:uLnTx/>
                  <a:uFillTx/>
                  <a:latin typeface="+mn-lt"/>
                  <a:ea typeface="+mn-ea"/>
                  <a:cs typeface="+mn-cs"/>
                </a:rPr>
                <a:t>Bullet</a:t>
              </a:r>
            </a:p>
          </p:txBody>
        </p:sp>
        <p:sp>
          <p:nvSpPr>
            <p:cNvPr id="292" name="Ovaal 291">
              <a:extLst>
                <a:ext uri="{FF2B5EF4-FFF2-40B4-BE49-F238E27FC236}">
                  <a16:creationId xmlns:a16="http://schemas.microsoft.com/office/drawing/2014/main" id="{DD115CF0-565D-43E1-9639-92AB1D4E261B}"/>
                </a:ext>
              </a:extLst>
            </p:cNvPr>
            <p:cNvSpPr/>
            <p:nvPr userDrawn="1"/>
          </p:nvSpPr>
          <p:spPr>
            <a:xfrm>
              <a:off x="-3604183" y="212876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293" name="Rechthoek 292">
              <a:extLst>
                <a:ext uri="{FF2B5EF4-FFF2-40B4-BE49-F238E27FC236}">
                  <a16:creationId xmlns:a16="http://schemas.microsoft.com/office/drawing/2014/main" id="{F39AD237-C390-4A3E-8396-E71750422807}"/>
                </a:ext>
              </a:extLst>
            </p:cNvPr>
            <p:cNvSpPr/>
            <p:nvPr userDrawn="1"/>
          </p:nvSpPr>
          <p:spPr>
            <a:xfrm>
              <a:off x="-3604183" y="1196113"/>
              <a:ext cx="3229047" cy="459227"/>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Under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‘Home’</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use the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list level-buttons</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choose a text level. </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Choose from:</a:t>
              </a:r>
            </a:p>
          </p:txBody>
        </p:sp>
        <p:sp>
          <p:nvSpPr>
            <p:cNvPr id="294" name="Rechthoek 293">
              <a:extLst>
                <a:ext uri="{FF2B5EF4-FFF2-40B4-BE49-F238E27FC236}">
                  <a16:creationId xmlns:a16="http://schemas.microsoft.com/office/drawing/2014/main" id="{58BAECBF-6569-4EF7-A520-45E790408D07}"/>
                </a:ext>
              </a:extLst>
            </p:cNvPr>
            <p:cNvSpPr/>
            <p:nvPr userDrawn="1"/>
          </p:nvSpPr>
          <p:spPr>
            <a:xfrm>
              <a:off x="-3319415" y="2128873"/>
              <a:ext cx="2949220" cy="180000"/>
            </a:xfrm>
            <a:prstGeom prst="rect">
              <a:avLst/>
            </a:prstGeom>
            <a:noFill/>
            <a:ln w="25400" cap="flat" cmpd="sng" algn="ctr">
              <a:noFill/>
              <a:prstDash val="solid"/>
            </a:ln>
            <a:effectLst/>
          </p:spPr>
          <p:txBody>
            <a:bodyPr lIns="0" tIns="0" rIns="0" bIns="0" rtlCol="0" anchor="ctr"/>
            <a:lstStyle/>
            <a:p>
              <a:pPr marL="360363" marR="0" lvl="1" indent="-180975" algn="l" defTabSz="719138" rtl="0" eaLnBrk="1" fontAlgn="auto" latinLnBrk="0" hangingPunct="1">
                <a:lnSpc>
                  <a:spcPct val="100000"/>
                </a:lnSpc>
                <a:spcBef>
                  <a:spcPts val="300"/>
                </a:spcBef>
                <a:spcAft>
                  <a:spcPts val="600"/>
                </a:spcAft>
                <a:buClr>
                  <a:srgbClr val="71A4C3"/>
                </a:buClr>
                <a:buSzPct val="100000"/>
                <a:buFontTx/>
                <a:buBlip>
                  <a:blip r:embed="rId4">
                    <a:extLst>
                      <a:ext uri="{96DAC541-7B7A-43D3-8B79-37D633B846F1}">
                        <asvg:svgBlip xmlns:asvg="http://schemas.microsoft.com/office/drawing/2016/SVG/main" r:embed="rId5"/>
                      </a:ext>
                    </a:extLst>
                  </a:blip>
                </a:buBlip>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Sub-bullet</a:t>
              </a:r>
            </a:p>
          </p:txBody>
        </p:sp>
        <p:sp>
          <p:nvSpPr>
            <p:cNvPr id="295" name="Ovaal 294">
              <a:extLst>
                <a:ext uri="{FF2B5EF4-FFF2-40B4-BE49-F238E27FC236}">
                  <a16:creationId xmlns:a16="http://schemas.microsoft.com/office/drawing/2014/main" id="{BA399255-6AFC-4919-824D-D1D878DC4EA9}"/>
                </a:ext>
              </a:extLst>
            </p:cNvPr>
            <p:cNvSpPr/>
            <p:nvPr userDrawn="1"/>
          </p:nvSpPr>
          <p:spPr>
            <a:xfrm>
              <a:off x="-3604183" y="242005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296" name="Rechthoek 295">
              <a:extLst>
                <a:ext uri="{FF2B5EF4-FFF2-40B4-BE49-F238E27FC236}">
                  <a16:creationId xmlns:a16="http://schemas.microsoft.com/office/drawing/2014/main" id="{5D725047-062F-42CA-82AB-0C6E29D61CFD}"/>
                </a:ext>
              </a:extLst>
            </p:cNvPr>
            <p:cNvSpPr/>
            <p:nvPr userDrawn="1"/>
          </p:nvSpPr>
          <p:spPr>
            <a:xfrm>
              <a:off x="-3319415" y="2420262"/>
              <a:ext cx="2949220" cy="180000"/>
            </a:xfrm>
            <a:prstGeom prst="rect">
              <a:avLst/>
            </a:prstGeom>
            <a:noFill/>
            <a:ln w="25400" cap="flat" cmpd="sng" algn="ctr">
              <a:noFill/>
              <a:prstDash val="solid"/>
            </a:ln>
            <a:effectLst/>
          </p:spPr>
          <p:txBody>
            <a:bodyPr lIns="0" tIns="0" rIns="0" bIns="0" rtlCol="0" anchor="ctr"/>
            <a:lstStyle/>
            <a:p>
              <a:pPr marL="0" marR="0" lvl="2" indent="0" algn="l" defTabSz="719138" rtl="0" eaLnBrk="1" fontAlgn="auto" latinLnBrk="0" hangingPunct="1">
                <a:lnSpc>
                  <a:spcPct val="100000"/>
                </a:lnSpc>
                <a:spcBef>
                  <a:spcPts val="300"/>
                </a:spcBef>
                <a:spcAft>
                  <a:spcPts val="600"/>
                </a:spcAft>
                <a:buClr>
                  <a:srgbClr val="0070C0"/>
                </a:buClr>
                <a:buSzPct val="85000"/>
                <a:buFontTx/>
                <a:buNone/>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Default text</a:t>
              </a:r>
            </a:p>
          </p:txBody>
        </p:sp>
        <p:sp>
          <p:nvSpPr>
            <p:cNvPr id="297" name="Ovaal 296">
              <a:extLst>
                <a:ext uri="{FF2B5EF4-FFF2-40B4-BE49-F238E27FC236}">
                  <a16:creationId xmlns:a16="http://schemas.microsoft.com/office/drawing/2014/main" id="{13431989-3E53-4BE1-B969-8E8D32DB4854}"/>
                </a:ext>
              </a:extLst>
            </p:cNvPr>
            <p:cNvSpPr/>
            <p:nvPr userDrawn="1"/>
          </p:nvSpPr>
          <p:spPr>
            <a:xfrm>
              <a:off x="-3604183" y="2711336"/>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4</a:t>
              </a:r>
            </a:p>
          </p:txBody>
        </p:sp>
        <p:sp>
          <p:nvSpPr>
            <p:cNvPr id="298" name="Rechthoek 297">
              <a:extLst>
                <a:ext uri="{FF2B5EF4-FFF2-40B4-BE49-F238E27FC236}">
                  <a16:creationId xmlns:a16="http://schemas.microsoft.com/office/drawing/2014/main" id="{811FC2EA-5D4B-47AC-AAB5-0EA6BF3FD76B}"/>
                </a:ext>
              </a:extLst>
            </p:cNvPr>
            <p:cNvSpPr/>
            <p:nvPr userDrawn="1"/>
          </p:nvSpPr>
          <p:spPr>
            <a:xfrm>
              <a:off x="-3319415" y="2711651"/>
              <a:ext cx="2949220" cy="180000"/>
            </a:xfrm>
            <a:prstGeom prst="rect">
              <a:avLst/>
            </a:prstGeom>
            <a:noFill/>
            <a:ln w="25400" cap="flat" cmpd="sng" algn="ctr">
              <a:noFill/>
              <a:prstDash val="solid"/>
            </a:ln>
            <a:effectLst/>
          </p:spPr>
          <p:txBody>
            <a:bodyPr lIns="0" tIns="0" rIns="0" bIns="0" rtlCol="0" anchor="ctr"/>
            <a:lstStyle/>
            <a:p>
              <a:pPr marL="0" marR="0" lvl="3" indent="0" algn="l" defTabSz="719138" rtl="0" eaLnBrk="1" fontAlgn="auto" latinLnBrk="0" hangingPunct="1">
                <a:lnSpc>
                  <a:spcPct val="100000"/>
                </a:lnSpc>
                <a:spcBef>
                  <a:spcPts val="300"/>
                </a:spcBef>
                <a:spcAft>
                  <a:spcPts val="1200"/>
                </a:spcAft>
                <a:buClrTx/>
                <a:buSzTx/>
                <a:buFontTx/>
                <a:buNone/>
                <a:tabLst/>
                <a:defRPr/>
              </a:pPr>
              <a:r>
                <a:rPr kumimoji="0" lang="en-GB" sz="1400" b="1" i="0" u="none" strike="noStrike" kern="1200" cap="all" spc="30" normalizeH="0" baseline="0" noProof="0">
                  <a:ln>
                    <a:noFill/>
                  </a:ln>
                  <a:solidFill>
                    <a:srgbClr val="71A4C3"/>
                  </a:solidFill>
                  <a:effectLst/>
                  <a:uLnTx/>
                  <a:uFillTx/>
                  <a:latin typeface="Segoe UI"/>
                  <a:ea typeface="+mn-ea"/>
                  <a:cs typeface="Calibri" panose="020F0502020204030204" pitchFamily="34" charset="0"/>
                </a:rPr>
                <a:t>header</a:t>
              </a:r>
            </a:p>
          </p:txBody>
        </p:sp>
        <p:sp>
          <p:nvSpPr>
            <p:cNvPr id="299" name="Ovaal 298">
              <a:extLst>
                <a:ext uri="{FF2B5EF4-FFF2-40B4-BE49-F238E27FC236}">
                  <a16:creationId xmlns:a16="http://schemas.microsoft.com/office/drawing/2014/main" id="{39BCF293-54CF-4354-BD0A-0890E4ACF3D9}"/>
                </a:ext>
              </a:extLst>
            </p:cNvPr>
            <p:cNvSpPr/>
            <p:nvPr userDrawn="1"/>
          </p:nvSpPr>
          <p:spPr>
            <a:xfrm>
              <a:off x="-3604183" y="3002620"/>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5</a:t>
              </a:r>
            </a:p>
          </p:txBody>
        </p:sp>
        <p:sp>
          <p:nvSpPr>
            <p:cNvPr id="300" name="Rechthoek 299">
              <a:extLst>
                <a:ext uri="{FF2B5EF4-FFF2-40B4-BE49-F238E27FC236}">
                  <a16:creationId xmlns:a16="http://schemas.microsoft.com/office/drawing/2014/main" id="{41AE0488-EC18-43C8-B2C7-26ECA0A3C9A0}"/>
                </a:ext>
              </a:extLst>
            </p:cNvPr>
            <p:cNvSpPr/>
            <p:nvPr userDrawn="1"/>
          </p:nvSpPr>
          <p:spPr>
            <a:xfrm>
              <a:off x="-3319415" y="3003040"/>
              <a:ext cx="2949220" cy="180000"/>
            </a:xfrm>
            <a:prstGeom prst="rect">
              <a:avLst/>
            </a:prstGeom>
            <a:noFill/>
            <a:ln w="25400" cap="flat" cmpd="sng" algn="ctr">
              <a:noFill/>
              <a:prstDash val="solid"/>
            </a:ln>
            <a:effectLst/>
          </p:spPr>
          <p:txBody>
            <a:bodyPr lIns="0" tIns="0" rIns="0" bIns="0" rtlCol="0" anchor="ctr"/>
            <a:lstStyle/>
            <a:p>
              <a:pPr marL="182563" marR="0" lvl="4" indent="-182563" algn="l" defTabSz="719138" rtl="0" eaLnBrk="1" fontAlgn="auto" latinLnBrk="0" hangingPunct="1">
                <a:lnSpc>
                  <a:spcPct val="100000"/>
                </a:lnSpc>
                <a:spcBef>
                  <a:spcPts val="300"/>
                </a:spcBef>
                <a:spcAft>
                  <a:spcPts val="600"/>
                </a:spcAft>
                <a:buClr>
                  <a:prstClr val="black"/>
                </a:buClr>
                <a:buSzTx/>
                <a:buFont typeface="+mj-lt"/>
                <a:buAutoNum type="arabicPeriod"/>
                <a:tabLst>
                  <a:tab pos="274638" algn="l"/>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Numerical bullet</a:t>
              </a:r>
            </a:p>
          </p:txBody>
        </p:sp>
        <p:sp>
          <p:nvSpPr>
            <p:cNvPr id="301" name="Ovaal 300">
              <a:extLst>
                <a:ext uri="{FF2B5EF4-FFF2-40B4-BE49-F238E27FC236}">
                  <a16:creationId xmlns:a16="http://schemas.microsoft.com/office/drawing/2014/main" id="{6A261A77-71A7-4D10-9DA1-7E6289AC83A6}"/>
                </a:ext>
              </a:extLst>
            </p:cNvPr>
            <p:cNvSpPr/>
            <p:nvPr userDrawn="1"/>
          </p:nvSpPr>
          <p:spPr>
            <a:xfrm>
              <a:off x="-3604183" y="329390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6</a:t>
              </a:r>
            </a:p>
          </p:txBody>
        </p:sp>
        <p:sp>
          <p:nvSpPr>
            <p:cNvPr id="302" name="Rechthoek 301">
              <a:extLst>
                <a:ext uri="{FF2B5EF4-FFF2-40B4-BE49-F238E27FC236}">
                  <a16:creationId xmlns:a16="http://schemas.microsoft.com/office/drawing/2014/main" id="{4B802334-1023-420C-9F6B-8E19447F4F25}"/>
                </a:ext>
              </a:extLst>
            </p:cNvPr>
            <p:cNvSpPr/>
            <p:nvPr userDrawn="1"/>
          </p:nvSpPr>
          <p:spPr>
            <a:xfrm>
              <a:off x="-3319415" y="3585818"/>
              <a:ext cx="2949220" cy="180000"/>
            </a:xfrm>
            <a:prstGeom prst="rect">
              <a:avLst/>
            </a:prstGeom>
            <a:noFill/>
            <a:ln w="25400" cap="flat" cmpd="sng" algn="ctr">
              <a:noFill/>
              <a:prstDash val="solid"/>
            </a:ln>
            <a:effectLst/>
          </p:spPr>
          <p:txBody>
            <a:bodyPr lIns="0" tIns="0" rIns="0" bIns="0" rtlCol="0" anchor="ctr"/>
            <a:lstStyle/>
            <a:p>
              <a:pPr marL="360363" marR="0" lvl="6" indent="-180975" algn="l" defTabSz="914400" rtl="0" eaLnBrk="1" fontAlgn="auto" latinLnBrk="0" hangingPunct="1">
                <a:lnSpc>
                  <a:spcPct val="100000"/>
                </a:lnSpc>
                <a:spcBef>
                  <a:spcPts val="300"/>
                </a:spcBef>
                <a:spcAft>
                  <a:spcPts val="600"/>
                </a:spcAft>
                <a:buClrTx/>
                <a:buSzTx/>
                <a:buFontTx/>
                <a:buBlip>
                  <a:blip r:embed="rId4">
                    <a:extLst>
                      <a:ext uri="{96DAC541-7B7A-43D3-8B79-37D633B846F1}">
                        <asvg:svgBlip xmlns:asvg="http://schemas.microsoft.com/office/drawing/2016/SVG/main" r:embed="rId5"/>
                      </a:ext>
                    </a:extLst>
                  </a:blip>
                </a:buBlip>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Sub-bullet</a:t>
              </a:r>
            </a:p>
          </p:txBody>
        </p:sp>
        <p:sp>
          <p:nvSpPr>
            <p:cNvPr id="303" name="Ovaal 302">
              <a:extLst>
                <a:ext uri="{FF2B5EF4-FFF2-40B4-BE49-F238E27FC236}">
                  <a16:creationId xmlns:a16="http://schemas.microsoft.com/office/drawing/2014/main" id="{4F85097C-5067-4653-961A-228DBD4C12E5}"/>
                </a:ext>
              </a:extLst>
            </p:cNvPr>
            <p:cNvSpPr/>
            <p:nvPr userDrawn="1"/>
          </p:nvSpPr>
          <p:spPr>
            <a:xfrm>
              <a:off x="-3604183" y="358518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7</a:t>
              </a:r>
            </a:p>
          </p:txBody>
        </p:sp>
        <p:sp>
          <p:nvSpPr>
            <p:cNvPr id="304" name="Rechthoek 303">
              <a:extLst>
                <a:ext uri="{FF2B5EF4-FFF2-40B4-BE49-F238E27FC236}">
                  <a16:creationId xmlns:a16="http://schemas.microsoft.com/office/drawing/2014/main" id="{701657CF-5F8F-4818-81FA-C4614976439D}"/>
                </a:ext>
              </a:extLst>
            </p:cNvPr>
            <p:cNvSpPr/>
            <p:nvPr userDrawn="1"/>
          </p:nvSpPr>
          <p:spPr>
            <a:xfrm>
              <a:off x="-3325830" y="3877207"/>
              <a:ext cx="2949220" cy="180000"/>
            </a:xfrm>
            <a:prstGeom prst="rect">
              <a:avLst/>
            </a:prstGeom>
            <a:noFill/>
            <a:ln w="25400" cap="flat" cmpd="sng" algn="ctr">
              <a:noFill/>
              <a:prstDash val="solid"/>
            </a:ln>
            <a:effectLst/>
          </p:spPr>
          <p:txBody>
            <a:bodyPr lIns="0" tIns="0" rIns="0" bIns="0" rtlCol="0" anchor="ctr"/>
            <a:lstStyle/>
            <a:p>
              <a:pPr marL="0" marR="0" lvl="7" indent="0" algn="l" defTabSz="914400" rtl="0" eaLnBrk="1" fontAlgn="auto" latinLnBrk="0" hangingPunct="1">
                <a:lnSpc>
                  <a:spcPct val="90000"/>
                </a:lnSpc>
                <a:spcBef>
                  <a:spcPts val="300"/>
                </a:spcBef>
                <a:spcAft>
                  <a:spcPts val="600"/>
                </a:spcAft>
                <a:buClrTx/>
                <a:buSzTx/>
                <a:buFontTx/>
                <a:buNone/>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Default text</a:t>
              </a:r>
            </a:p>
          </p:txBody>
        </p:sp>
        <p:sp>
          <p:nvSpPr>
            <p:cNvPr id="305" name="Ovaal 304">
              <a:extLst>
                <a:ext uri="{FF2B5EF4-FFF2-40B4-BE49-F238E27FC236}">
                  <a16:creationId xmlns:a16="http://schemas.microsoft.com/office/drawing/2014/main" id="{246D7762-B366-4E7E-ACDF-2505FA1626F0}"/>
                </a:ext>
              </a:extLst>
            </p:cNvPr>
            <p:cNvSpPr/>
            <p:nvPr userDrawn="1"/>
          </p:nvSpPr>
          <p:spPr>
            <a:xfrm>
              <a:off x="-3604183" y="387647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8</a:t>
              </a:r>
            </a:p>
          </p:txBody>
        </p:sp>
        <p:sp>
          <p:nvSpPr>
            <p:cNvPr id="306" name="Rechthoek 305">
              <a:extLst>
                <a:ext uri="{FF2B5EF4-FFF2-40B4-BE49-F238E27FC236}">
                  <a16:creationId xmlns:a16="http://schemas.microsoft.com/office/drawing/2014/main" id="{E0E4DFBD-F6C1-4C62-B052-D385582AF181}"/>
                </a:ext>
              </a:extLst>
            </p:cNvPr>
            <p:cNvSpPr/>
            <p:nvPr userDrawn="1"/>
          </p:nvSpPr>
          <p:spPr>
            <a:xfrm>
              <a:off x="-3319415" y="4168594"/>
              <a:ext cx="2949220" cy="180000"/>
            </a:xfrm>
            <a:prstGeom prst="rect">
              <a:avLst/>
            </a:prstGeom>
            <a:noFill/>
            <a:ln w="25400" cap="flat" cmpd="sng" algn="ctr">
              <a:noFill/>
              <a:prstDash val="solid"/>
            </a:ln>
            <a:effectLst/>
          </p:spPr>
          <p:txBody>
            <a:bodyPr lIns="0" tIns="0" rIns="0" bIns="0" rtlCol="0" anchor="ctr"/>
            <a:lstStyle/>
            <a:p>
              <a:pPr marL="0" marR="0" lvl="8" indent="0" algn="l" defTabSz="914400" rtl="0" eaLnBrk="1" fontAlgn="auto" latinLnBrk="0" hangingPunct="1">
                <a:lnSpc>
                  <a:spcPct val="100000"/>
                </a:lnSpc>
                <a:spcBef>
                  <a:spcPts val="300"/>
                </a:spcBef>
                <a:spcAft>
                  <a:spcPts val="1200"/>
                </a:spcAft>
                <a:buClrTx/>
                <a:buSzTx/>
                <a:buFontTx/>
                <a:buNone/>
                <a:tabLst/>
                <a:defRPr/>
              </a:pPr>
              <a:r>
                <a:rPr kumimoji="0" lang="en-GB" sz="1400" b="1" i="0" u="none" strike="noStrike" kern="1200" cap="all" spc="0" normalizeH="0" baseline="0" noProof="0">
                  <a:ln>
                    <a:noFill/>
                  </a:ln>
                  <a:solidFill>
                    <a:srgbClr val="71A4C3"/>
                  </a:solidFill>
                  <a:effectLst/>
                  <a:uLnTx/>
                  <a:uFillTx/>
                  <a:latin typeface="Segoe UI"/>
                  <a:ea typeface="+mn-ea"/>
                  <a:cs typeface="+mn-cs"/>
                </a:rPr>
                <a:t>header</a:t>
              </a:r>
            </a:p>
          </p:txBody>
        </p:sp>
        <p:sp>
          <p:nvSpPr>
            <p:cNvPr id="307" name="Ovaal 306">
              <a:extLst>
                <a:ext uri="{FF2B5EF4-FFF2-40B4-BE49-F238E27FC236}">
                  <a16:creationId xmlns:a16="http://schemas.microsoft.com/office/drawing/2014/main" id="{3BAE3230-3BCC-488D-970A-6BED10998DA4}"/>
                </a:ext>
              </a:extLst>
            </p:cNvPr>
            <p:cNvSpPr/>
            <p:nvPr userDrawn="1"/>
          </p:nvSpPr>
          <p:spPr>
            <a:xfrm>
              <a:off x="-3604183" y="416859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9</a:t>
              </a:r>
            </a:p>
          </p:txBody>
        </p:sp>
        <p:sp>
          <p:nvSpPr>
            <p:cNvPr id="308" name="Rechthoek 307">
              <a:extLst>
                <a:ext uri="{FF2B5EF4-FFF2-40B4-BE49-F238E27FC236}">
                  <a16:creationId xmlns:a16="http://schemas.microsoft.com/office/drawing/2014/main" id="{D4DC38FB-D9AC-4228-8353-D9B068ECDF62}"/>
                </a:ext>
              </a:extLst>
            </p:cNvPr>
            <p:cNvSpPr/>
            <p:nvPr userDrawn="1"/>
          </p:nvSpPr>
          <p:spPr>
            <a:xfrm>
              <a:off x="-3319415" y="3294429"/>
              <a:ext cx="2949220" cy="180000"/>
            </a:xfrm>
            <a:prstGeom prst="rect">
              <a:avLst/>
            </a:prstGeom>
            <a:noFill/>
            <a:ln w="25400" cap="flat" cmpd="sng" algn="ctr">
              <a:noFill/>
              <a:prstDash val="solid"/>
            </a:ln>
            <a:effectLst/>
          </p:spPr>
          <p:txBody>
            <a:bodyPr lIns="0" tIns="0" rIns="0" bIns="0" rtlCol="0" anchor="ctr"/>
            <a:lstStyle/>
            <a:p>
              <a:pPr marL="179388" marR="0" lvl="5" indent="-179388" algn="l" defTabSz="914400" rtl="0" eaLnBrk="1" fontAlgn="auto" latinLnBrk="0" hangingPunct="1">
                <a:lnSpc>
                  <a:spcPct val="100000"/>
                </a:lnSpc>
                <a:spcBef>
                  <a:spcPts val="300"/>
                </a:spcBef>
                <a:spcAft>
                  <a:spcPts val="600"/>
                </a:spcAft>
                <a:buClrTx/>
                <a:buSzTx/>
                <a:buFontTx/>
                <a:buBlip>
                  <a:blip r:embed="rId2">
                    <a:extLst>
                      <a:ext uri="{96DAC541-7B7A-43D3-8B79-37D633B846F1}">
                        <asvg:svgBlip xmlns:asvg="http://schemas.microsoft.com/office/drawing/2016/SVG/main" r:embed="rId3"/>
                      </a:ext>
                    </a:extLst>
                  </a:blip>
                </a:buBlip>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Bullet</a:t>
              </a:r>
            </a:p>
          </p:txBody>
        </p:sp>
        <p:sp>
          <p:nvSpPr>
            <p:cNvPr id="309" name="Rechthoek 308">
              <a:extLst>
                <a:ext uri="{FF2B5EF4-FFF2-40B4-BE49-F238E27FC236}">
                  <a16:creationId xmlns:a16="http://schemas.microsoft.com/office/drawing/2014/main" id="{0F6D8325-5C88-4FF7-9682-BDFD95BB7E39}"/>
                </a:ext>
              </a:extLst>
            </p:cNvPr>
            <p:cNvSpPr/>
            <p:nvPr userDrawn="1"/>
          </p:nvSpPr>
          <p:spPr>
            <a:xfrm>
              <a:off x="-3786437" y="4531349"/>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1200" b="1" cap="all" baseline="0" noProof="0">
                  <a:solidFill>
                    <a:srgbClr val="211F26"/>
                  </a:solidFill>
                  <a:latin typeface="Calibri" panose="020F0502020204030204" pitchFamily="34" charset="0"/>
                  <a:cs typeface="Calibri" panose="020F0502020204030204" pitchFamily="34" charset="0"/>
                </a:rPr>
                <a:t>Want to know more?</a:t>
              </a:r>
              <a:br>
                <a:rPr lang="en-GB" sz="1200" cap="all"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Go to the instruction slide </a:t>
              </a:r>
              <a:r>
                <a:rPr lang="en-GB" sz="1200" b="1" cap="none" baseline="0" noProof="0">
                  <a:solidFill>
                    <a:srgbClr val="211F26"/>
                  </a:solidFill>
                  <a:latin typeface="Calibri" panose="020F0502020204030204" pitchFamily="34" charset="0"/>
                  <a:cs typeface="Calibri" panose="020F0502020204030204" pitchFamily="34" charset="0"/>
                </a:rPr>
                <a:t>‘VIDEO INSTRUCTIONS’</a:t>
              </a:r>
              <a:r>
                <a:rPr lang="en-GB" sz="1200" cap="none" baseline="0" noProof="0">
                  <a:solidFill>
                    <a:srgbClr val="211F26"/>
                  </a:solidFill>
                  <a:latin typeface="Calibri" panose="020F0502020204030204" pitchFamily="34" charset="0"/>
                  <a:cs typeface="Calibri" panose="020F0502020204030204" pitchFamily="34" charset="0"/>
                </a:rPr>
                <a:t>.</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You’ll find it at the beginning of the presentation</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or insert it via </a:t>
              </a:r>
              <a:r>
                <a:rPr lang="en-GB" sz="1200" i="1" cap="none" baseline="0" noProof="0">
                  <a:solidFill>
                    <a:srgbClr val="211F26"/>
                  </a:solidFill>
                  <a:latin typeface="Calibri" panose="020F0502020204030204" pitchFamily="34" charset="0"/>
                  <a:cs typeface="Calibri" panose="020F0502020204030204" pitchFamily="34" charset="0"/>
                </a:rPr>
                <a:t>‘Home’</a:t>
              </a:r>
              <a:r>
                <a:rPr lang="en-GB" sz="1200" cap="none" baseline="0" noProof="0">
                  <a:solidFill>
                    <a:srgbClr val="211F26"/>
                  </a:solidFill>
                  <a:latin typeface="Calibri" panose="020F0502020204030204" pitchFamily="34" charset="0"/>
                  <a:cs typeface="Calibri" panose="020F0502020204030204" pitchFamily="34" charset="0"/>
                </a:rPr>
                <a:t> &gt; </a:t>
              </a:r>
              <a:r>
                <a:rPr lang="en-GB" sz="1200" i="1" cap="none" baseline="0" noProof="0">
                  <a:solidFill>
                    <a:srgbClr val="211F26"/>
                  </a:solidFill>
                  <a:latin typeface="Calibri" panose="020F0502020204030204" pitchFamily="34" charset="0"/>
                  <a:cs typeface="Calibri" panose="020F0502020204030204" pitchFamily="34" charset="0"/>
                </a:rPr>
                <a:t>‘New Slide’.</a:t>
              </a:r>
            </a:p>
          </p:txBody>
        </p:sp>
        <p:grpSp>
          <p:nvGrpSpPr>
            <p:cNvPr id="310" name="ICOON_info">
              <a:extLst>
                <a:ext uri="{FF2B5EF4-FFF2-40B4-BE49-F238E27FC236}">
                  <a16:creationId xmlns:a16="http://schemas.microsoft.com/office/drawing/2014/main" id="{4679FB23-F982-4500-B428-230D1E11EE21}"/>
                </a:ext>
              </a:extLst>
            </p:cNvPr>
            <p:cNvGrpSpPr/>
            <p:nvPr userDrawn="1"/>
          </p:nvGrpSpPr>
          <p:grpSpPr>
            <a:xfrm>
              <a:off x="-376736" y="4400186"/>
              <a:ext cx="283685" cy="283685"/>
              <a:chOff x="-510741" y="5913713"/>
              <a:chExt cx="267555" cy="267555"/>
            </a:xfrm>
          </p:grpSpPr>
          <p:sp>
            <p:nvSpPr>
              <p:cNvPr id="352" name="Ovaal 351">
                <a:extLst>
                  <a:ext uri="{FF2B5EF4-FFF2-40B4-BE49-F238E27FC236}">
                    <a16:creationId xmlns:a16="http://schemas.microsoft.com/office/drawing/2014/main" id="{C0525B9E-4AE0-4E34-B033-C5017FBF3BFF}"/>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353" name="Graphic 163" descr="Informatie">
                <a:extLst>
                  <a:ext uri="{FF2B5EF4-FFF2-40B4-BE49-F238E27FC236}">
                    <a16:creationId xmlns:a16="http://schemas.microsoft.com/office/drawing/2014/main" id="{10F70F1D-4E91-40ED-A569-FAE5385695C7}"/>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en-GB" sz="2000" noProof="0">
                  <a:solidFill>
                    <a:srgbClr val="211F26"/>
                  </a:solidFill>
                  <a:latin typeface="Calibri" panose="020F0502020204030204" pitchFamily="34" charset="0"/>
                  <a:cs typeface="Calibri" panose="020F0502020204030204" pitchFamily="34" charset="0"/>
                </a:endParaRPr>
              </a:p>
            </p:txBody>
          </p:sp>
        </p:grpSp>
        <p:grpSp>
          <p:nvGrpSpPr>
            <p:cNvPr id="311" name="VOORBEELD">
              <a:extLst>
                <a:ext uri="{FF2B5EF4-FFF2-40B4-BE49-F238E27FC236}">
                  <a16:creationId xmlns:a16="http://schemas.microsoft.com/office/drawing/2014/main" id="{5A8C3A4D-E31D-481C-AEAA-3D501093A5CF}"/>
                </a:ext>
              </a:extLst>
            </p:cNvPr>
            <p:cNvGrpSpPr/>
            <p:nvPr userDrawn="1"/>
          </p:nvGrpSpPr>
          <p:grpSpPr>
            <a:xfrm>
              <a:off x="-3605171" y="458674"/>
              <a:ext cx="3234311" cy="558875"/>
              <a:chOff x="-3605171" y="458674"/>
              <a:chExt cx="3234311" cy="558875"/>
            </a:xfrm>
          </p:grpSpPr>
          <p:sp>
            <p:nvSpPr>
              <p:cNvPr id="312" name="Rechthoek 311">
                <a:extLst>
                  <a:ext uri="{FF2B5EF4-FFF2-40B4-BE49-F238E27FC236}">
                    <a16:creationId xmlns:a16="http://schemas.microsoft.com/office/drawing/2014/main" id="{59AEF48A-393B-40F5-B3FA-49F1C048121F}"/>
                  </a:ext>
                </a:extLst>
              </p:cNvPr>
              <p:cNvSpPr/>
              <p:nvPr userDrawn="1"/>
            </p:nvSpPr>
            <p:spPr>
              <a:xfrm>
                <a:off x="-3604183" y="458674"/>
                <a:ext cx="393459" cy="184058"/>
              </a:xfrm>
              <a:prstGeom prst="rect">
                <a:avLst/>
              </a:prstGeom>
              <a:solidFill>
                <a:srgbClr val="F8F8F8"/>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en-GB" sz="900" b="1" noProof="0">
                    <a:solidFill>
                      <a:srgbClr val="211F26"/>
                    </a:solidFill>
                    <a:latin typeface="Calibri" panose="020F0502020204030204" pitchFamily="34" charset="0"/>
                    <a:cs typeface="Calibri" panose="020F0502020204030204" pitchFamily="34" charset="0"/>
                  </a:rPr>
                  <a:t>Home</a:t>
                </a:r>
              </a:p>
            </p:txBody>
          </p:sp>
          <p:sp>
            <p:nvSpPr>
              <p:cNvPr id="313" name="Rechthoek 312">
                <a:extLst>
                  <a:ext uri="{FF2B5EF4-FFF2-40B4-BE49-F238E27FC236}">
                    <a16:creationId xmlns:a16="http://schemas.microsoft.com/office/drawing/2014/main" id="{F2E7EB9D-2C1C-4172-99B1-A8DBBE552F86}"/>
                  </a:ext>
                </a:extLst>
              </p:cNvPr>
              <p:cNvSpPr/>
              <p:nvPr userDrawn="1"/>
            </p:nvSpPr>
            <p:spPr>
              <a:xfrm>
                <a:off x="-3599184" y="621345"/>
                <a:ext cx="383782"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nvGrpSpPr>
              <p:cNvPr id="314" name="Groep 313">
                <a:extLst>
                  <a:ext uri="{FF2B5EF4-FFF2-40B4-BE49-F238E27FC236}">
                    <a16:creationId xmlns:a16="http://schemas.microsoft.com/office/drawing/2014/main" id="{31E55E62-4C36-416B-BC0F-E246D36FC46E}"/>
                  </a:ext>
                </a:extLst>
              </p:cNvPr>
              <p:cNvGrpSpPr/>
              <p:nvPr userDrawn="1"/>
            </p:nvGrpSpPr>
            <p:grpSpPr>
              <a:xfrm>
                <a:off x="-3386247" y="830871"/>
                <a:ext cx="139423" cy="109566"/>
                <a:chOff x="-2866744" y="827071"/>
                <a:chExt cx="168701" cy="132575"/>
              </a:xfrm>
            </p:grpSpPr>
            <p:grpSp>
              <p:nvGrpSpPr>
                <p:cNvPr id="345" name="Groep 344">
                  <a:extLst>
                    <a:ext uri="{FF2B5EF4-FFF2-40B4-BE49-F238E27FC236}">
                      <a16:creationId xmlns:a16="http://schemas.microsoft.com/office/drawing/2014/main" id="{40C1F36F-D7B8-4465-8F47-19AB4AE16109}"/>
                    </a:ext>
                  </a:extLst>
                </p:cNvPr>
                <p:cNvGrpSpPr/>
                <p:nvPr userDrawn="1"/>
              </p:nvGrpSpPr>
              <p:grpSpPr>
                <a:xfrm>
                  <a:off x="-2866744" y="827071"/>
                  <a:ext cx="168701" cy="132575"/>
                  <a:chOff x="-2866744" y="827071"/>
                  <a:chExt cx="168701" cy="132575"/>
                </a:xfrm>
              </p:grpSpPr>
              <p:cxnSp>
                <p:nvCxnSpPr>
                  <p:cNvPr id="347" name="Rechte verbindingslijn 346">
                    <a:extLst>
                      <a:ext uri="{FF2B5EF4-FFF2-40B4-BE49-F238E27FC236}">
                        <a16:creationId xmlns:a16="http://schemas.microsoft.com/office/drawing/2014/main" id="{ACF3C2DC-A1D0-4F6F-A84A-6EF30C5C22BC}"/>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348" name="Rechte verbindingslijn 347">
                    <a:extLst>
                      <a:ext uri="{FF2B5EF4-FFF2-40B4-BE49-F238E27FC236}">
                        <a16:creationId xmlns:a16="http://schemas.microsoft.com/office/drawing/2014/main" id="{35CC0909-80C3-4577-AA26-A849EBF05D78}"/>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349" name="Rechte verbindingslijn 348">
                    <a:extLst>
                      <a:ext uri="{FF2B5EF4-FFF2-40B4-BE49-F238E27FC236}">
                        <a16:creationId xmlns:a16="http://schemas.microsoft.com/office/drawing/2014/main" id="{B736FBFA-9016-409B-91F0-70ADB6B2D0DA}"/>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350" name="Rechte verbindingslijn 349">
                    <a:extLst>
                      <a:ext uri="{FF2B5EF4-FFF2-40B4-BE49-F238E27FC236}">
                        <a16:creationId xmlns:a16="http://schemas.microsoft.com/office/drawing/2014/main" id="{295E3362-FE0F-4576-8CCC-06C23F4C4C18}"/>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351" name="Rechte verbindingslijn 350">
                    <a:extLst>
                      <a:ext uri="{FF2B5EF4-FFF2-40B4-BE49-F238E27FC236}">
                        <a16:creationId xmlns:a16="http://schemas.microsoft.com/office/drawing/2014/main" id="{30BE264B-FD3F-42F3-8E85-28462FA8666C}"/>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346" name="Pijl: rechts 345">
                  <a:extLst>
                    <a:ext uri="{FF2B5EF4-FFF2-40B4-BE49-F238E27FC236}">
                      <a16:creationId xmlns:a16="http://schemas.microsoft.com/office/drawing/2014/main" id="{22311681-487C-4B6E-9E1C-951757B61283}"/>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315" name="Groep 314">
                <a:extLst>
                  <a:ext uri="{FF2B5EF4-FFF2-40B4-BE49-F238E27FC236}">
                    <a16:creationId xmlns:a16="http://schemas.microsoft.com/office/drawing/2014/main" id="{6D95D758-6202-4279-B525-0244141EC511}"/>
                  </a:ext>
                </a:extLst>
              </p:cNvPr>
              <p:cNvGrpSpPr/>
              <p:nvPr userDrawn="1"/>
            </p:nvGrpSpPr>
            <p:grpSpPr>
              <a:xfrm>
                <a:off x="-3605171" y="830871"/>
                <a:ext cx="139423" cy="109566"/>
                <a:chOff x="-2866744" y="518074"/>
                <a:chExt cx="168701" cy="132575"/>
              </a:xfrm>
            </p:grpSpPr>
            <p:grpSp>
              <p:nvGrpSpPr>
                <p:cNvPr id="338" name="Groep 337">
                  <a:extLst>
                    <a:ext uri="{FF2B5EF4-FFF2-40B4-BE49-F238E27FC236}">
                      <a16:creationId xmlns:a16="http://schemas.microsoft.com/office/drawing/2014/main" id="{AA8310E6-6E41-4F73-9C3E-0A237C1EAC88}"/>
                    </a:ext>
                  </a:extLst>
                </p:cNvPr>
                <p:cNvGrpSpPr/>
                <p:nvPr userDrawn="1"/>
              </p:nvGrpSpPr>
              <p:grpSpPr>
                <a:xfrm>
                  <a:off x="-2866744" y="518074"/>
                  <a:ext cx="168701" cy="132575"/>
                  <a:chOff x="-2866744" y="518074"/>
                  <a:chExt cx="168701" cy="132575"/>
                </a:xfrm>
              </p:grpSpPr>
              <p:cxnSp>
                <p:nvCxnSpPr>
                  <p:cNvPr id="340" name="Rechte verbindingslijn 339">
                    <a:extLst>
                      <a:ext uri="{FF2B5EF4-FFF2-40B4-BE49-F238E27FC236}">
                        <a16:creationId xmlns:a16="http://schemas.microsoft.com/office/drawing/2014/main" id="{062025FF-6F3A-43F9-A6F1-C2B71DA96370}"/>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341" name="Rechte verbindingslijn 340">
                    <a:extLst>
                      <a:ext uri="{FF2B5EF4-FFF2-40B4-BE49-F238E27FC236}">
                        <a16:creationId xmlns:a16="http://schemas.microsoft.com/office/drawing/2014/main" id="{9BEE9368-9080-4797-B5E7-08C1C1779CA6}"/>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342" name="Rechte verbindingslijn 341">
                    <a:extLst>
                      <a:ext uri="{FF2B5EF4-FFF2-40B4-BE49-F238E27FC236}">
                        <a16:creationId xmlns:a16="http://schemas.microsoft.com/office/drawing/2014/main" id="{5904193B-7FCE-40FE-BD22-BB2F060AB538}"/>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343" name="Rechte verbindingslijn 342">
                    <a:extLst>
                      <a:ext uri="{FF2B5EF4-FFF2-40B4-BE49-F238E27FC236}">
                        <a16:creationId xmlns:a16="http://schemas.microsoft.com/office/drawing/2014/main" id="{E05F3E29-6B94-4389-8EF6-8D1B9718759D}"/>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344" name="Rechte verbindingslijn 343">
                    <a:extLst>
                      <a:ext uri="{FF2B5EF4-FFF2-40B4-BE49-F238E27FC236}">
                        <a16:creationId xmlns:a16="http://schemas.microsoft.com/office/drawing/2014/main" id="{93269017-6A4D-4BA8-AAF6-884E4E42FE6B}"/>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339" name="Pijl: rechts 338">
                  <a:extLst>
                    <a:ext uri="{FF2B5EF4-FFF2-40B4-BE49-F238E27FC236}">
                      <a16:creationId xmlns:a16="http://schemas.microsoft.com/office/drawing/2014/main" id="{88B06ABB-51C1-4E3A-831A-E13E52E028BF}"/>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cxnSp>
            <p:nvCxnSpPr>
              <p:cNvPr id="316" name="Rechte verbindingslijn 315">
                <a:extLst>
                  <a:ext uri="{FF2B5EF4-FFF2-40B4-BE49-F238E27FC236}">
                    <a16:creationId xmlns:a16="http://schemas.microsoft.com/office/drawing/2014/main" id="{C4737387-E34B-40E9-BECE-80180E61AF14}"/>
                  </a:ext>
                </a:extLst>
              </p:cNvPr>
              <p:cNvCxnSpPr>
                <a:cxnSpLocks/>
              </p:cNvCxnSpPr>
              <p:nvPr userDrawn="1"/>
            </p:nvCxnSpPr>
            <p:spPr>
              <a:xfrm flipV="1">
                <a:off x="-3459956" y="588169"/>
                <a:ext cx="547687" cy="219076"/>
              </a:xfrm>
              <a:prstGeom prst="line">
                <a:avLst/>
              </a:prstGeom>
              <a:noFill/>
              <a:ln w="19050" cap="rnd" cmpd="sng" algn="ctr">
                <a:solidFill>
                  <a:schemeClr val="accent1"/>
                </a:solidFill>
                <a:prstDash val="solid"/>
                <a:headEnd type="oval"/>
              </a:ln>
              <a:effectLst/>
            </p:spPr>
          </p:cxnSp>
          <p:cxnSp>
            <p:nvCxnSpPr>
              <p:cNvPr id="317" name="Rechte verbindingslijn 316">
                <a:extLst>
                  <a:ext uri="{FF2B5EF4-FFF2-40B4-BE49-F238E27FC236}">
                    <a16:creationId xmlns:a16="http://schemas.microsoft.com/office/drawing/2014/main" id="{C79782F3-30F7-4C4F-9A6D-B0AFB7AB523C}"/>
                  </a:ext>
                </a:extLst>
              </p:cNvPr>
              <p:cNvCxnSpPr>
                <a:cxnSpLocks/>
              </p:cNvCxnSpPr>
              <p:nvPr userDrawn="1"/>
            </p:nvCxnSpPr>
            <p:spPr>
              <a:xfrm>
                <a:off x="-3224213" y="828675"/>
                <a:ext cx="319088" cy="0"/>
              </a:xfrm>
              <a:prstGeom prst="line">
                <a:avLst/>
              </a:prstGeom>
              <a:noFill/>
              <a:ln w="19050" cap="rnd" cmpd="sng" algn="ctr">
                <a:solidFill>
                  <a:schemeClr val="accent1"/>
                </a:solidFill>
                <a:prstDash val="solid"/>
                <a:headEnd type="oval"/>
              </a:ln>
              <a:effectLst/>
            </p:spPr>
          </p:cxnSp>
          <p:sp>
            <p:nvSpPr>
              <p:cNvPr id="318" name="Rechthoek 317">
                <a:extLst>
                  <a:ext uri="{FF2B5EF4-FFF2-40B4-BE49-F238E27FC236}">
                    <a16:creationId xmlns:a16="http://schemas.microsoft.com/office/drawing/2014/main" id="{22F0CED8-AD2A-4E4D-9F7E-4383DEF1CE9B}"/>
                  </a:ext>
                </a:extLst>
              </p:cNvPr>
              <p:cNvSpPr/>
              <p:nvPr userDrawn="1"/>
            </p:nvSpPr>
            <p:spPr>
              <a:xfrm>
                <a:off x="-2559903" y="512179"/>
                <a:ext cx="2189042" cy="15108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Text level up</a:t>
                </a:r>
              </a:p>
            </p:txBody>
          </p:sp>
          <p:sp>
            <p:nvSpPr>
              <p:cNvPr id="319" name="Rechthoek 318">
                <a:extLst>
                  <a:ext uri="{FF2B5EF4-FFF2-40B4-BE49-F238E27FC236}">
                    <a16:creationId xmlns:a16="http://schemas.microsoft.com/office/drawing/2014/main" id="{3991E906-A325-47D0-829C-7358B33D399F}"/>
                  </a:ext>
                </a:extLst>
              </p:cNvPr>
              <p:cNvSpPr/>
              <p:nvPr userDrawn="1"/>
            </p:nvSpPr>
            <p:spPr>
              <a:xfrm>
                <a:off x="-2559903" y="819562"/>
                <a:ext cx="2189043" cy="142202"/>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Text level down</a:t>
                </a:r>
              </a:p>
            </p:txBody>
          </p:sp>
          <p:grpSp>
            <p:nvGrpSpPr>
              <p:cNvPr id="320" name="Groep 319">
                <a:extLst>
                  <a:ext uri="{FF2B5EF4-FFF2-40B4-BE49-F238E27FC236}">
                    <a16:creationId xmlns:a16="http://schemas.microsoft.com/office/drawing/2014/main" id="{6BF38B3F-53FB-4590-8B39-B8B58A74B4E7}"/>
                  </a:ext>
                </a:extLst>
              </p:cNvPr>
              <p:cNvGrpSpPr/>
              <p:nvPr userDrawn="1"/>
            </p:nvGrpSpPr>
            <p:grpSpPr>
              <a:xfrm>
                <a:off x="-2916763" y="769168"/>
                <a:ext cx="268738" cy="248381"/>
                <a:chOff x="-2916763" y="769168"/>
                <a:chExt cx="268738" cy="248381"/>
              </a:xfrm>
            </p:grpSpPr>
            <p:sp>
              <p:nvSpPr>
                <p:cNvPr id="330" name="Rechthoek 329">
                  <a:extLst>
                    <a:ext uri="{FF2B5EF4-FFF2-40B4-BE49-F238E27FC236}">
                      <a16:creationId xmlns:a16="http://schemas.microsoft.com/office/drawing/2014/main" id="{3B8E8EB7-773E-43EC-B14D-195F8090335F}"/>
                    </a:ext>
                  </a:extLst>
                </p:cNvPr>
                <p:cNvSpPr/>
                <p:nvPr userDrawn="1"/>
              </p:nvSpPr>
              <p:spPr>
                <a:xfrm>
                  <a:off x="-2916763" y="769168"/>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en-GB" sz="1050" b="0" noProof="0">
                    <a:solidFill>
                      <a:srgbClr val="211F26"/>
                    </a:solidFill>
                    <a:latin typeface="Calibri" panose="020F0502020204030204" pitchFamily="34" charset="0"/>
                    <a:cs typeface="Calibri" panose="020F0502020204030204" pitchFamily="34" charset="0"/>
                  </a:endParaRPr>
                </a:p>
              </p:txBody>
            </p:sp>
            <p:grpSp>
              <p:nvGrpSpPr>
                <p:cNvPr id="331" name="Groep 330">
                  <a:extLst>
                    <a:ext uri="{FF2B5EF4-FFF2-40B4-BE49-F238E27FC236}">
                      <a16:creationId xmlns:a16="http://schemas.microsoft.com/office/drawing/2014/main" id="{F17DABA7-632F-42DA-BE6D-D89F9177B14B}"/>
                    </a:ext>
                  </a:extLst>
                </p:cNvPr>
                <p:cNvGrpSpPr/>
                <p:nvPr userDrawn="1"/>
              </p:nvGrpSpPr>
              <p:grpSpPr>
                <a:xfrm>
                  <a:off x="-2866744" y="827071"/>
                  <a:ext cx="168701" cy="132575"/>
                  <a:chOff x="-2866744" y="827071"/>
                  <a:chExt cx="168701" cy="132575"/>
                </a:xfrm>
              </p:grpSpPr>
              <p:cxnSp>
                <p:nvCxnSpPr>
                  <p:cNvPr id="333" name="Rechte verbindingslijn 332">
                    <a:extLst>
                      <a:ext uri="{FF2B5EF4-FFF2-40B4-BE49-F238E27FC236}">
                        <a16:creationId xmlns:a16="http://schemas.microsoft.com/office/drawing/2014/main" id="{B8120CF6-6970-404B-B6C9-BB4FF92800BA}"/>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334" name="Rechte verbindingslijn 333">
                    <a:extLst>
                      <a:ext uri="{FF2B5EF4-FFF2-40B4-BE49-F238E27FC236}">
                        <a16:creationId xmlns:a16="http://schemas.microsoft.com/office/drawing/2014/main" id="{30227293-55B8-4F76-8B27-3B11763A7866}"/>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335" name="Rechte verbindingslijn 334">
                    <a:extLst>
                      <a:ext uri="{FF2B5EF4-FFF2-40B4-BE49-F238E27FC236}">
                        <a16:creationId xmlns:a16="http://schemas.microsoft.com/office/drawing/2014/main" id="{CDEE0E4A-BEB8-46CE-8C48-C4DA4F3886C4}"/>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336" name="Rechte verbindingslijn 335">
                    <a:extLst>
                      <a:ext uri="{FF2B5EF4-FFF2-40B4-BE49-F238E27FC236}">
                        <a16:creationId xmlns:a16="http://schemas.microsoft.com/office/drawing/2014/main" id="{F54765A7-4C98-47FB-990E-FD0A89091A6E}"/>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337" name="Rechte verbindingslijn 336">
                    <a:extLst>
                      <a:ext uri="{FF2B5EF4-FFF2-40B4-BE49-F238E27FC236}">
                        <a16:creationId xmlns:a16="http://schemas.microsoft.com/office/drawing/2014/main" id="{52E64949-884A-4381-ABFD-B8B4730A6817}"/>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332" name="Pijl: rechts 331">
                  <a:extLst>
                    <a:ext uri="{FF2B5EF4-FFF2-40B4-BE49-F238E27FC236}">
                      <a16:creationId xmlns:a16="http://schemas.microsoft.com/office/drawing/2014/main" id="{F6F5711E-8412-4349-BBC4-5522F4D63000}"/>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321" name="Groep 320">
                <a:extLst>
                  <a:ext uri="{FF2B5EF4-FFF2-40B4-BE49-F238E27FC236}">
                    <a16:creationId xmlns:a16="http://schemas.microsoft.com/office/drawing/2014/main" id="{9E8ED30A-53B3-4192-A14A-4D4A87BE4A7E}"/>
                  </a:ext>
                </a:extLst>
              </p:cNvPr>
              <p:cNvGrpSpPr/>
              <p:nvPr userDrawn="1"/>
            </p:nvGrpSpPr>
            <p:grpSpPr>
              <a:xfrm>
                <a:off x="-2916763" y="460171"/>
                <a:ext cx="268738" cy="248381"/>
                <a:chOff x="-2916763" y="460171"/>
                <a:chExt cx="268738" cy="248381"/>
              </a:xfrm>
            </p:grpSpPr>
            <p:sp>
              <p:nvSpPr>
                <p:cNvPr id="322" name="Rechthoek 321">
                  <a:extLst>
                    <a:ext uri="{FF2B5EF4-FFF2-40B4-BE49-F238E27FC236}">
                      <a16:creationId xmlns:a16="http://schemas.microsoft.com/office/drawing/2014/main" id="{BD75A9F6-BF21-4D5A-92BE-4DC4ACFCF052}"/>
                    </a:ext>
                  </a:extLst>
                </p:cNvPr>
                <p:cNvSpPr/>
                <p:nvPr userDrawn="1"/>
              </p:nvSpPr>
              <p:spPr>
                <a:xfrm>
                  <a:off x="-2916763" y="460171"/>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en-GB" sz="1050" b="0" noProof="0">
                    <a:solidFill>
                      <a:srgbClr val="211F26"/>
                    </a:solidFill>
                    <a:latin typeface="Calibri" panose="020F0502020204030204" pitchFamily="34" charset="0"/>
                    <a:cs typeface="Calibri" panose="020F0502020204030204" pitchFamily="34" charset="0"/>
                  </a:endParaRPr>
                </a:p>
              </p:txBody>
            </p:sp>
            <p:grpSp>
              <p:nvGrpSpPr>
                <p:cNvPr id="323" name="Groep 322">
                  <a:extLst>
                    <a:ext uri="{FF2B5EF4-FFF2-40B4-BE49-F238E27FC236}">
                      <a16:creationId xmlns:a16="http://schemas.microsoft.com/office/drawing/2014/main" id="{3731920E-7A45-4CE8-A845-792493FEC28C}"/>
                    </a:ext>
                  </a:extLst>
                </p:cNvPr>
                <p:cNvGrpSpPr/>
                <p:nvPr userDrawn="1"/>
              </p:nvGrpSpPr>
              <p:grpSpPr>
                <a:xfrm>
                  <a:off x="-2866744" y="518074"/>
                  <a:ext cx="168701" cy="132575"/>
                  <a:chOff x="-2866744" y="518074"/>
                  <a:chExt cx="168701" cy="132575"/>
                </a:xfrm>
              </p:grpSpPr>
              <p:cxnSp>
                <p:nvCxnSpPr>
                  <p:cNvPr id="325" name="Rechte verbindingslijn 324">
                    <a:extLst>
                      <a:ext uri="{FF2B5EF4-FFF2-40B4-BE49-F238E27FC236}">
                        <a16:creationId xmlns:a16="http://schemas.microsoft.com/office/drawing/2014/main" id="{5B26C13F-BEA2-49AE-B0DC-E94DAA6B7EA4}"/>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326" name="Rechte verbindingslijn 325">
                    <a:extLst>
                      <a:ext uri="{FF2B5EF4-FFF2-40B4-BE49-F238E27FC236}">
                        <a16:creationId xmlns:a16="http://schemas.microsoft.com/office/drawing/2014/main" id="{A420D4D2-8F01-4E39-B822-76BFB71E9D0B}"/>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327" name="Rechte verbindingslijn 326">
                    <a:extLst>
                      <a:ext uri="{FF2B5EF4-FFF2-40B4-BE49-F238E27FC236}">
                        <a16:creationId xmlns:a16="http://schemas.microsoft.com/office/drawing/2014/main" id="{B9F0C35E-38BD-48F0-B4EF-5BC89CD11133}"/>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328" name="Rechte verbindingslijn 327">
                    <a:extLst>
                      <a:ext uri="{FF2B5EF4-FFF2-40B4-BE49-F238E27FC236}">
                        <a16:creationId xmlns:a16="http://schemas.microsoft.com/office/drawing/2014/main" id="{5333B37B-BA6D-4916-8805-CB3C28F30D40}"/>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329" name="Rechte verbindingslijn 328">
                    <a:extLst>
                      <a:ext uri="{FF2B5EF4-FFF2-40B4-BE49-F238E27FC236}">
                        <a16:creationId xmlns:a16="http://schemas.microsoft.com/office/drawing/2014/main" id="{05D31429-1326-4D73-93D6-28CF27388240}"/>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324" name="Pijl: rechts 323">
                  <a:extLst>
                    <a:ext uri="{FF2B5EF4-FFF2-40B4-BE49-F238E27FC236}">
                      <a16:creationId xmlns:a16="http://schemas.microsoft.com/office/drawing/2014/main" id="{68A72C3F-DE92-4B3A-9409-89647D4D1551}"/>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grpSp>
      <p:grpSp>
        <p:nvGrpSpPr>
          <p:cNvPr id="206" name="INSTRUCTION">
            <a:extLst>
              <a:ext uri="{FF2B5EF4-FFF2-40B4-BE49-F238E27FC236}">
                <a16:creationId xmlns:a16="http://schemas.microsoft.com/office/drawing/2014/main" id="{3C7DAC6C-72A3-4110-BB52-9ED57CD9F6E8}"/>
              </a:ext>
            </a:extLst>
          </p:cNvPr>
          <p:cNvGrpSpPr/>
          <p:nvPr userDrawn="1"/>
        </p:nvGrpSpPr>
        <p:grpSpPr>
          <a:xfrm>
            <a:off x="12377595" y="2"/>
            <a:ext cx="3693386" cy="4050990"/>
            <a:chOff x="-3786437" y="2"/>
            <a:chExt cx="3693386" cy="4050990"/>
          </a:xfrm>
        </p:grpSpPr>
        <p:sp>
          <p:nvSpPr>
            <p:cNvPr id="207" name="Rechthoek 206">
              <a:extLst>
                <a:ext uri="{FF2B5EF4-FFF2-40B4-BE49-F238E27FC236}">
                  <a16:creationId xmlns:a16="http://schemas.microsoft.com/office/drawing/2014/main" id="{5400B3C3-A521-4C46-964A-384A0FFE3C1B}"/>
                </a:ext>
              </a:extLst>
            </p:cNvPr>
            <p:cNvSpPr/>
            <p:nvPr userDrawn="1"/>
          </p:nvSpPr>
          <p:spPr>
            <a:xfrm>
              <a:off x="-3786165" y="2"/>
              <a:ext cx="3593091" cy="3316404"/>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Insert/Edit a table</a:t>
              </a:r>
            </a:p>
          </p:txBody>
        </p:sp>
        <p:sp>
          <p:nvSpPr>
            <p:cNvPr id="208" name="Rechthoek 207">
              <a:extLst>
                <a:ext uri="{FF2B5EF4-FFF2-40B4-BE49-F238E27FC236}">
                  <a16:creationId xmlns:a16="http://schemas.microsoft.com/office/drawing/2014/main" id="{A97D8BDB-A068-47A9-8A47-5DAC4267F2F9}"/>
                </a:ext>
              </a:extLst>
            </p:cNvPr>
            <p:cNvSpPr/>
            <p:nvPr userDrawn="1"/>
          </p:nvSpPr>
          <p:spPr>
            <a:xfrm>
              <a:off x="-3786437" y="3222992"/>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1200" b="1" cap="all" baseline="0" noProof="0">
                  <a:solidFill>
                    <a:srgbClr val="211F26"/>
                  </a:solidFill>
                  <a:latin typeface="Calibri" panose="020F0502020204030204" pitchFamily="34" charset="0"/>
                  <a:cs typeface="Calibri" panose="020F0502020204030204" pitchFamily="34" charset="0"/>
                </a:rPr>
                <a:t>Want to know more?</a:t>
              </a:r>
              <a:br>
                <a:rPr lang="en-GB" sz="1200" cap="all"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Go to the instruction slide </a:t>
              </a:r>
              <a:r>
                <a:rPr lang="en-GB" sz="1200" b="1" cap="none" baseline="0" noProof="0">
                  <a:solidFill>
                    <a:srgbClr val="211F26"/>
                  </a:solidFill>
                  <a:latin typeface="Calibri" panose="020F0502020204030204" pitchFamily="34" charset="0"/>
                  <a:cs typeface="Calibri" panose="020F0502020204030204" pitchFamily="34" charset="0"/>
                </a:rPr>
                <a:t>‘VIDEO INSTRUCTIONS’</a:t>
              </a:r>
              <a:r>
                <a:rPr lang="en-GB" sz="1200" cap="none" baseline="0" noProof="0">
                  <a:solidFill>
                    <a:srgbClr val="211F26"/>
                  </a:solidFill>
                  <a:latin typeface="Calibri" panose="020F0502020204030204" pitchFamily="34" charset="0"/>
                  <a:cs typeface="Calibri" panose="020F0502020204030204" pitchFamily="34" charset="0"/>
                </a:rPr>
                <a:t>.</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You’ll find it at the beginning of the presentation</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or insert it via </a:t>
              </a:r>
              <a:r>
                <a:rPr lang="en-GB" sz="1200" i="1" cap="none" baseline="0" noProof="0">
                  <a:solidFill>
                    <a:srgbClr val="211F26"/>
                  </a:solidFill>
                  <a:latin typeface="Calibri" panose="020F0502020204030204" pitchFamily="34" charset="0"/>
                  <a:cs typeface="Calibri" panose="020F0502020204030204" pitchFamily="34" charset="0"/>
                </a:rPr>
                <a:t>‘Home’</a:t>
              </a:r>
              <a:r>
                <a:rPr lang="en-GB" sz="1200" cap="none" baseline="0" noProof="0">
                  <a:solidFill>
                    <a:srgbClr val="211F26"/>
                  </a:solidFill>
                  <a:latin typeface="Calibri" panose="020F0502020204030204" pitchFamily="34" charset="0"/>
                  <a:cs typeface="Calibri" panose="020F0502020204030204" pitchFamily="34" charset="0"/>
                </a:rPr>
                <a:t> &gt; </a:t>
              </a:r>
              <a:r>
                <a:rPr lang="en-GB" sz="1200" i="1" cap="none" baseline="0" noProof="0">
                  <a:solidFill>
                    <a:srgbClr val="211F26"/>
                  </a:solidFill>
                  <a:latin typeface="Calibri" panose="020F0502020204030204" pitchFamily="34" charset="0"/>
                  <a:cs typeface="Calibri" panose="020F0502020204030204" pitchFamily="34" charset="0"/>
                </a:rPr>
                <a:t>‘New Slide’.</a:t>
              </a:r>
            </a:p>
          </p:txBody>
        </p:sp>
        <p:sp>
          <p:nvSpPr>
            <p:cNvPr id="209" name="Ovaal 208">
              <a:extLst>
                <a:ext uri="{FF2B5EF4-FFF2-40B4-BE49-F238E27FC236}">
                  <a16:creationId xmlns:a16="http://schemas.microsoft.com/office/drawing/2014/main" id="{F9BB63A4-D4FB-45DA-B4ED-3D9967800497}"/>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210" name="Rechthoek 209">
              <a:extLst>
                <a:ext uri="{FF2B5EF4-FFF2-40B4-BE49-F238E27FC236}">
                  <a16:creationId xmlns:a16="http://schemas.microsoft.com/office/drawing/2014/main" id="{517A3456-6F85-4792-A89F-2B6FD065B5EC}"/>
                </a:ext>
              </a:extLst>
            </p:cNvPr>
            <p:cNvSpPr/>
            <p:nvPr userDrawn="1"/>
          </p:nvSpPr>
          <p:spPr>
            <a:xfrm>
              <a:off x="-3319415" y="465324"/>
              <a:ext cx="2944682"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If necessary, delete the existing table</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by using the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‘Backspace key’</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pictogram to insert a new table</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1"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(see example below)</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211" name="Ovaal 210">
              <a:extLst>
                <a:ext uri="{FF2B5EF4-FFF2-40B4-BE49-F238E27FC236}">
                  <a16:creationId xmlns:a16="http://schemas.microsoft.com/office/drawing/2014/main" id="{95DD4450-5F89-4BBD-9CDC-C248D0237E99}"/>
                </a:ext>
              </a:extLst>
            </p:cNvPr>
            <p:cNvSpPr/>
            <p:nvPr userDrawn="1"/>
          </p:nvSpPr>
          <p:spPr>
            <a:xfrm>
              <a:off x="-3603587" y="172970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212" name="Rechthoek 211">
              <a:extLst>
                <a:ext uri="{FF2B5EF4-FFF2-40B4-BE49-F238E27FC236}">
                  <a16:creationId xmlns:a16="http://schemas.microsoft.com/office/drawing/2014/main" id="{1A85A61C-9FA5-447F-BED7-E0293A094221}"/>
                </a:ext>
              </a:extLst>
            </p:cNvPr>
            <p:cNvSpPr/>
            <p:nvPr userDrawn="1"/>
          </p:nvSpPr>
          <p:spPr>
            <a:xfrm>
              <a:off x="-3319415" y="1729710"/>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Select the preferred number of rows</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and columns and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‘OK’</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213" name="Groep 212">
              <a:extLst>
                <a:ext uri="{FF2B5EF4-FFF2-40B4-BE49-F238E27FC236}">
                  <a16:creationId xmlns:a16="http://schemas.microsoft.com/office/drawing/2014/main" id="{2E672E5F-BAF7-47ED-B7FD-34FCBBEF7F2D}"/>
                </a:ext>
              </a:extLst>
            </p:cNvPr>
            <p:cNvGrpSpPr/>
            <p:nvPr userDrawn="1"/>
          </p:nvGrpSpPr>
          <p:grpSpPr>
            <a:xfrm>
              <a:off x="-3311319" y="2164285"/>
              <a:ext cx="825500" cy="209550"/>
              <a:chOff x="13504624" y="2482850"/>
              <a:chExt cx="825500" cy="209550"/>
            </a:xfrm>
          </p:grpSpPr>
          <p:sp>
            <p:nvSpPr>
              <p:cNvPr id="228" name="Rechthoek 227">
                <a:extLst>
                  <a:ext uri="{FF2B5EF4-FFF2-40B4-BE49-F238E27FC236}">
                    <a16:creationId xmlns:a16="http://schemas.microsoft.com/office/drawing/2014/main" id="{F8AAA73D-955D-414D-B362-EA5DF2E4E699}"/>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252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900" b="0" noProof="0">
                    <a:solidFill>
                      <a:srgbClr val="211F26"/>
                    </a:solidFill>
                    <a:latin typeface="Calibri" panose="020F0502020204030204" pitchFamily="34" charset="0"/>
                    <a:cs typeface="Calibri" panose="020F0502020204030204" pitchFamily="34" charset="0"/>
                  </a:rPr>
                  <a:t>OK</a:t>
                </a:r>
              </a:p>
            </p:txBody>
          </p:sp>
          <p:cxnSp>
            <p:nvCxnSpPr>
              <p:cNvPr id="229" name="Rechte verbindingslijn 228">
                <a:extLst>
                  <a:ext uri="{FF2B5EF4-FFF2-40B4-BE49-F238E27FC236}">
                    <a16:creationId xmlns:a16="http://schemas.microsoft.com/office/drawing/2014/main" id="{B38BF771-FAF3-4711-8447-FAB8DA422D75}"/>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230" name="Gelijkbenige driehoek 229">
                <a:extLst>
                  <a:ext uri="{FF2B5EF4-FFF2-40B4-BE49-F238E27FC236}">
                    <a16:creationId xmlns:a16="http://schemas.microsoft.com/office/drawing/2014/main" id="{E84EB15E-DC0A-4E14-808F-F21BD2338B59}"/>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900" b="1" noProof="0">
                  <a:solidFill>
                    <a:srgbClr val="211F26"/>
                  </a:solidFill>
                  <a:latin typeface="Calibri" panose="020F0502020204030204" pitchFamily="34" charset="0"/>
                  <a:cs typeface="Calibri" panose="020F0502020204030204" pitchFamily="34" charset="0"/>
                </a:endParaRPr>
              </a:p>
            </p:txBody>
          </p:sp>
        </p:grpSp>
        <p:sp>
          <p:nvSpPr>
            <p:cNvPr id="214" name="Ovaal 213">
              <a:extLst>
                <a:ext uri="{FF2B5EF4-FFF2-40B4-BE49-F238E27FC236}">
                  <a16:creationId xmlns:a16="http://schemas.microsoft.com/office/drawing/2014/main" id="{8DE398BF-1166-4AD4-81DB-0A7193EA65E9}"/>
                </a:ext>
              </a:extLst>
            </p:cNvPr>
            <p:cNvSpPr/>
            <p:nvPr userDrawn="1"/>
          </p:nvSpPr>
          <p:spPr>
            <a:xfrm>
              <a:off x="-3603587" y="2555608"/>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215" name="Rechthoek 214">
              <a:extLst>
                <a:ext uri="{FF2B5EF4-FFF2-40B4-BE49-F238E27FC236}">
                  <a16:creationId xmlns:a16="http://schemas.microsoft.com/office/drawing/2014/main" id="{B53F0BD4-3782-45BB-BA9D-89166C1E5345}"/>
                </a:ext>
              </a:extLst>
            </p:cNvPr>
            <p:cNvSpPr/>
            <p:nvPr userDrawn="1"/>
          </p:nvSpPr>
          <p:spPr>
            <a:xfrm>
              <a:off x="-3319415" y="2555609"/>
              <a:ext cx="2944682" cy="48251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Change the format of the table by selecting various parts of the table and using the various options under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‘Table Tools’ - ‘Format’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t>
              </a:r>
            </a:p>
          </p:txBody>
        </p:sp>
        <p:grpSp>
          <p:nvGrpSpPr>
            <p:cNvPr id="216" name="Tabel icoon">
              <a:extLst>
                <a:ext uri="{FF2B5EF4-FFF2-40B4-BE49-F238E27FC236}">
                  <a16:creationId xmlns:a16="http://schemas.microsoft.com/office/drawing/2014/main" id="{2E2E0FBD-86EF-4E4F-AEE2-C3C5A87F0952}"/>
                </a:ext>
              </a:extLst>
            </p:cNvPr>
            <p:cNvGrpSpPr/>
            <p:nvPr userDrawn="1"/>
          </p:nvGrpSpPr>
          <p:grpSpPr>
            <a:xfrm>
              <a:off x="-3308869" y="1240695"/>
              <a:ext cx="338201" cy="305477"/>
              <a:chOff x="6072040" y="3376043"/>
              <a:chExt cx="1227920" cy="1109109"/>
            </a:xfrm>
          </p:grpSpPr>
          <p:sp>
            <p:nvSpPr>
              <p:cNvPr id="220" name="Rechthoek 219">
                <a:extLst>
                  <a:ext uri="{FF2B5EF4-FFF2-40B4-BE49-F238E27FC236}">
                    <a16:creationId xmlns:a16="http://schemas.microsoft.com/office/drawing/2014/main" id="{04143EA5-88B1-4FE0-A895-D1A0D945CAF9}"/>
                  </a:ext>
                </a:extLst>
              </p:cNvPr>
              <p:cNvSpPr/>
              <p:nvPr userDrawn="1"/>
            </p:nvSpPr>
            <p:spPr>
              <a:xfrm>
                <a:off x="6072040" y="3376043"/>
                <a:ext cx="1227920" cy="1109109"/>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chemeClr val="accent1"/>
                  </a:solidFill>
                  <a:latin typeface="Calibri" panose="020F0502020204030204" pitchFamily="34" charset="0"/>
                  <a:cs typeface="Calibri" panose="020F0502020204030204" pitchFamily="34" charset="0"/>
                </a:endParaRPr>
              </a:p>
            </p:txBody>
          </p:sp>
          <p:sp>
            <p:nvSpPr>
              <p:cNvPr id="221" name="Rechthoek 220">
                <a:extLst>
                  <a:ext uri="{FF2B5EF4-FFF2-40B4-BE49-F238E27FC236}">
                    <a16:creationId xmlns:a16="http://schemas.microsoft.com/office/drawing/2014/main" id="{A09F2CB0-CCF0-4933-8EE8-7BDCA8C2FBEF}"/>
                  </a:ext>
                </a:extLst>
              </p:cNvPr>
              <p:cNvSpPr/>
              <p:nvPr userDrawn="1"/>
            </p:nvSpPr>
            <p:spPr>
              <a:xfrm>
                <a:off x="6090829" y="3393962"/>
                <a:ext cx="1209131" cy="218971"/>
              </a:xfrm>
              <a:prstGeom prst="rect">
                <a:avLst/>
              </a:prstGeom>
              <a:solidFill>
                <a:srgbClr val="6C6C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chemeClr val="accent1"/>
                  </a:solidFill>
                  <a:latin typeface="Calibri" panose="020F0502020204030204" pitchFamily="34" charset="0"/>
                  <a:cs typeface="Calibri" panose="020F0502020204030204" pitchFamily="34" charset="0"/>
                </a:endParaRPr>
              </a:p>
            </p:txBody>
          </p:sp>
          <p:cxnSp>
            <p:nvCxnSpPr>
              <p:cNvPr id="222" name="Rechte verbindingslijn 221">
                <a:extLst>
                  <a:ext uri="{FF2B5EF4-FFF2-40B4-BE49-F238E27FC236}">
                    <a16:creationId xmlns:a16="http://schemas.microsoft.com/office/drawing/2014/main" id="{E343E34C-C9DB-4798-ADC9-35128A502DF0}"/>
                  </a:ext>
                </a:extLst>
              </p:cNvPr>
              <p:cNvCxnSpPr/>
              <p:nvPr userDrawn="1"/>
            </p:nvCxnSpPr>
            <p:spPr>
              <a:xfrm>
                <a:off x="6493304" y="3605313"/>
                <a:ext cx="0" cy="872219"/>
              </a:xfrm>
              <a:prstGeom prst="line">
                <a:avLst/>
              </a:prstGeom>
              <a:ln w="12700">
                <a:solidFill>
                  <a:srgbClr val="B5B5B5"/>
                </a:solidFill>
              </a:ln>
            </p:spPr>
            <p:style>
              <a:lnRef idx="1">
                <a:schemeClr val="accent1"/>
              </a:lnRef>
              <a:fillRef idx="0">
                <a:schemeClr val="accent1"/>
              </a:fillRef>
              <a:effectRef idx="0">
                <a:schemeClr val="accent1"/>
              </a:effectRef>
              <a:fontRef idx="minor">
                <a:schemeClr val="tx1"/>
              </a:fontRef>
            </p:style>
          </p:cxnSp>
          <p:cxnSp>
            <p:nvCxnSpPr>
              <p:cNvPr id="223" name="Rechte verbindingslijn 222">
                <a:extLst>
                  <a:ext uri="{FF2B5EF4-FFF2-40B4-BE49-F238E27FC236}">
                    <a16:creationId xmlns:a16="http://schemas.microsoft.com/office/drawing/2014/main" id="{2E4588B9-66C0-4FD8-AE74-B964A7458960}"/>
                  </a:ext>
                </a:extLst>
              </p:cNvPr>
              <p:cNvCxnSpPr/>
              <p:nvPr userDrawn="1"/>
            </p:nvCxnSpPr>
            <p:spPr>
              <a:xfrm>
                <a:off x="6883025" y="3605313"/>
                <a:ext cx="0" cy="872219"/>
              </a:xfrm>
              <a:prstGeom prst="line">
                <a:avLst/>
              </a:prstGeom>
              <a:ln w="12700">
                <a:solidFill>
                  <a:srgbClr val="B5B5B5"/>
                </a:solidFill>
              </a:ln>
            </p:spPr>
            <p:style>
              <a:lnRef idx="1">
                <a:schemeClr val="accent1"/>
              </a:lnRef>
              <a:fillRef idx="0">
                <a:schemeClr val="accent1"/>
              </a:fillRef>
              <a:effectRef idx="0">
                <a:schemeClr val="accent1"/>
              </a:effectRef>
              <a:fontRef idx="minor">
                <a:schemeClr val="tx1"/>
              </a:fontRef>
            </p:style>
          </p:cxnSp>
          <p:cxnSp>
            <p:nvCxnSpPr>
              <p:cNvPr id="224" name="Rechte verbindingslijn 223">
                <a:extLst>
                  <a:ext uri="{FF2B5EF4-FFF2-40B4-BE49-F238E27FC236}">
                    <a16:creationId xmlns:a16="http://schemas.microsoft.com/office/drawing/2014/main" id="{5A992693-8008-49FE-B947-B5FFA6A8749A}"/>
                  </a:ext>
                </a:extLst>
              </p:cNvPr>
              <p:cNvCxnSpPr/>
              <p:nvPr userDrawn="1"/>
            </p:nvCxnSpPr>
            <p:spPr>
              <a:xfrm flipH="1">
                <a:off x="6090561" y="3827108"/>
                <a:ext cx="1209399" cy="0"/>
              </a:xfrm>
              <a:prstGeom prst="line">
                <a:avLst/>
              </a:prstGeom>
              <a:ln w="12700">
                <a:solidFill>
                  <a:srgbClr val="B5B5B5"/>
                </a:solidFill>
              </a:ln>
            </p:spPr>
            <p:style>
              <a:lnRef idx="1">
                <a:schemeClr val="accent1"/>
              </a:lnRef>
              <a:fillRef idx="0">
                <a:schemeClr val="accent1"/>
              </a:fillRef>
              <a:effectRef idx="0">
                <a:schemeClr val="accent1"/>
              </a:effectRef>
              <a:fontRef idx="minor">
                <a:schemeClr val="tx1"/>
              </a:fontRef>
            </p:style>
          </p:cxnSp>
          <p:cxnSp>
            <p:nvCxnSpPr>
              <p:cNvPr id="225" name="Rechte verbindingslijn 224">
                <a:extLst>
                  <a:ext uri="{FF2B5EF4-FFF2-40B4-BE49-F238E27FC236}">
                    <a16:creationId xmlns:a16="http://schemas.microsoft.com/office/drawing/2014/main" id="{2B406095-F37F-4968-999C-31AEF1E70460}"/>
                  </a:ext>
                </a:extLst>
              </p:cNvPr>
              <p:cNvCxnSpPr/>
              <p:nvPr userDrawn="1"/>
            </p:nvCxnSpPr>
            <p:spPr>
              <a:xfrm flipH="1">
                <a:off x="6090561" y="4055708"/>
                <a:ext cx="1209399" cy="0"/>
              </a:xfrm>
              <a:prstGeom prst="line">
                <a:avLst/>
              </a:prstGeom>
              <a:ln w="12700">
                <a:solidFill>
                  <a:srgbClr val="B5B5B5"/>
                </a:solidFill>
              </a:ln>
            </p:spPr>
            <p:style>
              <a:lnRef idx="1">
                <a:schemeClr val="accent1"/>
              </a:lnRef>
              <a:fillRef idx="0">
                <a:schemeClr val="accent1"/>
              </a:fillRef>
              <a:effectRef idx="0">
                <a:schemeClr val="accent1"/>
              </a:effectRef>
              <a:fontRef idx="minor">
                <a:schemeClr val="tx1"/>
              </a:fontRef>
            </p:style>
          </p:cxnSp>
          <p:cxnSp>
            <p:nvCxnSpPr>
              <p:cNvPr id="226" name="Rechte verbindingslijn 225">
                <a:extLst>
                  <a:ext uri="{FF2B5EF4-FFF2-40B4-BE49-F238E27FC236}">
                    <a16:creationId xmlns:a16="http://schemas.microsoft.com/office/drawing/2014/main" id="{F93B0D6C-0BF0-41A9-87B5-CD17A82B7E67}"/>
                  </a:ext>
                </a:extLst>
              </p:cNvPr>
              <p:cNvCxnSpPr/>
              <p:nvPr userDrawn="1"/>
            </p:nvCxnSpPr>
            <p:spPr>
              <a:xfrm flipH="1">
                <a:off x="6090561" y="4276688"/>
                <a:ext cx="1209399" cy="0"/>
              </a:xfrm>
              <a:prstGeom prst="line">
                <a:avLst/>
              </a:prstGeom>
              <a:ln w="12700">
                <a:solidFill>
                  <a:srgbClr val="B5B5B5"/>
                </a:solidFill>
              </a:ln>
            </p:spPr>
            <p:style>
              <a:lnRef idx="1">
                <a:schemeClr val="accent1"/>
              </a:lnRef>
              <a:fillRef idx="0">
                <a:schemeClr val="accent1"/>
              </a:fillRef>
              <a:effectRef idx="0">
                <a:schemeClr val="accent1"/>
              </a:effectRef>
              <a:fontRef idx="minor">
                <a:schemeClr val="tx1"/>
              </a:fontRef>
            </p:style>
          </p:cxnSp>
          <p:sp>
            <p:nvSpPr>
              <p:cNvPr id="227" name="Rechthoek 226">
                <a:extLst>
                  <a:ext uri="{FF2B5EF4-FFF2-40B4-BE49-F238E27FC236}">
                    <a16:creationId xmlns:a16="http://schemas.microsoft.com/office/drawing/2014/main" id="{5EA18A60-98FD-4EA2-99B7-6663F2FE10ED}"/>
                  </a:ext>
                </a:extLst>
              </p:cNvPr>
              <p:cNvSpPr/>
              <p:nvPr userDrawn="1"/>
            </p:nvSpPr>
            <p:spPr>
              <a:xfrm>
                <a:off x="6072040" y="3376043"/>
                <a:ext cx="1227920" cy="1109109"/>
              </a:xfrm>
              <a:prstGeom prst="rect">
                <a:avLst/>
              </a:prstGeom>
              <a:noFill/>
              <a:ln w="12700">
                <a:solidFill>
                  <a:srgbClr val="6C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chemeClr val="accent1"/>
                  </a:solidFill>
                  <a:latin typeface="Calibri" panose="020F0502020204030204" pitchFamily="34" charset="0"/>
                  <a:cs typeface="Calibri" panose="020F0502020204030204" pitchFamily="34" charset="0"/>
                </a:endParaRPr>
              </a:p>
            </p:txBody>
          </p:sp>
        </p:grpSp>
        <p:grpSp>
          <p:nvGrpSpPr>
            <p:cNvPr id="217" name="ICOON_info">
              <a:extLst>
                <a:ext uri="{FF2B5EF4-FFF2-40B4-BE49-F238E27FC236}">
                  <a16:creationId xmlns:a16="http://schemas.microsoft.com/office/drawing/2014/main" id="{72934A5E-02DF-4127-8BCA-1E2C7AB32097}"/>
                </a:ext>
              </a:extLst>
            </p:cNvPr>
            <p:cNvGrpSpPr/>
            <p:nvPr userDrawn="1"/>
          </p:nvGrpSpPr>
          <p:grpSpPr>
            <a:xfrm>
              <a:off x="-376736" y="3259970"/>
              <a:ext cx="283685" cy="283685"/>
              <a:chOff x="-510741" y="5913713"/>
              <a:chExt cx="267555" cy="267555"/>
            </a:xfrm>
          </p:grpSpPr>
          <p:sp>
            <p:nvSpPr>
              <p:cNvPr id="218" name="Ovaal 217">
                <a:extLst>
                  <a:ext uri="{FF2B5EF4-FFF2-40B4-BE49-F238E27FC236}">
                    <a16:creationId xmlns:a16="http://schemas.microsoft.com/office/drawing/2014/main" id="{CD2509D0-98C2-4D1C-8609-F563CEF00C49}"/>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219" name="Graphic 163" descr="Informatie">
                <a:extLst>
                  <a:ext uri="{FF2B5EF4-FFF2-40B4-BE49-F238E27FC236}">
                    <a16:creationId xmlns:a16="http://schemas.microsoft.com/office/drawing/2014/main" id="{B9721F4A-DEAE-4619-97F0-7A792C6183F7}"/>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noAutofit/>
              </a:bodyPr>
              <a:lstStyle/>
              <a:p>
                <a:endParaRPr lang="en-GB" sz="2000" noProof="0">
                  <a:solidFill>
                    <a:srgbClr val="211F26"/>
                  </a:solidFill>
                  <a:latin typeface="Calibri" panose="020F0502020204030204" pitchFamily="34" charset="0"/>
                  <a:cs typeface="Calibri" panose="020F0502020204030204" pitchFamily="34" charset="0"/>
                </a:endParaRPr>
              </a:p>
            </p:txBody>
          </p:sp>
        </p:grpSp>
      </p:grpSp>
      <p:grpSp>
        <p:nvGrpSpPr>
          <p:cNvPr id="127" name="INSTRUCTION">
            <a:extLst>
              <a:ext uri="{FF2B5EF4-FFF2-40B4-BE49-F238E27FC236}">
                <a16:creationId xmlns:a16="http://schemas.microsoft.com/office/drawing/2014/main" id="{F7610C93-E6C9-41D2-A8DD-A981DD1A323E}"/>
              </a:ext>
            </a:extLst>
          </p:cNvPr>
          <p:cNvGrpSpPr/>
          <p:nvPr userDrawn="1"/>
        </p:nvGrpSpPr>
        <p:grpSpPr>
          <a:xfrm>
            <a:off x="5846" y="7033211"/>
            <a:ext cx="3727954" cy="1577390"/>
            <a:chOff x="5846" y="7033211"/>
            <a:chExt cx="3727954" cy="1577390"/>
          </a:xfrm>
        </p:grpSpPr>
        <p:sp>
          <p:nvSpPr>
            <p:cNvPr id="128" name="Rechthoek 127">
              <a:extLst>
                <a:ext uri="{FF2B5EF4-FFF2-40B4-BE49-F238E27FC236}">
                  <a16:creationId xmlns:a16="http://schemas.microsoft.com/office/drawing/2014/main" id="{5569B40D-D61C-46A9-8BB0-B97ACC33D918}"/>
                </a:ext>
              </a:extLst>
            </p:cNvPr>
            <p:cNvSpPr/>
            <p:nvPr userDrawn="1"/>
          </p:nvSpPr>
          <p:spPr>
            <a:xfrm>
              <a:off x="5846" y="7033211"/>
              <a:ext cx="3727954" cy="1577390"/>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EDIT Footer, slide number</a:t>
              </a:r>
              <a:br>
                <a:rPr lang="en-GB" sz="1400" b="1" cap="all" baseline="0" noProof="0">
                  <a:solidFill>
                    <a:schemeClr val="accent1"/>
                  </a:solidFill>
                  <a:latin typeface="Calibri" panose="020F0502020204030204" pitchFamily="34" charset="0"/>
                  <a:cs typeface="Calibri" panose="020F0502020204030204" pitchFamily="34" charset="0"/>
                </a:rPr>
              </a:br>
              <a:r>
                <a:rPr lang="en-GB" sz="1400" b="1" cap="all" baseline="0" noProof="0">
                  <a:solidFill>
                    <a:schemeClr val="accent1"/>
                  </a:solidFill>
                  <a:latin typeface="Calibri" panose="020F0502020204030204" pitchFamily="34" charset="0"/>
                  <a:cs typeface="Calibri" panose="020F0502020204030204" pitchFamily="34" charset="0"/>
                </a:rPr>
                <a:t>and date</a:t>
              </a:r>
            </a:p>
          </p:txBody>
        </p:sp>
        <p:sp>
          <p:nvSpPr>
            <p:cNvPr id="129" name="Ovaal 128">
              <a:extLst>
                <a:ext uri="{FF2B5EF4-FFF2-40B4-BE49-F238E27FC236}">
                  <a16:creationId xmlns:a16="http://schemas.microsoft.com/office/drawing/2014/main" id="{343937DF-5BC6-4838-8FDA-EE1BD6318759}"/>
                </a:ext>
              </a:extLst>
            </p:cNvPr>
            <p:cNvSpPr/>
            <p:nvPr userDrawn="1"/>
          </p:nvSpPr>
          <p:spPr>
            <a:xfrm>
              <a:off x="188424" y="767853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130" name="Rechthoek 129">
              <a:extLst>
                <a:ext uri="{FF2B5EF4-FFF2-40B4-BE49-F238E27FC236}">
                  <a16:creationId xmlns:a16="http://schemas.microsoft.com/office/drawing/2014/main" id="{629CA61F-0433-463D-8881-5816947EF893}"/>
                </a:ext>
              </a:extLst>
            </p:cNvPr>
            <p:cNvSpPr/>
            <p:nvPr userDrawn="1"/>
          </p:nvSpPr>
          <p:spPr>
            <a:xfrm>
              <a:off x="472596" y="7678534"/>
              <a:ext cx="2322719" cy="31672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‘Header &amp; Footer’</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131" name="Ovaal 130">
              <a:extLst>
                <a:ext uri="{FF2B5EF4-FFF2-40B4-BE49-F238E27FC236}">
                  <a16:creationId xmlns:a16="http://schemas.microsoft.com/office/drawing/2014/main" id="{FD9B1C87-B5BF-40B6-B1B6-B149317A6EBA}"/>
                </a:ext>
              </a:extLst>
            </p:cNvPr>
            <p:cNvSpPr/>
            <p:nvPr userDrawn="1"/>
          </p:nvSpPr>
          <p:spPr>
            <a:xfrm>
              <a:off x="188424" y="810886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132" name="Rechthoek 131">
              <a:extLst>
                <a:ext uri="{FF2B5EF4-FFF2-40B4-BE49-F238E27FC236}">
                  <a16:creationId xmlns:a16="http://schemas.microsoft.com/office/drawing/2014/main" id="{A745D45A-DAD4-4908-A9A9-948766C7EFC2}"/>
                </a:ext>
              </a:extLst>
            </p:cNvPr>
            <p:cNvSpPr/>
            <p:nvPr userDrawn="1"/>
          </p:nvSpPr>
          <p:spPr>
            <a:xfrm>
              <a:off x="472596" y="8108870"/>
              <a:ext cx="2322719" cy="38098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‘Apply to All’</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apply the changes to every slide.</a:t>
              </a:r>
            </a:p>
          </p:txBody>
        </p:sp>
        <p:grpSp>
          <p:nvGrpSpPr>
            <p:cNvPr id="133" name="Groep 132">
              <a:extLst>
                <a:ext uri="{FF2B5EF4-FFF2-40B4-BE49-F238E27FC236}">
                  <a16:creationId xmlns:a16="http://schemas.microsoft.com/office/drawing/2014/main" id="{4C1EEF14-8170-418C-A215-C745F36A2CA6}"/>
                </a:ext>
              </a:extLst>
            </p:cNvPr>
            <p:cNvGrpSpPr/>
            <p:nvPr userDrawn="1"/>
          </p:nvGrpSpPr>
          <p:grpSpPr>
            <a:xfrm>
              <a:off x="2939884" y="7739834"/>
              <a:ext cx="681133" cy="750023"/>
              <a:chOff x="-910573" y="4987990"/>
              <a:chExt cx="681133" cy="750023"/>
            </a:xfrm>
          </p:grpSpPr>
          <p:grpSp>
            <p:nvGrpSpPr>
              <p:cNvPr id="134" name="Groep 133">
                <a:extLst>
                  <a:ext uri="{FF2B5EF4-FFF2-40B4-BE49-F238E27FC236}">
                    <a16:creationId xmlns:a16="http://schemas.microsoft.com/office/drawing/2014/main" id="{389A1415-70A2-458E-B698-FD3DA877CA34}"/>
                  </a:ext>
                </a:extLst>
              </p:cNvPr>
              <p:cNvGrpSpPr/>
              <p:nvPr userDrawn="1"/>
            </p:nvGrpSpPr>
            <p:grpSpPr>
              <a:xfrm>
                <a:off x="-713542" y="4987990"/>
                <a:ext cx="287071" cy="379107"/>
                <a:chOff x="-4050578" y="288410"/>
                <a:chExt cx="322125" cy="379107"/>
              </a:xfrm>
            </p:grpSpPr>
            <p:sp>
              <p:nvSpPr>
                <p:cNvPr id="136" name="Rechthoek met één afgeknipte en afgeronde hoek 47">
                  <a:extLst>
                    <a:ext uri="{FF2B5EF4-FFF2-40B4-BE49-F238E27FC236}">
                      <a16:creationId xmlns:a16="http://schemas.microsoft.com/office/drawing/2014/main" id="{B263A22A-B957-44C4-9C01-69E84D683D58}"/>
                    </a:ext>
                  </a:extLst>
                </p:cNvPr>
                <p:cNvSpPr/>
                <p:nvPr userDrawn="1"/>
              </p:nvSpPr>
              <p:spPr>
                <a:xfrm>
                  <a:off x="-4050578" y="288410"/>
                  <a:ext cx="322125" cy="379107"/>
                </a:xfrm>
                <a:prstGeom prst="snipRoundRect">
                  <a:avLst>
                    <a:gd name="adj1" fmla="val 0"/>
                    <a:gd name="adj2" fmla="val 33753"/>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137" name="Rechthoekige driehoek 136">
                  <a:extLst>
                    <a:ext uri="{FF2B5EF4-FFF2-40B4-BE49-F238E27FC236}">
                      <a16:creationId xmlns:a16="http://schemas.microsoft.com/office/drawing/2014/main" id="{A0E60814-9526-43E3-8CEE-BDF1955F7716}"/>
                    </a:ext>
                  </a:extLst>
                </p:cNvPr>
                <p:cNvSpPr/>
                <p:nvPr userDrawn="1"/>
              </p:nvSpPr>
              <p:spPr>
                <a:xfrm>
                  <a:off x="-3833537" y="291656"/>
                  <a:ext cx="103133" cy="93757"/>
                </a:xfrm>
                <a:prstGeom prst="rtTriangle">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138" name="Rechthoek 137">
                  <a:extLst>
                    <a:ext uri="{FF2B5EF4-FFF2-40B4-BE49-F238E27FC236}">
                      <a16:creationId xmlns:a16="http://schemas.microsoft.com/office/drawing/2014/main" id="{F307AC81-DB46-4777-BA1F-94A3FAFBB5EF}"/>
                    </a:ext>
                  </a:extLst>
                </p:cNvPr>
                <p:cNvSpPr/>
                <p:nvPr userDrawn="1"/>
              </p:nvSpPr>
              <p:spPr>
                <a:xfrm>
                  <a:off x="-4013673" y="314848"/>
                  <a:ext cx="140930" cy="70565"/>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139" name="Rechthoek 138">
                  <a:extLst>
                    <a:ext uri="{FF2B5EF4-FFF2-40B4-BE49-F238E27FC236}">
                      <a16:creationId xmlns:a16="http://schemas.microsoft.com/office/drawing/2014/main" id="{40F99396-A70E-4715-A8B5-D2829E03751B}"/>
                    </a:ext>
                  </a:extLst>
                </p:cNvPr>
                <p:cNvSpPr/>
                <p:nvPr userDrawn="1"/>
              </p:nvSpPr>
              <p:spPr>
                <a:xfrm>
                  <a:off x="-4020379" y="586428"/>
                  <a:ext cx="261727" cy="61406"/>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defTabSz="914400" fontAlgn="auto">
                    <a:lnSpc>
                      <a:spcPct val="100000"/>
                    </a:lnSpc>
                    <a:spcBef>
                      <a:spcPts val="0"/>
                    </a:spcBef>
                    <a:spcAft>
                      <a:spcPts val="0"/>
                    </a:spcAft>
                    <a:buClrTx/>
                    <a:buSzTx/>
                    <a:buFontTx/>
                    <a:buNone/>
                    <a:tabLst/>
                  </a:pPr>
                  <a:endParaRPr kumimoji="0" lang="en-GB" sz="900" b="0" i="0" u="none" strike="noStrike" kern="0" cap="none" spc="0" normalizeH="0" baseline="0" noProof="0">
                    <a:ln>
                      <a:noFill/>
                    </a:ln>
                    <a:solidFill>
                      <a:srgbClr val="211F26"/>
                    </a:solidFill>
                    <a:effectLst/>
                    <a:uLnTx/>
                    <a:uFillTx/>
                    <a:latin typeface="Calibri" panose="020F0502020204030204" pitchFamily="34" charset="0"/>
                    <a:cs typeface="Calibri" panose="020F0502020204030204" pitchFamily="34" charset="0"/>
                  </a:endParaRPr>
                </a:p>
              </p:txBody>
            </p:sp>
          </p:grpSp>
          <p:sp>
            <p:nvSpPr>
              <p:cNvPr id="135" name="Rechthoek 134">
                <a:extLst>
                  <a:ext uri="{FF2B5EF4-FFF2-40B4-BE49-F238E27FC236}">
                    <a16:creationId xmlns:a16="http://schemas.microsoft.com/office/drawing/2014/main" id="{2BD14248-0548-46B0-AE71-63FECBA0CCAC}"/>
                  </a:ext>
                </a:extLst>
              </p:cNvPr>
              <p:cNvSpPr/>
              <p:nvPr userDrawn="1"/>
            </p:nvSpPr>
            <p:spPr>
              <a:xfrm>
                <a:off x="-910573" y="5352063"/>
                <a:ext cx="681133" cy="385950"/>
              </a:xfrm>
              <a:prstGeom prst="rect">
                <a:avLst/>
              </a:prstGeom>
              <a:no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rPr>
                  <a:t>Header &amp; Footer</a:t>
                </a:r>
              </a:p>
            </p:txBody>
          </p:sp>
        </p:grpSp>
      </p:grpSp>
      <p:grpSp>
        <p:nvGrpSpPr>
          <p:cNvPr id="9" name="HAAK LIJN">
            <a:extLst>
              <a:ext uri="{FF2B5EF4-FFF2-40B4-BE49-F238E27FC236}">
                <a16:creationId xmlns:a16="http://schemas.microsoft.com/office/drawing/2014/main" id="{53ED4E92-D658-4BA6-8D6E-6BDE90757E8A}"/>
              </a:ext>
            </a:extLst>
          </p:cNvPr>
          <p:cNvGrpSpPr/>
          <p:nvPr userDrawn="1"/>
        </p:nvGrpSpPr>
        <p:grpSpPr>
          <a:xfrm>
            <a:off x="540812" y="0"/>
            <a:ext cx="76800" cy="6858000"/>
            <a:chOff x="578912" y="0"/>
            <a:chExt cx="76800" cy="6858000"/>
          </a:xfrm>
        </p:grpSpPr>
        <p:cxnSp>
          <p:nvCxnSpPr>
            <p:cNvPr id="10" name="LIJN">
              <a:extLst>
                <a:ext uri="{FF2B5EF4-FFF2-40B4-BE49-F238E27FC236}">
                  <a16:creationId xmlns:a16="http://schemas.microsoft.com/office/drawing/2014/main" id="{916B0514-A828-44BE-B830-CD674D99B3B2}"/>
                </a:ext>
              </a:extLst>
            </p:cNvPr>
            <p:cNvCxnSpPr>
              <a:cxnSpLocks/>
            </p:cNvCxnSpPr>
            <p:nvPr userDrawn="1"/>
          </p:nvCxnSpPr>
          <p:spPr>
            <a:xfrm>
              <a:off x="617312" y="900113"/>
              <a:ext cx="0" cy="5957887"/>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pic>
          <p:nvPicPr>
            <p:cNvPr id="11" name="Graphic 10">
              <a:extLst>
                <a:ext uri="{FF2B5EF4-FFF2-40B4-BE49-F238E27FC236}">
                  <a16:creationId xmlns:a16="http://schemas.microsoft.com/office/drawing/2014/main" id="{205291B5-D25C-4B98-AD6B-95A8B257BC4D}"/>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78912" y="652464"/>
              <a:ext cx="76800" cy="201600"/>
            </a:xfrm>
            <a:prstGeom prst="rect">
              <a:avLst/>
            </a:prstGeom>
          </p:spPr>
        </p:pic>
        <p:cxnSp>
          <p:nvCxnSpPr>
            <p:cNvPr id="12" name="LIJN">
              <a:extLst>
                <a:ext uri="{FF2B5EF4-FFF2-40B4-BE49-F238E27FC236}">
                  <a16:creationId xmlns:a16="http://schemas.microsoft.com/office/drawing/2014/main" id="{35AEDC4D-3EB9-44B1-BF63-4AE629FD8856}"/>
                </a:ext>
              </a:extLst>
            </p:cNvPr>
            <p:cNvCxnSpPr>
              <a:cxnSpLocks/>
            </p:cNvCxnSpPr>
            <p:nvPr userDrawn="1"/>
          </p:nvCxnSpPr>
          <p:spPr>
            <a:xfrm>
              <a:off x="617312" y="0"/>
              <a:ext cx="0" cy="595314"/>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grpSp>
      <p:sp>
        <p:nvSpPr>
          <p:cNvPr id="113" name="INFO">
            <a:extLst>
              <a:ext uri="{FF2B5EF4-FFF2-40B4-BE49-F238E27FC236}">
                <a16:creationId xmlns:a16="http://schemas.microsoft.com/office/drawing/2014/main" id="{AA104BE2-205C-4EDC-8A19-1948BA48A7A8}"/>
              </a:ext>
            </a:extLst>
          </p:cNvPr>
          <p:cNvSpPr txBox="1"/>
          <p:nvPr userDrawn="1"/>
        </p:nvSpPr>
        <p:spPr>
          <a:xfrm>
            <a:off x="0" y="-263334"/>
            <a:ext cx="12192000" cy="161583"/>
          </a:xfrm>
          <a:prstGeom prst="rect">
            <a:avLst/>
          </a:prstGeom>
          <a:noFill/>
        </p:spPr>
        <p:txBody>
          <a:bodyPr wrap="square" lIns="0" tIns="0" rIns="0" bIns="0" rtlCol="0">
            <a:spAutoFit/>
          </a:bodyPr>
          <a:lstStyle/>
          <a:p>
            <a:pPr algn="l"/>
            <a:r>
              <a:rPr lang="en-GB" sz="1050" b="1" dirty="0">
                <a:solidFill>
                  <a:schemeClr val="tx2"/>
                </a:solidFill>
                <a:latin typeface="+mj-lt"/>
                <a:cs typeface="Calibri" panose="020F0502020204030204" pitchFamily="34" charset="0"/>
              </a:rPr>
              <a:t>TEMPLATE: </a:t>
            </a:r>
            <a:r>
              <a:rPr lang="en-GB" sz="1050" b="0" dirty="0">
                <a:solidFill>
                  <a:schemeClr val="tx2"/>
                </a:solidFill>
                <a:latin typeface="+mj-lt"/>
                <a:cs typeface="Calibri" panose="020F0502020204030204" pitchFamily="34" charset="0"/>
              </a:rPr>
              <a:t>TEXT + TABLE</a:t>
            </a:r>
          </a:p>
        </p:txBody>
      </p:sp>
      <p:sp>
        <p:nvSpPr>
          <p:cNvPr id="7" name="Tijdelijke aanduiding voor tabel 8">
            <a:extLst>
              <a:ext uri="{FF2B5EF4-FFF2-40B4-BE49-F238E27FC236}">
                <a16:creationId xmlns:a16="http://schemas.microsoft.com/office/drawing/2014/main" id="{604FA606-9E53-4615-9E44-0305B6835DCC}"/>
              </a:ext>
            </a:extLst>
          </p:cNvPr>
          <p:cNvSpPr>
            <a:spLocks noGrp="1"/>
          </p:cNvSpPr>
          <p:nvPr>
            <p:ph type="tbl" sz="quarter" idx="16" hasCustomPrompt="1"/>
          </p:nvPr>
        </p:nvSpPr>
        <p:spPr>
          <a:xfrm>
            <a:off x="6348340" y="1856128"/>
            <a:ext cx="5256000" cy="4438800"/>
          </a:xfrm>
        </p:spPr>
        <p:txBody>
          <a:bodyPr bIns="1620000" anchor="ctr"/>
          <a:lstStyle>
            <a:lvl1pPr marL="0" indent="0" algn="ctr">
              <a:lnSpc>
                <a:spcPct val="90000"/>
              </a:lnSpc>
              <a:spcBef>
                <a:spcPts val="0"/>
              </a:spcBef>
              <a:spcAft>
                <a:spcPts val="0"/>
              </a:spcAft>
              <a:buNone/>
              <a:defRPr sz="1500" i="1">
                <a:solidFill>
                  <a:schemeClr val="tx1">
                    <a:lumMod val="50000"/>
                    <a:lumOff val="50000"/>
                  </a:schemeClr>
                </a:solidFill>
              </a:defRPr>
            </a:lvl1pPr>
          </a:lstStyle>
          <a:p>
            <a:r>
              <a:rPr lang="en-GB" dirty="0"/>
              <a:t>Click on the icon below </a:t>
            </a:r>
            <a:br>
              <a:rPr lang="en-GB" dirty="0"/>
            </a:br>
            <a:r>
              <a:rPr lang="en-GB" dirty="0"/>
              <a:t>to insert a table.</a:t>
            </a:r>
          </a:p>
        </p:txBody>
      </p:sp>
      <p:sp>
        <p:nvSpPr>
          <p:cNvPr id="17" name="Tekst">
            <a:extLst>
              <a:ext uri="{FF2B5EF4-FFF2-40B4-BE49-F238E27FC236}">
                <a16:creationId xmlns:a16="http://schemas.microsoft.com/office/drawing/2014/main" id="{A9EF90CB-82B3-404C-BFD1-1B8F6979C4A8}"/>
              </a:ext>
            </a:extLst>
          </p:cNvPr>
          <p:cNvSpPr>
            <a:spLocks noGrp="1"/>
          </p:cNvSpPr>
          <p:nvPr>
            <p:ph type="body" orient="vert" idx="1" hasCustomPrompt="1"/>
          </p:nvPr>
        </p:nvSpPr>
        <p:spPr>
          <a:xfrm>
            <a:off x="777234" y="1856128"/>
            <a:ext cx="5269596" cy="4438165"/>
          </a:xfrm>
        </p:spPr>
        <p:txBody>
          <a:bodyPr vert="horz" lIns="0" tIns="0" rIns="0" bIns="0"/>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en-GB" dirty="0"/>
              <a:t>Bullet</a:t>
            </a:r>
          </a:p>
          <a:p>
            <a:pPr lvl="1"/>
            <a:r>
              <a:rPr lang="en-GB" dirty="0"/>
              <a:t>Sub-bullet</a:t>
            </a:r>
          </a:p>
          <a:p>
            <a:pPr lvl="2"/>
            <a:r>
              <a:rPr lang="en-GB" dirty="0"/>
              <a:t>Default text</a:t>
            </a:r>
          </a:p>
          <a:p>
            <a:pPr lvl="3"/>
            <a:r>
              <a:rPr lang="en-GB" dirty="0"/>
              <a:t>header</a:t>
            </a:r>
          </a:p>
          <a:p>
            <a:pPr lvl="4"/>
            <a:r>
              <a:rPr lang="en-GB" dirty="0"/>
              <a:t>Numerical bullet</a:t>
            </a:r>
          </a:p>
          <a:p>
            <a:pPr lvl="5"/>
            <a:r>
              <a:rPr lang="en-GB" dirty="0"/>
              <a:t>Bullet</a:t>
            </a:r>
          </a:p>
          <a:p>
            <a:pPr lvl="6"/>
            <a:r>
              <a:rPr lang="en-GB" dirty="0"/>
              <a:t>Sub-bullet</a:t>
            </a:r>
          </a:p>
          <a:p>
            <a:pPr lvl="7"/>
            <a:r>
              <a:rPr lang="en-GB" dirty="0"/>
              <a:t>Default text</a:t>
            </a:r>
          </a:p>
          <a:p>
            <a:pPr lvl="8"/>
            <a:r>
              <a:rPr lang="en-GB" dirty="0"/>
              <a:t>header</a:t>
            </a:r>
          </a:p>
          <a:p>
            <a:pPr lvl="8"/>
            <a:endParaRPr lang="en-GB" dirty="0"/>
          </a:p>
        </p:txBody>
      </p:sp>
      <p:sp>
        <p:nvSpPr>
          <p:cNvPr id="114" name="Logo">
            <a:extLst>
              <a:ext uri="{FF2B5EF4-FFF2-40B4-BE49-F238E27FC236}">
                <a16:creationId xmlns:a16="http://schemas.microsoft.com/office/drawing/2014/main" id="{8D5794C3-72DD-49A2-ABFC-A23399FA1864}"/>
              </a:ext>
            </a:extLst>
          </p:cNvPr>
          <p:cNvSpPr>
            <a:spLocks noGrp="1"/>
          </p:cNvSpPr>
          <p:nvPr>
            <p:ph type="body" orient="vert" idx="15" hasCustomPrompt="1"/>
          </p:nvPr>
        </p:nvSpPr>
        <p:spPr>
          <a:xfrm>
            <a:off x="10549612" y="6480355"/>
            <a:ext cx="1060019" cy="185413"/>
          </a:xfrm>
          <a:blipFill>
            <a:blip r:embed="rId7"/>
            <a:stretch>
              <a:fillRect/>
            </a:stretch>
          </a:blipFill>
        </p:spPr>
        <p:txBody>
          <a:bodyPr vert="horz" lIns="0" tIns="0" rIns="0" bIns="0"/>
          <a:lstStyle>
            <a:lvl1pPr marL="0" indent="0">
              <a:buNone/>
              <a:defRPr sz="1000" i="1">
                <a:solidFill>
                  <a:schemeClr val="bg2"/>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3" name="Dianummer 2">
            <a:extLst>
              <a:ext uri="{FF2B5EF4-FFF2-40B4-BE49-F238E27FC236}">
                <a16:creationId xmlns:a16="http://schemas.microsoft.com/office/drawing/2014/main" id="{72D7BBC4-D7F7-48B7-AB38-64AB87EAAD58}"/>
              </a:ext>
            </a:extLst>
          </p:cNvPr>
          <p:cNvSpPr>
            <a:spLocks noGrp="1"/>
          </p:cNvSpPr>
          <p:nvPr>
            <p:ph type="sldNum" sz="quarter" idx="18"/>
          </p:nvPr>
        </p:nvSpPr>
        <p:spPr/>
        <p:txBody>
          <a:bodyPr/>
          <a:lstStyle/>
          <a:p>
            <a:fld id="{5EC93C5F-DB18-4797-88B9-B8B0D60519FD}" type="slidenum">
              <a:rPr lang="en-GB" smtClean="0"/>
              <a:pPr/>
              <a:t>‹#›</a:t>
            </a:fld>
            <a:endParaRPr lang="en-GB" dirty="0"/>
          </a:p>
        </p:txBody>
      </p:sp>
      <p:sp>
        <p:nvSpPr>
          <p:cNvPr id="4" name="Datum" hidden="1">
            <a:extLst>
              <a:ext uri="{FF2B5EF4-FFF2-40B4-BE49-F238E27FC236}">
                <a16:creationId xmlns:a16="http://schemas.microsoft.com/office/drawing/2014/main" id="{CF83ABEA-06EE-49D7-9700-D62449E76C9D}"/>
              </a:ext>
            </a:extLst>
          </p:cNvPr>
          <p:cNvSpPr>
            <a:spLocks noGrp="1"/>
          </p:cNvSpPr>
          <p:nvPr>
            <p:ph type="dt" sz="half" idx="19"/>
          </p:nvPr>
        </p:nvSpPr>
        <p:spPr/>
        <p:txBody>
          <a:bodyPr/>
          <a:lstStyle/>
          <a:p>
            <a:r>
              <a:rPr lang="en-GB" dirty="0"/>
              <a:t>Date</a:t>
            </a:r>
          </a:p>
        </p:txBody>
      </p:sp>
      <p:sp>
        <p:nvSpPr>
          <p:cNvPr id="2" name="Voettekst 1">
            <a:extLst>
              <a:ext uri="{FF2B5EF4-FFF2-40B4-BE49-F238E27FC236}">
                <a16:creationId xmlns:a16="http://schemas.microsoft.com/office/drawing/2014/main" id="{B68E9A4E-CFB7-498C-9418-0E674E5CB79F}"/>
              </a:ext>
            </a:extLst>
          </p:cNvPr>
          <p:cNvSpPr>
            <a:spLocks noGrp="1"/>
          </p:cNvSpPr>
          <p:nvPr>
            <p:ph type="ftr" sz="quarter" idx="17"/>
          </p:nvPr>
        </p:nvSpPr>
        <p:spPr/>
        <p:txBody>
          <a:bodyPr/>
          <a:lstStyle/>
          <a:p>
            <a:r>
              <a:rPr lang="en-GB" dirty="0"/>
              <a:t>26 October 2021 | ALIM Guide for asset information Managers</a:t>
            </a:r>
          </a:p>
        </p:txBody>
      </p:sp>
      <p:sp>
        <p:nvSpPr>
          <p:cNvPr id="8" name="Ondertitel 2">
            <a:extLst>
              <a:ext uri="{FF2B5EF4-FFF2-40B4-BE49-F238E27FC236}">
                <a16:creationId xmlns:a16="http://schemas.microsoft.com/office/drawing/2014/main" id="{FFE9FF37-6560-4D9B-B785-3E50511191DA}"/>
              </a:ext>
            </a:extLst>
          </p:cNvPr>
          <p:cNvSpPr>
            <a:spLocks noGrp="1"/>
          </p:cNvSpPr>
          <p:nvPr>
            <p:ph type="subTitle" idx="10" hasCustomPrompt="1"/>
          </p:nvPr>
        </p:nvSpPr>
        <p:spPr>
          <a:xfrm>
            <a:off x="777244" y="924516"/>
            <a:ext cx="10827096" cy="349200"/>
          </a:xfrm>
        </p:spPr>
        <p:txBody>
          <a:bodyPr/>
          <a:lstStyle>
            <a:lvl1pPr marL="0" indent="0" algn="l">
              <a:buNone/>
              <a:defRPr sz="300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First bold title</a:t>
            </a:r>
          </a:p>
        </p:txBody>
      </p:sp>
      <p:sp>
        <p:nvSpPr>
          <p:cNvPr id="5" name="Titel 4">
            <a:extLst>
              <a:ext uri="{FF2B5EF4-FFF2-40B4-BE49-F238E27FC236}">
                <a16:creationId xmlns:a16="http://schemas.microsoft.com/office/drawing/2014/main" id="{BAB8C7C9-0BAF-44BF-A998-78B7AAF89E07}"/>
              </a:ext>
            </a:extLst>
          </p:cNvPr>
          <p:cNvSpPr>
            <a:spLocks noGrp="1"/>
          </p:cNvSpPr>
          <p:nvPr>
            <p:ph type="title" hasCustomPrompt="1"/>
          </p:nvPr>
        </p:nvSpPr>
        <p:spPr/>
        <p:txBody>
          <a:bodyPr/>
          <a:lstStyle/>
          <a:p>
            <a:r>
              <a:rPr lang="en-GB" dirty="0"/>
              <a:t>First bold title</a:t>
            </a:r>
          </a:p>
        </p:txBody>
      </p:sp>
    </p:spTree>
    <p:extLst>
      <p:ext uri="{BB962C8B-B14F-4D97-AF65-F5344CB8AC3E}">
        <p14:creationId xmlns:p14="http://schemas.microsoft.com/office/powerpoint/2010/main" val="3352352346"/>
      </p:ext>
    </p:extLst>
  </p:cSld>
  <p:clrMapOvr>
    <a:masterClrMapping/>
  </p:clrMapOvr>
  <p:transition spd="slow">
    <p:push dir="u"/>
  </p:transition>
  <p:hf hdr="0" dt="0"/>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grpSp>
        <p:nvGrpSpPr>
          <p:cNvPr id="84" name="INSTRUCTION">
            <a:extLst>
              <a:ext uri="{FF2B5EF4-FFF2-40B4-BE49-F238E27FC236}">
                <a16:creationId xmlns:a16="http://schemas.microsoft.com/office/drawing/2014/main" id="{D0CEBA82-AA5F-438D-819B-31369ABEEDF8}"/>
              </a:ext>
            </a:extLst>
          </p:cNvPr>
          <p:cNvGrpSpPr/>
          <p:nvPr userDrawn="1"/>
        </p:nvGrpSpPr>
        <p:grpSpPr>
          <a:xfrm>
            <a:off x="5846" y="7033211"/>
            <a:ext cx="3727954" cy="1577390"/>
            <a:chOff x="5846" y="7033211"/>
            <a:chExt cx="3727954" cy="1577390"/>
          </a:xfrm>
        </p:grpSpPr>
        <p:sp>
          <p:nvSpPr>
            <p:cNvPr id="85" name="Rechthoek 84">
              <a:extLst>
                <a:ext uri="{FF2B5EF4-FFF2-40B4-BE49-F238E27FC236}">
                  <a16:creationId xmlns:a16="http://schemas.microsoft.com/office/drawing/2014/main" id="{431BBB4D-CEB6-48FE-97C2-42BC14FC7775}"/>
                </a:ext>
              </a:extLst>
            </p:cNvPr>
            <p:cNvSpPr/>
            <p:nvPr userDrawn="1"/>
          </p:nvSpPr>
          <p:spPr>
            <a:xfrm>
              <a:off x="5846" y="7033211"/>
              <a:ext cx="3727954" cy="1577390"/>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EDIT Footer, slide number</a:t>
              </a:r>
              <a:br>
                <a:rPr lang="en-GB" sz="1400" b="1" cap="all" baseline="0" noProof="0">
                  <a:solidFill>
                    <a:schemeClr val="accent1"/>
                  </a:solidFill>
                  <a:latin typeface="Calibri" panose="020F0502020204030204" pitchFamily="34" charset="0"/>
                  <a:cs typeface="Calibri" panose="020F0502020204030204" pitchFamily="34" charset="0"/>
                </a:rPr>
              </a:br>
              <a:r>
                <a:rPr lang="en-GB" sz="1400" b="1" cap="all" baseline="0" noProof="0">
                  <a:solidFill>
                    <a:schemeClr val="accent1"/>
                  </a:solidFill>
                  <a:latin typeface="Calibri" panose="020F0502020204030204" pitchFamily="34" charset="0"/>
                  <a:cs typeface="Calibri" panose="020F0502020204030204" pitchFamily="34" charset="0"/>
                </a:rPr>
                <a:t>and date</a:t>
              </a:r>
            </a:p>
          </p:txBody>
        </p:sp>
        <p:sp>
          <p:nvSpPr>
            <p:cNvPr id="86" name="Ovaal 85">
              <a:extLst>
                <a:ext uri="{FF2B5EF4-FFF2-40B4-BE49-F238E27FC236}">
                  <a16:creationId xmlns:a16="http://schemas.microsoft.com/office/drawing/2014/main" id="{E015DE96-E0F8-4254-A09E-3F4921EE2CA4}"/>
                </a:ext>
              </a:extLst>
            </p:cNvPr>
            <p:cNvSpPr/>
            <p:nvPr userDrawn="1"/>
          </p:nvSpPr>
          <p:spPr>
            <a:xfrm>
              <a:off x="188424" y="767853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87" name="Rechthoek 86">
              <a:extLst>
                <a:ext uri="{FF2B5EF4-FFF2-40B4-BE49-F238E27FC236}">
                  <a16:creationId xmlns:a16="http://schemas.microsoft.com/office/drawing/2014/main" id="{DB1993BC-703A-450D-AB63-E81355A3EF26}"/>
                </a:ext>
              </a:extLst>
            </p:cNvPr>
            <p:cNvSpPr/>
            <p:nvPr userDrawn="1"/>
          </p:nvSpPr>
          <p:spPr>
            <a:xfrm>
              <a:off x="472596" y="7678534"/>
              <a:ext cx="2322719" cy="31672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‘Header &amp; Footer’</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88" name="Ovaal 87">
              <a:extLst>
                <a:ext uri="{FF2B5EF4-FFF2-40B4-BE49-F238E27FC236}">
                  <a16:creationId xmlns:a16="http://schemas.microsoft.com/office/drawing/2014/main" id="{FA69C11F-5C39-4CBB-BF3C-FE7BB4C5B8D4}"/>
                </a:ext>
              </a:extLst>
            </p:cNvPr>
            <p:cNvSpPr/>
            <p:nvPr userDrawn="1"/>
          </p:nvSpPr>
          <p:spPr>
            <a:xfrm>
              <a:off x="188424" y="810886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89" name="Rechthoek 88">
              <a:extLst>
                <a:ext uri="{FF2B5EF4-FFF2-40B4-BE49-F238E27FC236}">
                  <a16:creationId xmlns:a16="http://schemas.microsoft.com/office/drawing/2014/main" id="{9F61421E-D2AC-43D6-B03B-8C1C319CF42A}"/>
                </a:ext>
              </a:extLst>
            </p:cNvPr>
            <p:cNvSpPr/>
            <p:nvPr userDrawn="1"/>
          </p:nvSpPr>
          <p:spPr>
            <a:xfrm>
              <a:off x="472596" y="8108870"/>
              <a:ext cx="2322719" cy="38098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‘Apply to All’</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apply the changes to every slide.</a:t>
              </a:r>
            </a:p>
          </p:txBody>
        </p:sp>
        <p:grpSp>
          <p:nvGrpSpPr>
            <p:cNvPr id="90" name="Groep 89">
              <a:extLst>
                <a:ext uri="{FF2B5EF4-FFF2-40B4-BE49-F238E27FC236}">
                  <a16:creationId xmlns:a16="http://schemas.microsoft.com/office/drawing/2014/main" id="{15AC1033-630A-4212-A0D9-60A7F8AE2C1C}"/>
                </a:ext>
              </a:extLst>
            </p:cNvPr>
            <p:cNvGrpSpPr/>
            <p:nvPr userDrawn="1"/>
          </p:nvGrpSpPr>
          <p:grpSpPr>
            <a:xfrm>
              <a:off x="2939884" y="7739834"/>
              <a:ext cx="681133" cy="750023"/>
              <a:chOff x="-910573" y="4987990"/>
              <a:chExt cx="681133" cy="750023"/>
            </a:xfrm>
          </p:grpSpPr>
          <p:grpSp>
            <p:nvGrpSpPr>
              <p:cNvPr id="91" name="Groep 90">
                <a:extLst>
                  <a:ext uri="{FF2B5EF4-FFF2-40B4-BE49-F238E27FC236}">
                    <a16:creationId xmlns:a16="http://schemas.microsoft.com/office/drawing/2014/main" id="{3F3A285B-9E02-4206-932E-6754570CAC11}"/>
                  </a:ext>
                </a:extLst>
              </p:cNvPr>
              <p:cNvGrpSpPr/>
              <p:nvPr userDrawn="1"/>
            </p:nvGrpSpPr>
            <p:grpSpPr>
              <a:xfrm>
                <a:off x="-713542" y="4987990"/>
                <a:ext cx="287071" cy="379107"/>
                <a:chOff x="-4050578" y="288410"/>
                <a:chExt cx="322125" cy="379107"/>
              </a:xfrm>
            </p:grpSpPr>
            <p:sp>
              <p:nvSpPr>
                <p:cNvPr id="93" name="Rechthoek met één afgeknipte en afgeronde hoek 47">
                  <a:extLst>
                    <a:ext uri="{FF2B5EF4-FFF2-40B4-BE49-F238E27FC236}">
                      <a16:creationId xmlns:a16="http://schemas.microsoft.com/office/drawing/2014/main" id="{5578803A-051B-4DEA-8871-95035C729681}"/>
                    </a:ext>
                  </a:extLst>
                </p:cNvPr>
                <p:cNvSpPr/>
                <p:nvPr userDrawn="1"/>
              </p:nvSpPr>
              <p:spPr>
                <a:xfrm>
                  <a:off x="-4050578" y="288410"/>
                  <a:ext cx="322125" cy="379107"/>
                </a:xfrm>
                <a:prstGeom prst="snipRoundRect">
                  <a:avLst>
                    <a:gd name="adj1" fmla="val 0"/>
                    <a:gd name="adj2" fmla="val 33753"/>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94" name="Rechthoekige driehoek 93">
                  <a:extLst>
                    <a:ext uri="{FF2B5EF4-FFF2-40B4-BE49-F238E27FC236}">
                      <a16:creationId xmlns:a16="http://schemas.microsoft.com/office/drawing/2014/main" id="{E7F35F11-F301-44A6-BD21-EC867B43E9AF}"/>
                    </a:ext>
                  </a:extLst>
                </p:cNvPr>
                <p:cNvSpPr/>
                <p:nvPr userDrawn="1"/>
              </p:nvSpPr>
              <p:spPr>
                <a:xfrm>
                  <a:off x="-3833537" y="291656"/>
                  <a:ext cx="103133" cy="93757"/>
                </a:xfrm>
                <a:prstGeom prst="rtTriangle">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95" name="Rechthoek 94">
                  <a:extLst>
                    <a:ext uri="{FF2B5EF4-FFF2-40B4-BE49-F238E27FC236}">
                      <a16:creationId xmlns:a16="http://schemas.microsoft.com/office/drawing/2014/main" id="{9BEB3EEA-2DB0-4D86-92FE-686344020A9C}"/>
                    </a:ext>
                  </a:extLst>
                </p:cNvPr>
                <p:cNvSpPr/>
                <p:nvPr userDrawn="1"/>
              </p:nvSpPr>
              <p:spPr>
                <a:xfrm>
                  <a:off x="-4013673" y="314848"/>
                  <a:ext cx="140930" cy="70565"/>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96" name="Rechthoek 95">
                  <a:extLst>
                    <a:ext uri="{FF2B5EF4-FFF2-40B4-BE49-F238E27FC236}">
                      <a16:creationId xmlns:a16="http://schemas.microsoft.com/office/drawing/2014/main" id="{9EE04A9A-A4A8-4816-B1D7-EFC8D3337877}"/>
                    </a:ext>
                  </a:extLst>
                </p:cNvPr>
                <p:cNvSpPr/>
                <p:nvPr userDrawn="1"/>
              </p:nvSpPr>
              <p:spPr>
                <a:xfrm>
                  <a:off x="-4020379" y="586428"/>
                  <a:ext cx="261727" cy="61406"/>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defTabSz="914400" fontAlgn="auto">
                    <a:lnSpc>
                      <a:spcPct val="100000"/>
                    </a:lnSpc>
                    <a:spcBef>
                      <a:spcPts val="0"/>
                    </a:spcBef>
                    <a:spcAft>
                      <a:spcPts val="0"/>
                    </a:spcAft>
                    <a:buClrTx/>
                    <a:buSzTx/>
                    <a:buFontTx/>
                    <a:buNone/>
                    <a:tabLst/>
                  </a:pPr>
                  <a:endParaRPr kumimoji="0" lang="en-GB" sz="900" b="0" i="0" u="none" strike="noStrike" kern="0" cap="none" spc="0" normalizeH="0" baseline="0" noProof="0">
                    <a:ln>
                      <a:noFill/>
                    </a:ln>
                    <a:solidFill>
                      <a:srgbClr val="211F26"/>
                    </a:solidFill>
                    <a:effectLst/>
                    <a:uLnTx/>
                    <a:uFillTx/>
                    <a:latin typeface="Calibri" panose="020F0502020204030204" pitchFamily="34" charset="0"/>
                    <a:cs typeface="Calibri" panose="020F0502020204030204" pitchFamily="34" charset="0"/>
                  </a:endParaRPr>
                </a:p>
              </p:txBody>
            </p:sp>
          </p:grpSp>
          <p:sp>
            <p:nvSpPr>
              <p:cNvPr id="92" name="Rechthoek 91">
                <a:extLst>
                  <a:ext uri="{FF2B5EF4-FFF2-40B4-BE49-F238E27FC236}">
                    <a16:creationId xmlns:a16="http://schemas.microsoft.com/office/drawing/2014/main" id="{72D9417E-C679-4273-80B0-3895977AA3CE}"/>
                  </a:ext>
                </a:extLst>
              </p:cNvPr>
              <p:cNvSpPr/>
              <p:nvPr userDrawn="1"/>
            </p:nvSpPr>
            <p:spPr>
              <a:xfrm>
                <a:off x="-910573" y="5352063"/>
                <a:ext cx="681133" cy="385950"/>
              </a:xfrm>
              <a:prstGeom prst="rect">
                <a:avLst/>
              </a:prstGeom>
              <a:no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rPr>
                  <a:t>Header &amp; Footer</a:t>
                </a:r>
              </a:p>
            </p:txBody>
          </p:sp>
        </p:grpSp>
      </p:grpSp>
      <p:grpSp>
        <p:nvGrpSpPr>
          <p:cNvPr id="59" name="INSTRUCTION">
            <a:extLst>
              <a:ext uri="{FF2B5EF4-FFF2-40B4-BE49-F238E27FC236}">
                <a16:creationId xmlns:a16="http://schemas.microsoft.com/office/drawing/2014/main" id="{3B83AF2D-69A0-410A-AC08-8F935DAFD397}"/>
              </a:ext>
            </a:extLst>
          </p:cNvPr>
          <p:cNvGrpSpPr/>
          <p:nvPr userDrawn="1"/>
        </p:nvGrpSpPr>
        <p:grpSpPr>
          <a:xfrm>
            <a:off x="-3786437" y="2"/>
            <a:ext cx="3693386" cy="4050990"/>
            <a:chOff x="-3786437" y="2"/>
            <a:chExt cx="3693386" cy="4050990"/>
          </a:xfrm>
        </p:grpSpPr>
        <p:sp>
          <p:nvSpPr>
            <p:cNvPr id="60" name="Rechthoek 59">
              <a:extLst>
                <a:ext uri="{FF2B5EF4-FFF2-40B4-BE49-F238E27FC236}">
                  <a16:creationId xmlns:a16="http://schemas.microsoft.com/office/drawing/2014/main" id="{6F5B2D05-54DB-4AA7-9FED-4C1D195E4E4B}"/>
                </a:ext>
              </a:extLst>
            </p:cNvPr>
            <p:cNvSpPr/>
            <p:nvPr userDrawn="1"/>
          </p:nvSpPr>
          <p:spPr>
            <a:xfrm>
              <a:off x="-3786165" y="2"/>
              <a:ext cx="3593091" cy="3316404"/>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Insert/Edit a table</a:t>
              </a:r>
            </a:p>
          </p:txBody>
        </p:sp>
        <p:sp>
          <p:nvSpPr>
            <p:cNvPr id="61" name="Rechthoek 60">
              <a:extLst>
                <a:ext uri="{FF2B5EF4-FFF2-40B4-BE49-F238E27FC236}">
                  <a16:creationId xmlns:a16="http://schemas.microsoft.com/office/drawing/2014/main" id="{F7765541-0CCD-49CC-9F7F-17A7A2D32907}"/>
                </a:ext>
              </a:extLst>
            </p:cNvPr>
            <p:cNvSpPr/>
            <p:nvPr userDrawn="1"/>
          </p:nvSpPr>
          <p:spPr>
            <a:xfrm>
              <a:off x="-3786437" y="3222992"/>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1200" b="1" cap="all" baseline="0" noProof="0">
                  <a:solidFill>
                    <a:srgbClr val="211F26"/>
                  </a:solidFill>
                  <a:latin typeface="Calibri" panose="020F0502020204030204" pitchFamily="34" charset="0"/>
                  <a:cs typeface="Calibri" panose="020F0502020204030204" pitchFamily="34" charset="0"/>
                </a:rPr>
                <a:t>Want to know more?</a:t>
              </a:r>
              <a:br>
                <a:rPr lang="en-GB" sz="1200" cap="all"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Go to the instruction slide </a:t>
              </a:r>
              <a:r>
                <a:rPr lang="en-GB" sz="1200" b="1" cap="none" baseline="0" noProof="0">
                  <a:solidFill>
                    <a:srgbClr val="211F26"/>
                  </a:solidFill>
                  <a:latin typeface="Calibri" panose="020F0502020204030204" pitchFamily="34" charset="0"/>
                  <a:cs typeface="Calibri" panose="020F0502020204030204" pitchFamily="34" charset="0"/>
                </a:rPr>
                <a:t>‘VIDEO INSTRUCTIONS’</a:t>
              </a:r>
              <a:r>
                <a:rPr lang="en-GB" sz="1200" cap="none" baseline="0" noProof="0">
                  <a:solidFill>
                    <a:srgbClr val="211F26"/>
                  </a:solidFill>
                  <a:latin typeface="Calibri" panose="020F0502020204030204" pitchFamily="34" charset="0"/>
                  <a:cs typeface="Calibri" panose="020F0502020204030204" pitchFamily="34" charset="0"/>
                </a:rPr>
                <a:t>.</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You’ll find it at the beginning of the presentation</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or insert it via </a:t>
              </a:r>
              <a:r>
                <a:rPr lang="en-GB" sz="1200" i="1" cap="none" baseline="0" noProof="0">
                  <a:solidFill>
                    <a:srgbClr val="211F26"/>
                  </a:solidFill>
                  <a:latin typeface="Calibri" panose="020F0502020204030204" pitchFamily="34" charset="0"/>
                  <a:cs typeface="Calibri" panose="020F0502020204030204" pitchFamily="34" charset="0"/>
                </a:rPr>
                <a:t>‘Home’</a:t>
              </a:r>
              <a:r>
                <a:rPr lang="en-GB" sz="1200" cap="none" baseline="0" noProof="0">
                  <a:solidFill>
                    <a:srgbClr val="211F26"/>
                  </a:solidFill>
                  <a:latin typeface="Calibri" panose="020F0502020204030204" pitchFamily="34" charset="0"/>
                  <a:cs typeface="Calibri" panose="020F0502020204030204" pitchFamily="34" charset="0"/>
                </a:rPr>
                <a:t> &gt; </a:t>
              </a:r>
              <a:r>
                <a:rPr lang="en-GB" sz="1200" i="1" cap="none" baseline="0" noProof="0">
                  <a:solidFill>
                    <a:srgbClr val="211F26"/>
                  </a:solidFill>
                  <a:latin typeface="Calibri" panose="020F0502020204030204" pitchFamily="34" charset="0"/>
                  <a:cs typeface="Calibri" panose="020F0502020204030204" pitchFamily="34" charset="0"/>
                </a:rPr>
                <a:t>‘New Slide’.</a:t>
              </a:r>
            </a:p>
          </p:txBody>
        </p:sp>
        <p:sp>
          <p:nvSpPr>
            <p:cNvPr id="62" name="Ovaal 61">
              <a:extLst>
                <a:ext uri="{FF2B5EF4-FFF2-40B4-BE49-F238E27FC236}">
                  <a16:creationId xmlns:a16="http://schemas.microsoft.com/office/drawing/2014/main" id="{B100C313-3681-4322-9612-BD0E05DB1CE7}"/>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63" name="Rechthoek 62">
              <a:extLst>
                <a:ext uri="{FF2B5EF4-FFF2-40B4-BE49-F238E27FC236}">
                  <a16:creationId xmlns:a16="http://schemas.microsoft.com/office/drawing/2014/main" id="{EA37DFBF-0FE6-443F-A69B-C2FDF8F79D50}"/>
                </a:ext>
              </a:extLst>
            </p:cNvPr>
            <p:cNvSpPr/>
            <p:nvPr userDrawn="1"/>
          </p:nvSpPr>
          <p:spPr>
            <a:xfrm>
              <a:off x="-3319415" y="465324"/>
              <a:ext cx="2944682"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If necessary, delete the existing table</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by using the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‘Backspace key’</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pictogram to insert a new table</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1"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(see example below)</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64" name="Ovaal 63">
              <a:extLst>
                <a:ext uri="{FF2B5EF4-FFF2-40B4-BE49-F238E27FC236}">
                  <a16:creationId xmlns:a16="http://schemas.microsoft.com/office/drawing/2014/main" id="{09285229-D7AC-4858-B81B-6B9D7956A7EB}"/>
                </a:ext>
              </a:extLst>
            </p:cNvPr>
            <p:cNvSpPr/>
            <p:nvPr userDrawn="1"/>
          </p:nvSpPr>
          <p:spPr>
            <a:xfrm>
              <a:off x="-3603587" y="172970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65" name="Rechthoek 64">
              <a:extLst>
                <a:ext uri="{FF2B5EF4-FFF2-40B4-BE49-F238E27FC236}">
                  <a16:creationId xmlns:a16="http://schemas.microsoft.com/office/drawing/2014/main" id="{A54FF124-3ABC-4F35-9098-09F92B28E73B}"/>
                </a:ext>
              </a:extLst>
            </p:cNvPr>
            <p:cNvSpPr/>
            <p:nvPr userDrawn="1"/>
          </p:nvSpPr>
          <p:spPr>
            <a:xfrm>
              <a:off x="-3319415" y="1729710"/>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Select the preferred number of rows</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and columns and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‘OK’</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66" name="Groep 65">
              <a:extLst>
                <a:ext uri="{FF2B5EF4-FFF2-40B4-BE49-F238E27FC236}">
                  <a16:creationId xmlns:a16="http://schemas.microsoft.com/office/drawing/2014/main" id="{0417B306-1538-4D43-A771-0DDA7F251F93}"/>
                </a:ext>
              </a:extLst>
            </p:cNvPr>
            <p:cNvGrpSpPr/>
            <p:nvPr userDrawn="1"/>
          </p:nvGrpSpPr>
          <p:grpSpPr>
            <a:xfrm>
              <a:off x="-3311319" y="2164285"/>
              <a:ext cx="825500" cy="209550"/>
              <a:chOff x="13504624" y="2482850"/>
              <a:chExt cx="825500" cy="209550"/>
            </a:xfrm>
          </p:grpSpPr>
          <p:sp>
            <p:nvSpPr>
              <p:cNvPr id="81" name="Rechthoek 80">
                <a:extLst>
                  <a:ext uri="{FF2B5EF4-FFF2-40B4-BE49-F238E27FC236}">
                    <a16:creationId xmlns:a16="http://schemas.microsoft.com/office/drawing/2014/main" id="{A4C68126-35D0-4558-A0A6-10AB0A396344}"/>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252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900" b="0" noProof="0">
                    <a:solidFill>
                      <a:srgbClr val="211F26"/>
                    </a:solidFill>
                    <a:latin typeface="Calibri" panose="020F0502020204030204" pitchFamily="34" charset="0"/>
                    <a:cs typeface="Calibri" panose="020F0502020204030204" pitchFamily="34" charset="0"/>
                  </a:rPr>
                  <a:t>OK</a:t>
                </a:r>
              </a:p>
            </p:txBody>
          </p:sp>
          <p:cxnSp>
            <p:nvCxnSpPr>
              <p:cNvPr id="82" name="Rechte verbindingslijn 81">
                <a:extLst>
                  <a:ext uri="{FF2B5EF4-FFF2-40B4-BE49-F238E27FC236}">
                    <a16:creationId xmlns:a16="http://schemas.microsoft.com/office/drawing/2014/main" id="{3ABB59B4-629C-461F-860C-52DB7F4E09EB}"/>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83" name="Gelijkbenige driehoek 82">
                <a:extLst>
                  <a:ext uri="{FF2B5EF4-FFF2-40B4-BE49-F238E27FC236}">
                    <a16:creationId xmlns:a16="http://schemas.microsoft.com/office/drawing/2014/main" id="{7DDE60EE-DF18-4553-950D-C53E6BA6839C}"/>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900" b="1" noProof="0">
                  <a:solidFill>
                    <a:srgbClr val="211F26"/>
                  </a:solidFill>
                  <a:latin typeface="Calibri" panose="020F0502020204030204" pitchFamily="34" charset="0"/>
                  <a:cs typeface="Calibri" panose="020F0502020204030204" pitchFamily="34" charset="0"/>
                </a:endParaRPr>
              </a:p>
            </p:txBody>
          </p:sp>
        </p:grpSp>
        <p:sp>
          <p:nvSpPr>
            <p:cNvPr id="67" name="Ovaal 66">
              <a:extLst>
                <a:ext uri="{FF2B5EF4-FFF2-40B4-BE49-F238E27FC236}">
                  <a16:creationId xmlns:a16="http://schemas.microsoft.com/office/drawing/2014/main" id="{1A38DC6D-6CF4-45EF-A775-B5680654B27E}"/>
                </a:ext>
              </a:extLst>
            </p:cNvPr>
            <p:cNvSpPr/>
            <p:nvPr userDrawn="1"/>
          </p:nvSpPr>
          <p:spPr>
            <a:xfrm>
              <a:off x="-3603587" y="2555608"/>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68" name="Rechthoek 67">
              <a:extLst>
                <a:ext uri="{FF2B5EF4-FFF2-40B4-BE49-F238E27FC236}">
                  <a16:creationId xmlns:a16="http://schemas.microsoft.com/office/drawing/2014/main" id="{A5278BB9-0A25-4666-896A-FB9CB3E5AE8E}"/>
                </a:ext>
              </a:extLst>
            </p:cNvPr>
            <p:cNvSpPr/>
            <p:nvPr userDrawn="1"/>
          </p:nvSpPr>
          <p:spPr>
            <a:xfrm>
              <a:off x="-3319415" y="2555609"/>
              <a:ext cx="2944682" cy="48251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Change the format of the table by selecting various parts of the table and using the various options under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‘Table Tools’ - ‘Format’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t>
              </a:r>
            </a:p>
          </p:txBody>
        </p:sp>
        <p:grpSp>
          <p:nvGrpSpPr>
            <p:cNvPr id="69" name="Tabel icoon">
              <a:extLst>
                <a:ext uri="{FF2B5EF4-FFF2-40B4-BE49-F238E27FC236}">
                  <a16:creationId xmlns:a16="http://schemas.microsoft.com/office/drawing/2014/main" id="{836238DD-2719-40B1-B0EB-EAD75BF18171}"/>
                </a:ext>
              </a:extLst>
            </p:cNvPr>
            <p:cNvGrpSpPr/>
            <p:nvPr userDrawn="1"/>
          </p:nvGrpSpPr>
          <p:grpSpPr>
            <a:xfrm>
              <a:off x="-3308869" y="1240695"/>
              <a:ext cx="338201" cy="305477"/>
              <a:chOff x="6072040" y="3376043"/>
              <a:chExt cx="1227920" cy="1109109"/>
            </a:xfrm>
          </p:grpSpPr>
          <p:sp>
            <p:nvSpPr>
              <p:cNvPr id="73" name="Rechthoek 72">
                <a:extLst>
                  <a:ext uri="{FF2B5EF4-FFF2-40B4-BE49-F238E27FC236}">
                    <a16:creationId xmlns:a16="http://schemas.microsoft.com/office/drawing/2014/main" id="{4CA0B6F0-CC0C-4408-9111-9074BEA33F92}"/>
                  </a:ext>
                </a:extLst>
              </p:cNvPr>
              <p:cNvSpPr/>
              <p:nvPr userDrawn="1"/>
            </p:nvSpPr>
            <p:spPr>
              <a:xfrm>
                <a:off x="6072040" y="3376043"/>
                <a:ext cx="1227920" cy="1109109"/>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chemeClr val="accent1"/>
                  </a:solidFill>
                  <a:latin typeface="Calibri" panose="020F0502020204030204" pitchFamily="34" charset="0"/>
                  <a:cs typeface="Calibri" panose="020F0502020204030204" pitchFamily="34" charset="0"/>
                </a:endParaRPr>
              </a:p>
            </p:txBody>
          </p:sp>
          <p:sp>
            <p:nvSpPr>
              <p:cNvPr id="74" name="Rechthoek 73">
                <a:extLst>
                  <a:ext uri="{FF2B5EF4-FFF2-40B4-BE49-F238E27FC236}">
                    <a16:creationId xmlns:a16="http://schemas.microsoft.com/office/drawing/2014/main" id="{734F3D7B-2D0C-4BF6-B07C-B170022EEF6F}"/>
                  </a:ext>
                </a:extLst>
              </p:cNvPr>
              <p:cNvSpPr/>
              <p:nvPr userDrawn="1"/>
            </p:nvSpPr>
            <p:spPr>
              <a:xfrm>
                <a:off x="6090829" y="3393962"/>
                <a:ext cx="1209131" cy="218971"/>
              </a:xfrm>
              <a:prstGeom prst="rect">
                <a:avLst/>
              </a:prstGeom>
              <a:solidFill>
                <a:srgbClr val="6C6C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chemeClr val="accent1"/>
                  </a:solidFill>
                  <a:latin typeface="Calibri" panose="020F0502020204030204" pitchFamily="34" charset="0"/>
                  <a:cs typeface="Calibri" panose="020F0502020204030204" pitchFamily="34" charset="0"/>
                </a:endParaRPr>
              </a:p>
            </p:txBody>
          </p:sp>
          <p:cxnSp>
            <p:nvCxnSpPr>
              <p:cNvPr id="75" name="Rechte verbindingslijn 74">
                <a:extLst>
                  <a:ext uri="{FF2B5EF4-FFF2-40B4-BE49-F238E27FC236}">
                    <a16:creationId xmlns:a16="http://schemas.microsoft.com/office/drawing/2014/main" id="{DF5F4FCC-A2F5-448F-B55C-EC9E7313A512}"/>
                  </a:ext>
                </a:extLst>
              </p:cNvPr>
              <p:cNvCxnSpPr/>
              <p:nvPr userDrawn="1"/>
            </p:nvCxnSpPr>
            <p:spPr>
              <a:xfrm>
                <a:off x="6493304" y="3605313"/>
                <a:ext cx="0" cy="872219"/>
              </a:xfrm>
              <a:prstGeom prst="line">
                <a:avLst/>
              </a:prstGeom>
              <a:ln w="12700">
                <a:solidFill>
                  <a:srgbClr val="B5B5B5"/>
                </a:solidFill>
              </a:ln>
            </p:spPr>
            <p:style>
              <a:lnRef idx="1">
                <a:schemeClr val="accent1"/>
              </a:lnRef>
              <a:fillRef idx="0">
                <a:schemeClr val="accent1"/>
              </a:fillRef>
              <a:effectRef idx="0">
                <a:schemeClr val="accent1"/>
              </a:effectRef>
              <a:fontRef idx="minor">
                <a:schemeClr val="tx1"/>
              </a:fontRef>
            </p:style>
          </p:cxnSp>
          <p:cxnSp>
            <p:nvCxnSpPr>
              <p:cNvPr id="76" name="Rechte verbindingslijn 75">
                <a:extLst>
                  <a:ext uri="{FF2B5EF4-FFF2-40B4-BE49-F238E27FC236}">
                    <a16:creationId xmlns:a16="http://schemas.microsoft.com/office/drawing/2014/main" id="{40173B28-4C5F-4F9B-963D-ADAD47C5F4EA}"/>
                  </a:ext>
                </a:extLst>
              </p:cNvPr>
              <p:cNvCxnSpPr/>
              <p:nvPr userDrawn="1"/>
            </p:nvCxnSpPr>
            <p:spPr>
              <a:xfrm>
                <a:off x="6883025" y="3605313"/>
                <a:ext cx="0" cy="872219"/>
              </a:xfrm>
              <a:prstGeom prst="line">
                <a:avLst/>
              </a:prstGeom>
              <a:ln w="12700">
                <a:solidFill>
                  <a:srgbClr val="B5B5B5"/>
                </a:solidFill>
              </a:ln>
            </p:spPr>
            <p:style>
              <a:lnRef idx="1">
                <a:schemeClr val="accent1"/>
              </a:lnRef>
              <a:fillRef idx="0">
                <a:schemeClr val="accent1"/>
              </a:fillRef>
              <a:effectRef idx="0">
                <a:schemeClr val="accent1"/>
              </a:effectRef>
              <a:fontRef idx="minor">
                <a:schemeClr val="tx1"/>
              </a:fontRef>
            </p:style>
          </p:cxnSp>
          <p:cxnSp>
            <p:nvCxnSpPr>
              <p:cNvPr id="77" name="Rechte verbindingslijn 76">
                <a:extLst>
                  <a:ext uri="{FF2B5EF4-FFF2-40B4-BE49-F238E27FC236}">
                    <a16:creationId xmlns:a16="http://schemas.microsoft.com/office/drawing/2014/main" id="{6D8A60CC-CCAC-4702-98E6-6E2DEFBB76E1}"/>
                  </a:ext>
                </a:extLst>
              </p:cNvPr>
              <p:cNvCxnSpPr/>
              <p:nvPr userDrawn="1"/>
            </p:nvCxnSpPr>
            <p:spPr>
              <a:xfrm flipH="1">
                <a:off x="6090561" y="3827108"/>
                <a:ext cx="1209399" cy="0"/>
              </a:xfrm>
              <a:prstGeom prst="line">
                <a:avLst/>
              </a:prstGeom>
              <a:ln w="12700">
                <a:solidFill>
                  <a:srgbClr val="B5B5B5"/>
                </a:solidFill>
              </a:ln>
            </p:spPr>
            <p:style>
              <a:lnRef idx="1">
                <a:schemeClr val="accent1"/>
              </a:lnRef>
              <a:fillRef idx="0">
                <a:schemeClr val="accent1"/>
              </a:fillRef>
              <a:effectRef idx="0">
                <a:schemeClr val="accent1"/>
              </a:effectRef>
              <a:fontRef idx="minor">
                <a:schemeClr val="tx1"/>
              </a:fontRef>
            </p:style>
          </p:cxnSp>
          <p:cxnSp>
            <p:nvCxnSpPr>
              <p:cNvPr id="78" name="Rechte verbindingslijn 77">
                <a:extLst>
                  <a:ext uri="{FF2B5EF4-FFF2-40B4-BE49-F238E27FC236}">
                    <a16:creationId xmlns:a16="http://schemas.microsoft.com/office/drawing/2014/main" id="{8400A3C4-9904-4B6C-BEA2-CE7C1872F853}"/>
                  </a:ext>
                </a:extLst>
              </p:cNvPr>
              <p:cNvCxnSpPr/>
              <p:nvPr userDrawn="1"/>
            </p:nvCxnSpPr>
            <p:spPr>
              <a:xfrm flipH="1">
                <a:off x="6090561" y="4055708"/>
                <a:ext cx="1209399" cy="0"/>
              </a:xfrm>
              <a:prstGeom prst="line">
                <a:avLst/>
              </a:prstGeom>
              <a:ln w="12700">
                <a:solidFill>
                  <a:srgbClr val="B5B5B5"/>
                </a:solidFill>
              </a:ln>
            </p:spPr>
            <p:style>
              <a:lnRef idx="1">
                <a:schemeClr val="accent1"/>
              </a:lnRef>
              <a:fillRef idx="0">
                <a:schemeClr val="accent1"/>
              </a:fillRef>
              <a:effectRef idx="0">
                <a:schemeClr val="accent1"/>
              </a:effectRef>
              <a:fontRef idx="minor">
                <a:schemeClr val="tx1"/>
              </a:fontRef>
            </p:style>
          </p:cxnSp>
          <p:cxnSp>
            <p:nvCxnSpPr>
              <p:cNvPr id="79" name="Rechte verbindingslijn 78">
                <a:extLst>
                  <a:ext uri="{FF2B5EF4-FFF2-40B4-BE49-F238E27FC236}">
                    <a16:creationId xmlns:a16="http://schemas.microsoft.com/office/drawing/2014/main" id="{23A0E5A2-611E-4DA9-BAD4-BED87370C823}"/>
                  </a:ext>
                </a:extLst>
              </p:cNvPr>
              <p:cNvCxnSpPr/>
              <p:nvPr userDrawn="1"/>
            </p:nvCxnSpPr>
            <p:spPr>
              <a:xfrm flipH="1">
                <a:off x="6090561" y="4276688"/>
                <a:ext cx="1209399" cy="0"/>
              </a:xfrm>
              <a:prstGeom prst="line">
                <a:avLst/>
              </a:prstGeom>
              <a:ln w="12700">
                <a:solidFill>
                  <a:srgbClr val="B5B5B5"/>
                </a:solidFill>
              </a:ln>
            </p:spPr>
            <p:style>
              <a:lnRef idx="1">
                <a:schemeClr val="accent1"/>
              </a:lnRef>
              <a:fillRef idx="0">
                <a:schemeClr val="accent1"/>
              </a:fillRef>
              <a:effectRef idx="0">
                <a:schemeClr val="accent1"/>
              </a:effectRef>
              <a:fontRef idx="minor">
                <a:schemeClr val="tx1"/>
              </a:fontRef>
            </p:style>
          </p:cxnSp>
          <p:sp>
            <p:nvSpPr>
              <p:cNvPr id="80" name="Rechthoek 79">
                <a:extLst>
                  <a:ext uri="{FF2B5EF4-FFF2-40B4-BE49-F238E27FC236}">
                    <a16:creationId xmlns:a16="http://schemas.microsoft.com/office/drawing/2014/main" id="{E52DDAE1-CAAC-4CAF-817C-F348A8F65C36}"/>
                  </a:ext>
                </a:extLst>
              </p:cNvPr>
              <p:cNvSpPr/>
              <p:nvPr userDrawn="1"/>
            </p:nvSpPr>
            <p:spPr>
              <a:xfrm>
                <a:off x="6072040" y="3376043"/>
                <a:ext cx="1227920" cy="1109109"/>
              </a:xfrm>
              <a:prstGeom prst="rect">
                <a:avLst/>
              </a:prstGeom>
              <a:noFill/>
              <a:ln w="12700">
                <a:solidFill>
                  <a:srgbClr val="6C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chemeClr val="accent1"/>
                  </a:solidFill>
                  <a:latin typeface="Calibri" panose="020F0502020204030204" pitchFamily="34" charset="0"/>
                  <a:cs typeface="Calibri" panose="020F0502020204030204" pitchFamily="34" charset="0"/>
                </a:endParaRPr>
              </a:p>
            </p:txBody>
          </p:sp>
        </p:grpSp>
        <p:grpSp>
          <p:nvGrpSpPr>
            <p:cNvPr id="70" name="ICOON_info">
              <a:extLst>
                <a:ext uri="{FF2B5EF4-FFF2-40B4-BE49-F238E27FC236}">
                  <a16:creationId xmlns:a16="http://schemas.microsoft.com/office/drawing/2014/main" id="{907A376C-1A2E-4FC2-9087-DA68EC8F2FE3}"/>
                </a:ext>
              </a:extLst>
            </p:cNvPr>
            <p:cNvGrpSpPr/>
            <p:nvPr userDrawn="1"/>
          </p:nvGrpSpPr>
          <p:grpSpPr>
            <a:xfrm>
              <a:off x="-376736" y="3259970"/>
              <a:ext cx="283685" cy="283685"/>
              <a:chOff x="-510741" y="5913713"/>
              <a:chExt cx="267555" cy="267555"/>
            </a:xfrm>
          </p:grpSpPr>
          <p:sp>
            <p:nvSpPr>
              <p:cNvPr id="71" name="Ovaal 70">
                <a:extLst>
                  <a:ext uri="{FF2B5EF4-FFF2-40B4-BE49-F238E27FC236}">
                    <a16:creationId xmlns:a16="http://schemas.microsoft.com/office/drawing/2014/main" id="{0282FF60-D996-404E-9199-D94CC370A851}"/>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72" name="Graphic 163" descr="Informatie">
                <a:extLst>
                  <a:ext uri="{FF2B5EF4-FFF2-40B4-BE49-F238E27FC236}">
                    <a16:creationId xmlns:a16="http://schemas.microsoft.com/office/drawing/2014/main" id="{F4206F18-86B2-46CC-9BBC-C21A8DF600B1}"/>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noAutofit/>
              </a:bodyPr>
              <a:lstStyle/>
              <a:p>
                <a:endParaRPr lang="en-GB" sz="2000" noProof="0">
                  <a:solidFill>
                    <a:srgbClr val="211F26"/>
                  </a:solidFill>
                  <a:latin typeface="Calibri" panose="020F0502020204030204" pitchFamily="34" charset="0"/>
                  <a:cs typeface="Calibri" panose="020F0502020204030204" pitchFamily="34" charset="0"/>
                </a:endParaRPr>
              </a:p>
            </p:txBody>
          </p:sp>
        </p:grpSp>
      </p:grpSp>
      <p:sp>
        <p:nvSpPr>
          <p:cNvPr id="45" name="INFO">
            <a:extLst>
              <a:ext uri="{FF2B5EF4-FFF2-40B4-BE49-F238E27FC236}">
                <a16:creationId xmlns:a16="http://schemas.microsoft.com/office/drawing/2014/main" id="{3967584A-33BF-485E-9830-D830A279659D}"/>
              </a:ext>
            </a:extLst>
          </p:cNvPr>
          <p:cNvSpPr txBox="1"/>
          <p:nvPr userDrawn="1"/>
        </p:nvSpPr>
        <p:spPr>
          <a:xfrm>
            <a:off x="0" y="-256190"/>
            <a:ext cx="12192000" cy="161583"/>
          </a:xfrm>
          <a:prstGeom prst="rect">
            <a:avLst/>
          </a:prstGeom>
          <a:noFill/>
        </p:spPr>
        <p:txBody>
          <a:bodyPr wrap="square" lIns="0" tIns="0" rIns="0" bIns="0" rtlCol="0">
            <a:spAutoFit/>
          </a:bodyPr>
          <a:lstStyle/>
          <a:p>
            <a:pPr algn="l"/>
            <a:r>
              <a:rPr lang="en-GB" sz="1050" b="1" dirty="0">
                <a:solidFill>
                  <a:schemeClr val="tx2"/>
                </a:solidFill>
                <a:latin typeface="+mj-lt"/>
                <a:cs typeface="Calibri" panose="020F0502020204030204" pitchFamily="34" charset="0"/>
              </a:rPr>
              <a:t>TEMPLATE: </a:t>
            </a:r>
            <a:r>
              <a:rPr lang="en-GB" sz="1050" b="0" dirty="0">
                <a:solidFill>
                  <a:schemeClr val="tx2"/>
                </a:solidFill>
                <a:latin typeface="+mj-lt"/>
                <a:cs typeface="Calibri" panose="020F0502020204030204" pitchFamily="34" charset="0"/>
              </a:rPr>
              <a:t>TABLE</a:t>
            </a:r>
          </a:p>
        </p:txBody>
      </p:sp>
      <p:grpSp>
        <p:nvGrpSpPr>
          <p:cNvPr id="8" name="HAAK LIJN">
            <a:extLst>
              <a:ext uri="{FF2B5EF4-FFF2-40B4-BE49-F238E27FC236}">
                <a16:creationId xmlns:a16="http://schemas.microsoft.com/office/drawing/2014/main" id="{6B98FEAD-D305-41C2-98C8-B070370ADF24}"/>
              </a:ext>
            </a:extLst>
          </p:cNvPr>
          <p:cNvGrpSpPr/>
          <p:nvPr userDrawn="1"/>
        </p:nvGrpSpPr>
        <p:grpSpPr>
          <a:xfrm>
            <a:off x="540812" y="0"/>
            <a:ext cx="76800" cy="6858000"/>
            <a:chOff x="578912" y="0"/>
            <a:chExt cx="76800" cy="6858000"/>
          </a:xfrm>
        </p:grpSpPr>
        <p:cxnSp>
          <p:nvCxnSpPr>
            <p:cNvPr id="9" name="LIJN">
              <a:extLst>
                <a:ext uri="{FF2B5EF4-FFF2-40B4-BE49-F238E27FC236}">
                  <a16:creationId xmlns:a16="http://schemas.microsoft.com/office/drawing/2014/main" id="{D2E51D73-460D-4C59-90C2-1EE9F6ABE3A7}"/>
                </a:ext>
              </a:extLst>
            </p:cNvPr>
            <p:cNvCxnSpPr>
              <a:cxnSpLocks/>
            </p:cNvCxnSpPr>
            <p:nvPr userDrawn="1"/>
          </p:nvCxnSpPr>
          <p:spPr>
            <a:xfrm>
              <a:off x="617312" y="900113"/>
              <a:ext cx="0" cy="5957887"/>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pic>
          <p:nvPicPr>
            <p:cNvPr id="10" name="Graphic 9">
              <a:extLst>
                <a:ext uri="{FF2B5EF4-FFF2-40B4-BE49-F238E27FC236}">
                  <a16:creationId xmlns:a16="http://schemas.microsoft.com/office/drawing/2014/main" id="{A10669B0-55DE-4E6E-850A-D98F287FD14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8912" y="652464"/>
              <a:ext cx="76800" cy="201600"/>
            </a:xfrm>
            <a:prstGeom prst="rect">
              <a:avLst/>
            </a:prstGeom>
          </p:spPr>
        </p:pic>
        <p:cxnSp>
          <p:nvCxnSpPr>
            <p:cNvPr id="11" name="LIJN">
              <a:extLst>
                <a:ext uri="{FF2B5EF4-FFF2-40B4-BE49-F238E27FC236}">
                  <a16:creationId xmlns:a16="http://schemas.microsoft.com/office/drawing/2014/main" id="{167C6B98-127C-40B9-90C1-6BDBB71789D3}"/>
                </a:ext>
              </a:extLst>
            </p:cNvPr>
            <p:cNvCxnSpPr>
              <a:cxnSpLocks/>
            </p:cNvCxnSpPr>
            <p:nvPr userDrawn="1"/>
          </p:nvCxnSpPr>
          <p:spPr>
            <a:xfrm>
              <a:off x="617312" y="0"/>
              <a:ext cx="0" cy="595314"/>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grpSp>
      <p:sp>
        <p:nvSpPr>
          <p:cNvPr id="12" name="Tijdelijke aanduiding voor tabel 8">
            <a:extLst>
              <a:ext uri="{FF2B5EF4-FFF2-40B4-BE49-F238E27FC236}">
                <a16:creationId xmlns:a16="http://schemas.microsoft.com/office/drawing/2014/main" id="{457A3439-4058-49AF-9A49-A641471A24C8}"/>
              </a:ext>
            </a:extLst>
          </p:cNvPr>
          <p:cNvSpPr>
            <a:spLocks noGrp="1"/>
          </p:cNvSpPr>
          <p:nvPr>
            <p:ph type="tbl" sz="quarter" idx="16" hasCustomPrompt="1"/>
          </p:nvPr>
        </p:nvSpPr>
        <p:spPr>
          <a:xfrm>
            <a:off x="777244" y="1856128"/>
            <a:ext cx="10827096" cy="4438800"/>
          </a:xfrm>
        </p:spPr>
        <p:txBody>
          <a:bodyPr bIns="1620000" anchor="ctr"/>
          <a:lstStyle>
            <a:lvl1pPr marL="0" indent="0" algn="ctr">
              <a:lnSpc>
                <a:spcPct val="90000"/>
              </a:lnSpc>
              <a:spcBef>
                <a:spcPts val="0"/>
              </a:spcBef>
              <a:spcAft>
                <a:spcPts val="0"/>
              </a:spcAft>
              <a:buNone/>
              <a:defRPr sz="1500" i="1">
                <a:solidFill>
                  <a:schemeClr val="tx1">
                    <a:lumMod val="50000"/>
                    <a:lumOff val="50000"/>
                  </a:schemeClr>
                </a:solidFill>
              </a:defRPr>
            </a:lvl1pPr>
          </a:lstStyle>
          <a:p>
            <a:r>
              <a:rPr lang="en-GB" dirty="0"/>
              <a:t>Click on the icon below </a:t>
            </a:r>
            <a:br>
              <a:rPr lang="en-GB" dirty="0"/>
            </a:br>
            <a:r>
              <a:rPr lang="en-GB" dirty="0"/>
              <a:t>to insert a table.</a:t>
            </a:r>
          </a:p>
        </p:txBody>
      </p:sp>
      <p:sp>
        <p:nvSpPr>
          <p:cNvPr id="46" name="Logo">
            <a:extLst>
              <a:ext uri="{FF2B5EF4-FFF2-40B4-BE49-F238E27FC236}">
                <a16:creationId xmlns:a16="http://schemas.microsoft.com/office/drawing/2014/main" id="{53F070DD-A12D-4AF1-AE08-74B5C4C1CAAB}"/>
              </a:ext>
            </a:extLst>
          </p:cNvPr>
          <p:cNvSpPr>
            <a:spLocks noGrp="1"/>
          </p:cNvSpPr>
          <p:nvPr>
            <p:ph type="body" orient="vert" idx="15" hasCustomPrompt="1"/>
          </p:nvPr>
        </p:nvSpPr>
        <p:spPr>
          <a:xfrm>
            <a:off x="10549612" y="6480355"/>
            <a:ext cx="1060019" cy="185413"/>
          </a:xfrm>
          <a:blipFill>
            <a:blip r:embed="rId4"/>
            <a:stretch>
              <a:fillRect/>
            </a:stretch>
          </a:blipFill>
        </p:spPr>
        <p:txBody>
          <a:bodyPr vert="horz" lIns="0" tIns="0" rIns="0" bIns="0"/>
          <a:lstStyle>
            <a:lvl1pPr marL="0" indent="0">
              <a:buNone/>
              <a:defRPr sz="1000" i="1">
                <a:solidFill>
                  <a:schemeClr val="bg2"/>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5" name="Datum" hidden="1">
            <a:extLst>
              <a:ext uri="{FF2B5EF4-FFF2-40B4-BE49-F238E27FC236}">
                <a16:creationId xmlns:a16="http://schemas.microsoft.com/office/drawing/2014/main" id="{68BA24C3-EC0F-4F80-B1E5-AA27795CFFDD}"/>
              </a:ext>
            </a:extLst>
          </p:cNvPr>
          <p:cNvSpPr>
            <a:spLocks noGrp="1"/>
          </p:cNvSpPr>
          <p:nvPr>
            <p:ph type="dt" sz="half" idx="19"/>
          </p:nvPr>
        </p:nvSpPr>
        <p:spPr/>
        <p:txBody>
          <a:bodyPr/>
          <a:lstStyle/>
          <a:p>
            <a:r>
              <a:rPr lang="en-GB" dirty="0"/>
              <a:t>Date</a:t>
            </a:r>
          </a:p>
        </p:txBody>
      </p:sp>
      <p:sp>
        <p:nvSpPr>
          <p:cNvPr id="2" name="Voettekst">
            <a:extLst>
              <a:ext uri="{FF2B5EF4-FFF2-40B4-BE49-F238E27FC236}">
                <a16:creationId xmlns:a16="http://schemas.microsoft.com/office/drawing/2014/main" id="{8747E6DF-A4F8-4062-AFDF-38DA5CCEF082}"/>
              </a:ext>
            </a:extLst>
          </p:cNvPr>
          <p:cNvSpPr>
            <a:spLocks noGrp="1"/>
          </p:cNvSpPr>
          <p:nvPr>
            <p:ph type="ftr" sz="quarter" idx="17"/>
          </p:nvPr>
        </p:nvSpPr>
        <p:spPr/>
        <p:txBody>
          <a:bodyPr/>
          <a:lstStyle/>
          <a:p>
            <a:r>
              <a:rPr lang="en-GB" dirty="0"/>
              <a:t>26 October 2021 | ALIM Guide for asset information Managers</a:t>
            </a:r>
          </a:p>
        </p:txBody>
      </p:sp>
      <p:sp>
        <p:nvSpPr>
          <p:cNvPr id="3" name="Dianummer">
            <a:extLst>
              <a:ext uri="{FF2B5EF4-FFF2-40B4-BE49-F238E27FC236}">
                <a16:creationId xmlns:a16="http://schemas.microsoft.com/office/drawing/2014/main" id="{C22C2349-8920-4993-8A8C-69C3E4C1E620}"/>
              </a:ext>
            </a:extLst>
          </p:cNvPr>
          <p:cNvSpPr>
            <a:spLocks noGrp="1"/>
          </p:cNvSpPr>
          <p:nvPr>
            <p:ph type="sldNum" sz="quarter" idx="18"/>
          </p:nvPr>
        </p:nvSpPr>
        <p:spPr/>
        <p:txBody>
          <a:bodyPr/>
          <a:lstStyle/>
          <a:p>
            <a:fld id="{5EC93C5F-DB18-4797-88B9-B8B0D60519FD}" type="slidenum">
              <a:rPr lang="en-GB" smtClean="0"/>
              <a:pPr/>
              <a:t>‹#›</a:t>
            </a:fld>
            <a:endParaRPr lang="en-GB" dirty="0"/>
          </a:p>
        </p:txBody>
      </p:sp>
      <p:sp>
        <p:nvSpPr>
          <p:cNvPr id="7" name="Ondertitel">
            <a:extLst>
              <a:ext uri="{FF2B5EF4-FFF2-40B4-BE49-F238E27FC236}">
                <a16:creationId xmlns:a16="http://schemas.microsoft.com/office/drawing/2014/main" id="{523A6896-F7F6-4956-BC1B-5F4B366B1CF1}"/>
              </a:ext>
            </a:extLst>
          </p:cNvPr>
          <p:cNvSpPr>
            <a:spLocks noGrp="1"/>
          </p:cNvSpPr>
          <p:nvPr>
            <p:ph type="subTitle" idx="10" hasCustomPrompt="1"/>
          </p:nvPr>
        </p:nvSpPr>
        <p:spPr>
          <a:xfrm>
            <a:off x="777244" y="924516"/>
            <a:ext cx="10827096" cy="349200"/>
          </a:xfrm>
        </p:spPr>
        <p:txBody>
          <a:bodyPr/>
          <a:lstStyle>
            <a:lvl1pPr marL="0" indent="0" algn="l">
              <a:buNone/>
              <a:defRPr sz="300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cap="all" baseline="0" dirty="0"/>
              <a:t>Second light subtitle</a:t>
            </a:r>
            <a:endParaRPr lang="en-GB" dirty="0"/>
          </a:p>
        </p:txBody>
      </p:sp>
      <p:sp>
        <p:nvSpPr>
          <p:cNvPr id="4" name="Titel">
            <a:extLst>
              <a:ext uri="{FF2B5EF4-FFF2-40B4-BE49-F238E27FC236}">
                <a16:creationId xmlns:a16="http://schemas.microsoft.com/office/drawing/2014/main" id="{81D2D415-A63C-43FA-9C59-DE172704F898}"/>
              </a:ext>
            </a:extLst>
          </p:cNvPr>
          <p:cNvSpPr>
            <a:spLocks noGrp="1"/>
          </p:cNvSpPr>
          <p:nvPr>
            <p:ph type="title" hasCustomPrompt="1"/>
          </p:nvPr>
        </p:nvSpPr>
        <p:spPr/>
        <p:txBody>
          <a:bodyPr/>
          <a:lstStyle/>
          <a:p>
            <a:r>
              <a:rPr lang="en-GB" dirty="0"/>
              <a:t>First bold title</a:t>
            </a:r>
          </a:p>
        </p:txBody>
      </p:sp>
    </p:spTree>
    <p:extLst>
      <p:ext uri="{BB962C8B-B14F-4D97-AF65-F5344CB8AC3E}">
        <p14:creationId xmlns:p14="http://schemas.microsoft.com/office/powerpoint/2010/main" val="2816334746"/>
      </p:ext>
    </p:extLst>
  </p:cSld>
  <p:clrMapOvr>
    <a:masterClrMapping/>
  </p:clrMapOvr>
  <p:transition spd="slow">
    <p:push dir="u"/>
  </p:transition>
  <p:hf hdr="0" dt="0"/>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Case">
    <p:spTree>
      <p:nvGrpSpPr>
        <p:cNvPr id="1" name=""/>
        <p:cNvGrpSpPr/>
        <p:nvPr/>
      </p:nvGrpSpPr>
      <p:grpSpPr>
        <a:xfrm>
          <a:off x="0" y="0"/>
          <a:ext cx="0" cy="0"/>
          <a:chOff x="0" y="0"/>
          <a:chExt cx="0" cy="0"/>
        </a:xfrm>
      </p:grpSpPr>
      <p:grpSp>
        <p:nvGrpSpPr>
          <p:cNvPr id="246" name="INSTRUCTION">
            <a:extLst>
              <a:ext uri="{FF2B5EF4-FFF2-40B4-BE49-F238E27FC236}">
                <a16:creationId xmlns:a16="http://schemas.microsoft.com/office/drawing/2014/main" id="{93E23DF5-4941-41AF-9316-3C48A9A7E6C1}"/>
              </a:ext>
            </a:extLst>
          </p:cNvPr>
          <p:cNvGrpSpPr/>
          <p:nvPr userDrawn="1"/>
        </p:nvGrpSpPr>
        <p:grpSpPr>
          <a:xfrm>
            <a:off x="-3786437" y="0"/>
            <a:ext cx="3693386" cy="5359349"/>
            <a:chOff x="-3786437" y="0"/>
            <a:chExt cx="3693386" cy="5359349"/>
          </a:xfrm>
        </p:grpSpPr>
        <p:sp>
          <p:nvSpPr>
            <p:cNvPr id="247" name="Rechthoek 246">
              <a:extLst>
                <a:ext uri="{FF2B5EF4-FFF2-40B4-BE49-F238E27FC236}">
                  <a16:creationId xmlns:a16="http://schemas.microsoft.com/office/drawing/2014/main" id="{8B51AC24-DE3A-4C63-8025-4ED526EF56B3}"/>
                </a:ext>
              </a:extLst>
            </p:cNvPr>
            <p:cNvSpPr/>
            <p:nvPr userDrawn="1"/>
          </p:nvSpPr>
          <p:spPr>
            <a:xfrm>
              <a:off x="-3786165" y="0"/>
              <a:ext cx="3593091" cy="4641338"/>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Choosing text levels</a:t>
              </a:r>
            </a:p>
          </p:txBody>
        </p:sp>
        <p:sp>
          <p:nvSpPr>
            <p:cNvPr id="248" name="Ovaal 247">
              <a:extLst>
                <a:ext uri="{FF2B5EF4-FFF2-40B4-BE49-F238E27FC236}">
                  <a16:creationId xmlns:a16="http://schemas.microsoft.com/office/drawing/2014/main" id="{04A78A27-A317-44CF-80CA-C8B1F94D1C3E}"/>
                </a:ext>
              </a:extLst>
            </p:cNvPr>
            <p:cNvSpPr/>
            <p:nvPr userDrawn="1"/>
          </p:nvSpPr>
          <p:spPr>
            <a:xfrm>
              <a:off x="-3604183" y="183748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249" name="Rechthoek 248">
              <a:extLst>
                <a:ext uri="{FF2B5EF4-FFF2-40B4-BE49-F238E27FC236}">
                  <a16:creationId xmlns:a16="http://schemas.microsoft.com/office/drawing/2014/main" id="{EDC6E035-CCCE-4E0E-94E7-3069CA15BE47}"/>
                </a:ext>
              </a:extLst>
            </p:cNvPr>
            <p:cNvSpPr/>
            <p:nvPr userDrawn="1"/>
          </p:nvSpPr>
          <p:spPr>
            <a:xfrm>
              <a:off x="-3319415" y="1837484"/>
              <a:ext cx="2949220" cy="180000"/>
            </a:xfrm>
            <a:prstGeom prst="rect">
              <a:avLst/>
            </a:prstGeom>
            <a:noFill/>
            <a:ln w="25400" cap="flat" cmpd="sng" algn="ctr">
              <a:noFill/>
              <a:prstDash val="solid"/>
            </a:ln>
            <a:effectLst/>
          </p:spPr>
          <p:txBody>
            <a:bodyPr lIns="0" tIns="0" rIns="0" bIns="0" rtlCol="0" anchor="ctr"/>
            <a:lstStyle/>
            <a:p>
              <a:pPr marL="179388" marR="0" lvl="0" indent="-179388" algn="l" defTabSz="719138" rtl="0" eaLnBrk="1" fontAlgn="auto" latinLnBrk="0" hangingPunct="1">
                <a:lnSpc>
                  <a:spcPct val="100000"/>
                </a:lnSpc>
                <a:spcBef>
                  <a:spcPts val="300"/>
                </a:spcBef>
                <a:spcAft>
                  <a:spcPts val="600"/>
                </a:spcAft>
                <a:buClr>
                  <a:srgbClr val="71A4C3"/>
                </a:buClr>
                <a:buSzPct val="100000"/>
                <a:buFontTx/>
                <a:buBlip>
                  <a:blip r:embed="rId2">
                    <a:extLst>
                      <a:ext uri="{96DAC541-7B7A-43D3-8B79-37D633B846F1}">
                        <asvg:svgBlip xmlns:asvg="http://schemas.microsoft.com/office/drawing/2016/SVG/main" r:embed="rId3"/>
                      </a:ext>
                    </a:extLst>
                  </a:blip>
                </a:buBlip>
                <a:tabLst/>
                <a:defRPr/>
              </a:pPr>
              <a:r>
                <a:rPr kumimoji="0" lang="en-GB" sz="1100" b="0" i="0" u="none" strike="noStrike" kern="1200" cap="none" spc="0" normalizeH="0" baseline="0" noProof="0">
                  <a:ln>
                    <a:noFill/>
                  </a:ln>
                  <a:solidFill>
                    <a:prstClr val="black"/>
                  </a:solidFill>
                  <a:effectLst/>
                  <a:uLnTx/>
                  <a:uFillTx/>
                  <a:latin typeface="+mn-lt"/>
                  <a:ea typeface="+mn-ea"/>
                  <a:cs typeface="+mn-cs"/>
                </a:rPr>
                <a:t>Bullet</a:t>
              </a:r>
            </a:p>
          </p:txBody>
        </p:sp>
        <p:sp>
          <p:nvSpPr>
            <p:cNvPr id="250" name="Ovaal 249">
              <a:extLst>
                <a:ext uri="{FF2B5EF4-FFF2-40B4-BE49-F238E27FC236}">
                  <a16:creationId xmlns:a16="http://schemas.microsoft.com/office/drawing/2014/main" id="{538C3C94-263D-4AEC-84D2-81E5B98E07C3}"/>
                </a:ext>
              </a:extLst>
            </p:cNvPr>
            <p:cNvSpPr/>
            <p:nvPr userDrawn="1"/>
          </p:nvSpPr>
          <p:spPr>
            <a:xfrm>
              <a:off x="-3604183" y="212876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251" name="Rechthoek 250">
              <a:extLst>
                <a:ext uri="{FF2B5EF4-FFF2-40B4-BE49-F238E27FC236}">
                  <a16:creationId xmlns:a16="http://schemas.microsoft.com/office/drawing/2014/main" id="{4ED2A991-0DCF-4B91-B247-07D760211644}"/>
                </a:ext>
              </a:extLst>
            </p:cNvPr>
            <p:cNvSpPr/>
            <p:nvPr userDrawn="1"/>
          </p:nvSpPr>
          <p:spPr>
            <a:xfrm>
              <a:off x="-3604183" y="1196113"/>
              <a:ext cx="3229047" cy="459227"/>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Under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‘Home’</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use the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list level-buttons</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choose a text level. </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Choose from:</a:t>
              </a:r>
            </a:p>
          </p:txBody>
        </p:sp>
        <p:sp>
          <p:nvSpPr>
            <p:cNvPr id="252" name="Rechthoek 251">
              <a:extLst>
                <a:ext uri="{FF2B5EF4-FFF2-40B4-BE49-F238E27FC236}">
                  <a16:creationId xmlns:a16="http://schemas.microsoft.com/office/drawing/2014/main" id="{A73D7ABA-9A98-405A-81A9-FD0621EA0FE9}"/>
                </a:ext>
              </a:extLst>
            </p:cNvPr>
            <p:cNvSpPr/>
            <p:nvPr userDrawn="1"/>
          </p:nvSpPr>
          <p:spPr>
            <a:xfrm>
              <a:off x="-3319415" y="2128873"/>
              <a:ext cx="2949220" cy="180000"/>
            </a:xfrm>
            <a:prstGeom prst="rect">
              <a:avLst/>
            </a:prstGeom>
            <a:noFill/>
            <a:ln w="25400" cap="flat" cmpd="sng" algn="ctr">
              <a:noFill/>
              <a:prstDash val="solid"/>
            </a:ln>
            <a:effectLst/>
          </p:spPr>
          <p:txBody>
            <a:bodyPr lIns="0" tIns="0" rIns="0" bIns="0" rtlCol="0" anchor="ctr"/>
            <a:lstStyle/>
            <a:p>
              <a:pPr marL="360363" marR="0" lvl="1" indent="-180975" algn="l" defTabSz="719138" rtl="0" eaLnBrk="1" fontAlgn="auto" latinLnBrk="0" hangingPunct="1">
                <a:lnSpc>
                  <a:spcPct val="100000"/>
                </a:lnSpc>
                <a:spcBef>
                  <a:spcPts val="300"/>
                </a:spcBef>
                <a:spcAft>
                  <a:spcPts val="600"/>
                </a:spcAft>
                <a:buClr>
                  <a:srgbClr val="71A4C3"/>
                </a:buClr>
                <a:buSzPct val="100000"/>
                <a:buFontTx/>
                <a:buBlip>
                  <a:blip r:embed="rId4">
                    <a:extLst>
                      <a:ext uri="{96DAC541-7B7A-43D3-8B79-37D633B846F1}">
                        <asvg:svgBlip xmlns:asvg="http://schemas.microsoft.com/office/drawing/2016/SVG/main" r:embed="rId5"/>
                      </a:ext>
                    </a:extLst>
                  </a:blip>
                </a:buBlip>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Sub-bullet</a:t>
              </a:r>
            </a:p>
          </p:txBody>
        </p:sp>
        <p:sp>
          <p:nvSpPr>
            <p:cNvPr id="253" name="Ovaal 252">
              <a:extLst>
                <a:ext uri="{FF2B5EF4-FFF2-40B4-BE49-F238E27FC236}">
                  <a16:creationId xmlns:a16="http://schemas.microsoft.com/office/drawing/2014/main" id="{7BBA42A1-11D7-422C-8116-CA4AD9D1CEFC}"/>
                </a:ext>
              </a:extLst>
            </p:cNvPr>
            <p:cNvSpPr/>
            <p:nvPr userDrawn="1"/>
          </p:nvSpPr>
          <p:spPr>
            <a:xfrm>
              <a:off x="-3604183" y="242005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254" name="Rechthoek 253">
              <a:extLst>
                <a:ext uri="{FF2B5EF4-FFF2-40B4-BE49-F238E27FC236}">
                  <a16:creationId xmlns:a16="http://schemas.microsoft.com/office/drawing/2014/main" id="{C3C790BB-5686-4CF5-A937-6550C4ACBA4A}"/>
                </a:ext>
              </a:extLst>
            </p:cNvPr>
            <p:cNvSpPr/>
            <p:nvPr userDrawn="1"/>
          </p:nvSpPr>
          <p:spPr>
            <a:xfrm>
              <a:off x="-3319415" y="2420262"/>
              <a:ext cx="2949220" cy="180000"/>
            </a:xfrm>
            <a:prstGeom prst="rect">
              <a:avLst/>
            </a:prstGeom>
            <a:noFill/>
            <a:ln w="25400" cap="flat" cmpd="sng" algn="ctr">
              <a:noFill/>
              <a:prstDash val="solid"/>
            </a:ln>
            <a:effectLst/>
          </p:spPr>
          <p:txBody>
            <a:bodyPr lIns="0" tIns="0" rIns="0" bIns="0" rtlCol="0" anchor="ctr"/>
            <a:lstStyle/>
            <a:p>
              <a:pPr marL="0" marR="0" lvl="2" indent="0" algn="l" defTabSz="719138" rtl="0" eaLnBrk="1" fontAlgn="auto" latinLnBrk="0" hangingPunct="1">
                <a:lnSpc>
                  <a:spcPct val="100000"/>
                </a:lnSpc>
                <a:spcBef>
                  <a:spcPts val="300"/>
                </a:spcBef>
                <a:spcAft>
                  <a:spcPts val="600"/>
                </a:spcAft>
                <a:buClr>
                  <a:srgbClr val="0070C0"/>
                </a:buClr>
                <a:buSzPct val="85000"/>
                <a:buFontTx/>
                <a:buNone/>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Default text</a:t>
              </a:r>
            </a:p>
          </p:txBody>
        </p:sp>
        <p:sp>
          <p:nvSpPr>
            <p:cNvPr id="255" name="Ovaal 254">
              <a:extLst>
                <a:ext uri="{FF2B5EF4-FFF2-40B4-BE49-F238E27FC236}">
                  <a16:creationId xmlns:a16="http://schemas.microsoft.com/office/drawing/2014/main" id="{98233CCF-08FC-414B-8737-FEE079106801}"/>
                </a:ext>
              </a:extLst>
            </p:cNvPr>
            <p:cNvSpPr/>
            <p:nvPr userDrawn="1"/>
          </p:nvSpPr>
          <p:spPr>
            <a:xfrm>
              <a:off x="-3604183" y="2711336"/>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4</a:t>
              </a:r>
            </a:p>
          </p:txBody>
        </p:sp>
        <p:sp>
          <p:nvSpPr>
            <p:cNvPr id="256" name="Rechthoek 255">
              <a:extLst>
                <a:ext uri="{FF2B5EF4-FFF2-40B4-BE49-F238E27FC236}">
                  <a16:creationId xmlns:a16="http://schemas.microsoft.com/office/drawing/2014/main" id="{2302B6A2-C35E-4133-B150-406A13E71CC8}"/>
                </a:ext>
              </a:extLst>
            </p:cNvPr>
            <p:cNvSpPr/>
            <p:nvPr userDrawn="1"/>
          </p:nvSpPr>
          <p:spPr>
            <a:xfrm>
              <a:off x="-3319415" y="2711651"/>
              <a:ext cx="2949220" cy="180000"/>
            </a:xfrm>
            <a:prstGeom prst="rect">
              <a:avLst/>
            </a:prstGeom>
            <a:noFill/>
            <a:ln w="25400" cap="flat" cmpd="sng" algn="ctr">
              <a:noFill/>
              <a:prstDash val="solid"/>
            </a:ln>
            <a:effectLst/>
          </p:spPr>
          <p:txBody>
            <a:bodyPr lIns="0" tIns="0" rIns="0" bIns="0" rtlCol="0" anchor="ctr"/>
            <a:lstStyle/>
            <a:p>
              <a:pPr marL="0" marR="0" lvl="3" indent="0" algn="l" defTabSz="719138" rtl="0" eaLnBrk="1" fontAlgn="auto" latinLnBrk="0" hangingPunct="1">
                <a:lnSpc>
                  <a:spcPct val="100000"/>
                </a:lnSpc>
                <a:spcBef>
                  <a:spcPts val="300"/>
                </a:spcBef>
                <a:spcAft>
                  <a:spcPts val="1200"/>
                </a:spcAft>
                <a:buClrTx/>
                <a:buSzTx/>
                <a:buFontTx/>
                <a:buNone/>
                <a:tabLst/>
                <a:defRPr/>
              </a:pPr>
              <a:r>
                <a:rPr kumimoji="0" lang="en-GB" sz="1400" b="1" i="0" u="none" strike="noStrike" kern="1200" cap="all" spc="30" normalizeH="0" baseline="0" noProof="0">
                  <a:ln>
                    <a:noFill/>
                  </a:ln>
                  <a:solidFill>
                    <a:srgbClr val="71A4C3"/>
                  </a:solidFill>
                  <a:effectLst/>
                  <a:uLnTx/>
                  <a:uFillTx/>
                  <a:latin typeface="Segoe UI"/>
                  <a:ea typeface="+mn-ea"/>
                  <a:cs typeface="Calibri" panose="020F0502020204030204" pitchFamily="34" charset="0"/>
                </a:rPr>
                <a:t>header</a:t>
              </a:r>
            </a:p>
          </p:txBody>
        </p:sp>
        <p:sp>
          <p:nvSpPr>
            <p:cNvPr id="257" name="Ovaal 256">
              <a:extLst>
                <a:ext uri="{FF2B5EF4-FFF2-40B4-BE49-F238E27FC236}">
                  <a16:creationId xmlns:a16="http://schemas.microsoft.com/office/drawing/2014/main" id="{CDE1CADB-029F-4881-8E20-E7BDB7CFAC4A}"/>
                </a:ext>
              </a:extLst>
            </p:cNvPr>
            <p:cNvSpPr/>
            <p:nvPr userDrawn="1"/>
          </p:nvSpPr>
          <p:spPr>
            <a:xfrm>
              <a:off x="-3604183" y="3002620"/>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5</a:t>
              </a:r>
            </a:p>
          </p:txBody>
        </p:sp>
        <p:sp>
          <p:nvSpPr>
            <p:cNvPr id="258" name="Rechthoek 257">
              <a:extLst>
                <a:ext uri="{FF2B5EF4-FFF2-40B4-BE49-F238E27FC236}">
                  <a16:creationId xmlns:a16="http://schemas.microsoft.com/office/drawing/2014/main" id="{D787E6B1-C5A5-4887-8A63-A9E42D05E472}"/>
                </a:ext>
              </a:extLst>
            </p:cNvPr>
            <p:cNvSpPr/>
            <p:nvPr userDrawn="1"/>
          </p:nvSpPr>
          <p:spPr>
            <a:xfrm>
              <a:off x="-3319415" y="3003040"/>
              <a:ext cx="2949220" cy="180000"/>
            </a:xfrm>
            <a:prstGeom prst="rect">
              <a:avLst/>
            </a:prstGeom>
            <a:noFill/>
            <a:ln w="25400" cap="flat" cmpd="sng" algn="ctr">
              <a:noFill/>
              <a:prstDash val="solid"/>
            </a:ln>
            <a:effectLst/>
          </p:spPr>
          <p:txBody>
            <a:bodyPr lIns="0" tIns="0" rIns="0" bIns="0" rtlCol="0" anchor="ctr"/>
            <a:lstStyle/>
            <a:p>
              <a:pPr marL="182563" marR="0" lvl="4" indent="-182563" algn="l" defTabSz="719138" rtl="0" eaLnBrk="1" fontAlgn="auto" latinLnBrk="0" hangingPunct="1">
                <a:lnSpc>
                  <a:spcPct val="100000"/>
                </a:lnSpc>
                <a:spcBef>
                  <a:spcPts val="300"/>
                </a:spcBef>
                <a:spcAft>
                  <a:spcPts val="600"/>
                </a:spcAft>
                <a:buClr>
                  <a:prstClr val="black"/>
                </a:buClr>
                <a:buSzTx/>
                <a:buFont typeface="+mj-lt"/>
                <a:buAutoNum type="arabicPeriod"/>
                <a:tabLst>
                  <a:tab pos="274638" algn="l"/>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Numerical bullet</a:t>
              </a:r>
            </a:p>
          </p:txBody>
        </p:sp>
        <p:sp>
          <p:nvSpPr>
            <p:cNvPr id="259" name="Ovaal 258">
              <a:extLst>
                <a:ext uri="{FF2B5EF4-FFF2-40B4-BE49-F238E27FC236}">
                  <a16:creationId xmlns:a16="http://schemas.microsoft.com/office/drawing/2014/main" id="{E049042A-1713-401E-A34C-C586FC44071B}"/>
                </a:ext>
              </a:extLst>
            </p:cNvPr>
            <p:cNvSpPr/>
            <p:nvPr userDrawn="1"/>
          </p:nvSpPr>
          <p:spPr>
            <a:xfrm>
              <a:off x="-3604183" y="329390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6</a:t>
              </a:r>
            </a:p>
          </p:txBody>
        </p:sp>
        <p:sp>
          <p:nvSpPr>
            <p:cNvPr id="260" name="Rechthoek 259">
              <a:extLst>
                <a:ext uri="{FF2B5EF4-FFF2-40B4-BE49-F238E27FC236}">
                  <a16:creationId xmlns:a16="http://schemas.microsoft.com/office/drawing/2014/main" id="{C3858E24-133D-4F1E-BC6F-E1F217735009}"/>
                </a:ext>
              </a:extLst>
            </p:cNvPr>
            <p:cNvSpPr/>
            <p:nvPr userDrawn="1"/>
          </p:nvSpPr>
          <p:spPr>
            <a:xfrm>
              <a:off x="-3319415" y="3585818"/>
              <a:ext cx="2949220" cy="180000"/>
            </a:xfrm>
            <a:prstGeom prst="rect">
              <a:avLst/>
            </a:prstGeom>
            <a:noFill/>
            <a:ln w="25400" cap="flat" cmpd="sng" algn="ctr">
              <a:noFill/>
              <a:prstDash val="solid"/>
            </a:ln>
            <a:effectLst/>
          </p:spPr>
          <p:txBody>
            <a:bodyPr lIns="0" tIns="0" rIns="0" bIns="0" rtlCol="0" anchor="ctr"/>
            <a:lstStyle/>
            <a:p>
              <a:pPr marL="360363" marR="0" lvl="6" indent="-180975" algn="l" defTabSz="914400" rtl="0" eaLnBrk="1" fontAlgn="auto" latinLnBrk="0" hangingPunct="1">
                <a:lnSpc>
                  <a:spcPct val="100000"/>
                </a:lnSpc>
                <a:spcBef>
                  <a:spcPts val="300"/>
                </a:spcBef>
                <a:spcAft>
                  <a:spcPts val="600"/>
                </a:spcAft>
                <a:buClrTx/>
                <a:buSzTx/>
                <a:buFontTx/>
                <a:buBlip>
                  <a:blip r:embed="rId4">
                    <a:extLst>
                      <a:ext uri="{96DAC541-7B7A-43D3-8B79-37D633B846F1}">
                        <asvg:svgBlip xmlns:asvg="http://schemas.microsoft.com/office/drawing/2016/SVG/main" r:embed="rId5"/>
                      </a:ext>
                    </a:extLst>
                  </a:blip>
                </a:buBlip>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Sub-bullet</a:t>
              </a:r>
            </a:p>
          </p:txBody>
        </p:sp>
        <p:sp>
          <p:nvSpPr>
            <p:cNvPr id="261" name="Ovaal 260">
              <a:extLst>
                <a:ext uri="{FF2B5EF4-FFF2-40B4-BE49-F238E27FC236}">
                  <a16:creationId xmlns:a16="http://schemas.microsoft.com/office/drawing/2014/main" id="{6D68BEA7-967A-4B29-8948-C4FE1B0F1448}"/>
                </a:ext>
              </a:extLst>
            </p:cNvPr>
            <p:cNvSpPr/>
            <p:nvPr userDrawn="1"/>
          </p:nvSpPr>
          <p:spPr>
            <a:xfrm>
              <a:off x="-3604183" y="358518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7</a:t>
              </a:r>
            </a:p>
          </p:txBody>
        </p:sp>
        <p:sp>
          <p:nvSpPr>
            <p:cNvPr id="262" name="Rechthoek 261">
              <a:extLst>
                <a:ext uri="{FF2B5EF4-FFF2-40B4-BE49-F238E27FC236}">
                  <a16:creationId xmlns:a16="http://schemas.microsoft.com/office/drawing/2014/main" id="{A155A8E0-DAE8-4119-A3C1-B94F90F12CB2}"/>
                </a:ext>
              </a:extLst>
            </p:cNvPr>
            <p:cNvSpPr/>
            <p:nvPr userDrawn="1"/>
          </p:nvSpPr>
          <p:spPr>
            <a:xfrm>
              <a:off x="-3325830" y="3877207"/>
              <a:ext cx="2949220" cy="180000"/>
            </a:xfrm>
            <a:prstGeom prst="rect">
              <a:avLst/>
            </a:prstGeom>
            <a:noFill/>
            <a:ln w="25400" cap="flat" cmpd="sng" algn="ctr">
              <a:noFill/>
              <a:prstDash val="solid"/>
            </a:ln>
            <a:effectLst/>
          </p:spPr>
          <p:txBody>
            <a:bodyPr lIns="0" tIns="0" rIns="0" bIns="0" rtlCol="0" anchor="ctr"/>
            <a:lstStyle/>
            <a:p>
              <a:pPr marL="0" marR="0" lvl="7" indent="0" algn="l" defTabSz="914400" rtl="0" eaLnBrk="1" fontAlgn="auto" latinLnBrk="0" hangingPunct="1">
                <a:lnSpc>
                  <a:spcPct val="90000"/>
                </a:lnSpc>
                <a:spcBef>
                  <a:spcPts val="300"/>
                </a:spcBef>
                <a:spcAft>
                  <a:spcPts val="600"/>
                </a:spcAft>
                <a:buClrTx/>
                <a:buSzTx/>
                <a:buFontTx/>
                <a:buNone/>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Default text</a:t>
              </a:r>
            </a:p>
          </p:txBody>
        </p:sp>
        <p:sp>
          <p:nvSpPr>
            <p:cNvPr id="263" name="Ovaal 262">
              <a:extLst>
                <a:ext uri="{FF2B5EF4-FFF2-40B4-BE49-F238E27FC236}">
                  <a16:creationId xmlns:a16="http://schemas.microsoft.com/office/drawing/2014/main" id="{442C87C1-D897-4396-BA1D-514C34D49E07}"/>
                </a:ext>
              </a:extLst>
            </p:cNvPr>
            <p:cNvSpPr/>
            <p:nvPr userDrawn="1"/>
          </p:nvSpPr>
          <p:spPr>
            <a:xfrm>
              <a:off x="-3604183" y="387647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8</a:t>
              </a:r>
            </a:p>
          </p:txBody>
        </p:sp>
        <p:sp>
          <p:nvSpPr>
            <p:cNvPr id="264" name="Rechthoek 263">
              <a:extLst>
                <a:ext uri="{FF2B5EF4-FFF2-40B4-BE49-F238E27FC236}">
                  <a16:creationId xmlns:a16="http://schemas.microsoft.com/office/drawing/2014/main" id="{09912E82-4DA0-49CA-AC49-747BC5044E53}"/>
                </a:ext>
              </a:extLst>
            </p:cNvPr>
            <p:cNvSpPr/>
            <p:nvPr userDrawn="1"/>
          </p:nvSpPr>
          <p:spPr>
            <a:xfrm>
              <a:off x="-3319415" y="4168594"/>
              <a:ext cx="2949220" cy="180000"/>
            </a:xfrm>
            <a:prstGeom prst="rect">
              <a:avLst/>
            </a:prstGeom>
            <a:noFill/>
            <a:ln w="25400" cap="flat" cmpd="sng" algn="ctr">
              <a:noFill/>
              <a:prstDash val="solid"/>
            </a:ln>
            <a:effectLst/>
          </p:spPr>
          <p:txBody>
            <a:bodyPr lIns="0" tIns="0" rIns="0" bIns="0" rtlCol="0" anchor="ctr"/>
            <a:lstStyle/>
            <a:p>
              <a:pPr marL="0" marR="0" lvl="8" indent="0" algn="l" defTabSz="914400" rtl="0" eaLnBrk="1" fontAlgn="auto" latinLnBrk="0" hangingPunct="1">
                <a:lnSpc>
                  <a:spcPct val="100000"/>
                </a:lnSpc>
                <a:spcBef>
                  <a:spcPts val="300"/>
                </a:spcBef>
                <a:spcAft>
                  <a:spcPts val="1200"/>
                </a:spcAft>
                <a:buClrTx/>
                <a:buSzTx/>
                <a:buFontTx/>
                <a:buNone/>
                <a:tabLst/>
                <a:defRPr/>
              </a:pPr>
              <a:r>
                <a:rPr kumimoji="0" lang="en-GB" sz="1400" b="1" i="0" u="none" strike="noStrike" kern="1200" cap="all" spc="0" normalizeH="0" baseline="0" noProof="0">
                  <a:ln>
                    <a:noFill/>
                  </a:ln>
                  <a:solidFill>
                    <a:srgbClr val="71A4C3"/>
                  </a:solidFill>
                  <a:effectLst/>
                  <a:uLnTx/>
                  <a:uFillTx/>
                  <a:latin typeface="Segoe UI"/>
                  <a:ea typeface="+mn-ea"/>
                  <a:cs typeface="+mn-cs"/>
                </a:rPr>
                <a:t>header</a:t>
              </a:r>
            </a:p>
          </p:txBody>
        </p:sp>
        <p:sp>
          <p:nvSpPr>
            <p:cNvPr id="265" name="Ovaal 264">
              <a:extLst>
                <a:ext uri="{FF2B5EF4-FFF2-40B4-BE49-F238E27FC236}">
                  <a16:creationId xmlns:a16="http://schemas.microsoft.com/office/drawing/2014/main" id="{8FB748D8-1303-48AA-BC24-14739318FB8B}"/>
                </a:ext>
              </a:extLst>
            </p:cNvPr>
            <p:cNvSpPr/>
            <p:nvPr userDrawn="1"/>
          </p:nvSpPr>
          <p:spPr>
            <a:xfrm>
              <a:off x="-3604183" y="416859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9</a:t>
              </a:r>
            </a:p>
          </p:txBody>
        </p:sp>
        <p:sp>
          <p:nvSpPr>
            <p:cNvPr id="266" name="Rechthoek 265">
              <a:extLst>
                <a:ext uri="{FF2B5EF4-FFF2-40B4-BE49-F238E27FC236}">
                  <a16:creationId xmlns:a16="http://schemas.microsoft.com/office/drawing/2014/main" id="{89A0D122-95C4-4950-ACD6-69C97EAF12D7}"/>
                </a:ext>
              </a:extLst>
            </p:cNvPr>
            <p:cNvSpPr/>
            <p:nvPr userDrawn="1"/>
          </p:nvSpPr>
          <p:spPr>
            <a:xfrm>
              <a:off x="-3319415" y="3294429"/>
              <a:ext cx="2949220" cy="180000"/>
            </a:xfrm>
            <a:prstGeom prst="rect">
              <a:avLst/>
            </a:prstGeom>
            <a:noFill/>
            <a:ln w="25400" cap="flat" cmpd="sng" algn="ctr">
              <a:noFill/>
              <a:prstDash val="solid"/>
            </a:ln>
            <a:effectLst/>
          </p:spPr>
          <p:txBody>
            <a:bodyPr lIns="0" tIns="0" rIns="0" bIns="0" rtlCol="0" anchor="ctr"/>
            <a:lstStyle/>
            <a:p>
              <a:pPr marL="179388" marR="0" lvl="5" indent="-179388" algn="l" defTabSz="914400" rtl="0" eaLnBrk="1" fontAlgn="auto" latinLnBrk="0" hangingPunct="1">
                <a:lnSpc>
                  <a:spcPct val="100000"/>
                </a:lnSpc>
                <a:spcBef>
                  <a:spcPts val="300"/>
                </a:spcBef>
                <a:spcAft>
                  <a:spcPts val="600"/>
                </a:spcAft>
                <a:buClrTx/>
                <a:buSzTx/>
                <a:buFontTx/>
                <a:buBlip>
                  <a:blip r:embed="rId2">
                    <a:extLst>
                      <a:ext uri="{96DAC541-7B7A-43D3-8B79-37D633B846F1}">
                        <asvg:svgBlip xmlns:asvg="http://schemas.microsoft.com/office/drawing/2016/SVG/main" r:embed="rId3"/>
                      </a:ext>
                    </a:extLst>
                  </a:blip>
                </a:buBlip>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Bullet</a:t>
              </a:r>
            </a:p>
          </p:txBody>
        </p:sp>
        <p:sp>
          <p:nvSpPr>
            <p:cNvPr id="267" name="Rechthoek 266">
              <a:extLst>
                <a:ext uri="{FF2B5EF4-FFF2-40B4-BE49-F238E27FC236}">
                  <a16:creationId xmlns:a16="http://schemas.microsoft.com/office/drawing/2014/main" id="{600172DC-5728-4E8A-9483-A3D298CCD66D}"/>
                </a:ext>
              </a:extLst>
            </p:cNvPr>
            <p:cNvSpPr/>
            <p:nvPr userDrawn="1"/>
          </p:nvSpPr>
          <p:spPr>
            <a:xfrm>
              <a:off x="-3786437" y="4531349"/>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1200" b="1" cap="all" baseline="0" noProof="0">
                  <a:solidFill>
                    <a:srgbClr val="211F26"/>
                  </a:solidFill>
                  <a:latin typeface="Calibri" panose="020F0502020204030204" pitchFamily="34" charset="0"/>
                  <a:cs typeface="Calibri" panose="020F0502020204030204" pitchFamily="34" charset="0"/>
                </a:rPr>
                <a:t>Want to know more?</a:t>
              </a:r>
              <a:br>
                <a:rPr lang="en-GB" sz="1200" cap="all"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Go to the instruction slide </a:t>
              </a:r>
              <a:r>
                <a:rPr lang="en-GB" sz="1200" b="1" cap="none" baseline="0" noProof="0">
                  <a:solidFill>
                    <a:srgbClr val="211F26"/>
                  </a:solidFill>
                  <a:latin typeface="Calibri" panose="020F0502020204030204" pitchFamily="34" charset="0"/>
                  <a:cs typeface="Calibri" panose="020F0502020204030204" pitchFamily="34" charset="0"/>
                </a:rPr>
                <a:t>‘VIDEO INSTRUCTIONS’</a:t>
              </a:r>
              <a:r>
                <a:rPr lang="en-GB" sz="1200" cap="none" baseline="0" noProof="0">
                  <a:solidFill>
                    <a:srgbClr val="211F26"/>
                  </a:solidFill>
                  <a:latin typeface="Calibri" panose="020F0502020204030204" pitchFamily="34" charset="0"/>
                  <a:cs typeface="Calibri" panose="020F0502020204030204" pitchFamily="34" charset="0"/>
                </a:rPr>
                <a:t>.</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You’ll find it at the beginning of the presentation</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or insert it via </a:t>
              </a:r>
              <a:r>
                <a:rPr lang="en-GB" sz="1200" i="1" cap="none" baseline="0" noProof="0">
                  <a:solidFill>
                    <a:srgbClr val="211F26"/>
                  </a:solidFill>
                  <a:latin typeface="Calibri" panose="020F0502020204030204" pitchFamily="34" charset="0"/>
                  <a:cs typeface="Calibri" panose="020F0502020204030204" pitchFamily="34" charset="0"/>
                </a:rPr>
                <a:t>‘Home’</a:t>
              </a:r>
              <a:r>
                <a:rPr lang="en-GB" sz="1200" cap="none" baseline="0" noProof="0">
                  <a:solidFill>
                    <a:srgbClr val="211F26"/>
                  </a:solidFill>
                  <a:latin typeface="Calibri" panose="020F0502020204030204" pitchFamily="34" charset="0"/>
                  <a:cs typeface="Calibri" panose="020F0502020204030204" pitchFamily="34" charset="0"/>
                </a:rPr>
                <a:t> &gt; </a:t>
              </a:r>
              <a:r>
                <a:rPr lang="en-GB" sz="1200" i="1" cap="none" baseline="0" noProof="0">
                  <a:solidFill>
                    <a:srgbClr val="211F26"/>
                  </a:solidFill>
                  <a:latin typeface="Calibri" panose="020F0502020204030204" pitchFamily="34" charset="0"/>
                  <a:cs typeface="Calibri" panose="020F0502020204030204" pitchFamily="34" charset="0"/>
                </a:rPr>
                <a:t>‘New Slide’.</a:t>
              </a:r>
            </a:p>
          </p:txBody>
        </p:sp>
        <p:grpSp>
          <p:nvGrpSpPr>
            <p:cNvPr id="268" name="ICOON_info">
              <a:extLst>
                <a:ext uri="{FF2B5EF4-FFF2-40B4-BE49-F238E27FC236}">
                  <a16:creationId xmlns:a16="http://schemas.microsoft.com/office/drawing/2014/main" id="{1B1FF32A-37EA-4ECC-9322-31EFA0E82B19}"/>
                </a:ext>
              </a:extLst>
            </p:cNvPr>
            <p:cNvGrpSpPr/>
            <p:nvPr userDrawn="1"/>
          </p:nvGrpSpPr>
          <p:grpSpPr>
            <a:xfrm>
              <a:off x="-376736" y="4400186"/>
              <a:ext cx="283685" cy="283685"/>
              <a:chOff x="-510741" y="5913713"/>
              <a:chExt cx="267555" cy="267555"/>
            </a:xfrm>
          </p:grpSpPr>
          <p:sp>
            <p:nvSpPr>
              <p:cNvPr id="310" name="Ovaal 309">
                <a:extLst>
                  <a:ext uri="{FF2B5EF4-FFF2-40B4-BE49-F238E27FC236}">
                    <a16:creationId xmlns:a16="http://schemas.microsoft.com/office/drawing/2014/main" id="{A5BCE601-0011-4904-BA58-C3F5CB94B7BC}"/>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311" name="Graphic 163" descr="Informatie">
                <a:extLst>
                  <a:ext uri="{FF2B5EF4-FFF2-40B4-BE49-F238E27FC236}">
                    <a16:creationId xmlns:a16="http://schemas.microsoft.com/office/drawing/2014/main" id="{A2BBBC12-BD15-467E-9CCE-2EE13CDD2C1D}"/>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en-GB" sz="2000" noProof="0">
                  <a:solidFill>
                    <a:srgbClr val="211F26"/>
                  </a:solidFill>
                  <a:latin typeface="Calibri" panose="020F0502020204030204" pitchFamily="34" charset="0"/>
                  <a:cs typeface="Calibri" panose="020F0502020204030204" pitchFamily="34" charset="0"/>
                </a:endParaRPr>
              </a:p>
            </p:txBody>
          </p:sp>
        </p:grpSp>
        <p:grpSp>
          <p:nvGrpSpPr>
            <p:cNvPr id="269" name="VOORBEELD">
              <a:extLst>
                <a:ext uri="{FF2B5EF4-FFF2-40B4-BE49-F238E27FC236}">
                  <a16:creationId xmlns:a16="http://schemas.microsoft.com/office/drawing/2014/main" id="{FD36BA4B-1648-47BB-AF63-6CE6052B87F0}"/>
                </a:ext>
              </a:extLst>
            </p:cNvPr>
            <p:cNvGrpSpPr/>
            <p:nvPr userDrawn="1"/>
          </p:nvGrpSpPr>
          <p:grpSpPr>
            <a:xfrm>
              <a:off x="-3605171" y="458674"/>
              <a:ext cx="3234311" cy="558875"/>
              <a:chOff x="-3605171" y="458674"/>
              <a:chExt cx="3234311" cy="558875"/>
            </a:xfrm>
          </p:grpSpPr>
          <p:sp>
            <p:nvSpPr>
              <p:cNvPr id="270" name="Rechthoek 269">
                <a:extLst>
                  <a:ext uri="{FF2B5EF4-FFF2-40B4-BE49-F238E27FC236}">
                    <a16:creationId xmlns:a16="http://schemas.microsoft.com/office/drawing/2014/main" id="{8A0A9901-D192-4F2F-8BD3-BD87C11A33B7}"/>
                  </a:ext>
                </a:extLst>
              </p:cNvPr>
              <p:cNvSpPr/>
              <p:nvPr userDrawn="1"/>
            </p:nvSpPr>
            <p:spPr>
              <a:xfrm>
                <a:off x="-3604183" y="458674"/>
                <a:ext cx="393459" cy="184058"/>
              </a:xfrm>
              <a:prstGeom prst="rect">
                <a:avLst/>
              </a:prstGeom>
              <a:solidFill>
                <a:srgbClr val="F8F8F8"/>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en-GB" sz="900" b="1" noProof="0">
                    <a:solidFill>
                      <a:srgbClr val="211F26"/>
                    </a:solidFill>
                    <a:latin typeface="Calibri" panose="020F0502020204030204" pitchFamily="34" charset="0"/>
                    <a:cs typeface="Calibri" panose="020F0502020204030204" pitchFamily="34" charset="0"/>
                  </a:rPr>
                  <a:t>Home</a:t>
                </a:r>
              </a:p>
            </p:txBody>
          </p:sp>
          <p:sp>
            <p:nvSpPr>
              <p:cNvPr id="271" name="Rechthoek 270">
                <a:extLst>
                  <a:ext uri="{FF2B5EF4-FFF2-40B4-BE49-F238E27FC236}">
                    <a16:creationId xmlns:a16="http://schemas.microsoft.com/office/drawing/2014/main" id="{9B0EC554-E870-4711-B7B3-9B2EB19EC55C}"/>
                  </a:ext>
                </a:extLst>
              </p:cNvPr>
              <p:cNvSpPr/>
              <p:nvPr userDrawn="1"/>
            </p:nvSpPr>
            <p:spPr>
              <a:xfrm>
                <a:off x="-3599184" y="621345"/>
                <a:ext cx="383782"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nvGrpSpPr>
              <p:cNvPr id="272" name="Groep 271">
                <a:extLst>
                  <a:ext uri="{FF2B5EF4-FFF2-40B4-BE49-F238E27FC236}">
                    <a16:creationId xmlns:a16="http://schemas.microsoft.com/office/drawing/2014/main" id="{433EF028-7AEC-46C7-8DDC-879825200014}"/>
                  </a:ext>
                </a:extLst>
              </p:cNvPr>
              <p:cNvGrpSpPr/>
              <p:nvPr userDrawn="1"/>
            </p:nvGrpSpPr>
            <p:grpSpPr>
              <a:xfrm>
                <a:off x="-3386247" y="830871"/>
                <a:ext cx="139423" cy="109566"/>
                <a:chOff x="-2866744" y="827071"/>
                <a:chExt cx="168701" cy="132575"/>
              </a:xfrm>
            </p:grpSpPr>
            <p:grpSp>
              <p:nvGrpSpPr>
                <p:cNvPr id="303" name="Groep 302">
                  <a:extLst>
                    <a:ext uri="{FF2B5EF4-FFF2-40B4-BE49-F238E27FC236}">
                      <a16:creationId xmlns:a16="http://schemas.microsoft.com/office/drawing/2014/main" id="{95A53FD9-2D98-43EB-A53A-064A0994C372}"/>
                    </a:ext>
                  </a:extLst>
                </p:cNvPr>
                <p:cNvGrpSpPr/>
                <p:nvPr userDrawn="1"/>
              </p:nvGrpSpPr>
              <p:grpSpPr>
                <a:xfrm>
                  <a:off x="-2866744" y="827071"/>
                  <a:ext cx="168701" cy="132575"/>
                  <a:chOff x="-2866744" y="827071"/>
                  <a:chExt cx="168701" cy="132575"/>
                </a:xfrm>
              </p:grpSpPr>
              <p:cxnSp>
                <p:nvCxnSpPr>
                  <p:cNvPr id="305" name="Rechte verbindingslijn 304">
                    <a:extLst>
                      <a:ext uri="{FF2B5EF4-FFF2-40B4-BE49-F238E27FC236}">
                        <a16:creationId xmlns:a16="http://schemas.microsoft.com/office/drawing/2014/main" id="{730570E6-D7E9-4EBF-A465-395442C198F1}"/>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306" name="Rechte verbindingslijn 305">
                    <a:extLst>
                      <a:ext uri="{FF2B5EF4-FFF2-40B4-BE49-F238E27FC236}">
                        <a16:creationId xmlns:a16="http://schemas.microsoft.com/office/drawing/2014/main" id="{896979CA-5D99-4165-8AE3-58C9145A2ED8}"/>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307" name="Rechte verbindingslijn 306">
                    <a:extLst>
                      <a:ext uri="{FF2B5EF4-FFF2-40B4-BE49-F238E27FC236}">
                        <a16:creationId xmlns:a16="http://schemas.microsoft.com/office/drawing/2014/main" id="{A5F1B7A7-1434-4539-89B3-0B3BCF905C35}"/>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308" name="Rechte verbindingslijn 307">
                    <a:extLst>
                      <a:ext uri="{FF2B5EF4-FFF2-40B4-BE49-F238E27FC236}">
                        <a16:creationId xmlns:a16="http://schemas.microsoft.com/office/drawing/2014/main" id="{74F2B9C5-CC4F-45B7-93B8-EA1AB611599C}"/>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309" name="Rechte verbindingslijn 308">
                    <a:extLst>
                      <a:ext uri="{FF2B5EF4-FFF2-40B4-BE49-F238E27FC236}">
                        <a16:creationId xmlns:a16="http://schemas.microsoft.com/office/drawing/2014/main" id="{CDAF82D2-CB82-4CE8-8C9B-AB7C4E3BBA50}"/>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304" name="Pijl: rechts 303">
                  <a:extLst>
                    <a:ext uri="{FF2B5EF4-FFF2-40B4-BE49-F238E27FC236}">
                      <a16:creationId xmlns:a16="http://schemas.microsoft.com/office/drawing/2014/main" id="{CD7BD83E-C62E-4721-9E53-42E17DE05237}"/>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273" name="Groep 272">
                <a:extLst>
                  <a:ext uri="{FF2B5EF4-FFF2-40B4-BE49-F238E27FC236}">
                    <a16:creationId xmlns:a16="http://schemas.microsoft.com/office/drawing/2014/main" id="{EE1C6406-24D9-42BB-AF9A-24432CC3FEF8}"/>
                  </a:ext>
                </a:extLst>
              </p:cNvPr>
              <p:cNvGrpSpPr/>
              <p:nvPr userDrawn="1"/>
            </p:nvGrpSpPr>
            <p:grpSpPr>
              <a:xfrm>
                <a:off x="-3605171" y="830871"/>
                <a:ext cx="139423" cy="109566"/>
                <a:chOff x="-2866744" y="518074"/>
                <a:chExt cx="168701" cy="132575"/>
              </a:xfrm>
            </p:grpSpPr>
            <p:grpSp>
              <p:nvGrpSpPr>
                <p:cNvPr id="296" name="Groep 295">
                  <a:extLst>
                    <a:ext uri="{FF2B5EF4-FFF2-40B4-BE49-F238E27FC236}">
                      <a16:creationId xmlns:a16="http://schemas.microsoft.com/office/drawing/2014/main" id="{A55F2717-D566-4959-8CF7-745A6227F3A5}"/>
                    </a:ext>
                  </a:extLst>
                </p:cNvPr>
                <p:cNvGrpSpPr/>
                <p:nvPr userDrawn="1"/>
              </p:nvGrpSpPr>
              <p:grpSpPr>
                <a:xfrm>
                  <a:off x="-2866744" y="518074"/>
                  <a:ext cx="168701" cy="132575"/>
                  <a:chOff x="-2866744" y="518074"/>
                  <a:chExt cx="168701" cy="132575"/>
                </a:xfrm>
              </p:grpSpPr>
              <p:cxnSp>
                <p:nvCxnSpPr>
                  <p:cNvPr id="298" name="Rechte verbindingslijn 297">
                    <a:extLst>
                      <a:ext uri="{FF2B5EF4-FFF2-40B4-BE49-F238E27FC236}">
                        <a16:creationId xmlns:a16="http://schemas.microsoft.com/office/drawing/2014/main" id="{5777883D-6B59-48E9-AE0F-C36F7B283771}"/>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299" name="Rechte verbindingslijn 298">
                    <a:extLst>
                      <a:ext uri="{FF2B5EF4-FFF2-40B4-BE49-F238E27FC236}">
                        <a16:creationId xmlns:a16="http://schemas.microsoft.com/office/drawing/2014/main" id="{210964F3-951B-4A0B-B565-8A072F103D2E}"/>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300" name="Rechte verbindingslijn 299">
                    <a:extLst>
                      <a:ext uri="{FF2B5EF4-FFF2-40B4-BE49-F238E27FC236}">
                        <a16:creationId xmlns:a16="http://schemas.microsoft.com/office/drawing/2014/main" id="{9E1CB7A4-3BD3-441B-8782-C70649031DF1}"/>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301" name="Rechte verbindingslijn 300">
                    <a:extLst>
                      <a:ext uri="{FF2B5EF4-FFF2-40B4-BE49-F238E27FC236}">
                        <a16:creationId xmlns:a16="http://schemas.microsoft.com/office/drawing/2014/main" id="{5521E56A-7892-4704-BD04-44F588982A08}"/>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302" name="Rechte verbindingslijn 301">
                    <a:extLst>
                      <a:ext uri="{FF2B5EF4-FFF2-40B4-BE49-F238E27FC236}">
                        <a16:creationId xmlns:a16="http://schemas.microsoft.com/office/drawing/2014/main" id="{A1C1E83C-1266-4C63-8F84-55451096E9D1}"/>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297" name="Pijl: rechts 296">
                  <a:extLst>
                    <a:ext uri="{FF2B5EF4-FFF2-40B4-BE49-F238E27FC236}">
                      <a16:creationId xmlns:a16="http://schemas.microsoft.com/office/drawing/2014/main" id="{0995E7FF-CC3D-40F1-B66D-468F77CE2FD9}"/>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cxnSp>
            <p:nvCxnSpPr>
              <p:cNvPr id="274" name="Rechte verbindingslijn 273">
                <a:extLst>
                  <a:ext uri="{FF2B5EF4-FFF2-40B4-BE49-F238E27FC236}">
                    <a16:creationId xmlns:a16="http://schemas.microsoft.com/office/drawing/2014/main" id="{6A76008E-1CAD-47A9-A838-0C482E1A4F54}"/>
                  </a:ext>
                </a:extLst>
              </p:cNvPr>
              <p:cNvCxnSpPr>
                <a:cxnSpLocks/>
              </p:cNvCxnSpPr>
              <p:nvPr userDrawn="1"/>
            </p:nvCxnSpPr>
            <p:spPr>
              <a:xfrm flipV="1">
                <a:off x="-3459956" y="588169"/>
                <a:ext cx="547687" cy="219076"/>
              </a:xfrm>
              <a:prstGeom prst="line">
                <a:avLst/>
              </a:prstGeom>
              <a:noFill/>
              <a:ln w="19050" cap="rnd" cmpd="sng" algn="ctr">
                <a:solidFill>
                  <a:schemeClr val="accent1"/>
                </a:solidFill>
                <a:prstDash val="solid"/>
                <a:headEnd type="oval"/>
              </a:ln>
              <a:effectLst/>
            </p:spPr>
          </p:cxnSp>
          <p:cxnSp>
            <p:nvCxnSpPr>
              <p:cNvPr id="275" name="Rechte verbindingslijn 274">
                <a:extLst>
                  <a:ext uri="{FF2B5EF4-FFF2-40B4-BE49-F238E27FC236}">
                    <a16:creationId xmlns:a16="http://schemas.microsoft.com/office/drawing/2014/main" id="{10AFFFC2-59C0-4E0C-9E02-0C136B0FFAFC}"/>
                  </a:ext>
                </a:extLst>
              </p:cNvPr>
              <p:cNvCxnSpPr>
                <a:cxnSpLocks/>
              </p:cNvCxnSpPr>
              <p:nvPr userDrawn="1"/>
            </p:nvCxnSpPr>
            <p:spPr>
              <a:xfrm>
                <a:off x="-3224213" y="828675"/>
                <a:ext cx="319088" cy="0"/>
              </a:xfrm>
              <a:prstGeom prst="line">
                <a:avLst/>
              </a:prstGeom>
              <a:noFill/>
              <a:ln w="19050" cap="rnd" cmpd="sng" algn="ctr">
                <a:solidFill>
                  <a:schemeClr val="accent1"/>
                </a:solidFill>
                <a:prstDash val="solid"/>
                <a:headEnd type="oval"/>
              </a:ln>
              <a:effectLst/>
            </p:spPr>
          </p:cxnSp>
          <p:sp>
            <p:nvSpPr>
              <p:cNvPr id="276" name="Rechthoek 275">
                <a:extLst>
                  <a:ext uri="{FF2B5EF4-FFF2-40B4-BE49-F238E27FC236}">
                    <a16:creationId xmlns:a16="http://schemas.microsoft.com/office/drawing/2014/main" id="{BC66EA28-001E-4576-BF8E-38976D223DBE}"/>
                  </a:ext>
                </a:extLst>
              </p:cNvPr>
              <p:cNvSpPr/>
              <p:nvPr userDrawn="1"/>
            </p:nvSpPr>
            <p:spPr>
              <a:xfrm>
                <a:off x="-2559903" y="512179"/>
                <a:ext cx="2189042" cy="15108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Text level up</a:t>
                </a:r>
              </a:p>
            </p:txBody>
          </p:sp>
          <p:sp>
            <p:nvSpPr>
              <p:cNvPr id="277" name="Rechthoek 276">
                <a:extLst>
                  <a:ext uri="{FF2B5EF4-FFF2-40B4-BE49-F238E27FC236}">
                    <a16:creationId xmlns:a16="http://schemas.microsoft.com/office/drawing/2014/main" id="{FE5A8AEA-6D1D-4BFC-8992-7898463430E0}"/>
                  </a:ext>
                </a:extLst>
              </p:cNvPr>
              <p:cNvSpPr/>
              <p:nvPr userDrawn="1"/>
            </p:nvSpPr>
            <p:spPr>
              <a:xfrm>
                <a:off x="-2559903" y="819562"/>
                <a:ext cx="2189043" cy="142202"/>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Text level down</a:t>
                </a:r>
              </a:p>
            </p:txBody>
          </p:sp>
          <p:grpSp>
            <p:nvGrpSpPr>
              <p:cNvPr id="278" name="Groep 277">
                <a:extLst>
                  <a:ext uri="{FF2B5EF4-FFF2-40B4-BE49-F238E27FC236}">
                    <a16:creationId xmlns:a16="http://schemas.microsoft.com/office/drawing/2014/main" id="{2E9AD5AE-5C85-4FAB-A15E-73F5A9203597}"/>
                  </a:ext>
                </a:extLst>
              </p:cNvPr>
              <p:cNvGrpSpPr/>
              <p:nvPr userDrawn="1"/>
            </p:nvGrpSpPr>
            <p:grpSpPr>
              <a:xfrm>
                <a:off x="-2916763" y="769168"/>
                <a:ext cx="268738" cy="248381"/>
                <a:chOff x="-2916763" y="769168"/>
                <a:chExt cx="268738" cy="248381"/>
              </a:xfrm>
            </p:grpSpPr>
            <p:sp>
              <p:nvSpPr>
                <p:cNvPr id="288" name="Rechthoek 287">
                  <a:extLst>
                    <a:ext uri="{FF2B5EF4-FFF2-40B4-BE49-F238E27FC236}">
                      <a16:creationId xmlns:a16="http://schemas.microsoft.com/office/drawing/2014/main" id="{3BB85755-96F3-43F1-8691-E6154D014275}"/>
                    </a:ext>
                  </a:extLst>
                </p:cNvPr>
                <p:cNvSpPr/>
                <p:nvPr userDrawn="1"/>
              </p:nvSpPr>
              <p:spPr>
                <a:xfrm>
                  <a:off x="-2916763" y="769168"/>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en-GB" sz="1050" b="0" noProof="0">
                    <a:solidFill>
                      <a:srgbClr val="211F26"/>
                    </a:solidFill>
                    <a:latin typeface="Calibri" panose="020F0502020204030204" pitchFamily="34" charset="0"/>
                    <a:cs typeface="Calibri" panose="020F0502020204030204" pitchFamily="34" charset="0"/>
                  </a:endParaRPr>
                </a:p>
              </p:txBody>
            </p:sp>
            <p:grpSp>
              <p:nvGrpSpPr>
                <p:cNvPr id="289" name="Groep 288">
                  <a:extLst>
                    <a:ext uri="{FF2B5EF4-FFF2-40B4-BE49-F238E27FC236}">
                      <a16:creationId xmlns:a16="http://schemas.microsoft.com/office/drawing/2014/main" id="{0FEA64C9-5E05-4BFD-9B95-A3104E5225ED}"/>
                    </a:ext>
                  </a:extLst>
                </p:cNvPr>
                <p:cNvGrpSpPr/>
                <p:nvPr userDrawn="1"/>
              </p:nvGrpSpPr>
              <p:grpSpPr>
                <a:xfrm>
                  <a:off x="-2866744" y="827071"/>
                  <a:ext cx="168701" cy="132575"/>
                  <a:chOff x="-2866744" y="827071"/>
                  <a:chExt cx="168701" cy="132575"/>
                </a:xfrm>
              </p:grpSpPr>
              <p:cxnSp>
                <p:nvCxnSpPr>
                  <p:cNvPr id="291" name="Rechte verbindingslijn 290">
                    <a:extLst>
                      <a:ext uri="{FF2B5EF4-FFF2-40B4-BE49-F238E27FC236}">
                        <a16:creationId xmlns:a16="http://schemas.microsoft.com/office/drawing/2014/main" id="{A3CDBE9C-3303-407D-B68C-3FB9AE9906CF}"/>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292" name="Rechte verbindingslijn 291">
                    <a:extLst>
                      <a:ext uri="{FF2B5EF4-FFF2-40B4-BE49-F238E27FC236}">
                        <a16:creationId xmlns:a16="http://schemas.microsoft.com/office/drawing/2014/main" id="{BE2A8E2A-B4DC-4657-93DA-649C9D362274}"/>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293" name="Rechte verbindingslijn 292">
                    <a:extLst>
                      <a:ext uri="{FF2B5EF4-FFF2-40B4-BE49-F238E27FC236}">
                        <a16:creationId xmlns:a16="http://schemas.microsoft.com/office/drawing/2014/main" id="{5E12CD83-A317-418B-9826-78DBDD7814C1}"/>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294" name="Rechte verbindingslijn 293">
                    <a:extLst>
                      <a:ext uri="{FF2B5EF4-FFF2-40B4-BE49-F238E27FC236}">
                        <a16:creationId xmlns:a16="http://schemas.microsoft.com/office/drawing/2014/main" id="{9ADF70D4-5804-431C-B289-6CF94856E903}"/>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295" name="Rechte verbindingslijn 294">
                    <a:extLst>
                      <a:ext uri="{FF2B5EF4-FFF2-40B4-BE49-F238E27FC236}">
                        <a16:creationId xmlns:a16="http://schemas.microsoft.com/office/drawing/2014/main" id="{817E4EFD-BABB-4D22-BA69-56B2E47620DA}"/>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290" name="Pijl: rechts 289">
                  <a:extLst>
                    <a:ext uri="{FF2B5EF4-FFF2-40B4-BE49-F238E27FC236}">
                      <a16:creationId xmlns:a16="http://schemas.microsoft.com/office/drawing/2014/main" id="{B6D006CE-D737-404D-8797-8340F4C1C0D7}"/>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279" name="Groep 278">
                <a:extLst>
                  <a:ext uri="{FF2B5EF4-FFF2-40B4-BE49-F238E27FC236}">
                    <a16:creationId xmlns:a16="http://schemas.microsoft.com/office/drawing/2014/main" id="{32DCF691-5854-46F6-82BA-2BC5CF8EE571}"/>
                  </a:ext>
                </a:extLst>
              </p:cNvPr>
              <p:cNvGrpSpPr/>
              <p:nvPr userDrawn="1"/>
            </p:nvGrpSpPr>
            <p:grpSpPr>
              <a:xfrm>
                <a:off x="-2916763" y="460171"/>
                <a:ext cx="268738" cy="248381"/>
                <a:chOff x="-2916763" y="460171"/>
                <a:chExt cx="268738" cy="248381"/>
              </a:xfrm>
            </p:grpSpPr>
            <p:sp>
              <p:nvSpPr>
                <p:cNvPr id="280" name="Rechthoek 279">
                  <a:extLst>
                    <a:ext uri="{FF2B5EF4-FFF2-40B4-BE49-F238E27FC236}">
                      <a16:creationId xmlns:a16="http://schemas.microsoft.com/office/drawing/2014/main" id="{852FCCF9-6004-4DDC-AB09-37CB2CD74F58}"/>
                    </a:ext>
                  </a:extLst>
                </p:cNvPr>
                <p:cNvSpPr/>
                <p:nvPr userDrawn="1"/>
              </p:nvSpPr>
              <p:spPr>
                <a:xfrm>
                  <a:off x="-2916763" y="460171"/>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en-GB" sz="1050" b="0" noProof="0">
                    <a:solidFill>
                      <a:srgbClr val="211F26"/>
                    </a:solidFill>
                    <a:latin typeface="Calibri" panose="020F0502020204030204" pitchFamily="34" charset="0"/>
                    <a:cs typeface="Calibri" panose="020F0502020204030204" pitchFamily="34" charset="0"/>
                  </a:endParaRPr>
                </a:p>
              </p:txBody>
            </p:sp>
            <p:grpSp>
              <p:nvGrpSpPr>
                <p:cNvPr id="281" name="Groep 280">
                  <a:extLst>
                    <a:ext uri="{FF2B5EF4-FFF2-40B4-BE49-F238E27FC236}">
                      <a16:creationId xmlns:a16="http://schemas.microsoft.com/office/drawing/2014/main" id="{6BC92229-B602-4605-A130-FA132855A90B}"/>
                    </a:ext>
                  </a:extLst>
                </p:cNvPr>
                <p:cNvGrpSpPr/>
                <p:nvPr userDrawn="1"/>
              </p:nvGrpSpPr>
              <p:grpSpPr>
                <a:xfrm>
                  <a:off x="-2866744" y="518074"/>
                  <a:ext cx="168701" cy="132575"/>
                  <a:chOff x="-2866744" y="518074"/>
                  <a:chExt cx="168701" cy="132575"/>
                </a:xfrm>
              </p:grpSpPr>
              <p:cxnSp>
                <p:nvCxnSpPr>
                  <p:cNvPr id="283" name="Rechte verbindingslijn 282">
                    <a:extLst>
                      <a:ext uri="{FF2B5EF4-FFF2-40B4-BE49-F238E27FC236}">
                        <a16:creationId xmlns:a16="http://schemas.microsoft.com/office/drawing/2014/main" id="{C56E56AC-02DE-45ED-A464-459FDBEDEED5}"/>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284" name="Rechte verbindingslijn 283">
                    <a:extLst>
                      <a:ext uri="{FF2B5EF4-FFF2-40B4-BE49-F238E27FC236}">
                        <a16:creationId xmlns:a16="http://schemas.microsoft.com/office/drawing/2014/main" id="{AAD0CE62-6519-4DBB-820D-E61E2613460A}"/>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285" name="Rechte verbindingslijn 284">
                    <a:extLst>
                      <a:ext uri="{FF2B5EF4-FFF2-40B4-BE49-F238E27FC236}">
                        <a16:creationId xmlns:a16="http://schemas.microsoft.com/office/drawing/2014/main" id="{96B7DB77-D1DC-47AC-A61E-46497BD54A16}"/>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286" name="Rechte verbindingslijn 285">
                    <a:extLst>
                      <a:ext uri="{FF2B5EF4-FFF2-40B4-BE49-F238E27FC236}">
                        <a16:creationId xmlns:a16="http://schemas.microsoft.com/office/drawing/2014/main" id="{9068B18C-DFAD-4ABA-AC20-E3C549304605}"/>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287" name="Rechte verbindingslijn 286">
                    <a:extLst>
                      <a:ext uri="{FF2B5EF4-FFF2-40B4-BE49-F238E27FC236}">
                        <a16:creationId xmlns:a16="http://schemas.microsoft.com/office/drawing/2014/main" id="{19A109C3-22A9-4FC9-BDD7-B49E060E327C}"/>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282" name="Pijl: rechts 281">
                  <a:extLst>
                    <a:ext uri="{FF2B5EF4-FFF2-40B4-BE49-F238E27FC236}">
                      <a16:creationId xmlns:a16="http://schemas.microsoft.com/office/drawing/2014/main" id="{41A2406E-21DA-4EED-A5DB-3E737DDDBD5B}"/>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grpSp>
      <p:grpSp>
        <p:nvGrpSpPr>
          <p:cNvPr id="112" name="INSTRUCTION">
            <a:extLst>
              <a:ext uri="{FF2B5EF4-FFF2-40B4-BE49-F238E27FC236}">
                <a16:creationId xmlns:a16="http://schemas.microsoft.com/office/drawing/2014/main" id="{C2E3D39B-2D2E-42B9-BCB9-1FBADC2AB8FB}"/>
              </a:ext>
            </a:extLst>
          </p:cNvPr>
          <p:cNvGrpSpPr/>
          <p:nvPr userDrawn="1"/>
        </p:nvGrpSpPr>
        <p:grpSpPr>
          <a:xfrm>
            <a:off x="5846" y="7033211"/>
            <a:ext cx="3727954" cy="1577390"/>
            <a:chOff x="5846" y="7033211"/>
            <a:chExt cx="3727954" cy="1577390"/>
          </a:xfrm>
        </p:grpSpPr>
        <p:sp>
          <p:nvSpPr>
            <p:cNvPr id="113" name="Rechthoek 112">
              <a:extLst>
                <a:ext uri="{FF2B5EF4-FFF2-40B4-BE49-F238E27FC236}">
                  <a16:creationId xmlns:a16="http://schemas.microsoft.com/office/drawing/2014/main" id="{2DF8BE69-3BA8-4F3D-8D7F-A2764DDE7481}"/>
                </a:ext>
              </a:extLst>
            </p:cNvPr>
            <p:cNvSpPr/>
            <p:nvPr userDrawn="1"/>
          </p:nvSpPr>
          <p:spPr>
            <a:xfrm>
              <a:off x="5846" y="7033211"/>
              <a:ext cx="3727954" cy="1577390"/>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EDIT Footer, slide number</a:t>
              </a:r>
              <a:br>
                <a:rPr lang="en-GB" sz="1400" b="1" cap="all" baseline="0" noProof="0">
                  <a:solidFill>
                    <a:schemeClr val="accent1"/>
                  </a:solidFill>
                  <a:latin typeface="Calibri" panose="020F0502020204030204" pitchFamily="34" charset="0"/>
                  <a:cs typeface="Calibri" panose="020F0502020204030204" pitchFamily="34" charset="0"/>
                </a:rPr>
              </a:br>
              <a:r>
                <a:rPr lang="en-GB" sz="1400" b="1" cap="all" baseline="0" noProof="0">
                  <a:solidFill>
                    <a:schemeClr val="accent1"/>
                  </a:solidFill>
                  <a:latin typeface="Calibri" panose="020F0502020204030204" pitchFamily="34" charset="0"/>
                  <a:cs typeface="Calibri" panose="020F0502020204030204" pitchFamily="34" charset="0"/>
                </a:rPr>
                <a:t>and date</a:t>
              </a:r>
            </a:p>
          </p:txBody>
        </p:sp>
        <p:sp>
          <p:nvSpPr>
            <p:cNvPr id="114" name="Ovaal 113">
              <a:extLst>
                <a:ext uri="{FF2B5EF4-FFF2-40B4-BE49-F238E27FC236}">
                  <a16:creationId xmlns:a16="http://schemas.microsoft.com/office/drawing/2014/main" id="{2FA56FDB-823F-425C-A590-1FDFFBEC8328}"/>
                </a:ext>
              </a:extLst>
            </p:cNvPr>
            <p:cNvSpPr/>
            <p:nvPr userDrawn="1"/>
          </p:nvSpPr>
          <p:spPr>
            <a:xfrm>
              <a:off x="188424" y="767853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115" name="Rechthoek 114">
              <a:extLst>
                <a:ext uri="{FF2B5EF4-FFF2-40B4-BE49-F238E27FC236}">
                  <a16:creationId xmlns:a16="http://schemas.microsoft.com/office/drawing/2014/main" id="{209DDE63-A585-4316-9911-DA4E8216AE19}"/>
                </a:ext>
              </a:extLst>
            </p:cNvPr>
            <p:cNvSpPr/>
            <p:nvPr userDrawn="1"/>
          </p:nvSpPr>
          <p:spPr>
            <a:xfrm>
              <a:off x="472596" y="7678534"/>
              <a:ext cx="2322719" cy="31672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‘Header &amp; Footer’</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116" name="Ovaal 115">
              <a:extLst>
                <a:ext uri="{FF2B5EF4-FFF2-40B4-BE49-F238E27FC236}">
                  <a16:creationId xmlns:a16="http://schemas.microsoft.com/office/drawing/2014/main" id="{DAD336FB-C3DF-42A9-85D9-39AB29684B9F}"/>
                </a:ext>
              </a:extLst>
            </p:cNvPr>
            <p:cNvSpPr/>
            <p:nvPr userDrawn="1"/>
          </p:nvSpPr>
          <p:spPr>
            <a:xfrm>
              <a:off x="188424" y="810886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117" name="Rechthoek 116">
              <a:extLst>
                <a:ext uri="{FF2B5EF4-FFF2-40B4-BE49-F238E27FC236}">
                  <a16:creationId xmlns:a16="http://schemas.microsoft.com/office/drawing/2014/main" id="{760A04BB-A469-4E55-9EF3-B8E22CB55A01}"/>
                </a:ext>
              </a:extLst>
            </p:cNvPr>
            <p:cNvSpPr/>
            <p:nvPr userDrawn="1"/>
          </p:nvSpPr>
          <p:spPr>
            <a:xfrm>
              <a:off x="472596" y="8108870"/>
              <a:ext cx="2322719" cy="38098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‘Apply to All’</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apply the changes to every slide.</a:t>
              </a:r>
            </a:p>
          </p:txBody>
        </p:sp>
        <p:grpSp>
          <p:nvGrpSpPr>
            <p:cNvPr id="118" name="Groep 117">
              <a:extLst>
                <a:ext uri="{FF2B5EF4-FFF2-40B4-BE49-F238E27FC236}">
                  <a16:creationId xmlns:a16="http://schemas.microsoft.com/office/drawing/2014/main" id="{0615F89F-B92E-4A32-A9C0-AF74DE2698F7}"/>
                </a:ext>
              </a:extLst>
            </p:cNvPr>
            <p:cNvGrpSpPr/>
            <p:nvPr userDrawn="1"/>
          </p:nvGrpSpPr>
          <p:grpSpPr>
            <a:xfrm>
              <a:off x="2939884" y="7739834"/>
              <a:ext cx="681133" cy="750023"/>
              <a:chOff x="-910573" y="4987990"/>
              <a:chExt cx="681133" cy="750023"/>
            </a:xfrm>
          </p:grpSpPr>
          <p:grpSp>
            <p:nvGrpSpPr>
              <p:cNvPr id="119" name="Groep 118">
                <a:extLst>
                  <a:ext uri="{FF2B5EF4-FFF2-40B4-BE49-F238E27FC236}">
                    <a16:creationId xmlns:a16="http://schemas.microsoft.com/office/drawing/2014/main" id="{69240CF1-0FF0-4660-9E32-8F5F8B7686B5}"/>
                  </a:ext>
                </a:extLst>
              </p:cNvPr>
              <p:cNvGrpSpPr/>
              <p:nvPr userDrawn="1"/>
            </p:nvGrpSpPr>
            <p:grpSpPr>
              <a:xfrm>
                <a:off x="-713542" y="4987990"/>
                <a:ext cx="287071" cy="379107"/>
                <a:chOff x="-4050578" y="288410"/>
                <a:chExt cx="322125" cy="379107"/>
              </a:xfrm>
            </p:grpSpPr>
            <p:sp>
              <p:nvSpPr>
                <p:cNvPr id="121" name="Rechthoek met één afgeknipte en afgeronde hoek 47">
                  <a:extLst>
                    <a:ext uri="{FF2B5EF4-FFF2-40B4-BE49-F238E27FC236}">
                      <a16:creationId xmlns:a16="http://schemas.microsoft.com/office/drawing/2014/main" id="{D9052113-BEE3-4525-8C6E-32F6F67CE8E7}"/>
                    </a:ext>
                  </a:extLst>
                </p:cNvPr>
                <p:cNvSpPr/>
                <p:nvPr userDrawn="1"/>
              </p:nvSpPr>
              <p:spPr>
                <a:xfrm>
                  <a:off x="-4050578" y="288410"/>
                  <a:ext cx="322125" cy="379107"/>
                </a:xfrm>
                <a:prstGeom prst="snipRoundRect">
                  <a:avLst>
                    <a:gd name="adj1" fmla="val 0"/>
                    <a:gd name="adj2" fmla="val 33753"/>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122" name="Rechthoekige driehoek 121">
                  <a:extLst>
                    <a:ext uri="{FF2B5EF4-FFF2-40B4-BE49-F238E27FC236}">
                      <a16:creationId xmlns:a16="http://schemas.microsoft.com/office/drawing/2014/main" id="{F7FC227D-7183-48AA-90E0-7832A91B05F5}"/>
                    </a:ext>
                  </a:extLst>
                </p:cNvPr>
                <p:cNvSpPr/>
                <p:nvPr userDrawn="1"/>
              </p:nvSpPr>
              <p:spPr>
                <a:xfrm>
                  <a:off x="-3833537" y="291656"/>
                  <a:ext cx="103133" cy="93757"/>
                </a:xfrm>
                <a:prstGeom prst="rtTriangle">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123" name="Rechthoek 122">
                  <a:extLst>
                    <a:ext uri="{FF2B5EF4-FFF2-40B4-BE49-F238E27FC236}">
                      <a16:creationId xmlns:a16="http://schemas.microsoft.com/office/drawing/2014/main" id="{20A33D0F-B38D-4E18-9019-1CD113AF964B}"/>
                    </a:ext>
                  </a:extLst>
                </p:cNvPr>
                <p:cNvSpPr/>
                <p:nvPr userDrawn="1"/>
              </p:nvSpPr>
              <p:spPr>
                <a:xfrm>
                  <a:off x="-4013673" y="314848"/>
                  <a:ext cx="140930" cy="70565"/>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124" name="Rechthoek 123">
                  <a:extLst>
                    <a:ext uri="{FF2B5EF4-FFF2-40B4-BE49-F238E27FC236}">
                      <a16:creationId xmlns:a16="http://schemas.microsoft.com/office/drawing/2014/main" id="{C1DA6B82-6547-44C5-8058-9CB2FEFF3B28}"/>
                    </a:ext>
                  </a:extLst>
                </p:cNvPr>
                <p:cNvSpPr/>
                <p:nvPr userDrawn="1"/>
              </p:nvSpPr>
              <p:spPr>
                <a:xfrm>
                  <a:off x="-4020379" y="586428"/>
                  <a:ext cx="261727" cy="61406"/>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defTabSz="914400" fontAlgn="auto">
                    <a:lnSpc>
                      <a:spcPct val="100000"/>
                    </a:lnSpc>
                    <a:spcBef>
                      <a:spcPts val="0"/>
                    </a:spcBef>
                    <a:spcAft>
                      <a:spcPts val="0"/>
                    </a:spcAft>
                    <a:buClrTx/>
                    <a:buSzTx/>
                    <a:buFontTx/>
                    <a:buNone/>
                    <a:tabLst/>
                  </a:pPr>
                  <a:endParaRPr kumimoji="0" lang="en-GB" sz="900" b="0" i="0" u="none" strike="noStrike" kern="0" cap="none" spc="0" normalizeH="0" baseline="0" noProof="0">
                    <a:ln>
                      <a:noFill/>
                    </a:ln>
                    <a:solidFill>
                      <a:srgbClr val="211F26"/>
                    </a:solidFill>
                    <a:effectLst/>
                    <a:uLnTx/>
                    <a:uFillTx/>
                    <a:latin typeface="Calibri" panose="020F0502020204030204" pitchFamily="34" charset="0"/>
                    <a:cs typeface="Calibri" panose="020F0502020204030204" pitchFamily="34" charset="0"/>
                  </a:endParaRPr>
                </a:p>
              </p:txBody>
            </p:sp>
          </p:grpSp>
          <p:sp>
            <p:nvSpPr>
              <p:cNvPr id="120" name="Rechthoek 119">
                <a:extLst>
                  <a:ext uri="{FF2B5EF4-FFF2-40B4-BE49-F238E27FC236}">
                    <a16:creationId xmlns:a16="http://schemas.microsoft.com/office/drawing/2014/main" id="{21787FA6-FCE9-4A20-B32F-5E40DA7F977D}"/>
                  </a:ext>
                </a:extLst>
              </p:cNvPr>
              <p:cNvSpPr/>
              <p:nvPr userDrawn="1"/>
            </p:nvSpPr>
            <p:spPr>
              <a:xfrm>
                <a:off x="-910573" y="5352063"/>
                <a:ext cx="681133" cy="385950"/>
              </a:xfrm>
              <a:prstGeom prst="rect">
                <a:avLst/>
              </a:prstGeom>
              <a:no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rPr>
                  <a:t>Header &amp; Footer</a:t>
                </a:r>
              </a:p>
            </p:txBody>
          </p:sp>
        </p:grpSp>
      </p:grpSp>
      <p:sp>
        <p:nvSpPr>
          <p:cNvPr id="24" name="INFO">
            <a:extLst>
              <a:ext uri="{FF2B5EF4-FFF2-40B4-BE49-F238E27FC236}">
                <a16:creationId xmlns:a16="http://schemas.microsoft.com/office/drawing/2014/main" id="{1D86832C-7926-41D1-AC2B-7ABAE5064D01}"/>
              </a:ext>
            </a:extLst>
          </p:cNvPr>
          <p:cNvSpPr txBox="1"/>
          <p:nvPr userDrawn="1"/>
        </p:nvSpPr>
        <p:spPr>
          <a:xfrm>
            <a:off x="0" y="-256190"/>
            <a:ext cx="12192000" cy="161583"/>
          </a:xfrm>
          <a:prstGeom prst="rect">
            <a:avLst/>
          </a:prstGeom>
          <a:noFill/>
        </p:spPr>
        <p:txBody>
          <a:bodyPr wrap="square" lIns="0" tIns="0" rIns="0" bIns="0" rtlCol="0">
            <a:spAutoFit/>
          </a:bodyPr>
          <a:lstStyle/>
          <a:p>
            <a:pPr algn="l"/>
            <a:r>
              <a:rPr lang="en-GB" sz="1050" b="1" dirty="0">
                <a:solidFill>
                  <a:schemeClr val="tx2"/>
                </a:solidFill>
                <a:latin typeface="+mj-lt"/>
                <a:cs typeface="Calibri" panose="020F0502020204030204" pitchFamily="34" charset="0"/>
              </a:rPr>
              <a:t>TEMPLATE: </a:t>
            </a:r>
            <a:r>
              <a:rPr lang="en-GB" sz="1050" b="0" dirty="0">
                <a:solidFill>
                  <a:schemeClr val="tx2"/>
                </a:solidFill>
                <a:latin typeface="+mj-lt"/>
                <a:cs typeface="Calibri" panose="020F0502020204030204" pitchFamily="34" charset="0"/>
              </a:rPr>
              <a:t>CASE</a:t>
            </a:r>
          </a:p>
        </p:txBody>
      </p:sp>
      <p:sp>
        <p:nvSpPr>
          <p:cNvPr id="19" name="Tijdelijke aanduiding voor verticale tekst 2">
            <a:extLst>
              <a:ext uri="{FF2B5EF4-FFF2-40B4-BE49-F238E27FC236}">
                <a16:creationId xmlns:a16="http://schemas.microsoft.com/office/drawing/2014/main" id="{B6E7424A-424A-48B2-BDDC-91446A4E4AEB}"/>
              </a:ext>
            </a:extLst>
          </p:cNvPr>
          <p:cNvSpPr>
            <a:spLocks noGrp="1"/>
          </p:cNvSpPr>
          <p:nvPr>
            <p:ph type="body" orient="vert" idx="1" hasCustomPrompt="1"/>
          </p:nvPr>
        </p:nvSpPr>
        <p:spPr>
          <a:xfrm>
            <a:off x="777244" y="2441466"/>
            <a:ext cx="3219546" cy="3852825"/>
          </a:xfrm>
        </p:spPr>
        <p:txBody>
          <a:bodyPr vert="horz" lIns="0" tIns="0" rIns="0" bIns="0"/>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en-GB" dirty="0"/>
              <a:t>Bullet</a:t>
            </a:r>
          </a:p>
          <a:p>
            <a:pPr lvl="1"/>
            <a:r>
              <a:rPr lang="en-GB" dirty="0"/>
              <a:t>Sub-bullet</a:t>
            </a:r>
          </a:p>
          <a:p>
            <a:pPr lvl="2"/>
            <a:r>
              <a:rPr lang="en-GB" dirty="0"/>
              <a:t>Default text</a:t>
            </a:r>
          </a:p>
          <a:p>
            <a:pPr lvl="3"/>
            <a:r>
              <a:rPr lang="en-GB" dirty="0"/>
              <a:t>header</a:t>
            </a:r>
          </a:p>
          <a:p>
            <a:pPr lvl="4"/>
            <a:r>
              <a:rPr lang="en-GB" dirty="0"/>
              <a:t>Numerical bullet</a:t>
            </a:r>
          </a:p>
          <a:p>
            <a:pPr lvl="5"/>
            <a:r>
              <a:rPr lang="en-GB" dirty="0"/>
              <a:t>Bullet</a:t>
            </a:r>
          </a:p>
          <a:p>
            <a:pPr lvl="6"/>
            <a:r>
              <a:rPr lang="en-GB" dirty="0"/>
              <a:t>Sub-bullet</a:t>
            </a:r>
          </a:p>
          <a:p>
            <a:pPr lvl="7"/>
            <a:r>
              <a:rPr lang="en-GB" dirty="0"/>
              <a:t>Default text</a:t>
            </a:r>
          </a:p>
          <a:p>
            <a:pPr lvl="8"/>
            <a:r>
              <a:rPr lang="en-GB" dirty="0"/>
              <a:t>header</a:t>
            </a:r>
          </a:p>
          <a:p>
            <a:pPr lvl="8"/>
            <a:endParaRPr lang="en-GB" dirty="0"/>
          </a:p>
        </p:txBody>
      </p:sp>
      <p:sp>
        <p:nvSpPr>
          <p:cNvPr id="52" name="Tijdelijke aanduiding voor verticale tekst 2">
            <a:extLst>
              <a:ext uri="{FF2B5EF4-FFF2-40B4-BE49-F238E27FC236}">
                <a16:creationId xmlns:a16="http://schemas.microsoft.com/office/drawing/2014/main" id="{38E90541-A464-490F-8838-24BAC17D1820}"/>
              </a:ext>
            </a:extLst>
          </p:cNvPr>
          <p:cNvSpPr>
            <a:spLocks noGrp="1"/>
          </p:cNvSpPr>
          <p:nvPr>
            <p:ph type="body" orient="vert" idx="10" hasCustomPrompt="1"/>
          </p:nvPr>
        </p:nvSpPr>
        <p:spPr>
          <a:xfrm>
            <a:off x="4581020" y="2441466"/>
            <a:ext cx="3219546" cy="3852825"/>
          </a:xfrm>
        </p:spPr>
        <p:txBody>
          <a:bodyPr vert="horz" lIns="0" tIns="0" rIns="0" bIns="0"/>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en-GB" dirty="0"/>
              <a:t>Bullet</a:t>
            </a:r>
          </a:p>
          <a:p>
            <a:pPr lvl="1"/>
            <a:r>
              <a:rPr lang="en-GB" dirty="0"/>
              <a:t>Sub-bullet</a:t>
            </a:r>
          </a:p>
          <a:p>
            <a:pPr lvl="2"/>
            <a:r>
              <a:rPr lang="en-GB" dirty="0"/>
              <a:t>Default text</a:t>
            </a:r>
          </a:p>
          <a:p>
            <a:pPr lvl="3"/>
            <a:r>
              <a:rPr lang="en-GB" dirty="0"/>
              <a:t>header</a:t>
            </a:r>
          </a:p>
          <a:p>
            <a:pPr lvl="4"/>
            <a:r>
              <a:rPr lang="en-GB" dirty="0"/>
              <a:t>Numerical bullet</a:t>
            </a:r>
          </a:p>
          <a:p>
            <a:pPr lvl="5"/>
            <a:r>
              <a:rPr lang="en-GB" dirty="0"/>
              <a:t>Bullet</a:t>
            </a:r>
          </a:p>
          <a:p>
            <a:pPr lvl="6"/>
            <a:r>
              <a:rPr lang="en-GB" dirty="0"/>
              <a:t>Sub-bullet</a:t>
            </a:r>
          </a:p>
          <a:p>
            <a:pPr lvl="7"/>
            <a:r>
              <a:rPr lang="en-GB" dirty="0"/>
              <a:t>Default text</a:t>
            </a:r>
          </a:p>
          <a:p>
            <a:pPr lvl="8"/>
            <a:r>
              <a:rPr lang="en-GB" dirty="0"/>
              <a:t>header</a:t>
            </a:r>
          </a:p>
          <a:p>
            <a:pPr lvl="8"/>
            <a:endParaRPr lang="en-GB" dirty="0"/>
          </a:p>
        </p:txBody>
      </p:sp>
      <p:sp>
        <p:nvSpPr>
          <p:cNvPr id="53" name="Tijdelijke aanduiding voor verticale tekst 2">
            <a:extLst>
              <a:ext uri="{FF2B5EF4-FFF2-40B4-BE49-F238E27FC236}">
                <a16:creationId xmlns:a16="http://schemas.microsoft.com/office/drawing/2014/main" id="{89286917-484E-4046-B9A1-328D39070049}"/>
              </a:ext>
            </a:extLst>
          </p:cNvPr>
          <p:cNvSpPr>
            <a:spLocks noGrp="1"/>
          </p:cNvSpPr>
          <p:nvPr>
            <p:ph type="body" orient="vert" idx="11" hasCustomPrompt="1"/>
          </p:nvPr>
        </p:nvSpPr>
        <p:spPr>
          <a:xfrm>
            <a:off x="8384795" y="2441466"/>
            <a:ext cx="3219546" cy="3852825"/>
          </a:xfrm>
        </p:spPr>
        <p:txBody>
          <a:bodyPr vert="horz" lIns="0" tIns="0" rIns="0" bIns="0"/>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en-GB" dirty="0"/>
              <a:t>Bullet</a:t>
            </a:r>
          </a:p>
          <a:p>
            <a:pPr lvl="1"/>
            <a:r>
              <a:rPr lang="en-GB" dirty="0"/>
              <a:t>Sub-bullet</a:t>
            </a:r>
          </a:p>
          <a:p>
            <a:pPr lvl="2"/>
            <a:r>
              <a:rPr lang="en-GB" dirty="0"/>
              <a:t>Default text</a:t>
            </a:r>
          </a:p>
          <a:p>
            <a:pPr lvl="3"/>
            <a:r>
              <a:rPr lang="en-GB" dirty="0"/>
              <a:t>header</a:t>
            </a:r>
          </a:p>
          <a:p>
            <a:pPr lvl="4"/>
            <a:r>
              <a:rPr lang="en-GB" dirty="0"/>
              <a:t>Numerical bullet</a:t>
            </a:r>
          </a:p>
          <a:p>
            <a:pPr lvl="5"/>
            <a:r>
              <a:rPr lang="en-GB" dirty="0"/>
              <a:t>Bullet</a:t>
            </a:r>
          </a:p>
          <a:p>
            <a:pPr lvl="6"/>
            <a:r>
              <a:rPr lang="en-GB" dirty="0"/>
              <a:t>Sub-bullet</a:t>
            </a:r>
          </a:p>
          <a:p>
            <a:pPr lvl="7"/>
            <a:r>
              <a:rPr lang="en-GB" dirty="0"/>
              <a:t>Default text</a:t>
            </a:r>
          </a:p>
          <a:p>
            <a:pPr lvl="8"/>
            <a:r>
              <a:rPr lang="en-GB" dirty="0"/>
              <a:t>header</a:t>
            </a:r>
          </a:p>
          <a:p>
            <a:pPr lvl="8"/>
            <a:endParaRPr lang="en-GB" dirty="0"/>
          </a:p>
        </p:txBody>
      </p:sp>
      <p:sp>
        <p:nvSpPr>
          <p:cNvPr id="70" name="Tijdelijke aanduiding voor verticale tekst 2">
            <a:extLst>
              <a:ext uri="{FF2B5EF4-FFF2-40B4-BE49-F238E27FC236}">
                <a16:creationId xmlns:a16="http://schemas.microsoft.com/office/drawing/2014/main" id="{AB4A5F2F-65AC-40C8-9EC1-536B64FFD6F5}"/>
              </a:ext>
            </a:extLst>
          </p:cNvPr>
          <p:cNvSpPr>
            <a:spLocks noGrp="1"/>
          </p:cNvSpPr>
          <p:nvPr>
            <p:ph type="body" orient="vert" idx="15" hasCustomPrompt="1"/>
          </p:nvPr>
        </p:nvSpPr>
        <p:spPr>
          <a:xfrm>
            <a:off x="777244" y="-1"/>
            <a:ext cx="11414756" cy="2441467"/>
          </a:xfrm>
          <a:solidFill>
            <a:schemeClr val="bg1"/>
          </a:solidFill>
        </p:spPr>
        <p:txBody>
          <a:bodyPr vert="horz" lIns="0" tIns="0" rIns="0" bIns="0"/>
          <a:lstStyle>
            <a:lvl1pPr marL="0" indent="0">
              <a:buFont typeface="Arial" panose="020B0604020202020204" pitchFamily="34" charset="0"/>
              <a:buNone/>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54" name="Tijdelijke aanduiding voor verticale tekst 2">
            <a:extLst>
              <a:ext uri="{FF2B5EF4-FFF2-40B4-BE49-F238E27FC236}">
                <a16:creationId xmlns:a16="http://schemas.microsoft.com/office/drawing/2014/main" id="{F764B2EC-C279-4884-B53C-455B0E25A655}"/>
              </a:ext>
            </a:extLst>
          </p:cNvPr>
          <p:cNvSpPr>
            <a:spLocks noGrp="1"/>
          </p:cNvSpPr>
          <p:nvPr>
            <p:ph type="body" orient="vert" idx="12" hasCustomPrompt="1"/>
          </p:nvPr>
        </p:nvSpPr>
        <p:spPr>
          <a:xfrm>
            <a:off x="1115174" y="1858232"/>
            <a:ext cx="2881616" cy="323021"/>
          </a:xfrm>
        </p:spPr>
        <p:txBody>
          <a:bodyPr vert="horz" lIns="0" tIns="0" rIns="0" bIns="0" anchor="ctr"/>
          <a:lstStyle>
            <a:lvl1pPr marL="0" indent="0" algn="l">
              <a:buFont typeface="Arial" panose="020B0604020202020204" pitchFamily="34" charset="0"/>
              <a:buNone/>
              <a:defRPr sz="20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Title</a:t>
            </a:r>
          </a:p>
        </p:txBody>
      </p:sp>
      <p:sp>
        <p:nvSpPr>
          <p:cNvPr id="55" name="Tijdelijke aanduiding voor verticale tekst 2">
            <a:extLst>
              <a:ext uri="{FF2B5EF4-FFF2-40B4-BE49-F238E27FC236}">
                <a16:creationId xmlns:a16="http://schemas.microsoft.com/office/drawing/2014/main" id="{44680CC4-A98A-4431-AFA9-331B5F1079C8}"/>
              </a:ext>
            </a:extLst>
          </p:cNvPr>
          <p:cNvSpPr>
            <a:spLocks noGrp="1"/>
          </p:cNvSpPr>
          <p:nvPr>
            <p:ph type="body" orient="vert" idx="13" hasCustomPrompt="1"/>
          </p:nvPr>
        </p:nvSpPr>
        <p:spPr>
          <a:xfrm>
            <a:off x="4918950" y="1860027"/>
            <a:ext cx="2881616" cy="323021"/>
          </a:xfrm>
        </p:spPr>
        <p:txBody>
          <a:bodyPr vert="horz" lIns="0" tIns="0" rIns="0" bIns="0" anchor="ctr"/>
          <a:lstStyle>
            <a:lvl1pPr marL="0" indent="0" algn="l">
              <a:buFont typeface="Arial" panose="020B0604020202020204" pitchFamily="34" charset="0"/>
              <a:buNone/>
              <a:defRPr sz="20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Title</a:t>
            </a:r>
          </a:p>
        </p:txBody>
      </p:sp>
      <p:sp>
        <p:nvSpPr>
          <p:cNvPr id="56" name="Tijdelijke aanduiding voor verticale tekst 2">
            <a:extLst>
              <a:ext uri="{FF2B5EF4-FFF2-40B4-BE49-F238E27FC236}">
                <a16:creationId xmlns:a16="http://schemas.microsoft.com/office/drawing/2014/main" id="{5D6AA0F6-950B-4A76-82A8-F49C9B8F454E}"/>
              </a:ext>
            </a:extLst>
          </p:cNvPr>
          <p:cNvSpPr>
            <a:spLocks noGrp="1"/>
          </p:cNvSpPr>
          <p:nvPr>
            <p:ph type="body" orient="vert" idx="14" hasCustomPrompt="1"/>
          </p:nvPr>
        </p:nvSpPr>
        <p:spPr>
          <a:xfrm>
            <a:off x="8722725" y="1856127"/>
            <a:ext cx="2881616" cy="323021"/>
          </a:xfrm>
        </p:spPr>
        <p:txBody>
          <a:bodyPr vert="horz" lIns="0" tIns="0" rIns="0" bIns="0" anchor="ctr"/>
          <a:lstStyle>
            <a:lvl1pPr marL="0" indent="0" algn="l">
              <a:buFont typeface="Arial" panose="020B0604020202020204" pitchFamily="34" charset="0"/>
              <a:buNone/>
              <a:defRPr sz="20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Title</a:t>
            </a:r>
          </a:p>
        </p:txBody>
      </p:sp>
      <p:sp>
        <p:nvSpPr>
          <p:cNvPr id="71" name="Tijdelijke aanduiding voor verticale tekst 2">
            <a:extLst>
              <a:ext uri="{FF2B5EF4-FFF2-40B4-BE49-F238E27FC236}">
                <a16:creationId xmlns:a16="http://schemas.microsoft.com/office/drawing/2014/main" id="{BE0A316B-EA03-47FF-BD0A-167FDC0FA81B}"/>
              </a:ext>
            </a:extLst>
          </p:cNvPr>
          <p:cNvSpPr>
            <a:spLocks noGrp="1"/>
          </p:cNvSpPr>
          <p:nvPr>
            <p:ph type="body" orient="vert" idx="16"/>
          </p:nvPr>
        </p:nvSpPr>
        <p:spPr>
          <a:xfrm>
            <a:off x="4581020" y="1904537"/>
            <a:ext cx="234000" cy="234000"/>
          </a:xfrm>
          <a:blipFill>
            <a:blip r:embed="rId6" cstate="hqprint">
              <a:extLst>
                <a:ext uri="{28A0092B-C50C-407E-A947-70E740481C1C}">
                  <a14:useLocalDpi xmlns:a14="http://schemas.microsoft.com/office/drawing/2010/main"/>
                </a:ext>
              </a:extLst>
            </a:blip>
            <a:stretch>
              <a:fillRect/>
            </a:stretch>
          </a:blipFill>
        </p:spPr>
        <p:txBody>
          <a:bodyPr vert="horz" lIns="0" tIns="0" rIns="0" bIns="0"/>
          <a:lstStyle>
            <a:lvl1pPr marL="0" indent="0">
              <a:buNone/>
              <a:defRPr sz="100"/>
            </a:lvl1pPr>
            <a:lvl2pPr>
              <a:defRPr/>
            </a:lvl2pPr>
            <a:lvl3pPr>
              <a:defRPr/>
            </a:lvl3pPr>
            <a:lvl4pPr>
              <a:defRPr/>
            </a:lvl4pPr>
            <a:lvl5pPr>
              <a:defRPr/>
            </a:lvl5pPr>
            <a:lvl6pPr marL="0" indent="0">
              <a:buFont typeface="Arial" panose="020B0604020202020204" pitchFamily="34" charset="0"/>
              <a:buNone/>
              <a:defRPr sz="100" baseline="0"/>
            </a:lvl6pPr>
            <a:lvl7pPr>
              <a:defRPr/>
            </a:lvl7pPr>
            <a:lvl8pPr>
              <a:defRPr/>
            </a:lvl8pPr>
            <a:lvl9pPr>
              <a:defRPr/>
            </a:lvl9pPr>
          </a:lstStyle>
          <a:p>
            <a:pPr lvl="0"/>
            <a:endParaRPr lang="en-GB" dirty="0"/>
          </a:p>
        </p:txBody>
      </p:sp>
      <p:sp>
        <p:nvSpPr>
          <p:cNvPr id="72" name="Tijdelijke aanduiding voor verticale tekst 2">
            <a:extLst>
              <a:ext uri="{FF2B5EF4-FFF2-40B4-BE49-F238E27FC236}">
                <a16:creationId xmlns:a16="http://schemas.microsoft.com/office/drawing/2014/main" id="{1283F809-9DA0-43CD-9C6B-AC6C805D78A2}"/>
              </a:ext>
            </a:extLst>
          </p:cNvPr>
          <p:cNvSpPr>
            <a:spLocks noGrp="1"/>
          </p:cNvSpPr>
          <p:nvPr>
            <p:ph type="body" orient="vert" idx="17" hasCustomPrompt="1"/>
          </p:nvPr>
        </p:nvSpPr>
        <p:spPr>
          <a:xfrm>
            <a:off x="777244" y="1904537"/>
            <a:ext cx="234000" cy="234000"/>
          </a:xfrm>
          <a:blipFill>
            <a:blip r:embed="rId7" cstate="hqprint">
              <a:extLst>
                <a:ext uri="{28A0092B-C50C-407E-A947-70E740481C1C}">
                  <a14:useLocalDpi xmlns:a14="http://schemas.microsoft.com/office/drawing/2010/main"/>
                </a:ext>
              </a:extLst>
            </a:blip>
            <a:stretch>
              <a:fillRect/>
            </a:stretch>
          </a:blipFill>
        </p:spPr>
        <p:txBody>
          <a:bodyPr vert="horz" lIns="0" tIns="0" rIns="0" bIns="0"/>
          <a:lstStyle>
            <a:lvl1pPr marL="0" indent="0">
              <a:buNone/>
              <a:defRPr sz="100"/>
            </a:lvl1pPr>
            <a:lvl2pPr>
              <a:defRPr/>
            </a:lvl2pPr>
            <a:lvl3pPr>
              <a:defRPr/>
            </a:lvl3pPr>
            <a:lvl4pPr>
              <a:defRPr/>
            </a:lvl4pPr>
            <a:lvl5pPr>
              <a:defRPr/>
            </a:lvl5pPr>
            <a:lvl6pPr marL="0" indent="0">
              <a:buFont typeface="Arial" panose="020B0604020202020204" pitchFamily="34" charset="0"/>
              <a:buNone/>
              <a:defRPr sz="100" baseline="0"/>
            </a:lvl6pPr>
            <a:lvl7pPr>
              <a:defRPr/>
            </a:lvl7pPr>
            <a:lvl8pPr>
              <a:defRPr/>
            </a:lvl8pPr>
            <a:lvl9pPr>
              <a:defRPr/>
            </a:lvl9pPr>
          </a:lstStyle>
          <a:p>
            <a:pPr lvl="0"/>
            <a:r>
              <a:rPr lang="en-GB" dirty="0"/>
              <a:t>  </a:t>
            </a:r>
          </a:p>
        </p:txBody>
      </p:sp>
      <p:sp>
        <p:nvSpPr>
          <p:cNvPr id="73" name="Tijdelijke aanduiding voor verticale tekst 2">
            <a:extLst>
              <a:ext uri="{FF2B5EF4-FFF2-40B4-BE49-F238E27FC236}">
                <a16:creationId xmlns:a16="http://schemas.microsoft.com/office/drawing/2014/main" id="{F899DD24-69D3-47A1-8B45-D1881AAB46A3}"/>
              </a:ext>
            </a:extLst>
          </p:cNvPr>
          <p:cNvSpPr>
            <a:spLocks noGrp="1"/>
          </p:cNvSpPr>
          <p:nvPr>
            <p:ph type="body" orient="vert" idx="18" hasCustomPrompt="1"/>
          </p:nvPr>
        </p:nvSpPr>
        <p:spPr>
          <a:xfrm>
            <a:off x="8384795" y="1904537"/>
            <a:ext cx="234000" cy="234000"/>
          </a:xfrm>
          <a:blipFill>
            <a:blip r:embed="rId8" cstate="hqprint">
              <a:extLst>
                <a:ext uri="{28A0092B-C50C-407E-A947-70E740481C1C}">
                  <a14:useLocalDpi xmlns:a14="http://schemas.microsoft.com/office/drawing/2010/main"/>
                </a:ext>
              </a:extLst>
            </a:blip>
            <a:stretch>
              <a:fillRect/>
            </a:stretch>
          </a:blipFill>
        </p:spPr>
        <p:txBody>
          <a:bodyPr vert="horz" lIns="0" tIns="0" rIns="0" bIns="0"/>
          <a:lstStyle>
            <a:lvl1pPr marL="0" indent="0">
              <a:buFont typeface="Arial" panose="020B0604020202020204" pitchFamily="34" charset="0"/>
              <a:buNone/>
              <a:defRPr sz="100"/>
            </a:lvl1pPr>
            <a:lvl2pPr>
              <a:defRPr/>
            </a:lvl2pPr>
            <a:lvl3pPr>
              <a:defRPr/>
            </a:lvl3pPr>
            <a:lvl4pPr>
              <a:defRPr/>
            </a:lvl4pPr>
            <a:lvl5pPr>
              <a:defRPr/>
            </a:lvl5pPr>
            <a:lvl6pPr marL="0" indent="0">
              <a:buFont typeface="Arial" panose="020B0604020202020204" pitchFamily="34" charset="0"/>
              <a:buNone/>
              <a:defRPr sz="100" baseline="0"/>
            </a:lvl6pPr>
            <a:lvl7pPr>
              <a:defRPr/>
            </a:lvl7pPr>
            <a:lvl8pPr>
              <a:defRPr/>
            </a:lvl8pPr>
            <a:lvl9pPr>
              <a:defRPr/>
            </a:lvl9pPr>
          </a:lstStyle>
          <a:p>
            <a:pPr lvl="0"/>
            <a:r>
              <a:rPr lang="en-GB" dirty="0"/>
              <a:t>  </a:t>
            </a:r>
          </a:p>
        </p:txBody>
      </p:sp>
      <p:grpSp>
        <p:nvGrpSpPr>
          <p:cNvPr id="15" name="HAAK LIJN">
            <a:extLst>
              <a:ext uri="{FF2B5EF4-FFF2-40B4-BE49-F238E27FC236}">
                <a16:creationId xmlns:a16="http://schemas.microsoft.com/office/drawing/2014/main" id="{2435C843-4991-4484-B966-C9647EE6751D}"/>
              </a:ext>
            </a:extLst>
          </p:cNvPr>
          <p:cNvGrpSpPr/>
          <p:nvPr userDrawn="1"/>
        </p:nvGrpSpPr>
        <p:grpSpPr>
          <a:xfrm>
            <a:off x="540812" y="0"/>
            <a:ext cx="76800" cy="6858000"/>
            <a:chOff x="578912" y="0"/>
            <a:chExt cx="76800" cy="6858000"/>
          </a:xfrm>
        </p:grpSpPr>
        <p:cxnSp>
          <p:nvCxnSpPr>
            <p:cNvPr id="16" name="LIJN">
              <a:extLst>
                <a:ext uri="{FF2B5EF4-FFF2-40B4-BE49-F238E27FC236}">
                  <a16:creationId xmlns:a16="http://schemas.microsoft.com/office/drawing/2014/main" id="{4122E51C-244F-42D5-860B-DE30659DC3AB}"/>
                </a:ext>
              </a:extLst>
            </p:cNvPr>
            <p:cNvCxnSpPr>
              <a:cxnSpLocks/>
            </p:cNvCxnSpPr>
            <p:nvPr userDrawn="1"/>
          </p:nvCxnSpPr>
          <p:spPr>
            <a:xfrm>
              <a:off x="617312" y="900113"/>
              <a:ext cx="0" cy="5957887"/>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pic>
          <p:nvPicPr>
            <p:cNvPr id="17" name="Graphic 16">
              <a:extLst>
                <a:ext uri="{FF2B5EF4-FFF2-40B4-BE49-F238E27FC236}">
                  <a16:creationId xmlns:a16="http://schemas.microsoft.com/office/drawing/2014/main" id="{00BF4AC1-89EF-41C0-966C-6F43F1FF44AB}"/>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78912" y="652464"/>
              <a:ext cx="76800" cy="201600"/>
            </a:xfrm>
            <a:prstGeom prst="rect">
              <a:avLst/>
            </a:prstGeom>
          </p:spPr>
        </p:pic>
        <p:cxnSp>
          <p:nvCxnSpPr>
            <p:cNvPr id="18" name="LIJN">
              <a:extLst>
                <a:ext uri="{FF2B5EF4-FFF2-40B4-BE49-F238E27FC236}">
                  <a16:creationId xmlns:a16="http://schemas.microsoft.com/office/drawing/2014/main" id="{5E7F3280-4671-4F09-8CE6-E76211868980}"/>
                </a:ext>
              </a:extLst>
            </p:cNvPr>
            <p:cNvCxnSpPr>
              <a:cxnSpLocks/>
            </p:cNvCxnSpPr>
            <p:nvPr userDrawn="1"/>
          </p:nvCxnSpPr>
          <p:spPr>
            <a:xfrm>
              <a:off x="617312" y="0"/>
              <a:ext cx="0" cy="595314"/>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grpSp>
      <p:sp>
        <p:nvSpPr>
          <p:cNvPr id="21" name="Logo">
            <a:extLst>
              <a:ext uri="{FF2B5EF4-FFF2-40B4-BE49-F238E27FC236}">
                <a16:creationId xmlns:a16="http://schemas.microsoft.com/office/drawing/2014/main" id="{1EC0F244-2A3A-462C-A6F0-3F234A0A9189}"/>
              </a:ext>
            </a:extLst>
          </p:cNvPr>
          <p:cNvSpPr>
            <a:spLocks noGrp="1"/>
          </p:cNvSpPr>
          <p:nvPr>
            <p:ph type="body" orient="vert" idx="21" hasCustomPrompt="1"/>
          </p:nvPr>
        </p:nvSpPr>
        <p:spPr>
          <a:xfrm>
            <a:off x="10549612" y="6480355"/>
            <a:ext cx="1060019" cy="185413"/>
          </a:xfrm>
          <a:blipFill>
            <a:blip r:embed="rId10"/>
            <a:stretch>
              <a:fillRect/>
            </a:stretch>
          </a:blipFill>
        </p:spPr>
        <p:txBody>
          <a:bodyPr vert="horz" lIns="0" tIns="0" rIns="0" bIns="0"/>
          <a:lstStyle>
            <a:lvl1pPr marL="0" indent="0">
              <a:buNone/>
              <a:defRPr sz="1000" i="1">
                <a:solidFill>
                  <a:schemeClr val="bg2"/>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4" name="Dianummer">
            <a:extLst>
              <a:ext uri="{FF2B5EF4-FFF2-40B4-BE49-F238E27FC236}">
                <a16:creationId xmlns:a16="http://schemas.microsoft.com/office/drawing/2014/main" id="{4A61226F-2601-4419-948F-8DE88FE3436C}"/>
              </a:ext>
            </a:extLst>
          </p:cNvPr>
          <p:cNvSpPr>
            <a:spLocks noGrp="1"/>
          </p:cNvSpPr>
          <p:nvPr>
            <p:ph type="sldNum" sz="quarter" idx="20"/>
          </p:nvPr>
        </p:nvSpPr>
        <p:spPr/>
        <p:txBody>
          <a:bodyPr/>
          <a:lstStyle/>
          <a:p>
            <a:fld id="{5EC93C5F-DB18-4797-88B9-B8B0D60519FD}" type="slidenum">
              <a:rPr lang="en-GB" smtClean="0"/>
              <a:pPr/>
              <a:t>‹#›</a:t>
            </a:fld>
            <a:endParaRPr lang="en-GB" dirty="0"/>
          </a:p>
        </p:txBody>
      </p:sp>
      <p:sp>
        <p:nvSpPr>
          <p:cNvPr id="2" name="Datum" hidden="1">
            <a:extLst>
              <a:ext uri="{FF2B5EF4-FFF2-40B4-BE49-F238E27FC236}">
                <a16:creationId xmlns:a16="http://schemas.microsoft.com/office/drawing/2014/main" id="{962E881C-C9EB-4FAC-AAAA-FDB9D3842913}"/>
              </a:ext>
            </a:extLst>
          </p:cNvPr>
          <p:cNvSpPr>
            <a:spLocks noGrp="1"/>
          </p:cNvSpPr>
          <p:nvPr>
            <p:ph type="dt" sz="half" idx="23"/>
          </p:nvPr>
        </p:nvSpPr>
        <p:spPr/>
        <p:txBody>
          <a:bodyPr/>
          <a:lstStyle/>
          <a:p>
            <a:r>
              <a:rPr lang="en-GB" dirty="0"/>
              <a:t>Date</a:t>
            </a:r>
          </a:p>
        </p:txBody>
      </p:sp>
      <p:sp>
        <p:nvSpPr>
          <p:cNvPr id="3" name="Voettekst">
            <a:extLst>
              <a:ext uri="{FF2B5EF4-FFF2-40B4-BE49-F238E27FC236}">
                <a16:creationId xmlns:a16="http://schemas.microsoft.com/office/drawing/2014/main" id="{6BCEAE92-C89D-440E-994D-4DC4B0A72F97}"/>
              </a:ext>
            </a:extLst>
          </p:cNvPr>
          <p:cNvSpPr>
            <a:spLocks noGrp="1"/>
          </p:cNvSpPr>
          <p:nvPr>
            <p:ph type="ftr" sz="quarter" idx="19"/>
          </p:nvPr>
        </p:nvSpPr>
        <p:spPr/>
        <p:txBody>
          <a:bodyPr/>
          <a:lstStyle/>
          <a:p>
            <a:r>
              <a:rPr lang="en-GB" dirty="0"/>
              <a:t>26 October 2021 | ALIM Guide for asset information Managers</a:t>
            </a:r>
          </a:p>
        </p:txBody>
      </p:sp>
      <p:sp>
        <p:nvSpPr>
          <p:cNvPr id="23" name="Ondertitel">
            <a:extLst>
              <a:ext uri="{FF2B5EF4-FFF2-40B4-BE49-F238E27FC236}">
                <a16:creationId xmlns:a16="http://schemas.microsoft.com/office/drawing/2014/main" id="{8DAC7014-FB85-4C29-B00A-73D52118B004}"/>
              </a:ext>
            </a:extLst>
          </p:cNvPr>
          <p:cNvSpPr>
            <a:spLocks noGrp="1"/>
          </p:cNvSpPr>
          <p:nvPr>
            <p:ph type="subTitle" idx="22" hasCustomPrompt="1"/>
          </p:nvPr>
        </p:nvSpPr>
        <p:spPr>
          <a:xfrm>
            <a:off x="777244" y="924516"/>
            <a:ext cx="10827096" cy="349200"/>
          </a:xfrm>
        </p:spPr>
        <p:txBody>
          <a:bodyPr/>
          <a:lstStyle>
            <a:lvl1pPr marL="0" indent="0" algn="l">
              <a:buNone/>
              <a:defRPr sz="300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cap="all" baseline="0" dirty="0"/>
              <a:t>Second light subtitle</a:t>
            </a:r>
            <a:endParaRPr lang="en-GB" dirty="0"/>
          </a:p>
        </p:txBody>
      </p:sp>
      <p:sp>
        <p:nvSpPr>
          <p:cNvPr id="5" name="Titel">
            <a:extLst>
              <a:ext uri="{FF2B5EF4-FFF2-40B4-BE49-F238E27FC236}">
                <a16:creationId xmlns:a16="http://schemas.microsoft.com/office/drawing/2014/main" id="{645E0A3F-7FFC-4E08-81AF-29A01128C65A}"/>
              </a:ext>
            </a:extLst>
          </p:cNvPr>
          <p:cNvSpPr>
            <a:spLocks noGrp="1"/>
          </p:cNvSpPr>
          <p:nvPr>
            <p:ph type="title" hasCustomPrompt="1"/>
          </p:nvPr>
        </p:nvSpPr>
        <p:spPr/>
        <p:txBody>
          <a:bodyPr/>
          <a:lstStyle/>
          <a:p>
            <a:r>
              <a:rPr lang="en-GB" dirty="0"/>
              <a:t>First bold title</a:t>
            </a:r>
          </a:p>
        </p:txBody>
      </p:sp>
    </p:spTree>
    <p:extLst>
      <p:ext uri="{BB962C8B-B14F-4D97-AF65-F5344CB8AC3E}">
        <p14:creationId xmlns:p14="http://schemas.microsoft.com/office/powerpoint/2010/main" val="25800697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2"/>
                                        </p:tgtEl>
                                        <p:attrNameLst>
                                          <p:attrName>style.visibility</p:attrName>
                                        </p:attrNameLst>
                                      </p:cBhvr>
                                      <p:to>
                                        <p:strVal val="visible"/>
                                      </p:to>
                                    </p:set>
                                    <p:animEffect transition="in" filter="fade">
                                      <p:cBhvr>
                                        <p:cTn id="7" dur="500"/>
                                        <p:tgtEl>
                                          <p:spTgt spid="72"/>
                                        </p:tgtEl>
                                      </p:cBhvr>
                                    </p:animEffect>
                                  </p:childTnLst>
                                </p:cTn>
                              </p:par>
                              <p:par>
                                <p:cTn id="8" presetID="6" presetClass="emph" presetSubtype="0" autoRev="1" fill="hold" grpId="1" nodeType="withEffect">
                                  <p:stCondLst>
                                    <p:cond delay="0"/>
                                  </p:stCondLst>
                                  <p:childTnLst>
                                    <p:animScale>
                                      <p:cBhvr>
                                        <p:cTn id="9" dur="400" fill="hold"/>
                                        <p:tgtEl>
                                          <p:spTgt spid="72"/>
                                        </p:tgtEl>
                                      </p:cBhvr>
                                      <p:by x="110000" y="110000"/>
                                    </p:animScale>
                                  </p:childTnLst>
                                </p:cTn>
                              </p:par>
                              <p:par>
                                <p:cTn id="10" presetID="10" presetClass="entr" presetSubtype="0" fill="hold" grpId="0" nodeType="withEffect">
                                  <p:stCondLst>
                                    <p:cond delay="0"/>
                                  </p:stCondLst>
                                  <p:childTnLst>
                                    <p:set>
                                      <p:cBhvr>
                                        <p:cTn id="11" dur="1" fill="hold">
                                          <p:stCondLst>
                                            <p:cond delay="0"/>
                                          </p:stCondLst>
                                        </p:cTn>
                                        <p:tgtEl>
                                          <p:spTgt spid="54">
                                            <p:txEl>
                                              <p:pRg st="0" end="0"/>
                                            </p:txEl>
                                          </p:spTgt>
                                        </p:tgtEl>
                                        <p:attrNameLst>
                                          <p:attrName>style.visibility</p:attrName>
                                        </p:attrNameLst>
                                      </p:cBhvr>
                                      <p:to>
                                        <p:strVal val="visible"/>
                                      </p:to>
                                    </p:set>
                                    <p:animEffect transition="in" filter="fade">
                                      <p:cBhvr>
                                        <p:cTn id="12" dur="500"/>
                                        <p:tgtEl>
                                          <p:spTgt spid="54">
                                            <p:txEl>
                                              <p:pRg st="0" end="0"/>
                                            </p:txEl>
                                          </p:spTgt>
                                        </p:tgtEl>
                                      </p:cBhvr>
                                    </p:animEffect>
                                  </p:childTnLst>
                                </p:cTn>
                              </p:par>
                            </p:childTnLst>
                          </p:cTn>
                        </p:par>
                        <p:par>
                          <p:cTn id="13" fill="hold">
                            <p:stCondLst>
                              <p:cond delay="800"/>
                            </p:stCondLst>
                            <p:childTnLst>
                              <p:par>
                                <p:cTn id="14" presetID="2" presetClass="entr" presetSubtype="1" decel="100000" fill="hold" grpId="0" nodeType="afterEffect">
                                  <p:stCondLst>
                                    <p:cond delay="0"/>
                                  </p:stCondLst>
                                  <p:childTnLst>
                                    <p:set>
                                      <p:cBhvr>
                                        <p:cTn id="15" dur="1" fill="hold">
                                          <p:stCondLst>
                                            <p:cond delay="0"/>
                                          </p:stCondLst>
                                        </p:cTn>
                                        <p:tgtEl>
                                          <p:spTgt spid="19"/>
                                        </p:tgtEl>
                                        <p:attrNameLst>
                                          <p:attrName>style.visibility</p:attrName>
                                        </p:attrNameLst>
                                      </p:cBhvr>
                                      <p:to>
                                        <p:strVal val="visible"/>
                                      </p:to>
                                    </p:set>
                                    <p:anim calcmode="lin" valueType="num">
                                      <p:cBhvr additive="base">
                                        <p:cTn id="16" dur="1000" fill="hold"/>
                                        <p:tgtEl>
                                          <p:spTgt spid="19"/>
                                        </p:tgtEl>
                                        <p:attrNameLst>
                                          <p:attrName>ppt_x</p:attrName>
                                        </p:attrNameLst>
                                      </p:cBhvr>
                                      <p:tavLst>
                                        <p:tav tm="0">
                                          <p:val>
                                            <p:strVal val="#ppt_x"/>
                                          </p:val>
                                        </p:tav>
                                        <p:tav tm="100000">
                                          <p:val>
                                            <p:strVal val="#ppt_x"/>
                                          </p:val>
                                        </p:tav>
                                      </p:tavLst>
                                    </p:anim>
                                    <p:anim calcmode="lin" valueType="num">
                                      <p:cBhvr additive="base">
                                        <p:cTn id="17" dur="1000" fill="hold"/>
                                        <p:tgtEl>
                                          <p:spTgt spid="19"/>
                                        </p:tgtEl>
                                        <p:attrNameLst>
                                          <p:attrName>ppt_y</p:attrName>
                                        </p:attrNameLst>
                                      </p:cBhvr>
                                      <p:tavLst>
                                        <p:tav tm="0">
                                          <p:val>
                                            <p:strVal val="0-#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1"/>
                                        </p:tgtEl>
                                        <p:attrNameLst>
                                          <p:attrName>style.visibility</p:attrName>
                                        </p:attrNameLst>
                                      </p:cBhvr>
                                      <p:to>
                                        <p:strVal val="visible"/>
                                      </p:to>
                                    </p:set>
                                    <p:animEffect transition="in" filter="fade">
                                      <p:cBhvr>
                                        <p:cTn id="22" dur="500"/>
                                        <p:tgtEl>
                                          <p:spTgt spid="71"/>
                                        </p:tgtEl>
                                      </p:cBhvr>
                                    </p:animEffect>
                                  </p:childTnLst>
                                </p:cTn>
                              </p:par>
                              <p:par>
                                <p:cTn id="23" presetID="6" presetClass="emph" presetSubtype="0" autoRev="1" fill="hold" grpId="1" nodeType="withEffect">
                                  <p:stCondLst>
                                    <p:cond delay="0"/>
                                  </p:stCondLst>
                                  <p:childTnLst>
                                    <p:animScale>
                                      <p:cBhvr>
                                        <p:cTn id="24" dur="400" fill="hold"/>
                                        <p:tgtEl>
                                          <p:spTgt spid="71"/>
                                        </p:tgtEl>
                                      </p:cBhvr>
                                      <p:by x="110000" y="110000"/>
                                    </p:animScale>
                                  </p:childTnLst>
                                </p:cTn>
                              </p:par>
                              <p:par>
                                <p:cTn id="25" presetID="10" presetClass="entr" presetSubtype="0" fill="hold" grpId="0" nodeType="withEffect">
                                  <p:stCondLst>
                                    <p:cond delay="0"/>
                                  </p:stCondLst>
                                  <p:childTnLst>
                                    <p:set>
                                      <p:cBhvr>
                                        <p:cTn id="26" dur="1" fill="hold">
                                          <p:stCondLst>
                                            <p:cond delay="0"/>
                                          </p:stCondLst>
                                        </p:cTn>
                                        <p:tgtEl>
                                          <p:spTgt spid="55">
                                            <p:txEl>
                                              <p:pRg st="0" end="0"/>
                                            </p:txEl>
                                          </p:spTgt>
                                        </p:tgtEl>
                                        <p:attrNameLst>
                                          <p:attrName>style.visibility</p:attrName>
                                        </p:attrNameLst>
                                      </p:cBhvr>
                                      <p:to>
                                        <p:strVal val="visible"/>
                                      </p:to>
                                    </p:set>
                                    <p:animEffect transition="in" filter="fade">
                                      <p:cBhvr>
                                        <p:cTn id="27" dur="500"/>
                                        <p:tgtEl>
                                          <p:spTgt spid="55">
                                            <p:txEl>
                                              <p:pRg st="0" end="0"/>
                                            </p:txEl>
                                          </p:spTgt>
                                        </p:tgtEl>
                                      </p:cBhvr>
                                    </p:animEffect>
                                  </p:childTnLst>
                                </p:cTn>
                              </p:par>
                            </p:childTnLst>
                          </p:cTn>
                        </p:par>
                        <p:par>
                          <p:cTn id="28" fill="hold">
                            <p:stCondLst>
                              <p:cond delay="800"/>
                            </p:stCondLst>
                            <p:childTnLst>
                              <p:par>
                                <p:cTn id="29" presetID="2" presetClass="entr" presetSubtype="1" decel="100000" fill="hold" grpId="0" nodeType="afterEffect">
                                  <p:stCondLst>
                                    <p:cond delay="0"/>
                                  </p:stCondLst>
                                  <p:childTnLst>
                                    <p:set>
                                      <p:cBhvr>
                                        <p:cTn id="30" dur="1" fill="hold">
                                          <p:stCondLst>
                                            <p:cond delay="0"/>
                                          </p:stCondLst>
                                        </p:cTn>
                                        <p:tgtEl>
                                          <p:spTgt spid="52"/>
                                        </p:tgtEl>
                                        <p:attrNameLst>
                                          <p:attrName>style.visibility</p:attrName>
                                        </p:attrNameLst>
                                      </p:cBhvr>
                                      <p:to>
                                        <p:strVal val="visible"/>
                                      </p:to>
                                    </p:set>
                                    <p:anim calcmode="lin" valueType="num">
                                      <p:cBhvr additive="base">
                                        <p:cTn id="31" dur="1000" fill="hold"/>
                                        <p:tgtEl>
                                          <p:spTgt spid="52"/>
                                        </p:tgtEl>
                                        <p:attrNameLst>
                                          <p:attrName>ppt_x</p:attrName>
                                        </p:attrNameLst>
                                      </p:cBhvr>
                                      <p:tavLst>
                                        <p:tav tm="0">
                                          <p:val>
                                            <p:strVal val="#ppt_x"/>
                                          </p:val>
                                        </p:tav>
                                        <p:tav tm="100000">
                                          <p:val>
                                            <p:strVal val="#ppt_x"/>
                                          </p:val>
                                        </p:tav>
                                      </p:tavLst>
                                    </p:anim>
                                    <p:anim calcmode="lin" valueType="num">
                                      <p:cBhvr additive="base">
                                        <p:cTn id="32" dur="1000" fill="hold"/>
                                        <p:tgtEl>
                                          <p:spTgt spid="52"/>
                                        </p:tgtEl>
                                        <p:attrNameLst>
                                          <p:attrName>ppt_y</p:attrName>
                                        </p:attrNameLst>
                                      </p:cBhvr>
                                      <p:tavLst>
                                        <p:tav tm="0">
                                          <p:val>
                                            <p:strVal val="0-#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73"/>
                                        </p:tgtEl>
                                        <p:attrNameLst>
                                          <p:attrName>style.visibility</p:attrName>
                                        </p:attrNameLst>
                                      </p:cBhvr>
                                      <p:to>
                                        <p:strVal val="visible"/>
                                      </p:to>
                                    </p:set>
                                    <p:animEffect transition="in" filter="fade">
                                      <p:cBhvr>
                                        <p:cTn id="37" dur="500"/>
                                        <p:tgtEl>
                                          <p:spTgt spid="73"/>
                                        </p:tgtEl>
                                      </p:cBhvr>
                                    </p:animEffect>
                                  </p:childTnLst>
                                </p:cTn>
                              </p:par>
                              <p:par>
                                <p:cTn id="38" presetID="6" presetClass="emph" presetSubtype="0" autoRev="1" fill="hold" grpId="1" nodeType="withEffect">
                                  <p:stCondLst>
                                    <p:cond delay="0"/>
                                  </p:stCondLst>
                                  <p:childTnLst>
                                    <p:animScale>
                                      <p:cBhvr>
                                        <p:cTn id="39" dur="400" fill="hold"/>
                                        <p:tgtEl>
                                          <p:spTgt spid="73"/>
                                        </p:tgtEl>
                                      </p:cBhvr>
                                      <p:by x="110000" y="110000"/>
                                    </p:animScale>
                                  </p:childTnLst>
                                </p:cTn>
                              </p:par>
                              <p:par>
                                <p:cTn id="40" presetID="10" presetClass="entr" presetSubtype="0" fill="hold" grpId="0" nodeType="withEffect">
                                  <p:stCondLst>
                                    <p:cond delay="0"/>
                                  </p:stCondLst>
                                  <p:childTnLst>
                                    <p:set>
                                      <p:cBhvr>
                                        <p:cTn id="41" dur="1" fill="hold">
                                          <p:stCondLst>
                                            <p:cond delay="0"/>
                                          </p:stCondLst>
                                        </p:cTn>
                                        <p:tgtEl>
                                          <p:spTgt spid="56">
                                            <p:txEl>
                                              <p:pRg st="0" end="0"/>
                                            </p:txEl>
                                          </p:spTgt>
                                        </p:tgtEl>
                                        <p:attrNameLst>
                                          <p:attrName>style.visibility</p:attrName>
                                        </p:attrNameLst>
                                      </p:cBhvr>
                                      <p:to>
                                        <p:strVal val="visible"/>
                                      </p:to>
                                    </p:set>
                                    <p:animEffect transition="in" filter="fade">
                                      <p:cBhvr>
                                        <p:cTn id="42" dur="500"/>
                                        <p:tgtEl>
                                          <p:spTgt spid="56">
                                            <p:txEl>
                                              <p:pRg st="0" end="0"/>
                                            </p:txEl>
                                          </p:spTgt>
                                        </p:tgtEl>
                                      </p:cBhvr>
                                    </p:animEffect>
                                  </p:childTnLst>
                                </p:cTn>
                              </p:par>
                            </p:childTnLst>
                          </p:cTn>
                        </p:par>
                        <p:par>
                          <p:cTn id="43" fill="hold">
                            <p:stCondLst>
                              <p:cond delay="800"/>
                            </p:stCondLst>
                            <p:childTnLst>
                              <p:par>
                                <p:cTn id="44" presetID="2" presetClass="entr" presetSubtype="1" decel="100000" fill="hold" grpId="0" nodeType="afterEffect">
                                  <p:stCondLst>
                                    <p:cond delay="0"/>
                                  </p:stCondLst>
                                  <p:childTnLst>
                                    <p:set>
                                      <p:cBhvr>
                                        <p:cTn id="45" dur="1" fill="hold">
                                          <p:stCondLst>
                                            <p:cond delay="0"/>
                                          </p:stCondLst>
                                        </p:cTn>
                                        <p:tgtEl>
                                          <p:spTgt spid="53"/>
                                        </p:tgtEl>
                                        <p:attrNameLst>
                                          <p:attrName>style.visibility</p:attrName>
                                        </p:attrNameLst>
                                      </p:cBhvr>
                                      <p:to>
                                        <p:strVal val="visible"/>
                                      </p:to>
                                    </p:set>
                                    <p:anim calcmode="lin" valueType="num">
                                      <p:cBhvr additive="base">
                                        <p:cTn id="46" dur="1000" fill="hold"/>
                                        <p:tgtEl>
                                          <p:spTgt spid="53"/>
                                        </p:tgtEl>
                                        <p:attrNameLst>
                                          <p:attrName>ppt_x</p:attrName>
                                        </p:attrNameLst>
                                      </p:cBhvr>
                                      <p:tavLst>
                                        <p:tav tm="0">
                                          <p:val>
                                            <p:strVal val="#ppt_x"/>
                                          </p:val>
                                        </p:tav>
                                        <p:tav tm="100000">
                                          <p:val>
                                            <p:strVal val="#ppt_x"/>
                                          </p:val>
                                        </p:tav>
                                      </p:tavLst>
                                    </p:anim>
                                    <p:anim calcmode="lin" valueType="num">
                                      <p:cBhvr additive="base">
                                        <p:cTn id="47" dur="1000" fill="hold"/>
                                        <p:tgtEl>
                                          <p:spTgt spid="5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tmplLst>
          <p:tmpl>
            <p:tnLst>
              <p:par>
                <p:cTn presetID="2" presetClass="entr" presetSubtype="1" decel="100000"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1000" fill="hold"/>
                        <p:tgtEl>
                          <p:spTgt spid="19"/>
                        </p:tgtEl>
                        <p:attrNameLst>
                          <p:attrName>ppt_x</p:attrName>
                        </p:attrNameLst>
                      </p:cBhvr>
                      <p:tavLst>
                        <p:tav tm="0">
                          <p:val>
                            <p:strVal val="#ppt_x"/>
                          </p:val>
                        </p:tav>
                        <p:tav tm="100000">
                          <p:val>
                            <p:strVal val="#ppt_x"/>
                          </p:val>
                        </p:tav>
                      </p:tavLst>
                    </p:anim>
                    <p:anim calcmode="lin" valueType="num">
                      <p:cBhvr additive="base">
                        <p:cTn dur="1000" fill="hold"/>
                        <p:tgtEl>
                          <p:spTgt spid="19"/>
                        </p:tgtEl>
                        <p:attrNameLst>
                          <p:attrName>ppt_y</p:attrName>
                        </p:attrNameLst>
                      </p:cBhvr>
                      <p:tavLst>
                        <p:tav tm="0">
                          <p:val>
                            <p:strVal val="0-#ppt_h/2"/>
                          </p:val>
                        </p:tav>
                        <p:tav tm="100000">
                          <p:val>
                            <p:strVal val="#ppt_y"/>
                          </p:val>
                        </p:tav>
                      </p:tavLst>
                    </p:anim>
                  </p:childTnLst>
                </p:cTn>
              </p:par>
            </p:tnLst>
          </p:tmpl>
        </p:tmplLst>
      </p:bldP>
      <p:bldP spid="52" grpId="0">
        <p:tmplLst>
          <p:tmpl>
            <p:tnLst>
              <p:par>
                <p:cTn presetID="2" presetClass="entr" presetSubtype="1" decel="100000" fill="hold" nodeType="afterEffect">
                  <p:stCondLst>
                    <p:cond delay="0"/>
                  </p:stCondLst>
                  <p:childTnLst>
                    <p:set>
                      <p:cBhvr>
                        <p:cTn dur="1" fill="hold">
                          <p:stCondLst>
                            <p:cond delay="0"/>
                          </p:stCondLst>
                        </p:cTn>
                        <p:tgtEl>
                          <p:spTgt spid="52"/>
                        </p:tgtEl>
                        <p:attrNameLst>
                          <p:attrName>style.visibility</p:attrName>
                        </p:attrNameLst>
                      </p:cBhvr>
                      <p:to>
                        <p:strVal val="visible"/>
                      </p:to>
                    </p:set>
                    <p:anim calcmode="lin" valueType="num">
                      <p:cBhvr additive="base">
                        <p:cTn dur="1000" fill="hold"/>
                        <p:tgtEl>
                          <p:spTgt spid="52"/>
                        </p:tgtEl>
                        <p:attrNameLst>
                          <p:attrName>ppt_x</p:attrName>
                        </p:attrNameLst>
                      </p:cBhvr>
                      <p:tavLst>
                        <p:tav tm="0">
                          <p:val>
                            <p:strVal val="#ppt_x"/>
                          </p:val>
                        </p:tav>
                        <p:tav tm="100000">
                          <p:val>
                            <p:strVal val="#ppt_x"/>
                          </p:val>
                        </p:tav>
                      </p:tavLst>
                    </p:anim>
                    <p:anim calcmode="lin" valueType="num">
                      <p:cBhvr additive="base">
                        <p:cTn dur="1000" fill="hold"/>
                        <p:tgtEl>
                          <p:spTgt spid="52"/>
                        </p:tgtEl>
                        <p:attrNameLst>
                          <p:attrName>ppt_y</p:attrName>
                        </p:attrNameLst>
                      </p:cBhvr>
                      <p:tavLst>
                        <p:tav tm="0">
                          <p:val>
                            <p:strVal val="0-#ppt_h/2"/>
                          </p:val>
                        </p:tav>
                        <p:tav tm="100000">
                          <p:val>
                            <p:strVal val="#ppt_y"/>
                          </p:val>
                        </p:tav>
                      </p:tavLst>
                    </p:anim>
                  </p:childTnLst>
                </p:cTn>
              </p:par>
            </p:tnLst>
          </p:tmpl>
        </p:tmplLst>
      </p:bldP>
      <p:bldP spid="53" grpId="0">
        <p:tmplLst>
          <p:tmpl>
            <p:tnLst>
              <p:par>
                <p:cTn presetID="2" presetClass="entr" presetSubtype="1" decel="100000" fill="hold" nodeType="afterEffect">
                  <p:stCondLst>
                    <p:cond delay="0"/>
                  </p:stCondLst>
                  <p:childTnLst>
                    <p:set>
                      <p:cBhvr>
                        <p:cTn dur="1" fill="hold">
                          <p:stCondLst>
                            <p:cond delay="0"/>
                          </p:stCondLst>
                        </p:cTn>
                        <p:tgtEl>
                          <p:spTgt spid="53"/>
                        </p:tgtEl>
                        <p:attrNameLst>
                          <p:attrName>style.visibility</p:attrName>
                        </p:attrNameLst>
                      </p:cBhvr>
                      <p:to>
                        <p:strVal val="visible"/>
                      </p:to>
                    </p:set>
                    <p:anim calcmode="lin" valueType="num">
                      <p:cBhvr additive="base">
                        <p:cTn dur="1000" fill="hold"/>
                        <p:tgtEl>
                          <p:spTgt spid="53"/>
                        </p:tgtEl>
                        <p:attrNameLst>
                          <p:attrName>ppt_x</p:attrName>
                        </p:attrNameLst>
                      </p:cBhvr>
                      <p:tavLst>
                        <p:tav tm="0">
                          <p:val>
                            <p:strVal val="#ppt_x"/>
                          </p:val>
                        </p:tav>
                        <p:tav tm="100000">
                          <p:val>
                            <p:strVal val="#ppt_x"/>
                          </p:val>
                        </p:tav>
                      </p:tavLst>
                    </p:anim>
                    <p:anim calcmode="lin" valueType="num">
                      <p:cBhvr additive="base">
                        <p:cTn dur="1000" fill="hold"/>
                        <p:tgtEl>
                          <p:spTgt spid="53"/>
                        </p:tgtEl>
                        <p:attrNameLst>
                          <p:attrName>ppt_y</p:attrName>
                        </p:attrNameLst>
                      </p:cBhvr>
                      <p:tavLst>
                        <p:tav tm="0">
                          <p:val>
                            <p:strVal val="0-#ppt_h/2"/>
                          </p:val>
                        </p:tav>
                        <p:tav tm="100000">
                          <p:val>
                            <p:strVal val="#ppt_y"/>
                          </p:val>
                        </p:tav>
                      </p:tavLst>
                    </p:anim>
                  </p:childTnLst>
                </p:cTn>
              </p:par>
            </p:tnLst>
          </p:tmpl>
        </p:tmplLst>
      </p:bldP>
      <p:bldP spid="54" grpId="0" build="p">
        <p:tmplLst>
          <p:tmpl lvl="1">
            <p:tnLst>
              <p:par>
                <p:cTn presetID="10" presetClass="entr" presetSubtype="0" fill="hold" nodeType="withEffect">
                  <p:stCondLst>
                    <p:cond delay="0"/>
                  </p:stCondLst>
                  <p:childTnLst>
                    <p:set>
                      <p:cBhvr>
                        <p:cTn dur="1" fill="hold">
                          <p:stCondLst>
                            <p:cond delay="0"/>
                          </p:stCondLst>
                        </p:cTn>
                        <p:tgtEl>
                          <p:spTgt spid="54"/>
                        </p:tgtEl>
                        <p:attrNameLst>
                          <p:attrName>style.visibility</p:attrName>
                        </p:attrNameLst>
                      </p:cBhvr>
                      <p:to>
                        <p:strVal val="visible"/>
                      </p:to>
                    </p:set>
                    <p:animEffect transition="in" filter="fade">
                      <p:cBhvr>
                        <p:cTn dur="500"/>
                        <p:tgtEl>
                          <p:spTgt spid="54"/>
                        </p:tgtEl>
                      </p:cBhvr>
                    </p:animEffect>
                  </p:childTnLst>
                </p:cTn>
              </p:par>
            </p:tnLst>
          </p:tmpl>
        </p:tmplLst>
      </p:bldP>
      <p:bldP spid="55" grpId="0" build="p">
        <p:tmplLst>
          <p:tmpl lvl="1">
            <p:tnLst>
              <p:par>
                <p:cTn presetID="10" presetClass="entr" presetSubtype="0" fill="hold" nodeType="withEffect">
                  <p:stCondLst>
                    <p:cond delay="0"/>
                  </p:stCondLst>
                  <p:childTnLst>
                    <p:set>
                      <p:cBhvr>
                        <p:cTn dur="1" fill="hold">
                          <p:stCondLst>
                            <p:cond delay="0"/>
                          </p:stCondLst>
                        </p:cTn>
                        <p:tgtEl>
                          <p:spTgt spid="55"/>
                        </p:tgtEl>
                        <p:attrNameLst>
                          <p:attrName>style.visibility</p:attrName>
                        </p:attrNameLst>
                      </p:cBhvr>
                      <p:to>
                        <p:strVal val="visible"/>
                      </p:to>
                    </p:set>
                    <p:animEffect transition="in" filter="fade">
                      <p:cBhvr>
                        <p:cTn dur="500"/>
                        <p:tgtEl>
                          <p:spTgt spid="55"/>
                        </p:tgtEl>
                      </p:cBhvr>
                    </p:animEffect>
                  </p:childTnLst>
                </p:cTn>
              </p:par>
            </p:tnLst>
          </p:tmpl>
        </p:tmplLst>
      </p:bldP>
      <p:bldP spid="56" grpId="0" build="p">
        <p:tmplLst>
          <p:tmpl lvl="1">
            <p:tnLst>
              <p:par>
                <p:cTn presetID="10" presetClass="entr" presetSubtype="0" fill="hold" nodeType="withEffect">
                  <p:stCondLst>
                    <p:cond delay="0"/>
                  </p:stCondLst>
                  <p:childTnLst>
                    <p:set>
                      <p:cBhvr>
                        <p:cTn dur="1" fill="hold">
                          <p:stCondLst>
                            <p:cond delay="0"/>
                          </p:stCondLst>
                        </p:cTn>
                        <p:tgtEl>
                          <p:spTgt spid="56"/>
                        </p:tgtEl>
                        <p:attrNameLst>
                          <p:attrName>style.visibility</p:attrName>
                        </p:attrNameLst>
                      </p:cBhvr>
                      <p:to>
                        <p:strVal val="visible"/>
                      </p:to>
                    </p:set>
                    <p:animEffect transition="in" filter="fade">
                      <p:cBhvr>
                        <p:cTn dur="500"/>
                        <p:tgtEl>
                          <p:spTgt spid="56"/>
                        </p:tgtEl>
                      </p:cBhvr>
                    </p:animEffect>
                  </p:childTnLst>
                </p:cTn>
              </p:par>
            </p:tnLst>
          </p:tmpl>
        </p:tmplLst>
      </p:bldP>
      <p:bldP spid="71" grpId="0" animBg="1">
        <p:tmplLst>
          <p:tmpl>
            <p:tnLst>
              <p:par>
                <p:cTn presetID="10" presetClass="entr" presetSubtype="0" fill="hold" nodeType="clickEffect">
                  <p:stCondLst>
                    <p:cond delay="0"/>
                  </p:stCondLst>
                  <p:childTnLst>
                    <p:set>
                      <p:cBhvr>
                        <p:cTn dur="1" fill="hold">
                          <p:stCondLst>
                            <p:cond delay="0"/>
                          </p:stCondLst>
                        </p:cTn>
                        <p:tgtEl>
                          <p:spTgt spid="71"/>
                        </p:tgtEl>
                        <p:attrNameLst>
                          <p:attrName>style.visibility</p:attrName>
                        </p:attrNameLst>
                      </p:cBhvr>
                      <p:to>
                        <p:strVal val="visible"/>
                      </p:to>
                    </p:set>
                    <p:animEffect transition="in" filter="fade">
                      <p:cBhvr>
                        <p:cTn dur="500"/>
                        <p:tgtEl>
                          <p:spTgt spid="71"/>
                        </p:tgtEl>
                      </p:cBhvr>
                    </p:animEffect>
                  </p:childTnLst>
                </p:cTn>
              </p:par>
            </p:tnLst>
          </p:tmpl>
        </p:tmplLst>
      </p:bldP>
      <p:bldP spid="71" grpId="1" animBg="1">
        <p:tmplLst>
          <p:tmpl>
            <p:tnLst>
              <p:par>
                <p:cTn presetID="6" presetClass="emph" presetSubtype="0" autoRev="1" fill="hold" nodeType="withEffect">
                  <p:stCondLst>
                    <p:cond delay="0"/>
                  </p:stCondLst>
                  <p:childTnLst>
                    <p:animScale>
                      <p:cBhvr>
                        <p:cTn dur="400" fill="hold"/>
                        <p:tgtEl>
                          <p:spTgt spid="71"/>
                        </p:tgtEl>
                      </p:cBhvr>
                      <p:by x="110000" y="110000"/>
                    </p:animScale>
                  </p:childTnLst>
                </p:cTn>
              </p:par>
            </p:tnLst>
          </p:tmpl>
        </p:tmplLst>
      </p:bldP>
      <p:bldP spid="72" grpId="0" animBg="1">
        <p:tmplLst>
          <p:tmpl>
            <p:tnLst>
              <p:par>
                <p:cTn presetID="10" presetClass="entr" presetSubtype="0" fill="hold" nodeType="with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fade">
                      <p:cBhvr>
                        <p:cTn dur="500"/>
                        <p:tgtEl>
                          <p:spTgt spid="72"/>
                        </p:tgtEl>
                      </p:cBhvr>
                    </p:animEffect>
                  </p:childTnLst>
                </p:cTn>
              </p:par>
            </p:tnLst>
          </p:tmpl>
        </p:tmplLst>
      </p:bldP>
      <p:bldP spid="72" grpId="1" animBg="1">
        <p:tmplLst>
          <p:tmpl>
            <p:tnLst>
              <p:par>
                <p:cTn presetID="6" presetClass="emph" presetSubtype="0" autoRev="1" fill="hold" nodeType="withEffect">
                  <p:stCondLst>
                    <p:cond delay="0"/>
                  </p:stCondLst>
                  <p:childTnLst>
                    <p:animScale>
                      <p:cBhvr>
                        <p:cTn dur="400" fill="hold"/>
                        <p:tgtEl>
                          <p:spTgt spid="72"/>
                        </p:tgtEl>
                      </p:cBhvr>
                      <p:by x="110000" y="110000"/>
                    </p:animScale>
                  </p:childTnLst>
                </p:cTn>
              </p:par>
            </p:tnLst>
          </p:tmpl>
        </p:tmplLst>
      </p:bldP>
      <p:bldP spid="73" grpId="0" animBg="1">
        <p:tmplLst>
          <p:tmpl>
            <p:tnLst>
              <p:par>
                <p:cTn presetID="10" presetClass="entr" presetSubtype="0" fill="hold" nodeType="clickEffect">
                  <p:stCondLst>
                    <p:cond delay="0"/>
                  </p:stCondLst>
                  <p:childTnLst>
                    <p:set>
                      <p:cBhvr>
                        <p:cTn dur="1" fill="hold">
                          <p:stCondLst>
                            <p:cond delay="0"/>
                          </p:stCondLst>
                        </p:cTn>
                        <p:tgtEl>
                          <p:spTgt spid="73"/>
                        </p:tgtEl>
                        <p:attrNameLst>
                          <p:attrName>style.visibility</p:attrName>
                        </p:attrNameLst>
                      </p:cBhvr>
                      <p:to>
                        <p:strVal val="visible"/>
                      </p:to>
                    </p:set>
                    <p:animEffect transition="in" filter="fade">
                      <p:cBhvr>
                        <p:cTn dur="500"/>
                        <p:tgtEl>
                          <p:spTgt spid="73"/>
                        </p:tgtEl>
                      </p:cBhvr>
                    </p:animEffect>
                  </p:childTnLst>
                </p:cTn>
              </p:par>
            </p:tnLst>
          </p:tmpl>
        </p:tmplLst>
      </p:bldP>
      <p:bldP spid="73" grpId="1" animBg="1">
        <p:tmplLst>
          <p:tmpl>
            <p:tnLst>
              <p:par>
                <p:cTn presetID="6" presetClass="emph" presetSubtype="0" autoRev="1" fill="hold" nodeType="withEffect">
                  <p:stCondLst>
                    <p:cond delay="0"/>
                  </p:stCondLst>
                  <p:childTnLst>
                    <p:animScale>
                      <p:cBhvr>
                        <p:cTn dur="400" fill="hold"/>
                        <p:tgtEl>
                          <p:spTgt spid="73"/>
                        </p:tgtEl>
                      </p:cBhvr>
                      <p:by x="110000" y="110000"/>
                    </p:animScale>
                  </p:childTnLst>
                </p:cTn>
              </p:par>
            </p:tnLst>
          </p:tmpl>
        </p:tmplLst>
      </p:bldP>
    </p:bldLst>
  </p:timing>
  <p:hf hdr="0" dt="0"/>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REFERENCES / PARTNER">
    <p:spTree>
      <p:nvGrpSpPr>
        <p:cNvPr id="1" name=""/>
        <p:cNvGrpSpPr/>
        <p:nvPr/>
      </p:nvGrpSpPr>
      <p:grpSpPr>
        <a:xfrm>
          <a:off x="0" y="0"/>
          <a:ext cx="0" cy="0"/>
          <a:chOff x="0" y="0"/>
          <a:chExt cx="0" cy="0"/>
        </a:xfrm>
      </p:grpSpPr>
      <p:grpSp>
        <p:nvGrpSpPr>
          <p:cNvPr id="242" name="INSTRUCTION">
            <a:extLst>
              <a:ext uri="{FF2B5EF4-FFF2-40B4-BE49-F238E27FC236}">
                <a16:creationId xmlns:a16="http://schemas.microsoft.com/office/drawing/2014/main" id="{D0F77535-9C15-460F-8614-1A7D006C9B98}"/>
              </a:ext>
            </a:extLst>
          </p:cNvPr>
          <p:cNvGrpSpPr/>
          <p:nvPr userDrawn="1"/>
        </p:nvGrpSpPr>
        <p:grpSpPr>
          <a:xfrm>
            <a:off x="5846" y="7033211"/>
            <a:ext cx="3727954" cy="1577390"/>
            <a:chOff x="5846" y="7033211"/>
            <a:chExt cx="3727954" cy="1577390"/>
          </a:xfrm>
        </p:grpSpPr>
        <p:sp>
          <p:nvSpPr>
            <p:cNvPr id="243" name="Rechthoek 242">
              <a:extLst>
                <a:ext uri="{FF2B5EF4-FFF2-40B4-BE49-F238E27FC236}">
                  <a16:creationId xmlns:a16="http://schemas.microsoft.com/office/drawing/2014/main" id="{85985536-C6E2-4331-946A-90BDC199E019}"/>
                </a:ext>
              </a:extLst>
            </p:cNvPr>
            <p:cNvSpPr/>
            <p:nvPr userDrawn="1"/>
          </p:nvSpPr>
          <p:spPr>
            <a:xfrm>
              <a:off x="5846" y="7033211"/>
              <a:ext cx="3727954" cy="1577390"/>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EDIT Footer, slide number</a:t>
              </a:r>
              <a:br>
                <a:rPr lang="en-GB" sz="1400" b="1" cap="all" baseline="0" noProof="0">
                  <a:solidFill>
                    <a:schemeClr val="accent1"/>
                  </a:solidFill>
                  <a:latin typeface="Calibri" panose="020F0502020204030204" pitchFamily="34" charset="0"/>
                  <a:cs typeface="Calibri" panose="020F0502020204030204" pitchFamily="34" charset="0"/>
                </a:rPr>
              </a:br>
              <a:r>
                <a:rPr lang="en-GB" sz="1400" b="1" cap="all" baseline="0" noProof="0">
                  <a:solidFill>
                    <a:schemeClr val="accent1"/>
                  </a:solidFill>
                  <a:latin typeface="Calibri" panose="020F0502020204030204" pitchFamily="34" charset="0"/>
                  <a:cs typeface="Calibri" panose="020F0502020204030204" pitchFamily="34" charset="0"/>
                </a:rPr>
                <a:t>and date</a:t>
              </a:r>
            </a:p>
          </p:txBody>
        </p:sp>
        <p:sp>
          <p:nvSpPr>
            <p:cNvPr id="244" name="Ovaal 243">
              <a:extLst>
                <a:ext uri="{FF2B5EF4-FFF2-40B4-BE49-F238E27FC236}">
                  <a16:creationId xmlns:a16="http://schemas.microsoft.com/office/drawing/2014/main" id="{7E2BC4DF-0B2A-4038-BCC7-2F5F1D18FD64}"/>
                </a:ext>
              </a:extLst>
            </p:cNvPr>
            <p:cNvSpPr/>
            <p:nvPr userDrawn="1"/>
          </p:nvSpPr>
          <p:spPr>
            <a:xfrm>
              <a:off x="188424" y="767853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245" name="Rechthoek 244">
              <a:extLst>
                <a:ext uri="{FF2B5EF4-FFF2-40B4-BE49-F238E27FC236}">
                  <a16:creationId xmlns:a16="http://schemas.microsoft.com/office/drawing/2014/main" id="{143F43D9-EA26-472A-B498-B181C58F05FC}"/>
                </a:ext>
              </a:extLst>
            </p:cNvPr>
            <p:cNvSpPr/>
            <p:nvPr userDrawn="1"/>
          </p:nvSpPr>
          <p:spPr>
            <a:xfrm>
              <a:off x="472596" y="7678534"/>
              <a:ext cx="2322719" cy="31672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‘Header &amp; Footer’</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246" name="Ovaal 245">
              <a:extLst>
                <a:ext uri="{FF2B5EF4-FFF2-40B4-BE49-F238E27FC236}">
                  <a16:creationId xmlns:a16="http://schemas.microsoft.com/office/drawing/2014/main" id="{F959E4D2-0D0C-4FE1-B66D-6E47B8D532ED}"/>
                </a:ext>
              </a:extLst>
            </p:cNvPr>
            <p:cNvSpPr/>
            <p:nvPr userDrawn="1"/>
          </p:nvSpPr>
          <p:spPr>
            <a:xfrm>
              <a:off x="188424" y="810886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247" name="Rechthoek 246">
              <a:extLst>
                <a:ext uri="{FF2B5EF4-FFF2-40B4-BE49-F238E27FC236}">
                  <a16:creationId xmlns:a16="http://schemas.microsoft.com/office/drawing/2014/main" id="{2631E951-8B7A-4D5A-AB64-C61394B4D9CD}"/>
                </a:ext>
              </a:extLst>
            </p:cNvPr>
            <p:cNvSpPr/>
            <p:nvPr userDrawn="1"/>
          </p:nvSpPr>
          <p:spPr>
            <a:xfrm>
              <a:off x="472596" y="8108870"/>
              <a:ext cx="2322719" cy="38098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‘Apply to All’</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apply the changes to every slide.</a:t>
              </a:r>
            </a:p>
          </p:txBody>
        </p:sp>
        <p:grpSp>
          <p:nvGrpSpPr>
            <p:cNvPr id="248" name="Groep 247">
              <a:extLst>
                <a:ext uri="{FF2B5EF4-FFF2-40B4-BE49-F238E27FC236}">
                  <a16:creationId xmlns:a16="http://schemas.microsoft.com/office/drawing/2014/main" id="{828FE34F-9C07-4705-9AEB-9B9D47CF4E99}"/>
                </a:ext>
              </a:extLst>
            </p:cNvPr>
            <p:cNvGrpSpPr/>
            <p:nvPr userDrawn="1"/>
          </p:nvGrpSpPr>
          <p:grpSpPr>
            <a:xfrm>
              <a:off x="2939884" y="7739834"/>
              <a:ext cx="681133" cy="750023"/>
              <a:chOff x="-910573" y="4987990"/>
              <a:chExt cx="681133" cy="750023"/>
            </a:xfrm>
          </p:grpSpPr>
          <p:grpSp>
            <p:nvGrpSpPr>
              <p:cNvPr id="249" name="Groep 248">
                <a:extLst>
                  <a:ext uri="{FF2B5EF4-FFF2-40B4-BE49-F238E27FC236}">
                    <a16:creationId xmlns:a16="http://schemas.microsoft.com/office/drawing/2014/main" id="{B3503AF0-392C-4413-B79C-02F5D58876E4}"/>
                  </a:ext>
                </a:extLst>
              </p:cNvPr>
              <p:cNvGrpSpPr/>
              <p:nvPr userDrawn="1"/>
            </p:nvGrpSpPr>
            <p:grpSpPr>
              <a:xfrm>
                <a:off x="-713542" y="4987990"/>
                <a:ext cx="287071" cy="379107"/>
                <a:chOff x="-4050578" y="288410"/>
                <a:chExt cx="322125" cy="379107"/>
              </a:xfrm>
            </p:grpSpPr>
            <p:sp>
              <p:nvSpPr>
                <p:cNvPr id="251" name="Rechthoek met één afgeknipte en afgeronde hoek 47">
                  <a:extLst>
                    <a:ext uri="{FF2B5EF4-FFF2-40B4-BE49-F238E27FC236}">
                      <a16:creationId xmlns:a16="http://schemas.microsoft.com/office/drawing/2014/main" id="{26AA5A47-97B4-42AB-864C-B0D7E9015F47}"/>
                    </a:ext>
                  </a:extLst>
                </p:cNvPr>
                <p:cNvSpPr/>
                <p:nvPr userDrawn="1"/>
              </p:nvSpPr>
              <p:spPr>
                <a:xfrm>
                  <a:off x="-4050578" y="288410"/>
                  <a:ext cx="322125" cy="379107"/>
                </a:xfrm>
                <a:prstGeom prst="snipRoundRect">
                  <a:avLst>
                    <a:gd name="adj1" fmla="val 0"/>
                    <a:gd name="adj2" fmla="val 33753"/>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252" name="Rechthoekige driehoek 251">
                  <a:extLst>
                    <a:ext uri="{FF2B5EF4-FFF2-40B4-BE49-F238E27FC236}">
                      <a16:creationId xmlns:a16="http://schemas.microsoft.com/office/drawing/2014/main" id="{CF1509B8-FCC5-405E-9CDB-0808B5894DE9}"/>
                    </a:ext>
                  </a:extLst>
                </p:cNvPr>
                <p:cNvSpPr/>
                <p:nvPr userDrawn="1"/>
              </p:nvSpPr>
              <p:spPr>
                <a:xfrm>
                  <a:off x="-3833537" y="291656"/>
                  <a:ext cx="103133" cy="93757"/>
                </a:xfrm>
                <a:prstGeom prst="rtTriangle">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253" name="Rechthoek 252">
                  <a:extLst>
                    <a:ext uri="{FF2B5EF4-FFF2-40B4-BE49-F238E27FC236}">
                      <a16:creationId xmlns:a16="http://schemas.microsoft.com/office/drawing/2014/main" id="{A747929E-4E9B-46D5-8CF6-6E9ED9EB6777}"/>
                    </a:ext>
                  </a:extLst>
                </p:cNvPr>
                <p:cNvSpPr/>
                <p:nvPr userDrawn="1"/>
              </p:nvSpPr>
              <p:spPr>
                <a:xfrm>
                  <a:off x="-4013673" y="314848"/>
                  <a:ext cx="140930" cy="70565"/>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254" name="Rechthoek 253">
                  <a:extLst>
                    <a:ext uri="{FF2B5EF4-FFF2-40B4-BE49-F238E27FC236}">
                      <a16:creationId xmlns:a16="http://schemas.microsoft.com/office/drawing/2014/main" id="{EE8C7418-EB2B-4FAC-B15D-194D2D5B793E}"/>
                    </a:ext>
                  </a:extLst>
                </p:cNvPr>
                <p:cNvSpPr/>
                <p:nvPr userDrawn="1"/>
              </p:nvSpPr>
              <p:spPr>
                <a:xfrm>
                  <a:off x="-4020379" y="586428"/>
                  <a:ext cx="261727" cy="61406"/>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defTabSz="914400" fontAlgn="auto">
                    <a:lnSpc>
                      <a:spcPct val="100000"/>
                    </a:lnSpc>
                    <a:spcBef>
                      <a:spcPts val="0"/>
                    </a:spcBef>
                    <a:spcAft>
                      <a:spcPts val="0"/>
                    </a:spcAft>
                    <a:buClrTx/>
                    <a:buSzTx/>
                    <a:buFontTx/>
                    <a:buNone/>
                    <a:tabLst/>
                  </a:pPr>
                  <a:endParaRPr kumimoji="0" lang="en-GB" sz="900" b="0" i="0" u="none" strike="noStrike" kern="0" cap="none" spc="0" normalizeH="0" baseline="0" noProof="0">
                    <a:ln>
                      <a:noFill/>
                    </a:ln>
                    <a:solidFill>
                      <a:srgbClr val="211F26"/>
                    </a:solidFill>
                    <a:effectLst/>
                    <a:uLnTx/>
                    <a:uFillTx/>
                    <a:latin typeface="Calibri" panose="020F0502020204030204" pitchFamily="34" charset="0"/>
                    <a:cs typeface="Calibri" panose="020F0502020204030204" pitchFamily="34" charset="0"/>
                  </a:endParaRPr>
                </a:p>
              </p:txBody>
            </p:sp>
          </p:grpSp>
          <p:sp>
            <p:nvSpPr>
              <p:cNvPr id="250" name="Rechthoek 249">
                <a:extLst>
                  <a:ext uri="{FF2B5EF4-FFF2-40B4-BE49-F238E27FC236}">
                    <a16:creationId xmlns:a16="http://schemas.microsoft.com/office/drawing/2014/main" id="{98BEEAA0-10D0-4B65-BC6B-280700C0C1D5}"/>
                  </a:ext>
                </a:extLst>
              </p:cNvPr>
              <p:cNvSpPr/>
              <p:nvPr userDrawn="1"/>
            </p:nvSpPr>
            <p:spPr>
              <a:xfrm>
                <a:off x="-910573" y="5352063"/>
                <a:ext cx="681133" cy="385950"/>
              </a:xfrm>
              <a:prstGeom prst="rect">
                <a:avLst/>
              </a:prstGeom>
              <a:no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rPr>
                  <a:t>Header &amp; Footer</a:t>
                </a:r>
              </a:p>
            </p:txBody>
          </p:sp>
        </p:grpSp>
      </p:grpSp>
      <p:grpSp>
        <p:nvGrpSpPr>
          <p:cNvPr id="184" name="INSTRUCTION">
            <a:extLst>
              <a:ext uri="{FF2B5EF4-FFF2-40B4-BE49-F238E27FC236}">
                <a16:creationId xmlns:a16="http://schemas.microsoft.com/office/drawing/2014/main" id="{6B6A54BA-1958-4595-82FA-47F5B19F8036}"/>
              </a:ext>
            </a:extLst>
          </p:cNvPr>
          <p:cNvGrpSpPr/>
          <p:nvPr userDrawn="1"/>
        </p:nvGrpSpPr>
        <p:grpSpPr>
          <a:xfrm>
            <a:off x="-3786437" y="1"/>
            <a:ext cx="3693386" cy="6582443"/>
            <a:chOff x="-3786437" y="1"/>
            <a:chExt cx="3693386" cy="6582443"/>
          </a:xfrm>
        </p:grpSpPr>
        <p:sp>
          <p:nvSpPr>
            <p:cNvPr id="185" name="Rechthoek 184">
              <a:extLst>
                <a:ext uri="{FF2B5EF4-FFF2-40B4-BE49-F238E27FC236}">
                  <a16:creationId xmlns:a16="http://schemas.microsoft.com/office/drawing/2014/main" id="{E85BF380-B1ED-45BB-B7A9-64A350558B6F}"/>
                </a:ext>
              </a:extLst>
            </p:cNvPr>
            <p:cNvSpPr/>
            <p:nvPr userDrawn="1"/>
          </p:nvSpPr>
          <p:spPr>
            <a:xfrm>
              <a:off x="-3786165" y="1"/>
              <a:ext cx="3593091" cy="5854890"/>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Insert/edit A logo</a:t>
              </a:r>
            </a:p>
          </p:txBody>
        </p:sp>
        <p:sp>
          <p:nvSpPr>
            <p:cNvPr id="186" name="Rechthoek 185">
              <a:extLst>
                <a:ext uri="{FF2B5EF4-FFF2-40B4-BE49-F238E27FC236}">
                  <a16:creationId xmlns:a16="http://schemas.microsoft.com/office/drawing/2014/main" id="{51B6166C-85B7-4351-A5BA-5CCE9D365C93}"/>
                </a:ext>
              </a:extLst>
            </p:cNvPr>
            <p:cNvSpPr/>
            <p:nvPr userDrawn="1"/>
          </p:nvSpPr>
          <p:spPr>
            <a:xfrm>
              <a:off x="-3786437" y="5754444"/>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1200" b="1" cap="all" baseline="0" noProof="0">
                  <a:solidFill>
                    <a:srgbClr val="211F26"/>
                  </a:solidFill>
                  <a:latin typeface="Calibri" panose="020F0502020204030204" pitchFamily="34" charset="0"/>
                  <a:cs typeface="Calibri" panose="020F0502020204030204" pitchFamily="34" charset="0"/>
                </a:rPr>
                <a:t>Want to know more?</a:t>
              </a:r>
              <a:br>
                <a:rPr lang="en-GB" sz="1200" cap="all"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Go to the instruction slide </a:t>
              </a:r>
              <a:r>
                <a:rPr lang="en-GB" sz="1200" b="1" cap="none" baseline="0" noProof="0">
                  <a:solidFill>
                    <a:srgbClr val="211F26"/>
                  </a:solidFill>
                  <a:latin typeface="Calibri" panose="020F0502020204030204" pitchFamily="34" charset="0"/>
                  <a:cs typeface="Calibri" panose="020F0502020204030204" pitchFamily="34" charset="0"/>
                </a:rPr>
                <a:t>‘VIDEO INSTRUCTIONS’</a:t>
              </a:r>
              <a:r>
                <a:rPr lang="en-GB" sz="1200" cap="none" baseline="0" noProof="0">
                  <a:solidFill>
                    <a:srgbClr val="211F26"/>
                  </a:solidFill>
                  <a:latin typeface="Calibri" panose="020F0502020204030204" pitchFamily="34" charset="0"/>
                  <a:cs typeface="Calibri" panose="020F0502020204030204" pitchFamily="34" charset="0"/>
                </a:rPr>
                <a:t>.</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You’ll find it at the beginning of the presentation</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or insert it via </a:t>
              </a:r>
              <a:r>
                <a:rPr lang="en-GB" sz="1200" i="1" cap="none" baseline="0" noProof="0">
                  <a:solidFill>
                    <a:srgbClr val="211F26"/>
                  </a:solidFill>
                  <a:latin typeface="Calibri" panose="020F0502020204030204" pitchFamily="34" charset="0"/>
                  <a:cs typeface="Calibri" panose="020F0502020204030204" pitchFamily="34" charset="0"/>
                </a:rPr>
                <a:t>‘Home’</a:t>
              </a:r>
              <a:r>
                <a:rPr lang="en-GB" sz="1200" cap="none" baseline="0" noProof="0">
                  <a:solidFill>
                    <a:srgbClr val="211F26"/>
                  </a:solidFill>
                  <a:latin typeface="Calibri" panose="020F0502020204030204" pitchFamily="34" charset="0"/>
                  <a:cs typeface="Calibri" panose="020F0502020204030204" pitchFamily="34" charset="0"/>
                </a:rPr>
                <a:t> &gt; </a:t>
              </a:r>
              <a:r>
                <a:rPr lang="en-GB" sz="1200" i="1" cap="none" baseline="0" noProof="0">
                  <a:solidFill>
                    <a:srgbClr val="211F26"/>
                  </a:solidFill>
                  <a:latin typeface="Calibri" panose="020F0502020204030204" pitchFamily="34" charset="0"/>
                  <a:cs typeface="Calibri" panose="020F0502020204030204" pitchFamily="34" charset="0"/>
                </a:rPr>
                <a:t>‘New Slide’.</a:t>
              </a:r>
            </a:p>
          </p:txBody>
        </p:sp>
        <p:sp>
          <p:nvSpPr>
            <p:cNvPr id="187" name="Ovaal 186">
              <a:extLst>
                <a:ext uri="{FF2B5EF4-FFF2-40B4-BE49-F238E27FC236}">
                  <a16:creationId xmlns:a16="http://schemas.microsoft.com/office/drawing/2014/main" id="{DF8CA219-4062-4F49-8435-84F4BE19613F}"/>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188" name="Rechthoek 187">
              <a:extLst>
                <a:ext uri="{FF2B5EF4-FFF2-40B4-BE49-F238E27FC236}">
                  <a16:creationId xmlns:a16="http://schemas.microsoft.com/office/drawing/2014/main" id="{334FF124-1867-4175-AF59-274A8C657DC2}"/>
                </a:ext>
              </a:extLst>
            </p:cNvPr>
            <p:cNvSpPr/>
            <p:nvPr userDrawn="1"/>
          </p:nvSpPr>
          <p:spPr>
            <a:xfrm>
              <a:off x="-3319415" y="465324"/>
              <a:ext cx="2944682" cy="658026"/>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If necessary, delete the existing logo</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by using the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‘Backspace key’</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pictogram to insert a new logo</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1"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(see example below)</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189" name="Groep 188">
              <a:extLst>
                <a:ext uri="{FF2B5EF4-FFF2-40B4-BE49-F238E27FC236}">
                  <a16:creationId xmlns:a16="http://schemas.microsoft.com/office/drawing/2014/main" id="{248C4644-D59D-4A86-9E58-FB0EB23DE26A}"/>
                </a:ext>
              </a:extLst>
            </p:cNvPr>
            <p:cNvGrpSpPr/>
            <p:nvPr userDrawn="1"/>
          </p:nvGrpSpPr>
          <p:grpSpPr>
            <a:xfrm>
              <a:off x="-3316179" y="1231351"/>
              <a:ext cx="294789" cy="318834"/>
              <a:chOff x="14466489" y="1001522"/>
              <a:chExt cx="290627" cy="314333"/>
            </a:xfrm>
          </p:grpSpPr>
          <p:sp>
            <p:nvSpPr>
              <p:cNvPr id="236" name="Rechthoek 235">
                <a:extLst>
                  <a:ext uri="{FF2B5EF4-FFF2-40B4-BE49-F238E27FC236}">
                    <a16:creationId xmlns:a16="http://schemas.microsoft.com/office/drawing/2014/main" id="{93CA3C4D-CF49-4107-A4A0-E7739C0E4C62}"/>
                  </a:ext>
                </a:extLst>
              </p:cNvPr>
              <p:cNvSpPr/>
              <p:nvPr userDrawn="1"/>
            </p:nvSpPr>
            <p:spPr>
              <a:xfrm>
                <a:off x="14466489" y="1001522"/>
                <a:ext cx="257935" cy="254168"/>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237" name="Ovaal 236">
                <a:extLst>
                  <a:ext uri="{FF2B5EF4-FFF2-40B4-BE49-F238E27FC236}">
                    <a16:creationId xmlns:a16="http://schemas.microsoft.com/office/drawing/2014/main" id="{57541AA1-A96B-4A2E-869A-A3FC38C5CB68}"/>
                  </a:ext>
                </a:extLst>
              </p:cNvPr>
              <p:cNvSpPr/>
              <p:nvPr userDrawn="1"/>
            </p:nvSpPr>
            <p:spPr>
              <a:xfrm>
                <a:off x="14623626" y="1033630"/>
                <a:ext cx="71169" cy="71169"/>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a:solidFill>
                    <a:srgbClr val="211F26"/>
                  </a:solidFill>
                  <a:latin typeface="Calibri" panose="020F0502020204030204" pitchFamily="34" charset="0"/>
                  <a:cs typeface="Calibri" panose="020F0502020204030204" pitchFamily="34" charset="0"/>
                </a:endParaRPr>
              </a:p>
            </p:txBody>
          </p:sp>
          <p:sp>
            <p:nvSpPr>
              <p:cNvPr id="238" name="Vrije vorm: vorm 237">
                <a:extLst>
                  <a:ext uri="{FF2B5EF4-FFF2-40B4-BE49-F238E27FC236}">
                    <a16:creationId xmlns:a16="http://schemas.microsoft.com/office/drawing/2014/main" id="{426B7853-6BC4-41F1-9976-A8F5D32D6EF6}"/>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a:solidFill>
                    <a:srgbClr val="211F26"/>
                  </a:solidFill>
                  <a:latin typeface="Calibri" panose="020F0502020204030204" pitchFamily="34" charset="0"/>
                  <a:cs typeface="Calibri" panose="020F0502020204030204" pitchFamily="34" charset="0"/>
                </a:endParaRPr>
              </a:p>
            </p:txBody>
          </p:sp>
          <p:sp>
            <p:nvSpPr>
              <p:cNvPr id="239" name="Rechthoek: afgeronde hoeken 238">
                <a:extLst>
                  <a:ext uri="{FF2B5EF4-FFF2-40B4-BE49-F238E27FC236}">
                    <a16:creationId xmlns:a16="http://schemas.microsoft.com/office/drawing/2014/main" id="{BE1656B1-F804-449A-85B5-09CFB0EAD59D}"/>
                  </a:ext>
                </a:extLst>
              </p:cNvPr>
              <p:cNvSpPr/>
              <p:nvPr userDrawn="1"/>
            </p:nvSpPr>
            <p:spPr>
              <a:xfrm>
                <a:off x="14601150" y="1145314"/>
                <a:ext cx="155966" cy="116816"/>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cxnSp>
            <p:nvCxnSpPr>
              <p:cNvPr id="240" name="Rechte verbindingslijn 239">
                <a:extLst>
                  <a:ext uri="{FF2B5EF4-FFF2-40B4-BE49-F238E27FC236}">
                    <a16:creationId xmlns:a16="http://schemas.microsoft.com/office/drawing/2014/main" id="{D8CC676D-3AA5-4658-A06B-935834AB88C0}"/>
                  </a:ext>
                </a:extLst>
              </p:cNvPr>
              <p:cNvCxnSpPr>
                <a:cxnSpLocks/>
              </p:cNvCxnSpPr>
              <p:nvPr userDrawn="1"/>
            </p:nvCxnSpPr>
            <p:spPr>
              <a:xfrm>
                <a:off x="14637490" y="1308665"/>
                <a:ext cx="83286"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241" name="Rechte verbindingslijn 240">
                <a:extLst>
                  <a:ext uri="{FF2B5EF4-FFF2-40B4-BE49-F238E27FC236}">
                    <a16:creationId xmlns:a16="http://schemas.microsoft.com/office/drawing/2014/main" id="{A2A3AE4B-A570-4853-AAEA-EB16D797811E}"/>
                  </a:ext>
                </a:extLst>
              </p:cNvPr>
              <p:cNvCxnSpPr>
                <a:cxnSpLocks/>
                <a:stCxn id="239" idx="2"/>
              </p:cNvCxnSpPr>
              <p:nvPr userDrawn="1"/>
            </p:nvCxnSpPr>
            <p:spPr>
              <a:xfrm flipH="1">
                <a:off x="14678717" y="1262130"/>
                <a:ext cx="416" cy="43573"/>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190" name="Ovaal 189">
              <a:extLst>
                <a:ext uri="{FF2B5EF4-FFF2-40B4-BE49-F238E27FC236}">
                  <a16:creationId xmlns:a16="http://schemas.microsoft.com/office/drawing/2014/main" id="{910F453D-C9B8-4493-9C66-E0709A0294FC}"/>
                </a:ext>
              </a:extLst>
            </p:cNvPr>
            <p:cNvSpPr/>
            <p:nvPr userDrawn="1"/>
          </p:nvSpPr>
          <p:spPr>
            <a:xfrm>
              <a:off x="-3603587" y="1729709"/>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191" name="Rechthoek 190">
              <a:extLst>
                <a:ext uri="{FF2B5EF4-FFF2-40B4-BE49-F238E27FC236}">
                  <a16:creationId xmlns:a16="http://schemas.microsoft.com/office/drawing/2014/main" id="{2342C332-9F3D-417E-A343-68E3A044E8F9}"/>
                </a:ext>
              </a:extLst>
            </p:cNvPr>
            <p:cNvSpPr/>
            <p:nvPr userDrawn="1"/>
          </p:nvSpPr>
          <p:spPr>
            <a:xfrm>
              <a:off x="-3319415" y="1729710"/>
              <a:ext cx="2944682" cy="326338"/>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Select the preferred logo</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and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192" name="Groep 191">
              <a:extLst>
                <a:ext uri="{FF2B5EF4-FFF2-40B4-BE49-F238E27FC236}">
                  <a16:creationId xmlns:a16="http://schemas.microsoft.com/office/drawing/2014/main" id="{330292EE-150F-4CA1-A8DE-B8231683072F}"/>
                </a:ext>
              </a:extLst>
            </p:cNvPr>
            <p:cNvGrpSpPr/>
            <p:nvPr userDrawn="1"/>
          </p:nvGrpSpPr>
          <p:grpSpPr>
            <a:xfrm>
              <a:off x="-3311319" y="2164285"/>
              <a:ext cx="825500" cy="209550"/>
              <a:chOff x="13504624" y="2482850"/>
              <a:chExt cx="825500" cy="209550"/>
            </a:xfrm>
          </p:grpSpPr>
          <p:sp>
            <p:nvSpPr>
              <p:cNvPr id="233" name="Rechthoek 232">
                <a:extLst>
                  <a:ext uri="{FF2B5EF4-FFF2-40B4-BE49-F238E27FC236}">
                    <a16:creationId xmlns:a16="http://schemas.microsoft.com/office/drawing/2014/main" id="{41C4E118-AF54-4032-8A16-6D64DAD947E5}"/>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28800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en-GB" sz="900" b="0" noProof="0">
                    <a:solidFill>
                      <a:srgbClr val="211F26"/>
                    </a:solidFill>
                    <a:latin typeface="Calibri" panose="020F0502020204030204" pitchFamily="34" charset="0"/>
                    <a:cs typeface="Calibri" panose="020F0502020204030204" pitchFamily="34" charset="0"/>
                  </a:rPr>
                  <a:t>Insert</a:t>
                </a:r>
              </a:p>
            </p:txBody>
          </p:sp>
          <p:cxnSp>
            <p:nvCxnSpPr>
              <p:cNvPr id="234" name="Rechte verbindingslijn 233">
                <a:extLst>
                  <a:ext uri="{FF2B5EF4-FFF2-40B4-BE49-F238E27FC236}">
                    <a16:creationId xmlns:a16="http://schemas.microsoft.com/office/drawing/2014/main" id="{B91E8401-69E4-4516-805A-06BA5E0B1A32}"/>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235" name="Gelijkbenige driehoek 234">
                <a:extLst>
                  <a:ext uri="{FF2B5EF4-FFF2-40B4-BE49-F238E27FC236}">
                    <a16:creationId xmlns:a16="http://schemas.microsoft.com/office/drawing/2014/main" id="{B20732B0-9DD8-4828-ADB0-DE2B7BB161DB}"/>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900" b="1" noProof="0">
                  <a:solidFill>
                    <a:srgbClr val="211F26"/>
                  </a:solidFill>
                  <a:latin typeface="Calibri" panose="020F0502020204030204" pitchFamily="34" charset="0"/>
                  <a:cs typeface="Calibri" panose="020F0502020204030204" pitchFamily="34" charset="0"/>
                </a:endParaRPr>
              </a:p>
            </p:txBody>
          </p:sp>
        </p:grpSp>
        <p:sp>
          <p:nvSpPr>
            <p:cNvPr id="193" name="Ovaal 192">
              <a:extLst>
                <a:ext uri="{FF2B5EF4-FFF2-40B4-BE49-F238E27FC236}">
                  <a16:creationId xmlns:a16="http://schemas.microsoft.com/office/drawing/2014/main" id="{FD576463-8AB0-493D-9B49-13271195F848}"/>
                </a:ext>
              </a:extLst>
            </p:cNvPr>
            <p:cNvSpPr/>
            <p:nvPr userDrawn="1"/>
          </p:nvSpPr>
          <p:spPr>
            <a:xfrm>
              <a:off x="-3603587" y="2553359"/>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194" name="Rechthoek 193">
              <a:extLst>
                <a:ext uri="{FF2B5EF4-FFF2-40B4-BE49-F238E27FC236}">
                  <a16:creationId xmlns:a16="http://schemas.microsoft.com/office/drawing/2014/main" id="{D62A3367-21AD-4E63-A1BD-B18F9976E6FF}"/>
                </a:ext>
              </a:extLst>
            </p:cNvPr>
            <p:cNvSpPr/>
            <p:nvPr userDrawn="1"/>
          </p:nvSpPr>
          <p:spPr>
            <a:xfrm>
              <a:off x="-3319415" y="2553360"/>
              <a:ext cx="2944682" cy="790341"/>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To scale or drag the logo, go to the tab</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‘Picture Tools - Format’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button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‘Crop’</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Scale the logo itself with</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spheres and scale the logo frame with</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brackets.</a:t>
              </a:r>
            </a:p>
          </p:txBody>
        </p:sp>
        <p:grpSp>
          <p:nvGrpSpPr>
            <p:cNvPr id="195" name="Groep 194">
              <a:extLst>
                <a:ext uri="{FF2B5EF4-FFF2-40B4-BE49-F238E27FC236}">
                  <a16:creationId xmlns:a16="http://schemas.microsoft.com/office/drawing/2014/main" id="{71C31A18-73AF-4ECD-95F7-04F0BA9A9C7B}"/>
                </a:ext>
              </a:extLst>
            </p:cNvPr>
            <p:cNvGrpSpPr/>
            <p:nvPr userDrawn="1"/>
          </p:nvGrpSpPr>
          <p:grpSpPr>
            <a:xfrm>
              <a:off x="-3441613" y="3457758"/>
              <a:ext cx="622283" cy="612920"/>
              <a:chOff x="12617641" y="3403239"/>
              <a:chExt cx="752963" cy="741634"/>
            </a:xfrm>
          </p:grpSpPr>
          <p:grpSp>
            <p:nvGrpSpPr>
              <p:cNvPr id="217" name="Groep 216">
                <a:extLst>
                  <a:ext uri="{FF2B5EF4-FFF2-40B4-BE49-F238E27FC236}">
                    <a16:creationId xmlns:a16="http://schemas.microsoft.com/office/drawing/2014/main" id="{C44BD47E-7659-4A30-93DE-BAC082CB5333}"/>
                  </a:ext>
                </a:extLst>
              </p:cNvPr>
              <p:cNvGrpSpPr/>
              <p:nvPr userDrawn="1"/>
            </p:nvGrpSpPr>
            <p:grpSpPr>
              <a:xfrm>
                <a:off x="12771530" y="3403239"/>
                <a:ext cx="467176" cy="448491"/>
                <a:chOff x="12782157" y="3403239"/>
                <a:chExt cx="467176" cy="448491"/>
              </a:xfrm>
            </p:grpSpPr>
            <p:grpSp>
              <p:nvGrpSpPr>
                <p:cNvPr id="220" name="Groep 219">
                  <a:extLst>
                    <a:ext uri="{FF2B5EF4-FFF2-40B4-BE49-F238E27FC236}">
                      <a16:creationId xmlns:a16="http://schemas.microsoft.com/office/drawing/2014/main" id="{837C2441-AE55-4EC8-80E7-60AD410FFAE7}"/>
                    </a:ext>
                  </a:extLst>
                </p:cNvPr>
                <p:cNvGrpSpPr/>
                <p:nvPr userDrawn="1"/>
              </p:nvGrpSpPr>
              <p:grpSpPr>
                <a:xfrm>
                  <a:off x="12782157" y="3403239"/>
                  <a:ext cx="412976" cy="396132"/>
                  <a:chOff x="13554906" y="3320109"/>
                  <a:chExt cx="443917" cy="425811"/>
                </a:xfrm>
              </p:grpSpPr>
              <p:grpSp>
                <p:nvGrpSpPr>
                  <p:cNvPr id="227" name="Groep 226">
                    <a:extLst>
                      <a:ext uri="{FF2B5EF4-FFF2-40B4-BE49-F238E27FC236}">
                        <a16:creationId xmlns:a16="http://schemas.microsoft.com/office/drawing/2014/main" id="{1FEEA9BA-7299-40C2-A036-DD0D6DC79A4B}"/>
                      </a:ext>
                    </a:extLst>
                  </p:cNvPr>
                  <p:cNvGrpSpPr/>
                  <p:nvPr userDrawn="1"/>
                </p:nvGrpSpPr>
                <p:grpSpPr>
                  <a:xfrm>
                    <a:off x="13554906" y="3320109"/>
                    <a:ext cx="443917" cy="425811"/>
                    <a:chOff x="12909684" y="1276143"/>
                    <a:chExt cx="443917" cy="425811"/>
                  </a:xfrm>
                </p:grpSpPr>
                <p:sp>
                  <p:nvSpPr>
                    <p:cNvPr id="230" name="Rechthoek 229">
                      <a:extLst>
                        <a:ext uri="{FF2B5EF4-FFF2-40B4-BE49-F238E27FC236}">
                          <a16:creationId xmlns:a16="http://schemas.microsoft.com/office/drawing/2014/main" id="{61505676-5598-4B84-B0BC-3892071B8C97}"/>
                        </a:ext>
                      </a:extLst>
                    </p:cNvPr>
                    <p:cNvSpPr/>
                    <p:nvPr userDrawn="1"/>
                  </p:nvSpPr>
                  <p:spPr>
                    <a:xfrm>
                      <a:off x="12909689"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231" name="Rechthoek 230">
                      <a:extLst>
                        <a:ext uri="{FF2B5EF4-FFF2-40B4-BE49-F238E27FC236}">
                          <a16:creationId xmlns:a16="http://schemas.microsoft.com/office/drawing/2014/main" id="{4392969F-B380-493E-8CDD-E25BE3FBF20C}"/>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232" name="Ovaal 231">
                      <a:extLst>
                        <a:ext uri="{FF2B5EF4-FFF2-40B4-BE49-F238E27FC236}">
                          <a16:creationId xmlns:a16="http://schemas.microsoft.com/office/drawing/2014/main" id="{328FCDE5-2FAF-4601-BA53-6743F7246D87}"/>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pic>
                <p:nvPicPr>
                  <p:cNvPr id="228" name="Afbeelding 227">
                    <a:extLst>
                      <a:ext uri="{FF2B5EF4-FFF2-40B4-BE49-F238E27FC236}">
                        <a16:creationId xmlns:a16="http://schemas.microsoft.com/office/drawing/2014/main" id="{08635082-248A-43EE-8FAB-B9241472C364}"/>
                      </a:ext>
                    </a:extLst>
                  </p:cNvPr>
                  <p:cNvPicPr>
                    <a:picLocks noChangeAspect="1"/>
                  </p:cNvPicPr>
                  <p:nvPr userDrawn="1"/>
                </p:nvPicPr>
                <p:blipFill>
                  <a:blip r:embed="rId2">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Lst>
                  </a:blip>
                  <a:stretch>
                    <a:fillRect/>
                  </a:stretch>
                </p:blipFill>
                <p:spPr>
                  <a:xfrm>
                    <a:off x="13567296" y="3424991"/>
                    <a:ext cx="173367" cy="140220"/>
                  </a:xfrm>
                  <a:prstGeom prst="rect">
                    <a:avLst/>
                  </a:prstGeom>
                </p:spPr>
              </p:pic>
              <p:pic>
                <p:nvPicPr>
                  <p:cNvPr id="229" name="Afbeelding 228">
                    <a:extLst>
                      <a:ext uri="{FF2B5EF4-FFF2-40B4-BE49-F238E27FC236}">
                        <a16:creationId xmlns:a16="http://schemas.microsoft.com/office/drawing/2014/main" id="{9B93CA1A-3130-4919-A897-F26BB4347C1A}"/>
                      </a:ext>
                    </a:extLst>
                  </p:cNvPr>
                  <p:cNvPicPr>
                    <a:picLocks noChangeAspect="1"/>
                  </p:cNvPicPr>
                  <p:nvPr userDrawn="1"/>
                </p:nvPicPr>
                <p:blipFill>
                  <a:blip r:embed="rId2">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Lst>
                  </a:blip>
                  <a:stretch>
                    <a:fillRect/>
                  </a:stretch>
                </p:blipFill>
                <p:spPr>
                  <a:xfrm flipH="1">
                    <a:off x="13635599" y="3449265"/>
                    <a:ext cx="173367" cy="111424"/>
                  </a:xfrm>
                  <a:prstGeom prst="rect">
                    <a:avLst/>
                  </a:prstGeom>
                </p:spPr>
              </p:pic>
            </p:grpSp>
            <p:grpSp>
              <p:nvGrpSpPr>
                <p:cNvPr id="221" name="Groep 220">
                  <a:extLst>
                    <a:ext uri="{FF2B5EF4-FFF2-40B4-BE49-F238E27FC236}">
                      <a16:creationId xmlns:a16="http://schemas.microsoft.com/office/drawing/2014/main" id="{D642A9B5-AA0D-453C-B265-FD6C44CA802D}"/>
                    </a:ext>
                  </a:extLst>
                </p:cNvPr>
                <p:cNvGrpSpPr/>
                <p:nvPr userDrawn="1"/>
              </p:nvGrpSpPr>
              <p:grpSpPr>
                <a:xfrm>
                  <a:off x="13103513" y="3705268"/>
                  <a:ext cx="145820" cy="146462"/>
                  <a:chOff x="13096169" y="3602278"/>
                  <a:chExt cx="145820" cy="146462"/>
                </a:xfrm>
              </p:grpSpPr>
              <p:sp>
                <p:nvSpPr>
                  <p:cNvPr id="225" name="Rechthoek 224">
                    <a:extLst>
                      <a:ext uri="{FF2B5EF4-FFF2-40B4-BE49-F238E27FC236}">
                        <a16:creationId xmlns:a16="http://schemas.microsoft.com/office/drawing/2014/main" id="{B52A1002-B5E4-4003-9F84-682504D4253F}"/>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226" name="Rechthoek 225">
                    <a:extLst>
                      <a:ext uri="{FF2B5EF4-FFF2-40B4-BE49-F238E27FC236}">
                        <a16:creationId xmlns:a16="http://schemas.microsoft.com/office/drawing/2014/main" id="{8F526634-E0ED-4360-AE85-AACEF27E4703}"/>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222" name="Groep 221">
                  <a:extLst>
                    <a:ext uri="{FF2B5EF4-FFF2-40B4-BE49-F238E27FC236}">
                      <a16:creationId xmlns:a16="http://schemas.microsoft.com/office/drawing/2014/main" id="{9994F7CE-C9CA-4752-9B65-778883B8DAC7}"/>
                    </a:ext>
                  </a:extLst>
                </p:cNvPr>
                <p:cNvGrpSpPr/>
                <p:nvPr userDrawn="1"/>
              </p:nvGrpSpPr>
              <p:grpSpPr>
                <a:xfrm rot="10800000">
                  <a:off x="13061402" y="3665637"/>
                  <a:ext cx="145820" cy="146462"/>
                  <a:chOff x="13096169" y="3602278"/>
                  <a:chExt cx="145820" cy="146462"/>
                </a:xfrm>
              </p:grpSpPr>
              <p:sp>
                <p:nvSpPr>
                  <p:cNvPr id="223" name="Rechthoek 222">
                    <a:extLst>
                      <a:ext uri="{FF2B5EF4-FFF2-40B4-BE49-F238E27FC236}">
                        <a16:creationId xmlns:a16="http://schemas.microsoft.com/office/drawing/2014/main" id="{4C5677EC-AEEF-47B4-A083-CB0145BFE2C1}"/>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224" name="Rechthoek 223">
                    <a:extLst>
                      <a:ext uri="{FF2B5EF4-FFF2-40B4-BE49-F238E27FC236}">
                        <a16:creationId xmlns:a16="http://schemas.microsoft.com/office/drawing/2014/main" id="{7C2CD552-C5FD-4E01-92D3-544DF55B65A9}"/>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sp>
            <p:nvSpPr>
              <p:cNvPr id="218" name="Rechthoek 217">
                <a:extLst>
                  <a:ext uri="{FF2B5EF4-FFF2-40B4-BE49-F238E27FC236}">
                    <a16:creationId xmlns:a16="http://schemas.microsoft.com/office/drawing/2014/main" id="{865004EC-7039-4DF7-9E0A-2AEF4C2D73B8}"/>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en-GB" sz="900" b="0" noProof="0">
                    <a:solidFill>
                      <a:srgbClr val="211F26"/>
                    </a:solidFill>
                    <a:latin typeface="Calibri" panose="020F0502020204030204" pitchFamily="34" charset="0"/>
                    <a:cs typeface="Calibri" panose="020F0502020204030204" pitchFamily="34" charset="0"/>
                  </a:rPr>
                  <a:t>Crop</a:t>
                </a:r>
              </a:p>
            </p:txBody>
          </p:sp>
          <p:sp>
            <p:nvSpPr>
              <p:cNvPr id="219" name="Gelijkbenige driehoek 218">
                <a:extLst>
                  <a:ext uri="{FF2B5EF4-FFF2-40B4-BE49-F238E27FC236}">
                    <a16:creationId xmlns:a16="http://schemas.microsoft.com/office/drawing/2014/main" id="{7A8EE4FA-4693-4C46-B3B9-9CFEAE0E9DE6}"/>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196" name="ICOON_info">
              <a:extLst>
                <a:ext uri="{FF2B5EF4-FFF2-40B4-BE49-F238E27FC236}">
                  <a16:creationId xmlns:a16="http://schemas.microsoft.com/office/drawing/2014/main" id="{7C16B647-0CE8-4A93-9743-9AA5959B007C}"/>
                </a:ext>
              </a:extLst>
            </p:cNvPr>
            <p:cNvGrpSpPr/>
            <p:nvPr userDrawn="1"/>
          </p:nvGrpSpPr>
          <p:grpSpPr>
            <a:xfrm>
              <a:off x="-376736" y="5583395"/>
              <a:ext cx="283685" cy="283685"/>
              <a:chOff x="-510741" y="5913713"/>
              <a:chExt cx="267555" cy="267555"/>
            </a:xfrm>
          </p:grpSpPr>
          <p:sp>
            <p:nvSpPr>
              <p:cNvPr id="215" name="Ovaal 214">
                <a:extLst>
                  <a:ext uri="{FF2B5EF4-FFF2-40B4-BE49-F238E27FC236}">
                    <a16:creationId xmlns:a16="http://schemas.microsoft.com/office/drawing/2014/main" id="{168BBBE0-628F-4A50-9080-CC79C81A8D16}"/>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216" name="Graphic 163" descr="Informatie">
                <a:extLst>
                  <a:ext uri="{FF2B5EF4-FFF2-40B4-BE49-F238E27FC236}">
                    <a16:creationId xmlns:a16="http://schemas.microsoft.com/office/drawing/2014/main" id="{DA2DDBAA-C8CA-4404-8C25-A3E23337D484}"/>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en-GB" sz="2000" noProof="0">
                  <a:solidFill>
                    <a:srgbClr val="211F26"/>
                  </a:solidFill>
                  <a:latin typeface="Calibri" panose="020F0502020204030204" pitchFamily="34" charset="0"/>
                  <a:cs typeface="Calibri" panose="020F0502020204030204" pitchFamily="34" charset="0"/>
                </a:endParaRPr>
              </a:p>
            </p:txBody>
          </p:sp>
        </p:grpSp>
        <p:sp>
          <p:nvSpPr>
            <p:cNvPr id="197" name="Ovaal 196">
              <a:extLst>
                <a:ext uri="{FF2B5EF4-FFF2-40B4-BE49-F238E27FC236}">
                  <a16:creationId xmlns:a16="http://schemas.microsoft.com/office/drawing/2014/main" id="{E91596F9-B81B-44C5-9484-05442C4C0F87}"/>
                </a:ext>
              </a:extLst>
            </p:cNvPr>
            <p:cNvSpPr/>
            <p:nvPr userDrawn="1"/>
          </p:nvSpPr>
          <p:spPr>
            <a:xfrm>
              <a:off x="-3603587" y="4275081"/>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198" name="Rechthoek 197">
              <a:extLst>
                <a:ext uri="{FF2B5EF4-FFF2-40B4-BE49-F238E27FC236}">
                  <a16:creationId xmlns:a16="http://schemas.microsoft.com/office/drawing/2014/main" id="{90151B0B-9D05-4AA0-8F64-76E9916836E4}"/>
                </a:ext>
              </a:extLst>
            </p:cNvPr>
            <p:cNvSpPr/>
            <p:nvPr userDrawn="1"/>
          </p:nvSpPr>
          <p:spPr>
            <a:xfrm>
              <a:off x="-3319415" y="4275082"/>
              <a:ext cx="2944682" cy="636023"/>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To make sure the logo is kept in it’s original ratio, 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‘Picture Tools’ - ‘Format’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 the arrow below the button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‘Crop’</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Now choose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‘Fit’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199" name="Groep 198">
              <a:extLst>
                <a:ext uri="{FF2B5EF4-FFF2-40B4-BE49-F238E27FC236}">
                  <a16:creationId xmlns:a16="http://schemas.microsoft.com/office/drawing/2014/main" id="{49558850-828F-4CB3-9A1C-3B7626A04842}"/>
                </a:ext>
              </a:extLst>
            </p:cNvPr>
            <p:cNvGrpSpPr/>
            <p:nvPr userDrawn="1"/>
          </p:nvGrpSpPr>
          <p:grpSpPr>
            <a:xfrm>
              <a:off x="-3314821" y="5023930"/>
              <a:ext cx="1108877" cy="563933"/>
              <a:chOff x="-3314821" y="3885197"/>
              <a:chExt cx="1108877" cy="563933"/>
            </a:xfrm>
          </p:grpSpPr>
          <p:sp>
            <p:nvSpPr>
              <p:cNvPr id="200" name="Rechthoek 199">
                <a:extLst>
                  <a:ext uri="{FF2B5EF4-FFF2-40B4-BE49-F238E27FC236}">
                    <a16:creationId xmlns:a16="http://schemas.microsoft.com/office/drawing/2014/main" id="{5A976206-D83F-4404-93E8-4CD431551F9A}"/>
                  </a:ext>
                </a:extLst>
              </p:cNvPr>
              <p:cNvSpPr/>
              <p:nvPr userDrawn="1"/>
            </p:nvSpPr>
            <p:spPr>
              <a:xfrm>
                <a:off x="-3314821" y="3885197"/>
                <a:ext cx="1055607" cy="504851"/>
              </a:xfrm>
              <a:prstGeom prst="rect">
                <a:avLst/>
              </a:prstGeom>
              <a:solidFill>
                <a:srgbClr val="FFFFFF"/>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201" name="Rechthoek 200">
                <a:extLst>
                  <a:ext uri="{FF2B5EF4-FFF2-40B4-BE49-F238E27FC236}">
                    <a16:creationId xmlns:a16="http://schemas.microsoft.com/office/drawing/2014/main" id="{4E7A9246-814C-4D18-B58E-1235B059B9E5}"/>
                  </a:ext>
                </a:extLst>
              </p:cNvPr>
              <p:cNvSpPr/>
              <p:nvPr userDrawn="1"/>
            </p:nvSpPr>
            <p:spPr>
              <a:xfrm>
                <a:off x="-3304718" y="4138922"/>
                <a:ext cx="1043588" cy="246608"/>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202" name="Tekstvak 201">
                <a:extLst>
                  <a:ext uri="{FF2B5EF4-FFF2-40B4-BE49-F238E27FC236}">
                    <a16:creationId xmlns:a16="http://schemas.microsoft.com/office/drawing/2014/main" id="{1E7E4691-3958-4E42-B420-2A1875D137ED}"/>
                  </a:ext>
                </a:extLst>
              </p:cNvPr>
              <p:cNvSpPr txBox="1"/>
              <p:nvPr userDrawn="1"/>
            </p:nvSpPr>
            <p:spPr>
              <a:xfrm>
                <a:off x="-3069820" y="3949098"/>
                <a:ext cx="794156" cy="137495"/>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a:solidFill>
                      <a:srgbClr val="211F26"/>
                    </a:solidFill>
                    <a:latin typeface="Calibri" panose="020F0502020204030204" pitchFamily="34" charset="0"/>
                    <a:ea typeface="+mn-ea"/>
                    <a:cs typeface="Calibri" panose="020F0502020204030204" pitchFamily="34" charset="0"/>
                  </a:rPr>
                  <a:t>Fill</a:t>
                </a:r>
              </a:p>
            </p:txBody>
          </p:sp>
          <p:sp>
            <p:nvSpPr>
              <p:cNvPr id="203" name="Tekstvak 202">
                <a:extLst>
                  <a:ext uri="{FF2B5EF4-FFF2-40B4-BE49-F238E27FC236}">
                    <a16:creationId xmlns:a16="http://schemas.microsoft.com/office/drawing/2014/main" id="{B64F5269-E7F6-4867-B877-F1991621ED74}"/>
                  </a:ext>
                </a:extLst>
              </p:cNvPr>
              <p:cNvSpPr txBox="1"/>
              <p:nvPr userDrawn="1"/>
            </p:nvSpPr>
            <p:spPr>
              <a:xfrm>
                <a:off x="-3069819" y="4199018"/>
                <a:ext cx="800912"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a:solidFill>
                      <a:srgbClr val="211F26"/>
                    </a:solidFill>
                    <a:latin typeface="Calibri" panose="020F0502020204030204" pitchFamily="34" charset="0"/>
                    <a:ea typeface="+mn-ea"/>
                    <a:cs typeface="Calibri" panose="020F0502020204030204" pitchFamily="34" charset="0"/>
                  </a:rPr>
                  <a:t>Fit</a:t>
                </a:r>
              </a:p>
            </p:txBody>
          </p:sp>
          <p:sp>
            <p:nvSpPr>
              <p:cNvPr id="204" name="Vrije vorm: vorm 203">
                <a:extLst>
                  <a:ext uri="{FF2B5EF4-FFF2-40B4-BE49-F238E27FC236}">
                    <a16:creationId xmlns:a16="http://schemas.microsoft.com/office/drawing/2014/main" id="{3CDCB4E6-B179-44B3-82FC-EC95F757FBC8}"/>
                  </a:ext>
                </a:extLst>
              </p:cNvPr>
              <p:cNvSpPr/>
              <p:nvPr userDrawn="1"/>
            </p:nvSpPr>
            <p:spPr>
              <a:xfrm>
                <a:off x="-2303506" y="4269130"/>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grpSp>
            <p:nvGrpSpPr>
              <p:cNvPr id="205" name="Groep 204">
                <a:extLst>
                  <a:ext uri="{FF2B5EF4-FFF2-40B4-BE49-F238E27FC236}">
                    <a16:creationId xmlns:a16="http://schemas.microsoft.com/office/drawing/2014/main" id="{5D240D2B-52B4-408C-9D58-28EBDC6190F0}"/>
                  </a:ext>
                </a:extLst>
              </p:cNvPr>
              <p:cNvGrpSpPr/>
              <p:nvPr userDrawn="1"/>
            </p:nvGrpSpPr>
            <p:grpSpPr>
              <a:xfrm>
                <a:off x="-3254609" y="3946178"/>
                <a:ext cx="184194" cy="143334"/>
                <a:chOff x="6218544" y="2402421"/>
                <a:chExt cx="144156" cy="112178"/>
              </a:xfrm>
            </p:grpSpPr>
            <p:sp>
              <p:nvSpPr>
                <p:cNvPr id="211" name="Rechthoek 210">
                  <a:extLst>
                    <a:ext uri="{FF2B5EF4-FFF2-40B4-BE49-F238E27FC236}">
                      <a16:creationId xmlns:a16="http://schemas.microsoft.com/office/drawing/2014/main" id="{AC74D925-1148-4E93-8FB7-54FFDAF797F6}"/>
                    </a:ext>
                  </a:extLst>
                </p:cNvPr>
                <p:cNvSpPr/>
                <p:nvPr userDrawn="1"/>
              </p:nvSpPr>
              <p:spPr>
                <a:xfrm>
                  <a:off x="6218544" y="2414588"/>
                  <a:ext cx="144156" cy="100011"/>
                </a:xfrm>
                <a:prstGeom prst="rect">
                  <a:avLst/>
                </a:prstGeom>
                <a:solidFill>
                  <a:schemeClr val="bg1"/>
                </a:solidFill>
                <a:ln w="12700" cap="rnd" cmpd="sng" algn="ctr">
                  <a:solidFill>
                    <a:srgbClr val="818181"/>
                  </a:solidFill>
                  <a:prstDash val="sysDash"/>
                </a:ln>
                <a:effectLst/>
              </p:spPr>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212" name="Rechthoek 47">
                  <a:extLst>
                    <a:ext uri="{FF2B5EF4-FFF2-40B4-BE49-F238E27FC236}">
                      <a16:creationId xmlns:a16="http://schemas.microsoft.com/office/drawing/2014/main" id="{6C1BC2FA-9D12-431E-986D-B9492489C5DC}"/>
                    </a:ext>
                  </a:extLst>
                </p:cNvPr>
                <p:cNvSpPr/>
                <p:nvPr userDrawn="1"/>
              </p:nvSpPr>
              <p:spPr>
                <a:xfrm>
                  <a:off x="6224587" y="2445544"/>
                  <a:ext cx="95251" cy="64805"/>
                </a:xfrm>
                <a:custGeom>
                  <a:avLst/>
                  <a:gdLst>
                    <a:gd name="connsiteX0" fmla="*/ 0 w 148606"/>
                    <a:gd name="connsiteY0" fmla="*/ 0 h 148606"/>
                    <a:gd name="connsiteX1" fmla="*/ 148606 w 148606"/>
                    <a:gd name="connsiteY1" fmla="*/ 0 h 148606"/>
                    <a:gd name="connsiteX2" fmla="*/ 148606 w 148606"/>
                    <a:gd name="connsiteY2" fmla="*/ 148606 h 148606"/>
                    <a:gd name="connsiteX3" fmla="*/ 0 w 148606"/>
                    <a:gd name="connsiteY3" fmla="*/ 148606 h 148606"/>
                    <a:gd name="connsiteX4" fmla="*/ 0 w 148606"/>
                    <a:gd name="connsiteY4" fmla="*/ 0 h 148606"/>
                    <a:gd name="connsiteX0" fmla="*/ 0 w 148606"/>
                    <a:gd name="connsiteY0" fmla="*/ 0 h 148606"/>
                    <a:gd name="connsiteX1" fmla="*/ 148606 w 148606"/>
                    <a:gd name="connsiteY1" fmla="*/ 148606 h 148606"/>
                    <a:gd name="connsiteX2" fmla="*/ 0 w 148606"/>
                    <a:gd name="connsiteY2" fmla="*/ 148606 h 148606"/>
                    <a:gd name="connsiteX3" fmla="*/ 0 w 148606"/>
                    <a:gd name="connsiteY3" fmla="*/ 0 h 148606"/>
                    <a:gd name="connsiteX0" fmla="*/ 66675 w 148606"/>
                    <a:gd name="connsiteY0" fmla="*/ 0 h 148606"/>
                    <a:gd name="connsiteX1" fmla="*/ 148606 w 148606"/>
                    <a:gd name="connsiteY1" fmla="*/ 148606 h 148606"/>
                    <a:gd name="connsiteX2" fmla="*/ 0 w 148606"/>
                    <a:gd name="connsiteY2" fmla="*/ 148606 h 148606"/>
                    <a:gd name="connsiteX3" fmla="*/ 66675 w 148606"/>
                    <a:gd name="connsiteY3" fmla="*/ 0 h 148606"/>
                    <a:gd name="connsiteX0" fmla="*/ 71437 w 148606"/>
                    <a:gd name="connsiteY0" fmla="*/ 0 h 120031"/>
                    <a:gd name="connsiteX1" fmla="*/ 148606 w 148606"/>
                    <a:gd name="connsiteY1" fmla="*/ 120031 h 120031"/>
                    <a:gd name="connsiteX2" fmla="*/ 0 w 148606"/>
                    <a:gd name="connsiteY2" fmla="*/ 120031 h 120031"/>
                    <a:gd name="connsiteX3" fmla="*/ 71437 w 148606"/>
                    <a:gd name="connsiteY3" fmla="*/ 0 h 120031"/>
                    <a:gd name="connsiteX0" fmla="*/ 73234 w 151858"/>
                    <a:gd name="connsiteY0" fmla="*/ 0 h 120031"/>
                    <a:gd name="connsiteX1" fmla="*/ 150403 w 151858"/>
                    <a:gd name="connsiteY1" fmla="*/ 120031 h 120031"/>
                    <a:gd name="connsiteX2" fmla="*/ 1797 w 151858"/>
                    <a:gd name="connsiteY2" fmla="*/ 120031 h 120031"/>
                    <a:gd name="connsiteX3" fmla="*/ 73234 w 151858"/>
                    <a:gd name="connsiteY3" fmla="*/ 0 h 120031"/>
                    <a:gd name="connsiteX0" fmla="*/ 73583 w 152474"/>
                    <a:gd name="connsiteY0" fmla="*/ 40 h 120071"/>
                    <a:gd name="connsiteX1" fmla="*/ 150752 w 152474"/>
                    <a:gd name="connsiteY1" fmla="*/ 120071 h 120071"/>
                    <a:gd name="connsiteX2" fmla="*/ 2146 w 152474"/>
                    <a:gd name="connsiteY2" fmla="*/ 120071 h 120071"/>
                    <a:gd name="connsiteX3" fmla="*/ 73583 w 152474"/>
                    <a:gd name="connsiteY3" fmla="*/ 40 h 120071"/>
                    <a:gd name="connsiteX0" fmla="*/ 73583 w 152474"/>
                    <a:gd name="connsiteY0" fmla="*/ 35 h 136734"/>
                    <a:gd name="connsiteX1" fmla="*/ 150752 w 152474"/>
                    <a:gd name="connsiteY1" fmla="*/ 136734 h 136734"/>
                    <a:gd name="connsiteX2" fmla="*/ 2146 w 152474"/>
                    <a:gd name="connsiteY2" fmla="*/ 136734 h 136734"/>
                    <a:gd name="connsiteX3" fmla="*/ 73583 w 152474"/>
                    <a:gd name="connsiteY3" fmla="*/ 35 h 136734"/>
                  </a:gdLst>
                  <a:ahLst/>
                  <a:cxnLst>
                    <a:cxn ang="0">
                      <a:pos x="connsiteX0" y="connsiteY0"/>
                    </a:cxn>
                    <a:cxn ang="0">
                      <a:pos x="connsiteX1" y="connsiteY1"/>
                    </a:cxn>
                    <a:cxn ang="0">
                      <a:pos x="connsiteX2" y="connsiteY2"/>
                    </a:cxn>
                    <a:cxn ang="0">
                      <a:pos x="connsiteX3" y="connsiteY3"/>
                    </a:cxn>
                  </a:cxnLst>
                  <a:rect l="l" t="t" r="r" b="b"/>
                  <a:pathLst>
                    <a:path w="152474" h="136734">
                      <a:moveTo>
                        <a:pt x="73583" y="35"/>
                      </a:moveTo>
                      <a:cubicBezTo>
                        <a:pt x="110257" y="-2347"/>
                        <a:pt x="162658" y="116729"/>
                        <a:pt x="150752" y="136734"/>
                      </a:cubicBezTo>
                      <a:lnTo>
                        <a:pt x="2146" y="136734"/>
                      </a:lnTo>
                      <a:cubicBezTo>
                        <a:pt x="-10716" y="116729"/>
                        <a:pt x="36909" y="2417"/>
                        <a:pt x="73583" y="35"/>
                      </a:cubicBez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213" name="Rechthoek 47">
                  <a:extLst>
                    <a:ext uri="{FF2B5EF4-FFF2-40B4-BE49-F238E27FC236}">
                      <a16:creationId xmlns:a16="http://schemas.microsoft.com/office/drawing/2014/main" id="{FCB2639E-7DD8-453B-A6A6-648EAC1779DF}"/>
                    </a:ext>
                  </a:extLst>
                </p:cNvPr>
                <p:cNvSpPr/>
                <p:nvPr userDrawn="1"/>
              </p:nvSpPr>
              <p:spPr>
                <a:xfrm>
                  <a:off x="6296025" y="2457450"/>
                  <a:ext cx="64294" cy="52388"/>
                </a:xfrm>
                <a:custGeom>
                  <a:avLst/>
                  <a:gdLst>
                    <a:gd name="connsiteX0" fmla="*/ 0 w 148606"/>
                    <a:gd name="connsiteY0" fmla="*/ 0 h 148606"/>
                    <a:gd name="connsiteX1" fmla="*/ 148606 w 148606"/>
                    <a:gd name="connsiteY1" fmla="*/ 0 h 148606"/>
                    <a:gd name="connsiteX2" fmla="*/ 148606 w 148606"/>
                    <a:gd name="connsiteY2" fmla="*/ 148606 h 148606"/>
                    <a:gd name="connsiteX3" fmla="*/ 0 w 148606"/>
                    <a:gd name="connsiteY3" fmla="*/ 148606 h 148606"/>
                    <a:gd name="connsiteX4" fmla="*/ 0 w 148606"/>
                    <a:gd name="connsiteY4" fmla="*/ 0 h 148606"/>
                    <a:gd name="connsiteX0" fmla="*/ 0 w 148606"/>
                    <a:gd name="connsiteY0" fmla="*/ 0 h 148606"/>
                    <a:gd name="connsiteX1" fmla="*/ 148606 w 148606"/>
                    <a:gd name="connsiteY1" fmla="*/ 148606 h 148606"/>
                    <a:gd name="connsiteX2" fmla="*/ 0 w 148606"/>
                    <a:gd name="connsiteY2" fmla="*/ 148606 h 148606"/>
                    <a:gd name="connsiteX3" fmla="*/ 0 w 148606"/>
                    <a:gd name="connsiteY3" fmla="*/ 0 h 148606"/>
                    <a:gd name="connsiteX0" fmla="*/ 66675 w 148606"/>
                    <a:gd name="connsiteY0" fmla="*/ 0 h 148606"/>
                    <a:gd name="connsiteX1" fmla="*/ 148606 w 148606"/>
                    <a:gd name="connsiteY1" fmla="*/ 148606 h 148606"/>
                    <a:gd name="connsiteX2" fmla="*/ 0 w 148606"/>
                    <a:gd name="connsiteY2" fmla="*/ 148606 h 148606"/>
                    <a:gd name="connsiteX3" fmla="*/ 66675 w 148606"/>
                    <a:gd name="connsiteY3" fmla="*/ 0 h 148606"/>
                    <a:gd name="connsiteX0" fmla="*/ 71437 w 148606"/>
                    <a:gd name="connsiteY0" fmla="*/ 0 h 120031"/>
                    <a:gd name="connsiteX1" fmla="*/ 148606 w 148606"/>
                    <a:gd name="connsiteY1" fmla="*/ 120031 h 120031"/>
                    <a:gd name="connsiteX2" fmla="*/ 0 w 148606"/>
                    <a:gd name="connsiteY2" fmla="*/ 120031 h 120031"/>
                    <a:gd name="connsiteX3" fmla="*/ 71437 w 148606"/>
                    <a:gd name="connsiteY3" fmla="*/ 0 h 120031"/>
                    <a:gd name="connsiteX0" fmla="*/ 73234 w 151858"/>
                    <a:gd name="connsiteY0" fmla="*/ 0 h 120031"/>
                    <a:gd name="connsiteX1" fmla="*/ 150403 w 151858"/>
                    <a:gd name="connsiteY1" fmla="*/ 120031 h 120031"/>
                    <a:gd name="connsiteX2" fmla="*/ 1797 w 151858"/>
                    <a:gd name="connsiteY2" fmla="*/ 120031 h 120031"/>
                    <a:gd name="connsiteX3" fmla="*/ 73234 w 151858"/>
                    <a:gd name="connsiteY3" fmla="*/ 0 h 120031"/>
                    <a:gd name="connsiteX0" fmla="*/ 73583 w 152474"/>
                    <a:gd name="connsiteY0" fmla="*/ 40 h 120071"/>
                    <a:gd name="connsiteX1" fmla="*/ 150752 w 152474"/>
                    <a:gd name="connsiteY1" fmla="*/ 120071 h 120071"/>
                    <a:gd name="connsiteX2" fmla="*/ 2146 w 152474"/>
                    <a:gd name="connsiteY2" fmla="*/ 120071 h 120071"/>
                    <a:gd name="connsiteX3" fmla="*/ 73583 w 152474"/>
                    <a:gd name="connsiteY3" fmla="*/ 40 h 120071"/>
                    <a:gd name="connsiteX0" fmla="*/ 73583 w 152474"/>
                    <a:gd name="connsiteY0" fmla="*/ 35 h 136734"/>
                    <a:gd name="connsiteX1" fmla="*/ 150752 w 152474"/>
                    <a:gd name="connsiteY1" fmla="*/ 136734 h 136734"/>
                    <a:gd name="connsiteX2" fmla="*/ 2146 w 152474"/>
                    <a:gd name="connsiteY2" fmla="*/ 136734 h 136734"/>
                    <a:gd name="connsiteX3" fmla="*/ 73583 w 152474"/>
                    <a:gd name="connsiteY3" fmla="*/ 35 h 136734"/>
                  </a:gdLst>
                  <a:ahLst/>
                  <a:cxnLst>
                    <a:cxn ang="0">
                      <a:pos x="connsiteX0" y="connsiteY0"/>
                    </a:cxn>
                    <a:cxn ang="0">
                      <a:pos x="connsiteX1" y="connsiteY1"/>
                    </a:cxn>
                    <a:cxn ang="0">
                      <a:pos x="connsiteX2" y="connsiteY2"/>
                    </a:cxn>
                    <a:cxn ang="0">
                      <a:pos x="connsiteX3" y="connsiteY3"/>
                    </a:cxn>
                  </a:cxnLst>
                  <a:rect l="l" t="t" r="r" b="b"/>
                  <a:pathLst>
                    <a:path w="152474" h="136734">
                      <a:moveTo>
                        <a:pt x="73583" y="35"/>
                      </a:moveTo>
                      <a:cubicBezTo>
                        <a:pt x="110257" y="-2347"/>
                        <a:pt x="162658" y="116729"/>
                        <a:pt x="150752" y="136734"/>
                      </a:cubicBezTo>
                      <a:lnTo>
                        <a:pt x="2146" y="136734"/>
                      </a:lnTo>
                      <a:cubicBezTo>
                        <a:pt x="-10716" y="116729"/>
                        <a:pt x="36909" y="2417"/>
                        <a:pt x="73583" y="35"/>
                      </a:cubicBez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214" name="Koorde 213">
                  <a:extLst>
                    <a:ext uri="{FF2B5EF4-FFF2-40B4-BE49-F238E27FC236}">
                      <a16:creationId xmlns:a16="http://schemas.microsoft.com/office/drawing/2014/main" id="{FCF84775-AF27-4141-80B1-C3C2FC93F1EE}"/>
                    </a:ext>
                  </a:extLst>
                </p:cNvPr>
                <p:cNvSpPr/>
                <p:nvPr userDrawn="1"/>
              </p:nvSpPr>
              <p:spPr>
                <a:xfrm>
                  <a:off x="6290536" y="2402421"/>
                  <a:ext cx="37785" cy="37785"/>
                </a:xfrm>
                <a:prstGeom prst="chord">
                  <a:avLst>
                    <a:gd name="adj1" fmla="val 21457318"/>
                    <a:gd name="adj2" fmla="val 11002272"/>
                  </a:avLst>
                </a:prstGeom>
                <a:solidFill>
                  <a:srgbClr val="E9C07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206" name="Groep 205">
                <a:extLst>
                  <a:ext uri="{FF2B5EF4-FFF2-40B4-BE49-F238E27FC236}">
                    <a16:creationId xmlns:a16="http://schemas.microsoft.com/office/drawing/2014/main" id="{65411CC7-6ED5-4E7C-9E92-68C62D825401}"/>
                  </a:ext>
                </a:extLst>
              </p:cNvPr>
              <p:cNvGrpSpPr/>
              <p:nvPr userDrawn="1"/>
            </p:nvGrpSpPr>
            <p:grpSpPr>
              <a:xfrm>
                <a:off x="-3254609" y="4199853"/>
                <a:ext cx="184194" cy="124747"/>
                <a:chOff x="6218544" y="2636044"/>
                <a:chExt cx="144156" cy="97631"/>
              </a:xfrm>
            </p:grpSpPr>
            <p:sp>
              <p:nvSpPr>
                <p:cNvPr id="207" name="Rechthoek 206">
                  <a:extLst>
                    <a:ext uri="{FF2B5EF4-FFF2-40B4-BE49-F238E27FC236}">
                      <a16:creationId xmlns:a16="http://schemas.microsoft.com/office/drawing/2014/main" id="{AAE3B99F-C476-45F6-97CA-3035062A0264}"/>
                    </a:ext>
                  </a:extLst>
                </p:cNvPr>
                <p:cNvSpPr/>
                <p:nvPr userDrawn="1"/>
              </p:nvSpPr>
              <p:spPr>
                <a:xfrm>
                  <a:off x="6218544" y="2636044"/>
                  <a:ext cx="144156" cy="92869"/>
                </a:xfrm>
                <a:prstGeom prst="rect">
                  <a:avLst/>
                </a:prstGeom>
                <a:solidFill>
                  <a:schemeClr val="bg1"/>
                </a:solidFill>
                <a:ln w="12700" cap="rnd" cmpd="sng" algn="ctr">
                  <a:solidFill>
                    <a:srgbClr val="818181"/>
                  </a:solidFill>
                  <a:prstDash val="sysDash"/>
                </a:ln>
                <a:effectLst/>
              </p:spPr>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208" name="Rechthoek 207">
                  <a:extLst>
                    <a:ext uri="{FF2B5EF4-FFF2-40B4-BE49-F238E27FC236}">
                      <a16:creationId xmlns:a16="http://schemas.microsoft.com/office/drawing/2014/main" id="{C8C5F538-A9EE-4659-BF27-87BFA7AE208D}"/>
                    </a:ext>
                  </a:extLst>
                </p:cNvPr>
                <p:cNvSpPr/>
                <p:nvPr userDrawn="1"/>
              </p:nvSpPr>
              <p:spPr>
                <a:xfrm>
                  <a:off x="6249409" y="2636045"/>
                  <a:ext cx="85725" cy="97630"/>
                </a:xfrm>
                <a:prstGeom prst="rect">
                  <a:avLst/>
                </a:prstGeom>
                <a:solidFill>
                  <a:srgbClr val="F0F0F0"/>
                </a:solidFill>
                <a:ln w="9525">
                  <a:solidFill>
                    <a:srgbClr val="B7B4B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209" name="Ovaal 208">
                  <a:extLst>
                    <a:ext uri="{FF2B5EF4-FFF2-40B4-BE49-F238E27FC236}">
                      <a16:creationId xmlns:a16="http://schemas.microsoft.com/office/drawing/2014/main" id="{78B912CA-31E0-438A-BC5F-D783AD889FB0}"/>
                    </a:ext>
                  </a:extLst>
                </p:cNvPr>
                <p:cNvSpPr/>
                <p:nvPr userDrawn="1"/>
              </p:nvSpPr>
              <p:spPr>
                <a:xfrm>
                  <a:off x="6297938" y="2655636"/>
                  <a:ext cx="21328" cy="21328"/>
                </a:xfrm>
                <a:prstGeom prst="ellipse">
                  <a:avLst/>
                </a:prstGeom>
                <a:solidFill>
                  <a:srgbClr val="E9C07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210" name="Rechthoek 47">
                  <a:extLst>
                    <a:ext uri="{FF2B5EF4-FFF2-40B4-BE49-F238E27FC236}">
                      <a16:creationId xmlns:a16="http://schemas.microsoft.com/office/drawing/2014/main" id="{6A962F9A-5581-4119-B0EE-07B6E15300AC}"/>
                    </a:ext>
                  </a:extLst>
                </p:cNvPr>
                <p:cNvSpPr/>
                <p:nvPr userDrawn="1"/>
              </p:nvSpPr>
              <p:spPr>
                <a:xfrm>
                  <a:off x="6261434" y="2675670"/>
                  <a:ext cx="45896" cy="37785"/>
                </a:xfrm>
                <a:custGeom>
                  <a:avLst/>
                  <a:gdLst>
                    <a:gd name="connsiteX0" fmla="*/ 0 w 148606"/>
                    <a:gd name="connsiteY0" fmla="*/ 0 h 148606"/>
                    <a:gd name="connsiteX1" fmla="*/ 148606 w 148606"/>
                    <a:gd name="connsiteY1" fmla="*/ 0 h 148606"/>
                    <a:gd name="connsiteX2" fmla="*/ 148606 w 148606"/>
                    <a:gd name="connsiteY2" fmla="*/ 148606 h 148606"/>
                    <a:gd name="connsiteX3" fmla="*/ 0 w 148606"/>
                    <a:gd name="connsiteY3" fmla="*/ 148606 h 148606"/>
                    <a:gd name="connsiteX4" fmla="*/ 0 w 148606"/>
                    <a:gd name="connsiteY4" fmla="*/ 0 h 148606"/>
                    <a:gd name="connsiteX0" fmla="*/ 0 w 148606"/>
                    <a:gd name="connsiteY0" fmla="*/ 0 h 148606"/>
                    <a:gd name="connsiteX1" fmla="*/ 148606 w 148606"/>
                    <a:gd name="connsiteY1" fmla="*/ 148606 h 148606"/>
                    <a:gd name="connsiteX2" fmla="*/ 0 w 148606"/>
                    <a:gd name="connsiteY2" fmla="*/ 148606 h 148606"/>
                    <a:gd name="connsiteX3" fmla="*/ 0 w 148606"/>
                    <a:gd name="connsiteY3" fmla="*/ 0 h 148606"/>
                    <a:gd name="connsiteX0" fmla="*/ 66675 w 148606"/>
                    <a:gd name="connsiteY0" fmla="*/ 0 h 148606"/>
                    <a:gd name="connsiteX1" fmla="*/ 148606 w 148606"/>
                    <a:gd name="connsiteY1" fmla="*/ 148606 h 148606"/>
                    <a:gd name="connsiteX2" fmla="*/ 0 w 148606"/>
                    <a:gd name="connsiteY2" fmla="*/ 148606 h 148606"/>
                    <a:gd name="connsiteX3" fmla="*/ 66675 w 148606"/>
                    <a:gd name="connsiteY3" fmla="*/ 0 h 148606"/>
                    <a:gd name="connsiteX0" fmla="*/ 71437 w 148606"/>
                    <a:gd name="connsiteY0" fmla="*/ 0 h 120031"/>
                    <a:gd name="connsiteX1" fmla="*/ 148606 w 148606"/>
                    <a:gd name="connsiteY1" fmla="*/ 120031 h 120031"/>
                    <a:gd name="connsiteX2" fmla="*/ 0 w 148606"/>
                    <a:gd name="connsiteY2" fmla="*/ 120031 h 120031"/>
                    <a:gd name="connsiteX3" fmla="*/ 71437 w 148606"/>
                    <a:gd name="connsiteY3" fmla="*/ 0 h 120031"/>
                    <a:gd name="connsiteX0" fmla="*/ 73234 w 151858"/>
                    <a:gd name="connsiteY0" fmla="*/ 0 h 120031"/>
                    <a:gd name="connsiteX1" fmla="*/ 150403 w 151858"/>
                    <a:gd name="connsiteY1" fmla="*/ 120031 h 120031"/>
                    <a:gd name="connsiteX2" fmla="*/ 1797 w 151858"/>
                    <a:gd name="connsiteY2" fmla="*/ 120031 h 120031"/>
                    <a:gd name="connsiteX3" fmla="*/ 73234 w 151858"/>
                    <a:gd name="connsiteY3" fmla="*/ 0 h 120031"/>
                    <a:gd name="connsiteX0" fmla="*/ 73583 w 152474"/>
                    <a:gd name="connsiteY0" fmla="*/ 40 h 120071"/>
                    <a:gd name="connsiteX1" fmla="*/ 150752 w 152474"/>
                    <a:gd name="connsiteY1" fmla="*/ 120071 h 120071"/>
                    <a:gd name="connsiteX2" fmla="*/ 2146 w 152474"/>
                    <a:gd name="connsiteY2" fmla="*/ 120071 h 120071"/>
                    <a:gd name="connsiteX3" fmla="*/ 73583 w 152474"/>
                    <a:gd name="connsiteY3" fmla="*/ 40 h 120071"/>
                    <a:gd name="connsiteX0" fmla="*/ 73583 w 152474"/>
                    <a:gd name="connsiteY0" fmla="*/ 35 h 136734"/>
                    <a:gd name="connsiteX1" fmla="*/ 150752 w 152474"/>
                    <a:gd name="connsiteY1" fmla="*/ 136734 h 136734"/>
                    <a:gd name="connsiteX2" fmla="*/ 2146 w 152474"/>
                    <a:gd name="connsiteY2" fmla="*/ 136734 h 136734"/>
                    <a:gd name="connsiteX3" fmla="*/ 73583 w 152474"/>
                    <a:gd name="connsiteY3" fmla="*/ 35 h 136734"/>
                  </a:gdLst>
                  <a:ahLst/>
                  <a:cxnLst>
                    <a:cxn ang="0">
                      <a:pos x="connsiteX0" y="connsiteY0"/>
                    </a:cxn>
                    <a:cxn ang="0">
                      <a:pos x="connsiteX1" y="connsiteY1"/>
                    </a:cxn>
                    <a:cxn ang="0">
                      <a:pos x="connsiteX2" y="connsiteY2"/>
                    </a:cxn>
                    <a:cxn ang="0">
                      <a:pos x="connsiteX3" y="connsiteY3"/>
                    </a:cxn>
                  </a:cxnLst>
                  <a:rect l="l" t="t" r="r" b="b"/>
                  <a:pathLst>
                    <a:path w="152474" h="136734">
                      <a:moveTo>
                        <a:pt x="73583" y="35"/>
                      </a:moveTo>
                      <a:cubicBezTo>
                        <a:pt x="110257" y="-2347"/>
                        <a:pt x="162658" y="116729"/>
                        <a:pt x="150752" y="136734"/>
                      </a:cubicBezTo>
                      <a:lnTo>
                        <a:pt x="2146" y="136734"/>
                      </a:lnTo>
                      <a:cubicBezTo>
                        <a:pt x="-10716" y="116729"/>
                        <a:pt x="36909" y="2417"/>
                        <a:pt x="73583" y="35"/>
                      </a:cubicBez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grpSp>
      <p:sp>
        <p:nvSpPr>
          <p:cNvPr id="101" name="Tijdelijke aanduiding voor verticale tekst 2">
            <a:extLst>
              <a:ext uri="{FF2B5EF4-FFF2-40B4-BE49-F238E27FC236}">
                <a16:creationId xmlns:a16="http://schemas.microsoft.com/office/drawing/2014/main" id="{FA3930DD-DC22-421B-8B5C-ECC612505626}"/>
              </a:ext>
            </a:extLst>
          </p:cNvPr>
          <p:cNvSpPr>
            <a:spLocks noGrp="1"/>
          </p:cNvSpPr>
          <p:nvPr>
            <p:ph type="body" orient="vert" idx="1" hasCustomPrompt="1"/>
          </p:nvPr>
        </p:nvSpPr>
        <p:spPr>
          <a:xfrm>
            <a:off x="777244" y="2580255"/>
            <a:ext cx="1904400" cy="1310400"/>
          </a:xfrm>
          <a:noFill/>
          <a:ln>
            <a:solidFill>
              <a:srgbClr val="649EC9">
                <a:alpha val="25098"/>
              </a:srgbClr>
            </a:solidFill>
          </a:ln>
        </p:spPr>
        <p:txBody>
          <a:bodyPr vert="horz" lIns="0" tIns="0" rIns="0" bIns="0"/>
          <a:lstStyle>
            <a:lvl1pPr marL="0" indent="0">
              <a:buNone/>
              <a:defRPr sz="100">
                <a:solidFill>
                  <a:schemeClr val="bg1"/>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104" name="Tijdelijke aanduiding voor verticale tekst 2">
            <a:extLst>
              <a:ext uri="{FF2B5EF4-FFF2-40B4-BE49-F238E27FC236}">
                <a16:creationId xmlns:a16="http://schemas.microsoft.com/office/drawing/2014/main" id="{253B405D-F1AB-4817-B270-7BFFD3F3045F}"/>
              </a:ext>
            </a:extLst>
          </p:cNvPr>
          <p:cNvSpPr>
            <a:spLocks noGrp="1"/>
          </p:cNvSpPr>
          <p:nvPr>
            <p:ph type="body" orient="vert" idx="15" hasCustomPrompt="1"/>
          </p:nvPr>
        </p:nvSpPr>
        <p:spPr>
          <a:xfrm>
            <a:off x="3007918" y="2580255"/>
            <a:ext cx="1904400" cy="1310400"/>
          </a:xfrm>
          <a:noFill/>
          <a:ln>
            <a:solidFill>
              <a:srgbClr val="649EC9">
                <a:alpha val="25098"/>
              </a:srgbClr>
            </a:solidFill>
          </a:ln>
        </p:spPr>
        <p:txBody>
          <a:bodyPr vert="horz" lIns="0" tIns="0" rIns="0" bIns="0"/>
          <a:lstStyle>
            <a:lvl1pPr marL="0" indent="0">
              <a:buNone/>
              <a:defRPr sz="100">
                <a:solidFill>
                  <a:schemeClr val="bg1"/>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105" name="Tijdelijke aanduiding voor verticale tekst 2">
            <a:extLst>
              <a:ext uri="{FF2B5EF4-FFF2-40B4-BE49-F238E27FC236}">
                <a16:creationId xmlns:a16="http://schemas.microsoft.com/office/drawing/2014/main" id="{D06D2B9A-2824-4C51-AC31-7B8A2F099D2A}"/>
              </a:ext>
            </a:extLst>
          </p:cNvPr>
          <p:cNvSpPr>
            <a:spLocks noGrp="1"/>
          </p:cNvSpPr>
          <p:nvPr>
            <p:ph type="body" orient="vert" idx="16" hasCustomPrompt="1"/>
          </p:nvPr>
        </p:nvSpPr>
        <p:spPr>
          <a:xfrm>
            <a:off x="5238592" y="2580255"/>
            <a:ext cx="1904400" cy="1310400"/>
          </a:xfrm>
          <a:noFill/>
          <a:ln>
            <a:solidFill>
              <a:srgbClr val="649EC9">
                <a:alpha val="25098"/>
              </a:srgbClr>
            </a:solidFill>
          </a:ln>
        </p:spPr>
        <p:txBody>
          <a:bodyPr vert="horz" lIns="0" tIns="0" rIns="0" bIns="0"/>
          <a:lstStyle>
            <a:lvl1pPr marL="0" indent="0">
              <a:buNone/>
              <a:defRPr sz="100">
                <a:solidFill>
                  <a:schemeClr val="bg1"/>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106" name="Tijdelijke aanduiding voor verticale tekst 2">
            <a:extLst>
              <a:ext uri="{FF2B5EF4-FFF2-40B4-BE49-F238E27FC236}">
                <a16:creationId xmlns:a16="http://schemas.microsoft.com/office/drawing/2014/main" id="{2CBB626D-CD15-4693-8763-41BAEE5BF1E1}"/>
              </a:ext>
            </a:extLst>
          </p:cNvPr>
          <p:cNvSpPr>
            <a:spLocks noGrp="1"/>
          </p:cNvSpPr>
          <p:nvPr>
            <p:ph type="body" orient="vert" idx="17" hasCustomPrompt="1"/>
          </p:nvPr>
        </p:nvSpPr>
        <p:spPr>
          <a:xfrm>
            <a:off x="7469266" y="2580255"/>
            <a:ext cx="1904400" cy="1310400"/>
          </a:xfrm>
          <a:noFill/>
          <a:ln>
            <a:solidFill>
              <a:srgbClr val="649EC9">
                <a:alpha val="25098"/>
              </a:srgbClr>
            </a:solidFill>
          </a:ln>
        </p:spPr>
        <p:txBody>
          <a:bodyPr vert="horz" lIns="0" tIns="0" rIns="0" bIns="0"/>
          <a:lstStyle>
            <a:lvl1pPr marL="0" indent="0">
              <a:buNone/>
              <a:defRPr sz="100">
                <a:solidFill>
                  <a:schemeClr val="bg1"/>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107" name="Tijdelijke aanduiding voor verticale tekst 2">
            <a:extLst>
              <a:ext uri="{FF2B5EF4-FFF2-40B4-BE49-F238E27FC236}">
                <a16:creationId xmlns:a16="http://schemas.microsoft.com/office/drawing/2014/main" id="{88ADBC97-6F7A-4743-A873-3D1D8CFFEC52}"/>
              </a:ext>
            </a:extLst>
          </p:cNvPr>
          <p:cNvSpPr>
            <a:spLocks noGrp="1"/>
          </p:cNvSpPr>
          <p:nvPr>
            <p:ph type="body" orient="vert" idx="18" hasCustomPrompt="1"/>
          </p:nvPr>
        </p:nvSpPr>
        <p:spPr>
          <a:xfrm>
            <a:off x="9699940" y="2580255"/>
            <a:ext cx="1904400" cy="1310400"/>
          </a:xfrm>
          <a:noFill/>
          <a:ln>
            <a:solidFill>
              <a:srgbClr val="649EC9">
                <a:alpha val="25098"/>
              </a:srgbClr>
            </a:solidFill>
          </a:ln>
        </p:spPr>
        <p:txBody>
          <a:bodyPr vert="horz" lIns="0" tIns="0" rIns="0" bIns="0"/>
          <a:lstStyle>
            <a:lvl1pPr marL="0" indent="0">
              <a:buNone/>
              <a:defRPr sz="100">
                <a:solidFill>
                  <a:schemeClr val="bg1"/>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108" name="Tijdelijke aanduiding voor verticale tekst 2">
            <a:extLst>
              <a:ext uri="{FF2B5EF4-FFF2-40B4-BE49-F238E27FC236}">
                <a16:creationId xmlns:a16="http://schemas.microsoft.com/office/drawing/2014/main" id="{F1290261-F37B-486E-B055-2C1FF5B8542A}"/>
              </a:ext>
            </a:extLst>
          </p:cNvPr>
          <p:cNvSpPr>
            <a:spLocks noGrp="1"/>
          </p:cNvSpPr>
          <p:nvPr>
            <p:ph type="body" orient="vert" idx="19" hasCustomPrompt="1"/>
          </p:nvPr>
        </p:nvSpPr>
        <p:spPr>
          <a:xfrm>
            <a:off x="777244" y="4239198"/>
            <a:ext cx="1904400" cy="1310400"/>
          </a:xfrm>
          <a:noFill/>
          <a:ln>
            <a:solidFill>
              <a:srgbClr val="649EC9">
                <a:alpha val="25098"/>
              </a:srgbClr>
            </a:solidFill>
          </a:ln>
        </p:spPr>
        <p:txBody>
          <a:bodyPr vert="horz" lIns="0" tIns="0" rIns="0" bIns="0"/>
          <a:lstStyle>
            <a:lvl1pPr marL="0" indent="0">
              <a:buNone/>
              <a:defRPr sz="100">
                <a:solidFill>
                  <a:schemeClr val="bg1"/>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109" name="Tijdelijke aanduiding voor verticale tekst 2">
            <a:extLst>
              <a:ext uri="{FF2B5EF4-FFF2-40B4-BE49-F238E27FC236}">
                <a16:creationId xmlns:a16="http://schemas.microsoft.com/office/drawing/2014/main" id="{BF2DF362-BC86-44C1-A829-8F6669103432}"/>
              </a:ext>
            </a:extLst>
          </p:cNvPr>
          <p:cNvSpPr>
            <a:spLocks noGrp="1"/>
          </p:cNvSpPr>
          <p:nvPr>
            <p:ph type="body" orient="vert" idx="20" hasCustomPrompt="1"/>
          </p:nvPr>
        </p:nvSpPr>
        <p:spPr>
          <a:xfrm>
            <a:off x="3007918" y="4239198"/>
            <a:ext cx="1904400" cy="1310400"/>
          </a:xfrm>
          <a:noFill/>
          <a:ln>
            <a:solidFill>
              <a:srgbClr val="649EC9">
                <a:alpha val="25098"/>
              </a:srgbClr>
            </a:solidFill>
          </a:ln>
        </p:spPr>
        <p:txBody>
          <a:bodyPr vert="horz" lIns="0" tIns="0" rIns="0" bIns="0"/>
          <a:lstStyle>
            <a:lvl1pPr marL="0" indent="0">
              <a:buNone/>
              <a:defRPr sz="100">
                <a:solidFill>
                  <a:schemeClr val="bg1"/>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110" name="Tijdelijke aanduiding voor verticale tekst 2">
            <a:extLst>
              <a:ext uri="{FF2B5EF4-FFF2-40B4-BE49-F238E27FC236}">
                <a16:creationId xmlns:a16="http://schemas.microsoft.com/office/drawing/2014/main" id="{9E3E5C86-3261-43B7-A062-873068475FB2}"/>
              </a:ext>
            </a:extLst>
          </p:cNvPr>
          <p:cNvSpPr>
            <a:spLocks noGrp="1"/>
          </p:cNvSpPr>
          <p:nvPr>
            <p:ph type="body" orient="vert" idx="21" hasCustomPrompt="1"/>
          </p:nvPr>
        </p:nvSpPr>
        <p:spPr>
          <a:xfrm>
            <a:off x="5238592" y="4239198"/>
            <a:ext cx="1904400" cy="1310400"/>
          </a:xfrm>
          <a:noFill/>
          <a:ln>
            <a:solidFill>
              <a:srgbClr val="649EC9">
                <a:alpha val="25098"/>
              </a:srgbClr>
            </a:solidFill>
          </a:ln>
        </p:spPr>
        <p:txBody>
          <a:bodyPr vert="horz" lIns="0" tIns="0" rIns="0" bIns="0"/>
          <a:lstStyle>
            <a:lvl1pPr marL="0" indent="0">
              <a:buNone/>
              <a:defRPr sz="100">
                <a:solidFill>
                  <a:schemeClr val="bg1"/>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111" name="Tijdelijke aanduiding voor verticale tekst 2">
            <a:extLst>
              <a:ext uri="{FF2B5EF4-FFF2-40B4-BE49-F238E27FC236}">
                <a16:creationId xmlns:a16="http://schemas.microsoft.com/office/drawing/2014/main" id="{41E452AD-0E75-4DA7-8CD7-967C66DC88BE}"/>
              </a:ext>
            </a:extLst>
          </p:cNvPr>
          <p:cNvSpPr>
            <a:spLocks noGrp="1"/>
          </p:cNvSpPr>
          <p:nvPr>
            <p:ph type="body" orient="vert" idx="22" hasCustomPrompt="1"/>
          </p:nvPr>
        </p:nvSpPr>
        <p:spPr>
          <a:xfrm>
            <a:off x="7469266" y="4239198"/>
            <a:ext cx="1904400" cy="1310400"/>
          </a:xfrm>
          <a:noFill/>
          <a:ln>
            <a:solidFill>
              <a:srgbClr val="649EC9">
                <a:alpha val="25098"/>
              </a:srgbClr>
            </a:solidFill>
          </a:ln>
        </p:spPr>
        <p:txBody>
          <a:bodyPr vert="horz" lIns="0" tIns="0" rIns="0" bIns="0"/>
          <a:lstStyle>
            <a:lvl1pPr marL="0" indent="0">
              <a:buNone/>
              <a:defRPr sz="100">
                <a:solidFill>
                  <a:schemeClr val="bg1"/>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112" name="Tijdelijke aanduiding voor verticale tekst 2">
            <a:extLst>
              <a:ext uri="{FF2B5EF4-FFF2-40B4-BE49-F238E27FC236}">
                <a16:creationId xmlns:a16="http://schemas.microsoft.com/office/drawing/2014/main" id="{9993F58D-1819-4524-8E3B-17F2D1752223}"/>
              </a:ext>
            </a:extLst>
          </p:cNvPr>
          <p:cNvSpPr>
            <a:spLocks noGrp="1"/>
          </p:cNvSpPr>
          <p:nvPr>
            <p:ph type="body" orient="vert" idx="23" hasCustomPrompt="1"/>
          </p:nvPr>
        </p:nvSpPr>
        <p:spPr>
          <a:xfrm>
            <a:off x="9699940" y="4239198"/>
            <a:ext cx="1904400" cy="1310400"/>
          </a:xfrm>
          <a:noFill/>
          <a:ln>
            <a:solidFill>
              <a:srgbClr val="649EC9">
                <a:alpha val="25098"/>
              </a:srgbClr>
            </a:solidFill>
          </a:ln>
        </p:spPr>
        <p:txBody>
          <a:bodyPr vert="horz" lIns="0" tIns="0" rIns="0" bIns="0"/>
          <a:lstStyle>
            <a:lvl1pPr marL="0" indent="0">
              <a:buNone/>
              <a:defRPr sz="100">
                <a:solidFill>
                  <a:schemeClr val="bg1"/>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grpSp>
        <p:nvGrpSpPr>
          <p:cNvPr id="65" name="HAAK LIJN">
            <a:extLst>
              <a:ext uri="{FF2B5EF4-FFF2-40B4-BE49-F238E27FC236}">
                <a16:creationId xmlns:a16="http://schemas.microsoft.com/office/drawing/2014/main" id="{5BB03752-4229-43C3-B651-38448D67DF64}"/>
              </a:ext>
            </a:extLst>
          </p:cNvPr>
          <p:cNvGrpSpPr/>
          <p:nvPr userDrawn="1"/>
        </p:nvGrpSpPr>
        <p:grpSpPr>
          <a:xfrm>
            <a:off x="540812" y="0"/>
            <a:ext cx="76800" cy="6858000"/>
            <a:chOff x="578912" y="0"/>
            <a:chExt cx="76800" cy="6858000"/>
          </a:xfrm>
        </p:grpSpPr>
        <p:cxnSp>
          <p:nvCxnSpPr>
            <p:cNvPr id="66" name="LIJN">
              <a:extLst>
                <a:ext uri="{FF2B5EF4-FFF2-40B4-BE49-F238E27FC236}">
                  <a16:creationId xmlns:a16="http://schemas.microsoft.com/office/drawing/2014/main" id="{49A47FBE-D9DB-4556-A5F6-3785144577AF}"/>
                </a:ext>
              </a:extLst>
            </p:cNvPr>
            <p:cNvCxnSpPr>
              <a:cxnSpLocks/>
            </p:cNvCxnSpPr>
            <p:nvPr userDrawn="1"/>
          </p:nvCxnSpPr>
          <p:spPr>
            <a:xfrm>
              <a:off x="617312" y="900113"/>
              <a:ext cx="0" cy="5957887"/>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pic>
          <p:nvPicPr>
            <p:cNvPr id="67" name="Graphic 66">
              <a:extLst>
                <a:ext uri="{FF2B5EF4-FFF2-40B4-BE49-F238E27FC236}">
                  <a16:creationId xmlns:a16="http://schemas.microsoft.com/office/drawing/2014/main" id="{B6F45815-92C9-4B5A-86F8-B877A94A7FB8}"/>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78912" y="652464"/>
              <a:ext cx="76800" cy="201600"/>
            </a:xfrm>
            <a:prstGeom prst="rect">
              <a:avLst/>
            </a:prstGeom>
          </p:spPr>
        </p:pic>
        <p:cxnSp>
          <p:nvCxnSpPr>
            <p:cNvPr id="68" name="LIJN">
              <a:extLst>
                <a:ext uri="{FF2B5EF4-FFF2-40B4-BE49-F238E27FC236}">
                  <a16:creationId xmlns:a16="http://schemas.microsoft.com/office/drawing/2014/main" id="{4F0CD40B-838B-4E0F-A956-9659DC8D38BC}"/>
                </a:ext>
              </a:extLst>
            </p:cNvPr>
            <p:cNvCxnSpPr>
              <a:cxnSpLocks/>
            </p:cNvCxnSpPr>
            <p:nvPr userDrawn="1"/>
          </p:nvCxnSpPr>
          <p:spPr>
            <a:xfrm>
              <a:off x="617312" y="0"/>
              <a:ext cx="0" cy="595314"/>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grpSp>
      <p:sp>
        <p:nvSpPr>
          <p:cNvPr id="103" name="Tekstvak 102">
            <a:extLst>
              <a:ext uri="{FF2B5EF4-FFF2-40B4-BE49-F238E27FC236}">
                <a16:creationId xmlns:a16="http://schemas.microsoft.com/office/drawing/2014/main" id="{82DED694-965C-41F6-8334-D160E5CDFC49}"/>
              </a:ext>
            </a:extLst>
          </p:cNvPr>
          <p:cNvSpPr txBox="1"/>
          <p:nvPr userDrawn="1"/>
        </p:nvSpPr>
        <p:spPr>
          <a:xfrm>
            <a:off x="0" y="-256190"/>
            <a:ext cx="12192000" cy="161583"/>
          </a:xfrm>
          <a:prstGeom prst="rect">
            <a:avLst/>
          </a:prstGeom>
          <a:noFill/>
        </p:spPr>
        <p:txBody>
          <a:bodyPr wrap="square" lIns="0" tIns="0" rIns="0" bIns="0" rtlCol="0">
            <a:spAutoFit/>
          </a:bodyPr>
          <a:lstStyle/>
          <a:p>
            <a:pPr algn="l"/>
            <a:r>
              <a:rPr lang="en-GB" sz="1050" b="1" dirty="0">
                <a:solidFill>
                  <a:schemeClr val="tx2"/>
                </a:solidFill>
                <a:latin typeface="+mj-lt"/>
                <a:cs typeface="Calibri" panose="020F0502020204030204" pitchFamily="34" charset="0"/>
              </a:rPr>
              <a:t>TEMPLATE: </a:t>
            </a:r>
            <a:r>
              <a:rPr lang="en-GB" sz="1050" b="0" dirty="0">
                <a:solidFill>
                  <a:schemeClr val="tx2"/>
                </a:solidFill>
                <a:latin typeface="+mj-lt"/>
                <a:cs typeface="Calibri" panose="020F0502020204030204" pitchFamily="34" charset="0"/>
              </a:rPr>
              <a:t>REFERENCES / PARTNER</a:t>
            </a:r>
          </a:p>
        </p:txBody>
      </p:sp>
      <p:sp>
        <p:nvSpPr>
          <p:cNvPr id="181" name="Tijdelijke aanduiding voor verticale tekst 2">
            <a:extLst>
              <a:ext uri="{FF2B5EF4-FFF2-40B4-BE49-F238E27FC236}">
                <a16:creationId xmlns:a16="http://schemas.microsoft.com/office/drawing/2014/main" id="{C9047537-E9D6-4F40-B0E8-24851E46D123}"/>
              </a:ext>
            </a:extLst>
          </p:cNvPr>
          <p:cNvSpPr>
            <a:spLocks noGrp="1"/>
          </p:cNvSpPr>
          <p:nvPr>
            <p:ph type="body" orient="vert" idx="33" hasCustomPrompt="1"/>
          </p:nvPr>
        </p:nvSpPr>
        <p:spPr>
          <a:xfrm>
            <a:off x="10549612" y="6480355"/>
            <a:ext cx="1060019" cy="185413"/>
          </a:xfrm>
          <a:blipFill>
            <a:blip r:embed="rId6"/>
            <a:stretch>
              <a:fillRect/>
            </a:stretch>
          </a:blipFill>
        </p:spPr>
        <p:txBody>
          <a:bodyPr vert="horz" lIns="0" tIns="0" rIns="0" bIns="0"/>
          <a:lstStyle>
            <a:lvl1pPr marL="0" indent="0">
              <a:buNone/>
              <a:defRPr sz="1000" i="1">
                <a:solidFill>
                  <a:schemeClr val="bg2"/>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22" name="Tijdelijke aanduiding voor afbeelding 40"/>
          <p:cNvSpPr>
            <a:spLocks noGrp="1"/>
          </p:cNvSpPr>
          <p:nvPr userDrawn="1">
            <p:ph type="pic" sz="quarter" idx="14" hasCustomPrompt="1"/>
          </p:nvPr>
        </p:nvSpPr>
        <p:spPr>
          <a:xfrm>
            <a:off x="1057750" y="2920644"/>
            <a:ext cx="1343388" cy="629622"/>
          </a:xfrm>
          <a:ln>
            <a:noFill/>
          </a:ln>
        </p:spPr>
        <p:txBody>
          <a:bodyPr bIns="432000" anchor="ctr"/>
          <a:lstStyle>
            <a:lvl1pPr marL="0" indent="0" algn="ctr">
              <a:lnSpc>
                <a:spcPct val="75000"/>
              </a:lnSpc>
              <a:spcBef>
                <a:spcPts val="100"/>
              </a:spcBef>
              <a:spcAft>
                <a:spcPts val="100"/>
              </a:spcAft>
              <a:buNone/>
              <a:defRPr sz="700" i="1" baseline="0"/>
            </a:lvl1pPr>
          </a:lstStyle>
          <a:p>
            <a:r>
              <a:rPr lang="en-GB" dirty="0"/>
              <a:t>Click on the icon below</a:t>
            </a:r>
            <a:br>
              <a:rPr lang="en-GB" dirty="0"/>
            </a:br>
            <a:r>
              <a:rPr lang="en-GB" dirty="0"/>
              <a:t>to insert a logo.</a:t>
            </a:r>
          </a:p>
        </p:txBody>
      </p:sp>
      <p:sp>
        <p:nvSpPr>
          <p:cNvPr id="113" name="Tijdelijke aanduiding voor afbeelding 40">
            <a:extLst>
              <a:ext uri="{FF2B5EF4-FFF2-40B4-BE49-F238E27FC236}">
                <a16:creationId xmlns:a16="http://schemas.microsoft.com/office/drawing/2014/main" id="{DC0E2FE1-67A8-4896-AAD4-23189DD2CEC4}"/>
              </a:ext>
            </a:extLst>
          </p:cNvPr>
          <p:cNvSpPr>
            <a:spLocks noGrp="1"/>
          </p:cNvSpPr>
          <p:nvPr>
            <p:ph type="pic" sz="quarter" idx="24" hasCustomPrompt="1"/>
          </p:nvPr>
        </p:nvSpPr>
        <p:spPr>
          <a:xfrm>
            <a:off x="3288424" y="2920644"/>
            <a:ext cx="1343388" cy="629622"/>
          </a:xfrm>
          <a:ln>
            <a:noFill/>
          </a:ln>
        </p:spPr>
        <p:txBody>
          <a:bodyPr bIns="432000" anchor="ctr"/>
          <a:lstStyle>
            <a:lvl1pPr marL="0" indent="0" algn="ctr">
              <a:lnSpc>
                <a:spcPct val="75000"/>
              </a:lnSpc>
              <a:spcBef>
                <a:spcPts val="100"/>
              </a:spcBef>
              <a:spcAft>
                <a:spcPts val="100"/>
              </a:spcAft>
              <a:buNone/>
              <a:defRPr sz="700" i="1"/>
            </a:lvl1pPr>
          </a:lstStyle>
          <a:p>
            <a:r>
              <a:rPr lang="en-GB" dirty="0"/>
              <a:t>Click on the icon below</a:t>
            </a:r>
            <a:br>
              <a:rPr lang="en-GB" dirty="0"/>
            </a:br>
            <a:r>
              <a:rPr lang="en-GB" dirty="0"/>
              <a:t>to insert a logo.</a:t>
            </a:r>
          </a:p>
        </p:txBody>
      </p:sp>
      <p:sp>
        <p:nvSpPr>
          <p:cNvPr id="114" name="Tijdelijke aanduiding voor afbeelding 40">
            <a:extLst>
              <a:ext uri="{FF2B5EF4-FFF2-40B4-BE49-F238E27FC236}">
                <a16:creationId xmlns:a16="http://schemas.microsoft.com/office/drawing/2014/main" id="{E47D8EC2-0522-466E-84C1-3C645FA9D7A8}"/>
              </a:ext>
            </a:extLst>
          </p:cNvPr>
          <p:cNvSpPr>
            <a:spLocks noGrp="1"/>
          </p:cNvSpPr>
          <p:nvPr>
            <p:ph type="pic" sz="quarter" idx="25" hasCustomPrompt="1"/>
          </p:nvPr>
        </p:nvSpPr>
        <p:spPr>
          <a:xfrm>
            <a:off x="5519098" y="2920644"/>
            <a:ext cx="1343388" cy="629622"/>
          </a:xfrm>
          <a:ln>
            <a:noFill/>
          </a:ln>
        </p:spPr>
        <p:txBody>
          <a:bodyPr bIns="432000" anchor="ctr"/>
          <a:lstStyle>
            <a:lvl1pPr marL="0" indent="0" algn="ctr">
              <a:lnSpc>
                <a:spcPct val="75000"/>
              </a:lnSpc>
              <a:spcBef>
                <a:spcPts val="100"/>
              </a:spcBef>
              <a:spcAft>
                <a:spcPts val="100"/>
              </a:spcAft>
              <a:buNone/>
              <a:defRPr sz="700" i="1"/>
            </a:lvl1pPr>
          </a:lstStyle>
          <a:p>
            <a:r>
              <a:rPr lang="en-GB" dirty="0"/>
              <a:t>Click on the icon below</a:t>
            </a:r>
            <a:br>
              <a:rPr lang="en-GB" dirty="0"/>
            </a:br>
            <a:r>
              <a:rPr lang="en-GB" dirty="0"/>
              <a:t>to insert a logo.</a:t>
            </a:r>
          </a:p>
        </p:txBody>
      </p:sp>
      <p:sp>
        <p:nvSpPr>
          <p:cNvPr id="115" name="Tijdelijke aanduiding voor afbeelding 40">
            <a:extLst>
              <a:ext uri="{FF2B5EF4-FFF2-40B4-BE49-F238E27FC236}">
                <a16:creationId xmlns:a16="http://schemas.microsoft.com/office/drawing/2014/main" id="{49DD3396-184F-49E8-B98D-B34CD946E474}"/>
              </a:ext>
            </a:extLst>
          </p:cNvPr>
          <p:cNvSpPr>
            <a:spLocks noGrp="1"/>
          </p:cNvSpPr>
          <p:nvPr>
            <p:ph type="pic" sz="quarter" idx="26" hasCustomPrompt="1"/>
          </p:nvPr>
        </p:nvSpPr>
        <p:spPr>
          <a:xfrm>
            <a:off x="7749772" y="2920644"/>
            <a:ext cx="1343388" cy="629622"/>
          </a:xfrm>
          <a:ln>
            <a:noFill/>
          </a:ln>
        </p:spPr>
        <p:txBody>
          <a:bodyPr bIns="432000" anchor="ctr"/>
          <a:lstStyle>
            <a:lvl1pPr marL="0" indent="0" algn="ctr">
              <a:lnSpc>
                <a:spcPct val="75000"/>
              </a:lnSpc>
              <a:spcBef>
                <a:spcPts val="100"/>
              </a:spcBef>
              <a:spcAft>
                <a:spcPts val="100"/>
              </a:spcAft>
              <a:buNone/>
              <a:defRPr sz="700" i="1"/>
            </a:lvl1pPr>
          </a:lstStyle>
          <a:p>
            <a:r>
              <a:rPr lang="en-GB" dirty="0"/>
              <a:t>Click on the icon below</a:t>
            </a:r>
            <a:br>
              <a:rPr lang="en-GB" dirty="0"/>
            </a:br>
            <a:r>
              <a:rPr lang="en-GB" dirty="0"/>
              <a:t>to insert a logo.</a:t>
            </a:r>
          </a:p>
        </p:txBody>
      </p:sp>
      <p:sp>
        <p:nvSpPr>
          <p:cNvPr id="116" name="Tijdelijke aanduiding voor afbeelding 40">
            <a:extLst>
              <a:ext uri="{FF2B5EF4-FFF2-40B4-BE49-F238E27FC236}">
                <a16:creationId xmlns:a16="http://schemas.microsoft.com/office/drawing/2014/main" id="{169552EF-8046-4EA6-BFCC-CCED87C29DBE}"/>
              </a:ext>
            </a:extLst>
          </p:cNvPr>
          <p:cNvSpPr>
            <a:spLocks noGrp="1"/>
          </p:cNvSpPr>
          <p:nvPr>
            <p:ph type="pic" sz="quarter" idx="27" hasCustomPrompt="1"/>
          </p:nvPr>
        </p:nvSpPr>
        <p:spPr>
          <a:xfrm>
            <a:off x="9980446" y="2920644"/>
            <a:ext cx="1343388" cy="629622"/>
          </a:xfrm>
          <a:ln>
            <a:noFill/>
          </a:ln>
        </p:spPr>
        <p:txBody>
          <a:bodyPr bIns="432000" anchor="ctr"/>
          <a:lstStyle>
            <a:lvl1pPr marL="0" indent="0" algn="ctr">
              <a:lnSpc>
                <a:spcPct val="75000"/>
              </a:lnSpc>
              <a:spcBef>
                <a:spcPts val="100"/>
              </a:spcBef>
              <a:spcAft>
                <a:spcPts val="100"/>
              </a:spcAft>
              <a:buNone/>
              <a:defRPr sz="700" i="1"/>
            </a:lvl1pPr>
          </a:lstStyle>
          <a:p>
            <a:r>
              <a:rPr lang="en-GB" dirty="0"/>
              <a:t>Click on the icon below</a:t>
            </a:r>
            <a:br>
              <a:rPr lang="en-GB" dirty="0"/>
            </a:br>
            <a:r>
              <a:rPr lang="en-GB" dirty="0"/>
              <a:t>to insert a logo.</a:t>
            </a:r>
          </a:p>
        </p:txBody>
      </p:sp>
      <p:sp>
        <p:nvSpPr>
          <p:cNvPr id="117" name="Tijdelijke aanduiding voor afbeelding 40">
            <a:extLst>
              <a:ext uri="{FF2B5EF4-FFF2-40B4-BE49-F238E27FC236}">
                <a16:creationId xmlns:a16="http://schemas.microsoft.com/office/drawing/2014/main" id="{E0C40C85-8D56-43B5-B229-590322AB9B05}"/>
              </a:ext>
            </a:extLst>
          </p:cNvPr>
          <p:cNvSpPr>
            <a:spLocks noGrp="1"/>
          </p:cNvSpPr>
          <p:nvPr>
            <p:ph type="pic" sz="quarter" idx="28" hasCustomPrompt="1"/>
          </p:nvPr>
        </p:nvSpPr>
        <p:spPr>
          <a:xfrm>
            <a:off x="1057750" y="4579587"/>
            <a:ext cx="1343388" cy="629622"/>
          </a:xfrm>
          <a:ln>
            <a:noFill/>
          </a:ln>
        </p:spPr>
        <p:txBody>
          <a:bodyPr bIns="432000" anchor="ctr"/>
          <a:lstStyle>
            <a:lvl1pPr marL="0" indent="0" algn="ctr">
              <a:lnSpc>
                <a:spcPct val="75000"/>
              </a:lnSpc>
              <a:spcBef>
                <a:spcPts val="100"/>
              </a:spcBef>
              <a:spcAft>
                <a:spcPts val="100"/>
              </a:spcAft>
              <a:buNone/>
              <a:defRPr sz="700" i="1"/>
            </a:lvl1pPr>
          </a:lstStyle>
          <a:p>
            <a:r>
              <a:rPr lang="en-GB" dirty="0"/>
              <a:t>Click on the icon below</a:t>
            </a:r>
            <a:br>
              <a:rPr lang="en-GB" dirty="0"/>
            </a:br>
            <a:r>
              <a:rPr lang="en-GB" dirty="0"/>
              <a:t>to insert a logo.</a:t>
            </a:r>
          </a:p>
        </p:txBody>
      </p:sp>
      <p:sp>
        <p:nvSpPr>
          <p:cNvPr id="118" name="Tijdelijke aanduiding voor afbeelding 40">
            <a:extLst>
              <a:ext uri="{FF2B5EF4-FFF2-40B4-BE49-F238E27FC236}">
                <a16:creationId xmlns:a16="http://schemas.microsoft.com/office/drawing/2014/main" id="{296C5D1B-4354-448F-A9FA-2AAFEDCF744D}"/>
              </a:ext>
            </a:extLst>
          </p:cNvPr>
          <p:cNvSpPr>
            <a:spLocks noGrp="1"/>
          </p:cNvSpPr>
          <p:nvPr>
            <p:ph type="pic" sz="quarter" idx="29" hasCustomPrompt="1"/>
          </p:nvPr>
        </p:nvSpPr>
        <p:spPr>
          <a:xfrm>
            <a:off x="3288424" y="4579587"/>
            <a:ext cx="1343388" cy="629622"/>
          </a:xfrm>
          <a:ln>
            <a:noFill/>
          </a:ln>
        </p:spPr>
        <p:txBody>
          <a:bodyPr bIns="432000" anchor="ctr"/>
          <a:lstStyle>
            <a:lvl1pPr marL="0" indent="0" algn="ctr">
              <a:lnSpc>
                <a:spcPct val="75000"/>
              </a:lnSpc>
              <a:spcBef>
                <a:spcPts val="100"/>
              </a:spcBef>
              <a:spcAft>
                <a:spcPts val="100"/>
              </a:spcAft>
              <a:buNone/>
              <a:defRPr sz="700" i="1"/>
            </a:lvl1pPr>
          </a:lstStyle>
          <a:p>
            <a:r>
              <a:rPr lang="en-GB" dirty="0"/>
              <a:t>Click on the icon below</a:t>
            </a:r>
            <a:br>
              <a:rPr lang="en-GB" dirty="0"/>
            </a:br>
            <a:r>
              <a:rPr lang="en-GB" dirty="0"/>
              <a:t>to insert a logo.</a:t>
            </a:r>
          </a:p>
        </p:txBody>
      </p:sp>
      <p:sp>
        <p:nvSpPr>
          <p:cNvPr id="119" name="Tijdelijke aanduiding voor afbeelding 40">
            <a:extLst>
              <a:ext uri="{FF2B5EF4-FFF2-40B4-BE49-F238E27FC236}">
                <a16:creationId xmlns:a16="http://schemas.microsoft.com/office/drawing/2014/main" id="{89AAB85E-0605-45B6-89ED-B21671AEA727}"/>
              </a:ext>
            </a:extLst>
          </p:cNvPr>
          <p:cNvSpPr>
            <a:spLocks noGrp="1"/>
          </p:cNvSpPr>
          <p:nvPr>
            <p:ph type="pic" sz="quarter" idx="30" hasCustomPrompt="1"/>
          </p:nvPr>
        </p:nvSpPr>
        <p:spPr>
          <a:xfrm>
            <a:off x="5519098" y="4579587"/>
            <a:ext cx="1343388" cy="629622"/>
          </a:xfrm>
          <a:ln>
            <a:noFill/>
          </a:ln>
        </p:spPr>
        <p:txBody>
          <a:bodyPr bIns="432000" anchor="ctr"/>
          <a:lstStyle>
            <a:lvl1pPr marL="0" indent="0" algn="ctr">
              <a:lnSpc>
                <a:spcPct val="75000"/>
              </a:lnSpc>
              <a:spcBef>
                <a:spcPts val="100"/>
              </a:spcBef>
              <a:spcAft>
                <a:spcPts val="100"/>
              </a:spcAft>
              <a:buNone/>
              <a:defRPr sz="700" i="1"/>
            </a:lvl1pPr>
          </a:lstStyle>
          <a:p>
            <a:r>
              <a:rPr lang="en-GB" dirty="0"/>
              <a:t>Click on the icon below</a:t>
            </a:r>
            <a:br>
              <a:rPr lang="en-GB" dirty="0"/>
            </a:br>
            <a:r>
              <a:rPr lang="en-GB" dirty="0"/>
              <a:t>to insert a logo.</a:t>
            </a:r>
          </a:p>
        </p:txBody>
      </p:sp>
      <p:sp>
        <p:nvSpPr>
          <p:cNvPr id="120" name="Tijdelijke aanduiding voor afbeelding 40">
            <a:extLst>
              <a:ext uri="{FF2B5EF4-FFF2-40B4-BE49-F238E27FC236}">
                <a16:creationId xmlns:a16="http://schemas.microsoft.com/office/drawing/2014/main" id="{12C7B200-4535-4035-A3AC-7FB26B243553}"/>
              </a:ext>
            </a:extLst>
          </p:cNvPr>
          <p:cNvSpPr>
            <a:spLocks noGrp="1"/>
          </p:cNvSpPr>
          <p:nvPr>
            <p:ph type="pic" sz="quarter" idx="31" hasCustomPrompt="1"/>
          </p:nvPr>
        </p:nvSpPr>
        <p:spPr>
          <a:xfrm>
            <a:off x="7749772" y="4579587"/>
            <a:ext cx="1343388" cy="629622"/>
          </a:xfrm>
          <a:ln>
            <a:noFill/>
          </a:ln>
        </p:spPr>
        <p:txBody>
          <a:bodyPr bIns="432000" anchor="ctr"/>
          <a:lstStyle>
            <a:lvl1pPr marL="0" indent="0" algn="ctr">
              <a:lnSpc>
                <a:spcPct val="75000"/>
              </a:lnSpc>
              <a:spcBef>
                <a:spcPts val="100"/>
              </a:spcBef>
              <a:spcAft>
                <a:spcPts val="100"/>
              </a:spcAft>
              <a:buNone/>
              <a:defRPr sz="700" i="1"/>
            </a:lvl1pPr>
          </a:lstStyle>
          <a:p>
            <a:r>
              <a:rPr lang="en-GB" dirty="0"/>
              <a:t>Click on the icon below</a:t>
            </a:r>
            <a:br>
              <a:rPr lang="en-GB" dirty="0"/>
            </a:br>
            <a:r>
              <a:rPr lang="en-GB" dirty="0"/>
              <a:t>to insert a logo.</a:t>
            </a:r>
          </a:p>
          <a:p>
            <a:endParaRPr lang="en-GB" dirty="0"/>
          </a:p>
        </p:txBody>
      </p:sp>
      <p:sp>
        <p:nvSpPr>
          <p:cNvPr id="121" name="Tijdelijke aanduiding voor afbeelding 40">
            <a:extLst>
              <a:ext uri="{FF2B5EF4-FFF2-40B4-BE49-F238E27FC236}">
                <a16:creationId xmlns:a16="http://schemas.microsoft.com/office/drawing/2014/main" id="{93142C17-873E-4A17-89D0-A06014C1E48B}"/>
              </a:ext>
            </a:extLst>
          </p:cNvPr>
          <p:cNvSpPr>
            <a:spLocks noGrp="1"/>
          </p:cNvSpPr>
          <p:nvPr>
            <p:ph type="pic" sz="quarter" idx="32" hasCustomPrompt="1"/>
          </p:nvPr>
        </p:nvSpPr>
        <p:spPr>
          <a:xfrm>
            <a:off x="9980446" y="4579587"/>
            <a:ext cx="1343388" cy="629622"/>
          </a:xfrm>
          <a:ln>
            <a:noFill/>
          </a:ln>
        </p:spPr>
        <p:txBody>
          <a:bodyPr bIns="432000" anchor="ctr"/>
          <a:lstStyle>
            <a:lvl1pPr marL="0" indent="0" algn="ctr">
              <a:lnSpc>
                <a:spcPct val="75000"/>
              </a:lnSpc>
              <a:spcBef>
                <a:spcPts val="100"/>
              </a:spcBef>
              <a:spcAft>
                <a:spcPts val="100"/>
              </a:spcAft>
              <a:buNone/>
              <a:defRPr sz="700" i="1"/>
            </a:lvl1pPr>
          </a:lstStyle>
          <a:p>
            <a:r>
              <a:rPr lang="en-GB" dirty="0"/>
              <a:t>Click on the icon below</a:t>
            </a:r>
            <a:br>
              <a:rPr lang="en-GB" dirty="0"/>
            </a:br>
            <a:r>
              <a:rPr lang="en-GB" dirty="0"/>
              <a:t>to insert a logo.</a:t>
            </a:r>
          </a:p>
        </p:txBody>
      </p:sp>
      <p:sp>
        <p:nvSpPr>
          <p:cNvPr id="3" name="Dianummer">
            <a:extLst>
              <a:ext uri="{FF2B5EF4-FFF2-40B4-BE49-F238E27FC236}">
                <a16:creationId xmlns:a16="http://schemas.microsoft.com/office/drawing/2014/main" id="{408CC563-ED69-4242-A700-66F529F00277}"/>
              </a:ext>
            </a:extLst>
          </p:cNvPr>
          <p:cNvSpPr>
            <a:spLocks noGrp="1"/>
          </p:cNvSpPr>
          <p:nvPr>
            <p:ph type="sldNum" sz="quarter" idx="35"/>
          </p:nvPr>
        </p:nvSpPr>
        <p:spPr/>
        <p:txBody>
          <a:bodyPr/>
          <a:lstStyle/>
          <a:p>
            <a:fld id="{5EC93C5F-DB18-4797-88B9-B8B0D60519FD}" type="slidenum">
              <a:rPr lang="en-GB" smtClean="0"/>
              <a:pPr/>
              <a:t>‹#›</a:t>
            </a:fld>
            <a:endParaRPr lang="en-GB" dirty="0"/>
          </a:p>
        </p:txBody>
      </p:sp>
      <p:sp>
        <p:nvSpPr>
          <p:cNvPr id="4" name="Datum" hidden="1">
            <a:extLst>
              <a:ext uri="{FF2B5EF4-FFF2-40B4-BE49-F238E27FC236}">
                <a16:creationId xmlns:a16="http://schemas.microsoft.com/office/drawing/2014/main" id="{D3F04256-5640-4A2F-9DE2-CA50AA5C4E19}"/>
              </a:ext>
            </a:extLst>
          </p:cNvPr>
          <p:cNvSpPr>
            <a:spLocks noGrp="1"/>
          </p:cNvSpPr>
          <p:nvPr>
            <p:ph type="dt" sz="half" idx="36"/>
          </p:nvPr>
        </p:nvSpPr>
        <p:spPr/>
        <p:txBody>
          <a:bodyPr/>
          <a:lstStyle/>
          <a:p>
            <a:r>
              <a:rPr lang="en-GB" dirty="0"/>
              <a:t>Date</a:t>
            </a:r>
          </a:p>
        </p:txBody>
      </p:sp>
      <p:sp>
        <p:nvSpPr>
          <p:cNvPr id="2" name="Voettekst">
            <a:extLst>
              <a:ext uri="{FF2B5EF4-FFF2-40B4-BE49-F238E27FC236}">
                <a16:creationId xmlns:a16="http://schemas.microsoft.com/office/drawing/2014/main" id="{39C59A2A-E932-4F20-ADBB-B7C76E26CBDC}"/>
              </a:ext>
            </a:extLst>
          </p:cNvPr>
          <p:cNvSpPr>
            <a:spLocks noGrp="1"/>
          </p:cNvSpPr>
          <p:nvPr>
            <p:ph type="ftr" sz="quarter" idx="34"/>
          </p:nvPr>
        </p:nvSpPr>
        <p:spPr/>
        <p:txBody>
          <a:bodyPr/>
          <a:lstStyle/>
          <a:p>
            <a:r>
              <a:rPr lang="en-GB" dirty="0"/>
              <a:t>26 October 2021 | ALIM Guide for asset information Managers</a:t>
            </a:r>
          </a:p>
        </p:txBody>
      </p:sp>
      <p:sp>
        <p:nvSpPr>
          <p:cNvPr id="64" name="Ondertitel">
            <a:extLst>
              <a:ext uri="{FF2B5EF4-FFF2-40B4-BE49-F238E27FC236}">
                <a16:creationId xmlns:a16="http://schemas.microsoft.com/office/drawing/2014/main" id="{9E282118-5AF8-446A-9FD3-768DDD6BCEAE}"/>
              </a:ext>
            </a:extLst>
          </p:cNvPr>
          <p:cNvSpPr>
            <a:spLocks noGrp="1"/>
          </p:cNvSpPr>
          <p:nvPr>
            <p:ph type="subTitle" idx="10" hasCustomPrompt="1"/>
          </p:nvPr>
        </p:nvSpPr>
        <p:spPr>
          <a:xfrm>
            <a:off x="777244" y="924516"/>
            <a:ext cx="10827096" cy="349200"/>
          </a:xfrm>
        </p:spPr>
        <p:txBody>
          <a:bodyPr/>
          <a:lstStyle>
            <a:lvl1pPr marL="0" indent="0" algn="l">
              <a:buNone/>
              <a:defRPr sz="300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cap="all" baseline="0" dirty="0"/>
              <a:t>Second light subtitle</a:t>
            </a:r>
            <a:endParaRPr lang="en-GB" dirty="0"/>
          </a:p>
        </p:txBody>
      </p:sp>
      <p:sp>
        <p:nvSpPr>
          <p:cNvPr id="5" name="Titel">
            <a:extLst>
              <a:ext uri="{FF2B5EF4-FFF2-40B4-BE49-F238E27FC236}">
                <a16:creationId xmlns:a16="http://schemas.microsoft.com/office/drawing/2014/main" id="{FF216664-7142-48FA-801A-A233888EAFDD}"/>
              </a:ext>
            </a:extLst>
          </p:cNvPr>
          <p:cNvSpPr>
            <a:spLocks noGrp="1"/>
          </p:cNvSpPr>
          <p:nvPr>
            <p:ph type="title" hasCustomPrompt="1"/>
          </p:nvPr>
        </p:nvSpPr>
        <p:spPr/>
        <p:txBody>
          <a:bodyPr/>
          <a:lstStyle/>
          <a:p>
            <a:r>
              <a:rPr lang="en-GB" dirty="0"/>
              <a:t>First bold title</a:t>
            </a:r>
          </a:p>
        </p:txBody>
      </p:sp>
    </p:spTree>
    <p:extLst>
      <p:ext uri="{BB962C8B-B14F-4D97-AF65-F5344CB8AC3E}">
        <p14:creationId xmlns:p14="http://schemas.microsoft.com/office/powerpoint/2010/main" val="345394561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01"/>
                                        </p:tgtEl>
                                        <p:attrNameLst>
                                          <p:attrName>style.visibility</p:attrName>
                                        </p:attrNameLst>
                                      </p:cBhvr>
                                      <p:to>
                                        <p:strVal val="visible"/>
                                      </p:to>
                                    </p:set>
                                    <p:anim calcmode="lin" valueType="num">
                                      <p:cBhvr additive="base">
                                        <p:cTn id="7" dur="1000" fill="hold"/>
                                        <p:tgtEl>
                                          <p:spTgt spid="101"/>
                                        </p:tgtEl>
                                        <p:attrNameLst>
                                          <p:attrName>ppt_x</p:attrName>
                                        </p:attrNameLst>
                                      </p:cBhvr>
                                      <p:tavLst>
                                        <p:tav tm="0">
                                          <p:val>
                                            <p:strVal val="#ppt_x"/>
                                          </p:val>
                                        </p:tav>
                                        <p:tav tm="100000">
                                          <p:val>
                                            <p:strVal val="#ppt_x"/>
                                          </p:val>
                                        </p:tav>
                                      </p:tavLst>
                                    </p:anim>
                                    <p:anim calcmode="lin" valueType="num">
                                      <p:cBhvr additive="base">
                                        <p:cTn id="8" dur="1000" fill="hold"/>
                                        <p:tgtEl>
                                          <p:spTgt spid="101"/>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100"/>
                                  </p:stCondLst>
                                  <p:childTnLst>
                                    <p:set>
                                      <p:cBhvr>
                                        <p:cTn id="10" dur="1" fill="hold">
                                          <p:stCondLst>
                                            <p:cond delay="0"/>
                                          </p:stCondLst>
                                        </p:cTn>
                                        <p:tgtEl>
                                          <p:spTgt spid="104"/>
                                        </p:tgtEl>
                                        <p:attrNameLst>
                                          <p:attrName>style.visibility</p:attrName>
                                        </p:attrNameLst>
                                      </p:cBhvr>
                                      <p:to>
                                        <p:strVal val="visible"/>
                                      </p:to>
                                    </p:set>
                                    <p:anim calcmode="lin" valueType="num">
                                      <p:cBhvr additive="base">
                                        <p:cTn id="11" dur="1000" fill="hold"/>
                                        <p:tgtEl>
                                          <p:spTgt spid="104"/>
                                        </p:tgtEl>
                                        <p:attrNameLst>
                                          <p:attrName>ppt_x</p:attrName>
                                        </p:attrNameLst>
                                      </p:cBhvr>
                                      <p:tavLst>
                                        <p:tav tm="0">
                                          <p:val>
                                            <p:strVal val="#ppt_x"/>
                                          </p:val>
                                        </p:tav>
                                        <p:tav tm="100000">
                                          <p:val>
                                            <p:strVal val="#ppt_x"/>
                                          </p:val>
                                        </p:tav>
                                      </p:tavLst>
                                    </p:anim>
                                    <p:anim calcmode="lin" valueType="num">
                                      <p:cBhvr additive="base">
                                        <p:cTn id="12" dur="1000" fill="hold"/>
                                        <p:tgtEl>
                                          <p:spTgt spid="104"/>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200"/>
                                  </p:stCondLst>
                                  <p:childTnLst>
                                    <p:set>
                                      <p:cBhvr>
                                        <p:cTn id="14" dur="1" fill="hold">
                                          <p:stCondLst>
                                            <p:cond delay="0"/>
                                          </p:stCondLst>
                                        </p:cTn>
                                        <p:tgtEl>
                                          <p:spTgt spid="105"/>
                                        </p:tgtEl>
                                        <p:attrNameLst>
                                          <p:attrName>style.visibility</p:attrName>
                                        </p:attrNameLst>
                                      </p:cBhvr>
                                      <p:to>
                                        <p:strVal val="visible"/>
                                      </p:to>
                                    </p:set>
                                    <p:anim calcmode="lin" valueType="num">
                                      <p:cBhvr additive="base">
                                        <p:cTn id="15" dur="1000" fill="hold"/>
                                        <p:tgtEl>
                                          <p:spTgt spid="105"/>
                                        </p:tgtEl>
                                        <p:attrNameLst>
                                          <p:attrName>ppt_x</p:attrName>
                                        </p:attrNameLst>
                                      </p:cBhvr>
                                      <p:tavLst>
                                        <p:tav tm="0">
                                          <p:val>
                                            <p:strVal val="#ppt_x"/>
                                          </p:val>
                                        </p:tav>
                                        <p:tav tm="100000">
                                          <p:val>
                                            <p:strVal val="#ppt_x"/>
                                          </p:val>
                                        </p:tav>
                                      </p:tavLst>
                                    </p:anim>
                                    <p:anim calcmode="lin" valueType="num">
                                      <p:cBhvr additive="base">
                                        <p:cTn id="16" dur="1000" fill="hold"/>
                                        <p:tgtEl>
                                          <p:spTgt spid="105"/>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300"/>
                                  </p:stCondLst>
                                  <p:childTnLst>
                                    <p:set>
                                      <p:cBhvr>
                                        <p:cTn id="18" dur="1" fill="hold">
                                          <p:stCondLst>
                                            <p:cond delay="0"/>
                                          </p:stCondLst>
                                        </p:cTn>
                                        <p:tgtEl>
                                          <p:spTgt spid="106"/>
                                        </p:tgtEl>
                                        <p:attrNameLst>
                                          <p:attrName>style.visibility</p:attrName>
                                        </p:attrNameLst>
                                      </p:cBhvr>
                                      <p:to>
                                        <p:strVal val="visible"/>
                                      </p:to>
                                    </p:set>
                                    <p:anim calcmode="lin" valueType="num">
                                      <p:cBhvr additive="base">
                                        <p:cTn id="19" dur="1000" fill="hold"/>
                                        <p:tgtEl>
                                          <p:spTgt spid="106"/>
                                        </p:tgtEl>
                                        <p:attrNameLst>
                                          <p:attrName>ppt_x</p:attrName>
                                        </p:attrNameLst>
                                      </p:cBhvr>
                                      <p:tavLst>
                                        <p:tav tm="0">
                                          <p:val>
                                            <p:strVal val="#ppt_x"/>
                                          </p:val>
                                        </p:tav>
                                        <p:tav tm="100000">
                                          <p:val>
                                            <p:strVal val="#ppt_x"/>
                                          </p:val>
                                        </p:tav>
                                      </p:tavLst>
                                    </p:anim>
                                    <p:anim calcmode="lin" valueType="num">
                                      <p:cBhvr additive="base">
                                        <p:cTn id="20" dur="1000" fill="hold"/>
                                        <p:tgtEl>
                                          <p:spTgt spid="106"/>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400"/>
                                  </p:stCondLst>
                                  <p:childTnLst>
                                    <p:set>
                                      <p:cBhvr>
                                        <p:cTn id="22" dur="1" fill="hold">
                                          <p:stCondLst>
                                            <p:cond delay="0"/>
                                          </p:stCondLst>
                                        </p:cTn>
                                        <p:tgtEl>
                                          <p:spTgt spid="107"/>
                                        </p:tgtEl>
                                        <p:attrNameLst>
                                          <p:attrName>style.visibility</p:attrName>
                                        </p:attrNameLst>
                                      </p:cBhvr>
                                      <p:to>
                                        <p:strVal val="visible"/>
                                      </p:to>
                                    </p:set>
                                    <p:anim calcmode="lin" valueType="num">
                                      <p:cBhvr additive="base">
                                        <p:cTn id="23" dur="1000" fill="hold"/>
                                        <p:tgtEl>
                                          <p:spTgt spid="107"/>
                                        </p:tgtEl>
                                        <p:attrNameLst>
                                          <p:attrName>ppt_x</p:attrName>
                                        </p:attrNameLst>
                                      </p:cBhvr>
                                      <p:tavLst>
                                        <p:tav tm="0">
                                          <p:val>
                                            <p:strVal val="#ppt_x"/>
                                          </p:val>
                                        </p:tav>
                                        <p:tav tm="100000">
                                          <p:val>
                                            <p:strVal val="#ppt_x"/>
                                          </p:val>
                                        </p:tav>
                                      </p:tavLst>
                                    </p:anim>
                                    <p:anim calcmode="lin" valueType="num">
                                      <p:cBhvr additive="base">
                                        <p:cTn id="24" dur="1000" fill="hold"/>
                                        <p:tgtEl>
                                          <p:spTgt spid="107"/>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500"/>
                                  </p:stCondLst>
                                  <p:childTnLst>
                                    <p:set>
                                      <p:cBhvr>
                                        <p:cTn id="26" dur="1" fill="hold">
                                          <p:stCondLst>
                                            <p:cond delay="0"/>
                                          </p:stCondLst>
                                        </p:cTn>
                                        <p:tgtEl>
                                          <p:spTgt spid="108"/>
                                        </p:tgtEl>
                                        <p:attrNameLst>
                                          <p:attrName>style.visibility</p:attrName>
                                        </p:attrNameLst>
                                      </p:cBhvr>
                                      <p:to>
                                        <p:strVal val="visible"/>
                                      </p:to>
                                    </p:set>
                                    <p:anim calcmode="lin" valueType="num">
                                      <p:cBhvr additive="base">
                                        <p:cTn id="27" dur="1000" fill="hold"/>
                                        <p:tgtEl>
                                          <p:spTgt spid="108"/>
                                        </p:tgtEl>
                                        <p:attrNameLst>
                                          <p:attrName>ppt_x</p:attrName>
                                        </p:attrNameLst>
                                      </p:cBhvr>
                                      <p:tavLst>
                                        <p:tav tm="0">
                                          <p:val>
                                            <p:strVal val="#ppt_x"/>
                                          </p:val>
                                        </p:tav>
                                        <p:tav tm="100000">
                                          <p:val>
                                            <p:strVal val="#ppt_x"/>
                                          </p:val>
                                        </p:tav>
                                      </p:tavLst>
                                    </p:anim>
                                    <p:anim calcmode="lin" valueType="num">
                                      <p:cBhvr additive="base">
                                        <p:cTn id="28" dur="1000" fill="hold"/>
                                        <p:tgtEl>
                                          <p:spTgt spid="108"/>
                                        </p:tgtEl>
                                        <p:attrNameLst>
                                          <p:attrName>ppt_y</p:attrName>
                                        </p:attrNameLst>
                                      </p:cBhvr>
                                      <p:tavLst>
                                        <p:tav tm="0">
                                          <p:val>
                                            <p:strVal val="1+#ppt_h/2"/>
                                          </p:val>
                                        </p:tav>
                                        <p:tav tm="100000">
                                          <p:val>
                                            <p:strVal val="#ppt_y"/>
                                          </p:val>
                                        </p:tav>
                                      </p:tavLst>
                                    </p:anim>
                                  </p:childTnLst>
                                </p:cTn>
                              </p:par>
                              <p:par>
                                <p:cTn id="29" presetID="2" presetClass="entr" presetSubtype="4" decel="100000" fill="hold" grpId="0" nodeType="withEffect">
                                  <p:stCondLst>
                                    <p:cond delay="600"/>
                                  </p:stCondLst>
                                  <p:childTnLst>
                                    <p:set>
                                      <p:cBhvr>
                                        <p:cTn id="30" dur="1" fill="hold">
                                          <p:stCondLst>
                                            <p:cond delay="0"/>
                                          </p:stCondLst>
                                        </p:cTn>
                                        <p:tgtEl>
                                          <p:spTgt spid="109"/>
                                        </p:tgtEl>
                                        <p:attrNameLst>
                                          <p:attrName>style.visibility</p:attrName>
                                        </p:attrNameLst>
                                      </p:cBhvr>
                                      <p:to>
                                        <p:strVal val="visible"/>
                                      </p:to>
                                    </p:set>
                                    <p:anim calcmode="lin" valueType="num">
                                      <p:cBhvr additive="base">
                                        <p:cTn id="31" dur="1000" fill="hold"/>
                                        <p:tgtEl>
                                          <p:spTgt spid="109"/>
                                        </p:tgtEl>
                                        <p:attrNameLst>
                                          <p:attrName>ppt_x</p:attrName>
                                        </p:attrNameLst>
                                      </p:cBhvr>
                                      <p:tavLst>
                                        <p:tav tm="0">
                                          <p:val>
                                            <p:strVal val="#ppt_x"/>
                                          </p:val>
                                        </p:tav>
                                        <p:tav tm="100000">
                                          <p:val>
                                            <p:strVal val="#ppt_x"/>
                                          </p:val>
                                        </p:tav>
                                      </p:tavLst>
                                    </p:anim>
                                    <p:anim calcmode="lin" valueType="num">
                                      <p:cBhvr additive="base">
                                        <p:cTn id="32" dur="1000" fill="hold"/>
                                        <p:tgtEl>
                                          <p:spTgt spid="109"/>
                                        </p:tgtEl>
                                        <p:attrNameLst>
                                          <p:attrName>ppt_y</p:attrName>
                                        </p:attrNameLst>
                                      </p:cBhvr>
                                      <p:tavLst>
                                        <p:tav tm="0">
                                          <p:val>
                                            <p:strVal val="1+#ppt_h/2"/>
                                          </p:val>
                                        </p:tav>
                                        <p:tav tm="100000">
                                          <p:val>
                                            <p:strVal val="#ppt_y"/>
                                          </p:val>
                                        </p:tav>
                                      </p:tavLst>
                                    </p:anim>
                                  </p:childTnLst>
                                </p:cTn>
                              </p:par>
                              <p:par>
                                <p:cTn id="33" presetID="2" presetClass="entr" presetSubtype="4" decel="100000" fill="hold" grpId="0" nodeType="withEffect">
                                  <p:stCondLst>
                                    <p:cond delay="700"/>
                                  </p:stCondLst>
                                  <p:childTnLst>
                                    <p:set>
                                      <p:cBhvr>
                                        <p:cTn id="34" dur="1" fill="hold">
                                          <p:stCondLst>
                                            <p:cond delay="0"/>
                                          </p:stCondLst>
                                        </p:cTn>
                                        <p:tgtEl>
                                          <p:spTgt spid="110"/>
                                        </p:tgtEl>
                                        <p:attrNameLst>
                                          <p:attrName>style.visibility</p:attrName>
                                        </p:attrNameLst>
                                      </p:cBhvr>
                                      <p:to>
                                        <p:strVal val="visible"/>
                                      </p:to>
                                    </p:set>
                                    <p:anim calcmode="lin" valueType="num">
                                      <p:cBhvr additive="base">
                                        <p:cTn id="35" dur="1000" fill="hold"/>
                                        <p:tgtEl>
                                          <p:spTgt spid="110"/>
                                        </p:tgtEl>
                                        <p:attrNameLst>
                                          <p:attrName>ppt_x</p:attrName>
                                        </p:attrNameLst>
                                      </p:cBhvr>
                                      <p:tavLst>
                                        <p:tav tm="0">
                                          <p:val>
                                            <p:strVal val="#ppt_x"/>
                                          </p:val>
                                        </p:tav>
                                        <p:tav tm="100000">
                                          <p:val>
                                            <p:strVal val="#ppt_x"/>
                                          </p:val>
                                        </p:tav>
                                      </p:tavLst>
                                    </p:anim>
                                    <p:anim calcmode="lin" valueType="num">
                                      <p:cBhvr additive="base">
                                        <p:cTn id="36" dur="1000" fill="hold"/>
                                        <p:tgtEl>
                                          <p:spTgt spid="110"/>
                                        </p:tgtEl>
                                        <p:attrNameLst>
                                          <p:attrName>ppt_y</p:attrName>
                                        </p:attrNameLst>
                                      </p:cBhvr>
                                      <p:tavLst>
                                        <p:tav tm="0">
                                          <p:val>
                                            <p:strVal val="1+#ppt_h/2"/>
                                          </p:val>
                                        </p:tav>
                                        <p:tav tm="100000">
                                          <p:val>
                                            <p:strVal val="#ppt_y"/>
                                          </p:val>
                                        </p:tav>
                                      </p:tavLst>
                                    </p:anim>
                                  </p:childTnLst>
                                </p:cTn>
                              </p:par>
                              <p:par>
                                <p:cTn id="37" presetID="2" presetClass="entr" presetSubtype="4" decel="100000" fill="hold" grpId="0" nodeType="withEffect">
                                  <p:stCondLst>
                                    <p:cond delay="800"/>
                                  </p:stCondLst>
                                  <p:childTnLst>
                                    <p:set>
                                      <p:cBhvr>
                                        <p:cTn id="38" dur="1" fill="hold">
                                          <p:stCondLst>
                                            <p:cond delay="0"/>
                                          </p:stCondLst>
                                        </p:cTn>
                                        <p:tgtEl>
                                          <p:spTgt spid="111"/>
                                        </p:tgtEl>
                                        <p:attrNameLst>
                                          <p:attrName>style.visibility</p:attrName>
                                        </p:attrNameLst>
                                      </p:cBhvr>
                                      <p:to>
                                        <p:strVal val="visible"/>
                                      </p:to>
                                    </p:set>
                                    <p:anim calcmode="lin" valueType="num">
                                      <p:cBhvr additive="base">
                                        <p:cTn id="39" dur="1000" fill="hold"/>
                                        <p:tgtEl>
                                          <p:spTgt spid="111"/>
                                        </p:tgtEl>
                                        <p:attrNameLst>
                                          <p:attrName>ppt_x</p:attrName>
                                        </p:attrNameLst>
                                      </p:cBhvr>
                                      <p:tavLst>
                                        <p:tav tm="0">
                                          <p:val>
                                            <p:strVal val="#ppt_x"/>
                                          </p:val>
                                        </p:tav>
                                        <p:tav tm="100000">
                                          <p:val>
                                            <p:strVal val="#ppt_x"/>
                                          </p:val>
                                        </p:tav>
                                      </p:tavLst>
                                    </p:anim>
                                    <p:anim calcmode="lin" valueType="num">
                                      <p:cBhvr additive="base">
                                        <p:cTn id="40" dur="1000" fill="hold"/>
                                        <p:tgtEl>
                                          <p:spTgt spid="111"/>
                                        </p:tgtEl>
                                        <p:attrNameLst>
                                          <p:attrName>ppt_y</p:attrName>
                                        </p:attrNameLst>
                                      </p:cBhvr>
                                      <p:tavLst>
                                        <p:tav tm="0">
                                          <p:val>
                                            <p:strVal val="1+#ppt_h/2"/>
                                          </p:val>
                                        </p:tav>
                                        <p:tav tm="100000">
                                          <p:val>
                                            <p:strVal val="#ppt_y"/>
                                          </p:val>
                                        </p:tav>
                                      </p:tavLst>
                                    </p:anim>
                                  </p:childTnLst>
                                </p:cTn>
                              </p:par>
                              <p:par>
                                <p:cTn id="41" presetID="2" presetClass="entr" presetSubtype="4" decel="100000" fill="hold" grpId="0" nodeType="withEffect">
                                  <p:stCondLst>
                                    <p:cond delay="900"/>
                                  </p:stCondLst>
                                  <p:childTnLst>
                                    <p:set>
                                      <p:cBhvr>
                                        <p:cTn id="42" dur="1" fill="hold">
                                          <p:stCondLst>
                                            <p:cond delay="0"/>
                                          </p:stCondLst>
                                        </p:cTn>
                                        <p:tgtEl>
                                          <p:spTgt spid="112"/>
                                        </p:tgtEl>
                                        <p:attrNameLst>
                                          <p:attrName>style.visibility</p:attrName>
                                        </p:attrNameLst>
                                      </p:cBhvr>
                                      <p:to>
                                        <p:strVal val="visible"/>
                                      </p:to>
                                    </p:set>
                                    <p:anim calcmode="lin" valueType="num">
                                      <p:cBhvr additive="base">
                                        <p:cTn id="43" dur="1000" fill="hold"/>
                                        <p:tgtEl>
                                          <p:spTgt spid="112"/>
                                        </p:tgtEl>
                                        <p:attrNameLst>
                                          <p:attrName>ppt_x</p:attrName>
                                        </p:attrNameLst>
                                      </p:cBhvr>
                                      <p:tavLst>
                                        <p:tav tm="0">
                                          <p:val>
                                            <p:strVal val="#ppt_x"/>
                                          </p:val>
                                        </p:tav>
                                        <p:tav tm="100000">
                                          <p:val>
                                            <p:strVal val="#ppt_x"/>
                                          </p:val>
                                        </p:tav>
                                      </p:tavLst>
                                    </p:anim>
                                    <p:anim calcmode="lin" valueType="num">
                                      <p:cBhvr additive="base">
                                        <p:cTn id="44" dur="1000" fill="hold"/>
                                        <p:tgtEl>
                                          <p:spTgt spid="112"/>
                                        </p:tgtEl>
                                        <p:attrNameLst>
                                          <p:attrName>ppt_y</p:attrName>
                                        </p:attrNameLst>
                                      </p:cBhvr>
                                      <p:tavLst>
                                        <p:tav tm="0">
                                          <p:val>
                                            <p:strVal val="1+#ppt_h/2"/>
                                          </p:val>
                                        </p:tav>
                                        <p:tav tm="100000">
                                          <p:val>
                                            <p:strVal val="#ppt_y"/>
                                          </p:val>
                                        </p:tav>
                                      </p:tavLst>
                                    </p:anim>
                                  </p:childTnLst>
                                </p:cTn>
                              </p:par>
                              <p:par>
                                <p:cTn id="45" presetID="10" presetClass="entr" presetSubtype="0" fill="hold" grpId="0" nodeType="withEffect">
                                  <p:stCondLst>
                                    <p:cond delay="1000"/>
                                  </p:stCondLst>
                                  <p:childTnLst>
                                    <p:set>
                                      <p:cBhvr>
                                        <p:cTn id="46" dur="1" fill="hold">
                                          <p:stCondLst>
                                            <p:cond delay="0"/>
                                          </p:stCondLst>
                                        </p:cTn>
                                        <p:tgtEl>
                                          <p:spTgt spid="22"/>
                                        </p:tgtEl>
                                        <p:attrNameLst>
                                          <p:attrName>style.visibility</p:attrName>
                                        </p:attrNameLst>
                                      </p:cBhvr>
                                      <p:to>
                                        <p:strVal val="visible"/>
                                      </p:to>
                                    </p:set>
                                    <p:animEffect transition="in" filter="fade">
                                      <p:cBhvr>
                                        <p:cTn id="47" dur="500"/>
                                        <p:tgtEl>
                                          <p:spTgt spid="22"/>
                                        </p:tgtEl>
                                      </p:cBhvr>
                                    </p:animEffect>
                                  </p:childTnLst>
                                </p:cTn>
                              </p:par>
                              <p:par>
                                <p:cTn id="48" presetID="10" presetClass="entr" presetSubtype="0" fill="hold" grpId="0" nodeType="withEffect">
                                  <p:stCondLst>
                                    <p:cond delay="1100"/>
                                  </p:stCondLst>
                                  <p:childTnLst>
                                    <p:set>
                                      <p:cBhvr>
                                        <p:cTn id="49" dur="1" fill="hold">
                                          <p:stCondLst>
                                            <p:cond delay="0"/>
                                          </p:stCondLst>
                                        </p:cTn>
                                        <p:tgtEl>
                                          <p:spTgt spid="113"/>
                                        </p:tgtEl>
                                        <p:attrNameLst>
                                          <p:attrName>style.visibility</p:attrName>
                                        </p:attrNameLst>
                                      </p:cBhvr>
                                      <p:to>
                                        <p:strVal val="visible"/>
                                      </p:to>
                                    </p:set>
                                    <p:animEffect transition="in" filter="fade">
                                      <p:cBhvr>
                                        <p:cTn id="50" dur="500"/>
                                        <p:tgtEl>
                                          <p:spTgt spid="113"/>
                                        </p:tgtEl>
                                      </p:cBhvr>
                                    </p:animEffect>
                                  </p:childTnLst>
                                </p:cTn>
                              </p:par>
                              <p:par>
                                <p:cTn id="51" presetID="10" presetClass="entr" presetSubtype="0" fill="hold" grpId="0" nodeType="withEffect">
                                  <p:stCondLst>
                                    <p:cond delay="1200"/>
                                  </p:stCondLst>
                                  <p:childTnLst>
                                    <p:set>
                                      <p:cBhvr>
                                        <p:cTn id="52" dur="1" fill="hold">
                                          <p:stCondLst>
                                            <p:cond delay="0"/>
                                          </p:stCondLst>
                                        </p:cTn>
                                        <p:tgtEl>
                                          <p:spTgt spid="114"/>
                                        </p:tgtEl>
                                        <p:attrNameLst>
                                          <p:attrName>style.visibility</p:attrName>
                                        </p:attrNameLst>
                                      </p:cBhvr>
                                      <p:to>
                                        <p:strVal val="visible"/>
                                      </p:to>
                                    </p:set>
                                    <p:animEffect transition="in" filter="fade">
                                      <p:cBhvr>
                                        <p:cTn id="53" dur="500"/>
                                        <p:tgtEl>
                                          <p:spTgt spid="114"/>
                                        </p:tgtEl>
                                      </p:cBhvr>
                                    </p:animEffect>
                                  </p:childTnLst>
                                </p:cTn>
                              </p:par>
                              <p:par>
                                <p:cTn id="54" presetID="10" presetClass="entr" presetSubtype="0" fill="hold" grpId="0" nodeType="withEffect">
                                  <p:stCondLst>
                                    <p:cond delay="1300"/>
                                  </p:stCondLst>
                                  <p:childTnLst>
                                    <p:set>
                                      <p:cBhvr>
                                        <p:cTn id="55" dur="1" fill="hold">
                                          <p:stCondLst>
                                            <p:cond delay="0"/>
                                          </p:stCondLst>
                                        </p:cTn>
                                        <p:tgtEl>
                                          <p:spTgt spid="115"/>
                                        </p:tgtEl>
                                        <p:attrNameLst>
                                          <p:attrName>style.visibility</p:attrName>
                                        </p:attrNameLst>
                                      </p:cBhvr>
                                      <p:to>
                                        <p:strVal val="visible"/>
                                      </p:to>
                                    </p:set>
                                    <p:animEffect transition="in" filter="fade">
                                      <p:cBhvr>
                                        <p:cTn id="56" dur="500"/>
                                        <p:tgtEl>
                                          <p:spTgt spid="115"/>
                                        </p:tgtEl>
                                      </p:cBhvr>
                                    </p:animEffect>
                                  </p:childTnLst>
                                </p:cTn>
                              </p:par>
                              <p:par>
                                <p:cTn id="57" presetID="10" presetClass="entr" presetSubtype="0" fill="hold" grpId="0" nodeType="withEffect">
                                  <p:stCondLst>
                                    <p:cond delay="1400"/>
                                  </p:stCondLst>
                                  <p:childTnLst>
                                    <p:set>
                                      <p:cBhvr>
                                        <p:cTn id="58" dur="1" fill="hold">
                                          <p:stCondLst>
                                            <p:cond delay="0"/>
                                          </p:stCondLst>
                                        </p:cTn>
                                        <p:tgtEl>
                                          <p:spTgt spid="116"/>
                                        </p:tgtEl>
                                        <p:attrNameLst>
                                          <p:attrName>style.visibility</p:attrName>
                                        </p:attrNameLst>
                                      </p:cBhvr>
                                      <p:to>
                                        <p:strVal val="visible"/>
                                      </p:to>
                                    </p:set>
                                    <p:animEffect transition="in" filter="fade">
                                      <p:cBhvr>
                                        <p:cTn id="59" dur="500"/>
                                        <p:tgtEl>
                                          <p:spTgt spid="116"/>
                                        </p:tgtEl>
                                      </p:cBhvr>
                                    </p:animEffect>
                                  </p:childTnLst>
                                </p:cTn>
                              </p:par>
                              <p:par>
                                <p:cTn id="60" presetID="10" presetClass="entr" presetSubtype="0" fill="hold" grpId="0" nodeType="withEffect">
                                  <p:stCondLst>
                                    <p:cond delay="1500"/>
                                  </p:stCondLst>
                                  <p:childTnLst>
                                    <p:set>
                                      <p:cBhvr>
                                        <p:cTn id="61" dur="1" fill="hold">
                                          <p:stCondLst>
                                            <p:cond delay="0"/>
                                          </p:stCondLst>
                                        </p:cTn>
                                        <p:tgtEl>
                                          <p:spTgt spid="117"/>
                                        </p:tgtEl>
                                        <p:attrNameLst>
                                          <p:attrName>style.visibility</p:attrName>
                                        </p:attrNameLst>
                                      </p:cBhvr>
                                      <p:to>
                                        <p:strVal val="visible"/>
                                      </p:to>
                                    </p:set>
                                    <p:animEffect transition="in" filter="fade">
                                      <p:cBhvr>
                                        <p:cTn id="62" dur="500"/>
                                        <p:tgtEl>
                                          <p:spTgt spid="117"/>
                                        </p:tgtEl>
                                      </p:cBhvr>
                                    </p:animEffect>
                                  </p:childTnLst>
                                </p:cTn>
                              </p:par>
                              <p:par>
                                <p:cTn id="63" presetID="10" presetClass="entr" presetSubtype="0" fill="hold" grpId="0" nodeType="withEffect">
                                  <p:stCondLst>
                                    <p:cond delay="1600"/>
                                  </p:stCondLst>
                                  <p:childTnLst>
                                    <p:set>
                                      <p:cBhvr>
                                        <p:cTn id="64" dur="1" fill="hold">
                                          <p:stCondLst>
                                            <p:cond delay="0"/>
                                          </p:stCondLst>
                                        </p:cTn>
                                        <p:tgtEl>
                                          <p:spTgt spid="118"/>
                                        </p:tgtEl>
                                        <p:attrNameLst>
                                          <p:attrName>style.visibility</p:attrName>
                                        </p:attrNameLst>
                                      </p:cBhvr>
                                      <p:to>
                                        <p:strVal val="visible"/>
                                      </p:to>
                                    </p:set>
                                    <p:animEffect transition="in" filter="fade">
                                      <p:cBhvr>
                                        <p:cTn id="65" dur="500"/>
                                        <p:tgtEl>
                                          <p:spTgt spid="118"/>
                                        </p:tgtEl>
                                      </p:cBhvr>
                                    </p:animEffect>
                                  </p:childTnLst>
                                </p:cTn>
                              </p:par>
                              <p:par>
                                <p:cTn id="66" presetID="10" presetClass="entr" presetSubtype="0" fill="hold" grpId="0" nodeType="withEffect">
                                  <p:stCondLst>
                                    <p:cond delay="1700"/>
                                  </p:stCondLst>
                                  <p:childTnLst>
                                    <p:set>
                                      <p:cBhvr>
                                        <p:cTn id="67" dur="1" fill="hold">
                                          <p:stCondLst>
                                            <p:cond delay="0"/>
                                          </p:stCondLst>
                                        </p:cTn>
                                        <p:tgtEl>
                                          <p:spTgt spid="119"/>
                                        </p:tgtEl>
                                        <p:attrNameLst>
                                          <p:attrName>style.visibility</p:attrName>
                                        </p:attrNameLst>
                                      </p:cBhvr>
                                      <p:to>
                                        <p:strVal val="visible"/>
                                      </p:to>
                                    </p:set>
                                    <p:animEffect transition="in" filter="fade">
                                      <p:cBhvr>
                                        <p:cTn id="68" dur="500"/>
                                        <p:tgtEl>
                                          <p:spTgt spid="119"/>
                                        </p:tgtEl>
                                      </p:cBhvr>
                                    </p:animEffect>
                                  </p:childTnLst>
                                </p:cTn>
                              </p:par>
                              <p:par>
                                <p:cTn id="69" presetID="10" presetClass="entr" presetSubtype="0" fill="hold" grpId="0" nodeType="withEffect">
                                  <p:stCondLst>
                                    <p:cond delay="1800"/>
                                  </p:stCondLst>
                                  <p:childTnLst>
                                    <p:set>
                                      <p:cBhvr>
                                        <p:cTn id="70" dur="1" fill="hold">
                                          <p:stCondLst>
                                            <p:cond delay="0"/>
                                          </p:stCondLst>
                                        </p:cTn>
                                        <p:tgtEl>
                                          <p:spTgt spid="120"/>
                                        </p:tgtEl>
                                        <p:attrNameLst>
                                          <p:attrName>style.visibility</p:attrName>
                                        </p:attrNameLst>
                                      </p:cBhvr>
                                      <p:to>
                                        <p:strVal val="visible"/>
                                      </p:to>
                                    </p:set>
                                    <p:animEffect transition="in" filter="fade">
                                      <p:cBhvr>
                                        <p:cTn id="71" dur="500"/>
                                        <p:tgtEl>
                                          <p:spTgt spid="120"/>
                                        </p:tgtEl>
                                      </p:cBhvr>
                                    </p:animEffect>
                                  </p:childTnLst>
                                </p:cTn>
                              </p:par>
                              <p:par>
                                <p:cTn id="72" presetID="10" presetClass="entr" presetSubtype="0" fill="hold" grpId="0" nodeType="withEffect">
                                  <p:stCondLst>
                                    <p:cond delay="1900"/>
                                  </p:stCondLst>
                                  <p:childTnLst>
                                    <p:set>
                                      <p:cBhvr>
                                        <p:cTn id="73" dur="1" fill="hold">
                                          <p:stCondLst>
                                            <p:cond delay="0"/>
                                          </p:stCondLst>
                                        </p:cTn>
                                        <p:tgtEl>
                                          <p:spTgt spid="121"/>
                                        </p:tgtEl>
                                        <p:attrNameLst>
                                          <p:attrName>style.visibility</p:attrName>
                                        </p:attrNameLst>
                                      </p:cBhvr>
                                      <p:to>
                                        <p:strVal val="visible"/>
                                      </p:to>
                                    </p:set>
                                    <p:animEffect transition="in" filter="fade">
                                      <p:cBhvr>
                                        <p:cTn id="74" dur="500"/>
                                        <p:tgtEl>
                                          <p:spTgt spid="1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 grpId="0" animBg="1">
        <p:tmplLst>
          <p:tmpl>
            <p:tnLst>
              <p:par>
                <p:cTn presetID="2" presetClass="entr" presetSubtype="4" decel="100000" fill="hold" nodeType="withEffect">
                  <p:stCondLst>
                    <p:cond delay="0"/>
                  </p:stCondLst>
                  <p:childTnLst>
                    <p:set>
                      <p:cBhvr>
                        <p:cTn dur="1" fill="hold">
                          <p:stCondLst>
                            <p:cond delay="0"/>
                          </p:stCondLst>
                        </p:cTn>
                        <p:tgtEl>
                          <p:spTgt spid="101"/>
                        </p:tgtEl>
                        <p:attrNameLst>
                          <p:attrName>style.visibility</p:attrName>
                        </p:attrNameLst>
                      </p:cBhvr>
                      <p:to>
                        <p:strVal val="visible"/>
                      </p:to>
                    </p:set>
                    <p:anim calcmode="lin" valueType="num">
                      <p:cBhvr additive="base">
                        <p:cTn dur="1000" fill="hold"/>
                        <p:tgtEl>
                          <p:spTgt spid="101"/>
                        </p:tgtEl>
                        <p:attrNameLst>
                          <p:attrName>ppt_x</p:attrName>
                        </p:attrNameLst>
                      </p:cBhvr>
                      <p:tavLst>
                        <p:tav tm="0">
                          <p:val>
                            <p:strVal val="#ppt_x"/>
                          </p:val>
                        </p:tav>
                        <p:tav tm="100000">
                          <p:val>
                            <p:strVal val="#ppt_x"/>
                          </p:val>
                        </p:tav>
                      </p:tavLst>
                    </p:anim>
                    <p:anim calcmode="lin" valueType="num">
                      <p:cBhvr additive="base">
                        <p:cTn dur="1000" fill="hold"/>
                        <p:tgtEl>
                          <p:spTgt spid="101"/>
                        </p:tgtEl>
                        <p:attrNameLst>
                          <p:attrName>ppt_y</p:attrName>
                        </p:attrNameLst>
                      </p:cBhvr>
                      <p:tavLst>
                        <p:tav tm="0">
                          <p:val>
                            <p:strVal val="1+#ppt_h/2"/>
                          </p:val>
                        </p:tav>
                        <p:tav tm="100000">
                          <p:val>
                            <p:strVal val="#ppt_y"/>
                          </p:val>
                        </p:tav>
                      </p:tavLst>
                    </p:anim>
                  </p:childTnLst>
                </p:cTn>
              </p:par>
            </p:tnLst>
          </p:tmpl>
        </p:tmplLst>
      </p:bldP>
      <p:bldP spid="104" grpId="0" animBg="1">
        <p:tmplLst>
          <p:tmpl>
            <p:tnLst>
              <p:par>
                <p:cTn presetID="2" presetClass="entr" presetSubtype="4" decel="100000" fill="hold" nodeType="withEffect">
                  <p:stCondLst>
                    <p:cond delay="100"/>
                  </p:stCondLst>
                  <p:childTnLst>
                    <p:set>
                      <p:cBhvr>
                        <p:cTn dur="1" fill="hold">
                          <p:stCondLst>
                            <p:cond delay="0"/>
                          </p:stCondLst>
                        </p:cTn>
                        <p:tgtEl>
                          <p:spTgt spid="104"/>
                        </p:tgtEl>
                        <p:attrNameLst>
                          <p:attrName>style.visibility</p:attrName>
                        </p:attrNameLst>
                      </p:cBhvr>
                      <p:to>
                        <p:strVal val="visible"/>
                      </p:to>
                    </p:set>
                    <p:anim calcmode="lin" valueType="num">
                      <p:cBhvr additive="base">
                        <p:cTn dur="1000" fill="hold"/>
                        <p:tgtEl>
                          <p:spTgt spid="104"/>
                        </p:tgtEl>
                        <p:attrNameLst>
                          <p:attrName>ppt_x</p:attrName>
                        </p:attrNameLst>
                      </p:cBhvr>
                      <p:tavLst>
                        <p:tav tm="0">
                          <p:val>
                            <p:strVal val="#ppt_x"/>
                          </p:val>
                        </p:tav>
                        <p:tav tm="100000">
                          <p:val>
                            <p:strVal val="#ppt_x"/>
                          </p:val>
                        </p:tav>
                      </p:tavLst>
                    </p:anim>
                    <p:anim calcmode="lin" valueType="num">
                      <p:cBhvr additive="base">
                        <p:cTn dur="1000" fill="hold"/>
                        <p:tgtEl>
                          <p:spTgt spid="104"/>
                        </p:tgtEl>
                        <p:attrNameLst>
                          <p:attrName>ppt_y</p:attrName>
                        </p:attrNameLst>
                      </p:cBhvr>
                      <p:tavLst>
                        <p:tav tm="0">
                          <p:val>
                            <p:strVal val="1+#ppt_h/2"/>
                          </p:val>
                        </p:tav>
                        <p:tav tm="100000">
                          <p:val>
                            <p:strVal val="#ppt_y"/>
                          </p:val>
                        </p:tav>
                      </p:tavLst>
                    </p:anim>
                  </p:childTnLst>
                </p:cTn>
              </p:par>
            </p:tnLst>
          </p:tmpl>
        </p:tmplLst>
      </p:bldP>
      <p:bldP spid="105" grpId="0" animBg="1">
        <p:tmplLst>
          <p:tmpl>
            <p:tnLst>
              <p:par>
                <p:cTn presetID="2" presetClass="entr" presetSubtype="4" decel="100000" fill="hold" nodeType="withEffect">
                  <p:stCondLst>
                    <p:cond delay="200"/>
                  </p:stCondLst>
                  <p:childTnLst>
                    <p:set>
                      <p:cBhvr>
                        <p:cTn dur="1" fill="hold">
                          <p:stCondLst>
                            <p:cond delay="0"/>
                          </p:stCondLst>
                        </p:cTn>
                        <p:tgtEl>
                          <p:spTgt spid="105"/>
                        </p:tgtEl>
                        <p:attrNameLst>
                          <p:attrName>style.visibility</p:attrName>
                        </p:attrNameLst>
                      </p:cBhvr>
                      <p:to>
                        <p:strVal val="visible"/>
                      </p:to>
                    </p:set>
                    <p:anim calcmode="lin" valueType="num">
                      <p:cBhvr additive="base">
                        <p:cTn dur="1000" fill="hold"/>
                        <p:tgtEl>
                          <p:spTgt spid="105"/>
                        </p:tgtEl>
                        <p:attrNameLst>
                          <p:attrName>ppt_x</p:attrName>
                        </p:attrNameLst>
                      </p:cBhvr>
                      <p:tavLst>
                        <p:tav tm="0">
                          <p:val>
                            <p:strVal val="#ppt_x"/>
                          </p:val>
                        </p:tav>
                        <p:tav tm="100000">
                          <p:val>
                            <p:strVal val="#ppt_x"/>
                          </p:val>
                        </p:tav>
                      </p:tavLst>
                    </p:anim>
                    <p:anim calcmode="lin" valueType="num">
                      <p:cBhvr additive="base">
                        <p:cTn dur="1000" fill="hold"/>
                        <p:tgtEl>
                          <p:spTgt spid="105"/>
                        </p:tgtEl>
                        <p:attrNameLst>
                          <p:attrName>ppt_y</p:attrName>
                        </p:attrNameLst>
                      </p:cBhvr>
                      <p:tavLst>
                        <p:tav tm="0">
                          <p:val>
                            <p:strVal val="1+#ppt_h/2"/>
                          </p:val>
                        </p:tav>
                        <p:tav tm="100000">
                          <p:val>
                            <p:strVal val="#ppt_y"/>
                          </p:val>
                        </p:tav>
                      </p:tavLst>
                    </p:anim>
                  </p:childTnLst>
                </p:cTn>
              </p:par>
            </p:tnLst>
          </p:tmpl>
        </p:tmplLst>
      </p:bldP>
      <p:bldP spid="106" grpId="0" animBg="1">
        <p:tmplLst>
          <p:tmpl>
            <p:tnLst>
              <p:par>
                <p:cTn presetID="2" presetClass="entr" presetSubtype="4" decel="100000" fill="hold" nodeType="withEffect">
                  <p:stCondLst>
                    <p:cond delay="300"/>
                  </p:stCondLst>
                  <p:childTnLst>
                    <p:set>
                      <p:cBhvr>
                        <p:cTn dur="1" fill="hold">
                          <p:stCondLst>
                            <p:cond delay="0"/>
                          </p:stCondLst>
                        </p:cTn>
                        <p:tgtEl>
                          <p:spTgt spid="106"/>
                        </p:tgtEl>
                        <p:attrNameLst>
                          <p:attrName>style.visibility</p:attrName>
                        </p:attrNameLst>
                      </p:cBhvr>
                      <p:to>
                        <p:strVal val="visible"/>
                      </p:to>
                    </p:set>
                    <p:anim calcmode="lin" valueType="num">
                      <p:cBhvr additive="base">
                        <p:cTn dur="1000" fill="hold"/>
                        <p:tgtEl>
                          <p:spTgt spid="106"/>
                        </p:tgtEl>
                        <p:attrNameLst>
                          <p:attrName>ppt_x</p:attrName>
                        </p:attrNameLst>
                      </p:cBhvr>
                      <p:tavLst>
                        <p:tav tm="0">
                          <p:val>
                            <p:strVal val="#ppt_x"/>
                          </p:val>
                        </p:tav>
                        <p:tav tm="100000">
                          <p:val>
                            <p:strVal val="#ppt_x"/>
                          </p:val>
                        </p:tav>
                      </p:tavLst>
                    </p:anim>
                    <p:anim calcmode="lin" valueType="num">
                      <p:cBhvr additive="base">
                        <p:cTn dur="1000" fill="hold"/>
                        <p:tgtEl>
                          <p:spTgt spid="106"/>
                        </p:tgtEl>
                        <p:attrNameLst>
                          <p:attrName>ppt_y</p:attrName>
                        </p:attrNameLst>
                      </p:cBhvr>
                      <p:tavLst>
                        <p:tav tm="0">
                          <p:val>
                            <p:strVal val="1+#ppt_h/2"/>
                          </p:val>
                        </p:tav>
                        <p:tav tm="100000">
                          <p:val>
                            <p:strVal val="#ppt_y"/>
                          </p:val>
                        </p:tav>
                      </p:tavLst>
                    </p:anim>
                  </p:childTnLst>
                </p:cTn>
              </p:par>
            </p:tnLst>
          </p:tmpl>
        </p:tmplLst>
      </p:bldP>
      <p:bldP spid="107" grpId="0" animBg="1">
        <p:tmplLst>
          <p:tmpl>
            <p:tnLst>
              <p:par>
                <p:cTn presetID="2" presetClass="entr" presetSubtype="4" decel="100000" fill="hold" nodeType="withEffect">
                  <p:stCondLst>
                    <p:cond delay="400"/>
                  </p:stCondLst>
                  <p:childTnLst>
                    <p:set>
                      <p:cBhvr>
                        <p:cTn dur="1" fill="hold">
                          <p:stCondLst>
                            <p:cond delay="0"/>
                          </p:stCondLst>
                        </p:cTn>
                        <p:tgtEl>
                          <p:spTgt spid="107"/>
                        </p:tgtEl>
                        <p:attrNameLst>
                          <p:attrName>style.visibility</p:attrName>
                        </p:attrNameLst>
                      </p:cBhvr>
                      <p:to>
                        <p:strVal val="visible"/>
                      </p:to>
                    </p:set>
                    <p:anim calcmode="lin" valueType="num">
                      <p:cBhvr additive="base">
                        <p:cTn dur="1000" fill="hold"/>
                        <p:tgtEl>
                          <p:spTgt spid="107"/>
                        </p:tgtEl>
                        <p:attrNameLst>
                          <p:attrName>ppt_x</p:attrName>
                        </p:attrNameLst>
                      </p:cBhvr>
                      <p:tavLst>
                        <p:tav tm="0">
                          <p:val>
                            <p:strVal val="#ppt_x"/>
                          </p:val>
                        </p:tav>
                        <p:tav tm="100000">
                          <p:val>
                            <p:strVal val="#ppt_x"/>
                          </p:val>
                        </p:tav>
                      </p:tavLst>
                    </p:anim>
                    <p:anim calcmode="lin" valueType="num">
                      <p:cBhvr additive="base">
                        <p:cTn dur="1000" fill="hold"/>
                        <p:tgtEl>
                          <p:spTgt spid="107"/>
                        </p:tgtEl>
                        <p:attrNameLst>
                          <p:attrName>ppt_y</p:attrName>
                        </p:attrNameLst>
                      </p:cBhvr>
                      <p:tavLst>
                        <p:tav tm="0">
                          <p:val>
                            <p:strVal val="1+#ppt_h/2"/>
                          </p:val>
                        </p:tav>
                        <p:tav tm="100000">
                          <p:val>
                            <p:strVal val="#ppt_y"/>
                          </p:val>
                        </p:tav>
                      </p:tavLst>
                    </p:anim>
                  </p:childTnLst>
                </p:cTn>
              </p:par>
            </p:tnLst>
          </p:tmpl>
        </p:tmplLst>
      </p:bldP>
      <p:bldP spid="108" grpId="0" animBg="1">
        <p:tmplLst>
          <p:tmpl>
            <p:tnLst>
              <p:par>
                <p:cTn presetID="2" presetClass="entr" presetSubtype="4" decel="100000" fill="hold" nodeType="withEffect">
                  <p:stCondLst>
                    <p:cond delay="500"/>
                  </p:stCondLst>
                  <p:childTnLst>
                    <p:set>
                      <p:cBhvr>
                        <p:cTn dur="1" fill="hold">
                          <p:stCondLst>
                            <p:cond delay="0"/>
                          </p:stCondLst>
                        </p:cTn>
                        <p:tgtEl>
                          <p:spTgt spid="108"/>
                        </p:tgtEl>
                        <p:attrNameLst>
                          <p:attrName>style.visibility</p:attrName>
                        </p:attrNameLst>
                      </p:cBhvr>
                      <p:to>
                        <p:strVal val="visible"/>
                      </p:to>
                    </p:set>
                    <p:anim calcmode="lin" valueType="num">
                      <p:cBhvr additive="base">
                        <p:cTn dur="1000" fill="hold"/>
                        <p:tgtEl>
                          <p:spTgt spid="108"/>
                        </p:tgtEl>
                        <p:attrNameLst>
                          <p:attrName>ppt_x</p:attrName>
                        </p:attrNameLst>
                      </p:cBhvr>
                      <p:tavLst>
                        <p:tav tm="0">
                          <p:val>
                            <p:strVal val="#ppt_x"/>
                          </p:val>
                        </p:tav>
                        <p:tav tm="100000">
                          <p:val>
                            <p:strVal val="#ppt_x"/>
                          </p:val>
                        </p:tav>
                      </p:tavLst>
                    </p:anim>
                    <p:anim calcmode="lin" valueType="num">
                      <p:cBhvr additive="base">
                        <p:cTn dur="1000" fill="hold"/>
                        <p:tgtEl>
                          <p:spTgt spid="108"/>
                        </p:tgtEl>
                        <p:attrNameLst>
                          <p:attrName>ppt_y</p:attrName>
                        </p:attrNameLst>
                      </p:cBhvr>
                      <p:tavLst>
                        <p:tav tm="0">
                          <p:val>
                            <p:strVal val="1+#ppt_h/2"/>
                          </p:val>
                        </p:tav>
                        <p:tav tm="100000">
                          <p:val>
                            <p:strVal val="#ppt_y"/>
                          </p:val>
                        </p:tav>
                      </p:tavLst>
                    </p:anim>
                  </p:childTnLst>
                </p:cTn>
              </p:par>
            </p:tnLst>
          </p:tmpl>
        </p:tmplLst>
      </p:bldP>
      <p:bldP spid="109" grpId="0" animBg="1">
        <p:tmplLst>
          <p:tmpl>
            <p:tnLst>
              <p:par>
                <p:cTn presetID="2" presetClass="entr" presetSubtype="4" decel="100000" fill="hold" nodeType="withEffect">
                  <p:stCondLst>
                    <p:cond delay="600"/>
                  </p:stCondLst>
                  <p:childTnLst>
                    <p:set>
                      <p:cBhvr>
                        <p:cTn dur="1" fill="hold">
                          <p:stCondLst>
                            <p:cond delay="0"/>
                          </p:stCondLst>
                        </p:cTn>
                        <p:tgtEl>
                          <p:spTgt spid="109"/>
                        </p:tgtEl>
                        <p:attrNameLst>
                          <p:attrName>style.visibility</p:attrName>
                        </p:attrNameLst>
                      </p:cBhvr>
                      <p:to>
                        <p:strVal val="visible"/>
                      </p:to>
                    </p:set>
                    <p:anim calcmode="lin" valueType="num">
                      <p:cBhvr additive="base">
                        <p:cTn dur="1000" fill="hold"/>
                        <p:tgtEl>
                          <p:spTgt spid="109"/>
                        </p:tgtEl>
                        <p:attrNameLst>
                          <p:attrName>ppt_x</p:attrName>
                        </p:attrNameLst>
                      </p:cBhvr>
                      <p:tavLst>
                        <p:tav tm="0">
                          <p:val>
                            <p:strVal val="#ppt_x"/>
                          </p:val>
                        </p:tav>
                        <p:tav tm="100000">
                          <p:val>
                            <p:strVal val="#ppt_x"/>
                          </p:val>
                        </p:tav>
                      </p:tavLst>
                    </p:anim>
                    <p:anim calcmode="lin" valueType="num">
                      <p:cBhvr additive="base">
                        <p:cTn dur="1000" fill="hold"/>
                        <p:tgtEl>
                          <p:spTgt spid="109"/>
                        </p:tgtEl>
                        <p:attrNameLst>
                          <p:attrName>ppt_y</p:attrName>
                        </p:attrNameLst>
                      </p:cBhvr>
                      <p:tavLst>
                        <p:tav tm="0">
                          <p:val>
                            <p:strVal val="1+#ppt_h/2"/>
                          </p:val>
                        </p:tav>
                        <p:tav tm="100000">
                          <p:val>
                            <p:strVal val="#ppt_y"/>
                          </p:val>
                        </p:tav>
                      </p:tavLst>
                    </p:anim>
                  </p:childTnLst>
                </p:cTn>
              </p:par>
            </p:tnLst>
          </p:tmpl>
        </p:tmplLst>
      </p:bldP>
      <p:bldP spid="110" grpId="0" animBg="1">
        <p:tmplLst>
          <p:tmpl>
            <p:tnLst>
              <p:par>
                <p:cTn presetID="2" presetClass="entr" presetSubtype="4" decel="100000" fill="hold" nodeType="withEffect">
                  <p:stCondLst>
                    <p:cond delay="700"/>
                  </p:stCondLst>
                  <p:childTnLst>
                    <p:set>
                      <p:cBhvr>
                        <p:cTn dur="1" fill="hold">
                          <p:stCondLst>
                            <p:cond delay="0"/>
                          </p:stCondLst>
                        </p:cTn>
                        <p:tgtEl>
                          <p:spTgt spid="110"/>
                        </p:tgtEl>
                        <p:attrNameLst>
                          <p:attrName>style.visibility</p:attrName>
                        </p:attrNameLst>
                      </p:cBhvr>
                      <p:to>
                        <p:strVal val="visible"/>
                      </p:to>
                    </p:set>
                    <p:anim calcmode="lin" valueType="num">
                      <p:cBhvr additive="base">
                        <p:cTn dur="1000" fill="hold"/>
                        <p:tgtEl>
                          <p:spTgt spid="110"/>
                        </p:tgtEl>
                        <p:attrNameLst>
                          <p:attrName>ppt_x</p:attrName>
                        </p:attrNameLst>
                      </p:cBhvr>
                      <p:tavLst>
                        <p:tav tm="0">
                          <p:val>
                            <p:strVal val="#ppt_x"/>
                          </p:val>
                        </p:tav>
                        <p:tav tm="100000">
                          <p:val>
                            <p:strVal val="#ppt_x"/>
                          </p:val>
                        </p:tav>
                      </p:tavLst>
                    </p:anim>
                    <p:anim calcmode="lin" valueType="num">
                      <p:cBhvr additive="base">
                        <p:cTn dur="1000" fill="hold"/>
                        <p:tgtEl>
                          <p:spTgt spid="110"/>
                        </p:tgtEl>
                        <p:attrNameLst>
                          <p:attrName>ppt_y</p:attrName>
                        </p:attrNameLst>
                      </p:cBhvr>
                      <p:tavLst>
                        <p:tav tm="0">
                          <p:val>
                            <p:strVal val="1+#ppt_h/2"/>
                          </p:val>
                        </p:tav>
                        <p:tav tm="100000">
                          <p:val>
                            <p:strVal val="#ppt_y"/>
                          </p:val>
                        </p:tav>
                      </p:tavLst>
                    </p:anim>
                  </p:childTnLst>
                </p:cTn>
              </p:par>
            </p:tnLst>
          </p:tmpl>
        </p:tmplLst>
      </p:bldP>
      <p:bldP spid="111" grpId="0" animBg="1">
        <p:tmplLst>
          <p:tmpl>
            <p:tnLst>
              <p:par>
                <p:cTn presetID="2" presetClass="entr" presetSubtype="4" decel="100000" fill="hold" nodeType="withEffect">
                  <p:stCondLst>
                    <p:cond delay="800"/>
                  </p:stCondLst>
                  <p:childTnLst>
                    <p:set>
                      <p:cBhvr>
                        <p:cTn dur="1" fill="hold">
                          <p:stCondLst>
                            <p:cond delay="0"/>
                          </p:stCondLst>
                        </p:cTn>
                        <p:tgtEl>
                          <p:spTgt spid="111"/>
                        </p:tgtEl>
                        <p:attrNameLst>
                          <p:attrName>style.visibility</p:attrName>
                        </p:attrNameLst>
                      </p:cBhvr>
                      <p:to>
                        <p:strVal val="visible"/>
                      </p:to>
                    </p:set>
                    <p:anim calcmode="lin" valueType="num">
                      <p:cBhvr additive="base">
                        <p:cTn dur="1000" fill="hold"/>
                        <p:tgtEl>
                          <p:spTgt spid="111"/>
                        </p:tgtEl>
                        <p:attrNameLst>
                          <p:attrName>ppt_x</p:attrName>
                        </p:attrNameLst>
                      </p:cBhvr>
                      <p:tavLst>
                        <p:tav tm="0">
                          <p:val>
                            <p:strVal val="#ppt_x"/>
                          </p:val>
                        </p:tav>
                        <p:tav tm="100000">
                          <p:val>
                            <p:strVal val="#ppt_x"/>
                          </p:val>
                        </p:tav>
                      </p:tavLst>
                    </p:anim>
                    <p:anim calcmode="lin" valueType="num">
                      <p:cBhvr additive="base">
                        <p:cTn dur="1000" fill="hold"/>
                        <p:tgtEl>
                          <p:spTgt spid="111"/>
                        </p:tgtEl>
                        <p:attrNameLst>
                          <p:attrName>ppt_y</p:attrName>
                        </p:attrNameLst>
                      </p:cBhvr>
                      <p:tavLst>
                        <p:tav tm="0">
                          <p:val>
                            <p:strVal val="1+#ppt_h/2"/>
                          </p:val>
                        </p:tav>
                        <p:tav tm="100000">
                          <p:val>
                            <p:strVal val="#ppt_y"/>
                          </p:val>
                        </p:tav>
                      </p:tavLst>
                    </p:anim>
                  </p:childTnLst>
                </p:cTn>
              </p:par>
            </p:tnLst>
          </p:tmpl>
        </p:tmplLst>
      </p:bldP>
      <p:bldP spid="112" grpId="0" animBg="1">
        <p:tmplLst>
          <p:tmpl>
            <p:tnLst>
              <p:par>
                <p:cTn presetID="2" presetClass="entr" presetSubtype="4" decel="100000" fill="hold" nodeType="withEffect">
                  <p:stCondLst>
                    <p:cond delay="900"/>
                  </p:stCondLst>
                  <p:childTnLst>
                    <p:set>
                      <p:cBhvr>
                        <p:cTn dur="1" fill="hold">
                          <p:stCondLst>
                            <p:cond delay="0"/>
                          </p:stCondLst>
                        </p:cTn>
                        <p:tgtEl>
                          <p:spTgt spid="112"/>
                        </p:tgtEl>
                        <p:attrNameLst>
                          <p:attrName>style.visibility</p:attrName>
                        </p:attrNameLst>
                      </p:cBhvr>
                      <p:to>
                        <p:strVal val="visible"/>
                      </p:to>
                    </p:set>
                    <p:anim calcmode="lin" valueType="num">
                      <p:cBhvr additive="base">
                        <p:cTn dur="1000" fill="hold"/>
                        <p:tgtEl>
                          <p:spTgt spid="112"/>
                        </p:tgtEl>
                        <p:attrNameLst>
                          <p:attrName>ppt_x</p:attrName>
                        </p:attrNameLst>
                      </p:cBhvr>
                      <p:tavLst>
                        <p:tav tm="0">
                          <p:val>
                            <p:strVal val="#ppt_x"/>
                          </p:val>
                        </p:tav>
                        <p:tav tm="100000">
                          <p:val>
                            <p:strVal val="#ppt_x"/>
                          </p:val>
                        </p:tav>
                      </p:tavLst>
                    </p:anim>
                    <p:anim calcmode="lin" valueType="num">
                      <p:cBhvr additive="base">
                        <p:cTn dur="1000" fill="hold"/>
                        <p:tgtEl>
                          <p:spTgt spid="112"/>
                        </p:tgtEl>
                        <p:attrNameLst>
                          <p:attrName>ppt_y</p:attrName>
                        </p:attrNameLst>
                      </p:cBhvr>
                      <p:tavLst>
                        <p:tav tm="0">
                          <p:val>
                            <p:strVal val="1+#ppt_h/2"/>
                          </p:val>
                        </p:tav>
                        <p:tav tm="100000">
                          <p:val>
                            <p:strVal val="#ppt_y"/>
                          </p:val>
                        </p:tav>
                      </p:tavLst>
                    </p:anim>
                  </p:childTnLst>
                </p:cTn>
              </p:par>
            </p:tnLst>
          </p:tmpl>
        </p:tmplLst>
      </p:bldP>
      <p:bldP spid="22" grpId="0"/>
      <p:bldP spid="113" grpId="0"/>
      <p:bldP spid="114" grpId="0"/>
      <p:bldP spid="115" grpId="0"/>
      <p:bldP spid="116" grpId="0"/>
      <p:bldP spid="117" grpId="0"/>
      <p:bldP spid="118" grpId="0"/>
      <p:bldP spid="119" grpId="0"/>
      <p:bldP spid="120" grpId="0"/>
      <p:bldP spid="121" grpId="0"/>
    </p:bldLst>
  </p:timing>
  <p:hf hdr="0" dt="0"/>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CLOSURE">
    <p:spTree>
      <p:nvGrpSpPr>
        <p:cNvPr id="1" name=""/>
        <p:cNvGrpSpPr/>
        <p:nvPr/>
      </p:nvGrpSpPr>
      <p:grpSpPr>
        <a:xfrm>
          <a:off x="0" y="0"/>
          <a:ext cx="0" cy="0"/>
          <a:chOff x="0" y="0"/>
          <a:chExt cx="0" cy="0"/>
        </a:xfrm>
      </p:grpSpPr>
      <p:grpSp>
        <p:nvGrpSpPr>
          <p:cNvPr id="14" name="INSTRUCTION">
            <a:extLst>
              <a:ext uri="{FF2B5EF4-FFF2-40B4-BE49-F238E27FC236}">
                <a16:creationId xmlns:a16="http://schemas.microsoft.com/office/drawing/2014/main" id="{EFBD3E94-5FBF-4E84-A174-AEBEAE8D2B2E}"/>
              </a:ext>
            </a:extLst>
          </p:cNvPr>
          <p:cNvGrpSpPr/>
          <p:nvPr userDrawn="1"/>
        </p:nvGrpSpPr>
        <p:grpSpPr>
          <a:xfrm>
            <a:off x="12274716" y="-997023"/>
            <a:ext cx="3695970" cy="1277747"/>
            <a:chOff x="-3889316" y="-1461517"/>
            <a:chExt cx="3695970" cy="1277747"/>
          </a:xfrm>
        </p:grpSpPr>
        <p:sp>
          <p:nvSpPr>
            <p:cNvPr id="16" name="Rechthoek 15">
              <a:extLst>
                <a:ext uri="{FF2B5EF4-FFF2-40B4-BE49-F238E27FC236}">
                  <a16:creationId xmlns:a16="http://schemas.microsoft.com/office/drawing/2014/main" id="{5079D194-6B72-45AB-81F4-EC2BC44346AA}"/>
                </a:ext>
              </a:extLst>
            </p:cNvPr>
            <p:cNvSpPr/>
            <p:nvPr userDrawn="1"/>
          </p:nvSpPr>
          <p:spPr>
            <a:xfrm>
              <a:off x="-3786437" y="-1461517"/>
              <a:ext cx="3593091" cy="1277747"/>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Insert an image</a:t>
              </a:r>
            </a:p>
          </p:txBody>
        </p:sp>
        <p:sp>
          <p:nvSpPr>
            <p:cNvPr id="17" name="Rechthoek 16">
              <a:extLst>
                <a:ext uri="{FF2B5EF4-FFF2-40B4-BE49-F238E27FC236}">
                  <a16:creationId xmlns:a16="http://schemas.microsoft.com/office/drawing/2014/main" id="{DDF87850-453D-477B-8721-6ACA73BF2D2B}"/>
                </a:ext>
              </a:extLst>
            </p:cNvPr>
            <p:cNvSpPr/>
            <p:nvPr userDrawn="1"/>
          </p:nvSpPr>
          <p:spPr>
            <a:xfrm>
              <a:off x="-3603859" y="-993610"/>
              <a:ext cx="3229126" cy="657434"/>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Select the frame of the image by clicking on the tag alongside this instruction. 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‘Pictures’</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select the preferred image and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18" name="Gelijkbenige driehoek 17">
              <a:extLst>
                <a:ext uri="{FF2B5EF4-FFF2-40B4-BE49-F238E27FC236}">
                  <a16:creationId xmlns:a16="http://schemas.microsoft.com/office/drawing/2014/main" id="{29D4841F-DFCE-44C6-B511-B48FD4252455}"/>
                </a:ext>
              </a:extLst>
            </p:cNvPr>
            <p:cNvSpPr/>
            <p:nvPr userDrawn="1"/>
          </p:nvSpPr>
          <p:spPr>
            <a:xfrm rot="16200000" flipH="1">
              <a:off x="-3925504" y="-351896"/>
              <a:ext cx="175255" cy="102879"/>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grpSp>
      <p:sp>
        <p:nvSpPr>
          <p:cNvPr id="148" name="INFO">
            <a:extLst>
              <a:ext uri="{FF2B5EF4-FFF2-40B4-BE49-F238E27FC236}">
                <a16:creationId xmlns:a16="http://schemas.microsoft.com/office/drawing/2014/main" id="{4A1F86EE-56C2-4FC7-A5E3-4FF8BAE206B8}"/>
              </a:ext>
            </a:extLst>
          </p:cNvPr>
          <p:cNvSpPr txBox="1"/>
          <p:nvPr userDrawn="1"/>
        </p:nvSpPr>
        <p:spPr>
          <a:xfrm>
            <a:off x="0" y="-256190"/>
            <a:ext cx="11556000" cy="161583"/>
          </a:xfrm>
          <a:prstGeom prst="rect">
            <a:avLst/>
          </a:prstGeom>
          <a:noFill/>
        </p:spPr>
        <p:txBody>
          <a:bodyPr wrap="square" lIns="0" tIns="0" rIns="0" bIns="0" rtlCol="0">
            <a:spAutoFit/>
          </a:bodyPr>
          <a:lstStyle/>
          <a:p>
            <a:pPr algn="l"/>
            <a:r>
              <a:rPr lang="en-GB" sz="1050" b="1" dirty="0">
                <a:solidFill>
                  <a:schemeClr val="tx2"/>
                </a:solidFill>
                <a:latin typeface="+mj-lt"/>
                <a:cs typeface="Calibri" panose="020F0502020204030204" pitchFamily="34" charset="0"/>
              </a:rPr>
              <a:t>TEMPLATE: </a:t>
            </a:r>
            <a:r>
              <a:rPr lang="en-GB" sz="1050" b="0" dirty="0">
                <a:solidFill>
                  <a:schemeClr val="tx2"/>
                </a:solidFill>
                <a:latin typeface="+mj-lt"/>
                <a:cs typeface="Calibri" panose="020F0502020204030204" pitchFamily="34" charset="0"/>
              </a:rPr>
              <a:t>CLOSURE</a:t>
            </a:r>
          </a:p>
        </p:txBody>
      </p:sp>
      <p:sp>
        <p:nvSpPr>
          <p:cNvPr id="153" name="Tijdelijke aanduiding voor afbeelding 8">
            <a:extLst>
              <a:ext uri="{FF2B5EF4-FFF2-40B4-BE49-F238E27FC236}">
                <a16:creationId xmlns:a16="http://schemas.microsoft.com/office/drawing/2014/main" id="{4C9593A0-481A-4577-845D-CDCE33B1CEB4}"/>
              </a:ext>
            </a:extLst>
          </p:cNvPr>
          <p:cNvSpPr>
            <a:spLocks noGrp="1"/>
          </p:cNvSpPr>
          <p:nvPr>
            <p:ph type="pic" sz="quarter" idx="14" hasCustomPrompt="1"/>
          </p:nvPr>
        </p:nvSpPr>
        <p:spPr>
          <a:xfrm>
            <a:off x="0" y="1434"/>
            <a:ext cx="12192000" cy="6856566"/>
          </a:xfrm>
          <a:prstGeom prst="rect">
            <a:avLst/>
          </a:prstGeom>
          <a:solidFill>
            <a:schemeClr val="bg1">
              <a:lumMod val="95000"/>
            </a:schemeClr>
          </a:solidFill>
        </p:spPr>
        <p:txBody>
          <a:bodyPr bIns="1620000" anchor="ctr"/>
          <a:lstStyle>
            <a:lvl1pPr marL="0" indent="0" algn="ctr">
              <a:lnSpc>
                <a:spcPct val="90000"/>
              </a:lnSpc>
              <a:spcBef>
                <a:spcPts val="0"/>
              </a:spcBef>
              <a:spcAft>
                <a:spcPts val="0"/>
              </a:spcAft>
              <a:buNone/>
              <a:defRPr sz="1500" i="1">
                <a:solidFill>
                  <a:schemeClr val="tx1">
                    <a:lumMod val="50000"/>
                    <a:lumOff val="50000"/>
                  </a:schemeClr>
                </a:solidFill>
              </a:defRPr>
            </a:lvl1pPr>
          </a:lstStyle>
          <a:p>
            <a:r>
              <a:rPr lang="en-GB" dirty="0"/>
              <a:t>Click on the icon below</a:t>
            </a:r>
            <a:br>
              <a:rPr lang="en-GB" dirty="0"/>
            </a:br>
            <a:r>
              <a:rPr lang="en-GB" dirty="0"/>
              <a:t>to insert an image.</a:t>
            </a:r>
          </a:p>
        </p:txBody>
      </p:sp>
      <p:sp>
        <p:nvSpPr>
          <p:cNvPr id="152" name="Tijdelijke aanduiding voor verticale tekst 2">
            <a:extLst>
              <a:ext uri="{FF2B5EF4-FFF2-40B4-BE49-F238E27FC236}">
                <a16:creationId xmlns:a16="http://schemas.microsoft.com/office/drawing/2014/main" id="{FC38A077-DCB9-4498-8DB4-E60250F49476}"/>
              </a:ext>
            </a:extLst>
          </p:cNvPr>
          <p:cNvSpPr>
            <a:spLocks noGrp="1"/>
          </p:cNvSpPr>
          <p:nvPr>
            <p:ph type="body" orient="vert" idx="18" hasCustomPrompt="1"/>
          </p:nvPr>
        </p:nvSpPr>
        <p:spPr>
          <a:xfrm>
            <a:off x="0" y="0"/>
            <a:ext cx="7585700" cy="6858000"/>
          </a:xfrm>
          <a:gradFill>
            <a:gsLst>
              <a:gs pos="0">
                <a:schemeClr val="tx1">
                  <a:alpha val="30000"/>
                </a:schemeClr>
              </a:gs>
              <a:gs pos="100000">
                <a:schemeClr val="tx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tIns="144000" rtlCol="0" anchor="t"/>
          <a:lstStyle>
            <a:lvl1pPr marL="0" indent="0">
              <a:buFontTx/>
              <a:buNone/>
              <a:defRPr lang="nl-NL" sz="1050" i="1" dirty="0">
                <a:solidFill>
                  <a:schemeClr val="lt1"/>
                </a:solidFill>
              </a:defRPr>
            </a:lvl1pPr>
          </a:lstStyle>
          <a:p>
            <a:pPr marL="0" lvl="0" algn="ctr" defTabSz="914400"/>
            <a:r>
              <a:rPr lang="en-GB" dirty="0"/>
              <a:t>      </a:t>
            </a:r>
          </a:p>
        </p:txBody>
      </p:sp>
      <p:sp>
        <p:nvSpPr>
          <p:cNvPr id="15" name="Tijdelijke aanduiding voor tekst 25">
            <a:extLst>
              <a:ext uri="{FF2B5EF4-FFF2-40B4-BE49-F238E27FC236}">
                <a16:creationId xmlns:a16="http://schemas.microsoft.com/office/drawing/2014/main" id="{209E820A-5DE9-4FC3-986A-5D1FB86C8AC7}"/>
              </a:ext>
            </a:extLst>
          </p:cNvPr>
          <p:cNvSpPr>
            <a:spLocks noGrp="1"/>
          </p:cNvSpPr>
          <p:nvPr>
            <p:ph type="body" sz="quarter" idx="17" hasCustomPrompt="1"/>
          </p:nvPr>
        </p:nvSpPr>
        <p:spPr>
          <a:xfrm>
            <a:off x="550570" y="5796514"/>
            <a:ext cx="2822400" cy="504000"/>
          </a:xfrm>
          <a:prstGeom prst="rect">
            <a:avLst/>
          </a:prstGeom>
          <a:blipFill>
            <a:blip r:embed="rId2" cstate="hqprint">
              <a:extLst>
                <a:ext uri="{28A0092B-C50C-407E-A947-70E740481C1C}">
                  <a14:useLocalDpi xmlns:a14="http://schemas.microsoft.com/office/drawing/2010/main"/>
                </a:ext>
              </a:extLst>
            </a:blip>
            <a:stretch>
              <a:fillRect/>
            </a:stretch>
          </a:blipFill>
          <a:ln w="12700">
            <a:noFill/>
          </a:ln>
        </p:spPr>
        <p:txBody>
          <a:bodyPr/>
          <a:lstStyle>
            <a:lvl1pPr marL="0" indent="0">
              <a:buFont typeface="Arial" panose="020B0604020202020204" pitchFamily="34" charset="0"/>
              <a:buNone/>
              <a:defRPr/>
            </a:lvl1pPr>
          </a:lstStyle>
          <a:p>
            <a:pPr lvl="0"/>
            <a:r>
              <a:rPr lang="en-GB" dirty="0"/>
              <a:t> </a:t>
            </a:r>
          </a:p>
        </p:txBody>
      </p:sp>
      <p:sp>
        <p:nvSpPr>
          <p:cNvPr id="147" name="Tijdelijke aanduiding voor tekst 146">
            <a:extLst>
              <a:ext uri="{FF2B5EF4-FFF2-40B4-BE49-F238E27FC236}">
                <a16:creationId xmlns:a16="http://schemas.microsoft.com/office/drawing/2014/main" id="{B7047D21-55FE-4B63-B1D8-8A610FAEFAF5}"/>
              </a:ext>
            </a:extLst>
          </p:cNvPr>
          <p:cNvSpPr>
            <a:spLocks noGrp="1"/>
          </p:cNvSpPr>
          <p:nvPr>
            <p:ph type="body" sz="quarter" idx="15" hasCustomPrompt="1"/>
          </p:nvPr>
        </p:nvSpPr>
        <p:spPr>
          <a:xfrm>
            <a:off x="550570" y="1717420"/>
            <a:ext cx="62838" cy="182400"/>
          </a:xfrm>
          <a:custGeom>
            <a:avLst/>
            <a:gdLst>
              <a:gd name="connsiteX0" fmla="*/ 17352 w 62838"/>
              <a:gd name="connsiteY0" fmla="*/ 0 h 182400"/>
              <a:gd name="connsiteX1" fmla="*/ 62520 w 62838"/>
              <a:gd name="connsiteY1" fmla="*/ 91200 h 182400"/>
              <a:gd name="connsiteX2" fmla="*/ 21864 w 62838"/>
              <a:gd name="connsiteY2" fmla="*/ 182400 h 182400"/>
              <a:gd name="connsiteX3" fmla="*/ 8308 w 62838"/>
              <a:gd name="connsiteY3" fmla="*/ 145920 h 182400"/>
              <a:gd name="connsiteX4" fmla="*/ 26385 w 62838"/>
              <a:gd name="connsiteY4" fmla="*/ 91200 h 182400"/>
              <a:gd name="connsiteX5" fmla="*/ 3796 w 62838"/>
              <a:gd name="connsiteY5" fmla="*/ 36480 h 182400"/>
              <a:gd name="connsiteX6" fmla="*/ 17352 w 62838"/>
              <a:gd name="connsiteY6" fmla="*/ 0 h 18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838" h="182400">
                <a:moveTo>
                  <a:pt x="17352" y="0"/>
                </a:moveTo>
                <a:cubicBezTo>
                  <a:pt x="17352" y="0"/>
                  <a:pt x="62520" y="69312"/>
                  <a:pt x="62520" y="91200"/>
                </a:cubicBezTo>
                <a:cubicBezTo>
                  <a:pt x="67041" y="113088"/>
                  <a:pt x="21864" y="182400"/>
                  <a:pt x="21864" y="182400"/>
                </a:cubicBezTo>
                <a:cubicBezTo>
                  <a:pt x="21864" y="182400"/>
                  <a:pt x="-5237" y="175104"/>
                  <a:pt x="8308" y="145920"/>
                </a:cubicBezTo>
                <a:cubicBezTo>
                  <a:pt x="17352" y="116736"/>
                  <a:pt x="26385" y="91200"/>
                  <a:pt x="26385" y="91200"/>
                </a:cubicBezTo>
                <a:lnTo>
                  <a:pt x="3796" y="36480"/>
                </a:lnTo>
                <a:cubicBezTo>
                  <a:pt x="-9759" y="3648"/>
                  <a:pt x="17352" y="0"/>
                  <a:pt x="17352" y="0"/>
                </a:cubicBezTo>
                <a:close/>
              </a:path>
            </a:pathLst>
          </a:custGeom>
          <a:solidFill>
            <a:schemeClr val="tx2"/>
          </a:solidFill>
          <a:ln w="12700">
            <a:noFill/>
          </a:ln>
        </p:spPr>
        <p:txBody>
          <a:bodyPr wrap="square">
            <a:noAutofit/>
          </a:bodyPr>
          <a:lstStyle>
            <a:lvl1pPr marL="0" indent="0">
              <a:buFont typeface="Arial" panose="020B0604020202020204" pitchFamily="34" charset="0"/>
              <a:buNone/>
              <a:defRPr/>
            </a:lvl1pPr>
          </a:lstStyle>
          <a:p>
            <a:pPr lvl="0"/>
            <a:r>
              <a:rPr lang="en-GB" dirty="0"/>
              <a:t> </a:t>
            </a:r>
          </a:p>
        </p:txBody>
      </p:sp>
      <p:sp>
        <p:nvSpPr>
          <p:cNvPr id="144" name="Tijdelijke aanduiding voor tekst 25">
            <a:extLst>
              <a:ext uri="{FF2B5EF4-FFF2-40B4-BE49-F238E27FC236}">
                <a16:creationId xmlns:a16="http://schemas.microsoft.com/office/drawing/2014/main" id="{35F05C4C-6075-4158-98BE-256211DC58AE}"/>
              </a:ext>
            </a:extLst>
          </p:cNvPr>
          <p:cNvSpPr>
            <a:spLocks noGrp="1"/>
          </p:cNvSpPr>
          <p:nvPr userDrawn="1">
            <p:ph type="body" sz="quarter" idx="16" hasCustomPrompt="1"/>
          </p:nvPr>
        </p:nvSpPr>
        <p:spPr>
          <a:xfrm flipH="1">
            <a:off x="576831" y="-10580"/>
            <a:ext cx="7200" cy="1620000"/>
          </a:xfrm>
          <a:prstGeom prst="roundRect">
            <a:avLst>
              <a:gd name="adj" fmla="val 50000"/>
            </a:avLst>
          </a:prstGeom>
          <a:solidFill>
            <a:schemeClr val="bg1"/>
          </a:solidFill>
          <a:ln w="12700">
            <a:noFill/>
          </a:ln>
        </p:spPr>
        <p:txBody>
          <a:bodyPr/>
          <a:lstStyle>
            <a:lvl1pPr marL="0" indent="0">
              <a:buFont typeface="Arial" panose="020B0604020202020204" pitchFamily="34" charset="0"/>
              <a:buNone/>
              <a:defRPr/>
            </a:lvl1pPr>
          </a:lstStyle>
          <a:p>
            <a:pPr lvl="0"/>
            <a:r>
              <a:rPr lang="en-GB" dirty="0"/>
              <a:t> </a:t>
            </a:r>
          </a:p>
        </p:txBody>
      </p:sp>
      <p:sp>
        <p:nvSpPr>
          <p:cNvPr id="9" name="Ondertitel 2">
            <a:extLst>
              <a:ext uri="{FF2B5EF4-FFF2-40B4-BE49-F238E27FC236}">
                <a16:creationId xmlns:a16="http://schemas.microsoft.com/office/drawing/2014/main" id="{EF14CB9B-F149-429B-A5C3-71E7B5658D62}"/>
              </a:ext>
            </a:extLst>
          </p:cNvPr>
          <p:cNvSpPr>
            <a:spLocks noGrp="1"/>
          </p:cNvSpPr>
          <p:nvPr>
            <p:ph type="subTitle" idx="1" hasCustomPrompt="1"/>
          </p:nvPr>
        </p:nvSpPr>
        <p:spPr>
          <a:xfrm>
            <a:off x="777244" y="1930969"/>
            <a:ext cx="3206542" cy="448184"/>
          </a:xfrm>
        </p:spPr>
        <p:txBody>
          <a:bodyPr/>
          <a:lstStyle>
            <a:lvl1pPr marL="0" indent="0" algn="l">
              <a:buNone/>
              <a:defRPr sz="300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cap="all" baseline="0" dirty="0"/>
              <a:t>YOUR TIME</a:t>
            </a:r>
            <a:endParaRPr lang="en-GB" dirty="0"/>
          </a:p>
        </p:txBody>
      </p:sp>
      <p:sp>
        <p:nvSpPr>
          <p:cNvPr id="6" name="Titel 5"/>
          <p:cNvSpPr>
            <a:spLocks noGrp="1"/>
          </p:cNvSpPr>
          <p:nvPr>
            <p:ph type="title" hasCustomPrompt="1"/>
          </p:nvPr>
        </p:nvSpPr>
        <p:spPr>
          <a:xfrm>
            <a:off x="777244" y="1599471"/>
            <a:ext cx="3206542" cy="319549"/>
          </a:xfrm>
        </p:spPr>
        <p:txBody>
          <a:bodyPr bIns="0" anchor="ctr"/>
          <a:lstStyle>
            <a:lvl1pPr>
              <a:defRPr baseline="0">
                <a:solidFill>
                  <a:schemeClr val="bg1"/>
                </a:solidFill>
              </a:defRPr>
            </a:lvl1pPr>
          </a:lstStyle>
          <a:p>
            <a:r>
              <a:rPr lang="en-GB" dirty="0"/>
              <a:t>THANK YOU FOR</a:t>
            </a:r>
          </a:p>
        </p:txBody>
      </p:sp>
    </p:spTree>
    <p:extLst>
      <p:ext uri="{BB962C8B-B14F-4D97-AF65-F5344CB8AC3E}">
        <p14:creationId xmlns:p14="http://schemas.microsoft.com/office/powerpoint/2010/main" val="21343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147"/>
                                        </p:tgtEl>
                                        <p:attrNameLst>
                                          <p:attrName>style.visibility</p:attrName>
                                        </p:attrNameLst>
                                      </p:cBhvr>
                                      <p:to>
                                        <p:strVal val="visible"/>
                                      </p:to>
                                    </p:set>
                                    <p:anim calcmode="lin" valueType="num">
                                      <p:cBhvr additive="base">
                                        <p:cTn id="7" dur="1000" fill="hold"/>
                                        <p:tgtEl>
                                          <p:spTgt spid="147"/>
                                        </p:tgtEl>
                                        <p:attrNameLst>
                                          <p:attrName>ppt_x</p:attrName>
                                        </p:attrNameLst>
                                      </p:cBhvr>
                                      <p:tavLst>
                                        <p:tav tm="0">
                                          <p:val>
                                            <p:strVal val="#ppt_x"/>
                                          </p:val>
                                        </p:tav>
                                        <p:tav tm="100000">
                                          <p:val>
                                            <p:strVal val="#ppt_x"/>
                                          </p:val>
                                        </p:tav>
                                      </p:tavLst>
                                    </p:anim>
                                    <p:anim calcmode="lin" valueType="num">
                                      <p:cBhvr additive="base">
                                        <p:cTn id="8" dur="1000" fill="hold"/>
                                        <p:tgtEl>
                                          <p:spTgt spid="147"/>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100"/>
                                  </p:stCondLst>
                                  <p:childTnLst>
                                    <p:set>
                                      <p:cBhvr>
                                        <p:cTn id="10" dur="1" fill="hold">
                                          <p:stCondLst>
                                            <p:cond delay="0"/>
                                          </p:stCondLst>
                                        </p:cTn>
                                        <p:tgtEl>
                                          <p:spTgt spid="144"/>
                                        </p:tgtEl>
                                        <p:attrNameLst>
                                          <p:attrName>style.visibility</p:attrName>
                                        </p:attrNameLst>
                                      </p:cBhvr>
                                      <p:to>
                                        <p:strVal val="visible"/>
                                      </p:to>
                                    </p:set>
                                    <p:anim calcmode="lin" valueType="num">
                                      <p:cBhvr additive="base">
                                        <p:cTn id="11" dur="900" fill="hold"/>
                                        <p:tgtEl>
                                          <p:spTgt spid="144"/>
                                        </p:tgtEl>
                                        <p:attrNameLst>
                                          <p:attrName>ppt_x</p:attrName>
                                        </p:attrNameLst>
                                      </p:cBhvr>
                                      <p:tavLst>
                                        <p:tav tm="0">
                                          <p:val>
                                            <p:strVal val="#ppt_x"/>
                                          </p:val>
                                        </p:tav>
                                        <p:tav tm="100000">
                                          <p:val>
                                            <p:strVal val="#ppt_x"/>
                                          </p:val>
                                        </p:tav>
                                      </p:tavLst>
                                    </p:anim>
                                    <p:anim calcmode="lin" valueType="num">
                                      <p:cBhvr additive="base">
                                        <p:cTn id="12" dur="900" fill="hold"/>
                                        <p:tgtEl>
                                          <p:spTgt spid="144"/>
                                        </p:tgtEl>
                                        <p:attrNameLst>
                                          <p:attrName>ppt_y</p:attrName>
                                        </p:attrNameLst>
                                      </p:cBhvr>
                                      <p:tavLst>
                                        <p:tav tm="0">
                                          <p:val>
                                            <p:strVal val="0-#ppt_h/2"/>
                                          </p:val>
                                        </p:tav>
                                        <p:tav tm="100000">
                                          <p:val>
                                            <p:strVal val="#ppt_y"/>
                                          </p:val>
                                        </p:tav>
                                      </p:tavLst>
                                    </p:anim>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par>
                                <p:cTn id="20" presetID="2" presetClass="entr" presetSubtype="4" decel="100000" fill="hold" grpId="0" nodeType="withEffect">
                                  <p:stCondLst>
                                    <p:cond delay="0"/>
                                  </p:stCondLst>
                                  <p:childTnLst>
                                    <p:set>
                                      <p:cBhvr>
                                        <p:cTn id="21" dur="1" fill="hold">
                                          <p:stCondLst>
                                            <p:cond delay="0"/>
                                          </p:stCondLst>
                                        </p:cTn>
                                        <p:tgtEl>
                                          <p:spTgt spid="15"/>
                                        </p:tgtEl>
                                        <p:attrNameLst>
                                          <p:attrName>style.visibility</p:attrName>
                                        </p:attrNameLst>
                                      </p:cBhvr>
                                      <p:to>
                                        <p:strVal val="visible"/>
                                      </p:to>
                                    </p:set>
                                    <p:anim calcmode="lin" valueType="num">
                                      <p:cBhvr additive="base">
                                        <p:cTn id="22" dur="1000" fill="hold"/>
                                        <p:tgtEl>
                                          <p:spTgt spid="15"/>
                                        </p:tgtEl>
                                        <p:attrNameLst>
                                          <p:attrName>ppt_x</p:attrName>
                                        </p:attrNameLst>
                                      </p:cBhvr>
                                      <p:tavLst>
                                        <p:tav tm="0">
                                          <p:val>
                                            <p:strVal val="#ppt_x"/>
                                          </p:val>
                                        </p:tav>
                                        <p:tav tm="100000">
                                          <p:val>
                                            <p:strVal val="#ppt_x"/>
                                          </p:val>
                                        </p:tav>
                                      </p:tavLst>
                                    </p:anim>
                                    <p:anim calcmode="lin" valueType="num">
                                      <p:cBhvr additive="base">
                                        <p:cTn id="23" dur="10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tmplLst>
          <p:tmpl>
            <p:tnLst>
              <p:par>
                <p:cTn presetID="2" presetClass="entr" presetSubtype="4" decel="100000"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1000" fill="hold"/>
                        <p:tgtEl>
                          <p:spTgt spid="15"/>
                        </p:tgtEl>
                        <p:attrNameLst>
                          <p:attrName>ppt_x</p:attrName>
                        </p:attrNameLst>
                      </p:cBhvr>
                      <p:tavLst>
                        <p:tav tm="0">
                          <p:val>
                            <p:strVal val="#ppt_x"/>
                          </p:val>
                        </p:tav>
                        <p:tav tm="100000">
                          <p:val>
                            <p:strVal val="#ppt_x"/>
                          </p:val>
                        </p:tav>
                      </p:tavLst>
                    </p:anim>
                    <p:anim calcmode="lin" valueType="num">
                      <p:cBhvr additive="base">
                        <p:cTn dur="1000" fill="hold"/>
                        <p:tgtEl>
                          <p:spTgt spid="15"/>
                        </p:tgtEl>
                        <p:attrNameLst>
                          <p:attrName>ppt_y</p:attrName>
                        </p:attrNameLst>
                      </p:cBhvr>
                      <p:tavLst>
                        <p:tav tm="0">
                          <p:val>
                            <p:strVal val="1+#ppt_h/2"/>
                          </p:val>
                        </p:tav>
                        <p:tav tm="100000">
                          <p:val>
                            <p:strVal val="#ppt_y"/>
                          </p:val>
                        </p:tav>
                      </p:tavLst>
                    </p:anim>
                  </p:childTnLst>
                </p:cTn>
              </p:par>
            </p:tnLst>
          </p:tmpl>
        </p:tmplLst>
      </p:bldP>
      <p:bldP spid="147" grpId="0" animBg="1">
        <p:tmplLst>
          <p:tmpl>
            <p:tnLst>
              <p:par>
                <p:cTn presetID="2" presetClass="entr" presetSubtype="1" decel="100000" fill="hold" nodeType="withEffect">
                  <p:stCondLst>
                    <p:cond delay="0"/>
                  </p:stCondLst>
                  <p:childTnLst>
                    <p:set>
                      <p:cBhvr>
                        <p:cTn dur="1" fill="hold">
                          <p:stCondLst>
                            <p:cond delay="0"/>
                          </p:stCondLst>
                        </p:cTn>
                        <p:tgtEl>
                          <p:spTgt spid="147"/>
                        </p:tgtEl>
                        <p:attrNameLst>
                          <p:attrName>style.visibility</p:attrName>
                        </p:attrNameLst>
                      </p:cBhvr>
                      <p:to>
                        <p:strVal val="visible"/>
                      </p:to>
                    </p:set>
                    <p:anim calcmode="lin" valueType="num">
                      <p:cBhvr additive="base">
                        <p:cTn dur="1000" fill="hold"/>
                        <p:tgtEl>
                          <p:spTgt spid="147"/>
                        </p:tgtEl>
                        <p:attrNameLst>
                          <p:attrName>ppt_x</p:attrName>
                        </p:attrNameLst>
                      </p:cBhvr>
                      <p:tavLst>
                        <p:tav tm="0">
                          <p:val>
                            <p:strVal val="#ppt_x"/>
                          </p:val>
                        </p:tav>
                        <p:tav tm="100000">
                          <p:val>
                            <p:strVal val="#ppt_x"/>
                          </p:val>
                        </p:tav>
                      </p:tavLst>
                    </p:anim>
                    <p:anim calcmode="lin" valueType="num">
                      <p:cBhvr additive="base">
                        <p:cTn dur="1000" fill="hold"/>
                        <p:tgtEl>
                          <p:spTgt spid="147"/>
                        </p:tgtEl>
                        <p:attrNameLst>
                          <p:attrName>ppt_y</p:attrName>
                        </p:attrNameLst>
                      </p:cBhvr>
                      <p:tavLst>
                        <p:tav tm="0">
                          <p:val>
                            <p:strVal val="0-#ppt_h/2"/>
                          </p:val>
                        </p:tav>
                        <p:tav tm="100000">
                          <p:val>
                            <p:strVal val="#ppt_y"/>
                          </p:val>
                        </p:tav>
                      </p:tavLst>
                    </p:anim>
                  </p:childTnLst>
                </p:cTn>
              </p:par>
            </p:tnLst>
          </p:tmpl>
        </p:tmplLst>
      </p:bldP>
      <p:bldP spid="144" grpId="0" animBg="1">
        <p:tmplLst>
          <p:tmpl>
            <p:tnLst>
              <p:par>
                <p:cTn presetID="2" presetClass="entr" presetSubtype="1" decel="100000" fill="hold" nodeType="withEffect">
                  <p:stCondLst>
                    <p:cond delay="100"/>
                  </p:stCondLst>
                  <p:childTnLst>
                    <p:set>
                      <p:cBhvr>
                        <p:cTn dur="1" fill="hold">
                          <p:stCondLst>
                            <p:cond delay="0"/>
                          </p:stCondLst>
                        </p:cTn>
                        <p:tgtEl>
                          <p:spTgt spid="144"/>
                        </p:tgtEl>
                        <p:attrNameLst>
                          <p:attrName>style.visibility</p:attrName>
                        </p:attrNameLst>
                      </p:cBhvr>
                      <p:to>
                        <p:strVal val="visible"/>
                      </p:to>
                    </p:set>
                    <p:anim calcmode="lin" valueType="num">
                      <p:cBhvr additive="base">
                        <p:cTn dur="900" fill="hold"/>
                        <p:tgtEl>
                          <p:spTgt spid="144"/>
                        </p:tgtEl>
                        <p:attrNameLst>
                          <p:attrName>ppt_x</p:attrName>
                        </p:attrNameLst>
                      </p:cBhvr>
                      <p:tavLst>
                        <p:tav tm="0">
                          <p:val>
                            <p:strVal val="#ppt_x"/>
                          </p:val>
                        </p:tav>
                        <p:tav tm="100000">
                          <p:val>
                            <p:strVal val="#ppt_x"/>
                          </p:val>
                        </p:tav>
                      </p:tavLst>
                    </p:anim>
                    <p:anim calcmode="lin" valueType="num">
                      <p:cBhvr additive="base">
                        <p:cTn dur="900" fill="hold"/>
                        <p:tgtEl>
                          <p:spTgt spid="144"/>
                        </p:tgtEl>
                        <p:attrNameLst>
                          <p:attrName>ppt_y</p:attrName>
                        </p:attrNameLst>
                      </p:cBhvr>
                      <p:tavLst>
                        <p:tav tm="0">
                          <p:val>
                            <p:strVal val="0-#ppt_h/2"/>
                          </p:val>
                        </p:tav>
                        <p:tav tm="100000">
                          <p:val>
                            <p:strVal val="#ppt_y"/>
                          </p:val>
                        </p:tav>
                      </p:tavLst>
                    </p:anim>
                  </p:childTnLst>
                </p:cTn>
              </p:par>
            </p:tnLst>
          </p:tmpl>
        </p:tmplLst>
      </p:bldP>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P spid="6" grpId="0"/>
    </p:bldLst>
  </p:timing>
  <p:hf hd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 IMAGE (S)">
    <p:spTree>
      <p:nvGrpSpPr>
        <p:cNvPr id="1" name=""/>
        <p:cNvGrpSpPr/>
        <p:nvPr/>
      </p:nvGrpSpPr>
      <p:grpSpPr>
        <a:xfrm>
          <a:off x="0" y="0"/>
          <a:ext cx="0" cy="0"/>
          <a:chOff x="0" y="0"/>
          <a:chExt cx="0" cy="0"/>
        </a:xfrm>
      </p:grpSpPr>
      <p:grpSp>
        <p:nvGrpSpPr>
          <p:cNvPr id="354" name="INSTRUCTION">
            <a:extLst>
              <a:ext uri="{FF2B5EF4-FFF2-40B4-BE49-F238E27FC236}">
                <a16:creationId xmlns:a16="http://schemas.microsoft.com/office/drawing/2014/main" id="{E3C68E10-67F7-4A44-80FB-F342C1321F37}"/>
              </a:ext>
            </a:extLst>
          </p:cNvPr>
          <p:cNvGrpSpPr/>
          <p:nvPr userDrawn="1"/>
        </p:nvGrpSpPr>
        <p:grpSpPr>
          <a:xfrm>
            <a:off x="-3786437" y="0"/>
            <a:ext cx="3693386" cy="5359349"/>
            <a:chOff x="-3786437" y="0"/>
            <a:chExt cx="3693386" cy="5359349"/>
          </a:xfrm>
        </p:grpSpPr>
        <p:sp>
          <p:nvSpPr>
            <p:cNvPr id="355" name="Rechthoek 354">
              <a:extLst>
                <a:ext uri="{FF2B5EF4-FFF2-40B4-BE49-F238E27FC236}">
                  <a16:creationId xmlns:a16="http://schemas.microsoft.com/office/drawing/2014/main" id="{B0705543-9CCA-43C6-AD83-36940B325D65}"/>
                </a:ext>
              </a:extLst>
            </p:cNvPr>
            <p:cNvSpPr/>
            <p:nvPr userDrawn="1"/>
          </p:nvSpPr>
          <p:spPr>
            <a:xfrm>
              <a:off x="-3786165" y="0"/>
              <a:ext cx="3593091" cy="4641338"/>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Choosing text levels</a:t>
              </a:r>
            </a:p>
          </p:txBody>
        </p:sp>
        <p:sp>
          <p:nvSpPr>
            <p:cNvPr id="356" name="Ovaal 355">
              <a:extLst>
                <a:ext uri="{FF2B5EF4-FFF2-40B4-BE49-F238E27FC236}">
                  <a16:creationId xmlns:a16="http://schemas.microsoft.com/office/drawing/2014/main" id="{E52BD8A3-92A9-4CC0-A3DF-409174D445FF}"/>
                </a:ext>
              </a:extLst>
            </p:cNvPr>
            <p:cNvSpPr/>
            <p:nvPr userDrawn="1"/>
          </p:nvSpPr>
          <p:spPr>
            <a:xfrm>
              <a:off x="-3604183" y="183748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357" name="Rechthoek 356">
              <a:extLst>
                <a:ext uri="{FF2B5EF4-FFF2-40B4-BE49-F238E27FC236}">
                  <a16:creationId xmlns:a16="http://schemas.microsoft.com/office/drawing/2014/main" id="{86DD4624-6636-4112-8E06-FDBDFFF23074}"/>
                </a:ext>
              </a:extLst>
            </p:cNvPr>
            <p:cNvSpPr/>
            <p:nvPr userDrawn="1"/>
          </p:nvSpPr>
          <p:spPr>
            <a:xfrm>
              <a:off x="-3319415" y="1837484"/>
              <a:ext cx="2949220" cy="180000"/>
            </a:xfrm>
            <a:prstGeom prst="rect">
              <a:avLst/>
            </a:prstGeom>
            <a:noFill/>
            <a:ln w="25400" cap="flat" cmpd="sng" algn="ctr">
              <a:noFill/>
              <a:prstDash val="solid"/>
            </a:ln>
            <a:effectLst/>
          </p:spPr>
          <p:txBody>
            <a:bodyPr lIns="0" tIns="0" rIns="0" bIns="0" rtlCol="0" anchor="ctr"/>
            <a:lstStyle/>
            <a:p>
              <a:pPr marL="179388" marR="0" lvl="0" indent="-179388" algn="l" defTabSz="719138" rtl="0" eaLnBrk="1" fontAlgn="auto" latinLnBrk="0" hangingPunct="1">
                <a:lnSpc>
                  <a:spcPct val="100000"/>
                </a:lnSpc>
                <a:spcBef>
                  <a:spcPts val="300"/>
                </a:spcBef>
                <a:spcAft>
                  <a:spcPts val="600"/>
                </a:spcAft>
                <a:buClr>
                  <a:srgbClr val="71A4C3"/>
                </a:buClr>
                <a:buSzPct val="100000"/>
                <a:buFontTx/>
                <a:buBlip>
                  <a:blip r:embed="rId2">
                    <a:extLst>
                      <a:ext uri="{96DAC541-7B7A-43D3-8B79-37D633B846F1}">
                        <asvg:svgBlip xmlns:asvg="http://schemas.microsoft.com/office/drawing/2016/SVG/main" r:embed="rId3"/>
                      </a:ext>
                    </a:extLst>
                  </a:blip>
                </a:buBlip>
                <a:tabLst/>
                <a:defRPr/>
              </a:pPr>
              <a:r>
                <a:rPr kumimoji="0" lang="en-GB" sz="1100" b="0" i="0" u="none" strike="noStrike" kern="1200" cap="none" spc="0" normalizeH="0" baseline="0" noProof="0">
                  <a:ln>
                    <a:noFill/>
                  </a:ln>
                  <a:solidFill>
                    <a:prstClr val="black"/>
                  </a:solidFill>
                  <a:effectLst/>
                  <a:uLnTx/>
                  <a:uFillTx/>
                  <a:latin typeface="+mn-lt"/>
                  <a:ea typeface="+mn-ea"/>
                  <a:cs typeface="+mn-cs"/>
                </a:rPr>
                <a:t>Bullet</a:t>
              </a:r>
            </a:p>
          </p:txBody>
        </p:sp>
        <p:sp>
          <p:nvSpPr>
            <p:cNvPr id="358" name="Ovaal 357">
              <a:extLst>
                <a:ext uri="{FF2B5EF4-FFF2-40B4-BE49-F238E27FC236}">
                  <a16:creationId xmlns:a16="http://schemas.microsoft.com/office/drawing/2014/main" id="{42D05214-BD29-41CA-AE2D-D750A9AEB6B7}"/>
                </a:ext>
              </a:extLst>
            </p:cNvPr>
            <p:cNvSpPr/>
            <p:nvPr userDrawn="1"/>
          </p:nvSpPr>
          <p:spPr>
            <a:xfrm>
              <a:off x="-3604183" y="212876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359" name="Rechthoek 358">
              <a:extLst>
                <a:ext uri="{FF2B5EF4-FFF2-40B4-BE49-F238E27FC236}">
                  <a16:creationId xmlns:a16="http://schemas.microsoft.com/office/drawing/2014/main" id="{C686CB07-7571-4264-8819-4052C2D1BBE0}"/>
                </a:ext>
              </a:extLst>
            </p:cNvPr>
            <p:cNvSpPr/>
            <p:nvPr userDrawn="1"/>
          </p:nvSpPr>
          <p:spPr>
            <a:xfrm>
              <a:off x="-3604183" y="1196113"/>
              <a:ext cx="3229047" cy="459227"/>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Under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‘Home’</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use the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list level-buttons</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choose a text level. </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Choose from:</a:t>
              </a:r>
            </a:p>
          </p:txBody>
        </p:sp>
        <p:sp>
          <p:nvSpPr>
            <p:cNvPr id="360" name="Rechthoek 359">
              <a:extLst>
                <a:ext uri="{FF2B5EF4-FFF2-40B4-BE49-F238E27FC236}">
                  <a16:creationId xmlns:a16="http://schemas.microsoft.com/office/drawing/2014/main" id="{B3FC3F5C-7BE3-4A75-899F-3D8E02AB4380}"/>
                </a:ext>
              </a:extLst>
            </p:cNvPr>
            <p:cNvSpPr/>
            <p:nvPr userDrawn="1"/>
          </p:nvSpPr>
          <p:spPr>
            <a:xfrm>
              <a:off x="-3319415" y="2128873"/>
              <a:ext cx="2949220" cy="180000"/>
            </a:xfrm>
            <a:prstGeom prst="rect">
              <a:avLst/>
            </a:prstGeom>
            <a:noFill/>
            <a:ln w="25400" cap="flat" cmpd="sng" algn="ctr">
              <a:noFill/>
              <a:prstDash val="solid"/>
            </a:ln>
            <a:effectLst/>
          </p:spPr>
          <p:txBody>
            <a:bodyPr lIns="0" tIns="0" rIns="0" bIns="0" rtlCol="0" anchor="ctr"/>
            <a:lstStyle/>
            <a:p>
              <a:pPr marL="360363" marR="0" lvl="1" indent="-180975" algn="l" defTabSz="719138" rtl="0" eaLnBrk="1" fontAlgn="auto" latinLnBrk="0" hangingPunct="1">
                <a:lnSpc>
                  <a:spcPct val="100000"/>
                </a:lnSpc>
                <a:spcBef>
                  <a:spcPts val="300"/>
                </a:spcBef>
                <a:spcAft>
                  <a:spcPts val="600"/>
                </a:spcAft>
                <a:buClr>
                  <a:srgbClr val="71A4C3"/>
                </a:buClr>
                <a:buSzPct val="100000"/>
                <a:buFontTx/>
                <a:buBlip>
                  <a:blip r:embed="rId4">
                    <a:extLst>
                      <a:ext uri="{96DAC541-7B7A-43D3-8B79-37D633B846F1}">
                        <asvg:svgBlip xmlns:asvg="http://schemas.microsoft.com/office/drawing/2016/SVG/main" r:embed="rId5"/>
                      </a:ext>
                    </a:extLst>
                  </a:blip>
                </a:buBlip>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Sub-bullet</a:t>
              </a:r>
            </a:p>
          </p:txBody>
        </p:sp>
        <p:sp>
          <p:nvSpPr>
            <p:cNvPr id="361" name="Ovaal 360">
              <a:extLst>
                <a:ext uri="{FF2B5EF4-FFF2-40B4-BE49-F238E27FC236}">
                  <a16:creationId xmlns:a16="http://schemas.microsoft.com/office/drawing/2014/main" id="{26F9C92D-1A36-4684-BB8B-15A3C60906B3}"/>
                </a:ext>
              </a:extLst>
            </p:cNvPr>
            <p:cNvSpPr/>
            <p:nvPr userDrawn="1"/>
          </p:nvSpPr>
          <p:spPr>
            <a:xfrm>
              <a:off x="-3604183" y="242005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362" name="Rechthoek 361">
              <a:extLst>
                <a:ext uri="{FF2B5EF4-FFF2-40B4-BE49-F238E27FC236}">
                  <a16:creationId xmlns:a16="http://schemas.microsoft.com/office/drawing/2014/main" id="{BC849A08-60D5-431C-997B-EFD3570EC036}"/>
                </a:ext>
              </a:extLst>
            </p:cNvPr>
            <p:cNvSpPr/>
            <p:nvPr userDrawn="1"/>
          </p:nvSpPr>
          <p:spPr>
            <a:xfrm>
              <a:off x="-3319415" y="2420262"/>
              <a:ext cx="2949220" cy="180000"/>
            </a:xfrm>
            <a:prstGeom prst="rect">
              <a:avLst/>
            </a:prstGeom>
            <a:noFill/>
            <a:ln w="25400" cap="flat" cmpd="sng" algn="ctr">
              <a:noFill/>
              <a:prstDash val="solid"/>
            </a:ln>
            <a:effectLst/>
          </p:spPr>
          <p:txBody>
            <a:bodyPr lIns="0" tIns="0" rIns="0" bIns="0" rtlCol="0" anchor="ctr"/>
            <a:lstStyle/>
            <a:p>
              <a:pPr marL="0" marR="0" lvl="2" indent="0" algn="l" defTabSz="719138" rtl="0" eaLnBrk="1" fontAlgn="auto" latinLnBrk="0" hangingPunct="1">
                <a:lnSpc>
                  <a:spcPct val="100000"/>
                </a:lnSpc>
                <a:spcBef>
                  <a:spcPts val="300"/>
                </a:spcBef>
                <a:spcAft>
                  <a:spcPts val="600"/>
                </a:spcAft>
                <a:buClr>
                  <a:srgbClr val="0070C0"/>
                </a:buClr>
                <a:buSzPct val="85000"/>
                <a:buFontTx/>
                <a:buNone/>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Default text</a:t>
              </a:r>
            </a:p>
          </p:txBody>
        </p:sp>
        <p:sp>
          <p:nvSpPr>
            <p:cNvPr id="363" name="Ovaal 362">
              <a:extLst>
                <a:ext uri="{FF2B5EF4-FFF2-40B4-BE49-F238E27FC236}">
                  <a16:creationId xmlns:a16="http://schemas.microsoft.com/office/drawing/2014/main" id="{D145B852-723A-47F0-A5AE-B5650AAE9E5B}"/>
                </a:ext>
              </a:extLst>
            </p:cNvPr>
            <p:cNvSpPr/>
            <p:nvPr userDrawn="1"/>
          </p:nvSpPr>
          <p:spPr>
            <a:xfrm>
              <a:off x="-3604183" y="2711336"/>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4</a:t>
              </a:r>
            </a:p>
          </p:txBody>
        </p:sp>
        <p:sp>
          <p:nvSpPr>
            <p:cNvPr id="364" name="Rechthoek 363">
              <a:extLst>
                <a:ext uri="{FF2B5EF4-FFF2-40B4-BE49-F238E27FC236}">
                  <a16:creationId xmlns:a16="http://schemas.microsoft.com/office/drawing/2014/main" id="{14479FEF-B6AB-4673-AE56-765C3C867BC5}"/>
                </a:ext>
              </a:extLst>
            </p:cNvPr>
            <p:cNvSpPr/>
            <p:nvPr userDrawn="1"/>
          </p:nvSpPr>
          <p:spPr>
            <a:xfrm>
              <a:off x="-3319415" y="2711651"/>
              <a:ext cx="2949220" cy="180000"/>
            </a:xfrm>
            <a:prstGeom prst="rect">
              <a:avLst/>
            </a:prstGeom>
            <a:noFill/>
            <a:ln w="25400" cap="flat" cmpd="sng" algn="ctr">
              <a:noFill/>
              <a:prstDash val="solid"/>
            </a:ln>
            <a:effectLst/>
          </p:spPr>
          <p:txBody>
            <a:bodyPr lIns="0" tIns="0" rIns="0" bIns="0" rtlCol="0" anchor="ctr"/>
            <a:lstStyle/>
            <a:p>
              <a:pPr marL="0" marR="0" lvl="3" indent="0" algn="l" defTabSz="719138" rtl="0" eaLnBrk="1" fontAlgn="auto" latinLnBrk="0" hangingPunct="1">
                <a:lnSpc>
                  <a:spcPct val="100000"/>
                </a:lnSpc>
                <a:spcBef>
                  <a:spcPts val="300"/>
                </a:spcBef>
                <a:spcAft>
                  <a:spcPts val="1200"/>
                </a:spcAft>
                <a:buClrTx/>
                <a:buSzTx/>
                <a:buFontTx/>
                <a:buNone/>
                <a:tabLst/>
                <a:defRPr/>
              </a:pPr>
              <a:r>
                <a:rPr kumimoji="0" lang="en-GB" sz="1400" b="1" i="0" u="none" strike="noStrike" kern="1200" cap="all" spc="30" normalizeH="0" baseline="0" noProof="0">
                  <a:ln>
                    <a:noFill/>
                  </a:ln>
                  <a:solidFill>
                    <a:srgbClr val="71A4C3"/>
                  </a:solidFill>
                  <a:effectLst/>
                  <a:uLnTx/>
                  <a:uFillTx/>
                  <a:latin typeface="Segoe UI"/>
                  <a:ea typeface="+mn-ea"/>
                  <a:cs typeface="Calibri" panose="020F0502020204030204" pitchFamily="34" charset="0"/>
                </a:rPr>
                <a:t>header</a:t>
              </a:r>
            </a:p>
          </p:txBody>
        </p:sp>
        <p:sp>
          <p:nvSpPr>
            <p:cNvPr id="365" name="Ovaal 364">
              <a:extLst>
                <a:ext uri="{FF2B5EF4-FFF2-40B4-BE49-F238E27FC236}">
                  <a16:creationId xmlns:a16="http://schemas.microsoft.com/office/drawing/2014/main" id="{AAB859B7-77E5-4E07-805A-8F1A8665FD7E}"/>
                </a:ext>
              </a:extLst>
            </p:cNvPr>
            <p:cNvSpPr/>
            <p:nvPr userDrawn="1"/>
          </p:nvSpPr>
          <p:spPr>
            <a:xfrm>
              <a:off x="-3604183" y="3002620"/>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5</a:t>
              </a:r>
            </a:p>
          </p:txBody>
        </p:sp>
        <p:sp>
          <p:nvSpPr>
            <p:cNvPr id="366" name="Rechthoek 365">
              <a:extLst>
                <a:ext uri="{FF2B5EF4-FFF2-40B4-BE49-F238E27FC236}">
                  <a16:creationId xmlns:a16="http://schemas.microsoft.com/office/drawing/2014/main" id="{2857B620-6C3A-473C-889A-B575624509BC}"/>
                </a:ext>
              </a:extLst>
            </p:cNvPr>
            <p:cNvSpPr/>
            <p:nvPr userDrawn="1"/>
          </p:nvSpPr>
          <p:spPr>
            <a:xfrm>
              <a:off x="-3319415" y="3003040"/>
              <a:ext cx="2949220" cy="180000"/>
            </a:xfrm>
            <a:prstGeom prst="rect">
              <a:avLst/>
            </a:prstGeom>
            <a:noFill/>
            <a:ln w="25400" cap="flat" cmpd="sng" algn="ctr">
              <a:noFill/>
              <a:prstDash val="solid"/>
            </a:ln>
            <a:effectLst/>
          </p:spPr>
          <p:txBody>
            <a:bodyPr lIns="0" tIns="0" rIns="0" bIns="0" rtlCol="0" anchor="ctr"/>
            <a:lstStyle/>
            <a:p>
              <a:pPr marL="182563" marR="0" lvl="4" indent="-182563" algn="l" defTabSz="719138" rtl="0" eaLnBrk="1" fontAlgn="auto" latinLnBrk="0" hangingPunct="1">
                <a:lnSpc>
                  <a:spcPct val="100000"/>
                </a:lnSpc>
                <a:spcBef>
                  <a:spcPts val="300"/>
                </a:spcBef>
                <a:spcAft>
                  <a:spcPts val="600"/>
                </a:spcAft>
                <a:buClr>
                  <a:prstClr val="black"/>
                </a:buClr>
                <a:buSzTx/>
                <a:buFont typeface="+mj-lt"/>
                <a:buAutoNum type="arabicPeriod"/>
                <a:tabLst>
                  <a:tab pos="274638" algn="l"/>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Numerical bullet</a:t>
              </a:r>
            </a:p>
          </p:txBody>
        </p:sp>
        <p:sp>
          <p:nvSpPr>
            <p:cNvPr id="367" name="Ovaal 366">
              <a:extLst>
                <a:ext uri="{FF2B5EF4-FFF2-40B4-BE49-F238E27FC236}">
                  <a16:creationId xmlns:a16="http://schemas.microsoft.com/office/drawing/2014/main" id="{75D5B5B5-481E-4A9A-B32C-F3D1AAE9C5FD}"/>
                </a:ext>
              </a:extLst>
            </p:cNvPr>
            <p:cNvSpPr/>
            <p:nvPr userDrawn="1"/>
          </p:nvSpPr>
          <p:spPr>
            <a:xfrm>
              <a:off x="-3604183" y="329390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6</a:t>
              </a:r>
            </a:p>
          </p:txBody>
        </p:sp>
        <p:sp>
          <p:nvSpPr>
            <p:cNvPr id="368" name="Rechthoek 367">
              <a:extLst>
                <a:ext uri="{FF2B5EF4-FFF2-40B4-BE49-F238E27FC236}">
                  <a16:creationId xmlns:a16="http://schemas.microsoft.com/office/drawing/2014/main" id="{5A7AA968-28CD-4BEE-BCED-B92A14EF657C}"/>
                </a:ext>
              </a:extLst>
            </p:cNvPr>
            <p:cNvSpPr/>
            <p:nvPr userDrawn="1"/>
          </p:nvSpPr>
          <p:spPr>
            <a:xfrm>
              <a:off x="-3319415" y="3585818"/>
              <a:ext cx="2949220" cy="180000"/>
            </a:xfrm>
            <a:prstGeom prst="rect">
              <a:avLst/>
            </a:prstGeom>
            <a:noFill/>
            <a:ln w="25400" cap="flat" cmpd="sng" algn="ctr">
              <a:noFill/>
              <a:prstDash val="solid"/>
            </a:ln>
            <a:effectLst/>
          </p:spPr>
          <p:txBody>
            <a:bodyPr lIns="0" tIns="0" rIns="0" bIns="0" rtlCol="0" anchor="ctr"/>
            <a:lstStyle/>
            <a:p>
              <a:pPr marL="360363" marR="0" lvl="6" indent="-180975" algn="l" defTabSz="914400" rtl="0" eaLnBrk="1" fontAlgn="auto" latinLnBrk="0" hangingPunct="1">
                <a:lnSpc>
                  <a:spcPct val="100000"/>
                </a:lnSpc>
                <a:spcBef>
                  <a:spcPts val="300"/>
                </a:spcBef>
                <a:spcAft>
                  <a:spcPts val="600"/>
                </a:spcAft>
                <a:buClrTx/>
                <a:buSzTx/>
                <a:buFontTx/>
                <a:buBlip>
                  <a:blip r:embed="rId4">
                    <a:extLst>
                      <a:ext uri="{96DAC541-7B7A-43D3-8B79-37D633B846F1}">
                        <asvg:svgBlip xmlns:asvg="http://schemas.microsoft.com/office/drawing/2016/SVG/main" r:embed="rId5"/>
                      </a:ext>
                    </a:extLst>
                  </a:blip>
                </a:buBlip>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Sub-bullet</a:t>
              </a:r>
            </a:p>
          </p:txBody>
        </p:sp>
        <p:sp>
          <p:nvSpPr>
            <p:cNvPr id="369" name="Ovaal 368">
              <a:extLst>
                <a:ext uri="{FF2B5EF4-FFF2-40B4-BE49-F238E27FC236}">
                  <a16:creationId xmlns:a16="http://schemas.microsoft.com/office/drawing/2014/main" id="{FC7DB2A8-07AE-4E8A-A99A-DBE5066C75F1}"/>
                </a:ext>
              </a:extLst>
            </p:cNvPr>
            <p:cNvSpPr/>
            <p:nvPr userDrawn="1"/>
          </p:nvSpPr>
          <p:spPr>
            <a:xfrm>
              <a:off x="-3604183" y="358518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7</a:t>
              </a:r>
            </a:p>
          </p:txBody>
        </p:sp>
        <p:sp>
          <p:nvSpPr>
            <p:cNvPr id="370" name="Rechthoek 369">
              <a:extLst>
                <a:ext uri="{FF2B5EF4-FFF2-40B4-BE49-F238E27FC236}">
                  <a16:creationId xmlns:a16="http://schemas.microsoft.com/office/drawing/2014/main" id="{B1FDF8FE-D64F-4FBD-A14C-A6B3456767E4}"/>
                </a:ext>
              </a:extLst>
            </p:cNvPr>
            <p:cNvSpPr/>
            <p:nvPr userDrawn="1"/>
          </p:nvSpPr>
          <p:spPr>
            <a:xfrm>
              <a:off x="-3325830" y="3877207"/>
              <a:ext cx="2949220" cy="180000"/>
            </a:xfrm>
            <a:prstGeom prst="rect">
              <a:avLst/>
            </a:prstGeom>
            <a:noFill/>
            <a:ln w="25400" cap="flat" cmpd="sng" algn="ctr">
              <a:noFill/>
              <a:prstDash val="solid"/>
            </a:ln>
            <a:effectLst/>
          </p:spPr>
          <p:txBody>
            <a:bodyPr lIns="0" tIns="0" rIns="0" bIns="0" rtlCol="0" anchor="ctr"/>
            <a:lstStyle/>
            <a:p>
              <a:pPr marL="0" marR="0" lvl="7" indent="0" algn="l" defTabSz="914400" rtl="0" eaLnBrk="1" fontAlgn="auto" latinLnBrk="0" hangingPunct="1">
                <a:lnSpc>
                  <a:spcPct val="90000"/>
                </a:lnSpc>
                <a:spcBef>
                  <a:spcPts val="300"/>
                </a:spcBef>
                <a:spcAft>
                  <a:spcPts val="600"/>
                </a:spcAft>
                <a:buClrTx/>
                <a:buSzTx/>
                <a:buFontTx/>
                <a:buNone/>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Default text</a:t>
              </a:r>
            </a:p>
          </p:txBody>
        </p:sp>
        <p:sp>
          <p:nvSpPr>
            <p:cNvPr id="371" name="Ovaal 370">
              <a:extLst>
                <a:ext uri="{FF2B5EF4-FFF2-40B4-BE49-F238E27FC236}">
                  <a16:creationId xmlns:a16="http://schemas.microsoft.com/office/drawing/2014/main" id="{DF5CAE14-007F-4ACE-85D7-D6F905CC4056}"/>
                </a:ext>
              </a:extLst>
            </p:cNvPr>
            <p:cNvSpPr/>
            <p:nvPr userDrawn="1"/>
          </p:nvSpPr>
          <p:spPr>
            <a:xfrm>
              <a:off x="-3604183" y="387647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8</a:t>
              </a:r>
            </a:p>
          </p:txBody>
        </p:sp>
        <p:sp>
          <p:nvSpPr>
            <p:cNvPr id="372" name="Rechthoek 371">
              <a:extLst>
                <a:ext uri="{FF2B5EF4-FFF2-40B4-BE49-F238E27FC236}">
                  <a16:creationId xmlns:a16="http://schemas.microsoft.com/office/drawing/2014/main" id="{116723F2-1960-4650-A43F-86EDC77E4B39}"/>
                </a:ext>
              </a:extLst>
            </p:cNvPr>
            <p:cNvSpPr/>
            <p:nvPr userDrawn="1"/>
          </p:nvSpPr>
          <p:spPr>
            <a:xfrm>
              <a:off x="-3319415" y="4168594"/>
              <a:ext cx="2949220" cy="180000"/>
            </a:xfrm>
            <a:prstGeom prst="rect">
              <a:avLst/>
            </a:prstGeom>
            <a:noFill/>
            <a:ln w="25400" cap="flat" cmpd="sng" algn="ctr">
              <a:noFill/>
              <a:prstDash val="solid"/>
            </a:ln>
            <a:effectLst/>
          </p:spPr>
          <p:txBody>
            <a:bodyPr lIns="0" tIns="0" rIns="0" bIns="0" rtlCol="0" anchor="ctr"/>
            <a:lstStyle/>
            <a:p>
              <a:pPr marL="0" marR="0" lvl="8" indent="0" algn="l" defTabSz="914400" rtl="0" eaLnBrk="1" fontAlgn="auto" latinLnBrk="0" hangingPunct="1">
                <a:lnSpc>
                  <a:spcPct val="100000"/>
                </a:lnSpc>
                <a:spcBef>
                  <a:spcPts val="300"/>
                </a:spcBef>
                <a:spcAft>
                  <a:spcPts val="1200"/>
                </a:spcAft>
                <a:buClrTx/>
                <a:buSzTx/>
                <a:buFontTx/>
                <a:buNone/>
                <a:tabLst/>
                <a:defRPr/>
              </a:pPr>
              <a:r>
                <a:rPr kumimoji="0" lang="en-GB" sz="1400" b="1" i="0" u="none" strike="noStrike" kern="1200" cap="all" spc="0" normalizeH="0" baseline="0" noProof="0">
                  <a:ln>
                    <a:noFill/>
                  </a:ln>
                  <a:solidFill>
                    <a:srgbClr val="71A4C3"/>
                  </a:solidFill>
                  <a:effectLst/>
                  <a:uLnTx/>
                  <a:uFillTx/>
                  <a:latin typeface="Segoe UI"/>
                  <a:ea typeface="+mn-ea"/>
                  <a:cs typeface="+mn-cs"/>
                </a:rPr>
                <a:t>header</a:t>
              </a:r>
            </a:p>
          </p:txBody>
        </p:sp>
        <p:sp>
          <p:nvSpPr>
            <p:cNvPr id="373" name="Ovaal 372">
              <a:extLst>
                <a:ext uri="{FF2B5EF4-FFF2-40B4-BE49-F238E27FC236}">
                  <a16:creationId xmlns:a16="http://schemas.microsoft.com/office/drawing/2014/main" id="{BB436967-812C-4EC8-8640-10A90A014A35}"/>
                </a:ext>
              </a:extLst>
            </p:cNvPr>
            <p:cNvSpPr/>
            <p:nvPr userDrawn="1"/>
          </p:nvSpPr>
          <p:spPr>
            <a:xfrm>
              <a:off x="-3604183" y="416859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9</a:t>
              </a:r>
            </a:p>
          </p:txBody>
        </p:sp>
        <p:sp>
          <p:nvSpPr>
            <p:cNvPr id="374" name="Rechthoek 373">
              <a:extLst>
                <a:ext uri="{FF2B5EF4-FFF2-40B4-BE49-F238E27FC236}">
                  <a16:creationId xmlns:a16="http://schemas.microsoft.com/office/drawing/2014/main" id="{1C1ABFA0-E7D4-4FCE-BBF2-F04F8978C0C4}"/>
                </a:ext>
              </a:extLst>
            </p:cNvPr>
            <p:cNvSpPr/>
            <p:nvPr userDrawn="1"/>
          </p:nvSpPr>
          <p:spPr>
            <a:xfrm>
              <a:off x="-3319415" y="3294429"/>
              <a:ext cx="2949220" cy="180000"/>
            </a:xfrm>
            <a:prstGeom prst="rect">
              <a:avLst/>
            </a:prstGeom>
            <a:noFill/>
            <a:ln w="25400" cap="flat" cmpd="sng" algn="ctr">
              <a:noFill/>
              <a:prstDash val="solid"/>
            </a:ln>
            <a:effectLst/>
          </p:spPr>
          <p:txBody>
            <a:bodyPr lIns="0" tIns="0" rIns="0" bIns="0" rtlCol="0" anchor="ctr"/>
            <a:lstStyle/>
            <a:p>
              <a:pPr marL="179388" marR="0" lvl="5" indent="-179388" algn="l" defTabSz="914400" rtl="0" eaLnBrk="1" fontAlgn="auto" latinLnBrk="0" hangingPunct="1">
                <a:lnSpc>
                  <a:spcPct val="100000"/>
                </a:lnSpc>
                <a:spcBef>
                  <a:spcPts val="300"/>
                </a:spcBef>
                <a:spcAft>
                  <a:spcPts val="600"/>
                </a:spcAft>
                <a:buClrTx/>
                <a:buSzTx/>
                <a:buFontTx/>
                <a:buBlip>
                  <a:blip r:embed="rId2">
                    <a:extLst>
                      <a:ext uri="{96DAC541-7B7A-43D3-8B79-37D633B846F1}">
                        <asvg:svgBlip xmlns:asvg="http://schemas.microsoft.com/office/drawing/2016/SVG/main" r:embed="rId3"/>
                      </a:ext>
                    </a:extLst>
                  </a:blip>
                </a:buBlip>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Bullet</a:t>
              </a:r>
            </a:p>
          </p:txBody>
        </p:sp>
        <p:sp>
          <p:nvSpPr>
            <p:cNvPr id="375" name="Rechthoek 374">
              <a:extLst>
                <a:ext uri="{FF2B5EF4-FFF2-40B4-BE49-F238E27FC236}">
                  <a16:creationId xmlns:a16="http://schemas.microsoft.com/office/drawing/2014/main" id="{812A73D0-6F70-4E3C-9DA0-68990780558D}"/>
                </a:ext>
              </a:extLst>
            </p:cNvPr>
            <p:cNvSpPr/>
            <p:nvPr userDrawn="1"/>
          </p:nvSpPr>
          <p:spPr>
            <a:xfrm>
              <a:off x="-3786437" y="4531349"/>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1200" b="1" cap="all" baseline="0" noProof="0">
                  <a:solidFill>
                    <a:srgbClr val="211F26"/>
                  </a:solidFill>
                  <a:latin typeface="Calibri" panose="020F0502020204030204" pitchFamily="34" charset="0"/>
                  <a:cs typeface="Calibri" panose="020F0502020204030204" pitchFamily="34" charset="0"/>
                </a:rPr>
                <a:t>Want to know more?</a:t>
              </a:r>
              <a:br>
                <a:rPr lang="en-GB" sz="1200" cap="all"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Go to the instruction slide </a:t>
              </a:r>
              <a:r>
                <a:rPr lang="en-GB" sz="1200" b="1" cap="none" baseline="0" noProof="0">
                  <a:solidFill>
                    <a:srgbClr val="211F26"/>
                  </a:solidFill>
                  <a:latin typeface="Calibri" panose="020F0502020204030204" pitchFamily="34" charset="0"/>
                  <a:cs typeface="Calibri" panose="020F0502020204030204" pitchFamily="34" charset="0"/>
                </a:rPr>
                <a:t>‘VIDEO INSTRUCTIONS’</a:t>
              </a:r>
              <a:r>
                <a:rPr lang="en-GB" sz="1200" cap="none" baseline="0" noProof="0">
                  <a:solidFill>
                    <a:srgbClr val="211F26"/>
                  </a:solidFill>
                  <a:latin typeface="Calibri" panose="020F0502020204030204" pitchFamily="34" charset="0"/>
                  <a:cs typeface="Calibri" panose="020F0502020204030204" pitchFamily="34" charset="0"/>
                </a:rPr>
                <a:t>.</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You’ll find it at the beginning of the presentation</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or insert it via </a:t>
              </a:r>
              <a:r>
                <a:rPr lang="en-GB" sz="1200" i="1" cap="none" baseline="0" noProof="0">
                  <a:solidFill>
                    <a:srgbClr val="211F26"/>
                  </a:solidFill>
                  <a:latin typeface="Calibri" panose="020F0502020204030204" pitchFamily="34" charset="0"/>
                  <a:cs typeface="Calibri" panose="020F0502020204030204" pitchFamily="34" charset="0"/>
                </a:rPr>
                <a:t>‘Home’</a:t>
              </a:r>
              <a:r>
                <a:rPr lang="en-GB" sz="1200" cap="none" baseline="0" noProof="0">
                  <a:solidFill>
                    <a:srgbClr val="211F26"/>
                  </a:solidFill>
                  <a:latin typeface="Calibri" panose="020F0502020204030204" pitchFamily="34" charset="0"/>
                  <a:cs typeface="Calibri" panose="020F0502020204030204" pitchFamily="34" charset="0"/>
                </a:rPr>
                <a:t> &gt; </a:t>
              </a:r>
              <a:r>
                <a:rPr lang="en-GB" sz="1200" i="1" cap="none" baseline="0" noProof="0">
                  <a:solidFill>
                    <a:srgbClr val="211F26"/>
                  </a:solidFill>
                  <a:latin typeface="Calibri" panose="020F0502020204030204" pitchFamily="34" charset="0"/>
                  <a:cs typeface="Calibri" panose="020F0502020204030204" pitchFamily="34" charset="0"/>
                </a:rPr>
                <a:t>‘New Slide’.</a:t>
              </a:r>
            </a:p>
          </p:txBody>
        </p:sp>
        <p:grpSp>
          <p:nvGrpSpPr>
            <p:cNvPr id="376" name="ICOON_info">
              <a:extLst>
                <a:ext uri="{FF2B5EF4-FFF2-40B4-BE49-F238E27FC236}">
                  <a16:creationId xmlns:a16="http://schemas.microsoft.com/office/drawing/2014/main" id="{B9FED16E-6B50-4CE0-B179-B86D36E81F43}"/>
                </a:ext>
              </a:extLst>
            </p:cNvPr>
            <p:cNvGrpSpPr/>
            <p:nvPr userDrawn="1"/>
          </p:nvGrpSpPr>
          <p:grpSpPr>
            <a:xfrm>
              <a:off x="-376736" y="4400186"/>
              <a:ext cx="283685" cy="283685"/>
              <a:chOff x="-510741" y="5913713"/>
              <a:chExt cx="267555" cy="267555"/>
            </a:xfrm>
          </p:grpSpPr>
          <p:sp>
            <p:nvSpPr>
              <p:cNvPr id="418" name="Ovaal 417">
                <a:extLst>
                  <a:ext uri="{FF2B5EF4-FFF2-40B4-BE49-F238E27FC236}">
                    <a16:creationId xmlns:a16="http://schemas.microsoft.com/office/drawing/2014/main" id="{557D9E8F-AF46-40F4-B0F8-590F50DB86CF}"/>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419" name="Graphic 163" descr="Informatie">
                <a:extLst>
                  <a:ext uri="{FF2B5EF4-FFF2-40B4-BE49-F238E27FC236}">
                    <a16:creationId xmlns:a16="http://schemas.microsoft.com/office/drawing/2014/main" id="{4924DC20-74BB-4A92-A30C-1EF6D730B00D}"/>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en-GB" sz="2000" noProof="0">
                  <a:solidFill>
                    <a:srgbClr val="211F26"/>
                  </a:solidFill>
                  <a:latin typeface="Calibri" panose="020F0502020204030204" pitchFamily="34" charset="0"/>
                  <a:cs typeface="Calibri" panose="020F0502020204030204" pitchFamily="34" charset="0"/>
                </a:endParaRPr>
              </a:p>
            </p:txBody>
          </p:sp>
        </p:grpSp>
        <p:grpSp>
          <p:nvGrpSpPr>
            <p:cNvPr id="377" name="VOORBEELD">
              <a:extLst>
                <a:ext uri="{FF2B5EF4-FFF2-40B4-BE49-F238E27FC236}">
                  <a16:creationId xmlns:a16="http://schemas.microsoft.com/office/drawing/2014/main" id="{B2D63B85-93D8-4711-9F64-AE73EFE6783C}"/>
                </a:ext>
              </a:extLst>
            </p:cNvPr>
            <p:cNvGrpSpPr/>
            <p:nvPr userDrawn="1"/>
          </p:nvGrpSpPr>
          <p:grpSpPr>
            <a:xfrm>
              <a:off x="-3605171" y="458674"/>
              <a:ext cx="3234311" cy="558875"/>
              <a:chOff x="-3605171" y="458674"/>
              <a:chExt cx="3234311" cy="558875"/>
            </a:xfrm>
          </p:grpSpPr>
          <p:sp>
            <p:nvSpPr>
              <p:cNvPr id="378" name="Rechthoek 377">
                <a:extLst>
                  <a:ext uri="{FF2B5EF4-FFF2-40B4-BE49-F238E27FC236}">
                    <a16:creationId xmlns:a16="http://schemas.microsoft.com/office/drawing/2014/main" id="{BB931D09-C6A3-4DF4-961B-782A20A8ACB8}"/>
                  </a:ext>
                </a:extLst>
              </p:cNvPr>
              <p:cNvSpPr/>
              <p:nvPr userDrawn="1"/>
            </p:nvSpPr>
            <p:spPr>
              <a:xfrm>
                <a:off x="-3604183" y="458674"/>
                <a:ext cx="393459" cy="184058"/>
              </a:xfrm>
              <a:prstGeom prst="rect">
                <a:avLst/>
              </a:prstGeom>
              <a:solidFill>
                <a:srgbClr val="F8F8F8"/>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en-GB" sz="900" b="1" noProof="0">
                    <a:solidFill>
                      <a:srgbClr val="211F26"/>
                    </a:solidFill>
                    <a:latin typeface="Calibri" panose="020F0502020204030204" pitchFamily="34" charset="0"/>
                    <a:cs typeface="Calibri" panose="020F0502020204030204" pitchFamily="34" charset="0"/>
                  </a:rPr>
                  <a:t>Home</a:t>
                </a:r>
              </a:p>
            </p:txBody>
          </p:sp>
          <p:sp>
            <p:nvSpPr>
              <p:cNvPr id="379" name="Rechthoek 378">
                <a:extLst>
                  <a:ext uri="{FF2B5EF4-FFF2-40B4-BE49-F238E27FC236}">
                    <a16:creationId xmlns:a16="http://schemas.microsoft.com/office/drawing/2014/main" id="{A63753D2-54DE-4105-947B-87618987BB72}"/>
                  </a:ext>
                </a:extLst>
              </p:cNvPr>
              <p:cNvSpPr/>
              <p:nvPr userDrawn="1"/>
            </p:nvSpPr>
            <p:spPr>
              <a:xfrm>
                <a:off x="-3599184" y="621345"/>
                <a:ext cx="383782"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nvGrpSpPr>
              <p:cNvPr id="380" name="Groep 379">
                <a:extLst>
                  <a:ext uri="{FF2B5EF4-FFF2-40B4-BE49-F238E27FC236}">
                    <a16:creationId xmlns:a16="http://schemas.microsoft.com/office/drawing/2014/main" id="{455A101A-5B2E-4F9F-88EC-7D5C7E0DA408}"/>
                  </a:ext>
                </a:extLst>
              </p:cNvPr>
              <p:cNvGrpSpPr/>
              <p:nvPr userDrawn="1"/>
            </p:nvGrpSpPr>
            <p:grpSpPr>
              <a:xfrm>
                <a:off x="-3386247" y="830871"/>
                <a:ext cx="139423" cy="109566"/>
                <a:chOff x="-2866744" y="827071"/>
                <a:chExt cx="168701" cy="132575"/>
              </a:xfrm>
            </p:grpSpPr>
            <p:grpSp>
              <p:nvGrpSpPr>
                <p:cNvPr id="411" name="Groep 410">
                  <a:extLst>
                    <a:ext uri="{FF2B5EF4-FFF2-40B4-BE49-F238E27FC236}">
                      <a16:creationId xmlns:a16="http://schemas.microsoft.com/office/drawing/2014/main" id="{75C07DB4-AF23-471F-8458-9EF500A35A38}"/>
                    </a:ext>
                  </a:extLst>
                </p:cNvPr>
                <p:cNvGrpSpPr/>
                <p:nvPr userDrawn="1"/>
              </p:nvGrpSpPr>
              <p:grpSpPr>
                <a:xfrm>
                  <a:off x="-2866744" y="827071"/>
                  <a:ext cx="168701" cy="132575"/>
                  <a:chOff x="-2866744" y="827071"/>
                  <a:chExt cx="168701" cy="132575"/>
                </a:xfrm>
              </p:grpSpPr>
              <p:cxnSp>
                <p:nvCxnSpPr>
                  <p:cNvPr id="413" name="Rechte verbindingslijn 412">
                    <a:extLst>
                      <a:ext uri="{FF2B5EF4-FFF2-40B4-BE49-F238E27FC236}">
                        <a16:creationId xmlns:a16="http://schemas.microsoft.com/office/drawing/2014/main" id="{12AED318-3420-4842-B449-D9449ED699EB}"/>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414" name="Rechte verbindingslijn 413">
                    <a:extLst>
                      <a:ext uri="{FF2B5EF4-FFF2-40B4-BE49-F238E27FC236}">
                        <a16:creationId xmlns:a16="http://schemas.microsoft.com/office/drawing/2014/main" id="{B03BCDCD-B9C9-43F9-835B-123AB77768F1}"/>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415" name="Rechte verbindingslijn 414">
                    <a:extLst>
                      <a:ext uri="{FF2B5EF4-FFF2-40B4-BE49-F238E27FC236}">
                        <a16:creationId xmlns:a16="http://schemas.microsoft.com/office/drawing/2014/main" id="{28202986-5D9A-4220-9A8B-BD9462E60F1A}"/>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416" name="Rechte verbindingslijn 415">
                    <a:extLst>
                      <a:ext uri="{FF2B5EF4-FFF2-40B4-BE49-F238E27FC236}">
                        <a16:creationId xmlns:a16="http://schemas.microsoft.com/office/drawing/2014/main" id="{F95D7000-19D1-4447-9B5D-959016F887F8}"/>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417" name="Rechte verbindingslijn 416">
                    <a:extLst>
                      <a:ext uri="{FF2B5EF4-FFF2-40B4-BE49-F238E27FC236}">
                        <a16:creationId xmlns:a16="http://schemas.microsoft.com/office/drawing/2014/main" id="{A18EBFAF-0F87-4C27-A5A6-F291230586EB}"/>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412" name="Pijl: rechts 411">
                  <a:extLst>
                    <a:ext uri="{FF2B5EF4-FFF2-40B4-BE49-F238E27FC236}">
                      <a16:creationId xmlns:a16="http://schemas.microsoft.com/office/drawing/2014/main" id="{A2C62855-EE70-4163-BB6D-74D25B2472C2}"/>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381" name="Groep 380">
                <a:extLst>
                  <a:ext uri="{FF2B5EF4-FFF2-40B4-BE49-F238E27FC236}">
                    <a16:creationId xmlns:a16="http://schemas.microsoft.com/office/drawing/2014/main" id="{7013309E-47DD-4CE1-96AB-426A25A8C51E}"/>
                  </a:ext>
                </a:extLst>
              </p:cNvPr>
              <p:cNvGrpSpPr/>
              <p:nvPr userDrawn="1"/>
            </p:nvGrpSpPr>
            <p:grpSpPr>
              <a:xfrm>
                <a:off x="-3605171" y="830871"/>
                <a:ext cx="139423" cy="109566"/>
                <a:chOff x="-2866744" y="518074"/>
                <a:chExt cx="168701" cy="132575"/>
              </a:xfrm>
            </p:grpSpPr>
            <p:grpSp>
              <p:nvGrpSpPr>
                <p:cNvPr id="404" name="Groep 403">
                  <a:extLst>
                    <a:ext uri="{FF2B5EF4-FFF2-40B4-BE49-F238E27FC236}">
                      <a16:creationId xmlns:a16="http://schemas.microsoft.com/office/drawing/2014/main" id="{458E5B87-B195-46C7-941D-EDE5137CEA5E}"/>
                    </a:ext>
                  </a:extLst>
                </p:cNvPr>
                <p:cNvGrpSpPr/>
                <p:nvPr userDrawn="1"/>
              </p:nvGrpSpPr>
              <p:grpSpPr>
                <a:xfrm>
                  <a:off x="-2866744" y="518074"/>
                  <a:ext cx="168701" cy="132575"/>
                  <a:chOff x="-2866744" y="518074"/>
                  <a:chExt cx="168701" cy="132575"/>
                </a:xfrm>
              </p:grpSpPr>
              <p:cxnSp>
                <p:nvCxnSpPr>
                  <p:cNvPr id="406" name="Rechte verbindingslijn 405">
                    <a:extLst>
                      <a:ext uri="{FF2B5EF4-FFF2-40B4-BE49-F238E27FC236}">
                        <a16:creationId xmlns:a16="http://schemas.microsoft.com/office/drawing/2014/main" id="{A252D537-A74F-44F2-910B-5B621251D76E}"/>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407" name="Rechte verbindingslijn 406">
                    <a:extLst>
                      <a:ext uri="{FF2B5EF4-FFF2-40B4-BE49-F238E27FC236}">
                        <a16:creationId xmlns:a16="http://schemas.microsoft.com/office/drawing/2014/main" id="{53DCDDBB-6A4D-4DAA-8461-AFB21ED471F6}"/>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408" name="Rechte verbindingslijn 407">
                    <a:extLst>
                      <a:ext uri="{FF2B5EF4-FFF2-40B4-BE49-F238E27FC236}">
                        <a16:creationId xmlns:a16="http://schemas.microsoft.com/office/drawing/2014/main" id="{C587E4FF-13C3-428D-B95F-21B1B686ABFC}"/>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409" name="Rechte verbindingslijn 408">
                    <a:extLst>
                      <a:ext uri="{FF2B5EF4-FFF2-40B4-BE49-F238E27FC236}">
                        <a16:creationId xmlns:a16="http://schemas.microsoft.com/office/drawing/2014/main" id="{60CDB607-BAD2-4911-BDBC-A0A1678FA07D}"/>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410" name="Rechte verbindingslijn 409">
                    <a:extLst>
                      <a:ext uri="{FF2B5EF4-FFF2-40B4-BE49-F238E27FC236}">
                        <a16:creationId xmlns:a16="http://schemas.microsoft.com/office/drawing/2014/main" id="{DF6EAF5C-7140-4C30-B6ED-BDFEC314EF72}"/>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405" name="Pijl: rechts 404">
                  <a:extLst>
                    <a:ext uri="{FF2B5EF4-FFF2-40B4-BE49-F238E27FC236}">
                      <a16:creationId xmlns:a16="http://schemas.microsoft.com/office/drawing/2014/main" id="{E420C89B-43C8-43A8-BC25-2D9D443B9587}"/>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cxnSp>
            <p:nvCxnSpPr>
              <p:cNvPr id="382" name="Rechte verbindingslijn 381">
                <a:extLst>
                  <a:ext uri="{FF2B5EF4-FFF2-40B4-BE49-F238E27FC236}">
                    <a16:creationId xmlns:a16="http://schemas.microsoft.com/office/drawing/2014/main" id="{04796874-C251-4CFF-9BA9-55CFE2D76DDD}"/>
                  </a:ext>
                </a:extLst>
              </p:cNvPr>
              <p:cNvCxnSpPr>
                <a:cxnSpLocks/>
              </p:cNvCxnSpPr>
              <p:nvPr userDrawn="1"/>
            </p:nvCxnSpPr>
            <p:spPr>
              <a:xfrm flipV="1">
                <a:off x="-3459956" y="588169"/>
                <a:ext cx="547687" cy="219076"/>
              </a:xfrm>
              <a:prstGeom prst="line">
                <a:avLst/>
              </a:prstGeom>
              <a:noFill/>
              <a:ln w="19050" cap="rnd" cmpd="sng" algn="ctr">
                <a:solidFill>
                  <a:schemeClr val="accent1"/>
                </a:solidFill>
                <a:prstDash val="solid"/>
                <a:headEnd type="oval"/>
              </a:ln>
              <a:effectLst/>
            </p:spPr>
          </p:cxnSp>
          <p:cxnSp>
            <p:nvCxnSpPr>
              <p:cNvPr id="383" name="Rechte verbindingslijn 382">
                <a:extLst>
                  <a:ext uri="{FF2B5EF4-FFF2-40B4-BE49-F238E27FC236}">
                    <a16:creationId xmlns:a16="http://schemas.microsoft.com/office/drawing/2014/main" id="{6A767BCB-3FB5-4715-B108-D2D0E633E5BD}"/>
                  </a:ext>
                </a:extLst>
              </p:cNvPr>
              <p:cNvCxnSpPr>
                <a:cxnSpLocks/>
              </p:cNvCxnSpPr>
              <p:nvPr userDrawn="1"/>
            </p:nvCxnSpPr>
            <p:spPr>
              <a:xfrm>
                <a:off x="-3224213" y="828675"/>
                <a:ext cx="319088" cy="0"/>
              </a:xfrm>
              <a:prstGeom prst="line">
                <a:avLst/>
              </a:prstGeom>
              <a:noFill/>
              <a:ln w="19050" cap="rnd" cmpd="sng" algn="ctr">
                <a:solidFill>
                  <a:schemeClr val="accent1"/>
                </a:solidFill>
                <a:prstDash val="solid"/>
                <a:headEnd type="oval"/>
              </a:ln>
              <a:effectLst/>
            </p:spPr>
          </p:cxnSp>
          <p:sp>
            <p:nvSpPr>
              <p:cNvPr id="384" name="Rechthoek 383">
                <a:extLst>
                  <a:ext uri="{FF2B5EF4-FFF2-40B4-BE49-F238E27FC236}">
                    <a16:creationId xmlns:a16="http://schemas.microsoft.com/office/drawing/2014/main" id="{14B027E2-1F7B-443B-BA9C-D8BC8AB3BCBE}"/>
                  </a:ext>
                </a:extLst>
              </p:cNvPr>
              <p:cNvSpPr/>
              <p:nvPr userDrawn="1"/>
            </p:nvSpPr>
            <p:spPr>
              <a:xfrm>
                <a:off x="-2559903" y="512179"/>
                <a:ext cx="2189042" cy="15108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Text level up</a:t>
                </a:r>
              </a:p>
            </p:txBody>
          </p:sp>
          <p:sp>
            <p:nvSpPr>
              <p:cNvPr id="385" name="Rechthoek 384">
                <a:extLst>
                  <a:ext uri="{FF2B5EF4-FFF2-40B4-BE49-F238E27FC236}">
                    <a16:creationId xmlns:a16="http://schemas.microsoft.com/office/drawing/2014/main" id="{FEA07812-EE1F-45EB-B79C-7ED4723EF878}"/>
                  </a:ext>
                </a:extLst>
              </p:cNvPr>
              <p:cNvSpPr/>
              <p:nvPr userDrawn="1"/>
            </p:nvSpPr>
            <p:spPr>
              <a:xfrm>
                <a:off x="-2559903" y="819562"/>
                <a:ext cx="2189043" cy="142202"/>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Text level down</a:t>
                </a:r>
              </a:p>
            </p:txBody>
          </p:sp>
          <p:grpSp>
            <p:nvGrpSpPr>
              <p:cNvPr id="386" name="Groep 385">
                <a:extLst>
                  <a:ext uri="{FF2B5EF4-FFF2-40B4-BE49-F238E27FC236}">
                    <a16:creationId xmlns:a16="http://schemas.microsoft.com/office/drawing/2014/main" id="{DF814C0B-761C-4794-A5C9-8649CBDDAE39}"/>
                  </a:ext>
                </a:extLst>
              </p:cNvPr>
              <p:cNvGrpSpPr/>
              <p:nvPr userDrawn="1"/>
            </p:nvGrpSpPr>
            <p:grpSpPr>
              <a:xfrm>
                <a:off x="-2916763" y="769168"/>
                <a:ext cx="268738" cy="248381"/>
                <a:chOff x="-2916763" y="769168"/>
                <a:chExt cx="268738" cy="248381"/>
              </a:xfrm>
            </p:grpSpPr>
            <p:sp>
              <p:nvSpPr>
                <p:cNvPr id="396" name="Rechthoek 395">
                  <a:extLst>
                    <a:ext uri="{FF2B5EF4-FFF2-40B4-BE49-F238E27FC236}">
                      <a16:creationId xmlns:a16="http://schemas.microsoft.com/office/drawing/2014/main" id="{82E9C0A8-88EB-44AC-B4FD-B6D9E2E14561}"/>
                    </a:ext>
                  </a:extLst>
                </p:cNvPr>
                <p:cNvSpPr/>
                <p:nvPr userDrawn="1"/>
              </p:nvSpPr>
              <p:spPr>
                <a:xfrm>
                  <a:off x="-2916763" y="769168"/>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en-GB" sz="1050" b="0" noProof="0">
                    <a:solidFill>
                      <a:srgbClr val="211F26"/>
                    </a:solidFill>
                    <a:latin typeface="Calibri" panose="020F0502020204030204" pitchFamily="34" charset="0"/>
                    <a:cs typeface="Calibri" panose="020F0502020204030204" pitchFamily="34" charset="0"/>
                  </a:endParaRPr>
                </a:p>
              </p:txBody>
            </p:sp>
            <p:grpSp>
              <p:nvGrpSpPr>
                <p:cNvPr id="397" name="Groep 396">
                  <a:extLst>
                    <a:ext uri="{FF2B5EF4-FFF2-40B4-BE49-F238E27FC236}">
                      <a16:creationId xmlns:a16="http://schemas.microsoft.com/office/drawing/2014/main" id="{2A34F2CB-BE22-405F-AD9C-1F483416D1EB}"/>
                    </a:ext>
                  </a:extLst>
                </p:cNvPr>
                <p:cNvGrpSpPr/>
                <p:nvPr userDrawn="1"/>
              </p:nvGrpSpPr>
              <p:grpSpPr>
                <a:xfrm>
                  <a:off x="-2866744" y="827071"/>
                  <a:ext cx="168701" cy="132575"/>
                  <a:chOff x="-2866744" y="827071"/>
                  <a:chExt cx="168701" cy="132575"/>
                </a:xfrm>
              </p:grpSpPr>
              <p:cxnSp>
                <p:nvCxnSpPr>
                  <p:cNvPr id="399" name="Rechte verbindingslijn 398">
                    <a:extLst>
                      <a:ext uri="{FF2B5EF4-FFF2-40B4-BE49-F238E27FC236}">
                        <a16:creationId xmlns:a16="http://schemas.microsoft.com/office/drawing/2014/main" id="{4B9B7FB4-7B7D-4B0D-A4FA-4B8C2F178FEB}"/>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400" name="Rechte verbindingslijn 399">
                    <a:extLst>
                      <a:ext uri="{FF2B5EF4-FFF2-40B4-BE49-F238E27FC236}">
                        <a16:creationId xmlns:a16="http://schemas.microsoft.com/office/drawing/2014/main" id="{08002288-DCA5-4915-99F8-5C106C45D9CB}"/>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401" name="Rechte verbindingslijn 400">
                    <a:extLst>
                      <a:ext uri="{FF2B5EF4-FFF2-40B4-BE49-F238E27FC236}">
                        <a16:creationId xmlns:a16="http://schemas.microsoft.com/office/drawing/2014/main" id="{72A70994-7258-467A-8871-FF76516BC97F}"/>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402" name="Rechte verbindingslijn 401">
                    <a:extLst>
                      <a:ext uri="{FF2B5EF4-FFF2-40B4-BE49-F238E27FC236}">
                        <a16:creationId xmlns:a16="http://schemas.microsoft.com/office/drawing/2014/main" id="{0F0CF568-504F-4D17-8A50-368BEAADC2B0}"/>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403" name="Rechte verbindingslijn 402">
                    <a:extLst>
                      <a:ext uri="{FF2B5EF4-FFF2-40B4-BE49-F238E27FC236}">
                        <a16:creationId xmlns:a16="http://schemas.microsoft.com/office/drawing/2014/main" id="{D358BD23-845A-4A47-B2E0-7FFC9AA3DFBF}"/>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398" name="Pijl: rechts 397">
                  <a:extLst>
                    <a:ext uri="{FF2B5EF4-FFF2-40B4-BE49-F238E27FC236}">
                      <a16:creationId xmlns:a16="http://schemas.microsoft.com/office/drawing/2014/main" id="{8CD7332E-1F42-4BDE-90D3-2EE7A6309751}"/>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387" name="Groep 386">
                <a:extLst>
                  <a:ext uri="{FF2B5EF4-FFF2-40B4-BE49-F238E27FC236}">
                    <a16:creationId xmlns:a16="http://schemas.microsoft.com/office/drawing/2014/main" id="{2BCC9F58-FEFD-4FDB-B604-1E28180D8410}"/>
                  </a:ext>
                </a:extLst>
              </p:cNvPr>
              <p:cNvGrpSpPr/>
              <p:nvPr userDrawn="1"/>
            </p:nvGrpSpPr>
            <p:grpSpPr>
              <a:xfrm>
                <a:off x="-2916763" y="460171"/>
                <a:ext cx="268738" cy="248381"/>
                <a:chOff x="-2916763" y="460171"/>
                <a:chExt cx="268738" cy="248381"/>
              </a:xfrm>
            </p:grpSpPr>
            <p:sp>
              <p:nvSpPr>
                <p:cNvPr id="388" name="Rechthoek 387">
                  <a:extLst>
                    <a:ext uri="{FF2B5EF4-FFF2-40B4-BE49-F238E27FC236}">
                      <a16:creationId xmlns:a16="http://schemas.microsoft.com/office/drawing/2014/main" id="{6553BA88-6B00-4DB3-9361-A1B669EBD9EA}"/>
                    </a:ext>
                  </a:extLst>
                </p:cNvPr>
                <p:cNvSpPr/>
                <p:nvPr userDrawn="1"/>
              </p:nvSpPr>
              <p:spPr>
                <a:xfrm>
                  <a:off x="-2916763" y="460171"/>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en-GB" sz="1050" b="0" noProof="0">
                    <a:solidFill>
                      <a:srgbClr val="211F26"/>
                    </a:solidFill>
                    <a:latin typeface="Calibri" panose="020F0502020204030204" pitchFamily="34" charset="0"/>
                    <a:cs typeface="Calibri" panose="020F0502020204030204" pitchFamily="34" charset="0"/>
                  </a:endParaRPr>
                </a:p>
              </p:txBody>
            </p:sp>
            <p:grpSp>
              <p:nvGrpSpPr>
                <p:cNvPr id="389" name="Groep 388">
                  <a:extLst>
                    <a:ext uri="{FF2B5EF4-FFF2-40B4-BE49-F238E27FC236}">
                      <a16:creationId xmlns:a16="http://schemas.microsoft.com/office/drawing/2014/main" id="{810257FB-DA06-4AB9-81B5-EE533EF863F2}"/>
                    </a:ext>
                  </a:extLst>
                </p:cNvPr>
                <p:cNvGrpSpPr/>
                <p:nvPr userDrawn="1"/>
              </p:nvGrpSpPr>
              <p:grpSpPr>
                <a:xfrm>
                  <a:off x="-2866744" y="518074"/>
                  <a:ext cx="168701" cy="132575"/>
                  <a:chOff x="-2866744" y="518074"/>
                  <a:chExt cx="168701" cy="132575"/>
                </a:xfrm>
              </p:grpSpPr>
              <p:cxnSp>
                <p:nvCxnSpPr>
                  <p:cNvPr id="391" name="Rechte verbindingslijn 390">
                    <a:extLst>
                      <a:ext uri="{FF2B5EF4-FFF2-40B4-BE49-F238E27FC236}">
                        <a16:creationId xmlns:a16="http://schemas.microsoft.com/office/drawing/2014/main" id="{E2B16942-FD9D-4579-840C-C6E26241D023}"/>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392" name="Rechte verbindingslijn 391">
                    <a:extLst>
                      <a:ext uri="{FF2B5EF4-FFF2-40B4-BE49-F238E27FC236}">
                        <a16:creationId xmlns:a16="http://schemas.microsoft.com/office/drawing/2014/main" id="{DAA77E49-4A7B-44F2-BED4-CAD06F2F306A}"/>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393" name="Rechte verbindingslijn 392">
                    <a:extLst>
                      <a:ext uri="{FF2B5EF4-FFF2-40B4-BE49-F238E27FC236}">
                        <a16:creationId xmlns:a16="http://schemas.microsoft.com/office/drawing/2014/main" id="{65C2F176-282E-4F14-B7F8-208BC286EBAC}"/>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394" name="Rechte verbindingslijn 393">
                    <a:extLst>
                      <a:ext uri="{FF2B5EF4-FFF2-40B4-BE49-F238E27FC236}">
                        <a16:creationId xmlns:a16="http://schemas.microsoft.com/office/drawing/2014/main" id="{5A6429E5-F991-4B18-9966-4B852E7D1251}"/>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395" name="Rechte verbindingslijn 394">
                    <a:extLst>
                      <a:ext uri="{FF2B5EF4-FFF2-40B4-BE49-F238E27FC236}">
                        <a16:creationId xmlns:a16="http://schemas.microsoft.com/office/drawing/2014/main" id="{0F1CBDD6-81FE-4ECB-A2A1-B44C822C3C4F}"/>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390" name="Pijl: rechts 389">
                  <a:extLst>
                    <a:ext uri="{FF2B5EF4-FFF2-40B4-BE49-F238E27FC236}">
                      <a16:creationId xmlns:a16="http://schemas.microsoft.com/office/drawing/2014/main" id="{E2D16C96-16BC-47D4-B353-FB93216808CF}"/>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grpSp>
      <p:grpSp>
        <p:nvGrpSpPr>
          <p:cNvPr id="287" name="INSTRUCTION">
            <a:extLst>
              <a:ext uri="{FF2B5EF4-FFF2-40B4-BE49-F238E27FC236}">
                <a16:creationId xmlns:a16="http://schemas.microsoft.com/office/drawing/2014/main" id="{77815A45-2FCE-41FD-9C89-F174BE110327}"/>
              </a:ext>
            </a:extLst>
          </p:cNvPr>
          <p:cNvGrpSpPr/>
          <p:nvPr userDrawn="1"/>
        </p:nvGrpSpPr>
        <p:grpSpPr>
          <a:xfrm>
            <a:off x="12377595" y="0"/>
            <a:ext cx="3693386" cy="6261886"/>
            <a:chOff x="-3786437" y="0"/>
            <a:chExt cx="3693386" cy="6261886"/>
          </a:xfrm>
        </p:grpSpPr>
        <p:sp>
          <p:nvSpPr>
            <p:cNvPr id="288" name="Rechthoek 287">
              <a:extLst>
                <a:ext uri="{FF2B5EF4-FFF2-40B4-BE49-F238E27FC236}">
                  <a16:creationId xmlns:a16="http://schemas.microsoft.com/office/drawing/2014/main" id="{63D2DC88-2481-4BBA-9492-D9C9A9D11C69}"/>
                </a:ext>
              </a:extLst>
            </p:cNvPr>
            <p:cNvSpPr/>
            <p:nvPr userDrawn="1"/>
          </p:nvSpPr>
          <p:spPr>
            <a:xfrm>
              <a:off x="-3786165" y="0"/>
              <a:ext cx="3593091" cy="5527343"/>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Insert/edit an image</a:t>
              </a:r>
            </a:p>
          </p:txBody>
        </p:sp>
        <p:sp>
          <p:nvSpPr>
            <p:cNvPr id="289" name="Rechthoek 288">
              <a:extLst>
                <a:ext uri="{FF2B5EF4-FFF2-40B4-BE49-F238E27FC236}">
                  <a16:creationId xmlns:a16="http://schemas.microsoft.com/office/drawing/2014/main" id="{08FAA36B-B325-4C74-8906-85723F8ECB3D}"/>
                </a:ext>
              </a:extLst>
            </p:cNvPr>
            <p:cNvSpPr/>
            <p:nvPr userDrawn="1"/>
          </p:nvSpPr>
          <p:spPr>
            <a:xfrm>
              <a:off x="-3786437" y="5433886"/>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1200" b="1" cap="all" baseline="0" noProof="0">
                  <a:solidFill>
                    <a:srgbClr val="211F26"/>
                  </a:solidFill>
                  <a:latin typeface="Calibri" panose="020F0502020204030204" pitchFamily="34" charset="0"/>
                  <a:cs typeface="Calibri" panose="020F0502020204030204" pitchFamily="34" charset="0"/>
                </a:rPr>
                <a:t>Want to know more?</a:t>
              </a:r>
              <a:br>
                <a:rPr lang="en-GB" sz="1200" cap="all"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Go to the instruction slide </a:t>
              </a:r>
              <a:r>
                <a:rPr lang="en-GB" sz="1200" b="1" cap="none" baseline="0" noProof="0">
                  <a:solidFill>
                    <a:srgbClr val="211F26"/>
                  </a:solidFill>
                  <a:latin typeface="Calibri" panose="020F0502020204030204" pitchFamily="34" charset="0"/>
                  <a:cs typeface="Calibri" panose="020F0502020204030204" pitchFamily="34" charset="0"/>
                </a:rPr>
                <a:t>‘VIDEO INSTRUCTIONS’</a:t>
              </a:r>
              <a:r>
                <a:rPr lang="en-GB" sz="1200" cap="none" baseline="0" noProof="0">
                  <a:solidFill>
                    <a:srgbClr val="211F26"/>
                  </a:solidFill>
                  <a:latin typeface="Calibri" panose="020F0502020204030204" pitchFamily="34" charset="0"/>
                  <a:cs typeface="Calibri" panose="020F0502020204030204" pitchFamily="34" charset="0"/>
                </a:rPr>
                <a:t>.</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You’ll find it at the beginning of the presentation</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or insert it via </a:t>
              </a:r>
              <a:r>
                <a:rPr lang="en-GB" sz="1200" i="1" cap="none" baseline="0" noProof="0">
                  <a:solidFill>
                    <a:srgbClr val="211F26"/>
                  </a:solidFill>
                  <a:latin typeface="Calibri" panose="020F0502020204030204" pitchFamily="34" charset="0"/>
                  <a:cs typeface="Calibri" panose="020F0502020204030204" pitchFamily="34" charset="0"/>
                </a:rPr>
                <a:t>‘Home’</a:t>
              </a:r>
              <a:r>
                <a:rPr lang="en-GB" sz="1200" cap="none" baseline="0" noProof="0">
                  <a:solidFill>
                    <a:srgbClr val="211F26"/>
                  </a:solidFill>
                  <a:latin typeface="Calibri" panose="020F0502020204030204" pitchFamily="34" charset="0"/>
                  <a:cs typeface="Calibri" panose="020F0502020204030204" pitchFamily="34" charset="0"/>
                </a:rPr>
                <a:t> &gt; </a:t>
              </a:r>
              <a:r>
                <a:rPr lang="en-GB" sz="1200" i="1" cap="none" baseline="0" noProof="0">
                  <a:solidFill>
                    <a:srgbClr val="211F26"/>
                  </a:solidFill>
                  <a:latin typeface="Calibri" panose="020F0502020204030204" pitchFamily="34" charset="0"/>
                  <a:cs typeface="Calibri" panose="020F0502020204030204" pitchFamily="34" charset="0"/>
                </a:rPr>
                <a:t>‘New Slide’.</a:t>
              </a:r>
            </a:p>
          </p:txBody>
        </p:sp>
        <p:sp>
          <p:nvSpPr>
            <p:cNvPr id="290" name="Ovaal 289">
              <a:extLst>
                <a:ext uri="{FF2B5EF4-FFF2-40B4-BE49-F238E27FC236}">
                  <a16:creationId xmlns:a16="http://schemas.microsoft.com/office/drawing/2014/main" id="{36EC912C-7DD8-48CC-B0E2-4FEAA9A66B0D}"/>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291" name="Rechthoek 290">
              <a:extLst>
                <a:ext uri="{FF2B5EF4-FFF2-40B4-BE49-F238E27FC236}">
                  <a16:creationId xmlns:a16="http://schemas.microsoft.com/office/drawing/2014/main" id="{5A2174DF-D2BD-4A34-8AD7-F834E8CA4990}"/>
                </a:ext>
              </a:extLst>
            </p:cNvPr>
            <p:cNvSpPr/>
            <p:nvPr userDrawn="1"/>
          </p:nvSpPr>
          <p:spPr>
            <a:xfrm>
              <a:off x="-3319415" y="465324"/>
              <a:ext cx="2944682"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If necessary, delete the existing image</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by using the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‘Backspace key’</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pictogram to insert a new image</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1"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(see example below)</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292" name="Groep 291">
              <a:extLst>
                <a:ext uri="{FF2B5EF4-FFF2-40B4-BE49-F238E27FC236}">
                  <a16:creationId xmlns:a16="http://schemas.microsoft.com/office/drawing/2014/main" id="{92DB5B50-5C3F-4B74-84FC-ECE7200272E5}"/>
                </a:ext>
              </a:extLst>
            </p:cNvPr>
            <p:cNvGrpSpPr/>
            <p:nvPr userDrawn="1"/>
          </p:nvGrpSpPr>
          <p:grpSpPr>
            <a:xfrm>
              <a:off x="-3316179" y="1231351"/>
              <a:ext cx="294789" cy="318834"/>
              <a:chOff x="14466489" y="1001522"/>
              <a:chExt cx="290627" cy="314333"/>
            </a:xfrm>
          </p:grpSpPr>
          <p:sp>
            <p:nvSpPr>
              <p:cNvPr id="338" name="Rechthoek 337">
                <a:extLst>
                  <a:ext uri="{FF2B5EF4-FFF2-40B4-BE49-F238E27FC236}">
                    <a16:creationId xmlns:a16="http://schemas.microsoft.com/office/drawing/2014/main" id="{2E194055-C727-44EF-BF4A-D0349A8C74A4}"/>
                  </a:ext>
                </a:extLst>
              </p:cNvPr>
              <p:cNvSpPr/>
              <p:nvPr userDrawn="1"/>
            </p:nvSpPr>
            <p:spPr>
              <a:xfrm>
                <a:off x="14466489" y="1001522"/>
                <a:ext cx="257935" cy="254168"/>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339" name="Ovaal 338">
                <a:extLst>
                  <a:ext uri="{FF2B5EF4-FFF2-40B4-BE49-F238E27FC236}">
                    <a16:creationId xmlns:a16="http://schemas.microsoft.com/office/drawing/2014/main" id="{C4E99073-5AB7-4E86-90BE-4181AE212E92}"/>
                  </a:ext>
                </a:extLst>
              </p:cNvPr>
              <p:cNvSpPr/>
              <p:nvPr userDrawn="1"/>
            </p:nvSpPr>
            <p:spPr>
              <a:xfrm>
                <a:off x="14623626" y="1033630"/>
                <a:ext cx="71169" cy="71169"/>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a:solidFill>
                    <a:srgbClr val="211F26"/>
                  </a:solidFill>
                  <a:latin typeface="Calibri" panose="020F0502020204030204" pitchFamily="34" charset="0"/>
                  <a:cs typeface="Calibri" panose="020F0502020204030204" pitchFamily="34" charset="0"/>
                </a:endParaRPr>
              </a:p>
            </p:txBody>
          </p:sp>
          <p:sp>
            <p:nvSpPr>
              <p:cNvPr id="340" name="Vrije vorm: vorm 339">
                <a:extLst>
                  <a:ext uri="{FF2B5EF4-FFF2-40B4-BE49-F238E27FC236}">
                    <a16:creationId xmlns:a16="http://schemas.microsoft.com/office/drawing/2014/main" id="{1A916DEA-867A-49D4-AEF8-F6C95DB0D684}"/>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a:solidFill>
                    <a:srgbClr val="211F26"/>
                  </a:solidFill>
                  <a:latin typeface="Calibri" panose="020F0502020204030204" pitchFamily="34" charset="0"/>
                  <a:cs typeface="Calibri" panose="020F0502020204030204" pitchFamily="34" charset="0"/>
                </a:endParaRPr>
              </a:p>
            </p:txBody>
          </p:sp>
          <p:sp>
            <p:nvSpPr>
              <p:cNvPr id="341" name="Rechthoek: afgeronde hoeken 340">
                <a:extLst>
                  <a:ext uri="{FF2B5EF4-FFF2-40B4-BE49-F238E27FC236}">
                    <a16:creationId xmlns:a16="http://schemas.microsoft.com/office/drawing/2014/main" id="{DC3F2595-A0F8-4B51-AE6B-2C12359B374F}"/>
                  </a:ext>
                </a:extLst>
              </p:cNvPr>
              <p:cNvSpPr/>
              <p:nvPr userDrawn="1"/>
            </p:nvSpPr>
            <p:spPr>
              <a:xfrm>
                <a:off x="14601150" y="1145314"/>
                <a:ext cx="155966" cy="116816"/>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cxnSp>
            <p:nvCxnSpPr>
              <p:cNvPr id="342" name="Rechte verbindingslijn 341">
                <a:extLst>
                  <a:ext uri="{FF2B5EF4-FFF2-40B4-BE49-F238E27FC236}">
                    <a16:creationId xmlns:a16="http://schemas.microsoft.com/office/drawing/2014/main" id="{1A752D7E-1E9E-40FD-8FC4-0CF57DED65A6}"/>
                  </a:ext>
                </a:extLst>
              </p:cNvPr>
              <p:cNvCxnSpPr>
                <a:cxnSpLocks/>
              </p:cNvCxnSpPr>
              <p:nvPr userDrawn="1"/>
            </p:nvCxnSpPr>
            <p:spPr>
              <a:xfrm>
                <a:off x="14637490" y="1308665"/>
                <a:ext cx="83286"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343" name="Rechte verbindingslijn 342">
                <a:extLst>
                  <a:ext uri="{FF2B5EF4-FFF2-40B4-BE49-F238E27FC236}">
                    <a16:creationId xmlns:a16="http://schemas.microsoft.com/office/drawing/2014/main" id="{C9D788CA-0C49-429E-B446-911A8EC56EF8}"/>
                  </a:ext>
                </a:extLst>
              </p:cNvPr>
              <p:cNvCxnSpPr>
                <a:cxnSpLocks/>
                <a:stCxn id="341" idx="2"/>
              </p:cNvCxnSpPr>
              <p:nvPr userDrawn="1"/>
            </p:nvCxnSpPr>
            <p:spPr>
              <a:xfrm flipH="1">
                <a:off x="14678717" y="1262130"/>
                <a:ext cx="416" cy="43573"/>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293" name="Ovaal 292">
              <a:extLst>
                <a:ext uri="{FF2B5EF4-FFF2-40B4-BE49-F238E27FC236}">
                  <a16:creationId xmlns:a16="http://schemas.microsoft.com/office/drawing/2014/main" id="{FAA2DB27-34A9-4461-8CE1-F3393668D942}"/>
                </a:ext>
              </a:extLst>
            </p:cNvPr>
            <p:cNvSpPr/>
            <p:nvPr userDrawn="1"/>
          </p:nvSpPr>
          <p:spPr>
            <a:xfrm>
              <a:off x="-3603587" y="172970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294" name="Rechthoek 293">
              <a:extLst>
                <a:ext uri="{FF2B5EF4-FFF2-40B4-BE49-F238E27FC236}">
                  <a16:creationId xmlns:a16="http://schemas.microsoft.com/office/drawing/2014/main" id="{122C5D9A-4B3B-4AEB-BF5A-B4F1A27B8ED5}"/>
                </a:ext>
              </a:extLst>
            </p:cNvPr>
            <p:cNvSpPr/>
            <p:nvPr userDrawn="1"/>
          </p:nvSpPr>
          <p:spPr>
            <a:xfrm>
              <a:off x="-3319415" y="1729710"/>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Select the preferred image</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and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295" name="Groep 294">
              <a:extLst>
                <a:ext uri="{FF2B5EF4-FFF2-40B4-BE49-F238E27FC236}">
                  <a16:creationId xmlns:a16="http://schemas.microsoft.com/office/drawing/2014/main" id="{9B0EE5F6-E84D-463E-8E69-269733020A23}"/>
                </a:ext>
              </a:extLst>
            </p:cNvPr>
            <p:cNvGrpSpPr/>
            <p:nvPr userDrawn="1"/>
          </p:nvGrpSpPr>
          <p:grpSpPr>
            <a:xfrm>
              <a:off x="-3311319" y="2164285"/>
              <a:ext cx="825500" cy="209550"/>
              <a:chOff x="13504624" y="2482850"/>
              <a:chExt cx="825500" cy="209550"/>
            </a:xfrm>
          </p:grpSpPr>
          <p:sp>
            <p:nvSpPr>
              <p:cNvPr id="335" name="Rechthoek 334">
                <a:extLst>
                  <a:ext uri="{FF2B5EF4-FFF2-40B4-BE49-F238E27FC236}">
                    <a16:creationId xmlns:a16="http://schemas.microsoft.com/office/drawing/2014/main" id="{DC9C1B0F-2C04-473D-9BFD-B46F78375441}"/>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288000" bIns="0" numCol="1" spcCol="0" rtlCol="0" fromWordArt="0" anchor="ctr" anchorCtr="0" forceAA="0" compatLnSpc="1">
                <a:prstTxWarp prst="textNoShape">
                  <a:avLst/>
                </a:prstTxWarp>
                <a:noAutofit/>
              </a:bodyPr>
              <a:lstStyle/>
              <a:p>
                <a:pPr lvl="0" algn="ctr">
                  <a:lnSpc>
                    <a:spcPct val="90000"/>
                  </a:lnSpc>
                  <a:spcBef>
                    <a:spcPts val="600"/>
                  </a:spcBef>
                  <a:spcAft>
                    <a:spcPts val="600"/>
                  </a:spcAft>
                </a:pPr>
                <a:r>
                  <a:rPr lang="en-GB" sz="900" b="0" noProof="0">
                    <a:solidFill>
                      <a:srgbClr val="211F26"/>
                    </a:solidFill>
                    <a:latin typeface="Calibri" panose="020F0502020204030204" pitchFamily="34" charset="0"/>
                    <a:cs typeface="Calibri" panose="020F0502020204030204" pitchFamily="34" charset="0"/>
                  </a:rPr>
                  <a:t>Insert</a:t>
                </a:r>
              </a:p>
            </p:txBody>
          </p:sp>
          <p:cxnSp>
            <p:nvCxnSpPr>
              <p:cNvPr id="336" name="Rechte verbindingslijn 335">
                <a:extLst>
                  <a:ext uri="{FF2B5EF4-FFF2-40B4-BE49-F238E27FC236}">
                    <a16:creationId xmlns:a16="http://schemas.microsoft.com/office/drawing/2014/main" id="{23B4BC05-E651-442F-8685-EDC4E9CE9B50}"/>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337" name="Gelijkbenige driehoek 336">
                <a:extLst>
                  <a:ext uri="{FF2B5EF4-FFF2-40B4-BE49-F238E27FC236}">
                    <a16:creationId xmlns:a16="http://schemas.microsoft.com/office/drawing/2014/main" id="{50596ABC-9CEA-4BD4-A0C0-885D27A6C0EA}"/>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900" b="1" noProof="0">
                  <a:solidFill>
                    <a:srgbClr val="211F26"/>
                  </a:solidFill>
                  <a:latin typeface="Calibri" panose="020F0502020204030204" pitchFamily="34" charset="0"/>
                  <a:cs typeface="Calibri" panose="020F0502020204030204" pitchFamily="34" charset="0"/>
                </a:endParaRPr>
              </a:p>
            </p:txBody>
          </p:sp>
        </p:grpSp>
        <p:sp>
          <p:nvSpPr>
            <p:cNvPr id="296" name="Ovaal 295">
              <a:extLst>
                <a:ext uri="{FF2B5EF4-FFF2-40B4-BE49-F238E27FC236}">
                  <a16:creationId xmlns:a16="http://schemas.microsoft.com/office/drawing/2014/main" id="{0A8E1E5C-225E-4245-86A5-6BA1394E60F2}"/>
                </a:ext>
              </a:extLst>
            </p:cNvPr>
            <p:cNvSpPr/>
            <p:nvPr userDrawn="1"/>
          </p:nvSpPr>
          <p:spPr>
            <a:xfrm>
              <a:off x="-3603587" y="255335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297" name="Rechthoek 296">
              <a:extLst>
                <a:ext uri="{FF2B5EF4-FFF2-40B4-BE49-F238E27FC236}">
                  <a16:creationId xmlns:a16="http://schemas.microsoft.com/office/drawing/2014/main" id="{9EC2958C-BDDE-49D3-99A2-3A3BC2A9EC55}"/>
                </a:ext>
              </a:extLst>
            </p:cNvPr>
            <p:cNvSpPr/>
            <p:nvPr userDrawn="1"/>
          </p:nvSpPr>
          <p:spPr>
            <a:xfrm>
              <a:off x="-3319415" y="2553360"/>
              <a:ext cx="2944682" cy="32768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with the right mouse button on the image and choose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‘Send to back’</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298" name="Ovaal 297">
              <a:extLst>
                <a:ext uri="{FF2B5EF4-FFF2-40B4-BE49-F238E27FC236}">
                  <a16:creationId xmlns:a16="http://schemas.microsoft.com/office/drawing/2014/main" id="{21F8AEDC-F7FD-4AE1-B9AA-7A8726D1053D}"/>
                </a:ext>
              </a:extLst>
            </p:cNvPr>
            <p:cNvSpPr/>
            <p:nvPr userDrawn="1"/>
          </p:nvSpPr>
          <p:spPr>
            <a:xfrm>
              <a:off x="-3603587" y="3744237"/>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4</a:t>
              </a:r>
            </a:p>
          </p:txBody>
        </p:sp>
        <p:sp>
          <p:nvSpPr>
            <p:cNvPr id="299" name="Rechthoek 298">
              <a:extLst>
                <a:ext uri="{FF2B5EF4-FFF2-40B4-BE49-F238E27FC236}">
                  <a16:creationId xmlns:a16="http://schemas.microsoft.com/office/drawing/2014/main" id="{7754C1C1-4937-4A2C-B2EE-548C399AD6FB}"/>
                </a:ext>
              </a:extLst>
            </p:cNvPr>
            <p:cNvSpPr/>
            <p:nvPr userDrawn="1"/>
          </p:nvSpPr>
          <p:spPr>
            <a:xfrm>
              <a:off x="-3319415" y="3744238"/>
              <a:ext cx="2944682" cy="78681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To scale or drag the image, 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‘Picture Tools - Format’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button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‘Crop’</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Scale the image itself with</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spheres and scale the image frame with the brackets.</a:t>
              </a:r>
            </a:p>
          </p:txBody>
        </p:sp>
        <p:grpSp>
          <p:nvGrpSpPr>
            <p:cNvPr id="300" name="Groep 299">
              <a:extLst>
                <a:ext uri="{FF2B5EF4-FFF2-40B4-BE49-F238E27FC236}">
                  <a16:creationId xmlns:a16="http://schemas.microsoft.com/office/drawing/2014/main" id="{F3495AE0-A7F0-47FB-B95C-08C0A51DE841}"/>
                </a:ext>
              </a:extLst>
            </p:cNvPr>
            <p:cNvGrpSpPr/>
            <p:nvPr userDrawn="1"/>
          </p:nvGrpSpPr>
          <p:grpSpPr>
            <a:xfrm>
              <a:off x="-3447286" y="4645990"/>
              <a:ext cx="622283" cy="612919"/>
              <a:chOff x="12617641" y="3403239"/>
              <a:chExt cx="752963" cy="741634"/>
            </a:xfrm>
          </p:grpSpPr>
          <p:grpSp>
            <p:nvGrpSpPr>
              <p:cNvPr id="319" name="Groep 318">
                <a:extLst>
                  <a:ext uri="{FF2B5EF4-FFF2-40B4-BE49-F238E27FC236}">
                    <a16:creationId xmlns:a16="http://schemas.microsoft.com/office/drawing/2014/main" id="{D50F60CE-3297-49E7-ABB4-980063F3B5CB}"/>
                  </a:ext>
                </a:extLst>
              </p:cNvPr>
              <p:cNvGrpSpPr/>
              <p:nvPr userDrawn="1"/>
            </p:nvGrpSpPr>
            <p:grpSpPr>
              <a:xfrm>
                <a:off x="12771550" y="3403239"/>
                <a:ext cx="467156" cy="448491"/>
                <a:chOff x="12782177" y="3403239"/>
                <a:chExt cx="467156" cy="448491"/>
              </a:xfrm>
            </p:grpSpPr>
            <p:grpSp>
              <p:nvGrpSpPr>
                <p:cNvPr id="322" name="Groep 321">
                  <a:extLst>
                    <a:ext uri="{FF2B5EF4-FFF2-40B4-BE49-F238E27FC236}">
                      <a16:creationId xmlns:a16="http://schemas.microsoft.com/office/drawing/2014/main" id="{C1D69C57-F5E2-4F3C-ABE5-AE97950D7E35}"/>
                    </a:ext>
                  </a:extLst>
                </p:cNvPr>
                <p:cNvGrpSpPr/>
                <p:nvPr userDrawn="1"/>
              </p:nvGrpSpPr>
              <p:grpSpPr>
                <a:xfrm>
                  <a:off x="12782177" y="3403239"/>
                  <a:ext cx="412972" cy="396132"/>
                  <a:chOff x="13554906" y="3320109"/>
                  <a:chExt cx="443912" cy="425811"/>
                </a:xfrm>
              </p:grpSpPr>
              <p:grpSp>
                <p:nvGrpSpPr>
                  <p:cNvPr id="329" name="Groep 328">
                    <a:extLst>
                      <a:ext uri="{FF2B5EF4-FFF2-40B4-BE49-F238E27FC236}">
                        <a16:creationId xmlns:a16="http://schemas.microsoft.com/office/drawing/2014/main" id="{81BBB496-6F0A-47A9-940F-EB56F3FAF47B}"/>
                      </a:ext>
                    </a:extLst>
                  </p:cNvPr>
                  <p:cNvGrpSpPr/>
                  <p:nvPr userDrawn="1"/>
                </p:nvGrpSpPr>
                <p:grpSpPr>
                  <a:xfrm>
                    <a:off x="13554906" y="3320109"/>
                    <a:ext cx="443912" cy="425811"/>
                    <a:chOff x="12909684" y="1276143"/>
                    <a:chExt cx="443912" cy="425811"/>
                  </a:xfrm>
                </p:grpSpPr>
                <p:sp>
                  <p:nvSpPr>
                    <p:cNvPr id="332" name="Rechthoek 331">
                      <a:extLst>
                        <a:ext uri="{FF2B5EF4-FFF2-40B4-BE49-F238E27FC236}">
                          <a16:creationId xmlns:a16="http://schemas.microsoft.com/office/drawing/2014/main" id="{AED7F291-A1B6-43B7-A93A-B81EA34F3091}"/>
                        </a:ext>
                      </a:extLst>
                    </p:cNvPr>
                    <p:cNvSpPr/>
                    <p:nvPr userDrawn="1"/>
                  </p:nvSpPr>
                  <p:spPr>
                    <a:xfrm>
                      <a:off x="12909684"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333" name="Rechthoek 332">
                      <a:extLst>
                        <a:ext uri="{FF2B5EF4-FFF2-40B4-BE49-F238E27FC236}">
                          <a16:creationId xmlns:a16="http://schemas.microsoft.com/office/drawing/2014/main" id="{7F070163-6031-467E-B511-F4ACFB5B3AEB}"/>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334" name="Ovaal 333">
                      <a:extLst>
                        <a:ext uri="{FF2B5EF4-FFF2-40B4-BE49-F238E27FC236}">
                          <a16:creationId xmlns:a16="http://schemas.microsoft.com/office/drawing/2014/main" id="{ECC51D0C-2C23-43B7-8AE0-263A15FE4202}"/>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pic>
                <p:nvPicPr>
                  <p:cNvPr id="330" name="Afbeelding 329">
                    <a:extLst>
                      <a:ext uri="{FF2B5EF4-FFF2-40B4-BE49-F238E27FC236}">
                        <a16:creationId xmlns:a16="http://schemas.microsoft.com/office/drawing/2014/main" id="{042A311B-7301-4695-A5E5-9D3068FFC499}"/>
                      </a:ext>
                    </a:extLst>
                  </p:cNvPr>
                  <p:cNvPicPr>
                    <a:picLocks noChangeAspect="1"/>
                  </p:cNvPicPr>
                  <p:nvPr userDrawn="1"/>
                </p:nvPicPr>
                <p:blipFill>
                  <a:blip r:embed="rId6">
                    <a:duotone>
                      <a:prstClr val="black"/>
                      <a:srgbClr val="4D82B8">
                        <a:tint val="45000"/>
                        <a:satMod val="400000"/>
                      </a:srgbClr>
                    </a:duotone>
                    <a:extLst>
                      <a:ext uri="{BEBA8EAE-BF5A-486C-A8C5-ECC9F3942E4B}">
                        <a14:imgProps xmlns:a14="http://schemas.microsoft.com/office/drawing/2010/main">
                          <a14:imgLayer r:embed="rId7">
                            <a14:imgEffect>
                              <a14:brightnessContrast contrast="-40000"/>
                            </a14:imgEffect>
                          </a14:imgLayer>
                        </a14:imgProps>
                      </a:ext>
                    </a:extLst>
                  </a:blip>
                  <a:stretch>
                    <a:fillRect/>
                  </a:stretch>
                </p:blipFill>
                <p:spPr>
                  <a:xfrm>
                    <a:off x="13567296" y="3424992"/>
                    <a:ext cx="173367" cy="140220"/>
                  </a:xfrm>
                  <a:prstGeom prst="rect">
                    <a:avLst/>
                  </a:prstGeom>
                </p:spPr>
              </p:pic>
              <p:pic>
                <p:nvPicPr>
                  <p:cNvPr id="331" name="Afbeelding 330">
                    <a:extLst>
                      <a:ext uri="{FF2B5EF4-FFF2-40B4-BE49-F238E27FC236}">
                        <a16:creationId xmlns:a16="http://schemas.microsoft.com/office/drawing/2014/main" id="{98C485ED-7B4C-40AC-BABB-56F25B278B0A}"/>
                      </a:ext>
                    </a:extLst>
                  </p:cNvPr>
                  <p:cNvPicPr>
                    <a:picLocks noChangeAspect="1"/>
                  </p:cNvPicPr>
                  <p:nvPr userDrawn="1"/>
                </p:nvPicPr>
                <p:blipFill>
                  <a:blip r:embed="rId6">
                    <a:duotone>
                      <a:prstClr val="black"/>
                      <a:srgbClr val="4D82B8">
                        <a:tint val="45000"/>
                        <a:satMod val="400000"/>
                      </a:srgbClr>
                    </a:duotone>
                    <a:extLst>
                      <a:ext uri="{BEBA8EAE-BF5A-486C-A8C5-ECC9F3942E4B}">
                        <a14:imgProps xmlns:a14="http://schemas.microsoft.com/office/drawing/2010/main">
                          <a14:imgLayer r:embed="rId7">
                            <a14:imgEffect>
                              <a14:brightnessContrast contrast="-40000"/>
                            </a14:imgEffect>
                          </a14:imgLayer>
                        </a14:imgProps>
                      </a:ext>
                    </a:extLst>
                  </a:blip>
                  <a:stretch>
                    <a:fillRect/>
                  </a:stretch>
                </p:blipFill>
                <p:spPr>
                  <a:xfrm flipH="1">
                    <a:off x="13635599" y="3453788"/>
                    <a:ext cx="173367" cy="111424"/>
                  </a:xfrm>
                  <a:prstGeom prst="rect">
                    <a:avLst/>
                  </a:prstGeom>
                </p:spPr>
              </p:pic>
            </p:grpSp>
            <p:grpSp>
              <p:nvGrpSpPr>
                <p:cNvPr id="323" name="Groep 322">
                  <a:extLst>
                    <a:ext uri="{FF2B5EF4-FFF2-40B4-BE49-F238E27FC236}">
                      <a16:creationId xmlns:a16="http://schemas.microsoft.com/office/drawing/2014/main" id="{3DB3C6DE-8CCA-4730-BD28-0F4BA6491CE3}"/>
                    </a:ext>
                  </a:extLst>
                </p:cNvPr>
                <p:cNvGrpSpPr/>
                <p:nvPr userDrawn="1"/>
              </p:nvGrpSpPr>
              <p:grpSpPr>
                <a:xfrm>
                  <a:off x="13103513" y="3705268"/>
                  <a:ext cx="145820" cy="146462"/>
                  <a:chOff x="13096169" y="3602278"/>
                  <a:chExt cx="145820" cy="146462"/>
                </a:xfrm>
              </p:grpSpPr>
              <p:sp>
                <p:nvSpPr>
                  <p:cNvPr id="327" name="Rechthoek 326">
                    <a:extLst>
                      <a:ext uri="{FF2B5EF4-FFF2-40B4-BE49-F238E27FC236}">
                        <a16:creationId xmlns:a16="http://schemas.microsoft.com/office/drawing/2014/main" id="{DD450A06-794A-4567-9499-14AE747AA436}"/>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328" name="Rechthoek 327">
                    <a:extLst>
                      <a:ext uri="{FF2B5EF4-FFF2-40B4-BE49-F238E27FC236}">
                        <a16:creationId xmlns:a16="http://schemas.microsoft.com/office/drawing/2014/main" id="{4209604F-8ADF-4D7A-A026-EA1CE4313A2F}"/>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324" name="Groep 323">
                  <a:extLst>
                    <a:ext uri="{FF2B5EF4-FFF2-40B4-BE49-F238E27FC236}">
                      <a16:creationId xmlns:a16="http://schemas.microsoft.com/office/drawing/2014/main" id="{52038479-2AFE-4016-8EF5-E10B6D3828FE}"/>
                    </a:ext>
                  </a:extLst>
                </p:cNvPr>
                <p:cNvGrpSpPr/>
                <p:nvPr userDrawn="1"/>
              </p:nvGrpSpPr>
              <p:grpSpPr>
                <a:xfrm rot="10800000">
                  <a:off x="13061402" y="3665637"/>
                  <a:ext cx="145820" cy="146462"/>
                  <a:chOff x="13096169" y="3602278"/>
                  <a:chExt cx="145820" cy="146462"/>
                </a:xfrm>
              </p:grpSpPr>
              <p:sp>
                <p:nvSpPr>
                  <p:cNvPr id="325" name="Rechthoek 324">
                    <a:extLst>
                      <a:ext uri="{FF2B5EF4-FFF2-40B4-BE49-F238E27FC236}">
                        <a16:creationId xmlns:a16="http://schemas.microsoft.com/office/drawing/2014/main" id="{424DF616-0098-44D7-9D75-29058FDC0CC7}"/>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326" name="Rechthoek 325">
                    <a:extLst>
                      <a:ext uri="{FF2B5EF4-FFF2-40B4-BE49-F238E27FC236}">
                        <a16:creationId xmlns:a16="http://schemas.microsoft.com/office/drawing/2014/main" id="{44F15AA7-6533-4A7F-9F51-BC19EC9F8C63}"/>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sp>
            <p:nvSpPr>
              <p:cNvPr id="320" name="Rechthoek 319">
                <a:extLst>
                  <a:ext uri="{FF2B5EF4-FFF2-40B4-BE49-F238E27FC236}">
                    <a16:creationId xmlns:a16="http://schemas.microsoft.com/office/drawing/2014/main" id="{13DAE5FF-ACFD-4A79-A531-CB48DA2F1B60}"/>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en-GB" sz="900" b="0" noProof="0">
                    <a:solidFill>
                      <a:srgbClr val="211F26"/>
                    </a:solidFill>
                    <a:latin typeface="Calibri" panose="020F0502020204030204" pitchFamily="34" charset="0"/>
                    <a:cs typeface="Calibri" panose="020F0502020204030204" pitchFamily="34" charset="0"/>
                  </a:rPr>
                  <a:t>Crop</a:t>
                </a:r>
              </a:p>
            </p:txBody>
          </p:sp>
          <p:sp>
            <p:nvSpPr>
              <p:cNvPr id="321" name="Gelijkbenige driehoek 320">
                <a:extLst>
                  <a:ext uri="{FF2B5EF4-FFF2-40B4-BE49-F238E27FC236}">
                    <a16:creationId xmlns:a16="http://schemas.microsoft.com/office/drawing/2014/main" id="{CD1B52D2-7B99-411A-B8F8-329500DC1D7A}"/>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301" name="Groep 300">
              <a:extLst>
                <a:ext uri="{FF2B5EF4-FFF2-40B4-BE49-F238E27FC236}">
                  <a16:creationId xmlns:a16="http://schemas.microsoft.com/office/drawing/2014/main" id="{A312AE03-50CF-44E7-A389-EDCE854A2E42}"/>
                </a:ext>
              </a:extLst>
            </p:cNvPr>
            <p:cNvGrpSpPr/>
            <p:nvPr userDrawn="1"/>
          </p:nvGrpSpPr>
          <p:grpSpPr>
            <a:xfrm>
              <a:off x="-3314821" y="2981448"/>
              <a:ext cx="1558053" cy="563933"/>
              <a:chOff x="-3314821" y="2981448"/>
              <a:chExt cx="1558053" cy="563933"/>
            </a:xfrm>
          </p:grpSpPr>
          <p:sp>
            <p:nvSpPr>
              <p:cNvPr id="305" name="Rechthoek 304">
                <a:extLst>
                  <a:ext uri="{FF2B5EF4-FFF2-40B4-BE49-F238E27FC236}">
                    <a16:creationId xmlns:a16="http://schemas.microsoft.com/office/drawing/2014/main" id="{FFFB5648-6628-46BD-983F-FA21A33D9F5D}"/>
                  </a:ext>
                </a:extLst>
              </p:cNvPr>
              <p:cNvSpPr/>
              <p:nvPr userDrawn="1"/>
            </p:nvSpPr>
            <p:spPr>
              <a:xfrm>
                <a:off x="-3314821" y="2981448"/>
                <a:ext cx="1558053" cy="504851"/>
              </a:xfrm>
              <a:prstGeom prst="rect">
                <a:avLst/>
              </a:prstGeom>
              <a:solidFill>
                <a:srgbClr val="FFFFFF"/>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306" name="Rechthoek 305">
                <a:extLst>
                  <a:ext uri="{FF2B5EF4-FFF2-40B4-BE49-F238E27FC236}">
                    <a16:creationId xmlns:a16="http://schemas.microsoft.com/office/drawing/2014/main" id="{6645E69A-E87F-4392-A393-4345BB68269F}"/>
                  </a:ext>
                </a:extLst>
              </p:cNvPr>
              <p:cNvSpPr/>
              <p:nvPr userDrawn="1"/>
            </p:nvSpPr>
            <p:spPr>
              <a:xfrm>
                <a:off x="-3304719" y="3235173"/>
                <a:ext cx="1540313" cy="246608"/>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307" name="Tekstvak 306">
                <a:extLst>
                  <a:ext uri="{FF2B5EF4-FFF2-40B4-BE49-F238E27FC236}">
                    <a16:creationId xmlns:a16="http://schemas.microsoft.com/office/drawing/2014/main" id="{052A186D-365D-460E-A101-7601FE1AFD4B}"/>
                  </a:ext>
                </a:extLst>
              </p:cNvPr>
              <p:cNvSpPr txBox="1"/>
              <p:nvPr userDrawn="1"/>
            </p:nvSpPr>
            <p:spPr>
              <a:xfrm>
                <a:off x="-3069820" y="3038892"/>
                <a:ext cx="1089248" cy="137495"/>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a:solidFill>
                      <a:srgbClr val="211F26"/>
                    </a:solidFill>
                    <a:latin typeface="Calibri" panose="020F0502020204030204" pitchFamily="34" charset="0"/>
                    <a:ea typeface="+mn-ea"/>
                    <a:cs typeface="Calibri" panose="020F0502020204030204" pitchFamily="34" charset="0"/>
                  </a:rPr>
                  <a:t>Send to front</a:t>
                </a:r>
              </a:p>
            </p:txBody>
          </p:sp>
          <p:sp>
            <p:nvSpPr>
              <p:cNvPr id="308" name="Tekstvak 307">
                <a:extLst>
                  <a:ext uri="{FF2B5EF4-FFF2-40B4-BE49-F238E27FC236}">
                    <a16:creationId xmlns:a16="http://schemas.microsoft.com/office/drawing/2014/main" id="{4EFCD482-6C97-4596-869F-9083DEE244EF}"/>
                  </a:ext>
                </a:extLst>
              </p:cNvPr>
              <p:cNvSpPr txBox="1"/>
              <p:nvPr userDrawn="1"/>
            </p:nvSpPr>
            <p:spPr>
              <a:xfrm>
                <a:off x="-3069820" y="3295269"/>
                <a:ext cx="1098515"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a:solidFill>
                      <a:srgbClr val="211F26"/>
                    </a:solidFill>
                    <a:latin typeface="Calibri" panose="020F0502020204030204" pitchFamily="34" charset="0"/>
                    <a:ea typeface="+mn-ea"/>
                    <a:cs typeface="Calibri" panose="020F0502020204030204" pitchFamily="34" charset="0"/>
                  </a:rPr>
                  <a:t>Send to back</a:t>
                </a:r>
              </a:p>
            </p:txBody>
          </p:sp>
          <p:sp>
            <p:nvSpPr>
              <p:cNvPr id="309" name="Vrije vorm: vorm 308">
                <a:extLst>
                  <a:ext uri="{FF2B5EF4-FFF2-40B4-BE49-F238E27FC236}">
                    <a16:creationId xmlns:a16="http://schemas.microsoft.com/office/drawing/2014/main" id="{F7244652-BA0E-4C1F-960F-17382B4AEB82}"/>
                  </a:ext>
                </a:extLst>
              </p:cNvPr>
              <p:cNvSpPr/>
              <p:nvPr userDrawn="1"/>
            </p:nvSpPr>
            <p:spPr>
              <a:xfrm>
                <a:off x="-2051274" y="3365381"/>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310" name="Gelijkbenige driehoek 309">
                <a:extLst>
                  <a:ext uri="{FF2B5EF4-FFF2-40B4-BE49-F238E27FC236}">
                    <a16:creationId xmlns:a16="http://schemas.microsoft.com/office/drawing/2014/main" id="{4BEF50A8-C509-4C05-8F2C-B0969D8D9001}"/>
                  </a:ext>
                </a:extLst>
              </p:cNvPr>
              <p:cNvSpPr/>
              <p:nvPr userDrawn="1"/>
            </p:nvSpPr>
            <p:spPr>
              <a:xfrm rot="5400000">
                <a:off x="-1900674" y="3332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nvGrpSpPr>
              <p:cNvPr id="311" name="Groep 310">
                <a:extLst>
                  <a:ext uri="{FF2B5EF4-FFF2-40B4-BE49-F238E27FC236}">
                    <a16:creationId xmlns:a16="http://schemas.microsoft.com/office/drawing/2014/main" id="{80AC46A5-9C37-4CDA-8157-3B151A7C7A40}"/>
                  </a:ext>
                </a:extLst>
              </p:cNvPr>
              <p:cNvGrpSpPr/>
              <p:nvPr userDrawn="1"/>
            </p:nvGrpSpPr>
            <p:grpSpPr>
              <a:xfrm>
                <a:off x="-3257052" y="3032066"/>
                <a:ext cx="182309" cy="163794"/>
                <a:chOff x="12832541" y="3162395"/>
                <a:chExt cx="219532" cy="197236"/>
              </a:xfrm>
            </p:grpSpPr>
            <p:sp>
              <p:nvSpPr>
                <p:cNvPr id="316" name="Rechthoek 315">
                  <a:extLst>
                    <a:ext uri="{FF2B5EF4-FFF2-40B4-BE49-F238E27FC236}">
                      <a16:creationId xmlns:a16="http://schemas.microsoft.com/office/drawing/2014/main" id="{5F2D1E7A-4954-464B-A387-057ECCF51762}"/>
                    </a:ext>
                  </a:extLst>
                </p:cNvPr>
                <p:cNvSpPr/>
                <p:nvPr userDrawn="1"/>
              </p:nvSpPr>
              <p:spPr>
                <a:xfrm>
                  <a:off x="12832541" y="3162395"/>
                  <a:ext cx="81487" cy="81487"/>
                </a:xfrm>
                <a:prstGeom prst="rect">
                  <a:avLst/>
                </a:prstGeom>
                <a:solidFill>
                  <a:schemeClr val="bg1"/>
                </a:solidFill>
                <a:ln w="12700">
                  <a:solidFill>
                    <a:srgbClr val="8484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317" name="Rechthoek 316">
                  <a:extLst>
                    <a:ext uri="{FF2B5EF4-FFF2-40B4-BE49-F238E27FC236}">
                      <a16:creationId xmlns:a16="http://schemas.microsoft.com/office/drawing/2014/main" id="{9CA5B2F9-D29F-4C4F-A13E-908F9CDB1D44}"/>
                    </a:ext>
                  </a:extLst>
                </p:cNvPr>
                <p:cNvSpPr/>
                <p:nvPr userDrawn="1"/>
              </p:nvSpPr>
              <p:spPr>
                <a:xfrm>
                  <a:off x="12970586" y="3278144"/>
                  <a:ext cx="81487" cy="81487"/>
                </a:xfrm>
                <a:prstGeom prst="rect">
                  <a:avLst/>
                </a:prstGeom>
                <a:solidFill>
                  <a:schemeClr val="bg1"/>
                </a:solidFill>
                <a:ln w="12700">
                  <a:solidFill>
                    <a:srgbClr val="8484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318" name="Rechthoek 317">
                  <a:extLst>
                    <a:ext uri="{FF2B5EF4-FFF2-40B4-BE49-F238E27FC236}">
                      <a16:creationId xmlns:a16="http://schemas.microsoft.com/office/drawing/2014/main" id="{0015967E-D1FD-460F-9C7F-05D582366FA9}"/>
                    </a:ext>
                  </a:extLst>
                </p:cNvPr>
                <p:cNvSpPr/>
                <p:nvPr userDrawn="1"/>
              </p:nvSpPr>
              <p:spPr>
                <a:xfrm>
                  <a:off x="12873284" y="3191991"/>
                  <a:ext cx="138045" cy="138044"/>
                </a:xfrm>
                <a:prstGeom prst="rect">
                  <a:avLst/>
                </a:prstGeom>
                <a:solidFill>
                  <a:srgbClr val="EABE76"/>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grpSp>
          <p:grpSp>
            <p:nvGrpSpPr>
              <p:cNvPr id="312" name="Groep 311">
                <a:extLst>
                  <a:ext uri="{FF2B5EF4-FFF2-40B4-BE49-F238E27FC236}">
                    <a16:creationId xmlns:a16="http://schemas.microsoft.com/office/drawing/2014/main" id="{361503DA-2FC1-4EB3-BC1C-08D24375ACD5}"/>
                  </a:ext>
                </a:extLst>
              </p:cNvPr>
              <p:cNvGrpSpPr/>
              <p:nvPr userDrawn="1"/>
            </p:nvGrpSpPr>
            <p:grpSpPr>
              <a:xfrm>
                <a:off x="-3257053" y="3276580"/>
                <a:ext cx="182309" cy="163794"/>
                <a:chOff x="12832541" y="3162395"/>
                <a:chExt cx="219532" cy="197236"/>
              </a:xfrm>
            </p:grpSpPr>
            <p:sp>
              <p:nvSpPr>
                <p:cNvPr id="313" name="Rechthoek 312">
                  <a:extLst>
                    <a:ext uri="{FF2B5EF4-FFF2-40B4-BE49-F238E27FC236}">
                      <a16:creationId xmlns:a16="http://schemas.microsoft.com/office/drawing/2014/main" id="{DA11735B-AB73-493F-A10E-3CC90954303B}"/>
                    </a:ext>
                  </a:extLst>
                </p:cNvPr>
                <p:cNvSpPr/>
                <p:nvPr userDrawn="1"/>
              </p:nvSpPr>
              <p:spPr>
                <a:xfrm>
                  <a:off x="12873284" y="3191991"/>
                  <a:ext cx="138045" cy="138044"/>
                </a:xfrm>
                <a:prstGeom prst="rect">
                  <a:avLst/>
                </a:prstGeom>
                <a:solidFill>
                  <a:srgbClr val="EABE76"/>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314" name="Rechthoek 313">
                  <a:extLst>
                    <a:ext uri="{FF2B5EF4-FFF2-40B4-BE49-F238E27FC236}">
                      <a16:creationId xmlns:a16="http://schemas.microsoft.com/office/drawing/2014/main" id="{5AA33621-8A61-4CDC-B5A6-910F6658753A}"/>
                    </a:ext>
                  </a:extLst>
                </p:cNvPr>
                <p:cNvSpPr/>
                <p:nvPr userDrawn="1"/>
              </p:nvSpPr>
              <p:spPr>
                <a:xfrm>
                  <a:off x="12832541" y="3162395"/>
                  <a:ext cx="81487" cy="81487"/>
                </a:xfrm>
                <a:prstGeom prst="rect">
                  <a:avLst/>
                </a:prstGeom>
                <a:solidFill>
                  <a:schemeClr val="bg1"/>
                </a:solidFill>
                <a:ln w="12700">
                  <a:solidFill>
                    <a:srgbClr val="8484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315" name="Rechthoek 314">
                  <a:extLst>
                    <a:ext uri="{FF2B5EF4-FFF2-40B4-BE49-F238E27FC236}">
                      <a16:creationId xmlns:a16="http://schemas.microsoft.com/office/drawing/2014/main" id="{304D7092-D3FD-4B95-9A50-011302703395}"/>
                    </a:ext>
                  </a:extLst>
                </p:cNvPr>
                <p:cNvSpPr/>
                <p:nvPr userDrawn="1"/>
              </p:nvSpPr>
              <p:spPr>
                <a:xfrm>
                  <a:off x="12970586" y="3278144"/>
                  <a:ext cx="81487" cy="81487"/>
                </a:xfrm>
                <a:prstGeom prst="rect">
                  <a:avLst/>
                </a:prstGeom>
                <a:solidFill>
                  <a:schemeClr val="bg1"/>
                </a:solidFill>
                <a:ln w="12700">
                  <a:solidFill>
                    <a:srgbClr val="8484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grpSp>
        </p:grpSp>
        <p:grpSp>
          <p:nvGrpSpPr>
            <p:cNvPr id="302" name="ICOON_info">
              <a:extLst>
                <a:ext uri="{FF2B5EF4-FFF2-40B4-BE49-F238E27FC236}">
                  <a16:creationId xmlns:a16="http://schemas.microsoft.com/office/drawing/2014/main" id="{6E85A7FC-F624-4936-BFAA-8490218CD95D}"/>
                </a:ext>
              </a:extLst>
            </p:cNvPr>
            <p:cNvGrpSpPr/>
            <p:nvPr userDrawn="1"/>
          </p:nvGrpSpPr>
          <p:grpSpPr>
            <a:xfrm>
              <a:off x="-376736" y="5307660"/>
              <a:ext cx="283685" cy="283685"/>
              <a:chOff x="-510741" y="5913713"/>
              <a:chExt cx="267555" cy="267555"/>
            </a:xfrm>
          </p:grpSpPr>
          <p:sp>
            <p:nvSpPr>
              <p:cNvPr id="303" name="Ovaal 302">
                <a:extLst>
                  <a:ext uri="{FF2B5EF4-FFF2-40B4-BE49-F238E27FC236}">
                    <a16:creationId xmlns:a16="http://schemas.microsoft.com/office/drawing/2014/main" id="{56167993-97F1-4DAE-AEA3-1156D722C9EA}"/>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304" name="Graphic 163" descr="Informatie">
                <a:extLst>
                  <a:ext uri="{FF2B5EF4-FFF2-40B4-BE49-F238E27FC236}">
                    <a16:creationId xmlns:a16="http://schemas.microsoft.com/office/drawing/2014/main" id="{5A095DF5-41E9-4D44-934F-7BF8EE09297B}"/>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noAutofit/>
              </a:bodyPr>
              <a:lstStyle/>
              <a:p>
                <a:endParaRPr lang="en-GB" sz="2000" noProof="0">
                  <a:solidFill>
                    <a:srgbClr val="211F26"/>
                  </a:solidFill>
                  <a:latin typeface="Calibri" panose="020F0502020204030204" pitchFamily="34" charset="0"/>
                  <a:cs typeface="Calibri" panose="020F0502020204030204" pitchFamily="34" charset="0"/>
                </a:endParaRPr>
              </a:p>
            </p:txBody>
          </p:sp>
        </p:grpSp>
      </p:grpSp>
      <p:grpSp>
        <p:nvGrpSpPr>
          <p:cNvPr id="208" name="INSTRUCTION">
            <a:extLst>
              <a:ext uri="{FF2B5EF4-FFF2-40B4-BE49-F238E27FC236}">
                <a16:creationId xmlns:a16="http://schemas.microsoft.com/office/drawing/2014/main" id="{10EBE94C-F7FF-4DEE-B887-1DEC74819A31}"/>
              </a:ext>
            </a:extLst>
          </p:cNvPr>
          <p:cNvGrpSpPr/>
          <p:nvPr userDrawn="1"/>
        </p:nvGrpSpPr>
        <p:grpSpPr>
          <a:xfrm>
            <a:off x="5846" y="7033211"/>
            <a:ext cx="3727954" cy="1577390"/>
            <a:chOff x="5846" y="7033211"/>
            <a:chExt cx="3727954" cy="1577390"/>
          </a:xfrm>
        </p:grpSpPr>
        <p:sp>
          <p:nvSpPr>
            <p:cNvPr id="209" name="Rechthoek 208">
              <a:extLst>
                <a:ext uri="{FF2B5EF4-FFF2-40B4-BE49-F238E27FC236}">
                  <a16:creationId xmlns:a16="http://schemas.microsoft.com/office/drawing/2014/main" id="{14AEF491-8E75-46CA-9A7A-8C2B9B6C49BF}"/>
                </a:ext>
              </a:extLst>
            </p:cNvPr>
            <p:cNvSpPr/>
            <p:nvPr userDrawn="1"/>
          </p:nvSpPr>
          <p:spPr>
            <a:xfrm>
              <a:off x="5846" y="7033211"/>
              <a:ext cx="3727954" cy="1577390"/>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EDIT Footer, slide number</a:t>
              </a:r>
              <a:br>
                <a:rPr lang="en-GB" sz="1400" b="1" cap="all" baseline="0" noProof="0">
                  <a:solidFill>
                    <a:schemeClr val="accent1"/>
                  </a:solidFill>
                  <a:latin typeface="Calibri" panose="020F0502020204030204" pitchFamily="34" charset="0"/>
                  <a:cs typeface="Calibri" panose="020F0502020204030204" pitchFamily="34" charset="0"/>
                </a:rPr>
              </a:br>
              <a:r>
                <a:rPr lang="en-GB" sz="1400" b="1" cap="all" baseline="0" noProof="0">
                  <a:solidFill>
                    <a:schemeClr val="accent1"/>
                  </a:solidFill>
                  <a:latin typeface="Calibri" panose="020F0502020204030204" pitchFamily="34" charset="0"/>
                  <a:cs typeface="Calibri" panose="020F0502020204030204" pitchFamily="34" charset="0"/>
                </a:rPr>
                <a:t>and date</a:t>
              </a:r>
            </a:p>
          </p:txBody>
        </p:sp>
        <p:sp>
          <p:nvSpPr>
            <p:cNvPr id="210" name="Ovaal 209">
              <a:extLst>
                <a:ext uri="{FF2B5EF4-FFF2-40B4-BE49-F238E27FC236}">
                  <a16:creationId xmlns:a16="http://schemas.microsoft.com/office/drawing/2014/main" id="{50E8CFCD-A56A-4E6B-9B83-71BE5CE6C539}"/>
                </a:ext>
              </a:extLst>
            </p:cNvPr>
            <p:cNvSpPr/>
            <p:nvPr userDrawn="1"/>
          </p:nvSpPr>
          <p:spPr>
            <a:xfrm>
              <a:off x="188424" y="767853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211" name="Rechthoek 210">
              <a:extLst>
                <a:ext uri="{FF2B5EF4-FFF2-40B4-BE49-F238E27FC236}">
                  <a16:creationId xmlns:a16="http://schemas.microsoft.com/office/drawing/2014/main" id="{2EC58AAD-44C2-4175-B6AA-DCBD060DB08F}"/>
                </a:ext>
              </a:extLst>
            </p:cNvPr>
            <p:cNvSpPr/>
            <p:nvPr userDrawn="1"/>
          </p:nvSpPr>
          <p:spPr>
            <a:xfrm>
              <a:off x="472596" y="7678534"/>
              <a:ext cx="2322719" cy="31672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‘Header &amp; Footer’</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212" name="Ovaal 211">
              <a:extLst>
                <a:ext uri="{FF2B5EF4-FFF2-40B4-BE49-F238E27FC236}">
                  <a16:creationId xmlns:a16="http://schemas.microsoft.com/office/drawing/2014/main" id="{3D7179BB-2C10-48E9-BA01-22E8FB177D1E}"/>
                </a:ext>
              </a:extLst>
            </p:cNvPr>
            <p:cNvSpPr/>
            <p:nvPr userDrawn="1"/>
          </p:nvSpPr>
          <p:spPr>
            <a:xfrm>
              <a:off x="188424" y="810886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213" name="Rechthoek 212">
              <a:extLst>
                <a:ext uri="{FF2B5EF4-FFF2-40B4-BE49-F238E27FC236}">
                  <a16:creationId xmlns:a16="http://schemas.microsoft.com/office/drawing/2014/main" id="{5A02C5C7-C094-4B46-AFCF-2B1BD8B1AD72}"/>
                </a:ext>
              </a:extLst>
            </p:cNvPr>
            <p:cNvSpPr/>
            <p:nvPr userDrawn="1"/>
          </p:nvSpPr>
          <p:spPr>
            <a:xfrm>
              <a:off x="472596" y="8108870"/>
              <a:ext cx="2322719" cy="38098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‘Apply to All’</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apply the changes to every slide.</a:t>
              </a:r>
            </a:p>
          </p:txBody>
        </p:sp>
        <p:grpSp>
          <p:nvGrpSpPr>
            <p:cNvPr id="214" name="Groep 213">
              <a:extLst>
                <a:ext uri="{FF2B5EF4-FFF2-40B4-BE49-F238E27FC236}">
                  <a16:creationId xmlns:a16="http://schemas.microsoft.com/office/drawing/2014/main" id="{063C8C9D-5CF2-47BB-9AA4-96CDDF088839}"/>
                </a:ext>
              </a:extLst>
            </p:cNvPr>
            <p:cNvGrpSpPr/>
            <p:nvPr userDrawn="1"/>
          </p:nvGrpSpPr>
          <p:grpSpPr>
            <a:xfrm>
              <a:off x="2939884" y="7739834"/>
              <a:ext cx="681133" cy="750023"/>
              <a:chOff x="-910573" y="4987990"/>
              <a:chExt cx="681133" cy="750023"/>
            </a:xfrm>
          </p:grpSpPr>
          <p:grpSp>
            <p:nvGrpSpPr>
              <p:cNvPr id="215" name="Groep 214">
                <a:extLst>
                  <a:ext uri="{FF2B5EF4-FFF2-40B4-BE49-F238E27FC236}">
                    <a16:creationId xmlns:a16="http://schemas.microsoft.com/office/drawing/2014/main" id="{97D75961-9DD9-45A1-AF71-935F7FDA264B}"/>
                  </a:ext>
                </a:extLst>
              </p:cNvPr>
              <p:cNvGrpSpPr/>
              <p:nvPr userDrawn="1"/>
            </p:nvGrpSpPr>
            <p:grpSpPr>
              <a:xfrm>
                <a:off x="-713542" y="4987990"/>
                <a:ext cx="287071" cy="379107"/>
                <a:chOff x="-4050578" y="288410"/>
                <a:chExt cx="322125" cy="379107"/>
              </a:xfrm>
            </p:grpSpPr>
            <p:sp>
              <p:nvSpPr>
                <p:cNvPr id="217" name="Rechthoek met één afgeknipte en afgeronde hoek 47">
                  <a:extLst>
                    <a:ext uri="{FF2B5EF4-FFF2-40B4-BE49-F238E27FC236}">
                      <a16:creationId xmlns:a16="http://schemas.microsoft.com/office/drawing/2014/main" id="{2ADBAA5C-45B2-4764-9EAA-FEE1C2F2F85D}"/>
                    </a:ext>
                  </a:extLst>
                </p:cNvPr>
                <p:cNvSpPr/>
                <p:nvPr userDrawn="1"/>
              </p:nvSpPr>
              <p:spPr>
                <a:xfrm>
                  <a:off x="-4050578" y="288410"/>
                  <a:ext cx="322125" cy="379107"/>
                </a:xfrm>
                <a:prstGeom prst="snipRoundRect">
                  <a:avLst>
                    <a:gd name="adj1" fmla="val 0"/>
                    <a:gd name="adj2" fmla="val 33753"/>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218" name="Rechthoekige driehoek 217">
                  <a:extLst>
                    <a:ext uri="{FF2B5EF4-FFF2-40B4-BE49-F238E27FC236}">
                      <a16:creationId xmlns:a16="http://schemas.microsoft.com/office/drawing/2014/main" id="{816F788D-8F58-4469-90EB-B7EC7C0E83DD}"/>
                    </a:ext>
                  </a:extLst>
                </p:cNvPr>
                <p:cNvSpPr/>
                <p:nvPr userDrawn="1"/>
              </p:nvSpPr>
              <p:spPr>
                <a:xfrm>
                  <a:off x="-3833537" y="291656"/>
                  <a:ext cx="103133" cy="93757"/>
                </a:xfrm>
                <a:prstGeom prst="rtTriangle">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219" name="Rechthoek 218">
                  <a:extLst>
                    <a:ext uri="{FF2B5EF4-FFF2-40B4-BE49-F238E27FC236}">
                      <a16:creationId xmlns:a16="http://schemas.microsoft.com/office/drawing/2014/main" id="{B09FDD54-DC09-4125-9CC8-46FEB7A444B4}"/>
                    </a:ext>
                  </a:extLst>
                </p:cNvPr>
                <p:cNvSpPr/>
                <p:nvPr userDrawn="1"/>
              </p:nvSpPr>
              <p:spPr>
                <a:xfrm>
                  <a:off x="-4013673" y="314848"/>
                  <a:ext cx="140930" cy="70565"/>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220" name="Rechthoek 219">
                  <a:extLst>
                    <a:ext uri="{FF2B5EF4-FFF2-40B4-BE49-F238E27FC236}">
                      <a16:creationId xmlns:a16="http://schemas.microsoft.com/office/drawing/2014/main" id="{3813FA1A-B58E-4E50-985A-C845AFB71660}"/>
                    </a:ext>
                  </a:extLst>
                </p:cNvPr>
                <p:cNvSpPr/>
                <p:nvPr userDrawn="1"/>
              </p:nvSpPr>
              <p:spPr>
                <a:xfrm>
                  <a:off x="-4020379" y="586428"/>
                  <a:ext cx="261727" cy="61406"/>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defTabSz="914400" fontAlgn="auto">
                    <a:lnSpc>
                      <a:spcPct val="100000"/>
                    </a:lnSpc>
                    <a:spcBef>
                      <a:spcPts val="0"/>
                    </a:spcBef>
                    <a:spcAft>
                      <a:spcPts val="0"/>
                    </a:spcAft>
                    <a:buClrTx/>
                    <a:buSzTx/>
                    <a:buFontTx/>
                    <a:buNone/>
                    <a:tabLst/>
                  </a:pPr>
                  <a:endParaRPr kumimoji="0" lang="en-GB" sz="900" b="0" i="0" u="none" strike="noStrike" kern="0" cap="none" spc="0" normalizeH="0" baseline="0" noProof="0">
                    <a:ln>
                      <a:noFill/>
                    </a:ln>
                    <a:solidFill>
                      <a:srgbClr val="211F26"/>
                    </a:solidFill>
                    <a:effectLst/>
                    <a:uLnTx/>
                    <a:uFillTx/>
                    <a:latin typeface="Calibri" panose="020F0502020204030204" pitchFamily="34" charset="0"/>
                    <a:cs typeface="Calibri" panose="020F0502020204030204" pitchFamily="34" charset="0"/>
                  </a:endParaRPr>
                </a:p>
              </p:txBody>
            </p:sp>
          </p:grpSp>
          <p:sp>
            <p:nvSpPr>
              <p:cNvPr id="216" name="Rechthoek 215">
                <a:extLst>
                  <a:ext uri="{FF2B5EF4-FFF2-40B4-BE49-F238E27FC236}">
                    <a16:creationId xmlns:a16="http://schemas.microsoft.com/office/drawing/2014/main" id="{BD259701-190C-4A51-A697-D3309F828175}"/>
                  </a:ext>
                </a:extLst>
              </p:cNvPr>
              <p:cNvSpPr/>
              <p:nvPr userDrawn="1"/>
            </p:nvSpPr>
            <p:spPr>
              <a:xfrm>
                <a:off x="-910573" y="5352063"/>
                <a:ext cx="681133" cy="385950"/>
              </a:xfrm>
              <a:prstGeom prst="rect">
                <a:avLst/>
              </a:prstGeom>
              <a:no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rPr>
                  <a:t>Header &amp; Footer</a:t>
                </a:r>
              </a:p>
            </p:txBody>
          </p:sp>
        </p:grpSp>
      </p:grpSp>
      <p:sp>
        <p:nvSpPr>
          <p:cNvPr id="88" name="INFO">
            <a:extLst>
              <a:ext uri="{FF2B5EF4-FFF2-40B4-BE49-F238E27FC236}">
                <a16:creationId xmlns:a16="http://schemas.microsoft.com/office/drawing/2014/main" id="{8D3ABCD5-39BE-458B-B7CF-6498BB983A72}"/>
              </a:ext>
            </a:extLst>
          </p:cNvPr>
          <p:cNvSpPr txBox="1"/>
          <p:nvPr userDrawn="1"/>
        </p:nvSpPr>
        <p:spPr>
          <a:xfrm>
            <a:off x="0" y="-256190"/>
            <a:ext cx="12192000" cy="161583"/>
          </a:xfrm>
          <a:prstGeom prst="rect">
            <a:avLst/>
          </a:prstGeom>
          <a:noFill/>
        </p:spPr>
        <p:txBody>
          <a:bodyPr wrap="square" lIns="0" tIns="0" rIns="0" bIns="0" rtlCol="0">
            <a:spAutoFit/>
          </a:bodyPr>
          <a:lstStyle/>
          <a:p>
            <a:pPr algn="l"/>
            <a:r>
              <a:rPr lang="en-GB" sz="1050" b="1" dirty="0">
                <a:solidFill>
                  <a:schemeClr val="tx2"/>
                </a:solidFill>
                <a:latin typeface="+mj-lt"/>
                <a:cs typeface="Calibri" panose="020F0502020204030204" pitchFamily="34" charset="0"/>
              </a:rPr>
              <a:t>TEMPLATE: </a:t>
            </a:r>
            <a:r>
              <a:rPr lang="en-GB" sz="1050" b="0" dirty="0">
                <a:solidFill>
                  <a:schemeClr val="tx2"/>
                </a:solidFill>
                <a:latin typeface="+mj-lt"/>
                <a:cs typeface="Calibri" panose="020F0502020204030204" pitchFamily="34" charset="0"/>
              </a:rPr>
              <a:t>TEXT + IMAGE (S)</a:t>
            </a:r>
          </a:p>
        </p:txBody>
      </p:sp>
      <p:grpSp>
        <p:nvGrpSpPr>
          <p:cNvPr id="84" name="HAAK LIJN">
            <a:extLst>
              <a:ext uri="{FF2B5EF4-FFF2-40B4-BE49-F238E27FC236}">
                <a16:creationId xmlns:a16="http://schemas.microsoft.com/office/drawing/2014/main" id="{7B3A422F-40A5-40FC-90E9-6577B2129FD0}"/>
              </a:ext>
            </a:extLst>
          </p:cNvPr>
          <p:cNvGrpSpPr/>
          <p:nvPr userDrawn="1"/>
        </p:nvGrpSpPr>
        <p:grpSpPr>
          <a:xfrm>
            <a:off x="540812" y="0"/>
            <a:ext cx="76800" cy="6858000"/>
            <a:chOff x="578912" y="0"/>
            <a:chExt cx="76800" cy="6858000"/>
          </a:xfrm>
        </p:grpSpPr>
        <p:cxnSp>
          <p:nvCxnSpPr>
            <p:cNvPr id="85" name="LIJN">
              <a:extLst>
                <a:ext uri="{FF2B5EF4-FFF2-40B4-BE49-F238E27FC236}">
                  <a16:creationId xmlns:a16="http://schemas.microsoft.com/office/drawing/2014/main" id="{A43FC868-B301-46F5-8820-A419C16D2B6E}"/>
                </a:ext>
              </a:extLst>
            </p:cNvPr>
            <p:cNvCxnSpPr>
              <a:cxnSpLocks/>
            </p:cNvCxnSpPr>
            <p:nvPr userDrawn="1"/>
          </p:nvCxnSpPr>
          <p:spPr>
            <a:xfrm>
              <a:off x="617312" y="900113"/>
              <a:ext cx="0" cy="5957887"/>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pic>
          <p:nvPicPr>
            <p:cNvPr id="86" name="Graphic 85">
              <a:extLst>
                <a:ext uri="{FF2B5EF4-FFF2-40B4-BE49-F238E27FC236}">
                  <a16:creationId xmlns:a16="http://schemas.microsoft.com/office/drawing/2014/main" id="{1E137A15-B402-4904-96E2-F20F4DD2257B}"/>
                </a:ext>
              </a:extLst>
            </p:cNvPr>
            <p:cNvPicPr>
              <a:picLocks noChangeAspect="1"/>
            </p:cNvPicPr>
            <p:nvPr userDrawn="1"/>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78912" y="652464"/>
              <a:ext cx="76800" cy="201600"/>
            </a:xfrm>
            <a:prstGeom prst="rect">
              <a:avLst/>
            </a:prstGeom>
          </p:spPr>
        </p:pic>
        <p:cxnSp>
          <p:nvCxnSpPr>
            <p:cNvPr id="87" name="LIJN">
              <a:extLst>
                <a:ext uri="{FF2B5EF4-FFF2-40B4-BE49-F238E27FC236}">
                  <a16:creationId xmlns:a16="http://schemas.microsoft.com/office/drawing/2014/main" id="{12474518-C7B4-4E57-AD5D-304FB97FE4AE}"/>
                </a:ext>
              </a:extLst>
            </p:cNvPr>
            <p:cNvCxnSpPr>
              <a:cxnSpLocks/>
            </p:cNvCxnSpPr>
            <p:nvPr userDrawn="1"/>
          </p:nvCxnSpPr>
          <p:spPr>
            <a:xfrm>
              <a:off x="617312" y="0"/>
              <a:ext cx="0" cy="595314"/>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grpSp>
      <p:sp>
        <p:nvSpPr>
          <p:cNvPr id="151" name="Tijdelijke aanduiding voor afbeelding 8">
            <a:extLst>
              <a:ext uri="{FF2B5EF4-FFF2-40B4-BE49-F238E27FC236}">
                <a16:creationId xmlns:a16="http://schemas.microsoft.com/office/drawing/2014/main" id="{5CFE7F97-2109-4DE1-997E-438DDA5BA466}"/>
              </a:ext>
            </a:extLst>
          </p:cNvPr>
          <p:cNvSpPr>
            <a:spLocks noGrp="1"/>
          </p:cNvSpPr>
          <p:nvPr>
            <p:ph type="pic" sz="quarter" idx="14" hasCustomPrompt="1"/>
          </p:nvPr>
        </p:nvSpPr>
        <p:spPr>
          <a:xfrm>
            <a:off x="8765687" y="1434"/>
            <a:ext cx="3426313" cy="6856566"/>
          </a:xfrm>
          <a:prstGeom prst="rect">
            <a:avLst/>
          </a:prstGeom>
          <a:solidFill>
            <a:schemeClr val="bg1">
              <a:lumMod val="95000"/>
            </a:schemeClr>
          </a:solidFill>
        </p:spPr>
        <p:txBody>
          <a:bodyPr bIns="1620000" anchor="ctr"/>
          <a:lstStyle>
            <a:lvl1pPr marL="0" indent="0" algn="ctr">
              <a:lnSpc>
                <a:spcPct val="90000"/>
              </a:lnSpc>
              <a:spcBef>
                <a:spcPts val="0"/>
              </a:spcBef>
              <a:spcAft>
                <a:spcPts val="0"/>
              </a:spcAft>
              <a:buNone/>
              <a:defRPr sz="1500" i="1">
                <a:solidFill>
                  <a:schemeClr val="tx1">
                    <a:lumMod val="50000"/>
                    <a:lumOff val="50000"/>
                  </a:schemeClr>
                </a:solidFill>
              </a:defRPr>
            </a:lvl1pPr>
          </a:lstStyle>
          <a:p>
            <a:r>
              <a:rPr lang="en-GB" dirty="0"/>
              <a:t>Click on the icon below</a:t>
            </a:r>
            <a:br>
              <a:rPr lang="en-GB" dirty="0"/>
            </a:br>
            <a:r>
              <a:rPr lang="en-GB" dirty="0"/>
              <a:t>to insert an image.</a:t>
            </a:r>
          </a:p>
        </p:txBody>
      </p:sp>
      <p:sp>
        <p:nvSpPr>
          <p:cNvPr id="200" name="Logo">
            <a:extLst>
              <a:ext uri="{FF2B5EF4-FFF2-40B4-BE49-F238E27FC236}">
                <a16:creationId xmlns:a16="http://schemas.microsoft.com/office/drawing/2014/main" id="{CF022E84-EA7B-4026-848E-672D4DD41118}"/>
              </a:ext>
            </a:extLst>
          </p:cNvPr>
          <p:cNvSpPr>
            <a:spLocks noGrp="1"/>
          </p:cNvSpPr>
          <p:nvPr>
            <p:ph type="body" orient="vert" idx="15" hasCustomPrompt="1"/>
          </p:nvPr>
        </p:nvSpPr>
        <p:spPr>
          <a:xfrm>
            <a:off x="10549612" y="6480355"/>
            <a:ext cx="1060019" cy="185413"/>
          </a:xfrm>
          <a:blipFill>
            <a:blip r:embed="rId9"/>
            <a:stretch>
              <a:fillRect/>
            </a:stretch>
          </a:blipFill>
        </p:spPr>
        <p:txBody>
          <a:bodyPr vert="horz" lIns="0" tIns="0" rIns="0" bIns="0"/>
          <a:lstStyle>
            <a:lvl1pPr marL="0" indent="0">
              <a:buNone/>
              <a:defRPr sz="1000" i="1">
                <a:solidFill>
                  <a:schemeClr val="bg2"/>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15" name="Tekst">
            <a:extLst>
              <a:ext uri="{FF2B5EF4-FFF2-40B4-BE49-F238E27FC236}">
                <a16:creationId xmlns:a16="http://schemas.microsoft.com/office/drawing/2014/main" id="{9FDA7449-64DA-4D83-8198-E1195E045EAA}"/>
              </a:ext>
            </a:extLst>
          </p:cNvPr>
          <p:cNvSpPr>
            <a:spLocks noGrp="1"/>
          </p:cNvSpPr>
          <p:nvPr>
            <p:ph type="body" orient="vert" idx="1" hasCustomPrompt="1"/>
          </p:nvPr>
        </p:nvSpPr>
        <p:spPr>
          <a:xfrm>
            <a:off x="777232" y="563700"/>
            <a:ext cx="8544332" cy="5730594"/>
          </a:xfrm>
          <a:gradFill>
            <a:gsLst>
              <a:gs pos="75000">
                <a:schemeClr val="bg1"/>
              </a:gs>
              <a:gs pos="100000">
                <a:schemeClr val="bg1">
                  <a:alpha val="75000"/>
                </a:schemeClr>
              </a:gs>
            </a:gsLst>
            <a:lin ang="0" scaled="1"/>
          </a:gradFill>
        </p:spPr>
        <p:txBody>
          <a:bodyPr vert="horz" lIns="0" tIns="1296000" rIns="216000" bIns="144000"/>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en-GB" dirty="0"/>
              <a:t>Bullet</a:t>
            </a:r>
          </a:p>
          <a:p>
            <a:pPr lvl="1"/>
            <a:r>
              <a:rPr lang="en-GB" dirty="0"/>
              <a:t>Sub-bullet</a:t>
            </a:r>
          </a:p>
          <a:p>
            <a:pPr lvl="2"/>
            <a:r>
              <a:rPr lang="en-GB" dirty="0"/>
              <a:t>Default text</a:t>
            </a:r>
          </a:p>
          <a:p>
            <a:pPr lvl="3"/>
            <a:r>
              <a:rPr lang="en-GB" dirty="0"/>
              <a:t>header</a:t>
            </a:r>
          </a:p>
          <a:p>
            <a:pPr lvl="4"/>
            <a:r>
              <a:rPr lang="en-GB" dirty="0"/>
              <a:t>Numerical bullet</a:t>
            </a:r>
          </a:p>
          <a:p>
            <a:pPr lvl="5"/>
            <a:r>
              <a:rPr lang="en-GB" dirty="0"/>
              <a:t>Bullet</a:t>
            </a:r>
          </a:p>
          <a:p>
            <a:pPr lvl="6"/>
            <a:r>
              <a:rPr lang="en-GB" dirty="0"/>
              <a:t>Sub-bullet</a:t>
            </a:r>
          </a:p>
          <a:p>
            <a:pPr lvl="7"/>
            <a:r>
              <a:rPr lang="en-GB" dirty="0"/>
              <a:t>Default text</a:t>
            </a:r>
          </a:p>
          <a:p>
            <a:pPr lvl="8"/>
            <a:r>
              <a:rPr lang="en-GB" dirty="0"/>
              <a:t>header</a:t>
            </a:r>
          </a:p>
          <a:p>
            <a:pPr lvl="8"/>
            <a:endParaRPr lang="en-GB" dirty="0"/>
          </a:p>
        </p:txBody>
      </p:sp>
      <p:sp>
        <p:nvSpPr>
          <p:cNvPr id="3" name="Dianummer">
            <a:extLst>
              <a:ext uri="{FF2B5EF4-FFF2-40B4-BE49-F238E27FC236}">
                <a16:creationId xmlns:a16="http://schemas.microsoft.com/office/drawing/2014/main" id="{ED12B838-4EBF-44B3-96A3-36FE4C106877}"/>
              </a:ext>
            </a:extLst>
          </p:cNvPr>
          <p:cNvSpPr>
            <a:spLocks noGrp="1"/>
          </p:cNvSpPr>
          <p:nvPr>
            <p:ph type="sldNum" sz="quarter" idx="17"/>
          </p:nvPr>
        </p:nvSpPr>
        <p:spPr/>
        <p:txBody>
          <a:bodyPr/>
          <a:lstStyle>
            <a:lvl1pPr>
              <a:defRPr>
                <a:solidFill>
                  <a:schemeClr val="bg1"/>
                </a:solidFill>
              </a:defRPr>
            </a:lvl1pPr>
          </a:lstStyle>
          <a:p>
            <a:fld id="{5EC93C5F-DB18-4797-88B9-B8B0D60519FD}" type="slidenum">
              <a:rPr lang="en-GB" smtClean="0"/>
              <a:pPr/>
              <a:t>‹#›</a:t>
            </a:fld>
            <a:endParaRPr lang="en-GB" dirty="0"/>
          </a:p>
        </p:txBody>
      </p:sp>
      <p:sp>
        <p:nvSpPr>
          <p:cNvPr id="5" name="Datum" hidden="1">
            <a:extLst>
              <a:ext uri="{FF2B5EF4-FFF2-40B4-BE49-F238E27FC236}">
                <a16:creationId xmlns:a16="http://schemas.microsoft.com/office/drawing/2014/main" id="{346F6343-BF0C-45C5-8131-6B001C7D364F}"/>
              </a:ext>
            </a:extLst>
          </p:cNvPr>
          <p:cNvSpPr>
            <a:spLocks noGrp="1"/>
          </p:cNvSpPr>
          <p:nvPr>
            <p:ph type="dt" sz="half" idx="18"/>
          </p:nvPr>
        </p:nvSpPr>
        <p:spPr/>
        <p:txBody>
          <a:bodyPr/>
          <a:lstStyle/>
          <a:p>
            <a:r>
              <a:rPr lang="en-GB" dirty="0"/>
              <a:t>Date</a:t>
            </a:r>
          </a:p>
        </p:txBody>
      </p:sp>
      <p:sp>
        <p:nvSpPr>
          <p:cNvPr id="2" name="Voettekst">
            <a:extLst>
              <a:ext uri="{FF2B5EF4-FFF2-40B4-BE49-F238E27FC236}">
                <a16:creationId xmlns:a16="http://schemas.microsoft.com/office/drawing/2014/main" id="{85E5B63B-737B-4ED0-9D1C-6EF631E4C587}"/>
              </a:ext>
            </a:extLst>
          </p:cNvPr>
          <p:cNvSpPr>
            <a:spLocks noGrp="1"/>
          </p:cNvSpPr>
          <p:nvPr>
            <p:ph type="ftr" sz="quarter" idx="16"/>
          </p:nvPr>
        </p:nvSpPr>
        <p:spPr/>
        <p:txBody>
          <a:bodyPr/>
          <a:lstStyle/>
          <a:p>
            <a:r>
              <a:rPr lang="en-GB" dirty="0"/>
              <a:t>26 October 2021 | ALIM Guide for asset information Managers</a:t>
            </a:r>
          </a:p>
        </p:txBody>
      </p:sp>
      <p:sp>
        <p:nvSpPr>
          <p:cNvPr id="14" name="Ondertitel">
            <a:extLst>
              <a:ext uri="{FF2B5EF4-FFF2-40B4-BE49-F238E27FC236}">
                <a16:creationId xmlns:a16="http://schemas.microsoft.com/office/drawing/2014/main" id="{45D054C6-955F-4524-B419-8433FE6D93D0}"/>
              </a:ext>
            </a:extLst>
          </p:cNvPr>
          <p:cNvSpPr>
            <a:spLocks noGrp="1"/>
          </p:cNvSpPr>
          <p:nvPr>
            <p:ph type="subTitle" idx="10" hasCustomPrompt="1"/>
          </p:nvPr>
        </p:nvSpPr>
        <p:spPr>
          <a:xfrm>
            <a:off x="777243" y="924516"/>
            <a:ext cx="8369849" cy="349200"/>
          </a:xfrm>
        </p:spPr>
        <p:txBody>
          <a:bodyPr/>
          <a:lstStyle>
            <a:lvl1pPr marL="0" indent="0" algn="l">
              <a:buNone/>
              <a:defRPr sz="300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cap="all" baseline="0" dirty="0"/>
              <a:t>Second light subtitle</a:t>
            </a:r>
            <a:endParaRPr lang="en-GB" dirty="0"/>
          </a:p>
        </p:txBody>
      </p:sp>
      <p:sp>
        <p:nvSpPr>
          <p:cNvPr id="4" name="Titel">
            <a:extLst>
              <a:ext uri="{FF2B5EF4-FFF2-40B4-BE49-F238E27FC236}">
                <a16:creationId xmlns:a16="http://schemas.microsoft.com/office/drawing/2014/main" id="{EBFCA198-B405-434C-BDB0-38D5BBFCB906}"/>
              </a:ext>
            </a:extLst>
          </p:cNvPr>
          <p:cNvSpPr>
            <a:spLocks noGrp="1"/>
          </p:cNvSpPr>
          <p:nvPr>
            <p:ph type="title" hasCustomPrompt="1"/>
          </p:nvPr>
        </p:nvSpPr>
        <p:spPr>
          <a:xfrm>
            <a:off x="777245" y="619124"/>
            <a:ext cx="8369848" cy="268289"/>
          </a:xfrm>
        </p:spPr>
        <p:txBody>
          <a:bodyPr/>
          <a:lstStyle/>
          <a:p>
            <a:r>
              <a:rPr lang="en-GB" dirty="0"/>
              <a:t>First bold title</a:t>
            </a:r>
          </a:p>
        </p:txBody>
      </p:sp>
    </p:spTree>
    <p:extLst>
      <p:ext uri="{BB962C8B-B14F-4D97-AF65-F5344CB8AC3E}">
        <p14:creationId xmlns:p14="http://schemas.microsoft.com/office/powerpoint/2010/main" val="2535154168"/>
      </p:ext>
    </p:extLst>
  </p:cSld>
  <p:clrMapOvr>
    <a:masterClrMapping/>
  </p:clrMapOvr>
  <p:transition spd="slow">
    <p:push dir="u"/>
  </p:transition>
  <p:hf hdr="0" dt="0"/>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16" name="INSTRUCTION">
            <a:extLst>
              <a:ext uri="{FF2B5EF4-FFF2-40B4-BE49-F238E27FC236}">
                <a16:creationId xmlns:a16="http://schemas.microsoft.com/office/drawing/2014/main" id="{FE47EC6C-FD8B-49D7-B5C9-831727359ABF}"/>
              </a:ext>
            </a:extLst>
          </p:cNvPr>
          <p:cNvGrpSpPr/>
          <p:nvPr userDrawn="1"/>
        </p:nvGrpSpPr>
        <p:grpSpPr>
          <a:xfrm>
            <a:off x="12274716" y="-1461517"/>
            <a:ext cx="3695970" cy="1277747"/>
            <a:chOff x="-3889316" y="-1461517"/>
            <a:chExt cx="3695970" cy="1277747"/>
          </a:xfrm>
        </p:grpSpPr>
        <p:sp>
          <p:nvSpPr>
            <p:cNvPr id="17" name="Rechthoek 16">
              <a:extLst>
                <a:ext uri="{FF2B5EF4-FFF2-40B4-BE49-F238E27FC236}">
                  <a16:creationId xmlns:a16="http://schemas.microsoft.com/office/drawing/2014/main" id="{479D4CEF-44AA-4CF3-82B8-D3D274CE698E}"/>
                </a:ext>
              </a:extLst>
            </p:cNvPr>
            <p:cNvSpPr/>
            <p:nvPr userDrawn="1"/>
          </p:nvSpPr>
          <p:spPr>
            <a:xfrm>
              <a:off x="-3786437" y="-1461517"/>
              <a:ext cx="3593091" cy="1277747"/>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Insert an image</a:t>
              </a:r>
            </a:p>
          </p:txBody>
        </p:sp>
        <p:sp>
          <p:nvSpPr>
            <p:cNvPr id="18" name="Rechthoek 17">
              <a:extLst>
                <a:ext uri="{FF2B5EF4-FFF2-40B4-BE49-F238E27FC236}">
                  <a16:creationId xmlns:a16="http://schemas.microsoft.com/office/drawing/2014/main" id="{50770E1A-DC39-4B17-9764-05B59C6EF79D}"/>
                </a:ext>
              </a:extLst>
            </p:cNvPr>
            <p:cNvSpPr/>
            <p:nvPr userDrawn="1"/>
          </p:nvSpPr>
          <p:spPr>
            <a:xfrm>
              <a:off x="-3603859" y="-993610"/>
              <a:ext cx="3229126" cy="657434"/>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Select the frame of the image by clicking on the tag alongside this instruction. 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‘Pictures’</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select the preferred image and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19" name="Gelijkbenige driehoek 18">
              <a:extLst>
                <a:ext uri="{FF2B5EF4-FFF2-40B4-BE49-F238E27FC236}">
                  <a16:creationId xmlns:a16="http://schemas.microsoft.com/office/drawing/2014/main" id="{C6729E09-7600-4F6B-BE09-13A3091A65F9}"/>
                </a:ext>
              </a:extLst>
            </p:cNvPr>
            <p:cNvSpPr/>
            <p:nvPr userDrawn="1"/>
          </p:nvSpPr>
          <p:spPr>
            <a:xfrm rot="16200000" flipH="1">
              <a:off x="-3925504" y="-351896"/>
              <a:ext cx="175255" cy="102879"/>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grpSp>
      <p:sp>
        <p:nvSpPr>
          <p:cNvPr id="148" name="INFO">
            <a:extLst>
              <a:ext uri="{FF2B5EF4-FFF2-40B4-BE49-F238E27FC236}">
                <a16:creationId xmlns:a16="http://schemas.microsoft.com/office/drawing/2014/main" id="{4A1F86EE-56C2-4FC7-A5E3-4FF8BAE206B8}"/>
              </a:ext>
            </a:extLst>
          </p:cNvPr>
          <p:cNvSpPr txBox="1"/>
          <p:nvPr userDrawn="1"/>
        </p:nvSpPr>
        <p:spPr>
          <a:xfrm>
            <a:off x="0" y="-256190"/>
            <a:ext cx="11556000" cy="161583"/>
          </a:xfrm>
          <a:prstGeom prst="rect">
            <a:avLst/>
          </a:prstGeom>
          <a:noFill/>
        </p:spPr>
        <p:txBody>
          <a:bodyPr wrap="square" lIns="0" tIns="0" rIns="0" bIns="0" rtlCol="0">
            <a:spAutoFit/>
          </a:bodyPr>
          <a:lstStyle/>
          <a:p>
            <a:pPr algn="l"/>
            <a:r>
              <a:rPr lang="en-GB" sz="1050" b="1" dirty="0">
                <a:solidFill>
                  <a:schemeClr val="tx2"/>
                </a:solidFill>
                <a:latin typeface="+mj-lt"/>
                <a:cs typeface="Calibri" panose="020F0502020204030204" pitchFamily="34" charset="0"/>
              </a:rPr>
              <a:t>TEMPLATE: </a:t>
            </a:r>
            <a:r>
              <a:rPr lang="en-GB" sz="1050" b="0" dirty="0">
                <a:solidFill>
                  <a:schemeClr val="tx2"/>
                </a:solidFill>
                <a:latin typeface="+mj-lt"/>
                <a:cs typeface="Calibri" panose="020F0502020204030204" pitchFamily="34" charset="0"/>
              </a:rPr>
              <a:t>TITLE SLIDE </a:t>
            </a:r>
          </a:p>
        </p:txBody>
      </p:sp>
      <p:sp>
        <p:nvSpPr>
          <p:cNvPr id="144" name="|">
            <a:extLst>
              <a:ext uri="{FF2B5EF4-FFF2-40B4-BE49-F238E27FC236}">
                <a16:creationId xmlns:a16="http://schemas.microsoft.com/office/drawing/2014/main" id="{35F05C4C-6075-4158-98BE-256211DC58AE}"/>
              </a:ext>
            </a:extLst>
          </p:cNvPr>
          <p:cNvSpPr>
            <a:spLocks noGrp="1"/>
          </p:cNvSpPr>
          <p:nvPr userDrawn="1">
            <p:ph type="body" sz="quarter" idx="16" hasCustomPrompt="1"/>
          </p:nvPr>
        </p:nvSpPr>
        <p:spPr>
          <a:xfrm flipH="1">
            <a:off x="576831" y="5303385"/>
            <a:ext cx="7200" cy="1558800"/>
          </a:xfrm>
          <a:prstGeom prst="roundRect">
            <a:avLst>
              <a:gd name="adj" fmla="val 50000"/>
            </a:avLst>
          </a:prstGeom>
          <a:solidFill>
            <a:schemeClr val="bg1"/>
          </a:solidFill>
          <a:ln w="12700">
            <a:noFill/>
          </a:ln>
        </p:spPr>
        <p:txBody>
          <a:bodyPr/>
          <a:lstStyle>
            <a:lvl1pPr marL="0" indent="0">
              <a:buFont typeface="Arial" panose="020B0604020202020204" pitchFamily="34" charset="0"/>
              <a:buNone/>
              <a:defRPr/>
            </a:lvl1pPr>
          </a:lstStyle>
          <a:p>
            <a:pPr lvl="0"/>
            <a:r>
              <a:rPr lang="en-GB" dirty="0"/>
              <a:t> </a:t>
            </a:r>
          </a:p>
        </p:txBody>
      </p:sp>
      <p:sp>
        <p:nvSpPr>
          <p:cNvPr id="147" name="&gt;">
            <a:extLst>
              <a:ext uri="{FF2B5EF4-FFF2-40B4-BE49-F238E27FC236}">
                <a16:creationId xmlns:a16="http://schemas.microsoft.com/office/drawing/2014/main" id="{B7047D21-55FE-4B63-B1D8-8A610FAEFAF5}"/>
              </a:ext>
            </a:extLst>
          </p:cNvPr>
          <p:cNvSpPr>
            <a:spLocks noGrp="1"/>
          </p:cNvSpPr>
          <p:nvPr>
            <p:ph type="body" sz="quarter" idx="15" hasCustomPrompt="1"/>
          </p:nvPr>
        </p:nvSpPr>
        <p:spPr>
          <a:xfrm>
            <a:off x="550570" y="5070205"/>
            <a:ext cx="62838" cy="182400"/>
          </a:xfrm>
          <a:custGeom>
            <a:avLst/>
            <a:gdLst>
              <a:gd name="connsiteX0" fmla="*/ 17352 w 62838"/>
              <a:gd name="connsiteY0" fmla="*/ 0 h 182400"/>
              <a:gd name="connsiteX1" fmla="*/ 62520 w 62838"/>
              <a:gd name="connsiteY1" fmla="*/ 91200 h 182400"/>
              <a:gd name="connsiteX2" fmla="*/ 21864 w 62838"/>
              <a:gd name="connsiteY2" fmla="*/ 182400 h 182400"/>
              <a:gd name="connsiteX3" fmla="*/ 8308 w 62838"/>
              <a:gd name="connsiteY3" fmla="*/ 145920 h 182400"/>
              <a:gd name="connsiteX4" fmla="*/ 26385 w 62838"/>
              <a:gd name="connsiteY4" fmla="*/ 91200 h 182400"/>
              <a:gd name="connsiteX5" fmla="*/ 3796 w 62838"/>
              <a:gd name="connsiteY5" fmla="*/ 36480 h 182400"/>
              <a:gd name="connsiteX6" fmla="*/ 17352 w 62838"/>
              <a:gd name="connsiteY6" fmla="*/ 0 h 18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838" h="182400">
                <a:moveTo>
                  <a:pt x="17352" y="0"/>
                </a:moveTo>
                <a:cubicBezTo>
                  <a:pt x="17352" y="0"/>
                  <a:pt x="62520" y="69312"/>
                  <a:pt x="62520" y="91200"/>
                </a:cubicBezTo>
                <a:cubicBezTo>
                  <a:pt x="67041" y="113088"/>
                  <a:pt x="21864" y="182400"/>
                  <a:pt x="21864" y="182400"/>
                </a:cubicBezTo>
                <a:cubicBezTo>
                  <a:pt x="21864" y="182400"/>
                  <a:pt x="-5237" y="175104"/>
                  <a:pt x="8308" y="145920"/>
                </a:cubicBezTo>
                <a:cubicBezTo>
                  <a:pt x="17352" y="116736"/>
                  <a:pt x="26385" y="91200"/>
                  <a:pt x="26385" y="91200"/>
                </a:cubicBezTo>
                <a:lnTo>
                  <a:pt x="3796" y="36480"/>
                </a:lnTo>
                <a:cubicBezTo>
                  <a:pt x="-9759" y="3648"/>
                  <a:pt x="17352" y="0"/>
                  <a:pt x="17352" y="0"/>
                </a:cubicBezTo>
                <a:close/>
              </a:path>
            </a:pathLst>
          </a:custGeom>
          <a:solidFill>
            <a:schemeClr val="tx2"/>
          </a:solidFill>
          <a:ln w="12700">
            <a:noFill/>
          </a:ln>
        </p:spPr>
        <p:txBody>
          <a:bodyPr wrap="square">
            <a:noAutofit/>
          </a:bodyPr>
          <a:lstStyle>
            <a:lvl1pPr marL="0" indent="0">
              <a:buFont typeface="Arial" panose="020B0604020202020204" pitchFamily="34" charset="0"/>
              <a:buNone/>
              <a:defRPr/>
            </a:lvl1pPr>
          </a:lstStyle>
          <a:p>
            <a:pPr lvl="0"/>
            <a:r>
              <a:rPr lang="en-GB" dirty="0"/>
              <a:t> </a:t>
            </a:r>
          </a:p>
        </p:txBody>
      </p:sp>
      <p:sp>
        <p:nvSpPr>
          <p:cNvPr id="153" name="Tijdelijke aanduiding voor afbeelding 8">
            <a:extLst>
              <a:ext uri="{FF2B5EF4-FFF2-40B4-BE49-F238E27FC236}">
                <a16:creationId xmlns:a16="http://schemas.microsoft.com/office/drawing/2014/main" id="{4C9593A0-481A-4577-845D-CDCE33B1CEB4}"/>
              </a:ext>
            </a:extLst>
          </p:cNvPr>
          <p:cNvSpPr>
            <a:spLocks noGrp="1"/>
          </p:cNvSpPr>
          <p:nvPr>
            <p:ph type="pic" sz="quarter" idx="14" hasCustomPrompt="1"/>
          </p:nvPr>
        </p:nvSpPr>
        <p:spPr>
          <a:xfrm>
            <a:off x="0" y="1434"/>
            <a:ext cx="12192000" cy="6856566"/>
          </a:xfrm>
          <a:prstGeom prst="rect">
            <a:avLst/>
          </a:prstGeom>
          <a:solidFill>
            <a:schemeClr val="bg1">
              <a:lumMod val="95000"/>
            </a:schemeClr>
          </a:solidFill>
        </p:spPr>
        <p:txBody>
          <a:bodyPr bIns="1620000" anchor="ctr"/>
          <a:lstStyle>
            <a:lvl1pPr marL="0" indent="0" algn="ctr">
              <a:lnSpc>
                <a:spcPct val="90000"/>
              </a:lnSpc>
              <a:spcBef>
                <a:spcPts val="0"/>
              </a:spcBef>
              <a:spcAft>
                <a:spcPts val="0"/>
              </a:spcAft>
              <a:buNone/>
              <a:defRPr sz="1500" i="1">
                <a:solidFill>
                  <a:schemeClr val="tx1">
                    <a:lumMod val="50000"/>
                    <a:lumOff val="50000"/>
                  </a:schemeClr>
                </a:solidFill>
              </a:defRPr>
            </a:lvl1pPr>
          </a:lstStyle>
          <a:p>
            <a:r>
              <a:rPr lang="en-GB" dirty="0"/>
              <a:t>Click on the icon below</a:t>
            </a:r>
            <a:br>
              <a:rPr lang="en-GB" dirty="0"/>
            </a:br>
            <a:r>
              <a:rPr lang="en-GB" dirty="0"/>
              <a:t>to insert an image.</a:t>
            </a:r>
          </a:p>
        </p:txBody>
      </p:sp>
      <p:sp>
        <p:nvSpPr>
          <p:cNvPr id="152" name="Tijdelijke aanduiding voor verticale tekst 2">
            <a:extLst>
              <a:ext uri="{FF2B5EF4-FFF2-40B4-BE49-F238E27FC236}">
                <a16:creationId xmlns:a16="http://schemas.microsoft.com/office/drawing/2014/main" id="{FC38A077-DCB9-4498-8DB4-E60250F49476}"/>
              </a:ext>
            </a:extLst>
          </p:cNvPr>
          <p:cNvSpPr>
            <a:spLocks noGrp="1"/>
          </p:cNvSpPr>
          <p:nvPr>
            <p:ph type="body" orient="vert" idx="18" hasCustomPrompt="1"/>
          </p:nvPr>
        </p:nvSpPr>
        <p:spPr>
          <a:xfrm>
            <a:off x="0" y="0"/>
            <a:ext cx="7585700" cy="6858000"/>
          </a:xfrm>
          <a:gradFill>
            <a:gsLst>
              <a:gs pos="0">
                <a:schemeClr val="tx1">
                  <a:alpha val="30000"/>
                </a:schemeClr>
              </a:gs>
              <a:gs pos="100000">
                <a:schemeClr val="tx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tIns="144000" rtlCol="0" anchor="t"/>
          <a:lstStyle>
            <a:lvl1pPr marL="0" indent="0" algn="l">
              <a:buFontTx/>
              <a:buNone/>
              <a:defRPr lang="nl-NL" sz="1050" i="1" dirty="0">
                <a:solidFill>
                  <a:schemeClr val="lt1"/>
                </a:solidFill>
              </a:defRPr>
            </a:lvl1pPr>
          </a:lstStyle>
          <a:p>
            <a:pPr marL="0" lvl="0" algn="ctr" defTabSz="914400"/>
            <a:r>
              <a:rPr lang="en-GB" dirty="0"/>
              <a:t>    </a:t>
            </a:r>
          </a:p>
        </p:txBody>
      </p:sp>
      <p:sp>
        <p:nvSpPr>
          <p:cNvPr id="15" name="Logo">
            <a:extLst>
              <a:ext uri="{FF2B5EF4-FFF2-40B4-BE49-F238E27FC236}">
                <a16:creationId xmlns:a16="http://schemas.microsoft.com/office/drawing/2014/main" id="{209E820A-5DE9-4FC3-986A-5D1FB86C8AC7}"/>
              </a:ext>
            </a:extLst>
          </p:cNvPr>
          <p:cNvSpPr>
            <a:spLocks noGrp="1"/>
          </p:cNvSpPr>
          <p:nvPr>
            <p:ph type="body" sz="quarter" idx="17" hasCustomPrompt="1"/>
          </p:nvPr>
        </p:nvSpPr>
        <p:spPr>
          <a:xfrm>
            <a:off x="602351" y="602265"/>
            <a:ext cx="2822400" cy="504000"/>
          </a:xfrm>
          <a:prstGeom prst="rect">
            <a:avLst/>
          </a:prstGeom>
          <a:blipFill>
            <a:blip r:embed="rId2" cstate="hqprint">
              <a:extLst>
                <a:ext uri="{28A0092B-C50C-407E-A947-70E740481C1C}">
                  <a14:useLocalDpi xmlns:a14="http://schemas.microsoft.com/office/drawing/2010/main"/>
                </a:ext>
              </a:extLst>
            </a:blip>
            <a:stretch>
              <a:fillRect/>
            </a:stretch>
          </a:blipFill>
          <a:ln w="12700">
            <a:noFill/>
          </a:ln>
        </p:spPr>
        <p:txBody>
          <a:bodyPr/>
          <a:lstStyle>
            <a:lvl1pPr marL="0" indent="0">
              <a:buFont typeface="Arial" panose="020B0604020202020204" pitchFamily="34" charset="0"/>
              <a:buNone/>
              <a:defRPr/>
            </a:lvl1pPr>
          </a:lstStyle>
          <a:p>
            <a:pPr lvl="0"/>
            <a:r>
              <a:rPr lang="en-GB" dirty="0"/>
              <a:t>  </a:t>
            </a:r>
          </a:p>
        </p:txBody>
      </p:sp>
      <p:sp>
        <p:nvSpPr>
          <p:cNvPr id="7" name="Datum">
            <a:extLst>
              <a:ext uri="{FF2B5EF4-FFF2-40B4-BE49-F238E27FC236}">
                <a16:creationId xmlns:a16="http://schemas.microsoft.com/office/drawing/2014/main" id="{946905A8-314B-47D6-9A70-0C647876EC1C}"/>
              </a:ext>
            </a:extLst>
          </p:cNvPr>
          <p:cNvSpPr>
            <a:spLocks noGrp="1"/>
          </p:cNvSpPr>
          <p:nvPr>
            <p:ph type="dt" sz="half" idx="20"/>
          </p:nvPr>
        </p:nvSpPr>
        <p:spPr>
          <a:xfrm>
            <a:off x="773113" y="6130564"/>
            <a:ext cx="2808287" cy="165461"/>
          </a:xfrm>
        </p:spPr>
        <p:txBody>
          <a:bodyPr/>
          <a:lstStyle>
            <a:lvl1pPr>
              <a:defRPr sz="1600">
                <a:solidFill>
                  <a:schemeClr val="bg1"/>
                </a:solidFill>
              </a:defRPr>
            </a:lvl1pPr>
          </a:lstStyle>
          <a:p>
            <a:endParaRPr lang="en-GB" noProof="0" dirty="0"/>
          </a:p>
        </p:txBody>
      </p:sp>
      <p:sp>
        <p:nvSpPr>
          <p:cNvPr id="9" name="Subtitel">
            <a:extLst>
              <a:ext uri="{FF2B5EF4-FFF2-40B4-BE49-F238E27FC236}">
                <a16:creationId xmlns:a16="http://schemas.microsoft.com/office/drawing/2014/main" id="{EF14CB9B-F149-429B-A5C3-71E7B5658D62}"/>
              </a:ext>
            </a:extLst>
          </p:cNvPr>
          <p:cNvSpPr>
            <a:spLocks noGrp="1"/>
          </p:cNvSpPr>
          <p:nvPr>
            <p:ph type="subTitle" idx="1" hasCustomPrompt="1"/>
          </p:nvPr>
        </p:nvSpPr>
        <p:spPr>
          <a:xfrm>
            <a:off x="777244" y="5298468"/>
            <a:ext cx="9809656" cy="448184"/>
          </a:xfrm>
        </p:spPr>
        <p:txBody>
          <a:bodyPr/>
          <a:lstStyle>
            <a:lvl1pPr marL="0" indent="0" algn="l">
              <a:buNone/>
              <a:defRPr sz="300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cap="all" baseline="0" dirty="0"/>
              <a:t>second light subtitle</a:t>
            </a:r>
            <a:endParaRPr lang="en-GB" dirty="0"/>
          </a:p>
        </p:txBody>
      </p:sp>
      <p:sp>
        <p:nvSpPr>
          <p:cNvPr id="6" name="Titel"/>
          <p:cNvSpPr>
            <a:spLocks noGrp="1"/>
          </p:cNvSpPr>
          <p:nvPr>
            <p:ph type="title" hasCustomPrompt="1"/>
          </p:nvPr>
        </p:nvSpPr>
        <p:spPr>
          <a:xfrm>
            <a:off x="777244" y="4966970"/>
            <a:ext cx="9809656" cy="319549"/>
          </a:xfrm>
        </p:spPr>
        <p:txBody>
          <a:bodyPr bIns="0" anchor="ctr"/>
          <a:lstStyle>
            <a:lvl1pPr>
              <a:defRPr baseline="0">
                <a:solidFill>
                  <a:schemeClr val="bg1"/>
                </a:solidFill>
              </a:defRPr>
            </a:lvl1pPr>
          </a:lstStyle>
          <a:p>
            <a:r>
              <a:rPr lang="en-GB" dirty="0"/>
              <a:t>Insert a bold title here</a:t>
            </a:r>
          </a:p>
        </p:txBody>
      </p:sp>
      <mc:AlternateContent xmlns:mc="http://schemas.openxmlformats.org/markup-compatibility/2006" xmlns:p14="http://schemas.microsoft.com/office/powerpoint/2010/main">
        <mc:Choice Requires="p14">
          <p:contentPart p14:bwMode="auto" r:id="rId3">
            <p14:nvContentPartPr>
              <p14:cNvPr id="5" name="Inkt 4">
                <a:extLst>
                  <a:ext uri="{FF2B5EF4-FFF2-40B4-BE49-F238E27FC236}">
                    <a16:creationId xmlns:a16="http://schemas.microsoft.com/office/drawing/2014/main" id="{5F3FC07D-C82C-4B2B-AAB7-F052D74C85DF}"/>
                  </a:ext>
                </a:extLst>
              </p14:cNvPr>
              <p14:cNvContentPartPr/>
              <p14:nvPr userDrawn="1"/>
            </p14:nvContentPartPr>
            <p14:xfrm>
              <a:off x="15415652" y="-909683"/>
              <a:ext cx="360" cy="23400"/>
            </p14:xfrm>
          </p:contentPart>
        </mc:Choice>
        <mc:Fallback xmlns="">
          <p:pic>
            <p:nvPicPr>
              <p:cNvPr id="5" name="Inkt 4">
                <a:extLst>
                  <a:ext uri="{FF2B5EF4-FFF2-40B4-BE49-F238E27FC236}">
                    <a16:creationId xmlns:a16="http://schemas.microsoft.com/office/drawing/2014/main" id="{5F3FC07D-C82C-4B2B-AAB7-F052D74C85DF}"/>
                  </a:ext>
                </a:extLst>
              </p:cNvPr>
              <p:cNvPicPr/>
              <p:nvPr/>
            </p:nvPicPr>
            <p:blipFill>
              <a:blip r:embed="rId4"/>
              <a:stretch>
                <a:fillRect/>
              </a:stretch>
            </p:blipFill>
            <p:spPr>
              <a:xfrm>
                <a:off x="15406652" y="-918683"/>
                <a:ext cx="18000" cy="41040"/>
              </a:xfrm>
              <a:prstGeom prst="rect">
                <a:avLst/>
              </a:prstGeom>
            </p:spPr>
          </p:pic>
        </mc:Fallback>
      </mc:AlternateContent>
    </p:spTree>
    <p:extLst>
      <p:ext uri="{BB962C8B-B14F-4D97-AF65-F5344CB8AC3E}">
        <p14:creationId xmlns:p14="http://schemas.microsoft.com/office/powerpoint/2010/main" val="1471393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47"/>
                                        </p:tgtEl>
                                        <p:attrNameLst>
                                          <p:attrName>style.visibility</p:attrName>
                                        </p:attrNameLst>
                                      </p:cBhvr>
                                      <p:to>
                                        <p:strVal val="visible"/>
                                      </p:to>
                                    </p:set>
                                    <p:anim calcmode="lin" valueType="num">
                                      <p:cBhvr additive="base">
                                        <p:cTn id="7" dur="1000" fill="hold"/>
                                        <p:tgtEl>
                                          <p:spTgt spid="147"/>
                                        </p:tgtEl>
                                        <p:attrNameLst>
                                          <p:attrName>ppt_x</p:attrName>
                                        </p:attrNameLst>
                                      </p:cBhvr>
                                      <p:tavLst>
                                        <p:tav tm="0">
                                          <p:val>
                                            <p:strVal val="#ppt_x"/>
                                          </p:val>
                                        </p:tav>
                                        <p:tav tm="100000">
                                          <p:val>
                                            <p:strVal val="#ppt_x"/>
                                          </p:val>
                                        </p:tav>
                                      </p:tavLst>
                                    </p:anim>
                                    <p:anim calcmode="lin" valueType="num">
                                      <p:cBhvr additive="base">
                                        <p:cTn id="8" dur="1000" fill="hold"/>
                                        <p:tgtEl>
                                          <p:spTgt spid="147"/>
                                        </p:tgtEl>
                                        <p:attrNameLst>
                                          <p:attrName>ppt_y</p:attrName>
                                        </p:attrNameLst>
                                      </p:cBhvr>
                                      <p:tavLst>
                                        <p:tav tm="0">
                                          <p:val>
                                            <p:strVal val="1+#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1000" fill="hold"/>
                                        <p:tgtEl>
                                          <p:spTgt spid="15"/>
                                        </p:tgtEl>
                                        <p:attrNameLst>
                                          <p:attrName>ppt_x</p:attrName>
                                        </p:attrNameLst>
                                      </p:cBhvr>
                                      <p:tavLst>
                                        <p:tav tm="0">
                                          <p:val>
                                            <p:strVal val="#ppt_x"/>
                                          </p:val>
                                        </p:tav>
                                        <p:tav tm="100000">
                                          <p:val>
                                            <p:strVal val="#ppt_x"/>
                                          </p:val>
                                        </p:tav>
                                      </p:tavLst>
                                    </p:anim>
                                    <p:anim calcmode="lin" valueType="num">
                                      <p:cBhvr additive="base">
                                        <p:cTn id="12" dur="1000" fill="hold"/>
                                        <p:tgtEl>
                                          <p:spTgt spid="15"/>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100"/>
                                  </p:stCondLst>
                                  <p:childTnLst>
                                    <p:set>
                                      <p:cBhvr>
                                        <p:cTn id="14" dur="1" fill="hold">
                                          <p:stCondLst>
                                            <p:cond delay="0"/>
                                          </p:stCondLst>
                                        </p:cTn>
                                        <p:tgtEl>
                                          <p:spTgt spid="144"/>
                                        </p:tgtEl>
                                        <p:attrNameLst>
                                          <p:attrName>style.visibility</p:attrName>
                                        </p:attrNameLst>
                                      </p:cBhvr>
                                      <p:to>
                                        <p:strVal val="visible"/>
                                      </p:to>
                                    </p:set>
                                    <p:anim calcmode="lin" valueType="num">
                                      <p:cBhvr additive="base">
                                        <p:cTn id="15" dur="900" fill="hold"/>
                                        <p:tgtEl>
                                          <p:spTgt spid="144"/>
                                        </p:tgtEl>
                                        <p:attrNameLst>
                                          <p:attrName>ppt_x</p:attrName>
                                        </p:attrNameLst>
                                      </p:cBhvr>
                                      <p:tavLst>
                                        <p:tav tm="0">
                                          <p:val>
                                            <p:strVal val="#ppt_x"/>
                                          </p:val>
                                        </p:tav>
                                        <p:tav tm="100000">
                                          <p:val>
                                            <p:strVal val="#ppt_x"/>
                                          </p:val>
                                        </p:tav>
                                      </p:tavLst>
                                    </p:anim>
                                    <p:anim calcmode="lin" valueType="num">
                                      <p:cBhvr additive="base">
                                        <p:cTn id="16" dur="900" fill="hold"/>
                                        <p:tgtEl>
                                          <p:spTgt spid="144"/>
                                        </p:tgtEl>
                                        <p:attrNameLst>
                                          <p:attrName>ppt_y</p:attrName>
                                        </p:attrNameLst>
                                      </p:cBhvr>
                                      <p:tavLst>
                                        <p:tav tm="0">
                                          <p:val>
                                            <p:strVal val="1+#ppt_h/2"/>
                                          </p:val>
                                        </p:tav>
                                        <p:tav tm="100000">
                                          <p:val>
                                            <p:strVal val="#ppt_y"/>
                                          </p:val>
                                        </p:tav>
                                      </p:tavLst>
                                    </p:anim>
                                  </p:childTnLst>
                                </p:cTn>
                              </p:par>
                            </p:childTnLst>
                          </p:cTn>
                        </p:par>
                        <p:par>
                          <p:cTn id="17" fill="hold">
                            <p:stCondLst>
                              <p:cond delay="1000"/>
                            </p:stCondLst>
                            <p:childTnLst>
                              <p:par>
                                <p:cTn id="18" presetID="10" presetClass="entr" presetSubtype="0" fill="hold" grpId="0" nodeType="after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4" grpId="0" animBg="1">
        <p:tmplLst>
          <p:tmpl>
            <p:tnLst>
              <p:par>
                <p:cTn presetID="2" presetClass="entr" presetSubtype="4" decel="100000" fill="hold" nodeType="withEffect">
                  <p:stCondLst>
                    <p:cond delay="100"/>
                  </p:stCondLst>
                  <p:childTnLst>
                    <p:set>
                      <p:cBhvr>
                        <p:cTn dur="1" fill="hold">
                          <p:stCondLst>
                            <p:cond delay="0"/>
                          </p:stCondLst>
                        </p:cTn>
                        <p:tgtEl>
                          <p:spTgt spid="144"/>
                        </p:tgtEl>
                        <p:attrNameLst>
                          <p:attrName>style.visibility</p:attrName>
                        </p:attrNameLst>
                      </p:cBhvr>
                      <p:to>
                        <p:strVal val="visible"/>
                      </p:to>
                    </p:set>
                    <p:anim calcmode="lin" valueType="num">
                      <p:cBhvr additive="base">
                        <p:cTn dur="900" fill="hold"/>
                        <p:tgtEl>
                          <p:spTgt spid="144"/>
                        </p:tgtEl>
                        <p:attrNameLst>
                          <p:attrName>ppt_x</p:attrName>
                        </p:attrNameLst>
                      </p:cBhvr>
                      <p:tavLst>
                        <p:tav tm="0">
                          <p:val>
                            <p:strVal val="#ppt_x"/>
                          </p:val>
                        </p:tav>
                        <p:tav tm="100000">
                          <p:val>
                            <p:strVal val="#ppt_x"/>
                          </p:val>
                        </p:tav>
                      </p:tavLst>
                    </p:anim>
                    <p:anim calcmode="lin" valueType="num">
                      <p:cBhvr additive="base">
                        <p:cTn dur="900" fill="hold"/>
                        <p:tgtEl>
                          <p:spTgt spid="144"/>
                        </p:tgtEl>
                        <p:attrNameLst>
                          <p:attrName>ppt_y</p:attrName>
                        </p:attrNameLst>
                      </p:cBhvr>
                      <p:tavLst>
                        <p:tav tm="0">
                          <p:val>
                            <p:strVal val="1+#ppt_h/2"/>
                          </p:val>
                        </p:tav>
                        <p:tav tm="100000">
                          <p:val>
                            <p:strVal val="#ppt_y"/>
                          </p:val>
                        </p:tav>
                      </p:tavLst>
                    </p:anim>
                  </p:childTnLst>
                </p:cTn>
              </p:par>
            </p:tnLst>
          </p:tmpl>
        </p:tmplLst>
      </p:bldP>
      <p:bldP spid="147" grpId="0" animBg="1">
        <p:tmplLst>
          <p:tmpl>
            <p:tnLst>
              <p:par>
                <p:cTn presetID="2" presetClass="entr" presetSubtype="4" decel="100000" fill="hold" nodeType="withEffect">
                  <p:stCondLst>
                    <p:cond delay="0"/>
                  </p:stCondLst>
                  <p:childTnLst>
                    <p:set>
                      <p:cBhvr>
                        <p:cTn dur="1" fill="hold">
                          <p:stCondLst>
                            <p:cond delay="0"/>
                          </p:stCondLst>
                        </p:cTn>
                        <p:tgtEl>
                          <p:spTgt spid="147"/>
                        </p:tgtEl>
                        <p:attrNameLst>
                          <p:attrName>style.visibility</p:attrName>
                        </p:attrNameLst>
                      </p:cBhvr>
                      <p:to>
                        <p:strVal val="visible"/>
                      </p:to>
                    </p:set>
                    <p:anim calcmode="lin" valueType="num">
                      <p:cBhvr additive="base">
                        <p:cTn dur="1000" fill="hold"/>
                        <p:tgtEl>
                          <p:spTgt spid="147"/>
                        </p:tgtEl>
                        <p:attrNameLst>
                          <p:attrName>ppt_x</p:attrName>
                        </p:attrNameLst>
                      </p:cBhvr>
                      <p:tavLst>
                        <p:tav tm="0">
                          <p:val>
                            <p:strVal val="#ppt_x"/>
                          </p:val>
                        </p:tav>
                        <p:tav tm="100000">
                          <p:val>
                            <p:strVal val="#ppt_x"/>
                          </p:val>
                        </p:tav>
                      </p:tavLst>
                    </p:anim>
                    <p:anim calcmode="lin" valueType="num">
                      <p:cBhvr additive="base">
                        <p:cTn dur="1000" fill="hold"/>
                        <p:tgtEl>
                          <p:spTgt spid="147"/>
                        </p:tgtEl>
                        <p:attrNameLst>
                          <p:attrName>ppt_y</p:attrName>
                        </p:attrNameLst>
                      </p:cBhvr>
                      <p:tavLst>
                        <p:tav tm="0">
                          <p:val>
                            <p:strVal val="1+#ppt_h/2"/>
                          </p:val>
                        </p:tav>
                        <p:tav tm="100000">
                          <p:val>
                            <p:strVal val="#ppt_y"/>
                          </p:val>
                        </p:tav>
                      </p:tavLst>
                    </p:anim>
                  </p:childTnLst>
                </p:cTn>
              </p:par>
            </p:tnLst>
          </p:tmpl>
        </p:tmplLst>
      </p:bldP>
      <p:bldP spid="15" grpId="0" animBg="1">
        <p:tmplLst>
          <p:tmpl>
            <p:tnLst>
              <p:par>
                <p:cTn presetID="2" presetClass="entr" presetSubtype="1" decel="100000"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1000" fill="hold"/>
                        <p:tgtEl>
                          <p:spTgt spid="15"/>
                        </p:tgtEl>
                        <p:attrNameLst>
                          <p:attrName>ppt_x</p:attrName>
                        </p:attrNameLst>
                      </p:cBhvr>
                      <p:tavLst>
                        <p:tav tm="0">
                          <p:val>
                            <p:strVal val="#ppt_x"/>
                          </p:val>
                        </p:tav>
                        <p:tav tm="100000">
                          <p:val>
                            <p:strVal val="#ppt_x"/>
                          </p:val>
                        </p:tav>
                      </p:tavLst>
                    </p:anim>
                    <p:anim calcmode="lin" valueType="num">
                      <p:cBhvr additive="base">
                        <p:cTn dur="1000" fill="hold"/>
                        <p:tgtEl>
                          <p:spTgt spid="15"/>
                        </p:tgtEl>
                        <p:attrNameLst>
                          <p:attrName>ppt_y</p:attrName>
                        </p:attrNameLst>
                      </p:cBhvr>
                      <p:tavLst>
                        <p:tav tm="0">
                          <p:val>
                            <p:strVal val="0-#ppt_h/2"/>
                          </p:val>
                        </p:tav>
                        <p:tav tm="100000">
                          <p:val>
                            <p:strVal val="#ppt_y"/>
                          </p:val>
                        </p:tav>
                      </p:tavLst>
                    </p:anim>
                  </p:childTnLst>
                </p:cTn>
              </p:par>
            </p:tnLst>
          </p:tmpl>
        </p:tmplLst>
      </p:bldP>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P spid="6" grpId="0"/>
    </p:bldLst>
  </p:timing>
  <p:hf hdr="0" dt="0"/>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INDEX 8x">
    <p:spTree>
      <p:nvGrpSpPr>
        <p:cNvPr id="1" name=""/>
        <p:cNvGrpSpPr/>
        <p:nvPr/>
      </p:nvGrpSpPr>
      <p:grpSpPr>
        <a:xfrm>
          <a:off x="0" y="0"/>
          <a:ext cx="0" cy="0"/>
          <a:chOff x="0" y="0"/>
          <a:chExt cx="0" cy="0"/>
        </a:xfrm>
      </p:grpSpPr>
      <p:sp>
        <p:nvSpPr>
          <p:cNvPr id="5" name="INFO">
            <a:extLst>
              <a:ext uri="{FF2B5EF4-FFF2-40B4-BE49-F238E27FC236}">
                <a16:creationId xmlns:a16="http://schemas.microsoft.com/office/drawing/2014/main" id="{DA6621DD-BDCD-46CA-8A6F-90B3DC62D7E8}"/>
              </a:ext>
            </a:extLst>
          </p:cNvPr>
          <p:cNvSpPr txBox="1"/>
          <p:nvPr userDrawn="1"/>
        </p:nvSpPr>
        <p:spPr>
          <a:xfrm>
            <a:off x="0" y="-256190"/>
            <a:ext cx="12192000" cy="161583"/>
          </a:xfrm>
          <a:prstGeom prst="rect">
            <a:avLst/>
          </a:prstGeom>
          <a:noFill/>
        </p:spPr>
        <p:txBody>
          <a:bodyPr wrap="square" lIns="0" tIns="0" rIns="0" bIns="0" rtlCol="0">
            <a:spAutoFit/>
          </a:bodyPr>
          <a:lstStyle/>
          <a:p>
            <a:pPr algn="l"/>
            <a:r>
              <a:rPr lang="en-GB" sz="1050" b="1" dirty="0">
                <a:solidFill>
                  <a:schemeClr val="tx2"/>
                </a:solidFill>
                <a:latin typeface="+mj-lt"/>
                <a:cs typeface="Calibri" panose="020F0502020204030204" pitchFamily="34" charset="0"/>
              </a:rPr>
              <a:t>TEMPLATE: </a:t>
            </a:r>
            <a:r>
              <a:rPr lang="en-GB" sz="1050" b="0" dirty="0">
                <a:solidFill>
                  <a:schemeClr val="tx2"/>
                </a:solidFill>
                <a:latin typeface="+mj-lt"/>
                <a:cs typeface="Calibri" panose="020F0502020204030204" pitchFamily="34" charset="0"/>
              </a:rPr>
              <a:t>INDEX 8x</a:t>
            </a:r>
          </a:p>
        </p:txBody>
      </p:sp>
      <p:sp>
        <p:nvSpPr>
          <p:cNvPr id="3" name="Tijdelijke aanduiding voor verticale tekst 2"/>
          <p:cNvSpPr>
            <a:spLocks noGrp="1"/>
          </p:cNvSpPr>
          <p:nvPr>
            <p:ph type="body" orient="vert" idx="1" hasCustomPrompt="1"/>
          </p:nvPr>
        </p:nvSpPr>
        <p:spPr>
          <a:xfrm>
            <a:off x="2063519" y="2769771"/>
            <a:ext cx="4479145"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130" name="Tijdelijke aanduiding voor verticale tekst 2">
            <a:extLst>
              <a:ext uri="{FF2B5EF4-FFF2-40B4-BE49-F238E27FC236}">
                <a16:creationId xmlns:a16="http://schemas.microsoft.com/office/drawing/2014/main" id="{09139BB3-0E95-42DB-B5FD-B804238C47E7}"/>
              </a:ext>
            </a:extLst>
          </p:cNvPr>
          <p:cNvSpPr>
            <a:spLocks noGrp="1"/>
          </p:cNvSpPr>
          <p:nvPr>
            <p:ph type="body" orient="vert" idx="11" hasCustomPrompt="1"/>
          </p:nvPr>
        </p:nvSpPr>
        <p:spPr>
          <a:xfrm>
            <a:off x="1477394" y="2769771"/>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01.</a:t>
            </a:r>
          </a:p>
        </p:txBody>
      </p:sp>
      <p:sp>
        <p:nvSpPr>
          <p:cNvPr id="131" name="Tijdelijke aanduiding voor verticale tekst 2">
            <a:extLst>
              <a:ext uri="{FF2B5EF4-FFF2-40B4-BE49-F238E27FC236}">
                <a16:creationId xmlns:a16="http://schemas.microsoft.com/office/drawing/2014/main" id="{0193F33A-B169-4E6C-A0E4-1C401F03326A}"/>
              </a:ext>
            </a:extLst>
          </p:cNvPr>
          <p:cNvSpPr>
            <a:spLocks noGrp="1"/>
          </p:cNvSpPr>
          <p:nvPr>
            <p:ph type="body" orient="vert" idx="12" hasCustomPrompt="1"/>
          </p:nvPr>
        </p:nvSpPr>
        <p:spPr>
          <a:xfrm>
            <a:off x="2063519" y="3210685"/>
            <a:ext cx="4479145"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132" name="Tijdelijke aanduiding voor verticale tekst 2">
            <a:extLst>
              <a:ext uri="{FF2B5EF4-FFF2-40B4-BE49-F238E27FC236}">
                <a16:creationId xmlns:a16="http://schemas.microsoft.com/office/drawing/2014/main" id="{CFDDF722-2134-44DD-9F42-55A2163355CF}"/>
              </a:ext>
            </a:extLst>
          </p:cNvPr>
          <p:cNvSpPr>
            <a:spLocks noGrp="1"/>
          </p:cNvSpPr>
          <p:nvPr>
            <p:ph type="body" orient="vert" idx="13" hasCustomPrompt="1"/>
          </p:nvPr>
        </p:nvSpPr>
        <p:spPr>
          <a:xfrm>
            <a:off x="1477394" y="3210685"/>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02.</a:t>
            </a:r>
          </a:p>
        </p:txBody>
      </p:sp>
      <p:sp>
        <p:nvSpPr>
          <p:cNvPr id="133" name="Tijdelijke aanduiding voor verticale tekst 2">
            <a:extLst>
              <a:ext uri="{FF2B5EF4-FFF2-40B4-BE49-F238E27FC236}">
                <a16:creationId xmlns:a16="http://schemas.microsoft.com/office/drawing/2014/main" id="{E2A18408-6710-416E-8413-E2AF616D91BC}"/>
              </a:ext>
            </a:extLst>
          </p:cNvPr>
          <p:cNvSpPr>
            <a:spLocks noGrp="1"/>
          </p:cNvSpPr>
          <p:nvPr>
            <p:ph type="body" orient="vert" idx="14" hasCustomPrompt="1"/>
          </p:nvPr>
        </p:nvSpPr>
        <p:spPr>
          <a:xfrm>
            <a:off x="2063519" y="3651599"/>
            <a:ext cx="4479145"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134" name="Tijdelijke aanduiding voor verticale tekst 2">
            <a:extLst>
              <a:ext uri="{FF2B5EF4-FFF2-40B4-BE49-F238E27FC236}">
                <a16:creationId xmlns:a16="http://schemas.microsoft.com/office/drawing/2014/main" id="{432466DB-08EE-4A9B-B739-16F0BD593113}"/>
              </a:ext>
            </a:extLst>
          </p:cNvPr>
          <p:cNvSpPr>
            <a:spLocks noGrp="1"/>
          </p:cNvSpPr>
          <p:nvPr>
            <p:ph type="body" orient="vert" idx="15" hasCustomPrompt="1"/>
          </p:nvPr>
        </p:nvSpPr>
        <p:spPr>
          <a:xfrm>
            <a:off x="1477394" y="3651599"/>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03.</a:t>
            </a:r>
          </a:p>
        </p:txBody>
      </p:sp>
      <p:sp>
        <p:nvSpPr>
          <p:cNvPr id="135" name="Tijdelijke aanduiding voor verticale tekst 2">
            <a:extLst>
              <a:ext uri="{FF2B5EF4-FFF2-40B4-BE49-F238E27FC236}">
                <a16:creationId xmlns:a16="http://schemas.microsoft.com/office/drawing/2014/main" id="{FB1B3F49-2D34-4B2A-8143-8FF9313EDD5E}"/>
              </a:ext>
            </a:extLst>
          </p:cNvPr>
          <p:cNvSpPr>
            <a:spLocks noGrp="1"/>
          </p:cNvSpPr>
          <p:nvPr>
            <p:ph type="body" orient="vert" idx="16" hasCustomPrompt="1"/>
          </p:nvPr>
        </p:nvSpPr>
        <p:spPr>
          <a:xfrm>
            <a:off x="2063519" y="4092513"/>
            <a:ext cx="4479145"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136" name="Tijdelijke aanduiding voor verticale tekst 2">
            <a:extLst>
              <a:ext uri="{FF2B5EF4-FFF2-40B4-BE49-F238E27FC236}">
                <a16:creationId xmlns:a16="http://schemas.microsoft.com/office/drawing/2014/main" id="{90076CCB-0A34-4B58-AD13-14B30D4E58E6}"/>
              </a:ext>
            </a:extLst>
          </p:cNvPr>
          <p:cNvSpPr>
            <a:spLocks noGrp="1"/>
          </p:cNvSpPr>
          <p:nvPr>
            <p:ph type="body" orient="vert" idx="17" hasCustomPrompt="1"/>
          </p:nvPr>
        </p:nvSpPr>
        <p:spPr>
          <a:xfrm>
            <a:off x="1477394" y="4092513"/>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04.</a:t>
            </a:r>
          </a:p>
        </p:txBody>
      </p:sp>
      <p:sp>
        <p:nvSpPr>
          <p:cNvPr id="137" name="Tijdelijke aanduiding voor verticale tekst 2">
            <a:extLst>
              <a:ext uri="{FF2B5EF4-FFF2-40B4-BE49-F238E27FC236}">
                <a16:creationId xmlns:a16="http://schemas.microsoft.com/office/drawing/2014/main" id="{6E4C1E79-BFB4-49E2-B8B4-704FE08A0221}"/>
              </a:ext>
            </a:extLst>
          </p:cNvPr>
          <p:cNvSpPr>
            <a:spLocks noGrp="1"/>
          </p:cNvSpPr>
          <p:nvPr>
            <p:ph type="body" orient="vert" idx="18" hasCustomPrompt="1"/>
          </p:nvPr>
        </p:nvSpPr>
        <p:spPr>
          <a:xfrm>
            <a:off x="2063519" y="4533427"/>
            <a:ext cx="4479145"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138" name="Tijdelijke aanduiding voor verticale tekst 2">
            <a:extLst>
              <a:ext uri="{FF2B5EF4-FFF2-40B4-BE49-F238E27FC236}">
                <a16:creationId xmlns:a16="http://schemas.microsoft.com/office/drawing/2014/main" id="{DC76EBBF-0030-4AA1-BF10-48A92A06B59F}"/>
              </a:ext>
            </a:extLst>
          </p:cNvPr>
          <p:cNvSpPr>
            <a:spLocks noGrp="1"/>
          </p:cNvSpPr>
          <p:nvPr>
            <p:ph type="body" orient="vert" idx="19" hasCustomPrompt="1"/>
          </p:nvPr>
        </p:nvSpPr>
        <p:spPr>
          <a:xfrm>
            <a:off x="1477394" y="4533427"/>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05.</a:t>
            </a:r>
          </a:p>
        </p:txBody>
      </p:sp>
      <p:sp>
        <p:nvSpPr>
          <p:cNvPr id="139" name="Tijdelijke aanduiding voor verticale tekst 2">
            <a:extLst>
              <a:ext uri="{FF2B5EF4-FFF2-40B4-BE49-F238E27FC236}">
                <a16:creationId xmlns:a16="http://schemas.microsoft.com/office/drawing/2014/main" id="{5017CD28-C2AF-4032-B589-1423BFA89F05}"/>
              </a:ext>
            </a:extLst>
          </p:cNvPr>
          <p:cNvSpPr>
            <a:spLocks noGrp="1"/>
          </p:cNvSpPr>
          <p:nvPr>
            <p:ph type="body" orient="vert" idx="20" hasCustomPrompt="1"/>
          </p:nvPr>
        </p:nvSpPr>
        <p:spPr>
          <a:xfrm>
            <a:off x="2063519" y="4974341"/>
            <a:ext cx="4479145"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140" name="Tijdelijke aanduiding voor verticale tekst 2">
            <a:extLst>
              <a:ext uri="{FF2B5EF4-FFF2-40B4-BE49-F238E27FC236}">
                <a16:creationId xmlns:a16="http://schemas.microsoft.com/office/drawing/2014/main" id="{FBA4AAE8-8D5F-4224-B74C-AFE8DAA7B73B}"/>
              </a:ext>
            </a:extLst>
          </p:cNvPr>
          <p:cNvSpPr>
            <a:spLocks noGrp="1"/>
          </p:cNvSpPr>
          <p:nvPr>
            <p:ph type="body" orient="vert" idx="21" hasCustomPrompt="1"/>
          </p:nvPr>
        </p:nvSpPr>
        <p:spPr>
          <a:xfrm>
            <a:off x="1477394" y="4974341"/>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06.</a:t>
            </a:r>
          </a:p>
        </p:txBody>
      </p:sp>
      <p:sp>
        <p:nvSpPr>
          <p:cNvPr id="141" name="Tijdelijke aanduiding voor verticale tekst 2">
            <a:extLst>
              <a:ext uri="{FF2B5EF4-FFF2-40B4-BE49-F238E27FC236}">
                <a16:creationId xmlns:a16="http://schemas.microsoft.com/office/drawing/2014/main" id="{6805760E-C026-4BB8-A85F-3C2FF927F6F4}"/>
              </a:ext>
            </a:extLst>
          </p:cNvPr>
          <p:cNvSpPr>
            <a:spLocks noGrp="1"/>
          </p:cNvSpPr>
          <p:nvPr>
            <p:ph type="body" orient="vert" idx="22" hasCustomPrompt="1"/>
          </p:nvPr>
        </p:nvSpPr>
        <p:spPr>
          <a:xfrm>
            <a:off x="2063519" y="5415255"/>
            <a:ext cx="4479145"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142" name="Tijdelijke aanduiding voor verticale tekst 2">
            <a:extLst>
              <a:ext uri="{FF2B5EF4-FFF2-40B4-BE49-F238E27FC236}">
                <a16:creationId xmlns:a16="http://schemas.microsoft.com/office/drawing/2014/main" id="{230160BE-302E-4C96-96A3-7B349A370C8E}"/>
              </a:ext>
            </a:extLst>
          </p:cNvPr>
          <p:cNvSpPr>
            <a:spLocks noGrp="1"/>
          </p:cNvSpPr>
          <p:nvPr>
            <p:ph type="body" orient="vert" idx="23" hasCustomPrompt="1"/>
          </p:nvPr>
        </p:nvSpPr>
        <p:spPr>
          <a:xfrm>
            <a:off x="1477394" y="5415255"/>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07.</a:t>
            </a:r>
          </a:p>
        </p:txBody>
      </p:sp>
      <p:sp>
        <p:nvSpPr>
          <p:cNvPr id="143" name="Tijdelijke aanduiding voor verticale tekst 2">
            <a:extLst>
              <a:ext uri="{FF2B5EF4-FFF2-40B4-BE49-F238E27FC236}">
                <a16:creationId xmlns:a16="http://schemas.microsoft.com/office/drawing/2014/main" id="{A7A2C18B-31F8-41AE-9CE0-F6E0827E24D3}"/>
              </a:ext>
            </a:extLst>
          </p:cNvPr>
          <p:cNvSpPr>
            <a:spLocks noGrp="1"/>
          </p:cNvSpPr>
          <p:nvPr>
            <p:ph type="body" orient="vert" idx="24" hasCustomPrompt="1"/>
          </p:nvPr>
        </p:nvSpPr>
        <p:spPr>
          <a:xfrm>
            <a:off x="2063519" y="5856170"/>
            <a:ext cx="4479145"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144" name="Tijdelijke aanduiding voor verticale tekst 2">
            <a:extLst>
              <a:ext uri="{FF2B5EF4-FFF2-40B4-BE49-F238E27FC236}">
                <a16:creationId xmlns:a16="http://schemas.microsoft.com/office/drawing/2014/main" id="{5863A4F4-EC3F-4D3A-BA06-224079A5A54A}"/>
              </a:ext>
            </a:extLst>
          </p:cNvPr>
          <p:cNvSpPr>
            <a:spLocks noGrp="1"/>
          </p:cNvSpPr>
          <p:nvPr>
            <p:ph type="body" orient="vert" idx="25" hasCustomPrompt="1"/>
          </p:nvPr>
        </p:nvSpPr>
        <p:spPr>
          <a:xfrm>
            <a:off x="1477394" y="5856170"/>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08.</a:t>
            </a:r>
          </a:p>
        </p:txBody>
      </p:sp>
      <p:grpSp>
        <p:nvGrpSpPr>
          <p:cNvPr id="12" name="Groep 11">
            <a:extLst>
              <a:ext uri="{FF2B5EF4-FFF2-40B4-BE49-F238E27FC236}">
                <a16:creationId xmlns:a16="http://schemas.microsoft.com/office/drawing/2014/main" id="{2FA1C155-D212-49FA-9B8E-41434C3D9D95}"/>
              </a:ext>
            </a:extLst>
          </p:cNvPr>
          <p:cNvGrpSpPr/>
          <p:nvPr userDrawn="1"/>
        </p:nvGrpSpPr>
        <p:grpSpPr>
          <a:xfrm>
            <a:off x="1372576" y="2407000"/>
            <a:ext cx="5269609" cy="4451000"/>
            <a:chOff x="1372576" y="2407000"/>
            <a:chExt cx="5269609" cy="4248000"/>
          </a:xfrm>
        </p:grpSpPr>
        <p:cxnSp>
          <p:nvCxnSpPr>
            <p:cNvPr id="149" name="LIJN">
              <a:extLst>
                <a:ext uri="{FF2B5EF4-FFF2-40B4-BE49-F238E27FC236}">
                  <a16:creationId xmlns:a16="http://schemas.microsoft.com/office/drawing/2014/main" id="{BA62C54E-227F-42ED-92C8-200BB48F8F76}"/>
                </a:ext>
              </a:extLst>
            </p:cNvPr>
            <p:cNvCxnSpPr>
              <a:cxnSpLocks/>
            </p:cNvCxnSpPr>
            <p:nvPr userDrawn="1"/>
          </p:nvCxnSpPr>
          <p:spPr>
            <a:xfrm>
              <a:off x="1372576" y="2407000"/>
              <a:ext cx="0" cy="4248000"/>
            </a:xfrm>
            <a:prstGeom prst="line">
              <a:avLst/>
            </a:prstGeom>
            <a:ln w="7200" cap="rnd">
              <a:solidFill>
                <a:schemeClr val="tx2"/>
              </a:solidFill>
              <a:round/>
            </a:ln>
          </p:spPr>
          <p:style>
            <a:lnRef idx="1">
              <a:schemeClr val="accent1"/>
            </a:lnRef>
            <a:fillRef idx="0">
              <a:schemeClr val="accent1"/>
            </a:fillRef>
            <a:effectRef idx="0">
              <a:schemeClr val="accent1"/>
            </a:effectRef>
            <a:fontRef idx="minor">
              <a:schemeClr val="tx1"/>
            </a:fontRef>
          </p:style>
        </p:cxnSp>
        <p:cxnSp>
          <p:nvCxnSpPr>
            <p:cNvPr id="150" name="LIJN">
              <a:extLst>
                <a:ext uri="{FF2B5EF4-FFF2-40B4-BE49-F238E27FC236}">
                  <a16:creationId xmlns:a16="http://schemas.microsoft.com/office/drawing/2014/main" id="{CC29460A-8B20-472D-9034-8BBE7A3BBD06}"/>
                </a:ext>
              </a:extLst>
            </p:cNvPr>
            <p:cNvCxnSpPr>
              <a:cxnSpLocks/>
            </p:cNvCxnSpPr>
            <p:nvPr userDrawn="1"/>
          </p:nvCxnSpPr>
          <p:spPr>
            <a:xfrm>
              <a:off x="6642185" y="2407000"/>
              <a:ext cx="0" cy="4248000"/>
            </a:xfrm>
            <a:prstGeom prst="line">
              <a:avLst/>
            </a:prstGeom>
            <a:ln w="7200" cap="rnd">
              <a:solidFill>
                <a:schemeClr val="tx2"/>
              </a:solidFill>
              <a:round/>
            </a:ln>
          </p:spPr>
          <p:style>
            <a:lnRef idx="1">
              <a:schemeClr val="accent1"/>
            </a:lnRef>
            <a:fillRef idx="0">
              <a:schemeClr val="accent1"/>
            </a:fillRef>
            <a:effectRef idx="0">
              <a:schemeClr val="accent1"/>
            </a:effectRef>
            <a:fontRef idx="minor">
              <a:schemeClr val="tx1"/>
            </a:fontRef>
          </p:style>
        </p:cxnSp>
      </p:grpSp>
      <p:grpSp>
        <p:nvGrpSpPr>
          <p:cNvPr id="159" name="HAAK LIJN">
            <a:extLst>
              <a:ext uri="{FF2B5EF4-FFF2-40B4-BE49-F238E27FC236}">
                <a16:creationId xmlns:a16="http://schemas.microsoft.com/office/drawing/2014/main" id="{7122AD50-F3F1-4256-ADF3-4B8573614B2B}"/>
              </a:ext>
            </a:extLst>
          </p:cNvPr>
          <p:cNvGrpSpPr/>
          <p:nvPr userDrawn="1"/>
        </p:nvGrpSpPr>
        <p:grpSpPr>
          <a:xfrm>
            <a:off x="540812" y="0"/>
            <a:ext cx="76800" cy="6858000"/>
            <a:chOff x="578912" y="0"/>
            <a:chExt cx="76800" cy="6858000"/>
          </a:xfrm>
        </p:grpSpPr>
        <p:cxnSp>
          <p:nvCxnSpPr>
            <p:cNvPr id="160" name="LIJN">
              <a:extLst>
                <a:ext uri="{FF2B5EF4-FFF2-40B4-BE49-F238E27FC236}">
                  <a16:creationId xmlns:a16="http://schemas.microsoft.com/office/drawing/2014/main" id="{203731BA-F1DE-4ED7-8E83-4A678442F8DA}"/>
                </a:ext>
              </a:extLst>
            </p:cNvPr>
            <p:cNvCxnSpPr>
              <a:cxnSpLocks/>
            </p:cNvCxnSpPr>
            <p:nvPr userDrawn="1"/>
          </p:nvCxnSpPr>
          <p:spPr>
            <a:xfrm>
              <a:off x="617312" y="900113"/>
              <a:ext cx="0" cy="5957887"/>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pic>
          <p:nvPicPr>
            <p:cNvPr id="161" name="Graphic 160">
              <a:extLst>
                <a:ext uri="{FF2B5EF4-FFF2-40B4-BE49-F238E27FC236}">
                  <a16:creationId xmlns:a16="http://schemas.microsoft.com/office/drawing/2014/main" id="{C1FE5A50-3822-49B5-AF54-D3AE438FD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8912" y="652464"/>
              <a:ext cx="76800" cy="201600"/>
            </a:xfrm>
            <a:prstGeom prst="rect">
              <a:avLst/>
            </a:prstGeom>
          </p:spPr>
        </p:pic>
        <p:cxnSp>
          <p:nvCxnSpPr>
            <p:cNvPr id="162" name="LIJN">
              <a:extLst>
                <a:ext uri="{FF2B5EF4-FFF2-40B4-BE49-F238E27FC236}">
                  <a16:creationId xmlns:a16="http://schemas.microsoft.com/office/drawing/2014/main" id="{445A95D7-522E-4045-BCEC-ADD5199B31FB}"/>
                </a:ext>
              </a:extLst>
            </p:cNvPr>
            <p:cNvCxnSpPr>
              <a:cxnSpLocks/>
            </p:cNvCxnSpPr>
            <p:nvPr userDrawn="1"/>
          </p:nvCxnSpPr>
          <p:spPr>
            <a:xfrm>
              <a:off x="617312" y="0"/>
              <a:ext cx="0" cy="595314"/>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grpSp>
      <p:grpSp>
        <p:nvGrpSpPr>
          <p:cNvPr id="170" name="Logo">
            <a:extLst>
              <a:ext uri="{FF2B5EF4-FFF2-40B4-BE49-F238E27FC236}">
                <a16:creationId xmlns:a16="http://schemas.microsoft.com/office/drawing/2014/main" id="{3434F453-CF9F-4C8D-9A32-EF633F911E93}"/>
              </a:ext>
            </a:extLst>
          </p:cNvPr>
          <p:cNvGrpSpPr/>
          <p:nvPr userDrawn="1"/>
        </p:nvGrpSpPr>
        <p:grpSpPr>
          <a:xfrm>
            <a:off x="9260985" y="5913010"/>
            <a:ext cx="2351804" cy="411364"/>
            <a:chOff x="7784962" y="5938737"/>
            <a:chExt cx="3293353" cy="576053"/>
          </a:xfrm>
        </p:grpSpPr>
        <p:sp>
          <p:nvSpPr>
            <p:cNvPr id="171" name="TNO Beeldmerk">
              <a:extLst>
                <a:ext uri="{FF2B5EF4-FFF2-40B4-BE49-F238E27FC236}">
                  <a16:creationId xmlns:a16="http://schemas.microsoft.com/office/drawing/2014/main" id="{3625A6B6-994B-4607-A6E2-FE74EB465F0A}"/>
                </a:ext>
              </a:extLst>
            </p:cNvPr>
            <p:cNvSpPr>
              <a:spLocks noEditPoints="1"/>
            </p:cNvSpPr>
            <p:nvPr/>
          </p:nvSpPr>
          <p:spPr bwMode="auto">
            <a:xfrm>
              <a:off x="7784962" y="5938737"/>
              <a:ext cx="1639343" cy="576053"/>
            </a:xfrm>
            <a:custGeom>
              <a:avLst/>
              <a:gdLst>
                <a:gd name="T0" fmla="*/ 272 w 330"/>
                <a:gd name="T1" fmla="*/ 75 h 116"/>
                <a:gd name="T2" fmla="*/ 254 w 330"/>
                <a:gd name="T3" fmla="*/ 58 h 116"/>
                <a:gd name="T4" fmla="*/ 272 w 330"/>
                <a:gd name="T5" fmla="*/ 41 h 116"/>
                <a:gd name="T6" fmla="*/ 289 w 330"/>
                <a:gd name="T7" fmla="*/ 58 h 116"/>
                <a:gd name="T8" fmla="*/ 272 w 330"/>
                <a:gd name="T9" fmla="*/ 75 h 116"/>
                <a:gd name="T10" fmla="*/ 272 w 330"/>
                <a:gd name="T11" fmla="*/ 0 h 116"/>
                <a:gd name="T12" fmla="*/ 215 w 330"/>
                <a:gd name="T13" fmla="*/ 48 h 116"/>
                <a:gd name="T14" fmla="*/ 215 w 330"/>
                <a:gd name="T15" fmla="*/ 15 h 116"/>
                <a:gd name="T16" fmla="*/ 202 w 330"/>
                <a:gd name="T17" fmla="*/ 2 h 116"/>
                <a:gd name="T18" fmla="*/ 173 w 330"/>
                <a:gd name="T19" fmla="*/ 2 h 116"/>
                <a:gd name="T20" fmla="*/ 173 w 330"/>
                <a:gd name="T21" fmla="*/ 46 h 116"/>
                <a:gd name="T22" fmla="*/ 149 w 330"/>
                <a:gd name="T23" fmla="*/ 12 h 116"/>
                <a:gd name="T24" fmla="*/ 129 w 330"/>
                <a:gd name="T25" fmla="*/ 2 h 116"/>
                <a:gd name="T26" fmla="*/ 0 w 330"/>
                <a:gd name="T27" fmla="*/ 2 h 116"/>
                <a:gd name="T28" fmla="*/ 0 w 330"/>
                <a:gd name="T29" fmla="*/ 32 h 116"/>
                <a:gd name="T30" fmla="*/ 13 w 330"/>
                <a:gd name="T31" fmla="*/ 44 h 116"/>
                <a:gd name="T32" fmla="*/ 32 w 330"/>
                <a:gd name="T33" fmla="*/ 44 h 116"/>
                <a:gd name="T34" fmla="*/ 32 w 330"/>
                <a:gd name="T35" fmla="*/ 102 h 116"/>
                <a:gd name="T36" fmla="*/ 44 w 330"/>
                <a:gd name="T37" fmla="*/ 114 h 116"/>
                <a:gd name="T38" fmla="*/ 76 w 330"/>
                <a:gd name="T39" fmla="*/ 114 h 116"/>
                <a:gd name="T40" fmla="*/ 76 w 330"/>
                <a:gd name="T41" fmla="*/ 44 h 116"/>
                <a:gd name="T42" fmla="*/ 102 w 330"/>
                <a:gd name="T43" fmla="*/ 44 h 116"/>
                <a:gd name="T44" fmla="*/ 102 w 330"/>
                <a:gd name="T45" fmla="*/ 102 h 116"/>
                <a:gd name="T46" fmla="*/ 114 w 330"/>
                <a:gd name="T47" fmla="*/ 114 h 116"/>
                <a:gd name="T48" fmla="*/ 143 w 330"/>
                <a:gd name="T49" fmla="*/ 114 h 116"/>
                <a:gd name="T50" fmla="*/ 143 w 330"/>
                <a:gd name="T51" fmla="*/ 71 h 116"/>
                <a:gd name="T52" fmla="*/ 168 w 330"/>
                <a:gd name="T53" fmla="*/ 104 h 116"/>
                <a:gd name="T54" fmla="*/ 188 w 330"/>
                <a:gd name="T55" fmla="*/ 114 h 116"/>
                <a:gd name="T56" fmla="*/ 215 w 330"/>
                <a:gd name="T57" fmla="*/ 114 h 116"/>
                <a:gd name="T58" fmla="*/ 215 w 330"/>
                <a:gd name="T59" fmla="*/ 69 h 116"/>
                <a:gd name="T60" fmla="*/ 272 w 330"/>
                <a:gd name="T61" fmla="*/ 116 h 116"/>
                <a:gd name="T62" fmla="*/ 330 w 330"/>
                <a:gd name="T63" fmla="*/ 58 h 116"/>
                <a:gd name="T64" fmla="*/ 272 w 330"/>
                <a:gd name="T65"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30" h="116">
                  <a:moveTo>
                    <a:pt x="272" y="75"/>
                  </a:moveTo>
                  <a:cubicBezTo>
                    <a:pt x="262" y="75"/>
                    <a:pt x="254" y="68"/>
                    <a:pt x="254" y="58"/>
                  </a:cubicBezTo>
                  <a:cubicBezTo>
                    <a:pt x="254" y="49"/>
                    <a:pt x="262" y="41"/>
                    <a:pt x="272" y="41"/>
                  </a:cubicBezTo>
                  <a:cubicBezTo>
                    <a:pt x="281" y="41"/>
                    <a:pt x="289" y="49"/>
                    <a:pt x="289" y="58"/>
                  </a:cubicBezTo>
                  <a:cubicBezTo>
                    <a:pt x="289" y="68"/>
                    <a:pt x="281" y="75"/>
                    <a:pt x="272" y="75"/>
                  </a:cubicBezTo>
                  <a:moveTo>
                    <a:pt x="272" y="0"/>
                  </a:moveTo>
                  <a:cubicBezTo>
                    <a:pt x="242" y="0"/>
                    <a:pt x="219" y="20"/>
                    <a:pt x="215" y="48"/>
                  </a:cubicBezTo>
                  <a:cubicBezTo>
                    <a:pt x="215" y="15"/>
                    <a:pt x="215" y="15"/>
                    <a:pt x="215" y="15"/>
                  </a:cubicBezTo>
                  <a:cubicBezTo>
                    <a:pt x="215" y="6"/>
                    <a:pt x="211" y="2"/>
                    <a:pt x="202" y="2"/>
                  </a:cubicBezTo>
                  <a:cubicBezTo>
                    <a:pt x="173" y="2"/>
                    <a:pt x="173" y="2"/>
                    <a:pt x="173" y="2"/>
                  </a:cubicBezTo>
                  <a:cubicBezTo>
                    <a:pt x="173" y="46"/>
                    <a:pt x="173" y="46"/>
                    <a:pt x="173" y="46"/>
                  </a:cubicBezTo>
                  <a:cubicBezTo>
                    <a:pt x="149" y="12"/>
                    <a:pt x="149" y="12"/>
                    <a:pt x="149" y="12"/>
                  </a:cubicBezTo>
                  <a:cubicBezTo>
                    <a:pt x="143" y="5"/>
                    <a:pt x="138" y="2"/>
                    <a:pt x="129" y="2"/>
                  </a:cubicBezTo>
                  <a:cubicBezTo>
                    <a:pt x="0" y="2"/>
                    <a:pt x="0" y="2"/>
                    <a:pt x="0" y="2"/>
                  </a:cubicBezTo>
                  <a:cubicBezTo>
                    <a:pt x="0" y="32"/>
                    <a:pt x="0" y="32"/>
                    <a:pt x="0" y="32"/>
                  </a:cubicBezTo>
                  <a:cubicBezTo>
                    <a:pt x="0" y="41"/>
                    <a:pt x="4" y="44"/>
                    <a:pt x="13" y="44"/>
                  </a:cubicBezTo>
                  <a:cubicBezTo>
                    <a:pt x="32" y="44"/>
                    <a:pt x="32" y="44"/>
                    <a:pt x="32" y="44"/>
                  </a:cubicBezTo>
                  <a:cubicBezTo>
                    <a:pt x="32" y="102"/>
                    <a:pt x="32" y="102"/>
                    <a:pt x="32" y="102"/>
                  </a:cubicBezTo>
                  <a:cubicBezTo>
                    <a:pt x="32" y="110"/>
                    <a:pt x="36" y="114"/>
                    <a:pt x="44" y="114"/>
                  </a:cubicBezTo>
                  <a:cubicBezTo>
                    <a:pt x="76" y="114"/>
                    <a:pt x="76" y="114"/>
                    <a:pt x="76" y="114"/>
                  </a:cubicBezTo>
                  <a:cubicBezTo>
                    <a:pt x="76" y="44"/>
                    <a:pt x="76" y="44"/>
                    <a:pt x="76" y="44"/>
                  </a:cubicBezTo>
                  <a:cubicBezTo>
                    <a:pt x="102" y="44"/>
                    <a:pt x="102" y="44"/>
                    <a:pt x="102" y="44"/>
                  </a:cubicBezTo>
                  <a:cubicBezTo>
                    <a:pt x="102" y="102"/>
                    <a:pt x="102" y="102"/>
                    <a:pt x="102" y="102"/>
                  </a:cubicBezTo>
                  <a:cubicBezTo>
                    <a:pt x="102" y="110"/>
                    <a:pt x="106" y="114"/>
                    <a:pt x="114" y="114"/>
                  </a:cubicBezTo>
                  <a:cubicBezTo>
                    <a:pt x="143" y="114"/>
                    <a:pt x="143" y="114"/>
                    <a:pt x="143" y="114"/>
                  </a:cubicBezTo>
                  <a:cubicBezTo>
                    <a:pt x="143" y="71"/>
                    <a:pt x="143" y="71"/>
                    <a:pt x="143" y="71"/>
                  </a:cubicBezTo>
                  <a:cubicBezTo>
                    <a:pt x="168" y="104"/>
                    <a:pt x="168" y="104"/>
                    <a:pt x="168" y="104"/>
                  </a:cubicBezTo>
                  <a:cubicBezTo>
                    <a:pt x="174" y="111"/>
                    <a:pt x="179" y="114"/>
                    <a:pt x="188" y="114"/>
                  </a:cubicBezTo>
                  <a:cubicBezTo>
                    <a:pt x="215" y="114"/>
                    <a:pt x="215" y="114"/>
                    <a:pt x="215" y="114"/>
                  </a:cubicBezTo>
                  <a:cubicBezTo>
                    <a:pt x="215" y="69"/>
                    <a:pt x="215" y="69"/>
                    <a:pt x="215" y="69"/>
                  </a:cubicBezTo>
                  <a:cubicBezTo>
                    <a:pt x="219" y="97"/>
                    <a:pt x="242" y="116"/>
                    <a:pt x="272" y="116"/>
                  </a:cubicBezTo>
                  <a:cubicBezTo>
                    <a:pt x="304" y="116"/>
                    <a:pt x="330" y="91"/>
                    <a:pt x="330" y="58"/>
                  </a:cubicBezTo>
                  <a:cubicBezTo>
                    <a:pt x="330" y="25"/>
                    <a:pt x="305" y="0"/>
                    <a:pt x="272"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172" name="for life">
              <a:extLst>
                <a:ext uri="{FF2B5EF4-FFF2-40B4-BE49-F238E27FC236}">
                  <a16:creationId xmlns:a16="http://schemas.microsoft.com/office/drawing/2014/main" id="{464D3C75-DA59-4A13-8A8E-2D2C18FED299}"/>
                </a:ext>
              </a:extLst>
            </p:cNvPr>
            <p:cNvSpPr>
              <a:spLocks noEditPoints="1"/>
            </p:cNvSpPr>
            <p:nvPr/>
          </p:nvSpPr>
          <p:spPr bwMode="auto">
            <a:xfrm>
              <a:off x="9538374" y="6271169"/>
              <a:ext cx="953295" cy="243621"/>
            </a:xfrm>
            <a:custGeom>
              <a:avLst/>
              <a:gdLst>
                <a:gd name="T0" fmla="*/ 175 w 192"/>
                <a:gd name="T1" fmla="*/ 17 h 49"/>
                <a:gd name="T2" fmla="*/ 167 w 192"/>
                <a:gd name="T3" fmla="*/ 27 h 49"/>
                <a:gd name="T4" fmla="*/ 192 w 192"/>
                <a:gd name="T5" fmla="*/ 31 h 49"/>
                <a:gd name="T6" fmla="*/ 175 w 192"/>
                <a:gd name="T7" fmla="*/ 12 h 49"/>
                <a:gd name="T8" fmla="*/ 175 w 192"/>
                <a:gd name="T9" fmla="*/ 49 h 49"/>
                <a:gd name="T10" fmla="*/ 184 w 192"/>
                <a:gd name="T11" fmla="*/ 37 h 49"/>
                <a:gd name="T12" fmla="*/ 166 w 192"/>
                <a:gd name="T13" fmla="*/ 32 h 49"/>
                <a:gd name="T14" fmla="*/ 158 w 192"/>
                <a:gd name="T15" fmla="*/ 0 h 49"/>
                <a:gd name="T16" fmla="*/ 140 w 192"/>
                <a:gd name="T17" fmla="*/ 12 h 49"/>
                <a:gd name="T18" fmla="*/ 134 w 192"/>
                <a:gd name="T19" fmla="*/ 13 h 49"/>
                <a:gd name="T20" fmla="*/ 140 w 192"/>
                <a:gd name="T21" fmla="*/ 18 h 49"/>
                <a:gd name="T22" fmla="*/ 148 w 192"/>
                <a:gd name="T23" fmla="*/ 48 h 49"/>
                <a:gd name="T24" fmla="*/ 156 w 192"/>
                <a:gd name="T25" fmla="*/ 18 h 49"/>
                <a:gd name="T26" fmla="*/ 148 w 192"/>
                <a:gd name="T27" fmla="*/ 13 h 49"/>
                <a:gd name="T28" fmla="*/ 154 w 192"/>
                <a:gd name="T29" fmla="*/ 5 h 49"/>
                <a:gd name="T30" fmla="*/ 158 w 192"/>
                <a:gd name="T31" fmla="*/ 0 h 49"/>
                <a:gd name="T32" fmla="*/ 130 w 192"/>
                <a:gd name="T33" fmla="*/ 48 h 49"/>
                <a:gd name="T34" fmla="*/ 122 w 192"/>
                <a:gd name="T35" fmla="*/ 13 h 49"/>
                <a:gd name="T36" fmla="*/ 122 w 192"/>
                <a:gd name="T37" fmla="*/ 7 h 49"/>
                <a:gd name="T38" fmla="*/ 130 w 192"/>
                <a:gd name="T39" fmla="*/ 0 h 49"/>
                <a:gd name="T40" fmla="*/ 122 w 192"/>
                <a:gd name="T41" fmla="*/ 7 h 49"/>
                <a:gd name="T42" fmla="*/ 113 w 192"/>
                <a:gd name="T43" fmla="*/ 48 h 49"/>
                <a:gd name="T44" fmla="*/ 105 w 192"/>
                <a:gd name="T45" fmla="*/ 0 h 49"/>
                <a:gd name="T46" fmla="*/ 83 w 192"/>
                <a:gd name="T47" fmla="*/ 12 h 49"/>
                <a:gd name="T48" fmla="*/ 71 w 192"/>
                <a:gd name="T49" fmla="*/ 20 h 49"/>
                <a:gd name="T50" fmla="*/ 64 w 192"/>
                <a:gd name="T51" fmla="*/ 13 h 49"/>
                <a:gd name="T52" fmla="*/ 72 w 192"/>
                <a:gd name="T53" fmla="*/ 48 h 49"/>
                <a:gd name="T54" fmla="*/ 81 w 192"/>
                <a:gd name="T55" fmla="*/ 19 h 49"/>
                <a:gd name="T56" fmla="*/ 83 w 192"/>
                <a:gd name="T57" fmla="*/ 12 h 49"/>
                <a:gd name="T58" fmla="*/ 49 w 192"/>
                <a:gd name="T59" fmla="*/ 30 h 49"/>
                <a:gd name="T60" fmla="*/ 32 w 192"/>
                <a:gd name="T61" fmla="*/ 30 h 49"/>
                <a:gd name="T62" fmla="*/ 41 w 192"/>
                <a:gd name="T63" fmla="*/ 12 h 49"/>
                <a:gd name="T64" fmla="*/ 41 w 192"/>
                <a:gd name="T65" fmla="*/ 49 h 49"/>
                <a:gd name="T66" fmla="*/ 41 w 192"/>
                <a:gd name="T67" fmla="*/ 12 h 49"/>
                <a:gd name="T68" fmla="*/ 17 w 192"/>
                <a:gd name="T69" fmla="*/ 0 h 49"/>
                <a:gd name="T70" fmla="*/ 6 w 192"/>
                <a:gd name="T71" fmla="*/ 13 h 49"/>
                <a:gd name="T72" fmla="*/ 0 w 192"/>
                <a:gd name="T73" fmla="*/ 18 h 49"/>
                <a:gd name="T74" fmla="*/ 6 w 192"/>
                <a:gd name="T75" fmla="*/ 48 h 49"/>
                <a:gd name="T76" fmla="*/ 14 w 192"/>
                <a:gd name="T77" fmla="*/ 18 h 49"/>
                <a:gd name="T78" fmla="*/ 22 w 192"/>
                <a:gd name="T79" fmla="*/ 13 h 49"/>
                <a:gd name="T80" fmla="*/ 14 w 192"/>
                <a:gd name="T81" fmla="*/ 12 h 49"/>
                <a:gd name="T82" fmla="*/ 24 w 192"/>
                <a:gd name="T83" fmla="*/ 6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2" h="49">
                  <a:moveTo>
                    <a:pt x="167" y="27"/>
                  </a:moveTo>
                  <a:cubicBezTo>
                    <a:pt x="167" y="21"/>
                    <a:pt x="170" y="17"/>
                    <a:pt x="175" y="17"/>
                  </a:cubicBezTo>
                  <a:cubicBezTo>
                    <a:pt x="180" y="17"/>
                    <a:pt x="183" y="20"/>
                    <a:pt x="183" y="27"/>
                  </a:cubicBezTo>
                  <a:lnTo>
                    <a:pt x="167" y="27"/>
                  </a:lnTo>
                  <a:close/>
                  <a:moveTo>
                    <a:pt x="166" y="31"/>
                  </a:moveTo>
                  <a:cubicBezTo>
                    <a:pt x="192" y="31"/>
                    <a:pt x="192" y="31"/>
                    <a:pt x="192" y="31"/>
                  </a:cubicBezTo>
                  <a:cubicBezTo>
                    <a:pt x="192" y="30"/>
                    <a:pt x="192" y="30"/>
                    <a:pt x="192" y="30"/>
                  </a:cubicBezTo>
                  <a:cubicBezTo>
                    <a:pt x="192" y="19"/>
                    <a:pt x="185" y="12"/>
                    <a:pt x="175" y="12"/>
                  </a:cubicBezTo>
                  <a:cubicBezTo>
                    <a:pt x="165" y="12"/>
                    <a:pt x="158" y="19"/>
                    <a:pt x="158" y="30"/>
                  </a:cubicBezTo>
                  <a:cubicBezTo>
                    <a:pt x="158" y="42"/>
                    <a:pt x="165" y="49"/>
                    <a:pt x="175" y="49"/>
                  </a:cubicBezTo>
                  <a:cubicBezTo>
                    <a:pt x="183" y="49"/>
                    <a:pt x="189" y="45"/>
                    <a:pt x="191" y="38"/>
                  </a:cubicBezTo>
                  <a:cubicBezTo>
                    <a:pt x="184" y="37"/>
                    <a:pt x="184" y="37"/>
                    <a:pt x="184" y="37"/>
                  </a:cubicBezTo>
                  <a:cubicBezTo>
                    <a:pt x="182" y="41"/>
                    <a:pt x="179" y="43"/>
                    <a:pt x="175" y="43"/>
                  </a:cubicBezTo>
                  <a:cubicBezTo>
                    <a:pt x="170" y="43"/>
                    <a:pt x="166" y="39"/>
                    <a:pt x="166" y="32"/>
                  </a:cubicBezTo>
                  <a:lnTo>
                    <a:pt x="166" y="31"/>
                  </a:lnTo>
                  <a:close/>
                  <a:moveTo>
                    <a:pt x="158" y="0"/>
                  </a:moveTo>
                  <a:cubicBezTo>
                    <a:pt x="156" y="0"/>
                    <a:pt x="154" y="0"/>
                    <a:pt x="151" y="0"/>
                  </a:cubicBezTo>
                  <a:cubicBezTo>
                    <a:pt x="144" y="0"/>
                    <a:pt x="140" y="4"/>
                    <a:pt x="140" y="12"/>
                  </a:cubicBezTo>
                  <a:cubicBezTo>
                    <a:pt x="140" y="13"/>
                    <a:pt x="140" y="13"/>
                    <a:pt x="140" y="13"/>
                  </a:cubicBezTo>
                  <a:cubicBezTo>
                    <a:pt x="134" y="13"/>
                    <a:pt x="134" y="13"/>
                    <a:pt x="134" y="13"/>
                  </a:cubicBezTo>
                  <a:cubicBezTo>
                    <a:pt x="134" y="18"/>
                    <a:pt x="134" y="18"/>
                    <a:pt x="134" y="18"/>
                  </a:cubicBezTo>
                  <a:cubicBezTo>
                    <a:pt x="140" y="18"/>
                    <a:pt x="140" y="18"/>
                    <a:pt x="140" y="18"/>
                  </a:cubicBezTo>
                  <a:cubicBezTo>
                    <a:pt x="140" y="48"/>
                    <a:pt x="140" y="48"/>
                    <a:pt x="140" y="48"/>
                  </a:cubicBezTo>
                  <a:cubicBezTo>
                    <a:pt x="148" y="48"/>
                    <a:pt x="148" y="48"/>
                    <a:pt x="148" y="48"/>
                  </a:cubicBezTo>
                  <a:cubicBezTo>
                    <a:pt x="148" y="18"/>
                    <a:pt x="148" y="18"/>
                    <a:pt x="148" y="18"/>
                  </a:cubicBezTo>
                  <a:cubicBezTo>
                    <a:pt x="156" y="18"/>
                    <a:pt x="156" y="18"/>
                    <a:pt x="156" y="18"/>
                  </a:cubicBezTo>
                  <a:cubicBezTo>
                    <a:pt x="156" y="13"/>
                    <a:pt x="156" y="13"/>
                    <a:pt x="156" y="13"/>
                  </a:cubicBezTo>
                  <a:cubicBezTo>
                    <a:pt x="148" y="13"/>
                    <a:pt x="148" y="13"/>
                    <a:pt x="148" y="13"/>
                  </a:cubicBezTo>
                  <a:cubicBezTo>
                    <a:pt x="148" y="12"/>
                    <a:pt x="148" y="12"/>
                    <a:pt x="148" y="12"/>
                  </a:cubicBezTo>
                  <a:cubicBezTo>
                    <a:pt x="148" y="7"/>
                    <a:pt x="149" y="5"/>
                    <a:pt x="154" y="5"/>
                  </a:cubicBezTo>
                  <a:cubicBezTo>
                    <a:pt x="155" y="5"/>
                    <a:pt x="156" y="6"/>
                    <a:pt x="158" y="6"/>
                  </a:cubicBezTo>
                  <a:lnTo>
                    <a:pt x="158" y="0"/>
                  </a:lnTo>
                  <a:close/>
                  <a:moveTo>
                    <a:pt x="122" y="48"/>
                  </a:moveTo>
                  <a:cubicBezTo>
                    <a:pt x="130" y="48"/>
                    <a:pt x="130" y="48"/>
                    <a:pt x="130" y="48"/>
                  </a:cubicBezTo>
                  <a:cubicBezTo>
                    <a:pt x="130" y="13"/>
                    <a:pt x="130" y="13"/>
                    <a:pt x="130" y="13"/>
                  </a:cubicBezTo>
                  <a:cubicBezTo>
                    <a:pt x="122" y="13"/>
                    <a:pt x="122" y="13"/>
                    <a:pt x="122" y="13"/>
                  </a:cubicBezTo>
                  <a:lnTo>
                    <a:pt x="122" y="48"/>
                  </a:lnTo>
                  <a:close/>
                  <a:moveTo>
                    <a:pt x="122" y="7"/>
                  </a:moveTo>
                  <a:cubicBezTo>
                    <a:pt x="130" y="7"/>
                    <a:pt x="130" y="7"/>
                    <a:pt x="130" y="7"/>
                  </a:cubicBezTo>
                  <a:cubicBezTo>
                    <a:pt x="130" y="0"/>
                    <a:pt x="130" y="0"/>
                    <a:pt x="130" y="0"/>
                  </a:cubicBezTo>
                  <a:cubicBezTo>
                    <a:pt x="122" y="0"/>
                    <a:pt x="122" y="0"/>
                    <a:pt x="122" y="0"/>
                  </a:cubicBezTo>
                  <a:lnTo>
                    <a:pt x="122" y="7"/>
                  </a:lnTo>
                  <a:close/>
                  <a:moveTo>
                    <a:pt x="105" y="48"/>
                  </a:moveTo>
                  <a:cubicBezTo>
                    <a:pt x="113" y="48"/>
                    <a:pt x="113" y="48"/>
                    <a:pt x="113" y="48"/>
                  </a:cubicBezTo>
                  <a:cubicBezTo>
                    <a:pt x="113" y="0"/>
                    <a:pt x="113" y="0"/>
                    <a:pt x="113" y="0"/>
                  </a:cubicBezTo>
                  <a:cubicBezTo>
                    <a:pt x="105" y="0"/>
                    <a:pt x="105" y="0"/>
                    <a:pt x="105" y="0"/>
                  </a:cubicBezTo>
                  <a:lnTo>
                    <a:pt x="105" y="48"/>
                  </a:lnTo>
                  <a:close/>
                  <a:moveTo>
                    <a:pt x="83" y="12"/>
                  </a:moveTo>
                  <a:cubicBezTo>
                    <a:pt x="82" y="12"/>
                    <a:pt x="82" y="12"/>
                    <a:pt x="81" y="12"/>
                  </a:cubicBezTo>
                  <a:cubicBezTo>
                    <a:pt x="76" y="12"/>
                    <a:pt x="73" y="15"/>
                    <a:pt x="71" y="20"/>
                  </a:cubicBezTo>
                  <a:cubicBezTo>
                    <a:pt x="71" y="13"/>
                    <a:pt x="71" y="13"/>
                    <a:pt x="71" y="13"/>
                  </a:cubicBezTo>
                  <a:cubicBezTo>
                    <a:pt x="64" y="13"/>
                    <a:pt x="64" y="13"/>
                    <a:pt x="64" y="13"/>
                  </a:cubicBezTo>
                  <a:cubicBezTo>
                    <a:pt x="64" y="48"/>
                    <a:pt x="64" y="48"/>
                    <a:pt x="64" y="48"/>
                  </a:cubicBezTo>
                  <a:cubicBezTo>
                    <a:pt x="72" y="48"/>
                    <a:pt x="72" y="48"/>
                    <a:pt x="72" y="48"/>
                  </a:cubicBezTo>
                  <a:cubicBezTo>
                    <a:pt x="72" y="30"/>
                    <a:pt x="72" y="30"/>
                    <a:pt x="72" y="30"/>
                  </a:cubicBezTo>
                  <a:cubicBezTo>
                    <a:pt x="72" y="23"/>
                    <a:pt x="76" y="19"/>
                    <a:pt x="81" y="19"/>
                  </a:cubicBezTo>
                  <a:cubicBezTo>
                    <a:pt x="82" y="19"/>
                    <a:pt x="82" y="19"/>
                    <a:pt x="83" y="19"/>
                  </a:cubicBezTo>
                  <a:lnTo>
                    <a:pt x="83" y="12"/>
                  </a:lnTo>
                  <a:close/>
                  <a:moveTo>
                    <a:pt x="41" y="17"/>
                  </a:moveTo>
                  <a:cubicBezTo>
                    <a:pt x="46" y="17"/>
                    <a:pt x="49" y="22"/>
                    <a:pt x="49" y="30"/>
                  </a:cubicBezTo>
                  <a:cubicBezTo>
                    <a:pt x="49" y="38"/>
                    <a:pt x="46" y="43"/>
                    <a:pt x="41" y="43"/>
                  </a:cubicBezTo>
                  <a:cubicBezTo>
                    <a:pt x="36" y="43"/>
                    <a:pt x="32" y="39"/>
                    <a:pt x="32" y="30"/>
                  </a:cubicBezTo>
                  <a:cubicBezTo>
                    <a:pt x="32" y="22"/>
                    <a:pt x="36" y="17"/>
                    <a:pt x="41" y="17"/>
                  </a:cubicBezTo>
                  <a:moveTo>
                    <a:pt x="41" y="12"/>
                  </a:moveTo>
                  <a:cubicBezTo>
                    <a:pt x="31" y="12"/>
                    <a:pt x="24" y="19"/>
                    <a:pt x="24" y="30"/>
                  </a:cubicBezTo>
                  <a:cubicBezTo>
                    <a:pt x="24" y="42"/>
                    <a:pt x="31" y="49"/>
                    <a:pt x="41" y="49"/>
                  </a:cubicBezTo>
                  <a:cubicBezTo>
                    <a:pt x="51" y="49"/>
                    <a:pt x="58" y="42"/>
                    <a:pt x="58" y="30"/>
                  </a:cubicBezTo>
                  <a:cubicBezTo>
                    <a:pt x="58" y="19"/>
                    <a:pt x="51" y="12"/>
                    <a:pt x="41" y="12"/>
                  </a:cubicBezTo>
                  <a:moveTo>
                    <a:pt x="24" y="0"/>
                  </a:moveTo>
                  <a:cubicBezTo>
                    <a:pt x="22" y="0"/>
                    <a:pt x="20" y="0"/>
                    <a:pt x="17" y="0"/>
                  </a:cubicBezTo>
                  <a:cubicBezTo>
                    <a:pt x="10" y="0"/>
                    <a:pt x="6" y="4"/>
                    <a:pt x="6" y="12"/>
                  </a:cubicBezTo>
                  <a:cubicBezTo>
                    <a:pt x="6" y="13"/>
                    <a:pt x="6" y="13"/>
                    <a:pt x="6" y="13"/>
                  </a:cubicBezTo>
                  <a:cubicBezTo>
                    <a:pt x="0" y="13"/>
                    <a:pt x="0" y="13"/>
                    <a:pt x="0" y="13"/>
                  </a:cubicBezTo>
                  <a:cubicBezTo>
                    <a:pt x="0" y="18"/>
                    <a:pt x="0" y="18"/>
                    <a:pt x="0" y="18"/>
                  </a:cubicBezTo>
                  <a:cubicBezTo>
                    <a:pt x="6" y="18"/>
                    <a:pt x="6" y="18"/>
                    <a:pt x="6" y="18"/>
                  </a:cubicBezTo>
                  <a:cubicBezTo>
                    <a:pt x="6" y="48"/>
                    <a:pt x="6" y="48"/>
                    <a:pt x="6" y="48"/>
                  </a:cubicBezTo>
                  <a:cubicBezTo>
                    <a:pt x="14" y="48"/>
                    <a:pt x="14" y="48"/>
                    <a:pt x="14" y="48"/>
                  </a:cubicBezTo>
                  <a:cubicBezTo>
                    <a:pt x="14" y="18"/>
                    <a:pt x="14" y="18"/>
                    <a:pt x="14" y="18"/>
                  </a:cubicBezTo>
                  <a:cubicBezTo>
                    <a:pt x="22" y="18"/>
                    <a:pt x="22" y="18"/>
                    <a:pt x="22" y="18"/>
                  </a:cubicBezTo>
                  <a:cubicBezTo>
                    <a:pt x="22" y="13"/>
                    <a:pt x="22" y="13"/>
                    <a:pt x="22" y="13"/>
                  </a:cubicBezTo>
                  <a:cubicBezTo>
                    <a:pt x="14" y="13"/>
                    <a:pt x="14" y="13"/>
                    <a:pt x="14" y="13"/>
                  </a:cubicBezTo>
                  <a:cubicBezTo>
                    <a:pt x="14" y="12"/>
                    <a:pt x="14" y="12"/>
                    <a:pt x="14" y="12"/>
                  </a:cubicBezTo>
                  <a:cubicBezTo>
                    <a:pt x="14" y="7"/>
                    <a:pt x="15" y="5"/>
                    <a:pt x="20" y="5"/>
                  </a:cubicBezTo>
                  <a:cubicBezTo>
                    <a:pt x="21" y="5"/>
                    <a:pt x="22" y="6"/>
                    <a:pt x="24" y="6"/>
                  </a:cubicBezTo>
                  <a:lnTo>
                    <a:pt x="24" y="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173" name="Innovation">
              <a:extLst>
                <a:ext uri="{FF2B5EF4-FFF2-40B4-BE49-F238E27FC236}">
                  <a16:creationId xmlns:a16="http://schemas.microsoft.com/office/drawing/2014/main" id="{92A0CB7A-27B7-4C49-88B9-0CA4BC220D4D}"/>
                </a:ext>
              </a:extLst>
            </p:cNvPr>
            <p:cNvSpPr>
              <a:spLocks noEditPoints="1"/>
            </p:cNvSpPr>
            <p:nvPr/>
          </p:nvSpPr>
          <p:spPr bwMode="auto">
            <a:xfrm>
              <a:off x="9557930" y="5948514"/>
              <a:ext cx="1520385" cy="243621"/>
            </a:xfrm>
            <a:custGeom>
              <a:avLst/>
              <a:gdLst>
                <a:gd name="T0" fmla="*/ 276 w 306"/>
                <a:gd name="T1" fmla="*/ 48 h 49"/>
                <a:gd name="T2" fmla="*/ 284 w 306"/>
                <a:gd name="T3" fmla="*/ 27 h 49"/>
                <a:gd name="T4" fmla="*/ 298 w 306"/>
                <a:gd name="T5" fmla="*/ 25 h 49"/>
                <a:gd name="T6" fmla="*/ 306 w 306"/>
                <a:gd name="T7" fmla="*/ 48 h 49"/>
                <a:gd name="T8" fmla="*/ 294 w 306"/>
                <a:gd name="T9" fmla="*/ 11 h 49"/>
                <a:gd name="T10" fmla="*/ 283 w 306"/>
                <a:gd name="T11" fmla="*/ 12 h 49"/>
                <a:gd name="T12" fmla="*/ 254 w 306"/>
                <a:gd name="T13" fmla="*/ 17 h 49"/>
                <a:gd name="T14" fmla="*/ 254 w 306"/>
                <a:gd name="T15" fmla="*/ 43 h 49"/>
                <a:gd name="T16" fmla="*/ 254 w 306"/>
                <a:gd name="T17" fmla="*/ 17 h 49"/>
                <a:gd name="T18" fmla="*/ 237 w 306"/>
                <a:gd name="T19" fmla="*/ 30 h 49"/>
                <a:gd name="T20" fmla="*/ 271 w 306"/>
                <a:gd name="T21" fmla="*/ 30 h 49"/>
                <a:gd name="T22" fmla="*/ 223 w 306"/>
                <a:gd name="T23" fmla="*/ 48 h 49"/>
                <a:gd name="T24" fmla="*/ 231 w 306"/>
                <a:gd name="T25" fmla="*/ 12 h 49"/>
                <a:gd name="T26" fmla="*/ 223 w 306"/>
                <a:gd name="T27" fmla="*/ 48 h 49"/>
                <a:gd name="T28" fmla="*/ 231 w 306"/>
                <a:gd name="T29" fmla="*/ 7 h 49"/>
                <a:gd name="T30" fmla="*/ 223 w 306"/>
                <a:gd name="T31" fmla="*/ 0 h 49"/>
                <a:gd name="T32" fmla="*/ 208 w 306"/>
                <a:gd name="T33" fmla="*/ 3 h 49"/>
                <a:gd name="T34" fmla="*/ 200 w 306"/>
                <a:gd name="T35" fmla="*/ 12 h 49"/>
                <a:gd name="T36" fmla="*/ 194 w 306"/>
                <a:gd name="T37" fmla="*/ 18 h 49"/>
                <a:gd name="T38" fmla="*/ 200 w 306"/>
                <a:gd name="T39" fmla="*/ 35 h 49"/>
                <a:gd name="T40" fmla="*/ 217 w 306"/>
                <a:gd name="T41" fmla="*/ 48 h 49"/>
                <a:gd name="T42" fmla="*/ 213 w 306"/>
                <a:gd name="T43" fmla="*/ 42 h 49"/>
                <a:gd name="T44" fmla="*/ 208 w 306"/>
                <a:gd name="T45" fmla="*/ 18 h 49"/>
                <a:gd name="T46" fmla="*/ 216 w 306"/>
                <a:gd name="T47" fmla="*/ 12 h 49"/>
                <a:gd name="T48" fmla="*/ 208 w 306"/>
                <a:gd name="T49" fmla="*/ 3 h 49"/>
                <a:gd name="T50" fmla="*/ 182 w 306"/>
                <a:gd name="T51" fmla="*/ 33 h 49"/>
                <a:gd name="T52" fmla="*/ 167 w 306"/>
                <a:gd name="T53" fmla="*/ 38 h 49"/>
                <a:gd name="T54" fmla="*/ 182 w 306"/>
                <a:gd name="T55" fmla="*/ 30 h 49"/>
                <a:gd name="T56" fmla="*/ 167 w 306"/>
                <a:gd name="T57" fmla="*/ 22 h 49"/>
                <a:gd name="T58" fmla="*/ 182 w 306"/>
                <a:gd name="T59" fmla="*/ 23 h 49"/>
                <a:gd name="T60" fmla="*/ 182 w 306"/>
                <a:gd name="T61" fmla="*/ 25 h 49"/>
                <a:gd name="T62" fmla="*/ 171 w 306"/>
                <a:gd name="T63" fmla="*/ 48 h 49"/>
                <a:gd name="T64" fmla="*/ 183 w 306"/>
                <a:gd name="T65" fmla="*/ 48 h 49"/>
                <a:gd name="T66" fmla="*/ 190 w 306"/>
                <a:gd name="T67" fmla="*/ 41 h 49"/>
                <a:gd name="T68" fmla="*/ 176 w 306"/>
                <a:gd name="T69" fmla="*/ 11 h 49"/>
                <a:gd name="T70" fmla="*/ 135 w 306"/>
                <a:gd name="T71" fmla="*/ 48 h 49"/>
                <a:gd name="T72" fmla="*/ 155 w 306"/>
                <a:gd name="T73" fmla="*/ 12 h 49"/>
                <a:gd name="T74" fmla="*/ 140 w 306"/>
                <a:gd name="T75" fmla="*/ 39 h 49"/>
                <a:gd name="T76" fmla="*/ 123 w 306"/>
                <a:gd name="T77" fmla="*/ 12 h 49"/>
                <a:gd name="T78" fmla="*/ 105 w 306"/>
                <a:gd name="T79" fmla="*/ 17 h 49"/>
                <a:gd name="T80" fmla="*/ 105 w 306"/>
                <a:gd name="T81" fmla="*/ 43 h 49"/>
                <a:gd name="T82" fmla="*/ 105 w 306"/>
                <a:gd name="T83" fmla="*/ 17 h 49"/>
                <a:gd name="T84" fmla="*/ 88 w 306"/>
                <a:gd name="T85" fmla="*/ 30 h 49"/>
                <a:gd name="T86" fmla="*/ 122 w 306"/>
                <a:gd name="T87" fmla="*/ 30 h 49"/>
                <a:gd name="T88" fmla="*/ 53 w 306"/>
                <a:gd name="T89" fmla="*/ 12 h 49"/>
                <a:gd name="T90" fmla="*/ 61 w 306"/>
                <a:gd name="T91" fmla="*/ 48 h 49"/>
                <a:gd name="T92" fmla="*/ 69 w 306"/>
                <a:gd name="T93" fmla="*/ 17 h 49"/>
                <a:gd name="T94" fmla="*/ 75 w 306"/>
                <a:gd name="T95" fmla="*/ 48 h 49"/>
                <a:gd name="T96" fmla="*/ 83 w 306"/>
                <a:gd name="T97" fmla="*/ 25 h 49"/>
                <a:gd name="T98" fmla="*/ 61 w 306"/>
                <a:gd name="T99" fmla="*/ 18 h 49"/>
                <a:gd name="T100" fmla="*/ 53 w 306"/>
                <a:gd name="T101" fmla="*/ 12 h 49"/>
                <a:gd name="T102" fmla="*/ 16 w 306"/>
                <a:gd name="T103" fmla="*/ 48 h 49"/>
                <a:gd name="T104" fmla="*/ 24 w 306"/>
                <a:gd name="T105" fmla="*/ 27 h 49"/>
                <a:gd name="T106" fmla="*/ 38 w 306"/>
                <a:gd name="T107" fmla="*/ 25 h 49"/>
                <a:gd name="T108" fmla="*/ 46 w 306"/>
                <a:gd name="T109" fmla="*/ 48 h 49"/>
                <a:gd name="T110" fmla="*/ 34 w 306"/>
                <a:gd name="T111" fmla="*/ 11 h 49"/>
                <a:gd name="T112" fmla="*/ 23 w 306"/>
                <a:gd name="T113" fmla="*/ 12 h 49"/>
                <a:gd name="T114" fmla="*/ 0 w 306"/>
                <a:gd name="T115" fmla="*/ 48 h 49"/>
                <a:gd name="T116" fmla="*/ 8 w 306"/>
                <a:gd name="T117" fmla="*/ 12 h 49"/>
                <a:gd name="T118" fmla="*/ 0 w 306"/>
                <a:gd name="T119" fmla="*/ 48 h 49"/>
                <a:gd name="T120" fmla="*/ 8 w 306"/>
                <a:gd name="T121" fmla="*/ 7 h 49"/>
                <a:gd name="T122" fmla="*/ 0 w 306"/>
                <a:gd name="T123"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06" h="49">
                  <a:moveTo>
                    <a:pt x="276" y="12"/>
                  </a:moveTo>
                  <a:cubicBezTo>
                    <a:pt x="276" y="48"/>
                    <a:pt x="276" y="48"/>
                    <a:pt x="276" y="48"/>
                  </a:cubicBezTo>
                  <a:cubicBezTo>
                    <a:pt x="284" y="48"/>
                    <a:pt x="284" y="48"/>
                    <a:pt x="284" y="48"/>
                  </a:cubicBezTo>
                  <a:cubicBezTo>
                    <a:pt x="284" y="27"/>
                    <a:pt x="284" y="27"/>
                    <a:pt x="284" y="27"/>
                  </a:cubicBezTo>
                  <a:cubicBezTo>
                    <a:pt x="284" y="21"/>
                    <a:pt x="287" y="17"/>
                    <a:pt x="292" y="17"/>
                  </a:cubicBezTo>
                  <a:cubicBezTo>
                    <a:pt x="296" y="17"/>
                    <a:pt x="298" y="20"/>
                    <a:pt x="298" y="25"/>
                  </a:cubicBezTo>
                  <a:cubicBezTo>
                    <a:pt x="298" y="48"/>
                    <a:pt x="298" y="48"/>
                    <a:pt x="298" y="48"/>
                  </a:cubicBezTo>
                  <a:cubicBezTo>
                    <a:pt x="306" y="48"/>
                    <a:pt x="306" y="48"/>
                    <a:pt x="306" y="48"/>
                  </a:cubicBezTo>
                  <a:cubicBezTo>
                    <a:pt x="306" y="25"/>
                    <a:pt x="306" y="25"/>
                    <a:pt x="306" y="25"/>
                  </a:cubicBezTo>
                  <a:cubicBezTo>
                    <a:pt x="306" y="16"/>
                    <a:pt x="302" y="11"/>
                    <a:pt x="294" y="11"/>
                  </a:cubicBezTo>
                  <a:cubicBezTo>
                    <a:pt x="289" y="11"/>
                    <a:pt x="286" y="14"/>
                    <a:pt x="283" y="18"/>
                  </a:cubicBezTo>
                  <a:cubicBezTo>
                    <a:pt x="283" y="12"/>
                    <a:pt x="283" y="12"/>
                    <a:pt x="283" y="12"/>
                  </a:cubicBezTo>
                  <a:lnTo>
                    <a:pt x="276" y="12"/>
                  </a:lnTo>
                  <a:close/>
                  <a:moveTo>
                    <a:pt x="254" y="17"/>
                  </a:moveTo>
                  <a:cubicBezTo>
                    <a:pt x="259" y="17"/>
                    <a:pt x="262" y="22"/>
                    <a:pt x="262" y="30"/>
                  </a:cubicBezTo>
                  <a:cubicBezTo>
                    <a:pt x="262" y="38"/>
                    <a:pt x="259" y="43"/>
                    <a:pt x="254" y="43"/>
                  </a:cubicBezTo>
                  <a:cubicBezTo>
                    <a:pt x="249" y="43"/>
                    <a:pt x="246" y="38"/>
                    <a:pt x="246" y="30"/>
                  </a:cubicBezTo>
                  <a:cubicBezTo>
                    <a:pt x="246" y="22"/>
                    <a:pt x="249" y="17"/>
                    <a:pt x="254" y="17"/>
                  </a:cubicBezTo>
                  <a:moveTo>
                    <a:pt x="254" y="11"/>
                  </a:moveTo>
                  <a:cubicBezTo>
                    <a:pt x="244" y="11"/>
                    <a:pt x="237" y="19"/>
                    <a:pt x="237" y="30"/>
                  </a:cubicBezTo>
                  <a:cubicBezTo>
                    <a:pt x="237" y="41"/>
                    <a:pt x="244" y="49"/>
                    <a:pt x="254" y="49"/>
                  </a:cubicBezTo>
                  <a:cubicBezTo>
                    <a:pt x="264" y="49"/>
                    <a:pt x="271" y="41"/>
                    <a:pt x="271" y="30"/>
                  </a:cubicBezTo>
                  <a:cubicBezTo>
                    <a:pt x="271" y="19"/>
                    <a:pt x="264" y="11"/>
                    <a:pt x="254" y="11"/>
                  </a:cubicBezTo>
                  <a:moveTo>
                    <a:pt x="223" y="48"/>
                  </a:moveTo>
                  <a:cubicBezTo>
                    <a:pt x="231" y="48"/>
                    <a:pt x="231" y="48"/>
                    <a:pt x="231" y="48"/>
                  </a:cubicBezTo>
                  <a:cubicBezTo>
                    <a:pt x="231" y="12"/>
                    <a:pt x="231" y="12"/>
                    <a:pt x="231" y="12"/>
                  </a:cubicBezTo>
                  <a:cubicBezTo>
                    <a:pt x="223" y="12"/>
                    <a:pt x="223" y="12"/>
                    <a:pt x="223" y="12"/>
                  </a:cubicBezTo>
                  <a:lnTo>
                    <a:pt x="223" y="48"/>
                  </a:lnTo>
                  <a:close/>
                  <a:moveTo>
                    <a:pt x="223" y="7"/>
                  </a:moveTo>
                  <a:cubicBezTo>
                    <a:pt x="231" y="7"/>
                    <a:pt x="231" y="7"/>
                    <a:pt x="231" y="7"/>
                  </a:cubicBezTo>
                  <a:cubicBezTo>
                    <a:pt x="231" y="0"/>
                    <a:pt x="231" y="0"/>
                    <a:pt x="231" y="0"/>
                  </a:cubicBezTo>
                  <a:cubicBezTo>
                    <a:pt x="223" y="0"/>
                    <a:pt x="223" y="0"/>
                    <a:pt x="223" y="0"/>
                  </a:cubicBezTo>
                  <a:lnTo>
                    <a:pt x="223" y="7"/>
                  </a:lnTo>
                  <a:close/>
                  <a:moveTo>
                    <a:pt x="208" y="3"/>
                  </a:moveTo>
                  <a:cubicBezTo>
                    <a:pt x="200" y="3"/>
                    <a:pt x="200" y="3"/>
                    <a:pt x="200" y="3"/>
                  </a:cubicBezTo>
                  <a:cubicBezTo>
                    <a:pt x="200" y="12"/>
                    <a:pt x="200" y="12"/>
                    <a:pt x="200" y="12"/>
                  </a:cubicBezTo>
                  <a:cubicBezTo>
                    <a:pt x="194" y="12"/>
                    <a:pt x="194" y="12"/>
                    <a:pt x="194" y="12"/>
                  </a:cubicBezTo>
                  <a:cubicBezTo>
                    <a:pt x="194" y="18"/>
                    <a:pt x="194" y="18"/>
                    <a:pt x="194" y="18"/>
                  </a:cubicBezTo>
                  <a:cubicBezTo>
                    <a:pt x="200" y="18"/>
                    <a:pt x="200" y="18"/>
                    <a:pt x="200" y="18"/>
                  </a:cubicBezTo>
                  <a:cubicBezTo>
                    <a:pt x="200" y="35"/>
                    <a:pt x="200" y="35"/>
                    <a:pt x="200" y="35"/>
                  </a:cubicBezTo>
                  <a:cubicBezTo>
                    <a:pt x="200" y="45"/>
                    <a:pt x="203" y="49"/>
                    <a:pt x="211" y="49"/>
                  </a:cubicBezTo>
                  <a:cubicBezTo>
                    <a:pt x="213" y="49"/>
                    <a:pt x="215" y="48"/>
                    <a:pt x="217" y="48"/>
                  </a:cubicBezTo>
                  <a:cubicBezTo>
                    <a:pt x="217" y="42"/>
                    <a:pt x="217" y="42"/>
                    <a:pt x="217" y="42"/>
                  </a:cubicBezTo>
                  <a:cubicBezTo>
                    <a:pt x="215" y="42"/>
                    <a:pt x="214" y="42"/>
                    <a:pt x="213" y="42"/>
                  </a:cubicBezTo>
                  <a:cubicBezTo>
                    <a:pt x="208" y="42"/>
                    <a:pt x="208" y="40"/>
                    <a:pt x="208" y="35"/>
                  </a:cubicBezTo>
                  <a:cubicBezTo>
                    <a:pt x="208" y="18"/>
                    <a:pt x="208" y="18"/>
                    <a:pt x="208" y="18"/>
                  </a:cubicBezTo>
                  <a:cubicBezTo>
                    <a:pt x="216" y="18"/>
                    <a:pt x="216" y="18"/>
                    <a:pt x="216" y="18"/>
                  </a:cubicBezTo>
                  <a:cubicBezTo>
                    <a:pt x="216" y="12"/>
                    <a:pt x="216" y="12"/>
                    <a:pt x="216" y="12"/>
                  </a:cubicBezTo>
                  <a:cubicBezTo>
                    <a:pt x="208" y="12"/>
                    <a:pt x="208" y="12"/>
                    <a:pt x="208" y="12"/>
                  </a:cubicBezTo>
                  <a:lnTo>
                    <a:pt x="208" y="3"/>
                  </a:lnTo>
                  <a:close/>
                  <a:moveTo>
                    <a:pt x="182" y="30"/>
                  </a:moveTo>
                  <a:cubicBezTo>
                    <a:pt x="182" y="33"/>
                    <a:pt x="182" y="33"/>
                    <a:pt x="182" y="33"/>
                  </a:cubicBezTo>
                  <a:cubicBezTo>
                    <a:pt x="182" y="38"/>
                    <a:pt x="178" y="43"/>
                    <a:pt x="173" y="43"/>
                  </a:cubicBezTo>
                  <a:cubicBezTo>
                    <a:pt x="169" y="43"/>
                    <a:pt x="167" y="41"/>
                    <a:pt x="167" y="38"/>
                  </a:cubicBezTo>
                  <a:cubicBezTo>
                    <a:pt x="167" y="33"/>
                    <a:pt x="171" y="30"/>
                    <a:pt x="181" y="30"/>
                  </a:cubicBezTo>
                  <a:lnTo>
                    <a:pt x="182" y="30"/>
                  </a:lnTo>
                  <a:close/>
                  <a:moveTo>
                    <a:pt x="159" y="21"/>
                  </a:moveTo>
                  <a:cubicBezTo>
                    <a:pt x="167" y="22"/>
                    <a:pt x="167" y="22"/>
                    <a:pt x="167" y="22"/>
                  </a:cubicBezTo>
                  <a:cubicBezTo>
                    <a:pt x="168" y="19"/>
                    <a:pt x="170" y="17"/>
                    <a:pt x="175" y="17"/>
                  </a:cubicBezTo>
                  <a:cubicBezTo>
                    <a:pt x="180" y="17"/>
                    <a:pt x="182" y="19"/>
                    <a:pt x="182" y="23"/>
                  </a:cubicBezTo>
                  <a:cubicBezTo>
                    <a:pt x="182" y="25"/>
                    <a:pt x="182" y="25"/>
                    <a:pt x="182" y="25"/>
                  </a:cubicBezTo>
                  <a:cubicBezTo>
                    <a:pt x="182" y="25"/>
                    <a:pt x="182" y="25"/>
                    <a:pt x="182" y="25"/>
                  </a:cubicBezTo>
                  <a:cubicBezTo>
                    <a:pt x="166" y="25"/>
                    <a:pt x="158" y="29"/>
                    <a:pt x="158" y="38"/>
                  </a:cubicBezTo>
                  <a:cubicBezTo>
                    <a:pt x="158" y="44"/>
                    <a:pt x="163" y="48"/>
                    <a:pt x="171" y="48"/>
                  </a:cubicBezTo>
                  <a:cubicBezTo>
                    <a:pt x="176" y="48"/>
                    <a:pt x="180" y="46"/>
                    <a:pt x="182" y="41"/>
                  </a:cubicBezTo>
                  <a:cubicBezTo>
                    <a:pt x="183" y="44"/>
                    <a:pt x="183" y="46"/>
                    <a:pt x="183" y="48"/>
                  </a:cubicBezTo>
                  <a:cubicBezTo>
                    <a:pt x="191" y="48"/>
                    <a:pt x="191" y="48"/>
                    <a:pt x="191" y="48"/>
                  </a:cubicBezTo>
                  <a:cubicBezTo>
                    <a:pt x="190" y="46"/>
                    <a:pt x="190" y="43"/>
                    <a:pt x="190" y="41"/>
                  </a:cubicBezTo>
                  <a:cubicBezTo>
                    <a:pt x="190" y="25"/>
                    <a:pt x="190" y="25"/>
                    <a:pt x="190" y="25"/>
                  </a:cubicBezTo>
                  <a:cubicBezTo>
                    <a:pt x="190" y="16"/>
                    <a:pt x="186" y="11"/>
                    <a:pt x="176" y="11"/>
                  </a:cubicBezTo>
                  <a:cubicBezTo>
                    <a:pt x="167" y="11"/>
                    <a:pt x="161" y="15"/>
                    <a:pt x="159" y="21"/>
                  </a:cubicBezTo>
                  <a:moveTo>
                    <a:pt x="135" y="48"/>
                  </a:moveTo>
                  <a:cubicBezTo>
                    <a:pt x="143" y="48"/>
                    <a:pt x="143" y="48"/>
                    <a:pt x="143" y="48"/>
                  </a:cubicBezTo>
                  <a:cubicBezTo>
                    <a:pt x="155" y="12"/>
                    <a:pt x="155" y="12"/>
                    <a:pt x="155" y="12"/>
                  </a:cubicBezTo>
                  <a:cubicBezTo>
                    <a:pt x="149" y="12"/>
                    <a:pt x="149" y="12"/>
                    <a:pt x="149" y="12"/>
                  </a:cubicBezTo>
                  <a:cubicBezTo>
                    <a:pt x="140" y="39"/>
                    <a:pt x="140" y="39"/>
                    <a:pt x="140" y="39"/>
                  </a:cubicBezTo>
                  <a:cubicBezTo>
                    <a:pt x="131" y="12"/>
                    <a:pt x="131" y="12"/>
                    <a:pt x="131" y="12"/>
                  </a:cubicBezTo>
                  <a:cubicBezTo>
                    <a:pt x="123" y="12"/>
                    <a:pt x="123" y="12"/>
                    <a:pt x="123" y="12"/>
                  </a:cubicBezTo>
                  <a:lnTo>
                    <a:pt x="135" y="48"/>
                  </a:lnTo>
                  <a:close/>
                  <a:moveTo>
                    <a:pt x="105" y="17"/>
                  </a:moveTo>
                  <a:cubicBezTo>
                    <a:pt x="110" y="17"/>
                    <a:pt x="113" y="22"/>
                    <a:pt x="113" y="30"/>
                  </a:cubicBezTo>
                  <a:cubicBezTo>
                    <a:pt x="113" y="38"/>
                    <a:pt x="110" y="43"/>
                    <a:pt x="105" y="43"/>
                  </a:cubicBezTo>
                  <a:cubicBezTo>
                    <a:pt x="100" y="43"/>
                    <a:pt x="97" y="38"/>
                    <a:pt x="97" y="30"/>
                  </a:cubicBezTo>
                  <a:cubicBezTo>
                    <a:pt x="97" y="22"/>
                    <a:pt x="100" y="17"/>
                    <a:pt x="105" y="17"/>
                  </a:cubicBezTo>
                  <a:moveTo>
                    <a:pt x="105" y="11"/>
                  </a:moveTo>
                  <a:cubicBezTo>
                    <a:pt x="95" y="11"/>
                    <a:pt x="88" y="19"/>
                    <a:pt x="88" y="30"/>
                  </a:cubicBezTo>
                  <a:cubicBezTo>
                    <a:pt x="88" y="41"/>
                    <a:pt x="95" y="49"/>
                    <a:pt x="105" y="49"/>
                  </a:cubicBezTo>
                  <a:cubicBezTo>
                    <a:pt x="115" y="49"/>
                    <a:pt x="122" y="41"/>
                    <a:pt x="122" y="30"/>
                  </a:cubicBezTo>
                  <a:cubicBezTo>
                    <a:pt x="122" y="19"/>
                    <a:pt x="115" y="11"/>
                    <a:pt x="105" y="11"/>
                  </a:cubicBezTo>
                  <a:moveTo>
                    <a:pt x="53" y="12"/>
                  </a:moveTo>
                  <a:cubicBezTo>
                    <a:pt x="53" y="48"/>
                    <a:pt x="53" y="48"/>
                    <a:pt x="53" y="48"/>
                  </a:cubicBezTo>
                  <a:cubicBezTo>
                    <a:pt x="61" y="48"/>
                    <a:pt x="61" y="48"/>
                    <a:pt x="61" y="48"/>
                  </a:cubicBezTo>
                  <a:cubicBezTo>
                    <a:pt x="61" y="27"/>
                    <a:pt x="61" y="27"/>
                    <a:pt x="61" y="27"/>
                  </a:cubicBezTo>
                  <a:cubicBezTo>
                    <a:pt x="61" y="21"/>
                    <a:pt x="65" y="17"/>
                    <a:pt x="69" y="17"/>
                  </a:cubicBezTo>
                  <a:cubicBezTo>
                    <a:pt x="73" y="17"/>
                    <a:pt x="75" y="20"/>
                    <a:pt x="75" y="25"/>
                  </a:cubicBezTo>
                  <a:cubicBezTo>
                    <a:pt x="75" y="48"/>
                    <a:pt x="75" y="48"/>
                    <a:pt x="75" y="48"/>
                  </a:cubicBezTo>
                  <a:cubicBezTo>
                    <a:pt x="83" y="48"/>
                    <a:pt x="83" y="48"/>
                    <a:pt x="83" y="48"/>
                  </a:cubicBezTo>
                  <a:cubicBezTo>
                    <a:pt x="83" y="25"/>
                    <a:pt x="83" y="25"/>
                    <a:pt x="83" y="25"/>
                  </a:cubicBezTo>
                  <a:cubicBezTo>
                    <a:pt x="83" y="16"/>
                    <a:pt x="79" y="11"/>
                    <a:pt x="71" y="11"/>
                  </a:cubicBezTo>
                  <a:cubicBezTo>
                    <a:pt x="67" y="11"/>
                    <a:pt x="63" y="14"/>
                    <a:pt x="61" y="18"/>
                  </a:cubicBezTo>
                  <a:cubicBezTo>
                    <a:pt x="61" y="12"/>
                    <a:pt x="61" y="12"/>
                    <a:pt x="61" y="12"/>
                  </a:cubicBezTo>
                  <a:lnTo>
                    <a:pt x="53" y="12"/>
                  </a:lnTo>
                  <a:close/>
                  <a:moveTo>
                    <a:pt x="16" y="12"/>
                  </a:moveTo>
                  <a:cubicBezTo>
                    <a:pt x="16" y="48"/>
                    <a:pt x="16" y="48"/>
                    <a:pt x="16" y="48"/>
                  </a:cubicBezTo>
                  <a:cubicBezTo>
                    <a:pt x="24" y="48"/>
                    <a:pt x="24" y="48"/>
                    <a:pt x="24" y="48"/>
                  </a:cubicBezTo>
                  <a:cubicBezTo>
                    <a:pt x="24" y="27"/>
                    <a:pt x="24" y="27"/>
                    <a:pt x="24" y="27"/>
                  </a:cubicBezTo>
                  <a:cubicBezTo>
                    <a:pt x="24" y="21"/>
                    <a:pt x="27" y="17"/>
                    <a:pt x="32" y="17"/>
                  </a:cubicBezTo>
                  <a:cubicBezTo>
                    <a:pt x="36" y="17"/>
                    <a:pt x="38" y="20"/>
                    <a:pt x="38" y="25"/>
                  </a:cubicBezTo>
                  <a:cubicBezTo>
                    <a:pt x="38" y="48"/>
                    <a:pt x="38" y="48"/>
                    <a:pt x="38" y="48"/>
                  </a:cubicBezTo>
                  <a:cubicBezTo>
                    <a:pt x="46" y="48"/>
                    <a:pt x="46" y="48"/>
                    <a:pt x="46" y="48"/>
                  </a:cubicBezTo>
                  <a:cubicBezTo>
                    <a:pt x="46" y="25"/>
                    <a:pt x="46" y="25"/>
                    <a:pt x="46" y="25"/>
                  </a:cubicBezTo>
                  <a:cubicBezTo>
                    <a:pt x="46" y="16"/>
                    <a:pt x="42" y="11"/>
                    <a:pt x="34" y="11"/>
                  </a:cubicBezTo>
                  <a:cubicBezTo>
                    <a:pt x="30" y="11"/>
                    <a:pt x="26" y="14"/>
                    <a:pt x="23" y="18"/>
                  </a:cubicBezTo>
                  <a:cubicBezTo>
                    <a:pt x="23" y="12"/>
                    <a:pt x="23" y="12"/>
                    <a:pt x="23" y="12"/>
                  </a:cubicBezTo>
                  <a:lnTo>
                    <a:pt x="16" y="12"/>
                  </a:lnTo>
                  <a:close/>
                  <a:moveTo>
                    <a:pt x="0" y="48"/>
                  </a:moveTo>
                  <a:cubicBezTo>
                    <a:pt x="8" y="48"/>
                    <a:pt x="8" y="48"/>
                    <a:pt x="8" y="48"/>
                  </a:cubicBezTo>
                  <a:cubicBezTo>
                    <a:pt x="8" y="12"/>
                    <a:pt x="8" y="12"/>
                    <a:pt x="8" y="12"/>
                  </a:cubicBezTo>
                  <a:cubicBezTo>
                    <a:pt x="0" y="12"/>
                    <a:pt x="0" y="12"/>
                    <a:pt x="0" y="12"/>
                  </a:cubicBezTo>
                  <a:lnTo>
                    <a:pt x="0" y="48"/>
                  </a:lnTo>
                  <a:close/>
                  <a:moveTo>
                    <a:pt x="0" y="7"/>
                  </a:moveTo>
                  <a:cubicBezTo>
                    <a:pt x="8" y="7"/>
                    <a:pt x="8" y="7"/>
                    <a:pt x="8" y="7"/>
                  </a:cubicBezTo>
                  <a:cubicBezTo>
                    <a:pt x="8" y="0"/>
                    <a:pt x="8" y="0"/>
                    <a:pt x="8" y="0"/>
                  </a:cubicBezTo>
                  <a:cubicBezTo>
                    <a:pt x="0" y="0"/>
                    <a:pt x="0" y="0"/>
                    <a:pt x="0" y="0"/>
                  </a:cubicBezTo>
                  <a:lnTo>
                    <a:pt x="0" y="7"/>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grpSp>
      <p:sp>
        <p:nvSpPr>
          <p:cNvPr id="6" name="Subtitel">
            <a:extLst>
              <a:ext uri="{FF2B5EF4-FFF2-40B4-BE49-F238E27FC236}">
                <a16:creationId xmlns:a16="http://schemas.microsoft.com/office/drawing/2014/main" id="{D087FE13-DC03-4A42-925F-D0677F5B0C5C}"/>
              </a:ext>
            </a:extLst>
          </p:cNvPr>
          <p:cNvSpPr>
            <a:spLocks noGrp="1"/>
          </p:cNvSpPr>
          <p:nvPr>
            <p:ph type="subTitle" idx="10" hasCustomPrompt="1"/>
          </p:nvPr>
        </p:nvSpPr>
        <p:spPr>
          <a:xfrm>
            <a:off x="777244" y="924516"/>
            <a:ext cx="10827096" cy="358761"/>
          </a:xfrm>
        </p:spPr>
        <p:txBody>
          <a:bodyPr/>
          <a:lstStyle>
            <a:lvl1pPr marL="0" indent="0" algn="l">
              <a:buNone/>
              <a:defRPr sz="300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cap="all" baseline="0" dirty="0"/>
              <a:t>Name presentation</a:t>
            </a:r>
            <a:endParaRPr lang="en-GB" dirty="0"/>
          </a:p>
        </p:txBody>
      </p:sp>
      <p:sp>
        <p:nvSpPr>
          <p:cNvPr id="7" name="Titel">
            <a:extLst>
              <a:ext uri="{FF2B5EF4-FFF2-40B4-BE49-F238E27FC236}">
                <a16:creationId xmlns:a16="http://schemas.microsoft.com/office/drawing/2014/main" id="{B76C25E1-07C9-4424-9735-917EC2818459}"/>
              </a:ext>
            </a:extLst>
          </p:cNvPr>
          <p:cNvSpPr>
            <a:spLocks noGrp="1"/>
          </p:cNvSpPr>
          <p:nvPr>
            <p:ph type="title" hasCustomPrompt="1"/>
          </p:nvPr>
        </p:nvSpPr>
        <p:spPr/>
        <p:txBody>
          <a:bodyPr/>
          <a:lstStyle>
            <a:lvl1pPr>
              <a:defRPr/>
            </a:lvl1pPr>
          </a:lstStyle>
          <a:p>
            <a:r>
              <a:rPr lang="en-GB" dirty="0"/>
              <a:t>index</a:t>
            </a:r>
          </a:p>
        </p:txBody>
      </p:sp>
    </p:spTree>
    <p:extLst>
      <p:ext uri="{BB962C8B-B14F-4D97-AF65-F5344CB8AC3E}">
        <p14:creationId xmlns:p14="http://schemas.microsoft.com/office/powerpoint/2010/main" val="26787520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2" presetClass="entr" presetSubtype="4" decel="54000" fill="hold" nodeType="after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750" fill="hold"/>
                                        <p:tgtEl>
                                          <p:spTgt spid="12"/>
                                        </p:tgtEl>
                                        <p:attrNameLst>
                                          <p:attrName>ppt_x</p:attrName>
                                        </p:attrNameLst>
                                      </p:cBhvr>
                                      <p:tavLst>
                                        <p:tav tm="0">
                                          <p:val>
                                            <p:strVal val="#ppt_x"/>
                                          </p:val>
                                        </p:tav>
                                        <p:tav tm="100000">
                                          <p:val>
                                            <p:strVal val="#ppt_x"/>
                                          </p:val>
                                        </p:tav>
                                      </p:tavLst>
                                    </p:anim>
                                    <p:anim calcmode="lin" valueType="num">
                                      <p:cBhvr additive="base">
                                        <p:cTn id="12" dur="750" fill="hold"/>
                                        <p:tgtEl>
                                          <p:spTgt spid="12"/>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130"/>
                                        </p:tgtEl>
                                        <p:attrNameLst>
                                          <p:attrName>style.visibility</p:attrName>
                                        </p:attrNameLst>
                                      </p:cBhvr>
                                      <p:to>
                                        <p:strVal val="visible"/>
                                      </p:to>
                                    </p:set>
                                    <p:anim calcmode="lin" valueType="num">
                                      <p:cBhvr additive="base">
                                        <p:cTn id="15" dur="750" fill="hold"/>
                                        <p:tgtEl>
                                          <p:spTgt spid="130"/>
                                        </p:tgtEl>
                                        <p:attrNameLst>
                                          <p:attrName>ppt_x</p:attrName>
                                        </p:attrNameLst>
                                      </p:cBhvr>
                                      <p:tavLst>
                                        <p:tav tm="0">
                                          <p:val>
                                            <p:strVal val="#ppt_x"/>
                                          </p:val>
                                        </p:tav>
                                        <p:tav tm="100000">
                                          <p:val>
                                            <p:strVal val="#ppt_x"/>
                                          </p:val>
                                        </p:tav>
                                      </p:tavLst>
                                    </p:anim>
                                    <p:anim calcmode="lin" valueType="num">
                                      <p:cBhvr additive="base">
                                        <p:cTn id="16" dur="750" fill="hold"/>
                                        <p:tgtEl>
                                          <p:spTgt spid="130"/>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750" fill="hold"/>
                                        <p:tgtEl>
                                          <p:spTgt spid="3"/>
                                        </p:tgtEl>
                                        <p:attrNameLst>
                                          <p:attrName>ppt_x</p:attrName>
                                        </p:attrNameLst>
                                      </p:cBhvr>
                                      <p:tavLst>
                                        <p:tav tm="0">
                                          <p:val>
                                            <p:strVal val="#ppt_x"/>
                                          </p:val>
                                        </p:tav>
                                        <p:tav tm="100000">
                                          <p:val>
                                            <p:strVal val="#ppt_x"/>
                                          </p:val>
                                        </p:tav>
                                      </p:tavLst>
                                    </p:anim>
                                    <p:anim calcmode="lin" valueType="num">
                                      <p:cBhvr additive="base">
                                        <p:cTn id="20" dur="750" fill="hold"/>
                                        <p:tgtEl>
                                          <p:spTgt spid="3"/>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100"/>
                                  </p:stCondLst>
                                  <p:childTnLst>
                                    <p:set>
                                      <p:cBhvr>
                                        <p:cTn id="22" dur="1" fill="hold">
                                          <p:stCondLst>
                                            <p:cond delay="0"/>
                                          </p:stCondLst>
                                        </p:cTn>
                                        <p:tgtEl>
                                          <p:spTgt spid="132"/>
                                        </p:tgtEl>
                                        <p:attrNameLst>
                                          <p:attrName>style.visibility</p:attrName>
                                        </p:attrNameLst>
                                      </p:cBhvr>
                                      <p:to>
                                        <p:strVal val="visible"/>
                                      </p:to>
                                    </p:set>
                                    <p:anim calcmode="lin" valueType="num">
                                      <p:cBhvr additive="base">
                                        <p:cTn id="23" dur="750" fill="hold"/>
                                        <p:tgtEl>
                                          <p:spTgt spid="132"/>
                                        </p:tgtEl>
                                        <p:attrNameLst>
                                          <p:attrName>ppt_x</p:attrName>
                                        </p:attrNameLst>
                                      </p:cBhvr>
                                      <p:tavLst>
                                        <p:tav tm="0">
                                          <p:val>
                                            <p:strVal val="#ppt_x"/>
                                          </p:val>
                                        </p:tav>
                                        <p:tav tm="100000">
                                          <p:val>
                                            <p:strVal val="#ppt_x"/>
                                          </p:val>
                                        </p:tav>
                                      </p:tavLst>
                                    </p:anim>
                                    <p:anim calcmode="lin" valueType="num">
                                      <p:cBhvr additive="base">
                                        <p:cTn id="24" dur="750" fill="hold"/>
                                        <p:tgtEl>
                                          <p:spTgt spid="132"/>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100"/>
                                  </p:stCondLst>
                                  <p:childTnLst>
                                    <p:set>
                                      <p:cBhvr>
                                        <p:cTn id="26" dur="1" fill="hold">
                                          <p:stCondLst>
                                            <p:cond delay="0"/>
                                          </p:stCondLst>
                                        </p:cTn>
                                        <p:tgtEl>
                                          <p:spTgt spid="131"/>
                                        </p:tgtEl>
                                        <p:attrNameLst>
                                          <p:attrName>style.visibility</p:attrName>
                                        </p:attrNameLst>
                                      </p:cBhvr>
                                      <p:to>
                                        <p:strVal val="visible"/>
                                      </p:to>
                                    </p:set>
                                    <p:anim calcmode="lin" valueType="num">
                                      <p:cBhvr additive="base">
                                        <p:cTn id="27" dur="750" fill="hold"/>
                                        <p:tgtEl>
                                          <p:spTgt spid="131"/>
                                        </p:tgtEl>
                                        <p:attrNameLst>
                                          <p:attrName>ppt_x</p:attrName>
                                        </p:attrNameLst>
                                      </p:cBhvr>
                                      <p:tavLst>
                                        <p:tav tm="0">
                                          <p:val>
                                            <p:strVal val="#ppt_x"/>
                                          </p:val>
                                        </p:tav>
                                        <p:tav tm="100000">
                                          <p:val>
                                            <p:strVal val="#ppt_x"/>
                                          </p:val>
                                        </p:tav>
                                      </p:tavLst>
                                    </p:anim>
                                    <p:anim calcmode="lin" valueType="num">
                                      <p:cBhvr additive="base">
                                        <p:cTn id="28" dur="750" fill="hold"/>
                                        <p:tgtEl>
                                          <p:spTgt spid="131"/>
                                        </p:tgtEl>
                                        <p:attrNameLst>
                                          <p:attrName>ppt_y</p:attrName>
                                        </p:attrNameLst>
                                      </p:cBhvr>
                                      <p:tavLst>
                                        <p:tav tm="0">
                                          <p:val>
                                            <p:strVal val="1+#ppt_h/2"/>
                                          </p:val>
                                        </p:tav>
                                        <p:tav tm="100000">
                                          <p:val>
                                            <p:strVal val="#ppt_y"/>
                                          </p:val>
                                        </p:tav>
                                      </p:tavLst>
                                    </p:anim>
                                  </p:childTnLst>
                                </p:cTn>
                              </p:par>
                              <p:par>
                                <p:cTn id="29" presetID="2" presetClass="entr" presetSubtype="4" decel="100000" fill="hold" grpId="0" nodeType="withEffect">
                                  <p:stCondLst>
                                    <p:cond delay="200"/>
                                  </p:stCondLst>
                                  <p:childTnLst>
                                    <p:set>
                                      <p:cBhvr>
                                        <p:cTn id="30" dur="1" fill="hold">
                                          <p:stCondLst>
                                            <p:cond delay="0"/>
                                          </p:stCondLst>
                                        </p:cTn>
                                        <p:tgtEl>
                                          <p:spTgt spid="134"/>
                                        </p:tgtEl>
                                        <p:attrNameLst>
                                          <p:attrName>style.visibility</p:attrName>
                                        </p:attrNameLst>
                                      </p:cBhvr>
                                      <p:to>
                                        <p:strVal val="visible"/>
                                      </p:to>
                                    </p:set>
                                    <p:anim calcmode="lin" valueType="num">
                                      <p:cBhvr additive="base">
                                        <p:cTn id="31" dur="750" fill="hold"/>
                                        <p:tgtEl>
                                          <p:spTgt spid="134"/>
                                        </p:tgtEl>
                                        <p:attrNameLst>
                                          <p:attrName>ppt_x</p:attrName>
                                        </p:attrNameLst>
                                      </p:cBhvr>
                                      <p:tavLst>
                                        <p:tav tm="0">
                                          <p:val>
                                            <p:strVal val="#ppt_x"/>
                                          </p:val>
                                        </p:tav>
                                        <p:tav tm="100000">
                                          <p:val>
                                            <p:strVal val="#ppt_x"/>
                                          </p:val>
                                        </p:tav>
                                      </p:tavLst>
                                    </p:anim>
                                    <p:anim calcmode="lin" valueType="num">
                                      <p:cBhvr additive="base">
                                        <p:cTn id="32" dur="750" fill="hold"/>
                                        <p:tgtEl>
                                          <p:spTgt spid="134"/>
                                        </p:tgtEl>
                                        <p:attrNameLst>
                                          <p:attrName>ppt_y</p:attrName>
                                        </p:attrNameLst>
                                      </p:cBhvr>
                                      <p:tavLst>
                                        <p:tav tm="0">
                                          <p:val>
                                            <p:strVal val="1+#ppt_h/2"/>
                                          </p:val>
                                        </p:tav>
                                        <p:tav tm="100000">
                                          <p:val>
                                            <p:strVal val="#ppt_y"/>
                                          </p:val>
                                        </p:tav>
                                      </p:tavLst>
                                    </p:anim>
                                  </p:childTnLst>
                                </p:cTn>
                              </p:par>
                              <p:par>
                                <p:cTn id="33" presetID="2" presetClass="entr" presetSubtype="4" decel="100000" fill="hold" grpId="0" nodeType="withEffect">
                                  <p:stCondLst>
                                    <p:cond delay="200"/>
                                  </p:stCondLst>
                                  <p:childTnLst>
                                    <p:set>
                                      <p:cBhvr>
                                        <p:cTn id="34" dur="1" fill="hold">
                                          <p:stCondLst>
                                            <p:cond delay="0"/>
                                          </p:stCondLst>
                                        </p:cTn>
                                        <p:tgtEl>
                                          <p:spTgt spid="133"/>
                                        </p:tgtEl>
                                        <p:attrNameLst>
                                          <p:attrName>style.visibility</p:attrName>
                                        </p:attrNameLst>
                                      </p:cBhvr>
                                      <p:to>
                                        <p:strVal val="visible"/>
                                      </p:to>
                                    </p:set>
                                    <p:anim calcmode="lin" valueType="num">
                                      <p:cBhvr additive="base">
                                        <p:cTn id="35" dur="750" fill="hold"/>
                                        <p:tgtEl>
                                          <p:spTgt spid="133"/>
                                        </p:tgtEl>
                                        <p:attrNameLst>
                                          <p:attrName>ppt_x</p:attrName>
                                        </p:attrNameLst>
                                      </p:cBhvr>
                                      <p:tavLst>
                                        <p:tav tm="0">
                                          <p:val>
                                            <p:strVal val="#ppt_x"/>
                                          </p:val>
                                        </p:tav>
                                        <p:tav tm="100000">
                                          <p:val>
                                            <p:strVal val="#ppt_x"/>
                                          </p:val>
                                        </p:tav>
                                      </p:tavLst>
                                    </p:anim>
                                    <p:anim calcmode="lin" valueType="num">
                                      <p:cBhvr additive="base">
                                        <p:cTn id="36" dur="750" fill="hold"/>
                                        <p:tgtEl>
                                          <p:spTgt spid="133"/>
                                        </p:tgtEl>
                                        <p:attrNameLst>
                                          <p:attrName>ppt_y</p:attrName>
                                        </p:attrNameLst>
                                      </p:cBhvr>
                                      <p:tavLst>
                                        <p:tav tm="0">
                                          <p:val>
                                            <p:strVal val="1+#ppt_h/2"/>
                                          </p:val>
                                        </p:tav>
                                        <p:tav tm="100000">
                                          <p:val>
                                            <p:strVal val="#ppt_y"/>
                                          </p:val>
                                        </p:tav>
                                      </p:tavLst>
                                    </p:anim>
                                  </p:childTnLst>
                                </p:cTn>
                              </p:par>
                              <p:par>
                                <p:cTn id="37" presetID="2" presetClass="entr" presetSubtype="4" decel="100000" fill="hold" grpId="0" nodeType="withEffect">
                                  <p:stCondLst>
                                    <p:cond delay="300"/>
                                  </p:stCondLst>
                                  <p:childTnLst>
                                    <p:set>
                                      <p:cBhvr>
                                        <p:cTn id="38" dur="1" fill="hold">
                                          <p:stCondLst>
                                            <p:cond delay="0"/>
                                          </p:stCondLst>
                                        </p:cTn>
                                        <p:tgtEl>
                                          <p:spTgt spid="136"/>
                                        </p:tgtEl>
                                        <p:attrNameLst>
                                          <p:attrName>style.visibility</p:attrName>
                                        </p:attrNameLst>
                                      </p:cBhvr>
                                      <p:to>
                                        <p:strVal val="visible"/>
                                      </p:to>
                                    </p:set>
                                    <p:anim calcmode="lin" valueType="num">
                                      <p:cBhvr additive="base">
                                        <p:cTn id="39" dur="750" fill="hold"/>
                                        <p:tgtEl>
                                          <p:spTgt spid="136"/>
                                        </p:tgtEl>
                                        <p:attrNameLst>
                                          <p:attrName>ppt_x</p:attrName>
                                        </p:attrNameLst>
                                      </p:cBhvr>
                                      <p:tavLst>
                                        <p:tav tm="0">
                                          <p:val>
                                            <p:strVal val="#ppt_x"/>
                                          </p:val>
                                        </p:tav>
                                        <p:tav tm="100000">
                                          <p:val>
                                            <p:strVal val="#ppt_x"/>
                                          </p:val>
                                        </p:tav>
                                      </p:tavLst>
                                    </p:anim>
                                    <p:anim calcmode="lin" valueType="num">
                                      <p:cBhvr additive="base">
                                        <p:cTn id="40" dur="750" fill="hold"/>
                                        <p:tgtEl>
                                          <p:spTgt spid="136"/>
                                        </p:tgtEl>
                                        <p:attrNameLst>
                                          <p:attrName>ppt_y</p:attrName>
                                        </p:attrNameLst>
                                      </p:cBhvr>
                                      <p:tavLst>
                                        <p:tav tm="0">
                                          <p:val>
                                            <p:strVal val="1+#ppt_h/2"/>
                                          </p:val>
                                        </p:tav>
                                        <p:tav tm="100000">
                                          <p:val>
                                            <p:strVal val="#ppt_y"/>
                                          </p:val>
                                        </p:tav>
                                      </p:tavLst>
                                    </p:anim>
                                  </p:childTnLst>
                                </p:cTn>
                              </p:par>
                              <p:par>
                                <p:cTn id="41" presetID="2" presetClass="entr" presetSubtype="4" decel="100000" fill="hold" grpId="0" nodeType="withEffect">
                                  <p:stCondLst>
                                    <p:cond delay="300"/>
                                  </p:stCondLst>
                                  <p:childTnLst>
                                    <p:set>
                                      <p:cBhvr>
                                        <p:cTn id="42" dur="1" fill="hold">
                                          <p:stCondLst>
                                            <p:cond delay="0"/>
                                          </p:stCondLst>
                                        </p:cTn>
                                        <p:tgtEl>
                                          <p:spTgt spid="135"/>
                                        </p:tgtEl>
                                        <p:attrNameLst>
                                          <p:attrName>style.visibility</p:attrName>
                                        </p:attrNameLst>
                                      </p:cBhvr>
                                      <p:to>
                                        <p:strVal val="visible"/>
                                      </p:to>
                                    </p:set>
                                    <p:anim calcmode="lin" valueType="num">
                                      <p:cBhvr additive="base">
                                        <p:cTn id="43" dur="750" fill="hold"/>
                                        <p:tgtEl>
                                          <p:spTgt spid="135"/>
                                        </p:tgtEl>
                                        <p:attrNameLst>
                                          <p:attrName>ppt_x</p:attrName>
                                        </p:attrNameLst>
                                      </p:cBhvr>
                                      <p:tavLst>
                                        <p:tav tm="0">
                                          <p:val>
                                            <p:strVal val="#ppt_x"/>
                                          </p:val>
                                        </p:tav>
                                        <p:tav tm="100000">
                                          <p:val>
                                            <p:strVal val="#ppt_x"/>
                                          </p:val>
                                        </p:tav>
                                      </p:tavLst>
                                    </p:anim>
                                    <p:anim calcmode="lin" valueType="num">
                                      <p:cBhvr additive="base">
                                        <p:cTn id="44" dur="750" fill="hold"/>
                                        <p:tgtEl>
                                          <p:spTgt spid="135"/>
                                        </p:tgtEl>
                                        <p:attrNameLst>
                                          <p:attrName>ppt_y</p:attrName>
                                        </p:attrNameLst>
                                      </p:cBhvr>
                                      <p:tavLst>
                                        <p:tav tm="0">
                                          <p:val>
                                            <p:strVal val="1+#ppt_h/2"/>
                                          </p:val>
                                        </p:tav>
                                        <p:tav tm="100000">
                                          <p:val>
                                            <p:strVal val="#ppt_y"/>
                                          </p:val>
                                        </p:tav>
                                      </p:tavLst>
                                    </p:anim>
                                  </p:childTnLst>
                                </p:cTn>
                              </p:par>
                              <p:par>
                                <p:cTn id="45" presetID="2" presetClass="entr" presetSubtype="4" decel="100000" fill="hold" grpId="0" nodeType="withEffect">
                                  <p:stCondLst>
                                    <p:cond delay="400"/>
                                  </p:stCondLst>
                                  <p:childTnLst>
                                    <p:set>
                                      <p:cBhvr>
                                        <p:cTn id="46" dur="1" fill="hold">
                                          <p:stCondLst>
                                            <p:cond delay="0"/>
                                          </p:stCondLst>
                                        </p:cTn>
                                        <p:tgtEl>
                                          <p:spTgt spid="138"/>
                                        </p:tgtEl>
                                        <p:attrNameLst>
                                          <p:attrName>style.visibility</p:attrName>
                                        </p:attrNameLst>
                                      </p:cBhvr>
                                      <p:to>
                                        <p:strVal val="visible"/>
                                      </p:to>
                                    </p:set>
                                    <p:anim calcmode="lin" valueType="num">
                                      <p:cBhvr additive="base">
                                        <p:cTn id="47" dur="750" fill="hold"/>
                                        <p:tgtEl>
                                          <p:spTgt spid="138"/>
                                        </p:tgtEl>
                                        <p:attrNameLst>
                                          <p:attrName>ppt_x</p:attrName>
                                        </p:attrNameLst>
                                      </p:cBhvr>
                                      <p:tavLst>
                                        <p:tav tm="0">
                                          <p:val>
                                            <p:strVal val="#ppt_x"/>
                                          </p:val>
                                        </p:tav>
                                        <p:tav tm="100000">
                                          <p:val>
                                            <p:strVal val="#ppt_x"/>
                                          </p:val>
                                        </p:tav>
                                      </p:tavLst>
                                    </p:anim>
                                    <p:anim calcmode="lin" valueType="num">
                                      <p:cBhvr additive="base">
                                        <p:cTn id="48" dur="750" fill="hold"/>
                                        <p:tgtEl>
                                          <p:spTgt spid="138"/>
                                        </p:tgtEl>
                                        <p:attrNameLst>
                                          <p:attrName>ppt_y</p:attrName>
                                        </p:attrNameLst>
                                      </p:cBhvr>
                                      <p:tavLst>
                                        <p:tav tm="0">
                                          <p:val>
                                            <p:strVal val="1+#ppt_h/2"/>
                                          </p:val>
                                        </p:tav>
                                        <p:tav tm="100000">
                                          <p:val>
                                            <p:strVal val="#ppt_y"/>
                                          </p:val>
                                        </p:tav>
                                      </p:tavLst>
                                    </p:anim>
                                  </p:childTnLst>
                                </p:cTn>
                              </p:par>
                              <p:par>
                                <p:cTn id="49" presetID="2" presetClass="entr" presetSubtype="4" decel="100000" fill="hold" grpId="0" nodeType="withEffect">
                                  <p:stCondLst>
                                    <p:cond delay="400"/>
                                  </p:stCondLst>
                                  <p:childTnLst>
                                    <p:set>
                                      <p:cBhvr>
                                        <p:cTn id="50" dur="1" fill="hold">
                                          <p:stCondLst>
                                            <p:cond delay="0"/>
                                          </p:stCondLst>
                                        </p:cTn>
                                        <p:tgtEl>
                                          <p:spTgt spid="137"/>
                                        </p:tgtEl>
                                        <p:attrNameLst>
                                          <p:attrName>style.visibility</p:attrName>
                                        </p:attrNameLst>
                                      </p:cBhvr>
                                      <p:to>
                                        <p:strVal val="visible"/>
                                      </p:to>
                                    </p:set>
                                    <p:anim calcmode="lin" valueType="num">
                                      <p:cBhvr additive="base">
                                        <p:cTn id="51" dur="750" fill="hold"/>
                                        <p:tgtEl>
                                          <p:spTgt spid="137"/>
                                        </p:tgtEl>
                                        <p:attrNameLst>
                                          <p:attrName>ppt_x</p:attrName>
                                        </p:attrNameLst>
                                      </p:cBhvr>
                                      <p:tavLst>
                                        <p:tav tm="0">
                                          <p:val>
                                            <p:strVal val="#ppt_x"/>
                                          </p:val>
                                        </p:tav>
                                        <p:tav tm="100000">
                                          <p:val>
                                            <p:strVal val="#ppt_x"/>
                                          </p:val>
                                        </p:tav>
                                      </p:tavLst>
                                    </p:anim>
                                    <p:anim calcmode="lin" valueType="num">
                                      <p:cBhvr additive="base">
                                        <p:cTn id="52" dur="750" fill="hold"/>
                                        <p:tgtEl>
                                          <p:spTgt spid="137"/>
                                        </p:tgtEl>
                                        <p:attrNameLst>
                                          <p:attrName>ppt_y</p:attrName>
                                        </p:attrNameLst>
                                      </p:cBhvr>
                                      <p:tavLst>
                                        <p:tav tm="0">
                                          <p:val>
                                            <p:strVal val="1+#ppt_h/2"/>
                                          </p:val>
                                        </p:tav>
                                        <p:tav tm="100000">
                                          <p:val>
                                            <p:strVal val="#ppt_y"/>
                                          </p:val>
                                        </p:tav>
                                      </p:tavLst>
                                    </p:anim>
                                  </p:childTnLst>
                                </p:cTn>
                              </p:par>
                              <p:par>
                                <p:cTn id="53" presetID="2" presetClass="entr" presetSubtype="4" decel="100000" fill="hold" grpId="0" nodeType="withEffect">
                                  <p:stCondLst>
                                    <p:cond delay="500"/>
                                  </p:stCondLst>
                                  <p:childTnLst>
                                    <p:set>
                                      <p:cBhvr>
                                        <p:cTn id="54" dur="1" fill="hold">
                                          <p:stCondLst>
                                            <p:cond delay="0"/>
                                          </p:stCondLst>
                                        </p:cTn>
                                        <p:tgtEl>
                                          <p:spTgt spid="140"/>
                                        </p:tgtEl>
                                        <p:attrNameLst>
                                          <p:attrName>style.visibility</p:attrName>
                                        </p:attrNameLst>
                                      </p:cBhvr>
                                      <p:to>
                                        <p:strVal val="visible"/>
                                      </p:to>
                                    </p:set>
                                    <p:anim calcmode="lin" valueType="num">
                                      <p:cBhvr additive="base">
                                        <p:cTn id="55" dur="750" fill="hold"/>
                                        <p:tgtEl>
                                          <p:spTgt spid="140"/>
                                        </p:tgtEl>
                                        <p:attrNameLst>
                                          <p:attrName>ppt_x</p:attrName>
                                        </p:attrNameLst>
                                      </p:cBhvr>
                                      <p:tavLst>
                                        <p:tav tm="0">
                                          <p:val>
                                            <p:strVal val="#ppt_x"/>
                                          </p:val>
                                        </p:tav>
                                        <p:tav tm="100000">
                                          <p:val>
                                            <p:strVal val="#ppt_x"/>
                                          </p:val>
                                        </p:tav>
                                      </p:tavLst>
                                    </p:anim>
                                    <p:anim calcmode="lin" valueType="num">
                                      <p:cBhvr additive="base">
                                        <p:cTn id="56" dur="750" fill="hold"/>
                                        <p:tgtEl>
                                          <p:spTgt spid="140"/>
                                        </p:tgtEl>
                                        <p:attrNameLst>
                                          <p:attrName>ppt_y</p:attrName>
                                        </p:attrNameLst>
                                      </p:cBhvr>
                                      <p:tavLst>
                                        <p:tav tm="0">
                                          <p:val>
                                            <p:strVal val="1+#ppt_h/2"/>
                                          </p:val>
                                        </p:tav>
                                        <p:tav tm="100000">
                                          <p:val>
                                            <p:strVal val="#ppt_y"/>
                                          </p:val>
                                        </p:tav>
                                      </p:tavLst>
                                    </p:anim>
                                  </p:childTnLst>
                                </p:cTn>
                              </p:par>
                              <p:par>
                                <p:cTn id="57" presetID="2" presetClass="entr" presetSubtype="4" decel="100000" fill="hold" grpId="0" nodeType="withEffect">
                                  <p:stCondLst>
                                    <p:cond delay="500"/>
                                  </p:stCondLst>
                                  <p:childTnLst>
                                    <p:set>
                                      <p:cBhvr>
                                        <p:cTn id="58" dur="1" fill="hold">
                                          <p:stCondLst>
                                            <p:cond delay="0"/>
                                          </p:stCondLst>
                                        </p:cTn>
                                        <p:tgtEl>
                                          <p:spTgt spid="139"/>
                                        </p:tgtEl>
                                        <p:attrNameLst>
                                          <p:attrName>style.visibility</p:attrName>
                                        </p:attrNameLst>
                                      </p:cBhvr>
                                      <p:to>
                                        <p:strVal val="visible"/>
                                      </p:to>
                                    </p:set>
                                    <p:anim calcmode="lin" valueType="num">
                                      <p:cBhvr additive="base">
                                        <p:cTn id="59" dur="750" fill="hold"/>
                                        <p:tgtEl>
                                          <p:spTgt spid="139"/>
                                        </p:tgtEl>
                                        <p:attrNameLst>
                                          <p:attrName>ppt_x</p:attrName>
                                        </p:attrNameLst>
                                      </p:cBhvr>
                                      <p:tavLst>
                                        <p:tav tm="0">
                                          <p:val>
                                            <p:strVal val="#ppt_x"/>
                                          </p:val>
                                        </p:tav>
                                        <p:tav tm="100000">
                                          <p:val>
                                            <p:strVal val="#ppt_x"/>
                                          </p:val>
                                        </p:tav>
                                      </p:tavLst>
                                    </p:anim>
                                    <p:anim calcmode="lin" valueType="num">
                                      <p:cBhvr additive="base">
                                        <p:cTn id="60" dur="750" fill="hold"/>
                                        <p:tgtEl>
                                          <p:spTgt spid="139"/>
                                        </p:tgtEl>
                                        <p:attrNameLst>
                                          <p:attrName>ppt_y</p:attrName>
                                        </p:attrNameLst>
                                      </p:cBhvr>
                                      <p:tavLst>
                                        <p:tav tm="0">
                                          <p:val>
                                            <p:strVal val="1+#ppt_h/2"/>
                                          </p:val>
                                        </p:tav>
                                        <p:tav tm="100000">
                                          <p:val>
                                            <p:strVal val="#ppt_y"/>
                                          </p:val>
                                        </p:tav>
                                      </p:tavLst>
                                    </p:anim>
                                  </p:childTnLst>
                                </p:cTn>
                              </p:par>
                              <p:par>
                                <p:cTn id="61" presetID="2" presetClass="entr" presetSubtype="4" decel="100000" fill="hold" grpId="0" nodeType="withEffect">
                                  <p:stCondLst>
                                    <p:cond delay="600"/>
                                  </p:stCondLst>
                                  <p:childTnLst>
                                    <p:set>
                                      <p:cBhvr>
                                        <p:cTn id="62" dur="1" fill="hold">
                                          <p:stCondLst>
                                            <p:cond delay="0"/>
                                          </p:stCondLst>
                                        </p:cTn>
                                        <p:tgtEl>
                                          <p:spTgt spid="142"/>
                                        </p:tgtEl>
                                        <p:attrNameLst>
                                          <p:attrName>style.visibility</p:attrName>
                                        </p:attrNameLst>
                                      </p:cBhvr>
                                      <p:to>
                                        <p:strVal val="visible"/>
                                      </p:to>
                                    </p:set>
                                    <p:anim calcmode="lin" valueType="num">
                                      <p:cBhvr additive="base">
                                        <p:cTn id="63" dur="750" fill="hold"/>
                                        <p:tgtEl>
                                          <p:spTgt spid="142"/>
                                        </p:tgtEl>
                                        <p:attrNameLst>
                                          <p:attrName>ppt_x</p:attrName>
                                        </p:attrNameLst>
                                      </p:cBhvr>
                                      <p:tavLst>
                                        <p:tav tm="0">
                                          <p:val>
                                            <p:strVal val="#ppt_x"/>
                                          </p:val>
                                        </p:tav>
                                        <p:tav tm="100000">
                                          <p:val>
                                            <p:strVal val="#ppt_x"/>
                                          </p:val>
                                        </p:tav>
                                      </p:tavLst>
                                    </p:anim>
                                    <p:anim calcmode="lin" valueType="num">
                                      <p:cBhvr additive="base">
                                        <p:cTn id="64" dur="750" fill="hold"/>
                                        <p:tgtEl>
                                          <p:spTgt spid="142"/>
                                        </p:tgtEl>
                                        <p:attrNameLst>
                                          <p:attrName>ppt_y</p:attrName>
                                        </p:attrNameLst>
                                      </p:cBhvr>
                                      <p:tavLst>
                                        <p:tav tm="0">
                                          <p:val>
                                            <p:strVal val="1+#ppt_h/2"/>
                                          </p:val>
                                        </p:tav>
                                        <p:tav tm="100000">
                                          <p:val>
                                            <p:strVal val="#ppt_y"/>
                                          </p:val>
                                        </p:tav>
                                      </p:tavLst>
                                    </p:anim>
                                  </p:childTnLst>
                                </p:cTn>
                              </p:par>
                              <p:par>
                                <p:cTn id="65" presetID="2" presetClass="entr" presetSubtype="4" decel="100000" fill="hold" grpId="0" nodeType="withEffect">
                                  <p:stCondLst>
                                    <p:cond delay="600"/>
                                  </p:stCondLst>
                                  <p:childTnLst>
                                    <p:set>
                                      <p:cBhvr>
                                        <p:cTn id="66" dur="1" fill="hold">
                                          <p:stCondLst>
                                            <p:cond delay="0"/>
                                          </p:stCondLst>
                                        </p:cTn>
                                        <p:tgtEl>
                                          <p:spTgt spid="141"/>
                                        </p:tgtEl>
                                        <p:attrNameLst>
                                          <p:attrName>style.visibility</p:attrName>
                                        </p:attrNameLst>
                                      </p:cBhvr>
                                      <p:to>
                                        <p:strVal val="visible"/>
                                      </p:to>
                                    </p:set>
                                    <p:anim calcmode="lin" valueType="num">
                                      <p:cBhvr additive="base">
                                        <p:cTn id="67" dur="750" fill="hold"/>
                                        <p:tgtEl>
                                          <p:spTgt spid="141"/>
                                        </p:tgtEl>
                                        <p:attrNameLst>
                                          <p:attrName>ppt_x</p:attrName>
                                        </p:attrNameLst>
                                      </p:cBhvr>
                                      <p:tavLst>
                                        <p:tav tm="0">
                                          <p:val>
                                            <p:strVal val="#ppt_x"/>
                                          </p:val>
                                        </p:tav>
                                        <p:tav tm="100000">
                                          <p:val>
                                            <p:strVal val="#ppt_x"/>
                                          </p:val>
                                        </p:tav>
                                      </p:tavLst>
                                    </p:anim>
                                    <p:anim calcmode="lin" valueType="num">
                                      <p:cBhvr additive="base">
                                        <p:cTn id="68" dur="750" fill="hold"/>
                                        <p:tgtEl>
                                          <p:spTgt spid="141"/>
                                        </p:tgtEl>
                                        <p:attrNameLst>
                                          <p:attrName>ppt_y</p:attrName>
                                        </p:attrNameLst>
                                      </p:cBhvr>
                                      <p:tavLst>
                                        <p:tav tm="0">
                                          <p:val>
                                            <p:strVal val="1+#ppt_h/2"/>
                                          </p:val>
                                        </p:tav>
                                        <p:tav tm="100000">
                                          <p:val>
                                            <p:strVal val="#ppt_y"/>
                                          </p:val>
                                        </p:tav>
                                      </p:tavLst>
                                    </p:anim>
                                  </p:childTnLst>
                                </p:cTn>
                              </p:par>
                              <p:par>
                                <p:cTn id="69" presetID="2" presetClass="entr" presetSubtype="4" decel="100000" fill="hold" grpId="0" nodeType="withEffect">
                                  <p:stCondLst>
                                    <p:cond delay="700"/>
                                  </p:stCondLst>
                                  <p:childTnLst>
                                    <p:set>
                                      <p:cBhvr>
                                        <p:cTn id="70" dur="1" fill="hold">
                                          <p:stCondLst>
                                            <p:cond delay="0"/>
                                          </p:stCondLst>
                                        </p:cTn>
                                        <p:tgtEl>
                                          <p:spTgt spid="144"/>
                                        </p:tgtEl>
                                        <p:attrNameLst>
                                          <p:attrName>style.visibility</p:attrName>
                                        </p:attrNameLst>
                                      </p:cBhvr>
                                      <p:to>
                                        <p:strVal val="visible"/>
                                      </p:to>
                                    </p:set>
                                    <p:anim calcmode="lin" valueType="num">
                                      <p:cBhvr additive="base">
                                        <p:cTn id="71" dur="750" fill="hold"/>
                                        <p:tgtEl>
                                          <p:spTgt spid="144"/>
                                        </p:tgtEl>
                                        <p:attrNameLst>
                                          <p:attrName>ppt_x</p:attrName>
                                        </p:attrNameLst>
                                      </p:cBhvr>
                                      <p:tavLst>
                                        <p:tav tm="0">
                                          <p:val>
                                            <p:strVal val="#ppt_x"/>
                                          </p:val>
                                        </p:tav>
                                        <p:tav tm="100000">
                                          <p:val>
                                            <p:strVal val="#ppt_x"/>
                                          </p:val>
                                        </p:tav>
                                      </p:tavLst>
                                    </p:anim>
                                    <p:anim calcmode="lin" valueType="num">
                                      <p:cBhvr additive="base">
                                        <p:cTn id="72" dur="750" fill="hold"/>
                                        <p:tgtEl>
                                          <p:spTgt spid="144"/>
                                        </p:tgtEl>
                                        <p:attrNameLst>
                                          <p:attrName>ppt_y</p:attrName>
                                        </p:attrNameLst>
                                      </p:cBhvr>
                                      <p:tavLst>
                                        <p:tav tm="0">
                                          <p:val>
                                            <p:strVal val="1+#ppt_h/2"/>
                                          </p:val>
                                        </p:tav>
                                        <p:tav tm="100000">
                                          <p:val>
                                            <p:strVal val="#ppt_y"/>
                                          </p:val>
                                        </p:tav>
                                      </p:tavLst>
                                    </p:anim>
                                  </p:childTnLst>
                                </p:cTn>
                              </p:par>
                              <p:par>
                                <p:cTn id="73" presetID="2" presetClass="entr" presetSubtype="4" decel="100000" fill="hold" grpId="0" nodeType="withEffect">
                                  <p:stCondLst>
                                    <p:cond delay="700"/>
                                  </p:stCondLst>
                                  <p:childTnLst>
                                    <p:set>
                                      <p:cBhvr>
                                        <p:cTn id="74" dur="1" fill="hold">
                                          <p:stCondLst>
                                            <p:cond delay="0"/>
                                          </p:stCondLst>
                                        </p:cTn>
                                        <p:tgtEl>
                                          <p:spTgt spid="143"/>
                                        </p:tgtEl>
                                        <p:attrNameLst>
                                          <p:attrName>style.visibility</p:attrName>
                                        </p:attrNameLst>
                                      </p:cBhvr>
                                      <p:to>
                                        <p:strVal val="visible"/>
                                      </p:to>
                                    </p:set>
                                    <p:anim calcmode="lin" valueType="num">
                                      <p:cBhvr additive="base">
                                        <p:cTn id="75" dur="750" fill="hold"/>
                                        <p:tgtEl>
                                          <p:spTgt spid="143"/>
                                        </p:tgtEl>
                                        <p:attrNameLst>
                                          <p:attrName>ppt_x</p:attrName>
                                        </p:attrNameLst>
                                      </p:cBhvr>
                                      <p:tavLst>
                                        <p:tav tm="0">
                                          <p:val>
                                            <p:strVal val="#ppt_x"/>
                                          </p:val>
                                        </p:tav>
                                        <p:tav tm="100000">
                                          <p:val>
                                            <p:strVal val="#ppt_x"/>
                                          </p:val>
                                        </p:tav>
                                      </p:tavLst>
                                    </p:anim>
                                    <p:anim calcmode="lin" valueType="num">
                                      <p:cBhvr additive="base">
                                        <p:cTn id="76" dur="750" fill="hold"/>
                                        <p:tgtEl>
                                          <p:spTgt spid="143"/>
                                        </p:tgtEl>
                                        <p:attrNameLst>
                                          <p:attrName>ppt_y</p:attrName>
                                        </p:attrNameLst>
                                      </p:cBhvr>
                                      <p:tavLst>
                                        <p:tav tm="0">
                                          <p:val>
                                            <p:strVal val="1+#ppt_h/2"/>
                                          </p:val>
                                        </p:tav>
                                        <p:tav tm="100000">
                                          <p:val>
                                            <p:strVal val="#ppt_y"/>
                                          </p:val>
                                        </p:tav>
                                      </p:tavLst>
                                    </p:anim>
                                  </p:childTnLst>
                                </p:cTn>
                              </p:par>
                              <p:par>
                                <p:cTn id="77" presetID="2" presetClass="entr" presetSubtype="4" decel="54000" fill="hold" nodeType="withEffect">
                                  <p:stCondLst>
                                    <p:cond delay="0"/>
                                  </p:stCondLst>
                                  <p:childTnLst>
                                    <p:set>
                                      <p:cBhvr>
                                        <p:cTn id="78" dur="1" fill="hold">
                                          <p:stCondLst>
                                            <p:cond delay="0"/>
                                          </p:stCondLst>
                                        </p:cTn>
                                        <p:tgtEl>
                                          <p:spTgt spid="170"/>
                                        </p:tgtEl>
                                        <p:attrNameLst>
                                          <p:attrName>style.visibility</p:attrName>
                                        </p:attrNameLst>
                                      </p:cBhvr>
                                      <p:to>
                                        <p:strVal val="visible"/>
                                      </p:to>
                                    </p:set>
                                    <p:anim calcmode="lin" valueType="num">
                                      <p:cBhvr additive="base">
                                        <p:cTn id="79" dur="750" fill="hold"/>
                                        <p:tgtEl>
                                          <p:spTgt spid="170"/>
                                        </p:tgtEl>
                                        <p:attrNameLst>
                                          <p:attrName>ppt_x</p:attrName>
                                        </p:attrNameLst>
                                      </p:cBhvr>
                                      <p:tavLst>
                                        <p:tav tm="0">
                                          <p:val>
                                            <p:strVal val="#ppt_x"/>
                                          </p:val>
                                        </p:tav>
                                        <p:tav tm="100000">
                                          <p:val>
                                            <p:strVal val="#ppt_x"/>
                                          </p:val>
                                        </p:tav>
                                      </p:tavLst>
                                    </p:anim>
                                    <p:anim calcmode="lin" valueType="num">
                                      <p:cBhvr additive="base">
                                        <p:cTn id="80" dur="750" fill="hold"/>
                                        <p:tgtEl>
                                          <p:spTgt spid="17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tmplLst>
          <p:tmpl>
            <p:tnLst>
              <p:par>
                <p:cTn presetID="2" presetClass="entr" presetSubtype="4" decel="100000" fill="hold" nodeType="with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750" fill="hold"/>
                        <p:tgtEl>
                          <p:spTgt spid="3"/>
                        </p:tgtEl>
                        <p:attrNameLst>
                          <p:attrName>ppt_x</p:attrName>
                        </p:attrNameLst>
                      </p:cBhvr>
                      <p:tavLst>
                        <p:tav tm="0">
                          <p:val>
                            <p:strVal val="#ppt_x"/>
                          </p:val>
                        </p:tav>
                        <p:tav tm="100000">
                          <p:val>
                            <p:strVal val="#ppt_x"/>
                          </p:val>
                        </p:tav>
                      </p:tavLst>
                    </p:anim>
                    <p:anim calcmode="lin" valueType="num">
                      <p:cBhvr additive="base">
                        <p:cTn dur="750" fill="hold"/>
                        <p:tgtEl>
                          <p:spTgt spid="3"/>
                        </p:tgtEl>
                        <p:attrNameLst>
                          <p:attrName>ppt_y</p:attrName>
                        </p:attrNameLst>
                      </p:cBhvr>
                      <p:tavLst>
                        <p:tav tm="0">
                          <p:val>
                            <p:strVal val="1+#ppt_h/2"/>
                          </p:val>
                        </p:tav>
                        <p:tav tm="100000">
                          <p:val>
                            <p:strVal val="#ppt_y"/>
                          </p:val>
                        </p:tav>
                      </p:tavLst>
                    </p:anim>
                  </p:childTnLst>
                </p:cTn>
              </p:par>
            </p:tnLst>
          </p:tmpl>
        </p:tmplLst>
      </p:bldP>
      <p:bldP spid="130" grpId="0">
        <p:tmplLst>
          <p:tmpl>
            <p:tnLst>
              <p:par>
                <p:cTn presetID="2" presetClass="entr" presetSubtype="4" decel="100000" fill="hold" nodeType="withEffect">
                  <p:stCondLst>
                    <p:cond delay="0"/>
                  </p:stCondLst>
                  <p:childTnLst>
                    <p:set>
                      <p:cBhvr>
                        <p:cTn dur="1" fill="hold">
                          <p:stCondLst>
                            <p:cond delay="0"/>
                          </p:stCondLst>
                        </p:cTn>
                        <p:tgtEl>
                          <p:spTgt spid="130"/>
                        </p:tgtEl>
                        <p:attrNameLst>
                          <p:attrName>style.visibility</p:attrName>
                        </p:attrNameLst>
                      </p:cBhvr>
                      <p:to>
                        <p:strVal val="visible"/>
                      </p:to>
                    </p:set>
                    <p:anim calcmode="lin" valueType="num">
                      <p:cBhvr additive="base">
                        <p:cTn dur="750" fill="hold"/>
                        <p:tgtEl>
                          <p:spTgt spid="130"/>
                        </p:tgtEl>
                        <p:attrNameLst>
                          <p:attrName>ppt_x</p:attrName>
                        </p:attrNameLst>
                      </p:cBhvr>
                      <p:tavLst>
                        <p:tav tm="0">
                          <p:val>
                            <p:strVal val="#ppt_x"/>
                          </p:val>
                        </p:tav>
                        <p:tav tm="100000">
                          <p:val>
                            <p:strVal val="#ppt_x"/>
                          </p:val>
                        </p:tav>
                      </p:tavLst>
                    </p:anim>
                    <p:anim calcmode="lin" valueType="num">
                      <p:cBhvr additive="base">
                        <p:cTn dur="750" fill="hold"/>
                        <p:tgtEl>
                          <p:spTgt spid="130"/>
                        </p:tgtEl>
                        <p:attrNameLst>
                          <p:attrName>ppt_y</p:attrName>
                        </p:attrNameLst>
                      </p:cBhvr>
                      <p:tavLst>
                        <p:tav tm="0">
                          <p:val>
                            <p:strVal val="1+#ppt_h/2"/>
                          </p:val>
                        </p:tav>
                        <p:tav tm="100000">
                          <p:val>
                            <p:strVal val="#ppt_y"/>
                          </p:val>
                        </p:tav>
                      </p:tavLst>
                    </p:anim>
                  </p:childTnLst>
                </p:cTn>
              </p:par>
            </p:tnLst>
          </p:tmpl>
        </p:tmplLst>
      </p:bldP>
      <p:bldP spid="131" grpId="0">
        <p:tmplLst>
          <p:tmpl>
            <p:tnLst>
              <p:par>
                <p:cTn presetID="2" presetClass="entr" presetSubtype="4" decel="100000" fill="hold" nodeType="withEffect">
                  <p:stCondLst>
                    <p:cond delay="100"/>
                  </p:stCondLst>
                  <p:childTnLst>
                    <p:set>
                      <p:cBhvr>
                        <p:cTn dur="1" fill="hold">
                          <p:stCondLst>
                            <p:cond delay="0"/>
                          </p:stCondLst>
                        </p:cTn>
                        <p:tgtEl>
                          <p:spTgt spid="131"/>
                        </p:tgtEl>
                        <p:attrNameLst>
                          <p:attrName>style.visibility</p:attrName>
                        </p:attrNameLst>
                      </p:cBhvr>
                      <p:to>
                        <p:strVal val="visible"/>
                      </p:to>
                    </p:set>
                    <p:anim calcmode="lin" valueType="num">
                      <p:cBhvr additive="base">
                        <p:cTn dur="750" fill="hold"/>
                        <p:tgtEl>
                          <p:spTgt spid="131"/>
                        </p:tgtEl>
                        <p:attrNameLst>
                          <p:attrName>ppt_x</p:attrName>
                        </p:attrNameLst>
                      </p:cBhvr>
                      <p:tavLst>
                        <p:tav tm="0">
                          <p:val>
                            <p:strVal val="#ppt_x"/>
                          </p:val>
                        </p:tav>
                        <p:tav tm="100000">
                          <p:val>
                            <p:strVal val="#ppt_x"/>
                          </p:val>
                        </p:tav>
                      </p:tavLst>
                    </p:anim>
                    <p:anim calcmode="lin" valueType="num">
                      <p:cBhvr additive="base">
                        <p:cTn dur="750" fill="hold"/>
                        <p:tgtEl>
                          <p:spTgt spid="131"/>
                        </p:tgtEl>
                        <p:attrNameLst>
                          <p:attrName>ppt_y</p:attrName>
                        </p:attrNameLst>
                      </p:cBhvr>
                      <p:tavLst>
                        <p:tav tm="0">
                          <p:val>
                            <p:strVal val="1+#ppt_h/2"/>
                          </p:val>
                        </p:tav>
                        <p:tav tm="100000">
                          <p:val>
                            <p:strVal val="#ppt_y"/>
                          </p:val>
                        </p:tav>
                      </p:tavLst>
                    </p:anim>
                  </p:childTnLst>
                </p:cTn>
              </p:par>
            </p:tnLst>
          </p:tmpl>
        </p:tmplLst>
      </p:bldP>
      <p:bldP spid="132" grpId="0">
        <p:tmplLst>
          <p:tmpl>
            <p:tnLst>
              <p:par>
                <p:cTn presetID="2" presetClass="entr" presetSubtype="4" decel="100000" fill="hold" nodeType="withEffect">
                  <p:stCondLst>
                    <p:cond delay="100"/>
                  </p:stCondLst>
                  <p:childTnLst>
                    <p:set>
                      <p:cBhvr>
                        <p:cTn dur="1" fill="hold">
                          <p:stCondLst>
                            <p:cond delay="0"/>
                          </p:stCondLst>
                        </p:cTn>
                        <p:tgtEl>
                          <p:spTgt spid="132"/>
                        </p:tgtEl>
                        <p:attrNameLst>
                          <p:attrName>style.visibility</p:attrName>
                        </p:attrNameLst>
                      </p:cBhvr>
                      <p:to>
                        <p:strVal val="visible"/>
                      </p:to>
                    </p:set>
                    <p:anim calcmode="lin" valueType="num">
                      <p:cBhvr additive="base">
                        <p:cTn dur="750" fill="hold"/>
                        <p:tgtEl>
                          <p:spTgt spid="132"/>
                        </p:tgtEl>
                        <p:attrNameLst>
                          <p:attrName>ppt_x</p:attrName>
                        </p:attrNameLst>
                      </p:cBhvr>
                      <p:tavLst>
                        <p:tav tm="0">
                          <p:val>
                            <p:strVal val="#ppt_x"/>
                          </p:val>
                        </p:tav>
                        <p:tav tm="100000">
                          <p:val>
                            <p:strVal val="#ppt_x"/>
                          </p:val>
                        </p:tav>
                      </p:tavLst>
                    </p:anim>
                    <p:anim calcmode="lin" valueType="num">
                      <p:cBhvr additive="base">
                        <p:cTn dur="750" fill="hold"/>
                        <p:tgtEl>
                          <p:spTgt spid="132"/>
                        </p:tgtEl>
                        <p:attrNameLst>
                          <p:attrName>ppt_y</p:attrName>
                        </p:attrNameLst>
                      </p:cBhvr>
                      <p:tavLst>
                        <p:tav tm="0">
                          <p:val>
                            <p:strVal val="1+#ppt_h/2"/>
                          </p:val>
                        </p:tav>
                        <p:tav tm="100000">
                          <p:val>
                            <p:strVal val="#ppt_y"/>
                          </p:val>
                        </p:tav>
                      </p:tavLst>
                    </p:anim>
                  </p:childTnLst>
                </p:cTn>
              </p:par>
            </p:tnLst>
          </p:tmpl>
        </p:tmplLst>
      </p:bldP>
      <p:bldP spid="133" grpId="0">
        <p:tmplLst>
          <p:tmpl>
            <p:tnLst>
              <p:par>
                <p:cTn presetID="2" presetClass="entr" presetSubtype="4" decel="100000" fill="hold" nodeType="withEffect">
                  <p:stCondLst>
                    <p:cond delay="200"/>
                  </p:stCondLst>
                  <p:childTnLst>
                    <p:set>
                      <p:cBhvr>
                        <p:cTn dur="1" fill="hold">
                          <p:stCondLst>
                            <p:cond delay="0"/>
                          </p:stCondLst>
                        </p:cTn>
                        <p:tgtEl>
                          <p:spTgt spid="133"/>
                        </p:tgtEl>
                        <p:attrNameLst>
                          <p:attrName>style.visibility</p:attrName>
                        </p:attrNameLst>
                      </p:cBhvr>
                      <p:to>
                        <p:strVal val="visible"/>
                      </p:to>
                    </p:set>
                    <p:anim calcmode="lin" valueType="num">
                      <p:cBhvr additive="base">
                        <p:cTn dur="750" fill="hold"/>
                        <p:tgtEl>
                          <p:spTgt spid="133"/>
                        </p:tgtEl>
                        <p:attrNameLst>
                          <p:attrName>ppt_x</p:attrName>
                        </p:attrNameLst>
                      </p:cBhvr>
                      <p:tavLst>
                        <p:tav tm="0">
                          <p:val>
                            <p:strVal val="#ppt_x"/>
                          </p:val>
                        </p:tav>
                        <p:tav tm="100000">
                          <p:val>
                            <p:strVal val="#ppt_x"/>
                          </p:val>
                        </p:tav>
                      </p:tavLst>
                    </p:anim>
                    <p:anim calcmode="lin" valueType="num">
                      <p:cBhvr additive="base">
                        <p:cTn dur="750" fill="hold"/>
                        <p:tgtEl>
                          <p:spTgt spid="133"/>
                        </p:tgtEl>
                        <p:attrNameLst>
                          <p:attrName>ppt_y</p:attrName>
                        </p:attrNameLst>
                      </p:cBhvr>
                      <p:tavLst>
                        <p:tav tm="0">
                          <p:val>
                            <p:strVal val="1+#ppt_h/2"/>
                          </p:val>
                        </p:tav>
                        <p:tav tm="100000">
                          <p:val>
                            <p:strVal val="#ppt_y"/>
                          </p:val>
                        </p:tav>
                      </p:tavLst>
                    </p:anim>
                  </p:childTnLst>
                </p:cTn>
              </p:par>
            </p:tnLst>
          </p:tmpl>
        </p:tmplLst>
      </p:bldP>
      <p:bldP spid="134" grpId="0">
        <p:tmplLst>
          <p:tmpl>
            <p:tnLst>
              <p:par>
                <p:cTn presetID="2" presetClass="entr" presetSubtype="4" decel="100000" fill="hold" nodeType="withEffect">
                  <p:stCondLst>
                    <p:cond delay="200"/>
                  </p:stCondLst>
                  <p:childTnLst>
                    <p:set>
                      <p:cBhvr>
                        <p:cTn dur="1" fill="hold">
                          <p:stCondLst>
                            <p:cond delay="0"/>
                          </p:stCondLst>
                        </p:cTn>
                        <p:tgtEl>
                          <p:spTgt spid="134"/>
                        </p:tgtEl>
                        <p:attrNameLst>
                          <p:attrName>style.visibility</p:attrName>
                        </p:attrNameLst>
                      </p:cBhvr>
                      <p:to>
                        <p:strVal val="visible"/>
                      </p:to>
                    </p:set>
                    <p:anim calcmode="lin" valueType="num">
                      <p:cBhvr additive="base">
                        <p:cTn dur="750" fill="hold"/>
                        <p:tgtEl>
                          <p:spTgt spid="134"/>
                        </p:tgtEl>
                        <p:attrNameLst>
                          <p:attrName>ppt_x</p:attrName>
                        </p:attrNameLst>
                      </p:cBhvr>
                      <p:tavLst>
                        <p:tav tm="0">
                          <p:val>
                            <p:strVal val="#ppt_x"/>
                          </p:val>
                        </p:tav>
                        <p:tav tm="100000">
                          <p:val>
                            <p:strVal val="#ppt_x"/>
                          </p:val>
                        </p:tav>
                      </p:tavLst>
                    </p:anim>
                    <p:anim calcmode="lin" valueType="num">
                      <p:cBhvr additive="base">
                        <p:cTn dur="750" fill="hold"/>
                        <p:tgtEl>
                          <p:spTgt spid="134"/>
                        </p:tgtEl>
                        <p:attrNameLst>
                          <p:attrName>ppt_y</p:attrName>
                        </p:attrNameLst>
                      </p:cBhvr>
                      <p:tavLst>
                        <p:tav tm="0">
                          <p:val>
                            <p:strVal val="1+#ppt_h/2"/>
                          </p:val>
                        </p:tav>
                        <p:tav tm="100000">
                          <p:val>
                            <p:strVal val="#ppt_y"/>
                          </p:val>
                        </p:tav>
                      </p:tavLst>
                    </p:anim>
                  </p:childTnLst>
                </p:cTn>
              </p:par>
            </p:tnLst>
          </p:tmpl>
        </p:tmplLst>
      </p:bldP>
      <p:bldP spid="135" grpId="0">
        <p:tmplLst>
          <p:tmpl>
            <p:tnLst>
              <p:par>
                <p:cTn presetID="2" presetClass="entr" presetSubtype="4" decel="100000" fill="hold" nodeType="withEffect">
                  <p:stCondLst>
                    <p:cond delay="300"/>
                  </p:stCondLst>
                  <p:childTnLst>
                    <p:set>
                      <p:cBhvr>
                        <p:cTn dur="1" fill="hold">
                          <p:stCondLst>
                            <p:cond delay="0"/>
                          </p:stCondLst>
                        </p:cTn>
                        <p:tgtEl>
                          <p:spTgt spid="135"/>
                        </p:tgtEl>
                        <p:attrNameLst>
                          <p:attrName>style.visibility</p:attrName>
                        </p:attrNameLst>
                      </p:cBhvr>
                      <p:to>
                        <p:strVal val="visible"/>
                      </p:to>
                    </p:set>
                    <p:anim calcmode="lin" valueType="num">
                      <p:cBhvr additive="base">
                        <p:cTn dur="750" fill="hold"/>
                        <p:tgtEl>
                          <p:spTgt spid="135"/>
                        </p:tgtEl>
                        <p:attrNameLst>
                          <p:attrName>ppt_x</p:attrName>
                        </p:attrNameLst>
                      </p:cBhvr>
                      <p:tavLst>
                        <p:tav tm="0">
                          <p:val>
                            <p:strVal val="#ppt_x"/>
                          </p:val>
                        </p:tav>
                        <p:tav tm="100000">
                          <p:val>
                            <p:strVal val="#ppt_x"/>
                          </p:val>
                        </p:tav>
                      </p:tavLst>
                    </p:anim>
                    <p:anim calcmode="lin" valueType="num">
                      <p:cBhvr additive="base">
                        <p:cTn dur="750" fill="hold"/>
                        <p:tgtEl>
                          <p:spTgt spid="135"/>
                        </p:tgtEl>
                        <p:attrNameLst>
                          <p:attrName>ppt_y</p:attrName>
                        </p:attrNameLst>
                      </p:cBhvr>
                      <p:tavLst>
                        <p:tav tm="0">
                          <p:val>
                            <p:strVal val="1+#ppt_h/2"/>
                          </p:val>
                        </p:tav>
                        <p:tav tm="100000">
                          <p:val>
                            <p:strVal val="#ppt_y"/>
                          </p:val>
                        </p:tav>
                      </p:tavLst>
                    </p:anim>
                  </p:childTnLst>
                </p:cTn>
              </p:par>
            </p:tnLst>
          </p:tmpl>
        </p:tmplLst>
      </p:bldP>
      <p:bldP spid="136" grpId="0">
        <p:tmplLst>
          <p:tmpl>
            <p:tnLst>
              <p:par>
                <p:cTn presetID="2" presetClass="entr" presetSubtype="4" decel="100000" fill="hold" nodeType="withEffect">
                  <p:stCondLst>
                    <p:cond delay="300"/>
                  </p:stCondLst>
                  <p:childTnLst>
                    <p:set>
                      <p:cBhvr>
                        <p:cTn dur="1" fill="hold">
                          <p:stCondLst>
                            <p:cond delay="0"/>
                          </p:stCondLst>
                        </p:cTn>
                        <p:tgtEl>
                          <p:spTgt spid="136"/>
                        </p:tgtEl>
                        <p:attrNameLst>
                          <p:attrName>style.visibility</p:attrName>
                        </p:attrNameLst>
                      </p:cBhvr>
                      <p:to>
                        <p:strVal val="visible"/>
                      </p:to>
                    </p:set>
                    <p:anim calcmode="lin" valueType="num">
                      <p:cBhvr additive="base">
                        <p:cTn dur="750" fill="hold"/>
                        <p:tgtEl>
                          <p:spTgt spid="136"/>
                        </p:tgtEl>
                        <p:attrNameLst>
                          <p:attrName>ppt_x</p:attrName>
                        </p:attrNameLst>
                      </p:cBhvr>
                      <p:tavLst>
                        <p:tav tm="0">
                          <p:val>
                            <p:strVal val="#ppt_x"/>
                          </p:val>
                        </p:tav>
                        <p:tav tm="100000">
                          <p:val>
                            <p:strVal val="#ppt_x"/>
                          </p:val>
                        </p:tav>
                      </p:tavLst>
                    </p:anim>
                    <p:anim calcmode="lin" valueType="num">
                      <p:cBhvr additive="base">
                        <p:cTn dur="750" fill="hold"/>
                        <p:tgtEl>
                          <p:spTgt spid="136"/>
                        </p:tgtEl>
                        <p:attrNameLst>
                          <p:attrName>ppt_y</p:attrName>
                        </p:attrNameLst>
                      </p:cBhvr>
                      <p:tavLst>
                        <p:tav tm="0">
                          <p:val>
                            <p:strVal val="1+#ppt_h/2"/>
                          </p:val>
                        </p:tav>
                        <p:tav tm="100000">
                          <p:val>
                            <p:strVal val="#ppt_y"/>
                          </p:val>
                        </p:tav>
                      </p:tavLst>
                    </p:anim>
                  </p:childTnLst>
                </p:cTn>
              </p:par>
            </p:tnLst>
          </p:tmpl>
        </p:tmplLst>
      </p:bldP>
      <p:bldP spid="137" grpId="0">
        <p:tmplLst>
          <p:tmpl>
            <p:tnLst>
              <p:par>
                <p:cTn presetID="2" presetClass="entr" presetSubtype="4" decel="100000" fill="hold" nodeType="withEffect">
                  <p:stCondLst>
                    <p:cond delay="400"/>
                  </p:stCondLst>
                  <p:childTnLst>
                    <p:set>
                      <p:cBhvr>
                        <p:cTn dur="1" fill="hold">
                          <p:stCondLst>
                            <p:cond delay="0"/>
                          </p:stCondLst>
                        </p:cTn>
                        <p:tgtEl>
                          <p:spTgt spid="137"/>
                        </p:tgtEl>
                        <p:attrNameLst>
                          <p:attrName>style.visibility</p:attrName>
                        </p:attrNameLst>
                      </p:cBhvr>
                      <p:to>
                        <p:strVal val="visible"/>
                      </p:to>
                    </p:set>
                    <p:anim calcmode="lin" valueType="num">
                      <p:cBhvr additive="base">
                        <p:cTn dur="750" fill="hold"/>
                        <p:tgtEl>
                          <p:spTgt spid="137"/>
                        </p:tgtEl>
                        <p:attrNameLst>
                          <p:attrName>ppt_x</p:attrName>
                        </p:attrNameLst>
                      </p:cBhvr>
                      <p:tavLst>
                        <p:tav tm="0">
                          <p:val>
                            <p:strVal val="#ppt_x"/>
                          </p:val>
                        </p:tav>
                        <p:tav tm="100000">
                          <p:val>
                            <p:strVal val="#ppt_x"/>
                          </p:val>
                        </p:tav>
                      </p:tavLst>
                    </p:anim>
                    <p:anim calcmode="lin" valueType="num">
                      <p:cBhvr additive="base">
                        <p:cTn dur="750" fill="hold"/>
                        <p:tgtEl>
                          <p:spTgt spid="137"/>
                        </p:tgtEl>
                        <p:attrNameLst>
                          <p:attrName>ppt_y</p:attrName>
                        </p:attrNameLst>
                      </p:cBhvr>
                      <p:tavLst>
                        <p:tav tm="0">
                          <p:val>
                            <p:strVal val="1+#ppt_h/2"/>
                          </p:val>
                        </p:tav>
                        <p:tav tm="100000">
                          <p:val>
                            <p:strVal val="#ppt_y"/>
                          </p:val>
                        </p:tav>
                      </p:tavLst>
                    </p:anim>
                  </p:childTnLst>
                </p:cTn>
              </p:par>
            </p:tnLst>
          </p:tmpl>
        </p:tmplLst>
      </p:bldP>
      <p:bldP spid="138" grpId="0">
        <p:tmplLst>
          <p:tmpl>
            <p:tnLst>
              <p:par>
                <p:cTn presetID="2" presetClass="entr" presetSubtype="4" decel="100000" fill="hold" nodeType="withEffect">
                  <p:stCondLst>
                    <p:cond delay="400"/>
                  </p:stCondLst>
                  <p:childTnLst>
                    <p:set>
                      <p:cBhvr>
                        <p:cTn dur="1" fill="hold">
                          <p:stCondLst>
                            <p:cond delay="0"/>
                          </p:stCondLst>
                        </p:cTn>
                        <p:tgtEl>
                          <p:spTgt spid="138"/>
                        </p:tgtEl>
                        <p:attrNameLst>
                          <p:attrName>style.visibility</p:attrName>
                        </p:attrNameLst>
                      </p:cBhvr>
                      <p:to>
                        <p:strVal val="visible"/>
                      </p:to>
                    </p:set>
                    <p:anim calcmode="lin" valueType="num">
                      <p:cBhvr additive="base">
                        <p:cTn dur="750" fill="hold"/>
                        <p:tgtEl>
                          <p:spTgt spid="138"/>
                        </p:tgtEl>
                        <p:attrNameLst>
                          <p:attrName>ppt_x</p:attrName>
                        </p:attrNameLst>
                      </p:cBhvr>
                      <p:tavLst>
                        <p:tav tm="0">
                          <p:val>
                            <p:strVal val="#ppt_x"/>
                          </p:val>
                        </p:tav>
                        <p:tav tm="100000">
                          <p:val>
                            <p:strVal val="#ppt_x"/>
                          </p:val>
                        </p:tav>
                      </p:tavLst>
                    </p:anim>
                    <p:anim calcmode="lin" valueType="num">
                      <p:cBhvr additive="base">
                        <p:cTn dur="750" fill="hold"/>
                        <p:tgtEl>
                          <p:spTgt spid="138"/>
                        </p:tgtEl>
                        <p:attrNameLst>
                          <p:attrName>ppt_y</p:attrName>
                        </p:attrNameLst>
                      </p:cBhvr>
                      <p:tavLst>
                        <p:tav tm="0">
                          <p:val>
                            <p:strVal val="1+#ppt_h/2"/>
                          </p:val>
                        </p:tav>
                        <p:tav tm="100000">
                          <p:val>
                            <p:strVal val="#ppt_y"/>
                          </p:val>
                        </p:tav>
                      </p:tavLst>
                    </p:anim>
                  </p:childTnLst>
                </p:cTn>
              </p:par>
            </p:tnLst>
          </p:tmpl>
        </p:tmplLst>
      </p:bldP>
      <p:bldP spid="139" grpId="0">
        <p:tmplLst>
          <p:tmpl>
            <p:tnLst>
              <p:par>
                <p:cTn presetID="2" presetClass="entr" presetSubtype="4" decel="100000" fill="hold" nodeType="withEffect">
                  <p:stCondLst>
                    <p:cond delay="500"/>
                  </p:stCondLst>
                  <p:childTnLst>
                    <p:set>
                      <p:cBhvr>
                        <p:cTn dur="1" fill="hold">
                          <p:stCondLst>
                            <p:cond delay="0"/>
                          </p:stCondLst>
                        </p:cTn>
                        <p:tgtEl>
                          <p:spTgt spid="139"/>
                        </p:tgtEl>
                        <p:attrNameLst>
                          <p:attrName>style.visibility</p:attrName>
                        </p:attrNameLst>
                      </p:cBhvr>
                      <p:to>
                        <p:strVal val="visible"/>
                      </p:to>
                    </p:set>
                    <p:anim calcmode="lin" valueType="num">
                      <p:cBhvr additive="base">
                        <p:cTn dur="750" fill="hold"/>
                        <p:tgtEl>
                          <p:spTgt spid="139"/>
                        </p:tgtEl>
                        <p:attrNameLst>
                          <p:attrName>ppt_x</p:attrName>
                        </p:attrNameLst>
                      </p:cBhvr>
                      <p:tavLst>
                        <p:tav tm="0">
                          <p:val>
                            <p:strVal val="#ppt_x"/>
                          </p:val>
                        </p:tav>
                        <p:tav tm="100000">
                          <p:val>
                            <p:strVal val="#ppt_x"/>
                          </p:val>
                        </p:tav>
                      </p:tavLst>
                    </p:anim>
                    <p:anim calcmode="lin" valueType="num">
                      <p:cBhvr additive="base">
                        <p:cTn dur="750" fill="hold"/>
                        <p:tgtEl>
                          <p:spTgt spid="139"/>
                        </p:tgtEl>
                        <p:attrNameLst>
                          <p:attrName>ppt_y</p:attrName>
                        </p:attrNameLst>
                      </p:cBhvr>
                      <p:tavLst>
                        <p:tav tm="0">
                          <p:val>
                            <p:strVal val="1+#ppt_h/2"/>
                          </p:val>
                        </p:tav>
                        <p:tav tm="100000">
                          <p:val>
                            <p:strVal val="#ppt_y"/>
                          </p:val>
                        </p:tav>
                      </p:tavLst>
                    </p:anim>
                  </p:childTnLst>
                </p:cTn>
              </p:par>
            </p:tnLst>
          </p:tmpl>
        </p:tmplLst>
      </p:bldP>
      <p:bldP spid="140" grpId="0">
        <p:tmplLst>
          <p:tmpl>
            <p:tnLst>
              <p:par>
                <p:cTn presetID="2" presetClass="entr" presetSubtype="4" decel="100000" fill="hold" nodeType="withEffect">
                  <p:stCondLst>
                    <p:cond delay="500"/>
                  </p:stCondLst>
                  <p:childTnLst>
                    <p:set>
                      <p:cBhvr>
                        <p:cTn dur="1" fill="hold">
                          <p:stCondLst>
                            <p:cond delay="0"/>
                          </p:stCondLst>
                        </p:cTn>
                        <p:tgtEl>
                          <p:spTgt spid="140"/>
                        </p:tgtEl>
                        <p:attrNameLst>
                          <p:attrName>style.visibility</p:attrName>
                        </p:attrNameLst>
                      </p:cBhvr>
                      <p:to>
                        <p:strVal val="visible"/>
                      </p:to>
                    </p:set>
                    <p:anim calcmode="lin" valueType="num">
                      <p:cBhvr additive="base">
                        <p:cTn dur="750" fill="hold"/>
                        <p:tgtEl>
                          <p:spTgt spid="140"/>
                        </p:tgtEl>
                        <p:attrNameLst>
                          <p:attrName>ppt_x</p:attrName>
                        </p:attrNameLst>
                      </p:cBhvr>
                      <p:tavLst>
                        <p:tav tm="0">
                          <p:val>
                            <p:strVal val="#ppt_x"/>
                          </p:val>
                        </p:tav>
                        <p:tav tm="100000">
                          <p:val>
                            <p:strVal val="#ppt_x"/>
                          </p:val>
                        </p:tav>
                      </p:tavLst>
                    </p:anim>
                    <p:anim calcmode="lin" valueType="num">
                      <p:cBhvr additive="base">
                        <p:cTn dur="750" fill="hold"/>
                        <p:tgtEl>
                          <p:spTgt spid="140"/>
                        </p:tgtEl>
                        <p:attrNameLst>
                          <p:attrName>ppt_y</p:attrName>
                        </p:attrNameLst>
                      </p:cBhvr>
                      <p:tavLst>
                        <p:tav tm="0">
                          <p:val>
                            <p:strVal val="1+#ppt_h/2"/>
                          </p:val>
                        </p:tav>
                        <p:tav tm="100000">
                          <p:val>
                            <p:strVal val="#ppt_y"/>
                          </p:val>
                        </p:tav>
                      </p:tavLst>
                    </p:anim>
                  </p:childTnLst>
                </p:cTn>
              </p:par>
            </p:tnLst>
          </p:tmpl>
        </p:tmplLst>
      </p:bldP>
      <p:bldP spid="141" grpId="0">
        <p:tmplLst>
          <p:tmpl>
            <p:tnLst>
              <p:par>
                <p:cTn presetID="2" presetClass="entr" presetSubtype="4" decel="100000" fill="hold" nodeType="withEffect">
                  <p:stCondLst>
                    <p:cond delay="600"/>
                  </p:stCondLst>
                  <p:childTnLst>
                    <p:set>
                      <p:cBhvr>
                        <p:cTn dur="1" fill="hold">
                          <p:stCondLst>
                            <p:cond delay="0"/>
                          </p:stCondLst>
                        </p:cTn>
                        <p:tgtEl>
                          <p:spTgt spid="141"/>
                        </p:tgtEl>
                        <p:attrNameLst>
                          <p:attrName>style.visibility</p:attrName>
                        </p:attrNameLst>
                      </p:cBhvr>
                      <p:to>
                        <p:strVal val="visible"/>
                      </p:to>
                    </p:set>
                    <p:anim calcmode="lin" valueType="num">
                      <p:cBhvr additive="base">
                        <p:cTn dur="750" fill="hold"/>
                        <p:tgtEl>
                          <p:spTgt spid="141"/>
                        </p:tgtEl>
                        <p:attrNameLst>
                          <p:attrName>ppt_x</p:attrName>
                        </p:attrNameLst>
                      </p:cBhvr>
                      <p:tavLst>
                        <p:tav tm="0">
                          <p:val>
                            <p:strVal val="#ppt_x"/>
                          </p:val>
                        </p:tav>
                        <p:tav tm="100000">
                          <p:val>
                            <p:strVal val="#ppt_x"/>
                          </p:val>
                        </p:tav>
                      </p:tavLst>
                    </p:anim>
                    <p:anim calcmode="lin" valueType="num">
                      <p:cBhvr additive="base">
                        <p:cTn dur="750" fill="hold"/>
                        <p:tgtEl>
                          <p:spTgt spid="141"/>
                        </p:tgtEl>
                        <p:attrNameLst>
                          <p:attrName>ppt_y</p:attrName>
                        </p:attrNameLst>
                      </p:cBhvr>
                      <p:tavLst>
                        <p:tav tm="0">
                          <p:val>
                            <p:strVal val="1+#ppt_h/2"/>
                          </p:val>
                        </p:tav>
                        <p:tav tm="100000">
                          <p:val>
                            <p:strVal val="#ppt_y"/>
                          </p:val>
                        </p:tav>
                      </p:tavLst>
                    </p:anim>
                  </p:childTnLst>
                </p:cTn>
              </p:par>
            </p:tnLst>
          </p:tmpl>
        </p:tmplLst>
      </p:bldP>
      <p:bldP spid="142" grpId="0">
        <p:tmplLst>
          <p:tmpl>
            <p:tnLst>
              <p:par>
                <p:cTn presetID="2" presetClass="entr" presetSubtype="4" decel="100000" fill="hold" nodeType="withEffect">
                  <p:stCondLst>
                    <p:cond delay="600"/>
                  </p:stCondLst>
                  <p:childTnLst>
                    <p:set>
                      <p:cBhvr>
                        <p:cTn dur="1" fill="hold">
                          <p:stCondLst>
                            <p:cond delay="0"/>
                          </p:stCondLst>
                        </p:cTn>
                        <p:tgtEl>
                          <p:spTgt spid="142"/>
                        </p:tgtEl>
                        <p:attrNameLst>
                          <p:attrName>style.visibility</p:attrName>
                        </p:attrNameLst>
                      </p:cBhvr>
                      <p:to>
                        <p:strVal val="visible"/>
                      </p:to>
                    </p:set>
                    <p:anim calcmode="lin" valueType="num">
                      <p:cBhvr additive="base">
                        <p:cTn dur="750" fill="hold"/>
                        <p:tgtEl>
                          <p:spTgt spid="142"/>
                        </p:tgtEl>
                        <p:attrNameLst>
                          <p:attrName>ppt_x</p:attrName>
                        </p:attrNameLst>
                      </p:cBhvr>
                      <p:tavLst>
                        <p:tav tm="0">
                          <p:val>
                            <p:strVal val="#ppt_x"/>
                          </p:val>
                        </p:tav>
                        <p:tav tm="100000">
                          <p:val>
                            <p:strVal val="#ppt_x"/>
                          </p:val>
                        </p:tav>
                      </p:tavLst>
                    </p:anim>
                    <p:anim calcmode="lin" valueType="num">
                      <p:cBhvr additive="base">
                        <p:cTn dur="750" fill="hold"/>
                        <p:tgtEl>
                          <p:spTgt spid="142"/>
                        </p:tgtEl>
                        <p:attrNameLst>
                          <p:attrName>ppt_y</p:attrName>
                        </p:attrNameLst>
                      </p:cBhvr>
                      <p:tavLst>
                        <p:tav tm="0">
                          <p:val>
                            <p:strVal val="1+#ppt_h/2"/>
                          </p:val>
                        </p:tav>
                        <p:tav tm="100000">
                          <p:val>
                            <p:strVal val="#ppt_y"/>
                          </p:val>
                        </p:tav>
                      </p:tavLst>
                    </p:anim>
                  </p:childTnLst>
                </p:cTn>
              </p:par>
            </p:tnLst>
          </p:tmpl>
        </p:tmplLst>
      </p:bldP>
      <p:bldP spid="143" grpId="0">
        <p:tmplLst>
          <p:tmpl>
            <p:tnLst>
              <p:par>
                <p:cTn presetID="2" presetClass="entr" presetSubtype="4" decel="100000" fill="hold" nodeType="withEffect">
                  <p:stCondLst>
                    <p:cond delay="700"/>
                  </p:stCondLst>
                  <p:childTnLst>
                    <p:set>
                      <p:cBhvr>
                        <p:cTn dur="1" fill="hold">
                          <p:stCondLst>
                            <p:cond delay="0"/>
                          </p:stCondLst>
                        </p:cTn>
                        <p:tgtEl>
                          <p:spTgt spid="143"/>
                        </p:tgtEl>
                        <p:attrNameLst>
                          <p:attrName>style.visibility</p:attrName>
                        </p:attrNameLst>
                      </p:cBhvr>
                      <p:to>
                        <p:strVal val="visible"/>
                      </p:to>
                    </p:set>
                    <p:anim calcmode="lin" valueType="num">
                      <p:cBhvr additive="base">
                        <p:cTn dur="750" fill="hold"/>
                        <p:tgtEl>
                          <p:spTgt spid="143"/>
                        </p:tgtEl>
                        <p:attrNameLst>
                          <p:attrName>ppt_x</p:attrName>
                        </p:attrNameLst>
                      </p:cBhvr>
                      <p:tavLst>
                        <p:tav tm="0">
                          <p:val>
                            <p:strVal val="#ppt_x"/>
                          </p:val>
                        </p:tav>
                        <p:tav tm="100000">
                          <p:val>
                            <p:strVal val="#ppt_x"/>
                          </p:val>
                        </p:tav>
                      </p:tavLst>
                    </p:anim>
                    <p:anim calcmode="lin" valueType="num">
                      <p:cBhvr additive="base">
                        <p:cTn dur="750" fill="hold"/>
                        <p:tgtEl>
                          <p:spTgt spid="143"/>
                        </p:tgtEl>
                        <p:attrNameLst>
                          <p:attrName>ppt_y</p:attrName>
                        </p:attrNameLst>
                      </p:cBhvr>
                      <p:tavLst>
                        <p:tav tm="0">
                          <p:val>
                            <p:strVal val="1+#ppt_h/2"/>
                          </p:val>
                        </p:tav>
                        <p:tav tm="100000">
                          <p:val>
                            <p:strVal val="#ppt_y"/>
                          </p:val>
                        </p:tav>
                      </p:tavLst>
                    </p:anim>
                  </p:childTnLst>
                </p:cTn>
              </p:par>
            </p:tnLst>
          </p:tmpl>
        </p:tmplLst>
      </p:bldP>
      <p:bldP spid="144" grpId="0">
        <p:tmplLst>
          <p:tmpl>
            <p:tnLst>
              <p:par>
                <p:cTn presetID="2" presetClass="entr" presetSubtype="4" decel="100000" fill="hold" nodeType="withEffect">
                  <p:stCondLst>
                    <p:cond delay="700"/>
                  </p:stCondLst>
                  <p:childTnLst>
                    <p:set>
                      <p:cBhvr>
                        <p:cTn dur="1" fill="hold">
                          <p:stCondLst>
                            <p:cond delay="0"/>
                          </p:stCondLst>
                        </p:cTn>
                        <p:tgtEl>
                          <p:spTgt spid="144"/>
                        </p:tgtEl>
                        <p:attrNameLst>
                          <p:attrName>style.visibility</p:attrName>
                        </p:attrNameLst>
                      </p:cBhvr>
                      <p:to>
                        <p:strVal val="visible"/>
                      </p:to>
                    </p:set>
                    <p:anim calcmode="lin" valueType="num">
                      <p:cBhvr additive="base">
                        <p:cTn dur="750" fill="hold"/>
                        <p:tgtEl>
                          <p:spTgt spid="144"/>
                        </p:tgtEl>
                        <p:attrNameLst>
                          <p:attrName>ppt_x</p:attrName>
                        </p:attrNameLst>
                      </p:cBhvr>
                      <p:tavLst>
                        <p:tav tm="0">
                          <p:val>
                            <p:strVal val="#ppt_x"/>
                          </p:val>
                        </p:tav>
                        <p:tav tm="100000">
                          <p:val>
                            <p:strVal val="#ppt_x"/>
                          </p:val>
                        </p:tav>
                      </p:tavLst>
                    </p:anim>
                    <p:anim calcmode="lin" valueType="num">
                      <p:cBhvr additive="base">
                        <p:cTn dur="750" fill="hold"/>
                        <p:tgtEl>
                          <p:spTgt spid="144"/>
                        </p:tgtEl>
                        <p:attrNameLst>
                          <p:attrName>ppt_y</p:attrName>
                        </p:attrNameLst>
                      </p:cBhvr>
                      <p:tavLst>
                        <p:tav tm="0">
                          <p:val>
                            <p:strVal val="1+#ppt_h/2"/>
                          </p:val>
                        </p:tav>
                        <p:tav tm="100000">
                          <p:val>
                            <p:strVal val="#ppt_y"/>
                          </p:val>
                        </p:tav>
                      </p:tavLst>
                    </p:anim>
                  </p:childTnLst>
                </p:cTn>
              </p:par>
            </p:tnLst>
          </p:tmpl>
        </p:tmplLst>
      </p:bldP>
      <p:bldP spid="6" grpId="0">
        <p:tmplLst>
          <p:tmpl>
            <p:tnLst>
              <p:par>
                <p:cTn presetID="10"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Lst>
  </p:timing>
  <p:hf hdr="0" dt="0"/>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INDEX 16x">
    <p:spTree>
      <p:nvGrpSpPr>
        <p:cNvPr id="1" name=""/>
        <p:cNvGrpSpPr/>
        <p:nvPr/>
      </p:nvGrpSpPr>
      <p:grpSpPr>
        <a:xfrm>
          <a:off x="0" y="0"/>
          <a:ext cx="0" cy="0"/>
          <a:chOff x="0" y="0"/>
          <a:chExt cx="0" cy="0"/>
        </a:xfrm>
      </p:grpSpPr>
      <p:sp>
        <p:nvSpPr>
          <p:cNvPr id="5" name="INFO">
            <a:extLst>
              <a:ext uri="{FF2B5EF4-FFF2-40B4-BE49-F238E27FC236}">
                <a16:creationId xmlns:a16="http://schemas.microsoft.com/office/drawing/2014/main" id="{DA6621DD-BDCD-46CA-8A6F-90B3DC62D7E8}"/>
              </a:ext>
            </a:extLst>
          </p:cNvPr>
          <p:cNvSpPr txBox="1"/>
          <p:nvPr userDrawn="1"/>
        </p:nvSpPr>
        <p:spPr>
          <a:xfrm>
            <a:off x="0" y="-256190"/>
            <a:ext cx="12192000" cy="161583"/>
          </a:xfrm>
          <a:prstGeom prst="rect">
            <a:avLst/>
          </a:prstGeom>
          <a:noFill/>
        </p:spPr>
        <p:txBody>
          <a:bodyPr wrap="square" lIns="0" tIns="0" rIns="0" bIns="0" rtlCol="0">
            <a:spAutoFit/>
          </a:bodyPr>
          <a:lstStyle/>
          <a:p>
            <a:pPr algn="l"/>
            <a:r>
              <a:rPr lang="en-GB" sz="1050" b="1" dirty="0">
                <a:solidFill>
                  <a:schemeClr val="tx2"/>
                </a:solidFill>
                <a:latin typeface="+mj-lt"/>
                <a:cs typeface="Calibri" panose="020F0502020204030204" pitchFamily="34" charset="0"/>
              </a:rPr>
              <a:t>TEMPLATE: </a:t>
            </a:r>
            <a:r>
              <a:rPr lang="en-GB" sz="1050" b="0" dirty="0">
                <a:solidFill>
                  <a:schemeClr val="tx2"/>
                </a:solidFill>
                <a:latin typeface="+mj-lt"/>
                <a:cs typeface="Calibri" panose="020F0502020204030204" pitchFamily="34" charset="0"/>
              </a:rPr>
              <a:t>INDEX 16x</a:t>
            </a:r>
          </a:p>
        </p:txBody>
      </p:sp>
      <p:grpSp>
        <p:nvGrpSpPr>
          <p:cNvPr id="119" name="Logo">
            <a:extLst>
              <a:ext uri="{FF2B5EF4-FFF2-40B4-BE49-F238E27FC236}">
                <a16:creationId xmlns:a16="http://schemas.microsoft.com/office/drawing/2014/main" id="{F55B6681-20F3-45EF-8A70-CD797011193A}"/>
              </a:ext>
            </a:extLst>
          </p:cNvPr>
          <p:cNvGrpSpPr/>
          <p:nvPr userDrawn="1"/>
        </p:nvGrpSpPr>
        <p:grpSpPr>
          <a:xfrm>
            <a:off x="9260985" y="5913010"/>
            <a:ext cx="2351804" cy="411364"/>
            <a:chOff x="7784962" y="5938737"/>
            <a:chExt cx="3293353" cy="576053"/>
          </a:xfrm>
        </p:grpSpPr>
        <p:sp>
          <p:nvSpPr>
            <p:cNvPr id="120" name="TNO Beeldmerk">
              <a:extLst>
                <a:ext uri="{FF2B5EF4-FFF2-40B4-BE49-F238E27FC236}">
                  <a16:creationId xmlns:a16="http://schemas.microsoft.com/office/drawing/2014/main" id="{F740ECF4-756F-4BA8-BE54-D37D2D3E5704}"/>
                </a:ext>
              </a:extLst>
            </p:cNvPr>
            <p:cNvSpPr>
              <a:spLocks noEditPoints="1"/>
            </p:cNvSpPr>
            <p:nvPr/>
          </p:nvSpPr>
          <p:spPr bwMode="auto">
            <a:xfrm>
              <a:off x="7784962" y="5938737"/>
              <a:ext cx="1639343" cy="576053"/>
            </a:xfrm>
            <a:custGeom>
              <a:avLst/>
              <a:gdLst>
                <a:gd name="T0" fmla="*/ 272 w 330"/>
                <a:gd name="T1" fmla="*/ 75 h 116"/>
                <a:gd name="T2" fmla="*/ 254 w 330"/>
                <a:gd name="T3" fmla="*/ 58 h 116"/>
                <a:gd name="T4" fmla="*/ 272 w 330"/>
                <a:gd name="T5" fmla="*/ 41 h 116"/>
                <a:gd name="T6" fmla="*/ 289 w 330"/>
                <a:gd name="T7" fmla="*/ 58 h 116"/>
                <a:gd name="T8" fmla="*/ 272 w 330"/>
                <a:gd name="T9" fmla="*/ 75 h 116"/>
                <a:gd name="T10" fmla="*/ 272 w 330"/>
                <a:gd name="T11" fmla="*/ 0 h 116"/>
                <a:gd name="T12" fmla="*/ 215 w 330"/>
                <a:gd name="T13" fmla="*/ 48 h 116"/>
                <a:gd name="T14" fmla="*/ 215 w 330"/>
                <a:gd name="T15" fmla="*/ 15 h 116"/>
                <a:gd name="T16" fmla="*/ 202 w 330"/>
                <a:gd name="T17" fmla="*/ 2 h 116"/>
                <a:gd name="T18" fmla="*/ 173 w 330"/>
                <a:gd name="T19" fmla="*/ 2 h 116"/>
                <a:gd name="T20" fmla="*/ 173 w 330"/>
                <a:gd name="T21" fmla="*/ 46 h 116"/>
                <a:gd name="T22" fmla="*/ 149 w 330"/>
                <a:gd name="T23" fmla="*/ 12 h 116"/>
                <a:gd name="T24" fmla="*/ 129 w 330"/>
                <a:gd name="T25" fmla="*/ 2 h 116"/>
                <a:gd name="T26" fmla="*/ 0 w 330"/>
                <a:gd name="T27" fmla="*/ 2 h 116"/>
                <a:gd name="T28" fmla="*/ 0 w 330"/>
                <a:gd name="T29" fmla="*/ 32 h 116"/>
                <a:gd name="T30" fmla="*/ 13 w 330"/>
                <a:gd name="T31" fmla="*/ 44 h 116"/>
                <a:gd name="T32" fmla="*/ 32 w 330"/>
                <a:gd name="T33" fmla="*/ 44 h 116"/>
                <a:gd name="T34" fmla="*/ 32 w 330"/>
                <a:gd name="T35" fmla="*/ 102 h 116"/>
                <a:gd name="T36" fmla="*/ 44 w 330"/>
                <a:gd name="T37" fmla="*/ 114 h 116"/>
                <a:gd name="T38" fmla="*/ 76 w 330"/>
                <a:gd name="T39" fmla="*/ 114 h 116"/>
                <a:gd name="T40" fmla="*/ 76 w 330"/>
                <a:gd name="T41" fmla="*/ 44 h 116"/>
                <a:gd name="T42" fmla="*/ 102 w 330"/>
                <a:gd name="T43" fmla="*/ 44 h 116"/>
                <a:gd name="T44" fmla="*/ 102 w 330"/>
                <a:gd name="T45" fmla="*/ 102 h 116"/>
                <a:gd name="T46" fmla="*/ 114 w 330"/>
                <a:gd name="T47" fmla="*/ 114 h 116"/>
                <a:gd name="T48" fmla="*/ 143 w 330"/>
                <a:gd name="T49" fmla="*/ 114 h 116"/>
                <a:gd name="T50" fmla="*/ 143 w 330"/>
                <a:gd name="T51" fmla="*/ 71 h 116"/>
                <a:gd name="T52" fmla="*/ 168 w 330"/>
                <a:gd name="T53" fmla="*/ 104 h 116"/>
                <a:gd name="T54" fmla="*/ 188 w 330"/>
                <a:gd name="T55" fmla="*/ 114 h 116"/>
                <a:gd name="T56" fmla="*/ 215 w 330"/>
                <a:gd name="T57" fmla="*/ 114 h 116"/>
                <a:gd name="T58" fmla="*/ 215 w 330"/>
                <a:gd name="T59" fmla="*/ 69 h 116"/>
                <a:gd name="T60" fmla="*/ 272 w 330"/>
                <a:gd name="T61" fmla="*/ 116 h 116"/>
                <a:gd name="T62" fmla="*/ 330 w 330"/>
                <a:gd name="T63" fmla="*/ 58 h 116"/>
                <a:gd name="T64" fmla="*/ 272 w 330"/>
                <a:gd name="T65"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30" h="116">
                  <a:moveTo>
                    <a:pt x="272" y="75"/>
                  </a:moveTo>
                  <a:cubicBezTo>
                    <a:pt x="262" y="75"/>
                    <a:pt x="254" y="68"/>
                    <a:pt x="254" y="58"/>
                  </a:cubicBezTo>
                  <a:cubicBezTo>
                    <a:pt x="254" y="49"/>
                    <a:pt x="262" y="41"/>
                    <a:pt x="272" y="41"/>
                  </a:cubicBezTo>
                  <a:cubicBezTo>
                    <a:pt x="281" y="41"/>
                    <a:pt x="289" y="49"/>
                    <a:pt x="289" y="58"/>
                  </a:cubicBezTo>
                  <a:cubicBezTo>
                    <a:pt x="289" y="68"/>
                    <a:pt x="281" y="75"/>
                    <a:pt x="272" y="75"/>
                  </a:cubicBezTo>
                  <a:moveTo>
                    <a:pt x="272" y="0"/>
                  </a:moveTo>
                  <a:cubicBezTo>
                    <a:pt x="242" y="0"/>
                    <a:pt x="219" y="20"/>
                    <a:pt x="215" y="48"/>
                  </a:cubicBezTo>
                  <a:cubicBezTo>
                    <a:pt x="215" y="15"/>
                    <a:pt x="215" y="15"/>
                    <a:pt x="215" y="15"/>
                  </a:cubicBezTo>
                  <a:cubicBezTo>
                    <a:pt x="215" y="6"/>
                    <a:pt x="211" y="2"/>
                    <a:pt x="202" y="2"/>
                  </a:cubicBezTo>
                  <a:cubicBezTo>
                    <a:pt x="173" y="2"/>
                    <a:pt x="173" y="2"/>
                    <a:pt x="173" y="2"/>
                  </a:cubicBezTo>
                  <a:cubicBezTo>
                    <a:pt x="173" y="46"/>
                    <a:pt x="173" y="46"/>
                    <a:pt x="173" y="46"/>
                  </a:cubicBezTo>
                  <a:cubicBezTo>
                    <a:pt x="149" y="12"/>
                    <a:pt x="149" y="12"/>
                    <a:pt x="149" y="12"/>
                  </a:cubicBezTo>
                  <a:cubicBezTo>
                    <a:pt x="143" y="5"/>
                    <a:pt x="138" y="2"/>
                    <a:pt x="129" y="2"/>
                  </a:cubicBezTo>
                  <a:cubicBezTo>
                    <a:pt x="0" y="2"/>
                    <a:pt x="0" y="2"/>
                    <a:pt x="0" y="2"/>
                  </a:cubicBezTo>
                  <a:cubicBezTo>
                    <a:pt x="0" y="32"/>
                    <a:pt x="0" y="32"/>
                    <a:pt x="0" y="32"/>
                  </a:cubicBezTo>
                  <a:cubicBezTo>
                    <a:pt x="0" y="41"/>
                    <a:pt x="4" y="44"/>
                    <a:pt x="13" y="44"/>
                  </a:cubicBezTo>
                  <a:cubicBezTo>
                    <a:pt x="32" y="44"/>
                    <a:pt x="32" y="44"/>
                    <a:pt x="32" y="44"/>
                  </a:cubicBezTo>
                  <a:cubicBezTo>
                    <a:pt x="32" y="102"/>
                    <a:pt x="32" y="102"/>
                    <a:pt x="32" y="102"/>
                  </a:cubicBezTo>
                  <a:cubicBezTo>
                    <a:pt x="32" y="110"/>
                    <a:pt x="36" y="114"/>
                    <a:pt x="44" y="114"/>
                  </a:cubicBezTo>
                  <a:cubicBezTo>
                    <a:pt x="76" y="114"/>
                    <a:pt x="76" y="114"/>
                    <a:pt x="76" y="114"/>
                  </a:cubicBezTo>
                  <a:cubicBezTo>
                    <a:pt x="76" y="44"/>
                    <a:pt x="76" y="44"/>
                    <a:pt x="76" y="44"/>
                  </a:cubicBezTo>
                  <a:cubicBezTo>
                    <a:pt x="102" y="44"/>
                    <a:pt x="102" y="44"/>
                    <a:pt x="102" y="44"/>
                  </a:cubicBezTo>
                  <a:cubicBezTo>
                    <a:pt x="102" y="102"/>
                    <a:pt x="102" y="102"/>
                    <a:pt x="102" y="102"/>
                  </a:cubicBezTo>
                  <a:cubicBezTo>
                    <a:pt x="102" y="110"/>
                    <a:pt x="106" y="114"/>
                    <a:pt x="114" y="114"/>
                  </a:cubicBezTo>
                  <a:cubicBezTo>
                    <a:pt x="143" y="114"/>
                    <a:pt x="143" y="114"/>
                    <a:pt x="143" y="114"/>
                  </a:cubicBezTo>
                  <a:cubicBezTo>
                    <a:pt x="143" y="71"/>
                    <a:pt x="143" y="71"/>
                    <a:pt x="143" y="71"/>
                  </a:cubicBezTo>
                  <a:cubicBezTo>
                    <a:pt x="168" y="104"/>
                    <a:pt x="168" y="104"/>
                    <a:pt x="168" y="104"/>
                  </a:cubicBezTo>
                  <a:cubicBezTo>
                    <a:pt x="174" y="111"/>
                    <a:pt x="179" y="114"/>
                    <a:pt x="188" y="114"/>
                  </a:cubicBezTo>
                  <a:cubicBezTo>
                    <a:pt x="215" y="114"/>
                    <a:pt x="215" y="114"/>
                    <a:pt x="215" y="114"/>
                  </a:cubicBezTo>
                  <a:cubicBezTo>
                    <a:pt x="215" y="69"/>
                    <a:pt x="215" y="69"/>
                    <a:pt x="215" y="69"/>
                  </a:cubicBezTo>
                  <a:cubicBezTo>
                    <a:pt x="219" y="97"/>
                    <a:pt x="242" y="116"/>
                    <a:pt x="272" y="116"/>
                  </a:cubicBezTo>
                  <a:cubicBezTo>
                    <a:pt x="304" y="116"/>
                    <a:pt x="330" y="91"/>
                    <a:pt x="330" y="58"/>
                  </a:cubicBezTo>
                  <a:cubicBezTo>
                    <a:pt x="330" y="25"/>
                    <a:pt x="305" y="0"/>
                    <a:pt x="272"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121" name="for life">
              <a:extLst>
                <a:ext uri="{FF2B5EF4-FFF2-40B4-BE49-F238E27FC236}">
                  <a16:creationId xmlns:a16="http://schemas.microsoft.com/office/drawing/2014/main" id="{63B3B414-498A-42D3-9B02-2CFDFE109D49}"/>
                </a:ext>
              </a:extLst>
            </p:cNvPr>
            <p:cNvSpPr>
              <a:spLocks noEditPoints="1"/>
            </p:cNvSpPr>
            <p:nvPr/>
          </p:nvSpPr>
          <p:spPr bwMode="auto">
            <a:xfrm>
              <a:off x="9538374" y="6271169"/>
              <a:ext cx="953295" cy="243621"/>
            </a:xfrm>
            <a:custGeom>
              <a:avLst/>
              <a:gdLst>
                <a:gd name="T0" fmla="*/ 175 w 192"/>
                <a:gd name="T1" fmla="*/ 17 h 49"/>
                <a:gd name="T2" fmla="*/ 167 w 192"/>
                <a:gd name="T3" fmla="*/ 27 h 49"/>
                <a:gd name="T4" fmla="*/ 192 w 192"/>
                <a:gd name="T5" fmla="*/ 31 h 49"/>
                <a:gd name="T6" fmla="*/ 175 w 192"/>
                <a:gd name="T7" fmla="*/ 12 h 49"/>
                <a:gd name="T8" fmla="*/ 175 w 192"/>
                <a:gd name="T9" fmla="*/ 49 h 49"/>
                <a:gd name="T10" fmla="*/ 184 w 192"/>
                <a:gd name="T11" fmla="*/ 37 h 49"/>
                <a:gd name="T12" fmla="*/ 166 w 192"/>
                <a:gd name="T13" fmla="*/ 32 h 49"/>
                <a:gd name="T14" fmla="*/ 158 w 192"/>
                <a:gd name="T15" fmla="*/ 0 h 49"/>
                <a:gd name="T16" fmla="*/ 140 w 192"/>
                <a:gd name="T17" fmla="*/ 12 h 49"/>
                <a:gd name="T18" fmla="*/ 134 w 192"/>
                <a:gd name="T19" fmla="*/ 13 h 49"/>
                <a:gd name="T20" fmla="*/ 140 w 192"/>
                <a:gd name="T21" fmla="*/ 18 h 49"/>
                <a:gd name="T22" fmla="*/ 148 w 192"/>
                <a:gd name="T23" fmla="*/ 48 h 49"/>
                <a:gd name="T24" fmla="*/ 156 w 192"/>
                <a:gd name="T25" fmla="*/ 18 h 49"/>
                <a:gd name="T26" fmla="*/ 148 w 192"/>
                <a:gd name="T27" fmla="*/ 13 h 49"/>
                <a:gd name="T28" fmla="*/ 154 w 192"/>
                <a:gd name="T29" fmla="*/ 5 h 49"/>
                <a:gd name="T30" fmla="*/ 158 w 192"/>
                <a:gd name="T31" fmla="*/ 0 h 49"/>
                <a:gd name="T32" fmla="*/ 130 w 192"/>
                <a:gd name="T33" fmla="*/ 48 h 49"/>
                <a:gd name="T34" fmla="*/ 122 w 192"/>
                <a:gd name="T35" fmla="*/ 13 h 49"/>
                <a:gd name="T36" fmla="*/ 122 w 192"/>
                <a:gd name="T37" fmla="*/ 7 h 49"/>
                <a:gd name="T38" fmla="*/ 130 w 192"/>
                <a:gd name="T39" fmla="*/ 0 h 49"/>
                <a:gd name="T40" fmla="*/ 122 w 192"/>
                <a:gd name="T41" fmla="*/ 7 h 49"/>
                <a:gd name="T42" fmla="*/ 113 w 192"/>
                <a:gd name="T43" fmla="*/ 48 h 49"/>
                <a:gd name="T44" fmla="*/ 105 w 192"/>
                <a:gd name="T45" fmla="*/ 0 h 49"/>
                <a:gd name="T46" fmla="*/ 83 w 192"/>
                <a:gd name="T47" fmla="*/ 12 h 49"/>
                <a:gd name="T48" fmla="*/ 71 w 192"/>
                <a:gd name="T49" fmla="*/ 20 h 49"/>
                <a:gd name="T50" fmla="*/ 64 w 192"/>
                <a:gd name="T51" fmla="*/ 13 h 49"/>
                <a:gd name="T52" fmla="*/ 72 w 192"/>
                <a:gd name="T53" fmla="*/ 48 h 49"/>
                <a:gd name="T54" fmla="*/ 81 w 192"/>
                <a:gd name="T55" fmla="*/ 19 h 49"/>
                <a:gd name="T56" fmla="*/ 83 w 192"/>
                <a:gd name="T57" fmla="*/ 12 h 49"/>
                <a:gd name="T58" fmla="*/ 49 w 192"/>
                <a:gd name="T59" fmla="*/ 30 h 49"/>
                <a:gd name="T60" fmla="*/ 32 w 192"/>
                <a:gd name="T61" fmla="*/ 30 h 49"/>
                <a:gd name="T62" fmla="*/ 41 w 192"/>
                <a:gd name="T63" fmla="*/ 12 h 49"/>
                <a:gd name="T64" fmla="*/ 41 w 192"/>
                <a:gd name="T65" fmla="*/ 49 h 49"/>
                <a:gd name="T66" fmla="*/ 41 w 192"/>
                <a:gd name="T67" fmla="*/ 12 h 49"/>
                <a:gd name="T68" fmla="*/ 17 w 192"/>
                <a:gd name="T69" fmla="*/ 0 h 49"/>
                <a:gd name="T70" fmla="*/ 6 w 192"/>
                <a:gd name="T71" fmla="*/ 13 h 49"/>
                <a:gd name="T72" fmla="*/ 0 w 192"/>
                <a:gd name="T73" fmla="*/ 18 h 49"/>
                <a:gd name="T74" fmla="*/ 6 w 192"/>
                <a:gd name="T75" fmla="*/ 48 h 49"/>
                <a:gd name="T76" fmla="*/ 14 w 192"/>
                <a:gd name="T77" fmla="*/ 18 h 49"/>
                <a:gd name="T78" fmla="*/ 22 w 192"/>
                <a:gd name="T79" fmla="*/ 13 h 49"/>
                <a:gd name="T80" fmla="*/ 14 w 192"/>
                <a:gd name="T81" fmla="*/ 12 h 49"/>
                <a:gd name="T82" fmla="*/ 24 w 192"/>
                <a:gd name="T83" fmla="*/ 6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2" h="49">
                  <a:moveTo>
                    <a:pt x="167" y="27"/>
                  </a:moveTo>
                  <a:cubicBezTo>
                    <a:pt x="167" y="21"/>
                    <a:pt x="170" y="17"/>
                    <a:pt x="175" y="17"/>
                  </a:cubicBezTo>
                  <a:cubicBezTo>
                    <a:pt x="180" y="17"/>
                    <a:pt x="183" y="20"/>
                    <a:pt x="183" y="27"/>
                  </a:cubicBezTo>
                  <a:lnTo>
                    <a:pt x="167" y="27"/>
                  </a:lnTo>
                  <a:close/>
                  <a:moveTo>
                    <a:pt x="166" y="31"/>
                  </a:moveTo>
                  <a:cubicBezTo>
                    <a:pt x="192" y="31"/>
                    <a:pt x="192" y="31"/>
                    <a:pt x="192" y="31"/>
                  </a:cubicBezTo>
                  <a:cubicBezTo>
                    <a:pt x="192" y="30"/>
                    <a:pt x="192" y="30"/>
                    <a:pt x="192" y="30"/>
                  </a:cubicBezTo>
                  <a:cubicBezTo>
                    <a:pt x="192" y="19"/>
                    <a:pt x="185" y="12"/>
                    <a:pt x="175" y="12"/>
                  </a:cubicBezTo>
                  <a:cubicBezTo>
                    <a:pt x="165" y="12"/>
                    <a:pt x="158" y="19"/>
                    <a:pt x="158" y="30"/>
                  </a:cubicBezTo>
                  <a:cubicBezTo>
                    <a:pt x="158" y="42"/>
                    <a:pt x="165" y="49"/>
                    <a:pt x="175" y="49"/>
                  </a:cubicBezTo>
                  <a:cubicBezTo>
                    <a:pt x="183" y="49"/>
                    <a:pt x="189" y="45"/>
                    <a:pt x="191" y="38"/>
                  </a:cubicBezTo>
                  <a:cubicBezTo>
                    <a:pt x="184" y="37"/>
                    <a:pt x="184" y="37"/>
                    <a:pt x="184" y="37"/>
                  </a:cubicBezTo>
                  <a:cubicBezTo>
                    <a:pt x="182" y="41"/>
                    <a:pt x="179" y="43"/>
                    <a:pt x="175" y="43"/>
                  </a:cubicBezTo>
                  <a:cubicBezTo>
                    <a:pt x="170" y="43"/>
                    <a:pt x="166" y="39"/>
                    <a:pt x="166" y="32"/>
                  </a:cubicBezTo>
                  <a:lnTo>
                    <a:pt x="166" y="31"/>
                  </a:lnTo>
                  <a:close/>
                  <a:moveTo>
                    <a:pt x="158" y="0"/>
                  </a:moveTo>
                  <a:cubicBezTo>
                    <a:pt x="156" y="0"/>
                    <a:pt x="154" y="0"/>
                    <a:pt x="151" y="0"/>
                  </a:cubicBezTo>
                  <a:cubicBezTo>
                    <a:pt x="144" y="0"/>
                    <a:pt x="140" y="4"/>
                    <a:pt x="140" y="12"/>
                  </a:cubicBezTo>
                  <a:cubicBezTo>
                    <a:pt x="140" y="13"/>
                    <a:pt x="140" y="13"/>
                    <a:pt x="140" y="13"/>
                  </a:cubicBezTo>
                  <a:cubicBezTo>
                    <a:pt x="134" y="13"/>
                    <a:pt x="134" y="13"/>
                    <a:pt x="134" y="13"/>
                  </a:cubicBezTo>
                  <a:cubicBezTo>
                    <a:pt x="134" y="18"/>
                    <a:pt x="134" y="18"/>
                    <a:pt x="134" y="18"/>
                  </a:cubicBezTo>
                  <a:cubicBezTo>
                    <a:pt x="140" y="18"/>
                    <a:pt x="140" y="18"/>
                    <a:pt x="140" y="18"/>
                  </a:cubicBezTo>
                  <a:cubicBezTo>
                    <a:pt x="140" y="48"/>
                    <a:pt x="140" y="48"/>
                    <a:pt x="140" y="48"/>
                  </a:cubicBezTo>
                  <a:cubicBezTo>
                    <a:pt x="148" y="48"/>
                    <a:pt x="148" y="48"/>
                    <a:pt x="148" y="48"/>
                  </a:cubicBezTo>
                  <a:cubicBezTo>
                    <a:pt x="148" y="18"/>
                    <a:pt x="148" y="18"/>
                    <a:pt x="148" y="18"/>
                  </a:cubicBezTo>
                  <a:cubicBezTo>
                    <a:pt x="156" y="18"/>
                    <a:pt x="156" y="18"/>
                    <a:pt x="156" y="18"/>
                  </a:cubicBezTo>
                  <a:cubicBezTo>
                    <a:pt x="156" y="13"/>
                    <a:pt x="156" y="13"/>
                    <a:pt x="156" y="13"/>
                  </a:cubicBezTo>
                  <a:cubicBezTo>
                    <a:pt x="148" y="13"/>
                    <a:pt x="148" y="13"/>
                    <a:pt x="148" y="13"/>
                  </a:cubicBezTo>
                  <a:cubicBezTo>
                    <a:pt x="148" y="12"/>
                    <a:pt x="148" y="12"/>
                    <a:pt x="148" y="12"/>
                  </a:cubicBezTo>
                  <a:cubicBezTo>
                    <a:pt x="148" y="7"/>
                    <a:pt x="149" y="5"/>
                    <a:pt x="154" y="5"/>
                  </a:cubicBezTo>
                  <a:cubicBezTo>
                    <a:pt x="155" y="5"/>
                    <a:pt x="156" y="6"/>
                    <a:pt x="158" y="6"/>
                  </a:cubicBezTo>
                  <a:lnTo>
                    <a:pt x="158" y="0"/>
                  </a:lnTo>
                  <a:close/>
                  <a:moveTo>
                    <a:pt x="122" y="48"/>
                  </a:moveTo>
                  <a:cubicBezTo>
                    <a:pt x="130" y="48"/>
                    <a:pt x="130" y="48"/>
                    <a:pt x="130" y="48"/>
                  </a:cubicBezTo>
                  <a:cubicBezTo>
                    <a:pt x="130" y="13"/>
                    <a:pt x="130" y="13"/>
                    <a:pt x="130" y="13"/>
                  </a:cubicBezTo>
                  <a:cubicBezTo>
                    <a:pt x="122" y="13"/>
                    <a:pt x="122" y="13"/>
                    <a:pt x="122" y="13"/>
                  </a:cubicBezTo>
                  <a:lnTo>
                    <a:pt x="122" y="48"/>
                  </a:lnTo>
                  <a:close/>
                  <a:moveTo>
                    <a:pt x="122" y="7"/>
                  </a:moveTo>
                  <a:cubicBezTo>
                    <a:pt x="130" y="7"/>
                    <a:pt x="130" y="7"/>
                    <a:pt x="130" y="7"/>
                  </a:cubicBezTo>
                  <a:cubicBezTo>
                    <a:pt x="130" y="0"/>
                    <a:pt x="130" y="0"/>
                    <a:pt x="130" y="0"/>
                  </a:cubicBezTo>
                  <a:cubicBezTo>
                    <a:pt x="122" y="0"/>
                    <a:pt x="122" y="0"/>
                    <a:pt x="122" y="0"/>
                  </a:cubicBezTo>
                  <a:lnTo>
                    <a:pt x="122" y="7"/>
                  </a:lnTo>
                  <a:close/>
                  <a:moveTo>
                    <a:pt x="105" y="48"/>
                  </a:moveTo>
                  <a:cubicBezTo>
                    <a:pt x="113" y="48"/>
                    <a:pt x="113" y="48"/>
                    <a:pt x="113" y="48"/>
                  </a:cubicBezTo>
                  <a:cubicBezTo>
                    <a:pt x="113" y="0"/>
                    <a:pt x="113" y="0"/>
                    <a:pt x="113" y="0"/>
                  </a:cubicBezTo>
                  <a:cubicBezTo>
                    <a:pt x="105" y="0"/>
                    <a:pt x="105" y="0"/>
                    <a:pt x="105" y="0"/>
                  </a:cubicBezTo>
                  <a:lnTo>
                    <a:pt x="105" y="48"/>
                  </a:lnTo>
                  <a:close/>
                  <a:moveTo>
                    <a:pt x="83" y="12"/>
                  </a:moveTo>
                  <a:cubicBezTo>
                    <a:pt x="82" y="12"/>
                    <a:pt x="82" y="12"/>
                    <a:pt x="81" y="12"/>
                  </a:cubicBezTo>
                  <a:cubicBezTo>
                    <a:pt x="76" y="12"/>
                    <a:pt x="73" y="15"/>
                    <a:pt x="71" y="20"/>
                  </a:cubicBezTo>
                  <a:cubicBezTo>
                    <a:pt x="71" y="13"/>
                    <a:pt x="71" y="13"/>
                    <a:pt x="71" y="13"/>
                  </a:cubicBezTo>
                  <a:cubicBezTo>
                    <a:pt x="64" y="13"/>
                    <a:pt x="64" y="13"/>
                    <a:pt x="64" y="13"/>
                  </a:cubicBezTo>
                  <a:cubicBezTo>
                    <a:pt x="64" y="48"/>
                    <a:pt x="64" y="48"/>
                    <a:pt x="64" y="48"/>
                  </a:cubicBezTo>
                  <a:cubicBezTo>
                    <a:pt x="72" y="48"/>
                    <a:pt x="72" y="48"/>
                    <a:pt x="72" y="48"/>
                  </a:cubicBezTo>
                  <a:cubicBezTo>
                    <a:pt x="72" y="30"/>
                    <a:pt x="72" y="30"/>
                    <a:pt x="72" y="30"/>
                  </a:cubicBezTo>
                  <a:cubicBezTo>
                    <a:pt x="72" y="23"/>
                    <a:pt x="76" y="19"/>
                    <a:pt x="81" y="19"/>
                  </a:cubicBezTo>
                  <a:cubicBezTo>
                    <a:pt x="82" y="19"/>
                    <a:pt x="82" y="19"/>
                    <a:pt x="83" y="19"/>
                  </a:cubicBezTo>
                  <a:lnTo>
                    <a:pt x="83" y="12"/>
                  </a:lnTo>
                  <a:close/>
                  <a:moveTo>
                    <a:pt x="41" y="17"/>
                  </a:moveTo>
                  <a:cubicBezTo>
                    <a:pt x="46" y="17"/>
                    <a:pt x="49" y="22"/>
                    <a:pt x="49" y="30"/>
                  </a:cubicBezTo>
                  <a:cubicBezTo>
                    <a:pt x="49" y="38"/>
                    <a:pt x="46" y="43"/>
                    <a:pt x="41" y="43"/>
                  </a:cubicBezTo>
                  <a:cubicBezTo>
                    <a:pt x="36" y="43"/>
                    <a:pt x="32" y="39"/>
                    <a:pt x="32" y="30"/>
                  </a:cubicBezTo>
                  <a:cubicBezTo>
                    <a:pt x="32" y="22"/>
                    <a:pt x="36" y="17"/>
                    <a:pt x="41" y="17"/>
                  </a:cubicBezTo>
                  <a:moveTo>
                    <a:pt x="41" y="12"/>
                  </a:moveTo>
                  <a:cubicBezTo>
                    <a:pt x="31" y="12"/>
                    <a:pt x="24" y="19"/>
                    <a:pt x="24" y="30"/>
                  </a:cubicBezTo>
                  <a:cubicBezTo>
                    <a:pt x="24" y="42"/>
                    <a:pt x="31" y="49"/>
                    <a:pt x="41" y="49"/>
                  </a:cubicBezTo>
                  <a:cubicBezTo>
                    <a:pt x="51" y="49"/>
                    <a:pt x="58" y="42"/>
                    <a:pt x="58" y="30"/>
                  </a:cubicBezTo>
                  <a:cubicBezTo>
                    <a:pt x="58" y="19"/>
                    <a:pt x="51" y="12"/>
                    <a:pt x="41" y="12"/>
                  </a:cubicBezTo>
                  <a:moveTo>
                    <a:pt x="24" y="0"/>
                  </a:moveTo>
                  <a:cubicBezTo>
                    <a:pt x="22" y="0"/>
                    <a:pt x="20" y="0"/>
                    <a:pt x="17" y="0"/>
                  </a:cubicBezTo>
                  <a:cubicBezTo>
                    <a:pt x="10" y="0"/>
                    <a:pt x="6" y="4"/>
                    <a:pt x="6" y="12"/>
                  </a:cubicBezTo>
                  <a:cubicBezTo>
                    <a:pt x="6" y="13"/>
                    <a:pt x="6" y="13"/>
                    <a:pt x="6" y="13"/>
                  </a:cubicBezTo>
                  <a:cubicBezTo>
                    <a:pt x="0" y="13"/>
                    <a:pt x="0" y="13"/>
                    <a:pt x="0" y="13"/>
                  </a:cubicBezTo>
                  <a:cubicBezTo>
                    <a:pt x="0" y="18"/>
                    <a:pt x="0" y="18"/>
                    <a:pt x="0" y="18"/>
                  </a:cubicBezTo>
                  <a:cubicBezTo>
                    <a:pt x="6" y="18"/>
                    <a:pt x="6" y="18"/>
                    <a:pt x="6" y="18"/>
                  </a:cubicBezTo>
                  <a:cubicBezTo>
                    <a:pt x="6" y="48"/>
                    <a:pt x="6" y="48"/>
                    <a:pt x="6" y="48"/>
                  </a:cubicBezTo>
                  <a:cubicBezTo>
                    <a:pt x="14" y="48"/>
                    <a:pt x="14" y="48"/>
                    <a:pt x="14" y="48"/>
                  </a:cubicBezTo>
                  <a:cubicBezTo>
                    <a:pt x="14" y="18"/>
                    <a:pt x="14" y="18"/>
                    <a:pt x="14" y="18"/>
                  </a:cubicBezTo>
                  <a:cubicBezTo>
                    <a:pt x="22" y="18"/>
                    <a:pt x="22" y="18"/>
                    <a:pt x="22" y="18"/>
                  </a:cubicBezTo>
                  <a:cubicBezTo>
                    <a:pt x="22" y="13"/>
                    <a:pt x="22" y="13"/>
                    <a:pt x="22" y="13"/>
                  </a:cubicBezTo>
                  <a:cubicBezTo>
                    <a:pt x="14" y="13"/>
                    <a:pt x="14" y="13"/>
                    <a:pt x="14" y="13"/>
                  </a:cubicBezTo>
                  <a:cubicBezTo>
                    <a:pt x="14" y="12"/>
                    <a:pt x="14" y="12"/>
                    <a:pt x="14" y="12"/>
                  </a:cubicBezTo>
                  <a:cubicBezTo>
                    <a:pt x="14" y="7"/>
                    <a:pt x="15" y="5"/>
                    <a:pt x="20" y="5"/>
                  </a:cubicBezTo>
                  <a:cubicBezTo>
                    <a:pt x="21" y="5"/>
                    <a:pt x="22" y="6"/>
                    <a:pt x="24" y="6"/>
                  </a:cubicBezTo>
                  <a:lnTo>
                    <a:pt x="24" y="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122" name="Innovation">
              <a:extLst>
                <a:ext uri="{FF2B5EF4-FFF2-40B4-BE49-F238E27FC236}">
                  <a16:creationId xmlns:a16="http://schemas.microsoft.com/office/drawing/2014/main" id="{882223A0-A3F1-4B2E-BE44-FB28CDC4BD2E}"/>
                </a:ext>
              </a:extLst>
            </p:cNvPr>
            <p:cNvSpPr>
              <a:spLocks noEditPoints="1"/>
            </p:cNvSpPr>
            <p:nvPr/>
          </p:nvSpPr>
          <p:spPr bwMode="auto">
            <a:xfrm>
              <a:off x="9557930" y="5948514"/>
              <a:ext cx="1520385" cy="243621"/>
            </a:xfrm>
            <a:custGeom>
              <a:avLst/>
              <a:gdLst>
                <a:gd name="T0" fmla="*/ 276 w 306"/>
                <a:gd name="T1" fmla="*/ 48 h 49"/>
                <a:gd name="T2" fmla="*/ 284 w 306"/>
                <a:gd name="T3" fmla="*/ 27 h 49"/>
                <a:gd name="T4" fmla="*/ 298 w 306"/>
                <a:gd name="T5" fmla="*/ 25 h 49"/>
                <a:gd name="T6" fmla="*/ 306 w 306"/>
                <a:gd name="T7" fmla="*/ 48 h 49"/>
                <a:gd name="T8" fmla="*/ 294 w 306"/>
                <a:gd name="T9" fmla="*/ 11 h 49"/>
                <a:gd name="T10" fmla="*/ 283 w 306"/>
                <a:gd name="T11" fmla="*/ 12 h 49"/>
                <a:gd name="T12" fmla="*/ 254 w 306"/>
                <a:gd name="T13" fmla="*/ 17 h 49"/>
                <a:gd name="T14" fmla="*/ 254 w 306"/>
                <a:gd name="T15" fmla="*/ 43 h 49"/>
                <a:gd name="T16" fmla="*/ 254 w 306"/>
                <a:gd name="T17" fmla="*/ 17 h 49"/>
                <a:gd name="T18" fmla="*/ 237 w 306"/>
                <a:gd name="T19" fmla="*/ 30 h 49"/>
                <a:gd name="T20" fmla="*/ 271 w 306"/>
                <a:gd name="T21" fmla="*/ 30 h 49"/>
                <a:gd name="T22" fmla="*/ 223 w 306"/>
                <a:gd name="T23" fmla="*/ 48 h 49"/>
                <a:gd name="T24" fmla="*/ 231 w 306"/>
                <a:gd name="T25" fmla="*/ 12 h 49"/>
                <a:gd name="T26" fmla="*/ 223 w 306"/>
                <a:gd name="T27" fmla="*/ 48 h 49"/>
                <a:gd name="T28" fmla="*/ 231 w 306"/>
                <a:gd name="T29" fmla="*/ 7 h 49"/>
                <a:gd name="T30" fmla="*/ 223 w 306"/>
                <a:gd name="T31" fmla="*/ 0 h 49"/>
                <a:gd name="T32" fmla="*/ 208 w 306"/>
                <a:gd name="T33" fmla="*/ 3 h 49"/>
                <a:gd name="T34" fmla="*/ 200 w 306"/>
                <a:gd name="T35" fmla="*/ 12 h 49"/>
                <a:gd name="T36" fmla="*/ 194 w 306"/>
                <a:gd name="T37" fmla="*/ 18 h 49"/>
                <a:gd name="T38" fmla="*/ 200 w 306"/>
                <a:gd name="T39" fmla="*/ 35 h 49"/>
                <a:gd name="T40" fmla="*/ 217 w 306"/>
                <a:gd name="T41" fmla="*/ 48 h 49"/>
                <a:gd name="T42" fmla="*/ 213 w 306"/>
                <a:gd name="T43" fmla="*/ 42 h 49"/>
                <a:gd name="T44" fmla="*/ 208 w 306"/>
                <a:gd name="T45" fmla="*/ 18 h 49"/>
                <a:gd name="T46" fmla="*/ 216 w 306"/>
                <a:gd name="T47" fmla="*/ 12 h 49"/>
                <a:gd name="T48" fmla="*/ 208 w 306"/>
                <a:gd name="T49" fmla="*/ 3 h 49"/>
                <a:gd name="T50" fmla="*/ 182 w 306"/>
                <a:gd name="T51" fmla="*/ 33 h 49"/>
                <a:gd name="T52" fmla="*/ 167 w 306"/>
                <a:gd name="T53" fmla="*/ 38 h 49"/>
                <a:gd name="T54" fmla="*/ 182 w 306"/>
                <a:gd name="T55" fmla="*/ 30 h 49"/>
                <a:gd name="T56" fmla="*/ 167 w 306"/>
                <a:gd name="T57" fmla="*/ 22 h 49"/>
                <a:gd name="T58" fmla="*/ 182 w 306"/>
                <a:gd name="T59" fmla="*/ 23 h 49"/>
                <a:gd name="T60" fmla="*/ 182 w 306"/>
                <a:gd name="T61" fmla="*/ 25 h 49"/>
                <a:gd name="T62" fmla="*/ 171 w 306"/>
                <a:gd name="T63" fmla="*/ 48 h 49"/>
                <a:gd name="T64" fmla="*/ 183 w 306"/>
                <a:gd name="T65" fmla="*/ 48 h 49"/>
                <a:gd name="T66" fmla="*/ 190 w 306"/>
                <a:gd name="T67" fmla="*/ 41 h 49"/>
                <a:gd name="T68" fmla="*/ 176 w 306"/>
                <a:gd name="T69" fmla="*/ 11 h 49"/>
                <a:gd name="T70" fmla="*/ 135 w 306"/>
                <a:gd name="T71" fmla="*/ 48 h 49"/>
                <a:gd name="T72" fmla="*/ 155 w 306"/>
                <a:gd name="T73" fmla="*/ 12 h 49"/>
                <a:gd name="T74" fmla="*/ 140 w 306"/>
                <a:gd name="T75" fmla="*/ 39 h 49"/>
                <a:gd name="T76" fmla="*/ 123 w 306"/>
                <a:gd name="T77" fmla="*/ 12 h 49"/>
                <a:gd name="T78" fmla="*/ 105 w 306"/>
                <a:gd name="T79" fmla="*/ 17 h 49"/>
                <a:gd name="T80" fmla="*/ 105 w 306"/>
                <a:gd name="T81" fmla="*/ 43 h 49"/>
                <a:gd name="T82" fmla="*/ 105 w 306"/>
                <a:gd name="T83" fmla="*/ 17 h 49"/>
                <a:gd name="T84" fmla="*/ 88 w 306"/>
                <a:gd name="T85" fmla="*/ 30 h 49"/>
                <a:gd name="T86" fmla="*/ 122 w 306"/>
                <a:gd name="T87" fmla="*/ 30 h 49"/>
                <a:gd name="T88" fmla="*/ 53 w 306"/>
                <a:gd name="T89" fmla="*/ 12 h 49"/>
                <a:gd name="T90" fmla="*/ 61 w 306"/>
                <a:gd name="T91" fmla="*/ 48 h 49"/>
                <a:gd name="T92" fmla="*/ 69 w 306"/>
                <a:gd name="T93" fmla="*/ 17 h 49"/>
                <a:gd name="T94" fmla="*/ 75 w 306"/>
                <a:gd name="T95" fmla="*/ 48 h 49"/>
                <a:gd name="T96" fmla="*/ 83 w 306"/>
                <a:gd name="T97" fmla="*/ 25 h 49"/>
                <a:gd name="T98" fmla="*/ 61 w 306"/>
                <a:gd name="T99" fmla="*/ 18 h 49"/>
                <a:gd name="T100" fmla="*/ 53 w 306"/>
                <a:gd name="T101" fmla="*/ 12 h 49"/>
                <a:gd name="T102" fmla="*/ 16 w 306"/>
                <a:gd name="T103" fmla="*/ 48 h 49"/>
                <a:gd name="T104" fmla="*/ 24 w 306"/>
                <a:gd name="T105" fmla="*/ 27 h 49"/>
                <a:gd name="T106" fmla="*/ 38 w 306"/>
                <a:gd name="T107" fmla="*/ 25 h 49"/>
                <a:gd name="T108" fmla="*/ 46 w 306"/>
                <a:gd name="T109" fmla="*/ 48 h 49"/>
                <a:gd name="T110" fmla="*/ 34 w 306"/>
                <a:gd name="T111" fmla="*/ 11 h 49"/>
                <a:gd name="T112" fmla="*/ 23 w 306"/>
                <a:gd name="T113" fmla="*/ 12 h 49"/>
                <a:gd name="T114" fmla="*/ 0 w 306"/>
                <a:gd name="T115" fmla="*/ 48 h 49"/>
                <a:gd name="T116" fmla="*/ 8 w 306"/>
                <a:gd name="T117" fmla="*/ 12 h 49"/>
                <a:gd name="T118" fmla="*/ 0 w 306"/>
                <a:gd name="T119" fmla="*/ 48 h 49"/>
                <a:gd name="T120" fmla="*/ 8 w 306"/>
                <a:gd name="T121" fmla="*/ 7 h 49"/>
                <a:gd name="T122" fmla="*/ 0 w 306"/>
                <a:gd name="T123"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06" h="49">
                  <a:moveTo>
                    <a:pt x="276" y="12"/>
                  </a:moveTo>
                  <a:cubicBezTo>
                    <a:pt x="276" y="48"/>
                    <a:pt x="276" y="48"/>
                    <a:pt x="276" y="48"/>
                  </a:cubicBezTo>
                  <a:cubicBezTo>
                    <a:pt x="284" y="48"/>
                    <a:pt x="284" y="48"/>
                    <a:pt x="284" y="48"/>
                  </a:cubicBezTo>
                  <a:cubicBezTo>
                    <a:pt x="284" y="27"/>
                    <a:pt x="284" y="27"/>
                    <a:pt x="284" y="27"/>
                  </a:cubicBezTo>
                  <a:cubicBezTo>
                    <a:pt x="284" y="21"/>
                    <a:pt x="287" y="17"/>
                    <a:pt x="292" y="17"/>
                  </a:cubicBezTo>
                  <a:cubicBezTo>
                    <a:pt x="296" y="17"/>
                    <a:pt x="298" y="20"/>
                    <a:pt x="298" y="25"/>
                  </a:cubicBezTo>
                  <a:cubicBezTo>
                    <a:pt x="298" y="48"/>
                    <a:pt x="298" y="48"/>
                    <a:pt x="298" y="48"/>
                  </a:cubicBezTo>
                  <a:cubicBezTo>
                    <a:pt x="306" y="48"/>
                    <a:pt x="306" y="48"/>
                    <a:pt x="306" y="48"/>
                  </a:cubicBezTo>
                  <a:cubicBezTo>
                    <a:pt x="306" y="25"/>
                    <a:pt x="306" y="25"/>
                    <a:pt x="306" y="25"/>
                  </a:cubicBezTo>
                  <a:cubicBezTo>
                    <a:pt x="306" y="16"/>
                    <a:pt x="302" y="11"/>
                    <a:pt x="294" y="11"/>
                  </a:cubicBezTo>
                  <a:cubicBezTo>
                    <a:pt x="289" y="11"/>
                    <a:pt x="286" y="14"/>
                    <a:pt x="283" y="18"/>
                  </a:cubicBezTo>
                  <a:cubicBezTo>
                    <a:pt x="283" y="12"/>
                    <a:pt x="283" y="12"/>
                    <a:pt x="283" y="12"/>
                  </a:cubicBezTo>
                  <a:lnTo>
                    <a:pt x="276" y="12"/>
                  </a:lnTo>
                  <a:close/>
                  <a:moveTo>
                    <a:pt x="254" y="17"/>
                  </a:moveTo>
                  <a:cubicBezTo>
                    <a:pt x="259" y="17"/>
                    <a:pt x="262" y="22"/>
                    <a:pt x="262" y="30"/>
                  </a:cubicBezTo>
                  <a:cubicBezTo>
                    <a:pt x="262" y="38"/>
                    <a:pt x="259" y="43"/>
                    <a:pt x="254" y="43"/>
                  </a:cubicBezTo>
                  <a:cubicBezTo>
                    <a:pt x="249" y="43"/>
                    <a:pt x="246" y="38"/>
                    <a:pt x="246" y="30"/>
                  </a:cubicBezTo>
                  <a:cubicBezTo>
                    <a:pt x="246" y="22"/>
                    <a:pt x="249" y="17"/>
                    <a:pt x="254" y="17"/>
                  </a:cubicBezTo>
                  <a:moveTo>
                    <a:pt x="254" y="11"/>
                  </a:moveTo>
                  <a:cubicBezTo>
                    <a:pt x="244" y="11"/>
                    <a:pt x="237" y="19"/>
                    <a:pt x="237" y="30"/>
                  </a:cubicBezTo>
                  <a:cubicBezTo>
                    <a:pt x="237" y="41"/>
                    <a:pt x="244" y="49"/>
                    <a:pt x="254" y="49"/>
                  </a:cubicBezTo>
                  <a:cubicBezTo>
                    <a:pt x="264" y="49"/>
                    <a:pt x="271" y="41"/>
                    <a:pt x="271" y="30"/>
                  </a:cubicBezTo>
                  <a:cubicBezTo>
                    <a:pt x="271" y="19"/>
                    <a:pt x="264" y="11"/>
                    <a:pt x="254" y="11"/>
                  </a:cubicBezTo>
                  <a:moveTo>
                    <a:pt x="223" y="48"/>
                  </a:moveTo>
                  <a:cubicBezTo>
                    <a:pt x="231" y="48"/>
                    <a:pt x="231" y="48"/>
                    <a:pt x="231" y="48"/>
                  </a:cubicBezTo>
                  <a:cubicBezTo>
                    <a:pt x="231" y="12"/>
                    <a:pt x="231" y="12"/>
                    <a:pt x="231" y="12"/>
                  </a:cubicBezTo>
                  <a:cubicBezTo>
                    <a:pt x="223" y="12"/>
                    <a:pt x="223" y="12"/>
                    <a:pt x="223" y="12"/>
                  </a:cubicBezTo>
                  <a:lnTo>
                    <a:pt x="223" y="48"/>
                  </a:lnTo>
                  <a:close/>
                  <a:moveTo>
                    <a:pt x="223" y="7"/>
                  </a:moveTo>
                  <a:cubicBezTo>
                    <a:pt x="231" y="7"/>
                    <a:pt x="231" y="7"/>
                    <a:pt x="231" y="7"/>
                  </a:cubicBezTo>
                  <a:cubicBezTo>
                    <a:pt x="231" y="0"/>
                    <a:pt x="231" y="0"/>
                    <a:pt x="231" y="0"/>
                  </a:cubicBezTo>
                  <a:cubicBezTo>
                    <a:pt x="223" y="0"/>
                    <a:pt x="223" y="0"/>
                    <a:pt x="223" y="0"/>
                  </a:cubicBezTo>
                  <a:lnTo>
                    <a:pt x="223" y="7"/>
                  </a:lnTo>
                  <a:close/>
                  <a:moveTo>
                    <a:pt x="208" y="3"/>
                  </a:moveTo>
                  <a:cubicBezTo>
                    <a:pt x="200" y="3"/>
                    <a:pt x="200" y="3"/>
                    <a:pt x="200" y="3"/>
                  </a:cubicBezTo>
                  <a:cubicBezTo>
                    <a:pt x="200" y="12"/>
                    <a:pt x="200" y="12"/>
                    <a:pt x="200" y="12"/>
                  </a:cubicBezTo>
                  <a:cubicBezTo>
                    <a:pt x="194" y="12"/>
                    <a:pt x="194" y="12"/>
                    <a:pt x="194" y="12"/>
                  </a:cubicBezTo>
                  <a:cubicBezTo>
                    <a:pt x="194" y="18"/>
                    <a:pt x="194" y="18"/>
                    <a:pt x="194" y="18"/>
                  </a:cubicBezTo>
                  <a:cubicBezTo>
                    <a:pt x="200" y="18"/>
                    <a:pt x="200" y="18"/>
                    <a:pt x="200" y="18"/>
                  </a:cubicBezTo>
                  <a:cubicBezTo>
                    <a:pt x="200" y="35"/>
                    <a:pt x="200" y="35"/>
                    <a:pt x="200" y="35"/>
                  </a:cubicBezTo>
                  <a:cubicBezTo>
                    <a:pt x="200" y="45"/>
                    <a:pt x="203" y="49"/>
                    <a:pt x="211" y="49"/>
                  </a:cubicBezTo>
                  <a:cubicBezTo>
                    <a:pt x="213" y="49"/>
                    <a:pt x="215" y="48"/>
                    <a:pt x="217" y="48"/>
                  </a:cubicBezTo>
                  <a:cubicBezTo>
                    <a:pt x="217" y="42"/>
                    <a:pt x="217" y="42"/>
                    <a:pt x="217" y="42"/>
                  </a:cubicBezTo>
                  <a:cubicBezTo>
                    <a:pt x="215" y="42"/>
                    <a:pt x="214" y="42"/>
                    <a:pt x="213" y="42"/>
                  </a:cubicBezTo>
                  <a:cubicBezTo>
                    <a:pt x="208" y="42"/>
                    <a:pt x="208" y="40"/>
                    <a:pt x="208" y="35"/>
                  </a:cubicBezTo>
                  <a:cubicBezTo>
                    <a:pt x="208" y="18"/>
                    <a:pt x="208" y="18"/>
                    <a:pt x="208" y="18"/>
                  </a:cubicBezTo>
                  <a:cubicBezTo>
                    <a:pt x="216" y="18"/>
                    <a:pt x="216" y="18"/>
                    <a:pt x="216" y="18"/>
                  </a:cubicBezTo>
                  <a:cubicBezTo>
                    <a:pt x="216" y="12"/>
                    <a:pt x="216" y="12"/>
                    <a:pt x="216" y="12"/>
                  </a:cubicBezTo>
                  <a:cubicBezTo>
                    <a:pt x="208" y="12"/>
                    <a:pt x="208" y="12"/>
                    <a:pt x="208" y="12"/>
                  </a:cubicBezTo>
                  <a:lnTo>
                    <a:pt x="208" y="3"/>
                  </a:lnTo>
                  <a:close/>
                  <a:moveTo>
                    <a:pt x="182" y="30"/>
                  </a:moveTo>
                  <a:cubicBezTo>
                    <a:pt x="182" y="33"/>
                    <a:pt x="182" y="33"/>
                    <a:pt x="182" y="33"/>
                  </a:cubicBezTo>
                  <a:cubicBezTo>
                    <a:pt x="182" y="38"/>
                    <a:pt x="178" y="43"/>
                    <a:pt x="173" y="43"/>
                  </a:cubicBezTo>
                  <a:cubicBezTo>
                    <a:pt x="169" y="43"/>
                    <a:pt x="167" y="41"/>
                    <a:pt x="167" y="38"/>
                  </a:cubicBezTo>
                  <a:cubicBezTo>
                    <a:pt x="167" y="33"/>
                    <a:pt x="171" y="30"/>
                    <a:pt x="181" y="30"/>
                  </a:cubicBezTo>
                  <a:lnTo>
                    <a:pt x="182" y="30"/>
                  </a:lnTo>
                  <a:close/>
                  <a:moveTo>
                    <a:pt x="159" y="21"/>
                  </a:moveTo>
                  <a:cubicBezTo>
                    <a:pt x="167" y="22"/>
                    <a:pt x="167" y="22"/>
                    <a:pt x="167" y="22"/>
                  </a:cubicBezTo>
                  <a:cubicBezTo>
                    <a:pt x="168" y="19"/>
                    <a:pt x="170" y="17"/>
                    <a:pt x="175" y="17"/>
                  </a:cubicBezTo>
                  <a:cubicBezTo>
                    <a:pt x="180" y="17"/>
                    <a:pt x="182" y="19"/>
                    <a:pt x="182" y="23"/>
                  </a:cubicBezTo>
                  <a:cubicBezTo>
                    <a:pt x="182" y="25"/>
                    <a:pt x="182" y="25"/>
                    <a:pt x="182" y="25"/>
                  </a:cubicBezTo>
                  <a:cubicBezTo>
                    <a:pt x="182" y="25"/>
                    <a:pt x="182" y="25"/>
                    <a:pt x="182" y="25"/>
                  </a:cubicBezTo>
                  <a:cubicBezTo>
                    <a:pt x="166" y="25"/>
                    <a:pt x="158" y="29"/>
                    <a:pt x="158" y="38"/>
                  </a:cubicBezTo>
                  <a:cubicBezTo>
                    <a:pt x="158" y="44"/>
                    <a:pt x="163" y="48"/>
                    <a:pt x="171" y="48"/>
                  </a:cubicBezTo>
                  <a:cubicBezTo>
                    <a:pt x="176" y="48"/>
                    <a:pt x="180" y="46"/>
                    <a:pt x="182" y="41"/>
                  </a:cubicBezTo>
                  <a:cubicBezTo>
                    <a:pt x="183" y="44"/>
                    <a:pt x="183" y="46"/>
                    <a:pt x="183" y="48"/>
                  </a:cubicBezTo>
                  <a:cubicBezTo>
                    <a:pt x="191" y="48"/>
                    <a:pt x="191" y="48"/>
                    <a:pt x="191" y="48"/>
                  </a:cubicBezTo>
                  <a:cubicBezTo>
                    <a:pt x="190" y="46"/>
                    <a:pt x="190" y="43"/>
                    <a:pt x="190" y="41"/>
                  </a:cubicBezTo>
                  <a:cubicBezTo>
                    <a:pt x="190" y="25"/>
                    <a:pt x="190" y="25"/>
                    <a:pt x="190" y="25"/>
                  </a:cubicBezTo>
                  <a:cubicBezTo>
                    <a:pt x="190" y="16"/>
                    <a:pt x="186" y="11"/>
                    <a:pt x="176" y="11"/>
                  </a:cubicBezTo>
                  <a:cubicBezTo>
                    <a:pt x="167" y="11"/>
                    <a:pt x="161" y="15"/>
                    <a:pt x="159" y="21"/>
                  </a:cubicBezTo>
                  <a:moveTo>
                    <a:pt x="135" y="48"/>
                  </a:moveTo>
                  <a:cubicBezTo>
                    <a:pt x="143" y="48"/>
                    <a:pt x="143" y="48"/>
                    <a:pt x="143" y="48"/>
                  </a:cubicBezTo>
                  <a:cubicBezTo>
                    <a:pt x="155" y="12"/>
                    <a:pt x="155" y="12"/>
                    <a:pt x="155" y="12"/>
                  </a:cubicBezTo>
                  <a:cubicBezTo>
                    <a:pt x="149" y="12"/>
                    <a:pt x="149" y="12"/>
                    <a:pt x="149" y="12"/>
                  </a:cubicBezTo>
                  <a:cubicBezTo>
                    <a:pt x="140" y="39"/>
                    <a:pt x="140" y="39"/>
                    <a:pt x="140" y="39"/>
                  </a:cubicBezTo>
                  <a:cubicBezTo>
                    <a:pt x="131" y="12"/>
                    <a:pt x="131" y="12"/>
                    <a:pt x="131" y="12"/>
                  </a:cubicBezTo>
                  <a:cubicBezTo>
                    <a:pt x="123" y="12"/>
                    <a:pt x="123" y="12"/>
                    <a:pt x="123" y="12"/>
                  </a:cubicBezTo>
                  <a:lnTo>
                    <a:pt x="135" y="48"/>
                  </a:lnTo>
                  <a:close/>
                  <a:moveTo>
                    <a:pt x="105" y="17"/>
                  </a:moveTo>
                  <a:cubicBezTo>
                    <a:pt x="110" y="17"/>
                    <a:pt x="113" y="22"/>
                    <a:pt x="113" y="30"/>
                  </a:cubicBezTo>
                  <a:cubicBezTo>
                    <a:pt x="113" y="38"/>
                    <a:pt x="110" y="43"/>
                    <a:pt x="105" y="43"/>
                  </a:cubicBezTo>
                  <a:cubicBezTo>
                    <a:pt x="100" y="43"/>
                    <a:pt x="97" y="38"/>
                    <a:pt x="97" y="30"/>
                  </a:cubicBezTo>
                  <a:cubicBezTo>
                    <a:pt x="97" y="22"/>
                    <a:pt x="100" y="17"/>
                    <a:pt x="105" y="17"/>
                  </a:cubicBezTo>
                  <a:moveTo>
                    <a:pt x="105" y="11"/>
                  </a:moveTo>
                  <a:cubicBezTo>
                    <a:pt x="95" y="11"/>
                    <a:pt x="88" y="19"/>
                    <a:pt x="88" y="30"/>
                  </a:cubicBezTo>
                  <a:cubicBezTo>
                    <a:pt x="88" y="41"/>
                    <a:pt x="95" y="49"/>
                    <a:pt x="105" y="49"/>
                  </a:cubicBezTo>
                  <a:cubicBezTo>
                    <a:pt x="115" y="49"/>
                    <a:pt x="122" y="41"/>
                    <a:pt x="122" y="30"/>
                  </a:cubicBezTo>
                  <a:cubicBezTo>
                    <a:pt x="122" y="19"/>
                    <a:pt x="115" y="11"/>
                    <a:pt x="105" y="11"/>
                  </a:cubicBezTo>
                  <a:moveTo>
                    <a:pt x="53" y="12"/>
                  </a:moveTo>
                  <a:cubicBezTo>
                    <a:pt x="53" y="48"/>
                    <a:pt x="53" y="48"/>
                    <a:pt x="53" y="48"/>
                  </a:cubicBezTo>
                  <a:cubicBezTo>
                    <a:pt x="61" y="48"/>
                    <a:pt x="61" y="48"/>
                    <a:pt x="61" y="48"/>
                  </a:cubicBezTo>
                  <a:cubicBezTo>
                    <a:pt x="61" y="27"/>
                    <a:pt x="61" y="27"/>
                    <a:pt x="61" y="27"/>
                  </a:cubicBezTo>
                  <a:cubicBezTo>
                    <a:pt x="61" y="21"/>
                    <a:pt x="65" y="17"/>
                    <a:pt x="69" y="17"/>
                  </a:cubicBezTo>
                  <a:cubicBezTo>
                    <a:pt x="73" y="17"/>
                    <a:pt x="75" y="20"/>
                    <a:pt x="75" y="25"/>
                  </a:cubicBezTo>
                  <a:cubicBezTo>
                    <a:pt x="75" y="48"/>
                    <a:pt x="75" y="48"/>
                    <a:pt x="75" y="48"/>
                  </a:cubicBezTo>
                  <a:cubicBezTo>
                    <a:pt x="83" y="48"/>
                    <a:pt x="83" y="48"/>
                    <a:pt x="83" y="48"/>
                  </a:cubicBezTo>
                  <a:cubicBezTo>
                    <a:pt x="83" y="25"/>
                    <a:pt x="83" y="25"/>
                    <a:pt x="83" y="25"/>
                  </a:cubicBezTo>
                  <a:cubicBezTo>
                    <a:pt x="83" y="16"/>
                    <a:pt x="79" y="11"/>
                    <a:pt x="71" y="11"/>
                  </a:cubicBezTo>
                  <a:cubicBezTo>
                    <a:pt x="67" y="11"/>
                    <a:pt x="63" y="14"/>
                    <a:pt x="61" y="18"/>
                  </a:cubicBezTo>
                  <a:cubicBezTo>
                    <a:pt x="61" y="12"/>
                    <a:pt x="61" y="12"/>
                    <a:pt x="61" y="12"/>
                  </a:cubicBezTo>
                  <a:lnTo>
                    <a:pt x="53" y="12"/>
                  </a:lnTo>
                  <a:close/>
                  <a:moveTo>
                    <a:pt x="16" y="12"/>
                  </a:moveTo>
                  <a:cubicBezTo>
                    <a:pt x="16" y="48"/>
                    <a:pt x="16" y="48"/>
                    <a:pt x="16" y="48"/>
                  </a:cubicBezTo>
                  <a:cubicBezTo>
                    <a:pt x="24" y="48"/>
                    <a:pt x="24" y="48"/>
                    <a:pt x="24" y="48"/>
                  </a:cubicBezTo>
                  <a:cubicBezTo>
                    <a:pt x="24" y="27"/>
                    <a:pt x="24" y="27"/>
                    <a:pt x="24" y="27"/>
                  </a:cubicBezTo>
                  <a:cubicBezTo>
                    <a:pt x="24" y="21"/>
                    <a:pt x="27" y="17"/>
                    <a:pt x="32" y="17"/>
                  </a:cubicBezTo>
                  <a:cubicBezTo>
                    <a:pt x="36" y="17"/>
                    <a:pt x="38" y="20"/>
                    <a:pt x="38" y="25"/>
                  </a:cubicBezTo>
                  <a:cubicBezTo>
                    <a:pt x="38" y="48"/>
                    <a:pt x="38" y="48"/>
                    <a:pt x="38" y="48"/>
                  </a:cubicBezTo>
                  <a:cubicBezTo>
                    <a:pt x="46" y="48"/>
                    <a:pt x="46" y="48"/>
                    <a:pt x="46" y="48"/>
                  </a:cubicBezTo>
                  <a:cubicBezTo>
                    <a:pt x="46" y="25"/>
                    <a:pt x="46" y="25"/>
                    <a:pt x="46" y="25"/>
                  </a:cubicBezTo>
                  <a:cubicBezTo>
                    <a:pt x="46" y="16"/>
                    <a:pt x="42" y="11"/>
                    <a:pt x="34" y="11"/>
                  </a:cubicBezTo>
                  <a:cubicBezTo>
                    <a:pt x="30" y="11"/>
                    <a:pt x="26" y="14"/>
                    <a:pt x="23" y="18"/>
                  </a:cubicBezTo>
                  <a:cubicBezTo>
                    <a:pt x="23" y="12"/>
                    <a:pt x="23" y="12"/>
                    <a:pt x="23" y="12"/>
                  </a:cubicBezTo>
                  <a:lnTo>
                    <a:pt x="16" y="12"/>
                  </a:lnTo>
                  <a:close/>
                  <a:moveTo>
                    <a:pt x="0" y="48"/>
                  </a:moveTo>
                  <a:cubicBezTo>
                    <a:pt x="8" y="48"/>
                    <a:pt x="8" y="48"/>
                    <a:pt x="8" y="48"/>
                  </a:cubicBezTo>
                  <a:cubicBezTo>
                    <a:pt x="8" y="12"/>
                    <a:pt x="8" y="12"/>
                    <a:pt x="8" y="12"/>
                  </a:cubicBezTo>
                  <a:cubicBezTo>
                    <a:pt x="0" y="12"/>
                    <a:pt x="0" y="12"/>
                    <a:pt x="0" y="12"/>
                  </a:cubicBezTo>
                  <a:lnTo>
                    <a:pt x="0" y="48"/>
                  </a:lnTo>
                  <a:close/>
                  <a:moveTo>
                    <a:pt x="0" y="7"/>
                  </a:moveTo>
                  <a:cubicBezTo>
                    <a:pt x="8" y="7"/>
                    <a:pt x="8" y="7"/>
                    <a:pt x="8" y="7"/>
                  </a:cubicBezTo>
                  <a:cubicBezTo>
                    <a:pt x="8" y="0"/>
                    <a:pt x="8" y="0"/>
                    <a:pt x="8" y="0"/>
                  </a:cubicBezTo>
                  <a:cubicBezTo>
                    <a:pt x="0" y="0"/>
                    <a:pt x="0" y="0"/>
                    <a:pt x="0" y="0"/>
                  </a:cubicBezTo>
                  <a:lnTo>
                    <a:pt x="0" y="7"/>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grpSp>
      <p:sp>
        <p:nvSpPr>
          <p:cNvPr id="3" name="Tijdelijke aanduiding voor verticale tekst 2"/>
          <p:cNvSpPr>
            <a:spLocks noGrp="1"/>
          </p:cNvSpPr>
          <p:nvPr>
            <p:ph type="body" orient="vert" idx="1" hasCustomPrompt="1"/>
          </p:nvPr>
        </p:nvSpPr>
        <p:spPr>
          <a:xfrm>
            <a:off x="2063520" y="2769771"/>
            <a:ext cx="3089394"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130" name="Tijdelijke aanduiding voor verticale tekst 2">
            <a:extLst>
              <a:ext uri="{FF2B5EF4-FFF2-40B4-BE49-F238E27FC236}">
                <a16:creationId xmlns:a16="http://schemas.microsoft.com/office/drawing/2014/main" id="{09139BB3-0E95-42DB-B5FD-B804238C47E7}"/>
              </a:ext>
            </a:extLst>
          </p:cNvPr>
          <p:cNvSpPr>
            <a:spLocks noGrp="1"/>
          </p:cNvSpPr>
          <p:nvPr>
            <p:ph type="body" orient="vert" idx="11" hasCustomPrompt="1"/>
          </p:nvPr>
        </p:nvSpPr>
        <p:spPr>
          <a:xfrm>
            <a:off x="1477394" y="2769771"/>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01.</a:t>
            </a:r>
          </a:p>
        </p:txBody>
      </p:sp>
      <p:sp>
        <p:nvSpPr>
          <p:cNvPr id="131" name="Tijdelijke aanduiding voor verticale tekst 2">
            <a:extLst>
              <a:ext uri="{FF2B5EF4-FFF2-40B4-BE49-F238E27FC236}">
                <a16:creationId xmlns:a16="http://schemas.microsoft.com/office/drawing/2014/main" id="{0193F33A-B169-4E6C-A0E4-1C401F03326A}"/>
              </a:ext>
            </a:extLst>
          </p:cNvPr>
          <p:cNvSpPr>
            <a:spLocks noGrp="1"/>
          </p:cNvSpPr>
          <p:nvPr>
            <p:ph type="body" orient="vert" idx="12" hasCustomPrompt="1"/>
          </p:nvPr>
        </p:nvSpPr>
        <p:spPr>
          <a:xfrm>
            <a:off x="2063520" y="3210685"/>
            <a:ext cx="3089394"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132" name="Tijdelijke aanduiding voor verticale tekst 2">
            <a:extLst>
              <a:ext uri="{FF2B5EF4-FFF2-40B4-BE49-F238E27FC236}">
                <a16:creationId xmlns:a16="http://schemas.microsoft.com/office/drawing/2014/main" id="{CFDDF722-2134-44DD-9F42-55A2163355CF}"/>
              </a:ext>
            </a:extLst>
          </p:cNvPr>
          <p:cNvSpPr>
            <a:spLocks noGrp="1"/>
          </p:cNvSpPr>
          <p:nvPr>
            <p:ph type="body" orient="vert" idx="13" hasCustomPrompt="1"/>
          </p:nvPr>
        </p:nvSpPr>
        <p:spPr>
          <a:xfrm>
            <a:off x="1477394" y="3210685"/>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02.</a:t>
            </a:r>
          </a:p>
        </p:txBody>
      </p:sp>
      <p:sp>
        <p:nvSpPr>
          <p:cNvPr id="133" name="Tijdelijke aanduiding voor verticale tekst 2">
            <a:extLst>
              <a:ext uri="{FF2B5EF4-FFF2-40B4-BE49-F238E27FC236}">
                <a16:creationId xmlns:a16="http://schemas.microsoft.com/office/drawing/2014/main" id="{E2A18408-6710-416E-8413-E2AF616D91BC}"/>
              </a:ext>
            </a:extLst>
          </p:cNvPr>
          <p:cNvSpPr>
            <a:spLocks noGrp="1"/>
          </p:cNvSpPr>
          <p:nvPr>
            <p:ph type="body" orient="vert" idx="14" hasCustomPrompt="1"/>
          </p:nvPr>
        </p:nvSpPr>
        <p:spPr>
          <a:xfrm>
            <a:off x="2063520" y="3651599"/>
            <a:ext cx="3089394"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134" name="Tijdelijke aanduiding voor verticale tekst 2">
            <a:extLst>
              <a:ext uri="{FF2B5EF4-FFF2-40B4-BE49-F238E27FC236}">
                <a16:creationId xmlns:a16="http://schemas.microsoft.com/office/drawing/2014/main" id="{432466DB-08EE-4A9B-B739-16F0BD593113}"/>
              </a:ext>
            </a:extLst>
          </p:cNvPr>
          <p:cNvSpPr>
            <a:spLocks noGrp="1"/>
          </p:cNvSpPr>
          <p:nvPr>
            <p:ph type="body" orient="vert" idx="15" hasCustomPrompt="1"/>
          </p:nvPr>
        </p:nvSpPr>
        <p:spPr>
          <a:xfrm>
            <a:off x="1477394" y="3651599"/>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03.</a:t>
            </a:r>
          </a:p>
        </p:txBody>
      </p:sp>
      <p:sp>
        <p:nvSpPr>
          <p:cNvPr id="135" name="Tijdelijke aanduiding voor verticale tekst 2">
            <a:extLst>
              <a:ext uri="{FF2B5EF4-FFF2-40B4-BE49-F238E27FC236}">
                <a16:creationId xmlns:a16="http://schemas.microsoft.com/office/drawing/2014/main" id="{FB1B3F49-2D34-4B2A-8143-8FF9313EDD5E}"/>
              </a:ext>
            </a:extLst>
          </p:cNvPr>
          <p:cNvSpPr>
            <a:spLocks noGrp="1"/>
          </p:cNvSpPr>
          <p:nvPr>
            <p:ph type="body" orient="vert" idx="16" hasCustomPrompt="1"/>
          </p:nvPr>
        </p:nvSpPr>
        <p:spPr>
          <a:xfrm>
            <a:off x="2063520" y="4092513"/>
            <a:ext cx="3089394"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136" name="Tijdelijke aanduiding voor verticale tekst 2">
            <a:extLst>
              <a:ext uri="{FF2B5EF4-FFF2-40B4-BE49-F238E27FC236}">
                <a16:creationId xmlns:a16="http://schemas.microsoft.com/office/drawing/2014/main" id="{90076CCB-0A34-4B58-AD13-14B30D4E58E6}"/>
              </a:ext>
            </a:extLst>
          </p:cNvPr>
          <p:cNvSpPr>
            <a:spLocks noGrp="1"/>
          </p:cNvSpPr>
          <p:nvPr>
            <p:ph type="body" orient="vert" idx="17" hasCustomPrompt="1"/>
          </p:nvPr>
        </p:nvSpPr>
        <p:spPr>
          <a:xfrm>
            <a:off x="1477394" y="4092513"/>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04.</a:t>
            </a:r>
          </a:p>
        </p:txBody>
      </p:sp>
      <p:sp>
        <p:nvSpPr>
          <p:cNvPr id="137" name="Tijdelijke aanduiding voor verticale tekst 2">
            <a:extLst>
              <a:ext uri="{FF2B5EF4-FFF2-40B4-BE49-F238E27FC236}">
                <a16:creationId xmlns:a16="http://schemas.microsoft.com/office/drawing/2014/main" id="{6E4C1E79-BFB4-49E2-B8B4-704FE08A0221}"/>
              </a:ext>
            </a:extLst>
          </p:cNvPr>
          <p:cNvSpPr>
            <a:spLocks noGrp="1"/>
          </p:cNvSpPr>
          <p:nvPr>
            <p:ph type="body" orient="vert" idx="18" hasCustomPrompt="1"/>
          </p:nvPr>
        </p:nvSpPr>
        <p:spPr>
          <a:xfrm>
            <a:off x="2063520" y="4533427"/>
            <a:ext cx="3089394"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138" name="Tijdelijke aanduiding voor verticale tekst 2">
            <a:extLst>
              <a:ext uri="{FF2B5EF4-FFF2-40B4-BE49-F238E27FC236}">
                <a16:creationId xmlns:a16="http://schemas.microsoft.com/office/drawing/2014/main" id="{DC76EBBF-0030-4AA1-BF10-48A92A06B59F}"/>
              </a:ext>
            </a:extLst>
          </p:cNvPr>
          <p:cNvSpPr>
            <a:spLocks noGrp="1"/>
          </p:cNvSpPr>
          <p:nvPr>
            <p:ph type="body" orient="vert" idx="19" hasCustomPrompt="1"/>
          </p:nvPr>
        </p:nvSpPr>
        <p:spPr>
          <a:xfrm>
            <a:off x="1477394" y="4533427"/>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05.</a:t>
            </a:r>
          </a:p>
        </p:txBody>
      </p:sp>
      <p:sp>
        <p:nvSpPr>
          <p:cNvPr id="139" name="Tijdelijke aanduiding voor verticale tekst 2">
            <a:extLst>
              <a:ext uri="{FF2B5EF4-FFF2-40B4-BE49-F238E27FC236}">
                <a16:creationId xmlns:a16="http://schemas.microsoft.com/office/drawing/2014/main" id="{5017CD28-C2AF-4032-B589-1423BFA89F05}"/>
              </a:ext>
            </a:extLst>
          </p:cNvPr>
          <p:cNvSpPr>
            <a:spLocks noGrp="1"/>
          </p:cNvSpPr>
          <p:nvPr>
            <p:ph type="body" orient="vert" idx="20" hasCustomPrompt="1"/>
          </p:nvPr>
        </p:nvSpPr>
        <p:spPr>
          <a:xfrm>
            <a:off x="2063520" y="4974341"/>
            <a:ext cx="3089394"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140" name="Tijdelijke aanduiding voor verticale tekst 2">
            <a:extLst>
              <a:ext uri="{FF2B5EF4-FFF2-40B4-BE49-F238E27FC236}">
                <a16:creationId xmlns:a16="http://schemas.microsoft.com/office/drawing/2014/main" id="{FBA4AAE8-8D5F-4224-B74C-AFE8DAA7B73B}"/>
              </a:ext>
            </a:extLst>
          </p:cNvPr>
          <p:cNvSpPr>
            <a:spLocks noGrp="1"/>
          </p:cNvSpPr>
          <p:nvPr>
            <p:ph type="body" orient="vert" idx="21" hasCustomPrompt="1"/>
          </p:nvPr>
        </p:nvSpPr>
        <p:spPr>
          <a:xfrm>
            <a:off x="1477394" y="4974341"/>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06.</a:t>
            </a:r>
          </a:p>
        </p:txBody>
      </p:sp>
      <p:sp>
        <p:nvSpPr>
          <p:cNvPr id="141" name="Tijdelijke aanduiding voor verticale tekst 2">
            <a:extLst>
              <a:ext uri="{FF2B5EF4-FFF2-40B4-BE49-F238E27FC236}">
                <a16:creationId xmlns:a16="http://schemas.microsoft.com/office/drawing/2014/main" id="{6805760E-C026-4BB8-A85F-3C2FF927F6F4}"/>
              </a:ext>
            </a:extLst>
          </p:cNvPr>
          <p:cNvSpPr>
            <a:spLocks noGrp="1"/>
          </p:cNvSpPr>
          <p:nvPr>
            <p:ph type="body" orient="vert" idx="22" hasCustomPrompt="1"/>
          </p:nvPr>
        </p:nvSpPr>
        <p:spPr>
          <a:xfrm>
            <a:off x="2063520" y="5415255"/>
            <a:ext cx="3089394"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142" name="Tijdelijke aanduiding voor verticale tekst 2">
            <a:extLst>
              <a:ext uri="{FF2B5EF4-FFF2-40B4-BE49-F238E27FC236}">
                <a16:creationId xmlns:a16="http://schemas.microsoft.com/office/drawing/2014/main" id="{230160BE-302E-4C96-96A3-7B349A370C8E}"/>
              </a:ext>
            </a:extLst>
          </p:cNvPr>
          <p:cNvSpPr>
            <a:spLocks noGrp="1"/>
          </p:cNvSpPr>
          <p:nvPr>
            <p:ph type="body" orient="vert" idx="23" hasCustomPrompt="1"/>
          </p:nvPr>
        </p:nvSpPr>
        <p:spPr>
          <a:xfrm>
            <a:off x="1477394" y="5415255"/>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07.</a:t>
            </a:r>
          </a:p>
        </p:txBody>
      </p:sp>
      <p:sp>
        <p:nvSpPr>
          <p:cNvPr id="143" name="Tijdelijke aanduiding voor verticale tekst 2">
            <a:extLst>
              <a:ext uri="{FF2B5EF4-FFF2-40B4-BE49-F238E27FC236}">
                <a16:creationId xmlns:a16="http://schemas.microsoft.com/office/drawing/2014/main" id="{A7A2C18B-31F8-41AE-9CE0-F6E0827E24D3}"/>
              </a:ext>
            </a:extLst>
          </p:cNvPr>
          <p:cNvSpPr>
            <a:spLocks noGrp="1"/>
          </p:cNvSpPr>
          <p:nvPr>
            <p:ph type="body" orient="vert" idx="24" hasCustomPrompt="1"/>
          </p:nvPr>
        </p:nvSpPr>
        <p:spPr>
          <a:xfrm>
            <a:off x="2063520" y="5856170"/>
            <a:ext cx="3089394"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144" name="Tijdelijke aanduiding voor verticale tekst 2">
            <a:extLst>
              <a:ext uri="{FF2B5EF4-FFF2-40B4-BE49-F238E27FC236}">
                <a16:creationId xmlns:a16="http://schemas.microsoft.com/office/drawing/2014/main" id="{5863A4F4-EC3F-4D3A-BA06-224079A5A54A}"/>
              </a:ext>
            </a:extLst>
          </p:cNvPr>
          <p:cNvSpPr>
            <a:spLocks noGrp="1"/>
          </p:cNvSpPr>
          <p:nvPr>
            <p:ph type="body" orient="vert" idx="25" hasCustomPrompt="1"/>
          </p:nvPr>
        </p:nvSpPr>
        <p:spPr>
          <a:xfrm>
            <a:off x="1477394" y="5856170"/>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08.</a:t>
            </a:r>
          </a:p>
        </p:txBody>
      </p:sp>
      <p:grpSp>
        <p:nvGrpSpPr>
          <p:cNvPr id="12" name="Groep 11">
            <a:extLst>
              <a:ext uri="{FF2B5EF4-FFF2-40B4-BE49-F238E27FC236}">
                <a16:creationId xmlns:a16="http://schemas.microsoft.com/office/drawing/2014/main" id="{2FA1C155-D212-49FA-9B8E-41434C3D9D95}"/>
              </a:ext>
            </a:extLst>
          </p:cNvPr>
          <p:cNvGrpSpPr/>
          <p:nvPr userDrawn="1"/>
        </p:nvGrpSpPr>
        <p:grpSpPr>
          <a:xfrm>
            <a:off x="1372576" y="2407000"/>
            <a:ext cx="7648699" cy="4451000"/>
            <a:chOff x="1372576" y="2407000"/>
            <a:chExt cx="7648699" cy="4248000"/>
          </a:xfrm>
        </p:grpSpPr>
        <p:cxnSp>
          <p:nvCxnSpPr>
            <p:cNvPr id="149" name="LIJN">
              <a:extLst>
                <a:ext uri="{FF2B5EF4-FFF2-40B4-BE49-F238E27FC236}">
                  <a16:creationId xmlns:a16="http://schemas.microsoft.com/office/drawing/2014/main" id="{BA62C54E-227F-42ED-92C8-200BB48F8F76}"/>
                </a:ext>
              </a:extLst>
            </p:cNvPr>
            <p:cNvCxnSpPr>
              <a:cxnSpLocks/>
            </p:cNvCxnSpPr>
            <p:nvPr userDrawn="1"/>
          </p:nvCxnSpPr>
          <p:spPr>
            <a:xfrm>
              <a:off x="1372576" y="2407000"/>
              <a:ext cx="0" cy="4248000"/>
            </a:xfrm>
            <a:prstGeom prst="line">
              <a:avLst/>
            </a:prstGeom>
            <a:ln w="7200" cap="rnd">
              <a:solidFill>
                <a:schemeClr val="tx2"/>
              </a:solidFill>
              <a:round/>
            </a:ln>
          </p:spPr>
          <p:style>
            <a:lnRef idx="1">
              <a:schemeClr val="accent1"/>
            </a:lnRef>
            <a:fillRef idx="0">
              <a:schemeClr val="accent1"/>
            </a:fillRef>
            <a:effectRef idx="0">
              <a:schemeClr val="accent1"/>
            </a:effectRef>
            <a:fontRef idx="minor">
              <a:schemeClr val="tx1"/>
            </a:fontRef>
          </p:style>
        </p:cxnSp>
        <p:cxnSp>
          <p:nvCxnSpPr>
            <p:cNvPr id="150" name="LIJN">
              <a:extLst>
                <a:ext uri="{FF2B5EF4-FFF2-40B4-BE49-F238E27FC236}">
                  <a16:creationId xmlns:a16="http://schemas.microsoft.com/office/drawing/2014/main" id="{CC29460A-8B20-472D-9034-8BBE7A3BBD06}"/>
                </a:ext>
              </a:extLst>
            </p:cNvPr>
            <p:cNvCxnSpPr>
              <a:cxnSpLocks/>
            </p:cNvCxnSpPr>
            <p:nvPr userDrawn="1"/>
          </p:nvCxnSpPr>
          <p:spPr>
            <a:xfrm>
              <a:off x="9021275" y="2407000"/>
              <a:ext cx="0" cy="4248000"/>
            </a:xfrm>
            <a:prstGeom prst="line">
              <a:avLst/>
            </a:prstGeom>
            <a:ln w="7200" cap="rnd">
              <a:solidFill>
                <a:schemeClr val="tx2"/>
              </a:solidFill>
              <a:round/>
            </a:ln>
          </p:spPr>
          <p:style>
            <a:lnRef idx="1">
              <a:schemeClr val="accent1"/>
            </a:lnRef>
            <a:fillRef idx="0">
              <a:schemeClr val="accent1"/>
            </a:fillRef>
            <a:effectRef idx="0">
              <a:schemeClr val="accent1"/>
            </a:effectRef>
            <a:fontRef idx="minor">
              <a:schemeClr val="tx1"/>
            </a:fontRef>
          </p:style>
        </p:cxnSp>
      </p:grpSp>
      <p:grpSp>
        <p:nvGrpSpPr>
          <p:cNvPr id="159" name="HAAK LIJN">
            <a:extLst>
              <a:ext uri="{FF2B5EF4-FFF2-40B4-BE49-F238E27FC236}">
                <a16:creationId xmlns:a16="http://schemas.microsoft.com/office/drawing/2014/main" id="{7122AD50-F3F1-4256-ADF3-4B8573614B2B}"/>
              </a:ext>
            </a:extLst>
          </p:cNvPr>
          <p:cNvGrpSpPr/>
          <p:nvPr userDrawn="1"/>
        </p:nvGrpSpPr>
        <p:grpSpPr>
          <a:xfrm>
            <a:off x="540812" y="0"/>
            <a:ext cx="76800" cy="6858000"/>
            <a:chOff x="578912" y="0"/>
            <a:chExt cx="76800" cy="6858000"/>
          </a:xfrm>
        </p:grpSpPr>
        <p:cxnSp>
          <p:nvCxnSpPr>
            <p:cNvPr id="160" name="LIJN">
              <a:extLst>
                <a:ext uri="{FF2B5EF4-FFF2-40B4-BE49-F238E27FC236}">
                  <a16:creationId xmlns:a16="http://schemas.microsoft.com/office/drawing/2014/main" id="{203731BA-F1DE-4ED7-8E83-4A678442F8DA}"/>
                </a:ext>
              </a:extLst>
            </p:cNvPr>
            <p:cNvCxnSpPr>
              <a:cxnSpLocks/>
            </p:cNvCxnSpPr>
            <p:nvPr userDrawn="1"/>
          </p:nvCxnSpPr>
          <p:spPr>
            <a:xfrm>
              <a:off x="617312" y="900113"/>
              <a:ext cx="0" cy="5957887"/>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pic>
          <p:nvPicPr>
            <p:cNvPr id="161" name="Graphic 160">
              <a:extLst>
                <a:ext uri="{FF2B5EF4-FFF2-40B4-BE49-F238E27FC236}">
                  <a16:creationId xmlns:a16="http://schemas.microsoft.com/office/drawing/2014/main" id="{C1FE5A50-3822-49B5-AF54-D3AE438FD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8912" y="652464"/>
              <a:ext cx="76800" cy="201600"/>
            </a:xfrm>
            <a:prstGeom prst="rect">
              <a:avLst/>
            </a:prstGeom>
          </p:spPr>
        </p:pic>
        <p:cxnSp>
          <p:nvCxnSpPr>
            <p:cNvPr id="162" name="LIJN">
              <a:extLst>
                <a:ext uri="{FF2B5EF4-FFF2-40B4-BE49-F238E27FC236}">
                  <a16:creationId xmlns:a16="http://schemas.microsoft.com/office/drawing/2014/main" id="{445A95D7-522E-4045-BCEC-ADD5199B31FB}"/>
                </a:ext>
              </a:extLst>
            </p:cNvPr>
            <p:cNvCxnSpPr>
              <a:cxnSpLocks/>
            </p:cNvCxnSpPr>
            <p:nvPr userDrawn="1"/>
          </p:nvCxnSpPr>
          <p:spPr>
            <a:xfrm>
              <a:off x="617312" y="0"/>
              <a:ext cx="0" cy="595314"/>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grpSp>
      <p:sp>
        <p:nvSpPr>
          <p:cNvPr id="37" name="Tijdelijke aanduiding voor verticale tekst 2">
            <a:extLst>
              <a:ext uri="{FF2B5EF4-FFF2-40B4-BE49-F238E27FC236}">
                <a16:creationId xmlns:a16="http://schemas.microsoft.com/office/drawing/2014/main" id="{159BAF31-401A-4522-8239-DF2606BF8C84}"/>
              </a:ext>
            </a:extLst>
          </p:cNvPr>
          <p:cNvSpPr>
            <a:spLocks noGrp="1"/>
          </p:cNvSpPr>
          <p:nvPr>
            <p:ph type="body" orient="vert" idx="26" hasCustomPrompt="1"/>
          </p:nvPr>
        </p:nvSpPr>
        <p:spPr>
          <a:xfrm>
            <a:off x="5823817" y="2769771"/>
            <a:ext cx="3089394"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38" name="Tijdelijke aanduiding voor verticale tekst 2">
            <a:extLst>
              <a:ext uri="{FF2B5EF4-FFF2-40B4-BE49-F238E27FC236}">
                <a16:creationId xmlns:a16="http://schemas.microsoft.com/office/drawing/2014/main" id="{7699DD38-CBE1-49F3-B134-D210BF837DBC}"/>
              </a:ext>
            </a:extLst>
          </p:cNvPr>
          <p:cNvSpPr>
            <a:spLocks noGrp="1"/>
          </p:cNvSpPr>
          <p:nvPr>
            <p:ph type="body" orient="vert" idx="27" hasCustomPrompt="1"/>
          </p:nvPr>
        </p:nvSpPr>
        <p:spPr>
          <a:xfrm>
            <a:off x="5237691" y="2769771"/>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09.</a:t>
            </a:r>
          </a:p>
        </p:txBody>
      </p:sp>
      <p:sp>
        <p:nvSpPr>
          <p:cNvPr id="39" name="Tijdelijke aanduiding voor verticale tekst 2">
            <a:extLst>
              <a:ext uri="{FF2B5EF4-FFF2-40B4-BE49-F238E27FC236}">
                <a16:creationId xmlns:a16="http://schemas.microsoft.com/office/drawing/2014/main" id="{139E2BA3-2E7E-4A78-9EC4-D3DAD4BBE7B0}"/>
              </a:ext>
            </a:extLst>
          </p:cNvPr>
          <p:cNvSpPr>
            <a:spLocks noGrp="1"/>
          </p:cNvSpPr>
          <p:nvPr>
            <p:ph type="body" orient="vert" idx="28" hasCustomPrompt="1"/>
          </p:nvPr>
        </p:nvSpPr>
        <p:spPr>
          <a:xfrm>
            <a:off x="5823817" y="3210685"/>
            <a:ext cx="3089394"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40" name="Tijdelijke aanduiding voor verticale tekst 2">
            <a:extLst>
              <a:ext uri="{FF2B5EF4-FFF2-40B4-BE49-F238E27FC236}">
                <a16:creationId xmlns:a16="http://schemas.microsoft.com/office/drawing/2014/main" id="{38FB84D3-2688-4F98-9FA5-C5F2C41CB727}"/>
              </a:ext>
            </a:extLst>
          </p:cNvPr>
          <p:cNvSpPr>
            <a:spLocks noGrp="1"/>
          </p:cNvSpPr>
          <p:nvPr>
            <p:ph type="body" orient="vert" idx="29" hasCustomPrompt="1"/>
          </p:nvPr>
        </p:nvSpPr>
        <p:spPr>
          <a:xfrm>
            <a:off x="5237691" y="3210685"/>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10.</a:t>
            </a:r>
          </a:p>
        </p:txBody>
      </p:sp>
      <p:sp>
        <p:nvSpPr>
          <p:cNvPr id="41" name="Tijdelijke aanduiding voor verticale tekst 2">
            <a:extLst>
              <a:ext uri="{FF2B5EF4-FFF2-40B4-BE49-F238E27FC236}">
                <a16:creationId xmlns:a16="http://schemas.microsoft.com/office/drawing/2014/main" id="{00A315A9-D390-4556-A3F2-7E26F96CB535}"/>
              </a:ext>
            </a:extLst>
          </p:cNvPr>
          <p:cNvSpPr>
            <a:spLocks noGrp="1"/>
          </p:cNvSpPr>
          <p:nvPr>
            <p:ph type="body" orient="vert" idx="30" hasCustomPrompt="1"/>
          </p:nvPr>
        </p:nvSpPr>
        <p:spPr>
          <a:xfrm>
            <a:off x="5823817" y="3651599"/>
            <a:ext cx="3089394"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42" name="Tijdelijke aanduiding voor verticale tekst 2">
            <a:extLst>
              <a:ext uri="{FF2B5EF4-FFF2-40B4-BE49-F238E27FC236}">
                <a16:creationId xmlns:a16="http://schemas.microsoft.com/office/drawing/2014/main" id="{549A183C-5680-4674-966F-9F9037BAB937}"/>
              </a:ext>
            </a:extLst>
          </p:cNvPr>
          <p:cNvSpPr>
            <a:spLocks noGrp="1"/>
          </p:cNvSpPr>
          <p:nvPr>
            <p:ph type="body" orient="vert" idx="31" hasCustomPrompt="1"/>
          </p:nvPr>
        </p:nvSpPr>
        <p:spPr>
          <a:xfrm>
            <a:off x="5237691" y="3651599"/>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11.</a:t>
            </a:r>
          </a:p>
        </p:txBody>
      </p:sp>
      <p:sp>
        <p:nvSpPr>
          <p:cNvPr id="43" name="Tijdelijke aanduiding voor verticale tekst 2">
            <a:extLst>
              <a:ext uri="{FF2B5EF4-FFF2-40B4-BE49-F238E27FC236}">
                <a16:creationId xmlns:a16="http://schemas.microsoft.com/office/drawing/2014/main" id="{CFC607E6-BA85-4065-910B-042AA1A77F40}"/>
              </a:ext>
            </a:extLst>
          </p:cNvPr>
          <p:cNvSpPr>
            <a:spLocks noGrp="1"/>
          </p:cNvSpPr>
          <p:nvPr>
            <p:ph type="body" orient="vert" idx="32" hasCustomPrompt="1"/>
          </p:nvPr>
        </p:nvSpPr>
        <p:spPr>
          <a:xfrm>
            <a:off x="5823817" y="4092513"/>
            <a:ext cx="3089394"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44" name="Tijdelijke aanduiding voor verticale tekst 2">
            <a:extLst>
              <a:ext uri="{FF2B5EF4-FFF2-40B4-BE49-F238E27FC236}">
                <a16:creationId xmlns:a16="http://schemas.microsoft.com/office/drawing/2014/main" id="{943BB5C3-FAA3-48A0-941A-CC3CDDD055B8}"/>
              </a:ext>
            </a:extLst>
          </p:cNvPr>
          <p:cNvSpPr>
            <a:spLocks noGrp="1"/>
          </p:cNvSpPr>
          <p:nvPr>
            <p:ph type="body" orient="vert" idx="33" hasCustomPrompt="1"/>
          </p:nvPr>
        </p:nvSpPr>
        <p:spPr>
          <a:xfrm>
            <a:off x="5237691" y="4092513"/>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12.</a:t>
            </a:r>
          </a:p>
        </p:txBody>
      </p:sp>
      <p:sp>
        <p:nvSpPr>
          <p:cNvPr id="45" name="Tijdelijke aanduiding voor verticale tekst 2">
            <a:extLst>
              <a:ext uri="{FF2B5EF4-FFF2-40B4-BE49-F238E27FC236}">
                <a16:creationId xmlns:a16="http://schemas.microsoft.com/office/drawing/2014/main" id="{EF601F0D-CE41-43DA-B00B-A7D60F7DA54D}"/>
              </a:ext>
            </a:extLst>
          </p:cNvPr>
          <p:cNvSpPr>
            <a:spLocks noGrp="1"/>
          </p:cNvSpPr>
          <p:nvPr>
            <p:ph type="body" orient="vert" idx="34" hasCustomPrompt="1"/>
          </p:nvPr>
        </p:nvSpPr>
        <p:spPr>
          <a:xfrm>
            <a:off x="5823817" y="4533427"/>
            <a:ext cx="3089394"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46" name="Tijdelijke aanduiding voor verticale tekst 2">
            <a:extLst>
              <a:ext uri="{FF2B5EF4-FFF2-40B4-BE49-F238E27FC236}">
                <a16:creationId xmlns:a16="http://schemas.microsoft.com/office/drawing/2014/main" id="{E1D3C620-65F9-41B7-AA68-735B7415C21E}"/>
              </a:ext>
            </a:extLst>
          </p:cNvPr>
          <p:cNvSpPr>
            <a:spLocks noGrp="1"/>
          </p:cNvSpPr>
          <p:nvPr>
            <p:ph type="body" orient="vert" idx="35" hasCustomPrompt="1"/>
          </p:nvPr>
        </p:nvSpPr>
        <p:spPr>
          <a:xfrm>
            <a:off x="5237691" y="4533427"/>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13.</a:t>
            </a:r>
          </a:p>
        </p:txBody>
      </p:sp>
      <p:sp>
        <p:nvSpPr>
          <p:cNvPr id="47" name="Tijdelijke aanduiding voor verticale tekst 2">
            <a:extLst>
              <a:ext uri="{FF2B5EF4-FFF2-40B4-BE49-F238E27FC236}">
                <a16:creationId xmlns:a16="http://schemas.microsoft.com/office/drawing/2014/main" id="{3C04333A-416D-4964-954C-3521DDB3317E}"/>
              </a:ext>
            </a:extLst>
          </p:cNvPr>
          <p:cNvSpPr>
            <a:spLocks noGrp="1"/>
          </p:cNvSpPr>
          <p:nvPr>
            <p:ph type="body" orient="vert" idx="36" hasCustomPrompt="1"/>
          </p:nvPr>
        </p:nvSpPr>
        <p:spPr>
          <a:xfrm>
            <a:off x="5823817" y="4974341"/>
            <a:ext cx="3089394"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48" name="Tijdelijke aanduiding voor verticale tekst 2">
            <a:extLst>
              <a:ext uri="{FF2B5EF4-FFF2-40B4-BE49-F238E27FC236}">
                <a16:creationId xmlns:a16="http://schemas.microsoft.com/office/drawing/2014/main" id="{4FC49E30-4FA8-4F0A-944A-6C1A822C18A5}"/>
              </a:ext>
            </a:extLst>
          </p:cNvPr>
          <p:cNvSpPr>
            <a:spLocks noGrp="1"/>
          </p:cNvSpPr>
          <p:nvPr>
            <p:ph type="body" orient="vert" idx="37" hasCustomPrompt="1"/>
          </p:nvPr>
        </p:nvSpPr>
        <p:spPr>
          <a:xfrm>
            <a:off x="5237691" y="4974341"/>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14.</a:t>
            </a:r>
          </a:p>
        </p:txBody>
      </p:sp>
      <p:sp>
        <p:nvSpPr>
          <p:cNvPr id="49" name="Tijdelijke aanduiding voor verticale tekst 2">
            <a:extLst>
              <a:ext uri="{FF2B5EF4-FFF2-40B4-BE49-F238E27FC236}">
                <a16:creationId xmlns:a16="http://schemas.microsoft.com/office/drawing/2014/main" id="{8E23D2B4-97F7-4CE2-BC69-CEC7CBDC49ED}"/>
              </a:ext>
            </a:extLst>
          </p:cNvPr>
          <p:cNvSpPr>
            <a:spLocks noGrp="1"/>
          </p:cNvSpPr>
          <p:nvPr>
            <p:ph type="body" orient="vert" idx="38" hasCustomPrompt="1"/>
          </p:nvPr>
        </p:nvSpPr>
        <p:spPr>
          <a:xfrm>
            <a:off x="5823817" y="5415255"/>
            <a:ext cx="3089394"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50" name="Tijdelijke aanduiding voor verticale tekst 2">
            <a:extLst>
              <a:ext uri="{FF2B5EF4-FFF2-40B4-BE49-F238E27FC236}">
                <a16:creationId xmlns:a16="http://schemas.microsoft.com/office/drawing/2014/main" id="{B98D1A3C-5F1B-4B81-8873-18B6470606EC}"/>
              </a:ext>
            </a:extLst>
          </p:cNvPr>
          <p:cNvSpPr>
            <a:spLocks noGrp="1"/>
          </p:cNvSpPr>
          <p:nvPr>
            <p:ph type="body" orient="vert" idx="39" hasCustomPrompt="1"/>
          </p:nvPr>
        </p:nvSpPr>
        <p:spPr>
          <a:xfrm>
            <a:off x="5237691" y="5415255"/>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15.</a:t>
            </a:r>
          </a:p>
        </p:txBody>
      </p:sp>
      <p:sp>
        <p:nvSpPr>
          <p:cNvPr id="51" name="Tijdelijke aanduiding voor verticale tekst 2">
            <a:extLst>
              <a:ext uri="{FF2B5EF4-FFF2-40B4-BE49-F238E27FC236}">
                <a16:creationId xmlns:a16="http://schemas.microsoft.com/office/drawing/2014/main" id="{B29D1E31-7886-4731-8E0D-12B2188B6ACE}"/>
              </a:ext>
            </a:extLst>
          </p:cNvPr>
          <p:cNvSpPr>
            <a:spLocks noGrp="1"/>
          </p:cNvSpPr>
          <p:nvPr>
            <p:ph type="body" orient="vert" idx="40" hasCustomPrompt="1"/>
          </p:nvPr>
        </p:nvSpPr>
        <p:spPr>
          <a:xfrm>
            <a:off x="5823817" y="5856170"/>
            <a:ext cx="3089394"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52" name="Tijdelijke aanduiding voor verticale tekst 2">
            <a:extLst>
              <a:ext uri="{FF2B5EF4-FFF2-40B4-BE49-F238E27FC236}">
                <a16:creationId xmlns:a16="http://schemas.microsoft.com/office/drawing/2014/main" id="{A338A0D5-3C79-4D00-BF67-5930E6B0A414}"/>
              </a:ext>
            </a:extLst>
          </p:cNvPr>
          <p:cNvSpPr>
            <a:spLocks noGrp="1"/>
          </p:cNvSpPr>
          <p:nvPr>
            <p:ph type="body" orient="vert" idx="41" hasCustomPrompt="1"/>
          </p:nvPr>
        </p:nvSpPr>
        <p:spPr>
          <a:xfrm>
            <a:off x="5237691" y="5856170"/>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16.</a:t>
            </a:r>
          </a:p>
        </p:txBody>
      </p:sp>
      <p:sp>
        <p:nvSpPr>
          <p:cNvPr id="6" name="Subtitel">
            <a:extLst>
              <a:ext uri="{FF2B5EF4-FFF2-40B4-BE49-F238E27FC236}">
                <a16:creationId xmlns:a16="http://schemas.microsoft.com/office/drawing/2014/main" id="{D087FE13-DC03-4A42-925F-D0677F5B0C5C}"/>
              </a:ext>
            </a:extLst>
          </p:cNvPr>
          <p:cNvSpPr>
            <a:spLocks noGrp="1"/>
          </p:cNvSpPr>
          <p:nvPr>
            <p:ph type="subTitle" idx="10" hasCustomPrompt="1"/>
          </p:nvPr>
        </p:nvSpPr>
        <p:spPr>
          <a:xfrm>
            <a:off x="777244" y="924516"/>
            <a:ext cx="10827096" cy="349200"/>
          </a:xfrm>
        </p:spPr>
        <p:txBody>
          <a:bodyPr/>
          <a:lstStyle>
            <a:lvl1pPr marL="0" indent="0" algn="l">
              <a:buNone/>
              <a:defRPr sz="300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cap="all" baseline="0" dirty="0"/>
              <a:t>Name presentation</a:t>
            </a:r>
            <a:endParaRPr lang="en-GB" dirty="0"/>
          </a:p>
        </p:txBody>
      </p:sp>
      <p:sp>
        <p:nvSpPr>
          <p:cNvPr id="7" name="Titel">
            <a:extLst>
              <a:ext uri="{FF2B5EF4-FFF2-40B4-BE49-F238E27FC236}">
                <a16:creationId xmlns:a16="http://schemas.microsoft.com/office/drawing/2014/main" id="{8DF4131D-4D75-4BED-8DFA-0D0179676F7F}"/>
              </a:ext>
            </a:extLst>
          </p:cNvPr>
          <p:cNvSpPr>
            <a:spLocks noGrp="1"/>
          </p:cNvSpPr>
          <p:nvPr>
            <p:ph type="title" hasCustomPrompt="1"/>
          </p:nvPr>
        </p:nvSpPr>
        <p:spPr/>
        <p:txBody>
          <a:bodyPr/>
          <a:lstStyle>
            <a:lvl1pPr>
              <a:defRPr/>
            </a:lvl1pPr>
          </a:lstStyle>
          <a:p>
            <a:r>
              <a:rPr lang="en-GB" dirty="0"/>
              <a:t>index</a:t>
            </a:r>
          </a:p>
        </p:txBody>
      </p:sp>
    </p:spTree>
    <p:extLst>
      <p:ext uri="{BB962C8B-B14F-4D97-AF65-F5344CB8AC3E}">
        <p14:creationId xmlns:p14="http://schemas.microsoft.com/office/powerpoint/2010/main" val="262602162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2" presetClass="entr" presetSubtype="4" decel="54000" fill="hold" nodeType="after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750" fill="hold"/>
                                        <p:tgtEl>
                                          <p:spTgt spid="12"/>
                                        </p:tgtEl>
                                        <p:attrNameLst>
                                          <p:attrName>ppt_x</p:attrName>
                                        </p:attrNameLst>
                                      </p:cBhvr>
                                      <p:tavLst>
                                        <p:tav tm="0">
                                          <p:val>
                                            <p:strVal val="#ppt_x"/>
                                          </p:val>
                                        </p:tav>
                                        <p:tav tm="100000">
                                          <p:val>
                                            <p:strVal val="#ppt_x"/>
                                          </p:val>
                                        </p:tav>
                                      </p:tavLst>
                                    </p:anim>
                                    <p:anim calcmode="lin" valueType="num">
                                      <p:cBhvr additive="base">
                                        <p:cTn id="12" dur="750" fill="hold"/>
                                        <p:tgtEl>
                                          <p:spTgt spid="12"/>
                                        </p:tgtEl>
                                        <p:attrNameLst>
                                          <p:attrName>ppt_y</p:attrName>
                                        </p:attrNameLst>
                                      </p:cBhvr>
                                      <p:tavLst>
                                        <p:tav tm="0">
                                          <p:val>
                                            <p:strVal val="1+#ppt_h/2"/>
                                          </p:val>
                                        </p:tav>
                                        <p:tav tm="100000">
                                          <p:val>
                                            <p:strVal val="#ppt_y"/>
                                          </p:val>
                                        </p:tav>
                                      </p:tavLst>
                                    </p:anim>
                                  </p:childTnLst>
                                </p:cTn>
                              </p:par>
                              <p:par>
                                <p:cTn id="13" presetID="2" presetClass="entr" presetSubtype="4" decel="54000" fill="hold" nodeType="withEffect">
                                  <p:stCondLst>
                                    <p:cond delay="0"/>
                                  </p:stCondLst>
                                  <p:childTnLst>
                                    <p:set>
                                      <p:cBhvr>
                                        <p:cTn id="14" dur="1" fill="hold">
                                          <p:stCondLst>
                                            <p:cond delay="0"/>
                                          </p:stCondLst>
                                        </p:cTn>
                                        <p:tgtEl>
                                          <p:spTgt spid="119"/>
                                        </p:tgtEl>
                                        <p:attrNameLst>
                                          <p:attrName>style.visibility</p:attrName>
                                        </p:attrNameLst>
                                      </p:cBhvr>
                                      <p:to>
                                        <p:strVal val="visible"/>
                                      </p:to>
                                    </p:set>
                                    <p:anim calcmode="lin" valueType="num">
                                      <p:cBhvr additive="base">
                                        <p:cTn id="15" dur="750" fill="hold"/>
                                        <p:tgtEl>
                                          <p:spTgt spid="119"/>
                                        </p:tgtEl>
                                        <p:attrNameLst>
                                          <p:attrName>ppt_x</p:attrName>
                                        </p:attrNameLst>
                                      </p:cBhvr>
                                      <p:tavLst>
                                        <p:tav tm="0">
                                          <p:val>
                                            <p:strVal val="#ppt_x"/>
                                          </p:val>
                                        </p:tav>
                                        <p:tav tm="100000">
                                          <p:val>
                                            <p:strVal val="#ppt_x"/>
                                          </p:val>
                                        </p:tav>
                                      </p:tavLst>
                                    </p:anim>
                                    <p:anim calcmode="lin" valueType="num">
                                      <p:cBhvr additive="base">
                                        <p:cTn id="16" dur="750" fill="hold"/>
                                        <p:tgtEl>
                                          <p:spTgt spid="119"/>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0"/>
                                  </p:stCondLst>
                                  <p:childTnLst>
                                    <p:set>
                                      <p:cBhvr>
                                        <p:cTn id="18" dur="1" fill="hold">
                                          <p:stCondLst>
                                            <p:cond delay="0"/>
                                          </p:stCondLst>
                                        </p:cTn>
                                        <p:tgtEl>
                                          <p:spTgt spid="130"/>
                                        </p:tgtEl>
                                        <p:attrNameLst>
                                          <p:attrName>style.visibility</p:attrName>
                                        </p:attrNameLst>
                                      </p:cBhvr>
                                      <p:to>
                                        <p:strVal val="visible"/>
                                      </p:to>
                                    </p:set>
                                    <p:anim calcmode="lin" valueType="num">
                                      <p:cBhvr additive="base">
                                        <p:cTn id="19" dur="750" fill="hold"/>
                                        <p:tgtEl>
                                          <p:spTgt spid="130"/>
                                        </p:tgtEl>
                                        <p:attrNameLst>
                                          <p:attrName>ppt_x</p:attrName>
                                        </p:attrNameLst>
                                      </p:cBhvr>
                                      <p:tavLst>
                                        <p:tav tm="0">
                                          <p:val>
                                            <p:strVal val="#ppt_x"/>
                                          </p:val>
                                        </p:tav>
                                        <p:tav tm="100000">
                                          <p:val>
                                            <p:strVal val="#ppt_x"/>
                                          </p:val>
                                        </p:tav>
                                      </p:tavLst>
                                    </p:anim>
                                    <p:anim calcmode="lin" valueType="num">
                                      <p:cBhvr additive="base">
                                        <p:cTn id="20" dur="750" fill="hold"/>
                                        <p:tgtEl>
                                          <p:spTgt spid="130"/>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0"/>
                                  </p:stCondLst>
                                  <p:childTnLst>
                                    <p:set>
                                      <p:cBhvr>
                                        <p:cTn id="22" dur="1" fill="hold">
                                          <p:stCondLst>
                                            <p:cond delay="0"/>
                                          </p:stCondLst>
                                        </p:cTn>
                                        <p:tgtEl>
                                          <p:spTgt spid="3"/>
                                        </p:tgtEl>
                                        <p:attrNameLst>
                                          <p:attrName>style.visibility</p:attrName>
                                        </p:attrNameLst>
                                      </p:cBhvr>
                                      <p:to>
                                        <p:strVal val="visible"/>
                                      </p:to>
                                    </p:set>
                                    <p:anim calcmode="lin" valueType="num">
                                      <p:cBhvr additive="base">
                                        <p:cTn id="23" dur="750" fill="hold"/>
                                        <p:tgtEl>
                                          <p:spTgt spid="3"/>
                                        </p:tgtEl>
                                        <p:attrNameLst>
                                          <p:attrName>ppt_x</p:attrName>
                                        </p:attrNameLst>
                                      </p:cBhvr>
                                      <p:tavLst>
                                        <p:tav tm="0">
                                          <p:val>
                                            <p:strVal val="#ppt_x"/>
                                          </p:val>
                                        </p:tav>
                                        <p:tav tm="100000">
                                          <p:val>
                                            <p:strVal val="#ppt_x"/>
                                          </p:val>
                                        </p:tav>
                                      </p:tavLst>
                                    </p:anim>
                                    <p:anim calcmode="lin" valueType="num">
                                      <p:cBhvr additive="base">
                                        <p:cTn id="24" dur="750" fill="hold"/>
                                        <p:tgtEl>
                                          <p:spTgt spid="3"/>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100"/>
                                  </p:stCondLst>
                                  <p:childTnLst>
                                    <p:set>
                                      <p:cBhvr>
                                        <p:cTn id="26" dur="1" fill="hold">
                                          <p:stCondLst>
                                            <p:cond delay="0"/>
                                          </p:stCondLst>
                                        </p:cTn>
                                        <p:tgtEl>
                                          <p:spTgt spid="132"/>
                                        </p:tgtEl>
                                        <p:attrNameLst>
                                          <p:attrName>style.visibility</p:attrName>
                                        </p:attrNameLst>
                                      </p:cBhvr>
                                      <p:to>
                                        <p:strVal val="visible"/>
                                      </p:to>
                                    </p:set>
                                    <p:anim calcmode="lin" valueType="num">
                                      <p:cBhvr additive="base">
                                        <p:cTn id="27" dur="750" fill="hold"/>
                                        <p:tgtEl>
                                          <p:spTgt spid="132"/>
                                        </p:tgtEl>
                                        <p:attrNameLst>
                                          <p:attrName>ppt_x</p:attrName>
                                        </p:attrNameLst>
                                      </p:cBhvr>
                                      <p:tavLst>
                                        <p:tav tm="0">
                                          <p:val>
                                            <p:strVal val="#ppt_x"/>
                                          </p:val>
                                        </p:tav>
                                        <p:tav tm="100000">
                                          <p:val>
                                            <p:strVal val="#ppt_x"/>
                                          </p:val>
                                        </p:tav>
                                      </p:tavLst>
                                    </p:anim>
                                    <p:anim calcmode="lin" valueType="num">
                                      <p:cBhvr additive="base">
                                        <p:cTn id="28" dur="750" fill="hold"/>
                                        <p:tgtEl>
                                          <p:spTgt spid="132"/>
                                        </p:tgtEl>
                                        <p:attrNameLst>
                                          <p:attrName>ppt_y</p:attrName>
                                        </p:attrNameLst>
                                      </p:cBhvr>
                                      <p:tavLst>
                                        <p:tav tm="0">
                                          <p:val>
                                            <p:strVal val="1+#ppt_h/2"/>
                                          </p:val>
                                        </p:tav>
                                        <p:tav tm="100000">
                                          <p:val>
                                            <p:strVal val="#ppt_y"/>
                                          </p:val>
                                        </p:tav>
                                      </p:tavLst>
                                    </p:anim>
                                  </p:childTnLst>
                                </p:cTn>
                              </p:par>
                              <p:par>
                                <p:cTn id="29" presetID="2" presetClass="entr" presetSubtype="4" decel="100000" fill="hold" grpId="0" nodeType="withEffect">
                                  <p:stCondLst>
                                    <p:cond delay="100"/>
                                  </p:stCondLst>
                                  <p:childTnLst>
                                    <p:set>
                                      <p:cBhvr>
                                        <p:cTn id="30" dur="1" fill="hold">
                                          <p:stCondLst>
                                            <p:cond delay="0"/>
                                          </p:stCondLst>
                                        </p:cTn>
                                        <p:tgtEl>
                                          <p:spTgt spid="131"/>
                                        </p:tgtEl>
                                        <p:attrNameLst>
                                          <p:attrName>style.visibility</p:attrName>
                                        </p:attrNameLst>
                                      </p:cBhvr>
                                      <p:to>
                                        <p:strVal val="visible"/>
                                      </p:to>
                                    </p:set>
                                    <p:anim calcmode="lin" valueType="num">
                                      <p:cBhvr additive="base">
                                        <p:cTn id="31" dur="750" fill="hold"/>
                                        <p:tgtEl>
                                          <p:spTgt spid="131"/>
                                        </p:tgtEl>
                                        <p:attrNameLst>
                                          <p:attrName>ppt_x</p:attrName>
                                        </p:attrNameLst>
                                      </p:cBhvr>
                                      <p:tavLst>
                                        <p:tav tm="0">
                                          <p:val>
                                            <p:strVal val="#ppt_x"/>
                                          </p:val>
                                        </p:tav>
                                        <p:tav tm="100000">
                                          <p:val>
                                            <p:strVal val="#ppt_x"/>
                                          </p:val>
                                        </p:tav>
                                      </p:tavLst>
                                    </p:anim>
                                    <p:anim calcmode="lin" valueType="num">
                                      <p:cBhvr additive="base">
                                        <p:cTn id="32" dur="750" fill="hold"/>
                                        <p:tgtEl>
                                          <p:spTgt spid="131"/>
                                        </p:tgtEl>
                                        <p:attrNameLst>
                                          <p:attrName>ppt_y</p:attrName>
                                        </p:attrNameLst>
                                      </p:cBhvr>
                                      <p:tavLst>
                                        <p:tav tm="0">
                                          <p:val>
                                            <p:strVal val="1+#ppt_h/2"/>
                                          </p:val>
                                        </p:tav>
                                        <p:tav tm="100000">
                                          <p:val>
                                            <p:strVal val="#ppt_y"/>
                                          </p:val>
                                        </p:tav>
                                      </p:tavLst>
                                    </p:anim>
                                  </p:childTnLst>
                                </p:cTn>
                              </p:par>
                              <p:par>
                                <p:cTn id="33" presetID="2" presetClass="entr" presetSubtype="4" decel="100000" fill="hold" grpId="0" nodeType="withEffect">
                                  <p:stCondLst>
                                    <p:cond delay="200"/>
                                  </p:stCondLst>
                                  <p:childTnLst>
                                    <p:set>
                                      <p:cBhvr>
                                        <p:cTn id="34" dur="1" fill="hold">
                                          <p:stCondLst>
                                            <p:cond delay="0"/>
                                          </p:stCondLst>
                                        </p:cTn>
                                        <p:tgtEl>
                                          <p:spTgt spid="134"/>
                                        </p:tgtEl>
                                        <p:attrNameLst>
                                          <p:attrName>style.visibility</p:attrName>
                                        </p:attrNameLst>
                                      </p:cBhvr>
                                      <p:to>
                                        <p:strVal val="visible"/>
                                      </p:to>
                                    </p:set>
                                    <p:anim calcmode="lin" valueType="num">
                                      <p:cBhvr additive="base">
                                        <p:cTn id="35" dur="750" fill="hold"/>
                                        <p:tgtEl>
                                          <p:spTgt spid="134"/>
                                        </p:tgtEl>
                                        <p:attrNameLst>
                                          <p:attrName>ppt_x</p:attrName>
                                        </p:attrNameLst>
                                      </p:cBhvr>
                                      <p:tavLst>
                                        <p:tav tm="0">
                                          <p:val>
                                            <p:strVal val="#ppt_x"/>
                                          </p:val>
                                        </p:tav>
                                        <p:tav tm="100000">
                                          <p:val>
                                            <p:strVal val="#ppt_x"/>
                                          </p:val>
                                        </p:tav>
                                      </p:tavLst>
                                    </p:anim>
                                    <p:anim calcmode="lin" valueType="num">
                                      <p:cBhvr additive="base">
                                        <p:cTn id="36" dur="750" fill="hold"/>
                                        <p:tgtEl>
                                          <p:spTgt spid="134"/>
                                        </p:tgtEl>
                                        <p:attrNameLst>
                                          <p:attrName>ppt_y</p:attrName>
                                        </p:attrNameLst>
                                      </p:cBhvr>
                                      <p:tavLst>
                                        <p:tav tm="0">
                                          <p:val>
                                            <p:strVal val="1+#ppt_h/2"/>
                                          </p:val>
                                        </p:tav>
                                        <p:tav tm="100000">
                                          <p:val>
                                            <p:strVal val="#ppt_y"/>
                                          </p:val>
                                        </p:tav>
                                      </p:tavLst>
                                    </p:anim>
                                  </p:childTnLst>
                                </p:cTn>
                              </p:par>
                              <p:par>
                                <p:cTn id="37" presetID="2" presetClass="entr" presetSubtype="4" decel="100000" fill="hold" grpId="0" nodeType="withEffect">
                                  <p:stCondLst>
                                    <p:cond delay="200"/>
                                  </p:stCondLst>
                                  <p:childTnLst>
                                    <p:set>
                                      <p:cBhvr>
                                        <p:cTn id="38" dur="1" fill="hold">
                                          <p:stCondLst>
                                            <p:cond delay="0"/>
                                          </p:stCondLst>
                                        </p:cTn>
                                        <p:tgtEl>
                                          <p:spTgt spid="133"/>
                                        </p:tgtEl>
                                        <p:attrNameLst>
                                          <p:attrName>style.visibility</p:attrName>
                                        </p:attrNameLst>
                                      </p:cBhvr>
                                      <p:to>
                                        <p:strVal val="visible"/>
                                      </p:to>
                                    </p:set>
                                    <p:anim calcmode="lin" valueType="num">
                                      <p:cBhvr additive="base">
                                        <p:cTn id="39" dur="750" fill="hold"/>
                                        <p:tgtEl>
                                          <p:spTgt spid="133"/>
                                        </p:tgtEl>
                                        <p:attrNameLst>
                                          <p:attrName>ppt_x</p:attrName>
                                        </p:attrNameLst>
                                      </p:cBhvr>
                                      <p:tavLst>
                                        <p:tav tm="0">
                                          <p:val>
                                            <p:strVal val="#ppt_x"/>
                                          </p:val>
                                        </p:tav>
                                        <p:tav tm="100000">
                                          <p:val>
                                            <p:strVal val="#ppt_x"/>
                                          </p:val>
                                        </p:tav>
                                      </p:tavLst>
                                    </p:anim>
                                    <p:anim calcmode="lin" valueType="num">
                                      <p:cBhvr additive="base">
                                        <p:cTn id="40" dur="750" fill="hold"/>
                                        <p:tgtEl>
                                          <p:spTgt spid="133"/>
                                        </p:tgtEl>
                                        <p:attrNameLst>
                                          <p:attrName>ppt_y</p:attrName>
                                        </p:attrNameLst>
                                      </p:cBhvr>
                                      <p:tavLst>
                                        <p:tav tm="0">
                                          <p:val>
                                            <p:strVal val="1+#ppt_h/2"/>
                                          </p:val>
                                        </p:tav>
                                        <p:tav tm="100000">
                                          <p:val>
                                            <p:strVal val="#ppt_y"/>
                                          </p:val>
                                        </p:tav>
                                      </p:tavLst>
                                    </p:anim>
                                  </p:childTnLst>
                                </p:cTn>
                              </p:par>
                              <p:par>
                                <p:cTn id="41" presetID="2" presetClass="entr" presetSubtype="4" decel="100000" fill="hold" grpId="0" nodeType="withEffect">
                                  <p:stCondLst>
                                    <p:cond delay="300"/>
                                  </p:stCondLst>
                                  <p:childTnLst>
                                    <p:set>
                                      <p:cBhvr>
                                        <p:cTn id="42" dur="1" fill="hold">
                                          <p:stCondLst>
                                            <p:cond delay="0"/>
                                          </p:stCondLst>
                                        </p:cTn>
                                        <p:tgtEl>
                                          <p:spTgt spid="136"/>
                                        </p:tgtEl>
                                        <p:attrNameLst>
                                          <p:attrName>style.visibility</p:attrName>
                                        </p:attrNameLst>
                                      </p:cBhvr>
                                      <p:to>
                                        <p:strVal val="visible"/>
                                      </p:to>
                                    </p:set>
                                    <p:anim calcmode="lin" valueType="num">
                                      <p:cBhvr additive="base">
                                        <p:cTn id="43" dur="750" fill="hold"/>
                                        <p:tgtEl>
                                          <p:spTgt spid="136"/>
                                        </p:tgtEl>
                                        <p:attrNameLst>
                                          <p:attrName>ppt_x</p:attrName>
                                        </p:attrNameLst>
                                      </p:cBhvr>
                                      <p:tavLst>
                                        <p:tav tm="0">
                                          <p:val>
                                            <p:strVal val="#ppt_x"/>
                                          </p:val>
                                        </p:tav>
                                        <p:tav tm="100000">
                                          <p:val>
                                            <p:strVal val="#ppt_x"/>
                                          </p:val>
                                        </p:tav>
                                      </p:tavLst>
                                    </p:anim>
                                    <p:anim calcmode="lin" valueType="num">
                                      <p:cBhvr additive="base">
                                        <p:cTn id="44" dur="750" fill="hold"/>
                                        <p:tgtEl>
                                          <p:spTgt spid="136"/>
                                        </p:tgtEl>
                                        <p:attrNameLst>
                                          <p:attrName>ppt_y</p:attrName>
                                        </p:attrNameLst>
                                      </p:cBhvr>
                                      <p:tavLst>
                                        <p:tav tm="0">
                                          <p:val>
                                            <p:strVal val="1+#ppt_h/2"/>
                                          </p:val>
                                        </p:tav>
                                        <p:tav tm="100000">
                                          <p:val>
                                            <p:strVal val="#ppt_y"/>
                                          </p:val>
                                        </p:tav>
                                      </p:tavLst>
                                    </p:anim>
                                  </p:childTnLst>
                                </p:cTn>
                              </p:par>
                              <p:par>
                                <p:cTn id="45" presetID="2" presetClass="entr" presetSubtype="4" decel="100000" fill="hold" grpId="0" nodeType="withEffect">
                                  <p:stCondLst>
                                    <p:cond delay="300"/>
                                  </p:stCondLst>
                                  <p:childTnLst>
                                    <p:set>
                                      <p:cBhvr>
                                        <p:cTn id="46" dur="1" fill="hold">
                                          <p:stCondLst>
                                            <p:cond delay="0"/>
                                          </p:stCondLst>
                                        </p:cTn>
                                        <p:tgtEl>
                                          <p:spTgt spid="135"/>
                                        </p:tgtEl>
                                        <p:attrNameLst>
                                          <p:attrName>style.visibility</p:attrName>
                                        </p:attrNameLst>
                                      </p:cBhvr>
                                      <p:to>
                                        <p:strVal val="visible"/>
                                      </p:to>
                                    </p:set>
                                    <p:anim calcmode="lin" valueType="num">
                                      <p:cBhvr additive="base">
                                        <p:cTn id="47" dur="750" fill="hold"/>
                                        <p:tgtEl>
                                          <p:spTgt spid="135"/>
                                        </p:tgtEl>
                                        <p:attrNameLst>
                                          <p:attrName>ppt_x</p:attrName>
                                        </p:attrNameLst>
                                      </p:cBhvr>
                                      <p:tavLst>
                                        <p:tav tm="0">
                                          <p:val>
                                            <p:strVal val="#ppt_x"/>
                                          </p:val>
                                        </p:tav>
                                        <p:tav tm="100000">
                                          <p:val>
                                            <p:strVal val="#ppt_x"/>
                                          </p:val>
                                        </p:tav>
                                      </p:tavLst>
                                    </p:anim>
                                    <p:anim calcmode="lin" valueType="num">
                                      <p:cBhvr additive="base">
                                        <p:cTn id="48" dur="750" fill="hold"/>
                                        <p:tgtEl>
                                          <p:spTgt spid="135"/>
                                        </p:tgtEl>
                                        <p:attrNameLst>
                                          <p:attrName>ppt_y</p:attrName>
                                        </p:attrNameLst>
                                      </p:cBhvr>
                                      <p:tavLst>
                                        <p:tav tm="0">
                                          <p:val>
                                            <p:strVal val="1+#ppt_h/2"/>
                                          </p:val>
                                        </p:tav>
                                        <p:tav tm="100000">
                                          <p:val>
                                            <p:strVal val="#ppt_y"/>
                                          </p:val>
                                        </p:tav>
                                      </p:tavLst>
                                    </p:anim>
                                  </p:childTnLst>
                                </p:cTn>
                              </p:par>
                              <p:par>
                                <p:cTn id="49" presetID="2" presetClass="entr" presetSubtype="4" decel="100000" fill="hold" grpId="0" nodeType="withEffect">
                                  <p:stCondLst>
                                    <p:cond delay="400"/>
                                  </p:stCondLst>
                                  <p:childTnLst>
                                    <p:set>
                                      <p:cBhvr>
                                        <p:cTn id="50" dur="1" fill="hold">
                                          <p:stCondLst>
                                            <p:cond delay="0"/>
                                          </p:stCondLst>
                                        </p:cTn>
                                        <p:tgtEl>
                                          <p:spTgt spid="138"/>
                                        </p:tgtEl>
                                        <p:attrNameLst>
                                          <p:attrName>style.visibility</p:attrName>
                                        </p:attrNameLst>
                                      </p:cBhvr>
                                      <p:to>
                                        <p:strVal val="visible"/>
                                      </p:to>
                                    </p:set>
                                    <p:anim calcmode="lin" valueType="num">
                                      <p:cBhvr additive="base">
                                        <p:cTn id="51" dur="750" fill="hold"/>
                                        <p:tgtEl>
                                          <p:spTgt spid="138"/>
                                        </p:tgtEl>
                                        <p:attrNameLst>
                                          <p:attrName>ppt_x</p:attrName>
                                        </p:attrNameLst>
                                      </p:cBhvr>
                                      <p:tavLst>
                                        <p:tav tm="0">
                                          <p:val>
                                            <p:strVal val="#ppt_x"/>
                                          </p:val>
                                        </p:tav>
                                        <p:tav tm="100000">
                                          <p:val>
                                            <p:strVal val="#ppt_x"/>
                                          </p:val>
                                        </p:tav>
                                      </p:tavLst>
                                    </p:anim>
                                    <p:anim calcmode="lin" valueType="num">
                                      <p:cBhvr additive="base">
                                        <p:cTn id="52" dur="750" fill="hold"/>
                                        <p:tgtEl>
                                          <p:spTgt spid="138"/>
                                        </p:tgtEl>
                                        <p:attrNameLst>
                                          <p:attrName>ppt_y</p:attrName>
                                        </p:attrNameLst>
                                      </p:cBhvr>
                                      <p:tavLst>
                                        <p:tav tm="0">
                                          <p:val>
                                            <p:strVal val="1+#ppt_h/2"/>
                                          </p:val>
                                        </p:tav>
                                        <p:tav tm="100000">
                                          <p:val>
                                            <p:strVal val="#ppt_y"/>
                                          </p:val>
                                        </p:tav>
                                      </p:tavLst>
                                    </p:anim>
                                  </p:childTnLst>
                                </p:cTn>
                              </p:par>
                              <p:par>
                                <p:cTn id="53" presetID="2" presetClass="entr" presetSubtype="4" decel="100000" fill="hold" grpId="0" nodeType="withEffect">
                                  <p:stCondLst>
                                    <p:cond delay="400"/>
                                  </p:stCondLst>
                                  <p:childTnLst>
                                    <p:set>
                                      <p:cBhvr>
                                        <p:cTn id="54" dur="1" fill="hold">
                                          <p:stCondLst>
                                            <p:cond delay="0"/>
                                          </p:stCondLst>
                                        </p:cTn>
                                        <p:tgtEl>
                                          <p:spTgt spid="137"/>
                                        </p:tgtEl>
                                        <p:attrNameLst>
                                          <p:attrName>style.visibility</p:attrName>
                                        </p:attrNameLst>
                                      </p:cBhvr>
                                      <p:to>
                                        <p:strVal val="visible"/>
                                      </p:to>
                                    </p:set>
                                    <p:anim calcmode="lin" valueType="num">
                                      <p:cBhvr additive="base">
                                        <p:cTn id="55" dur="750" fill="hold"/>
                                        <p:tgtEl>
                                          <p:spTgt spid="137"/>
                                        </p:tgtEl>
                                        <p:attrNameLst>
                                          <p:attrName>ppt_x</p:attrName>
                                        </p:attrNameLst>
                                      </p:cBhvr>
                                      <p:tavLst>
                                        <p:tav tm="0">
                                          <p:val>
                                            <p:strVal val="#ppt_x"/>
                                          </p:val>
                                        </p:tav>
                                        <p:tav tm="100000">
                                          <p:val>
                                            <p:strVal val="#ppt_x"/>
                                          </p:val>
                                        </p:tav>
                                      </p:tavLst>
                                    </p:anim>
                                    <p:anim calcmode="lin" valueType="num">
                                      <p:cBhvr additive="base">
                                        <p:cTn id="56" dur="750" fill="hold"/>
                                        <p:tgtEl>
                                          <p:spTgt spid="137"/>
                                        </p:tgtEl>
                                        <p:attrNameLst>
                                          <p:attrName>ppt_y</p:attrName>
                                        </p:attrNameLst>
                                      </p:cBhvr>
                                      <p:tavLst>
                                        <p:tav tm="0">
                                          <p:val>
                                            <p:strVal val="1+#ppt_h/2"/>
                                          </p:val>
                                        </p:tav>
                                        <p:tav tm="100000">
                                          <p:val>
                                            <p:strVal val="#ppt_y"/>
                                          </p:val>
                                        </p:tav>
                                      </p:tavLst>
                                    </p:anim>
                                  </p:childTnLst>
                                </p:cTn>
                              </p:par>
                              <p:par>
                                <p:cTn id="57" presetID="2" presetClass="entr" presetSubtype="4" decel="100000" fill="hold" grpId="0" nodeType="withEffect">
                                  <p:stCondLst>
                                    <p:cond delay="500"/>
                                  </p:stCondLst>
                                  <p:childTnLst>
                                    <p:set>
                                      <p:cBhvr>
                                        <p:cTn id="58" dur="1" fill="hold">
                                          <p:stCondLst>
                                            <p:cond delay="0"/>
                                          </p:stCondLst>
                                        </p:cTn>
                                        <p:tgtEl>
                                          <p:spTgt spid="140"/>
                                        </p:tgtEl>
                                        <p:attrNameLst>
                                          <p:attrName>style.visibility</p:attrName>
                                        </p:attrNameLst>
                                      </p:cBhvr>
                                      <p:to>
                                        <p:strVal val="visible"/>
                                      </p:to>
                                    </p:set>
                                    <p:anim calcmode="lin" valueType="num">
                                      <p:cBhvr additive="base">
                                        <p:cTn id="59" dur="750" fill="hold"/>
                                        <p:tgtEl>
                                          <p:spTgt spid="140"/>
                                        </p:tgtEl>
                                        <p:attrNameLst>
                                          <p:attrName>ppt_x</p:attrName>
                                        </p:attrNameLst>
                                      </p:cBhvr>
                                      <p:tavLst>
                                        <p:tav tm="0">
                                          <p:val>
                                            <p:strVal val="#ppt_x"/>
                                          </p:val>
                                        </p:tav>
                                        <p:tav tm="100000">
                                          <p:val>
                                            <p:strVal val="#ppt_x"/>
                                          </p:val>
                                        </p:tav>
                                      </p:tavLst>
                                    </p:anim>
                                    <p:anim calcmode="lin" valueType="num">
                                      <p:cBhvr additive="base">
                                        <p:cTn id="60" dur="750" fill="hold"/>
                                        <p:tgtEl>
                                          <p:spTgt spid="140"/>
                                        </p:tgtEl>
                                        <p:attrNameLst>
                                          <p:attrName>ppt_y</p:attrName>
                                        </p:attrNameLst>
                                      </p:cBhvr>
                                      <p:tavLst>
                                        <p:tav tm="0">
                                          <p:val>
                                            <p:strVal val="1+#ppt_h/2"/>
                                          </p:val>
                                        </p:tav>
                                        <p:tav tm="100000">
                                          <p:val>
                                            <p:strVal val="#ppt_y"/>
                                          </p:val>
                                        </p:tav>
                                      </p:tavLst>
                                    </p:anim>
                                  </p:childTnLst>
                                </p:cTn>
                              </p:par>
                              <p:par>
                                <p:cTn id="61" presetID="2" presetClass="entr" presetSubtype="4" decel="100000" fill="hold" grpId="0" nodeType="withEffect">
                                  <p:stCondLst>
                                    <p:cond delay="500"/>
                                  </p:stCondLst>
                                  <p:childTnLst>
                                    <p:set>
                                      <p:cBhvr>
                                        <p:cTn id="62" dur="1" fill="hold">
                                          <p:stCondLst>
                                            <p:cond delay="0"/>
                                          </p:stCondLst>
                                        </p:cTn>
                                        <p:tgtEl>
                                          <p:spTgt spid="139"/>
                                        </p:tgtEl>
                                        <p:attrNameLst>
                                          <p:attrName>style.visibility</p:attrName>
                                        </p:attrNameLst>
                                      </p:cBhvr>
                                      <p:to>
                                        <p:strVal val="visible"/>
                                      </p:to>
                                    </p:set>
                                    <p:anim calcmode="lin" valueType="num">
                                      <p:cBhvr additive="base">
                                        <p:cTn id="63" dur="750" fill="hold"/>
                                        <p:tgtEl>
                                          <p:spTgt spid="139"/>
                                        </p:tgtEl>
                                        <p:attrNameLst>
                                          <p:attrName>ppt_x</p:attrName>
                                        </p:attrNameLst>
                                      </p:cBhvr>
                                      <p:tavLst>
                                        <p:tav tm="0">
                                          <p:val>
                                            <p:strVal val="#ppt_x"/>
                                          </p:val>
                                        </p:tav>
                                        <p:tav tm="100000">
                                          <p:val>
                                            <p:strVal val="#ppt_x"/>
                                          </p:val>
                                        </p:tav>
                                      </p:tavLst>
                                    </p:anim>
                                    <p:anim calcmode="lin" valueType="num">
                                      <p:cBhvr additive="base">
                                        <p:cTn id="64" dur="750" fill="hold"/>
                                        <p:tgtEl>
                                          <p:spTgt spid="139"/>
                                        </p:tgtEl>
                                        <p:attrNameLst>
                                          <p:attrName>ppt_y</p:attrName>
                                        </p:attrNameLst>
                                      </p:cBhvr>
                                      <p:tavLst>
                                        <p:tav tm="0">
                                          <p:val>
                                            <p:strVal val="1+#ppt_h/2"/>
                                          </p:val>
                                        </p:tav>
                                        <p:tav tm="100000">
                                          <p:val>
                                            <p:strVal val="#ppt_y"/>
                                          </p:val>
                                        </p:tav>
                                      </p:tavLst>
                                    </p:anim>
                                  </p:childTnLst>
                                </p:cTn>
                              </p:par>
                              <p:par>
                                <p:cTn id="65" presetID="2" presetClass="entr" presetSubtype="4" decel="100000" fill="hold" grpId="0" nodeType="withEffect">
                                  <p:stCondLst>
                                    <p:cond delay="600"/>
                                  </p:stCondLst>
                                  <p:childTnLst>
                                    <p:set>
                                      <p:cBhvr>
                                        <p:cTn id="66" dur="1" fill="hold">
                                          <p:stCondLst>
                                            <p:cond delay="0"/>
                                          </p:stCondLst>
                                        </p:cTn>
                                        <p:tgtEl>
                                          <p:spTgt spid="142"/>
                                        </p:tgtEl>
                                        <p:attrNameLst>
                                          <p:attrName>style.visibility</p:attrName>
                                        </p:attrNameLst>
                                      </p:cBhvr>
                                      <p:to>
                                        <p:strVal val="visible"/>
                                      </p:to>
                                    </p:set>
                                    <p:anim calcmode="lin" valueType="num">
                                      <p:cBhvr additive="base">
                                        <p:cTn id="67" dur="750" fill="hold"/>
                                        <p:tgtEl>
                                          <p:spTgt spid="142"/>
                                        </p:tgtEl>
                                        <p:attrNameLst>
                                          <p:attrName>ppt_x</p:attrName>
                                        </p:attrNameLst>
                                      </p:cBhvr>
                                      <p:tavLst>
                                        <p:tav tm="0">
                                          <p:val>
                                            <p:strVal val="#ppt_x"/>
                                          </p:val>
                                        </p:tav>
                                        <p:tav tm="100000">
                                          <p:val>
                                            <p:strVal val="#ppt_x"/>
                                          </p:val>
                                        </p:tav>
                                      </p:tavLst>
                                    </p:anim>
                                    <p:anim calcmode="lin" valueType="num">
                                      <p:cBhvr additive="base">
                                        <p:cTn id="68" dur="750" fill="hold"/>
                                        <p:tgtEl>
                                          <p:spTgt spid="142"/>
                                        </p:tgtEl>
                                        <p:attrNameLst>
                                          <p:attrName>ppt_y</p:attrName>
                                        </p:attrNameLst>
                                      </p:cBhvr>
                                      <p:tavLst>
                                        <p:tav tm="0">
                                          <p:val>
                                            <p:strVal val="1+#ppt_h/2"/>
                                          </p:val>
                                        </p:tav>
                                        <p:tav tm="100000">
                                          <p:val>
                                            <p:strVal val="#ppt_y"/>
                                          </p:val>
                                        </p:tav>
                                      </p:tavLst>
                                    </p:anim>
                                  </p:childTnLst>
                                </p:cTn>
                              </p:par>
                              <p:par>
                                <p:cTn id="69" presetID="2" presetClass="entr" presetSubtype="4" decel="100000" fill="hold" grpId="0" nodeType="withEffect">
                                  <p:stCondLst>
                                    <p:cond delay="600"/>
                                  </p:stCondLst>
                                  <p:childTnLst>
                                    <p:set>
                                      <p:cBhvr>
                                        <p:cTn id="70" dur="1" fill="hold">
                                          <p:stCondLst>
                                            <p:cond delay="0"/>
                                          </p:stCondLst>
                                        </p:cTn>
                                        <p:tgtEl>
                                          <p:spTgt spid="141"/>
                                        </p:tgtEl>
                                        <p:attrNameLst>
                                          <p:attrName>style.visibility</p:attrName>
                                        </p:attrNameLst>
                                      </p:cBhvr>
                                      <p:to>
                                        <p:strVal val="visible"/>
                                      </p:to>
                                    </p:set>
                                    <p:anim calcmode="lin" valueType="num">
                                      <p:cBhvr additive="base">
                                        <p:cTn id="71" dur="750" fill="hold"/>
                                        <p:tgtEl>
                                          <p:spTgt spid="141"/>
                                        </p:tgtEl>
                                        <p:attrNameLst>
                                          <p:attrName>ppt_x</p:attrName>
                                        </p:attrNameLst>
                                      </p:cBhvr>
                                      <p:tavLst>
                                        <p:tav tm="0">
                                          <p:val>
                                            <p:strVal val="#ppt_x"/>
                                          </p:val>
                                        </p:tav>
                                        <p:tav tm="100000">
                                          <p:val>
                                            <p:strVal val="#ppt_x"/>
                                          </p:val>
                                        </p:tav>
                                      </p:tavLst>
                                    </p:anim>
                                    <p:anim calcmode="lin" valueType="num">
                                      <p:cBhvr additive="base">
                                        <p:cTn id="72" dur="750" fill="hold"/>
                                        <p:tgtEl>
                                          <p:spTgt spid="141"/>
                                        </p:tgtEl>
                                        <p:attrNameLst>
                                          <p:attrName>ppt_y</p:attrName>
                                        </p:attrNameLst>
                                      </p:cBhvr>
                                      <p:tavLst>
                                        <p:tav tm="0">
                                          <p:val>
                                            <p:strVal val="1+#ppt_h/2"/>
                                          </p:val>
                                        </p:tav>
                                        <p:tav tm="100000">
                                          <p:val>
                                            <p:strVal val="#ppt_y"/>
                                          </p:val>
                                        </p:tav>
                                      </p:tavLst>
                                    </p:anim>
                                  </p:childTnLst>
                                </p:cTn>
                              </p:par>
                              <p:par>
                                <p:cTn id="73" presetID="2" presetClass="entr" presetSubtype="4" decel="100000" fill="hold" grpId="0" nodeType="withEffect">
                                  <p:stCondLst>
                                    <p:cond delay="700"/>
                                  </p:stCondLst>
                                  <p:childTnLst>
                                    <p:set>
                                      <p:cBhvr>
                                        <p:cTn id="74" dur="1" fill="hold">
                                          <p:stCondLst>
                                            <p:cond delay="0"/>
                                          </p:stCondLst>
                                        </p:cTn>
                                        <p:tgtEl>
                                          <p:spTgt spid="144"/>
                                        </p:tgtEl>
                                        <p:attrNameLst>
                                          <p:attrName>style.visibility</p:attrName>
                                        </p:attrNameLst>
                                      </p:cBhvr>
                                      <p:to>
                                        <p:strVal val="visible"/>
                                      </p:to>
                                    </p:set>
                                    <p:anim calcmode="lin" valueType="num">
                                      <p:cBhvr additive="base">
                                        <p:cTn id="75" dur="750" fill="hold"/>
                                        <p:tgtEl>
                                          <p:spTgt spid="144"/>
                                        </p:tgtEl>
                                        <p:attrNameLst>
                                          <p:attrName>ppt_x</p:attrName>
                                        </p:attrNameLst>
                                      </p:cBhvr>
                                      <p:tavLst>
                                        <p:tav tm="0">
                                          <p:val>
                                            <p:strVal val="#ppt_x"/>
                                          </p:val>
                                        </p:tav>
                                        <p:tav tm="100000">
                                          <p:val>
                                            <p:strVal val="#ppt_x"/>
                                          </p:val>
                                        </p:tav>
                                      </p:tavLst>
                                    </p:anim>
                                    <p:anim calcmode="lin" valueType="num">
                                      <p:cBhvr additive="base">
                                        <p:cTn id="76" dur="750" fill="hold"/>
                                        <p:tgtEl>
                                          <p:spTgt spid="144"/>
                                        </p:tgtEl>
                                        <p:attrNameLst>
                                          <p:attrName>ppt_y</p:attrName>
                                        </p:attrNameLst>
                                      </p:cBhvr>
                                      <p:tavLst>
                                        <p:tav tm="0">
                                          <p:val>
                                            <p:strVal val="1+#ppt_h/2"/>
                                          </p:val>
                                        </p:tav>
                                        <p:tav tm="100000">
                                          <p:val>
                                            <p:strVal val="#ppt_y"/>
                                          </p:val>
                                        </p:tav>
                                      </p:tavLst>
                                    </p:anim>
                                  </p:childTnLst>
                                </p:cTn>
                              </p:par>
                              <p:par>
                                <p:cTn id="77" presetID="2" presetClass="entr" presetSubtype="4" decel="100000" fill="hold" grpId="0" nodeType="withEffect">
                                  <p:stCondLst>
                                    <p:cond delay="700"/>
                                  </p:stCondLst>
                                  <p:childTnLst>
                                    <p:set>
                                      <p:cBhvr>
                                        <p:cTn id="78" dur="1" fill="hold">
                                          <p:stCondLst>
                                            <p:cond delay="0"/>
                                          </p:stCondLst>
                                        </p:cTn>
                                        <p:tgtEl>
                                          <p:spTgt spid="143"/>
                                        </p:tgtEl>
                                        <p:attrNameLst>
                                          <p:attrName>style.visibility</p:attrName>
                                        </p:attrNameLst>
                                      </p:cBhvr>
                                      <p:to>
                                        <p:strVal val="visible"/>
                                      </p:to>
                                    </p:set>
                                    <p:anim calcmode="lin" valueType="num">
                                      <p:cBhvr additive="base">
                                        <p:cTn id="79" dur="750" fill="hold"/>
                                        <p:tgtEl>
                                          <p:spTgt spid="143"/>
                                        </p:tgtEl>
                                        <p:attrNameLst>
                                          <p:attrName>ppt_x</p:attrName>
                                        </p:attrNameLst>
                                      </p:cBhvr>
                                      <p:tavLst>
                                        <p:tav tm="0">
                                          <p:val>
                                            <p:strVal val="#ppt_x"/>
                                          </p:val>
                                        </p:tav>
                                        <p:tav tm="100000">
                                          <p:val>
                                            <p:strVal val="#ppt_x"/>
                                          </p:val>
                                        </p:tav>
                                      </p:tavLst>
                                    </p:anim>
                                    <p:anim calcmode="lin" valueType="num">
                                      <p:cBhvr additive="base">
                                        <p:cTn id="80" dur="750" fill="hold"/>
                                        <p:tgtEl>
                                          <p:spTgt spid="143"/>
                                        </p:tgtEl>
                                        <p:attrNameLst>
                                          <p:attrName>ppt_y</p:attrName>
                                        </p:attrNameLst>
                                      </p:cBhvr>
                                      <p:tavLst>
                                        <p:tav tm="0">
                                          <p:val>
                                            <p:strVal val="1+#ppt_h/2"/>
                                          </p:val>
                                        </p:tav>
                                        <p:tav tm="100000">
                                          <p:val>
                                            <p:strVal val="#ppt_y"/>
                                          </p:val>
                                        </p:tav>
                                      </p:tavLst>
                                    </p:anim>
                                  </p:childTnLst>
                                </p:cTn>
                              </p:par>
                              <p:par>
                                <p:cTn id="81" presetID="2" presetClass="entr" presetSubtype="4" decel="100000" fill="hold" grpId="0" nodeType="withEffect">
                                  <p:stCondLst>
                                    <p:cond delay="0"/>
                                  </p:stCondLst>
                                  <p:childTnLst>
                                    <p:set>
                                      <p:cBhvr>
                                        <p:cTn id="82" dur="1" fill="hold">
                                          <p:stCondLst>
                                            <p:cond delay="0"/>
                                          </p:stCondLst>
                                        </p:cTn>
                                        <p:tgtEl>
                                          <p:spTgt spid="38"/>
                                        </p:tgtEl>
                                        <p:attrNameLst>
                                          <p:attrName>style.visibility</p:attrName>
                                        </p:attrNameLst>
                                      </p:cBhvr>
                                      <p:to>
                                        <p:strVal val="visible"/>
                                      </p:to>
                                    </p:set>
                                    <p:anim calcmode="lin" valueType="num">
                                      <p:cBhvr additive="base">
                                        <p:cTn id="83" dur="750" fill="hold"/>
                                        <p:tgtEl>
                                          <p:spTgt spid="38"/>
                                        </p:tgtEl>
                                        <p:attrNameLst>
                                          <p:attrName>ppt_x</p:attrName>
                                        </p:attrNameLst>
                                      </p:cBhvr>
                                      <p:tavLst>
                                        <p:tav tm="0">
                                          <p:val>
                                            <p:strVal val="#ppt_x"/>
                                          </p:val>
                                        </p:tav>
                                        <p:tav tm="100000">
                                          <p:val>
                                            <p:strVal val="#ppt_x"/>
                                          </p:val>
                                        </p:tav>
                                      </p:tavLst>
                                    </p:anim>
                                    <p:anim calcmode="lin" valueType="num">
                                      <p:cBhvr additive="base">
                                        <p:cTn id="84" dur="750" fill="hold"/>
                                        <p:tgtEl>
                                          <p:spTgt spid="38"/>
                                        </p:tgtEl>
                                        <p:attrNameLst>
                                          <p:attrName>ppt_y</p:attrName>
                                        </p:attrNameLst>
                                      </p:cBhvr>
                                      <p:tavLst>
                                        <p:tav tm="0">
                                          <p:val>
                                            <p:strVal val="1+#ppt_h/2"/>
                                          </p:val>
                                        </p:tav>
                                        <p:tav tm="100000">
                                          <p:val>
                                            <p:strVal val="#ppt_y"/>
                                          </p:val>
                                        </p:tav>
                                      </p:tavLst>
                                    </p:anim>
                                  </p:childTnLst>
                                </p:cTn>
                              </p:par>
                              <p:par>
                                <p:cTn id="85" presetID="2" presetClass="entr" presetSubtype="4" decel="100000" fill="hold" grpId="0" nodeType="withEffect">
                                  <p:stCondLst>
                                    <p:cond delay="0"/>
                                  </p:stCondLst>
                                  <p:childTnLst>
                                    <p:set>
                                      <p:cBhvr>
                                        <p:cTn id="86" dur="1" fill="hold">
                                          <p:stCondLst>
                                            <p:cond delay="0"/>
                                          </p:stCondLst>
                                        </p:cTn>
                                        <p:tgtEl>
                                          <p:spTgt spid="37"/>
                                        </p:tgtEl>
                                        <p:attrNameLst>
                                          <p:attrName>style.visibility</p:attrName>
                                        </p:attrNameLst>
                                      </p:cBhvr>
                                      <p:to>
                                        <p:strVal val="visible"/>
                                      </p:to>
                                    </p:set>
                                    <p:anim calcmode="lin" valueType="num">
                                      <p:cBhvr additive="base">
                                        <p:cTn id="87" dur="750" fill="hold"/>
                                        <p:tgtEl>
                                          <p:spTgt spid="37"/>
                                        </p:tgtEl>
                                        <p:attrNameLst>
                                          <p:attrName>ppt_x</p:attrName>
                                        </p:attrNameLst>
                                      </p:cBhvr>
                                      <p:tavLst>
                                        <p:tav tm="0">
                                          <p:val>
                                            <p:strVal val="#ppt_x"/>
                                          </p:val>
                                        </p:tav>
                                        <p:tav tm="100000">
                                          <p:val>
                                            <p:strVal val="#ppt_x"/>
                                          </p:val>
                                        </p:tav>
                                      </p:tavLst>
                                    </p:anim>
                                    <p:anim calcmode="lin" valueType="num">
                                      <p:cBhvr additive="base">
                                        <p:cTn id="88" dur="750" fill="hold"/>
                                        <p:tgtEl>
                                          <p:spTgt spid="37"/>
                                        </p:tgtEl>
                                        <p:attrNameLst>
                                          <p:attrName>ppt_y</p:attrName>
                                        </p:attrNameLst>
                                      </p:cBhvr>
                                      <p:tavLst>
                                        <p:tav tm="0">
                                          <p:val>
                                            <p:strVal val="1+#ppt_h/2"/>
                                          </p:val>
                                        </p:tav>
                                        <p:tav tm="100000">
                                          <p:val>
                                            <p:strVal val="#ppt_y"/>
                                          </p:val>
                                        </p:tav>
                                      </p:tavLst>
                                    </p:anim>
                                  </p:childTnLst>
                                </p:cTn>
                              </p:par>
                              <p:par>
                                <p:cTn id="89" presetID="2" presetClass="entr" presetSubtype="4" decel="100000" fill="hold" grpId="0" nodeType="withEffect">
                                  <p:stCondLst>
                                    <p:cond delay="100"/>
                                  </p:stCondLst>
                                  <p:childTnLst>
                                    <p:set>
                                      <p:cBhvr>
                                        <p:cTn id="90" dur="1" fill="hold">
                                          <p:stCondLst>
                                            <p:cond delay="0"/>
                                          </p:stCondLst>
                                        </p:cTn>
                                        <p:tgtEl>
                                          <p:spTgt spid="40"/>
                                        </p:tgtEl>
                                        <p:attrNameLst>
                                          <p:attrName>style.visibility</p:attrName>
                                        </p:attrNameLst>
                                      </p:cBhvr>
                                      <p:to>
                                        <p:strVal val="visible"/>
                                      </p:to>
                                    </p:set>
                                    <p:anim calcmode="lin" valueType="num">
                                      <p:cBhvr additive="base">
                                        <p:cTn id="91" dur="750" fill="hold"/>
                                        <p:tgtEl>
                                          <p:spTgt spid="40"/>
                                        </p:tgtEl>
                                        <p:attrNameLst>
                                          <p:attrName>ppt_x</p:attrName>
                                        </p:attrNameLst>
                                      </p:cBhvr>
                                      <p:tavLst>
                                        <p:tav tm="0">
                                          <p:val>
                                            <p:strVal val="#ppt_x"/>
                                          </p:val>
                                        </p:tav>
                                        <p:tav tm="100000">
                                          <p:val>
                                            <p:strVal val="#ppt_x"/>
                                          </p:val>
                                        </p:tav>
                                      </p:tavLst>
                                    </p:anim>
                                    <p:anim calcmode="lin" valueType="num">
                                      <p:cBhvr additive="base">
                                        <p:cTn id="92" dur="750" fill="hold"/>
                                        <p:tgtEl>
                                          <p:spTgt spid="40"/>
                                        </p:tgtEl>
                                        <p:attrNameLst>
                                          <p:attrName>ppt_y</p:attrName>
                                        </p:attrNameLst>
                                      </p:cBhvr>
                                      <p:tavLst>
                                        <p:tav tm="0">
                                          <p:val>
                                            <p:strVal val="1+#ppt_h/2"/>
                                          </p:val>
                                        </p:tav>
                                        <p:tav tm="100000">
                                          <p:val>
                                            <p:strVal val="#ppt_y"/>
                                          </p:val>
                                        </p:tav>
                                      </p:tavLst>
                                    </p:anim>
                                  </p:childTnLst>
                                </p:cTn>
                              </p:par>
                              <p:par>
                                <p:cTn id="93" presetID="2" presetClass="entr" presetSubtype="4" decel="100000" fill="hold" grpId="0" nodeType="withEffect">
                                  <p:stCondLst>
                                    <p:cond delay="100"/>
                                  </p:stCondLst>
                                  <p:childTnLst>
                                    <p:set>
                                      <p:cBhvr>
                                        <p:cTn id="94" dur="1" fill="hold">
                                          <p:stCondLst>
                                            <p:cond delay="0"/>
                                          </p:stCondLst>
                                        </p:cTn>
                                        <p:tgtEl>
                                          <p:spTgt spid="39"/>
                                        </p:tgtEl>
                                        <p:attrNameLst>
                                          <p:attrName>style.visibility</p:attrName>
                                        </p:attrNameLst>
                                      </p:cBhvr>
                                      <p:to>
                                        <p:strVal val="visible"/>
                                      </p:to>
                                    </p:set>
                                    <p:anim calcmode="lin" valueType="num">
                                      <p:cBhvr additive="base">
                                        <p:cTn id="95" dur="750" fill="hold"/>
                                        <p:tgtEl>
                                          <p:spTgt spid="39"/>
                                        </p:tgtEl>
                                        <p:attrNameLst>
                                          <p:attrName>ppt_x</p:attrName>
                                        </p:attrNameLst>
                                      </p:cBhvr>
                                      <p:tavLst>
                                        <p:tav tm="0">
                                          <p:val>
                                            <p:strVal val="#ppt_x"/>
                                          </p:val>
                                        </p:tav>
                                        <p:tav tm="100000">
                                          <p:val>
                                            <p:strVal val="#ppt_x"/>
                                          </p:val>
                                        </p:tav>
                                      </p:tavLst>
                                    </p:anim>
                                    <p:anim calcmode="lin" valueType="num">
                                      <p:cBhvr additive="base">
                                        <p:cTn id="96" dur="750" fill="hold"/>
                                        <p:tgtEl>
                                          <p:spTgt spid="39"/>
                                        </p:tgtEl>
                                        <p:attrNameLst>
                                          <p:attrName>ppt_y</p:attrName>
                                        </p:attrNameLst>
                                      </p:cBhvr>
                                      <p:tavLst>
                                        <p:tav tm="0">
                                          <p:val>
                                            <p:strVal val="1+#ppt_h/2"/>
                                          </p:val>
                                        </p:tav>
                                        <p:tav tm="100000">
                                          <p:val>
                                            <p:strVal val="#ppt_y"/>
                                          </p:val>
                                        </p:tav>
                                      </p:tavLst>
                                    </p:anim>
                                  </p:childTnLst>
                                </p:cTn>
                              </p:par>
                              <p:par>
                                <p:cTn id="97" presetID="2" presetClass="entr" presetSubtype="4" decel="100000" fill="hold" grpId="0" nodeType="withEffect">
                                  <p:stCondLst>
                                    <p:cond delay="200"/>
                                  </p:stCondLst>
                                  <p:childTnLst>
                                    <p:set>
                                      <p:cBhvr>
                                        <p:cTn id="98" dur="1" fill="hold">
                                          <p:stCondLst>
                                            <p:cond delay="0"/>
                                          </p:stCondLst>
                                        </p:cTn>
                                        <p:tgtEl>
                                          <p:spTgt spid="42"/>
                                        </p:tgtEl>
                                        <p:attrNameLst>
                                          <p:attrName>style.visibility</p:attrName>
                                        </p:attrNameLst>
                                      </p:cBhvr>
                                      <p:to>
                                        <p:strVal val="visible"/>
                                      </p:to>
                                    </p:set>
                                    <p:anim calcmode="lin" valueType="num">
                                      <p:cBhvr additive="base">
                                        <p:cTn id="99" dur="750" fill="hold"/>
                                        <p:tgtEl>
                                          <p:spTgt spid="42"/>
                                        </p:tgtEl>
                                        <p:attrNameLst>
                                          <p:attrName>ppt_x</p:attrName>
                                        </p:attrNameLst>
                                      </p:cBhvr>
                                      <p:tavLst>
                                        <p:tav tm="0">
                                          <p:val>
                                            <p:strVal val="#ppt_x"/>
                                          </p:val>
                                        </p:tav>
                                        <p:tav tm="100000">
                                          <p:val>
                                            <p:strVal val="#ppt_x"/>
                                          </p:val>
                                        </p:tav>
                                      </p:tavLst>
                                    </p:anim>
                                    <p:anim calcmode="lin" valueType="num">
                                      <p:cBhvr additive="base">
                                        <p:cTn id="100" dur="750" fill="hold"/>
                                        <p:tgtEl>
                                          <p:spTgt spid="42"/>
                                        </p:tgtEl>
                                        <p:attrNameLst>
                                          <p:attrName>ppt_y</p:attrName>
                                        </p:attrNameLst>
                                      </p:cBhvr>
                                      <p:tavLst>
                                        <p:tav tm="0">
                                          <p:val>
                                            <p:strVal val="1+#ppt_h/2"/>
                                          </p:val>
                                        </p:tav>
                                        <p:tav tm="100000">
                                          <p:val>
                                            <p:strVal val="#ppt_y"/>
                                          </p:val>
                                        </p:tav>
                                      </p:tavLst>
                                    </p:anim>
                                  </p:childTnLst>
                                </p:cTn>
                              </p:par>
                              <p:par>
                                <p:cTn id="101" presetID="2" presetClass="entr" presetSubtype="4" decel="100000" fill="hold" grpId="0" nodeType="withEffect">
                                  <p:stCondLst>
                                    <p:cond delay="200"/>
                                  </p:stCondLst>
                                  <p:childTnLst>
                                    <p:set>
                                      <p:cBhvr>
                                        <p:cTn id="102" dur="1" fill="hold">
                                          <p:stCondLst>
                                            <p:cond delay="0"/>
                                          </p:stCondLst>
                                        </p:cTn>
                                        <p:tgtEl>
                                          <p:spTgt spid="41"/>
                                        </p:tgtEl>
                                        <p:attrNameLst>
                                          <p:attrName>style.visibility</p:attrName>
                                        </p:attrNameLst>
                                      </p:cBhvr>
                                      <p:to>
                                        <p:strVal val="visible"/>
                                      </p:to>
                                    </p:set>
                                    <p:anim calcmode="lin" valueType="num">
                                      <p:cBhvr additive="base">
                                        <p:cTn id="103" dur="750" fill="hold"/>
                                        <p:tgtEl>
                                          <p:spTgt spid="41"/>
                                        </p:tgtEl>
                                        <p:attrNameLst>
                                          <p:attrName>ppt_x</p:attrName>
                                        </p:attrNameLst>
                                      </p:cBhvr>
                                      <p:tavLst>
                                        <p:tav tm="0">
                                          <p:val>
                                            <p:strVal val="#ppt_x"/>
                                          </p:val>
                                        </p:tav>
                                        <p:tav tm="100000">
                                          <p:val>
                                            <p:strVal val="#ppt_x"/>
                                          </p:val>
                                        </p:tav>
                                      </p:tavLst>
                                    </p:anim>
                                    <p:anim calcmode="lin" valueType="num">
                                      <p:cBhvr additive="base">
                                        <p:cTn id="104" dur="750" fill="hold"/>
                                        <p:tgtEl>
                                          <p:spTgt spid="41"/>
                                        </p:tgtEl>
                                        <p:attrNameLst>
                                          <p:attrName>ppt_y</p:attrName>
                                        </p:attrNameLst>
                                      </p:cBhvr>
                                      <p:tavLst>
                                        <p:tav tm="0">
                                          <p:val>
                                            <p:strVal val="1+#ppt_h/2"/>
                                          </p:val>
                                        </p:tav>
                                        <p:tav tm="100000">
                                          <p:val>
                                            <p:strVal val="#ppt_y"/>
                                          </p:val>
                                        </p:tav>
                                      </p:tavLst>
                                    </p:anim>
                                  </p:childTnLst>
                                </p:cTn>
                              </p:par>
                              <p:par>
                                <p:cTn id="105" presetID="2" presetClass="entr" presetSubtype="4" decel="100000" fill="hold" grpId="0" nodeType="withEffect">
                                  <p:stCondLst>
                                    <p:cond delay="300"/>
                                  </p:stCondLst>
                                  <p:childTnLst>
                                    <p:set>
                                      <p:cBhvr>
                                        <p:cTn id="106" dur="1" fill="hold">
                                          <p:stCondLst>
                                            <p:cond delay="0"/>
                                          </p:stCondLst>
                                        </p:cTn>
                                        <p:tgtEl>
                                          <p:spTgt spid="44"/>
                                        </p:tgtEl>
                                        <p:attrNameLst>
                                          <p:attrName>style.visibility</p:attrName>
                                        </p:attrNameLst>
                                      </p:cBhvr>
                                      <p:to>
                                        <p:strVal val="visible"/>
                                      </p:to>
                                    </p:set>
                                    <p:anim calcmode="lin" valueType="num">
                                      <p:cBhvr additive="base">
                                        <p:cTn id="107" dur="750" fill="hold"/>
                                        <p:tgtEl>
                                          <p:spTgt spid="44"/>
                                        </p:tgtEl>
                                        <p:attrNameLst>
                                          <p:attrName>ppt_x</p:attrName>
                                        </p:attrNameLst>
                                      </p:cBhvr>
                                      <p:tavLst>
                                        <p:tav tm="0">
                                          <p:val>
                                            <p:strVal val="#ppt_x"/>
                                          </p:val>
                                        </p:tav>
                                        <p:tav tm="100000">
                                          <p:val>
                                            <p:strVal val="#ppt_x"/>
                                          </p:val>
                                        </p:tav>
                                      </p:tavLst>
                                    </p:anim>
                                    <p:anim calcmode="lin" valueType="num">
                                      <p:cBhvr additive="base">
                                        <p:cTn id="108" dur="750" fill="hold"/>
                                        <p:tgtEl>
                                          <p:spTgt spid="44"/>
                                        </p:tgtEl>
                                        <p:attrNameLst>
                                          <p:attrName>ppt_y</p:attrName>
                                        </p:attrNameLst>
                                      </p:cBhvr>
                                      <p:tavLst>
                                        <p:tav tm="0">
                                          <p:val>
                                            <p:strVal val="1+#ppt_h/2"/>
                                          </p:val>
                                        </p:tav>
                                        <p:tav tm="100000">
                                          <p:val>
                                            <p:strVal val="#ppt_y"/>
                                          </p:val>
                                        </p:tav>
                                      </p:tavLst>
                                    </p:anim>
                                  </p:childTnLst>
                                </p:cTn>
                              </p:par>
                              <p:par>
                                <p:cTn id="109" presetID="2" presetClass="entr" presetSubtype="4" decel="100000" fill="hold" grpId="0" nodeType="withEffect">
                                  <p:stCondLst>
                                    <p:cond delay="300"/>
                                  </p:stCondLst>
                                  <p:childTnLst>
                                    <p:set>
                                      <p:cBhvr>
                                        <p:cTn id="110" dur="1" fill="hold">
                                          <p:stCondLst>
                                            <p:cond delay="0"/>
                                          </p:stCondLst>
                                        </p:cTn>
                                        <p:tgtEl>
                                          <p:spTgt spid="43"/>
                                        </p:tgtEl>
                                        <p:attrNameLst>
                                          <p:attrName>style.visibility</p:attrName>
                                        </p:attrNameLst>
                                      </p:cBhvr>
                                      <p:to>
                                        <p:strVal val="visible"/>
                                      </p:to>
                                    </p:set>
                                    <p:anim calcmode="lin" valueType="num">
                                      <p:cBhvr additive="base">
                                        <p:cTn id="111" dur="750" fill="hold"/>
                                        <p:tgtEl>
                                          <p:spTgt spid="43"/>
                                        </p:tgtEl>
                                        <p:attrNameLst>
                                          <p:attrName>ppt_x</p:attrName>
                                        </p:attrNameLst>
                                      </p:cBhvr>
                                      <p:tavLst>
                                        <p:tav tm="0">
                                          <p:val>
                                            <p:strVal val="#ppt_x"/>
                                          </p:val>
                                        </p:tav>
                                        <p:tav tm="100000">
                                          <p:val>
                                            <p:strVal val="#ppt_x"/>
                                          </p:val>
                                        </p:tav>
                                      </p:tavLst>
                                    </p:anim>
                                    <p:anim calcmode="lin" valueType="num">
                                      <p:cBhvr additive="base">
                                        <p:cTn id="112" dur="750" fill="hold"/>
                                        <p:tgtEl>
                                          <p:spTgt spid="43"/>
                                        </p:tgtEl>
                                        <p:attrNameLst>
                                          <p:attrName>ppt_y</p:attrName>
                                        </p:attrNameLst>
                                      </p:cBhvr>
                                      <p:tavLst>
                                        <p:tav tm="0">
                                          <p:val>
                                            <p:strVal val="1+#ppt_h/2"/>
                                          </p:val>
                                        </p:tav>
                                        <p:tav tm="100000">
                                          <p:val>
                                            <p:strVal val="#ppt_y"/>
                                          </p:val>
                                        </p:tav>
                                      </p:tavLst>
                                    </p:anim>
                                  </p:childTnLst>
                                </p:cTn>
                              </p:par>
                              <p:par>
                                <p:cTn id="113" presetID="2" presetClass="entr" presetSubtype="4" decel="100000" fill="hold" grpId="0" nodeType="withEffect">
                                  <p:stCondLst>
                                    <p:cond delay="400"/>
                                  </p:stCondLst>
                                  <p:childTnLst>
                                    <p:set>
                                      <p:cBhvr>
                                        <p:cTn id="114" dur="1" fill="hold">
                                          <p:stCondLst>
                                            <p:cond delay="0"/>
                                          </p:stCondLst>
                                        </p:cTn>
                                        <p:tgtEl>
                                          <p:spTgt spid="46"/>
                                        </p:tgtEl>
                                        <p:attrNameLst>
                                          <p:attrName>style.visibility</p:attrName>
                                        </p:attrNameLst>
                                      </p:cBhvr>
                                      <p:to>
                                        <p:strVal val="visible"/>
                                      </p:to>
                                    </p:set>
                                    <p:anim calcmode="lin" valueType="num">
                                      <p:cBhvr additive="base">
                                        <p:cTn id="115" dur="750" fill="hold"/>
                                        <p:tgtEl>
                                          <p:spTgt spid="46"/>
                                        </p:tgtEl>
                                        <p:attrNameLst>
                                          <p:attrName>ppt_x</p:attrName>
                                        </p:attrNameLst>
                                      </p:cBhvr>
                                      <p:tavLst>
                                        <p:tav tm="0">
                                          <p:val>
                                            <p:strVal val="#ppt_x"/>
                                          </p:val>
                                        </p:tav>
                                        <p:tav tm="100000">
                                          <p:val>
                                            <p:strVal val="#ppt_x"/>
                                          </p:val>
                                        </p:tav>
                                      </p:tavLst>
                                    </p:anim>
                                    <p:anim calcmode="lin" valueType="num">
                                      <p:cBhvr additive="base">
                                        <p:cTn id="116" dur="750" fill="hold"/>
                                        <p:tgtEl>
                                          <p:spTgt spid="46"/>
                                        </p:tgtEl>
                                        <p:attrNameLst>
                                          <p:attrName>ppt_y</p:attrName>
                                        </p:attrNameLst>
                                      </p:cBhvr>
                                      <p:tavLst>
                                        <p:tav tm="0">
                                          <p:val>
                                            <p:strVal val="1+#ppt_h/2"/>
                                          </p:val>
                                        </p:tav>
                                        <p:tav tm="100000">
                                          <p:val>
                                            <p:strVal val="#ppt_y"/>
                                          </p:val>
                                        </p:tav>
                                      </p:tavLst>
                                    </p:anim>
                                  </p:childTnLst>
                                </p:cTn>
                              </p:par>
                              <p:par>
                                <p:cTn id="117" presetID="2" presetClass="entr" presetSubtype="4" decel="100000" fill="hold" grpId="0" nodeType="withEffect">
                                  <p:stCondLst>
                                    <p:cond delay="400"/>
                                  </p:stCondLst>
                                  <p:childTnLst>
                                    <p:set>
                                      <p:cBhvr>
                                        <p:cTn id="118" dur="1" fill="hold">
                                          <p:stCondLst>
                                            <p:cond delay="0"/>
                                          </p:stCondLst>
                                        </p:cTn>
                                        <p:tgtEl>
                                          <p:spTgt spid="45"/>
                                        </p:tgtEl>
                                        <p:attrNameLst>
                                          <p:attrName>style.visibility</p:attrName>
                                        </p:attrNameLst>
                                      </p:cBhvr>
                                      <p:to>
                                        <p:strVal val="visible"/>
                                      </p:to>
                                    </p:set>
                                    <p:anim calcmode="lin" valueType="num">
                                      <p:cBhvr additive="base">
                                        <p:cTn id="119" dur="750" fill="hold"/>
                                        <p:tgtEl>
                                          <p:spTgt spid="45"/>
                                        </p:tgtEl>
                                        <p:attrNameLst>
                                          <p:attrName>ppt_x</p:attrName>
                                        </p:attrNameLst>
                                      </p:cBhvr>
                                      <p:tavLst>
                                        <p:tav tm="0">
                                          <p:val>
                                            <p:strVal val="#ppt_x"/>
                                          </p:val>
                                        </p:tav>
                                        <p:tav tm="100000">
                                          <p:val>
                                            <p:strVal val="#ppt_x"/>
                                          </p:val>
                                        </p:tav>
                                      </p:tavLst>
                                    </p:anim>
                                    <p:anim calcmode="lin" valueType="num">
                                      <p:cBhvr additive="base">
                                        <p:cTn id="120" dur="750" fill="hold"/>
                                        <p:tgtEl>
                                          <p:spTgt spid="45"/>
                                        </p:tgtEl>
                                        <p:attrNameLst>
                                          <p:attrName>ppt_y</p:attrName>
                                        </p:attrNameLst>
                                      </p:cBhvr>
                                      <p:tavLst>
                                        <p:tav tm="0">
                                          <p:val>
                                            <p:strVal val="1+#ppt_h/2"/>
                                          </p:val>
                                        </p:tav>
                                        <p:tav tm="100000">
                                          <p:val>
                                            <p:strVal val="#ppt_y"/>
                                          </p:val>
                                        </p:tav>
                                      </p:tavLst>
                                    </p:anim>
                                  </p:childTnLst>
                                </p:cTn>
                              </p:par>
                              <p:par>
                                <p:cTn id="121" presetID="2" presetClass="entr" presetSubtype="4" decel="100000" fill="hold" grpId="0" nodeType="withEffect">
                                  <p:stCondLst>
                                    <p:cond delay="500"/>
                                  </p:stCondLst>
                                  <p:childTnLst>
                                    <p:set>
                                      <p:cBhvr>
                                        <p:cTn id="122" dur="1" fill="hold">
                                          <p:stCondLst>
                                            <p:cond delay="0"/>
                                          </p:stCondLst>
                                        </p:cTn>
                                        <p:tgtEl>
                                          <p:spTgt spid="48"/>
                                        </p:tgtEl>
                                        <p:attrNameLst>
                                          <p:attrName>style.visibility</p:attrName>
                                        </p:attrNameLst>
                                      </p:cBhvr>
                                      <p:to>
                                        <p:strVal val="visible"/>
                                      </p:to>
                                    </p:set>
                                    <p:anim calcmode="lin" valueType="num">
                                      <p:cBhvr additive="base">
                                        <p:cTn id="123" dur="750" fill="hold"/>
                                        <p:tgtEl>
                                          <p:spTgt spid="48"/>
                                        </p:tgtEl>
                                        <p:attrNameLst>
                                          <p:attrName>ppt_x</p:attrName>
                                        </p:attrNameLst>
                                      </p:cBhvr>
                                      <p:tavLst>
                                        <p:tav tm="0">
                                          <p:val>
                                            <p:strVal val="#ppt_x"/>
                                          </p:val>
                                        </p:tav>
                                        <p:tav tm="100000">
                                          <p:val>
                                            <p:strVal val="#ppt_x"/>
                                          </p:val>
                                        </p:tav>
                                      </p:tavLst>
                                    </p:anim>
                                    <p:anim calcmode="lin" valueType="num">
                                      <p:cBhvr additive="base">
                                        <p:cTn id="124" dur="750" fill="hold"/>
                                        <p:tgtEl>
                                          <p:spTgt spid="48"/>
                                        </p:tgtEl>
                                        <p:attrNameLst>
                                          <p:attrName>ppt_y</p:attrName>
                                        </p:attrNameLst>
                                      </p:cBhvr>
                                      <p:tavLst>
                                        <p:tav tm="0">
                                          <p:val>
                                            <p:strVal val="1+#ppt_h/2"/>
                                          </p:val>
                                        </p:tav>
                                        <p:tav tm="100000">
                                          <p:val>
                                            <p:strVal val="#ppt_y"/>
                                          </p:val>
                                        </p:tav>
                                      </p:tavLst>
                                    </p:anim>
                                  </p:childTnLst>
                                </p:cTn>
                              </p:par>
                              <p:par>
                                <p:cTn id="125" presetID="2" presetClass="entr" presetSubtype="4" decel="100000" fill="hold" grpId="0" nodeType="withEffect">
                                  <p:stCondLst>
                                    <p:cond delay="500"/>
                                  </p:stCondLst>
                                  <p:childTnLst>
                                    <p:set>
                                      <p:cBhvr>
                                        <p:cTn id="126" dur="1" fill="hold">
                                          <p:stCondLst>
                                            <p:cond delay="0"/>
                                          </p:stCondLst>
                                        </p:cTn>
                                        <p:tgtEl>
                                          <p:spTgt spid="47"/>
                                        </p:tgtEl>
                                        <p:attrNameLst>
                                          <p:attrName>style.visibility</p:attrName>
                                        </p:attrNameLst>
                                      </p:cBhvr>
                                      <p:to>
                                        <p:strVal val="visible"/>
                                      </p:to>
                                    </p:set>
                                    <p:anim calcmode="lin" valueType="num">
                                      <p:cBhvr additive="base">
                                        <p:cTn id="127" dur="750" fill="hold"/>
                                        <p:tgtEl>
                                          <p:spTgt spid="47"/>
                                        </p:tgtEl>
                                        <p:attrNameLst>
                                          <p:attrName>ppt_x</p:attrName>
                                        </p:attrNameLst>
                                      </p:cBhvr>
                                      <p:tavLst>
                                        <p:tav tm="0">
                                          <p:val>
                                            <p:strVal val="#ppt_x"/>
                                          </p:val>
                                        </p:tav>
                                        <p:tav tm="100000">
                                          <p:val>
                                            <p:strVal val="#ppt_x"/>
                                          </p:val>
                                        </p:tav>
                                      </p:tavLst>
                                    </p:anim>
                                    <p:anim calcmode="lin" valueType="num">
                                      <p:cBhvr additive="base">
                                        <p:cTn id="128" dur="750" fill="hold"/>
                                        <p:tgtEl>
                                          <p:spTgt spid="47"/>
                                        </p:tgtEl>
                                        <p:attrNameLst>
                                          <p:attrName>ppt_y</p:attrName>
                                        </p:attrNameLst>
                                      </p:cBhvr>
                                      <p:tavLst>
                                        <p:tav tm="0">
                                          <p:val>
                                            <p:strVal val="1+#ppt_h/2"/>
                                          </p:val>
                                        </p:tav>
                                        <p:tav tm="100000">
                                          <p:val>
                                            <p:strVal val="#ppt_y"/>
                                          </p:val>
                                        </p:tav>
                                      </p:tavLst>
                                    </p:anim>
                                  </p:childTnLst>
                                </p:cTn>
                              </p:par>
                              <p:par>
                                <p:cTn id="129" presetID="2" presetClass="entr" presetSubtype="4" decel="100000" fill="hold" grpId="0" nodeType="withEffect">
                                  <p:stCondLst>
                                    <p:cond delay="600"/>
                                  </p:stCondLst>
                                  <p:childTnLst>
                                    <p:set>
                                      <p:cBhvr>
                                        <p:cTn id="130" dur="1" fill="hold">
                                          <p:stCondLst>
                                            <p:cond delay="0"/>
                                          </p:stCondLst>
                                        </p:cTn>
                                        <p:tgtEl>
                                          <p:spTgt spid="50"/>
                                        </p:tgtEl>
                                        <p:attrNameLst>
                                          <p:attrName>style.visibility</p:attrName>
                                        </p:attrNameLst>
                                      </p:cBhvr>
                                      <p:to>
                                        <p:strVal val="visible"/>
                                      </p:to>
                                    </p:set>
                                    <p:anim calcmode="lin" valueType="num">
                                      <p:cBhvr additive="base">
                                        <p:cTn id="131" dur="750" fill="hold"/>
                                        <p:tgtEl>
                                          <p:spTgt spid="50"/>
                                        </p:tgtEl>
                                        <p:attrNameLst>
                                          <p:attrName>ppt_x</p:attrName>
                                        </p:attrNameLst>
                                      </p:cBhvr>
                                      <p:tavLst>
                                        <p:tav tm="0">
                                          <p:val>
                                            <p:strVal val="#ppt_x"/>
                                          </p:val>
                                        </p:tav>
                                        <p:tav tm="100000">
                                          <p:val>
                                            <p:strVal val="#ppt_x"/>
                                          </p:val>
                                        </p:tav>
                                      </p:tavLst>
                                    </p:anim>
                                    <p:anim calcmode="lin" valueType="num">
                                      <p:cBhvr additive="base">
                                        <p:cTn id="132" dur="750" fill="hold"/>
                                        <p:tgtEl>
                                          <p:spTgt spid="50"/>
                                        </p:tgtEl>
                                        <p:attrNameLst>
                                          <p:attrName>ppt_y</p:attrName>
                                        </p:attrNameLst>
                                      </p:cBhvr>
                                      <p:tavLst>
                                        <p:tav tm="0">
                                          <p:val>
                                            <p:strVal val="1+#ppt_h/2"/>
                                          </p:val>
                                        </p:tav>
                                        <p:tav tm="100000">
                                          <p:val>
                                            <p:strVal val="#ppt_y"/>
                                          </p:val>
                                        </p:tav>
                                      </p:tavLst>
                                    </p:anim>
                                  </p:childTnLst>
                                </p:cTn>
                              </p:par>
                              <p:par>
                                <p:cTn id="133" presetID="2" presetClass="entr" presetSubtype="4" decel="100000" fill="hold" grpId="0" nodeType="withEffect">
                                  <p:stCondLst>
                                    <p:cond delay="600"/>
                                  </p:stCondLst>
                                  <p:childTnLst>
                                    <p:set>
                                      <p:cBhvr>
                                        <p:cTn id="134" dur="1" fill="hold">
                                          <p:stCondLst>
                                            <p:cond delay="0"/>
                                          </p:stCondLst>
                                        </p:cTn>
                                        <p:tgtEl>
                                          <p:spTgt spid="49"/>
                                        </p:tgtEl>
                                        <p:attrNameLst>
                                          <p:attrName>style.visibility</p:attrName>
                                        </p:attrNameLst>
                                      </p:cBhvr>
                                      <p:to>
                                        <p:strVal val="visible"/>
                                      </p:to>
                                    </p:set>
                                    <p:anim calcmode="lin" valueType="num">
                                      <p:cBhvr additive="base">
                                        <p:cTn id="135" dur="750" fill="hold"/>
                                        <p:tgtEl>
                                          <p:spTgt spid="49"/>
                                        </p:tgtEl>
                                        <p:attrNameLst>
                                          <p:attrName>ppt_x</p:attrName>
                                        </p:attrNameLst>
                                      </p:cBhvr>
                                      <p:tavLst>
                                        <p:tav tm="0">
                                          <p:val>
                                            <p:strVal val="#ppt_x"/>
                                          </p:val>
                                        </p:tav>
                                        <p:tav tm="100000">
                                          <p:val>
                                            <p:strVal val="#ppt_x"/>
                                          </p:val>
                                        </p:tav>
                                      </p:tavLst>
                                    </p:anim>
                                    <p:anim calcmode="lin" valueType="num">
                                      <p:cBhvr additive="base">
                                        <p:cTn id="136" dur="750" fill="hold"/>
                                        <p:tgtEl>
                                          <p:spTgt spid="49"/>
                                        </p:tgtEl>
                                        <p:attrNameLst>
                                          <p:attrName>ppt_y</p:attrName>
                                        </p:attrNameLst>
                                      </p:cBhvr>
                                      <p:tavLst>
                                        <p:tav tm="0">
                                          <p:val>
                                            <p:strVal val="1+#ppt_h/2"/>
                                          </p:val>
                                        </p:tav>
                                        <p:tav tm="100000">
                                          <p:val>
                                            <p:strVal val="#ppt_y"/>
                                          </p:val>
                                        </p:tav>
                                      </p:tavLst>
                                    </p:anim>
                                  </p:childTnLst>
                                </p:cTn>
                              </p:par>
                              <p:par>
                                <p:cTn id="137" presetID="2" presetClass="entr" presetSubtype="4" decel="100000" fill="hold" grpId="0" nodeType="withEffect">
                                  <p:stCondLst>
                                    <p:cond delay="700"/>
                                  </p:stCondLst>
                                  <p:childTnLst>
                                    <p:set>
                                      <p:cBhvr>
                                        <p:cTn id="138" dur="1" fill="hold">
                                          <p:stCondLst>
                                            <p:cond delay="0"/>
                                          </p:stCondLst>
                                        </p:cTn>
                                        <p:tgtEl>
                                          <p:spTgt spid="52"/>
                                        </p:tgtEl>
                                        <p:attrNameLst>
                                          <p:attrName>style.visibility</p:attrName>
                                        </p:attrNameLst>
                                      </p:cBhvr>
                                      <p:to>
                                        <p:strVal val="visible"/>
                                      </p:to>
                                    </p:set>
                                    <p:anim calcmode="lin" valueType="num">
                                      <p:cBhvr additive="base">
                                        <p:cTn id="139" dur="750" fill="hold"/>
                                        <p:tgtEl>
                                          <p:spTgt spid="52"/>
                                        </p:tgtEl>
                                        <p:attrNameLst>
                                          <p:attrName>ppt_x</p:attrName>
                                        </p:attrNameLst>
                                      </p:cBhvr>
                                      <p:tavLst>
                                        <p:tav tm="0">
                                          <p:val>
                                            <p:strVal val="#ppt_x"/>
                                          </p:val>
                                        </p:tav>
                                        <p:tav tm="100000">
                                          <p:val>
                                            <p:strVal val="#ppt_x"/>
                                          </p:val>
                                        </p:tav>
                                      </p:tavLst>
                                    </p:anim>
                                    <p:anim calcmode="lin" valueType="num">
                                      <p:cBhvr additive="base">
                                        <p:cTn id="140" dur="750" fill="hold"/>
                                        <p:tgtEl>
                                          <p:spTgt spid="52"/>
                                        </p:tgtEl>
                                        <p:attrNameLst>
                                          <p:attrName>ppt_y</p:attrName>
                                        </p:attrNameLst>
                                      </p:cBhvr>
                                      <p:tavLst>
                                        <p:tav tm="0">
                                          <p:val>
                                            <p:strVal val="1+#ppt_h/2"/>
                                          </p:val>
                                        </p:tav>
                                        <p:tav tm="100000">
                                          <p:val>
                                            <p:strVal val="#ppt_y"/>
                                          </p:val>
                                        </p:tav>
                                      </p:tavLst>
                                    </p:anim>
                                  </p:childTnLst>
                                </p:cTn>
                              </p:par>
                              <p:par>
                                <p:cTn id="141" presetID="2" presetClass="entr" presetSubtype="4" decel="100000" fill="hold" grpId="0" nodeType="withEffect">
                                  <p:stCondLst>
                                    <p:cond delay="700"/>
                                  </p:stCondLst>
                                  <p:childTnLst>
                                    <p:set>
                                      <p:cBhvr>
                                        <p:cTn id="142" dur="1" fill="hold">
                                          <p:stCondLst>
                                            <p:cond delay="0"/>
                                          </p:stCondLst>
                                        </p:cTn>
                                        <p:tgtEl>
                                          <p:spTgt spid="51"/>
                                        </p:tgtEl>
                                        <p:attrNameLst>
                                          <p:attrName>style.visibility</p:attrName>
                                        </p:attrNameLst>
                                      </p:cBhvr>
                                      <p:to>
                                        <p:strVal val="visible"/>
                                      </p:to>
                                    </p:set>
                                    <p:anim calcmode="lin" valueType="num">
                                      <p:cBhvr additive="base">
                                        <p:cTn id="143" dur="750" fill="hold"/>
                                        <p:tgtEl>
                                          <p:spTgt spid="51"/>
                                        </p:tgtEl>
                                        <p:attrNameLst>
                                          <p:attrName>ppt_x</p:attrName>
                                        </p:attrNameLst>
                                      </p:cBhvr>
                                      <p:tavLst>
                                        <p:tav tm="0">
                                          <p:val>
                                            <p:strVal val="#ppt_x"/>
                                          </p:val>
                                        </p:tav>
                                        <p:tav tm="100000">
                                          <p:val>
                                            <p:strVal val="#ppt_x"/>
                                          </p:val>
                                        </p:tav>
                                      </p:tavLst>
                                    </p:anim>
                                    <p:anim calcmode="lin" valueType="num">
                                      <p:cBhvr additive="base">
                                        <p:cTn id="144" dur="750" fill="hold"/>
                                        <p:tgtEl>
                                          <p:spTgt spid="5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tmplLst>
          <p:tmpl>
            <p:tnLst>
              <p:par>
                <p:cTn presetID="2" presetClass="entr" presetSubtype="4" decel="100000" fill="hold" nodeType="with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750" fill="hold"/>
                        <p:tgtEl>
                          <p:spTgt spid="3"/>
                        </p:tgtEl>
                        <p:attrNameLst>
                          <p:attrName>ppt_x</p:attrName>
                        </p:attrNameLst>
                      </p:cBhvr>
                      <p:tavLst>
                        <p:tav tm="0">
                          <p:val>
                            <p:strVal val="#ppt_x"/>
                          </p:val>
                        </p:tav>
                        <p:tav tm="100000">
                          <p:val>
                            <p:strVal val="#ppt_x"/>
                          </p:val>
                        </p:tav>
                      </p:tavLst>
                    </p:anim>
                    <p:anim calcmode="lin" valueType="num">
                      <p:cBhvr additive="base">
                        <p:cTn dur="750" fill="hold"/>
                        <p:tgtEl>
                          <p:spTgt spid="3"/>
                        </p:tgtEl>
                        <p:attrNameLst>
                          <p:attrName>ppt_y</p:attrName>
                        </p:attrNameLst>
                      </p:cBhvr>
                      <p:tavLst>
                        <p:tav tm="0">
                          <p:val>
                            <p:strVal val="1+#ppt_h/2"/>
                          </p:val>
                        </p:tav>
                        <p:tav tm="100000">
                          <p:val>
                            <p:strVal val="#ppt_y"/>
                          </p:val>
                        </p:tav>
                      </p:tavLst>
                    </p:anim>
                  </p:childTnLst>
                </p:cTn>
              </p:par>
            </p:tnLst>
          </p:tmpl>
        </p:tmplLst>
      </p:bldP>
      <p:bldP spid="130" grpId="0">
        <p:tmplLst>
          <p:tmpl>
            <p:tnLst>
              <p:par>
                <p:cTn presetID="2" presetClass="entr" presetSubtype="4" decel="100000" fill="hold" nodeType="withEffect">
                  <p:stCondLst>
                    <p:cond delay="0"/>
                  </p:stCondLst>
                  <p:childTnLst>
                    <p:set>
                      <p:cBhvr>
                        <p:cTn dur="1" fill="hold">
                          <p:stCondLst>
                            <p:cond delay="0"/>
                          </p:stCondLst>
                        </p:cTn>
                        <p:tgtEl>
                          <p:spTgt spid="130"/>
                        </p:tgtEl>
                        <p:attrNameLst>
                          <p:attrName>style.visibility</p:attrName>
                        </p:attrNameLst>
                      </p:cBhvr>
                      <p:to>
                        <p:strVal val="visible"/>
                      </p:to>
                    </p:set>
                    <p:anim calcmode="lin" valueType="num">
                      <p:cBhvr additive="base">
                        <p:cTn dur="750" fill="hold"/>
                        <p:tgtEl>
                          <p:spTgt spid="130"/>
                        </p:tgtEl>
                        <p:attrNameLst>
                          <p:attrName>ppt_x</p:attrName>
                        </p:attrNameLst>
                      </p:cBhvr>
                      <p:tavLst>
                        <p:tav tm="0">
                          <p:val>
                            <p:strVal val="#ppt_x"/>
                          </p:val>
                        </p:tav>
                        <p:tav tm="100000">
                          <p:val>
                            <p:strVal val="#ppt_x"/>
                          </p:val>
                        </p:tav>
                      </p:tavLst>
                    </p:anim>
                    <p:anim calcmode="lin" valueType="num">
                      <p:cBhvr additive="base">
                        <p:cTn dur="750" fill="hold"/>
                        <p:tgtEl>
                          <p:spTgt spid="130"/>
                        </p:tgtEl>
                        <p:attrNameLst>
                          <p:attrName>ppt_y</p:attrName>
                        </p:attrNameLst>
                      </p:cBhvr>
                      <p:tavLst>
                        <p:tav tm="0">
                          <p:val>
                            <p:strVal val="1+#ppt_h/2"/>
                          </p:val>
                        </p:tav>
                        <p:tav tm="100000">
                          <p:val>
                            <p:strVal val="#ppt_y"/>
                          </p:val>
                        </p:tav>
                      </p:tavLst>
                    </p:anim>
                  </p:childTnLst>
                </p:cTn>
              </p:par>
            </p:tnLst>
          </p:tmpl>
        </p:tmplLst>
      </p:bldP>
      <p:bldP spid="131" grpId="0">
        <p:tmplLst>
          <p:tmpl>
            <p:tnLst>
              <p:par>
                <p:cTn presetID="2" presetClass="entr" presetSubtype="4" decel="100000" fill="hold" nodeType="withEffect">
                  <p:stCondLst>
                    <p:cond delay="100"/>
                  </p:stCondLst>
                  <p:childTnLst>
                    <p:set>
                      <p:cBhvr>
                        <p:cTn dur="1" fill="hold">
                          <p:stCondLst>
                            <p:cond delay="0"/>
                          </p:stCondLst>
                        </p:cTn>
                        <p:tgtEl>
                          <p:spTgt spid="131"/>
                        </p:tgtEl>
                        <p:attrNameLst>
                          <p:attrName>style.visibility</p:attrName>
                        </p:attrNameLst>
                      </p:cBhvr>
                      <p:to>
                        <p:strVal val="visible"/>
                      </p:to>
                    </p:set>
                    <p:anim calcmode="lin" valueType="num">
                      <p:cBhvr additive="base">
                        <p:cTn dur="750" fill="hold"/>
                        <p:tgtEl>
                          <p:spTgt spid="131"/>
                        </p:tgtEl>
                        <p:attrNameLst>
                          <p:attrName>ppt_x</p:attrName>
                        </p:attrNameLst>
                      </p:cBhvr>
                      <p:tavLst>
                        <p:tav tm="0">
                          <p:val>
                            <p:strVal val="#ppt_x"/>
                          </p:val>
                        </p:tav>
                        <p:tav tm="100000">
                          <p:val>
                            <p:strVal val="#ppt_x"/>
                          </p:val>
                        </p:tav>
                      </p:tavLst>
                    </p:anim>
                    <p:anim calcmode="lin" valueType="num">
                      <p:cBhvr additive="base">
                        <p:cTn dur="750" fill="hold"/>
                        <p:tgtEl>
                          <p:spTgt spid="131"/>
                        </p:tgtEl>
                        <p:attrNameLst>
                          <p:attrName>ppt_y</p:attrName>
                        </p:attrNameLst>
                      </p:cBhvr>
                      <p:tavLst>
                        <p:tav tm="0">
                          <p:val>
                            <p:strVal val="1+#ppt_h/2"/>
                          </p:val>
                        </p:tav>
                        <p:tav tm="100000">
                          <p:val>
                            <p:strVal val="#ppt_y"/>
                          </p:val>
                        </p:tav>
                      </p:tavLst>
                    </p:anim>
                  </p:childTnLst>
                </p:cTn>
              </p:par>
            </p:tnLst>
          </p:tmpl>
        </p:tmplLst>
      </p:bldP>
      <p:bldP spid="132" grpId="0">
        <p:tmplLst>
          <p:tmpl>
            <p:tnLst>
              <p:par>
                <p:cTn presetID="2" presetClass="entr" presetSubtype="4" decel="100000" fill="hold" nodeType="withEffect">
                  <p:stCondLst>
                    <p:cond delay="100"/>
                  </p:stCondLst>
                  <p:childTnLst>
                    <p:set>
                      <p:cBhvr>
                        <p:cTn dur="1" fill="hold">
                          <p:stCondLst>
                            <p:cond delay="0"/>
                          </p:stCondLst>
                        </p:cTn>
                        <p:tgtEl>
                          <p:spTgt spid="132"/>
                        </p:tgtEl>
                        <p:attrNameLst>
                          <p:attrName>style.visibility</p:attrName>
                        </p:attrNameLst>
                      </p:cBhvr>
                      <p:to>
                        <p:strVal val="visible"/>
                      </p:to>
                    </p:set>
                    <p:anim calcmode="lin" valueType="num">
                      <p:cBhvr additive="base">
                        <p:cTn dur="750" fill="hold"/>
                        <p:tgtEl>
                          <p:spTgt spid="132"/>
                        </p:tgtEl>
                        <p:attrNameLst>
                          <p:attrName>ppt_x</p:attrName>
                        </p:attrNameLst>
                      </p:cBhvr>
                      <p:tavLst>
                        <p:tav tm="0">
                          <p:val>
                            <p:strVal val="#ppt_x"/>
                          </p:val>
                        </p:tav>
                        <p:tav tm="100000">
                          <p:val>
                            <p:strVal val="#ppt_x"/>
                          </p:val>
                        </p:tav>
                      </p:tavLst>
                    </p:anim>
                    <p:anim calcmode="lin" valueType="num">
                      <p:cBhvr additive="base">
                        <p:cTn dur="750" fill="hold"/>
                        <p:tgtEl>
                          <p:spTgt spid="132"/>
                        </p:tgtEl>
                        <p:attrNameLst>
                          <p:attrName>ppt_y</p:attrName>
                        </p:attrNameLst>
                      </p:cBhvr>
                      <p:tavLst>
                        <p:tav tm="0">
                          <p:val>
                            <p:strVal val="1+#ppt_h/2"/>
                          </p:val>
                        </p:tav>
                        <p:tav tm="100000">
                          <p:val>
                            <p:strVal val="#ppt_y"/>
                          </p:val>
                        </p:tav>
                      </p:tavLst>
                    </p:anim>
                  </p:childTnLst>
                </p:cTn>
              </p:par>
            </p:tnLst>
          </p:tmpl>
        </p:tmplLst>
      </p:bldP>
      <p:bldP spid="133" grpId="0">
        <p:tmplLst>
          <p:tmpl>
            <p:tnLst>
              <p:par>
                <p:cTn presetID="2" presetClass="entr" presetSubtype="4" decel="100000" fill="hold" nodeType="withEffect">
                  <p:stCondLst>
                    <p:cond delay="200"/>
                  </p:stCondLst>
                  <p:childTnLst>
                    <p:set>
                      <p:cBhvr>
                        <p:cTn dur="1" fill="hold">
                          <p:stCondLst>
                            <p:cond delay="0"/>
                          </p:stCondLst>
                        </p:cTn>
                        <p:tgtEl>
                          <p:spTgt spid="133"/>
                        </p:tgtEl>
                        <p:attrNameLst>
                          <p:attrName>style.visibility</p:attrName>
                        </p:attrNameLst>
                      </p:cBhvr>
                      <p:to>
                        <p:strVal val="visible"/>
                      </p:to>
                    </p:set>
                    <p:anim calcmode="lin" valueType="num">
                      <p:cBhvr additive="base">
                        <p:cTn dur="750" fill="hold"/>
                        <p:tgtEl>
                          <p:spTgt spid="133"/>
                        </p:tgtEl>
                        <p:attrNameLst>
                          <p:attrName>ppt_x</p:attrName>
                        </p:attrNameLst>
                      </p:cBhvr>
                      <p:tavLst>
                        <p:tav tm="0">
                          <p:val>
                            <p:strVal val="#ppt_x"/>
                          </p:val>
                        </p:tav>
                        <p:tav tm="100000">
                          <p:val>
                            <p:strVal val="#ppt_x"/>
                          </p:val>
                        </p:tav>
                      </p:tavLst>
                    </p:anim>
                    <p:anim calcmode="lin" valueType="num">
                      <p:cBhvr additive="base">
                        <p:cTn dur="750" fill="hold"/>
                        <p:tgtEl>
                          <p:spTgt spid="133"/>
                        </p:tgtEl>
                        <p:attrNameLst>
                          <p:attrName>ppt_y</p:attrName>
                        </p:attrNameLst>
                      </p:cBhvr>
                      <p:tavLst>
                        <p:tav tm="0">
                          <p:val>
                            <p:strVal val="1+#ppt_h/2"/>
                          </p:val>
                        </p:tav>
                        <p:tav tm="100000">
                          <p:val>
                            <p:strVal val="#ppt_y"/>
                          </p:val>
                        </p:tav>
                      </p:tavLst>
                    </p:anim>
                  </p:childTnLst>
                </p:cTn>
              </p:par>
            </p:tnLst>
          </p:tmpl>
        </p:tmplLst>
      </p:bldP>
      <p:bldP spid="134" grpId="0">
        <p:tmplLst>
          <p:tmpl>
            <p:tnLst>
              <p:par>
                <p:cTn presetID="2" presetClass="entr" presetSubtype="4" decel="100000" fill="hold" nodeType="withEffect">
                  <p:stCondLst>
                    <p:cond delay="200"/>
                  </p:stCondLst>
                  <p:childTnLst>
                    <p:set>
                      <p:cBhvr>
                        <p:cTn dur="1" fill="hold">
                          <p:stCondLst>
                            <p:cond delay="0"/>
                          </p:stCondLst>
                        </p:cTn>
                        <p:tgtEl>
                          <p:spTgt spid="134"/>
                        </p:tgtEl>
                        <p:attrNameLst>
                          <p:attrName>style.visibility</p:attrName>
                        </p:attrNameLst>
                      </p:cBhvr>
                      <p:to>
                        <p:strVal val="visible"/>
                      </p:to>
                    </p:set>
                    <p:anim calcmode="lin" valueType="num">
                      <p:cBhvr additive="base">
                        <p:cTn dur="750" fill="hold"/>
                        <p:tgtEl>
                          <p:spTgt spid="134"/>
                        </p:tgtEl>
                        <p:attrNameLst>
                          <p:attrName>ppt_x</p:attrName>
                        </p:attrNameLst>
                      </p:cBhvr>
                      <p:tavLst>
                        <p:tav tm="0">
                          <p:val>
                            <p:strVal val="#ppt_x"/>
                          </p:val>
                        </p:tav>
                        <p:tav tm="100000">
                          <p:val>
                            <p:strVal val="#ppt_x"/>
                          </p:val>
                        </p:tav>
                      </p:tavLst>
                    </p:anim>
                    <p:anim calcmode="lin" valueType="num">
                      <p:cBhvr additive="base">
                        <p:cTn dur="750" fill="hold"/>
                        <p:tgtEl>
                          <p:spTgt spid="134"/>
                        </p:tgtEl>
                        <p:attrNameLst>
                          <p:attrName>ppt_y</p:attrName>
                        </p:attrNameLst>
                      </p:cBhvr>
                      <p:tavLst>
                        <p:tav tm="0">
                          <p:val>
                            <p:strVal val="1+#ppt_h/2"/>
                          </p:val>
                        </p:tav>
                        <p:tav tm="100000">
                          <p:val>
                            <p:strVal val="#ppt_y"/>
                          </p:val>
                        </p:tav>
                      </p:tavLst>
                    </p:anim>
                  </p:childTnLst>
                </p:cTn>
              </p:par>
            </p:tnLst>
          </p:tmpl>
        </p:tmplLst>
      </p:bldP>
      <p:bldP spid="135" grpId="0">
        <p:tmplLst>
          <p:tmpl>
            <p:tnLst>
              <p:par>
                <p:cTn presetID="2" presetClass="entr" presetSubtype="4" decel="100000" fill="hold" nodeType="withEffect">
                  <p:stCondLst>
                    <p:cond delay="300"/>
                  </p:stCondLst>
                  <p:childTnLst>
                    <p:set>
                      <p:cBhvr>
                        <p:cTn dur="1" fill="hold">
                          <p:stCondLst>
                            <p:cond delay="0"/>
                          </p:stCondLst>
                        </p:cTn>
                        <p:tgtEl>
                          <p:spTgt spid="135"/>
                        </p:tgtEl>
                        <p:attrNameLst>
                          <p:attrName>style.visibility</p:attrName>
                        </p:attrNameLst>
                      </p:cBhvr>
                      <p:to>
                        <p:strVal val="visible"/>
                      </p:to>
                    </p:set>
                    <p:anim calcmode="lin" valueType="num">
                      <p:cBhvr additive="base">
                        <p:cTn dur="750" fill="hold"/>
                        <p:tgtEl>
                          <p:spTgt spid="135"/>
                        </p:tgtEl>
                        <p:attrNameLst>
                          <p:attrName>ppt_x</p:attrName>
                        </p:attrNameLst>
                      </p:cBhvr>
                      <p:tavLst>
                        <p:tav tm="0">
                          <p:val>
                            <p:strVal val="#ppt_x"/>
                          </p:val>
                        </p:tav>
                        <p:tav tm="100000">
                          <p:val>
                            <p:strVal val="#ppt_x"/>
                          </p:val>
                        </p:tav>
                      </p:tavLst>
                    </p:anim>
                    <p:anim calcmode="lin" valueType="num">
                      <p:cBhvr additive="base">
                        <p:cTn dur="750" fill="hold"/>
                        <p:tgtEl>
                          <p:spTgt spid="135"/>
                        </p:tgtEl>
                        <p:attrNameLst>
                          <p:attrName>ppt_y</p:attrName>
                        </p:attrNameLst>
                      </p:cBhvr>
                      <p:tavLst>
                        <p:tav tm="0">
                          <p:val>
                            <p:strVal val="1+#ppt_h/2"/>
                          </p:val>
                        </p:tav>
                        <p:tav tm="100000">
                          <p:val>
                            <p:strVal val="#ppt_y"/>
                          </p:val>
                        </p:tav>
                      </p:tavLst>
                    </p:anim>
                  </p:childTnLst>
                </p:cTn>
              </p:par>
            </p:tnLst>
          </p:tmpl>
        </p:tmplLst>
      </p:bldP>
      <p:bldP spid="136" grpId="0">
        <p:tmplLst>
          <p:tmpl>
            <p:tnLst>
              <p:par>
                <p:cTn presetID="2" presetClass="entr" presetSubtype="4" decel="100000" fill="hold" nodeType="withEffect">
                  <p:stCondLst>
                    <p:cond delay="300"/>
                  </p:stCondLst>
                  <p:childTnLst>
                    <p:set>
                      <p:cBhvr>
                        <p:cTn dur="1" fill="hold">
                          <p:stCondLst>
                            <p:cond delay="0"/>
                          </p:stCondLst>
                        </p:cTn>
                        <p:tgtEl>
                          <p:spTgt spid="136"/>
                        </p:tgtEl>
                        <p:attrNameLst>
                          <p:attrName>style.visibility</p:attrName>
                        </p:attrNameLst>
                      </p:cBhvr>
                      <p:to>
                        <p:strVal val="visible"/>
                      </p:to>
                    </p:set>
                    <p:anim calcmode="lin" valueType="num">
                      <p:cBhvr additive="base">
                        <p:cTn dur="750" fill="hold"/>
                        <p:tgtEl>
                          <p:spTgt spid="136"/>
                        </p:tgtEl>
                        <p:attrNameLst>
                          <p:attrName>ppt_x</p:attrName>
                        </p:attrNameLst>
                      </p:cBhvr>
                      <p:tavLst>
                        <p:tav tm="0">
                          <p:val>
                            <p:strVal val="#ppt_x"/>
                          </p:val>
                        </p:tav>
                        <p:tav tm="100000">
                          <p:val>
                            <p:strVal val="#ppt_x"/>
                          </p:val>
                        </p:tav>
                      </p:tavLst>
                    </p:anim>
                    <p:anim calcmode="lin" valueType="num">
                      <p:cBhvr additive="base">
                        <p:cTn dur="750" fill="hold"/>
                        <p:tgtEl>
                          <p:spTgt spid="136"/>
                        </p:tgtEl>
                        <p:attrNameLst>
                          <p:attrName>ppt_y</p:attrName>
                        </p:attrNameLst>
                      </p:cBhvr>
                      <p:tavLst>
                        <p:tav tm="0">
                          <p:val>
                            <p:strVal val="1+#ppt_h/2"/>
                          </p:val>
                        </p:tav>
                        <p:tav tm="100000">
                          <p:val>
                            <p:strVal val="#ppt_y"/>
                          </p:val>
                        </p:tav>
                      </p:tavLst>
                    </p:anim>
                  </p:childTnLst>
                </p:cTn>
              </p:par>
            </p:tnLst>
          </p:tmpl>
        </p:tmplLst>
      </p:bldP>
      <p:bldP spid="137" grpId="0">
        <p:tmplLst>
          <p:tmpl>
            <p:tnLst>
              <p:par>
                <p:cTn presetID="2" presetClass="entr" presetSubtype="4" decel="100000" fill="hold" nodeType="withEffect">
                  <p:stCondLst>
                    <p:cond delay="400"/>
                  </p:stCondLst>
                  <p:childTnLst>
                    <p:set>
                      <p:cBhvr>
                        <p:cTn dur="1" fill="hold">
                          <p:stCondLst>
                            <p:cond delay="0"/>
                          </p:stCondLst>
                        </p:cTn>
                        <p:tgtEl>
                          <p:spTgt spid="137"/>
                        </p:tgtEl>
                        <p:attrNameLst>
                          <p:attrName>style.visibility</p:attrName>
                        </p:attrNameLst>
                      </p:cBhvr>
                      <p:to>
                        <p:strVal val="visible"/>
                      </p:to>
                    </p:set>
                    <p:anim calcmode="lin" valueType="num">
                      <p:cBhvr additive="base">
                        <p:cTn dur="750" fill="hold"/>
                        <p:tgtEl>
                          <p:spTgt spid="137"/>
                        </p:tgtEl>
                        <p:attrNameLst>
                          <p:attrName>ppt_x</p:attrName>
                        </p:attrNameLst>
                      </p:cBhvr>
                      <p:tavLst>
                        <p:tav tm="0">
                          <p:val>
                            <p:strVal val="#ppt_x"/>
                          </p:val>
                        </p:tav>
                        <p:tav tm="100000">
                          <p:val>
                            <p:strVal val="#ppt_x"/>
                          </p:val>
                        </p:tav>
                      </p:tavLst>
                    </p:anim>
                    <p:anim calcmode="lin" valueType="num">
                      <p:cBhvr additive="base">
                        <p:cTn dur="750" fill="hold"/>
                        <p:tgtEl>
                          <p:spTgt spid="137"/>
                        </p:tgtEl>
                        <p:attrNameLst>
                          <p:attrName>ppt_y</p:attrName>
                        </p:attrNameLst>
                      </p:cBhvr>
                      <p:tavLst>
                        <p:tav tm="0">
                          <p:val>
                            <p:strVal val="1+#ppt_h/2"/>
                          </p:val>
                        </p:tav>
                        <p:tav tm="100000">
                          <p:val>
                            <p:strVal val="#ppt_y"/>
                          </p:val>
                        </p:tav>
                      </p:tavLst>
                    </p:anim>
                  </p:childTnLst>
                </p:cTn>
              </p:par>
            </p:tnLst>
          </p:tmpl>
        </p:tmplLst>
      </p:bldP>
      <p:bldP spid="138" grpId="0">
        <p:tmplLst>
          <p:tmpl>
            <p:tnLst>
              <p:par>
                <p:cTn presetID="2" presetClass="entr" presetSubtype="4" decel="100000" fill="hold" nodeType="withEffect">
                  <p:stCondLst>
                    <p:cond delay="400"/>
                  </p:stCondLst>
                  <p:childTnLst>
                    <p:set>
                      <p:cBhvr>
                        <p:cTn dur="1" fill="hold">
                          <p:stCondLst>
                            <p:cond delay="0"/>
                          </p:stCondLst>
                        </p:cTn>
                        <p:tgtEl>
                          <p:spTgt spid="138"/>
                        </p:tgtEl>
                        <p:attrNameLst>
                          <p:attrName>style.visibility</p:attrName>
                        </p:attrNameLst>
                      </p:cBhvr>
                      <p:to>
                        <p:strVal val="visible"/>
                      </p:to>
                    </p:set>
                    <p:anim calcmode="lin" valueType="num">
                      <p:cBhvr additive="base">
                        <p:cTn dur="750" fill="hold"/>
                        <p:tgtEl>
                          <p:spTgt spid="138"/>
                        </p:tgtEl>
                        <p:attrNameLst>
                          <p:attrName>ppt_x</p:attrName>
                        </p:attrNameLst>
                      </p:cBhvr>
                      <p:tavLst>
                        <p:tav tm="0">
                          <p:val>
                            <p:strVal val="#ppt_x"/>
                          </p:val>
                        </p:tav>
                        <p:tav tm="100000">
                          <p:val>
                            <p:strVal val="#ppt_x"/>
                          </p:val>
                        </p:tav>
                      </p:tavLst>
                    </p:anim>
                    <p:anim calcmode="lin" valueType="num">
                      <p:cBhvr additive="base">
                        <p:cTn dur="750" fill="hold"/>
                        <p:tgtEl>
                          <p:spTgt spid="138"/>
                        </p:tgtEl>
                        <p:attrNameLst>
                          <p:attrName>ppt_y</p:attrName>
                        </p:attrNameLst>
                      </p:cBhvr>
                      <p:tavLst>
                        <p:tav tm="0">
                          <p:val>
                            <p:strVal val="1+#ppt_h/2"/>
                          </p:val>
                        </p:tav>
                        <p:tav tm="100000">
                          <p:val>
                            <p:strVal val="#ppt_y"/>
                          </p:val>
                        </p:tav>
                      </p:tavLst>
                    </p:anim>
                  </p:childTnLst>
                </p:cTn>
              </p:par>
            </p:tnLst>
          </p:tmpl>
        </p:tmplLst>
      </p:bldP>
      <p:bldP spid="139" grpId="0">
        <p:tmplLst>
          <p:tmpl>
            <p:tnLst>
              <p:par>
                <p:cTn presetID="2" presetClass="entr" presetSubtype="4" decel="100000" fill="hold" nodeType="withEffect">
                  <p:stCondLst>
                    <p:cond delay="500"/>
                  </p:stCondLst>
                  <p:childTnLst>
                    <p:set>
                      <p:cBhvr>
                        <p:cTn dur="1" fill="hold">
                          <p:stCondLst>
                            <p:cond delay="0"/>
                          </p:stCondLst>
                        </p:cTn>
                        <p:tgtEl>
                          <p:spTgt spid="139"/>
                        </p:tgtEl>
                        <p:attrNameLst>
                          <p:attrName>style.visibility</p:attrName>
                        </p:attrNameLst>
                      </p:cBhvr>
                      <p:to>
                        <p:strVal val="visible"/>
                      </p:to>
                    </p:set>
                    <p:anim calcmode="lin" valueType="num">
                      <p:cBhvr additive="base">
                        <p:cTn dur="750" fill="hold"/>
                        <p:tgtEl>
                          <p:spTgt spid="139"/>
                        </p:tgtEl>
                        <p:attrNameLst>
                          <p:attrName>ppt_x</p:attrName>
                        </p:attrNameLst>
                      </p:cBhvr>
                      <p:tavLst>
                        <p:tav tm="0">
                          <p:val>
                            <p:strVal val="#ppt_x"/>
                          </p:val>
                        </p:tav>
                        <p:tav tm="100000">
                          <p:val>
                            <p:strVal val="#ppt_x"/>
                          </p:val>
                        </p:tav>
                      </p:tavLst>
                    </p:anim>
                    <p:anim calcmode="lin" valueType="num">
                      <p:cBhvr additive="base">
                        <p:cTn dur="750" fill="hold"/>
                        <p:tgtEl>
                          <p:spTgt spid="139"/>
                        </p:tgtEl>
                        <p:attrNameLst>
                          <p:attrName>ppt_y</p:attrName>
                        </p:attrNameLst>
                      </p:cBhvr>
                      <p:tavLst>
                        <p:tav tm="0">
                          <p:val>
                            <p:strVal val="1+#ppt_h/2"/>
                          </p:val>
                        </p:tav>
                        <p:tav tm="100000">
                          <p:val>
                            <p:strVal val="#ppt_y"/>
                          </p:val>
                        </p:tav>
                      </p:tavLst>
                    </p:anim>
                  </p:childTnLst>
                </p:cTn>
              </p:par>
            </p:tnLst>
          </p:tmpl>
        </p:tmplLst>
      </p:bldP>
      <p:bldP spid="140" grpId="0">
        <p:tmplLst>
          <p:tmpl>
            <p:tnLst>
              <p:par>
                <p:cTn presetID="2" presetClass="entr" presetSubtype="4" decel="100000" fill="hold" nodeType="withEffect">
                  <p:stCondLst>
                    <p:cond delay="500"/>
                  </p:stCondLst>
                  <p:childTnLst>
                    <p:set>
                      <p:cBhvr>
                        <p:cTn dur="1" fill="hold">
                          <p:stCondLst>
                            <p:cond delay="0"/>
                          </p:stCondLst>
                        </p:cTn>
                        <p:tgtEl>
                          <p:spTgt spid="140"/>
                        </p:tgtEl>
                        <p:attrNameLst>
                          <p:attrName>style.visibility</p:attrName>
                        </p:attrNameLst>
                      </p:cBhvr>
                      <p:to>
                        <p:strVal val="visible"/>
                      </p:to>
                    </p:set>
                    <p:anim calcmode="lin" valueType="num">
                      <p:cBhvr additive="base">
                        <p:cTn dur="750" fill="hold"/>
                        <p:tgtEl>
                          <p:spTgt spid="140"/>
                        </p:tgtEl>
                        <p:attrNameLst>
                          <p:attrName>ppt_x</p:attrName>
                        </p:attrNameLst>
                      </p:cBhvr>
                      <p:tavLst>
                        <p:tav tm="0">
                          <p:val>
                            <p:strVal val="#ppt_x"/>
                          </p:val>
                        </p:tav>
                        <p:tav tm="100000">
                          <p:val>
                            <p:strVal val="#ppt_x"/>
                          </p:val>
                        </p:tav>
                      </p:tavLst>
                    </p:anim>
                    <p:anim calcmode="lin" valueType="num">
                      <p:cBhvr additive="base">
                        <p:cTn dur="750" fill="hold"/>
                        <p:tgtEl>
                          <p:spTgt spid="140"/>
                        </p:tgtEl>
                        <p:attrNameLst>
                          <p:attrName>ppt_y</p:attrName>
                        </p:attrNameLst>
                      </p:cBhvr>
                      <p:tavLst>
                        <p:tav tm="0">
                          <p:val>
                            <p:strVal val="1+#ppt_h/2"/>
                          </p:val>
                        </p:tav>
                        <p:tav tm="100000">
                          <p:val>
                            <p:strVal val="#ppt_y"/>
                          </p:val>
                        </p:tav>
                      </p:tavLst>
                    </p:anim>
                  </p:childTnLst>
                </p:cTn>
              </p:par>
            </p:tnLst>
          </p:tmpl>
        </p:tmplLst>
      </p:bldP>
      <p:bldP spid="141" grpId="0">
        <p:tmplLst>
          <p:tmpl>
            <p:tnLst>
              <p:par>
                <p:cTn presetID="2" presetClass="entr" presetSubtype="4" decel="100000" fill="hold" nodeType="withEffect">
                  <p:stCondLst>
                    <p:cond delay="600"/>
                  </p:stCondLst>
                  <p:childTnLst>
                    <p:set>
                      <p:cBhvr>
                        <p:cTn dur="1" fill="hold">
                          <p:stCondLst>
                            <p:cond delay="0"/>
                          </p:stCondLst>
                        </p:cTn>
                        <p:tgtEl>
                          <p:spTgt spid="141"/>
                        </p:tgtEl>
                        <p:attrNameLst>
                          <p:attrName>style.visibility</p:attrName>
                        </p:attrNameLst>
                      </p:cBhvr>
                      <p:to>
                        <p:strVal val="visible"/>
                      </p:to>
                    </p:set>
                    <p:anim calcmode="lin" valueType="num">
                      <p:cBhvr additive="base">
                        <p:cTn dur="750" fill="hold"/>
                        <p:tgtEl>
                          <p:spTgt spid="141"/>
                        </p:tgtEl>
                        <p:attrNameLst>
                          <p:attrName>ppt_x</p:attrName>
                        </p:attrNameLst>
                      </p:cBhvr>
                      <p:tavLst>
                        <p:tav tm="0">
                          <p:val>
                            <p:strVal val="#ppt_x"/>
                          </p:val>
                        </p:tav>
                        <p:tav tm="100000">
                          <p:val>
                            <p:strVal val="#ppt_x"/>
                          </p:val>
                        </p:tav>
                      </p:tavLst>
                    </p:anim>
                    <p:anim calcmode="lin" valueType="num">
                      <p:cBhvr additive="base">
                        <p:cTn dur="750" fill="hold"/>
                        <p:tgtEl>
                          <p:spTgt spid="141"/>
                        </p:tgtEl>
                        <p:attrNameLst>
                          <p:attrName>ppt_y</p:attrName>
                        </p:attrNameLst>
                      </p:cBhvr>
                      <p:tavLst>
                        <p:tav tm="0">
                          <p:val>
                            <p:strVal val="1+#ppt_h/2"/>
                          </p:val>
                        </p:tav>
                        <p:tav tm="100000">
                          <p:val>
                            <p:strVal val="#ppt_y"/>
                          </p:val>
                        </p:tav>
                      </p:tavLst>
                    </p:anim>
                  </p:childTnLst>
                </p:cTn>
              </p:par>
            </p:tnLst>
          </p:tmpl>
        </p:tmplLst>
      </p:bldP>
      <p:bldP spid="142" grpId="0">
        <p:tmplLst>
          <p:tmpl>
            <p:tnLst>
              <p:par>
                <p:cTn presetID="2" presetClass="entr" presetSubtype="4" decel="100000" fill="hold" nodeType="withEffect">
                  <p:stCondLst>
                    <p:cond delay="600"/>
                  </p:stCondLst>
                  <p:childTnLst>
                    <p:set>
                      <p:cBhvr>
                        <p:cTn dur="1" fill="hold">
                          <p:stCondLst>
                            <p:cond delay="0"/>
                          </p:stCondLst>
                        </p:cTn>
                        <p:tgtEl>
                          <p:spTgt spid="142"/>
                        </p:tgtEl>
                        <p:attrNameLst>
                          <p:attrName>style.visibility</p:attrName>
                        </p:attrNameLst>
                      </p:cBhvr>
                      <p:to>
                        <p:strVal val="visible"/>
                      </p:to>
                    </p:set>
                    <p:anim calcmode="lin" valueType="num">
                      <p:cBhvr additive="base">
                        <p:cTn dur="750" fill="hold"/>
                        <p:tgtEl>
                          <p:spTgt spid="142"/>
                        </p:tgtEl>
                        <p:attrNameLst>
                          <p:attrName>ppt_x</p:attrName>
                        </p:attrNameLst>
                      </p:cBhvr>
                      <p:tavLst>
                        <p:tav tm="0">
                          <p:val>
                            <p:strVal val="#ppt_x"/>
                          </p:val>
                        </p:tav>
                        <p:tav tm="100000">
                          <p:val>
                            <p:strVal val="#ppt_x"/>
                          </p:val>
                        </p:tav>
                      </p:tavLst>
                    </p:anim>
                    <p:anim calcmode="lin" valueType="num">
                      <p:cBhvr additive="base">
                        <p:cTn dur="750" fill="hold"/>
                        <p:tgtEl>
                          <p:spTgt spid="142"/>
                        </p:tgtEl>
                        <p:attrNameLst>
                          <p:attrName>ppt_y</p:attrName>
                        </p:attrNameLst>
                      </p:cBhvr>
                      <p:tavLst>
                        <p:tav tm="0">
                          <p:val>
                            <p:strVal val="1+#ppt_h/2"/>
                          </p:val>
                        </p:tav>
                        <p:tav tm="100000">
                          <p:val>
                            <p:strVal val="#ppt_y"/>
                          </p:val>
                        </p:tav>
                      </p:tavLst>
                    </p:anim>
                  </p:childTnLst>
                </p:cTn>
              </p:par>
            </p:tnLst>
          </p:tmpl>
        </p:tmplLst>
      </p:bldP>
      <p:bldP spid="143" grpId="0">
        <p:tmplLst>
          <p:tmpl>
            <p:tnLst>
              <p:par>
                <p:cTn presetID="2" presetClass="entr" presetSubtype="4" decel="100000" fill="hold" nodeType="withEffect">
                  <p:stCondLst>
                    <p:cond delay="700"/>
                  </p:stCondLst>
                  <p:childTnLst>
                    <p:set>
                      <p:cBhvr>
                        <p:cTn dur="1" fill="hold">
                          <p:stCondLst>
                            <p:cond delay="0"/>
                          </p:stCondLst>
                        </p:cTn>
                        <p:tgtEl>
                          <p:spTgt spid="143"/>
                        </p:tgtEl>
                        <p:attrNameLst>
                          <p:attrName>style.visibility</p:attrName>
                        </p:attrNameLst>
                      </p:cBhvr>
                      <p:to>
                        <p:strVal val="visible"/>
                      </p:to>
                    </p:set>
                    <p:anim calcmode="lin" valueType="num">
                      <p:cBhvr additive="base">
                        <p:cTn dur="750" fill="hold"/>
                        <p:tgtEl>
                          <p:spTgt spid="143"/>
                        </p:tgtEl>
                        <p:attrNameLst>
                          <p:attrName>ppt_x</p:attrName>
                        </p:attrNameLst>
                      </p:cBhvr>
                      <p:tavLst>
                        <p:tav tm="0">
                          <p:val>
                            <p:strVal val="#ppt_x"/>
                          </p:val>
                        </p:tav>
                        <p:tav tm="100000">
                          <p:val>
                            <p:strVal val="#ppt_x"/>
                          </p:val>
                        </p:tav>
                      </p:tavLst>
                    </p:anim>
                    <p:anim calcmode="lin" valueType="num">
                      <p:cBhvr additive="base">
                        <p:cTn dur="750" fill="hold"/>
                        <p:tgtEl>
                          <p:spTgt spid="143"/>
                        </p:tgtEl>
                        <p:attrNameLst>
                          <p:attrName>ppt_y</p:attrName>
                        </p:attrNameLst>
                      </p:cBhvr>
                      <p:tavLst>
                        <p:tav tm="0">
                          <p:val>
                            <p:strVal val="1+#ppt_h/2"/>
                          </p:val>
                        </p:tav>
                        <p:tav tm="100000">
                          <p:val>
                            <p:strVal val="#ppt_y"/>
                          </p:val>
                        </p:tav>
                      </p:tavLst>
                    </p:anim>
                  </p:childTnLst>
                </p:cTn>
              </p:par>
            </p:tnLst>
          </p:tmpl>
        </p:tmplLst>
      </p:bldP>
      <p:bldP spid="144" grpId="0">
        <p:tmplLst>
          <p:tmpl>
            <p:tnLst>
              <p:par>
                <p:cTn presetID="2" presetClass="entr" presetSubtype="4" decel="100000" fill="hold" nodeType="withEffect">
                  <p:stCondLst>
                    <p:cond delay="700"/>
                  </p:stCondLst>
                  <p:childTnLst>
                    <p:set>
                      <p:cBhvr>
                        <p:cTn dur="1" fill="hold">
                          <p:stCondLst>
                            <p:cond delay="0"/>
                          </p:stCondLst>
                        </p:cTn>
                        <p:tgtEl>
                          <p:spTgt spid="144"/>
                        </p:tgtEl>
                        <p:attrNameLst>
                          <p:attrName>style.visibility</p:attrName>
                        </p:attrNameLst>
                      </p:cBhvr>
                      <p:to>
                        <p:strVal val="visible"/>
                      </p:to>
                    </p:set>
                    <p:anim calcmode="lin" valueType="num">
                      <p:cBhvr additive="base">
                        <p:cTn dur="750" fill="hold"/>
                        <p:tgtEl>
                          <p:spTgt spid="144"/>
                        </p:tgtEl>
                        <p:attrNameLst>
                          <p:attrName>ppt_x</p:attrName>
                        </p:attrNameLst>
                      </p:cBhvr>
                      <p:tavLst>
                        <p:tav tm="0">
                          <p:val>
                            <p:strVal val="#ppt_x"/>
                          </p:val>
                        </p:tav>
                        <p:tav tm="100000">
                          <p:val>
                            <p:strVal val="#ppt_x"/>
                          </p:val>
                        </p:tav>
                      </p:tavLst>
                    </p:anim>
                    <p:anim calcmode="lin" valueType="num">
                      <p:cBhvr additive="base">
                        <p:cTn dur="750" fill="hold"/>
                        <p:tgtEl>
                          <p:spTgt spid="144"/>
                        </p:tgtEl>
                        <p:attrNameLst>
                          <p:attrName>ppt_y</p:attrName>
                        </p:attrNameLst>
                      </p:cBhvr>
                      <p:tavLst>
                        <p:tav tm="0">
                          <p:val>
                            <p:strVal val="1+#ppt_h/2"/>
                          </p:val>
                        </p:tav>
                        <p:tav tm="100000">
                          <p:val>
                            <p:strVal val="#ppt_y"/>
                          </p:val>
                        </p:tav>
                      </p:tavLst>
                    </p:anim>
                  </p:childTnLst>
                </p:cTn>
              </p:par>
            </p:tnLst>
          </p:tmpl>
        </p:tmplLst>
      </p:bldP>
      <p:bldP spid="37" grpId="0">
        <p:tmplLst>
          <p:tmpl>
            <p:tnLst>
              <p:par>
                <p:cTn presetID="2" presetClass="entr" presetSubtype="4" decel="10000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 calcmode="lin" valueType="num">
                      <p:cBhvr additive="base">
                        <p:cTn dur="750" fill="hold"/>
                        <p:tgtEl>
                          <p:spTgt spid="37"/>
                        </p:tgtEl>
                        <p:attrNameLst>
                          <p:attrName>ppt_x</p:attrName>
                        </p:attrNameLst>
                      </p:cBhvr>
                      <p:tavLst>
                        <p:tav tm="0">
                          <p:val>
                            <p:strVal val="#ppt_x"/>
                          </p:val>
                        </p:tav>
                        <p:tav tm="100000">
                          <p:val>
                            <p:strVal val="#ppt_x"/>
                          </p:val>
                        </p:tav>
                      </p:tavLst>
                    </p:anim>
                    <p:anim calcmode="lin" valueType="num">
                      <p:cBhvr additive="base">
                        <p:cTn dur="750" fill="hold"/>
                        <p:tgtEl>
                          <p:spTgt spid="37"/>
                        </p:tgtEl>
                        <p:attrNameLst>
                          <p:attrName>ppt_y</p:attrName>
                        </p:attrNameLst>
                      </p:cBhvr>
                      <p:tavLst>
                        <p:tav tm="0">
                          <p:val>
                            <p:strVal val="1+#ppt_h/2"/>
                          </p:val>
                        </p:tav>
                        <p:tav tm="100000">
                          <p:val>
                            <p:strVal val="#ppt_y"/>
                          </p:val>
                        </p:tav>
                      </p:tavLst>
                    </p:anim>
                  </p:childTnLst>
                </p:cTn>
              </p:par>
            </p:tnLst>
          </p:tmpl>
        </p:tmplLst>
      </p:bldP>
      <p:bldP spid="38" grpId="0">
        <p:tmplLst>
          <p:tmpl>
            <p:tnLst>
              <p:par>
                <p:cTn presetID="2" presetClass="entr" presetSubtype="4" decel="100000" fill="hold" nodeType="withEffect">
                  <p:stCondLst>
                    <p:cond delay="0"/>
                  </p:stCondLst>
                  <p:childTnLst>
                    <p:set>
                      <p:cBhvr>
                        <p:cTn dur="1" fill="hold">
                          <p:stCondLst>
                            <p:cond delay="0"/>
                          </p:stCondLst>
                        </p:cTn>
                        <p:tgtEl>
                          <p:spTgt spid="38"/>
                        </p:tgtEl>
                        <p:attrNameLst>
                          <p:attrName>style.visibility</p:attrName>
                        </p:attrNameLst>
                      </p:cBhvr>
                      <p:to>
                        <p:strVal val="visible"/>
                      </p:to>
                    </p:set>
                    <p:anim calcmode="lin" valueType="num">
                      <p:cBhvr additive="base">
                        <p:cTn dur="750" fill="hold"/>
                        <p:tgtEl>
                          <p:spTgt spid="38"/>
                        </p:tgtEl>
                        <p:attrNameLst>
                          <p:attrName>ppt_x</p:attrName>
                        </p:attrNameLst>
                      </p:cBhvr>
                      <p:tavLst>
                        <p:tav tm="0">
                          <p:val>
                            <p:strVal val="#ppt_x"/>
                          </p:val>
                        </p:tav>
                        <p:tav tm="100000">
                          <p:val>
                            <p:strVal val="#ppt_x"/>
                          </p:val>
                        </p:tav>
                      </p:tavLst>
                    </p:anim>
                    <p:anim calcmode="lin" valueType="num">
                      <p:cBhvr additive="base">
                        <p:cTn dur="750" fill="hold"/>
                        <p:tgtEl>
                          <p:spTgt spid="38"/>
                        </p:tgtEl>
                        <p:attrNameLst>
                          <p:attrName>ppt_y</p:attrName>
                        </p:attrNameLst>
                      </p:cBhvr>
                      <p:tavLst>
                        <p:tav tm="0">
                          <p:val>
                            <p:strVal val="1+#ppt_h/2"/>
                          </p:val>
                        </p:tav>
                        <p:tav tm="100000">
                          <p:val>
                            <p:strVal val="#ppt_y"/>
                          </p:val>
                        </p:tav>
                      </p:tavLst>
                    </p:anim>
                  </p:childTnLst>
                </p:cTn>
              </p:par>
            </p:tnLst>
          </p:tmpl>
        </p:tmplLst>
      </p:bldP>
      <p:bldP spid="39" grpId="0">
        <p:tmplLst>
          <p:tmpl>
            <p:tnLst>
              <p:par>
                <p:cTn presetID="2" presetClass="entr" presetSubtype="4" decel="100000" fill="hold" nodeType="withEffect">
                  <p:stCondLst>
                    <p:cond delay="100"/>
                  </p:stCondLst>
                  <p:childTnLst>
                    <p:set>
                      <p:cBhvr>
                        <p:cTn dur="1" fill="hold">
                          <p:stCondLst>
                            <p:cond delay="0"/>
                          </p:stCondLst>
                        </p:cTn>
                        <p:tgtEl>
                          <p:spTgt spid="39"/>
                        </p:tgtEl>
                        <p:attrNameLst>
                          <p:attrName>style.visibility</p:attrName>
                        </p:attrNameLst>
                      </p:cBhvr>
                      <p:to>
                        <p:strVal val="visible"/>
                      </p:to>
                    </p:set>
                    <p:anim calcmode="lin" valueType="num">
                      <p:cBhvr additive="base">
                        <p:cTn dur="750" fill="hold"/>
                        <p:tgtEl>
                          <p:spTgt spid="39"/>
                        </p:tgtEl>
                        <p:attrNameLst>
                          <p:attrName>ppt_x</p:attrName>
                        </p:attrNameLst>
                      </p:cBhvr>
                      <p:tavLst>
                        <p:tav tm="0">
                          <p:val>
                            <p:strVal val="#ppt_x"/>
                          </p:val>
                        </p:tav>
                        <p:tav tm="100000">
                          <p:val>
                            <p:strVal val="#ppt_x"/>
                          </p:val>
                        </p:tav>
                      </p:tavLst>
                    </p:anim>
                    <p:anim calcmode="lin" valueType="num">
                      <p:cBhvr additive="base">
                        <p:cTn dur="750" fill="hold"/>
                        <p:tgtEl>
                          <p:spTgt spid="39"/>
                        </p:tgtEl>
                        <p:attrNameLst>
                          <p:attrName>ppt_y</p:attrName>
                        </p:attrNameLst>
                      </p:cBhvr>
                      <p:tavLst>
                        <p:tav tm="0">
                          <p:val>
                            <p:strVal val="1+#ppt_h/2"/>
                          </p:val>
                        </p:tav>
                        <p:tav tm="100000">
                          <p:val>
                            <p:strVal val="#ppt_y"/>
                          </p:val>
                        </p:tav>
                      </p:tavLst>
                    </p:anim>
                  </p:childTnLst>
                </p:cTn>
              </p:par>
            </p:tnLst>
          </p:tmpl>
        </p:tmplLst>
      </p:bldP>
      <p:bldP spid="40" grpId="0">
        <p:tmplLst>
          <p:tmpl>
            <p:tnLst>
              <p:par>
                <p:cTn presetID="2" presetClass="entr" presetSubtype="4" decel="100000" fill="hold" nodeType="withEffect">
                  <p:stCondLst>
                    <p:cond delay="100"/>
                  </p:stCondLst>
                  <p:childTnLst>
                    <p:set>
                      <p:cBhvr>
                        <p:cTn dur="1" fill="hold">
                          <p:stCondLst>
                            <p:cond delay="0"/>
                          </p:stCondLst>
                        </p:cTn>
                        <p:tgtEl>
                          <p:spTgt spid="40"/>
                        </p:tgtEl>
                        <p:attrNameLst>
                          <p:attrName>style.visibility</p:attrName>
                        </p:attrNameLst>
                      </p:cBhvr>
                      <p:to>
                        <p:strVal val="visible"/>
                      </p:to>
                    </p:set>
                    <p:anim calcmode="lin" valueType="num">
                      <p:cBhvr additive="base">
                        <p:cTn dur="750" fill="hold"/>
                        <p:tgtEl>
                          <p:spTgt spid="40"/>
                        </p:tgtEl>
                        <p:attrNameLst>
                          <p:attrName>ppt_x</p:attrName>
                        </p:attrNameLst>
                      </p:cBhvr>
                      <p:tavLst>
                        <p:tav tm="0">
                          <p:val>
                            <p:strVal val="#ppt_x"/>
                          </p:val>
                        </p:tav>
                        <p:tav tm="100000">
                          <p:val>
                            <p:strVal val="#ppt_x"/>
                          </p:val>
                        </p:tav>
                      </p:tavLst>
                    </p:anim>
                    <p:anim calcmode="lin" valueType="num">
                      <p:cBhvr additive="base">
                        <p:cTn dur="750" fill="hold"/>
                        <p:tgtEl>
                          <p:spTgt spid="40"/>
                        </p:tgtEl>
                        <p:attrNameLst>
                          <p:attrName>ppt_y</p:attrName>
                        </p:attrNameLst>
                      </p:cBhvr>
                      <p:tavLst>
                        <p:tav tm="0">
                          <p:val>
                            <p:strVal val="1+#ppt_h/2"/>
                          </p:val>
                        </p:tav>
                        <p:tav tm="100000">
                          <p:val>
                            <p:strVal val="#ppt_y"/>
                          </p:val>
                        </p:tav>
                      </p:tavLst>
                    </p:anim>
                  </p:childTnLst>
                </p:cTn>
              </p:par>
            </p:tnLst>
          </p:tmpl>
        </p:tmplLst>
      </p:bldP>
      <p:bldP spid="41" grpId="0">
        <p:tmplLst>
          <p:tmpl>
            <p:tnLst>
              <p:par>
                <p:cTn presetID="2" presetClass="entr" presetSubtype="4" decel="100000" fill="hold" nodeType="withEffect">
                  <p:stCondLst>
                    <p:cond delay="200"/>
                  </p:stCondLst>
                  <p:childTnLst>
                    <p:set>
                      <p:cBhvr>
                        <p:cTn dur="1" fill="hold">
                          <p:stCondLst>
                            <p:cond delay="0"/>
                          </p:stCondLst>
                        </p:cTn>
                        <p:tgtEl>
                          <p:spTgt spid="41"/>
                        </p:tgtEl>
                        <p:attrNameLst>
                          <p:attrName>style.visibility</p:attrName>
                        </p:attrNameLst>
                      </p:cBhvr>
                      <p:to>
                        <p:strVal val="visible"/>
                      </p:to>
                    </p:set>
                    <p:anim calcmode="lin" valueType="num">
                      <p:cBhvr additive="base">
                        <p:cTn dur="750" fill="hold"/>
                        <p:tgtEl>
                          <p:spTgt spid="41"/>
                        </p:tgtEl>
                        <p:attrNameLst>
                          <p:attrName>ppt_x</p:attrName>
                        </p:attrNameLst>
                      </p:cBhvr>
                      <p:tavLst>
                        <p:tav tm="0">
                          <p:val>
                            <p:strVal val="#ppt_x"/>
                          </p:val>
                        </p:tav>
                        <p:tav tm="100000">
                          <p:val>
                            <p:strVal val="#ppt_x"/>
                          </p:val>
                        </p:tav>
                      </p:tavLst>
                    </p:anim>
                    <p:anim calcmode="lin" valueType="num">
                      <p:cBhvr additive="base">
                        <p:cTn dur="750" fill="hold"/>
                        <p:tgtEl>
                          <p:spTgt spid="41"/>
                        </p:tgtEl>
                        <p:attrNameLst>
                          <p:attrName>ppt_y</p:attrName>
                        </p:attrNameLst>
                      </p:cBhvr>
                      <p:tavLst>
                        <p:tav tm="0">
                          <p:val>
                            <p:strVal val="1+#ppt_h/2"/>
                          </p:val>
                        </p:tav>
                        <p:tav tm="100000">
                          <p:val>
                            <p:strVal val="#ppt_y"/>
                          </p:val>
                        </p:tav>
                      </p:tavLst>
                    </p:anim>
                  </p:childTnLst>
                </p:cTn>
              </p:par>
            </p:tnLst>
          </p:tmpl>
        </p:tmplLst>
      </p:bldP>
      <p:bldP spid="42" grpId="0">
        <p:tmplLst>
          <p:tmpl>
            <p:tnLst>
              <p:par>
                <p:cTn presetID="2" presetClass="entr" presetSubtype="4" decel="100000" fill="hold" nodeType="withEffect">
                  <p:stCondLst>
                    <p:cond delay="200"/>
                  </p:stCondLst>
                  <p:childTnLst>
                    <p:set>
                      <p:cBhvr>
                        <p:cTn dur="1" fill="hold">
                          <p:stCondLst>
                            <p:cond delay="0"/>
                          </p:stCondLst>
                        </p:cTn>
                        <p:tgtEl>
                          <p:spTgt spid="42"/>
                        </p:tgtEl>
                        <p:attrNameLst>
                          <p:attrName>style.visibility</p:attrName>
                        </p:attrNameLst>
                      </p:cBhvr>
                      <p:to>
                        <p:strVal val="visible"/>
                      </p:to>
                    </p:set>
                    <p:anim calcmode="lin" valueType="num">
                      <p:cBhvr additive="base">
                        <p:cTn dur="750" fill="hold"/>
                        <p:tgtEl>
                          <p:spTgt spid="42"/>
                        </p:tgtEl>
                        <p:attrNameLst>
                          <p:attrName>ppt_x</p:attrName>
                        </p:attrNameLst>
                      </p:cBhvr>
                      <p:tavLst>
                        <p:tav tm="0">
                          <p:val>
                            <p:strVal val="#ppt_x"/>
                          </p:val>
                        </p:tav>
                        <p:tav tm="100000">
                          <p:val>
                            <p:strVal val="#ppt_x"/>
                          </p:val>
                        </p:tav>
                      </p:tavLst>
                    </p:anim>
                    <p:anim calcmode="lin" valueType="num">
                      <p:cBhvr additive="base">
                        <p:cTn dur="750" fill="hold"/>
                        <p:tgtEl>
                          <p:spTgt spid="42"/>
                        </p:tgtEl>
                        <p:attrNameLst>
                          <p:attrName>ppt_y</p:attrName>
                        </p:attrNameLst>
                      </p:cBhvr>
                      <p:tavLst>
                        <p:tav tm="0">
                          <p:val>
                            <p:strVal val="1+#ppt_h/2"/>
                          </p:val>
                        </p:tav>
                        <p:tav tm="100000">
                          <p:val>
                            <p:strVal val="#ppt_y"/>
                          </p:val>
                        </p:tav>
                      </p:tavLst>
                    </p:anim>
                  </p:childTnLst>
                </p:cTn>
              </p:par>
            </p:tnLst>
          </p:tmpl>
        </p:tmplLst>
      </p:bldP>
      <p:bldP spid="43" grpId="0">
        <p:tmplLst>
          <p:tmpl>
            <p:tnLst>
              <p:par>
                <p:cTn presetID="2" presetClass="entr" presetSubtype="4" decel="100000" fill="hold" nodeType="withEffect">
                  <p:stCondLst>
                    <p:cond delay="300"/>
                  </p:stCondLst>
                  <p:childTnLst>
                    <p:set>
                      <p:cBhvr>
                        <p:cTn dur="1" fill="hold">
                          <p:stCondLst>
                            <p:cond delay="0"/>
                          </p:stCondLst>
                        </p:cTn>
                        <p:tgtEl>
                          <p:spTgt spid="43"/>
                        </p:tgtEl>
                        <p:attrNameLst>
                          <p:attrName>style.visibility</p:attrName>
                        </p:attrNameLst>
                      </p:cBhvr>
                      <p:to>
                        <p:strVal val="visible"/>
                      </p:to>
                    </p:set>
                    <p:anim calcmode="lin" valueType="num">
                      <p:cBhvr additive="base">
                        <p:cTn dur="750" fill="hold"/>
                        <p:tgtEl>
                          <p:spTgt spid="43"/>
                        </p:tgtEl>
                        <p:attrNameLst>
                          <p:attrName>ppt_x</p:attrName>
                        </p:attrNameLst>
                      </p:cBhvr>
                      <p:tavLst>
                        <p:tav tm="0">
                          <p:val>
                            <p:strVal val="#ppt_x"/>
                          </p:val>
                        </p:tav>
                        <p:tav tm="100000">
                          <p:val>
                            <p:strVal val="#ppt_x"/>
                          </p:val>
                        </p:tav>
                      </p:tavLst>
                    </p:anim>
                    <p:anim calcmode="lin" valueType="num">
                      <p:cBhvr additive="base">
                        <p:cTn dur="750" fill="hold"/>
                        <p:tgtEl>
                          <p:spTgt spid="43"/>
                        </p:tgtEl>
                        <p:attrNameLst>
                          <p:attrName>ppt_y</p:attrName>
                        </p:attrNameLst>
                      </p:cBhvr>
                      <p:tavLst>
                        <p:tav tm="0">
                          <p:val>
                            <p:strVal val="1+#ppt_h/2"/>
                          </p:val>
                        </p:tav>
                        <p:tav tm="100000">
                          <p:val>
                            <p:strVal val="#ppt_y"/>
                          </p:val>
                        </p:tav>
                      </p:tavLst>
                    </p:anim>
                  </p:childTnLst>
                </p:cTn>
              </p:par>
            </p:tnLst>
          </p:tmpl>
        </p:tmplLst>
      </p:bldP>
      <p:bldP spid="44" grpId="0">
        <p:tmplLst>
          <p:tmpl>
            <p:tnLst>
              <p:par>
                <p:cTn presetID="2" presetClass="entr" presetSubtype="4" decel="100000" fill="hold" nodeType="withEffect">
                  <p:stCondLst>
                    <p:cond delay="300"/>
                  </p:stCondLst>
                  <p:childTnLst>
                    <p:set>
                      <p:cBhvr>
                        <p:cTn dur="1" fill="hold">
                          <p:stCondLst>
                            <p:cond delay="0"/>
                          </p:stCondLst>
                        </p:cTn>
                        <p:tgtEl>
                          <p:spTgt spid="44"/>
                        </p:tgtEl>
                        <p:attrNameLst>
                          <p:attrName>style.visibility</p:attrName>
                        </p:attrNameLst>
                      </p:cBhvr>
                      <p:to>
                        <p:strVal val="visible"/>
                      </p:to>
                    </p:set>
                    <p:anim calcmode="lin" valueType="num">
                      <p:cBhvr additive="base">
                        <p:cTn dur="750" fill="hold"/>
                        <p:tgtEl>
                          <p:spTgt spid="44"/>
                        </p:tgtEl>
                        <p:attrNameLst>
                          <p:attrName>ppt_x</p:attrName>
                        </p:attrNameLst>
                      </p:cBhvr>
                      <p:tavLst>
                        <p:tav tm="0">
                          <p:val>
                            <p:strVal val="#ppt_x"/>
                          </p:val>
                        </p:tav>
                        <p:tav tm="100000">
                          <p:val>
                            <p:strVal val="#ppt_x"/>
                          </p:val>
                        </p:tav>
                      </p:tavLst>
                    </p:anim>
                    <p:anim calcmode="lin" valueType="num">
                      <p:cBhvr additive="base">
                        <p:cTn dur="750" fill="hold"/>
                        <p:tgtEl>
                          <p:spTgt spid="44"/>
                        </p:tgtEl>
                        <p:attrNameLst>
                          <p:attrName>ppt_y</p:attrName>
                        </p:attrNameLst>
                      </p:cBhvr>
                      <p:tavLst>
                        <p:tav tm="0">
                          <p:val>
                            <p:strVal val="1+#ppt_h/2"/>
                          </p:val>
                        </p:tav>
                        <p:tav tm="100000">
                          <p:val>
                            <p:strVal val="#ppt_y"/>
                          </p:val>
                        </p:tav>
                      </p:tavLst>
                    </p:anim>
                  </p:childTnLst>
                </p:cTn>
              </p:par>
            </p:tnLst>
          </p:tmpl>
        </p:tmplLst>
      </p:bldP>
      <p:bldP spid="45" grpId="0">
        <p:tmplLst>
          <p:tmpl>
            <p:tnLst>
              <p:par>
                <p:cTn presetID="2" presetClass="entr" presetSubtype="4" decel="100000" fill="hold" nodeType="withEffect">
                  <p:stCondLst>
                    <p:cond delay="400"/>
                  </p:stCondLst>
                  <p:childTnLst>
                    <p:set>
                      <p:cBhvr>
                        <p:cTn dur="1" fill="hold">
                          <p:stCondLst>
                            <p:cond delay="0"/>
                          </p:stCondLst>
                        </p:cTn>
                        <p:tgtEl>
                          <p:spTgt spid="45"/>
                        </p:tgtEl>
                        <p:attrNameLst>
                          <p:attrName>style.visibility</p:attrName>
                        </p:attrNameLst>
                      </p:cBhvr>
                      <p:to>
                        <p:strVal val="visible"/>
                      </p:to>
                    </p:set>
                    <p:anim calcmode="lin" valueType="num">
                      <p:cBhvr additive="base">
                        <p:cTn dur="750" fill="hold"/>
                        <p:tgtEl>
                          <p:spTgt spid="45"/>
                        </p:tgtEl>
                        <p:attrNameLst>
                          <p:attrName>ppt_x</p:attrName>
                        </p:attrNameLst>
                      </p:cBhvr>
                      <p:tavLst>
                        <p:tav tm="0">
                          <p:val>
                            <p:strVal val="#ppt_x"/>
                          </p:val>
                        </p:tav>
                        <p:tav tm="100000">
                          <p:val>
                            <p:strVal val="#ppt_x"/>
                          </p:val>
                        </p:tav>
                      </p:tavLst>
                    </p:anim>
                    <p:anim calcmode="lin" valueType="num">
                      <p:cBhvr additive="base">
                        <p:cTn dur="750" fill="hold"/>
                        <p:tgtEl>
                          <p:spTgt spid="45"/>
                        </p:tgtEl>
                        <p:attrNameLst>
                          <p:attrName>ppt_y</p:attrName>
                        </p:attrNameLst>
                      </p:cBhvr>
                      <p:tavLst>
                        <p:tav tm="0">
                          <p:val>
                            <p:strVal val="1+#ppt_h/2"/>
                          </p:val>
                        </p:tav>
                        <p:tav tm="100000">
                          <p:val>
                            <p:strVal val="#ppt_y"/>
                          </p:val>
                        </p:tav>
                      </p:tavLst>
                    </p:anim>
                  </p:childTnLst>
                </p:cTn>
              </p:par>
            </p:tnLst>
          </p:tmpl>
        </p:tmplLst>
      </p:bldP>
      <p:bldP spid="46" grpId="0">
        <p:tmplLst>
          <p:tmpl>
            <p:tnLst>
              <p:par>
                <p:cTn presetID="2" presetClass="entr" presetSubtype="4" decel="100000" fill="hold" nodeType="withEffect">
                  <p:stCondLst>
                    <p:cond delay="400"/>
                  </p:stCondLst>
                  <p:childTnLst>
                    <p:set>
                      <p:cBhvr>
                        <p:cTn dur="1" fill="hold">
                          <p:stCondLst>
                            <p:cond delay="0"/>
                          </p:stCondLst>
                        </p:cTn>
                        <p:tgtEl>
                          <p:spTgt spid="46"/>
                        </p:tgtEl>
                        <p:attrNameLst>
                          <p:attrName>style.visibility</p:attrName>
                        </p:attrNameLst>
                      </p:cBhvr>
                      <p:to>
                        <p:strVal val="visible"/>
                      </p:to>
                    </p:set>
                    <p:anim calcmode="lin" valueType="num">
                      <p:cBhvr additive="base">
                        <p:cTn dur="750" fill="hold"/>
                        <p:tgtEl>
                          <p:spTgt spid="46"/>
                        </p:tgtEl>
                        <p:attrNameLst>
                          <p:attrName>ppt_x</p:attrName>
                        </p:attrNameLst>
                      </p:cBhvr>
                      <p:tavLst>
                        <p:tav tm="0">
                          <p:val>
                            <p:strVal val="#ppt_x"/>
                          </p:val>
                        </p:tav>
                        <p:tav tm="100000">
                          <p:val>
                            <p:strVal val="#ppt_x"/>
                          </p:val>
                        </p:tav>
                      </p:tavLst>
                    </p:anim>
                    <p:anim calcmode="lin" valueType="num">
                      <p:cBhvr additive="base">
                        <p:cTn dur="750" fill="hold"/>
                        <p:tgtEl>
                          <p:spTgt spid="46"/>
                        </p:tgtEl>
                        <p:attrNameLst>
                          <p:attrName>ppt_y</p:attrName>
                        </p:attrNameLst>
                      </p:cBhvr>
                      <p:tavLst>
                        <p:tav tm="0">
                          <p:val>
                            <p:strVal val="1+#ppt_h/2"/>
                          </p:val>
                        </p:tav>
                        <p:tav tm="100000">
                          <p:val>
                            <p:strVal val="#ppt_y"/>
                          </p:val>
                        </p:tav>
                      </p:tavLst>
                    </p:anim>
                  </p:childTnLst>
                </p:cTn>
              </p:par>
            </p:tnLst>
          </p:tmpl>
        </p:tmplLst>
      </p:bldP>
      <p:bldP spid="47" grpId="0">
        <p:tmplLst>
          <p:tmpl>
            <p:tnLst>
              <p:par>
                <p:cTn presetID="2" presetClass="entr" presetSubtype="4" decel="100000" fill="hold" nodeType="withEffect">
                  <p:stCondLst>
                    <p:cond delay="500"/>
                  </p:stCondLst>
                  <p:childTnLst>
                    <p:set>
                      <p:cBhvr>
                        <p:cTn dur="1" fill="hold">
                          <p:stCondLst>
                            <p:cond delay="0"/>
                          </p:stCondLst>
                        </p:cTn>
                        <p:tgtEl>
                          <p:spTgt spid="47"/>
                        </p:tgtEl>
                        <p:attrNameLst>
                          <p:attrName>style.visibility</p:attrName>
                        </p:attrNameLst>
                      </p:cBhvr>
                      <p:to>
                        <p:strVal val="visible"/>
                      </p:to>
                    </p:set>
                    <p:anim calcmode="lin" valueType="num">
                      <p:cBhvr additive="base">
                        <p:cTn dur="750" fill="hold"/>
                        <p:tgtEl>
                          <p:spTgt spid="47"/>
                        </p:tgtEl>
                        <p:attrNameLst>
                          <p:attrName>ppt_x</p:attrName>
                        </p:attrNameLst>
                      </p:cBhvr>
                      <p:tavLst>
                        <p:tav tm="0">
                          <p:val>
                            <p:strVal val="#ppt_x"/>
                          </p:val>
                        </p:tav>
                        <p:tav tm="100000">
                          <p:val>
                            <p:strVal val="#ppt_x"/>
                          </p:val>
                        </p:tav>
                      </p:tavLst>
                    </p:anim>
                    <p:anim calcmode="lin" valueType="num">
                      <p:cBhvr additive="base">
                        <p:cTn dur="750" fill="hold"/>
                        <p:tgtEl>
                          <p:spTgt spid="47"/>
                        </p:tgtEl>
                        <p:attrNameLst>
                          <p:attrName>ppt_y</p:attrName>
                        </p:attrNameLst>
                      </p:cBhvr>
                      <p:tavLst>
                        <p:tav tm="0">
                          <p:val>
                            <p:strVal val="1+#ppt_h/2"/>
                          </p:val>
                        </p:tav>
                        <p:tav tm="100000">
                          <p:val>
                            <p:strVal val="#ppt_y"/>
                          </p:val>
                        </p:tav>
                      </p:tavLst>
                    </p:anim>
                  </p:childTnLst>
                </p:cTn>
              </p:par>
            </p:tnLst>
          </p:tmpl>
        </p:tmplLst>
      </p:bldP>
      <p:bldP spid="48" grpId="0">
        <p:tmplLst>
          <p:tmpl>
            <p:tnLst>
              <p:par>
                <p:cTn presetID="2" presetClass="entr" presetSubtype="4" decel="100000" fill="hold" nodeType="withEffect">
                  <p:stCondLst>
                    <p:cond delay="500"/>
                  </p:stCondLst>
                  <p:childTnLst>
                    <p:set>
                      <p:cBhvr>
                        <p:cTn dur="1" fill="hold">
                          <p:stCondLst>
                            <p:cond delay="0"/>
                          </p:stCondLst>
                        </p:cTn>
                        <p:tgtEl>
                          <p:spTgt spid="48"/>
                        </p:tgtEl>
                        <p:attrNameLst>
                          <p:attrName>style.visibility</p:attrName>
                        </p:attrNameLst>
                      </p:cBhvr>
                      <p:to>
                        <p:strVal val="visible"/>
                      </p:to>
                    </p:set>
                    <p:anim calcmode="lin" valueType="num">
                      <p:cBhvr additive="base">
                        <p:cTn dur="750" fill="hold"/>
                        <p:tgtEl>
                          <p:spTgt spid="48"/>
                        </p:tgtEl>
                        <p:attrNameLst>
                          <p:attrName>ppt_x</p:attrName>
                        </p:attrNameLst>
                      </p:cBhvr>
                      <p:tavLst>
                        <p:tav tm="0">
                          <p:val>
                            <p:strVal val="#ppt_x"/>
                          </p:val>
                        </p:tav>
                        <p:tav tm="100000">
                          <p:val>
                            <p:strVal val="#ppt_x"/>
                          </p:val>
                        </p:tav>
                      </p:tavLst>
                    </p:anim>
                    <p:anim calcmode="lin" valueType="num">
                      <p:cBhvr additive="base">
                        <p:cTn dur="750" fill="hold"/>
                        <p:tgtEl>
                          <p:spTgt spid="48"/>
                        </p:tgtEl>
                        <p:attrNameLst>
                          <p:attrName>ppt_y</p:attrName>
                        </p:attrNameLst>
                      </p:cBhvr>
                      <p:tavLst>
                        <p:tav tm="0">
                          <p:val>
                            <p:strVal val="1+#ppt_h/2"/>
                          </p:val>
                        </p:tav>
                        <p:tav tm="100000">
                          <p:val>
                            <p:strVal val="#ppt_y"/>
                          </p:val>
                        </p:tav>
                      </p:tavLst>
                    </p:anim>
                  </p:childTnLst>
                </p:cTn>
              </p:par>
            </p:tnLst>
          </p:tmpl>
        </p:tmplLst>
      </p:bldP>
      <p:bldP spid="49" grpId="0">
        <p:tmplLst>
          <p:tmpl>
            <p:tnLst>
              <p:par>
                <p:cTn presetID="2" presetClass="entr" presetSubtype="4" decel="100000" fill="hold" nodeType="withEffect">
                  <p:stCondLst>
                    <p:cond delay="600"/>
                  </p:stCondLst>
                  <p:childTnLst>
                    <p:set>
                      <p:cBhvr>
                        <p:cTn dur="1" fill="hold">
                          <p:stCondLst>
                            <p:cond delay="0"/>
                          </p:stCondLst>
                        </p:cTn>
                        <p:tgtEl>
                          <p:spTgt spid="49"/>
                        </p:tgtEl>
                        <p:attrNameLst>
                          <p:attrName>style.visibility</p:attrName>
                        </p:attrNameLst>
                      </p:cBhvr>
                      <p:to>
                        <p:strVal val="visible"/>
                      </p:to>
                    </p:set>
                    <p:anim calcmode="lin" valueType="num">
                      <p:cBhvr additive="base">
                        <p:cTn dur="750" fill="hold"/>
                        <p:tgtEl>
                          <p:spTgt spid="49"/>
                        </p:tgtEl>
                        <p:attrNameLst>
                          <p:attrName>ppt_x</p:attrName>
                        </p:attrNameLst>
                      </p:cBhvr>
                      <p:tavLst>
                        <p:tav tm="0">
                          <p:val>
                            <p:strVal val="#ppt_x"/>
                          </p:val>
                        </p:tav>
                        <p:tav tm="100000">
                          <p:val>
                            <p:strVal val="#ppt_x"/>
                          </p:val>
                        </p:tav>
                      </p:tavLst>
                    </p:anim>
                    <p:anim calcmode="lin" valueType="num">
                      <p:cBhvr additive="base">
                        <p:cTn dur="750" fill="hold"/>
                        <p:tgtEl>
                          <p:spTgt spid="49"/>
                        </p:tgtEl>
                        <p:attrNameLst>
                          <p:attrName>ppt_y</p:attrName>
                        </p:attrNameLst>
                      </p:cBhvr>
                      <p:tavLst>
                        <p:tav tm="0">
                          <p:val>
                            <p:strVal val="1+#ppt_h/2"/>
                          </p:val>
                        </p:tav>
                        <p:tav tm="100000">
                          <p:val>
                            <p:strVal val="#ppt_y"/>
                          </p:val>
                        </p:tav>
                      </p:tavLst>
                    </p:anim>
                  </p:childTnLst>
                </p:cTn>
              </p:par>
            </p:tnLst>
          </p:tmpl>
        </p:tmplLst>
      </p:bldP>
      <p:bldP spid="50" grpId="0">
        <p:tmplLst>
          <p:tmpl>
            <p:tnLst>
              <p:par>
                <p:cTn presetID="2" presetClass="entr" presetSubtype="4" decel="100000" fill="hold" nodeType="withEffect">
                  <p:stCondLst>
                    <p:cond delay="600"/>
                  </p:stCondLst>
                  <p:childTnLst>
                    <p:set>
                      <p:cBhvr>
                        <p:cTn dur="1" fill="hold">
                          <p:stCondLst>
                            <p:cond delay="0"/>
                          </p:stCondLst>
                        </p:cTn>
                        <p:tgtEl>
                          <p:spTgt spid="50"/>
                        </p:tgtEl>
                        <p:attrNameLst>
                          <p:attrName>style.visibility</p:attrName>
                        </p:attrNameLst>
                      </p:cBhvr>
                      <p:to>
                        <p:strVal val="visible"/>
                      </p:to>
                    </p:set>
                    <p:anim calcmode="lin" valueType="num">
                      <p:cBhvr additive="base">
                        <p:cTn dur="750" fill="hold"/>
                        <p:tgtEl>
                          <p:spTgt spid="50"/>
                        </p:tgtEl>
                        <p:attrNameLst>
                          <p:attrName>ppt_x</p:attrName>
                        </p:attrNameLst>
                      </p:cBhvr>
                      <p:tavLst>
                        <p:tav tm="0">
                          <p:val>
                            <p:strVal val="#ppt_x"/>
                          </p:val>
                        </p:tav>
                        <p:tav tm="100000">
                          <p:val>
                            <p:strVal val="#ppt_x"/>
                          </p:val>
                        </p:tav>
                      </p:tavLst>
                    </p:anim>
                    <p:anim calcmode="lin" valueType="num">
                      <p:cBhvr additive="base">
                        <p:cTn dur="750" fill="hold"/>
                        <p:tgtEl>
                          <p:spTgt spid="50"/>
                        </p:tgtEl>
                        <p:attrNameLst>
                          <p:attrName>ppt_y</p:attrName>
                        </p:attrNameLst>
                      </p:cBhvr>
                      <p:tavLst>
                        <p:tav tm="0">
                          <p:val>
                            <p:strVal val="1+#ppt_h/2"/>
                          </p:val>
                        </p:tav>
                        <p:tav tm="100000">
                          <p:val>
                            <p:strVal val="#ppt_y"/>
                          </p:val>
                        </p:tav>
                      </p:tavLst>
                    </p:anim>
                  </p:childTnLst>
                </p:cTn>
              </p:par>
            </p:tnLst>
          </p:tmpl>
        </p:tmplLst>
      </p:bldP>
      <p:bldP spid="51" grpId="0">
        <p:tmplLst>
          <p:tmpl>
            <p:tnLst>
              <p:par>
                <p:cTn presetID="2" presetClass="entr" presetSubtype="4" decel="100000" fill="hold" nodeType="withEffect">
                  <p:stCondLst>
                    <p:cond delay="700"/>
                  </p:stCondLst>
                  <p:childTnLst>
                    <p:set>
                      <p:cBhvr>
                        <p:cTn dur="1" fill="hold">
                          <p:stCondLst>
                            <p:cond delay="0"/>
                          </p:stCondLst>
                        </p:cTn>
                        <p:tgtEl>
                          <p:spTgt spid="51"/>
                        </p:tgtEl>
                        <p:attrNameLst>
                          <p:attrName>style.visibility</p:attrName>
                        </p:attrNameLst>
                      </p:cBhvr>
                      <p:to>
                        <p:strVal val="visible"/>
                      </p:to>
                    </p:set>
                    <p:anim calcmode="lin" valueType="num">
                      <p:cBhvr additive="base">
                        <p:cTn dur="750" fill="hold"/>
                        <p:tgtEl>
                          <p:spTgt spid="51"/>
                        </p:tgtEl>
                        <p:attrNameLst>
                          <p:attrName>ppt_x</p:attrName>
                        </p:attrNameLst>
                      </p:cBhvr>
                      <p:tavLst>
                        <p:tav tm="0">
                          <p:val>
                            <p:strVal val="#ppt_x"/>
                          </p:val>
                        </p:tav>
                        <p:tav tm="100000">
                          <p:val>
                            <p:strVal val="#ppt_x"/>
                          </p:val>
                        </p:tav>
                      </p:tavLst>
                    </p:anim>
                    <p:anim calcmode="lin" valueType="num">
                      <p:cBhvr additive="base">
                        <p:cTn dur="750" fill="hold"/>
                        <p:tgtEl>
                          <p:spTgt spid="51"/>
                        </p:tgtEl>
                        <p:attrNameLst>
                          <p:attrName>ppt_y</p:attrName>
                        </p:attrNameLst>
                      </p:cBhvr>
                      <p:tavLst>
                        <p:tav tm="0">
                          <p:val>
                            <p:strVal val="1+#ppt_h/2"/>
                          </p:val>
                        </p:tav>
                        <p:tav tm="100000">
                          <p:val>
                            <p:strVal val="#ppt_y"/>
                          </p:val>
                        </p:tav>
                      </p:tavLst>
                    </p:anim>
                  </p:childTnLst>
                </p:cTn>
              </p:par>
            </p:tnLst>
          </p:tmpl>
        </p:tmplLst>
      </p:bldP>
      <p:bldP spid="52" grpId="0">
        <p:tmplLst>
          <p:tmpl>
            <p:tnLst>
              <p:par>
                <p:cTn presetID="2" presetClass="entr" presetSubtype="4" decel="100000" fill="hold" nodeType="withEffect">
                  <p:stCondLst>
                    <p:cond delay="700"/>
                  </p:stCondLst>
                  <p:childTnLst>
                    <p:set>
                      <p:cBhvr>
                        <p:cTn dur="1" fill="hold">
                          <p:stCondLst>
                            <p:cond delay="0"/>
                          </p:stCondLst>
                        </p:cTn>
                        <p:tgtEl>
                          <p:spTgt spid="52"/>
                        </p:tgtEl>
                        <p:attrNameLst>
                          <p:attrName>style.visibility</p:attrName>
                        </p:attrNameLst>
                      </p:cBhvr>
                      <p:to>
                        <p:strVal val="visible"/>
                      </p:to>
                    </p:set>
                    <p:anim calcmode="lin" valueType="num">
                      <p:cBhvr additive="base">
                        <p:cTn dur="750" fill="hold"/>
                        <p:tgtEl>
                          <p:spTgt spid="52"/>
                        </p:tgtEl>
                        <p:attrNameLst>
                          <p:attrName>ppt_x</p:attrName>
                        </p:attrNameLst>
                      </p:cBhvr>
                      <p:tavLst>
                        <p:tav tm="0">
                          <p:val>
                            <p:strVal val="#ppt_x"/>
                          </p:val>
                        </p:tav>
                        <p:tav tm="100000">
                          <p:val>
                            <p:strVal val="#ppt_x"/>
                          </p:val>
                        </p:tav>
                      </p:tavLst>
                    </p:anim>
                    <p:anim calcmode="lin" valueType="num">
                      <p:cBhvr additive="base">
                        <p:cTn dur="750" fill="hold"/>
                        <p:tgtEl>
                          <p:spTgt spid="52"/>
                        </p:tgtEl>
                        <p:attrNameLst>
                          <p:attrName>ppt_y</p:attrName>
                        </p:attrNameLst>
                      </p:cBhvr>
                      <p:tavLst>
                        <p:tav tm="0">
                          <p:val>
                            <p:strVal val="1+#ppt_h/2"/>
                          </p:val>
                        </p:tav>
                        <p:tav tm="100000">
                          <p:val>
                            <p:strVal val="#ppt_y"/>
                          </p:val>
                        </p:tav>
                      </p:tavLst>
                    </p:anim>
                  </p:childTnLst>
                </p:cTn>
              </p:par>
            </p:tnLst>
          </p:tmpl>
        </p:tmplLst>
      </p:bldP>
      <p:bldP spid="6" grpId="0">
        <p:tmplLst>
          <p:tmpl>
            <p:tnLst>
              <p:par>
                <p:cTn presetID="10"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Lst>
  </p:timing>
  <p:hf hdr="0" dt="0"/>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MENU (INTERACTIVE)">
    <p:spTree>
      <p:nvGrpSpPr>
        <p:cNvPr id="1" name=""/>
        <p:cNvGrpSpPr/>
        <p:nvPr/>
      </p:nvGrpSpPr>
      <p:grpSpPr>
        <a:xfrm>
          <a:off x="0" y="0"/>
          <a:ext cx="0" cy="0"/>
          <a:chOff x="0" y="0"/>
          <a:chExt cx="0" cy="0"/>
        </a:xfrm>
      </p:grpSpPr>
      <p:grpSp>
        <p:nvGrpSpPr>
          <p:cNvPr id="191" name="INSTRUCTION">
            <a:extLst>
              <a:ext uri="{FF2B5EF4-FFF2-40B4-BE49-F238E27FC236}">
                <a16:creationId xmlns:a16="http://schemas.microsoft.com/office/drawing/2014/main" id="{BD753D33-8C70-4CDD-AA86-613F0EB6F949}"/>
              </a:ext>
            </a:extLst>
          </p:cNvPr>
          <p:cNvGrpSpPr/>
          <p:nvPr userDrawn="1"/>
        </p:nvGrpSpPr>
        <p:grpSpPr>
          <a:xfrm>
            <a:off x="-4433654" y="1"/>
            <a:ext cx="3693386" cy="6582443"/>
            <a:chOff x="-3786437" y="1"/>
            <a:chExt cx="3693386" cy="6582443"/>
          </a:xfrm>
        </p:grpSpPr>
        <p:sp>
          <p:nvSpPr>
            <p:cNvPr id="192" name="Rechthoek 191">
              <a:extLst>
                <a:ext uri="{FF2B5EF4-FFF2-40B4-BE49-F238E27FC236}">
                  <a16:creationId xmlns:a16="http://schemas.microsoft.com/office/drawing/2014/main" id="{D82CAF1B-E24D-4E19-8434-A846E2EE47A9}"/>
                </a:ext>
              </a:extLst>
            </p:cNvPr>
            <p:cNvSpPr/>
            <p:nvPr userDrawn="1"/>
          </p:nvSpPr>
          <p:spPr>
            <a:xfrm>
              <a:off x="-3786165" y="1"/>
              <a:ext cx="3593091" cy="5854890"/>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Insert/edit AN ICON</a:t>
              </a:r>
            </a:p>
          </p:txBody>
        </p:sp>
        <p:sp>
          <p:nvSpPr>
            <p:cNvPr id="193" name="Rechthoek 192">
              <a:extLst>
                <a:ext uri="{FF2B5EF4-FFF2-40B4-BE49-F238E27FC236}">
                  <a16:creationId xmlns:a16="http://schemas.microsoft.com/office/drawing/2014/main" id="{ADF5B1FB-6ECB-41C8-8656-8A663ABF4059}"/>
                </a:ext>
              </a:extLst>
            </p:cNvPr>
            <p:cNvSpPr/>
            <p:nvPr userDrawn="1"/>
          </p:nvSpPr>
          <p:spPr>
            <a:xfrm>
              <a:off x="-3786437" y="5754444"/>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1200" b="1" cap="all" baseline="0" noProof="0">
                  <a:solidFill>
                    <a:srgbClr val="211F26"/>
                  </a:solidFill>
                  <a:latin typeface="Calibri" panose="020F0502020204030204" pitchFamily="34" charset="0"/>
                  <a:cs typeface="Calibri" panose="020F0502020204030204" pitchFamily="34" charset="0"/>
                </a:rPr>
                <a:t>Want to know more?</a:t>
              </a:r>
              <a:br>
                <a:rPr lang="en-GB" sz="1200" cap="all"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Go to the instruction slide </a:t>
              </a:r>
              <a:r>
                <a:rPr lang="en-GB" sz="1200" b="1" cap="none" baseline="0" noProof="0">
                  <a:solidFill>
                    <a:srgbClr val="211F26"/>
                  </a:solidFill>
                  <a:latin typeface="Calibri" panose="020F0502020204030204" pitchFamily="34" charset="0"/>
                  <a:cs typeface="Calibri" panose="020F0502020204030204" pitchFamily="34" charset="0"/>
                </a:rPr>
                <a:t>‘VIDEO INSTRUCTIONS’</a:t>
              </a:r>
              <a:r>
                <a:rPr lang="en-GB" sz="1200" cap="none" baseline="0" noProof="0">
                  <a:solidFill>
                    <a:srgbClr val="211F26"/>
                  </a:solidFill>
                  <a:latin typeface="Calibri" panose="020F0502020204030204" pitchFamily="34" charset="0"/>
                  <a:cs typeface="Calibri" panose="020F0502020204030204" pitchFamily="34" charset="0"/>
                </a:rPr>
                <a:t>.</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You’ll find it at the beginning of the presentation</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or insert it via </a:t>
              </a:r>
              <a:r>
                <a:rPr lang="en-GB" sz="1200" i="1" cap="none" baseline="0" noProof="0">
                  <a:solidFill>
                    <a:srgbClr val="211F26"/>
                  </a:solidFill>
                  <a:latin typeface="Calibri" panose="020F0502020204030204" pitchFamily="34" charset="0"/>
                  <a:cs typeface="Calibri" panose="020F0502020204030204" pitchFamily="34" charset="0"/>
                </a:rPr>
                <a:t>‘Home’</a:t>
              </a:r>
              <a:r>
                <a:rPr lang="en-GB" sz="1200" cap="none" baseline="0" noProof="0">
                  <a:solidFill>
                    <a:srgbClr val="211F26"/>
                  </a:solidFill>
                  <a:latin typeface="Calibri" panose="020F0502020204030204" pitchFamily="34" charset="0"/>
                  <a:cs typeface="Calibri" panose="020F0502020204030204" pitchFamily="34" charset="0"/>
                </a:rPr>
                <a:t> &gt; </a:t>
              </a:r>
              <a:r>
                <a:rPr lang="en-GB" sz="1200" i="1" cap="none" baseline="0" noProof="0">
                  <a:solidFill>
                    <a:srgbClr val="211F26"/>
                  </a:solidFill>
                  <a:latin typeface="Calibri" panose="020F0502020204030204" pitchFamily="34" charset="0"/>
                  <a:cs typeface="Calibri" panose="020F0502020204030204" pitchFamily="34" charset="0"/>
                </a:rPr>
                <a:t>‘New Slide’.</a:t>
              </a:r>
            </a:p>
          </p:txBody>
        </p:sp>
        <p:sp>
          <p:nvSpPr>
            <p:cNvPr id="195" name="Ovaal 194">
              <a:extLst>
                <a:ext uri="{FF2B5EF4-FFF2-40B4-BE49-F238E27FC236}">
                  <a16:creationId xmlns:a16="http://schemas.microsoft.com/office/drawing/2014/main" id="{C49907FC-4D17-4010-9E60-01C3F5C9217A}"/>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197" name="Rechthoek 196">
              <a:extLst>
                <a:ext uri="{FF2B5EF4-FFF2-40B4-BE49-F238E27FC236}">
                  <a16:creationId xmlns:a16="http://schemas.microsoft.com/office/drawing/2014/main" id="{CD1E95C5-4E81-4AB8-A9AC-F3630C390DAC}"/>
                </a:ext>
              </a:extLst>
            </p:cNvPr>
            <p:cNvSpPr/>
            <p:nvPr userDrawn="1"/>
          </p:nvSpPr>
          <p:spPr>
            <a:xfrm>
              <a:off x="-3319415" y="465324"/>
              <a:ext cx="2944682" cy="658026"/>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If necessary, delete the existing icon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by using the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‘Backspace key’</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pictogram to insert a new icon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1"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(see example below)</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200" name="Groep 199">
              <a:extLst>
                <a:ext uri="{FF2B5EF4-FFF2-40B4-BE49-F238E27FC236}">
                  <a16:creationId xmlns:a16="http://schemas.microsoft.com/office/drawing/2014/main" id="{FA1F15EC-18B1-426D-ACE5-C93F09406D15}"/>
                </a:ext>
              </a:extLst>
            </p:cNvPr>
            <p:cNvGrpSpPr/>
            <p:nvPr userDrawn="1"/>
          </p:nvGrpSpPr>
          <p:grpSpPr>
            <a:xfrm>
              <a:off x="-3316179" y="1231351"/>
              <a:ext cx="294789" cy="318834"/>
              <a:chOff x="14466489" y="1001522"/>
              <a:chExt cx="290627" cy="314333"/>
            </a:xfrm>
          </p:grpSpPr>
          <p:sp>
            <p:nvSpPr>
              <p:cNvPr id="369" name="Rechthoek 368">
                <a:extLst>
                  <a:ext uri="{FF2B5EF4-FFF2-40B4-BE49-F238E27FC236}">
                    <a16:creationId xmlns:a16="http://schemas.microsoft.com/office/drawing/2014/main" id="{DCA032B1-38E3-40F4-9EA5-491A7B560D9F}"/>
                  </a:ext>
                </a:extLst>
              </p:cNvPr>
              <p:cNvSpPr/>
              <p:nvPr userDrawn="1"/>
            </p:nvSpPr>
            <p:spPr>
              <a:xfrm>
                <a:off x="14466489" y="1001522"/>
                <a:ext cx="257935" cy="254168"/>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370" name="Ovaal 369">
                <a:extLst>
                  <a:ext uri="{FF2B5EF4-FFF2-40B4-BE49-F238E27FC236}">
                    <a16:creationId xmlns:a16="http://schemas.microsoft.com/office/drawing/2014/main" id="{A5E3E866-B8B3-4249-ADDF-0D2A01EC33B2}"/>
                  </a:ext>
                </a:extLst>
              </p:cNvPr>
              <p:cNvSpPr/>
              <p:nvPr userDrawn="1"/>
            </p:nvSpPr>
            <p:spPr>
              <a:xfrm>
                <a:off x="14623626" y="1033630"/>
                <a:ext cx="71169" cy="71169"/>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a:solidFill>
                    <a:srgbClr val="211F26"/>
                  </a:solidFill>
                  <a:latin typeface="Calibri" panose="020F0502020204030204" pitchFamily="34" charset="0"/>
                  <a:cs typeface="Calibri" panose="020F0502020204030204" pitchFamily="34" charset="0"/>
                </a:endParaRPr>
              </a:p>
            </p:txBody>
          </p:sp>
          <p:sp>
            <p:nvSpPr>
              <p:cNvPr id="371" name="Vrije vorm: vorm 370">
                <a:extLst>
                  <a:ext uri="{FF2B5EF4-FFF2-40B4-BE49-F238E27FC236}">
                    <a16:creationId xmlns:a16="http://schemas.microsoft.com/office/drawing/2014/main" id="{6911B8EB-E5C5-4E46-AD00-C55548DC341B}"/>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a:solidFill>
                    <a:srgbClr val="211F26"/>
                  </a:solidFill>
                  <a:latin typeface="Calibri" panose="020F0502020204030204" pitchFamily="34" charset="0"/>
                  <a:cs typeface="Calibri" panose="020F0502020204030204" pitchFamily="34" charset="0"/>
                </a:endParaRPr>
              </a:p>
            </p:txBody>
          </p:sp>
          <p:sp>
            <p:nvSpPr>
              <p:cNvPr id="372" name="Rechthoek: afgeronde hoeken 371">
                <a:extLst>
                  <a:ext uri="{FF2B5EF4-FFF2-40B4-BE49-F238E27FC236}">
                    <a16:creationId xmlns:a16="http://schemas.microsoft.com/office/drawing/2014/main" id="{FCCB62A5-5791-49E3-8A3B-417B651459D5}"/>
                  </a:ext>
                </a:extLst>
              </p:cNvPr>
              <p:cNvSpPr/>
              <p:nvPr userDrawn="1"/>
            </p:nvSpPr>
            <p:spPr>
              <a:xfrm>
                <a:off x="14601150" y="1145314"/>
                <a:ext cx="155966" cy="116816"/>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cxnSp>
            <p:nvCxnSpPr>
              <p:cNvPr id="373" name="Rechte verbindingslijn 372">
                <a:extLst>
                  <a:ext uri="{FF2B5EF4-FFF2-40B4-BE49-F238E27FC236}">
                    <a16:creationId xmlns:a16="http://schemas.microsoft.com/office/drawing/2014/main" id="{A7A229BC-D496-43A4-B4A2-C616CA65EDC8}"/>
                  </a:ext>
                </a:extLst>
              </p:cNvPr>
              <p:cNvCxnSpPr>
                <a:cxnSpLocks/>
              </p:cNvCxnSpPr>
              <p:nvPr userDrawn="1"/>
            </p:nvCxnSpPr>
            <p:spPr>
              <a:xfrm>
                <a:off x="14637490" y="1308665"/>
                <a:ext cx="83286"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374" name="Rechte verbindingslijn 373">
                <a:extLst>
                  <a:ext uri="{FF2B5EF4-FFF2-40B4-BE49-F238E27FC236}">
                    <a16:creationId xmlns:a16="http://schemas.microsoft.com/office/drawing/2014/main" id="{E74782E5-D56A-408A-B1C6-766032F7F932}"/>
                  </a:ext>
                </a:extLst>
              </p:cNvPr>
              <p:cNvCxnSpPr>
                <a:cxnSpLocks/>
                <a:stCxn id="372" idx="2"/>
              </p:cNvCxnSpPr>
              <p:nvPr userDrawn="1"/>
            </p:nvCxnSpPr>
            <p:spPr>
              <a:xfrm flipH="1">
                <a:off x="14678717" y="1262130"/>
                <a:ext cx="416" cy="43573"/>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201" name="Ovaal 200">
              <a:extLst>
                <a:ext uri="{FF2B5EF4-FFF2-40B4-BE49-F238E27FC236}">
                  <a16:creationId xmlns:a16="http://schemas.microsoft.com/office/drawing/2014/main" id="{A0106EC4-870A-497C-8EA5-AEFB50719A07}"/>
                </a:ext>
              </a:extLst>
            </p:cNvPr>
            <p:cNvSpPr/>
            <p:nvPr userDrawn="1"/>
          </p:nvSpPr>
          <p:spPr>
            <a:xfrm>
              <a:off x="-3603587" y="1729709"/>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203" name="Rechthoek 202">
              <a:extLst>
                <a:ext uri="{FF2B5EF4-FFF2-40B4-BE49-F238E27FC236}">
                  <a16:creationId xmlns:a16="http://schemas.microsoft.com/office/drawing/2014/main" id="{19007C44-1529-4ED9-8A44-87C5C056DD38}"/>
                </a:ext>
              </a:extLst>
            </p:cNvPr>
            <p:cNvSpPr/>
            <p:nvPr userDrawn="1"/>
          </p:nvSpPr>
          <p:spPr>
            <a:xfrm>
              <a:off x="-3319415" y="1729710"/>
              <a:ext cx="2944682" cy="326338"/>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Select the preferred icon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and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204" name="Groep 203">
              <a:extLst>
                <a:ext uri="{FF2B5EF4-FFF2-40B4-BE49-F238E27FC236}">
                  <a16:creationId xmlns:a16="http://schemas.microsoft.com/office/drawing/2014/main" id="{8361BF46-1963-48C7-BB27-55D181FECEE3}"/>
                </a:ext>
              </a:extLst>
            </p:cNvPr>
            <p:cNvGrpSpPr/>
            <p:nvPr userDrawn="1"/>
          </p:nvGrpSpPr>
          <p:grpSpPr>
            <a:xfrm>
              <a:off x="-3311319" y="2164285"/>
              <a:ext cx="825500" cy="209550"/>
              <a:chOff x="13504624" y="2482850"/>
              <a:chExt cx="825500" cy="209550"/>
            </a:xfrm>
          </p:grpSpPr>
          <p:sp>
            <p:nvSpPr>
              <p:cNvPr id="366" name="Rechthoek 365">
                <a:extLst>
                  <a:ext uri="{FF2B5EF4-FFF2-40B4-BE49-F238E27FC236}">
                    <a16:creationId xmlns:a16="http://schemas.microsoft.com/office/drawing/2014/main" id="{C3BCEE88-DF4E-4764-921F-1C13886FF82C}"/>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28800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en-GB" sz="900" b="0" noProof="0">
                    <a:solidFill>
                      <a:srgbClr val="211F26"/>
                    </a:solidFill>
                    <a:latin typeface="Calibri" panose="020F0502020204030204" pitchFamily="34" charset="0"/>
                    <a:cs typeface="Calibri" panose="020F0502020204030204" pitchFamily="34" charset="0"/>
                  </a:rPr>
                  <a:t>Insert</a:t>
                </a:r>
              </a:p>
            </p:txBody>
          </p:sp>
          <p:cxnSp>
            <p:nvCxnSpPr>
              <p:cNvPr id="367" name="Rechte verbindingslijn 366">
                <a:extLst>
                  <a:ext uri="{FF2B5EF4-FFF2-40B4-BE49-F238E27FC236}">
                    <a16:creationId xmlns:a16="http://schemas.microsoft.com/office/drawing/2014/main" id="{A89F5CF0-FB88-4506-AB30-9BD1C9323DEC}"/>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368" name="Gelijkbenige driehoek 367">
                <a:extLst>
                  <a:ext uri="{FF2B5EF4-FFF2-40B4-BE49-F238E27FC236}">
                    <a16:creationId xmlns:a16="http://schemas.microsoft.com/office/drawing/2014/main" id="{E078D794-2D9A-44EF-9194-0A1608FDA88E}"/>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900" b="1" noProof="0">
                  <a:solidFill>
                    <a:srgbClr val="211F26"/>
                  </a:solidFill>
                  <a:latin typeface="Calibri" panose="020F0502020204030204" pitchFamily="34" charset="0"/>
                  <a:cs typeface="Calibri" panose="020F0502020204030204" pitchFamily="34" charset="0"/>
                </a:endParaRPr>
              </a:p>
            </p:txBody>
          </p:sp>
        </p:grpSp>
        <p:sp>
          <p:nvSpPr>
            <p:cNvPr id="208" name="Ovaal 207">
              <a:extLst>
                <a:ext uri="{FF2B5EF4-FFF2-40B4-BE49-F238E27FC236}">
                  <a16:creationId xmlns:a16="http://schemas.microsoft.com/office/drawing/2014/main" id="{74D3036D-324C-454F-9AE1-1893B5A2D93D}"/>
                </a:ext>
              </a:extLst>
            </p:cNvPr>
            <p:cNvSpPr/>
            <p:nvPr userDrawn="1"/>
          </p:nvSpPr>
          <p:spPr>
            <a:xfrm>
              <a:off x="-3603587" y="2553359"/>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327" name="Rechthoek 326">
              <a:extLst>
                <a:ext uri="{FF2B5EF4-FFF2-40B4-BE49-F238E27FC236}">
                  <a16:creationId xmlns:a16="http://schemas.microsoft.com/office/drawing/2014/main" id="{9C27A80F-FE90-4F02-8702-044E52AE1BC3}"/>
                </a:ext>
              </a:extLst>
            </p:cNvPr>
            <p:cNvSpPr/>
            <p:nvPr userDrawn="1"/>
          </p:nvSpPr>
          <p:spPr>
            <a:xfrm>
              <a:off x="-3319415" y="2553360"/>
              <a:ext cx="2944682" cy="790341"/>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To scale or drag the icon, go to the tab</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‘Picture Tools - Format’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button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‘Crop’</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Scale the icon itself with</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spheres and scale the icon frame with</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brackets.</a:t>
              </a:r>
            </a:p>
          </p:txBody>
        </p:sp>
        <p:grpSp>
          <p:nvGrpSpPr>
            <p:cNvPr id="328" name="Groep 327">
              <a:extLst>
                <a:ext uri="{FF2B5EF4-FFF2-40B4-BE49-F238E27FC236}">
                  <a16:creationId xmlns:a16="http://schemas.microsoft.com/office/drawing/2014/main" id="{09101553-2989-451F-A3CE-5EA36C71B71B}"/>
                </a:ext>
              </a:extLst>
            </p:cNvPr>
            <p:cNvGrpSpPr/>
            <p:nvPr userDrawn="1"/>
          </p:nvGrpSpPr>
          <p:grpSpPr>
            <a:xfrm>
              <a:off x="-3441613" y="3457758"/>
              <a:ext cx="622283" cy="612920"/>
              <a:chOff x="12617641" y="3403239"/>
              <a:chExt cx="752963" cy="741634"/>
            </a:xfrm>
          </p:grpSpPr>
          <p:grpSp>
            <p:nvGrpSpPr>
              <p:cNvPr id="350" name="Groep 349">
                <a:extLst>
                  <a:ext uri="{FF2B5EF4-FFF2-40B4-BE49-F238E27FC236}">
                    <a16:creationId xmlns:a16="http://schemas.microsoft.com/office/drawing/2014/main" id="{77DFEB35-CCF8-41C4-AB5F-FCC71D6FC1D9}"/>
                  </a:ext>
                </a:extLst>
              </p:cNvPr>
              <p:cNvGrpSpPr/>
              <p:nvPr userDrawn="1"/>
            </p:nvGrpSpPr>
            <p:grpSpPr>
              <a:xfrm>
                <a:off x="12771530" y="3403239"/>
                <a:ext cx="467176" cy="448491"/>
                <a:chOff x="12782157" y="3403239"/>
                <a:chExt cx="467176" cy="448491"/>
              </a:xfrm>
            </p:grpSpPr>
            <p:grpSp>
              <p:nvGrpSpPr>
                <p:cNvPr id="353" name="Groep 352">
                  <a:extLst>
                    <a:ext uri="{FF2B5EF4-FFF2-40B4-BE49-F238E27FC236}">
                      <a16:creationId xmlns:a16="http://schemas.microsoft.com/office/drawing/2014/main" id="{788DB6E5-A8C0-4509-A31F-FB4CE4E14DFF}"/>
                    </a:ext>
                  </a:extLst>
                </p:cNvPr>
                <p:cNvGrpSpPr/>
                <p:nvPr userDrawn="1"/>
              </p:nvGrpSpPr>
              <p:grpSpPr>
                <a:xfrm>
                  <a:off x="12782157" y="3403239"/>
                  <a:ext cx="412976" cy="396132"/>
                  <a:chOff x="13554906" y="3320109"/>
                  <a:chExt cx="443917" cy="425811"/>
                </a:xfrm>
              </p:grpSpPr>
              <p:grpSp>
                <p:nvGrpSpPr>
                  <p:cNvPr id="360" name="Groep 359">
                    <a:extLst>
                      <a:ext uri="{FF2B5EF4-FFF2-40B4-BE49-F238E27FC236}">
                        <a16:creationId xmlns:a16="http://schemas.microsoft.com/office/drawing/2014/main" id="{56DCDAA4-88AF-437F-AECE-4E46F8DEAFCD}"/>
                      </a:ext>
                    </a:extLst>
                  </p:cNvPr>
                  <p:cNvGrpSpPr/>
                  <p:nvPr userDrawn="1"/>
                </p:nvGrpSpPr>
                <p:grpSpPr>
                  <a:xfrm>
                    <a:off x="13554906" y="3320109"/>
                    <a:ext cx="443917" cy="425811"/>
                    <a:chOff x="12909684" y="1276143"/>
                    <a:chExt cx="443917" cy="425811"/>
                  </a:xfrm>
                </p:grpSpPr>
                <p:sp>
                  <p:nvSpPr>
                    <p:cNvPr id="363" name="Rechthoek 362">
                      <a:extLst>
                        <a:ext uri="{FF2B5EF4-FFF2-40B4-BE49-F238E27FC236}">
                          <a16:creationId xmlns:a16="http://schemas.microsoft.com/office/drawing/2014/main" id="{B4E7CFDA-573A-4854-8716-BA0BFA1217EA}"/>
                        </a:ext>
                      </a:extLst>
                    </p:cNvPr>
                    <p:cNvSpPr/>
                    <p:nvPr userDrawn="1"/>
                  </p:nvSpPr>
                  <p:spPr>
                    <a:xfrm>
                      <a:off x="12909689"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364" name="Rechthoek 363">
                      <a:extLst>
                        <a:ext uri="{FF2B5EF4-FFF2-40B4-BE49-F238E27FC236}">
                          <a16:creationId xmlns:a16="http://schemas.microsoft.com/office/drawing/2014/main" id="{35014AE3-A3D2-4F92-87DC-35DE083BA22D}"/>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365" name="Ovaal 364">
                      <a:extLst>
                        <a:ext uri="{FF2B5EF4-FFF2-40B4-BE49-F238E27FC236}">
                          <a16:creationId xmlns:a16="http://schemas.microsoft.com/office/drawing/2014/main" id="{6A4D8D67-FCCB-496D-AA88-8E357A619BC3}"/>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pic>
                <p:nvPicPr>
                  <p:cNvPr id="361" name="Afbeelding 360">
                    <a:extLst>
                      <a:ext uri="{FF2B5EF4-FFF2-40B4-BE49-F238E27FC236}">
                        <a16:creationId xmlns:a16="http://schemas.microsoft.com/office/drawing/2014/main" id="{3BFF806F-05A0-4F14-9D1D-971B858E1652}"/>
                      </a:ext>
                    </a:extLst>
                  </p:cNvPr>
                  <p:cNvPicPr>
                    <a:picLocks noChangeAspect="1"/>
                  </p:cNvPicPr>
                  <p:nvPr userDrawn="1"/>
                </p:nvPicPr>
                <p:blipFill>
                  <a:blip r:embed="rId2">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Lst>
                  </a:blip>
                  <a:stretch>
                    <a:fillRect/>
                  </a:stretch>
                </p:blipFill>
                <p:spPr>
                  <a:xfrm>
                    <a:off x="13567296" y="3424991"/>
                    <a:ext cx="173367" cy="140220"/>
                  </a:xfrm>
                  <a:prstGeom prst="rect">
                    <a:avLst/>
                  </a:prstGeom>
                </p:spPr>
              </p:pic>
              <p:pic>
                <p:nvPicPr>
                  <p:cNvPr id="362" name="Afbeelding 361">
                    <a:extLst>
                      <a:ext uri="{FF2B5EF4-FFF2-40B4-BE49-F238E27FC236}">
                        <a16:creationId xmlns:a16="http://schemas.microsoft.com/office/drawing/2014/main" id="{66162774-92D3-4F5A-91A5-C1EA8A3B9035}"/>
                      </a:ext>
                    </a:extLst>
                  </p:cNvPr>
                  <p:cNvPicPr>
                    <a:picLocks noChangeAspect="1"/>
                  </p:cNvPicPr>
                  <p:nvPr userDrawn="1"/>
                </p:nvPicPr>
                <p:blipFill>
                  <a:blip r:embed="rId2">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Lst>
                  </a:blip>
                  <a:stretch>
                    <a:fillRect/>
                  </a:stretch>
                </p:blipFill>
                <p:spPr>
                  <a:xfrm flipH="1">
                    <a:off x="13635599" y="3449265"/>
                    <a:ext cx="173367" cy="111424"/>
                  </a:xfrm>
                  <a:prstGeom prst="rect">
                    <a:avLst/>
                  </a:prstGeom>
                </p:spPr>
              </p:pic>
            </p:grpSp>
            <p:grpSp>
              <p:nvGrpSpPr>
                <p:cNvPr id="354" name="Groep 353">
                  <a:extLst>
                    <a:ext uri="{FF2B5EF4-FFF2-40B4-BE49-F238E27FC236}">
                      <a16:creationId xmlns:a16="http://schemas.microsoft.com/office/drawing/2014/main" id="{64575C70-1D22-4041-87D8-56440E2F5016}"/>
                    </a:ext>
                  </a:extLst>
                </p:cNvPr>
                <p:cNvGrpSpPr/>
                <p:nvPr userDrawn="1"/>
              </p:nvGrpSpPr>
              <p:grpSpPr>
                <a:xfrm>
                  <a:off x="13103513" y="3705268"/>
                  <a:ext cx="145820" cy="146462"/>
                  <a:chOff x="13096169" y="3602278"/>
                  <a:chExt cx="145820" cy="146462"/>
                </a:xfrm>
              </p:grpSpPr>
              <p:sp>
                <p:nvSpPr>
                  <p:cNvPr id="358" name="Rechthoek 357">
                    <a:extLst>
                      <a:ext uri="{FF2B5EF4-FFF2-40B4-BE49-F238E27FC236}">
                        <a16:creationId xmlns:a16="http://schemas.microsoft.com/office/drawing/2014/main" id="{55182776-611A-40C0-8089-AA37A04F2552}"/>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359" name="Rechthoek 358">
                    <a:extLst>
                      <a:ext uri="{FF2B5EF4-FFF2-40B4-BE49-F238E27FC236}">
                        <a16:creationId xmlns:a16="http://schemas.microsoft.com/office/drawing/2014/main" id="{D9481E60-C3AD-4163-82B9-E26EEC8EE5D7}"/>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355" name="Groep 354">
                  <a:extLst>
                    <a:ext uri="{FF2B5EF4-FFF2-40B4-BE49-F238E27FC236}">
                      <a16:creationId xmlns:a16="http://schemas.microsoft.com/office/drawing/2014/main" id="{22B42466-27DF-4C53-AD71-CCCCBD7942D2}"/>
                    </a:ext>
                  </a:extLst>
                </p:cNvPr>
                <p:cNvGrpSpPr/>
                <p:nvPr userDrawn="1"/>
              </p:nvGrpSpPr>
              <p:grpSpPr>
                <a:xfrm rot="10800000">
                  <a:off x="13061402" y="3665637"/>
                  <a:ext cx="145820" cy="146462"/>
                  <a:chOff x="13096169" y="3602278"/>
                  <a:chExt cx="145820" cy="146462"/>
                </a:xfrm>
              </p:grpSpPr>
              <p:sp>
                <p:nvSpPr>
                  <p:cNvPr id="356" name="Rechthoek 355">
                    <a:extLst>
                      <a:ext uri="{FF2B5EF4-FFF2-40B4-BE49-F238E27FC236}">
                        <a16:creationId xmlns:a16="http://schemas.microsoft.com/office/drawing/2014/main" id="{B9FC65B9-ED98-40F5-A871-B72E7268BA2B}"/>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357" name="Rechthoek 356">
                    <a:extLst>
                      <a:ext uri="{FF2B5EF4-FFF2-40B4-BE49-F238E27FC236}">
                        <a16:creationId xmlns:a16="http://schemas.microsoft.com/office/drawing/2014/main" id="{5DB12342-D14D-4183-8B84-D09012DEB5CE}"/>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sp>
            <p:nvSpPr>
              <p:cNvPr id="351" name="Rechthoek 350">
                <a:extLst>
                  <a:ext uri="{FF2B5EF4-FFF2-40B4-BE49-F238E27FC236}">
                    <a16:creationId xmlns:a16="http://schemas.microsoft.com/office/drawing/2014/main" id="{DA1879EA-227A-4EB9-B909-DC920E45D398}"/>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en-GB" sz="900" b="0" noProof="0">
                    <a:solidFill>
                      <a:srgbClr val="211F26"/>
                    </a:solidFill>
                    <a:latin typeface="Calibri" panose="020F0502020204030204" pitchFamily="34" charset="0"/>
                    <a:cs typeface="Calibri" panose="020F0502020204030204" pitchFamily="34" charset="0"/>
                  </a:rPr>
                  <a:t>Crop</a:t>
                </a:r>
              </a:p>
            </p:txBody>
          </p:sp>
          <p:sp>
            <p:nvSpPr>
              <p:cNvPr id="352" name="Gelijkbenige driehoek 351">
                <a:extLst>
                  <a:ext uri="{FF2B5EF4-FFF2-40B4-BE49-F238E27FC236}">
                    <a16:creationId xmlns:a16="http://schemas.microsoft.com/office/drawing/2014/main" id="{2413619D-6995-49E3-925F-942429E5F5B2}"/>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329" name="ICOON_info">
              <a:extLst>
                <a:ext uri="{FF2B5EF4-FFF2-40B4-BE49-F238E27FC236}">
                  <a16:creationId xmlns:a16="http://schemas.microsoft.com/office/drawing/2014/main" id="{49450877-5966-44EE-A3CE-817CC594E125}"/>
                </a:ext>
              </a:extLst>
            </p:cNvPr>
            <p:cNvGrpSpPr/>
            <p:nvPr userDrawn="1"/>
          </p:nvGrpSpPr>
          <p:grpSpPr>
            <a:xfrm>
              <a:off x="-376736" y="5583395"/>
              <a:ext cx="283685" cy="283685"/>
              <a:chOff x="-510741" y="5913713"/>
              <a:chExt cx="267555" cy="267555"/>
            </a:xfrm>
          </p:grpSpPr>
          <p:sp>
            <p:nvSpPr>
              <p:cNvPr id="348" name="Ovaal 347">
                <a:extLst>
                  <a:ext uri="{FF2B5EF4-FFF2-40B4-BE49-F238E27FC236}">
                    <a16:creationId xmlns:a16="http://schemas.microsoft.com/office/drawing/2014/main" id="{5C5462D6-FDB5-4ADA-AE7D-77CF405ABD1A}"/>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349" name="Graphic 163" descr="Informatie">
                <a:extLst>
                  <a:ext uri="{FF2B5EF4-FFF2-40B4-BE49-F238E27FC236}">
                    <a16:creationId xmlns:a16="http://schemas.microsoft.com/office/drawing/2014/main" id="{B292F422-AFF5-4A50-B4FD-8CE297B8C2B5}"/>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en-GB" sz="2000" noProof="0">
                  <a:solidFill>
                    <a:srgbClr val="211F26"/>
                  </a:solidFill>
                  <a:latin typeface="Calibri" panose="020F0502020204030204" pitchFamily="34" charset="0"/>
                  <a:cs typeface="Calibri" panose="020F0502020204030204" pitchFamily="34" charset="0"/>
                </a:endParaRPr>
              </a:p>
            </p:txBody>
          </p:sp>
        </p:grpSp>
        <p:sp>
          <p:nvSpPr>
            <p:cNvPr id="330" name="Ovaal 329">
              <a:extLst>
                <a:ext uri="{FF2B5EF4-FFF2-40B4-BE49-F238E27FC236}">
                  <a16:creationId xmlns:a16="http://schemas.microsoft.com/office/drawing/2014/main" id="{B520467A-1083-439A-8BA1-89CD65E87621}"/>
                </a:ext>
              </a:extLst>
            </p:cNvPr>
            <p:cNvSpPr/>
            <p:nvPr userDrawn="1"/>
          </p:nvSpPr>
          <p:spPr>
            <a:xfrm>
              <a:off x="-3603587" y="4275081"/>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331" name="Rechthoek 330">
              <a:extLst>
                <a:ext uri="{FF2B5EF4-FFF2-40B4-BE49-F238E27FC236}">
                  <a16:creationId xmlns:a16="http://schemas.microsoft.com/office/drawing/2014/main" id="{B40AB5D3-6E64-423C-A267-8F4FA572DC17}"/>
                </a:ext>
              </a:extLst>
            </p:cNvPr>
            <p:cNvSpPr/>
            <p:nvPr userDrawn="1"/>
          </p:nvSpPr>
          <p:spPr>
            <a:xfrm>
              <a:off x="-3319415" y="4275082"/>
              <a:ext cx="2944682" cy="636023"/>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To make sure the icon is kept in it’s original ratio, 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‘Picture Tools’ - ‘Format’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 the arrow below the button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‘Crop’</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Now choose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‘Fit’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332" name="Groep 331">
              <a:extLst>
                <a:ext uri="{FF2B5EF4-FFF2-40B4-BE49-F238E27FC236}">
                  <a16:creationId xmlns:a16="http://schemas.microsoft.com/office/drawing/2014/main" id="{C401B20D-DAF9-484E-A94D-81157F8CE277}"/>
                </a:ext>
              </a:extLst>
            </p:cNvPr>
            <p:cNvGrpSpPr/>
            <p:nvPr userDrawn="1"/>
          </p:nvGrpSpPr>
          <p:grpSpPr>
            <a:xfrm>
              <a:off x="-3314821" y="5023930"/>
              <a:ext cx="1108877" cy="563933"/>
              <a:chOff x="-3314821" y="3885197"/>
              <a:chExt cx="1108877" cy="563933"/>
            </a:xfrm>
          </p:grpSpPr>
          <p:sp>
            <p:nvSpPr>
              <p:cNvPr id="333" name="Rechthoek 332">
                <a:extLst>
                  <a:ext uri="{FF2B5EF4-FFF2-40B4-BE49-F238E27FC236}">
                    <a16:creationId xmlns:a16="http://schemas.microsoft.com/office/drawing/2014/main" id="{BD1B4695-5B71-40F9-A442-4D71895B86D3}"/>
                  </a:ext>
                </a:extLst>
              </p:cNvPr>
              <p:cNvSpPr/>
              <p:nvPr userDrawn="1"/>
            </p:nvSpPr>
            <p:spPr>
              <a:xfrm>
                <a:off x="-3314821" y="3885197"/>
                <a:ext cx="1055607" cy="504851"/>
              </a:xfrm>
              <a:prstGeom prst="rect">
                <a:avLst/>
              </a:prstGeom>
              <a:solidFill>
                <a:srgbClr val="FFFFFF"/>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334" name="Rechthoek 333">
                <a:extLst>
                  <a:ext uri="{FF2B5EF4-FFF2-40B4-BE49-F238E27FC236}">
                    <a16:creationId xmlns:a16="http://schemas.microsoft.com/office/drawing/2014/main" id="{6A2F3A98-53D0-4D28-899A-CA9ED894130B}"/>
                  </a:ext>
                </a:extLst>
              </p:cNvPr>
              <p:cNvSpPr/>
              <p:nvPr userDrawn="1"/>
            </p:nvSpPr>
            <p:spPr>
              <a:xfrm>
                <a:off x="-3304718" y="4138922"/>
                <a:ext cx="1043588" cy="246608"/>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335" name="Tekstvak 334">
                <a:extLst>
                  <a:ext uri="{FF2B5EF4-FFF2-40B4-BE49-F238E27FC236}">
                    <a16:creationId xmlns:a16="http://schemas.microsoft.com/office/drawing/2014/main" id="{6E129DBF-D832-4FFF-8E66-41DF5C67B21D}"/>
                  </a:ext>
                </a:extLst>
              </p:cNvPr>
              <p:cNvSpPr txBox="1"/>
              <p:nvPr userDrawn="1"/>
            </p:nvSpPr>
            <p:spPr>
              <a:xfrm>
                <a:off x="-3069820" y="3949098"/>
                <a:ext cx="794156" cy="137495"/>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a:solidFill>
                      <a:srgbClr val="211F26"/>
                    </a:solidFill>
                    <a:latin typeface="Calibri" panose="020F0502020204030204" pitchFamily="34" charset="0"/>
                    <a:ea typeface="+mn-ea"/>
                    <a:cs typeface="Calibri" panose="020F0502020204030204" pitchFamily="34" charset="0"/>
                  </a:rPr>
                  <a:t>Fill</a:t>
                </a:r>
              </a:p>
            </p:txBody>
          </p:sp>
          <p:sp>
            <p:nvSpPr>
              <p:cNvPr id="336" name="Tekstvak 335">
                <a:extLst>
                  <a:ext uri="{FF2B5EF4-FFF2-40B4-BE49-F238E27FC236}">
                    <a16:creationId xmlns:a16="http://schemas.microsoft.com/office/drawing/2014/main" id="{CCC6B6A0-D369-47D1-AAFF-803CA12AEFA8}"/>
                  </a:ext>
                </a:extLst>
              </p:cNvPr>
              <p:cNvSpPr txBox="1"/>
              <p:nvPr userDrawn="1"/>
            </p:nvSpPr>
            <p:spPr>
              <a:xfrm>
                <a:off x="-3069819" y="4199018"/>
                <a:ext cx="800912"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a:solidFill>
                      <a:srgbClr val="211F26"/>
                    </a:solidFill>
                    <a:latin typeface="Calibri" panose="020F0502020204030204" pitchFamily="34" charset="0"/>
                    <a:ea typeface="+mn-ea"/>
                    <a:cs typeface="Calibri" panose="020F0502020204030204" pitchFamily="34" charset="0"/>
                  </a:rPr>
                  <a:t>Fit</a:t>
                </a:r>
              </a:p>
            </p:txBody>
          </p:sp>
          <p:sp>
            <p:nvSpPr>
              <p:cNvPr id="337" name="Vrije vorm: vorm 336">
                <a:extLst>
                  <a:ext uri="{FF2B5EF4-FFF2-40B4-BE49-F238E27FC236}">
                    <a16:creationId xmlns:a16="http://schemas.microsoft.com/office/drawing/2014/main" id="{9469445E-7469-4965-B711-A2DBAE8A4AD9}"/>
                  </a:ext>
                </a:extLst>
              </p:cNvPr>
              <p:cNvSpPr/>
              <p:nvPr userDrawn="1"/>
            </p:nvSpPr>
            <p:spPr>
              <a:xfrm>
                <a:off x="-2303506" y="4269130"/>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grpSp>
            <p:nvGrpSpPr>
              <p:cNvPr id="338" name="Groep 337">
                <a:extLst>
                  <a:ext uri="{FF2B5EF4-FFF2-40B4-BE49-F238E27FC236}">
                    <a16:creationId xmlns:a16="http://schemas.microsoft.com/office/drawing/2014/main" id="{AF309FB0-7ACF-483F-AF3D-F6BD9CCE11E8}"/>
                  </a:ext>
                </a:extLst>
              </p:cNvPr>
              <p:cNvGrpSpPr/>
              <p:nvPr userDrawn="1"/>
            </p:nvGrpSpPr>
            <p:grpSpPr>
              <a:xfrm>
                <a:off x="-3254609" y="3946178"/>
                <a:ext cx="184194" cy="143334"/>
                <a:chOff x="6218544" y="2402421"/>
                <a:chExt cx="144156" cy="112178"/>
              </a:xfrm>
            </p:grpSpPr>
            <p:sp>
              <p:nvSpPr>
                <p:cNvPr id="344" name="Rechthoek 343">
                  <a:extLst>
                    <a:ext uri="{FF2B5EF4-FFF2-40B4-BE49-F238E27FC236}">
                      <a16:creationId xmlns:a16="http://schemas.microsoft.com/office/drawing/2014/main" id="{94B08F96-C970-4D11-9CF6-C81FF241BF2F}"/>
                    </a:ext>
                  </a:extLst>
                </p:cNvPr>
                <p:cNvSpPr/>
                <p:nvPr userDrawn="1"/>
              </p:nvSpPr>
              <p:spPr>
                <a:xfrm>
                  <a:off x="6218544" y="2414588"/>
                  <a:ext cx="144156" cy="100011"/>
                </a:xfrm>
                <a:prstGeom prst="rect">
                  <a:avLst/>
                </a:prstGeom>
                <a:solidFill>
                  <a:schemeClr val="bg1"/>
                </a:solidFill>
                <a:ln w="12700" cap="rnd" cmpd="sng" algn="ctr">
                  <a:solidFill>
                    <a:srgbClr val="818181"/>
                  </a:solidFill>
                  <a:prstDash val="sysDash"/>
                </a:ln>
                <a:effectLst/>
              </p:spPr>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345" name="Rechthoek 47">
                  <a:extLst>
                    <a:ext uri="{FF2B5EF4-FFF2-40B4-BE49-F238E27FC236}">
                      <a16:creationId xmlns:a16="http://schemas.microsoft.com/office/drawing/2014/main" id="{922559F1-B6BE-4F10-AA53-357CF666DACE}"/>
                    </a:ext>
                  </a:extLst>
                </p:cNvPr>
                <p:cNvSpPr/>
                <p:nvPr userDrawn="1"/>
              </p:nvSpPr>
              <p:spPr>
                <a:xfrm>
                  <a:off x="6224587" y="2445544"/>
                  <a:ext cx="95251" cy="64805"/>
                </a:xfrm>
                <a:custGeom>
                  <a:avLst/>
                  <a:gdLst>
                    <a:gd name="connsiteX0" fmla="*/ 0 w 148606"/>
                    <a:gd name="connsiteY0" fmla="*/ 0 h 148606"/>
                    <a:gd name="connsiteX1" fmla="*/ 148606 w 148606"/>
                    <a:gd name="connsiteY1" fmla="*/ 0 h 148606"/>
                    <a:gd name="connsiteX2" fmla="*/ 148606 w 148606"/>
                    <a:gd name="connsiteY2" fmla="*/ 148606 h 148606"/>
                    <a:gd name="connsiteX3" fmla="*/ 0 w 148606"/>
                    <a:gd name="connsiteY3" fmla="*/ 148606 h 148606"/>
                    <a:gd name="connsiteX4" fmla="*/ 0 w 148606"/>
                    <a:gd name="connsiteY4" fmla="*/ 0 h 148606"/>
                    <a:gd name="connsiteX0" fmla="*/ 0 w 148606"/>
                    <a:gd name="connsiteY0" fmla="*/ 0 h 148606"/>
                    <a:gd name="connsiteX1" fmla="*/ 148606 w 148606"/>
                    <a:gd name="connsiteY1" fmla="*/ 148606 h 148606"/>
                    <a:gd name="connsiteX2" fmla="*/ 0 w 148606"/>
                    <a:gd name="connsiteY2" fmla="*/ 148606 h 148606"/>
                    <a:gd name="connsiteX3" fmla="*/ 0 w 148606"/>
                    <a:gd name="connsiteY3" fmla="*/ 0 h 148606"/>
                    <a:gd name="connsiteX0" fmla="*/ 66675 w 148606"/>
                    <a:gd name="connsiteY0" fmla="*/ 0 h 148606"/>
                    <a:gd name="connsiteX1" fmla="*/ 148606 w 148606"/>
                    <a:gd name="connsiteY1" fmla="*/ 148606 h 148606"/>
                    <a:gd name="connsiteX2" fmla="*/ 0 w 148606"/>
                    <a:gd name="connsiteY2" fmla="*/ 148606 h 148606"/>
                    <a:gd name="connsiteX3" fmla="*/ 66675 w 148606"/>
                    <a:gd name="connsiteY3" fmla="*/ 0 h 148606"/>
                    <a:gd name="connsiteX0" fmla="*/ 71437 w 148606"/>
                    <a:gd name="connsiteY0" fmla="*/ 0 h 120031"/>
                    <a:gd name="connsiteX1" fmla="*/ 148606 w 148606"/>
                    <a:gd name="connsiteY1" fmla="*/ 120031 h 120031"/>
                    <a:gd name="connsiteX2" fmla="*/ 0 w 148606"/>
                    <a:gd name="connsiteY2" fmla="*/ 120031 h 120031"/>
                    <a:gd name="connsiteX3" fmla="*/ 71437 w 148606"/>
                    <a:gd name="connsiteY3" fmla="*/ 0 h 120031"/>
                    <a:gd name="connsiteX0" fmla="*/ 73234 w 151858"/>
                    <a:gd name="connsiteY0" fmla="*/ 0 h 120031"/>
                    <a:gd name="connsiteX1" fmla="*/ 150403 w 151858"/>
                    <a:gd name="connsiteY1" fmla="*/ 120031 h 120031"/>
                    <a:gd name="connsiteX2" fmla="*/ 1797 w 151858"/>
                    <a:gd name="connsiteY2" fmla="*/ 120031 h 120031"/>
                    <a:gd name="connsiteX3" fmla="*/ 73234 w 151858"/>
                    <a:gd name="connsiteY3" fmla="*/ 0 h 120031"/>
                    <a:gd name="connsiteX0" fmla="*/ 73583 w 152474"/>
                    <a:gd name="connsiteY0" fmla="*/ 40 h 120071"/>
                    <a:gd name="connsiteX1" fmla="*/ 150752 w 152474"/>
                    <a:gd name="connsiteY1" fmla="*/ 120071 h 120071"/>
                    <a:gd name="connsiteX2" fmla="*/ 2146 w 152474"/>
                    <a:gd name="connsiteY2" fmla="*/ 120071 h 120071"/>
                    <a:gd name="connsiteX3" fmla="*/ 73583 w 152474"/>
                    <a:gd name="connsiteY3" fmla="*/ 40 h 120071"/>
                    <a:gd name="connsiteX0" fmla="*/ 73583 w 152474"/>
                    <a:gd name="connsiteY0" fmla="*/ 35 h 136734"/>
                    <a:gd name="connsiteX1" fmla="*/ 150752 w 152474"/>
                    <a:gd name="connsiteY1" fmla="*/ 136734 h 136734"/>
                    <a:gd name="connsiteX2" fmla="*/ 2146 w 152474"/>
                    <a:gd name="connsiteY2" fmla="*/ 136734 h 136734"/>
                    <a:gd name="connsiteX3" fmla="*/ 73583 w 152474"/>
                    <a:gd name="connsiteY3" fmla="*/ 35 h 136734"/>
                  </a:gdLst>
                  <a:ahLst/>
                  <a:cxnLst>
                    <a:cxn ang="0">
                      <a:pos x="connsiteX0" y="connsiteY0"/>
                    </a:cxn>
                    <a:cxn ang="0">
                      <a:pos x="connsiteX1" y="connsiteY1"/>
                    </a:cxn>
                    <a:cxn ang="0">
                      <a:pos x="connsiteX2" y="connsiteY2"/>
                    </a:cxn>
                    <a:cxn ang="0">
                      <a:pos x="connsiteX3" y="connsiteY3"/>
                    </a:cxn>
                  </a:cxnLst>
                  <a:rect l="l" t="t" r="r" b="b"/>
                  <a:pathLst>
                    <a:path w="152474" h="136734">
                      <a:moveTo>
                        <a:pt x="73583" y="35"/>
                      </a:moveTo>
                      <a:cubicBezTo>
                        <a:pt x="110257" y="-2347"/>
                        <a:pt x="162658" y="116729"/>
                        <a:pt x="150752" y="136734"/>
                      </a:cubicBezTo>
                      <a:lnTo>
                        <a:pt x="2146" y="136734"/>
                      </a:lnTo>
                      <a:cubicBezTo>
                        <a:pt x="-10716" y="116729"/>
                        <a:pt x="36909" y="2417"/>
                        <a:pt x="73583" y="35"/>
                      </a:cubicBez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346" name="Rechthoek 47">
                  <a:extLst>
                    <a:ext uri="{FF2B5EF4-FFF2-40B4-BE49-F238E27FC236}">
                      <a16:creationId xmlns:a16="http://schemas.microsoft.com/office/drawing/2014/main" id="{608F56C2-0C1C-4501-9DA2-797995ADD28F}"/>
                    </a:ext>
                  </a:extLst>
                </p:cNvPr>
                <p:cNvSpPr/>
                <p:nvPr userDrawn="1"/>
              </p:nvSpPr>
              <p:spPr>
                <a:xfrm>
                  <a:off x="6296025" y="2457450"/>
                  <a:ext cx="64294" cy="52388"/>
                </a:xfrm>
                <a:custGeom>
                  <a:avLst/>
                  <a:gdLst>
                    <a:gd name="connsiteX0" fmla="*/ 0 w 148606"/>
                    <a:gd name="connsiteY0" fmla="*/ 0 h 148606"/>
                    <a:gd name="connsiteX1" fmla="*/ 148606 w 148606"/>
                    <a:gd name="connsiteY1" fmla="*/ 0 h 148606"/>
                    <a:gd name="connsiteX2" fmla="*/ 148606 w 148606"/>
                    <a:gd name="connsiteY2" fmla="*/ 148606 h 148606"/>
                    <a:gd name="connsiteX3" fmla="*/ 0 w 148606"/>
                    <a:gd name="connsiteY3" fmla="*/ 148606 h 148606"/>
                    <a:gd name="connsiteX4" fmla="*/ 0 w 148606"/>
                    <a:gd name="connsiteY4" fmla="*/ 0 h 148606"/>
                    <a:gd name="connsiteX0" fmla="*/ 0 w 148606"/>
                    <a:gd name="connsiteY0" fmla="*/ 0 h 148606"/>
                    <a:gd name="connsiteX1" fmla="*/ 148606 w 148606"/>
                    <a:gd name="connsiteY1" fmla="*/ 148606 h 148606"/>
                    <a:gd name="connsiteX2" fmla="*/ 0 w 148606"/>
                    <a:gd name="connsiteY2" fmla="*/ 148606 h 148606"/>
                    <a:gd name="connsiteX3" fmla="*/ 0 w 148606"/>
                    <a:gd name="connsiteY3" fmla="*/ 0 h 148606"/>
                    <a:gd name="connsiteX0" fmla="*/ 66675 w 148606"/>
                    <a:gd name="connsiteY0" fmla="*/ 0 h 148606"/>
                    <a:gd name="connsiteX1" fmla="*/ 148606 w 148606"/>
                    <a:gd name="connsiteY1" fmla="*/ 148606 h 148606"/>
                    <a:gd name="connsiteX2" fmla="*/ 0 w 148606"/>
                    <a:gd name="connsiteY2" fmla="*/ 148606 h 148606"/>
                    <a:gd name="connsiteX3" fmla="*/ 66675 w 148606"/>
                    <a:gd name="connsiteY3" fmla="*/ 0 h 148606"/>
                    <a:gd name="connsiteX0" fmla="*/ 71437 w 148606"/>
                    <a:gd name="connsiteY0" fmla="*/ 0 h 120031"/>
                    <a:gd name="connsiteX1" fmla="*/ 148606 w 148606"/>
                    <a:gd name="connsiteY1" fmla="*/ 120031 h 120031"/>
                    <a:gd name="connsiteX2" fmla="*/ 0 w 148606"/>
                    <a:gd name="connsiteY2" fmla="*/ 120031 h 120031"/>
                    <a:gd name="connsiteX3" fmla="*/ 71437 w 148606"/>
                    <a:gd name="connsiteY3" fmla="*/ 0 h 120031"/>
                    <a:gd name="connsiteX0" fmla="*/ 73234 w 151858"/>
                    <a:gd name="connsiteY0" fmla="*/ 0 h 120031"/>
                    <a:gd name="connsiteX1" fmla="*/ 150403 w 151858"/>
                    <a:gd name="connsiteY1" fmla="*/ 120031 h 120031"/>
                    <a:gd name="connsiteX2" fmla="*/ 1797 w 151858"/>
                    <a:gd name="connsiteY2" fmla="*/ 120031 h 120031"/>
                    <a:gd name="connsiteX3" fmla="*/ 73234 w 151858"/>
                    <a:gd name="connsiteY3" fmla="*/ 0 h 120031"/>
                    <a:gd name="connsiteX0" fmla="*/ 73583 w 152474"/>
                    <a:gd name="connsiteY0" fmla="*/ 40 h 120071"/>
                    <a:gd name="connsiteX1" fmla="*/ 150752 w 152474"/>
                    <a:gd name="connsiteY1" fmla="*/ 120071 h 120071"/>
                    <a:gd name="connsiteX2" fmla="*/ 2146 w 152474"/>
                    <a:gd name="connsiteY2" fmla="*/ 120071 h 120071"/>
                    <a:gd name="connsiteX3" fmla="*/ 73583 w 152474"/>
                    <a:gd name="connsiteY3" fmla="*/ 40 h 120071"/>
                    <a:gd name="connsiteX0" fmla="*/ 73583 w 152474"/>
                    <a:gd name="connsiteY0" fmla="*/ 35 h 136734"/>
                    <a:gd name="connsiteX1" fmla="*/ 150752 w 152474"/>
                    <a:gd name="connsiteY1" fmla="*/ 136734 h 136734"/>
                    <a:gd name="connsiteX2" fmla="*/ 2146 w 152474"/>
                    <a:gd name="connsiteY2" fmla="*/ 136734 h 136734"/>
                    <a:gd name="connsiteX3" fmla="*/ 73583 w 152474"/>
                    <a:gd name="connsiteY3" fmla="*/ 35 h 136734"/>
                  </a:gdLst>
                  <a:ahLst/>
                  <a:cxnLst>
                    <a:cxn ang="0">
                      <a:pos x="connsiteX0" y="connsiteY0"/>
                    </a:cxn>
                    <a:cxn ang="0">
                      <a:pos x="connsiteX1" y="connsiteY1"/>
                    </a:cxn>
                    <a:cxn ang="0">
                      <a:pos x="connsiteX2" y="connsiteY2"/>
                    </a:cxn>
                    <a:cxn ang="0">
                      <a:pos x="connsiteX3" y="connsiteY3"/>
                    </a:cxn>
                  </a:cxnLst>
                  <a:rect l="l" t="t" r="r" b="b"/>
                  <a:pathLst>
                    <a:path w="152474" h="136734">
                      <a:moveTo>
                        <a:pt x="73583" y="35"/>
                      </a:moveTo>
                      <a:cubicBezTo>
                        <a:pt x="110257" y="-2347"/>
                        <a:pt x="162658" y="116729"/>
                        <a:pt x="150752" y="136734"/>
                      </a:cubicBezTo>
                      <a:lnTo>
                        <a:pt x="2146" y="136734"/>
                      </a:lnTo>
                      <a:cubicBezTo>
                        <a:pt x="-10716" y="116729"/>
                        <a:pt x="36909" y="2417"/>
                        <a:pt x="73583" y="35"/>
                      </a:cubicBez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347" name="Koorde 346">
                  <a:extLst>
                    <a:ext uri="{FF2B5EF4-FFF2-40B4-BE49-F238E27FC236}">
                      <a16:creationId xmlns:a16="http://schemas.microsoft.com/office/drawing/2014/main" id="{83EBCEDF-341A-477C-B5AE-8B754E8826E6}"/>
                    </a:ext>
                  </a:extLst>
                </p:cNvPr>
                <p:cNvSpPr/>
                <p:nvPr userDrawn="1"/>
              </p:nvSpPr>
              <p:spPr>
                <a:xfrm>
                  <a:off x="6290536" y="2402421"/>
                  <a:ext cx="37785" cy="37785"/>
                </a:xfrm>
                <a:prstGeom prst="chord">
                  <a:avLst>
                    <a:gd name="adj1" fmla="val 21457318"/>
                    <a:gd name="adj2" fmla="val 11002272"/>
                  </a:avLst>
                </a:prstGeom>
                <a:solidFill>
                  <a:srgbClr val="E9C07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339" name="Groep 338">
                <a:extLst>
                  <a:ext uri="{FF2B5EF4-FFF2-40B4-BE49-F238E27FC236}">
                    <a16:creationId xmlns:a16="http://schemas.microsoft.com/office/drawing/2014/main" id="{8DCB2E3F-795F-4E74-891F-4D2BB06C5F87}"/>
                  </a:ext>
                </a:extLst>
              </p:cNvPr>
              <p:cNvGrpSpPr/>
              <p:nvPr userDrawn="1"/>
            </p:nvGrpSpPr>
            <p:grpSpPr>
              <a:xfrm>
                <a:off x="-3254609" y="4199853"/>
                <a:ext cx="184194" cy="124747"/>
                <a:chOff x="6218544" y="2636044"/>
                <a:chExt cx="144156" cy="97631"/>
              </a:xfrm>
            </p:grpSpPr>
            <p:sp>
              <p:nvSpPr>
                <p:cNvPr id="340" name="Rechthoek 339">
                  <a:extLst>
                    <a:ext uri="{FF2B5EF4-FFF2-40B4-BE49-F238E27FC236}">
                      <a16:creationId xmlns:a16="http://schemas.microsoft.com/office/drawing/2014/main" id="{B257AD82-8FF1-49D5-B409-7581EA4B729A}"/>
                    </a:ext>
                  </a:extLst>
                </p:cNvPr>
                <p:cNvSpPr/>
                <p:nvPr userDrawn="1"/>
              </p:nvSpPr>
              <p:spPr>
                <a:xfrm>
                  <a:off x="6218544" y="2636044"/>
                  <a:ext cx="144156" cy="92869"/>
                </a:xfrm>
                <a:prstGeom prst="rect">
                  <a:avLst/>
                </a:prstGeom>
                <a:solidFill>
                  <a:schemeClr val="bg1"/>
                </a:solidFill>
                <a:ln w="12700" cap="rnd" cmpd="sng" algn="ctr">
                  <a:solidFill>
                    <a:srgbClr val="818181"/>
                  </a:solidFill>
                  <a:prstDash val="sysDash"/>
                </a:ln>
                <a:effectLst/>
              </p:spPr>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341" name="Rechthoek 340">
                  <a:extLst>
                    <a:ext uri="{FF2B5EF4-FFF2-40B4-BE49-F238E27FC236}">
                      <a16:creationId xmlns:a16="http://schemas.microsoft.com/office/drawing/2014/main" id="{F76118EE-BF39-4935-A322-D23916B13C5D}"/>
                    </a:ext>
                  </a:extLst>
                </p:cNvPr>
                <p:cNvSpPr/>
                <p:nvPr userDrawn="1"/>
              </p:nvSpPr>
              <p:spPr>
                <a:xfrm>
                  <a:off x="6249409" y="2636045"/>
                  <a:ext cx="85725" cy="97630"/>
                </a:xfrm>
                <a:prstGeom prst="rect">
                  <a:avLst/>
                </a:prstGeom>
                <a:solidFill>
                  <a:srgbClr val="F0F0F0"/>
                </a:solidFill>
                <a:ln w="9525">
                  <a:solidFill>
                    <a:srgbClr val="B7B4B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342" name="Ovaal 341">
                  <a:extLst>
                    <a:ext uri="{FF2B5EF4-FFF2-40B4-BE49-F238E27FC236}">
                      <a16:creationId xmlns:a16="http://schemas.microsoft.com/office/drawing/2014/main" id="{5ABDCCAA-1BB6-42B0-8B1D-B238D1AD02FA}"/>
                    </a:ext>
                  </a:extLst>
                </p:cNvPr>
                <p:cNvSpPr/>
                <p:nvPr userDrawn="1"/>
              </p:nvSpPr>
              <p:spPr>
                <a:xfrm>
                  <a:off x="6297938" y="2655636"/>
                  <a:ext cx="21328" cy="21328"/>
                </a:xfrm>
                <a:prstGeom prst="ellipse">
                  <a:avLst/>
                </a:prstGeom>
                <a:solidFill>
                  <a:srgbClr val="E9C07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343" name="Rechthoek 47">
                  <a:extLst>
                    <a:ext uri="{FF2B5EF4-FFF2-40B4-BE49-F238E27FC236}">
                      <a16:creationId xmlns:a16="http://schemas.microsoft.com/office/drawing/2014/main" id="{1C5060DA-CBDA-4851-B429-47E2671497BA}"/>
                    </a:ext>
                  </a:extLst>
                </p:cNvPr>
                <p:cNvSpPr/>
                <p:nvPr userDrawn="1"/>
              </p:nvSpPr>
              <p:spPr>
                <a:xfrm>
                  <a:off x="6261434" y="2675670"/>
                  <a:ext cx="45896" cy="37785"/>
                </a:xfrm>
                <a:custGeom>
                  <a:avLst/>
                  <a:gdLst>
                    <a:gd name="connsiteX0" fmla="*/ 0 w 148606"/>
                    <a:gd name="connsiteY0" fmla="*/ 0 h 148606"/>
                    <a:gd name="connsiteX1" fmla="*/ 148606 w 148606"/>
                    <a:gd name="connsiteY1" fmla="*/ 0 h 148606"/>
                    <a:gd name="connsiteX2" fmla="*/ 148606 w 148606"/>
                    <a:gd name="connsiteY2" fmla="*/ 148606 h 148606"/>
                    <a:gd name="connsiteX3" fmla="*/ 0 w 148606"/>
                    <a:gd name="connsiteY3" fmla="*/ 148606 h 148606"/>
                    <a:gd name="connsiteX4" fmla="*/ 0 w 148606"/>
                    <a:gd name="connsiteY4" fmla="*/ 0 h 148606"/>
                    <a:gd name="connsiteX0" fmla="*/ 0 w 148606"/>
                    <a:gd name="connsiteY0" fmla="*/ 0 h 148606"/>
                    <a:gd name="connsiteX1" fmla="*/ 148606 w 148606"/>
                    <a:gd name="connsiteY1" fmla="*/ 148606 h 148606"/>
                    <a:gd name="connsiteX2" fmla="*/ 0 w 148606"/>
                    <a:gd name="connsiteY2" fmla="*/ 148606 h 148606"/>
                    <a:gd name="connsiteX3" fmla="*/ 0 w 148606"/>
                    <a:gd name="connsiteY3" fmla="*/ 0 h 148606"/>
                    <a:gd name="connsiteX0" fmla="*/ 66675 w 148606"/>
                    <a:gd name="connsiteY0" fmla="*/ 0 h 148606"/>
                    <a:gd name="connsiteX1" fmla="*/ 148606 w 148606"/>
                    <a:gd name="connsiteY1" fmla="*/ 148606 h 148606"/>
                    <a:gd name="connsiteX2" fmla="*/ 0 w 148606"/>
                    <a:gd name="connsiteY2" fmla="*/ 148606 h 148606"/>
                    <a:gd name="connsiteX3" fmla="*/ 66675 w 148606"/>
                    <a:gd name="connsiteY3" fmla="*/ 0 h 148606"/>
                    <a:gd name="connsiteX0" fmla="*/ 71437 w 148606"/>
                    <a:gd name="connsiteY0" fmla="*/ 0 h 120031"/>
                    <a:gd name="connsiteX1" fmla="*/ 148606 w 148606"/>
                    <a:gd name="connsiteY1" fmla="*/ 120031 h 120031"/>
                    <a:gd name="connsiteX2" fmla="*/ 0 w 148606"/>
                    <a:gd name="connsiteY2" fmla="*/ 120031 h 120031"/>
                    <a:gd name="connsiteX3" fmla="*/ 71437 w 148606"/>
                    <a:gd name="connsiteY3" fmla="*/ 0 h 120031"/>
                    <a:gd name="connsiteX0" fmla="*/ 73234 w 151858"/>
                    <a:gd name="connsiteY0" fmla="*/ 0 h 120031"/>
                    <a:gd name="connsiteX1" fmla="*/ 150403 w 151858"/>
                    <a:gd name="connsiteY1" fmla="*/ 120031 h 120031"/>
                    <a:gd name="connsiteX2" fmla="*/ 1797 w 151858"/>
                    <a:gd name="connsiteY2" fmla="*/ 120031 h 120031"/>
                    <a:gd name="connsiteX3" fmla="*/ 73234 w 151858"/>
                    <a:gd name="connsiteY3" fmla="*/ 0 h 120031"/>
                    <a:gd name="connsiteX0" fmla="*/ 73583 w 152474"/>
                    <a:gd name="connsiteY0" fmla="*/ 40 h 120071"/>
                    <a:gd name="connsiteX1" fmla="*/ 150752 w 152474"/>
                    <a:gd name="connsiteY1" fmla="*/ 120071 h 120071"/>
                    <a:gd name="connsiteX2" fmla="*/ 2146 w 152474"/>
                    <a:gd name="connsiteY2" fmla="*/ 120071 h 120071"/>
                    <a:gd name="connsiteX3" fmla="*/ 73583 w 152474"/>
                    <a:gd name="connsiteY3" fmla="*/ 40 h 120071"/>
                    <a:gd name="connsiteX0" fmla="*/ 73583 w 152474"/>
                    <a:gd name="connsiteY0" fmla="*/ 35 h 136734"/>
                    <a:gd name="connsiteX1" fmla="*/ 150752 w 152474"/>
                    <a:gd name="connsiteY1" fmla="*/ 136734 h 136734"/>
                    <a:gd name="connsiteX2" fmla="*/ 2146 w 152474"/>
                    <a:gd name="connsiteY2" fmla="*/ 136734 h 136734"/>
                    <a:gd name="connsiteX3" fmla="*/ 73583 w 152474"/>
                    <a:gd name="connsiteY3" fmla="*/ 35 h 136734"/>
                  </a:gdLst>
                  <a:ahLst/>
                  <a:cxnLst>
                    <a:cxn ang="0">
                      <a:pos x="connsiteX0" y="connsiteY0"/>
                    </a:cxn>
                    <a:cxn ang="0">
                      <a:pos x="connsiteX1" y="connsiteY1"/>
                    </a:cxn>
                    <a:cxn ang="0">
                      <a:pos x="connsiteX2" y="connsiteY2"/>
                    </a:cxn>
                    <a:cxn ang="0">
                      <a:pos x="connsiteX3" y="connsiteY3"/>
                    </a:cxn>
                  </a:cxnLst>
                  <a:rect l="l" t="t" r="r" b="b"/>
                  <a:pathLst>
                    <a:path w="152474" h="136734">
                      <a:moveTo>
                        <a:pt x="73583" y="35"/>
                      </a:moveTo>
                      <a:cubicBezTo>
                        <a:pt x="110257" y="-2347"/>
                        <a:pt x="162658" y="116729"/>
                        <a:pt x="150752" y="136734"/>
                      </a:cubicBezTo>
                      <a:lnTo>
                        <a:pt x="2146" y="136734"/>
                      </a:lnTo>
                      <a:cubicBezTo>
                        <a:pt x="-10716" y="116729"/>
                        <a:pt x="36909" y="2417"/>
                        <a:pt x="73583" y="35"/>
                      </a:cubicBez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grpSp>
      <p:grpSp>
        <p:nvGrpSpPr>
          <p:cNvPr id="136" name="INSTRUCTION">
            <a:extLst>
              <a:ext uri="{FF2B5EF4-FFF2-40B4-BE49-F238E27FC236}">
                <a16:creationId xmlns:a16="http://schemas.microsoft.com/office/drawing/2014/main" id="{3DD04CB1-967D-41CB-80CD-C0E80A4EDBE3}"/>
              </a:ext>
            </a:extLst>
          </p:cNvPr>
          <p:cNvGrpSpPr/>
          <p:nvPr userDrawn="1"/>
        </p:nvGrpSpPr>
        <p:grpSpPr>
          <a:xfrm>
            <a:off x="13170972" y="0"/>
            <a:ext cx="3693386" cy="6549272"/>
            <a:chOff x="-3786437" y="0"/>
            <a:chExt cx="3693386" cy="6549272"/>
          </a:xfrm>
        </p:grpSpPr>
        <p:sp>
          <p:nvSpPr>
            <p:cNvPr id="137" name="Rechthoek 136">
              <a:extLst>
                <a:ext uri="{FF2B5EF4-FFF2-40B4-BE49-F238E27FC236}">
                  <a16:creationId xmlns:a16="http://schemas.microsoft.com/office/drawing/2014/main" id="{2C66EF10-388B-4504-A04C-286D9049D694}"/>
                </a:ext>
              </a:extLst>
            </p:cNvPr>
            <p:cNvSpPr/>
            <p:nvPr userDrawn="1"/>
          </p:nvSpPr>
          <p:spPr>
            <a:xfrm>
              <a:off x="-3786165" y="0"/>
              <a:ext cx="3593091" cy="5826642"/>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Create/edit a Hyperlink</a:t>
              </a:r>
            </a:p>
          </p:txBody>
        </p:sp>
        <p:sp>
          <p:nvSpPr>
            <p:cNvPr id="138" name="Ovaal 137">
              <a:extLst>
                <a:ext uri="{FF2B5EF4-FFF2-40B4-BE49-F238E27FC236}">
                  <a16:creationId xmlns:a16="http://schemas.microsoft.com/office/drawing/2014/main" id="{93F40728-C800-47D8-B108-FFB710C20A2B}"/>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139" name="Rechthoek 138">
              <a:extLst>
                <a:ext uri="{FF2B5EF4-FFF2-40B4-BE49-F238E27FC236}">
                  <a16:creationId xmlns:a16="http://schemas.microsoft.com/office/drawing/2014/main" id="{A405B201-055A-408F-88FD-C26108801945}"/>
                </a:ext>
              </a:extLst>
            </p:cNvPr>
            <p:cNvSpPr/>
            <p:nvPr userDrawn="1"/>
          </p:nvSpPr>
          <p:spPr>
            <a:xfrm>
              <a:off x="-3319415" y="465324"/>
              <a:ext cx="3031548" cy="4681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 the button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‘Shapes’</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Choose the shape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‘Rectangle’</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drag the mouse over the slide to create a shape.</a:t>
              </a:r>
            </a:p>
          </p:txBody>
        </p:sp>
        <p:sp>
          <p:nvSpPr>
            <p:cNvPr id="140" name="Ovaal 139">
              <a:extLst>
                <a:ext uri="{FF2B5EF4-FFF2-40B4-BE49-F238E27FC236}">
                  <a16:creationId xmlns:a16="http://schemas.microsoft.com/office/drawing/2014/main" id="{08FB3C11-F7B0-4399-99CF-4469350FE329}"/>
                </a:ext>
              </a:extLst>
            </p:cNvPr>
            <p:cNvSpPr/>
            <p:nvPr userDrawn="1"/>
          </p:nvSpPr>
          <p:spPr>
            <a:xfrm>
              <a:off x="-3603587" y="173923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141" name="Rechthoek 140">
              <a:extLst>
                <a:ext uri="{FF2B5EF4-FFF2-40B4-BE49-F238E27FC236}">
                  <a16:creationId xmlns:a16="http://schemas.microsoft.com/office/drawing/2014/main" id="{D22B638C-EB6E-4A2C-B74C-82CADFC14D75}"/>
                </a:ext>
              </a:extLst>
            </p:cNvPr>
            <p:cNvSpPr/>
            <p:nvPr userDrawn="1"/>
          </p:nvSpPr>
          <p:spPr>
            <a:xfrm>
              <a:off x="-3319415" y="1739234"/>
              <a:ext cx="2944682" cy="65274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Drag the shape over the menu button and scale the shape as large as the button. Click with the right mouse button on the shape and choose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‘Edit shape’</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142" name="Ovaal 141">
              <a:extLst>
                <a:ext uri="{FF2B5EF4-FFF2-40B4-BE49-F238E27FC236}">
                  <a16:creationId xmlns:a16="http://schemas.microsoft.com/office/drawing/2014/main" id="{4A32F7FF-FDC6-46C9-901A-B6F1DC02FEB8}"/>
                </a:ext>
              </a:extLst>
            </p:cNvPr>
            <p:cNvSpPr/>
            <p:nvPr userDrawn="1"/>
          </p:nvSpPr>
          <p:spPr>
            <a:xfrm>
              <a:off x="-3603859" y="322751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143" name="Rechthoek 142">
              <a:extLst>
                <a:ext uri="{FF2B5EF4-FFF2-40B4-BE49-F238E27FC236}">
                  <a16:creationId xmlns:a16="http://schemas.microsoft.com/office/drawing/2014/main" id="{E5AAFC89-DB85-4806-84C2-25EA3B4663B3}"/>
                </a:ext>
              </a:extLst>
            </p:cNvPr>
            <p:cNvSpPr/>
            <p:nvPr userDrawn="1"/>
          </p:nvSpPr>
          <p:spPr>
            <a:xfrm>
              <a:off x="-3319687" y="3227520"/>
              <a:ext cx="3046732" cy="480331"/>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on the paint bucket icon,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‘Shape Fill’</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drag the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‘Transparency’</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slider to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100%</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Now the shape is completely transparent.</a:t>
              </a:r>
            </a:p>
          </p:txBody>
        </p:sp>
        <p:grpSp>
          <p:nvGrpSpPr>
            <p:cNvPr id="144" name="Groep 143">
              <a:extLst>
                <a:ext uri="{FF2B5EF4-FFF2-40B4-BE49-F238E27FC236}">
                  <a16:creationId xmlns:a16="http://schemas.microsoft.com/office/drawing/2014/main" id="{66BD48F9-2DB7-4ADD-B0AA-01F338D3A636}"/>
                </a:ext>
              </a:extLst>
            </p:cNvPr>
            <p:cNvGrpSpPr/>
            <p:nvPr userDrawn="1"/>
          </p:nvGrpSpPr>
          <p:grpSpPr>
            <a:xfrm>
              <a:off x="-3319415" y="1050229"/>
              <a:ext cx="394772" cy="511953"/>
              <a:chOff x="12926733" y="1159941"/>
              <a:chExt cx="394772" cy="511953"/>
            </a:xfrm>
          </p:grpSpPr>
          <p:grpSp>
            <p:nvGrpSpPr>
              <p:cNvPr id="185" name="Groep 184">
                <a:extLst>
                  <a:ext uri="{FF2B5EF4-FFF2-40B4-BE49-F238E27FC236}">
                    <a16:creationId xmlns:a16="http://schemas.microsoft.com/office/drawing/2014/main" id="{53D921BC-3C3E-4F6D-A92B-32B0BDAE577E}"/>
                  </a:ext>
                </a:extLst>
              </p:cNvPr>
              <p:cNvGrpSpPr/>
              <p:nvPr userDrawn="1"/>
            </p:nvGrpSpPr>
            <p:grpSpPr>
              <a:xfrm>
                <a:off x="12986056" y="1159941"/>
                <a:ext cx="276126" cy="284085"/>
                <a:chOff x="806580" y="907261"/>
                <a:chExt cx="421725" cy="433881"/>
              </a:xfrm>
            </p:grpSpPr>
            <p:sp>
              <p:nvSpPr>
                <p:cNvPr id="188" name="Ovaal 187">
                  <a:extLst>
                    <a:ext uri="{FF2B5EF4-FFF2-40B4-BE49-F238E27FC236}">
                      <a16:creationId xmlns:a16="http://schemas.microsoft.com/office/drawing/2014/main" id="{2A35D088-8222-429A-8108-08691B64E7B2}"/>
                    </a:ext>
                  </a:extLst>
                </p:cNvPr>
                <p:cNvSpPr/>
                <p:nvPr userDrawn="1"/>
              </p:nvSpPr>
              <p:spPr>
                <a:xfrm>
                  <a:off x="961059" y="907261"/>
                  <a:ext cx="267246" cy="267246"/>
                </a:xfrm>
                <a:prstGeom prst="ellipse">
                  <a:avLst/>
                </a:prstGeom>
                <a:solidFill>
                  <a:schemeClr val="bg1"/>
                </a:solidFill>
                <a:ln w="12700">
                  <a:solidFill>
                    <a:srgbClr val="7693B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lvl="0"/>
                  <a:endParaRPr lang="en-GB" sz="900" b="1" noProof="0">
                    <a:solidFill>
                      <a:srgbClr val="211F26"/>
                    </a:solidFill>
                    <a:latin typeface="Calibri" panose="020F0502020204030204" pitchFamily="34" charset="0"/>
                    <a:cs typeface="Calibri" panose="020F0502020204030204" pitchFamily="34" charset="0"/>
                  </a:endParaRPr>
                </a:p>
              </p:txBody>
            </p:sp>
            <p:sp>
              <p:nvSpPr>
                <p:cNvPr id="189" name="Rechthoek 188">
                  <a:extLst>
                    <a:ext uri="{FF2B5EF4-FFF2-40B4-BE49-F238E27FC236}">
                      <a16:creationId xmlns:a16="http://schemas.microsoft.com/office/drawing/2014/main" id="{A378B849-E881-42D8-A034-DB2A59DDF0A3}"/>
                    </a:ext>
                  </a:extLst>
                </p:cNvPr>
                <p:cNvSpPr/>
                <p:nvPr userDrawn="1"/>
              </p:nvSpPr>
              <p:spPr>
                <a:xfrm>
                  <a:off x="806580" y="968645"/>
                  <a:ext cx="247157" cy="241846"/>
                </a:xfrm>
                <a:prstGeom prst="rect">
                  <a:avLst/>
                </a:prstGeom>
                <a:solidFill>
                  <a:schemeClr val="bg1"/>
                </a:solidFill>
                <a:ln w="12700">
                  <a:solidFill>
                    <a:srgbClr val="7693B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900" b="1" noProof="0">
                    <a:solidFill>
                      <a:srgbClr val="211F26"/>
                    </a:solidFill>
                    <a:latin typeface="Calibri" panose="020F0502020204030204" pitchFamily="34" charset="0"/>
                    <a:cs typeface="Calibri" panose="020F0502020204030204" pitchFamily="34" charset="0"/>
                  </a:endParaRPr>
                </a:p>
              </p:txBody>
            </p:sp>
            <p:sp>
              <p:nvSpPr>
                <p:cNvPr id="190" name="Ruit 189">
                  <a:extLst>
                    <a:ext uri="{FF2B5EF4-FFF2-40B4-BE49-F238E27FC236}">
                      <a16:creationId xmlns:a16="http://schemas.microsoft.com/office/drawing/2014/main" id="{9AFBCB36-84D7-4126-92EE-171EB2015366}"/>
                    </a:ext>
                  </a:extLst>
                </p:cNvPr>
                <p:cNvSpPr/>
                <p:nvPr userDrawn="1"/>
              </p:nvSpPr>
              <p:spPr>
                <a:xfrm>
                  <a:off x="888274" y="1060969"/>
                  <a:ext cx="280173" cy="280173"/>
                </a:xfrm>
                <a:prstGeom prst="diamond">
                  <a:avLst/>
                </a:prstGeom>
                <a:solidFill>
                  <a:schemeClr val="bg1"/>
                </a:solidFill>
                <a:ln w="12700">
                  <a:solidFill>
                    <a:srgbClr val="7693B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lvl="0"/>
                  <a:endParaRPr lang="en-GB" sz="900" b="1" noProof="0">
                    <a:solidFill>
                      <a:srgbClr val="211F26"/>
                    </a:solidFill>
                    <a:latin typeface="Calibri" panose="020F0502020204030204" pitchFamily="34" charset="0"/>
                    <a:cs typeface="Calibri" panose="020F0502020204030204" pitchFamily="34" charset="0"/>
                  </a:endParaRPr>
                </a:p>
              </p:txBody>
            </p:sp>
          </p:grpSp>
          <p:sp>
            <p:nvSpPr>
              <p:cNvPr id="186" name="Rechthoek 185">
                <a:extLst>
                  <a:ext uri="{FF2B5EF4-FFF2-40B4-BE49-F238E27FC236}">
                    <a16:creationId xmlns:a16="http://schemas.microsoft.com/office/drawing/2014/main" id="{0ED52A89-3D09-4030-B679-3DFD4AA530C0}"/>
                  </a:ext>
                </a:extLst>
              </p:cNvPr>
              <p:cNvSpPr/>
              <p:nvPr userDrawn="1"/>
            </p:nvSpPr>
            <p:spPr>
              <a:xfrm>
                <a:off x="12926733" y="1454984"/>
                <a:ext cx="394772"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en-GB" sz="900" b="0" noProof="0">
                    <a:solidFill>
                      <a:srgbClr val="211F26"/>
                    </a:solidFill>
                    <a:latin typeface="Calibri" panose="020F0502020204030204" pitchFamily="34" charset="0"/>
                    <a:cs typeface="Calibri" panose="020F0502020204030204" pitchFamily="34" charset="0"/>
                  </a:rPr>
                  <a:t>Shapes</a:t>
                </a:r>
              </a:p>
            </p:txBody>
          </p:sp>
          <p:sp>
            <p:nvSpPr>
              <p:cNvPr id="187" name="Gelijkbenige driehoek 186">
                <a:extLst>
                  <a:ext uri="{FF2B5EF4-FFF2-40B4-BE49-F238E27FC236}">
                    <a16:creationId xmlns:a16="http://schemas.microsoft.com/office/drawing/2014/main" id="{B37EBCA6-016E-4ADA-A7DD-B00CAEE82894}"/>
                  </a:ext>
                </a:extLst>
              </p:cNvPr>
              <p:cNvSpPr/>
              <p:nvPr userDrawn="1"/>
            </p:nvSpPr>
            <p:spPr>
              <a:xfrm rot="10800000">
                <a:off x="13080686" y="1620747"/>
                <a:ext cx="86866" cy="51147"/>
              </a:xfrm>
              <a:prstGeom prst="triangle">
                <a:avLst/>
              </a:prstGeom>
              <a:solidFill>
                <a:srgbClr val="9D9FA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900" b="1" noProof="0">
                  <a:solidFill>
                    <a:srgbClr val="211F26"/>
                  </a:solidFill>
                  <a:latin typeface="Calibri" panose="020F0502020204030204" pitchFamily="34" charset="0"/>
                  <a:cs typeface="Calibri" panose="020F0502020204030204" pitchFamily="34" charset="0"/>
                </a:endParaRPr>
              </a:p>
            </p:txBody>
          </p:sp>
        </p:grpSp>
        <p:grpSp>
          <p:nvGrpSpPr>
            <p:cNvPr id="145" name="Groep 144">
              <a:extLst>
                <a:ext uri="{FF2B5EF4-FFF2-40B4-BE49-F238E27FC236}">
                  <a16:creationId xmlns:a16="http://schemas.microsoft.com/office/drawing/2014/main" id="{90BBA7BE-C7E0-4622-B9E6-ED32F4917B95}"/>
                </a:ext>
              </a:extLst>
            </p:cNvPr>
            <p:cNvGrpSpPr/>
            <p:nvPr userDrawn="1"/>
          </p:nvGrpSpPr>
          <p:grpSpPr>
            <a:xfrm>
              <a:off x="-3314820" y="2485426"/>
              <a:ext cx="1503599" cy="563933"/>
              <a:chOff x="-3314820" y="1384649"/>
              <a:chExt cx="1503599" cy="563933"/>
            </a:xfrm>
          </p:grpSpPr>
          <p:sp>
            <p:nvSpPr>
              <p:cNvPr id="166" name="Rechthoek 165">
                <a:extLst>
                  <a:ext uri="{FF2B5EF4-FFF2-40B4-BE49-F238E27FC236}">
                    <a16:creationId xmlns:a16="http://schemas.microsoft.com/office/drawing/2014/main" id="{ECDCFC1A-AE21-4B3C-84C7-6EB369EF8314}"/>
                  </a:ext>
                </a:extLst>
              </p:cNvPr>
              <p:cNvSpPr/>
              <p:nvPr userDrawn="1"/>
            </p:nvSpPr>
            <p:spPr>
              <a:xfrm>
                <a:off x="-3314820" y="1384649"/>
                <a:ext cx="1454798" cy="504851"/>
              </a:xfrm>
              <a:prstGeom prst="rect">
                <a:avLst/>
              </a:prstGeom>
              <a:solidFill>
                <a:srgbClr val="FFFFFF"/>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167" name="Rechthoek 166">
                <a:extLst>
                  <a:ext uri="{FF2B5EF4-FFF2-40B4-BE49-F238E27FC236}">
                    <a16:creationId xmlns:a16="http://schemas.microsoft.com/office/drawing/2014/main" id="{7C455D8E-F383-40D7-9DE0-81F5171B3F4C}"/>
                  </a:ext>
                </a:extLst>
              </p:cNvPr>
              <p:cNvSpPr/>
              <p:nvPr userDrawn="1"/>
            </p:nvSpPr>
            <p:spPr>
              <a:xfrm>
                <a:off x="-3304718" y="1638374"/>
                <a:ext cx="1438234" cy="246608"/>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168" name="Tekstvak 167">
                <a:extLst>
                  <a:ext uri="{FF2B5EF4-FFF2-40B4-BE49-F238E27FC236}">
                    <a16:creationId xmlns:a16="http://schemas.microsoft.com/office/drawing/2014/main" id="{94E2D4CC-7D75-447D-80E4-A5E83A252316}"/>
                  </a:ext>
                </a:extLst>
              </p:cNvPr>
              <p:cNvSpPr txBox="1"/>
              <p:nvPr userDrawn="1"/>
            </p:nvSpPr>
            <p:spPr>
              <a:xfrm>
                <a:off x="-3090391" y="1441807"/>
                <a:ext cx="1150080" cy="137495"/>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a:solidFill>
                      <a:srgbClr val="211F26"/>
                    </a:solidFill>
                    <a:latin typeface="Calibri" panose="020F0502020204030204" pitchFamily="34" charset="0"/>
                    <a:ea typeface="+mn-ea"/>
                    <a:cs typeface="Calibri" panose="020F0502020204030204" pitchFamily="34" charset="0"/>
                  </a:rPr>
                  <a:t>Size and position…</a:t>
                </a:r>
              </a:p>
            </p:txBody>
          </p:sp>
          <p:sp>
            <p:nvSpPr>
              <p:cNvPr id="169" name="Tekstvak 168">
                <a:extLst>
                  <a:ext uri="{FF2B5EF4-FFF2-40B4-BE49-F238E27FC236}">
                    <a16:creationId xmlns:a16="http://schemas.microsoft.com/office/drawing/2014/main" id="{1E6374C7-032A-4591-BB5A-1B35DCBCE9EA}"/>
                  </a:ext>
                </a:extLst>
              </p:cNvPr>
              <p:cNvSpPr txBox="1"/>
              <p:nvPr userDrawn="1"/>
            </p:nvSpPr>
            <p:spPr>
              <a:xfrm>
                <a:off x="-3090391" y="1703359"/>
                <a:ext cx="1150079"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a:solidFill>
                      <a:srgbClr val="211F26"/>
                    </a:solidFill>
                    <a:latin typeface="Calibri" panose="020F0502020204030204" pitchFamily="34" charset="0"/>
                    <a:ea typeface="+mn-ea"/>
                    <a:cs typeface="Calibri" panose="020F0502020204030204" pitchFamily="34" charset="0"/>
                  </a:rPr>
                  <a:t>Edit shape…</a:t>
                </a:r>
              </a:p>
            </p:txBody>
          </p:sp>
          <p:sp>
            <p:nvSpPr>
              <p:cNvPr id="170" name="Vrije vorm: vorm 169">
                <a:extLst>
                  <a:ext uri="{FF2B5EF4-FFF2-40B4-BE49-F238E27FC236}">
                    <a16:creationId xmlns:a16="http://schemas.microsoft.com/office/drawing/2014/main" id="{A44EEC57-B9B2-4FEF-9F29-A6ACD5B69C48}"/>
                  </a:ext>
                </a:extLst>
              </p:cNvPr>
              <p:cNvSpPr/>
              <p:nvPr userDrawn="1"/>
            </p:nvSpPr>
            <p:spPr>
              <a:xfrm>
                <a:off x="-1908783" y="1768582"/>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171" name="Rechthoek: afgeronde hoeken 170">
                <a:extLst>
                  <a:ext uri="{FF2B5EF4-FFF2-40B4-BE49-F238E27FC236}">
                    <a16:creationId xmlns:a16="http://schemas.microsoft.com/office/drawing/2014/main" id="{C6A0D3E6-6E26-438F-A8F5-45E41A05C1DD}"/>
                  </a:ext>
                </a:extLst>
              </p:cNvPr>
              <p:cNvSpPr/>
              <p:nvPr userDrawn="1"/>
            </p:nvSpPr>
            <p:spPr>
              <a:xfrm>
                <a:off x="-3142832" y="1431436"/>
                <a:ext cx="46013" cy="155567"/>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172" name="Rechthoek: afgeronde hoeken 171">
                <a:extLst>
                  <a:ext uri="{FF2B5EF4-FFF2-40B4-BE49-F238E27FC236}">
                    <a16:creationId xmlns:a16="http://schemas.microsoft.com/office/drawing/2014/main" id="{DACDB1FA-DDAB-4E21-A8E5-954607D3D72A}"/>
                  </a:ext>
                </a:extLst>
              </p:cNvPr>
              <p:cNvSpPr/>
              <p:nvPr userDrawn="1"/>
            </p:nvSpPr>
            <p:spPr>
              <a:xfrm>
                <a:off x="-3244585" y="1493351"/>
                <a:ext cx="34272" cy="34272"/>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173" name="Rechthoek 172">
                <a:extLst>
                  <a:ext uri="{FF2B5EF4-FFF2-40B4-BE49-F238E27FC236}">
                    <a16:creationId xmlns:a16="http://schemas.microsoft.com/office/drawing/2014/main" id="{45824386-0C0D-4710-B926-42F4926D1AC3}"/>
                  </a:ext>
                </a:extLst>
              </p:cNvPr>
              <p:cNvSpPr/>
              <p:nvPr userDrawn="1"/>
            </p:nvSpPr>
            <p:spPr>
              <a:xfrm>
                <a:off x="-3234192" y="1435895"/>
                <a:ext cx="21280" cy="41469"/>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a:solidFill>
                    <a:srgbClr val="211F26"/>
                  </a:solidFill>
                  <a:latin typeface="Calibri" panose="020F0502020204030204" pitchFamily="34" charset="0"/>
                  <a:cs typeface="Calibri" panose="020F0502020204030204" pitchFamily="34" charset="0"/>
                </a:endParaRPr>
              </a:p>
            </p:txBody>
          </p:sp>
          <p:sp>
            <p:nvSpPr>
              <p:cNvPr id="174" name="Pijl: punthaak 173">
                <a:extLst>
                  <a:ext uri="{FF2B5EF4-FFF2-40B4-BE49-F238E27FC236}">
                    <a16:creationId xmlns:a16="http://schemas.microsoft.com/office/drawing/2014/main" id="{CB238017-4729-4AFD-938E-63563AB54217}"/>
                  </a:ext>
                </a:extLst>
              </p:cNvPr>
              <p:cNvSpPr/>
              <p:nvPr userDrawn="1"/>
            </p:nvSpPr>
            <p:spPr>
              <a:xfrm rot="16200000">
                <a:off x="-3244286" y="1420769"/>
                <a:ext cx="41469" cy="60384"/>
              </a:xfrm>
              <a:prstGeom prst="chevron">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a:solidFill>
                    <a:srgbClr val="211F26"/>
                  </a:solidFill>
                  <a:latin typeface="Calibri" panose="020F0502020204030204" pitchFamily="34" charset="0"/>
                  <a:cs typeface="Calibri" panose="020F0502020204030204" pitchFamily="34" charset="0"/>
                </a:endParaRPr>
              </a:p>
            </p:txBody>
          </p:sp>
          <p:sp>
            <p:nvSpPr>
              <p:cNvPr id="175" name="Rechthoek 174">
                <a:extLst>
                  <a:ext uri="{FF2B5EF4-FFF2-40B4-BE49-F238E27FC236}">
                    <a16:creationId xmlns:a16="http://schemas.microsoft.com/office/drawing/2014/main" id="{BBD531F6-3694-4AA3-A063-77B78E693395}"/>
                  </a:ext>
                </a:extLst>
              </p:cNvPr>
              <p:cNvSpPr/>
              <p:nvPr userDrawn="1"/>
            </p:nvSpPr>
            <p:spPr>
              <a:xfrm flipV="1">
                <a:off x="-3234192" y="1543744"/>
                <a:ext cx="21280" cy="41469"/>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a:solidFill>
                    <a:srgbClr val="211F26"/>
                  </a:solidFill>
                  <a:latin typeface="Calibri" panose="020F0502020204030204" pitchFamily="34" charset="0"/>
                  <a:cs typeface="Calibri" panose="020F0502020204030204" pitchFamily="34" charset="0"/>
                </a:endParaRPr>
              </a:p>
            </p:txBody>
          </p:sp>
          <p:sp>
            <p:nvSpPr>
              <p:cNvPr id="176" name="Pijl: punthaak 175">
                <a:extLst>
                  <a:ext uri="{FF2B5EF4-FFF2-40B4-BE49-F238E27FC236}">
                    <a16:creationId xmlns:a16="http://schemas.microsoft.com/office/drawing/2014/main" id="{2BF101D4-091A-4B46-8C70-A6BFADEE0999}"/>
                  </a:ext>
                </a:extLst>
              </p:cNvPr>
              <p:cNvSpPr/>
              <p:nvPr userDrawn="1"/>
            </p:nvSpPr>
            <p:spPr>
              <a:xfrm rot="5400000" flipV="1">
                <a:off x="-3244286" y="1539955"/>
                <a:ext cx="41469" cy="60384"/>
              </a:xfrm>
              <a:prstGeom prst="chevron">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a:solidFill>
                    <a:srgbClr val="211F26"/>
                  </a:solidFill>
                  <a:latin typeface="Calibri" panose="020F0502020204030204" pitchFamily="34" charset="0"/>
                  <a:cs typeface="Calibri" panose="020F0502020204030204" pitchFamily="34" charset="0"/>
                </a:endParaRPr>
              </a:p>
            </p:txBody>
          </p:sp>
          <p:cxnSp>
            <p:nvCxnSpPr>
              <p:cNvPr id="177" name="Rechte verbindingslijn 176">
                <a:extLst>
                  <a:ext uri="{FF2B5EF4-FFF2-40B4-BE49-F238E27FC236}">
                    <a16:creationId xmlns:a16="http://schemas.microsoft.com/office/drawing/2014/main" id="{3B6F0CBB-8757-4CDD-B67F-A5857183C805}"/>
                  </a:ext>
                </a:extLst>
              </p:cNvPr>
              <p:cNvCxnSpPr>
                <a:cxnSpLocks/>
              </p:cNvCxnSpPr>
              <p:nvPr userDrawn="1"/>
            </p:nvCxnSpPr>
            <p:spPr>
              <a:xfrm>
                <a:off x="-3202653" y="1432300"/>
                <a:ext cx="66956" cy="0"/>
              </a:xfrm>
              <a:prstGeom prst="line">
                <a:avLst/>
              </a:prstGeom>
              <a:noFill/>
              <a:ln w="12700" cap="rnd" cmpd="sng" algn="ctr">
                <a:solidFill>
                  <a:srgbClr val="818181"/>
                </a:solidFill>
                <a:prstDash val="sysDot"/>
              </a:ln>
              <a:effectLst/>
            </p:spPr>
          </p:cxnSp>
          <p:cxnSp>
            <p:nvCxnSpPr>
              <p:cNvPr id="178" name="Rechte verbindingslijn 177">
                <a:extLst>
                  <a:ext uri="{FF2B5EF4-FFF2-40B4-BE49-F238E27FC236}">
                    <a16:creationId xmlns:a16="http://schemas.microsoft.com/office/drawing/2014/main" id="{D5178B75-DA92-47DD-99ED-52E6AE0A17CB}"/>
                  </a:ext>
                </a:extLst>
              </p:cNvPr>
              <p:cNvCxnSpPr>
                <a:cxnSpLocks/>
              </p:cNvCxnSpPr>
              <p:nvPr userDrawn="1"/>
            </p:nvCxnSpPr>
            <p:spPr>
              <a:xfrm>
                <a:off x="-3202653" y="1585650"/>
                <a:ext cx="66956" cy="0"/>
              </a:xfrm>
              <a:prstGeom prst="line">
                <a:avLst/>
              </a:prstGeom>
              <a:noFill/>
              <a:ln w="12700" cap="rnd" cmpd="sng" algn="ctr">
                <a:solidFill>
                  <a:srgbClr val="818181"/>
                </a:solidFill>
                <a:prstDash val="sysDot"/>
              </a:ln>
              <a:effectLst/>
            </p:spPr>
          </p:cxnSp>
          <p:sp>
            <p:nvSpPr>
              <p:cNvPr id="179" name="Vrije vorm: vorm 178">
                <a:extLst>
                  <a:ext uri="{FF2B5EF4-FFF2-40B4-BE49-F238E27FC236}">
                    <a16:creationId xmlns:a16="http://schemas.microsoft.com/office/drawing/2014/main" id="{8C5BABEE-E482-4B7A-9701-FD9624790605}"/>
                  </a:ext>
                </a:extLst>
              </p:cNvPr>
              <p:cNvSpPr/>
              <p:nvPr userDrawn="1"/>
            </p:nvSpPr>
            <p:spPr>
              <a:xfrm>
                <a:off x="-3175561" y="1707315"/>
                <a:ext cx="42279" cy="61833"/>
              </a:xfrm>
              <a:custGeom>
                <a:avLst/>
                <a:gdLst>
                  <a:gd name="connsiteX0" fmla="*/ 50006 w 111919"/>
                  <a:gd name="connsiteY0" fmla="*/ 64294 h 145256"/>
                  <a:gd name="connsiteX1" fmla="*/ 47625 w 111919"/>
                  <a:gd name="connsiteY1" fmla="*/ 145256 h 145256"/>
                  <a:gd name="connsiteX2" fmla="*/ 111919 w 111919"/>
                  <a:gd name="connsiteY2" fmla="*/ 92869 h 145256"/>
                  <a:gd name="connsiteX3" fmla="*/ 111919 w 111919"/>
                  <a:gd name="connsiteY3" fmla="*/ 28575 h 145256"/>
                  <a:gd name="connsiteX4" fmla="*/ 52387 w 111919"/>
                  <a:gd name="connsiteY4" fmla="*/ 0 h 145256"/>
                  <a:gd name="connsiteX5" fmla="*/ 4762 w 111919"/>
                  <a:gd name="connsiteY5" fmla="*/ 11906 h 145256"/>
                  <a:gd name="connsiteX6" fmla="*/ 0 w 111919"/>
                  <a:gd name="connsiteY6" fmla="*/ 45244 h 145256"/>
                  <a:gd name="connsiteX7" fmla="*/ 50006 w 111919"/>
                  <a:gd name="connsiteY7" fmla="*/ 64294 h 145256"/>
                  <a:gd name="connsiteX0" fmla="*/ 50006 w 124049"/>
                  <a:gd name="connsiteY0" fmla="*/ 64294 h 145256"/>
                  <a:gd name="connsiteX1" fmla="*/ 47625 w 124049"/>
                  <a:gd name="connsiteY1" fmla="*/ 145256 h 145256"/>
                  <a:gd name="connsiteX2" fmla="*/ 111919 w 124049"/>
                  <a:gd name="connsiteY2" fmla="*/ 92869 h 145256"/>
                  <a:gd name="connsiteX3" fmla="*/ 111919 w 124049"/>
                  <a:gd name="connsiteY3" fmla="*/ 28575 h 145256"/>
                  <a:gd name="connsiteX4" fmla="*/ 52387 w 124049"/>
                  <a:gd name="connsiteY4" fmla="*/ 0 h 145256"/>
                  <a:gd name="connsiteX5" fmla="*/ 4762 w 124049"/>
                  <a:gd name="connsiteY5" fmla="*/ 11906 h 145256"/>
                  <a:gd name="connsiteX6" fmla="*/ 0 w 124049"/>
                  <a:gd name="connsiteY6" fmla="*/ 45244 h 145256"/>
                  <a:gd name="connsiteX7" fmla="*/ 50006 w 124049"/>
                  <a:gd name="connsiteY7" fmla="*/ 64294 h 145256"/>
                  <a:gd name="connsiteX0" fmla="*/ 50006 w 123624"/>
                  <a:gd name="connsiteY0" fmla="*/ 64294 h 145256"/>
                  <a:gd name="connsiteX1" fmla="*/ 47625 w 123624"/>
                  <a:gd name="connsiteY1" fmla="*/ 145256 h 145256"/>
                  <a:gd name="connsiteX2" fmla="*/ 111919 w 123624"/>
                  <a:gd name="connsiteY2" fmla="*/ 92869 h 145256"/>
                  <a:gd name="connsiteX3" fmla="*/ 111919 w 123624"/>
                  <a:gd name="connsiteY3" fmla="*/ 28575 h 145256"/>
                  <a:gd name="connsiteX4" fmla="*/ 52387 w 123624"/>
                  <a:gd name="connsiteY4" fmla="*/ 0 h 145256"/>
                  <a:gd name="connsiteX5" fmla="*/ 4762 w 123624"/>
                  <a:gd name="connsiteY5" fmla="*/ 11906 h 145256"/>
                  <a:gd name="connsiteX6" fmla="*/ 0 w 123624"/>
                  <a:gd name="connsiteY6" fmla="*/ 45244 h 145256"/>
                  <a:gd name="connsiteX7" fmla="*/ 50006 w 123624"/>
                  <a:gd name="connsiteY7" fmla="*/ 64294 h 145256"/>
                  <a:gd name="connsiteX0" fmla="*/ 50006 w 123624"/>
                  <a:gd name="connsiteY0" fmla="*/ 67517 h 148479"/>
                  <a:gd name="connsiteX1" fmla="*/ 47625 w 123624"/>
                  <a:gd name="connsiteY1" fmla="*/ 148479 h 148479"/>
                  <a:gd name="connsiteX2" fmla="*/ 111919 w 123624"/>
                  <a:gd name="connsiteY2" fmla="*/ 96092 h 148479"/>
                  <a:gd name="connsiteX3" fmla="*/ 111919 w 123624"/>
                  <a:gd name="connsiteY3" fmla="*/ 31798 h 148479"/>
                  <a:gd name="connsiteX4" fmla="*/ 52387 w 123624"/>
                  <a:gd name="connsiteY4" fmla="*/ 3223 h 148479"/>
                  <a:gd name="connsiteX5" fmla="*/ 4762 w 123624"/>
                  <a:gd name="connsiteY5" fmla="*/ 15129 h 148479"/>
                  <a:gd name="connsiteX6" fmla="*/ 0 w 123624"/>
                  <a:gd name="connsiteY6" fmla="*/ 48467 h 148479"/>
                  <a:gd name="connsiteX7" fmla="*/ 50006 w 123624"/>
                  <a:gd name="connsiteY7" fmla="*/ 67517 h 148479"/>
                  <a:gd name="connsiteX0" fmla="*/ 50006 w 118952"/>
                  <a:gd name="connsiteY0" fmla="*/ 73868 h 154830"/>
                  <a:gd name="connsiteX1" fmla="*/ 47625 w 118952"/>
                  <a:gd name="connsiteY1" fmla="*/ 154830 h 154830"/>
                  <a:gd name="connsiteX2" fmla="*/ 111919 w 118952"/>
                  <a:gd name="connsiteY2" fmla="*/ 102443 h 154830"/>
                  <a:gd name="connsiteX3" fmla="*/ 111919 w 118952"/>
                  <a:gd name="connsiteY3" fmla="*/ 38149 h 154830"/>
                  <a:gd name="connsiteX4" fmla="*/ 64294 w 118952"/>
                  <a:gd name="connsiteY4" fmla="*/ 2430 h 154830"/>
                  <a:gd name="connsiteX5" fmla="*/ 4762 w 118952"/>
                  <a:gd name="connsiteY5" fmla="*/ 21480 h 154830"/>
                  <a:gd name="connsiteX6" fmla="*/ 0 w 118952"/>
                  <a:gd name="connsiteY6" fmla="*/ 54818 h 154830"/>
                  <a:gd name="connsiteX7" fmla="*/ 50006 w 118952"/>
                  <a:gd name="connsiteY7" fmla="*/ 73868 h 154830"/>
                  <a:gd name="connsiteX0" fmla="*/ 50006 w 118952"/>
                  <a:gd name="connsiteY0" fmla="*/ 71438 h 152400"/>
                  <a:gd name="connsiteX1" fmla="*/ 47625 w 118952"/>
                  <a:gd name="connsiteY1" fmla="*/ 152400 h 152400"/>
                  <a:gd name="connsiteX2" fmla="*/ 111919 w 118952"/>
                  <a:gd name="connsiteY2" fmla="*/ 100013 h 152400"/>
                  <a:gd name="connsiteX3" fmla="*/ 111919 w 118952"/>
                  <a:gd name="connsiteY3" fmla="*/ 35719 h 152400"/>
                  <a:gd name="connsiteX4" fmla="*/ 64294 w 118952"/>
                  <a:gd name="connsiteY4" fmla="*/ 0 h 152400"/>
                  <a:gd name="connsiteX5" fmla="*/ 0 w 118952"/>
                  <a:gd name="connsiteY5" fmla="*/ 52388 h 152400"/>
                  <a:gd name="connsiteX6" fmla="*/ 50006 w 118952"/>
                  <a:gd name="connsiteY6" fmla="*/ 71438 h 152400"/>
                  <a:gd name="connsiteX0" fmla="*/ 50006 w 118952"/>
                  <a:gd name="connsiteY0" fmla="*/ 71735 h 152697"/>
                  <a:gd name="connsiteX1" fmla="*/ 47625 w 118952"/>
                  <a:gd name="connsiteY1" fmla="*/ 152697 h 152697"/>
                  <a:gd name="connsiteX2" fmla="*/ 111919 w 118952"/>
                  <a:gd name="connsiteY2" fmla="*/ 100310 h 152697"/>
                  <a:gd name="connsiteX3" fmla="*/ 111919 w 118952"/>
                  <a:gd name="connsiteY3" fmla="*/ 36016 h 152697"/>
                  <a:gd name="connsiteX4" fmla="*/ 64294 w 118952"/>
                  <a:gd name="connsiteY4" fmla="*/ 297 h 152697"/>
                  <a:gd name="connsiteX5" fmla="*/ 0 w 118952"/>
                  <a:gd name="connsiteY5" fmla="*/ 52685 h 152697"/>
                  <a:gd name="connsiteX6" fmla="*/ 50006 w 118952"/>
                  <a:gd name="connsiteY6" fmla="*/ 71735 h 152697"/>
                  <a:gd name="connsiteX0" fmla="*/ 50006 w 118952"/>
                  <a:gd name="connsiteY0" fmla="*/ 71961 h 152923"/>
                  <a:gd name="connsiteX1" fmla="*/ 47625 w 118952"/>
                  <a:gd name="connsiteY1" fmla="*/ 152923 h 152923"/>
                  <a:gd name="connsiteX2" fmla="*/ 111919 w 118952"/>
                  <a:gd name="connsiteY2" fmla="*/ 100536 h 152923"/>
                  <a:gd name="connsiteX3" fmla="*/ 111919 w 118952"/>
                  <a:gd name="connsiteY3" fmla="*/ 36242 h 152923"/>
                  <a:gd name="connsiteX4" fmla="*/ 64294 w 118952"/>
                  <a:gd name="connsiteY4" fmla="*/ 523 h 152923"/>
                  <a:gd name="connsiteX5" fmla="*/ 0 w 118952"/>
                  <a:gd name="connsiteY5" fmla="*/ 52911 h 152923"/>
                  <a:gd name="connsiteX6" fmla="*/ 50006 w 118952"/>
                  <a:gd name="connsiteY6" fmla="*/ 71961 h 152923"/>
                  <a:gd name="connsiteX0" fmla="*/ 50006 w 118480"/>
                  <a:gd name="connsiteY0" fmla="*/ 71961 h 152923"/>
                  <a:gd name="connsiteX1" fmla="*/ 47625 w 118480"/>
                  <a:gd name="connsiteY1" fmla="*/ 152923 h 152923"/>
                  <a:gd name="connsiteX2" fmla="*/ 111919 w 118480"/>
                  <a:gd name="connsiteY2" fmla="*/ 100536 h 152923"/>
                  <a:gd name="connsiteX3" fmla="*/ 111919 w 118480"/>
                  <a:gd name="connsiteY3" fmla="*/ 36242 h 152923"/>
                  <a:gd name="connsiteX4" fmla="*/ 64294 w 118480"/>
                  <a:gd name="connsiteY4" fmla="*/ 523 h 152923"/>
                  <a:gd name="connsiteX5" fmla="*/ 0 w 118480"/>
                  <a:gd name="connsiteY5" fmla="*/ 52911 h 152923"/>
                  <a:gd name="connsiteX6" fmla="*/ 50006 w 118480"/>
                  <a:gd name="connsiteY6" fmla="*/ 71961 h 152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8480" h="152923">
                    <a:moveTo>
                      <a:pt x="50006" y="71961"/>
                    </a:moveTo>
                    <a:cubicBezTo>
                      <a:pt x="49212" y="98948"/>
                      <a:pt x="48419" y="125936"/>
                      <a:pt x="47625" y="152923"/>
                    </a:cubicBezTo>
                    <a:cubicBezTo>
                      <a:pt x="69056" y="135461"/>
                      <a:pt x="102395" y="122761"/>
                      <a:pt x="111919" y="100536"/>
                    </a:cubicBezTo>
                    <a:cubicBezTo>
                      <a:pt x="121443" y="78311"/>
                      <a:pt x="119856" y="52911"/>
                      <a:pt x="111919" y="36242"/>
                    </a:cubicBezTo>
                    <a:cubicBezTo>
                      <a:pt x="103982" y="19573"/>
                      <a:pt x="94853" y="4888"/>
                      <a:pt x="64294" y="523"/>
                    </a:cubicBezTo>
                    <a:cubicBezTo>
                      <a:pt x="33735" y="-3842"/>
                      <a:pt x="0" y="19574"/>
                      <a:pt x="0" y="52911"/>
                    </a:cubicBezTo>
                    <a:lnTo>
                      <a:pt x="50006" y="71961"/>
                    </a:ln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a:solidFill>
                    <a:srgbClr val="211F26"/>
                  </a:solidFill>
                  <a:latin typeface="Calibri" panose="020F0502020204030204" pitchFamily="34" charset="0"/>
                  <a:cs typeface="Calibri" panose="020F0502020204030204" pitchFamily="34" charset="0"/>
                </a:endParaRPr>
              </a:p>
            </p:txBody>
          </p:sp>
          <p:sp>
            <p:nvSpPr>
              <p:cNvPr id="180" name="Rechthoek: afgeronde hoeken 179">
                <a:extLst>
                  <a:ext uri="{FF2B5EF4-FFF2-40B4-BE49-F238E27FC236}">
                    <a16:creationId xmlns:a16="http://schemas.microsoft.com/office/drawing/2014/main" id="{F0A7F0C9-73F3-47DE-9716-23BF65F69186}"/>
                  </a:ext>
                </a:extLst>
              </p:cNvPr>
              <p:cNvSpPr/>
              <p:nvPr userDrawn="1"/>
            </p:nvSpPr>
            <p:spPr>
              <a:xfrm rot="2770829">
                <a:off x="-3234197" y="1703273"/>
                <a:ext cx="57923" cy="72481"/>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181" name="Vrije vorm: vorm 180">
                <a:extLst>
                  <a:ext uri="{FF2B5EF4-FFF2-40B4-BE49-F238E27FC236}">
                    <a16:creationId xmlns:a16="http://schemas.microsoft.com/office/drawing/2014/main" id="{F18C96E0-522F-4C0F-8386-3519F902B91B}"/>
                  </a:ext>
                </a:extLst>
              </p:cNvPr>
              <p:cNvSpPr/>
              <p:nvPr userDrawn="1"/>
            </p:nvSpPr>
            <p:spPr>
              <a:xfrm>
                <a:off x="-3237180" y="1677339"/>
                <a:ext cx="42279" cy="55298"/>
              </a:xfrm>
              <a:custGeom>
                <a:avLst/>
                <a:gdLst>
                  <a:gd name="connsiteX0" fmla="*/ 76475 w 79906"/>
                  <a:gd name="connsiteY0" fmla="*/ 104510 h 104510"/>
                  <a:gd name="connsiteX1" fmla="*/ 71712 w 79906"/>
                  <a:gd name="connsiteY1" fmla="*/ 6879 h 104510"/>
                  <a:gd name="connsiteX2" fmla="*/ 5037 w 79906"/>
                  <a:gd name="connsiteY2" fmla="*/ 16404 h 104510"/>
                  <a:gd name="connsiteX3" fmla="*/ 9800 w 79906"/>
                  <a:gd name="connsiteY3" fmla="*/ 83079 h 104510"/>
                </a:gdLst>
                <a:ahLst/>
                <a:cxnLst>
                  <a:cxn ang="0">
                    <a:pos x="connsiteX0" y="connsiteY0"/>
                  </a:cxn>
                  <a:cxn ang="0">
                    <a:pos x="connsiteX1" y="connsiteY1"/>
                  </a:cxn>
                  <a:cxn ang="0">
                    <a:pos x="connsiteX2" y="connsiteY2"/>
                  </a:cxn>
                  <a:cxn ang="0">
                    <a:pos x="connsiteX3" y="connsiteY3"/>
                  </a:cxn>
                </a:cxnLst>
                <a:rect l="l" t="t" r="r" b="b"/>
                <a:pathLst>
                  <a:path w="79906" h="104510">
                    <a:moveTo>
                      <a:pt x="76475" y="104510"/>
                    </a:moveTo>
                    <a:cubicBezTo>
                      <a:pt x="80046" y="63036"/>
                      <a:pt x="83618" y="21563"/>
                      <a:pt x="71712" y="6879"/>
                    </a:cubicBezTo>
                    <a:cubicBezTo>
                      <a:pt x="59806" y="-7805"/>
                      <a:pt x="15356" y="3704"/>
                      <a:pt x="5037" y="16404"/>
                    </a:cubicBezTo>
                    <a:cubicBezTo>
                      <a:pt x="-5282" y="29104"/>
                      <a:pt x="2259" y="56091"/>
                      <a:pt x="9800" y="83079"/>
                    </a:cubicBezTo>
                  </a:path>
                </a:pathLst>
              </a:custGeom>
              <a:no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800" noProof="0">
                  <a:solidFill>
                    <a:srgbClr val="211F26"/>
                  </a:solidFill>
                  <a:latin typeface="Calibri" panose="020F0502020204030204" pitchFamily="34" charset="0"/>
                  <a:cs typeface="Calibri" panose="020F0502020204030204" pitchFamily="34" charset="0"/>
                </a:endParaRPr>
              </a:p>
            </p:txBody>
          </p:sp>
          <p:sp>
            <p:nvSpPr>
              <p:cNvPr id="182" name="Vrije vorm: vorm 181">
                <a:extLst>
                  <a:ext uri="{FF2B5EF4-FFF2-40B4-BE49-F238E27FC236}">
                    <a16:creationId xmlns:a16="http://schemas.microsoft.com/office/drawing/2014/main" id="{9F2F8E80-AFA0-4DD4-ABC4-AF5F73237E97}"/>
                  </a:ext>
                </a:extLst>
              </p:cNvPr>
              <p:cNvSpPr/>
              <p:nvPr userDrawn="1"/>
            </p:nvSpPr>
            <p:spPr>
              <a:xfrm>
                <a:off x="-3147647" y="1714096"/>
                <a:ext cx="57254" cy="77074"/>
              </a:xfrm>
              <a:custGeom>
                <a:avLst/>
                <a:gdLst>
                  <a:gd name="connsiteX0" fmla="*/ 0 w 61912"/>
                  <a:gd name="connsiteY0" fmla="*/ 80963 h 80963"/>
                  <a:gd name="connsiteX1" fmla="*/ 57150 w 61912"/>
                  <a:gd name="connsiteY1" fmla="*/ 0 h 80963"/>
                  <a:gd name="connsiteX2" fmla="*/ 61912 w 61912"/>
                  <a:gd name="connsiteY2" fmla="*/ 50006 h 80963"/>
                  <a:gd name="connsiteX3" fmla="*/ 0 w 61912"/>
                  <a:gd name="connsiteY3" fmla="*/ 80963 h 80963"/>
                  <a:gd name="connsiteX0" fmla="*/ 0 w 61912"/>
                  <a:gd name="connsiteY0" fmla="*/ 80963 h 83344"/>
                  <a:gd name="connsiteX1" fmla="*/ 57150 w 61912"/>
                  <a:gd name="connsiteY1" fmla="*/ 0 h 83344"/>
                  <a:gd name="connsiteX2" fmla="*/ 61912 w 61912"/>
                  <a:gd name="connsiteY2" fmla="*/ 50006 h 83344"/>
                  <a:gd name="connsiteX3" fmla="*/ 19050 w 61912"/>
                  <a:gd name="connsiteY3" fmla="*/ 83344 h 83344"/>
                  <a:gd name="connsiteX4" fmla="*/ 0 w 61912"/>
                  <a:gd name="connsiteY4" fmla="*/ 80963 h 833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12" h="83344">
                    <a:moveTo>
                      <a:pt x="0" y="80963"/>
                    </a:moveTo>
                    <a:lnTo>
                      <a:pt x="57150" y="0"/>
                    </a:lnTo>
                    <a:lnTo>
                      <a:pt x="61912" y="50006"/>
                    </a:lnTo>
                    <a:cubicBezTo>
                      <a:pt x="48418" y="56356"/>
                      <a:pt x="32544" y="76994"/>
                      <a:pt x="19050" y="83344"/>
                    </a:cubicBezTo>
                    <a:lnTo>
                      <a:pt x="0" y="80963"/>
                    </a:lnTo>
                    <a:close/>
                  </a:path>
                </a:pathLst>
              </a:cu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a:solidFill>
                    <a:srgbClr val="211F26"/>
                  </a:solidFill>
                  <a:latin typeface="Calibri" panose="020F0502020204030204" pitchFamily="34" charset="0"/>
                  <a:cs typeface="Calibri" panose="020F0502020204030204" pitchFamily="34" charset="0"/>
                </a:endParaRPr>
              </a:p>
            </p:txBody>
          </p:sp>
          <p:sp>
            <p:nvSpPr>
              <p:cNvPr id="183" name="Ovaal 182">
                <a:extLst>
                  <a:ext uri="{FF2B5EF4-FFF2-40B4-BE49-F238E27FC236}">
                    <a16:creationId xmlns:a16="http://schemas.microsoft.com/office/drawing/2014/main" id="{795D565F-B947-49FD-BA46-F95BDB9BDC03}"/>
                  </a:ext>
                </a:extLst>
              </p:cNvPr>
              <p:cNvSpPr/>
              <p:nvPr userDrawn="1"/>
            </p:nvSpPr>
            <p:spPr>
              <a:xfrm rot="12332780">
                <a:off x="-3185085" y="1782358"/>
                <a:ext cx="50650" cy="57255"/>
              </a:xfrm>
              <a:prstGeom prst="ellipse">
                <a:avLst/>
              </a:prstGeom>
              <a:solidFill>
                <a:schemeClr val="bg1"/>
              </a:solidFill>
              <a:ln w="9525">
                <a:solidFill>
                  <a:srgbClr val="4D82B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a:solidFill>
                    <a:srgbClr val="211F26"/>
                  </a:solidFill>
                  <a:latin typeface="Calibri" panose="020F0502020204030204" pitchFamily="34" charset="0"/>
                  <a:cs typeface="Calibri" panose="020F0502020204030204" pitchFamily="34" charset="0"/>
                </a:endParaRPr>
              </a:p>
            </p:txBody>
          </p:sp>
          <p:sp>
            <p:nvSpPr>
              <p:cNvPr id="184" name="Gelijkbenige driehoek 34">
                <a:extLst>
                  <a:ext uri="{FF2B5EF4-FFF2-40B4-BE49-F238E27FC236}">
                    <a16:creationId xmlns:a16="http://schemas.microsoft.com/office/drawing/2014/main" id="{84B2FB6C-D385-451D-B89F-E5C4C1252150}"/>
                  </a:ext>
                </a:extLst>
              </p:cNvPr>
              <p:cNvSpPr/>
              <p:nvPr userDrawn="1"/>
            </p:nvSpPr>
            <p:spPr>
              <a:xfrm rot="14772351">
                <a:off x="-3215597" y="1797313"/>
                <a:ext cx="52327" cy="57916"/>
              </a:xfrm>
              <a:custGeom>
                <a:avLst/>
                <a:gdLst>
                  <a:gd name="connsiteX0" fmla="*/ 0 w 56584"/>
                  <a:gd name="connsiteY0" fmla="*/ 55534 h 55534"/>
                  <a:gd name="connsiteX1" fmla="*/ 28292 w 56584"/>
                  <a:gd name="connsiteY1" fmla="*/ 0 h 55534"/>
                  <a:gd name="connsiteX2" fmla="*/ 56584 w 56584"/>
                  <a:gd name="connsiteY2" fmla="*/ 55534 h 55534"/>
                  <a:gd name="connsiteX3" fmla="*/ 0 w 56584"/>
                  <a:gd name="connsiteY3" fmla="*/ 55534 h 55534"/>
                  <a:gd name="connsiteX0" fmla="*/ 0 w 56584"/>
                  <a:gd name="connsiteY0" fmla="*/ 55534 h 60261"/>
                  <a:gd name="connsiteX1" fmla="*/ 28292 w 56584"/>
                  <a:gd name="connsiteY1" fmla="*/ 0 h 60261"/>
                  <a:gd name="connsiteX2" fmla="*/ 56584 w 56584"/>
                  <a:gd name="connsiteY2" fmla="*/ 55534 h 60261"/>
                  <a:gd name="connsiteX3" fmla="*/ 0 w 56584"/>
                  <a:gd name="connsiteY3" fmla="*/ 55534 h 60261"/>
                  <a:gd name="connsiteX0" fmla="*/ 0 w 56584"/>
                  <a:gd name="connsiteY0" fmla="*/ 55534 h 62627"/>
                  <a:gd name="connsiteX1" fmla="*/ 28292 w 56584"/>
                  <a:gd name="connsiteY1" fmla="*/ 0 h 62627"/>
                  <a:gd name="connsiteX2" fmla="*/ 56584 w 56584"/>
                  <a:gd name="connsiteY2" fmla="*/ 55534 h 62627"/>
                  <a:gd name="connsiteX3" fmla="*/ 0 w 56584"/>
                  <a:gd name="connsiteY3" fmla="*/ 55534 h 62627"/>
                </a:gdLst>
                <a:ahLst/>
                <a:cxnLst>
                  <a:cxn ang="0">
                    <a:pos x="connsiteX0" y="connsiteY0"/>
                  </a:cxn>
                  <a:cxn ang="0">
                    <a:pos x="connsiteX1" y="connsiteY1"/>
                  </a:cxn>
                  <a:cxn ang="0">
                    <a:pos x="connsiteX2" y="connsiteY2"/>
                  </a:cxn>
                  <a:cxn ang="0">
                    <a:pos x="connsiteX3" y="connsiteY3"/>
                  </a:cxn>
                </a:cxnLst>
                <a:rect l="l" t="t" r="r" b="b"/>
                <a:pathLst>
                  <a:path w="56584" h="62627">
                    <a:moveTo>
                      <a:pt x="0" y="55534"/>
                    </a:moveTo>
                    <a:lnTo>
                      <a:pt x="28292" y="0"/>
                    </a:lnTo>
                    <a:lnTo>
                      <a:pt x="56584" y="55534"/>
                    </a:lnTo>
                    <a:cubicBezTo>
                      <a:pt x="44518" y="63735"/>
                      <a:pt x="19376" y="66171"/>
                      <a:pt x="0" y="55534"/>
                    </a:cubicBez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a:solidFill>
                    <a:srgbClr val="211F26"/>
                  </a:solidFill>
                  <a:latin typeface="Calibri" panose="020F0502020204030204" pitchFamily="34" charset="0"/>
                  <a:cs typeface="Calibri" panose="020F0502020204030204" pitchFamily="34" charset="0"/>
                </a:endParaRPr>
              </a:p>
            </p:txBody>
          </p:sp>
        </p:grpSp>
        <p:grpSp>
          <p:nvGrpSpPr>
            <p:cNvPr id="146" name="Groep 145">
              <a:extLst>
                <a:ext uri="{FF2B5EF4-FFF2-40B4-BE49-F238E27FC236}">
                  <a16:creationId xmlns:a16="http://schemas.microsoft.com/office/drawing/2014/main" id="{391B3588-C7EB-4EC1-9ED0-F40750EAE311}"/>
                </a:ext>
              </a:extLst>
            </p:cNvPr>
            <p:cNvGrpSpPr/>
            <p:nvPr userDrawn="1"/>
          </p:nvGrpSpPr>
          <p:grpSpPr>
            <a:xfrm>
              <a:off x="-3323231" y="3821749"/>
              <a:ext cx="2734765" cy="262633"/>
              <a:chOff x="5114260" y="1193211"/>
              <a:chExt cx="2516594" cy="241682"/>
            </a:xfrm>
          </p:grpSpPr>
          <p:sp>
            <p:nvSpPr>
              <p:cNvPr id="155" name="Rechthoek 154">
                <a:extLst>
                  <a:ext uri="{FF2B5EF4-FFF2-40B4-BE49-F238E27FC236}">
                    <a16:creationId xmlns:a16="http://schemas.microsoft.com/office/drawing/2014/main" id="{AE11146D-6C8B-4A36-BE91-D897102DE9D4}"/>
                  </a:ext>
                </a:extLst>
              </p:cNvPr>
              <p:cNvSpPr/>
              <p:nvPr userDrawn="1"/>
            </p:nvSpPr>
            <p:spPr>
              <a:xfrm>
                <a:off x="5114260" y="1193211"/>
                <a:ext cx="2516594" cy="241682"/>
              </a:xfrm>
              <a:prstGeom prst="rect">
                <a:avLst/>
              </a:prstGeom>
              <a:solidFill>
                <a:srgbClr val="F0F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156" name="Tekstvak 155">
                <a:extLst>
                  <a:ext uri="{FF2B5EF4-FFF2-40B4-BE49-F238E27FC236}">
                    <a16:creationId xmlns:a16="http://schemas.microsoft.com/office/drawing/2014/main" id="{32D3C0E3-F4DD-4BD0-9255-C0908F3AA21C}"/>
                  </a:ext>
                </a:extLst>
              </p:cNvPr>
              <p:cNvSpPr txBox="1"/>
              <p:nvPr userDrawn="1"/>
            </p:nvSpPr>
            <p:spPr>
              <a:xfrm>
                <a:off x="5121009" y="1214216"/>
                <a:ext cx="1156604" cy="212418"/>
              </a:xfrm>
              <a:prstGeom prst="rect">
                <a:avLst/>
              </a:prstGeom>
              <a:noFill/>
            </p:spPr>
            <p:txBody>
              <a:bodyPr wrap="square" rtlCol="0">
                <a:spAutoFit/>
              </a:bodyPr>
              <a:lstStyle/>
              <a:p>
                <a:pPr marL="0" algn="l" defTabSz="1217512" rtl="0" eaLnBrk="1" latinLnBrk="0" hangingPunct="1">
                  <a:lnSpc>
                    <a:spcPct val="100000"/>
                  </a:lnSpc>
                  <a:spcBef>
                    <a:spcPts val="600"/>
                  </a:spcBef>
                  <a:spcAft>
                    <a:spcPts val="600"/>
                  </a:spcAft>
                </a:pPr>
                <a:r>
                  <a:rPr lang="en-GB" sz="900" b="0" u="none" kern="1200" noProof="0">
                    <a:solidFill>
                      <a:srgbClr val="211F26"/>
                    </a:solidFill>
                    <a:latin typeface="Calibri" panose="020F0502020204030204" pitchFamily="34" charset="0"/>
                    <a:ea typeface="+mn-ea"/>
                    <a:cs typeface="Calibri" panose="020F0502020204030204" pitchFamily="34" charset="0"/>
                  </a:rPr>
                  <a:t>Transparency</a:t>
                </a:r>
              </a:p>
            </p:txBody>
          </p:sp>
          <p:cxnSp>
            <p:nvCxnSpPr>
              <p:cNvPr id="157" name="Rechte verbindingslijn 156">
                <a:extLst>
                  <a:ext uri="{FF2B5EF4-FFF2-40B4-BE49-F238E27FC236}">
                    <a16:creationId xmlns:a16="http://schemas.microsoft.com/office/drawing/2014/main" id="{C4024A43-0B2F-49E3-BF0C-2DAB7EC66111}"/>
                  </a:ext>
                </a:extLst>
              </p:cNvPr>
              <p:cNvCxnSpPr>
                <a:cxnSpLocks/>
                <a:endCxn id="165" idx="1"/>
              </p:cNvCxnSpPr>
              <p:nvPr userDrawn="1"/>
            </p:nvCxnSpPr>
            <p:spPr>
              <a:xfrm>
                <a:off x="5949074" y="1317963"/>
                <a:ext cx="958480" cy="0"/>
              </a:xfrm>
              <a:prstGeom prst="line">
                <a:avLst/>
              </a:prstGeom>
              <a:noFill/>
              <a:ln w="12700" cap="flat" cmpd="sng" algn="ctr">
                <a:solidFill>
                  <a:srgbClr val="9D9FA1"/>
                </a:solidFill>
                <a:prstDash val="solid"/>
              </a:ln>
              <a:effectLst/>
            </p:spPr>
          </p:cxnSp>
          <p:sp>
            <p:nvSpPr>
              <p:cNvPr id="158" name="Rechthoek 157">
                <a:extLst>
                  <a:ext uri="{FF2B5EF4-FFF2-40B4-BE49-F238E27FC236}">
                    <a16:creationId xmlns:a16="http://schemas.microsoft.com/office/drawing/2014/main" id="{583195E8-7D24-41B4-A57A-842A419D5C48}"/>
                  </a:ext>
                </a:extLst>
              </p:cNvPr>
              <p:cNvSpPr/>
              <p:nvPr userDrawn="1"/>
            </p:nvSpPr>
            <p:spPr>
              <a:xfrm>
                <a:off x="7020991" y="1230251"/>
                <a:ext cx="570656" cy="159490"/>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36000" tIns="36000" rIns="36000" bIns="36000" numCol="1" spcCol="0" rtlCol="0" fromWordArt="0" anchor="ctr" anchorCtr="0" forceAA="0" compatLnSpc="1">
                <a:prstTxWarp prst="textNoShape">
                  <a:avLst/>
                </a:prstTxWarp>
                <a:noAutofit/>
              </a:bodyPr>
              <a:lstStyle/>
              <a:p>
                <a:pPr lvl="0" algn="l">
                  <a:lnSpc>
                    <a:spcPct val="100000"/>
                  </a:lnSpc>
                  <a:spcBef>
                    <a:spcPts val="600"/>
                  </a:spcBef>
                  <a:spcAft>
                    <a:spcPts val="600"/>
                  </a:spcAft>
                </a:pPr>
                <a:r>
                  <a:rPr lang="en-GB" sz="900" b="0" noProof="0">
                    <a:solidFill>
                      <a:srgbClr val="211F26"/>
                    </a:solidFill>
                    <a:latin typeface="Calibri" panose="020F0502020204030204" pitchFamily="34" charset="0"/>
                    <a:cs typeface="Calibri" panose="020F0502020204030204" pitchFamily="34" charset="0"/>
                  </a:rPr>
                  <a:t>100%</a:t>
                </a:r>
              </a:p>
            </p:txBody>
          </p:sp>
          <p:sp>
            <p:nvSpPr>
              <p:cNvPr id="163" name="Gelijkbenige driehoek 162">
                <a:extLst>
                  <a:ext uri="{FF2B5EF4-FFF2-40B4-BE49-F238E27FC236}">
                    <a16:creationId xmlns:a16="http://schemas.microsoft.com/office/drawing/2014/main" id="{8986E1B8-151A-4D14-958D-FB9D1679F6FB}"/>
                  </a:ext>
                </a:extLst>
              </p:cNvPr>
              <p:cNvSpPr/>
              <p:nvPr userDrawn="1"/>
            </p:nvSpPr>
            <p:spPr>
              <a:xfrm>
                <a:off x="7508703" y="1255045"/>
                <a:ext cx="44712" cy="31855"/>
              </a:xfrm>
              <a:prstGeom prst="triangle">
                <a:avLst/>
              </a:prstGeom>
              <a:solidFill>
                <a:srgbClr val="69696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164" name="Gelijkbenige driehoek 163">
                <a:extLst>
                  <a:ext uri="{FF2B5EF4-FFF2-40B4-BE49-F238E27FC236}">
                    <a16:creationId xmlns:a16="http://schemas.microsoft.com/office/drawing/2014/main" id="{D094BE40-4770-4DD0-931C-8B2BCE915961}"/>
                  </a:ext>
                </a:extLst>
              </p:cNvPr>
              <p:cNvSpPr/>
              <p:nvPr userDrawn="1"/>
            </p:nvSpPr>
            <p:spPr>
              <a:xfrm flipV="1">
                <a:off x="7508703" y="1332327"/>
                <a:ext cx="44712" cy="31855"/>
              </a:xfrm>
              <a:prstGeom prst="triangle">
                <a:avLst/>
              </a:prstGeom>
              <a:solidFill>
                <a:srgbClr val="69696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165" name="Rechthoek 164">
                <a:extLst>
                  <a:ext uri="{FF2B5EF4-FFF2-40B4-BE49-F238E27FC236}">
                    <a16:creationId xmlns:a16="http://schemas.microsoft.com/office/drawing/2014/main" id="{0B1CAF02-6C38-462E-8A7A-E913EB626C9F}"/>
                  </a:ext>
                </a:extLst>
              </p:cNvPr>
              <p:cNvSpPr/>
              <p:nvPr userDrawn="1"/>
            </p:nvSpPr>
            <p:spPr>
              <a:xfrm>
                <a:off x="6907553" y="1274066"/>
                <a:ext cx="28792" cy="87795"/>
              </a:xfrm>
              <a:prstGeom prst="rect">
                <a:avLst/>
              </a:prstGeom>
              <a:solidFill>
                <a:srgbClr val="CC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sp>
          <p:nvSpPr>
            <p:cNvPr id="147" name="Ovaal 146">
              <a:extLst>
                <a:ext uri="{FF2B5EF4-FFF2-40B4-BE49-F238E27FC236}">
                  <a16:creationId xmlns:a16="http://schemas.microsoft.com/office/drawing/2014/main" id="{A00B458F-C956-4065-B387-F58D2A3773C5}"/>
                </a:ext>
              </a:extLst>
            </p:cNvPr>
            <p:cNvSpPr/>
            <p:nvPr userDrawn="1"/>
          </p:nvSpPr>
          <p:spPr>
            <a:xfrm>
              <a:off x="-3603859" y="4266028"/>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4</a:t>
              </a:r>
            </a:p>
          </p:txBody>
        </p:sp>
        <p:sp>
          <p:nvSpPr>
            <p:cNvPr id="148" name="Rechthoek 147">
              <a:extLst>
                <a:ext uri="{FF2B5EF4-FFF2-40B4-BE49-F238E27FC236}">
                  <a16:creationId xmlns:a16="http://schemas.microsoft.com/office/drawing/2014/main" id="{FDC9C53B-364C-4006-815F-D26FDD3F961E}"/>
                </a:ext>
              </a:extLst>
            </p:cNvPr>
            <p:cNvSpPr/>
            <p:nvPr userDrawn="1"/>
          </p:nvSpPr>
          <p:spPr>
            <a:xfrm>
              <a:off x="-3319687" y="4266029"/>
              <a:ext cx="2944682" cy="794492"/>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on the transparent shape and use the shortcut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Ctrl + K</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add a hyperlink. At the left side of the window,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‘Place in this document’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select the preferred slide</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 the list. Then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‘OK’</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br>
                <a:rPr kumimoji="0" lang="en-GB" sz="6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endPar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endParaRPr>
            </a:p>
          </p:txBody>
        </p:sp>
        <p:sp>
          <p:nvSpPr>
            <p:cNvPr id="149" name="Ovaal 148">
              <a:extLst>
                <a:ext uri="{FF2B5EF4-FFF2-40B4-BE49-F238E27FC236}">
                  <a16:creationId xmlns:a16="http://schemas.microsoft.com/office/drawing/2014/main" id="{F20FECB7-35CA-44F2-A91C-C9B7F444AC32}"/>
                </a:ext>
              </a:extLst>
            </p:cNvPr>
            <p:cNvSpPr/>
            <p:nvPr userDrawn="1"/>
          </p:nvSpPr>
          <p:spPr>
            <a:xfrm>
              <a:off x="-3603859" y="5245985"/>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5</a:t>
              </a:r>
            </a:p>
          </p:txBody>
        </p:sp>
        <p:sp>
          <p:nvSpPr>
            <p:cNvPr id="150" name="Rechthoek 149">
              <a:extLst>
                <a:ext uri="{FF2B5EF4-FFF2-40B4-BE49-F238E27FC236}">
                  <a16:creationId xmlns:a16="http://schemas.microsoft.com/office/drawing/2014/main" id="{CB3E1BAD-3634-4173-A265-A803FAD55286}"/>
                </a:ext>
              </a:extLst>
            </p:cNvPr>
            <p:cNvSpPr/>
            <p:nvPr userDrawn="1"/>
          </p:nvSpPr>
          <p:spPr>
            <a:xfrm>
              <a:off x="-3319687" y="5245987"/>
              <a:ext cx="2944682" cy="30721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Copy the transparent shape and repeat</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step 4</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Do this for all menu buttons.</a:t>
              </a:r>
            </a:p>
          </p:txBody>
        </p:sp>
        <p:sp>
          <p:nvSpPr>
            <p:cNvPr id="151" name="Rechthoek 150">
              <a:extLst>
                <a:ext uri="{FF2B5EF4-FFF2-40B4-BE49-F238E27FC236}">
                  <a16:creationId xmlns:a16="http://schemas.microsoft.com/office/drawing/2014/main" id="{57A819B9-00A4-4CE1-B5F7-CDC10A5A5E19}"/>
                </a:ext>
              </a:extLst>
            </p:cNvPr>
            <p:cNvSpPr/>
            <p:nvPr userDrawn="1"/>
          </p:nvSpPr>
          <p:spPr>
            <a:xfrm>
              <a:off x="-3786437" y="5721272"/>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1200" b="1" cap="all" baseline="0" noProof="0">
                  <a:solidFill>
                    <a:srgbClr val="211F26"/>
                  </a:solidFill>
                  <a:latin typeface="Calibri" panose="020F0502020204030204" pitchFamily="34" charset="0"/>
                  <a:cs typeface="Calibri" panose="020F0502020204030204" pitchFamily="34" charset="0"/>
                </a:rPr>
                <a:t>Want to know more?</a:t>
              </a:r>
              <a:br>
                <a:rPr lang="en-GB" sz="1200" cap="all"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Go to the instruction slide </a:t>
              </a:r>
              <a:r>
                <a:rPr lang="en-GB" sz="1200" b="1" cap="none" baseline="0" noProof="0">
                  <a:solidFill>
                    <a:srgbClr val="211F26"/>
                  </a:solidFill>
                  <a:latin typeface="Calibri" panose="020F0502020204030204" pitchFamily="34" charset="0"/>
                  <a:cs typeface="Calibri" panose="020F0502020204030204" pitchFamily="34" charset="0"/>
                </a:rPr>
                <a:t>‘VIDEO INSTRUCTIONS’</a:t>
              </a:r>
              <a:r>
                <a:rPr lang="en-GB" sz="1200" cap="none" baseline="0" noProof="0">
                  <a:solidFill>
                    <a:srgbClr val="211F26"/>
                  </a:solidFill>
                  <a:latin typeface="Calibri" panose="020F0502020204030204" pitchFamily="34" charset="0"/>
                  <a:cs typeface="Calibri" panose="020F0502020204030204" pitchFamily="34" charset="0"/>
                </a:rPr>
                <a:t>.</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You’ll find it at the beginning of the presentation</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or insert it via </a:t>
              </a:r>
              <a:r>
                <a:rPr lang="en-GB" sz="1200" i="1" cap="none" baseline="0" noProof="0">
                  <a:solidFill>
                    <a:srgbClr val="211F26"/>
                  </a:solidFill>
                  <a:latin typeface="Calibri" panose="020F0502020204030204" pitchFamily="34" charset="0"/>
                  <a:cs typeface="Calibri" panose="020F0502020204030204" pitchFamily="34" charset="0"/>
                </a:rPr>
                <a:t>‘Home’</a:t>
              </a:r>
              <a:r>
                <a:rPr lang="en-GB" sz="1200" cap="none" baseline="0" noProof="0">
                  <a:solidFill>
                    <a:srgbClr val="211F26"/>
                  </a:solidFill>
                  <a:latin typeface="Calibri" panose="020F0502020204030204" pitchFamily="34" charset="0"/>
                  <a:cs typeface="Calibri" panose="020F0502020204030204" pitchFamily="34" charset="0"/>
                </a:rPr>
                <a:t> &gt; </a:t>
              </a:r>
              <a:r>
                <a:rPr lang="en-GB" sz="1200" i="1" cap="none" baseline="0" noProof="0">
                  <a:solidFill>
                    <a:srgbClr val="211F26"/>
                  </a:solidFill>
                  <a:latin typeface="Calibri" panose="020F0502020204030204" pitchFamily="34" charset="0"/>
                  <a:cs typeface="Calibri" panose="020F0502020204030204" pitchFamily="34" charset="0"/>
                </a:rPr>
                <a:t>‘New Slide’.</a:t>
              </a:r>
            </a:p>
          </p:txBody>
        </p:sp>
        <p:grpSp>
          <p:nvGrpSpPr>
            <p:cNvPr id="152" name="ICOON_info">
              <a:extLst>
                <a:ext uri="{FF2B5EF4-FFF2-40B4-BE49-F238E27FC236}">
                  <a16:creationId xmlns:a16="http://schemas.microsoft.com/office/drawing/2014/main" id="{7EBD95D1-2681-4A54-B0E0-48009DED51BB}"/>
                </a:ext>
              </a:extLst>
            </p:cNvPr>
            <p:cNvGrpSpPr/>
            <p:nvPr userDrawn="1"/>
          </p:nvGrpSpPr>
          <p:grpSpPr>
            <a:xfrm>
              <a:off x="-376736" y="5598297"/>
              <a:ext cx="283685" cy="283685"/>
              <a:chOff x="-510741" y="5913713"/>
              <a:chExt cx="267555" cy="267555"/>
            </a:xfrm>
          </p:grpSpPr>
          <p:sp>
            <p:nvSpPr>
              <p:cNvPr id="153" name="Ovaal 152">
                <a:extLst>
                  <a:ext uri="{FF2B5EF4-FFF2-40B4-BE49-F238E27FC236}">
                    <a16:creationId xmlns:a16="http://schemas.microsoft.com/office/drawing/2014/main" id="{8F297150-0C34-4BD2-9E5F-464007DCB926}"/>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154" name="Graphic 163" descr="Informatie">
                <a:extLst>
                  <a:ext uri="{FF2B5EF4-FFF2-40B4-BE49-F238E27FC236}">
                    <a16:creationId xmlns:a16="http://schemas.microsoft.com/office/drawing/2014/main" id="{7DB91240-C239-450F-977C-E14C73F85CD7}"/>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noAutofit/>
              </a:bodyPr>
              <a:lstStyle/>
              <a:p>
                <a:endParaRPr lang="en-GB" sz="2000" noProof="0">
                  <a:solidFill>
                    <a:srgbClr val="211F26"/>
                  </a:solidFill>
                  <a:latin typeface="Calibri" panose="020F0502020204030204" pitchFamily="34" charset="0"/>
                  <a:cs typeface="Calibri" panose="020F0502020204030204" pitchFamily="34" charset="0"/>
                </a:endParaRPr>
              </a:p>
            </p:txBody>
          </p:sp>
        </p:grpSp>
      </p:grpSp>
      <p:grpSp>
        <p:nvGrpSpPr>
          <p:cNvPr id="159" name="HAAK LIJN">
            <a:extLst>
              <a:ext uri="{FF2B5EF4-FFF2-40B4-BE49-F238E27FC236}">
                <a16:creationId xmlns:a16="http://schemas.microsoft.com/office/drawing/2014/main" id="{7122AD50-F3F1-4256-ADF3-4B8573614B2B}"/>
              </a:ext>
            </a:extLst>
          </p:cNvPr>
          <p:cNvGrpSpPr/>
          <p:nvPr userDrawn="1"/>
        </p:nvGrpSpPr>
        <p:grpSpPr>
          <a:xfrm>
            <a:off x="540812" y="0"/>
            <a:ext cx="76800" cy="6858000"/>
            <a:chOff x="578912" y="0"/>
            <a:chExt cx="76800" cy="6858000"/>
          </a:xfrm>
        </p:grpSpPr>
        <p:cxnSp>
          <p:nvCxnSpPr>
            <p:cNvPr id="160" name="LIJN">
              <a:extLst>
                <a:ext uri="{FF2B5EF4-FFF2-40B4-BE49-F238E27FC236}">
                  <a16:creationId xmlns:a16="http://schemas.microsoft.com/office/drawing/2014/main" id="{203731BA-F1DE-4ED7-8E83-4A678442F8DA}"/>
                </a:ext>
              </a:extLst>
            </p:cNvPr>
            <p:cNvCxnSpPr>
              <a:cxnSpLocks/>
            </p:cNvCxnSpPr>
            <p:nvPr userDrawn="1"/>
          </p:nvCxnSpPr>
          <p:spPr>
            <a:xfrm>
              <a:off x="617312" y="900113"/>
              <a:ext cx="0" cy="5957887"/>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pic>
          <p:nvPicPr>
            <p:cNvPr id="161" name="Graphic 160">
              <a:extLst>
                <a:ext uri="{FF2B5EF4-FFF2-40B4-BE49-F238E27FC236}">
                  <a16:creationId xmlns:a16="http://schemas.microsoft.com/office/drawing/2014/main" id="{C1FE5A50-3822-49B5-AF54-D3AE438FD36E}"/>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78912" y="652464"/>
              <a:ext cx="76800" cy="201600"/>
            </a:xfrm>
            <a:prstGeom prst="rect">
              <a:avLst/>
            </a:prstGeom>
          </p:spPr>
        </p:pic>
        <p:cxnSp>
          <p:nvCxnSpPr>
            <p:cNvPr id="162" name="LIJN">
              <a:extLst>
                <a:ext uri="{FF2B5EF4-FFF2-40B4-BE49-F238E27FC236}">
                  <a16:creationId xmlns:a16="http://schemas.microsoft.com/office/drawing/2014/main" id="{445A95D7-522E-4045-BCEC-ADD5199B31FB}"/>
                </a:ext>
              </a:extLst>
            </p:cNvPr>
            <p:cNvCxnSpPr>
              <a:cxnSpLocks/>
            </p:cNvCxnSpPr>
            <p:nvPr userDrawn="1"/>
          </p:nvCxnSpPr>
          <p:spPr>
            <a:xfrm>
              <a:off x="617312" y="0"/>
              <a:ext cx="0" cy="595314"/>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grpSp>
      <p:sp>
        <p:nvSpPr>
          <p:cNvPr id="111" name="COVER LIJN">
            <a:extLst>
              <a:ext uri="{FF2B5EF4-FFF2-40B4-BE49-F238E27FC236}">
                <a16:creationId xmlns:a16="http://schemas.microsoft.com/office/drawing/2014/main" id="{861D1119-6588-4798-BC08-253A6E15E209}"/>
              </a:ext>
            </a:extLst>
          </p:cNvPr>
          <p:cNvSpPr/>
          <p:nvPr userDrawn="1"/>
        </p:nvSpPr>
        <p:spPr>
          <a:xfrm>
            <a:off x="465873" y="1837460"/>
            <a:ext cx="295660" cy="44833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 name="Tekstvak 4">
            <a:extLst>
              <a:ext uri="{FF2B5EF4-FFF2-40B4-BE49-F238E27FC236}">
                <a16:creationId xmlns:a16="http://schemas.microsoft.com/office/drawing/2014/main" id="{DA6621DD-BDCD-46CA-8A6F-90B3DC62D7E8}"/>
              </a:ext>
            </a:extLst>
          </p:cNvPr>
          <p:cNvSpPr txBox="1"/>
          <p:nvPr userDrawn="1"/>
        </p:nvSpPr>
        <p:spPr>
          <a:xfrm>
            <a:off x="0" y="-256190"/>
            <a:ext cx="12192000" cy="161583"/>
          </a:xfrm>
          <a:prstGeom prst="rect">
            <a:avLst/>
          </a:prstGeom>
          <a:noFill/>
        </p:spPr>
        <p:txBody>
          <a:bodyPr wrap="square" lIns="0" tIns="0" rIns="0" bIns="0" rtlCol="0">
            <a:spAutoFit/>
          </a:bodyPr>
          <a:lstStyle/>
          <a:p>
            <a:pPr algn="l"/>
            <a:r>
              <a:rPr lang="en-GB" sz="1050" b="1" dirty="0">
                <a:solidFill>
                  <a:schemeClr val="tx2"/>
                </a:solidFill>
                <a:latin typeface="+mj-lt"/>
                <a:cs typeface="Calibri" panose="020F0502020204030204" pitchFamily="34" charset="0"/>
              </a:rPr>
              <a:t>TEMPLATE: </a:t>
            </a:r>
            <a:r>
              <a:rPr lang="en-GB" sz="1050" b="0" dirty="0">
                <a:solidFill>
                  <a:schemeClr val="tx2"/>
                </a:solidFill>
                <a:latin typeface="+mj-lt"/>
                <a:cs typeface="Calibri" panose="020F0502020204030204" pitchFamily="34" charset="0"/>
              </a:rPr>
              <a:t>MENU (INTERACTIVE)</a:t>
            </a:r>
          </a:p>
        </p:txBody>
      </p:sp>
      <p:sp>
        <p:nvSpPr>
          <p:cNvPr id="194" name="Tijdelijke aanduiding voor verticale tekst 193">
            <a:extLst>
              <a:ext uri="{FF2B5EF4-FFF2-40B4-BE49-F238E27FC236}">
                <a16:creationId xmlns:a16="http://schemas.microsoft.com/office/drawing/2014/main" id="{38DAAFB3-FE3F-42B4-8C88-5F57FE159942}"/>
              </a:ext>
            </a:extLst>
          </p:cNvPr>
          <p:cNvSpPr>
            <a:spLocks noGrp="1"/>
          </p:cNvSpPr>
          <p:nvPr userDrawn="1">
            <p:ph type="body" orient="vert" idx="1" hasCustomPrompt="1"/>
          </p:nvPr>
        </p:nvSpPr>
        <p:spPr>
          <a:xfrm>
            <a:off x="-647872" y="1837485"/>
            <a:ext cx="4134886" cy="4476687"/>
          </a:xfrm>
          <a:custGeom>
            <a:avLst/>
            <a:gdLst>
              <a:gd name="connsiteX0" fmla="*/ 0 w 4134886"/>
              <a:gd name="connsiteY0" fmla="*/ 0 h 4476687"/>
              <a:gd name="connsiteX1" fmla="*/ 3612536 w 4134886"/>
              <a:gd name="connsiteY1" fmla="*/ 0 h 4476687"/>
              <a:gd name="connsiteX2" fmla="*/ 4134886 w 4134886"/>
              <a:gd name="connsiteY2" fmla="*/ 2248783 h 4476687"/>
              <a:gd name="connsiteX3" fmla="*/ 4131040 w 4134886"/>
              <a:gd name="connsiteY3" fmla="*/ 2271444 h 4476687"/>
              <a:gd name="connsiteX4" fmla="*/ 3618804 w 4134886"/>
              <a:gd name="connsiteY4" fmla="*/ 4476687 h 4476687"/>
              <a:gd name="connsiteX5" fmla="*/ 6268 w 4134886"/>
              <a:gd name="connsiteY5" fmla="*/ 4476687 h 4476687"/>
              <a:gd name="connsiteX6" fmla="*/ 523059 w 4134886"/>
              <a:gd name="connsiteY6" fmla="*/ 2251835 h 4476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34886" h="4476687">
                <a:moveTo>
                  <a:pt x="0" y="0"/>
                </a:moveTo>
                <a:lnTo>
                  <a:pt x="3612536" y="0"/>
                </a:lnTo>
                <a:lnTo>
                  <a:pt x="4134886" y="2248783"/>
                </a:lnTo>
                <a:lnTo>
                  <a:pt x="4131040" y="2271444"/>
                </a:lnTo>
                <a:lnTo>
                  <a:pt x="3618804" y="4476687"/>
                </a:lnTo>
                <a:lnTo>
                  <a:pt x="6268" y="4476687"/>
                </a:lnTo>
                <a:lnTo>
                  <a:pt x="523059" y="2251835"/>
                </a:lnTo>
                <a:close/>
              </a:path>
            </a:pathLst>
          </a:custGeom>
          <a:solidFill>
            <a:schemeClr val="tx2">
              <a:lumMod val="60000"/>
              <a:lumOff val="40000"/>
              <a:alpha val="9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buFontTx/>
              <a:buNone/>
              <a:defRPr lang="nl-NL" sz="200" dirty="0">
                <a:solidFill>
                  <a:schemeClr val="lt1"/>
                </a:solidFill>
              </a:defRPr>
            </a:lvl1pPr>
          </a:lstStyle>
          <a:p>
            <a:pPr marL="0" lvl="0" algn="ctr" defTabSz="914400"/>
            <a:r>
              <a:rPr lang="en-GB" dirty="0"/>
              <a:t>    </a:t>
            </a:r>
          </a:p>
        </p:txBody>
      </p:sp>
      <p:sp>
        <p:nvSpPr>
          <p:cNvPr id="196" name="Tijdelijke aanduiding voor verticale tekst 195">
            <a:extLst>
              <a:ext uri="{FF2B5EF4-FFF2-40B4-BE49-F238E27FC236}">
                <a16:creationId xmlns:a16="http://schemas.microsoft.com/office/drawing/2014/main" id="{63194F65-4913-4057-BB8C-63650510F928}"/>
              </a:ext>
            </a:extLst>
          </p:cNvPr>
          <p:cNvSpPr>
            <a:spLocks noGrp="1"/>
          </p:cNvSpPr>
          <p:nvPr>
            <p:ph type="body" orient="vert" idx="11" hasCustomPrompt="1"/>
          </p:nvPr>
        </p:nvSpPr>
        <p:spPr>
          <a:xfrm>
            <a:off x="2957875" y="1837485"/>
            <a:ext cx="3470561" cy="4476687"/>
          </a:xfrm>
          <a:custGeom>
            <a:avLst/>
            <a:gdLst>
              <a:gd name="connsiteX0" fmla="*/ 0 w 3470561"/>
              <a:gd name="connsiteY0" fmla="*/ 0 h 4476687"/>
              <a:gd name="connsiteX1" fmla="*/ 2946343 w 3470561"/>
              <a:gd name="connsiteY1" fmla="*/ 0 h 4476687"/>
              <a:gd name="connsiteX2" fmla="*/ 3470561 w 3470561"/>
              <a:gd name="connsiteY2" fmla="*/ 2250549 h 4476687"/>
              <a:gd name="connsiteX3" fmla="*/ 3468952 w 3470561"/>
              <a:gd name="connsiteY3" fmla="*/ 2260030 h 4476687"/>
              <a:gd name="connsiteX4" fmla="*/ 2952628 w 3470561"/>
              <a:gd name="connsiteY4" fmla="*/ 4476687 h 4476687"/>
              <a:gd name="connsiteX5" fmla="*/ 6285 w 3470561"/>
              <a:gd name="connsiteY5" fmla="*/ 4476687 h 4476687"/>
              <a:gd name="connsiteX6" fmla="*/ 524518 w 3470561"/>
              <a:gd name="connsiteY6" fmla="*/ 2251835 h 4476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70561" h="4476687">
                <a:moveTo>
                  <a:pt x="0" y="0"/>
                </a:moveTo>
                <a:lnTo>
                  <a:pt x="2946343" y="0"/>
                </a:lnTo>
                <a:lnTo>
                  <a:pt x="3470561" y="2250549"/>
                </a:lnTo>
                <a:lnTo>
                  <a:pt x="3468952" y="2260030"/>
                </a:lnTo>
                <a:lnTo>
                  <a:pt x="2952628" y="4476687"/>
                </a:lnTo>
                <a:lnTo>
                  <a:pt x="6285" y="4476687"/>
                </a:lnTo>
                <a:lnTo>
                  <a:pt x="524518" y="2251835"/>
                </a:lnTo>
                <a:close/>
              </a:path>
            </a:pathLst>
          </a:custGeom>
          <a:solidFill>
            <a:schemeClr val="tx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buFontTx/>
              <a:buNone/>
              <a:defRPr lang="nl-NL" sz="200" dirty="0">
                <a:solidFill>
                  <a:schemeClr val="lt1"/>
                </a:solidFill>
              </a:defRPr>
            </a:lvl1pPr>
          </a:lstStyle>
          <a:p>
            <a:pPr marL="0" lvl="0" algn="ctr" defTabSz="914400"/>
            <a:r>
              <a:rPr lang="en-GB" dirty="0"/>
              <a:t>     </a:t>
            </a:r>
          </a:p>
        </p:txBody>
      </p:sp>
      <p:sp>
        <p:nvSpPr>
          <p:cNvPr id="198" name="Tijdelijke aanduiding voor verticale tekst 197">
            <a:extLst>
              <a:ext uri="{FF2B5EF4-FFF2-40B4-BE49-F238E27FC236}">
                <a16:creationId xmlns:a16="http://schemas.microsoft.com/office/drawing/2014/main" id="{EDFBFD0F-E3DF-40DE-A4EA-70517F0C31D4}"/>
              </a:ext>
            </a:extLst>
          </p:cNvPr>
          <p:cNvSpPr>
            <a:spLocks noGrp="1"/>
          </p:cNvSpPr>
          <p:nvPr>
            <p:ph type="body" orient="vert" idx="12" hasCustomPrompt="1"/>
          </p:nvPr>
        </p:nvSpPr>
        <p:spPr>
          <a:xfrm>
            <a:off x="5899297" y="1837485"/>
            <a:ext cx="3470561" cy="4476687"/>
          </a:xfrm>
          <a:custGeom>
            <a:avLst/>
            <a:gdLst>
              <a:gd name="connsiteX0" fmla="*/ 0 w 3470561"/>
              <a:gd name="connsiteY0" fmla="*/ 0 h 4476687"/>
              <a:gd name="connsiteX1" fmla="*/ 2946342 w 3470561"/>
              <a:gd name="connsiteY1" fmla="*/ 0 h 4476687"/>
              <a:gd name="connsiteX2" fmla="*/ 3470561 w 3470561"/>
              <a:gd name="connsiteY2" fmla="*/ 2250549 h 4476687"/>
              <a:gd name="connsiteX3" fmla="*/ 3468952 w 3470561"/>
              <a:gd name="connsiteY3" fmla="*/ 2260030 h 4476687"/>
              <a:gd name="connsiteX4" fmla="*/ 2952627 w 3470561"/>
              <a:gd name="connsiteY4" fmla="*/ 4476687 h 4476687"/>
              <a:gd name="connsiteX5" fmla="*/ 6285 w 3470561"/>
              <a:gd name="connsiteY5" fmla="*/ 4476687 h 4476687"/>
              <a:gd name="connsiteX6" fmla="*/ 524518 w 3470561"/>
              <a:gd name="connsiteY6" fmla="*/ 2251835 h 4476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70561" h="4476687">
                <a:moveTo>
                  <a:pt x="0" y="0"/>
                </a:moveTo>
                <a:lnTo>
                  <a:pt x="2946342" y="0"/>
                </a:lnTo>
                <a:lnTo>
                  <a:pt x="3470561" y="2250549"/>
                </a:lnTo>
                <a:lnTo>
                  <a:pt x="3468952" y="2260030"/>
                </a:lnTo>
                <a:lnTo>
                  <a:pt x="2952627" y="4476687"/>
                </a:lnTo>
                <a:lnTo>
                  <a:pt x="6285" y="4476687"/>
                </a:lnTo>
                <a:lnTo>
                  <a:pt x="524518" y="2251835"/>
                </a:lnTo>
                <a:close/>
              </a:path>
            </a:pathLst>
          </a:custGeom>
          <a:solidFill>
            <a:schemeClr val="tx2">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buFontTx/>
              <a:buNone/>
              <a:defRPr lang="nl-NL" sz="200" dirty="0">
                <a:solidFill>
                  <a:schemeClr val="lt1"/>
                </a:solidFill>
              </a:defRPr>
            </a:lvl1pPr>
          </a:lstStyle>
          <a:p>
            <a:pPr marL="0" lvl="0" algn="ctr" defTabSz="914400"/>
            <a:r>
              <a:rPr lang="en-GB" dirty="0"/>
              <a:t>     </a:t>
            </a:r>
          </a:p>
        </p:txBody>
      </p:sp>
      <p:sp>
        <p:nvSpPr>
          <p:cNvPr id="199" name="Tijdelijke aanduiding voor verticale tekst 198">
            <a:extLst>
              <a:ext uri="{FF2B5EF4-FFF2-40B4-BE49-F238E27FC236}">
                <a16:creationId xmlns:a16="http://schemas.microsoft.com/office/drawing/2014/main" id="{AA1338BD-D74F-4D33-A0AA-732C5CEECEE6}"/>
              </a:ext>
            </a:extLst>
          </p:cNvPr>
          <p:cNvSpPr>
            <a:spLocks noGrp="1"/>
          </p:cNvSpPr>
          <p:nvPr>
            <p:ph type="body" orient="vert" idx="13" hasCustomPrompt="1"/>
          </p:nvPr>
        </p:nvSpPr>
        <p:spPr>
          <a:xfrm>
            <a:off x="8840719" y="1837485"/>
            <a:ext cx="4133811" cy="4476687"/>
          </a:xfrm>
          <a:custGeom>
            <a:avLst/>
            <a:gdLst>
              <a:gd name="connsiteX0" fmla="*/ 0 w 4133811"/>
              <a:gd name="connsiteY0" fmla="*/ 0 h 4476687"/>
              <a:gd name="connsiteX1" fmla="*/ 3605062 w 4133811"/>
              <a:gd name="connsiteY1" fmla="*/ 0 h 4476687"/>
              <a:gd name="connsiteX2" fmla="*/ 4133811 w 4133811"/>
              <a:gd name="connsiteY2" fmla="*/ 2251835 h 4476687"/>
              <a:gd name="connsiteX3" fmla="*/ 3611398 w 4133811"/>
              <a:gd name="connsiteY3" fmla="*/ 4476687 h 4476687"/>
              <a:gd name="connsiteX4" fmla="*/ 6336 w 4133811"/>
              <a:gd name="connsiteY4" fmla="*/ 4476687 h 4476687"/>
              <a:gd name="connsiteX5" fmla="*/ 528749 w 4133811"/>
              <a:gd name="connsiteY5" fmla="*/ 2251835 h 4476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33811" h="4476687">
                <a:moveTo>
                  <a:pt x="0" y="0"/>
                </a:moveTo>
                <a:lnTo>
                  <a:pt x="3605062" y="0"/>
                </a:lnTo>
                <a:lnTo>
                  <a:pt x="4133811" y="2251835"/>
                </a:lnTo>
                <a:lnTo>
                  <a:pt x="3611398" y="4476687"/>
                </a:lnTo>
                <a:lnTo>
                  <a:pt x="6336" y="4476687"/>
                </a:lnTo>
                <a:lnTo>
                  <a:pt x="528749" y="2251835"/>
                </a:lnTo>
                <a:close/>
              </a:path>
            </a:pathLst>
          </a:custGeom>
          <a:solidFill>
            <a:schemeClr val="tx2">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buFontTx/>
              <a:buNone/>
              <a:defRPr lang="nl-NL" sz="200" dirty="0">
                <a:solidFill>
                  <a:schemeClr val="lt1"/>
                </a:solidFill>
              </a:defRPr>
            </a:lvl1pPr>
          </a:lstStyle>
          <a:p>
            <a:pPr marL="0" lvl="0" algn="ctr" defTabSz="914400"/>
            <a:r>
              <a:rPr lang="en-GB" dirty="0"/>
              <a:t>     </a:t>
            </a:r>
          </a:p>
        </p:txBody>
      </p:sp>
      <p:sp>
        <p:nvSpPr>
          <p:cNvPr id="202" name="Tijdelijke aanduiding voor verticale tekst 2">
            <a:extLst>
              <a:ext uri="{FF2B5EF4-FFF2-40B4-BE49-F238E27FC236}">
                <a16:creationId xmlns:a16="http://schemas.microsoft.com/office/drawing/2014/main" id="{D8BD77BF-EE76-4C86-8C42-AAED35B3ECEF}"/>
              </a:ext>
            </a:extLst>
          </p:cNvPr>
          <p:cNvSpPr>
            <a:spLocks noGrp="1"/>
          </p:cNvSpPr>
          <p:nvPr>
            <p:ph type="body" orient="vert" idx="14" hasCustomPrompt="1"/>
          </p:nvPr>
        </p:nvSpPr>
        <p:spPr>
          <a:xfrm>
            <a:off x="985664" y="3294849"/>
            <a:ext cx="1562400" cy="1562400"/>
          </a:xfrm>
          <a:prstGeom prst="ellipse">
            <a:avLst/>
          </a:prstGeom>
          <a:noFill/>
          <a:ln w="28575">
            <a:solidFill>
              <a:schemeClr val="bg1">
                <a:alpha val="15000"/>
              </a:schemeClr>
            </a:solidFill>
          </a:ln>
        </p:spPr>
        <p:txBody>
          <a:bodyPr vert="horz" lIns="0" tIns="0" rIns="0" bIns="0"/>
          <a:lstStyle>
            <a:lvl1pPr marL="0" indent="0">
              <a:buNone/>
              <a:defRPr sz="200"/>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205" name="Tijdelijke aanduiding voor verticale tekst 2">
            <a:extLst>
              <a:ext uri="{FF2B5EF4-FFF2-40B4-BE49-F238E27FC236}">
                <a16:creationId xmlns:a16="http://schemas.microsoft.com/office/drawing/2014/main" id="{1CADDF18-E1F3-4688-B673-DA01A82C35DA}"/>
              </a:ext>
            </a:extLst>
          </p:cNvPr>
          <p:cNvSpPr>
            <a:spLocks noGrp="1"/>
          </p:cNvSpPr>
          <p:nvPr>
            <p:ph type="body" orient="vert" idx="15" hasCustomPrompt="1"/>
          </p:nvPr>
        </p:nvSpPr>
        <p:spPr>
          <a:xfrm>
            <a:off x="3911955" y="3294849"/>
            <a:ext cx="1562400" cy="1562400"/>
          </a:xfrm>
          <a:prstGeom prst="ellipse">
            <a:avLst/>
          </a:prstGeom>
          <a:noFill/>
          <a:ln w="28575">
            <a:solidFill>
              <a:schemeClr val="bg1">
                <a:alpha val="15000"/>
              </a:schemeClr>
            </a:solidFill>
          </a:ln>
        </p:spPr>
        <p:txBody>
          <a:bodyPr vert="horz" lIns="0" tIns="0" rIns="0" bIns="0"/>
          <a:lstStyle>
            <a:lvl1pPr marL="0" indent="0">
              <a:buNone/>
              <a:defRPr sz="200"/>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206" name="Tijdelijke aanduiding voor verticale tekst 2">
            <a:extLst>
              <a:ext uri="{FF2B5EF4-FFF2-40B4-BE49-F238E27FC236}">
                <a16:creationId xmlns:a16="http://schemas.microsoft.com/office/drawing/2014/main" id="{52D8BE35-EE34-483E-9F61-B3B506AB2D23}"/>
              </a:ext>
            </a:extLst>
          </p:cNvPr>
          <p:cNvSpPr>
            <a:spLocks noGrp="1"/>
          </p:cNvSpPr>
          <p:nvPr>
            <p:ph type="body" orient="vert" idx="16" hasCustomPrompt="1"/>
          </p:nvPr>
        </p:nvSpPr>
        <p:spPr>
          <a:xfrm>
            <a:off x="6853377" y="3294849"/>
            <a:ext cx="1562400" cy="1562400"/>
          </a:xfrm>
          <a:prstGeom prst="ellipse">
            <a:avLst/>
          </a:prstGeom>
          <a:noFill/>
          <a:ln w="28575">
            <a:solidFill>
              <a:schemeClr val="bg1">
                <a:alpha val="15000"/>
              </a:schemeClr>
            </a:solidFill>
          </a:ln>
        </p:spPr>
        <p:txBody>
          <a:bodyPr vert="horz" lIns="0" tIns="0" rIns="0" bIns="0"/>
          <a:lstStyle>
            <a:lvl1pPr marL="0" indent="0">
              <a:buNone/>
              <a:defRPr sz="200"/>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207" name="Tijdelijke aanduiding voor verticale tekst 2">
            <a:extLst>
              <a:ext uri="{FF2B5EF4-FFF2-40B4-BE49-F238E27FC236}">
                <a16:creationId xmlns:a16="http://schemas.microsoft.com/office/drawing/2014/main" id="{5E7A15D2-B2DE-4272-B195-FEACB5039ADA}"/>
              </a:ext>
            </a:extLst>
          </p:cNvPr>
          <p:cNvSpPr>
            <a:spLocks noGrp="1"/>
          </p:cNvSpPr>
          <p:nvPr>
            <p:ph type="body" orient="vert" idx="17" hasCustomPrompt="1"/>
          </p:nvPr>
        </p:nvSpPr>
        <p:spPr>
          <a:xfrm>
            <a:off x="9712249" y="3294849"/>
            <a:ext cx="1562400" cy="1562400"/>
          </a:xfrm>
          <a:prstGeom prst="ellipse">
            <a:avLst/>
          </a:prstGeom>
          <a:noFill/>
          <a:ln w="28575">
            <a:solidFill>
              <a:schemeClr val="bg1">
                <a:alpha val="15000"/>
              </a:schemeClr>
            </a:solidFill>
          </a:ln>
        </p:spPr>
        <p:txBody>
          <a:bodyPr vert="horz" lIns="0" tIns="0" rIns="0" bIns="0"/>
          <a:lstStyle>
            <a:lvl1pPr marL="0" indent="0">
              <a:buNone/>
              <a:defRPr sz="200"/>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209" name="Tijdelijke aanduiding voor afbeelding 8">
            <a:extLst>
              <a:ext uri="{FF2B5EF4-FFF2-40B4-BE49-F238E27FC236}">
                <a16:creationId xmlns:a16="http://schemas.microsoft.com/office/drawing/2014/main" id="{838BD367-3AB3-4103-B0B3-41A6FB16CA0D}"/>
              </a:ext>
            </a:extLst>
          </p:cNvPr>
          <p:cNvSpPr>
            <a:spLocks noGrp="1"/>
          </p:cNvSpPr>
          <p:nvPr>
            <p:ph type="pic" sz="quarter" idx="18" hasCustomPrompt="1"/>
          </p:nvPr>
        </p:nvSpPr>
        <p:spPr>
          <a:xfrm>
            <a:off x="1342017" y="3651249"/>
            <a:ext cx="849694" cy="849600"/>
          </a:xfrm>
          <a:prstGeom prst="rect">
            <a:avLst/>
          </a:prstGeom>
          <a:noFill/>
        </p:spPr>
        <p:txBody>
          <a:bodyPr bIns="324000" anchor="ctr"/>
          <a:lstStyle>
            <a:lvl1pPr marL="0" indent="0" algn="ctr">
              <a:lnSpc>
                <a:spcPct val="90000"/>
              </a:lnSpc>
              <a:spcBef>
                <a:spcPts val="0"/>
              </a:spcBef>
              <a:spcAft>
                <a:spcPts val="0"/>
              </a:spcAft>
              <a:buNone/>
              <a:defRPr sz="500" i="1" baseline="0">
                <a:solidFill>
                  <a:schemeClr val="tx1">
                    <a:lumMod val="50000"/>
                    <a:lumOff val="50000"/>
                  </a:schemeClr>
                </a:solidFill>
              </a:defRPr>
            </a:lvl1pPr>
          </a:lstStyle>
          <a:p>
            <a:r>
              <a:rPr lang="en-GB" dirty="0"/>
              <a:t>Click here to </a:t>
            </a:r>
            <a:br>
              <a:rPr lang="en-GB" dirty="0"/>
            </a:br>
            <a:r>
              <a:rPr lang="en-GB" dirty="0"/>
              <a:t>insert an icon.</a:t>
            </a:r>
          </a:p>
        </p:txBody>
      </p:sp>
      <p:sp>
        <p:nvSpPr>
          <p:cNvPr id="210" name="Tijdelijke aanduiding voor afbeelding 8">
            <a:extLst>
              <a:ext uri="{FF2B5EF4-FFF2-40B4-BE49-F238E27FC236}">
                <a16:creationId xmlns:a16="http://schemas.microsoft.com/office/drawing/2014/main" id="{9D885620-24E7-4EED-92BA-D84C42CA9FE8}"/>
              </a:ext>
            </a:extLst>
          </p:cNvPr>
          <p:cNvSpPr>
            <a:spLocks noGrp="1"/>
          </p:cNvSpPr>
          <p:nvPr>
            <p:ph type="pic" sz="quarter" idx="19" hasCustomPrompt="1"/>
          </p:nvPr>
        </p:nvSpPr>
        <p:spPr>
          <a:xfrm>
            <a:off x="4268308" y="3651249"/>
            <a:ext cx="849694" cy="849600"/>
          </a:xfrm>
          <a:prstGeom prst="rect">
            <a:avLst/>
          </a:prstGeom>
          <a:noFill/>
        </p:spPr>
        <p:txBody>
          <a:bodyPr bIns="324000" anchor="ctr"/>
          <a:lstStyle>
            <a:lvl1pPr marL="0" marR="0" indent="0" algn="ctr" defTabSz="719138" rtl="0" eaLnBrk="1" fontAlgn="auto" latinLnBrk="0" hangingPunct="1">
              <a:lnSpc>
                <a:spcPct val="90000"/>
              </a:lnSpc>
              <a:spcBef>
                <a:spcPts val="0"/>
              </a:spcBef>
              <a:spcAft>
                <a:spcPts val="0"/>
              </a:spcAft>
              <a:buClr>
                <a:schemeClr val="tx2"/>
              </a:buClr>
              <a:buSzPct val="100000"/>
              <a:buFontTx/>
              <a:buNone/>
              <a:tabLst/>
              <a:defRPr sz="500" i="1">
                <a:solidFill>
                  <a:schemeClr val="tx1">
                    <a:lumMod val="50000"/>
                    <a:lumOff val="50000"/>
                  </a:schemeClr>
                </a:solidFill>
              </a:defRPr>
            </a:lvl1pPr>
          </a:lstStyle>
          <a:p>
            <a:r>
              <a:rPr lang="en-GB" dirty="0"/>
              <a:t>Click here to </a:t>
            </a:r>
            <a:br>
              <a:rPr lang="en-GB" dirty="0"/>
            </a:br>
            <a:r>
              <a:rPr lang="en-GB" dirty="0"/>
              <a:t>insert an icon.</a:t>
            </a:r>
          </a:p>
          <a:p>
            <a:endParaRPr lang="en-GB" dirty="0"/>
          </a:p>
        </p:txBody>
      </p:sp>
      <p:sp>
        <p:nvSpPr>
          <p:cNvPr id="211" name="Tijdelijke aanduiding voor afbeelding 8">
            <a:extLst>
              <a:ext uri="{FF2B5EF4-FFF2-40B4-BE49-F238E27FC236}">
                <a16:creationId xmlns:a16="http://schemas.microsoft.com/office/drawing/2014/main" id="{FF8C5A71-C2E3-4782-84CC-3FFEAB0CE736}"/>
              </a:ext>
            </a:extLst>
          </p:cNvPr>
          <p:cNvSpPr>
            <a:spLocks noGrp="1"/>
          </p:cNvSpPr>
          <p:nvPr>
            <p:ph type="pic" sz="quarter" idx="20" hasCustomPrompt="1"/>
          </p:nvPr>
        </p:nvSpPr>
        <p:spPr>
          <a:xfrm>
            <a:off x="7209730" y="3651249"/>
            <a:ext cx="849694" cy="849600"/>
          </a:xfrm>
          <a:prstGeom prst="rect">
            <a:avLst/>
          </a:prstGeom>
          <a:noFill/>
        </p:spPr>
        <p:txBody>
          <a:bodyPr bIns="324000" anchor="ctr"/>
          <a:lstStyle>
            <a:lvl1pPr marL="0" indent="0" algn="ctr">
              <a:lnSpc>
                <a:spcPct val="90000"/>
              </a:lnSpc>
              <a:spcBef>
                <a:spcPts val="0"/>
              </a:spcBef>
              <a:spcAft>
                <a:spcPts val="0"/>
              </a:spcAft>
              <a:buNone/>
              <a:defRPr sz="500" i="1">
                <a:solidFill>
                  <a:schemeClr val="tx1">
                    <a:lumMod val="50000"/>
                    <a:lumOff val="50000"/>
                  </a:schemeClr>
                </a:solidFill>
              </a:defRPr>
            </a:lvl1pPr>
          </a:lstStyle>
          <a:p>
            <a:r>
              <a:rPr lang="en-GB" dirty="0"/>
              <a:t>Click here to </a:t>
            </a:r>
            <a:br>
              <a:rPr lang="en-GB" dirty="0"/>
            </a:br>
            <a:r>
              <a:rPr lang="en-GB" dirty="0"/>
              <a:t>insert an icon.</a:t>
            </a:r>
          </a:p>
        </p:txBody>
      </p:sp>
      <p:sp>
        <p:nvSpPr>
          <p:cNvPr id="212" name="Tijdelijke aanduiding voor afbeelding 8">
            <a:extLst>
              <a:ext uri="{FF2B5EF4-FFF2-40B4-BE49-F238E27FC236}">
                <a16:creationId xmlns:a16="http://schemas.microsoft.com/office/drawing/2014/main" id="{C5FF5094-5908-416A-AD8F-E96EC6C96AB9}"/>
              </a:ext>
            </a:extLst>
          </p:cNvPr>
          <p:cNvSpPr>
            <a:spLocks noGrp="1"/>
          </p:cNvSpPr>
          <p:nvPr>
            <p:ph type="pic" sz="quarter" idx="21" hasCustomPrompt="1"/>
          </p:nvPr>
        </p:nvSpPr>
        <p:spPr>
          <a:xfrm>
            <a:off x="10068602" y="3651249"/>
            <a:ext cx="849694" cy="849600"/>
          </a:xfrm>
          <a:prstGeom prst="rect">
            <a:avLst/>
          </a:prstGeom>
          <a:noFill/>
        </p:spPr>
        <p:txBody>
          <a:bodyPr bIns="324000" anchor="ctr"/>
          <a:lstStyle>
            <a:lvl1pPr marL="0" indent="0" algn="ctr">
              <a:lnSpc>
                <a:spcPct val="90000"/>
              </a:lnSpc>
              <a:spcBef>
                <a:spcPts val="0"/>
              </a:spcBef>
              <a:spcAft>
                <a:spcPts val="0"/>
              </a:spcAft>
              <a:buNone/>
              <a:defRPr sz="500" i="1">
                <a:solidFill>
                  <a:schemeClr val="tx1">
                    <a:lumMod val="50000"/>
                    <a:lumOff val="50000"/>
                  </a:schemeClr>
                </a:solidFill>
              </a:defRPr>
            </a:lvl1pPr>
          </a:lstStyle>
          <a:p>
            <a:r>
              <a:rPr lang="en-GB" dirty="0"/>
              <a:t>Click here to </a:t>
            </a:r>
            <a:br>
              <a:rPr lang="en-GB" dirty="0"/>
            </a:br>
            <a:r>
              <a:rPr lang="en-GB" dirty="0"/>
              <a:t>insert an icon.</a:t>
            </a:r>
          </a:p>
        </p:txBody>
      </p:sp>
      <p:sp>
        <p:nvSpPr>
          <p:cNvPr id="272" name="Tijdelijke aanduiding voor verticale tekst 2">
            <a:extLst>
              <a:ext uri="{FF2B5EF4-FFF2-40B4-BE49-F238E27FC236}">
                <a16:creationId xmlns:a16="http://schemas.microsoft.com/office/drawing/2014/main" id="{DE4556A3-849B-4A2C-8A2B-B908E27280C5}"/>
              </a:ext>
            </a:extLst>
          </p:cNvPr>
          <p:cNvSpPr>
            <a:spLocks noGrp="1"/>
          </p:cNvSpPr>
          <p:nvPr>
            <p:ph type="body" orient="vert" idx="22" hasCustomPrompt="1"/>
          </p:nvPr>
        </p:nvSpPr>
        <p:spPr>
          <a:xfrm>
            <a:off x="567508" y="5226940"/>
            <a:ext cx="2332164" cy="529201"/>
          </a:xfrm>
          <a:noFill/>
        </p:spPr>
        <p:txBody>
          <a:bodyPr vert="horz" lIns="0" tIns="0" rIns="0" bIns="0" anchor="ctr"/>
          <a:lstStyle>
            <a:lvl1pPr marL="0" indent="0" algn="ctr">
              <a:lnSpc>
                <a:spcPct val="80000"/>
              </a:lnSpc>
              <a:spcAft>
                <a:spcPts val="400"/>
              </a:spcAft>
              <a:buFontTx/>
              <a:buNone/>
              <a:defRPr b="1" baseline="0">
                <a:solidFill>
                  <a:schemeClr val="bg1"/>
                </a:solidFill>
                <a:effectLst>
                  <a:outerShdw blurRad="38100" dist="38100" dir="2700000" algn="tl">
                    <a:srgbClr val="000000">
                      <a:alpha val="43137"/>
                    </a:srgbClr>
                  </a:outerShdw>
                </a:effectLst>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 title</a:t>
            </a:r>
            <a:br>
              <a:rPr lang="en-GB" dirty="0"/>
            </a:br>
            <a:r>
              <a:rPr lang="en-GB" dirty="0"/>
              <a:t>max 2 lines</a:t>
            </a:r>
          </a:p>
        </p:txBody>
      </p:sp>
      <p:sp>
        <p:nvSpPr>
          <p:cNvPr id="273" name="Tijdelijke aanduiding voor verticale tekst 2">
            <a:extLst>
              <a:ext uri="{FF2B5EF4-FFF2-40B4-BE49-F238E27FC236}">
                <a16:creationId xmlns:a16="http://schemas.microsoft.com/office/drawing/2014/main" id="{93978440-5C6F-4E40-B7A0-064D56F28AF1}"/>
              </a:ext>
            </a:extLst>
          </p:cNvPr>
          <p:cNvSpPr>
            <a:spLocks noGrp="1"/>
          </p:cNvSpPr>
          <p:nvPr>
            <p:ph type="body" orient="vert" idx="23" hasCustomPrompt="1"/>
          </p:nvPr>
        </p:nvSpPr>
        <p:spPr>
          <a:xfrm>
            <a:off x="3527073" y="5226940"/>
            <a:ext cx="2332164" cy="529201"/>
          </a:xfrm>
          <a:noFill/>
        </p:spPr>
        <p:txBody>
          <a:bodyPr vert="horz" lIns="0" tIns="0" rIns="0" bIns="0" anchor="ctr"/>
          <a:lstStyle>
            <a:lvl1pPr marL="0" indent="0" algn="ctr">
              <a:lnSpc>
                <a:spcPct val="80000"/>
              </a:lnSpc>
              <a:spcAft>
                <a:spcPts val="400"/>
              </a:spcAft>
              <a:buFontTx/>
              <a:buNone/>
              <a:defRPr b="1">
                <a:solidFill>
                  <a:schemeClr val="bg1"/>
                </a:solidFill>
                <a:effectLst>
                  <a:outerShdw blurRad="38100" dist="38100" dir="2700000" algn="tl">
                    <a:srgbClr val="000000">
                      <a:alpha val="43137"/>
                    </a:srgbClr>
                  </a:outerShdw>
                </a:effectLst>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 title</a:t>
            </a:r>
            <a:br>
              <a:rPr lang="en-GB" dirty="0"/>
            </a:br>
            <a:r>
              <a:rPr lang="en-GB" dirty="0"/>
              <a:t>max 2 lines</a:t>
            </a:r>
          </a:p>
        </p:txBody>
      </p:sp>
      <p:sp>
        <p:nvSpPr>
          <p:cNvPr id="274" name="Tijdelijke aanduiding voor verticale tekst 2">
            <a:extLst>
              <a:ext uri="{FF2B5EF4-FFF2-40B4-BE49-F238E27FC236}">
                <a16:creationId xmlns:a16="http://schemas.microsoft.com/office/drawing/2014/main" id="{84A8634B-D8A6-4674-AAB3-24ED46A52627}"/>
              </a:ext>
            </a:extLst>
          </p:cNvPr>
          <p:cNvSpPr>
            <a:spLocks noGrp="1"/>
          </p:cNvSpPr>
          <p:nvPr>
            <p:ph type="body" orient="vert" idx="24" hasCustomPrompt="1"/>
          </p:nvPr>
        </p:nvSpPr>
        <p:spPr>
          <a:xfrm>
            <a:off x="6468495" y="5226940"/>
            <a:ext cx="2332164" cy="529201"/>
          </a:xfrm>
          <a:noFill/>
        </p:spPr>
        <p:txBody>
          <a:bodyPr vert="horz" lIns="0" tIns="0" rIns="0" bIns="0" anchor="ctr"/>
          <a:lstStyle>
            <a:lvl1pPr marL="0" indent="0" algn="ctr">
              <a:lnSpc>
                <a:spcPct val="80000"/>
              </a:lnSpc>
              <a:spcAft>
                <a:spcPts val="400"/>
              </a:spcAft>
              <a:buFontTx/>
              <a:buNone/>
              <a:defRPr b="1">
                <a:solidFill>
                  <a:schemeClr val="bg1"/>
                </a:solidFill>
                <a:effectLst>
                  <a:outerShdw blurRad="38100" dist="38100" dir="2700000" algn="tl">
                    <a:srgbClr val="000000">
                      <a:alpha val="43137"/>
                    </a:srgbClr>
                  </a:outerShdw>
                </a:effectLst>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 title</a:t>
            </a:r>
            <a:br>
              <a:rPr lang="en-GB" dirty="0"/>
            </a:br>
            <a:r>
              <a:rPr lang="en-GB" dirty="0"/>
              <a:t>max 2 lines</a:t>
            </a:r>
          </a:p>
        </p:txBody>
      </p:sp>
      <p:sp>
        <p:nvSpPr>
          <p:cNvPr id="275" name="Tijdelijke aanduiding voor verticale tekst 2">
            <a:extLst>
              <a:ext uri="{FF2B5EF4-FFF2-40B4-BE49-F238E27FC236}">
                <a16:creationId xmlns:a16="http://schemas.microsoft.com/office/drawing/2014/main" id="{74919392-F96F-4465-8B04-8F0F0CC042D1}"/>
              </a:ext>
            </a:extLst>
          </p:cNvPr>
          <p:cNvSpPr>
            <a:spLocks noGrp="1"/>
          </p:cNvSpPr>
          <p:nvPr>
            <p:ph type="body" orient="vert" idx="25" hasCustomPrompt="1"/>
          </p:nvPr>
        </p:nvSpPr>
        <p:spPr>
          <a:xfrm>
            <a:off x="9356129" y="5226940"/>
            <a:ext cx="2332164" cy="529201"/>
          </a:xfrm>
          <a:noFill/>
        </p:spPr>
        <p:txBody>
          <a:bodyPr vert="horz" lIns="0" tIns="0" rIns="0" bIns="0" anchor="ctr"/>
          <a:lstStyle>
            <a:lvl1pPr marL="0" indent="0" algn="ctr">
              <a:lnSpc>
                <a:spcPct val="80000"/>
              </a:lnSpc>
              <a:spcAft>
                <a:spcPts val="400"/>
              </a:spcAft>
              <a:buFontTx/>
              <a:buNone/>
              <a:defRPr b="1">
                <a:solidFill>
                  <a:schemeClr val="bg1"/>
                </a:solidFill>
                <a:effectLst>
                  <a:outerShdw blurRad="38100" dist="38100" dir="2700000" algn="tl">
                    <a:srgbClr val="000000">
                      <a:alpha val="43137"/>
                    </a:srgbClr>
                  </a:outerShdw>
                </a:effectLst>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 title</a:t>
            </a:r>
            <a:br>
              <a:rPr lang="en-GB" dirty="0"/>
            </a:br>
            <a:r>
              <a:rPr lang="en-GB" dirty="0"/>
              <a:t>max 2 lines</a:t>
            </a:r>
          </a:p>
        </p:txBody>
      </p:sp>
      <p:sp>
        <p:nvSpPr>
          <p:cNvPr id="6" name="Ondertitel">
            <a:extLst>
              <a:ext uri="{FF2B5EF4-FFF2-40B4-BE49-F238E27FC236}">
                <a16:creationId xmlns:a16="http://schemas.microsoft.com/office/drawing/2014/main" id="{D087FE13-DC03-4A42-925F-D0677F5B0C5C}"/>
              </a:ext>
            </a:extLst>
          </p:cNvPr>
          <p:cNvSpPr>
            <a:spLocks noGrp="1"/>
          </p:cNvSpPr>
          <p:nvPr userDrawn="1">
            <p:ph type="subTitle" idx="10" hasCustomPrompt="1"/>
          </p:nvPr>
        </p:nvSpPr>
        <p:spPr>
          <a:xfrm>
            <a:off x="777244" y="924516"/>
            <a:ext cx="10827096" cy="349200"/>
          </a:xfrm>
        </p:spPr>
        <p:txBody>
          <a:bodyPr/>
          <a:lstStyle>
            <a:lvl1pPr marL="0" indent="0" algn="l">
              <a:buNone/>
              <a:defRPr sz="300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cap="all" baseline="0" dirty="0"/>
              <a:t>Name presentation</a:t>
            </a:r>
            <a:endParaRPr lang="en-GB" dirty="0"/>
          </a:p>
        </p:txBody>
      </p:sp>
      <p:sp>
        <p:nvSpPr>
          <p:cNvPr id="3" name="Titel">
            <a:extLst>
              <a:ext uri="{FF2B5EF4-FFF2-40B4-BE49-F238E27FC236}">
                <a16:creationId xmlns:a16="http://schemas.microsoft.com/office/drawing/2014/main" id="{EFCCF823-7238-4294-BB30-94DBE70D63E2}"/>
              </a:ext>
            </a:extLst>
          </p:cNvPr>
          <p:cNvSpPr>
            <a:spLocks noGrp="1"/>
          </p:cNvSpPr>
          <p:nvPr>
            <p:ph type="title" hasCustomPrompt="1"/>
          </p:nvPr>
        </p:nvSpPr>
        <p:spPr/>
        <p:txBody>
          <a:bodyPr/>
          <a:lstStyle>
            <a:lvl1pPr>
              <a:defRPr/>
            </a:lvl1pPr>
          </a:lstStyle>
          <a:p>
            <a:r>
              <a:rPr lang="en-GB" dirty="0"/>
              <a:t>index</a:t>
            </a:r>
          </a:p>
        </p:txBody>
      </p:sp>
    </p:spTree>
    <p:extLst>
      <p:ext uri="{BB962C8B-B14F-4D97-AF65-F5344CB8AC3E}">
        <p14:creationId xmlns:p14="http://schemas.microsoft.com/office/powerpoint/2010/main" val="71848511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6" presetClass="entr" presetSubtype="42" fill="hold" grpId="0" nodeType="afterEffect">
                                  <p:stCondLst>
                                    <p:cond delay="0"/>
                                  </p:stCondLst>
                                  <p:childTnLst>
                                    <p:set>
                                      <p:cBhvr>
                                        <p:cTn id="10" dur="1" fill="hold">
                                          <p:stCondLst>
                                            <p:cond delay="0"/>
                                          </p:stCondLst>
                                        </p:cTn>
                                        <p:tgtEl>
                                          <p:spTgt spid="111"/>
                                        </p:tgtEl>
                                        <p:attrNameLst>
                                          <p:attrName>style.visibility</p:attrName>
                                        </p:attrNameLst>
                                      </p:cBhvr>
                                      <p:to>
                                        <p:strVal val="visible"/>
                                      </p:to>
                                    </p:set>
                                    <p:animEffect transition="in" filter="barn(outHorizontal)">
                                      <p:cBhvr>
                                        <p:cTn id="11" dur="500"/>
                                        <p:tgtEl>
                                          <p:spTgt spid="111"/>
                                        </p:tgtEl>
                                      </p:cBhvr>
                                    </p:animEffect>
                                  </p:childTnLst>
                                </p:cTn>
                              </p:par>
                            </p:childTnLst>
                          </p:cTn>
                        </p:par>
                        <p:par>
                          <p:cTn id="12" fill="hold">
                            <p:stCondLst>
                              <p:cond delay="1000"/>
                            </p:stCondLst>
                            <p:childTnLst>
                              <p:par>
                                <p:cTn id="13" presetID="2" presetClass="entr" presetSubtype="8" decel="100000" fill="hold" grpId="0" nodeType="afterEffect">
                                  <p:stCondLst>
                                    <p:cond delay="0"/>
                                  </p:stCondLst>
                                  <p:childTnLst>
                                    <p:set>
                                      <p:cBhvr>
                                        <p:cTn id="14" dur="1" fill="hold">
                                          <p:stCondLst>
                                            <p:cond delay="0"/>
                                          </p:stCondLst>
                                        </p:cTn>
                                        <p:tgtEl>
                                          <p:spTgt spid="194"/>
                                        </p:tgtEl>
                                        <p:attrNameLst>
                                          <p:attrName>style.visibility</p:attrName>
                                        </p:attrNameLst>
                                      </p:cBhvr>
                                      <p:to>
                                        <p:strVal val="visible"/>
                                      </p:to>
                                    </p:set>
                                    <p:anim calcmode="lin" valueType="num">
                                      <p:cBhvr additive="base">
                                        <p:cTn id="15" dur="750" fill="hold"/>
                                        <p:tgtEl>
                                          <p:spTgt spid="194"/>
                                        </p:tgtEl>
                                        <p:attrNameLst>
                                          <p:attrName>ppt_x</p:attrName>
                                        </p:attrNameLst>
                                      </p:cBhvr>
                                      <p:tavLst>
                                        <p:tav tm="0">
                                          <p:val>
                                            <p:strVal val="0-#ppt_w/2"/>
                                          </p:val>
                                        </p:tav>
                                        <p:tav tm="100000">
                                          <p:val>
                                            <p:strVal val="#ppt_x"/>
                                          </p:val>
                                        </p:tav>
                                      </p:tavLst>
                                    </p:anim>
                                    <p:anim calcmode="lin" valueType="num">
                                      <p:cBhvr additive="base">
                                        <p:cTn id="16" dur="750" fill="hold"/>
                                        <p:tgtEl>
                                          <p:spTgt spid="194"/>
                                        </p:tgtEl>
                                        <p:attrNameLst>
                                          <p:attrName>ppt_y</p:attrName>
                                        </p:attrNameLst>
                                      </p:cBhvr>
                                      <p:tavLst>
                                        <p:tav tm="0">
                                          <p:val>
                                            <p:strVal val="#ppt_y"/>
                                          </p:val>
                                        </p:tav>
                                        <p:tav tm="100000">
                                          <p:val>
                                            <p:strVal val="#ppt_y"/>
                                          </p:val>
                                        </p:tav>
                                      </p:tavLst>
                                    </p:anim>
                                  </p:childTnLst>
                                </p:cTn>
                              </p:par>
                              <p:par>
                                <p:cTn id="17" presetID="10" presetClass="entr" presetSubtype="0" fill="hold" grpId="0" nodeType="withEffect">
                                  <p:stCondLst>
                                    <p:cond delay="0"/>
                                  </p:stCondLst>
                                  <p:childTnLst>
                                    <p:set>
                                      <p:cBhvr>
                                        <p:cTn id="18" dur="1" fill="hold">
                                          <p:stCondLst>
                                            <p:cond delay="0"/>
                                          </p:stCondLst>
                                        </p:cTn>
                                        <p:tgtEl>
                                          <p:spTgt spid="202"/>
                                        </p:tgtEl>
                                        <p:attrNameLst>
                                          <p:attrName>style.visibility</p:attrName>
                                        </p:attrNameLst>
                                      </p:cBhvr>
                                      <p:to>
                                        <p:strVal val="visible"/>
                                      </p:to>
                                    </p:set>
                                    <p:animEffect transition="in" filter="fade">
                                      <p:cBhvr>
                                        <p:cTn id="19" dur="300"/>
                                        <p:tgtEl>
                                          <p:spTgt spid="202"/>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209"/>
                                        </p:tgtEl>
                                        <p:attrNameLst>
                                          <p:attrName>style.visibility</p:attrName>
                                        </p:attrNameLst>
                                      </p:cBhvr>
                                      <p:to>
                                        <p:strVal val="visible"/>
                                      </p:to>
                                    </p:set>
                                    <p:anim calcmode="lin" valueType="num">
                                      <p:cBhvr>
                                        <p:cTn id="22" dur="500" fill="hold"/>
                                        <p:tgtEl>
                                          <p:spTgt spid="209"/>
                                        </p:tgtEl>
                                        <p:attrNameLst>
                                          <p:attrName>ppt_w</p:attrName>
                                        </p:attrNameLst>
                                      </p:cBhvr>
                                      <p:tavLst>
                                        <p:tav tm="0">
                                          <p:val>
                                            <p:fltVal val="0"/>
                                          </p:val>
                                        </p:tav>
                                        <p:tav tm="100000">
                                          <p:val>
                                            <p:strVal val="#ppt_w"/>
                                          </p:val>
                                        </p:tav>
                                      </p:tavLst>
                                    </p:anim>
                                    <p:anim calcmode="lin" valueType="num">
                                      <p:cBhvr>
                                        <p:cTn id="23" dur="500" fill="hold"/>
                                        <p:tgtEl>
                                          <p:spTgt spid="209"/>
                                        </p:tgtEl>
                                        <p:attrNameLst>
                                          <p:attrName>ppt_h</p:attrName>
                                        </p:attrNameLst>
                                      </p:cBhvr>
                                      <p:tavLst>
                                        <p:tav tm="0">
                                          <p:val>
                                            <p:fltVal val="0"/>
                                          </p:val>
                                        </p:tav>
                                        <p:tav tm="100000">
                                          <p:val>
                                            <p:strVal val="#ppt_h"/>
                                          </p:val>
                                        </p:tav>
                                      </p:tavLst>
                                    </p:anim>
                                    <p:animEffect transition="in" filter="fade">
                                      <p:cBhvr>
                                        <p:cTn id="24" dur="500"/>
                                        <p:tgtEl>
                                          <p:spTgt spid="209"/>
                                        </p:tgtEl>
                                      </p:cBhvr>
                                    </p:animEffect>
                                  </p:childTnLst>
                                </p:cTn>
                              </p:par>
                              <p:par>
                                <p:cTn id="25" presetID="6" presetClass="emph" presetSubtype="0" accel="100000" autoRev="1" fill="hold" grpId="1" nodeType="withEffect">
                                  <p:stCondLst>
                                    <p:cond delay="0"/>
                                  </p:stCondLst>
                                  <p:childTnLst>
                                    <p:animScale>
                                      <p:cBhvr>
                                        <p:cTn id="26" dur="500" fill="hold"/>
                                        <p:tgtEl>
                                          <p:spTgt spid="209"/>
                                        </p:tgtEl>
                                      </p:cBhvr>
                                      <p:by x="125000" y="125000"/>
                                    </p:animScale>
                                  </p:childTnLst>
                                </p:cTn>
                              </p:par>
                              <p:par>
                                <p:cTn id="27" presetID="50" presetClass="entr" presetSubtype="0" decel="100000" fill="hold" grpId="0" nodeType="withEffect">
                                  <p:stCondLst>
                                    <p:cond delay="250"/>
                                  </p:stCondLst>
                                  <p:childTnLst>
                                    <p:set>
                                      <p:cBhvr>
                                        <p:cTn id="28" dur="1" fill="hold">
                                          <p:stCondLst>
                                            <p:cond delay="0"/>
                                          </p:stCondLst>
                                        </p:cTn>
                                        <p:tgtEl>
                                          <p:spTgt spid="272"/>
                                        </p:tgtEl>
                                        <p:attrNameLst>
                                          <p:attrName>style.visibility</p:attrName>
                                        </p:attrNameLst>
                                      </p:cBhvr>
                                      <p:to>
                                        <p:strVal val="visible"/>
                                      </p:to>
                                    </p:set>
                                    <p:anim calcmode="lin" valueType="num">
                                      <p:cBhvr>
                                        <p:cTn id="29" dur="500" fill="hold"/>
                                        <p:tgtEl>
                                          <p:spTgt spid="272"/>
                                        </p:tgtEl>
                                        <p:attrNameLst>
                                          <p:attrName>ppt_w</p:attrName>
                                        </p:attrNameLst>
                                      </p:cBhvr>
                                      <p:tavLst>
                                        <p:tav tm="0">
                                          <p:val>
                                            <p:strVal val="#ppt_w+.3"/>
                                          </p:val>
                                        </p:tav>
                                        <p:tav tm="100000">
                                          <p:val>
                                            <p:strVal val="#ppt_w"/>
                                          </p:val>
                                        </p:tav>
                                      </p:tavLst>
                                    </p:anim>
                                    <p:anim calcmode="lin" valueType="num">
                                      <p:cBhvr>
                                        <p:cTn id="30" dur="500" fill="hold"/>
                                        <p:tgtEl>
                                          <p:spTgt spid="272"/>
                                        </p:tgtEl>
                                        <p:attrNameLst>
                                          <p:attrName>ppt_h</p:attrName>
                                        </p:attrNameLst>
                                      </p:cBhvr>
                                      <p:tavLst>
                                        <p:tav tm="0">
                                          <p:val>
                                            <p:strVal val="#ppt_h"/>
                                          </p:val>
                                        </p:tav>
                                        <p:tav tm="100000">
                                          <p:val>
                                            <p:strVal val="#ppt_h"/>
                                          </p:val>
                                        </p:tav>
                                      </p:tavLst>
                                    </p:anim>
                                    <p:animEffect transition="in" filter="fade">
                                      <p:cBhvr>
                                        <p:cTn id="31" dur="500"/>
                                        <p:tgtEl>
                                          <p:spTgt spid="272"/>
                                        </p:tgtEl>
                                      </p:cBhvr>
                                    </p:animEffect>
                                  </p:childTnLst>
                                </p:cTn>
                              </p:par>
                              <p:par>
                                <p:cTn id="32" presetID="2" presetClass="entr" presetSubtype="8" decel="100000" fill="hold" grpId="0" nodeType="withEffect">
                                  <p:stCondLst>
                                    <p:cond delay="100"/>
                                  </p:stCondLst>
                                  <p:childTnLst>
                                    <p:set>
                                      <p:cBhvr>
                                        <p:cTn id="33" dur="1" fill="hold">
                                          <p:stCondLst>
                                            <p:cond delay="0"/>
                                          </p:stCondLst>
                                        </p:cTn>
                                        <p:tgtEl>
                                          <p:spTgt spid="196"/>
                                        </p:tgtEl>
                                        <p:attrNameLst>
                                          <p:attrName>style.visibility</p:attrName>
                                        </p:attrNameLst>
                                      </p:cBhvr>
                                      <p:to>
                                        <p:strVal val="visible"/>
                                      </p:to>
                                    </p:set>
                                    <p:anim calcmode="lin" valueType="num">
                                      <p:cBhvr additive="base">
                                        <p:cTn id="34" dur="750" fill="hold"/>
                                        <p:tgtEl>
                                          <p:spTgt spid="196"/>
                                        </p:tgtEl>
                                        <p:attrNameLst>
                                          <p:attrName>ppt_x</p:attrName>
                                        </p:attrNameLst>
                                      </p:cBhvr>
                                      <p:tavLst>
                                        <p:tav tm="0">
                                          <p:val>
                                            <p:strVal val="0-#ppt_w/2"/>
                                          </p:val>
                                        </p:tav>
                                        <p:tav tm="100000">
                                          <p:val>
                                            <p:strVal val="#ppt_x"/>
                                          </p:val>
                                        </p:tav>
                                      </p:tavLst>
                                    </p:anim>
                                    <p:anim calcmode="lin" valueType="num">
                                      <p:cBhvr additive="base">
                                        <p:cTn id="35" dur="750" fill="hold"/>
                                        <p:tgtEl>
                                          <p:spTgt spid="196"/>
                                        </p:tgtEl>
                                        <p:attrNameLst>
                                          <p:attrName>ppt_y</p:attrName>
                                        </p:attrNameLst>
                                      </p:cBhvr>
                                      <p:tavLst>
                                        <p:tav tm="0">
                                          <p:val>
                                            <p:strVal val="#ppt_y"/>
                                          </p:val>
                                        </p:tav>
                                        <p:tav tm="100000">
                                          <p:val>
                                            <p:strVal val="#ppt_y"/>
                                          </p:val>
                                        </p:tav>
                                      </p:tavLst>
                                    </p:anim>
                                  </p:childTnLst>
                                </p:cTn>
                              </p:par>
                              <p:par>
                                <p:cTn id="36" presetID="10" presetClass="entr" presetSubtype="0" fill="hold" grpId="0" nodeType="withEffect">
                                  <p:stCondLst>
                                    <p:cond delay="100"/>
                                  </p:stCondLst>
                                  <p:childTnLst>
                                    <p:set>
                                      <p:cBhvr>
                                        <p:cTn id="37" dur="1" fill="hold">
                                          <p:stCondLst>
                                            <p:cond delay="0"/>
                                          </p:stCondLst>
                                        </p:cTn>
                                        <p:tgtEl>
                                          <p:spTgt spid="205"/>
                                        </p:tgtEl>
                                        <p:attrNameLst>
                                          <p:attrName>style.visibility</p:attrName>
                                        </p:attrNameLst>
                                      </p:cBhvr>
                                      <p:to>
                                        <p:strVal val="visible"/>
                                      </p:to>
                                    </p:set>
                                    <p:animEffect transition="in" filter="fade">
                                      <p:cBhvr>
                                        <p:cTn id="38" dur="300"/>
                                        <p:tgtEl>
                                          <p:spTgt spid="205"/>
                                        </p:tgtEl>
                                      </p:cBhvr>
                                    </p:animEffect>
                                  </p:childTnLst>
                                </p:cTn>
                              </p:par>
                              <p:par>
                                <p:cTn id="39" presetID="53" presetClass="entr" presetSubtype="16" fill="hold" grpId="0" nodeType="withEffect">
                                  <p:stCondLst>
                                    <p:cond delay="100"/>
                                  </p:stCondLst>
                                  <p:childTnLst>
                                    <p:set>
                                      <p:cBhvr>
                                        <p:cTn id="40" dur="1" fill="hold">
                                          <p:stCondLst>
                                            <p:cond delay="0"/>
                                          </p:stCondLst>
                                        </p:cTn>
                                        <p:tgtEl>
                                          <p:spTgt spid="210"/>
                                        </p:tgtEl>
                                        <p:attrNameLst>
                                          <p:attrName>style.visibility</p:attrName>
                                        </p:attrNameLst>
                                      </p:cBhvr>
                                      <p:to>
                                        <p:strVal val="visible"/>
                                      </p:to>
                                    </p:set>
                                    <p:anim calcmode="lin" valueType="num">
                                      <p:cBhvr>
                                        <p:cTn id="41" dur="500" fill="hold"/>
                                        <p:tgtEl>
                                          <p:spTgt spid="210"/>
                                        </p:tgtEl>
                                        <p:attrNameLst>
                                          <p:attrName>ppt_w</p:attrName>
                                        </p:attrNameLst>
                                      </p:cBhvr>
                                      <p:tavLst>
                                        <p:tav tm="0">
                                          <p:val>
                                            <p:fltVal val="0"/>
                                          </p:val>
                                        </p:tav>
                                        <p:tav tm="100000">
                                          <p:val>
                                            <p:strVal val="#ppt_w"/>
                                          </p:val>
                                        </p:tav>
                                      </p:tavLst>
                                    </p:anim>
                                    <p:anim calcmode="lin" valueType="num">
                                      <p:cBhvr>
                                        <p:cTn id="42" dur="500" fill="hold"/>
                                        <p:tgtEl>
                                          <p:spTgt spid="210"/>
                                        </p:tgtEl>
                                        <p:attrNameLst>
                                          <p:attrName>ppt_h</p:attrName>
                                        </p:attrNameLst>
                                      </p:cBhvr>
                                      <p:tavLst>
                                        <p:tav tm="0">
                                          <p:val>
                                            <p:fltVal val="0"/>
                                          </p:val>
                                        </p:tav>
                                        <p:tav tm="100000">
                                          <p:val>
                                            <p:strVal val="#ppt_h"/>
                                          </p:val>
                                        </p:tav>
                                      </p:tavLst>
                                    </p:anim>
                                    <p:animEffect transition="in" filter="fade">
                                      <p:cBhvr>
                                        <p:cTn id="43" dur="500"/>
                                        <p:tgtEl>
                                          <p:spTgt spid="210"/>
                                        </p:tgtEl>
                                      </p:cBhvr>
                                    </p:animEffect>
                                  </p:childTnLst>
                                </p:cTn>
                              </p:par>
                              <p:par>
                                <p:cTn id="44" presetID="6" presetClass="emph" presetSubtype="0" accel="100000" autoRev="1" fill="hold" grpId="1" nodeType="withEffect">
                                  <p:stCondLst>
                                    <p:cond delay="100"/>
                                  </p:stCondLst>
                                  <p:childTnLst>
                                    <p:animScale>
                                      <p:cBhvr>
                                        <p:cTn id="45" dur="500" fill="hold"/>
                                        <p:tgtEl>
                                          <p:spTgt spid="210"/>
                                        </p:tgtEl>
                                      </p:cBhvr>
                                      <p:by x="125000" y="125000"/>
                                    </p:animScale>
                                  </p:childTnLst>
                                </p:cTn>
                              </p:par>
                              <p:par>
                                <p:cTn id="46" presetID="50" presetClass="entr" presetSubtype="0" decel="100000" fill="hold" grpId="0" nodeType="withEffect">
                                  <p:stCondLst>
                                    <p:cond delay="350"/>
                                  </p:stCondLst>
                                  <p:childTnLst>
                                    <p:set>
                                      <p:cBhvr>
                                        <p:cTn id="47" dur="1" fill="hold">
                                          <p:stCondLst>
                                            <p:cond delay="0"/>
                                          </p:stCondLst>
                                        </p:cTn>
                                        <p:tgtEl>
                                          <p:spTgt spid="273"/>
                                        </p:tgtEl>
                                        <p:attrNameLst>
                                          <p:attrName>style.visibility</p:attrName>
                                        </p:attrNameLst>
                                      </p:cBhvr>
                                      <p:to>
                                        <p:strVal val="visible"/>
                                      </p:to>
                                    </p:set>
                                    <p:anim calcmode="lin" valueType="num">
                                      <p:cBhvr>
                                        <p:cTn id="48" dur="500" fill="hold"/>
                                        <p:tgtEl>
                                          <p:spTgt spid="273"/>
                                        </p:tgtEl>
                                        <p:attrNameLst>
                                          <p:attrName>ppt_w</p:attrName>
                                        </p:attrNameLst>
                                      </p:cBhvr>
                                      <p:tavLst>
                                        <p:tav tm="0">
                                          <p:val>
                                            <p:strVal val="#ppt_w+.3"/>
                                          </p:val>
                                        </p:tav>
                                        <p:tav tm="100000">
                                          <p:val>
                                            <p:strVal val="#ppt_w"/>
                                          </p:val>
                                        </p:tav>
                                      </p:tavLst>
                                    </p:anim>
                                    <p:anim calcmode="lin" valueType="num">
                                      <p:cBhvr>
                                        <p:cTn id="49" dur="500" fill="hold"/>
                                        <p:tgtEl>
                                          <p:spTgt spid="273"/>
                                        </p:tgtEl>
                                        <p:attrNameLst>
                                          <p:attrName>ppt_h</p:attrName>
                                        </p:attrNameLst>
                                      </p:cBhvr>
                                      <p:tavLst>
                                        <p:tav tm="0">
                                          <p:val>
                                            <p:strVal val="#ppt_h"/>
                                          </p:val>
                                        </p:tav>
                                        <p:tav tm="100000">
                                          <p:val>
                                            <p:strVal val="#ppt_h"/>
                                          </p:val>
                                        </p:tav>
                                      </p:tavLst>
                                    </p:anim>
                                    <p:animEffect transition="in" filter="fade">
                                      <p:cBhvr>
                                        <p:cTn id="50" dur="500"/>
                                        <p:tgtEl>
                                          <p:spTgt spid="273"/>
                                        </p:tgtEl>
                                      </p:cBhvr>
                                    </p:animEffect>
                                  </p:childTnLst>
                                </p:cTn>
                              </p:par>
                              <p:par>
                                <p:cTn id="51" presetID="2" presetClass="entr" presetSubtype="8" decel="100000" fill="hold" grpId="0" nodeType="withEffect">
                                  <p:stCondLst>
                                    <p:cond delay="200"/>
                                  </p:stCondLst>
                                  <p:childTnLst>
                                    <p:set>
                                      <p:cBhvr>
                                        <p:cTn id="52" dur="1" fill="hold">
                                          <p:stCondLst>
                                            <p:cond delay="0"/>
                                          </p:stCondLst>
                                        </p:cTn>
                                        <p:tgtEl>
                                          <p:spTgt spid="198"/>
                                        </p:tgtEl>
                                        <p:attrNameLst>
                                          <p:attrName>style.visibility</p:attrName>
                                        </p:attrNameLst>
                                      </p:cBhvr>
                                      <p:to>
                                        <p:strVal val="visible"/>
                                      </p:to>
                                    </p:set>
                                    <p:anim calcmode="lin" valueType="num">
                                      <p:cBhvr additive="base">
                                        <p:cTn id="53" dur="750" fill="hold"/>
                                        <p:tgtEl>
                                          <p:spTgt spid="198"/>
                                        </p:tgtEl>
                                        <p:attrNameLst>
                                          <p:attrName>ppt_x</p:attrName>
                                        </p:attrNameLst>
                                      </p:cBhvr>
                                      <p:tavLst>
                                        <p:tav tm="0">
                                          <p:val>
                                            <p:strVal val="0-#ppt_w/2"/>
                                          </p:val>
                                        </p:tav>
                                        <p:tav tm="100000">
                                          <p:val>
                                            <p:strVal val="#ppt_x"/>
                                          </p:val>
                                        </p:tav>
                                      </p:tavLst>
                                    </p:anim>
                                    <p:anim calcmode="lin" valueType="num">
                                      <p:cBhvr additive="base">
                                        <p:cTn id="54" dur="750" fill="hold"/>
                                        <p:tgtEl>
                                          <p:spTgt spid="198"/>
                                        </p:tgtEl>
                                        <p:attrNameLst>
                                          <p:attrName>ppt_y</p:attrName>
                                        </p:attrNameLst>
                                      </p:cBhvr>
                                      <p:tavLst>
                                        <p:tav tm="0">
                                          <p:val>
                                            <p:strVal val="#ppt_y"/>
                                          </p:val>
                                        </p:tav>
                                        <p:tav tm="100000">
                                          <p:val>
                                            <p:strVal val="#ppt_y"/>
                                          </p:val>
                                        </p:tav>
                                      </p:tavLst>
                                    </p:anim>
                                  </p:childTnLst>
                                </p:cTn>
                              </p:par>
                              <p:par>
                                <p:cTn id="55" presetID="10" presetClass="entr" presetSubtype="0" fill="hold" grpId="0" nodeType="withEffect">
                                  <p:stCondLst>
                                    <p:cond delay="200"/>
                                  </p:stCondLst>
                                  <p:childTnLst>
                                    <p:set>
                                      <p:cBhvr>
                                        <p:cTn id="56" dur="1" fill="hold">
                                          <p:stCondLst>
                                            <p:cond delay="0"/>
                                          </p:stCondLst>
                                        </p:cTn>
                                        <p:tgtEl>
                                          <p:spTgt spid="206"/>
                                        </p:tgtEl>
                                        <p:attrNameLst>
                                          <p:attrName>style.visibility</p:attrName>
                                        </p:attrNameLst>
                                      </p:cBhvr>
                                      <p:to>
                                        <p:strVal val="visible"/>
                                      </p:to>
                                    </p:set>
                                    <p:animEffect transition="in" filter="fade">
                                      <p:cBhvr>
                                        <p:cTn id="57" dur="300"/>
                                        <p:tgtEl>
                                          <p:spTgt spid="206"/>
                                        </p:tgtEl>
                                      </p:cBhvr>
                                    </p:animEffect>
                                  </p:childTnLst>
                                </p:cTn>
                              </p:par>
                              <p:par>
                                <p:cTn id="58" presetID="53" presetClass="entr" presetSubtype="16" fill="hold" grpId="0" nodeType="withEffect">
                                  <p:stCondLst>
                                    <p:cond delay="200"/>
                                  </p:stCondLst>
                                  <p:childTnLst>
                                    <p:set>
                                      <p:cBhvr>
                                        <p:cTn id="59" dur="1" fill="hold">
                                          <p:stCondLst>
                                            <p:cond delay="0"/>
                                          </p:stCondLst>
                                        </p:cTn>
                                        <p:tgtEl>
                                          <p:spTgt spid="211"/>
                                        </p:tgtEl>
                                        <p:attrNameLst>
                                          <p:attrName>style.visibility</p:attrName>
                                        </p:attrNameLst>
                                      </p:cBhvr>
                                      <p:to>
                                        <p:strVal val="visible"/>
                                      </p:to>
                                    </p:set>
                                    <p:anim calcmode="lin" valueType="num">
                                      <p:cBhvr>
                                        <p:cTn id="60" dur="500" fill="hold"/>
                                        <p:tgtEl>
                                          <p:spTgt spid="211"/>
                                        </p:tgtEl>
                                        <p:attrNameLst>
                                          <p:attrName>ppt_w</p:attrName>
                                        </p:attrNameLst>
                                      </p:cBhvr>
                                      <p:tavLst>
                                        <p:tav tm="0">
                                          <p:val>
                                            <p:fltVal val="0"/>
                                          </p:val>
                                        </p:tav>
                                        <p:tav tm="100000">
                                          <p:val>
                                            <p:strVal val="#ppt_w"/>
                                          </p:val>
                                        </p:tav>
                                      </p:tavLst>
                                    </p:anim>
                                    <p:anim calcmode="lin" valueType="num">
                                      <p:cBhvr>
                                        <p:cTn id="61" dur="500" fill="hold"/>
                                        <p:tgtEl>
                                          <p:spTgt spid="211"/>
                                        </p:tgtEl>
                                        <p:attrNameLst>
                                          <p:attrName>ppt_h</p:attrName>
                                        </p:attrNameLst>
                                      </p:cBhvr>
                                      <p:tavLst>
                                        <p:tav tm="0">
                                          <p:val>
                                            <p:fltVal val="0"/>
                                          </p:val>
                                        </p:tav>
                                        <p:tav tm="100000">
                                          <p:val>
                                            <p:strVal val="#ppt_h"/>
                                          </p:val>
                                        </p:tav>
                                      </p:tavLst>
                                    </p:anim>
                                    <p:animEffect transition="in" filter="fade">
                                      <p:cBhvr>
                                        <p:cTn id="62" dur="500"/>
                                        <p:tgtEl>
                                          <p:spTgt spid="211"/>
                                        </p:tgtEl>
                                      </p:cBhvr>
                                    </p:animEffect>
                                  </p:childTnLst>
                                </p:cTn>
                              </p:par>
                              <p:par>
                                <p:cTn id="63" presetID="6" presetClass="emph" presetSubtype="0" accel="100000" autoRev="1" fill="hold" grpId="1" nodeType="withEffect">
                                  <p:stCondLst>
                                    <p:cond delay="200"/>
                                  </p:stCondLst>
                                  <p:childTnLst>
                                    <p:animScale>
                                      <p:cBhvr>
                                        <p:cTn id="64" dur="500" fill="hold"/>
                                        <p:tgtEl>
                                          <p:spTgt spid="211"/>
                                        </p:tgtEl>
                                      </p:cBhvr>
                                      <p:by x="125000" y="125000"/>
                                    </p:animScale>
                                  </p:childTnLst>
                                </p:cTn>
                              </p:par>
                              <p:par>
                                <p:cTn id="65" presetID="50" presetClass="entr" presetSubtype="0" decel="100000" fill="hold" grpId="0" nodeType="withEffect">
                                  <p:stCondLst>
                                    <p:cond delay="450"/>
                                  </p:stCondLst>
                                  <p:childTnLst>
                                    <p:set>
                                      <p:cBhvr>
                                        <p:cTn id="66" dur="1" fill="hold">
                                          <p:stCondLst>
                                            <p:cond delay="0"/>
                                          </p:stCondLst>
                                        </p:cTn>
                                        <p:tgtEl>
                                          <p:spTgt spid="274"/>
                                        </p:tgtEl>
                                        <p:attrNameLst>
                                          <p:attrName>style.visibility</p:attrName>
                                        </p:attrNameLst>
                                      </p:cBhvr>
                                      <p:to>
                                        <p:strVal val="visible"/>
                                      </p:to>
                                    </p:set>
                                    <p:anim calcmode="lin" valueType="num">
                                      <p:cBhvr>
                                        <p:cTn id="67" dur="500" fill="hold"/>
                                        <p:tgtEl>
                                          <p:spTgt spid="274"/>
                                        </p:tgtEl>
                                        <p:attrNameLst>
                                          <p:attrName>ppt_w</p:attrName>
                                        </p:attrNameLst>
                                      </p:cBhvr>
                                      <p:tavLst>
                                        <p:tav tm="0">
                                          <p:val>
                                            <p:strVal val="#ppt_w+.3"/>
                                          </p:val>
                                        </p:tav>
                                        <p:tav tm="100000">
                                          <p:val>
                                            <p:strVal val="#ppt_w"/>
                                          </p:val>
                                        </p:tav>
                                      </p:tavLst>
                                    </p:anim>
                                    <p:anim calcmode="lin" valueType="num">
                                      <p:cBhvr>
                                        <p:cTn id="68" dur="500" fill="hold"/>
                                        <p:tgtEl>
                                          <p:spTgt spid="274"/>
                                        </p:tgtEl>
                                        <p:attrNameLst>
                                          <p:attrName>ppt_h</p:attrName>
                                        </p:attrNameLst>
                                      </p:cBhvr>
                                      <p:tavLst>
                                        <p:tav tm="0">
                                          <p:val>
                                            <p:strVal val="#ppt_h"/>
                                          </p:val>
                                        </p:tav>
                                        <p:tav tm="100000">
                                          <p:val>
                                            <p:strVal val="#ppt_h"/>
                                          </p:val>
                                        </p:tav>
                                      </p:tavLst>
                                    </p:anim>
                                    <p:animEffect transition="in" filter="fade">
                                      <p:cBhvr>
                                        <p:cTn id="69" dur="500"/>
                                        <p:tgtEl>
                                          <p:spTgt spid="274"/>
                                        </p:tgtEl>
                                      </p:cBhvr>
                                    </p:animEffect>
                                  </p:childTnLst>
                                </p:cTn>
                              </p:par>
                              <p:par>
                                <p:cTn id="70" presetID="2" presetClass="entr" presetSubtype="8" decel="100000" fill="hold" grpId="0" nodeType="withEffect">
                                  <p:stCondLst>
                                    <p:cond delay="300"/>
                                  </p:stCondLst>
                                  <p:childTnLst>
                                    <p:set>
                                      <p:cBhvr>
                                        <p:cTn id="71" dur="1" fill="hold">
                                          <p:stCondLst>
                                            <p:cond delay="0"/>
                                          </p:stCondLst>
                                        </p:cTn>
                                        <p:tgtEl>
                                          <p:spTgt spid="199"/>
                                        </p:tgtEl>
                                        <p:attrNameLst>
                                          <p:attrName>style.visibility</p:attrName>
                                        </p:attrNameLst>
                                      </p:cBhvr>
                                      <p:to>
                                        <p:strVal val="visible"/>
                                      </p:to>
                                    </p:set>
                                    <p:anim calcmode="lin" valueType="num">
                                      <p:cBhvr additive="base">
                                        <p:cTn id="72" dur="750" fill="hold"/>
                                        <p:tgtEl>
                                          <p:spTgt spid="199"/>
                                        </p:tgtEl>
                                        <p:attrNameLst>
                                          <p:attrName>ppt_x</p:attrName>
                                        </p:attrNameLst>
                                      </p:cBhvr>
                                      <p:tavLst>
                                        <p:tav tm="0">
                                          <p:val>
                                            <p:strVal val="0-#ppt_w/2"/>
                                          </p:val>
                                        </p:tav>
                                        <p:tav tm="100000">
                                          <p:val>
                                            <p:strVal val="#ppt_x"/>
                                          </p:val>
                                        </p:tav>
                                      </p:tavLst>
                                    </p:anim>
                                    <p:anim calcmode="lin" valueType="num">
                                      <p:cBhvr additive="base">
                                        <p:cTn id="73" dur="750" fill="hold"/>
                                        <p:tgtEl>
                                          <p:spTgt spid="199"/>
                                        </p:tgtEl>
                                        <p:attrNameLst>
                                          <p:attrName>ppt_y</p:attrName>
                                        </p:attrNameLst>
                                      </p:cBhvr>
                                      <p:tavLst>
                                        <p:tav tm="0">
                                          <p:val>
                                            <p:strVal val="#ppt_y"/>
                                          </p:val>
                                        </p:tav>
                                        <p:tav tm="100000">
                                          <p:val>
                                            <p:strVal val="#ppt_y"/>
                                          </p:val>
                                        </p:tav>
                                      </p:tavLst>
                                    </p:anim>
                                  </p:childTnLst>
                                </p:cTn>
                              </p:par>
                              <p:par>
                                <p:cTn id="74" presetID="10" presetClass="entr" presetSubtype="0" fill="hold" grpId="0" nodeType="withEffect">
                                  <p:stCondLst>
                                    <p:cond delay="300"/>
                                  </p:stCondLst>
                                  <p:childTnLst>
                                    <p:set>
                                      <p:cBhvr>
                                        <p:cTn id="75" dur="1" fill="hold">
                                          <p:stCondLst>
                                            <p:cond delay="0"/>
                                          </p:stCondLst>
                                        </p:cTn>
                                        <p:tgtEl>
                                          <p:spTgt spid="207"/>
                                        </p:tgtEl>
                                        <p:attrNameLst>
                                          <p:attrName>style.visibility</p:attrName>
                                        </p:attrNameLst>
                                      </p:cBhvr>
                                      <p:to>
                                        <p:strVal val="visible"/>
                                      </p:to>
                                    </p:set>
                                    <p:animEffect transition="in" filter="fade">
                                      <p:cBhvr>
                                        <p:cTn id="76" dur="300"/>
                                        <p:tgtEl>
                                          <p:spTgt spid="207"/>
                                        </p:tgtEl>
                                      </p:cBhvr>
                                    </p:animEffect>
                                  </p:childTnLst>
                                </p:cTn>
                              </p:par>
                              <p:par>
                                <p:cTn id="77" presetID="53" presetClass="entr" presetSubtype="16" fill="hold" grpId="0" nodeType="withEffect">
                                  <p:stCondLst>
                                    <p:cond delay="300"/>
                                  </p:stCondLst>
                                  <p:childTnLst>
                                    <p:set>
                                      <p:cBhvr>
                                        <p:cTn id="78" dur="1" fill="hold">
                                          <p:stCondLst>
                                            <p:cond delay="0"/>
                                          </p:stCondLst>
                                        </p:cTn>
                                        <p:tgtEl>
                                          <p:spTgt spid="212"/>
                                        </p:tgtEl>
                                        <p:attrNameLst>
                                          <p:attrName>style.visibility</p:attrName>
                                        </p:attrNameLst>
                                      </p:cBhvr>
                                      <p:to>
                                        <p:strVal val="visible"/>
                                      </p:to>
                                    </p:set>
                                    <p:anim calcmode="lin" valueType="num">
                                      <p:cBhvr>
                                        <p:cTn id="79" dur="500" fill="hold"/>
                                        <p:tgtEl>
                                          <p:spTgt spid="212"/>
                                        </p:tgtEl>
                                        <p:attrNameLst>
                                          <p:attrName>ppt_w</p:attrName>
                                        </p:attrNameLst>
                                      </p:cBhvr>
                                      <p:tavLst>
                                        <p:tav tm="0">
                                          <p:val>
                                            <p:fltVal val="0"/>
                                          </p:val>
                                        </p:tav>
                                        <p:tav tm="100000">
                                          <p:val>
                                            <p:strVal val="#ppt_w"/>
                                          </p:val>
                                        </p:tav>
                                      </p:tavLst>
                                    </p:anim>
                                    <p:anim calcmode="lin" valueType="num">
                                      <p:cBhvr>
                                        <p:cTn id="80" dur="500" fill="hold"/>
                                        <p:tgtEl>
                                          <p:spTgt spid="212"/>
                                        </p:tgtEl>
                                        <p:attrNameLst>
                                          <p:attrName>ppt_h</p:attrName>
                                        </p:attrNameLst>
                                      </p:cBhvr>
                                      <p:tavLst>
                                        <p:tav tm="0">
                                          <p:val>
                                            <p:fltVal val="0"/>
                                          </p:val>
                                        </p:tav>
                                        <p:tav tm="100000">
                                          <p:val>
                                            <p:strVal val="#ppt_h"/>
                                          </p:val>
                                        </p:tav>
                                      </p:tavLst>
                                    </p:anim>
                                    <p:animEffect transition="in" filter="fade">
                                      <p:cBhvr>
                                        <p:cTn id="81" dur="500"/>
                                        <p:tgtEl>
                                          <p:spTgt spid="212"/>
                                        </p:tgtEl>
                                      </p:cBhvr>
                                    </p:animEffect>
                                  </p:childTnLst>
                                </p:cTn>
                              </p:par>
                              <p:par>
                                <p:cTn id="82" presetID="6" presetClass="emph" presetSubtype="0" accel="100000" autoRev="1" fill="hold" grpId="1" nodeType="withEffect">
                                  <p:stCondLst>
                                    <p:cond delay="300"/>
                                  </p:stCondLst>
                                  <p:childTnLst>
                                    <p:animScale>
                                      <p:cBhvr>
                                        <p:cTn id="83" dur="500" fill="hold"/>
                                        <p:tgtEl>
                                          <p:spTgt spid="212"/>
                                        </p:tgtEl>
                                      </p:cBhvr>
                                      <p:by x="125000" y="125000"/>
                                    </p:animScale>
                                  </p:childTnLst>
                                </p:cTn>
                              </p:par>
                              <p:par>
                                <p:cTn id="84" presetID="50" presetClass="entr" presetSubtype="0" decel="100000" fill="hold" grpId="0" nodeType="withEffect">
                                  <p:stCondLst>
                                    <p:cond delay="550"/>
                                  </p:stCondLst>
                                  <p:childTnLst>
                                    <p:set>
                                      <p:cBhvr>
                                        <p:cTn id="85" dur="1" fill="hold">
                                          <p:stCondLst>
                                            <p:cond delay="0"/>
                                          </p:stCondLst>
                                        </p:cTn>
                                        <p:tgtEl>
                                          <p:spTgt spid="275"/>
                                        </p:tgtEl>
                                        <p:attrNameLst>
                                          <p:attrName>style.visibility</p:attrName>
                                        </p:attrNameLst>
                                      </p:cBhvr>
                                      <p:to>
                                        <p:strVal val="visible"/>
                                      </p:to>
                                    </p:set>
                                    <p:anim calcmode="lin" valueType="num">
                                      <p:cBhvr>
                                        <p:cTn id="86" dur="500" fill="hold"/>
                                        <p:tgtEl>
                                          <p:spTgt spid="275"/>
                                        </p:tgtEl>
                                        <p:attrNameLst>
                                          <p:attrName>ppt_w</p:attrName>
                                        </p:attrNameLst>
                                      </p:cBhvr>
                                      <p:tavLst>
                                        <p:tav tm="0">
                                          <p:val>
                                            <p:strVal val="#ppt_w+.3"/>
                                          </p:val>
                                        </p:tav>
                                        <p:tav tm="100000">
                                          <p:val>
                                            <p:strVal val="#ppt_w"/>
                                          </p:val>
                                        </p:tav>
                                      </p:tavLst>
                                    </p:anim>
                                    <p:anim calcmode="lin" valueType="num">
                                      <p:cBhvr>
                                        <p:cTn id="87" dur="500" fill="hold"/>
                                        <p:tgtEl>
                                          <p:spTgt spid="275"/>
                                        </p:tgtEl>
                                        <p:attrNameLst>
                                          <p:attrName>ppt_h</p:attrName>
                                        </p:attrNameLst>
                                      </p:cBhvr>
                                      <p:tavLst>
                                        <p:tav tm="0">
                                          <p:val>
                                            <p:strVal val="#ppt_h"/>
                                          </p:val>
                                        </p:tav>
                                        <p:tav tm="100000">
                                          <p:val>
                                            <p:strVal val="#ppt_h"/>
                                          </p:val>
                                        </p:tav>
                                      </p:tavLst>
                                    </p:anim>
                                    <p:animEffect transition="in" filter="fade">
                                      <p:cBhvr>
                                        <p:cTn id="88" dur="500"/>
                                        <p:tgtEl>
                                          <p:spTgt spid="2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1" grpId="0" animBg="1"/>
      <p:bldP spid="194" grpId="0" animBg="1">
        <p:tmplLst>
          <p:tmpl>
            <p:tnLst>
              <p:par>
                <p:cTn presetID="2" presetClass="entr" presetSubtype="8" decel="100000" fill="hold" nodeType="afterEffect">
                  <p:stCondLst>
                    <p:cond delay="0"/>
                  </p:stCondLst>
                  <p:childTnLst>
                    <p:set>
                      <p:cBhvr>
                        <p:cTn dur="1" fill="hold">
                          <p:stCondLst>
                            <p:cond delay="0"/>
                          </p:stCondLst>
                        </p:cTn>
                        <p:tgtEl>
                          <p:spTgt spid="194"/>
                        </p:tgtEl>
                        <p:attrNameLst>
                          <p:attrName>style.visibility</p:attrName>
                        </p:attrNameLst>
                      </p:cBhvr>
                      <p:to>
                        <p:strVal val="visible"/>
                      </p:to>
                    </p:set>
                    <p:anim calcmode="lin" valueType="num">
                      <p:cBhvr additive="base">
                        <p:cTn dur="750" fill="hold"/>
                        <p:tgtEl>
                          <p:spTgt spid="194"/>
                        </p:tgtEl>
                        <p:attrNameLst>
                          <p:attrName>ppt_x</p:attrName>
                        </p:attrNameLst>
                      </p:cBhvr>
                      <p:tavLst>
                        <p:tav tm="0">
                          <p:val>
                            <p:strVal val="0-#ppt_w/2"/>
                          </p:val>
                        </p:tav>
                        <p:tav tm="100000">
                          <p:val>
                            <p:strVal val="#ppt_x"/>
                          </p:val>
                        </p:tav>
                      </p:tavLst>
                    </p:anim>
                    <p:anim calcmode="lin" valueType="num">
                      <p:cBhvr additive="base">
                        <p:cTn dur="750" fill="hold"/>
                        <p:tgtEl>
                          <p:spTgt spid="194"/>
                        </p:tgtEl>
                        <p:attrNameLst>
                          <p:attrName>ppt_y</p:attrName>
                        </p:attrNameLst>
                      </p:cBhvr>
                      <p:tavLst>
                        <p:tav tm="0">
                          <p:val>
                            <p:strVal val="#ppt_y"/>
                          </p:val>
                        </p:tav>
                        <p:tav tm="100000">
                          <p:val>
                            <p:strVal val="#ppt_y"/>
                          </p:val>
                        </p:tav>
                      </p:tavLst>
                    </p:anim>
                  </p:childTnLst>
                </p:cTn>
              </p:par>
            </p:tnLst>
          </p:tmpl>
        </p:tmplLst>
      </p:bldP>
      <p:bldP spid="196" grpId="0" animBg="1">
        <p:tmplLst>
          <p:tmpl>
            <p:tnLst>
              <p:par>
                <p:cTn presetID="2" presetClass="entr" presetSubtype="8" decel="100000" fill="hold" nodeType="withEffect">
                  <p:stCondLst>
                    <p:cond delay="100"/>
                  </p:stCondLst>
                  <p:childTnLst>
                    <p:set>
                      <p:cBhvr>
                        <p:cTn dur="1" fill="hold">
                          <p:stCondLst>
                            <p:cond delay="0"/>
                          </p:stCondLst>
                        </p:cTn>
                        <p:tgtEl>
                          <p:spTgt spid="196"/>
                        </p:tgtEl>
                        <p:attrNameLst>
                          <p:attrName>style.visibility</p:attrName>
                        </p:attrNameLst>
                      </p:cBhvr>
                      <p:to>
                        <p:strVal val="visible"/>
                      </p:to>
                    </p:set>
                    <p:anim calcmode="lin" valueType="num">
                      <p:cBhvr additive="base">
                        <p:cTn dur="750" fill="hold"/>
                        <p:tgtEl>
                          <p:spTgt spid="196"/>
                        </p:tgtEl>
                        <p:attrNameLst>
                          <p:attrName>ppt_x</p:attrName>
                        </p:attrNameLst>
                      </p:cBhvr>
                      <p:tavLst>
                        <p:tav tm="0">
                          <p:val>
                            <p:strVal val="0-#ppt_w/2"/>
                          </p:val>
                        </p:tav>
                        <p:tav tm="100000">
                          <p:val>
                            <p:strVal val="#ppt_x"/>
                          </p:val>
                        </p:tav>
                      </p:tavLst>
                    </p:anim>
                    <p:anim calcmode="lin" valueType="num">
                      <p:cBhvr additive="base">
                        <p:cTn dur="750" fill="hold"/>
                        <p:tgtEl>
                          <p:spTgt spid="196"/>
                        </p:tgtEl>
                        <p:attrNameLst>
                          <p:attrName>ppt_y</p:attrName>
                        </p:attrNameLst>
                      </p:cBhvr>
                      <p:tavLst>
                        <p:tav tm="0">
                          <p:val>
                            <p:strVal val="#ppt_y"/>
                          </p:val>
                        </p:tav>
                        <p:tav tm="100000">
                          <p:val>
                            <p:strVal val="#ppt_y"/>
                          </p:val>
                        </p:tav>
                      </p:tavLst>
                    </p:anim>
                  </p:childTnLst>
                </p:cTn>
              </p:par>
            </p:tnLst>
          </p:tmpl>
        </p:tmplLst>
      </p:bldP>
      <p:bldP spid="198" grpId="0" animBg="1">
        <p:tmplLst>
          <p:tmpl>
            <p:tnLst>
              <p:par>
                <p:cTn presetID="2" presetClass="entr" presetSubtype="8" decel="100000" fill="hold" nodeType="withEffect">
                  <p:stCondLst>
                    <p:cond delay="200"/>
                  </p:stCondLst>
                  <p:childTnLst>
                    <p:set>
                      <p:cBhvr>
                        <p:cTn dur="1" fill="hold">
                          <p:stCondLst>
                            <p:cond delay="0"/>
                          </p:stCondLst>
                        </p:cTn>
                        <p:tgtEl>
                          <p:spTgt spid="198"/>
                        </p:tgtEl>
                        <p:attrNameLst>
                          <p:attrName>style.visibility</p:attrName>
                        </p:attrNameLst>
                      </p:cBhvr>
                      <p:to>
                        <p:strVal val="visible"/>
                      </p:to>
                    </p:set>
                    <p:anim calcmode="lin" valueType="num">
                      <p:cBhvr additive="base">
                        <p:cTn dur="750" fill="hold"/>
                        <p:tgtEl>
                          <p:spTgt spid="198"/>
                        </p:tgtEl>
                        <p:attrNameLst>
                          <p:attrName>ppt_x</p:attrName>
                        </p:attrNameLst>
                      </p:cBhvr>
                      <p:tavLst>
                        <p:tav tm="0">
                          <p:val>
                            <p:strVal val="0-#ppt_w/2"/>
                          </p:val>
                        </p:tav>
                        <p:tav tm="100000">
                          <p:val>
                            <p:strVal val="#ppt_x"/>
                          </p:val>
                        </p:tav>
                      </p:tavLst>
                    </p:anim>
                    <p:anim calcmode="lin" valueType="num">
                      <p:cBhvr additive="base">
                        <p:cTn dur="750" fill="hold"/>
                        <p:tgtEl>
                          <p:spTgt spid="198"/>
                        </p:tgtEl>
                        <p:attrNameLst>
                          <p:attrName>ppt_y</p:attrName>
                        </p:attrNameLst>
                      </p:cBhvr>
                      <p:tavLst>
                        <p:tav tm="0">
                          <p:val>
                            <p:strVal val="#ppt_y"/>
                          </p:val>
                        </p:tav>
                        <p:tav tm="100000">
                          <p:val>
                            <p:strVal val="#ppt_y"/>
                          </p:val>
                        </p:tav>
                      </p:tavLst>
                    </p:anim>
                  </p:childTnLst>
                </p:cTn>
              </p:par>
            </p:tnLst>
          </p:tmpl>
        </p:tmplLst>
      </p:bldP>
      <p:bldP spid="199" grpId="0" animBg="1">
        <p:tmplLst>
          <p:tmpl>
            <p:tnLst>
              <p:par>
                <p:cTn presetID="2" presetClass="entr" presetSubtype="8" decel="100000" fill="hold" nodeType="withEffect">
                  <p:stCondLst>
                    <p:cond delay="300"/>
                  </p:stCondLst>
                  <p:childTnLst>
                    <p:set>
                      <p:cBhvr>
                        <p:cTn dur="1" fill="hold">
                          <p:stCondLst>
                            <p:cond delay="0"/>
                          </p:stCondLst>
                        </p:cTn>
                        <p:tgtEl>
                          <p:spTgt spid="199"/>
                        </p:tgtEl>
                        <p:attrNameLst>
                          <p:attrName>style.visibility</p:attrName>
                        </p:attrNameLst>
                      </p:cBhvr>
                      <p:to>
                        <p:strVal val="visible"/>
                      </p:to>
                    </p:set>
                    <p:anim calcmode="lin" valueType="num">
                      <p:cBhvr additive="base">
                        <p:cTn dur="750" fill="hold"/>
                        <p:tgtEl>
                          <p:spTgt spid="199"/>
                        </p:tgtEl>
                        <p:attrNameLst>
                          <p:attrName>ppt_x</p:attrName>
                        </p:attrNameLst>
                      </p:cBhvr>
                      <p:tavLst>
                        <p:tav tm="0">
                          <p:val>
                            <p:strVal val="0-#ppt_w/2"/>
                          </p:val>
                        </p:tav>
                        <p:tav tm="100000">
                          <p:val>
                            <p:strVal val="#ppt_x"/>
                          </p:val>
                        </p:tav>
                      </p:tavLst>
                    </p:anim>
                    <p:anim calcmode="lin" valueType="num">
                      <p:cBhvr additive="base">
                        <p:cTn dur="750" fill="hold"/>
                        <p:tgtEl>
                          <p:spTgt spid="199"/>
                        </p:tgtEl>
                        <p:attrNameLst>
                          <p:attrName>ppt_y</p:attrName>
                        </p:attrNameLst>
                      </p:cBhvr>
                      <p:tavLst>
                        <p:tav tm="0">
                          <p:val>
                            <p:strVal val="#ppt_y"/>
                          </p:val>
                        </p:tav>
                        <p:tav tm="100000">
                          <p:val>
                            <p:strVal val="#ppt_y"/>
                          </p:val>
                        </p:tav>
                      </p:tavLst>
                    </p:anim>
                  </p:childTnLst>
                </p:cTn>
              </p:par>
            </p:tnLst>
          </p:tmpl>
        </p:tmplLst>
      </p:bldP>
      <p:bldP spid="202" grpId="0" animBg="1">
        <p:tmplLst>
          <p:tmpl>
            <p:tnLst>
              <p:par>
                <p:cTn presetID="10" presetClass="entr" presetSubtype="0" fill="hold" nodeType="withEffect">
                  <p:stCondLst>
                    <p:cond delay="0"/>
                  </p:stCondLst>
                  <p:childTnLst>
                    <p:set>
                      <p:cBhvr>
                        <p:cTn dur="1" fill="hold">
                          <p:stCondLst>
                            <p:cond delay="0"/>
                          </p:stCondLst>
                        </p:cTn>
                        <p:tgtEl>
                          <p:spTgt spid="202"/>
                        </p:tgtEl>
                        <p:attrNameLst>
                          <p:attrName>style.visibility</p:attrName>
                        </p:attrNameLst>
                      </p:cBhvr>
                      <p:to>
                        <p:strVal val="visible"/>
                      </p:to>
                    </p:set>
                    <p:animEffect transition="in" filter="fade">
                      <p:cBhvr>
                        <p:cTn dur="300"/>
                        <p:tgtEl>
                          <p:spTgt spid="202"/>
                        </p:tgtEl>
                      </p:cBhvr>
                    </p:animEffect>
                  </p:childTnLst>
                </p:cTn>
              </p:par>
            </p:tnLst>
          </p:tmpl>
        </p:tmplLst>
      </p:bldP>
      <p:bldP spid="205" grpId="0" animBg="1">
        <p:tmplLst>
          <p:tmpl>
            <p:tnLst>
              <p:par>
                <p:cTn presetID="10" presetClass="entr" presetSubtype="0" fill="hold" nodeType="withEffect">
                  <p:stCondLst>
                    <p:cond delay="100"/>
                  </p:stCondLst>
                  <p:childTnLst>
                    <p:set>
                      <p:cBhvr>
                        <p:cTn dur="1" fill="hold">
                          <p:stCondLst>
                            <p:cond delay="0"/>
                          </p:stCondLst>
                        </p:cTn>
                        <p:tgtEl>
                          <p:spTgt spid="205"/>
                        </p:tgtEl>
                        <p:attrNameLst>
                          <p:attrName>style.visibility</p:attrName>
                        </p:attrNameLst>
                      </p:cBhvr>
                      <p:to>
                        <p:strVal val="visible"/>
                      </p:to>
                    </p:set>
                    <p:animEffect transition="in" filter="fade">
                      <p:cBhvr>
                        <p:cTn dur="300"/>
                        <p:tgtEl>
                          <p:spTgt spid="205"/>
                        </p:tgtEl>
                      </p:cBhvr>
                    </p:animEffect>
                  </p:childTnLst>
                </p:cTn>
              </p:par>
            </p:tnLst>
          </p:tmpl>
        </p:tmplLst>
      </p:bldP>
      <p:bldP spid="206" grpId="0" animBg="1">
        <p:tmplLst>
          <p:tmpl>
            <p:tnLst>
              <p:par>
                <p:cTn presetID="10" presetClass="entr" presetSubtype="0" fill="hold" nodeType="withEffect">
                  <p:stCondLst>
                    <p:cond delay="200"/>
                  </p:stCondLst>
                  <p:childTnLst>
                    <p:set>
                      <p:cBhvr>
                        <p:cTn dur="1" fill="hold">
                          <p:stCondLst>
                            <p:cond delay="0"/>
                          </p:stCondLst>
                        </p:cTn>
                        <p:tgtEl>
                          <p:spTgt spid="206"/>
                        </p:tgtEl>
                        <p:attrNameLst>
                          <p:attrName>style.visibility</p:attrName>
                        </p:attrNameLst>
                      </p:cBhvr>
                      <p:to>
                        <p:strVal val="visible"/>
                      </p:to>
                    </p:set>
                    <p:animEffect transition="in" filter="fade">
                      <p:cBhvr>
                        <p:cTn dur="300"/>
                        <p:tgtEl>
                          <p:spTgt spid="206"/>
                        </p:tgtEl>
                      </p:cBhvr>
                    </p:animEffect>
                  </p:childTnLst>
                </p:cTn>
              </p:par>
            </p:tnLst>
          </p:tmpl>
        </p:tmplLst>
      </p:bldP>
      <p:bldP spid="207" grpId="0" animBg="1">
        <p:tmplLst>
          <p:tmpl>
            <p:tnLst>
              <p:par>
                <p:cTn presetID="10" presetClass="entr" presetSubtype="0" fill="hold" nodeType="withEffect">
                  <p:stCondLst>
                    <p:cond delay="300"/>
                  </p:stCondLst>
                  <p:childTnLst>
                    <p:set>
                      <p:cBhvr>
                        <p:cTn dur="1" fill="hold">
                          <p:stCondLst>
                            <p:cond delay="0"/>
                          </p:stCondLst>
                        </p:cTn>
                        <p:tgtEl>
                          <p:spTgt spid="207"/>
                        </p:tgtEl>
                        <p:attrNameLst>
                          <p:attrName>style.visibility</p:attrName>
                        </p:attrNameLst>
                      </p:cBhvr>
                      <p:to>
                        <p:strVal val="visible"/>
                      </p:to>
                    </p:set>
                    <p:animEffect transition="in" filter="fade">
                      <p:cBhvr>
                        <p:cTn dur="300"/>
                        <p:tgtEl>
                          <p:spTgt spid="207"/>
                        </p:tgtEl>
                      </p:cBhvr>
                    </p:animEffect>
                  </p:childTnLst>
                </p:cTn>
              </p:par>
            </p:tnLst>
          </p:tmpl>
        </p:tmplLst>
      </p:bldP>
      <p:bldP spid="209" grpId="0"/>
      <p:bldP spid="209" grpId="1"/>
      <p:bldP spid="210" grpId="0"/>
      <p:bldP spid="210" grpId="1"/>
      <p:bldP spid="211" grpId="0"/>
      <p:bldP spid="211" grpId="1"/>
      <p:bldP spid="212" grpId="0"/>
      <p:bldP spid="212" grpId="1"/>
      <p:bldP spid="272" grpId="0">
        <p:tmplLst>
          <p:tmpl>
            <p:tnLst>
              <p:par>
                <p:cTn presetID="50" presetClass="entr" presetSubtype="0" decel="100000" fill="hold" nodeType="withEffect">
                  <p:stCondLst>
                    <p:cond delay="250"/>
                  </p:stCondLst>
                  <p:childTnLst>
                    <p:set>
                      <p:cBhvr>
                        <p:cTn dur="1" fill="hold">
                          <p:stCondLst>
                            <p:cond delay="0"/>
                          </p:stCondLst>
                        </p:cTn>
                        <p:tgtEl>
                          <p:spTgt spid="272"/>
                        </p:tgtEl>
                        <p:attrNameLst>
                          <p:attrName>style.visibility</p:attrName>
                        </p:attrNameLst>
                      </p:cBhvr>
                      <p:to>
                        <p:strVal val="visible"/>
                      </p:to>
                    </p:set>
                    <p:anim calcmode="lin" valueType="num">
                      <p:cBhvr>
                        <p:cTn dur="500" fill="hold"/>
                        <p:tgtEl>
                          <p:spTgt spid="272"/>
                        </p:tgtEl>
                        <p:attrNameLst>
                          <p:attrName>ppt_w</p:attrName>
                        </p:attrNameLst>
                      </p:cBhvr>
                      <p:tavLst>
                        <p:tav tm="0">
                          <p:val>
                            <p:strVal val="#ppt_w+.3"/>
                          </p:val>
                        </p:tav>
                        <p:tav tm="100000">
                          <p:val>
                            <p:strVal val="#ppt_w"/>
                          </p:val>
                        </p:tav>
                      </p:tavLst>
                    </p:anim>
                    <p:anim calcmode="lin" valueType="num">
                      <p:cBhvr>
                        <p:cTn dur="500" fill="hold"/>
                        <p:tgtEl>
                          <p:spTgt spid="272"/>
                        </p:tgtEl>
                        <p:attrNameLst>
                          <p:attrName>ppt_h</p:attrName>
                        </p:attrNameLst>
                      </p:cBhvr>
                      <p:tavLst>
                        <p:tav tm="0">
                          <p:val>
                            <p:strVal val="#ppt_h"/>
                          </p:val>
                        </p:tav>
                        <p:tav tm="100000">
                          <p:val>
                            <p:strVal val="#ppt_h"/>
                          </p:val>
                        </p:tav>
                      </p:tavLst>
                    </p:anim>
                    <p:animEffect transition="in" filter="fade">
                      <p:cBhvr>
                        <p:cTn dur="500"/>
                        <p:tgtEl>
                          <p:spTgt spid="272"/>
                        </p:tgtEl>
                      </p:cBhvr>
                    </p:animEffect>
                  </p:childTnLst>
                </p:cTn>
              </p:par>
            </p:tnLst>
          </p:tmpl>
        </p:tmplLst>
      </p:bldP>
      <p:bldP spid="273" grpId="0">
        <p:tmplLst>
          <p:tmpl>
            <p:tnLst>
              <p:par>
                <p:cTn presetID="50" presetClass="entr" presetSubtype="0" decel="100000" fill="hold" nodeType="withEffect">
                  <p:stCondLst>
                    <p:cond delay="350"/>
                  </p:stCondLst>
                  <p:childTnLst>
                    <p:set>
                      <p:cBhvr>
                        <p:cTn dur="1" fill="hold">
                          <p:stCondLst>
                            <p:cond delay="0"/>
                          </p:stCondLst>
                        </p:cTn>
                        <p:tgtEl>
                          <p:spTgt spid="273"/>
                        </p:tgtEl>
                        <p:attrNameLst>
                          <p:attrName>style.visibility</p:attrName>
                        </p:attrNameLst>
                      </p:cBhvr>
                      <p:to>
                        <p:strVal val="visible"/>
                      </p:to>
                    </p:set>
                    <p:anim calcmode="lin" valueType="num">
                      <p:cBhvr>
                        <p:cTn dur="500" fill="hold"/>
                        <p:tgtEl>
                          <p:spTgt spid="273"/>
                        </p:tgtEl>
                        <p:attrNameLst>
                          <p:attrName>ppt_w</p:attrName>
                        </p:attrNameLst>
                      </p:cBhvr>
                      <p:tavLst>
                        <p:tav tm="0">
                          <p:val>
                            <p:strVal val="#ppt_w+.3"/>
                          </p:val>
                        </p:tav>
                        <p:tav tm="100000">
                          <p:val>
                            <p:strVal val="#ppt_w"/>
                          </p:val>
                        </p:tav>
                      </p:tavLst>
                    </p:anim>
                    <p:anim calcmode="lin" valueType="num">
                      <p:cBhvr>
                        <p:cTn dur="500" fill="hold"/>
                        <p:tgtEl>
                          <p:spTgt spid="273"/>
                        </p:tgtEl>
                        <p:attrNameLst>
                          <p:attrName>ppt_h</p:attrName>
                        </p:attrNameLst>
                      </p:cBhvr>
                      <p:tavLst>
                        <p:tav tm="0">
                          <p:val>
                            <p:strVal val="#ppt_h"/>
                          </p:val>
                        </p:tav>
                        <p:tav tm="100000">
                          <p:val>
                            <p:strVal val="#ppt_h"/>
                          </p:val>
                        </p:tav>
                      </p:tavLst>
                    </p:anim>
                    <p:animEffect transition="in" filter="fade">
                      <p:cBhvr>
                        <p:cTn dur="500"/>
                        <p:tgtEl>
                          <p:spTgt spid="273"/>
                        </p:tgtEl>
                      </p:cBhvr>
                    </p:animEffect>
                  </p:childTnLst>
                </p:cTn>
              </p:par>
            </p:tnLst>
          </p:tmpl>
        </p:tmplLst>
      </p:bldP>
      <p:bldP spid="274" grpId="0">
        <p:tmplLst>
          <p:tmpl>
            <p:tnLst>
              <p:par>
                <p:cTn presetID="50" presetClass="entr" presetSubtype="0" decel="100000" fill="hold" nodeType="withEffect">
                  <p:stCondLst>
                    <p:cond delay="450"/>
                  </p:stCondLst>
                  <p:childTnLst>
                    <p:set>
                      <p:cBhvr>
                        <p:cTn dur="1" fill="hold">
                          <p:stCondLst>
                            <p:cond delay="0"/>
                          </p:stCondLst>
                        </p:cTn>
                        <p:tgtEl>
                          <p:spTgt spid="274"/>
                        </p:tgtEl>
                        <p:attrNameLst>
                          <p:attrName>style.visibility</p:attrName>
                        </p:attrNameLst>
                      </p:cBhvr>
                      <p:to>
                        <p:strVal val="visible"/>
                      </p:to>
                    </p:set>
                    <p:anim calcmode="lin" valueType="num">
                      <p:cBhvr>
                        <p:cTn dur="500" fill="hold"/>
                        <p:tgtEl>
                          <p:spTgt spid="274"/>
                        </p:tgtEl>
                        <p:attrNameLst>
                          <p:attrName>ppt_w</p:attrName>
                        </p:attrNameLst>
                      </p:cBhvr>
                      <p:tavLst>
                        <p:tav tm="0">
                          <p:val>
                            <p:strVal val="#ppt_w+.3"/>
                          </p:val>
                        </p:tav>
                        <p:tav tm="100000">
                          <p:val>
                            <p:strVal val="#ppt_w"/>
                          </p:val>
                        </p:tav>
                      </p:tavLst>
                    </p:anim>
                    <p:anim calcmode="lin" valueType="num">
                      <p:cBhvr>
                        <p:cTn dur="500" fill="hold"/>
                        <p:tgtEl>
                          <p:spTgt spid="274"/>
                        </p:tgtEl>
                        <p:attrNameLst>
                          <p:attrName>ppt_h</p:attrName>
                        </p:attrNameLst>
                      </p:cBhvr>
                      <p:tavLst>
                        <p:tav tm="0">
                          <p:val>
                            <p:strVal val="#ppt_h"/>
                          </p:val>
                        </p:tav>
                        <p:tav tm="100000">
                          <p:val>
                            <p:strVal val="#ppt_h"/>
                          </p:val>
                        </p:tav>
                      </p:tavLst>
                    </p:anim>
                    <p:animEffect transition="in" filter="fade">
                      <p:cBhvr>
                        <p:cTn dur="500"/>
                        <p:tgtEl>
                          <p:spTgt spid="274"/>
                        </p:tgtEl>
                      </p:cBhvr>
                    </p:animEffect>
                  </p:childTnLst>
                </p:cTn>
              </p:par>
            </p:tnLst>
          </p:tmpl>
        </p:tmplLst>
      </p:bldP>
      <p:bldP spid="275" grpId="0">
        <p:tmplLst>
          <p:tmpl>
            <p:tnLst>
              <p:par>
                <p:cTn presetID="50" presetClass="entr" presetSubtype="0" decel="100000" fill="hold" nodeType="withEffect">
                  <p:stCondLst>
                    <p:cond delay="550"/>
                  </p:stCondLst>
                  <p:childTnLst>
                    <p:set>
                      <p:cBhvr>
                        <p:cTn dur="1" fill="hold">
                          <p:stCondLst>
                            <p:cond delay="0"/>
                          </p:stCondLst>
                        </p:cTn>
                        <p:tgtEl>
                          <p:spTgt spid="275"/>
                        </p:tgtEl>
                        <p:attrNameLst>
                          <p:attrName>style.visibility</p:attrName>
                        </p:attrNameLst>
                      </p:cBhvr>
                      <p:to>
                        <p:strVal val="visible"/>
                      </p:to>
                    </p:set>
                    <p:anim calcmode="lin" valueType="num">
                      <p:cBhvr>
                        <p:cTn dur="500" fill="hold"/>
                        <p:tgtEl>
                          <p:spTgt spid="275"/>
                        </p:tgtEl>
                        <p:attrNameLst>
                          <p:attrName>ppt_w</p:attrName>
                        </p:attrNameLst>
                      </p:cBhvr>
                      <p:tavLst>
                        <p:tav tm="0">
                          <p:val>
                            <p:strVal val="#ppt_w+.3"/>
                          </p:val>
                        </p:tav>
                        <p:tav tm="100000">
                          <p:val>
                            <p:strVal val="#ppt_w"/>
                          </p:val>
                        </p:tav>
                      </p:tavLst>
                    </p:anim>
                    <p:anim calcmode="lin" valueType="num">
                      <p:cBhvr>
                        <p:cTn dur="500" fill="hold"/>
                        <p:tgtEl>
                          <p:spTgt spid="275"/>
                        </p:tgtEl>
                        <p:attrNameLst>
                          <p:attrName>ppt_h</p:attrName>
                        </p:attrNameLst>
                      </p:cBhvr>
                      <p:tavLst>
                        <p:tav tm="0">
                          <p:val>
                            <p:strVal val="#ppt_h"/>
                          </p:val>
                        </p:tav>
                        <p:tav tm="100000">
                          <p:val>
                            <p:strVal val="#ppt_h"/>
                          </p:val>
                        </p:tav>
                      </p:tavLst>
                    </p:anim>
                    <p:animEffect transition="in" filter="fade">
                      <p:cBhvr>
                        <p:cTn dur="500"/>
                        <p:tgtEl>
                          <p:spTgt spid="275"/>
                        </p:tgtEl>
                      </p:cBhvr>
                    </p:animEffect>
                  </p:childTnLst>
                </p:cTn>
              </p:par>
            </p:tnLst>
          </p:tmpl>
        </p:tmplLst>
      </p:bldP>
      <p:bldP spid="6" grpId="0">
        <p:tmplLst>
          <p:tmpl>
            <p:tnLst>
              <p:par>
                <p:cTn presetID="10"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Lst>
  </p:timing>
  <p:hf hdr="0" dt="0"/>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LAYOUT OWN INPUT">
    <p:spTree>
      <p:nvGrpSpPr>
        <p:cNvPr id="1" name=""/>
        <p:cNvGrpSpPr/>
        <p:nvPr/>
      </p:nvGrpSpPr>
      <p:grpSpPr>
        <a:xfrm>
          <a:off x="0" y="0"/>
          <a:ext cx="0" cy="0"/>
          <a:chOff x="0" y="0"/>
          <a:chExt cx="0" cy="0"/>
        </a:xfrm>
      </p:grpSpPr>
      <p:grpSp>
        <p:nvGrpSpPr>
          <p:cNvPr id="26" name="INSTRUCTION">
            <a:extLst>
              <a:ext uri="{FF2B5EF4-FFF2-40B4-BE49-F238E27FC236}">
                <a16:creationId xmlns:a16="http://schemas.microsoft.com/office/drawing/2014/main" id="{A4907380-164D-4388-8F13-488C214C0825}"/>
              </a:ext>
            </a:extLst>
          </p:cNvPr>
          <p:cNvGrpSpPr/>
          <p:nvPr userDrawn="1"/>
        </p:nvGrpSpPr>
        <p:grpSpPr>
          <a:xfrm>
            <a:off x="5846" y="7033211"/>
            <a:ext cx="3727954" cy="1577390"/>
            <a:chOff x="5846" y="7033211"/>
            <a:chExt cx="3727954" cy="1577390"/>
          </a:xfrm>
        </p:grpSpPr>
        <p:sp>
          <p:nvSpPr>
            <p:cNvPr id="27" name="Rechthoek 26">
              <a:extLst>
                <a:ext uri="{FF2B5EF4-FFF2-40B4-BE49-F238E27FC236}">
                  <a16:creationId xmlns:a16="http://schemas.microsoft.com/office/drawing/2014/main" id="{F457B945-57E9-492B-BF5F-9DAA52E783F2}"/>
                </a:ext>
              </a:extLst>
            </p:cNvPr>
            <p:cNvSpPr/>
            <p:nvPr userDrawn="1"/>
          </p:nvSpPr>
          <p:spPr>
            <a:xfrm>
              <a:off x="5846" y="7033211"/>
              <a:ext cx="3727954" cy="1577390"/>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EDIT Footer, slide number</a:t>
              </a:r>
              <a:br>
                <a:rPr lang="en-GB" sz="1400" b="1" cap="all" baseline="0" noProof="0">
                  <a:solidFill>
                    <a:schemeClr val="accent1"/>
                  </a:solidFill>
                  <a:latin typeface="Calibri" panose="020F0502020204030204" pitchFamily="34" charset="0"/>
                  <a:cs typeface="Calibri" panose="020F0502020204030204" pitchFamily="34" charset="0"/>
                </a:rPr>
              </a:br>
              <a:r>
                <a:rPr lang="en-GB" sz="1400" b="1" cap="all" baseline="0" noProof="0">
                  <a:solidFill>
                    <a:schemeClr val="accent1"/>
                  </a:solidFill>
                  <a:latin typeface="Calibri" panose="020F0502020204030204" pitchFamily="34" charset="0"/>
                  <a:cs typeface="Calibri" panose="020F0502020204030204" pitchFamily="34" charset="0"/>
                </a:rPr>
                <a:t>and date</a:t>
              </a:r>
            </a:p>
          </p:txBody>
        </p:sp>
        <p:sp>
          <p:nvSpPr>
            <p:cNvPr id="28" name="Ovaal 27">
              <a:extLst>
                <a:ext uri="{FF2B5EF4-FFF2-40B4-BE49-F238E27FC236}">
                  <a16:creationId xmlns:a16="http://schemas.microsoft.com/office/drawing/2014/main" id="{FEC0B1B7-B1D5-4C0F-A2C1-70BD0CAB9FED}"/>
                </a:ext>
              </a:extLst>
            </p:cNvPr>
            <p:cNvSpPr/>
            <p:nvPr userDrawn="1"/>
          </p:nvSpPr>
          <p:spPr>
            <a:xfrm>
              <a:off x="188424" y="767853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29" name="Rechthoek 28">
              <a:extLst>
                <a:ext uri="{FF2B5EF4-FFF2-40B4-BE49-F238E27FC236}">
                  <a16:creationId xmlns:a16="http://schemas.microsoft.com/office/drawing/2014/main" id="{3B4CA822-EEBF-4D8D-BE53-EDE204DEB792}"/>
                </a:ext>
              </a:extLst>
            </p:cNvPr>
            <p:cNvSpPr/>
            <p:nvPr userDrawn="1"/>
          </p:nvSpPr>
          <p:spPr>
            <a:xfrm>
              <a:off x="472596" y="7678534"/>
              <a:ext cx="2322719" cy="31672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‘Header &amp; Footer’</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30" name="Ovaal 29">
              <a:extLst>
                <a:ext uri="{FF2B5EF4-FFF2-40B4-BE49-F238E27FC236}">
                  <a16:creationId xmlns:a16="http://schemas.microsoft.com/office/drawing/2014/main" id="{7B601C30-C004-4EA7-80E4-6855C8DD7D59}"/>
                </a:ext>
              </a:extLst>
            </p:cNvPr>
            <p:cNvSpPr/>
            <p:nvPr userDrawn="1"/>
          </p:nvSpPr>
          <p:spPr>
            <a:xfrm>
              <a:off x="188424" y="810886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32" name="Rechthoek 31">
              <a:extLst>
                <a:ext uri="{FF2B5EF4-FFF2-40B4-BE49-F238E27FC236}">
                  <a16:creationId xmlns:a16="http://schemas.microsoft.com/office/drawing/2014/main" id="{F09F80D1-CBE8-45ED-B1E9-ED5454F6D669}"/>
                </a:ext>
              </a:extLst>
            </p:cNvPr>
            <p:cNvSpPr/>
            <p:nvPr userDrawn="1"/>
          </p:nvSpPr>
          <p:spPr>
            <a:xfrm>
              <a:off x="472596" y="8108870"/>
              <a:ext cx="2322719" cy="38098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‘Apply to All’</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apply the changes to every slide.</a:t>
              </a:r>
            </a:p>
          </p:txBody>
        </p:sp>
        <p:grpSp>
          <p:nvGrpSpPr>
            <p:cNvPr id="35" name="Groep 34">
              <a:extLst>
                <a:ext uri="{FF2B5EF4-FFF2-40B4-BE49-F238E27FC236}">
                  <a16:creationId xmlns:a16="http://schemas.microsoft.com/office/drawing/2014/main" id="{A7127723-C09B-4B5F-AF42-B0C56AA2C776}"/>
                </a:ext>
              </a:extLst>
            </p:cNvPr>
            <p:cNvGrpSpPr/>
            <p:nvPr userDrawn="1"/>
          </p:nvGrpSpPr>
          <p:grpSpPr>
            <a:xfrm>
              <a:off x="2939884" y="7739834"/>
              <a:ext cx="681133" cy="750023"/>
              <a:chOff x="-910573" y="4987990"/>
              <a:chExt cx="681133" cy="750023"/>
            </a:xfrm>
          </p:grpSpPr>
          <p:grpSp>
            <p:nvGrpSpPr>
              <p:cNvPr id="36" name="Groep 35">
                <a:extLst>
                  <a:ext uri="{FF2B5EF4-FFF2-40B4-BE49-F238E27FC236}">
                    <a16:creationId xmlns:a16="http://schemas.microsoft.com/office/drawing/2014/main" id="{C7CADC73-98BD-47E6-A02D-814751A109CF}"/>
                  </a:ext>
                </a:extLst>
              </p:cNvPr>
              <p:cNvGrpSpPr/>
              <p:nvPr userDrawn="1"/>
            </p:nvGrpSpPr>
            <p:grpSpPr>
              <a:xfrm>
                <a:off x="-713542" y="4987990"/>
                <a:ext cx="287071" cy="379107"/>
                <a:chOff x="-4050578" y="288410"/>
                <a:chExt cx="322125" cy="379107"/>
              </a:xfrm>
            </p:grpSpPr>
            <p:sp>
              <p:nvSpPr>
                <p:cNvPr id="38" name="Rechthoek met één afgeknipte en afgeronde hoek 47">
                  <a:extLst>
                    <a:ext uri="{FF2B5EF4-FFF2-40B4-BE49-F238E27FC236}">
                      <a16:creationId xmlns:a16="http://schemas.microsoft.com/office/drawing/2014/main" id="{29DAB350-2FD1-4904-99AD-0EF89BD9BFFD}"/>
                    </a:ext>
                  </a:extLst>
                </p:cNvPr>
                <p:cNvSpPr/>
                <p:nvPr userDrawn="1"/>
              </p:nvSpPr>
              <p:spPr>
                <a:xfrm>
                  <a:off x="-4050578" y="288410"/>
                  <a:ext cx="322125" cy="379107"/>
                </a:xfrm>
                <a:prstGeom prst="snipRoundRect">
                  <a:avLst>
                    <a:gd name="adj1" fmla="val 0"/>
                    <a:gd name="adj2" fmla="val 33753"/>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39" name="Rechthoekige driehoek 38">
                  <a:extLst>
                    <a:ext uri="{FF2B5EF4-FFF2-40B4-BE49-F238E27FC236}">
                      <a16:creationId xmlns:a16="http://schemas.microsoft.com/office/drawing/2014/main" id="{4DE904E5-477E-4D2C-8E4A-5BA0281C634F}"/>
                    </a:ext>
                  </a:extLst>
                </p:cNvPr>
                <p:cNvSpPr/>
                <p:nvPr userDrawn="1"/>
              </p:nvSpPr>
              <p:spPr>
                <a:xfrm>
                  <a:off x="-3833537" y="291656"/>
                  <a:ext cx="103133" cy="93757"/>
                </a:xfrm>
                <a:prstGeom prst="rtTriangle">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40" name="Rechthoek 39">
                  <a:extLst>
                    <a:ext uri="{FF2B5EF4-FFF2-40B4-BE49-F238E27FC236}">
                      <a16:creationId xmlns:a16="http://schemas.microsoft.com/office/drawing/2014/main" id="{61F35B0C-FD9A-4AE9-8C6C-4138B55F301A}"/>
                    </a:ext>
                  </a:extLst>
                </p:cNvPr>
                <p:cNvSpPr/>
                <p:nvPr userDrawn="1"/>
              </p:nvSpPr>
              <p:spPr>
                <a:xfrm>
                  <a:off x="-4013673" y="314848"/>
                  <a:ext cx="140930" cy="70565"/>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41" name="Rechthoek 40">
                  <a:extLst>
                    <a:ext uri="{FF2B5EF4-FFF2-40B4-BE49-F238E27FC236}">
                      <a16:creationId xmlns:a16="http://schemas.microsoft.com/office/drawing/2014/main" id="{75694855-480A-4F4A-A054-E8F9D32894D8}"/>
                    </a:ext>
                  </a:extLst>
                </p:cNvPr>
                <p:cNvSpPr/>
                <p:nvPr userDrawn="1"/>
              </p:nvSpPr>
              <p:spPr>
                <a:xfrm>
                  <a:off x="-4020379" y="586428"/>
                  <a:ext cx="261727" cy="61406"/>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defTabSz="914400" fontAlgn="auto">
                    <a:lnSpc>
                      <a:spcPct val="100000"/>
                    </a:lnSpc>
                    <a:spcBef>
                      <a:spcPts val="0"/>
                    </a:spcBef>
                    <a:spcAft>
                      <a:spcPts val="0"/>
                    </a:spcAft>
                    <a:buClrTx/>
                    <a:buSzTx/>
                    <a:buFontTx/>
                    <a:buNone/>
                    <a:tabLst/>
                  </a:pPr>
                  <a:endParaRPr kumimoji="0" lang="en-GB" sz="900" b="0" i="0" u="none" strike="noStrike" kern="0" cap="none" spc="0" normalizeH="0" baseline="0" noProof="0">
                    <a:ln>
                      <a:noFill/>
                    </a:ln>
                    <a:solidFill>
                      <a:srgbClr val="211F26"/>
                    </a:solidFill>
                    <a:effectLst/>
                    <a:uLnTx/>
                    <a:uFillTx/>
                    <a:latin typeface="Calibri" panose="020F0502020204030204" pitchFamily="34" charset="0"/>
                    <a:cs typeface="Calibri" panose="020F0502020204030204" pitchFamily="34" charset="0"/>
                  </a:endParaRPr>
                </a:p>
              </p:txBody>
            </p:sp>
          </p:grpSp>
          <p:sp>
            <p:nvSpPr>
              <p:cNvPr id="37" name="Rechthoek 36">
                <a:extLst>
                  <a:ext uri="{FF2B5EF4-FFF2-40B4-BE49-F238E27FC236}">
                    <a16:creationId xmlns:a16="http://schemas.microsoft.com/office/drawing/2014/main" id="{E2C787F1-0EDE-4FC1-9331-A22FE80ED0FA}"/>
                  </a:ext>
                </a:extLst>
              </p:cNvPr>
              <p:cNvSpPr/>
              <p:nvPr userDrawn="1"/>
            </p:nvSpPr>
            <p:spPr>
              <a:xfrm>
                <a:off x="-910573" y="5352063"/>
                <a:ext cx="681133" cy="385950"/>
              </a:xfrm>
              <a:prstGeom prst="rect">
                <a:avLst/>
              </a:prstGeom>
              <a:no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rPr>
                  <a:t>Header &amp; Footer</a:t>
                </a:r>
              </a:p>
            </p:txBody>
          </p:sp>
        </p:grpSp>
      </p:grpSp>
      <p:sp>
        <p:nvSpPr>
          <p:cNvPr id="11" name="INFO">
            <a:extLst>
              <a:ext uri="{FF2B5EF4-FFF2-40B4-BE49-F238E27FC236}">
                <a16:creationId xmlns:a16="http://schemas.microsoft.com/office/drawing/2014/main" id="{AA692845-3CAE-4344-A741-2AFCF32F8547}"/>
              </a:ext>
            </a:extLst>
          </p:cNvPr>
          <p:cNvSpPr txBox="1"/>
          <p:nvPr userDrawn="1"/>
        </p:nvSpPr>
        <p:spPr>
          <a:xfrm>
            <a:off x="0" y="-256190"/>
            <a:ext cx="12192000" cy="161583"/>
          </a:xfrm>
          <a:prstGeom prst="rect">
            <a:avLst/>
          </a:prstGeom>
          <a:noFill/>
        </p:spPr>
        <p:txBody>
          <a:bodyPr wrap="square" lIns="0" tIns="0" rIns="0" bIns="0" rtlCol="0">
            <a:spAutoFit/>
          </a:bodyPr>
          <a:lstStyle/>
          <a:p>
            <a:pPr algn="l"/>
            <a:r>
              <a:rPr lang="en-GB" sz="1050" b="1" dirty="0">
                <a:solidFill>
                  <a:schemeClr val="tx2"/>
                </a:solidFill>
                <a:latin typeface="+mj-lt"/>
                <a:cs typeface="Calibri" panose="020F0502020204030204" pitchFamily="34" charset="0"/>
              </a:rPr>
              <a:t>TEMPLATE: </a:t>
            </a:r>
            <a:r>
              <a:rPr lang="en-GB" sz="1050" b="0" dirty="0">
                <a:solidFill>
                  <a:schemeClr val="tx2"/>
                </a:solidFill>
                <a:latin typeface="+mj-lt"/>
                <a:cs typeface="Calibri" panose="020F0502020204030204" pitchFamily="34" charset="0"/>
              </a:rPr>
              <a:t>LAYOUT OWN INPUT</a:t>
            </a:r>
          </a:p>
        </p:txBody>
      </p:sp>
      <p:grpSp>
        <p:nvGrpSpPr>
          <p:cNvPr id="3" name="HAAK LIJN">
            <a:extLst>
              <a:ext uri="{FF2B5EF4-FFF2-40B4-BE49-F238E27FC236}">
                <a16:creationId xmlns:a16="http://schemas.microsoft.com/office/drawing/2014/main" id="{564B28AA-22FD-4205-AD55-2DFC9E2B2D2A}"/>
              </a:ext>
            </a:extLst>
          </p:cNvPr>
          <p:cNvGrpSpPr/>
          <p:nvPr userDrawn="1"/>
        </p:nvGrpSpPr>
        <p:grpSpPr>
          <a:xfrm>
            <a:off x="540812" y="0"/>
            <a:ext cx="76800" cy="6858000"/>
            <a:chOff x="578912" y="0"/>
            <a:chExt cx="76800" cy="6858000"/>
          </a:xfrm>
        </p:grpSpPr>
        <p:cxnSp>
          <p:nvCxnSpPr>
            <p:cNvPr id="4" name="LIJN">
              <a:extLst>
                <a:ext uri="{FF2B5EF4-FFF2-40B4-BE49-F238E27FC236}">
                  <a16:creationId xmlns:a16="http://schemas.microsoft.com/office/drawing/2014/main" id="{E6680D57-B7D1-411B-A044-EDBFAEDE98BE}"/>
                </a:ext>
              </a:extLst>
            </p:cNvPr>
            <p:cNvCxnSpPr>
              <a:cxnSpLocks/>
            </p:cNvCxnSpPr>
            <p:nvPr userDrawn="1"/>
          </p:nvCxnSpPr>
          <p:spPr>
            <a:xfrm>
              <a:off x="617312" y="900113"/>
              <a:ext cx="0" cy="5957887"/>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pic>
          <p:nvPicPr>
            <p:cNvPr id="5" name="Graphic 4">
              <a:extLst>
                <a:ext uri="{FF2B5EF4-FFF2-40B4-BE49-F238E27FC236}">
                  <a16:creationId xmlns:a16="http://schemas.microsoft.com/office/drawing/2014/main" id="{1FD7A126-756C-493A-B41E-2499551792C8}"/>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8912" y="652464"/>
              <a:ext cx="76800" cy="201600"/>
            </a:xfrm>
            <a:prstGeom prst="rect">
              <a:avLst/>
            </a:prstGeom>
          </p:spPr>
        </p:pic>
        <p:cxnSp>
          <p:nvCxnSpPr>
            <p:cNvPr id="6" name="LIJN">
              <a:extLst>
                <a:ext uri="{FF2B5EF4-FFF2-40B4-BE49-F238E27FC236}">
                  <a16:creationId xmlns:a16="http://schemas.microsoft.com/office/drawing/2014/main" id="{424F8F4F-D3B4-44C3-B739-879122A53449}"/>
                </a:ext>
              </a:extLst>
            </p:cNvPr>
            <p:cNvCxnSpPr>
              <a:cxnSpLocks/>
            </p:cNvCxnSpPr>
            <p:nvPr userDrawn="1"/>
          </p:nvCxnSpPr>
          <p:spPr>
            <a:xfrm>
              <a:off x="617312" y="0"/>
              <a:ext cx="0" cy="595314"/>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grpSp>
      <p:sp>
        <p:nvSpPr>
          <p:cNvPr id="10" name="Logo">
            <a:extLst>
              <a:ext uri="{FF2B5EF4-FFF2-40B4-BE49-F238E27FC236}">
                <a16:creationId xmlns:a16="http://schemas.microsoft.com/office/drawing/2014/main" id="{9C6D722F-8680-4071-9123-21F371291D9E}"/>
              </a:ext>
            </a:extLst>
          </p:cNvPr>
          <p:cNvSpPr>
            <a:spLocks noGrp="1"/>
          </p:cNvSpPr>
          <p:nvPr>
            <p:ph type="body" orient="vert" idx="15" hasCustomPrompt="1"/>
          </p:nvPr>
        </p:nvSpPr>
        <p:spPr>
          <a:xfrm>
            <a:off x="10549612" y="6480355"/>
            <a:ext cx="1060019" cy="185413"/>
          </a:xfrm>
          <a:blipFill>
            <a:blip r:embed="rId4"/>
            <a:stretch>
              <a:fillRect/>
            </a:stretch>
          </a:blipFill>
        </p:spPr>
        <p:txBody>
          <a:bodyPr vert="horz" lIns="0" tIns="0" rIns="0" bIns="0"/>
          <a:lstStyle>
            <a:lvl1pPr marL="0" indent="0">
              <a:buNone/>
              <a:defRPr sz="1000" i="1">
                <a:solidFill>
                  <a:schemeClr val="bg2"/>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34" name="Dianummer">
            <a:extLst>
              <a:ext uri="{FF2B5EF4-FFF2-40B4-BE49-F238E27FC236}">
                <a16:creationId xmlns:a16="http://schemas.microsoft.com/office/drawing/2014/main" id="{2BEB1C6B-58D2-436E-8830-CF31BEE16320}"/>
              </a:ext>
            </a:extLst>
          </p:cNvPr>
          <p:cNvSpPr>
            <a:spLocks noGrp="1"/>
          </p:cNvSpPr>
          <p:nvPr>
            <p:ph type="sldNum" sz="quarter" idx="18"/>
          </p:nvPr>
        </p:nvSpPr>
        <p:spPr/>
        <p:txBody>
          <a:bodyPr/>
          <a:lstStyle/>
          <a:p>
            <a:fld id="{5EC93C5F-DB18-4797-88B9-B8B0D60519FD}" type="slidenum">
              <a:rPr lang="en-GB" smtClean="0"/>
              <a:pPr/>
              <a:t>‹#›</a:t>
            </a:fld>
            <a:endParaRPr lang="en-GB" dirty="0"/>
          </a:p>
        </p:txBody>
      </p:sp>
      <p:sp>
        <p:nvSpPr>
          <p:cNvPr id="33" name="Voettekst">
            <a:extLst>
              <a:ext uri="{FF2B5EF4-FFF2-40B4-BE49-F238E27FC236}">
                <a16:creationId xmlns:a16="http://schemas.microsoft.com/office/drawing/2014/main" id="{5A73AC90-7B0E-4421-91F5-76C415F2E67A}"/>
              </a:ext>
            </a:extLst>
          </p:cNvPr>
          <p:cNvSpPr>
            <a:spLocks noGrp="1"/>
          </p:cNvSpPr>
          <p:nvPr>
            <p:ph type="ftr" sz="quarter" idx="17"/>
          </p:nvPr>
        </p:nvSpPr>
        <p:spPr/>
        <p:txBody>
          <a:bodyPr/>
          <a:lstStyle/>
          <a:p>
            <a:r>
              <a:rPr lang="en-GB" dirty="0"/>
              <a:t>26 October 2021 | ALIM Guide for asset information Managers</a:t>
            </a:r>
          </a:p>
        </p:txBody>
      </p:sp>
      <p:sp>
        <p:nvSpPr>
          <p:cNvPr id="8" name="Ondertitel">
            <a:extLst>
              <a:ext uri="{FF2B5EF4-FFF2-40B4-BE49-F238E27FC236}">
                <a16:creationId xmlns:a16="http://schemas.microsoft.com/office/drawing/2014/main" id="{D33624B2-EE21-4FD3-9444-4542956651AA}"/>
              </a:ext>
            </a:extLst>
          </p:cNvPr>
          <p:cNvSpPr>
            <a:spLocks noGrp="1"/>
          </p:cNvSpPr>
          <p:nvPr>
            <p:ph type="subTitle" idx="10" hasCustomPrompt="1"/>
          </p:nvPr>
        </p:nvSpPr>
        <p:spPr>
          <a:xfrm>
            <a:off x="777243" y="924516"/>
            <a:ext cx="10835542" cy="349200"/>
          </a:xfrm>
        </p:spPr>
        <p:txBody>
          <a:bodyPr/>
          <a:lstStyle>
            <a:lvl1pPr marL="0" indent="0" algn="l">
              <a:buNone/>
              <a:defRPr sz="300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cap="all" baseline="0" dirty="0"/>
              <a:t>Second light subtitle</a:t>
            </a:r>
            <a:endParaRPr lang="en-GB" dirty="0"/>
          </a:p>
        </p:txBody>
      </p:sp>
      <p:sp>
        <p:nvSpPr>
          <p:cNvPr id="31" name="Titel">
            <a:extLst>
              <a:ext uri="{FF2B5EF4-FFF2-40B4-BE49-F238E27FC236}">
                <a16:creationId xmlns:a16="http://schemas.microsoft.com/office/drawing/2014/main" id="{4FD1D93D-B6C4-4842-923B-938AE2927FD3}"/>
              </a:ext>
            </a:extLst>
          </p:cNvPr>
          <p:cNvSpPr>
            <a:spLocks noGrp="1"/>
          </p:cNvSpPr>
          <p:nvPr>
            <p:ph type="title" hasCustomPrompt="1"/>
          </p:nvPr>
        </p:nvSpPr>
        <p:spPr/>
        <p:txBody>
          <a:bodyPr/>
          <a:lstStyle>
            <a:lvl1pPr>
              <a:defRPr/>
            </a:lvl1pPr>
          </a:lstStyle>
          <a:p>
            <a:r>
              <a:rPr lang="en-GB" dirty="0"/>
              <a:t>First bold title</a:t>
            </a:r>
          </a:p>
        </p:txBody>
      </p:sp>
    </p:spTree>
    <p:extLst>
      <p:ext uri="{BB962C8B-B14F-4D97-AF65-F5344CB8AC3E}">
        <p14:creationId xmlns:p14="http://schemas.microsoft.com/office/powerpoint/2010/main" val="4148875739"/>
      </p:ext>
    </p:extLst>
  </p:cSld>
  <p:clrMapOvr>
    <a:masterClrMapping/>
  </p:clrMapOvr>
  <p:transition spd="slow">
    <p:push dir="u"/>
  </p:transition>
  <p:hf hdr="0" dt="0"/>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EXT">
    <p:spTree>
      <p:nvGrpSpPr>
        <p:cNvPr id="1" name=""/>
        <p:cNvGrpSpPr/>
        <p:nvPr/>
      </p:nvGrpSpPr>
      <p:grpSpPr>
        <a:xfrm>
          <a:off x="0" y="0"/>
          <a:ext cx="0" cy="0"/>
          <a:chOff x="0" y="0"/>
          <a:chExt cx="0" cy="0"/>
        </a:xfrm>
      </p:grpSpPr>
      <p:grpSp>
        <p:nvGrpSpPr>
          <p:cNvPr id="304" name="INSTRUCTION">
            <a:extLst>
              <a:ext uri="{FF2B5EF4-FFF2-40B4-BE49-F238E27FC236}">
                <a16:creationId xmlns:a16="http://schemas.microsoft.com/office/drawing/2014/main" id="{ED72224E-F26A-4687-8C33-4D5EEF74F612}"/>
              </a:ext>
            </a:extLst>
          </p:cNvPr>
          <p:cNvGrpSpPr/>
          <p:nvPr userDrawn="1"/>
        </p:nvGrpSpPr>
        <p:grpSpPr>
          <a:xfrm>
            <a:off x="-3786437" y="0"/>
            <a:ext cx="3693386" cy="5359349"/>
            <a:chOff x="-3786437" y="0"/>
            <a:chExt cx="3693386" cy="5359349"/>
          </a:xfrm>
        </p:grpSpPr>
        <p:sp>
          <p:nvSpPr>
            <p:cNvPr id="305" name="Rechthoek 304">
              <a:extLst>
                <a:ext uri="{FF2B5EF4-FFF2-40B4-BE49-F238E27FC236}">
                  <a16:creationId xmlns:a16="http://schemas.microsoft.com/office/drawing/2014/main" id="{EAEA2617-B466-4D43-81A2-65784E2559F1}"/>
                </a:ext>
              </a:extLst>
            </p:cNvPr>
            <p:cNvSpPr/>
            <p:nvPr userDrawn="1"/>
          </p:nvSpPr>
          <p:spPr>
            <a:xfrm>
              <a:off x="-3786165" y="0"/>
              <a:ext cx="3593091" cy="4641338"/>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Choosing text levels</a:t>
              </a:r>
            </a:p>
          </p:txBody>
        </p:sp>
        <p:sp>
          <p:nvSpPr>
            <p:cNvPr id="306" name="Ovaal 305">
              <a:extLst>
                <a:ext uri="{FF2B5EF4-FFF2-40B4-BE49-F238E27FC236}">
                  <a16:creationId xmlns:a16="http://schemas.microsoft.com/office/drawing/2014/main" id="{333F15A8-374F-4303-885E-F34D3E3CCE7F}"/>
                </a:ext>
              </a:extLst>
            </p:cNvPr>
            <p:cNvSpPr/>
            <p:nvPr userDrawn="1"/>
          </p:nvSpPr>
          <p:spPr>
            <a:xfrm>
              <a:off x="-3604183" y="183748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307" name="Rechthoek 306">
              <a:extLst>
                <a:ext uri="{FF2B5EF4-FFF2-40B4-BE49-F238E27FC236}">
                  <a16:creationId xmlns:a16="http://schemas.microsoft.com/office/drawing/2014/main" id="{EE385323-045F-4F03-AF75-800FB7DD58E6}"/>
                </a:ext>
              </a:extLst>
            </p:cNvPr>
            <p:cNvSpPr/>
            <p:nvPr userDrawn="1"/>
          </p:nvSpPr>
          <p:spPr>
            <a:xfrm>
              <a:off x="-3319415" y="1837484"/>
              <a:ext cx="2949220" cy="180000"/>
            </a:xfrm>
            <a:prstGeom prst="rect">
              <a:avLst/>
            </a:prstGeom>
            <a:noFill/>
            <a:ln w="25400" cap="flat" cmpd="sng" algn="ctr">
              <a:noFill/>
              <a:prstDash val="solid"/>
            </a:ln>
            <a:effectLst/>
          </p:spPr>
          <p:txBody>
            <a:bodyPr lIns="0" tIns="0" rIns="0" bIns="0" rtlCol="0" anchor="ctr"/>
            <a:lstStyle/>
            <a:p>
              <a:pPr marL="179388" marR="0" lvl="0" indent="-179388" algn="l" defTabSz="719138" rtl="0" eaLnBrk="1" fontAlgn="auto" latinLnBrk="0" hangingPunct="1">
                <a:lnSpc>
                  <a:spcPct val="100000"/>
                </a:lnSpc>
                <a:spcBef>
                  <a:spcPts val="300"/>
                </a:spcBef>
                <a:spcAft>
                  <a:spcPts val="600"/>
                </a:spcAft>
                <a:buClr>
                  <a:srgbClr val="71A4C3"/>
                </a:buClr>
                <a:buSzPct val="100000"/>
                <a:buFontTx/>
                <a:buBlip>
                  <a:blip r:embed="rId2">
                    <a:extLst>
                      <a:ext uri="{96DAC541-7B7A-43D3-8B79-37D633B846F1}">
                        <asvg:svgBlip xmlns:asvg="http://schemas.microsoft.com/office/drawing/2016/SVG/main" r:embed="rId3"/>
                      </a:ext>
                    </a:extLst>
                  </a:blip>
                </a:buBlip>
                <a:tabLst/>
                <a:defRPr/>
              </a:pPr>
              <a:r>
                <a:rPr kumimoji="0" lang="en-GB" sz="1100" b="0" i="0" u="none" strike="noStrike" kern="1200" cap="none" spc="0" normalizeH="0" baseline="0" noProof="0">
                  <a:ln>
                    <a:noFill/>
                  </a:ln>
                  <a:solidFill>
                    <a:prstClr val="black"/>
                  </a:solidFill>
                  <a:effectLst/>
                  <a:uLnTx/>
                  <a:uFillTx/>
                  <a:latin typeface="+mn-lt"/>
                  <a:ea typeface="+mn-ea"/>
                  <a:cs typeface="+mn-cs"/>
                </a:rPr>
                <a:t>Bullet</a:t>
              </a:r>
            </a:p>
          </p:txBody>
        </p:sp>
        <p:sp>
          <p:nvSpPr>
            <p:cNvPr id="308" name="Ovaal 307">
              <a:extLst>
                <a:ext uri="{FF2B5EF4-FFF2-40B4-BE49-F238E27FC236}">
                  <a16:creationId xmlns:a16="http://schemas.microsoft.com/office/drawing/2014/main" id="{B58762B6-9659-47C1-9A0D-F41C74230A55}"/>
                </a:ext>
              </a:extLst>
            </p:cNvPr>
            <p:cNvSpPr/>
            <p:nvPr userDrawn="1"/>
          </p:nvSpPr>
          <p:spPr>
            <a:xfrm>
              <a:off x="-3604183" y="212876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309" name="Rechthoek 308">
              <a:extLst>
                <a:ext uri="{FF2B5EF4-FFF2-40B4-BE49-F238E27FC236}">
                  <a16:creationId xmlns:a16="http://schemas.microsoft.com/office/drawing/2014/main" id="{52DEC30C-A9AD-4B57-B96F-1170076BC611}"/>
                </a:ext>
              </a:extLst>
            </p:cNvPr>
            <p:cNvSpPr/>
            <p:nvPr userDrawn="1"/>
          </p:nvSpPr>
          <p:spPr>
            <a:xfrm>
              <a:off x="-3604183" y="1196113"/>
              <a:ext cx="3229047" cy="459227"/>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Under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‘Home’</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use the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list level-buttons</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choose a text level. </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Choose from:</a:t>
              </a:r>
            </a:p>
          </p:txBody>
        </p:sp>
        <p:sp>
          <p:nvSpPr>
            <p:cNvPr id="310" name="Rechthoek 309">
              <a:extLst>
                <a:ext uri="{FF2B5EF4-FFF2-40B4-BE49-F238E27FC236}">
                  <a16:creationId xmlns:a16="http://schemas.microsoft.com/office/drawing/2014/main" id="{2838E156-899F-4029-AB7A-C9D43E91D58C}"/>
                </a:ext>
              </a:extLst>
            </p:cNvPr>
            <p:cNvSpPr/>
            <p:nvPr userDrawn="1"/>
          </p:nvSpPr>
          <p:spPr>
            <a:xfrm>
              <a:off x="-3319415" y="2128873"/>
              <a:ext cx="2949220" cy="180000"/>
            </a:xfrm>
            <a:prstGeom prst="rect">
              <a:avLst/>
            </a:prstGeom>
            <a:noFill/>
            <a:ln w="25400" cap="flat" cmpd="sng" algn="ctr">
              <a:noFill/>
              <a:prstDash val="solid"/>
            </a:ln>
            <a:effectLst/>
          </p:spPr>
          <p:txBody>
            <a:bodyPr lIns="0" tIns="0" rIns="0" bIns="0" rtlCol="0" anchor="ctr"/>
            <a:lstStyle/>
            <a:p>
              <a:pPr marL="360363" marR="0" lvl="1" indent="-180975" algn="l" defTabSz="719138" rtl="0" eaLnBrk="1" fontAlgn="auto" latinLnBrk="0" hangingPunct="1">
                <a:lnSpc>
                  <a:spcPct val="100000"/>
                </a:lnSpc>
                <a:spcBef>
                  <a:spcPts val="300"/>
                </a:spcBef>
                <a:spcAft>
                  <a:spcPts val="600"/>
                </a:spcAft>
                <a:buClr>
                  <a:srgbClr val="71A4C3"/>
                </a:buClr>
                <a:buSzPct val="100000"/>
                <a:buFontTx/>
                <a:buBlip>
                  <a:blip r:embed="rId4">
                    <a:extLst>
                      <a:ext uri="{96DAC541-7B7A-43D3-8B79-37D633B846F1}">
                        <asvg:svgBlip xmlns:asvg="http://schemas.microsoft.com/office/drawing/2016/SVG/main" r:embed="rId5"/>
                      </a:ext>
                    </a:extLst>
                  </a:blip>
                </a:buBlip>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Sub-bullet</a:t>
              </a:r>
            </a:p>
          </p:txBody>
        </p:sp>
        <p:sp>
          <p:nvSpPr>
            <p:cNvPr id="311" name="Ovaal 310">
              <a:extLst>
                <a:ext uri="{FF2B5EF4-FFF2-40B4-BE49-F238E27FC236}">
                  <a16:creationId xmlns:a16="http://schemas.microsoft.com/office/drawing/2014/main" id="{16FD23C7-6D49-44EB-97D6-8DB1014F4369}"/>
                </a:ext>
              </a:extLst>
            </p:cNvPr>
            <p:cNvSpPr/>
            <p:nvPr userDrawn="1"/>
          </p:nvSpPr>
          <p:spPr>
            <a:xfrm>
              <a:off x="-3604183" y="242005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312" name="Rechthoek 311">
              <a:extLst>
                <a:ext uri="{FF2B5EF4-FFF2-40B4-BE49-F238E27FC236}">
                  <a16:creationId xmlns:a16="http://schemas.microsoft.com/office/drawing/2014/main" id="{B892F48F-4644-4897-8254-D983AF5A0B7C}"/>
                </a:ext>
              </a:extLst>
            </p:cNvPr>
            <p:cNvSpPr/>
            <p:nvPr userDrawn="1"/>
          </p:nvSpPr>
          <p:spPr>
            <a:xfrm>
              <a:off x="-3319415" y="2420262"/>
              <a:ext cx="2949220" cy="180000"/>
            </a:xfrm>
            <a:prstGeom prst="rect">
              <a:avLst/>
            </a:prstGeom>
            <a:noFill/>
            <a:ln w="25400" cap="flat" cmpd="sng" algn="ctr">
              <a:noFill/>
              <a:prstDash val="solid"/>
            </a:ln>
            <a:effectLst/>
          </p:spPr>
          <p:txBody>
            <a:bodyPr lIns="0" tIns="0" rIns="0" bIns="0" rtlCol="0" anchor="ctr"/>
            <a:lstStyle/>
            <a:p>
              <a:pPr marL="0" marR="0" lvl="2" indent="0" algn="l" defTabSz="719138" rtl="0" eaLnBrk="1" fontAlgn="auto" latinLnBrk="0" hangingPunct="1">
                <a:lnSpc>
                  <a:spcPct val="100000"/>
                </a:lnSpc>
                <a:spcBef>
                  <a:spcPts val="300"/>
                </a:spcBef>
                <a:spcAft>
                  <a:spcPts val="600"/>
                </a:spcAft>
                <a:buClr>
                  <a:srgbClr val="0070C0"/>
                </a:buClr>
                <a:buSzPct val="85000"/>
                <a:buFontTx/>
                <a:buNone/>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Default text</a:t>
              </a:r>
            </a:p>
          </p:txBody>
        </p:sp>
        <p:sp>
          <p:nvSpPr>
            <p:cNvPr id="313" name="Ovaal 312">
              <a:extLst>
                <a:ext uri="{FF2B5EF4-FFF2-40B4-BE49-F238E27FC236}">
                  <a16:creationId xmlns:a16="http://schemas.microsoft.com/office/drawing/2014/main" id="{589280C0-652E-4180-9AC1-995EC4C1630E}"/>
                </a:ext>
              </a:extLst>
            </p:cNvPr>
            <p:cNvSpPr/>
            <p:nvPr userDrawn="1"/>
          </p:nvSpPr>
          <p:spPr>
            <a:xfrm>
              <a:off x="-3604183" y="2711336"/>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4</a:t>
              </a:r>
            </a:p>
          </p:txBody>
        </p:sp>
        <p:sp>
          <p:nvSpPr>
            <p:cNvPr id="314" name="Rechthoek 313">
              <a:extLst>
                <a:ext uri="{FF2B5EF4-FFF2-40B4-BE49-F238E27FC236}">
                  <a16:creationId xmlns:a16="http://schemas.microsoft.com/office/drawing/2014/main" id="{F765AD69-0166-4390-8039-93ECDBE3623C}"/>
                </a:ext>
              </a:extLst>
            </p:cNvPr>
            <p:cNvSpPr/>
            <p:nvPr userDrawn="1"/>
          </p:nvSpPr>
          <p:spPr>
            <a:xfrm>
              <a:off x="-3319415" y="2711651"/>
              <a:ext cx="2949220" cy="180000"/>
            </a:xfrm>
            <a:prstGeom prst="rect">
              <a:avLst/>
            </a:prstGeom>
            <a:noFill/>
            <a:ln w="25400" cap="flat" cmpd="sng" algn="ctr">
              <a:noFill/>
              <a:prstDash val="solid"/>
            </a:ln>
            <a:effectLst/>
          </p:spPr>
          <p:txBody>
            <a:bodyPr lIns="0" tIns="0" rIns="0" bIns="0" rtlCol="0" anchor="ctr"/>
            <a:lstStyle/>
            <a:p>
              <a:pPr marL="0" marR="0" lvl="3" indent="0" algn="l" defTabSz="719138" rtl="0" eaLnBrk="1" fontAlgn="auto" latinLnBrk="0" hangingPunct="1">
                <a:lnSpc>
                  <a:spcPct val="100000"/>
                </a:lnSpc>
                <a:spcBef>
                  <a:spcPts val="300"/>
                </a:spcBef>
                <a:spcAft>
                  <a:spcPts val="1200"/>
                </a:spcAft>
                <a:buClrTx/>
                <a:buSzTx/>
                <a:buFontTx/>
                <a:buNone/>
                <a:tabLst/>
                <a:defRPr/>
              </a:pPr>
              <a:r>
                <a:rPr kumimoji="0" lang="en-GB" sz="1400" b="1" i="0" u="none" strike="noStrike" kern="1200" cap="all" spc="30" normalizeH="0" baseline="0" noProof="0">
                  <a:ln>
                    <a:noFill/>
                  </a:ln>
                  <a:solidFill>
                    <a:srgbClr val="71A4C3"/>
                  </a:solidFill>
                  <a:effectLst/>
                  <a:uLnTx/>
                  <a:uFillTx/>
                  <a:latin typeface="Segoe UI"/>
                  <a:ea typeface="+mn-ea"/>
                  <a:cs typeface="Calibri" panose="020F0502020204030204" pitchFamily="34" charset="0"/>
                </a:rPr>
                <a:t>header</a:t>
              </a:r>
            </a:p>
          </p:txBody>
        </p:sp>
        <p:sp>
          <p:nvSpPr>
            <p:cNvPr id="315" name="Ovaal 314">
              <a:extLst>
                <a:ext uri="{FF2B5EF4-FFF2-40B4-BE49-F238E27FC236}">
                  <a16:creationId xmlns:a16="http://schemas.microsoft.com/office/drawing/2014/main" id="{964D6588-5D25-42CA-829F-7DC630875AC1}"/>
                </a:ext>
              </a:extLst>
            </p:cNvPr>
            <p:cNvSpPr/>
            <p:nvPr userDrawn="1"/>
          </p:nvSpPr>
          <p:spPr>
            <a:xfrm>
              <a:off x="-3604183" y="3002620"/>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5</a:t>
              </a:r>
            </a:p>
          </p:txBody>
        </p:sp>
        <p:sp>
          <p:nvSpPr>
            <p:cNvPr id="316" name="Rechthoek 315">
              <a:extLst>
                <a:ext uri="{FF2B5EF4-FFF2-40B4-BE49-F238E27FC236}">
                  <a16:creationId xmlns:a16="http://schemas.microsoft.com/office/drawing/2014/main" id="{831C1300-8413-448E-A47C-4ED987A10416}"/>
                </a:ext>
              </a:extLst>
            </p:cNvPr>
            <p:cNvSpPr/>
            <p:nvPr userDrawn="1"/>
          </p:nvSpPr>
          <p:spPr>
            <a:xfrm>
              <a:off x="-3319415" y="3003040"/>
              <a:ext cx="2949220" cy="180000"/>
            </a:xfrm>
            <a:prstGeom prst="rect">
              <a:avLst/>
            </a:prstGeom>
            <a:noFill/>
            <a:ln w="25400" cap="flat" cmpd="sng" algn="ctr">
              <a:noFill/>
              <a:prstDash val="solid"/>
            </a:ln>
            <a:effectLst/>
          </p:spPr>
          <p:txBody>
            <a:bodyPr lIns="0" tIns="0" rIns="0" bIns="0" rtlCol="0" anchor="ctr"/>
            <a:lstStyle/>
            <a:p>
              <a:pPr marL="182563" marR="0" lvl="4" indent="-182563" algn="l" defTabSz="719138" rtl="0" eaLnBrk="1" fontAlgn="auto" latinLnBrk="0" hangingPunct="1">
                <a:lnSpc>
                  <a:spcPct val="100000"/>
                </a:lnSpc>
                <a:spcBef>
                  <a:spcPts val="300"/>
                </a:spcBef>
                <a:spcAft>
                  <a:spcPts val="600"/>
                </a:spcAft>
                <a:buClr>
                  <a:prstClr val="black"/>
                </a:buClr>
                <a:buSzTx/>
                <a:buFont typeface="+mj-lt"/>
                <a:buAutoNum type="arabicPeriod"/>
                <a:tabLst>
                  <a:tab pos="274638" algn="l"/>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Numerical bullet</a:t>
              </a:r>
            </a:p>
          </p:txBody>
        </p:sp>
        <p:sp>
          <p:nvSpPr>
            <p:cNvPr id="317" name="Ovaal 316">
              <a:extLst>
                <a:ext uri="{FF2B5EF4-FFF2-40B4-BE49-F238E27FC236}">
                  <a16:creationId xmlns:a16="http://schemas.microsoft.com/office/drawing/2014/main" id="{52B8D994-3FC1-4345-8EC6-BC85392E3E1E}"/>
                </a:ext>
              </a:extLst>
            </p:cNvPr>
            <p:cNvSpPr/>
            <p:nvPr userDrawn="1"/>
          </p:nvSpPr>
          <p:spPr>
            <a:xfrm>
              <a:off x="-3604183" y="329390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6</a:t>
              </a:r>
            </a:p>
          </p:txBody>
        </p:sp>
        <p:sp>
          <p:nvSpPr>
            <p:cNvPr id="318" name="Rechthoek 317">
              <a:extLst>
                <a:ext uri="{FF2B5EF4-FFF2-40B4-BE49-F238E27FC236}">
                  <a16:creationId xmlns:a16="http://schemas.microsoft.com/office/drawing/2014/main" id="{8BCC7871-20DB-47AB-B00C-C7701C71459E}"/>
                </a:ext>
              </a:extLst>
            </p:cNvPr>
            <p:cNvSpPr/>
            <p:nvPr userDrawn="1"/>
          </p:nvSpPr>
          <p:spPr>
            <a:xfrm>
              <a:off x="-3319415" y="3585818"/>
              <a:ext cx="2949220" cy="180000"/>
            </a:xfrm>
            <a:prstGeom prst="rect">
              <a:avLst/>
            </a:prstGeom>
            <a:noFill/>
            <a:ln w="25400" cap="flat" cmpd="sng" algn="ctr">
              <a:noFill/>
              <a:prstDash val="solid"/>
            </a:ln>
            <a:effectLst/>
          </p:spPr>
          <p:txBody>
            <a:bodyPr lIns="0" tIns="0" rIns="0" bIns="0" rtlCol="0" anchor="ctr"/>
            <a:lstStyle/>
            <a:p>
              <a:pPr marL="360363" marR="0" lvl="6" indent="-180975" algn="l" defTabSz="914400" rtl="0" eaLnBrk="1" fontAlgn="auto" latinLnBrk="0" hangingPunct="1">
                <a:lnSpc>
                  <a:spcPct val="100000"/>
                </a:lnSpc>
                <a:spcBef>
                  <a:spcPts val="300"/>
                </a:spcBef>
                <a:spcAft>
                  <a:spcPts val="600"/>
                </a:spcAft>
                <a:buClrTx/>
                <a:buSzTx/>
                <a:buFontTx/>
                <a:buBlip>
                  <a:blip r:embed="rId4">
                    <a:extLst>
                      <a:ext uri="{96DAC541-7B7A-43D3-8B79-37D633B846F1}">
                        <asvg:svgBlip xmlns:asvg="http://schemas.microsoft.com/office/drawing/2016/SVG/main" r:embed="rId5"/>
                      </a:ext>
                    </a:extLst>
                  </a:blip>
                </a:buBlip>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Sub-bullet</a:t>
              </a:r>
            </a:p>
          </p:txBody>
        </p:sp>
        <p:sp>
          <p:nvSpPr>
            <p:cNvPr id="319" name="Ovaal 318">
              <a:extLst>
                <a:ext uri="{FF2B5EF4-FFF2-40B4-BE49-F238E27FC236}">
                  <a16:creationId xmlns:a16="http://schemas.microsoft.com/office/drawing/2014/main" id="{243CBBFC-47DB-4D7E-9366-F2646AE02A8D}"/>
                </a:ext>
              </a:extLst>
            </p:cNvPr>
            <p:cNvSpPr/>
            <p:nvPr userDrawn="1"/>
          </p:nvSpPr>
          <p:spPr>
            <a:xfrm>
              <a:off x="-3604183" y="358518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7</a:t>
              </a:r>
            </a:p>
          </p:txBody>
        </p:sp>
        <p:sp>
          <p:nvSpPr>
            <p:cNvPr id="320" name="Rechthoek 319">
              <a:extLst>
                <a:ext uri="{FF2B5EF4-FFF2-40B4-BE49-F238E27FC236}">
                  <a16:creationId xmlns:a16="http://schemas.microsoft.com/office/drawing/2014/main" id="{02E9BDD8-DD15-4458-81CB-863C705DCEF0}"/>
                </a:ext>
              </a:extLst>
            </p:cNvPr>
            <p:cNvSpPr/>
            <p:nvPr userDrawn="1"/>
          </p:nvSpPr>
          <p:spPr>
            <a:xfrm>
              <a:off x="-3325830" y="3877207"/>
              <a:ext cx="2949220" cy="180000"/>
            </a:xfrm>
            <a:prstGeom prst="rect">
              <a:avLst/>
            </a:prstGeom>
            <a:noFill/>
            <a:ln w="25400" cap="flat" cmpd="sng" algn="ctr">
              <a:noFill/>
              <a:prstDash val="solid"/>
            </a:ln>
            <a:effectLst/>
          </p:spPr>
          <p:txBody>
            <a:bodyPr lIns="0" tIns="0" rIns="0" bIns="0" rtlCol="0" anchor="ctr"/>
            <a:lstStyle/>
            <a:p>
              <a:pPr marL="0" marR="0" lvl="7" indent="0" algn="l" defTabSz="914400" rtl="0" eaLnBrk="1" fontAlgn="auto" latinLnBrk="0" hangingPunct="1">
                <a:lnSpc>
                  <a:spcPct val="90000"/>
                </a:lnSpc>
                <a:spcBef>
                  <a:spcPts val="300"/>
                </a:spcBef>
                <a:spcAft>
                  <a:spcPts val="600"/>
                </a:spcAft>
                <a:buClrTx/>
                <a:buSzTx/>
                <a:buFontTx/>
                <a:buNone/>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Default text</a:t>
              </a:r>
            </a:p>
          </p:txBody>
        </p:sp>
        <p:sp>
          <p:nvSpPr>
            <p:cNvPr id="321" name="Ovaal 320">
              <a:extLst>
                <a:ext uri="{FF2B5EF4-FFF2-40B4-BE49-F238E27FC236}">
                  <a16:creationId xmlns:a16="http://schemas.microsoft.com/office/drawing/2014/main" id="{2291A86C-2B99-4334-8A05-AEB49E688FA9}"/>
                </a:ext>
              </a:extLst>
            </p:cNvPr>
            <p:cNvSpPr/>
            <p:nvPr userDrawn="1"/>
          </p:nvSpPr>
          <p:spPr>
            <a:xfrm>
              <a:off x="-3604183" y="387647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8</a:t>
              </a:r>
            </a:p>
          </p:txBody>
        </p:sp>
        <p:sp>
          <p:nvSpPr>
            <p:cNvPr id="322" name="Rechthoek 321">
              <a:extLst>
                <a:ext uri="{FF2B5EF4-FFF2-40B4-BE49-F238E27FC236}">
                  <a16:creationId xmlns:a16="http://schemas.microsoft.com/office/drawing/2014/main" id="{B03412FD-C851-443E-BCA0-B4E262528613}"/>
                </a:ext>
              </a:extLst>
            </p:cNvPr>
            <p:cNvSpPr/>
            <p:nvPr userDrawn="1"/>
          </p:nvSpPr>
          <p:spPr>
            <a:xfrm>
              <a:off x="-3319415" y="4168594"/>
              <a:ext cx="2949220" cy="180000"/>
            </a:xfrm>
            <a:prstGeom prst="rect">
              <a:avLst/>
            </a:prstGeom>
            <a:noFill/>
            <a:ln w="25400" cap="flat" cmpd="sng" algn="ctr">
              <a:noFill/>
              <a:prstDash val="solid"/>
            </a:ln>
            <a:effectLst/>
          </p:spPr>
          <p:txBody>
            <a:bodyPr lIns="0" tIns="0" rIns="0" bIns="0" rtlCol="0" anchor="ctr"/>
            <a:lstStyle/>
            <a:p>
              <a:pPr marL="0" marR="0" lvl="8" indent="0" algn="l" defTabSz="914400" rtl="0" eaLnBrk="1" fontAlgn="auto" latinLnBrk="0" hangingPunct="1">
                <a:lnSpc>
                  <a:spcPct val="100000"/>
                </a:lnSpc>
                <a:spcBef>
                  <a:spcPts val="300"/>
                </a:spcBef>
                <a:spcAft>
                  <a:spcPts val="1200"/>
                </a:spcAft>
                <a:buClrTx/>
                <a:buSzTx/>
                <a:buFontTx/>
                <a:buNone/>
                <a:tabLst/>
                <a:defRPr/>
              </a:pPr>
              <a:r>
                <a:rPr kumimoji="0" lang="en-GB" sz="1400" b="1" i="0" u="none" strike="noStrike" kern="1200" cap="all" spc="0" normalizeH="0" baseline="0" noProof="0">
                  <a:ln>
                    <a:noFill/>
                  </a:ln>
                  <a:solidFill>
                    <a:srgbClr val="71A4C3"/>
                  </a:solidFill>
                  <a:effectLst/>
                  <a:uLnTx/>
                  <a:uFillTx/>
                  <a:latin typeface="Segoe UI"/>
                  <a:ea typeface="+mn-ea"/>
                  <a:cs typeface="+mn-cs"/>
                </a:rPr>
                <a:t>header</a:t>
              </a:r>
            </a:p>
          </p:txBody>
        </p:sp>
        <p:sp>
          <p:nvSpPr>
            <p:cNvPr id="323" name="Ovaal 322">
              <a:extLst>
                <a:ext uri="{FF2B5EF4-FFF2-40B4-BE49-F238E27FC236}">
                  <a16:creationId xmlns:a16="http://schemas.microsoft.com/office/drawing/2014/main" id="{924775AE-5BE5-4AC2-A3FF-294BB9289FF6}"/>
                </a:ext>
              </a:extLst>
            </p:cNvPr>
            <p:cNvSpPr/>
            <p:nvPr userDrawn="1"/>
          </p:nvSpPr>
          <p:spPr>
            <a:xfrm>
              <a:off x="-3604183" y="416859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9</a:t>
              </a:r>
            </a:p>
          </p:txBody>
        </p:sp>
        <p:sp>
          <p:nvSpPr>
            <p:cNvPr id="324" name="Rechthoek 323">
              <a:extLst>
                <a:ext uri="{FF2B5EF4-FFF2-40B4-BE49-F238E27FC236}">
                  <a16:creationId xmlns:a16="http://schemas.microsoft.com/office/drawing/2014/main" id="{8135AD1F-6132-48EE-AC0A-29C6F1C18451}"/>
                </a:ext>
              </a:extLst>
            </p:cNvPr>
            <p:cNvSpPr/>
            <p:nvPr userDrawn="1"/>
          </p:nvSpPr>
          <p:spPr>
            <a:xfrm>
              <a:off x="-3319415" y="3294429"/>
              <a:ext cx="2949220" cy="180000"/>
            </a:xfrm>
            <a:prstGeom prst="rect">
              <a:avLst/>
            </a:prstGeom>
            <a:noFill/>
            <a:ln w="25400" cap="flat" cmpd="sng" algn="ctr">
              <a:noFill/>
              <a:prstDash val="solid"/>
            </a:ln>
            <a:effectLst/>
          </p:spPr>
          <p:txBody>
            <a:bodyPr lIns="0" tIns="0" rIns="0" bIns="0" rtlCol="0" anchor="ctr"/>
            <a:lstStyle/>
            <a:p>
              <a:pPr marL="179388" marR="0" lvl="5" indent="-179388" algn="l" defTabSz="914400" rtl="0" eaLnBrk="1" fontAlgn="auto" latinLnBrk="0" hangingPunct="1">
                <a:lnSpc>
                  <a:spcPct val="100000"/>
                </a:lnSpc>
                <a:spcBef>
                  <a:spcPts val="300"/>
                </a:spcBef>
                <a:spcAft>
                  <a:spcPts val="600"/>
                </a:spcAft>
                <a:buClrTx/>
                <a:buSzTx/>
                <a:buFontTx/>
                <a:buBlip>
                  <a:blip r:embed="rId2">
                    <a:extLst>
                      <a:ext uri="{96DAC541-7B7A-43D3-8B79-37D633B846F1}">
                        <asvg:svgBlip xmlns:asvg="http://schemas.microsoft.com/office/drawing/2016/SVG/main" r:embed="rId3"/>
                      </a:ext>
                    </a:extLst>
                  </a:blip>
                </a:buBlip>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Bullet</a:t>
              </a:r>
            </a:p>
          </p:txBody>
        </p:sp>
        <p:sp>
          <p:nvSpPr>
            <p:cNvPr id="325" name="Rechthoek 324">
              <a:extLst>
                <a:ext uri="{FF2B5EF4-FFF2-40B4-BE49-F238E27FC236}">
                  <a16:creationId xmlns:a16="http://schemas.microsoft.com/office/drawing/2014/main" id="{3609EAF5-05E5-4763-A89D-A4552EAE8FDF}"/>
                </a:ext>
              </a:extLst>
            </p:cNvPr>
            <p:cNvSpPr/>
            <p:nvPr userDrawn="1"/>
          </p:nvSpPr>
          <p:spPr>
            <a:xfrm>
              <a:off x="-3786437" y="4531349"/>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1200" b="1" cap="all" baseline="0" noProof="0">
                  <a:solidFill>
                    <a:srgbClr val="211F26"/>
                  </a:solidFill>
                  <a:latin typeface="Calibri" panose="020F0502020204030204" pitchFamily="34" charset="0"/>
                  <a:cs typeface="Calibri" panose="020F0502020204030204" pitchFamily="34" charset="0"/>
                </a:rPr>
                <a:t>Want to know more?</a:t>
              </a:r>
              <a:br>
                <a:rPr lang="en-GB" sz="1200" cap="all"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Go to the instruction slide </a:t>
              </a:r>
              <a:r>
                <a:rPr lang="en-GB" sz="1200" b="1" cap="none" baseline="0" noProof="0">
                  <a:solidFill>
                    <a:srgbClr val="211F26"/>
                  </a:solidFill>
                  <a:latin typeface="Calibri" panose="020F0502020204030204" pitchFamily="34" charset="0"/>
                  <a:cs typeface="Calibri" panose="020F0502020204030204" pitchFamily="34" charset="0"/>
                </a:rPr>
                <a:t>‘VIDEO INSTRUCTIONS’</a:t>
              </a:r>
              <a:r>
                <a:rPr lang="en-GB" sz="1200" cap="none" baseline="0" noProof="0">
                  <a:solidFill>
                    <a:srgbClr val="211F26"/>
                  </a:solidFill>
                  <a:latin typeface="Calibri" panose="020F0502020204030204" pitchFamily="34" charset="0"/>
                  <a:cs typeface="Calibri" panose="020F0502020204030204" pitchFamily="34" charset="0"/>
                </a:rPr>
                <a:t>.</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You’ll find it at the beginning of the presentation</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or insert it via </a:t>
              </a:r>
              <a:r>
                <a:rPr lang="en-GB" sz="1200" i="1" cap="none" baseline="0" noProof="0">
                  <a:solidFill>
                    <a:srgbClr val="211F26"/>
                  </a:solidFill>
                  <a:latin typeface="Calibri" panose="020F0502020204030204" pitchFamily="34" charset="0"/>
                  <a:cs typeface="Calibri" panose="020F0502020204030204" pitchFamily="34" charset="0"/>
                </a:rPr>
                <a:t>‘Home’</a:t>
              </a:r>
              <a:r>
                <a:rPr lang="en-GB" sz="1200" cap="none" baseline="0" noProof="0">
                  <a:solidFill>
                    <a:srgbClr val="211F26"/>
                  </a:solidFill>
                  <a:latin typeface="Calibri" panose="020F0502020204030204" pitchFamily="34" charset="0"/>
                  <a:cs typeface="Calibri" panose="020F0502020204030204" pitchFamily="34" charset="0"/>
                </a:rPr>
                <a:t> &gt; </a:t>
              </a:r>
              <a:r>
                <a:rPr lang="en-GB" sz="1200" i="1" cap="none" baseline="0" noProof="0">
                  <a:solidFill>
                    <a:srgbClr val="211F26"/>
                  </a:solidFill>
                  <a:latin typeface="Calibri" panose="020F0502020204030204" pitchFamily="34" charset="0"/>
                  <a:cs typeface="Calibri" panose="020F0502020204030204" pitchFamily="34" charset="0"/>
                </a:rPr>
                <a:t>‘New Slide’.</a:t>
              </a:r>
            </a:p>
          </p:txBody>
        </p:sp>
        <p:grpSp>
          <p:nvGrpSpPr>
            <p:cNvPr id="326" name="ICOON_info">
              <a:extLst>
                <a:ext uri="{FF2B5EF4-FFF2-40B4-BE49-F238E27FC236}">
                  <a16:creationId xmlns:a16="http://schemas.microsoft.com/office/drawing/2014/main" id="{F61B47CD-0ABA-42E9-8C3B-6DC3C4BD9A07}"/>
                </a:ext>
              </a:extLst>
            </p:cNvPr>
            <p:cNvGrpSpPr/>
            <p:nvPr userDrawn="1"/>
          </p:nvGrpSpPr>
          <p:grpSpPr>
            <a:xfrm>
              <a:off x="-376736" y="4400186"/>
              <a:ext cx="283685" cy="283685"/>
              <a:chOff x="-510741" y="5913713"/>
              <a:chExt cx="267555" cy="267555"/>
            </a:xfrm>
          </p:grpSpPr>
          <p:sp>
            <p:nvSpPr>
              <p:cNvPr id="368" name="Ovaal 367">
                <a:extLst>
                  <a:ext uri="{FF2B5EF4-FFF2-40B4-BE49-F238E27FC236}">
                    <a16:creationId xmlns:a16="http://schemas.microsoft.com/office/drawing/2014/main" id="{539FAF1D-3636-4994-A398-6884B40B353E}"/>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369" name="Graphic 163" descr="Informatie">
                <a:extLst>
                  <a:ext uri="{FF2B5EF4-FFF2-40B4-BE49-F238E27FC236}">
                    <a16:creationId xmlns:a16="http://schemas.microsoft.com/office/drawing/2014/main" id="{80B842DA-8AC8-40D0-A7BC-896558347CD2}"/>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en-GB" sz="2000" noProof="0">
                  <a:solidFill>
                    <a:srgbClr val="211F26"/>
                  </a:solidFill>
                  <a:latin typeface="Calibri" panose="020F0502020204030204" pitchFamily="34" charset="0"/>
                  <a:cs typeface="Calibri" panose="020F0502020204030204" pitchFamily="34" charset="0"/>
                </a:endParaRPr>
              </a:p>
            </p:txBody>
          </p:sp>
        </p:grpSp>
        <p:grpSp>
          <p:nvGrpSpPr>
            <p:cNvPr id="327" name="VOORBEELD">
              <a:extLst>
                <a:ext uri="{FF2B5EF4-FFF2-40B4-BE49-F238E27FC236}">
                  <a16:creationId xmlns:a16="http://schemas.microsoft.com/office/drawing/2014/main" id="{9868CFBA-BA7B-44F7-B2FC-4F6685291FDD}"/>
                </a:ext>
              </a:extLst>
            </p:cNvPr>
            <p:cNvGrpSpPr/>
            <p:nvPr userDrawn="1"/>
          </p:nvGrpSpPr>
          <p:grpSpPr>
            <a:xfrm>
              <a:off x="-3605171" y="458674"/>
              <a:ext cx="3234311" cy="558875"/>
              <a:chOff x="-3605171" y="458674"/>
              <a:chExt cx="3234311" cy="558875"/>
            </a:xfrm>
          </p:grpSpPr>
          <p:sp>
            <p:nvSpPr>
              <p:cNvPr id="328" name="Rechthoek 327">
                <a:extLst>
                  <a:ext uri="{FF2B5EF4-FFF2-40B4-BE49-F238E27FC236}">
                    <a16:creationId xmlns:a16="http://schemas.microsoft.com/office/drawing/2014/main" id="{AAE3CA2E-AD2B-4ECD-9B76-59552D18F3E0}"/>
                  </a:ext>
                </a:extLst>
              </p:cNvPr>
              <p:cNvSpPr/>
              <p:nvPr userDrawn="1"/>
            </p:nvSpPr>
            <p:spPr>
              <a:xfrm>
                <a:off x="-3604183" y="458674"/>
                <a:ext cx="393459" cy="184058"/>
              </a:xfrm>
              <a:prstGeom prst="rect">
                <a:avLst/>
              </a:prstGeom>
              <a:solidFill>
                <a:srgbClr val="F8F8F8"/>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en-GB" sz="900" b="1" noProof="0">
                    <a:solidFill>
                      <a:srgbClr val="211F26"/>
                    </a:solidFill>
                    <a:latin typeface="Calibri" panose="020F0502020204030204" pitchFamily="34" charset="0"/>
                    <a:cs typeface="Calibri" panose="020F0502020204030204" pitchFamily="34" charset="0"/>
                  </a:rPr>
                  <a:t>Home</a:t>
                </a:r>
              </a:p>
            </p:txBody>
          </p:sp>
          <p:sp>
            <p:nvSpPr>
              <p:cNvPr id="329" name="Rechthoek 328">
                <a:extLst>
                  <a:ext uri="{FF2B5EF4-FFF2-40B4-BE49-F238E27FC236}">
                    <a16:creationId xmlns:a16="http://schemas.microsoft.com/office/drawing/2014/main" id="{94223824-8FA0-4A9E-8DFC-6BF7428CEBAC}"/>
                  </a:ext>
                </a:extLst>
              </p:cNvPr>
              <p:cNvSpPr/>
              <p:nvPr userDrawn="1"/>
            </p:nvSpPr>
            <p:spPr>
              <a:xfrm>
                <a:off x="-3599184" y="621345"/>
                <a:ext cx="383782"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nvGrpSpPr>
              <p:cNvPr id="330" name="Groep 329">
                <a:extLst>
                  <a:ext uri="{FF2B5EF4-FFF2-40B4-BE49-F238E27FC236}">
                    <a16:creationId xmlns:a16="http://schemas.microsoft.com/office/drawing/2014/main" id="{42864779-D8E4-4DC4-B0AF-A1C5F23381A0}"/>
                  </a:ext>
                </a:extLst>
              </p:cNvPr>
              <p:cNvGrpSpPr/>
              <p:nvPr userDrawn="1"/>
            </p:nvGrpSpPr>
            <p:grpSpPr>
              <a:xfrm>
                <a:off x="-3386247" y="830871"/>
                <a:ext cx="139423" cy="109566"/>
                <a:chOff x="-2866744" y="827071"/>
                <a:chExt cx="168701" cy="132575"/>
              </a:xfrm>
            </p:grpSpPr>
            <p:grpSp>
              <p:nvGrpSpPr>
                <p:cNvPr id="361" name="Groep 360">
                  <a:extLst>
                    <a:ext uri="{FF2B5EF4-FFF2-40B4-BE49-F238E27FC236}">
                      <a16:creationId xmlns:a16="http://schemas.microsoft.com/office/drawing/2014/main" id="{8B529CFA-0424-4C04-9940-9F4F5E985DC2}"/>
                    </a:ext>
                  </a:extLst>
                </p:cNvPr>
                <p:cNvGrpSpPr/>
                <p:nvPr userDrawn="1"/>
              </p:nvGrpSpPr>
              <p:grpSpPr>
                <a:xfrm>
                  <a:off x="-2866744" y="827071"/>
                  <a:ext cx="168701" cy="132575"/>
                  <a:chOff x="-2866744" y="827071"/>
                  <a:chExt cx="168701" cy="132575"/>
                </a:xfrm>
              </p:grpSpPr>
              <p:cxnSp>
                <p:nvCxnSpPr>
                  <p:cNvPr id="363" name="Rechte verbindingslijn 362">
                    <a:extLst>
                      <a:ext uri="{FF2B5EF4-FFF2-40B4-BE49-F238E27FC236}">
                        <a16:creationId xmlns:a16="http://schemas.microsoft.com/office/drawing/2014/main" id="{8ECE394D-72A5-4C70-A7BB-AED1A5762CFE}"/>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364" name="Rechte verbindingslijn 363">
                    <a:extLst>
                      <a:ext uri="{FF2B5EF4-FFF2-40B4-BE49-F238E27FC236}">
                        <a16:creationId xmlns:a16="http://schemas.microsoft.com/office/drawing/2014/main" id="{B9685ED9-C6EE-40E2-968E-AC4BB87CCF42}"/>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365" name="Rechte verbindingslijn 364">
                    <a:extLst>
                      <a:ext uri="{FF2B5EF4-FFF2-40B4-BE49-F238E27FC236}">
                        <a16:creationId xmlns:a16="http://schemas.microsoft.com/office/drawing/2014/main" id="{535A70B0-0DDF-467E-B253-8E956D082F2F}"/>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366" name="Rechte verbindingslijn 365">
                    <a:extLst>
                      <a:ext uri="{FF2B5EF4-FFF2-40B4-BE49-F238E27FC236}">
                        <a16:creationId xmlns:a16="http://schemas.microsoft.com/office/drawing/2014/main" id="{8D728BE4-BD3D-4756-AD79-F86EE7D37908}"/>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367" name="Rechte verbindingslijn 366">
                    <a:extLst>
                      <a:ext uri="{FF2B5EF4-FFF2-40B4-BE49-F238E27FC236}">
                        <a16:creationId xmlns:a16="http://schemas.microsoft.com/office/drawing/2014/main" id="{D26CA880-0BF0-45C3-95EC-E31BFB650800}"/>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362" name="Pijl: rechts 361">
                  <a:extLst>
                    <a:ext uri="{FF2B5EF4-FFF2-40B4-BE49-F238E27FC236}">
                      <a16:creationId xmlns:a16="http://schemas.microsoft.com/office/drawing/2014/main" id="{2FDCB3BD-4903-484E-9364-CC0934D3321A}"/>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331" name="Groep 330">
                <a:extLst>
                  <a:ext uri="{FF2B5EF4-FFF2-40B4-BE49-F238E27FC236}">
                    <a16:creationId xmlns:a16="http://schemas.microsoft.com/office/drawing/2014/main" id="{55C48C20-769E-45B8-8DB4-E97CE3D64CCA}"/>
                  </a:ext>
                </a:extLst>
              </p:cNvPr>
              <p:cNvGrpSpPr/>
              <p:nvPr userDrawn="1"/>
            </p:nvGrpSpPr>
            <p:grpSpPr>
              <a:xfrm>
                <a:off x="-3605171" y="830871"/>
                <a:ext cx="139423" cy="109566"/>
                <a:chOff x="-2866744" y="518074"/>
                <a:chExt cx="168701" cy="132575"/>
              </a:xfrm>
            </p:grpSpPr>
            <p:grpSp>
              <p:nvGrpSpPr>
                <p:cNvPr id="354" name="Groep 353">
                  <a:extLst>
                    <a:ext uri="{FF2B5EF4-FFF2-40B4-BE49-F238E27FC236}">
                      <a16:creationId xmlns:a16="http://schemas.microsoft.com/office/drawing/2014/main" id="{1238D367-CC50-4BE8-9CED-E436E5C375DE}"/>
                    </a:ext>
                  </a:extLst>
                </p:cNvPr>
                <p:cNvGrpSpPr/>
                <p:nvPr userDrawn="1"/>
              </p:nvGrpSpPr>
              <p:grpSpPr>
                <a:xfrm>
                  <a:off x="-2866744" y="518074"/>
                  <a:ext cx="168701" cy="132575"/>
                  <a:chOff x="-2866744" y="518074"/>
                  <a:chExt cx="168701" cy="132575"/>
                </a:xfrm>
              </p:grpSpPr>
              <p:cxnSp>
                <p:nvCxnSpPr>
                  <p:cNvPr id="356" name="Rechte verbindingslijn 355">
                    <a:extLst>
                      <a:ext uri="{FF2B5EF4-FFF2-40B4-BE49-F238E27FC236}">
                        <a16:creationId xmlns:a16="http://schemas.microsoft.com/office/drawing/2014/main" id="{A30E2280-5857-48B4-8ABA-4EC803CA8447}"/>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357" name="Rechte verbindingslijn 356">
                    <a:extLst>
                      <a:ext uri="{FF2B5EF4-FFF2-40B4-BE49-F238E27FC236}">
                        <a16:creationId xmlns:a16="http://schemas.microsoft.com/office/drawing/2014/main" id="{EF4A2E99-B739-46DC-A22A-FD8F4A8BF810}"/>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358" name="Rechte verbindingslijn 357">
                    <a:extLst>
                      <a:ext uri="{FF2B5EF4-FFF2-40B4-BE49-F238E27FC236}">
                        <a16:creationId xmlns:a16="http://schemas.microsoft.com/office/drawing/2014/main" id="{C0FB2CCA-965A-460E-9DF4-42F5B15EFDA2}"/>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359" name="Rechte verbindingslijn 358">
                    <a:extLst>
                      <a:ext uri="{FF2B5EF4-FFF2-40B4-BE49-F238E27FC236}">
                        <a16:creationId xmlns:a16="http://schemas.microsoft.com/office/drawing/2014/main" id="{A923F972-FB63-4865-A8A6-EE8745E30827}"/>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360" name="Rechte verbindingslijn 359">
                    <a:extLst>
                      <a:ext uri="{FF2B5EF4-FFF2-40B4-BE49-F238E27FC236}">
                        <a16:creationId xmlns:a16="http://schemas.microsoft.com/office/drawing/2014/main" id="{BF98A0CB-D1C7-4FAF-934F-A1EFF7A5F1EA}"/>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355" name="Pijl: rechts 354">
                  <a:extLst>
                    <a:ext uri="{FF2B5EF4-FFF2-40B4-BE49-F238E27FC236}">
                      <a16:creationId xmlns:a16="http://schemas.microsoft.com/office/drawing/2014/main" id="{BB33E3B9-007E-4C21-9D1A-A2F8B1494152}"/>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cxnSp>
            <p:nvCxnSpPr>
              <p:cNvPr id="332" name="Rechte verbindingslijn 331">
                <a:extLst>
                  <a:ext uri="{FF2B5EF4-FFF2-40B4-BE49-F238E27FC236}">
                    <a16:creationId xmlns:a16="http://schemas.microsoft.com/office/drawing/2014/main" id="{37425EF8-509A-4BAF-A940-A4B8A2C9D9B7}"/>
                  </a:ext>
                </a:extLst>
              </p:cNvPr>
              <p:cNvCxnSpPr>
                <a:cxnSpLocks/>
              </p:cNvCxnSpPr>
              <p:nvPr userDrawn="1"/>
            </p:nvCxnSpPr>
            <p:spPr>
              <a:xfrm flipV="1">
                <a:off x="-3459956" y="588169"/>
                <a:ext cx="547687" cy="219076"/>
              </a:xfrm>
              <a:prstGeom prst="line">
                <a:avLst/>
              </a:prstGeom>
              <a:noFill/>
              <a:ln w="19050" cap="rnd" cmpd="sng" algn="ctr">
                <a:solidFill>
                  <a:schemeClr val="accent1"/>
                </a:solidFill>
                <a:prstDash val="solid"/>
                <a:headEnd type="oval"/>
              </a:ln>
              <a:effectLst/>
            </p:spPr>
          </p:cxnSp>
          <p:cxnSp>
            <p:nvCxnSpPr>
              <p:cNvPr id="333" name="Rechte verbindingslijn 332">
                <a:extLst>
                  <a:ext uri="{FF2B5EF4-FFF2-40B4-BE49-F238E27FC236}">
                    <a16:creationId xmlns:a16="http://schemas.microsoft.com/office/drawing/2014/main" id="{4978BAF2-ECBA-4CC7-8204-300B4D319FD6}"/>
                  </a:ext>
                </a:extLst>
              </p:cNvPr>
              <p:cNvCxnSpPr>
                <a:cxnSpLocks/>
              </p:cNvCxnSpPr>
              <p:nvPr userDrawn="1"/>
            </p:nvCxnSpPr>
            <p:spPr>
              <a:xfrm>
                <a:off x="-3224213" y="828675"/>
                <a:ext cx="319088" cy="0"/>
              </a:xfrm>
              <a:prstGeom prst="line">
                <a:avLst/>
              </a:prstGeom>
              <a:noFill/>
              <a:ln w="19050" cap="rnd" cmpd="sng" algn="ctr">
                <a:solidFill>
                  <a:schemeClr val="accent1"/>
                </a:solidFill>
                <a:prstDash val="solid"/>
                <a:headEnd type="oval"/>
              </a:ln>
              <a:effectLst/>
            </p:spPr>
          </p:cxnSp>
          <p:sp>
            <p:nvSpPr>
              <p:cNvPr id="334" name="Rechthoek 333">
                <a:extLst>
                  <a:ext uri="{FF2B5EF4-FFF2-40B4-BE49-F238E27FC236}">
                    <a16:creationId xmlns:a16="http://schemas.microsoft.com/office/drawing/2014/main" id="{48B03A56-ACBA-4892-9F07-CC2874E21573}"/>
                  </a:ext>
                </a:extLst>
              </p:cNvPr>
              <p:cNvSpPr/>
              <p:nvPr userDrawn="1"/>
            </p:nvSpPr>
            <p:spPr>
              <a:xfrm>
                <a:off x="-2559903" y="512179"/>
                <a:ext cx="2189042" cy="15108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Text level up</a:t>
                </a:r>
              </a:p>
            </p:txBody>
          </p:sp>
          <p:sp>
            <p:nvSpPr>
              <p:cNvPr id="335" name="Rechthoek 334">
                <a:extLst>
                  <a:ext uri="{FF2B5EF4-FFF2-40B4-BE49-F238E27FC236}">
                    <a16:creationId xmlns:a16="http://schemas.microsoft.com/office/drawing/2014/main" id="{105A6DDD-E013-4B3B-BAE8-AF6C33DE0D02}"/>
                  </a:ext>
                </a:extLst>
              </p:cNvPr>
              <p:cNvSpPr/>
              <p:nvPr userDrawn="1"/>
            </p:nvSpPr>
            <p:spPr>
              <a:xfrm>
                <a:off x="-2559903" y="819562"/>
                <a:ext cx="2189043" cy="142202"/>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Text level down</a:t>
                </a:r>
              </a:p>
            </p:txBody>
          </p:sp>
          <p:grpSp>
            <p:nvGrpSpPr>
              <p:cNvPr id="336" name="Groep 335">
                <a:extLst>
                  <a:ext uri="{FF2B5EF4-FFF2-40B4-BE49-F238E27FC236}">
                    <a16:creationId xmlns:a16="http://schemas.microsoft.com/office/drawing/2014/main" id="{75BD6879-E4AC-4542-B1A3-D418E13799AC}"/>
                  </a:ext>
                </a:extLst>
              </p:cNvPr>
              <p:cNvGrpSpPr/>
              <p:nvPr userDrawn="1"/>
            </p:nvGrpSpPr>
            <p:grpSpPr>
              <a:xfrm>
                <a:off x="-2916763" y="769168"/>
                <a:ext cx="268738" cy="248381"/>
                <a:chOff x="-2916763" y="769168"/>
                <a:chExt cx="268738" cy="248381"/>
              </a:xfrm>
            </p:grpSpPr>
            <p:sp>
              <p:nvSpPr>
                <p:cNvPr id="346" name="Rechthoek 345">
                  <a:extLst>
                    <a:ext uri="{FF2B5EF4-FFF2-40B4-BE49-F238E27FC236}">
                      <a16:creationId xmlns:a16="http://schemas.microsoft.com/office/drawing/2014/main" id="{185AAF20-BCA0-44F5-965B-2007CB791B6D}"/>
                    </a:ext>
                  </a:extLst>
                </p:cNvPr>
                <p:cNvSpPr/>
                <p:nvPr userDrawn="1"/>
              </p:nvSpPr>
              <p:spPr>
                <a:xfrm>
                  <a:off x="-2916763" y="769168"/>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en-GB" sz="1050" b="0" noProof="0">
                    <a:solidFill>
                      <a:srgbClr val="211F26"/>
                    </a:solidFill>
                    <a:latin typeface="Calibri" panose="020F0502020204030204" pitchFamily="34" charset="0"/>
                    <a:cs typeface="Calibri" panose="020F0502020204030204" pitchFamily="34" charset="0"/>
                  </a:endParaRPr>
                </a:p>
              </p:txBody>
            </p:sp>
            <p:grpSp>
              <p:nvGrpSpPr>
                <p:cNvPr id="347" name="Groep 346">
                  <a:extLst>
                    <a:ext uri="{FF2B5EF4-FFF2-40B4-BE49-F238E27FC236}">
                      <a16:creationId xmlns:a16="http://schemas.microsoft.com/office/drawing/2014/main" id="{B4B56502-61B5-4A9F-B98C-7A68424F4728}"/>
                    </a:ext>
                  </a:extLst>
                </p:cNvPr>
                <p:cNvGrpSpPr/>
                <p:nvPr userDrawn="1"/>
              </p:nvGrpSpPr>
              <p:grpSpPr>
                <a:xfrm>
                  <a:off x="-2866744" y="827071"/>
                  <a:ext cx="168701" cy="132575"/>
                  <a:chOff x="-2866744" y="827071"/>
                  <a:chExt cx="168701" cy="132575"/>
                </a:xfrm>
              </p:grpSpPr>
              <p:cxnSp>
                <p:nvCxnSpPr>
                  <p:cNvPr id="349" name="Rechte verbindingslijn 348">
                    <a:extLst>
                      <a:ext uri="{FF2B5EF4-FFF2-40B4-BE49-F238E27FC236}">
                        <a16:creationId xmlns:a16="http://schemas.microsoft.com/office/drawing/2014/main" id="{ADBD273A-AFE3-4652-BFCB-19F34807A1CF}"/>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350" name="Rechte verbindingslijn 349">
                    <a:extLst>
                      <a:ext uri="{FF2B5EF4-FFF2-40B4-BE49-F238E27FC236}">
                        <a16:creationId xmlns:a16="http://schemas.microsoft.com/office/drawing/2014/main" id="{95570798-8A19-4036-BCDE-26704DA94E3F}"/>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351" name="Rechte verbindingslijn 350">
                    <a:extLst>
                      <a:ext uri="{FF2B5EF4-FFF2-40B4-BE49-F238E27FC236}">
                        <a16:creationId xmlns:a16="http://schemas.microsoft.com/office/drawing/2014/main" id="{98766F78-ACA4-4A94-A1CC-5DC6B9498988}"/>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352" name="Rechte verbindingslijn 351">
                    <a:extLst>
                      <a:ext uri="{FF2B5EF4-FFF2-40B4-BE49-F238E27FC236}">
                        <a16:creationId xmlns:a16="http://schemas.microsoft.com/office/drawing/2014/main" id="{668BE377-9B98-4D19-B850-51E3729C9CCE}"/>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353" name="Rechte verbindingslijn 352">
                    <a:extLst>
                      <a:ext uri="{FF2B5EF4-FFF2-40B4-BE49-F238E27FC236}">
                        <a16:creationId xmlns:a16="http://schemas.microsoft.com/office/drawing/2014/main" id="{841B52A5-6EB3-41AF-B293-FB98EF3A649F}"/>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348" name="Pijl: rechts 347">
                  <a:extLst>
                    <a:ext uri="{FF2B5EF4-FFF2-40B4-BE49-F238E27FC236}">
                      <a16:creationId xmlns:a16="http://schemas.microsoft.com/office/drawing/2014/main" id="{18F0A9B7-2120-4CEF-87D1-915BEB807A39}"/>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337" name="Groep 336">
                <a:extLst>
                  <a:ext uri="{FF2B5EF4-FFF2-40B4-BE49-F238E27FC236}">
                    <a16:creationId xmlns:a16="http://schemas.microsoft.com/office/drawing/2014/main" id="{ACEB79EF-F1D4-4282-AF5F-6A1B113EEAD3}"/>
                  </a:ext>
                </a:extLst>
              </p:cNvPr>
              <p:cNvGrpSpPr/>
              <p:nvPr userDrawn="1"/>
            </p:nvGrpSpPr>
            <p:grpSpPr>
              <a:xfrm>
                <a:off x="-2916763" y="460171"/>
                <a:ext cx="268738" cy="248381"/>
                <a:chOff x="-2916763" y="460171"/>
                <a:chExt cx="268738" cy="248381"/>
              </a:xfrm>
            </p:grpSpPr>
            <p:sp>
              <p:nvSpPr>
                <p:cNvPr id="338" name="Rechthoek 337">
                  <a:extLst>
                    <a:ext uri="{FF2B5EF4-FFF2-40B4-BE49-F238E27FC236}">
                      <a16:creationId xmlns:a16="http://schemas.microsoft.com/office/drawing/2014/main" id="{DD7FBB2A-43B0-42E7-A36D-0BBC68EA46C1}"/>
                    </a:ext>
                  </a:extLst>
                </p:cNvPr>
                <p:cNvSpPr/>
                <p:nvPr userDrawn="1"/>
              </p:nvSpPr>
              <p:spPr>
                <a:xfrm>
                  <a:off x="-2916763" y="460171"/>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en-GB" sz="1050" b="0" noProof="0">
                    <a:solidFill>
                      <a:srgbClr val="211F26"/>
                    </a:solidFill>
                    <a:latin typeface="Calibri" panose="020F0502020204030204" pitchFamily="34" charset="0"/>
                    <a:cs typeface="Calibri" panose="020F0502020204030204" pitchFamily="34" charset="0"/>
                  </a:endParaRPr>
                </a:p>
              </p:txBody>
            </p:sp>
            <p:grpSp>
              <p:nvGrpSpPr>
                <p:cNvPr id="339" name="Groep 338">
                  <a:extLst>
                    <a:ext uri="{FF2B5EF4-FFF2-40B4-BE49-F238E27FC236}">
                      <a16:creationId xmlns:a16="http://schemas.microsoft.com/office/drawing/2014/main" id="{68DE6221-855E-496D-9D63-9A69D932CC88}"/>
                    </a:ext>
                  </a:extLst>
                </p:cNvPr>
                <p:cNvGrpSpPr/>
                <p:nvPr userDrawn="1"/>
              </p:nvGrpSpPr>
              <p:grpSpPr>
                <a:xfrm>
                  <a:off x="-2866744" y="518074"/>
                  <a:ext cx="168701" cy="132575"/>
                  <a:chOff x="-2866744" y="518074"/>
                  <a:chExt cx="168701" cy="132575"/>
                </a:xfrm>
              </p:grpSpPr>
              <p:cxnSp>
                <p:nvCxnSpPr>
                  <p:cNvPr id="341" name="Rechte verbindingslijn 340">
                    <a:extLst>
                      <a:ext uri="{FF2B5EF4-FFF2-40B4-BE49-F238E27FC236}">
                        <a16:creationId xmlns:a16="http://schemas.microsoft.com/office/drawing/2014/main" id="{30F93766-9DC1-46D1-8B7B-03E91222E63B}"/>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342" name="Rechte verbindingslijn 341">
                    <a:extLst>
                      <a:ext uri="{FF2B5EF4-FFF2-40B4-BE49-F238E27FC236}">
                        <a16:creationId xmlns:a16="http://schemas.microsoft.com/office/drawing/2014/main" id="{B0C7D9CA-1BC7-4E4B-8A0E-D051FFCC2981}"/>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343" name="Rechte verbindingslijn 342">
                    <a:extLst>
                      <a:ext uri="{FF2B5EF4-FFF2-40B4-BE49-F238E27FC236}">
                        <a16:creationId xmlns:a16="http://schemas.microsoft.com/office/drawing/2014/main" id="{019B2A21-5C99-4F48-B2A7-C314550EE27F}"/>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344" name="Rechte verbindingslijn 343">
                    <a:extLst>
                      <a:ext uri="{FF2B5EF4-FFF2-40B4-BE49-F238E27FC236}">
                        <a16:creationId xmlns:a16="http://schemas.microsoft.com/office/drawing/2014/main" id="{8FD700A5-752E-4177-A512-70694DBEF3DE}"/>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345" name="Rechte verbindingslijn 344">
                    <a:extLst>
                      <a:ext uri="{FF2B5EF4-FFF2-40B4-BE49-F238E27FC236}">
                        <a16:creationId xmlns:a16="http://schemas.microsoft.com/office/drawing/2014/main" id="{557C86FA-120E-4381-936D-05A6F31F8242}"/>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340" name="Pijl: rechts 339">
                  <a:extLst>
                    <a:ext uri="{FF2B5EF4-FFF2-40B4-BE49-F238E27FC236}">
                      <a16:creationId xmlns:a16="http://schemas.microsoft.com/office/drawing/2014/main" id="{392CA629-7F40-4C27-8B4F-D4656178D5C6}"/>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grpSp>
      <p:grpSp>
        <p:nvGrpSpPr>
          <p:cNvPr id="175" name="INSTRUCTION">
            <a:extLst>
              <a:ext uri="{FF2B5EF4-FFF2-40B4-BE49-F238E27FC236}">
                <a16:creationId xmlns:a16="http://schemas.microsoft.com/office/drawing/2014/main" id="{EDFDB462-CA45-4E81-A181-22F97D329953}"/>
              </a:ext>
            </a:extLst>
          </p:cNvPr>
          <p:cNvGrpSpPr/>
          <p:nvPr userDrawn="1"/>
        </p:nvGrpSpPr>
        <p:grpSpPr>
          <a:xfrm>
            <a:off x="5846" y="7033211"/>
            <a:ext cx="3727954" cy="1577390"/>
            <a:chOff x="5846" y="7033211"/>
            <a:chExt cx="3727954" cy="1577390"/>
          </a:xfrm>
        </p:grpSpPr>
        <p:sp>
          <p:nvSpPr>
            <p:cNvPr id="176" name="Rechthoek 175">
              <a:extLst>
                <a:ext uri="{FF2B5EF4-FFF2-40B4-BE49-F238E27FC236}">
                  <a16:creationId xmlns:a16="http://schemas.microsoft.com/office/drawing/2014/main" id="{D444BA1E-FB63-4284-9A48-254B79A59426}"/>
                </a:ext>
              </a:extLst>
            </p:cNvPr>
            <p:cNvSpPr/>
            <p:nvPr userDrawn="1"/>
          </p:nvSpPr>
          <p:spPr>
            <a:xfrm>
              <a:off x="5846" y="7033211"/>
              <a:ext cx="3727954" cy="1577390"/>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EDIT Footer, slide number</a:t>
              </a:r>
              <a:br>
                <a:rPr lang="en-GB" sz="1400" b="1" cap="all" baseline="0" noProof="0">
                  <a:solidFill>
                    <a:schemeClr val="accent1"/>
                  </a:solidFill>
                  <a:latin typeface="Calibri" panose="020F0502020204030204" pitchFamily="34" charset="0"/>
                  <a:cs typeface="Calibri" panose="020F0502020204030204" pitchFamily="34" charset="0"/>
                </a:rPr>
              </a:br>
              <a:r>
                <a:rPr lang="en-GB" sz="1400" b="1" cap="all" baseline="0" noProof="0">
                  <a:solidFill>
                    <a:schemeClr val="accent1"/>
                  </a:solidFill>
                  <a:latin typeface="Calibri" panose="020F0502020204030204" pitchFamily="34" charset="0"/>
                  <a:cs typeface="Calibri" panose="020F0502020204030204" pitchFamily="34" charset="0"/>
                </a:rPr>
                <a:t>and date</a:t>
              </a:r>
            </a:p>
          </p:txBody>
        </p:sp>
        <p:sp>
          <p:nvSpPr>
            <p:cNvPr id="177" name="Ovaal 176">
              <a:extLst>
                <a:ext uri="{FF2B5EF4-FFF2-40B4-BE49-F238E27FC236}">
                  <a16:creationId xmlns:a16="http://schemas.microsoft.com/office/drawing/2014/main" id="{806A926E-A355-4845-9A2B-4949332B200F}"/>
                </a:ext>
              </a:extLst>
            </p:cNvPr>
            <p:cNvSpPr/>
            <p:nvPr userDrawn="1"/>
          </p:nvSpPr>
          <p:spPr>
            <a:xfrm>
              <a:off x="188424" y="767853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178" name="Rechthoek 177">
              <a:extLst>
                <a:ext uri="{FF2B5EF4-FFF2-40B4-BE49-F238E27FC236}">
                  <a16:creationId xmlns:a16="http://schemas.microsoft.com/office/drawing/2014/main" id="{13EC77F9-6CDC-4606-A1C7-DF8E0CA74CEA}"/>
                </a:ext>
              </a:extLst>
            </p:cNvPr>
            <p:cNvSpPr/>
            <p:nvPr userDrawn="1"/>
          </p:nvSpPr>
          <p:spPr>
            <a:xfrm>
              <a:off x="472596" y="7678534"/>
              <a:ext cx="2322719" cy="31672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‘Header &amp; Footer’</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179" name="Ovaal 178">
              <a:extLst>
                <a:ext uri="{FF2B5EF4-FFF2-40B4-BE49-F238E27FC236}">
                  <a16:creationId xmlns:a16="http://schemas.microsoft.com/office/drawing/2014/main" id="{3A455383-74DC-48A9-BEFA-A3E15FFE2F9A}"/>
                </a:ext>
              </a:extLst>
            </p:cNvPr>
            <p:cNvSpPr/>
            <p:nvPr userDrawn="1"/>
          </p:nvSpPr>
          <p:spPr>
            <a:xfrm>
              <a:off x="188424" y="810886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180" name="Rechthoek 179">
              <a:extLst>
                <a:ext uri="{FF2B5EF4-FFF2-40B4-BE49-F238E27FC236}">
                  <a16:creationId xmlns:a16="http://schemas.microsoft.com/office/drawing/2014/main" id="{D0AD2A8B-C2A8-45A7-AD9D-6D0EC46DE3BE}"/>
                </a:ext>
              </a:extLst>
            </p:cNvPr>
            <p:cNvSpPr/>
            <p:nvPr userDrawn="1"/>
          </p:nvSpPr>
          <p:spPr>
            <a:xfrm>
              <a:off x="472596" y="8108870"/>
              <a:ext cx="2322719" cy="38098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‘Apply to All’</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apply the changes to every slide.</a:t>
              </a:r>
            </a:p>
          </p:txBody>
        </p:sp>
        <p:grpSp>
          <p:nvGrpSpPr>
            <p:cNvPr id="181" name="Groep 180">
              <a:extLst>
                <a:ext uri="{FF2B5EF4-FFF2-40B4-BE49-F238E27FC236}">
                  <a16:creationId xmlns:a16="http://schemas.microsoft.com/office/drawing/2014/main" id="{DE3A0D45-2AC0-4F99-93C0-E1F9F4A9C818}"/>
                </a:ext>
              </a:extLst>
            </p:cNvPr>
            <p:cNvGrpSpPr/>
            <p:nvPr userDrawn="1"/>
          </p:nvGrpSpPr>
          <p:grpSpPr>
            <a:xfrm>
              <a:off x="2939884" y="7739834"/>
              <a:ext cx="681133" cy="750023"/>
              <a:chOff x="-910573" y="4987990"/>
              <a:chExt cx="681133" cy="750023"/>
            </a:xfrm>
          </p:grpSpPr>
          <p:grpSp>
            <p:nvGrpSpPr>
              <p:cNvPr id="182" name="Groep 181">
                <a:extLst>
                  <a:ext uri="{FF2B5EF4-FFF2-40B4-BE49-F238E27FC236}">
                    <a16:creationId xmlns:a16="http://schemas.microsoft.com/office/drawing/2014/main" id="{24EB401E-416E-4CDB-9832-C2153472598D}"/>
                  </a:ext>
                </a:extLst>
              </p:cNvPr>
              <p:cNvGrpSpPr/>
              <p:nvPr userDrawn="1"/>
            </p:nvGrpSpPr>
            <p:grpSpPr>
              <a:xfrm>
                <a:off x="-713542" y="4987990"/>
                <a:ext cx="287071" cy="379107"/>
                <a:chOff x="-4050578" y="288410"/>
                <a:chExt cx="322125" cy="379107"/>
              </a:xfrm>
            </p:grpSpPr>
            <p:sp>
              <p:nvSpPr>
                <p:cNvPr id="184" name="Rechthoek met één afgeknipte en afgeronde hoek 47">
                  <a:extLst>
                    <a:ext uri="{FF2B5EF4-FFF2-40B4-BE49-F238E27FC236}">
                      <a16:creationId xmlns:a16="http://schemas.microsoft.com/office/drawing/2014/main" id="{C0FBDF7D-3FFF-49EE-B251-81EE3322312E}"/>
                    </a:ext>
                  </a:extLst>
                </p:cNvPr>
                <p:cNvSpPr/>
                <p:nvPr userDrawn="1"/>
              </p:nvSpPr>
              <p:spPr>
                <a:xfrm>
                  <a:off x="-4050578" y="288410"/>
                  <a:ext cx="322125" cy="379107"/>
                </a:xfrm>
                <a:prstGeom prst="snipRoundRect">
                  <a:avLst>
                    <a:gd name="adj1" fmla="val 0"/>
                    <a:gd name="adj2" fmla="val 33753"/>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185" name="Rechthoekige driehoek 184">
                  <a:extLst>
                    <a:ext uri="{FF2B5EF4-FFF2-40B4-BE49-F238E27FC236}">
                      <a16:creationId xmlns:a16="http://schemas.microsoft.com/office/drawing/2014/main" id="{C9352CB0-0AF4-4C43-8978-E9AEAD22D776}"/>
                    </a:ext>
                  </a:extLst>
                </p:cNvPr>
                <p:cNvSpPr/>
                <p:nvPr userDrawn="1"/>
              </p:nvSpPr>
              <p:spPr>
                <a:xfrm>
                  <a:off x="-3833537" y="291656"/>
                  <a:ext cx="103133" cy="93757"/>
                </a:xfrm>
                <a:prstGeom prst="rtTriangle">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186" name="Rechthoek 185">
                  <a:extLst>
                    <a:ext uri="{FF2B5EF4-FFF2-40B4-BE49-F238E27FC236}">
                      <a16:creationId xmlns:a16="http://schemas.microsoft.com/office/drawing/2014/main" id="{2FF04F5C-49A8-4C77-A032-E33C3CAF9D6A}"/>
                    </a:ext>
                  </a:extLst>
                </p:cNvPr>
                <p:cNvSpPr/>
                <p:nvPr userDrawn="1"/>
              </p:nvSpPr>
              <p:spPr>
                <a:xfrm>
                  <a:off x="-4013673" y="314848"/>
                  <a:ext cx="140930" cy="70565"/>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187" name="Rechthoek 186">
                  <a:extLst>
                    <a:ext uri="{FF2B5EF4-FFF2-40B4-BE49-F238E27FC236}">
                      <a16:creationId xmlns:a16="http://schemas.microsoft.com/office/drawing/2014/main" id="{FF555BB7-2FFE-40B8-BF8D-8482E0989A00}"/>
                    </a:ext>
                  </a:extLst>
                </p:cNvPr>
                <p:cNvSpPr/>
                <p:nvPr userDrawn="1"/>
              </p:nvSpPr>
              <p:spPr>
                <a:xfrm>
                  <a:off x="-4020379" y="586428"/>
                  <a:ext cx="261727" cy="61406"/>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defTabSz="914400" fontAlgn="auto">
                    <a:lnSpc>
                      <a:spcPct val="100000"/>
                    </a:lnSpc>
                    <a:spcBef>
                      <a:spcPts val="0"/>
                    </a:spcBef>
                    <a:spcAft>
                      <a:spcPts val="0"/>
                    </a:spcAft>
                    <a:buClrTx/>
                    <a:buSzTx/>
                    <a:buFontTx/>
                    <a:buNone/>
                    <a:tabLst/>
                  </a:pPr>
                  <a:endParaRPr kumimoji="0" lang="en-GB" sz="900" b="0" i="0" u="none" strike="noStrike" kern="0" cap="none" spc="0" normalizeH="0" baseline="0" noProof="0">
                    <a:ln>
                      <a:noFill/>
                    </a:ln>
                    <a:solidFill>
                      <a:srgbClr val="211F26"/>
                    </a:solidFill>
                    <a:effectLst/>
                    <a:uLnTx/>
                    <a:uFillTx/>
                    <a:latin typeface="Calibri" panose="020F0502020204030204" pitchFamily="34" charset="0"/>
                    <a:cs typeface="Calibri" panose="020F0502020204030204" pitchFamily="34" charset="0"/>
                  </a:endParaRPr>
                </a:p>
              </p:txBody>
            </p:sp>
          </p:grpSp>
          <p:sp>
            <p:nvSpPr>
              <p:cNvPr id="183" name="Rechthoek 182">
                <a:extLst>
                  <a:ext uri="{FF2B5EF4-FFF2-40B4-BE49-F238E27FC236}">
                    <a16:creationId xmlns:a16="http://schemas.microsoft.com/office/drawing/2014/main" id="{B9A76DC8-AF64-4E7B-A6DD-0E2C550B6932}"/>
                  </a:ext>
                </a:extLst>
              </p:cNvPr>
              <p:cNvSpPr/>
              <p:nvPr userDrawn="1"/>
            </p:nvSpPr>
            <p:spPr>
              <a:xfrm>
                <a:off x="-910573" y="5352063"/>
                <a:ext cx="681133" cy="385950"/>
              </a:xfrm>
              <a:prstGeom prst="rect">
                <a:avLst/>
              </a:prstGeom>
              <a:no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rPr>
                  <a:t>Header &amp; Footer</a:t>
                </a:r>
              </a:p>
            </p:txBody>
          </p:sp>
        </p:grpSp>
      </p:grpSp>
      <p:sp>
        <p:nvSpPr>
          <p:cNvPr id="3" name="Tijdelijke aanduiding voor verticale tekst 2"/>
          <p:cNvSpPr>
            <a:spLocks noGrp="1"/>
          </p:cNvSpPr>
          <p:nvPr>
            <p:ph type="body" orient="vert" idx="1" hasCustomPrompt="1"/>
          </p:nvPr>
        </p:nvSpPr>
        <p:spPr>
          <a:xfrm>
            <a:off x="777233" y="1856128"/>
            <a:ext cx="10827107" cy="4438165"/>
          </a:xfrm>
        </p:spPr>
        <p:txBody>
          <a:bodyPr vert="horz" lIns="0" tIns="0" rIns="0" bIns="0"/>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en-GB" dirty="0"/>
              <a:t>Bullet</a:t>
            </a:r>
          </a:p>
          <a:p>
            <a:pPr lvl="1"/>
            <a:r>
              <a:rPr lang="en-GB" dirty="0"/>
              <a:t>Sub-bullet</a:t>
            </a:r>
          </a:p>
          <a:p>
            <a:pPr lvl="2"/>
            <a:r>
              <a:rPr lang="en-GB" dirty="0"/>
              <a:t>Default text</a:t>
            </a:r>
          </a:p>
          <a:p>
            <a:pPr lvl="3"/>
            <a:r>
              <a:rPr lang="en-GB" dirty="0"/>
              <a:t>header</a:t>
            </a:r>
          </a:p>
          <a:p>
            <a:pPr lvl="4"/>
            <a:r>
              <a:rPr lang="en-GB" dirty="0"/>
              <a:t>Numerical bullet</a:t>
            </a:r>
          </a:p>
          <a:p>
            <a:pPr lvl="5"/>
            <a:r>
              <a:rPr lang="en-GB" dirty="0"/>
              <a:t>Bullet</a:t>
            </a:r>
          </a:p>
          <a:p>
            <a:pPr lvl="6"/>
            <a:r>
              <a:rPr lang="en-GB" dirty="0"/>
              <a:t>Sub-bullet</a:t>
            </a:r>
          </a:p>
          <a:p>
            <a:pPr lvl="7"/>
            <a:r>
              <a:rPr lang="en-GB" dirty="0"/>
              <a:t>Default text</a:t>
            </a:r>
          </a:p>
          <a:p>
            <a:pPr lvl="8"/>
            <a:r>
              <a:rPr lang="en-GB" dirty="0"/>
              <a:t>header</a:t>
            </a:r>
          </a:p>
          <a:p>
            <a:pPr lvl="8"/>
            <a:endParaRPr lang="en-GB" dirty="0"/>
          </a:p>
        </p:txBody>
      </p:sp>
      <p:sp>
        <p:nvSpPr>
          <p:cNvPr id="5" name="Tekstvak 4">
            <a:extLst>
              <a:ext uri="{FF2B5EF4-FFF2-40B4-BE49-F238E27FC236}">
                <a16:creationId xmlns:a16="http://schemas.microsoft.com/office/drawing/2014/main" id="{DA6621DD-BDCD-46CA-8A6F-90B3DC62D7E8}"/>
              </a:ext>
            </a:extLst>
          </p:cNvPr>
          <p:cNvSpPr txBox="1"/>
          <p:nvPr userDrawn="1"/>
        </p:nvSpPr>
        <p:spPr>
          <a:xfrm>
            <a:off x="0" y="-256190"/>
            <a:ext cx="12192000" cy="161583"/>
          </a:xfrm>
          <a:prstGeom prst="rect">
            <a:avLst/>
          </a:prstGeom>
          <a:noFill/>
        </p:spPr>
        <p:txBody>
          <a:bodyPr wrap="square" lIns="0" tIns="0" rIns="0" bIns="0" rtlCol="0">
            <a:spAutoFit/>
          </a:bodyPr>
          <a:lstStyle/>
          <a:p>
            <a:pPr algn="l"/>
            <a:r>
              <a:rPr lang="en-GB" sz="1050" b="1" dirty="0">
                <a:solidFill>
                  <a:schemeClr val="tx2"/>
                </a:solidFill>
                <a:latin typeface="+mj-lt"/>
                <a:cs typeface="Calibri" panose="020F0502020204030204" pitchFamily="34" charset="0"/>
              </a:rPr>
              <a:t>TEMPLATE: </a:t>
            </a:r>
            <a:r>
              <a:rPr lang="en-GB" sz="1050" b="0" dirty="0">
                <a:solidFill>
                  <a:schemeClr val="tx2"/>
                </a:solidFill>
                <a:latin typeface="+mj-lt"/>
                <a:cs typeface="Calibri" panose="020F0502020204030204" pitchFamily="34" charset="0"/>
              </a:rPr>
              <a:t>TEXT</a:t>
            </a:r>
          </a:p>
        </p:txBody>
      </p:sp>
      <p:grpSp>
        <p:nvGrpSpPr>
          <p:cNvPr id="16" name="HAAK LIJN">
            <a:extLst>
              <a:ext uri="{FF2B5EF4-FFF2-40B4-BE49-F238E27FC236}">
                <a16:creationId xmlns:a16="http://schemas.microsoft.com/office/drawing/2014/main" id="{21256FA1-9CDC-4DD9-9786-CD0521601BAC}"/>
              </a:ext>
            </a:extLst>
          </p:cNvPr>
          <p:cNvGrpSpPr/>
          <p:nvPr userDrawn="1"/>
        </p:nvGrpSpPr>
        <p:grpSpPr>
          <a:xfrm>
            <a:off x="540812" y="0"/>
            <a:ext cx="76800" cy="6858000"/>
            <a:chOff x="578912" y="0"/>
            <a:chExt cx="76800" cy="6858000"/>
          </a:xfrm>
        </p:grpSpPr>
        <p:cxnSp>
          <p:nvCxnSpPr>
            <p:cNvPr id="17" name="LIJN">
              <a:extLst>
                <a:ext uri="{FF2B5EF4-FFF2-40B4-BE49-F238E27FC236}">
                  <a16:creationId xmlns:a16="http://schemas.microsoft.com/office/drawing/2014/main" id="{6162A1A5-4D92-46A9-8DEE-AC6D219D295C}"/>
                </a:ext>
              </a:extLst>
            </p:cNvPr>
            <p:cNvCxnSpPr>
              <a:cxnSpLocks/>
            </p:cNvCxnSpPr>
            <p:nvPr userDrawn="1"/>
          </p:nvCxnSpPr>
          <p:spPr>
            <a:xfrm>
              <a:off x="617312" y="900113"/>
              <a:ext cx="0" cy="5957887"/>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pic>
          <p:nvPicPr>
            <p:cNvPr id="18" name="Graphic 17">
              <a:extLst>
                <a:ext uri="{FF2B5EF4-FFF2-40B4-BE49-F238E27FC236}">
                  <a16:creationId xmlns:a16="http://schemas.microsoft.com/office/drawing/2014/main" id="{134BDBCE-3724-4AB1-94CF-2AAD6335F94F}"/>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78912" y="652464"/>
              <a:ext cx="76800" cy="201600"/>
            </a:xfrm>
            <a:prstGeom prst="rect">
              <a:avLst/>
            </a:prstGeom>
          </p:spPr>
        </p:pic>
        <p:cxnSp>
          <p:nvCxnSpPr>
            <p:cNvPr id="26" name="LIJN">
              <a:extLst>
                <a:ext uri="{FF2B5EF4-FFF2-40B4-BE49-F238E27FC236}">
                  <a16:creationId xmlns:a16="http://schemas.microsoft.com/office/drawing/2014/main" id="{C77C3344-B6C8-4C3E-A14D-48C2288B2467}"/>
                </a:ext>
              </a:extLst>
            </p:cNvPr>
            <p:cNvCxnSpPr>
              <a:cxnSpLocks/>
            </p:cNvCxnSpPr>
            <p:nvPr userDrawn="1"/>
          </p:nvCxnSpPr>
          <p:spPr>
            <a:xfrm>
              <a:off x="617312" y="0"/>
              <a:ext cx="0" cy="595314"/>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grpSp>
      <p:sp>
        <p:nvSpPr>
          <p:cNvPr id="103" name="Logo">
            <a:extLst>
              <a:ext uri="{FF2B5EF4-FFF2-40B4-BE49-F238E27FC236}">
                <a16:creationId xmlns:a16="http://schemas.microsoft.com/office/drawing/2014/main" id="{683231CA-E564-4317-8817-8643DD571F4D}"/>
              </a:ext>
            </a:extLst>
          </p:cNvPr>
          <p:cNvSpPr>
            <a:spLocks noGrp="1"/>
          </p:cNvSpPr>
          <p:nvPr>
            <p:ph type="body" orient="vert" idx="15" hasCustomPrompt="1"/>
          </p:nvPr>
        </p:nvSpPr>
        <p:spPr>
          <a:xfrm>
            <a:off x="10549612" y="6480355"/>
            <a:ext cx="1060019" cy="185413"/>
          </a:xfrm>
          <a:blipFill>
            <a:blip r:embed="rId7"/>
            <a:stretch>
              <a:fillRect/>
            </a:stretch>
          </a:blipFill>
        </p:spPr>
        <p:txBody>
          <a:bodyPr vert="horz" lIns="0" tIns="0" rIns="0" bIns="0"/>
          <a:lstStyle>
            <a:lvl1pPr marL="0" indent="0">
              <a:buNone/>
              <a:defRPr sz="1000" i="1">
                <a:solidFill>
                  <a:schemeClr val="bg2"/>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7" name="Dianummer">
            <a:extLst>
              <a:ext uri="{FF2B5EF4-FFF2-40B4-BE49-F238E27FC236}">
                <a16:creationId xmlns:a16="http://schemas.microsoft.com/office/drawing/2014/main" id="{5154FA8C-50A8-4470-ACA2-5ABE58D7913E}"/>
              </a:ext>
            </a:extLst>
          </p:cNvPr>
          <p:cNvSpPr>
            <a:spLocks noGrp="1"/>
          </p:cNvSpPr>
          <p:nvPr>
            <p:ph type="sldNum" sz="quarter" idx="17"/>
          </p:nvPr>
        </p:nvSpPr>
        <p:spPr/>
        <p:txBody>
          <a:bodyPr/>
          <a:lstStyle/>
          <a:p>
            <a:fld id="{5EC93C5F-DB18-4797-88B9-B8B0D60519FD}" type="slidenum">
              <a:rPr lang="en-GB" smtClean="0"/>
              <a:pPr/>
              <a:t>‹#›</a:t>
            </a:fld>
            <a:endParaRPr lang="en-GB" dirty="0"/>
          </a:p>
        </p:txBody>
      </p:sp>
      <p:sp>
        <p:nvSpPr>
          <p:cNvPr id="2" name="Datum" hidden="1">
            <a:extLst>
              <a:ext uri="{FF2B5EF4-FFF2-40B4-BE49-F238E27FC236}">
                <a16:creationId xmlns:a16="http://schemas.microsoft.com/office/drawing/2014/main" id="{7CC36E00-0246-4589-B488-F17248583425}"/>
              </a:ext>
            </a:extLst>
          </p:cNvPr>
          <p:cNvSpPr>
            <a:spLocks noGrp="1"/>
          </p:cNvSpPr>
          <p:nvPr>
            <p:ph type="dt" sz="half" idx="18"/>
          </p:nvPr>
        </p:nvSpPr>
        <p:spPr/>
        <p:txBody>
          <a:bodyPr/>
          <a:lstStyle/>
          <a:p>
            <a:r>
              <a:rPr lang="en-GB" dirty="0"/>
              <a:t>Date</a:t>
            </a:r>
          </a:p>
        </p:txBody>
      </p:sp>
      <p:sp>
        <p:nvSpPr>
          <p:cNvPr id="4" name="Voettekst">
            <a:extLst>
              <a:ext uri="{FF2B5EF4-FFF2-40B4-BE49-F238E27FC236}">
                <a16:creationId xmlns:a16="http://schemas.microsoft.com/office/drawing/2014/main" id="{84E9FDE4-1A7F-4A5C-AC53-B36C6F9E0548}"/>
              </a:ext>
            </a:extLst>
          </p:cNvPr>
          <p:cNvSpPr>
            <a:spLocks noGrp="1"/>
          </p:cNvSpPr>
          <p:nvPr>
            <p:ph type="ftr" sz="quarter" idx="16"/>
          </p:nvPr>
        </p:nvSpPr>
        <p:spPr/>
        <p:txBody>
          <a:bodyPr/>
          <a:lstStyle/>
          <a:p>
            <a:r>
              <a:rPr lang="en-GB" dirty="0"/>
              <a:t>26 October 2021 | ALIM Guide for asset information Managers</a:t>
            </a:r>
          </a:p>
        </p:txBody>
      </p:sp>
      <p:sp>
        <p:nvSpPr>
          <p:cNvPr id="6" name="Ondertitel">
            <a:extLst>
              <a:ext uri="{FF2B5EF4-FFF2-40B4-BE49-F238E27FC236}">
                <a16:creationId xmlns:a16="http://schemas.microsoft.com/office/drawing/2014/main" id="{D087FE13-DC03-4A42-925F-D0677F5B0C5C}"/>
              </a:ext>
            </a:extLst>
          </p:cNvPr>
          <p:cNvSpPr>
            <a:spLocks noGrp="1"/>
          </p:cNvSpPr>
          <p:nvPr>
            <p:ph type="subTitle" idx="10" hasCustomPrompt="1"/>
          </p:nvPr>
        </p:nvSpPr>
        <p:spPr>
          <a:xfrm>
            <a:off x="777244" y="924516"/>
            <a:ext cx="10827096" cy="349200"/>
          </a:xfrm>
        </p:spPr>
        <p:txBody>
          <a:bodyPr/>
          <a:lstStyle>
            <a:lvl1pPr marL="0" indent="0" algn="l">
              <a:buNone/>
              <a:defRPr sz="3000" b="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cap="all" baseline="0" dirty="0"/>
              <a:t>Second light subtitle</a:t>
            </a:r>
            <a:endParaRPr lang="en-GB" dirty="0"/>
          </a:p>
        </p:txBody>
      </p:sp>
      <p:sp>
        <p:nvSpPr>
          <p:cNvPr id="8" name="Titel">
            <a:extLst>
              <a:ext uri="{FF2B5EF4-FFF2-40B4-BE49-F238E27FC236}">
                <a16:creationId xmlns:a16="http://schemas.microsoft.com/office/drawing/2014/main" id="{08B72B07-1936-49ED-9125-9D212B7EBB92}"/>
              </a:ext>
            </a:extLst>
          </p:cNvPr>
          <p:cNvSpPr>
            <a:spLocks noGrp="1"/>
          </p:cNvSpPr>
          <p:nvPr>
            <p:ph type="title" hasCustomPrompt="1"/>
          </p:nvPr>
        </p:nvSpPr>
        <p:spPr/>
        <p:txBody>
          <a:bodyPr/>
          <a:lstStyle/>
          <a:p>
            <a:r>
              <a:rPr lang="en-GB" dirty="0"/>
              <a:t>First bold title</a:t>
            </a:r>
          </a:p>
        </p:txBody>
      </p:sp>
    </p:spTree>
    <p:extLst>
      <p:ext uri="{BB962C8B-B14F-4D97-AF65-F5344CB8AC3E}">
        <p14:creationId xmlns:p14="http://schemas.microsoft.com/office/powerpoint/2010/main" val="4076874428"/>
      </p:ext>
    </p:extLst>
  </p:cSld>
  <p:clrMapOvr>
    <a:masterClrMapping/>
  </p:clrMapOvr>
  <p:transition spd="slow">
    <p:push dir="u"/>
  </p:transition>
  <p:hf hdr="0" dt="0"/>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EXT + IMAGE (S)">
    <p:spTree>
      <p:nvGrpSpPr>
        <p:cNvPr id="1" name=""/>
        <p:cNvGrpSpPr/>
        <p:nvPr/>
      </p:nvGrpSpPr>
      <p:grpSpPr>
        <a:xfrm>
          <a:off x="0" y="0"/>
          <a:ext cx="0" cy="0"/>
          <a:chOff x="0" y="0"/>
          <a:chExt cx="0" cy="0"/>
        </a:xfrm>
      </p:grpSpPr>
      <p:grpSp>
        <p:nvGrpSpPr>
          <p:cNvPr id="354" name="INSTRUCTION">
            <a:extLst>
              <a:ext uri="{FF2B5EF4-FFF2-40B4-BE49-F238E27FC236}">
                <a16:creationId xmlns:a16="http://schemas.microsoft.com/office/drawing/2014/main" id="{E3C68E10-67F7-4A44-80FB-F342C1321F37}"/>
              </a:ext>
            </a:extLst>
          </p:cNvPr>
          <p:cNvGrpSpPr/>
          <p:nvPr userDrawn="1"/>
        </p:nvGrpSpPr>
        <p:grpSpPr>
          <a:xfrm>
            <a:off x="-3786437" y="0"/>
            <a:ext cx="3693386" cy="5359349"/>
            <a:chOff x="-3786437" y="0"/>
            <a:chExt cx="3693386" cy="5359349"/>
          </a:xfrm>
        </p:grpSpPr>
        <p:sp>
          <p:nvSpPr>
            <p:cNvPr id="355" name="Rechthoek 354">
              <a:extLst>
                <a:ext uri="{FF2B5EF4-FFF2-40B4-BE49-F238E27FC236}">
                  <a16:creationId xmlns:a16="http://schemas.microsoft.com/office/drawing/2014/main" id="{B0705543-9CCA-43C6-AD83-36940B325D65}"/>
                </a:ext>
              </a:extLst>
            </p:cNvPr>
            <p:cNvSpPr/>
            <p:nvPr userDrawn="1"/>
          </p:nvSpPr>
          <p:spPr>
            <a:xfrm>
              <a:off x="-3786165" y="0"/>
              <a:ext cx="3593091" cy="4641338"/>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Choosing text levels</a:t>
              </a:r>
            </a:p>
          </p:txBody>
        </p:sp>
        <p:sp>
          <p:nvSpPr>
            <p:cNvPr id="356" name="Ovaal 355">
              <a:extLst>
                <a:ext uri="{FF2B5EF4-FFF2-40B4-BE49-F238E27FC236}">
                  <a16:creationId xmlns:a16="http://schemas.microsoft.com/office/drawing/2014/main" id="{E52BD8A3-92A9-4CC0-A3DF-409174D445FF}"/>
                </a:ext>
              </a:extLst>
            </p:cNvPr>
            <p:cNvSpPr/>
            <p:nvPr userDrawn="1"/>
          </p:nvSpPr>
          <p:spPr>
            <a:xfrm>
              <a:off x="-3604183" y="183748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357" name="Rechthoek 356">
              <a:extLst>
                <a:ext uri="{FF2B5EF4-FFF2-40B4-BE49-F238E27FC236}">
                  <a16:creationId xmlns:a16="http://schemas.microsoft.com/office/drawing/2014/main" id="{86DD4624-6636-4112-8E06-FDBDFFF23074}"/>
                </a:ext>
              </a:extLst>
            </p:cNvPr>
            <p:cNvSpPr/>
            <p:nvPr userDrawn="1"/>
          </p:nvSpPr>
          <p:spPr>
            <a:xfrm>
              <a:off x="-3319415" y="1837484"/>
              <a:ext cx="2949220" cy="180000"/>
            </a:xfrm>
            <a:prstGeom prst="rect">
              <a:avLst/>
            </a:prstGeom>
            <a:noFill/>
            <a:ln w="25400" cap="flat" cmpd="sng" algn="ctr">
              <a:noFill/>
              <a:prstDash val="solid"/>
            </a:ln>
            <a:effectLst/>
          </p:spPr>
          <p:txBody>
            <a:bodyPr lIns="0" tIns="0" rIns="0" bIns="0" rtlCol="0" anchor="ctr"/>
            <a:lstStyle/>
            <a:p>
              <a:pPr marL="179388" marR="0" lvl="0" indent="-179388" algn="l" defTabSz="719138" rtl="0" eaLnBrk="1" fontAlgn="auto" latinLnBrk="0" hangingPunct="1">
                <a:lnSpc>
                  <a:spcPct val="100000"/>
                </a:lnSpc>
                <a:spcBef>
                  <a:spcPts val="300"/>
                </a:spcBef>
                <a:spcAft>
                  <a:spcPts val="600"/>
                </a:spcAft>
                <a:buClr>
                  <a:srgbClr val="71A4C3"/>
                </a:buClr>
                <a:buSzPct val="100000"/>
                <a:buFontTx/>
                <a:buBlip>
                  <a:blip r:embed="rId2">
                    <a:extLst>
                      <a:ext uri="{96DAC541-7B7A-43D3-8B79-37D633B846F1}">
                        <asvg:svgBlip xmlns:asvg="http://schemas.microsoft.com/office/drawing/2016/SVG/main" r:embed="rId3"/>
                      </a:ext>
                    </a:extLst>
                  </a:blip>
                </a:buBlip>
                <a:tabLst/>
                <a:defRPr/>
              </a:pPr>
              <a:r>
                <a:rPr kumimoji="0" lang="en-GB" sz="1100" b="0" i="0" u="none" strike="noStrike" kern="1200" cap="none" spc="0" normalizeH="0" baseline="0" noProof="0">
                  <a:ln>
                    <a:noFill/>
                  </a:ln>
                  <a:solidFill>
                    <a:prstClr val="black"/>
                  </a:solidFill>
                  <a:effectLst/>
                  <a:uLnTx/>
                  <a:uFillTx/>
                  <a:latin typeface="+mn-lt"/>
                  <a:ea typeface="+mn-ea"/>
                  <a:cs typeface="+mn-cs"/>
                </a:rPr>
                <a:t>Bullet</a:t>
              </a:r>
            </a:p>
          </p:txBody>
        </p:sp>
        <p:sp>
          <p:nvSpPr>
            <p:cNvPr id="358" name="Ovaal 357">
              <a:extLst>
                <a:ext uri="{FF2B5EF4-FFF2-40B4-BE49-F238E27FC236}">
                  <a16:creationId xmlns:a16="http://schemas.microsoft.com/office/drawing/2014/main" id="{42D05214-BD29-41CA-AE2D-D750A9AEB6B7}"/>
                </a:ext>
              </a:extLst>
            </p:cNvPr>
            <p:cNvSpPr/>
            <p:nvPr userDrawn="1"/>
          </p:nvSpPr>
          <p:spPr>
            <a:xfrm>
              <a:off x="-3604183" y="212876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359" name="Rechthoek 358">
              <a:extLst>
                <a:ext uri="{FF2B5EF4-FFF2-40B4-BE49-F238E27FC236}">
                  <a16:creationId xmlns:a16="http://schemas.microsoft.com/office/drawing/2014/main" id="{C686CB07-7571-4264-8819-4052C2D1BBE0}"/>
                </a:ext>
              </a:extLst>
            </p:cNvPr>
            <p:cNvSpPr/>
            <p:nvPr userDrawn="1"/>
          </p:nvSpPr>
          <p:spPr>
            <a:xfrm>
              <a:off x="-3604183" y="1196113"/>
              <a:ext cx="3229047" cy="459227"/>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Under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‘Home’</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use the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list level-buttons</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choose a text level. </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Choose from:</a:t>
              </a:r>
            </a:p>
          </p:txBody>
        </p:sp>
        <p:sp>
          <p:nvSpPr>
            <p:cNvPr id="360" name="Rechthoek 359">
              <a:extLst>
                <a:ext uri="{FF2B5EF4-FFF2-40B4-BE49-F238E27FC236}">
                  <a16:creationId xmlns:a16="http://schemas.microsoft.com/office/drawing/2014/main" id="{B3FC3F5C-7BE3-4A75-899F-3D8E02AB4380}"/>
                </a:ext>
              </a:extLst>
            </p:cNvPr>
            <p:cNvSpPr/>
            <p:nvPr userDrawn="1"/>
          </p:nvSpPr>
          <p:spPr>
            <a:xfrm>
              <a:off x="-3319415" y="2128873"/>
              <a:ext cx="2949220" cy="180000"/>
            </a:xfrm>
            <a:prstGeom prst="rect">
              <a:avLst/>
            </a:prstGeom>
            <a:noFill/>
            <a:ln w="25400" cap="flat" cmpd="sng" algn="ctr">
              <a:noFill/>
              <a:prstDash val="solid"/>
            </a:ln>
            <a:effectLst/>
          </p:spPr>
          <p:txBody>
            <a:bodyPr lIns="0" tIns="0" rIns="0" bIns="0" rtlCol="0" anchor="ctr"/>
            <a:lstStyle/>
            <a:p>
              <a:pPr marL="360363" marR="0" lvl="1" indent="-180975" algn="l" defTabSz="719138" rtl="0" eaLnBrk="1" fontAlgn="auto" latinLnBrk="0" hangingPunct="1">
                <a:lnSpc>
                  <a:spcPct val="100000"/>
                </a:lnSpc>
                <a:spcBef>
                  <a:spcPts val="300"/>
                </a:spcBef>
                <a:spcAft>
                  <a:spcPts val="600"/>
                </a:spcAft>
                <a:buClr>
                  <a:srgbClr val="71A4C3"/>
                </a:buClr>
                <a:buSzPct val="100000"/>
                <a:buFontTx/>
                <a:buBlip>
                  <a:blip r:embed="rId4">
                    <a:extLst>
                      <a:ext uri="{96DAC541-7B7A-43D3-8B79-37D633B846F1}">
                        <asvg:svgBlip xmlns:asvg="http://schemas.microsoft.com/office/drawing/2016/SVG/main" r:embed="rId5"/>
                      </a:ext>
                    </a:extLst>
                  </a:blip>
                </a:buBlip>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Sub-bullet</a:t>
              </a:r>
            </a:p>
          </p:txBody>
        </p:sp>
        <p:sp>
          <p:nvSpPr>
            <p:cNvPr id="361" name="Ovaal 360">
              <a:extLst>
                <a:ext uri="{FF2B5EF4-FFF2-40B4-BE49-F238E27FC236}">
                  <a16:creationId xmlns:a16="http://schemas.microsoft.com/office/drawing/2014/main" id="{26F9C92D-1A36-4684-BB8B-15A3C60906B3}"/>
                </a:ext>
              </a:extLst>
            </p:cNvPr>
            <p:cNvSpPr/>
            <p:nvPr userDrawn="1"/>
          </p:nvSpPr>
          <p:spPr>
            <a:xfrm>
              <a:off x="-3604183" y="242005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362" name="Rechthoek 361">
              <a:extLst>
                <a:ext uri="{FF2B5EF4-FFF2-40B4-BE49-F238E27FC236}">
                  <a16:creationId xmlns:a16="http://schemas.microsoft.com/office/drawing/2014/main" id="{BC849A08-60D5-431C-997B-EFD3570EC036}"/>
                </a:ext>
              </a:extLst>
            </p:cNvPr>
            <p:cNvSpPr/>
            <p:nvPr userDrawn="1"/>
          </p:nvSpPr>
          <p:spPr>
            <a:xfrm>
              <a:off x="-3319415" y="2420262"/>
              <a:ext cx="2949220" cy="180000"/>
            </a:xfrm>
            <a:prstGeom prst="rect">
              <a:avLst/>
            </a:prstGeom>
            <a:noFill/>
            <a:ln w="25400" cap="flat" cmpd="sng" algn="ctr">
              <a:noFill/>
              <a:prstDash val="solid"/>
            </a:ln>
            <a:effectLst/>
          </p:spPr>
          <p:txBody>
            <a:bodyPr lIns="0" tIns="0" rIns="0" bIns="0" rtlCol="0" anchor="ctr"/>
            <a:lstStyle/>
            <a:p>
              <a:pPr marL="0" marR="0" lvl="2" indent="0" algn="l" defTabSz="719138" rtl="0" eaLnBrk="1" fontAlgn="auto" latinLnBrk="0" hangingPunct="1">
                <a:lnSpc>
                  <a:spcPct val="100000"/>
                </a:lnSpc>
                <a:spcBef>
                  <a:spcPts val="300"/>
                </a:spcBef>
                <a:spcAft>
                  <a:spcPts val="600"/>
                </a:spcAft>
                <a:buClr>
                  <a:srgbClr val="0070C0"/>
                </a:buClr>
                <a:buSzPct val="85000"/>
                <a:buFontTx/>
                <a:buNone/>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Default text</a:t>
              </a:r>
            </a:p>
          </p:txBody>
        </p:sp>
        <p:sp>
          <p:nvSpPr>
            <p:cNvPr id="363" name="Ovaal 362">
              <a:extLst>
                <a:ext uri="{FF2B5EF4-FFF2-40B4-BE49-F238E27FC236}">
                  <a16:creationId xmlns:a16="http://schemas.microsoft.com/office/drawing/2014/main" id="{D145B852-723A-47F0-A5AE-B5650AAE9E5B}"/>
                </a:ext>
              </a:extLst>
            </p:cNvPr>
            <p:cNvSpPr/>
            <p:nvPr userDrawn="1"/>
          </p:nvSpPr>
          <p:spPr>
            <a:xfrm>
              <a:off x="-3604183" y="2711336"/>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4</a:t>
              </a:r>
            </a:p>
          </p:txBody>
        </p:sp>
        <p:sp>
          <p:nvSpPr>
            <p:cNvPr id="364" name="Rechthoek 363">
              <a:extLst>
                <a:ext uri="{FF2B5EF4-FFF2-40B4-BE49-F238E27FC236}">
                  <a16:creationId xmlns:a16="http://schemas.microsoft.com/office/drawing/2014/main" id="{14479FEF-B6AB-4673-AE56-765C3C867BC5}"/>
                </a:ext>
              </a:extLst>
            </p:cNvPr>
            <p:cNvSpPr/>
            <p:nvPr userDrawn="1"/>
          </p:nvSpPr>
          <p:spPr>
            <a:xfrm>
              <a:off x="-3319415" y="2711651"/>
              <a:ext cx="2949220" cy="180000"/>
            </a:xfrm>
            <a:prstGeom prst="rect">
              <a:avLst/>
            </a:prstGeom>
            <a:noFill/>
            <a:ln w="25400" cap="flat" cmpd="sng" algn="ctr">
              <a:noFill/>
              <a:prstDash val="solid"/>
            </a:ln>
            <a:effectLst/>
          </p:spPr>
          <p:txBody>
            <a:bodyPr lIns="0" tIns="0" rIns="0" bIns="0" rtlCol="0" anchor="ctr"/>
            <a:lstStyle/>
            <a:p>
              <a:pPr marL="0" marR="0" lvl="3" indent="0" algn="l" defTabSz="719138" rtl="0" eaLnBrk="1" fontAlgn="auto" latinLnBrk="0" hangingPunct="1">
                <a:lnSpc>
                  <a:spcPct val="100000"/>
                </a:lnSpc>
                <a:spcBef>
                  <a:spcPts val="300"/>
                </a:spcBef>
                <a:spcAft>
                  <a:spcPts val="1200"/>
                </a:spcAft>
                <a:buClrTx/>
                <a:buSzTx/>
                <a:buFontTx/>
                <a:buNone/>
                <a:tabLst/>
                <a:defRPr/>
              </a:pPr>
              <a:r>
                <a:rPr kumimoji="0" lang="en-GB" sz="1400" b="1" i="0" u="none" strike="noStrike" kern="1200" cap="all" spc="30" normalizeH="0" baseline="0" noProof="0">
                  <a:ln>
                    <a:noFill/>
                  </a:ln>
                  <a:solidFill>
                    <a:srgbClr val="71A4C3"/>
                  </a:solidFill>
                  <a:effectLst/>
                  <a:uLnTx/>
                  <a:uFillTx/>
                  <a:latin typeface="Segoe UI"/>
                  <a:ea typeface="+mn-ea"/>
                  <a:cs typeface="Calibri" panose="020F0502020204030204" pitchFamily="34" charset="0"/>
                </a:rPr>
                <a:t>header</a:t>
              </a:r>
            </a:p>
          </p:txBody>
        </p:sp>
        <p:sp>
          <p:nvSpPr>
            <p:cNvPr id="365" name="Ovaal 364">
              <a:extLst>
                <a:ext uri="{FF2B5EF4-FFF2-40B4-BE49-F238E27FC236}">
                  <a16:creationId xmlns:a16="http://schemas.microsoft.com/office/drawing/2014/main" id="{AAB859B7-77E5-4E07-805A-8F1A8665FD7E}"/>
                </a:ext>
              </a:extLst>
            </p:cNvPr>
            <p:cNvSpPr/>
            <p:nvPr userDrawn="1"/>
          </p:nvSpPr>
          <p:spPr>
            <a:xfrm>
              <a:off x="-3604183" y="3002620"/>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5</a:t>
              </a:r>
            </a:p>
          </p:txBody>
        </p:sp>
        <p:sp>
          <p:nvSpPr>
            <p:cNvPr id="366" name="Rechthoek 365">
              <a:extLst>
                <a:ext uri="{FF2B5EF4-FFF2-40B4-BE49-F238E27FC236}">
                  <a16:creationId xmlns:a16="http://schemas.microsoft.com/office/drawing/2014/main" id="{2857B620-6C3A-473C-889A-B575624509BC}"/>
                </a:ext>
              </a:extLst>
            </p:cNvPr>
            <p:cNvSpPr/>
            <p:nvPr userDrawn="1"/>
          </p:nvSpPr>
          <p:spPr>
            <a:xfrm>
              <a:off x="-3319415" y="3003040"/>
              <a:ext cx="2949220" cy="180000"/>
            </a:xfrm>
            <a:prstGeom prst="rect">
              <a:avLst/>
            </a:prstGeom>
            <a:noFill/>
            <a:ln w="25400" cap="flat" cmpd="sng" algn="ctr">
              <a:noFill/>
              <a:prstDash val="solid"/>
            </a:ln>
            <a:effectLst/>
          </p:spPr>
          <p:txBody>
            <a:bodyPr lIns="0" tIns="0" rIns="0" bIns="0" rtlCol="0" anchor="ctr"/>
            <a:lstStyle/>
            <a:p>
              <a:pPr marL="182563" marR="0" lvl="4" indent="-182563" algn="l" defTabSz="719138" rtl="0" eaLnBrk="1" fontAlgn="auto" latinLnBrk="0" hangingPunct="1">
                <a:lnSpc>
                  <a:spcPct val="100000"/>
                </a:lnSpc>
                <a:spcBef>
                  <a:spcPts val="300"/>
                </a:spcBef>
                <a:spcAft>
                  <a:spcPts val="600"/>
                </a:spcAft>
                <a:buClr>
                  <a:prstClr val="black"/>
                </a:buClr>
                <a:buSzTx/>
                <a:buFont typeface="+mj-lt"/>
                <a:buAutoNum type="arabicPeriod"/>
                <a:tabLst>
                  <a:tab pos="274638" algn="l"/>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Numerical bullet</a:t>
              </a:r>
            </a:p>
          </p:txBody>
        </p:sp>
        <p:sp>
          <p:nvSpPr>
            <p:cNvPr id="367" name="Ovaal 366">
              <a:extLst>
                <a:ext uri="{FF2B5EF4-FFF2-40B4-BE49-F238E27FC236}">
                  <a16:creationId xmlns:a16="http://schemas.microsoft.com/office/drawing/2014/main" id="{75D5B5B5-481E-4A9A-B32C-F3D1AAE9C5FD}"/>
                </a:ext>
              </a:extLst>
            </p:cNvPr>
            <p:cNvSpPr/>
            <p:nvPr userDrawn="1"/>
          </p:nvSpPr>
          <p:spPr>
            <a:xfrm>
              <a:off x="-3604183" y="329390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6</a:t>
              </a:r>
            </a:p>
          </p:txBody>
        </p:sp>
        <p:sp>
          <p:nvSpPr>
            <p:cNvPr id="368" name="Rechthoek 367">
              <a:extLst>
                <a:ext uri="{FF2B5EF4-FFF2-40B4-BE49-F238E27FC236}">
                  <a16:creationId xmlns:a16="http://schemas.microsoft.com/office/drawing/2014/main" id="{5A7AA968-28CD-4BEE-BCED-B92A14EF657C}"/>
                </a:ext>
              </a:extLst>
            </p:cNvPr>
            <p:cNvSpPr/>
            <p:nvPr userDrawn="1"/>
          </p:nvSpPr>
          <p:spPr>
            <a:xfrm>
              <a:off x="-3319415" y="3585818"/>
              <a:ext cx="2949220" cy="180000"/>
            </a:xfrm>
            <a:prstGeom prst="rect">
              <a:avLst/>
            </a:prstGeom>
            <a:noFill/>
            <a:ln w="25400" cap="flat" cmpd="sng" algn="ctr">
              <a:noFill/>
              <a:prstDash val="solid"/>
            </a:ln>
            <a:effectLst/>
          </p:spPr>
          <p:txBody>
            <a:bodyPr lIns="0" tIns="0" rIns="0" bIns="0" rtlCol="0" anchor="ctr"/>
            <a:lstStyle/>
            <a:p>
              <a:pPr marL="360363" marR="0" lvl="6" indent="-180975" algn="l" defTabSz="914400" rtl="0" eaLnBrk="1" fontAlgn="auto" latinLnBrk="0" hangingPunct="1">
                <a:lnSpc>
                  <a:spcPct val="100000"/>
                </a:lnSpc>
                <a:spcBef>
                  <a:spcPts val="300"/>
                </a:spcBef>
                <a:spcAft>
                  <a:spcPts val="600"/>
                </a:spcAft>
                <a:buClrTx/>
                <a:buSzTx/>
                <a:buFontTx/>
                <a:buBlip>
                  <a:blip r:embed="rId4">
                    <a:extLst>
                      <a:ext uri="{96DAC541-7B7A-43D3-8B79-37D633B846F1}">
                        <asvg:svgBlip xmlns:asvg="http://schemas.microsoft.com/office/drawing/2016/SVG/main" r:embed="rId5"/>
                      </a:ext>
                    </a:extLst>
                  </a:blip>
                </a:buBlip>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Sub-bullet</a:t>
              </a:r>
            </a:p>
          </p:txBody>
        </p:sp>
        <p:sp>
          <p:nvSpPr>
            <p:cNvPr id="369" name="Ovaal 368">
              <a:extLst>
                <a:ext uri="{FF2B5EF4-FFF2-40B4-BE49-F238E27FC236}">
                  <a16:creationId xmlns:a16="http://schemas.microsoft.com/office/drawing/2014/main" id="{FC7DB2A8-07AE-4E8A-A99A-DBE5066C75F1}"/>
                </a:ext>
              </a:extLst>
            </p:cNvPr>
            <p:cNvSpPr/>
            <p:nvPr userDrawn="1"/>
          </p:nvSpPr>
          <p:spPr>
            <a:xfrm>
              <a:off x="-3604183" y="358518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7</a:t>
              </a:r>
            </a:p>
          </p:txBody>
        </p:sp>
        <p:sp>
          <p:nvSpPr>
            <p:cNvPr id="370" name="Rechthoek 369">
              <a:extLst>
                <a:ext uri="{FF2B5EF4-FFF2-40B4-BE49-F238E27FC236}">
                  <a16:creationId xmlns:a16="http://schemas.microsoft.com/office/drawing/2014/main" id="{B1FDF8FE-D64F-4FBD-A14C-A6B3456767E4}"/>
                </a:ext>
              </a:extLst>
            </p:cNvPr>
            <p:cNvSpPr/>
            <p:nvPr userDrawn="1"/>
          </p:nvSpPr>
          <p:spPr>
            <a:xfrm>
              <a:off x="-3325830" y="3877207"/>
              <a:ext cx="2949220" cy="180000"/>
            </a:xfrm>
            <a:prstGeom prst="rect">
              <a:avLst/>
            </a:prstGeom>
            <a:noFill/>
            <a:ln w="25400" cap="flat" cmpd="sng" algn="ctr">
              <a:noFill/>
              <a:prstDash val="solid"/>
            </a:ln>
            <a:effectLst/>
          </p:spPr>
          <p:txBody>
            <a:bodyPr lIns="0" tIns="0" rIns="0" bIns="0" rtlCol="0" anchor="ctr"/>
            <a:lstStyle/>
            <a:p>
              <a:pPr marL="0" marR="0" lvl="7" indent="0" algn="l" defTabSz="914400" rtl="0" eaLnBrk="1" fontAlgn="auto" latinLnBrk="0" hangingPunct="1">
                <a:lnSpc>
                  <a:spcPct val="90000"/>
                </a:lnSpc>
                <a:spcBef>
                  <a:spcPts val="300"/>
                </a:spcBef>
                <a:spcAft>
                  <a:spcPts val="600"/>
                </a:spcAft>
                <a:buClrTx/>
                <a:buSzTx/>
                <a:buFontTx/>
                <a:buNone/>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Default text</a:t>
              </a:r>
            </a:p>
          </p:txBody>
        </p:sp>
        <p:sp>
          <p:nvSpPr>
            <p:cNvPr id="371" name="Ovaal 370">
              <a:extLst>
                <a:ext uri="{FF2B5EF4-FFF2-40B4-BE49-F238E27FC236}">
                  <a16:creationId xmlns:a16="http://schemas.microsoft.com/office/drawing/2014/main" id="{DF5CAE14-007F-4ACE-85D7-D6F905CC4056}"/>
                </a:ext>
              </a:extLst>
            </p:cNvPr>
            <p:cNvSpPr/>
            <p:nvPr userDrawn="1"/>
          </p:nvSpPr>
          <p:spPr>
            <a:xfrm>
              <a:off x="-3604183" y="387647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8</a:t>
              </a:r>
            </a:p>
          </p:txBody>
        </p:sp>
        <p:sp>
          <p:nvSpPr>
            <p:cNvPr id="372" name="Rechthoek 371">
              <a:extLst>
                <a:ext uri="{FF2B5EF4-FFF2-40B4-BE49-F238E27FC236}">
                  <a16:creationId xmlns:a16="http://schemas.microsoft.com/office/drawing/2014/main" id="{116723F2-1960-4650-A43F-86EDC77E4B39}"/>
                </a:ext>
              </a:extLst>
            </p:cNvPr>
            <p:cNvSpPr/>
            <p:nvPr userDrawn="1"/>
          </p:nvSpPr>
          <p:spPr>
            <a:xfrm>
              <a:off x="-3319415" y="4168594"/>
              <a:ext cx="2949220" cy="180000"/>
            </a:xfrm>
            <a:prstGeom prst="rect">
              <a:avLst/>
            </a:prstGeom>
            <a:noFill/>
            <a:ln w="25400" cap="flat" cmpd="sng" algn="ctr">
              <a:noFill/>
              <a:prstDash val="solid"/>
            </a:ln>
            <a:effectLst/>
          </p:spPr>
          <p:txBody>
            <a:bodyPr lIns="0" tIns="0" rIns="0" bIns="0" rtlCol="0" anchor="ctr"/>
            <a:lstStyle/>
            <a:p>
              <a:pPr marL="0" marR="0" lvl="8" indent="0" algn="l" defTabSz="914400" rtl="0" eaLnBrk="1" fontAlgn="auto" latinLnBrk="0" hangingPunct="1">
                <a:lnSpc>
                  <a:spcPct val="100000"/>
                </a:lnSpc>
                <a:spcBef>
                  <a:spcPts val="300"/>
                </a:spcBef>
                <a:spcAft>
                  <a:spcPts val="1200"/>
                </a:spcAft>
                <a:buClrTx/>
                <a:buSzTx/>
                <a:buFontTx/>
                <a:buNone/>
                <a:tabLst/>
                <a:defRPr/>
              </a:pPr>
              <a:r>
                <a:rPr kumimoji="0" lang="en-GB" sz="1400" b="1" i="0" u="none" strike="noStrike" kern="1200" cap="all" spc="0" normalizeH="0" baseline="0" noProof="0">
                  <a:ln>
                    <a:noFill/>
                  </a:ln>
                  <a:solidFill>
                    <a:srgbClr val="71A4C3"/>
                  </a:solidFill>
                  <a:effectLst/>
                  <a:uLnTx/>
                  <a:uFillTx/>
                  <a:latin typeface="Segoe UI"/>
                  <a:ea typeface="+mn-ea"/>
                  <a:cs typeface="+mn-cs"/>
                </a:rPr>
                <a:t>header</a:t>
              </a:r>
            </a:p>
          </p:txBody>
        </p:sp>
        <p:sp>
          <p:nvSpPr>
            <p:cNvPr id="373" name="Ovaal 372">
              <a:extLst>
                <a:ext uri="{FF2B5EF4-FFF2-40B4-BE49-F238E27FC236}">
                  <a16:creationId xmlns:a16="http://schemas.microsoft.com/office/drawing/2014/main" id="{BB436967-812C-4EC8-8640-10A90A014A35}"/>
                </a:ext>
              </a:extLst>
            </p:cNvPr>
            <p:cNvSpPr/>
            <p:nvPr userDrawn="1"/>
          </p:nvSpPr>
          <p:spPr>
            <a:xfrm>
              <a:off x="-3604183" y="416859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9</a:t>
              </a:r>
            </a:p>
          </p:txBody>
        </p:sp>
        <p:sp>
          <p:nvSpPr>
            <p:cNvPr id="374" name="Rechthoek 373">
              <a:extLst>
                <a:ext uri="{FF2B5EF4-FFF2-40B4-BE49-F238E27FC236}">
                  <a16:creationId xmlns:a16="http://schemas.microsoft.com/office/drawing/2014/main" id="{1C1ABFA0-E7D4-4FCE-BBF2-F04F8978C0C4}"/>
                </a:ext>
              </a:extLst>
            </p:cNvPr>
            <p:cNvSpPr/>
            <p:nvPr userDrawn="1"/>
          </p:nvSpPr>
          <p:spPr>
            <a:xfrm>
              <a:off x="-3319415" y="3294429"/>
              <a:ext cx="2949220" cy="180000"/>
            </a:xfrm>
            <a:prstGeom prst="rect">
              <a:avLst/>
            </a:prstGeom>
            <a:noFill/>
            <a:ln w="25400" cap="flat" cmpd="sng" algn="ctr">
              <a:noFill/>
              <a:prstDash val="solid"/>
            </a:ln>
            <a:effectLst/>
          </p:spPr>
          <p:txBody>
            <a:bodyPr lIns="0" tIns="0" rIns="0" bIns="0" rtlCol="0" anchor="ctr"/>
            <a:lstStyle/>
            <a:p>
              <a:pPr marL="179388" marR="0" lvl="5" indent="-179388" algn="l" defTabSz="914400" rtl="0" eaLnBrk="1" fontAlgn="auto" latinLnBrk="0" hangingPunct="1">
                <a:lnSpc>
                  <a:spcPct val="100000"/>
                </a:lnSpc>
                <a:spcBef>
                  <a:spcPts val="300"/>
                </a:spcBef>
                <a:spcAft>
                  <a:spcPts val="600"/>
                </a:spcAft>
                <a:buClrTx/>
                <a:buSzTx/>
                <a:buFontTx/>
                <a:buBlip>
                  <a:blip r:embed="rId2">
                    <a:extLst>
                      <a:ext uri="{96DAC541-7B7A-43D3-8B79-37D633B846F1}">
                        <asvg:svgBlip xmlns:asvg="http://schemas.microsoft.com/office/drawing/2016/SVG/main" r:embed="rId3"/>
                      </a:ext>
                    </a:extLst>
                  </a:blip>
                </a:buBlip>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Bullet</a:t>
              </a:r>
            </a:p>
          </p:txBody>
        </p:sp>
        <p:sp>
          <p:nvSpPr>
            <p:cNvPr id="375" name="Rechthoek 374">
              <a:extLst>
                <a:ext uri="{FF2B5EF4-FFF2-40B4-BE49-F238E27FC236}">
                  <a16:creationId xmlns:a16="http://schemas.microsoft.com/office/drawing/2014/main" id="{812A73D0-6F70-4E3C-9DA0-68990780558D}"/>
                </a:ext>
              </a:extLst>
            </p:cNvPr>
            <p:cNvSpPr/>
            <p:nvPr userDrawn="1"/>
          </p:nvSpPr>
          <p:spPr>
            <a:xfrm>
              <a:off x="-3786437" y="4531349"/>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1200" b="1" cap="all" baseline="0" noProof="0">
                  <a:solidFill>
                    <a:srgbClr val="211F26"/>
                  </a:solidFill>
                  <a:latin typeface="Calibri" panose="020F0502020204030204" pitchFamily="34" charset="0"/>
                  <a:cs typeface="Calibri" panose="020F0502020204030204" pitchFamily="34" charset="0"/>
                </a:rPr>
                <a:t>Want to know more?</a:t>
              </a:r>
              <a:br>
                <a:rPr lang="en-GB" sz="1200" cap="all"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Go to the instruction slide </a:t>
              </a:r>
              <a:r>
                <a:rPr lang="en-GB" sz="1200" b="1" cap="none" baseline="0" noProof="0">
                  <a:solidFill>
                    <a:srgbClr val="211F26"/>
                  </a:solidFill>
                  <a:latin typeface="Calibri" panose="020F0502020204030204" pitchFamily="34" charset="0"/>
                  <a:cs typeface="Calibri" panose="020F0502020204030204" pitchFamily="34" charset="0"/>
                </a:rPr>
                <a:t>‘VIDEO INSTRUCTIONS’</a:t>
              </a:r>
              <a:r>
                <a:rPr lang="en-GB" sz="1200" cap="none" baseline="0" noProof="0">
                  <a:solidFill>
                    <a:srgbClr val="211F26"/>
                  </a:solidFill>
                  <a:latin typeface="Calibri" panose="020F0502020204030204" pitchFamily="34" charset="0"/>
                  <a:cs typeface="Calibri" panose="020F0502020204030204" pitchFamily="34" charset="0"/>
                </a:rPr>
                <a:t>.</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You’ll find it at the beginning of the presentation</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or insert it via </a:t>
              </a:r>
              <a:r>
                <a:rPr lang="en-GB" sz="1200" i="1" cap="none" baseline="0" noProof="0">
                  <a:solidFill>
                    <a:srgbClr val="211F26"/>
                  </a:solidFill>
                  <a:latin typeface="Calibri" panose="020F0502020204030204" pitchFamily="34" charset="0"/>
                  <a:cs typeface="Calibri" panose="020F0502020204030204" pitchFamily="34" charset="0"/>
                </a:rPr>
                <a:t>‘Home’</a:t>
              </a:r>
              <a:r>
                <a:rPr lang="en-GB" sz="1200" cap="none" baseline="0" noProof="0">
                  <a:solidFill>
                    <a:srgbClr val="211F26"/>
                  </a:solidFill>
                  <a:latin typeface="Calibri" panose="020F0502020204030204" pitchFamily="34" charset="0"/>
                  <a:cs typeface="Calibri" panose="020F0502020204030204" pitchFamily="34" charset="0"/>
                </a:rPr>
                <a:t> &gt; </a:t>
              </a:r>
              <a:r>
                <a:rPr lang="en-GB" sz="1200" i="1" cap="none" baseline="0" noProof="0">
                  <a:solidFill>
                    <a:srgbClr val="211F26"/>
                  </a:solidFill>
                  <a:latin typeface="Calibri" panose="020F0502020204030204" pitchFamily="34" charset="0"/>
                  <a:cs typeface="Calibri" panose="020F0502020204030204" pitchFamily="34" charset="0"/>
                </a:rPr>
                <a:t>‘New Slide’.</a:t>
              </a:r>
            </a:p>
          </p:txBody>
        </p:sp>
        <p:grpSp>
          <p:nvGrpSpPr>
            <p:cNvPr id="376" name="ICOON_info">
              <a:extLst>
                <a:ext uri="{FF2B5EF4-FFF2-40B4-BE49-F238E27FC236}">
                  <a16:creationId xmlns:a16="http://schemas.microsoft.com/office/drawing/2014/main" id="{B9FED16E-6B50-4CE0-B179-B86D36E81F43}"/>
                </a:ext>
              </a:extLst>
            </p:cNvPr>
            <p:cNvGrpSpPr/>
            <p:nvPr userDrawn="1"/>
          </p:nvGrpSpPr>
          <p:grpSpPr>
            <a:xfrm>
              <a:off x="-376736" y="4400186"/>
              <a:ext cx="283685" cy="283685"/>
              <a:chOff x="-510741" y="5913713"/>
              <a:chExt cx="267555" cy="267555"/>
            </a:xfrm>
          </p:grpSpPr>
          <p:sp>
            <p:nvSpPr>
              <p:cNvPr id="418" name="Ovaal 417">
                <a:extLst>
                  <a:ext uri="{FF2B5EF4-FFF2-40B4-BE49-F238E27FC236}">
                    <a16:creationId xmlns:a16="http://schemas.microsoft.com/office/drawing/2014/main" id="{557D9E8F-AF46-40F4-B0F8-590F50DB86CF}"/>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419" name="Graphic 163" descr="Informatie">
                <a:extLst>
                  <a:ext uri="{FF2B5EF4-FFF2-40B4-BE49-F238E27FC236}">
                    <a16:creationId xmlns:a16="http://schemas.microsoft.com/office/drawing/2014/main" id="{4924DC20-74BB-4A92-A30C-1EF6D730B00D}"/>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en-GB" sz="2000" noProof="0">
                  <a:solidFill>
                    <a:srgbClr val="211F26"/>
                  </a:solidFill>
                  <a:latin typeface="Calibri" panose="020F0502020204030204" pitchFamily="34" charset="0"/>
                  <a:cs typeface="Calibri" panose="020F0502020204030204" pitchFamily="34" charset="0"/>
                </a:endParaRPr>
              </a:p>
            </p:txBody>
          </p:sp>
        </p:grpSp>
        <p:grpSp>
          <p:nvGrpSpPr>
            <p:cNvPr id="377" name="VOORBEELD">
              <a:extLst>
                <a:ext uri="{FF2B5EF4-FFF2-40B4-BE49-F238E27FC236}">
                  <a16:creationId xmlns:a16="http://schemas.microsoft.com/office/drawing/2014/main" id="{B2D63B85-93D8-4711-9F64-AE73EFE6783C}"/>
                </a:ext>
              </a:extLst>
            </p:cNvPr>
            <p:cNvGrpSpPr/>
            <p:nvPr userDrawn="1"/>
          </p:nvGrpSpPr>
          <p:grpSpPr>
            <a:xfrm>
              <a:off x="-3605171" y="458674"/>
              <a:ext cx="3234311" cy="558875"/>
              <a:chOff x="-3605171" y="458674"/>
              <a:chExt cx="3234311" cy="558875"/>
            </a:xfrm>
          </p:grpSpPr>
          <p:sp>
            <p:nvSpPr>
              <p:cNvPr id="378" name="Rechthoek 377">
                <a:extLst>
                  <a:ext uri="{FF2B5EF4-FFF2-40B4-BE49-F238E27FC236}">
                    <a16:creationId xmlns:a16="http://schemas.microsoft.com/office/drawing/2014/main" id="{BB931D09-C6A3-4DF4-961B-782A20A8ACB8}"/>
                  </a:ext>
                </a:extLst>
              </p:cNvPr>
              <p:cNvSpPr/>
              <p:nvPr userDrawn="1"/>
            </p:nvSpPr>
            <p:spPr>
              <a:xfrm>
                <a:off x="-3604183" y="458674"/>
                <a:ext cx="393459" cy="184058"/>
              </a:xfrm>
              <a:prstGeom prst="rect">
                <a:avLst/>
              </a:prstGeom>
              <a:solidFill>
                <a:srgbClr val="F8F8F8"/>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en-GB" sz="900" b="1" noProof="0">
                    <a:solidFill>
                      <a:srgbClr val="211F26"/>
                    </a:solidFill>
                    <a:latin typeface="Calibri" panose="020F0502020204030204" pitchFamily="34" charset="0"/>
                    <a:cs typeface="Calibri" panose="020F0502020204030204" pitchFamily="34" charset="0"/>
                  </a:rPr>
                  <a:t>Home</a:t>
                </a:r>
              </a:p>
            </p:txBody>
          </p:sp>
          <p:sp>
            <p:nvSpPr>
              <p:cNvPr id="379" name="Rechthoek 378">
                <a:extLst>
                  <a:ext uri="{FF2B5EF4-FFF2-40B4-BE49-F238E27FC236}">
                    <a16:creationId xmlns:a16="http://schemas.microsoft.com/office/drawing/2014/main" id="{A63753D2-54DE-4105-947B-87618987BB72}"/>
                  </a:ext>
                </a:extLst>
              </p:cNvPr>
              <p:cNvSpPr/>
              <p:nvPr userDrawn="1"/>
            </p:nvSpPr>
            <p:spPr>
              <a:xfrm>
                <a:off x="-3599184" y="621345"/>
                <a:ext cx="383782"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nvGrpSpPr>
              <p:cNvPr id="380" name="Groep 379">
                <a:extLst>
                  <a:ext uri="{FF2B5EF4-FFF2-40B4-BE49-F238E27FC236}">
                    <a16:creationId xmlns:a16="http://schemas.microsoft.com/office/drawing/2014/main" id="{455A101A-5B2E-4F9F-88EC-7D5C7E0DA408}"/>
                  </a:ext>
                </a:extLst>
              </p:cNvPr>
              <p:cNvGrpSpPr/>
              <p:nvPr userDrawn="1"/>
            </p:nvGrpSpPr>
            <p:grpSpPr>
              <a:xfrm>
                <a:off x="-3386247" y="830871"/>
                <a:ext cx="139423" cy="109566"/>
                <a:chOff x="-2866744" y="827071"/>
                <a:chExt cx="168701" cy="132575"/>
              </a:xfrm>
            </p:grpSpPr>
            <p:grpSp>
              <p:nvGrpSpPr>
                <p:cNvPr id="411" name="Groep 410">
                  <a:extLst>
                    <a:ext uri="{FF2B5EF4-FFF2-40B4-BE49-F238E27FC236}">
                      <a16:creationId xmlns:a16="http://schemas.microsoft.com/office/drawing/2014/main" id="{75C07DB4-AF23-471F-8458-9EF500A35A38}"/>
                    </a:ext>
                  </a:extLst>
                </p:cNvPr>
                <p:cNvGrpSpPr/>
                <p:nvPr userDrawn="1"/>
              </p:nvGrpSpPr>
              <p:grpSpPr>
                <a:xfrm>
                  <a:off x="-2866744" y="827071"/>
                  <a:ext cx="168701" cy="132575"/>
                  <a:chOff x="-2866744" y="827071"/>
                  <a:chExt cx="168701" cy="132575"/>
                </a:xfrm>
              </p:grpSpPr>
              <p:cxnSp>
                <p:nvCxnSpPr>
                  <p:cNvPr id="413" name="Rechte verbindingslijn 412">
                    <a:extLst>
                      <a:ext uri="{FF2B5EF4-FFF2-40B4-BE49-F238E27FC236}">
                        <a16:creationId xmlns:a16="http://schemas.microsoft.com/office/drawing/2014/main" id="{12AED318-3420-4842-B449-D9449ED699EB}"/>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414" name="Rechte verbindingslijn 413">
                    <a:extLst>
                      <a:ext uri="{FF2B5EF4-FFF2-40B4-BE49-F238E27FC236}">
                        <a16:creationId xmlns:a16="http://schemas.microsoft.com/office/drawing/2014/main" id="{B03BCDCD-B9C9-43F9-835B-123AB77768F1}"/>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415" name="Rechte verbindingslijn 414">
                    <a:extLst>
                      <a:ext uri="{FF2B5EF4-FFF2-40B4-BE49-F238E27FC236}">
                        <a16:creationId xmlns:a16="http://schemas.microsoft.com/office/drawing/2014/main" id="{28202986-5D9A-4220-9A8B-BD9462E60F1A}"/>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416" name="Rechte verbindingslijn 415">
                    <a:extLst>
                      <a:ext uri="{FF2B5EF4-FFF2-40B4-BE49-F238E27FC236}">
                        <a16:creationId xmlns:a16="http://schemas.microsoft.com/office/drawing/2014/main" id="{F95D7000-19D1-4447-9B5D-959016F887F8}"/>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417" name="Rechte verbindingslijn 416">
                    <a:extLst>
                      <a:ext uri="{FF2B5EF4-FFF2-40B4-BE49-F238E27FC236}">
                        <a16:creationId xmlns:a16="http://schemas.microsoft.com/office/drawing/2014/main" id="{A18EBFAF-0F87-4C27-A5A6-F291230586EB}"/>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412" name="Pijl: rechts 411">
                  <a:extLst>
                    <a:ext uri="{FF2B5EF4-FFF2-40B4-BE49-F238E27FC236}">
                      <a16:creationId xmlns:a16="http://schemas.microsoft.com/office/drawing/2014/main" id="{A2C62855-EE70-4163-BB6D-74D25B2472C2}"/>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381" name="Groep 380">
                <a:extLst>
                  <a:ext uri="{FF2B5EF4-FFF2-40B4-BE49-F238E27FC236}">
                    <a16:creationId xmlns:a16="http://schemas.microsoft.com/office/drawing/2014/main" id="{7013309E-47DD-4CE1-96AB-426A25A8C51E}"/>
                  </a:ext>
                </a:extLst>
              </p:cNvPr>
              <p:cNvGrpSpPr/>
              <p:nvPr userDrawn="1"/>
            </p:nvGrpSpPr>
            <p:grpSpPr>
              <a:xfrm>
                <a:off x="-3605171" y="830871"/>
                <a:ext cx="139423" cy="109566"/>
                <a:chOff x="-2866744" y="518074"/>
                <a:chExt cx="168701" cy="132575"/>
              </a:xfrm>
            </p:grpSpPr>
            <p:grpSp>
              <p:nvGrpSpPr>
                <p:cNvPr id="404" name="Groep 403">
                  <a:extLst>
                    <a:ext uri="{FF2B5EF4-FFF2-40B4-BE49-F238E27FC236}">
                      <a16:creationId xmlns:a16="http://schemas.microsoft.com/office/drawing/2014/main" id="{458E5B87-B195-46C7-941D-EDE5137CEA5E}"/>
                    </a:ext>
                  </a:extLst>
                </p:cNvPr>
                <p:cNvGrpSpPr/>
                <p:nvPr userDrawn="1"/>
              </p:nvGrpSpPr>
              <p:grpSpPr>
                <a:xfrm>
                  <a:off x="-2866744" y="518074"/>
                  <a:ext cx="168701" cy="132575"/>
                  <a:chOff x="-2866744" y="518074"/>
                  <a:chExt cx="168701" cy="132575"/>
                </a:xfrm>
              </p:grpSpPr>
              <p:cxnSp>
                <p:nvCxnSpPr>
                  <p:cNvPr id="406" name="Rechte verbindingslijn 405">
                    <a:extLst>
                      <a:ext uri="{FF2B5EF4-FFF2-40B4-BE49-F238E27FC236}">
                        <a16:creationId xmlns:a16="http://schemas.microsoft.com/office/drawing/2014/main" id="{A252D537-A74F-44F2-910B-5B621251D76E}"/>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407" name="Rechte verbindingslijn 406">
                    <a:extLst>
                      <a:ext uri="{FF2B5EF4-FFF2-40B4-BE49-F238E27FC236}">
                        <a16:creationId xmlns:a16="http://schemas.microsoft.com/office/drawing/2014/main" id="{53DCDDBB-6A4D-4DAA-8461-AFB21ED471F6}"/>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408" name="Rechte verbindingslijn 407">
                    <a:extLst>
                      <a:ext uri="{FF2B5EF4-FFF2-40B4-BE49-F238E27FC236}">
                        <a16:creationId xmlns:a16="http://schemas.microsoft.com/office/drawing/2014/main" id="{C587E4FF-13C3-428D-B95F-21B1B686ABFC}"/>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409" name="Rechte verbindingslijn 408">
                    <a:extLst>
                      <a:ext uri="{FF2B5EF4-FFF2-40B4-BE49-F238E27FC236}">
                        <a16:creationId xmlns:a16="http://schemas.microsoft.com/office/drawing/2014/main" id="{60CDB607-BAD2-4911-BDBC-A0A1678FA07D}"/>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410" name="Rechte verbindingslijn 409">
                    <a:extLst>
                      <a:ext uri="{FF2B5EF4-FFF2-40B4-BE49-F238E27FC236}">
                        <a16:creationId xmlns:a16="http://schemas.microsoft.com/office/drawing/2014/main" id="{DF6EAF5C-7140-4C30-B6ED-BDFEC314EF72}"/>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405" name="Pijl: rechts 404">
                  <a:extLst>
                    <a:ext uri="{FF2B5EF4-FFF2-40B4-BE49-F238E27FC236}">
                      <a16:creationId xmlns:a16="http://schemas.microsoft.com/office/drawing/2014/main" id="{E420C89B-43C8-43A8-BC25-2D9D443B9587}"/>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cxnSp>
            <p:nvCxnSpPr>
              <p:cNvPr id="382" name="Rechte verbindingslijn 381">
                <a:extLst>
                  <a:ext uri="{FF2B5EF4-FFF2-40B4-BE49-F238E27FC236}">
                    <a16:creationId xmlns:a16="http://schemas.microsoft.com/office/drawing/2014/main" id="{04796874-C251-4CFF-9BA9-55CFE2D76DDD}"/>
                  </a:ext>
                </a:extLst>
              </p:cNvPr>
              <p:cNvCxnSpPr>
                <a:cxnSpLocks/>
              </p:cNvCxnSpPr>
              <p:nvPr userDrawn="1"/>
            </p:nvCxnSpPr>
            <p:spPr>
              <a:xfrm flipV="1">
                <a:off x="-3459956" y="588169"/>
                <a:ext cx="547687" cy="219076"/>
              </a:xfrm>
              <a:prstGeom prst="line">
                <a:avLst/>
              </a:prstGeom>
              <a:noFill/>
              <a:ln w="19050" cap="rnd" cmpd="sng" algn="ctr">
                <a:solidFill>
                  <a:schemeClr val="accent1"/>
                </a:solidFill>
                <a:prstDash val="solid"/>
                <a:headEnd type="oval"/>
              </a:ln>
              <a:effectLst/>
            </p:spPr>
          </p:cxnSp>
          <p:cxnSp>
            <p:nvCxnSpPr>
              <p:cNvPr id="383" name="Rechte verbindingslijn 382">
                <a:extLst>
                  <a:ext uri="{FF2B5EF4-FFF2-40B4-BE49-F238E27FC236}">
                    <a16:creationId xmlns:a16="http://schemas.microsoft.com/office/drawing/2014/main" id="{6A767BCB-3FB5-4715-B108-D2D0E633E5BD}"/>
                  </a:ext>
                </a:extLst>
              </p:cNvPr>
              <p:cNvCxnSpPr>
                <a:cxnSpLocks/>
              </p:cNvCxnSpPr>
              <p:nvPr userDrawn="1"/>
            </p:nvCxnSpPr>
            <p:spPr>
              <a:xfrm>
                <a:off x="-3224213" y="828675"/>
                <a:ext cx="319088" cy="0"/>
              </a:xfrm>
              <a:prstGeom prst="line">
                <a:avLst/>
              </a:prstGeom>
              <a:noFill/>
              <a:ln w="19050" cap="rnd" cmpd="sng" algn="ctr">
                <a:solidFill>
                  <a:schemeClr val="accent1"/>
                </a:solidFill>
                <a:prstDash val="solid"/>
                <a:headEnd type="oval"/>
              </a:ln>
              <a:effectLst/>
            </p:spPr>
          </p:cxnSp>
          <p:sp>
            <p:nvSpPr>
              <p:cNvPr id="384" name="Rechthoek 383">
                <a:extLst>
                  <a:ext uri="{FF2B5EF4-FFF2-40B4-BE49-F238E27FC236}">
                    <a16:creationId xmlns:a16="http://schemas.microsoft.com/office/drawing/2014/main" id="{14B027E2-1F7B-443B-BA9C-D8BC8AB3BCBE}"/>
                  </a:ext>
                </a:extLst>
              </p:cNvPr>
              <p:cNvSpPr/>
              <p:nvPr userDrawn="1"/>
            </p:nvSpPr>
            <p:spPr>
              <a:xfrm>
                <a:off x="-2559903" y="512179"/>
                <a:ext cx="2189042" cy="15108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Text level up</a:t>
                </a:r>
              </a:p>
            </p:txBody>
          </p:sp>
          <p:sp>
            <p:nvSpPr>
              <p:cNvPr id="385" name="Rechthoek 384">
                <a:extLst>
                  <a:ext uri="{FF2B5EF4-FFF2-40B4-BE49-F238E27FC236}">
                    <a16:creationId xmlns:a16="http://schemas.microsoft.com/office/drawing/2014/main" id="{FEA07812-EE1F-45EB-B79C-7ED4723EF878}"/>
                  </a:ext>
                </a:extLst>
              </p:cNvPr>
              <p:cNvSpPr/>
              <p:nvPr userDrawn="1"/>
            </p:nvSpPr>
            <p:spPr>
              <a:xfrm>
                <a:off x="-2559903" y="819562"/>
                <a:ext cx="2189043" cy="142202"/>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Text level down</a:t>
                </a:r>
              </a:p>
            </p:txBody>
          </p:sp>
          <p:grpSp>
            <p:nvGrpSpPr>
              <p:cNvPr id="386" name="Groep 385">
                <a:extLst>
                  <a:ext uri="{FF2B5EF4-FFF2-40B4-BE49-F238E27FC236}">
                    <a16:creationId xmlns:a16="http://schemas.microsoft.com/office/drawing/2014/main" id="{DF814C0B-761C-4794-A5C9-8649CBDDAE39}"/>
                  </a:ext>
                </a:extLst>
              </p:cNvPr>
              <p:cNvGrpSpPr/>
              <p:nvPr userDrawn="1"/>
            </p:nvGrpSpPr>
            <p:grpSpPr>
              <a:xfrm>
                <a:off x="-2916763" y="769168"/>
                <a:ext cx="268738" cy="248381"/>
                <a:chOff x="-2916763" y="769168"/>
                <a:chExt cx="268738" cy="248381"/>
              </a:xfrm>
            </p:grpSpPr>
            <p:sp>
              <p:nvSpPr>
                <p:cNvPr id="396" name="Rechthoek 395">
                  <a:extLst>
                    <a:ext uri="{FF2B5EF4-FFF2-40B4-BE49-F238E27FC236}">
                      <a16:creationId xmlns:a16="http://schemas.microsoft.com/office/drawing/2014/main" id="{82E9C0A8-88EB-44AC-B4FD-B6D9E2E14561}"/>
                    </a:ext>
                  </a:extLst>
                </p:cNvPr>
                <p:cNvSpPr/>
                <p:nvPr userDrawn="1"/>
              </p:nvSpPr>
              <p:spPr>
                <a:xfrm>
                  <a:off x="-2916763" y="769168"/>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en-GB" sz="1050" b="0" noProof="0">
                    <a:solidFill>
                      <a:srgbClr val="211F26"/>
                    </a:solidFill>
                    <a:latin typeface="Calibri" panose="020F0502020204030204" pitchFamily="34" charset="0"/>
                    <a:cs typeface="Calibri" panose="020F0502020204030204" pitchFamily="34" charset="0"/>
                  </a:endParaRPr>
                </a:p>
              </p:txBody>
            </p:sp>
            <p:grpSp>
              <p:nvGrpSpPr>
                <p:cNvPr id="397" name="Groep 396">
                  <a:extLst>
                    <a:ext uri="{FF2B5EF4-FFF2-40B4-BE49-F238E27FC236}">
                      <a16:creationId xmlns:a16="http://schemas.microsoft.com/office/drawing/2014/main" id="{2A34F2CB-BE22-405F-AD9C-1F483416D1EB}"/>
                    </a:ext>
                  </a:extLst>
                </p:cNvPr>
                <p:cNvGrpSpPr/>
                <p:nvPr userDrawn="1"/>
              </p:nvGrpSpPr>
              <p:grpSpPr>
                <a:xfrm>
                  <a:off x="-2866744" y="827071"/>
                  <a:ext cx="168701" cy="132575"/>
                  <a:chOff x="-2866744" y="827071"/>
                  <a:chExt cx="168701" cy="132575"/>
                </a:xfrm>
              </p:grpSpPr>
              <p:cxnSp>
                <p:nvCxnSpPr>
                  <p:cNvPr id="399" name="Rechte verbindingslijn 398">
                    <a:extLst>
                      <a:ext uri="{FF2B5EF4-FFF2-40B4-BE49-F238E27FC236}">
                        <a16:creationId xmlns:a16="http://schemas.microsoft.com/office/drawing/2014/main" id="{4B9B7FB4-7B7D-4B0D-A4FA-4B8C2F178FEB}"/>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400" name="Rechte verbindingslijn 399">
                    <a:extLst>
                      <a:ext uri="{FF2B5EF4-FFF2-40B4-BE49-F238E27FC236}">
                        <a16:creationId xmlns:a16="http://schemas.microsoft.com/office/drawing/2014/main" id="{08002288-DCA5-4915-99F8-5C106C45D9CB}"/>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401" name="Rechte verbindingslijn 400">
                    <a:extLst>
                      <a:ext uri="{FF2B5EF4-FFF2-40B4-BE49-F238E27FC236}">
                        <a16:creationId xmlns:a16="http://schemas.microsoft.com/office/drawing/2014/main" id="{72A70994-7258-467A-8871-FF76516BC97F}"/>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402" name="Rechte verbindingslijn 401">
                    <a:extLst>
                      <a:ext uri="{FF2B5EF4-FFF2-40B4-BE49-F238E27FC236}">
                        <a16:creationId xmlns:a16="http://schemas.microsoft.com/office/drawing/2014/main" id="{0F0CF568-504F-4D17-8A50-368BEAADC2B0}"/>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403" name="Rechte verbindingslijn 402">
                    <a:extLst>
                      <a:ext uri="{FF2B5EF4-FFF2-40B4-BE49-F238E27FC236}">
                        <a16:creationId xmlns:a16="http://schemas.microsoft.com/office/drawing/2014/main" id="{D358BD23-845A-4A47-B2E0-7FFC9AA3DFBF}"/>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398" name="Pijl: rechts 397">
                  <a:extLst>
                    <a:ext uri="{FF2B5EF4-FFF2-40B4-BE49-F238E27FC236}">
                      <a16:creationId xmlns:a16="http://schemas.microsoft.com/office/drawing/2014/main" id="{8CD7332E-1F42-4BDE-90D3-2EE7A6309751}"/>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387" name="Groep 386">
                <a:extLst>
                  <a:ext uri="{FF2B5EF4-FFF2-40B4-BE49-F238E27FC236}">
                    <a16:creationId xmlns:a16="http://schemas.microsoft.com/office/drawing/2014/main" id="{2BCC9F58-FEFD-4FDB-B604-1E28180D8410}"/>
                  </a:ext>
                </a:extLst>
              </p:cNvPr>
              <p:cNvGrpSpPr/>
              <p:nvPr userDrawn="1"/>
            </p:nvGrpSpPr>
            <p:grpSpPr>
              <a:xfrm>
                <a:off x="-2916763" y="460171"/>
                <a:ext cx="268738" cy="248381"/>
                <a:chOff x="-2916763" y="460171"/>
                <a:chExt cx="268738" cy="248381"/>
              </a:xfrm>
            </p:grpSpPr>
            <p:sp>
              <p:nvSpPr>
                <p:cNvPr id="388" name="Rechthoek 387">
                  <a:extLst>
                    <a:ext uri="{FF2B5EF4-FFF2-40B4-BE49-F238E27FC236}">
                      <a16:creationId xmlns:a16="http://schemas.microsoft.com/office/drawing/2014/main" id="{6553BA88-6B00-4DB3-9361-A1B669EBD9EA}"/>
                    </a:ext>
                  </a:extLst>
                </p:cNvPr>
                <p:cNvSpPr/>
                <p:nvPr userDrawn="1"/>
              </p:nvSpPr>
              <p:spPr>
                <a:xfrm>
                  <a:off x="-2916763" y="460171"/>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en-GB" sz="1050" b="0" noProof="0">
                    <a:solidFill>
                      <a:srgbClr val="211F26"/>
                    </a:solidFill>
                    <a:latin typeface="Calibri" panose="020F0502020204030204" pitchFamily="34" charset="0"/>
                    <a:cs typeface="Calibri" panose="020F0502020204030204" pitchFamily="34" charset="0"/>
                  </a:endParaRPr>
                </a:p>
              </p:txBody>
            </p:sp>
            <p:grpSp>
              <p:nvGrpSpPr>
                <p:cNvPr id="389" name="Groep 388">
                  <a:extLst>
                    <a:ext uri="{FF2B5EF4-FFF2-40B4-BE49-F238E27FC236}">
                      <a16:creationId xmlns:a16="http://schemas.microsoft.com/office/drawing/2014/main" id="{810257FB-DA06-4AB9-81B5-EE533EF863F2}"/>
                    </a:ext>
                  </a:extLst>
                </p:cNvPr>
                <p:cNvGrpSpPr/>
                <p:nvPr userDrawn="1"/>
              </p:nvGrpSpPr>
              <p:grpSpPr>
                <a:xfrm>
                  <a:off x="-2866744" y="518074"/>
                  <a:ext cx="168701" cy="132575"/>
                  <a:chOff x="-2866744" y="518074"/>
                  <a:chExt cx="168701" cy="132575"/>
                </a:xfrm>
              </p:grpSpPr>
              <p:cxnSp>
                <p:nvCxnSpPr>
                  <p:cNvPr id="391" name="Rechte verbindingslijn 390">
                    <a:extLst>
                      <a:ext uri="{FF2B5EF4-FFF2-40B4-BE49-F238E27FC236}">
                        <a16:creationId xmlns:a16="http://schemas.microsoft.com/office/drawing/2014/main" id="{E2B16942-FD9D-4579-840C-C6E26241D023}"/>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392" name="Rechte verbindingslijn 391">
                    <a:extLst>
                      <a:ext uri="{FF2B5EF4-FFF2-40B4-BE49-F238E27FC236}">
                        <a16:creationId xmlns:a16="http://schemas.microsoft.com/office/drawing/2014/main" id="{DAA77E49-4A7B-44F2-BED4-CAD06F2F306A}"/>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393" name="Rechte verbindingslijn 392">
                    <a:extLst>
                      <a:ext uri="{FF2B5EF4-FFF2-40B4-BE49-F238E27FC236}">
                        <a16:creationId xmlns:a16="http://schemas.microsoft.com/office/drawing/2014/main" id="{65C2F176-282E-4F14-B7F8-208BC286EBAC}"/>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394" name="Rechte verbindingslijn 393">
                    <a:extLst>
                      <a:ext uri="{FF2B5EF4-FFF2-40B4-BE49-F238E27FC236}">
                        <a16:creationId xmlns:a16="http://schemas.microsoft.com/office/drawing/2014/main" id="{5A6429E5-F991-4B18-9966-4B852E7D1251}"/>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395" name="Rechte verbindingslijn 394">
                    <a:extLst>
                      <a:ext uri="{FF2B5EF4-FFF2-40B4-BE49-F238E27FC236}">
                        <a16:creationId xmlns:a16="http://schemas.microsoft.com/office/drawing/2014/main" id="{0F1CBDD6-81FE-4ECB-A2A1-B44C822C3C4F}"/>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390" name="Pijl: rechts 389">
                  <a:extLst>
                    <a:ext uri="{FF2B5EF4-FFF2-40B4-BE49-F238E27FC236}">
                      <a16:creationId xmlns:a16="http://schemas.microsoft.com/office/drawing/2014/main" id="{E2D16C96-16BC-47D4-B353-FB93216808CF}"/>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grpSp>
      <p:grpSp>
        <p:nvGrpSpPr>
          <p:cNvPr id="287" name="INSTRUCTION">
            <a:extLst>
              <a:ext uri="{FF2B5EF4-FFF2-40B4-BE49-F238E27FC236}">
                <a16:creationId xmlns:a16="http://schemas.microsoft.com/office/drawing/2014/main" id="{77815A45-2FCE-41FD-9C89-F174BE110327}"/>
              </a:ext>
            </a:extLst>
          </p:cNvPr>
          <p:cNvGrpSpPr/>
          <p:nvPr userDrawn="1"/>
        </p:nvGrpSpPr>
        <p:grpSpPr>
          <a:xfrm>
            <a:off x="12377595" y="0"/>
            <a:ext cx="3693386" cy="6261886"/>
            <a:chOff x="-3786437" y="0"/>
            <a:chExt cx="3693386" cy="6261886"/>
          </a:xfrm>
        </p:grpSpPr>
        <p:sp>
          <p:nvSpPr>
            <p:cNvPr id="288" name="Rechthoek 287">
              <a:extLst>
                <a:ext uri="{FF2B5EF4-FFF2-40B4-BE49-F238E27FC236}">
                  <a16:creationId xmlns:a16="http://schemas.microsoft.com/office/drawing/2014/main" id="{63D2DC88-2481-4BBA-9492-D9C9A9D11C69}"/>
                </a:ext>
              </a:extLst>
            </p:cNvPr>
            <p:cNvSpPr/>
            <p:nvPr userDrawn="1"/>
          </p:nvSpPr>
          <p:spPr>
            <a:xfrm>
              <a:off x="-3786165" y="0"/>
              <a:ext cx="3593091" cy="5527343"/>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Insert/edit an image</a:t>
              </a:r>
            </a:p>
          </p:txBody>
        </p:sp>
        <p:sp>
          <p:nvSpPr>
            <p:cNvPr id="289" name="Rechthoek 288">
              <a:extLst>
                <a:ext uri="{FF2B5EF4-FFF2-40B4-BE49-F238E27FC236}">
                  <a16:creationId xmlns:a16="http://schemas.microsoft.com/office/drawing/2014/main" id="{08FAA36B-B325-4C74-8906-85723F8ECB3D}"/>
                </a:ext>
              </a:extLst>
            </p:cNvPr>
            <p:cNvSpPr/>
            <p:nvPr userDrawn="1"/>
          </p:nvSpPr>
          <p:spPr>
            <a:xfrm>
              <a:off x="-3786437" y="5433886"/>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1200" b="1" cap="all" baseline="0" noProof="0">
                  <a:solidFill>
                    <a:srgbClr val="211F26"/>
                  </a:solidFill>
                  <a:latin typeface="Calibri" panose="020F0502020204030204" pitchFamily="34" charset="0"/>
                  <a:cs typeface="Calibri" panose="020F0502020204030204" pitchFamily="34" charset="0"/>
                </a:rPr>
                <a:t>Want to know more?</a:t>
              </a:r>
              <a:br>
                <a:rPr lang="en-GB" sz="1200" cap="all"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Go to the instruction slide </a:t>
              </a:r>
              <a:r>
                <a:rPr lang="en-GB" sz="1200" b="1" cap="none" baseline="0" noProof="0">
                  <a:solidFill>
                    <a:srgbClr val="211F26"/>
                  </a:solidFill>
                  <a:latin typeface="Calibri" panose="020F0502020204030204" pitchFamily="34" charset="0"/>
                  <a:cs typeface="Calibri" panose="020F0502020204030204" pitchFamily="34" charset="0"/>
                </a:rPr>
                <a:t>‘VIDEO INSTRUCTIONS’</a:t>
              </a:r>
              <a:r>
                <a:rPr lang="en-GB" sz="1200" cap="none" baseline="0" noProof="0">
                  <a:solidFill>
                    <a:srgbClr val="211F26"/>
                  </a:solidFill>
                  <a:latin typeface="Calibri" panose="020F0502020204030204" pitchFamily="34" charset="0"/>
                  <a:cs typeface="Calibri" panose="020F0502020204030204" pitchFamily="34" charset="0"/>
                </a:rPr>
                <a:t>.</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You’ll find it at the beginning of the presentation</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or insert it via </a:t>
              </a:r>
              <a:r>
                <a:rPr lang="en-GB" sz="1200" i="1" cap="none" baseline="0" noProof="0">
                  <a:solidFill>
                    <a:srgbClr val="211F26"/>
                  </a:solidFill>
                  <a:latin typeface="Calibri" panose="020F0502020204030204" pitchFamily="34" charset="0"/>
                  <a:cs typeface="Calibri" panose="020F0502020204030204" pitchFamily="34" charset="0"/>
                </a:rPr>
                <a:t>‘Home’</a:t>
              </a:r>
              <a:r>
                <a:rPr lang="en-GB" sz="1200" cap="none" baseline="0" noProof="0">
                  <a:solidFill>
                    <a:srgbClr val="211F26"/>
                  </a:solidFill>
                  <a:latin typeface="Calibri" panose="020F0502020204030204" pitchFamily="34" charset="0"/>
                  <a:cs typeface="Calibri" panose="020F0502020204030204" pitchFamily="34" charset="0"/>
                </a:rPr>
                <a:t> &gt; </a:t>
              </a:r>
              <a:r>
                <a:rPr lang="en-GB" sz="1200" i="1" cap="none" baseline="0" noProof="0">
                  <a:solidFill>
                    <a:srgbClr val="211F26"/>
                  </a:solidFill>
                  <a:latin typeface="Calibri" panose="020F0502020204030204" pitchFamily="34" charset="0"/>
                  <a:cs typeface="Calibri" panose="020F0502020204030204" pitchFamily="34" charset="0"/>
                </a:rPr>
                <a:t>‘New Slide’.</a:t>
              </a:r>
            </a:p>
          </p:txBody>
        </p:sp>
        <p:sp>
          <p:nvSpPr>
            <p:cNvPr id="290" name="Ovaal 289">
              <a:extLst>
                <a:ext uri="{FF2B5EF4-FFF2-40B4-BE49-F238E27FC236}">
                  <a16:creationId xmlns:a16="http://schemas.microsoft.com/office/drawing/2014/main" id="{36EC912C-7DD8-48CC-B0E2-4FEAA9A66B0D}"/>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291" name="Rechthoek 290">
              <a:extLst>
                <a:ext uri="{FF2B5EF4-FFF2-40B4-BE49-F238E27FC236}">
                  <a16:creationId xmlns:a16="http://schemas.microsoft.com/office/drawing/2014/main" id="{5A2174DF-D2BD-4A34-8AD7-F834E8CA4990}"/>
                </a:ext>
              </a:extLst>
            </p:cNvPr>
            <p:cNvSpPr/>
            <p:nvPr userDrawn="1"/>
          </p:nvSpPr>
          <p:spPr>
            <a:xfrm>
              <a:off x="-3319415" y="465324"/>
              <a:ext cx="2944682"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If necessary, delete the existing image</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by using the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‘Backspace key’</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pictogram to insert a new image</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1"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(see example below)</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292" name="Groep 291">
              <a:extLst>
                <a:ext uri="{FF2B5EF4-FFF2-40B4-BE49-F238E27FC236}">
                  <a16:creationId xmlns:a16="http://schemas.microsoft.com/office/drawing/2014/main" id="{92DB5B50-5C3F-4B74-84FC-ECE7200272E5}"/>
                </a:ext>
              </a:extLst>
            </p:cNvPr>
            <p:cNvGrpSpPr/>
            <p:nvPr userDrawn="1"/>
          </p:nvGrpSpPr>
          <p:grpSpPr>
            <a:xfrm>
              <a:off x="-3316179" y="1231351"/>
              <a:ext cx="294789" cy="318834"/>
              <a:chOff x="14466489" y="1001522"/>
              <a:chExt cx="290627" cy="314333"/>
            </a:xfrm>
          </p:grpSpPr>
          <p:sp>
            <p:nvSpPr>
              <p:cNvPr id="338" name="Rechthoek 337">
                <a:extLst>
                  <a:ext uri="{FF2B5EF4-FFF2-40B4-BE49-F238E27FC236}">
                    <a16:creationId xmlns:a16="http://schemas.microsoft.com/office/drawing/2014/main" id="{2E194055-C727-44EF-BF4A-D0349A8C74A4}"/>
                  </a:ext>
                </a:extLst>
              </p:cNvPr>
              <p:cNvSpPr/>
              <p:nvPr userDrawn="1"/>
            </p:nvSpPr>
            <p:spPr>
              <a:xfrm>
                <a:off x="14466489" y="1001522"/>
                <a:ext cx="257935" cy="254168"/>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339" name="Ovaal 338">
                <a:extLst>
                  <a:ext uri="{FF2B5EF4-FFF2-40B4-BE49-F238E27FC236}">
                    <a16:creationId xmlns:a16="http://schemas.microsoft.com/office/drawing/2014/main" id="{C4E99073-5AB7-4E86-90BE-4181AE212E92}"/>
                  </a:ext>
                </a:extLst>
              </p:cNvPr>
              <p:cNvSpPr/>
              <p:nvPr userDrawn="1"/>
            </p:nvSpPr>
            <p:spPr>
              <a:xfrm>
                <a:off x="14623626" y="1033630"/>
                <a:ext cx="71169" cy="71169"/>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a:solidFill>
                    <a:srgbClr val="211F26"/>
                  </a:solidFill>
                  <a:latin typeface="Calibri" panose="020F0502020204030204" pitchFamily="34" charset="0"/>
                  <a:cs typeface="Calibri" panose="020F0502020204030204" pitchFamily="34" charset="0"/>
                </a:endParaRPr>
              </a:p>
            </p:txBody>
          </p:sp>
          <p:sp>
            <p:nvSpPr>
              <p:cNvPr id="340" name="Vrije vorm: vorm 339">
                <a:extLst>
                  <a:ext uri="{FF2B5EF4-FFF2-40B4-BE49-F238E27FC236}">
                    <a16:creationId xmlns:a16="http://schemas.microsoft.com/office/drawing/2014/main" id="{1A916DEA-867A-49D4-AEF8-F6C95DB0D684}"/>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a:solidFill>
                    <a:srgbClr val="211F26"/>
                  </a:solidFill>
                  <a:latin typeface="Calibri" panose="020F0502020204030204" pitchFamily="34" charset="0"/>
                  <a:cs typeface="Calibri" panose="020F0502020204030204" pitchFamily="34" charset="0"/>
                </a:endParaRPr>
              </a:p>
            </p:txBody>
          </p:sp>
          <p:sp>
            <p:nvSpPr>
              <p:cNvPr id="341" name="Rechthoek: afgeronde hoeken 340">
                <a:extLst>
                  <a:ext uri="{FF2B5EF4-FFF2-40B4-BE49-F238E27FC236}">
                    <a16:creationId xmlns:a16="http://schemas.microsoft.com/office/drawing/2014/main" id="{DC3F2595-A0F8-4B51-AE6B-2C12359B374F}"/>
                  </a:ext>
                </a:extLst>
              </p:cNvPr>
              <p:cNvSpPr/>
              <p:nvPr userDrawn="1"/>
            </p:nvSpPr>
            <p:spPr>
              <a:xfrm>
                <a:off x="14601150" y="1145314"/>
                <a:ext cx="155966" cy="116816"/>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cxnSp>
            <p:nvCxnSpPr>
              <p:cNvPr id="342" name="Rechte verbindingslijn 341">
                <a:extLst>
                  <a:ext uri="{FF2B5EF4-FFF2-40B4-BE49-F238E27FC236}">
                    <a16:creationId xmlns:a16="http://schemas.microsoft.com/office/drawing/2014/main" id="{1A752D7E-1E9E-40FD-8FC4-0CF57DED65A6}"/>
                  </a:ext>
                </a:extLst>
              </p:cNvPr>
              <p:cNvCxnSpPr>
                <a:cxnSpLocks/>
              </p:cNvCxnSpPr>
              <p:nvPr userDrawn="1"/>
            </p:nvCxnSpPr>
            <p:spPr>
              <a:xfrm>
                <a:off x="14637490" y="1308665"/>
                <a:ext cx="83286"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343" name="Rechte verbindingslijn 342">
                <a:extLst>
                  <a:ext uri="{FF2B5EF4-FFF2-40B4-BE49-F238E27FC236}">
                    <a16:creationId xmlns:a16="http://schemas.microsoft.com/office/drawing/2014/main" id="{C9D788CA-0C49-429E-B446-911A8EC56EF8}"/>
                  </a:ext>
                </a:extLst>
              </p:cNvPr>
              <p:cNvCxnSpPr>
                <a:cxnSpLocks/>
                <a:stCxn id="341" idx="2"/>
              </p:cNvCxnSpPr>
              <p:nvPr userDrawn="1"/>
            </p:nvCxnSpPr>
            <p:spPr>
              <a:xfrm flipH="1">
                <a:off x="14678717" y="1262130"/>
                <a:ext cx="416" cy="43573"/>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293" name="Ovaal 292">
              <a:extLst>
                <a:ext uri="{FF2B5EF4-FFF2-40B4-BE49-F238E27FC236}">
                  <a16:creationId xmlns:a16="http://schemas.microsoft.com/office/drawing/2014/main" id="{FAA2DB27-34A9-4461-8CE1-F3393668D942}"/>
                </a:ext>
              </a:extLst>
            </p:cNvPr>
            <p:cNvSpPr/>
            <p:nvPr userDrawn="1"/>
          </p:nvSpPr>
          <p:spPr>
            <a:xfrm>
              <a:off x="-3603587" y="172970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294" name="Rechthoek 293">
              <a:extLst>
                <a:ext uri="{FF2B5EF4-FFF2-40B4-BE49-F238E27FC236}">
                  <a16:creationId xmlns:a16="http://schemas.microsoft.com/office/drawing/2014/main" id="{122C5D9A-4B3B-4AEB-BF5A-B4F1A27B8ED5}"/>
                </a:ext>
              </a:extLst>
            </p:cNvPr>
            <p:cNvSpPr/>
            <p:nvPr userDrawn="1"/>
          </p:nvSpPr>
          <p:spPr>
            <a:xfrm>
              <a:off x="-3319415" y="1729710"/>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Select the preferred image</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and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295" name="Groep 294">
              <a:extLst>
                <a:ext uri="{FF2B5EF4-FFF2-40B4-BE49-F238E27FC236}">
                  <a16:creationId xmlns:a16="http://schemas.microsoft.com/office/drawing/2014/main" id="{9B0EE5F6-E84D-463E-8E69-269733020A23}"/>
                </a:ext>
              </a:extLst>
            </p:cNvPr>
            <p:cNvGrpSpPr/>
            <p:nvPr userDrawn="1"/>
          </p:nvGrpSpPr>
          <p:grpSpPr>
            <a:xfrm>
              <a:off x="-3311319" y="2164285"/>
              <a:ext cx="825500" cy="209550"/>
              <a:chOff x="13504624" y="2482850"/>
              <a:chExt cx="825500" cy="209550"/>
            </a:xfrm>
          </p:grpSpPr>
          <p:sp>
            <p:nvSpPr>
              <p:cNvPr id="335" name="Rechthoek 334">
                <a:extLst>
                  <a:ext uri="{FF2B5EF4-FFF2-40B4-BE49-F238E27FC236}">
                    <a16:creationId xmlns:a16="http://schemas.microsoft.com/office/drawing/2014/main" id="{DC9C1B0F-2C04-473D-9BFD-B46F78375441}"/>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288000" bIns="0" numCol="1" spcCol="0" rtlCol="0" fromWordArt="0" anchor="ctr" anchorCtr="0" forceAA="0" compatLnSpc="1">
                <a:prstTxWarp prst="textNoShape">
                  <a:avLst/>
                </a:prstTxWarp>
                <a:noAutofit/>
              </a:bodyPr>
              <a:lstStyle/>
              <a:p>
                <a:pPr lvl="0" algn="ctr">
                  <a:lnSpc>
                    <a:spcPct val="90000"/>
                  </a:lnSpc>
                  <a:spcBef>
                    <a:spcPts val="600"/>
                  </a:spcBef>
                  <a:spcAft>
                    <a:spcPts val="600"/>
                  </a:spcAft>
                </a:pPr>
                <a:r>
                  <a:rPr lang="en-GB" sz="900" b="0" noProof="0">
                    <a:solidFill>
                      <a:srgbClr val="211F26"/>
                    </a:solidFill>
                    <a:latin typeface="Calibri" panose="020F0502020204030204" pitchFamily="34" charset="0"/>
                    <a:cs typeface="Calibri" panose="020F0502020204030204" pitchFamily="34" charset="0"/>
                  </a:rPr>
                  <a:t>Insert</a:t>
                </a:r>
              </a:p>
            </p:txBody>
          </p:sp>
          <p:cxnSp>
            <p:nvCxnSpPr>
              <p:cNvPr id="336" name="Rechte verbindingslijn 335">
                <a:extLst>
                  <a:ext uri="{FF2B5EF4-FFF2-40B4-BE49-F238E27FC236}">
                    <a16:creationId xmlns:a16="http://schemas.microsoft.com/office/drawing/2014/main" id="{23B4BC05-E651-442F-8685-EDC4E9CE9B50}"/>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337" name="Gelijkbenige driehoek 336">
                <a:extLst>
                  <a:ext uri="{FF2B5EF4-FFF2-40B4-BE49-F238E27FC236}">
                    <a16:creationId xmlns:a16="http://schemas.microsoft.com/office/drawing/2014/main" id="{50596ABC-9CEA-4BD4-A0C0-885D27A6C0EA}"/>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900" b="1" noProof="0">
                  <a:solidFill>
                    <a:srgbClr val="211F26"/>
                  </a:solidFill>
                  <a:latin typeface="Calibri" panose="020F0502020204030204" pitchFamily="34" charset="0"/>
                  <a:cs typeface="Calibri" panose="020F0502020204030204" pitchFamily="34" charset="0"/>
                </a:endParaRPr>
              </a:p>
            </p:txBody>
          </p:sp>
        </p:grpSp>
        <p:sp>
          <p:nvSpPr>
            <p:cNvPr id="296" name="Ovaal 295">
              <a:extLst>
                <a:ext uri="{FF2B5EF4-FFF2-40B4-BE49-F238E27FC236}">
                  <a16:creationId xmlns:a16="http://schemas.microsoft.com/office/drawing/2014/main" id="{0A8E1E5C-225E-4245-86A5-6BA1394E60F2}"/>
                </a:ext>
              </a:extLst>
            </p:cNvPr>
            <p:cNvSpPr/>
            <p:nvPr userDrawn="1"/>
          </p:nvSpPr>
          <p:spPr>
            <a:xfrm>
              <a:off x="-3603587" y="255335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297" name="Rechthoek 296">
              <a:extLst>
                <a:ext uri="{FF2B5EF4-FFF2-40B4-BE49-F238E27FC236}">
                  <a16:creationId xmlns:a16="http://schemas.microsoft.com/office/drawing/2014/main" id="{9EC2958C-BDDE-49D3-99A2-3A3BC2A9EC55}"/>
                </a:ext>
              </a:extLst>
            </p:cNvPr>
            <p:cNvSpPr/>
            <p:nvPr userDrawn="1"/>
          </p:nvSpPr>
          <p:spPr>
            <a:xfrm>
              <a:off x="-3319415" y="2553360"/>
              <a:ext cx="2944682" cy="32768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with the right mouse button on the image and choose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‘Send to back’</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298" name="Ovaal 297">
              <a:extLst>
                <a:ext uri="{FF2B5EF4-FFF2-40B4-BE49-F238E27FC236}">
                  <a16:creationId xmlns:a16="http://schemas.microsoft.com/office/drawing/2014/main" id="{21F8AEDC-F7FD-4AE1-B9AA-7A8726D1053D}"/>
                </a:ext>
              </a:extLst>
            </p:cNvPr>
            <p:cNvSpPr/>
            <p:nvPr userDrawn="1"/>
          </p:nvSpPr>
          <p:spPr>
            <a:xfrm>
              <a:off x="-3603587" y="3744237"/>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4</a:t>
              </a:r>
            </a:p>
          </p:txBody>
        </p:sp>
        <p:sp>
          <p:nvSpPr>
            <p:cNvPr id="299" name="Rechthoek 298">
              <a:extLst>
                <a:ext uri="{FF2B5EF4-FFF2-40B4-BE49-F238E27FC236}">
                  <a16:creationId xmlns:a16="http://schemas.microsoft.com/office/drawing/2014/main" id="{7754C1C1-4937-4A2C-B2EE-548C399AD6FB}"/>
                </a:ext>
              </a:extLst>
            </p:cNvPr>
            <p:cNvSpPr/>
            <p:nvPr userDrawn="1"/>
          </p:nvSpPr>
          <p:spPr>
            <a:xfrm>
              <a:off x="-3319415" y="3744238"/>
              <a:ext cx="2944682" cy="78681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To scale or drag the image, 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‘Picture Tools - Format’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button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‘Crop’</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Scale the image itself with</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spheres and scale the image frame with the brackets.</a:t>
              </a:r>
            </a:p>
          </p:txBody>
        </p:sp>
        <p:grpSp>
          <p:nvGrpSpPr>
            <p:cNvPr id="300" name="Groep 299">
              <a:extLst>
                <a:ext uri="{FF2B5EF4-FFF2-40B4-BE49-F238E27FC236}">
                  <a16:creationId xmlns:a16="http://schemas.microsoft.com/office/drawing/2014/main" id="{F3495AE0-A7F0-47FB-B95C-08C0A51DE841}"/>
                </a:ext>
              </a:extLst>
            </p:cNvPr>
            <p:cNvGrpSpPr/>
            <p:nvPr userDrawn="1"/>
          </p:nvGrpSpPr>
          <p:grpSpPr>
            <a:xfrm>
              <a:off x="-3447286" y="4645990"/>
              <a:ext cx="622283" cy="612919"/>
              <a:chOff x="12617641" y="3403239"/>
              <a:chExt cx="752963" cy="741634"/>
            </a:xfrm>
          </p:grpSpPr>
          <p:grpSp>
            <p:nvGrpSpPr>
              <p:cNvPr id="319" name="Groep 318">
                <a:extLst>
                  <a:ext uri="{FF2B5EF4-FFF2-40B4-BE49-F238E27FC236}">
                    <a16:creationId xmlns:a16="http://schemas.microsoft.com/office/drawing/2014/main" id="{D50F60CE-3297-49E7-ABB4-980063F3B5CB}"/>
                  </a:ext>
                </a:extLst>
              </p:cNvPr>
              <p:cNvGrpSpPr/>
              <p:nvPr userDrawn="1"/>
            </p:nvGrpSpPr>
            <p:grpSpPr>
              <a:xfrm>
                <a:off x="12771550" y="3403239"/>
                <a:ext cx="467156" cy="448491"/>
                <a:chOff x="12782177" y="3403239"/>
                <a:chExt cx="467156" cy="448491"/>
              </a:xfrm>
            </p:grpSpPr>
            <p:grpSp>
              <p:nvGrpSpPr>
                <p:cNvPr id="322" name="Groep 321">
                  <a:extLst>
                    <a:ext uri="{FF2B5EF4-FFF2-40B4-BE49-F238E27FC236}">
                      <a16:creationId xmlns:a16="http://schemas.microsoft.com/office/drawing/2014/main" id="{C1D69C57-F5E2-4F3C-ABE5-AE97950D7E35}"/>
                    </a:ext>
                  </a:extLst>
                </p:cNvPr>
                <p:cNvGrpSpPr/>
                <p:nvPr userDrawn="1"/>
              </p:nvGrpSpPr>
              <p:grpSpPr>
                <a:xfrm>
                  <a:off x="12782177" y="3403239"/>
                  <a:ext cx="412972" cy="396132"/>
                  <a:chOff x="13554906" y="3320109"/>
                  <a:chExt cx="443912" cy="425811"/>
                </a:xfrm>
              </p:grpSpPr>
              <p:grpSp>
                <p:nvGrpSpPr>
                  <p:cNvPr id="329" name="Groep 328">
                    <a:extLst>
                      <a:ext uri="{FF2B5EF4-FFF2-40B4-BE49-F238E27FC236}">
                        <a16:creationId xmlns:a16="http://schemas.microsoft.com/office/drawing/2014/main" id="{81BBB496-6F0A-47A9-940F-EB56F3FAF47B}"/>
                      </a:ext>
                    </a:extLst>
                  </p:cNvPr>
                  <p:cNvGrpSpPr/>
                  <p:nvPr userDrawn="1"/>
                </p:nvGrpSpPr>
                <p:grpSpPr>
                  <a:xfrm>
                    <a:off x="13554906" y="3320109"/>
                    <a:ext cx="443912" cy="425811"/>
                    <a:chOff x="12909684" y="1276143"/>
                    <a:chExt cx="443912" cy="425811"/>
                  </a:xfrm>
                </p:grpSpPr>
                <p:sp>
                  <p:nvSpPr>
                    <p:cNvPr id="332" name="Rechthoek 331">
                      <a:extLst>
                        <a:ext uri="{FF2B5EF4-FFF2-40B4-BE49-F238E27FC236}">
                          <a16:creationId xmlns:a16="http://schemas.microsoft.com/office/drawing/2014/main" id="{AED7F291-A1B6-43B7-A93A-B81EA34F3091}"/>
                        </a:ext>
                      </a:extLst>
                    </p:cNvPr>
                    <p:cNvSpPr/>
                    <p:nvPr userDrawn="1"/>
                  </p:nvSpPr>
                  <p:spPr>
                    <a:xfrm>
                      <a:off x="12909684"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333" name="Rechthoek 332">
                      <a:extLst>
                        <a:ext uri="{FF2B5EF4-FFF2-40B4-BE49-F238E27FC236}">
                          <a16:creationId xmlns:a16="http://schemas.microsoft.com/office/drawing/2014/main" id="{7F070163-6031-467E-B511-F4ACFB5B3AEB}"/>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334" name="Ovaal 333">
                      <a:extLst>
                        <a:ext uri="{FF2B5EF4-FFF2-40B4-BE49-F238E27FC236}">
                          <a16:creationId xmlns:a16="http://schemas.microsoft.com/office/drawing/2014/main" id="{ECC51D0C-2C23-43B7-8AE0-263A15FE4202}"/>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pic>
                <p:nvPicPr>
                  <p:cNvPr id="330" name="Afbeelding 329">
                    <a:extLst>
                      <a:ext uri="{FF2B5EF4-FFF2-40B4-BE49-F238E27FC236}">
                        <a16:creationId xmlns:a16="http://schemas.microsoft.com/office/drawing/2014/main" id="{042A311B-7301-4695-A5E5-9D3068FFC499}"/>
                      </a:ext>
                    </a:extLst>
                  </p:cNvPr>
                  <p:cNvPicPr>
                    <a:picLocks noChangeAspect="1"/>
                  </p:cNvPicPr>
                  <p:nvPr userDrawn="1"/>
                </p:nvPicPr>
                <p:blipFill>
                  <a:blip r:embed="rId6">
                    <a:duotone>
                      <a:prstClr val="black"/>
                      <a:srgbClr val="4D82B8">
                        <a:tint val="45000"/>
                        <a:satMod val="400000"/>
                      </a:srgbClr>
                    </a:duotone>
                    <a:extLst>
                      <a:ext uri="{BEBA8EAE-BF5A-486C-A8C5-ECC9F3942E4B}">
                        <a14:imgProps xmlns:a14="http://schemas.microsoft.com/office/drawing/2010/main">
                          <a14:imgLayer r:embed="rId7">
                            <a14:imgEffect>
                              <a14:brightnessContrast contrast="-40000"/>
                            </a14:imgEffect>
                          </a14:imgLayer>
                        </a14:imgProps>
                      </a:ext>
                    </a:extLst>
                  </a:blip>
                  <a:stretch>
                    <a:fillRect/>
                  </a:stretch>
                </p:blipFill>
                <p:spPr>
                  <a:xfrm>
                    <a:off x="13567296" y="3424992"/>
                    <a:ext cx="173367" cy="140220"/>
                  </a:xfrm>
                  <a:prstGeom prst="rect">
                    <a:avLst/>
                  </a:prstGeom>
                </p:spPr>
              </p:pic>
              <p:pic>
                <p:nvPicPr>
                  <p:cNvPr id="331" name="Afbeelding 330">
                    <a:extLst>
                      <a:ext uri="{FF2B5EF4-FFF2-40B4-BE49-F238E27FC236}">
                        <a16:creationId xmlns:a16="http://schemas.microsoft.com/office/drawing/2014/main" id="{98C485ED-7B4C-40AC-BABB-56F25B278B0A}"/>
                      </a:ext>
                    </a:extLst>
                  </p:cNvPr>
                  <p:cNvPicPr>
                    <a:picLocks noChangeAspect="1"/>
                  </p:cNvPicPr>
                  <p:nvPr userDrawn="1"/>
                </p:nvPicPr>
                <p:blipFill>
                  <a:blip r:embed="rId6">
                    <a:duotone>
                      <a:prstClr val="black"/>
                      <a:srgbClr val="4D82B8">
                        <a:tint val="45000"/>
                        <a:satMod val="400000"/>
                      </a:srgbClr>
                    </a:duotone>
                    <a:extLst>
                      <a:ext uri="{BEBA8EAE-BF5A-486C-A8C5-ECC9F3942E4B}">
                        <a14:imgProps xmlns:a14="http://schemas.microsoft.com/office/drawing/2010/main">
                          <a14:imgLayer r:embed="rId7">
                            <a14:imgEffect>
                              <a14:brightnessContrast contrast="-40000"/>
                            </a14:imgEffect>
                          </a14:imgLayer>
                        </a14:imgProps>
                      </a:ext>
                    </a:extLst>
                  </a:blip>
                  <a:stretch>
                    <a:fillRect/>
                  </a:stretch>
                </p:blipFill>
                <p:spPr>
                  <a:xfrm flipH="1">
                    <a:off x="13635599" y="3453788"/>
                    <a:ext cx="173367" cy="111424"/>
                  </a:xfrm>
                  <a:prstGeom prst="rect">
                    <a:avLst/>
                  </a:prstGeom>
                </p:spPr>
              </p:pic>
            </p:grpSp>
            <p:grpSp>
              <p:nvGrpSpPr>
                <p:cNvPr id="323" name="Groep 322">
                  <a:extLst>
                    <a:ext uri="{FF2B5EF4-FFF2-40B4-BE49-F238E27FC236}">
                      <a16:creationId xmlns:a16="http://schemas.microsoft.com/office/drawing/2014/main" id="{3DB3C6DE-8CCA-4730-BD28-0F4BA6491CE3}"/>
                    </a:ext>
                  </a:extLst>
                </p:cNvPr>
                <p:cNvGrpSpPr/>
                <p:nvPr userDrawn="1"/>
              </p:nvGrpSpPr>
              <p:grpSpPr>
                <a:xfrm>
                  <a:off x="13103513" y="3705268"/>
                  <a:ext cx="145820" cy="146462"/>
                  <a:chOff x="13096169" y="3602278"/>
                  <a:chExt cx="145820" cy="146462"/>
                </a:xfrm>
              </p:grpSpPr>
              <p:sp>
                <p:nvSpPr>
                  <p:cNvPr id="327" name="Rechthoek 326">
                    <a:extLst>
                      <a:ext uri="{FF2B5EF4-FFF2-40B4-BE49-F238E27FC236}">
                        <a16:creationId xmlns:a16="http://schemas.microsoft.com/office/drawing/2014/main" id="{DD450A06-794A-4567-9499-14AE747AA436}"/>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328" name="Rechthoek 327">
                    <a:extLst>
                      <a:ext uri="{FF2B5EF4-FFF2-40B4-BE49-F238E27FC236}">
                        <a16:creationId xmlns:a16="http://schemas.microsoft.com/office/drawing/2014/main" id="{4209604F-8ADF-4D7A-A026-EA1CE4313A2F}"/>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324" name="Groep 323">
                  <a:extLst>
                    <a:ext uri="{FF2B5EF4-FFF2-40B4-BE49-F238E27FC236}">
                      <a16:creationId xmlns:a16="http://schemas.microsoft.com/office/drawing/2014/main" id="{52038479-2AFE-4016-8EF5-E10B6D3828FE}"/>
                    </a:ext>
                  </a:extLst>
                </p:cNvPr>
                <p:cNvGrpSpPr/>
                <p:nvPr userDrawn="1"/>
              </p:nvGrpSpPr>
              <p:grpSpPr>
                <a:xfrm rot="10800000">
                  <a:off x="13061402" y="3665637"/>
                  <a:ext cx="145820" cy="146462"/>
                  <a:chOff x="13096169" y="3602278"/>
                  <a:chExt cx="145820" cy="146462"/>
                </a:xfrm>
              </p:grpSpPr>
              <p:sp>
                <p:nvSpPr>
                  <p:cNvPr id="325" name="Rechthoek 324">
                    <a:extLst>
                      <a:ext uri="{FF2B5EF4-FFF2-40B4-BE49-F238E27FC236}">
                        <a16:creationId xmlns:a16="http://schemas.microsoft.com/office/drawing/2014/main" id="{424DF616-0098-44D7-9D75-29058FDC0CC7}"/>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326" name="Rechthoek 325">
                    <a:extLst>
                      <a:ext uri="{FF2B5EF4-FFF2-40B4-BE49-F238E27FC236}">
                        <a16:creationId xmlns:a16="http://schemas.microsoft.com/office/drawing/2014/main" id="{44F15AA7-6533-4A7F-9F51-BC19EC9F8C63}"/>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sp>
            <p:nvSpPr>
              <p:cNvPr id="320" name="Rechthoek 319">
                <a:extLst>
                  <a:ext uri="{FF2B5EF4-FFF2-40B4-BE49-F238E27FC236}">
                    <a16:creationId xmlns:a16="http://schemas.microsoft.com/office/drawing/2014/main" id="{13DAE5FF-ACFD-4A79-A531-CB48DA2F1B60}"/>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en-GB" sz="900" b="0" noProof="0">
                    <a:solidFill>
                      <a:srgbClr val="211F26"/>
                    </a:solidFill>
                    <a:latin typeface="Calibri" panose="020F0502020204030204" pitchFamily="34" charset="0"/>
                    <a:cs typeface="Calibri" panose="020F0502020204030204" pitchFamily="34" charset="0"/>
                  </a:rPr>
                  <a:t>Crop</a:t>
                </a:r>
              </a:p>
            </p:txBody>
          </p:sp>
          <p:sp>
            <p:nvSpPr>
              <p:cNvPr id="321" name="Gelijkbenige driehoek 320">
                <a:extLst>
                  <a:ext uri="{FF2B5EF4-FFF2-40B4-BE49-F238E27FC236}">
                    <a16:creationId xmlns:a16="http://schemas.microsoft.com/office/drawing/2014/main" id="{CD1B52D2-7B99-411A-B8F8-329500DC1D7A}"/>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301" name="Groep 300">
              <a:extLst>
                <a:ext uri="{FF2B5EF4-FFF2-40B4-BE49-F238E27FC236}">
                  <a16:creationId xmlns:a16="http://schemas.microsoft.com/office/drawing/2014/main" id="{A312AE03-50CF-44E7-A389-EDCE854A2E42}"/>
                </a:ext>
              </a:extLst>
            </p:cNvPr>
            <p:cNvGrpSpPr/>
            <p:nvPr userDrawn="1"/>
          </p:nvGrpSpPr>
          <p:grpSpPr>
            <a:xfrm>
              <a:off x="-3314821" y="2981448"/>
              <a:ext cx="1558053" cy="563933"/>
              <a:chOff x="-3314821" y="2981448"/>
              <a:chExt cx="1558053" cy="563933"/>
            </a:xfrm>
          </p:grpSpPr>
          <p:sp>
            <p:nvSpPr>
              <p:cNvPr id="305" name="Rechthoek 304">
                <a:extLst>
                  <a:ext uri="{FF2B5EF4-FFF2-40B4-BE49-F238E27FC236}">
                    <a16:creationId xmlns:a16="http://schemas.microsoft.com/office/drawing/2014/main" id="{FFFB5648-6628-46BD-983F-FA21A33D9F5D}"/>
                  </a:ext>
                </a:extLst>
              </p:cNvPr>
              <p:cNvSpPr/>
              <p:nvPr userDrawn="1"/>
            </p:nvSpPr>
            <p:spPr>
              <a:xfrm>
                <a:off x="-3314821" y="2981448"/>
                <a:ext cx="1558053" cy="504851"/>
              </a:xfrm>
              <a:prstGeom prst="rect">
                <a:avLst/>
              </a:prstGeom>
              <a:solidFill>
                <a:srgbClr val="FFFFFF"/>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306" name="Rechthoek 305">
                <a:extLst>
                  <a:ext uri="{FF2B5EF4-FFF2-40B4-BE49-F238E27FC236}">
                    <a16:creationId xmlns:a16="http://schemas.microsoft.com/office/drawing/2014/main" id="{6645E69A-E87F-4392-A393-4345BB68269F}"/>
                  </a:ext>
                </a:extLst>
              </p:cNvPr>
              <p:cNvSpPr/>
              <p:nvPr userDrawn="1"/>
            </p:nvSpPr>
            <p:spPr>
              <a:xfrm>
                <a:off x="-3304719" y="3235173"/>
                <a:ext cx="1540313" cy="246608"/>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307" name="Tekstvak 306">
                <a:extLst>
                  <a:ext uri="{FF2B5EF4-FFF2-40B4-BE49-F238E27FC236}">
                    <a16:creationId xmlns:a16="http://schemas.microsoft.com/office/drawing/2014/main" id="{052A186D-365D-460E-A101-7601FE1AFD4B}"/>
                  </a:ext>
                </a:extLst>
              </p:cNvPr>
              <p:cNvSpPr txBox="1"/>
              <p:nvPr userDrawn="1"/>
            </p:nvSpPr>
            <p:spPr>
              <a:xfrm>
                <a:off x="-3069820" y="3038892"/>
                <a:ext cx="1089248" cy="137495"/>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a:solidFill>
                      <a:srgbClr val="211F26"/>
                    </a:solidFill>
                    <a:latin typeface="Calibri" panose="020F0502020204030204" pitchFamily="34" charset="0"/>
                    <a:ea typeface="+mn-ea"/>
                    <a:cs typeface="Calibri" panose="020F0502020204030204" pitchFamily="34" charset="0"/>
                  </a:rPr>
                  <a:t>Send to front</a:t>
                </a:r>
              </a:p>
            </p:txBody>
          </p:sp>
          <p:sp>
            <p:nvSpPr>
              <p:cNvPr id="308" name="Tekstvak 307">
                <a:extLst>
                  <a:ext uri="{FF2B5EF4-FFF2-40B4-BE49-F238E27FC236}">
                    <a16:creationId xmlns:a16="http://schemas.microsoft.com/office/drawing/2014/main" id="{4EFCD482-6C97-4596-869F-9083DEE244EF}"/>
                  </a:ext>
                </a:extLst>
              </p:cNvPr>
              <p:cNvSpPr txBox="1"/>
              <p:nvPr userDrawn="1"/>
            </p:nvSpPr>
            <p:spPr>
              <a:xfrm>
                <a:off x="-3069820" y="3295269"/>
                <a:ext cx="1098515"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a:solidFill>
                      <a:srgbClr val="211F26"/>
                    </a:solidFill>
                    <a:latin typeface="Calibri" panose="020F0502020204030204" pitchFamily="34" charset="0"/>
                    <a:ea typeface="+mn-ea"/>
                    <a:cs typeface="Calibri" panose="020F0502020204030204" pitchFamily="34" charset="0"/>
                  </a:rPr>
                  <a:t>Send to back</a:t>
                </a:r>
              </a:p>
            </p:txBody>
          </p:sp>
          <p:sp>
            <p:nvSpPr>
              <p:cNvPr id="309" name="Vrije vorm: vorm 308">
                <a:extLst>
                  <a:ext uri="{FF2B5EF4-FFF2-40B4-BE49-F238E27FC236}">
                    <a16:creationId xmlns:a16="http://schemas.microsoft.com/office/drawing/2014/main" id="{F7244652-BA0E-4C1F-960F-17382B4AEB82}"/>
                  </a:ext>
                </a:extLst>
              </p:cNvPr>
              <p:cNvSpPr/>
              <p:nvPr userDrawn="1"/>
            </p:nvSpPr>
            <p:spPr>
              <a:xfrm>
                <a:off x="-2051274" y="3365381"/>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310" name="Gelijkbenige driehoek 309">
                <a:extLst>
                  <a:ext uri="{FF2B5EF4-FFF2-40B4-BE49-F238E27FC236}">
                    <a16:creationId xmlns:a16="http://schemas.microsoft.com/office/drawing/2014/main" id="{4BEF50A8-C509-4C05-8F2C-B0969D8D9001}"/>
                  </a:ext>
                </a:extLst>
              </p:cNvPr>
              <p:cNvSpPr/>
              <p:nvPr userDrawn="1"/>
            </p:nvSpPr>
            <p:spPr>
              <a:xfrm rot="5400000">
                <a:off x="-1900674" y="3332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nvGrpSpPr>
              <p:cNvPr id="311" name="Groep 310">
                <a:extLst>
                  <a:ext uri="{FF2B5EF4-FFF2-40B4-BE49-F238E27FC236}">
                    <a16:creationId xmlns:a16="http://schemas.microsoft.com/office/drawing/2014/main" id="{80AC46A5-9C37-4CDA-8157-3B151A7C7A40}"/>
                  </a:ext>
                </a:extLst>
              </p:cNvPr>
              <p:cNvGrpSpPr/>
              <p:nvPr userDrawn="1"/>
            </p:nvGrpSpPr>
            <p:grpSpPr>
              <a:xfrm>
                <a:off x="-3257052" y="3032066"/>
                <a:ext cx="182309" cy="163794"/>
                <a:chOff x="12832541" y="3162395"/>
                <a:chExt cx="219532" cy="197236"/>
              </a:xfrm>
            </p:grpSpPr>
            <p:sp>
              <p:nvSpPr>
                <p:cNvPr id="316" name="Rechthoek 315">
                  <a:extLst>
                    <a:ext uri="{FF2B5EF4-FFF2-40B4-BE49-F238E27FC236}">
                      <a16:creationId xmlns:a16="http://schemas.microsoft.com/office/drawing/2014/main" id="{5F2D1E7A-4954-464B-A387-057ECCF51762}"/>
                    </a:ext>
                  </a:extLst>
                </p:cNvPr>
                <p:cNvSpPr/>
                <p:nvPr userDrawn="1"/>
              </p:nvSpPr>
              <p:spPr>
                <a:xfrm>
                  <a:off x="12832541" y="3162395"/>
                  <a:ext cx="81487" cy="81487"/>
                </a:xfrm>
                <a:prstGeom prst="rect">
                  <a:avLst/>
                </a:prstGeom>
                <a:solidFill>
                  <a:schemeClr val="bg1"/>
                </a:solidFill>
                <a:ln w="12700">
                  <a:solidFill>
                    <a:srgbClr val="8484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317" name="Rechthoek 316">
                  <a:extLst>
                    <a:ext uri="{FF2B5EF4-FFF2-40B4-BE49-F238E27FC236}">
                      <a16:creationId xmlns:a16="http://schemas.microsoft.com/office/drawing/2014/main" id="{9CA5B2F9-D29F-4C4F-A13E-908F9CDB1D44}"/>
                    </a:ext>
                  </a:extLst>
                </p:cNvPr>
                <p:cNvSpPr/>
                <p:nvPr userDrawn="1"/>
              </p:nvSpPr>
              <p:spPr>
                <a:xfrm>
                  <a:off x="12970586" y="3278144"/>
                  <a:ext cx="81487" cy="81487"/>
                </a:xfrm>
                <a:prstGeom prst="rect">
                  <a:avLst/>
                </a:prstGeom>
                <a:solidFill>
                  <a:schemeClr val="bg1"/>
                </a:solidFill>
                <a:ln w="12700">
                  <a:solidFill>
                    <a:srgbClr val="8484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318" name="Rechthoek 317">
                  <a:extLst>
                    <a:ext uri="{FF2B5EF4-FFF2-40B4-BE49-F238E27FC236}">
                      <a16:creationId xmlns:a16="http://schemas.microsoft.com/office/drawing/2014/main" id="{0015967E-D1FD-460F-9C7F-05D582366FA9}"/>
                    </a:ext>
                  </a:extLst>
                </p:cNvPr>
                <p:cNvSpPr/>
                <p:nvPr userDrawn="1"/>
              </p:nvSpPr>
              <p:spPr>
                <a:xfrm>
                  <a:off x="12873284" y="3191991"/>
                  <a:ext cx="138045" cy="138044"/>
                </a:xfrm>
                <a:prstGeom prst="rect">
                  <a:avLst/>
                </a:prstGeom>
                <a:solidFill>
                  <a:srgbClr val="EABE76"/>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grpSp>
          <p:grpSp>
            <p:nvGrpSpPr>
              <p:cNvPr id="312" name="Groep 311">
                <a:extLst>
                  <a:ext uri="{FF2B5EF4-FFF2-40B4-BE49-F238E27FC236}">
                    <a16:creationId xmlns:a16="http://schemas.microsoft.com/office/drawing/2014/main" id="{361503DA-2FC1-4EB3-BC1C-08D24375ACD5}"/>
                  </a:ext>
                </a:extLst>
              </p:cNvPr>
              <p:cNvGrpSpPr/>
              <p:nvPr userDrawn="1"/>
            </p:nvGrpSpPr>
            <p:grpSpPr>
              <a:xfrm>
                <a:off x="-3257053" y="3276580"/>
                <a:ext cx="182309" cy="163794"/>
                <a:chOff x="12832541" y="3162395"/>
                <a:chExt cx="219532" cy="197236"/>
              </a:xfrm>
            </p:grpSpPr>
            <p:sp>
              <p:nvSpPr>
                <p:cNvPr id="313" name="Rechthoek 312">
                  <a:extLst>
                    <a:ext uri="{FF2B5EF4-FFF2-40B4-BE49-F238E27FC236}">
                      <a16:creationId xmlns:a16="http://schemas.microsoft.com/office/drawing/2014/main" id="{DA11735B-AB73-493F-A10E-3CC90954303B}"/>
                    </a:ext>
                  </a:extLst>
                </p:cNvPr>
                <p:cNvSpPr/>
                <p:nvPr userDrawn="1"/>
              </p:nvSpPr>
              <p:spPr>
                <a:xfrm>
                  <a:off x="12873284" y="3191991"/>
                  <a:ext cx="138045" cy="138044"/>
                </a:xfrm>
                <a:prstGeom prst="rect">
                  <a:avLst/>
                </a:prstGeom>
                <a:solidFill>
                  <a:srgbClr val="EABE76"/>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314" name="Rechthoek 313">
                  <a:extLst>
                    <a:ext uri="{FF2B5EF4-FFF2-40B4-BE49-F238E27FC236}">
                      <a16:creationId xmlns:a16="http://schemas.microsoft.com/office/drawing/2014/main" id="{5AA33621-8A61-4CDC-B5A6-910F6658753A}"/>
                    </a:ext>
                  </a:extLst>
                </p:cNvPr>
                <p:cNvSpPr/>
                <p:nvPr userDrawn="1"/>
              </p:nvSpPr>
              <p:spPr>
                <a:xfrm>
                  <a:off x="12832541" y="3162395"/>
                  <a:ext cx="81487" cy="81487"/>
                </a:xfrm>
                <a:prstGeom prst="rect">
                  <a:avLst/>
                </a:prstGeom>
                <a:solidFill>
                  <a:schemeClr val="bg1"/>
                </a:solidFill>
                <a:ln w="12700">
                  <a:solidFill>
                    <a:srgbClr val="8484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315" name="Rechthoek 314">
                  <a:extLst>
                    <a:ext uri="{FF2B5EF4-FFF2-40B4-BE49-F238E27FC236}">
                      <a16:creationId xmlns:a16="http://schemas.microsoft.com/office/drawing/2014/main" id="{304D7092-D3FD-4B95-9A50-011302703395}"/>
                    </a:ext>
                  </a:extLst>
                </p:cNvPr>
                <p:cNvSpPr/>
                <p:nvPr userDrawn="1"/>
              </p:nvSpPr>
              <p:spPr>
                <a:xfrm>
                  <a:off x="12970586" y="3278144"/>
                  <a:ext cx="81487" cy="81487"/>
                </a:xfrm>
                <a:prstGeom prst="rect">
                  <a:avLst/>
                </a:prstGeom>
                <a:solidFill>
                  <a:schemeClr val="bg1"/>
                </a:solidFill>
                <a:ln w="12700">
                  <a:solidFill>
                    <a:srgbClr val="8484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grpSp>
        </p:grpSp>
        <p:grpSp>
          <p:nvGrpSpPr>
            <p:cNvPr id="302" name="ICOON_info">
              <a:extLst>
                <a:ext uri="{FF2B5EF4-FFF2-40B4-BE49-F238E27FC236}">
                  <a16:creationId xmlns:a16="http://schemas.microsoft.com/office/drawing/2014/main" id="{6E85A7FC-F624-4936-BFAA-8490218CD95D}"/>
                </a:ext>
              </a:extLst>
            </p:cNvPr>
            <p:cNvGrpSpPr/>
            <p:nvPr userDrawn="1"/>
          </p:nvGrpSpPr>
          <p:grpSpPr>
            <a:xfrm>
              <a:off x="-376736" y="5307660"/>
              <a:ext cx="283685" cy="283685"/>
              <a:chOff x="-510741" y="5913713"/>
              <a:chExt cx="267555" cy="267555"/>
            </a:xfrm>
          </p:grpSpPr>
          <p:sp>
            <p:nvSpPr>
              <p:cNvPr id="303" name="Ovaal 302">
                <a:extLst>
                  <a:ext uri="{FF2B5EF4-FFF2-40B4-BE49-F238E27FC236}">
                    <a16:creationId xmlns:a16="http://schemas.microsoft.com/office/drawing/2014/main" id="{56167993-97F1-4DAE-AEA3-1156D722C9EA}"/>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304" name="Graphic 163" descr="Informatie">
                <a:extLst>
                  <a:ext uri="{FF2B5EF4-FFF2-40B4-BE49-F238E27FC236}">
                    <a16:creationId xmlns:a16="http://schemas.microsoft.com/office/drawing/2014/main" id="{5A095DF5-41E9-4D44-934F-7BF8EE09297B}"/>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noAutofit/>
              </a:bodyPr>
              <a:lstStyle/>
              <a:p>
                <a:endParaRPr lang="en-GB" sz="2000" noProof="0">
                  <a:solidFill>
                    <a:srgbClr val="211F26"/>
                  </a:solidFill>
                  <a:latin typeface="Calibri" panose="020F0502020204030204" pitchFamily="34" charset="0"/>
                  <a:cs typeface="Calibri" panose="020F0502020204030204" pitchFamily="34" charset="0"/>
                </a:endParaRPr>
              </a:p>
            </p:txBody>
          </p:sp>
        </p:grpSp>
      </p:grpSp>
      <p:grpSp>
        <p:nvGrpSpPr>
          <p:cNvPr id="208" name="INSTRUCTION">
            <a:extLst>
              <a:ext uri="{FF2B5EF4-FFF2-40B4-BE49-F238E27FC236}">
                <a16:creationId xmlns:a16="http://schemas.microsoft.com/office/drawing/2014/main" id="{10EBE94C-F7FF-4DEE-B887-1DEC74819A31}"/>
              </a:ext>
            </a:extLst>
          </p:cNvPr>
          <p:cNvGrpSpPr/>
          <p:nvPr userDrawn="1"/>
        </p:nvGrpSpPr>
        <p:grpSpPr>
          <a:xfrm>
            <a:off x="5846" y="7033211"/>
            <a:ext cx="3727954" cy="1577390"/>
            <a:chOff x="5846" y="7033211"/>
            <a:chExt cx="3727954" cy="1577390"/>
          </a:xfrm>
        </p:grpSpPr>
        <p:sp>
          <p:nvSpPr>
            <p:cNvPr id="209" name="Rechthoek 208">
              <a:extLst>
                <a:ext uri="{FF2B5EF4-FFF2-40B4-BE49-F238E27FC236}">
                  <a16:creationId xmlns:a16="http://schemas.microsoft.com/office/drawing/2014/main" id="{14AEF491-8E75-46CA-9A7A-8C2B9B6C49BF}"/>
                </a:ext>
              </a:extLst>
            </p:cNvPr>
            <p:cNvSpPr/>
            <p:nvPr userDrawn="1"/>
          </p:nvSpPr>
          <p:spPr>
            <a:xfrm>
              <a:off x="5846" y="7033211"/>
              <a:ext cx="3727954" cy="1577390"/>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EDIT Footer, slide number</a:t>
              </a:r>
              <a:br>
                <a:rPr lang="en-GB" sz="1400" b="1" cap="all" baseline="0" noProof="0">
                  <a:solidFill>
                    <a:schemeClr val="accent1"/>
                  </a:solidFill>
                  <a:latin typeface="Calibri" panose="020F0502020204030204" pitchFamily="34" charset="0"/>
                  <a:cs typeface="Calibri" panose="020F0502020204030204" pitchFamily="34" charset="0"/>
                </a:rPr>
              </a:br>
              <a:r>
                <a:rPr lang="en-GB" sz="1400" b="1" cap="all" baseline="0" noProof="0">
                  <a:solidFill>
                    <a:schemeClr val="accent1"/>
                  </a:solidFill>
                  <a:latin typeface="Calibri" panose="020F0502020204030204" pitchFamily="34" charset="0"/>
                  <a:cs typeface="Calibri" panose="020F0502020204030204" pitchFamily="34" charset="0"/>
                </a:rPr>
                <a:t>and date</a:t>
              </a:r>
            </a:p>
          </p:txBody>
        </p:sp>
        <p:sp>
          <p:nvSpPr>
            <p:cNvPr id="210" name="Ovaal 209">
              <a:extLst>
                <a:ext uri="{FF2B5EF4-FFF2-40B4-BE49-F238E27FC236}">
                  <a16:creationId xmlns:a16="http://schemas.microsoft.com/office/drawing/2014/main" id="{50E8CFCD-A56A-4E6B-9B83-71BE5CE6C539}"/>
                </a:ext>
              </a:extLst>
            </p:cNvPr>
            <p:cNvSpPr/>
            <p:nvPr userDrawn="1"/>
          </p:nvSpPr>
          <p:spPr>
            <a:xfrm>
              <a:off x="188424" y="767853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211" name="Rechthoek 210">
              <a:extLst>
                <a:ext uri="{FF2B5EF4-FFF2-40B4-BE49-F238E27FC236}">
                  <a16:creationId xmlns:a16="http://schemas.microsoft.com/office/drawing/2014/main" id="{2EC58AAD-44C2-4175-B6AA-DCBD060DB08F}"/>
                </a:ext>
              </a:extLst>
            </p:cNvPr>
            <p:cNvSpPr/>
            <p:nvPr userDrawn="1"/>
          </p:nvSpPr>
          <p:spPr>
            <a:xfrm>
              <a:off x="472596" y="7678534"/>
              <a:ext cx="2322719" cy="31672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‘Header &amp; Footer’</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212" name="Ovaal 211">
              <a:extLst>
                <a:ext uri="{FF2B5EF4-FFF2-40B4-BE49-F238E27FC236}">
                  <a16:creationId xmlns:a16="http://schemas.microsoft.com/office/drawing/2014/main" id="{3D7179BB-2C10-48E9-BA01-22E8FB177D1E}"/>
                </a:ext>
              </a:extLst>
            </p:cNvPr>
            <p:cNvSpPr/>
            <p:nvPr userDrawn="1"/>
          </p:nvSpPr>
          <p:spPr>
            <a:xfrm>
              <a:off x="188424" y="810886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213" name="Rechthoek 212">
              <a:extLst>
                <a:ext uri="{FF2B5EF4-FFF2-40B4-BE49-F238E27FC236}">
                  <a16:creationId xmlns:a16="http://schemas.microsoft.com/office/drawing/2014/main" id="{5A02C5C7-C094-4B46-AFCF-2B1BD8B1AD72}"/>
                </a:ext>
              </a:extLst>
            </p:cNvPr>
            <p:cNvSpPr/>
            <p:nvPr userDrawn="1"/>
          </p:nvSpPr>
          <p:spPr>
            <a:xfrm>
              <a:off x="472596" y="8108870"/>
              <a:ext cx="2322719" cy="38098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‘Apply to All’</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apply the changes to every slide.</a:t>
              </a:r>
            </a:p>
          </p:txBody>
        </p:sp>
        <p:grpSp>
          <p:nvGrpSpPr>
            <p:cNvPr id="214" name="Groep 213">
              <a:extLst>
                <a:ext uri="{FF2B5EF4-FFF2-40B4-BE49-F238E27FC236}">
                  <a16:creationId xmlns:a16="http://schemas.microsoft.com/office/drawing/2014/main" id="{063C8C9D-5CF2-47BB-9AA4-96CDDF088839}"/>
                </a:ext>
              </a:extLst>
            </p:cNvPr>
            <p:cNvGrpSpPr/>
            <p:nvPr userDrawn="1"/>
          </p:nvGrpSpPr>
          <p:grpSpPr>
            <a:xfrm>
              <a:off x="2939884" y="7739834"/>
              <a:ext cx="681133" cy="750023"/>
              <a:chOff x="-910573" y="4987990"/>
              <a:chExt cx="681133" cy="750023"/>
            </a:xfrm>
          </p:grpSpPr>
          <p:grpSp>
            <p:nvGrpSpPr>
              <p:cNvPr id="215" name="Groep 214">
                <a:extLst>
                  <a:ext uri="{FF2B5EF4-FFF2-40B4-BE49-F238E27FC236}">
                    <a16:creationId xmlns:a16="http://schemas.microsoft.com/office/drawing/2014/main" id="{97D75961-9DD9-45A1-AF71-935F7FDA264B}"/>
                  </a:ext>
                </a:extLst>
              </p:cNvPr>
              <p:cNvGrpSpPr/>
              <p:nvPr userDrawn="1"/>
            </p:nvGrpSpPr>
            <p:grpSpPr>
              <a:xfrm>
                <a:off x="-713542" y="4987990"/>
                <a:ext cx="287071" cy="379107"/>
                <a:chOff x="-4050578" y="288410"/>
                <a:chExt cx="322125" cy="379107"/>
              </a:xfrm>
            </p:grpSpPr>
            <p:sp>
              <p:nvSpPr>
                <p:cNvPr id="217" name="Rechthoek met één afgeknipte en afgeronde hoek 47">
                  <a:extLst>
                    <a:ext uri="{FF2B5EF4-FFF2-40B4-BE49-F238E27FC236}">
                      <a16:creationId xmlns:a16="http://schemas.microsoft.com/office/drawing/2014/main" id="{2ADBAA5C-45B2-4764-9EAA-FEE1C2F2F85D}"/>
                    </a:ext>
                  </a:extLst>
                </p:cNvPr>
                <p:cNvSpPr/>
                <p:nvPr userDrawn="1"/>
              </p:nvSpPr>
              <p:spPr>
                <a:xfrm>
                  <a:off x="-4050578" y="288410"/>
                  <a:ext cx="322125" cy="379107"/>
                </a:xfrm>
                <a:prstGeom prst="snipRoundRect">
                  <a:avLst>
                    <a:gd name="adj1" fmla="val 0"/>
                    <a:gd name="adj2" fmla="val 33753"/>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218" name="Rechthoekige driehoek 217">
                  <a:extLst>
                    <a:ext uri="{FF2B5EF4-FFF2-40B4-BE49-F238E27FC236}">
                      <a16:creationId xmlns:a16="http://schemas.microsoft.com/office/drawing/2014/main" id="{816F788D-8F58-4469-90EB-B7EC7C0E83DD}"/>
                    </a:ext>
                  </a:extLst>
                </p:cNvPr>
                <p:cNvSpPr/>
                <p:nvPr userDrawn="1"/>
              </p:nvSpPr>
              <p:spPr>
                <a:xfrm>
                  <a:off x="-3833537" y="291656"/>
                  <a:ext cx="103133" cy="93757"/>
                </a:xfrm>
                <a:prstGeom prst="rtTriangle">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219" name="Rechthoek 218">
                  <a:extLst>
                    <a:ext uri="{FF2B5EF4-FFF2-40B4-BE49-F238E27FC236}">
                      <a16:creationId xmlns:a16="http://schemas.microsoft.com/office/drawing/2014/main" id="{B09FDD54-DC09-4125-9CC8-46FEB7A444B4}"/>
                    </a:ext>
                  </a:extLst>
                </p:cNvPr>
                <p:cNvSpPr/>
                <p:nvPr userDrawn="1"/>
              </p:nvSpPr>
              <p:spPr>
                <a:xfrm>
                  <a:off x="-4013673" y="314848"/>
                  <a:ext cx="140930" cy="70565"/>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220" name="Rechthoek 219">
                  <a:extLst>
                    <a:ext uri="{FF2B5EF4-FFF2-40B4-BE49-F238E27FC236}">
                      <a16:creationId xmlns:a16="http://schemas.microsoft.com/office/drawing/2014/main" id="{3813FA1A-B58E-4E50-985A-C845AFB71660}"/>
                    </a:ext>
                  </a:extLst>
                </p:cNvPr>
                <p:cNvSpPr/>
                <p:nvPr userDrawn="1"/>
              </p:nvSpPr>
              <p:spPr>
                <a:xfrm>
                  <a:off x="-4020379" y="586428"/>
                  <a:ext cx="261727" cy="61406"/>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defTabSz="914400" fontAlgn="auto">
                    <a:lnSpc>
                      <a:spcPct val="100000"/>
                    </a:lnSpc>
                    <a:spcBef>
                      <a:spcPts val="0"/>
                    </a:spcBef>
                    <a:spcAft>
                      <a:spcPts val="0"/>
                    </a:spcAft>
                    <a:buClrTx/>
                    <a:buSzTx/>
                    <a:buFontTx/>
                    <a:buNone/>
                    <a:tabLst/>
                  </a:pPr>
                  <a:endParaRPr kumimoji="0" lang="en-GB" sz="900" b="0" i="0" u="none" strike="noStrike" kern="0" cap="none" spc="0" normalizeH="0" baseline="0" noProof="0">
                    <a:ln>
                      <a:noFill/>
                    </a:ln>
                    <a:solidFill>
                      <a:srgbClr val="211F26"/>
                    </a:solidFill>
                    <a:effectLst/>
                    <a:uLnTx/>
                    <a:uFillTx/>
                    <a:latin typeface="Calibri" panose="020F0502020204030204" pitchFamily="34" charset="0"/>
                    <a:cs typeface="Calibri" panose="020F0502020204030204" pitchFamily="34" charset="0"/>
                  </a:endParaRPr>
                </a:p>
              </p:txBody>
            </p:sp>
          </p:grpSp>
          <p:sp>
            <p:nvSpPr>
              <p:cNvPr id="216" name="Rechthoek 215">
                <a:extLst>
                  <a:ext uri="{FF2B5EF4-FFF2-40B4-BE49-F238E27FC236}">
                    <a16:creationId xmlns:a16="http://schemas.microsoft.com/office/drawing/2014/main" id="{BD259701-190C-4A51-A697-D3309F828175}"/>
                  </a:ext>
                </a:extLst>
              </p:cNvPr>
              <p:cNvSpPr/>
              <p:nvPr userDrawn="1"/>
            </p:nvSpPr>
            <p:spPr>
              <a:xfrm>
                <a:off x="-910573" y="5352063"/>
                <a:ext cx="681133" cy="385950"/>
              </a:xfrm>
              <a:prstGeom prst="rect">
                <a:avLst/>
              </a:prstGeom>
              <a:no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rPr>
                  <a:t>Header &amp; Footer</a:t>
                </a:r>
              </a:p>
            </p:txBody>
          </p:sp>
        </p:grpSp>
      </p:grpSp>
      <p:sp>
        <p:nvSpPr>
          <p:cNvPr id="88" name="INFO">
            <a:extLst>
              <a:ext uri="{FF2B5EF4-FFF2-40B4-BE49-F238E27FC236}">
                <a16:creationId xmlns:a16="http://schemas.microsoft.com/office/drawing/2014/main" id="{8D3ABCD5-39BE-458B-B7CF-6498BB983A72}"/>
              </a:ext>
            </a:extLst>
          </p:cNvPr>
          <p:cNvSpPr txBox="1"/>
          <p:nvPr userDrawn="1"/>
        </p:nvSpPr>
        <p:spPr>
          <a:xfrm>
            <a:off x="0" y="-256190"/>
            <a:ext cx="12192000" cy="161583"/>
          </a:xfrm>
          <a:prstGeom prst="rect">
            <a:avLst/>
          </a:prstGeom>
          <a:noFill/>
        </p:spPr>
        <p:txBody>
          <a:bodyPr wrap="square" lIns="0" tIns="0" rIns="0" bIns="0" rtlCol="0">
            <a:spAutoFit/>
          </a:bodyPr>
          <a:lstStyle/>
          <a:p>
            <a:pPr algn="l"/>
            <a:r>
              <a:rPr lang="en-GB" sz="1050" b="1" dirty="0">
                <a:solidFill>
                  <a:schemeClr val="tx2"/>
                </a:solidFill>
                <a:latin typeface="+mj-lt"/>
                <a:cs typeface="Calibri" panose="020F0502020204030204" pitchFamily="34" charset="0"/>
              </a:rPr>
              <a:t>TEMPLATE: </a:t>
            </a:r>
            <a:r>
              <a:rPr lang="en-GB" sz="1050" b="0" dirty="0">
                <a:solidFill>
                  <a:schemeClr val="tx2"/>
                </a:solidFill>
                <a:latin typeface="+mj-lt"/>
                <a:cs typeface="Calibri" panose="020F0502020204030204" pitchFamily="34" charset="0"/>
              </a:rPr>
              <a:t>TEXT + IMAGE (S)</a:t>
            </a:r>
          </a:p>
        </p:txBody>
      </p:sp>
      <p:grpSp>
        <p:nvGrpSpPr>
          <p:cNvPr id="84" name="HAAK LIJN">
            <a:extLst>
              <a:ext uri="{FF2B5EF4-FFF2-40B4-BE49-F238E27FC236}">
                <a16:creationId xmlns:a16="http://schemas.microsoft.com/office/drawing/2014/main" id="{7B3A422F-40A5-40FC-90E9-6577B2129FD0}"/>
              </a:ext>
            </a:extLst>
          </p:cNvPr>
          <p:cNvGrpSpPr/>
          <p:nvPr userDrawn="1"/>
        </p:nvGrpSpPr>
        <p:grpSpPr>
          <a:xfrm>
            <a:off x="540812" y="0"/>
            <a:ext cx="76800" cy="6858000"/>
            <a:chOff x="578912" y="0"/>
            <a:chExt cx="76800" cy="6858000"/>
          </a:xfrm>
        </p:grpSpPr>
        <p:cxnSp>
          <p:nvCxnSpPr>
            <p:cNvPr id="85" name="LIJN">
              <a:extLst>
                <a:ext uri="{FF2B5EF4-FFF2-40B4-BE49-F238E27FC236}">
                  <a16:creationId xmlns:a16="http://schemas.microsoft.com/office/drawing/2014/main" id="{A43FC868-B301-46F5-8820-A419C16D2B6E}"/>
                </a:ext>
              </a:extLst>
            </p:cNvPr>
            <p:cNvCxnSpPr>
              <a:cxnSpLocks/>
            </p:cNvCxnSpPr>
            <p:nvPr userDrawn="1"/>
          </p:nvCxnSpPr>
          <p:spPr>
            <a:xfrm>
              <a:off x="617312" y="900113"/>
              <a:ext cx="0" cy="5957887"/>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pic>
          <p:nvPicPr>
            <p:cNvPr id="86" name="Graphic 85">
              <a:extLst>
                <a:ext uri="{FF2B5EF4-FFF2-40B4-BE49-F238E27FC236}">
                  <a16:creationId xmlns:a16="http://schemas.microsoft.com/office/drawing/2014/main" id="{1E137A15-B402-4904-96E2-F20F4DD2257B}"/>
                </a:ext>
              </a:extLst>
            </p:cNvPr>
            <p:cNvPicPr>
              <a:picLocks noChangeAspect="1"/>
            </p:cNvPicPr>
            <p:nvPr userDrawn="1"/>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78912" y="652464"/>
              <a:ext cx="76800" cy="201600"/>
            </a:xfrm>
            <a:prstGeom prst="rect">
              <a:avLst/>
            </a:prstGeom>
          </p:spPr>
        </p:pic>
        <p:cxnSp>
          <p:nvCxnSpPr>
            <p:cNvPr id="87" name="LIJN">
              <a:extLst>
                <a:ext uri="{FF2B5EF4-FFF2-40B4-BE49-F238E27FC236}">
                  <a16:creationId xmlns:a16="http://schemas.microsoft.com/office/drawing/2014/main" id="{12474518-C7B4-4E57-AD5D-304FB97FE4AE}"/>
                </a:ext>
              </a:extLst>
            </p:cNvPr>
            <p:cNvCxnSpPr>
              <a:cxnSpLocks/>
            </p:cNvCxnSpPr>
            <p:nvPr userDrawn="1"/>
          </p:nvCxnSpPr>
          <p:spPr>
            <a:xfrm>
              <a:off x="617312" y="0"/>
              <a:ext cx="0" cy="595314"/>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grpSp>
      <p:sp>
        <p:nvSpPr>
          <p:cNvPr id="151" name="Tijdelijke aanduiding voor afbeelding 8">
            <a:extLst>
              <a:ext uri="{FF2B5EF4-FFF2-40B4-BE49-F238E27FC236}">
                <a16:creationId xmlns:a16="http://schemas.microsoft.com/office/drawing/2014/main" id="{5CFE7F97-2109-4DE1-997E-438DDA5BA466}"/>
              </a:ext>
            </a:extLst>
          </p:cNvPr>
          <p:cNvSpPr>
            <a:spLocks noGrp="1"/>
          </p:cNvSpPr>
          <p:nvPr>
            <p:ph type="pic" sz="quarter" idx="14" hasCustomPrompt="1"/>
          </p:nvPr>
        </p:nvSpPr>
        <p:spPr>
          <a:xfrm>
            <a:off x="8765687" y="1434"/>
            <a:ext cx="3426313" cy="6856566"/>
          </a:xfrm>
          <a:prstGeom prst="rect">
            <a:avLst/>
          </a:prstGeom>
          <a:solidFill>
            <a:schemeClr val="bg1">
              <a:lumMod val="95000"/>
            </a:schemeClr>
          </a:solidFill>
        </p:spPr>
        <p:txBody>
          <a:bodyPr bIns="1620000" anchor="ctr"/>
          <a:lstStyle>
            <a:lvl1pPr marL="0" indent="0" algn="ctr">
              <a:lnSpc>
                <a:spcPct val="90000"/>
              </a:lnSpc>
              <a:spcBef>
                <a:spcPts val="0"/>
              </a:spcBef>
              <a:spcAft>
                <a:spcPts val="0"/>
              </a:spcAft>
              <a:buNone/>
              <a:defRPr sz="1500" i="1">
                <a:solidFill>
                  <a:schemeClr val="tx1">
                    <a:lumMod val="50000"/>
                    <a:lumOff val="50000"/>
                  </a:schemeClr>
                </a:solidFill>
              </a:defRPr>
            </a:lvl1pPr>
          </a:lstStyle>
          <a:p>
            <a:r>
              <a:rPr lang="en-GB" dirty="0"/>
              <a:t>Click on the icon below</a:t>
            </a:r>
            <a:br>
              <a:rPr lang="en-GB" dirty="0"/>
            </a:br>
            <a:r>
              <a:rPr lang="en-GB" dirty="0"/>
              <a:t>to insert an image.</a:t>
            </a:r>
          </a:p>
        </p:txBody>
      </p:sp>
      <p:sp>
        <p:nvSpPr>
          <p:cNvPr id="200" name="Logo">
            <a:extLst>
              <a:ext uri="{FF2B5EF4-FFF2-40B4-BE49-F238E27FC236}">
                <a16:creationId xmlns:a16="http://schemas.microsoft.com/office/drawing/2014/main" id="{CF022E84-EA7B-4026-848E-672D4DD41118}"/>
              </a:ext>
            </a:extLst>
          </p:cNvPr>
          <p:cNvSpPr>
            <a:spLocks noGrp="1"/>
          </p:cNvSpPr>
          <p:nvPr>
            <p:ph type="body" orient="vert" idx="15" hasCustomPrompt="1"/>
          </p:nvPr>
        </p:nvSpPr>
        <p:spPr>
          <a:xfrm>
            <a:off x="10549612" y="6480355"/>
            <a:ext cx="1060019" cy="185413"/>
          </a:xfrm>
          <a:blipFill>
            <a:blip r:embed="rId9"/>
            <a:stretch>
              <a:fillRect/>
            </a:stretch>
          </a:blipFill>
        </p:spPr>
        <p:txBody>
          <a:bodyPr vert="horz" lIns="0" tIns="0" rIns="0" bIns="0"/>
          <a:lstStyle>
            <a:lvl1pPr marL="0" indent="0">
              <a:buNone/>
              <a:defRPr sz="1000" i="1">
                <a:solidFill>
                  <a:schemeClr val="bg2"/>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15" name="Tekst">
            <a:extLst>
              <a:ext uri="{FF2B5EF4-FFF2-40B4-BE49-F238E27FC236}">
                <a16:creationId xmlns:a16="http://schemas.microsoft.com/office/drawing/2014/main" id="{9FDA7449-64DA-4D83-8198-E1195E045EAA}"/>
              </a:ext>
            </a:extLst>
          </p:cNvPr>
          <p:cNvSpPr>
            <a:spLocks noGrp="1"/>
          </p:cNvSpPr>
          <p:nvPr>
            <p:ph type="body" orient="vert" idx="1" hasCustomPrompt="1"/>
          </p:nvPr>
        </p:nvSpPr>
        <p:spPr>
          <a:xfrm>
            <a:off x="777232" y="563700"/>
            <a:ext cx="8544332" cy="5730594"/>
          </a:xfrm>
          <a:gradFill>
            <a:gsLst>
              <a:gs pos="75000">
                <a:schemeClr val="bg1"/>
              </a:gs>
              <a:gs pos="100000">
                <a:schemeClr val="bg1">
                  <a:alpha val="75000"/>
                </a:schemeClr>
              </a:gs>
            </a:gsLst>
            <a:lin ang="0" scaled="1"/>
          </a:gradFill>
        </p:spPr>
        <p:txBody>
          <a:bodyPr vert="horz" lIns="0" tIns="1296000" rIns="216000" bIns="144000"/>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en-GB" dirty="0"/>
              <a:t>Bullet</a:t>
            </a:r>
          </a:p>
          <a:p>
            <a:pPr lvl="1"/>
            <a:r>
              <a:rPr lang="en-GB" dirty="0"/>
              <a:t>Sub-bullet</a:t>
            </a:r>
          </a:p>
          <a:p>
            <a:pPr lvl="2"/>
            <a:r>
              <a:rPr lang="en-GB" dirty="0"/>
              <a:t>Default text</a:t>
            </a:r>
          </a:p>
          <a:p>
            <a:pPr lvl="3"/>
            <a:r>
              <a:rPr lang="en-GB" dirty="0"/>
              <a:t>header</a:t>
            </a:r>
          </a:p>
          <a:p>
            <a:pPr lvl="4"/>
            <a:r>
              <a:rPr lang="en-GB" dirty="0"/>
              <a:t>Numerical bullet</a:t>
            </a:r>
          </a:p>
          <a:p>
            <a:pPr lvl="5"/>
            <a:r>
              <a:rPr lang="en-GB" dirty="0"/>
              <a:t>Bullet</a:t>
            </a:r>
          </a:p>
          <a:p>
            <a:pPr lvl="6"/>
            <a:r>
              <a:rPr lang="en-GB" dirty="0"/>
              <a:t>Sub-bullet</a:t>
            </a:r>
          </a:p>
          <a:p>
            <a:pPr lvl="7"/>
            <a:r>
              <a:rPr lang="en-GB" dirty="0"/>
              <a:t>Default text</a:t>
            </a:r>
          </a:p>
          <a:p>
            <a:pPr lvl="8"/>
            <a:r>
              <a:rPr lang="en-GB" dirty="0"/>
              <a:t>header</a:t>
            </a:r>
          </a:p>
          <a:p>
            <a:pPr lvl="8"/>
            <a:endParaRPr lang="en-GB" dirty="0"/>
          </a:p>
        </p:txBody>
      </p:sp>
      <p:sp>
        <p:nvSpPr>
          <p:cNvPr id="3" name="Dianummer">
            <a:extLst>
              <a:ext uri="{FF2B5EF4-FFF2-40B4-BE49-F238E27FC236}">
                <a16:creationId xmlns:a16="http://schemas.microsoft.com/office/drawing/2014/main" id="{ED12B838-4EBF-44B3-96A3-36FE4C106877}"/>
              </a:ext>
            </a:extLst>
          </p:cNvPr>
          <p:cNvSpPr>
            <a:spLocks noGrp="1"/>
          </p:cNvSpPr>
          <p:nvPr>
            <p:ph type="sldNum" sz="quarter" idx="17"/>
          </p:nvPr>
        </p:nvSpPr>
        <p:spPr/>
        <p:txBody>
          <a:bodyPr/>
          <a:lstStyle>
            <a:lvl1pPr>
              <a:defRPr>
                <a:solidFill>
                  <a:schemeClr val="bg1"/>
                </a:solidFill>
              </a:defRPr>
            </a:lvl1pPr>
          </a:lstStyle>
          <a:p>
            <a:fld id="{5EC93C5F-DB18-4797-88B9-B8B0D60519FD}" type="slidenum">
              <a:rPr lang="en-GB" smtClean="0"/>
              <a:pPr/>
              <a:t>‹#›</a:t>
            </a:fld>
            <a:endParaRPr lang="en-GB" dirty="0"/>
          </a:p>
        </p:txBody>
      </p:sp>
      <p:sp>
        <p:nvSpPr>
          <p:cNvPr id="5" name="Datum" hidden="1">
            <a:extLst>
              <a:ext uri="{FF2B5EF4-FFF2-40B4-BE49-F238E27FC236}">
                <a16:creationId xmlns:a16="http://schemas.microsoft.com/office/drawing/2014/main" id="{346F6343-BF0C-45C5-8131-6B001C7D364F}"/>
              </a:ext>
            </a:extLst>
          </p:cNvPr>
          <p:cNvSpPr>
            <a:spLocks noGrp="1"/>
          </p:cNvSpPr>
          <p:nvPr>
            <p:ph type="dt" sz="half" idx="18"/>
          </p:nvPr>
        </p:nvSpPr>
        <p:spPr/>
        <p:txBody>
          <a:bodyPr/>
          <a:lstStyle/>
          <a:p>
            <a:r>
              <a:rPr lang="en-GB" dirty="0"/>
              <a:t>Date</a:t>
            </a:r>
          </a:p>
        </p:txBody>
      </p:sp>
      <p:sp>
        <p:nvSpPr>
          <p:cNvPr id="2" name="Voettekst">
            <a:extLst>
              <a:ext uri="{FF2B5EF4-FFF2-40B4-BE49-F238E27FC236}">
                <a16:creationId xmlns:a16="http://schemas.microsoft.com/office/drawing/2014/main" id="{85E5B63B-737B-4ED0-9D1C-6EF631E4C587}"/>
              </a:ext>
            </a:extLst>
          </p:cNvPr>
          <p:cNvSpPr>
            <a:spLocks noGrp="1"/>
          </p:cNvSpPr>
          <p:nvPr>
            <p:ph type="ftr" sz="quarter" idx="16"/>
          </p:nvPr>
        </p:nvSpPr>
        <p:spPr/>
        <p:txBody>
          <a:bodyPr/>
          <a:lstStyle/>
          <a:p>
            <a:r>
              <a:rPr lang="en-GB" dirty="0"/>
              <a:t>26 October 2021 | ALIM Guide for asset information Managers</a:t>
            </a:r>
          </a:p>
        </p:txBody>
      </p:sp>
      <p:sp>
        <p:nvSpPr>
          <p:cNvPr id="14" name="Ondertitel">
            <a:extLst>
              <a:ext uri="{FF2B5EF4-FFF2-40B4-BE49-F238E27FC236}">
                <a16:creationId xmlns:a16="http://schemas.microsoft.com/office/drawing/2014/main" id="{45D054C6-955F-4524-B419-8433FE6D93D0}"/>
              </a:ext>
            </a:extLst>
          </p:cNvPr>
          <p:cNvSpPr>
            <a:spLocks noGrp="1"/>
          </p:cNvSpPr>
          <p:nvPr>
            <p:ph type="subTitle" idx="10" hasCustomPrompt="1"/>
          </p:nvPr>
        </p:nvSpPr>
        <p:spPr>
          <a:xfrm>
            <a:off x="777243" y="924516"/>
            <a:ext cx="8369849" cy="349200"/>
          </a:xfrm>
        </p:spPr>
        <p:txBody>
          <a:bodyPr/>
          <a:lstStyle>
            <a:lvl1pPr marL="0" indent="0" algn="l">
              <a:buNone/>
              <a:defRPr sz="300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cap="all" baseline="0" dirty="0"/>
              <a:t>Second light subtitle</a:t>
            </a:r>
            <a:endParaRPr lang="en-GB" dirty="0"/>
          </a:p>
        </p:txBody>
      </p:sp>
      <p:sp>
        <p:nvSpPr>
          <p:cNvPr id="4" name="Titel">
            <a:extLst>
              <a:ext uri="{FF2B5EF4-FFF2-40B4-BE49-F238E27FC236}">
                <a16:creationId xmlns:a16="http://schemas.microsoft.com/office/drawing/2014/main" id="{EBFCA198-B405-434C-BDB0-38D5BBFCB906}"/>
              </a:ext>
            </a:extLst>
          </p:cNvPr>
          <p:cNvSpPr>
            <a:spLocks noGrp="1"/>
          </p:cNvSpPr>
          <p:nvPr>
            <p:ph type="title" hasCustomPrompt="1"/>
          </p:nvPr>
        </p:nvSpPr>
        <p:spPr>
          <a:xfrm>
            <a:off x="777245" y="619124"/>
            <a:ext cx="8369848" cy="268289"/>
          </a:xfrm>
        </p:spPr>
        <p:txBody>
          <a:bodyPr/>
          <a:lstStyle/>
          <a:p>
            <a:r>
              <a:rPr lang="en-GB" dirty="0"/>
              <a:t>First bold title</a:t>
            </a:r>
          </a:p>
        </p:txBody>
      </p:sp>
    </p:spTree>
    <p:extLst>
      <p:ext uri="{BB962C8B-B14F-4D97-AF65-F5344CB8AC3E}">
        <p14:creationId xmlns:p14="http://schemas.microsoft.com/office/powerpoint/2010/main" val="261505431"/>
      </p:ext>
    </p:extLst>
  </p:cSld>
  <p:clrMapOvr>
    <a:masterClrMapping/>
  </p:clrMapOvr>
  <p:transition spd="slow">
    <p:push dir="u"/>
  </p:transition>
  <p:hf hdr="0" dt="0"/>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EXT + IMAGE (M)">
    <p:spTree>
      <p:nvGrpSpPr>
        <p:cNvPr id="1" name=""/>
        <p:cNvGrpSpPr/>
        <p:nvPr/>
      </p:nvGrpSpPr>
      <p:grpSpPr>
        <a:xfrm>
          <a:off x="0" y="0"/>
          <a:ext cx="0" cy="0"/>
          <a:chOff x="0" y="0"/>
          <a:chExt cx="0" cy="0"/>
        </a:xfrm>
      </p:grpSpPr>
      <p:grpSp>
        <p:nvGrpSpPr>
          <p:cNvPr id="354" name="INSTRUCTION">
            <a:extLst>
              <a:ext uri="{FF2B5EF4-FFF2-40B4-BE49-F238E27FC236}">
                <a16:creationId xmlns:a16="http://schemas.microsoft.com/office/drawing/2014/main" id="{A8FC69F3-4BB8-44AD-98B0-A4E2A530B580}"/>
              </a:ext>
            </a:extLst>
          </p:cNvPr>
          <p:cNvGrpSpPr/>
          <p:nvPr userDrawn="1"/>
        </p:nvGrpSpPr>
        <p:grpSpPr>
          <a:xfrm>
            <a:off x="-3786437" y="0"/>
            <a:ext cx="3693386" cy="5359349"/>
            <a:chOff x="-3786437" y="0"/>
            <a:chExt cx="3693386" cy="5359349"/>
          </a:xfrm>
        </p:grpSpPr>
        <p:sp>
          <p:nvSpPr>
            <p:cNvPr id="355" name="Rechthoek 354">
              <a:extLst>
                <a:ext uri="{FF2B5EF4-FFF2-40B4-BE49-F238E27FC236}">
                  <a16:creationId xmlns:a16="http://schemas.microsoft.com/office/drawing/2014/main" id="{52F4FC06-2BCA-4D29-B186-BA91BFEA335B}"/>
                </a:ext>
              </a:extLst>
            </p:cNvPr>
            <p:cNvSpPr/>
            <p:nvPr userDrawn="1"/>
          </p:nvSpPr>
          <p:spPr>
            <a:xfrm>
              <a:off x="-3786165" y="0"/>
              <a:ext cx="3593091" cy="4641338"/>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Choosing text levels</a:t>
              </a:r>
            </a:p>
          </p:txBody>
        </p:sp>
        <p:sp>
          <p:nvSpPr>
            <p:cNvPr id="356" name="Ovaal 355">
              <a:extLst>
                <a:ext uri="{FF2B5EF4-FFF2-40B4-BE49-F238E27FC236}">
                  <a16:creationId xmlns:a16="http://schemas.microsoft.com/office/drawing/2014/main" id="{759851F3-1EE9-459C-BC92-C7DD8EABA156}"/>
                </a:ext>
              </a:extLst>
            </p:cNvPr>
            <p:cNvSpPr/>
            <p:nvPr userDrawn="1"/>
          </p:nvSpPr>
          <p:spPr>
            <a:xfrm>
              <a:off x="-3604183" y="183748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357" name="Rechthoek 356">
              <a:extLst>
                <a:ext uri="{FF2B5EF4-FFF2-40B4-BE49-F238E27FC236}">
                  <a16:creationId xmlns:a16="http://schemas.microsoft.com/office/drawing/2014/main" id="{E3E5B83B-1533-4A15-8A30-455BBA68A07D}"/>
                </a:ext>
              </a:extLst>
            </p:cNvPr>
            <p:cNvSpPr/>
            <p:nvPr userDrawn="1"/>
          </p:nvSpPr>
          <p:spPr>
            <a:xfrm>
              <a:off x="-3319415" y="1837484"/>
              <a:ext cx="2949220" cy="180000"/>
            </a:xfrm>
            <a:prstGeom prst="rect">
              <a:avLst/>
            </a:prstGeom>
            <a:noFill/>
            <a:ln w="25400" cap="flat" cmpd="sng" algn="ctr">
              <a:noFill/>
              <a:prstDash val="solid"/>
            </a:ln>
            <a:effectLst/>
          </p:spPr>
          <p:txBody>
            <a:bodyPr lIns="0" tIns="0" rIns="0" bIns="0" rtlCol="0" anchor="ctr"/>
            <a:lstStyle/>
            <a:p>
              <a:pPr marL="179388" marR="0" lvl="0" indent="-179388" algn="l" defTabSz="719138" rtl="0" eaLnBrk="1" fontAlgn="auto" latinLnBrk="0" hangingPunct="1">
                <a:lnSpc>
                  <a:spcPct val="100000"/>
                </a:lnSpc>
                <a:spcBef>
                  <a:spcPts val="300"/>
                </a:spcBef>
                <a:spcAft>
                  <a:spcPts val="600"/>
                </a:spcAft>
                <a:buClr>
                  <a:srgbClr val="71A4C3"/>
                </a:buClr>
                <a:buSzPct val="100000"/>
                <a:buFontTx/>
                <a:buBlip>
                  <a:blip r:embed="rId2">
                    <a:extLst>
                      <a:ext uri="{96DAC541-7B7A-43D3-8B79-37D633B846F1}">
                        <asvg:svgBlip xmlns:asvg="http://schemas.microsoft.com/office/drawing/2016/SVG/main" r:embed="rId3"/>
                      </a:ext>
                    </a:extLst>
                  </a:blip>
                </a:buBlip>
                <a:tabLst/>
                <a:defRPr/>
              </a:pPr>
              <a:r>
                <a:rPr kumimoji="0" lang="en-GB" sz="1100" b="0" i="0" u="none" strike="noStrike" kern="1200" cap="none" spc="0" normalizeH="0" baseline="0" noProof="0">
                  <a:ln>
                    <a:noFill/>
                  </a:ln>
                  <a:solidFill>
                    <a:prstClr val="black"/>
                  </a:solidFill>
                  <a:effectLst/>
                  <a:uLnTx/>
                  <a:uFillTx/>
                  <a:latin typeface="+mn-lt"/>
                  <a:ea typeface="+mn-ea"/>
                  <a:cs typeface="+mn-cs"/>
                </a:rPr>
                <a:t>Bullet</a:t>
              </a:r>
            </a:p>
          </p:txBody>
        </p:sp>
        <p:sp>
          <p:nvSpPr>
            <p:cNvPr id="358" name="Ovaal 357">
              <a:extLst>
                <a:ext uri="{FF2B5EF4-FFF2-40B4-BE49-F238E27FC236}">
                  <a16:creationId xmlns:a16="http://schemas.microsoft.com/office/drawing/2014/main" id="{55C329FA-6007-4BBF-9D56-0599BE1E3A12}"/>
                </a:ext>
              </a:extLst>
            </p:cNvPr>
            <p:cNvSpPr/>
            <p:nvPr userDrawn="1"/>
          </p:nvSpPr>
          <p:spPr>
            <a:xfrm>
              <a:off x="-3604183" y="212876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359" name="Rechthoek 358">
              <a:extLst>
                <a:ext uri="{FF2B5EF4-FFF2-40B4-BE49-F238E27FC236}">
                  <a16:creationId xmlns:a16="http://schemas.microsoft.com/office/drawing/2014/main" id="{2BC70CFC-9068-4894-81CC-4A7DE4731A21}"/>
                </a:ext>
              </a:extLst>
            </p:cNvPr>
            <p:cNvSpPr/>
            <p:nvPr userDrawn="1"/>
          </p:nvSpPr>
          <p:spPr>
            <a:xfrm>
              <a:off x="-3604183" y="1196113"/>
              <a:ext cx="3229047" cy="459227"/>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Under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‘Home’</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use the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list level-buttons</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choose a text level. </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Choose from:</a:t>
              </a:r>
            </a:p>
          </p:txBody>
        </p:sp>
        <p:sp>
          <p:nvSpPr>
            <p:cNvPr id="360" name="Rechthoek 359">
              <a:extLst>
                <a:ext uri="{FF2B5EF4-FFF2-40B4-BE49-F238E27FC236}">
                  <a16:creationId xmlns:a16="http://schemas.microsoft.com/office/drawing/2014/main" id="{9B235BD8-2394-49C2-ADA1-49A2A84A8597}"/>
                </a:ext>
              </a:extLst>
            </p:cNvPr>
            <p:cNvSpPr/>
            <p:nvPr userDrawn="1"/>
          </p:nvSpPr>
          <p:spPr>
            <a:xfrm>
              <a:off x="-3319415" y="2128873"/>
              <a:ext cx="2949220" cy="180000"/>
            </a:xfrm>
            <a:prstGeom prst="rect">
              <a:avLst/>
            </a:prstGeom>
            <a:noFill/>
            <a:ln w="25400" cap="flat" cmpd="sng" algn="ctr">
              <a:noFill/>
              <a:prstDash val="solid"/>
            </a:ln>
            <a:effectLst/>
          </p:spPr>
          <p:txBody>
            <a:bodyPr lIns="0" tIns="0" rIns="0" bIns="0" rtlCol="0" anchor="ctr"/>
            <a:lstStyle/>
            <a:p>
              <a:pPr marL="360363" marR="0" lvl="1" indent="-180975" algn="l" defTabSz="719138" rtl="0" eaLnBrk="1" fontAlgn="auto" latinLnBrk="0" hangingPunct="1">
                <a:lnSpc>
                  <a:spcPct val="100000"/>
                </a:lnSpc>
                <a:spcBef>
                  <a:spcPts val="300"/>
                </a:spcBef>
                <a:spcAft>
                  <a:spcPts val="600"/>
                </a:spcAft>
                <a:buClr>
                  <a:srgbClr val="71A4C3"/>
                </a:buClr>
                <a:buSzPct val="100000"/>
                <a:buFontTx/>
                <a:buBlip>
                  <a:blip r:embed="rId4">
                    <a:extLst>
                      <a:ext uri="{96DAC541-7B7A-43D3-8B79-37D633B846F1}">
                        <asvg:svgBlip xmlns:asvg="http://schemas.microsoft.com/office/drawing/2016/SVG/main" r:embed="rId5"/>
                      </a:ext>
                    </a:extLst>
                  </a:blip>
                </a:buBlip>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Sub-bullet</a:t>
              </a:r>
            </a:p>
          </p:txBody>
        </p:sp>
        <p:sp>
          <p:nvSpPr>
            <p:cNvPr id="361" name="Ovaal 360">
              <a:extLst>
                <a:ext uri="{FF2B5EF4-FFF2-40B4-BE49-F238E27FC236}">
                  <a16:creationId xmlns:a16="http://schemas.microsoft.com/office/drawing/2014/main" id="{59C657A8-72B8-48AF-AE33-C0A0F37B2FD1}"/>
                </a:ext>
              </a:extLst>
            </p:cNvPr>
            <p:cNvSpPr/>
            <p:nvPr userDrawn="1"/>
          </p:nvSpPr>
          <p:spPr>
            <a:xfrm>
              <a:off x="-3604183" y="242005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362" name="Rechthoek 361">
              <a:extLst>
                <a:ext uri="{FF2B5EF4-FFF2-40B4-BE49-F238E27FC236}">
                  <a16:creationId xmlns:a16="http://schemas.microsoft.com/office/drawing/2014/main" id="{C7524AD5-A81E-48F0-A4E4-DC365B6AC967}"/>
                </a:ext>
              </a:extLst>
            </p:cNvPr>
            <p:cNvSpPr/>
            <p:nvPr userDrawn="1"/>
          </p:nvSpPr>
          <p:spPr>
            <a:xfrm>
              <a:off x="-3319415" y="2420262"/>
              <a:ext cx="2949220" cy="180000"/>
            </a:xfrm>
            <a:prstGeom prst="rect">
              <a:avLst/>
            </a:prstGeom>
            <a:noFill/>
            <a:ln w="25400" cap="flat" cmpd="sng" algn="ctr">
              <a:noFill/>
              <a:prstDash val="solid"/>
            </a:ln>
            <a:effectLst/>
          </p:spPr>
          <p:txBody>
            <a:bodyPr lIns="0" tIns="0" rIns="0" bIns="0" rtlCol="0" anchor="ctr"/>
            <a:lstStyle/>
            <a:p>
              <a:pPr marL="0" marR="0" lvl="2" indent="0" algn="l" defTabSz="719138" rtl="0" eaLnBrk="1" fontAlgn="auto" latinLnBrk="0" hangingPunct="1">
                <a:lnSpc>
                  <a:spcPct val="100000"/>
                </a:lnSpc>
                <a:spcBef>
                  <a:spcPts val="300"/>
                </a:spcBef>
                <a:spcAft>
                  <a:spcPts val="600"/>
                </a:spcAft>
                <a:buClr>
                  <a:srgbClr val="0070C0"/>
                </a:buClr>
                <a:buSzPct val="85000"/>
                <a:buFontTx/>
                <a:buNone/>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Default text</a:t>
              </a:r>
            </a:p>
          </p:txBody>
        </p:sp>
        <p:sp>
          <p:nvSpPr>
            <p:cNvPr id="363" name="Ovaal 362">
              <a:extLst>
                <a:ext uri="{FF2B5EF4-FFF2-40B4-BE49-F238E27FC236}">
                  <a16:creationId xmlns:a16="http://schemas.microsoft.com/office/drawing/2014/main" id="{98289502-6EFD-44B1-9376-FB641C72C3FC}"/>
                </a:ext>
              </a:extLst>
            </p:cNvPr>
            <p:cNvSpPr/>
            <p:nvPr userDrawn="1"/>
          </p:nvSpPr>
          <p:spPr>
            <a:xfrm>
              <a:off x="-3604183" y="2711336"/>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4</a:t>
              </a:r>
            </a:p>
          </p:txBody>
        </p:sp>
        <p:sp>
          <p:nvSpPr>
            <p:cNvPr id="364" name="Rechthoek 363">
              <a:extLst>
                <a:ext uri="{FF2B5EF4-FFF2-40B4-BE49-F238E27FC236}">
                  <a16:creationId xmlns:a16="http://schemas.microsoft.com/office/drawing/2014/main" id="{D3EB4CBA-FC8C-435E-AD43-3B5FF1DCD68D}"/>
                </a:ext>
              </a:extLst>
            </p:cNvPr>
            <p:cNvSpPr/>
            <p:nvPr userDrawn="1"/>
          </p:nvSpPr>
          <p:spPr>
            <a:xfrm>
              <a:off x="-3319415" y="2711651"/>
              <a:ext cx="2949220" cy="180000"/>
            </a:xfrm>
            <a:prstGeom prst="rect">
              <a:avLst/>
            </a:prstGeom>
            <a:noFill/>
            <a:ln w="25400" cap="flat" cmpd="sng" algn="ctr">
              <a:noFill/>
              <a:prstDash val="solid"/>
            </a:ln>
            <a:effectLst/>
          </p:spPr>
          <p:txBody>
            <a:bodyPr lIns="0" tIns="0" rIns="0" bIns="0" rtlCol="0" anchor="ctr"/>
            <a:lstStyle/>
            <a:p>
              <a:pPr marL="0" marR="0" lvl="3" indent="0" algn="l" defTabSz="719138" rtl="0" eaLnBrk="1" fontAlgn="auto" latinLnBrk="0" hangingPunct="1">
                <a:lnSpc>
                  <a:spcPct val="100000"/>
                </a:lnSpc>
                <a:spcBef>
                  <a:spcPts val="300"/>
                </a:spcBef>
                <a:spcAft>
                  <a:spcPts val="1200"/>
                </a:spcAft>
                <a:buClrTx/>
                <a:buSzTx/>
                <a:buFontTx/>
                <a:buNone/>
                <a:tabLst/>
                <a:defRPr/>
              </a:pPr>
              <a:r>
                <a:rPr kumimoji="0" lang="en-GB" sz="1400" b="1" i="0" u="none" strike="noStrike" kern="1200" cap="all" spc="30" normalizeH="0" baseline="0" noProof="0">
                  <a:ln>
                    <a:noFill/>
                  </a:ln>
                  <a:solidFill>
                    <a:srgbClr val="71A4C3"/>
                  </a:solidFill>
                  <a:effectLst/>
                  <a:uLnTx/>
                  <a:uFillTx/>
                  <a:latin typeface="Segoe UI"/>
                  <a:ea typeface="+mn-ea"/>
                  <a:cs typeface="Calibri" panose="020F0502020204030204" pitchFamily="34" charset="0"/>
                </a:rPr>
                <a:t>header</a:t>
              </a:r>
            </a:p>
          </p:txBody>
        </p:sp>
        <p:sp>
          <p:nvSpPr>
            <p:cNvPr id="365" name="Ovaal 364">
              <a:extLst>
                <a:ext uri="{FF2B5EF4-FFF2-40B4-BE49-F238E27FC236}">
                  <a16:creationId xmlns:a16="http://schemas.microsoft.com/office/drawing/2014/main" id="{8FB952D9-27D3-4C60-8CF0-ABDF3F0FC91C}"/>
                </a:ext>
              </a:extLst>
            </p:cNvPr>
            <p:cNvSpPr/>
            <p:nvPr userDrawn="1"/>
          </p:nvSpPr>
          <p:spPr>
            <a:xfrm>
              <a:off x="-3604183" y="3002620"/>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5</a:t>
              </a:r>
            </a:p>
          </p:txBody>
        </p:sp>
        <p:sp>
          <p:nvSpPr>
            <p:cNvPr id="366" name="Rechthoek 365">
              <a:extLst>
                <a:ext uri="{FF2B5EF4-FFF2-40B4-BE49-F238E27FC236}">
                  <a16:creationId xmlns:a16="http://schemas.microsoft.com/office/drawing/2014/main" id="{09D34AEF-5DAA-4A59-BBC5-CA9F40AB0806}"/>
                </a:ext>
              </a:extLst>
            </p:cNvPr>
            <p:cNvSpPr/>
            <p:nvPr userDrawn="1"/>
          </p:nvSpPr>
          <p:spPr>
            <a:xfrm>
              <a:off x="-3319415" y="3003040"/>
              <a:ext cx="2949220" cy="180000"/>
            </a:xfrm>
            <a:prstGeom prst="rect">
              <a:avLst/>
            </a:prstGeom>
            <a:noFill/>
            <a:ln w="25400" cap="flat" cmpd="sng" algn="ctr">
              <a:noFill/>
              <a:prstDash val="solid"/>
            </a:ln>
            <a:effectLst/>
          </p:spPr>
          <p:txBody>
            <a:bodyPr lIns="0" tIns="0" rIns="0" bIns="0" rtlCol="0" anchor="ctr"/>
            <a:lstStyle/>
            <a:p>
              <a:pPr marL="182563" marR="0" lvl="4" indent="-182563" algn="l" defTabSz="719138" rtl="0" eaLnBrk="1" fontAlgn="auto" latinLnBrk="0" hangingPunct="1">
                <a:lnSpc>
                  <a:spcPct val="100000"/>
                </a:lnSpc>
                <a:spcBef>
                  <a:spcPts val="300"/>
                </a:spcBef>
                <a:spcAft>
                  <a:spcPts val="600"/>
                </a:spcAft>
                <a:buClr>
                  <a:prstClr val="black"/>
                </a:buClr>
                <a:buSzTx/>
                <a:buFont typeface="+mj-lt"/>
                <a:buAutoNum type="arabicPeriod"/>
                <a:tabLst>
                  <a:tab pos="274638" algn="l"/>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Numerical bullet</a:t>
              </a:r>
            </a:p>
          </p:txBody>
        </p:sp>
        <p:sp>
          <p:nvSpPr>
            <p:cNvPr id="367" name="Ovaal 366">
              <a:extLst>
                <a:ext uri="{FF2B5EF4-FFF2-40B4-BE49-F238E27FC236}">
                  <a16:creationId xmlns:a16="http://schemas.microsoft.com/office/drawing/2014/main" id="{AA7275C3-1344-4E1C-BE23-54E999E6DE30}"/>
                </a:ext>
              </a:extLst>
            </p:cNvPr>
            <p:cNvSpPr/>
            <p:nvPr userDrawn="1"/>
          </p:nvSpPr>
          <p:spPr>
            <a:xfrm>
              <a:off x="-3604183" y="329390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6</a:t>
              </a:r>
            </a:p>
          </p:txBody>
        </p:sp>
        <p:sp>
          <p:nvSpPr>
            <p:cNvPr id="368" name="Rechthoek 367">
              <a:extLst>
                <a:ext uri="{FF2B5EF4-FFF2-40B4-BE49-F238E27FC236}">
                  <a16:creationId xmlns:a16="http://schemas.microsoft.com/office/drawing/2014/main" id="{A6D54797-0542-4F42-9DF5-88AA02D51A8E}"/>
                </a:ext>
              </a:extLst>
            </p:cNvPr>
            <p:cNvSpPr/>
            <p:nvPr userDrawn="1"/>
          </p:nvSpPr>
          <p:spPr>
            <a:xfrm>
              <a:off x="-3319415" y="3585818"/>
              <a:ext cx="2949220" cy="180000"/>
            </a:xfrm>
            <a:prstGeom prst="rect">
              <a:avLst/>
            </a:prstGeom>
            <a:noFill/>
            <a:ln w="25400" cap="flat" cmpd="sng" algn="ctr">
              <a:noFill/>
              <a:prstDash val="solid"/>
            </a:ln>
            <a:effectLst/>
          </p:spPr>
          <p:txBody>
            <a:bodyPr lIns="0" tIns="0" rIns="0" bIns="0" rtlCol="0" anchor="ctr"/>
            <a:lstStyle/>
            <a:p>
              <a:pPr marL="360363" marR="0" lvl="6" indent="-180975" algn="l" defTabSz="914400" rtl="0" eaLnBrk="1" fontAlgn="auto" latinLnBrk="0" hangingPunct="1">
                <a:lnSpc>
                  <a:spcPct val="100000"/>
                </a:lnSpc>
                <a:spcBef>
                  <a:spcPts val="300"/>
                </a:spcBef>
                <a:spcAft>
                  <a:spcPts val="600"/>
                </a:spcAft>
                <a:buClrTx/>
                <a:buSzTx/>
                <a:buFontTx/>
                <a:buBlip>
                  <a:blip r:embed="rId4">
                    <a:extLst>
                      <a:ext uri="{96DAC541-7B7A-43D3-8B79-37D633B846F1}">
                        <asvg:svgBlip xmlns:asvg="http://schemas.microsoft.com/office/drawing/2016/SVG/main" r:embed="rId5"/>
                      </a:ext>
                    </a:extLst>
                  </a:blip>
                </a:buBlip>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Sub-bullet</a:t>
              </a:r>
            </a:p>
          </p:txBody>
        </p:sp>
        <p:sp>
          <p:nvSpPr>
            <p:cNvPr id="369" name="Ovaal 368">
              <a:extLst>
                <a:ext uri="{FF2B5EF4-FFF2-40B4-BE49-F238E27FC236}">
                  <a16:creationId xmlns:a16="http://schemas.microsoft.com/office/drawing/2014/main" id="{7B1A8237-7367-45C9-BCF5-CA3CAD515F5B}"/>
                </a:ext>
              </a:extLst>
            </p:cNvPr>
            <p:cNvSpPr/>
            <p:nvPr userDrawn="1"/>
          </p:nvSpPr>
          <p:spPr>
            <a:xfrm>
              <a:off x="-3604183" y="358518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7</a:t>
              </a:r>
            </a:p>
          </p:txBody>
        </p:sp>
        <p:sp>
          <p:nvSpPr>
            <p:cNvPr id="370" name="Rechthoek 369">
              <a:extLst>
                <a:ext uri="{FF2B5EF4-FFF2-40B4-BE49-F238E27FC236}">
                  <a16:creationId xmlns:a16="http://schemas.microsoft.com/office/drawing/2014/main" id="{24FAC07C-AE9D-4F74-8517-339A2B8EB58F}"/>
                </a:ext>
              </a:extLst>
            </p:cNvPr>
            <p:cNvSpPr/>
            <p:nvPr userDrawn="1"/>
          </p:nvSpPr>
          <p:spPr>
            <a:xfrm>
              <a:off x="-3325830" y="3877207"/>
              <a:ext cx="2949220" cy="180000"/>
            </a:xfrm>
            <a:prstGeom prst="rect">
              <a:avLst/>
            </a:prstGeom>
            <a:noFill/>
            <a:ln w="25400" cap="flat" cmpd="sng" algn="ctr">
              <a:noFill/>
              <a:prstDash val="solid"/>
            </a:ln>
            <a:effectLst/>
          </p:spPr>
          <p:txBody>
            <a:bodyPr lIns="0" tIns="0" rIns="0" bIns="0" rtlCol="0" anchor="ctr"/>
            <a:lstStyle/>
            <a:p>
              <a:pPr marL="0" marR="0" lvl="7" indent="0" algn="l" defTabSz="914400" rtl="0" eaLnBrk="1" fontAlgn="auto" latinLnBrk="0" hangingPunct="1">
                <a:lnSpc>
                  <a:spcPct val="90000"/>
                </a:lnSpc>
                <a:spcBef>
                  <a:spcPts val="300"/>
                </a:spcBef>
                <a:spcAft>
                  <a:spcPts val="600"/>
                </a:spcAft>
                <a:buClrTx/>
                <a:buSzTx/>
                <a:buFontTx/>
                <a:buNone/>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Default text</a:t>
              </a:r>
            </a:p>
          </p:txBody>
        </p:sp>
        <p:sp>
          <p:nvSpPr>
            <p:cNvPr id="371" name="Ovaal 370">
              <a:extLst>
                <a:ext uri="{FF2B5EF4-FFF2-40B4-BE49-F238E27FC236}">
                  <a16:creationId xmlns:a16="http://schemas.microsoft.com/office/drawing/2014/main" id="{4EF59F50-2F30-4F33-BA2F-A360C91C307B}"/>
                </a:ext>
              </a:extLst>
            </p:cNvPr>
            <p:cNvSpPr/>
            <p:nvPr userDrawn="1"/>
          </p:nvSpPr>
          <p:spPr>
            <a:xfrm>
              <a:off x="-3604183" y="387647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8</a:t>
              </a:r>
            </a:p>
          </p:txBody>
        </p:sp>
        <p:sp>
          <p:nvSpPr>
            <p:cNvPr id="372" name="Rechthoek 371">
              <a:extLst>
                <a:ext uri="{FF2B5EF4-FFF2-40B4-BE49-F238E27FC236}">
                  <a16:creationId xmlns:a16="http://schemas.microsoft.com/office/drawing/2014/main" id="{0FB7FDC1-CDD6-4E7A-960D-0729DCDB2E3A}"/>
                </a:ext>
              </a:extLst>
            </p:cNvPr>
            <p:cNvSpPr/>
            <p:nvPr userDrawn="1"/>
          </p:nvSpPr>
          <p:spPr>
            <a:xfrm>
              <a:off x="-3319415" y="4168594"/>
              <a:ext cx="2949220" cy="180000"/>
            </a:xfrm>
            <a:prstGeom prst="rect">
              <a:avLst/>
            </a:prstGeom>
            <a:noFill/>
            <a:ln w="25400" cap="flat" cmpd="sng" algn="ctr">
              <a:noFill/>
              <a:prstDash val="solid"/>
            </a:ln>
            <a:effectLst/>
          </p:spPr>
          <p:txBody>
            <a:bodyPr lIns="0" tIns="0" rIns="0" bIns="0" rtlCol="0" anchor="ctr"/>
            <a:lstStyle/>
            <a:p>
              <a:pPr marL="0" marR="0" lvl="8" indent="0" algn="l" defTabSz="914400" rtl="0" eaLnBrk="1" fontAlgn="auto" latinLnBrk="0" hangingPunct="1">
                <a:lnSpc>
                  <a:spcPct val="100000"/>
                </a:lnSpc>
                <a:spcBef>
                  <a:spcPts val="300"/>
                </a:spcBef>
                <a:spcAft>
                  <a:spcPts val="1200"/>
                </a:spcAft>
                <a:buClrTx/>
                <a:buSzTx/>
                <a:buFontTx/>
                <a:buNone/>
                <a:tabLst/>
                <a:defRPr/>
              </a:pPr>
              <a:r>
                <a:rPr kumimoji="0" lang="en-GB" sz="1400" b="1" i="0" u="none" strike="noStrike" kern="1200" cap="all" spc="0" normalizeH="0" baseline="0" noProof="0">
                  <a:ln>
                    <a:noFill/>
                  </a:ln>
                  <a:solidFill>
                    <a:srgbClr val="71A4C3"/>
                  </a:solidFill>
                  <a:effectLst/>
                  <a:uLnTx/>
                  <a:uFillTx/>
                  <a:latin typeface="Segoe UI"/>
                  <a:ea typeface="+mn-ea"/>
                  <a:cs typeface="+mn-cs"/>
                </a:rPr>
                <a:t>header</a:t>
              </a:r>
            </a:p>
          </p:txBody>
        </p:sp>
        <p:sp>
          <p:nvSpPr>
            <p:cNvPr id="373" name="Ovaal 372">
              <a:extLst>
                <a:ext uri="{FF2B5EF4-FFF2-40B4-BE49-F238E27FC236}">
                  <a16:creationId xmlns:a16="http://schemas.microsoft.com/office/drawing/2014/main" id="{199323E4-719C-474A-B49F-A01176264750}"/>
                </a:ext>
              </a:extLst>
            </p:cNvPr>
            <p:cNvSpPr/>
            <p:nvPr userDrawn="1"/>
          </p:nvSpPr>
          <p:spPr>
            <a:xfrm>
              <a:off x="-3604183" y="416859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9</a:t>
              </a:r>
            </a:p>
          </p:txBody>
        </p:sp>
        <p:sp>
          <p:nvSpPr>
            <p:cNvPr id="374" name="Rechthoek 373">
              <a:extLst>
                <a:ext uri="{FF2B5EF4-FFF2-40B4-BE49-F238E27FC236}">
                  <a16:creationId xmlns:a16="http://schemas.microsoft.com/office/drawing/2014/main" id="{D8167BDA-3727-414B-865C-1AA30A24493C}"/>
                </a:ext>
              </a:extLst>
            </p:cNvPr>
            <p:cNvSpPr/>
            <p:nvPr userDrawn="1"/>
          </p:nvSpPr>
          <p:spPr>
            <a:xfrm>
              <a:off x="-3319415" y="3294429"/>
              <a:ext cx="2949220" cy="180000"/>
            </a:xfrm>
            <a:prstGeom prst="rect">
              <a:avLst/>
            </a:prstGeom>
            <a:noFill/>
            <a:ln w="25400" cap="flat" cmpd="sng" algn="ctr">
              <a:noFill/>
              <a:prstDash val="solid"/>
            </a:ln>
            <a:effectLst/>
          </p:spPr>
          <p:txBody>
            <a:bodyPr lIns="0" tIns="0" rIns="0" bIns="0" rtlCol="0" anchor="ctr"/>
            <a:lstStyle/>
            <a:p>
              <a:pPr marL="179388" marR="0" lvl="5" indent="-179388" algn="l" defTabSz="914400" rtl="0" eaLnBrk="1" fontAlgn="auto" latinLnBrk="0" hangingPunct="1">
                <a:lnSpc>
                  <a:spcPct val="100000"/>
                </a:lnSpc>
                <a:spcBef>
                  <a:spcPts val="300"/>
                </a:spcBef>
                <a:spcAft>
                  <a:spcPts val="600"/>
                </a:spcAft>
                <a:buClrTx/>
                <a:buSzTx/>
                <a:buFontTx/>
                <a:buBlip>
                  <a:blip r:embed="rId2">
                    <a:extLst>
                      <a:ext uri="{96DAC541-7B7A-43D3-8B79-37D633B846F1}">
                        <asvg:svgBlip xmlns:asvg="http://schemas.microsoft.com/office/drawing/2016/SVG/main" r:embed="rId3"/>
                      </a:ext>
                    </a:extLst>
                  </a:blip>
                </a:buBlip>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Bullet</a:t>
              </a:r>
            </a:p>
          </p:txBody>
        </p:sp>
        <p:sp>
          <p:nvSpPr>
            <p:cNvPr id="375" name="Rechthoek 374">
              <a:extLst>
                <a:ext uri="{FF2B5EF4-FFF2-40B4-BE49-F238E27FC236}">
                  <a16:creationId xmlns:a16="http://schemas.microsoft.com/office/drawing/2014/main" id="{F8A36E36-0E44-455E-9095-A27AF43F588B}"/>
                </a:ext>
              </a:extLst>
            </p:cNvPr>
            <p:cNvSpPr/>
            <p:nvPr userDrawn="1"/>
          </p:nvSpPr>
          <p:spPr>
            <a:xfrm>
              <a:off x="-3786437" y="4531349"/>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1200" b="1" cap="all" baseline="0" noProof="0">
                  <a:solidFill>
                    <a:srgbClr val="211F26"/>
                  </a:solidFill>
                  <a:latin typeface="Calibri" panose="020F0502020204030204" pitchFamily="34" charset="0"/>
                  <a:cs typeface="Calibri" panose="020F0502020204030204" pitchFamily="34" charset="0"/>
                </a:rPr>
                <a:t>Want to know more?</a:t>
              </a:r>
              <a:br>
                <a:rPr lang="en-GB" sz="1200" cap="all"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Go to the instruction slide </a:t>
              </a:r>
              <a:r>
                <a:rPr lang="en-GB" sz="1200" b="1" cap="none" baseline="0" noProof="0">
                  <a:solidFill>
                    <a:srgbClr val="211F26"/>
                  </a:solidFill>
                  <a:latin typeface="Calibri" panose="020F0502020204030204" pitchFamily="34" charset="0"/>
                  <a:cs typeface="Calibri" panose="020F0502020204030204" pitchFamily="34" charset="0"/>
                </a:rPr>
                <a:t>‘VIDEO INSTRUCTIONS’</a:t>
              </a:r>
              <a:r>
                <a:rPr lang="en-GB" sz="1200" cap="none" baseline="0" noProof="0">
                  <a:solidFill>
                    <a:srgbClr val="211F26"/>
                  </a:solidFill>
                  <a:latin typeface="Calibri" panose="020F0502020204030204" pitchFamily="34" charset="0"/>
                  <a:cs typeface="Calibri" panose="020F0502020204030204" pitchFamily="34" charset="0"/>
                </a:rPr>
                <a:t>.</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You’ll find it at the beginning of the presentation</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or insert it via </a:t>
              </a:r>
              <a:r>
                <a:rPr lang="en-GB" sz="1200" i="1" cap="none" baseline="0" noProof="0">
                  <a:solidFill>
                    <a:srgbClr val="211F26"/>
                  </a:solidFill>
                  <a:latin typeface="Calibri" panose="020F0502020204030204" pitchFamily="34" charset="0"/>
                  <a:cs typeface="Calibri" panose="020F0502020204030204" pitchFamily="34" charset="0"/>
                </a:rPr>
                <a:t>‘Home’</a:t>
              </a:r>
              <a:r>
                <a:rPr lang="en-GB" sz="1200" cap="none" baseline="0" noProof="0">
                  <a:solidFill>
                    <a:srgbClr val="211F26"/>
                  </a:solidFill>
                  <a:latin typeface="Calibri" panose="020F0502020204030204" pitchFamily="34" charset="0"/>
                  <a:cs typeface="Calibri" panose="020F0502020204030204" pitchFamily="34" charset="0"/>
                </a:rPr>
                <a:t> &gt; </a:t>
              </a:r>
              <a:r>
                <a:rPr lang="en-GB" sz="1200" i="1" cap="none" baseline="0" noProof="0">
                  <a:solidFill>
                    <a:srgbClr val="211F26"/>
                  </a:solidFill>
                  <a:latin typeface="Calibri" panose="020F0502020204030204" pitchFamily="34" charset="0"/>
                  <a:cs typeface="Calibri" panose="020F0502020204030204" pitchFamily="34" charset="0"/>
                </a:rPr>
                <a:t>‘New Slide’.</a:t>
              </a:r>
            </a:p>
          </p:txBody>
        </p:sp>
        <p:grpSp>
          <p:nvGrpSpPr>
            <p:cNvPr id="376" name="ICOON_info">
              <a:extLst>
                <a:ext uri="{FF2B5EF4-FFF2-40B4-BE49-F238E27FC236}">
                  <a16:creationId xmlns:a16="http://schemas.microsoft.com/office/drawing/2014/main" id="{F976DF6D-0842-424D-AFBE-80DDEA883F78}"/>
                </a:ext>
              </a:extLst>
            </p:cNvPr>
            <p:cNvGrpSpPr/>
            <p:nvPr userDrawn="1"/>
          </p:nvGrpSpPr>
          <p:grpSpPr>
            <a:xfrm>
              <a:off x="-376736" y="4400186"/>
              <a:ext cx="283685" cy="283685"/>
              <a:chOff x="-510741" y="5913713"/>
              <a:chExt cx="267555" cy="267555"/>
            </a:xfrm>
          </p:grpSpPr>
          <p:sp>
            <p:nvSpPr>
              <p:cNvPr id="418" name="Ovaal 417">
                <a:extLst>
                  <a:ext uri="{FF2B5EF4-FFF2-40B4-BE49-F238E27FC236}">
                    <a16:creationId xmlns:a16="http://schemas.microsoft.com/office/drawing/2014/main" id="{0483FE6F-6471-48A2-8967-3BADD6B9E633}"/>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419" name="Graphic 163" descr="Informatie">
                <a:extLst>
                  <a:ext uri="{FF2B5EF4-FFF2-40B4-BE49-F238E27FC236}">
                    <a16:creationId xmlns:a16="http://schemas.microsoft.com/office/drawing/2014/main" id="{28AE8D31-B992-444A-8DFE-3C92DFB01EC1}"/>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en-GB" sz="2000" noProof="0">
                  <a:solidFill>
                    <a:srgbClr val="211F26"/>
                  </a:solidFill>
                  <a:latin typeface="Calibri" panose="020F0502020204030204" pitchFamily="34" charset="0"/>
                  <a:cs typeface="Calibri" panose="020F0502020204030204" pitchFamily="34" charset="0"/>
                </a:endParaRPr>
              </a:p>
            </p:txBody>
          </p:sp>
        </p:grpSp>
        <p:grpSp>
          <p:nvGrpSpPr>
            <p:cNvPr id="377" name="VOORBEELD">
              <a:extLst>
                <a:ext uri="{FF2B5EF4-FFF2-40B4-BE49-F238E27FC236}">
                  <a16:creationId xmlns:a16="http://schemas.microsoft.com/office/drawing/2014/main" id="{4F56C362-980E-4B00-AAA3-272F9E5553F8}"/>
                </a:ext>
              </a:extLst>
            </p:cNvPr>
            <p:cNvGrpSpPr/>
            <p:nvPr userDrawn="1"/>
          </p:nvGrpSpPr>
          <p:grpSpPr>
            <a:xfrm>
              <a:off x="-3605171" y="458674"/>
              <a:ext cx="3234311" cy="558875"/>
              <a:chOff x="-3605171" y="458674"/>
              <a:chExt cx="3234311" cy="558875"/>
            </a:xfrm>
          </p:grpSpPr>
          <p:sp>
            <p:nvSpPr>
              <p:cNvPr id="378" name="Rechthoek 377">
                <a:extLst>
                  <a:ext uri="{FF2B5EF4-FFF2-40B4-BE49-F238E27FC236}">
                    <a16:creationId xmlns:a16="http://schemas.microsoft.com/office/drawing/2014/main" id="{2E78133F-4F85-411D-B69F-EA74E2F6B60F}"/>
                  </a:ext>
                </a:extLst>
              </p:cNvPr>
              <p:cNvSpPr/>
              <p:nvPr userDrawn="1"/>
            </p:nvSpPr>
            <p:spPr>
              <a:xfrm>
                <a:off x="-3604183" y="458674"/>
                <a:ext cx="393459" cy="184058"/>
              </a:xfrm>
              <a:prstGeom prst="rect">
                <a:avLst/>
              </a:prstGeom>
              <a:solidFill>
                <a:srgbClr val="F8F8F8"/>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en-GB" sz="900" b="1" noProof="0">
                    <a:solidFill>
                      <a:srgbClr val="211F26"/>
                    </a:solidFill>
                    <a:latin typeface="Calibri" panose="020F0502020204030204" pitchFamily="34" charset="0"/>
                    <a:cs typeface="Calibri" panose="020F0502020204030204" pitchFamily="34" charset="0"/>
                  </a:rPr>
                  <a:t>Home</a:t>
                </a:r>
              </a:p>
            </p:txBody>
          </p:sp>
          <p:sp>
            <p:nvSpPr>
              <p:cNvPr id="379" name="Rechthoek 378">
                <a:extLst>
                  <a:ext uri="{FF2B5EF4-FFF2-40B4-BE49-F238E27FC236}">
                    <a16:creationId xmlns:a16="http://schemas.microsoft.com/office/drawing/2014/main" id="{5B107C16-8307-48B5-966D-D9C33CBBB2A1}"/>
                  </a:ext>
                </a:extLst>
              </p:cNvPr>
              <p:cNvSpPr/>
              <p:nvPr userDrawn="1"/>
            </p:nvSpPr>
            <p:spPr>
              <a:xfrm>
                <a:off x="-3599184" y="621345"/>
                <a:ext cx="383782"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nvGrpSpPr>
              <p:cNvPr id="380" name="Groep 379">
                <a:extLst>
                  <a:ext uri="{FF2B5EF4-FFF2-40B4-BE49-F238E27FC236}">
                    <a16:creationId xmlns:a16="http://schemas.microsoft.com/office/drawing/2014/main" id="{312A1980-4FFF-4D1C-AE44-38B169A1A9D8}"/>
                  </a:ext>
                </a:extLst>
              </p:cNvPr>
              <p:cNvGrpSpPr/>
              <p:nvPr userDrawn="1"/>
            </p:nvGrpSpPr>
            <p:grpSpPr>
              <a:xfrm>
                <a:off x="-3386247" y="830871"/>
                <a:ext cx="139423" cy="109566"/>
                <a:chOff x="-2866744" y="827071"/>
                <a:chExt cx="168701" cy="132575"/>
              </a:xfrm>
            </p:grpSpPr>
            <p:grpSp>
              <p:nvGrpSpPr>
                <p:cNvPr id="411" name="Groep 410">
                  <a:extLst>
                    <a:ext uri="{FF2B5EF4-FFF2-40B4-BE49-F238E27FC236}">
                      <a16:creationId xmlns:a16="http://schemas.microsoft.com/office/drawing/2014/main" id="{DFC4FB51-A3D5-4BAB-8EBF-924C8F44C332}"/>
                    </a:ext>
                  </a:extLst>
                </p:cNvPr>
                <p:cNvGrpSpPr/>
                <p:nvPr userDrawn="1"/>
              </p:nvGrpSpPr>
              <p:grpSpPr>
                <a:xfrm>
                  <a:off x="-2866744" y="827071"/>
                  <a:ext cx="168701" cy="132575"/>
                  <a:chOff x="-2866744" y="827071"/>
                  <a:chExt cx="168701" cy="132575"/>
                </a:xfrm>
              </p:grpSpPr>
              <p:cxnSp>
                <p:nvCxnSpPr>
                  <p:cNvPr id="413" name="Rechte verbindingslijn 412">
                    <a:extLst>
                      <a:ext uri="{FF2B5EF4-FFF2-40B4-BE49-F238E27FC236}">
                        <a16:creationId xmlns:a16="http://schemas.microsoft.com/office/drawing/2014/main" id="{FA09CB0D-84C0-4F50-B0CA-4B9FB3230606}"/>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414" name="Rechte verbindingslijn 413">
                    <a:extLst>
                      <a:ext uri="{FF2B5EF4-FFF2-40B4-BE49-F238E27FC236}">
                        <a16:creationId xmlns:a16="http://schemas.microsoft.com/office/drawing/2014/main" id="{9A311DC9-0C30-4F9E-BA97-5FAA2E428F08}"/>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415" name="Rechte verbindingslijn 414">
                    <a:extLst>
                      <a:ext uri="{FF2B5EF4-FFF2-40B4-BE49-F238E27FC236}">
                        <a16:creationId xmlns:a16="http://schemas.microsoft.com/office/drawing/2014/main" id="{902FF086-DE09-43C7-ACF1-4D4C9324DAB5}"/>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416" name="Rechte verbindingslijn 415">
                    <a:extLst>
                      <a:ext uri="{FF2B5EF4-FFF2-40B4-BE49-F238E27FC236}">
                        <a16:creationId xmlns:a16="http://schemas.microsoft.com/office/drawing/2014/main" id="{0640681E-ED12-4921-B973-0F930D6C88FF}"/>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417" name="Rechte verbindingslijn 416">
                    <a:extLst>
                      <a:ext uri="{FF2B5EF4-FFF2-40B4-BE49-F238E27FC236}">
                        <a16:creationId xmlns:a16="http://schemas.microsoft.com/office/drawing/2014/main" id="{C6E69555-91E3-4307-822B-448DBC15267A}"/>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412" name="Pijl: rechts 411">
                  <a:extLst>
                    <a:ext uri="{FF2B5EF4-FFF2-40B4-BE49-F238E27FC236}">
                      <a16:creationId xmlns:a16="http://schemas.microsoft.com/office/drawing/2014/main" id="{76D75A08-325B-4395-AADA-D074DE77C806}"/>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381" name="Groep 380">
                <a:extLst>
                  <a:ext uri="{FF2B5EF4-FFF2-40B4-BE49-F238E27FC236}">
                    <a16:creationId xmlns:a16="http://schemas.microsoft.com/office/drawing/2014/main" id="{74ED3023-9AA4-47FC-A83B-9F2A3AA53D60}"/>
                  </a:ext>
                </a:extLst>
              </p:cNvPr>
              <p:cNvGrpSpPr/>
              <p:nvPr userDrawn="1"/>
            </p:nvGrpSpPr>
            <p:grpSpPr>
              <a:xfrm>
                <a:off x="-3605171" y="830871"/>
                <a:ext cx="139423" cy="109566"/>
                <a:chOff x="-2866744" y="518074"/>
                <a:chExt cx="168701" cy="132575"/>
              </a:xfrm>
            </p:grpSpPr>
            <p:grpSp>
              <p:nvGrpSpPr>
                <p:cNvPr id="404" name="Groep 403">
                  <a:extLst>
                    <a:ext uri="{FF2B5EF4-FFF2-40B4-BE49-F238E27FC236}">
                      <a16:creationId xmlns:a16="http://schemas.microsoft.com/office/drawing/2014/main" id="{1194BD58-8986-4D4B-980C-0B439739CD80}"/>
                    </a:ext>
                  </a:extLst>
                </p:cNvPr>
                <p:cNvGrpSpPr/>
                <p:nvPr userDrawn="1"/>
              </p:nvGrpSpPr>
              <p:grpSpPr>
                <a:xfrm>
                  <a:off x="-2866744" y="518074"/>
                  <a:ext cx="168701" cy="132575"/>
                  <a:chOff x="-2866744" y="518074"/>
                  <a:chExt cx="168701" cy="132575"/>
                </a:xfrm>
              </p:grpSpPr>
              <p:cxnSp>
                <p:nvCxnSpPr>
                  <p:cNvPr id="406" name="Rechte verbindingslijn 405">
                    <a:extLst>
                      <a:ext uri="{FF2B5EF4-FFF2-40B4-BE49-F238E27FC236}">
                        <a16:creationId xmlns:a16="http://schemas.microsoft.com/office/drawing/2014/main" id="{505966D0-83CB-405B-B114-91F691BF0270}"/>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407" name="Rechte verbindingslijn 406">
                    <a:extLst>
                      <a:ext uri="{FF2B5EF4-FFF2-40B4-BE49-F238E27FC236}">
                        <a16:creationId xmlns:a16="http://schemas.microsoft.com/office/drawing/2014/main" id="{76EA853E-9D10-49B4-BD47-5F57979E9FD0}"/>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408" name="Rechte verbindingslijn 407">
                    <a:extLst>
                      <a:ext uri="{FF2B5EF4-FFF2-40B4-BE49-F238E27FC236}">
                        <a16:creationId xmlns:a16="http://schemas.microsoft.com/office/drawing/2014/main" id="{FB866C7E-FCE4-47F0-9F5E-285B04559ADD}"/>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409" name="Rechte verbindingslijn 408">
                    <a:extLst>
                      <a:ext uri="{FF2B5EF4-FFF2-40B4-BE49-F238E27FC236}">
                        <a16:creationId xmlns:a16="http://schemas.microsoft.com/office/drawing/2014/main" id="{F3293A8F-C913-4286-AAFC-3CE006E9ADDF}"/>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410" name="Rechte verbindingslijn 409">
                    <a:extLst>
                      <a:ext uri="{FF2B5EF4-FFF2-40B4-BE49-F238E27FC236}">
                        <a16:creationId xmlns:a16="http://schemas.microsoft.com/office/drawing/2014/main" id="{2A28BD46-0496-480E-80F8-BE5AB2E13E5B}"/>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405" name="Pijl: rechts 404">
                  <a:extLst>
                    <a:ext uri="{FF2B5EF4-FFF2-40B4-BE49-F238E27FC236}">
                      <a16:creationId xmlns:a16="http://schemas.microsoft.com/office/drawing/2014/main" id="{E4FA8363-4D6A-43EF-B731-475CADA5F5AA}"/>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cxnSp>
            <p:nvCxnSpPr>
              <p:cNvPr id="382" name="Rechte verbindingslijn 381">
                <a:extLst>
                  <a:ext uri="{FF2B5EF4-FFF2-40B4-BE49-F238E27FC236}">
                    <a16:creationId xmlns:a16="http://schemas.microsoft.com/office/drawing/2014/main" id="{FA5A2A58-95E7-479B-9E19-5D01B58B9C7D}"/>
                  </a:ext>
                </a:extLst>
              </p:cNvPr>
              <p:cNvCxnSpPr>
                <a:cxnSpLocks/>
              </p:cNvCxnSpPr>
              <p:nvPr userDrawn="1"/>
            </p:nvCxnSpPr>
            <p:spPr>
              <a:xfrm flipV="1">
                <a:off x="-3459956" y="588169"/>
                <a:ext cx="547687" cy="219076"/>
              </a:xfrm>
              <a:prstGeom prst="line">
                <a:avLst/>
              </a:prstGeom>
              <a:noFill/>
              <a:ln w="19050" cap="rnd" cmpd="sng" algn="ctr">
                <a:solidFill>
                  <a:schemeClr val="accent1"/>
                </a:solidFill>
                <a:prstDash val="solid"/>
                <a:headEnd type="oval"/>
              </a:ln>
              <a:effectLst/>
            </p:spPr>
          </p:cxnSp>
          <p:cxnSp>
            <p:nvCxnSpPr>
              <p:cNvPr id="383" name="Rechte verbindingslijn 382">
                <a:extLst>
                  <a:ext uri="{FF2B5EF4-FFF2-40B4-BE49-F238E27FC236}">
                    <a16:creationId xmlns:a16="http://schemas.microsoft.com/office/drawing/2014/main" id="{868C6FA3-7ACA-4103-BE33-6EBEC8C0EFD8}"/>
                  </a:ext>
                </a:extLst>
              </p:cNvPr>
              <p:cNvCxnSpPr>
                <a:cxnSpLocks/>
              </p:cNvCxnSpPr>
              <p:nvPr userDrawn="1"/>
            </p:nvCxnSpPr>
            <p:spPr>
              <a:xfrm>
                <a:off x="-3224213" y="828675"/>
                <a:ext cx="319088" cy="0"/>
              </a:xfrm>
              <a:prstGeom prst="line">
                <a:avLst/>
              </a:prstGeom>
              <a:noFill/>
              <a:ln w="19050" cap="rnd" cmpd="sng" algn="ctr">
                <a:solidFill>
                  <a:schemeClr val="accent1"/>
                </a:solidFill>
                <a:prstDash val="solid"/>
                <a:headEnd type="oval"/>
              </a:ln>
              <a:effectLst/>
            </p:spPr>
          </p:cxnSp>
          <p:sp>
            <p:nvSpPr>
              <p:cNvPr id="384" name="Rechthoek 383">
                <a:extLst>
                  <a:ext uri="{FF2B5EF4-FFF2-40B4-BE49-F238E27FC236}">
                    <a16:creationId xmlns:a16="http://schemas.microsoft.com/office/drawing/2014/main" id="{325CB150-D214-48F8-B3FF-14CD735205E3}"/>
                  </a:ext>
                </a:extLst>
              </p:cNvPr>
              <p:cNvSpPr/>
              <p:nvPr userDrawn="1"/>
            </p:nvSpPr>
            <p:spPr>
              <a:xfrm>
                <a:off x="-2559903" y="512179"/>
                <a:ext cx="2189042" cy="15108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Text level up</a:t>
                </a:r>
              </a:p>
            </p:txBody>
          </p:sp>
          <p:sp>
            <p:nvSpPr>
              <p:cNvPr id="385" name="Rechthoek 384">
                <a:extLst>
                  <a:ext uri="{FF2B5EF4-FFF2-40B4-BE49-F238E27FC236}">
                    <a16:creationId xmlns:a16="http://schemas.microsoft.com/office/drawing/2014/main" id="{A89EDAA6-614A-4716-B6B3-203CFCB08B4B}"/>
                  </a:ext>
                </a:extLst>
              </p:cNvPr>
              <p:cNvSpPr/>
              <p:nvPr userDrawn="1"/>
            </p:nvSpPr>
            <p:spPr>
              <a:xfrm>
                <a:off x="-2559903" y="819562"/>
                <a:ext cx="2189043" cy="142202"/>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Text level down</a:t>
                </a:r>
              </a:p>
            </p:txBody>
          </p:sp>
          <p:grpSp>
            <p:nvGrpSpPr>
              <p:cNvPr id="386" name="Groep 385">
                <a:extLst>
                  <a:ext uri="{FF2B5EF4-FFF2-40B4-BE49-F238E27FC236}">
                    <a16:creationId xmlns:a16="http://schemas.microsoft.com/office/drawing/2014/main" id="{FFC9F98A-00F6-4EAE-BE0B-5F3EF728EFB2}"/>
                  </a:ext>
                </a:extLst>
              </p:cNvPr>
              <p:cNvGrpSpPr/>
              <p:nvPr userDrawn="1"/>
            </p:nvGrpSpPr>
            <p:grpSpPr>
              <a:xfrm>
                <a:off x="-2916763" y="769168"/>
                <a:ext cx="268738" cy="248381"/>
                <a:chOff x="-2916763" y="769168"/>
                <a:chExt cx="268738" cy="248381"/>
              </a:xfrm>
            </p:grpSpPr>
            <p:sp>
              <p:nvSpPr>
                <p:cNvPr id="396" name="Rechthoek 395">
                  <a:extLst>
                    <a:ext uri="{FF2B5EF4-FFF2-40B4-BE49-F238E27FC236}">
                      <a16:creationId xmlns:a16="http://schemas.microsoft.com/office/drawing/2014/main" id="{1DE7BE23-5492-46BA-8807-C000CB2BC1CA}"/>
                    </a:ext>
                  </a:extLst>
                </p:cNvPr>
                <p:cNvSpPr/>
                <p:nvPr userDrawn="1"/>
              </p:nvSpPr>
              <p:spPr>
                <a:xfrm>
                  <a:off x="-2916763" y="769168"/>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en-GB" sz="1050" b="0" noProof="0">
                    <a:solidFill>
                      <a:srgbClr val="211F26"/>
                    </a:solidFill>
                    <a:latin typeface="Calibri" panose="020F0502020204030204" pitchFamily="34" charset="0"/>
                    <a:cs typeface="Calibri" panose="020F0502020204030204" pitchFamily="34" charset="0"/>
                  </a:endParaRPr>
                </a:p>
              </p:txBody>
            </p:sp>
            <p:grpSp>
              <p:nvGrpSpPr>
                <p:cNvPr id="397" name="Groep 396">
                  <a:extLst>
                    <a:ext uri="{FF2B5EF4-FFF2-40B4-BE49-F238E27FC236}">
                      <a16:creationId xmlns:a16="http://schemas.microsoft.com/office/drawing/2014/main" id="{847E12B0-E8A2-48EA-9E0E-2D31D713BD91}"/>
                    </a:ext>
                  </a:extLst>
                </p:cNvPr>
                <p:cNvGrpSpPr/>
                <p:nvPr userDrawn="1"/>
              </p:nvGrpSpPr>
              <p:grpSpPr>
                <a:xfrm>
                  <a:off x="-2866744" y="827071"/>
                  <a:ext cx="168701" cy="132575"/>
                  <a:chOff x="-2866744" y="827071"/>
                  <a:chExt cx="168701" cy="132575"/>
                </a:xfrm>
              </p:grpSpPr>
              <p:cxnSp>
                <p:nvCxnSpPr>
                  <p:cNvPr id="399" name="Rechte verbindingslijn 398">
                    <a:extLst>
                      <a:ext uri="{FF2B5EF4-FFF2-40B4-BE49-F238E27FC236}">
                        <a16:creationId xmlns:a16="http://schemas.microsoft.com/office/drawing/2014/main" id="{A412D5EF-8A00-46E9-8CCC-6FA4A05E0745}"/>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400" name="Rechte verbindingslijn 399">
                    <a:extLst>
                      <a:ext uri="{FF2B5EF4-FFF2-40B4-BE49-F238E27FC236}">
                        <a16:creationId xmlns:a16="http://schemas.microsoft.com/office/drawing/2014/main" id="{C9467D39-8CEC-49EB-A492-DF0270EFBA61}"/>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401" name="Rechte verbindingslijn 400">
                    <a:extLst>
                      <a:ext uri="{FF2B5EF4-FFF2-40B4-BE49-F238E27FC236}">
                        <a16:creationId xmlns:a16="http://schemas.microsoft.com/office/drawing/2014/main" id="{72E57DBA-8323-4949-BC33-9A447C147F3F}"/>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402" name="Rechte verbindingslijn 401">
                    <a:extLst>
                      <a:ext uri="{FF2B5EF4-FFF2-40B4-BE49-F238E27FC236}">
                        <a16:creationId xmlns:a16="http://schemas.microsoft.com/office/drawing/2014/main" id="{F1CC197A-F2C9-4726-83D5-1F8ACE53DE6A}"/>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403" name="Rechte verbindingslijn 402">
                    <a:extLst>
                      <a:ext uri="{FF2B5EF4-FFF2-40B4-BE49-F238E27FC236}">
                        <a16:creationId xmlns:a16="http://schemas.microsoft.com/office/drawing/2014/main" id="{A81A0EBE-F977-492D-9398-B46B3A478AA5}"/>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398" name="Pijl: rechts 397">
                  <a:extLst>
                    <a:ext uri="{FF2B5EF4-FFF2-40B4-BE49-F238E27FC236}">
                      <a16:creationId xmlns:a16="http://schemas.microsoft.com/office/drawing/2014/main" id="{119D8106-A49B-48BD-AFDD-E674FEE30D87}"/>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387" name="Groep 386">
                <a:extLst>
                  <a:ext uri="{FF2B5EF4-FFF2-40B4-BE49-F238E27FC236}">
                    <a16:creationId xmlns:a16="http://schemas.microsoft.com/office/drawing/2014/main" id="{BBF66936-4140-44E7-8D28-17D383AB9717}"/>
                  </a:ext>
                </a:extLst>
              </p:cNvPr>
              <p:cNvGrpSpPr/>
              <p:nvPr userDrawn="1"/>
            </p:nvGrpSpPr>
            <p:grpSpPr>
              <a:xfrm>
                <a:off x="-2916763" y="460171"/>
                <a:ext cx="268738" cy="248381"/>
                <a:chOff x="-2916763" y="460171"/>
                <a:chExt cx="268738" cy="248381"/>
              </a:xfrm>
            </p:grpSpPr>
            <p:sp>
              <p:nvSpPr>
                <p:cNvPr id="388" name="Rechthoek 387">
                  <a:extLst>
                    <a:ext uri="{FF2B5EF4-FFF2-40B4-BE49-F238E27FC236}">
                      <a16:creationId xmlns:a16="http://schemas.microsoft.com/office/drawing/2014/main" id="{0654A082-C454-4E7D-B4D6-794E3785D44C}"/>
                    </a:ext>
                  </a:extLst>
                </p:cNvPr>
                <p:cNvSpPr/>
                <p:nvPr userDrawn="1"/>
              </p:nvSpPr>
              <p:spPr>
                <a:xfrm>
                  <a:off x="-2916763" y="460171"/>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en-GB" sz="1050" b="0" noProof="0">
                    <a:solidFill>
                      <a:srgbClr val="211F26"/>
                    </a:solidFill>
                    <a:latin typeface="Calibri" panose="020F0502020204030204" pitchFamily="34" charset="0"/>
                    <a:cs typeface="Calibri" panose="020F0502020204030204" pitchFamily="34" charset="0"/>
                  </a:endParaRPr>
                </a:p>
              </p:txBody>
            </p:sp>
            <p:grpSp>
              <p:nvGrpSpPr>
                <p:cNvPr id="389" name="Groep 388">
                  <a:extLst>
                    <a:ext uri="{FF2B5EF4-FFF2-40B4-BE49-F238E27FC236}">
                      <a16:creationId xmlns:a16="http://schemas.microsoft.com/office/drawing/2014/main" id="{B10418B7-1381-4C7F-851B-03E4C0231A07}"/>
                    </a:ext>
                  </a:extLst>
                </p:cNvPr>
                <p:cNvGrpSpPr/>
                <p:nvPr userDrawn="1"/>
              </p:nvGrpSpPr>
              <p:grpSpPr>
                <a:xfrm>
                  <a:off x="-2866744" y="518074"/>
                  <a:ext cx="168701" cy="132575"/>
                  <a:chOff x="-2866744" y="518074"/>
                  <a:chExt cx="168701" cy="132575"/>
                </a:xfrm>
              </p:grpSpPr>
              <p:cxnSp>
                <p:nvCxnSpPr>
                  <p:cNvPr id="391" name="Rechte verbindingslijn 390">
                    <a:extLst>
                      <a:ext uri="{FF2B5EF4-FFF2-40B4-BE49-F238E27FC236}">
                        <a16:creationId xmlns:a16="http://schemas.microsoft.com/office/drawing/2014/main" id="{681E9643-2179-4D37-A736-012569E935C2}"/>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392" name="Rechte verbindingslijn 391">
                    <a:extLst>
                      <a:ext uri="{FF2B5EF4-FFF2-40B4-BE49-F238E27FC236}">
                        <a16:creationId xmlns:a16="http://schemas.microsoft.com/office/drawing/2014/main" id="{8E9B8DEE-621D-418E-AB27-68223305D8D4}"/>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393" name="Rechte verbindingslijn 392">
                    <a:extLst>
                      <a:ext uri="{FF2B5EF4-FFF2-40B4-BE49-F238E27FC236}">
                        <a16:creationId xmlns:a16="http://schemas.microsoft.com/office/drawing/2014/main" id="{3BDF9F4E-828E-453E-95AA-7D4CBACD078D}"/>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394" name="Rechte verbindingslijn 393">
                    <a:extLst>
                      <a:ext uri="{FF2B5EF4-FFF2-40B4-BE49-F238E27FC236}">
                        <a16:creationId xmlns:a16="http://schemas.microsoft.com/office/drawing/2014/main" id="{DD482432-F04B-4FDE-AD5D-7CCD42149C7E}"/>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395" name="Rechte verbindingslijn 394">
                    <a:extLst>
                      <a:ext uri="{FF2B5EF4-FFF2-40B4-BE49-F238E27FC236}">
                        <a16:creationId xmlns:a16="http://schemas.microsoft.com/office/drawing/2014/main" id="{D5D9F417-7163-4E5B-9012-6FD5119BD9FB}"/>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390" name="Pijl: rechts 389">
                  <a:extLst>
                    <a:ext uri="{FF2B5EF4-FFF2-40B4-BE49-F238E27FC236}">
                      <a16:creationId xmlns:a16="http://schemas.microsoft.com/office/drawing/2014/main" id="{DDD8ACD6-D339-4A74-8519-06E2F99D4407}"/>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grpSp>
      <p:grpSp>
        <p:nvGrpSpPr>
          <p:cNvPr id="197" name="INSTRUCTION">
            <a:extLst>
              <a:ext uri="{FF2B5EF4-FFF2-40B4-BE49-F238E27FC236}">
                <a16:creationId xmlns:a16="http://schemas.microsoft.com/office/drawing/2014/main" id="{B79BDC6E-8DAE-4C0B-8C12-843384AED571}"/>
              </a:ext>
            </a:extLst>
          </p:cNvPr>
          <p:cNvGrpSpPr/>
          <p:nvPr userDrawn="1"/>
        </p:nvGrpSpPr>
        <p:grpSpPr>
          <a:xfrm>
            <a:off x="12377595" y="0"/>
            <a:ext cx="3693386" cy="6261886"/>
            <a:chOff x="-3786437" y="0"/>
            <a:chExt cx="3693386" cy="6261886"/>
          </a:xfrm>
        </p:grpSpPr>
        <p:sp>
          <p:nvSpPr>
            <p:cNvPr id="198" name="Rechthoek 197">
              <a:extLst>
                <a:ext uri="{FF2B5EF4-FFF2-40B4-BE49-F238E27FC236}">
                  <a16:creationId xmlns:a16="http://schemas.microsoft.com/office/drawing/2014/main" id="{43467FD5-23B2-4359-9673-AE6EE86AE55D}"/>
                </a:ext>
              </a:extLst>
            </p:cNvPr>
            <p:cNvSpPr/>
            <p:nvPr userDrawn="1"/>
          </p:nvSpPr>
          <p:spPr>
            <a:xfrm>
              <a:off x="-3786165" y="0"/>
              <a:ext cx="3593091" cy="5527343"/>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Insert/edit an image</a:t>
              </a:r>
            </a:p>
          </p:txBody>
        </p:sp>
        <p:sp>
          <p:nvSpPr>
            <p:cNvPr id="199" name="Rechthoek 198">
              <a:extLst>
                <a:ext uri="{FF2B5EF4-FFF2-40B4-BE49-F238E27FC236}">
                  <a16:creationId xmlns:a16="http://schemas.microsoft.com/office/drawing/2014/main" id="{2272CF3C-D6EF-4207-B338-15AB6F147D17}"/>
                </a:ext>
              </a:extLst>
            </p:cNvPr>
            <p:cNvSpPr/>
            <p:nvPr userDrawn="1"/>
          </p:nvSpPr>
          <p:spPr>
            <a:xfrm>
              <a:off x="-3786437" y="5433886"/>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1200" b="1" cap="all" baseline="0" noProof="0">
                  <a:solidFill>
                    <a:srgbClr val="211F26"/>
                  </a:solidFill>
                  <a:latin typeface="Calibri" panose="020F0502020204030204" pitchFamily="34" charset="0"/>
                  <a:cs typeface="Calibri" panose="020F0502020204030204" pitchFamily="34" charset="0"/>
                </a:rPr>
                <a:t>Want to know more?</a:t>
              </a:r>
              <a:br>
                <a:rPr lang="en-GB" sz="1200" cap="all"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Go to the instruction slide </a:t>
              </a:r>
              <a:r>
                <a:rPr lang="en-GB" sz="1200" b="1" cap="none" baseline="0" noProof="0">
                  <a:solidFill>
                    <a:srgbClr val="211F26"/>
                  </a:solidFill>
                  <a:latin typeface="Calibri" panose="020F0502020204030204" pitchFamily="34" charset="0"/>
                  <a:cs typeface="Calibri" panose="020F0502020204030204" pitchFamily="34" charset="0"/>
                </a:rPr>
                <a:t>‘VIDEO INSTRUCTIONS’</a:t>
              </a:r>
              <a:r>
                <a:rPr lang="en-GB" sz="1200" cap="none" baseline="0" noProof="0">
                  <a:solidFill>
                    <a:srgbClr val="211F26"/>
                  </a:solidFill>
                  <a:latin typeface="Calibri" panose="020F0502020204030204" pitchFamily="34" charset="0"/>
                  <a:cs typeface="Calibri" panose="020F0502020204030204" pitchFamily="34" charset="0"/>
                </a:rPr>
                <a:t>.</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You’ll find it at the beginning of the presentation</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or insert it via </a:t>
              </a:r>
              <a:r>
                <a:rPr lang="en-GB" sz="1200" i="1" cap="none" baseline="0" noProof="0">
                  <a:solidFill>
                    <a:srgbClr val="211F26"/>
                  </a:solidFill>
                  <a:latin typeface="Calibri" panose="020F0502020204030204" pitchFamily="34" charset="0"/>
                  <a:cs typeface="Calibri" panose="020F0502020204030204" pitchFamily="34" charset="0"/>
                </a:rPr>
                <a:t>‘Home’</a:t>
              </a:r>
              <a:r>
                <a:rPr lang="en-GB" sz="1200" cap="none" baseline="0" noProof="0">
                  <a:solidFill>
                    <a:srgbClr val="211F26"/>
                  </a:solidFill>
                  <a:latin typeface="Calibri" panose="020F0502020204030204" pitchFamily="34" charset="0"/>
                  <a:cs typeface="Calibri" panose="020F0502020204030204" pitchFamily="34" charset="0"/>
                </a:rPr>
                <a:t> &gt; </a:t>
              </a:r>
              <a:r>
                <a:rPr lang="en-GB" sz="1200" i="1" cap="none" baseline="0" noProof="0">
                  <a:solidFill>
                    <a:srgbClr val="211F26"/>
                  </a:solidFill>
                  <a:latin typeface="Calibri" panose="020F0502020204030204" pitchFamily="34" charset="0"/>
                  <a:cs typeface="Calibri" panose="020F0502020204030204" pitchFamily="34" charset="0"/>
                </a:rPr>
                <a:t>‘New Slide’.</a:t>
              </a:r>
            </a:p>
          </p:txBody>
        </p:sp>
        <p:sp>
          <p:nvSpPr>
            <p:cNvPr id="200" name="Ovaal 199">
              <a:extLst>
                <a:ext uri="{FF2B5EF4-FFF2-40B4-BE49-F238E27FC236}">
                  <a16:creationId xmlns:a16="http://schemas.microsoft.com/office/drawing/2014/main" id="{0216DE03-76BF-427E-BFD7-5CD7F88C6925}"/>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201" name="Rechthoek 200">
              <a:extLst>
                <a:ext uri="{FF2B5EF4-FFF2-40B4-BE49-F238E27FC236}">
                  <a16:creationId xmlns:a16="http://schemas.microsoft.com/office/drawing/2014/main" id="{2533269E-AB7A-4C6E-B70D-28B69F7642CB}"/>
                </a:ext>
              </a:extLst>
            </p:cNvPr>
            <p:cNvSpPr/>
            <p:nvPr userDrawn="1"/>
          </p:nvSpPr>
          <p:spPr>
            <a:xfrm>
              <a:off x="-3319415" y="465324"/>
              <a:ext cx="2944682"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If necessary, delete the existing image</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by using the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‘Backspace key’</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pictogram to insert a new image</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1"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(see example below)</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202" name="Groep 201">
              <a:extLst>
                <a:ext uri="{FF2B5EF4-FFF2-40B4-BE49-F238E27FC236}">
                  <a16:creationId xmlns:a16="http://schemas.microsoft.com/office/drawing/2014/main" id="{B68BEAD6-8CBE-488F-9E61-1F8B6ADE1D87}"/>
                </a:ext>
              </a:extLst>
            </p:cNvPr>
            <p:cNvGrpSpPr/>
            <p:nvPr userDrawn="1"/>
          </p:nvGrpSpPr>
          <p:grpSpPr>
            <a:xfrm>
              <a:off x="-3316179" y="1231351"/>
              <a:ext cx="294789" cy="318834"/>
              <a:chOff x="14466489" y="1001522"/>
              <a:chExt cx="290627" cy="314333"/>
            </a:xfrm>
          </p:grpSpPr>
          <p:sp>
            <p:nvSpPr>
              <p:cNvPr id="248" name="Rechthoek 247">
                <a:extLst>
                  <a:ext uri="{FF2B5EF4-FFF2-40B4-BE49-F238E27FC236}">
                    <a16:creationId xmlns:a16="http://schemas.microsoft.com/office/drawing/2014/main" id="{BA2343DB-8A04-4D41-9EC7-57FB7D687A24}"/>
                  </a:ext>
                </a:extLst>
              </p:cNvPr>
              <p:cNvSpPr/>
              <p:nvPr userDrawn="1"/>
            </p:nvSpPr>
            <p:spPr>
              <a:xfrm>
                <a:off x="14466489" y="1001522"/>
                <a:ext cx="257935" cy="254168"/>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249" name="Ovaal 248">
                <a:extLst>
                  <a:ext uri="{FF2B5EF4-FFF2-40B4-BE49-F238E27FC236}">
                    <a16:creationId xmlns:a16="http://schemas.microsoft.com/office/drawing/2014/main" id="{E16FA93F-2914-4A50-94B0-9A30DE819711}"/>
                  </a:ext>
                </a:extLst>
              </p:cNvPr>
              <p:cNvSpPr/>
              <p:nvPr userDrawn="1"/>
            </p:nvSpPr>
            <p:spPr>
              <a:xfrm>
                <a:off x="14623626" y="1033630"/>
                <a:ext cx="71169" cy="71169"/>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a:solidFill>
                    <a:srgbClr val="211F26"/>
                  </a:solidFill>
                  <a:latin typeface="Calibri" panose="020F0502020204030204" pitchFamily="34" charset="0"/>
                  <a:cs typeface="Calibri" panose="020F0502020204030204" pitchFamily="34" charset="0"/>
                </a:endParaRPr>
              </a:p>
            </p:txBody>
          </p:sp>
          <p:sp>
            <p:nvSpPr>
              <p:cNvPr id="250" name="Vrije vorm: vorm 249">
                <a:extLst>
                  <a:ext uri="{FF2B5EF4-FFF2-40B4-BE49-F238E27FC236}">
                    <a16:creationId xmlns:a16="http://schemas.microsoft.com/office/drawing/2014/main" id="{E44ED025-1E40-46ED-B862-09406A708B45}"/>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a:solidFill>
                    <a:srgbClr val="211F26"/>
                  </a:solidFill>
                  <a:latin typeface="Calibri" panose="020F0502020204030204" pitchFamily="34" charset="0"/>
                  <a:cs typeface="Calibri" panose="020F0502020204030204" pitchFamily="34" charset="0"/>
                </a:endParaRPr>
              </a:p>
            </p:txBody>
          </p:sp>
          <p:sp>
            <p:nvSpPr>
              <p:cNvPr id="251" name="Rechthoek: afgeronde hoeken 250">
                <a:extLst>
                  <a:ext uri="{FF2B5EF4-FFF2-40B4-BE49-F238E27FC236}">
                    <a16:creationId xmlns:a16="http://schemas.microsoft.com/office/drawing/2014/main" id="{A0EF13AE-B8CB-4D89-90B7-452849F317A3}"/>
                  </a:ext>
                </a:extLst>
              </p:cNvPr>
              <p:cNvSpPr/>
              <p:nvPr userDrawn="1"/>
            </p:nvSpPr>
            <p:spPr>
              <a:xfrm>
                <a:off x="14601150" y="1145314"/>
                <a:ext cx="155966" cy="116816"/>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cxnSp>
            <p:nvCxnSpPr>
              <p:cNvPr id="252" name="Rechte verbindingslijn 251">
                <a:extLst>
                  <a:ext uri="{FF2B5EF4-FFF2-40B4-BE49-F238E27FC236}">
                    <a16:creationId xmlns:a16="http://schemas.microsoft.com/office/drawing/2014/main" id="{500ED9D6-035F-48C4-A094-ED3EC43FA2FC}"/>
                  </a:ext>
                </a:extLst>
              </p:cNvPr>
              <p:cNvCxnSpPr>
                <a:cxnSpLocks/>
              </p:cNvCxnSpPr>
              <p:nvPr userDrawn="1"/>
            </p:nvCxnSpPr>
            <p:spPr>
              <a:xfrm>
                <a:off x="14637490" y="1308665"/>
                <a:ext cx="83286"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253" name="Rechte verbindingslijn 252">
                <a:extLst>
                  <a:ext uri="{FF2B5EF4-FFF2-40B4-BE49-F238E27FC236}">
                    <a16:creationId xmlns:a16="http://schemas.microsoft.com/office/drawing/2014/main" id="{A4F0A159-B822-4662-87FB-B25CDACD423D}"/>
                  </a:ext>
                </a:extLst>
              </p:cNvPr>
              <p:cNvCxnSpPr>
                <a:cxnSpLocks/>
                <a:stCxn id="251" idx="2"/>
              </p:cNvCxnSpPr>
              <p:nvPr userDrawn="1"/>
            </p:nvCxnSpPr>
            <p:spPr>
              <a:xfrm flipH="1">
                <a:off x="14678717" y="1262130"/>
                <a:ext cx="416" cy="43573"/>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203" name="Ovaal 202">
              <a:extLst>
                <a:ext uri="{FF2B5EF4-FFF2-40B4-BE49-F238E27FC236}">
                  <a16:creationId xmlns:a16="http://schemas.microsoft.com/office/drawing/2014/main" id="{D1A556EB-1EA9-4E5D-A62F-78CE1E73A657}"/>
                </a:ext>
              </a:extLst>
            </p:cNvPr>
            <p:cNvSpPr/>
            <p:nvPr userDrawn="1"/>
          </p:nvSpPr>
          <p:spPr>
            <a:xfrm>
              <a:off x="-3603587" y="172970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204" name="Rechthoek 203">
              <a:extLst>
                <a:ext uri="{FF2B5EF4-FFF2-40B4-BE49-F238E27FC236}">
                  <a16:creationId xmlns:a16="http://schemas.microsoft.com/office/drawing/2014/main" id="{2BA53C61-7196-4A5C-9E87-1DD02FD598F2}"/>
                </a:ext>
              </a:extLst>
            </p:cNvPr>
            <p:cNvSpPr/>
            <p:nvPr userDrawn="1"/>
          </p:nvSpPr>
          <p:spPr>
            <a:xfrm>
              <a:off x="-3319415" y="1729710"/>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Select the preferred image</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and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205" name="Groep 204">
              <a:extLst>
                <a:ext uri="{FF2B5EF4-FFF2-40B4-BE49-F238E27FC236}">
                  <a16:creationId xmlns:a16="http://schemas.microsoft.com/office/drawing/2014/main" id="{07554CFD-5EE0-4CD3-8799-0129249C6908}"/>
                </a:ext>
              </a:extLst>
            </p:cNvPr>
            <p:cNvGrpSpPr/>
            <p:nvPr userDrawn="1"/>
          </p:nvGrpSpPr>
          <p:grpSpPr>
            <a:xfrm>
              <a:off x="-3311319" y="2164285"/>
              <a:ext cx="825500" cy="209550"/>
              <a:chOff x="13504624" y="2482850"/>
              <a:chExt cx="825500" cy="209550"/>
            </a:xfrm>
          </p:grpSpPr>
          <p:sp>
            <p:nvSpPr>
              <p:cNvPr id="245" name="Rechthoek 244">
                <a:extLst>
                  <a:ext uri="{FF2B5EF4-FFF2-40B4-BE49-F238E27FC236}">
                    <a16:creationId xmlns:a16="http://schemas.microsoft.com/office/drawing/2014/main" id="{74CC29E2-820A-4BBE-AEE6-35055B046C56}"/>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288000" bIns="0" numCol="1" spcCol="0" rtlCol="0" fromWordArt="0" anchor="ctr" anchorCtr="0" forceAA="0" compatLnSpc="1">
                <a:prstTxWarp prst="textNoShape">
                  <a:avLst/>
                </a:prstTxWarp>
                <a:noAutofit/>
              </a:bodyPr>
              <a:lstStyle/>
              <a:p>
                <a:pPr lvl="0" algn="ctr">
                  <a:lnSpc>
                    <a:spcPct val="90000"/>
                  </a:lnSpc>
                  <a:spcBef>
                    <a:spcPts val="600"/>
                  </a:spcBef>
                  <a:spcAft>
                    <a:spcPts val="600"/>
                  </a:spcAft>
                </a:pPr>
                <a:r>
                  <a:rPr lang="en-GB" sz="900" b="0" noProof="0">
                    <a:solidFill>
                      <a:srgbClr val="211F26"/>
                    </a:solidFill>
                    <a:latin typeface="Calibri" panose="020F0502020204030204" pitchFamily="34" charset="0"/>
                    <a:cs typeface="Calibri" panose="020F0502020204030204" pitchFamily="34" charset="0"/>
                  </a:rPr>
                  <a:t>Insert</a:t>
                </a:r>
              </a:p>
            </p:txBody>
          </p:sp>
          <p:cxnSp>
            <p:nvCxnSpPr>
              <p:cNvPr id="246" name="Rechte verbindingslijn 245">
                <a:extLst>
                  <a:ext uri="{FF2B5EF4-FFF2-40B4-BE49-F238E27FC236}">
                    <a16:creationId xmlns:a16="http://schemas.microsoft.com/office/drawing/2014/main" id="{1BEEC26B-6127-400B-A7ED-D03BAB5F9F44}"/>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247" name="Gelijkbenige driehoek 246">
                <a:extLst>
                  <a:ext uri="{FF2B5EF4-FFF2-40B4-BE49-F238E27FC236}">
                    <a16:creationId xmlns:a16="http://schemas.microsoft.com/office/drawing/2014/main" id="{1A71A325-2012-46EE-9078-5356C3BFF114}"/>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900" b="1" noProof="0">
                  <a:solidFill>
                    <a:srgbClr val="211F26"/>
                  </a:solidFill>
                  <a:latin typeface="Calibri" panose="020F0502020204030204" pitchFamily="34" charset="0"/>
                  <a:cs typeface="Calibri" panose="020F0502020204030204" pitchFamily="34" charset="0"/>
                </a:endParaRPr>
              </a:p>
            </p:txBody>
          </p:sp>
        </p:grpSp>
        <p:sp>
          <p:nvSpPr>
            <p:cNvPr id="206" name="Ovaal 205">
              <a:extLst>
                <a:ext uri="{FF2B5EF4-FFF2-40B4-BE49-F238E27FC236}">
                  <a16:creationId xmlns:a16="http://schemas.microsoft.com/office/drawing/2014/main" id="{BFED3DA3-6F62-4232-8816-CFCE8719F954}"/>
                </a:ext>
              </a:extLst>
            </p:cNvPr>
            <p:cNvSpPr/>
            <p:nvPr userDrawn="1"/>
          </p:nvSpPr>
          <p:spPr>
            <a:xfrm>
              <a:off x="-3603587" y="255335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207" name="Rechthoek 206">
              <a:extLst>
                <a:ext uri="{FF2B5EF4-FFF2-40B4-BE49-F238E27FC236}">
                  <a16:creationId xmlns:a16="http://schemas.microsoft.com/office/drawing/2014/main" id="{1B626A48-431A-4E1B-A660-393772E4B6BD}"/>
                </a:ext>
              </a:extLst>
            </p:cNvPr>
            <p:cNvSpPr/>
            <p:nvPr userDrawn="1"/>
          </p:nvSpPr>
          <p:spPr>
            <a:xfrm>
              <a:off x="-3319415" y="2553360"/>
              <a:ext cx="2944682" cy="32768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with the right mouse button on the image and choose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‘Send to back’</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208" name="Ovaal 207">
              <a:extLst>
                <a:ext uri="{FF2B5EF4-FFF2-40B4-BE49-F238E27FC236}">
                  <a16:creationId xmlns:a16="http://schemas.microsoft.com/office/drawing/2014/main" id="{260B733D-6B0B-4DC3-9163-6CA7D343B2A0}"/>
                </a:ext>
              </a:extLst>
            </p:cNvPr>
            <p:cNvSpPr/>
            <p:nvPr userDrawn="1"/>
          </p:nvSpPr>
          <p:spPr>
            <a:xfrm>
              <a:off x="-3603587" y="3744237"/>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4</a:t>
              </a:r>
            </a:p>
          </p:txBody>
        </p:sp>
        <p:sp>
          <p:nvSpPr>
            <p:cNvPr id="209" name="Rechthoek 208">
              <a:extLst>
                <a:ext uri="{FF2B5EF4-FFF2-40B4-BE49-F238E27FC236}">
                  <a16:creationId xmlns:a16="http://schemas.microsoft.com/office/drawing/2014/main" id="{29891C19-EF41-4C32-8476-B13B29FA7FC9}"/>
                </a:ext>
              </a:extLst>
            </p:cNvPr>
            <p:cNvSpPr/>
            <p:nvPr userDrawn="1"/>
          </p:nvSpPr>
          <p:spPr>
            <a:xfrm>
              <a:off x="-3319415" y="3744238"/>
              <a:ext cx="2944682" cy="78681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To scale or drag the image, 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‘Picture Tools - Format’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button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‘Crop’</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Scale the image itself with</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spheres and scale the image frame with the brackets.</a:t>
              </a:r>
            </a:p>
          </p:txBody>
        </p:sp>
        <p:grpSp>
          <p:nvGrpSpPr>
            <p:cNvPr id="210" name="Groep 209">
              <a:extLst>
                <a:ext uri="{FF2B5EF4-FFF2-40B4-BE49-F238E27FC236}">
                  <a16:creationId xmlns:a16="http://schemas.microsoft.com/office/drawing/2014/main" id="{18FBF38E-62BA-42C2-BF4C-C072AFE631F5}"/>
                </a:ext>
              </a:extLst>
            </p:cNvPr>
            <p:cNvGrpSpPr/>
            <p:nvPr userDrawn="1"/>
          </p:nvGrpSpPr>
          <p:grpSpPr>
            <a:xfrm>
              <a:off x="-3447286" y="4645990"/>
              <a:ext cx="622283" cy="612919"/>
              <a:chOff x="12617641" y="3403239"/>
              <a:chExt cx="752963" cy="741634"/>
            </a:xfrm>
          </p:grpSpPr>
          <p:grpSp>
            <p:nvGrpSpPr>
              <p:cNvPr id="229" name="Groep 228">
                <a:extLst>
                  <a:ext uri="{FF2B5EF4-FFF2-40B4-BE49-F238E27FC236}">
                    <a16:creationId xmlns:a16="http://schemas.microsoft.com/office/drawing/2014/main" id="{08DF180C-0BE6-4AB3-86B4-39BE6954A9B2}"/>
                  </a:ext>
                </a:extLst>
              </p:cNvPr>
              <p:cNvGrpSpPr/>
              <p:nvPr userDrawn="1"/>
            </p:nvGrpSpPr>
            <p:grpSpPr>
              <a:xfrm>
                <a:off x="12771550" y="3403239"/>
                <a:ext cx="467156" cy="448491"/>
                <a:chOff x="12782177" y="3403239"/>
                <a:chExt cx="467156" cy="448491"/>
              </a:xfrm>
            </p:grpSpPr>
            <p:grpSp>
              <p:nvGrpSpPr>
                <p:cNvPr id="232" name="Groep 231">
                  <a:extLst>
                    <a:ext uri="{FF2B5EF4-FFF2-40B4-BE49-F238E27FC236}">
                      <a16:creationId xmlns:a16="http://schemas.microsoft.com/office/drawing/2014/main" id="{35680286-2DA8-45B8-B94C-D52B67B9CCA6}"/>
                    </a:ext>
                  </a:extLst>
                </p:cNvPr>
                <p:cNvGrpSpPr/>
                <p:nvPr userDrawn="1"/>
              </p:nvGrpSpPr>
              <p:grpSpPr>
                <a:xfrm>
                  <a:off x="12782177" y="3403239"/>
                  <a:ext cx="412972" cy="396132"/>
                  <a:chOff x="13554906" y="3320109"/>
                  <a:chExt cx="443912" cy="425811"/>
                </a:xfrm>
              </p:grpSpPr>
              <p:grpSp>
                <p:nvGrpSpPr>
                  <p:cNvPr id="239" name="Groep 238">
                    <a:extLst>
                      <a:ext uri="{FF2B5EF4-FFF2-40B4-BE49-F238E27FC236}">
                        <a16:creationId xmlns:a16="http://schemas.microsoft.com/office/drawing/2014/main" id="{787DE392-B0F1-44D5-80B8-1614F99AD762}"/>
                      </a:ext>
                    </a:extLst>
                  </p:cNvPr>
                  <p:cNvGrpSpPr/>
                  <p:nvPr userDrawn="1"/>
                </p:nvGrpSpPr>
                <p:grpSpPr>
                  <a:xfrm>
                    <a:off x="13554906" y="3320109"/>
                    <a:ext cx="443912" cy="425811"/>
                    <a:chOff x="12909684" y="1276143"/>
                    <a:chExt cx="443912" cy="425811"/>
                  </a:xfrm>
                </p:grpSpPr>
                <p:sp>
                  <p:nvSpPr>
                    <p:cNvPr id="242" name="Rechthoek 241">
                      <a:extLst>
                        <a:ext uri="{FF2B5EF4-FFF2-40B4-BE49-F238E27FC236}">
                          <a16:creationId xmlns:a16="http://schemas.microsoft.com/office/drawing/2014/main" id="{9F7AD372-19D8-4174-84A5-CB00E98F90D5}"/>
                        </a:ext>
                      </a:extLst>
                    </p:cNvPr>
                    <p:cNvSpPr/>
                    <p:nvPr userDrawn="1"/>
                  </p:nvSpPr>
                  <p:spPr>
                    <a:xfrm>
                      <a:off x="12909684"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243" name="Rechthoek 242">
                      <a:extLst>
                        <a:ext uri="{FF2B5EF4-FFF2-40B4-BE49-F238E27FC236}">
                          <a16:creationId xmlns:a16="http://schemas.microsoft.com/office/drawing/2014/main" id="{DD1B7776-10F1-4EDC-B56F-E7976978A3BC}"/>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244" name="Ovaal 243">
                      <a:extLst>
                        <a:ext uri="{FF2B5EF4-FFF2-40B4-BE49-F238E27FC236}">
                          <a16:creationId xmlns:a16="http://schemas.microsoft.com/office/drawing/2014/main" id="{1CBBB9DA-D440-4484-8F95-323335E5C383}"/>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pic>
                <p:nvPicPr>
                  <p:cNvPr id="240" name="Afbeelding 239">
                    <a:extLst>
                      <a:ext uri="{FF2B5EF4-FFF2-40B4-BE49-F238E27FC236}">
                        <a16:creationId xmlns:a16="http://schemas.microsoft.com/office/drawing/2014/main" id="{B25B7BDE-6460-4D74-8526-FA8B2438874E}"/>
                      </a:ext>
                    </a:extLst>
                  </p:cNvPr>
                  <p:cNvPicPr>
                    <a:picLocks noChangeAspect="1"/>
                  </p:cNvPicPr>
                  <p:nvPr userDrawn="1"/>
                </p:nvPicPr>
                <p:blipFill>
                  <a:blip r:embed="rId6">
                    <a:duotone>
                      <a:prstClr val="black"/>
                      <a:srgbClr val="4D82B8">
                        <a:tint val="45000"/>
                        <a:satMod val="400000"/>
                      </a:srgbClr>
                    </a:duotone>
                    <a:extLst>
                      <a:ext uri="{BEBA8EAE-BF5A-486C-A8C5-ECC9F3942E4B}">
                        <a14:imgProps xmlns:a14="http://schemas.microsoft.com/office/drawing/2010/main">
                          <a14:imgLayer r:embed="rId7">
                            <a14:imgEffect>
                              <a14:brightnessContrast contrast="-40000"/>
                            </a14:imgEffect>
                          </a14:imgLayer>
                        </a14:imgProps>
                      </a:ext>
                    </a:extLst>
                  </a:blip>
                  <a:stretch>
                    <a:fillRect/>
                  </a:stretch>
                </p:blipFill>
                <p:spPr>
                  <a:xfrm>
                    <a:off x="13567296" y="3424992"/>
                    <a:ext cx="173367" cy="140220"/>
                  </a:xfrm>
                  <a:prstGeom prst="rect">
                    <a:avLst/>
                  </a:prstGeom>
                </p:spPr>
              </p:pic>
              <p:pic>
                <p:nvPicPr>
                  <p:cNvPr id="241" name="Afbeelding 240">
                    <a:extLst>
                      <a:ext uri="{FF2B5EF4-FFF2-40B4-BE49-F238E27FC236}">
                        <a16:creationId xmlns:a16="http://schemas.microsoft.com/office/drawing/2014/main" id="{89179E73-7485-43AC-8FE7-F1152E1F42BC}"/>
                      </a:ext>
                    </a:extLst>
                  </p:cNvPr>
                  <p:cNvPicPr>
                    <a:picLocks noChangeAspect="1"/>
                  </p:cNvPicPr>
                  <p:nvPr userDrawn="1"/>
                </p:nvPicPr>
                <p:blipFill>
                  <a:blip r:embed="rId6">
                    <a:duotone>
                      <a:prstClr val="black"/>
                      <a:srgbClr val="4D82B8">
                        <a:tint val="45000"/>
                        <a:satMod val="400000"/>
                      </a:srgbClr>
                    </a:duotone>
                    <a:extLst>
                      <a:ext uri="{BEBA8EAE-BF5A-486C-A8C5-ECC9F3942E4B}">
                        <a14:imgProps xmlns:a14="http://schemas.microsoft.com/office/drawing/2010/main">
                          <a14:imgLayer r:embed="rId7">
                            <a14:imgEffect>
                              <a14:brightnessContrast contrast="-40000"/>
                            </a14:imgEffect>
                          </a14:imgLayer>
                        </a14:imgProps>
                      </a:ext>
                    </a:extLst>
                  </a:blip>
                  <a:stretch>
                    <a:fillRect/>
                  </a:stretch>
                </p:blipFill>
                <p:spPr>
                  <a:xfrm flipH="1">
                    <a:off x="13635599" y="3453788"/>
                    <a:ext cx="173367" cy="111424"/>
                  </a:xfrm>
                  <a:prstGeom prst="rect">
                    <a:avLst/>
                  </a:prstGeom>
                </p:spPr>
              </p:pic>
            </p:grpSp>
            <p:grpSp>
              <p:nvGrpSpPr>
                <p:cNvPr id="233" name="Groep 232">
                  <a:extLst>
                    <a:ext uri="{FF2B5EF4-FFF2-40B4-BE49-F238E27FC236}">
                      <a16:creationId xmlns:a16="http://schemas.microsoft.com/office/drawing/2014/main" id="{137743AD-F338-43C7-BDB3-EFD979DCEB77}"/>
                    </a:ext>
                  </a:extLst>
                </p:cNvPr>
                <p:cNvGrpSpPr/>
                <p:nvPr userDrawn="1"/>
              </p:nvGrpSpPr>
              <p:grpSpPr>
                <a:xfrm>
                  <a:off x="13103513" y="3705268"/>
                  <a:ext cx="145820" cy="146462"/>
                  <a:chOff x="13096169" y="3602278"/>
                  <a:chExt cx="145820" cy="146462"/>
                </a:xfrm>
              </p:grpSpPr>
              <p:sp>
                <p:nvSpPr>
                  <p:cNvPr id="237" name="Rechthoek 236">
                    <a:extLst>
                      <a:ext uri="{FF2B5EF4-FFF2-40B4-BE49-F238E27FC236}">
                        <a16:creationId xmlns:a16="http://schemas.microsoft.com/office/drawing/2014/main" id="{A2568655-CCE1-48FB-8505-20430DD049F8}"/>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238" name="Rechthoek 237">
                    <a:extLst>
                      <a:ext uri="{FF2B5EF4-FFF2-40B4-BE49-F238E27FC236}">
                        <a16:creationId xmlns:a16="http://schemas.microsoft.com/office/drawing/2014/main" id="{CCBC2D41-F2FB-4626-8813-58CDEA8155E9}"/>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234" name="Groep 233">
                  <a:extLst>
                    <a:ext uri="{FF2B5EF4-FFF2-40B4-BE49-F238E27FC236}">
                      <a16:creationId xmlns:a16="http://schemas.microsoft.com/office/drawing/2014/main" id="{4F6A1653-BC35-4DE8-9675-574697EDC46A}"/>
                    </a:ext>
                  </a:extLst>
                </p:cNvPr>
                <p:cNvGrpSpPr/>
                <p:nvPr userDrawn="1"/>
              </p:nvGrpSpPr>
              <p:grpSpPr>
                <a:xfrm rot="10800000">
                  <a:off x="13061402" y="3665637"/>
                  <a:ext cx="145820" cy="146462"/>
                  <a:chOff x="13096169" y="3602278"/>
                  <a:chExt cx="145820" cy="146462"/>
                </a:xfrm>
              </p:grpSpPr>
              <p:sp>
                <p:nvSpPr>
                  <p:cNvPr id="235" name="Rechthoek 234">
                    <a:extLst>
                      <a:ext uri="{FF2B5EF4-FFF2-40B4-BE49-F238E27FC236}">
                        <a16:creationId xmlns:a16="http://schemas.microsoft.com/office/drawing/2014/main" id="{74295F06-AAD5-4AE9-942C-C2AF31187D97}"/>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236" name="Rechthoek 235">
                    <a:extLst>
                      <a:ext uri="{FF2B5EF4-FFF2-40B4-BE49-F238E27FC236}">
                        <a16:creationId xmlns:a16="http://schemas.microsoft.com/office/drawing/2014/main" id="{228BBE17-1C18-4BEF-8F89-0A0E13AB9CD5}"/>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sp>
            <p:nvSpPr>
              <p:cNvPr id="230" name="Rechthoek 229">
                <a:extLst>
                  <a:ext uri="{FF2B5EF4-FFF2-40B4-BE49-F238E27FC236}">
                    <a16:creationId xmlns:a16="http://schemas.microsoft.com/office/drawing/2014/main" id="{2524C2BC-A485-4007-AE2F-523CBA437557}"/>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en-GB" sz="900" b="0" noProof="0">
                    <a:solidFill>
                      <a:srgbClr val="211F26"/>
                    </a:solidFill>
                    <a:latin typeface="Calibri" panose="020F0502020204030204" pitchFamily="34" charset="0"/>
                    <a:cs typeface="Calibri" panose="020F0502020204030204" pitchFamily="34" charset="0"/>
                  </a:rPr>
                  <a:t>Crop</a:t>
                </a:r>
              </a:p>
            </p:txBody>
          </p:sp>
          <p:sp>
            <p:nvSpPr>
              <p:cNvPr id="231" name="Gelijkbenige driehoek 230">
                <a:extLst>
                  <a:ext uri="{FF2B5EF4-FFF2-40B4-BE49-F238E27FC236}">
                    <a16:creationId xmlns:a16="http://schemas.microsoft.com/office/drawing/2014/main" id="{E5BFE1C2-EF2B-4C0F-BD11-639BD8A0B373}"/>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211" name="Groep 210">
              <a:extLst>
                <a:ext uri="{FF2B5EF4-FFF2-40B4-BE49-F238E27FC236}">
                  <a16:creationId xmlns:a16="http://schemas.microsoft.com/office/drawing/2014/main" id="{E748AFE5-47B8-4E0B-9891-76E194088380}"/>
                </a:ext>
              </a:extLst>
            </p:cNvPr>
            <p:cNvGrpSpPr/>
            <p:nvPr userDrawn="1"/>
          </p:nvGrpSpPr>
          <p:grpSpPr>
            <a:xfrm>
              <a:off x="-3314821" y="2981448"/>
              <a:ext cx="1558053" cy="563933"/>
              <a:chOff x="-3314821" y="2981448"/>
              <a:chExt cx="1558053" cy="563933"/>
            </a:xfrm>
          </p:grpSpPr>
          <p:sp>
            <p:nvSpPr>
              <p:cNvPr id="215" name="Rechthoek 214">
                <a:extLst>
                  <a:ext uri="{FF2B5EF4-FFF2-40B4-BE49-F238E27FC236}">
                    <a16:creationId xmlns:a16="http://schemas.microsoft.com/office/drawing/2014/main" id="{3293CFC6-C2E0-40DB-B327-C7B074092A69}"/>
                  </a:ext>
                </a:extLst>
              </p:cNvPr>
              <p:cNvSpPr/>
              <p:nvPr userDrawn="1"/>
            </p:nvSpPr>
            <p:spPr>
              <a:xfrm>
                <a:off x="-3314821" y="2981448"/>
                <a:ext cx="1558053" cy="504851"/>
              </a:xfrm>
              <a:prstGeom prst="rect">
                <a:avLst/>
              </a:prstGeom>
              <a:solidFill>
                <a:srgbClr val="FFFFFF"/>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216" name="Rechthoek 215">
                <a:extLst>
                  <a:ext uri="{FF2B5EF4-FFF2-40B4-BE49-F238E27FC236}">
                    <a16:creationId xmlns:a16="http://schemas.microsoft.com/office/drawing/2014/main" id="{488E9B04-4329-4E7E-BA57-732C5F428EC0}"/>
                  </a:ext>
                </a:extLst>
              </p:cNvPr>
              <p:cNvSpPr/>
              <p:nvPr userDrawn="1"/>
            </p:nvSpPr>
            <p:spPr>
              <a:xfrm>
                <a:off x="-3304719" y="3235173"/>
                <a:ext cx="1540313" cy="246608"/>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217" name="Tekstvak 216">
                <a:extLst>
                  <a:ext uri="{FF2B5EF4-FFF2-40B4-BE49-F238E27FC236}">
                    <a16:creationId xmlns:a16="http://schemas.microsoft.com/office/drawing/2014/main" id="{A90CD317-5502-4A37-AE35-78D5349A44C1}"/>
                  </a:ext>
                </a:extLst>
              </p:cNvPr>
              <p:cNvSpPr txBox="1"/>
              <p:nvPr userDrawn="1"/>
            </p:nvSpPr>
            <p:spPr>
              <a:xfrm>
                <a:off x="-3069820" y="3038892"/>
                <a:ext cx="1089248" cy="137495"/>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a:solidFill>
                      <a:srgbClr val="211F26"/>
                    </a:solidFill>
                    <a:latin typeface="Calibri" panose="020F0502020204030204" pitchFamily="34" charset="0"/>
                    <a:ea typeface="+mn-ea"/>
                    <a:cs typeface="Calibri" panose="020F0502020204030204" pitchFamily="34" charset="0"/>
                  </a:rPr>
                  <a:t>Send to front</a:t>
                </a:r>
              </a:p>
            </p:txBody>
          </p:sp>
          <p:sp>
            <p:nvSpPr>
              <p:cNvPr id="218" name="Tekstvak 217">
                <a:extLst>
                  <a:ext uri="{FF2B5EF4-FFF2-40B4-BE49-F238E27FC236}">
                    <a16:creationId xmlns:a16="http://schemas.microsoft.com/office/drawing/2014/main" id="{E8B26887-A411-499F-B06A-8B853AE54E70}"/>
                  </a:ext>
                </a:extLst>
              </p:cNvPr>
              <p:cNvSpPr txBox="1"/>
              <p:nvPr userDrawn="1"/>
            </p:nvSpPr>
            <p:spPr>
              <a:xfrm>
                <a:off x="-3069820" y="3295269"/>
                <a:ext cx="1098515"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a:solidFill>
                      <a:srgbClr val="211F26"/>
                    </a:solidFill>
                    <a:latin typeface="Calibri" panose="020F0502020204030204" pitchFamily="34" charset="0"/>
                    <a:ea typeface="+mn-ea"/>
                    <a:cs typeface="Calibri" panose="020F0502020204030204" pitchFamily="34" charset="0"/>
                  </a:rPr>
                  <a:t>Send to back</a:t>
                </a:r>
              </a:p>
            </p:txBody>
          </p:sp>
          <p:sp>
            <p:nvSpPr>
              <p:cNvPr id="219" name="Vrije vorm: vorm 218">
                <a:extLst>
                  <a:ext uri="{FF2B5EF4-FFF2-40B4-BE49-F238E27FC236}">
                    <a16:creationId xmlns:a16="http://schemas.microsoft.com/office/drawing/2014/main" id="{5110E0EE-2547-40FF-AA03-74984B323FFD}"/>
                  </a:ext>
                </a:extLst>
              </p:cNvPr>
              <p:cNvSpPr/>
              <p:nvPr userDrawn="1"/>
            </p:nvSpPr>
            <p:spPr>
              <a:xfrm>
                <a:off x="-2051274" y="3365381"/>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220" name="Gelijkbenige driehoek 219">
                <a:extLst>
                  <a:ext uri="{FF2B5EF4-FFF2-40B4-BE49-F238E27FC236}">
                    <a16:creationId xmlns:a16="http://schemas.microsoft.com/office/drawing/2014/main" id="{155EFBF4-740F-4B4A-B5E6-DDE6F5C06598}"/>
                  </a:ext>
                </a:extLst>
              </p:cNvPr>
              <p:cNvSpPr/>
              <p:nvPr userDrawn="1"/>
            </p:nvSpPr>
            <p:spPr>
              <a:xfrm rot="5400000">
                <a:off x="-1900674" y="3332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nvGrpSpPr>
              <p:cNvPr id="221" name="Groep 220">
                <a:extLst>
                  <a:ext uri="{FF2B5EF4-FFF2-40B4-BE49-F238E27FC236}">
                    <a16:creationId xmlns:a16="http://schemas.microsoft.com/office/drawing/2014/main" id="{8B17C2F6-915B-4C79-BFBF-8A58BFB7834E}"/>
                  </a:ext>
                </a:extLst>
              </p:cNvPr>
              <p:cNvGrpSpPr/>
              <p:nvPr userDrawn="1"/>
            </p:nvGrpSpPr>
            <p:grpSpPr>
              <a:xfrm>
                <a:off x="-3257052" y="3032066"/>
                <a:ext cx="182309" cy="163794"/>
                <a:chOff x="12832541" y="3162395"/>
                <a:chExt cx="219532" cy="197236"/>
              </a:xfrm>
            </p:grpSpPr>
            <p:sp>
              <p:nvSpPr>
                <p:cNvPr id="226" name="Rechthoek 225">
                  <a:extLst>
                    <a:ext uri="{FF2B5EF4-FFF2-40B4-BE49-F238E27FC236}">
                      <a16:creationId xmlns:a16="http://schemas.microsoft.com/office/drawing/2014/main" id="{76E793F9-E430-4489-AFFF-AA2A678477BB}"/>
                    </a:ext>
                  </a:extLst>
                </p:cNvPr>
                <p:cNvSpPr/>
                <p:nvPr userDrawn="1"/>
              </p:nvSpPr>
              <p:spPr>
                <a:xfrm>
                  <a:off x="12832541" y="3162395"/>
                  <a:ext cx="81487" cy="81487"/>
                </a:xfrm>
                <a:prstGeom prst="rect">
                  <a:avLst/>
                </a:prstGeom>
                <a:solidFill>
                  <a:schemeClr val="bg1"/>
                </a:solidFill>
                <a:ln w="12700">
                  <a:solidFill>
                    <a:srgbClr val="8484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227" name="Rechthoek 226">
                  <a:extLst>
                    <a:ext uri="{FF2B5EF4-FFF2-40B4-BE49-F238E27FC236}">
                      <a16:creationId xmlns:a16="http://schemas.microsoft.com/office/drawing/2014/main" id="{97D91F01-5617-49B0-8066-9B03883AF60F}"/>
                    </a:ext>
                  </a:extLst>
                </p:cNvPr>
                <p:cNvSpPr/>
                <p:nvPr userDrawn="1"/>
              </p:nvSpPr>
              <p:spPr>
                <a:xfrm>
                  <a:off x="12970586" y="3278144"/>
                  <a:ext cx="81487" cy="81487"/>
                </a:xfrm>
                <a:prstGeom prst="rect">
                  <a:avLst/>
                </a:prstGeom>
                <a:solidFill>
                  <a:schemeClr val="bg1"/>
                </a:solidFill>
                <a:ln w="12700">
                  <a:solidFill>
                    <a:srgbClr val="8484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228" name="Rechthoek 227">
                  <a:extLst>
                    <a:ext uri="{FF2B5EF4-FFF2-40B4-BE49-F238E27FC236}">
                      <a16:creationId xmlns:a16="http://schemas.microsoft.com/office/drawing/2014/main" id="{4ED92AA0-BFC9-4DAF-AF96-10592525C0AA}"/>
                    </a:ext>
                  </a:extLst>
                </p:cNvPr>
                <p:cNvSpPr/>
                <p:nvPr userDrawn="1"/>
              </p:nvSpPr>
              <p:spPr>
                <a:xfrm>
                  <a:off x="12873284" y="3191991"/>
                  <a:ext cx="138045" cy="138044"/>
                </a:xfrm>
                <a:prstGeom prst="rect">
                  <a:avLst/>
                </a:prstGeom>
                <a:solidFill>
                  <a:srgbClr val="EABE76"/>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grpSp>
          <p:grpSp>
            <p:nvGrpSpPr>
              <p:cNvPr id="222" name="Groep 221">
                <a:extLst>
                  <a:ext uri="{FF2B5EF4-FFF2-40B4-BE49-F238E27FC236}">
                    <a16:creationId xmlns:a16="http://schemas.microsoft.com/office/drawing/2014/main" id="{103D09F3-9D76-438D-9A48-784B0C3748F6}"/>
                  </a:ext>
                </a:extLst>
              </p:cNvPr>
              <p:cNvGrpSpPr/>
              <p:nvPr userDrawn="1"/>
            </p:nvGrpSpPr>
            <p:grpSpPr>
              <a:xfrm>
                <a:off x="-3257053" y="3276580"/>
                <a:ext cx="182309" cy="163794"/>
                <a:chOff x="12832541" y="3162395"/>
                <a:chExt cx="219532" cy="197236"/>
              </a:xfrm>
            </p:grpSpPr>
            <p:sp>
              <p:nvSpPr>
                <p:cNvPr id="223" name="Rechthoek 222">
                  <a:extLst>
                    <a:ext uri="{FF2B5EF4-FFF2-40B4-BE49-F238E27FC236}">
                      <a16:creationId xmlns:a16="http://schemas.microsoft.com/office/drawing/2014/main" id="{64479B12-3E54-4BF9-8673-F9716EF3F2EE}"/>
                    </a:ext>
                  </a:extLst>
                </p:cNvPr>
                <p:cNvSpPr/>
                <p:nvPr userDrawn="1"/>
              </p:nvSpPr>
              <p:spPr>
                <a:xfrm>
                  <a:off x="12873284" y="3191991"/>
                  <a:ext cx="138045" cy="138044"/>
                </a:xfrm>
                <a:prstGeom prst="rect">
                  <a:avLst/>
                </a:prstGeom>
                <a:solidFill>
                  <a:srgbClr val="EABE76"/>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224" name="Rechthoek 223">
                  <a:extLst>
                    <a:ext uri="{FF2B5EF4-FFF2-40B4-BE49-F238E27FC236}">
                      <a16:creationId xmlns:a16="http://schemas.microsoft.com/office/drawing/2014/main" id="{28E11BC5-6AE9-4AAC-95ED-4A6C2E679E7E}"/>
                    </a:ext>
                  </a:extLst>
                </p:cNvPr>
                <p:cNvSpPr/>
                <p:nvPr userDrawn="1"/>
              </p:nvSpPr>
              <p:spPr>
                <a:xfrm>
                  <a:off x="12832541" y="3162395"/>
                  <a:ext cx="81487" cy="81487"/>
                </a:xfrm>
                <a:prstGeom prst="rect">
                  <a:avLst/>
                </a:prstGeom>
                <a:solidFill>
                  <a:schemeClr val="bg1"/>
                </a:solidFill>
                <a:ln w="12700">
                  <a:solidFill>
                    <a:srgbClr val="8484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225" name="Rechthoek 224">
                  <a:extLst>
                    <a:ext uri="{FF2B5EF4-FFF2-40B4-BE49-F238E27FC236}">
                      <a16:creationId xmlns:a16="http://schemas.microsoft.com/office/drawing/2014/main" id="{C5F427DC-154D-48EA-A6FF-3E910A489274}"/>
                    </a:ext>
                  </a:extLst>
                </p:cNvPr>
                <p:cNvSpPr/>
                <p:nvPr userDrawn="1"/>
              </p:nvSpPr>
              <p:spPr>
                <a:xfrm>
                  <a:off x="12970586" y="3278144"/>
                  <a:ext cx="81487" cy="81487"/>
                </a:xfrm>
                <a:prstGeom prst="rect">
                  <a:avLst/>
                </a:prstGeom>
                <a:solidFill>
                  <a:schemeClr val="bg1"/>
                </a:solidFill>
                <a:ln w="12700">
                  <a:solidFill>
                    <a:srgbClr val="8484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grpSp>
        </p:grpSp>
        <p:grpSp>
          <p:nvGrpSpPr>
            <p:cNvPr id="212" name="ICOON_info">
              <a:extLst>
                <a:ext uri="{FF2B5EF4-FFF2-40B4-BE49-F238E27FC236}">
                  <a16:creationId xmlns:a16="http://schemas.microsoft.com/office/drawing/2014/main" id="{A423A3FC-FB96-4157-9597-AE7DF6580171}"/>
                </a:ext>
              </a:extLst>
            </p:cNvPr>
            <p:cNvGrpSpPr/>
            <p:nvPr userDrawn="1"/>
          </p:nvGrpSpPr>
          <p:grpSpPr>
            <a:xfrm>
              <a:off x="-376736" y="5307660"/>
              <a:ext cx="283685" cy="283685"/>
              <a:chOff x="-510741" y="5913713"/>
              <a:chExt cx="267555" cy="267555"/>
            </a:xfrm>
          </p:grpSpPr>
          <p:sp>
            <p:nvSpPr>
              <p:cNvPr id="213" name="Ovaal 212">
                <a:extLst>
                  <a:ext uri="{FF2B5EF4-FFF2-40B4-BE49-F238E27FC236}">
                    <a16:creationId xmlns:a16="http://schemas.microsoft.com/office/drawing/2014/main" id="{9ACB1F6D-CFB8-4A51-AEB4-48B6438661DE}"/>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214" name="Graphic 163" descr="Informatie">
                <a:extLst>
                  <a:ext uri="{FF2B5EF4-FFF2-40B4-BE49-F238E27FC236}">
                    <a16:creationId xmlns:a16="http://schemas.microsoft.com/office/drawing/2014/main" id="{0E97897B-D68E-452E-8E37-D10D3AF88B68}"/>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noAutofit/>
              </a:bodyPr>
              <a:lstStyle/>
              <a:p>
                <a:endParaRPr lang="en-GB" sz="2000" noProof="0">
                  <a:solidFill>
                    <a:srgbClr val="211F26"/>
                  </a:solidFill>
                  <a:latin typeface="Calibri" panose="020F0502020204030204" pitchFamily="34" charset="0"/>
                  <a:cs typeface="Calibri" panose="020F0502020204030204" pitchFamily="34" charset="0"/>
                </a:endParaRPr>
              </a:p>
            </p:txBody>
          </p:sp>
        </p:grpSp>
      </p:grpSp>
      <p:grpSp>
        <p:nvGrpSpPr>
          <p:cNvPr id="254" name="INSTRUCTION">
            <a:extLst>
              <a:ext uri="{FF2B5EF4-FFF2-40B4-BE49-F238E27FC236}">
                <a16:creationId xmlns:a16="http://schemas.microsoft.com/office/drawing/2014/main" id="{2D52F4C8-0035-4EC2-B221-6F0D232F9074}"/>
              </a:ext>
            </a:extLst>
          </p:cNvPr>
          <p:cNvGrpSpPr/>
          <p:nvPr userDrawn="1"/>
        </p:nvGrpSpPr>
        <p:grpSpPr>
          <a:xfrm>
            <a:off x="5846" y="7033211"/>
            <a:ext cx="3727954" cy="1577390"/>
            <a:chOff x="5846" y="7033211"/>
            <a:chExt cx="3727954" cy="1577390"/>
          </a:xfrm>
        </p:grpSpPr>
        <p:sp>
          <p:nvSpPr>
            <p:cNvPr id="255" name="Rechthoek 254">
              <a:extLst>
                <a:ext uri="{FF2B5EF4-FFF2-40B4-BE49-F238E27FC236}">
                  <a16:creationId xmlns:a16="http://schemas.microsoft.com/office/drawing/2014/main" id="{CC220150-7503-42C2-BAE3-FD464E346E01}"/>
                </a:ext>
              </a:extLst>
            </p:cNvPr>
            <p:cNvSpPr/>
            <p:nvPr userDrawn="1"/>
          </p:nvSpPr>
          <p:spPr>
            <a:xfrm>
              <a:off x="5846" y="7033211"/>
              <a:ext cx="3727954" cy="1577390"/>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EDIT Footer, slide number</a:t>
              </a:r>
              <a:br>
                <a:rPr lang="en-GB" sz="1400" b="1" cap="all" baseline="0" noProof="0">
                  <a:solidFill>
                    <a:schemeClr val="accent1"/>
                  </a:solidFill>
                  <a:latin typeface="Calibri" panose="020F0502020204030204" pitchFamily="34" charset="0"/>
                  <a:cs typeface="Calibri" panose="020F0502020204030204" pitchFamily="34" charset="0"/>
                </a:rPr>
              </a:br>
              <a:r>
                <a:rPr lang="en-GB" sz="1400" b="1" cap="all" baseline="0" noProof="0">
                  <a:solidFill>
                    <a:schemeClr val="accent1"/>
                  </a:solidFill>
                  <a:latin typeface="Calibri" panose="020F0502020204030204" pitchFamily="34" charset="0"/>
                  <a:cs typeface="Calibri" panose="020F0502020204030204" pitchFamily="34" charset="0"/>
                </a:rPr>
                <a:t>and date</a:t>
              </a:r>
            </a:p>
          </p:txBody>
        </p:sp>
        <p:sp>
          <p:nvSpPr>
            <p:cNvPr id="256" name="Ovaal 255">
              <a:extLst>
                <a:ext uri="{FF2B5EF4-FFF2-40B4-BE49-F238E27FC236}">
                  <a16:creationId xmlns:a16="http://schemas.microsoft.com/office/drawing/2014/main" id="{17992A46-BC79-4356-943E-F01E13E1828B}"/>
                </a:ext>
              </a:extLst>
            </p:cNvPr>
            <p:cNvSpPr/>
            <p:nvPr userDrawn="1"/>
          </p:nvSpPr>
          <p:spPr>
            <a:xfrm>
              <a:off x="188424" y="767853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257" name="Rechthoek 256">
              <a:extLst>
                <a:ext uri="{FF2B5EF4-FFF2-40B4-BE49-F238E27FC236}">
                  <a16:creationId xmlns:a16="http://schemas.microsoft.com/office/drawing/2014/main" id="{01ED0377-FA04-4BDF-BC48-62DE49FBA301}"/>
                </a:ext>
              </a:extLst>
            </p:cNvPr>
            <p:cNvSpPr/>
            <p:nvPr userDrawn="1"/>
          </p:nvSpPr>
          <p:spPr>
            <a:xfrm>
              <a:off x="472596" y="7678534"/>
              <a:ext cx="2322719" cy="31672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‘Header &amp; Footer’</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258" name="Ovaal 257">
              <a:extLst>
                <a:ext uri="{FF2B5EF4-FFF2-40B4-BE49-F238E27FC236}">
                  <a16:creationId xmlns:a16="http://schemas.microsoft.com/office/drawing/2014/main" id="{5556B461-8AF7-489B-91F0-CA9113B3B496}"/>
                </a:ext>
              </a:extLst>
            </p:cNvPr>
            <p:cNvSpPr/>
            <p:nvPr userDrawn="1"/>
          </p:nvSpPr>
          <p:spPr>
            <a:xfrm>
              <a:off x="188424" y="810886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259" name="Rechthoek 258">
              <a:extLst>
                <a:ext uri="{FF2B5EF4-FFF2-40B4-BE49-F238E27FC236}">
                  <a16:creationId xmlns:a16="http://schemas.microsoft.com/office/drawing/2014/main" id="{0BD7D774-EB07-41A6-A0BD-9A594303C62C}"/>
                </a:ext>
              </a:extLst>
            </p:cNvPr>
            <p:cNvSpPr/>
            <p:nvPr userDrawn="1"/>
          </p:nvSpPr>
          <p:spPr>
            <a:xfrm>
              <a:off x="472596" y="8108870"/>
              <a:ext cx="2322719" cy="38098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‘Apply to All’</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apply the changes to every slide.</a:t>
              </a:r>
            </a:p>
          </p:txBody>
        </p:sp>
        <p:grpSp>
          <p:nvGrpSpPr>
            <p:cNvPr id="260" name="Groep 259">
              <a:extLst>
                <a:ext uri="{FF2B5EF4-FFF2-40B4-BE49-F238E27FC236}">
                  <a16:creationId xmlns:a16="http://schemas.microsoft.com/office/drawing/2014/main" id="{04910BF9-B5C4-4C84-92B0-7EB019686CCC}"/>
                </a:ext>
              </a:extLst>
            </p:cNvPr>
            <p:cNvGrpSpPr/>
            <p:nvPr userDrawn="1"/>
          </p:nvGrpSpPr>
          <p:grpSpPr>
            <a:xfrm>
              <a:off x="2939884" y="7739834"/>
              <a:ext cx="681133" cy="750023"/>
              <a:chOff x="-910573" y="4987990"/>
              <a:chExt cx="681133" cy="750023"/>
            </a:xfrm>
          </p:grpSpPr>
          <p:grpSp>
            <p:nvGrpSpPr>
              <p:cNvPr id="261" name="Groep 260">
                <a:extLst>
                  <a:ext uri="{FF2B5EF4-FFF2-40B4-BE49-F238E27FC236}">
                    <a16:creationId xmlns:a16="http://schemas.microsoft.com/office/drawing/2014/main" id="{44DA53D9-484C-4866-880E-7E5722271A57}"/>
                  </a:ext>
                </a:extLst>
              </p:cNvPr>
              <p:cNvGrpSpPr/>
              <p:nvPr userDrawn="1"/>
            </p:nvGrpSpPr>
            <p:grpSpPr>
              <a:xfrm>
                <a:off x="-713542" y="4987990"/>
                <a:ext cx="287071" cy="379107"/>
                <a:chOff x="-4050578" y="288410"/>
                <a:chExt cx="322125" cy="379107"/>
              </a:xfrm>
            </p:grpSpPr>
            <p:sp>
              <p:nvSpPr>
                <p:cNvPr id="263" name="Rechthoek met één afgeknipte en afgeronde hoek 47">
                  <a:extLst>
                    <a:ext uri="{FF2B5EF4-FFF2-40B4-BE49-F238E27FC236}">
                      <a16:creationId xmlns:a16="http://schemas.microsoft.com/office/drawing/2014/main" id="{ABB0E54C-2B44-4A5B-BBD9-1B5E9FB32DC9}"/>
                    </a:ext>
                  </a:extLst>
                </p:cNvPr>
                <p:cNvSpPr/>
                <p:nvPr userDrawn="1"/>
              </p:nvSpPr>
              <p:spPr>
                <a:xfrm>
                  <a:off x="-4050578" y="288410"/>
                  <a:ext cx="322125" cy="379107"/>
                </a:xfrm>
                <a:prstGeom prst="snipRoundRect">
                  <a:avLst>
                    <a:gd name="adj1" fmla="val 0"/>
                    <a:gd name="adj2" fmla="val 33753"/>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264" name="Rechthoekige driehoek 263">
                  <a:extLst>
                    <a:ext uri="{FF2B5EF4-FFF2-40B4-BE49-F238E27FC236}">
                      <a16:creationId xmlns:a16="http://schemas.microsoft.com/office/drawing/2014/main" id="{0ED2A1FA-0866-476C-8D9F-D3E29D2F3501}"/>
                    </a:ext>
                  </a:extLst>
                </p:cNvPr>
                <p:cNvSpPr/>
                <p:nvPr userDrawn="1"/>
              </p:nvSpPr>
              <p:spPr>
                <a:xfrm>
                  <a:off x="-3833537" y="291656"/>
                  <a:ext cx="103133" cy="93757"/>
                </a:xfrm>
                <a:prstGeom prst="rtTriangle">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265" name="Rechthoek 264">
                  <a:extLst>
                    <a:ext uri="{FF2B5EF4-FFF2-40B4-BE49-F238E27FC236}">
                      <a16:creationId xmlns:a16="http://schemas.microsoft.com/office/drawing/2014/main" id="{E250AB57-EECA-4247-A5B5-34972425341C}"/>
                    </a:ext>
                  </a:extLst>
                </p:cNvPr>
                <p:cNvSpPr/>
                <p:nvPr userDrawn="1"/>
              </p:nvSpPr>
              <p:spPr>
                <a:xfrm>
                  <a:off x="-4013673" y="314848"/>
                  <a:ext cx="140930" cy="70565"/>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266" name="Rechthoek 265">
                  <a:extLst>
                    <a:ext uri="{FF2B5EF4-FFF2-40B4-BE49-F238E27FC236}">
                      <a16:creationId xmlns:a16="http://schemas.microsoft.com/office/drawing/2014/main" id="{0BE581F2-7B20-4A0C-A793-B4DD66248D6C}"/>
                    </a:ext>
                  </a:extLst>
                </p:cNvPr>
                <p:cNvSpPr/>
                <p:nvPr userDrawn="1"/>
              </p:nvSpPr>
              <p:spPr>
                <a:xfrm>
                  <a:off x="-4020379" y="586428"/>
                  <a:ext cx="261727" cy="61406"/>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defTabSz="914400" fontAlgn="auto">
                    <a:lnSpc>
                      <a:spcPct val="100000"/>
                    </a:lnSpc>
                    <a:spcBef>
                      <a:spcPts val="0"/>
                    </a:spcBef>
                    <a:spcAft>
                      <a:spcPts val="0"/>
                    </a:spcAft>
                    <a:buClrTx/>
                    <a:buSzTx/>
                    <a:buFontTx/>
                    <a:buNone/>
                    <a:tabLst/>
                  </a:pPr>
                  <a:endParaRPr kumimoji="0" lang="en-GB" sz="900" b="0" i="0" u="none" strike="noStrike" kern="0" cap="none" spc="0" normalizeH="0" baseline="0" noProof="0">
                    <a:ln>
                      <a:noFill/>
                    </a:ln>
                    <a:solidFill>
                      <a:srgbClr val="211F26"/>
                    </a:solidFill>
                    <a:effectLst/>
                    <a:uLnTx/>
                    <a:uFillTx/>
                    <a:latin typeface="Calibri" panose="020F0502020204030204" pitchFamily="34" charset="0"/>
                    <a:cs typeface="Calibri" panose="020F0502020204030204" pitchFamily="34" charset="0"/>
                  </a:endParaRPr>
                </a:p>
              </p:txBody>
            </p:sp>
          </p:grpSp>
          <p:sp>
            <p:nvSpPr>
              <p:cNvPr id="262" name="Rechthoek 261">
                <a:extLst>
                  <a:ext uri="{FF2B5EF4-FFF2-40B4-BE49-F238E27FC236}">
                    <a16:creationId xmlns:a16="http://schemas.microsoft.com/office/drawing/2014/main" id="{0F58E46D-6335-44FA-B1F0-EDB06D32DA4C}"/>
                  </a:ext>
                </a:extLst>
              </p:cNvPr>
              <p:cNvSpPr/>
              <p:nvPr userDrawn="1"/>
            </p:nvSpPr>
            <p:spPr>
              <a:xfrm>
                <a:off x="-910573" y="5352063"/>
                <a:ext cx="681133" cy="385950"/>
              </a:xfrm>
              <a:prstGeom prst="rect">
                <a:avLst/>
              </a:prstGeom>
              <a:no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rPr>
                  <a:t>Header &amp; Footer</a:t>
                </a:r>
              </a:p>
            </p:txBody>
          </p:sp>
        </p:grpSp>
      </p:grpSp>
      <p:sp>
        <p:nvSpPr>
          <p:cNvPr id="120" name="INFO">
            <a:extLst>
              <a:ext uri="{FF2B5EF4-FFF2-40B4-BE49-F238E27FC236}">
                <a16:creationId xmlns:a16="http://schemas.microsoft.com/office/drawing/2014/main" id="{4554CBC1-67C3-40B3-B69E-583693464CAB}"/>
              </a:ext>
            </a:extLst>
          </p:cNvPr>
          <p:cNvSpPr txBox="1"/>
          <p:nvPr userDrawn="1"/>
        </p:nvSpPr>
        <p:spPr>
          <a:xfrm>
            <a:off x="0" y="-256190"/>
            <a:ext cx="12192000" cy="161583"/>
          </a:xfrm>
          <a:prstGeom prst="rect">
            <a:avLst/>
          </a:prstGeom>
          <a:noFill/>
        </p:spPr>
        <p:txBody>
          <a:bodyPr wrap="square" lIns="0" tIns="0" rIns="0" bIns="0" rtlCol="0">
            <a:spAutoFit/>
          </a:bodyPr>
          <a:lstStyle/>
          <a:p>
            <a:pPr algn="l"/>
            <a:r>
              <a:rPr lang="en-GB" sz="1050" b="1" dirty="0">
                <a:solidFill>
                  <a:schemeClr val="tx2"/>
                </a:solidFill>
                <a:latin typeface="+mj-lt"/>
                <a:cs typeface="Calibri" panose="020F0502020204030204" pitchFamily="34" charset="0"/>
              </a:rPr>
              <a:t>TEMPLATE: </a:t>
            </a:r>
            <a:r>
              <a:rPr lang="en-GB" sz="1050" b="0" dirty="0">
                <a:solidFill>
                  <a:schemeClr val="tx2"/>
                </a:solidFill>
                <a:latin typeface="+mj-lt"/>
                <a:cs typeface="Calibri" panose="020F0502020204030204" pitchFamily="34" charset="0"/>
              </a:rPr>
              <a:t>TEXT + IMAGE (M)</a:t>
            </a:r>
          </a:p>
        </p:txBody>
      </p:sp>
      <p:grpSp>
        <p:nvGrpSpPr>
          <p:cNvPr id="6" name="HAAK LIJN">
            <a:extLst>
              <a:ext uri="{FF2B5EF4-FFF2-40B4-BE49-F238E27FC236}">
                <a16:creationId xmlns:a16="http://schemas.microsoft.com/office/drawing/2014/main" id="{461C02C3-71A9-4180-9BA6-CDC428218BF0}"/>
              </a:ext>
            </a:extLst>
          </p:cNvPr>
          <p:cNvGrpSpPr/>
          <p:nvPr userDrawn="1"/>
        </p:nvGrpSpPr>
        <p:grpSpPr>
          <a:xfrm>
            <a:off x="540812" y="0"/>
            <a:ext cx="76800" cy="6858000"/>
            <a:chOff x="578912" y="0"/>
            <a:chExt cx="76800" cy="6858000"/>
          </a:xfrm>
        </p:grpSpPr>
        <p:cxnSp>
          <p:nvCxnSpPr>
            <p:cNvPr id="7" name="LIJN">
              <a:extLst>
                <a:ext uri="{FF2B5EF4-FFF2-40B4-BE49-F238E27FC236}">
                  <a16:creationId xmlns:a16="http://schemas.microsoft.com/office/drawing/2014/main" id="{70C6F105-BBDF-409A-A64C-F21A25395B86}"/>
                </a:ext>
              </a:extLst>
            </p:cNvPr>
            <p:cNvCxnSpPr>
              <a:cxnSpLocks/>
            </p:cNvCxnSpPr>
            <p:nvPr userDrawn="1"/>
          </p:nvCxnSpPr>
          <p:spPr>
            <a:xfrm>
              <a:off x="617312" y="900113"/>
              <a:ext cx="0" cy="5957887"/>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pic>
          <p:nvPicPr>
            <p:cNvPr id="8" name="Graphic 7">
              <a:extLst>
                <a:ext uri="{FF2B5EF4-FFF2-40B4-BE49-F238E27FC236}">
                  <a16:creationId xmlns:a16="http://schemas.microsoft.com/office/drawing/2014/main" id="{FDED3C4C-295F-4DFE-B2D5-8110A780A89B}"/>
                </a:ext>
              </a:extLst>
            </p:cNvPr>
            <p:cNvPicPr>
              <a:picLocks noChangeAspect="1"/>
            </p:cNvPicPr>
            <p:nvPr userDrawn="1"/>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78912" y="652464"/>
              <a:ext cx="76800" cy="201600"/>
            </a:xfrm>
            <a:prstGeom prst="rect">
              <a:avLst/>
            </a:prstGeom>
          </p:spPr>
        </p:pic>
        <p:cxnSp>
          <p:nvCxnSpPr>
            <p:cNvPr id="9" name="LIJN">
              <a:extLst>
                <a:ext uri="{FF2B5EF4-FFF2-40B4-BE49-F238E27FC236}">
                  <a16:creationId xmlns:a16="http://schemas.microsoft.com/office/drawing/2014/main" id="{7FAE1D37-EC74-4F9A-99AB-49D3E78A8327}"/>
                </a:ext>
              </a:extLst>
            </p:cNvPr>
            <p:cNvCxnSpPr>
              <a:cxnSpLocks/>
            </p:cNvCxnSpPr>
            <p:nvPr userDrawn="1"/>
          </p:nvCxnSpPr>
          <p:spPr>
            <a:xfrm>
              <a:off x="617312" y="0"/>
              <a:ext cx="0" cy="595314"/>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grpSp>
      <p:sp>
        <p:nvSpPr>
          <p:cNvPr id="149" name="Tijdelijke aanduiding voor afbeelding 8">
            <a:extLst>
              <a:ext uri="{FF2B5EF4-FFF2-40B4-BE49-F238E27FC236}">
                <a16:creationId xmlns:a16="http://schemas.microsoft.com/office/drawing/2014/main" id="{E909BB5C-4BBE-4A17-B7C9-9421049DFC83}"/>
              </a:ext>
            </a:extLst>
          </p:cNvPr>
          <p:cNvSpPr>
            <a:spLocks noGrp="1"/>
          </p:cNvSpPr>
          <p:nvPr>
            <p:ph type="pic" sz="quarter" idx="14" hasCustomPrompt="1"/>
          </p:nvPr>
        </p:nvSpPr>
        <p:spPr>
          <a:xfrm>
            <a:off x="6493656" y="1434"/>
            <a:ext cx="5698344" cy="6856566"/>
          </a:xfrm>
          <a:prstGeom prst="rect">
            <a:avLst/>
          </a:prstGeom>
          <a:solidFill>
            <a:schemeClr val="bg1">
              <a:lumMod val="95000"/>
            </a:schemeClr>
          </a:solidFill>
        </p:spPr>
        <p:txBody>
          <a:bodyPr bIns="1620000" anchor="ctr"/>
          <a:lstStyle>
            <a:lvl1pPr marL="0" indent="0" algn="ctr">
              <a:lnSpc>
                <a:spcPct val="90000"/>
              </a:lnSpc>
              <a:spcBef>
                <a:spcPts val="0"/>
              </a:spcBef>
              <a:spcAft>
                <a:spcPts val="0"/>
              </a:spcAft>
              <a:buNone/>
              <a:defRPr sz="1500" i="1">
                <a:solidFill>
                  <a:schemeClr val="tx1">
                    <a:lumMod val="50000"/>
                    <a:lumOff val="50000"/>
                  </a:schemeClr>
                </a:solidFill>
              </a:defRPr>
            </a:lvl1pPr>
          </a:lstStyle>
          <a:p>
            <a:r>
              <a:rPr lang="en-GB" dirty="0"/>
              <a:t>Click on the icon below</a:t>
            </a:r>
            <a:br>
              <a:rPr lang="en-GB" dirty="0"/>
            </a:br>
            <a:r>
              <a:rPr lang="en-GB" dirty="0"/>
              <a:t>to insert an image.</a:t>
            </a:r>
          </a:p>
        </p:txBody>
      </p:sp>
      <p:sp>
        <p:nvSpPr>
          <p:cNvPr id="194" name="Logo">
            <a:extLst>
              <a:ext uri="{FF2B5EF4-FFF2-40B4-BE49-F238E27FC236}">
                <a16:creationId xmlns:a16="http://schemas.microsoft.com/office/drawing/2014/main" id="{F2F8D9C1-29CC-4621-BC21-3CB89DBCB581}"/>
              </a:ext>
            </a:extLst>
          </p:cNvPr>
          <p:cNvSpPr>
            <a:spLocks noGrp="1"/>
          </p:cNvSpPr>
          <p:nvPr>
            <p:ph type="body" orient="vert" idx="15" hasCustomPrompt="1"/>
          </p:nvPr>
        </p:nvSpPr>
        <p:spPr>
          <a:xfrm>
            <a:off x="10549612" y="6480355"/>
            <a:ext cx="1060019" cy="185413"/>
          </a:xfrm>
          <a:blipFill>
            <a:blip r:embed="rId9"/>
            <a:stretch>
              <a:fillRect/>
            </a:stretch>
          </a:blipFill>
        </p:spPr>
        <p:txBody>
          <a:bodyPr vert="horz" lIns="0" tIns="0" rIns="0" bIns="0"/>
          <a:lstStyle>
            <a:lvl1pPr marL="0" indent="0">
              <a:buNone/>
              <a:defRPr sz="1000" i="1">
                <a:solidFill>
                  <a:schemeClr val="bg2"/>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188" name="Tekst">
            <a:extLst>
              <a:ext uri="{FF2B5EF4-FFF2-40B4-BE49-F238E27FC236}">
                <a16:creationId xmlns:a16="http://schemas.microsoft.com/office/drawing/2014/main" id="{0913F88F-D24E-4B05-A0C4-5702DF7B6B07}"/>
              </a:ext>
            </a:extLst>
          </p:cNvPr>
          <p:cNvSpPr>
            <a:spLocks noGrp="1"/>
          </p:cNvSpPr>
          <p:nvPr>
            <p:ph type="body" orient="vert" idx="1" hasCustomPrompt="1"/>
          </p:nvPr>
        </p:nvSpPr>
        <p:spPr>
          <a:xfrm>
            <a:off x="777232" y="563700"/>
            <a:ext cx="6257265" cy="5730594"/>
          </a:xfrm>
          <a:gradFill>
            <a:gsLst>
              <a:gs pos="75000">
                <a:schemeClr val="bg1"/>
              </a:gs>
              <a:gs pos="100000">
                <a:schemeClr val="bg1">
                  <a:alpha val="75000"/>
                </a:schemeClr>
              </a:gs>
            </a:gsLst>
            <a:lin ang="0" scaled="1"/>
          </a:gradFill>
        </p:spPr>
        <p:txBody>
          <a:bodyPr vert="horz" lIns="0" tIns="1296000" rIns="216000" bIns="144000"/>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en-GB" dirty="0"/>
              <a:t>Bullet</a:t>
            </a:r>
          </a:p>
          <a:p>
            <a:pPr lvl="1"/>
            <a:r>
              <a:rPr lang="en-GB" dirty="0"/>
              <a:t>Sub-bullet</a:t>
            </a:r>
          </a:p>
          <a:p>
            <a:pPr lvl="2"/>
            <a:r>
              <a:rPr lang="en-GB" dirty="0"/>
              <a:t>Default text</a:t>
            </a:r>
          </a:p>
          <a:p>
            <a:pPr lvl="3"/>
            <a:r>
              <a:rPr lang="en-GB" dirty="0"/>
              <a:t>header</a:t>
            </a:r>
          </a:p>
          <a:p>
            <a:pPr lvl="4"/>
            <a:r>
              <a:rPr lang="en-GB" dirty="0"/>
              <a:t>Numerical bullet</a:t>
            </a:r>
          </a:p>
          <a:p>
            <a:pPr lvl="5"/>
            <a:r>
              <a:rPr lang="en-GB" dirty="0"/>
              <a:t>Bullet</a:t>
            </a:r>
          </a:p>
          <a:p>
            <a:pPr lvl="6"/>
            <a:r>
              <a:rPr lang="en-GB" dirty="0"/>
              <a:t>Sub-bullet</a:t>
            </a:r>
          </a:p>
          <a:p>
            <a:pPr lvl="7"/>
            <a:r>
              <a:rPr lang="en-GB" dirty="0"/>
              <a:t>Default text</a:t>
            </a:r>
          </a:p>
          <a:p>
            <a:pPr lvl="8"/>
            <a:r>
              <a:rPr lang="en-GB" dirty="0"/>
              <a:t>header</a:t>
            </a:r>
          </a:p>
          <a:p>
            <a:pPr lvl="8"/>
            <a:endParaRPr lang="en-GB" dirty="0"/>
          </a:p>
        </p:txBody>
      </p:sp>
      <p:sp>
        <p:nvSpPr>
          <p:cNvPr id="3" name="Dianummer">
            <a:extLst>
              <a:ext uri="{FF2B5EF4-FFF2-40B4-BE49-F238E27FC236}">
                <a16:creationId xmlns:a16="http://schemas.microsoft.com/office/drawing/2014/main" id="{0D430EB3-20C6-47BB-9818-57BF558573B7}"/>
              </a:ext>
            </a:extLst>
          </p:cNvPr>
          <p:cNvSpPr>
            <a:spLocks noGrp="1"/>
          </p:cNvSpPr>
          <p:nvPr>
            <p:ph type="sldNum" sz="quarter" idx="17"/>
          </p:nvPr>
        </p:nvSpPr>
        <p:spPr/>
        <p:txBody>
          <a:bodyPr/>
          <a:lstStyle>
            <a:lvl1pPr>
              <a:defRPr>
                <a:solidFill>
                  <a:schemeClr val="bg1"/>
                </a:solidFill>
              </a:defRPr>
            </a:lvl1pPr>
          </a:lstStyle>
          <a:p>
            <a:fld id="{5EC93C5F-DB18-4797-88B9-B8B0D60519FD}" type="slidenum">
              <a:rPr lang="en-GB" smtClean="0"/>
              <a:pPr/>
              <a:t>‹#›</a:t>
            </a:fld>
            <a:endParaRPr lang="en-GB" dirty="0"/>
          </a:p>
        </p:txBody>
      </p:sp>
      <p:sp>
        <p:nvSpPr>
          <p:cNvPr id="4" name="Datum" hidden="1">
            <a:extLst>
              <a:ext uri="{FF2B5EF4-FFF2-40B4-BE49-F238E27FC236}">
                <a16:creationId xmlns:a16="http://schemas.microsoft.com/office/drawing/2014/main" id="{28807BA4-9E8B-4021-A4B6-01A2510E8897}"/>
              </a:ext>
            </a:extLst>
          </p:cNvPr>
          <p:cNvSpPr>
            <a:spLocks noGrp="1"/>
          </p:cNvSpPr>
          <p:nvPr>
            <p:ph type="dt" sz="half" idx="18"/>
          </p:nvPr>
        </p:nvSpPr>
        <p:spPr/>
        <p:txBody>
          <a:bodyPr/>
          <a:lstStyle/>
          <a:p>
            <a:r>
              <a:rPr lang="en-GB" dirty="0"/>
              <a:t>Date</a:t>
            </a:r>
          </a:p>
        </p:txBody>
      </p:sp>
      <p:sp>
        <p:nvSpPr>
          <p:cNvPr id="2" name="Voettekst">
            <a:extLst>
              <a:ext uri="{FF2B5EF4-FFF2-40B4-BE49-F238E27FC236}">
                <a16:creationId xmlns:a16="http://schemas.microsoft.com/office/drawing/2014/main" id="{7F9C49C4-AF35-4216-8F31-B02A1075D709}"/>
              </a:ext>
            </a:extLst>
          </p:cNvPr>
          <p:cNvSpPr>
            <a:spLocks noGrp="1"/>
          </p:cNvSpPr>
          <p:nvPr>
            <p:ph type="ftr" sz="quarter" idx="16"/>
          </p:nvPr>
        </p:nvSpPr>
        <p:spPr/>
        <p:txBody>
          <a:bodyPr/>
          <a:lstStyle/>
          <a:p>
            <a:r>
              <a:rPr lang="en-GB" dirty="0"/>
              <a:t>26 October 2021 | ALIM Guide for asset information Managers</a:t>
            </a:r>
          </a:p>
        </p:txBody>
      </p:sp>
      <p:sp>
        <p:nvSpPr>
          <p:cNvPr id="11" name="Ondertitel">
            <a:extLst>
              <a:ext uri="{FF2B5EF4-FFF2-40B4-BE49-F238E27FC236}">
                <a16:creationId xmlns:a16="http://schemas.microsoft.com/office/drawing/2014/main" id="{49A542DA-75FE-4413-AC0E-7C8134E2722B}"/>
              </a:ext>
            </a:extLst>
          </p:cNvPr>
          <p:cNvSpPr>
            <a:spLocks noGrp="1"/>
          </p:cNvSpPr>
          <p:nvPr>
            <p:ph type="subTitle" idx="10" hasCustomPrompt="1"/>
          </p:nvPr>
        </p:nvSpPr>
        <p:spPr>
          <a:xfrm>
            <a:off x="777244" y="924516"/>
            <a:ext cx="6075594" cy="349200"/>
          </a:xfrm>
        </p:spPr>
        <p:txBody>
          <a:bodyPr/>
          <a:lstStyle>
            <a:lvl1pPr marL="0" indent="0" algn="l">
              <a:buNone/>
              <a:defRPr sz="300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cap="all" baseline="0" dirty="0"/>
              <a:t>Second light subtitle</a:t>
            </a:r>
            <a:endParaRPr lang="en-GB" dirty="0"/>
          </a:p>
        </p:txBody>
      </p:sp>
      <p:sp>
        <p:nvSpPr>
          <p:cNvPr id="5" name="Titel">
            <a:extLst>
              <a:ext uri="{FF2B5EF4-FFF2-40B4-BE49-F238E27FC236}">
                <a16:creationId xmlns:a16="http://schemas.microsoft.com/office/drawing/2014/main" id="{E3AE8D94-FBEC-45F4-9E29-E69D7A23752F}"/>
              </a:ext>
            </a:extLst>
          </p:cNvPr>
          <p:cNvSpPr>
            <a:spLocks noGrp="1"/>
          </p:cNvSpPr>
          <p:nvPr>
            <p:ph type="title" hasCustomPrompt="1"/>
          </p:nvPr>
        </p:nvSpPr>
        <p:spPr>
          <a:xfrm>
            <a:off x="777245" y="619124"/>
            <a:ext cx="6075594" cy="268289"/>
          </a:xfrm>
        </p:spPr>
        <p:txBody>
          <a:bodyPr/>
          <a:lstStyle/>
          <a:p>
            <a:r>
              <a:rPr lang="en-GB" dirty="0"/>
              <a:t>First bold title</a:t>
            </a:r>
          </a:p>
        </p:txBody>
      </p:sp>
    </p:spTree>
    <p:extLst>
      <p:ext uri="{BB962C8B-B14F-4D97-AF65-F5344CB8AC3E}">
        <p14:creationId xmlns:p14="http://schemas.microsoft.com/office/powerpoint/2010/main" val="2102815882"/>
      </p:ext>
    </p:extLst>
  </p:cSld>
  <p:clrMapOvr>
    <a:masterClrMapping/>
  </p:clrMapOvr>
  <p:transition spd="slow">
    <p:push dir="u"/>
  </p:transition>
  <p:hf hdr="0" dt="0"/>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EXT + IMAGE (L)">
    <p:spTree>
      <p:nvGrpSpPr>
        <p:cNvPr id="1" name=""/>
        <p:cNvGrpSpPr/>
        <p:nvPr/>
      </p:nvGrpSpPr>
      <p:grpSpPr>
        <a:xfrm>
          <a:off x="0" y="0"/>
          <a:ext cx="0" cy="0"/>
          <a:chOff x="0" y="0"/>
          <a:chExt cx="0" cy="0"/>
        </a:xfrm>
      </p:grpSpPr>
      <p:grpSp>
        <p:nvGrpSpPr>
          <p:cNvPr id="352" name="INSTRUCTION">
            <a:extLst>
              <a:ext uri="{FF2B5EF4-FFF2-40B4-BE49-F238E27FC236}">
                <a16:creationId xmlns:a16="http://schemas.microsoft.com/office/drawing/2014/main" id="{E0B996C4-91F6-467A-833A-3A7866D157A9}"/>
              </a:ext>
            </a:extLst>
          </p:cNvPr>
          <p:cNvGrpSpPr/>
          <p:nvPr userDrawn="1"/>
        </p:nvGrpSpPr>
        <p:grpSpPr>
          <a:xfrm>
            <a:off x="-3786437" y="0"/>
            <a:ext cx="3693386" cy="5359349"/>
            <a:chOff x="-3786437" y="0"/>
            <a:chExt cx="3693386" cy="5359349"/>
          </a:xfrm>
        </p:grpSpPr>
        <p:sp>
          <p:nvSpPr>
            <p:cNvPr id="353" name="Rechthoek 352">
              <a:extLst>
                <a:ext uri="{FF2B5EF4-FFF2-40B4-BE49-F238E27FC236}">
                  <a16:creationId xmlns:a16="http://schemas.microsoft.com/office/drawing/2014/main" id="{241CDDD1-4CBD-4834-9620-47FD60D5F4C0}"/>
                </a:ext>
              </a:extLst>
            </p:cNvPr>
            <p:cNvSpPr/>
            <p:nvPr userDrawn="1"/>
          </p:nvSpPr>
          <p:spPr>
            <a:xfrm>
              <a:off x="-3786165" y="0"/>
              <a:ext cx="3593091" cy="4641338"/>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Choosing text levels</a:t>
              </a:r>
            </a:p>
          </p:txBody>
        </p:sp>
        <p:sp>
          <p:nvSpPr>
            <p:cNvPr id="354" name="Ovaal 353">
              <a:extLst>
                <a:ext uri="{FF2B5EF4-FFF2-40B4-BE49-F238E27FC236}">
                  <a16:creationId xmlns:a16="http://schemas.microsoft.com/office/drawing/2014/main" id="{1DCE8BCA-1B74-4FDA-9466-7806376B902D}"/>
                </a:ext>
              </a:extLst>
            </p:cNvPr>
            <p:cNvSpPr/>
            <p:nvPr userDrawn="1"/>
          </p:nvSpPr>
          <p:spPr>
            <a:xfrm>
              <a:off x="-3604183" y="183748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355" name="Rechthoek 354">
              <a:extLst>
                <a:ext uri="{FF2B5EF4-FFF2-40B4-BE49-F238E27FC236}">
                  <a16:creationId xmlns:a16="http://schemas.microsoft.com/office/drawing/2014/main" id="{8332B4A6-B3CE-4EEC-81CB-9C9DC46B4381}"/>
                </a:ext>
              </a:extLst>
            </p:cNvPr>
            <p:cNvSpPr/>
            <p:nvPr userDrawn="1"/>
          </p:nvSpPr>
          <p:spPr>
            <a:xfrm>
              <a:off x="-3319415" y="1837484"/>
              <a:ext cx="2949220" cy="180000"/>
            </a:xfrm>
            <a:prstGeom prst="rect">
              <a:avLst/>
            </a:prstGeom>
            <a:noFill/>
            <a:ln w="25400" cap="flat" cmpd="sng" algn="ctr">
              <a:noFill/>
              <a:prstDash val="solid"/>
            </a:ln>
            <a:effectLst/>
          </p:spPr>
          <p:txBody>
            <a:bodyPr lIns="0" tIns="0" rIns="0" bIns="0" rtlCol="0" anchor="ctr"/>
            <a:lstStyle/>
            <a:p>
              <a:pPr marL="179388" marR="0" lvl="0" indent="-179388" algn="l" defTabSz="719138" rtl="0" eaLnBrk="1" fontAlgn="auto" latinLnBrk="0" hangingPunct="1">
                <a:lnSpc>
                  <a:spcPct val="100000"/>
                </a:lnSpc>
                <a:spcBef>
                  <a:spcPts val="300"/>
                </a:spcBef>
                <a:spcAft>
                  <a:spcPts val="600"/>
                </a:spcAft>
                <a:buClr>
                  <a:srgbClr val="71A4C3"/>
                </a:buClr>
                <a:buSzPct val="100000"/>
                <a:buFontTx/>
                <a:buBlip>
                  <a:blip r:embed="rId2">
                    <a:extLst>
                      <a:ext uri="{96DAC541-7B7A-43D3-8B79-37D633B846F1}">
                        <asvg:svgBlip xmlns:asvg="http://schemas.microsoft.com/office/drawing/2016/SVG/main" r:embed="rId3"/>
                      </a:ext>
                    </a:extLst>
                  </a:blip>
                </a:buBlip>
                <a:tabLst/>
                <a:defRPr/>
              </a:pPr>
              <a:r>
                <a:rPr kumimoji="0" lang="en-GB" sz="1100" b="0" i="0" u="none" strike="noStrike" kern="1200" cap="none" spc="0" normalizeH="0" baseline="0" noProof="0">
                  <a:ln>
                    <a:noFill/>
                  </a:ln>
                  <a:solidFill>
                    <a:prstClr val="black"/>
                  </a:solidFill>
                  <a:effectLst/>
                  <a:uLnTx/>
                  <a:uFillTx/>
                  <a:latin typeface="+mn-lt"/>
                  <a:ea typeface="+mn-ea"/>
                  <a:cs typeface="+mn-cs"/>
                </a:rPr>
                <a:t>Bullet</a:t>
              </a:r>
            </a:p>
          </p:txBody>
        </p:sp>
        <p:sp>
          <p:nvSpPr>
            <p:cNvPr id="356" name="Ovaal 355">
              <a:extLst>
                <a:ext uri="{FF2B5EF4-FFF2-40B4-BE49-F238E27FC236}">
                  <a16:creationId xmlns:a16="http://schemas.microsoft.com/office/drawing/2014/main" id="{7FBA1ECD-A835-4E1F-9990-20E7C69823D7}"/>
                </a:ext>
              </a:extLst>
            </p:cNvPr>
            <p:cNvSpPr/>
            <p:nvPr userDrawn="1"/>
          </p:nvSpPr>
          <p:spPr>
            <a:xfrm>
              <a:off x="-3604183" y="212876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357" name="Rechthoek 356">
              <a:extLst>
                <a:ext uri="{FF2B5EF4-FFF2-40B4-BE49-F238E27FC236}">
                  <a16:creationId xmlns:a16="http://schemas.microsoft.com/office/drawing/2014/main" id="{22ACB99C-42A9-442E-9BE2-4CD8F4BA82B2}"/>
                </a:ext>
              </a:extLst>
            </p:cNvPr>
            <p:cNvSpPr/>
            <p:nvPr userDrawn="1"/>
          </p:nvSpPr>
          <p:spPr>
            <a:xfrm>
              <a:off x="-3604183" y="1196113"/>
              <a:ext cx="3229047" cy="459227"/>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Under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‘Home’</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use the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list level-buttons</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choose a text level. </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Choose from:</a:t>
              </a:r>
            </a:p>
          </p:txBody>
        </p:sp>
        <p:sp>
          <p:nvSpPr>
            <p:cNvPr id="358" name="Rechthoek 357">
              <a:extLst>
                <a:ext uri="{FF2B5EF4-FFF2-40B4-BE49-F238E27FC236}">
                  <a16:creationId xmlns:a16="http://schemas.microsoft.com/office/drawing/2014/main" id="{8B15C0F1-5CFC-4602-85AA-A0B3858ADB7D}"/>
                </a:ext>
              </a:extLst>
            </p:cNvPr>
            <p:cNvSpPr/>
            <p:nvPr userDrawn="1"/>
          </p:nvSpPr>
          <p:spPr>
            <a:xfrm>
              <a:off x="-3319415" y="2128873"/>
              <a:ext cx="2949220" cy="180000"/>
            </a:xfrm>
            <a:prstGeom prst="rect">
              <a:avLst/>
            </a:prstGeom>
            <a:noFill/>
            <a:ln w="25400" cap="flat" cmpd="sng" algn="ctr">
              <a:noFill/>
              <a:prstDash val="solid"/>
            </a:ln>
            <a:effectLst/>
          </p:spPr>
          <p:txBody>
            <a:bodyPr lIns="0" tIns="0" rIns="0" bIns="0" rtlCol="0" anchor="ctr"/>
            <a:lstStyle/>
            <a:p>
              <a:pPr marL="360363" marR="0" lvl="1" indent="-180975" algn="l" defTabSz="719138" rtl="0" eaLnBrk="1" fontAlgn="auto" latinLnBrk="0" hangingPunct="1">
                <a:lnSpc>
                  <a:spcPct val="100000"/>
                </a:lnSpc>
                <a:spcBef>
                  <a:spcPts val="300"/>
                </a:spcBef>
                <a:spcAft>
                  <a:spcPts val="600"/>
                </a:spcAft>
                <a:buClr>
                  <a:srgbClr val="71A4C3"/>
                </a:buClr>
                <a:buSzPct val="100000"/>
                <a:buFontTx/>
                <a:buBlip>
                  <a:blip r:embed="rId4">
                    <a:extLst>
                      <a:ext uri="{96DAC541-7B7A-43D3-8B79-37D633B846F1}">
                        <asvg:svgBlip xmlns:asvg="http://schemas.microsoft.com/office/drawing/2016/SVG/main" r:embed="rId5"/>
                      </a:ext>
                    </a:extLst>
                  </a:blip>
                </a:buBlip>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Sub-bullet</a:t>
              </a:r>
            </a:p>
          </p:txBody>
        </p:sp>
        <p:sp>
          <p:nvSpPr>
            <p:cNvPr id="359" name="Ovaal 358">
              <a:extLst>
                <a:ext uri="{FF2B5EF4-FFF2-40B4-BE49-F238E27FC236}">
                  <a16:creationId xmlns:a16="http://schemas.microsoft.com/office/drawing/2014/main" id="{C0B90B4F-0B8D-4C71-B712-1FCE21E02282}"/>
                </a:ext>
              </a:extLst>
            </p:cNvPr>
            <p:cNvSpPr/>
            <p:nvPr userDrawn="1"/>
          </p:nvSpPr>
          <p:spPr>
            <a:xfrm>
              <a:off x="-3604183" y="242005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360" name="Rechthoek 359">
              <a:extLst>
                <a:ext uri="{FF2B5EF4-FFF2-40B4-BE49-F238E27FC236}">
                  <a16:creationId xmlns:a16="http://schemas.microsoft.com/office/drawing/2014/main" id="{1C147CC5-B12F-4F29-8323-45580A248855}"/>
                </a:ext>
              </a:extLst>
            </p:cNvPr>
            <p:cNvSpPr/>
            <p:nvPr userDrawn="1"/>
          </p:nvSpPr>
          <p:spPr>
            <a:xfrm>
              <a:off x="-3319415" y="2420262"/>
              <a:ext cx="2949220" cy="180000"/>
            </a:xfrm>
            <a:prstGeom prst="rect">
              <a:avLst/>
            </a:prstGeom>
            <a:noFill/>
            <a:ln w="25400" cap="flat" cmpd="sng" algn="ctr">
              <a:noFill/>
              <a:prstDash val="solid"/>
            </a:ln>
            <a:effectLst/>
          </p:spPr>
          <p:txBody>
            <a:bodyPr lIns="0" tIns="0" rIns="0" bIns="0" rtlCol="0" anchor="ctr"/>
            <a:lstStyle/>
            <a:p>
              <a:pPr marL="0" marR="0" lvl="2" indent="0" algn="l" defTabSz="719138" rtl="0" eaLnBrk="1" fontAlgn="auto" latinLnBrk="0" hangingPunct="1">
                <a:lnSpc>
                  <a:spcPct val="100000"/>
                </a:lnSpc>
                <a:spcBef>
                  <a:spcPts val="300"/>
                </a:spcBef>
                <a:spcAft>
                  <a:spcPts val="600"/>
                </a:spcAft>
                <a:buClr>
                  <a:srgbClr val="0070C0"/>
                </a:buClr>
                <a:buSzPct val="85000"/>
                <a:buFontTx/>
                <a:buNone/>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Default text</a:t>
              </a:r>
            </a:p>
          </p:txBody>
        </p:sp>
        <p:sp>
          <p:nvSpPr>
            <p:cNvPr id="361" name="Ovaal 360">
              <a:extLst>
                <a:ext uri="{FF2B5EF4-FFF2-40B4-BE49-F238E27FC236}">
                  <a16:creationId xmlns:a16="http://schemas.microsoft.com/office/drawing/2014/main" id="{2B341119-8901-4F77-B7C8-CBD9F0AD93CB}"/>
                </a:ext>
              </a:extLst>
            </p:cNvPr>
            <p:cNvSpPr/>
            <p:nvPr userDrawn="1"/>
          </p:nvSpPr>
          <p:spPr>
            <a:xfrm>
              <a:off x="-3604183" y="2711336"/>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4</a:t>
              </a:r>
            </a:p>
          </p:txBody>
        </p:sp>
        <p:sp>
          <p:nvSpPr>
            <p:cNvPr id="362" name="Rechthoek 361">
              <a:extLst>
                <a:ext uri="{FF2B5EF4-FFF2-40B4-BE49-F238E27FC236}">
                  <a16:creationId xmlns:a16="http://schemas.microsoft.com/office/drawing/2014/main" id="{B0DB0BEB-DA76-4A92-9495-B1816A8BD867}"/>
                </a:ext>
              </a:extLst>
            </p:cNvPr>
            <p:cNvSpPr/>
            <p:nvPr userDrawn="1"/>
          </p:nvSpPr>
          <p:spPr>
            <a:xfrm>
              <a:off x="-3319415" y="2711651"/>
              <a:ext cx="2949220" cy="180000"/>
            </a:xfrm>
            <a:prstGeom prst="rect">
              <a:avLst/>
            </a:prstGeom>
            <a:noFill/>
            <a:ln w="25400" cap="flat" cmpd="sng" algn="ctr">
              <a:noFill/>
              <a:prstDash val="solid"/>
            </a:ln>
            <a:effectLst/>
          </p:spPr>
          <p:txBody>
            <a:bodyPr lIns="0" tIns="0" rIns="0" bIns="0" rtlCol="0" anchor="ctr"/>
            <a:lstStyle/>
            <a:p>
              <a:pPr marL="0" marR="0" lvl="3" indent="0" algn="l" defTabSz="719138" rtl="0" eaLnBrk="1" fontAlgn="auto" latinLnBrk="0" hangingPunct="1">
                <a:lnSpc>
                  <a:spcPct val="100000"/>
                </a:lnSpc>
                <a:spcBef>
                  <a:spcPts val="300"/>
                </a:spcBef>
                <a:spcAft>
                  <a:spcPts val="1200"/>
                </a:spcAft>
                <a:buClrTx/>
                <a:buSzTx/>
                <a:buFontTx/>
                <a:buNone/>
                <a:tabLst/>
                <a:defRPr/>
              </a:pPr>
              <a:r>
                <a:rPr kumimoji="0" lang="en-GB" sz="1400" b="1" i="0" u="none" strike="noStrike" kern="1200" cap="all" spc="30" normalizeH="0" baseline="0" noProof="0">
                  <a:ln>
                    <a:noFill/>
                  </a:ln>
                  <a:solidFill>
                    <a:srgbClr val="71A4C3"/>
                  </a:solidFill>
                  <a:effectLst/>
                  <a:uLnTx/>
                  <a:uFillTx/>
                  <a:latin typeface="Segoe UI"/>
                  <a:ea typeface="+mn-ea"/>
                  <a:cs typeface="Calibri" panose="020F0502020204030204" pitchFamily="34" charset="0"/>
                </a:rPr>
                <a:t>header</a:t>
              </a:r>
            </a:p>
          </p:txBody>
        </p:sp>
        <p:sp>
          <p:nvSpPr>
            <p:cNvPr id="363" name="Ovaal 362">
              <a:extLst>
                <a:ext uri="{FF2B5EF4-FFF2-40B4-BE49-F238E27FC236}">
                  <a16:creationId xmlns:a16="http://schemas.microsoft.com/office/drawing/2014/main" id="{3D2052CF-379A-43EB-89A7-82015E200142}"/>
                </a:ext>
              </a:extLst>
            </p:cNvPr>
            <p:cNvSpPr/>
            <p:nvPr userDrawn="1"/>
          </p:nvSpPr>
          <p:spPr>
            <a:xfrm>
              <a:off x="-3604183" y="3002620"/>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5</a:t>
              </a:r>
            </a:p>
          </p:txBody>
        </p:sp>
        <p:sp>
          <p:nvSpPr>
            <p:cNvPr id="364" name="Rechthoek 363">
              <a:extLst>
                <a:ext uri="{FF2B5EF4-FFF2-40B4-BE49-F238E27FC236}">
                  <a16:creationId xmlns:a16="http://schemas.microsoft.com/office/drawing/2014/main" id="{8E4C6C3A-2462-4DA0-AD76-BFC1AF4F1510}"/>
                </a:ext>
              </a:extLst>
            </p:cNvPr>
            <p:cNvSpPr/>
            <p:nvPr userDrawn="1"/>
          </p:nvSpPr>
          <p:spPr>
            <a:xfrm>
              <a:off x="-3319415" y="3003040"/>
              <a:ext cx="2949220" cy="180000"/>
            </a:xfrm>
            <a:prstGeom prst="rect">
              <a:avLst/>
            </a:prstGeom>
            <a:noFill/>
            <a:ln w="25400" cap="flat" cmpd="sng" algn="ctr">
              <a:noFill/>
              <a:prstDash val="solid"/>
            </a:ln>
            <a:effectLst/>
          </p:spPr>
          <p:txBody>
            <a:bodyPr lIns="0" tIns="0" rIns="0" bIns="0" rtlCol="0" anchor="ctr"/>
            <a:lstStyle/>
            <a:p>
              <a:pPr marL="182563" marR="0" lvl="4" indent="-182563" algn="l" defTabSz="719138" rtl="0" eaLnBrk="1" fontAlgn="auto" latinLnBrk="0" hangingPunct="1">
                <a:lnSpc>
                  <a:spcPct val="100000"/>
                </a:lnSpc>
                <a:spcBef>
                  <a:spcPts val="300"/>
                </a:spcBef>
                <a:spcAft>
                  <a:spcPts val="600"/>
                </a:spcAft>
                <a:buClr>
                  <a:prstClr val="black"/>
                </a:buClr>
                <a:buSzTx/>
                <a:buFont typeface="+mj-lt"/>
                <a:buAutoNum type="arabicPeriod"/>
                <a:tabLst>
                  <a:tab pos="274638" algn="l"/>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Numerical bullet</a:t>
              </a:r>
            </a:p>
          </p:txBody>
        </p:sp>
        <p:sp>
          <p:nvSpPr>
            <p:cNvPr id="365" name="Ovaal 364">
              <a:extLst>
                <a:ext uri="{FF2B5EF4-FFF2-40B4-BE49-F238E27FC236}">
                  <a16:creationId xmlns:a16="http://schemas.microsoft.com/office/drawing/2014/main" id="{20763605-EA5A-491A-8612-4EA95EAC9595}"/>
                </a:ext>
              </a:extLst>
            </p:cNvPr>
            <p:cNvSpPr/>
            <p:nvPr userDrawn="1"/>
          </p:nvSpPr>
          <p:spPr>
            <a:xfrm>
              <a:off x="-3604183" y="329390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6</a:t>
              </a:r>
            </a:p>
          </p:txBody>
        </p:sp>
        <p:sp>
          <p:nvSpPr>
            <p:cNvPr id="366" name="Rechthoek 365">
              <a:extLst>
                <a:ext uri="{FF2B5EF4-FFF2-40B4-BE49-F238E27FC236}">
                  <a16:creationId xmlns:a16="http://schemas.microsoft.com/office/drawing/2014/main" id="{FB5A1D1D-B4AD-47B4-8AB3-447F624B1366}"/>
                </a:ext>
              </a:extLst>
            </p:cNvPr>
            <p:cNvSpPr/>
            <p:nvPr userDrawn="1"/>
          </p:nvSpPr>
          <p:spPr>
            <a:xfrm>
              <a:off x="-3319415" y="3585818"/>
              <a:ext cx="2949220" cy="180000"/>
            </a:xfrm>
            <a:prstGeom prst="rect">
              <a:avLst/>
            </a:prstGeom>
            <a:noFill/>
            <a:ln w="25400" cap="flat" cmpd="sng" algn="ctr">
              <a:noFill/>
              <a:prstDash val="solid"/>
            </a:ln>
            <a:effectLst/>
          </p:spPr>
          <p:txBody>
            <a:bodyPr lIns="0" tIns="0" rIns="0" bIns="0" rtlCol="0" anchor="ctr"/>
            <a:lstStyle/>
            <a:p>
              <a:pPr marL="360363" marR="0" lvl="6" indent="-180975" algn="l" defTabSz="914400" rtl="0" eaLnBrk="1" fontAlgn="auto" latinLnBrk="0" hangingPunct="1">
                <a:lnSpc>
                  <a:spcPct val="100000"/>
                </a:lnSpc>
                <a:spcBef>
                  <a:spcPts val="300"/>
                </a:spcBef>
                <a:spcAft>
                  <a:spcPts val="600"/>
                </a:spcAft>
                <a:buClrTx/>
                <a:buSzTx/>
                <a:buFontTx/>
                <a:buBlip>
                  <a:blip r:embed="rId4">
                    <a:extLst>
                      <a:ext uri="{96DAC541-7B7A-43D3-8B79-37D633B846F1}">
                        <asvg:svgBlip xmlns:asvg="http://schemas.microsoft.com/office/drawing/2016/SVG/main" r:embed="rId5"/>
                      </a:ext>
                    </a:extLst>
                  </a:blip>
                </a:buBlip>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Sub-bullet</a:t>
              </a:r>
            </a:p>
          </p:txBody>
        </p:sp>
        <p:sp>
          <p:nvSpPr>
            <p:cNvPr id="367" name="Ovaal 366">
              <a:extLst>
                <a:ext uri="{FF2B5EF4-FFF2-40B4-BE49-F238E27FC236}">
                  <a16:creationId xmlns:a16="http://schemas.microsoft.com/office/drawing/2014/main" id="{52EABD69-FEF5-4C2C-B31D-F514B129F291}"/>
                </a:ext>
              </a:extLst>
            </p:cNvPr>
            <p:cNvSpPr/>
            <p:nvPr userDrawn="1"/>
          </p:nvSpPr>
          <p:spPr>
            <a:xfrm>
              <a:off x="-3604183" y="358518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7</a:t>
              </a:r>
            </a:p>
          </p:txBody>
        </p:sp>
        <p:sp>
          <p:nvSpPr>
            <p:cNvPr id="368" name="Rechthoek 367">
              <a:extLst>
                <a:ext uri="{FF2B5EF4-FFF2-40B4-BE49-F238E27FC236}">
                  <a16:creationId xmlns:a16="http://schemas.microsoft.com/office/drawing/2014/main" id="{60FA1A70-BD48-43BE-BD1F-AF589CE5A2CB}"/>
                </a:ext>
              </a:extLst>
            </p:cNvPr>
            <p:cNvSpPr/>
            <p:nvPr userDrawn="1"/>
          </p:nvSpPr>
          <p:spPr>
            <a:xfrm>
              <a:off x="-3325830" y="3877207"/>
              <a:ext cx="2949220" cy="180000"/>
            </a:xfrm>
            <a:prstGeom prst="rect">
              <a:avLst/>
            </a:prstGeom>
            <a:noFill/>
            <a:ln w="25400" cap="flat" cmpd="sng" algn="ctr">
              <a:noFill/>
              <a:prstDash val="solid"/>
            </a:ln>
            <a:effectLst/>
          </p:spPr>
          <p:txBody>
            <a:bodyPr lIns="0" tIns="0" rIns="0" bIns="0" rtlCol="0" anchor="ctr"/>
            <a:lstStyle/>
            <a:p>
              <a:pPr marL="0" marR="0" lvl="7" indent="0" algn="l" defTabSz="914400" rtl="0" eaLnBrk="1" fontAlgn="auto" latinLnBrk="0" hangingPunct="1">
                <a:lnSpc>
                  <a:spcPct val="90000"/>
                </a:lnSpc>
                <a:spcBef>
                  <a:spcPts val="300"/>
                </a:spcBef>
                <a:spcAft>
                  <a:spcPts val="600"/>
                </a:spcAft>
                <a:buClrTx/>
                <a:buSzTx/>
                <a:buFontTx/>
                <a:buNone/>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Default text</a:t>
              </a:r>
            </a:p>
          </p:txBody>
        </p:sp>
        <p:sp>
          <p:nvSpPr>
            <p:cNvPr id="369" name="Ovaal 368">
              <a:extLst>
                <a:ext uri="{FF2B5EF4-FFF2-40B4-BE49-F238E27FC236}">
                  <a16:creationId xmlns:a16="http://schemas.microsoft.com/office/drawing/2014/main" id="{233BF187-92D1-42BB-88FD-CE051C80894D}"/>
                </a:ext>
              </a:extLst>
            </p:cNvPr>
            <p:cNvSpPr/>
            <p:nvPr userDrawn="1"/>
          </p:nvSpPr>
          <p:spPr>
            <a:xfrm>
              <a:off x="-3604183" y="387647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8</a:t>
              </a:r>
            </a:p>
          </p:txBody>
        </p:sp>
        <p:sp>
          <p:nvSpPr>
            <p:cNvPr id="370" name="Rechthoek 369">
              <a:extLst>
                <a:ext uri="{FF2B5EF4-FFF2-40B4-BE49-F238E27FC236}">
                  <a16:creationId xmlns:a16="http://schemas.microsoft.com/office/drawing/2014/main" id="{561A79D3-459A-41EB-B354-A3A7E4156B3D}"/>
                </a:ext>
              </a:extLst>
            </p:cNvPr>
            <p:cNvSpPr/>
            <p:nvPr userDrawn="1"/>
          </p:nvSpPr>
          <p:spPr>
            <a:xfrm>
              <a:off x="-3319415" y="4168594"/>
              <a:ext cx="2949220" cy="180000"/>
            </a:xfrm>
            <a:prstGeom prst="rect">
              <a:avLst/>
            </a:prstGeom>
            <a:noFill/>
            <a:ln w="25400" cap="flat" cmpd="sng" algn="ctr">
              <a:noFill/>
              <a:prstDash val="solid"/>
            </a:ln>
            <a:effectLst/>
          </p:spPr>
          <p:txBody>
            <a:bodyPr lIns="0" tIns="0" rIns="0" bIns="0" rtlCol="0" anchor="ctr"/>
            <a:lstStyle/>
            <a:p>
              <a:pPr marL="0" marR="0" lvl="8" indent="0" algn="l" defTabSz="914400" rtl="0" eaLnBrk="1" fontAlgn="auto" latinLnBrk="0" hangingPunct="1">
                <a:lnSpc>
                  <a:spcPct val="100000"/>
                </a:lnSpc>
                <a:spcBef>
                  <a:spcPts val="300"/>
                </a:spcBef>
                <a:spcAft>
                  <a:spcPts val="1200"/>
                </a:spcAft>
                <a:buClrTx/>
                <a:buSzTx/>
                <a:buFontTx/>
                <a:buNone/>
                <a:tabLst/>
                <a:defRPr/>
              </a:pPr>
              <a:r>
                <a:rPr kumimoji="0" lang="en-GB" sz="1400" b="1" i="0" u="none" strike="noStrike" kern="1200" cap="all" spc="0" normalizeH="0" baseline="0" noProof="0">
                  <a:ln>
                    <a:noFill/>
                  </a:ln>
                  <a:solidFill>
                    <a:srgbClr val="71A4C3"/>
                  </a:solidFill>
                  <a:effectLst/>
                  <a:uLnTx/>
                  <a:uFillTx/>
                  <a:latin typeface="Segoe UI"/>
                  <a:ea typeface="+mn-ea"/>
                  <a:cs typeface="+mn-cs"/>
                </a:rPr>
                <a:t>header</a:t>
              </a:r>
            </a:p>
          </p:txBody>
        </p:sp>
        <p:sp>
          <p:nvSpPr>
            <p:cNvPr id="371" name="Ovaal 370">
              <a:extLst>
                <a:ext uri="{FF2B5EF4-FFF2-40B4-BE49-F238E27FC236}">
                  <a16:creationId xmlns:a16="http://schemas.microsoft.com/office/drawing/2014/main" id="{F41DDE1B-DC88-42E6-A986-00C501F4670E}"/>
                </a:ext>
              </a:extLst>
            </p:cNvPr>
            <p:cNvSpPr/>
            <p:nvPr userDrawn="1"/>
          </p:nvSpPr>
          <p:spPr>
            <a:xfrm>
              <a:off x="-3604183" y="416859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9</a:t>
              </a:r>
            </a:p>
          </p:txBody>
        </p:sp>
        <p:sp>
          <p:nvSpPr>
            <p:cNvPr id="372" name="Rechthoek 371">
              <a:extLst>
                <a:ext uri="{FF2B5EF4-FFF2-40B4-BE49-F238E27FC236}">
                  <a16:creationId xmlns:a16="http://schemas.microsoft.com/office/drawing/2014/main" id="{A3CFAA73-2D5E-48A3-91B3-825FAE7AC942}"/>
                </a:ext>
              </a:extLst>
            </p:cNvPr>
            <p:cNvSpPr/>
            <p:nvPr userDrawn="1"/>
          </p:nvSpPr>
          <p:spPr>
            <a:xfrm>
              <a:off x="-3319415" y="3294429"/>
              <a:ext cx="2949220" cy="180000"/>
            </a:xfrm>
            <a:prstGeom prst="rect">
              <a:avLst/>
            </a:prstGeom>
            <a:noFill/>
            <a:ln w="25400" cap="flat" cmpd="sng" algn="ctr">
              <a:noFill/>
              <a:prstDash val="solid"/>
            </a:ln>
            <a:effectLst/>
          </p:spPr>
          <p:txBody>
            <a:bodyPr lIns="0" tIns="0" rIns="0" bIns="0" rtlCol="0" anchor="ctr"/>
            <a:lstStyle/>
            <a:p>
              <a:pPr marL="179388" marR="0" lvl="5" indent="-179388" algn="l" defTabSz="914400" rtl="0" eaLnBrk="1" fontAlgn="auto" latinLnBrk="0" hangingPunct="1">
                <a:lnSpc>
                  <a:spcPct val="100000"/>
                </a:lnSpc>
                <a:spcBef>
                  <a:spcPts val="300"/>
                </a:spcBef>
                <a:spcAft>
                  <a:spcPts val="600"/>
                </a:spcAft>
                <a:buClrTx/>
                <a:buSzTx/>
                <a:buFontTx/>
                <a:buBlip>
                  <a:blip r:embed="rId2">
                    <a:extLst>
                      <a:ext uri="{96DAC541-7B7A-43D3-8B79-37D633B846F1}">
                        <asvg:svgBlip xmlns:asvg="http://schemas.microsoft.com/office/drawing/2016/SVG/main" r:embed="rId3"/>
                      </a:ext>
                    </a:extLst>
                  </a:blip>
                </a:buBlip>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Bullet</a:t>
              </a:r>
            </a:p>
          </p:txBody>
        </p:sp>
        <p:sp>
          <p:nvSpPr>
            <p:cNvPr id="373" name="Rechthoek 372">
              <a:extLst>
                <a:ext uri="{FF2B5EF4-FFF2-40B4-BE49-F238E27FC236}">
                  <a16:creationId xmlns:a16="http://schemas.microsoft.com/office/drawing/2014/main" id="{17CD8B37-BDCC-48E9-A55E-0311A63AEF44}"/>
                </a:ext>
              </a:extLst>
            </p:cNvPr>
            <p:cNvSpPr/>
            <p:nvPr userDrawn="1"/>
          </p:nvSpPr>
          <p:spPr>
            <a:xfrm>
              <a:off x="-3786437" y="4531349"/>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1200" b="1" cap="all" baseline="0" noProof="0">
                  <a:solidFill>
                    <a:srgbClr val="211F26"/>
                  </a:solidFill>
                  <a:latin typeface="Calibri" panose="020F0502020204030204" pitchFamily="34" charset="0"/>
                  <a:cs typeface="Calibri" panose="020F0502020204030204" pitchFamily="34" charset="0"/>
                </a:rPr>
                <a:t>Want to know more?</a:t>
              </a:r>
              <a:br>
                <a:rPr lang="en-GB" sz="1200" cap="all"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Go to the instruction slide </a:t>
              </a:r>
              <a:r>
                <a:rPr lang="en-GB" sz="1200" b="1" cap="none" baseline="0" noProof="0">
                  <a:solidFill>
                    <a:srgbClr val="211F26"/>
                  </a:solidFill>
                  <a:latin typeface="Calibri" panose="020F0502020204030204" pitchFamily="34" charset="0"/>
                  <a:cs typeface="Calibri" panose="020F0502020204030204" pitchFamily="34" charset="0"/>
                </a:rPr>
                <a:t>‘VIDEO INSTRUCTIONS’</a:t>
              </a:r>
              <a:r>
                <a:rPr lang="en-GB" sz="1200" cap="none" baseline="0" noProof="0">
                  <a:solidFill>
                    <a:srgbClr val="211F26"/>
                  </a:solidFill>
                  <a:latin typeface="Calibri" panose="020F0502020204030204" pitchFamily="34" charset="0"/>
                  <a:cs typeface="Calibri" panose="020F0502020204030204" pitchFamily="34" charset="0"/>
                </a:rPr>
                <a:t>.</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You’ll find it at the beginning of the presentation</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or insert it via </a:t>
              </a:r>
              <a:r>
                <a:rPr lang="en-GB" sz="1200" i="1" cap="none" baseline="0" noProof="0">
                  <a:solidFill>
                    <a:srgbClr val="211F26"/>
                  </a:solidFill>
                  <a:latin typeface="Calibri" panose="020F0502020204030204" pitchFamily="34" charset="0"/>
                  <a:cs typeface="Calibri" panose="020F0502020204030204" pitchFamily="34" charset="0"/>
                </a:rPr>
                <a:t>‘Home’</a:t>
              </a:r>
              <a:r>
                <a:rPr lang="en-GB" sz="1200" cap="none" baseline="0" noProof="0">
                  <a:solidFill>
                    <a:srgbClr val="211F26"/>
                  </a:solidFill>
                  <a:latin typeface="Calibri" panose="020F0502020204030204" pitchFamily="34" charset="0"/>
                  <a:cs typeface="Calibri" panose="020F0502020204030204" pitchFamily="34" charset="0"/>
                </a:rPr>
                <a:t> &gt; </a:t>
              </a:r>
              <a:r>
                <a:rPr lang="en-GB" sz="1200" i="1" cap="none" baseline="0" noProof="0">
                  <a:solidFill>
                    <a:srgbClr val="211F26"/>
                  </a:solidFill>
                  <a:latin typeface="Calibri" panose="020F0502020204030204" pitchFamily="34" charset="0"/>
                  <a:cs typeface="Calibri" panose="020F0502020204030204" pitchFamily="34" charset="0"/>
                </a:rPr>
                <a:t>‘New Slide’.</a:t>
              </a:r>
            </a:p>
          </p:txBody>
        </p:sp>
        <p:grpSp>
          <p:nvGrpSpPr>
            <p:cNvPr id="374" name="ICOON_info">
              <a:extLst>
                <a:ext uri="{FF2B5EF4-FFF2-40B4-BE49-F238E27FC236}">
                  <a16:creationId xmlns:a16="http://schemas.microsoft.com/office/drawing/2014/main" id="{7CF5530C-80D3-4032-968C-2F2243510980}"/>
                </a:ext>
              </a:extLst>
            </p:cNvPr>
            <p:cNvGrpSpPr/>
            <p:nvPr userDrawn="1"/>
          </p:nvGrpSpPr>
          <p:grpSpPr>
            <a:xfrm>
              <a:off x="-376736" y="4400186"/>
              <a:ext cx="283685" cy="283685"/>
              <a:chOff x="-510741" y="5913713"/>
              <a:chExt cx="267555" cy="267555"/>
            </a:xfrm>
          </p:grpSpPr>
          <p:sp>
            <p:nvSpPr>
              <p:cNvPr id="416" name="Ovaal 415">
                <a:extLst>
                  <a:ext uri="{FF2B5EF4-FFF2-40B4-BE49-F238E27FC236}">
                    <a16:creationId xmlns:a16="http://schemas.microsoft.com/office/drawing/2014/main" id="{70637360-4F6D-4B7F-A3D4-53695D1B3501}"/>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417" name="Graphic 163" descr="Informatie">
                <a:extLst>
                  <a:ext uri="{FF2B5EF4-FFF2-40B4-BE49-F238E27FC236}">
                    <a16:creationId xmlns:a16="http://schemas.microsoft.com/office/drawing/2014/main" id="{AD1AA89D-662F-4471-9152-B55F1E5B31DC}"/>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en-GB" sz="2000" noProof="0">
                  <a:solidFill>
                    <a:srgbClr val="211F26"/>
                  </a:solidFill>
                  <a:latin typeface="Calibri" panose="020F0502020204030204" pitchFamily="34" charset="0"/>
                  <a:cs typeface="Calibri" panose="020F0502020204030204" pitchFamily="34" charset="0"/>
                </a:endParaRPr>
              </a:p>
            </p:txBody>
          </p:sp>
        </p:grpSp>
        <p:grpSp>
          <p:nvGrpSpPr>
            <p:cNvPr id="375" name="VOORBEELD">
              <a:extLst>
                <a:ext uri="{FF2B5EF4-FFF2-40B4-BE49-F238E27FC236}">
                  <a16:creationId xmlns:a16="http://schemas.microsoft.com/office/drawing/2014/main" id="{59AEF735-5545-4781-93F4-3B5ADDF29042}"/>
                </a:ext>
              </a:extLst>
            </p:cNvPr>
            <p:cNvGrpSpPr/>
            <p:nvPr userDrawn="1"/>
          </p:nvGrpSpPr>
          <p:grpSpPr>
            <a:xfrm>
              <a:off x="-3605171" y="458674"/>
              <a:ext cx="3234311" cy="558875"/>
              <a:chOff x="-3605171" y="458674"/>
              <a:chExt cx="3234311" cy="558875"/>
            </a:xfrm>
          </p:grpSpPr>
          <p:sp>
            <p:nvSpPr>
              <p:cNvPr id="376" name="Rechthoek 375">
                <a:extLst>
                  <a:ext uri="{FF2B5EF4-FFF2-40B4-BE49-F238E27FC236}">
                    <a16:creationId xmlns:a16="http://schemas.microsoft.com/office/drawing/2014/main" id="{CF2750A1-8078-46AC-B377-185262A00B27}"/>
                  </a:ext>
                </a:extLst>
              </p:cNvPr>
              <p:cNvSpPr/>
              <p:nvPr userDrawn="1"/>
            </p:nvSpPr>
            <p:spPr>
              <a:xfrm>
                <a:off x="-3604183" y="458674"/>
                <a:ext cx="393459" cy="184058"/>
              </a:xfrm>
              <a:prstGeom prst="rect">
                <a:avLst/>
              </a:prstGeom>
              <a:solidFill>
                <a:srgbClr val="F8F8F8"/>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en-GB" sz="900" b="1" noProof="0">
                    <a:solidFill>
                      <a:srgbClr val="211F26"/>
                    </a:solidFill>
                    <a:latin typeface="Calibri" panose="020F0502020204030204" pitchFamily="34" charset="0"/>
                    <a:cs typeface="Calibri" panose="020F0502020204030204" pitchFamily="34" charset="0"/>
                  </a:rPr>
                  <a:t>Home</a:t>
                </a:r>
              </a:p>
            </p:txBody>
          </p:sp>
          <p:sp>
            <p:nvSpPr>
              <p:cNvPr id="377" name="Rechthoek 376">
                <a:extLst>
                  <a:ext uri="{FF2B5EF4-FFF2-40B4-BE49-F238E27FC236}">
                    <a16:creationId xmlns:a16="http://schemas.microsoft.com/office/drawing/2014/main" id="{0180DC42-4727-4F48-B8A2-6EC2B51AA453}"/>
                  </a:ext>
                </a:extLst>
              </p:cNvPr>
              <p:cNvSpPr/>
              <p:nvPr userDrawn="1"/>
            </p:nvSpPr>
            <p:spPr>
              <a:xfrm>
                <a:off x="-3599184" y="621345"/>
                <a:ext cx="383782"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nvGrpSpPr>
              <p:cNvPr id="378" name="Groep 377">
                <a:extLst>
                  <a:ext uri="{FF2B5EF4-FFF2-40B4-BE49-F238E27FC236}">
                    <a16:creationId xmlns:a16="http://schemas.microsoft.com/office/drawing/2014/main" id="{AECD57E4-CEBA-4210-BBA2-666F3401B79F}"/>
                  </a:ext>
                </a:extLst>
              </p:cNvPr>
              <p:cNvGrpSpPr/>
              <p:nvPr userDrawn="1"/>
            </p:nvGrpSpPr>
            <p:grpSpPr>
              <a:xfrm>
                <a:off x="-3386247" y="830871"/>
                <a:ext cx="139423" cy="109566"/>
                <a:chOff x="-2866744" y="827071"/>
                <a:chExt cx="168701" cy="132575"/>
              </a:xfrm>
            </p:grpSpPr>
            <p:grpSp>
              <p:nvGrpSpPr>
                <p:cNvPr id="409" name="Groep 408">
                  <a:extLst>
                    <a:ext uri="{FF2B5EF4-FFF2-40B4-BE49-F238E27FC236}">
                      <a16:creationId xmlns:a16="http://schemas.microsoft.com/office/drawing/2014/main" id="{8A360AC6-5129-48B0-88E4-7B15DDD22A4B}"/>
                    </a:ext>
                  </a:extLst>
                </p:cNvPr>
                <p:cNvGrpSpPr/>
                <p:nvPr userDrawn="1"/>
              </p:nvGrpSpPr>
              <p:grpSpPr>
                <a:xfrm>
                  <a:off x="-2866744" y="827071"/>
                  <a:ext cx="168701" cy="132575"/>
                  <a:chOff x="-2866744" y="827071"/>
                  <a:chExt cx="168701" cy="132575"/>
                </a:xfrm>
              </p:grpSpPr>
              <p:cxnSp>
                <p:nvCxnSpPr>
                  <p:cNvPr id="411" name="Rechte verbindingslijn 410">
                    <a:extLst>
                      <a:ext uri="{FF2B5EF4-FFF2-40B4-BE49-F238E27FC236}">
                        <a16:creationId xmlns:a16="http://schemas.microsoft.com/office/drawing/2014/main" id="{3CDA6F5D-E0CD-4ABF-8B33-A06EBE0DA4DD}"/>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412" name="Rechte verbindingslijn 411">
                    <a:extLst>
                      <a:ext uri="{FF2B5EF4-FFF2-40B4-BE49-F238E27FC236}">
                        <a16:creationId xmlns:a16="http://schemas.microsoft.com/office/drawing/2014/main" id="{D003FFD6-BA8E-4B0C-980D-64995BF65F92}"/>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413" name="Rechte verbindingslijn 412">
                    <a:extLst>
                      <a:ext uri="{FF2B5EF4-FFF2-40B4-BE49-F238E27FC236}">
                        <a16:creationId xmlns:a16="http://schemas.microsoft.com/office/drawing/2014/main" id="{E692CC61-B7AD-4587-A82F-675C4E0390B6}"/>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414" name="Rechte verbindingslijn 413">
                    <a:extLst>
                      <a:ext uri="{FF2B5EF4-FFF2-40B4-BE49-F238E27FC236}">
                        <a16:creationId xmlns:a16="http://schemas.microsoft.com/office/drawing/2014/main" id="{5F436943-F9E1-42E6-9B81-B15F0AAEC2D7}"/>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415" name="Rechte verbindingslijn 414">
                    <a:extLst>
                      <a:ext uri="{FF2B5EF4-FFF2-40B4-BE49-F238E27FC236}">
                        <a16:creationId xmlns:a16="http://schemas.microsoft.com/office/drawing/2014/main" id="{AB9E56C2-9CA2-46BD-B8AF-E81F58226586}"/>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410" name="Pijl: rechts 409">
                  <a:extLst>
                    <a:ext uri="{FF2B5EF4-FFF2-40B4-BE49-F238E27FC236}">
                      <a16:creationId xmlns:a16="http://schemas.microsoft.com/office/drawing/2014/main" id="{48D714B9-0730-430F-960C-D94DB785CC41}"/>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379" name="Groep 378">
                <a:extLst>
                  <a:ext uri="{FF2B5EF4-FFF2-40B4-BE49-F238E27FC236}">
                    <a16:creationId xmlns:a16="http://schemas.microsoft.com/office/drawing/2014/main" id="{55575FE3-A6DB-45A1-A6A4-A4925D749961}"/>
                  </a:ext>
                </a:extLst>
              </p:cNvPr>
              <p:cNvGrpSpPr/>
              <p:nvPr userDrawn="1"/>
            </p:nvGrpSpPr>
            <p:grpSpPr>
              <a:xfrm>
                <a:off x="-3605171" y="830871"/>
                <a:ext cx="139423" cy="109566"/>
                <a:chOff x="-2866744" y="518074"/>
                <a:chExt cx="168701" cy="132575"/>
              </a:xfrm>
            </p:grpSpPr>
            <p:grpSp>
              <p:nvGrpSpPr>
                <p:cNvPr id="402" name="Groep 401">
                  <a:extLst>
                    <a:ext uri="{FF2B5EF4-FFF2-40B4-BE49-F238E27FC236}">
                      <a16:creationId xmlns:a16="http://schemas.microsoft.com/office/drawing/2014/main" id="{4D118172-2572-4EE5-9250-2F286B2FEB8E}"/>
                    </a:ext>
                  </a:extLst>
                </p:cNvPr>
                <p:cNvGrpSpPr/>
                <p:nvPr userDrawn="1"/>
              </p:nvGrpSpPr>
              <p:grpSpPr>
                <a:xfrm>
                  <a:off x="-2866744" y="518074"/>
                  <a:ext cx="168701" cy="132575"/>
                  <a:chOff x="-2866744" y="518074"/>
                  <a:chExt cx="168701" cy="132575"/>
                </a:xfrm>
              </p:grpSpPr>
              <p:cxnSp>
                <p:nvCxnSpPr>
                  <p:cNvPr id="404" name="Rechte verbindingslijn 403">
                    <a:extLst>
                      <a:ext uri="{FF2B5EF4-FFF2-40B4-BE49-F238E27FC236}">
                        <a16:creationId xmlns:a16="http://schemas.microsoft.com/office/drawing/2014/main" id="{DD14CC30-600B-4F29-AB3F-06A01D0ED711}"/>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405" name="Rechte verbindingslijn 404">
                    <a:extLst>
                      <a:ext uri="{FF2B5EF4-FFF2-40B4-BE49-F238E27FC236}">
                        <a16:creationId xmlns:a16="http://schemas.microsoft.com/office/drawing/2014/main" id="{08F57F19-70DE-49B8-BBEB-E652175E4757}"/>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406" name="Rechte verbindingslijn 405">
                    <a:extLst>
                      <a:ext uri="{FF2B5EF4-FFF2-40B4-BE49-F238E27FC236}">
                        <a16:creationId xmlns:a16="http://schemas.microsoft.com/office/drawing/2014/main" id="{C3AA1D8E-867D-4E12-839D-EDF11F482DCA}"/>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407" name="Rechte verbindingslijn 406">
                    <a:extLst>
                      <a:ext uri="{FF2B5EF4-FFF2-40B4-BE49-F238E27FC236}">
                        <a16:creationId xmlns:a16="http://schemas.microsoft.com/office/drawing/2014/main" id="{699BC105-2491-4FBC-AB6D-3F66C8D0969A}"/>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408" name="Rechte verbindingslijn 407">
                    <a:extLst>
                      <a:ext uri="{FF2B5EF4-FFF2-40B4-BE49-F238E27FC236}">
                        <a16:creationId xmlns:a16="http://schemas.microsoft.com/office/drawing/2014/main" id="{60E4FB58-16A2-4363-BF6F-868B97C0474D}"/>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403" name="Pijl: rechts 402">
                  <a:extLst>
                    <a:ext uri="{FF2B5EF4-FFF2-40B4-BE49-F238E27FC236}">
                      <a16:creationId xmlns:a16="http://schemas.microsoft.com/office/drawing/2014/main" id="{B9336E94-3592-44DE-A53D-5DB63F600C0D}"/>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cxnSp>
            <p:nvCxnSpPr>
              <p:cNvPr id="380" name="Rechte verbindingslijn 379">
                <a:extLst>
                  <a:ext uri="{FF2B5EF4-FFF2-40B4-BE49-F238E27FC236}">
                    <a16:creationId xmlns:a16="http://schemas.microsoft.com/office/drawing/2014/main" id="{1F44A8B3-BB83-4C6C-AB06-538145EF02B1}"/>
                  </a:ext>
                </a:extLst>
              </p:cNvPr>
              <p:cNvCxnSpPr>
                <a:cxnSpLocks/>
              </p:cNvCxnSpPr>
              <p:nvPr userDrawn="1"/>
            </p:nvCxnSpPr>
            <p:spPr>
              <a:xfrm flipV="1">
                <a:off x="-3459956" y="588169"/>
                <a:ext cx="547687" cy="219076"/>
              </a:xfrm>
              <a:prstGeom prst="line">
                <a:avLst/>
              </a:prstGeom>
              <a:noFill/>
              <a:ln w="19050" cap="rnd" cmpd="sng" algn="ctr">
                <a:solidFill>
                  <a:schemeClr val="accent1"/>
                </a:solidFill>
                <a:prstDash val="solid"/>
                <a:headEnd type="oval"/>
              </a:ln>
              <a:effectLst/>
            </p:spPr>
          </p:cxnSp>
          <p:cxnSp>
            <p:nvCxnSpPr>
              <p:cNvPr id="381" name="Rechte verbindingslijn 380">
                <a:extLst>
                  <a:ext uri="{FF2B5EF4-FFF2-40B4-BE49-F238E27FC236}">
                    <a16:creationId xmlns:a16="http://schemas.microsoft.com/office/drawing/2014/main" id="{3E2CAB66-2B06-420C-B396-8A4626A150E0}"/>
                  </a:ext>
                </a:extLst>
              </p:cNvPr>
              <p:cNvCxnSpPr>
                <a:cxnSpLocks/>
              </p:cNvCxnSpPr>
              <p:nvPr userDrawn="1"/>
            </p:nvCxnSpPr>
            <p:spPr>
              <a:xfrm>
                <a:off x="-3224213" y="828675"/>
                <a:ext cx="319088" cy="0"/>
              </a:xfrm>
              <a:prstGeom prst="line">
                <a:avLst/>
              </a:prstGeom>
              <a:noFill/>
              <a:ln w="19050" cap="rnd" cmpd="sng" algn="ctr">
                <a:solidFill>
                  <a:schemeClr val="accent1"/>
                </a:solidFill>
                <a:prstDash val="solid"/>
                <a:headEnd type="oval"/>
              </a:ln>
              <a:effectLst/>
            </p:spPr>
          </p:cxnSp>
          <p:sp>
            <p:nvSpPr>
              <p:cNvPr id="382" name="Rechthoek 381">
                <a:extLst>
                  <a:ext uri="{FF2B5EF4-FFF2-40B4-BE49-F238E27FC236}">
                    <a16:creationId xmlns:a16="http://schemas.microsoft.com/office/drawing/2014/main" id="{EC11F5ED-338C-4FAB-8017-B1487CDBA02D}"/>
                  </a:ext>
                </a:extLst>
              </p:cNvPr>
              <p:cNvSpPr/>
              <p:nvPr userDrawn="1"/>
            </p:nvSpPr>
            <p:spPr>
              <a:xfrm>
                <a:off x="-2559903" y="512179"/>
                <a:ext cx="2189042" cy="15108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Text level up</a:t>
                </a:r>
              </a:p>
            </p:txBody>
          </p:sp>
          <p:sp>
            <p:nvSpPr>
              <p:cNvPr id="383" name="Rechthoek 382">
                <a:extLst>
                  <a:ext uri="{FF2B5EF4-FFF2-40B4-BE49-F238E27FC236}">
                    <a16:creationId xmlns:a16="http://schemas.microsoft.com/office/drawing/2014/main" id="{B0A90324-F1AB-4C70-AC60-A627C960E79B}"/>
                  </a:ext>
                </a:extLst>
              </p:cNvPr>
              <p:cNvSpPr/>
              <p:nvPr userDrawn="1"/>
            </p:nvSpPr>
            <p:spPr>
              <a:xfrm>
                <a:off x="-2559903" y="819562"/>
                <a:ext cx="2189043" cy="142202"/>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Text level down</a:t>
                </a:r>
              </a:p>
            </p:txBody>
          </p:sp>
          <p:grpSp>
            <p:nvGrpSpPr>
              <p:cNvPr id="384" name="Groep 383">
                <a:extLst>
                  <a:ext uri="{FF2B5EF4-FFF2-40B4-BE49-F238E27FC236}">
                    <a16:creationId xmlns:a16="http://schemas.microsoft.com/office/drawing/2014/main" id="{0F4E4F0A-4259-4E4F-8CF9-3A8D83C40F44}"/>
                  </a:ext>
                </a:extLst>
              </p:cNvPr>
              <p:cNvGrpSpPr/>
              <p:nvPr userDrawn="1"/>
            </p:nvGrpSpPr>
            <p:grpSpPr>
              <a:xfrm>
                <a:off x="-2916763" y="769168"/>
                <a:ext cx="268738" cy="248381"/>
                <a:chOff x="-2916763" y="769168"/>
                <a:chExt cx="268738" cy="248381"/>
              </a:xfrm>
            </p:grpSpPr>
            <p:sp>
              <p:nvSpPr>
                <p:cNvPr id="394" name="Rechthoek 393">
                  <a:extLst>
                    <a:ext uri="{FF2B5EF4-FFF2-40B4-BE49-F238E27FC236}">
                      <a16:creationId xmlns:a16="http://schemas.microsoft.com/office/drawing/2014/main" id="{F51E0A61-6BB6-4838-91F3-BB5899AF5FD5}"/>
                    </a:ext>
                  </a:extLst>
                </p:cNvPr>
                <p:cNvSpPr/>
                <p:nvPr userDrawn="1"/>
              </p:nvSpPr>
              <p:spPr>
                <a:xfrm>
                  <a:off x="-2916763" y="769168"/>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en-GB" sz="1050" b="0" noProof="0">
                    <a:solidFill>
                      <a:srgbClr val="211F26"/>
                    </a:solidFill>
                    <a:latin typeface="Calibri" panose="020F0502020204030204" pitchFamily="34" charset="0"/>
                    <a:cs typeface="Calibri" panose="020F0502020204030204" pitchFamily="34" charset="0"/>
                  </a:endParaRPr>
                </a:p>
              </p:txBody>
            </p:sp>
            <p:grpSp>
              <p:nvGrpSpPr>
                <p:cNvPr id="395" name="Groep 394">
                  <a:extLst>
                    <a:ext uri="{FF2B5EF4-FFF2-40B4-BE49-F238E27FC236}">
                      <a16:creationId xmlns:a16="http://schemas.microsoft.com/office/drawing/2014/main" id="{716338B4-1A3A-47E3-9861-805CCAA0E819}"/>
                    </a:ext>
                  </a:extLst>
                </p:cNvPr>
                <p:cNvGrpSpPr/>
                <p:nvPr userDrawn="1"/>
              </p:nvGrpSpPr>
              <p:grpSpPr>
                <a:xfrm>
                  <a:off x="-2866744" y="827071"/>
                  <a:ext cx="168701" cy="132575"/>
                  <a:chOff x="-2866744" y="827071"/>
                  <a:chExt cx="168701" cy="132575"/>
                </a:xfrm>
              </p:grpSpPr>
              <p:cxnSp>
                <p:nvCxnSpPr>
                  <p:cNvPr id="397" name="Rechte verbindingslijn 396">
                    <a:extLst>
                      <a:ext uri="{FF2B5EF4-FFF2-40B4-BE49-F238E27FC236}">
                        <a16:creationId xmlns:a16="http://schemas.microsoft.com/office/drawing/2014/main" id="{8CC2AA76-0E2D-4D8C-8352-304005212F08}"/>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398" name="Rechte verbindingslijn 397">
                    <a:extLst>
                      <a:ext uri="{FF2B5EF4-FFF2-40B4-BE49-F238E27FC236}">
                        <a16:creationId xmlns:a16="http://schemas.microsoft.com/office/drawing/2014/main" id="{4ECFF511-BD23-4E35-B0E4-51801EBAF75C}"/>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399" name="Rechte verbindingslijn 398">
                    <a:extLst>
                      <a:ext uri="{FF2B5EF4-FFF2-40B4-BE49-F238E27FC236}">
                        <a16:creationId xmlns:a16="http://schemas.microsoft.com/office/drawing/2014/main" id="{661DCFFA-0B3E-4752-B01F-9536E42870C3}"/>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400" name="Rechte verbindingslijn 399">
                    <a:extLst>
                      <a:ext uri="{FF2B5EF4-FFF2-40B4-BE49-F238E27FC236}">
                        <a16:creationId xmlns:a16="http://schemas.microsoft.com/office/drawing/2014/main" id="{C8610558-9E44-48DB-AD83-6C0FA3318314}"/>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401" name="Rechte verbindingslijn 400">
                    <a:extLst>
                      <a:ext uri="{FF2B5EF4-FFF2-40B4-BE49-F238E27FC236}">
                        <a16:creationId xmlns:a16="http://schemas.microsoft.com/office/drawing/2014/main" id="{CED45EC3-EF53-4ACF-9965-9469E041FFC5}"/>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396" name="Pijl: rechts 395">
                  <a:extLst>
                    <a:ext uri="{FF2B5EF4-FFF2-40B4-BE49-F238E27FC236}">
                      <a16:creationId xmlns:a16="http://schemas.microsoft.com/office/drawing/2014/main" id="{FF2DB29F-A893-4214-85C5-A491BAD580A5}"/>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385" name="Groep 384">
                <a:extLst>
                  <a:ext uri="{FF2B5EF4-FFF2-40B4-BE49-F238E27FC236}">
                    <a16:creationId xmlns:a16="http://schemas.microsoft.com/office/drawing/2014/main" id="{95BBD903-299E-40BF-B12F-22F72C60BFA1}"/>
                  </a:ext>
                </a:extLst>
              </p:cNvPr>
              <p:cNvGrpSpPr/>
              <p:nvPr userDrawn="1"/>
            </p:nvGrpSpPr>
            <p:grpSpPr>
              <a:xfrm>
                <a:off x="-2916763" y="460171"/>
                <a:ext cx="268738" cy="248381"/>
                <a:chOff x="-2916763" y="460171"/>
                <a:chExt cx="268738" cy="248381"/>
              </a:xfrm>
            </p:grpSpPr>
            <p:sp>
              <p:nvSpPr>
                <p:cNvPr id="386" name="Rechthoek 385">
                  <a:extLst>
                    <a:ext uri="{FF2B5EF4-FFF2-40B4-BE49-F238E27FC236}">
                      <a16:creationId xmlns:a16="http://schemas.microsoft.com/office/drawing/2014/main" id="{92E8569C-8155-4757-BF6E-526F40D7A92D}"/>
                    </a:ext>
                  </a:extLst>
                </p:cNvPr>
                <p:cNvSpPr/>
                <p:nvPr userDrawn="1"/>
              </p:nvSpPr>
              <p:spPr>
                <a:xfrm>
                  <a:off x="-2916763" y="460171"/>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en-GB" sz="1050" b="0" noProof="0">
                    <a:solidFill>
                      <a:srgbClr val="211F26"/>
                    </a:solidFill>
                    <a:latin typeface="Calibri" panose="020F0502020204030204" pitchFamily="34" charset="0"/>
                    <a:cs typeface="Calibri" panose="020F0502020204030204" pitchFamily="34" charset="0"/>
                  </a:endParaRPr>
                </a:p>
              </p:txBody>
            </p:sp>
            <p:grpSp>
              <p:nvGrpSpPr>
                <p:cNvPr id="387" name="Groep 386">
                  <a:extLst>
                    <a:ext uri="{FF2B5EF4-FFF2-40B4-BE49-F238E27FC236}">
                      <a16:creationId xmlns:a16="http://schemas.microsoft.com/office/drawing/2014/main" id="{0204AAD7-39C0-40C1-A3A4-CD8C9080A426}"/>
                    </a:ext>
                  </a:extLst>
                </p:cNvPr>
                <p:cNvGrpSpPr/>
                <p:nvPr userDrawn="1"/>
              </p:nvGrpSpPr>
              <p:grpSpPr>
                <a:xfrm>
                  <a:off x="-2866744" y="518074"/>
                  <a:ext cx="168701" cy="132575"/>
                  <a:chOff x="-2866744" y="518074"/>
                  <a:chExt cx="168701" cy="132575"/>
                </a:xfrm>
              </p:grpSpPr>
              <p:cxnSp>
                <p:nvCxnSpPr>
                  <p:cNvPr id="389" name="Rechte verbindingslijn 388">
                    <a:extLst>
                      <a:ext uri="{FF2B5EF4-FFF2-40B4-BE49-F238E27FC236}">
                        <a16:creationId xmlns:a16="http://schemas.microsoft.com/office/drawing/2014/main" id="{39695731-5853-4149-A2E4-A1EF08876CA6}"/>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390" name="Rechte verbindingslijn 389">
                    <a:extLst>
                      <a:ext uri="{FF2B5EF4-FFF2-40B4-BE49-F238E27FC236}">
                        <a16:creationId xmlns:a16="http://schemas.microsoft.com/office/drawing/2014/main" id="{8C017DF0-846B-43F1-B2CB-9B80D5033EC6}"/>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391" name="Rechte verbindingslijn 390">
                    <a:extLst>
                      <a:ext uri="{FF2B5EF4-FFF2-40B4-BE49-F238E27FC236}">
                        <a16:creationId xmlns:a16="http://schemas.microsoft.com/office/drawing/2014/main" id="{31A19128-DC93-4D4A-B9E2-B763D8E00155}"/>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392" name="Rechte verbindingslijn 391">
                    <a:extLst>
                      <a:ext uri="{FF2B5EF4-FFF2-40B4-BE49-F238E27FC236}">
                        <a16:creationId xmlns:a16="http://schemas.microsoft.com/office/drawing/2014/main" id="{816B67C8-589E-4B80-856D-D3B9DB6392E5}"/>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393" name="Rechte verbindingslijn 392">
                    <a:extLst>
                      <a:ext uri="{FF2B5EF4-FFF2-40B4-BE49-F238E27FC236}">
                        <a16:creationId xmlns:a16="http://schemas.microsoft.com/office/drawing/2014/main" id="{F7B96C35-F88F-4698-A9CD-8F8B3DFD9971}"/>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388" name="Pijl: rechts 387">
                  <a:extLst>
                    <a:ext uri="{FF2B5EF4-FFF2-40B4-BE49-F238E27FC236}">
                      <a16:creationId xmlns:a16="http://schemas.microsoft.com/office/drawing/2014/main" id="{F3244D18-0FA2-4D36-876E-41E707212600}"/>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grpSp>
      <p:grpSp>
        <p:nvGrpSpPr>
          <p:cNvPr id="160" name="INSTRUCTION">
            <a:extLst>
              <a:ext uri="{FF2B5EF4-FFF2-40B4-BE49-F238E27FC236}">
                <a16:creationId xmlns:a16="http://schemas.microsoft.com/office/drawing/2014/main" id="{ED05E7A1-8FCA-4929-9965-B249D867C6C6}"/>
              </a:ext>
            </a:extLst>
          </p:cNvPr>
          <p:cNvGrpSpPr/>
          <p:nvPr userDrawn="1"/>
        </p:nvGrpSpPr>
        <p:grpSpPr>
          <a:xfrm>
            <a:off x="12377595" y="0"/>
            <a:ext cx="3693386" cy="6261886"/>
            <a:chOff x="-3786437" y="0"/>
            <a:chExt cx="3693386" cy="6261886"/>
          </a:xfrm>
        </p:grpSpPr>
        <p:sp>
          <p:nvSpPr>
            <p:cNvPr id="161" name="Rechthoek 160">
              <a:extLst>
                <a:ext uri="{FF2B5EF4-FFF2-40B4-BE49-F238E27FC236}">
                  <a16:creationId xmlns:a16="http://schemas.microsoft.com/office/drawing/2014/main" id="{E05B1A76-0663-456F-9F3A-5619400ED594}"/>
                </a:ext>
              </a:extLst>
            </p:cNvPr>
            <p:cNvSpPr/>
            <p:nvPr userDrawn="1"/>
          </p:nvSpPr>
          <p:spPr>
            <a:xfrm>
              <a:off x="-3786165" y="0"/>
              <a:ext cx="3593091" cy="5527343"/>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Insert/edit an image</a:t>
              </a:r>
            </a:p>
          </p:txBody>
        </p:sp>
        <p:sp>
          <p:nvSpPr>
            <p:cNvPr id="162" name="Rechthoek 161">
              <a:extLst>
                <a:ext uri="{FF2B5EF4-FFF2-40B4-BE49-F238E27FC236}">
                  <a16:creationId xmlns:a16="http://schemas.microsoft.com/office/drawing/2014/main" id="{DBF956F9-597C-4EA0-8CD8-C4BDA9B75339}"/>
                </a:ext>
              </a:extLst>
            </p:cNvPr>
            <p:cNvSpPr/>
            <p:nvPr userDrawn="1"/>
          </p:nvSpPr>
          <p:spPr>
            <a:xfrm>
              <a:off x="-3786437" y="5433886"/>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1200" b="1" cap="all" baseline="0" noProof="0">
                  <a:solidFill>
                    <a:srgbClr val="211F26"/>
                  </a:solidFill>
                  <a:latin typeface="Calibri" panose="020F0502020204030204" pitchFamily="34" charset="0"/>
                  <a:cs typeface="Calibri" panose="020F0502020204030204" pitchFamily="34" charset="0"/>
                </a:rPr>
                <a:t>Want to know more?</a:t>
              </a:r>
              <a:br>
                <a:rPr lang="en-GB" sz="1200" cap="all"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Go to the instruction slide </a:t>
              </a:r>
              <a:r>
                <a:rPr lang="en-GB" sz="1200" b="1" cap="none" baseline="0" noProof="0">
                  <a:solidFill>
                    <a:srgbClr val="211F26"/>
                  </a:solidFill>
                  <a:latin typeface="Calibri" panose="020F0502020204030204" pitchFamily="34" charset="0"/>
                  <a:cs typeface="Calibri" panose="020F0502020204030204" pitchFamily="34" charset="0"/>
                </a:rPr>
                <a:t>‘VIDEO INSTRUCTIONS’</a:t>
              </a:r>
              <a:r>
                <a:rPr lang="en-GB" sz="1200" cap="none" baseline="0" noProof="0">
                  <a:solidFill>
                    <a:srgbClr val="211F26"/>
                  </a:solidFill>
                  <a:latin typeface="Calibri" panose="020F0502020204030204" pitchFamily="34" charset="0"/>
                  <a:cs typeface="Calibri" panose="020F0502020204030204" pitchFamily="34" charset="0"/>
                </a:rPr>
                <a:t>.</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You’ll find it at the beginning of the presentation</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or insert it via </a:t>
              </a:r>
              <a:r>
                <a:rPr lang="en-GB" sz="1200" i="1" cap="none" baseline="0" noProof="0">
                  <a:solidFill>
                    <a:srgbClr val="211F26"/>
                  </a:solidFill>
                  <a:latin typeface="Calibri" panose="020F0502020204030204" pitchFamily="34" charset="0"/>
                  <a:cs typeface="Calibri" panose="020F0502020204030204" pitchFamily="34" charset="0"/>
                </a:rPr>
                <a:t>‘Home’</a:t>
              </a:r>
              <a:r>
                <a:rPr lang="en-GB" sz="1200" cap="none" baseline="0" noProof="0">
                  <a:solidFill>
                    <a:srgbClr val="211F26"/>
                  </a:solidFill>
                  <a:latin typeface="Calibri" panose="020F0502020204030204" pitchFamily="34" charset="0"/>
                  <a:cs typeface="Calibri" panose="020F0502020204030204" pitchFamily="34" charset="0"/>
                </a:rPr>
                <a:t> &gt; </a:t>
              </a:r>
              <a:r>
                <a:rPr lang="en-GB" sz="1200" i="1" cap="none" baseline="0" noProof="0">
                  <a:solidFill>
                    <a:srgbClr val="211F26"/>
                  </a:solidFill>
                  <a:latin typeface="Calibri" panose="020F0502020204030204" pitchFamily="34" charset="0"/>
                  <a:cs typeface="Calibri" panose="020F0502020204030204" pitchFamily="34" charset="0"/>
                </a:rPr>
                <a:t>‘New Slide’.</a:t>
              </a:r>
            </a:p>
          </p:txBody>
        </p:sp>
        <p:sp>
          <p:nvSpPr>
            <p:cNvPr id="163" name="Ovaal 162">
              <a:extLst>
                <a:ext uri="{FF2B5EF4-FFF2-40B4-BE49-F238E27FC236}">
                  <a16:creationId xmlns:a16="http://schemas.microsoft.com/office/drawing/2014/main" id="{D80B4E99-D7D2-4CC2-AE38-0BA4A4F70BE8}"/>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164" name="Rechthoek 163">
              <a:extLst>
                <a:ext uri="{FF2B5EF4-FFF2-40B4-BE49-F238E27FC236}">
                  <a16:creationId xmlns:a16="http://schemas.microsoft.com/office/drawing/2014/main" id="{944DC31F-E292-4BDF-A3FA-221EF8203357}"/>
                </a:ext>
              </a:extLst>
            </p:cNvPr>
            <p:cNvSpPr/>
            <p:nvPr userDrawn="1"/>
          </p:nvSpPr>
          <p:spPr>
            <a:xfrm>
              <a:off x="-3319415" y="465324"/>
              <a:ext cx="2944682"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If necessary, delete the existing image</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by using the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‘Backspace key’</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pictogram to insert a new image</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1"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(see example below)</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165" name="Groep 164">
              <a:extLst>
                <a:ext uri="{FF2B5EF4-FFF2-40B4-BE49-F238E27FC236}">
                  <a16:creationId xmlns:a16="http://schemas.microsoft.com/office/drawing/2014/main" id="{70CF3CC0-E9B1-4363-B4CE-E7AB41C18733}"/>
                </a:ext>
              </a:extLst>
            </p:cNvPr>
            <p:cNvGrpSpPr/>
            <p:nvPr userDrawn="1"/>
          </p:nvGrpSpPr>
          <p:grpSpPr>
            <a:xfrm>
              <a:off x="-3316179" y="1231351"/>
              <a:ext cx="294789" cy="318834"/>
              <a:chOff x="14466489" y="1001522"/>
              <a:chExt cx="290627" cy="314333"/>
            </a:xfrm>
          </p:grpSpPr>
          <p:sp>
            <p:nvSpPr>
              <p:cNvPr id="211" name="Rechthoek 210">
                <a:extLst>
                  <a:ext uri="{FF2B5EF4-FFF2-40B4-BE49-F238E27FC236}">
                    <a16:creationId xmlns:a16="http://schemas.microsoft.com/office/drawing/2014/main" id="{B60D7282-AA44-4788-A66E-1A7CC6FBDB95}"/>
                  </a:ext>
                </a:extLst>
              </p:cNvPr>
              <p:cNvSpPr/>
              <p:nvPr userDrawn="1"/>
            </p:nvSpPr>
            <p:spPr>
              <a:xfrm>
                <a:off x="14466489" y="1001522"/>
                <a:ext cx="257935" cy="254168"/>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212" name="Ovaal 211">
                <a:extLst>
                  <a:ext uri="{FF2B5EF4-FFF2-40B4-BE49-F238E27FC236}">
                    <a16:creationId xmlns:a16="http://schemas.microsoft.com/office/drawing/2014/main" id="{AD4695D0-4F92-4C13-9115-148B92F46E17}"/>
                  </a:ext>
                </a:extLst>
              </p:cNvPr>
              <p:cNvSpPr/>
              <p:nvPr userDrawn="1"/>
            </p:nvSpPr>
            <p:spPr>
              <a:xfrm>
                <a:off x="14623626" y="1033630"/>
                <a:ext cx="71169" cy="71169"/>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a:solidFill>
                    <a:srgbClr val="211F26"/>
                  </a:solidFill>
                  <a:latin typeface="Calibri" panose="020F0502020204030204" pitchFamily="34" charset="0"/>
                  <a:cs typeface="Calibri" panose="020F0502020204030204" pitchFamily="34" charset="0"/>
                </a:endParaRPr>
              </a:p>
            </p:txBody>
          </p:sp>
          <p:sp>
            <p:nvSpPr>
              <p:cNvPr id="213" name="Vrije vorm: vorm 212">
                <a:extLst>
                  <a:ext uri="{FF2B5EF4-FFF2-40B4-BE49-F238E27FC236}">
                    <a16:creationId xmlns:a16="http://schemas.microsoft.com/office/drawing/2014/main" id="{BDD81722-5630-46C8-95FF-55E775151495}"/>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a:solidFill>
                    <a:srgbClr val="211F26"/>
                  </a:solidFill>
                  <a:latin typeface="Calibri" panose="020F0502020204030204" pitchFamily="34" charset="0"/>
                  <a:cs typeface="Calibri" panose="020F0502020204030204" pitchFamily="34" charset="0"/>
                </a:endParaRPr>
              </a:p>
            </p:txBody>
          </p:sp>
          <p:sp>
            <p:nvSpPr>
              <p:cNvPr id="214" name="Rechthoek: afgeronde hoeken 213">
                <a:extLst>
                  <a:ext uri="{FF2B5EF4-FFF2-40B4-BE49-F238E27FC236}">
                    <a16:creationId xmlns:a16="http://schemas.microsoft.com/office/drawing/2014/main" id="{B75F75C7-F91B-4A88-B3D1-685C57C5A3D0}"/>
                  </a:ext>
                </a:extLst>
              </p:cNvPr>
              <p:cNvSpPr/>
              <p:nvPr userDrawn="1"/>
            </p:nvSpPr>
            <p:spPr>
              <a:xfrm>
                <a:off x="14601150" y="1145314"/>
                <a:ext cx="155966" cy="116816"/>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cxnSp>
            <p:nvCxnSpPr>
              <p:cNvPr id="215" name="Rechte verbindingslijn 214">
                <a:extLst>
                  <a:ext uri="{FF2B5EF4-FFF2-40B4-BE49-F238E27FC236}">
                    <a16:creationId xmlns:a16="http://schemas.microsoft.com/office/drawing/2014/main" id="{386DAA4C-0B86-45B2-96D7-64F63D478208}"/>
                  </a:ext>
                </a:extLst>
              </p:cNvPr>
              <p:cNvCxnSpPr>
                <a:cxnSpLocks/>
              </p:cNvCxnSpPr>
              <p:nvPr userDrawn="1"/>
            </p:nvCxnSpPr>
            <p:spPr>
              <a:xfrm>
                <a:off x="14637490" y="1308665"/>
                <a:ext cx="83286"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216" name="Rechte verbindingslijn 215">
                <a:extLst>
                  <a:ext uri="{FF2B5EF4-FFF2-40B4-BE49-F238E27FC236}">
                    <a16:creationId xmlns:a16="http://schemas.microsoft.com/office/drawing/2014/main" id="{6E185702-5539-4E45-AFD7-CC3943029B76}"/>
                  </a:ext>
                </a:extLst>
              </p:cNvPr>
              <p:cNvCxnSpPr>
                <a:cxnSpLocks/>
                <a:stCxn id="214" idx="2"/>
              </p:cNvCxnSpPr>
              <p:nvPr userDrawn="1"/>
            </p:nvCxnSpPr>
            <p:spPr>
              <a:xfrm flipH="1">
                <a:off x="14678717" y="1262130"/>
                <a:ext cx="416" cy="43573"/>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166" name="Ovaal 165">
              <a:extLst>
                <a:ext uri="{FF2B5EF4-FFF2-40B4-BE49-F238E27FC236}">
                  <a16:creationId xmlns:a16="http://schemas.microsoft.com/office/drawing/2014/main" id="{2528FF58-FCA3-4D2A-BECE-38FA4C7029A5}"/>
                </a:ext>
              </a:extLst>
            </p:cNvPr>
            <p:cNvSpPr/>
            <p:nvPr userDrawn="1"/>
          </p:nvSpPr>
          <p:spPr>
            <a:xfrm>
              <a:off x="-3603587" y="172970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167" name="Rechthoek 166">
              <a:extLst>
                <a:ext uri="{FF2B5EF4-FFF2-40B4-BE49-F238E27FC236}">
                  <a16:creationId xmlns:a16="http://schemas.microsoft.com/office/drawing/2014/main" id="{89074ADD-31FD-412A-8420-DBDB9AE581CA}"/>
                </a:ext>
              </a:extLst>
            </p:cNvPr>
            <p:cNvSpPr/>
            <p:nvPr userDrawn="1"/>
          </p:nvSpPr>
          <p:spPr>
            <a:xfrm>
              <a:off x="-3319415" y="1729710"/>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Select the preferred image</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and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168" name="Groep 167">
              <a:extLst>
                <a:ext uri="{FF2B5EF4-FFF2-40B4-BE49-F238E27FC236}">
                  <a16:creationId xmlns:a16="http://schemas.microsoft.com/office/drawing/2014/main" id="{8F3E2356-B90E-4801-B4A3-14C6C31C9C83}"/>
                </a:ext>
              </a:extLst>
            </p:cNvPr>
            <p:cNvGrpSpPr/>
            <p:nvPr userDrawn="1"/>
          </p:nvGrpSpPr>
          <p:grpSpPr>
            <a:xfrm>
              <a:off x="-3311319" y="2164285"/>
              <a:ext cx="825500" cy="209550"/>
              <a:chOff x="13504624" y="2482850"/>
              <a:chExt cx="825500" cy="209550"/>
            </a:xfrm>
          </p:grpSpPr>
          <p:sp>
            <p:nvSpPr>
              <p:cNvPr id="208" name="Rechthoek 207">
                <a:extLst>
                  <a:ext uri="{FF2B5EF4-FFF2-40B4-BE49-F238E27FC236}">
                    <a16:creationId xmlns:a16="http://schemas.microsoft.com/office/drawing/2014/main" id="{4A19F858-70BC-4B88-8C01-2506153C3557}"/>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288000" bIns="0" numCol="1" spcCol="0" rtlCol="0" fromWordArt="0" anchor="ctr" anchorCtr="0" forceAA="0" compatLnSpc="1">
                <a:prstTxWarp prst="textNoShape">
                  <a:avLst/>
                </a:prstTxWarp>
                <a:noAutofit/>
              </a:bodyPr>
              <a:lstStyle/>
              <a:p>
                <a:pPr lvl="0" algn="ctr">
                  <a:lnSpc>
                    <a:spcPct val="90000"/>
                  </a:lnSpc>
                  <a:spcBef>
                    <a:spcPts val="600"/>
                  </a:spcBef>
                  <a:spcAft>
                    <a:spcPts val="600"/>
                  </a:spcAft>
                </a:pPr>
                <a:r>
                  <a:rPr lang="en-GB" sz="900" b="0" noProof="0">
                    <a:solidFill>
                      <a:srgbClr val="211F26"/>
                    </a:solidFill>
                    <a:latin typeface="Calibri" panose="020F0502020204030204" pitchFamily="34" charset="0"/>
                    <a:cs typeface="Calibri" panose="020F0502020204030204" pitchFamily="34" charset="0"/>
                  </a:rPr>
                  <a:t>Insert</a:t>
                </a:r>
              </a:p>
            </p:txBody>
          </p:sp>
          <p:cxnSp>
            <p:nvCxnSpPr>
              <p:cNvPr id="209" name="Rechte verbindingslijn 208">
                <a:extLst>
                  <a:ext uri="{FF2B5EF4-FFF2-40B4-BE49-F238E27FC236}">
                    <a16:creationId xmlns:a16="http://schemas.microsoft.com/office/drawing/2014/main" id="{35854587-3FDA-4E36-BD8E-A7044AF8FA69}"/>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210" name="Gelijkbenige driehoek 209">
                <a:extLst>
                  <a:ext uri="{FF2B5EF4-FFF2-40B4-BE49-F238E27FC236}">
                    <a16:creationId xmlns:a16="http://schemas.microsoft.com/office/drawing/2014/main" id="{77E13E43-E4AA-4ABC-AD2E-DA55526073D7}"/>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900" b="1" noProof="0">
                  <a:solidFill>
                    <a:srgbClr val="211F26"/>
                  </a:solidFill>
                  <a:latin typeface="Calibri" panose="020F0502020204030204" pitchFamily="34" charset="0"/>
                  <a:cs typeface="Calibri" panose="020F0502020204030204" pitchFamily="34" charset="0"/>
                </a:endParaRPr>
              </a:p>
            </p:txBody>
          </p:sp>
        </p:grpSp>
        <p:sp>
          <p:nvSpPr>
            <p:cNvPr id="169" name="Ovaal 168">
              <a:extLst>
                <a:ext uri="{FF2B5EF4-FFF2-40B4-BE49-F238E27FC236}">
                  <a16:creationId xmlns:a16="http://schemas.microsoft.com/office/drawing/2014/main" id="{36413EA0-1E39-42A8-BD54-90140AC8A4E5}"/>
                </a:ext>
              </a:extLst>
            </p:cNvPr>
            <p:cNvSpPr/>
            <p:nvPr userDrawn="1"/>
          </p:nvSpPr>
          <p:spPr>
            <a:xfrm>
              <a:off x="-3603587" y="255335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170" name="Rechthoek 169">
              <a:extLst>
                <a:ext uri="{FF2B5EF4-FFF2-40B4-BE49-F238E27FC236}">
                  <a16:creationId xmlns:a16="http://schemas.microsoft.com/office/drawing/2014/main" id="{14B3CD4E-0644-4EC7-A33B-95A2A12FC73F}"/>
                </a:ext>
              </a:extLst>
            </p:cNvPr>
            <p:cNvSpPr/>
            <p:nvPr userDrawn="1"/>
          </p:nvSpPr>
          <p:spPr>
            <a:xfrm>
              <a:off x="-3319415" y="2553360"/>
              <a:ext cx="2944682" cy="32768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with the right mouse button on the image and choose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‘Send to back’</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171" name="Ovaal 170">
              <a:extLst>
                <a:ext uri="{FF2B5EF4-FFF2-40B4-BE49-F238E27FC236}">
                  <a16:creationId xmlns:a16="http://schemas.microsoft.com/office/drawing/2014/main" id="{06503821-9CAA-4C8F-BDF0-0BE13CD21C9D}"/>
                </a:ext>
              </a:extLst>
            </p:cNvPr>
            <p:cNvSpPr/>
            <p:nvPr userDrawn="1"/>
          </p:nvSpPr>
          <p:spPr>
            <a:xfrm>
              <a:off x="-3603587" y="3744237"/>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4</a:t>
              </a:r>
            </a:p>
          </p:txBody>
        </p:sp>
        <p:sp>
          <p:nvSpPr>
            <p:cNvPr id="172" name="Rechthoek 171">
              <a:extLst>
                <a:ext uri="{FF2B5EF4-FFF2-40B4-BE49-F238E27FC236}">
                  <a16:creationId xmlns:a16="http://schemas.microsoft.com/office/drawing/2014/main" id="{F891F09E-A3E1-417F-85AA-43A54A4B40FE}"/>
                </a:ext>
              </a:extLst>
            </p:cNvPr>
            <p:cNvSpPr/>
            <p:nvPr userDrawn="1"/>
          </p:nvSpPr>
          <p:spPr>
            <a:xfrm>
              <a:off x="-3319415" y="3744238"/>
              <a:ext cx="2944682" cy="78681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To scale or drag the image, 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‘Picture Tools - Format’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button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‘Crop’</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Scale the image itself with</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spheres and scale the image frame with the brackets.</a:t>
              </a:r>
            </a:p>
          </p:txBody>
        </p:sp>
        <p:grpSp>
          <p:nvGrpSpPr>
            <p:cNvPr id="173" name="Groep 172">
              <a:extLst>
                <a:ext uri="{FF2B5EF4-FFF2-40B4-BE49-F238E27FC236}">
                  <a16:creationId xmlns:a16="http://schemas.microsoft.com/office/drawing/2014/main" id="{C5B14E59-C0B2-4D4B-A4E3-9BE09B60A8EA}"/>
                </a:ext>
              </a:extLst>
            </p:cNvPr>
            <p:cNvGrpSpPr/>
            <p:nvPr userDrawn="1"/>
          </p:nvGrpSpPr>
          <p:grpSpPr>
            <a:xfrm>
              <a:off x="-3447286" y="4645990"/>
              <a:ext cx="622283" cy="612919"/>
              <a:chOff x="12617641" y="3403239"/>
              <a:chExt cx="752963" cy="741634"/>
            </a:xfrm>
          </p:grpSpPr>
          <p:grpSp>
            <p:nvGrpSpPr>
              <p:cNvPr id="192" name="Groep 191">
                <a:extLst>
                  <a:ext uri="{FF2B5EF4-FFF2-40B4-BE49-F238E27FC236}">
                    <a16:creationId xmlns:a16="http://schemas.microsoft.com/office/drawing/2014/main" id="{0B210850-E9E9-45AF-8B3A-251F2DA3E07B}"/>
                  </a:ext>
                </a:extLst>
              </p:cNvPr>
              <p:cNvGrpSpPr/>
              <p:nvPr userDrawn="1"/>
            </p:nvGrpSpPr>
            <p:grpSpPr>
              <a:xfrm>
                <a:off x="12771550" y="3403239"/>
                <a:ext cx="467156" cy="448491"/>
                <a:chOff x="12782177" y="3403239"/>
                <a:chExt cx="467156" cy="448491"/>
              </a:xfrm>
            </p:grpSpPr>
            <p:grpSp>
              <p:nvGrpSpPr>
                <p:cNvPr id="195" name="Groep 194">
                  <a:extLst>
                    <a:ext uri="{FF2B5EF4-FFF2-40B4-BE49-F238E27FC236}">
                      <a16:creationId xmlns:a16="http://schemas.microsoft.com/office/drawing/2014/main" id="{2E304091-992E-4EC1-A2AE-8EC9EC5327A1}"/>
                    </a:ext>
                  </a:extLst>
                </p:cNvPr>
                <p:cNvGrpSpPr/>
                <p:nvPr userDrawn="1"/>
              </p:nvGrpSpPr>
              <p:grpSpPr>
                <a:xfrm>
                  <a:off x="12782177" y="3403239"/>
                  <a:ext cx="412972" cy="396132"/>
                  <a:chOff x="13554906" y="3320109"/>
                  <a:chExt cx="443912" cy="425811"/>
                </a:xfrm>
              </p:grpSpPr>
              <p:grpSp>
                <p:nvGrpSpPr>
                  <p:cNvPr id="202" name="Groep 201">
                    <a:extLst>
                      <a:ext uri="{FF2B5EF4-FFF2-40B4-BE49-F238E27FC236}">
                        <a16:creationId xmlns:a16="http://schemas.microsoft.com/office/drawing/2014/main" id="{667776E9-5CF9-4DB6-9434-8893E0B5A288}"/>
                      </a:ext>
                    </a:extLst>
                  </p:cNvPr>
                  <p:cNvGrpSpPr/>
                  <p:nvPr userDrawn="1"/>
                </p:nvGrpSpPr>
                <p:grpSpPr>
                  <a:xfrm>
                    <a:off x="13554906" y="3320109"/>
                    <a:ext cx="443912" cy="425811"/>
                    <a:chOff x="12909684" y="1276143"/>
                    <a:chExt cx="443912" cy="425811"/>
                  </a:xfrm>
                </p:grpSpPr>
                <p:sp>
                  <p:nvSpPr>
                    <p:cNvPr id="205" name="Rechthoek 204">
                      <a:extLst>
                        <a:ext uri="{FF2B5EF4-FFF2-40B4-BE49-F238E27FC236}">
                          <a16:creationId xmlns:a16="http://schemas.microsoft.com/office/drawing/2014/main" id="{CC445CF3-BABD-4E03-AA1A-CA34C213C6BD}"/>
                        </a:ext>
                      </a:extLst>
                    </p:cNvPr>
                    <p:cNvSpPr/>
                    <p:nvPr userDrawn="1"/>
                  </p:nvSpPr>
                  <p:spPr>
                    <a:xfrm>
                      <a:off x="12909684"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206" name="Rechthoek 205">
                      <a:extLst>
                        <a:ext uri="{FF2B5EF4-FFF2-40B4-BE49-F238E27FC236}">
                          <a16:creationId xmlns:a16="http://schemas.microsoft.com/office/drawing/2014/main" id="{F671F48A-F9A3-424F-9D79-298CD80863D8}"/>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207" name="Ovaal 206">
                      <a:extLst>
                        <a:ext uri="{FF2B5EF4-FFF2-40B4-BE49-F238E27FC236}">
                          <a16:creationId xmlns:a16="http://schemas.microsoft.com/office/drawing/2014/main" id="{132E1454-9A6E-487B-BCDF-1D6B2F0EE32B}"/>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pic>
                <p:nvPicPr>
                  <p:cNvPr id="203" name="Afbeelding 202">
                    <a:extLst>
                      <a:ext uri="{FF2B5EF4-FFF2-40B4-BE49-F238E27FC236}">
                        <a16:creationId xmlns:a16="http://schemas.microsoft.com/office/drawing/2014/main" id="{3378B2D0-33D0-40F3-A120-DB23E4D9CE45}"/>
                      </a:ext>
                    </a:extLst>
                  </p:cNvPr>
                  <p:cNvPicPr>
                    <a:picLocks noChangeAspect="1"/>
                  </p:cNvPicPr>
                  <p:nvPr userDrawn="1"/>
                </p:nvPicPr>
                <p:blipFill>
                  <a:blip r:embed="rId6">
                    <a:duotone>
                      <a:prstClr val="black"/>
                      <a:srgbClr val="4D82B8">
                        <a:tint val="45000"/>
                        <a:satMod val="400000"/>
                      </a:srgbClr>
                    </a:duotone>
                    <a:extLst>
                      <a:ext uri="{BEBA8EAE-BF5A-486C-A8C5-ECC9F3942E4B}">
                        <a14:imgProps xmlns:a14="http://schemas.microsoft.com/office/drawing/2010/main">
                          <a14:imgLayer r:embed="rId7">
                            <a14:imgEffect>
                              <a14:brightnessContrast contrast="-40000"/>
                            </a14:imgEffect>
                          </a14:imgLayer>
                        </a14:imgProps>
                      </a:ext>
                    </a:extLst>
                  </a:blip>
                  <a:stretch>
                    <a:fillRect/>
                  </a:stretch>
                </p:blipFill>
                <p:spPr>
                  <a:xfrm>
                    <a:off x="13567296" y="3424992"/>
                    <a:ext cx="173367" cy="140220"/>
                  </a:xfrm>
                  <a:prstGeom prst="rect">
                    <a:avLst/>
                  </a:prstGeom>
                </p:spPr>
              </p:pic>
              <p:pic>
                <p:nvPicPr>
                  <p:cNvPr id="204" name="Afbeelding 203">
                    <a:extLst>
                      <a:ext uri="{FF2B5EF4-FFF2-40B4-BE49-F238E27FC236}">
                        <a16:creationId xmlns:a16="http://schemas.microsoft.com/office/drawing/2014/main" id="{06D4052C-EED4-4D16-91FA-1B27EC6A6A4A}"/>
                      </a:ext>
                    </a:extLst>
                  </p:cNvPr>
                  <p:cNvPicPr>
                    <a:picLocks noChangeAspect="1"/>
                  </p:cNvPicPr>
                  <p:nvPr userDrawn="1"/>
                </p:nvPicPr>
                <p:blipFill>
                  <a:blip r:embed="rId6">
                    <a:duotone>
                      <a:prstClr val="black"/>
                      <a:srgbClr val="4D82B8">
                        <a:tint val="45000"/>
                        <a:satMod val="400000"/>
                      </a:srgbClr>
                    </a:duotone>
                    <a:extLst>
                      <a:ext uri="{BEBA8EAE-BF5A-486C-A8C5-ECC9F3942E4B}">
                        <a14:imgProps xmlns:a14="http://schemas.microsoft.com/office/drawing/2010/main">
                          <a14:imgLayer r:embed="rId7">
                            <a14:imgEffect>
                              <a14:brightnessContrast contrast="-40000"/>
                            </a14:imgEffect>
                          </a14:imgLayer>
                        </a14:imgProps>
                      </a:ext>
                    </a:extLst>
                  </a:blip>
                  <a:stretch>
                    <a:fillRect/>
                  </a:stretch>
                </p:blipFill>
                <p:spPr>
                  <a:xfrm flipH="1">
                    <a:off x="13635599" y="3453788"/>
                    <a:ext cx="173367" cy="111424"/>
                  </a:xfrm>
                  <a:prstGeom prst="rect">
                    <a:avLst/>
                  </a:prstGeom>
                </p:spPr>
              </p:pic>
            </p:grpSp>
            <p:grpSp>
              <p:nvGrpSpPr>
                <p:cNvPr id="196" name="Groep 195">
                  <a:extLst>
                    <a:ext uri="{FF2B5EF4-FFF2-40B4-BE49-F238E27FC236}">
                      <a16:creationId xmlns:a16="http://schemas.microsoft.com/office/drawing/2014/main" id="{B5137C31-6CE9-4C9F-B93C-227AAE9D9CA5}"/>
                    </a:ext>
                  </a:extLst>
                </p:cNvPr>
                <p:cNvGrpSpPr/>
                <p:nvPr userDrawn="1"/>
              </p:nvGrpSpPr>
              <p:grpSpPr>
                <a:xfrm>
                  <a:off x="13103513" y="3705268"/>
                  <a:ext cx="145820" cy="146462"/>
                  <a:chOff x="13096169" y="3602278"/>
                  <a:chExt cx="145820" cy="146462"/>
                </a:xfrm>
              </p:grpSpPr>
              <p:sp>
                <p:nvSpPr>
                  <p:cNvPr id="200" name="Rechthoek 199">
                    <a:extLst>
                      <a:ext uri="{FF2B5EF4-FFF2-40B4-BE49-F238E27FC236}">
                        <a16:creationId xmlns:a16="http://schemas.microsoft.com/office/drawing/2014/main" id="{EA149D5A-E49A-4D97-91F3-0DE3CB82CC7E}"/>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201" name="Rechthoek 200">
                    <a:extLst>
                      <a:ext uri="{FF2B5EF4-FFF2-40B4-BE49-F238E27FC236}">
                        <a16:creationId xmlns:a16="http://schemas.microsoft.com/office/drawing/2014/main" id="{02C5474A-BFC9-4C9B-8196-A43EC02D0AE3}"/>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197" name="Groep 196">
                  <a:extLst>
                    <a:ext uri="{FF2B5EF4-FFF2-40B4-BE49-F238E27FC236}">
                      <a16:creationId xmlns:a16="http://schemas.microsoft.com/office/drawing/2014/main" id="{2C38A963-DF95-4F8E-BFA1-709C16DD4A30}"/>
                    </a:ext>
                  </a:extLst>
                </p:cNvPr>
                <p:cNvGrpSpPr/>
                <p:nvPr userDrawn="1"/>
              </p:nvGrpSpPr>
              <p:grpSpPr>
                <a:xfrm rot="10800000">
                  <a:off x="13061402" y="3665637"/>
                  <a:ext cx="145820" cy="146462"/>
                  <a:chOff x="13096169" y="3602278"/>
                  <a:chExt cx="145820" cy="146462"/>
                </a:xfrm>
              </p:grpSpPr>
              <p:sp>
                <p:nvSpPr>
                  <p:cNvPr id="198" name="Rechthoek 197">
                    <a:extLst>
                      <a:ext uri="{FF2B5EF4-FFF2-40B4-BE49-F238E27FC236}">
                        <a16:creationId xmlns:a16="http://schemas.microsoft.com/office/drawing/2014/main" id="{761B54A1-77AF-4B1C-9652-F13E97D0DC81}"/>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199" name="Rechthoek 198">
                    <a:extLst>
                      <a:ext uri="{FF2B5EF4-FFF2-40B4-BE49-F238E27FC236}">
                        <a16:creationId xmlns:a16="http://schemas.microsoft.com/office/drawing/2014/main" id="{1AE03D33-E05E-43B4-ADF9-6CB22D07934D}"/>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sp>
            <p:nvSpPr>
              <p:cNvPr id="193" name="Rechthoek 192">
                <a:extLst>
                  <a:ext uri="{FF2B5EF4-FFF2-40B4-BE49-F238E27FC236}">
                    <a16:creationId xmlns:a16="http://schemas.microsoft.com/office/drawing/2014/main" id="{1D108F20-6911-424C-9243-AA8D4474AFAC}"/>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en-GB" sz="900" b="0" noProof="0">
                    <a:solidFill>
                      <a:srgbClr val="211F26"/>
                    </a:solidFill>
                    <a:latin typeface="Calibri" panose="020F0502020204030204" pitchFamily="34" charset="0"/>
                    <a:cs typeface="Calibri" panose="020F0502020204030204" pitchFamily="34" charset="0"/>
                  </a:rPr>
                  <a:t>Crop</a:t>
                </a:r>
              </a:p>
            </p:txBody>
          </p:sp>
          <p:sp>
            <p:nvSpPr>
              <p:cNvPr id="194" name="Gelijkbenige driehoek 193">
                <a:extLst>
                  <a:ext uri="{FF2B5EF4-FFF2-40B4-BE49-F238E27FC236}">
                    <a16:creationId xmlns:a16="http://schemas.microsoft.com/office/drawing/2014/main" id="{9D4E7BC3-F0A5-4920-B8BB-39F1FF180243}"/>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174" name="Groep 173">
              <a:extLst>
                <a:ext uri="{FF2B5EF4-FFF2-40B4-BE49-F238E27FC236}">
                  <a16:creationId xmlns:a16="http://schemas.microsoft.com/office/drawing/2014/main" id="{7F0C5BE0-DA01-4064-9FA2-E688D976BDA2}"/>
                </a:ext>
              </a:extLst>
            </p:cNvPr>
            <p:cNvGrpSpPr/>
            <p:nvPr userDrawn="1"/>
          </p:nvGrpSpPr>
          <p:grpSpPr>
            <a:xfrm>
              <a:off x="-3314821" y="2981448"/>
              <a:ext cx="1558053" cy="563933"/>
              <a:chOff x="-3314821" y="2981448"/>
              <a:chExt cx="1558053" cy="563933"/>
            </a:xfrm>
          </p:grpSpPr>
          <p:sp>
            <p:nvSpPr>
              <p:cNvPr id="178" name="Rechthoek 177">
                <a:extLst>
                  <a:ext uri="{FF2B5EF4-FFF2-40B4-BE49-F238E27FC236}">
                    <a16:creationId xmlns:a16="http://schemas.microsoft.com/office/drawing/2014/main" id="{F9A296C8-F864-490C-8353-9D8A552FE18A}"/>
                  </a:ext>
                </a:extLst>
              </p:cNvPr>
              <p:cNvSpPr/>
              <p:nvPr userDrawn="1"/>
            </p:nvSpPr>
            <p:spPr>
              <a:xfrm>
                <a:off x="-3314821" y="2981448"/>
                <a:ext cx="1558053" cy="504851"/>
              </a:xfrm>
              <a:prstGeom prst="rect">
                <a:avLst/>
              </a:prstGeom>
              <a:solidFill>
                <a:srgbClr val="FFFFFF"/>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179" name="Rechthoek 178">
                <a:extLst>
                  <a:ext uri="{FF2B5EF4-FFF2-40B4-BE49-F238E27FC236}">
                    <a16:creationId xmlns:a16="http://schemas.microsoft.com/office/drawing/2014/main" id="{F33ADD6E-EA63-4276-9B0D-0F634A2F4E95}"/>
                  </a:ext>
                </a:extLst>
              </p:cNvPr>
              <p:cNvSpPr/>
              <p:nvPr userDrawn="1"/>
            </p:nvSpPr>
            <p:spPr>
              <a:xfrm>
                <a:off x="-3304719" y="3235173"/>
                <a:ext cx="1540313" cy="246608"/>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180" name="Tekstvak 179">
                <a:extLst>
                  <a:ext uri="{FF2B5EF4-FFF2-40B4-BE49-F238E27FC236}">
                    <a16:creationId xmlns:a16="http://schemas.microsoft.com/office/drawing/2014/main" id="{674F3002-32DD-4F4B-8191-F93366CC516B}"/>
                  </a:ext>
                </a:extLst>
              </p:cNvPr>
              <p:cNvSpPr txBox="1"/>
              <p:nvPr userDrawn="1"/>
            </p:nvSpPr>
            <p:spPr>
              <a:xfrm>
                <a:off x="-3069820" y="3038892"/>
                <a:ext cx="1089248" cy="137495"/>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a:solidFill>
                      <a:srgbClr val="211F26"/>
                    </a:solidFill>
                    <a:latin typeface="Calibri" panose="020F0502020204030204" pitchFamily="34" charset="0"/>
                    <a:ea typeface="+mn-ea"/>
                    <a:cs typeface="Calibri" panose="020F0502020204030204" pitchFamily="34" charset="0"/>
                  </a:rPr>
                  <a:t>Send to front</a:t>
                </a:r>
              </a:p>
            </p:txBody>
          </p:sp>
          <p:sp>
            <p:nvSpPr>
              <p:cNvPr id="181" name="Tekstvak 180">
                <a:extLst>
                  <a:ext uri="{FF2B5EF4-FFF2-40B4-BE49-F238E27FC236}">
                    <a16:creationId xmlns:a16="http://schemas.microsoft.com/office/drawing/2014/main" id="{60E5E020-6D99-499E-A590-19D05FC2E6CB}"/>
                  </a:ext>
                </a:extLst>
              </p:cNvPr>
              <p:cNvSpPr txBox="1"/>
              <p:nvPr userDrawn="1"/>
            </p:nvSpPr>
            <p:spPr>
              <a:xfrm>
                <a:off x="-3069820" y="3295269"/>
                <a:ext cx="1098515"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a:solidFill>
                      <a:srgbClr val="211F26"/>
                    </a:solidFill>
                    <a:latin typeface="Calibri" panose="020F0502020204030204" pitchFamily="34" charset="0"/>
                    <a:ea typeface="+mn-ea"/>
                    <a:cs typeface="Calibri" panose="020F0502020204030204" pitchFamily="34" charset="0"/>
                  </a:rPr>
                  <a:t>Send to back</a:t>
                </a:r>
              </a:p>
            </p:txBody>
          </p:sp>
          <p:sp>
            <p:nvSpPr>
              <p:cNvPr id="182" name="Vrije vorm: vorm 181">
                <a:extLst>
                  <a:ext uri="{FF2B5EF4-FFF2-40B4-BE49-F238E27FC236}">
                    <a16:creationId xmlns:a16="http://schemas.microsoft.com/office/drawing/2014/main" id="{2DE8303A-0D9A-41D7-90E7-D1C9D9FDD741}"/>
                  </a:ext>
                </a:extLst>
              </p:cNvPr>
              <p:cNvSpPr/>
              <p:nvPr userDrawn="1"/>
            </p:nvSpPr>
            <p:spPr>
              <a:xfrm>
                <a:off x="-2051274" y="3365381"/>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183" name="Gelijkbenige driehoek 182">
                <a:extLst>
                  <a:ext uri="{FF2B5EF4-FFF2-40B4-BE49-F238E27FC236}">
                    <a16:creationId xmlns:a16="http://schemas.microsoft.com/office/drawing/2014/main" id="{942B3070-AA0E-4994-84FB-A4A27BD15E7E}"/>
                  </a:ext>
                </a:extLst>
              </p:cNvPr>
              <p:cNvSpPr/>
              <p:nvPr userDrawn="1"/>
            </p:nvSpPr>
            <p:spPr>
              <a:xfrm rot="5400000">
                <a:off x="-1900674" y="3332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nvGrpSpPr>
              <p:cNvPr id="184" name="Groep 183">
                <a:extLst>
                  <a:ext uri="{FF2B5EF4-FFF2-40B4-BE49-F238E27FC236}">
                    <a16:creationId xmlns:a16="http://schemas.microsoft.com/office/drawing/2014/main" id="{BFBECF54-B8FC-4A9E-8C55-756A7468570D}"/>
                  </a:ext>
                </a:extLst>
              </p:cNvPr>
              <p:cNvGrpSpPr/>
              <p:nvPr userDrawn="1"/>
            </p:nvGrpSpPr>
            <p:grpSpPr>
              <a:xfrm>
                <a:off x="-3257052" y="3032066"/>
                <a:ext cx="182309" cy="163794"/>
                <a:chOff x="12832541" y="3162395"/>
                <a:chExt cx="219532" cy="197236"/>
              </a:xfrm>
            </p:grpSpPr>
            <p:sp>
              <p:nvSpPr>
                <p:cNvPr id="189" name="Rechthoek 188">
                  <a:extLst>
                    <a:ext uri="{FF2B5EF4-FFF2-40B4-BE49-F238E27FC236}">
                      <a16:creationId xmlns:a16="http://schemas.microsoft.com/office/drawing/2014/main" id="{A90C5222-DC16-4350-80B9-7CD31A60E2A5}"/>
                    </a:ext>
                  </a:extLst>
                </p:cNvPr>
                <p:cNvSpPr/>
                <p:nvPr userDrawn="1"/>
              </p:nvSpPr>
              <p:spPr>
                <a:xfrm>
                  <a:off x="12832541" y="3162395"/>
                  <a:ext cx="81487" cy="81487"/>
                </a:xfrm>
                <a:prstGeom prst="rect">
                  <a:avLst/>
                </a:prstGeom>
                <a:solidFill>
                  <a:schemeClr val="bg1"/>
                </a:solidFill>
                <a:ln w="12700">
                  <a:solidFill>
                    <a:srgbClr val="8484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190" name="Rechthoek 189">
                  <a:extLst>
                    <a:ext uri="{FF2B5EF4-FFF2-40B4-BE49-F238E27FC236}">
                      <a16:creationId xmlns:a16="http://schemas.microsoft.com/office/drawing/2014/main" id="{04F7F1D2-AE5A-42F9-87AD-E810DE9595CD}"/>
                    </a:ext>
                  </a:extLst>
                </p:cNvPr>
                <p:cNvSpPr/>
                <p:nvPr userDrawn="1"/>
              </p:nvSpPr>
              <p:spPr>
                <a:xfrm>
                  <a:off x="12970586" y="3278144"/>
                  <a:ext cx="81487" cy="81487"/>
                </a:xfrm>
                <a:prstGeom prst="rect">
                  <a:avLst/>
                </a:prstGeom>
                <a:solidFill>
                  <a:schemeClr val="bg1"/>
                </a:solidFill>
                <a:ln w="12700">
                  <a:solidFill>
                    <a:srgbClr val="8484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191" name="Rechthoek 190">
                  <a:extLst>
                    <a:ext uri="{FF2B5EF4-FFF2-40B4-BE49-F238E27FC236}">
                      <a16:creationId xmlns:a16="http://schemas.microsoft.com/office/drawing/2014/main" id="{03E769EA-FAFB-4ECF-BBE5-D83ECC0A4162}"/>
                    </a:ext>
                  </a:extLst>
                </p:cNvPr>
                <p:cNvSpPr/>
                <p:nvPr userDrawn="1"/>
              </p:nvSpPr>
              <p:spPr>
                <a:xfrm>
                  <a:off x="12873284" y="3191991"/>
                  <a:ext cx="138045" cy="138044"/>
                </a:xfrm>
                <a:prstGeom prst="rect">
                  <a:avLst/>
                </a:prstGeom>
                <a:solidFill>
                  <a:srgbClr val="EABE76"/>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grpSp>
          <p:grpSp>
            <p:nvGrpSpPr>
              <p:cNvPr id="185" name="Groep 184">
                <a:extLst>
                  <a:ext uri="{FF2B5EF4-FFF2-40B4-BE49-F238E27FC236}">
                    <a16:creationId xmlns:a16="http://schemas.microsoft.com/office/drawing/2014/main" id="{11004989-5B5F-4516-9949-7962E2487D65}"/>
                  </a:ext>
                </a:extLst>
              </p:cNvPr>
              <p:cNvGrpSpPr/>
              <p:nvPr userDrawn="1"/>
            </p:nvGrpSpPr>
            <p:grpSpPr>
              <a:xfrm>
                <a:off x="-3257053" y="3276580"/>
                <a:ext cx="182309" cy="163794"/>
                <a:chOff x="12832541" y="3162395"/>
                <a:chExt cx="219532" cy="197236"/>
              </a:xfrm>
            </p:grpSpPr>
            <p:sp>
              <p:nvSpPr>
                <p:cNvPr id="186" name="Rechthoek 185">
                  <a:extLst>
                    <a:ext uri="{FF2B5EF4-FFF2-40B4-BE49-F238E27FC236}">
                      <a16:creationId xmlns:a16="http://schemas.microsoft.com/office/drawing/2014/main" id="{66B8E704-1C5E-448F-BFBE-E427C122834D}"/>
                    </a:ext>
                  </a:extLst>
                </p:cNvPr>
                <p:cNvSpPr/>
                <p:nvPr userDrawn="1"/>
              </p:nvSpPr>
              <p:spPr>
                <a:xfrm>
                  <a:off x="12873284" y="3191991"/>
                  <a:ext cx="138045" cy="138044"/>
                </a:xfrm>
                <a:prstGeom prst="rect">
                  <a:avLst/>
                </a:prstGeom>
                <a:solidFill>
                  <a:srgbClr val="EABE76"/>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187" name="Rechthoek 186">
                  <a:extLst>
                    <a:ext uri="{FF2B5EF4-FFF2-40B4-BE49-F238E27FC236}">
                      <a16:creationId xmlns:a16="http://schemas.microsoft.com/office/drawing/2014/main" id="{48E55F31-C0DB-4A11-BD46-ABAF60DFE1C1}"/>
                    </a:ext>
                  </a:extLst>
                </p:cNvPr>
                <p:cNvSpPr/>
                <p:nvPr userDrawn="1"/>
              </p:nvSpPr>
              <p:spPr>
                <a:xfrm>
                  <a:off x="12832541" y="3162395"/>
                  <a:ext cx="81487" cy="81487"/>
                </a:xfrm>
                <a:prstGeom prst="rect">
                  <a:avLst/>
                </a:prstGeom>
                <a:solidFill>
                  <a:schemeClr val="bg1"/>
                </a:solidFill>
                <a:ln w="12700">
                  <a:solidFill>
                    <a:srgbClr val="8484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188" name="Rechthoek 187">
                  <a:extLst>
                    <a:ext uri="{FF2B5EF4-FFF2-40B4-BE49-F238E27FC236}">
                      <a16:creationId xmlns:a16="http://schemas.microsoft.com/office/drawing/2014/main" id="{EBA061ED-2783-4801-874B-D3FFC178005A}"/>
                    </a:ext>
                  </a:extLst>
                </p:cNvPr>
                <p:cNvSpPr/>
                <p:nvPr userDrawn="1"/>
              </p:nvSpPr>
              <p:spPr>
                <a:xfrm>
                  <a:off x="12970586" y="3278144"/>
                  <a:ext cx="81487" cy="81487"/>
                </a:xfrm>
                <a:prstGeom prst="rect">
                  <a:avLst/>
                </a:prstGeom>
                <a:solidFill>
                  <a:schemeClr val="bg1"/>
                </a:solidFill>
                <a:ln w="12700">
                  <a:solidFill>
                    <a:srgbClr val="8484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grpSp>
        </p:grpSp>
        <p:grpSp>
          <p:nvGrpSpPr>
            <p:cNvPr id="175" name="ICOON_info">
              <a:extLst>
                <a:ext uri="{FF2B5EF4-FFF2-40B4-BE49-F238E27FC236}">
                  <a16:creationId xmlns:a16="http://schemas.microsoft.com/office/drawing/2014/main" id="{20CFBD40-DD44-4E8F-AB62-2F765BB786F8}"/>
                </a:ext>
              </a:extLst>
            </p:cNvPr>
            <p:cNvGrpSpPr/>
            <p:nvPr userDrawn="1"/>
          </p:nvGrpSpPr>
          <p:grpSpPr>
            <a:xfrm>
              <a:off x="-376736" y="5307660"/>
              <a:ext cx="283685" cy="283685"/>
              <a:chOff x="-510741" y="5913713"/>
              <a:chExt cx="267555" cy="267555"/>
            </a:xfrm>
          </p:grpSpPr>
          <p:sp>
            <p:nvSpPr>
              <p:cNvPr id="176" name="Ovaal 175">
                <a:extLst>
                  <a:ext uri="{FF2B5EF4-FFF2-40B4-BE49-F238E27FC236}">
                    <a16:creationId xmlns:a16="http://schemas.microsoft.com/office/drawing/2014/main" id="{462EDEB6-7E36-44C3-A35D-42BA6D1D0FAA}"/>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177" name="Graphic 163" descr="Informatie">
                <a:extLst>
                  <a:ext uri="{FF2B5EF4-FFF2-40B4-BE49-F238E27FC236}">
                    <a16:creationId xmlns:a16="http://schemas.microsoft.com/office/drawing/2014/main" id="{B8A20B27-93F0-4662-87E8-42E2BA66F34A}"/>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noAutofit/>
              </a:bodyPr>
              <a:lstStyle/>
              <a:p>
                <a:endParaRPr lang="en-GB" sz="2000" noProof="0">
                  <a:solidFill>
                    <a:srgbClr val="211F26"/>
                  </a:solidFill>
                  <a:latin typeface="Calibri" panose="020F0502020204030204" pitchFamily="34" charset="0"/>
                  <a:cs typeface="Calibri" panose="020F0502020204030204" pitchFamily="34" charset="0"/>
                </a:endParaRPr>
              </a:p>
            </p:txBody>
          </p:sp>
        </p:grpSp>
      </p:grpSp>
      <p:grpSp>
        <p:nvGrpSpPr>
          <p:cNvPr id="217" name="INSTRUCTION">
            <a:extLst>
              <a:ext uri="{FF2B5EF4-FFF2-40B4-BE49-F238E27FC236}">
                <a16:creationId xmlns:a16="http://schemas.microsoft.com/office/drawing/2014/main" id="{2AC48DEC-CC36-4319-B281-CD66C379BC3D}"/>
              </a:ext>
            </a:extLst>
          </p:cNvPr>
          <p:cNvGrpSpPr/>
          <p:nvPr userDrawn="1"/>
        </p:nvGrpSpPr>
        <p:grpSpPr>
          <a:xfrm>
            <a:off x="5846" y="7033211"/>
            <a:ext cx="3727954" cy="1577390"/>
            <a:chOff x="5846" y="7033211"/>
            <a:chExt cx="3727954" cy="1577390"/>
          </a:xfrm>
        </p:grpSpPr>
        <p:sp>
          <p:nvSpPr>
            <p:cNvPr id="218" name="Rechthoek 217">
              <a:extLst>
                <a:ext uri="{FF2B5EF4-FFF2-40B4-BE49-F238E27FC236}">
                  <a16:creationId xmlns:a16="http://schemas.microsoft.com/office/drawing/2014/main" id="{D1E4DB44-63D4-4A29-B01F-B98CEDA8303E}"/>
                </a:ext>
              </a:extLst>
            </p:cNvPr>
            <p:cNvSpPr/>
            <p:nvPr userDrawn="1"/>
          </p:nvSpPr>
          <p:spPr>
            <a:xfrm>
              <a:off x="5846" y="7033211"/>
              <a:ext cx="3727954" cy="1577390"/>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EDIT Footer, slide number</a:t>
              </a:r>
              <a:br>
                <a:rPr lang="en-GB" sz="1400" b="1" cap="all" baseline="0" noProof="0">
                  <a:solidFill>
                    <a:schemeClr val="accent1"/>
                  </a:solidFill>
                  <a:latin typeface="Calibri" panose="020F0502020204030204" pitchFamily="34" charset="0"/>
                  <a:cs typeface="Calibri" panose="020F0502020204030204" pitchFamily="34" charset="0"/>
                </a:rPr>
              </a:br>
              <a:r>
                <a:rPr lang="en-GB" sz="1400" b="1" cap="all" baseline="0" noProof="0">
                  <a:solidFill>
                    <a:schemeClr val="accent1"/>
                  </a:solidFill>
                  <a:latin typeface="Calibri" panose="020F0502020204030204" pitchFamily="34" charset="0"/>
                  <a:cs typeface="Calibri" panose="020F0502020204030204" pitchFamily="34" charset="0"/>
                </a:rPr>
                <a:t>and date</a:t>
              </a:r>
            </a:p>
          </p:txBody>
        </p:sp>
        <p:sp>
          <p:nvSpPr>
            <p:cNvPr id="219" name="Ovaal 218">
              <a:extLst>
                <a:ext uri="{FF2B5EF4-FFF2-40B4-BE49-F238E27FC236}">
                  <a16:creationId xmlns:a16="http://schemas.microsoft.com/office/drawing/2014/main" id="{A69062F9-D16E-4350-8AF7-C805ED558CF8}"/>
                </a:ext>
              </a:extLst>
            </p:cNvPr>
            <p:cNvSpPr/>
            <p:nvPr userDrawn="1"/>
          </p:nvSpPr>
          <p:spPr>
            <a:xfrm>
              <a:off x="188424" y="767853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220" name="Rechthoek 219">
              <a:extLst>
                <a:ext uri="{FF2B5EF4-FFF2-40B4-BE49-F238E27FC236}">
                  <a16:creationId xmlns:a16="http://schemas.microsoft.com/office/drawing/2014/main" id="{1ADB0D40-47C6-4C0F-A9C7-EE1BF5AA6AC9}"/>
                </a:ext>
              </a:extLst>
            </p:cNvPr>
            <p:cNvSpPr/>
            <p:nvPr userDrawn="1"/>
          </p:nvSpPr>
          <p:spPr>
            <a:xfrm>
              <a:off x="472596" y="7678534"/>
              <a:ext cx="2322719" cy="31672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‘Header &amp; Footer’</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221" name="Ovaal 220">
              <a:extLst>
                <a:ext uri="{FF2B5EF4-FFF2-40B4-BE49-F238E27FC236}">
                  <a16:creationId xmlns:a16="http://schemas.microsoft.com/office/drawing/2014/main" id="{5AF1E93A-BC02-496D-82E4-4868340FE70D}"/>
                </a:ext>
              </a:extLst>
            </p:cNvPr>
            <p:cNvSpPr/>
            <p:nvPr userDrawn="1"/>
          </p:nvSpPr>
          <p:spPr>
            <a:xfrm>
              <a:off x="188424" y="810886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222" name="Rechthoek 221">
              <a:extLst>
                <a:ext uri="{FF2B5EF4-FFF2-40B4-BE49-F238E27FC236}">
                  <a16:creationId xmlns:a16="http://schemas.microsoft.com/office/drawing/2014/main" id="{3D99F699-4B4E-4B31-B9C0-D6BF55ED2269}"/>
                </a:ext>
              </a:extLst>
            </p:cNvPr>
            <p:cNvSpPr/>
            <p:nvPr userDrawn="1"/>
          </p:nvSpPr>
          <p:spPr>
            <a:xfrm>
              <a:off x="472596" y="8108870"/>
              <a:ext cx="2322719" cy="38098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‘Apply to All’</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apply the changes to every slide.</a:t>
              </a:r>
            </a:p>
          </p:txBody>
        </p:sp>
        <p:grpSp>
          <p:nvGrpSpPr>
            <p:cNvPr id="223" name="Groep 222">
              <a:extLst>
                <a:ext uri="{FF2B5EF4-FFF2-40B4-BE49-F238E27FC236}">
                  <a16:creationId xmlns:a16="http://schemas.microsoft.com/office/drawing/2014/main" id="{1204E98B-D9EC-4329-B717-20E248263C1B}"/>
                </a:ext>
              </a:extLst>
            </p:cNvPr>
            <p:cNvGrpSpPr/>
            <p:nvPr userDrawn="1"/>
          </p:nvGrpSpPr>
          <p:grpSpPr>
            <a:xfrm>
              <a:off x="2939884" y="7739834"/>
              <a:ext cx="681133" cy="750023"/>
              <a:chOff x="-910573" y="4987990"/>
              <a:chExt cx="681133" cy="750023"/>
            </a:xfrm>
          </p:grpSpPr>
          <p:grpSp>
            <p:nvGrpSpPr>
              <p:cNvPr id="224" name="Groep 223">
                <a:extLst>
                  <a:ext uri="{FF2B5EF4-FFF2-40B4-BE49-F238E27FC236}">
                    <a16:creationId xmlns:a16="http://schemas.microsoft.com/office/drawing/2014/main" id="{EDB2D675-7118-43AD-A96E-DF83DCF05167}"/>
                  </a:ext>
                </a:extLst>
              </p:cNvPr>
              <p:cNvGrpSpPr/>
              <p:nvPr userDrawn="1"/>
            </p:nvGrpSpPr>
            <p:grpSpPr>
              <a:xfrm>
                <a:off x="-713542" y="4987990"/>
                <a:ext cx="287071" cy="379107"/>
                <a:chOff x="-4050578" y="288410"/>
                <a:chExt cx="322125" cy="379107"/>
              </a:xfrm>
            </p:grpSpPr>
            <p:sp>
              <p:nvSpPr>
                <p:cNvPr id="226" name="Rechthoek met één afgeknipte en afgeronde hoek 47">
                  <a:extLst>
                    <a:ext uri="{FF2B5EF4-FFF2-40B4-BE49-F238E27FC236}">
                      <a16:creationId xmlns:a16="http://schemas.microsoft.com/office/drawing/2014/main" id="{0FB9D92E-F743-465D-B2F4-80C7A24B8925}"/>
                    </a:ext>
                  </a:extLst>
                </p:cNvPr>
                <p:cNvSpPr/>
                <p:nvPr userDrawn="1"/>
              </p:nvSpPr>
              <p:spPr>
                <a:xfrm>
                  <a:off x="-4050578" y="288410"/>
                  <a:ext cx="322125" cy="379107"/>
                </a:xfrm>
                <a:prstGeom prst="snipRoundRect">
                  <a:avLst>
                    <a:gd name="adj1" fmla="val 0"/>
                    <a:gd name="adj2" fmla="val 33753"/>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227" name="Rechthoekige driehoek 226">
                  <a:extLst>
                    <a:ext uri="{FF2B5EF4-FFF2-40B4-BE49-F238E27FC236}">
                      <a16:creationId xmlns:a16="http://schemas.microsoft.com/office/drawing/2014/main" id="{CEACE0D0-3F16-482C-97DC-5E53E1A4715E}"/>
                    </a:ext>
                  </a:extLst>
                </p:cNvPr>
                <p:cNvSpPr/>
                <p:nvPr userDrawn="1"/>
              </p:nvSpPr>
              <p:spPr>
                <a:xfrm>
                  <a:off x="-3833537" y="291656"/>
                  <a:ext cx="103133" cy="93757"/>
                </a:xfrm>
                <a:prstGeom prst="rtTriangle">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228" name="Rechthoek 227">
                  <a:extLst>
                    <a:ext uri="{FF2B5EF4-FFF2-40B4-BE49-F238E27FC236}">
                      <a16:creationId xmlns:a16="http://schemas.microsoft.com/office/drawing/2014/main" id="{A4BFB904-137B-40F4-9B0F-C134E204F3D3}"/>
                    </a:ext>
                  </a:extLst>
                </p:cNvPr>
                <p:cNvSpPr/>
                <p:nvPr userDrawn="1"/>
              </p:nvSpPr>
              <p:spPr>
                <a:xfrm>
                  <a:off x="-4013673" y="314848"/>
                  <a:ext cx="140930" cy="70565"/>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229" name="Rechthoek 228">
                  <a:extLst>
                    <a:ext uri="{FF2B5EF4-FFF2-40B4-BE49-F238E27FC236}">
                      <a16:creationId xmlns:a16="http://schemas.microsoft.com/office/drawing/2014/main" id="{45448948-8349-4293-BE37-36A76D6AC294}"/>
                    </a:ext>
                  </a:extLst>
                </p:cNvPr>
                <p:cNvSpPr/>
                <p:nvPr userDrawn="1"/>
              </p:nvSpPr>
              <p:spPr>
                <a:xfrm>
                  <a:off x="-4020379" y="586428"/>
                  <a:ext cx="261727" cy="61406"/>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defTabSz="914400" fontAlgn="auto">
                    <a:lnSpc>
                      <a:spcPct val="100000"/>
                    </a:lnSpc>
                    <a:spcBef>
                      <a:spcPts val="0"/>
                    </a:spcBef>
                    <a:spcAft>
                      <a:spcPts val="0"/>
                    </a:spcAft>
                    <a:buClrTx/>
                    <a:buSzTx/>
                    <a:buFontTx/>
                    <a:buNone/>
                    <a:tabLst/>
                  </a:pPr>
                  <a:endParaRPr kumimoji="0" lang="en-GB" sz="900" b="0" i="0" u="none" strike="noStrike" kern="0" cap="none" spc="0" normalizeH="0" baseline="0" noProof="0">
                    <a:ln>
                      <a:noFill/>
                    </a:ln>
                    <a:solidFill>
                      <a:srgbClr val="211F26"/>
                    </a:solidFill>
                    <a:effectLst/>
                    <a:uLnTx/>
                    <a:uFillTx/>
                    <a:latin typeface="Calibri" panose="020F0502020204030204" pitchFamily="34" charset="0"/>
                    <a:cs typeface="Calibri" panose="020F0502020204030204" pitchFamily="34" charset="0"/>
                  </a:endParaRPr>
                </a:p>
              </p:txBody>
            </p:sp>
          </p:grpSp>
          <p:sp>
            <p:nvSpPr>
              <p:cNvPr id="225" name="Rechthoek 224">
                <a:extLst>
                  <a:ext uri="{FF2B5EF4-FFF2-40B4-BE49-F238E27FC236}">
                    <a16:creationId xmlns:a16="http://schemas.microsoft.com/office/drawing/2014/main" id="{C7D18CB8-902D-466C-A0CD-17A14E48AFED}"/>
                  </a:ext>
                </a:extLst>
              </p:cNvPr>
              <p:cNvSpPr/>
              <p:nvPr userDrawn="1"/>
            </p:nvSpPr>
            <p:spPr>
              <a:xfrm>
                <a:off x="-910573" y="5352063"/>
                <a:ext cx="681133" cy="385950"/>
              </a:xfrm>
              <a:prstGeom prst="rect">
                <a:avLst/>
              </a:prstGeom>
              <a:no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rPr>
                  <a:t>Header &amp; Footer</a:t>
                </a:r>
              </a:p>
            </p:txBody>
          </p:sp>
        </p:grpSp>
      </p:grpSp>
      <p:sp>
        <p:nvSpPr>
          <p:cNvPr id="14" name="INFO">
            <a:extLst>
              <a:ext uri="{FF2B5EF4-FFF2-40B4-BE49-F238E27FC236}">
                <a16:creationId xmlns:a16="http://schemas.microsoft.com/office/drawing/2014/main" id="{63F6DBDF-45EF-45F4-B45A-E829981AB849}"/>
              </a:ext>
            </a:extLst>
          </p:cNvPr>
          <p:cNvSpPr txBox="1"/>
          <p:nvPr userDrawn="1"/>
        </p:nvSpPr>
        <p:spPr>
          <a:xfrm>
            <a:off x="0" y="-256190"/>
            <a:ext cx="12192000" cy="161583"/>
          </a:xfrm>
          <a:prstGeom prst="rect">
            <a:avLst/>
          </a:prstGeom>
          <a:noFill/>
        </p:spPr>
        <p:txBody>
          <a:bodyPr wrap="square" lIns="0" tIns="0" rIns="0" bIns="0" rtlCol="0">
            <a:spAutoFit/>
          </a:bodyPr>
          <a:lstStyle/>
          <a:p>
            <a:pPr algn="l"/>
            <a:r>
              <a:rPr lang="en-GB" sz="1050" b="1" dirty="0">
                <a:solidFill>
                  <a:schemeClr val="tx2"/>
                </a:solidFill>
                <a:latin typeface="+mj-lt"/>
                <a:cs typeface="Calibri" panose="020F0502020204030204" pitchFamily="34" charset="0"/>
              </a:rPr>
              <a:t>TEMPLATE: </a:t>
            </a:r>
            <a:r>
              <a:rPr lang="en-GB" sz="1050" b="0" dirty="0">
                <a:solidFill>
                  <a:schemeClr val="tx2"/>
                </a:solidFill>
                <a:latin typeface="+mj-lt"/>
                <a:cs typeface="Calibri" panose="020F0502020204030204" pitchFamily="34" charset="0"/>
              </a:rPr>
              <a:t>TEXT + IMAGE (L)</a:t>
            </a:r>
          </a:p>
        </p:txBody>
      </p:sp>
      <p:grpSp>
        <p:nvGrpSpPr>
          <p:cNvPr id="6" name="HAAK LIJN">
            <a:extLst>
              <a:ext uri="{FF2B5EF4-FFF2-40B4-BE49-F238E27FC236}">
                <a16:creationId xmlns:a16="http://schemas.microsoft.com/office/drawing/2014/main" id="{D7882384-1712-41E6-9D6B-F217C844E4E0}"/>
              </a:ext>
            </a:extLst>
          </p:cNvPr>
          <p:cNvGrpSpPr/>
          <p:nvPr userDrawn="1"/>
        </p:nvGrpSpPr>
        <p:grpSpPr>
          <a:xfrm>
            <a:off x="540812" y="0"/>
            <a:ext cx="76800" cy="6858000"/>
            <a:chOff x="578912" y="0"/>
            <a:chExt cx="76800" cy="6858000"/>
          </a:xfrm>
        </p:grpSpPr>
        <p:cxnSp>
          <p:nvCxnSpPr>
            <p:cNvPr id="7" name="LIJN">
              <a:extLst>
                <a:ext uri="{FF2B5EF4-FFF2-40B4-BE49-F238E27FC236}">
                  <a16:creationId xmlns:a16="http://schemas.microsoft.com/office/drawing/2014/main" id="{CA66AB2C-0DEF-41A4-8A9D-6D155CA2B075}"/>
                </a:ext>
              </a:extLst>
            </p:cNvPr>
            <p:cNvCxnSpPr>
              <a:cxnSpLocks/>
            </p:cNvCxnSpPr>
            <p:nvPr userDrawn="1"/>
          </p:nvCxnSpPr>
          <p:spPr>
            <a:xfrm>
              <a:off x="617312" y="900113"/>
              <a:ext cx="0" cy="5957887"/>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pic>
          <p:nvPicPr>
            <p:cNvPr id="8" name="Graphic 7">
              <a:extLst>
                <a:ext uri="{FF2B5EF4-FFF2-40B4-BE49-F238E27FC236}">
                  <a16:creationId xmlns:a16="http://schemas.microsoft.com/office/drawing/2014/main" id="{DF6C0404-AD63-455B-AFF8-AC0BC74B32E7}"/>
                </a:ext>
              </a:extLst>
            </p:cNvPr>
            <p:cNvPicPr>
              <a:picLocks noChangeAspect="1"/>
            </p:cNvPicPr>
            <p:nvPr userDrawn="1"/>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78912" y="652464"/>
              <a:ext cx="76800" cy="201600"/>
            </a:xfrm>
            <a:prstGeom prst="rect">
              <a:avLst/>
            </a:prstGeom>
          </p:spPr>
        </p:pic>
        <p:cxnSp>
          <p:nvCxnSpPr>
            <p:cNvPr id="10" name="LIJN">
              <a:extLst>
                <a:ext uri="{FF2B5EF4-FFF2-40B4-BE49-F238E27FC236}">
                  <a16:creationId xmlns:a16="http://schemas.microsoft.com/office/drawing/2014/main" id="{C2999465-7311-4A1D-8A5A-A0092EF9741F}"/>
                </a:ext>
              </a:extLst>
            </p:cNvPr>
            <p:cNvCxnSpPr>
              <a:cxnSpLocks/>
            </p:cNvCxnSpPr>
            <p:nvPr userDrawn="1"/>
          </p:nvCxnSpPr>
          <p:spPr>
            <a:xfrm>
              <a:off x="617312" y="0"/>
              <a:ext cx="0" cy="595314"/>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grpSp>
      <p:sp>
        <p:nvSpPr>
          <p:cNvPr id="12" name="Tijdelijke aanduiding voor afbeelding 8">
            <a:extLst>
              <a:ext uri="{FF2B5EF4-FFF2-40B4-BE49-F238E27FC236}">
                <a16:creationId xmlns:a16="http://schemas.microsoft.com/office/drawing/2014/main" id="{8BD98969-41D6-49E7-8A6D-7119EAC93FB3}"/>
              </a:ext>
            </a:extLst>
          </p:cNvPr>
          <p:cNvSpPr>
            <a:spLocks noGrp="1"/>
          </p:cNvSpPr>
          <p:nvPr>
            <p:ph type="pic" sz="quarter" idx="14" hasCustomPrompt="1"/>
          </p:nvPr>
        </p:nvSpPr>
        <p:spPr>
          <a:xfrm>
            <a:off x="4221626" y="1434"/>
            <a:ext cx="7970374" cy="6856566"/>
          </a:xfrm>
          <a:prstGeom prst="rect">
            <a:avLst/>
          </a:prstGeom>
          <a:solidFill>
            <a:schemeClr val="bg1">
              <a:lumMod val="95000"/>
            </a:schemeClr>
          </a:solidFill>
        </p:spPr>
        <p:txBody>
          <a:bodyPr bIns="1620000" anchor="ctr"/>
          <a:lstStyle>
            <a:lvl1pPr marL="0" indent="0" algn="ctr">
              <a:lnSpc>
                <a:spcPct val="90000"/>
              </a:lnSpc>
              <a:spcBef>
                <a:spcPts val="0"/>
              </a:spcBef>
              <a:spcAft>
                <a:spcPts val="0"/>
              </a:spcAft>
              <a:buNone/>
              <a:defRPr sz="1500" i="1">
                <a:solidFill>
                  <a:schemeClr val="tx1">
                    <a:lumMod val="50000"/>
                    <a:lumOff val="50000"/>
                  </a:schemeClr>
                </a:solidFill>
              </a:defRPr>
            </a:lvl1pPr>
          </a:lstStyle>
          <a:p>
            <a:r>
              <a:rPr lang="en-GB" dirty="0"/>
              <a:t>Click on the icon below</a:t>
            </a:r>
            <a:br>
              <a:rPr lang="en-GB" dirty="0"/>
            </a:br>
            <a:r>
              <a:rPr lang="en-GB" dirty="0"/>
              <a:t>to insert an image.</a:t>
            </a:r>
          </a:p>
        </p:txBody>
      </p:sp>
      <p:sp>
        <p:nvSpPr>
          <p:cNvPr id="17" name="Tijdelijke aanduiding voor verticale tekst 2">
            <a:extLst>
              <a:ext uri="{FF2B5EF4-FFF2-40B4-BE49-F238E27FC236}">
                <a16:creationId xmlns:a16="http://schemas.microsoft.com/office/drawing/2014/main" id="{88E18419-1C58-41CE-97BB-2A5F5D6DB9F2}"/>
              </a:ext>
            </a:extLst>
          </p:cNvPr>
          <p:cNvSpPr>
            <a:spLocks noGrp="1"/>
          </p:cNvSpPr>
          <p:nvPr>
            <p:ph type="body" orient="vert" idx="1" hasCustomPrompt="1"/>
          </p:nvPr>
        </p:nvSpPr>
        <p:spPr>
          <a:xfrm>
            <a:off x="777233" y="563700"/>
            <a:ext cx="3993654" cy="5730594"/>
          </a:xfrm>
          <a:gradFill>
            <a:gsLst>
              <a:gs pos="75000">
                <a:schemeClr val="bg1"/>
              </a:gs>
              <a:gs pos="100000">
                <a:schemeClr val="bg1">
                  <a:alpha val="75000"/>
                </a:schemeClr>
              </a:gs>
            </a:gsLst>
            <a:lin ang="0" scaled="1"/>
          </a:gradFill>
        </p:spPr>
        <p:txBody>
          <a:bodyPr vert="horz" lIns="0" tIns="1296000" rIns="216000" bIns="144000"/>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en-GB" dirty="0"/>
              <a:t>Bullet</a:t>
            </a:r>
          </a:p>
          <a:p>
            <a:pPr lvl="1"/>
            <a:r>
              <a:rPr lang="en-GB" dirty="0"/>
              <a:t>Sub-bullet</a:t>
            </a:r>
          </a:p>
          <a:p>
            <a:pPr lvl="2"/>
            <a:r>
              <a:rPr lang="en-GB" dirty="0"/>
              <a:t>Default text</a:t>
            </a:r>
          </a:p>
          <a:p>
            <a:pPr lvl="3"/>
            <a:r>
              <a:rPr lang="en-GB" dirty="0"/>
              <a:t>header</a:t>
            </a:r>
          </a:p>
          <a:p>
            <a:pPr lvl="4"/>
            <a:r>
              <a:rPr lang="en-GB" dirty="0"/>
              <a:t>Numerical bullet</a:t>
            </a:r>
          </a:p>
          <a:p>
            <a:pPr lvl="5"/>
            <a:r>
              <a:rPr lang="en-GB" dirty="0"/>
              <a:t>Bullet</a:t>
            </a:r>
          </a:p>
          <a:p>
            <a:pPr lvl="6"/>
            <a:r>
              <a:rPr lang="en-GB" dirty="0"/>
              <a:t>Sub-bullet</a:t>
            </a:r>
          </a:p>
          <a:p>
            <a:pPr lvl="7"/>
            <a:r>
              <a:rPr lang="en-GB" dirty="0"/>
              <a:t>Default text</a:t>
            </a:r>
          </a:p>
          <a:p>
            <a:pPr lvl="8"/>
            <a:r>
              <a:rPr lang="en-GB" dirty="0"/>
              <a:t>header</a:t>
            </a:r>
          </a:p>
          <a:p>
            <a:pPr lvl="8"/>
            <a:endParaRPr lang="en-GB" dirty="0"/>
          </a:p>
        </p:txBody>
      </p:sp>
      <p:sp>
        <p:nvSpPr>
          <p:cNvPr id="146" name="Logo">
            <a:extLst>
              <a:ext uri="{FF2B5EF4-FFF2-40B4-BE49-F238E27FC236}">
                <a16:creationId xmlns:a16="http://schemas.microsoft.com/office/drawing/2014/main" id="{37D9BEDA-95C5-4F02-84C8-119FE3496BD4}"/>
              </a:ext>
            </a:extLst>
          </p:cNvPr>
          <p:cNvSpPr>
            <a:spLocks noGrp="1"/>
          </p:cNvSpPr>
          <p:nvPr>
            <p:ph type="body" orient="vert" idx="15" hasCustomPrompt="1"/>
          </p:nvPr>
        </p:nvSpPr>
        <p:spPr>
          <a:xfrm>
            <a:off x="10549612" y="6480355"/>
            <a:ext cx="1060019" cy="185413"/>
          </a:xfrm>
          <a:blipFill>
            <a:blip r:embed="rId9"/>
            <a:stretch>
              <a:fillRect/>
            </a:stretch>
          </a:blipFill>
        </p:spPr>
        <p:txBody>
          <a:bodyPr vert="horz" lIns="0" tIns="0" rIns="0" bIns="0"/>
          <a:lstStyle>
            <a:lvl1pPr marL="0" indent="0">
              <a:buNone/>
              <a:defRPr sz="1000" i="1">
                <a:solidFill>
                  <a:schemeClr val="bg2"/>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3" name="Dianummer">
            <a:extLst>
              <a:ext uri="{FF2B5EF4-FFF2-40B4-BE49-F238E27FC236}">
                <a16:creationId xmlns:a16="http://schemas.microsoft.com/office/drawing/2014/main" id="{2B7207A5-0C51-46E7-8409-7885FAC1D3DA}"/>
              </a:ext>
            </a:extLst>
          </p:cNvPr>
          <p:cNvSpPr>
            <a:spLocks noGrp="1"/>
          </p:cNvSpPr>
          <p:nvPr>
            <p:ph type="sldNum" sz="quarter" idx="17"/>
          </p:nvPr>
        </p:nvSpPr>
        <p:spPr/>
        <p:txBody>
          <a:bodyPr/>
          <a:lstStyle>
            <a:lvl1pPr>
              <a:defRPr>
                <a:solidFill>
                  <a:schemeClr val="bg1"/>
                </a:solidFill>
              </a:defRPr>
            </a:lvl1pPr>
          </a:lstStyle>
          <a:p>
            <a:fld id="{5EC93C5F-DB18-4797-88B9-B8B0D60519FD}" type="slidenum">
              <a:rPr lang="en-GB" smtClean="0"/>
              <a:pPr/>
              <a:t>‹#›</a:t>
            </a:fld>
            <a:endParaRPr lang="en-GB" dirty="0"/>
          </a:p>
        </p:txBody>
      </p:sp>
      <p:sp>
        <p:nvSpPr>
          <p:cNvPr id="4" name="Datum" hidden="1">
            <a:extLst>
              <a:ext uri="{FF2B5EF4-FFF2-40B4-BE49-F238E27FC236}">
                <a16:creationId xmlns:a16="http://schemas.microsoft.com/office/drawing/2014/main" id="{FD1A7AF7-8299-4E9B-8E1D-FC50A5120204}"/>
              </a:ext>
            </a:extLst>
          </p:cNvPr>
          <p:cNvSpPr>
            <a:spLocks noGrp="1"/>
          </p:cNvSpPr>
          <p:nvPr>
            <p:ph type="dt" sz="half" idx="18"/>
          </p:nvPr>
        </p:nvSpPr>
        <p:spPr/>
        <p:txBody>
          <a:bodyPr/>
          <a:lstStyle/>
          <a:p>
            <a:r>
              <a:rPr lang="en-GB" dirty="0"/>
              <a:t>Date</a:t>
            </a:r>
          </a:p>
        </p:txBody>
      </p:sp>
      <p:sp>
        <p:nvSpPr>
          <p:cNvPr id="2" name="Voettekst">
            <a:extLst>
              <a:ext uri="{FF2B5EF4-FFF2-40B4-BE49-F238E27FC236}">
                <a16:creationId xmlns:a16="http://schemas.microsoft.com/office/drawing/2014/main" id="{CF2C8389-F9C2-4D34-9675-D3F1B363A614}"/>
              </a:ext>
            </a:extLst>
          </p:cNvPr>
          <p:cNvSpPr>
            <a:spLocks noGrp="1"/>
          </p:cNvSpPr>
          <p:nvPr>
            <p:ph type="ftr" sz="quarter" idx="16"/>
          </p:nvPr>
        </p:nvSpPr>
        <p:spPr/>
        <p:txBody>
          <a:bodyPr/>
          <a:lstStyle/>
          <a:p>
            <a:r>
              <a:rPr lang="en-GB" dirty="0"/>
              <a:t>26 October 2021 | ALIM Guide for asset information Managers</a:t>
            </a:r>
          </a:p>
        </p:txBody>
      </p:sp>
      <p:sp>
        <p:nvSpPr>
          <p:cNvPr id="13" name="Ondertitel">
            <a:extLst>
              <a:ext uri="{FF2B5EF4-FFF2-40B4-BE49-F238E27FC236}">
                <a16:creationId xmlns:a16="http://schemas.microsoft.com/office/drawing/2014/main" id="{E7103454-A8D4-4EB6-8BE7-429690CF0791}"/>
              </a:ext>
            </a:extLst>
          </p:cNvPr>
          <p:cNvSpPr>
            <a:spLocks noGrp="1"/>
          </p:cNvSpPr>
          <p:nvPr>
            <p:ph type="subTitle" idx="10" hasCustomPrompt="1"/>
          </p:nvPr>
        </p:nvSpPr>
        <p:spPr>
          <a:xfrm>
            <a:off x="777243" y="924516"/>
            <a:ext cx="3816083" cy="349200"/>
          </a:xfrm>
        </p:spPr>
        <p:txBody>
          <a:bodyPr/>
          <a:lstStyle>
            <a:lvl1pPr marL="0" indent="0" algn="l">
              <a:buNone/>
              <a:defRPr sz="300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cap="all" baseline="0" dirty="0"/>
              <a:t>Sec light subtitle</a:t>
            </a:r>
            <a:endParaRPr lang="en-GB" dirty="0"/>
          </a:p>
        </p:txBody>
      </p:sp>
      <p:sp>
        <p:nvSpPr>
          <p:cNvPr id="5" name="Titel">
            <a:extLst>
              <a:ext uri="{FF2B5EF4-FFF2-40B4-BE49-F238E27FC236}">
                <a16:creationId xmlns:a16="http://schemas.microsoft.com/office/drawing/2014/main" id="{A3A6F5FC-F7A7-4338-872F-3F8BF725E3A4}"/>
              </a:ext>
            </a:extLst>
          </p:cNvPr>
          <p:cNvSpPr>
            <a:spLocks noGrp="1"/>
          </p:cNvSpPr>
          <p:nvPr>
            <p:ph type="title" hasCustomPrompt="1"/>
          </p:nvPr>
        </p:nvSpPr>
        <p:spPr>
          <a:xfrm>
            <a:off x="777245" y="619124"/>
            <a:ext cx="3816082" cy="268289"/>
          </a:xfrm>
        </p:spPr>
        <p:txBody>
          <a:bodyPr/>
          <a:lstStyle/>
          <a:p>
            <a:r>
              <a:rPr lang="en-GB" dirty="0"/>
              <a:t>First bold title</a:t>
            </a:r>
          </a:p>
        </p:txBody>
      </p:sp>
    </p:spTree>
    <p:extLst>
      <p:ext uri="{BB962C8B-B14F-4D97-AF65-F5344CB8AC3E}">
        <p14:creationId xmlns:p14="http://schemas.microsoft.com/office/powerpoint/2010/main" val="4274548553"/>
      </p:ext>
    </p:extLst>
  </p:cSld>
  <p:clrMapOvr>
    <a:masterClrMapping/>
  </p:clrMapOvr>
  <p:transition spd="slow">
    <p:push dir="u"/>
  </p:transition>
  <p:hf hdr="0" dt="0"/>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IMAGE, HOOK HIGH">
    <p:spTree>
      <p:nvGrpSpPr>
        <p:cNvPr id="1" name=""/>
        <p:cNvGrpSpPr/>
        <p:nvPr/>
      </p:nvGrpSpPr>
      <p:grpSpPr>
        <a:xfrm>
          <a:off x="0" y="0"/>
          <a:ext cx="0" cy="0"/>
          <a:chOff x="0" y="0"/>
          <a:chExt cx="0" cy="0"/>
        </a:xfrm>
      </p:grpSpPr>
      <p:grpSp>
        <p:nvGrpSpPr>
          <p:cNvPr id="56" name="INSTRUCTION">
            <a:extLst>
              <a:ext uri="{FF2B5EF4-FFF2-40B4-BE49-F238E27FC236}">
                <a16:creationId xmlns:a16="http://schemas.microsoft.com/office/drawing/2014/main" id="{84035321-9E8D-4EBA-B9C0-9B0183CF95A7}"/>
              </a:ext>
            </a:extLst>
          </p:cNvPr>
          <p:cNvGrpSpPr/>
          <p:nvPr userDrawn="1"/>
        </p:nvGrpSpPr>
        <p:grpSpPr>
          <a:xfrm>
            <a:off x="5846" y="7033211"/>
            <a:ext cx="3727954" cy="1577390"/>
            <a:chOff x="5846" y="7033211"/>
            <a:chExt cx="3727954" cy="1577390"/>
          </a:xfrm>
        </p:grpSpPr>
        <p:sp>
          <p:nvSpPr>
            <p:cNvPr id="57" name="Rechthoek 56">
              <a:extLst>
                <a:ext uri="{FF2B5EF4-FFF2-40B4-BE49-F238E27FC236}">
                  <a16:creationId xmlns:a16="http://schemas.microsoft.com/office/drawing/2014/main" id="{86E67D51-DE07-4933-A682-E40B9334C176}"/>
                </a:ext>
              </a:extLst>
            </p:cNvPr>
            <p:cNvSpPr/>
            <p:nvPr userDrawn="1"/>
          </p:nvSpPr>
          <p:spPr>
            <a:xfrm>
              <a:off x="5846" y="7033211"/>
              <a:ext cx="3727954" cy="1577390"/>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EDIT Footer, slide number</a:t>
              </a:r>
              <a:br>
                <a:rPr lang="en-GB" sz="1400" b="1" cap="all" baseline="0" noProof="0">
                  <a:solidFill>
                    <a:schemeClr val="accent1"/>
                  </a:solidFill>
                  <a:latin typeface="Calibri" panose="020F0502020204030204" pitchFamily="34" charset="0"/>
                  <a:cs typeface="Calibri" panose="020F0502020204030204" pitchFamily="34" charset="0"/>
                </a:rPr>
              </a:br>
              <a:r>
                <a:rPr lang="en-GB" sz="1400" b="1" cap="all" baseline="0" noProof="0">
                  <a:solidFill>
                    <a:schemeClr val="accent1"/>
                  </a:solidFill>
                  <a:latin typeface="Calibri" panose="020F0502020204030204" pitchFamily="34" charset="0"/>
                  <a:cs typeface="Calibri" panose="020F0502020204030204" pitchFamily="34" charset="0"/>
                </a:rPr>
                <a:t>and date</a:t>
              </a:r>
            </a:p>
          </p:txBody>
        </p:sp>
        <p:sp>
          <p:nvSpPr>
            <p:cNvPr id="58" name="Ovaal 57">
              <a:extLst>
                <a:ext uri="{FF2B5EF4-FFF2-40B4-BE49-F238E27FC236}">
                  <a16:creationId xmlns:a16="http://schemas.microsoft.com/office/drawing/2014/main" id="{4B9443B0-9E81-4257-BBFA-A4D57CAF8033}"/>
                </a:ext>
              </a:extLst>
            </p:cNvPr>
            <p:cNvSpPr/>
            <p:nvPr userDrawn="1"/>
          </p:nvSpPr>
          <p:spPr>
            <a:xfrm>
              <a:off x="188424" y="767853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59" name="Rechthoek 58">
              <a:extLst>
                <a:ext uri="{FF2B5EF4-FFF2-40B4-BE49-F238E27FC236}">
                  <a16:creationId xmlns:a16="http://schemas.microsoft.com/office/drawing/2014/main" id="{03F092C0-A607-460B-B44A-421067AA0D6B}"/>
                </a:ext>
              </a:extLst>
            </p:cNvPr>
            <p:cNvSpPr/>
            <p:nvPr userDrawn="1"/>
          </p:nvSpPr>
          <p:spPr>
            <a:xfrm>
              <a:off x="472596" y="7678534"/>
              <a:ext cx="2322719" cy="31672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‘Header &amp; Footer’</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60" name="Ovaal 59">
              <a:extLst>
                <a:ext uri="{FF2B5EF4-FFF2-40B4-BE49-F238E27FC236}">
                  <a16:creationId xmlns:a16="http://schemas.microsoft.com/office/drawing/2014/main" id="{E71B2417-D484-464D-9AFF-AE49AB06153F}"/>
                </a:ext>
              </a:extLst>
            </p:cNvPr>
            <p:cNvSpPr/>
            <p:nvPr userDrawn="1"/>
          </p:nvSpPr>
          <p:spPr>
            <a:xfrm>
              <a:off x="188424" y="810886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61" name="Rechthoek 60">
              <a:extLst>
                <a:ext uri="{FF2B5EF4-FFF2-40B4-BE49-F238E27FC236}">
                  <a16:creationId xmlns:a16="http://schemas.microsoft.com/office/drawing/2014/main" id="{8C0F625B-3378-49CB-B323-641443CFCDA0}"/>
                </a:ext>
              </a:extLst>
            </p:cNvPr>
            <p:cNvSpPr/>
            <p:nvPr userDrawn="1"/>
          </p:nvSpPr>
          <p:spPr>
            <a:xfrm>
              <a:off x="472596" y="8108870"/>
              <a:ext cx="2322719" cy="38098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‘Apply to All’</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apply the changes to every slide.</a:t>
              </a:r>
            </a:p>
          </p:txBody>
        </p:sp>
        <p:grpSp>
          <p:nvGrpSpPr>
            <p:cNvPr id="62" name="Groep 61">
              <a:extLst>
                <a:ext uri="{FF2B5EF4-FFF2-40B4-BE49-F238E27FC236}">
                  <a16:creationId xmlns:a16="http://schemas.microsoft.com/office/drawing/2014/main" id="{06B35420-7B29-4E99-A421-7CA277D5895D}"/>
                </a:ext>
              </a:extLst>
            </p:cNvPr>
            <p:cNvGrpSpPr/>
            <p:nvPr userDrawn="1"/>
          </p:nvGrpSpPr>
          <p:grpSpPr>
            <a:xfrm>
              <a:off x="2939884" y="7739834"/>
              <a:ext cx="681133" cy="750023"/>
              <a:chOff x="-910573" y="4987990"/>
              <a:chExt cx="681133" cy="750023"/>
            </a:xfrm>
          </p:grpSpPr>
          <p:grpSp>
            <p:nvGrpSpPr>
              <p:cNvPr id="63" name="Groep 62">
                <a:extLst>
                  <a:ext uri="{FF2B5EF4-FFF2-40B4-BE49-F238E27FC236}">
                    <a16:creationId xmlns:a16="http://schemas.microsoft.com/office/drawing/2014/main" id="{7C3AD0E4-68FF-4E5F-81D1-52604D6B2D9B}"/>
                  </a:ext>
                </a:extLst>
              </p:cNvPr>
              <p:cNvGrpSpPr/>
              <p:nvPr userDrawn="1"/>
            </p:nvGrpSpPr>
            <p:grpSpPr>
              <a:xfrm>
                <a:off x="-713542" y="4987990"/>
                <a:ext cx="287071" cy="379107"/>
                <a:chOff x="-4050578" y="288410"/>
                <a:chExt cx="322125" cy="379107"/>
              </a:xfrm>
            </p:grpSpPr>
            <p:sp>
              <p:nvSpPr>
                <p:cNvPr id="65" name="Rechthoek met één afgeknipte en afgeronde hoek 47">
                  <a:extLst>
                    <a:ext uri="{FF2B5EF4-FFF2-40B4-BE49-F238E27FC236}">
                      <a16:creationId xmlns:a16="http://schemas.microsoft.com/office/drawing/2014/main" id="{3411B1F0-0835-4CE7-9E3B-A7E31B81EFBA}"/>
                    </a:ext>
                  </a:extLst>
                </p:cNvPr>
                <p:cNvSpPr/>
                <p:nvPr userDrawn="1"/>
              </p:nvSpPr>
              <p:spPr>
                <a:xfrm>
                  <a:off x="-4050578" y="288410"/>
                  <a:ext cx="322125" cy="379107"/>
                </a:xfrm>
                <a:prstGeom prst="snipRoundRect">
                  <a:avLst>
                    <a:gd name="adj1" fmla="val 0"/>
                    <a:gd name="adj2" fmla="val 33753"/>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66" name="Rechthoekige driehoek 65">
                  <a:extLst>
                    <a:ext uri="{FF2B5EF4-FFF2-40B4-BE49-F238E27FC236}">
                      <a16:creationId xmlns:a16="http://schemas.microsoft.com/office/drawing/2014/main" id="{98ECBAA9-E5D8-4E7E-B4A7-F0D1344B1913}"/>
                    </a:ext>
                  </a:extLst>
                </p:cNvPr>
                <p:cNvSpPr/>
                <p:nvPr userDrawn="1"/>
              </p:nvSpPr>
              <p:spPr>
                <a:xfrm>
                  <a:off x="-3833537" y="291656"/>
                  <a:ext cx="103133" cy="93757"/>
                </a:xfrm>
                <a:prstGeom prst="rtTriangle">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67" name="Rechthoek 66">
                  <a:extLst>
                    <a:ext uri="{FF2B5EF4-FFF2-40B4-BE49-F238E27FC236}">
                      <a16:creationId xmlns:a16="http://schemas.microsoft.com/office/drawing/2014/main" id="{C6B4A261-BA40-4CBD-879D-E770BDDF8C48}"/>
                    </a:ext>
                  </a:extLst>
                </p:cNvPr>
                <p:cNvSpPr/>
                <p:nvPr userDrawn="1"/>
              </p:nvSpPr>
              <p:spPr>
                <a:xfrm>
                  <a:off x="-4013673" y="314848"/>
                  <a:ext cx="140930" cy="70565"/>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68" name="Rechthoek 67">
                  <a:extLst>
                    <a:ext uri="{FF2B5EF4-FFF2-40B4-BE49-F238E27FC236}">
                      <a16:creationId xmlns:a16="http://schemas.microsoft.com/office/drawing/2014/main" id="{B1CF3232-2C0B-4FC1-B843-C4043DD03F39}"/>
                    </a:ext>
                  </a:extLst>
                </p:cNvPr>
                <p:cNvSpPr/>
                <p:nvPr userDrawn="1"/>
              </p:nvSpPr>
              <p:spPr>
                <a:xfrm>
                  <a:off x="-4020379" y="586428"/>
                  <a:ext cx="261727" cy="61406"/>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defTabSz="914400" fontAlgn="auto">
                    <a:lnSpc>
                      <a:spcPct val="100000"/>
                    </a:lnSpc>
                    <a:spcBef>
                      <a:spcPts val="0"/>
                    </a:spcBef>
                    <a:spcAft>
                      <a:spcPts val="0"/>
                    </a:spcAft>
                    <a:buClrTx/>
                    <a:buSzTx/>
                    <a:buFontTx/>
                    <a:buNone/>
                    <a:tabLst/>
                  </a:pPr>
                  <a:endParaRPr kumimoji="0" lang="en-GB" sz="900" b="0" i="0" u="none" strike="noStrike" kern="0" cap="none" spc="0" normalizeH="0" baseline="0" noProof="0">
                    <a:ln>
                      <a:noFill/>
                    </a:ln>
                    <a:solidFill>
                      <a:srgbClr val="211F26"/>
                    </a:solidFill>
                    <a:effectLst/>
                    <a:uLnTx/>
                    <a:uFillTx/>
                    <a:latin typeface="Calibri" panose="020F0502020204030204" pitchFamily="34" charset="0"/>
                    <a:cs typeface="Calibri" panose="020F0502020204030204" pitchFamily="34" charset="0"/>
                  </a:endParaRPr>
                </a:p>
              </p:txBody>
            </p:sp>
          </p:grpSp>
          <p:sp>
            <p:nvSpPr>
              <p:cNvPr id="64" name="Rechthoek 63">
                <a:extLst>
                  <a:ext uri="{FF2B5EF4-FFF2-40B4-BE49-F238E27FC236}">
                    <a16:creationId xmlns:a16="http://schemas.microsoft.com/office/drawing/2014/main" id="{AF1B56E3-1A13-4CED-90AE-827FEB4ABF6B}"/>
                  </a:ext>
                </a:extLst>
              </p:cNvPr>
              <p:cNvSpPr/>
              <p:nvPr userDrawn="1"/>
            </p:nvSpPr>
            <p:spPr>
              <a:xfrm>
                <a:off x="-910573" y="5352063"/>
                <a:ext cx="681133" cy="385950"/>
              </a:xfrm>
              <a:prstGeom prst="rect">
                <a:avLst/>
              </a:prstGeom>
              <a:no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rPr>
                  <a:t>Header &amp; Footer</a:t>
                </a:r>
              </a:p>
            </p:txBody>
          </p:sp>
        </p:grpSp>
      </p:grpSp>
      <p:grpSp>
        <p:nvGrpSpPr>
          <p:cNvPr id="69" name="INSTRUCTION">
            <a:extLst>
              <a:ext uri="{FF2B5EF4-FFF2-40B4-BE49-F238E27FC236}">
                <a16:creationId xmlns:a16="http://schemas.microsoft.com/office/drawing/2014/main" id="{CD306BC8-C141-4EE6-801D-BB0EB234E0D6}"/>
              </a:ext>
            </a:extLst>
          </p:cNvPr>
          <p:cNvGrpSpPr/>
          <p:nvPr userDrawn="1"/>
        </p:nvGrpSpPr>
        <p:grpSpPr>
          <a:xfrm>
            <a:off x="12274716" y="-980090"/>
            <a:ext cx="3695970" cy="1277747"/>
            <a:chOff x="-3889316" y="-1461517"/>
            <a:chExt cx="3695970" cy="1277747"/>
          </a:xfrm>
        </p:grpSpPr>
        <p:sp>
          <p:nvSpPr>
            <p:cNvPr id="70" name="Rechthoek 69">
              <a:extLst>
                <a:ext uri="{FF2B5EF4-FFF2-40B4-BE49-F238E27FC236}">
                  <a16:creationId xmlns:a16="http://schemas.microsoft.com/office/drawing/2014/main" id="{7A6E5681-0FE4-44F4-89FF-35F86B140C46}"/>
                </a:ext>
              </a:extLst>
            </p:cNvPr>
            <p:cNvSpPr/>
            <p:nvPr userDrawn="1"/>
          </p:nvSpPr>
          <p:spPr>
            <a:xfrm>
              <a:off x="-3786437" y="-1461517"/>
              <a:ext cx="3593091" cy="1277747"/>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Insert an image</a:t>
              </a:r>
            </a:p>
          </p:txBody>
        </p:sp>
        <p:sp>
          <p:nvSpPr>
            <p:cNvPr id="71" name="Rechthoek 70">
              <a:extLst>
                <a:ext uri="{FF2B5EF4-FFF2-40B4-BE49-F238E27FC236}">
                  <a16:creationId xmlns:a16="http://schemas.microsoft.com/office/drawing/2014/main" id="{920602C7-221D-4553-AC39-E3D4A97757BA}"/>
                </a:ext>
              </a:extLst>
            </p:cNvPr>
            <p:cNvSpPr/>
            <p:nvPr userDrawn="1"/>
          </p:nvSpPr>
          <p:spPr>
            <a:xfrm>
              <a:off x="-3603859" y="-993610"/>
              <a:ext cx="3229126" cy="657434"/>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Select the frame of the image by clicking on the tag alongside this instruction. 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‘Pictures’</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select the preferred image and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72" name="Gelijkbenige driehoek 71">
              <a:extLst>
                <a:ext uri="{FF2B5EF4-FFF2-40B4-BE49-F238E27FC236}">
                  <a16:creationId xmlns:a16="http://schemas.microsoft.com/office/drawing/2014/main" id="{FE60BA4B-98DC-4493-A246-DA50A86A8845}"/>
                </a:ext>
              </a:extLst>
            </p:cNvPr>
            <p:cNvSpPr/>
            <p:nvPr userDrawn="1"/>
          </p:nvSpPr>
          <p:spPr>
            <a:xfrm rot="16200000" flipH="1">
              <a:off x="-3925504" y="-351896"/>
              <a:ext cx="175255" cy="102879"/>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grpSp>
      <p:sp>
        <p:nvSpPr>
          <p:cNvPr id="12" name="INFO">
            <a:extLst>
              <a:ext uri="{FF2B5EF4-FFF2-40B4-BE49-F238E27FC236}">
                <a16:creationId xmlns:a16="http://schemas.microsoft.com/office/drawing/2014/main" id="{D2D6917A-A3A5-482F-A0D3-BD7F10CD032E}"/>
              </a:ext>
            </a:extLst>
          </p:cNvPr>
          <p:cNvSpPr txBox="1"/>
          <p:nvPr userDrawn="1"/>
        </p:nvSpPr>
        <p:spPr>
          <a:xfrm>
            <a:off x="0" y="-256190"/>
            <a:ext cx="12192000" cy="161583"/>
          </a:xfrm>
          <a:prstGeom prst="rect">
            <a:avLst/>
          </a:prstGeom>
          <a:noFill/>
        </p:spPr>
        <p:txBody>
          <a:bodyPr wrap="square" lIns="0" tIns="0" rIns="0" bIns="0" rtlCol="0">
            <a:spAutoFit/>
          </a:bodyPr>
          <a:lstStyle/>
          <a:p>
            <a:pPr algn="l"/>
            <a:r>
              <a:rPr lang="en-GB" sz="1050" b="1" dirty="0">
                <a:solidFill>
                  <a:schemeClr val="tx2"/>
                </a:solidFill>
                <a:latin typeface="+mj-lt"/>
                <a:cs typeface="Calibri" panose="020F0502020204030204" pitchFamily="34" charset="0"/>
              </a:rPr>
              <a:t>TEMPLATE:  </a:t>
            </a:r>
            <a:r>
              <a:rPr lang="en-GB" sz="1050" b="0" dirty="0">
                <a:solidFill>
                  <a:schemeClr val="tx2"/>
                </a:solidFill>
                <a:latin typeface="+mj-lt"/>
                <a:cs typeface="Calibri" panose="020F0502020204030204" pitchFamily="34" charset="0"/>
              </a:rPr>
              <a:t>IMAGE, HOOK HIGH</a:t>
            </a:r>
          </a:p>
        </p:txBody>
      </p:sp>
      <p:sp>
        <p:nvSpPr>
          <p:cNvPr id="53" name="Tijdelijke aanduiding voor afbeelding 8">
            <a:extLst>
              <a:ext uri="{FF2B5EF4-FFF2-40B4-BE49-F238E27FC236}">
                <a16:creationId xmlns:a16="http://schemas.microsoft.com/office/drawing/2014/main" id="{27489788-7523-4049-B6A4-83AEF6154017}"/>
              </a:ext>
            </a:extLst>
          </p:cNvPr>
          <p:cNvSpPr>
            <a:spLocks noGrp="1"/>
          </p:cNvSpPr>
          <p:nvPr>
            <p:ph type="pic" sz="quarter" idx="14" hasCustomPrompt="1"/>
          </p:nvPr>
        </p:nvSpPr>
        <p:spPr>
          <a:xfrm>
            <a:off x="0" y="1434"/>
            <a:ext cx="12192000" cy="6856566"/>
          </a:xfrm>
          <a:prstGeom prst="rect">
            <a:avLst/>
          </a:prstGeom>
          <a:solidFill>
            <a:schemeClr val="bg1">
              <a:lumMod val="95000"/>
            </a:schemeClr>
          </a:solidFill>
        </p:spPr>
        <p:txBody>
          <a:bodyPr bIns="1620000" anchor="ctr"/>
          <a:lstStyle>
            <a:lvl1pPr marL="0" indent="0" algn="ctr">
              <a:lnSpc>
                <a:spcPct val="90000"/>
              </a:lnSpc>
              <a:spcBef>
                <a:spcPts val="0"/>
              </a:spcBef>
              <a:spcAft>
                <a:spcPts val="0"/>
              </a:spcAft>
              <a:buNone/>
              <a:defRPr sz="1500" i="1">
                <a:solidFill>
                  <a:schemeClr val="tx1">
                    <a:lumMod val="50000"/>
                    <a:lumOff val="50000"/>
                  </a:schemeClr>
                </a:solidFill>
              </a:defRPr>
            </a:lvl1pPr>
          </a:lstStyle>
          <a:p>
            <a:r>
              <a:rPr lang="en-GB" dirty="0"/>
              <a:t>Click on the icon below</a:t>
            </a:r>
            <a:br>
              <a:rPr lang="en-GB" dirty="0"/>
            </a:br>
            <a:r>
              <a:rPr lang="en-GB" dirty="0"/>
              <a:t>to insert an image.</a:t>
            </a:r>
          </a:p>
        </p:txBody>
      </p:sp>
      <p:sp>
        <p:nvSpPr>
          <p:cNvPr id="9" name="Tijdelijke aanduiding voor verticale tekst 2">
            <a:extLst>
              <a:ext uri="{FF2B5EF4-FFF2-40B4-BE49-F238E27FC236}">
                <a16:creationId xmlns:a16="http://schemas.microsoft.com/office/drawing/2014/main" id="{306BD5D3-3967-499E-87C9-6F3A334CE769}"/>
              </a:ext>
            </a:extLst>
          </p:cNvPr>
          <p:cNvSpPr>
            <a:spLocks noGrp="1"/>
          </p:cNvSpPr>
          <p:nvPr>
            <p:ph type="body" orient="vert" idx="18" hasCustomPrompt="1"/>
          </p:nvPr>
        </p:nvSpPr>
        <p:spPr>
          <a:xfrm>
            <a:off x="0" y="0"/>
            <a:ext cx="7585700" cy="6858000"/>
          </a:xfrm>
          <a:gradFill>
            <a:gsLst>
              <a:gs pos="0">
                <a:schemeClr val="tx1">
                  <a:alpha val="30000"/>
                </a:schemeClr>
              </a:gs>
              <a:gs pos="100000">
                <a:schemeClr val="tx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tIns="144000" rtlCol="0" anchor="t"/>
          <a:lstStyle>
            <a:lvl1pPr marL="0" indent="0">
              <a:buFontTx/>
              <a:buNone/>
              <a:defRPr lang="nl-NL" sz="1050" i="1" dirty="0">
                <a:solidFill>
                  <a:schemeClr val="lt1"/>
                </a:solidFill>
              </a:defRPr>
            </a:lvl1pPr>
          </a:lstStyle>
          <a:p>
            <a:pPr marL="0" lvl="0" algn="ctr" defTabSz="914400"/>
            <a:r>
              <a:rPr lang="en-GB" dirty="0"/>
              <a:t>    </a:t>
            </a:r>
          </a:p>
        </p:txBody>
      </p:sp>
      <p:sp>
        <p:nvSpPr>
          <p:cNvPr id="25" name="Tijdelijke aanduiding voor tekst 146">
            <a:extLst>
              <a:ext uri="{FF2B5EF4-FFF2-40B4-BE49-F238E27FC236}">
                <a16:creationId xmlns:a16="http://schemas.microsoft.com/office/drawing/2014/main" id="{31D9F5AF-1CE4-492D-9595-51DA14E36D64}"/>
              </a:ext>
            </a:extLst>
          </p:cNvPr>
          <p:cNvSpPr>
            <a:spLocks noGrp="1"/>
          </p:cNvSpPr>
          <p:nvPr userDrawn="1">
            <p:ph type="body" sz="quarter" idx="15" hasCustomPrompt="1"/>
          </p:nvPr>
        </p:nvSpPr>
        <p:spPr>
          <a:xfrm>
            <a:off x="550570" y="652464"/>
            <a:ext cx="62838" cy="182400"/>
          </a:xfrm>
          <a:custGeom>
            <a:avLst/>
            <a:gdLst>
              <a:gd name="connsiteX0" fmla="*/ 17352 w 62838"/>
              <a:gd name="connsiteY0" fmla="*/ 0 h 182400"/>
              <a:gd name="connsiteX1" fmla="*/ 62520 w 62838"/>
              <a:gd name="connsiteY1" fmla="*/ 91200 h 182400"/>
              <a:gd name="connsiteX2" fmla="*/ 21864 w 62838"/>
              <a:gd name="connsiteY2" fmla="*/ 182400 h 182400"/>
              <a:gd name="connsiteX3" fmla="*/ 8308 w 62838"/>
              <a:gd name="connsiteY3" fmla="*/ 145920 h 182400"/>
              <a:gd name="connsiteX4" fmla="*/ 26385 w 62838"/>
              <a:gd name="connsiteY4" fmla="*/ 91200 h 182400"/>
              <a:gd name="connsiteX5" fmla="*/ 3796 w 62838"/>
              <a:gd name="connsiteY5" fmla="*/ 36480 h 182400"/>
              <a:gd name="connsiteX6" fmla="*/ 17352 w 62838"/>
              <a:gd name="connsiteY6" fmla="*/ 0 h 18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838" h="182400">
                <a:moveTo>
                  <a:pt x="17352" y="0"/>
                </a:moveTo>
                <a:cubicBezTo>
                  <a:pt x="17352" y="0"/>
                  <a:pt x="62520" y="69312"/>
                  <a:pt x="62520" y="91200"/>
                </a:cubicBezTo>
                <a:cubicBezTo>
                  <a:pt x="67041" y="113088"/>
                  <a:pt x="21864" y="182400"/>
                  <a:pt x="21864" y="182400"/>
                </a:cubicBezTo>
                <a:cubicBezTo>
                  <a:pt x="21864" y="182400"/>
                  <a:pt x="-5237" y="175104"/>
                  <a:pt x="8308" y="145920"/>
                </a:cubicBezTo>
                <a:cubicBezTo>
                  <a:pt x="17352" y="116736"/>
                  <a:pt x="26385" y="91200"/>
                  <a:pt x="26385" y="91200"/>
                </a:cubicBezTo>
                <a:lnTo>
                  <a:pt x="3796" y="36480"/>
                </a:lnTo>
                <a:cubicBezTo>
                  <a:pt x="-9759" y="3648"/>
                  <a:pt x="17352" y="0"/>
                  <a:pt x="17352" y="0"/>
                </a:cubicBezTo>
                <a:close/>
              </a:path>
            </a:pathLst>
          </a:custGeom>
          <a:solidFill>
            <a:schemeClr val="bg1"/>
          </a:solidFill>
          <a:ln w="12700">
            <a:noFill/>
          </a:ln>
        </p:spPr>
        <p:txBody>
          <a:bodyPr wrap="square">
            <a:noAutofit/>
          </a:bodyPr>
          <a:lstStyle>
            <a:lvl1pPr marL="0" indent="0">
              <a:buFont typeface="Arial" panose="020B0604020202020204" pitchFamily="34" charset="0"/>
              <a:buNone/>
              <a:defRPr/>
            </a:lvl1pPr>
          </a:lstStyle>
          <a:p>
            <a:pPr lvl="0"/>
            <a:r>
              <a:rPr lang="en-GB" dirty="0"/>
              <a:t> </a:t>
            </a:r>
          </a:p>
        </p:txBody>
      </p:sp>
      <p:sp>
        <p:nvSpPr>
          <p:cNvPr id="26" name="Tijdelijke aanduiding voor tekst 25">
            <a:extLst>
              <a:ext uri="{FF2B5EF4-FFF2-40B4-BE49-F238E27FC236}">
                <a16:creationId xmlns:a16="http://schemas.microsoft.com/office/drawing/2014/main" id="{6CA30C58-356F-4E30-A02E-60F3A8720228}"/>
              </a:ext>
            </a:extLst>
          </p:cNvPr>
          <p:cNvSpPr>
            <a:spLocks noGrp="1"/>
          </p:cNvSpPr>
          <p:nvPr userDrawn="1">
            <p:ph type="body" sz="quarter" idx="16" hasCustomPrompt="1"/>
          </p:nvPr>
        </p:nvSpPr>
        <p:spPr>
          <a:xfrm flipH="1">
            <a:off x="576831" y="900113"/>
            <a:ext cx="7200" cy="5958000"/>
          </a:xfrm>
          <a:prstGeom prst="roundRect">
            <a:avLst>
              <a:gd name="adj" fmla="val 50000"/>
            </a:avLst>
          </a:prstGeom>
          <a:solidFill>
            <a:schemeClr val="bg1"/>
          </a:solidFill>
          <a:ln w="12700">
            <a:noFill/>
          </a:ln>
        </p:spPr>
        <p:txBody>
          <a:bodyPr/>
          <a:lstStyle>
            <a:lvl1pPr marL="0" indent="0">
              <a:buFont typeface="Arial" panose="020B0604020202020204" pitchFamily="34" charset="0"/>
              <a:buNone/>
              <a:defRPr/>
            </a:lvl1pPr>
          </a:lstStyle>
          <a:p>
            <a:pPr lvl="0"/>
            <a:r>
              <a:rPr lang="en-GB" dirty="0"/>
              <a:t> </a:t>
            </a:r>
          </a:p>
        </p:txBody>
      </p:sp>
      <p:sp>
        <p:nvSpPr>
          <p:cNvPr id="27" name="Tijdelijke aanduiding voor tekst 25">
            <a:extLst>
              <a:ext uri="{FF2B5EF4-FFF2-40B4-BE49-F238E27FC236}">
                <a16:creationId xmlns:a16="http://schemas.microsoft.com/office/drawing/2014/main" id="{AEF8CBF0-1080-4328-90E3-E6A453C76D1C}"/>
              </a:ext>
            </a:extLst>
          </p:cNvPr>
          <p:cNvSpPr>
            <a:spLocks noGrp="1"/>
          </p:cNvSpPr>
          <p:nvPr>
            <p:ph type="body" sz="quarter" idx="19" hasCustomPrompt="1"/>
          </p:nvPr>
        </p:nvSpPr>
        <p:spPr>
          <a:xfrm flipH="1">
            <a:off x="572012" y="0"/>
            <a:ext cx="7200" cy="594000"/>
          </a:xfrm>
          <a:prstGeom prst="roundRect">
            <a:avLst>
              <a:gd name="adj" fmla="val 50000"/>
            </a:avLst>
          </a:prstGeom>
          <a:solidFill>
            <a:schemeClr val="bg1"/>
          </a:solidFill>
          <a:ln w="12700">
            <a:noFill/>
          </a:ln>
        </p:spPr>
        <p:txBody>
          <a:bodyPr/>
          <a:lstStyle>
            <a:lvl1pPr marL="0" indent="0">
              <a:buFont typeface="Arial" panose="020B0604020202020204" pitchFamily="34" charset="0"/>
              <a:buNone/>
              <a:defRPr/>
            </a:lvl1pPr>
          </a:lstStyle>
          <a:p>
            <a:pPr lvl="0"/>
            <a:r>
              <a:rPr lang="en-GB" dirty="0"/>
              <a:t> </a:t>
            </a:r>
          </a:p>
        </p:txBody>
      </p:sp>
      <p:sp>
        <p:nvSpPr>
          <p:cNvPr id="28" name="Logo">
            <a:extLst>
              <a:ext uri="{FF2B5EF4-FFF2-40B4-BE49-F238E27FC236}">
                <a16:creationId xmlns:a16="http://schemas.microsoft.com/office/drawing/2014/main" id="{55C5D643-B0DA-4055-86A8-0F037C18CC31}"/>
              </a:ext>
            </a:extLst>
          </p:cNvPr>
          <p:cNvSpPr>
            <a:spLocks noGrp="1"/>
          </p:cNvSpPr>
          <p:nvPr>
            <p:ph type="body" orient="vert" idx="20" hasCustomPrompt="1"/>
          </p:nvPr>
        </p:nvSpPr>
        <p:spPr>
          <a:xfrm>
            <a:off x="10549612" y="6480355"/>
            <a:ext cx="1060019" cy="185413"/>
          </a:xfrm>
          <a:blipFill>
            <a:blip r:embed="rId2"/>
            <a:stretch>
              <a:fillRect/>
            </a:stretch>
          </a:blipFill>
        </p:spPr>
        <p:txBody>
          <a:bodyPr vert="horz" lIns="0" tIns="0" rIns="0" bIns="0"/>
          <a:lstStyle>
            <a:lvl1pPr marL="0" indent="0">
              <a:buNone/>
              <a:defRPr sz="1000" i="1">
                <a:solidFill>
                  <a:schemeClr val="bg2"/>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3" name="Dianummer">
            <a:extLst>
              <a:ext uri="{FF2B5EF4-FFF2-40B4-BE49-F238E27FC236}">
                <a16:creationId xmlns:a16="http://schemas.microsoft.com/office/drawing/2014/main" id="{48DD1861-5D02-4224-9D47-C736F5593874}"/>
              </a:ext>
            </a:extLst>
          </p:cNvPr>
          <p:cNvSpPr>
            <a:spLocks noGrp="1"/>
          </p:cNvSpPr>
          <p:nvPr>
            <p:ph type="sldNum" sz="quarter" idx="22"/>
          </p:nvPr>
        </p:nvSpPr>
        <p:spPr/>
        <p:txBody>
          <a:bodyPr/>
          <a:lstStyle>
            <a:lvl1pPr>
              <a:defRPr>
                <a:solidFill>
                  <a:schemeClr val="bg1"/>
                </a:solidFill>
              </a:defRPr>
            </a:lvl1pPr>
          </a:lstStyle>
          <a:p>
            <a:fld id="{5EC93C5F-DB18-4797-88B9-B8B0D60519FD}" type="slidenum">
              <a:rPr lang="en-GB" smtClean="0"/>
              <a:pPr/>
              <a:t>‹#›</a:t>
            </a:fld>
            <a:endParaRPr lang="en-GB" dirty="0"/>
          </a:p>
        </p:txBody>
      </p:sp>
      <p:sp>
        <p:nvSpPr>
          <p:cNvPr id="5" name="Datum" hidden="1">
            <a:extLst>
              <a:ext uri="{FF2B5EF4-FFF2-40B4-BE49-F238E27FC236}">
                <a16:creationId xmlns:a16="http://schemas.microsoft.com/office/drawing/2014/main" id="{887590F9-336B-43EA-90C1-F90994ABAF7A}"/>
              </a:ext>
            </a:extLst>
          </p:cNvPr>
          <p:cNvSpPr>
            <a:spLocks noGrp="1"/>
          </p:cNvSpPr>
          <p:nvPr>
            <p:ph type="dt" sz="half" idx="23"/>
          </p:nvPr>
        </p:nvSpPr>
        <p:spPr/>
        <p:txBody>
          <a:bodyPr/>
          <a:lstStyle>
            <a:lvl1pPr>
              <a:defRPr>
                <a:solidFill>
                  <a:schemeClr val="bg1"/>
                </a:solidFill>
              </a:defRPr>
            </a:lvl1pPr>
          </a:lstStyle>
          <a:p>
            <a:r>
              <a:rPr lang="en-GB" dirty="0"/>
              <a:t>Date</a:t>
            </a:r>
          </a:p>
        </p:txBody>
      </p:sp>
      <p:sp>
        <p:nvSpPr>
          <p:cNvPr id="2" name="Voettekst">
            <a:extLst>
              <a:ext uri="{FF2B5EF4-FFF2-40B4-BE49-F238E27FC236}">
                <a16:creationId xmlns:a16="http://schemas.microsoft.com/office/drawing/2014/main" id="{15E3676A-D700-48A0-9803-EC20262D46E9}"/>
              </a:ext>
            </a:extLst>
          </p:cNvPr>
          <p:cNvSpPr>
            <a:spLocks noGrp="1"/>
          </p:cNvSpPr>
          <p:nvPr>
            <p:ph type="ftr" sz="quarter" idx="21"/>
          </p:nvPr>
        </p:nvSpPr>
        <p:spPr/>
        <p:txBody>
          <a:bodyPr/>
          <a:lstStyle>
            <a:lvl1pPr>
              <a:defRPr>
                <a:solidFill>
                  <a:schemeClr val="bg1"/>
                </a:solidFill>
              </a:defRPr>
            </a:lvl1pPr>
          </a:lstStyle>
          <a:p>
            <a:r>
              <a:rPr lang="en-GB" dirty="0"/>
              <a:t>26 October 2021 | ALIM Guide for asset information Managers</a:t>
            </a:r>
          </a:p>
        </p:txBody>
      </p:sp>
      <p:sp>
        <p:nvSpPr>
          <p:cNvPr id="11" name="Ondertitel">
            <a:extLst>
              <a:ext uri="{FF2B5EF4-FFF2-40B4-BE49-F238E27FC236}">
                <a16:creationId xmlns:a16="http://schemas.microsoft.com/office/drawing/2014/main" id="{F6910D76-D499-4C78-8F33-CDD881528D6A}"/>
              </a:ext>
            </a:extLst>
          </p:cNvPr>
          <p:cNvSpPr>
            <a:spLocks noGrp="1"/>
          </p:cNvSpPr>
          <p:nvPr>
            <p:ph type="subTitle" idx="10" hasCustomPrompt="1"/>
          </p:nvPr>
        </p:nvSpPr>
        <p:spPr>
          <a:xfrm>
            <a:off x="777244" y="1300566"/>
            <a:ext cx="10827096" cy="349200"/>
          </a:xfrm>
        </p:spPr>
        <p:txBody>
          <a:bodyPr/>
          <a:lstStyle>
            <a:lvl1pPr marL="0" indent="0" algn="l">
              <a:buNone/>
              <a:defRPr sz="300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cap="all" baseline="0" dirty="0"/>
              <a:t>Second light subtitle</a:t>
            </a:r>
            <a:endParaRPr lang="en-GB" dirty="0"/>
          </a:p>
        </p:txBody>
      </p:sp>
      <p:sp>
        <p:nvSpPr>
          <p:cNvPr id="4" name="Titel">
            <a:extLst>
              <a:ext uri="{FF2B5EF4-FFF2-40B4-BE49-F238E27FC236}">
                <a16:creationId xmlns:a16="http://schemas.microsoft.com/office/drawing/2014/main" id="{291F2DBB-1D04-4179-B672-36006C97FF23}"/>
              </a:ext>
            </a:extLst>
          </p:cNvPr>
          <p:cNvSpPr>
            <a:spLocks noGrp="1"/>
          </p:cNvSpPr>
          <p:nvPr>
            <p:ph type="title" hasCustomPrompt="1"/>
          </p:nvPr>
        </p:nvSpPr>
        <p:spPr>
          <a:xfrm>
            <a:off x="777244" y="619124"/>
            <a:ext cx="10832144" cy="676793"/>
          </a:xfrm>
        </p:spPr>
        <p:txBody>
          <a:bodyPr bIns="792000"/>
          <a:lstStyle>
            <a:lvl1pPr>
              <a:defRPr>
                <a:solidFill>
                  <a:schemeClr val="bg1"/>
                </a:solidFill>
              </a:defRPr>
            </a:lvl1pPr>
          </a:lstStyle>
          <a:p>
            <a:r>
              <a:rPr lang="en-GB" dirty="0"/>
              <a:t>First bold title</a:t>
            </a:r>
            <a:br>
              <a:rPr lang="en-GB" dirty="0"/>
            </a:br>
            <a:r>
              <a:rPr lang="en-GB" dirty="0"/>
              <a:t>max 2 lines</a:t>
            </a:r>
          </a:p>
        </p:txBody>
      </p:sp>
    </p:spTree>
    <p:extLst>
      <p:ext uri="{BB962C8B-B14F-4D97-AF65-F5344CB8AC3E}">
        <p14:creationId xmlns:p14="http://schemas.microsoft.com/office/powerpoint/2010/main" val="163929618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7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tmplLst>
          <p:tmpl>
            <p:tnLst>
              <p:par>
                <p:cTn presetID="10" presetClass="entr" presetSubtype="0" fill="hold" nodeType="withEffect">
                  <p:stCondLst>
                    <p:cond delay="250"/>
                  </p:stCondLst>
                  <p:childTnLst>
                    <p:set>
                      <p:cBhvr>
                        <p:cTn dur="1" fill="hold">
                          <p:stCondLst>
                            <p:cond delay="0"/>
                          </p:stCondLst>
                        </p:cTn>
                        <p:tgtEl>
                          <p:spTgt spid="11"/>
                        </p:tgtEl>
                        <p:attrNameLst>
                          <p:attrName>style.visibility</p:attrName>
                        </p:attrNameLst>
                      </p:cBhvr>
                      <p:to>
                        <p:strVal val="visible"/>
                      </p:to>
                    </p:set>
                    <p:animEffect transition="in" filter="fade">
                      <p:cBhvr>
                        <p:cTn dur="750"/>
                        <p:tgtEl>
                          <p:spTgt spid="11"/>
                        </p:tgtEl>
                      </p:cBhvr>
                    </p:animEffect>
                  </p:childTnLst>
                </p:cTn>
              </p:par>
            </p:tnLst>
          </p:tmpl>
        </p:tmplLst>
      </p:bldP>
    </p:bldLst>
  </p:timing>
  <p:hf hd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 IMAGE (M)">
    <p:spTree>
      <p:nvGrpSpPr>
        <p:cNvPr id="1" name=""/>
        <p:cNvGrpSpPr/>
        <p:nvPr/>
      </p:nvGrpSpPr>
      <p:grpSpPr>
        <a:xfrm>
          <a:off x="0" y="0"/>
          <a:ext cx="0" cy="0"/>
          <a:chOff x="0" y="0"/>
          <a:chExt cx="0" cy="0"/>
        </a:xfrm>
      </p:grpSpPr>
      <p:grpSp>
        <p:nvGrpSpPr>
          <p:cNvPr id="354" name="INSTRUCTION">
            <a:extLst>
              <a:ext uri="{FF2B5EF4-FFF2-40B4-BE49-F238E27FC236}">
                <a16:creationId xmlns:a16="http://schemas.microsoft.com/office/drawing/2014/main" id="{A8FC69F3-4BB8-44AD-98B0-A4E2A530B580}"/>
              </a:ext>
            </a:extLst>
          </p:cNvPr>
          <p:cNvGrpSpPr/>
          <p:nvPr userDrawn="1"/>
        </p:nvGrpSpPr>
        <p:grpSpPr>
          <a:xfrm>
            <a:off x="-3786437" y="0"/>
            <a:ext cx="3693386" cy="5359349"/>
            <a:chOff x="-3786437" y="0"/>
            <a:chExt cx="3693386" cy="5359349"/>
          </a:xfrm>
        </p:grpSpPr>
        <p:sp>
          <p:nvSpPr>
            <p:cNvPr id="355" name="Rechthoek 354">
              <a:extLst>
                <a:ext uri="{FF2B5EF4-FFF2-40B4-BE49-F238E27FC236}">
                  <a16:creationId xmlns:a16="http://schemas.microsoft.com/office/drawing/2014/main" id="{52F4FC06-2BCA-4D29-B186-BA91BFEA335B}"/>
                </a:ext>
              </a:extLst>
            </p:cNvPr>
            <p:cNvSpPr/>
            <p:nvPr userDrawn="1"/>
          </p:nvSpPr>
          <p:spPr>
            <a:xfrm>
              <a:off x="-3786165" y="0"/>
              <a:ext cx="3593091" cy="4641338"/>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Choosing text levels</a:t>
              </a:r>
            </a:p>
          </p:txBody>
        </p:sp>
        <p:sp>
          <p:nvSpPr>
            <p:cNvPr id="356" name="Ovaal 355">
              <a:extLst>
                <a:ext uri="{FF2B5EF4-FFF2-40B4-BE49-F238E27FC236}">
                  <a16:creationId xmlns:a16="http://schemas.microsoft.com/office/drawing/2014/main" id="{759851F3-1EE9-459C-BC92-C7DD8EABA156}"/>
                </a:ext>
              </a:extLst>
            </p:cNvPr>
            <p:cNvSpPr/>
            <p:nvPr userDrawn="1"/>
          </p:nvSpPr>
          <p:spPr>
            <a:xfrm>
              <a:off x="-3604183" y="183748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357" name="Rechthoek 356">
              <a:extLst>
                <a:ext uri="{FF2B5EF4-FFF2-40B4-BE49-F238E27FC236}">
                  <a16:creationId xmlns:a16="http://schemas.microsoft.com/office/drawing/2014/main" id="{E3E5B83B-1533-4A15-8A30-455BBA68A07D}"/>
                </a:ext>
              </a:extLst>
            </p:cNvPr>
            <p:cNvSpPr/>
            <p:nvPr userDrawn="1"/>
          </p:nvSpPr>
          <p:spPr>
            <a:xfrm>
              <a:off x="-3319415" y="1837484"/>
              <a:ext cx="2949220" cy="180000"/>
            </a:xfrm>
            <a:prstGeom prst="rect">
              <a:avLst/>
            </a:prstGeom>
            <a:noFill/>
            <a:ln w="25400" cap="flat" cmpd="sng" algn="ctr">
              <a:noFill/>
              <a:prstDash val="solid"/>
            </a:ln>
            <a:effectLst/>
          </p:spPr>
          <p:txBody>
            <a:bodyPr lIns="0" tIns="0" rIns="0" bIns="0" rtlCol="0" anchor="ctr"/>
            <a:lstStyle/>
            <a:p>
              <a:pPr marL="179388" marR="0" lvl="0" indent="-179388" algn="l" defTabSz="719138" rtl="0" eaLnBrk="1" fontAlgn="auto" latinLnBrk="0" hangingPunct="1">
                <a:lnSpc>
                  <a:spcPct val="100000"/>
                </a:lnSpc>
                <a:spcBef>
                  <a:spcPts val="300"/>
                </a:spcBef>
                <a:spcAft>
                  <a:spcPts val="600"/>
                </a:spcAft>
                <a:buClr>
                  <a:srgbClr val="71A4C3"/>
                </a:buClr>
                <a:buSzPct val="100000"/>
                <a:buFontTx/>
                <a:buBlip>
                  <a:blip r:embed="rId2">
                    <a:extLst>
                      <a:ext uri="{96DAC541-7B7A-43D3-8B79-37D633B846F1}">
                        <asvg:svgBlip xmlns:asvg="http://schemas.microsoft.com/office/drawing/2016/SVG/main" r:embed="rId3"/>
                      </a:ext>
                    </a:extLst>
                  </a:blip>
                </a:buBlip>
                <a:tabLst/>
                <a:defRPr/>
              </a:pPr>
              <a:r>
                <a:rPr kumimoji="0" lang="en-GB" sz="1100" b="0" i="0" u="none" strike="noStrike" kern="1200" cap="none" spc="0" normalizeH="0" baseline="0" noProof="0">
                  <a:ln>
                    <a:noFill/>
                  </a:ln>
                  <a:solidFill>
                    <a:prstClr val="black"/>
                  </a:solidFill>
                  <a:effectLst/>
                  <a:uLnTx/>
                  <a:uFillTx/>
                  <a:latin typeface="+mn-lt"/>
                  <a:ea typeface="+mn-ea"/>
                  <a:cs typeface="+mn-cs"/>
                </a:rPr>
                <a:t>Bullet</a:t>
              </a:r>
            </a:p>
          </p:txBody>
        </p:sp>
        <p:sp>
          <p:nvSpPr>
            <p:cNvPr id="358" name="Ovaal 357">
              <a:extLst>
                <a:ext uri="{FF2B5EF4-FFF2-40B4-BE49-F238E27FC236}">
                  <a16:creationId xmlns:a16="http://schemas.microsoft.com/office/drawing/2014/main" id="{55C329FA-6007-4BBF-9D56-0599BE1E3A12}"/>
                </a:ext>
              </a:extLst>
            </p:cNvPr>
            <p:cNvSpPr/>
            <p:nvPr userDrawn="1"/>
          </p:nvSpPr>
          <p:spPr>
            <a:xfrm>
              <a:off x="-3604183" y="212876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359" name="Rechthoek 358">
              <a:extLst>
                <a:ext uri="{FF2B5EF4-FFF2-40B4-BE49-F238E27FC236}">
                  <a16:creationId xmlns:a16="http://schemas.microsoft.com/office/drawing/2014/main" id="{2BC70CFC-9068-4894-81CC-4A7DE4731A21}"/>
                </a:ext>
              </a:extLst>
            </p:cNvPr>
            <p:cNvSpPr/>
            <p:nvPr userDrawn="1"/>
          </p:nvSpPr>
          <p:spPr>
            <a:xfrm>
              <a:off x="-3604183" y="1196113"/>
              <a:ext cx="3229047" cy="459227"/>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Under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‘Home’</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use the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list level-buttons</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choose a text level. </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Choose from:</a:t>
              </a:r>
            </a:p>
          </p:txBody>
        </p:sp>
        <p:sp>
          <p:nvSpPr>
            <p:cNvPr id="360" name="Rechthoek 359">
              <a:extLst>
                <a:ext uri="{FF2B5EF4-FFF2-40B4-BE49-F238E27FC236}">
                  <a16:creationId xmlns:a16="http://schemas.microsoft.com/office/drawing/2014/main" id="{9B235BD8-2394-49C2-ADA1-49A2A84A8597}"/>
                </a:ext>
              </a:extLst>
            </p:cNvPr>
            <p:cNvSpPr/>
            <p:nvPr userDrawn="1"/>
          </p:nvSpPr>
          <p:spPr>
            <a:xfrm>
              <a:off x="-3319415" y="2128873"/>
              <a:ext cx="2949220" cy="180000"/>
            </a:xfrm>
            <a:prstGeom prst="rect">
              <a:avLst/>
            </a:prstGeom>
            <a:noFill/>
            <a:ln w="25400" cap="flat" cmpd="sng" algn="ctr">
              <a:noFill/>
              <a:prstDash val="solid"/>
            </a:ln>
            <a:effectLst/>
          </p:spPr>
          <p:txBody>
            <a:bodyPr lIns="0" tIns="0" rIns="0" bIns="0" rtlCol="0" anchor="ctr"/>
            <a:lstStyle/>
            <a:p>
              <a:pPr marL="360363" marR="0" lvl="1" indent="-180975" algn="l" defTabSz="719138" rtl="0" eaLnBrk="1" fontAlgn="auto" latinLnBrk="0" hangingPunct="1">
                <a:lnSpc>
                  <a:spcPct val="100000"/>
                </a:lnSpc>
                <a:spcBef>
                  <a:spcPts val="300"/>
                </a:spcBef>
                <a:spcAft>
                  <a:spcPts val="600"/>
                </a:spcAft>
                <a:buClr>
                  <a:srgbClr val="71A4C3"/>
                </a:buClr>
                <a:buSzPct val="100000"/>
                <a:buFontTx/>
                <a:buBlip>
                  <a:blip r:embed="rId4">
                    <a:extLst>
                      <a:ext uri="{96DAC541-7B7A-43D3-8B79-37D633B846F1}">
                        <asvg:svgBlip xmlns:asvg="http://schemas.microsoft.com/office/drawing/2016/SVG/main" r:embed="rId5"/>
                      </a:ext>
                    </a:extLst>
                  </a:blip>
                </a:buBlip>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Sub-bullet</a:t>
              </a:r>
            </a:p>
          </p:txBody>
        </p:sp>
        <p:sp>
          <p:nvSpPr>
            <p:cNvPr id="361" name="Ovaal 360">
              <a:extLst>
                <a:ext uri="{FF2B5EF4-FFF2-40B4-BE49-F238E27FC236}">
                  <a16:creationId xmlns:a16="http://schemas.microsoft.com/office/drawing/2014/main" id="{59C657A8-72B8-48AF-AE33-C0A0F37B2FD1}"/>
                </a:ext>
              </a:extLst>
            </p:cNvPr>
            <p:cNvSpPr/>
            <p:nvPr userDrawn="1"/>
          </p:nvSpPr>
          <p:spPr>
            <a:xfrm>
              <a:off x="-3604183" y="242005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362" name="Rechthoek 361">
              <a:extLst>
                <a:ext uri="{FF2B5EF4-FFF2-40B4-BE49-F238E27FC236}">
                  <a16:creationId xmlns:a16="http://schemas.microsoft.com/office/drawing/2014/main" id="{C7524AD5-A81E-48F0-A4E4-DC365B6AC967}"/>
                </a:ext>
              </a:extLst>
            </p:cNvPr>
            <p:cNvSpPr/>
            <p:nvPr userDrawn="1"/>
          </p:nvSpPr>
          <p:spPr>
            <a:xfrm>
              <a:off x="-3319415" y="2420262"/>
              <a:ext cx="2949220" cy="180000"/>
            </a:xfrm>
            <a:prstGeom prst="rect">
              <a:avLst/>
            </a:prstGeom>
            <a:noFill/>
            <a:ln w="25400" cap="flat" cmpd="sng" algn="ctr">
              <a:noFill/>
              <a:prstDash val="solid"/>
            </a:ln>
            <a:effectLst/>
          </p:spPr>
          <p:txBody>
            <a:bodyPr lIns="0" tIns="0" rIns="0" bIns="0" rtlCol="0" anchor="ctr"/>
            <a:lstStyle/>
            <a:p>
              <a:pPr marL="0" marR="0" lvl="2" indent="0" algn="l" defTabSz="719138" rtl="0" eaLnBrk="1" fontAlgn="auto" latinLnBrk="0" hangingPunct="1">
                <a:lnSpc>
                  <a:spcPct val="100000"/>
                </a:lnSpc>
                <a:spcBef>
                  <a:spcPts val="300"/>
                </a:spcBef>
                <a:spcAft>
                  <a:spcPts val="600"/>
                </a:spcAft>
                <a:buClr>
                  <a:srgbClr val="0070C0"/>
                </a:buClr>
                <a:buSzPct val="85000"/>
                <a:buFontTx/>
                <a:buNone/>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Default text</a:t>
              </a:r>
            </a:p>
          </p:txBody>
        </p:sp>
        <p:sp>
          <p:nvSpPr>
            <p:cNvPr id="363" name="Ovaal 362">
              <a:extLst>
                <a:ext uri="{FF2B5EF4-FFF2-40B4-BE49-F238E27FC236}">
                  <a16:creationId xmlns:a16="http://schemas.microsoft.com/office/drawing/2014/main" id="{98289502-6EFD-44B1-9376-FB641C72C3FC}"/>
                </a:ext>
              </a:extLst>
            </p:cNvPr>
            <p:cNvSpPr/>
            <p:nvPr userDrawn="1"/>
          </p:nvSpPr>
          <p:spPr>
            <a:xfrm>
              <a:off x="-3604183" y="2711336"/>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4</a:t>
              </a:r>
            </a:p>
          </p:txBody>
        </p:sp>
        <p:sp>
          <p:nvSpPr>
            <p:cNvPr id="364" name="Rechthoek 363">
              <a:extLst>
                <a:ext uri="{FF2B5EF4-FFF2-40B4-BE49-F238E27FC236}">
                  <a16:creationId xmlns:a16="http://schemas.microsoft.com/office/drawing/2014/main" id="{D3EB4CBA-FC8C-435E-AD43-3B5FF1DCD68D}"/>
                </a:ext>
              </a:extLst>
            </p:cNvPr>
            <p:cNvSpPr/>
            <p:nvPr userDrawn="1"/>
          </p:nvSpPr>
          <p:spPr>
            <a:xfrm>
              <a:off x="-3319415" y="2711651"/>
              <a:ext cx="2949220" cy="180000"/>
            </a:xfrm>
            <a:prstGeom prst="rect">
              <a:avLst/>
            </a:prstGeom>
            <a:noFill/>
            <a:ln w="25400" cap="flat" cmpd="sng" algn="ctr">
              <a:noFill/>
              <a:prstDash val="solid"/>
            </a:ln>
            <a:effectLst/>
          </p:spPr>
          <p:txBody>
            <a:bodyPr lIns="0" tIns="0" rIns="0" bIns="0" rtlCol="0" anchor="ctr"/>
            <a:lstStyle/>
            <a:p>
              <a:pPr marL="0" marR="0" lvl="3" indent="0" algn="l" defTabSz="719138" rtl="0" eaLnBrk="1" fontAlgn="auto" latinLnBrk="0" hangingPunct="1">
                <a:lnSpc>
                  <a:spcPct val="100000"/>
                </a:lnSpc>
                <a:spcBef>
                  <a:spcPts val="300"/>
                </a:spcBef>
                <a:spcAft>
                  <a:spcPts val="1200"/>
                </a:spcAft>
                <a:buClrTx/>
                <a:buSzTx/>
                <a:buFontTx/>
                <a:buNone/>
                <a:tabLst/>
                <a:defRPr/>
              </a:pPr>
              <a:r>
                <a:rPr kumimoji="0" lang="en-GB" sz="1400" b="1" i="0" u="none" strike="noStrike" kern="1200" cap="all" spc="30" normalizeH="0" baseline="0" noProof="0">
                  <a:ln>
                    <a:noFill/>
                  </a:ln>
                  <a:solidFill>
                    <a:srgbClr val="71A4C3"/>
                  </a:solidFill>
                  <a:effectLst/>
                  <a:uLnTx/>
                  <a:uFillTx/>
                  <a:latin typeface="Segoe UI"/>
                  <a:ea typeface="+mn-ea"/>
                  <a:cs typeface="Calibri" panose="020F0502020204030204" pitchFamily="34" charset="0"/>
                </a:rPr>
                <a:t>header</a:t>
              </a:r>
            </a:p>
          </p:txBody>
        </p:sp>
        <p:sp>
          <p:nvSpPr>
            <p:cNvPr id="365" name="Ovaal 364">
              <a:extLst>
                <a:ext uri="{FF2B5EF4-FFF2-40B4-BE49-F238E27FC236}">
                  <a16:creationId xmlns:a16="http://schemas.microsoft.com/office/drawing/2014/main" id="{8FB952D9-27D3-4C60-8CF0-ABDF3F0FC91C}"/>
                </a:ext>
              </a:extLst>
            </p:cNvPr>
            <p:cNvSpPr/>
            <p:nvPr userDrawn="1"/>
          </p:nvSpPr>
          <p:spPr>
            <a:xfrm>
              <a:off x="-3604183" y="3002620"/>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5</a:t>
              </a:r>
            </a:p>
          </p:txBody>
        </p:sp>
        <p:sp>
          <p:nvSpPr>
            <p:cNvPr id="366" name="Rechthoek 365">
              <a:extLst>
                <a:ext uri="{FF2B5EF4-FFF2-40B4-BE49-F238E27FC236}">
                  <a16:creationId xmlns:a16="http://schemas.microsoft.com/office/drawing/2014/main" id="{09D34AEF-5DAA-4A59-BBC5-CA9F40AB0806}"/>
                </a:ext>
              </a:extLst>
            </p:cNvPr>
            <p:cNvSpPr/>
            <p:nvPr userDrawn="1"/>
          </p:nvSpPr>
          <p:spPr>
            <a:xfrm>
              <a:off x="-3319415" y="3003040"/>
              <a:ext cx="2949220" cy="180000"/>
            </a:xfrm>
            <a:prstGeom prst="rect">
              <a:avLst/>
            </a:prstGeom>
            <a:noFill/>
            <a:ln w="25400" cap="flat" cmpd="sng" algn="ctr">
              <a:noFill/>
              <a:prstDash val="solid"/>
            </a:ln>
            <a:effectLst/>
          </p:spPr>
          <p:txBody>
            <a:bodyPr lIns="0" tIns="0" rIns="0" bIns="0" rtlCol="0" anchor="ctr"/>
            <a:lstStyle/>
            <a:p>
              <a:pPr marL="182563" marR="0" lvl="4" indent="-182563" algn="l" defTabSz="719138" rtl="0" eaLnBrk="1" fontAlgn="auto" latinLnBrk="0" hangingPunct="1">
                <a:lnSpc>
                  <a:spcPct val="100000"/>
                </a:lnSpc>
                <a:spcBef>
                  <a:spcPts val="300"/>
                </a:spcBef>
                <a:spcAft>
                  <a:spcPts val="600"/>
                </a:spcAft>
                <a:buClr>
                  <a:prstClr val="black"/>
                </a:buClr>
                <a:buSzTx/>
                <a:buFont typeface="+mj-lt"/>
                <a:buAutoNum type="arabicPeriod"/>
                <a:tabLst>
                  <a:tab pos="274638" algn="l"/>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Numerical bullet</a:t>
              </a:r>
            </a:p>
          </p:txBody>
        </p:sp>
        <p:sp>
          <p:nvSpPr>
            <p:cNvPr id="367" name="Ovaal 366">
              <a:extLst>
                <a:ext uri="{FF2B5EF4-FFF2-40B4-BE49-F238E27FC236}">
                  <a16:creationId xmlns:a16="http://schemas.microsoft.com/office/drawing/2014/main" id="{AA7275C3-1344-4E1C-BE23-54E999E6DE30}"/>
                </a:ext>
              </a:extLst>
            </p:cNvPr>
            <p:cNvSpPr/>
            <p:nvPr userDrawn="1"/>
          </p:nvSpPr>
          <p:spPr>
            <a:xfrm>
              <a:off x="-3604183" y="329390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6</a:t>
              </a:r>
            </a:p>
          </p:txBody>
        </p:sp>
        <p:sp>
          <p:nvSpPr>
            <p:cNvPr id="368" name="Rechthoek 367">
              <a:extLst>
                <a:ext uri="{FF2B5EF4-FFF2-40B4-BE49-F238E27FC236}">
                  <a16:creationId xmlns:a16="http://schemas.microsoft.com/office/drawing/2014/main" id="{A6D54797-0542-4F42-9DF5-88AA02D51A8E}"/>
                </a:ext>
              </a:extLst>
            </p:cNvPr>
            <p:cNvSpPr/>
            <p:nvPr userDrawn="1"/>
          </p:nvSpPr>
          <p:spPr>
            <a:xfrm>
              <a:off x="-3319415" y="3585818"/>
              <a:ext cx="2949220" cy="180000"/>
            </a:xfrm>
            <a:prstGeom prst="rect">
              <a:avLst/>
            </a:prstGeom>
            <a:noFill/>
            <a:ln w="25400" cap="flat" cmpd="sng" algn="ctr">
              <a:noFill/>
              <a:prstDash val="solid"/>
            </a:ln>
            <a:effectLst/>
          </p:spPr>
          <p:txBody>
            <a:bodyPr lIns="0" tIns="0" rIns="0" bIns="0" rtlCol="0" anchor="ctr"/>
            <a:lstStyle/>
            <a:p>
              <a:pPr marL="360363" marR="0" lvl="6" indent="-180975" algn="l" defTabSz="914400" rtl="0" eaLnBrk="1" fontAlgn="auto" latinLnBrk="0" hangingPunct="1">
                <a:lnSpc>
                  <a:spcPct val="100000"/>
                </a:lnSpc>
                <a:spcBef>
                  <a:spcPts val="300"/>
                </a:spcBef>
                <a:spcAft>
                  <a:spcPts val="600"/>
                </a:spcAft>
                <a:buClrTx/>
                <a:buSzTx/>
                <a:buFontTx/>
                <a:buBlip>
                  <a:blip r:embed="rId4">
                    <a:extLst>
                      <a:ext uri="{96DAC541-7B7A-43D3-8B79-37D633B846F1}">
                        <asvg:svgBlip xmlns:asvg="http://schemas.microsoft.com/office/drawing/2016/SVG/main" r:embed="rId5"/>
                      </a:ext>
                    </a:extLst>
                  </a:blip>
                </a:buBlip>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Sub-bullet</a:t>
              </a:r>
            </a:p>
          </p:txBody>
        </p:sp>
        <p:sp>
          <p:nvSpPr>
            <p:cNvPr id="369" name="Ovaal 368">
              <a:extLst>
                <a:ext uri="{FF2B5EF4-FFF2-40B4-BE49-F238E27FC236}">
                  <a16:creationId xmlns:a16="http://schemas.microsoft.com/office/drawing/2014/main" id="{7B1A8237-7367-45C9-BCF5-CA3CAD515F5B}"/>
                </a:ext>
              </a:extLst>
            </p:cNvPr>
            <p:cNvSpPr/>
            <p:nvPr userDrawn="1"/>
          </p:nvSpPr>
          <p:spPr>
            <a:xfrm>
              <a:off x="-3604183" y="358518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7</a:t>
              </a:r>
            </a:p>
          </p:txBody>
        </p:sp>
        <p:sp>
          <p:nvSpPr>
            <p:cNvPr id="370" name="Rechthoek 369">
              <a:extLst>
                <a:ext uri="{FF2B5EF4-FFF2-40B4-BE49-F238E27FC236}">
                  <a16:creationId xmlns:a16="http://schemas.microsoft.com/office/drawing/2014/main" id="{24FAC07C-AE9D-4F74-8517-339A2B8EB58F}"/>
                </a:ext>
              </a:extLst>
            </p:cNvPr>
            <p:cNvSpPr/>
            <p:nvPr userDrawn="1"/>
          </p:nvSpPr>
          <p:spPr>
            <a:xfrm>
              <a:off x="-3325830" y="3877207"/>
              <a:ext cx="2949220" cy="180000"/>
            </a:xfrm>
            <a:prstGeom prst="rect">
              <a:avLst/>
            </a:prstGeom>
            <a:noFill/>
            <a:ln w="25400" cap="flat" cmpd="sng" algn="ctr">
              <a:noFill/>
              <a:prstDash val="solid"/>
            </a:ln>
            <a:effectLst/>
          </p:spPr>
          <p:txBody>
            <a:bodyPr lIns="0" tIns="0" rIns="0" bIns="0" rtlCol="0" anchor="ctr"/>
            <a:lstStyle/>
            <a:p>
              <a:pPr marL="0" marR="0" lvl="7" indent="0" algn="l" defTabSz="914400" rtl="0" eaLnBrk="1" fontAlgn="auto" latinLnBrk="0" hangingPunct="1">
                <a:lnSpc>
                  <a:spcPct val="90000"/>
                </a:lnSpc>
                <a:spcBef>
                  <a:spcPts val="300"/>
                </a:spcBef>
                <a:spcAft>
                  <a:spcPts val="600"/>
                </a:spcAft>
                <a:buClrTx/>
                <a:buSzTx/>
                <a:buFontTx/>
                <a:buNone/>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Default text</a:t>
              </a:r>
            </a:p>
          </p:txBody>
        </p:sp>
        <p:sp>
          <p:nvSpPr>
            <p:cNvPr id="371" name="Ovaal 370">
              <a:extLst>
                <a:ext uri="{FF2B5EF4-FFF2-40B4-BE49-F238E27FC236}">
                  <a16:creationId xmlns:a16="http://schemas.microsoft.com/office/drawing/2014/main" id="{4EF59F50-2F30-4F33-BA2F-A360C91C307B}"/>
                </a:ext>
              </a:extLst>
            </p:cNvPr>
            <p:cNvSpPr/>
            <p:nvPr userDrawn="1"/>
          </p:nvSpPr>
          <p:spPr>
            <a:xfrm>
              <a:off x="-3604183" y="387647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8</a:t>
              </a:r>
            </a:p>
          </p:txBody>
        </p:sp>
        <p:sp>
          <p:nvSpPr>
            <p:cNvPr id="372" name="Rechthoek 371">
              <a:extLst>
                <a:ext uri="{FF2B5EF4-FFF2-40B4-BE49-F238E27FC236}">
                  <a16:creationId xmlns:a16="http://schemas.microsoft.com/office/drawing/2014/main" id="{0FB7FDC1-CDD6-4E7A-960D-0729DCDB2E3A}"/>
                </a:ext>
              </a:extLst>
            </p:cNvPr>
            <p:cNvSpPr/>
            <p:nvPr userDrawn="1"/>
          </p:nvSpPr>
          <p:spPr>
            <a:xfrm>
              <a:off x="-3319415" y="4168594"/>
              <a:ext cx="2949220" cy="180000"/>
            </a:xfrm>
            <a:prstGeom prst="rect">
              <a:avLst/>
            </a:prstGeom>
            <a:noFill/>
            <a:ln w="25400" cap="flat" cmpd="sng" algn="ctr">
              <a:noFill/>
              <a:prstDash val="solid"/>
            </a:ln>
            <a:effectLst/>
          </p:spPr>
          <p:txBody>
            <a:bodyPr lIns="0" tIns="0" rIns="0" bIns="0" rtlCol="0" anchor="ctr"/>
            <a:lstStyle/>
            <a:p>
              <a:pPr marL="0" marR="0" lvl="8" indent="0" algn="l" defTabSz="914400" rtl="0" eaLnBrk="1" fontAlgn="auto" latinLnBrk="0" hangingPunct="1">
                <a:lnSpc>
                  <a:spcPct val="100000"/>
                </a:lnSpc>
                <a:spcBef>
                  <a:spcPts val="300"/>
                </a:spcBef>
                <a:spcAft>
                  <a:spcPts val="1200"/>
                </a:spcAft>
                <a:buClrTx/>
                <a:buSzTx/>
                <a:buFontTx/>
                <a:buNone/>
                <a:tabLst/>
                <a:defRPr/>
              </a:pPr>
              <a:r>
                <a:rPr kumimoji="0" lang="en-GB" sz="1400" b="1" i="0" u="none" strike="noStrike" kern="1200" cap="all" spc="0" normalizeH="0" baseline="0" noProof="0">
                  <a:ln>
                    <a:noFill/>
                  </a:ln>
                  <a:solidFill>
                    <a:srgbClr val="71A4C3"/>
                  </a:solidFill>
                  <a:effectLst/>
                  <a:uLnTx/>
                  <a:uFillTx/>
                  <a:latin typeface="Segoe UI"/>
                  <a:ea typeface="+mn-ea"/>
                  <a:cs typeface="+mn-cs"/>
                </a:rPr>
                <a:t>header</a:t>
              </a:r>
            </a:p>
          </p:txBody>
        </p:sp>
        <p:sp>
          <p:nvSpPr>
            <p:cNvPr id="373" name="Ovaal 372">
              <a:extLst>
                <a:ext uri="{FF2B5EF4-FFF2-40B4-BE49-F238E27FC236}">
                  <a16:creationId xmlns:a16="http://schemas.microsoft.com/office/drawing/2014/main" id="{199323E4-719C-474A-B49F-A01176264750}"/>
                </a:ext>
              </a:extLst>
            </p:cNvPr>
            <p:cNvSpPr/>
            <p:nvPr userDrawn="1"/>
          </p:nvSpPr>
          <p:spPr>
            <a:xfrm>
              <a:off x="-3604183" y="416859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9</a:t>
              </a:r>
            </a:p>
          </p:txBody>
        </p:sp>
        <p:sp>
          <p:nvSpPr>
            <p:cNvPr id="374" name="Rechthoek 373">
              <a:extLst>
                <a:ext uri="{FF2B5EF4-FFF2-40B4-BE49-F238E27FC236}">
                  <a16:creationId xmlns:a16="http://schemas.microsoft.com/office/drawing/2014/main" id="{D8167BDA-3727-414B-865C-1AA30A24493C}"/>
                </a:ext>
              </a:extLst>
            </p:cNvPr>
            <p:cNvSpPr/>
            <p:nvPr userDrawn="1"/>
          </p:nvSpPr>
          <p:spPr>
            <a:xfrm>
              <a:off x="-3319415" y="3294429"/>
              <a:ext cx="2949220" cy="180000"/>
            </a:xfrm>
            <a:prstGeom prst="rect">
              <a:avLst/>
            </a:prstGeom>
            <a:noFill/>
            <a:ln w="25400" cap="flat" cmpd="sng" algn="ctr">
              <a:noFill/>
              <a:prstDash val="solid"/>
            </a:ln>
            <a:effectLst/>
          </p:spPr>
          <p:txBody>
            <a:bodyPr lIns="0" tIns="0" rIns="0" bIns="0" rtlCol="0" anchor="ctr"/>
            <a:lstStyle/>
            <a:p>
              <a:pPr marL="179388" marR="0" lvl="5" indent="-179388" algn="l" defTabSz="914400" rtl="0" eaLnBrk="1" fontAlgn="auto" latinLnBrk="0" hangingPunct="1">
                <a:lnSpc>
                  <a:spcPct val="100000"/>
                </a:lnSpc>
                <a:spcBef>
                  <a:spcPts val="300"/>
                </a:spcBef>
                <a:spcAft>
                  <a:spcPts val="600"/>
                </a:spcAft>
                <a:buClrTx/>
                <a:buSzTx/>
                <a:buFontTx/>
                <a:buBlip>
                  <a:blip r:embed="rId2">
                    <a:extLst>
                      <a:ext uri="{96DAC541-7B7A-43D3-8B79-37D633B846F1}">
                        <asvg:svgBlip xmlns:asvg="http://schemas.microsoft.com/office/drawing/2016/SVG/main" r:embed="rId3"/>
                      </a:ext>
                    </a:extLst>
                  </a:blip>
                </a:buBlip>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Bullet</a:t>
              </a:r>
            </a:p>
          </p:txBody>
        </p:sp>
        <p:sp>
          <p:nvSpPr>
            <p:cNvPr id="375" name="Rechthoek 374">
              <a:extLst>
                <a:ext uri="{FF2B5EF4-FFF2-40B4-BE49-F238E27FC236}">
                  <a16:creationId xmlns:a16="http://schemas.microsoft.com/office/drawing/2014/main" id="{F8A36E36-0E44-455E-9095-A27AF43F588B}"/>
                </a:ext>
              </a:extLst>
            </p:cNvPr>
            <p:cNvSpPr/>
            <p:nvPr userDrawn="1"/>
          </p:nvSpPr>
          <p:spPr>
            <a:xfrm>
              <a:off x="-3786437" y="4531349"/>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1200" b="1" cap="all" baseline="0" noProof="0">
                  <a:solidFill>
                    <a:srgbClr val="211F26"/>
                  </a:solidFill>
                  <a:latin typeface="Calibri" panose="020F0502020204030204" pitchFamily="34" charset="0"/>
                  <a:cs typeface="Calibri" panose="020F0502020204030204" pitchFamily="34" charset="0"/>
                </a:rPr>
                <a:t>Want to know more?</a:t>
              </a:r>
              <a:br>
                <a:rPr lang="en-GB" sz="1200" cap="all"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Go to the instruction slide </a:t>
              </a:r>
              <a:r>
                <a:rPr lang="en-GB" sz="1200" b="1" cap="none" baseline="0" noProof="0">
                  <a:solidFill>
                    <a:srgbClr val="211F26"/>
                  </a:solidFill>
                  <a:latin typeface="Calibri" panose="020F0502020204030204" pitchFamily="34" charset="0"/>
                  <a:cs typeface="Calibri" panose="020F0502020204030204" pitchFamily="34" charset="0"/>
                </a:rPr>
                <a:t>‘VIDEO INSTRUCTIONS’</a:t>
              </a:r>
              <a:r>
                <a:rPr lang="en-GB" sz="1200" cap="none" baseline="0" noProof="0">
                  <a:solidFill>
                    <a:srgbClr val="211F26"/>
                  </a:solidFill>
                  <a:latin typeface="Calibri" panose="020F0502020204030204" pitchFamily="34" charset="0"/>
                  <a:cs typeface="Calibri" panose="020F0502020204030204" pitchFamily="34" charset="0"/>
                </a:rPr>
                <a:t>.</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You’ll find it at the beginning of the presentation</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or insert it via </a:t>
              </a:r>
              <a:r>
                <a:rPr lang="en-GB" sz="1200" i="1" cap="none" baseline="0" noProof="0">
                  <a:solidFill>
                    <a:srgbClr val="211F26"/>
                  </a:solidFill>
                  <a:latin typeface="Calibri" panose="020F0502020204030204" pitchFamily="34" charset="0"/>
                  <a:cs typeface="Calibri" panose="020F0502020204030204" pitchFamily="34" charset="0"/>
                </a:rPr>
                <a:t>‘Home’</a:t>
              </a:r>
              <a:r>
                <a:rPr lang="en-GB" sz="1200" cap="none" baseline="0" noProof="0">
                  <a:solidFill>
                    <a:srgbClr val="211F26"/>
                  </a:solidFill>
                  <a:latin typeface="Calibri" panose="020F0502020204030204" pitchFamily="34" charset="0"/>
                  <a:cs typeface="Calibri" panose="020F0502020204030204" pitchFamily="34" charset="0"/>
                </a:rPr>
                <a:t> &gt; </a:t>
              </a:r>
              <a:r>
                <a:rPr lang="en-GB" sz="1200" i="1" cap="none" baseline="0" noProof="0">
                  <a:solidFill>
                    <a:srgbClr val="211F26"/>
                  </a:solidFill>
                  <a:latin typeface="Calibri" panose="020F0502020204030204" pitchFamily="34" charset="0"/>
                  <a:cs typeface="Calibri" panose="020F0502020204030204" pitchFamily="34" charset="0"/>
                </a:rPr>
                <a:t>‘New Slide’.</a:t>
              </a:r>
            </a:p>
          </p:txBody>
        </p:sp>
        <p:grpSp>
          <p:nvGrpSpPr>
            <p:cNvPr id="376" name="ICOON_info">
              <a:extLst>
                <a:ext uri="{FF2B5EF4-FFF2-40B4-BE49-F238E27FC236}">
                  <a16:creationId xmlns:a16="http://schemas.microsoft.com/office/drawing/2014/main" id="{F976DF6D-0842-424D-AFBE-80DDEA883F78}"/>
                </a:ext>
              </a:extLst>
            </p:cNvPr>
            <p:cNvGrpSpPr/>
            <p:nvPr userDrawn="1"/>
          </p:nvGrpSpPr>
          <p:grpSpPr>
            <a:xfrm>
              <a:off x="-376736" y="4400186"/>
              <a:ext cx="283685" cy="283685"/>
              <a:chOff x="-510741" y="5913713"/>
              <a:chExt cx="267555" cy="267555"/>
            </a:xfrm>
          </p:grpSpPr>
          <p:sp>
            <p:nvSpPr>
              <p:cNvPr id="418" name="Ovaal 417">
                <a:extLst>
                  <a:ext uri="{FF2B5EF4-FFF2-40B4-BE49-F238E27FC236}">
                    <a16:creationId xmlns:a16="http://schemas.microsoft.com/office/drawing/2014/main" id="{0483FE6F-6471-48A2-8967-3BADD6B9E633}"/>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419" name="Graphic 163" descr="Informatie">
                <a:extLst>
                  <a:ext uri="{FF2B5EF4-FFF2-40B4-BE49-F238E27FC236}">
                    <a16:creationId xmlns:a16="http://schemas.microsoft.com/office/drawing/2014/main" id="{28AE8D31-B992-444A-8DFE-3C92DFB01EC1}"/>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en-GB" sz="2000" noProof="0">
                  <a:solidFill>
                    <a:srgbClr val="211F26"/>
                  </a:solidFill>
                  <a:latin typeface="Calibri" panose="020F0502020204030204" pitchFamily="34" charset="0"/>
                  <a:cs typeface="Calibri" panose="020F0502020204030204" pitchFamily="34" charset="0"/>
                </a:endParaRPr>
              </a:p>
            </p:txBody>
          </p:sp>
        </p:grpSp>
        <p:grpSp>
          <p:nvGrpSpPr>
            <p:cNvPr id="377" name="VOORBEELD">
              <a:extLst>
                <a:ext uri="{FF2B5EF4-FFF2-40B4-BE49-F238E27FC236}">
                  <a16:creationId xmlns:a16="http://schemas.microsoft.com/office/drawing/2014/main" id="{4F56C362-980E-4B00-AAA3-272F9E5553F8}"/>
                </a:ext>
              </a:extLst>
            </p:cNvPr>
            <p:cNvGrpSpPr/>
            <p:nvPr userDrawn="1"/>
          </p:nvGrpSpPr>
          <p:grpSpPr>
            <a:xfrm>
              <a:off x="-3605171" y="458674"/>
              <a:ext cx="3234311" cy="558875"/>
              <a:chOff x="-3605171" y="458674"/>
              <a:chExt cx="3234311" cy="558875"/>
            </a:xfrm>
          </p:grpSpPr>
          <p:sp>
            <p:nvSpPr>
              <p:cNvPr id="378" name="Rechthoek 377">
                <a:extLst>
                  <a:ext uri="{FF2B5EF4-FFF2-40B4-BE49-F238E27FC236}">
                    <a16:creationId xmlns:a16="http://schemas.microsoft.com/office/drawing/2014/main" id="{2E78133F-4F85-411D-B69F-EA74E2F6B60F}"/>
                  </a:ext>
                </a:extLst>
              </p:cNvPr>
              <p:cNvSpPr/>
              <p:nvPr userDrawn="1"/>
            </p:nvSpPr>
            <p:spPr>
              <a:xfrm>
                <a:off x="-3604183" y="458674"/>
                <a:ext cx="393459" cy="184058"/>
              </a:xfrm>
              <a:prstGeom prst="rect">
                <a:avLst/>
              </a:prstGeom>
              <a:solidFill>
                <a:srgbClr val="F8F8F8"/>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en-GB" sz="900" b="1" noProof="0">
                    <a:solidFill>
                      <a:srgbClr val="211F26"/>
                    </a:solidFill>
                    <a:latin typeface="Calibri" panose="020F0502020204030204" pitchFamily="34" charset="0"/>
                    <a:cs typeface="Calibri" panose="020F0502020204030204" pitchFamily="34" charset="0"/>
                  </a:rPr>
                  <a:t>Home</a:t>
                </a:r>
              </a:p>
            </p:txBody>
          </p:sp>
          <p:sp>
            <p:nvSpPr>
              <p:cNvPr id="379" name="Rechthoek 378">
                <a:extLst>
                  <a:ext uri="{FF2B5EF4-FFF2-40B4-BE49-F238E27FC236}">
                    <a16:creationId xmlns:a16="http://schemas.microsoft.com/office/drawing/2014/main" id="{5B107C16-8307-48B5-966D-D9C33CBBB2A1}"/>
                  </a:ext>
                </a:extLst>
              </p:cNvPr>
              <p:cNvSpPr/>
              <p:nvPr userDrawn="1"/>
            </p:nvSpPr>
            <p:spPr>
              <a:xfrm>
                <a:off x="-3599184" y="621345"/>
                <a:ext cx="383782"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nvGrpSpPr>
              <p:cNvPr id="380" name="Groep 379">
                <a:extLst>
                  <a:ext uri="{FF2B5EF4-FFF2-40B4-BE49-F238E27FC236}">
                    <a16:creationId xmlns:a16="http://schemas.microsoft.com/office/drawing/2014/main" id="{312A1980-4FFF-4D1C-AE44-38B169A1A9D8}"/>
                  </a:ext>
                </a:extLst>
              </p:cNvPr>
              <p:cNvGrpSpPr/>
              <p:nvPr userDrawn="1"/>
            </p:nvGrpSpPr>
            <p:grpSpPr>
              <a:xfrm>
                <a:off x="-3386247" y="830871"/>
                <a:ext cx="139423" cy="109566"/>
                <a:chOff x="-2866744" y="827071"/>
                <a:chExt cx="168701" cy="132575"/>
              </a:xfrm>
            </p:grpSpPr>
            <p:grpSp>
              <p:nvGrpSpPr>
                <p:cNvPr id="411" name="Groep 410">
                  <a:extLst>
                    <a:ext uri="{FF2B5EF4-FFF2-40B4-BE49-F238E27FC236}">
                      <a16:creationId xmlns:a16="http://schemas.microsoft.com/office/drawing/2014/main" id="{DFC4FB51-A3D5-4BAB-8EBF-924C8F44C332}"/>
                    </a:ext>
                  </a:extLst>
                </p:cNvPr>
                <p:cNvGrpSpPr/>
                <p:nvPr userDrawn="1"/>
              </p:nvGrpSpPr>
              <p:grpSpPr>
                <a:xfrm>
                  <a:off x="-2866744" y="827071"/>
                  <a:ext cx="168701" cy="132575"/>
                  <a:chOff x="-2866744" y="827071"/>
                  <a:chExt cx="168701" cy="132575"/>
                </a:xfrm>
              </p:grpSpPr>
              <p:cxnSp>
                <p:nvCxnSpPr>
                  <p:cNvPr id="413" name="Rechte verbindingslijn 412">
                    <a:extLst>
                      <a:ext uri="{FF2B5EF4-FFF2-40B4-BE49-F238E27FC236}">
                        <a16:creationId xmlns:a16="http://schemas.microsoft.com/office/drawing/2014/main" id="{FA09CB0D-84C0-4F50-B0CA-4B9FB3230606}"/>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414" name="Rechte verbindingslijn 413">
                    <a:extLst>
                      <a:ext uri="{FF2B5EF4-FFF2-40B4-BE49-F238E27FC236}">
                        <a16:creationId xmlns:a16="http://schemas.microsoft.com/office/drawing/2014/main" id="{9A311DC9-0C30-4F9E-BA97-5FAA2E428F08}"/>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415" name="Rechte verbindingslijn 414">
                    <a:extLst>
                      <a:ext uri="{FF2B5EF4-FFF2-40B4-BE49-F238E27FC236}">
                        <a16:creationId xmlns:a16="http://schemas.microsoft.com/office/drawing/2014/main" id="{902FF086-DE09-43C7-ACF1-4D4C9324DAB5}"/>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416" name="Rechte verbindingslijn 415">
                    <a:extLst>
                      <a:ext uri="{FF2B5EF4-FFF2-40B4-BE49-F238E27FC236}">
                        <a16:creationId xmlns:a16="http://schemas.microsoft.com/office/drawing/2014/main" id="{0640681E-ED12-4921-B973-0F930D6C88FF}"/>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417" name="Rechte verbindingslijn 416">
                    <a:extLst>
                      <a:ext uri="{FF2B5EF4-FFF2-40B4-BE49-F238E27FC236}">
                        <a16:creationId xmlns:a16="http://schemas.microsoft.com/office/drawing/2014/main" id="{C6E69555-91E3-4307-822B-448DBC15267A}"/>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412" name="Pijl: rechts 411">
                  <a:extLst>
                    <a:ext uri="{FF2B5EF4-FFF2-40B4-BE49-F238E27FC236}">
                      <a16:creationId xmlns:a16="http://schemas.microsoft.com/office/drawing/2014/main" id="{76D75A08-325B-4395-AADA-D074DE77C806}"/>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381" name="Groep 380">
                <a:extLst>
                  <a:ext uri="{FF2B5EF4-FFF2-40B4-BE49-F238E27FC236}">
                    <a16:creationId xmlns:a16="http://schemas.microsoft.com/office/drawing/2014/main" id="{74ED3023-9AA4-47FC-A83B-9F2A3AA53D60}"/>
                  </a:ext>
                </a:extLst>
              </p:cNvPr>
              <p:cNvGrpSpPr/>
              <p:nvPr userDrawn="1"/>
            </p:nvGrpSpPr>
            <p:grpSpPr>
              <a:xfrm>
                <a:off x="-3605171" y="830871"/>
                <a:ext cx="139423" cy="109566"/>
                <a:chOff x="-2866744" y="518074"/>
                <a:chExt cx="168701" cy="132575"/>
              </a:xfrm>
            </p:grpSpPr>
            <p:grpSp>
              <p:nvGrpSpPr>
                <p:cNvPr id="404" name="Groep 403">
                  <a:extLst>
                    <a:ext uri="{FF2B5EF4-FFF2-40B4-BE49-F238E27FC236}">
                      <a16:creationId xmlns:a16="http://schemas.microsoft.com/office/drawing/2014/main" id="{1194BD58-8986-4D4B-980C-0B439739CD80}"/>
                    </a:ext>
                  </a:extLst>
                </p:cNvPr>
                <p:cNvGrpSpPr/>
                <p:nvPr userDrawn="1"/>
              </p:nvGrpSpPr>
              <p:grpSpPr>
                <a:xfrm>
                  <a:off x="-2866744" y="518074"/>
                  <a:ext cx="168701" cy="132575"/>
                  <a:chOff x="-2866744" y="518074"/>
                  <a:chExt cx="168701" cy="132575"/>
                </a:xfrm>
              </p:grpSpPr>
              <p:cxnSp>
                <p:nvCxnSpPr>
                  <p:cNvPr id="406" name="Rechte verbindingslijn 405">
                    <a:extLst>
                      <a:ext uri="{FF2B5EF4-FFF2-40B4-BE49-F238E27FC236}">
                        <a16:creationId xmlns:a16="http://schemas.microsoft.com/office/drawing/2014/main" id="{505966D0-83CB-405B-B114-91F691BF0270}"/>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407" name="Rechte verbindingslijn 406">
                    <a:extLst>
                      <a:ext uri="{FF2B5EF4-FFF2-40B4-BE49-F238E27FC236}">
                        <a16:creationId xmlns:a16="http://schemas.microsoft.com/office/drawing/2014/main" id="{76EA853E-9D10-49B4-BD47-5F57979E9FD0}"/>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408" name="Rechte verbindingslijn 407">
                    <a:extLst>
                      <a:ext uri="{FF2B5EF4-FFF2-40B4-BE49-F238E27FC236}">
                        <a16:creationId xmlns:a16="http://schemas.microsoft.com/office/drawing/2014/main" id="{FB866C7E-FCE4-47F0-9F5E-285B04559ADD}"/>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409" name="Rechte verbindingslijn 408">
                    <a:extLst>
                      <a:ext uri="{FF2B5EF4-FFF2-40B4-BE49-F238E27FC236}">
                        <a16:creationId xmlns:a16="http://schemas.microsoft.com/office/drawing/2014/main" id="{F3293A8F-C913-4286-AAFC-3CE006E9ADDF}"/>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410" name="Rechte verbindingslijn 409">
                    <a:extLst>
                      <a:ext uri="{FF2B5EF4-FFF2-40B4-BE49-F238E27FC236}">
                        <a16:creationId xmlns:a16="http://schemas.microsoft.com/office/drawing/2014/main" id="{2A28BD46-0496-480E-80F8-BE5AB2E13E5B}"/>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405" name="Pijl: rechts 404">
                  <a:extLst>
                    <a:ext uri="{FF2B5EF4-FFF2-40B4-BE49-F238E27FC236}">
                      <a16:creationId xmlns:a16="http://schemas.microsoft.com/office/drawing/2014/main" id="{E4FA8363-4D6A-43EF-B731-475CADA5F5AA}"/>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cxnSp>
            <p:nvCxnSpPr>
              <p:cNvPr id="382" name="Rechte verbindingslijn 381">
                <a:extLst>
                  <a:ext uri="{FF2B5EF4-FFF2-40B4-BE49-F238E27FC236}">
                    <a16:creationId xmlns:a16="http://schemas.microsoft.com/office/drawing/2014/main" id="{FA5A2A58-95E7-479B-9E19-5D01B58B9C7D}"/>
                  </a:ext>
                </a:extLst>
              </p:cNvPr>
              <p:cNvCxnSpPr>
                <a:cxnSpLocks/>
              </p:cNvCxnSpPr>
              <p:nvPr userDrawn="1"/>
            </p:nvCxnSpPr>
            <p:spPr>
              <a:xfrm flipV="1">
                <a:off x="-3459956" y="588169"/>
                <a:ext cx="547687" cy="219076"/>
              </a:xfrm>
              <a:prstGeom prst="line">
                <a:avLst/>
              </a:prstGeom>
              <a:noFill/>
              <a:ln w="19050" cap="rnd" cmpd="sng" algn="ctr">
                <a:solidFill>
                  <a:schemeClr val="accent1"/>
                </a:solidFill>
                <a:prstDash val="solid"/>
                <a:headEnd type="oval"/>
              </a:ln>
              <a:effectLst/>
            </p:spPr>
          </p:cxnSp>
          <p:cxnSp>
            <p:nvCxnSpPr>
              <p:cNvPr id="383" name="Rechte verbindingslijn 382">
                <a:extLst>
                  <a:ext uri="{FF2B5EF4-FFF2-40B4-BE49-F238E27FC236}">
                    <a16:creationId xmlns:a16="http://schemas.microsoft.com/office/drawing/2014/main" id="{868C6FA3-7ACA-4103-BE33-6EBEC8C0EFD8}"/>
                  </a:ext>
                </a:extLst>
              </p:cNvPr>
              <p:cNvCxnSpPr>
                <a:cxnSpLocks/>
              </p:cNvCxnSpPr>
              <p:nvPr userDrawn="1"/>
            </p:nvCxnSpPr>
            <p:spPr>
              <a:xfrm>
                <a:off x="-3224213" y="828675"/>
                <a:ext cx="319088" cy="0"/>
              </a:xfrm>
              <a:prstGeom prst="line">
                <a:avLst/>
              </a:prstGeom>
              <a:noFill/>
              <a:ln w="19050" cap="rnd" cmpd="sng" algn="ctr">
                <a:solidFill>
                  <a:schemeClr val="accent1"/>
                </a:solidFill>
                <a:prstDash val="solid"/>
                <a:headEnd type="oval"/>
              </a:ln>
              <a:effectLst/>
            </p:spPr>
          </p:cxnSp>
          <p:sp>
            <p:nvSpPr>
              <p:cNvPr id="384" name="Rechthoek 383">
                <a:extLst>
                  <a:ext uri="{FF2B5EF4-FFF2-40B4-BE49-F238E27FC236}">
                    <a16:creationId xmlns:a16="http://schemas.microsoft.com/office/drawing/2014/main" id="{325CB150-D214-48F8-B3FF-14CD735205E3}"/>
                  </a:ext>
                </a:extLst>
              </p:cNvPr>
              <p:cNvSpPr/>
              <p:nvPr userDrawn="1"/>
            </p:nvSpPr>
            <p:spPr>
              <a:xfrm>
                <a:off x="-2559903" y="512179"/>
                <a:ext cx="2189042" cy="15108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Text level up</a:t>
                </a:r>
              </a:p>
            </p:txBody>
          </p:sp>
          <p:sp>
            <p:nvSpPr>
              <p:cNvPr id="385" name="Rechthoek 384">
                <a:extLst>
                  <a:ext uri="{FF2B5EF4-FFF2-40B4-BE49-F238E27FC236}">
                    <a16:creationId xmlns:a16="http://schemas.microsoft.com/office/drawing/2014/main" id="{A89EDAA6-614A-4716-B6B3-203CFCB08B4B}"/>
                  </a:ext>
                </a:extLst>
              </p:cNvPr>
              <p:cNvSpPr/>
              <p:nvPr userDrawn="1"/>
            </p:nvSpPr>
            <p:spPr>
              <a:xfrm>
                <a:off x="-2559903" y="819562"/>
                <a:ext cx="2189043" cy="142202"/>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Text level down</a:t>
                </a:r>
              </a:p>
            </p:txBody>
          </p:sp>
          <p:grpSp>
            <p:nvGrpSpPr>
              <p:cNvPr id="386" name="Groep 385">
                <a:extLst>
                  <a:ext uri="{FF2B5EF4-FFF2-40B4-BE49-F238E27FC236}">
                    <a16:creationId xmlns:a16="http://schemas.microsoft.com/office/drawing/2014/main" id="{FFC9F98A-00F6-4EAE-BE0B-5F3EF728EFB2}"/>
                  </a:ext>
                </a:extLst>
              </p:cNvPr>
              <p:cNvGrpSpPr/>
              <p:nvPr userDrawn="1"/>
            </p:nvGrpSpPr>
            <p:grpSpPr>
              <a:xfrm>
                <a:off x="-2916763" y="769168"/>
                <a:ext cx="268738" cy="248381"/>
                <a:chOff x="-2916763" y="769168"/>
                <a:chExt cx="268738" cy="248381"/>
              </a:xfrm>
            </p:grpSpPr>
            <p:sp>
              <p:nvSpPr>
                <p:cNvPr id="396" name="Rechthoek 395">
                  <a:extLst>
                    <a:ext uri="{FF2B5EF4-FFF2-40B4-BE49-F238E27FC236}">
                      <a16:creationId xmlns:a16="http://schemas.microsoft.com/office/drawing/2014/main" id="{1DE7BE23-5492-46BA-8807-C000CB2BC1CA}"/>
                    </a:ext>
                  </a:extLst>
                </p:cNvPr>
                <p:cNvSpPr/>
                <p:nvPr userDrawn="1"/>
              </p:nvSpPr>
              <p:spPr>
                <a:xfrm>
                  <a:off x="-2916763" y="769168"/>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en-GB" sz="1050" b="0" noProof="0">
                    <a:solidFill>
                      <a:srgbClr val="211F26"/>
                    </a:solidFill>
                    <a:latin typeface="Calibri" panose="020F0502020204030204" pitchFamily="34" charset="0"/>
                    <a:cs typeface="Calibri" panose="020F0502020204030204" pitchFamily="34" charset="0"/>
                  </a:endParaRPr>
                </a:p>
              </p:txBody>
            </p:sp>
            <p:grpSp>
              <p:nvGrpSpPr>
                <p:cNvPr id="397" name="Groep 396">
                  <a:extLst>
                    <a:ext uri="{FF2B5EF4-FFF2-40B4-BE49-F238E27FC236}">
                      <a16:creationId xmlns:a16="http://schemas.microsoft.com/office/drawing/2014/main" id="{847E12B0-E8A2-48EA-9E0E-2D31D713BD91}"/>
                    </a:ext>
                  </a:extLst>
                </p:cNvPr>
                <p:cNvGrpSpPr/>
                <p:nvPr userDrawn="1"/>
              </p:nvGrpSpPr>
              <p:grpSpPr>
                <a:xfrm>
                  <a:off x="-2866744" y="827071"/>
                  <a:ext cx="168701" cy="132575"/>
                  <a:chOff x="-2866744" y="827071"/>
                  <a:chExt cx="168701" cy="132575"/>
                </a:xfrm>
              </p:grpSpPr>
              <p:cxnSp>
                <p:nvCxnSpPr>
                  <p:cNvPr id="399" name="Rechte verbindingslijn 398">
                    <a:extLst>
                      <a:ext uri="{FF2B5EF4-FFF2-40B4-BE49-F238E27FC236}">
                        <a16:creationId xmlns:a16="http://schemas.microsoft.com/office/drawing/2014/main" id="{A412D5EF-8A00-46E9-8CCC-6FA4A05E0745}"/>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400" name="Rechte verbindingslijn 399">
                    <a:extLst>
                      <a:ext uri="{FF2B5EF4-FFF2-40B4-BE49-F238E27FC236}">
                        <a16:creationId xmlns:a16="http://schemas.microsoft.com/office/drawing/2014/main" id="{C9467D39-8CEC-49EB-A492-DF0270EFBA61}"/>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401" name="Rechte verbindingslijn 400">
                    <a:extLst>
                      <a:ext uri="{FF2B5EF4-FFF2-40B4-BE49-F238E27FC236}">
                        <a16:creationId xmlns:a16="http://schemas.microsoft.com/office/drawing/2014/main" id="{72E57DBA-8323-4949-BC33-9A447C147F3F}"/>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402" name="Rechte verbindingslijn 401">
                    <a:extLst>
                      <a:ext uri="{FF2B5EF4-FFF2-40B4-BE49-F238E27FC236}">
                        <a16:creationId xmlns:a16="http://schemas.microsoft.com/office/drawing/2014/main" id="{F1CC197A-F2C9-4726-83D5-1F8ACE53DE6A}"/>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403" name="Rechte verbindingslijn 402">
                    <a:extLst>
                      <a:ext uri="{FF2B5EF4-FFF2-40B4-BE49-F238E27FC236}">
                        <a16:creationId xmlns:a16="http://schemas.microsoft.com/office/drawing/2014/main" id="{A81A0EBE-F977-492D-9398-B46B3A478AA5}"/>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398" name="Pijl: rechts 397">
                  <a:extLst>
                    <a:ext uri="{FF2B5EF4-FFF2-40B4-BE49-F238E27FC236}">
                      <a16:creationId xmlns:a16="http://schemas.microsoft.com/office/drawing/2014/main" id="{119D8106-A49B-48BD-AFDD-E674FEE30D87}"/>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387" name="Groep 386">
                <a:extLst>
                  <a:ext uri="{FF2B5EF4-FFF2-40B4-BE49-F238E27FC236}">
                    <a16:creationId xmlns:a16="http://schemas.microsoft.com/office/drawing/2014/main" id="{BBF66936-4140-44E7-8D28-17D383AB9717}"/>
                  </a:ext>
                </a:extLst>
              </p:cNvPr>
              <p:cNvGrpSpPr/>
              <p:nvPr userDrawn="1"/>
            </p:nvGrpSpPr>
            <p:grpSpPr>
              <a:xfrm>
                <a:off x="-2916763" y="460171"/>
                <a:ext cx="268738" cy="248381"/>
                <a:chOff x="-2916763" y="460171"/>
                <a:chExt cx="268738" cy="248381"/>
              </a:xfrm>
            </p:grpSpPr>
            <p:sp>
              <p:nvSpPr>
                <p:cNvPr id="388" name="Rechthoek 387">
                  <a:extLst>
                    <a:ext uri="{FF2B5EF4-FFF2-40B4-BE49-F238E27FC236}">
                      <a16:creationId xmlns:a16="http://schemas.microsoft.com/office/drawing/2014/main" id="{0654A082-C454-4E7D-B4D6-794E3785D44C}"/>
                    </a:ext>
                  </a:extLst>
                </p:cNvPr>
                <p:cNvSpPr/>
                <p:nvPr userDrawn="1"/>
              </p:nvSpPr>
              <p:spPr>
                <a:xfrm>
                  <a:off x="-2916763" y="460171"/>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en-GB" sz="1050" b="0" noProof="0">
                    <a:solidFill>
                      <a:srgbClr val="211F26"/>
                    </a:solidFill>
                    <a:latin typeface="Calibri" panose="020F0502020204030204" pitchFamily="34" charset="0"/>
                    <a:cs typeface="Calibri" panose="020F0502020204030204" pitchFamily="34" charset="0"/>
                  </a:endParaRPr>
                </a:p>
              </p:txBody>
            </p:sp>
            <p:grpSp>
              <p:nvGrpSpPr>
                <p:cNvPr id="389" name="Groep 388">
                  <a:extLst>
                    <a:ext uri="{FF2B5EF4-FFF2-40B4-BE49-F238E27FC236}">
                      <a16:creationId xmlns:a16="http://schemas.microsoft.com/office/drawing/2014/main" id="{B10418B7-1381-4C7F-851B-03E4C0231A07}"/>
                    </a:ext>
                  </a:extLst>
                </p:cNvPr>
                <p:cNvGrpSpPr/>
                <p:nvPr userDrawn="1"/>
              </p:nvGrpSpPr>
              <p:grpSpPr>
                <a:xfrm>
                  <a:off x="-2866744" y="518074"/>
                  <a:ext cx="168701" cy="132575"/>
                  <a:chOff x="-2866744" y="518074"/>
                  <a:chExt cx="168701" cy="132575"/>
                </a:xfrm>
              </p:grpSpPr>
              <p:cxnSp>
                <p:nvCxnSpPr>
                  <p:cNvPr id="391" name="Rechte verbindingslijn 390">
                    <a:extLst>
                      <a:ext uri="{FF2B5EF4-FFF2-40B4-BE49-F238E27FC236}">
                        <a16:creationId xmlns:a16="http://schemas.microsoft.com/office/drawing/2014/main" id="{681E9643-2179-4D37-A736-012569E935C2}"/>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392" name="Rechte verbindingslijn 391">
                    <a:extLst>
                      <a:ext uri="{FF2B5EF4-FFF2-40B4-BE49-F238E27FC236}">
                        <a16:creationId xmlns:a16="http://schemas.microsoft.com/office/drawing/2014/main" id="{8E9B8DEE-621D-418E-AB27-68223305D8D4}"/>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393" name="Rechte verbindingslijn 392">
                    <a:extLst>
                      <a:ext uri="{FF2B5EF4-FFF2-40B4-BE49-F238E27FC236}">
                        <a16:creationId xmlns:a16="http://schemas.microsoft.com/office/drawing/2014/main" id="{3BDF9F4E-828E-453E-95AA-7D4CBACD078D}"/>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394" name="Rechte verbindingslijn 393">
                    <a:extLst>
                      <a:ext uri="{FF2B5EF4-FFF2-40B4-BE49-F238E27FC236}">
                        <a16:creationId xmlns:a16="http://schemas.microsoft.com/office/drawing/2014/main" id="{DD482432-F04B-4FDE-AD5D-7CCD42149C7E}"/>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395" name="Rechte verbindingslijn 394">
                    <a:extLst>
                      <a:ext uri="{FF2B5EF4-FFF2-40B4-BE49-F238E27FC236}">
                        <a16:creationId xmlns:a16="http://schemas.microsoft.com/office/drawing/2014/main" id="{D5D9F417-7163-4E5B-9012-6FD5119BD9FB}"/>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390" name="Pijl: rechts 389">
                  <a:extLst>
                    <a:ext uri="{FF2B5EF4-FFF2-40B4-BE49-F238E27FC236}">
                      <a16:creationId xmlns:a16="http://schemas.microsoft.com/office/drawing/2014/main" id="{DDD8ACD6-D339-4A74-8519-06E2F99D4407}"/>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grpSp>
      <p:grpSp>
        <p:nvGrpSpPr>
          <p:cNvPr id="197" name="INSTRUCTION">
            <a:extLst>
              <a:ext uri="{FF2B5EF4-FFF2-40B4-BE49-F238E27FC236}">
                <a16:creationId xmlns:a16="http://schemas.microsoft.com/office/drawing/2014/main" id="{B79BDC6E-8DAE-4C0B-8C12-843384AED571}"/>
              </a:ext>
            </a:extLst>
          </p:cNvPr>
          <p:cNvGrpSpPr/>
          <p:nvPr userDrawn="1"/>
        </p:nvGrpSpPr>
        <p:grpSpPr>
          <a:xfrm>
            <a:off x="12377595" y="0"/>
            <a:ext cx="3693386" cy="6261886"/>
            <a:chOff x="-3786437" y="0"/>
            <a:chExt cx="3693386" cy="6261886"/>
          </a:xfrm>
        </p:grpSpPr>
        <p:sp>
          <p:nvSpPr>
            <p:cNvPr id="198" name="Rechthoek 197">
              <a:extLst>
                <a:ext uri="{FF2B5EF4-FFF2-40B4-BE49-F238E27FC236}">
                  <a16:creationId xmlns:a16="http://schemas.microsoft.com/office/drawing/2014/main" id="{43467FD5-23B2-4359-9673-AE6EE86AE55D}"/>
                </a:ext>
              </a:extLst>
            </p:cNvPr>
            <p:cNvSpPr/>
            <p:nvPr userDrawn="1"/>
          </p:nvSpPr>
          <p:spPr>
            <a:xfrm>
              <a:off x="-3786165" y="0"/>
              <a:ext cx="3593091" cy="5527343"/>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Insert/edit an image</a:t>
              </a:r>
            </a:p>
          </p:txBody>
        </p:sp>
        <p:sp>
          <p:nvSpPr>
            <p:cNvPr id="199" name="Rechthoek 198">
              <a:extLst>
                <a:ext uri="{FF2B5EF4-FFF2-40B4-BE49-F238E27FC236}">
                  <a16:creationId xmlns:a16="http://schemas.microsoft.com/office/drawing/2014/main" id="{2272CF3C-D6EF-4207-B338-15AB6F147D17}"/>
                </a:ext>
              </a:extLst>
            </p:cNvPr>
            <p:cNvSpPr/>
            <p:nvPr userDrawn="1"/>
          </p:nvSpPr>
          <p:spPr>
            <a:xfrm>
              <a:off x="-3786437" y="5433886"/>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1200" b="1" cap="all" baseline="0" noProof="0">
                  <a:solidFill>
                    <a:srgbClr val="211F26"/>
                  </a:solidFill>
                  <a:latin typeface="Calibri" panose="020F0502020204030204" pitchFamily="34" charset="0"/>
                  <a:cs typeface="Calibri" panose="020F0502020204030204" pitchFamily="34" charset="0"/>
                </a:rPr>
                <a:t>Want to know more?</a:t>
              </a:r>
              <a:br>
                <a:rPr lang="en-GB" sz="1200" cap="all"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Go to the instruction slide </a:t>
              </a:r>
              <a:r>
                <a:rPr lang="en-GB" sz="1200" b="1" cap="none" baseline="0" noProof="0">
                  <a:solidFill>
                    <a:srgbClr val="211F26"/>
                  </a:solidFill>
                  <a:latin typeface="Calibri" panose="020F0502020204030204" pitchFamily="34" charset="0"/>
                  <a:cs typeface="Calibri" panose="020F0502020204030204" pitchFamily="34" charset="0"/>
                </a:rPr>
                <a:t>‘VIDEO INSTRUCTIONS’</a:t>
              </a:r>
              <a:r>
                <a:rPr lang="en-GB" sz="1200" cap="none" baseline="0" noProof="0">
                  <a:solidFill>
                    <a:srgbClr val="211F26"/>
                  </a:solidFill>
                  <a:latin typeface="Calibri" panose="020F0502020204030204" pitchFamily="34" charset="0"/>
                  <a:cs typeface="Calibri" panose="020F0502020204030204" pitchFamily="34" charset="0"/>
                </a:rPr>
                <a:t>.</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You’ll find it at the beginning of the presentation</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or insert it via </a:t>
              </a:r>
              <a:r>
                <a:rPr lang="en-GB" sz="1200" i="1" cap="none" baseline="0" noProof="0">
                  <a:solidFill>
                    <a:srgbClr val="211F26"/>
                  </a:solidFill>
                  <a:latin typeface="Calibri" panose="020F0502020204030204" pitchFamily="34" charset="0"/>
                  <a:cs typeface="Calibri" panose="020F0502020204030204" pitchFamily="34" charset="0"/>
                </a:rPr>
                <a:t>‘Home’</a:t>
              </a:r>
              <a:r>
                <a:rPr lang="en-GB" sz="1200" cap="none" baseline="0" noProof="0">
                  <a:solidFill>
                    <a:srgbClr val="211F26"/>
                  </a:solidFill>
                  <a:latin typeface="Calibri" panose="020F0502020204030204" pitchFamily="34" charset="0"/>
                  <a:cs typeface="Calibri" panose="020F0502020204030204" pitchFamily="34" charset="0"/>
                </a:rPr>
                <a:t> &gt; </a:t>
              </a:r>
              <a:r>
                <a:rPr lang="en-GB" sz="1200" i="1" cap="none" baseline="0" noProof="0">
                  <a:solidFill>
                    <a:srgbClr val="211F26"/>
                  </a:solidFill>
                  <a:latin typeface="Calibri" panose="020F0502020204030204" pitchFamily="34" charset="0"/>
                  <a:cs typeface="Calibri" panose="020F0502020204030204" pitchFamily="34" charset="0"/>
                </a:rPr>
                <a:t>‘New Slide’.</a:t>
              </a:r>
            </a:p>
          </p:txBody>
        </p:sp>
        <p:sp>
          <p:nvSpPr>
            <p:cNvPr id="200" name="Ovaal 199">
              <a:extLst>
                <a:ext uri="{FF2B5EF4-FFF2-40B4-BE49-F238E27FC236}">
                  <a16:creationId xmlns:a16="http://schemas.microsoft.com/office/drawing/2014/main" id="{0216DE03-76BF-427E-BFD7-5CD7F88C6925}"/>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201" name="Rechthoek 200">
              <a:extLst>
                <a:ext uri="{FF2B5EF4-FFF2-40B4-BE49-F238E27FC236}">
                  <a16:creationId xmlns:a16="http://schemas.microsoft.com/office/drawing/2014/main" id="{2533269E-AB7A-4C6E-B70D-28B69F7642CB}"/>
                </a:ext>
              </a:extLst>
            </p:cNvPr>
            <p:cNvSpPr/>
            <p:nvPr userDrawn="1"/>
          </p:nvSpPr>
          <p:spPr>
            <a:xfrm>
              <a:off x="-3319415" y="465324"/>
              <a:ext cx="2944682"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If necessary, delete the existing image</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by using the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‘Backspace key’</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pictogram to insert a new image</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1"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(see example below)</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202" name="Groep 201">
              <a:extLst>
                <a:ext uri="{FF2B5EF4-FFF2-40B4-BE49-F238E27FC236}">
                  <a16:creationId xmlns:a16="http://schemas.microsoft.com/office/drawing/2014/main" id="{B68BEAD6-8CBE-488F-9E61-1F8B6ADE1D87}"/>
                </a:ext>
              </a:extLst>
            </p:cNvPr>
            <p:cNvGrpSpPr/>
            <p:nvPr userDrawn="1"/>
          </p:nvGrpSpPr>
          <p:grpSpPr>
            <a:xfrm>
              <a:off x="-3316179" y="1231351"/>
              <a:ext cx="294789" cy="318834"/>
              <a:chOff x="14466489" y="1001522"/>
              <a:chExt cx="290627" cy="314333"/>
            </a:xfrm>
          </p:grpSpPr>
          <p:sp>
            <p:nvSpPr>
              <p:cNvPr id="248" name="Rechthoek 247">
                <a:extLst>
                  <a:ext uri="{FF2B5EF4-FFF2-40B4-BE49-F238E27FC236}">
                    <a16:creationId xmlns:a16="http://schemas.microsoft.com/office/drawing/2014/main" id="{BA2343DB-8A04-4D41-9EC7-57FB7D687A24}"/>
                  </a:ext>
                </a:extLst>
              </p:cNvPr>
              <p:cNvSpPr/>
              <p:nvPr userDrawn="1"/>
            </p:nvSpPr>
            <p:spPr>
              <a:xfrm>
                <a:off x="14466489" y="1001522"/>
                <a:ext cx="257935" cy="254168"/>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249" name="Ovaal 248">
                <a:extLst>
                  <a:ext uri="{FF2B5EF4-FFF2-40B4-BE49-F238E27FC236}">
                    <a16:creationId xmlns:a16="http://schemas.microsoft.com/office/drawing/2014/main" id="{E16FA93F-2914-4A50-94B0-9A30DE819711}"/>
                  </a:ext>
                </a:extLst>
              </p:cNvPr>
              <p:cNvSpPr/>
              <p:nvPr userDrawn="1"/>
            </p:nvSpPr>
            <p:spPr>
              <a:xfrm>
                <a:off x="14623626" y="1033630"/>
                <a:ext cx="71169" cy="71169"/>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a:solidFill>
                    <a:srgbClr val="211F26"/>
                  </a:solidFill>
                  <a:latin typeface="Calibri" panose="020F0502020204030204" pitchFamily="34" charset="0"/>
                  <a:cs typeface="Calibri" panose="020F0502020204030204" pitchFamily="34" charset="0"/>
                </a:endParaRPr>
              </a:p>
            </p:txBody>
          </p:sp>
          <p:sp>
            <p:nvSpPr>
              <p:cNvPr id="250" name="Vrije vorm: vorm 249">
                <a:extLst>
                  <a:ext uri="{FF2B5EF4-FFF2-40B4-BE49-F238E27FC236}">
                    <a16:creationId xmlns:a16="http://schemas.microsoft.com/office/drawing/2014/main" id="{E44ED025-1E40-46ED-B862-09406A708B45}"/>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a:solidFill>
                    <a:srgbClr val="211F26"/>
                  </a:solidFill>
                  <a:latin typeface="Calibri" panose="020F0502020204030204" pitchFamily="34" charset="0"/>
                  <a:cs typeface="Calibri" panose="020F0502020204030204" pitchFamily="34" charset="0"/>
                </a:endParaRPr>
              </a:p>
            </p:txBody>
          </p:sp>
          <p:sp>
            <p:nvSpPr>
              <p:cNvPr id="251" name="Rechthoek: afgeronde hoeken 250">
                <a:extLst>
                  <a:ext uri="{FF2B5EF4-FFF2-40B4-BE49-F238E27FC236}">
                    <a16:creationId xmlns:a16="http://schemas.microsoft.com/office/drawing/2014/main" id="{A0EF13AE-B8CB-4D89-90B7-452849F317A3}"/>
                  </a:ext>
                </a:extLst>
              </p:cNvPr>
              <p:cNvSpPr/>
              <p:nvPr userDrawn="1"/>
            </p:nvSpPr>
            <p:spPr>
              <a:xfrm>
                <a:off x="14601150" y="1145314"/>
                <a:ext cx="155966" cy="116816"/>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cxnSp>
            <p:nvCxnSpPr>
              <p:cNvPr id="252" name="Rechte verbindingslijn 251">
                <a:extLst>
                  <a:ext uri="{FF2B5EF4-FFF2-40B4-BE49-F238E27FC236}">
                    <a16:creationId xmlns:a16="http://schemas.microsoft.com/office/drawing/2014/main" id="{500ED9D6-035F-48C4-A094-ED3EC43FA2FC}"/>
                  </a:ext>
                </a:extLst>
              </p:cNvPr>
              <p:cNvCxnSpPr>
                <a:cxnSpLocks/>
              </p:cNvCxnSpPr>
              <p:nvPr userDrawn="1"/>
            </p:nvCxnSpPr>
            <p:spPr>
              <a:xfrm>
                <a:off x="14637490" y="1308665"/>
                <a:ext cx="83286"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253" name="Rechte verbindingslijn 252">
                <a:extLst>
                  <a:ext uri="{FF2B5EF4-FFF2-40B4-BE49-F238E27FC236}">
                    <a16:creationId xmlns:a16="http://schemas.microsoft.com/office/drawing/2014/main" id="{A4F0A159-B822-4662-87FB-B25CDACD423D}"/>
                  </a:ext>
                </a:extLst>
              </p:cNvPr>
              <p:cNvCxnSpPr>
                <a:cxnSpLocks/>
                <a:stCxn id="251" idx="2"/>
              </p:cNvCxnSpPr>
              <p:nvPr userDrawn="1"/>
            </p:nvCxnSpPr>
            <p:spPr>
              <a:xfrm flipH="1">
                <a:off x="14678717" y="1262130"/>
                <a:ext cx="416" cy="43573"/>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203" name="Ovaal 202">
              <a:extLst>
                <a:ext uri="{FF2B5EF4-FFF2-40B4-BE49-F238E27FC236}">
                  <a16:creationId xmlns:a16="http://schemas.microsoft.com/office/drawing/2014/main" id="{D1A556EB-1EA9-4E5D-A62F-78CE1E73A657}"/>
                </a:ext>
              </a:extLst>
            </p:cNvPr>
            <p:cNvSpPr/>
            <p:nvPr userDrawn="1"/>
          </p:nvSpPr>
          <p:spPr>
            <a:xfrm>
              <a:off x="-3603587" y="172970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204" name="Rechthoek 203">
              <a:extLst>
                <a:ext uri="{FF2B5EF4-FFF2-40B4-BE49-F238E27FC236}">
                  <a16:creationId xmlns:a16="http://schemas.microsoft.com/office/drawing/2014/main" id="{2BA53C61-7196-4A5C-9E87-1DD02FD598F2}"/>
                </a:ext>
              </a:extLst>
            </p:cNvPr>
            <p:cNvSpPr/>
            <p:nvPr userDrawn="1"/>
          </p:nvSpPr>
          <p:spPr>
            <a:xfrm>
              <a:off x="-3319415" y="1729710"/>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Select the preferred image</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and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205" name="Groep 204">
              <a:extLst>
                <a:ext uri="{FF2B5EF4-FFF2-40B4-BE49-F238E27FC236}">
                  <a16:creationId xmlns:a16="http://schemas.microsoft.com/office/drawing/2014/main" id="{07554CFD-5EE0-4CD3-8799-0129249C6908}"/>
                </a:ext>
              </a:extLst>
            </p:cNvPr>
            <p:cNvGrpSpPr/>
            <p:nvPr userDrawn="1"/>
          </p:nvGrpSpPr>
          <p:grpSpPr>
            <a:xfrm>
              <a:off x="-3311319" y="2164285"/>
              <a:ext cx="825500" cy="209550"/>
              <a:chOff x="13504624" y="2482850"/>
              <a:chExt cx="825500" cy="209550"/>
            </a:xfrm>
          </p:grpSpPr>
          <p:sp>
            <p:nvSpPr>
              <p:cNvPr id="245" name="Rechthoek 244">
                <a:extLst>
                  <a:ext uri="{FF2B5EF4-FFF2-40B4-BE49-F238E27FC236}">
                    <a16:creationId xmlns:a16="http://schemas.microsoft.com/office/drawing/2014/main" id="{74CC29E2-820A-4BBE-AEE6-35055B046C56}"/>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288000" bIns="0" numCol="1" spcCol="0" rtlCol="0" fromWordArt="0" anchor="ctr" anchorCtr="0" forceAA="0" compatLnSpc="1">
                <a:prstTxWarp prst="textNoShape">
                  <a:avLst/>
                </a:prstTxWarp>
                <a:noAutofit/>
              </a:bodyPr>
              <a:lstStyle/>
              <a:p>
                <a:pPr lvl="0" algn="ctr">
                  <a:lnSpc>
                    <a:spcPct val="90000"/>
                  </a:lnSpc>
                  <a:spcBef>
                    <a:spcPts val="600"/>
                  </a:spcBef>
                  <a:spcAft>
                    <a:spcPts val="600"/>
                  </a:spcAft>
                </a:pPr>
                <a:r>
                  <a:rPr lang="en-GB" sz="900" b="0" noProof="0">
                    <a:solidFill>
                      <a:srgbClr val="211F26"/>
                    </a:solidFill>
                    <a:latin typeface="Calibri" panose="020F0502020204030204" pitchFamily="34" charset="0"/>
                    <a:cs typeface="Calibri" panose="020F0502020204030204" pitchFamily="34" charset="0"/>
                  </a:rPr>
                  <a:t>Insert</a:t>
                </a:r>
              </a:p>
            </p:txBody>
          </p:sp>
          <p:cxnSp>
            <p:nvCxnSpPr>
              <p:cNvPr id="246" name="Rechte verbindingslijn 245">
                <a:extLst>
                  <a:ext uri="{FF2B5EF4-FFF2-40B4-BE49-F238E27FC236}">
                    <a16:creationId xmlns:a16="http://schemas.microsoft.com/office/drawing/2014/main" id="{1BEEC26B-6127-400B-A7ED-D03BAB5F9F44}"/>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247" name="Gelijkbenige driehoek 246">
                <a:extLst>
                  <a:ext uri="{FF2B5EF4-FFF2-40B4-BE49-F238E27FC236}">
                    <a16:creationId xmlns:a16="http://schemas.microsoft.com/office/drawing/2014/main" id="{1A71A325-2012-46EE-9078-5356C3BFF114}"/>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900" b="1" noProof="0">
                  <a:solidFill>
                    <a:srgbClr val="211F26"/>
                  </a:solidFill>
                  <a:latin typeface="Calibri" panose="020F0502020204030204" pitchFamily="34" charset="0"/>
                  <a:cs typeface="Calibri" panose="020F0502020204030204" pitchFamily="34" charset="0"/>
                </a:endParaRPr>
              </a:p>
            </p:txBody>
          </p:sp>
        </p:grpSp>
        <p:sp>
          <p:nvSpPr>
            <p:cNvPr id="206" name="Ovaal 205">
              <a:extLst>
                <a:ext uri="{FF2B5EF4-FFF2-40B4-BE49-F238E27FC236}">
                  <a16:creationId xmlns:a16="http://schemas.microsoft.com/office/drawing/2014/main" id="{BFED3DA3-6F62-4232-8816-CFCE8719F954}"/>
                </a:ext>
              </a:extLst>
            </p:cNvPr>
            <p:cNvSpPr/>
            <p:nvPr userDrawn="1"/>
          </p:nvSpPr>
          <p:spPr>
            <a:xfrm>
              <a:off x="-3603587" y="255335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207" name="Rechthoek 206">
              <a:extLst>
                <a:ext uri="{FF2B5EF4-FFF2-40B4-BE49-F238E27FC236}">
                  <a16:creationId xmlns:a16="http://schemas.microsoft.com/office/drawing/2014/main" id="{1B626A48-431A-4E1B-A660-393772E4B6BD}"/>
                </a:ext>
              </a:extLst>
            </p:cNvPr>
            <p:cNvSpPr/>
            <p:nvPr userDrawn="1"/>
          </p:nvSpPr>
          <p:spPr>
            <a:xfrm>
              <a:off x="-3319415" y="2553360"/>
              <a:ext cx="2944682" cy="32768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with the right mouse button on the image and choose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‘Send to back’</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208" name="Ovaal 207">
              <a:extLst>
                <a:ext uri="{FF2B5EF4-FFF2-40B4-BE49-F238E27FC236}">
                  <a16:creationId xmlns:a16="http://schemas.microsoft.com/office/drawing/2014/main" id="{260B733D-6B0B-4DC3-9163-6CA7D343B2A0}"/>
                </a:ext>
              </a:extLst>
            </p:cNvPr>
            <p:cNvSpPr/>
            <p:nvPr userDrawn="1"/>
          </p:nvSpPr>
          <p:spPr>
            <a:xfrm>
              <a:off x="-3603587" y="3744237"/>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4</a:t>
              </a:r>
            </a:p>
          </p:txBody>
        </p:sp>
        <p:sp>
          <p:nvSpPr>
            <p:cNvPr id="209" name="Rechthoek 208">
              <a:extLst>
                <a:ext uri="{FF2B5EF4-FFF2-40B4-BE49-F238E27FC236}">
                  <a16:creationId xmlns:a16="http://schemas.microsoft.com/office/drawing/2014/main" id="{29891C19-EF41-4C32-8476-B13B29FA7FC9}"/>
                </a:ext>
              </a:extLst>
            </p:cNvPr>
            <p:cNvSpPr/>
            <p:nvPr userDrawn="1"/>
          </p:nvSpPr>
          <p:spPr>
            <a:xfrm>
              <a:off x="-3319415" y="3744238"/>
              <a:ext cx="2944682" cy="78681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To scale or drag the image, 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‘Picture Tools - Format’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button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‘Crop’</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Scale the image itself with</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spheres and scale the image frame with the brackets.</a:t>
              </a:r>
            </a:p>
          </p:txBody>
        </p:sp>
        <p:grpSp>
          <p:nvGrpSpPr>
            <p:cNvPr id="210" name="Groep 209">
              <a:extLst>
                <a:ext uri="{FF2B5EF4-FFF2-40B4-BE49-F238E27FC236}">
                  <a16:creationId xmlns:a16="http://schemas.microsoft.com/office/drawing/2014/main" id="{18FBF38E-62BA-42C2-BF4C-C072AFE631F5}"/>
                </a:ext>
              </a:extLst>
            </p:cNvPr>
            <p:cNvGrpSpPr/>
            <p:nvPr userDrawn="1"/>
          </p:nvGrpSpPr>
          <p:grpSpPr>
            <a:xfrm>
              <a:off x="-3447286" y="4645990"/>
              <a:ext cx="622283" cy="612919"/>
              <a:chOff x="12617641" y="3403239"/>
              <a:chExt cx="752963" cy="741634"/>
            </a:xfrm>
          </p:grpSpPr>
          <p:grpSp>
            <p:nvGrpSpPr>
              <p:cNvPr id="229" name="Groep 228">
                <a:extLst>
                  <a:ext uri="{FF2B5EF4-FFF2-40B4-BE49-F238E27FC236}">
                    <a16:creationId xmlns:a16="http://schemas.microsoft.com/office/drawing/2014/main" id="{08DF180C-0BE6-4AB3-86B4-39BE6954A9B2}"/>
                  </a:ext>
                </a:extLst>
              </p:cNvPr>
              <p:cNvGrpSpPr/>
              <p:nvPr userDrawn="1"/>
            </p:nvGrpSpPr>
            <p:grpSpPr>
              <a:xfrm>
                <a:off x="12771550" y="3403239"/>
                <a:ext cx="467156" cy="448491"/>
                <a:chOff x="12782177" y="3403239"/>
                <a:chExt cx="467156" cy="448491"/>
              </a:xfrm>
            </p:grpSpPr>
            <p:grpSp>
              <p:nvGrpSpPr>
                <p:cNvPr id="232" name="Groep 231">
                  <a:extLst>
                    <a:ext uri="{FF2B5EF4-FFF2-40B4-BE49-F238E27FC236}">
                      <a16:creationId xmlns:a16="http://schemas.microsoft.com/office/drawing/2014/main" id="{35680286-2DA8-45B8-B94C-D52B67B9CCA6}"/>
                    </a:ext>
                  </a:extLst>
                </p:cNvPr>
                <p:cNvGrpSpPr/>
                <p:nvPr userDrawn="1"/>
              </p:nvGrpSpPr>
              <p:grpSpPr>
                <a:xfrm>
                  <a:off x="12782177" y="3403239"/>
                  <a:ext cx="412972" cy="396132"/>
                  <a:chOff x="13554906" y="3320109"/>
                  <a:chExt cx="443912" cy="425811"/>
                </a:xfrm>
              </p:grpSpPr>
              <p:grpSp>
                <p:nvGrpSpPr>
                  <p:cNvPr id="239" name="Groep 238">
                    <a:extLst>
                      <a:ext uri="{FF2B5EF4-FFF2-40B4-BE49-F238E27FC236}">
                        <a16:creationId xmlns:a16="http://schemas.microsoft.com/office/drawing/2014/main" id="{787DE392-B0F1-44D5-80B8-1614F99AD762}"/>
                      </a:ext>
                    </a:extLst>
                  </p:cNvPr>
                  <p:cNvGrpSpPr/>
                  <p:nvPr userDrawn="1"/>
                </p:nvGrpSpPr>
                <p:grpSpPr>
                  <a:xfrm>
                    <a:off x="13554906" y="3320109"/>
                    <a:ext cx="443912" cy="425811"/>
                    <a:chOff x="12909684" y="1276143"/>
                    <a:chExt cx="443912" cy="425811"/>
                  </a:xfrm>
                </p:grpSpPr>
                <p:sp>
                  <p:nvSpPr>
                    <p:cNvPr id="242" name="Rechthoek 241">
                      <a:extLst>
                        <a:ext uri="{FF2B5EF4-FFF2-40B4-BE49-F238E27FC236}">
                          <a16:creationId xmlns:a16="http://schemas.microsoft.com/office/drawing/2014/main" id="{9F7AD372-19D8-4174-84A5-CB00E98F90D5}"/>
                        </a:ext>
                      </a:extLst>
                    </p:cNvPr>
                    <p:cNvSpPr/>
                    <p:nvPr userDrawn="1"/>
                  </p:nvSpPr>
                  <p:spPr>
                    <a:xfrm>
                      <a:off x="12909684"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243" name="Rechthoek 242">
                      <a:extLst>
                        <a:ext uri="{FF2B5EF4-FFF2-40B4-BE49-F238E27FC236}">
                          <a16:creationId xmlns:a16="http://schemas.microsoft.com/office/drawing/2014/main" id="{DD1B7776-10F1-4EDC-B56F-E7976978A3BC}"/>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244" name="Ovaal 243">
                      <a:extLst>
                        <a:ext uri="{FF2B5EF4-FFF2-40B4-BE49-F238E27FC236}">
                          <a16:creationId xmlns:a16="http://schemas.microsoft.com/office/drawing/2014/main" id="{1CBBB9DA-D440-4484-8F95-323335E5C383}"/>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pic>
                <p:nvPicPr>
                  <p:cNvPr id="240" name="Afbeelding 239">
                    <a:extLst>
                      <a:ext uri="{FF2B5EF4-FFF2-40B4-BE49-F238E27FC236}">
                        <a16:creationId xmlns:a16="http://schemas.microsoft.com/office/drawing/2014/main" id="{B25B7BDE-6460-4D74-8526-FA8B2438874E}"/>
                      </a:ext>
                    </a:extLst>
                  </p:cNvPr>
                  <p:cNvPicPr>
                    <a:picLocks noChangeAspect="1"/>
                  </p:cNvPicPr>
                  <p:nvPr userDrawn="1"/>
                </p:nvPicPr>
                <p:blipFill>
                  <a:blip r:embed="rId6">
                    <a:duotone>
                      <a:prstClr val="black"/>
                      <a:srgbClr val="4D82B8">
                        <a:tint val="45000"/>
                        <a:satMod val="400000"/>
                      </a:srgbClr>
                    </a:duotone>
                    <a:extLst>
                      <a:ext uri="{BEBA8EAE-BF5A-486C-A8C5-ECC9F3942E4B}">
                        <a14:imgProps xmlns:a14="http://schemas.microsoft.com/office/drawing/2010/main">
                          <a14:imgLayer r:embed="rId7">
                            <a14:imgEffect>
                              <a14:brightnessContrast contrast="-40000"/>
                            </a14:imgEffect>
                          </a14:imgLayer>
                        </a14:imgProps>
                      </a:ext>
                    </a:extLst>
                  </a:blip>
                  <a:stretch>
                    <a:fillRect/>
                  </a:stretch>
                </p:blipFill>
                <p:spPr>
                  <a:xfrm>
                    <a:off x="13567296" y="3424992"/>
                    <a:ext cx="173367" cy="140220"/>
                  </a:xfrm>
                  <a:prstGeom prst="rect">
                    <a:avLst/>
                  </a:prstGeom>
                </p:spPr>
              </p:pic>
              <p:pic>
                <p:nvPicPr>
                  <p:cNvPr id="241" name="Afbeelding 240">
                    <a:extLst>
                      <a:ext uri="{FF2B5EF4-FFF2-40B4-BE49-F238E27FC236}">
                        <a16:creationId xmlns:a16="http://schemas.microsoft.com/office/drawing/2014/main" id="{89179E73-7485-43AC-8FE7-F1152E1F42BC}"/>
                      </a:ext>
                    </a:extLst>
                  </p:cNvPr>
                  <p:cNvPicPr>
                    <a:picLocks noChangeAspect="1"/>
                  </p:cNvPicPr>
                  <p:nvPr userDrawn="1"/>
                </p:nvPicPr>
                <p:blipFill>
                  <a:blip r:embed="rId6">
                    <a:duotone>
                      <a:prstClr val="black"/>
                      <a:srgbClr val="4D82B8">
                        <a:tint val="45000"/>
                        <a:satMod val="400000"/>
                      </a:srgbClr>
                    </a:duotone>
                    <a:extLst>
                      <a:ext uri="{BEBA8EAE-BF5A-486C-A8C5-ECC9F3942E4B}">
                        <a14:imgProps xmlns:a14="http://schemas.microsoft.com/office/drawing/2010/main">
                          <a14:imgLayer r:embed="rId7">
                            <a14:imgEffect>
                              <a14:brightnessContrast contrast="-40000"/>
                            </a14:imgEffect>
                          </a14:imgLayer>
                        </a14:imgProps>
                      </a:ext>
                    </a:extLst>
                  </a:blip>
                  <a:stretch>
                    <a:fillRect/>
                  </a:stretch>
                </p:blipFill>
                <p:spPr>
                  <a:xfrm flipH="1">
                    <a:off x="13635599" y="3453788"/>
                    <a:ext cx="173367" cy="111424"/>
                  </a:xfrm>
                  <a:prstGeom prst="rect">
                    <a:avLst/>
                  </a:prstGeom>
                </p:spPr>
              </p:pic>
            </p:grpSp>
            <p:grpSp>
              <p:nvGrpSpPr>
                <p:cNvPr id="233" name="Groep 232">
                  <a:extLst>
                    <a:ext uri="{FF2B5EF4-FFF2-40B4-BE49-F238E27FC236}">
                      <a16:creationId xmlns:a16="http://schemas.microsoft.com/office/drawing/2014/main" id="{137743AD-F338-43C7-BDB3-EFD979DCEB77}"/>
                    </a:ext>
                  </a:extLst>
                </p:cNvPr>
                <p:cNvGrpSpPr/>
                <p:nvPr userDrawn="1"/>
              </p:nvGrpSpPr>
              <p:grpSpPr>
                <a:xfrm>
                  <a:off x="13103513" y="3705268"/>
                  <a:ext cx="145820" cy="146462"/>
                  <a:chOff x="13096169" y="3602278"/>
                  <a:chExt cx="145820" cy="146462"/>
                </a:xfrm>
              </p:grpSpPr>
              <p:sp>
                <p:nvSpPr>
                  <p:cNvPr id="237" name="Rechthoek 236">
                    <a:extLst>
                      <a:ext uri="{FF2B5EF4-FFF2-40B4-BE49-F238E27FC236}">
                        <a16:creationId xmlns:a16="http://schemas.microsoft.com/office/drawing/2014/main" id="{A2568655-CCE1-48FB-8505-20430DD049F8}"/>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238" name="Rechthoek 237">
                    <a:extLst>
                      <a:ext uri="{FF2B5EF4-FFF2-40B4-BE49-F238E27FC236}">
                        <a16:creationId xmlns:a16="http://schemas.microsoft.com/office/drawing/2014/main" id="{CCBC2D41-F2FB-4626-8813-58CDEA8155E9}"/>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234" name="Groep 233">
                  <a:extLst>
                    <a:ext uri="{FF2B5EF4-FFF2-40B4-BE49-F238E27FC236}">
                      <a16:creationId xmlns:a16="http://schemas.microsoft.com/office/drawing/2014/main" id="{4F6A1653-BC35-4DE8-9675-574697EDC46A}"/>
                    </a:ext>
                  </a:extLst>
                </p:cNvPr>
                <p:cNvGrpSpPr/>
                <p:nvPr userDrawn="1"/>
              </p:nvGrpSpPr>
              <p:grpSpPr>
                <a:xfrm rot="10800000">
                  <a:off x="13061402" y="3665637"/>
                  <a:ext cx="145820" cy="146462"/>
                  <a:chOff x="13096169" y="3602278"/>
                  <a:chExt cx="145820" cy="146462"/>
                </a:xfrm>
              </p:grpSpPr>
              <p:sp>
                <p:nvSpPr>
                  <p:cNvPr id="235" name="Rechthoek 234">
                    <a:extLst>
                      <a:ext uri="{FF2B5EF4-FFF2-40B4-BE49-F238E27FC236}">
                        <a16:creationId xmlns:a16="http://schemas.microsoft.com/office/drawing/2014/main" id="{74295F06-AAD5-4AE9-942C-C2AF31187D97}"/>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236" name="Rechthoek 235">
                    <a:extLst>
                      <a:ext uri="{FF2B5EF4-FFF2-40B4-BE49-F238E27FC236}">
                        <a16:creationId xmlns:a16="http://schemas.microsoft.com/office/drawing/2014/main" id="{228BBE17-1C18-4BEF-8F89-0A0E13AB9CD5}"/>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sp>
            <p:nvSpPr>
              <p:cNvPr id="230" name="Rechthoek 229">
                <a:extLst>
                  <a:ext uri="{FF2B5EF4-FFF2-40B4-BE49-F238E27FC236}">
                    <a16:creationId xmlns:a16="http://schemas.microsoft.com/office/drawing/2014/main" id="{2524C2BC-A485-4007-AE2F-523CBA437557}"/>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en-GB" sz="900" b="0" noProof="0">
                    <a:solidFill>
                      <a:srgbClr val="211F26"/>
                    </a:solidFill>
                    <a:latin typeface="Calibri" panose="020F0502020204030204" pitchFamily="34" charset="0"/>
                    <a:cs typeface="Calibri" panose="020F0502020204030204" pitchFamily="34" charset="0"/>
                  </a:rPr>
                  <a:t>Crop</a:t>
                </a:r>
              </a:p>
            </p:txBody>
          </p:sp>
          <p:sp>
            <p:nvSpPr>
              <p:cNvPr id="231" name="Gelijkbenige driehoek 230">
                <a:extLst>
                  <a:ext uri="{FF2B5EF4-FFF2-40B4-BE49-F238E27FC236}">
                    <a16:creationId xmlns:a16="http://schemas.microsoft.com/office/drawing/2014/main" id="{E5BFE1C2-EF2B-4C0F-BD11-639BD8A0B373}"/>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211" name="Groep 210">
              <a:extLst>
                <a:ext uri="{FF2B5EF4-FFF2-40B4-BE49-F238E27FC236}">
                  <a16:creationId xmlns:a16="http://schemas.microsoft.com/office/drawing/2014/main" id="{E748AFE5-47B8-4E0B-9891-76E194088380}"/>
                </a:ext>
              </a:extLst>
            </p:cNvPr>
            <p:cNvGrpSpPr/>
            <p:nvPr userDrawn="1"/>
          </p:nvGrpSpPr>
          <p:grpSpPr>
            <a:xfrm>
              <a:off x="-3314821" y="2981448"/>
              <a:ext cx="1558053" cy="563933"/>
              <a:chOff x="-3314821" y="2981448"/>
              <a:chExt cx="1558053" cy="563933"/>
            </a:xfrm>
          </p:grpSpPr>
          <p:sp>
            <p:nvSpPr>
              <p:cNvPr id="215" name="Rechthoek 214">
                <a:extLst>
                  <a:ext uri="{FF2B5EF4-FFF2-40B4-BE49-F238E27FC236}">
                    <a16:creationId xmlns:a16="http://schemas.microsoft.com/office/drawing/2014/main" id="{3293CFC6-C2E0-40DB-B327-C7B074092A69}"/>
                  </a:ext>
                </a:extLst>
              </p:cNvPr>
              <p:cNvSpPr/>
              <p:nvPr userDrawn="1"/>
            </p:nvSpPr>
            <p:spPr>
              <a:xfrm>
                <a:off x="-3314821" y="2981448"/>
                <a:ext cx="1558053" cy="504851"/>
              </a:xfrm>
              <a:prstGeom prst="rect">
                <a:avLst/>
              </a:prstGeom>
              <a:solidFill>
                <a:srgbClr val="FFFFFF"/>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216" name="Rechthoek 215">
                <a:extLst>
                  <a:ext uri="{FF2B5EF4-FFF2-40B4-BE49-F238E27FC236}">
                    <a16:creationId xmlns:a16="http://schemas.microsoft.com/office/drawing/2014/main" id="{488E9B04-4329-4E7E-BA57-732C5F428EC0}"/>
                  </a:ext>
                </a:extLst>
              </p:cNvPr>
              <p:cNvSpPr/>
              <p:nvPr userDrawn="1"/>
            </p:nvSpPr>
            <p:spPr>
              <a:xfrm>
                <a:off x="-3304719" y="3235173"/>
                <a:ext cx="1540313" cy="246608"/>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217" name="Tekstvak 216">
                <a:extLst>
                  <a:ext uri="{FF2B5EF4-FFF2-40B4-BE49-F238E27FC236}">
                    <a16:creationId xmlns:a16="http://schemas.microsoft.com/office/drawing/2014/main" id="{A90CD317-5502-4A37-AE35-78D5349A44C1}"/>
                  </a:ext>
                </a:extLst>
              </p:cNvPr>
              <p:cNvSpPr txBox="1"/>
              <p:nvPr userDrawn="1"/>
            </p:nvSpPr>
            <p:spPr>
              <a:xfrm>
                <a:off x="-3069820" y="3038892"/>
                <a:ext cx="1089248" cy="137495"/>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a:solidFill>
                      <a:srgbClr val="211F26"/>
                    </a:solidFill>
                    <a:latin typeface="Calibri" panose="020F0502020204030204" pitchFamily="34" charset="0"/>
                    <a:ea typeface="+mn-ea"/>
                    <a:cs typeface="Calibri" panose="020F0502020204030204" pitchFamily="34" charset="0"/>
                  </a:rPr>
                  <a:t>Send to front</a:t>
                </a:r>
              </a:p>
            </p:txBody>
          </p:sp>
          <p:sp>
            <p:nvSpPr>
              <p:cNvPr id="218" name="Tekstvak 217">
                <a:extLst>
                  <a:ext uri="{FF2B5EF4-FFF2-40B4-BE49-F238E27FC236}">
                    <a16:creationId xmlns:a16="http://schemas.microsoft.com/office/drawing/2014/main" id="{E8B26887-A411-499F-B06A-8B853AE54E70}"/>
                  </a:ext>
                </a:extLst>
              </p:cNvPr>
              <p:cNvSpPr txBox="1"/>
              <p:nvPr userDrawn="1"/>
            </p:nvSpPr>
            <p:spPr>
              <a:xfrm>
                <a:off x="-3069820" y="3295269"/>
                <a:ext cx="1098515"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a:solidFill>
                      <a:srgbClr val="211F26"/>
                    </a:solidFill>
                    <a:latin typeface="Calibri" panose="020F0502020204030204" pitchFamily="34" charset="0"/>
                    <a:ea typeface="+mn-ea"/>
                    <a:cs typeface="Calibri" panose="020F0502020204030204" pitchFamily="34" charset="0"/>
                  </a:rPr>
                  <a:t>Send to back</a:t>
                </a:r>
              </a:p>
            </p:txBody>
          </p:sp>
          <p:sp>
            <p:nvSpPr>
              <p:cNvPr id="219" name="Vrije vorm: vorm 218">
                <a:extLst>
                  <a:ext uri="{FF2B5EF4-FFF2-40B4-BE49-F238E27FC236}">
                    <a16:creationId xmlns:a16="http://schemas.microsoft.com/office/drawing/2014/main" id="{5110E0EE-2547-40FF-AA03-74984B323FFD}"/>
                  </a:ext>
                </a:extLst>
              </p:cNvPr>
              <p:cNvSpPr/>
              <p:nvPr userDrawn="1"/>
            </p:nvSpPr>
            <p:spPr>
              <a:xfrm>
                <a:off x="-2051274" y="3365381"/>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220" name="Gelijkbenige driehoek 219">
                <a:extLst>
                  <a:ext uri="{FF2B5EF4-FFF2-40B4-BE49-F238E27FC236}">
                    <a16:creationId xmlns:a16="http://schemas.microsoft.com/office/drawing/2014/main" id="{155EFBF4-740F-4B4A-B5E6-DDE6F5C06598}"/>
                  </a:ext>
                </a:extLst>
              </p:cNvPr>
              <p:cNvSpPr/>
              <p:nvPr userDrawn="1"/>
            </p:nvSpPr>
            <p:spPr>
              <a:xfrm rot="5400000">
                <a:off x="-1900674" y="3332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nvGrpSpPr>
              <p:cNvPr id="221" name="Groep 220">
                <a:extLst>
                  <a:ext uri="{FF2B5EF4-FFF2-40B4-BE49-F238E27FC236}">
                    <a16:creationId xmlns:a16="http://schemas.microsoft.com/office/drawing/2014/main" id="{8B17C2F6-915B-4C79-BFBF-8A58BFB7834E}"/>
                  </a:ext>
                </a:extLst>
              </p:cNvPr>
              <p:cNvGrpSpPr/>
              <p:nvPr userDrawn="1"/>
            </p:nvGrpSpPr>
            <p:grpSpPr>
              <a:xfrm>
                <a:off x="-3257052" y="3032066"/>
                <a:ext cx="182309" cy="163794"/>
                <a:chOff x="12832541" y="3162395"/>
                <a:chExt cx="219532" cy="197236"/>
              </a:xfrm>
            </p:grpSpPr>
            <p:sp>
              <p:nvSpPr>
                <p:cNvPr id="226" name="Rechthoek 225">
                  <a:extLst>
                    <a:ext uri="{FF2B5EF4-FFF2-40B4-BE49-F238E27FC236}">
                      <a16:creationId xmlns:a16="http://schemas.microsoft.com/office/drawing/2014/main" id="{76E793F9-E430-4489-AFFF-AA2A678477BB}"/>
                    </a:ext>
                  </a:extLst>
                </p:cNvPr>
                <p:cNvSpPr/>
                <p:nvPr userDrawn="1"/>
              </p:nvSpPr>
              <p:spPr>
                <a:xfrm>
                  <a:off x="12832541" y="3162395"/>
                  <a:ext cx="81487" cy="81487"/>
                </a:xfrm>
                <a:prstGeom prst="rect">
                  <a:avLst/>
                </a:prstGeom>
                <a:solidFill>
                  <a:schemeClr val="bg1"/>
                </a:solidFill>
                <a:ln w="12700">
                  <a:solidFill>
                    <a:srgbClr val="8484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227" name="Rechthoek 226">
                  <a:extLst>
                    <a:ext uri="{FF2B5EF4-FFF2-40B4-BE49-F238E27FC236}">
                      <a16:creationId xmlns:a16="http://schemas.microsoft.com/office/drawing/2014/main" id="{97D91F01-5617-49B0-8066-9B03883AF60F}"/>
                    </a:ext>
                  </a:extLst>
                </p:cNvPr>
                <p:cNvSpPr/>
                <p:nvPr userDrawn="1"/>
              </p:nvSpPr>
              <p:spPr>
                <a:xfrm>
                  <a:off x="12970586" y="3278144"/>
                  <a:ext cx="81487" cy="81487"/>
                </a:xfrm>
                <a:prstGeom prst="rect">
                  <a:avLst/>
                </a:prstGeom>
                <a:solidFill>
                  <a:schemeClr val="bg1"/>
                </a:solidFill>
                <a:ln w="12700">
                  <a:solidFill>
                    <a:srgbClr val="8484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228" name="Rechthoek 227">
                  <a:extLst>
                    <a:ext uri="{FF2B5EF4-FFF2-40B4-BE49-F238E27FC236}">
                      <a16:creationId xmlns:a16="http://schemas.microsoft.com/office/drawing/2014/main" id="{4ED92AA0-BFC9-4DAF-AF96-10592525C0AA}"/>
                    </a:ext>
                  </a:extLst>
                </p:cNvPr>
                <p:cNvSpPr/>
                <p:nvPr userDrawn="1"/>
              </p:nvSpPr>
              <p:spPr>
                <a:xfrm>
                  <a:off x="12873284" y="3191991"/>
                  <a:ext cx="138045" cy="138044"/>
                </a:xfrm>
                <a:prstGeom prst="rect">
                  <a:avLst/>
                </a:prstGeom>
                <a:solidFill>
                  <a:srgbClr val="EABE76"/>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grpSp>
          <p:grpSp>
            <p:nvGrpSpPr>
              <p:cNvPr id="222" name="Groep 221">
                <a:extLst>
                  <a:ext uri="{FF2B5EF4-FFF2-40B4-BE49-F238E27FC236}">
                    <a16:creationId xmlns:a16="http://schemas.microsoft.com/office/drawing/2014/main" id="{103D09F3-9D76-438D-9A48-784B0C3748F6}"/>
                  </a:ext>
                </a:extLst>
              </p:cNvPr>
              <p:cNvGrpSpPr/>
              <p:nvPr userDrawn="1"/>
            </p:nvGrpSpPr>
            <p:grpSpPr>
              <a:xfrm>
                <a:off x="-3257053" y="3276580"/>
                <a:ext cx="182309" cy="163794"/>
                <a:chOff x="12832541" y="3162395"/>
                <a:chExt cx="219532" cy="197236"/>
              </a:xfrm>
            </p:grpSpPr>
            <p:sp>
              <p:nvSpPr>
                <p:cNvPr id="223" name="Rechthoek 222">
                  <a:extLst>
                    <a:ext uri="{FF2B5EF4-FFF2-40B4-BE49-F238E27FC236}">
                      <a16:creationId xmlns:a16="http://schemas.microsoft.com/office/drawing/2014/main" id="{64479B12-3E54-4BF9-8673-F9716EF3F2EE}"/>
                    </a:ext>
                  </a:extLst>
                </p:cNvPr>
                <p:cNvSpPr/>
                <p:nvPr userDrawn="1"/>
              </p:nvSpPr>
              <p:spPr>
                <a:xfrm>
                  <a:off x="12873284" y="3191991"/>
                  <a:ext cx="138045" cy="138044"/>
                </a:xfrm>
                <a:prstGeom prst="rect">
                  <a:avLst/>
                </a:prstGeom>
                <a:solidFill>
                  <a:srgbClr val="EABE76"/>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224" name="Rechthoek 223">
                  <a:extLst>
                    <a:ext uri="{FF2B5EF4-FFF2-40B4-BE49-F238E27FC236}">
                      <a16:creationId xmlns:a16="http://schemas.microsoft.com/office/drawing/2014/main" id="{28E11BC5-6AE9-4AAC-95ED-4A6C2E679E7E}"/>
                    </a:ext>
                  </a:extLst>
                </p:cNvPr>
                <p:cNvSpPr/>
                <p:nvPr userDrawn="1"/>
              </p:nvSpPr>
              <p:spPr>
                <a:xfrm>
                  <a:off x="12832541" y="3162395"/>
                  <a:ext cx="81487" cy="81487"/>
                </a:xfrm>
                <a:prstGeom prst="rect">
                  <a:avLst/>
                </a:prstGeom>
                <a:solidFill>
                  <a:schemeClr val="bg1"/>
                </a:solidFill>
                <a:ln w="12700">
                  <a:solidFill>
                    <a:srgbClr val="8484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225" name="Rechthoek 224">
                  <a:extLst>
                    <a:ext uri="{FF2B5EF4-FFF2-40B4-BE49-F238E27FC236}">
                      <a16:creationId xmlns:a16="http://schemas.microsoft.com/office/drawing/2014/main" id="{C5F427DC-154D-48EA-A6FF-3E910A489274}"/>
                    </a:ext>
                  </a:extLst>
                </p:cNvPr>
                <p:cNvSpPr/>
                <p:nvPr userDrawn="1"/>
              </p:nvSpPr>
              <p:spPr>
                <a:xfrm>
                  <a:off x="12970586" y="3278144"/>
                  <a:ext cx="81487" cy="81487"/>
                </a:xfrm>
                <a:prstGeom prst="rect">
                  <a:avLst/>
                </a:prstGeom>
                <a:solidFill>
                  <a:schemeClr val="bg1"/>
                </a:solidFill>
                <a:ln w="12700">
                  <a:solidFill>
                    <a:srgbClr val="8484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grpSp>
        </p:grpSp>
        <p:grpSp>
          <p:nvGrpSpPr>
            <p:cNvPr id="212" name="ICOON_info">
              <a:extLst>
                <a:ext uri="{FF2B5EF4-FFF2-40B4-BE49-F238E27FC236}">
                  <a16:creationId xmlns:a16="http://schemas.microsoft.com/office/drawing/2014/main" id="{A423A3FC-FB96-4157-9597-AE7DF6580171}"/>
                </a:ext>
              </a:extLst>
            </p:cNvPr>
            <p:cNvGrpSpPr/>
            <p:nvPr userDrawn="1"/>
          </p:nvGrpSpPr>
          <p:grpSpPr>
            <a:xfrm>
              <a:off x="-376736" y="5307660"/>
              <a:ext cx="283685" cy="283685"/>
              <a:chOff x="-510741" y="5913713"/>
              <a:chExt cx="267555" cy="267555"/>
            </a:xfrm>
          </p:grpSpPr>
          <p:sp>
            <p:nvSpPr>
              <p:cNvPr id="213" name="Ovaal 212">
                <a:extLst>
                  <a:ext uri="{FF2B5EF4-FFF2-40B4-BE49-F238E27FC236}">
                    <a16:creationId xmlns:a16="http://schemas.microsoft.com/office/drawing/2014/main" id="{9ACB1F6D-CFB8-4A51-AEB4-48B6438661DE}"/>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214" name="Graphic 163" descr="Informatie">
                <a:extLst>
                  <a:ext uri="{FF2B5EF4-FFF2-40B4-BE49-F238E27FC236}">
                    <a16:creationId xmlns:a16="http://schemas.microsoft.com/office/drawing/2014/main" id="{0E97897B-D68E-452E-8E37-D10D3AF88B68}"/>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noAutofit/>
              </a:bodyPr>
              <a:lstStyle/>
              <a:p>
                <a:endParaRPr lang="en-GB" sz="2000" noProof="0">
                  <a:solidFill>
                    <a:srgbClr val="211F26"/>
                  </a:solidFill>
                  <a:latin typeface="Calibri" panose="020F0502020204030204" pitchFamily="34" charset="0"/>
                  <a:cs typeface="Calibri" panose="020F0502020204030204" pitchFamily="34" charset="0"/>
                </a:endParaRPr>
              </a:p>
            </p:txBody>
          </p:sp>
        </p:grpSp>
      </p:grpSp>
      <p:grpSp>
        <p:nvGrpSpPr>
          <p:cNvPr id="254" name="INSTRUCTION">
            <a:extLst>
              <a:ext uri="{FF2B5EF4-FFF2-40B4-BE49-F238E27FC236}">
                <a16:creationId xmlns:a16="http://schemas.microsoft.com/office/drawing/2014/main" id="{2D52F4C8-0035-4EC2-B221-6F0D232F9074}"/>
              </a:ext>
            </a:extLst>
          </p:cNvPr>
          <p:cNvGrpSpPr/>
          <p:nvPr userDrawn="1"/>
        </p:nvGrpSpPr>
        <p:grpSpPr>
          <a:xfrm>
            <a:off x="5846" y="7033211"/>
            <a:ext cx="3727954" cy="1577390"/>
            <a:chOff x="5846" y="7033211"/>
            <a:chExt cx="3727954" cy="1577390"/>
          </a:xfrm>
        </p:grpSpPr>
        <p:sp>
          <p:nvSpPr>
            <p:cNvPr id="255" name="Rechthoek 254">
              <a:extLst>
                <a:ext uri="{FF2B5EF4-FFF2-40B4-BE49-F238E27FC236}">
                  <a16:creationId xmlns:a16="http://schemas.microsoft.com/office/drawing/2014/main" id="{CC220150-7503-42C2-BAE3-FD464E346E01}"/>
                </a:ext>
              </a:extLst>
            </p:cNvPr>
            <p:cNvSpPr/>
            <p:nvPr userDrawn="1"/>
          </p:nvSpPr>
          <p:spPr>
            <a:xfrm>
              <a:off x="5846" y="7033211"/>
              <a:ext cx="3727954" cy="1577390"/>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EDIT Footer, slide number</a:t>
              </a:r>
              <a:br>
                <a:rPr lang="en-GB" sz="1400" b="1" cap="all" baseline="0" noProof="0">
                  <a:solidFill>
                    <a:schemeClr val="accent1"/>
                  </a:solidFill>
                  <a:latin typeface="Calibri" panose="020F0502020204030204" pitchFamily="34" charset="0"/>
                  <a:cs typeface="Calibri" panose="020F0502020204030204" pitchFamily="34" charset="0"/>
                </a:rPr>
              </a:br>
              <a:r>
                <a:rPr lang="en-GB" sz="1400" b="1" cap="all" baseline="0" noProof="0">
                  <a:solidFill>
                    <a:schemeClr val="accent1"/>
                  </a:solidFill>
                  <a:latin typeface="Calibri" panose="020F0502020204030204" pitchFamily="34" charset="0"/>
                  <a:cs typeface="Calibri" panose="020F0502020204030204" pitchFamily="34" charset="0"/>
                </a:rPr>
                <a:t>and date</a:t>
              </a:r>
            </a:p>
          </p:txBody>
        </p:sp>
        <p:sp>
          <p:nvSpPr>
            <p:cNvPr id="256" name="Ovaal 255">
              <a:extLst>
                <a:ext uri="{FF2B5EF4-FFF2-40B4-BE49-F238E27FC236}">
                  <a16:creationId xmlns:a16="http://schemas.microsoft.com/office/drawing/2014/main" id="{17992A46-BC79-4356-943E-F01E13E1828B}"/>
                </a:ext>
              </a:extLst>
            </p:cNvPr>
            <p:cNvSpPr/>
            <p:nvPr userDrawn="1"/>
          </p:nvSpPr>
          <p:spPr>
            <a:xfrm>
              <a:off x="188424" y="767853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257" name="Rechthoek 256">
              <a:extLst>
                <a:ext uri="{FF2B5EF4-FFF2-40B4-BE49-F238E27FC236}">
                  <a16:creationId xmlns:a16="http://schemas.microsoft.com/office/drawing/2014/main" id="{01ED0377-FA04-4BDF-BC48-62DE49FBA301}"/>
                </a:ext>
              </a:extLst>
            </p:cNvPr>
            <p:cNvSpPr/>
            <p:nvPr userDrawn="1"/>
          </p:nvSpPr>
          <p:spPr>
            <a:xfrm>
              <a:off x="472596" y="7678534"/>
              <a:ext cx="2322719" cy="31672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‘Header &amp; Footer’</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258" name="Ovaal 257">
              <a:extLst>
                <a:ext uri="{FF2B5EF4-FFF2-40B4-BE49-F238E27FC236}">
                  <a16:creationId xmlns:a16="http://schemas.microsoft.com/office/drawing/2014/main" id="{5556B461-8AF7-489B-91F0-CA9113B3B496}"/>
                </a:ext>
              </a:extLst>
            </p:cNvPr>
            <p:cNvSpPr/>
            <p:nvPr userDrawn="1"/>
          </p:nvSpPr>
          <p:spPr>
            <a:xfrm>
              <a:off x="188424" y="810886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259" name="Rechthoek 258">
              <a:extLst>
                <a:ext uri="{FF2B5EF4-FFF2-40B4-BE49-F238E27FC236}">
                  <a16:creationId xmlns:a16="http://schemas.microsoft.com/office/drawing/2014/main" id="{0BD7D774-EB07-41A6-A0BD-9A594303C62C}"/>
                </a:ext>
              </a:extLst>
            </p:cNvPr>
            <p:cNvSpPr/>
            <p:nvPr userDrawn="1"/>
          </p:nvSpPr>
          <p:spPr>
            <a:xfrm>
              <a:off x="472596" y="8108870"/>
              <a:ext cx="2322719" cy="38098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‘Apply to All’</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apply the changes to every slide.</a:t>
              </a:r>
            </a:p>
          </p:txBody>
        </p:sp>
        <p:grpSp>
          <p:nvGrpSpPr>
            <p:cNvPr id="260" name="Groep 259">
              <a:extLst>
                <a:ext uri="{FF2B5EF4-FFF2-40B4-BE49-F238E27FC236}">
                  <a16:creationId xmlns:a16="http://schemas.microsoft.com/office/drawing/2014/main" id="{04910BF9-B5C4-4C84-92B0-7EB019686CCC}"/>
                </a:ext>
              </a:extLst>
            </p:cNvPr>
            <p:cNvGrpSpPr/>
            <p:nvPr userDrawn="1"/>
          </p:nvGrpSpPr>
          <p:grpSpPr>
            <a:xfrm>
              <a:off x="2939884" y="7739834"/>
              <a:ext cx="681133" cy="750023"/>
              <a:chOff x="-910573" y="4987990"/>
              <a:chExt cx="681133" cy="750023"/>
            </a:xfrm>
          </p:grpSpPr>
          <p:grpSp>
            <p:nvGrpSpPr>
              <p:cNvPr id="261" name="Groep 260">
                <a:extLst>
                  <a:ext uri="{FF2B5EF4-FFF2-40B4-BE49-F238E27FC236}">
                    <a16:creationId xmlns:a16="http://schemas.microsoft.com/office/drawing/2014/main" id="{44DA53D9-484C-4866-880E-7E5722271A57}"/>
                  </a:ext>
                </a:extLst>
              </p:cNvPr>
              <p:cNvGrpSpPr/>
              <p:nvPr userDrawn="1"/>
            </p:nvGrpSpPr>
            <p:grpSpPr>
              <a:xfrm>
                <a:off x="-713542" y="4987990"/>
                <a:ext cx="287071" cy="379107"/>
                <a:chOff x="-4050578" y="288410"/>
                <a:chExt cx="322125" cy="379107"/>
              </a:xfrm>
            </p:grpSpPr>
            <p:sp>
              <p:nvSpPr>
                <p:cNvPr id="263" name="Rechthoek met één afgeknipte en afgeronde hoek 47">
                  <a:extLst>
                    <a:ext uri="{FF2B5EF4-FFF2-40B4-BE49-F238E27FC236}">
                      <a16:creationId xmlns:a16="http://schemas.microsoft.com/office/drawing/2014/main" id="{ABB0E54C-2B44-4A5B-BBD9-1B5E9FB32DC9}"/>
                    </a:ext>
                  </a:extLst>
                </p:cNvPr>
                <p:cNvSpPr/>
                <p:nvPr userDrawn="1"/>
              </p:nvSpPr>
              <p:spPr>
                <a:xfrm>
                  <a:off x="-4050578" y="288410"/>
                  <a:ext cx="322125" cy="379107"/>
                </a:xfrm>
                <a:prstGeom prst="snipRoundRect">
                  <a:avLst>
                    <a:gd name="adj1" fmla="val 0"/>
                    <a:gd name="adj2" fmla="val 33753"/>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264" name="Rechthoekige driehoek 263">
                  <a:extLst>
                    <a:ext uri="{FF2B5EF4-FFF2-40B4-BE49-F238E27FC236}">
                      <a16:creationId xmlns:a16="http://schemas.microsoft.com/office/drawing/2014/main" id="{0ED2A1FA-0866-476C-8D9F-D3E29D2F3501}"/>
                    </a:ext>
                  </a:extLst>
                </p:cNvPr>
                <p:cNvSpPr/>
                <p:nvPr userDrawn="1"/>
              </p:nvSpPr>
              <p:spPr>
                <a:xfrm>
                  <a:off x="-3833537" y="291656"/>
                  <a:ext cx="103133" cy="93757"/>
                </a:xfrm>
                <a:prstGeom prst="rtTriangle">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265" name="Rechthoek 264">
                  <a:extLst>
                    <a:ext uri="{FF2B5EF4-FFF2-40B4-BE49-F238E27FC236}">
                      <a16:creationId xmlns:a16="http://schemas.microsoft.com/office/drawing/2014/main" id="{E250AB57-EECA-4247-A5B5-34972425341C}"/>
                    </a:ext>
                  </a:extLst>
                </p:cNvPr>
                <p:cNvSpPr/>
                <p:nvPr userDrawn="1"/>
              </p:nvSpPr>
              <p:spPr>
                <a:xfrm>
                  <a:off x="-4013673" y="314848"/>
                  <a:ext cx="140930" cy="70565"/>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266" name="Rechthoek 265">
                  <a:extLst>
                    <a:ext uri="{FF2B5EF4-FFF2-40B4-BE49-F238E27FC236}">
                      <a16:creationId xmlns:a16="http://schemas.microsoft.com/office/drawing/2014/main" id="{0BE581F2-7B20-4A0C-A793-B4DD66248D6C}"/>
                    </a:ext>
                  </a:extLst>
                </p:cNvPr>
                <p:cNvSpPr/>
                <p:nvPr userDrawn="1"/>
              </p:nvSpPr>
              <p:spPr>
                <a:xfrm>
                  <a:off x="-4020379" y="586428"/>
                  <a:ext cx="261727" cy="61406"/>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defTabSz="914400" fontAlgn="auto">
                    <a:lnSpc>
                      <a:spcPct val="100000"/>
                    </a:lnSpc>
                    <a:spcBef>
                      <a:spcPts val="0"/>
                    </a:spcBef>
                    <a:spcAft>
                      <a:spcPts val="0"/>
                    </a:spcAft>
                    <a:buClrTx/>
                    <a:buSzTx/>
                    <a:buFontTx/>
                    <a:buNone/>
                    <a:tabLst/>
                  </a:pPr>
                  <a:endParaRPr kumimoji="0" lang="en-GB" sz="900" b="0" i="0" u="none" strike="noStrike" kern="0" cap="none" spc="0" normalizeH="0" baseline="0" noProof="0">
                    <a:ln>
                      <a:noFill/>
                    </a:ln>
                    <a:solidFill>
                      <a:srgbClr val="211F26"/>
                    </a:solidFill>
                    <a:effectLst/>
                    <a:uLnTx/>
                    <a:uFillTx/>
                    <a:latin typeface="Calibri" panose="020F0502020204030204" pitchFamily="34" charset="0"/>
                    <a:cs typeface="Calibri" panose="020F0502020204030204" pitchFamily="34" charset="0"/>
                  </a:endParaRPr>
                </a:p>
              </p:txBody>
            </p:sp>
          </p:grpSp>
          <p:sp>
            <p:nvSpPr>
              <p:cNvPr id="262" name="Rechthoek 261">
                <a:extLst>
                  <a:ext uri="{FF2B5EF4-FFF2-40B4-BE49-F238E27FC236}">
                    <a16:creationId xmlns:a16="http://schemas.microsoft.com/office/drawing/2014/main" id="{0F58E46D-6335-44FA-B1F0-EDB06D32DA4C}"/>
                  </a:ext>
                </a:extLst>
              </p:cNvPr>
              <p:cNvSpPr/>
              <p:nvPr userDrawn="1"/>
            </p:nvSpPr>
            <p:spPr>
              <a:xfrm>
                <a:off x="-910573" y="5352063"/>
                <a:ext cx="681133" cy="385950"/>
              </a:xfrm>
              <a:prstGeom prst="rect">
                <a:avLst/>
              </a:prstGeom>
              <a:no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rPr>
                  <a:t>Header &amp; Footer</a:t>
                </a:r>
              </a:p>
            </p:txBody>
          </p:sp>
        </p:grpSp>
      </p:grpSp>
      <p:sp>
        <p:nvSpPr>
          <p:cNvPr id="120" name="INFO">
            <a:extLst>
              <a:ext uri="{FF2B5EF4-FFF2-40B4-BE49-F238E27FC236}">
                <a16:creationId xmlns:a16="http://schemas.microsoft.com/office/drawing/2014/main" id="{4554CBC1-67C3-40B3-B69E-583693464CAB}"/>
              </a:ext>
            </a:extLst>
          </p:cNvPr>
          <p:cNvSpPr txBox="1"/>
          <p:nvPr userDrawn="1"/>
        </p:nvSpPr>
        <p:spPr>
          <a:xfrm>
            <a:off x="0" y="-256190"/>
            <a:ext cx="12192000" cy="161583"/>
          </a:xfrm>
          <a:prstGeom prst="rect">
            <a:avLst/>
          </a:prstGeom>
          <a:noFill/>
        </p:spPr>
        <p:txBody>
          <a:bodyPr wrap="square" lIns="0" tIns="0" rIns="0" bIns="0" rtlCol="0">
            <a:spAutoFit/>
          </a:bodyPr>
          <a:lstStyle/>
          <a:p>
            <a:pPr algn="l"/>
            <a:r>
              <a:rPr lang="en-GB" sz="1050" b="1" dirty="0">
                <a:solidFill>
                  <a:schemeClr val="tx2"/>
                </a:solidFill>
                <a:latin typeface="+mj-lt"/>
                <a:cs typeface="Calibri" panose="020F0502020204030204" pitchFamily="34" charset="0"/>
              </a:rPr>
              <a:t>TEMPLATE: </a:t>
            </a:r>
            <a:r>
              <a:rPr lang="en-GB" sz="1050" b="0" dirty="0">
                <a:solidFill>
                  <a:schemeClr val="tx2"/>
                </a:solidFill>
                <a:latin typeface="+mj-lt"/>
                <a:cs typeface="Calibri" panose="020F0502020204030204" pitchFamily="34" charset="0"/>
              </a:rPr>
              <a:t>TEXT + IMAGE (M)</a:t>
            </a:r>
          </a:p>
        </p:txBody>
      </p:sp>
      <p:grpSp>
        <p:nvGrpSpPr>
          <p:cNvPr id="6" name="HAAK LIJN">
            <a:extLst>
              <a:ext uri="{FF2B5EF4-FFF2-40B4-BE49-F238E27FC236}">
                <a16:creationId xmlns:a16="http://schemas.microsoft.com/office/drawing/2014/main" id="{461C02C3-71A9-4180-9BA6-CDC428218BF0}"/>
              </a:ext>
            </a:extLst>
          </p:cNvPr>
          <p:cNvGrpSpPr/>
          <p:nvPr userDrawn="1"/>
        </p:nvGrpSpPr>
        <p:grpSpPr>
          <a:xfrm>
            <a:off x="540812" y="0"/>
            <a:ext cx="76800" cy="6858000"/>
            <a:chOff x="578912" y="0"/>
            <a:chExt cx="76800" cy="6858000"/>
          </a:xfrm>
        </p:grpSpPr>
        <p:cxnSp>
          <p:nvCxnSpPr>
            <p:cNvPr id="7" name="LIJN">
              <a:extLst>
                <a:ext uri="{FF2B5EF4-FFF2-40B4-BE49-F238E27FC236}">
                  <a16:creationId xmlns:a16="http://schemas.microsoft.com/office/drawing/2014/main" id="{70C6F105-BBDF-409A-A64C-F21A25395B86}"/>
                </a:ext>
              </a:extLst>
            </p:cNvPr>
            <p:cNvCxnSpPr>
              <a:cxnSpLocks/>
            </p:cNvCxnSpPr>
            <p:nvPr userDrawn="1"/>
          </p:nvCxnSpPr>
          <p:spPr>
            <a:xfrm>
              <a:off x="617312" y="900113"/>
              <a:ext cx="0" cy="5957887"/>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pic>
          <p:nvPicPr>
            <p:cNvPr id="8" name="Graphic 7">
              <a:extLst>
                <a:ext uri="{FF2B5EF4-FFF2-40B4-BE49-F238E27FC236}">
                  <a16:creationId xmlns:a16="http://schemas.microsoft.com/office/drawing/2014/main" id="{FDED3C4C-295F-4DFE-B2D5-8110A780A89B}"/>
                </a:ext>
              </a:extLst>
            </p:cNvPr>
            <p:cNvPicPr>
              <a:picLocks noChangeAspect="1"/>
            </p:cNvPicPr>
            <p:nvPr userDrawn="1"/>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78912" y="652464"/>
              <a:ext cx="76800" cy="201600"/>
            </a:xfrm>
            <a:prstGeom prst="rect">
              <a:avLst/>
            </a:prstGeom>
          </p:spPr>
        </p:pic>
        <p:cxnSp>
          <p:nvCxnSpPr>
            <p:cNvPr id="9" name="LIJN">
              <a:extLst>
                <a:ext uri="{FF2B5EF4-FFF2-40B4-BE49-F238E27FC236}">
                  <a16:creationId xmlns:a16="http://schemas.microsoft.com/office/drawing/2014/main" id="{7FAE1D37-EC74-4F9A-99AB-49D3E78A8327}"/>
                </a:ext>
              </a:extLst>
            </p:cNvPr>
            <p:cNvCxnSpPr>
              <a:cxnSpLocks/>
            </p:cNvCxnSpPr>
            <p:nvPr userDrawn="1"/>
          </p:nvCxnSpPr>
          <p:spPr>
            <a:xfrm>
              <a:off x="617312" y="0"/>
              <a:ext cx="0" cy="595314"/>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grpSp>
      <p:sp>
        <p:nvSpPr>
          <p:cNvPr id="149" name="Tijdelijke aanduiding voor afbeelding 8">
            <a:extLst>
              <a:ext uri="{FF2B5EF4-FFF2-40B4-BE49-F238E27FC236}">
                <a16:creationId xmlns:a16="http://schemas.microsoft.com/office/drawing/2014/main" id="{E909BB5C-4BBE-4A17-B7C9-9421049DFC83}"/>
              </a:ext>
            </a:extLst>
          </p:cNvPr>
          <p:cNvSpPr>
            <a:spLocks noGrp="1"/>
          </p:cNvSpPr>
          <p:nvPr>
            <p:ph type="pic" sz="quarter" idx="14" hasCustomPrompt="1"/>
          </p:nvPr>
        </p:nvSpPr>
        <p:spPr>
          <a:xfrm>
            <a:off x="6493656" y="1434"/>
            <a:ext cx="5698344" cy="6856566"/>
          </a:xfrm>
          <a:prstGeom prst="rect">
            <a:avLst/>
          </a:prstGeom>
          <a:solidFill>
            <a:schemeClr val="bg1">
              <a:lumMod val="95000"/>
            </a:schemeClr>
          </a:solidFill>
        </p:spPr>
        <p:txBody>
          <a:bodyPr bIns="1620000" anchor="ctr"/>
          <a:lstStyle>
            <a:lvl1pPr marL="0" indent="0" algn="ctr">
              <a:lnSpc>
                <a:spcPct val="90000"/>
              </a:lnSpc>
              <a:spcBef>
                <a:spcPts val="0"/>
              </a:spcBef>
              <a:spcAft>
                <a:spcPts val="0"/>
              </a:spcAft>
              <a:buNone/>
              <a:defRPr sz="1500" i="1">
                <a:solidFill>
                  <a:schemeClr val="tx1">
                    <a:lumMod val="50000"/>
                    <a:lumOff val="50000"/>
                  </a:schemeClr>
                </a:solidFill>
              </a:defRPr>
            </a:lvl1pPr>
          </a:lstStyle>
          <a:p>
            <a:r>
              <a:rPr lang="en-GB" dirty="0"/>
              <a:t>Click on the icon below</a:t>
            </a:r>
            <a:br>
              <a:rPr lang="en-GB" dirty="0"/>
            </a:br>
            <a:r>
              <a:rPr lang="en-GB" dirty="0"/>
              <a:t>to insert an image.</a:t>
            </a:r>
          </a:p>
        </p:txBody>
      </p:sp>
      <p:sp>
        <p:nvSpPr>
          <p:cNvPr id="194" name="Logo">
            <a:extLst>
              <a:ext uri="{FF2B5EF4-FFF2-40B4-BE49-F238E27FC236}">
                <a16:creationId xmlns:a16="http://schemas.microsoft.com/office/drawing/2014/main" id="{F2F8D9C1-29CC-4621-BC21-3CB89DBCB581}"/>
              </a:ext>
            </a:extLst>
          </p:cNvPr>
          <p:cNvSpPr>
            <a:spLocks noGrp="1"/>
          </p:cNvSpPr>
          <p:nvPr>
            <p:ph type="body" orient="vert" idx="15" hasCustomPrompt="1"/>
          </p:nvPr>
        </p:nvSpPr>
        <p:spPr>
          <a:xfrm>
            <a:off x="10549612" y="6480355"/>
            <a:ext cx="1060019" cy="185413"/>
          </a:xfrm>
          <a:blipFill>
            <a:blip r:embed="rId9"/>
            <a:stretch>
              <a:fillRect/>
            </a:stretch>
          </a:blipFill>
        </p:spPr>
        <p:txBody>
          <a:bodyPr vert="horz" lIns="0" tIns="0" rIns="0" bIns="0"/>
          <a:lstStyle>
            <a:lvl1pPr marL="0" indent="0">
              <a:buNone/>
              <a:defRPr sz="1000" i="1">
                <a:solidFill>
                  <a:schemeClr val="bg2"/>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188" name="Tekst">
            <a:extLst>
              <a:ext uri="{FF2B5EF4-FFF2-40B4-BE49-F238E27FC236}">
                <a16:creationId xmlns:a16="http://schemas.microsoft.com/office/drawing/2014/main" id="{0913F88F-D24E-4B05-A0C4-5702DF7B6B07}"/>
              </a:ext>
            </a:extLst>
          </p:cNvPr>
          <p:cNvSpPr>
            <a:spLocks noGrp="1"/>
          </p:cNvSpPr>
          <p:nvPr>
            <p:ph type="body" orient="vert" idx="1" hasCustomPrompt="1"/>
          </p:nvPr>
        </p:nvSpPr>
        <p:spPr>
          <a:xfrm>
            <a:off x="777232" y="563700"/>
            <a:ext cx="6257265" cy="5730594"/>
          </a:xfrm>
          <a:gradFill>
            <a:gsLst>
              <a:gs pos="75000">
                <a:schemeClr val="bg1"/>
              </a:gs>
              <a:gs pos="100000">
                <a:schemeClr val="bg1">
                  <a:alpha val="75000"/>
                </a:schemeClr>
              </a:gs>
            </a:gsLst>
            <a:lin ang="0" scaled="1"/>
          </a:gradFill>
        </p:spPr>
        <p:txBody>
          <a:bodyPr vert="horz" lIns="0" tIns="1296000" rIns="216000" bIns="144000"/>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en-GB" dirty="0"/>
              <a:t>Bullet</a:t>
            </a:r>
          </a:p>
          <a:p>
            <a:pPr lvl="1"/>
            <a:r>
              <a:rPr lang="en-GB" dirty="0"/>
              <a:t>Sub-bullet</a:t>
            </a:r>
          </a:p>
          <a:p>
            <a:pPr lvl="2"/>
            <a:r>
              <a:rPr lang="en-GB" dirty="0"/>
              <a:t>Default text</a:t>
            </a:r>
          </a:p>
          <a:p>
            <a:pPr lvl="3"/>
            <a:r>
              <a:rPr lang="en-GB" dirty="0"/>
              <a:t>header</a:t>
            </a:r>
          </a:p>
          <a:p>
            <a:pPr lvl="4"/>
            <a:r>
              <a:rPr lang="en-GB" dirty="0"/>
              <a:t>Numerical bullet</a:t>
            </a:r>
          </a:p>
          <a:p>
            <a:pPr lvl="5"/>
            <a:r>
              <a:rPr lang="en-GB" dirty="0"/>
              <a:t>Bullet</a:t>
            </a:r>
          </a:p>
          <a:p>
            <a:pPr lvl="6"/>
            <a:r>
              <a:rPr lang="en-GB" dirty="0"/>
              <a:t>Sub-bullet</a:t>
            </a:r>
          </a:p>
          <a:p>
            <a:pPr lvl="7"/>
            <a:r>
              <a:rPr lang="en-GB" dirty="0"/>
              <a:t>Default text</a:t>
            </a:r>
          </a:p>
          <a:p>
            <a:pPr lvl="8"/>
            <a:r>
              <a:rPr lang="en-GB" dirty="0"/>
              <a:t>header</a:t>
            </a:r>
          </a:p>
          <a:p>
            <a:pPr lvl="8"/>
            <a:endParaRPr lang="en-GB" dirty="0"/>
          </a:p>
        </p:txBody>
      </p:sp>
      <p:sp>
        <p:nvSpPr>
          <p:cNvPr id="3" name="Dianummer">
            <a:extLst>
              <a:ext uri="{FF2B5EF4-FFF2-40B4-BE49-F238E27FC236}">
                <a16:creationId xmlns:a16="http://schemas.microsoft.com/office/drawing/2014/main" id="{0D430EB3-20C6-47BB-9818-57BF558573B7}"/>
              </a:ext>
            </a:extLst>
          </p:cNvPr>
          <p:cNvSpPr>
            <a:spLocks noGrp="1"/>
          </p:cNvSpPr>
          <p:nvPr>
            <p:ph type="sldNum" sz="quarter" idx="17"/>
          </p:nvPr>
        </p:nvSpPr>
        <p:spPr/>
        <p:txBody>
          <a:bodyPr/>
          <a:lstStyle>
            <a:lvl1pPr>
              <a:defRPr>
                <a:solidFill>
                  <a:schemeClr val="bg1"/>
                </a:solidFill>
              </a:defRPr>
            </a:lvl1pPr>
          </a:lstStyle>
          <a:p>
            <a:fld id="{5EC93C5F-DB18-4797-88B9-B8B0D60519FD}" type="slidenum">
              <a:rPr lang="en-GB" smtClean="0"/>
              <a:pPr/>
              <a:t>‹#›</a:t>
            </a:fld>
            <a:endParaRPr lang="en-GB" dirty="0"/>
          </a:p>
        </p:txBody>
      </p:sp>
      <p:sp>
        <p:nvSpPr>
          <p:cNvPr id="4" name="Datum" hidden="1">
            <a:extLst>
              <a:ext uri="{FF2B5EF4-FFF2-40B4-BE49-F238E27FC236}">
                <a16:creationId xmlns:a16="http://schemas.microsoft.com/office/drawing/2014/main" id="{28807BA4-9E8B-4021-A4B6-01A2510E8897}"/>
              </a:ext>
            </a:extLst>
          </p:cNvPr>
          <p:cNvSpPr>
            <a:spLocks noGrp="1"/>
          </p:cNvSpPr>
          <p:nvPr>
            <p:ph type="dt" sz="half" idx="18"/>
          </p:nvPr>
        </p:nvSpPr>
        <p:spPr/>
        <p:txBody>
          <a:bodyPr/>
          <a:lstStyle/>
          <a:p>
            <a:r>
              <a:rPr lang="en-GB" dirty="0"/>
              <a:t>Date</a:t>
            </a:r>
          </a:p>
        </p:txBody>
      </p:sp>
      <p:sp>
        <p:nvSpPr>
          <p:cNvPr id="2" name="Voettekst">
            <a:extLst>
              <a:ext uri="{FF2B5EF4-FFF2-40B4-BE49-F238E27FC236}">
                <a16:creationId xmlns:a16="http://schemas.microsoft.com/office/drawing/2014/main" id="{7F9C49C4-AF35-4216-8F31-B02A1075D709}"/>
              </a:ext>
            </a:extLst>
          </p:cNvPr>
          <p:cNvSpPr>
            <a:spLocks noGrp="1"/>
          </p:cNvSpPr>
          <p:nvPr>
            <p:ph type="ftr" sz="quarter" idx="16"/>
          </p:nvPr>
        </p:nvSpPr>
        <p:spPr/>
        <p:txBody>
          <a:bodyPr/>
          <a:lstStyle/>
          <a:p>
            <a:r>
              <a:rPr lang="en-GB" dirty="0"/>
              <a:t>26 October 2021 | ALIM Guide for asset information Managers</a:t>
            </a:r>
          </a:p>
        </p:txBody>
      </p:sp>
      <p:sp>
        <p:nvSpPr>
          <p:cNvPr id="11" name="Ondertitel">
            <a:extLst>
              <a:ext uri="{FF2B5EF4-FFF2-40B4-BE49-F238E27FC236}">
                <a16:creationId xmlns:a16="http://schemas.microsoft.com/office/drawing/2014/main" id="{49A542DA-75FE-4413-AC0E-7C8134E2722B}"/>
              </a:ext>
            </a:extLst>
          </p:cNvPr>
          <p:cNvSpPr>
            <a:spLocks noGrp="1"/>
          </p:cNvSpPr>
          <p:nvPr>
            <p:ph type="subTitle" idx="10" hasCustomPrompt="1"/>
          </p:nvPr>
        </p:nvSpPr>
        <p:spPr>
          <a:xfrm>
            <a:off x="777244" y="924516"/>
            <a:ext cx="6075594" cy="349200"/>
          </a:xfrm>
        </p:spPr>
        <p:txBody>
          <a:bodyPr/>
          <a:lstStyle>
            <a:lvl1pPr marL="0" indent="0" algn="l">
              <a:buNone/>
              <a:defRPr sz="300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cap="all" baseline="0" dirty="0"/>
              <a:t>Second light subtitle</a:t>
            </a:r>
            <a:endParaRPr lang="en-GB" dirty="0"/>
          </a:p>
        </p:txBody>
      </p:sp>
      <p:sp>
        <p:nvSpPr>
          <p:cNvPr id="5" name="Titel">
            <a:extLst>
              <a:ext uri="{FF2B5EF4-FFF2-40B4-BE49-F238E27FC236}">
                <a16:creationId xmlns:a16="http://schemas.microsoft.com/office/drawing/2014/main" id="{E3AE8D94-FBEC-45F4-9E29-E69D7A23752F}"/>
              </a:ext>
            </a:extLst>
          </p:cNvPr>
          <p:cNvSpPr>
            <a:spLocks noGrp="1"/>
          </p:cNvSpPr>
          <p:nvPr>
            <p:ph type="title" hasCustomPrompt="1"/>
          </p:nvPr>
        </p:nvSpPr>
        <p:spPr>
          <a:xfrm>
            <a:off x="777245" y="619124"/>
            <a:ext cx="6075594" cy="268289"/>
          </a:xfrm>
        </p:spPr>
        <p:txBody>
          <a:bodyPr/>
          <a:lstStyle/>
          <a:p>
            <a:r>
              <a:rPr lang="en-GB" dirty="0"/>
              <a:t>First bold title</a:t>
            </a:r>
          </a:p>
        </p:txBody>
      </p:sp>
    </p:spTree>
    <p:extLst>
      <p:ext uri="{BB962C8B-B14F-4D97-AF65-F5344CB8AC3E}">
        <p14:creationId xmlns:p14="http://schemas.microsoft.com/office/powerpoint/2010/main" val="2552641140"/>
      </p:ext>
    </p:extLst>
  </p:cSld>
  <p:clrMapOvr>
    <a:masterClrMapping/>
  </p:clrMapOvr>
  <p:transition spd="slow">
    <p:push dir="u"/>
  </p:transition>
  <p:hf hdr="0" dt="0"/>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IMAGE, HOOK LOW">
    <p:spTree>
      <p:nvGrpSpPr>
        <p:cNvPr id="1" name=""/>
        <p:cNvGrpSpPr/>
        <p:nvPr/>
      </p:nvGrpSpPr>
      <p:grpSpPr>
        <a:xfrm>
          <a:off x="0" y="0"/>
          <a:ext cx="0" cy="0"/>
          <a:chOff x="0" y="0"/>
          <a:chExt cx="0" cy="0"/>
        </a:xfrm>
      </p:grpSpPr>
      <p:grpSp>
        <p:nvGrpSpPr>
          <p:cNvPr id="38" name="INSTRUCTION">
            <a:extLst>
              <a:ext uri="{FF2B5EF4-FFF2-40B4-BE49-F238E27FC236}">
                <a16:creationId xmlns:a16="http://schemas.microsoft.com/office/drawing/2014/main" id="{5DC1F995-4648-478A-B4EF-884EA21689B6}"/>
              </a:ext>
            </a:extLst>
          </p:cNvPr>
          <p:cNvGrpSpPr/>
          <p:nvPr userDrawn="1"/>
        </p:nvGrpSpPr>
        <p:grpSpPr>
          <a:xfrm>
            <a:off x="5846" y="7033211"/>
            <a:ext cx="3727954" cy="1577390"/>
            <a:chOff x="5846" y="7033211"/>
            <a:chExt cx="3727954" cy="1577390"/>
          </a:xfrm>
        </p:grpSpPr>
        <p:sp>
          <p:nvSpPr>
            <p:cNvPr id="39" name="Rechthoek 38">
              <a:extLst>
                <a:ext uri="{FF2B5EF4-FFF2-40B4-BE49-F238E27FC236}">
                  <a16:creationId xmlns:a16="http://schemas.microsoft.com/office/drawing/2014/main" id="{48B6E9C3-6857-44BC-BAF2-ECCC90E34D40}"/>
                </a:ext>
              </a:extLst>
            </p:cNvPr>
            <p:cNvSpPr/>
            <p:nvPr userDrawn="1"/>
          </p:nvSpPr>
          <p:spPr>
            <a:xfrm>
              <a:off x="5846" y="7033211"/>
              <a:ext cx="3727954" cy="1577390"/>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EDIT Footer, slide number</a:t>
              </a:r>
              <a:br>
                <a:rPr lang="en-GB" sz="1400" b="1" cap="all" baseline="0" noProof="0">
                  <a:solidFill>
                    <a:schemeClr val="accent1"/>
                  </a:solidFill>
                  <a:latin typeface="Calibri" panose="020F0502020204030204" pitchFamily="34" charset="0"/>
                  <a:cs typeface="Calibri" panose="020F0502020204030204" pitchFamily="34" charset="0"/>
                </a:rPr>
              </a:br>
              <a:r>
                <a:rPr lang="en-GB" sz="1400" b="1" cap="all" baseline="0" noProof="0">
                  <a:solidFill>
                    <a:schemeClr val="accent1"/>
                  </a:solidFill>
                  <a:latin typeface="Calibri" panose="020F0502020204030204" pitchFamily="34" charset="0"/>
                  <a:cs typeface="Calibri" panose="020F0502020204030204" pitchFamily="34" charset="0"/>
                </a:rPr>
                <a:t>and date</a:t>
              </a:r>
            </a:p>
          </p:txBody>
        </p:sp>
        <p:sp>
          <p:nvSpPr>
            <p:cNvPr id="40" name="Ovaal 39">
              <a:extLst>
                <a:ext uri="{FF2B5EF4-FFF2-40B4-BE49-F238E27FC236}">
                  <a16:creationId xmlns:a16="http://schemas.microsoft.com/office/drawing/2014/main" id="{3F72A0EF-C18D-4BE8-97F8-545DB20DF944}"/>
                </a:ext>
              </a:extLst>
            </p:cNvPr>
            <p:cNvSpPr/>
            <p:nvPr userDrawn="1"/>
          </p:nvSpPr>
          <p:spPr>
            <a:xfrm>
              <a:off x="188424" y="767853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41" name="Rechthoek 40">
              <a:extLst>
                <a:ext uri="{FF2B5EF4-FFF2-40B4-BE49-F238E27FC236}">
                  <a16:creationId xmlns:a16="http://schemas.microsoft.com/office/drawing/2014/main" id="{41E12551-4621-4FC4-8C35-AF88C86DC7FA}"/>
                </a:ext>
              </a:extLst>
            </p:cNvPr>
            <p:cNvSpPr/>
            <p:nvPr userDrawn="1"/>
          </p:nvSpPr>
          <p:spPr>
            <a:xfrm>
              <a:off x="472596" y="7678534"/>
              <a:ext cx="2322719" cy="31672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‘Header &amp; Footer’</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42" name="Ovaal 41">
              <a:extLst>
                <a:ext uri="{FF2B5EF4-FFF2-40B4-BE49-F238E27FC236}">
                  <a16:creationId xmlns:a16="http://schemas.microsoft.com/office/drawing/2014/main" id="{F17E13C8-EF39-40EC-8557-09242E8C804B}"/>
                </a:ext>
              </a:extLst>
            </p:cNvPr>
            <p:cNvSpPr/>
            <p:nvPr userDrawn="1"/>
          </p:nvSpPr>
          <p:spPr>
            <a:xfrm>
              <a:off x="188424" y="810886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43" name="Rechthoek 42">
              <a:extLst>
                <a:ext uri="{FF2B5EF4-FFF2-40B4-BE49-F238E27FC236}">
                  <a16:creationId xmlns:a16="http://schemas.microsoft.com/office/drawing/2014/main" id="{4489B504-FA39-4ACD-BA55-0F3119DE35B6}"/>
                </a:ext>
              </a:extLst>
            </p:cNvPr>
            <p:cNvSpPr/>
            <p:nvPr userDrawn="1"/>
          </p:nvSpPr>
          <p:spPr>
            <a:xfrm>
              <a:off x="472596" y="8108870"/>
              <a:ext cx="2322719" cy="38098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‘Apply to All’</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apply the changes to every slide.</a:t>
              </a:r>
            </a:p>
          </p:txBody>
        </p:sp>
        <p:grpSp>
          <p:nvGrpSpPr>
            <p:cNvPr id="44" name="Groep 43">
              <a:extLst>
                <a:ext uri="{FF2B5EF4-FFF2-40B4-BE49-F238E27FC236}">
                  <a16:creationId xmlns:a16="http://schemas.microsoft.com/office/drawing/2014/main" id="{B536C5A7-7053-4952-B109-F9004D764F13}"/>
                </a:ext>
              </a:extLst>
            </p:cNvPr>
            <p:cNvGrpSpPr/>
            <p:nvPr userDrawn="1"/>
          </p:nvGrpSpPr>
          <p:grpSpPr>
            <a:xfrm>
              <a:off x="2939884" y="7739834"/>
              <a:ext cx="681133" cy="750023"/>
              <a:chOff x="-910573" y="4987990"/>
              <a:chExt cx="681133" cy="750023"/>
            </a:xfrm>
          </p:grpSpPr>
          <p:grpSp>
            <p:nvGrpSpPr>
              <p:cNvPr id="45" name="Groep 44">
                <a:extLst>
                  <a:ext uri="{FF2B5EF4-FFF2-40B4-BE49-F238E27FC236}">
                    <a16:creationId xmlns:a16="http://schemas.microsoft.com/office/drawing/2014/main" id="{1EE49FD3-89F5-4C5A-ACD4-3318CC53AB8E}"/>
                  </a:ext>
                </a:extLst>
              </p:cNvPr>
              <p:cNvGrpSpPr/>
              <p:nvPr userDrawn="1"/>
            </p:nvGrpSpPr>
            <p:grpSpPr>
              <a:xfrm>
                <a:off x="-713542" y="4987990"/>
                <a:ext cx="287071" cy="379107"/>
                <a:chOff x="-4050578" y="288410"/>
                <a:chExt cx="322125" cy="379107"/>
              </a:xfrm>
            </p:grpSpPr>
            <p:sp>
              <p:nvSpPr>
                <p:cNvPr id="47" name="Rechthoek met één afgeknipte en afgeronde hoek 47">
                  <a:extLst>
                    <a:ext uri="{FF2B5EF4-FFF2-40B4-BE49-F238E27FC236}">
                      <a16:creationId xmlns:a16="http://schemas.microsoft.com/office/drawing/2014/main" id="{8F08E4B4-4BF8-4DA0-B56E-47BA9D169A08}"/>
                    </a:ext>
                  </a:extLst>
                </p:cNvPr>
                <p:cNvSpPr/>
                <p:nvPr userDrawn="1"/>
              </p:nvSpPr>
              <p:spPr>
                <a:xfrm>
                  <a:off x="-4050578" y="288410"/>
                  <a:ext cx="322125" cy="379107"/>
                </a:xfrm>
                <a:prstGeom prst="snipRoundRect">
                  <a:avLst>
                    <a:gd name="adj1" fmla="val 0"/>
                    <a:gd name="adj2" fmla="val 33753"/>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48" name="Rechthoekige driehoek 47">
                  <a:extLst>
                    <a:ext uri="{FF2B5EF4-FFF2-40B4-BE49-F238E27FC236}">
                      <a16:creationId xmlns:a16="http://schemas.microsoft.com/office/drawing/2014/main" id="{6D508A70-0F33-43F5-ADA3-6AB36BB159DF}"/>
                    </a:ext>
                  </a:extLst>
                </p:cNvPr>
                <p:cNvSpPr/>
                <p:nvPr userDrawn="1"/>
              </p:nvSpPr>
              <p:spPr>
                <a:xfrm>
                  <a:off x="-3833537" y="291656"/>
                  <a:ext cx="103133" cy="93757"/>
                </a:xfrm>
                <a:prstGeom prst="rtTriangle">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49" name="Rechthoek 48">
                  <a:extLst>
                    <a:ext uri="{FF2B5EF4-FFF2-40B4-BE49-F238E27FC236}">
                      <a16:creationId xmlns:a16="http://schemas.microsoft.com/office/drawing/2014/main" id="{7147C4DF-2B4D-4DE3-BD4D-2F68332E0214}"/>
                    </a:ext>
                  </a:extLst>
                </p:cNvPr>
                <p:cNvSpPr/>
                <p:nvPr userDrawn="1"/>
              </p:nvSpPr>
              <p:spPr>
                <a:xfrm>
                  <a:off x="-4013673" y="314848"/>
                  <a:ext cx="140930" cy="70565"/>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50" name="Rechthoek 49">
                  <a:extLst>
                    <a:ext uri="{FF2B5EF4-FFF2-40B4-BE49-F238E27FC236}">
                      <a16:creationId xmlns:a16="http://schemas.microsoft.com/office/drawing/2014/main" id="{2579575C-E937-496C-8C1A-1122051F9748}"/>
                    </a:ext>
                  </a:extLst>
                </p:cNvPr>
                <p:cNvSpPr/>
                <p:nvPr userDrawn="1"/>
              </p:nvSpPr>
              <p:spPr>
                <a:xfrm>
                  <a:off x="-4020379" y="586428"/>
                  <a:ext cx="261727" cy="61406"/>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defTabSz="914400" fontAlgn="auto">
                    <a:lnSpc>
                      <a:spcPct val="100000"/>
                    </a:lnSpc>
                    <a:spcBef>
                      <a:spcPts val="0"/>
                    </a:spcBef>
                    <a:spcAft>
                      <a:spcPts val="0"/>
                    </a:spcAft>
                    <a:buClrTx/>
                    <a:buSzTx/>
                    <a:buFontTx/>
                    <a:buNone/>
                    <a:tabLst/>
                  </a:pPr>
                  <a:endParaRPr kumimoji="0" lang="en-GB" sz="900" b="0" i="0" u="none" strike="noStrike" kern="0" cap="none" spc="0" normalizeH="0" baseline="0" noProof="0">
                    <a:ln>
                      <a:noFill/>
                    </a:ln>
                    <a:solidFill>
                      <a:srgbClr val="211F26"/>
                    </a:solidFill>
                    <a:effectLst/>
                    <a:uLnTx/>
                    <a:uFillTx/>
                    <a:latin typeface="Calibri" panose="020F0502020204030204" pitchFamily="34" charset="0"/>
                    <a:cs typeface="Calibri" panose="020F0502020204030204" pitchFamily="34" charset="0"/>
                  </a:endParaRPr>
                </a:p>
              </p:txBody>
            </p:sp>
          </p:grpSp>
          <p:sp>
            <p:nvSpPr>
              <p:cNvPr id="46" name="Rechthoek 45">
                <a:extLst>
                  <a:ext uri="{FF2B5EF4-FFF2-40B4-BE49-F238E27FC236}">
                    <a16:creationId xmlns:a16="http://schemas.microsoft.com/office/drawing/2014/main" id="{969A617E-F560-44F8-B9DE-63D76B599D8F}"/>
                  </a:ext>
                </a:extLst>
              </p:cNvPr>
              <p:cNvSpPr/>
              <p:nvPr userDrawn="1"/>
            </p:nvSpPr>
            <p:spPr>
              <a:xfrm>
                <a:off x="-910573" y="5352063"/>
                <a:ext cx="681133" cy="385950"/>
              </a:xfrm>
              <a:prstGeom prst="rect">
                <a:avLst/>
              </a:prstGeom>
              <a:no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rPr>
                  <a:t>Header &amp; Footer</a:t>
                </a:r>
              </a:p>
            </p:txBody>
          </p:sp>
        </p:grpSp>
      </p:grpSp>
      <p:grpSp>
        <p:nvGrpSpPr>
          <p:cNvPr id="51" name="INSTRUCTION">
            <a:extLst>
              <a:ext uri="{FF2B5EF4-FFF2-40B4-BE49-F238E27FC236}">
                <a16:creationId xmlns:a16="http://schemas.microsoft.com/office/drawing/2014/main" id="{5B80E425-8DE1-4B04-BCA6-89163E00EC0C}"/>
              </a:ext>
            </a:extLst>
          </p:cNvPr>
          <p:cNvGrpSpPr/>
          <p:nvPr userDrawn="1"/>
        </p:nvGrpSpPr>
        <p:grpSpPr>
          <a:xfrm>
            <a:off x="12274716" y="-980090"/>
            <a:ext cx="3695970" cy="1277747"/>
            <a:chOff x="-3889316" y="-1461517"/>
            <a:chExt cx="3695970" cy="1277747"/>
          </a:xfrm>
        </p:grpSpPr>
        <p:sp>
          <p:nvSpPr>
            <p:cNvPr id="52" name="Rechthoek 51">
              <a:extLst>
                <a:ext uri="{FF2B5EF4-FFF2-40B4-BE49-F238E27FC236}">
                  <a16:creationId xmlns:a16="http://schemas.microsoft.com/office/drawing/2014/main" id="{BB00C6F0-E494-4592-A054-4FCBF8CB7BE5}"/>
                </a:ext>
              </a:extLst>
            </p:cNvPr>
            <p:cNvSpPr/>
            <p:nvPr userDrawn="1"/>
          </p:nvSpPr>
          <p:spPr>
            <a:xfrm>
              <a:off x="-3786437" y="-1461517"/>
              <a:ext cx="3593091" cy="1277747"/>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Insert an image</a:t>
              </a:r>
            </a:p>
          </p:txBody>
        </p:sp>
        <p:sp>
          <p:nvSpPr>
            <p:cNvPr id="54" name="Rechthoek 53">
              <a:extLst>
                <a:ext uri="{FF2B5EF4-FFF2-40B4-BE49-F238E27FC236}">
                  <a16:creationId xmlns:a16="http://schemas.microsoft.com/office/drawing/2014/main" id="{60E43D99-B210-4211-A5FE-698E9EBD80DB}"/>
                </a:ext>
              </a:extLst>
            </p:cNvPr>
            <p:cNvSpPr/>
            <p:nvPr userDrawn="1"/>
          </p:nvSpPr>
          <p:spPr>
            <a:xfrm>
              <a:off x="-3603859" y="-993610"/>
              <a:ext cx="3229126" cy="657434"/>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Select the frame of the image by clicking on the tag alongside this instruction. 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‘Pictures’</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select the preferred image and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55" name="Gelijkbenige driehoek 54">
              <a:extLst>
                <a:ext uri="{FF2B5EF4-FFF2-40B4-BE49-F238E27FC236}">
                  <a16:creationId xmlns:a16="http://schemas.microsoft.com/office/drawing/2014/main" id="{D6F72C68-3F88-463E-869B-1AC75FBC63A0}"/>
                </a:ext>
              </a:extLst>
            </p:cNvPr>
            <p:cNvSpPr/>
            <p:nvPr userDrawn="1"/>
          </p:nvSpPr>
          <p:spPr>
            <a:xfrm rot="16200000" flipH="1">
              <a:off x="-3925504" y="-351896"/>
              <a:ext cx="175255" cy="102879"/>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grpSp>
      <p:sp>
        <p:nvSpPr>
          <p:cNvPr id="12" name="INFO">
            <a:extLst>
              <a:ext uri="{FF2B5EF4-FFF2-40B4-BE49-F238E27FC236}">
                <a16:creationId xmlns:a16="http://schemas.microsoft.com/office/drawing/2014/main" id="{D2D6917A-A3A5-482F-A0D3-BD7F10CD032E}"/>
              </a:ext>
            </a:extLst>
          </p:cNvPr>
          <p:cNvSpPr txBox="1"/>
          <p:nvPr userDrawn="1"/>
        </p:nvSpPr>
        <p:spPr>
          <a:xfrm>
            <a:off x="0" y="-256190"/>
            <a:ext cx="12192000" cy="161583"/>
          </a:xfrm>
          <a:prstGeom prst="rect">
            <a:avLst/>
          </a:prstGeom>
          <a:noFill/>
        </p:spPr>
        <p:txBody>
          <a:bodyPr wrap="square" lIns="0" tIns="0" rIns="0" bIns="0" rtlCol="0">
            <a:spAutoFit/>
          </a:bodyPr>
          <a:lstStyle/>
          <a:p>
            <a:pPr algn="l"/>
            <a:r>
              <a:rPr lang="en-GB" sz="1050" b="1" dirty="0">
                <a:solidFill>
                  <a:schemeClr val="tx2"/>
                </a:solidFill>
                <a:latin typeface="+mj-lt"/>
                <a:cs typeface="Calibri" panose="020F0502020204030204" pitchFamily="34" charset="0"/>
              </a:rPr>
              <a:t>TEMPLATE:  </a:t>
            </a:r>
            <a:r>
              <a:rPr lang="en-GB" sz="1050" b="0" dirty="0">
                <a:solidFill>
                  <a:schemeClr val="tx2"/>
                </a:solidFill>
                <a:latin typeface="+mj-lt"/>
                <a:cs typeface="Calibri" panose="020F0502020204030204" pitchFamily="34" charset="0"/>
              </a:rPr>
              <a:t>IMAGE, HOOK LOW</a:t>
            </a:r>
          </a:p>
        </p:txBody>
      </p:sp>
      <p:sp>
        <p:nvSpPr>
          <p:cNvPr id="53" name="Tijdelijke aanduiding voor afbeelding 8">
            <a:extLst>
              <a:ext uri="{FF2B5EF4-FFF2-40B4-BE49-F238E27FC236}">
                <a16:creationId xmlns:a16="http://schemas.microsoft.com/office/drawing/2014/main" id="{27489788-7523-4049-B6A4-83AEF6154017}"/>
              </a:ext>
            </a:extLst>
          </p:cNvPr>
          <p:cNvSpPr>
            <a:spLocks noGrp="1"/>
          </p:cNvSpPr>
          <p:nvPr>
            <p:ph type="pic" sz="quarter" idx="14" hasCustomPrompt="1"/>
          </p:nvPr>
        </p:nvSpPr>
        <p:spPr>
          <a:xfrm>
            <a:off x="0" y="1434"/>
            <a:ext cx="12192000" cy="6856566"/>
          </a:xfrm>
          <a:prstGeom prst="rect">
            <a:avLst/>
          </a:prstGeom>
          <a:solidFill>
            <a:schemeClr val="bg1">
              <a:lumMod val="95000"/>
            </a:schemeClr>
          </a:solidFill>
        </p:spPr>
        <p:txBody>
          <a:bodyPr bIns="1620000" anchor="ctr"/>
          <a:lstStyle>
            <a:lvl1pPr marL="0" indent="0" algn="ctr">
              <a:lnSpc>
                <a:spcPct val="90000"/>
              </a:lnSpc>
              <a:spcBef>
                <a:spcPts val="0"/>
              </a:spcBef>
              <a:spcAft>
                <a:spcPts val="0"/>
              </a:spcAft>
              <a:buNone/>
              <a:defRPr sz="1500" i="1">
                <a:solidFill>
                  <a:schemeClr val="tx1">
                    <a:lumMod val="50000"/>
                    <a:lumOff val="50000"/>
                  </a:schemeClr>
                </a:solidFill>
              </a:defRPr>
            </a:lvl1pPr>
          </a:lstStyle>
          <a:p>
            <a:r>
              <a:rPr lang="en-GB" dirty="0"/>
              <a:t>Click on the icon below</a:t>
            </a:r>
            <a:br>
              <a:rPr lang="en-GB" dirty="0"/>
            </a:br>
            <a:r>
              <a:rPr lang="en-GB" dirty="0"/>
              <a:t>to insert an image.</a:t>
            </a:r>
          </a:p>
        </p:txBody>
      </p:sp>
      <p:sp>
        <p:nvSpPr>
          <p:cNvPr id="9" name="Tijdelijke aanduiding voor verticale tekst 2">
            <a:extLst>
              <a:ext uri="{FF2B5EF4-FFF2-40B4-BE49-F238E27FC236}">
                <a16:creationId xmlns:a16="http://schemas.microsoft.com/office/drawing/2014/main" id="{306BD5D3-3967-499E-87C9-6F3A334CE769}"/>
              </a:ext>
            </a:extLst>
          </p:cNvPr>
          <p:cNvSpPr>
            <a:spLocks noGrp="1"/>
          </p:cNvSpPr>
          <p:nvPr>
            <p:ph type="body" orient="vert" idx="18" hasCustomPrompt="1"/>
          </p:nvPr>
        </p:nvSpPr>
        <p:spPr>
          <a:xfrm>
            <a:off x="0" y="0"/>
            <a:ext cx="7585700" cy="6858000"/>
          </a:xfrm>
          <a:gradFill>
            <a:gsLst>
              <a:gs pos="0">
                <a:schemeClr val="tx1">
                  <a:alpha val="30000"/>
                </a:schemeClr>
              </a:gs>
              <a:gs pos="100000">
                <a:schemeClr val="tx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tIns="144000" rtlCol="0" anchor="t"/>
          <a:lstStyle>
            <a:lvl1pPr marL="0" indent="0">
              <a:buFontTx/>
              <a:buNone/>
              <a:defRPr lang="nl-NL" sz="1050" i="1" dirty="0">
                <a:solidFill>
                  <a:schemeClr val="lt1"/>
                </a:solidFill>
              </a:defRPr>
            </a:lvl1pPr>
          </a:lstStyle>
          <a:p>
            <a:pPr marL="0" lvl="0" algn="ctr" defTabSz="914400"/>
            <a:r>
              <a:rPr lang="en-GB" dirty="0"/>
              <a:t>    </a:t>
            </a:r>
          </a:p>
        </p:txBody>
      </p:sp>
      <p:sp>
        <p:nvSpPr>
          <p:cNvPr id="25" name="Tijdelijke aanduiding voor tekst 146">
            <a:extLst>
              <a:ext uri="{FF2B5EF4-FFF2-40B4-BE49-F238E27FC236}">
                <a16:creationId xmlns:a16="http://schemas.microsoft.com/office/drawing/2014/main" id="{31D9F5AF-1CE4-492D-9595-51DA14E36D64}"/>
              </a:ext>
            </a:extLst>
          </p:cNvPr>
          <p:cNvSpPr>
            <a:spLocks noGrp="1"/>
          </p:cNvSpPr>
          <p:nvPr userDrawn="1">
            <p:ph type="body" sz="quarter" idx="15" hasCustomPrompt="1"/>
          </p:nvPr>
        </p:nvSpPr>
        <p:spPr>
          <a:xfrm>
            <a:off x="550570" y="5331663"/>
            <a:ext cx="62838" cy="182400"/>
          </a:xfrm>
          <a:custGeom>
            <a:avLst/>
            <a:gdLst>
              <a:gd name="connsiteX0" fmla="*/ 17352 w 62838"/>
              <a:gd name="connsiteY0" fmla="*/ 0 h 182400"/>
              <a:gd name="connsiteX1" fmla="*/ 62520 w 62838"/>
              <a:gd name="connsiteY1" fmla="*/ 91200 h 182400"/>
              <a:gd name="connsiteX2" fmla="*/ 21864 w 62838"/>
              <a:gd name="connsiteY2" fmla="*/ 182400 h 182400"/>
              <a:gd name="connsiteX3" fmla="*/ 8308 w 62838"/>
              <a:gd name="connsiteY3" fmla="*/ 145920 h 182400"/>
              <a:gd name="connsiteX4" fmla="*/ 26385 w 62838"/>
              <a:gd name="connsiteY4" fmla="*/ 91200 h 182400"/>
              <a:gd name="connsiteX5" fmla="*/ 3796 w 62838"/>
              <a:gd name="connsiteY5" fmla="*/ 36480 h 182400"/>
              <a:gd name="connsiteX6" fmla="*/ 17352 w 62838"/>
              <a:gd name="connsiteY6" fmla="*/ 0 h 18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838" h="182400">
                <a:moveTo>
                  <a:pt x="17352" y="0"/>
                </a:moveTo>
                <a:cubicBezTo>
                  <a:pt x="17352" y="0"/>
                  <a:pt x="62520" y="69312"/>
                  <a:pt x="62520" y="91200"/>
                </a:cubicBezTo>
                <a:cubicBezTo>
                  <a:pt x="67041" y="113088"/>
                  <a:pt x="21864" y="182400"/>
                  <a:pt x="21864" y="182400"/>
                </a:cubicBezTo>
                <a:cubicBezTo>
                  <a:pt x="21864" y="182400"/>
                  <a:pt x="-5237" y="175104"/>
                  <a:pt x="8308" y="145920"/>
                </a:cubicBezTo>
                <a:cubicBezTo>
                  <a:pt x="17352" y="116736"/>
                  <a:pt x="26385" y="91200"/>
                  <a:pt x="26385" y="91200"/>
                </a:cubicBezTo>
                <a:lnTo>
                  <a:pt x="3796" y="36480"/>
                </a:lnTo>
                <a:cubicBezTo>
                  <a:pt x="-9759" y="3648"/>
                  <a:pt x="17352" y="0"/>
                  <a:pt x="17352" y="0"/>
                </a:cubicBezTo>
                <a:close/>
              </a:path>
            </a:pathLst>
          </a:custGeom>
          <a:solidFill>
            <a:schemeClr val="bg1"/>
          </a:solidFill>
          <a:ln w="12700">
            <a:noFill/>
          </a:ln>
        </p:spPr>
        <p:txBody>
          <a:bodyPr wrap="square">
            <a:noAutofit/>
          </a:bodyPr>
          <a:lstStyle>
            <a:lvl1pPr marL="0" indent="0">
              <a:buFont typeface="Arial" panose="020B0604020202020204" pitchFamily="34" charset="0"/>
              <a:buNone/>
              <a:defRPr/>
            </a:lvl1pPr>
          </a:lstStyle>
          <a:p>
            <a:pPr lvl="0"/>
            <a:r>
              <a:rPr lang="en-GB" dirty="0"/>
              <a:t> </a:t>
            </a:r>
          </a:p>
        </p:txBody>
      </p:sp>
      <p:sp>
        <p:nvSpPr>
          <p:cNvPr id="26" name="Tijdelijke aanduiding voor tekst 25">
            <a:extLst>
              <a:ext uri="{FF2B5EF4-FFF2-40B4-BE49-F238E27FC236}">
                <a16:creationId xmlns:a16="http://schemas.microsoft.com/office/drawing/2014/main" id="{6CA30C58-356F-4E30-A02E-60F3A8720228}"/>
              </a:ext>
            </a:extLst>
          </p:cNvPr>
          <p:cNvSpPr>
            <a:spLocks noGrp="1"/>
          </p:cNvSpPr>
          <p:nvPr userDrawn="1">
            <p:ph type="body" sz="quarter" idx="16" hasCustomPrompt="1"/>
          </p:nvPr>
        </p:nvSpPr>
        <p:spPr>
          <a:xfrm flipH="1">
            <a:off x="576831" y="5569787"/>
            <a:ext cx="7200" cy="1296000"/>
          </a:xfrm>
          <a:prstGeom prst="roundRect">
            <a:avLst>
              <a:gd name="adj" fmla="val 50000"/>
            </a:avLst>
          </a:prstGeom>
          <a:solidFill>
            <a:schemeClr val="bg1"/>
          </a:solidFill>
          <a:ln w="12700">
            <a:noFill/>
          </a:ln>
        </p:spPr>
        <p:txBody>
          <a:bodyPr/>
          <a:lstStyle>
            <a:lvl1pPr marL="0" indent="0">
              <a:buFont typeface="Arial" panose="020B0604020202020204" pitchFamily="34" charset="0"/>
              <a:buNone/>
              <a:defRPr/>
            </a:lvl1pPr>
          </a:lstStyle>
          <a:p>
            <a:pPr lvl="0"/>
            <a:r>
              <a:rPr lang="en-GB" dirty="0"/>
              <a:t> </a:t>
            </a:r>
          </a:p>
        </p:txBody>
      </p:sp>
      <p:sp>
        <p:nvSpPr>
          <p:cNvPr id="27" name="Tijdelijke aanduiding voor tekst 25">
            <a:extLst>
              <a:ext uri="{FF2B5EF4-FFF2-40B4-BE49-F238E27FC236}">
                <a16:creationId xmlns:a16="http://schemas.microsoft.com/office/drawing/2014/main" id="{AEF8CBF0-1080-4328-90E3-E6A453C76D1C}"/>
              </a:ext>
            </a:extLst>
          </p:cNvPr>
          <p:cNvSpPr>
            <a:spLocks noGrp="1"/>
          </p:cNvSpPr>
          <p:nvPr>
            <p:ph type="body" sz="quarter" idx="19" hasCustomPrompt="1"/>
          </p:nvPr>
        </p:nvSpPr>
        <p:spPr>
          <a:xfrm flipH="1">
            <a:off x="572012" y="-16137"/>
            <a:ext cx="7200" cy="5292000"/>
          </a:xfrm>
          <a:prstGeom prst="roundRect">
            <a:avLst>
              <a:gd name="adj" fmla="val 50000"/>
            </a:avLst>
          </a:prstGeom>
          <a:solidFill>
            <a:schemeClr val="bg1"/>
          </a:solidFill>
          <a:ln w="12700">
            <a:noFill/>
          </a:ln>
        </p:spPr>
        <p:txBody>
          <a:bodyPr/>
          <a:lstStyle>
            <a:lvl1pPr marL="0" indent="0">
              <a:buFont typeface="Arial" panose="020B0604020202020204" pitchFamily="34" charset="0"/>
              <a:buNone/>
              <a:defRPr/>
            </a:lvl1pPr>
          </a:lstStyle>
          <a:p>
            <a:pPr lvl="0"/>
            <a:r>
              <a:rPr lang="en-GB" dirty="0"/>
              <a:t> </a:t>
            </a:r>
          </a:p>
        </p:txBody>
      </p:sp>
      <p:sp>
        <p:nvSpPr>
          <p:cNvPr id="17" name="Logo">
            <a:extLst>
              <a:ext uri="{FF2B5EF4-FFF2-40B4-BE49-F238E27FC236}">
                <a16:creationId xmlns:a16="http://schemas.microsoft.com/office/drawing/2014/main" id="{A753AD9E-D49F-4A7A-A441-1D683F4F694D}"/>
              </a:ext>
            </a:extLst>
          </p:cNvPr>
          <p:cNvSpPr>
            <a:spLocks noGrp="1"/>
          </p:cNvSpPr>
          <p:nvPr>
            <p:ph type="body" orient="vert" idx="20" hasCustomPrompt="1"/>
          </p:nvPr>
        </p:nvSpPr>
        <p:spPr>
          <a:xfrm>
            <a:off x="10549612" y="6480355"/>
            <a:ext cx="1060019" cy="185413"/>
          </a:xfrm>
          <a:blipFill>
            <a:blip r:embed="rId2"/>
            <a:stretch>
              <a:fillRect/>
            </a:stretch>
          </a:blipFill>
        </p:spPr>
        <p:txBody>
          <a:bodyPr vert="horz" lIns="0" tIns="0" rIns="0" bIns="0"/>
          <a:lstStyle>
            <a:lvl1pPr marL="0" indent="0">
              <a:buNone/>
              <a:defRPr sz="1000" i="1">
                <a:solidFill>
                  <a:schemeClr val="bg2"/>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4" name="Datum" hidden="1">
            <a:extLst>
              <a:ext uri="{FF2B5EF4-FFF2-40B4-BE49-F238E27FC236}">
                <a16:creationId xmlns:a16="http://schemas.microsoft.com/office/drawing/2014/main" id="{D3CB19EA-44B7-44D2-AF4C-A0DA0AF70018}"/>
              </a:ext>
            </a:extLst>
          </p:cNvPr>
          <p:cNvSpPr>
            <a:spLocks noGrp="1"/>
          </p:cNvSpPr>
          <p:nvPr>
            <p:ph type="dt" sz="half" idx="23"/>
          </p:nvPr>
        </p:nvSpPr>
        <p:spPr/>
        <p:txBody>
          <a:bodyPr/>
          <a:lstStyle>
            <a:lvl1pPr>
              <a:defRPr>
                <a:solidFill>
                  <a:schemeClr val="bg1"/>
                </a:solidFill>
              </a:defRPr>
            </a:lvl1pPr>
          </a:lstStyle>
          <a:p>
            <a:r>
              <a:rPr lang="en-GB" dirty="0"/>
              <a:t>Date</a:t>
            </a:r>
          </a:p>
        </p:txBody>
      </p:sp>
      <p:sp>
        <p:nvSpPr>
          <p:cNvPr id="2" name="Voettekst">
            <a:extLst>
              <a:ext uri="{FF2B5EF4-FFF2-40B4-BE49-F238E27FC236}">
                <a16:creationId xmlns:a16="http://schemas.microsoft.com/office/drawing/2014/main" id="{FFA5CE90-7880-47CA-A212-3D39FA8CE5EA}"/>
              </a:ext>
            </a:extLst>
          </p:cNvPr>
          <p:cNvSpPr>
            <a:spLocks noGrp="1"/>
          </p:cNvSpPr>
          <p:nvPr>
            <p:ph type="ftr" sz="quarter" idx="21"/>
          </p:nvPr>
        </p:nvSpPr>
        <p:spPr/>
        <p:txBody>
          <a:bodyPr/>
          <a:lstStyle>
            <a:lvl1pPr>
              <a:defRPr>
                <a:solidFill>
                  <a:schemeClr val="bg1"/>
                </a:solidFill>
              </a:defRPr>
            </a:lvl1pPr>
          </a:lstStyle>
          <a:p>
            <a:r>
              <a:rPr lang="en-GB" dirty="0"/>
              <a:t>26 October 2021 | ALIM Guide for asset information Managers</a:t>
            </a:r>
          </a:p>
        </p:txBody>
      </p:sp>
      <p:sp>
        <p:nvSpPr>
          <p:cNvPr id="3" name="Dianummer">
            <a:extLst>
              <a:ext uri="{FF2B5EF4-FFF2-40B4-BE49-F238E27FC236}">
                <a16:creationId xmlns:a16="http://schemas.microsoft.com/office/drawing/2014/main" id="{95C094FD-8A61-49A7-80BC-005282993F3A}"/>
              </a:ext>
            </a:extLst>
          </p:cNvPr>
          <p:cNvSpPr>
            <a:spLocks noGrp="1"/>
          </p:cNvSpPr>
          <p:nvPr>
            <p:ph type="sldNum" sz="quarter" idx="22"/>
          </p:nvPr>
        </p:nvSpPr>
        <p:spPr/>
        <p:txBody>
          <a:bodyPr/>
          <a:lstStyle>
            <a:lvl1pPr>
              <a:defRPr>
                <a:solidFill>
                  <a:schemeClr val="bg1"/>
                </a:solidFill>
              </a:defRPr>
            </a:lvl1pPr>
          </a:lstStyle>
          <a:p>
            <a:fld id="{5EC93C5F-DB18-4797-88B9-B8B0D60519FD}" type="slidenum">
              <a:rPr lang="en-GB" smtClean="0"/>
              <a:pPr/>
              <a:t>‹#›</a:t>
            </a:fld>
            <a:endParaRPr lang="en-GB" dirty="0"/>
          </a:p>
        </p:txBody>
      </p:sp>
      <p:sp>
        <p:nvSpPr>
          <p:cNvPr id="11" name="Ondertitel">
            <a:extLst>
              <a:ext uri="{FF2B5EF4-FFF2-40B4-BE49-F238E27FC236}">
                <a16:creationId xmlns:a16="http://schemas.microsoft.com/office/drawing/2014/main" id="{F6910D76-D499-4C78-8F33-CDD881528D6A}"/>
              </a:ext>
            </a:extLst>
          </p:cNvPr>
          <p:cNvSpPr>
            <a:spLocks noGrp="1"/>
          </p:cNvSpPr>
          <p:nvPr>
            <p:ph type="subTitle" idx="10" hasCustomPrompt="1"/>
          </p:nvPr>
        </p:nvSpPr>
        <p:spPr>
          <a:xfrm>
            <a:off x="777244" y="5950651"/>
            <a:ext cx="10827096" cy="337470"/>
          </a:xfrm>
        </p:spPr>
        <p:txBody>
          <a:bodyPr bIns="396000"/>
          <a:lstStyle>
            <a:lvl1pPr marL="0" indent="0" algn="l">
              <a:buNone/>
              <a:defRPr sz="300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cap="all" baseline="0" dirty="0"/>
              <a:t>Second light subtitle</a:t>
            </a:r>
            <a:endParaRPr lang="en-GB" dirty="0"/>
          </a:p>
        </p:txBody>
      </p:sp>
      <p:sp>
        <p:nvSpPr>
          <p:cNvPr id="5" name="Titel">
            <a:extLst>
              <a:ext uri="{FF2B5EF4-FFF2-40B4-BE49-F238E27FC236}">
                <a16:creationId xmlns:a16="http://schemas.microsoft.com/office/drawing/2014/main" id="{72BCEBAC-13F2-4EC4-8A78-58F0FD42F686}"/>
              </a:ext>
            </a:extLst>
          </p:cNvPr>
          <p:cNvSpPr>
            <a:spLocks noGrp="1"/>
          </p:cNvSpPr>
          <p:nvPr>
            <p:ph type="title" hasCustomPrompt="1"/>
          </p:nvPr>
        </p:nvSpPr>
        <p:spPr>
          <a:xfrm>
            <a:off x="777244" y="5275863"/>
            <a:ext cx="10828685" cy="674788"/>
          </a:xfrm>
        </p:spPr>
        <p:txBody>
          <a:bodyPr bIns="792000"/>
          <a:lstStyle>
            <a:lvl1pPr>
              <a:defRPr>
                <a:solidFill>
                  <a:schemeClr val="bg1"/>
                </a:solidFill>
              </a:defRPr>
            </a:lvl1pPr>
          </a:lstStyle>
          <a:p>
            <a:r>
              <a:rPr lang="en-GB" dirty="0"/>
              <a:t>First bold title</a:t>
            </a:r>
            <a:br>
              <a:rPr lang="en-GB" dirty="0"/>
            </a:br>
            <a:r>
              <a:rPr lang="en-GB" dirty="0"/>
              <a:t>max 2 lines</a:t>
            </a:r>
          </a:p>
        </p:txBody>
      </p:sp>
    </p:spTree>
    <p:extLst>
      <p:ext uri="{BB962C8B-B14F-4D97-AF65-F5344CB8AC3E}">
        <p14:creationId xmlns:p14="http://schemas.microsoft.com/office/powerpoint/2010/main" val="316693518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7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tmplLst>
          <p:tmpl>
            <p:tnLst>
              <p:par>
                <p:cTn presetID="10" presetClass="entr" presetSubtype="0" fill="hold" nodeType="withEffect">
                  <p:stCondLst>
                    <p:cond delay="250"/>
                  </p:stCondLst>
                  <p:childTnLst>
                    <p:set>
                      <p:cBhvr>
                        <p:cTn dur="1" fill="hold">
                          <p:stCondLst>
                            <p:cond delay="0"/>
                          </p:stCondLst>
                        </p:cTn>
                        <p:tgtEl>
                          <p:spTgt spid="11"/>
                        </p:tgtEl>
                        <p:attrNameLst>
                          <p:attrName>style.visibility</p:attrName>
                        </p:attrNameLst>
                      </p:cBhvr>
                      <p:to>
                        <p:strVal val="visible"/>
                      </p:to>
                    </p:set>
                    <p:animEffect transition="in" filter="fade">
                      <p:cBhvr>
                        <p:cTn dur="750"/>
                        <p:tgtEl>
                          <p:spTgt spid="11"/>
                        </p:tgtEl>
                      </p:cBhvr>
                    </p:animEffect>
                  </p:childTnLst>
                </p:cTn>
              </p:par>
            </p:tnLst>
          </p:tmpl>
        </p:tmplLst>
      </p:bldP>
    </p:bldLst>
  </p:timing>
  <p:hf hdr="0" dt="0"/>
  <p:extLst>
    <p:ext uri="{DCECCB84-F9BA-43D5-87BE-67443E8EF086}">
      <p15:sldGuideLst xmlns:p15="http://schemas.microsoft.com/office/powerpoint/2012/main">
        <p15:guide id="1" orient="horz" pos="3320">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IMAGE, COMPARE">
    <p:spTree>
      <p:nvGrpSpPr>
        <p:cNvPr id="1" name=""/>
        <p:cNvGrpSpPr/>
        <p:nvPr/>
      </p:nvGrpSpPr>
      <p:grpSpPr>
        <a:xfrm>
          <a:off x="0" y="0"/>
          <a:ext cx="0" cy="0"/>
          <a:chOff x="0" y="0"/>
          <a:chExt cx="0" cy="0"/>
        </a:xfrm>
      </p:grpSpPr>
      <p:grpSp>
        <p:nvGrpSpPr>
          <p:cNvPr id="65" name="INSTRUCTION">
            <a:extLst>
              <a:ext uri="{FF2B5EF4-FFF2-40B4-BE49-F238E27FC236}">
                <a16:creationId xmlns:a16="http://schemas.microsoft.com/office/drawing/2014/main" id="{2F4BE911-BF37-4B9F-BED3-4F10B9BD0C84}"/>
              </a:ext>
            </a:extLst>
          </p:cNvPr>
          <p:cNvGrpSpPr/>
          <p:nvPr userDrawn="1"/>
        </p:nvGrpSpPr>
        <p:grpSpPr>
          <a:xfrm>
            <a:off x="12274716" y="5578819"/>
            <a:ext cx="3695970" cy="1290980"/>
            <a:chOff x="-3889316" y="-1461517"/>
            <a:chExt cx="3695970" cy="1290980"/>
          </a:xfrm>
        </p:grpSpPr>
        <p:sp>
          <p:nvSpPr>
            <p:cNvPr id="66" name="Rechthoek 65">
              <a:extLst>
                <a:ext uri="{FF2B5EF4-FFF2-40B4-BE49-F238E27FC236}">
                  <a16:creationId xmlns:a16="http://schemas.microsoft.com/office/drawing/2014/main" id="{8F9CADAC-F58F-4715-81A7-AC4222BE685A}"/>
                </a:ext>
              </a:extLst>
            </p:cNvPr>
            <p:cNvSpPr/>
            <p:nvPr userDrawn="1"/>
          </p:nvSpPr>
          <p:spPr>
            <a:xfrm>
              <a:off x="-3786437" y="-1461517"/>
              <a:ext cx="3593091" cy="1277747"/>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Insert an image</a:t>
              </a:r>
            </a:p>
          </p:txBody>
        </p:sp>
        <p:sp>
          <p:nvSpPr>
            <p:cNvPr id="67" name="Rechthoek 66">
              <a:extLst>
                <a:ext uri="{FF2B5EF4-FFF2-40B4-BE49-F238E27FC236}">
                  <a16:creationId xmlns:a16="http://schemas.microsoft.com/office/drawing/2014/main" id="{72D5CA81-199E-452C-B3EA-953C0C21D3B0}"/>
                </a:ext>
              </a:extLst>
            </p:cNvPr>
            <p:cNvSpPr/>
            <p:nvPr userDrawn="1"/>
          </p:nvSpPr>
          <p:spPr>
            <a:xfrm>
              <a:off x="-3603859" y="-993610"/>
              <a:ext cx="3229126" cy="657434"/>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Select the frame of the image by clicking on the tag alongside this instruction. 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‘Pictures’</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select the preferred image and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68" name="Gelijkbenige driehoek 67">
              <a:extLst>
                <a:ext uri="{FF2B5EF4-FFF2-40B4-BE49-F238E27FC236}">
                  <a16:creationId xmlns:a16="http://schemas.microsoft.com/office/drawing/2014/main" id="{769EFEA0-06DF-42B2-92B9-D66927B61C81}"/>
                </a:ext>
              </a:extLst>
            </p:cNvPr>
            <p:cNvSpPr/>
            <p:nvPr userDrawn="1"/>
          </p:nvSpPr>
          <p:spPr>
            <a:xfrm rot="16200000" flipH="1">
              <a:off x="-3925504" y="-309604"/>
              <a:ext cx="175255" cy="102879"/>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grpSp>
      <p:grpSp>
        <p:nvGrpSpPr>
          <p:cNvPr id="61" name="INSTRUCTION">
            <a:extLst>
              <a:ext uri="{FF2B5EF4-FFF2-40B4-BE49-F238E27FC236}">
                <a16:creationId xmlns:a16="http://schemas.microsoft.com/office/drawing/2014/main" id="{3ECCD052-1D66-4F2D-AEBC-32DF551253F0}"/>
              </a:ext>
            </a:extLst>
          </p:cNvPr>
          <p:cNvGrpSpPr/>
          <p:nvPr userDrawn="1"/>
        </p:nvGrpSpPr>
        <p:grpSpPr>
          <a:xfrm>
            <a:off x="-3786437" y="-1060467"/>
            <a:ext cx="3693342" cy="1277747"/>
            <a:chOff x="-3786437" y="-1461517"/>
            <a:chExt cx="3693342" cy="1277747"/>
          </a:xfrm>
        </p:grpSpPr>
        <p:sp>
          <p:nvSpPr>
            <p:cNvPr id="62" name="Rechthoek 61">
              <a:extLst>
                <a:ext uri="{FF2B5EF4-FFF2-40B4-BE49-F238E27FC236}">
                  <a16:creationId xmlns:a16="http://schemas.microsoft.com/office/drawing/2014/main" id="{2834943C-C184-4E16-90B2-C919B55A67E6}"/>
                </a:ext>
              </a:extLst>
            </p:cNvPr>
            <p:cNvSpPr/>
            <p:nvPr userDrawn="1"/>
          </p:nvSpPr>
          <p:spPr>
            <a:xfrm>
              <a:off x="-3786437" y="-1461517"/>
              <a:ext cx="3593091" cy="1277747"/>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Insert an image</a:t>
              </a:r>
            </a:p>
          </p:txBody>
        </p:sp>
        <p:sp>
          <p:nvSpPr>
            <p:cNvPr id="63" name="Rechthoek 62">
              <a:extLst>
                <a:ext uri="{FF2B5EF4-FFF2-40B4-BE49-F238E27FC236}">
                  <a16:creationId xmlns:a16="http://schemas.microsoft.com/office/drawing/2014/main" id="{F3567955-C9D4-4521-AB7F-082B5112AB68}"/>
                </a:ext>
              </a:extLst>
            </p:cNvPr>
            <p:cNvSpPr/>
            <p:nvPr userDrawn="1"/>
          </p:nvSpPr>
          <p:spPr>
            <a:xfrm>
              <a:off x="-3603859" y="-993610"/>
              <a:ext cx="3229126" cy="657434"/>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Select the frame of the image by clicking on the tag alongside this instruction. 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‘Pictures’</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select the preferred image and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64" name="Gelijkbenige driehoek 63">
              <a:extLst>
                <a:ext uri="{FF2B5EF4-FFF2-40B4-BE49-F238E27FC236}">
                  <a16:creationId xmlns:a16="http://schemas.microsoft.com/office/drawing/2014/main" id="{D1DD18DC-D66C-4EFF-B3F1-125B8197DA15}"/>
                </a:ext>
              </a:extLst>
            </p:cNvPr>
            <p:cNvSpPr/>
            <p:nvPr userDrawn="1"/>
          </p:nvSpPr>
          <p:spPr>
            <a:xfrm rot="5400000">
              <a:off x="-232162" y="-351896"/>
              <a:ext cx="175255" cy="102879"/>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grpSp>
      <p:grpSp>
        <p:nvGrpSpPr>
          <p:cNvPr id="47" name="INSTRUCTION">
            <a:extLst>
              <a:ext uri="{FF2B5EF4-FFF2-40B4-BE49-F238E27FC236}">
                <a16:creationId xmlns:a16="http://schemas.microsoft.com/office/drawing/2014/main" id="{DBCDF78B-632A-4024-AE98-19A7B5B1B396}"/>
              </a:ext>
            </a:extLst>
          </p:cNvPr>
          <p:cNvGrpSpPr/>
          <p:nvPr userDrawn="1"/>
        </p:nvGrpSpPr>
        <p:grpSpPr>
          <a:xfrm>
            <a:off x="5846" y="7033211"/>
            <a:ext cx="3727954" cy="1577390"/>
            <a:chOff x="5846" y="7033211"/>
            <a:chExt cx="3727954" cy="1577390"/>
          </a:xfrm>
        </p:grpSpPr>
        <p:sp>
          <p:nvSpPr>
            <p:cNvPr id="48" name="Rechthoek 47">
              <a:extLst>
                <a:ext uri="{FF2B5EF4-FFF2-40B4-BE49-F238E27FC236}">
                  <a16:creationId xmlns:a16="http://schemas.microsoft.com/office/drawing/2014/main" id="{A365D06A-D9BA-4855-94CC-5095BDE39117}"/>
                </a:ext>
              </a:extLst>
            </p:cNvPr>
            <p:cNvSpPr/>
            <p:nvPr userDrawn="1"/>
          </p:nvSpPr>
          <p:spPr>
            <a:xfrm>
              <a:off x="5846" y="7033211"/>
              <a:ext cx="3727954" cy="1577390"/>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EDIT Footer, slide number</a:t>
              </a:r>
              <a:br>
                <a:rPr lang="en-GB" sz="1400" b="1" cap="all" baseline="0" noProof="0">
                  <a:solidFill>
                    <a:schemeClr val="accent1"/>
                  </a:solidFill>
                  <a:latin typeface="Calibri" panose="020F0502020204030204" pitchFamily="34" charset="0"/>
                  <a:cs typeface="Calibri" panose="020F0502020204030204" pitchFamily="34" charset="0"/>
                </a:rPr>
              </a:br>
              <a:r>
                <a:rPr lang="en-GB" sz="1400" b="1" cap="all" baseline="0" noProof="0">
                  <a:solidFill>
                    <a:schemeClr val="accent1"/>
                  </a:solidFill>
                  <a:latin typeface="Calibri" panose="020F0502020204030204" pitchFamily="34" charset="0"/>
                  <a:cs typeface="Calibri" panose="020F0502020204030204" pitchFamily="34" charset="0"/>
                </a:rPr>
                <a:t>and date</a:t>
              </a:r>
            </a:p>
          </p:txBody>
        </p:sp>
        <p:sp>
          <p:nvSpPr>
            <p:cNvPr id="49" name="Ovaal 48">
              <a:extLst>
                <a:ext uri="{FF2B5EF4-FFF2-40B4-BE49-F238E27FC236}">
                  <a16:creationId xmlns:a16="http://schemas.microsoft.com/office/drawing/2014/main" id="{434C4F37-8D32-44A9-BFB3-D2649D49D9F9}"/>
                </a:ext>
              </a:extLst>
            </p:cNvPr>
            <p:cNvSpPr/>
            <p:nvPr userDrawn="1"/>
          </p:nvSpPr>
          <p:spPr>
            <a:xfrm>
              <a:off x="188424" y="767853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50" name="Rechthoek 49">
              <a:extLst>
                <a:ext uri="{FF2B5EF4-FFF2-40B4-BE49-F238E27FC236}">
                  <a16:creationId xmlns:a16="http://schemas.microsoft.com/office/drawing/2014/main" id="{EE5F27B3-E21E-4469-AADE-20410D43263F}"/>
                </a:ext>
              </a:extLst>
            </p:cNvPr>
            <p:cNvSpPr/>
            <p:nvPr userDrawn="1"/>
          </p:nvSpPr>
          <p:spPr>
            <a:xfrm>
              <a:off x="472596" y="7678534"/>
              <a:ext cx="2322719" cy="31672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‘Header &amp; Footer’</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51" name="Ovaal 50">
              <a:extLst>
                <a:ext uri="{FF2B5EF4-FFF2-40B4-BE49-F238E27FC236}">
                  <a16:creationId xmlns:a16="http://schemas.microsoft.com/office/drawing/2014/main" id="{0C69483A-5D38-4252-B34A-D8002BC2333A}"/>
                </a:ext>
              </a:extLst>
            </p:cNvPr>
            <p:cNvSpPr/>
            <p:nvPr userDrawn="1"/>
          </p:nvSpPr>
          <p:spPr>
            <a:xfrm>
              <a:off x="188424" y="810886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52" name="Rechthoek 51">
              <a:extLst>
                <a:ext uri="{FF2B5EF4-FFF2-40B4-BE49-F238E27FC236}">
                  <a16:creationId xmlns:a16="http://schemas.microsoft.com/office/drawing/2014/main" id="{C9DF3927-2366-4B4B-9E4B-08F91BD3BD2D}"/>
                </a:ext>
              </a:extLst>
            </p:cNvPr>
            <p:cNvSpPr/>
            <p:nvPr userDrawn="1"/>
          </p:nvSpPr>
          <p:spPr>
            <a:xfrm>
              <a:off x="472596" y="8108870"/>
              <a:ext cx="2322719" cy="38098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‘Apply to All’</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apply the changes to every slide.</a:t>
              </a:r>
            </a:p>
          </p:txBody>
        </p:sp>
        <p:grpSp>
          <p:nvGrpSpPr>
            <p:cNvPr id="54" name="Groep 53">
              <a:extLst>
                <a:ext uri="{FF2B5EF4-FFF2-40B4-BE49-F238E27FC236}">
                  <a16:creationId xmlns:a16="http://schemas.microsoft.com/office/drawing/2014/main" id="{ADFC5A73-68BB-4D20-A985-AAF77CC715C3}"/>
                </a:ext>
              </a:extLst>
            </p:cNvPr>
            <p:cNvGrpSpPr/>
            <p:nvPr userDrawn="1"/>
          </p:nvGrpSpPr>
          <p:grpSpPr>
            <a:xfrm>
              <a:off x="2939884" y="7739834"/>
              <a:ext cx="681133" cy="750023"/>
              <a:chOff x="-910573" y="4987990"/>
              <a:chExt cx="681133" cy="750023"/>
            </a:xfrm>
          </p:grpSpPr>
          <p:grpSp>
            <p:nvGrpSpPr>
              <p:cNvPr id="55" name="Groep 54">
                <a:extLst>
                  <a:ext uri="{FF2B5EF4-FFF2-40B4-BE49-F238E27FC236}">
                    <a16:creationId xmlns:a16="http://schemas.microsoft.com/office/drawing/2014/main" id="{EDCB0724-51A8-42C8-BF0C-FD481C2055BC}"/>
                  </a:ext>
                </a:extLst>
              </p:cNvPr>
              <p:cNvGrpSpPr/>
              <p:nvPr userDrawn="1"/>
            </p:nvGrpSpPr>
            <p:grpSpPr>
              <a:xfrm>
                <a:off x="-713542" y="4987990"/>
                <a:ext cx="287071" cy="379107"/>
                <a:chOff x="-4050578" y="288410"/>
                <a:chExt cx="322125" cy="379107"/>
              </a:xfrm>
            </p:grpSpPr>
            <p:sp>
              <p:nvSpPr>
                <p:cNvPr id="57" name="Rechthoek met één afgeknipte en afgeronde hoek 47">
                  <a:extLst>
                    <a:ext uri="{FF2B5EF4-FFF2-40B4-BE49-F238E27FC236}">
                      <a16:creationId xmlns:a16="http://schemas.microsoft.com/office/drawing/2014/main" id="{9E44BF57-219E-4EBD-8DF2-10EBE5151888}"/>
                    </a:ext>
                  </a:extLst>
                </p:cNvPr>
                <p:cNvSpPr/>
                <p:nvPr userDrawn="1"/>
              </p:nvSpPr>
              <p:spPr>
                <a:xfrm>
                  <a:off x="-4050578" y="288410"/>
                  <a:ext cx="322125" cy="379107"/>
                </a:xfrm>
                <a:prstGeom prst="snipRoundRect">
                  <a:avLst>
                    <a:gd name="adj1" fmla="val 0"/>
                    <a:gd name="adj2" fmla="val 33753"/>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58" name="Rechthoekige driehoek 57">
                  <a:extLst>
                    <a:ext uri="{FF2B5EF4-FFF2-40B4-BE49-F238E27FC236}">
                      <a16:creationId xmlns:a16="http://schemas.microsoft.com/office/drawing/2014/main" id="{9718CADD-31FC-42D9-99E8-85CCAA939B17}"/>
                    </a:ext>
                  </a:extLst>
                </p:cNvPr>
                <p:cNvSpPr/>
                <p:nvPr userDrawn="1"/>
              </p:nvSpPr>
              <p:spPr>
                <a:xfrm>
                  <a:off x="-3833537" y="291656"/>
                  <a:ext cx="103133" cy="93757"/>
                </a:xfrm>
                <a:prstGeom prst="rtTriangle">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59" name="Rechthoek 58">
                  <a:extLst>
                    <a:ext uri="{FF2B5EF4-FFF2-40B4-BE49-F238E27FC236}">
                      <a16:creationId xmlns:a16="http://schemas.microsoft.com/office/drawing/2014/main" id="{89A9B5A6-9047-4FC4-897E-8C61A711A511}"/>
                    </a:ext>
                  </a:extLst>
                </p:cNvPr>
                <p:cNvSpPr/>
                <p:nvPr userDrawn="1"/>
              </p:nvSpPr>
              <p:spPr>
                <a:xfrm>
                  <a:off x="-4013673" y="314848"/>
                  <a:ext cx="140930" cy="70565"/>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60" name="Rechthoek 59">
                  <a:extLst>
                    <a:ext uri="{FF2B5EF4-FFF2-40B4-BE49-F238E27FC236}">
                      <a16:creationId xmlns:a16="http://schemas.microsoft.com/office/drawing/2014/main" id="{26E296F1-BE2D-4073-9082-DF749954FE52}"/>
                    </a:ext>
                  </a:extLst>
                </p:cNvPr>
                <p:cNvSpPr/>
                <p:nvPr userDrawn="1"/>
              </p:nvSpPr>
              <p:spPr>
                <a:xfrm>
                  <a:off x="-4020379" y="586428"/>
                  <a:ext cx="261727" cy="61406"/>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defTabSz="914400" fontAlgn="auto">
                    <a:lnSpc>
                      <a:spcPct val="100000"/>
                    </a:lnSpc>
                    <a:spcBef>
                      <a:spcPts val="0"/>
                    </a:spcBef>
                    <a:spcAft>
                      <a:spcPts val="0"/>
                    </a:spcAft>
                    <a:buClrTx/>
                    <a:buSzTx/>
                    <a:buFontTx/>
                    <a:buNone/>
                    <a:tabLst/>
                  </a:pPr>
                  <a:endParaRPr kumimoji="0" lang="en-GB" sz="900" b="0" i="0" u="none" strike="noStrike" kern="0" cap="none" spc="0" normalizeH="0" baseline="0" noProof="0">
                    <a:ln>
                      <a:noFill/>
                    </a:ln>
                    <a:solidFill>
                      <a:srgbClr val="211F26"/>
                    </a:solidFill>
                    <a:effectLst/>
                    <a:uLnTx/>
                    <a:uFillTx/>
                    <a:latin typeface="Calibri" panose="020F0502020204030204" pitchFamily="34" charset="0"/>
                    <a:cs typeface="Calibri" panose="020F0502020204030204" pitchFamily="34" charset="0"/>
                  </a:endParaRPr>
                </a:p>
              </p:txBody>
            </p:sp>
          </p:grpSp>
          <p:sp>
            <p:nvSpPr>
              <p:cNvPr id="56" name="Rechthoek 55">
                <a:extLst>
                  <a:ext uri="{FF2B5EF4-FFF2-40B4-BE49-F238E27FC236}">
                    <a16:creationId xmlns:a16="http://schemas.microsoft.com/office/drawing/2014/main" id="{C8F3378B-8DAE-4722-9827-EFEE323905CC}"/>
                  </a:ext>
                </a:extLst>
              </p:cNvPr>
              <p:cNvSpPr/>
              <p:nvPr userDrawn="1"/>
            </p:nvSpPr>
            <p:spPr>
              <a:xfrm>
                <a:off x="-910573" y="5352063"/>
                <a:ext cx="681133" cy="385950"/>
              </a:xfrm>
              <a:prstGeom prst="rect">
                <a:avLst/>
              </a:prstGeom>
              <a:no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rPr>
                  <a:t>Header &amp; Footer</a:t>
                </a:r>
              </a:p>
            </p:txBody>
          </p:sp>
        </p:grpSp>
      </p:grpSp>
      <p:sp>
        <p:nvSpPr>
          <p:cNvPr id="12" name="INFO">
            <a:extLst>
              <a:ext uri="{FF2B5EF4-FFF2-40B4-BE49-F238E27FC236}">
                <a16:creationId xmlns:a16="http://schemas.microsoft.com/office/drawing/2014/main" id="{D2D6917A-A3A5-482F-A0D3-BD7F10CD032E}"/>
              </a:ext>
            </a:extLst>
          </p:cNvPr>
          <p:cNvSpPr txBox="1"/>
          <p:nvPr userDrawn="1"/>
        </p:nvSpPr>
        <p:spPr>
          <a:xfrm>
            <a:off x="0" y="-256190"/>
            <a:ext cx="12192000" cy="161583"/>
          </a:xfrm>
          <a:prstGeom prst="rect">
            <a:avLst/>
          </a:prstGeom>
          <a:noFill/>
        </p:spPr>
        <p:txBody>
          <a:bodyPr wrap="square" lIns="0" tIns="0" rIns="0" bIns="0" rtlCol="0">
            <a:spAutoFit/>
          </a:bodyPr>
          <a:lstStyle/>
          <a:p>
            <a:pPr algn="l"/>
            <a:r>
              <a:rPr lang="en-GB" sz="1050" b="1" dirty="0">
                <a:solidFill>
                  <a:schemeClr val="tx2"/>
                </a:solidFill>
                <a:latin typeface="+mj-lt"/>
                <a:cs typeface="Calibri" panose="020F0502020204030204" pitchFamily="34" charset="0"/>
              </a:rPr>
              <a:t>TEMPLATE:  </a:t>
            </a:r>
            <a:r>
              <a:rPr lang="en-GB" sz="1050" b="0" dirty="0">
                <a:solidFill>
                  <a:schemeClr val="tx2"/>
                </a:solidFill>
                <a:latin typeface="+mj-lt"/>
                <a:cs typeface="Calibri" panose="020F0502020204030204" pitchFamily="34" charset="0"/>
              </a:rPr>
              <a:t>IMAGE, COMPARE</a:t>
            </a:r>
          </a:p>
        </p:txBody>
      </p:sp>
      <p:sp>
        <p:nvSpPr>
          <p:cNvPr id="53" name="Tijdelijke aanduiding voor afbeelding 8">
            <a:extLst>
              <a:ext uri="{FF2B5EF4-FFF2-40B4-BE49-F238E27FC236}">
                <a16:creationId xmlns:a16="http://schemas.microsoft.com/office/drawing/2014/main" id="{27489788-7523-4049-B6A4-83AEF6154017}"/>
              </a:ext>
            </a:extLst>
          </p:cNvPr>
          <p:cNvSpPr>
            <a:spLocks noGrp="1"/>
          </p:cNvSpPr>
          <p:nvPr>
            <p:ph type="pic" sz="quarter" idx="14" hasCustomPrompt="1"/>
          </p:nvPr>
        </p:nvSpPr>
        <p:spPr>
          <a:xfrm>
            <a:off x="0" y="1434"/>
            <a:ext cx="12192000" cy="6856566"/>
          </a:xfrm>
          <a:prstGeom prst="rect">
            <a:avLst/>
          </a:prstGeom>
          <a:solidFill>
            <a:schemeClr val="bg1"/>
          </a:solidFill>
        </p:spPr>
        <p:txBody>
          <a:bodyPr bIns="1620000" anchor="ctr"/>
          <a:lstStyle>
            <a:lvl1pPr marL="0" indent="0" algn="ctr">
              <a:lnSpc>
                <a:spcPct val="90000"/>
              </a:lnSpc>
              <a:spcBef>
                <a:spcPts val="0"/>
              </a:spcBef>
              <a:spcAft>
                <a:spcPts val="0"/>
              </a:spcAft>
              <a:buNone/>
              <a:defRPr sz="1500" i="1">
                <a:solidFill>
                  <a:schemeClr val="tx1">
                    <a:lumMod val="50000"/>
                    <a:lumOff val="50000"/>
                  </a:schemeClr>
                </a:solidFill>
              </a:defRPr>
            </a:lvl1pPr>
          </a:lstStyle>
          <a:p>
            <a:r>
              <a:rPr lang="en-GB" dirty="0"/>
              <a:t>Click on the icon below</a:t>
            </a:r>
            <a:br>
              <a:rPr lang="en-GB" dirty="0"/>
            </a:br>
            <a:r>
              <a:rPr lang="en-GB" dirty="0"/>
              <a:t>to insert an image.</a:t>
            </a:r>
          </a:p>
        </p:txBody>
      </p:sp>
      <p:sp>
        <p:nvSpPr>
          <p:cNvPr id="28" name="Tijdelijke aanduiding voor afbeelding 27">
            <a:extLst>
              <a:ext uri="{FF2B5EF4-FFF2-40B4-BE49-F238E27FC236}">
                <a16:creationId xmlns:a16="http://schemas.microsoft.com/office/drawing/2014/main" id="{084D1B84-42BA-459F-924D-D2C1C14E1253}"/>
              </a:ext>
            </a:extLst>
          </p:cNvPr>
          <p:cNvSpPr>
            <a:spLocks noGrp="1"/>
          </p:cNvSpPr>
          <p:nvPr userDrawn="1">
            <p:ph type="pic" sz="quarter" idx="20" hasCustomPrompt="1"/>
          </p:nvPr>
        </p:nvSpPr>
        <p:spPr>
          <a:xfrm>
            <a:off x="-96253" y="-30651"/>
            <a:ext cx="12370969" cy="6957215"/>
          </a:xfrm>
          <a:custGeom>
            <a:avLst/>
            <a:gdLst>
              <a:gd name="connsiteX0" fmla="*/ 12189450 w 12192000"/>
              <a:gd name="connsiteY0" fmla="*/ 0 h 6856566"/>
              <a:gd name="connsiteX1" fmla="*/ 12192000 w 12192000"/>
              <a:gd name="connsiteY1" fmla="*/ 0 h 6856566"/>
              <a:gd name="connsiteX2" fmla="*/ 12192000 w 12192000"/>
              <a:gd name="connsiteY2" fmla="*/ 6856566 h 6856566"/>
              <a:gd name="connsiteX3" fmla="*/ 0 w 12192000"/>
              <a:gd name="connsiteY3" fmla="*/ 6856566 h 6856566"/>
              <a:gd name="connsiteX4" fmla="*/ 0 w 12192000"/>
              <a:gd name="connsiteY4" fmla="*/ 6855132 h 68565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6566">
                <a:moveTo>
                  <a:pt x="12189450" y="0"/>
                </a:moveTo>
                <a:lnTo>
                  <a:pt x="12192000" y="0"/>
                </a:lnTo>
                <a:lnTo>
                  <a:pt x="12192000" y="6856566"/>
                </a:lnTo>
                <a:lnTo>
                  <a:pt x="0" y="6856566"/>
                </a:lnTo>
                <a:lnTo>
                  <a:pt x="0" y="6855132"/>
                </a:lnTo>
                <a:close/>
              </a:path>
            </a:pathLst>
          </a:custGeom>
          <a:solidFill>
            <a:schemeClr val="bg1">
              <a:lumMod val="85000"/>
            </a:schemeClr>
          </a:solidFill>
          <a:ln w="123825">
            <a:solidFill>
              <a:schemeClr val="bg1"/>
            </a:solidFill>
          </a:ln>
        </p:spPr>
        <p:style>
          <a:lnRef idx="1">
            <a:schemeClr val="accent1"/>
          </a:lnRef>
          <a:fillRef idx="0">
            <a:schemeClr val="accent1"/>
          </a:fillRef>
          <a:effectRef idx="0">
            <a:schemeClr val="accent1"/>
          </a:effectRef>
          <a:fontRef idx="minor">
            <a:schemeClr val="tx1"/>
          </a:fontRef>
        </p:style>
        <p:txBody>
          <a:bodyPr wrap="square" lIns="7848000" bIns="0" anchor="ctr">
            <a:noAutofit/>
          </a:bodyPr>
          <a:lstStyle>
            <a:lvl1pPr marL="0" indent="0" algn="l">
              <a:lnSpc>
                <a:spcPct val="90000"/>
              </a:lnSpc>
              <a:spcBef>
                <a:spcPts val="0"/>
              </a:spcBef>
              <a:spcAft>
                <a:spcPts val="0"/>
              </a:spcAft>
              <a:buNone/>
              <a:defRPr sz="1500" i="1" baseline="0">
                <a:solidFill>
                  <a:schemeClr val="tx1">
                    <a:lumMod val="50000"/>
                    <a:lumOff val="50000"/>
                  </a:schemeClr>
                </a:solidFill>
              </a:defRPr>
            </a:lvl1pPr>
          </a:lstStyle>
          <a:p>
            <a:r>
              <a:rPr lang="en-GB" dirty="0"/>
              <a:t>Click on the icon or</a:t>
            </a:r>
            <a:br>
              <a:rPr lang="en-GB" dirty="0"/>
            </a:br>
            <a:r>
              <a:rPr lang="en-GB" dirty="0"/>
              <a:t>drag the image to insert an image.</a:t>
            </a:r>
          </a:p>
        </p:txBody>
      </p:sp>
      <p:sp>
        <p:nvSpPr>
          <p:cNvPr id="9" name="Tijdelijke aanduiding voor verticale tekst 2">
            <a:extLst>
              <a:ext uri="{FF2B5EF4-FFF2-40B4-BE49-F238E27FC236}">
                <a16:creationId xmlns:a16="http://schemas.microsoft.com/office/drawing/2014/main" id="{306BD5D3-3967-499E-87C9-6F3A334CE769}"/>
              </a:ext>
            </a:extLst>
          </p:cNvPr>
          <p:cNvSpPr>
            <a:spLocks noGrp="1"/>
          </p:cNvSpPr>
          <p:nvPr>
            <p:ph type="body" orient="vert" idx="18" hasCustomPrompt="1"/>
          </p:nvPr>
        </p:nvSpPr>
        <p:spPr>
          <a:xfrm>
            <a:off x="0" y="0"/>
            <a:ext cx="7585700" cy="6858000"/>
          </a:xfrm>
          <a:gradFill>
            <a:gsLst>
              <a:gs pos="0">
                <a:schemeClr val="tx1">
                  <a:alpha val="30000"/>
                </a:schemeClr>
              </a:gs>
              <a:gs pos="100000">
                <a:schemeClr val="tx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tIns="144000" rtlCol="0" anchor="t"/>
          <a:lstStyle>
            <a:lvl1pPr marL="0" indent="0">
              <a:buFontTx/>
              <a:buNone/>
              <a:defRPr lang="nl-NL" sz="1050" i="1" dirty="0">
                <a:solidFill>
                  <a:schemeClr val="lt1"/>
                </a:solidFill>
              </a:defRPr>
            </a:lvl1pPr>
          </a:lstStyle>
          <a:p>
            <a:pPr marL="0" lvl="0" algn="ctr" defTabSz="914400"/>
            <a:r>
              <a:rPr lang="en-GB" dirty="0"/>
              <a:t>      </a:t>
            </a:r>
          </a:p>
        </p:txBody>
      </p:sp>
      <p:sp>
        <p:nvSpPr>
          <p:cNvPr id="25" name="Tijdelijke aanduiding voor tekst 146">
            <a:extLst>
              <a:ext uri="{FF2B5EF4-FFF2-40B4-BE49-F238E27FC236}">
                <a16:creationId xmlns:a16="http://schemas.microsoft.com/office/drawing/2014/main" id="{31D9F5AF-1CE4-492D-9595-51DA14E36D64}"/>
              </a:ext>
            </a:extLst>
          </p:cNvPr>
          <p:cNvSpPr>
            <a:spLocks noGrp="1"/>
          </p:cNvSpPr>
          <p:nvPr userDrawn="1">
            <p:ph type="body" sz="quarter" idx="15" hasCustomPrompt="1"/>
          </p:nvPr>
        </p:nvSpPr>
        <p:spPr>
          <a:xfrm>
            <a:off x="550570" y="652464"/>
            <a:ext cx="62838" cy="182400"/>
          </a:xfrm>
          <a:custGeom>
            <a:avLst/>
            <a:gdLst>
              <a:gd name="connsiteX0" fmla="*/ 17352 w 62838"/>
              <a:gd name="connsiteY0" fmla="*/ 0 h 182400"/>
              <a:gd name="connsiteX1" fmla="*/ 62520 w 62838"/>
              <a:gd name="connsiteY1" fmla="*/ 91200 h 182400"/>
              <a:gd name="connsiteX2" fmla="*/ 21864 w 62838"/>
              <a:gd name="connsiteY2" fmla="*/ 182400 h 182400"/>
              <a:gd name="connsiteX3" fmla="*/ 8308 w 62838"/>
              <a:gd name="connsiteY3" fmla="*/ 145920 h 182400"/>
              <a:gd name="connsiteX4" fmla="*/ 26385 w 62838"/>
              <a:gd name="connsiteY4" fmla="*/ 91200 h 182400"/>
              <a:gd name="connsiteX5" fmla="*/ 3796 w 62838"/>
              <a:gd name="connsiteY5" fmla="*/ 36480 h 182400"/>
              <a:gd name="connsiteX6" fmla="*/ 17352 w 62838"/>
              <a:gd name="connsiteY6" fmla="*/ 0 h 18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838" h="182400">
                <a:moveTo>
                  <a:pt x="17352" y="0"/>
                </a:moveTo>
                <a:cubicBezTo>
                  <a:pt x="17352" y="0"/>
                  <a:pt x="62520" y="69312"/>
                  <a:pt x="62520" y="91200"/>
                </a:cubicBezTo>
                <a:cubicBezTo>
                  <a:pt x="67041" y="113088"/>
                  <a:pt x="21864" y="182400"/>
                  <a:pt x="21864" y="182400"/>
                </a:cubicBezTo>
                <a:cubicBezTo>
                  <a:pt x="21864" y="182400"/>
                  <a:pt x="-5237" y="175104"/>
                  <a:pt x="8308" y="145920"/>
                </a:cubicBezTo>
                <a:cubicBezTo>
                  <a:pt x="17352" y="116736"/>
                  <a:pt x="26385" y="91200"/>
                  <a:pt x="26385" y="91200"/>
                </a:cubicBezTo>
                <a:lnTo>
                  <a:pt x="3796" y="36480"/>
                </a:lnTo>
                <a:cubicBezTo>
                  <a:pt x="-9759" y="3648"/>
                  <a:pt x="17352" y="0"/>
                  <a:pt x="17352" y="0"/>
                </a:cubicBezTo>
                <a:close/>
              </a:path>
            </a:pathLst>
          </a:custGeom>
          <a:solidFill>
            <a:schemeClr val="bg1"/>
          </a:solidFill>
          <a:ln w="12700">
            <a:noFill/>
          </a:ln>
        </p:spPr>
        <p:txBody>
          <a:bodyPr wrap="square">
            <a:noAutofit/>
          </a:bodyPr>
          <a:lstStyle>
            <a:lvl1pPr marL="0" indent="0">
              <a:buFont typeface="Arial" panose="020B0604020202020204" pitchFamily="34" charset="0"/>
              <a:buNone/>
              <a:defRPr/>
            </a:lvl1pPr>
          </a:lstStyle>
          <a:p>
            <a:pPr lvl="0"/>
            <a:r>
              <a:rPr lang="en-GB" dirty="0"/>
              <a:t> </a:t>
            </a:r>
          </a:p>
        </p:txBody>
      </p:sp>
      <p:sp>
        <p:nvSpPr>
          <p:cNvPr id="26" name="Tijdelijke aanduiding voor tekst 25">
            <a:extLst>
              <a:ext uri="{FF2B5EF4-FFF2-40B4-BE49-F238E27FC236}">
                <a16:creationId xmlns:a16="http://schemas.microsoft.com/office/drawing/2014/main" id="{6CA30C58-356F-4E30-A02E-60F3A8720228}"/>
              </a:ext>
            </a:extLst>
          </p:cNvPr>
          <p:cNvSpPr>
            <a:spLocks noGrp="1"/>
          </p:cNvSpPr>
          <p:nvPr userDrawn="1">
            <p:ph type="body" sz="quarter" idx="16" hasCustomPrompt="1"/>
          </p:nvPr>
        </p:nvSpPr>
        <p:spPr>
          <a:xfrm flipH="1">
            <a:off x="576831" y="900113"/>
            <a:ext cx="7200" cy="5958000"/>
          </a:xfrm>
          <a:prstGeom prst="roundRect">
            <a:avLst>
              <a:gd name="adj" fmla="val 50000"/>
            </a:avLst>
          </a:prstGeom>
          <a:solidFill>
            <a:schemeClr val="bg1"/>
          </a:solidFill>
          <a:ln w="12700">
            <a:noFill/>
          </a:ln>
        </p:spPr>
        <p:txBody>
          <a:bodyPr/>
          <a:lstStyle>
            <a:lvl1pPr marL="0" indent="0">
              <a:buFont typeface="Arial" panose="020B0604020202020204" pitchFamily="34" charset="0"/>
              <a:buNone/>
              <a:defRPr/>
            </a:lvl1pPr>
          </a:lstStyle>
          <a:p>
            <a:pPr lvl="0"/>
            <a:r>
              <a:rPr lang="en-GB" dirty="0"/>
              <a:t> </a:t>
            </a:r>
          </a:p>
        </p:txBody>
      </p:sp>
      <p:sp>
        <p:nvSpPr>
          <p:cNvPr id="27" name="Tijdelijke aanduiding voor tekst 25">
            <a:extLst>
              <a:ext uri="{FF2B5EF4-FFF2-40B4-BE49-F238E27FC236}">
                <a16:creationId xmlns:a16="http://schemas.microsoft.com/office/drawing/2014/main" id="{AEF8CBF0-1080-4328-90E3-E6A453C76D1C}"/>
              </a:ext>
            </a:extLst>
          </p:cNvPr>
          <p:cNvSpPr>
            <a:spLocks noGrp="1"/>
          </p:cNvSpPr>
          <p:nvPr>
            <p:ph type="body" sz="quarter" idx="19" hasCustomPrompt="1"/>
          </p:nvPr>
        </p:nvSpPr>
        <p:spPr>
          <a:xfrm flipH="1">
            <a:off x="572012" y="0"/>
            <a:ext cx="7200" cy="594000"/>
          </a:xfrm>
          <a:prstGeom prst="roundRect">
            <a:avLst>
              <a:gd name="adj" fmla="val 50000"/>
            </a:avLst>
          </a:prstGeom>
          <a:solidFill>
            <a:schemeClr val="bg1"/>
          </a:solidFill>
          <a:ln w="12700">
            <a:noFill/>
          </a:ln>
        </p:spPr>
        <p:txBody>
          <a:bodyPr/>
          <a:lstStyle>
            <a:lvl1pPr marL="0" indent="0">
              <a:buFont typeface="Arial" panose="020B0604020202020204" pitchFamily="34" charset="0"/>
              <a:buNone/>
              <a:defRPr/>
            </a:lvl1pPr>
          </a:lstStyle>
          <a:p>
            <a:pPr lvl="0"/>
            <a:r>
              <a:rPr lang="en-GB" dirty="0"/>
              <a:t> </a:t>
            </a:r>
          </a:p>
        </p:txBody>
      </p:sp>
      <p:sp>
        <p:nvSpPr>
          <p:cNvPr id="34" name="Logo">
            <a:extLst>
              <a:ext uri="{FF2B5EF4-FFF2-40B4-BE49-F238E27FC236}">
                <a16:creationId xmlns:a16="http://schemas.microsoft.com/office/drawing/2014/main" id="{2408095E-D996-4C21-9D60-28C352FB9B2A}"/>
              </a:ext>
            </a:extLst>
          </p:cNvPr>
          <p:cNvSpPr>
            <a:spLocks noGrp="1"/>
          </p:cNvSpPr>
          <p:nvPr>
            <p:ph type="body" orient="vert" idx="21" hasCustomPrompt="1"/>
          </p:nvPr>
        </p:nvSpPr>
        <p:spPr>
          <a:xfrm>
            <a:off x="10549612" y="6480355"/>
            <a:ext cx="1060019" cy="185413"/>
          </a:xfrm>
          <a:blipFill>
            <a:blip r:embed="rId2"/>
            <a:stretch>
              <a:fillRect/>
            </a:stretch>
          </a:blipFill>
        </p:spPr>
        <p:txBody>
          <a:bodyPr vert="horz" lIns="0" tIns="0" rIns="0" bIns="0"/>
          <a:lstStyle>
            <a:lvl1pPr marL="0" indent="0">
              <a:buNone/>
              <a:defRPr sz="1000" i="1">
                <a:solidFill>
                  <a:schemeClr val="bg2"/>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3" name="Dianummer">
            <a:extLst>
              <a:ext uri="{FF2B5EF4-FFF2-40B4-BE49-F238E27FC236}">
                <a16:creationId xmlns:a16="http://schemas.microsoft.com/office/drawing/2014/main" id="{433BDAC8-61B0-44F9-B401-C091D6903308}"/>
              </a:ext>
            </a:extLst>
          </p:cNvPr>
          <p:cNvSpPr>
            <a:spLocks noGrp="1"/>
          </p:cNvSpPr>
          <p:nvPr>
            <p:ph type="sldNum" sz="quarter" idx="23"/>
          </p:nvPr>
        </p:nvSpPr>
        <p:spPr/>
        <p:txBody>
          <a:bodyPr/>
          <a:lstStyle>
            <a:lvl1pPr>
              <a:defRPr>
                <a:solidFill>
                  <a:schemeClr val="bg1"/>
                </a:solidFill>
              </a:defRPr>
            </a:lvl1pPr>
          </a:lstStyle>
          <a:p>
            <a:fld id="{5EC93C5F-DB18-4797-88B9-B8B0D60519FD}" type="slidenum">
              <a:rPr lang="en-GB" smtClean="0"/>
              <a:pPr/>
              <a:t>‹#›</a:t>
            </a:fld>
            <a:endParaRPr lang="en-GB" dirty="0"/>
          </a:p>
        </p:txBody>
      </p:sp>
      <p:sp>
        <p:nvSpPr>
          <p:cNvPr id="5" name="Datum" hidden="1">
            <a:extLst>
              <a:ext uri="{FF2B5EF4-FFF2-40B4-BE49-F238E27FC236}">
                <a16:creationId xmlns:a16="http://schemas.microsoft.com/office/drawing/2014/main" id="{C4754688-78E7-409A-941A-B99A532050F6}"/>
              </a:ext>
            </a:extLst>
          </p:cNvPr>
          <p:cNvSpPr>
            <a:spLocks noGrp="1"/>
          </p:cNvSpPr>
          <p:nvPr>
            <p:ph type="dt" sz="half" idx="24"/>
          </p:nvPr>
        </p:nvSpPr>
        <p:spPr/>
        <p:txBody>
          <a:bodyPr/>
          <a:lstStyle>
            <a:lvl1pPr>
              <a:defRPr>
                <a:solidFill>
                  <a:schemeClr val="bg1"/>
                </a:solidFill>
              </a:defRPr>
            </a:lvl1pPr>
          </a:lstStyle>
          <a:p>
            <a:r>
              <a:rPr lang="en-GB" dirty="0"/>
              <a:t>Date</a:t>
            </a:r>
          </a:p>
        </p:txBody>
      </p:sp>
      <p:sp>
        <p:nvSpPr>
          <p:cNvPr id="2" name="Voettekst">
            <a:extLst>
              <a:ext uri="{FF2B5EF4-FFF2-40B4-BE49-F238E27FC236}">
                <a16:creationId xmlns:a16="http://schemas.microsoft.com/office/drawing/2014/main" id="{CF8AEF7D-7580-4549-9D40-12C3FFB561CE}"/>
              </a:ext>
            </a:extLst>
          </p:cNvPr>
          <p:cNvSpPr>
            <a:spLocks noGrp="1"/>
          </p:cNvSpPr>
          <p:nvPr>
            <p:ph type="ftr" sz="quarter" idx="22"/>
          </p:nvPr>
        </p:nvSpPr>
        <p:spPr/>
        <p:txBody>
          <a:bodyPr/>
          <a:lstStyle>
            <a:lvl1pPr>
              <a:defRPr>
                <a:solidFill>
                  <a:schemeClr val="bg1"/>
                </a:solidFill>
              </a:defRPr>
            </a:lvl1pPr>
          </a:lstStyle>
          <a:p>
            <a:r>
              <a:rPr lang="en-GB" dirty="0"/>
              <a:t>26 October 2021 | ALIM Guide for asset information Managers</a:t>
            </a:r>
          </a:p>
        </p:txBody>
      </p:sp>
      <p:sp>
        <p:nvSpPr>
          <p:cNvPr id="11" name="Ondertitel">
            <a:extLst>
              <a:ext uri="{FF2B5EF4-FFF2-40B4-BE49-F238E27FC236}">
                <a16:creationId xmlns:a16="http://schemas.microsoft.com/office/drawing/2014/main" id="{F6910D76-D499-4C78-8F33-CDD881528D6A}"/>
              </a:ext>
            </a:extLst>
          </p:cNvPr>
          <p:cNvSpPr>
            <a:spLocks noGrp="1"/>
          </p:cNvSpPr>
          <p:nvPr>
            <p:ph type="subTitle" idx="10" hasCustomPrompt="1"/>
          </p:nvPr>
        </p:nvSpPr>
        <p:spPr>
          <a:xfrm>
            <a:off x="777244" y="5572252"/>
            <a:ext cx="10827096" cy="738000"/>
          </a:xfrm>
        </p:spPr>
        <p:txBody>
          <a:bodyPr anchor="ctr"/>
          <a:lstStyle>
            <a:lvl1pPr marL="0" indent="0" algn="r">
              <a:buNone/>
              <a:defRPr sz="3000" b="1" cap="all" baseline="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cap="all" baseline="0" dirty="0"/>
              <a:t>SECOND SUBTITLE</a:t>
            </a:r>
            <a:br>
              <a:rPr lang="en-GB" cap="all" baseline="0" dirty="0"/>
            </a:br>
            <a:r>
              <a:rPr lang="en-GB" cap="all" baseline="0" dirty="0"/>
              <a:t>max 2 regels</a:t>
            </a:r>
            <a:endParaRPr lang="en-GB" dirty="0"/>
          </a:p>
        </p:txBody>
      </p:sp>
      <p:sp>
        <p:nvSpPr>
          <p:cNvPr id="4" name="Titel">
            <a:extLst>
              <a:ext uri="{FF2B5EF4-FFF2-40B4-BE49-F238E27FC236}">
                <a16:creationId xmlns:a16="http://schemas.microsoft.com/office/drawing/2014/main" id="{CE30AFAE-9F7D-4286-BBB4-AC8E7D420768}"/>
              </a:ext>
            </a:extLst>
          </p:cNvPr>
          <p:cNvSpPr>
            <a:spLocks noGrp="1"/>
          </p:cNvSpPr>
          <p:nvPr>
            <p:ph type="title" hasCustomPrompt="1"/>
          </p:nvPr>
        </p:nvSpPr>
        <p:spPr>
          <a:xfrm>
            <a:off x="777244" y="619124"/>
            <a:ext cx="10828685" cy="685694"/>
          </a:xfrm>
        </p:spPr>
        <p:txBody>
          <a:bodyPr bIns="792000"/>
          <a:lstStyle>
            <a:lvl1pPr>
              <a:defRPr>
                <a:solidFill>
                  <a:schemeClr val="bg1"/>
                </a:solidFill>
              </a:defRPr>
            </a:lvl1pPr>
          </a:lstStyle>
          <a:p>
            <a:r>
              <a:rPr lang="en-GB" dirty="0"/>
              <a:t>First bold title</a:t>
            </a:r>
            <a:br>
              <a:rPr lang="en-GB" dirty="0"/>
            </a:br>
            <a:r>
              <a:rPr lang="en-GB" dirty="0"/>
              <a:t>max 2 lines</a:t>
            </a:r>
          </a:p>
        </p:txBody>
      </p:sp>
    </p:spTree>
    <p:extLst>
      <p:ext uri="{BB962C8B-B14F-4D97-AF65-F5344CB8AC3E}">
        <p14:creationId xmlns:p14="http://schemas.microsoft.com/office/powerpoint/2010/main" val="338322650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decel="10000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additive="base">
                                        <p:cTn id="7" dur="1000" fill="hold"/>
                                        <p:tgtEl>
                                          <p:spTgt spid="28"/>
                                        </p:tgtEl>
                                        <p:attrNameLst>
                                          <p:attrName>ppt_x</p:attrName>
                                        </p:attrNameLst>
                                      </p:cBhvr>
                                      <p:tavLst>
                                        <p:tav tm="0">
                                          <p:val>
                                            <p:strVal val="#ppt_x"/>
                                          </p:val>
                                        </p:tav>
                                        <p:tav tm="100000">
                                          <p:val>
                                            <p:strVal val="#ppt_x"/>
                                          </p:val>
                                        </p:tav>
                                      </p:tavLst>
                                    </p:anim>
                                    <p:anim calcmode="lin" valueType="num">
                                      <p:cBhvr additive="base">
                                        <p:cTn id="8" dur="1000" fill="hold"/>
                                        <p:tgtEl>
                                          <p:spTgt spid="28"/>
                                        </p:tgtEl>
                                        <p:attrNameLst>
                                          <p:attrName>ppt_y</p:attrName>
                                        </p:attrNameLst>
                                      </p:cBhvr>
                                      <p:tavLst>
                                        <p:tav tm="0">
                                          <p:val>
                                            <p:strVal val="1+#ppt_h/2"/>
                                          </p:val>
                                        </p:tav>
                                        <p:tav tm="100000">
                                          <p:val>
                                            <p:strVal val="#ppt_y"/>
                                          </p:val>
                                        </p:tav>
                                      </p:tavLst>
                                    </p:anim>
                                  </p:childTnLst>
                                </p:cTn>
                              </p:par>
                            </p:childTnLst>
                          </p:cTn>
                        </p:par>
                        <p:par>
                          <p:cTn id="9" fill="hold">
                            <p:stCondLst>
                              <p:cond delay="1000"/>
                            </p:stCondLst>
                            <p:childTnLst>
                              <p:par>
                                <p:cTn id="10" presetID="10" presetClass="entr" presetSubtype="0" fill="hold" grpId="0" nodeType="after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7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11" grpId="0">
        <p:tmplLst>
          <p:tmpl>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750"/>
                        <p:tgtEl>
                          <p:spTgt spid="11"/>
                        </p:tgtEl>
                      </p:cBhvr>
                    </p:animEffect>
                  </p:childTnLst>
                </p:cTn>
              </p:par>
            </p:tnLst>
          </p:tmpl>
        </p:tmplLst>
      </p:bldP>
    </p:bldLst>
  </p:timing>
  <p:hf hdr="0" dt="0"/>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grpSp>
        <p:nvGrpSpPr>
          <p:cNvPr id="149" name="INSTRUCTION">
            <a:extLst>
              <a:ext uri="{FF2B5EF4-FFF2-40B4-BE49-F238E27FC236}">
                <a16:creationId xmlns:a16="http://schemas.microsoft.com/office/drawing/2014/main" id="{4B44E126-2A7B-45E4-A665-F095E3A8F19E}"/>
              </a:ext>
            </a:extLst>
          </p:cNvPr>
          <p:cNvGrpSpPr/>
          <p:nvPr userDrawn="1"/>
        </p:nvGrpSpPr>
        <p:grpSpPr>
          <a:xfrm>
            <a:off x="12377595" y="0"/>
            <a:ext cx="3693386" cy="6261886"/>
            <a:chOff x="-3786437" y="0"/>
            <a:chExt cx="3693386" cy="6261886"/>
          </a:xfrm>
        </p:grpSpPr>
        <p:sp>
          <p:nvSpPr>
            <p:cNvPr id="150" name="Rechthoek 149">
              <a:extLst>
                <a:ext uri="{FF2B5EF4-FFF2-40B4-BE49-F238E27FC236}">
                  <a16:creationId xmlns:a16="http://schemas.microsoft.com/office/drawing/2014/main" id="{996F99FA-4C16-46FF-B1AD-0ABCF3C64D21}"/>
                </a:ext>
              </a:extLst>
            </p:cNvPr>
            <p:cNvSpPr/>
            <p:nvPr userDrawn="1"/>
          </p:nvSpPr>
          <p:spPr>
            <a:xfrm>
              <a:off x="-3786165" y="0"/>
              <a:ext cx="3593091" cy="5527343"/>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Insert/edit A Video</a:t>
              </a:r>
            </a:p>
          </p:txBody>
        </p:sp>
        <p:sp>
          <p:nvSpPr>
            <p:cNvPr id="151" name="Rechthoek 150">
              <a:extLst>
                <a:ext uri="{FF2B5EF4-FFF2-40B4-BE49-F238E27FC236}">
                  <a16:creationId xmlns:a16="http://schemas.microsoft.com/office/drawing/2014/main" id="{CA72301A-A48C-4D9D-9C93-0D33570309B2}"/>
                </a:ext>
              </a:extLst>
            </p:cNvPr>
            <p:cNvSpPr/>
            <p:nvPr userDrawn="1"/>
          </p:nvSpPr>
          <p:spPr>
            <a:xfrm>
              <a:off x="-3786437" y="5433886"/>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1200" b="1" cap="all" baseline="0" noProof="0">
                  <a:solidFill>
                    <a:srgbClr val="211F26"/>
                  </a:solidFill>
                  <a:latin typeface="Calibri" panose="020F0502020204030204" pitchFamily="34" charset="0"/>
                  <a:cs typeface="Calibri" panose="020F0502020204030204" pitchFamily="34" charset="0"/>
                </a:rPr>
                <a:t>Want to know more?</a:t>
              </a:r>
              <a:br>
                <a:rPr lang="en-GB" sz="1200" cap="all"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Go to the instruction slide </a:t>
              </a:r>
              <a:r>
                <a:rPr lang="en-GB" sz="1200" b="1" cap="none" baseline="0" noProof="0">
                  <a:solidFill>
                    <a:srgbClr val="211F26"/>
                  </a:solidFill>
                  <a:latin typeface="Calibri" panose="020F0502020204030204" pitchFamily="34" charset="0"/>
                  <a:cs typeface="Calibri" panose="020F0502020204030204" pitchFamily="34" charset="0"/>
                </a:rPr>
                <a:t>‘VIDEO INSTRUCTIONS’</a:t>
              </a:r>
              <a:r>
                <a:rPr lang="en-GB" sz="1200" cap="none" baseline="0" noProof="0">
                  <a:solidFill>
                    <a:srgbClr val="211F26"/>
                  </a:solidFill>
                  <a:latin typeface="Calibri" panose="020F0502020204030204" pitchFamily="34" charset="0"/>
                  <a:cs typeface="Calibri" panose="020F0502020204030204" pitchFamily="34" charset="0"/>
                </a:rPr>
                <a:t>.</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You’ll find it at the beginning of the presentation</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or insert it via </a:t>
              </a:r>
              <a:r>
                <a:rPr lang="en-GB" sz="1200" i="1" cap="none" baseline="0" noProof="0">
                  <a:solidFill>
                    <a:srgbClr val="211F26"/>
                  </a:solidFill>
                  <a:latin typeface="Calibri" panose="020F0502020204030204" pitchFamily="34" charset="0"/>
                  <a:cs typeface="Calibri" panose="020F0502020204030204" pitchFamily="34" charset="0"/>
                </a:rPr>
                <a:t>‘Home’</a:t>
              </a:r>
              <a:r>
                <a:rPr lang="en-GB" sz="1200" cap="none" baseline="0" noProof="0">
                  <a:solidFill>
                    <a:srgbClr val="211F26"/>
                  </a:solidFill>
                  <a:latin typeface="Calibri" panose="020F0502020204030204" pitchFamily="34" charset="0"/>
                  <a:cs typeface="Calibri" panose="020F0502020204030204" pitchFamily="34" charset="0"/>
                </a:rPr>
                <a:t> &gt; </a:t>
              </a:r>
              <a:r>
                <a:rPr lang="en-GB" sz="1200" i="1" cap="none" baseline="0" noProof="0">
                  <a:solidFill>
                    <a:srgbClr val="211F26"/>
                  </a:solidFill>
                  <a:latin typeface="Calibri" panose="020F0502020204030204" pitchFamily="34" charset="0"/>
                  <a:cs typeface="Calibri" panose="020F0502020204030204" pitchFamily="34" charset="0"/>
                </a:rPr>
                <a:t>‘New Slide’.</a:t>
              </a:r>
            </a:p>
          </p:txBody>
        </p:sp>
        <p:sp>
          <p:nvSpPr>
            <p:cNvPr id="152" name="Ovaal 151">
              <a:extLst>
                <a:ext uri="{FF2B5EF4-FFF2-40B4-BE49-F238E27FC236}">
                  <a16:creationId xmlns:a16="http://schemas.microsoft.com/office/drawing/2014/main" id="{60F5B86B-6F53-47ED-8E69-13A26DAD6A2B}"/>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153" name="Rechthoek 152">
              <a:extLst>
                <a:ext uri="{FF2B5EF4-FFF2-40B4-BE49-F238E27FC236}">
                  <a16:creationId xmlns:a16="http://schemas.microsoft.com/office/drawing/2014/main" id="{2F1219B8-C30A-44FF-9A25-882A80E178BF}"/>
                </a:ext>
              </a:extLst>
            </p:cNvPr>
            <p:cNvSpPr/>
            <p:nvPr userDrawn="1"/>
          </p:nvSpPr>
          <p:spPr>
            <a:xfrm>
              <a:off x="-3319415" y="465324"/>
              <a:ext cx="2944682"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If necessary, delete the existing video</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by using the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‘Backspace key’</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pictogram to insert a new video</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1"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(see example below)</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154" name="Ovaal 153">
              <a:extLst>
                <a:ext uri="{FF2B5EF4-FFF2-40B4-BE49-F238E27FC236}">
                  <a16:creationId xmlns:a16="http://schemas.microsoft.com/office/drawing/2014/main" id="{739DA08F-0762-4F9E-B353-E95A008EBB3C}"/>
                </a:ext>
              </a:extLst>
            </p:cNvPr>
            <p:cNvSpPr/>
            <p:nvPr userDrawn="1"/>
          </p:nvSpPr>
          <p:spPr>
            <a:xfrm>
              <a:off x="-3603587" y="172970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155" name="Rechthoek 154">
              <a:extLst>
                <a:ext uri="{FF2B5EF4-FFF2-40B4-BE49-F238E27FC236}">
                  <a16:creationId xmlns:a16="http://schemas.microsoft.com/office/drawing/2014/main" id="{89A27957-351C-4309-BA08-BBBA011FDBBD}"/>
                </a:ext>
              </a:extLst>
            </p:cNvPr>
            <p:cNvSpPr/>
            <p:nvPr userDrawn="1"/>
          </p:nvSpPr>
          <p:spPr>
            <a:xfrm>
              <a:off x="-3319415" y="1729710"/>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Select the preferred video</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and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156" name="Groep 155">
              <a:extLst>
                <a:ext uri="{FF2B5EF4-FFF2-40B4-BE49-F238E27FC236}">
                  <a16:creationId xmlns:a16="http://schemas.microsoft.com/office/drawing/2014/main" id="{6AF3CD97-7561-4CB1-888F-BB03E0F2147C}"/>
                </a:ext>
              </a:extLst>
            </p:cNvPr>
            <p:cNvGrpSpPr/>
            <p:nvPr userDrawn="1"/>
          </p:nvGrpSpPr>
          <p:grpSpPr>
            <a:xfrm>
              <a:off x="-3311319" y="2164285"/>
              <a:ext cx="825500" cy="209550"/>
              <a:chOff x="13504624" y="2482850"/>
              <a:chExt cx="825500" cy="209550"/>
            </a:xfrm>
          </p:grpSpPr>
          <p:sp>
            <p:nvSpPr>
              <p:cNvPr id="200" name="Rechthoek 199">
                <a:extLst>
                  <a:ext uri="{FF2B5EF4-FFF2-40B4-BE49-F238E27FC236}">
                    <a16:creationId xmlns:a16="http://schemas.microsoft.com/office/drawing/2014/main" id="{23709DE3-3EF4-47F0-A9F0-1A89D1AC8589}"/>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288000" bIns="0" numCol="1" spcCol="0" rtlCol="0" fromWordArt="0" anchor="ctr" anchorCtr="0" forceAA="0" compatLnSpc="1">
                <a:prstTxWarp prst="textNoShape">
                  <a:avLst/>
                </a:prstTxWarp>
                <a:noAutofit/>
              </a:bodyPr>
              <a:lstStyle/>
              <a:p>
                <a:pPr lvl="0" algn="ctr">
                  <a:lnSpc>
                    <a:spcPct val="90000"/>
                  </a:lnSpc>
                  <a:spcBef>
                    <a:spcPts val="600"/>
                  </a:spcBef>
                  <a:spcAft>
                    <a:spcPts val="600"/>
                  </a:spcAft>
                </a:pPr>
                <a:r>
                  <a:rPr lang="en-GB" sz="900" b="0" noProof="0">
                    <a:solidFill>
                      <a:srgbClr val="211F26"/>
                    </a:solidFill>
                    <a:latin typeface="Calibri" panose="020F0502020204030204" pitchFamily="34" charset="0"/>
                    <a:cs typeface="Calibri" panose="020F0502020204030204" pitchFamily="34" charset="0"/>
                  </a:rPr>
                  <a:t>Insert</a:t>
                </a:r>
              </a:p>
            </p:txBody>
          </p:sp>
          <p:cxnSp>
            <p:nvCxnSpPr>
              <p:cNvPr id="201" name="Rechte verbindingslijn 200">
                <a:extLst>
                  <a:ext uri="{FF2B5EF4-FFF2-40B4-BE49-F238E27FC236}">
                    <a16:creationId xmlns:a16="http://schemas.microsoft.com/office/drawing/2014/main" id="{DD977F8C-144D-4D28-9D92-14C31EC38F58}"/>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202" name="Gelijkbenige driehoek 201">
                <a:extLst>
                  <a:ext uri="{FF2B5EF4-FFF2-40B4-BE49-F238E27FC236}">
                    <a16:creationId xmlns:a16="http://schemas.microsoft.com/office/drawing/2014/main" id="{D0CFB842-DC46-4477-8D57-8E8C813338FA}"/>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900" b="1" noProof="0">
                  <a:solidFill>
                    <a:srgbClr val="211F26"/>
                  </a:solidFill>
                  <a:latin typeface="Calibri" panose="020F0502020204030204" pitchFamily="34" charset="0"/>
                  <a:cs typeface="Calibri" panose="020F0502020204030204" pitchFamily="34" charset="0"/>
                </a:endParaRPr>
              </a:p>
            </p:txBody>
          </p:sp>
        </p:grpSp>
        <p:sp>
          <p:nvSpPr>
            <p:cNvPr id="157" name="Ovaal 156">
              <a:extLst>
                <a:ext uri="{FF2B5EF4-FFF2-40B4-BE49-F238E27FC236}">
                  <a16:creationId xmlns:a16="http://schemas.microsoft.com/office/drawing/2014/main" id="{2CED4C8F-F323-41B8-ADF7-149E3ED64CA7}"/>
                </a:ext>
              </a:extLst>
            </p:cNvPr>
            <p:cNvSpPr/>
            <p:nvPr userDrawn="1"/>
          </p:nvSpPr>
          <p:spPr>
            <a:xfrm>
              <a:off x="-3603587" y="255335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158" name="Rechthoek 157">
              <a:extLst>
                <a:ext uri="{FF2B5EF4-FFF2-40B4-BE49-F238E27FC236}">
                  <a16:creationId xmlns:a16="http://schemas.microsoft.com/office/drawing/2014/main" id="{68E3AED7-154B-40C0-A499-CDFD2DE68175}"/>
                </a:ext>
              </a:extLst>
            </p:cNvPr>
            <p:cNvSpPr/>
            <p:nvPr userDrawn="1"/>
          </p:nvSpPr>
          <p:spPr>
            <a:xfrm>
              <a:off x="-3319415" y="2553360"/>
              <a:ext cx="2944682" cy="32768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with the right mouse button on the video and choose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‘Send to back’</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159" name="Ovaal 158">
              <a:extLst>
                <a:ext uri="{FF2B5EF4-FFF2-40B4-BE49-F238E27FC236}">
                  <a16:creationId xmlns:a16="http://schemas.microsoft.com/office/drawing/2014/main" id="{8CBCF45C-B312-4720-86E7-AD3EDD58063C}"/>
                </a:ext>
              </a:extLst>
            </p:cNvPr>
            <p:cNvSpPr/>
            <p:nvPr userDrawn="1"/>
          </p:nvSpPr>
          <p:spPr>
            <a:xfrm>
              <a:off x="-3603587" y="3744237"/>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4</a:t>
              </a:r>
            </a:p>
          </p:txBody>
        </p:sp>
        <p:sp>
          <p:nvSpPr>
            <p:cNvPr id="160" name="Rechthoek 159">
              <a:extLst>
                <a:ext uri="{FF2B5EF4-FFF2-40B4-BE49-F238E27FC236}">
                  <a16:creationId xmlns:a16="http://schemas.microsoft.com/office/drawing/2014/main" id="{A8AE6217-940F-4BBE-9902-552C39401D27}"/>
                </a:ext>
              </a:extLst>
            </p:cNvPr>
            <p:cNvSpPr/>
            <p:nvPr userDrawn="1"/>
          </p:nvSpPr>
          <p:spPr>
            <a:xfrm>
              <a:off x="-3319415" y="3744238"/>
              <a:ext cx="2944682" cy="78681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To scale or drag the video, go to the tab</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‘Video Tools - Format’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button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‘Crop’</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Scale the video itself with</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spheres and scale the video frame with the brackets.</a:t>
              </a:r>
            </a:p>
          </p:txBody>
        </p:sp>
        <p:grpSp>
          <p:nvGrpSpPr>
            <p:cNvPr id="161" name="Groep 160">
              <a:extLst>
                <a:ext uri="{FF2B5EF4-FFF2-40B4-BE49-F238E27FC236}">
                  <a16:creationId xmlns:a16="http://schemas.microsoft.com/office/drawing/2014/main" id="{FF2E9847-AF34-47F8-AC39-13E83FC1533D}"/>
                </a:ext>
              </a:extLst>
            </p:cNvPr>
            <p:cNvGrpSpPr/>
            <p:nvPr userDrawn="1"/>
          </p:nvGrpSpPr>
          <p:grpSpPr>
            <a:xfrm>
              <a:off x="-3447286" y="4645990"/>
              <a:ext cx="622283" cy="612919"/>
              <a:chOff x="12617641" y="3403239"/>
              <a:chExt cx="752963" cy="741634"/>
            </a:xfrm>
          </p:grpSpPr>
          <p:grpSp>
            <p:nvGrpSpPr>
              <p:cNvPr id="184" name="Groep 183">
                <a:extLst>
                  <a:ext uri="{FF2B5EF4-FFF2-40B4-BE49-F238E27FC236}">
                    <a16:creationId xmlns:a16="http://schemas.microsoft.com/office/drawing/2014/main" id="{D73BFB5C-722F-4391-B139-35B4FE792945}"/>
                  </a:ext>
                </a:extLst>
              </p:cNvPr>
              <p:cNvGrpSpPr/>
              <p:nvPr userDrawn="1"/>
            </p:nvGrpSpPr>
            <p:grpSpPr>
              <a:xfrm>
                <a:off x="12771550" y="3403239"/>
                <a:ext cx="467156" cy="448491"/>
                <a:chOff x="12782177" y="3403239"/>
                <a:chExt cx="467156" cy="448491"/>
              </a:xfrm>
            </p:grpSpPr>
            <p:grpSp>
              <p:nvGrpSpPr>
                <p:cNvPr id="187" name="Groep 186">
                  <a:extLst>
                    <a:ext uri="{FF2B5EF4-FFF2-40B4-BE49-F238E27FC236}">
                      <a16:creationId xmlns:a16="http://schemas.microsoft.com/office/drawing/2014/main" id="{113A3093-21BA-4B07-B674-36ED71BEA993}"/>
                    </a:ext>
                  </a:extLst>
                </p:cNvPr>
                <p:cNvGrpSpPr/>
                <p:nvPr userDrawn="1"/>
              </p:nvGrpSpPr>
              <p:grpSpPr>
                <a:xfrm>
                  <a:off x="12782177" y="3403239"/>
                  <a:ext cx="412972" cy="396132"/>
                  <a:chOff x="13554906" y="3320109"/>
                  <a:chExt cx="443912" cy="425811"/>
                </a:xfrm>
              </p:grpSpPr>
              <p:grpSp>
                <p:nvGrpSpPr>
                  <p:cNvPr id="194" name="Groep 193">
                    <a:extLst>
                      <a:ext uri="{FF2B5EF4-FFF2-40B4-BE49-F238E27FC236}">
                        <a16:creationId xmlns:a16="http://schemas.microsoft.com/office/drawing/2014/main" id="{78E223DE-01C2-45E8-A3AC-C10CC84300EB}"/>
                      </a:ext>
                    </a:extLst>
                  </p:cNvPr>
                  <p:cNvGrpSpPr/>
                  <p:nvPr userDrawn="1"/>
                </p:nvGrpSpPr>
                <p:grpSpPr>
                  <a:xfrm>
                    <a:off x="13554906" y="3320109"/>
                    <a:ext cx="443912" cy="425811"/>
                    <a:chOff x="12909684" y="1276143"/>
                    <a:chExt cx="443912" cy="425811"/>
                  </a:xfrm>
                </p:grpSpPr>
                <p:sp>
                  <p:nvSpPr>
                    <p:cNvPr id="197" name="Rechthoek 196">
                      <a:extLst>
                        <a:ext uri="{FF2B5EF4-FFF2-40B4-BE49-F238E27FC236}">
                          <a16:creationId xmlns:a16="http://schemas.microsoft.com/office/drawing/2014/main" id="{7FB11112-FAAA-449A-B95B-37EE4131C690}"/>
                        </a:ext>
                      </a:extLst>
                    </p:cNvPr>
                    <p:cNvSpPr/>
                    <p:nvPr userDrawn="1"/>
                  </p:nvSpPr>
                  <p:spPr>
                    <a:xfrm>
                      <a:off x="12909684"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198" name="Rechthoek 197">
                      <a:extLst>
                        <a:ext uri="{FF2B5EF4-FFF2-40B4-BE49-F238E27FC236}">
                          <a16:creationId xmlns:a16="http://schemas.microsoft.com/office/drawing/2014/main" id="{A97E3653-BD5C-4150-944D-0B709513EF93}"/>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199" name="Ovaal 198">
                      <a:extLst>
                        <a:ext uri="{FF2B5EF4-FFF2-40B4-BE49-F238E27FC236}">
                          <a16:creationId xmlns:a16="http://schemas.microsoft.com/office/drawing/2014/main" id="{4C596BB7-4D6E-4B0A-9FC4-CAF47FA6B950}"/>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pic>
                <p:nvPicPr>
                  <p:cNvPr id="195" name="Afbeelding 194">
                    <a:extLst>
                      <a:ext uri="{FF2B5EF4-FFF2-40B4-BE49-F238E27FC236}">
                        <a16:creationId xmlns:a16="http://schemas.microsoft.com/office/drawing/2014/main" id="{EEC63007-7674-48D0-B85C-121308F6430E}"/>
                      </a:ext>
                    </a:extLst>
                  </p:cNvPr>
                  <p:cNvPicPr>
                    <a:picLocks noChangeAspect="1"/>
                  </p:cNvPicPr>
                  <p:nvPr userDrawn="1"/>
                </p:nvPicPr>
                <p:blipFill>
                  <a:blip r:embed="rId2">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Lst>
                  </a:blip>
                  <a:stretch>
                    <a:fillRect/>
                  </a:stretch>
                </p:blipFill>
                <p:spPr>
                  <a:xfrm>
                    <a:off x="13567296" y="3424992"/>
                    <a:ext cx="173367" cy="140220"/>
                  </a:xfrm>
                  <a:prstGeom prst="rect">
                    <a:avLst/>
                  </a:prstGeom>
                </p:spPr>
              </p:pic>
              <p:pic>
                <p:nvPicPr>
                  <p:cNvPr id="196" name="Afbeelding 195">
                    <a:extLst>
                      <a:ext uri="{FF2B5EF4-FFF2-40B4-BE49-F238E27FC236}">
                        <a16:creationId xmlns:a16="http://schemas.microsoft.com/office/drawing/2014/main" id="{C0D7EE3B-1443-4BDF-B2DD-1ED0AEE4346B}"/>
                      </a:ext>
                    </a:extLst>
                  </p:cNvPr>
                  <p:cNvPicPr>
                    <a:picLocks noChangeAspect="1"/>
                  </p:cNvPicPr>
                  <p:nvPr userDrawn="1"/>
                </p:nvPicPr>
                <p:blipFill>
                  <a:blip r:embed="rId2">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Lst>
                  </a:blip>
                  <a:stretch>
                    <a:fillRect/>
                  </a:stretch>
                </p:blipFill>
                <p:spPr>
                  <a:xfrm flipH="1">
                    <a:off x="13635599" y="3453788"/>
                    <a:ext cx="173367" cy="111424"/>
                  </a:xfrm>
                  <a:prstGeom prst="rect">
                    <a:avLst/>
                  </a:prstGeom>
                </p:spPr>
              </p:pic>
            </p:grpSp>
            <p:grpSp>
              <p:nvGrpSpPr>
                <p:cNvPr id="188" name="Groep 187">
                  <a:extLst>
                    <a:ext uri="{FF2B5EF4-FFF2-40B4-BE49-F238E27FC236}">
                      <a16:creationId xmlns:a16="http://schemas.microsoft.com/office/drawing/2014/main" id="{39971AB2-DAD4-408F-91ED-CADE53FBEE93}"/>
                    </a:ext>
                  </a:extLst>
                </p:cNvPr>
                <p:cNvGrpSpPr/>
                <p:nvPr userDrawn="1"/>
              </p:nvGrpSpPr>
              <p:grpSpPr>
                <a:xfrm>
                  <a:off x="13103513" y="3705268"/>
                  <a:ext cx="145820" cy="146462"/>
                  <a:chOff x="13096169" y="3602278"/>
                  <a:chExt cx="145820" cy="146462"/>
                </a:xfrm>
              </p:grpSpPr>
              <p:sp>
                <p:nvSpPr>
                  <p:cNvPr id="192" name="Rechthoek 191">
                    <a:extLst>
                      <a:ext uri="{FF2B5EF4-FFF2-40B4-BE49-F238E27FC236}">
                        <a16:creationId xmlns:a16="http://schemas.microsoft.com/office/drawing/2014/main" id="{BC088574-67E9-4552-AE26-C4DF67C56504}"/>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193" name="Rechthoek 192">
                    <a:extLst>
                      <a:ext uri="{FF2B5EF4-FFF2-40B4-BE49-F238E27FC236}">
                        <a16:creationId xmlns:a16="http://schemas.microsoft.com/office/drawing/2014/main" id="{A4941225-0E27-411B-BA9D-DF7A1624FE5D}"/>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189" name="Groep 188">
                  <a:extLst>
                    <a:ext uri="{FF2B5EF4-FFF2-40B4-BE49-F238E27FC236}">
                      <a16:creationId xmlns:a16="http://schemas.microsoft.com/office/drawing/2014/main" id="{23A585EA-1EC0-4367-8240-7627293A7904}"/>
                    </a:ext>
                  </a:extLst>
                </p:cNvPr>
                <p:cNvGrpSpPr/>
                <p:nvPr userDrawn="1"/>
              </p:nvGrpSpPr>
              <p:grpSpPr>
                <a:xfrm rot="10800000">
                  <a:off x="13061402" y="3665637"/>
                  <a:ext cx="145820" cy="146462"/>
                  <a:chOff x="13096169" y="3602278"/>
                  <a:chExt cx="145820" cy="146462"/>
                </a:xfrm>
              </p:grpSpPr>
              <p:sp>
                <p:nvSpPr>
                  <p:cNvPr id="190" name="Rechthoek 189">
                    <a:extLst>
                      <a:ext uri="{FF2B5EF4-FFF2-40B4-BE49-F238E27FC236}">
                        <a16:creationId xmlns:a16="http://schemas.microsoft.com/office/drawing/2014/main" id="{2A173CBE-B731-41D9-B766-5A496CF3BA04}"/>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191" name="Rechthoek 190">
                    <a:extLst>
                      <a:ext uri="{FF2B5EF4-FFF2-40B4-BE49-F238E27FC236}">
                        <a16:creationId xmlns:a16="http://schemas.microsoft.com/office/drawing/2014/main" id="{85AC3293-0D81-49C7-8944-FBE59606A314}"/>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sp>
            <p:nvSpPr>
              <p:cNvPr id="185" name="Rechthoek 184">
                <a:extLst>
                  <a:ext uri="{FF2B5EF4-FFF2-40B4-BE49-F238E27FC236}">
                    <a16:creationId xmlns:a16="http://schemas.microsoft.com/office/drawing/2014/main" id="{FD229A84-10DE-4E8A-838E-10D58846836F}"/>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en-GB" sz="900" b="0" noProof="0">
                    <a:solidFill>
                      <a:srgbClr val="211F26"/>
                    </a:solidFill>
                    <a:latin typeface="Calibri" panose="020F0502020204030204" pitchFamily="34" charset="0"/>
                    <a:cs typeface="Calibri" panose="020F0502020204030204" pitchFamily="34" charset="0"/>
                  </a:rPr>
                  <a:t>Crop</a:t>
                </a:r>
              </a:p>
            </p:txBody>
          </p:sp>
          <p:sp>
            <p:nvSpPr>
              <p:cNvPr id="186" name="Gelijkbenige driehoek 185">
                <a:extLst>
                  <a:ext uri="{FF2B5EF4-FFF2-40B4-BE49-F238E27FC236}">
                    <a16:creationId xmlns:a16="http://schemas.microsoft.com/office/drawing/2014/main" id="{3488CB35-67D1-4332-8ECC-80C48E2A145E}"/>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162" name="Groep 161">
              <a:extLst>
                <a:ext uri="{FF2B5EF4-FFF2-40B4-BE49-F238E27FC236}">
                  <a16:creationId xmlns:a16="http://schemas.microsoft.com/office/drawing/2014/main" id="{5DA27014-4F53-411A-ABE5-36B89117C314}"/>
                </a:ext>
              </a:extLst>
            </p:cNvPr>
            <p:cNvGrpSpPr/>
            <p:nvPr userDrawn="1"/>
          </p:nvGrpSpPr>
          <p:grpSpPr>
            <a:xfrm>
              <a:off x="-3314821" y="2981448"/>
              <a:ext cx="1558053" cy="563933"/>
              <a:chOff x="-3314821" y="2981448"/>
              <a:chExt cx="1558053" cy="563933"/>
            </a:xfrm>
          </p:grpSpPr>
          <p:sp>
            <p:nvSpPr>
              <p:cNvPr id="170" name="Rechthoek 169">
                <a:extLst>
                  <a:ext uri="{FF2B5EF4-FFF2-40B4-BE49-F238E27FC236}">
                    <a16:creationId xmlns:a16="http://schemas.microsoft.com/office/drawing/2014/main" id="{3BB58E03-59DA-4FF3-8251-34E766C871AA}"/>
                  </a:ext>
                </a:extLst>
              </p:cNvPr>
              <p:cNvSpPr/>
              <p:nvPr userDrawn="1"/>
            </p:nvSpPr>
            <p:spPr>
              <a:xfrm>
                <a:off x="-3314821" y="2981448"/>
                <a:ext cx="1558053" cy="504851"/>
              </a:xfrm>
              <a:prstGeom prst="rect">
                <a:avLst/>
              </a:prstGeom>
              <a:solidFill>
                <a:srgbClr val="FFFFFF"/>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171" name="Rechthoek 170">
                <a:extLst>
                  <a:ext uri="{FF2B5EF4-FFF2-40B4-BE49-F238E27FC236}">
                    <a16:creationId xmlns:a16="http://schemas.microsoft.com/office/drawing/2014/main" id="{3E000A5F-3CD0-42F6-B54F-20A6B5EECAEB}"/>
                  </a:ext>
                </a:extLst>
              </p:cNvPr>
              <p:cNvSpPr/>
              <p:nvPr userDrawn="1"/>
            </p:nvSpPr>
            <p:spPr>
              <a:xfrm>
                <a:off x="-3304719" y="3235173"/>
                <a:ext cx="1540313" cy="246608"/>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172" name="Tekstvak 171">
                <a:extLst>
                  <a:ext uri="{FF2B5EF4-FFF2-40B4-BE49-F238E27FC236}">
                    <a16:creationId xmlns:a16="http://schemas.microsoft.com/office/drawing/2014/main" id="{EAFDC730-D0F6-453A-A048-4F4368D39FE5}"/>
                  </a:ext>
                </a:extLst>
              </p:cNvPr>
              <p:cNvSpPr txBox="1"/>
              <p:nvPr userDrawn="1"/>
            </p:nvSpPr>
            <p:spPr>
              <a:xfrm>
                <a:off x="-3069820" y="3038892"/>
                <a:ext cx="1089248" cy="137495"/>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a:solidFill>
                      <a:srgbClr val="211F26"/>
                    </a:solidFill>
                    <a:latin typeface="Calibri" panose="020F0502020204030204" pitchFamily="34" charset="0"/>
                    <a:ea typeface="+mn-ea"/>
                    <a:cs typeface="Calibri" panose="020F0502020204030204" pitchFamily="34" charset="0"/>
                  </a:rPr>
                  <a:t>Send to front</a:t>
                </a:r>
              </a:p>
            </p:txBody>
          </p:sp>
          <p:sp>
            <p:nvSpPr>
              <p:cNvPr id="173" name="Tekstvak 172">
                <a:extLst>
                  <a:ext uri="{FF2B5EF4-FFF2-40B4-BE49-F238E27FC236}">
                    <a16:creationId xmlns:a16="http://schemas.microsoft.com/office/drawing/2014/main" id="{D5A0CA9F-E7E7-4D11-8F8B-BC7FD7CB9749}"/>
                  </a:ext>
                </a:extLst>
              </p:cNvPr>
              <p:cNvSpPr txBox="1"/>
              <p:nvPr userDrawn="1"/>
            </p:nvSpPr>
            <p:spPr>
              <a:xfrm>
                <a:off x="-3069820" y="3295269"/>
                <a:ext cx="1098515"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a:solidFill>
                      <a:srgbClr val="211F26"/>
                    </a:solidFill>
                    <a:latin typeface="Calibri" panose="020F0502020204030204" pitchFamily="34" charset="0"/>
                    <a:ea typeface="+mn-ea"/>
                    <a:cs typeface="Calibri" panose="020F0502020204030204" pitchFamily="34" charset="0"/>
                  </a:rPr>
                  <a:t>Send to back</a:t>
                </a:r>
              </a:p>
            </p:txBody>
          </p:sp>
          <p:sp>
            <p:nvSpPr>
              <p:cNvPr id="174" name="Vrije vorm: vorm 173">
                <a:extLst>
                  <a:ext uri="{FF2B5EF4-FFF2-40B4-BE49-F238E27FC236}">
                    <a16:creationId xmlns:a16="http://schemas.microsoft.com/office/drawing/2014/main" id="{49BB40FD-BA3D-4F2D-AF87-C02B24A5212E}"/>
                  </a:ext>
                </a:extLst>
              </p:cNvPr>
              <p:cNvSpPr/>
              <p:nvPr userDrawn="1"/>
            </p:nvSpPr>
            <p:spPr>
              <a:xfrm>
                <a:off x="-2051274" y="3365381"/>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175" name="Gelijkbenige driehoek 174">
                <a:extLst>
                  <a:ext uri="{FF2B5EF4-FFF2-40B4-BE49-F238E27FC236}">
                    <a16:creationId xmlns:a16="http://schemas.microsoft.com/office/drawing/2014/main" id="{EFED8CF2-4214-457D-8389-934905595403}"/>
                  </a:ext>
                </a:extLst>
              </p:cNvPr>
              <p:cNvSpPr/>
              <p:nvPr userDrawn="1"/>
            </p:nvSpPr>
            <p:spPr>
              <a:xfrm rot="5400000">
                <a:off x="-1900674" y="3332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nvGrpSpPr>
              <p:cNvPr id="176" name="Groep 175">
                <a:extLst>
                  <a:ext uri="{FF2B5EF4-FFF2-40B4-BE49-F238E27FC236}">
                    <a16:creationId xmlns:a16="http://schemas.microsoft.com/office/drawing/2014/main" id="{65C6F0EF-BF19-49C6-901E-D92C237151F5}"/>
                  </a:ext>
                </a:extLst>
              </p:cNvPr>
              <p:cNvGrpSpPr/>
              <p:nvPr userDrawn="1"/>
            </p:nvGrpSpPr>
            <p:grpSpPr>
              <a:xfrm>
                <a:off x="-3257052" y="3032066"/>
                <a:ext cx="182309" cy="163794"/>
                <a:chOff x="12832541" y="3162395"/>
                <a:chExt cx="219532" cy="197236"/>
              </a:xfrm>
            </p:grpSpPr>
            <p:sp>
              <p:nvSpPr>
                <p:cNvPr id="181" name="Rechthoek 180">
                  <a:extLst>
                    <a:ext uri="{FF2B5EF4-FFF2-40B4-BE49-F238E27FC236}">
                      <a16:creationId xmlns:a16="http://schemas.microsoft.com/office/drawing/2014/main" id="{CAA93AF2-CB36-4971-99B3-DFA3D6845B5B}"/>
                    </a:ext>
                  </a:extLst>
                </p:cNvPr>
                <p:cNvSpPr/>
                <p:nvPr userDrawn="1"/>
              </p:nvSpPr>
              <p:spPr>
                <a:xfrm>
                  <a:off x="12832541" y="3162395"/>
                  <a:ext cx="81487" cy="81487"/>
                </a:xfrm>
                <a:prstGeom prst="rect">
                  <a:avLst/>
                </a:prstGeom>
                <a:solidFill>
                  <a:schemeClr val="bg1"/>
                </a:solidFill>
                <a:ln w="12700">
                  <a:solidFill>
                    <a:srgbClr val="8484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182" name="Rechthoek 181">
                  <a:extLst>
                    <a:ext uri="{FF2B5EF4-FFF2-40B4-BE49-F238E27FC236}">
                      <a16:creationId xmlns:a16="http://schemas.microsoft.com/office/drawing/2014/main" id="{2A632C4E-4B40-4F7F-8A7A-C8A4B4FF0F69}"/>
                    </a:ext>
                  </a:extLst>
                </p:cNvPr>
                <p:cNvSpPr/>
                <p:nvPr userDrawn="1"/>
              </p:nvSpPr>
              <p:spPr>
                <a:xfrm>
                  <a:off x="12970586" y="3278144"/>
                  <a:ext cx="81487" cy="81487"/>
                </a:xfrm>
                <a:prstGeom prst="rect">
                  <a:avLst/>
                </a:prstGeom>
                <a:solidFill>
                  <a:schemeClr val="bg1"/>
                </a:solidFill>
                <a:ln w="12700">
                  <a:solidFill>
                    <a:srgbClr val="8484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183" name="Rechthoek 182">
                  <a:extLst>
                    <a:ext uri="{FF2B5EF4-FFF2-40B4-BE49-F238E27FC236}">
                      <a16:creationId xmlns:a16="http://schemas.microsoft.com/office/drawing/2014/main" id="{E1AFF178-1F64-4BEF-8827-367B8CF50B9C}"/>
                    </a:ext>
                  </a:extLst>
                </p:cNvPr>
                <p:cNvSpPr/>
                <p:nvPr userDrawn="1"/>
              </p:nvSpPr>
              <p:spPr>
                <a:xfrm>
                  <a:off x="12873284" y="3191991"/>
                  <a:ext cx="138045" cy="138044"/>
                </a:xfrm>
                <a:prstGeom prst="rect">
                  <a:avLst/>
                </a:prstGeom>
                <a:solidFill>
                  <a:srgbClr val="EABE76"/>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grpSp>
          <p:grpSp>
            <p:nvGrpSpPr>
              <p:cNvPr id="177" name="Groep 176">
                <a:extLst>
                  <a:ext uri="{FF2B5EF4-FFF2-40B4-BE49-F238E27FC236}">
                    <a16:creationId xmlns:a16="http://schemas.microsoft.com/office/drawing/2014/main" id="{5EDF740C-EB09-4A4A-9D00-C39587620003}"/>
                  </a:ext>
                </a:extLst>
              </p:cNvPr>
              <p:cNvGrpSpPr/>
              <p:nvPr userDrawn="1"/>
            </p:nvGrpSpPr>
            <p:grpSpPr>
              <a:xfrm>
                <a:off x="-3257053" y="3276580"/>
                <a:ext cx="182309" cy="163794"/>
                <a:chOff x="12832541" y="3162395"/>
                <a:chExt cx="219532" cy="197236"/>
              </a:xfrm>
            </p:grpSpPr>
            <p:sp>
              <p:nvSpPr>
                <p:cNvPr id="178" name="Rechthoek 177">
                  <a:extLst>
                    <a:ext uri="{FF2B5EF4-FFF2-40B4-BE49-F238E27FC236}">
                      <a16:creationId xmlns:a16="http://schemas.microsoft.com/office/drawing/2014/main" id="{38F0F722-C46C-441E-849B-A1443E03B0F4}"/>
                    </a:ext>
                  </a:extLst>
                </p:cNvPr>
                <p:cNvSpPr/>
                <p:nvPr userDrawn="1"/>
              </p:nvSpPr>
              <p:spPr>
                <a:xfrm>
                  <a:off x="12873284" y="3191991"/>
                  <a:ext cx="138045" cy="138044"/>
                </a:xfrm>
                <a:prstGeom prst="rect">
                  <a:avLst/>
                </a:prstGeom>
                <a:solidFill>
                  <a:srgbClr val="EABE76"/>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179" name="Rechthoek 178">
                  <a:extLst>
                    <a:ext uri="{FF2B5EF4-FFF2-40B4-BE49-F238E27FC236}">
                      <a16:creationId xmlns:a16="http://schemas.microsoft.com/office/drawing/2014/main" id="{9AA16CE2-1EAB-41FE-842B-0395668DF1D3}"/>
                    </a:ext>
                  </a:extLst>
                </p:cNvPr>
                <p:cNvSpPr/>
                <p:nvPr userDrawn="1"/>
              </p:nvSpPr>
              <p:spPr>
                <a:xfrm>
                  <a:off x="12832541" y="3162395"/>
                  <a:ext cx="81487" cy="81487"/>
                </a:xfrm>
                <a:prstGeom prst="rect">
                  <a:avLst/>
                </a:prstGeom>
                <a:solidFill>
                  <a:schemeClr val="bg1"/>
                </a:solidFill>
                <a:ln w="12700">
                  <a:solidFill>
                    <a:srgbClr val="8484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180" name="Rechthoek 179">
                  <a:extLst>
                    <a:ext uri="{FF2B5EF4-FFF2-40B4-BE49-F238E27FC236}">
                      <a16:creationId xmlns:a16="http://schemas.microsoft.com/office/drawing/2014/main" id="{EB8F6BD0-1B94-493D-9E62-5053195A2941}"/>
                    </a:ext>
                  </a:extLst>
                </p:cNvPr>
                <p:cNvSpPr/>
                <p:nvPr userDrawn="1"/>
              </p:nvSpPr>
              <p:spPr>
                <a:xfrm>
                  <a:off x="12970586" y="3278144"/>
                  <a:ext cx="81487" cy="81487"/>
                </a:xfrm>
                <a:prstGeom prst="rect">
                  <a:avLst/>
                </a:prstGeom>
                <a:solidFill>
                  <a:schemeClr val="bg1"/>
                </a:solidFill>
                <a:ln w="12700">
                  <a:solidFill>
                    <a:srgbClr val="8484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grpSp>
        </p:grpSp>
        <p:grpSp>
          <p:nvGrpSpPr>
            <p:cNvPr id="163" name="ICOON_info">
              <a:extLst>
                <a:ext uri="{FF2B5EF4-FFF2-40B4-BE49-F238E27FC236}">
                  <a16:creationId xmlns:a16="http://schemas.microsoft.com/office/drawing/2014/main" id="{5FB0375A-A3DE-4D13-8B7E-875B7196A5A8}"/>
                </a:ext>
              </a:extLst>
            </p:cNvPr>
            <p:cNvGrpSpPr/>
            <p:nvPr userDrawn="1"/>
          </p:nvGrpSpPr>
          <p:grpSpPr>
            <a:xfrm>
              <a:off x="-376736" y="5307660"/>
              <a:ext cx="283685" cy="283685"/>
              <a:chOff x="-510741" y="5913713"/>
              <a:chExt cx="267555" cy="267555"/>
            </a:xfrm>
          </p:grpSpPr>
          <p:sp>
            <p:nvSpPr>
              <p:cNvPr id="168" name="Ovaal 167">
                <a:extLst>
                  <a:ext uri="{FF2B5EF4-FFF2-40B4-BE49-F238E27FC236}">
                    <a16:creationId xmlns:a16="http://schemas.microsoft.com/office/drawing/2014/main" id="{14A41C92-FA6A-4C6E-AA2E-EC670009CA27}"/>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169" name="Graphic 163" descr="Informatie">
                <a:extLst>
                  <a:ext uri="{FF2B5EF4-FFF2-40B4-BE49-F238E27FC236}">
                    <a16:creationId xmlns:a16="http://schemas.microsoft.com/office/drawing/2014/main" id="{12CB6624-D9B1-4FA2-A015-F23B0D7286A9}"/>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noAutofit/>
              </a:bodyPr>
              <a:lstStyle/>
              <a:p>
                <a:endParaRPr lang="en-GB" sz="2000" noProof="0">
                  <a:solidFill>
                    <a:srgbClr val="211F26"/>
                  </a:solidFill>
                  <a:latin typeface="Calibri" panose="020F0502020204030204" pitchFamily="34" charset="0"/>
                  <a:cs typeface="Calibri" panose="020F0502020204030204" pitchFamily="34" charset="0"/>
                </a:endParaRPr>
              </a:p>
            </p:txBody>
          </p:sp>
        </p:grpSp>
        <p:grpSp>
          <p:nvGrpSpPr>
            <p:cNvPr id="164" name="Groep 163">
              <a:extLst>
                <a:ext uri="{FF2B5EF4-FFF2-40B4-BE49-F238E27FC236}">
                  <a16:creationId xmlns:a16="http://schemas.microsoft.com/office/drawing/2014/main" id="{94ACF78A-B38D-4B5B-9314-FA6031BD3A96}"/>
                </a:ext>
              </a:extLst>
            </p:cNvPr>
            <p:cNvGrpSpPr/>
            <p:nvPr userDrawn="1"/>
          </p:nvGrpSpPr>
          <p:grpSpPr>
            <a:xfrm>
              <a:off x="-3310781" y="1231352"/>
              <a:ext cx="311450" cy="308977"/>
              <a:chOff x="-3310781" y="1231352"/>
              <a:chExt cx="311450" cy="308977"/>
            </a:xfrm>
          </p:grpSpPr>
          <p:sp>
            <p:nvSpPr>
              <p:cNvPr id="165" name="Rechthoek 164">
                <a:extLst>
                  <a:ext uri="{FF2B5EF4-FFF2-40B4-BE49-F238E27FC236}">
                    <a16:creationId xmlns:a16="http://schemas.microsoft.com/office/drawing/2014/main" id="{3A78F995-D864-4110-8AFD-C6560789C5E9}"/>
                  </a:ext>
                </a:extLst>
              </p:cNvPr>
              <p:cNvSpPr/>
              <p:nvPr userDrawn="1"/>
            </p:nvSpPr>
            <p:spPr>
              <a:xfrm>
                <a:off x="-3310781" y="1231352"/>
                <a:ext cx="308978" cy="308977"/>
              </a:xfrm>
              <a:prstGeom prst="rect">
                <a:avLst/>
              </a:prstGeom>
              <a:solidFill>
                <a:schemeClr val="bg1"/>
              </a:solidFill>
              <a:ln w="12700">
                <a:solidFill>
                  <a:srgbClr val="6C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166" name="Vrije vorm 112">
                <a:extLst>
                  <a:ext uri="{FF2B5EF4-FFF2-40B4-BE49-F238E27FC236}">
                    <a16:creationId xmlns:a16="http://schemas.microsoft.com/office/drawing/2014/main" id="{E313AA6D-7CCC-4D3F-BD2A-F210D881863B}"/>
                  </a:ext>
                </a:extLst>
              </p:cNvPr>
              <p:cNvSpPr/>
              <p:nvPr userDrawn="1"/>
            </p:nvSpPr>
            <p:spPr>
              <a:xfrm>
                <a:off x="-3308309" y="1231352"/>
                <a:ext cx="308978" cy="46965"/>
              </a:xfrm>
              <a:custGeom>
                <a:avLst/>
                <a:gdLst>
                  <a:gd name="connsiteX0" fmla="*/ 1186901 w 1360714"/>
                  <a:gd name="connsiteY0" fmla="*/ 41746 h 206829"/>
                  <a:gd name="connsiteX1" fmla="*/ 1186901 w 1360714"/>
                  <a:gd name="connsiteY1" fmla="*/ 175847 h 206829"/>
                  <a:gd name="connsiteX2" fmla="*/ 1315854 w 1360714"/>
                  <a:gd name="connsiteY2" fmla="*/ 175847 h 206829"/>
                  <a:gd name="connsiteX3" fmla="*/ 1315854 w 1360714"/>
                  <a:gd name="connsiteY3" fmla="*/ 41746 h 206829"/>
                  <a:gd name="connsiteX4" fmla="*/ 958249 w 1360714"/>
                  <a:gd name="connsiteY4" fmla="*/ 41746 h 206829"/>
                  <a:gd name="connsiteX5" fmla="*/ 958249 w 1360714"/>
                  <a:gd name="connsiteY5" fmla="*/ 175847 h 206829"/>
                  <a:gd name="connsiteX6" fmla="*/ 1087202 w 1360714"/>
                  <a:gd name="connsiteY6" fmla="*/ 175847 h 206829"/>
                  <a:gd name="connsiteX7" fmla="*/ 1087202 w 1360714"/>
                  <a:gd name="connsiteY7" fmla="*/ 41746 h 206829"/>
                  <a:gd name="connsiteX8" fmla="*/ 729440 w 1360714"/>
                  <a:gd name="connsiteY8" fmla="*/ 41746 h 206829"/>
                  <a:gd name="connsiteX9" fmla="*/ 729440 w 1360714"/>
                  <a:gd name="connsiteY9" fmla="*/ 175847 h 206829"/>
                  <a:gd name="connsiteX10" fmla="*/ 858393 w 1360714"/>
                  <a:gd name="connsiteY10" fmla="*/ 175847 h 206829"/>
                  <a:gd name="connsiteX11" fmla="*/ 858393 w 1360714"/>
                  <a:gd name="connsiteY11" fmla="*/ 41746 h 206829"/>
                  <a:gd name="connsiteX12" fmla="*/ 493889 w 1360714"/>
                  <a:gd name="connsiteY12" fmla="*/ 41746 h 206829"/>
                  <a:gd name="connsiteX13" fmla="*/ 493889 w 1360714"/>
                  <a:gd name="connsiteY13" fmla="*/ 175847 h 206829"/>
                  <a:gd name="connsiteX14" fmla="*/ 622842 w 1360714"/>
                  <a:gd name="connsiteY14" fmla="*/ 175847 h 206829"/>
                  <a:gd name="connsiteX15" fmla="*/ 622842 w 1360714"/>
                  <a:gd name="connsiteY15" fmla="*/ 41746 h 206829"/>
                  <a:gd name="connsiteX16" fmla="*/ 260368 w 1360714"/>
                  <a:gd name="connsiteY16" fmla="*/ 41746 h 206829"/>
                  <a:gd name="connsiteX17" fmla="*/ 260368 w 1360714"/>
                  <a:gd name="connsiteY17" fmla="*/ 175847 h 206829"/>
                  <a:gd name="connsiteX18" fmla="*/ 389321 w 1360714"/>
                  <a:gd name="connsiteY18" fmla="*/ 175847 h 206829"/>
                  <a:gd name="connsiteX19" fmla="*/ 389321 w 1360714"/>
                  <a:gd name="connsiteY19" fmla="*/ 41746 h 206829"/>
                  <a:gd name="connsiteX20" fmla="*/ 35169 w 1360714"/>
                  <a:gd name="connsiteY20" fmla="*/ 41746 h 206829"/>
                  <a:gd name="connsiteX21" fmla="*/ 35169 w 1360714"/>
                  <a:gd name="connsiteY21" fmla="*/ 175847 h 206829"/>
                  <a:gd name="connsiteX22" fmla="*/ 164122 w 1360714"/>
                  <a:gd name="connsiteY22" fmla="*/ 175847 h 206829"/>
                  <a:gd name="connsiteX23" fmla="*/ 164122 w 1360714"/>
                  <a:gd name="connsiteY23" fmla="*/ 41746 h 206829"/>
                  <a:gd name="connsiteX24" fmla="*/ 0 w 1360714"/>
                  <a:gd name="connsiteY24" fmla="*/ 0 h 206829"/>
                  <a:gd name="connsiteX25" fmla="*/ 1360714 w 1360714"/>
                  <a:gd name="connsiteY25" fmla="*/ 0 h 206829"/>
                  <a:gd name="connsiteX26" fmla="*/ 1360714 w 1360714"/>
                  <a:gd name="connsiteY26" fmla="*/ 206829 h 206829"/>
                  <a:gd name="connsiteX27" fmla="*/ 0 w 1360714"/>
                  <a:gd name="connsiteY27" fmla="*/ 206829 h 206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360714" h="206829">
                    <a:moveTo>
                      <a:pt x="1186901" y="41746"/>
                    </a:moveTo>
                    <a:lnTo>
                      <a:pt x="1186901" y="175847"/>
                    </a:lnTo>
                    <a:lnTo>
                      <a:pt x="1315854" y="175847"/>
                    </a:lnTo>
                    <a:lnTo>
                      <a:pt x="1315854" y="41746"/>
                    </a:lnTo>
                    <a:close/>
                    <a:moveTo>
                      <a:pt x="958249" y="41746"/>
                    </a:moveTo>
                    <a:lnTo>
                      <a:pt x="958249" y="175847"/>
                    </a:lnTo>
                    <a:lnTo>
                      <a:pt x="1087202" y="175847"/>
                    </a:lnTo>
                    <a:lnTo>
                      <a:pt x="1087202" y="41746"/>
                    </a:lnTo>
                    <a:close/>
                    <a:moveTo>
                      <a:pt x="729440" y="41746"/>
                    </a:moveTo>
                    <a:lnTo>
                      <a:pt x="729440" y="175847"/>
                    </a:lnTo>
                    <a:lnTo>
                      <a:pt x="858393" y="175847"/>
                    </a:lnTo>
                    <a:lnTo>
                      <a:pt x="858393" y="41746"/>
                    </a:lnTo>
                    <a:close/>
                    <a:moveTo>
                      <a:pt x="493889" y="41746"/>
                    </a:moveTo>
                    <a:lnTo>
                      <a:pt x="493889" y="175847"/>
                    </a:lnTo>
                    <a:lnTo>
                      <a:pt x="622842" y="175847"/>
                    </a:lnTo>
                    <a:lnTo>
                      <a:pt x="622842" y="41746"/>
                    </a:lnTo>
                    <a:close/>
                    <a:moveTo>
                      <a:pt x="260368" y="41746"/>
                    </a:moveTo>
                    <a:lnTo>
                      <a:pt x="260368" y="175847"/>
                    </a:lnTo>
                    <a:lnTo>
                      <a:pt x="389321" y="175847"/>
                    </a:lnTo>
                    <a:lnTo>
                      <a:pt x="389321" y="41746"/>
                    </a:lnTo>
                    <a:close/>
                    <a:moveTo>
                      <a:pt x="35169" y="41746"/>
                    </a:moveTo>
                    <a:lnTo>
                      <a:pt x="35169" y="175847"/>
                    </a:lnTo>
                    <a:lnTo>
                      <a:pt x="164122" y="175847"/>
                    </a:lnTo>
                    <a:lnTo>
                      <a:pt x="164122" y="41746"/>
                    </a:lnTo>
                    <a:close/>
                    <a:moveTo>
                      <a:pt x="0" y="0"/>
                    </a:moveTo>
                    <a:lnTo>
                      <a:pt x="1360714" y="0"/>
                    </a:lnTo>
                    <a:lnTo>
                      <a:pt x="1360714" y="206829"/>
                    </a:lnTo>
                    <a:lnTo>
                      <a:pt x="0" y="206829"/>
                    </a:lnTo>
                    <a:close/>
                  </a:path>
                </a:pathLst>
              </a:custGeom>
              <a:solidFill>
                <a:srgbClr val="6C6C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167" name="Vrije vorm 113">
                <a:extLst>
                  <a:ext uri="{FF2B5EF4-FFF2-40B4-BE49-F238E27FC236}">
                    <a16:creationId xmlns:a16="http://schemas.microsoft.com/office/drawing/2014/main" id="{857B58B5-4FCE-4EFD-B834-C27298125C06}"/>
                  </a:ext>
                </a:extLst>
              </p:cNvPr>
              <p:cNvSpPr/>
              <p:nvPr userDrawn="1"/>
            </p:nvSpPr>
            <p:spPr>
              <a:xfrm>
                <a:off x="-3309640" y="1493364"/>
                <a:ext cx="308978" cy="46965"/>
              </a:xfrm>
              <a:custGeom>
                <a:avLst/>
                <a:gdLst>
                  <a:gd name="connsiteX0" fmla="*/ 1186901 w 1360714"/>
                  <a:gd name="connsiteY0" fmla="*/ 41746 h 206829"/>
                  <a:gd name="connsiteX1" fmla="*/ 1186901 w 1360714"/>
                  <a:gd name="connsiteY1" fmla="*/ 175847 h 206829"/>
                  <a:gd name="connsiteX2" fmla="*/ 1315854 w 1360714"/>
                  <a:gd name="connsiteY2" fmla="*/ 175847 h 206829"/>
                  <a:gd name="connsiteX3" fmla="*/ 1315854 w 1360714"/>
                  <a:gd name="connsiteY3" fmla="*/ 41746 h 206829"/>
                  <a:gd name="connsiteX4" fmla="*/ 958249 w 1360714"/>
                  <a:gd name="connsiteY4" fmla="*/ 41746 h 206829"/>
                  <a:gd name="connsiteX5" fmla="*/ 958249 w 1360714"/>
                  <a:gd name="connsiteY5" fmla="*/ 175847 h 206829"/>
                  <a:gd name="connsiteX6" fmla="*/ 1087202 w 1360714"/>
                  <a:gd name="connsiteY6" fmla="*/ 175847 h 206829"/>
                  <a:gd name="connsiteX7" fmla="*/ 1087202 w 1360714"/>
                  <a:gd name="connsiteY7" fmla="*/ 41746 h 206829"/>
                  <a:gd name="connsiteX8" fmla="*/ 729440 w 1360714"/>
                  <a:gd name="connsiteY8" fmla="*/ 41746 h 206829"/>
                  <a:gd name="connsiteX9" fmla="*/ 729440 w 1360714"/>
                  <a:gd name="connsiteY9" fmla="*/ 175847 h 206829"/>
                  <a:gd name="connsiteX10" fmla="*/ 858393 w 1360714"/>
                  <a:gd name="connsiteY10" fmla="*/ 175847 h 206829"/>
                  <a:gd name="connsiteX11" fmla="*/ 858393 w 1360714"/>
                  <a:gd name="connsiteY11" fmla="*/ 41746 h 206829"/>
                  <a:gd name="connsiteX12" fmla="*/ 493889 w 1360714"/>
                  <a:gd name="connsiteY12" fmla="*/ 41746 h 206829"/>
                  <a:gd name="connsiteX13" fmla="*/ 493889 w 1360714"/>
                  <a:gd name="connsiteY13" fmla="*/ 175847 h 206829"/>
                  <a:gd name="connsiteX14" fmla="*/ 622842 w 1360714"/>
                  <a:gd name="connsiteY14" fmla="*/ 175847 h 206829"/>
                  <a:gd name="connsiteX15" fmla="*/ 622842 w 1360714"/>
                  <a:gd name="connsiteY15" fmla="*/ 41746 h 206829"/>
                  <a:gd name="connsiteX16" fmla="*/ 260368 w 1360714"/>
                  <a:gd name="connsiteY16" fmla="*/ 41746 h 206829"/>
                  <a:gd name="connsiteX17" fmla="*/ 260368 w 1360714"/>
                  <a:gd name="connsiteY17" fmla="*/ 175847 h 206829"/>
                  <a:gd name="connsiteX18" fmla="*/ 389321 w 1360714"/>
                  <a:gd name="connsiteY18" fmla="*/ 175847 h 206829"/>
                  <a:gd name="connsiteX19" fmla="*/ 389321 w 1360714"/>
                  <a:gd name="connsiteY19" fmla="*/ 41746 h 206829"/>
                  <a:gd name="connsiteX20" fmla="*/ 35169 w 1360714"/>
                  <a:gd name="connsiteY20" fmla="*/ 41746 h 206829"/>
                  <a:gd name="connsiteX21" fmla="*/ 35169 w 1360714"/>
                  <a:gd name="connsiteY21" fmla="*/ 175847 h 206829"/>
                  <a:gd name="connsiteX22" fmla="*/ 164122 w 1360714"/>
                  <a:gd name="connsiteY22" fmla="*/ 175847 h 206829"/>
                  <a:gd name="connsiteX23" fmla="*/ 164122 w 1360714"/>
                  <a:gd name="connsiteY23" fmla="*/ 41746 h 206829"/>
                  <a:gd name="connsiteX24" fmla="*/ 0 w 1360714"/>
                  <a:gd name="connsiteY24" fmla="*/ 0 h 206829"/>
                  <a:gd name="connsiteX25" fmla="*/ 1360714 w 1360714"/>
                  <a:gd name="connsiteY25" fmla="*/ 0 h 206829"/>
                  <a:gd name="connsiteX26" fmla="*/ 1360714 w 1360714"/>
                  <a:gd name="connsiteY26" fmla="*/ 206829 h 206829"/>
                  <a:gd name="connsiteX27" fmla="*/ 0 w 1360714"/>
                  <a:gd name="connsiteY27" fmla="*/ 206829 h 206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360714" h="206829">
                    <a:moveTo>
                      <a:pt x="1186901" y="41746"/>
                    </a:moveTo>
                    <a:lnTo>
                      <a:pt x="1186901" y="175847"/>
                    </a:lnTo>
                    <a:lnTo>
                      <a:pt x="1315854" y="175847"/>
                    </a:lnTo>
                    <a:lnTo>
                      <a:pt x="1315854" y="41746"/>
                    </a:lnTo>
                    <a:close/>
                    <a:moveTo>
                      <a:pt x="958249" y="41746"/>
                    </a:moveTo>
                    <a:lnTo>
                      <a:pt x="958249" y="175847"/>
                    </a:lnTo>
                    <a:lnTo>
                      <a:pt x="1087202" y="175847"/>
                    </a:lnTo>
                    <a:lnTo>
                      <a:pt x="1087202" y="41746"/>
                    </a:lnTo>
                    <a:close/>
                    <a:moveTo>
                      <a:pt x="729440" y="41746"/>
                    </a:moveTo>
                    <a:lnTo>
                      <a:pt x="729440" y="175847"/>
                    </a:lnTo>
                    <a:lnTo>
                      <a:pt x="858393" y="175847"/>
                    </a:lnTo>
                    <a:lnTo>
                      <a:pt x="858393" y="41746"/>
                    </a:lnTo>
                    <a:close/>
                    <a:moveTo>
                      <a:pt x="493889" y="41746"/>
                    </a:moveTo>
                    <a:lnTo>
                      <a:pt x="493889" y="175847"/>
                    </a:lnTo>
                    <a:lnTo>
                      <a:pt x="622842" y="175847"/>
                    </a:lnTo>
                    <a:lnTo>
                      <a:pt x="622842" y="41746"/>
                    </a:lnTo>
                    <a:close/>
                    <a:moveTo>
                      <a:pt x="260368" y="41746"/>
                    </a:moveTo>
                    <a:lnTo>
                      <a:pt x="260368" y="175847"/>
                    </a:lnTo>
                    <a:lnTo>
                      <a:pt x="389321" y="175847"/>
                    </a:lnTo>
                    <a:lnTo>
                      <a:pt x="389321" y="41746"/>
                    </a:lnTo>
                    <a:close/>
                    <a:moveTo>
                      <a:pt x="35169" y="41746"/>
                    </a:moveTo>
                    <a:lnTo>
                      <a:pt x="35169" y="175847"/>
                    </a:lnTo>
                    <a:lnTo>
                      <a:pt x="164122" y="175847"/>
                    </a:lnTo>
                    <a:lnTo>
                      <a:pt x="164122" y="41746"/>
                    </a:lnTo>
                    <a:close/>
                    <a:moveTo>
                      <a:pt x="0" y="0"/>
                    </a:moveTo>
                    <a:lnTo>
                      <a:pt x="1360714" y="0"/>
                    </a:lnTo>
                    <a:lnTo>
                      <a:pt x="1360714" y="206829"/>
                    </a:lnTo>
                    <a:lnTo>
                      <a:pt x="0" y="206829"/>
                    </a:lnTo>
                    <a:close/>
                  </a:path>
                </a:pathLst>
              </a:custGeom>
              <a:solidFill>
                <a:srgbClr val="6C6C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grpSp>
      </p:grpSp>
      <p:grpSp>
        <p:nvGrpSpPr>
          <p:cNvPr id="136" name="INSTRUCTION">
            <a:extLst>
              <a:ext uri="{FF2B5EF4-FFF2-40B4-BE49-F238E27FC236}">
                <a16:creationId xmlns:a16="http://schemas.microsoft.com/office/drawing/2014/main" id="{64E56692-E3F9-4A1C-98C6-755AE1724AEA}"/>
              </a:ext>
            </a:extLst>
          </p:cNvPr>
          <p:cNvGrpSpPr/>
          <p:nvPr userDrawn="1"/>
        </p:nvGrpSpPr>
        <p:grpSpPr>
          <a:xfrm>
            <a:off x="5846" y="7033211"/>
            <a:ext cx="3727954" cy="1577390"/>
            <a:chOff x="5846" y="7033211"/>
            <a:chExt cx="3727954" cy="1577390"/>
          </a:xfrm>
        </p:grpSpPr>
        <p:sp>
          <p:nvSpPr>
            <p:cNvPr id="137" name="Rechthoek 136">
              <a:extLst>
                <a:ext uri="{FF2B5EF4-FFF2-40B4-BE49-F238E27FC236}">
                  <a16:creationId xmlns:a16="http://schemas.microsoft.com/office/drawing/2014/main" id="{5D7F9962-6CD4-4DC5-B4A1-E202CC2E8D19}"/>
                </a:ext>
              </a:extLst>
            </p:cNvPr>
            <p:cNvSpPr/>
            <p:nvPr userDrawn="1"/>
          </p:nvSpPr>
          <p:spPr>
            <a:xfrm>
              <a:off x="5846" y="7033211"/>
              <a:ext cx="3727954" cy="1577390"/>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EDIT Footer, slide number</a:t>
              </a:r>
              <a:br>
                <a:rPr lang="en-GB" sz="1400" b="1" cap="all" baseline="0" noProof="0">
                  <a:solidFill>
                    <a:schemeClr val="accent1"/>
                  </a:solidFill>
                  <a:latin typeface="Calibri" panose="020F0502020204030204" pitchFamily="34" charset="0"/>
                  <a:cs typeface="Calibri" panose="020F0502020204030204" pitchFamily="34" charset="0"/>
                </a:rPr>
              </a:br>
              <a:r>
                <a:rPr lang="en-GB" sz="1400" b="1" cap="all" baseline="0" noProof="0">
                  <a:solidFill>
                    <a:schemeClr val="accent1"/>
                  </a:solidFill>
                  <a:latin typeface="Calibri" panose="020F0502020204030204" pitchFamily="34" charset="0"/>
                  <a:cs typeface="Calibri" panose="020F0502020204030204" pitchFamily="34" charset="0"/>
                </a:rPr>
                <a:t>and date</a:t>
              </a:r>
            </a:p>
          </p:txBody>
        </p:sp>
        <p:sp>
          <p:nvSpPr>
            <p:cNvPr id="138" name="Ovaal 137">
              <a:extLst>
                <a:ext uri="{FF2B5EF4-FFF2-40B4-BE49-F238E27FC236}">
                  <a16:creationId xmlns:a16="http://schemas.microsoft.com/office/drawing/2014/main" id="{190B9706-5383-4BF6-884E-85EEF29E932B}"/>
                </a:ext>
              </a:extLst>
            </p:cNvPr>
            <p:cNvSpPr/>
            <p:nvPr userDrawn="1"/>
          </p:nvSpPr>
          <p:spPr>
            <a:xfrm>
              <a:off x="188424" y="767853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139" name="Rechthoek 138">
              <a:extLst>
                <a:ext uri="{FF2B5EF4-FFF2-40B4-BE49-F238E27FC236}">
                  <a16:creationId xmlns:a16="http://schemas.microsoft.com/office/drawing/2014/main" id="{F17297D0-9C37-4C44-9BF7-7DBA07FBBDAB}"/>
                </a:ext>
              </a:extLst>
            </p:cNvPr>
            <p:cNvSpPr/>
            <p:nvPr userDrawn="1"/>
          </p:nvSpPr>
          <p:spPr>
            <a:xfrm>
              <a:off x="472596" y="7678534"/>
              <a:ext cx="2322719" cy="31672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‘Header &amp; Footer’</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140" name="Ovaal 139">
              <a:extLst>
                <a:ext uri="{FF2B5EF4-FFF2-40B4-BE49-F238E27FC236}">
                  <a16:creationId xmlns:a16="http://schemas.microsoft.com/office/drawing/2014/main" id="{445ED410-B812-4696-AA16-18B6AA8B29E0}"/>
                </a:ext>
              </a:extLst>
            </p:cNvPr>
            <p:cNvSpPr/>
            <p:nvPr userDrawn="1"/>
          </p:nvSpPr>
          <p:spPr>
            <a:xfrm>
              <a:off x="188424" y="810886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141" name="Rechthoek 140">
              <a:extLst>
                <a:ext uri="{FF2B5EF4-FFF2-40B4-BE49-F238E27FC236}">
                  <a16:creationId xmlns:a16="http://schemas.microsoft.com/office/drawing/2014/main" id="{B7094B94-8F8F-4C62-B8DC-B66DDE717DEE}"/>
                </a:ext>
              </a:extLst>
            </p:cNvPr>
            <p:cNvSpPr/>
            <p:nvPr userDrawn="1"/>
          </p:nvSpPr>
          <p:spPr>
            <a:xfrm>
              <a:off x="472596" y="8108870"/>
              <a:ext cx="2322719" cy="38098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‘Apply to All’</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apply the changes to every slide.</a:t>
              </a:r>
            </a:p>
          </p:txBody>
        </p:sp>
        <p:grpSp>
          <p:nvGrpSpPr>
            <p:cNvPr id="142" name="Groep 141">
              <a:extLst>
                <a:ext uri="{FF2B5EF4-FFF2-40B4-BE49-F238E27FC236}">
                  <a16:creationId xmlns:a16="http://schemas.microsoft.com/office/drawing/2014/main" id="{193D7E4E-DD18-4266-823E-8168274747EF}"/>
                </a:ext>
              </a:extLst>
            </p:cNvPr>
            <p:cNvGrpSpPr/>
            <p:nvPr userDrawn="1"/>
          </p:nvGrpSpPr>
          <p:grpSpPr>
            <a:xfrm>
              <a:off x="2939884" y="7739834"/>
              <a:ext cx="681133" cy="750023"/>
              <a:chOff x="-910573" y="4987990"/>
              <a:chExt cx="681133" cy="750023"/>
            </a:xfrm>
          </p:grpSpPr>
          <p:grpSp>
            <p:nvGrpSpPr>
              <p:cNvPr id="143" name="Groep 142">
                <a:extLst>
                  <a:ext uri="{FF2B5EF4-FFF2-40B4-BE49-F238E27FC236}">
                    <a16:creationId xmlns:a16="http://schemas.microsoft.com/office/drawing/2014/main" id="{1589D03E-1246-4CED-9B26-6E43A0054133}"/>
                  </a:ext>
                </a:extLst>
              </p:cNvPr>
              <p:cNvGrpSpPr/>
              <p:nvPr userDrawn="1"/>
            </p:nvGrpSpPr>
            <p:grpSpPr>
              <a:xfrm>
                <a:off x="-713542" y="4987990"/>
                <a:ext cx="287071" cy="379107"/>
                <a:chOff x="-4050578" y="288410"/>
                <a:chExt cx="322125" cy="379107"/>
              </a:xfrm>
            </p:grpSpPr>
            <p:sp>
              <p:nvSpPr>
                <p:cNvPr id="145" name="Rechthoek met één afgeknipte en afgeronde hoek 47">
                  <a:extLst>
                    <a:ext uri="{FF2B5EF4-FFF2-40B4-BE49-F238E27FC236}">
                      <a16:creationId xmlns:a16="http://schemas.microsoft.com/office/drawing/2014/main" id="{9C482B4B-1CAE-441F-A6DB-6E048D75239F}"/>
                    </a:ext>
                  </a:extLst>
                </p:cNvPr>
                <p:cNvSpPr/>
                <p:nvPr userDrawn="1"/>
              </p:nvSpPr>
              <p:spPr>
                <a:xfrm>
                  <a:off x="-4050578" y="288410"/>
                  <a:ext cx="322125" cy="379107"/>
                </a:xfrm>
                <a:prstGeom prst="snipRoundRect">
                  <a:avLst>
                    <a:gd name="adj1" fmla="val 0"/>
                    <a:gd name="adj2" fmla="val 33753"/>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146" name="Rechthoekige driehoek 145">
                  <a:extLst>
                    <a:ext uri="{FF2B5EF4-FFF2-40B4-BE49-F238E27FC236}">
                      <a16:creationId xmlns:a16="http://schemas.microsoft.com/office/drawing/2014/main" id="{300E3900-9576-4E79-BC5C-6B5CED02B337}"/>
                    </a:ext>
                  </a:extLst>
                </p:cNvPr>
                <p:cNvSpPr/>
                <p:nvPr userDrawn="1"/>
              </p:nvSpPr>
              <p:spPr>
                <a:xfrm>
                  <a:off x="-3833537" y="291656"/>
                  <a:ext cx="103133" cy="93757"/>
                </a:xfrm>
                <a:prstGeom prst="rtTriangle">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147" name="Rechthoek 146">
                  <a:extLst>
                    <a:ext uri="{FF2B5EF4-FFF2-40B4-BE49-F238E27FC236}">
                      <a16:creationId xmlns:a16="http://schemas.microsoft.com/office/drawing/2014/main" id="{FBCC15D3-0439-4DAE-BC05-720EBCB1568A}"/>
                    </a:ext>
                  </a:extLst>
                </p:cNvPr>
                <p:cNvSpPr/>
                <p:nvPr userDrawn="1"/>
              </p:nvSpPr>
              <p:spPr>
                <a:xfrm>
                  <a:off x="-4013673" y="314848"/>
                  <a:ext cx="140930" cy="70565"/>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148" name="Rechthoek 147">
                  <a:extLst>
                    <a:ext uri="{FF2B5EF4-FFF2-40B4-BE49-F238E27FC236}">
                      <a16:creationId xmlns:a16="http://schemas.microsoft.com/office/drawing/2014/main" id="{C04D90EF-EB37-412A-A41A-1456D3F2002B}"/>
                    </a:ext>
                  </a:extLst>
                </p:cNvPr>
                <p:cNvSpPr/>
                <p:nvPr userDrawn="1"/>
              </p:nvSpPr>
              <p:spPr>
                <a:xfrm>
                  <a:off x="-4020379" y="586428"/>
                  <a:ext cx="261727" cy="61406"/>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defTabSz="914400" fontAlgn="auto">
                    <a:lnSpc>
                      <a:spcPct val="100000"/>
                    </a:lnSpc>
                    <a:spcBef>
                      <a:spcPts val="0"/>
                    </a:spcBef>
                    <a:spcAft>
                      <a:spcPts val="0"/>
                    </a:spcAft>
                    <a:buClrTx/>
                    <a:buSzTx/>
                    <a:buFontTx/>
                    <a:buNone/>
                    <a:tabLst/>
                  </a:pPr>
                  <a:endParaRPr kumimoji="0" lang="en-GB" sz="900" b="0" i="0" u="none" strike="noStrike" kern="0" cap="none" spc="0" normalizeH="0" baseline="0" noProof="0">
                    <a:ln>
                      <a:noFill/>
                    </a:ln>
                    <a:solidFill>
                      <a:srgbClr val="211F26"/>
                    </a:solidFill>
                    <a:effectLst/>
                    <a:uLnTx/>
                    <a:uFillTx/>
                    <a:latin typeface="Calibri" panose="020F0502020204030204" pitchFamily="34" charset="0"/>
                    <a:cs typeface="Calibri" panose="020F0502020204030204" pitchFamily="34" charset="0"/>
                  </a:endParaRPr>
                </a:p>
              </p:txBody>
            </p:sp>
          </p:grpSp>
          <p:sp>
            <p:nvSpPr>
              <p:cNvPr id="144" name="Rechthoek 143">
                <a:extLst>
                  <a:ext uri="{FF2B5EF4-FFF2-40B4-BE49-F238E27FC236}">
                    <a16:creationId xmlns:a16="http://schemas.microsoft.com/office/drawing/2014/main" id="{3A9345FC-2C1E-447E-AD7A-C61A9278985D}"/>
                  </a:ext>
                </a:extLst>
              </p:cNvPr>
              <p:cNvSpPr/>
              <p:nvPr userDrawn="1"/>
            </p:nvSpPr>
            <p:spPr>
              <a:xfrm>
                <a:off x="-910573" y="5352063"/>
                <a:ext cx="681133" cy="385950"/>
              </a:xfrm>
              <a:prstGeom prst="rect">
                <a:avLst/>
              </a:prstGeom>
              <a:no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rPr>
                  <a:t>Header &amp; Footer</a:t>
                </a:r>
              </a:p>
            </p:txBody>
          </p:sp>
        </p:grpSp>
      </p:grpSp>
      <p:sp>
        <p:nvSpPr>
          <p:cNvPr id="14" name="INFO">
            <a:extLst>
              <a:ext uri="{FF2B5EF4-FFF2-40B4-BE49-F238E27FC236}">
                <a16:creationId xmlns:a16="http://schemas.microsoft.com/office/drawing/2014/main" id="{481D7FAF-907F-4DFB-B826-61952457FF5A}"/>
              </a:ext>
            </a:extLst>
          </p:cNvPr>
          <p:cNvSpPr txBox="1"/>
          <p:nvPr userDrawn="1"/>
        </p:nvSpPr>
        <p:spPr>
          <a:xfrm>
            <a:off x="0" y="-256190"/>
            <a:ext cx="12192000" cy="161583"/>
          </a:xfrm>
          <a:prstGeom prst="rect">
            <a:avLst/>
          </a:prstGeom>
          <a:noFill/>
        </p:spPr>
        <p:txBody>
          <a:bodyPr wrap="square" lIns="0" tIns="0" rIns="0" bIns="0" rtlCol="0">
            <a:spAutoFit/>
          </a:bodyPr>
          <a:lstStyle/>
          <a:p>
            <a:pPr algn="l"/>
            <a:r>
              <a:rPr lang="en-GB" sz="1050" b="1" dirty="0">
                <a:solidFill>
                  <a:schemeClr val="tx2"/>
                </a:solidFill>
                <a:latin typeface="+mj-lt"/>
                <a:cs typeface="Calibri" panose="020F0502020204030204" pitchFamily="34" charset="0"/>
              </a:rPr>
              <a:t>TEMPLATE:  </a:t>
            </a:r>
            <a:r>
              <a:rPr lang="en-GB" sz="1050" b="0" dirty="0">
                <a:solidFill>
                  <a:schemeClr val="tx2"/>
                </a:solidFill>
                <a:latin typeface="+mj-lt"/>
                <a:cs typeface="Calibri" panose="020F0502020204030204" pitchFamily="34" charset="0"/>
              </a:rPr>
              <a:t>VIDEO</a:t>
            </a:r>
          </a:p>
        </p:txBody>
      </p:sp>
      <p:sp>
        <p:nvSpPr>
          <p:cNvPr id="84" name="Tijdelijke aanduiding voor media 28">
            <a:extLst>
              <a:ext uri="{FF2B5EF4-FFF2-40B4-BE49-F238E27FC236}">
                <a16:creationId xmlns:a16="http://schemas.microsoft.com/office/drawing/2014/main" id="{509D1DBF-53EC-4D6F-8ECF-1E96F36DB028}"/>
              </a:ext>
            </a:extLst>
          </p:cNvPr>
          <p:cNvSpPr>
            <a:spLocks noGrp="1"/>
          </p:cNvSpPr>
          <p:nvPr>
            <p:ph type="media" sz="quarter" idx="19" hasCustomPrompt="1"/>
          </p:nvPr>
        </p:nvSpPr>
        <p:spPr>
          <a:xfrm>
            <a:off x="-1" y="0"/>
            <a:ext cx="12202742" cy="6858000"/>
          </a:xfrm>
          <a:solidFill>
            <a:schemeClr val="bg1">
              <a:lumMod val="95000"/>
            </a:schemeClr>
          </a:solidFill>
        </p:spPr>
        <p:txBody>
          <a:bodyPr tIns="0" bIns="1620000" anchor="ctr" anchorCtr="0"/>
          <a:lstStyle>
            <a:lvl1pPr marL="0" indent="0" algn="ctr">
              <a:lnSpc>
                <a:spcPct val="90000"/>
              </a:lnSpc>
              <a:spcBef>
                <a:spcPts val="0"/>
              </a:spcBef>
              <a:spcAft>
                <a:spcPts val="0"/>
              </a:spcAft>
              <a:buFont typeface="Arial" panose="020B0604020202020204" pitchFamily="34" charset="0"/>
              <a:buNone/>
              <a:defRPr sz="1500" b="0" i="1" baseline="0">
                <a:solidFill>
                  <a:schemeClr val="tx1">
                    <a:lumMod val="50000"/>
                    <a:lumOff val="50000"/>
                  </a:schemeClr>
                </a:solidFill>
                <a:latin typeface="+mn-lt"/>
              </a:defRPr>
            </a:lvl1pPr>
          </a:lstStyle>
          <a:p>
            <a:r>
              <a:rPr lang="en-GB" noProof="0" dirty="0"/>
              <a:t>Click on the icon below</a:t>
            </a:r>
            <a:br>
              <a:rPr lang="en-GB" noProof="0" dirty="0"/>
            </a:br>
            <a:r>
              <a:rPr lang="en-GB" noProof="0" dirty="0"/>
              <a:t>to insert a video.</a:t>
            </a:r>
          </a:p>
        </p:txBody>
      </p:sp>
      <p:sp>
        <p:nvSpPr>
          <p:cNvPr id="15" name="Tijdelijke aanduiding voor verticale tekst 2">
            <a:extLst>
              <a:ext uri="{FF2B5EF4-FFF2-40B4-BE49-F238E27FC236}">
                <a16:creationId xmlns:a16="http://schemas.microsoft.com/office/drawing/2014/main" id="{73A4E3CC-2B0D-43F7-BD39-0634CE23811E}"/>
              </a:ext>
            </a:extLst>
          </p:cNvPr>
          <p:cNvSpPr>
            <a:spLocks noGrp="1"/>
          </p:cNvSpPr>
          <p:nvPr>
            <p:ph type="body" orient="vert" idx="18" hasCustomPrompt="1"/>
          </p:nvPr>
        </p:nvSpPr>
        <p:spPr>
          <a:xfrm>
            <a:off x="0" y="0"/>
            <a:ext cx="7585700" cy="6858000"/>
          </a:xfrm>
          <a:gradFill>
            <a:gsLst>
              <a:gs pos="0">
                <a:schemeClr val="tx1">
                  <a:alpha val="30000"/>
                </a:schemeClr>
              </a:gs>
              <a:gs pos="100000">
                <a:schemeClr val="tx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tIns="144000" rtlCol="0" anchor="t"/>
          <a:lstStyle>
            <a:lvl1pPr marL="0" indent="0">
              <a:buFontTx/>
              <a:buNone/>
              <a:defRPr lang="nl-NL" sz="1050" i="1" dirty="0">
                <a:solidFill>
                  <a:schemeClr val="lt1"/>
                </a:solidFill>
              </a:defRPr>
            </a:lvl1pPr>
          </a:lstStyle>
          <a:p>
            <a:pPr marL="0" lvl="0" algn="ctr" defTabSz="914400"/>
            <a:r>
              <a:rPr lang="en-GB" dirty="0"/>
              <a:t>      </a:t>
            </a:r>
          </a:p>
        </p:txBody>
      </p:sp>
      <p:sp>
        <p:nvSpPr>
          <p:cNvPr id="11" name="Tijdelijke aanduiding voor tekst 146">
            <a:extLst>
              <a:ext uri="{FF2B5EF4-FFF2-40B4-BE49-F238E27FC236}">
                <a16:creationId xmlns:a16="http://schemas.microsoft.com/office/drawing/2014/main" id="{39B4DE28-927C-4A9A-B386-1193B50A67A8}"/>
              </a:ext>
            </a:extLst>
          </p:cNvPr>
          <p:cNvSpPr>
            <a:spLocks noGrp="1"/>
          </p:cNvSpPr>
          <p:nvPr>
            <p:ph type="body" sz="quarter" idx="15" hasCustomPrompt="1"/>
          </p:nvPr>
        </p:nvSpPr>
        <p:spPr>
          <a:xfrm>
            <a:off x="550570" y="652464"/>
            <a:ext cx="62838" cy="182400"/>
          </a:xfrm>
          <a:custGeom>
            <a:avLst/>
            <a:gdLst>
              <a:gd name="connsiteX0" fmla="*/ 17352 w 62838"/>
              <a:gd name="connsiteY0" fmla="*/ 0 h 182400"/>
              <a:gd name="connsiteX1" fmla="*/ 62520 w 62838"/>
              <a:gd name="connsiteY1" fmla="*/ 91200 h 182400"/>
              <a:gd name="connsiteX2" fmla="*/ 21864 w 62838"/>
              <a:gd name="connsiteY2" fmla="*/ 182400 h 182400"/>
              <a:gd name="connsiteX3" fmla="*/ 8308 w 62838"/>
              <a:gd name="connsiteY3" fmla="*/ 145920 h 182400"/>
              <a:gd name="connsiteX4" fmla="*/ 26385 w 62838"/>
              <a:gd name="connsiteY4" fmla="*/ 91200 h 182400"/>
              <a:gd name="connsiteX5" fmla="*/ 3796 w 62838"/>
              <a:gd name="connsiteY5" fmla="*/ 36480 h 182400"/>
              <a:gd name="connsiteX6" fmla="*/ 17352 w 62838"/>
              <a:gd name="connsiteY6" fmla="*/ 0 h 18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838" h="182400">
                <a:moveTo>
                  <a:pt x="17352" y="0"/>
                </a:moveTo>
                <a:cubicBezTo>
                  <a:pt x="17352" y="0"/>
                  <a:pt x="62520" y="69312"/>
                  <a:pt x="62520" y="91200"/>
                </a:cubicBezTo>
                <a:cubicBezTo>
                  <a:pt x="67041" y="113088"/>
                  <a:pt x="21864" y="182400"/>
                  <a:pt x="21864" y="182400"/>
                </a:cubicBezTo>
                <a:cubicBezTo>
                  <a:pt x="21864" y="182400"/>
                  <a:pt x="-5237" y="175104"/>
                  <a:pt x="8308" y="145920"/>
                </a:cubicBezTo>
                <a:cubicBezTo>
                  <a:pt x="17352" y="116736"/>
                  <a:pt x="26385" y="91200"/>
                  <a:pt x="26385" y="91200"/>
                </a:cubicBezTo>
                <a:lnTo>
                  <a:pt x="3796" y="36480"/>
                </a:lnTo>
                <a:cubicBezTo>
                  <a:pt x="-9759" y="3648"/>
                  <a:pt x="17352" y="0"/>
                  <a:pt x="17352" y="0"/>
                </a:cubicBezTo>
                <a:close/>
              </a:path>
            </a:pathLst>
          </a:custGeom>
          <a:solidFill>
            <a:schemeClr val="bg1"/>
          </a:solidFill>
          <a:ln w="12700">
            <a:noFill/>
          </a:ln>
        </p:spPr>
        <p:txBody>
          <a:bodyPr wrap="square">
            <a:noAutofit/>
          </a:bodyPr>
          <a:lstStyle>
            <a:lvl1pPr marL="0" indent="0">
              <a:buFont typeface="Arial" panose="020B0604020202020204" pitchFamily="34" charset="0"/>
              <a:buNone/>
              <a:defRPr/>
            </a:lvl1pPr>
          </a:lstStyle>
          <a:p>
            <a:pPr lvl="0"/>
            <a:r>
              <a:rPr lang="en-GB" dirty="0"/>
              <a:t> </a:t>
            </a:r>
          </a:p>
        </p:txBody>
      </p:sp>
      <p:sp>
        <p:nvSpPr>
          <p:cNvPr id="12" name="Tijdelijke aanduiding voor tekst 25">
            <a:extLst>
              <a:ext uri="{FF2B5EF4-FFF2-40B4-BE49-F238E27FC236}">
                <a16:creationId xmlns:a16="http://schemas.microsoft.com/office/drawing/2014/main" id="{7FE4C19A-D28B-4125-A086-50989B966B05}"/>
              </a:ext>
            </a:extLst>
          </p:cNvPr>
          <p:cNvSpPr>
            <a:spLocks noGrp="1"/>
          </p:cNvSpPr>
          <p:nvPr>
            <p:ph type="body" sz="quarter" idx="16" hasCustomPrompt="1"/>
          </p:nvPr>
        </p:nvSpPr>
        <p:spPr>
          <a:xfrm flipH="1">
            <a:off x="576831" y="900113"/>
            <a:ext cx="7200" cy="5958000"/>
          </a:xfrm>
          <a:prstGeom prst="roundRect">
            <a:avLst>
              <a:gd name="adj" fmla="val 50000"/>
            </a:avLst>
          </a:prstGeom>
          <a:solidFill>
            <a:schemeClr val="bg1"/>
          </a:solidFill>
          <a:ln w="12700">
            <a:noFill/>
          </a:ln>
        </p:spPr>
        <p:txBody>
          <a:bodyPr/>
          <a:lstStyle>
            <a:lvl1pPr marL="0" indent="0">
              <a:buFont typeface="Arial" panose="020B0604020202020204" pitchFamily="34" charset="0"/>
              <a:buNone/>
              <a:defRPr/>
            </a:lvl1pPr>
          </a:lstStyle>
          <a:p>
            <a:pPr lvl="0"/>
            <a:r>
              <a:rPr lang="en-GB" dirty="0"/>
              <a:t> </a:t>
            </a:r>
          </a:p>
        </p:txBody>
      </p:sp>
      <p:sp>
        <p:nvSpPr>
          <p:cNvPr id="13" name="Tijdelijke aanduiding voor tekst 25">
            <a:extLst>
              <a:ext uri="{FF2B5EF4-FFF2-40B4-BE49-F238E27FC236}">
                <a16:creationId xmlns:a16="http://schemas.microsoft.com/office/drawing/2014/main" id="{CDB020DD-AD9D-4C5D-9E52-5178CF800861}"/>
              </a:ext>
            </a:extLst>
          </p:cNvPr>
          <p:cNvSpPr>
            <a:spLocks noGrp="1"/>
          </p:cNvSpPr>
          <p:nvPr>
            <p:ph type="body" sz="quarter" idx="20" hasCustomPrompt="1"/>
          </p:nvPr>
        </p:nvSpPr>
        <p:spPr>
          <a:xfrm flipH="1">
            <a:off x="572012" y="0"/>
            <a:ext cx="7200" cy="594000"/>
          </a:xfrm>
          <a:prstGeom prst="roundRect">
            <a:avLst>
              <a:gd name="adj" fmla="val 50000"/>
            </a:avLst>
          </a:prstGeom>
          <a:solidFill>
            <a:schemeClr val="bg1"/>
          </a:solidFill>
          <a:ln w="12700">
            <a:noFill/>
          </a:ln>
        </p:spPr>
        <p:txBody>
          <a:bodyPr/>
          <a:lstStyle>
            <a:lvl1pPr marL="0" indent="0">
              <a:buFont typeface="Arial" panose="020B0604020202020204" pitchFamily="34" charset="0"/>
              <a:buNone/>
              <a:defRPr/>
            </a:lvl1pPr>
          </a:lstStyle>
          <a:p>
            <a:pPr lvl="0"/>
            <a:r>
              <a:rPr lang="en-GB" dirty="0"/>
              <a:t> </a:t>
            </a:r>
          </a:p>
        </p:txBody>
      </p:sp>
      <p:sp>
        <p:nvSpPr>
          <p:cNvPr id="125" name="Logo">
            <a:extLst>
              <a:ext uri="{FF2B5EF4-FFF2-40B4-BE49-F238E27FC236}">
                <a16:creationId xmlns:a16="http://schemas.microsoft.com/office/drawing/2014/main" id="{B034ACD3-6841-4473-96D9-95380FBE6047}"/>
              </a:ext>
            </a:extLst>
          </p:cNvPr>
          <p:cNvSpPr>
            <a:spLocks noGrp="1"/>
          </p:cNvSpPr>
          <p:nvPr>
            <p:ph type="body" orient="vert" idx="21" hasCustomPrompt="1"/>
          </p:nvPr>
        </p:nvSpPr>
        <p:spPr>
          <a:xfrm>
            <a:off x="10549612" y="6480355"/>
            <a:ext cx="1060019" cy="185413"/>
          </a:xfrm>
          <a:blipFill>
            <a:blip r:embed="rId4"/>
            <a:stretch>
              <a:fillRect/>
            </a:stretch>
          </a:blipFill>
        </p:spPr>
        <p:txBody>
          <a:bodyPr vert="horz" lIns="0" tIns="0" rIns="0" bIns="0"/>
          <a:lstStyle>
            <a:lvl1pPr marL="0" indent="0">
              <a:buNone/>
              <a:defRPr sz="1000" i="1">
                <a:solidFill>
                  <a:schemeClr val="bg2"/>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3" name="Dianummer">
            <a:extLst>
              <a:ext uri="{FF2B5EF4-FFF2-40B4-BE49-F238E27FC236}">
                <a16:creationId xmlns:a16="http://schemas.microsoft.com/office/drawing/2014/main" id="{8403D489-FF50-402C-9D46-DBA4536F0FD9}"/>
              </a:ext>
            </a:extLst>
          </p:cNvPr>
          <p:cNvSpPr>
            <a:spLocks noGrp="1"/>
          </p:cNvSpPr>
          <p:nvPr>
            <p:ph type="sldNum" sz="quarter" idx="23"/>
          </p:nvPr>
        </p:nvSpPr>
        <p:spPr/>
        <p:txBody>
          <a:bodyPr/>
          <a:lstStyle>
            <a:lvl1pPr>
              <a:defRPr>
                <a:solidFill>
                  <a:schemeClr val="bg1"/>
                </a:solidFill>
              </a:defRPr>
            </a:lvl1pPr>
          </a:lstStyle>
          <a:p>
            <a:fld id="{5EC93C5F-DB18-4797-88B9-B8B0D60519FD}" type="slidenum">
              <a:rPr lang="en-GB" smtClean="0"/>
              <a:pPr/>
              <a:t>‹#›</a:t>
            </a:fld>
            <a:endParaRPr lang="en-GB" dirty="0"/>
          </a:p>
        </p:txBody>
      </p:sp>
      <p:sp>
        <p:nvSpPr>
          <p:cNvPr id="5" name="Datum" hidden="1">
            <a:extLst>
              <a:ext uri="{FF2B5EF4-FFF2-40B4-BE49-F238E27FC236}">
                <a16:creationId xmlns:a16="http://schemas.microsoft.com/office/drawing/2014/main" id="{A45D3AD9-9191-46CE-AFA8-CFA359686ADF}"/>
              </a:ext>
            </a:extLst>
          </p:cNvPr>
          <p:cNvSpPr>
            <a:spLocks noGrp="1"/>
          </p:cNvSpPr>
          <p:nvPr>
            <p:ph type="dt" sz="half" idx="24"/>
          </p:nvPr>
        </p:nvSpPr>
        <p:spPr/>
        <p:txBody>
          <a:bodyPr/>
          <a:lstStyle>
            <a:lvl1pPr>
              <a:defRPr>
                <a:solidFill>
                  <a:schemeClr val="bg1"/>
                </a:solidFill>
              </a:defRPr>
            </a:lvl1pPr>
          </a:lstStyle>
          <a:p>
            <a:r>
              <a:rPr lang="en-GB" dirty="0"/>
              <a:t>Date</a:t>
            </a:r>
          </a:p>
        </p:txBody>
      </p:sp>
      <p:sp>
        <p:nvSpPr>
          <p:cNvPr id="2" name="Voettekst">
            <a:extLst>
              <a:ext uri="{FF2B5EF4-FFF2-40B4-BE49-F238E27FC236}">
                <a16:creationId xmlns:a16="http://schemas.microsoft.com/office/drawing/2014/main" id="{BFEDC453-C5F4-462B-A286-84B404146005}"/>
              </a:ext>
            </a:extLst>
          </p:cNvPr>
          <p:cNvSpPr>
            <a:spLocks noGrp="1"/>
          </p:cNvSpPr>
          <p:nvPr>
            <p:ph type="ftr" sz="quarter" idx="22"/>
          </p:nvPr>
        </p:nvSpPr>
        <p:spPr/>
        <p:txBody>
          <a:bodyPr/>
          <a:lstStyle>
            <a:lvl1pPr>
              <a:defRPr>
                <a:solidFill>
                  <a:schemeClr val="bg1"/>
                </a:solidFill>
              </a:defRPr>
            </a:lvl1pPr>
          </a:lstStyle>
          <a:p>
            <a:r>
              <a:rPr lang="en-GB" dirty="0"/>
              <a:t>26 October 2021 | ALIM Guide for asset information Managers</a:t>
            </a:r>
          </a:p>
        </p:txBody>
      </p:sp>
      <p:sp>
        <p:nvSpPr>
          <p:cNvPr id="10" name="Ondertitel">
            <a:extLst>
              <a:ext uri="{FF2B5EF4-FFF2-40B4-BE49-F238E27FC236}">
                <a16:creationId xmlns:a16="http://schemas.microsoft.com/office/drawing/2014/main" id="{EB946E15-2342-4A5B-885F-9F8E7DA1B845}"/>
              </a:ext>
            </a:extLst>
          </p:cNvPr>
          <p:cNvSpPr>
            <a:spLocks noGrp="1"/>
          </p:cNvSpPr>
          <p:nvPr>
            <p:ph type="subTitle" idx="10" hasCustomPrompt="1"/>
          </p:nvPr>
        </p:nvSpPr>
        <p:spPr>
          <a:xfrm>
            <a:off x="777244" y="1300566"/>
            <a:ext cx="10827096" cy="349200"/>
          </a:xfrm>
        </p:spPr>
        <p:txBody>
          <a:bodyPr/>
          <a:lstStyle>
            <a:lvl1pPr marL="0" indent="0" algn="l">
              <a:buNone/>
              <a:defRPr sz="300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cap="all" baseline="0" dirty="0"/>
              <a:t>Second light subtitle</a:t>
            </a:r>
            <a:endParaRPr lang="en-GB" dirty="0"/>
          </a:p>
        </p:txBody>
      </p:sp>
      <p:sp>
        <p:nvSpPr>
          <p:cNvPr id="4" name="Titel">
            <a:extLst>
              <a:ext uri="{FF2B5EF4-FFF2-40B4-BE49-F238E27FC236}">
                <a16:creationId xmlns:a16="http://schemas.microsoft.com/office/drawing/2014/main" id="{C5421215-5092-45CD-A09F-430CF85C27E5}"/>
              </a:ext>
            </a:extLst>
          </p:cNvPr>
          <p:cNvSpPr>
            <a:spLocks noGrp="1"/>
          </p:cNvSpPr>
          <p:nvPr>
            <p:ph type="title" hasCustomPrompt="1"/>
          </p:nvPr>
        </p:nvSpPr>
        <p:spPr>
          <a:xfrm>
            <a:off x="777244" y="619124"/>
            <a:ext cx="10828685" cy="676793"/>
          </a:xfrm>
        </p:spPr>
        <p:txBody>
          <a:bodyPr bIns="792000"/>
          <a:lstStyle>
            <a:lvl1pPr>
              <a:defRPr>
                <a:solidFill>
                  <a:schemeClr val="bg1"/>
                </a:solidFill>
              </a:defRPr>
            </a:lvl1pPr>
          </a:lstStyle>
          <a:p>
            <a:r>
              <a:rPr lang="en-GB" dirty="0"/>
              <a:t>First bold title</a:t>
            </a:r>
            <a:br>
              <a:rPr lang="en-GB" dirty="0"/>
            </a:br>
            <a:r>
              <a:rPr lang="en-GB" dirty="0"/>
              <a:t>max 2 lines</a:t>
            </a:r>
          </a:p>
        </p:txBody>
      </p:sp>
    </p:spTree>
    <p:extLst>
      <p:ext uri="{BB962C8B-B14F-4D97-AF65-F5344CB8AC3E}">
        <p14:creationId xmlns:p14="http://schemas.microsoft.com/office/powerpoint/2010/main" val="108373409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75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tmplLst>
          <p:tmpl>
            <p:tnLst>
              <p:par>
                <p:cTn presetID="10" presetClass="entr" presetSubtype="0" fill="hold" nodeType="withEffect">
                  <p:stCondLst>
                    <p:cond delay="250"/>
                  </p:stCondLst>
                  <p:childTnLst>
                    <p:set>
                      <p:cBhvr>
                        <p:cTn dur="1" fill="hold">
                          <p:stCondLst>
                            <p:cond delay="0"/>
                          </p:stCondLst>
                        </p:cTn>
                        <p:tgtEl>
                          <p:spTgt spid="10"/>
                        </p:tgtEl>
                        <p:attrNameLst>
                          <p:attrName>style.visibility</p:attrName>
                        </p:attrNameLst>
                      </p:cBhvr>
                      <p:to>
                        <p:strVal val="visible"/>
                      </p:to>
                    </p:set>
                    <p:animEffect transition="in" filter="fade">
                      <p:cBhvr>
                        <p:cTn dur="750"/>
                        <p:tgtEl>
                          <p:spTgt spid="10"/>
                        </p:tgtEl>
                      </p:cBhvr>
                    </p:animEffect>
                  </p:childTnLst>
                </p:cTn>
              </p:par>
            </p:tnLst>
          </p:tmpl>
        </p:tmplLst>
      </p:bldP>
    </p:bldLst>
  </p:timing>
  <p:hf hdr="0" dt="0"/>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EXT + CHART">
    <p:spTree>
      <p:nvGrpSpPr>
        <p:cNvPr id="1" name=""/>
        <p:cNvGrpSpPr/>
        <p:nvPr/>
      </p:nvGrpSpPr>
      <p:grpSpPr>
        <a:xfrm>
          <a:off x="0" y="0"/>
          <a:ext cx="0" cy="0"/>
          <a:chOff x="0" y="0"/>
          <a:chExt cx="0" cy="0"/>
        </a:xfrm>
      </p:grpSpPr>
      <p:grpSp>
        <p:nvGrpSpPr>
          <p:cNvPr id="344" name="INSTRUCTION">
            <a:extLst>
              <a:ext uri="{FF2B5EF4-FFF2-40B4-BE49-F238E27FC236}">
                <a16:creationId xmlns:a16="http://schemas.microsoft.com/office/drawing/2014/main" id="{B1091883-4398-493B-9E61-C67D9F3282FE}"/>
              </a:ext>
            </a:extLst>
          </p:cNvPr>
          <p:cNvGrpSpPr/>
          <p:nvPr userDrawn="1"/>
        </p:nvGrpSpPr>
        <p:grpSpPr>
          <a:xfrm>
            <a:off x="-3786437" y="0"/>
            <a:ext cx="3693386" cy="5359349"/>
            <a:chOff x="-3786437" y="0"/>
            <a:chExt cx="3693386" cy="5359349"/>
          </a:xfrm>
        </p:grpSpPr>
        <p:sp>
          <p:nvSpPr>
            <p:cNvPr id="345" name="Rechthoek 344">
              <a:extLst>
                <a:ext uri="{FF2B5EF4-FFF2-40B4-BE49-F238E27FC236}">
                  <a16:creationId xmlns:a16="http://schemas.microsoft.com/office/drawing/2014/main" id="{6C45BB65-ABAC-468A-8B59-BD91B6E5C31C}"/>
                </a:ext>
              </a:extLst>
            </p:cNvPr>
            <p:cNvSpPr/>
            <p:nvPr userDrawn="1"/>
          </p:nvSpPr>
          <p:spPr>
            <a:xfrm>
              <a:off x="-3786165" y="0"/>
              <a:ext cx="3593091" cy="4641338"/>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Choosing text levels</a:t>
              </a:r>
            </a:p>
          </p:txBody>
        </p:sp>
        <p:sp>
          <p:nvSpPr>
            <p:cNvPr id="346" name="Ovaal 345">
              <a:extLst>
                <a:ext uri="{FF2B5EF4-FFF2-40B4-BE49-F238E27FC236}">
                  <a16:creationId xmlns:a16="http://schemas.microsoft.com/office/drawing/2014/main" id="{FED0C1B2-2F69-475F-AC50-F80BF263A50D}"/>
                </a:ext>
              </a:extLst>
            </p:cNvPr>
            <p:cNvSpPr/>
            <p:nvPr userDrawn="1"/>
          </p:nvSpPr>
          <p:spPr>
            <a:xfrm>
              <a:off x="-3604183" y="183748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347" name="Rechthoek 346">
              <a:extLst>
                <a:ext uri="{FF2B5EF4-FFF2-40B4-BE49-F238E27FC236}">
                  <a16:creationId xmlns:a16="http://schemas.microsoft.com/office/drawing/2014/main" id="{115AD2C7-7E92-4203-B53A-02F89BC0086F}"/>
                </a:ext>
              </a:extLst>
            </p:cNvPr>
            <p:cNvSpPr/>
            <p:nvPr userDrawn="1"/>
          </p:nvSpPr>
          <p:spPr>
            <a:xfrm>
              <a:off x="-3319415" y="1837484"/>
              <a:ext cx="2949220" cy="180000"/>
            </a:xfrm>
            <a:prstGeom prst="rect">
              <a:avLst/>
            </a:prstGeom>
            <a:noFill/>
            <a:ln w="25400" cap="flat" cmpd="sng" algn="ctr">
              <a:noFill/>
              <a:prstDash val="solid"/>
            </a:ln>
            <a:effectLst/>
          </p:spPr>
          <p:txBody>
            <a:bodyPr lIns="0" tIns="0" rIns="0" bIns="0" rtlCol="0" anchor="ctr"/>
            <a:lstStyle/>
            <a:p>
              <a:pPr marL="179388" marR="0" lvl="0" indent="-179388" algn="l" defTabSz="719138" rtl="0" eaLnBrk="1" fontAlgn="auto" latinLnBrk="0" hangingPunct="1">
                <a:lnSpc>
                  <a:spcPct val="100000"/>
                </a:lnSpc>
                <a:spcBef>
                  <a:spcPts val="300"/>
                </a:spcBef>
                <a:spcAft>
                  <a:spcPts val="600"/>
                </a:spcAft>
                <a:buClr>
                  <a:srgbClr val="71A4C3"/>
                </a:buClr>
                <a:buSzPct val="100000"/>
                <a:buFontTx/>
                <a:buBlip>
                  <a:blip r:embed="rId2">
                    <a:extLst>
                      <a:ext uri="{96DAC541-7B7A-43D3-8B79-37D633B846F1}">
                        <asvg:svgBlip xmlns:asvg="http://schemas.microsoft.com/office/drawing/2016/SVG/main" r:embed="rId3"/>
                      </a:ext>
                    </a:extLst>
                  </a:blip>
                </a:buBlip>
                <a:tabLst/>
                <a:defRPr/>
              </a:pPr>
              <a:r>
                <a:rPr kumimoji="0" lang="en-GB" sz="1100" b="0" i="0" u="none" strike="noStrike" kern="1200" cap="none" spc="0" normalizeH="0" baseline="0" noProof="0">
                  <a:ln>
                    <a:noFill/>
                  </a:ln>
                  <a:solidFill>
                    <a:prstClr val="black"/>
                  </a:solidFill>
                  <a:effectLst/>
                  <a:uLnTx/>
                  <a:uFillTx/>
                  <a:latin typeface="+mn-lt"/>
                  <a:ea typeface="+mn-ea"/>
                  <a:cs typeface="+mn-cs"/>
                </a:rPr>
                <a:t>Bullet</a:t>
              </a:r>
            </a:p>
          </p:txBody>
        </p:sp>
        <p:sp>
          <p:nvSpPr>
            <p:cNvPr id="348" name="Ovaal 347">
              <a:extLst>
                <a:ext uri="{FF2B5EF4-FFF2-40B4-BE49-F238E27FC236}">
                  <a16:creationId xmlns:a16="http://schemas.microsoft.com/office/drawing/2014/main" id="{5019FF74-482A-4E0A-8ED5-DF65CBCAA287}"/>
                </a:ext>
              </a:extLst>
            </p:cNvPr>
            <p:cNvSpPr/>
            <p:nvPr userDrawn="1"/>
          </p:nvSpPr>
          <p:spPr>
            <a:xfrm>
              <a:off x="-3604183" y="212876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349" name="Rechthoek 348">
              <a:extLst>
                <a:ext uri="{FF2B5EF4-FFF2-40B4-BE49-F238E27FC236}">
                  <a16:creationId xmlns:a16="http://schemas.microsoft.com/office/drawing/2014/main" id="{3EDD769E-67B9-485B-A70E-51AB1A762832}"/>
                </a:ext>
              </a:extLst>
            </p:cNvPr>
            <p:cNvSpPr/>
            <p:nvPr userDrawn="1"/>
          </p:nvSpPr>
          <p:spPr>
            <a:xfrm>
              <a:off x="-3604183" y="1196113"/>
              <a:ext cx="3229047" cy="459227"/>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Under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‘Home’</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use the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list level-buttons</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choose a text level. </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Choose from:</a:t>
              </a:r>
            </a:p>
          </p:txBody>
        </p:sp>
        <p:sp>
          <p:nvSpPr>
            <p:cNvPr id="350" name="Rechthoek 349">
              <a:extLst>
                <a:ext uri="{FF2B5EF4-FFF2-40B4-BE49-F238E27FC236}">
                  <a16:creationId xmlns:a16="http://schemas.microsoft.com/office/drawing/2014/main" id="{C7222560-A2F1-4495-94FE-B672D2039830}"/>
                </a:ext>
              </a:extLst>
            </p:cNvPr>
            <p:cNvSpPr/>
            <p:nvPr userDrawn="1"/>
          </p:nvSpPr>
          <p:spPr>
            <a:xfrm>
              <a:off x="-3319415" y="2128873"/>
              <a:ext cx="2949220" cy="180000"/>
            </a:xfrm>
            <a:prstGeom prst="rect">
              <a:avLst/>
            </a:prstGeom>
            <a:noFill/>
            <a:ln w="25400" cap="flat" cmpd="sng" algn="ctr">
              <a:noFill/>
              <a:prstDash val="solid"/>
            </a:ln>
            <a:effectLst/>
          </p:spPr>
          <p:txBody>
            <a:bodyPr lIns="0" tIns="0" rIns="0" bIns="0" rtlCol="0" anchor="ctr"/>
            <a:lstStyle/>
            <a:p>
              <a:pPr marL="360363" marR="0" lvl="1" indent="-180975" algn="l" defTabSz="719138" rtl="0" eaLnBrk="1" fontAlgn="auto" latinLnBrk="0" hangingPunct="1">
                <a:lnSpc>
                  <a:spcPct val="100000"/>
                </a:lnSpc>
                <a:spcBef>
                  <a:spcPts val="300"/>
                </a:spcBef>
                <a:spcAft>
                  <a:spcPts val="600"/>
                </a:spcAft>
                <a:buClr>
                  <a:srgbClr val="71A4C3"/>
                </a:buClr>
                <a:buSzPct val="100000"/>
                <a:buFontTx/>
                <a:buBlip>
                  <a:blip r:embed="rId4">
                    <a:extLst>
                      <a:ext uri="{96DAC541-7B7A-43D3-8B79-37D633B846F1}">
                        <asvg:svgBlip xmlns:asvg="http://schemas.microsoft.com/office/drawing/2016/SVG/main" r:embed="rId5"/>
                      </a:ext>
                    </a:extLst>
                  </a:blip>
                </a:buBlip>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Sub-bullet</a:t>
              </a:r>
            </a:p>
          </p:txBody>
        </p:sp>
        <p:sp>
          <p:nvSpPr>
            <p:cNvPr id="351" name="Ovaal 350">
              <a:extLst>
                <a:ext uri="{FF2B5EF4-FFF2-40B4-BE49-F238E27FC236}">
                  <a16:creationId xmlns:a16="http://schemas.microsoft.com/office/drawing/2014/main" id="{44DFB7AC-26E9-4C14-A183-6C690DFAC29B}"/>
                </a:ext>
              </a:extLst>
            </p:cNvPr>
            <p:cNvSpPr/>
            <p:nvPr userDrawn="1"/>
          </p:nvSpPr>
          <p:spPr>
            <a:xfrm>
              <a:off x="-3604183" y="242005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352" name="Rechthoek 351">
              <a:extLst>
                <a:ext uri="{FF2B5EF4-FFF2-40B4-BE49-F238E27FC236}">
                  <a16:creationId xmlns:a16="http://schemas.microsoft.com/office/drawing/2014/main" id="{19CEB6D3-C249-407D-8067-2E4AD8DD0712}"/>
                </a:ext>
              </a:extLst>
            </p:cNvPr>
            <p:cNvSpPr/>
            <p:nvPr userDrawn="1"/>
          </p:nvSpPr>
          <p:spPr>
            <a:xfrm>
              <a:off x="-3319415" y="2420262"/>
              <a:ext cx="2949220" cy="180000"/>
            </a:xfrm>
            <a:prstGeom prst="rect">
              <a:avLst/>
            </a:prstGeom>
            <a:noFill/>
            <a:ln w="25400" cap="flat" cmpd="sng" algn="ctr">
              <a:noFill/>
              <a:prstDash val="solid"/>
            </a:ln>
            <a:effectLst/>
          </p:spPr>
          <p:txBody>
            <a:bodyPr lIns="0" tIns="0" rIns="0" bIns="0" rtlCol="0" anchor="ctr"/>
            <a:lstStyle/>
            <a:p>
              <a:pPr marL="0" marR="0" lvl="2" indent="0" algn="l" defTabSz="719138" rtl="0" eaLnBrk="1" fontAlgn="auto" latinLnBrk="0" hangingPunct="1">
                <a:lnSpc>
                  <a:spcPct val="100000"/>
                </a:lnSpc>
                <a:spcBef>
                  <a:spcPts val="300"/>
                </a:spcBef>
                <a:spcAft>
                  <a:spcPts val="600"/>
                </a:spcAft>
                <a:buClr>
                  <a:srgbClr val="0070C0"/>
                </a:buClr>
                <a:buSzPct val="85000"/>
                <a:buFontTx/>
                <a:buNone/>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Default text</a:t>
              </a:r>
            </a:p>
          </p:txBody>
        </p:sp>
        <p:sp>
          <p:nvSpPr>
            <p:cNvPr id="353" name="Ovaal 352">
              <a:extLst>
                <a:ext uri="{FF2B5EF4-FFF2-40B4-BE49-F238E27FC236}">
                  <a16:creationId xmlns:a16="http://schemas.microsoft.com/office/drawing/2014/main" id="{8CC62018-2C3A-4A4D-8949-DDE2DEE94086}"/>
                </a:ext>
              </a:extLst>
            </p:cNvPr>
            <p:cNvSpPr/>
            <p:nvPr userDrawn="1"/>
          </p:nvSpPr>
          <p:spPr>
            <a:xfrm>
              <a:off x="-3604183" y="2711336"/>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4</a:t>
              </a:r>
            </a:p>
          </p:txBody>
        </p:sp>
        <p:sp>
          <p:nvSpPr>
            <p:cNvPr id="354" name="Rechthoek 353">
              <a:extLst>
                <a:ext uri="{FF2B5EF4-FFF2-40B4-BE49-F238E27FC236}">
                  <a16:creationId xmlns:a16="http://schemas.microsoft.com/office/drawing/2014/main" id="{AFA595ED-4945-45DF-AD66-97861BBCF110}"/>
                </a:ext>
              </a:extLst>
            </p:cNvPr>
            <p:cNvSpPr/>
            <p:nvPr userDrawn="1"/>
          </p:nvSpPr>
          <p:spPr>
            <a:xfrm>
              <a:off x="-3319415" y="2711651"/>
              <a:ext cx="2949220" cy="180000"/>
            </a:xfrm>
            <a:prstGeom prst="rect">
              <a:avLst/>
            </a:prstGeom>
            <a:noFill/>
            <a:ln w="25400" cap="flat" cmpd="sng" algn="ctr">
              <a:noFill/>
              <a:prstDash val="solid"/>
            </a:ln>
            <a:effectLst/>
          </p:spPr>
          <p:txBody>
            <a:bodyPr lIns="0" tIns="0" rIns="0" bIns="0" rtlCol="0" anchor="ctr"/>
            <a:lstStyle/>
            <a:p>
              <a:pPr marL="0" marR="0" lvl="3" indent="0" algn="l" defTabSz="719138" rtl="0" eaLnBrk="1" fontAlgn="auto" latinLnBrk="0" hangingPunct="1">
                <a:lnSpc>
                  <a:spcPct val="100000"/>
                </a:lnSpc>
                <a:spcBef>
                  <a:spcPts val="300"/>
                </a:spcBef>
                <a:spcAft>
                  <a:spcPts val="1200"/>
                </a:spcAft>
                <a:buClrTx/>
                <a:buSzTx/>
                <a:buFontTx/>
                <a:buNone/>
                <a:tabLst/>
                <a:defRPr/>
              </a:pPr>
              <a:r>
                <a:rPr kumimoji="0" lang="en-GB" sz="1400" b="1" i="0" u="none" strike="noStrike" kern="1200" cap="all" spc="30" normalizeH="0" baseline="0" noProof="0">
                  <a:ln>
                    <a:noFill/>
                  </a:ln>
                  <a:solidFill>
                    <a:srgbClr val="71A4C3"/>
                  </a:solidFill>
                  <a:effectLst/>
                  <a:uLnTx/>
                  <a:uFillTx/>
                  <a:latin typeface="Segoe UI"/>
                  <a:ea typeface="+mn-ea"/>
                  <a:cs typeface="Calibri" panose="020F0502020204030204" pitchFamily="34" charset="0"/>
                </a:rPr>
                <a:t>header</a:t>
              </a:r>
            </a:p>
          </p:txBody>
        </p:sp>
        <p:sp>
          <p:nvSpPr>
            <p:cNvPr id="355" name="Ovaal 354">
              <a:extLst>
                <a:ext uri="{FF2B5EF4-FFF2-40B4-BE49-F238E27FC236}">
                  <a16:creationId xmlns:a16="http://schemas.microsoft.com/office/drawing/2014/main" id="{C24E86C9-B751-4E63-87C1-C2226B4EEF86}"/>
                </a:ext>
              </a:extLst>
            </p:cNvPr>
            <p:cNvSpPr/>
            <p:nvPr userDrawn="1"/>
          </p:nvSpPr>
          <p:spPr>
            <a:xfrm>
              <a:off x="-3604183" y="3002620"/>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5</a:t>
              </a:r>
            </a:p>
          </p:txBody>
        </p:sp>
        <p:sp>
          <p:nvSpPr>
            <p:cNvPr id="356" name="Rechthoek 355">
              <a:extLst>
                <a:ext uri="{FF2B5EF4-FFF2-40B4-BE49-F238E27FC236}">
                  <a16:creationId xmlns:a16="http://schemas.microsoft.com/office/drawing/2014/main" id="{F2CC0905-DECF-4EE4-8099-17AD036CD0D1}"/>
                </a:ext>
              </a:extLst>
            </p:cNvPr>
            <p:cNvSpPr/>
            <p:nvPr userDrawn="1"/>
          </p:nvSpPr>
          <p:spPr>
            <a:xfrm>
              <a:off x="-3319415" y="3003040"/>
              <a:ext cx="2949220" cy="180000"/>
            </a:xfrm>
            <a:prstGeom prst="rect">
              <a:avLst/>
            </a:prstGeom>
            <a:noFill/>
            <a:ln w="25400" cap="flat" cmpd="sng" algn="ctr">
              <a:noFill/>
              <a:prstDash val="solid"/>
            </a:ln>
            <a:effectLst/>
          </p:spPr>
          <p:txBody>
            <a:bodyPr lIns="0" tIns="0" rIns="0" bIns="0" rtlCol="0" anchor="ctr"/>
            <a:lstStyle/>
            <a:p>
              <a:pPr marL="182563" marR="0" lvl="4" indent="-182563" algn="l" defTabSz="719138" rtl="0" eaLnBrk="1" fontAlgn="auto" latinLnBrk="0" hangingPunct="1">
                <a:lnSpc>
                  <a:spcPct val="100000"/>
                </a:lnSpc>
                <a:spcBef>
                  <a:spcPts val="300"/>
                </a:spcBef>
                <a:spcAft>
                  <a:spcPts val="600"/>
                </a:spcAft>
                <a:buClr>
                  <a:prstClr val="black"/>
                </a:buClr>
                <a:buSzTx/>
                <a:buFont typeface="+mj-lt"/>
                <a:buAutoNum type="arabicPeriod"/>
                <a:tabLst>
                  <a:tab pos="274638" algn="l"/>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Numerical bullet</a:t>
              </a:r>
            </a:p>
          </p:txBody>
        </p:sp>
        <p:sp>
          <p:nvSpPr>
            <p:cNvPr id="357" name="Ovaal 356">
              <a:extLst>
                <a:ext uri="{FF2B5EF4-FFF2-40B4-BE49-F238E27FC236}">
                  <a16:creationId xmlns:a16="http://schemas.microsoft.com/office/drawing/2014/main" id="{C81E4841-76B4-4AA5-8804-628087DB09D0}"/>
                </a:ext>
              </a:extLst>
            </p:cNvPr>
            <p:cNvSpPr/>
            <p:nvPr userDrawn="1"/>
          </p:nvSpPr>
          <p:spPr>
            <a:xfrm>
              <a:off x="-3604183" y="329390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6</a:t>
              </a:r>
            </a:p>
          </p:txBody>
        </p:sp>
        <p:sp>
          <p:nvSpPr>
            <p:cNvPr id="358" name="Rechthoek 357">
              <a:extLst>
                <a:ext uri="{FF2B5EF4-FFF2-40B4-BE49-F238E27FC236}">
                  <a16:creationId xmlns:a16="http://schemas.microsoft.com/office/drawing/2014/main" id="{F98DF3F6-7B31-4208-B482-CC16959C0CEA}"/>
                </a:ext>
              </a:extLst>
            </p:cNvPr>
            <p:cNvSpPr/>
            <p:nvPr userDrawn="1"/>
          </p:nvSpPr>
          <p:spPr>
            <a:xfrm>
              <a:off x="-3319415" y="3585818"/>
              <a:ext cx="2949220" cy="180000"/>
            </a:xfrm>
            <a:prstGeom prst="rect">
              <a:avLst/>
            </a:prstGeom>
            <a:noFill/>
            <a:ln w="25400" cap="flat" cmpd="sng" algn="ctr">
              <a:noFill/>
              <a:prstDash val="solid"/>
            </a:ln>
            <a:effectLst/>
          </p:spPr>
          <p:txBody>
            <a:bodyPr lIns="0" tIns="0" rIns="0" bIns="0" rtlCol="0" anchor="ctr"/>
            <a:lstStyle/>
            <a:p>
              <a:pPr marL="360363" marR="0" lvl="6" indent="-180975" algn="l" defTabSz="914400" rtl="0" eaLnBrk="1" fontAlgn="auto" latinLnBrk="0" hangingPunct="1">
                <a:lnSpc>
                  <a:spcPct val="100000"/>
                </a:lnSpc>
                <a:spcBef>
                  <a:spcPts val="300"/>
                </a:spcBef>
                <a:spcAft>
                  <a:spcPts val="600"/>
                </a:spcAft>
                <a:buClrTx/>
                <a:buSzTx/>
                <a:buFontTx/>
                <a:buBlip>
                  <a:blip r:embed="rId4">
                    <a:extLst>
                      <a:ext uri="{96DAC541-7B7A-43D3-8B79-37D633B846F1}">
                        <asvg:svgBlip xmlns:asvg="http://schemas.microsoft.com/office/drawing/2016/SVG/main" r:embed="rId5"/>
                      </a:ext>
                    </a:extLst>
                  </a:blip>
                </a:buBlip>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Sub-bullet</a:t>
              </a:r>
            </a:p>
          </p:txBody>
        </p:sp>
        <p:sp>
          <p:nvSpPr>
            <p:cNvPr id="359" name="Ovaal 358">
              <a:extLst>
                <a:ext uri="{FF2B5EF4-FFF2-40B4-BE49-F238E27FC236}">
                  <a16:creationId xmlns:a16="http://schemas.microsoft.com/office/drawing/2014/main" id="{C9DC8DA4-5EE0-4A5A-8453-0092F04BC454}"/>
                </a:ext>
              </a:extLst>
            </p:cNvPr>
            <p:cNvSpPr/>
            <p:nvPr userDrawn="1"/>
          </p:nvSpPr>
          <p:spPr>
            <a:xfrm>
              <a:off x="-3604183" y="358518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7</a:t>
              </a:r>
            </a:p>
          </p:txBody>
        </p:sp>
        <p:sp>
          <p:nvSpPr>
            <p:cNvPr id="360" name="Rechthoek 359">
              <a:extLst>
                <a:ext uri="{FF2B5EF4-FFF2-40B4-BE49-F238E27FC236}">
                  <a16:creationId xmlns:a16="http://schemas.microsoft.com/office/drawing/2014/main" id="{C3D3D434-4412-4E93-AAF4-5A94F428E774}"/>
                </a:ext>
              </a:extLst>
            </p:cNvPr>
            <p:cNvSpPr/>
            <p:nvPr userDrawn="1"/>
          </p:nvSpPr>
          <p:spPr>
            <a:xfrm>
              <a:off x="-3325830" y="3877207"/>
              <a:ext cx="2949220" cy="180000"/>
            </a:xfrm>
            <a:prstGeom prst="rect">
              <a:avLst/>
            </a:prstGeom>
            <a:noFill/>
            <a:ln w="25400" cap="flat" cmpd="sng" algn="ctr">
              <a:noFill/>
              <a:prstDash val="solid"/>
            </a:ln>
            <a:effectLst/>
          </p:spPr>
          <p:txBody>
            <a:bodyPr lIns="0" tIns="0" rIns="0" bIns="0" rtlCol="0" anchor="ctr"/>
            <a:lstStyle/>
            <a:p>
              <a:pPr marL="0" marR="0" lvl="7" indent="0" algn="l" defTabSz="914400" rtl="0" eaLnBrk="1" fontAlgn="auto" latinLnBrk="0" hangingPunct="1">
                <a:lnSpc>
                  <a:spcPct val="90000"/>
                </a:lnSpc>
                <a:spcBef>
                  <a:spcPts val="300"/>
                </a:spcBef>
                <a:spcAft>
                  <a:spcPts val="600"/>
                </a:spcAft>
                <a:buClrTx/>
                <a:buSzTx/>
                <a:buFontTx/>
                <a:buNone/>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Default text</a:t>
              </a:r>
            </a:p>
          </p:txBody>
        </p:sp>
        <p:sp>
          <p:nvSpPr>
            <p:cNvPr id="361" name="Ovaal 360">
              <a:extLst>
                <a:ext uri="{FF2B5EF4-FFF2-40B4-BE49-F238E27FC236}">
                  <a16:creationId xmlns:a16="http://schemas.microsoft.com/office/drawing/2014/main" id="{7B80C035-F376-4F5F-B204-67AF745185E7}"/>
                </a:ext>
              </a:extLst>
            </p:cNvPr>
            <p:cNvSpPr/>
            <p:nvPr userDrawn="1"/>
          </p:nvSpPr>
          <p:spPr>
            <a:xfrm>
              <a:off x="-3604183" y="387647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8</a:t>
              </a:r>
            </a:p>
          </p:txBody>
        </p:sp>
        <p:sp>
          <p:nvSpPr>
            <p:cNvPr id="362" name="Rechthoek 361">
              <a:extLst>
                <a:ext uri="{FF2B5EF4-FFF2-40B4-BE49-F238E27FC236}">
                  <a16:creationId xmlns:a16="http://schemas.microsoft.com/office/drawing/2014/main" id="{FC791C94-BB6A-4E5F-AFD8-466212BEF807}"/>
                </a:ext>
              </a:extLst>
            </p:cNvPr>
            <p:cNvSpPr/>
            <p:nvPr userDrawn="1"/>
          </p:nvSpPr>
          <p:spPr>
            <a:xfrm>
              <a:off x="-3319415" y="4168594"/>
              <a:ext cx="2949220" cy="180000"/>
            </a:xfrm>
            <a:prstGeom prst="rect">
              <a:avLst/>
            </a:prstGeom>
            <a:noFill/>
            <a:ln w="25400" cap="flat" cmpd="sng" algn="ctr">
              <a:noFill/>
              <a:prstDash val="solid"/>
            </a:ln>
            <a:effectLst/>
          </p:spPr>
          <p:txBody>
            <a:bodyPr lIns="0" tIns="0" rIns="0" bIns="0" rtlCol="0" anchor="ctr"/>
            <a:lstStyle/>
            <a:p>
              <a:pPr marL="0" marR="0" lvl="8" indent="0" algn="l" defTabSz="914400" rtl="0" eaLnBrk="1" fontAlgn="auto" latinLnBrk="0" hangingPunct="1">
                <a:lnSpc>
                  <a:spcPct val="100000"/>
                </a:lnSpc>
                <a:spcBef>
                  <a:spcPts val="300"/>
                </a:spcBef>
                <a:spcAft>
                  <a:spcPts val="1200"/>
                </a:spcAft>
                <a:buClrTx/>
                <a:buSzTx/>
                <a:buFontTx/>
                <a:buNone/>
                <a:tabLst/>
                <a:defRPr/>
              </a:pPr>
              <a:r>
                <a:rPr kumimoji="0" lang="en-GB" sz="1400" b="1" i="0" u="none" strike="noStrike" kern="1200" cap="all" spc="0" normalizeH="0" baseline="0" noProof="0">
                  <a:ln>
                    <a:noFill/>
                  </a:ln>
                  <a:solidFill>
                    <a:srgbClr val="71A4C3"/>
                  </a:solidFill>
                  <a:effectLst/>
                  <a:uLnTx/>
                  <a:uFillTx/>
                  <a:latin typeface="Segoe UI"/>
                  <a:ea typeface="+mn-ea"/>
                  <a:cs typeface="+mn-cs"/>
                </a:rPr>
                <a:t>header</a:t>
              </a:r>
            </a:p>
          </p:txBody>
        </p:sp>
        <p:sp>
          <p:nvSpPr>
            <p:cNvPr id="363" name="Ovaal 362">
              <a:extLst>
                <a:ext uri="{FF2B5EF4-FFF2-40B4-BE49-F238E27FC236}">
                  <a16:creationId xmlns:a16="http://schemas.microsoft.com/office/drawing/2014/main" id="{52749EF0-61DC-4F39-AA11-2C91CBF60F37}"/>
                </a:ext>
              </a:extLst>
            </p:cNvPr>
            <p:cNvSpPr/>
            <p:nvPr userDrawn="1"/>
          </p:nvSpPr>
          <p:spPr>
            <a:xfrm>
              <a:off x="-3604183" y="416859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9</a:t>
              </a:r>
            </a:p>
          </p:txBody>
        </p:sp>
        <p:sp>
          <p:nvSpPr>
            <p:cNvPr id="364" name="Rechthoek 363">
              <a:extLst>
                <a:ext uri="{FF2B5EF4-FFF2-40B4-BE49-F238E27FC236}">
                  <a16:creationId xmlns:a16="http://schemas.microsoft.com/office/drawing/2014/main" id="{8C9A5BEE-E713-44DE-BC28-16640C8A7349}"/>
                </a:ext>
              </a:extLst>
            </p:cNvPr>
            <p:cNvSpPr/>
            <p:nvPr userDrawn="1"/>
          </p:nvSpPr>
          <p:spPr>
            <a:xfrm>
              <a:off x="-3319415" y="3294429"/>
              <a:ext cx="2949220" cy="180000"/>
            </a:xfrm>
            <a:prstGeom prst="rect">
              <a:avLst/>
            </a:prstGeom>
            <a:noFill/>
            <a:ln w="25400" cap="flat" cmpd="sng" algn="ctr">
              <a:noFill/>
              <a:prstDash val="solid"/>
            </a:ln>
            <a:effectLst/>
          </p:spPr>
          <p:txBody>
            <a:bodyPr lIns="0" tIns="0" rIns="0" bIns="0" rtlCol="0" anchor="ctr"/>
            <a:lstStyle/>
            <a:p>
              <a:pPr marL="179388" marR="0" lvl="5" indent="-179388" algn="l" defTabSz="914400" rtl="0" eaLnBrk="1" fontAlgn="auto" latinLnBrk="0" hangingPunct="1">
                <a:lnSpc>
                  <a:spcPct val="100000"/>
                </a:lnSpc>
                <a:spcBef>
                  <a:spcPts val="300"/>
                </a:spcBef>
                <a:spcAft>
                  <a:spcPts val="600"/>
                </a:spcAft>
                <a:buClrTx/>
                <a:buSzTx/>
                <a:buFontTx/>
                <a:buBlip>
                  <a:blip r:embed="rId2">
                    <a:extLst>
                      <a:ext uri="{96DAC541-7B7A-43D3-8B79-37D633B846F1}">
                        <asvg:svgBlip xmlns:asvg="http://schemas.microsoft.com/office/drawing/2016/SVG/main" r:embed="rId3"/>
                      </a:ext>
                    </a:extLst>
                  </a:blip>
                </a:buBlip>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Bullet</a:t>
              </a:r>
            </a:p>
          </p:txBody>
        </p:sp>
        <p:sp>
          <p:nvSpPr>
            <p:cNvPr id="365" name="Rechthoek 364">
              <a:extLst>
                <a:ext uri="{FF2B5EF4-FFF2-40B4-BE49-F238E27FC236}">
                  <a16:creationId xmlns:a16="http://schemas.microsoft.com/office/drawing/2014/main" id="{92111387-99F5-478B-A431-0DD9177755B6}"/>
                </a:ext>
              </a:extLst>
            </p:cNvPr>
            <p:cNvSpPr/>
            <p:nvPr userDrawn="1"/>
          </p:nvSpPr>
          <p:spPr>
            <a:xfrm>
              <a:off x="-3786437" y="4531349"/>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1200" b="1" cap="all" baseline="0" noProof="0">
                  <a:solidFill>
                    <a:srgbClr val="211F26"/>
                  </a:solidFill>
                  <a:latin typeface="Calibri" panose="020F0502020204030204" pitchFamily="34" charset="0"/>
                  <a:cs typeface="Calibri" panose="020F0502020204030204" pitchFamily="34" charset="0"/>
                </a:rPr>
                <a:t>Want to know more?</a:t>
              </a:r>
              <a:br>
                <a:rPr lang="en-GB" sz="1200" cap="all"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Go to the instruction slide </a:t>
              </a:r>
              <a:r>
                <a:rPr lang="en-GB" sz="1200" b="1" cap="none" baseline="0" noProof="0">
                  <a:solidFill>
                    <a:srgbClr val="211F26"/>
                  </a:solidFill>
                  <a:latin typeface="Calibri" panose="020F0502020204030204" pitchFamily="34" charset="0"/>
                  <a:cs typeface="Calibri" panose="020F0502020204030204" pitchFamily="34" charset="0"/>
                </a:rPr>
                <a:t>‘VIDEO INSTRUCTIONS’</a:t>
              </a:r>
              <a:r>
                <a:rPr lang="en-GB" sz="1200" cap="none" baseline="0" noProof="0">
                  <a:solidFill>
                    <a:srgbClr val="211F26"/>
                  </a:solidFill>
                  <a:latin typeface="Calibri" panose="020F0502020204030204" pitchFamily="34" charset="0"/>
                  <a:cs typeface="Calibri" panose="020F0502020204030204" pitchFamily="34" charset="0"/>
                </a:rPr>
                <a:t>.</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You’ll find it at the beginning of the presentation</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or insert it via </a:t>
              </a:r>
              <a:r>
                <a:rPr lang="en-GB" sz="1200" i="1" cap="none" baseline="0" noProof="0">
                  <a:solidFill>
                    <a:srgbClr val="211F26"/>
                  </a:solidFill>
                  <a:latin typeface="Calibri" panose="020F0502020204030204" pitchFamily="34" charset="0"/>
                  <a:cs typeface="Calibri" panose="020F0502020204030204" pitchFamily="34" charset="0"/>
                </a:rPr>
                <a:t>‘Home’</a:t>
              </a:r>
              <a:r>
                <a:rPr lang="en-GB" sz="1200" cap="none" baseline="0" noProof="0">
                  <a:solidFill>
                    <a:srgbClr val="211F26"/>
                  </a:solidFill>
                  <a:latin typeface="Calibri" panose="020F0502020204030204" pitchFamily="34" charset="0"/>
                  <a:cs typeface="Calibri" panose="020F0502020204030204" pitchFamily="34" charset="0"/>
                </a:rPr>
                <a:t> &gt; </a:t>
              </a:r>
              <a:r>
                <a:rPr lang="en-GB" sz="1200" i="1" cap="none" baseline="0" noProof="0">
                  <a:solidFill>
                    <a:srgbClr val="211F26"/>
                  </a:solidFill>
                  <a:latin typeface="Calibri" panose="020F0502020204030204" pitchFamily="34" charset="0"/>
                  <a:cs typeface="Calibri" panose="020F0502020204030204" pitchFamily="34" charset="0"/>
                </a:rPr>
                <a:t>‘New Slide’.</a:t>
              </a:r>
            </a:p>
          </p:txBody>
        </p:sp>
        <p:grpSp>
          <p:nvGrpSpPr>
            <p:cNvPr id="366" name="ICOON_info">
              <a:extLst>
                <a:ext uri="{FF2B5EF4-FFF2-40B4-BE49-F238E27FC236}">
                  <a16:creationId xmlns:a16="http://schemas.microsoft.com/office/drawing/2014/main" id="{924ABDF4-2076-475E-A4FB-69180F0833AA}"/>
                </a:ext>
              </a:extLst>
            </p:cNvPr>
            <p:cNvGrpSpPr/>
            <p:nvPr userDrawn="1"/>
          </p:nvGrpSpPr>
          <p:grpSpPr>
            <a:xfrm>
              <a:off x="-376736" y="4400186"/>
              <a:ext cx="283685" cy="283685"/>
              <a:chOff x="-510741" y="5913713"/>
              <a:chExt cx="267555" cy="267555"/>
            </a:xfrm>
          </p:grpSpPr>
          <p:sp>
            <p:nvSpPr>
              <p:cNvPr id="408" name="Ovaal 407">
                <a:extLst>
                  <a:ext uri="{FF2B5EF4-FFF2-40B4-BE49-F238E27FC236}">
                    <a16:creationId xmlns:a16="http://schemas.microsoft.com/office/drawing/2014/main" id="{97A2BF48-EA61-454D-9AB0-A1A3036F64D6}"/>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409" name="Graphic 163" descr="Informatie">
                <a:extLst>
                  <a:ext uri="{FF2B5EF4-FFF2-40B4-BE49-F238E27FC236}">
                    <a16:creationId xmlns:a16="http://schemas.microsoft.com/office/drawing/2014/main" id="{6779BF34-CFBA-43D6-80DB-9C9BEE8AE77D}"/>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en-GB" sz="2000" noProof="0">
                  <a:solidFill>
                    <a:srgbClr val="211F26"/>
                  </a:solidFill>
                  <a:latin typeface="Calibri" panose="020F0502020204030204" pitchFamily="34" charset="0"/>
                  <a:cs typeface="Calibri" panose="020F0502020204030204" pitchFamily="34" charset="0"/>
                </a:endParaRPr>
              </a:p>
            </p:txBody>
          </p:sp>
        </p:grpSp>
        <p:grpSp>
          <p:nvGrpSpPr>
            <p:cNvPr id="367" name="VOORBEELD">
              <a:extLst>
                <a:ext uri="{FF2B5EF4-FFF2-40B4-BE49-F238E27FC236}">
                  <a16:creationId xmlns:a16="http://schemas.microsoft.com/office/drawing/2014/main" id="{0FACCFC8-3EF0-49B2-B1F3-C58A1EA8D0C8}"/>
                </a:ext>
              </a:extLst>
            </p:cNvPr>
            <p:cNvGrpSpPr/>
            <p:nvPr userDrawn="1"/>
          </p:nvGrpSpPr>
          <p:grpSpPr>
            <a:xfrm>
              <a:off x="-3605171" y="458674"/>
              <a:ext cx="3234311" cy="558875"/>
              <a:chOff x="-3605171" y="458674"/>
              <a:chExt cx="3234311" cy="558875"/>
            </a:xfrm>
          </p:grpSpPr>
          <p:sp>
            <p:nvSpPr>
              <p:cNvPr id="368" name="Rechthoek 367">
                <a:extLst>
                  <a:ext uri="{FF2B5EF4-FFF2-40B4-BE49-F238E27FC236}">
                    <a16:creationId xmlns:a16="http://schemas.microsoft.com/office/drawing/2014/main" id="{872BB247-87D7-4ABA-9F66-0D4C04491F8C}"/>
                  </a:ext>
                </a:extLst>
              </p:cNvPr>
              <p:cNvSpPr/>
              <p:nvPr userDrawn="1"/>
            </p:nvSpPr>
            <p:spPr>
              <a:xfrm>
                <a:off x="-3604183" y="458674"/>
                <a:ext cx="393459" cy="184058"/>
              </a:xfrm>
              <a:prstGeom prst="rect">
                <a:avLst/>
              </a:prstGeom>
              <a:solidFill>
                <a:srgbClr val="F8F8F8"/>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en-GB" sz="900" b="1" noProof="0">
                    <a:solidFill>
                      <a:srgbClr val="211F26"/>
                    </a:solidFill>
                    <a:latin typeface="Calibri" panose="020F0502020204030204" pitchFamily="34" charset="0"/>
                    <a:cs typeface="Calibri" panose="020F0502020204030204" pitchFamily="34" charset="0"/>
                  </a:rPr>
                  <a:t>Home</a:t>
                </a:r>
              </a:p>
            </p:txBody>
          </p:sp>
          <p:sp>
            <p:nvSpPr>
              <p:cNvPr id="369" name="Rechthoek 368">
                <a:extLst>
                  <a:ext uri="{FF2B5EF4-FFF2-40B4-BE49-F238E27FC236}">
                    <a16:creationId xmlns:a16="http://schemas.microsoft.com/office/drawing/2014/main" id="{EF49FE4A-56CC-4BE2-ABA7-00C69D77CE06}"/>
                  </a:ext>
                </a:extLst>
              </p:cNvPr>
              <p:cNvSpPr/>
              <p:nvPr userDrawn="1"/>
            </p:nvSpPr>
            <p:spPr>
              <a:xfrm>
                <a:off x="-3599184" y="621345"/>
                <a:ext cx="383782"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nvGrpSpPr>
              <p:cNvPr id="370" name="Groep 369">
                <a:extLst>
                  <a:ext uri="{FF2B5EF4-FFF2-40B4-BE49-F238E27FC236}">
                    <a16:creationId xmlns:a16="http://schemas.microsoft.com/office/drawing/2014/main" id="{8B29A0A3-825F-45C3-A70E-092B28820401}"/>
                  </a:ext>
                </a:extLst>
              </p:cNvPr>
              <p:cNvGrpSpPr/>
              <p:nvPr userDrawn="1"/>
            </p:nvGrpSpPr>
            <p:grpSpPr>
              <a:xfrm>
                <a:off x="-3386247" y="830871"/>
                <a:ext cx="139423" cy="109566"/>
                <a:chOff x="-2866744" y="827071"/>
                <a:chExt cx="168701" cy="132575"/>
              </a:xfrm>
            </p:grpSpPr>
            <p:grpSp>
              <p:nvGrpSpPr>
                <p:cNvPr id="401" name="Groep 400">
                  <a:extLst>
                    <a:ext uri="{FF2B5EF4-FFF2-40B4-BE49-F238E27FC236}">
                      <a16:creationId xmlns:a16="http://schemas.microsoft.com/office/drawing/2014/main" id="{63A02F16-99DE-4228-AAA5-9CDCA752428C}"/>
                    </a:ext>
                  </a:extLst>
                </p:cNvPr>
                <p:cNvGrpSpPr/>
                <p:nvPr userDrawn="1"/>
              </p:nvGrpSpPr>
              <p:grpSpPr>
                <a:xfrm>
                  <a:off x="-2866744" y="827071"/>
                  <a:ext cx="168701" cy="132575"/>
                  <a:chOff x="-2866744" y="827071"/>
                  <a:chExt cx="168701" cy="132575"/>
                </a:xfrm>
              </p:grpSpPr>
              <p:cxnSp>
                <p:nvCxnSpPr>
                  <p:cNvPr id="403" name="Rechte verbindingslijn 402">
                    <a:extLst>
                      <a:ext uri="{FF2B5EF4-FFF2-40B4-BE49-F238E27FC236}">
                        <a16:creationId xmlns:a16="http://schemas.microsoft.com/office/drawing/2014/main" id="{BBE02722-C359-4CFA-A832-11CE2E26C319}"/>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404" name="Rechte verbindingslijn 403">
                    <a:extLst>
                      <a:ext uri="{FF2B5EF4-FFF2-40B4-BE49-F238E27FC236}">
                        <a16:creationId xmlns:a16="http://schemas.microsoft.com/office/drawing/2014/main" id="{7FA6B133-95AD-4EDD-AFA4-75536E1570D0}"/>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405" name="Rechte verbindingslijn 404">
                    <a:extLst>
                      <a:ext uri="{FF2B5EF4-FFF2-40B4-BE49-F238E27FC236}">
                        <a16:creationId xmlns:a16="http://schemas.microsoft.com/office/drawing/2014/main" id="{58478D75-6B68-4CF9-B1A3-F071A0DB0FA5}"/>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406" name="Rechte verbindingslijn 405">
                    <a:extLst>
                      <a:ext uri="{FF2B5EF4-FFF2-40B4-BE49-F238E27FC236}">
                        <a16:creationId xmlns:a16="http://schemas.microsoft.com/office/drawing/2014/main" id="{C6F1A2EC-3460-4D90-BE3A-70FC4C2BE478}"/>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407" name="Rechte verbindingslijn 406">
                    <a:extLst>
                      <a:ext uri="{FF2B5EF4-FFF2-40B4-BE49-F238E27FC236}">
                        <a16:creationId xmlns:a16="http://schemas.microsoft.com/office/drawing/2014/main" id="{93F05482-CD33-46A4-A1F8-2BDA3AED2D11}"/>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402" name="Pijl: rechts 401">
                  <a:extLst>
                    <a:ext uri="{FF2B5EF4-FFF2-40B4-BE49-F238E27FC236}">
                      <a16:creationId xmlns:a16="http://schemas.microsoft.com/office/drawing/2014/main" id="{7957111B-5694-4BCA-B0F9-1A7AB63C5730}"/>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371" name="Groep 370">
                <a:extLst>
                  <a:ext uri="{FF2B5EF4-FFF2-40B4-BE49-F238E27FC236}">
                    <a16:creationId xmlns:a16="http://schemas.microsoft.com/office/drawing/2014/main" id="{C280D6BA-4AC9-4268-BE1E-4DE554402684}"/>
                  </a:ext>
                </a:extLst>
              </p:cNvPr>
              <p:cNvGrpSpPr/>
              <p:nvPr userDrawn="1"/>
            </p:nvGrpSpPr>
            <p:grpSpPr>
              <a:xfrm>
                <a:off x="-3605171" y="830871"/>
                <a:ext cx="139423" cy="109566"/>
                <a:chOff x="-2866744" y="518074"/>
                <a:chExt cx="168701" cy="132575"/>
              </a:xfrm>
            </p:grpSpPr>
            <p:grpSp>
              <p:nvGrpSpPr>
                <p:cNvPr id="394" name="Groep 393">
                  <a:extLst>
                    <a:ext uri="{FF2B5EF4-FFF2-40B4-BE49-F238E27FC236}">
                      <a16:creationId xmlns:a16="http://schemas.microsoft.com/office/drawing/2014/main" id="{FD5501EE-9762-467D-A2AF-00FDFE4077AC}"/>
                    </a:ext>
                  </a:extLst>
                </p:cNvPr>
                <p:cNvGrpSpPr/>
                <p:nvPr userDrawn="1"/>
              </p:nvGrpSpPr>
              <p:grpSpPr>
                <a:xfrm>
                  <a:off x="-2866744" y="518074"/>
                  <a:ext cx="168701" cy="132575"/>
                  <a:chOff x="-2866744" y="518074"/>
                  <a:chExt cx="168701" cy="132575"/>
                </a:xfrm>
              </p:grpSpPr>
              <p:cxnSp>
                <p:nvCxnSpPr>
                  <p:cNvPr id="396" name="Rechte verbindingslijn 395">
                    <a:extLst>
                      <a:ext uri="{FF2B5EF4-FFF2-40B4-BE49-F238E27FC236}">
                        <a16:creationId xmlns:a16="http://schemas.microsoft.com/office/drawing/2014/main" id="{364E48F5-28D9-42F5-956C-A544FB395317}"/>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397" name="Rechte verbindingslijn 396">
                    <a:extLst>
                      <a:ext uri="{FF2B5EF4-FFF2-40B4-BE49-F238E27FC236}">
                        <a16:creationId xmlns:a16="http://schemas.microsoft.com/office/drawing/2014/main" id="{86E78414-242A-43F7-BD10-6DB4F97259D2}"/>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398" name="Rechte verbindingslijn 397">
                    <a:extLst>
                      <a:ext uri="{FF2B5EF4-FFF2-40B4-BE49-F238E27FC236}">
                        <a16:creationId xmlns:a16="http://schemas.microsoft.com/office/drawing/2014/main" id="{902B88A5-4D6C-42EC-8A25-900BEA82330B}"/>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399" name="Rechte verbindingslijn 398">
                    <a:extLst>
                      <a:ext uri="{FF2B5EF4-FFF2-40B4-BE49-F238E27FC236}">
                        <a16:creationId xmlns:a16="http://schemas.microsoft.com/office/drawing/2014/main" id="{6E21C14C-EB88-469B-9F24-CD7F300BDBCB}"/>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400" name="Rechte verbindingslijn 399">
                    <a:extLst>
                      <a:ext uri="{FF2B5EF4-FFF2-40B4-BE49-F238E27FC236}">
                        <a16:creationId xmlns:a16="http://schemas.microsoft.com/office/drawing/2014/main" id="{53E803CB-493C-4B66-A060-8A4C96E8D770}"/>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395" name="Pijl: rechts 394">
                  <a:extLst>
                    <a:ext uri="{FF2B5EF4-FFF2-40B4-BE49-F238E27FC236}">
                      <a16:creationId xmlns:a16="http://schemas.microsoft.com/office/drawing/2014/main" id="{6B23CBDC-DCF6-4CA8-9CC0-E582CBA72E8C}"/>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cxnSp>
            <p:nvCxnSpPr>
              <p:cNvPr id="372" name="Rechte verbindingslijn 371">
                <a:extLst>
                  <a:ext uri="{FF2B5EF4-FFF2-40B4-BE49-F238E27FC236}">
                    <a16:creationId xmlns:a16="http://schemas.microsoft.com/office/drawing/2014/main" id="{CA6DB4FF-BE07-4E65-9DDE-AE479DF24F7C}"/>
                  </a:ext>
                </a:extLst>
              </p:cNvPr>
              <p:cNvCxnSpPr>
                <a:cxnSpLocks/>
              </p:cNvCxnSpPr>
              <p:nvPr userDrawn="1"/>
            </p:nvCxnSpPr>
            <p:spPr>
              <a:xfrm flipV="1">
                <a:off x="-3459956" y="588169"/>
                <a:ext cx="547687" cy="219076"/>
              </a:xfrm>
              <a:prstGeom prst="line">
                <a:avLst/>
              </a:prstGeom>
              <a:noFill/>
              <a:ln w="19050" cap="rnd" cmpd="sng" algn="ctr">
                <a:solidFill>
                  <a:schemeClr val="accent1"/>
                </a:solidFill>
                <a:prstDash val="solid"/>
                <a:headEnd type="oval"/>
              </a:ln>
              <a:effectLst/>
            </p:spPr>
          </p:cxnSp>
          <p:cxnSp>
            <p:nvCxnSpPr>
              <p:cNvPr id="373" name="Rechte verbindingslijn 372">
                <a:extLst>
                  <a:ext uri="{FF2B5EF4-FFF2-40B4-BE49-F238E27FC236}">
                    <a16:creationId xmlns:a16="http://schemas.microsoft.com/office/drawing/2014/main" id="{58860E41-10E5-4CC3-9BAF-51F8A17FE19D}"/>
                  </a:ext>
                </a:extLst>
              </p:cNvPr>
              <p:cNvCxnSpPr>
                <a:cxnSpLocks/>
              </p:cNvCxnSpPr>
              <p:nvPr userDrawn="1"/>
            </p:nvCxnSpPr>
            <p:spPr>
              <a:xfrm>
                <a:off x="-3224213" y="828675"/>
                <a:ext cx="319088" cy="0"/>
              </a:xfrm>
              <a:prstGeom prst="line">
                <a:avLst/>
              </a:prstGeom>
              <a:noFill/>
              <a:ln w="19050" cap="rnd" cmpd="sng" algn="ctr">
                <a:solidFill>
                  <a:schemeClr val="accent1"/>
                </a:solidFill>
                <a:prstDash val="solid"/>
                <a:headEnd type="oval"/>
              </a:ln>
              <a:effectLst/>
            </p:spPr>
          </p:cxnSp>
          <p:sp>
            <p:nvSpPr>
              <p:cNvPr id="374" name="Rechthoek 373">
                <a:extLst>
                  <a:ext uri="{FF2B5EF4-FFF2-40B4-BE49-F238E27FC236}">
                    <a16:creationId xmlns:a16="http://schemas.microsoft.com/office/drawing/2014/main" id="{1F7A9657-6724-423C-AD8F-0616056DEC31}"/>
                  </a:ext>
                </a:extLst>
              </p:cNvPr>
              <p:cNvSpPr/>
              <p:nvPr userDrawn="1"/>
            </p:nvSpPr>
            <p:spPr>
              <a:xfrm>
                <a:off x="-2559903" y="512179"/>
                <a:ext cx="2189042" cy="15108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Text level up</a:t>
                </a:r>
              </a:p>
            </p:txBody>
          </p:sp>
          <p:sp>
            <p:nvSpPr>
              <p:cNvPr id="375" name="Rechthoek 374">
                <a:extLst>
                  <a:ext uri="{FF2B5EF4-FFF2-40B4-BE49-F238E27FC236}">
                    <a16:creationId xmlns:a16="http://schemas.microsoft.com/office/drawing/2014/main" id="{7F0D6550-07BB-4CC9-B1F7-891BA78487F2}"/>
                  </a:ext>
                </a:extLst>
              </p:cNvPr>
              <p:cNvSpPr/>
              <p:nvPr userDrawn="1"/>
            </p:nvSpPr>
            <p:spPr>
              <a:xfrm>
                <a:off x="-2559903" y="819562"/>
                <a:ext cx="2189043" cy="142202"/>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Text level down</a:t>
                </a:r>
              </a:p>
            </p:txBody>
          </p:sp>
          <p:grpSp>
            <p:nvGrpSpPr>
              <p:cNvPr id="376" name="Groep 375">
                <a:extLst>
                  <a:ext uri="{FF2B5EF4-FFF2-40B4-BE49-F238E27FC236}">
                    <a16:creationId xmlns:a16="http://schemas.microsoft.com/office/drawing/2014/main" id="{91A999AB-5FBA-4E58-AB00-76E642AF2575}"/>
                  </a:ext>
                </a:extLst>
              </p:cNvPr>
              <p:cNvGrpSpPr/>
              <p:nvPr userDrawn="1"/>
            </p:nvGrpSpPr>
            <p:grpSpPr>
              <a:xfrm>
                <a:off x="-2916763" y="769168"/>
                <a:ext cx="268738" cy="248381"/>
                <a:chOff x="-2916763" y="769168"/>
                <a:chExt cx="268738" cy="248381"/>
              </a:xfrm>
            </p:grpSpPr>
            <p:sp>
              <p:nvSpPr>
                <p:cNvPr id="386" name="Rechthoek 385">
                  <a:extLst>
                    <a:ext uri="{FF2B5EF4-FFF2-40B4-BE49-F238E27FC236}">
                      <a16:creationId xmlns:a16="http://schemas.microsoft.com/office/drawing/2014/main" id="{34419036-03E8-4E0C-97BC-3B645C18B05C}"/>
                    </a:ext>
                  </a:extLst>
                </p:cNvPr>
                <p:cNvSpPr/>
                <p:nvPr userDrawn="1"/>
              </p:nvSpPr>
              <p:spPr>
                <a:xfrm>
                  <a:off x="-2916763" y="769168"/>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en-GB" sz="1050" b="0" noProof="0">
                    <a:solidFill>
                      <a:srgbClr val="211F26"/>
                    </a:solidFill>
                    <a:latin typeface="Calibri" panose="020F0502020204030204" pitchFamily="34" charset="0"/>
                    <a:cs typeface="Calibri" panose="020F0502020204030204" pitchFamily="34" charset="0"/>
                  </a:endParaRPr>
                </a:p>
              </p:txBody>
            </p:sp>
            <p:grpSp>
              <p:nvGrpSpPr>
                <p:cNvPr id="387" name="Groep 386">
                  <a:extLst>
                    <a:ext uri="{FF2B5EF4-FFF2-40B4-BE49-F238E27FC236}">
                      <a16:creationId xmlns:a16="http://schemas.microsoft.com/office/drawing/2014/main" id="{881F5587-8A25-4DEF-9610-6E4EA2603404}"/>
                    </a:ext>
                  </a:extLst>
                </p:cNvPr>
                <p:cNvGrpSpPr/>
                <p:nvPr userDrawn="1"/>
              </p:nvGrpSpPr>
              <p:grpSpPr>
                <a:xfrm>
                  <a:off x="-2866744" y="827071"/>
                  <a:ext cx="168701" cy="132575"/>
                  <a:chOff x="-2866744" y="827071"/>
                  <a:chExt cx="168701" cy="132575"/>
                </a:xfrm>
              </p:grpSpPr>
              <p:cxnSp>
                <p:nvCxnSpPr>
                  <p:cNvPr id="389" name="Rechte verbindingslijn 388">
                    <a:extLst>
                      <a:ext uri="{FF2B5EF4-FFF2-40B4-BE49-F238E27FC236}">
                        <a16:creationId xmlns:a16="http://schemas.microsoft.com/office/drawing/2014/main" id="{1D20820A-DD0D-4B57-8287-37F796B8BE43}"/>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390" name="Rechte verbindingslijn 389">
                    <a:extLst>
                      <a:ext uri="{FF2B5EF4-FFF2-40B4-BE49-F238E27FC236}">
                        <a16:creationId xmlns:a16="http://schemas.microsoft.com/office/drawing/2014/main" id="{C9CBBA2B-F997-4BF8-B728-3CBA99FBA4A0}"/>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391" name="Rechte verbindingslijn 390">
                    <a:extLst>
                      <a:ext uri="{FF2B5EF4-FFF2-40B4-BE49-F238E27FC236}">
                        <a16:creationId xmlns:a16="http://schemas.microsoft.com/office/drawing/2014/main" id="{C2B00E74-5BB4-4F11-B86C-2FAC0572DB20}"/>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392" name="Rechte verbindingslijn 391">
                    <a:extLst>
                      <a:ext uri="{FF2B5EF4-FFF2-40B4-BE49-F238E27FC236}">
                        <a16:creationId xmlns:a16="http://schemas.microsoft.com/office/drawing/2014/main" id="{B0476AE7-D0BE-4E87-A2F1-FCE102458B6C}"/>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393" name="Rechte verbindingslijn 392">
                    <a:extLst>
                      <a:ext uri="{FF2B5EF4-FFF2-40B4-BE49-F238E27FC236}">
                        <a16:creationId xmlns:a16="http://schemas.microsoft.com/office/drawing/2014/main" id="{8FD26428-3D7E-4AEA-A31D-4A0007C242AA}"/>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388" name="Pijl: rechts 387">
                  <a:extLst>
                    <a:ext uri="{FF2B5EF4-FFF2-40B4-BE49-F238E27FC236}">
                      <a16:creationId xmlns:a16="http://schemas.microsoft.com/office/drawing/2014/main" id="{2895BE09-95AD-4B85-929C-13B6A357D063}"/>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377" name="Groep 376">
                <a:extLst>
                  <a:ext uri="{FF2B5EF4-FFF2-40B4-BE49-F238E27FC236}">
                    <a16:creationId xmlns:a16="http://schemas.microsoft.com/office/drawing/2014/main" id="{A48A8D03-4718-4C7C-BED3-3E266063570B}"/>
                  </a:ext>
                </a:extLst>
              </p:cNvPr>
              <p:cNvGrpSpPr/>
              <p:nvPr userDrawn="1"/>
            </p:nvGrpSpPr>
            <p:grpSpPr>
              <a:xfrm>
                <a:off x="-2916763" y="460171"/>
                <a:ext cx="268738" cy="248381"/>
                <a:chOff x="-2916763" y="460171"/>
                <a:chExt cx="268738" cy="248381"/>
              </a:xfrm>
            </p:grpSpPr>
            <p:sp>
              <p:nvSpPr>
                <p:cNvPr id="378" name="Rechthoek 377">
                  <a:extLst>
                    <a:ext uri="{FF2B5EF4-FFF2-40B4-BE49-F238E27FC236}">
                      <a16:creationId xmlns:a16="http://schemas.microsoft.com/office/drawing/2014/main" id="{7A6243BD-6D9C-4158-A56F-18D4CB38DABA}"/>
                    </a:ext>
                  </a:extLst>
                </p:cNvPr>
                <p:cNvSpPr/>
                <p:nvPr userDrawn="1"/>
              </p:nvSpPr>
              <p:spPr>
                <a:xfrm>
                  <a:off x="-2916763" y="460171"/>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en-GB" sz="1050" b="0" noProof="0">
                    <a:solidFill>
                      <a:srgbClr val="211F26"/>
                    </a:solidFill>
                    <a:latin typeface="Calibri" panose="020F0502020204030204" pitchFamily="34" charset="0"/>
                    <a:cs typeface="Calibri" panose="020F0502020204030204" pitchFamily="34" charset="0"/>
                  </a:endParaRPr>
                </a:p>
              </p:txBody>
            </p:sp>
            <p:grpSp>
              <p:nvGrpSpPr>
                <p:cNvPr id="379" name="Groep 378">
                  <a:extLst>
                    <a:ext uri="{FF2B5EF4-FFF2-40B4-BE49-F238E27FC236}">
                      <a16:creationId xmlns:a16="http://schemas.microsoft.com/office/drawing/2014/main" id="{1F3BDF6E-FE0B-453C-9165-4309426ACCF4}"/>
                    </a:ext>
                  </a:extLst>
                </p:cNvPr>
                <p:cNvGrpSpPr/>
                <p:nvPr userDrawn="1"/>
              </p:nvGrpSpPr>
              <p:grpSpPr>
                <a:xfrm>
                  <a:off x="-2866744" y="518074"/>
                  <a:ext cx="168701" cy="132575"/>
                  <a:chOff x="-2866744" y="518074"/>
                  <a:chExt cx="168701" cy="132575"/>
                </a:xfrm>
              </p:grpSpPr>
              <p:cxnSp>
                <p:nvCxnSpPr>
                  <p:cNvPr id="381" name="Rechte verbindingslijn 380">
                    <a:extLst>
                      <a:ext uri="{FF2B5EF4-FFF2-40B4-BE49-F238E27FC236}">
                        <a16:creationId xmlns:a16="http://schemas.microsoft.com/office/drawing/2014/main" id="{E4049BC9-6B44-42A4-AE10-8C1DCD75EA14}"/>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382" name="Rechte verbindingslijn 381">
                    <a:extLst>
                      <a:ext uri="{FF2B5EF4-FFF2-40B4-BE49-F238E27FC236}">
                        <a16:creationId xmlns:a16="http://schemas.microsoft.com/office/drawing/2014/main" id="{50CAA385-F966-4913-9465-E64567EFE0E5}"/>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383" name="Rechte verbindingslijn 382">
                    <a:extLst>
                      <a:ext uri="{FF2B5EF4-FFF2-40B4-BE49-F238E27FC236}">
                        <a16:creationId xmlns:a16="http://schemas.microsoft.com/office/drawing/2014/main" id="{44BA48B4-14AE-4A09-AA56-5917A9D89F73}"/>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384" name="Rechte verbindingslijn 383">
                    <a:extLst>
                      <a:ext uri="{FF2B5EF4-FFF2-40B4-BE49-F238E27FC236}">
                        <a16:creationId xmlns:a16="http://schemas.microsoft.com/office/drawing/2014/main" id="{6A961E1D-DD9C-49A6-82A4-46BC3B296D34}"/>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385" name="Rechte verbindingslijn 384">
                    <a:extLst>
                      <a:ext uri="{FF2B5EF4-FFF2-40B4-BE49-F238E27FC236}">
                        <a16:creationId xmlns:a16="http://schemas.microsoft.com/office/drawing/2014/main" id="{F376C120-1FFB-4A39-A65F-F7729BCBA03A}"/>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380" name="Pijl: rechts 379">
                  <a:extLst>
                    <a:ext uri="{FF2B5EF4-FFF2-40B4-BE49-F238E27FC236}">
                      <a16:creationId xmlns:a16="http://schemas.microsoft.com/office/drawing/2014/main" id="{36E77623-ADFC-453F-90BA-0AD351AFCAEF}"/>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grpSp>
      <p:grpSp>
        <p:nvGrpSpPr>
          <p:cNvPr id="241" name="INSTRUCTION">
            <a:extLst>
              <a:ext uri="{FF2B5EF4-FFF2-40B4-BE49-F238E27FC236}">
                <a16:creationId xmlns:a16="http://schemas.microsoft.com/office/drawing/2014/main" id="{848CAEBB-4DC2-468B-BB6C-2EC8481CB233}"/>
              </a:ext>
            </a:extLst>
          </p:cNvPr>
          <p:cNvGrpSpPr/>
          <p:nvPr userDrawn="1"/>
        </p:nvGrpSpPr>
        <p:grpSpPr>
          <a:xfrm>
            <a:off x="12377867" y="1"/>
            <a:ext cx="3693386" cy="5855257"/>
            <a:chOff x="-3786437" y="1"/>
            <a:chExt cx="3693386" cy="5855257"/>
          </a:xfrm>
        </p:grpSpPr>
        <p:sp>
          <p:nvSpPr>
            <p:cNvPr id="242" name="Rechthoek 241">
              <a:extLst>
                <a:ext uri="{FF2B5EF4-FFF2-40B4-BE49-F238E27FC236}">
                  <a16:creationId xmlns:a16="http://schemas.microsoft.com/office/drawing/2014/main" id="{9F59BAB4-B197-40CB-9904-387C6C4A6C89}"/>
                </a:ext>
              </a:extLst>
            </p:cNvPr>
            <p:cNvSpPr/>
            <p:nvPr userDrawn="1"/>
          </p:nvSpPr>
          <p:spPr>
            <a:xfrm>
              <a:off x="-3786165" y="3370798"/>
              <a:ext cx="3593091" cy="1760759"/>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Edit chart data</a:t>
              </a:r>
            </a:p>
          </p:txBody>
        </p:sp>
        <p:sp>
          <p:nvSpPr>
            <p:cNvPr id="243" name="Ovaal 242">
              <a:extLst>
                <a:ext uri="{FF2B5EF4-FFF2-40B4-BE49-F238E27FC236}">
                  <a16:creationId xmlns:a16="http://schemas.microsoft.com/office/drawing/2014/main" id="{70BB4898-30C3-4EC1-A9E7-0E8F84D482F0}"/>
                </a:ext>
              </a:extLst>
            </p:cNvPr>
            <p:cNvSpPr/>
            <p:nvPr userDrawn="1"/>
          </p:nvSpPr>
          <p:spPr>
            <a:xfrm>
              <a:off x="-3603587" y="3835397"/>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244" name="Rechthoek 243">
              <a:extLst>
                <a:ext uri="{FF2B5EF4-FFF2-40B4-BE49-F238E27FC236}">
                  <a16:creationId xmlns:a16="http://schemas.microsoft.com/office/drawing/2014/main" id="{C30AD25D-40F6-48E7-B0E6-F47D662350CB}"/>
                </a:ext>
              </a:extLst>
            </p:cNvPr>
            <p:cNvSpPr/>
            <p:nvPr userDrawn="1"/>
          </p:nvSpPr>
          <p:spPr>
            <a:xfrm>
              <a:off x="-3319415" y="3835398"/>
              <a:ext cx="2944682" cy="32768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with the right mouse button on the chart</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and choose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‘Edit data’</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245" name="Groep 244">
              <a:extLst>
                <a:ext uri="{FF2B5EF4-FFF2-40B4-BE49-F238E27FC236}">
                  <a16:creationId xmlns:a16="http://schemas.microsoft.com/office/drawing/2014/main" id="{4D7E7D12-D2A0-4038-B40F-484BB84D1F84}"/>
                </a:ext>
              </a:extLst>
            </p:cNvPr>
            <p:cNvGrpSpPr/>
            <p:nvPr userDrawn="1"/>
          </p:nvGrpSpPr>
          <p:grpSpPr>
            <a:xfrm>
              <a:off x="-3314821" y="4275190"/>
              <a:ext cx="1495189" cy="563933"/>
              <a:chOff x="-3314821" y="3310415"/>
              <a:chExt cx="1495189" cy="563933"/>
            </a:xfrm>
          </p:grpSpPr>
          <p:sp>
            <p:nvSpPr>
              <p:cNvPr id="265" name="Rechthoek 264">
                <a:extLst>
                  <a:ext uri="{FF2B5EF4-FFF2-40B4-BE49-F238E27FC236}">
                    <a16:creationId xmlns:a16="http://schemas.microsoft.com/office/drawing/2014/main" id="{D413E8C4-F849-4AAD-B8A7-7CC62309C4AD}"/>
                  </a:ext>
                </a:extLst>
              </p:cNvPr>
              <p:cNvSpPr/>
              <p:nvPr userDrawn="1"/>
            </p:nvSpPr>
            <p:spPr>
              <a:xfrm>
                <a:off x="-3314821" y="3310415"/>
                <a:ext cx="1403797" cy="504851"/>
              </a:xfrm>
              <a:prstGeom prst="rect">
                <a:avLst/>
              </a:prstGeom>
              <a:solidFill>
                <a:srgbClr val="FFFFFF"/>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266" name="Rechthoek 265">
                <a:extLst>
                  <a:ext uri="{FF2B5EF4-FFF2-40B4-BE49-F238E27FC236}">
                    <a16:creationId xmlns:a16="http://schemas.microsoft.com/office/drawing/2014/main" id="{C23D0286-1A44-4FE2-8995-9BFF51ABB40D}"/>
                  </a:ext>
                </a:extLst>
              </p:cNvPr>
              <p:cNvSpPr/>
              <p:nvPr userDrawn="1"/>
            </p:nvSpPr>
            <p:spPr>
              <a:xfrm>
                <a:off x="-3304719" y="3564140"/>
                <a:ext cx="1387813" cy="246608"/>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267" name="Tekstvak 266">
                <a:extLst>
                  <a:ext uri="{FF2B5EF4-FFF2-40B4-BE49-F238E27FC236}">
                    <a16:creationId xmlns:a16="http://schemas.microsoft.com/office/drawing/2014/main" id="{1FEE0F49-26DD-4252-8769-5BF80CE01CC3}"/>
                  </a:ext>
                </a:extLst>
              </p:cNvPr>
              <p:cNvSpPr txBox="1"/>
              <p:nvPr userDrawn="1"/>
            </p:nvSpPr>
            <p:spPr>
              <a:xfrm>
                <a:off x="-3122115" y="3369117"/>
                <a:ext cx="1258624" cy="137495"/>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a:solidFill>
                      <a:srgbClr val="211F26"/>
                    </a:solidFill>
                    <a:latin typeface="Calibri" panose="020F0502020204030204" pitchFamily="34" charset="0"/>
                    <a:ea typeface="+mn-ea"/>
                    <a:cs typeface="Calibri" panose="020F0502020204030204" pitchFamily="34" charset="0"/>
                  </a:rPr>
                  <a:t>Change chart type</a:t>
                </a:r>
              </a:p>
            </p:txBody>
          </p:sp>
          <p:sp>
            <p:nvSpPr>
              <p:cNvPr id="268" name="Tekstvak 267">
                <a:extLst>
                  <a:ext uri="{FF2B5EF4-FFF2-40B4-BE49-F238E27FC236}">
                    <a16:creationId xmlns:a16="http://schemas.microsoft.com/office/drawing/2014/main" id="{8D428B87-4A40-47AC-8EEB-097E39AFE84E}"/>
                  </a:ext>
                </a:extLst>
              </p:cNvPr>
              <p:cNvSpPr txBox="1"/>
              <p:nvPr userDrawn="1"/>
            </p:nvSpPr>
            <p:spPr>
              <a:xfrm>
                <a:off x="-3115840" y="3624236"/>
                <a:ext cx="1296208"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a:solidFill>
                      <a:srgbClr val="211F26"/>
                    </a:solidFill>
                    <a:latin typeface="Calibri" panose="020F0502020204030204" pitchFamily="34" charset="0"/>
                    <a:ea typeface="+mn-ea"/>
                    <a:cs typeface="Calibri" panose="020F0502020204030204" pitchFamily="34" charset="0"/>
                  </a:rPr>
                  <a:t>Edit data</a:t>
                </a:r>
              </a:p>
            </p:txBody>
          </p:sp>
          <p:sp>
            <p:nvSpPr>
              <p:cNvPr id="269" name="Vrije vorm: vorm 268">
                <a:extLst>
                  <a:ext uri="{FF2B5EF4-FFF2-40B4-BE49-F238E27FC236}">
                    <a16:creationId xmlns:a16="http://schemas.microsoft.com/office/drawing/2014/main" id="{84DEDFBC-19A1-4456-9EF2-D9C60864E3EF}"/>
                  </a:ext>
                </a:extLst>
              </p:cNvPr>
              <p:cNvSpPr/>
              <p:nvPr userDrawn="1"/>
            </p:nvSpPr>
            <p:spPr>
              <a:xfrm>
                <a:off x="-1959834" y="3694348"/>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grpSp>
            <p:nvGrpSpPr>
              <p:cNvPr id="270" name="Groep 269">
                <a:extLst>
                  <a:ext uri="{FF2B5EF4-FFF2-40B4-BE49-F238E27FC236}">
                    <a16:creationId xmlns:a16="http://schemas.microsoft.com/office/drawing/2014/main" id="{233D425F-1A2D-4BDB-BA5C-0A52CFBB8A84}"/>
                  </a:ext>
                </a:extLst>
              </p:cNvPr>
              <p:cNvGrpSpPr/>
              <p:nvPr userDrawn="1"/>
            </p:nvGrpSpPr>
            <p:grpSpPr>
              <a:xfrm>
                <a:off x="-3261976" y="3361742"/>
                <a:ext cx="139861" cy="152244"/>
                <a:chOff x="12574450" y="6053892"/>
                <a:chExt cx="169232" cy="184215"/>
              </a:xfrm>
            </p:grpSpPr>
            <p:sp>
              <p:nvSpPr>
                <p:cNvPr id="290" name="Rechthoek 289">
                  <a:extLst>
                    <a:ext uri="{FF2B5EF4-FFF2-40B4-BE49-F238E27FC236}">
                      <a16:creationId xmlns:a16="http://schemas.microsoft.com/office/drawing/2014/main" id="{A856C2DB-32BF-4060-8933-9F84206F1122}"/>
                    </a:ext>
                  </a:extLst>
                </p:cNvPr>
                <p:cNvSpPr/>
                <p:nvPr userDrawn="1"/>
              </p:nvSpPr>
              <p:spPr>
                <a:xfrm>
                  <a:off x="12574450" y="6111529"/>
                  <a:ext cx="46293" cy="126577"/>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noProof="0">
                    <a:solidFill>
                      <a:srgbClr val="211F26"/>
                    </a:solidFill>
                    <a:latin typeface="Calibri" panose="020F0502020204030204" pitchFamily="34" charset="0"/>
                    <a:cs typeface="Calibri" panose="020F0502020204030204" pitchFamily="34" charset="0"/>
                  </a:endParaRPr>
                </a:p>
              </p:txBody>
            </p:sp>
            <p:sp>
              <p:nvSpPr>
                <p:cNvPr id="291" name="Rechthoek 290">
                  <a:extLst>
                    <a:ext uri="{FF2B5EF4-FFF2-40B4-BE49-F238E27FC236}">
                      <a16:creationId xmlns:a16="http://schemas.microsoft.com/office/drawing/2014/main" id="{250EBB27-C523-4AC9-96EB-826CF9D3173B}"/>
                    </a:ext>
                  </a:extLst>
                </p:cNvPr>
                <p:cNvSpPr/>
                <p:nvPr userDrawn="1"/>
              </p:nvSpPr>
              <p:spPr>
                <a:xfrm>
                  <a:off x="12635427" y="6053892"/>
                  <a:ext cx="46293" cy="184215"/>
                </a:xfrm>
                <a:prstGeom prst="rect">
                  <a:avLst/>
                </a:prstGeom>
                <a:solidFill>
                  <a:srgbClr val="EDC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noProof="0">
                    <a:solidFill>
                      <a:srgbClr val="211F26"/>
                    </a:solidFill>
                    <a:latin typeface="Calibri" panose="020F0502020204030204" pitchFamily="34" charset="0"/>
                    <a:cs typeface="Calibri" panose="020F0502020204030204" pitchFamily="34" charset="0"/>
                  </a:endParaRPr>
                </a:p>
              </p:txBody>
            </p:sp>
            <p:sp>
              <p:nvSpPr>
                <p:cNvPr id="292" name="Rechthoek 291">
                  <a:extLst>
                    <a:ext uri="{FF2B5EF4-FFF2-40B4-BE49-F238E27FC236}">
                      <a16:creationId xmlns:a16="http://schemas.microsoft.com/office/drawing/2014/main" id="{91E63611-9F6A-4173-BDC2-E4FE180F9AB5}"/>
                    </a:ext>
                  </a:extLst>
                </p:cNvPr>
                <p:cNvSpPr/>
                <p:nvPr userDrawn="1"/>
              </p:nvSpPr>
              <p:spPr>
                <a:xfrm>
                  <a:off x="12697389" y="6094907"/>
                  <a:ext cx="46293" cy="143200"/>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noProof="0">
                    <a:solidFill>
                      <a:srgbClr val="211F26"/>
                    </a:solidFill>
                    <a:latin typeface="Calibri" panose="020F0502020204030204" pitchFamily="34" charset="0"/>
                    <a:cs typeface="Calibri" panose="020F0502020204030204" pitchFamily="34" charset="0"/>
                  </a:endParaRPr>
                </a:p>
              </p:txBody>
            </p:sp>
          </p:grpSp>
          <p:grpSp>
            <p:nvGrpSpPr>
              <p:cNvPr id="271" name="Groep 270">
                <a:extLst>
                  <a:ext uri="{FF2B5EF4-FFF2-40B4-BE49-F238E27FC236}">
                    <a16:creationId xmlns:a16="http://schemas.microsoft.com/office/drawing/2014/main" id="{028B7CCB-1056-4BE3-B229-CE0D46D7C8B2}"/>
                  </a:ext>
                </a:extLst>
              </p:cNvPr>
              <p:cNvGrpSpPr/>
              <p:nvPr userDrawn="1"/>
            </p:nvGrpSpPr>
            <p:grpSpPr>
              <a:xfrm>
                <a:off x="-3261070" y="3635199"/>
                <a:ext cx="168905" cy="104490"/>
                <a:chOff x="-3261070" y="3620931"/>
                <a:chExt cx="193920" cy="119965"/>
              </a:xfrm>
            </p:grpSpPr>
            <p:sp>
              <p:nvSpPr>
                <p:cNvPr id="272" name="Rechthoek 271">
                  <a:extLst>
                    <a:ext uri="{FF2B5EF4-FFF2-40B4-BE49-F238E27FC236}">
                      <a16:creationId xmlns:a16="http://schemas.microsoft.com/office/drawing/2014/main" id="{7BDD5D95-5D69-4AAD-A949-7C72B0E4D508}"/>
                    </a:ext>
                  </a:extLst>
                </p:cNvPr>
                <p:cNvSpPr/>
                <p:nvPr userDrawn="1"/>
              </p:nvSpPr>
              <p:spPr>
                <a:xfrm>
                  <a:off x="-3261070" y="3643881"/>
                  <a:ext cx="142985" cy="952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grpSp>
              <p:nvGrpSpPr>
                <p:cNvPr id="273" name="Groep 272">
                  <a:extLst>
                    <a:ext uri="{FF2B5EF4-FFF2-40B4-BE49-F238E27FC236}">
                      <a16:creationId xmlns:a16="http://schemas.microsoft.com/office/drawing/2014/main" id="{4AE7C0B3-4060-47DF-B673-854B8E8D83AD}"/>
                    </a:ext>
                  </a:extLst>
                </p:cNvPr>
                <p:cNvGrpSpPr/>
                <p:nvPr userDrawn="1"/>
              </p:nvGrpSpPr>
              <p:grpSpPr>
                <a:xfrm>
                  <a:off x="-3261070" y="3622063"/>
                  <a:ext cx="141113" cy="117345"/>
                  <a:chOff x="1094874" y="-878306"/>
                  <a:chExt cx="867364" cy="613611"/>
                </a:xfrm>
              </p:grpSpPr>
              <p:cxnSp>
                <p:nvCxnSpPr>
                  <p:cNvPr id="283" name="Rechte verbindingslijn 282">
                    <a:extLst>
                      <a:ext uri="{FF2B5EF4-FFF2-40B4-BE49-F238E27FC236}">
                        <a16:creationId xmlns:a16="http://schemas.microsoft.com/office/drawing/2014/main" id="{11BF0252-001D-42CD-9A33-8110F75F0B5E}"/>
                      </a:ext>
                    </a:extLst>
                  </p:cNvPr>
                  <p:cNvCxnSpPr>
                    <a:cxnSpLocks/>
                  </p:cNvCxnSpPr>
                  <p:nvPr userDrawn="1"/>
                </p:nvCxnSpPr>
                <p:spPr>
                  <a:xfrm>
                    <a:off x="1094874" y="-878305"/>
                    <a:ext cx="0" cy="613610"/>
                  </a:xfrm>
                  <a:prstGeom prst="line">
                    <a:avLst/>
                  </a:prstGeom>
                  <a:ln>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284" name="Rechte verbindingslijn 283">
                    <a:extLst>
                      <a:ext uri="{FF2B5EF4-FFF2-40B4-BE49-F238E27FC236}">
                        <a16:creationId xmlns:a16="http://schemas.microsoft.com/office/drawing/2014/main" id="{7D5CD2F6-39DE-4AEA-847A-5B7E6668C98C}"/>
                      </a:ext>
                    </a:extLst>
                  </p:cNvPr>
                  <p:cNvCxnSpPr>
                    <a:cxnSpLocks/>
                  </p:cNvCxnSpPr>
                  <p:nvPr userDrawn="1"/>
                </p:nvCxnSpPr>
                <p:spPr>
                  <a:xfrm>
                    <a:off x="1962238" y="-878306"/>
                    <a:ext cx="0" cy="613611"/>
                  </a:xfrm>
                  <a:prstGeom prst="line">
                    <a:avLst/>
                  </a:prstGeom>
                  <a:ln>
                    <a:solidFill>
                      <a:srgbClr val="818181"/>
                    </a:solidFill>
                  </a:ln>
                </p:spPr>
                <p:style>
                  <a:lnRef idx="1">
                    <a:schemeClr val="accent1"/>
                  </a:lnRef>
                  <a:fillRef idx="0">
                    <a:schemeClr val="accent1"/>
                  </a:fillRef>
                  <a:effectRef idx="0">
                    <a:schemeClr val="accent1"/>
                  </a:effectRef>
                  <a:fontRef idx="minor">
                    <a:schemeClr val="tx1"/>
                  </a:fontRef>
                </p:style>
              </p:cxnSp>
              <p:grpSp>
                <p:nvGrpSpPr>
                  <p:cNvPr id="285" name="Groep 284">
                    <a:extLst>
                      <a:ext uri="{FF2B5EF4-FFF2-40B4-BE49-F238E27FC236}">
                        <a16:creationId xmlns:a16="http://schemas.microsoft.com/office/drawing/2014/main" id="{90B1BAA5-0CE8-44DB-AD35-1F9DE0360FD8}"/>
                      </a:ext>
                    </a:extLst>
                  </p:cNvPr>
                  <p:cNvGrpSpPr/>
                  <p:nvPr userDrawn="1"/>
                </p:nvGrpSpPr>
                <p:grpSpPr>
                  <a:xfrm>
                    <a:off x="1270535" y="-878306"/>
                    <a:ext cx="526983" cy="613611"/>
                    <a:chOff x="1270535" y="-745959"/>
                    <a:chExt cx="526983" cy="481264"/>
                  </a:xfrm>
                </p:grpSpPr>
                <p:cxnSp>
                  <p:nvCxnSpPr>
                    <p:cNvPr id="286" name="Rechte verbindingslijn 285">
                      <a:extLst>
                        <a:ext uri="{FF2B5EF4-FFF2-40B4-BE49-F238E27FC236}">
                          <a16:creationId xmlns:a16="http://schemas.microsoft.com/office/drawing/2014/main" id="{132CED67-8036-41F8-9CFC-636712FBA2A8}"/>
                        </a:ext>
                      </a:extLst>
                    </p:cNvPr>
                    <p:cNvCxnSpPr>
                      <a:cxnSpLocks/>
                    </p:cNvCxnSpPr>
                    <p:nvPr userDrawn="1"/>
                  </p:nvCxnSpPr>
                  <p:spPr>
                    <a:xfrm>
                      <a:off x="1446196"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287" name="Rechte verbindingslijn 286">
                      <a:extLst>
                        <a:ext uri="{FF2B5EF4-FFF2-40B4-BE49-F238E27FC236}">
                          <a16:creationId xmlns:a16="http://schemas.microsoft.com/office/drawing/2014/main" id="{1E021513-0ECC-440E-AEEC-BC0342F09E85}"/>
                        </a:ext>
                      </a:extLst>
                    </p:cNvPr>
                    <p:cNvCxnSpPr>
                      <a:cxnSpLocks/>
                    </p:cNvCxnSpPr>
                    <p:nvPr userDrawn="1"/>
                  </p:nvCxnSpPr>
                  <p:spPr>
                    <a:xfrm>
                      <a:off x="1270535"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288" name="Rechte verbindingslijn 287">
                      <a:extLst>
                        <a:ext uri="{FF2B5EF4-FFF2-40B4-BE49-F238E27FC236}">
                          <a16:creationId xmlns:a16="http://schemas.microsoft.com/office/drawing/2014/main" id="{D0F3AED4-FB8A-4089-A559-8C0FCF6122C5}"/>
                        </a:ext>
                      </a:extLst>
                    </p:cNvPr>
                    <p:cNvCxnSpPr>
                      <a:cxnSpLocks/>
                    </p:cNvCxnSpPr>
                    <p:nvPr userDrawn="1"/>
                  </p:nvCxnSpPr>
                  <p:spPr>
                    <a:xfrm>
                      <a:off x="1621857"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289" name="Rechte verbindingslijn 288">
                      <a:extLst>
                        <a:ext uri="{FF2B5EF4-FFF2-40B4-BE49-F238E27FC236}">
                          <a16:creationId xmlns:a16="http://schemas.microsoft.com/office/drawing/2014/main" id="{86CC7CB3-6D23-4BF8-B130-50D03970C436}"/>
                        </a:ext>
                      </a:extLst>
                    </p:cNvPr>
                    <p:cNvCxnSpPr>
                      <a:cxnSpLocks/>
                    </p:cNvCxnSpPr>
                    <p:nvPr userDrawn="1"/>
                  </p:nvCxnSpPr>
                  <p:spPr>
                    <a:xfrm>
                      <a:off x="1797518"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grpSp>
            </p:grpSp>
            <p:cxnSp>
              <p:nvCxnSpPr>
                <p:cNvPr id="274" name="Rechte verbindingslijn 273">
                  <a:extLst>
                    <a:ext uri="{FF2B5EF4-FFF2-40B4-BE49-F238E27FC236}">
                      <a16:creationId xmlns:a16="http://schemas.microsoft.com/office/drawing/2014/main" id="{6F28C871-79F9-4A13-B4C9-CC544ADDA26D}"/>
                    </a:ext>
                  </a:extLst>
                </p:cNvPr>
                <p:cNvCxnSpPr>
                  <a:cxnSpLocks/>
                </p:cNvCxnSpPr>
                <p:nvPr userDrawn="1"/>
              </p:nvCxnSpPr>
              <p:spPr>
                <a:xfrm flipH="1">
                  <a:off x="-3260471" y="3739408"/>
                  <a:ext cx="143329" cy="0"/>
                </a:xfrm>
                <a:prstGeom prst="line">
                  <a:avLst/>
                </a:prstGeom>
                <a:ln w="6350">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275" name="Rechte verbindingslijn 274">
                  <a:extLst>
                    <a:ext uri="{FF2B5EF4-FFF2-40B4-BE49-F238E27FC236}">
                      <a16:creationId xmlns:a16="http://schemas.microsoft.com/office/drawing/2014/main" id="{93196383-66B6-4388-BD98-53375F7567F9}"/>
                    </a:ext>
                  </a:extLst>
                </p:cNvPr>
                <p:cNvCxnSpPr>
                  <a:cxnSpLocks/>
                </p:cNvCxnSpPr>
                <p:nvPr userDrawn="1"/>
              </p:nvCxnSpPr>
              <p:spPr>
                <a:xfrm flipH="1">
                  <a:off x="-3261070" y="3713352"/>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276" name="Rechte verbindingslijn 275">
                  <a:extLst>
                    <a:ext uri="{FF2B5EF4-FFF2-40B4-BE49-F238E27FC236}">
                      <a16:creationId xmlns:a16="http://schemas.microsoft.com/office/drawing/2014/main" id="{374EA8C1-3B44-4F58-B1E6-2E19C6B74152}"/>
                    </a:ext>
                  </a:extLst>
                </p:cNvPr>
                <p:cNvCxnSpPr>
                  <a:cxnSpLocks/>
                </p:cNvCxnSpPr>
                <p:nvPr userDrawn="1"/>
              </p:nvCxnSpPr>
              <p:spPr>
                <a:xfrm flipH="1">
                  <a:off x="-3261070" y="3689677"/>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277" name="Rechte verbindingslijn 276">
                  <a:extLst>
                    <a:ext uri="{FF2B5EF4-FFF2-40B4-BE49-F238E27FC236}">
                      <a16:creationId xmlns:a16="http://schemas.microsoft.com/office/drawing/2014/main" id="{C1F0B473-A920-4267-A550-152C4DABA68D}"/>
                    </a:ext>
                  </a:extLst>
                </p:cNvPr>
                <p:cNvCxnSpPr>
                  <a:cxnSpLocks/>
                </p:cNvCxnSpPr>
                <p:nvPr userDrawn="1"/>
              </p:nvCxnSpPr>
              <p:spPr>
                <a:xfrm flipH="1">
                  <a:off x="-3261070" y="3663621"/>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sp>
              <p:nvSpPr>
                <p:cNvPr id="278" name="Rechthoek 277">
                  <a:extLst>
                    <a:ext uri="{FF2B5EF4-FFF2-40B4-BE49-F238E27FC236}">
                      <a16:creationId xmlns:a16="http://schemas.microsoft.com/office/drawing/2014/main" id="{0945E02F-19BD-4CC6-9A12-483FAFED00FA}"/>
                    </a:ext>
                  </a:extLst>
                </p:cNvPr>
                <p:cNvSpPr/>
                <p:nvPr userDrawn="1"/>
              </p:nvSpPr>
              <p:spPr>
                <a:xfrm>
                  <a:off x="-3261070" y="3620931"/>
                  <a:ext cx="142893" cy="24910"/>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grpSp>
              <p:nvGrpSpPr>
                <p:cNvPr id="279" name="Groep 278">
                  <a:extLst>
                    <a:ext uri="{FF2B5EF4-FFF2-40B4-BE49-F238E27FC236}">
                      <a16:creationId xmlns:a16="http://schemas.microsoft.com/office/drawing/2014/main" id="{464E32E7-2174-4CA5-8B4F-414E1B13FD76}"/>
                    </a:ext>
                  </a:extLst>
                </p:cNvPr>
                <p:cNvGrpSpPr/>
                <p:nvPr userDrawn="1"/>
              </p:nvGrpSpPr>
              <p:grpSpPr>
                <a:xfrm rot="2700000">
                  <a:off x="-3158000" y="3650045"/>
                  <a:ext cx="34350" cy="147351"/>
                  <a:chOff x="3148392" y="-836646"/>
                  <a:chExt cx="132124" cy="596095"/>
                </a:xfrm>
                <a:solidFill>
                  <a:srgbClr val="3399FF"/>
                </a:solidFill>
              </p:grpSpPr>
              <p:sp>
                <p:nvSpPr>
                  <p:cNvPr id="280" name="Rechthoek 279">
                    <a:extLst>
                      <a:ext uri="{FF2B5EF4-FFF2-40B4-BE49-F238E27FC236}">
                        <a16:creationId xmlns:a16="http://schemas.microsoft.com/office/drawing/2014/main" id="{7548C0A3-6CB2-4CE5-82D4-AB53FA1CE18D}"/>
                      </a:ext>
                    </a:extLst>
                  </p:cNvPr>
                  <p:cNvSpPr/>
                  <p:nvPr userDrawn="1"/>
                </p:nvSpPr>
                <p:spPr>
                  <a:xfrm>
                    <a:off x="3148632" y="-725510"/>
                    <a:ext cx="131884" cy="281356"/>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281" name="Rechthoek: afgeronde bovenhoeken 280">
                    <a:extLst>
                      <a:ext uri="{FF2B5EF4-FFF2-40B4-BE49-F238E27FC236}">
                        <a16:creationId xmlns:a16="http://schemas.microsoft.com/office/drawing/2014/main" id="{FE2534D3-4D2D-4092-8E1B-232295DB252F}"/>
                      </a:ext>
                    </a:extLst>
                  </p:cNvPr>
                  <p:cNvSpPr/>
                  <p:nvPr userDrawn="1"/>
                </p:nvSpPr>
                <p:spPr>
                  <a:xfrm>
                    <a:off x="3148556" y="-836646"/>
                    <a:ext cx="131882" cy="87614"/>
                  </a:xfrm>
                  <a:prstGeom prst="round2SameRect">
                    <a:avLst>
                      <a:gd name="adj1" fmla="val 50000"/>
                      <a:gd name="adj2" fmla="val 0"/>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282" name="Gelijkbenige driehoek 281">
                    <a:extLst>
                      <a:ext uri="{FF2B5EF4-FFF2-40B4-BE49-F238E27FC236}">
                        <a16:creationId xmlns:a16="http://schemas.microsoft.com/office/drawing/2014/main" id="{5336C47A-E3CA-414E-BEA7-62585AB8B7AA}"/>
                      </a:ext>
                    </a:extLst>
                  </p:cNvPr>
                  <p:cNvSpPr/>
                  <p:nvPr userDrawn="1"/>
                </p:nvSpPr>
                <p:spPr>
                  <a:xfrm rot="10800000">
                    <a:off x="3148392" y="-420304"/>
                    <a:ext cx="131887" cy="179753"/>
                  </a:xfrm>
                  <a:prstGeom prst="triangle">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grpSp>
          </p:grpSp>
        </p:grpSp>
        <p:sp>
          <p:nvSpPr>
            <p:cNvPr id="246" name="Rechthoek 245">
              <a:extLst>
                <a:ext uri="{FF2B5EF4-FFF2-40B4-BE49-F238E27FC236}">
                  <a16:creationId xmlns:a16="http://schemas.microsoft.com/office/drawing/2014/main" id="{014A070B-640A-4914-988C-8C228C0E28C7}"/>
                </a:ext>
              </a:extLst>
            </p:cNvPr>
            <p:cNvSpPr/>
            <p:nvPr userDrawn="1"/>
          </p:nvSpPr>
          <p:spPr>
            <a:xfrm>
              <a:off x="-3786165" y="1"/>
              <a:ext cx="3593091" cy="3187109"/>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Insert/edit A Chart</a:t>
              </a:r>
            </a:p>
          </p:txBody>
        </p:sp>
        <p:sp>
          <p:nvSpPr>
            <p:cNvPr id="247" name="Ovaal 246">
              <a:extLst>
                <a:ext uri="{FF2B5EF4-FFF2-40B4-BE49-F238E27FC236}">
                  <a16:creationId xmlns:a16="http://schemas.microsoft.com/office/drawing/2014/main" id="{34D2AB8C-96EC-41CA-B2EA-4CE846834D24}"/>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248" name="Rechthoek 247">
              <a:extLst>
                <a:ext uri="{FF2B5EF4-FFF2-40B4-BE49-F238E27FC236}">
                  <a16:creationId xmlns:a16="http://schemas.microsoft.com/office/drawing/2014/main" id="{E83DFFD5-5D49-4235-8BC4-36721075C7C2}"/>
                </a:ext>
              </a:extLst>
            </p:cNvPr>
            <p:cNvSpPr/>
            <p:nvPr userDrawn="1"/>
          </p:nvSpPr>
          <p:spPr>
            <a:xfrm>
              <a:off x="-3319415" y="465324"/>
              <a:ext cx="2944682"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If necessary, delete the existing chart</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by using the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‘Backspace key’</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pictogram to insert a new chart</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1"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(see example below)</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249" name="Ovaal 248">
              <a:extLst>
                <a:ext uri="{FF2B5EF4-FFF2-40B4-BE49-F238E27FC236}">
                  <a16:creationId xmlns:a16="http://schemas.microsoft.com/office/drawing/2014/main" id="{E11C1E5B-0DC7-4A30-8F47-0ED2028C92C9}"/>
                </a:ext>
              </a:extLst>
            </p:cNvPr>
            <p:cNvSpPr/>
            <p:nvPr userDrawn="1"/>
          </p:nvSpPr>
          <p:spPr>
            <a:xfrm>
              <a:off x="-3603587" y="172970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250" name="Rechthoek 249">
              <a:extLst>
                <a:ext uri="{FF2B5EF4-FFF2-40B4-BE49-F238E27FC236}">
                  <a16:creationId xmlns:a16="http://schemas.microsoft.com/office/drawing/2014/main" id="{3C436AE6-F529-41ED-A7B0-90AF47B3910B}"/>
                </a:ext>
              </a:extLst>
            </p:cNvPr>
            <p:cNvSpPr/>
            <p:nvPr userDrawn="1"/>
          </p:nvSpPr>
          <p:spPr>
            <a:xfrm>
              <a:off x="-3319415" y="1729710"/>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Select the preferred chart</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and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251" name="Groep 250">
              <a:extLst>
                <a:ext uri="{FF2B5EF4-FFF2-40B4-BE49-F238E27FC236}">
                  <a16:creationId xmlns:a16="http://schemas.microsoft.com/office/drawing/2014/main" id="{FF001F72-8DD4-491B-8B70-A88E4A301E75}"/>
                </a:ext>
              </a:extLst>
            </p:cNvPr>
            <p:cNvGrpSpPr/>
            <p:nvPr userDrawn="1"/>
          </p:nvGrpSpPr>
          <p:grpSpPr>
            <a:xfrm>
              <a:off x="-3311319" y="2164285"/>
              <a:ext cx="825500" cy="209550"/>
              <a:chOff x="13504624" y="2482850"/>
              <a:chExt cx="825500" cy="209550"/>
            </a:xfrm>
          </p:grpSpPr>
          <p:sp>
            <p:nvSpPr>
              <p:cNvPr id="262" name="Rechthoek 261">
                <a:extLst>
                  <a:ext uri="{FF2B5EF4-FFF2-40B4-BE49-F238E27FC236}">
                    <a16:creationId xmlns:a16="http://schemas.microsoft.com/office/drawing/2014/main" id="{A2AE6910-6D5B-45C3-A9C8-BC568018A1FB}"/>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288000" bIns="0" numCol="1" spcCol="0" rtlCol="0" fromWordArt="0" anchor="ctr" anchorCtr="0" forceAA="0" compatLnSpc="1">
                <a:prstTxWarp prst="textNoShape">
                  <a:avLst/>
                </a:prstTxWarp>
                <a:noAutofit/>
              </a:bodyPr>
              <a:lstStyle/>
              <a:p>
                <a:pPr lvl="0" algn="ctr">
                  <a:lnSpc>
                    <a:spcPct val="90000"/>
                  </a:lnSpc>
                  <a:spcBef>
                    <a:spcPts val="600"/>
                  </a:spcBef>
                  <a:spcAft>
                    <a:spcPts val="600"/>
                  </a:spcAft>
                </a:pPr>
                <a:r>
                  <a:rPr lang="en-GB" sz="900" b="0" noProof="0">
                    <a:solidFill>
                      <a:srgbClr val="211F26"/>
                    </a:solidFill>
                    <a:latin typeface="Calibri" panose="020F0502020204030204" pitchFamily="34" charset="0"/>
                    <a:cs typeface="Calibri" panose="020F0502020204030204" pitchFamily="34" charset="0"/>
                  </a:rPr>
                  <a:t>Insert</a:t>
                </a:r>
              </a:p>
            </p:txBody>
          </p:sp>
          <p:cxnSp>
            <p:nvCxnSpPr>
              <p:cNvPr id="263" name="Rechte verbindingslijn 262">
                <a:extLst>
                  <a:ext uri="{FF2B5EF4-FFF2-40B4-BE49-F238E27FC236}">
                    <a16:creationId xmlns:a16="http://schemas.microsoft.com/office/drawing/2014/main" id="{4220987C-875E-41AE-9835-FEB98C8FE67B}"/>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264" name="Gelijkbenige driehoek 263">
                <a:extLst>
                  <a:ext uri="{FF2B5EF4-FFF2-40B4-BE49-F238E27FC236}">
                    <a16:creationId xmlns:a16="http://schemas.microsoft.com/office/drawing/2014/main" id="{0E41646D-99D5-4594-AB90-B94F006F6168}"/>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900" b="1" noProof="0">
                  <a:solidFill>
                    <a:srgbClr val="211F26"/>
                  </a:solidFill>
                  <a:latin typeface="Calibri" panose="020F0502020204030204" pitchFamily="34" charset="0"/>
                  <a:cs typeface="Calibri" panose="020F0502020204030204" pitchFamily="34" charset="0"/>
                </a:endParaRPr>
              </a:p>
            </p:txBody>
          </p:sp>
        </p:grpSp>
        <p:grpSp>
          <p:nvGrpSpPr>
            <p:cNvPr id="252" name="Groep 251">
              <a:extLst>
                <a:ext uri="{FF2B5EF4-FFF2-40B4-BE49-F238E27FC236}">
                  <a16:creationId xmlns:a16="http://schemas.microsoft.com/office/drawing/2014/main" id="{BE6E814A-4AC7-4BE7-8CCC-0840B6BA8E93}"/>
                </a:ext>
              </a:extLst>
            </p:cNvPr>
            <p:cNvGrpSpPr/>
            <p:nvPr userDrawn="1"/>
          </p:nvGrpSpPr>
          <p:grpSpPr>
            <a:xfrm>
              <a:off x="-3316599" y="1232480"/>
              <a:ext cx="289372" cy="314992"/>
              <a:chOff x="7322769" y="-310267"/>
              <a:chExt cx="289372" cy="314992"/>
            </a:xfrm>
          </p:grpSpPr>
          <p:sp>
            <p:nvSpPr>
              <p:cNvPr id="259" name="Rechthoek 258">
                <a:extLst>
                  <a:ext uri="{FF2B5EF4-FFF2-40B4-BE49-F238E27FC236}">
                    <a16:creationId xmlns:a16="http://schemas.microsoft.com/office/drawing/2014/main" id="{9530DD5E-C34A-49E1-A852-FF4A4982BD80}"/>
                  </a:ext>
                </a:extLst>
              </p:cNvPr>
              <p:cNvSpPr/>
              <p:nvPr userDrawn="1"/>
            </p:nvSpPr>
            <p:spPr>
              <a:xfrm>
                <a:off x="7322769" y="-211712"/>
                <a:ext cx="79156" cy="216437"/>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260" name="Rechthoek 259">
                <a:extLst>
                  <a:ext uri="{FF2B5EF4-FFF2-40B4-BE49-F238E27FC236}">
                    <a16:creationId xmlns:a16="http://schemas.microsoft.com/office/drawing/2014/main" id="{DAB72C7D-3244-476C-921D-48A78709DBEF}"/>
                  </a:ext>
                </a:extLst>
              </p:cNvPr>
              <p:cNvSpPr/>
              <p:nvPr userDrawn="1"/>
            </p:nvSpPr>
            <p:spPr>
              <a:xfrm>
                <a:off x="7427035" y="-310267"/>
                <a:ext cx="79156" cy="314992"/>
              </a:xfrm>
              <a:prstGeom prst="rect">
                <a:avLst/>
              </a:prstGeom>
              <a:solidFill>
                <a:srgbClr val="FFCC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261" name="Rechthoek 260">
                <a:extLst>
                  <a:ext uri="{FF2B5EF4-FFF2-40B4-BE49-F238E27FC236}">
                    <a16:creationId xmlns:a16="http://schemas.microsoft.com/office/drawing/2014/main" id="{402E5C4A-01FE-4422-8F6D-5F3228278E2C}"/>
                  </a:ext>
                </a:extLst>
              </p:cNvPr>
              <p:cNvSpPr/>
              <p:nvPr userDrawn="1"/>
            </p:nvSpPr>
            <p:spPr>
              <a:xfrm>
                <a:off x="7532985" y="-240134"/>
                <a:ext cx="79156" cy="244859"/>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grpSp>
        <p:sp>
          <p:nvSpPr>
            <p:cNvPr id="253" name="Ovaal 252">
              <a:extLst>
                <a:ext uri="{FF2B5EF4-FFF2-40B4-BE49-F238E27FC236}">
                  <a16:creationId xmlns:a16="http://schemas.microsoft.com/office/drawing/2014/main" id="{FBAA63C0-92DD-4091-851C-EC30608CD774}"/>
                </a:ext>
              </a:extLst>
            </p:cNvPr>
            <p:cNvSpPr/>
            <p:nvPr userDrawn="1"/>
          </p:nvSpPr>
          <p:spPr>
            <a:xfrm>
              <a:off x="-3603587" y="2555608"/>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254" name="Rechthoek 253">
              <a:extLst>
                <a:ext uri="{FF2B5EF4-FFF2-40B4-BE49-F238E27FC236}">
                  <a16:creationId xmlns:a16="http://schemas.microsoft.com/office/drawing/2014/main" id="{6996E8FA-272F-4224-A7D4-1F403EE4A3D6}"/>
                </a:ext>
              </a:extLst>
            </p:cNvPr>
            <p:cNvSpPr/>
            <p:nvPr userDrawn="1"/>
          </p:nvSpPr>
          <p:spPr>
            <a:xfrm>
              <a:off x="-3319415" y="2555610"/>
              <a:ext cx="2944682" cy="46054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Change the format of the chart by clicking on various parts of the chart and using the various options under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‘Chart Tools’ - ‘Format’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t>
              </a:r>
            </a:p>
          </p:txBody>
        </p:sp>
        <p:sp>
          <p:nvSpPr>
            <p:cNvPr id="255" name="Rechthoek 254">
              <a:extLst>
                <a:ext uri="{FF2B5EF4-FFF2-40B4-BE49-F238E27FC236}">
                  <a16:creationId xmlns:a16="http://schemas.microsoft.com/office/drawing/2014/main" id="{EB3A2C57-6267-499B-A5F8-57FD4FF3C8DF}"/>
                </a:ext>
              </a:extLst>
            </p:cNvPr>
            <p:cNvSpPr/>
            <p:nvPr userDrawn="1"/>
          </p:nvSpPr>
          <p:spPr>
            <a:xfrm>
              <a:off x="-3786437" y="5027258"/>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1200" b="1" cap="all" baseline="0" noProof="0">
                  <a:solidFill>
                    <a:srgbClr val="211F26"/>
                  </a:solidFill>
                  <a:latin typeface="Calibri" panose="020F0502020204030204" pitchFamily="34" charset="0"/>
                  <a:cs typeface="Calibri" panose="020F0502020204030204" pitchFamily="34" charset="0"/>
                </a:rPr>
                <a:t>Want to know more?</a:t>
              </a:r>
              <a:br>
                <a:rPr lang="en-GB" sz="1200" cap="all"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Go to the instruction slide </a:t>
              </a:r>
              <a:r>
                <a:rPr lang="en-GB" sz="1200" b="1" cap="none" baseline="0" noProof="0">
                  <a:solidFill>
                    <a:srgbClr val="211F26"/>
                  </a:solidFill>
                  <a:latin typeface="Calibri" panose="020F0502020204030204" pitchFamily="34" charset="0"/>
                  <a:cs typeface="Calibri" panose="020F0502020204030204" pitchFamily="34" charset="0"/>
                </a:rPr>
                <a:t>‘VIDEO INSTRUCTIONS’</a:t>
              </a:r>
              <a:r>
                <a:rPr lang="en-GB" sz="1200" cap="none" baseline="0" noProof="0">
                  <a:solidFill>
                    <a:srgbClr val="211F26"/>
                  </a:solidFill>
                  <a:latin typeface="Calibri" panose="020F0502020204030204" pitchFamily="34" charset="0"/>
                  <a:cs typeface="Calibri" panose="020F0502020204030204" pitchFamily="34" charset="0"/>
                </a:rPr>
                <a:t>.</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You’ll find it at the beginning of the presentation</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or insert it via </a:t>
              </a:r>
              <a:r>
                <a:rPr lang="en-GB" sz="1200" i="1" cap="none" baseline="0" noProof="0">
                  <a:solidFill>
                    <a:srgbClr val="211F26"/>
                  </a:solidFill>
                  <a:latin typeface="Calibri" panose="020F0502020204030204" pitchFamily="34" charset="0"/>
                  <a:cs typeface="Calibri" panose="020F0502020204030204" pitchFamily="34" charset="0"/>
                </a:rPr>
                <a:t>‘Home’</a:t>
              </a:r>
              <a:r>
                <a:rPr lang="en-GB" sz="1200" cap="none" baseline="0" noProof="0">
                  <a:solidFill>
                    <a:srgbClr val="211F26"/>
                  </a:solidFill>
                  <a:latin typeface="Calibri" panose="020F0502020204030204" pitchFamily="34" charset="0"/>
                  <a:cs typeface="Calibri" panose="020F0502020204030204" pitchFamily="34" charset="0"/>
                </a:rPr>
                <a:t> &gt; </a:t>
              </a:r>
              <a:r>
                <a:rPr lang="en-GB" sz="1200" i="1" cap="none" baseline="0" noProof="0">
                  <a:solidFill>
                    <a:srgbClr val="211F26"/>
                  </a:solidFill>
                  <a:latin typeface="Calibri" panose="020F0502020204030204" pitchFamily="34" charset="0"/>
                  <a:cs typeface="Calibri" panose="020F0502020204030204" pitchFamily="34" charset="0"/>
                </a:rPr>
                <a:t>‘New Slide’.</a:t>
              </a:r>
            </a:p>
          </p:txBody>
        </p:sp>
        <p:grpSp>
          <p:nvGrpSpPr>
            <p:cNvPr id="256" name="ICOON_info">
              <a:extLst>
                <a:ext uri="{FF2B5EF4-FFF2-40B4-BE49-F238E27FC236}">
                  <a16:creationId xmlns:a16="http://schemas.microsoft.com/office/drawing/2014/main" id="{349AEB76-076B-4755-B230-4BE9DDA104DF}"/>
                </a:ext>
              </a:extLst>
            </p:cNvPr>
            <p:cNvGrpSpPr/>
            <p:nvPr userDrawn="1"/>
          </p:nvGrpSpPr>
          <p:grpSpPr>
            <a:xfrm>
              <a:off x="-376736" y="4856209"/>
              <a:ext cx="283685" cy="283685"/>
              <a:chOff x="-376736" y="5583395"/>
              <a:chExt cx="283685" cy="283685"/>
            </a:xfrm>
          </p:grpSpPr>
          <p:sp>
            <p:nvSpPr>
              <p:cNvPr id="257" name="Ovaal 256">
                <a:extLst>
                  <a:ext uri="{FF2B5EF4-FFF2-40B4-BE49-F238E27FC236}">
                    <a16:creationId xmlns:a16="http://schemas.microsoft.com/office/drawing/2014/main" id="{369C040D-0E6D-467F-AEDA-D8CB362F4D9E}"/>
                  </a:ext>
                </a:extLst>
              </p:cNvPr>
              <p:cNvSpPr/>
              <p:nvPr userDrawn="1"/>
            </p:nvSpPr>
            <p:spPr>
              <a:xfrm>
                <a:off x="-356709" y="5602861"/>
                <a:ext cx="244751" cy="244751"/>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258" name="Graphic 163" descr="Informatie">
                <a:extLst>
                  <a:ext uri="{FF2B5EF4-FFF2-40B4-BE49-F238E27FC236}">
                    <a16:creationId xmlns:a16="http://schemas.microsoft.com/office/drawing/2014/main" id="{3FC6D571-C82A-4A22-A72D-8F51297C49A8}"/>
                  </a:ext>
                </a:extLst>
              </p:cNvPr>
              <p:cNvSpPr/>
              <p:nvPr userDrawn="1"/>
            </p:nvSpPr>
            <p:spPr>
              <a:xfrm>
                <a:off x="-376736" y="5583395"/>
                <a:ext cx="283685" cy="28368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en-GB" sz="2000" noProof="0">
                  <a:solidFill>
                    <a:srgbClr val="211F26"/>
                  </a:solidFill>
                  <a:latin typeface="Calibri" panose="020F0502020204030204" pitchFamily="34" charset="0"/>
                  <a:cs typeface="Calibri" panose="020F0502020204030204" pitchFamily="34" charset="0"/>
                </a:endParaRPr>
              </a:p>
            </p:txBody>
          </p:sp>
        </p:grpSp>
      </p:grpSp>
      <p:grpSp>
        <p:nvGrpSpPr>
          <p:cNvPr id="228" name="INSTRUCTION">
            <a:extLst>
              <a:ext uri="{FF2B5EF4-FFF2-40B4-BE49-F238E27FC236}">
                <a16:creationId xmlns:a16="http://schemas.microsoft.com/office/drawing/2014/main" id="{0B18230F-DFFE-4B79-BDFB-641004D83695}"/>
              </a:ext>
            </a:extLst>
          </p:cNvPr>
          <p:cNvGrpSpPr/>
          <p:nvPr userDrawn="1"/>
        </p:nvGrpSpPr>
        <p:grpSpPr>
          <a:xfrm>
            <a:off x="5846" y="7033211"/>
            <a:ext cx="3727954" cy="1577390"/>
            <a:chOff x="5846" y="7033211"/>
            <a:chExt cx="3727954" cy="1577390"/>
          </a:xfrm>
        </p:grpSpPr>
        <p:sp>
          <p:nvSpPr>
            <p:cNvPr id="229" name="Rechthoek 228">
              <a:extLst>
                <a:ext uri="{FF2B5EF4-FFF2-40B4-BE49-F238E27FC236}">
                  <a16:creationId xmlns:a16="http://schemas.microsoft.com/office/drawing/2014/main" id="{16D040F6-D485-422F-8417-8AE9550CD1B7}"/>
                </a:ext>
              </a:extLst>
            </p:cNvPr>
            <p:cNvSpPr/>
            <p:nvPr userDrawn="1"/>
          </p:nvSpPr>
          <p:spPr>
            <a:xfrm>
              <a:off x="5846" y="7033211"/>
              <a:ext cx="3727954" cy="1577390"/>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EDIT Footer, slide number</a:t>
              </a:r>
              <a:br>
                <a:rPr lang="en-GB" sz="1400" b="1" cap="all" baseline="0" noProof="0">
                  <a:solidFill>
                    <a:schemeClr val="accent1"/>
                  </a:solidFill>
                  <a:latin typeface="Calibri" panose="020F0502020204030204" pitchFamily="34" charset="0"/>
                  <a:cs typeface="Calibri" panose="020F0502020204030204" pitchFamily="34" charset="0"/>
                </a:rPr>
              </a:br>
              <a:r>
                <a:rPr lang="en-GB" sz="1400" b="1" cap="all" baseline="0" noProof="0">
                  <a:solidFill>
                    <a:schemeClr val="accent1"/>
                  </a:solidFill>
                  <a:latin typeface="Calibri" panose="020F0502020204030204" pitchFamily="34" charset="0"/>
                  <a:cs typeface="Calibri" panose="020F0502020204030204" pitchFamily="34" charset="0"/>
                </a:rPr>
                <a:t>and date</a:t>
              </a:r>
            </a:p>
          </p:txBody>
        </p:sp>
        <p:sp>
          <p:nvSpPr>
            <p:cNvPr id="230" name="Ovaal 229">
              <a:extLst>
                <a:ext uri="{FF2B5EF4-FFF2-40B4-BE49-F238E27FC236}">
                  <a16:creationId xmlns:a16="http://schemas.microsoft.com/office/drawing/2014/main" id="{13E745CB-1E7B-49A5-AB58-C1201A1B8851}"/>
                </a:ext>
              </a:extLst>
            </p:cNvPr>
            <p:cNvSpPr/>
            <p:nvPr userDrawn="1"/>
          </p:nvSpPr>
          <p:spPr>
            <a:xfrm>
              <a:off x="188424" y="767853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231" name="Rechthoek 230">
              <a:extLst>
                <a:ext uri="{FF2B5EF4-FFF2-40B4-BE49-F238E27FC236}">
                  <a16:creationId xmlns:a16="http://schemas.microsoft.com/office/drawing/2014/main" id="{2CADD7DE-F308-4603-889E-E3CE1111D5C1}"/>
                </a:ext>
              </a:extLst>
            </p:cNvPr>
            <p:cNvSpPr/>
            <p:nvPr userDrawn="1"/>
          </p:nvSpPr>
          <p:spPr>
            <a:xfrm>
              <a:off x="472596" y="7678534"/>
              <a:ext cx="2322719" cy="31672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‘Header &amp; Footer’</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232" name="Ovaal 231">
              <a:extLst>
                <a:ext uri="{FF2B5EF4-FFF2-40B4-BE49-F238E27FC236}">
                  <a16:creationId xmlns:a16="http://schemas.microsoft.com/office/drawing/2014/main" id="{5F7763DD-270E-4C8C-8E96-1DC1B15E8F8D}"/>
                </a:ext>
              </a:extLst>
            </p:cNvPr>
            <p:cNvSpPr/>
            <p:nvPr userDrawn="1"/>
          </p:nvSpPr>
          <p:spPr>
            <a:xfrm>
              <a:off x="188424" y="810886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233" name="Rechthoek 232">
              <a:extLst>
                <a:ext uri="{FF2B5EF4-FFF2-40B4-BE49-F238E27FC236}">
                  <a16:creationId xmlns:a16="http://schemas.microsoft.com/office/drawing/2014/main" id="{97015F86-8C75-494E-B3AC-48989EADB1FE}"/>
                </a:ext>
              </a:extLst>
            </p:cNvPr>
            <p:cNvSpPr/>
            <p:nvPr userDrawn="1"/>
          </p:nvSpPr>
          <p:spPr>
            <a:xfrm>
              <a:off x="472596" y="8108870"/>
              <a:ext cx="2322719" cy="38098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‘Apply to All’</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apply the changes to every slide.</a:t>
              </a:r>
            </a:p>
          </p:txBody>
        </p:sp>
        <p:grpSp>
          <p:nvGrpSpPr>
            <p:cNvPr id="234" name="Groep 233">
              <a:extLst>
                <a:ext uri="{FF2B5EF4-FFF2-40B4-BE49-F238E27FC236}">
                  <a16:creationId xmlns:a16="http://schemas.microsoft.com/office/drawing/2014/main" id="{F9A863C9-D40C-48D3-9750-5D34997BDC59}"/>
                </a:ext>
              </a:extLst>
            </p:cNvPr>
            <p:cNvGrpSpPr/>
            <p:nvPr userDrawn="1"/>
          </p:nvGrpSpPr>
          <p:grpSpPr>
            <a:xfrm>
              <a:off x="2939884" y="7739834"/>
              <a:ext cx="681133" cy="750023"/>
              <a:chOff x="-910573" y="4987990"/>
              <a:chExt cx="681133" cy="750023"/>
            </a:xfrm>
          </p:grpSpPr>
          <p:grpSp>
            <p:nvGrpSpPr>
              <p:cNvPr id="235" name="Groep 234">
                <a:extLst>
                  <a:ext uri="{FF2B5EF4-FFF2-40B4-BE49-F238E27FC236}">
                    <a16:creationId xmlns:a16="http://schemas.microsoft.com/office/drawing/2014/main" id="{857C77B0-2F8B-46B9-A132-7901C047838B}"/>
                  </a:ext>
                </a:extLst>
              </p:cNvPr>
              <p:cNvGrpSpPr/>
              <p:nvPr userDrawn="1"/>
            </p:nvGrpSpPr>
            <p:grpSpPr>
              <a:xfrm>
                <a:off x="-713542" y="4987990"/>
                <a:ext cx="287071" cy="379107"/>
                <a:chOff x="-4050578" y="288410"/>
                <a:chExt cx="322125" cy="379107"/>
              </a:xfrm>
            </p:grpSpPr>
            <p:sp>
              <p:nvSpPr>
                <p:cNvPr id="237" name="Rechthoek met één afgeknipte en afgeronde hoek 47">
                  <a:extLst>
                    <a:ext uri="{FF2B5EF4-FFF2-40B4-BE49-F238E27FC236}">
                      <a16:creationId xmlns:a16="http://schemas.microsoft.com/office/drawing/2014/main" id="{4E7F7C61-B7B5-4FF7-8312-097D83947272}"/>
                    </a:ext>
                  </a:extLst>
                </p:cNvPr>
                <p:cNvSpPr/>
                <p:nvPr userDrawn="1"/>
              </p:nvSpPr>
              <p:spPr>
                <a:xfrm>
                  <a:off x="-4050578" y="288410"/>
                  <a:ext cx="322125" cy="379107"/>
                </a:xfrm>
                <a:prstGeom prst="snipRoundRect">
                  <a:avLst>
                    <a:gd name="adj1" fmla="val 0"/>
                    <a:gd name="adj2" fmla="val 33753"/>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238" name="Rechthoekige driehoek 237">
                  <a:extLst>
                    <a:ext uri="{FF2B5EF4-FFF2-40B4-BE49-F238E27FC236}">
                      <a16:creationId xmlns:a16="http://schemas.microsoft.com/office/drawing/2014/main" id="{F3C60BA3-55C2-454B-AA60-8CB02AD31536}"/>
                    </a:ext>
                  </a:extLst>
                </p:cNvPr>
                <p:cNvSpPr/>
                <p:nvPr userDrawn="1"/>
              </p:nvSpPr>
              <p:spPr>
                <a:xfrm>
                  <a:off x="-3833537" y="291656"/>
                  <a:ext cx="103133" cy="93757"/>
                </a:xfrm>
                <a:prstGeom prst="rtTriangle">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239" name="Rechthoek 238">
                  <a:extLst>
                    <a:ext uri="{FF2B5EF4-FFF2-40B4-BE49-F238E27FC236}">
                      <a16:creationId xmlns:a16="http://schemas.microsoft.com/office/drawing/2014/main" id="{D5F4914E-0CA6-4DE9-B237-007A460D649E}"/>
                    </a:ext>
                  </a:extLst>
                </p:cNvPr>
                <p:cNvSpPr/>
                <p:nvPr userDrawn="1"/>
              </p:nvSpPr>
              <p:spPr>
                <a:xfrm>
                  <a:off x="-4013673" y="314848"/>
                  <a:ext cx="140930" cy="70565"/>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240" name="Rechthoek 239">
                  <a:extLst>
                    <a:ext uri="{FF2B5EF4-FFF2-40B4-BE49-F238E27FC236}">
                      <a16:creationId xmlns:a16="http://schemas.microsoft.com/office/drawing/2014/main" id="{DE0E572B-BDC8-4996-8C9F-5094FC4D1AAB}"/>
                    </a:ext>
                  </a:extLst>
                </p:cNvPr>
                <p:cNvSpPr/>
                <p:nvPr userDrawn="1"/>
              </p:nvSpPr>
              <p:spPr>
                <a:xfrm>
                  <a:off x="-4020379" y="586428"/>
                  <a:ext cx="261727" cy="61406"/>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defTabSz="914400" fontAlgn="auto">
                    <a:lnSpc>
                      <a:spcPct val="100000"/>
                    </a:lnSpc>
                    <a:spcBef>
                      <a:spcPts val="0"/>
                    </a:spcBef>
                    <a:spcAft>
                      <a:spcPts val="0"/>
                    </a:spcAft>
                    <a:buClrTx/>
                    <a:buSzTx/>
                    <a:buFontTx/>
                    <a:buNone/>
                    <a:tabLst/>
                  </a:pPr>
                  <a:endParaRPr kumimoji="0" lang="en-GB" sz="900" b="0" i="0" u="none" strike="noStrike" kern="0" cap="none" spc="0" normalizeH="0" baseline="0" noProof="0">
                    <a:ln>
                      <a:noFill/>
                    </a:ln>
                    <a:solidFill>
                      <a:srgbClr val="211F26"/>
                    </a:solidFill>
                    <a:effectLst/>
                    <a:uLnTx/>
                    <a:uFillTx/>
                    <a:latin typeface="Calibri" panose="020F0502020204030204" pitchFamily="34" charset="0"/>
                    <a:cs typeface="Calibri" panose="020F0502020204030204" pitchFamily="34" charset="0"/>
                  </a:endParaRPr>
                </a:p>
              </p:txBody>
            </p:sp>
          </p:grpSp>
          <p:sp>
            <p:nvSpPr>
              <p:cNvPr id="236" name="Rechthoek 235">
                <a:extLst>
                  <a:ext uri="{FF2B5EF4-FFF2-40B4-BE49-F238E27FC236}">
                    <a16:creationId xmlns:a16="http://schemas.microsoft.com/office/drawing/2014/main" id="{EFBC44D5-EC9F-46F6-BEAD-424C515B0DAD}"/>
                  </a:ext>
                </a:extLst>
              </p:cNvPr>
              <p:cNvSpPr/>
              <p:nvPr userDrawn="1"/>
            </p:nvSpPr>
            <p:spPr>
              <a:xfrm>
                <a:off x="-910573" y="5352063"/>
                <a:ext cx="681133" cy="385950"/>
              </a:xfrm>
              <a:prstGeom prst="rect">
                <a:avLst/>
              </a:prstGeom>
              <a:no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rPr>
                  <a:t>Header &amp; Footer</a:t>
                </a:r>
              </a:p>
            </p:txBody>
          </p:sp>
        </p:grpSp>
      </p:grpSp>
      <p:sp>
        <p:nvSpPr>
          <p:cNvPr id="147" name="INFO">
            <a:extLst>
              <a:ext uri="{FF2B5EF4-FFF2-40B4-BE49-F238E27FC236}">
                <a16:creationId xmlns:a16="http://schemas.microsoft.com/office/drawing/2014/main" id="{10750E06-3C52-478F-85A3-EF296A1C6288}"/>
              </a:ext>
            </a:extLst>
          </p:cNvPr>
          <p:cNvSpPr txBox="1"/>
          <p:nvPr userDrawn="1"/>
        </p:nvSpPr>
        <p:spPr>
          <a:xfrm>
            <a:off x="0" y="-256190"/>
            <a:ext cx="12192000" cy="161583"/>
          </a:xfrm>
          <a:prstGeom prst="rect">
            <a:avLst/>
          </a:prstGeom>
          <a:noFill/>
        </p:spPr>
        <p:txBody>
          <a:bodyPr wrap="square" lIns="0" tIns="0" rIns="0" bIns="0" rtlCol="0">
            <a:spAutoFit/>
          </a:bodyPr>
          <a:lstStyle/>
          <a:p>
            <a:pPr algn="l"/>
            <a:r>
              <a:rPr lang="en-GB" sz="1050" b="1" dirty="0">
                <a:solidFill>
                  <a:schemeClr val="tx2"/>
                </a:solidFill>
                <a:latin typeface="+mj-lt"/>
                <a:cs typeface="Calibri" panose="020F0502020204030204" pitchFamily="34" charset="0"/>
              </a:rPr>
              <a:t>TEMPLATE: </a:t>
            </a:r>
            <a:r>
              <a:rPr lang="en-GB" sz="1050" b="0" dirty="0">
                <a:solidFill>
                  <a:schemeClr val="tx2"/>
                </a:solidFill>
                <a:latin typeface="+mj-lt"/>
                <a:cs typeface="Calibri" panose="020F0502020204030204" pitchFamily="34" charset="0"/>
              </a:rPr>
              <a:t>TEXT + CHART</a:t>
            </a:r>
          </a:p>
        </p:txBody>
      </p:sp>
      <p:grpSp>
        <p:nvGrpSpPr>
          <p:cNvPr id="9" name="HAAK LIJN">
            <a:extLst>
              <a:ext uri="{FF2B5EF4-FFF2-40B4-BE49-F238E27FC236}">
                <a16:creationId xmlns:a16="http://schemas.microsoft.com/office/drawing/2014/main" id="{BDC1235F-D860-4BB6-9D5F-15C34AEC5A70}"/>
              </a:ext>
            </a:extLst>
          </p:cNvPr>
          <p:cNvGrpSpPr/>
          <p:nvPr userDrawn="1"/>
        </p:nvGrpSpPr>
        <p:grpSpPr>
          <a:xfrm>
            <a:off x="540812" y="0"/>
            <a:ext cx="76800" cy="6858000"/>
            <a:chOff x="578912" y="0"/>
            <a:chExt cx="76800" cy="6858000"/>
          </a:xfrm>
        </p:grpSpPr>
        <p:cxnSp>
          <p:nvCxnSpPr>
            <p:cNvPr id="10" name="LIJN">
              <a:extLst>
                <a:ext uri="{FF2B5EF4-FFF2-40B4-BE49-F238E27FC236}">
                  <a16:creationId xmlns:a16="http://schemas.microsoft.com/office/drawing/2014/main" id="{D0A06061-6012-4A17-9429-FE7162192287}"/>
                </a:ext>
              </a:extLst>
            </p:cNvPr>
            <p:cNvCxnSpPr>
              <a:cxnSpLocks/>
            </p:cNvCxnSpPr>
            <p:nvPr userDrawn="1"/>
          </p:nvCxnSpPr>
          <p:spPr>
            <a:xfrm>
              <a:off x="617312" y="900113"/>
              <a:ext cx="0" cy="5957887"/>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pic>
          <p:nvPicPr>
            <p:cNvPr id="11" name="Graphic 10">
              <a:extLst>
                <a:ext uri="{FF2B5EF4-FFF2-40B4-BE49-F238E27FC236}">
                  <a16:creationId xmlns:a16="http://schemas.microsoft.com/office/drawing/2014/main" id="{11D5A049-BF20-43CC-9506-3BA5E1DE6D50}"/>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78912" y="652464"/>
              <a:ext cx="76800" cy="201600"/>
            </a:xfrm>
            <a:prstGeom prst="rect">
              <a:avLst/>
            </a:prstGeom>
          </p:spPr>
        </p:pic>
        <p:cxnSp>
          <p:nvCxnSpPr>
            <p:cNvPr id="12" name="LIJN">
              <a:extLst>
                <a:ext uri="{FF2B5EF4-FFF2-40B4-BE49-F238E27FC236}">
                  <a16:creationId xmlns:a16="http://schemas.microsoft.com/office/drawing/2014/main" id="{1F394649-9117-4BD6-A7EC-6BD0BD302EAA}"/>
                </a:ext>
              </a:extLst>
            </p:cNvPr>
            <p:cNvCxnSpPr>
              <a:cxnSpLocks/>
            </p:cNvCxnSpPr>
            <p:nvPr userDrawn="1"/>
          </p:nvCxnSpPr>
          <p:spPr>
            <a:xfrm>
              <a:off x="617312" y="0"/>
              <a:ext cx="0" cy="595314"/>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grpSp>
      <p:sp>
        <p:nvSpPr>
          <p:cNvPr id="6" name="Tijdelijke aanduiding voor grafiek 12">
            <a:extLst>
              <a:ext uri="{FF2B5EF4-FFF2-40B4-BE49-F238E27FC236}">
                <a16:creationId xmlns:a16="http://schemas.microsoft.com/office/drawing/2014/main" id="{1204C21B-610C-4232-9114-8B652A378043}"/>
              </a:ext>
            </a:extLst>
          </p:cNvPr>
          <p:cNvSpPr>
            <a:spLocks noGrp="1"/>
          </p:cNvSpPr>
          <p:nvPr>
            <p:ph type="chart" sz="quarter" idx="15" hasCustomPrompt="1"/>
          </p:nvPr>
        </p:nvSpPr>
        <p:spPr>
          <a:xfrm>
            <a:off x="6349441" y="1856127"/>
            <a:ext cx="5254899" cy="4438800"/>
          </a:xfrm>
          <a:prstGeom prst="rect">
            <a:avLst/>
          </a:prstGeom>
          <a:noFill/>
          <a:ln>
            <a:noFill/>
          </a:ln>
        </p:spPr>
        <p:txBody>
          <a:bodyPr bIns="1620000" anchor="ctr"/>
          <a:lstStyle>
            <a:lvl1pPr marL="0" indent="0" algn="ctr">
              <a:lnSpc>
                <a:spcPct val="90000"/>
              </a:lnSpc>
              <a:spcBef>
                <a:spcPts val="0"/>
              </a:spcBef>
              <a:spcAft>
                <a:spcPts val="0"/>
              </a:spcAft>
              <a:buNone/>
              <a:defRPr sz="1500" i="1">
                <a:solidFill>
                  <a:schemeClr val="tx1">
                    <a:lumMod val="50000"/>
                    <a:lumOff val="50000"/>
                  </a:schemeClr>
                </a:solidFill>
              </a:defRPr>
            </a:lvl1pPr>
          </a:lstStyle>
          <a:p>
            <a:r>
              <a:rPr lang="en-GB" dirty="0"/>
              <a:t>Click on the icon below </a:t>
            </a:r>
            <a:br>
              <a:rPr lang="en-GB" dirty="0"/>
            </a:br>
            <a:r>
              <a:rPr lang="en-GB" dirty="0"/>
              <a:t>to insert a chart.</a:t>
            </a:r>
          </a:p>
        </p:txBody>
      </p:sp>
      <p:sp>
        <p:nvSpPr>
          <p:cNvPr id="13" name="Tijdelijke aanduiding voor verticale tekst 2">
            <a:extLst>
              <a:ext uri="{FF2B5EF4-FFF2-40B4-BE49-F238E27FC236}">
                <a16:creationId xmlns:a16="http://schemas.microsoft.com/office/drawing/2014/main" id="{0982AE5E-692F-4CEB-971A-47A6024D73E9}"/>
              </a:ext>
            </a:extLst>
          </p:cNvPr>
          <p:cNvSpPr>
            <a:spLocks noGrp="1"/>
          </p:cNvSpPr>
          <p:nvPr>
            <p:ph type="body" orient="vert" idx="1" hasCustomPrompt="1"/>
          </p:nvPr>
        </p:nvSpPr>
        <p:spPr>
          <a:xfrm>
            <a:off x="777234" y="1856128"/>
            <a:ext cx="5269596" cy="4438165"/>
          </a:xfrm>
        </p:spPr>
        <p:txBody>
          <a:bodyPr vert="horz" lIns="0" tIns="0" rIns="0" bIns="0"/>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en-GB" dirty="0"/>
              <a:t>Bullet</a:t>
            </a:r>
          </a:p>
          <a:p>
            <a:pPr lvl="1"/>
            <a:r>
              <a:rPr lang="en-GB" dirty="0"/>
              <a:t>Sub-bullet</a:t>
            </a:r>
          </a:p>
          <a:p>
            <a:pPr lvl="2"/>
            <a:r>
              <a:rPr lang="en-GB" dirty="0"/>
              <a:t>Default text</a:t>
            </a:r>
          </a:p>
          <a:p>
            <a:pPr lvl="3"/>
            <a:r>
              <a:rPr lang="en-GB" dirty="0"/>
              <a:t>header</a:t>
            </a:r>
          </a:p>
          <a:p>
            <a:pPr lvl="4"/>
            <a:r>
              <a:rPr lang="en-GB" dirty="0"/>
              <a:t>Numerical bullet</a:t>
            </a:r>
          </a:p>
          <a:p>
            <a:pPr lvl="5"/>
            <a:r>
              <a:rPr lang="en-GB" dirty="0"/>
              <a:t>Bullet</a:t>
            </a:r>
          </a:p>
          <a:p>
            <a:pPr lvl="6"/>
            <a:r>
              <a:rPr lang="en-GB" dirty="0"/>
              <a:t>Sub-bullet</a:t>
            </a:r>
          </a:p>
          <a:p>
            <a:pPr lvl="7"/>
            <a:r>
              <a:rPr lang="en-GB" dirty="0"/>
              <a:t>Default text</a:t>
            </a:r>
          </a:p>
          <a:p>
            <a:pPr lvl="8"/>
            <a:r>
              <a:rPr lang="en-GB" dirty="0"/>
              <a:t>header</a:t>
            </a:r>
          </a:p>
          <a:p>
            <a:pPr lvl="8"/>
            <a:endParaRPr lang="en-GB" dirty="0"/>
          </a:p>
        </p:txBody>
      </p:sp>
      <p:sp>
        <p:nvSpPr>
          <p:cNvPr id="149" name="Logo">
            <a:extLst>
              <a:ext uri="{FF2B5EF4-FFF2-40B4-BE49-F238E27FC236}">
                <a16:creationId xmlns:a16="http://schemas.microsoft.com/office/drawing/2014/main" id="{14A480CF-8312-41EF-9D7D-E426A1BBA759}"/>
              </a:ext>
            </a:extLst>
          </p:cNvPr>
          <p:cNvSpPr>
            <a:spLocks noGrp="1"/>
          </p:cNvSpPr>
          <p:nvPr>
            <p:ph type="body" orient="vert" idx="16" hasCustomPrompt="1"/>
          </p:nvPr>
        </p:nvSpPr>
        <p:spPr>
          <a:xfrm>
            <a:off x="10549612" y="6480355"/>
            <a:ext cx="1060019" cy="185413"/>
          </a:xfrm>
          <a:blipFill>
            <a:blip r:embed="rId7"/>
            <a:stretch>
              <a:fillRect/>
            </a:stretch>
          </a:blipFill>
        </p:spPr>
        <p:txBody>
          <a:bodyPr vert="horz" lIns="0" tIns="0" rIns="0" bIns="0"/>
          <a:lstStyle>
            <a:lvl1pPr marL="0" indent="0">
              <a:buNone/>
              <a:defRPr sz="1000" i="1">
                <a:solidFill>
                  <a:schemeClr val="bg2"/>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3" name="Dianummer">
            <a:extLst>
              <a:ext uri="{FF2B5EF4-FFF2-40B4-BE49-F238E27FC236}">
                <a16:creationId xmlns:a16="http://schemas.microsoft.com/office/drawing/2014/main" id="{E36650D5-D35B-4A05-8738-5E41FB834A99}"/>
              </a:ext>
            </a:extLst>
          </p:cNvPr>
          <p:cNvSpPr>
            <a:spLocks noGrp="1"/>
          </p:cNvSpPr>
          <p:nvPr>
            <p:ph type="sldNum" sz="quarter" idx="18"/>
          </p:nvPr>
        </p:nvSpPr>
        <p:spPr/>
        <p:txBody>
          <a:bodyPr/>
          <a:lstStyle/>
          <a:p>
            <a:fld id="{5EC93C5F-DB18-4797-88B9-B8B0D60519FD}" type="slidenum">
              <a:rPr lang="en-GB" smtClean="0"/>
              <a:pPr/>
              <a:t>‹#›</a:t>
            </a:fld>
            <a:endParaRPr lang="en-GB" dirty="0"/>
          </a:p>
        </p:txBody>
      </p:sp>
      <p:sp>
        <p:nvSpPr>
          <p:cNvPr id="5" name="Datum" hidden="1">
            <a:extLst>
              <a:ext uri="{FF2B5EF4-FFF2-40B4-BE49-F238E27FC236}">
                <a16:creationId xmlns:a16="http://schemas.microsoft.com/office/drawing/2014/main" id="{00022D51-D3A7-4140-8288-73E878CE5AE2}"/>
              </a:ext>
            </a:extLst>
          </p:cNvPr>
          <p:cNvSpPr>
            <a:spLocks noGrp="1"/>
          </p:cNvSpPr>
          <p:nvPr>
            <p:ph type="dt" sz="half" idx="19"/>
          </p:nvPr>
        </p:nvSpPr>
        <p:spPr/>
        <p:txBody>
          <a:bodyPr/>
          <a:lstStyle/>
          <a:p>
            <a:r>
              <a:rPr lang="en-GB" dirty="0"/>
              <a:t>Date</a:t>
            </a:r>
          </a:p>
        </p:txBody>
      </p:sp>
      <p:sp>
        <p:nvSpPr>
          <p:cNvPr id="2" name="Voettekst">
            <a:extLst>
              <a:ext uri="{FF2B5EF4-FFF2-40B4-BE49-F238E27FC236}">
                <a16:creationId xmlns:a16="http://schemas.microsoft.com/office/drawing/2014/main" id="{0C677E30-10AA-4FF6-A582-79C8DAF81944}"/>
              </a:ext>
            </a:extLst>
          </p:cNvPr>
          <p:cNvSpPr>
            <a:spLocks noGrp="1"/>
          </p:cNvSpPr>
          <p:nvPr>
            <p:ph type="ftr" sz="quarter" idx="17"/>
          </p:nvPr>
        </p:nvSpPr>
        <p:spPr/>
        <p:txBody>
          <a:bodyPr/>
          <a:lstStyle/>
          <a:p>
            <a:r>
              <a:rPr lang="en-GB" dirty="0"/>
              <a:t>26 October 2021 | ALIM Guide for asset information Managers</a:t>
            </a:r>
          </a:p>
        </p:txBody>
      </p:sp>
      <p:sp>
        <p:nvSpPr>
          <p:cNvPr id="8" name="Ondertitel">
            <a:extLst>
              <a:ext uri="{FF2B5EF4-FFF2-40B4-BE49-F238E27FC236}">
                <a16:creationId xmlns:a16="http://schemas.microsoft.com/office/drawing/2014/main" id="{35A7389F-68D4-4B8C-B313-BD67376B30FB}"/>
              </a:ext>
            </a:extLst>
          </p:cNvPr>
          <p:cNvSpPr>
            <a:spLocks noGrp="1"/>
          </p:cNvSpPr>
          <p:nvPr>
            <p:ph type="subTitle" idx="10" hasCustomPrompt="1"/>
          </p:nvPr>
        </p:nvSpPr>
        <p:spPr>
          <a:xfrm>
            <a:off x="777244" y="924516"/>
            <a:ext cx="10827096" cy="349200"/>
          </a:xfrm>
        </p:spPr>
        <p:txBody>
          <a:bodyPr/>
          <a:lstStyle>
            <a:lvl1pPr marL="0" indent="0" algn="l">
              <a:buNone/>
              <a:defRPr sz="300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cap="all" baseline="0" dirty="0"/>
              <a:t>Second light subtitle</a:t>
            </a:r>
            <a:endParaRPr lang="en-GB" dirty="0"/>
          </a:p>
        </p:txBody>
      </p:sp>
      <p:sp>
        <p:nvSpPr>
          <p:cNvPr id="4" name="Titel">
            <a:extLst>
              <a:ext uri="{FF2B5EF4-FFF2-40B4-BE49-F238E27FC236}">
                <a16:creationId xmlns:a16="http://schemas.microsoft.com/office/drawing/2014/main" id="{F73EDDC4-60D3-492A-BA8E-95D2C63DC8A5}"/>
              </a:ext>
            </a:extLst>
          </p:cNvPr>
          <p:cNvSpPr>
            <a:spLocks noGrp="1"/>
          </p:cNvSpPr>
          <p:nvPr>
            <p:ph type="title" hasCustomPrompt="1"/>
          </p:nvPr>
        </p:nvSpPr>
        <p:spPr/>
        <p:txBody>
          <a:bodyPr/>
          <a:lstStyle/>
          <a:p>
            <a:r>
              <a:rPr lang="en-GB" dirty="0"/>
              <a:t>First bold title</a:t>
            </a:r>
          </a:p>
        </p:txBody>
      </p:sp>
    </p:spTree>
    <p:extLst>
      <p:ext uri="{BB962C8B-B14F-4D97-AF65-F5344CB8AC3E}">
        <p14:creationId xmlns:p14="http://schemas.microsoft.com/office/powerpoint/2010/main" val="3122697984"/>
      </p:ext>
    </p:extLst>
  </p:cSld>
  <p:clrMapOvr>
    <a:masterClrMapping/>
  </p:clrMapOvr>
  <p:transition spd="slow">
    <p:push dir="u"/>
  </p:transition>
  <p:hf hdr="0" dt="0"/>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grpSp>
        <p:nvGrpSpPr>
          <p:cNvPr id="137" name="INSTRUCTION">
            <a:extLst>
              <a:ext uri="{FF2B5EF4-FFF2-40B4-BE49-F238E27FC236}">
                <a16:creationId xmlns:a16="http://schemas.microsoft.com/office/drawing/2014/main" id="{8706EC85-D3FF-422B-B847-4BAA6AE96A69}"/>
              </a:ext>
            </a:extLst>
          </p:cNvPr>
          <p:cNvGrpSpPr/>
          <p:nvPr userDrawn="1"/>
        </p:nvGrpSpPr>
        <p:grpSpPr>
          <a:xfrm>
            <a:off x="5846" y="7033211"/>
            <a:ext cx="3727954" cy="1577390"/>
            <a:chOff x="5846" y="7033211"/>
            <a:chExt cx="3727954" cy="1577390"/>
          </a:xfrm>
        </p:grpSpPr>
        <p:sp>
          <p:nvSpPr>
            <p:cNvPr id="138" name="Rechthoek 137">
              <a:extLst>
                <a:ext uri="{FF2B5EF4-FFF2-40B4-BE49-F238E27FC236}">
                  <a16:creationId xmlns:a16="http://schemas.microsoft.com/office/drawing/2014/main" id="{EA66667E-1796-4696-A7D3-0ACED507475B}"/>
                </a:ext>
              </a:extLst>
            </p:cNvPr>
            <p:cNvSpPr/>
            <p:nvPr userDrawn="1"/>
          </p:nvSpPr>
          <p:spPr>
            <a:xfrm>
              <a:off x="5846" y="7033211"/>
              <a:ext cx="3727954" cy="1577390"/>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EDIT Footer, slide number</a:t>
              </a:r>
              <a:br>
                <a:rPr lang="en-GB" sz="1400" b="1" cap="all" baseline="0" noProof="0">
                  <a:solidFill>
                    <a:schemeClr val="accent1"/>
                  </a:solidFill>
                  <a:latin typeface="Calibri" panose="020F0502020204030204" pitchFamily="34" charset="0"/>
                  <a:cs typeface="Calibri" panose="020F0502020204030204" pitchFamily="34" charset="0"/>
                </a:rPr>
              </a:br>
              <a:r>
                <a:rPr lang="en-GB" sz="1400" b="1" cap="all" baseline="0" noProof="0">
                  <a:solidFill>
                    <a:schemeClr val="accent1"/>
                  </a:solidFill>
                  <a:latin typeface="Calibri" panose="020F0502020204030204" pitchFamily="34" charset="0"/>
                  <a:cs typeface="Calibri" panose="020F0502020204030204" pitchFamily="34" charset="0"/>
                </a:rPr>
                <a:t>and date</a:t>
              </a:r>
            </a:p>
          </p:txBody>
        </p:sp>
        <p:sp>
          <p:nvSpPr>
            <p:cNvPr id="139" name="Ovaal 138">
              <a:extLst>
                <a:ext uri="{FF2B5EF4-FFF2-40B4-BE49-F238E27FC236}">
                  <a16:creationId xmlns:a16="http://schemas.microsoft.com/office/drawing/2014/main" id="{B67A0EDA-2EF8-44A4-A8A7-64B4ACF0DFB1}"/>
                </a:ext>
              </a:extLst>
            </p:cNvPr>
            <p:cNvSpPr/>
            <p:nvPr userDrawn="1"/>
          </p:nvSpPr>
          <p:spPr>
            <a:xfrm>
              <a:off x="188424" y="767853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140" name="Rechthoek 139">
              <a:extLst>
                <a:ext uri="{FF2B5EF4-FFF2-40B4-BE49-F238E27FC236}">
                  <a16:creationId xmlns:a16="http://schemas.microsoft.com/office/drawing/2014/main" id="{4A838D42-7DD3-4FBC-98F7-827C7899A021}"/>
                </a:ext>
              </a:extLst>
            </p:cNvPr>
            <p:cNvSpPr/>
            <p:nvPr userDrawn="1"/>
          </p:nvSpPr>
          <p:spPr>
            <a:xfrm>
              <a:off x="472596" y="7678534"/>
              <a:ext cx="2322719" cy="31672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‘Header &amp; Footer’</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141" name="Ovaal 140">
              <a:extLst>
                <a:ext uri="{FF2B5EF4-FFF2-40B4-BE49-F238E27FC236}">
                  <a16:creationId xmlns:a16="http://schemas.microsoft.com/office/drawing/2014/main" id="{FFAAA99C-AD45-43D0-B8BA-56332ED40A9F}"/>
                </a:ext>
              </a:extLst>
            </p:cNvPr>
            <p:cNvSpPr/>
            <p:nvPr userDrawn="1"/>
          </p:nvSpPr>
          <p:spPr>
            <a:xfrm>
              <a:off x="188424" y="810886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142" name="Rechthoek 141">
              <a:extLst>
                <a:ext uri="{FF2B5EF4-FFF2-40B4-BE49-F238E27FC236}">
                  <a16:creationId xmlns:a16="http://schemas.microsoft.com/office/drawing/2014/main" id="{6110C585-2739-4D22-9A22-80733F82290B}"/>
                </a:ext>
              </a:extLst>
            </p:cNvPr>
            <p:cNvSpPr/>
            <p:nvPr userDrawn="1"/>
          </p:nvSpPr>
          <p:spPr>
            <a:xfrm>
              <a:off x="472596" y="8108870"/>
              <a:ext cx="2322719" cy="38098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‘Apply to All’</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apply the changes to every slide.</a:t>
              </a:r>
            </a:p>
          </p:txBody>
        </p:sp>
        <p:grpSp>
          <p:nvGrpSpPr>
            <p:cNvPr id="143" name="Groep 142">
              <a:extLst>
                <a:ext uri="{FF2B5EF4-FFF2-40B4-BE49-F238E27FC236}">
                  <a16:creationId xmlns:a16="http://schemas.microsoft.com/office/drawing/2014/main" id="{196464E7-79E6-488D-9AAA-506EF5EFCC95}"/>
                </a:ext>
              </a:extLst>
            </p:cNvPr>
            <p:cNvGrpSpPr/>
            <p:nvPr userDrawn="1"/>
          </p:nvGrpSpPr>
          <p:grpSpPr>
            <a:xfrm>
              <a:off x="2939884" y="7739834"/>
              <a:ext cx="681133" cy="750023"/>
              <a:chOff x="-910573" y="4987990"/>
              <a:chExt cx="681133" cy="750023"/>
            </a:xfrm>
          </p:grpSpPr>
          <p:grpSp>
            <p:nvGrpSpPr>
              <p:cNvPr id="144" name="Groep 143">
                <a:extLst>
                  <a:ext uri="{FF2B5EF4-FFF2-40B4-BE49-F238E27FC236}">
                    <a16:creationId xmlns:a16="http://schemas.microsoft.com/office/drawing/2014/main" id="{C949283B-2DC1-468A-B33A-6187237E0AD9}"/>
                  </a:ext>
                </a:extLst>
              </p:cNvPr>
              <p:cNvGrpSpPr/>
              <p:nvPr userDrawn="1"/>
            </p:nvGrpSpPr>
            <p:grpSpPr>
              <a:xfrm>
                <a:off x="-713542" y="4987990"/>
                <a:ext cx="287071" cy="379107"/>
                <a:chOff x="-4050578" y="288410"/>
                <a:chExt cx="322125" cy="379107"/>
              </a:xfrm>
            </p:grpSpPr>
            <p:sp>
              <p:nvSpPr>
                <p:cNvPr id="146" name="Rechthoek met één afgeknipte en afgeronde hoek 47">
                  <a:extLst>
                    <a:ext uri="{FF2B5EF4-FFF2-40B4-BE49-F238E27FC236}">
                      <a16:creationId xmlns:a16="http://schemas.microsoft.com/office/drawing/2014/main" id="{625C18FF-A054-4CB1-96FF-BAF53D392E0C}"/>
                    </a:ext>
                  </a:extLst>
                </p:cNvPr>
                <p:cNvSpPr/>
                <p:nvPr userDrawn="1"/>
              </p:nvSpPr>
              <p:spPr>
                <a:xfrm>
                  <a:off x="-4050578" y="288410"/>
                  <a:ext cx="322125" cy="379107"/>
                </a:xfrm>
                <a:prstGeom prst="snipRoundRect">
                  <a:avLst>
                    <a:gd name="adj1" fmla="val 0"/>
                    <a:gd name="adj2" fmla="val 33753"/>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147" name="Rechthoekige driehoek 146">
                  <a:extLst>
                    <a:ext uri="{FF2B5EF4-FFF2-40B4-BE49-F238E27FC236}">
                      <a16:creationId xmlns:a16="http://schemas.microsoft.com/office/drawing/2014/main" id="{4A838FFD-CBB7-499C-BB3C-241284586B3D}"/>
                    </a:ext>
                  </a:extLst>
                </p:cNvPr>
                <p:cNvSpPr/>
                <p:nvPr userDrawn="1"/>
              </p:nvSpPr>
              <p:spPr>
                <a:xfrm>
                  <a:off x="-3833537" y="291656"/>
                  <a:ext cx="103133" cy="93757"/>
                </a:xfrm>
                <a:prstGeom prst="rtTriangle">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148" name="Rechthoek 147">
                  <a:extLst>
                    <a:ext uri="{FF2B5EF4-FFF2-40B4-BE49-F238E27FC236}">
                      <a16:creationId xmlns:a16="http://schemas.microsoft.com/office/drawing/2014/main" id="{B4CA1AE7-833B-4D38-B789-4C493FDEE674}"/>
                    </a:ext>
                  </a:extLst>
                </p:cNvPr>
                <p:cNvSpPr/>
                <p:nvPr userDrawn="1"/>
              </p:nvSpPr>
              <p:spPr>
                <a:xfrm>
                  <a:off x="-4013673" y="314848"/>
                  <a:ext cx="140930" cy="70565"/>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149" name="Rechthoek 148">
                  <a:extLst>
                    <a:ext uri="{FF2B5EF4-FFF2-40B4-BE49-F238E27FC236}">
                      <a16:creationId xmlns:a16="http://schemas.microsoft.com/office/drawing/2014/main" id="{E9E54E8D-2F5C-426D-952A-6E1B2678CD1A}"/>
                    </a:ext>
                  </a:extLst>
                </p:cNvPr>
                <p:cNvSpPr/>
                <p:nvPr userDrawn="1"/>
              </p:nvSpPr>
              <p:spPr>
                <a:xfrm>
                  <a:off x="-4020379" y="586428"/>
                  <a:ext cx="261727" cy="61406"/>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defTabSz="914400" fontAlgn="auto">
                    <a:lnSpc>
                      <a:spcPct val="100000"/>
                    </a:lnSpc>
                    <a:spcBef>
                      <a:spcPts val="0"/>
                    </a:spcBef>
                    <a:spcAft>
                      <a:spcPts val="0"/>
                    </a:spcAft>
                    <a:buClrTx/>
                    <a:buSzTx/>
                    <a:buFontTx/>
                    <a:buNone/>
                    <a:tabLst/>
                  </a:pPr>
                  <a:endParaRPr kumimoji="0" lang="en-GB" sz="900" b="0" i="0" u="none" strike="noStrike" kern="0" cap="none" spc="0" normalizeH="0" baseline="0" noProof="0">
                    <a:ln>
                      <a:noFill/>
                    </a:ln>
                    <a:solidFill>
                      <a:srgbClr val="211F26"/>
                    </a:solidFill>
                    <a:effectLst/>
                    <a:uLnTx/>
                    <a:uFillTx/>
                    <a:latin typeface="Calibri" panose="020F0502020204030204" pitchFamily="34" charset="0"/>
                    <a:cs typeface="Calibri" panose="020F0502020204030204" pitchFamily="34" charset="0"/>
                  </a:endParaRPr>
                </a:p>
              </p:txBody>
            </p:sp>
          </p:grpSp>
          <p:sp>
            <p:nvSpPr>
              <p:cNvPr id="145" name="Rechthoek 144">
                <a:extLst>
                  <a:ext uri="{FF2B5EF4-FFF2-40B4-BE49-F238E27FC236}">
                    <a16:creationId xmlns:a16="http://schemas.microsoft.com/office/drawing/2014/main" id="{6F205177-2ECB-4FDF-8E8F-D0CC70B687CD}"/>
                  </a:ext>
                </a:extLst>
              </p:cNvPr>
              <p:cNvSpPr/>
              <p:nvPr userDrawn="1"/>
            </p:nvSpPr>
            <p:spPr>
              <a:xfrm>
                <a:off x="-910573" y="5352063"/>
                <a:ext cx="681133" cy="385950"/>
              </a:xfrm>
              <a:prstGeom prst="rect">
                <a:avLst/>
              </a:prstGeom>
              <a:no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rPr>
                  <a:t>Header &amp; Footer</a:t>
                </a:r>
              </a:p>
            </p:txBody>
          </p:sp>
        </p:grpSp>
      </p:grpSp>
      <p:grpSp>
        <p:nvGrpSpPr>
          <p:cNvPr id="85" name="INSTRUCTION">
            <a:extLst>
              <a:ext uri="{FF2B5EF4-FFF2-40B4-BE49-F238E27FC236}">
                <a16:creationId xmlns:a16="http://schemas.microsoft.com/office/drawing/2014/main" id="{B67F0CEB-F80E-47A0-BCC1-A74701126129}"/>
              </a:ext>
            </a:extLst>
          </p:cNvPr>
          <p:cNvGrpSpPr/>
          <p:nvPr userDrawn="1"/>
        </p:nvGrpSpPr>
        <p:grpSpPr>
          <a:xfrm>
            <a:off x="-3786437" y="1"/>
            <a:ext cx="3693386" cy="5855257"/>
            <a:chOff x="-3786437" y="1"/>
            <a:chExt cx="3693386" cy="5855257"/>
          </a:xfrm>
        </p:grpSpPr>
        <p:sp>
          <p:nvSpPr>
            <p:cNvPr id="86" name="Rechthoek 85">
              <a:extLst>
                <a:ext uri="{FF2B5EF4-FFF2-40B4-BE49-F238E27FC236}">
                  <a16:creationId xmlns:a16="http://schemas.microsoft.com/office/drawing/2014/main" id="{89782691-CA14-4F28-BB5C-AC054C6EB5A6}"/>
                </a:ext>
              </a:extLst>
            </p:cNvPr>
            <p:cNvSpPr/>
            <p:nvPr userDrawn="1"/>
          </p:nvSpPr>
          <p:spPr>
            <a:xfrm>
              <a:off x="-3786165" y="3370798"/>
              <a:ext cx="3593091" cy="1760759"/>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Edit chart data</a:t>
              </a:r>
            </a:p>
          </p:txBody>
        </p:sp>
        <p:sp>
          <p:nvSpPr>
            <p:cNvPr id="87" name="Ovaal 86">
              <a:extLst>
                <a:ext uri="{FF2B5EF4-FFF2-40B4-BE49-F238E27FC236}">
                  <a16:creationId xmlns:a16="http://schemas.microsoft.com/office/drawing/2014/main" id="{56213278-74C3-45AC-9E19-F8B0E2142CBE}"/>
                </a:ext>
              </a:extLst>
            </p:cNvPr>
            <p:cNvSpPr/>
            <p:nvPr userDrawn="1"/>
          </p:nvSpPr>
          <p:spPr>
            <a:xfrm>
              <a:off x="-3603587" y="3835397"/>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88" name="Rechthoek 87">
              <a:extLst>
                <a:ext uri="{FF2B5EF4-FFF2-40B4-BE49-F238E27FC236}">
                  <a16:creationId xmlns:a16="http://schemas.microsoft.com/office/drawing/2014/main" id="{6FB2ACCF-17CF-4D22-AEC3-7496B4262A26}"/>
                </a:ext>
              </a:extLst>
            </p:cNvPr>
            <p:cNvSpPr/>
            <p:nvPr userDrawn="1"/>
          </p:nvSpPr>
          <p:spPr>
            <a:xfrm>
              <a:off x="-3319415" y="3835398"/>
              <a:ext cx="2944682" cy="32768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with the right mouse button on the chart</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and choose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‘Edit data’</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89" name="Groep 88">
              <a:extLst>
                <a:ext uri="{FF2B5EF4-FFF2-40B4-BE49-F238E27FC236}">
                  <a16:creationId xmlns:a16="http://schemas.microsoft.com/office/drawing/2014/main" id="{9B239761-C022-4135-B188-0099D81F310C}"/>
                </a:ext>
              </a:extLst>
            </p:cNvPr>
            <p:cNvGrpSpPr/>
            <p:nvPr userDrawn="1"/>
          </p:nvGrpSpPr>
          <p:grpSpPr>
            <a:xfrm>
              <a:off x="-3314821" y="4275190"/>
              <a:ext cx="1495189" cy="563933"/>
              <a:chOff x="-3314821" y="3310415"/>
              <a:chExt cx="1495189" cy="563933"/>
            </a:xfrm>
          </p:grpSpPr>
          <p:sp>
            <p:nvSpPr>
              <p:cNvPr id="109" name="Rechthoek 108">
                <a:extLst>
                  <a:ext uri="{FF2B5EF4-FFF2-40B4-BE49-F238E27FC236}">
                    <a16:creationId xmlns:a16="http://schemas.microsoft.com/office/drawing/2014/main" id="{C5812953-DD5A-407A-A595-1FB5DD5E5101}"/>
                  </a:ext>
                </a:extLst>
              </p:cNvPr>
              <p:cNvSpPr/>
              <p:nvPr userDrawn="1"/>
            </p:nvSpPr>
            <p:spPr>
              <a:xfrm>
                <a:off x="-3314821" y="3310415"/>
                <a:ext cx="1403797" cy="504851"/>
              </a:xfrm>
              <a:prstGeom prst="rect">
                <a:avLst/>
              </a:prstGeom>
              <a:solidFill>
                <a:srgbClr val="FFFFFF"/>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110" name="Rechthoek 109">
                <a:extLst>
                  <a:ext uri="{FF2B5EF4-FFF2-40B4-BE49-F238E27FC236}">
                    <a16:creationId xmlns:a16="http://schemas.microsoft.com/office/drawing/2014/main" id="{2CAC2B6B-1312-477E-BC7F-19B373382350}"/>
                  </a:ext>
                </a:extLst>
              </p:cNvPr>
              <p:cNvSpPr/>
              <p:nvPr userDrawn="1"/>
            </p:nvSpPr>
            <p:spPr>
              <a:xfrm>
                <a:off x="-3304719" y="3564140"/>
                <a:ext cx="1387813" cy="246608"/>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111" name="Tekstvak 110">
                <a:extLst>
                  <a:ext uri="{FF2B5EF4-FFF2-40B4-BE49-F238E27FC236}">
                    <a16:creationId xmlns:a16="http://schemas.microsoft.com/office/drawing/2014/main" id="{0B35C9DD-10BB-41B2-8BAA-0B6027BD9057}"/>
                  </a:ext>
                </a:extLst>
              </p:cNvPr>
              <p:cNvSpPr txBox="1"/>
              <p:nvPr userDrawn="1"/>
            </p:nvSpPr>
            <p:spPr>
              <a:xfrm>
                <a:off x="-3122115" y="3369117"/>
                <a:ext cx="1258624" cy="137495"/>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a:solidFill>
                      <a:srgbClr val="211F26"/>
                    </a:solidFill>
                    <a:latin typeface="Calibri" panose="020F0502020204030204" pitchFamily="34" charset="0"/>
                    <a:ea typeface="+mn-ea"/>
                    <a:cs typeface="Calibri" panose="020F0502020204030204" pitchFamily="34" charset="0"/>
                  </a:rPr>
                  <a:t>Change chart type</a:t>
                </a:r>
              </a:p>
            </p:txBody>
          </p:sp>
          <p:sp>
            <p:nvSpPr>
              <p:cNvPr id="112" name="Tekstvak 111">
                <a:extLst>
                  <a:ext uri="{FF2B5EF4-FFF2-40B4-BE49-F238E27FC236}">
                    <a16:creationId xmlns:a16="http://schemas.microsoft.com/office/drawing/2014/main" id="{193990C7-C9C5-41AC-B6F7-66C2B07D4D00}"/>
                  </a:ext>
                </a:extLst>
              </p:cNvPr>
              <p:cNvSpPr txBox="1"/>
              <p:nvPr userDrawn="1"/>
            </p:nvSpPr>
            <p:spPr>
              <a:xfrm>
                <a:off x="-3115840" y="3624236"/>
                <a:ext cx="1296208"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a:solidFill>
                      <a:srgbClr val="211F26"/>
                    </a:solidFill>
                    <a:latin typeface="Calibri" panose="020F0502020204030204" pitchFamily="34" charset="0"/>
                    <a:ea typeface="+mn-ea"/>
                    <a:cs typeface="Calibri" panose="020F0502020204030204" pitchFamily="34" charset="0"/>
                  </a:rPr>
                  <a:t>Edit data</a:t>
                </a:r>
              </a:p>
            </p:txBody>
          </p:sp>
          <p:sp>
            <p:nvSpPr>
              <p:cNvPr id="113" name="Vrije vorm: vorm 112">
                <a:extLst>
                  <a:ext uri="{FF2B5EF4-FFF2-40B4-BE49-F238E27FC236}">
                    <a16:creationId xmlns:a16="http://schemas.microsoft.com/office/drawing/2014/main" id="{2E77367A-445A-4E62-9D84-8964F0B7AF1F}"/>
                  </a:ext>
                </a:extLst>
              </p:cNvPr>
              <p:cNvSpPr/>
              <p:nvPr userDrawn="1"/>
            </p:nvSpPr>
            <p:spPr>
              <a:xfrm>
                <a:off x="-1959834" y="3694348"/>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grpSp>
            <p:nvGrpSpPr>
              <p:cNvPr id="114" name="Groep 113">
                <a:extLst>
                  <a:ext uri="{FF2B5EF4-FFF2-40B4-BE49-F238E27FC236}">
                    <a16:creationId xmlns:a16="http://schemas.microsoft.com/office/drawing/2014/main" id="{9B9D3CFF-87C5-43F0-9EC2-228CF9FAE20E}"/>
                  </a:ext>
                </a:extLst>
              </p:cNvPr>
              <p:cNvGrpSpPr/>
              <p:nvPr userDrawn="1"/>
            </p:nvGrpSpPr>
            <p:grpSpPr>
              <a:xfrm>
                <a:off x="-3261976" y="3361742"/>
                <a:ext cx="139861" cy="152244"/>
                <a:chOff x="12574450" y="6053892"/>
                <a:chExt cx="169232" cy="184215"/>
              </a:xfrm>
            </p:grpSpPr>
            <p:sp>
              <p:nvSpPr>
                <p:cNvPr id="134" name="Rechthoek 133">
                  <a:extLst>
                    <a:ext uri="{FF2B5EF4-FFF2-40B4-BE49-F238E27FC236}">
                      <a16:creationId xmlns:a16="http://schemas.microsoft.com/office/drawing/2014/main" id="{942D5A03-3177-4075-9F0E-E08215E2824F}"/>
                    </a:ext>
                  </a:extLst>
                </p:cNvPr>
                <p:cNvSpPr/>
                <p:nvPr userDrawn="1"/>
              </p:nvSpPr>
              <p:spPr>
                <a:xfrm>
                  <a:off x="12574450" y="6111529"/>
                  <a:ext cx="46293" cy="126577"/>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noProof="0">
                    <a:solidFill>
                      <a:srgbClr val="211F26"/>
                    </a:solidFill>
                    <a:latin typeface="Calibri" panose="020F0502020204030204" pitchFamily="34" charset="0"/>
                    <a:cs typeface="Calibri" panose="020F0502020204030204" pitchFamily="34" charset="0"/>
                  </a:endParaRPr>
                </a:p>
              </p:txBody>
            </p:sp>
            <p:sp>
              <p:nvSpPr>
                <p:cNvPr id="135" name="Rechthoek 134">
                  <a:extLst>
                    <a:ext uri="{FF2B5EF4-FFF2-40B4-BE49-F238E27FC236}">
                      <a16:creationId xmlns:a16="http://schemas.microsoft.com/office/drawing/2014/main" id="{E5BCDE46-2635-4E7E-92E1-B4EA3166306C}"/>
                    </a:ext>
                  </a:extLst>
                </p:cNvPr>
                <p:cNvSpPr/>
                <p:nvPr userDrawn="1"/>
              </p:nvSpPr>
              <p:spPr>
                <a:xfrm>
                  <a:off x="12635427" y="6053892"/>
                  <a:ext cx="46293" cy="184215"/>
                </a:xfrm>
                <a:prstGeom prst="rect">
                  <a:avLst/>
                </a:prstGeom>
                <a:solidFill>
                  <a:srgbClr val="EDC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noProof="0">
                    <a:solidFill>
                      <a:srgbClr val="211F26"/>
                    </a:solidFill>
                    <a:latin typeface="Calibri" panose="020F0502020204030204" pitchFamily="34" charset="0"/>
                    <a:cs typeface="Calibri" panose="020F0502020204030204" pitchFamily="34" charset="0"/>
                  </a:endParaRPr>
                </a:p>
              </p:txBody>
            </p:sp>
            <p:sp>
              <p:nvSpPr>
                <p:cNvPr id="136" name="Rechthoek 135">
                  <a:extLst>
                    <a:ext uri="{FF2B5EF4-FFF2-40B4-BE49-F238E27FC236}">
                      <a16:creationId xmlns:a16="http://schemas.microsoft.com/office/drawing/2014/main" id="{7247A3E1-793F-4A56-9475-4E3D27EBE2FF}"/>
                    </a:ext>
                  </a:extLst>
                </p:cNvPr>
                <p:cNvSpPr/>
                <p:nvPr userDrawn="1"/>
              </p:nvSpPr>
              <p:spPr>
                <a:xfrm>
                  <a:off x="12697389" y="6094907"/>
                  <a:ext cx="46293" cy="143200"/>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noProof="0">
                    <a:solidFill>
                      <a:srgbClr val="211F26"/>
                    </a:solidFill>
                    <a:latin typeface="Calibri" panose="020F0502020204030204" pitchFamily="34" charset="0"/>
                    <a:cs typeface="Calibri" panose="020F0502020204030204" pitchFamily="34" charset="0"/>
                  </a:endParaRPr>
                </a:p>
              </p:txBody>
            </p:sp>
          </p:grpSp>
          <p:grpSp>
            <p:nvGrpSpPr>
              <p:cNvPr id="115" name="Groep 114">
                <a:extLst>
                  <a:ext uri="{FF2B5EF4-FFF2-40B4-BE49-F238E27FC236}">
                    <a16:creationId xmlns:a16="http://schemas.microsoft.com/office/drawing/2014/main" id="{CEA36070-9A03-4B3E-9467-4963C3A15DD1}"/>
                  </a:ext>
                </a:extLst>
              </p:cNvPr>
              <p:cNvGrpSpPr/>
              <p:nvPr userDrawn="1"/>
            </p:nvGrpSpPr>
            <p:grpSpPr>
              <a:xfrm>
                <a:off x="-3261070" y="3635199"/>
                <a:ext cx="168905" cy="104490"/>
                <a:chOff x="-3261070" y="3620931"/>
                <a:chExt cx="193920" cy="119965"/>
              </a:xfrm>
            </p:grpSpPr>
            <p:sp>
              <p:nvSpPr>
                <p:cNvPr id="116" name="Rechthoek 115">
                  <a:extLst>
                    <a:ext uri="{FF2B5EF4-FFF2-40B4-BE49-F238E27FC236}">
                      <a16:creationId xmlns:a16="http://schemas.microsoft.com/office/drawing/2014/main" id="{C71362F2-068F-47A6-BBB9-A181556B04F0}"/>
                    </a:ext>
                  </a:extLst>
                </p:cNvPr>
                <p:cNvSpPr/>
                <p:nvPr userDrawn="1"/>
              </p:nvSpPr>
              <p:spPr>
                <a:xfrm>
                  <a:off x="-3261070" y="3643881"/>
                  <a:ext cx="142985" cy="952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grpSp>
              <p:nvGrpSpPr>
                <p:cNvPr id="117" name="Groep 116">
                  <a:extLst>
                    <a:ext uri="{FF2B5EF4-FFF2-40B4-BE49-F238E27FC236}">
                      <a16:creationId xmlns:a16="http://schemas.microsoft.com/office/drawing/2014/main" id="{C0A0169B-5362-41AD-BBAD-A92F8EC05801}"/>
                    </a:ext>
                  </a:extLst>
                </p:cNvPr>
                <p:cNvGrpSpPr/>
                <p:nvPr userDrawn="1"/>
              </p:nvGrpSpPr>
              <p:grpSpPr>
                <a:xfrm>
                  <a:off x="-3261070" y="3622063"/>
                  <a:ext cx="141113" cy="117345"/>
                  <a:chOff x="1094874" y="-878306"/>
                  <a:chExt cx="867364" cy="613611"/>
                </a:xfrm>
              </p:grpSpPr>
              <p:cxnSp>
                <p:nvCxnSpPr>
                  <p:cNvPr id="127" name="Rechte verbindingslijn 126">
                    <a:extLst>
                      <a:ext uri="{FF2B5EF4-FFF2-40B4-BE49-F238E27FC236}">
                        <a16:creationId xmlns:a16="http://schemas.microsoft.com/office/drawing/2014/main" id="{440B0F13-0148-4FAC-922D-21AC8BB539C9}"/>
                      </a:ext>
                    </a:extLst>
                  </p:cNvPr>
                  <p:cNvCxnSpPr>
                    <a:cxnSpLocks/>
                  </p:cNvCxnSpPr>
                  <p:nvPr userDrawn="1"/>
                </p:nvCxnSpPr>
                <p:spPr>
                  <a:xfrm>
                    <a:off x="1094874" y="-878305"/>
                    <a:ext cx="0" cy="613610"/>
                  </a:xfrm>
                  <a:prstGeom prst="line">
                    <a:avLst/>
                  </a:prstGeom>
                  <a:ln>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128" name="Rechte verbindingslijn 127">
                    <a:extLst>
                      <a:ext uri="{FF2B5EF4-FFF2-40B4-BE49-F238E27FC236}">
                        <a16:creationId xmlns:a16="http://schemas.microsoft.com/office/drawing/2014/main" id="{AC1B1BDF-573E-499B-BB7E-F42E02C9A1EA}"/>
                      </a:ext>
                    </a:extLst>
                  </p:cNvPr>
                  <p:cNvCxnSpPr>
                    <a:cxnSpLocks/>
                  </p:cNvCxnSpPr>
                  <p:nvPr userDrawn="1"/>
                </p:nvCxnSpPr>
                <p:spPr>
                  <a:xfrm>
                    <a:off x="1962238" y="-878306"/>
                    <a:ext cx="0" cy="613611"/>
                  </a:xfrm>
                  <a:prstGeom prst="line">
                    <a:avLst/>
                  </a:prstGeom>
                  <a:ln>
                    <a:solidFill>
                      <a:srgbClr val="818181"/>
                    </a:solidFill>
                  </a:ln>
                </p:spPr>
                <p:style>
                  <a:lnRef idx="1">
                    <a:schemeClr val="accent1"/>
                  </a:lnRef>
                  <a:fillRef idx="0">
                    <a:schemeClr val="accent1"/>
                  </a:fillRef>
                  <a:effectRef idx="0">
                    <a:schemeClr val="accent1"/>
                  </a:effectRef>
                  <a:fontRef idx="minor">
                    <a:schemeClr val="tx1"/>
                  </a:fontRef>
                </p:style>
              </p:cxnSp>
              <p:grpSp>
                <p:nvGrpSpPr>
                  <p:cNvPr id="129" name="Groep 128">
                    <a:extLst>
                      <a:ext uri="{FF2B5EF4-FFF2-40B4-BE49-F238E27FC236}">
                        <a16:creationId xmlns:a16="http://schemas.microsoft.com/office/drawing/2014/main" id="{DB3313EC-5B77-445B-ADBE-72EC76EC6208}"/>
                      </a:ext>
                    </a:extLst>
                  </p:cNvPr>
                  <p:cNvGrpSpPr/>
                  <p:nvPr userDrawn="1"/>
                </p:nvGrpSpPr>
                <p:grpSpPr>
                  <a:xfrm>
                    <a:off x="1270535" y="-878306"/>
                    <a:ext cx="526983" cy="613611"/>
                    <a:chOff x="1270535" y="-745959"/>
                    <a:chExt cx="526983" cy="481264"/>
                  </a:xfrm>
                </p:grpSpPr>
                <p:cxnSp>
                  <p:nvCxnSpPr>
                    <p:cNvPr id="130" name="Rechte verbindingslijn 129">
                      <a:extLst>
                        <a:ext uri="{FF2B5EF4-FFF2-40B4-BE49-F238E27FC236}">
                          <a16:creationId xmlns:a16="http://schemas.microsoft.com/office/drawing/2014/main" id="{A0B551F4-C5A8-432C-9849-A3DE89E14ACD}"/>
                        </a:ext>
                      </a:extLst>
                    </p:cNvPr>
                    <p:cNvCxnSpPr>
                      <a:cxnSpLocks/>
                    </p:cNvCxnSpPr>
                    <p:nvPr userDrawn="1"/>
                  </p:nvCxnSpPr>
                  <p:spPr>
                    <a:xfrm>
                      <a:off x="1446196"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131" name="Rechte verbindingslijn 130">
                      <a:extLst>
                        <a:ext uri="{FF2B5EF4-FFF2-40B4-BE49-F238E27FC236}">
                          <a16:creationId xmlns:a16="http://schemas.microsoft.com/office/drawing/2014/main" id="{2BBB01B6-4DD9-4D1D-B143-D13FE6D8D377}"/>
                        </a:ext>
                      </a:extLst>
                    </p:cNvPr>
                    <p:cNvCxnSpPr>
                      <a:cxnSpLocks/>
                    </p:cNvCxnSpPr>
                    <p:nvPr userDrawn="1"/>
                  </p:nvCxnSpPr>
                  <p:spPr>
                    <a:xfrm>
                      <a:off x="1270535"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132" name="Rechte verbindingslijn 131">
                      <a:extLst>
                        <a:ext uri="{FF2B5EF4-FFF2-40B4-BE49-F238E27FC236}">
                          <a16:creationId xmlns:a16="http://schemas.microsoft.com/office/drawing/2014/main" id="{0D0ADC65-CD19-478A-B632-C851B5558C64}"/>
                        </a:ext>
                      </a:extLst>
                    </p:cNvPr>
                    <p:cNvCxnSpPr>
                      <a:cxnSpLocks/>
                    </p:cNvCxnSpPr>
                    <p:nvPr userDrawn="1"/>
                  </p:nvCxnSpPr>
                  <p:spPr>
                    <a:xfrm>
                      <a:off x="1621857"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133" name="Rechte verbindingslijn 132">
                      <a:extLst>
                        <a:ext uri="{FF2B5EF4-FFF2-40B4-BE49-F238E27FC236}">
                          <a16:creationId xmlns:a16="http://schemas.microsoft.com/office/drawing/2014/main" id="{D7BBDA48-79E9-4BD1-82B7-05F459F106E6}"/>
                        </a:ext>
                      </a:extLst>
                    </p:cNvPr>
                    <p:cNvCxnSpPr>
                      <a:cxnSpLocks/>
                    </p:cNvCxnSpPr>
                    <p:nvPr userDrawn="1"/>
                  </p:nvCxnSpPr>
                  <p:spPr>
                    <a:xfrm>
                      <a:off x="1797518"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grpSp>
            </p:grpSp>
            <p:cxnSp>
              <p:nvCxnSpPr>
                <p:cNvPr id="118" name="Rechte verbindingslijn 117">
                  <a:extLst>
                    <a:ext uri="{FF2B5EF4-FFF2-40B4-BE49-F238E27FC236}">
                      <a16:creationId xmlns:a16="http://schemas.microsoft.com/office/drawing/2014/main" id="{C839139A-A464-442F-A611-2A46CEC19766}"/>
                    </a:ext>
                  </a:extLst>
                </p:cNvPr>
                <p:cNvCxnSpPr>
                  <a:cxnSpLocks/>
                </p:cNvCxnSpPr>
                <p:nvPr userDrawn="1"/>
              </p:nvCxnSpPr>
              <p:spPr>
                <a:xfrm flipH="1">
                  <a:off x="-3260471" y="3739408"/>
                  <a:ext cx="143329" cy="0"/>
                </a:xfrm>
                <a:prstGeom prst="line">
                  <a:avLst/>
                </a:prstGeom>
                <a:ln w="6350">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119" name="Rechte verbindingslijn 118">
                  <a:extLst>
                    <a:ext uri="{FF2B5EF4-FFF2-40B4-BE49-F238E27FC236}">
                      <a16:creationId xmlns:a16="http://schemas.microsoft.com/office/drawing/2014/main" id="{FC19BA25-3DBA-4139-9216-46B56CDC117B}"/>
                    </a:ext>
                  </a:extLst>
                </p:cNvPr>
                <p:cNvCxnSpPr>
                  <a:cxnSpLocks/>
                </p:cNvCxnSpPr>
                <p:nvPr userDrawn="1"/>
              </p:nvCxnSpPr>
              <p:spPr>
                <a:xfrm flipH="1">
                  <a:off x="-3261070" y="3713352"/>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120" name="Rechte verbindingslijn 119">
                  <a:extLst>
                    <a:ext uri="{FF2B5EF4-FFF2-40B4-BE49-F238E27FC236}">
                      <a16:creationId xmlns:a16="http://schemas.microsoft.com/office/drawing/2014/main" id="{9BDF2D5F-0EF3-473B-99AA-EA2F22A53D9F}"/>
                    </a:ext>
                  </a:extLst>
                </p:cNvPr>
                <p:cNvCxnSpPr>
                  <a:cxnSpLocks/>
                </p:cNvCxnSpPr>
                <p:nvPr userDrawn="1"/>
              </p:nvCxnSpPr>
              <p:spPr>
                <a:xfrm flipH="1">
                  <a:off x="-3261070" y="3689677"/>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121" name="Rechte verbindingslijn 120">
                  <a:extLst>
                    <a:ext uri="{FF2B5EF4-FFF2-40B4-BE49-F238E27FC236}">
                      <a16:creationId xmlns:a16="http://schemas.microsoft.com/office/drawing/2014/main" id="{19F743FF-4DC2-478A-A77A-D703147B1BFF}"/>
                    </a:ext>
                  </a:extLst>
                </p:cNvPr>
                <p:cNvCxnSpPr>
                  <a:cxnSpLocks/>
                </p:cNvCxnSpPr>
                <p:nvPr userDrawn="1"/>
              </p:nvCxnSpPr>
              <p:spPr>
                <a:xfrm flipH="1">
                  <a:off x="-3261070" y="3663621"/>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sp>
              <p:nvSpPr>
                <p:cNvPr id="122" name="Rechthoek 121">
                  <a:extLst>
                    <a:ext uri="{FF2B5EF4-FFF2-40B4-BE49-F238E27FC236}">
                      <a16:creationId xmlns:a16="http://schemas.microsoft.com/office/drawing/2014/main" id="{ABE1C84A-1A63-4C00-AF3C-EC49444BFA22}"/>
                    </a:ext>
                  </a:extLst>
                </p:cNvPr>
                <p:cNvSpPr/>
                <p:nvPr userDrawn="1"/>
              </p:nvSpPr>
              <p:spPr>
                <a:xfrm>
                  <a:off x="-3261070" y="3620931"/>
                  <a:ext cx="142893" cy="24910"/>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grpSp>
              <p:nvGrpSpPr>
                <p:cNvPr id="123" name="Groep 122">
                  <a:extLst>
                    <a:ext uri="{FF2B5EF4-FFF2-40B4-BE49-F238E27FC236}">
                      <a16:creationId xmlns:a16="http://schemas.microsoft.com/office/drawing/2014/main" id="{64C18DD1-8657-4F36-823F-068D0167ECAB}"/>
                    </a:ext>
                  </a:extLst>
                </p:cNvPr>
                <p:cNvGrpSpPr/>
                <p:nvPr userDrawn="1"/>
              </p:nvGrpSpPr>
              <p:grpSpPr>
                <a:xfrm rot="2700000">
                  <a:off x="-3158000" y="3650045"/>
                  <a:ext cx="34350" cy="147351"/>
                  <a:chOff x="3148392" y="-836646"/>
                  <a:chExt cx="132124" cy="596095"/>
                </a:xfrm>
                <a:solidFill>
                  <a:srgbClr val="3399FF"/>
                </a:solidFill>
              </p:grpSpPr>
              <p:sp>
                <p:nvSpPr>
                  <p:cNvPr id="124" name="Rechthoek 123">
                    <a:extLst>
                      <a:ext uri="{FF2B5EF4-FFF2-40B4-BE49-F238E27FC236}">
                        <a16:creationId xmlns:a16="http://schemas.microsoft.com/office/drawing/2014/main" id="{32E2D7CC-99CC-478B-8DD1-C2B44D9FA631}"/>
                      </a:ext>
                    </a:extLst>
                  </p:cNvPr>
                  <p:cNvSpPr/>
                  <p:nvPr userDrawn="1"/>
                </p:nvSpPr>
                <p:spPr>
                  <a:xfrm>
                    <a:off x="3148632" y="-725510"/>
                    <a:ext cx="131884" cy="281356"/>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125" name="Rechthoek: afgeronde bovenhoeken 124">
                    <a:extLst>
                      <a:ext uri="{FF2B5EF4-FFF2-40B4-BE49-F238E27FC236}">
                        <a16:creationId xmlns:a16="http://schemas.microsoft.com/office/drawing/2014/main" id="{EEDA63C9-6A46-47EC-9D63-38ACB5B50801}"/>
                      </a:ext>
                    </a:extLst>
                  </p:cNvPr>
                  <p:cNvSpPr/>
                  <p:nvPr userDrawn="1"/>
                </p:nvSpPr>
                <p:spPr>
                  <a:xfrm>
                    <a:off x="3148556" y="-836646"/>
                    <a:ext cx="131882" cy="87614"/>
                  </a:xfrm>
                  <a:prstGeom prst="round2SameRect">
                    <a:avLst>
                      <a:gd name="adj1" fmla="val 50000"/>
                      <a:gd name="adj2" fmla="val 0"/>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126" name="Gelijkbenige driehoek 125">
                    <a:extLst>
                      <a:ext uri="{FF2B5EF4-FFF2-40B4-BE49-F238E27FC236}">
                        <a16:creationId xmlns:a16="http://schemas.microsoft.com/office/drawing/2014/main" id="{49C8F1E3-5DFC-4933-8911-ED698CA68020}"/>
                      </a:ext>
                    </a:extLst>
                  </p:cNvPr>
                  <p:cNvSpPr/>
                  <p:nvPr userDrawn="1"/>
                </p:nvSpPr>
                <p:spPr>
                  <a:xfrm rot="10800000">
                    <a:off x="3148392" y="-420304"/>
                    <a:ext cx="131887" cy="179753"/>
                  </a:xfrm>
                  <a:prstGeom prst="triangle">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grpSp>
          </p:grpSp>
        </p:grpSp>
        <p:sp>
          <p:nvSpPr>
            <p:cNvPr id="90" name="Rechthoek 89">
              <a:extLst>
                <a:ext uri="{FF2B5EF4-FFF2-40B4-BE49-F238E27FC236}">
                  <a16:creationId xmlns:a16="http://schemas.microsoft.com/office/drawing/2014/main" id="{50652EB5-EB8D-4584-A258-FD585D841F83}"/>
                </a:ext>
              </a:extLst>
            </p:cNvPr>
            <p:cNvSpPr/>
            <p:nvPr userDrawn="1"/>
          </p:nvSpPr>
          <p:spPr>
            <a:xfrm>
              <a:off x="-3786165" y="1"/>
              <a:ext cx="3593091" cy="3187109"/>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Insert/edit A Chart</a:t>
              </a:r>
            </a:p>
          </p:txBody>
        </p:sp>
        <p:sp>
          <p:nvSpPr>
            <p:cNvPr id="91" name="Ovaal 90">
              <a:extLst>
                <a:ext uri="{FF2B5EF4-FFF2-40B4-BE49-F238E27FC236}">
                  <a16:creationId xmlns:a16="http://schemas.microsoft.com/office/drawing/2014/main" id="{90D861BE-95F5-486F-A34A-2AB06BC46362}"/>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92" name="Rechthoek 91">
              <a:extLst>
                <a:ext uri="{FF2B5EF4-FFF2-40B4-BE49-F238E27FC236}">
                  <a16:creationId xmlns:a16="http://schemas.microsoft.com/office/drawing/2014/main" id="{F9B8E598-A060-4CBB-91F1-D65C5805216E}"/>
                </a:ext>
              </a:extLst>
            </p:cNvPr>
            <p:cNvSpPr/>
            <p:nvPr userDrawn="1"/>
          </p:nvSpPr>
          <p:spPr>
            <a:xfrm>
              <a:off x="-3319415" y="465324"/>
              <a:ext cx="2944682"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If necessary, delete the existing chart</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by using the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‘Backspace key’</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pictogram to insert a new chart</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1"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(see example below)</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93" name="Ovaal 92">
              <a:extLst>
                <a:ext uri="{FF2B5EF4-FFF2-40B4-BE49-F238E27FC236}">
                  <a16:creationId xmlns:a16="http://schemas.microsoft.com/office/drawing/2014/main" id="{C377C14B-3D21-4399-ADE4-048705B68880}"/>
                </a:ext>
              </a:extLst>
            </p:cNvPr>
            <p:cNvSpPr/>
            <p:nvPr userDrawn="1"/>
          </p:nvSpPr>
          <p:spPr>
            <a:xfrm>
              <a:off x="-3603587" y="172970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94" name="Rechthoek 93">
              <a:extLst>
                <a:ext uri="{FF2B5EF4-FFF2-40B4-BE49-F238E27FC236}">
                  <a16:creationId xmlns:a16="http://schemas.microsoft.com/office/drawing/2014/main" id="{66798686-848A-4701-9836-A121E66587B9}"/>
                </a:ext>
              </a:extLst>
            </p:cNvPr>
            <p:cNvSpPr/>
            <p:nvPr userDrawn="1"/>
          </p:nvSpPr>
          <p:spPr>
            <a:xfrm>
              <a:off x="-3319415" y="1729710"/>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Select the preferred chart</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and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95" name="Groep 94">
              <a:extLst>
                <a:ext uri="{FF2B5EF4-FFF2-40B4-BE49-F238E27FC236}">
                  <a16:creationId xmlns:a16="http://schemas.microsoft.com/office/drawing/2014/main" id="{1393E9DB-2D16-4ED5-934F-966A2526D0ED}"/>
                </a:ext>
              </a:extLst>
            </p:cNvPr>
            <p:cNvGrpSpPr/>
            <p:nvPr userDrawn="1"/>
          </p:nvGrpSpPr>
          <p:grpSpPr>
            <a:xfrm>
              <a:off x="-3311319" y="2164285"/>
              <a:ext cx="825500" cy="209550"/>
              <a:chOff x="13504624" y="2482850"/>
              <a:chExt cx="825500" cy="209550"/>
            </a:xfrm>
          </p:grpSpPr>
          <p:sp>
            <p:nvSpPr>
              <p:cNvPr id="106" name="Rechthoek 105">
                <a:extLst>
                  <a:ext uri="{FF2B5EF4-FFF2-40B4-BE49-F238E27FC236}">
                    <a16:creationId xmlns:a16="http://schemas.microsoft.com/office/drawing/2014/main" id="{C5B3FDD9-A9D3-4577-AFFD-07E029E9DD65}"/>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288000" bIns="0" numCol="1" spcCol="0" rtlCol="0" fromWordArt="0" anchor="ctr" anchorCtr="0" forceAA="0" compatLnSpc="1">
                <a:prstTxWarp prst="textNoShape">
                  <a:avLst/>
                </a:prstTxWarp>
                <a:noAutofit/>
              </a:bodyPr>
              <a:lstStyle/>
              <a:p>
                <a:pPr lvl="0" algn="ctr">
                  <a:lnSpc>
                    <a:spcPct val="90000"/>
                  </a:lnSpc>
                  <a:spcBef>
                    <a:spcPts val="600"/>
                  </a:spcBef>
                  <a:spcAft>
                    <a:spcPts val="600"/>
                  </a:spcAft>
                </a:pPr>
                <a:r>
                  <a:rPr lang="en-GB" sz="900" b="0" noProof="0">
                    <a:solidFill>
                      <a:srgbClr val="211F26"/>
                    </a:solidFill>
                    <a:latin typeface="Calibri" panose="020F0502020204030204" pitchFamily="34" charset="0"/>
                    <a:cs typeface="Calibri" panose="020F0502020204030204" pitchFamily="34" charset="0"/>
                  </a:rPr>
                  <a:t>Insert</a:t>
                </a:r>
              </a:p>
            </p:txBody>
          </p:sp>
          <p:cxnSp>
            <p:nvCxnSpPr>
              <p:cNvPr id="107" name="Rechte verbindingslijn 106">
                <a:extLst>
                  <a:ext uri="{FF2B5EF4-FFF2-40B4-BE49-F238E27FC236}">
                    <a16:creationId xmlns:a16="http://schemas.microsoft.com/office/drawing/2014/main" id="{7E45B81B-3299-4EFB-9FBC-3E50BB6B6957}"/>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108" name="Gelijkbenige driehoek 107">
                <a:extLst>
                  <a:ext uri="{FF2B5EF4-FFF2-40B4-BE49-F238E27FC236}">
                    <a16:creationId xmlns:a16="http://schemas.microsoft.com/office/drawing/2014/main" id="{C08554D6-8A43-4002-B719-285B11E08A49}"/>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900" b="1" noProof="0">
                  <a:solidFill>
                    <a:srgbClr val="211F26"/>
                  </a:solidFill>
                  <a:latin typeface="Calibri" panose="020F0502020204030204" pitchFamily="34" charset="0"/>
                  <a:cs typeface="Calibri" panose="020F0502020204030204" pitchFamily="34" charset="0"/>
                </a:endParaRPr>
              </a:p>
            </p:txBody>
          </p:sp>
        </p:grpSp>
        <p:grpSp>
          <p:nvGrpSpPr>
            <p:cNvPr id="96" name="Groep 95">
              <a:extLst>
                <a:ext uri="{FF2B5EF4-FFF2-40B4-BE49-F238E27FC236}">
                  <a16:creationId xmlns:a16="http://schemas.microsoft.com/office/drawing/2014/main" id="{A8F07A0C-DE53-4D70-9899-026AC1FE4EB2}"/>
                </a:ext>
              </a:extLst>
            </p:cNvPr>
            <p:cNvGrpSpPr/>
            <p:nvPr userDrawn="1"/>
          </p:nvGrpSpPr>
          <p:grpSpPr>
            <a:xfrm>
              <a:off x="-3316599" y="1232480"/>
              <a:ext cx="289372" cy="314992"/>
              <a:chOff x="7322769" y="-310267"/>
              <a:chExt cx="289372" cy="314992"/>
            </a:xfrm>
          </p:grpSpPr>
          <p:sp>
            <p:nvSpPr>
              <p:cNvPr id="103" name="Rechthoek 102">
                <a:extLst>
                  <a:ext uri="{FF2B5EF4-FFF2-40B4-BE49-F238E27FC236}">
                    <a16:creationId xmlns:a16="http://schemas.microsoft.com/office/drawing/2014/main" id="{139C61DD-260E-4178-8AFC-5E70E61745B4}"/>
                  </a:ext>
                </a:extLst>
              </p:cNvPr>
              <p:cNvSpPr/>
              <p:nvPr userDrawn="1"/>
            </p:nvSpPr>
            <p:spPr>
              <a:xfrm>
                <a:off x="7322769" y="-211712"/>
                <a:ext cx="79156" cy="216437"/>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104" name="Rechthoek 103">
                <a:extLst>
                  <a:ext uri="{FF2B5EF4-FFF2-40B4-BE49-F238E27FC236}">
                    <a16:creationId xmlns:a16="http://schemas.microsoft.com/office/drawing/2014/main" id="{8957F92D-4356-4C65-BB44-2A5CC90C692A}"/>
                  </a:ext>
                </a:extLst>
              </p:cNvPr>
              <p:cNvSpPr/>
              <p:nvPr userDrawn="1"/>
            </p:nvSpPr>
            <p:spPr>
              <a:xfrm>
                <a:off x="7427035" y="-310267"/>
                <a:ext cx="79156" cy="314992"/>
              </a:xfrm>
              <a:prstGeom prst="rect">
                <a:avLst/>
              </a:prstGeom>
              <a:solidFill>
                <a:srgbClr val="FFCC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105" name="Rechthoek 104">
                <a:extLst>
                  <a:ext uri="{FF2B5EF4-FFF2-40B4-BE49-F238E27FC236}">
                    <a16:creationId xmlns:a16="http://schemas.microsoft.com/office/drawing/2014/main" id="{5C9F527A-53D4-42C4-BF8C-A86358345F8D}"/>
                  </a:ext>
                </a:extLst>
              </p:cNvPr>
              <p:cNvSpPr/>
              <p:nvPr userDrawn="1"/>
            </p:nvSpPr>
            <p:spPr>
              <a:xfrm>
                <a:off x="7532985" y="-240134"/>
                <a:ext cx="79156" cy="244859"/>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grpSp>
        <p:sp>
          <p:nvSpPr>
            <p:cNvPr id="97" name="Ovaal 96">
              <a:extLst>
                <a:ext uri="{FF2B5EF4-FFF2-40B4-BE49-F238E27FC236}">
                  <a16:creationId xmlns:a16="http://schemas.microsoft.com/office/drawing/2014/main" id="{B9C165EC-02F9-49EF-A499-DF19B0523B5A}"/>
                </a:ext>
              </a:extLst>
            </p:cNvPr>
            <p:cNvSpPr/>
            <p:nvPr userDrawn="1"/>
          </p:nvSpPr>
          <p:spPr>
            <a:xfrm>
              <a:off x="-3603587" y="2555608"/>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98" name="Rechthoek 97">
              <a:extLst>
                <a:ext uri="{FF2B5EF4-FFF2-40B4-BE49-F238E27FC236}">
                  <a16:creationId xmlns:a16="http://schemas.microsoft.com/office/drawing/2014/main" id="{8B106EE8-9E5B-4448-A956-0633573D2187}"/>
                </a:ext>
              </a:extLst>
            </p:cNvPr>
            <p:cNvSpPr/>
            <p:nvPr userDrawn="1"/>
          </p:nvSpPr>
          <p:spPr>
            <a:xfrm>
              <a:off x="-3319415" y="2555610"/>
              <a:ext cx="2944682" cy="46054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Change the format of the chart by clicking on various parts of the chart and using the various options under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‘Chart Tools’ - ‘Format’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t>
              </a:r>
            </a:p>
          </p:txBody>
        </p:sp>
        <p:sp>
          <p:nvSpPr>
            <p:cNvPr id="99" name="Rechthoek 98">
              <a:extLst>
                <a:ext uri="{FF2B5EF4-FFF2-40B4-BE49-F238E27FC236}">
                  <a16:creationId xmlns:a16="http://schemas.microsoft.com/office/drawing/2014/main" id="{EC183F78-E1FA-4F35-909D-2E6D8006A285}"/>
                </a:ext>
              </a:extLst>
            </p:cNvPr>
            <p:cNvSpPr/>
            <p:nvPr userDrawn="1"/>
          </p:nvSpPr>
          <p:spPr>
            <a:xfrm>
              <a:off x="-3786437" y="5027258"/>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1200" b="1" cap="all" baseline="0" noProof="0">
                  <a:solidFill>
                    <a:srgbClr val="211F26"/>
                  </a:solidFill>
                  <a:latin typeface="Calibri" panose="020F0502020204030204" pitchFamily="34" charset="0"/>
                  <a:cs typeface="Calibri" panose="020F0502020204030204" pitchFamily="34" charset="0"/>
                </a:rPr>
                <a:t>Want to know more?</a:t>
              </a:r>
              <a:br>
                <a:rPr lang="en-GB" sz="1200" cap="all"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Go to the instruction slide </a:t>
              </a:r>
              <a:r>
                <a:rPr lang="en-GB" sz="1200" b="1" cap="none" baseline="0" noProof="0">
                  <a:solidFill>
                    <a:srgbClr val="211F26"/>
                  </a:solidFill>
                  <a:latin typeface="Calibri" panose="020F0502020204030204" pitchFamily="34" charset="0"/>
                  <a:cs typeface="Calibri" panose="020F0502020204030204" pitchFamily="34" charset="0"/>
                </a:rPr>
                <a:t>‘VIDEO INSTRUCTIONS’</a:t>
              </a:r>
              <a:r>
                <a:rPr lang="en-GB" sz="1200" cap="none" baseline="0" noProof="0">
                  <a:solidFill>
                    <a:srgbClr val="211F26"/>
                  </a:solidFill>
                  <a:latin typeface="Calibri" panose="020F0502020204030204" pitchFamily="34" charset="0"/>
                  <a:cs typeface="Calibri" panose="020F0502020204030204" pitchFamily="34" charset="0"/>
                </a:rPr>
                <a:t>.</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You’ll find it at the beginning of the presentation</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or insert it via </a:t>
              </a:r>
              <a:r>
                <a:rPr lang="en-GB" sz="1200" i="1" cap="none" baseline="0" noProof="0">
                  <a:solidFill>
                    <a:srgbClr val="211F26"/>
                  </a:solidFill>
                  <a:latin typeface="Calibri" panose="020F0502020204030204" pitchFamily="34" charset="0"/>
                  <a:cs typeface="Calibri" panose="020F0502020204030204" pitchFamily="34" charset="0"/>
                </a:rPr>
                <a:t>‘Home’</a:t>
              </a:r>
              <a:r>
                <a:rPr lang="en-GB" sz="1200" cap="none" baseline="0" noProof="0">
                  <a:solidFill>
                    <a:srgbClr val="211F26"/>
                  </a:solidFill>
                  <a:latin typeface="Calibri" panose="020F0502020204030204" pitchFamily="34" charset="0"/>
                  <a:cs typeface="Calibri" panose="020F0502020204030204" pitchFamily="34" charset="0"/>
                </a:rPr>
                <a:t> &gt; </a:t>
              </a:r>
              <a:r>
                <a:rPr lang="en-GB" sz="1200" i="1" cap="none" baseline="0" noProof="0">
                  <a:solidFill>
                    <a:srgbClr val="211F26"/>
                  </a:solidFill>
                  <a:latin typeface="Calibri" panose="020F0502020204030204" pitchFamily="34" charset="0"/>
                  <a:cs typeface="Calibri" panose="020F0502020204030204" pitchFamily="34" charset="0"/>
                </a:rPr>
                <a:t>‘New Slide’.</a:t>
              </a:r>
            </a:p>
          </p:txBody>
        </p:sp>
        <p:grpSp>
          <p:nvGrpSpPr>
            <p:cNvPr id="100" name="ICOON_info">
              <a:extLst>
                <a:ext uri="{FF2B5EF4-FFF2-40B4-BE49-F238E27FC236}">
                  <a16:creationId xmlns:a16="http://schemas.microsoft.com/office/drawing/2014/main" id="{A9BBCD5F-50CF-41C9-B43B-E87103782CD6}"/>
                </a:ext>
              </a:extLst>
            </p:cNvPr>
            <p:cNvGrpSpPr/>
            <p:nvPr userDrawn="1"/>
          </p:nvGrpSpPr>
          <p:grpSpPr>
            <a:xfrm>
              <a:off x="-376736" y="4856209"/>
              <a:ext cx="283685" cy="283685"/>
              <a:chOff x="-376736" y="5583395"/>
              <a:chExt cx="283685" cy="283685"/>
            </a:xfrm>
          </p:grpSpPr>
          <p:sp>
            <p:nvSpPr>
              <p:cNvPr id="101" name="Ovaal 100">
                <a:extLst>
                  <a:ext uri="{FF2B5EF4-FFF2-40B4-BE49-F238E27FC236}">
                    <a16:creationId xmlns:a16="http://schemas.microsoft.com/office/drawing/2014/main" id="{66233435-0748-4AF3-9180-D2B538B8BF94}"/>
                  </a:ext>
                </a:extLst>
              </p:cNvPr>
              <p:cNvSpPr/>
              <p:nvPr userDrawn="1"/>
            </p:nvSpPr>
            <p:spPr>
              <a:xfrm>
                <a:off x="-356709" y="5602861"/>
                <a:ext cx="244751" cy="244751"/>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102" name="Graphic 163" descr="Informatie">
                <a:extLst>
                  <a:ext uri="{FF2B5EF4-FFF2-40B4-BE49-F238E27FC236}">
                    <a16:creationId xmlns:a16="http://schemas.microsoft.com/office/drawing/2014/main" id="{361CD4D6-0F6E-4F1E-87F6-7C8D472C9247}"/>
                  </a:ext>
                </a:extLst>
              </p:cNvPr>
              <p:cNvSpPr/>
              <p:nvPr userDrawn="1"/>
            </p:nvSpPr>
            <p:spPr>
              <a:xfrm>
                <a:off x="-376736" y="5583395"/>
                <a:ext cx="283685" cy="28368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en-GB" sz="2000" noProof="0">
                  <a:solidFill>
                    <a:srgbClr val="211F26"/>
                  </a:solidFill>
                  <a:latin typeface="Calibri" panose="020F0502020204030204" pitchFamily="34" charset="0"/>
                  <a:cs typeface="Calibri" panose="020F0502020204030204" pitchFamily="34" charset="0"/>
                </a:endParaRPr>
              </a:p>
            </p:txBody>
          </p:sp>
        </p:grpSp>
      </p:grpSp>
      <p:sp>
        <p:nvSpPr>
          <p:cNvPr id="70" name="INFO">
            <a:extLst>
              <a:ext uri="{FF2B5EF4-FFF2-40B4-BE49-F238E27FC236}">
                <a16:creationId xmlns:a16="http://schemas.microsoft.com/office/drawing/2014/main" id="{BB8F6390-EE72-42C8-A3A9-011C3620D453}"/>
              </a:ext>
            </a:extLst>
          </p:cNvPr>
          <p:cNvSpPr txBox="1"/>
          <p:nvPr userDrawn="1"/>
        </p:nvSpPr>
        <p:spPr>
          <a:xfrm>
            <a:off x="0" y="-256190"/>
            <a:ext cx="12192000" cy="161583"/>
          </a:xfrm>
          <a:prstGeom prst="rect">
            <a:avLst/>
          </a:prstGeom>
          <a:noFill/>
        </p:spPr>
        <p:txBody>
          <a:bodyPr wrap="square" lIns="0" tIns="0" rIns="0" bIns="0" rtlCol="0">
            <a:spAutoFit/>
          </a:bodyPr>
          <a:lstStyle/>
          <a:p>
            <a:pPr algn="l"/>
            <a:r>
              <a:rPr lang="en-GB" sz="1050" b="1" dirty="0">
                <a:solidFill>
                  <a:schemeClr val="tx2"/>
                </a:solidFill>
                <a:latin typeface="+mj-lt"/>
                <a:cs typeface="Calibri" panose="020F0502020204030204" pitchFamily="34" charset="0"/>
              </a:rPr>
              <a:t>TEMPLATE: </a:t>
            </a:r>
            <a:r>
              <a:rPr lang="en-GB" sz="1050" b="0" dirty="0">
                <a:solidFill>
                  <a:schemeClr val="tx2"/>
                </a:solidFill>
                <a:latin typeface="+mj-lt"/>
                <a:cs typeface="Calibri" panose="020F0502020204030204" pitchFamily="34" charset="0"/>
              </a:rPr>
              <a:t>CHART</a:t>
            </a:r>
          </a:p>
        </p:txBody>
      </p:sp>
      <p:grpSp>
        <p:nvGrpSpPr>
          <p:cNvPr id="8" name="HAAK LIJN">
            <a:extLst>
              <a:ext uri="{FF2B5EF4-FFF2-40B4-BE49-F238E27FC236}">
                <a16:creationId xmlns:a16="http://schemas.microsoft.com/office/drawing/2014/main" id="{EFDFAB03-91D8-4483-AC67-06A8D2882A2E}"/>
              </a:ext>
            </a:extLst>
          </p:cNvPr>
          <p:cNvGrpSpPr/>
          <p:nvPr userDrawn="1"/>
        </p:nvGrpSpPr>
        <p:grpSpPr>
          <a:xfrm>
            <a:off x="540812" y="0"/>
            <a:ext cx="76800" cy="6858000"/>
            <a:chOff x="578912" y="0"/>
            <a:chExt cx="76800" cy="6858000"/>
          </a:xfrm>
        </p:grpSpPr>
        <p:cxnSp>
          <p:nvCxnSpPr>
            <p:cNvPr id="9" name="LIJN">
              <a:extLst>
                <a:ext uri="{FF2B5EF4-FFF2-40B4-BE49-F238E27FC236}">
                  <a16:creationId xmlns:a16="http://schemas.microsoft.com/office/drawing/2014/main" id="{5D9AE919-B95B-4778-93CC-61EBCE8E12C3}"/>
                </a:ext>
              </a:extLst>
            </p:cNvPr>
            <p:cNvCxnSpPr>
              <a:cxnSpLocks/>
            </p:cNvCxnSpPr>
            <p:nvPr userDrawn="1"/>
          </p:nvCxnSpPr>
          <p:spPr>
            <a:xfrm>
              <a:off x="617312" y="900113"/>
              <a:ext cx="0" cy="5957887"/>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pic>
          <p:nvPicPr>
            <p:cNvPr id="10" name="Graphic 9">
              <a:extLst>
                <a:ext uri="{FF2B5EF4-FFF2-40B4-BE49-F238E27FC236}">
                  <a16:creationId xmlns:a16="http://schemas.microsoft.com/office/drawing/2014/main" id="{7505D114-5C0C-4A51-ACFD-1B5D09C8324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8912" y="652464"/>
              <a:ext cx="76800" cy="201600"/>
            </a:xfrm>
            <a:prstGeom prst="rect">
              <a:avLst/>
            </a:prstGeom>
          </p:spPr>
        </p:pic>
        <p:cxnSp>
          <p:nvCxnSpPr>
            <p:cNvPr id="11" name="LIJN">
              <a:extLst>
                <a:ext uri="{FF2B5EF4-FFF2-40B4-BE49-F238E27FC236}">
                  <a16:creationId xmlns:a16="http://schemas.microsoft.com/office/drawing/2014/main" id="{69132C65-7BAB-4BD7-A61E-6178C736BF16}"/>
                </a:ext>
              </a:extLst>
            </p:cNvPr>
            <p:cNvCxnSpPr>
              <a:cxnSpLocks/>
            </p:cNvCxnSpPr>
            <p:nvPr userDrawn="1"/>
          </p:nvCxnSpPr>
          <p:spPr>
            <a:xfrm>
              <a:off x="617312" y="0"/>
              <a:ext cx="0" cy="595314"/>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grpSp>
      <p:sp>
        <p:nvSpPr>
          <p:cNvPr id="12" name="Tijdelijke aanduiding voor grafiek 12">
            <a:extLst>
              <a:ext uri="{FF2B5EF4-FFF2-40B4-BE49-F238E27FC236}">
                <a16:creationId xmlns:a16="http://schemas.microsoft.com/office/drawing/2014/main" id="{C7367DA8-F33F-498A-91F9-2C11185EE4DF}"/>
              </a:ext>
            </a:extLst>
          </p:cNvPr>
          <p:cNvSpPr>
            <a:spLocks noGrp="1"/>
          </p:cNvSpPr>
          <p:nvPr>
            <p:ph type="chart" sz="quarter" idx="15" hasCustomPrompt="1"/>
          </p:nvPr>
        </p:nvSpPr>
        <p:spPr>
          <a:xfrm>
            <a:off x="777244" y="1856127"/>
            <a:ext cx="10828800" cy="4438800"/>
          </a:xfrm>
          <a:prstGeom prst="rect">
            <a:avLst/>
          </a:prstGeom>
          <a:noFill/>
          <a:ln>
            <a:noFill/>
          </a:ln>
        </p:spPr>
        <p:txBody>
          <a:bodyPr bIns="1620000" anchor="ctr"/>
          <a:lstStyle>
            <a:lvl1pPr marL="0" indent="0" algn="ctr">
              <a:lnSpc>
                <a:spcPct val="90000"/>
              </a:lnSpc>
              <a:spcBef>
                <a:spcPts val="0"/>
              </a:spcBef>
              <a:spcAft>
                <a:spcPts val="0"/>
              </a:spcAft>
              <a:buNone/>
              <a:defRPr sz="1500" i="1">
                <a:solidFill>
                  <a:schemeClr val="tx1">
                    <a:lumMod val="50000"/>
                    <a:lumOff val="50000"/>
                  </a:schemeClr>
                </a:solidFill>
              </a:defRPr>
            </a:lvl1pPr>
          </a:lstStyle>
          <a:p>
            <a:r>
              <a:rPr lang="en-GB" dirty="0"/>
              <a:t>Click on the icon below </a:t>
            </a:r>
            <a:br>
              <a:rPr lang="en-GB" dirty="0"/>
            </a:br>
            <a:r>
              <a:rPr lang="en-GB" dirty="0"/>
              <a:t>to insert a chart.</a:t>
            </a:r>
          </a:p>
        </p:txBody>
      </p:sp>
      <p:sp>
        <p:nvSpPr>
          <p:cNvPr id="71" name="Logo">
            <a:extLst>
              <a:ext uri="{FF2B5EF4-FFF2-40B4-BE49-F238E27FC236}">
                <a16:creationId xmlns:a16="http://schemas.microsoft.com/office/drawing/2014/main" id="{DF136417-391A-4578-B74C-8E31F6459E91}"/>
              </a:ext>
            </a:extLst>
          </p:cNvPr>
          <p:cNvSpPr>
            <a:spLocks noGrp="1"/>
          </p:cNvSpPr>
          <p:nvPr>
            <p:ph type="body" orient="vert" idx="16" hasCustomPrompt="1"/>
          </p:nvPr>
        </p:nvSpPr>
        <p:spPr>
          <a:xfrm>
            <a:off x="10549612" y="6480355"/>
            <a:ext cx="1060019" cy="185413"/>
          </a:xfrm>
          <a:blipFill>
            <a:blip r:embed="rId4"/>
            <a:stretch>
              <a:fillRect/>
            </a:stretch>
          </a:blipFill>
        </p:spPr>
        <p:txBody>
          <a:bodyPr vert="horz" lIns="0" tIns="0" rIns="0" bIns="0"/>
          <a:lstStyle>
            <a:lvl1pPr marL="0" indent="0">
              <a:buNone/>
              <a:defRPr sz="1000" i="1">
                <a:solidFill>
                  <a:schemeClr val="bg2"/>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7" name="Ondertitel">
            <a:extLst>
              <a:ext uri="{FF2B5EF4-FFF2-40B4-BE49-F238E27FC236}">
                <a16:creationId xmlns:a16="http://schemas.microsoft.com/office/drawing/2014/main" id="{5E99D4F0-F15F-4BC3-A3B2-3C81C0662ABD}"/>
              </a:ext>
            </a:extLst>
          </p:cNvPr>
          <p:cNvSpPr>
            <a:spLocks noGrp="1"/>
          </p:cNvSpPr>
          <p:nvPr>
            <p:ph type="subTitle" idx="10" hasCustomPrompt="1"/>
          </p:nvPr>
        </p:nvSpPr>
        <p:spPr>
          <a:xfrm>
            <a:off x="777244" y="924516"/>
            <a:ext cx="10827096" cy="349200"/>
          </a:xfrm>
        </p:spPr>
        <p:txBody>
          <a:bodyPr/>
          <a:lstStyle>
            <a:lvl1pPr marL="0" indent="0" algn="l">
              <a:buNone/>
              <a:defRPr sz="300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cap="all" baseline="0" dirty="0"/>
              <a:t>Second light subtitle</a:t>
            </a:r>
            <a:endParaRPr lang="en-GB" dirty="0"/>
          </a:p>
        </p:txBody>
      </p:sp>
      <p:sp>
        <p:nvSpPr>
          <p:cNvPr id="4" name="Titel">
            <a:extLst>
              <a:ext uri="{FF2B5EF4-FFF2-40B4-BE49-F238E27FC236}">
                <a16:creationId xmlns:a16="http://schemas.microsoft.com/office/drawing/2014/main" id="{2578D845-B8AD-412B-9C8F-C5259157CF8A}"/>
              </a:ext>
            </a:extLst>
          </p:cNvPr>
          <p:cNvSpPr>
            <a:spLocks noGrp="1"/>
          </p:cNvSpPr>
          <p:nvPr>
            <p:ph type="title" hasCustomPrompt="1"/>
          </p:nvPr>
        </p:nvSpPr>
        <p:spPr/>
        <p:txBody>
          <a:bodyPr/>
          <a:lstStyle>
            <a:lvl1pPr>
              <a:defRPr b="1"/>
            </a:lvl1pPr>
          </a:lstStyle>
          <a:p>
            <a:r>
              <a:rPr lang="en-GB" dirty="0"/>
              <a:t>First bold title</a:t>
            </a:r>
          </a:p>
        </p:txBody>
      </p:sp>
    </p:spTree>
    <p:extLst>
      <p:ext uri="{BB962C8B-B14F-4D97-AF65-F5344CB8AC3E}">
        <p14:creationId xmlns:p14="http://schemas.microsoft.com/office/powerpoint/2010/main" val="3712227211"/>
      </p:ext>
    </p:extLst>
  </p:cSld>
  <p:clrMapOvr>
    <a:masterClrMapping/>
  </p:clrMapOvr>
  <p:transition spd="slow">
    <p:push dir="u"/>
  </p:transition>
  <p:hf hdr="0" dt="0"/>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EXT + TABLE">
    <p:spTree>
      <p:nvGrpSpPr>
        <p:cNvPr id="1" name=""/>
        <p:cNvGrpSpPr/>
        <p:nvPr/>
      </p:nvGrpSpPr>
      <p:grpSpPr>
        <a:xfrm>
          <a:off x="0" y="0"/>
          <a:ext cx="0" cy="0"/>
          <a:chOff x="0" y="0"/>
          <a:chExt cx="0" cy="0"/>
        </a:xfrm>
      </p:grpSpPr>
      <p:grpSp>
        <p:nvGrpSpPr>
          <p:cNvPr id="288" name="INSTRUCTION">
            <a:extLst>
              <a:ext uri="{FF2B5EF4-FFF2-40B4-BE49-F238E27FC236}">
                <a16:creationId xmlns:a16="http://schemas.microsoft.com/office/drawing/2014/main" id="{8C5D0E03-1846-4E23-AC1B-D5DC427E5810}"/>
              </a:ext>
            </a:extLst>
          </p:cNvPr>
          <p:cNvGrpSpPr/>
          <p:nvPr userDrawn="1"/>
        </p:nvGrpSpPr>
        <p:grpSpPr>
          <a:xfrm>
            <a:off x="-3786437" y="0"/>
            <a:ext cx="3693386" cy="5359349"/>
            <a:chOff x="-3786437" y="0"/>
            <a:chExt cx="3693386" cy="5359349"/>
          </a:xfrm>
        </p:grpSpPr>
        <p:sp>
          <p:nvSpPr>
            <p:cNvPr id="289" name="Rechthoek 288">
              <a:extLst>
                <a:ext uri="{FF2B5EF4-FFF2-40B4-BE49-F238E27FC236}">
                  <a16:creationId xmlns:a16="http://schemas.microsoft.com/office/drawing/2014/main" id="{78DD2E84-EB9C-4098-B604-F413E8EE8462}"/>
                </a:ext>
              </a:extLst>
            </p:cNvPr>
            <p:cNvSpPr/>
            <p:nvPr userDrawn="1"/>
          </p:nvSpPr>
          <p:spPr>
            <a:xfrm>
              <a:off x="-3786165" y="0"/>
              <a:ext cx="3593091" cy="4641338"/>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Choosing text levels</a:t>
              </a:r>
            </a:p>
          </p:txBody>
        </p:sp>
        <p:sp>
          <p:nvSpPr>
            <p:cNvPr id="290" name="Ovaal 289">
              <a:extLst>
                <a:ext uri="{FF2B5EF4-FFF2-40B4-BE49-F238E27FC236}">
                  <a16:creationId xmlns:a16="http://schemas.microsoft.com/office/drawing/2014/main" id="{5241702F-A423-4C38-B66F-E76F0385BE67}"/>
                </a:ext>
              </a:extLst>
            </p:cNvPr>
            <p:cNvSpPr/>
            <p:nvPr userDrawn="1"/>
          </p:nvSpPr>
          <p:spPr>
            <a:xfrm>
              <a:off x="-3604183" y="183748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291" name="Rechthoek 290">
              <a:extLst>
                <a:ext uri="{FF2B5EF4-FFF2-40B4-BE49-F238E27FC236}">
                  <a16:creationId xmlns:a16="http://schemas.microsoft.com/office/drawing/2014/main" id="{1B679185-40DE-4894-94EE-6742F4750984}"/>
                </a:ext>
              </a:extLst>
            </p:cNvPr>
            <p:cNvSpPr/>
            <p:nvPr userDrawn="1"/>
          </p:nvSpPr>
          <p:spPr>
            <a:xfrm>
              <a:off x="-3319415" y="1837484"/>
              <a:ext cx="2949220" cy="180000"/>
            </a:xfrm>
            <a:prstGeom prst="rect">
              <a:avLst/>
            </a:prstGeom>
            <a:noFill/>
            <a:ln w="25400" cap="flat" cmpd="sng" algn="ctr">
              <a:noFill/>
              <a:prstDash val="solid"/>
            </a:ln>
            <a:effectLst/>
          </p:spPr>
          <p:txBody>
            <a:bodyPr lIns="0" tIns="0" rIns="0" bIns="0" rtlCol="0" anchor="ctr"/>
            <a:lstStyle/>
            <a:p>
              <a:pPr marL="179388" marR="0" lvl="0" indent="-179388" algn="l" defTabSz="719138" rtl="0" eaLnBrk="1" fontAlgn="auto" latinLnBrk="0" hangingPunct="1">
                <a:lnSpc>
                  <a:spcPct val="100000"/>
                </a:lnSpc>
                <a:spcBef>
                  <a:spcPts val="300"/>
                </a:spcBef>
                <a:spcAft>
                  <a:spcPts val="600"/>
                </a:spcAft>
                <a:buClr>
                  <a:srgbClr val="71A4C3"/>
                </a:buClr>
                <a:buSzPct val="100000"/>
                <a:buFontTx/>
                <a:buBlip>
                  <a:blip r:embed="rId2">
                    <a:extLst>
                      <a:ext uri="{96DAC541-7B7A-43D3-8B79-37D633B846F1}">
                        <asvg:svgBlip xmlns:asvg="http://schemas.microsoft.com/office/drawing/2016/SVG/main" r:embed="rId3"/>
                      </a:ext>
                    </a:extLst>
                  </a:blip>
                </a:buBlip>
                <a:tabLst/>
                <a:defRPr/>
              </a:pPr>
              <a:r>
                <a:rPr kumimoji="0" lang="en-GB" sz="1100" b="0" i="0" u="none" strike="noStrike" kern="1200" cap="none" spc="0" normalizeH="0" baseline="0" noProof="0">
                  <a:ln>
                    <a:noFill/>
                  </a:ln>
                  <a:solidFill>
                    <a:prstClr val="black"/>
                  </a:solidFill>
                  <a:effectLst/>
                  <a:uLnTx/>
                  <a:uFillTx/>
                  <a:latin typeface="+mn-lt"/>
                  <a:ea typeface="+mn-ea"/>
                  <a:cs typeface="+mn-cs"/>
                </a:rPr>
                <a:t>Bullet</a:t>
              </a:r>
            </a:p>
          </p:txBody>
        </p:sp>
        <p:sp>
          <p:nvSpPr>
            <p:cNvPr id="292" name="Ovaal 291">
              <a:extLst>
                <a:ext uri="{FF2B5EF4-FFF2-40B4-BE49-F238E27FC236}">
                  <a16:creationId xmlns:a16="http://schemas.microsoft.com/office/drawing/2014/main" id="{DD115CF0-565D-43E1-9639-92AB1D4E261B}"/>
                </a:ext>
              </a:extLst>
            </p:cNvPr>
            <p:cNvSpPr/>
            <p:nvPr userDrawn="1"/>
          </p:nvSpPr>
          <p:spPr>
            <a:xfrm>
              <a:off x="-3604183" y="212876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293" name="Rechthoek 292">
              <a:extLst>
                <a:ext uri="{FF2B5EF4-FFF2-40B4-BE49-F238E27FC236}">
                  <a16:creationId xmlns:a16="http://schemas.microsoft.com/office/drawing/2014/main" id="{F39AD237-C390-4A3E-8396-E71750422807}"/>
                </a:ext>
              </a:extLst>
            </p:cNvPr>
            <p:cNvSpPr/>
            <p:nvPr userDrawn="1"/>
          </p:nvSpPr>
          <p:spPr>
            <a:xfrm>
              <a:off x="-3604183" y="1196113"/>
              <a:ext cx="3229047" cy="459227"/>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Under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‘Home’</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use the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list level-buttons</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choose a text level. </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Choose from:</a:t>
              </a:r>
            </a:p>
          </p:txBody>
        </p:sp>
        <p:sp>
          <p:nvSpPr>
            <p:cNvPr id="294" name="Rechthoek 293">
              <a:extLst>
                <a:ext uri="{FF2B5EF4-FFF2-40B4-BE49-F238E27FC236}">
                  <a16:creationId xmlns:a16="http://schemas.microsoft.com/office/drawing/2014/main" id="{58BAECBF-6569-4EF7-A520-45E790408D07}"/>
                </a:ext>
              </a:extLst>
            </p:cNvPr>
            <p:cNvSpPr/>
            <p:nvPr userDrawn="1"/>
          </p:nvSpPr>
          <p:spPr>
            <a:xfrm>
              <a:off x="-3319415" y="2128873"/>
              <a:ext cx="2949220" cy="180000"/>
            </a:xfrm>
            <a:prstGeom prst="rect">
              <a:avLst/>
            </a:prstGeom>
            <a:noFill/>
            <a:ln w="25400" cap="flat" cmpd="sng" algn="ctr">
              <a:noFill/>
              <a:prstDash val="solid"/>
            </a:ln>
            <a:effectLst/>
          </p:spPr>
          <p:txBody>
            <a:bodyPr lIns="0" tIns="0" rIns="0" bIns="0" rtlCol="0" anchor="ctr"/>
            <a:lstStyle/>
            <a:p>
              <a:pPr marL="360363" marR="0" lvl="1" indent="-180975" algn="l" defTabSz="719138" rtl="0" eaLnBrk="1" fontAlgn="auto" latinLnBrk="0" hangingPunct="1">
                <a:lnSpc>
                  <a:spcPct val="100000"/>
                </a:lnSpc>
                <a:spcBef>
                  <a:spcPts val="300"/>
                </a:spcBef>
                <a:spcAft>
                  <a:spcPts val="600"/>
                </a:spcAft>
                <a:buClr>
                  <a:srgbClr val="71A4C3"/>
                </a:buClr>
                <a:buSzPct val="100000"/>
                <a:buFontTx/>
                <a:buBlip>
                  <a:blip r:embed="rId4">
                    <a:extLst>
                      <a:ext uri="{96DAC541-7B7A-43D3-8B79-37D633B846F1}">
                        <asvg:svgBlip xmlns:asvg="http://schemas.microsoft.com/office/drawing/2016/SVG/main" r:embed="rId5"/>
                      </a:ext>
                    </a:extLst>
                  </a:blip>
                </a:buBlip>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Sub-bullet</a:t>
              </a:r>
            </a:p>
          </p:txBody>
        </p:sp>
        <p:sp>
          <p:nvSpPr>
            <p:cNvPr id="295" name="Ovaal 294">
              <a:extLst>
                <a:ext uri="{FF2B5EF4-FFF2-40B4-BE49-F238E27FC236}">
                  <a16:creationId xmlns:a16="http://schemas.microsoft.com/office/drawing/2014/main" id="{BA399255-6AFC-4919-824D-D1D878DC4EA9}"/>
                </a:ext>
              </a:extLst>
            </p:cNvPr>
            <p:cNvSpPr/>
            <p:nvPr userDrawn="1"/>
          </p:nvSpPr>
          <p:spPr>
            <a:xfrm>
              <a:off x="-3604183" y="242005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296" name="Rechthoek 295">
              <a:extLst>
                <a:ext uri="{FF2B5EF4-FFF2-40B4-BE49-F238E27FC236}">
                  <a16:creationId xmlns:a16="http://schemas.microsoft.com/office/drawing/2014/main" id="{5D725047-062F-42CA-82AB-0C6E29D61CFD}"/>
                </a:ext>
              </a:extLst>
            </p:cNvPr>
            <p:cNvSpPr/>
            <p:nvPr userDrawn="1"/>
          </p:nvSpPr>
          <p:spPr>
            <a:xfrm>
              <a:off x="-3319415" y="2420262"/>
              <a:ext cx="2949220" cy="180000"/>
            </a:xfrm>
            <a:prstGeom prst="rect">
              <a:avLst/>
            </a:prstGeom>
            <a:noFill/>
            <a:ln w="25400" cap="flat" cmpd="sng" algn="ctr">
              <a:noFill/>
              <a:prstDash val="solid"/>
            </a:ln>
            <a:effectLst/>
          </p:spPr>
          <p:txBody>
            <a:bodyPr lIns="0" tIns="0" rIns="0" bIns="0" rtlCol="0" anchor="ctr"/>
            <a:lstStyle/>
            <a:p>
              <a:pPr marL="0" marR="0" lvl="2" indent="0" algn="l" defTabSz="719138" rtl="0" eaLnBrk="1" fontAlgn="auto" latinLnBrk="0" hangingPunct="1">
                <a:lnSpc>
                  <a:spcPct val="100000"/>
                </a:lnSpc>
                <a:spcBef>
                  <a:spcPts val="300"/>
                </a:spcBef>
                <a:spcAft>
                  <a:spcPts val="600"/>
                </a:spcAft>
                <a:buClr>
                  <a:srgbClr val="0070C0"/>
                </a:buClr>
                <a:buSzPct val="85000"/>
                <a:buFontTx/>
                <a:buNone/>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Default text</a:t>
              </a:r>
            </a:p>
          </p:txBody>
        </p:sp>
        <p:sp>
          <p:nvSpPr>
            <p:cNvPr id="297" name="Ovaal 296">
              <a:extLst>
                <a:ext uri="{FF2B5EF4-FFF2-40B4-BE49-F238E27FC236}">
                  <a16:creationId xmlns:a16="http://schemas.microsoft.com/office/drawing/2014/main" id="{13431989-3E53-4BE1-B969-8E8D32DB4854}"/>
                </a:ext>
              </a:extLst>
            </p:cNvPr>
            <p:cNvSpPr/>
            <p:nvPr userDrawn="1"/>
          </p:nvSpPr>
          <p:spPr>
            <a:xfrm>
              <a:off x="-3604183" y="2711336"/>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4</a:t>
              </a:r>
            </a:p>
          </p:txBody>
        </p:sp>
        <p:sp>
          <p:nvSpPr>
            <p:cNvPr id="298" name="Rechthoek 297">
              <a:extLst>
                <a:ext uri="{FF2B5EF4-FFF2-40B4-BE49-F238E27FC236}">
                  <a16:creationId xmlns:a16="http://schemas.microsoft.com/office/drawing/2014/main" id="{811FC2EA-5D4B-47AC-AAB5-0EA6BF3FD76B}"/>
                </a:ext>
              </a:extLst>
            </p:cNvPr>
            <p:cNvSpPr/>
            <p:nvPr userDrawn="1"/>
          </p:nvSpPr>
          <p:spPr>
            <a:xfrm>
              <a:off x="-3319415" y="2711651"/>
              <a:ext cx="2949220" cy="180000"/>
            </a:xfrm>
            <a:prstGeom prst="rect">
              <a:avLst/>
            </a:prstGeom>
            <a:noFill/>
            <a:ln w="25400" cap="flat" cmpd="sng" algn="ctr">
              <a:noFill/>
              <a:prstDash val="solid"/>
            </a:ln>
            <a:effectLst/>
          </p:spPr>
          <p:txBody>
            <a:bodyPr lIns="0" tIns="0" rIns="0" bIns="0" rtlCol="0" anchor="ctr"/>
            <a:lstStyle/>
            <a:p>
              <a:pPr marL="0" marR="0" lvl="3" indent="0" algn="l" defTabSz="719138" rtl="0" eaLnBrk="1" fontAlgn="auto" latinLnBrk="0" hangingPunct="1">
                <a:lnSpc>
                  <a:spcPct val="100000"/>
                </a:lnSpc>
                <a:spcBef>
                  <a:spcPts val="300"/>
                </a:spcBef>
                <a:spcAft>
                  <a:spcPts val="1200"/>
                </a:spcAft>
                <a:buClrTx/>
                <a:buSzTx/>
                <a:buFontTx/>
                <a:buNone/>
                <a:tabLst/>
                <a:defRPr/>
              </a:pPr>
              <a:r>
                <a:rPr kumimoji="0" lang="en-GB" sz="1400" b="1" i="0" u="none" strike="noStrike" kern="1200" cap="all" spc="30" normalizeH="0" baseline="0" noProof="0">
                  <a:ln>
                    <a:noFill/>
                  </a:ln>
                  <a:solidFill>
                    <a:srgbClr val="71A4C3"/>
                  </a:solidFill>
                  <a:effectLst/>
                  <a:uLnTx/>
                  <a:uFillTx/>
                  <a:latin typeface="Segoe UI"/>
                  <a:ea typeface="+mn-ea"/>
                  <a:cs typeface="Calibri" panose="020F0502020204030204" pitchFamily="34" charset="0"/>
                </a:rPr>
                <a:t>header</a:t>
              </a:r>
            </a:p>
          </p:txBody>
        </p:sp>
        <p:sp>
          <p:nvSpPr>
            <p:cNvPr id="299" name="Ovaal 298">
              <a:extLst>
                <a:ext uri="{FF2B5EF4-FFF2-40B4-BE49-F238E27FC236}">
                  <a16:creationId xmlns:a16="http://schemas.microsoft.com/office/drawing/2014/main" id="{39BCF293-54CF-4354-BD0A-0890E4ACF3D9}"/>
                </a:ext>
              </a:extLst>
            </p:cNvPr>
            <p:cNvSpPr/>
            <p:nvPr userDrawn="1"/>
          </p:nvSpPr>
          <p:spPr>
            <a:xfrm>
              <a:off x="-3604183" y="3002620"/>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5</a:t>
              </a:r>
            </a:p>
          </p:txBody>
        </p:sp>
        <p:sp>
          <p:nvSpPr>
            <p:cNvPr id="300" name="Rechthoek 299">
              <a:extLst>
                <a:ext uri="{FF2B5EF4-FFF2-40B4-BE49-F238E27FC236}">
                  <a16:creationId xmlns:a16="http://schemas.microsoft.com/office/drawing/2014/main" id="{41AE0488-EC18-43C8-B2C7-26ECA0A3C9A0}"/>
                </a:ext>
              </a:extLst>
            </p:cNvPr>
            <p:cNvSpPr/>
            <p:nvPr userDrawn="1"/>
          </p:nvSpPr>
          <p:spPr>
            <a:xfrm>
              <a:off x="-3319415" y="3003040"/>
              <a:ext cx="2949220" cy="180000"/>
            </a:xfrm>
            <a:prstGeom prst="rect">
              <a:avLst/>
            </a:prstGeom>
            <a:noFill/>
            <a:ln w="25400" cap="flat" cmpd="sng" algn="ctr">
              <a:noFill/>
              <a:prstDash val="solid"/>
            </a:ln>
            <a:effectLst/>
          </p:spPr>
          <p:txBody>
            <a:bodyPr lIns="0" tIns="0" rIns="0" bIns="0" rtlCol="0" anchor="ctr"/>
            <a:lstStyle/>
            <a:p>
              <a:pPr marL="182563" marR="0" lvl="4" indent="-182563" algn="l" defTabSz="719138" rtl="0" eaLnBrk="1" fontAlgn="auto" latinLnBrk="0" hangingPunct="1">
                <a:lnSpc>
                  <a:spcPct val="100000"/>
                </a:lnSpc>
                <a:spcBef>
                  <a:spcPts val="300"/>
                </a:spcBef>
                <a:spcAft>
                  <a:spcPts val="600"/>
                </a:spcAft>
                <a:buClr>
                  <a:prstClr val="black"/>
                </a:buClr>
                <a:buSzTx/>
                <a:buFont typeface="+mj-lt"/>
                <a:buAutoNum type="arabicPeriod"/>
                <a:tabLst>
                  <a:tab pos="274638" algn="l"/>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Numerical bullet</a:t>
              </a:r>
            </a:p>
          </p:txBody>
        </p:sp>
        <p:sp>
          <p:nvSpPr>
            <p:cNvPr id="301" name="Ovaal 300">
              <a:extLst>
                <a:ext uri="{FF2B5EF4-FFF2-40B4-BE49-F238E27FC236}">
                  <a16:creationId xmlns:a16="http://schemas.microsoft.com/office/drawing/2014/main" id="{6A261A77-71A7-4D10-9DA1-7E6289AC83A6}"/>
                </a:ext>
              </a:extLst>
            </p:cNvPr>
            <p:cNvSpPr/>
            <p:nvPr userDrawn="1"/>
          </p:nvSpPr>
          <p:spPr>
            <a:xfrm>
              <a:off x="-3604183" y="329390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6</a:t>
              </a:r>
            </a:p>
          </p:txBody>
        </p:sp>
        <p:sp>
          <p:nvSpPr>
            <p:cNvPr id="302" name="Rechthoek 301">
              <a:extLst>
                <a:ext uri="{FF2B5EF4-FFF2-40B4-BE49-F238E27FC236}">
                  <a16:creationId xmlns:a16="http://schemas.microsoft.com/office/drawing/2014/main" id="{4B802334-1023-420C-9F6B-8E19447F4F25}"/>
                </a:ext>
              </a:extLst>
            </p:cNvPr>
            <p:cNvSpPr/>
            <p:nvPr userDrawn="1"/>
          </p:nvSpPr>
          <p:spPr>
            <a:xfrm>
              <a:off x="-3319415" y="3585818"/>
              <a:ext cx="2949220" cy="180000"/>
            </a:xfrm>
            <a:prstGeom prst="rect">
              <a:avLst/>
            </a:prstGeom>
            <a:noFill/>
            <a:ln w="25400" cap="flat" cmpd="sng" algn="ctr">
              <a:noFill/>
              <a:prstDash val="solid"/>
            </a:ln>
            <a:effectLst/>
          </p:spPr>
          <p:txBody>
            <a:bodyPr lIns="0" tIns="0" rIns="0" bIns="0" rtlCol="0" anchor="ctr"/>
            <a:lstStyle/>
            <a:p>
              <a:pPr marL="360363" marR="0" lvl="6" indent="-180975" algn="l" defTabSz="914400" rtl="0" eaLnBrk="1" fontAlgn="auto" latinLnBrk="0" hangingPunct="1">
                <a:lnSpc>
                  <a:spcPct val="100000"/>
                </a:lnSpc>
                <a:spcBef>
                  <a:spcPts val="300"/>
                </a:spcBef>
                <a:spcAft>
                  <a:spcPts val="600"/>
                </a:spcAft>
                <a:buClrTx/>
                <a:buSzTx/>
                <a:buFontTx/>
                <a:buBlip>
                  <a:blip r:embed="rId4">
                    <a:extLst>
                      <a:ext uri="{96DAC541-7B7A-43D3-8B79-37D633B846F1}">
                        <asvg:svgBlip xmlns:asvg="http://schemas.microsoft.com/office/drawing/2016/SVG/main" r:embed="rId5"/>
                      </a:ext>
                    </a:extLst>
                  </a:blip>
                </a:buBlip>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Sub-bullet</a:t>
              </a:r>
            </a:p>
          </p:txBody>
        </p:sp>
        <p:sp>
          <p:nvSpPr>
            <p:cNvPr id="303" name="Ovaal 302">
              <a:extLst>
                <a:ext uri="{FF2B5EF4-FFF2-40B4-BE49-F238E27FC236}">
                  <a16:creationId xmlns:a16="http://schemas.microsoft.com/office/drawing/2014/main" id="{4F85097C-5067-4653-961A-228DBD4C12E5}"/>
                </a:ext>
              </a:extLst>
            </p:cNvPr>
            <p:cNvSpPr/>
            <p:nvPr userDrawn="1"/>
          </p:nvSpPr>
          <p:spPr>
            <a:xfrm>
              <a:off x="-3604183" y="358518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7</a:t>
              </a:r>
            </a:p>
          </p:txBody>
        </p:sp>
        <p:sp>
          <p:nvSpPr>
            <p:cNvPr id="304" name="Rechthoek 303">
              <a:extLst>
                <a:ext uri="{FF2B5EF4-FFF2-40B4-BE49-F238E27FC236}">
                  <a16:creationId xmlns:a16="http://schemas.microsoft.com/office/drawing/2014/main" id="{701657CF-5F8F-4818-81FA-C4614976439D}"/>
                </a:ext>
              </a:extLst>
            </p:cNvPr>
            <p:cNvSpPr/>
            <p:nvPr userDrawn="1"/>
          </p:nvSpPr>
          <p:spPr>
            <a:xfrm>
              <a:off x="-3325830" y="3877207"/>
              <a:ext cx="2949220" cy="180000"/>
            </a:xfrm>
            <a:prstGeom prst="rect">
              <a:avLst/>
            </a:prstGeom>
            <a:noFill/>
            <a:ln w="25400" cap="flat" cmpd="sng" algn="ctr">
              <a:noFill/>
              <a:prstDash val="solid"/>
            </a:ln>
            <a:effectLst/>
          </p:spPr>
          <p:txBody>
            <a:bodyPr lIns="0" tIns="0" rIns="0" bIns="0" rtlCol="0" anchor="ctr"/>
            <a:lstStyle/>
            <a:p>
              <a:pPr marL="0" marR="0" lvl="7" indent="0" algn="l" defTabSz="914400" rtl="0" eaLnBrk="1" fontAlgn="auto" latinLnBrk="0" hangingPunct="1">
                <a:lnSpc>
                  <a:spcPct val="90000"/>
                </a:lnSpc>
                <a:spcBef>
                  <a:spcPts val="300"/>
                </a:spcBef>
                <a:spcAft>
                  <a:spcPts val="600"/>
                </a:spcAft>
                <a:buClrTx/>
                <a:buSzTx/>
                <a:buFontTx/>
                <a:buNone/>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Default text</a:t>
              </a:r>
            </a:p>
          </p:txBody>
        </p:sp>
        <p:sp>
          <p:nvSpPr>
            <p:cNvPr id="305" name="Ovaal 304">
              <a:extLst>
                <a:ext uri="{FF2B5EF4-FFF2-40B4-BE49-F238E27FC236}">
                  <a16:creationId xmlns:a16="http://schemas.microsoft.com/office/drawing/2014/main" id="{246D7762-B366-4E7E-ACDF-2505FA1626F0}"/>
                </a:ext>
              </a:extLst>
            </p:cNvPr>
            <p:cNvSpPr/>
            <p:nvPr userDrawn="1"/>
          </p:nvSpPr>
          <p:spPr>
            <a:xfrm>
              <a:off x="-3604183" y="387647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8</a:t>
              </a:r>
            </a:p>
          </p:txBody>
        </p:sp>
        <p:sp>
          <p:nvSpPr>
            <p:cNvPr id="306" name="Rechthoek 305">
              <a:extLst>
                <a:ext uri="{FF2B5EF4-FFF2-40B4-BE49-F238E27FC236}">
                  <a16:creationId xmlns:a16="http://schemas.microsoft.com/office/drawing/2014/main" id="{E0E4DFBD-F6C1-4C62-B052-D385582AF181}"/>
                </a:ext>
              </a:extLst>
            </p:cNvPr>
            <p:cNvSpPr/>
            <p:nvPr userDrawn="1"/>
          </p:nvSpPr>
          <p:spPr>
            <a:xfrm>
              <a:off x="-3319415" y="4168594"/>
              <a:ext cx="2949220" cy="180000"/>
            </a:xfrm>
            <a:prstGeom prst="rect">
              <a:avLst/>
            </a:prstGeom>
            <a:noFill/>
            <a:ln w="25400" cap="flat" cmpd="sng" algn="ctr">
              <a:noFill/>
              <a:prstDash val="solid"/>
            </a:ln>
            <a:effectLst/>
          </p:spPr>
          <p:txBody>
            <a:bodyPr lIns="0" tIns="0" rIns="0" bIns="0" rtlCol="0" anchor="ctr"/>
            <a:lstStyle/>
            <a:p>
              <a:pPr marL="0" marR="0" lvl="8" indent="0" algn="l" defTabSz="914400" rtl="0" eaLnBrk="1" fontAlgn="auto" latinLnBrk="0" hangingPunct="1">
                <a:lnSpc>
                  <a:spcPct val="100000"/>
                </a:lnSpc>
                <a:spcBef>
                  <a:spcPts val="300"/>
                </a:spcBef>
                <a:spcAft>
                  <a:spcPts val="1200"/>
                </a:spcAft>
                <a:buClrTx/>
                <a:buSzTx/>
                <a:buFontTx/>
                <a:buNone/>
                <a:tabLst/>
                <a:defRPr/>
              </a:pPr>
              <a:r>
                <a:rPr kumimoji="0" lang="en-GB" sz="1400" b="1" i="0" u="none" strike="noStrike" kern="1200" cap="all" spc="0" normalizeH="0" baseline="0" noProof="0">
                  <a:ln>
                    <a:noFill/>
                  </a:ln>
                  <a:solidFill>
                    <a:srgbClr val="71A4C3"/>
                  </a:solidFill>
                  <a:effectLst/>
                  <a:uLnTx/>
                  <a:uFillTx/>
                  <a:latin typeface="Segoe UI"/>
                  <a:ea typeface="+mn-ea"/>
                  <a:cs typeface="+mn-cs"/>
                </a:rPr>
                <a:t>header</a:t>
              </a:r>
            </a:p>
          </p:txBody>
        </p:sp>
        <p:sp>
          <p:nvSpPr>
            <p:cNvPr id="307" name="Ovaal 306">
              <a:extLst>
                <a:ext uri="{FF2B5EF4-FFF2-40B4-BE49-F238E27FC236}">
                  <a16:creationId xmlns:a16="http://schemas.microsoft.com/office/drawing/2014/main" id="{3BAE3230-3BCC-488D-970A-6BED10998DA4}"/>
                </a:ext>
              </a:extLst>
            </p:cNvPr>
            <p:cNvSpPr/>
            <p:nvPr userDrawn="1"/>
          </p:nvSpPr>
          <p:spPr>
            <a:xfrm>
              <a:off x="-3604183" y="416859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9</a:t>
              </a:r>
            </a:p>
          </p:txBody>
        </p:sp>
        <p:sp>
          <p:nvSpPr>
            <p:cNvPr id="308" name="Rechthoek 307">
              <a:extLst>
                <a:ext uri="{FF2B5EF4-FFF2-40B4-BE49-F238E27FC236}">
                  <a16:creationId xmlns:a16="http://schemas.microsoft.com/office/drawing/2014/main" id="{D4DC38FB-D9AC-4228-8353-D9B068ECDF62}"/>
                </a:ext>
              </a:extLst>
            </p:cNvPr>
            <p:cNvSpPr/>
            <p:nvPr userDrawn="1"/>
          </p:nvSpPr>
          <p:spPr>
            <a:xfrm>
              <a:off x="-3319415" y="3294429"/>
              <a:ext cx="2949220" cy="180000"/>
            </a:xfrm>
            <a:prstGeom prst="rect">
              <a:avLst/>
            </a:prstGeom>
            <a:noFill/>
            <a:ln w="25400" cap="flat" cmpd="sng" algn="ctr">
              <a:noFill/>
              <a:prstDash val="solid"/>
            </a:ln>
            <a:effectLst/>
          </p:spPr>
          <p:txBody>
            <a:bodyPr lIns="0" tIns="0" rIns="0" bIns="0" rtlCol="0" anchor="ctr"/>
            <a:lstStyle/>
            <a:p>
              <a:pPr marL="179388" marR="0" lvl="5" indent="-179388" algn="l" defTabSz="914400" rtl="0" eaLnBrk="1" fontAlgn="auto" latinLnBrk="0" hangingPunct="1">
                <a:lnSpc>
                  <a:spcPct val="100000"/>
                </a:lnSpc>
                <a:spcBef>
                  <a:spcPts val="300"/>
                </a:spcBef>
                <a:spcAft>
                  <a:spcPts val="600"/>
                </a:spcAft>
                <a:buClrTx/>
                <a:buSzTx/>
                <a:buFontTx/>
                <a:buBlip>
                  <a:blip r:embed="rId2">
                    <a:extLst>
                      <a:ext uri="{96DAC541-7B7A-43D3-8B79-37D633B846F1}">
                        <asvg:svgBlip xmlns:asvg="http://schemas.microsoft.com/office/drawing/2016/SVG/main" r:embed="rId3"/>
                      </a:ext>
                    </a:extLst>
                  </a:blip>
                </a:buBlip>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Bullet</a:t>
              </a:r>
            </a:p>
          </p:txBody>
        </p:sp>
        <p:sp>
          <p:nvSpPr>
            <p:cNvPr id="309" name="Rechthoek 308">
              <a:extLst>
                <a:ext uri="{FF2B5EF4-FFF2-40B4-BE49-F238E27FC236}">
                  <a16:creationId xmlns:a16="http://schemas.microsoft.com/office/drawing/2014/main" id="{0F6D8325-5C88-4FF7-9682-BDFD95BB7E39}"/>
                </a:ext>
              </a:extLst>
            </p:cNvPr>
            <p:cNvSpPr/>
            <p:nvPr userDrawn="1"/>
          </p:nvSpPr>
          <p:spPr>
            <a:xfrm>
              <a:off x="-3786437" y="4531349"/>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1200" b="1" cap="all" baseline="0" noProof="0">
                  <a:solidFill>
                    <a:srgbClr val="211F26"/>
                  </a:solidFill>
                  <a:latin typeface="Calibri" panose="020F0502020204030204" pitchFamily="34" charset="0"/>
                  <a:cs typeface="Calibri" panose="020F0502020204030204" pitchFamily="34" charset="0"/>
                </a:rPr>
                <a:t>Want to know more?</a:t>
              </a:r>
              <a:br>
                <a:rPr lang="en-GB" sz="1200" cap="all"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Go to the instruction slide </a:t>
              </a:r>
              <a:r>
                <a:rPr lang="en-GB" sz="1200" b="1" cap="none" baseline="0" noProof="0">
                  <a:solidFill>
                    <a:srgbClr val="211F26"/>
                  </a:solidFill>
                  <a:latin typeface="Calibri" panose="020F0502020204030204" pitchFamily="34" charset="0"/>
                  <a:cs typeface="Calibri" panose="020F0502020204030204" pitchFamily="34" charset="0"/>
                </a:rPr>
                <a:t>‘VIDEO INSTRUCTIONS’</a:t>
              </a:r>
              <a:r>
                <a:rPr lang="en-GB" sz="1200" cap="none" baseline="0" noProof="0">
                  <a:solidFill>
                    <a:srgbClr val="211F26"/>
                  </a:solidFill>
                  <a:latin typeface="Calibri" panose="020F0502020204030204" pitchFamily="34" charset="0"/>
                  <a:cs typeface="Calibri" panose="020F0502020204030204" pitchFamily="34" charset="0"/>
                </a:rPr>
                <a:t>.</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You’ll find it at the beginning of the presentation</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or insert it via </a:t>
              </a:r>
              <a:r>
                <a:rPr lang="en-GB" sz="1200" i="1" cap="none" baseline="0" noProof="0">
                  <a:solidFill>
                    <a:srgbClr val="211F26"/>
                  </a:solidFill>
                  <a:latin typeface="Calibri" panose="020F0502020204030204" pitchFamily="34" charset="0"/>
                  <a:cs typeface="Calibri" panose="020F0502020204030204" pitchFamily="34" charset="0"/>
                </a:rPr>
                <a:t>‘Home’</a:t>
              </a:r>
              <a:r>
                <a:rPr lang="en-GB" sz="1200" cap="none" baseline="0" noProof="0">
                  <a:solidFill>
                    <a:srgbClr val="211F26"/>
                  </a:solidFill>
                  <a:latin typeface="Calibri" panose="020F0502020204030204" pitchFamily="34" charset="0"/>
                  <a:cs typeface="Calibri" panose="020F0502020204030204" pitchFamily="34" charset="0"/>
                </a:rPr>
                <a:t> &gt; </a:t>
              </a:r>
              <a:r>
                <a:rPr lang="en-GB" sz="1200" i="1" cap="none" baseline="0" noProof="0">
                  <a:solidFill>
                    <a:srgbClr val="211F26"/>
                  </a:solidFill>
                  <a:latin typeface="Calibri" panose="020F0502020204030204" pitchFamily="34" charset="0"/>
                  <a:cs typeface="Calibri" panose="020F0502020204030204" pitchFamily="34" charset="0"/>
                </a:rPr>
                <a:t>‘New Slide’.</a:t>
              </a:r>
            </a:p>
          </p:txBody>
        </p:sp>
        <p:grpSp>
          <p:nvGrpSpPr>
            <p:cNvPr id="310" name="ICOON_info">
              <a:extLst>
                <a:ext uri="{FF2B5EF4-FFF2-40B4-BE49-F238E27FC236}">
                  <a16:creationId xmlns:a16="http://schemas.microsoft.com/office/drawing/2014/main" id="{4679FB23-F982-4500-B428-230D1E11EE21}"/>
                </a:ext>
              </a:extLst>
            </p:cNvPr>
            <p:cNvGrpSpPr/>
            <p:nvPr userDrawn="1"/>
          </p:nvGrpSpPr>
          <p:grpSpPr>
            <a:xfrm>
              <a:off x="-376736" y="4400186"/>
              <a:ext cx="283685" cy="283685"/>
              <a:chOff x="-510741" y="5913713"/>
              <a:chExt cx="267555" cy="267555"/>
            </a:xfrm>
          </p:grpSpPr>
          <p:sp>
            <p:nvSpPr>
              <p:cNvPr id="352" name="Ovaal 351">
                <a:extLst>
                  <a:ext uri="{FF2B5EF4-FFF2-40B4-BE49-F238E27FC236}">
                    <a16:creationId xmlns:a16="http://schemas.microsoft.com/office/drawing/2014/main" id="{C0525B9E-4AE0-4E34-B033-C5017FBF3BFF}"/>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353" name="Graphic 163" descr="Informatie">
                <a:extLst>
                  <a:ext uri="{FF2B5EF4-FFF2-40B4-BE49-F238E27FC236}">
                    <a16:creationId xmlns:a16="http://schemas.microsoft.com/office/drawing/2014/main" id="{10F70F1D-4E91-40ED-A569-FAE5385695C7}"/>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en-GB" sz="2000" noProof="0">
                  <a:solidFill>
                    <a:srgbClr val="211F26"/>
                  </a:solidFill>
                  <a:latin typeface="Calibri" panose="020F0502020204030204" pitchFamily="34" charset="0"/>
                  <a:cs typeface="Calibri" panose="020F0502020204030204" pitchFamily="34" charset="0"/>
                </a:endParaRPr>
              </a:p>
            </p:txBody>
          </p:sp>
        </p:grpSp>
        <p:grpSp>
          <p:nvGrpSpPr>
            <p:cNvPr id="311" name="VOORBEELD">
              <a:extLst>
                <a:ext uri="{FF2B5EF4-FFF2-40B4-BE49-F238E27FC236}">
                  <a16:creationId xmlns:a16="http://schemas.microsoft.com/office/drawing/2014/main" id="{5A8C3A4D-E31D-481C-AEAA-3D501093A5CF}"/>
                </a:ext>
              </a:extLst>
            </p:cNvPr>
            <p:cNvGrpSpPr/>
            <p:nvPr userDrawn="1"/>
          </p:nvGrpSpPr>
          <p:grpSpPr>
            <a:xfrm>
              <a:off x="-3605171" y="458674"/>
              <a:ext cx="3234311" cy="558875"/>
              <a:chOff x="-3605171" y="458674"/>
              <a:chExt cx="3234311" cy="558875"/>
            </a:xfrm>
          </p:grpSpPr>
          <p:sp>
            <p:nvSpPr>
              <p:cNvPr id="312" name="Rechthoek 311">
                <a:extLst>
                  <a:ext uri="{FF2B5EF4-FFF2-40B4-BE49-F238E27FC236}">
                    <a16:creationId xmlns:a16="http://schemas.microsoft.com/office/drawing/2014/main" id="{59AEF48A-393B-40F5-B3FA-49F1C048121F}"/>
                  </a:ext>
                </a:extLst>
              </p:cNvPr>
              <p:cNvSpPr/>
              <p:nvPr userDrawn="1"/>
            </p:nvSpPr>
            <p:spPr>
              <a:xfrm>
                <a:off x="-3604183" y="458674"/>
                <a:ext cx="393459" cy="184058"/>
              </a:xfrm>
              <a:prstGeom prst="rect">
                <a:avLst/>
              </a:prstGeom>
              <a:solidFill>
                <a:srgbClr val="F8F8F8"/>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en-GB" sz="900" b="1" noProof="0">
                    <a:solidFill>
                      <a:srgbClr val="211F26"/>
                    </a:solidFill>
                    <a:latin typeface="Calibri" panose="020F0502020204030204" pitchFamily="34" charset="0"/>
                    <a:cs typeface="Calibri" panose="020F0502020204030204" pitchFamily="34" charset="0"/>
                  </a:rPr>
                  <a:t>Home</a:t>
                </a:r>
              </a:p>
            </p:txBody>
          </p:sp>
          <p:sp>
            <p:nvSpPr>
              <p:cNvPr id="313" name="Rechthoek 312">
                <a:extLst>
                  <a:ext uri="{FF2B5EF4-FFF2-40B4-BE49-F238E27FC236}">
                    <a16:creationId xmlns:a16="http://schemas.microsoft.com/office/drawing/2014/main" id="{F2E7EB9D-2C1C-4172-99B1-A8DBBE552F86}"/>
                  </a:ext>
                </a:extLst>
              </p:cNvPr>
              <p:cNvSpPr/>
              <p:nvPr userDrawn="1"/>
            </p:nvSpPr>
            <p:spPr>
              <a:xfrm>
                <a:off x="-3599184" y="621345"/>
                <a:ext cx="383782"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nvGrpSpPr>
              <p:cNvPr id="314" name="Groep 313">
                <a:extLst>
                  <a:ext uri="{FF2B5EF4-FFF2-40B4-BE49-F238E27FC236}">
                    <a16:creationId xmlns:a16="http://schemas.microsoft.com/office/drawing/2014/main" id="{31E55E62-4C36-416B-BC0F-E246D36FC46E}"/>
                  </a:ext>
                </a:extLst>
              </p:cNvPr>
              <p:cNvGrpSpPr/>
              <p:nvPr userDrawn="1"/>
            </p:nvGrpSpPr>
            <p:grpSpPr>
              <a:xfrm>
                <a:off x="-3386247" y="830871"/>
                <a:ext cx="139423" cy="109566"/>
                <a:chOff x="-2866744" y="827071"/>
                <a:chExt cx="168701" cy="132575"/>
              </a:xfrm>
            </p:grpSpPr>
            <p:grpSp>
              <p:nvGrpSpPr>
                <p:cNvPr id="345" name="Groep 344">
                  <a:extLst>
                    <a:ext uri="{FF2B5EF4-FFF2-40B4-BE49-F238E27FC236}">
                      <a16:creationId xmlns:a16="http://schemas.microsoft.com/office/drawing/2014/main" id="{40C1F36F-D7B8-4465-8F47-19AB4AE16109}"/>
                    </a:ext>
                  </a:extLst>
                </p:cNvPr>
                <p:cNvGrpSpPr/>
                <p:nvPr userDrawn="1"/>
              </p:nvGrpSpPr>
              <p:grpSpPr>
                <a:xfrm>
                  <a:off x="-2866744" y="827071"/>
                  <a:ext cx="168701" cy="132575"/>
                  <a:chOff x="-2866744" y="827071"/>
                  <a:chExt cx="168701" cy="132575"/>
                </a:xfrm>
              </p:grpSpPr>
              <p:cxnSp>
                <p:nvCxnSpPr>
                  <p:cNvPr id="347" name="Rechte verbindingslijn 346">
                    <a:extLst>
                      <a:ext uri="{FF2B5EF4-FFF2-40B4-BE49-F238E27FC236}">
                        <a16:creationId xmlns:a16="http://schemas.microsoft.com/office/drawing/2014/main" id="{ACF3C2DC-A1D0-4F6F-A84A-6EF30C5C22BC}"/>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348" name="Rechte verbindingslijn 347">
                    <a:extLst>
                      <a:ext uri="{FF2B5EF4-FFF2-40B4-BE49-F238E27FC236}">
                        <a16:creationId xmlns:a16="http://schemas.microsoft.com/office/drawing/2014/main" id="{35CC0909-80C3-4577-AA26-A849EBF05D78}"/>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349" name="Rechte verbindingslijn 348">
                    <a:extLst>
                      <a:ext uri="{FF2B5EF4-FFF2-40B4-BE49-F238E27FC236}">
                        <a16:creationId xmlns:a16="http://schemas.microsoft.com/office/drawing/2014/main" id="{B736FBFA-9016-409B-91F0-70ADB6B2D0DA}"/>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350" name="Rechte verbindingslijn 349">
                    <a:extLst>
                      <a:ext uri="{FF2B5EF4-FFF2-40B4-BE49-F238E27FC236}">
                        <a16:creationId xmlns:a16="http://schemas.microsoft.com/office/drawing/2014/main" id="{295E3362-FE0F-4576-8CCC-06C23F4C4C18}"/>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351" name="Rechte verbindingslijn 350">
                    <a:extLst>
                      <a:ext uri="{FF2B5EF4-FFF2-40B4-BE49-F238E27FC236}">
                        <a16:creationId xmlns:a16="http://schemas.microsoft.com/office/drawing/2014/main" id="{30BE264B-FD3F-42F3-8E85-28462FA8666C}"/>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346" name="Pijl: rechts 345">
                  <a:extLst>
                    <a:ext uri="{FF2B5EF4-FFF2-40B4-BE49-F238E27FC236}">
                      <a16:creationId xmlns:a16="http://schemas.microsoft.com/office/drawing/2014/main" id="{22311681-487C-4B6E-9E1C-951757B61283}"/>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315" name="Groep 314">
                <a:extLst>
                  <a:ext uri="{FF2B5EF4-FFF2-40B4-BE49-F238E27FC236}">
                    <a16:creationId xmlns:a16="http://schemas.microsoft.com/office/drawing/2014/main" id="{6D95D758-6202-4279-B525-0244141EC511}"/>
                  </a:ext>
                </a:extLst>
              </p:cNvPr>
              <p:cNvGrpSpPr/>
              <p:nvPr userDrawn="1"/>
            </p:nvGrpSpPr>
            <p:grpSpPr>
              <a:xfrm>
                <a:off x="-3605171" y="830871"/>
                <a:ext cx="139423" cy="109566"/>
                <a:chOff x="-2866744" y="518074"/>
                <a:chExt cx="168701" cy="132575"/>
              </a:xfrm>
            </p:grpSpPr>
            <p:grpSp>
              <p:nvGrpSpPr>
                <p:cNvPr id="338" name="Groep 337">
                  <a:extLst>
                    <a:ext uri="{FF2B5EF4-FFF2-40B4-BE49-F238E27FC236}">
                      <a16:creationId xmlns:a16="http://schemas.microsoft.com/office/drawing/2014/main" id="{AA8310E6-6E41-4F73-9C3E-0A237C1EAC88}"/>
                    </a:ext>
                  </a:extLst>
                </p:cNvPr>
                <p:cNvGrpSpPr/>
                <p:nvPr userDrawn="1"/>
              </p:nvGrpSpPr>
              <p:grpSpPr>
                <a:xfrm>
                  <a:off x="-2866744" y="518074"/>
                  <a:ext cx="168701" cy="132575"/>
                  <a:chOff x="-2866744" y="518074"/>
                  <a:chExt cx="168701" cy="132575"/>
                </a:xfrm>
              </p:grpSpPr>
              <p:cxnSp>
                <p:nvCxnSpPr>
                  <p:cNvPr id="340" name="Rechte verbindingslijn 339">
                    <a:extLst>
                      <a:ext uri="{FF2B5EF4-FFF2-40B4-BE49-F238E27FC236}">
                        <a16:creationId xmlns:a16="http://schemas.microsoft.com/office/drawing/2014/main" id="{062025FF-6F3A-43F9-A6F1-C2B71DA96370}"/>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341" name="Rechte verbindingslijn 340">
                    <a:extLst>
                      <a:ext uri="{FF2B5EF4-FFF2-40B4-BE49-F238E27FC236}">
                        <a16:creationId xmlns:a16="http://schemas.microsoft.com/office/drawing/2014/main" id="{9BEE9368-9080-4797-B5E7-08C1C1779CA6}"/>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342" name="Rechte verbindingslijn 341">
                    <a:extLst>
                      <a:ext uri="{FF2B5EF4-FFF2-40B4-BE49-F238E27FC236}">
                        <a16:creationId xmlns:a16="http://schemas.microsoft.com/office/drawing/2014/main" id="{5904193B-7FCE-40FE-BD22-BB2F060AB538}"/>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343" name="Rechte verbindingslijn 342">
                    <a:extLst>
                      <a:ext uri="{FF2B5EF4-FFF2-40B4-BE49-F238E27FC236}">
                        <a16:creationId xmlns:a16="http://schemas.microsoft.com/office/drawing/2014/main" id="{E05F3E29-6B94-4389-8EF6-8D1B9718759D}"/>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344" name="Rechte verbindingslijn 343">
                    <a:extLst>
                      <a:ext uri="{FF2B5EF4-FFF2-40B4-BE49-F238E27FC236}">
                        <a16:creationId xmlns:a16="http://schemas.microsoft.com/office/drawing/2014/main" id="{93269017-6A4D-4BA8-AAF6-884E4E42FE6B}"/>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339" name="Pijl: rechts 338">
                  <a:extLst>
                    <a:ext uri="{FF2B5EF4-FFF2-40B4-BE49-F238E27FC236}">
                      <a16:creationId xmlns:a16="http://schemas.microsoft.com/office/drawing/2014/main" id="{88B06ABB-51C1-4E3A-831A-E13E52E028BF}"/>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cxnSp>
            <p:nvCxnSpPr>
              <p:cNvPr id="316" name="Rechte verbindingslijn 315">
                <a:extLst>
                  <a:ext uri="{FF2B5EF4-FFF2-40B4-BE49-F238E27FC236}">
                    <a16:creationId xmlns:a16="http://schemas.microsoft.com/office/drawing/2014/main" id="{C4737387-E34B-40E9-BECE-80180E61AF14}"/>
                  </a:ext>
                </a:extLst>
              </p:cNvPr>
              <p:cNvCxnSpPr>
                <a:cxnSpLocks/>
              </p:cNvCxnSpPr>
              <p:nvPr userDrawn="1"/>
            </p:nvCxnSpPr>
            <p:spPr>
              <a:xfrm flipV="1">
                <a:off x="-3459956" y="588169"/>
                <a:ext cx="547687" cy="219076"/>
              </a:xfrm>
              <a:prstGeom prst="line">
                <a:avLst/>
              </a:prstGeom>
              <a:noFill/>
              <a:ln w="19050" cap="rnd" cmpd="sng" algn="ctr">
                <a:solidFill>
                  <a:schemeClr val="accent1"/>
                </a:solidFill>
                <a:prstDash val="solid"/>
                <a:headEnd type="oval"/>
              </a:ln>
              <a:effectLst/>
            </p:spPr>
          </p:cxnSp>
          <p:cxnSp>
            <p:nvCxnSpPr>
              <p:cNvPr id="317" name="Rechte verbindingslijn 316">
                <a:extLst>
                  <a:ext uri="{FF2B5EF4-FFF2-40B4-BE49-F238E27FC236}">
                    <a16:creationId xmlns:a16="http://schemas.microsoft.com/office/drawing/2014/main" id="{C79782F3-30F7-4C4F-9A6D-B0AFB7AB523C}"/>
                  </a:ext>
                </a:extLst>
              </p:cNvPr>
              <p:cNvCxnSpPr>
                <a:cxnSpLocks/>
              </p:cNvCxnSpPr>
              <p:nvPr userDrawn="1"/>
            </p:nvCxnSpPr>
            <p:spPr>
              <a:xfrm>
                <a:off x="-3224213" y="828675"/>
                <a:ext cx="319088" cy="0"/>
              </a:xfrm>
              <a:prstGeom prst="line">
                <a:avLst/>
              </a:prstGeom>
              <a:noFill/>
              <a:ln w="19050" cap="rnd" cmpd="sng" algn="ctr">
                <a:solidFill>
                  <a:schemeClr val="accent1"/>
                </a:solidFill>
                <a:prstDash val="solid"/>
                <a:headEnd type="oval"/>
              </a:ln>
              <a:effectLst/>
            </p:spPr>
          </p:cxnSp>
          <p:sp>
            <p:nvSpPr>
              <p:cNvPr id="318" name="Rechthoek 317">
                <a:extLst>
                  <a:ext uri="{FF2B5EF4-FFF2-40B4-BE49-F238E27FC236}">
                    <a16:creationId xmlns:a16="http://schemas.microsoft.com/office/drawing/2014/main" id="{22F0CED8-AD2A-4E4D-9F7E-4383DEF1CE9B}"/>
                  </a:ext>
                </a:extLst>
              </p:cNvPr>
              <p:cNvSpPr/>
              <p:nvPr userDrawn="1"/>
            </p:nvSpPr>
            <p:spPr>
              <a:xfrm>
                <a:off x="-2559903" y="512179"/>
                <a:ext cx="2189042" cy="15108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Text level up</a:t>
                </a:r>
              </a:p>
            </p:txBody>
          </p:sp>
          <p:sp>
            <p:nvSpPr>
              <p:cNvPr id="319" name="Rechthoek 318">
                <a:extLst>
                  <a:ext uri="{FF2B5EF4-FFF2-40B4-BE49-F238E27FC236}">
                    <a16:creationId xmlns:a16="http://schemas.microsoft.com/office/drawing/2014/main" id="{3991E906-A325-47D0-829C-7358B33D399F}"/>
                  </a:ext>
                </a:extLst>
              </p:cNvPr>
              <p:cNvSpPr/>
              <p:nvPr userDrawn="1"/>
            </p:nvSpPr>
            <p:spPr>
              <a:xfrm>
                <a:off x="-2559903" y="819562"/>
                <a:ext cx="2189043" cy="142202"/>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Text level down</a:t>
                </a:r>
              </a:p>
            </p:txBody>
          </p:sp>
          <p:grpSp>
            <p:nvGrpSpPr>
              <p:cNvPr id="320" name="Groep 319">
                <a:extLst>
                  <a:ext uri="{FF2B5EF4-FFF2-40B4-BE49-F238E27FC236}">
                    <a16:creationId xmlns:a16="http://schemas.microsoft.com/office/drawing/2014/main" id="{6BF38B3F-53FB-4590-8B39-B8B58A74B4E7}"/>
                  </a:ext>
                </a:extLst>
              </p:cNvPr>
              <p:cNvGrpSpPr/>
              <p:nvPr userDrawn="1"/>
            </p:nvGrpSpPr>
            <p:grpSpPr>
              <a:xfrm>
                <a:off x="-2916763" y="769168"/>
                <a:ext cx="268738" cy="248381"/>
                <a:chOff x="-2916763" y="769168"/>
                <a:chExt cx="268738" cy="248381"/>
              </a:xfrm>
            </p:grpSpPr>
            <p:sp>
              <p:nvSpPr>
                <p:cNvPr id="330" name="Rechthoek 329">
                  <a:extLst>
                    <a:ext uri="{FF2B5EF4-FFF2-40B4-BE49-F238E27FC236}">
                      <a16:creationId xmlns:a16="http://schemas.microsoft.com/office/drawing/2014/main" id="{3B8E8EB7-773E-43EC-B14D-195F8090335F}"/>
                    </a:ext>
                  </a:extLst>
                </p:cNvPr>
                <p:cNvSpPr/>
                <p:nvPr userDrawn="1"/>
              </p:nvSpPr>
              <p:spPr>
                <a:xfrm>
                  <a:off x="-2916763" y="769168"/>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en-GB" sz="1050" b="0" noProof="0">
                    <a:solidFill>
                      <a:srgbClr val="211F26"/>
                    </a:solidFill>
                    <a:latin typeface="Calibri" panose="020F0502020204030204" pitchFamily="34" charset="0"/>
                    <a:cs typeface="Calibri" panose="020F0502020204030204" pitchFamily="34" charset="0"/>
                  </a:endParaRPr>
                </a:p>
              </p:txBody>
            </p:sp>
            <p:grpSp>
              <p:nvGrpSpPr>
                <p:cNvPr id="331" name="Groep 330">
                  <a:extLst>
                    <a:ext uri="{FF2B5EF4-FFF2-40B4-BE49-F238E27FC236}">
                      <a16:creationId xmlns:a16="http://schemas.microsoft.com/office/drawing/2014/main" id="{F17DABA7-632F-42DA-BE6D-D89F9177B14B}"/>
                    </a:ext>
                  </a:extLst>
                </p:cNvPr>
                <p:cNvGrpSpPr/>
                <p:nvPr userDrawn="1"/>
              </p:nvGrpSpPr>
              <p:grpSpPr>
                <a:xfrm>
                  <a:off x="-2866744" y="827071"/>
                  <a:ext cx="168701" cy="132575"/>
                  <a:chOff x="-2866744" y="827071"/>
                  <a:chExt cx="168701" cy="132575"/>
                </a:xfrm>
              </p:grpSpPr>
              <p:cxnSp>
                <p:nvCxnSpPr>
                  <p:cNvPr id="333" name="Rechte verbindingslijn 332">
                    <a:extLst>
                      <a:ext uri="{FF2B5EF4-FFF2-40B4-BE49-F238E27FC236}">
                        <a16:creationId xmlns:a16="http://schemas.microsoft.com/office/drawing/2014/main" id="{B8120CF6-6970-404B-B6C9-BB4FF92800BA}"/>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334" name="Rechte verbindingslijn 333">
                    <a:extLst>
                      <a:ext uri="{FF2B5EF4-FFF2-40B4-BE49-F238E27FC236}">
                        <a16:creationId xmlns:a16="http://schemas.microsoft.com/office/drawing/2014/main" id="{30227293-55B8-4F76-8B27-3B11763A7866}"/>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335" name="Rechte verbindingslijn 334">
                    <a:extLst>
                      <a:ext uri="{FF2B5EF4-FFF2-40B4-BE49-F238E27FC236}">
                        <a16:creationId xmlns:a16="http://schemas.microsoft.com/office/drawing/2014/main" id="{CDEE0E4A-BEB8-46CE-8C48-C4DA4F3886C4}"/>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336" name="Rechte verbindingslijn 335">
                    <a:extLst>
                      <a:ext uri="{FF2B5EF4-FFF2-40B4-BE49-F238E27FC236}">
                        <a16:creationId xmlns:a16="http://schemas.microsoft.com/office/drawing/2014/main" id="{F54765A7-4C98-47FB-990E-FD0A89091A6E}"/>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337" name="Rechte verbindingslijn 336">
                    <a:extLst>
                      <a:ext uri="{FF2B5EF4-FFF2-40B4-BE49-F238E27FC236}">
                        <a16:creationId xmlns:a16="http://schemas.microsoft.com/office/drawing/2014/main" id="{52E64949-884A-4381-ABFD-B8B4730A6817}"/>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332" name="Pijl: rechts 331">
                  <a:extLst>
                    <a:ext uri="{FF2B5EF4-FFF2-40B4-BE49-F238E27FC236}">
                      <a16:creationId xmlns:a16="http://schemas.microsoft.com/office/drawing/2014/main" id="{F6F5711E-8412-4349-BBC4-5522F4D63000}"/>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321" name="Groep 320">
                <a:extLst>
                  <a:ext uri="{FF2B5EF4-FFF2-40B4-BE49-F238E27FC236}">
                    <a16:creationId xmlns:a16="http://schemas.microsoft.com/office/drawing/2014/main" id="{9E8ED30A-53B3-4192-A14A-4D4A87BE4A7E}"/>
                  </a:ext>
                </a:extLst>
              </p:cNvPr>
              <p:cNvGrpSpPr/>
              <p:nvPr userDrawn="1"/>
            </p:nvGrpSpPr>
            <p:grpSpPr>
              <a:xfrm>
                <a:off x="-2916763" y="460171"/>
                <a:ext cx="268738" cy="248381"/>
                <a:chOff x="-2916763" y="460171"/>
                <a:chExt cx="268738" cy="248381"/>
              </a:xfrm>
            </p:grpSpPr>
            <p:sp>
              <p:nvSpPr>
                <p:cNvPr id="322" name="Rechthoek 321">
                  <a:extLst>
                    <a:ext uri="{FF2B5EF4-FFF2-40B4-BE49-F238E27FC236}">
                      <a16:creationId xmlns:a16="http://schemas.microsoft.com/office/drawing/2014/main" id="{BD75A9F6-BF21-4D5A-92BE-4DC4ACFCF052}"/>
                    </a:ext>
                  </a:extLst>
                </p:cNvPr>
                <p:cNvSpPr/>
                <p:nvPr userDrawn="1"/>
              </p:nvSpPr>
              <p:spPr>
                <a:xfrm>
                  <a:off x="-2916763" y="460171"/>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en-GB" sz="1050" b="0" noProof="0">
                    <a:solidFill>
                      <a:srgbClr val="211F26"/>
                    </a:solidFill>
                    <a:latin typeface="Calibri" panose="020F0502020204030204" pitchFamily="34" charset="0"/>
                    <a:cs typeface="Calibri" panose="020F0502020204030204" pitchFamily="34" charset="0"/>
                  </a:endParaRPr>
                </a:p>
              </p:txBody>
            </p:sp>
            <p:grpSp>
              <p:nvGrpSpPr>
                <p:cNvPr id="323" name="Groep 322">
                  <a:extLst>
                    <a:ext uri="{FF2B5EF4-FFF2-40B4-BE49-F238E27FC236}">
                      <a16:creationId xmlns:a16="http://schemas.microsoft.com/office/drawing/2014/main" id="{3731920E-7A45-4CE8-A845-792493FEC28C}"/>
                    </a:ext>
                  </a:extLst>
                </p:cNvPr>
                <p:cNvGrpSpPr/>
                <p:nvPr userDrawn="1"/>
              </p:nvGrpSpPr>
              <p:grpSpPr>
                <a:xfrm>
                  <a:off x="-2866744" y="518074"/>
                  <a:ext cx="168701" cy="132575"/>
                  <a:chOff x="-2866744" y="518074"/>
                  <a:chExt cx="168701" cy="132575"/>
                </a:xfrm>
              </p:grpSpPr>
              <p:cxnSp>
                <p:nvCxnSpPr>
                  <p:cNvPr id="325" name="Rechte verbindingslijn 324">
                    <a:extLst>
                      <a:ext uri="{FF2B5EF4-FFF2-40B4-BE49-F238E27FC236}">
                        <a16:creationId xmlns:a16="http://schemas.microsoft.com/office/drawing/2014/main" id="{5B26C13F-BEA2-49AE-B0DC-E94DAA6B7EA4}"/>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326" name="Rechte verbindingslijn 325">
                    <a:extLst>
                      <a:ext uri="{FF2B5EF4-FFF2-40B4-BE49-F238E27FC236}">
                        <a16:creationId xmlns:a16="http://schemas.microsoft.com/office/drawing/2014/main" id="{A420D4D2-8F01-4E39-B822-76BFB71E9D0B}"/>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327" name="Rechte verbindingslijn 326">
                    <a:extLst>
                      <a:ext uri="{FF2B5EF4-FFF2-40B4-BE49-F238E27FC236}">
                        <a16:creationId xmlns:a16="http://schemas.microsoft.com/office/drawing/2014/main" id="{B9F0C35E-38BD-48F0-B4EF-5BC89CD11133}"/>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328" name="Rechte verbindingslijn 327">
                    <a:extLst>
                      <a:ext uri="{FF2B5EF4-FFF2-40B4-BE49-F238E27FC236}">
                        <a16:creationId xmlns:a16="http://schemas.microsoft.com/office/drawing/2014/main" id="{5333B37B-BA6D-4916-8805-CB3C28F30D40}"/>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329" name="Rechte verbindingslijn 328">
                    <a:extLst>
                      <a:ext uri="{FF2B5EF4-FFF2-40B4-BE49-F238E27FC236}">
                        <a16:creationId xmlns:a16="http://schemas.microsoft.com/office/drawing/2014/main" id="{05D31429-1326-4D73-93D6-28CF27388240}"/>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324" name="Pijl: rechts 323">
                  <a:extLst>
                    <a:ext uri="{FF2B5EF4-FFF2-40B4-BE49-F238E27FC236}">
                      <a16:creationId xmlns:a16="http://schemas.microsoft.com/office/drawing/2014/main" id="{68A72C3F-DE92-4B3A-9409-89647D4D1551}"/>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grpSp>
      <p:grpSp>
        <p:nvGrpSpPr>
          <p:cNvPr id="206" name="INSTRUCTION">
            <a:extLst>
              <a:ext uri="{FF2B5EF4-FFF2-40B4-BE49-F238E27FC236}">
                <a16:creationId xmlns:a16="http://schemas.microsoft.com/office/drawing/2014/main" id="{3C7DAC6C-72A3-4110-BB52-9ED57CD9F6E8}"/>
              </a:ext>
            </a:extLst>
          </p:cNvPr>
          <p:cNvGrpSpPr/>
          <p:nvPr userDrawn="1"/>
        </p:nvGrpSpPr>
        <p:grpSpPr>
          <a:xfrm>
            <a:off x="12377595" y="2"/>
            <a:ext cx="3693386" cy="4050990"/>
            <a:chOff x="-3786437" y="2"/>
            <a:chExt cx="3693386" cy="4050990"/>
          </a:xfrm>
        </p:grpSpPr>
        <p:sp>
          <p:nvSpPr>
            <p:cNvPr id="207" name="Rechthoek 206">
              <a:extLst>
                <a:ext uri="{FF2B5EF4-FFF2-40B4-BE49-F238E27FC236}">
                  <a16:creationId xmlns:a16="http://schemas.microsoft.com/office/drawing/2014/main" id="{5400B3C3-A521-4C46-964A-384A0FFE3C1B}"/>
                </a:ext>
              </a:extLst>
            </p:cNvPr>
            <p:cNvSpPr/>
            <p:nvPr userDrawn="1"/>
          </p:nvSpPr>
          <p:spPr>
            <a:xfrm>
              <a:off x="-3786165" y="2"/>
              <a:ext cx="3593091" cy="3316404"/>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Insert/Edit a table</a:t>
              </a:r>
            </a:p>
          </p:txBody>
        </p:sp>
        <p:sp>
          <p:nvSpPr>
            <p:cNvPr id="208" name="Rechthoek 207">
              <a:extLst>
                <a:ext uri="{FF2B5EF4-FFF2-40B4-BE49-F238E27FC236}">
                  <a16:creationId xmlns:a16="http://schemas.microsoft.com/office/drawing/2014/main" id="{A97D8BDB-A068-47A9-8A47-5DAC4267F2F9}"/>
                </a:ext>
              </a:extLst>
            </p:cNvPr>
            <p:cNvSpPr/>
            <p:nvPr userDrawn="1"/>
          </p:nvSpPr>
          <p:spPr>
            <a:xfrm>
              <a:off x="-3786437" y="3222992"/>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1200" b="1" cap="all" baseline="0" noProof="0">
                  <a:solidFill>
                    <a:srgbClr val="211F26"/>
                  </a:solidFill>
                  <a:latin typeface="Calibri" panose="020F0502020204030204" pitchFamily="34" charset="0"/>
                  <a:cs typeface="Calibri" panose="020F0502020204030204" pitchFamily="34" charset="0"/>
                </a:rPr>
                <a:t>Want to know more?</a:t>
              </a:r>
              <a:br>
                <a:rPr lang="en-GB" sz="1200" cap="all"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Go to the instruction slide </a:t>
              </a:r>
              <a:r>
                <a:rPr lang="en-GB" sz="1200" b="1" cap="none" baseline="0" noProof="0">
                  <a:solidFill>
                    <a:srgbClr val="211F26"/>
                  </a:solidFill>
                  <a:latin typeface="Calibri" panose="020F0502020204030204" pitchFamily="34" charset="0"/>
                  <a:cs typeface="Calibri" panose="020F0502020204030204" pitchFamily="34" charset="0"/>
                </a:rPr>
                <a:t>‘VIDEO INSTRUCTIONS’</a:t>
              </a:r>
              <a:r>
                <a:rPr lang="en-GB" sz="1200" cap="none" baseline="0" noProof="0">
                  <a:solidFill>
                    <a:srgbClr val="211F26"/>
                  </a:solidFill>
                  <a:latin typeface="Calibri" panose="020F0502020204030204" pitchFamily="34" charset="0"/>
                  <a:cs typeface="Calibri" panose="020F0502020204030204" pitchFamily="34" charset="0"/>
                </a:rPr>
                <a:t>.</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You’ll find it at the beginning of the presentation</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or insert it via </a:t>
              </a:r>
              <a:r>
                <a:rPr lang="en-GB" sz="1200" i="1" cap="none" baseline="0" noProof="0">
                  <a:solidFill>
                    <a:srgbClr val="211F26"/>
                  </a:solidFill>
                  <a:latin typeface="Calibri" panose="020F0502020204030204" pitchFamily="34" charset="0"/>
                  <a:cs typeface="Calibri" panose="020F0502020204030204" pitchFamily="34" charset="0"/>
                </a:rPr>
                <a:t>‘Home’</a:t>
              </a:r>
              <a:r>
                <a:rPr lang="en-GB" sz="1200" cap="none" baseline="0" noProof="0">
                  <a:solidFill>
                    <a:srgbClr val="211F26"/>
                  </a:solidFill>
                  <a:latin typeface="Calibri" panose="020F0502020204030204" pitchFamily="34" charset="0"/>
                  <a:cs typeface="Calibri" panose="020F0502020204030204" pitchFamily="34" charset="0"/>
                </a:rPr>
                <a:t> &gt; </a:t>
              </a:r>
              <a:r>
                <a:rPr lang="en-GB" sz="1200" i="1" cap="none" baseline="0" noProof="0">
                  <a:solidFill>
                    <a:srgbClr val="211F26"/>
                  </a:solidFill>
                  <a:latin typeface="Calibri" panose="020F0502020204030204" pitchFamily="34" charset="0"/>
                  <a:cs typeface="Calibri" panose="020F0502020204030204" pitchFamily="34" charset="0"/>
                </a:rPr>
                <a:t>‘New Slide’.</a:t>
              </a:r>
            </a:p>
          </p:txBody>
        </p:sp>
        <p:sp>
          <p:nvSpPr>
            <p:cNvPr id="209" name="Ovaal 208">
              <a:extLst>
                <a:ext uri="{FF2B5EF4-FFF2-40B4-BE49-F238E27FC236}">
                  <a16:creationId xmlns:a16="http://schemas.microsoft.com/office/drawing/2014/main" id="{F9BB63A4-D4FB-45DA-B4ED-3D9967800497}"/>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210" name="Rechthoek 209">
              <a:extLst>
                <a:ext uri="{FF2B5EF4-FFF2-40B4-BE49-F238E27FC236}">
                  <a16:creationId xmlns:a16="http://schemas.microsoft.com/office/drawing/2014/main" id="{517A3456-6F85-4792-A89F-2B6FD065B5EC}"/>
                </a:ext>
              </a:extLst>
            </p:cNvPr>
            <p:cNvSpPr/>
            <p:nvPr userDrawn="1"/>
          </p:nvSpPr>
          <p:spPr>
            <a:xfrm>
              <a:off x="-3319415" y="465324"/>
              <a:ext cx="2944682"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If necessary, delete the existing table</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by using the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‘Backspace key’</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pictogram to insert a new table</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1"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(see example below)</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211" name="Ovaal 210">
              <a:extLst>
                <a:ext uri="{FF2B5EF4-FFF2-40B4-BE49-F238E27FC236}">
                  <a16:creationId xmlns:a16="http://schemas.microsoft.com/office/drawing/2014/main" id="{95DD4450-5F89-4BBD-9CDC-C248D0237E99}"/>
                </a:ext>
              </a:extLst>
            </p:cNvPr>
            <p:cNvSpPr/>
            <p:nvPr userDrawn="1"/>
          </p:nvSpPr>
          <p:spPr>
            <a:xfrm>
              <a:off x="-3603587" y="172970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212" name="Rechthoek 211">
              <a:extLst>
                <a:ext uri="{FF2B5EF4-FFF2-40B4-BE49-F238E27FC236}">
                  <a16:creationId xmlns:a16="http://schemas.microsoft.com/office/drawing/2014/main" id="{1A85A61C-9FA5-447F-BED7-E0293A094221}"/>
                </a:ext>
              </a:extLst>
            </p:cNvPr>
            <p:cNvSpPr/>
            <p:nvPr userDrawn="1"/>
          </p:nvSpPr>
          <p:spPr>
            <a:xfrm>
              <a:off x="-3319415" y="1729710"/>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Select the preferred number of rows</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and columns and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‘OK’</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213" name="Groep 212">
              <a:extLst>
                <a:ext uri="{FF2B5EF4-FFF2-40B4-BE49-F238E27FC236}">
                  <a16:creationId xmlns:a16="http://schemas.microsoft.com/office/drawing/2014/main" id="{2E672E5F-BAF7-47ED-B7FD-34FCBBEF7F2D}"/>
                </a:ext>
              </a:extLst>
            </p:cNvPr>
            <p:cNvGrpSpPr/>
            <p:nvPr userDrawn="1"/>
          </p:nvGrpSpPr>
          <p:grpSpPr>
            <a:xfrm>
              <a:off x="-3311319" y="2164285"/>
              <a:ext cx="825500" cy="209550"/>
              <a:chOff x="13504624" y="2482850"/>
              <a:chExt cx="825500" cy="209550"/>
            </a:xfrm>
          </p:grpSpPr>
          <p:sp>
            <p:nvSpPr>
              <p:cNvPr id="228" name="Rechthoek 227">
                <a:extLst>
                  <a:ext uri="{FF2B5EF4-FFF2-40B4-BE49-F238E27FC236}">
                    <a16:creationId xmlns:a16="http://schemas.microsoft.com/office/drawing/2014/main" id="{F8AAA73D-955D-414D-B362-EA5DF2E4E699}"/>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252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900" b="0" noProof="0">
                    <a:solidFill>
                      <a:srgbClr val="211F26"/>
                    </a:solidFill>
                    <a:latin typeface="Calibri" panose="020F0502020204030204" pitchFamily="34" charset="0"/>
                    <a:cs typeface="Calibri" panose="020F0502020204030204" pitchFamily="34" charset="0"/>
                  </a:rPr>
                  <a:t>OK</a:t>
                </a:r>
              </a:p>
            </p:txBody>
          </p:sp>
          <p:cxnSp>
            <p:nvCxnSpPr>
              <p:cNvPr id="229" name="Rechte verbindingslijn 228">
                <a:extLst>
                  <a:ext uri="{FF2B5EF4-FFF2-40B4-BE49-F238E27FC236}">
                    <a16:creationId xmlns:a16="http://schemas.microsoft.com/office/drawing/2014/main" id="{B38BF771-FAF3-4711-8447-FAB8DA422D75}"/>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230" name="Gelijkbenige driehoek 229">
                <a:extLst>
                  <a:ext uri="{FF2B5EF4-FFF2-40B4-BE49-F238E27FC236}">
                    <a16:creationId xmlns:a16="http://schemas.microsoft.com/office/drawing/2014/main" id="{E84EB15E-DC0A-4E14-808F-F21BD2338B59}"/>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900" b="1" noProof="0">
                  <a:solidFill>
                    <a:srgbClr val="211F26"/>
                  </a:solidFill>
                  <a:latin typeface="Calibri" panose="020F0502020204030204" pitchFamily="34" charset="0"/>
                  <a:cs typeface="Calibri" panose="020F0502020204030204" pitchFamily="34" charset="0"/>
                </a:endParaRPr>
              </a:p>
            </p:txBody>
          </p:sp>
        </p:grpSp>
        <p:sp>
          <p:nvSpPr>
            <p:cNvPr id="214" name="Ovaal 213">
              <a:extLst>
                <a:ext uri="{FF2B5EF4-FFF2-40B4-BE49-F238E27FC236}">
                  <a16:creationId xmlns:a16="http://schemas.microsoft.com/office/drawing/2014/main" id="{8DE398BF-1166-4AD4-81DB-0A7193EA65E9}"/>
                </a:ext>
              </a:extLst>
            </p:cNvPr>
            <p:cNvSpPr/>
            <p:nvPr userDrawn="1"/>
          </p:nvSpPr>
          <p:spPr>
            <a:xfrm>
              <a:off x="-3603587" y="2555608"/>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215" name="Rechthoek 214">
              <a:extLst>
                <a:ext uri="{FF2B5EF4-FFF2-40B4-BE49-F238E27FC236}">
                  <a16:creationId xmlns:a16="http://schemas.microsoft.com/office/drawing/2014/main" id="{B53F0BD4-3782-45BB-BA9D-89166C1E5345}"/>
                </a:ext>
              </a:extLst>
            </p:cNvPr>
            <p:cNvSpPr/>
            <p:nvPr userDrawn="1"/>
          </p:nvSpPr>
          <p:spPr>
            <a:xfrm>
              <a:off x="-3319415" y="2555609"/>
              <a:ext cx="2944682" cy="48251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Change the format of the table by selecting various parts of the table and using the various options under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‘Table Tools’ - ‘Format’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t>
              </a:r>
            </a:p>
          </p:txBody>
        </p:sp>
        <p:grpSp>
          <p:nvGrpSpPr>
            <p:cNvPr id="216" name="Tabel icoon">
              <a:extLst>
                <a:ext uri="{FF2B5EF4-FFF2-40B4-BE49-F238E27FC236}">
                  <a16:creationId xmlns:a16="http://schemas.microsoft.com/office/drawing/2014/main" id="{2E2E0FBD-86EF-4E4F-AEE2-C3C5A87F0952}"/>
                </a:ext>
              </a:extLst>
            </p:cNvPr>
            <p:cNvGrpSpPr/>
            <p:nvPr userDrawn="1"/>
          </p:nvGrpSpPr>
          <p:grpSpPr>
            <a:xfrm>
              <a:off x="-3308869" y="1240695"/>
              <a:ext cx="338201" cy="305477"/>
              <a:chOff x="6072040" y="3376043"/>
              <a:chExt cx="1227920" cy="1109109"/>
            </a:xfrm>
          </p:grpSpPr>
          <p:sp>
            <p:nvSpPr>
              <p:cNvPr id="220" name="Rechthoek 219">
                <a:extLst>
                  <a:ext uri="{FF2B5EF4-FFF2-40B4-BE49-F238E27FC236}">
                    <a16:creationId xmlns:a16="http://schemas.microsoft.com/office/drawing/2014/main" id="{04143EA5-88B1-4FE0-A895-D1A0D945CAF9}"/>
                  </a:ext>
                </a:extLst>
              </p:cNvPr>
              <p:cNvSpPr/>
              <p:nvPr userDrawn="1"/>
            </p:nvSpPr>
            <p:spPr>
              <a:xfrm>
                <a:off x="6072040" y="3376043"/>
                <a:ext cx="1227920" cy="1109109"/>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chemeClr val="accent1"/>
                  </a:solidFill>
                  <a:latin typeface="Calibri" panose="020F0502020204030204" pitchFamily="34" charset="0"/>
                  <a:cs typeface="Calibri" panose="020F0502020204030204" pitchFamily="34" charset="0"/>
                </a:endParaRPr>
              </a:p>
            </p:txBody>
          </p:sp>
          <p:sp>
            <p:nvSpPr>
              <p:cNvPr id="221" name="Rechthoek 220">
                <a:extLst>
                  <a:ext uri="{FF2B5EF4-FFF2-40B4-BE49-F238E27FC236}">
                    <a16:creationId xmlns:a16="http://schemas.microsoft.com/office/drawing/2014/main" id="{A09F2CB0-CCF0-4933-8EE8-7BDCA8C2FBEF}"/>
                  </a:ext>
                </a:extLst>
              </p:cNvPr>
              <p:cNvSpPr/>
              <p:nvPr userDrawn="1"/>
            </p:nvSpPr>
            <p:spPr>
              <a:xfrm>
                <a:off x="6090829" y="3393962"/>
                <a:ext cx="1209131" cy="218971"/>
              </a:xfrm>
              <a:prstGeom prst="rect">
                <a:avLst/>
              </a:prstGeom>
              <a:solidFill>
                <a:srgbClr val="6C6C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chemeClr val="accent1"/>
                  </a:solidFill>
                  <a:latin typeface="Calibri" panose="020F0502020204030204" pitchFamily="34" charset="0"/>
                  <a:cs typeface="Calibri" panose="020F0502020204030204" pitchFamily="34" charset="0"/>
                </a:endParaRPr>
              </a:p>
            </p:txBody>
          </p:sp>
          <p:cxnSp>
            <p:nvCxnSpPr>
              <p:cNvPr id="222" name="Rechte verbindingslijn 221">
                <a:extLst>
                  <a:ext uri="{FF2B5EF4-FFF2-40B4-BE49-F238E27FC236}">
                    <a16:creationId xmlns:a16="http://schemas.microsoft.com/office/drawing/2014/main" id="{E343E34C-C9DB-4798-ADC9-35128A502DF0}"/>
                  </a:ext>
                </a:extLst>
              </p:cNvPr>
              <p:cNvCxnSpPr/>
              <p:nvPr userDrawn="1"/>
            </p:nvCxnSpPr>
            <p:spPr>
              <a:xfrm>
                <a:off x="6493304" y="3605313"/>
                <a:ext cx="0" cy="872219"/>
              </a:xfrm>
              <a:prstGeom prst="line">
                <a:avLst/>
              </a:prstGeom>
              <a:ln w="12700">
                <a:solidFill>
                  <a:srgbClr val="B5B5B5"/>
                </a:solidFill>
              </a:ln>
            </p:spPr>
            <p:style>
              <a:lnRef idx="1">
                <a:schemeClr val="accent1"/>
              </a:lnRef>
              <a:fillRef idx="0">
                <a:schemeClr val="accent1"/>
              </a:fillRef>
              <a:effectRef idx="0">
                <a:schemeClr val="accent1"/>
              </a:effectRef>
              <a:fontRef idx="minor">
                <a:schemeClr val="tx1"/>
              </a:fontRef>
            </p:style>
          </p:cxnSp>
          <p:cxnSp>
            <p:nvCxnSpPr>
              <p:cNvPr id="223" name="Rechte verbindingslijn 222">
                <a:extLst>
                  <a:ext uri="{FF2B5EF4-FFF2-40B4-BE49-F238E27FC236}">
                    <a16:creationId xmlns:a16="http://schemas.microsoft.com/office/drawing/2014/main" id="{2E4588B9-66C0-4FD8-AE74-B964A7458960}"/>
                  </a:ext>
                </a:extLst>
              </p:cNvPr>
              <p:cNvCxnSpPr/>
              <p:nvPr userDrawn="1"/>
            </p:nvCxnSpPr>
            <p:spPr>
              <a:xfrm>
                <a:off x="6883025" y="3605313"/>
                <a:ext cx="0" cy="872219"/>
              </a:xfrm>
              <a:prstGeom prst="line">
                <a:avLst/>
              </a:prstGeom>
              <a:ln w="12700">
                <a:solidFill>
                  <a:srgbClr val="B5B5B5"/>
                </a:solidFill>
              </a:ln>
            </p:spPr>
            <p:style>
              <a:lnRef idx="1">
                <a:schemeClr val="accent1"/>
              </a:lnRef>
              <a:fillRef idx="0">
                <a:schemeClr val="accent1"/>
              </a:fillRef>
              <a:effectRef idx="0">
                <a:schemeClr val="accent1"/>
              </a:effectRef>
              <a:fontRef idx="minor">
                <a:schemeClr val="tx1"/>
              </a:fontRef>
            </p:style>
          </p:cxnSp>
          <p:cxnSp>
            <p:nvCxnSpPr>
              <p:cNvPr id="224" name="Rechte verbindingslijn 223">
                <a:extLst>
                  <a:ext uri="{FF2B5EF4-FFF2-40B4-BE49-F238E27FC236}">
                    <a16:creationId xmlns:a16="http://schemas.microsoft.com/office/drawing/2014/main" id="{5A992693-8008-49FE-B947-B5FFA6A8749A}"/>
                  </a:ext>
                </a:extLst>
              </p:cNvPr>
              <p:cNvCxnSpPr/>
              <p:nvPr userDrawn="1"/>
            </p:nvCxnSpPr>
            <p:spPr>
              <a:xfrm flipH="1">
                <a:off x="6090561" y="3827108"/>
                <a:ext cx="1209399" cy="0"/>
              </a:xfrm>
              <a:prstGeom prst="line">
                <a:avLst/>
              </a:prstGeom>
              <a:ln w="12700">
                <a:solidFill>
                  <a:srgbClr val="B5B5B5"/>
                </a:solidFill>
              </a:ln>
            </p:spPr>
            <p:style>
              <a:lnRef idx="1">
                <a:schemeClr val="accent1"/>
              </a:lnRef>
              <a:fillRef idx="0">
                <a:schemeClr val="accent1"/>
              </a:fillRef>
              <a:effectRef idx="0">
                <a:schemeClr val="accent1"/>
              </a:effectRef>
              <a:fontRef idx="minor">
                <a:schemeClr val="tx1"/>
              </a:fontRef>
            </p:style>
          </p:cxnSp>
          <p:cxnSp>
            <p:nvCxnSpPr>
              <p:cNvPr id="225" name="Rechte verbindingslijn 224">
                <a:extLst>
                  <a:ext uri="{FF2B5EF4-FFF2-40B4-BE49-F238E27FC236}">
                    <a16:creationId xmlns:a16="http://schemas.microsoft.com/office/drawing/2014/main" id="{2B406095-F37F-4968-999C-31AEF1E70460}"/>
                  </a:ext>
                </a:extLst>
              </p:cNvPr>
              <p:cNvCxnSpPr/>
              <p:nvPr userDrawn="1"/>
            </p:nvCxnSpPr>
            <p:spPr>
              <a:xfrm flipH="1">
                <a:off x="6090561" y="4055708"/>
                <a:ext cx="1209399" cy="0"/>
              </a:xfrm>
              <a:prstGeom prst="line">
                <a:avLst/>
              </a:prstGeom>
              <a:ln w="12700">
                <a:solidFill>
                  <a:srgbClr val="B5B5B5"/>
                </a:solidFill>
              </a:ln>
            </p:spPr>
            <p:style>
              <a:lnRef idx="1">
                <a:schemeClr val="accent1"/>
              </a:lnRef>
              <a:fillRef idx="0">
                <a:schemeClr val="accent1"/>
              </a:fillRef>
              <a:effectRef idx="0">
                <a:schemeClr val="accent1"/>
              </a:effectRef>
              <a:fontRef idx="minor">
                <a:schemeClr val="tx1"/>
              </a:fontRef>
            </p:style>
          </p:cxnSp>
          <p:cxnSp>
            <p:nvCxnSpPr>
              <p:cNvPr id="226" name="Rechte verbindingslijn 225">
                <a:extLst>
                  <a:ext uri="{FF2B5EF4-FFF2-40B4-BE49-F238E27FC236}">
                    <a16:creationId xmlns:a16="http://schemas.microsoft.com/office/drawing/2014/main" id="{F93B0D6C-0BF0-41A9-87B5-CD17A82B7E67}"/>
                  </a:ext>
                </a:extLst>
              </p:cNvPr>
              <p:cNvCxnSpPr/>
              <p:nvPr userDrawn="1"/>
            </p:nvCxnSpPr>
            <p:spPr>
              <a:xfrm flipH="1">
                <a:off x="6090561" y="4276688"/>
                <a:ext cx="1209399" cy="0"/>
              </a:xfrm>
              <a:prstGeom prst="line">
                <a:avLst/>
              </a:prstGeom>
              <a:ln w="12700">
                <a:solidFill>
                  <a:srgbClr val="B5B5B5"/>
                </a:solidFill>
              </a:ln>
            </p:spPr>
            <p:style>
              <a:lnRef idx="1">
                <a:schemeClr val="accent1"/>
              </a:lnRef>
              <a:fillRef idx="0">
                <a:schemeClr val="accent1"/>
              </a:fillRef>
              <a:effectRef idx="0">
                <a:schemeClr val="accent1"/>
              </a:effectRef>
              <a:fontRef idx="minor">
                <a:schemeClr val="tx1"/>
              </a:fontRef>
            </p:style>
          </p:cxnSp>
          <p:sp>
            <p:nvSpPr>
              <p:cNvPr id="227" name="Rechthoek 226">
                <a:extLst>
                  <a:ext uri="{FF2B5EF4-FFF2-40B4-BE49-F238E27FC236}">
                    <a16:creationId xmlns:a16="http://schemas.microsoft.com/office/drawing/2014/main" id="{5EA18A60-98FD-4EA2-99B7-6663F2FE10ED}"/>
                  </a:ext>
                </a:extLst>
              </p:cNvPr>
              <p:cNvSpPr/>
              <p:nvPr userDrawn="1"/>
            </p:nvSpPr>
            <p:spPr>
              <a:xfrm>
                <a:off x="6072040" y="3376043"/>
                <a:ext cx="1227920" cy="1109109"/>
              </a:xfrm>
              <a:prstGeom prst="rect">
                <a:avLst/>
              </a:prstGeom>
              <a:noFill/>
              <a:ln w="12700">
                <a:solidFill>
                  <a:srgbClr val="6C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chemeClr val="accent1"/>
                  </a:solidFill>
                  <a:latin typeface="Calibri" panose="020F0502020204030204" pitchFamily="34" charset="0"/>
                  <a:cs typeface="Calibri" panose="020F0502020204030204" pitchFamily="34" charset="0"/>
                </a:endParaRPr>
              </a:p>
            </p:txBody>
          </p:sp>
        </p:grpSp>
        <p:grpSp>
          <p:nvGrpSpPr>
            <p:cNvPr id="217" name="ICOON_info">
              <a:extLst>
                <a:ext uri="{FF2B5EF4-FFF2-40B4-BE49-F238E27FC236}">
                  <a16:creationId xmlns:a16="http://schemas.microsoft.com/office/drawing/2014/main" id="{72934A5E-02DF-4127-8BCA-1E2C7AB32097}"/>
                </a:ext>
              </a:extLst>
            </p:cNvPr>
            <p:cNvGrpSpPr/>
            <p:nvPr userDrawn="1"/>
          </p:nvGrpSpPr>
          <p:grpSpPr>
            <a:xfrm>
              <a:off x="-376736" y="3259970"/>
              <a:ext cx="283685" cy="283685"/>
              <a:chOff x="-510741" y="5913713"/>
              <a:chExt cx="267555" cy="267555"/>
            </a:xfrm>
          </p:grpSpPr>
          <p:sp>
            <p:nvSpPr>
              <p:cNvPr id="218" name="Ovaal 217">
                <a:extLst>
                  <a:ext uri="{FF2B5EF4-FFF2-40B4-BE49-F238E27FC236}">
                    <a16:creationId xmlns:a16="http://schemas.microsoft.com/office/drawing/2014/main" id="{CD2509D0-98C2-4D1C-8609-F563CEF00C49}"/>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219" name="Graphic 163" descr="Informatie">
                <a:extLst>
                  <a:ext uri="{FF2B5EF4-FFF2-40B4-BE49-F238E27FC236}">
                    <a16:creationId xmlns:a16="http://schemas.microsoft.com/office/drawing/2014/main" id="{B9721F4A-DEAE-4619-97F0-7A792C6183F7}"/>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noAutofit/>
              </a:bodyPr>
              <a:lstStyle/>
              <a:p>
                <a:endParaRPr lang="en-GB" sz="2000" noProof="0">
                  <a:solidFill>
                    <a:srgbClr val="211F26"/>
                  </a:solidFill>
                  <a:latin typeface="Calibri" panose="020F0502020204030204" pitchFamily="34" charset="0"/>
                  <a:cs typeface="Calibri" panose="020F0502020204030204" pitchFamily="34" charset="0"/>
                </a:endParaRPr>
              </a:p>
            </p:txBody>
          </p:sp>
        </p:grpSp>
      </p:grpSp>
      <p:grpSp>
        <p:nvGrpSpPr>
          <p:cNvPr id="127" name="INSTRUCTION">
            <a:extLst>
              <a:ext uri="{FF2B5EF4-FFF2-40B4-BE49-F238E27FC236}">
                <a16:creationId xmlns:a16="http://schemas.microsoft.com/office/drawing/2014/main" id="{F7610C93-E6C9-41D2-A8DD-A981DD1A323E}"/>
              </a:ext>
            </a:extLst>
          </p:cNvPr>
          <p:cNvGrpSpPr/>
          <p:nvPr userDrawn="1"/>
        </p:nvGrpSpPr>
        <p:grpSpPr>
          <a:xfrm>
            <a:off x="5846" y="7033211"/>
            <a:ext cx="3727954" cy="1577390"/>
            <a:chOff x="5846" y="7033211"/>
            <a:chExt cx="3727954" cy="1577390"/>
          </a:xfrm>
        </p:grpSpPr>
        <p:sp>
          <p:nvSpPr>
            <p:cNvPr id="128" name="Rechthoek 127">
              <a:extLst>
                <a:ext uri="{FF2B5EF4-FFF2-40B4-BE49-F238E27FC236}">
                  <a16:creationId xmlns:a16="http://schemas.microsoft.com/office/drawing/2014/main" id="{5569B40D-D61C-46A9-8BB0-B97ACC33D918}"/>
                </a:ext>
              </a:extLst>
            </p:cNvPr>
            <p:cNvSpPr/>
            <p:nvPr userDrawn="1"/>
          </p:nvSpPr>
          <p:spPr>
            <a:xfrm>
              <a:off x="5846" y="7033211"/>
              <a:ext cx="3727954" cy="1577390"/>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EDIT Footer, slide number</a:t>
              </a:r>
              <a:br>
                <a:rPr lang="en-GB" sz="1400" b="1" cap="all" baseline="0" noProof="0">
                  <a:solidFill>
                    <a:schemeClr val="accent1"/>
                  </a:solidFill>
                  <a:latin typeface="Calibri" panose="020F0502020204030204" pitchFamily="34" charset="0"/>
                  <a:cs typeface="Calibri" panose="020F0502020204030204" pitchFamily="34" charset="0"/>
                </a:rPr>
              </a:br>
              <a:r>
                <a:rPr lang="en-GB" sz="1400" b="1" cap="all" baseline="0" noProof="0">
                  <a:solidFill>
                    <a:schemeClr val="accent1"/>
                  </a:solidFill>
                  <a:latin typeface="Calibri" panose="020F0502020204030204" pitchFamily="34" charset="0"/>
                  <a:cs typeface="Calibri" panose="020F0502020204030204" pitchFamily="34" charset="0"/>
                </a:rPr>
                <a:t>and date</a:t>
              </a:r>
            </a:p>
          </p:txBody>
        </p:sp>
        <p:sp>
          <p:nvSpPr>
            <p:cNvPr id="129" name="Ovaal 128">
              <a:extLst>
                <a:ext uri="{FF2B5EF4-FFF2-40B4-BE49-F238E27FC236}">
                  <a16:creationId xmlns:a16="http://schemas.microsoft.com/office/drawing/2014/main" id="{343937DF-5BC6-4838-8FDA-EE1BD6318759}"/>
                </a:ext>
              </a:extLst>
            </p:cNvPr>
            <p:cNvSpPr/>
            <p:nvPr userDrawn="1"/>
          </p:nvSpPr>
          <p:spPr>
            <a:xfrm>
              <a:off x="188424" y="767853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130" name="Rechthoek 129">
              <a:extLst>
                <a:ext uri="{FF2B5EF4-FFF2-40B4-BE49-F238E27FC236}">
                  <a16:creationId xmlns:a16="http://schemas.microsoft.com/office/drawing/2014/main" id="{629CA61F-0433-463D-8881-5816947EF893}"/>
                </a:ext>
              </a:extLst>
            </p:cNvPr>
            <p:cNvSpPr/>
            <p:nvPr userDrawn="1"/>
          </p:nvSpPr>
          <p:spPr>
            <a:xfrm>
              <a:off x="472596" y="7678534"/>
              <a:ext cx="2322719" cy="31672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‘Header &amp; Footer’</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131" name="Ovaal 130">
              <a:extLst>
                <a:ext uri="{FF2B5EF4-FFF2-40B4-BE49-F238E27FC236}">
                  <a16:creationId xmlns:a16="http://schemas.microsoft.com/office/drawing/2014/main" id="{FD9B1C87-B5BF-40B6-B1B6-B149317A6EBA}"/>
                </a:ext>
              </a:extLst>
            </p:cNvPr>
            <p:cNvSpPr/>
            <p:nvPr userDrawn="1"/>
          </p:nvSpPr>
          <p:spPr>
            <a:xfrm>
              <a:off x="188424" y="810886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132" name="Rechthoek 131">
              <a:extLst>
                <a:ext uri="{FF2B5EF4-FFF2-40B4-BE49-F238E27FC236}">
                  <a16:creationId xmlns:a16="http://schemas.microsoft.com/office/drawing/2014/main" id="{A745D45A-DAD4-4908-A9A9-948766C7EFC2}"/>
                </a:ext>
              </a:extLst>
            </p:cNvPr>
            <p:cNvSpPr/>
            <p:nvPr userDrawn="1"/>
          </p:nvSpPr>
          <p:spPr>
            <a:xfrm>
              <a:off x="472596" y="8108870"/>
              <a:ext cx="2322719" cy="38098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‘Apply to All’</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apply the changes to every slide.</a:t>
              </a:r>
            </a:p>
          </p:txBody>
        </p:sp>
        <p:grpSp>
          <p:nvGrpSpPr>
            <p:cNvPr id="133" name="Groep 132">
              <a:extLst>
                <a:ext uri="{FF2B5EF4-FFF2-40B4-BE49-F238E27FC236}">
                  <a16:creationId xmlns:a16="http://schemas.microsoft.com/office/drawing/2014/main" id="{4C1EEF14-8170-418C-A215-C745F36A2CA6}"/>
                </a:ext>
              </a:extLst>
            </p:cNvPr>
            <p:cNvGrpSpPr/>
            <p:nvPr userDrawn="1"/>
          </p:nvGrpSpPr>
          <p:grpSpPr>
            <a:xfrm>
              <a:off x="2939884" y="7739834"/>
              <a:ext cx="681133" cy="750023"/>
              <a:chOff x="-910573" y="4987990"/>
              <a:chExt cx="681133" cy="750023"/>
            </a:xfrm>
          </p:grpSpPr>
          <p:grpSp>
            <p:nvGrpSpPr>
              <p:cNvPr id="134" name="Groep 133">
                <a:extLst>
                  <a:ext uri="{FF2B5EF4-FFF2-40B4-BE49-F238E27FC236}">
                    <a16:creationId xmlns:a16="http://schemas.microsoft.com/office/drawing/2014/main" id="{389A1415-70A2-458E-B698-FD3DA877CA34}"/>
                  </a:ext>
                </a:extLst>
              </p:cNvPr>
              <p:cNvGrpSpPr/>
              <p:nvPr userDrawn="1"/>
            </p:nvGrpSpPr>
            <p:grpSpPr>
              <a:xfrm>
                <a:off x="-713542" y="4987990"/>
                <a:ext cx="287071" cy="379107"/>
                <a:chOff x="-4050578" y="288410"/>
                <a:chExt cx="322125" cy="379107"/>
              </a:xfrm>
            </p:grpSpPr>
            <p:sp>
              <p:nvSpPr>
                <p:cNvPr id="136" name="Rechthoek met één afgeknipte en afgeronde hoek 47">
                  <a:extLst>
                    <a:ext uri="{FF2B5EF4-FFF2-40B4-BE49-F238E27FC236}">
                      <a16:creationId xmlns:a16="http://schemas.microsoft.com/office/drawing/2014/main" id="{B263A22A-B957-44C4-9C01-69E84D683D58}"/>
                    </a:ext>
                  </a:extLst>
                </p:cNvPr>
                <p:cNvSpPr/>
                <p:nvPr userDrawn="1"/>
              </p:nvSpPr>
              <p:spPr>
                <a:xfrm>
                  <a:off x="-4050578" y="288410"/>
                  <a:ext cx="322125" cy="379107"/>
                </a:xfrm>
                <a:prstGeom prst="snipRoundRect">
                  <a:avLst>
                    <a:gd name="adj1" fmla="val 0"/>
                    <a:gd name="adj2" fmla="val 33753"/>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137" name="Rechthoekige driehoek 136">
                  <a:extLst>
                    <a:ext uri="{FF2B5EF4-FFF2-40B4-BE49-F238E27FC236}">
                      <a16:creationId xmlns:a16="http://schemas.microsoft.com/office/drawing/2014/main" id="{A0E60814-9526-43E3-8CEE-BDF1955F7716}"/>
                    </a:ext>
                  </a:extLst>
                </p:cNvPr>
                <p:cNvSpPr/>
                <p:nvPr userDrawn="1"/>
              </p:nvSpPr>
              <p:spPr>
                <a:xfrm>
                  <a:off x="-3833537" y="291656"/>
                  <a:ext cx="103133" cy="93757"/>
                </a:xfrm>
                <a:prstGeom prst="rtTriangle">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138" name="Rechthoek 137">
                  <a:extLst>
                    <a:ext uri="{FF2B5EF4-FFF2-40B4-BE49-F238E27FC236}">
                      <a16:creationId xmlns:a16="http://schemas.microsoft.com/office/drawing/2014/main" id="{F307AC81-DB46-4777-BA1F-94A3FAFBB5EF}"/>
                    </a:ext>
                  </a:extLst>
                </p:cNvPr>
                <p:cNvSpPr/>
                <p:nvPr userDrawn="1"/>
              </p:nvSpPr>
              <p:spPr>
                <a:xfrm>
                  <a:off x="-4013673" y="314848"/>
                  <a:ext cx="140930" cy="70565"/>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139" name="Rechthoek 138">
                  <a:extLst>
                    <a:ext uri="{FF2B5EF4-FFF2-40B4-BE49-F238E27FC236}">
                      <a16:creationId xmlns:a16="http://schemas.microsoft.com/office/drawing/2014/main" id="{40F99396-A70E-4715-A8B5-D2829E03751B}"/>
                    </a:ext>
                  </a:extLst>
                </p:cNvPr>
                <p:cNvSpPr/>
                <p:nvPr userDrawn="1"/>
              </p:nvSpPr>
              <p:spPr>
                <a:xfrm>
                  <a:off x="-4020379" y="586428"/>
                  <a:ext cx="261727" cy="61406"/>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defTabSz="914400" fontAlgn="auto">
                    <a:lnSpc>
                      <a:spcPct val="100000"/>
                    </a:lnSpc>
                    <a:spcBef>
                      <a:spcPts val="0"/>
                    </a:spcBef>
                    <a:spcAft>
                      <a:spcPts val="0"/>
                    </a:spcAft>
                    <a:buClrTx/>
                    <a:buSzTx/>
                    <a:buFontTx/>
                    <a:buNone/>
                    <a:tabLst/>
                  </a:pPr>
                  <a:endParaRPr kumimoji="0" lang="en-GB" sz="900" b="0" i="0" u="none" strike="noStrike" kern="0" cap="none" spc="0" normalizeH="0" baseline="0" noProof="0">
                    <a:ln>
                      <a:noFill/>
                    </a:ln>
                    <a:solidFill>
                      <a:srgbClr val="211F26"/>
                    </a:solidFill>
                    <a:effectLst/>
                    <a:uLnTx/>
                    <a:uFillTx/>
                    <a:latin typeface="Calibri" panose="020F0502020204030204" pitchFamily="34" charset="0"/>
                    <a:cs typeface="Calibri" panose="020F0502020204030204" pitchFamily="34" charset="0"/>
                  </a:endParaRPr>
                </a:p>
              </p:txBody>
            </p:sp>
          </p:grpSp>
          <p:sp>
            <p:nvSpPr>
              <p:cNvPr id="135" name="Rechthoek 134">
                <a:extLst>
                  <a:ext uri="{FF2B5EF4-FFF2-40B4-BE49-F238E27FC236}">
                    <a16:creationId xmlns:a16="http://schemas.microsoft.com/office/drawing/2014/main" id="{2BD14248-0548-46B0-AE71-63FECBA0CCAC}"/>
                  </a:ext>
                </a:extLst>
              </p:cNvPr>
              <p:cNvSpPr/>
              <p:nvPr userDrawn="1"/>
            </p:nvSpPr>
            <p:spPr>
              <a:xfrm>
                <a:off x="-910573" y="5352063"/>
                <a:ext cx="681133" cy="385950"/>
              </a:xfrm>
              <a:prstGeom prst="rect">
                <a:avLst/>
              </a:prstGeom>
              <a:no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rPr>
                  <a:t>Header &amp; Footer</a:t>
                </a:r>
              </a:p>
            </p:txBody>
          </p:sp>
        </p:grpSp>
      </p:grpSp>
      <p:grpSp>
        <p:nvGrpSpPr>
          <p:cNvPr id="9" name="HAAK LIJN">
            <a:extLst>
              <a:ext uri="{FF2B5EF4-FFF2-40B4-BE49-F238E27FC236}">
                <a16:creationId xmlns:a16="http://schemas.microsoft.com/office/drawing/2014/main" id="{53ED4E92-D658-4BA6-8D6E-6BDE90757E8A}"/>
              </a:ext>
            </a:extLst>
          </p:cNvPr>
          <p:cNvGrpSpPr/>
          <p:nvPr userDrawn="1"/>
        </p:nvGrpSpPr>
        <p:grpSpPr>
          <a:xfrm>
            <a:off x="540812" y="0"/>
            <a:ext cx="76800" cy="6858000"/>
            <a:chOff x="578912" y="0"/>
            <a:chExt cx="76800" cy="6858000"/>
          </a:xfrm>
        </p:grpSpPr>
        <p:cxnSp>
          <p:nvCxnSpPr>
            <p:cNvPr id="10" name="LIJN">
              <a:extLst>
                <a:ext uri="{FF2B5EF4-FFF2-40B4-BE49-F238E27FC236}">
                  <a16:creationId xmlns:a16="http://schemas.microsoft.com/office/drawing/2014/main" id="{916B0514-A828-44BE-B830-CD674D99B3B2}"/>
                </a:ext>
              </a:extLst>
            </p:cNvPr>
            <p:cNvCxnSpPr>
              <a:cxnSpLocks/>
            </p:cNvCxnSpPr>
            <p:nvPr userDrawn="1"/>
          </p:nvCxnSpPr>
          <p:spPr>
            <a:xfrm>
              <a:off x="617312" y="900113"/>
              <a:ext cx="0" cy="5957887"/>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pic>
          <p:nvPicPr>
            <p:cNvPr id="11" name="Graphic 10">
              <a:extLst>
                <a:ext uri="{FF2B5EF4-FFF2-40B4-BE49-F238E27FC236}">
                  <a16:creationId xmlns:a16="http://schemas.microsoft.com/office/drawing/2014/main" id="{205291B5-D25C-4B98-AD6B-95A8B257BC4D}"/>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78912" y="652464"/>
              <a:ext cx="76800" cy="201600"/>
            </a:xfrm>
            <a:prstGeom prst="rect">
              <a:avLst/>
            </a:prstGeom>
          </p:spPr>
        </p:pic>
        <p:cxnSp>
          <p:nvCxnSpPr>
            <p:cNvPr id="12" name="LIJN">
              <a:extLst>
                <a:ext uri="{FF2B5EF4-FFF2-40B4-BE49-F238E27FC236}">
                  <a16:creationId xmlns:a16="http://schemas.microsoft.com/office/drawing/2014/main" id="{35AEDC4D-3EB9-44B1-BF63-4AE629FD8856}"/>
                </a:ext>
              </a:extLst>
            </p:cNvPr>
            <p:cNvCxnSpPr>
              <a:cxnSpLocks/>
            </p:cNvCxnSpPr>
            <p:nvPr userDrawn="1"/>
          </p:nvCxnSpPr>
          <p:spPr>
            <a:xfrm>
              <a:off x="617312" y="0"/>
              <a:ext cx="0" cy="595314"/>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grpSp>
      <p:sp>
        <p:nvSpPr>
          <p:cNvPr id="113" name="INFO">
            <a:extLst>
              <a:ext uri="{FF2B5EF4-FFF2-40B4-BE49-F238E27FC236}">
                <a16:creationId xmlns:a16="http://schemas.microsoft.com/office/drawing/2014/main" id="{AA104BE2-205C-4EDC-8A19-1948BA48A7A8}"/>
              </a:ext>
            </a:extLst>
          </p:cNvPr>
          <p:cNvSpPr txBox="1"/>
          <p:nvPr userDrawn="1"/>
        </p:nvSpPr>
        <p:spPr>
          <a:xfrm>
            <a:off x="0" y="-263334"/>
            <a:ext cx="12192000" cy="161583"/>
          </a:xfrm>
          <a:prstGeom prst="rect">
            <a:avLst/>
          </a:prstGeom>
          <a:noFill/>
        </p:spPr>
        <p:txBody>
          <a:bodyPr wrap="square" lIns="0" tIns="0" rIns="0" bIns="0" rtlCol="0">
            <a:spAutoFit/>
          </a:bodyPr>
          <a:lstStyle/>
          <a:p>
            <a:pPr algn="l"/>
            <a:r>
              <a:rPr lang="en-GB" sz="1050" b="1" dirty="0">
                <a:solidFill>
                  <a:schemeClr val="tx2"/>
                </a:solidFill>
                <a:latin typeface="+mj-lt"/>
                <a:cs typeface="Calibri" panose="020F0502020204030204" pitchFamily="34" charset="0"/>
              </a:rPr>
              <a:t>TEMPLATE: </a:t>
            </a:r>
            <a:r>
              <a:rPr lang="en-GB" sz="1050" b="0" dirty="0">
                <a:solidFill>
                  <a:schemeClr val="tx2"/>
                </a:solidFill>
                <a:latin typeface="+mj-lt"/>
                <a:cs typeface="Calibri" panose="020F0502020204030204" pitchFamily="34" charset="0"/>
              </a:rPr>
              <a:t>TEXT + TABLE</a:t>
            </a:r>
          </a:p>
        </p:txBody>
      </p:sp>
      <p:sp>
        <p:nvSpPr>
          <p:cNvPr id="7" name="Tijdelijke aanduiding voor tabel 8">
            <a:extLst>
              <a:ext uri="{FF2B5EF4-FFF2-40B4-BE49-F238E27FC236}">
                <a16:creationId xmlns:a16="http://schemas.microsoft.com/office/drawing/2014/main" id="{604FA606-9E53-4615-9E44-0305B6835DCC}"/>
              </a:ext>
            </a:extLst>
          </p:cNvPr>
          <p:cNvSpPr>
            <a:spLocks noGrp="1"/>
          </p:cNvSpPr>
          <p:nvPr>
            <p:ph type="tbl" sz="quarter" idx="16" hasCustomPrompt="1"/>
          </p:nvPr>
        </p:nvSpPr>
        <p:spPr>
          <a:xfrm>
            <a:off x="6348340" y="1856128"/>
            <a:ext cx="5256000" cy="4438800"/>
          </a:xfrm>
        </p:spPr>
        <p:txBody>
          <a:bodyPr bIns="1620000" anchor="ctr"/>
          <a:lstStyle>
            <a:lvl1pPr marL="0" indent="0" algn="ctr">
              <a:lnSpc>
                <a:spcPct val="90000"/>
              </a:lnSpc>
              <a:spcBef>
                <a:spcPts val="0"/>
              </a:spcBef>
              <a:spcAft>
                <a:spcPts val="0"/>
              </a:spcAft>
              <a:buNone/>
              <a:defRPr sz="1500" i="1">
                <a:solidFill>
                  <a:schemeClr val="tx1">
                    <a:lumMod val="50000"/>
                    <a:lumOff val="50000"/>
                  </a:schemeClr>
                </a:solidFill>
              </a:defRPr>
            </a:lvl1pPr>
          </a:lstStyle>
          <a:p>
            <a:r>
              <a:rPr lang="en-GB" dirty="0"/>
              <a:t>Click on the icon below </a:t>
            </a:r>
            <a:br>
              <a:rPr lang="en-GB" dirty="0"/>
            </a:br>
            <a:r>
              <a:rPr lang="en-GB" dirty="0"/>
              <a:t>to insert a table.</a:t>
            </a:r>
          </a:p>
        </p:txBody>
      </p:sp>
      <p:sp>
        <p:nvSpPr>
          <p:cNvPr id="17" name="Tekst">
            <a:extLst>
              <a:ext uri="{FF2B5EF4-FFF2-40B4-BE49-F238E27FC236}">
                <a16:creationId xmlns:a16="http://schemas.microsoft.com/office/drawing/2014/main" id="{A9EF90CB-82B3-404C-BFD1-1B8F6979C4A8}"/>
              </a:ext>
            </a:extLst>
          </p:cNvPr>
          <p:cNvSpPr>
            <a:spLocks noGrp="1"/>
          </p:cNvSpPr>
          <p:nvPr>
            <p:ph type="body" orient="vert" idx="1" hasCustomPrompt="1"/>
          </p:nvPr>
        </p:nvSpPr>
        <p:spPr>
          <a:xfrm>
            <a:off x="777234" y="1856128"/>
            <a:ext cx="5269596" cy="4438165"/>
          </a:xfrm>
        </p:spPr>
        <p:txBody>
          <a:bodyPr vert="horz" lIns="0" tIns="0" rIns="0" bIns="0"/>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en-GB" dirty="0"/>
              <a:t>Bullet</a:t>
            </a:r>
          </a:p>
          <a:p>
            <a:pPr lvl="1"/>
            <a:r>
              <a:rPr lang="en-GB" dirty="0"/>
              <a:t>Sub-bullet</a:t>
            </a:r>
          </a:p>
          <a:p>
            <a:pPr lvl="2"/>
            <a:r>
              <a:rPr lang="en-GB" dirty="0"/>
              <a:t>Default text</a:t>
            </a:r>
          </a:p>
          <a:p>
            <a:pPr lvl="3"/>
            <a:r>
              <a:rPr lang="en-GB" dirty="0"/>
              <a:t>header</a:t>
            </a:r>
          </a:p>
          <a:p>
            <a:pPr lvl="4"/>
            <a:r>
              <a:rPr lang="en-GB" dirty="0"/>
              <a:t>Numerical bullet</a:t>
            </a:r>
          </a:p>
          <a:p>
            <a:pPr lvl="5"/>
            <a:r>
              <a:rPr lang="en-GB" dirty="0"/>
              <a:t>Bullet</a:t>
            </a:r>
          </a:p>
          <a:p>
            <a:pPr lvl="6"/>
            <a:r>
              <a:rPr lang="en-GB" dirty="0"/>
              <a:t>Sub-bullet</a:t>
            </a:r>
          </a:p>
          <a:p>
            <a:pPr lvl="7"/>
            <a:r>
              <a:rPr lang="en-GB" dirty="0"/>
              <a:t>Default text</a:t>
            </a:r>
          </a:p>
          <a:p>
            <a:pPr lvl="8"/>
            <a:r>
              <a:rPr lang="en-GB" dirty="0"/>
              <a:t>header</a:t>
            </a:r>
          </a:p>
          <a:p>
            <a:pPr lvl="8"/>
            <a:endParaRPr lang="en-GB" dirty="0"/>
          </a:p>
        </p:txBody>
      </p:sp>
      <p:sp>
        <p:nvSpPr>
          <p:cNvPr id="114" name="Logo">
            <a:extLst>
              <a:ext uri="{FF2B5EF4-FFF2-40B4-BE49-F238E27FC236}">
                <a16:creationId xmlns:a16="http://schemas.microsoft.com/office/drawing/2014/main" id="{8D5794C3-72DD-49A2-ABFC-A23399FA1864}"/>
              </a:ext>
            </a:extLst>
          </p:cNvPr>
          <p:cNvSpPr>
            <a:spLocks noGrp="1"/>
          </p:cNvSpPr>
          <p:nvPr>
            <p:ph type="body" orient="vert" idx="15" hasCustomPrompt="1"/>
          </p:nvPr>
        </p:nvSpPr>
        <p:spPr>
          <a:xfrm>
            <a:off x="10549612" y="6480355"/>
            <a:ext cx="1060019" cy="185413"/>
          </a:xfrm>
          <a:blipFill>
            <a:blip r:embed="rId7"/>
            <a:stretch>
              <a:fillRect/>
            </a:stretch>
          </a:blipFill>
        </p:spPr>
        <p:txBody>
          <a:bodyPr vert="horz" lIns="0" tIns="0" rIns="0" bIns="0"/>
          <a:lstStyle>
            <a:lvl1pPr marL="0" indent="0">
              <a:buNone/>
              <a:defRPr sz="1000" i="1">
                <a:solidFill>
                  <a:schemeClr val="bg2"/>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3" name="Dianummer 2">
            <a:extLst>
              <a:ext uri="{FF2B5EF4-FFF2-40B4-BE49-F238E27FC236}">
                <a16:creationId xmlns:a16="http://schemas.microsoft.com/office/drawing/2014/main" id="{72D7BBC4-D7F7-48B7-AB38-64AB87EAAD58}"/>
              </a:ext>
            </a:extLst>
          </p:cNvPr>
          <p:cNvSpPr>
            <a:spLocks noGrp="1"/>
          </p:cNvSpPr>
          <p:nvPr>
            <p:ph type="sldNum" sz="quarter" idx="18"/>
          </p:nvPr>
        </p:nvSpPr>
        <p:spPr/>
        <p:txBody>
          <a:bodyPr/>
          <a:lstStyle/>
          <a:p>
            <a:fld id="{5EC93C5F-DB18-4797-88B9-B8B0D60519FD}" type="slidenum">
              <a:rPr lang="en-GB" smtClean="0"/>
              <a:pPr/>
              <a:t>‹#›</a:t>
            </a:fld>
            <a:endParaRPr lang="en-GB" dirty="0"/>
          </a:p>
        </p:txBody>
      </p:sp>
      <p:sp>
        <p:nvSpPr>
          <p:cNvPr id="4" name="Datum" hidden="1">
            <a:extLst>
              <a:ext uri="{FF2B5EF4-FFF2-40B4-BE49-F238E27FC236}">
                <a16:creationId xmlns:a16="http://schemas.microsoft.com/office/drawing/2014/main" id="{CF83ABEA-06EE-49D7-9700-D62449E76C9D}"/>
              </a:ext>
            </a:extLst>
          </p:cNvPr>
          <p:cNvSpPr>
            <a:spLocks noGrp="1"/>
          </p:cNvSpPr>
          <p:nvPr>
            <p:ph type="dt" sz="half" idx="19"/>
          </p:nvPr>
        </p:nvSpPr>
        <p:spPr/>
        <p:txBody>
          <a:bodyPr/>
          <a:lstStyle/>
          <a:p>
            <a:r>
              <a:rPr lang="en-GB" dirty="0"/>
              <a:t>Date</a:t>
            </a:r>
          </a:p>
        </p:txBody>
      </p:sp>
      <p:sp>
        <p:nvSpPr>
          <p:cNvPr id="2" name="Voettekst 1">
            <a:extLst>
              <a:ext uri="{FF2B5EF4-FFF2-40B4-BE49-F238E27FC236}">
                <a16:creationId xmlns:a16="http://schemas.microsoft.com/office/drawing/2014/main" id="{B68E9A4E-CFB7-498C-9418-0E674E5CB79F}"/>
              </a:ext>
            </a:extLst>
          </p:cNvPr>
          <p:cNvSpPr>
            <a:spLocks noGrp="1"/>
          </p:cNvSpPr>
          <p:nvPr>
            <p:ph type="ftr" sz="quarter" idx="17"/>
          </p:nvPr>
        </p:nvSpPr>
        <p:spPr/>
        <p:txBody>
          <a:bodyPr/>
          <a:lstStyle/>
          <a:p>
            <a:r>
              <a:rPr lang="en-GB" dirty="0"/>
              <a:t>26 October 2021 | ALIM Guide for asset information Managers</a:t>
            </a:r>
          </a:p>
        </p:txBody>
      </p:sp>
      <p:sp>
        <p:nvSpPr>
          <p:cNvPr id="8" name="Ondertitel 2">
            <a:extLst>
              <a:ext uri="{FF2B5EF4-FFF2-40B4-BE49-F238E27FC236}">
                <a16:creationId xmlns:a16="http://schemas.microsoft.com/office/drawing/2014/main" id="{FFE9FF37-6560-4D9B-B785-3E50511191DA}"/>
              </a:ext>
            </a:extLst>
          </p:cNvPr>
          <p:cNvSpPr>
            <a:spLocks noGrp="1"/>
          </p:cNvSpPr>
          <p:nvPr>
            <p:ph type="subTitle" idx="10" hasCustomPrompt="1"/>
          </p:nvPr>
        </p:nvSpPr>
        <p:spPr>
          <a:xfrm>
            <a:off x="777244" y="924516"/>
            <a:ext cx="10827096" cy="349200"/>
          </a:xfrm>
        </p:spPr>
        <p:txBody>
          <a:bodyPr/>
          <a:lstStyle>
            <a:lvl1pPr marL="0" indent="0" algn="l">
              <a:buNone/>
              <a:defRPr sz="300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First bold title</a:t>
            </a:r>
          </a:p>
        </p:txBody>
      </p:sp>
      <p:sp>
        <p:nvSpPr>
          <p:cNvPr id="5" name="Titel 4">
            <a:extLst>
              <a:ext uri="{FF2B5EF4-FFF2-40B4-BE49-F238E27FC236}">
                <a16:creationId xmlns:a16="http://schemas.microsoft.com/office/drawing/2014/main" id="{BAB8C7C9-0BAF-44BF-A998-78B7AAF89E07}"/>
              </a:ext>
            </a:extLst>
          </p:cNvPr>
          <p:cNvSpPr>
            <a:spLocks noGrp="1"/>
          </p:cNvSpPr>
          <p:nvPr>
            <p:ph type="title" hasCustomPrompt="1"/>
          </p:nvPr>
        </p:nvSpPr>
        <p:spPr/>
        <p:txBody>
          <a:bodyPr/>
          <a:lstStyle/>
          <a:p>
            <a:r>
              <a:rPr lang="en-GB" dirty="0"/>
              <a:t>First bold title</a:t>
            </a:r>
          </a:p>
        </p:txBody>
      </p:sp>
    </p:spTree>
    <p:extLst>
      <p:ext uri="{BB962C8B-B14F-4D97-AF65-F5344CB8AC3E}">
        <p14:creationId xmlns:p14="http://schemas.microsoft.com/office/powerpoint/2010/main" val="893118245"/>
      </p:ext>
    </p:extLst>
  </p:cSld>
  <p:clrMapOvr>
    <a:masterClrMapping/>
  </p:clrMapOvr>
  <p:transition spd="slow">
    <p:push dir="u"/>
  </p:transition>
  <p:hf hdr="0" dt="0"/>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grpSp>
        <p:nvGrpSpPr>
          <p:cNvPr id="84" name="INSTRUCTION">
            <a:extLst>
              <a:ext uri="{FF2B5EF4-FFF2-40B4-BE49-F238E27FC236}">
                <a16:creationId xmlns:a16="http://schemas.microsoft.com/office/drawing/2014/main" id="{D0CEBA82-AA5F-438D-819B-31369ABEEDF8}"/>
              </a:ext>
            </a:extLst>
          </p:cNvPr>
          <p:cNvGrpSpPr/>
          <p:nvPr userDrawn="1"/>
        </p:nvGrpSpPr>
        <p:grpSpPr>
          <a:xfrm>
            <a:off x="5846" y="7033211"/>
            <a:ext cx="3727954" cy="1577390"/>
            <a:chOff x="5846" y="7033211"/>
            <a:chExt cx="3727954" cy="1577390"/>
          </a:xfrm>
        </p:grpSpPr>
        <p:sp>
          <p:nvSpPr>
            <p:cNvPr id="85" name="Rechthoek 84">
              <a:extLst>
                <a:ext uri="{FF2B5EF4-FFF2-40B4-BE49-F238E27FC236}">
                  <a16:creationId xmlns:a16="http://schemas.microsoft.com/office/drawing/2014/main" id="{431BBB4D-CEB6-48FE-97C2-42BC14FC7775}"/>
                </a:ext>
              </a:extLst>
            </p:cNvPr>
            <p:cNvSpPr/>
            <p:nvPr userDrawn="1"/>
          </p:nvSpPr>
          <p:spPr>
            <a:xfrm>
              <a:off x="5846" y="7033211"/>
              <a:ext cx="3727954" cy="1577390"/>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EDIT Footer, slide number</a:t>
              </a:r>
              <a:br>
                <a:rPr lang="en-GB" sz="1400" b="1" cap="all" baseline="0" noProof="0">
                  <a:solidFill>
                    <a:schemeClr val="accent1"/>
                  </a:solidFill>
                  <a:latin typeface="Calibri" panose="020F0502020204030204" pitchFamily="34" charset="0"/>
                  <a:cs typeface="Calibri" panose="020F0502020204030204" pitchFamily="34" charset="0"/>
                </a:rPr>
              </a:br>
              <a:r>
                <a:rPr lang="en-GB" sz="1400" b="1" cap="all" baseline="0" noProof="0">
                  <a:solidFill>
                    <a:schemeClr val="accent1"/>
                  </a:solidFill>
                  <a:latin typeface="Calibri" panose="020F0502020204030204" pitchFamily="34" charset="0"/>
                  <a:cs typeface="Calibri" panose="020F0502020204030204" pitchFamily="34" charset="0"/>
                </a:rPr>
                <a:t>and date</a:t>
              </a:r>
            </a:p>
          </p:txBody>
        </p:sp>
        <p:sp>
          <p:nvSpPr>
            <p:cNvPr id="86" name="Ovaal 85">
              <a:extLst>
                <a:ext uri="{FF2B5EF4-FFF2-40B4-BE49-F238E27FC236}">
                  <a16:creationId xmlns:a16="http://schemas.microsoft.com/office/drawing/2014/main" id="{E015DE96-E0F8-4254-A09E-3F4921EE2CA4}"/>
                </a:ext>
              </a:extLst>
            </p:cNvPr>
            <p:cNvSpPr/>
            <p:nvPr userDrawn="1"/>
          </p:nvSpPr>
          <p:spPr>
            <a:xfrm>
              <a:off x="188424" y="767853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87" name="Rechthoek 86">
              <a:extLst>
                <a:ext uri="{FF2B5EF4-FFF2-40B4-BE49-F238E27FC236}">
                  <a16:creationId xmlns:a16="http://schemas.microsoft.com/office/drawing/2014/main" id="{DB1993BC-703A-450D-AB63-E81355A3EF26}"/>
                </a:ext>
              </a:extLst>
            </p:cNvPr>
            <p:cNvSpPr/>
            <p:nvPr userDrawn="1"/>
          </p:nvSpPr>
          <p:spPr>
            <a:xfrm>
              <a:off x="472596" y="7678534"/>
              <a:ext cx="2322719" cy="31672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‘Header &amp; Footer’</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88" name="Ovaal 87">
              <a:extLst>
                <a:ext uri="{FF2B5EF4-FFF2-40B4-BE49-F238E27FC236}">
                  <a16:creationId xmlns:a16="http://schemas.microsoft.com/office/drawing/2014/main" id="{FA69C11F-5C39-4CBB-BF3C-FE7BB4C5B8D4}"/>
                </a:ext>
              </a:extLst>
            </p:cNvPr>
            <p:cNvSpPr/>
            <p:nvPr userDrawn="1"/>
          </p:nvSpPr>
          <p:spPr>
            <a:xfrm>
              <a:off x="188424" y="810886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89" name="Rechthoek 88">
              <a:extLst>
                <a:ext uri="{FF2B5EF4-FFF2-40B4-BE49-F238E27FC236}">
                  <a16:creationId xmlns:a16="http://schemas.microsoft.com/office/drawing/2014/main" id="{9F61421E-D2AC-43D6-B03B-8C1C319CF42A}"/>
                </a:ext>
              </a:extLst>
            </p:cNvPr>
            <p:cNvSpPr/>
            <p:nvPr userDrawn="1"/>
          </p:nvSpPr>
          <p:spPr>
            <a:xfrm>
              <a:off x="472596" y="8108870"/>
              <a:ext cx="2322719" cy="38098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‘Apply to All’</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apply the changes to every slide.</a:t>
              </a:r>
            </a:p>
          </p:txBody>
        </p:sp>
        <p:grpSp>
          <p:nvGrpSpPr>
            <p:cNvPr id="90" name="Groep 89">
              <a:extLst>
                <a:ext uri="{FF2B5EF4-FFF2-40B4-BE49-F238E27FC236}">
                  <a16:creationId xmlns:a16="http://schemas.microsoft.com/office/drawing/2014/main" id="{15AC1033-630A-4212-A0D9-60A7F8AE2C1C}"/>
                </a:ext>
              </a:extLst>
            </p:cNvPr>
            <p:cNvGrpSpPr/>
            <p:nvPr userDrawn="1"/>
          </p:nvGrpSpPr>
          <p:grpSpPr>
            <a:xfrm>
              <a:off x="2939884" y="7739834"/>
              <a:ext cx="681133" cy="750023"/>
              <a:chOff x="-910573" y="4987990"/>
              <a:chExt cx="681133" cy="750023"/>
            </a:xfrm>
          </p:grpSpPr>
          <p:grpSp>
            <p:nvGrpSpPr>
              <p:cNvPr id="91" name="Groep 90">
                <a:extLst>
                  <a:ext uri="{FF2B5EF4-FFF2-40B4-BE49-F238E27FC236}">
                    <a16:creationId xmlns:a16="http://schemas.microsoft.com/office/drawing/2014/main" id="{3F3A285B-9E02-4206-932E-6754570CAC11}"/>
                  </a:ext>
                </a:extLst>
              </p:cNvPr>
              <p:cNvGrpSpPr/>
              <p:nvPr userDrawn="1"/>
            </p:nvGrpSpPr>
            <p:grpSpPr>
              <a:xfrm>
                <a:off x="-713542" y="4987990"/>
                <a:ext cx="287071" cy="379107"/>
                <a:chOff x="-4050578" y="288410"/>
                <a:chExt cx="322125" cy="379107"/>
              </a:xfrm>
            </p:grpSpPr>
            <p:sp>
              <p:nvSpPr>
                <p:cNvPr id="93" name="Rechthoek met één afgeknipte en afgeronde hoek 47">
                  <a:extLst>
                    <a:ext uri="{FF2B5EF4-FFF2-40B4-BE49-F238E27FC236}">
                      <a16:creationId xmlns:a16="http://schemas.microsoft.com/office/drawing/2014/main" id="{5578803A-051B-4DEA-8871-95035C729681}"/>
                    </a:ext>
                  </a:extLst>
                </p:cNvPr>
                <p:cNvSpPr/>
                <p:nvPr userDrawn="1"/>
              </p:nvSpPr>
              <p:spPr>
                <a:xfrm>
                  <a:off x="-4050578" y="288410"/>
                  <a:ext cx="322125" cy="379107"/>
                </a:xfrm>
                <a:prstGeom prst="snipRoundRect">
                  <a:avLst>
                    <a:gd name="adj1" fmla="val 0"/>
                    <a:gd name="adj2" fmla="val 33753"/>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94" name="Rechthoekige driehoek 93">
                  <a:extLst>
                    <a:ext uri="{FF2B5EF4-FFF2-40B4-BE49-F238E27FC236}">
                      <a16:creationId xmlns:a16="http://schemas.microsoft.com/office/drawing/2014/main" id="{E7F35F11-F301-44A6-BD21-EC867B43E9AF}"/>
                    </a:ext>
                  </a:extLst>
                </p:cNvPr>
                <p:cNvSpPr/>
                <p:nvPr userDrawn="1"/>
              </p:nvSpPr>
              <p:spPr>
                <a:xfrm>
                  <a:off x="-3833537" y="291656"/>
                  <a:ext cx="103133" cy="93757"/>
                </a:xfrm>
                <a:prstGeom prst="rtTriangle">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95" name="Rechthoek 94">
                  <a:extLst>
                    <a:ext uri="{FF2B5EF4-FFF2-40B4-BE49-F238E27FC236}">
                      <a16:creationId xmlns:a16="http://schemas.microsoft.com/office/drawing/2014/main" id="{9BEB3EEA-2DB0-4D86-92FE-686344020A9C}"/>
                    </a:ext>
                  </a:extLst>
                </p:cNvPr>
                <p:cNvSpPr/>
                <p:nvPr userDrawn="1"/>
              </p:nvSpPr>
              <p:spPr>
                <a:xfrm>
                  <a:off x="-4013673" y="314848"/>
                  <a:ext cx="140930" cy="70565"/>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96" name="Rechthoek 95">
                  <a:extLst>
                    <a:ext uri="{FF2B5EF4-FFF2-40B4-BE49-F238E27FC236}">
                      <a16:creationId xmlns:a16="http://schemas.microsoft.com/office/drawing/2014/main" id="{9EE04A9A-A4A8-4816-B1D7-EFC8D3337877}"/>
                    </a:ext>
                  </a:extLst>
                </p:cNvPr>
                <p:cNvSpPr/>
                <p:nvPr userDrawn="1"/>
              </p:nvSpPr>
              <p:spPr>
                <a:xfrm>
                  <a:off x="-4020379" y="586428"/>
                  <a:ext cx="261727" cy="61406"/>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defTabSz="914400" fontAlgn="auto">
                    <a:lnSpc>
                      <a:spcPct val="100000"/>
                    </a:lnSpc>
                    <a:spcBef>
                      <a:spcPts val="0"/>
                    </a:spcBef>
                    <a:spcAft>
                      <a:spcPts val="0"/>
                    </a:spcAft>
                    <a:buClrTx/>
                    <a:buSzTx/>
                    <a:buFontTx/>
                    <a:buNone/>
                    <a:tabLst/>
                  </a:pPr>
                  <a:endParaRPr kumimoji="0" lang="en-GB" sz="900" b="0" i="0" u="none" strike="noStrike" kern="0" cap="none" spc="0" normalizeH="0" baseline="0" noProof="0">
                    <a:ln>
                      <a:noFill/>
                    </a:ln>
                    <a:solidFill>
                      <a:srgbClr val="211F26"/>
                    </a:solidFill>
                    <a:effectLst/>
                    <a:uLnTx/>
                    <a:uFillTx/>
                    <a:latin typeface="Calibri" panose="020F0502020204030204" pitchFamily="34" charset="0"/>
                    <a:cs typeface="Calibri" panose="020F0502020204030204" pitchFamily="34" charset="0"/>
                  </a:endParaRPr>
                </a:p>
              </p:txBody>
            </p:sp>
          </p:grpSp>
          <p:sp>
            <p:nvSpPr>
              <p:cNvPr id="92" name="Rechthoek 91">
                <a:extLst>
                  <a:ext uri="{FF2B5EF4-FFF2-40B4-BE49-F238E27FC236}">
                    <a16:creationId xmlns:a16="http://schemas.microsoft.com/office/drawing/2014/main" id="{72D9417E-C679-4273-80B0-3895977AA3CE}"/>
                  </a:ext>
                </a:extLst>
              </p:cNvPr>
              <p:cNvSpPr/>
              <p:nvPr userDrawn="1"/>
            </p:nvSpPr>
            <p:spPr>
              <a:xfrm>
                <a:off x="-910573" y="5352063"/>
                <a:ext cx="681133" cy="385950"/>
              </a:xfrm>
              <a:prstGeom prst="rect">
                <a:avLst/>
              </a:prstGeom>
              <a:no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rPr>
                  <a:t>Header &amp; Footer</a:t>
                </a:r>
              </a:p>
            </p:txBody>
          </p:sp>
        </p:grpSp>
      </p:grpSp>
      <p:grpSp>
        <p:nvGrpSpPr>
          <p:cNvPr id="59" name="INSTRUCTION">
            <a:extLst>
              <a:ext uri="{FF2B5EF4-FFF2-40B4-BE49-F238E27FC236}">
                <a16:creationId xmlns:a16="http://schemas.microsoft.com/office/drawing/2014/main" id="{3B83AF2D-69A0-410A-AC08-8F935DAFD397}"/>
              </a:ext>
            </a:extLst>
          </p:cNvPr>
          <p:cNvGrpSpPr/>
          <p:nvPr userDrawn="1"/>
        </p:nvGrpSpPr>
        <p:grpSpPr>
          <a:xfrm>
            <a:off x="-3786437" y="2"/>
            <a:ext cx="3693386" cy="4050990"/>
            <a:chOff x="-3786437" y="2"/>
            <a:chExt cx="3693386" cy="4050990"/>
          </a:xfrm>
        </p:grpSpPr>
        <p:sp>
          <p:nvSpPr>
            <p:cNvPr id="60" name="Rechthoek 59">
              <a:extLst>
                <a:ext uri="{FF2B5EF4-FFF2-40B4-BE49-F238E27FC236}">
                  <a16:creationId xmlns:a16="http://schemas.microsoft.com/office/drawing/2014/main" id="{6F5B2D05-54DB-4AA7-9FED-4C1D195E4E4B}"/>
                </a:ext>
              </a:extLst>
            </p:cNvPr>
            <p:cNvSpPr/>
            <p:nvPr userDrawn="1"/>
          </p:nvSpPr>
          <p:spPr>
            <a:xfrm>
              <a:off x="-3786165" y="2"/>
              <a:ext cx="3593091" cy="3316404"/>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Insert/Edit a table</a:t>
              </a:r>
            </a:p>
          </p:txBody>
        </p:sp>
        <p:sp>
          <p:nvSpPr>
            <p:cNvPr id="61" name="Rechthoek 60">
              <a:extLst>
                <a:ext uri="{FF2B5EF4-FFF2-40B4-BE49-F238E27FC236}">
                  <a16:creationId xmlns:a16="http://schemas.microsoft.com/office/drawing/2014/main" id="{F7765541-0CCD-49CC-9F7F-17A7A2D32907}"/>
                </a:ext>
              </a:extLst>
            </p:cNvPr>
            <p:cNvSpPr/>
            <p:nvPr userDrawn="1"/>
          </p:nvSpPr>
          <p:spPr>
            <a:xfrm>
              <a:off x="-3786437" y="3222992"/>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1200" b="1" cap="all" baseline="0" noProof="0">
                  <a:solidFill>
                    <a:srgbClr val="211F26"/>
                  </a:solidFill>
                  <a:latin typeface="Calibri" panose="020F0502020204030204" pitchFamily="34" charset="0"/>
                  <a:cs typeface="Calibri" panose="020F0502020204030204" pitchFamily="34" charset="0"/>
                </a:rPr>
                <a:t>Want to know more?</a:t>
              </a:r>
              <a:br>
                <a:rPr lang="en-GB" sz="1200" cap="all"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Go to the instruction slide </a:t>
              </a:r>
              <a:r>
                <a:rPr lang="en-GB" sz="1200" b="1" cap="none" baseline="0" noProof="0">
                  <a:solidFill>
                    <a:srgbClr val="211F26"/>
                  </a:solidFill>
                  <a:latin typeface="Calibri" panose="020F0502020204030204" pitchFamily="34" charset="0"/>
                  <a:cs typeface="Calibri" panose="020F0502020204030204" pitchFamily="34" charset="0"/>
                </a:rPr>
                <a:t>‘VIDEO INSTRUCTIONS’</a:t>
              </a:r>
              <a:r>
                <a:rPr lang="en-GB" sz="1200" cap="none" baseline="0" noProof="0">
                  <a:solidFill>
                    <a:srgbClr val="211F26"/>
                  </a:solidFill>
                  <a:latin typeface="Calibri" panose="020F0502020204030204" pitchFamily="34" charset="0"/>
                  <a:cs typeface="Calibri" panose="020F0502020204030204" pitchFamily="34" charset="0"/>
                </a:rPr>
                <a:t>.</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You’ll find it at the beginning of the presentation</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or insert it via </a:t>
              </a:r>
              <a:r>
                <a:rPr lang="en-GB" sz="1200" i="1" cap="none" baseline="0" noProof="0">
                  <a:solidFill>
                    <a:srgbClr val="211F26"/>
                  </a:solidFill>
                  <a:latin typeface="Calibri" panose="020F0502020204030204" pitchFamily="34" charset="0"/>
                  <a:cs typeface="Calibri" panose="020F0502020204030204" pitchFamily="34" charset="0"/>
                </a:rPr>
                <a:t>‘Home’</a:t>
              </a:r>
              <a:r>
                <a:rPr lang="en-GB" sz="1200" cap="none" baseline="0" noProof="0">
                  <a:solidFill>
                    <a:srgbClr val="211F26"/>
                  </a:solidFill>
                  <a:latin typeface="Calibri" panose="020F0502020204030204" pitchFamily="34" charset="0"/>
                  <a:cs typeface="Calibri" panose="020F0502020204030204" pitchFamily="34" charset="0"/>
                </a:rPr>
                <a:t> &gt; </a:t>
              </a:r>
              <a:r>
                <a:rPr lang="en-GB" sz="1200" i="1" cap="none" baseline="0" noProof="0">
                  <a:solidFill>
                    <a:srgbClr val="211F26"/>
                  </a:solidFill>
                  <a:latin typeface="Calibri" panose="020F0502020204030204" pitchFamily="34" charset="0"/>
                  <a:cs typeface="Calibri" panose="020F0502020204030204" pitchFamily="34" charset="0"/>
                </a:rPr>
                <a:t>‘New Slide’.</a:t>
              </a:r>
            </a:p>
          </p:txBody>
        </p:sp>
        <p:sp>
          <p:nvSpPr>
            <p:cNvPr id="62" name="Ovaal 61">
              <a:extLst>
                <a:ext uri="{FF2B5EF4-FFF2-40B4-BE49-F238E27FC236}">
                  <a16:creationId xmlns:a16="http://schemas.microsoft.com/office/drawing/2014/main" id="{B100C313-3681-4322-9612-BD0E05DB1CE7}"/>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63" name="Rechthoek 62">
              <a:extLst>
                <a:ext uri="{FF2B5EF4-FFF2-40B4-BE49-F238E27FC236}">
                  <a16:creationId xmlns:a16="http://schemas.microsoft.com/office/drawing/2014/main" id="{EA37DFBF-0FE6-443F-A69B-C2FDF8F79D50}"/>
                </a:ext>
              </a:extLst>
            </p:cNvPr>
            <p:cNvSpPr/>
            <p:nvPr userDrawn="1"/>
          </p:nvSpPr>
          <p:spPr>
            <a:xfrm>
              <a:off x="-3319415" y="465324"/>
              <a:ext cx="2944682"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If necessary, delete the existing table</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by using the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‘Backspace key’</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pictogram to insert a new table</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1"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(see example below)</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64" name="Ovaal 63">
              <a:extLst>
                <a:ext uri="{FF2B5EF4-FFF2-40B4-BE49-F238E27FC236}">
                  <a16:creationId xmlns:a16="http://schemas.microsoft.com/office/drawing/2014/main" id="{09285229-D7AC-4858-B81B-6B9D7956A7EB}"/>
                </a:ext>
              </a:extLst>
            </p:cNvPr>
            <p:cNvSpPr/>
            <p:nvPr userDrawn="1"/>
          </p:nvSpPr>
          <p:spPr>
            <a:xfrm>
              <a:off x="-3603587" y="172970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65" name="Rechthoek 64">
              <a:extLst>
                <a:ext uri="{FF2B5EF4-FFF2-40B4-BE49-F238E27FC236}">
                  <a16:creationId xmlns:a16="http://schemas.microsoft.com/office/drawing/2014/main" id="{A54FF124-3ABC-4F35-9098-09F92B28E73B}"/>
                </a:ext>
              </a:extLst>
            </p:cNvPr>
            <p:cNvSpPr/>
            <p:nvPr userDrawn="1"/>
          </p:nvSpPr>
          <p:spPr>
            <a:xfrm>
              <a:off x="-3319415" y="1729710"/>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Select the preferred number of rows</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and columns and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‘OK’</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66" name="Groep 65">
              <a:extLst>
                <a:ext uri="{FF2B5EF4-FFF2-40B4-BE49-F238E27FC236}">
                  <a16:creationId xmlns:a16="http://schemas.microsoft.com/office/drawing/2014/main" id="{0417B306-1538-4D43-A771-0DDA7F251F93}"/>
                </a:ext>
              </a:extLst>
            </p:cNvPr>
            <p:cNvGrpSpPr/>
            <p:nvPr userDrawn="1"/>
          </p:nvGrpSpPr>
          <p:grpSpPr>
            <a:xfrm>
              <a:off x="-3311319" y="2164285"/>
              <a:ext cx="825500" cy="209550"/>
              <a:chOff x="13504624" y="2482850"/>
              <a:chExt cx="825500" cy="209550"/>
            </a:xfrm>
          </p:grpSpPr>
          <p:sp>
            <p:nvSpPr>
              <p:cNvPr id="81" name="Rechthoek 80">
                <a:extLst>
                  <a:ext uri="{FF2B5EF4-FFF2-40B4-BE49-F238E27FC236}">
                    <a16:creationId xmlns:a16="http://schemas.microsoft.com/office/drawing/2014/main" id="{A4C68126-35D0-4558-A0A6-10AB0A396344}"/>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252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900" b="0" noProof="0">
                    <a:solidFill>
                      <a:srgbClr val="211F26"/>
                    </a:solidFill>
                    <a:latin typeface="Calibri" panose="020F0502020204030204" pitchFamily="34" charset="0"/>
                    <a:cs typeface="Calibri" panose="020F0502020204030204" pitchFamily="34" charset="0"/>
                  </a:rPr>
                  <a:t>OK</a:t>
                </a:r>
              </a:p>
            </p:txBody>
          </p:sp>
          <p:cxnSp>
            <p:nvCxnSpPr>
              <p:cNvPr id="82" name="Rechte verbindingslijn 81">
                <a:extLst>
                  <a:ext uri="{FF2B5EF4-FFF2-40B4-BE49-F238E27FC236}">
                    <a16:creationId xmlns:a16="http://schemas.microsoft.com/office/drawing/2014/main" id="{3ABB59B4-629C-461F-860C-52DB7F4E09EB}"/>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83" name="Gelijkbenige driehoek 82">
                <a:extLst>
                  <a:ext uri="{FF2B5EF4-FFF2-40B4-BE49-F238E27FC236}">
                    <a16:creationId xmlns:a16="http://schemas.microsoft.com/office/drawing/2014/main" id="{7DDE60EE-DF18-4553-950D-C53E6BA6839C}"/>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900" b="1" noProof="0">
                  <a:solidFill>
                    <a:srgbClr val="211F26"/>
                  </a:solidFill>
                  <a:latin typeface="Calibri" panose="020F0502020204030204" pitchFamily="34" charset="0"/>
                  <a:cs typeface="Calibri" panose="020F0502020204030204" pitchFamily="34" charset="0"/>
                </a:endParaRPr>
              </a:p>
            </p:txBody>
          </p:sp>
        </p:grpSp>
        <p:sp>
          <p:nvSpPr>
            <p:cNvPr id="67" name="Ovaal 66">
              <a:extLst>
                <a:ext uri="{FF2B5EF4-FFF2-40B4-BE49-F238E27FC236}">
                  <a16:creationId xmlns:a16="http://schemas.microsoft.com/office/drawing/2014/main" id="{1A38DC6D-6CF4-45EF-A775-B5680654B27E}"/>
                </a:ext>
              </a:extLst>
            </p:cNvPr>
            <p:cNvSpPr/>
            <p:nvPr userDrawn="1"/>
          </p:nvSpPr>
          <p:spPr>
            <a:xfrm>
              <a:off x="-3603587" y="2555608"/>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68" name="Rechthoek 67">
              <a:extLst>
                <a:ext uri="{FF2B5EF4-FFF2-40B4-BE49-F238E27FC236}">
                  <a16:creationId xmlns:a16="http://schemas.microsoft.com/office/drawing/2014/main" id="{A5278BB9-0A25-4666-896A-FB9CB3E5AE8E}"/>
                </a:ext>
              </a:extLst>
            </p:cNvPr>
            <p:cNvSpPr/>
            <p:nvPr userDrawn="1"/>
          </p:nvSpPr>
          <p:spPr>
            <a:xfrm>
              <a:off x="-3319415" y="2555609"/>
              <a:ext cx="2944682" cy="48251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Change the format of the table by selecting various parts of the table and using the various options under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‘Table Tools’ - ‘Format’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t>
              </a:r>
            </a:p>
          </p:txBody>
        </p:sp>
        <p:grpSp>
          <p:nvGrpSpPr>
            <p:cNvPr id="69" name="Tabel icoon">
              <a:extLst>
                <a:ext uri="{FF2B5EF4-FFF2-40B4-BE49-F238E27FC236}">
                  <a16:creationId xmlns:a16="http://schemas.microsoft.com/office/drawing/2014/main" id="{836238DD-2719-40B1-B0EB-EAD75BF18171}"/>
                </a:ext>
              </a:extLst>
            </p:cNvPr>
            <p:cNvGrpSpPr/>
            <p:nvPr userDrawn="1"/>
          </p:nvGrpSpPr>
          <p:grpSpPr>
            <a:xfrm>
              <a:off x="-3308869" y="1240695"/>
              <a:ext cx="338201" cy="305477"/>
              <a:chOff x="6072040" y="3376043"/>
              <a:chExt cx="1227920" cy="1109109"/>
            </a:xfrm>
          </p:grpSpPr>
          <p:sp>
            <p:nvSpPr>
              <p:cNvPr id="73" name="Rechthoek 72">
                <a:extLst>
                  <a:ext uri="{FF2B5EF4-FFF2-40B4-BE49-F238E27FC236}">
                    <a16:creationId xmlns:a16="http://schemas.microsoft.com/office/drawing/2014/main" id="{4CA0B6F0-CC0C-4408-9111-9074BEA33F92}"/>
                  </a:ext>
                </a:extLst>
              </p:cNvPr>
              <p:cNvSpPr/>
              <p:nvPr userDrawn="1"/>
            </p:nvSpPr>
            <p:spPr>
              <a:xfrm>
                <a:off x="6072040" y="3376043"/>
                <a:ext cx="1227920" cy="1109109"/>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chemeClr val="accent1"/>
                  </a:solidFill>
                  <a:latin typeface="Calibri" panose="020F0502020204030204" pitchFamily="34" charset="0"/>
                  <a:cs typeface="Calibri" panose="020F0502020204030204" pitchFamily="34" charset="0"/>
                </a:endParaRPr>
              </a:p>
            </p:txBody>
          </p:sp>
          <p:sp>
            <p:nvSpPr>
              <p:cNvPr id="74" name="Rechthoek 73">
                <a:extLst>
                  <a:ext uri="{FF2B5EF4-FFF2-40B4-BE49-F238E27FC236}">
                    <a16:creationId xmlns:a16="http://schemas.microsoft.com/office/drawing/2014/main" id="{734F3D7B-2D0C-4BF6-B07C-B170022EEF6F}"/>
                  </a:ext>
                </a:extLst>
              </p:cNvPr>
              <p:cNvSpPr/>
              <p:nvPr userDrawn="1"/>
            </p:nvSpPr>
            <p:spPr>
              <a:xfrm>
                <a:off x="6090829" y="3393962"/>
                <a:ext cx="1209131" cy="218971"/>
              </a:xfrm>
              <a:prstGeom prst="rect">
                <a:avLst/>
              </a:prstGeom>
              <a:solidFill>
                <a:srgbClr val="6C6C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chemeClr val="accent1"/>
                  </a:solidFill>
                  <a:latin typeface="Calibri" panose="020F0502020204030204" pitchFamily="34" charset="0"/>
                  <a:cs typeface="Calibri" panose="020F0502020204030204" pitchFamily="34" charset="0"/>
                </a:endParaRPr>
              </a:p>
            </p:txBody>
          </p:sp>
          <p:cxnSp>
            <p:nvCxnSpPr>
              <p:cNvPr id="75" name="Rechte verbindingslijn 74">
                <a:extLst>
                  <a:ext uri="{FF2B5EF4-FFF2-40B4-BE49-F238E27FC236}">
                    <a16:creationId xmlns:a16="http://schemas.microsoft.com/office/drawing/2014/main" id="{DF5F4FCC-A2F5-448F-B55C-EC9E7313A512}"/>
                  </a:ext>
                </a:extLst>
              </p:cNvPr>
              <p:cNvCxnSpPr/>
              <p:nvPr userDrawn="1"/>
            </p:nvCxnSpPr>
            <p:spPr>
              <a:xfrm>
                <a:off x="6493304" y="3605313"/>
                <a:ext cx="0" cy="872219"/>
              </a:xfrm>
              <a:prstGeom prst="line">
                <a:avLst/>
              </a:prstGeom>
              <a:ln w="12700">
                <a:solidFill>
                  <a:srgbClr val="B5B5B5"/>
                </a:solidFill>
              </a:ln>
            </p:spPr>
            <p:style>
              <a:lnRef idx="1">
                <a:schemeClr val="accent1"/>
              </a:lnRef>
              <a:fillRef idx="0">
                <a:schemeClr val="accent1"/>
              </a:fillRef>
              <a:effectRef idx="0">
                <a:schemeClr val="accent1"/>
              </a:effectRef>
              <a:fontRef idx="minor">
                <a:schemeClr val="tx1"/>
              </a:fontRef>
            </p:style>
          </p:cxnSp>
          <p:cxnSp>
            <p:nvCxnSpPr>
              <p:cNvPr id="76" name="Rechte verbindingslijn 75">
                <a:extLst>
                  <a:ext uri="{FF2B5EF4-FFF2-40B4-BE49-F238E27FC236}">
                    <a16:creationId xmlns:a16="http://schemas.microsoft.com/office/drawing/2014/main" id="{40173B28-4C5F-4F9B-963D-ADAD47C5F4EA}"/>
                  </a:ext>
                </a:extLst>
              </p:cNvPr>
              <p:cNvCxnSpPr/>
              <p:nvPr userDrawn="1"/>
            </p:nvCxnSpPr>
            <p:spPr>
              <a:xfrm>
                <a:off x="6883025" y="3605313"/>
                <a:ext cx="0" cy="872219"/>
              </a:xfrm>
              <a:prstGeom prst="line">
                <a:avLst/>
              </a:prstGeom>
              <a:ln w="12700">
                <a:solidFill>
                  <a:srgbClr val="B5B5B5"/>
                </a:solidFill>
              </a:ln>
            </p:spPr>
            <p:style>
              <a:lnRef idx="1">
                <a:schemeClr val="accent1"/>
              </a:lnRef>
              <a:fillRef idx="0">
                <a:schemeClr val="accent1"/>
              </a:fillRef>
              <a:effectRef idx="0">
                <a:schemeClr val="accent1"/>
              </a:effectRef>
              <a:fontRef idx="minor">
                <a:schemeClr val="tx1"/>
              </a:fontRef>
            </p:style>
          </p:cxnSp>
          <p:cxnSp>
            <p:nvCxnSpPr>
              <p:cNvPr id="77" name="Rechte verbindingslijn 76">
                <a:extLst>
                  <a:ext uri="{FF2B5EF4-FFF2-40B4-BE49-F238E27FC236}">
                    <a16:creationId xmlns:a16="http://schemas.microsoft.com/office/drawing/2014/main" id="{6D8A60CC-CCAC-4702-98E6-6E2DEFBB76E1}"/>
                  </a:ext>
                </a:extLst>
              </p:cNvPr>
              <p:cNvCxnSpPr/>
              <p:nvPr userDrawn="1"/>
            </p:nvCxnSpPr>
            <p:spPr>
              <a:xfrm flipH="1">
                <a:off x="6090561" y="3827108"/>
                <a:ext cx="1209399" cy="0"/>
              </a:xfrm>
              <a:prstGeom prst="line">
                <a:avLst/>
              </a:prstGeom>
              <a:ln w="12700">
                <a:solidFill>
                  <a:srgbClr val="B5B5B5"/>
                </a:solidFill>
              </a:ln>
            </p:spPr>
            <p:style>
              <a:lnRef idx="1">
                <a:schemeClr val="accent1"/>
              </a:lnRef>
              <a:fillRef idx="0">
                <a:schemeClr val="accent1"/>
              </a:fillRef>
              <a:effectRef idx="0">
                <a:schemeClr val="accent1"/>
              </a:effectRef>
              <a:fontRef idx="minor">
                <a:schemeClr val="tx1"/>
              </a:fontRef>
            </p:style>
          </p:cxnSp>
          <p:cxnSp>
            <p:nvCxnSpPr>
              <p:cNvPr id="78" name="Rechte verbindingslijn 77">
                <a:extLst>
                  <a:ext uri="{FF2B5EF4-FFF2-40B4-BE49-F238E27FC236}">
                    <a16:creationId xmlns:a16="http://schemas.microsoft.com/office/drawing/2014/main" id="{8400A3C4-9904-4B6C-BEA2-CE7C1872F853}"/>
                  </a:ext>
                </a:extLst>
              </p:cNvPr>
              <p:cNvCxnSpPr/>
              <p:nvPr userDrawn="1"/>
            </p:nvCxnSpPr>
            <p:spPr>
              <a:xfrm flipH="1">
                <a:off x="6090561" y="4055708"/>
                <a:ext cx="1209399" cy="0"/>
              </a:xfrm>
              <a:prstGeom prst="line">
                <a:avLst/>
              </a:prstGeom>
              <a:ln w="12700">
                <a:solidFill>
                  <a:srgbClr val="B5B5B5"/>
                </a:solidFill>
              </a:ln>
            </p:spPr>
            <p:style>
              <a:lnRef idx="1">
                <a:schemeClr val="accent1"/>
              </a:lnRef>
              <a:fillRef idx="0">
                <a:schemeClr val="accent1"/>
              </a:fillRef>
              <a:effectRef idx="0">
                <a:schemeClr val="accent1"/>
              </a:effectRef>
              <a:fontRef idx="minor">
                <a:schemeClr val="tx1"/>
              </a:fontRef>
            </p:style>
          </p:cxnSp>
          <p:cxnSp>
            <p:nvCxnSpPr>
              <p:cNvPr id="79" name="Rechte verbindingslijn 78">
                <a:extLst>
                  <a:ext uri="{FF2B5EF4-FFF2-40B4-BE49-F238E27FC236}">
                    <a16:creationId xmlns:a16="http://schemas.microsoft.com/office/drawing/2014/main" id="{23A0E5A2-611E-4DA9-BAD4-BED87370C823}"/>
                  </a:ext>
                </a:extLst>
              </p:cNvPr>
              <p:cNvCxnSpPr/>
              <p:nvPr userDrawn="1"/>
            </p:nvCxnSpPr>
            <p:spPr>
              <a:xfrm flipH="1">
                <a:off x="6090561" y="4276688"/>
                <a:ext cx="1209399" cy="0"/>
              </a:xfrm>
              <a:prstGeom prst="line">
                <a:avLst/>
              </a:prstGeom>
              <a:ln w="12700">
                <a:solidFill>
                  <a:srgbClr val="B5B5B5"/>
                </a:solidFill>
              </a:ln>
            </p:spPr>
            <p:style>
              <a:lnRef idx="1">
                <a:schemeClr val="accent1"/>
              </a:lnRef>
              <a:fillRef idx="0">
                <a:schemeClr val="accent1"/>
              </a:fillRef>
              <a:effectRef idx="0">
                <a:schemeClr val="accent1"/>
              </a:effectRef>
              <a:fontRef idx="minor">
                <a:schemeClr val="tx1"/>
              </a:fontRef>
            </p:style>
          </p:cxnSp>
          <p:sp>
            <p:nvSpPr>
              <p:cNvPr id="80" name="Rechthoek 79">
                <a:extLst>
                  <a:ext uri="{FF2B5EF4-FFF2-40B4-BE49-F238E27FC236}">
                    <a16:creationId xmlns:a16="http://schemas.microsoft.com/office/drawing/2014/main" id="{E52DDAE1-CAAC-4CAF-817C-F348A8F65C36}"/>
                  </a:ext>
                </a:extLst>
              </p:cNvPr>
              <p:cNvSpPr/>
              <p:nvPr userDrawn="1"/>
            </p:nvSpPr>
            <p:spPr>
              <a:xfrm>
                <a:off x="6072040" y="3376043"/>
                <a:ext cx="1227920" cy="1109109"/>
              </a:xfrm>
              <a:prstGeom prst="rect">
                <a:avLst/>
              </a:prstGeom>
              <a:noFill/>
              <a:ln w="12700">
                <a:solidFill>
                  <a:srgbClr val="6C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chemeClr val="accent1"/>
                  </a:solidFill>
                  <a:latin typeface="Calibri" panose="020F0502020204030204" pitchFamily="34" charset="0"/>
                  <a:cs typeface="Calibri" panose="020F0502020204030204" pitchFamily="34" charset="0"/>
                </a:endParaRPr>
              </a:p>
            </p:txBody>
          </p:sp>
        </p:grpSp>
        <p:grpSp>
          <p:nvGrpSpPr>
            <p:cNvPr id="70" name="ICOON_info">
              <a:extLst>
                <a:ext uri="{FF2B5EF4-FFF2-40B4-BE49-F238E27FC236}">
                  <a16:creationId xmlns:a16="http://schemas.microsoft.com/office/drawing/2014/main" id="{907A376C-1A2E-4FC2-9087-DA68EC8F2FE3}"/>
                </a:ext>
              </a:extLst>
            </p:cNvPr>
            <p:cNvGrpSpPr/>
            <p:nvPr userDrawn="1"/>
          </p:nvGrpSpPr>
          <p:grpSpPr>
            <a:xfrm>
              <a:off x="-376736" y="3259970"/>
              <a:ext cx="283685" cy="283685"/>
              <a:chOff x="-510741" y="5913713"/>
              <a:chExt cx="267555" cy="267555"/>
            </a:xfrm>
          </p:grpSpPr>
          <p:sp>
            <p:nvSpPr>
              <p:cNvPr id="71" name="Ovaal 70">
                <a:extLst>
                  <a:ext uri="{FF2B5EF4-FFF2-40B4-BE49-F238E27FC236}">
                    <a16:creationId xmlns:a16="http://schemas.microsoft.com/office/drawing/2014/main" id="{0282FF60-D996-404E-9199-D94CC370A851}"/>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72" name="Graphic 163" descr="Informatie">
                <a:extLst>
                  <a:ext uri="{FF2B5EF4-FFF2-40B4-BE49-F238E27FC236}">
                    <a16:creationId xmlns:a16="http://schemas.microsoft.com/office/drawing/2014/main" id="{F4206F18-86B2-46CC-9BBC-C21A8DF600B1}"/>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noAutofit/>
              </a:bodyPr>
              <a:lstStyle/>
              <a:p>
                <a:endParaRPr lang="en-GB" sz="2000" noProof="0">
                  <a:solidFill>
                    <a:srgbClr val="211F26"/>
                  </a:solidFill>
                  <a:latin typeface="Calibri" panose="020F0502020204030204" pitchFamily="34" charset="0"/>
                  <a:cs typeface="Calibri" panose="020F0502020204030204" pitchFamily="34" charset="0"/>
                </a:endParaRPr>
              </a:p>
            </p:txBody>
          </p:sp>
        </p:grpSp>
      </p:grpSp>
      <p:sp>
        <p:nvSpPr>
          <p:cNvPr id="45" name="INFO">
            <a:extLst>
              <a:ext uri="{FF2B5EF4-FFF2-40B4-BE49-F238E27FC236}">
                <a16:creationId xmlns:a16="http://schemas.microsoft.com/office/drawing/2014/main" id="{3967584A-33BF-485E-9830-D830A279659D}"/>
              </a:ext>
            </a:extLst>
          </p:cNvPr>
          <p:cNvSpPr txBox="1"/>
          <p:nvPr userDrawn="1"/>
        </p:nvSpPr>
        <p:spPr>
          <a:xfrm>
            <a:off x="0" y="-256190"/>
            <a:ext cx="12192000" cy="161583"/>
          </a:xfrm>
          <a:prstGeom prst="rect">
            <a:avLst/>
          </a:prstGeom>
          <a:noFill/>
        </p:spPr>
        <p:txBody>
          <a:bodyPr wrap="square" lIns="0" tIns="0" rIns="0" bIns="0" rtlCol="0">
            <a:spAutoFit/>
          </a:bodyPr>
          <a:lstStyle/>
          <a:p>
            <a:pPr algn="l"/>
            <a:r>
              <a:rPr lang="en-GB" sz="1050" b="1" dirty="0">
                <a:solidFill>
                  <a:schemeClr val="tx2"/>
                </a:solidFill>
                <a:latin typeface="+mj-lt"/>
                <a:cs typeface="Calibri" panose="020F0502020204030204" pitchFamily="34" charset="0"/>
              </a:rPr>
              <a:t>TEMPLATE: </a:t>
            </a:r>
            <a:r>
              <a:rPr lang="en-GB" sz="1050" b="0" dirty="0">
                <a:solidFill>
                  <a:schemeClr val="tx2"/>
                </a:solidFill>
                <a:latin typeface="+mj-lt"/>
                <a:cs typeface="Calibri" panose="020F0502020204030204" pitchFamily="34" charset="0"/>
              </a:rPr>
              <a:t>TABLE</a:t>
            </a:r>
          </a:p>
        </p:txBody>
      </p:sp>
      <p:grpSp>
        <p:nvGrpSpPr>
          <p:cNvPr id="8" name="HAAK LIJN">
            <a:extLst>
              <a:ext uri="{FF2B5EF4-FFF2-40B4-BE49-F238E27FC236}">
                <a16:creationId xmlns:a16="http://schemas.microsoft.com/office/drawing/2014/main" id="{6B98FEAD-D305-41C2-98C8-B070370ADF24}"/>
              </a:ext>
            </a:extLst>
          </p:cNvPr>
          <p:cNvGrpSpPr/>
          <p:nvPr userDrawn="1"/>
        </p:nvGrpSpPr>
        <p:grpSpPr>
          <a:xfrm>
            <a:off x="540812" y="0"/>
            <a:ext cx="76800" cy="6858000"/>
            <a:chOff x="578912" y="0"/>
            <a:chExt cx="76800" cy="6858000"/>
          </a:xfrm>
        </p:grpSpPr>
        <p:cxnSp>
          <p:nvCxnSpPr>
            <p:cNvPr id="9" name="LIJN">
              <a:extLst>
                <a:ext uri="{FF2B5EF4-FFF2-40B4-BE49-F238E27FC236}">
                  <a16:creationId xmlns:a16="http://schemas.microsoft.com/office/drawing/2014/main" id="{D2E51D73-460D-4C59-90C2-1EE9F6ABE3A7}"/>
                </a:ext>
              </a:extLst>
            </p:cNvPr>
            <p:cNvCxnSpPr>
              <a:cxnSpLocks/>
            </p:cNvCxnSpPr>
            <p:nvPr userDrawn="1"/>
          </p:nvCxnSpPr>
          <p:spPr>
            <a:xfrm>
              <a:off x="617312" y="900113"/>
              <a:ext cx="0" cy="5957887"/>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pic>
          <p:nvPicPr>
            <p:cNvPr id="10" name="Graphic 9">
              <a:extLst>
                <a:ext uri="{FF2B5EF4-FFF2-40B4-BE49-F238E27FC236}">
                  <a16:creationId xmlns:a16="http://schemas.microsoft.com/office/drawing/2014/main" id="{A10669B0-55DE-4E6E-850A-D98F287FD14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8912" y="652464"/>
              <a:ext cx="76800" cy="201600"/>
            </a:xfrm>
            <a:prstGeom prst="rect">
              <a:avLst/>
            </a:prstGeom>
          </p:spPr>
        </p:pic>
        <p:cxnSp>
          <p:nvCxnSpPr>
            <p:cNvPr id="11" name="LIJN">
              <a:extLst>
                <a:ext uri="{FF2B5EF4-FFF2-40B4-BE49-F238E27FC236}">
                  <a16:creationId xmlns:a16="http://schemas.microsoft.com/office/drawing/2014/main" id="{167C6B98-127C-40B9-90C1-6BDBB71789D3}"/>
                </a:ext>
              </a:extLst>
            </p:cNvPr>
            <p:cNvCxnSpPr>
              <a:cxnSpLocks/>
            </p:cNvCxnSpPr>
            <p:nvPr userDrawn="1"/>
          </p:nvCxnSpPr>
          <p:spPr>
            <a:xfrm>
              <a:off x="617312" y="0"/>
              <a:ext cx="0" cy="595314"/>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grpSp>
      <p:sp>
        <p:nvSpPr>
          <p:cNvPr id="12" name="Tijdelijke aanduiding voor tabel 8">
            <a:extLst>
              <a:ext uri="{FF2B5EF4-FFF2-40B4-BE49-F238E27FC236}">
                <a16:creationId xmlns:a16="http://schemas.microsoft.com/office/drawing/2014/main" id="{457A3439-4058-49AF-9A49-A641471A24C8}"/>
              </a:ext>
            </a:extLst>
          </p:cNvPr>
          <p:cNvSpPr>
            <a:spLocks noGrp="1"/>
          </p:cNvSpPr>
          <p:nvPr>
            <p:ph type="tbl" sz="quarter" idx="16" hasCustomPrompt="1"/>
          </p:nvPr>
        </p:nvSpPr>
        <p:spPr>
          <a:xfrm>
            <a:off x="777244" y="1856128"/>
            <a:ext cx="10827096" cy="4438800"/>
          </a:xfrm>
        </p:spPr>
        <p:txBody>
          <a:bodyPr bIns="1620000" anchor="ctr"/>
          <a:lstStyle>
            <a:lvl1pPr marL="0" indent="0" algn="ctr">
              <a:lnSpc>
                <a:spcPct val="90000"/>
              </a:lnSpc>
              <a:spcBef>
                <a:spcPts val="0"/>
              </a:spcBef>
              <a:spcAft>
                <a:spcPts val="0"/>
              </a:spcAft>
              <a:buNone/>
              <a:defRPr sz="1500" i="1">
                <a:solidFill>
                  <a:schemeClr val="tx1">
                    <a:lumMod val="50000"/>
                    <a:lumOff val="50000"/>
                  </a:schemeClr>
                </a:solidFill>
              </a:defRPr>
            </a:lvl1pPr>
          </a:lstStyle>
          <a:p>
            <a:r>
              <a:rPr lang="en-GB" dirty="0"/>
              <a:t>Click on the icon below </a:t>
            </a:r>
            <a:br>
              <a:rPr lang="en-GB" dirty="0"/>
            </a:br>
            <a:r>
              <a:rPr lang="en-GB" dirty="0"/>
              <a:t>to insert a table.</a:t>
            </a:r>
          </a:p>
        </p:txBody>
      </p:sp>
      <p:sp>
        <p:nvSpPr>
          <p:cNvPr id="46" name="Logo">
            <a:extLst>
              <a:ext uri="{FF2B5EF4-FFF2-40B4-BE49-F238E27FC236}">
                <a16:creationId xmlns:a16="http://schemas.microsoft.com/office/drawing/2014/main" id="{53F070DD-A12D-4AF1-AE08-74B5C4C1CAAB}"/>
              </a:ext>
            </a:extLst>
          </p:cNvPr>
          <p:cNvSpPr>
            <a:spLocks noGrp="1"/>
          </p:cNvSpPr>
          <p:nvPr>
            <p:ph type="body" orient="vert" idx="15" hasCustomPrompt="1"/>
          </p:nvPr>
        </p:nvSpPr>
        <p:spPr>
          <a:xfrm>
            <a:off x="10549612" y="6480355"/>
            <a:ext cx="1060019" cy="185413"/>
          </a:xfrm>
          <a:blipFill>
            <a:blip r:embed="rId4"/>
            <a:stretch>
              <a:fillRect/>
            </a:stretch>
          </a:blipFill>
        </p:spPr>
        <p:txBody>
          <a:bodyPr vert="horz" lIns="0" tIns="0" rIns="0" bIns="0"/>
          <a:lstStyle>
            <a:lvl1pPr marL="0" indent="0">
              <a:buNone/>
              <a:defRPr sz="1000" i="1">
                <a:solidFill>
                  <a:schemeClr val="bg2"/>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5" name="Datum" hidden="1">
            <a:extLst>
              <a:ext uri="{FF2B5EF4-FFF2-40B4-BE49-F238E27FC236}">
                <a16:creationId xmlns:a16="http://schemas.microsoft.com/office/drawing/2014/main" id="{68BA24C3-EC0F-4F80-B1E5-AA27795CFFDD}"/>
              </a:ext>
            </a:extLst>
          </p:cNvPr>
          <p:cNvSpPr>
            <a:spLocks noGrp="1"/>
          </p:cNvSpPr>
          <p:nvPr>
            <p:ph type="dt" sz="half" idx="19"/>
          </p:nvPr>
        </p:nvSpPr>
        <p:spPr/>
        <p:txBody>
          <a:bodyPr/>
          <a:lstStyle/>
          <a:p>
            <a:r>
              <a:rPr lang="en-GB" dirty="0"/>
              <a:t>Date</a:t>
            </a:r>
          </a:p>
        </p:txBody>
      </p:sp>
      <p:sp>
        <p:nvSpPr>
          <p:cNvPr id="2" name="Voettekst">
            <a:extLst>
              <a:ext uri="{FF2B5EF4-FFF2-40B4-BE49-F238E27FC236}">
                <a16:creationId xmlns:a16="http://schemas.microsoft.com/office/drawing/2014/main" id="{8747E6DF-A4F8-4062-AFDF-38DA5CCEF082}"/>
              </a:ext>
            </a:extLst>
          </p:cNvPr>
          <p:cNvSpPr>
            <a:spLocks noGrp="1"/>
          </p:cNvSpPr>
          <p:nvPr>
            <p:ph type="ftr" sz="quarter" idx="17"/>
          </p:nvPr>
        </p:nvSpPr>
        <p:spPr/>
        <p:txBody>
          <a:bodyPr/>
          <a:lstStyle/>
          <a:p>
            <a:r>
              <a:rPr lang="en-GB" dirty="0"/>
              <a:t>26 October 2021 | ALIM Guide for asset information Managers</a:t>
            </a:r>
          </a:p>
        </p:txBody>
      </p:sp>
      <p:sp>
        <p:nvSpPr>
          <p:cNvPr id="3" name="Dianummer">
            <a:extLst>
              <a:ext uri="{FF2B5EF4-FFF2-40B4-BE49-F238E27FC236}">
                <a16:creationId xmlns:a16="http://schemas.microsoft.com/office/drawing/2014/main" id="{C22C2349-8920-4993-8A8C-69C3E4C1E620}"/>
              </a:ext>
            </a:extLst>
          </p:cNvPr>
          <p:cNvSpPr>
            <a:spLocks noGrp="1"/>
          </p:cNvSpPr>
          <p:nvPr>
            <p:ph type="sldNum" sz="quarter" idx="18"/>
          </p:nvPr>
        </p:nvSpPr>
        <p:spPr/>
        <p:txBody>
          <a:bodyPr/>
          <a:lstStyle/>
          <a:p>
            <a:fld id="{5EC93C5F-DB18-4797-88B9-B8B0D60519FD}" type="slidenum">
              <a:rPr lang="en-GB" smtClean="0"/>
              <a:pPr/>
              <a:t>‹#›</a:t>
            </a:fld>
            <a:endParaRPr lang="en-GB" dirty="0"/>
          </a:p>
        </p:txBody>
      </p:sp>
      <p:sp>
        <p:nvSpPr>
          <p:cNvPr id="7" name="Ondertitel">
            <a:extLst>
              <a:ext uri="{FF2B5EF4-FFF2-40B4-BE49-F238E27FC236}">
                <a16:creationId xmlns:a16="http://schemas.microsoft.com/office/drawing/2014/main" id="{523A6896-F7F6-4956-BC1B-5F4B366B1CF1}"/>
              </a:ext>
            </a:extLst>
          </p:cNvPr>
          <p:cNvSpPr>
            <a:spLocks noGrp="1"/>
          </p:cNvSpPr>
          <p:nvPr>
            <p:ph type="subTitle" idx="10" hasCustomPrompt="1"/>
          </p:nvPr>
        </p:nvSpPr>
        <p:spPr>
          <a:xfrm>
            <a:off x="777244" y="924516"/>
            <a:ext cx="10827096" cy="349200"/>
          </a:xfrm>
        </p:spPr>
        <p:txBody>
          <a:bodyPr/>
          <a:lstStyle>
            <a:lvl1pPr marL="0" indent="0" algn="l">
              <a:buNone/>
              <a:defRPr sz="300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cap="all" baseline="0" dirty="0"/>
              <a:t>Second light subtitle</a:t>
            </a:r>
            <a:endParaRPr lang="en-GB" dirty="0"/>
          </a:p>
        </p:txBody>
      </p:sp>
      <p:sp>
        <p:nvSpPr>
          <p:cNvPr id="4" name="Titel">
            <a:extLst>
              <a:ext uri="{FF2B5EF4-FFF2-40B4-BE49-F238E27FC236}">
                <a16:creationId xmlns:a16="http://schemas.microsoft.com/office/drawing/2014/main" id="{81D2D415-A63C-43FA-9C59-DE172704F898}"/>
              </a:ext>
            </a:extLst>
          </p:cNvPr>
          <p:cNvSpPr>
            <a:spLocks noGrp="1"/>
          </p:cNvSpPr>
          <p:nvPr>
            <p:ph type="title" hasCustomPrompt="1"/>
          </p:nvPr>
        </p:nvSpPr>
        <p:spPr/>
        <p:txBody>
          <a:bodyPr/>
          <a:lstStyle/>
          <a:p>
            <a:r>
              <a:rPr lang="en-GB" dirty="0"/>
              <a:t>First bold title</a:t>
            </a:r>
          </a:p>
        </p:txBody>
      </p:sp>
    </p:spTree>
    <p:extLst>
      <p:ext uri="{BB962C8B-B14F-4D97-AF65-F5344CB8AC3E}">
        <p14:creationId xmlns:p14="http://schemas.microsoft.com/office/powerpoint/2010/main" val="3754491671"/>
      </p:ext>
    </p:extLst>
  </p:cSld>
  <p:clrMapOvr>
    <a:masterClrMapping/>
  </p:clrMapOvr>
  <p:transition spd="slow">
    <p:push dir="u"/>
  </p:transition>
  <p:hf hdr="0" dt="0"/>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Case">
    <p:spTree>
      <p:nvGrpSpPr>
        <p:cNvPr id="1" name=""/>
        <p:cNvGrpSpPr/>
        <p:nvPr/>
      </p:nvGrpSpPr>
      <p:grpSpPr>
        <a:xfrm>
          <a:off x="0" y="0"/>
          <a:ext cx="0" cy="0"/>
          <a:chOff x="0" y="0"/>
          <a:chExt cx="0" cy="0"/>
        </a:xfrm>
      </p:grpSpPr>
      <p:grpSp>
        <p:nvGrpSpPr>
          <p:cNvPr id="246" name="INSTRUCTION">
            <a:extLst>
              <a:ext uri="{FF2B5EF4-FFF2-40B4-BE49-F238E27FC236}">
                <a16:creationId xmlns:a16="http://schemas.microsoft.com/office/drawing/2014/main" id="{93E23DF5-4941-41AF-9316-3C48A9A7E6C1}"/>
              </a:ext>
            </a:extLst>
          </p:cNvPr>
          <p:cNvGrpSpPr/>
          <p:nvPr userDrawn="1"/>
        </p:nvGrpSpPr>
        <p:grpSpPr>
          <a:xfrm>
            <a:off x="-3786437" y="0"/>
            <a:ext cx="3693386" cy="5359349"/>
            <a:chOff x="-3786437" y="0"/>
            <a:chExt cx="3693386" cy="5359349"/>
          </a:xfrm>
        </p:grpSpPr>
        <p:sp>
          <p:nvSpPr>
            <p:cNvPr id="247" name="Rechthoek 246">
              <a:extLst>
                <a:ext uri="{FF2B5EF4-FFF2-40B4-BE49-F238E27FC236}">
                  <a16:creationId xmlns:a16="http://schemas.microsoft.com/office/drawing/2014/main" id="{8B51AC24-DE3A-4C63-8025-4ED526EF56B3}"/>
                </a:ext>
              </a:extLst>
            </p:cNvPr>
            <p:cNvSpPr/>
            <p:nvPr userDrawn="1"/>
          </p:nvSpPr>
          <p:spPr>
            <a:xfrm>
              <a:off x="-3786165" y="0"/>
              <a:ext cx="3593091" cy="4641338"/>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Choosing text levels</a:t>
              </a:r>
            </a:p>
          </p:txBody>
        </p:sp>
        <p:sp>
          <p:nvSpPr>
            <p:cNvPr id="248" name="Ovaal 247">
              <a:extLst>
                <a:ext uri="{FF2B5EF4-FFF2-40B4-BE49-F238E27FC236}">
                  <a16:creationId xmlns:a16="http://schemas.microsoft.com/office/drawing/2014/main" id="{04A78A27-A317-44CF-80CA-C8B1F94D1C3E}"/>
                </a:ext>
              </a:extLst>
            </p:cNvPr>
            <p:cNvSpPr/>
            <p:nvPr userDrawn="1"/>
          </p:nvSpPr>
          <p:spPr>
            <a:xfrm>
              <a:off x="-3604183" y="183748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249" name="Rechthoek 248">
              <a:extLst>
                <a:ext uri="{FF2B5EF4-FFF2-40B4-BE49-F238E27FC236}">
                  <a16:creationId xmlns:a16="http://schemas.microsoft.com/office/drawing/2014/main" id="{EDC6E035-CCCE-4E0E-94E7-3069CA15BE47}"/>
                </a:ext>
              </a:extLst>
            </p:cNvPr>
            <p:cNvSpPr/>
            <p:nvPr userDrawn="1"/>
          </p:nvSpPr>
          <p:spPr>
            <a:xfrm>
              <a:off x="-3319415" y="1837484"/>
              <a:ext cx="2949220" cy="180000"/>
            </a:xfrm>
            <a:prstGeom prst="rect">
              <a:avLst/>
            </a:prstGeom>
            <a:noFill/>
            <a:ln w="25400" cap="flat" cmpd="sng" algn="ctr">
              <a:noFill/>
              <a:prstDash val="solid"/>
            </a:ln>
            <a:effectLst/>
          </p:spPr>
          <p:txBody>
            <a:bodyPr lIns="0" tIns="0" rIns="0" bIns="0" rtlCol="0" anchor="ctr"/>
            <a:lstStyle/>
            <a:p>
              <a:pPr marL="179388" marR="0" lvl="0" indent="-179388" algn="l" defTabSz="719138" rtl="0" eaLnBrk="1" fontAlgn="auto" latinLnBrk="0" hangingPunct="1">
                <a:lnSpc>
                  <a:spcPct val="100000"/>
                </a:lnSpc>
                <a:spcBef>
                  <a:spcPts val="300"/>
                </a:spcBef>
                <a:spcAft>
                  <a:spcPts val="600"/>
                </a:spcAft>
                <a:buClr>
                  <a:srgbClr val="71A4C3"/>
                </a:buClr>
                <a:buSzPct val="100000"/>
                <a:buFontTx/>
                <a:buBlip>
                  <a:blip r:embed="rId2">
                    <a:extLst>
                      <a:ext uri="{96DAC541-7B7A-43D3-8B79-37D633B846F1}">
                        <asvg:svgBlip xmlns:asvg="http://schemas.microsoft.com/office/drawing/2016/SVG/main" r:embed="rId3"/>
                      </a:ext>
                    </a:extLst>
                  </a:blip>
                </a:buBlip>
                <a:tabLst/>
                <a:defRPr/>
              </a:pPr>
              <a:r>
                <a:rPr kumimoji="0" lang="en-GB" sz="1100" b="0" i="0" u="none" strike="noStrike" kern="1200" cap="none" spc="0" normalizeH="0" baseline="0" noProof="0">
                  <a:ln>
                    <a:noFill/>
                  </a:ln>
                  <a:solidFill>
                    <a:prstClr val="black"/>
                  </a:solidFill>
                  <a:effectLst/>
                  <a:uLnTx/>
                  <a:uFillTx/>
                  <a:latin typeface="+mn-lt"/>
                  <a:ea typeface="+mn-ea"/>
                  <a:cs typeface="+mn-cs"/>
                </a:rPr>
                <a:t>Bullet</a:t>
              </a:r>
            </a:p>
          </p:txBody>
        </p:sp>
        <p:sp>
          <p:nvSpPr>
            <p:cNvPr id="250" name="Ovaal 249">
              <a:extLst>
                <a:ext uri="{FF2B5EF4-FFF2-40B4-BE49-F238E27FC236}">
                  <a16:creationId xmlns:a16="http://schemas.microsoft.com/office/drawing/2014/main" id="{538C3C94-263D-4AEC-84D2-81E5B98E07C3}"/>
                </a:ext>
              </a:extLst>
            </p:cNvPr>
            <p:cNvSpPr/>
            <p:nvPr userDrawn="1"/>
          </p:nvSpPr>
          <p:spPr>
            <a:xfrm>
              <a:off x="-3604183" y="212876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251" name="Rechthoek 250">
              <a:extLst>
                <a:ext uri="{FF2B5EF4-FFF2-40B4-BE49-F238E27FC236}">
                  <a16:creationId xmlns:a16="http://schemas.microsoft.com/office/drawing/2014/main" id="{4ED2A991-0DCF-4B91-B247-07D760211644}"/>
                </a:ext>
              </a:extLst>
            </p:cNvPr>
            <p:cNvSpPr/>
            <p:nvPr userDrawn="1"/>
          </p:nvSpPr>
          <p:spPr>
            <a:xfrm>
              <a:off x="-3604183" y="1196113"/>
              <a:ext cx="3229047" cy="459227"/>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Under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‘Home’</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use the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list level-buttons</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choose a text level. </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Choose from:</a:t>
              </a:r>
            </a:p>
          </p:txBody>
        </p:sp>
        <p:sp>
          <p:nvSpPr>
            <p:cNvPr id="252" name="Rechthoek 251">
              <a:extLst>
                <a:ext uri="{FF2B5EF4-FFF2-40B4-BE49-F238E27FC236}">
                  <a16:creationId xmlns:a16="http://schemas.microsoft.com/office/drawing/2014/main" id="{A73D7ABA-9A98-405A-81A9-FD0621EA0FE9}"/>
                </a:ext>
              </a:extLst>
            </p:cNvPr>
            <p:cNvSpPr/>
            <p:nvPr userDrawn="1"/>
          </p:nvSpPr>
          <p:spPr>
            <a:xfrm>
              <a:off x="-3319415" y="2128873"/>
              <a:ext cx="2949220" cy="180000"/>
            </a:xfrm>
            <a:prstGeom prst="rect">
              <a:avLst/>
            </a:prstGeom>
            <a:noFill/>
            <a:ln w="25400" cap="flat" cmpd="sng" algn="ctr">
              <a:noFill/>
              <a:prstDash val="solid"/>
            </a:ln>
            <a:effectLst/>
          </p:spPr>
          <p:txBody>
            <a:bodyPr lIns="0" tIns="0" rIns="0" bIns="0" rtlCol="0" anchor="ctr"/>
            <a:lstStyle/>
            <a:p>
              <a:pPr marL="360363" marR="0" lvl="1" indent="-180975" algn="l" defTabSz="719138" rtl="0" eaLnBrk="1" fontAlgn="auto" latinLnBrk="0" hangingPunct="1">
                <a:lnSpc>
                  <a:spcPct val="100000"/>
                </a:lnSpc>
                <a:spcBef>
                  <a:spcPts val="300"/>
                </a:spcBef>
                <a:spcAft>
                  <a:spcPts val="600"/>
                </a:spcAft>
                <a:buClr>
                  <a:srgbClr val="71A4C3"/>
                </a:buClr>
                <a:buSzPct val="100000"/>
                <a:buFontTx/>
                <a:buBlip>
                  <a:blip r:embed="rId4">
                    <a:extLst>
                      <a:ext uri="{96DAC541-7B7A-43D3-8B79-37D633B846F1}">
                        <asvg:svgBlip xmlns:asvg="http://schemas.microsoft.com/office/drawing/2016/SVG/main" r:embed="rId5"/>
                      </a:ext>
                    </a:extLst>
                  </a:blip>
                </a:buBlip>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Sub-bullet</a:t>
              </a:r>
            </a:p>
          </p:txBody>
        </p:sp>
        <p:sp>
          <p:nvSpPr>
            <p:cNvPr id="253" name="Ovaal 252">
              <a:extLst>
                <a:ext uri="{FF2B5EF4-FFF2-40B4-BE49-F238E27FC236}">
                  <a16:creationId xmlns:a16="http://schemas.microsoft.com/office/drawing/2014/main" id="{7BBA42A1-11D7-422C-8116-CA4AD9D1CEFC}"/>
                </a:ext>
              </a:extLst>
            </p:cNvPr>
            <p:cNvSpPr/>
            <p:nvPr userDrawn="1"/>
          </p:nvSpPr>
          <p:spPr>
            <a:xfrm>
              <a:off x="-3604183" y="242005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254" name="Rechthoek 253">
              <a:extLst>
                <a:ext uri="{FF2B5EF4-FFF2-40B4-BE49-F238E27FC236}">
                  <a16:creationId xmlns:a16="http://schemas.microsoft.com/office/drawing/2014/main" id="{C3C790BB-5686-4CF5-A937-6550C4ACBA4A}"/>
                </a:ext>
              </a:extLst>
            </p:cNvPr>
            <p:cNvSpPr/>
            <p:nvPr userDrawn="1"/>
          </p:nvSpPr>
          <p:spPr>
            <a:xfrm>
              <a:off x="-3319415" y="2420262"/>
              <a:ext cx="2949220" cy="180000"/>
            </a:xfrm>
            <a:prstGeom prst="rect">
              <a:avLst/>
            </a:prstGeom>
            <a:noFill/>
            <a:ln w="25400" cap="flat" cmpd="sng" algn="ctr">
              <a:noFill/>
              <a:prstDash val="solid"/>
            </a:ln>
            <a:effectLst/>
          </p:spPr>
          <p:txBody>
            <a:bodyPr lIns="0" tIns="0" rIns="0" bIns="0" rtlCol="0" anchor="ctr"/>
            <a:lstStyle/>
            <a:p>
              <a:pPr marL="0" marR="0" lvl="2" indent="0" algn="l" defTabSz="719138" rtl="0" eaLnBrk="1" fontAlgn="auto" latinLnBrk="0" hangingPunct="1">
                <a:lnSpc>
                  <a:spcPct val="100000"/>
                </a:lnSpc>
                <a:spcBef>
                  <a:spcPts val="300"/>
                </a:spcBef>
                <a:spcAft>
                  <a:spcPts val="600"/>
                </a:spcAft>
                <a:buClr>
                  <a:srgbClr val="0070C0"/>
                </a:buClr>
                <a:buSzPct val="85000"/>
                <a:buFontTx/>
                <a:buNone/>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Default text</a:t>
              </a:r>
            </a:p>
          </p:txBody>
        </p:sp>
        <p:sp>
          <p:nvSpPr>
            <p:cNvPr id="255" name="Ovaal 254">
              <a:extLst>
                <a:ext uri="{FF2B5EF4-FFF2-40B4-BE49-F238E27FC236}">
                  <a16:creationId xmlns:a16="http://schemas.microsoft.com/office/drawing/2014/main" id="{98233CCF-08FC-414B-8737-FEE079106801}"/>
                </a:ext>
              </a:extLst>
            </p:cNvPr>
            <p:cNvSpPr/>
            <p:nvPr userDrawn="1"/>
          </p:nvSpPr>
          <p:spPr>
            <a:xfrm>
              <a:off x="-3604183" y="2711336"/>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4</a:t>
              </a:r>
            </a:p>
          </p:txBody>
        </p:sp>
        <p:sp>
          <p:nvSpPr>
            <p:cNvPr id="256" name="Rechthoek 255">
              <a:extLst>
                <a:ext uri="{FF2B5EF4-FFF2-40B4-BE49-F238E27FC236}">
                  <a16:creationId xmlns:a16="http://schemas.microsoft.com/office/drawing/2014/main" id="{2302B6A2-C35E-4133-B150-406A13E71CC8}"/>
                </a:ext>
              </a:extLst>
            </p:cNvPr>
            <p:cNvSpPr/>
            <p:nvPr userDrawn="1"/>
          </p:nvSpPr>
          <p:spPr>
            <a:xfrm>
              <a:off x="-3319415" y="2711651"/>
              <a:ext cx="2949220" cy="180000"/>
            </a:xfrm>
            <a:prstGeom prst="rect">
              <a:avLst/>
            </a:prstGeom>
            <a:noFill/>
            <a:ln w="25400" cap="flat" cmpd="sng" algn="ctr">
              <a:noFill/>
              <a:prstDash val="solid"/>
            </a:ln>
            <a:effectLst/>
          </p:spPr>
          <p:txBody>
            <a:bodyPr lIns="0" tIns="0" rIns="0" bIns="0" rtlCol="0" anchor="ctr"/>
            <a:lstStyle/>
            <a:p>
              <a:pPr marL="0" marR="0" lvl="3" indent="0" algn="l" defTabSz="719138" rtl="0" eaLnBrk="1" fontAlgn="auto" latinLnBrk="0" hangingPunct="1">
                <a:lnSpc>
                  <a:spcPct val="100000"/>
                </a:lnSpc>
                <a:spcBef>
                  <a:spcPts val="300"/>
                </a:spcBef>
                <a:spcAft>
                  <a:spcPts val="1200"/>
                </a:spcAft>
                <a:buClrTx/>
                <a:buSzTx/>
                <a:buFontTx/>
                <a:buNone/>
                <a:tabLst/>
                <a:defRPr/>
              </a:pPr>
              <a:r>
                <a:rPr kumimoji="0" lang="en-GB" sz="1400" b="1" i="0" u="none" strike="noStrike" kern="1200" cap="all" spc="30" normalizeH="0" baseline="0" noProof="0">
                  <a:ln>
                    <a:noFill/>
                  </a:ln>
                  <a:solidFill>
                    <a:srgbClr val="71A4C3"/>
                  </a:solidFill>
                  <a:effectLst/>
                  <a:uLnTx/>
                  <a:uFillTx/>
                  <a:latin typeface="Segoe UI"/>
                  <a:ea typeface="+mn-ea"/>
                  <a:cs typeface="Calibri" panose="020F0502020204030204" pitchFamily="34" charset="0"/>
                </a:rPr>
                <a:t>header</a:t>
              </a:r>
            </a:p>
          </p:txBody>
        </p:sp>
        <p:sp>
          <p:nvSpPr>
            <p:cNvPr id="257" name="Ovaal 256">
              <a:extLst>
                <a:ext uri="{FF2B5EF4-FFF2-40B4-BE49-F238E27FC236}">
                  <a16:creationId xmlns:a16="http://schemas.microsoft.com/office/drawing/2014/main" id="{CDE1CADB-029F-4881-8E20-E7BDB7CFAC4A}"/>
                </a:ext>
              </a:extLst>
            </p:cNvPr>
            <p:cNvSpPr/>
            <p:nvPr userDrawn="1"/>
          </p:nvSpPr>
          <p:spPr>
            <a:xfrm>
              <a:off x="-3604183" y="3002620"/>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5</a:t>
              </a:r>
            </a:p>
          </p:txBody>
        </p:sp>
        <p:sp>
          <p:nvSpPr>
            <p:cNvPr id="258" name="Rechthoek 257">
              <a:extLst>
                <a:ext uri="{FF2B5EF4-FFF2-40B4-BE49-F238E27FC236}">
                  <a16:creationId xmlns:a16="http://schemas.microsoft.com/office/drawing/2014/main" id="{D787E6B1-C5A5-4887-8A63-A9E42D05E472}"/>
                </a:ext>
              </a:extLst>
            </p:cNvPr>
            <p:cNvSpPr/>
            <p:nvPr userDrawn="1"/>
          </p:nvSpPr>
          <p:spPr>
            <a:xfrm>
              <a:off x="-3319415" y="3003040"/>
              <a:ext cx="2949220" cy="180000"/>
            </a:xfrm>
            <a:prstGeom prst="rect">
              <a:avLst/>
            </a:prstGeom>
            <a:noFill/>
            <a:ln w="25400" cap="flat" cmpd="sng" algn="ctr">
              <a:noFill/>
              <a:prstDash val="solid"/>
            </a:ln>
            <a:effectLst/>
          </p:spPr>
          <p:txBody>
            <a:bodyPr lIns="0" tIns="0" rIns="0" bIns="0" rtlCol="0" anchor="ctr"/>
            <a:lstStyle/>
            <a:p>
              <a:pPr marL="182563" marR="0" lvl="4" indent="-182563" algn="l" defTabSz="719138" rtl="0" eaLnBrk="1" fontAlgn="auto" latinLnBrk="0" hangingPunct="1">
                <a:lnSpc>
                  <a:spcPct val="100000"/>
                </a:lnSpc>
                <a:spcBef>
                  <a:spcPts val="300"/>
                </a:spcBef>
                <a:spcAft>
                  <a:spcPts val="600"/>
                </a:spcAft>
                <a:buClr>
                  <a:prstClr val="black"/>
                </a:buClr>
                <a:buSzTx/>
                <a:buFont typeface="+mj-lt"/>
                <a:buAutoNum type="arabicPeriod"/>
                <a:tabLst>
                  <a:tab pos="274638" algn="l"/>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Numerical bullet</a:t>
              </a:r>
            </a:p>
          </p:txBody>
        </p:sp>
        <p:sp>
          <p:nvSpPr>
            <p:cNvPr id="259" name="Ovaal 258">
              <a:extLst>
                <a:ext uri="{FF2B5EF4-FFF2-40B4-BE49-F238E27FC236}">
                  <a16:creationId xmlns:a16="http://schemas.microsoft.com/office/drawing/2014/main" id="{E049042A-1713-401E-A34C-C586FC44071B}"/>
                </a:ext>
              </a:extLst>
            </p:cNvPr>
            <p:cNvSpPr/>
            <p:nvPr userDrawn="1"/>
          </p:nvSpPr>
          <p:spPr>
            <a:xfrm>
              <a:off x="-3604183" y="329390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6</a:t>
              </a:r>
            </a:p>
          </p:txBody>
        </p:sp>
        <p:sp>
          <p:nvSpPr>
            <p:cNvPr id="260" name="Rechthoek 259">
              <a:extLst>
                <a:ext uri="{FF2B5EF4-FFF2-40B4-BE49-F238E27FC236}">
                  <a16:creationId xmlns:a16="http://schemas.microsoft.com/office/drawing/2014/main" id="{C3858E24-133D-4F1E-BC6F-E1F217735009}"/>
                </a:ext>
              </a:extLst>
            </p:cNvPr>
            <p:cNvSpPr/>
            <p:nvPr userDrawn="1"/>
          </p:nvSpPr>
          <p:spPr>
            <a:xfrm>
              <a:off x="-3319415" y="3585818"/>
              <a:ext cx="2949220" cy="180000"/>
            </a:xfrm>
            <a:prstGeom prst="rect">
              <a:avLst/>
            </a:prstGeom>
            <a:noFill/>
            <a:ln w="25400" cap="flat" cmpd="sng" algn="ctr">
              <a:noFill/>
              <a:prstDash val="solid"/>
            </a:ln>
            <a:effectLst/>
          </p:spPr>
          <p:txBody>
            <a:bodyPr lIns="0" tIns="0" rIns="0" bIns="0" rtlCol="0" anchor="ctr"/>
            <a:lstStyle/>
            <a:p>
              <a:pPr marL="360363" marR="0" lvl="6" indent="-180975" algn="l" defTabSz="914400" rtl="0" eaLnBrk="1" fontAlgn="auto" latinLnBrk="0" hangingPunct="1">
                <a:lnSpc>
                  <a:spcPct val="100000"/>
                </a:lnSpc>
                <a:spcBef>
                  <a:spcPts val="300"/>
                </a:spcBef>
                <a:spcAft>
                  <a:spcPts val="600"/>
                </a:spcAft>
                <a:buClrTx/>
                <a:buSzTx/>
                <a:buFontTx/>
                <a:buBlip>
                  <a:blip r:embed="rId4">
                    <a:extLst>
                      <a:ext uri="{96DAC541-7B7A-43D3-8B79-37D633B846F1}">
                        <asvg:svgBlip xmlns:asvg="http://schemas.microsoft.com/office/drawing/2016/SVG/main" r:embed="rId5"/>
                      </a:ext>
                    </a:extLst>
                  </a:blip>
                </a:buBlip>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Sub-bullet</a:t>
              </a:r>
            </a:p>
          </p:txBody>
        </p:sp>
        <p:sp>
          <p:nvSpPr>
            <p:cNvPr id="261" name="Ovaal 260">
              <a:extLst>
                <a:ext uri="{FF2B5EF4-FFF2-40B4-BE49-F238E27FC236}">
                  <a16:creationId xmlns:a16="http://schemas.microsoft.com/office/drawing/2014/main" id="{6D68BEA7-967A-4B29-8948-C4FE1B0F1448}"/>
                </a:ext>
              </a:extLst>
            </p:cNvPr>
            <p:cNvSpPr/>
            <p:nvPr userDrawn="1"/>
          </p:nvSpPr>
          <p:spPr>
            <a:xfrm>
              <a:off x="-3604183" y="358518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7</a:t>
              </a:r>
            </a:p>
          </p:txBody>
        </p:sp>
        <p:sp>
          <p:nvSpPr>
            <p:cNvPr id="262" name="Rechthoek 261">
              <a:extLst>
                <a:ext uri="{FF2B5EF4-FFF2-40B4-BE49-F238E27FC236}">
                  <a16:creationId xmlns:a16="http://schemas.microsoft.com/office/drawing/2014/main" id="{A155A8E0-DAE8-4119-A3C1-B94F90F12CB2}"/>
                </a:ext>
              </a:extLst>
            </p:cNvPr>
            <p:cNvSpPr/>
            <p:nvPr userDrawn="1"/>
          </p:nvSpPr>
          <p:spPr>
            <a:xfrm>
              <a:off x="-3325830" y="3877207"/>
              <a:ext cx="2949220" cy="180000"/>
            </a:xfrm>
            <a:prstGeom prst="rect">
              <a:avLst/>
            </a:prstGeom>
            <a:noFill/>
            <a:ln w="25400" cap="flat" cmpd="sng" algn="ctr">
              <a:noFill/>
              <a:prstDash val="solid"/>
            </a:ln>
            <a:effectLst/>
          </p:spPr>
          <p:txBody>
            <a:bodyPr lIns="0" tIns="0" rIns="0" bIns="0" rtlCol="0" anchor="ctr"/>
            <a:lstStyle/>
            <a:p>
              <a:pPr marL="0" marR="0" lvl="7" indent="0" algn="l" defTabSz="914400" rtl="0" eaLnBrk="1" fontAlgn="auto" latinLnBrk="0" hangingPunct="1">
                <a:lnSpc>
                  <a:spcPct val="90000"/>
                </a:lnSpc>
                <a:spcBef>
                  <a:spcPts val="300"/>
                </a:spcBef>
                <a:spcAft>
                  <a:spcPts val="600"/>
                </a:spcAft>
                <a:buClrTx/>
                <a:buSzTx/>
                <a:buFontTx/>
                <a:buNone/>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Default text</a:t>
              </a:r>
            </a:p>
          </p:txBody>
        </p:sp>
        <p:sp>
          <p:nvSpPr>
            <p:cNvPr id="263" name="Ovaal 262">
              <a:extLst>
                <a:ext uri="{FF2B5EF4-FFF2-40B4-BE49-F238E27FC236}">
                  <a16:creationId xmlns:a16="http://schemas.microsoft.com/office/drawing/2014/main" id="{442C87C1-D897-4396-BA1D-514C34D49E07}"/>
                </a:ext>
              </a:extLst>
            </p:cNvPr>
            <p:cNvSpPr/>
            <p:nvPr userDrawn="1"/>
          </p:nvSpPr>
          <p:spPr>
            <a:xfrm>
              <a:off x="-3604183" y="387647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8</a:t>
              </a:r>
            </a:p>
          </p:txBody>
        </p:sp>
        <p:sp>
          <p:nvSpPr>
            <p:cNvPr id="264" name="Rechthoek 263">
              <a:extLst>
                <a:ext uri="{FF2B5EF4-FFF2-40B4-BE49-F238E27FC236}">
                  <a16:creationId xmlns:a16="http://schemas.microsoft.com/office/drawing/2014/main" id="{09912E82-4DA0-49CA-AC49-747BC5044E53}"/>
                </a:ext>
              </a:extLst>
            </p:cNvPr>
            <p:cNvSpPr/>
            <p:nvPr userDrawn="1"/>
          </p:nvSpPr>
          <p:spPr>
            <a:xfrm>
              <a:off x="-3319415" y="4168594"/>
              <a:ext cx="2949220" cy="180000"/>
            </a:xfrm>
            <a:prstGeom prst="rect">
              <a:avLst/>
            </a:prstGeom>
            <a:noFill/>
            <a:ln w="25400" cap="flat" cmpd="sng" algn="ctr">
              <a:noFill/>
              <a:prstDash val="solid"/>
            </a:ln>
            <a:effectLst/>
          </p:spPr>
          <p:txBody>
            <a:bodyPr lIns="0" tIns="0" rIns="0" bIns="0" rtlCol="0" anchor="ctr"/>
            <a:lstStyle/>
            <a:p>
              <a:pPr marL="0" marR="0" lvl="8" indent="0" algn="l" defTabSz="914400" rtl="0" eaLnBrk="1" fontAlgn="auto" latinLnBrk="0" hangingPunct="1">
                <a:lnSpc>
                  <a:spcPct val="100000"/>
                </a:lnSpc>
                <a:spcBef>
                  <a:spcPts val="300"/>
                </a:spcBef>
                <a:spcAft>
                  <a:spcPts val="1200"/>
                </a:spcAft>
                <a:buClrTx/>
                <a:buSzTx/>
                <a:buFontTx/>
                <a:buNone/>
                <a:tabLst/>
                <a:defRPr/>
              </a:pPr>
              <a:r>
                <a:rPr kumimoji="0" lang="en-GB" sz="1400" b="1" i="0" u="none" strike="noStrike" kern="1200" cap="all" spc="0" normalizeH="0" baseline="0" noProof="0">
                  <a:ln>
                    <a:noFill/>
                  </a:ln>
                  <a:solidFill>
                    <a:srgbClr val="71A4C3"/>
                  </a:solidFill>
                  <a:effectLst/>
                  <a:uLnTx/>
                  <a:uFillTx/>
                  <a:latin typeface="Segoe UI"/>
                  <a:ea typeface="+mn-ea"/>
                  <a:cs typeface="+mn-cs"/>
                </a:rPr>
                <a:t>header</a:t>
              </a:r>
            </a:p>
          </p:txBody>
        </p:sp>
        <p:sp>
          <p:nvSpPr>
            <p:cNvPr id="265" name="Ovaal 264">
              <a:extLst>
                <a:ext uri="{FF2B5EF4-FFF2-40B4-BE49-F238E27FC236}">
                  <a16:creationId xmlns:a16="http://schemas.microsoft.com/office/drawing/2014/main" id="{8FB748D8-1303-48AA-BC24-14739318FB8B}"/>
                </a:ext>
              </a:extLst>
            </p:cNvPr>
            <p:cNvSpPr/>
            <p:nvPr userDrawn="1"/>
          </p:nvSpPr>
          <p:spPr>
            <a:xfrm>
              <a:off x="-3604183" y="416859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9</a:t>
              </a:r>
            </a:p>
          </p:txBody>
        </p:sp>
        <p:sp>
          <p:nvSpPr>
            <p:cNvPr id="266" name="Rechthoek 265">
              <a:extLst>
                <a:ext uri="{FF2B5EF4-FFF2-40B4-BE49-F238E27FC236}">
                  <a16:creationId xmlns:a16="http://schemas.microsoft.com/office/drawing/2014/main" id="{89A0D122-95C4-4950-ACD6-69C97EAF12D7}"/>
                </a:ext>
              </a:extLst>
            </p:cNvPr>
            <p:cNvSpPr/>
            <p:nvPr userDrawn="1"/>
          </p:nvSpPr>
          <p:spPr>
            <a:xfrm>
              <a:off x="-3319415" y="3294429"/>
              <a:ext cx="2949220" cy="180000"/>
            </a:xfrm>
            <a:prstGeom prst="rect">
              <a:avLst/>
            </a:prstGeom>
            <a:noFill/>
            <a:ln w="25400" cap="flat" cmpd="sng" algn="ctr">
              <a:noFill/>
              <a:prstDash val="solid"/>
            </a:ln>
            <a:effectLst/>
          </p:spPr>
          <p:txBody>
            <a:bodyPr lIns="0" tIns="0" rIns="0" bIns="0" rtlCol="0" anchor="ctr"/>
            <a:lstStyle/>
            <a:p>
              <a:pPr marL="179388" marR="0" lvl="5" indent="-179388" algn="l" defTabSz="914400" rtl="0" eaLnBrk="1" fontAlgn="auto" latinLnBrk="0" hangingPunct="1">
                <a:lnSpc>
                  <a:spcPct val="100000"/>
                </a:lnSpc>
                <a:spcBef>
                  <a:spcPts val="300"/>
                </a:spcBef>
                <a:spcAft>
                  <a:spcPts val="600"/>
                </a:spcAft>
                <a:buClrTx/>
                <a:buSzTx/>
                <a:buFontTx/>
                <a:buBlip>
                  <a:blip r:embed="rId2">
                    <a:extLst>
                      <a:ext uri="{96DAC541-7B7A-43D3-8B79-37D633B846F1}">
                        <asvg:svgBlip xmlns:asvg="http://schemas.microsoft.com/office/drawing/2016/SVG/main" r:embed="rId3"/>
                      </a:ext>
                    </a:extLst>
                  </a:blip>
                </a:buBlip>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Bullet</a:t>
              </a:r>
            </a:p>
          </p:txBody>
        </p:sp>
        <p:sp>
          <p:nvSpPr>
            <p:cNvPr id="267" name="Rechthoek 266">
              <a:extLst>
                <a:ext uri="{FF2B5EF4-FFF2-40B4-BE49-F238E27FC236}">
                  <a16:creationId xmlns:a16="http://schemas.microsoft.com/office/drawing/2014/main" id="{600172DC-5728-4E8A-9483-A3D298CCD66D}"/>
                </a:ext>
              </a:extLst>
            </p:cNvPr>
            <p:cNvSpPr/>
            <p:nvPr userDrawn="1"/>
          </p:nvSpPr>
          <p:spPr>
            <a:xfrm>
              <a:off x="-3786437" y="4531349"/>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1200" b="1" cap="all" baseline="0" noProof="0">
                  <a:solidFill>
                    <a:srgbClr val="211F26"/>
                  </a:solidFill>
                  <a:latin typeface="Calibri" panose="020F0502020204030204" pitchFamily="34" charset="0"/>
                  <a:cs typeface="Calibri" panose="020F0502020204030204" pitchFamily="34" charset="0"/>
                </a:rPr>
                <a:t>Want to know more?</a:t>
              </a:r>
              <a:br>
                <a:rPr lang="en-GB" sz="1200" cap="all"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Go to the instruction slide </a:t>
              </a:r>
              <a:r>
                <a:rPr lang="en-GB" sz="1200" b="1" cap="none" baseline="0" noProof="0">
                  <a:solidFill>
                    <a:srgbClr val="211F26"/>
                  </a:solidFill>
                  <a:latin typeface="Calibri" panose="020F0502020204030204" pitchFamily="34" charset="0"/>
                  <a:cs typeface="Calibri" panose="020F0502020204030204" pitchFamily="34" charset="0"/>
                </a:rPr>
                <a:t>‘VIDEO INSTRUCTIONS’</a:t>
              </a:r>
              <a:r>
                <a:rPr lang="en-GB" sz="1200" cap="none" baseline="0" noProof="0">
                  <a:solidFill>
                    <a:srgbClr val="211F26"/>
                  </a:solidFill>
                  <a:latin typeface="Calibri" panose="020F0502020204030204" pitchFamily="34" charset="0"/>
                  <a:cs typeface="Calibri" panose="020F0502020204030204" pitchFamily="34" charset="0"/>
                </a:rPr>
                <a:t>.</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You’ll find it at the beginning of the presentation</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or insert it via </a:t>
              </a:r>
              <a:r>
                <a:rPr lang="en-GB" sz="1200" i="1" cap="none" baseline="0" noProof="0">
                  <a:solidFill>
                    <a:srgbClr val="211F26"/>
                  </a:solidFill>
                  <a:latin typeface="Calibri" panose="020F0502020204030204" pitchFamily="34" charset="0"/>
                  <a:cs typeface="Calibri" panose="020F0502020204030204" pitchFamily="34" charset="0"/>
                </a:rPr>
                <a:t>‘Home’</a:t>
              </a:r>
              <a:r>
                <a:rPr lang="en-GB" sz="1200" cap="none" baseline="0" noProof="0">
                  <a:solidFill>
                    <a:srgbClr val="211F26"/>
                  </a:solidFill>
                  <a:latin typeface="Calibri" panose="020F0502020204030204" pitchFamily="34" charset="0"/>
                  <a:cs typeface="Calibri" panose="020F0502020204030204" pitchFamily="34" charset="0"/>
                </a:rPr>
                <a:t> &gt; </a:t>
              </a:r>
              <a:r>
                <a:rPr lang="en-GB" sz="1200" i="1" cap="none" baseline="0" noProof="0">
                  <a:solidFill>
                    <a:srgbClr val="211F26"/>
                  </a:solidFill>
                  <a:latin typeface="Calibri" panose="020F0502020204030204" pitchFamily="34" charset="0"/>
                  <a:cs typeface="Calibri" panose="020F0502020204030204" pitchFamily="34" charset="0"/>
                </a:rPr>
                <a:t>‘New Slide’.</a:t>
              </a:r>
            </a:p>
          </p:txBody>
        </p:sp>
        <p:grpSp>
          <p:nvGrpSpPr>
            <p:cNvPr id="268" name="ICOON_info">
              <a:extLst>
                <a:ext uri="{FF2B5EF4-FFF2-40B4-BE49-F238E27FC236}">
                  <a16:creationId xmlns:a16="http://schemas.microsoft.com/office/drawing/2014/main" id="{1B1FF32A-37EA-4ECC-9322-31EFA0E82B19}"/>
                </a:ext>
              </a:extLst>
            </p:cNvPr>
            <p:cNvGrpSpPr/>
            <p:nvPr userDrawn="1"/>
          </p:nvGrpSpPr>
          <p:grpSpPr>
            <a:xfrm>
              <a:off x="-376736" y="4400186"/>
              <a:ext cx="283685" cy="283685"/>
              <a:chOff x="-510741" y="5913713"/>
              <a:chExt cx="267555" cy="267555"/>
            </a:xfrm>
          </p:grpSpPr>
          <p:sp>
            <p:nvSpPr>
              <p:cNvPr id="310" name="Ovaal 309">
                <a:extLst>
                  <a:ext uri="{FF2B5EF4-FFF2-40B4-BE49-F238E27FC236}">
                    <a16:creationId xmlns:a16="http://schemas.microsoft.com/office/drawing/2014/main" id="{A5BCE601-0011-4904-BA58-C3F5CB94B7BC}"/>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311" name="Graphic 163" descr="Informatie">
                <a:extLst>
                  <a:ext uri="{FF2B5EF4-FFF2-40B4-BE49-F238E27FC236}">
                    <a16:creationId xmlns:a16="http://schemas.microsoft.com/office/drawing/2014/main" id="{A2BBBC12-BD15-467E-9CCE-2EE13CDD2C1D}"/>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en-GB" sz="2000" noProof="0">
                  <a:solidFill>
                    <a:srgbClr val="211F26"/>
                  </a:solidFill>
                  <a:latin typeface="Calibri" panose="020F0502020204030204" pitchFamily="34" charset="0"/>
                  <a:cs typeface="Calibri" panose="020F0502020204030204" pitchFamily="34" charset="0"/>
                </a:endParaRPr>
              </a:p>
            </p:txBody>
          </p:sp>
        </p:grpSp>
        <p:grpSp>
          <p:nvGrpSpPr>
            <p:cNvPr id="269" name="VOORBEELD">
              <a:extLst>
                <a:ext uri="{FF2B5EF4-FFF2-40B4-BE49-F238E27FC236}">
                  <a16:creationId xmlns:a16="http://schemas.microsoft.com/office/drawing/2014/main" id="{FD36BA4B-1648-47BB-AF63-6CE6052B87F0}"/>
                </a:ext>
              </a:extLst>
            </p:cNvPr>
            <p:cNvGrpSpPr/>
            <p:nvPr userDrawn="1"/>
          </p:nvGrpSpPr>
          <p:grpSpPr>
            <a:xfrm>
              <a:off x="-3605171" y="458674"/>
              <a:ext cx="3234311" cy="558875"/>
              <a:chOff x="-3605171" y="458674"/>
              <a:chExt cx="3234311" cy="558875"/>
            </a:xfrm>
          </p:grpSpPr>
          <p:sp>
            <p:nvSpPr>
              <p:cNvPr id="270" name="Rechthoek 269">
                <a:extLst>
                  <a:ext uri="{FF2B5EF4-FFF2-40B4-BE49-F238E27FC236}">
                    <a16:creationId xmlns:a16="http://schemas.microsoft.com/office/drawing/2014/main" id="{8A0A9901-D192-4F2F-8BD3-BD87C11A33B7}"/>
                  </a:ext>
                </a:extLst>
              </p:cNvPr>
              <p:cNvSpPr/>
              <p:nvPr userDrawn="1"/>
            </p:nvSpPr>
            <p:spPr>
              <a:xfrm>
                <a:off x="-3604183" y="458674"/>
                <a:ext cx="393459" cy="184058"/>
              </a:xfrm>
              <a:prstGeom prst="rect">
                <a:avLst/>
              </a:prstGeom>
              <a:solidFill>
                <a:srgbClr val="F8F8F8"/>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en-GB" sz="900" b="1" noProof="0">
                    <a:solidFill>
                      <a:srgbClr val="211F26"/>
                    </a:solidFill>
                    <a:latin typeface="Calibri" panose="020F0502020204030204" pitchFamily="34" charset="0"/>
                    <a:cs typeface="Calibri" panose="020F0502020204030204" pitchFamily="34" charset="0"/>
                  </a:rPr>
                  <a:t>Home</a:t>
                </a:r>
              </a:p>
            </p:txBody>
          </p:sp>
          <p:sp>
            <p:nvSpPr>
              <p:cNvPr id="271" name="Rechthoek 270">
                <a:extLst>
                  <a:ext uri="{FF2B5EF4-FFF2-40B4-BE49-F238E27FC236}">
                    <a16:creationId xmlns:a16="http://schemas.microsoft.com/office/drawing/2014/main" id="{9B0EC554-E870-4711-B7B3-9B2EB19EC55C}"/>
                  </a:ext>
                </a:extLst>
              </p:cNvPr>
              <p:cNvSpPr/>
              <p:nvPr userDrawn="1"/>
            </p:nvSpPr>
            <p:spPr>
              <a:xfrm>
                <a:off x="-3599184" y="621345"/>
                <a:ext cx="383782"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nvGrpSpPr>
              <p:cNvPr id="272" name="Groep 271">
                <a:extLst>
                  <a:ext uri="{FF2B5EF4-FFF2-40B4-BE49-F238E27FC236}">
                    <a16:creationId xmlns:a16="http://schemas.microsoft.com/office/drawing/2014/main" id="{433EF028-7AEC-46C7-8DDC-879825200014}"/>
                  </a:ext>
                </a:extLst>
              </p:cNvPr>
              <p:cNvGrpSpPr/>
              <p:nvPr userDrawn="1"/>
            </p:nvGrpSpPr>
            <p:grpSpPr>
              <a:xfrm>
                <a:off x="-3386247" y="830871"/>
                <a:ext cx="139423" cy="109566"/>
                <a:chOff x="-2866744" y="827071"/>
                <a:chExt cx="168701" cy="132575"/>
              </a:xfrm>
            </p:grpSpPr>
            <p:grpSp>
              <p:nvGrpSpPr>
                <p:cNvPr id="303" name="Groep 302">
                  <a:extLst>
                    <a:ext uri="{FF2B5EF4-FFF2-40B4-BE49-F238E27FC236}">
                      <a16:creationId xmlns:a16="http://schemas.microsoft.com/office/drawing/2014/main" id="{95A53FD9-2D98-43EB-A53A-064A0994C372}"/>
                    </a:ext>
                  </a:extLst>
                </p:cNvPr>
                <p:cNvGrpSpPr/>
                <p:nvPr userDrawn="1"/>
              </p:nvGrpSpPr>
              <p:grpSpPr>
                <a:xfrm>
                  <a:off x="-2866744" y="827071"/>
                  <a:ext cx="168701" cy="132575"/>
                  <a:chOff x="-2866744" y="827071"/>
                  <a:chExt cx="168701" cy="132575"/>
                </a:xfrm>
              </p:grpSpPr>
              <p:cxnSp>
                <p:nvCxnSpPr>
                  <p:cNvPr id="305" name="Rechte verbindingslijn 304">
                    <a:extLst>
                      <a:ext uri="{FF2B5EF4-FFF2-40B4-BE49-F238E27FC236}">
                        <a16:creationId xmlns:a16="http://schemas.microsoft.com/office/drawing/2014/main" id="{730570E6-D7E9-4EBF-A465-395442C198F1}"/>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306" name="Rechte verbindingslijn 305">
                    <a:extLst>
                      <a:ext uri="{FF2B5EF4-FFF2-40B4-BE49-F238E27FC236}">
                        <a16:creationId xmlns:a16="http://schemas.microsoft.com/office/drawing/2014/main" id="{896979CA-5D99-4165-8AE3-58C9145A2ED8}"/>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307" name="Rechte verbindingslijn 306">
                    <a:extLst>
                      <a:ext uri="{FF2B5EF4-FFF2-40B4-BE49-F238E27FC236}">
                        <a16:creationId xmlns:a16="http://schemas.microsoft.com/office/drawing/2014/main" id="{A5F1B7A7-1434-4539-89B3-0B3BCF905C35}"/>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308" name="Rechte verbindingslijn 307">
                    <a:extLst>
                      <a:ext uri="{FF2B5EF4-FFF2-40B4-BE49-F238E27FC236}">
                        <a16:creationId xmlns:a16="http://schemas.microsoft.com/office/drawing/2014/main" id="{74F2B9C5-CC4F-45B7-93B8-EA1AB611599C}"/>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309" name="Rechte verbindingslijn 308">
                    <a:extLst>
                      <a:ext uri="{FF2B5EF4-FFF2-40B4-BE49-F238E27FC236}">
                        <a16:creationId xmlns:a16="http://schemas.microsoft.com/office/drawing/2014/main" id="{CDAF82D2-CB82-4CE8-8C9B-AB7C4E3BBA50}"/>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304" name="Pijl: rechts 303">
                  <a:extLst>
                    <a:ext uri="{FF2B5EF4-FFF2-40B4-BE49-F238E27FC236}">
                      <a16:creationId xmlns:a16="http://schemas.microsoft.com/office/drawing/2014/main" id="{CD7BD83E-C62E-4721-9E53-42E17DE05237}"/>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273" name="Groep 272">
                <a:extLst>
                  <a:ext uri="{FF2B5EF4-FFF2-40B4-BE49-F238E27FC236}">
                    <a16:creationId xmlns:a16="http://schemas.microsoft.com/office/drawing/2014/main" id="{EE1C6406-24D9-42BB-AF9A-24432CC3FEF8}"/>
                  </a:ext>
                </a:extLst>
              </p:cNvPr>
              <p:cNvGrpSpPr/>
              <p:nvPr userDrawn="1"/>
            </p:nvGrpSpPr>
            <p:grpSpPr>
              <a:xfrm>
                <a:off x="-3605171" y="830871"/>
                <a:ext cx="139423" cy="109566"/>
                <a:chOff x="-2866744" y="518074"/>
                <a:chExt cx="168701" cy="132575"/>
              </a:xfrm>
            </p:grpSpPr>
            <p:grpSp>
              <p:nvGrpSpPr>
                <p:cNvPr id="296" name="Groep 295">
                  <a:extLst>
                    <a:ext uri="{FF2B5EF4-FFF2-40B4-BE49-F238E27FC236}">
                      <a16:creationId xmlns:a16="http://schemas.microsoft.com/office/drawing/2014/main" id="{A55F2717-D566-4959-8CF7-745A6227F3A5}"/>
                    </a:ext>
                  </a:extLst>
                </p:cNvPr>
                <p:cNvGrpSpPr/>
                <p:nvPr userDrawn="1"/>
              </p:nvGrpSpPr>
              <p:grpSpPr>
                <a:xfrm>
                  <a:off x="-2866744" y="518074"/>
                  <a:ext cx="168701" cy="132575"/>
                  <a:chOff x="-2866744" y="518074"/>
                  <a:chExt cx="168701" cy="132575"/>
                </a:xfrm>
              </p:grpSpPr>
              <p:cxnSp>
                <p:nvCxnSpPr>
                  <p:cNvPr id="298" name="Rechte verbindingslijn 297">
                    <a:extLst>
                      <a:ext uri="{FF2B5EF4-FFF2-40B4-BE49-F238E27FC236}">
                        <a16:creationId xmlns:a16="http://schemas.microsoft.com/office/drawing/2014/main" id="{5777883D-6B59-48E9-AE0F-C36F7B283771}"/>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299" name="Rechte verbindingslijn 298">
                    <a:extLst>
                      <a:ext uri="{FF2B5EF4-FFF2-40B4-BE49-F238E27FC236}">
                        <a16:creationId xmlns:a16="http://schemas.microsoft.com/office/drawing/2014/main" id="{210964F3-951B-4A0B-B565-8A072F103D2E}"/>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300" name="Rechte verbindingslijn 299">
                    <a:extLst>
                      <a:ext uri="{FF2B5EF4-FFF2-40B4-BE49-F238E27FC236}">
                        <a16:creationId xmlns:a16="http://schemas.microsoft.com/office/drawing/2014/main" id="{9E1CB7A4-3BD3-441B-8782-C70649031DF1}"/>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301" name="Rechte verbindingslijn 300">
                    <a:extLst>
                      <a:ext uri="{FF2B5EF4-FFF2-40B4-BE49-F238E27FC236}">
                        <a16:creationId xmlns:a16="http://schemas.microsoft.com/office/drawing/2014/main" id="{5521E56A-7892-4704-BD04-44F588982A08}"/>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302" name="Rechte verbindingslijn 301">
                    <a:extLst>
                      <a:ext uri="{FF2B5EF4-FFF2-40B4-BE49-F238E27FC236}">
                        <a16:creationId xmlns:a16="http://schemas.microsoft.com/office/drawing/2014/main" id="{A1C1E83C-1266-4C63-8F84-55451096E9D1}"/>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297" name="Pijl: rechts 296">
                  <a:extLst>
                    <a:ext uri="{FF2B5EF4-FFF2-40B4-BE49-F238E27FC236}">
                      <a16:creationId xmlns:a16="http://schemas.microsoft.com/office/drawing/2014/main" id="{0995E7FF-CC3D-40F1-B66D-468F77CE2FD9}"/>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cxnSp>
            <p:nvCxnSpPr>
              <p:cNvPr id="274" name="Rechte verbindingslijn 273">
                <a:extLst>
                  <a:ext uri="{FF2B5EF4-FFF2-40B4-BE49-F238E27FC236}">
                    <a16:creationId xmlns:a16="http://schemas.microsoft.com/office/drawing/2014/main" id="{6A76008E-1CAD-47A9-A838-0C482E1A4F54}"/>
                  </a:ext>
                </a:extLst>
              </p:cNvPr>
              <p:cNvCxnSpPr>
                <a:cxnSpLocks/>
              </p:cNvCxnSpPr>
              <p:nvPr userDrawn="1"/>
            </p:nvCxnSpPr>
            <p:spPr>
              <a:xfrm flipV="1">
                <a:off x="-3459956" y="588169"/>
                <a:ext cx="547687" cy="219076"/>
              </a:xfrm>
              <a:prstGeom prst="line">
                <a:avLst/>
              </a:prstGeom>
              <a:noFill/>
              <a:ln w="19050" cap="rnd" cmpd="sng" algn="ctr">
                <a:solidFill>
                  <a:schemeClr val="accent1"/>
                </a:solidFill>
                <a:prstDash val="solid"/>
                <a:headEnd type="oval"/>
              </a:ln>
              <a:effectLst/>
            </p:spPr>
          </p:cxnSp>
          <p:cxnSp>
            <p:nvCxnSpPr>
              <p:cNvPr id="275" name="Rechte verbindingslijn 274">
                <a:extLst>
                  <a:ext uri="{FF2B5EF4-FFF2-40B4-BE49-F238E27FC236}">
                    <a16:creationId xmlns:a16="http://schemas.microsoft.com/office/drawing/2014/main" id="{10AFFFC2-59C0-4E0C-9E02-0C136B0FFAFC}"/>
                  </a:ext>
                </a:extLst>
              </p:cNvPr>
              <p:cNvCxnSpPr>
                <a:cxnSpLocks/>
              </p:cNvCxnSpPr>
              <p:nvPr userDrawn="1"/>
            </p:nvCxnSpPr>
            <p:spPr>
              <a:xfrm>
                <a:off x="-3224213" y="828675"/>
                <a:ext cx="319088" cy="0"/>
              </a:xfrm>
              <a:prstGeom prst="line">
                <a:avLst/>
              </a:prstGeom>
              <a:noFill/>
              <a:ln w="19050" cap="rnd" cmpd="sng" algn="ctr">
                <a:solidFill>
                  <a:schemeClr val="accent1"/>
                </a:solidFill>
                <a:prstDash val="solid"/>
                <a:headEnd type="oval"/>
              </a:ln>
              <a:effectLst/>
            </p:spPr>
          </p:cxnSp>
          <p:sp>
            <p:nvSpPr>
              <p:cNvPr id="276" name="Rechthoek 275">
                <a:extLst>
                  <a:ext uri="{FF2B5EF4-FFF2-40B4-BE49-F238E27FC236}">
                    <a16:creationId xmlns:a16="http://schemas.microsoft.com/office/drawing/2014/main" id="{BC66EA28-001E-4576-BF8E-38976D223DBE}"/>
                  </a:ext>
                </a:extLst>
              </p:cNvPr>
              <p:cNvSpPr/>
              <p:nvPr userDrawn="1"/>
            </p:nvSpPr>
            <p:spPr>
              <a:xfrm>
                <a:off x="-2559903" y="512179"/>
                <a:ext cx="2189042" cy="15108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Text level up</a:t>
                </a:r>
              </a:p>
            </p:txBody>
          </p:sp>
          <p:sp>
            <p:nvSpPr>
              <p:cNvPr id="277" name="Rechthoek 276">
                <a:extLst>
                  <a:ext uri="{FF2B5EF4-FFF2-40B4-BE49-F238E27FC236}">
                    <a16:creationId xmlns:a16="http://schemas.microsoft.com/office/drawing/2014/main" id="{FE5A8AEA-6D1D-4BFC-8992-7898463430E0}"/>
                  </a:ext>
                </a:extLst>
              </p:cNvPr>
              <p:cNvSpPr/>
              <p:nvPr userDrawn="1"/>
            </p:nvSpPr>
            <p:spPr>
              <a:xfrm>
                <a:off x="-2559903" y="819562"/>
                <a:ext cx="2189043" cy="142202"/>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Text level down</a:t>
                </a:r>
              </a:p>
            </p:txBody>
          </p:sp>
          <p:grpSp>
            <p:nvGrpSpPr>
              <p:cNvPr id="278" name="Groep 277">
                <a:extLst>
                  <a:ext uri="{FF2B5EF4-FFF2-40B4-BE49-F238E27FC236}">
                    <a16:creationId xmlns:a16="http://schemas.microsoft.com/office/drawing/2014/main" id="{2E9AD5AE-5C85-4FAB-A15E-73F5A9203597}"/>
                  </a:ext>
                </a:extLst>
              </p:cNvPr>
              <p:cNvGrpSpPr/>
              <p:nvPr userDrawn="1"/>
            </p:nvGrpSpPr>
            <p:grpSpPr>
              <a:xfrm>
                <a:off x="-2916763" y="769168"/>
                <a:ext cx="268738" cy="248381"/>
                <a:chOff x="-2916763" y="769168"/>
                <a:chExt cx="268738" cy="248381"/>
              </a:xfrm>
            </p:grpSpPr>
            <p:sp>
              <p:nvSpPr>
                <p:cNvPr id="288" name="Rechthoek 287">
                  <a:extLst>
                    <a:ext uri="{FF2B5EF4-FFF2-40B4-BE49-F238E27FC236}">
                      <a16:creationId xmlns:a16="http://schemas.microsoft.com/office/drawing/2014/main" id="{3BB85755-96F3-43F1-8691-E6154D014275}"/>
                    </a:ext>
                  </a:extLst>
                </p:cNvPr>
                <p:cNvSpPr/>
                <p:nvPr userDrawn="1"/>
              </p:nvSpPr>
              <p:spPr>
                <a:xfrm>
                  <a:off x="-2916763" y="769168"/>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en-GB" sz="1050" b="0" noProof="0">
                    <a:solidFill>
                      <a:srgbClr val="211F26"/>
                    </a:solidFill>
                    <a:latin typeface="Calibri" panose="020F0502020204030204" pitchFamily="34" charset="0"/>
                    <a:cs typeface="Calibri" panose="020F0502020204030204" pitchFamily="34" charset="0"/>
                  </a:endParaRPr>
                </a:p>
              </p:txBody>
            </p:sp>
            <p:grpSp>
              <p:nvGrpSpPr>
                <p:cNvPr id="289" name="Groep 288">
                  <a:extLst>
                    <a:ext uri="{FF2B5EF4-FFF2-40B4-BE49-F238E27FC236}">
                      <a16:creationId xmlns:a16="http://schemas.microsoft.com/office/drawing/2014/main" id="{0FEA64C9-5E05-4BFD-9B95-A3104E5225ED}"/>
                    </a:ext>
                  </a:extLst>
                </p:cNvPr>
                <p:cNvGrpSpPr/>
                <p:nvPr userDrawn="1"/>
              </p:nvGrpSpPr>
              <p:grpSpPr>
                <a:xfrm>
                  <a:off x="-2866744" y="827071"/>
                  <a:ext cx="168701" cy="132575"/>
                  <a:chOff x="-2866744" y="827071"/>
                  <a:chExt cx="168701" cy="132575"/>
                </a:xfrm>
              </p:grpSpPr>
              <p:cxnSp>
                <p:nvCxnSpPr>
                  <p:cNvPr id="291" name="Rechte verbindingslijn 290">
                    <a:extLst>
                      <a:ext uri="{FF2B5EF4-FFF2-40B4-BE49-F238E27FC236}">
                        <a16:creationId xmlns:a16="http://schemas.microsoft.com/office/drawing/2014/main" id="{A3CDBE9C-3303-407D-B68C-3FB9AE9906CF}"/>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292" name="Rechte verbindingslijn 291">
                    <a:extLst>
                      <a:ext uri="{FF2B5EF4-FFF2-40B4-BE49-F238E27FC236}">
                        <a16:creationId xmlns:a16="http://schemas.microsoft.com/office/drawing/2014/main" id="{BE2A8E2A-B4DC-4657-93DA-649C9D362274}"/>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293" name="Rechte verbindingslijn 292">
                    <a:extLst>
                      <a:ext uri="{FF2B5EF4-FFF2-40B4-BE49-F238E27FC236}">
                        <a16:creationId xmlns:a16="http://schemas.microsoft.com/office/drawing/2014/main" id="{5E12CD83-A317-418B-9826-78DBDD7814C1}"/>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294" name="Rechte verbindingslijn 293">
                    <a:extLst>
                      <a:ext uri="{FF2B5EF4-FFF2-40B4-BE49-F238E27FC236}">
                        <a16:creationId xmlns:a16="http://schemas.microsoft.com/office/drawing/2014/main" id="{9ADF70D4-5804-431C-B289-6CF94856E903}"/>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295" name="Rechte verbindingslijn 294">
                    <a:extLst>
                      <a:ext uri="{FF2B5EF4-FFF2-40B4-BE49-F238E27FC236}">
                        <a16:creationId xmlns:a16="http://schemas.microsoft.com/office/drawing/2014/main" id="{817E4EFD-BABB-4D22-BA69-56B2E47620DA}"/>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290" name="Pijl: rechts 289">
                  <a:extLst>
                    <a:ext uri="{FF2B5EF4-FFF2-40B4-BE49-F238E27FC236}">
                      <a16:creationId xmlns:a16="http://schemas.microsoft.com/office/drawing/2014/main" id="{B6D006CE-D737-404D-8797-8340F4C1C0D7}"/>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279" name="Groep 278">
                <a:extLst>
                  <a:ext uri="{FF2B5EF4-FFF2-40B4-BE49-F238E27FC236}">
                    <a16:creationId xmlns:a16="http://schemas.microsoft.com/office/drawing/2014/main" id="{32DCF691-5854-46F6-82BA-2BC5CF8EE571}"/>
                  </a:ext>
                </a:extLst>
              </p:cNvPr>
              <p:cNvGrpSpPr/>
              <p:nvPr userDrawn="1"/>
            </p:nvGrpSpPr>
            <p:grpSpPr>
              <a:xfrm>
                <a:off x="-2916763" y="460171"/>
                <a:ext cx="268738" cy="248381"/>
                <a:chOff x="-2916763" y="460171"/>
                <a:chExt cx="268738" cy="248381"/>
              </a:xfrm>
            </p:grpSpPr>
            <p:sp>
              <p:nvSpPr>
                <p:cNvPr id="280" name="Rechthoek 279">
                  <a:extLst>
                    <a:ext uri="{FF2B5EF4-FFF2-40B4-BE49-F238E27FC236}">
                      <a16:creationId xmlns:a16="http://schemas.microsoft.com/office/drawing/2014/main" id="{852FCCF9-6004-4DDC-AB09-37CB2CD74F58}"/>
                    </a:ext>
                  </a:extLst>
                </p:cNvPr>
                <p:cNvSpPr/>
                <p:nvPr userDrawn="1"/>
              </p:nvSpPr>
              <p:spPr>
                <a:xfrm>
                  <a:off x="-2916763" y="460171"/>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en-GB" sz="1050" b="0" noProof="0">
                    <a:solidFill>
                      <a:srgbClr val="211F26"/>
                    </a:solidFill>
                    <a:latin typeface="Calibri" panose="020F0502020204030204" pitchFamily="34" charset="0"/>
                    <a:cs typeface="Calibri" panose="020F0502020204030204" pitchFamily="34" charset="0"/>
                  </a:endParaRPr>
                </a:p>
              </p:txBody>
            </p:sp>
            <p:grpSp>
              <p:nvGrpSpPr>
                <p:cNvPr id="281" name="Groep 280">
                  <a:extLst>
                    <a:ext uri="{FF2B5EF4-FFF2-40B4-BE49-F238E27FC236}">
                      <a16:creationId xmlns:a16="http://schemas.microsoft.com/office/drawing/2014/main" id="{6BC92229-B602-4605-A130-FA132855A90B}"/>
                    </a:ext>
                  </a:extLst>
                </p:cNvPr>
                <p:cNvGrpSpPr/>
                <p:nvPr userDrawn="1"/>
              </p:nvGrpSpPr>
              <p:grpSpPr>
                <a:xfrm>
                  <a:off x="-2866744" y="518074"/>
                  <a:ext cx="168701" cy="132575"/>
                  <a:chOff x="-2866744" y="518074"/>
                  <a:chExt cx="168701" cy="132575"/>
                </a:xfrm>
              </p:grpSpPr>
              <p:cxnSp>
                <p:nvCxnSpPr>
                  <p:cNvPr id="283" name="Rechte verbindingslijn 282">
                    <a:extLst>
                      <a:ext uri="{FF2B5EF4-FFF2-40B4-BE49-F238E27FC236}">
                        <a16:creationId xmlns:a16="http://schemas.microsoft.com/office/drawing/2014/main" id="{C56E56AC-02DE-45ED-A464-459FDBEDEED5}"/>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284" name="Rechte verbindingslijn 283">
                    <a:extLst>
                      <a:ext uri="{FF2B5EF4-FFF2-40B4-BE49-F238E27FC236}">
                        <a16:creationId xmlns:a16="http://schemas.microsoft.com/office/drawing/2014/main" id="{AAD0CE62-6519-4DBB-820D-E61E2613460A}"/>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285" name="Rechte verbindingslijn 284">
                    <a:extLst>
                      <a:ext uri="{FF2B5EF4-FFF2-40B4-BE49-F238E27FC236}">
                        <a16:creationId xmlns:a16="http://schemas.microsoft.com/office/drawing/2014/main" id="{96B7DB77-D1DC-47AC-A61E-46497BD54A16}"/>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286" name="Rechte verbindingslijn 285">
                    <a:extLst>
                      <a:ext uri="{FF2B5EF4-FFF2-40B4-BE49-F238E27FC236}">
                        <a16:creationId xmlns:a16="http://schemas.microsoft.com/office/drawing/2014/main" id="{9068B18C-DFAD-4ABA-AC20-E3C549304605}"/>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287" name="Rechte verbindingslijn 286">
                    <a:extLst>
                      <a:ext uri="{FF2B5EF4-FFF2-40B4-BE49-F238E27FC236}">
                        <a16:creationId xmlns:a16="http://schemas.microsoft.com/office/drawing/2014/main" id="{19A109C3-22A9-4FC9-BDD7-B49E060E327C}"/>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282" name="Pijl: rechts 281">
                  <a:extLst>
                    <a:ext uri="{FF2B5EF4-FFF2-40B4-BE49-F238E27FC236}">
                      <a16:creationId xmlns:a16="http://schemas.microsoft.com/office/drawing/2014/main" id="{41A2406E-21DA-4EED-A5DB-3E737DDDBD5B}"/>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grpSp>
      <p:grpSp>
        <p:nvGrpSpPr>
          <p:cNvPr id="112" name="INSTRUCTION">
            <a:extLst>
              <a:ext uri="{FF2B5EF4-FFF2-40B4-BE49-F238E27FC236}">
                <a16:creationId xmlns:a16="http://schemas.microsoft.com/office/drawing/2014/main" id="{C2E3D39B-2D2E-42B9-BCB9-1FBADC2AB8FB}"/>
              </a:ext>
            </a:extLst>
          </p:cNvPr>
          <p:cNvGrpSpPr/>
          <p:nvPr userDrawn="1"/>
        </p:nvGrpSpPr>
        <p:grpSpPr>
          <a:xfrm>
            <a:off x="5846" y="7033211"/>
            <a:ext cx="3727954" cy="1577390"/>
            <a:chOff x="5846" y="7033211"/>
            <a:chExt cx="3727954" cy="1577390"/>
          </a:xfrm>
        </p:grpSpPr>
        <p:sp>
          <p:nvSpPr>
            <p:cNvPr id="113" name="Rechthoek 112">
              <a:extLst>
                <a:ext uri="{FF2B5EF4-FFF2-40B4-BE49-F238E27FC236}">
                  <a16:creationId xmlns:a16="http://schemas.microsoft.com/office/drawing/2014/main" id="{2DF8BE69-3BA8-4F3D-8D7F-A2764DDE7481}"/>
                </a:ext>
              </a:extLst>
            </p:cNvPr>
            <p:cNvSpPr/>
            <p:nvPr userDrawn="1"/>
          </p:nvSpPr>
          <p:spPr>
            <a:xfrm>
              <a:off x="5846" y="7033211"/>
              <a:ext cx="3727954" cy="1577390"/>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EDIT Footer, slide number</a:t>
              </a:r>
              <a:br>
                <a:rPr lang="en-GB" sz="1400" b="1" cap="all" baseline="0" noProof="0">
                  <a:solidFill>
                    <a:schemeClr val="accent1"/>
                  </a:solidFill>
                  <a:latin typeface="Calibri" panose="020F0502020204030204" pitchFamily="34" charset="0"/>
                  <a:cs typeface="Calibri" panose="020F0502020204030204" pitchFamily="34" charset="0"/>
                </a:rPr>
              </a:br>
              <a:r>
                <a:rPr lang="en-GB" sz="1400" b="1" cap="all" baseline="0" noProof="0">
                  <a:solidFill>
                    <a:schemeClr val="accent1"/>
                  </a:solidFill>
                  <a:latin typeface="Calibri" panose="020F0502020204030204" pitchFamily="34" charset="0"/>
                  <a:cs typeface="Calibri" panose="020F0502020204030204" pitchFamily="34" charset="0"/>
                </a:rPr>
                <a:t>and date</a:t>
              </a:r>
            </a:p>
          </p:txBody>
        </p:sp>
        <p:sp>
          <p:nvSpPr>
            <p:cNvPr id="114" name="Ovaal 113">
              <a:extLst>
                <a:ext uri="{FF2B5EF4-FFF2-40B4-BE49-F238E27FC236}">
                  <a16:creationId xmlns:a16="http://schemas.microsoft.com/office/drawing/2014/main" id="{2FA56FDB-823F-425C-A590-1FDFFBEC8328}"/>
                </a:ext>
              </a:extLst>
            </p:cNvPr>
            <p:cNvSpPr/>
            <p:nvPr userDrawn="1"/>
          </p:nvSpPr>
          <p:spPr>
            <a:xfrm>
              <a:off x="188424" y="767853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115" name="Rechthoek 114">
              <a:extLst>
                <a:ext uri="{FF2B5EF4-FFF2-40B4-BE49-F238E27FC236}">
                  <a16:creationId xmlns:a16="http://schemas.microsoft.com/office/drawing/2014/main" id="{209DDE63-A585-4316-9911-DA4E8216AE19}"/>
                </a:ext>
              </a:extLst>
            </p:cNvPr>
            <p:cNvSpPr/>
            <p:nvPr userDrawn="1"/>
          </p:nvSpPr>
          <p:spPr>
            <a:xfrm>
              <a:off x="472596" y="7678534"/>
              <a:ext cx="2322719" cy="31672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‘Header &amp; Footer’</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116" name="Ovaal 115">
              <a:extLst>
                <a:ext uri="{FF2B5EF4-FFF2-40B4-BE49-F238E27FC236}">
                  <a16:creationId xmlns:a16="http://schemas.microsoft.com/office/drawing/2014/main" id="{DAD336FB-C3DF-42A9-85D9-39AB29684B9F}"/>
                </a:ext>
              </a:extLst>
            </p:cNvPr>
            <p:cNvSpPr/>
            <p:nvPr userDrawn="1"/>
          </p:nvSpPr>
          <p:spPr>
            <a:xfrm>
              <a:off x="188424" y="810886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117" name="Rechthoek 116">
              <a:extLst>
                <a:ext uri="{FF2B5EF4-FFF2-40B4-BE49-F238E27FC236}">
                  <a16:creationId xmlns:a16="http://schemas.microsoft.com/office/drawing/2014/main" id="{760A04BB-A469-4E55-9EF3-B8E22CB55A01}"/>
                </a:ext>
              </a:extLst>
            </p:cNvPr>
            <p:cNvSpPr/>
            <p:nvPr userDrawn="1"/>
          </p:nvSpPr>
          <p:spPr>
            <a:xfrm>
              <a:off x="472596" y="8108870"/>
              <a:ext cx="2322719" cy="38098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‘Apply to All’</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apply the changes to every slide.</a:t>
              </a:r>
            </a:p>
          </p:txBody>
        </p:sp>
        <p:grpSp>
          <p:nvGrpSpPr>
            <p:cNvPr id="118" name="Groep 117">
              <a:extLst>
                <a:ext uri="{FF2B5EF4-FFF2-40B4-BE49-F238E27FC236}">
                  <a16:creationId xmlns:a16="http://schemas.microsoft.com/office/drawing/2014/main" id="{0615F89F-B92E-4A32-A9C0-AF74DE2698F7}"/>
                </a:ext>
              </a:extLst>
            </p:cNvPr>
            <p:cNvGrpSpPr/>
            <p:nvPr userDrawn="1"/>
          </p:nvGrpSpPr>
          <p:grpSpPr>
            <a:xfrm>
              <a:off x="2939884" y="7739834"/>
              <a:ext cx="681133" cy="750023"/>
              <a:chOff x="-910573" y="4987990"/>
              <a:chExt cx="681133" cy="750023"/>
            </a:xfrm>
          </p:grpSpPr>
          <p:grpSp>
            <p:nvGrpSpPr>
              <p:cNvPr id="119" name="Groep 118">
                <a:extLst>
                  <a:ext uri="{FF2B5EF4-FFF2-40B4-BE49-F238E27FC236}">
                    <a16:creationId xmlns:a16="http://schemas.microsoft.com/office/drawing/2014/main" id="{69240CF1-0FF0-4660-9E32-8F5F8B7686B5}"/>
                  </a:ext>
                </a:extLst>
              </p:cNvPr>
              <p:cNvGrpSpPr/>
              <p:nvPr userDrawn="1"/>
            </p:nvGrpSpPr>
            <p:grpSpPr>
              <a:xfrm>
                <a:off x="-713542" y="4987990"/>
                <a:ext cx="287071" cy="379107"/>
                <a:chOff x="-4050578" y="288410"/>
                <a:chExt cx="322125" cy="379107"/>
              </a:xfrm>
            </p:grpSpPr>
            <p:sp>
              <p:nvSpPr>
                <p:cNvPr id="121" name="Rechthoek met één afgeknipte en afgeronde hoek 47">
                  <a:extLst>
                    <a:ext uri="{FF2B5EF4-FFF2-40B4-BE49-F238E27FC236}">
                      <a16:creationId xmlns:a16="http://schemas.microsoft.com/office/drawing/2014/main" id="{D9052113-BEE3-4525-8C6E-32F6F67CE8E7}"/>
                    </a:ext>
                  </a:extLst>
                </p:cNvPr>
                <p:cNvSpPr/>
                <p:nvPr userDrawn="1"/>
              </p:nvSpPr>
              <p:spPr>
                <a:xfrm>
                  <a:off x="-4050578" y="288410"/>
                  <a:ext cx="322125" cy="379107"/>
                </a:xfrm>
                <a:prstGeom prst="snipRoundRect">
                  <a:avLst>
                    <a:gd name="adj1" fmla="val 0"/>
                    <a:gd name="adj2" fmla="val 33753"/>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122" name="Rechthoekige driehoek 121">
                  <a:extLst>
                    <a:ext uri="{FF2B5EF4-FFF2-40B4-BE49-F238E27FC236}">
                      <a16:creationId xmlns:a16="http://schemas.microsoft.com/office/drawing/2014/main" id="{F7FC227D-7183-48AA-90E0-7832A91B05F5}"/>
                    </a:ext>
                  </a:extLst>
                </p:cNvPr>
                <p:cNvSpPr/>
                <p:nvPr userDrawn="1"/>
              </p:nvSpPr>
              <p:spPr>
                <a:xfrm>
                  <a:off x="-3833537" y="291656"/>
                  <a:ext cx="103133" cy="93757"/>
                </a:xfrm>
                <a:prstGeom prst="rtTriangle">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123" name="Rechthoek 122">
                  <a:extLst>
                    <a:ext uri="{FF2B5EF4-FFF2-40B4-BE49-F238E27FC236}">
                      <a16:creationId xmlns:a16="http://schemas.microsoft.com/office/drawing/2014/main" id="{20A33D0F-B38D-4E18-9019-1CD113AF964B}"/>
                    </a:ext>
                  </a:extLst>
                </p:cNvPr>
                <p:cNvSpPr/>
                <p:nvPr userDrawn="1"/>
              </p:nvSpPr>
              <p:spPr>
                <a:xfrm>
                  <a:off x="-4013673" y="314848"/>
                  <a:ext cx="140930" cy="70565"/>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124" name="Rechthoek 123">
                  <a:extLst>
                    <a:ext uri="{FF2B5EF4-FFF2-40B4-BE49-F238E27FC236}">
                      <a16:creationId xmlns:a16="http://schemas.microsoft.com/office/drawing/2014/main" id="{C1DA6B82-6547-44C5-8058-9CB2FEFF3B28}"/>
                    </a:ext>
                  </a:extLst>
                </p:cNvPr>
                <p:cNvSpPr/>
                <p:nvPr userDrawn="1"/>
              </p:nvSpPr>
              <p:spPr>
                <a:xfrm>
                  <a:off x="-4020379" y="586428"/>
                  <a:ext cx="261727" cy="61406"/>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defTabSz="914400" fontAlgn="auto">
                    <a:lnSpc>
                      <a:spcPct val="100000"/>
                    </a:lnSpc>
                    <a:spcBef>
                      <a:spcPts val="0"/>
                    </a:spcBef>
                    <a:spcAft>
                      <a:spcPts val="0"/>
                    </a:spcAft>
                    <a:buClrTx/>
                    <a:buSzTx/>
                    <a:buFontTx/>
                    <a:buNone/>
                    <a:tabLst/>
                  </a:pPr>
                  <a:endParaRPr kumimoji="0" lang="en-GB" sz="900" b="0" i="0" u="none" strike="noStrike" kern="0" cap="none" spc="0" normalizeH="0" baseline="0" noProof="0">
                    <a:ln>
                      <a:noFill/>
                    </a:ln>
                    <a:solidFill>
                      <a:srgbClr val="211F26"/>
                    </a:solidFill>
                    <a:effectLst/>
                    <a:uLnTx/>
                    <a:uFillTx/>
                    <a:latin typeface="Calibri" panose="020F0502020204030204" pitchFamily="34" charset="0"/>
                    <a:cs typeface="Calibri" panose="020F0502020204030204" pitchFamily="34" charset="0"/>
                  </a:endParaRPr>
                </a:p>
              </p:txBody>
            </p:sp>
          </p:grpSp>
          <p:sp>
            <p:nvSpPr>
              <p:cNvPr id="120" name="Rechthoek 119">
                <a:extLst>
                  <a:ext uri="{FF2B5EF4-FFF2-40B4-BE49-F238E27FC236}">
                    <a16:creationId xmlns:a16="http://schemas.microsoft.com/office/drawing/2014/main" id="{21787FA6-FCE9-4A20-B32F-5E40DA7F977D}"/>
                  </a:ext>
                </a:extLst>
              </p:cNvPr>
              <p:cNvSpPr/>
              <p:nvPr userDrawn="1"/>
            </p:nvSpPr>
            <p:spPr>
              <a:xfrm>
                <a:off x="-910573" y="5352063"/>
                <a:ext cx="681133" cy="385950"/>
              </a:xfrm>
              <a:prstGeom prst="rect">
                <a:avLst/>
              </a:prstGeom>
              <a:no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rPr>
                  <a:t>Header &amp; Footer</a:t>
                </a:r>
              </a:p>
            </p:txBody>
          </p:sp>
        </p:grpSp>
      </p:grpSp>
      <p:sp>
        <p:nvSpPr>
          <p:cNvPr id="24" name="INFO">
            <a:extLst>
              <a:ext uri="{FF2B5EF4-FFF2-40B4-BE49-F238E27FC236}">
                <a16:creationId xmlns:a16="http://schemas.microsoft.com/office/drawing/2014/main" id="{1D86832C-7926-41D1-AC2B-7ABAE5064D01}"/>
              </a:ext>
            </a:extLst>
          </p:cNvPr>
          <p:cNvSpPr txBox="1"/>
          <p:nvPr userDrawn="1"/>
        </p:nvSpPr>
        <p:spPr>
          <a:xfrm>
            <a:off x="0" y="-256190"/>
            <a:ext cx="12192000" cy="161583"/>
          </a:xfrm>
          <a:prstGeom prst="rect">
            <a:avLst/>
          </a:prstGeom>
          <a:noFill/>
        </p:spPr>
        <p:txBody>
          <a:bodyPr wrap="square" lIns="0" tIns="0" rIns="0" bIns="0" rtlCol="0">
            <a:spAutoFit/>
          </a:bodyPr>
          <a:lstStyle/>
          <a:p>
            <a:pPr algn="l"/>
            <a:r>
              <a:rPr lang="en-GB" sz="1050" b="1" dirty="0">
                <a:solidFill>
                  <a:schemeClr val="tx2"/>
                </a:solidFill>
                <a:latin typeface="+mj-lt"/>
                <a:cs typeface="Calibri" panose="020F0502020204030204" pitchFamily="34" charset="0"/>
              </a:rPr>
              <a:t>TEMPLATE: </a:t>
            </a:r>
            <a:r>
              <a:rPr lang="en-GB" sz="1050" b="0" dirty="0">
                <a:solidFill>
                  <a:schemeClr val="tx2"/>
                </a:solidFill>
                <a:latin typeface="+mj-lt"/>
                <a:cs typeface="Calibri" panose="020F0502020204030204" pitchFamily="34" charset="0"/>
              </a:rPr>
              <a:t>CASE</a:t>
            </a:r>
          </a:p>
        </p:txBody>
      </p:sp>
      <p:sp>
        <p:nvSpPr>
          <p:cNvPr id="19" name="Tijdelijke aanduiding voor verticale tekst 2">
            <a:extLst>
              <a:ext uri="{FF2B5EF4-FFF2-40B4-BE49-F238E27FC236}">
                <a16:creationId xmlns:a16="http://schemas.microsoft.com/office/drawing/2014/main" id="{B6E7424A-424A-48B2-BDDC-91446A4E4AEB}"/>
              </a:ext>
            </a:extLst>
          </p:cNvPr>
          <p:cNvSpPr>
            <a:spLocks noGrp="1"/>
          </p:cNvSpPr>
          <p:nvPr>
            <p:ph type="body" orient="vert" idx="1" hasCustomPrompt="1"/>
          </p:nvPr>
        </p:nvSpPr>
        <p:spPr>
          <a:xfrm>
            <a:off x="777244" y="2441466"/>
            <a:ext cx="3219546" cy="3852825"/>
          </a:xfrm>
        </p:spPr>
        <p:txBody>
          <a:bodyPr vert="horz" lIns="0" tIns="0" rIns="0" bIns="0"/>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en-GB" dirty="0"/>
              <a:t>Bullet</a:t>
            </a:r>
          </a:p>
          <a:p>
            <a:pPr lvl="1"/>
            <a:r>
              <a:rPr lang="en-GB" dirty="0"/>
              <a:t>Sub-bullet</a:t>
            </a:r>
          </a:p>
          <a:p>
            <a:pPr lvl="2"/>
            <a:r>
              <a:rPr lang="en-GB" dirty="0"/>
              <a:t>Default text</a:t>
            </a:r>
          </a:p>
          <a:p>
            <a:pPr lvl="3"/>
            <a:r>
              <a:rPr lang="en-GB" dirty="0"/>
              <a:t>header</a:t>
            </a:r>
          </a:p>
          <a:p>
            <a:pPr lvl="4"/>
            <a:r>
              <a:rPr lang="en-GB" dirty="0"/>
              <a:t>Numerical bullet</a:t>
            </a:r>
          </a:p>
          <a:p>
            <a:pPr lvl="5"/>
            <a:r>
              <a:rPr lang="en-GB" dirty="0"/>
              <a:t>Bullet</a:t>
            </a:r>
          </a:p>
          <a:p>
            <a:pPr lvl="6"/>
            <a:r>
              <a:rPr lang="en-GB" dirty="0"/>
              <a:t>Sub-bullet</a:t>
            </a:r>
          </a:p>
          <a:p>
            <a:pPr lvl="7"/>
            <a:r>
              <a:rPr lang="en-GB" dirty="0"/>
              <a:t>Default text</a:t>
            </a:r>
          </a:p>
          <a:p>
            <a:pPr lvl="8"/>
            <a:r>
              <a:rPr lang="en-GB" dirty="0"/>
              <a:t>header</a:t>
            </a:r>
          </a:p>
          <a:p>
            <a:pPr lvl="8"/>
            <a:endParaRPr lang="en-GB" dirty="0"/>
          </a:p>
        </p:txBody>
      </p:sp>
      <p:sp>
        <p:nvSpPr>
          <p:cNvPr id="52" name="Tijdelijke aanduiding voor verticale tekst 2">
            <a:extLst>
              <a:ext uri="{FF2B5EF4-FFF2-40B4-BE49-F238E27FC236}">
                <a16:creationId xmlns:a16="http://schemas.microsoft.com/office/drawing/2014/main" id="{38E90541-A464-490F-8838-24BAC17D1820}"/>
              </a:ext>
            </a:extLst>
          </p:cNvPr>
          <p:cNvSpPr>
            <a:spLocks noGrp="1"/>
          </p:cNvSpPr>
          <p:nvPr>
            <p:ph type="body" orient="vert" idx="10" hasCustomPrompt="1"/>
          </p:nvPr>
        </p:nvSpPr>
        <p:spPr>
          <a:xfrm>
            <a:off x="4581020" y="2441466"/>
            <a:ext cx="3219546" cy="3852825"/>
          </a:xfrm>
        </p:spPr>
        <p:txBody>
          <a:bodyPr vert="horz" lIns="0" tIns="0" rIns="0" bIns="0"/>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en-GB" dirty="0"/>
              <a:t>Bullet</a:t>
            </a:r>
          </a:p>
          <a:p>
            <a:pPr lvl="1"/>
            <a:r>
              <a:rPr lang="en-GB" dirty="0"/>
              <a:t>Sub-bullet</a:t>
            </a:r>
          </a:p>
          <a:p>
            <a:pPr lvl="2"/>
            <a:r>
              <a:rPr lang="en-GB" dirty="0"/>
              <a:t>Default text</a:t>
            </a:r>
          </a:p>
          <a:p>
            <a:pPr lvl="3"/>
            <a:r>
              <a:rPr lang="en-GB" dirty="0"/>
              <a:t>header</a:t>
            </a:r>
          </a:p>
          <a:p>
            <a:pPr lvl="4"/>
            <a:r>
              <a:rPr lang="en-GB" dirty="0"/>
              <a:t>Numerical bullet</a:t>
            </a:r>
          </a:p>
          <a:p>
            <a:pPr lvl="5"/>
            <a:r>
              <a:rPr lang="en-GB" dirty="0"/>
              <a:t>Bullet</a:t>
            </a:r>
          </a:p>
          <a:p>
            <a:pPr lvl="6"/>
            <a:r>
              <a:rPr lang="en-GB" dirty="0"/>
              <a:t>Sub-bullet</a:t>
            </a:r>
          </a:p>
          <a:p>
            <a:pPr lvl="7"/>
            <a:r>
              <a:rPr lang="en-GB" dirty="0"/>
              <a:t>Default text</a:t>
            </a:r>
          </a:p>
          <a:p>
            <a:pPr lvl="8"/>
            <a:r>
              <a:rPr lang="en-GB" dirty="0"/>
              <a:t>header</a:t>
            </a:r>
          </a:p>
          <a:p>
            <a:pPr lvl="8"/>
            <a:endParaRPr lang="en-GB" dirty="0"/>
          </a:p>
        </p:txBody>
      </p:sp>
      <p:sp>
        <p:nvSpPr>
          <p:cNvPr id="53" name="Tijdelijke aanduiding voor verticale tekst 2">
            <a:extLst>
              <a:ext uri="{FF2B5EF4-FFF2-40B4-BE49-F238E27FC236}">
                <a16:creationId xmlns:a16="http://schemas.microsoft.com/office/drawing/2014/main" id="{89286917-484E-4046-B9A1-328D39070049}"/>
              </a:ext>
            </a:extLst>
          </p:cNvPr>
          <p:cNvSpPr>
            <a:spLocks noGrp="1"/>
          </p:cNvSpPr>
          <p:nvPr>
            <p:ph type="body" orient="vert" idx="11" hasCustomPrompt="1"/>
          </p:nvPr>
        </p:nvSpPr>
        <p:spPr>
          <a:xfrm>
            <a:off x="8384795" y="2441466"/>
            <a:ext cx="3219546" cy="3852825"/>
          </a:xfrm>
        </p:spPr>
        <p:txBody>
          <a:bodyPr vert="horz" lIns="0" tIns="0" rIns="0" bIns="0"/>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en-GB" dirty="0"/>
              <a:t>Bullet</a:t>
            </a:r>
          </a:p>
          <a:p>
            <a:pPr lvl="1"/>
            <a:r>
              <a:rPr lang="en-GB" dirty="0"/>
              <a:t>Sub-bullet</a:t>
            </a:r>
          </a:p>
          <a:p>
            <a:pPr lvl="2"/>
            <a:r>
              <a:rPr lang="en-GB" dirty="0"/>
              <a:t>Default text</a:t>
            </a:r>
          </a:p>
          <a:p>
            <a:pPr lvl="3"/>
            <a:r>
              <a:rPr lang="en-GB" dirty="0"/>
              <a:t>header</a:t>
            </a:r>
          </a:p>
          <a:p>
            <a:pPr lvl="4"/>
            <a:r>
              <a:rPr lang="en-GB" dirty="0"/>
              <a:t>Numerical bullet</a:t>
            </a:r>
          </a:p>
          <a:p>
            <a:pPr lvl="5"/>
            <a:r>
              <a:rPr lang="en-GB" dirty="0"/>
              <a:t>Bullet</a:t>
            </a:r>
          </a:p>
          <a:p>
            <a:pPr lvl="6"/>
            <a:r>
              <a:rPr lang="en-GB" dirty="0"/>
              <a:t>Sub-bullet</a:t>
            </a:r>
          </a:p>
          <a:p>
            <a:pPr lvl="7"/>
            <a:r>
              <a:rPr lang="en-GB" dirty="0"/>
              <a:t>Default text</a:t>
            </a:r>
          </a:p>
          <a:p>
            <a:pPr lvl="8"/>
            <a:r>
              <a:rPr lang="en-GB" dirty="0"/>
              <a:t>header</a:t>
            </a:r>
          </a:p>
          <a:p>
            <a:pPr lvl="8"/>
            <a:endParaRPr lang="en-GB" dirty="0"/>
          </a:p>
        </p:txBody>
      </p:sp>
      <p:sp>
        <p:nvSpPr>
          <p:cNvPr id="70" name="Tijdelijke aanduiding voor verticale tekst 2">
            <a:extLst>
              <a:ext uri="{FF2B5EF4-FFF2-40B4-BE49-F238E27FC236}">
                <a16:creationId xmlns:a16="http://schemas.microsoft.com/office/drawing/2014/main" id="{AB4A5F2F-65AC-40C8-9EC1-536B64FFD6F5}"/>
              </a:ext>
            </a:extLst>
          </p:cNvPr>
          <p:cNvSpPr>
            <a:spLocks noGrp="1"/>
          </p:cNvSpPr>
          <p:nvPr>
            <p:ph type="body" orient="vert" idx="15" hasCustomPrompt="1"/>
          </p:nvPr>
        </p:nvSpPr>
        <p:spPr>
          <a:xfrm>
            <a:off x="777244" y="-1"/>
            <a:ext cx="11414756" cy="2441467"/>
          </a:xfrm>
          <a:solidFill>
            <a:schemeClr val="bg1"/>
          </a:solidFill>
        </p:spPr>
        <p:txBody>
          <a:bodyPr vert="horz" lIns="0" tIns="0" rIns="0" bIns="0"/>
          <a:lstStyle>
            <a:lvl1pPr marL="0" indent="0">
              <a:buFont typeface="Arial" panose="020B0604020202020204" pitchFamily="34" charset="0"/>
              <a:buNone/>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54" name="Tijdelijke aanduiding voor verticale tekst 2">
            <a:extLst>
              <a:ext uri="{FF2B5EF4-FFF2-40B4-BE49-F238E27FC236}">
                <a16:creationId xmlns:a16="http://schemas.microsoft.com/office/drawing/2014/main" id="{F764B2EC-C279-4884-B53C-455B0E25A655}"/>
              </a:ext>
            </a:extLst>
          </p:cNvPr>
          <p:cNvSpPr>
            <a:spLocks noGrp="1"/>
          </p:cNvSpPr>
          <p:nvPr>
            <p:ph type="body" orient="vert" idx="12" hasCustomPrompt="1"/>
          </p:nvPr>
        </p:nvSpPr>
        <p:spPr>
          <a:xfrm>
            <a:off x="1115174" y="1858232"/>
            <a:ext cx="2881616" cy="323021"/>
          </a:xfrm>
        </p:spPr>
        <p:txBody>
          <a:bodyPr vert="horz" lIns="0" tIns="0" rIns="0" bIns="0" anchor="ctr"/>
          <a:lstStyle>
            <a:lvl1pPr marL="0" indent="0" algn="l">
              <a:buFont typeface="Arial" panose="020B0604020202020204" pitchFamily="34" charset="0"/>
              <a:buNone/>
              <a:defRPr sz="20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Title</a:t>
            </a:r>
          </a:p>
        </p:txBody>
      </p:sp>
      <p:sp>
        <p:nvSpPr>
          <p:cNvPr id="55" name="Tijdelijke aanduiding voor verticale tekst 2">
            <a:extLst>
              <a:ext uri="{FF2B5EF4-FFF2-40B4-BE49-F238E27FC236}">
                <a16:creationId xmlns:a16="http://schemas.microsoft.com/office/drawing/2014/main" id="{44680CC4-A98A-4431-AFA9-331B5F1079C8}"/>
              </a:ext>
            </a:extLst>
          </p:cNvPr>
          <p:cNvSpPr>
            <a:spLocks noGrp="1"/>
          </p:cNvSpPr>
          <p:nvPr>
            <p:ph type="body" orient="vert" idx="13" hasCustomPrompt="1"/>
          </p:nvPr>
        </p:nvSpPr>
        <p:spPr>
          <a:xfrm>
            <a:off x="4918950" y="1860027"/>
            <a:ext cx="2881616" cy="323021"/>
          </a:xfrm>
        </p:spPr>
        <p:txBody>
          <a:bodyPr vert="horz" lIns="0" tIns="0" rIns="0" bIns="0" anchor="ctr"/>
          <a:lstStyle>
            <a:lvl1pPr marL="0" indent="0" algn="l">
              <a:buFont typeface="Arial" panose="020B0604020202020204" pitchFamily="34" charset="0"/>
              <a:buNone/>
              <a:defRPr sz="20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Title</a:t>
            </a:r>
          </a:p>
        </p:txBody>
      </p:sp>
      <p:sp>
        <p:nvSpPr>
          <p:cNvPr id="56" name="Tijdelijke aanduiding voor verticale tekst 2">
            <a:extLst>
              <a:ext uri="{FF2B5EF4-FFF2-40B4-BE49-F238E27FC236}">
                <a16:creationId xmlns:a16="http://schemas.microsoft.com/office/drawing/2014/main" id="{5D6AA0F6-950B-4A76-82A8-F49C9B8F454E}"/>
              </a:ext>
            </a:extLst>
          </p:cNvPr>
          <p:cNvSpPr>
            <a:spLocks noGrp="1"/>
          </p:cNvSpPr>
          <p:nvPr>
            <p:ph type="body" orient="vert" idx="14" hasCustomPrompt="1"/>
          </p:nvPr>
        </p:nvSpPr>
        <p:spPr>
          <a:xfrm>
            <a:off x="8722725" y="1856127"/>
            <a:ext cx="2881616" cy="323021"/>
          </a:xfrm>
        </p:spPr>
        <p:txBody>
          <a:bodyPr vert="horz" lIns="0" tIns="0" rIns="0" bIns="0" anchor="ctr"/>
          <a:lstStyle>
            <a:lvl1pPr marL="0" indent="0" algn="l">
              <a:buFont typeface="Arial" panose="020B0604020202020204" pitchFamily="34" charset="0"/>
              <a:buNone/>
              <a:defRPr sz="20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Title</a:t>
            </a:r>
          </a:p>
        </p:txBody>
      </p:sp>
      <p:sp>
        <p:nvSpPr>
          <p:cNvPr id="71" name="Tijdelijke aanduiding voor verticale tekst 2">
            <a:extLst>
              <a:ext uri="{FF2B5EF4-FFF2-40B4-BE49-F238E27FC236}">
                <a16:creationId xmlns:a16="http://schemas.microsoft.com/office/drawing/2014/main" id="{BE0A316B-EA03-47FF-BD0A-167FDC0FA81B}"/>
              </a:ext>
            </a:extLst>
          </p:cNvPr>
          <p:cNvSpPr>
            <a:spLocks noGrp="1"/>
          </p:cNvSpPr>
          <p:nvPr>
            <p:ph type="body" orient="vert" idx="16"/>
          </p:nvPr>
        </p:nvSpPr>
        <p:spPr>
          <a:xfrm>
            <a:off x="4581020" y="1904537"/>
            <a:ext cx="234000" cy="234000"/>
          </a:xfrm>
          <a:blipFill>
            <a:blip r:embed="rId6" cstate="hqprint">
              <a:extLst>
                <a:ext uri="{28A0092B-C50C-407E-A947-70E740481C1C}">
                  <a14:useLocalDpi xmlns:a14="http://schemas.microsoft.com/office/drawing/2010/main"/>
                </a:ext>
              </a:extLst>
            </a:blip>
            <a:stretch>
              <a:fillRect/>
            </a:stretch>
          </a:blipFill>
        </p:spPr>
        <p:txBody>
          <a:bodyPr vert="horz" lIns="0" tIns="0" rIns="0" bIns="0"/>
          <a:lstStyle>
            <a:lvl1pPr marL="0" indent="0">
              <a:buNone/>
              <a:defRPr sz="100"/>
            </a:lvl1pPr>
            <a:lvl2pPr>
              <a:defRPr/>
            </a:lvl2pPr>
            <a:lvl3pPr>
              <a:defRPr/>
            </a:lvl3pPr>
            <a:lvl4pPr>
              <a:defRPr/>
            </a:lvl4pPr>
            <a:lvl5pPr>
              <a:defRPr/>
            </a:lvl5pPr>
            <a:lvl6pPr marL="0" indent="0">
              <a:buFont typeface="Arial" panose="020B0604020202020204" pitchFamily="34" charset="0"/>
              <a:buNone/>
              <a:defRPr sz="100" baseline="0"/>
            </a:lvl6pPr>
            <a:lvl7pPr>
              <a:defRPr/>
            </a:lvl7pPr>
            <a:lvl8pPr>
              <a:defRPr/>
            </a:lvl8pPr>
            <a:lvl9pPr>
              <a:defRPr/>
            </a:lvl9pPr>
          </a:lstStyle>
          <a:p>
            <a:pPr lvl="0"/>
            <a:endParaRPr lang="en-GB" dirty="0"/>
          </a:p>
        </p:txBody>
      </p:sp>
      <p:sp>
        <p:nvSpPr>
          <p:cNvPr id="72" name="Tijdelijke aanduiding voor verticale tekst 2">
            <a:extLst>
              <a:ext uri="{FF2B5EF4-FFF2-40B4-BE49-F238E27FC236}">
                <a16:creationId xmlns:a16="http://schemas.microsoft.com/office/drawing/2014/main" id="{1283F809-9DA0-43CD-9C6B-AC6C805D78A2}"/>
              </a:ext>
            </a:extLst>
          </p:cNvPr>
          <p:cNvSpPr>
            <a:spLocks noGrp="1"/>
          </p:cNvSpPr>
          <p:nvPr>
            <p:ph type="body" orient="vert" idx="17" hasCustomPrompt="1"/>
          </p:nvPr>
        </p:nvSpPr>
        <p:spPr>
          <a:xfrm>
            <a:off x="777244" y="1904537"/>
            <a:ext cx="234000" cy="234000"/>
          </a:xfrm>
          <a:blipFill>
            <a:blip r:embed="rId7" cstate="hqprint">
              <a:extLst>
                <a:ext uri="{28A0092B-C50C-407E-A947-70E740481C1C}">
                  <a14:useLocalDpi xmlns:a14="http://schemas.microsoft.com/office/drawing/2010/main"/>
                </a:ext>
              </a:extLst>
            </a:blip>
            <a:stretch>
              <a:fillRect/>
            </a:stretch>
          </a:blipFill>
        </p:spPr>
        <p:txBody>
          <a:bodyPr vert="horz" lIns="0" tIns="0" rIns="0" bIns="0"/>
          <a:lstStyle>
            <a:lvl1pPr marL="0" indent="0">
              <a:buNone/>
              <a:defRPr sz="100"/>
            </a:lvl1pPr>
            <a:lvl2pPr>
              <a:defRPr/>
            </a:lvl2pPr>
            <a:lvl3pPr>
              <a:defRPr/>
            </a:lvl3pPr>
            <a:lvl4pPr>
              <a:defRPr/>
            </a:lvl4pPr>
            <a:lvl5pPr>
              <a:defRPr/>
            </a:lvl5pPr>
            <a:lvl6pPr marL="0" indent="0">
              <a:buFont typeface="Arial" panose="020B0604020202020204" pitchFamily="34" charset="0"/>
              <a:buNone/>
              <a:defRPr sz="100" baseline="0"/>
            </a:lvl6pPr>
            <a:lvl7pPr>
              <a:defRPr/>
            </a:lvl7pPr>
            <a:lvl8pPr>
              <a:defRPr/>
            </a:lvl8pPr>
            <a:lvl9pPr>
              <a:defRPr/>
            </a:lvl9pPr>
          </a:lstStyle>
          <a:p>
            <a:pPr lvl="0"/>
            <a:r>
              <a:rPr lang="en-GB" dirty="0"/>
              <a:t>  </a:t>
            </a:r>
          </a:p>
        </p:txBody>
      </p:sp>
      <p:sp>
        <p:nvSpPr>
          <p:cNvPr id="73" name="Tijdelijke aanduiding voor verticale tekst 2">
            <a:extLst>
              <a:ext uri="{FF2B5EF4-FFF2-40B4-BE49-F238E27FC236}">
                <a16:creationId xmlns:a16="http://schemas.microsoft.com/office/drawing/2014/main" id="{F899DD24-69D3-47A1-8B45-D1881AAB46A3}"/>
              </a:ext>
            </a:extLst>
          </p:cNvPr>
          <p:cNvSpPr>
            <a:spLocks noGrp="1"/>
          </p:cNvSpPr>
          <p:nvPr>
            <p:ph type="body" orient="vert" idx="18" hasCustomPrompt="1"/>
          </p:nvPr>
        </p:nvSpPr>
        <p:spPr>
          <a:xfrm>
            <a:off x="8384795" y="1904537"/>
            <a:ext cx="234000" cy="234000"/>
          </a:xfrm>
          <a:blipFill>
            <a:blip r:embed="rId8" cstate="hqprint">
              <a:extLst>
                <a:ext uri="{28A0092B-C50C-407E-A947-70E740481C1C}">
                  <a14:useLocalDpi xmlns:a14="http://schemas.microsoft.com/office/drawing/2010/main"/>
                </a:ext>
              </a:extLst>
            </a:blip>
            <a:stretch>
              <a:fillRect/>
            </a:stretch>
          </a:blipFill>
        </p:spPr>
        <p:txBody>
          <a:bodyPr vert="horz" lIns="0" tIns="0" rIns="0" bIns="0"/>
          <a:lstStyle>
            <a:lvl1pPr marL="0" indent="0">
              <a:buFont typeface="Arial" panose="020B0604020202020204" pitchFamily="34" charset="0"/>
              <a:buNone/>
              <a:defRPr sz="100"/>
            </a:lvl1pPr>
            <a:lvl2pPr>
              <a:defRPr/>
            </a:lvl2pPr>
            <a:lvl3pPr>
              <a:defRPr/>
            </a:lvl3pPr>
            <a:lvl4pPr>
              <a:defRPr/>
            </a:lvl4pPr>
            <a:lvl5pPr>
              <a:defRPr/>
            </a:lvl5pPr>
            <a:lvl6pPr marL="0" indent="0">
              <a:buFont typeface="Arial" panose="020B0604020202020204" pitchFamily="34" charset="0"/>
              <a:buNone/>
              <a:defRPr sz="100" baseline="0"/>
            </a:lvl6pPr>
            <a:lvl7pPr>
              <a:defRPr/>
            </a:lvl7pPr>
            <a:lvl8pPr>
              <a:defRPr/>
            </a:lvl8pPr>
            <a:lvl9pPr>
              <a:defRPr/>
            </a:lvl9pPr>
          </a:lstStyle>
          <a:p>
            <a:pPr lvl="0"/>
            <a:r>
              <a:rPr lang="en-GB" dirty="0"/>
              <a:t>  </a:t>
            </a:r>
          </a:p>
        </p:txBody>
      </p:sp>
      <p:grpSp>
        <p:nvGrpSpPr>
          <p:cNvPr id="15" name="HAAK LIJN">
            <a:extLst>
              <a:ext uri="{FF2B5EF4-FFF2-40B4-BE49-F238E27FC236}">
                <a16:creationId xmlns:a16="http://schemas.microsoft.com/office/drawing/2014/main" id="{2435C843-4991-4484-B966-C9647EE6751D}"/>
              </a:ext>
            </a:extLst>
          </p:cNvPr>
          <p:cNvGrpSpPr/>
          <p:nvPr userDrawn="1"/>
        </p:nvGrpSpPr>
        <p:grpSpPr>
          <a:xfrm>
            <a:off x="540812" y="0"/>
            <a:ext cx="76800" cy="6858000"/>
            <a:chOff x="578912" y="0"/>
            <a:chExt cx="76800" cy="6858000"/>
          </a:xfrm>
        </p:grpSpPr>
        <p:cxnSp>
          <p:nvCxnSpPr>
            <p:cNvPr id="16" name="LIJN">
              <a:extLst>
                <a:ext uri="{FF2B5EF4-FFF2-40B4-BE49-F238E27FC236}">
                  <a16:creationId xmlns:a16="http://schemas.microsoft.com/office/drawing/2014/main" id="{4122E51C-244F-42D5-860B-DE30659DC3AB}"/>
                </a:ext>
              </a:extLst>
            </p:cNvPr>
            <p:cNvCxnSpPr>
              <a:cxnSpLocks/>
            </p:cNvCxnSpPr>
            <p:nvPr userDrawn="1"/>
          </p:nvCxnSpPr>
          <p:spPr>
            <a:xfrm>
              <a:off x="617312" y="900113"/>
              <a:ext cx="0" cy="5957887"/>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pic>
          <p:nvPicPr>
            <p:cNvPr id="17" name="Graphic 16">
              <a:extLst>
                <a:ext uri="{FF2B5EF4-FFF2-40B4-BE49-F238E27FC236}">
                  <a16:creationId xmlns:a16="http://schemas.microsoft.com/office/drawing/2014/main" id="{00BF4AC1-89EF-41C0-966C-6F43F1FF44AB}"/>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78912" y="652464"/>
              <a:ext cx="76800" cy="201600"/>
            </a:xfrm>
            <a:prstGeom prst="rect">
              <a:avLst/>
            </a:prstGeom>
          </p:spPr>
        </p:pic>
        <p:cxnSp>
          <p:nvCxnSpPr>
            <p:cNvPr id="18" name="LIJN">
              <a:extLst>
                <a:ext uri="{FF2B5EF4-FFF2-40B4-BE49-F238E27FC236}">
                  <a16:creationId xmlns:a16="http://schemas.microsoft.com/office/drawing/2014/main" id="{5E7F3280-4671-4F09-8CE6-E76211868980}"/>
                </a:ext>
              </a:extLst>
            </p:cNvPr>
            <p:cNvCxnSpPr>
              <a:cxnSpLocks/>
            </p:cNvCxnSpPr>
            <p:nvPr userDrawn="1"/>
          </p:nvCxnSpPr>
          <p:spPr>
            <a:xfrm>
              <a:off x="617312" y="0"/>
              <a:ext cx="0" cy="595314"/>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grpSp>
      <p:sp>
        <p:nvSpPr>
          <p:cNvPr id="21" name="Logo">
            <a:extLst>
              <a:ext uri="{FF2B5EF4-FFF2-40B4-BE49-F238E27FC236}">
                <a16:creationId xmlns:a16="http://schemas.microsoft.com/office/drawing/2014/main" id="{1EC0F244-2A3A-462C-A6F0-3F234A0A9189}"/>
              </a:ext>
            </a:extLst>
          </p:cNvPr>
          <p:cNvSpPr>
            <a:spLocks noGrp="1"/>
          </p:cNvSpPr>
          <p:nvPr>
            <p:ph type="body" orient="vert" idx="21" hasCustomPrompt="1"/>
          </p:nvPr>
        </p:nvSpPr>
        <p:spPr>
          <a:xfrm>
            <a:off x="10549612" y="6480355"/>
            <a:ext cx="1060019" cy="185413"/>
          </a:xfrm>
          <a:blipFill>
            <a:blip r:embed="rId10"/>
            <a:stretch>
              <a:fillRect/>
            </a:stretch>
          </a:blipFill>
        </p:spPr>
        <p:txBody>
          <a:bodyPr vert="horz" lIns="0" tIns="0" rIns="0" bIns="0"/>
          <a:lstStyle>
            <a:lvl1pPr marL="0" indent="0">
              <a:buNone/>
              <a:defRPr sz="1000" i="1">
                <a:solidFill>
                  <a:schemeClr val="bg2"/>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4" name="Dianummer">
            <a:extLst>
              <a:ext uri="{FF2B5EF4-FFF2-40B4-BE49-F238E27FC236}">
                <a16:creationId xmlns:a16="http://schemas.microsoft.com/office/drawing/2014/main" id="{4A61226F-2601-4419-948F-8DE88FE3436C}"/>
              </a:ext>
            </a:extLst>
          </p:cNvPr>
          <p:cNvSpPr>
            <a:spLocks noGrp="1"/>
          </p:cNvSpPr>
          <p:nvPr>
            <p:ph type="sldNum" sz="quarter" idx="20"/>
          </p:nvPr>
        </p:nvSpPr>
        <p:spPr/>
        <p:txBody>
          <a:bodyPr/>
          <a:lstStyle/>
          <a:p>
            <a:fld id="{5EC93C5F-DB18-4797-88B9-B8B0D60519FD}" type="slidenum">
              <a:rPr lang="en-GB" smtClean="0"/>
              <a:pPr/>
              <a:t>‹#›</a:t>
            </a:fld>
            <a:endParaRPr lang="en-GB" dirty="0"/>
          </a:p>
        </p:txBody>
      </p:sp>
      <p:sp>
        <p:nvSpPr>
          <p:cNvPr id="2" name="Datum" hidden="1">
            <a:extLst>
              <a:ext uri="{FF2B5EF4-FFF2-40B4-BE49-F238E27FC236}">
                <a16:creationId xmlns:a16="http://schemas.microsoft.com/office/drawing/2014/main" id="{962E881C-C9EB-4FAC-AAAA-FDB9D3842913}"/>
              </a:ext>
            </a:extLst>
          </p:cNvPr>
          <p:cNvSpPr>
            <a:spLocks noGrp="1"/>
          </p:cNvSpPr>
          <p:nvPr>
            <p:ph type="dt" sz="half" idx="23"/>
          </p:nvPr>
        </p:nvSpPr>
        <p:spPr/>
        <p:txBody>
          <a:bodyPr/>
          <a:lstStyle/>
          <a:p>
            <a:r>
              <a:rPr lang="en-GB" dirty="0"/>
              <a:t>Date</a:t>
            </a:r>
          </a:p>
        </p:txBody>
      </p:sp>
      <p:sp>
        <p:nvSpPr>
          <p:cNvPr id="3" name="Voettekst">
            <a:extLst>
              <a:ext uri="{FF2B5EF4-FFF2-40B4-BE49-F238E27FC236}">
                <a16:creationId xmlns:a16="http://schemas.microsoft.com/office/drawing/2014/main" id="{6BCEAE92-C89D-440E-994D-4DC4B0A72F97}"/>
              </a:ext>
            </a:extLst>
          </p:cNvPr>
          <p:cNvSpPr>
            <a:spLocks noGrp="1"/>
          </p:cNvSpPr>
          <p:nvPr>
            <p:ph type="ftr" sz="quarter" idx="19"/>
          </p:nvPr>
        </p:nvSpPr>
        <p:spPr/>
        <p:txBody>
          <a:bodyPr/>
          <a:lstStyle/>
          <a:p>
            <a:r>
              <a:rPr lang="en-GB" dirty="0"/>
              <a:t>26 October 2021 | ALIM Guide for asset information Managers</a:t>
            </a:r>
          </a:p>
        </p:txBody>
      </p:sp>
      <p:sp>
        <p:nvSpPr>
          <p:cNvPr id="23" name="Ondertitel">
            <a:extLst>
              <a:ext uri="{FF2B5EF4-FFF2-40B4-BE49-F238E27FC236}">
                <a16:creationId xmlns:a16="http://schemas.microsoft.com/office/drawing/2014/main" id="{8DAC7014-FB85-4C29-B00A-73D52118B004}"/>
              </a:ext>
            </a:extLst>
          </p:cNvPr>
          <p:cNvSpPr>
            <a:spLocks noGrp="1"/>
          </p:cNvSpPr>
          <p:nvPr>
            <p:ph type="subTitle" idx="22" hasCustomPrompt="1"/>
          </p:nvPr>
        </p:nvSpPr>
        <p:spPr>
          <a:xfrm>
            <a:off x="777244" y="924516"/>
            <a:ext cx="10827096" cy="349200"/>
          </a:xfrm>
        </p:spPr>
        <p:txBody>
          <a:bodyPr/>
          <a:lstStyle>
            <a:lvl1pPr marL="0" indent="0" algn="l">
              <a:buNone/>
              <a:defRPr sz="300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cap="all" baseline="0" dirty="0"/>
              <a:t>Second light subtitle</a:t>
            </a:r>
            <a:endParaRPr lang="en-GB" dirty="0"/>
          </a:p>
        </p:txBody>
      </p:sp>
      <p:sp>
        <p:nvSpPr>
          <p:cNvPr id="5" name="Titel">
            <a:extLst>
              <a:ext uri="{FF2B5EF4-FFF2-40B4-BE49-F238E27FC236}">
                <a16:creationId xmlns:a16="http://schemas.microsoft.com/office/drawing/2014/main" id="{645E0A3F-7FFC-4E08-81AF-29A01128C65A}"/>
              </a:ext>
            </a:extLst>
          </p:cNvPr>
          <p:cNvSpPr>
            <a:spLocks noGrp="1"/>
          </p:cNvSpPr>
          <p:nvPr>
            <p:ph type="title" hasCustomPrompt="1"/>
          </p:nvPr>
        </p:nvSpPr>
        <p:spPr/>
        <p:txBody>
          <a:bodyPr/>
          <a:lstStyle/>
          <a:p>
            <a:r>
              <a:rPr lang="en-GB" dirty="0"/>
              <a:t>First bold title</a:t>
            </a:r>
          </a:p>
        </p:txBody>
      </p:sp>
    </p:spTree>
    <p:extLst>
      <p:ext uri="{BB962C8B-B14F-4D97-AF65-F5344CB8AC3E}">
        <p14:creationId xmlns:p14="http://schemas.microsoft.com/office/powerpoint/2010/main" val="920132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2"/>
                                        </p:tgtEl>
                                        <p:attrNameLst>
                                          <p:attrName>style.visibility</p:attrName>
                                        </p:attrNameLst>
                                      </p:cBhvr>
                                      <p:to>
                                        <p:strVal val="visible"/>
                                      </p:to>
                                    </p:set>
                                    <p:animEffect transition="in" filter="fade">
                                      <p:cBhvr>
                                        <p:cTn id="7" dur="500"/>
                                        <p:tgtEl>
                                          <p:spTgt spid="72"/>
                                        </p:tgtEl>
                                      </p:cBhvr>
                                    </p:animEffect>
                                  </p:childTnLst>
                                </p:cTn>
                              </p:par>
                              <p:par>
                                <p:cTn id="8" presetID="6" presetClass="emph" presetSubtype="0" autoRev="1" fill="hold" grpId="1" nodeType="withEffect">
                                  <p:stCondLst>
                                    <p:cond delay="0"/>
                                  </p:stCondLst>
                                  <p:childTnLst>
                                    <p:animScale>
                                      <p:cBhvr>
                                        <p:cTn id="9" dur="400" fill="hold"/>
                                        <p:tgtEl>
                                          <p:spTgt spid="72"/>
                                        </p:tgtEl>
                                      </p:cBhvr>
                                      <p:by x="110000" y="110000"/>
                                    </p:animScale>
                                  </p:childTnLst>
                                </p:cTn>
                              </p:par>
                              <p:par>
                                <p:cTn id="10" presetID="10" presetClass="entr" presetSubtype="0" fill="hold" grpId="0" nodeType="withEffect">
                                  <p:stCondLst>
                                    <p:cond delay="0"/>
                                  </p:stCondLst>
                                  <p:childTnLst>
                                    <p:set>
                                      <p:cBhvr>
                                        <p:cTn id="11" dur="1" fill="hold">
                                          <p:stCondLst>
                                            <p:cond delay="0"/>
                                          </p:stCondLst>
                                        </p:cTn>
                                        <p:tgtEl>
                                          <p:spTgt spid="54">
                                            <p:txEl>
                                              <p:pRg st="0" end="0"/>
                                            </p:txEl>
                                          </p:spTgt>
                                        </p:tgtEl>
                                        <p:attrNameLst>
                                          <p:attrName>style.visibility</p:attrName>
                                        </p:attrNameLst>
                                      </p:cBhvr>
                                      <p:to>
                                        <p:strVal val="visible"/>
                                      </p:to>
                                    </p:set>
                                    <p:animEffect transition="in" filter="fade">
                                      <p:cBhvr>
                                        <p:cTn id="12" dur="500"/>
                                        <p:tgtEl>
                                          <p:spTgt spid="54">
                                            <p:txEl>
                                              <p:pRg st="0" end="0"/>
                                            </p:txEl>
                                          </p:spTgt>
                                        </p:tgtEl>
                                      </p:cBhvr>
                                    </p:animEffect>
                                  </p:childTnLst>
                                </p:cTn>
                              </p:par>
                            </p:childTnLst>
                          </p:cTn>
                        </p:par>
                        <p:par>
                          <p:cTn id="13" fill="hold">
                            <p:stCondLst>
                              <p:cond delay="800"/>
                            </p:stCondLst>
                            <p:childTnLst>
                              <p:par>
                                <p:cTn id="14" presetID="2" presetClass="entr" presetSubtype="1" decel="100000" fill="hold" grpId="0" nodeType="afterEffect">
                                  <p:stCondLst>
                                    <p:cond delay="0"/>
                                  </p:stCondLst>
                                  <p:childTnLst>
                                    <p:set>
                                      <p:cBhvr>
                                        <p:cTn id="15" dur="1" fill="hold">
                                          <p:stCondLst>
                                            <p:cond delay="0"/>
                                          </p:stCondLst>
                                        </p:cTn>
                                        <p:tgtEl>
                                          <p:spTgt spid="19"/>
                                        </p:tgtEl>
                                        <p:attrNameLst>
                                          <p:attrName>style.visibility</p:attrName>
                                        </p:attrNameLst>
                                      </p:cBhvr>
                                      <p:to>
                                        <p:strVal val="visible"/>
                                      </p:to>
                                    </p:set>
                                    <p:anim calcmode="lin" valueType="num">
                                      <p:cBhvr additive="base">
                                        <p:cTn id="16" dur="1000" fill="hold"/>
                                        <p:tgtEl>
                                          <p:spTgt spid="19"/>
                                        </p:tgtEl>
                                        <p:attrNameLst>
                                          <p:attrName>ppt_x</p:attrName>
                                        </p:attrNameLst>
                                      </p:cBhvr>
                                      <p:tavLst>
                                        <p:tav tm="0">
                                          <p:val>
                                            <p:strVal val="#ppt_x"/>
                                          </p:val>
                                        </p:tav>
                                        <p:tav tm="100000">
                                          <p:val>
                                            <p:strVal val="#ppt_x"/>
                                          </p:val>
                                        </p:tav>
                                      </p:tavLst>
                                    </p:anim>
                                    <p:anim calcmode="lin" valueType="num">
                                      <p:cBhvr additive="base">
                                        <p:cTn id="17" dur="1000" fill="hold"/>
                                        <p:tgtEl>
                                          <p:spTgt spid="19"/>
                                        </p:tgtEl>
                                        <p:attrNameLst>
                                          <p:attrName>ppt_y</p:attrName>
                                        </p:attrNameLst>
                                      </p:cBhvr>
                                      <p:tavLst>
                                        <p:tav tm="0">
                                          <p:val>
                                            <p:strVal val="0-#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1"/>
                                        </p:tgtEl>
                                        <p:attrNameLst>
                                          <p:attrName>style.visibility</p:attrName>
                                        </p:attrNameLst>
                                      </p:cBhvr>
                                      <p:to>
                                        <p:strVal val="visible"/>
                                      </p:to>
                                    </p:set>
                                    <p:animEffect transition="in" filter="fade">
                                      <p:cBhvr>
                                        <p:cTn id="22" dur="500"/>
                                        <p:tgtEl>
                                          <p:spTgt spid="71"/>
                                        </p:tgtEl>
                                      </p:cBhvr>
                                    </p:animEffect>
                                  </p:childTnLst>
                                </p:cTn>
                              </p:par>
                              <p:par>
                                <p:cTn id="23" presetID="6" presetClass="emph" presetSubtype="0" autoRev="1" fill="hold" grpId="1" nodeType="withEffect">
                                  <p:stCondLst>
                                    <p:cond delay="0"/>
                                  </p:stCondLst>
                                  <p:childTnLst>
                                    <p:animScale>
                                      <p:cBhvr>
                                        <p:cTn id="24" dur="400" fill="hold"/>
                                        <p:tgtEl>
                                          <p:spTgt spid="71"/>
                                        </p:tgtEl>
                                      </p:cBhvr>
                                      <p:by x="110000" y="110000"/>
                                    </p:animScale>
                                  </p:childTnLst>
                                </p:cTn>
                              </p:par>
                              <p:par>
                                <p:cTn id="25" presetID="10" presetClass="entr" presetSubtype="0" fill="hold" grpId="0" nodeType="withEffect">
                                  <p:stCondLst>
                                    <p:cond delay="0"/>
                                  </p:stCondLst>
                                  <p:childTnLst>
                                    <p:set>
                                      <p:cBhvr>
                                        <p:cTn id="26" dur="1" fill="hold">
                                          <p:stCondLst>
                                            <p:cond delay="0"/>
                                          </p:stCondLst>
                                        </p:cTn>
                                        <p:tgtEl>
                                          <p:spTgt spid="55">
                                            <p:txEl>
                                              <p:pRg st="0" end="0"/>
                                            </p:txEl>
                                          </p:spTgt>
                                        </p:tgtEl>
                                        <p:attrNameLst>
                                          <p:attrName>style.visibility</p:attrName>
                                        </p:attrNameLst>
                                      </p:cBhvr>
                                      <p:to>
                                        <p:strVal val="visible"/>
                                      </p:to>
                                    </p:set>
                                    <p:animEffect transition="in" filter="fade">
                                      <p:cBhvr>
                                        <p:cTn id="27" dur="500"/>
                                        <p:tgtEl>
                                          <p:spTgt spid="55">
                                            <p:txEl>
                                              <p:pRg st="0" end="0"/>
                                            </p:txEl>
                                          </p:spTgt>
                                        </p:tgtEl>
                                      </p:cBhvr>
                                    </p:animEffect>
                                  </p:childTnLst>
                                </p:cTn>
                              </p:par>
                            </p:childTnLst>
                          </p:cTn>
                        </p:par>
                        <p:par>
                          <p:cTn id="28" fill="hold">
                            <p:stCondLst>
                              <p:cond delay="800"/>
                            </p:stCondLst>
                            <p:childTnLst>
                              <p:par>
                                <p:cTn id="29" presetID="2" presetClass="entr" presetSubtype="1" decel="100000" fill="hold" grpId="0" nodeType="afterEffect">
                                  <p:stCondLst>
                                    <p:cond delay="0"/>
                                  </p:stCondLst>
                                  <p:childTnLst>
                                    <p:set>
                                      <p:cBhvr>
                                        <p:cTn id="30" dur="1" fill="hold">
                                          <p:stCondLst>
                                            <p:cond delay="0"/>
                                          </p:stCondLst>
                                        </p:cTn>
                                        <p:tgtEl>
                                          <p:spTgt spid="52"/>
                                        </p:tgtEl>
                                        <p:attrNameLst>
                                          <p:attrName>style.visibility</p:attrName>
                                        </p:attrNameLst>
                                      </p:cBhvr>
                                      <p:to>
                                        <p:strVal val="visible"/>
                                      </p:to>
                                    </p:set>
                                    <p:anim calcmode="lin" valueType="num">
                                      <p:cBhvr additive="base">
                                        <p:cTn id="31" dur="1000" fill="hold"/>
                                        <p:tgtEl>
                                          <p:spTgt spid="52"/>
                                        </p:tgtEl>
                                        <p:attrNameLst>
                                          <p:attrName>ppt_x</p:attrName>
                                        </p:attrNameLst>
                                      </p:cBhvr>
                                      <p:tavLst>
                                        <p:tav tm="0">
                                          <p:val>
                                            <p:strVal val="#ppt_x"/>
                                          </p:val>
                                        </p:tav>
                                        <p:tav tm="100000">
                                          <p:val>
                                            <p:strVal val="#ppt_x"/>
                                          </p:val>
                                        </p:tav>
                                      </p:tavLst>
                                    </p:anim>
                                    <p:anim calcmode="lin" valueType="num">
                                      <p:cBhvr additive="base">
                                        <p:cTn id="32" dur="1000" fill="hold"/>
                                        <p:tgtEl>
                                          <p:spTgt spid="52"/>
                                        </p:tgtEl>
                                        <p:attrNameLst>
                                          <p:attrName>ppt_y</p:attrName>
                                        </p:attrNameLst>
                                      </p:cBhvr>
                                      <p:tavLst>
                                        <p:tav tm="0">
                                          <p:val>
                                            <p:strVal val="0-#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73"/>
                                        </p:tgtEl>
                                        <p:attrNameLst>
                                          <p:attrName>style.visibility</p:attrName>
                                        </p:attrNameLst>
                                      </p:cBhvr>
                                      <p:to>
                                        <p:strVal val="visible"/>
                                      </p:to>
                                    </p:set>
                                    <p:animEffect transition="in" filter="fade">
                                      <p:cBhvr>
                                        <p:cTn id="37" dur="500"/>
                                        <p:tgtEl>
                                          <p:spTgt spid="73"/>
                                        </p:tgtEl>
                                      </p:cBhvr>
                                    </p:animEffect>
                                  </p:childTnLst>
                                </p:cTn>
                              </p:par>
                              <p:par>
                                <p:cTn id="38" presetID="6" presetClass="emph" presetSubtype="0" autoRev="1" fill="hold" grpId="1" nodeType="withEffect">
                                  <p:stCondLst>
                                    <p:cond delay="0"/>
                                  </p:stCondLst>
                                  <p:childTnLst>
                                    <p:animScale>
                                      <p:cBhvr>
                                        <p:cTn id="39" dur="400" fill="hold"/>
                                        <p:tgtEl>
                                          <p:spTgt spid="73"/>
                                        </p:tgtEl>
                                      </p:cBhvr>
                                      <p:by x="110000" y="110000"/>
                                    </p:animScale>
                                  </p:childTnLst>
                                </p:cTn>
                              </p:par>
                              <p:par>
                                <p:cTn id="40" presetID="10" presetClass="entr" presetSubtype="0" fill="hold" grpId="0" nodeType="withEffect">
                                  <p:stCondLst>
                                    <p:cond delay="0"/>
                                  </p:stCondLst>
                                  <p:childTnLst>
                                    <p:set>
                                      <p:cBhvr>
                                        <p:cTn id="41" dur="1" fill="hold">
                                          <p:stCondLst>
                                            <p:cond delay="0"/>
                                          </p:stCondLst>
                                        </p:cTn>
                                        <p:tgtEl>
                                          <p:spTgt spid="56">
                                            <p:txEl>
                                              <p:pRg st="0" end="0"/>
                                            </p:txEl>
                                          </p:spTgt>
                                        </p:tgtEl>
                                        <p:attrNameLst>
                                          <p:attrName>style.visibility</p:attrName>
                                        </p:attrNameLst>
                                      </p:cBhvr>
                                      <p:to>
                                        <p:strVal val="visible"/>
                                      </p:to>
                                    </p:set>
                                    <p:animEffect transition="in" filter="fade">
                                      <p:cBhvr>
                                        <p:cTn id="42" dur="500"/>
                                        <p:tgtEl>
                                          <p:spTgt spid="56">
                                            <p:txEl>
                                              <p:pRg st="0" end="0"/>
                                            </p:txEl>
                                          </p:spTgt>
                                        </p:tgtEl>
                                      </p:cBhvr>
                                    </p:animEffect>
                                  </p:childTnLst>
                                </p:cTn>
                              </p:par>
                            </p:childTnLst>
                          </p:cTn>
                        </p:par>
                        <p:par>
                          <p:cTn id="43" fill="hold">
                            <p:stCondLst>
                              <p:cond delay="800"/>
                            </p:stCondLst>
                            <p:childTnLst>
                              <p:par>
                                <p:cTn id="44" presetID="2" presetClass="entr" presetSubtype="1" decel="100000" fill="hold" grpId="0" nodeType="afterEffect">
                                  <p:stCondLst>
                                    <p:cond delay="0"/>
                                  </p:stCondLst>
                                  <p:childTnLst>
                                    <p:set>
                                      <p:cBhvr>
                                        <p:cTn id="45" dur="1" fill="hold">
                                          <p:stCondLst>
                                            <p:cond delay="0"/>
                                          </p:stCondLst>
                                        </p:cTn>
                                        <p:tgtEl>
                                          <p:spTgt spid="53"/>
                                        </p:tgtEl>
                                        <p:attrNameLst>
                                          <p:attrName>style.visibility</p:attrName>
                                        </p:attrNameLst>
                                      </p:cBhvr>
                                      <p:to>
                                        <p:strVal val="visible"/>
                                      </p:to>
                                    </p:set>
                                    <p:anim calcmode="lin" valueType="num">
                                      <p:cBhvr additive="base">
                                        <p:cTn id="46" dur="1000" fill="hold"/>
                                        <p:tgtEl>
                                          <p:spTgt spid="53"/>
                                        </p:tgtEl>
                                        <p:attrNameLst>
                                          <p:attrName>ppt_x</p:attrName>
                                        </p:attrNameLst>
                                      </p:cBhvr>
                                      <p:tavLst>
                                        <p:tav tm="0">
                                          <p:val>
                                            <p:strVal val="#ppt_x"/>
                                          </p:val>
                                        </p:tav>
                                        <p:tav tm="100000">
                                          <p:val>
                                            <p:strVal val="#ppt_x"/>
                                          </p:val>
                                        </p:tav>
                                      </p:tavLst>
                                    </p:anim>
                                    <p:anim calcmode="lin" valueType="num">
                                      <p:cBhvr additive="base">
                                        <p:cTn id="47" dur="1000" fill="hold"/>
                                        <p:tgtEl>
                                          <p:spTgt spid="5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tmplLst>
          <p:tmpl>
            <p:tnLst>
              <p:par>
                <p:cTn presetID="2" presetClass="entr" presetSubtype="1" decel="100000"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1000" fill="hold"/>
                        <p:tgtEl>
                          <p:spTgt spid="19"/>
                        </p:tgtEl>
                        <p:attrNameLst>
                          <p:attrName>ppt_x</p:attrName>
                        </p:attrNameLst>
                      </p:cBhvr>
                      <p:tavLst>
                        <p:tav tm="0">
                          <p:val>
                            <p:strVal val="#ppt_x"/>
                          </p:val>
                        </p:tav>
                        <p:tav tm="100000">
                          <p:val>
                            <p:strVal val="#ppt_x"/>
                          </p:val>
                        </p:tav>
                      </p:tavLst>
                    </p:anim>
                    <p:anim calcmode="lin" valueType="num">
                      <p:cBhvr additive="base">
                        <p:cTn dur="1000" fill="hold"/>
                        <p:tgtEl>
                          <p:spTgt spid="19"/>
                        </p:tgtEl>
                        <p:attrNameLst>
                          <p:attrName>ppt_y</p:attrName>
                        </p:attrNameLst>
                      </p:cBhvr>
                      <p:tavLst>
                        <p:tav tm="0">
                          <p:val>
                            <p:strVal val="0-#ppt_h/2"/>
                          </p:val>
                        </p:tav>
                        <p:tav tm="100000">
                          <p:val>
                            <p:strVal val="#ppt_y"/>
                          </p:val>
                        </p:tav>
                      </p:tavLst>
                    </p:anim>
                  </p:childTnLst>
                </p:cTn>
              </p:par>
            </p:tnLst>
          </p:tmpl>
        </p:tmplLst>
      </p:bldP>
      <p:bldP spid="52" grpId="0">
        <p:tmplLst>
          <p:tmpl>
            <p:tnLst>
              <p:par>
                <p:cTn presetID="2" presetClass="entr" presetSubtype="1" decel="100000" fill="hold" nodeType="afterEffect">
                  <p:stCondLst>
                    <p:cond delay="0"/>
                  </p:stCondLst>
                  <p:childTnLst>
                    <p:set>
                      <p:cBhvr>
                        <p:cTn dur="1" fill="hold">
                          <p:stCondLst>
                            <p:cond delay="0"/>
                          </p:stCondLst>
                        </p:cTn>
                        <p:tgtEl>
                          <p:spTgt spid="52"/>
                        </p:tgtEl>
                        <p:attrNameLst>
                          <p:attrName>style.visibility</p:attrName>
                        </p:attrNameLst>
                      </p:cBhvr>
                      <p:to>
                        <p:strVal val="visible"/>
                      </p:to>
                    </p:set>
                    <p:anim calcmode="lin" valueType="num">
                      <p:cBhvr additive="base">
                        <p:cTn dur="1000" fill="hold"/>
                        <p:tgtEl>
                          <p:spTgt spid="52"/>
                        </p:tgtEl>
                        <p:attrNameLst>
                          <p:attrName>ppt_x</p:attrName>
                        </p:attrNameLst>
                      </p:cBhvr>
                      <p:tavLst>
                        <p:tav tm="0">
                          <p:val>
                            <p:strVal val="#ppt_x"/>
                          </p:val>
                        </p:tav>
                        <p:tav tm="100000">
                          <p:val>
                            <p:strVal val="#ppt_x"/>
                          </p:val>
                        </p:tav>
                      </p:tavLst>
                    </p:anim>
                    <p:anim calcmode="lin" valueType="num">
                      <p:cBhvr additive="base">
                        <p:cTn dur="1000" fill="hold"/>
                        <p:tgtEl>
                          <p:spTgt spid="52"/>
                        </p:tgtEl>
                        <p:attrNameLst>
                          <p:attrName>ppt_y</p:attrName>
                        </p:attrNameLst>
                      </p:cBhvr>
                      <p:tavLst>
                        <p:tav tm="0">
                          <p:val>
                            <p:strVal val="0-#ppt_h/2"/>
                          </p:val>
                        </p:tav>
                        <p:tav tm="100000">
                          <p:val>
                            <p:strVal val="#ppt_y"/>
                          </p:val>
                        </p:tav>
                      </p:tavLst>
                    </p:anim>
                  </p:childTnLst>
                </p:cTn>
              </p:par>
            </p:tnLst>
          </p:tmpl>
        </p:tmplLst>
      </p:bldP>
      <p:bldP spid="53" grpId="0">
        <p:tmplLst>
          <p:tmpl>
            <p:tnLst>
              <p:par>
                <p:cTn presetID="2" presetClass="entr" presetSubtype="1" decel="100000" fill="hold" nodeType="afterEffect">
                  <p:stCondLst>
                    <p:cond delay="0"/>
                  </p:stCondLst>
                  <p:childTnLst>
                    <p:set>
                      <p:cBhvr>
                        <p:cTn dur="1" fill="hold">
                          <p:stCondLst>
                            <p:cond delay="0"/>
                          </p:stCondLst>
                        </p:cTn>
                        <p:tgtEl>
                          <p:spTgt spid="53"/>
                        </p:tgtEl>
                        <p:attrNameLst>
                          <p:attrName>style.visibility</p:attrName>
                        </p:attrNameLst>
                      </p:cBhvr>
                      <p:to>
                        <p:strVal val="visible"/>
                      </p:to>
                    </p:set>
                    <p:anim calcmode="lin" valueType="num">
                      <p:cBhvr additive="base">
                        <p:cTn dur="1000" fill="hold"/>
                        <p:tgtEl>
                          <p:spTgt spid="53"/>
                        </p:tgtEl>
                        <p:attrNameLst>
                          <p:attrName>ppt_x</p:attrName>
                        </p:attrNameLst>
                      </p:cBhvr>
                      <p:tavLst>
                        <p:tav tm="0">
                          <p:val>
                            <p:strVal val="#ppt_x"/>
                          </p:val>
                        </p:tav>
                        <p:tav tm="100000">
                          <p:val>
                            <p:strVal val="#ppt_x"/>
                          </p:val>
                        </p:tav>
                      </p:tavLst>
                    </p:anim>
                    <p:anim calcmode="lin" valueType="num">
                      <p:cBhvr additive="base">
                        <p:cTn dur="1000" fill="hold"/>
                        <p:tgtEl>
                          <p:spTgt spid="53"/>
                        </p:tgtEl>
                        <p:attrNameLst>
                          <p:attrName>ppt_y</p:attrName>
                        </p:attrNameLst>
                      </p:cBhvr>
                      <p:tavLst>
                        <p:tav tm="0">
                          <p:val>
                            <p:strVal val="0-#ppt_h/2"/>
                          </p:val>
                        </p:tav>
                        <p:tav tm="100000">
                          <p:val>
                            <p:strVal val="#ppt_y"/>
                          </p:val>
                        </p:tav>
                      </p:tavLst>
                    </p:anim>
                  </p:childTnLst>
                </p:cTn>
              </p:par>
            </p:tnLst>
          </p:tmpl>
        </p:tmplLst>
      </p:bldP>
      <p:bldP spid="54" grpId="0" build="p">
        <p:tmplLst>
          <p:tmpl lvl="1">
            <p:tnLst>
              <p:par>
                <p:cTn presetID="10" presetClass="entr" presetSubtype="0" fill="hold" nodeType="withEffect">
                  <p:stCondLst>
                    <p:cond delay="0"/>
                  </p:stCondLst>
                  <p:childTnLst>
                    <p:set>
                      <p:cBhvr>
                        <p:cTn dur="1" fill="hold">
                          <p:stCondLst>
                            <p:cond delay="0"/>
                          </p:stCondLst>
                        </p:cTn>
                        <p:tgtEl>
                          <p:spTgt spid="54"/>
                        </p:tgtEl>
                        <p:attrNameLst>
                          <p:attrName>style.visibility</p:attrName>
                        </p:attrNameLst>
                      </p:cBhvr>
                      <p:to>
                        <p:strVal val="visible"/>
                      </p:to>
                    </p:set>
                    <p:animEffect transition="in" filter="fade">
                      <p:cBhvr>
                        <p:cTn dur="500"/>
                        <p:tgtEl>
                          <p:spTgt spid="54"/>
                        </p:tgtEl>
                      </p:cBhvr>
                    </p:animEffect>
                  </p:childTnLst>
                </p:cTn>
              </p:par>
            </p:tnLst>
          </p:tmpl>
        </p:tmplLst>
      </p:bldP>
      <p:bldP spid="55" grpId="0" build="p">
        <p:tmplLst>
          <p:tmpl lvl="1">
            <p:tnLst>
              <p:par>
                <p:cTn presetID="10" presetClass="entr" presetSubtype="0" fill="hold" nodeType="withEffect">
                  <p:stCondLst>
                    <p:cond delay="0"/>
                  </p:stCondLst>
                  <p:childTnLst>
                    <p:set>
                      <p:cBhvr>
                        <p:cTn dur="1" fill="hold">
                          <p:stCondLst>
                            <p:cond delay="0"/>
                          </p:stCondLst>
                        </p:cTn>
                        <p:tgtEl>
                          <p:spTgt spid="55"/>
                        </p:tgtEl>
                        <p:attrNameLst>
                          <p:attrName>style.visibility</p:attrName>
                        </p:attrNameLst>
                      </p:cBhvr>
                      <p:to>
                        <p:strVal val="visible"/>
                      </p:to>
                    </p:set>
                    <p:animEffect transition="in" filter="fade">
                      <p:cBhvr>
                        <p:cTn dur="500"/>
                        <p:tgtEl>
                          <p:spTgt spid="55"/>
                        </p:tgtEl>
                      </p:cBhvr>
                    </p:animEffect>
                  </p:childTnLst>
                </p:cTn>
              </p:par>
            </p:tnLst>
          </p:tmpl>
        </p:tmplLst>
      </p:bldP>
      <p:bldP spid="56" grpId="0" build="p">
        <p:tmplLst>
          <p:tmpl lvl="1">
            <p:tnLst>
              <p:par>
                <p:cTn presetID="10" presetClass="entr" presetSubtype="0" fill="hold" nodeType="withEffect">
                  <p:stCondLst>
                    <p:cond delay="0"/>
                  </p:stCondLst>
                  <p:childTnLst>
                    <p:set>
                      <p:cBhvr>
                        <p:cTn dur="1" fill="hold">
                          <p:stCondLst>
                            <p:cond delay="0"/>
                          </p:stCondLst>
                        </p:cTn>
                        <p:tgtEl>
                          <p:spTgt spid="56"/>
                        </p:tgtEl>
                        <p:attrNameLst>
                          <p:attrName>style.visibility</p:attrName>
                        </p:attrNameLst>
                      </p:cBhvr>
                      <p:to>
                        <p:strVal val="visible"/>
                      </p:to>
                    </p:set>
                    <p:animEffect transition="in" filter="fade">
                      <p:cBhvr>
                        <p:cTn dur="500"/>
                        <p:tgtEl>
                          <p:spTgt spid="56"/>
                        </p:tgtEl>
                      </p:cBhvr>
                    </p:animEffect>
                  </p:childTnLst>
                </p:cTn>
              </p:par>
            </p:tnLst>
          </p:tmpl>
        </p:tmplLst>
      </p:bldP>
      <p:bldP spid="71" grpId="0" animBg="1">
        <p:tmplLst>
          <p:tmpl>
            <p:tnLst>
              <p:par>
                <p:cTn presetID="10" presetClass="entr" presetSubtype="0" fill="hold" nodeType="clickEffect">
                  <p:stCondLst>
                    <p:cond delay="0"/>
                  </p:stCondLst>
                  <p:childTnLst>
                    <p:set>
                      <p:cBhvr>
                        <p:cTn dur="1" fill="hold">
                          <p:stCondLst>
                            <p:cond delay="0"/>
                          </p:stCondLst>
                        </p:cTn>
                        <p:tgtEl>
                          <p:spTgt spid="71"/>
                        </p:tgtEl>
                        <p:attrNameLst>
                          <p:attrName>style.visibility</p:attrName>
                        </p:attrNameLst>
                      </p:cBhvr>
                      <p:to>
                        <p:strVal val="visible"/>
                      </p:to>
                    </p:set>
                    <p:animEffect transition="in" filter="fade">
                      <p:cBhvr>
                        <p:cTn dur="500"/>
                        <p:tgtEl>
                          <p:spTgt spid="71"/>
                        </p:tgtEl>
                      </p:cBhvr>
                    </p:animEffect>
                  </p:childTnLst>
                </p:cTn>
              </p:par>
            </p:tnLst>
          </p:tmpl>
        </p:tmplLst>
      </p:bldP>
      <p:bldP spid="71" grpId="1" animBg="1">
        <p:tmplLst>
          <p:tmpl>
            <p:tnLst>
              <p:par>
                <p:cTn presetID="6" presetClass="emph" presetSubtype="0" autoRev="1" fill="hold" nodeType="withEffect">
                  <p:stCondLst>
                    <p:cond delay="0"/>
                  </p:stCondLst>
                  <p:childTnLst>
                    <p:animScale>
                      <p:cBhvr>
                        <p:cTn dur="400" fill="hold"/>
                        <p:tgtEl>
                          <p:spTgt spid="71"/>
                        </p:tgtEl>
                      </p:cBhvr>
                      <p:by x="110000" y="110000"/>
                    </p:animScale>
                  </p:childTnLst>
                </p:cTn>
              </p:par>
            </p:tnLst>
          </p:tmpl>
        </p:tmplLst>
      </p:bldP>
      <p:bldP spid="72" grpId="0" animBg="1">
        <p:tmplLst>
          <p:tmpl>
            <p:tnLst>
              <p:par>
                <p:cTn presetID="10" presetClass="entr" presetSubtype="0" fill="hold" nodeType="with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fade">
                      <p:cBhvr>
                        <p:cTn dur="500"/>
                        <p:tgtEl>
                          <p:spTgt spid="72"/>
                        </p:tgtEl>
                      </p:cBhvr>
                    </p:animEffect>
                  </p:childTnLst>
                </p:cTn>
              </p:par>
            </p:tnLst>
          </p:tmpl>
        </p:tmplLst>
      </p:bldP>
      <p:bldP spid="72" grpId="1" animBg="1">
        <p:tmplLst>
          <p:tmpl>
            <p:tnLst>
              <p:par>
                <p:cTn presetID="6" presetClass="emph" presetSubtype="0" autoRev="1" fill="hold" nodeType="withEffect">
                  <p:stCondLst>
                    <p:cond delay="0"/>
                  </p:stCondLst>
                  <p:childTnLst>
                    <p:animScale>
                      <p:cBhvr>
                        <p:cTn dur="400" fill="hold"/>
                        <p:tgtEl>
                          <p:spTgt spid="72"/>
                        </p:tgtEl>
                      </p:cBhvr>
                      <p:by x="110000" y="110000"/>
                    </p:animScale>
                  </p:childTnLst>
                </p:cTn>
              </p:par>
            </p:tnLst>
          </p:tmpl>
        </p:tmplLst>
      </p:bldP>
      <p:bldP spid="73" grpId="0" animBg="1">
        <p:tmplLst>
          <p:tmpl>
            <p:tnLst>
              <p:par>
                <p:cTn presetID="10" presetClass="entr" presetSubtype="0" fill="hold" nodeType="clickEffect">
                  <p:stCondLst>
                    <p:cond delay="0"/>
                  </p:stCondLst>
                  <p:childTnLst>
                    <p:set>
                      <p:cBhvr>
                        <p:cTn dur="1" fill="hold">
                          <p:stCondLst>
                            <p:cond delay="0"/>
                          </p:stCondLst>
                        </p:cTn>
                        <p:tgtEl>
                          <p:spTgt spid="73"/>
                        </p:tgtEl>
                        <p:attrNameLst>
                          <p:attrName>style.visibility</p:attrName>
                        </p:attrNameLst>
                      </p:cBhvr>
                      <p:to>
                        <p:strVal val="visible"/>
                      </p:to>
                    </p:set>
                    <p:animEffect transition="in" filter="fade">
                      <p:cBhvr>
                        <p:cTn dur="500"/>
                        <p:tgtEl>
                          <p:spTgt spid="73"/>
                        </p:tgtEl>
                      </p:cBhvr>
                    </p:animEffect>
                  </p:childTnLst>
                </p:cTn>
              </p:par>
            </p:tnLst>
          </p:tmpl>
        </p:tmplLst>
      </p:bldP>
      <p:bldP spid="73" grpId="1" animBg="1">
        <p:tmplLst>
          <p:tmpl>
            <p:tnLst>
              <p:par>
                <p:cTn presetID="6" presetClass="emph" presetSubtype="0" autoRev="1" fill="hold" nodeType="withEffect">
                  <p:stCondLst>
                    <p:cond delay="0"/>
                  </p:stCondLst>
                  <p:childTnLst>
                    <p:animScale>
                      <p:cBhvr>
                        <p:cTn dur="400" fill="hold"/>
                        <p:tgtEl>
                          <p:spTgt spid="73"/>
                        </p:tgtEl>
                      </p:cBhvr>
                      <p:by x="110000" y="110000"/>
                    </p:animScale>
                  </p:childTnLst>
                </p:cTn>
              </p:par>
            </p:tnLst>
          </p:tmpl>
        </p:tmplLst>
      </p:bldP>
    </p:bldLst>
  </p:timing>
  <p:hf hdr="0" dt="0"/>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REFERENCES / PARTNER">
    <p:spTree>
      <p:nvGrpSpPr>
        <p:cNvPr id="1" name=""/>
        <p:cNvGrpSpPr/>
        <p:nvPr/>
      </p:nvGrpSpPr>
      <p:grpSpPr>
        <a:xfrm>
          <a:off x="0" y="0"/>
          <a:ext cx="0" cy="0"/>
          <a:chOff x="0" y="0"/>
          <a:chExt cx="0" cy="0"/>
        </a:xfrm>
      </p:grpSpPr>
      <p:grpSp>
        <p:nvGrpSpPr>
          <p:cNvPr id="242" name="INSTRUCTION">
            <a:extLst>
              <a:ext uri="{FF2B5EF4-FFF2-40B4-BE49-F238E27FC236}">
                <a16:creationId xmlns:a16="http://schemas.microsoft.com/office/drawing/2014/main" id="{D0F77535-9C15-460F-8614-1A7D006C9B98}"/>
              </a:ext>
            </a:extLst>
          </p:cNvPr>
          <p:cNvGrpSpPr/>
          <p:nvPr userDrawn="1"/>
        </p:nvGrpSpPr>
        <p:grpSpPr>
          <a:xfrm>
            <a:off x="5846" y="7033211"/>
            <a:ext cx="3727954" cy="1577390"/>
            <a:chOff x="5846" y="7033211"/>
            <a:chExt cx="3727954" cy="1577390"/>
          </a:xfrm>
        </p:grpSpPr>
        <p:sp>
          <p:nvSpPr>
            <p:cNvPr id="243" name="Rechthoek 242">
              <a:extLst>
                <a:ext uri="{FF2B5EF4-FFF2-40B4-BE49-F238E27FC236}">
                  <a16:creationId xmlns:a16="http://schemas.microsoft.com/office/drawing/2014/main" id="{85985536-C6E2-4331-946A-90BDC199E019}"/>
                </a:ext>
              </a:extLst>
            </p:cNvPr>
            <p:cNvSpPr/>
            <p:nvPr userDrawn="1"/>
          </p:nvSpPr>
          <p:spPr>
            <a:xfrm>
              <a:off x="5846" y="7033211"/>
              <a:ext cx="3727954" cy="1577390"/>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EDIT Footer, slide number</a:t>
              </a:r>
              <a:br>
                <a:rPr lang="en-GB" sz="1400" b="1" cap="all" baseline="0" noProof="0">
                  <a:solidFill>
                    <a:schemeClr val="accent1"/>
                  </a:solidFill>
                  <a:latin typeface="Calibri" panose="020F0502020204030204" pitchFamily="34" charset="0"/>
                  <a:cs typeface="Calibri" panose="020F0502020204030204" pitchFamily="34" charset="0"/>
                </a:rPr>
              </a:br>
              <a:r>
                <a:rPr lang="en-GB" sz="1400" b="1" cap="all" baseline="0" noProof="0">
                  <a:solidFill>
                    <a:schemeClr val="accent1"/>
                  </a:solidFill>
                  <a:latin typeface="Calibri" panose="020F0502020204030204" pitchFamily="34" charset="0"/>
                  <a:cs typeface="Calibri" panose="020F0502020204030204" pitchFamily="34" charset="0"/>
                </a:rPr>
                <a:t>and date</a:t>
              </a:r>
            </a:p>
          </p:txBody>
        </p:sp>
        <p:sp>
          <p:nvSpPr>
            <p:cNvPr id="244" name="Ovaal 243">
              <a:extLst>
                <a:ext uri="{FF2B5EF4-FFF2-40B4-BE49-F238E27FC236}">
                  <a16:creationId xmlns:a16="http://schemas.microsoft.com/office/drawing/2014/main" id="{7E2BC4DF-0B2A-4038-BCC7-2F5F1D18FD64}"/>
                </a:ext>
              </a:extLst>
            </p:cNvPr>
            <p:cNvSpPr/>
            <p:nvPr userDrawn="1"/>
          </p:nvSpPr>
          <p:spPr>
            <a:xfrm>
              <a:off x="188424" y="767853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245" name="Rechthoek 244">
              <a:extLst>
                <a:ext uri="{FF2B5EF4-FFF2-40B4-BE49-F238E27FC236}">
                  <a16:creationId xmlns:a16="http://schemas.microsoft.com/office/drawing/2014/main" id="{143F43D9-EA26-472A-B498-B181C58F05FC}"/>
                </a:ext>
              </a:extLst>
            </p:cNvPr>
            <p:cNvSpPr/>
            <p:nvPr userDrawn="1"/>
          </p:nvSpPr>
          <p:spPr>
            <a:xfrm>
              <a:off x="472596" y="7678534"/>
              <a:ext cx="2322719" cy="31672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‘Header &amp; Footer’</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246" name="Ovaal 245">
              <a:extLst>
                <a:ext uri="{FF2B5EF4-FFF2-40B4-BE49-F238E27FC236}">
                  <a16:creationId xmlns:a16="http://schemas.microsoft.com/office/drawing/2014/main" id="{F959E4D2-0D0C-4FE1-B66D-6E47B8D532ED}"/>
                </a:ext>
              </a:extLst>
            </p:cNvPr>
            <p:cNvSpPr/>
            <p:nvPr userDrawn="1"/>
          </p:nvSpPr>
          <p:spPr>
            <a:xfrm>
              <a:off x="188424" y="810886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247" name="Rechthoek 246">
              <a:extLst>
                <a:ext uri="{FF2B5EF4-FFF2-40B4-BE49-F238E27FC236}">
                  <a16:creationId xmlns:a16="http://schemas.microsoft.com/office/drawing/2014/main" id="{2631E951-8B7A-4D5A-AB64-C61394B4D9CD}"/>
                </a:ext>
              </a:extLst>
            </p:cNvPr>
            <p:cNvSpPr/>
            <p:nvPr userDrawn="1"/>
          </p:nvSpPr>
          <p:spPr>
            <a:xfrm>
              <a:off x="472596" y="8108870"/>
              <a:ext cx="2322719" cy="38098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‘Apply to All’</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apply the changes to every slide.</a:t>
              </a:r>
            </a:p>
          </p:txBody>
        </p:sp>
        <p:grpSp>
          <p:nvGrpSpPr>
            <p:cNvPr id="248" name="Groep 247">
              <a:extLst>
                <a:ext uri="{FF2B5EF4-FFF2-40B4-BE49-F238E27FC236}">
                  <a16:creationId xmlns:a16="http://schemas.microsoft.com/office/drawing/2014/main" id="{828FE34F-9C07-4705-9AEB-9B9D47CF4E99}"/>
                </a:ext>
              </a:extLst>
            </p:cNvPr>
            <p:cNvGrpSpPr/>
            <p:nvPr userDrawn="1"/>
          </p:nvGrpSpPr>
          <p:grpSpPr>
            <a:xfrm>
              <a:off x="2939884" y="7739834"/>
              <a:ext cx="681133" cy="750023"/>
              <a:chOff x="-910573" y="4987990"/>
              <a:chExt cx="681133" cy="750023"/>
            </a:xfrm>
          </p:grpSpPr>
          <p:grpSp>
            <p:nvGrpSpPr>
              <p:cNvPr id="249" name="Groep 248">
                <a:extLst>
                  <a:ext uri="{FF2B5EF4-FFF2-40B4-BE49-F238E27FC236}">
                    <a16:creationId xmlns:a16="http://schemas.microsoft.com/office/drawing/2014/main" id="{B3503AF0-392C-4413-B79C-02F5D58876E4}"/>
                  </a:ext>
                </a:extLst>
              </p:cNvPr>
              <p:cNvGrpSpPr/>
              <p:nvPr userDrawn="1"/>
            </p:nvGrpSpPr>
            <p:grpSpPr>
              <a:xfrm>
                <a:off x="-713542" y="4987990"/>
                <a:ext cx="287071" cy="379107"/>
                <a:chOff x="-4050578" y="288410"/>
                <a:chExt cx="322125" cy="379107"/>
              </a:xfrm>
            </p:grpSpPr>
            <p:sp>
              <p:nvSpPr>
                <p:cNvPr id="251" name="Rechthoek met één afgeknipte en afgeronde hoek 47">
                  <a:extLst>
                    <a:ext uri="{FF2B5EF4-FFF2-40B4-BE49-F238E27FC236}">
                      <a16:creationId xmlns:a16="http://schemas.microsoft.com/office/drawing/2014/main" id="{26AA5A47-97B4-42AB-864C-B0D7E9015F47}"/>
                    </a:ext>
                  </a:extLst>
                </p:cNvPr>
                <p:cNvSpPr/>
                <p:nvPr userDrawn="1"/>
              </p:nvSpPr>
              <p:spPr>
                <a:xfrm>
                  <a:off x="-4050578" y="288410"/>
                  <a:ext cx="322125" cy="379107"/>
                </a:xfrm>
                <a:prstGeom prst="snipRoundRect">
                  <a:avLst>
                    <a:gd name="adj1" fmla="val 0"/>
                    <a:gd name="adj2" fmla="val 33753"/>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252" name="Rechthoekige driehoek 251">
                  <a:extLst>
                    <a:ext uri="{FF2B5EF4-FFF2-40B4-BE49-F238E27FC236}">
                      <a16:creationId xmlns:a16="http://schemas.microsoft.com/office/drawing/2014/main" id="{CF1509B8-FCC5-405E-9CDB-0808B5894DE9}"/>
                    </a:ext>
                  </a:extLst>
                </p:cNvPr>
                <p:cNvSpPr/>
                <p:nvPr userDrawn="1"/>
              </p:nvSpPr>
              <p:spPr>
                <a:xfrm>
                  <a:off x="-3833537" y="291656"/>
                  <a:ext cx="103133" cy="93757"/>
                </a:xfrm>
                <a:prstGeom prst="rtTriangle">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253" name="Rechthoek 252">
                  <a:extLst>
                    <a:ext uri="{FF2B5EF4-FFF2-40B4-BE49-F238E27FC236}">
                      <a16:creationId xmlns:a16="http://schemas.microsoft.com/office/drawing/2014/main" id="{A747929E-4E9B-46D5-8CF6-6E9ED9EB6777}"/>
                    </a:ext>
                  </a:extLst>
                </p:cNvPr>
                <p:cNvSpPr/>
                <p:nvPr userDrawn="1"/>
              </p:nvSpPr>
              <p:spPr>
                <a:xfrm>
                  <a:off x="-4013673" y="314848"/>
                  <a:ext cx="140930" cy="70565"/>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254" name="Rechthoek 253">
                  <a:extLst>
                    <a:ext uri="{FF2B5EF4-FFF2-40B4-BE49-F238E27FC236}">
                      <a16:creationId xmlns:a16="http://schemas.microsoft.com/office/drawing/2014/main" id="{EE8C7418-EB2B-4FAC-B15D-194D2D5B793E}"/>
                    </a:ext>
                  </a:extLst>
                </p:cNvPr>
                <p:cNvSpPr/>
                <p:nvPr userDrawn="1"/>
              </p:nvSpPr>
              <p:spPr>
                <a:xfrm>
                  <a:off x="-4020379" y="586428"/>
                  <a:ext cx="261727" cy="61406"/>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defTabSz="914400" fontAlgn="auto">
                    <a:lnSpc>
                      <a:spcPct val="100000"/>
                    </a:lnSpc>
                    <a:spcBef>
                      <a:spcPts val="0"/>
                    </a:spcBef>
                    <a:spcAft>
                      <a:spcPts val="0"/>
                    </a:spcAft>
                    <a:buClrTx/>
                    <a:buSzTx/>
                    <a:buFontTx/>
                    <a:buNone/>
                    <a:tabLst/>
                  </a:pPr>
                  <a:endParaRPr kumimoji="0" lang="en-GB" sz="900" b="0" i="0" u="none" strike="noStrike" kern="0" cap="none" spc="0" normalizeH="0" baseline="0" noProof="0">
                    <a:ln>
                      <a:noFill/>
                    </a:ln>
                    <a:solidFill>
                      <a:srgbClr val="211F26"/>
                    </a:solidFill>
                    <a:effectLst/>
                    <a:uLnTx/>
                    <a:uFillTx/>
                    <a:latin typeface="Calibri" panose="020F0502020204030204" pitchFamily="34" charset="0"/>
                    <a:cs typeface="Calibri" panose="020F0502020204030204" pitchFamily="34" charset="0"/>
                  </a:endParaRPr>
                </a:p>
              </p:txBody>
            </p:sp>
          </p:grpSp>
          <p:sp>
            <p:nvSpPr>
              <p:cNvPr id="250" name="Rechthoek 249">
                <a:extLst>
                  <a:ext uri="{FF2B5EF4-FFF2-40B4-BE49-F238E27FC236}">
                    <a16:creationId xmlns:a16="http://schemas.microsoft.com/office/drawing/2014/main" id="{98BEEAA0-10D0-4B65-BC6B-280700C0C1D5}"/>
                  </a:ext>
                </a:extLst>
              </p:cNvPr>
              <p:cNvSpPr/>
              <p:nvPr userDrawn="1"/>
            </p:nvSpPr>
            <p:spPr>
              <a:xfrm>
                <a:off x="-910573" y="5352063"/>
                <a:ext cx="681133" cy="385950"/>
              </a:xfrm>
              <a:prstGeom prst="rect">
                <a:avLst/>
              </a:prstGeom>
              <a:no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rPr>
                  <a:t>Header &amp; Footer</a:t>
                </a:r>
              </a:p>
            </p:txBody>
          </p:sp>
        </p:grpSp>
      </p:grpSp>
      <p:grpSp>
        <p:nvGrpSpPr>
          <p:cNvPr id="184" name="INSTRUCTION">
            <a:extLst>
              <a:ext uri="{FF2B5EF4-FFF2-40B4-BE49-F238E27FC236}">
                <a16:creationId xmlns:a16="http://schemas.microsoft.com/office/drawing/2014/main" id="{6B6A54BA-1958-4595-82FA-47F5B19F8036}"/>
              </a:ext>
            </a:extLst>
          </p:cNvPr>
          <p:cNvGrpSpPr/>
          <p:nvPr userDrawn="1"/>
        </p:nvGrpSpPr>
        <p:grpSpPr>
          <a:xfrm>
            <a:off x="-3786437" y="1"/>
            <a:ext cx="3693386" cy="6582443"/>
            <a:chOff x="-3786437" y="1"/>
            <a:chExt cx="3693386" cy="6582443"/>
          </a:xfrm>
        </p:grpSpPr>
        <p:sp>
          <p:nvSpPr>
            <p:cNvPr id="185" name="Rechthoek 184">
              <a:extLst>
                <a:ext uri="{FF2B5EF4-FFF2-40B4-BE49-F238E27FC236}">
                  <a16:creationId xmlns:a16="http://schemas.microsoft.com/office/drawing/2014/main" id="{E85BF380-B1ED-45BB-B7A9-64A350558B6F}"/>
                </a:ext>
              </a:extLst>
            </p:cNvPr>
            <p:cNvSpPr/>
            <p:nvPr userDrawn="1"/>
          </p:nvSpPr>
          <p:spPr>
            <a:xfrm>
              <a:off x="-3786165" y="1"/>
              <a:ext cx="3593091" cy="5854890"/>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Insert/edit A logo</a:t>
              </a:r>
            </a:p>
          </p:txBody>
        </p:sp>
        <p:sp>
          <p:nvSpPr>
            <p:cNvPr id="186" name="Rechthoek 185">
              <a:extLst>
                <a:ext uri="{FF2B5EF4-FFF2-40B4-BE49-F238E27FC236}">
                  <a16:creationId xmlns:a16="http://schemas.microsoft.com/office/drawing/2014/main" id="{51B6166C-85B7-4351-A5BA-5CCE9D365C93}"/>
                </a:ext>
              </a:extLst>
            </p:cNvPr>
            <p:cNvSpPr/>
            <p:nvPr userDrawn="1"/>
          </p:nvSpPr>
          <p:spPr>
            <a:xfrm>
              <a:off x="-3786437" y="5754444"/>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1200" b="1" cap="all" baseline="0" noProof="0">
                  <a:solidFill>
                    <a:srgbClr val="211F26"/>
                  </a:solidFill>
                  <a:latin typeface="Calibri" panose="020F0502020204030204" pitchFamily="34" charset="0"/>
                  <a:cs typeface="Calibri" panose="020F0502020204030204" pitchFamily="34" charset="0"/>
                </a:rPr>
                <a:t>Want to know more?</a:t>
              </a:r>
              <a:br>
                <a:rPr lang="en-GB" sz="1200" cap="all"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Go to the instruction slide </a:t>
              </a:r>
              <a:r>
                <a:rPr lang="en-GB" sz="1200" b="1" cap="none" baseline="0" noProof="0">
                  <a:solidFill>
                    <a:srgbClr val="211F26"/>
                  </a:solidFill>
                  <a:latin typeface="Calibri" panose="020F0502020204030204" pitchFamily="34" charset="0"/>
                  <a:cs typeface="Calibri" panose="020F0502020204030204" pitchFamily="34" charset="0"/>
                </a:rPr>
                <a:t>‘VIDEO INSTRUCTIONS’</a:t>
              </a:r>
              <a:r>
                <a:rPr lang="en-GB" sz="1200" cap="none" baseline="0" noProof="0">
                  <a:solidFill>
                    <a:srgbClr val="211F26"/>
                  </a:solidFill>
                  <a:latin typeface="Calibri" panose="020F0502020204030204" pitchFamily="34" charset="0"/>
                  <a:cs typeface="Calibri" panose="020F0502020204030204" pitchFamily="34" charset="0"/>
                </a:rPr>
                <a:t>.</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You’ll find it at the beginning of the presentation</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or insert it via </a:t>
              </a:r>
              <a:r>
                <a:rPr lang="en-GB" sz="1200" i="1" cap="none" baseline="0" noProof="0">
                  <a:solidFill>
                    <a:srgbClr val="211F26"/>
                  </a:solidFill>
                  <a:latin typeface="Calibri" panose="020F0502020204030204" pitchFamily="34" charset="0"/>
                  <a:cs typeface="Calibri" panose="020F0502020204030204" pitchFamily="34" charset="0"/>
                </a:rPr>
                <a:t>‘Home’</a:t>
              </a:r>
              <a:r>
                <a:rPr lang="en-GB" sz="1200" cap="none" baseline="0" noProof="0">
                  <a:solidFill>
                    <a:srgbClr val="211F26"/>
                  </a:solidFill>
                  <a:latin typeface="Calibri" panose="020F0502020204030204" pitchFamily="34" charset="0"/>
                  <a:cs typeface="Calibri" panose="020F0502020204030204" pitchFamily="34" charset="0"/>
                </a:rPr>
                <a:t> &gt; </a:t>
              </a:r>
              <a:r>
                <a:rPr lang="en-GB" sz="1200" i="1" cap="none" baseline="0" noProof="0">
                  <a:solidFill>
                    <a:srgbClr val="211F26"/>
                  </a:solidFill>
                  <a:latin typeface="Calibri" panose="020F0502020204030204" pitchFamily="34" charset="0"/>
                  <a:cs typeface="Calibri" panose="020F0502020204030204" pitchFamily="34" charset="0"/>
                </a:rPr>
                <a:t>‘New Slide’.</a:t>
              </a:r>
            </a:p>
          </p:txBody>
        </p:sp>
        <p:sp>
          <p:nvSpPr>
            <p:cNvPr id="187" name="Ovaal 186">
              <a:extLst>
                <a:ext uri="{FF2B5EF4-FFF2-40B4-BE49-F238E27FC236}">
                  <a16:creationId xmlns:a16="http://schemas.microsoft.com/office/drawing/2014/main" id="{DF8CA219-4062-4F49-8435-84F4BE19613F}"/>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188" name="Rechthoek 187">
              <a:extLst>
                <a:ext uri="{FF2B5EF4-FFF2-40B4-BE49-F238E27FC236}">
                  <a16:creationId xmlns:a16="http://schemas.microsoft.com/office/drawing/2014/main" id="{334FF124-1867-4175-AF59-274A8C657DC2}"/>
                </a:ext>
              </a:extLst>
            </p:cNvPr>
            <p:cNvSpPr/>
            <p:nvPr userDrawn="1"/>
          </p:nvSpPr>
          <p:spPr>
            <a:xfrm>
              <a:off x="-3319415" y="465324"/>
              <a:ext cx="2944682" cy="658026"/>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If necessary, delete the existing logo</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by using the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‘Backspace key’</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pictogram to insert a new logo</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1"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(see example below)</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189" name="Groep 188">
              <a:extLst>
                <a:ext uri="{FF2B5EF4-FFF2-40B4-BE49-F238E27FC236}">
                  <a16:creationId xmlns:a16="http://schemas.microsoft.com/office/drawing/2014/main" id="{248C4644-D59D-4A86-9E58-FB0EB23DE26A}"/>
                </a:ext>
              </a:extLst>
            </p:cNvPr>
            <p:cNvGrpSpPr/>
            <p:nvPr userDrawn="1"/>
          </p:nvGrpSpPr>
          <p:grpSpPr>
            <a:xfrm>
              <a:off x="-3316179" y="1231351"/>
              <a:ext cx="294789" cy="318834"/>
              <a:chOff x="14466489" y="1001522"/>
              <a:chExt cx="290627" cy="314333"/>
            </a:xfrm>
          </p:grpSpPr>
          <p:sp>
            <p:nvSpPr>
              <p:cNvPr id="236" name="Rechthoek 235">
                <a:extLst>
                  <a:ext uri="{FF2B5EF4-FFF2-40B4-BE49-F238E27FC236}">
                    <a16:creationId xmlns:a16="http://schemas.microsoft.com/office/drawing/2014/main" id="{93CA3C4D-CF49-4107-A4A0-E7739C0E4C62}"/>
                  </a:ext>
                </a:extLst>
              </p:cNvPr>
              <p:cNvSpPr/>
              <p:nvPr userDrawn="1"/>
            </p:nvSpPr>
            <p:spPr>
              <a:xfrm>
                <a:off x="14466489" y="1001522"/>
                <a:ext cx="257935" cy="254168"/>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237" name="Ovaal 236">
                <a:extLst>
                  <a:ext uri="{FF2B5EF4-FFF2-40B4-BE49-F238E27FC236}">
                    <a16:creationId xmlns:a16="http://schemas.microsoft.com/office/drawing/2014/main" id="{57541AA1-A96B-4A2E-869A-A3FC38C5CB68}"/>
                  </a:ext>
                </a:extLst>
              </p:cNvPr>
              <p:cNvSpPr/>
              <p:nvPr userDrawn="1"/>
            </p:nvSpPr>
            <p:spPr>
              <a:xfrm>
                <a:off x="14623626" y="1033630"/>
                <a:ext cx="71169" cy="71169"/>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a:solidFill>
                    <a:srgbClr val="211F26"/>
                  </a:solidFill>
                  <a:latin typeface="Calibri" panose="020F0502020204030204" pitchFamily="34" charset="0"/>
                  <a:cs typeface="Calibri" panose="020F0502020204030204" pitchFamily="34" charset="0"/>
                </a:endParaRPr>
              </a:p>
            </p:txBody>
          </p:sp>
          <p:sp>
            <p:nvSpPr>
              <p:cNvPr id="238" name="Vrije vorm: vorm 237">
                <a:extLst>
                  <a:ext uri="{FF2B5EF4-FFF2-40B4-BE49-F238E27FC236}">
                    <a16:creationId xmlns:a16="http://schemas.microsoft.com/office/drawing/2014/main" id="{426B7853-6BC4-41F1-9976-A8F5D32D6EF6}"/>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a:solidFill>
                    <a:srgbClr val="211F26"/>
                  </a:solidFill>
                  <a:latin typeface="Calibri" panose="020F0502020204030204" pitchFamily="34" charset="0"/>
                  <a:cs typeface="Calibri" panose="020F0502020204030204" pitchFamily="34" charset="0"/>
                </a:endParaRPr>
              </a:p>
            </p:txBody>
          </p:sp>
          <p:sp>
            <p:nvSpPr>
              <p:cNvPr id="239" name="Rechthoek: afgeronde hoeken 238">
                <a:extLst>
                  <a:ext uri="{FF2B5EF4-FFF2-40B4-BE49-F238E27FC236}">
                    <a16:creationId xmlns:a16="http://schemas.microsoft.com/office/drawing/2014/main" id="{BE1656B1-F804-449A-85B5-09CFB0EAD59D}"/>
                  </a:ext>
                </a:extLst>
              </p:cNvPr>
              <p:cNvSpPr/>
              <p:nvPr userDrawn="1"/>
            </p:nvSpPr>
            <p:spPr>
              <a:xfrm>
                <a:off x="14601150" y="1145314"/>
                <a:ext cx="155966" cy="116816"/>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cxnSp>
            <p:nvCxnSpPr>
              <p:cNvPr id="240" name="Rechte verbindingslijn 239">
                <a:extLst>
                  <a:ext uri="{FF2B5EF4-FFF2-40B4-BE49-F238E27FC236}">
                    <a16:creationId xmlns:a16="http://schemas.microsoft.com/office/drawing/2014/main" id="{D8CC676D-3AA5-4658-A06B-935834AB88C0}"/>
                  </a:ext>
                </a:extLst>
              </p:cNvPr>
              <p:cNvCxnSpPr>
                <a:cxnSpLocks/>
              </p:cNvCxnSpPr>
              <p:nvPr userDrawn="1"/>
            </p:nvCxnSpPr>
            <p:spPr>
              <a:xfrm>
                <a:off x="14637490" y="1308665"/>
                <a:ext cx="83286"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241" name="Rechte verbindingslijn 240">
                <a:extLst>
                  <a:ext uri="{FF2B5EF4-FFF2-40B4-BE49-F238E27FC236}">
                    <a16:creationId xmlns:a16="http://schemas.microsoft.com/office/drawing/2014/main" id="{A2A3AE4B-A570-4853-AAEA-EB16D797811E}"/>
                  </a:ext>
                </a:extLst>
              </p:cNvPr>
              <p:cNvCxnSpPr>
                <a:cxnSpLocks/>
                <a:stCxn id="239" idx="2"/>
              </p:cNvCxnSpPr>
              <p:nvPr userDrawn="1"/>
            </p:nvCxnSpPr>
            <p:spPr>
              <a:xfrm flipH="1">
                <a:off x="14678717" y="1262130"/>
                <a:ext cx="416" cy="43573"/>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190" name="Ovaal 189">
              <a:extLst>
                <a:ext uri="{FF2B5EF4-FFF2-40B4-BE49-F238E27FC236}">
                  <a16:creationId xmlns:a16="http://schemas.microsoft.com/office/drawing/2014/main" id="{910F453D-C9B8-4493-9C66-E0709A0294FC}"/>
                </a:ext>
              </a:extLst>
            </p:cNvPr>
            <p:cNvSpPr/>
            <p:nvPr userDrawn="1"/>
          </p:nvSpPr>
          <p:spPr>
            <a:xfrm>
              <a:off x="-3603587" y="1729709"/>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191" name="Rechthoek 190">
              <a:extLst>
                <a:ext uri="{FF2B5EF4-FFF2-40B4-BE49-F238E27FC236}">
                  <a16:creationId xmlns:a16="http://schemas.microsoft.com/office/drawing/2014/main" id="{2342C332-9F3D-417E-A343-68E3A044E8F9}"/>
                </a:ext>
              </a:extLst>
            </p:cNvPr>
            <p:cNvSpPr/>
            <p:nvPr userDrawn="1"/>
          </p:nvSpPr>
          <p:spPr>
            <a:xfrm>
              <a:off x="-3319415" y="1729710"/>
              <a:ext cx="2944682" cy="326338"/>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Select the preferred logo</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and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192" name="Groep 191">
              <a:extLst>
                <a:ext uri="{FF2B5EF4-FFF2-40B4-BE49-F238E27FC236}">
                  <a16:creationId xmlns:a16="http://schemas.microsoft.com/office/drawing/2014/main" id="{330292EE-150F-4CA1-A8DE-B8231683072F}"/>
                </a:ext>
              </a:extLst>
            </p:cNvPr>
            <p:cNvGrpSpPr/>
            <p:nvPr userDrawn="1"/>
          </p:nvGrpSpPr>
          <p:grpSpPr>
            <a:xfrm>
              <a:off x="-3311319" y="2164285"/>
              <a:ext cx="825500" cy="209550"/>
              <a:chOff x="13504624" y="2482850"/>
              <a:chExt cx="825500" cy="209550"/>
            </a:xfrm>
          </p:grpSpPr>
          <p:sp>
            <p:nvSpPr>
              <p:cNvPr id="233" name="Rechthoek 232">
                <a:extLst>
                  <a:ext uri="{FF2B5EF4-FFF2-40B4-BE49-F238E27FC236}">
                    <a16:creationId xmlns:a16="http://schemas.microsoft.com/office/drawing/2014/main" id="{41C4E118-AF54-4032-8A16-6D64DAD947E5}"/>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28800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en-GB" sz="900" b="0" noProof="0">
                    <a:solidFill>
                      <a:srgbClr val="211F26"/>
                    </a:solidFill>
                    <a:latin typeface="Calibri" panose="020F0502020204030204" pitchFamily="34" charset="0"/>
                    <a:cs typeface="Calibri" panose="020F0502020204030204" pitchFamily="34" charset="0"/>
                  </a:rPr>
                  <a:t>Insert</a:t>
                </a:r>
              </a:p>
            </p:txBody>
          </p:sp>
          <p:cxnSp>
            <p:nvCxnSpPr>
              <p:cNvPr id="234" name="Rechte verbindingslijn 233">
                <a:extLst>
                  <a:ext uri="{FF2B5EF4-FFF2-40B4-BE49-F238E27FC236}">
                    <a16:creationId xmlns:a16="http://schemas.microsoft.com/office/drawing/2014/main" id="{B91E8401-69E4-4516-805A-06BA5E0B1A32}"/>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235" name="Gelijkbenige driehoek 234">
                <a:extLst>
                  <a:ext uri="{FF2B5EF4-FFF2-40B4-BE49-F238E27FC236}">
                    <a16:creationId xmlns:a16="http://schemas.microsoft.com/office/drawing/2014/main" id="{B20732B0-9DD8-4828-ADB0-DE2B7BB161DB}"/>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900" b="1" noProof="0">
                  <a:solidFill>
                    <a:srgbClr val="211F26"/>
                  </a:solidFill>
                  <a:latin typeface="Calibri" panose="020F0502020204030204" pitchFamily="34" charset="0"/>
                  <a:cs typeface="Calibri" panose="020F0502020204030204" pitchFamily="34" charset="0"/>
                </a:endParaRPr>
              </a:p>
            </p:txBody>
          </p:sp>
        </p:grpSp>
        <p:sp>
          <p:nvSpPr>
            <p:cNvPr id="193" name="Ovaal 192">
              <a:extLst>
                <a:ext uri="{FF2B5EF4-FFF2-40B4-BE49-F238E27FC236}">
                  <a16:creationId xmlns:a16="http://schemas.microsoft.com/office/drawing/2014/main" id="{FD576463-8AB0-493D-9B49-13271195F848}"/>
                </a:ext>
              </a:extLst>
            </p:cNvPr>
            <p:cNvSpPr/>
            <p:nvPr userDrawn="1"/>
          </p:nvSpPr>
          <p:spPr>
            <a:xfrm>
              <a:off x="-3603587" y="2553359"/>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194" name="Rechthoek 193">
              <a:extLst>
                <a:ext uri="{FF2B5EF4-FFF2-40B4-BE49-F238E27FC236}">
                  <a16:creationId xmlns:a16="http://schemas.microsoft.com/office/drawing/2014/main" id="{D62A3367-21AD-4E63-A1BD-B18F9976E6FF}"/>
                </a:ext>
              </a:extLst>
            </p:cNvPr>
            <p:cNvSpPr/>
            <p:nvPr userDrawn="1"/>
          </p:nvSpPr>
          <p:spPr>
            <a:xfrm>
              <a:off x="-3319415" y="2553360"/>
              <a:ext cx="2944682" cy="790341"/>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To scale or drag the logo, go to the tab</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‘Picture Tools - Format’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button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‘Crop’</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Scale the logo itself with</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spheres and scale the logo frame with</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brackets.</a:t>
              </a:r>
            </a:p>
          </p:txBody>
        </p:sp>
        <p:grpSp>
          <p:nvGrpSpPr>
            <p:cNvPr id="195" name="Groep 194">
              <a:extLst>
                <a:ext uri="{FF2B5EF4-FFF2-40B4-BE49-F238E27FC236}">
                  <a16:creationId xmlns:a16="http://schemas.microsoft.com/office/drawing/2014/main" id="{71C31A18-73AF-4ECD-95F7-04F0BA9A9C7B}"/>
                </a:ext>
              </a:extLst>
            </p:cNvPr>
            <p:cNvGrpSpPr/>
            <p:nvPr userDrawn="1"/>
          </p:nvGrpSpPr>
          <p:grpSpPr>
            <a:xfrm>
              <a:off x="-3441613" y="3457758"/>
              <a:ext cx="622283" cy="612920"/>
              <a:chOff x="12617641" y="3403239"/>
              <a:chExt cx="752963" cy="741634"/>
            </a:xfrm>
          </p:grpSpPr>
          <p:grpSp>
            <p:nvGrpSpPr>
              <p:cNvPr id="217" name="Groep 216">
                <a:extLst>
                  <a:ext uri="{FF2B5EF4-FFF2-40B4-BE49-F238E27FC236}">
                    <a16:creationId xmlns:a16="http://schemas.microsoft.com/office/drawing/2014/main" id="{C44BD47E-7659-4A30-93DE-BAC082CB5333}"/>
                  </a:ext>
                </a:extLst>
              </p:cNvPr>
              <p:cNvGrpSpPr/>
              <p:nvPr userDrawn="1"/>
            </p:nvGrpSpPr>
            <p:grpSpPr>
              <a:xfrm>
                <a:off x="12771530" y="3403239"/>
                <a:ext cx="467176" cy="448491"/>
                <a:chOff x="12782157" y="3403239"/>
                <a:chExt cx="467176" cy="448491"/>
              </a:xfrm>
            </p:grpSpPr>
            <p:grpSp>
              <p:nvGrpSpPr>
                <p:cNvPr id="220" name="Groep 219">
                  <a:extLst>
                    <a:ext uri="{FF2B5EF4-FFF2-40B4-BE49-F238E27FC236}">
                      <a16:creationId xmlns:a16="http://schemas.microsoft.com/office/drawing/2014/main" id="{837C2441-AE55-4EC8-80E7-60AD410FFAE7}"/>
                    </a:ext>
                  </a:extLst>
                </p:cNvPr>
                <p:cNvGrpSpPr/>
                <p:nvPr userDrawn="1"/>
              </p:nvGrpSpPr>
              <p:grpSpPr>
                <a:xfrm>
                  <a:off x="12782157" y="3403239"/>
                  <a:ext cx="412976" cy="396132"/>
                  <a:chOff x="13554906" y="3320109"/>
                  <a:chExt cx="443917" cy="425811"/>
                </a:xfrm>
              </p:grpSpPr>
              <p:grpSp>
                <p:nvGrpSpPr>
                  <p:cNvPr id="227" name="Groep 226">
                    <a:extLst>
                      <a:ext uri="{FF2B5EF4-FFF2-40B4-BE49-F238E27FC236}">
                        <a16:creationId xmlns:a16="http://schemas.microsoft.com/office/drawing/2014/main" id="{1FEEA9BA-7299-40C2-A036-DD0D6DC79A4B}"/>
                      </a:ext>
                    </a:extLst>
                  </p:cNvPr>
                  <p:cNvGrpSpPr/>
                  <p:nvPr userDrawn="1"/>
                </p:nvGrpSpPr>
                <p:grpSpPr>
                  <a:xfrm>
                    <a:off x="13554906" y="3320109"/>
                    <a:ext cx="443917" cy="425811"/>
                    <a:chOff x="12909684" y="1276143"/>
                    <a:chExt cx="443917" cy="425811"/>
                  </a:xfrm>
                </p:grpSpPr>
                <p:sp>
                  <p:nvSpPr>
                    <p:cNvPr id="230" name="Rechthoek 229">
                      <a:extLst>
                        <a:ext uri="{FF2B5EF4-FFF2-40B4-BE49-F238E27FC236}">
                          <a16:creationId xmlns:a16="http://schemas.microsoft.com/office/drawing/2014/main" id="{61505676-5598-4B84-B0BC-3892071B8C97}"/>
                        </a:ext>
                      </a:extLst>
                    </p:cNvPr>
                    <p:cNvSpPr/>
                    <p:nvPr userDrawn="1"/>
                  </p:nvSpPr>
                  <p:spPr>
                    <a:xfrm>
                      <a:off x="12909689"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231" name="Rechthoek 230">
                      <a:extLst>
                        <a:ext uri="{FF2B5EF4-FFF2-40B4-BE49-F238E27FC236}">
                          <a16:creationId xmlns:a16="http://schemas.microsoft.com/office/drawing/2014/main" id="{4392969F-B380-493E-8CDD-E25BE3FBF20C}"/>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232" name="Ovaal 231">
                      <a:extLst>
                        <a:ext uri="{FF2B5EF4-FFF2-40B4-BE49-F238E27FC236}">
                          <a16:creationId xmlns:a16="http://schemas.microsoft.com/office/drawing/2014/main" id="{328FCDE5-2FAF-4601-BA53-6743F7246D87}"/>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pic>
                <p:nvPicPr>
                  <p:cNvPr id="228" name="Afbeelding 227">
                    <a:extLst>
                      <a:ext uri="{FF2B5EF4-FFF2-40B4-BE49-F238E27FC236}">
                        <a16:creationId xmlns:a16="http://schemas.microsoft.com/office/drawing/2014/main" id="{08635082-248A-43EE-8FAB-B9241472C364}"/>
                      </a:ext>
                    </a:extLst>
                  </p:cNvPr>
                  <p:cNvPicPr>
                    <a:picLocks noChangeAspect="1"/>
                  </p:cNvPicPr>
                  <p:nvPr userDrawn="1"/>
                </p:nvPicPr>
                <p:blipFill>
                  <a:blip r:embed="rId2">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Lst>
                  </a:blip>
                  <a:stretch>
                    <a:fillRect/>
                  </a:stretch>
                </p:blipFill>
                <p:spPr>
                  <a:xfrm>
                    <a:off x="13567296" y="3424991"/>
                    <a:ext cx="173367" cy="140220"/>
                  </a:xfrm>
                  <a:prstGeom prst="rect">
                    <a:avLst/>
                  </a:prstGeom>
                </p:spPr>
              </p:pic>
              <p:pic>
                <p:nvPicPr>
                  <p:cNvPr id="229" name="Afbeelding 228">
                    <a:extLst>
                      <a:ext uri="{FF2B5EF4-FFF2-40B4-BE49-F238E27FC236}">
                        <a16:creationId xmlns:a16="http://schemas.microsoft.com/office/drawing/2014/main" id="{9B93CA1A-3130-4919-A897-F26BB4347C1A}"/>
                      </a:ext>
                    </a:extLst>
                  </p:cNvPr>
                  <p:cNvPicPr>
                    <a:picLocks noChangeAspect="1"/>
                  </p:cNvPicPr>
                  <p:nvPr userDrawn="1"/>
                </p:nvPicPr>
                <p:blipFill>
                  <a:blip r:embed="rId2">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Lst>
                  </a:blip>
                  <a:stretch>
                    <a:fillRect/>
                  </a:stretch>
                </p:blipFill>
                <p:spPr>
                  <a:xfrm flipH="1">
                    <a:off x="13635599" y="3449265"/>
                    <a:ext cx="173367" cy="111424"/>
                  </a:xfrm>
                  <a:prstGeom prst="rect">
                    <a:avLst/>
                  </a:prstGeom>
                </p:spPr>
              </p:pic>
            </p:grpSp>
            <p:grpSp>
              <p:nvGrpSpPr>
                <p:cNvPr id="221" name="Groep 220">
                  <a:extLst>
                    <a:ext uri="{FF2B5EF4-FFF2-40B4-BE49-F238E27FC236}">
                      <a16:creationId xmlns:a16="http://schemas.microsoft.com/office/drawing/2014/main" id="{D642A9B5-AA0D-453C-B265-FD6C44CA802D}"/>
                    </a:ext>
                  </a:extLst>
                </p:cNvPr>
                <p:cNvGrpSpPr/>
                <p:nvPr userDrawn="1"/>
              </p:nvGrpSpPr>
              <p:grpSpPr>
                <a:xfrm>
                  <a:off x="13103513" y="3705268"/>
                  <a:ext cx="145820" cy="146462"/>
                  <a:chOff x="13096169" y="3602278"/>
                  <a:chExt cx="145820" cy="146462"/>
                </a:xfrm>
              </p:grpSpPr>
              <p:sp>
                <p:nvSpPr>
                  <p:cNvPr id="225" name="Rechthoek 224">
                    <a:extLst>
                      <a:ext uri="{FF2B5EF4-FFF2-40B4-BE49-F238E27FC236}">
                        <a16:creationId xmlns:a16="http://schemas.microsoft.com/office/drawing/2014/main" id="{B52A1002-B5E4-4003-9F84-682504D4253F}"/>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226" name="Rechthoek 225">
                    <a:extLst>
                      <a:ext uri="{FF2B5EF4-FFF2-40B4-BE49-F238E27FC236}">
                        <a16:creationId xmlns:a16="http://schemas.microsoft.com/office/drawing/2014/main" id="{8F526634-E0ED-4360-AE85-AACEF27E4703}"/>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222" name="Groep 221">
                  <a:extLst>
                    <a:ext uri="{FF2B5EF4-FFF2-40B4-BE49-F238E27FC236}">
                      <a16:creationId xmlns:a16="http://schemas.microsoft.com/office/drawing/2014/main" id="{9994F7CE-C9CA-4752-9B65-778883B8DAC7}"/>
                    </a:ext>
                  </a:extLst>
                </p:cNvPr>
                <p:cNvGrpSpPr/>
                <p:nvPr userDrawn="1"/>
              </p:nvGrpSpPr>
              <p:grpSpPr>
                <a:xfrm rot="10800000">
                  <a:off x="13061402" y="3665637"/>
                  <a:ext cx="145820" cy="146462"/>
                  <a:chOff x="13096169" y="3602278"/>
                  <a:chExt cx="145820" cy="146462"/>
                </a:xfrm>
              </p:grpSpPr>
              <p:sp>
                <p:nvSpPr>
                  <p:cNvPr id="223" name="Rechthoek 222">
                    <a:extLst>
                      <a:ext uri="{FF2B5EF4-FFF2-40B4-BE49-F238E27FC236}">
                        <a16:creationId xmlns:a16="http://schemas.microsoft.com/office/drawing/2014/main" id="{4C5677EC-AEEF-47B4-A083-CB0145BFE2C1}"/>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224" name="Rechthoek 223">
                    <a:extLst>
                      <a:ext uri="{FF2B5EF4-FFF2-40B4-BE49-F238E27FC236}">
                        <a16:creationId xmlns:a16="http://schemas.microsoft.com/office/drawing/2014/main" id="{7C2CD552-C5FD-4E01-92D3-544DF55B65A9}"/>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sp>
            <p:nvSpPr>
              <p:cNvPr id="218" name="Rechthoek 217">
                <a:extLst>
                  <a:ext uri="{FF2B5EF4-FFF2-40B4-BE49-F238E27FC236}">
                    <a16:creationId xmlns:a16="http://schemas.microsoft.com/office/drawing/2014/main" id="{865004EC-7039-4DF7-9E0A-2AEF4C2D73B8}"/>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en-GB" sz="900" b="0" noProof="0">
                    <a:solidFill>
                      <a:srgbClr val="211F26"/>
                    </a:solidFill>
                    <a:latin typeface="Calibri" panose="020F0502020204030204" pitchFamily="34" charset="0"/>
                    <a:cs typeface="Calibri" panose="020F0502020204030204" pitchFamily="34" charset="0"/>
                  </a:rPr>
                  <a:t>Crop</a:t>
                </a:r>
              </a:p>
            </p:txBody>
          </p:sp>
          <p:sp>
            <p:nvSpPr>
              <p:cNvPr id="219" name="Gelijkbenige driehoek 218">
                <a:extLst>
                  <a:ext uri="{FF2B5EF4-FFF2-40B4-BE49-F238E27FC236}">
                    <a16:creationId xmlns:a16="http://schemas.microsoft.com/office/drawing/2014/main" id="{7A8EE4FA-4693-4C46-B3B9-9CFEAE0E9DE6}"/>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196" name="ICOON_info">
              <a:extLst>
                <a:ext uri="{FF2B5EF4-FFF2-40B4-BE49-F238E27FC236}">
                  <a16:creationId xmlns:a16="http://schemas.microsoft.com/office/drawing/2014/main" id="{7C16B647-0CE8-4A93-9743-9AA5959B007C}"/>
                </a:ext>
              </a:extLst>
            </p:cNvPr>
            <p:cNvGrpSpPr/>
            <p:nvPr userDrawn="1"/>
          </p:nvGrpSpPr>
          <p:grpSpPr>
            <a:xfrm>
              <a:off x="-376736" y="5583395"/>
              <a:ext cx="283685" cy="283685"/>
              <a:chOff x="-510741" y="5913713"/>
              <a:chExt cx="267555" cy="267555"/>
            </a:xfrm>
          </p:grpSpPr>
          <p:sp>
            <p:nvSpPr>
              <p:cNvPr id="215" name="Ovaal 214">
                <a:extLst>
                  <a:ext uri="{FF2B5EF4-FFF2-40B4-BE49-F238E27FC236}">
                    <a16:creationId xmlns:a16="http://schemas.microsoft.com/office/drawing/2014/main" id="{168BBBE0-628F-4A50-9080-CC79C81A8D16}"/>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216" name="Graphic 163" descr="Informatie">
                <a:extLst>
                  <a:ext uri="{FF2B5EF4-FFF2-40B4-BE49-F238E27FC236}">
                    <a16:creationId xmlns:a16="http://schemas.microsoft.com/office/drawing/2014/main" id="{DA2DDBAA-C8CA-4404-8C25-A3E23337D484}"/>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en-GB" sz="2000" noProof="0">
                  <a:solidFill>
                    <a:srgbClr val="211F26"/>
                  </a:solidFill>
                  <a:latin typeface="Calibri" panose="020F0502020204030204" pitchFamily="34" charset="0"/>
                  <a:cs typeface="Calibri" panose="020F0502020204030204" pitchFamily="34" charset="0"/>
                </a:endParaRPr>
              </a:p>
            </p:txBody>
          </p:sp>
        </p:grpSp>
        <p:sp>
          <p:nvSpPr>
            <p:cNvPr id="197" name="Ovaal 196">
              <a:extLst>
                <a:ext uri="{FF2B5EF4-FFF2-40B4-BE49-F238E27FC236}">
                  <a16:creationId xmlns:a16="http://schemas.microsoft.com/office/drawing/2014/main" id="{E91596F9-B81B-44C5-9484-05442C4C0F87}"/>
                </a:ext>
              </a:extLst>
            </p:cNvPr>
            <p:cNvSpPr/>
            <p:nvPr userDrawn="1"/>
          </p:nvSpPr>
          <p:spPr>
            <a:xfrm>
              <a:off x="-3603587" y="4275081"/>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198" name="Rechthoek 197">
              <a:extLst>
                <a:ext uri="{FF2B5EF4-FFF2-40B4-BE49-F238E27FC236}">
                  <a16:creationId xmlns:a16="http://schemas.microsoft.com/office/drawing/2014/main" id="{90151B0B-9D05-4AA0-8F64-76E9916836E4}"/>
                </a:ext>
              </a:extLst>
            </p:cNvPr>
            <p:cNvSpPr/>
            <p:nvPr userDrawn="1"/>
          </p:nvSpPr>
          <p:spPr>
            <a:xfrm>
              <a:off x="-3319415" y="4275082"/>
              <a:ext cx="2944682" cy="636023"/>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To make sure the logo is kept in it’s original ratio, 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‘Picture Tools’ - ‘Format’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 the arrow below the button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‘Crop’</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Now choose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‘Fit’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199" name="Groep 198">
              <a:extLst>
                <a:ext uri="{FF2B5EF4-FFF2-40B4-BE49-F238E27FC236}">
                  <a16:creationId xmlns:a16="http://schemas.microsoft.com/office/drawing/2014/main" id="{49558850-828F-4CB3-9A1C-3B7626A04842}"/>
                </a:ext>
              </a:extLst>
            </p:cNvPr>
            <p:cNvGrpSpPr/>
            <p:nvPr userDrawn="1"/>
          </p:nvGrpSpPr>
          <p:grpSpPr>
            <a:xfrm>
              <a:off x="-3314821" y="5023930"/>
              <a:ext cx="1108877" cy="563933"/>
              <a:chOff x="-3314821" y="3885197"/>
              <a:chExt cx="1108877" cy="563933"/>
            </a:xfrm>
          </p:grpSpPr>
          <p:sp>
            <p:nvSpPr>
              <p:cNvPr id="200" name="Rechthoek 199">
                <a:extLst>
                  <a:ext uri="{FF2B5EF4-FFF2-40B4-BE49-F238E27FC236}">
                    <a16:creationId xmlns:a16="http://schemas.microsoft.com/office/drawing/2014/main" id="{5A976206-D83F-4404-93E8-4CD431551F9A}"/>
                  </a:ext>
                </a:extLst>
              </p:cNvPr>
              <p:cNvSpPr/>
              <p:nvPr userDrawn="1"/>
            </p:nvSpPr>
            <p:spPr>
              <a:xfrm>
                <a:off x="-3314821" y="3885197"/>
                <a:ext cx="1055607" cy="504851"/>
              </a:xfrm>
              <a:prstGeom prst="rect">
                <a:avLst/>
              </a:prstGeom>
              <a:solidFill>
                <a:srgbClr val="FFFFFF"/>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201" name="Rechthoek 200">
                <a:extLst>
                  <a:ext uri="{FF2B5EF4-FFF2-40B4-BE49-F238E27FC236}">
                    <a16:creationId xmlns:a16="http://schemas.microsoft.com/office/drawing/2014/main" id="{4E7A9246-814C-4D18-B58E-1235B059B9E5}"/>
                  </a:ext>
                </a:extLst>
              </p:cNvPr>
              <p:cNvSpPr/>
              <p:nvPr userDrawn="1"/>
            </p:nvSpPr>
            <p:spPr>
              <a:xfrm>
                <a:off x="-3304718" y="4138922"/>
                <a:ext cx="1043588" cy="246608"/>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202" name="Tekstvak 201">
                <a:extLst>
                  <a:ext uri="{FF2B5EF4-FFF2-40B4-BE49-F238E27FC236}">
                    <a16:creationId xmlns:a16="http://schemas.microsoft.com/office/drawing/2014/main" id="{1E7E4691-3958-4E42-B420-2A1875D137ED}"/>
                  </a:ext>
                </a:extLst>
              </p:cNvPr>
              <p:cNvSpPr txBox="1"/>
              <p:nvPr userDrawn="1"/>
            </p:nvSpPr>
            <p:spPr>
              <a:xfrm>
                <a:off x="-3069820" y="3949098"/>
                <a:ext cx="794156" cy="137495"/>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a:solidFill>
                      <a:srgbClr val="211F26"/>
                    </a:solidFill>
                    <a:latin typeface="Calibri" panose="020F0502020204030204" pitchFamily="34" charset="0"/>
                    <a:ea typeface="+mn-ea"/>
                    <a:cs typeface="Calibri" panose="020F0502020204030204" pitchFamily="34" charset="0"/>
                  </a:rPr>
                  <a:t>Fill</a:t>
                </a:r>
              </a:p>
            </p:txBody>
          </p:sp>
          <p:sp>
            <p:nvSpPr>
              <p:cNvPr id="203" name="Tekstvak 202">
                <a:extLst>
                  <a:ext uri="{FF2B5EF4-FFF2-40B4-BE49-F238E27FC236}">
                    <a16:creationId xmlns:a16="http://schemas.microsoft.com/office/drawing/2014/main" id="{B64F5269-E7F6-4867-B877-F1991621ED74}"/>
                  </a:ext>
                </a:extLst>
              </p:cNvPr>
              <p:cNvSpPr txBox="1"/>
              <p:nvPr userDrawn="1"/>
            </p:nvSpPr>
            <p:spPr>
              <a:xfrm>
                <a:off x="-3069819" y="4199018"/>
                <a:ext cx="800912"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a:solidFill>
                      <a:srgbClr val="211F26"/>
                    </a:solidFill>
                    <a:latin typeface="Calibri" panose="020F0502020204030204" pitchFamily="34" charset="0"/>
                    <a:ea typeface="+mn-ea"/>
                    <a:cs typeface="Calibri" panose="020F0502020204030204" pitchFamily="34" charset="0"/>
                  </a:rPr>
                  <a:t>Fit</a:t>
                </a:r>
              </a:p>
            </p:txBody>
          </p:sp>
          <p:sp>
            <p:nvSpPr>
              <p:cNvPr id="204" name="Vrije vorm: vorm 203">
                <a:extLst>
                  <a:ext uri="{FF2B5EF4-FFF2-40B4-BE49-F238E27FC236}">
                    <a16:creationId xmlns:a16="http://schemas.microsoft.com/office/drawing/2014/main" id="{3CDCB4E6-B179-44B3-82FC-EC95F757FBC8}"/>
                  </a:ext>
                </a:extLst>
              </p:cNvPr>
              <p:cNvSpPr/>
              <p:nvPr userDrawn="1"/>
            </p:nvSpPr>
            <p:spPr>
              <a:xfrm>
                <a:off x="-2303506" y="4269130"/>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grpSp>
            <p:nvGrpSpPr>
              <p:cNvPr id="205" name="Groep 204">
                <a:extLst>
                  <a:ext uri="{FF2B5EF4-FFF2-40B4-BE49-F238E27FC236}">
                    <a16:creationId xmlns:a16="http://schemas.microsoft.com/office/drawing/2014/main" id="{5D240D2B-52B4-408C-9D58-28EBDC6190F0}"/>
                  </a:ext>
                </a:extLst>
              </p:cNvPr>
              <p:cNvGrpSpPr/>
              <p:nvPr userDrawn="1"/>
            </p:nvGrpSpPr>
            <p:grpSpPr>
              <a:xfrm>
                <a:off x="-3254609" y="3946178"/>
                <a:ext cx="184194" cy="143334"/>
                <a:chOff x="6218544" y="2402421"/>
                <a:chExt cx="144156" cy="112178"/>
              </a:xfrm>
            </p:grpSpPr>
            <p:sp>
              <p:nvSpPr>
                <p:cNvPr id="211" name="Rechthoek 210">
                  <a:extLst>
                    <a:ext uri="{FF2B5EF4-FFF2-40B4-BE49-F238E27FC236}">
                      <a16:creationId xmlns:a16="http://schemas.microsoft.com/office/drawing/2014/main" id="{AC74D925-1148-4E93-8FB7-54FFDAF797F6}"/>
                    </a:ext>
                  </a:extLst>
                </p:cNvPr>
                <p:cNvSpPr/>
                <p:nvPr userDrawn="1"/>
              </p:nvSpPr>
              <p:spPr>
                <a:xfrm>
                  <a:off x="6218544" y="2414588"/>
                  <a:ext cx="144156" cy="100011"/>
                </a:xfrm>
                <a:prstGeom prst="rect">
                  <a:avLst/>
                </a:prstGeom>
                <a:solidFill>
                  <a:schemeClr val="bg1"/>
                </a:solidFill>
                <a:ln w="12700" cap="rnd" cmpd="sng" algn="ctr">
                  <a:solidFill>
                    <a:srgbClr val="818181"/>
                  </a:solidFill>
                  <a:prstDash val="sysDash"/>
                </a:ln>
                <a:effectLst/>
              </p:spPr>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212" name="Rechthoek 47">
                  <a:extLst>
                    <a:ext uri="{FF2B5EF4-FFF2-40B4-BE49-F238E27FC236}">
                      <a16:creationId xmlns:a16="http://schemas.microsoft.com/office/drawing/2014/main" id="{6C1BC2FA-9D12-431E-986D-B9492489C5DC}"/>
                    </a:ext>
                  </a:extLst>
                </p:cNvPr>
                <p:cNvSpPr/>
                <p:nvPr userDrawn="1"/>
              </p:nvSpPr>
              <p:spPr>
                <a:xfrm>
                  <a:off x="6224587" y="2445544"/>
                  <a:ext cx="95251" cy="64805"/>
                </a:xfrm>
                <a:custGeom>
                  <a:avLst/>
                  <a:gdLst>
                    <a:gd name="connsiteX0" fmla="*/ 0 w 148606"/>
                    <a:gd name="connsiteY0" fmla="*/ 0 h 148606"/>
                    <a:gd name="connsiteX1" fmla="*/ 148606 w 148606"/>
                    <a:gd name="connsiteY1" fmla="*/ 0 h 148606"/>
                    <a:gd name="connsiteX2" fmla="*/ 148606 w 148606"/>
                    <a:gd name="connsiteY2" fmla="*/ 148606 h 148606"/>
                    <a:gd name="connsiteX3" fmla="*/ 0 w 148606"/>
                    <a:gd name="connsiteY3" fmla="*/ 148606 h 148606"/>
                    <a:gd name="connsiteX4" fmla="*/ 0 w 148606"/>
                    <a:gd name="connsiteY4" fmla="*/ 0 h 148606"/>
                    <a:gd name="connsiteX0" fmla="*/ 0 w 148606"/>
                    <a:gd name="connsiteY0" fmla="*/ 0 h 148606"/>
                    <a:gd name="connsiteX1" fmla="*/ 148606 w 148606"/>
                    <a:gd name="connsiteY1" fmla="*/ 148606 h 148606"/>
                    <a:gd name="connsiteX2" fmla="*/ 0 w 148606"/>
                    <a:gd name="connsiteY2" fmla="*/ 148606 h 148606"/>
                    <a:gd name="connsiteX3" fmla="*/ 0 w 148606"/>
                    <a:gd name="connsiteY3" fmla="*/ 0 h 148606"/>
                    <a:gd name="connsiteX0" fmla="*/ 66675 w 148606"/>
                    <a:gd name="connsiteY0" fmla="*/ 0 h 148606"/>
                    <a:gd name="connsiteX1" fmla="*/ 148606 w 148606"/>
                    <a:gd name="connsiteY1" fmla="*/ 148606 h 148606"/>
                    <a:gd name="connsiteX2" fmla="*/ 0 w 148606"/>
                    <a:gd name="connsiteY2" fmla="*/ 148606 h 148606"/>
                    <a:gd name="connsiteX3" fmla="*/ 66675 w 148606"/>
                    <a:gd name="connsiteY3" fmla="*/ 0 h 148606"/>
                    <a:gd name="connsiteX0" fmla="*/ 71437 w 148606"/>
                    <a:gd name="connsiteY0" fmla="*/ 0 h 120031"/>
                    <a:gd name="connsiteX1" fmla="*/ 148606 w 148606"/>
                    <a:gd name="connsiteY1" fmla="*/ 120031 h 120031"/>
                    <a:gd name="connsiteX2" fmla="*/ 0 w 148606"/>
                    <a:gd name="connsiteY2" fmla="*/ 120031 h 120031"/>
                    <a:gd name="connsiteX3" fmla="*/ 71437 w 148606"/>
                    <a:gd name="connsiteY3" fmla="*/ 0 h 120031"/>
                    <a:gd name="connsiteX0" fmla="*/ 73234 w 151858"/>
                    <a:gd name="connsiteY0" fmla="*/ 0 h 120031"/>
                    <a:gd name="connsiteX1" fmla="*/ 150403 w 151858"/>
                    <a:gd name="connsiteY1" fmla="*/ 120031 h 120031"/>
                    <a:gd name="connsiteX2" fmla="*/ 1797 w 151858"/>
                    <a:gd name="connsiteY2" fmla="*/ 120031 h 120031"/>
                    <a:gd name="connsiteX3" fmla="*/ 73234 w 151858"/>
                    <a:gd name="connsiteY3" fmla="*/ 0 h 120031"/>
                    <a:gd name="connsiteX0" fmla="*/ 73583 w 152474"/>
                    <a:gd name="connsiteY0" fmla="*/ 40 h 120071"/>
                    <a:gd name="connsiteX1" fmla="*/ 150752 w 152474"/>
                    <a:gd name="connsiteY1" fmla="*/ 120071 h 120071"/>
                    <a:gd name="connsiteX2" fmla="*/ 2146 w 152474"/>
                    <a:gd name="connsiteY2" fmla="*/ 120071 h 120071"/>
                    <a:gd name="connsiteX3" fmla="*/ 73583 w 152474"/>
                    <a:gd name="connsiteY3" fmla="*/ 40 h 120071"/>
                    <a:gd name="connsiteX0" fmla="*/ 73583 w 152474"/>
                    <a:gd name="connsiteY0" fmla="*/ 35 h 136734"/>
                    <a:gd name="connsiteX1" fmla="*/ 150752 w 152474"/>
                    <a:gd name="connsiteY1" fmla="*/ 136734 h 136734"/>
                    <a:gd name="connsiteX2" fmla="*/ 2146 w 152474"/>
                    <a:gd name="connsiteY2" fmla="*/ 136734 h 136734"/>
                    <a:gd name="connsiteX3" fmla="*/ 73583 w 152474"/>
                    <a:gd name="connsiteY3" fmla="*/ 35 h 136734"/>
                  </a:gdLst>
                  <a:ahLst/>
                  <a:cxnLst>
                    <a:cxn ang="0">
                      <a:pos x="connsiteX0" y="connsiteY0"/>
                    </a:cxn>
                    <a:cxn ang="0">
                      <a:pos x="connsiteX1" y="connsiteY1"/>
                    </a:cxn>
                    <a:cxn ang="0">
                      <a:pos x="connsiteX2" y="connsiteY2"/>
                    </a:cxn>
                    <a:cxn ang="0">
                      <a:pos x="connsiteX3" y="connsiteY3"/>
                    </a:cxn>
                  </a:cxnLst>
                  <a:rect l="l" t="t" r="r" b="b"/>
                  <a:pathLst>
                    <a:path w="152474" h="136734">
                      <a:moveTo>
                        <a:pt x="73583" y="35"/>
                      </a:moveTo>
                      <a:cubicBezTo>
                        <a:pt x="110257" y="-2347"/>
                        <a:pt x="162658" y="116729"/>
                        <a:pt x="150752" y="136734"/>
                      </a:cubicBezTo>
                      <a:lnTo>
                        <a:pt x="2146" y="136734"/>
                      </a:lnTo>
                      <a:cubicBezTo>
                        <a:pt x="-10716" y="116729"/>
                        <a:pt x="36909" y="2417"/>
                        <a:pt x="73583" y="35"/>
                      </a:cubicBez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213" name="Rechthoek 47">
                  <a:extLst>
                    <a:ext uri="{FF2B5EF4-FFF2-40B4-BE49-F238E27FC236}">
                      <a16:creationId xmlns:a16="http://schemas.microsoft.com/office/drawing/2014/main" id="{FCB2639E-7DD8-453B-A6A6-648EAC1779DF}"/>
                    </a:ext>
                  </a:extLst>
                </p:cNvPr>
                <p:cNvSpPr/>
                <p:nvPr userDrawn="1"/>
              </p:nvSpPr>
              <p:spPr>
                <a:xfrm>
                  <a:off x="6296025" y="2457450"/>
                  <a:ext cx="64294" cy="52388"/>
                </a:xfrm>
                <a:custGeom>
                  <a:avLst/>
                  <a:gdLst>
                    <a:gd name="connsiteX0" fmla="*/ 0 w 148606"/>
                    <a:gd name="connsiteY0" fmla="*/ 0 h 148606"/>
                    <a:gd name="connsiteX1" fmla="*/ 148606 w 148606"/>
                    <a:gd name="connsiteY1" fmla="*/ 0 h 148606"/>
                    <a:gd name="connsiteX2" fmla="*/ 148606 w 148606"/>
                    <a:gd name="connsiteY2" fmla="*/ 148606 h 148606"/>
                    <a:gd name="connsiteX3" fmla="*/ 0 w 148606"/>
                    <a:gd name="connsiteY3" fmla="*/ 148606 h 148606"/>
                    <a:gd name="connsiteX4" fmla="*/ 0 w 148606"/>
                    <a:gd name="connsiteY4" fmla="*/ 0 h 148606"/>
                    <a:gd name="connsiteX0" fmla="*/ 0 w 148606"/>
                    <a:gd name="connsiteY0" fmla="*/ 0 h 148606"/>
                    <a:gd name="connsiteX1" fmla="*/ 148606 w 148606"/>
                    <a:gd name="connsiteY1" fmla="*/ 148606 h 148606"/>
                    <a:gd name="connsiteX2" fmla="*/ 0 w 148606"/>
                    <a:gd name="connsiteY2" fmla="*/ 148606 h 148606"/>
                    <a:gd name="connsiteX3" fmla="*/ 0 w 148606"/>
                    <a:gd name="connsiteY3" fmla="*/ 0 h 148606"/>
                    <a:gd name="connsiteX0" fmla="*/ 66675 w 148606"/>
                    <a:gd name="connsiteY0" fmla="*/ 0 h 148606"/>
                    <a:gd name="connsiteX1" fmla="*/ 148606 w 148606"/>
                    <a:gd name="connsiteY1" fmla="*/ 148606 h 148606"/>
                    <a:gd name="connsiteX2" fmla="*/ 0 w 148606"/>
                    <a:gd name="connsiteY2" fmla="*/ 148606 h 148606"/>
                    <a:gd name="connsiteX3" fmla="*/ 66675 w 148606"/>
                    <a:gd name="connsiteY3" fmla="*/ 0 h 148606"/>
                    <a:gd name="connsiteX0" fmla="*/ 71437 w 148606"/>
                    <a:gd name="connsiteY0" fmla="*/ 0 h 120031"/>
                    <a:gd name="connsiteX1" fmla="*/ 148606 w 148606"/>
                    <a:gd name="connsiteY1" fmla="*/ 120031 h 120031"/>
                    <a:gd name="connsiteX2" fmla="*/ 0 w 148606"/>
                    <a:gd name="connsiteY2" fmla="*/ 120031 h 120031"/>
                    <a:gd name="connsiteX3" fmla="*/ 71437 w 148606"/>
                    <a:gd name="connsiteY3" fmla="*/ 0 h 120031"/>
                    <a:gd name="connsiteX0" fmla="*/ 73234 w 151858"/>
                    <a:gd name="connsiteY0" fmla="*/ 0 h 120031"/>
                    <a:gd name="connsiteX1" fmla="*/ 150403 w 151858"/>
                    <a:gd name="connsiteY1" fmla="*/ 120031 h 120031"/>
                    <a:gd name="connsiteX2" fmla="*/ 1797 w 151858"/>
                    <a:gd name="connsiteY2" fmla="*/ 120031 h 120031"/>
                    <a:gd name="connsiteX3" fmla="*/ 73234 w 151858"/>
                    <a:gd name="connsiteY3" fmla="*/ 0 h 120031"/>
                    <a:gd name="connsiteX0" fmla="*/ 73583 w 152474"/>
                    <a:gd name="connsiteY0" fmla="*/ 40 h 120071"/>
                    <a:gd name="connsiteX1" fmla="*/ 150752 w 152474"/>
                    <a:gd name="connsiteY1" fmla="*/ 120071 h 120071"/>
                    <a:gd name="connsiteX2" fmla="*/ 2146 w 152474"/>
                    <a:gd name="connsiteY2" fmla="*/ 120071 h 120071"/>
                    <a:gd name="connsiteX3" fmla="*/ 73583 w 152474"/>
                    <a:gd name="connsiteY3" fmla="*/ 40 h 120071"/>
                    <a:gd name="connsiteX0" fmla="*/ 73583 w 152474"/>
                    <a:gd name="connsiteY0" fmla="*/ 35 h 136734"/>
                    <a:gd name="connsiteX1" fmla="*/ 150752 w 152474"/>
                    <a:gd name="connsiteY1" fmla="*/ 136734 h 136734"/>
                    <a:gd name="connsiteX2" fmla="*/ 2146 w 152474"/>
                    <a:gd name="connsiteY2" fmla="*/ 136734 h 136734"/>
                    <a:gd name="connsiteX3" fmla="*/ 73583 w 152474"/>
                    <a:gd name="connsiteY3" fmla="*/ 35 h 136734"/>
                  </a:gdLst>
                  <a:ahLst/>
                  <a:cxnLst>
                    <a:cxn ang="0">
                      <a:pos x="connsiteX0" y="connsiteY0"/>
                    </a:cxn>
                    <a:cxn ang="0">
                      <a:pos x="connsiteX1" y="connsiteY1"/>
                    </a:cxn>
                    <a:cxn ang="0">
                      <a:pos x="connsiteX2" y="connsiteY2"/>
                    </a:cxn>
                    <a:cxn ang="0">
                      <a:pos x="connsiteX3" y="connsiteY3"/>
                    </a:cxn>
                  </a:cxnLst>
                  <a:rect l="l" t="t" r="r" b="b"/>
                  <a:pathLst>
                    <a:path w="152474" h="136734">
                      <a:moveTo>
                        <a:pt x="73583" y="35"/>
                      </a:moveTo>
                      <a:cubicBezTo>
                        <a:pt x="110257" y="-2347"/>
                        <a:pt x="162658" y="116729"/>
                        <a:pt x="150752" y="136734"/>
                      </a:cubicBezTo>
                      <a:lnTo>
                        <a:pt x="2146" y="136734"/>
                      </a:lnTo>
                      <a:cubicBezTo>
                        <a:pt x="-10716" y="116729"/>
                        <a:pt x="36909" y="2417"/>
                        <a:pt x="73583" y="35"/>
                      </a:cubicBez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214" name="Koorde 213">
                  <a:extLst>
                    <a:ext uri="{FF2B5EF4-FFF2-40B4-BE49-F238E27FC236}">
                      <a16:creationId xmlns:a16="http://schemas.microsoft.com/office/drawing/2014/main" id="{FCF84775-AF27-4141-80B1-C3C2FC93F1EE}"/>
                    </a:ext>
                  </a:extLst>
                </p:cNvPr>
                <p:cNvSpPr/>
                <p:nvPr userDrawn="1"/>
              </p:nvSpPr>
              <p:spPr>
                <a:xfrm>
                  <a:off x="6290536" y="2402421"/>
                  <a:ext cx="37785" cy="37785"/>
                </a:xfrm>
                <a:prstGeom prst="chord">
                  <a:avLst>
                    <a:gd name="adj1" fmla="val 21457318"/>
                    <a:gd name="adj2" fmla="val 11002272"/>
                  </a:avLst>
                </a:prstGeom>
                <a:solidFill>
                  <a:srgbClr val="E9C07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206" name="Groep 205">
                <a:extLst>
                  <a:ext uri="{FF2B5EF4-FFF2-40B4-BE49-F238E27FC236}">
                    <a16:creationId xmlns:a16="http://schemas.microsoft.com/office/drawing/2014/main" id="{65411CC7-6ED5-4E7C-9E92-68C62D825401}"/>
                  </a:ext>
                </a:extLst>
              </p:cNvPr>
              <p:cNvGrpSpPr/>
              <p:nvPr userDrawn="1"/>
            </p:nvGrpSpPr>
            <p:grpSpPr>
              <a:xfrm>
                <a:off x="-3254609" y="4199853"/>
                <a:ext cx="184194" cy="124747"/>
                <a:chOff x="6218544" y="2636044"/>
                <a:chExt cx="144156" cy="97631"/>
              </a:xfrm>
            </p:grpSpPr>
            <p:sp>
              <p:nvSpPr>
                <p:cNvPr id="207" name="Rechthoek 206">
                  <a:extLst>
                    <a:ext uri="{FF2B5EF4-FFF2-40B4-BE49-F238E27FC236}">
                      <a16:creationId xmlns:a16="http://schemas.microsoft.com/office/drawing/2014/main" id="{AAE3B99F-C476-45F6-97CA-3035062A0264}"/>
                    </a:ext>
                  </a:extLst>
                </p:cNvPr>
                <p:cNvSpPr/>
                <p:nvPr userDrawn="1"/>
              </p:nvSpPr>
              <p:spPr>
                <a:xfrm>
                  <a:off x="6218544" y="2636044"/>
                  <a:ext cx="144156" cy="92869"/>
                </a:xfrm>
                <a:prstGeom prst="rect">
                  <a:avLst/>
                </a:prstGeom>
                <a:solidFill>
                  <a:schemeClr val="bg1"/>
                </a:solidFill>
                <a:ln w="12700" cap="rnd" cmpd="sng" algn="ctr">
                  <a:solidFill>
                    <a:srgbClr val="818181"/>
                  </a:solidFill>
                  <a:prstDash val="sysDash"/>
                </a:ln>
                <a:effectLst/>
              </p:spPr>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208" name="Rechthoek 207">
                  <a:extLst>
                    <a:ext uri="{FF2B5EF4-FFF2-40B4-BE49-F238E27FC236}">
                      <a16:creationId xmlns:a16="http://schemas.microsoft.com/office/drawing/2014/main" id="{C8C5F538-A9EE-4659-BF27-87BFA7AE208D}"/>
                    </a:ext>
                  </a:extLst>
                </p:cNvPr>
                <p:cNvSpPr/>
                <p:nvPr userDrawn="1"/>
              </p:nvSpPr>
              <p:spPr>
                <a:xfrm>
                  <a:off x="6249409" y="2636045"/>
                  <a:ext cx="85725" cy="97630"/>
                </a:xfrm>
                <a:prstGeom prst="rect">
                  <a:avLst/>
                </a:prstGeom>
                <a:solidFill>
                  <a:srgbClr val="F0F0F0"/>
                </a:solidFill>
                <a:ln w="9525">
                  <a:solidFill>
                    <a:srgbClr val="B7B4B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209" name="Ovaal 208">
                  <a:extLst>
                    <a:ext uri="{FF2B5EF4-FFF2-40B4-BE49-F238E27FC236}">
                      <a16:creationId xmlns:a16="http://schemas.microsoft.com/office/drawing/2014/main" id="{78B912CA-31E0-438A-BC5F-D783AD889FB0}"/>
                    </a:ext>
                  </a:extLst>
                </p:cNvPr>
                <p:cNvSpPr/>
                <p:nvPr userDrawn="1"/>
              </p:nvSpPr>
              <p:spPr>
                <a:xfrm>
                  <a:off x="6297938" y="2655636"/>
                  <a:ext cx="21328" cy="21328"/>
                </a:xfrm>
                <a:prstGeom prst="ellipse">
                  <a:avLst/>
                </a:prstGeom>
                <a:solidFill>
                  <a:srgbClr val="E9C07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210" name="Rechthoek 47">
                  <a:extLst>
                    <a:ext uri="{FF2B5EF4-FFF2-40B4-BE49-F238E27FC236}">
                      <a16:creationId xmlns:a16="http://schemas.microsoft.com/office/drawing/2014/main" id="{6A962F9A-5581-4119-B0EE-07B6E15300AC}"/>
                    </a:ext>
                  </a:extLst>
                </p:cNvPr>
                <p:cNvSpPr/>
                <p:nvPr userDrawn="1"/>
              </p:nvSpPr>
              <p:spPr>
                <a:xfrm>
                  <a:off x="6261434" y="2675670"/>
                  <a:ext cx="45896" cy="37785"/>
                </a:xfrm>
                <a:custGeom>
                  <a:avLst/>
                  <a:gdLst>
                    <a:gd name="connsiteX0" fmla="*/ 0 w 148606"/>
                    <a:gd name="connsiteY0" fmla="*/ 0 h 148606"/>
                    <a:gd name="connsiteX1" fmla="*/ 148606 w 148606"/>
                    <a:gd name="connsiteY1" fmla="*/ 0 h 148606"/>
                    <a:gd name="connsiteX2" fmla="*/ 148606 w 148606"/>
                    <a:gd name="connsiteY2" fmla="*/ 148606 h 148606"/>
                    <a:gd name="connsiteX3" fmla="*/ 0 w 148606"/>
                    <a:gd name="connsiteY3" fmla="*/ 148606 h 148606"/>
                    <a:gd name="connsiteX4" fmla="*/ 0 w 148606"/>
                    <a:gd name="connsiteY4" fmla="*/ 0 h 148606"/>
                    <a:gd name="connsiteX0" fmla="*/ 0 w 148606"/>
                    <a:gd name="connsiteY0" fmla="*/ 0 h 148606"/>
                    <a:gd name="connsiteX1" fmla="*/ 148606 w 148606"/>
                    <a:gd name="connsiteY1" fmla="*/ 148606 h 148606"/>
                    <a:gd name="connsiteX2" fmla="*/ 0 w 148606"/>
                    <a:gd name="connsiteY2" fmla="*/ 148606 h 148606"/>
                    <a:gd name="connsiteX3" fmla="*/ 0 w 148606"/>
                    <a:gd name="connsiteY3" fmla="*/ 0 h 148606"/>
                    <a:gd name="connsiteX0" fmla="*/ 66675 w 148606"/>
                    <a:gd name="connsiteY0" fmla="*/ 0 h 148606"/>
                    <a:gd name="connsiteX1" fmla="*/ 148606 w 148606"/>
                    <a:gd name="connsiteY1" fmla="*/ 148606 h 148606"/>
                    <a:gd name="connsiteX2" fmla="*/ 0 w 148606"/>
                    <a:gd name="connsiteY2" fmla="*/ 148606 h 148606"/>
                    <a:gd name="connsiteX3" fmla="*/ 66675 w 148606"/>
                    <a:gd name="connsiteY3" fmla="*/ 0 h 148606"/>
                    <a:gd name="connsiteX0" fmla="*/ 71437 w 148606"/>
                    <a:gd name="connsiteY0" fmla="*/ 0 h 120031"/>
                    <a:gd name="connsiteX1" fmla="*/ 148606 w 148606"/>
                    <a:gd name="connsiteY1" fmla="*/ 120031 h 120031"/>
                    <a:gd name="connsiteX2" fmla="*/ 0 w 148606"/>
                    <a:gd name="connsiteY2" fmla="*/ 120031 h 120031"/>
                    <a:gd name="connsiteX3" fmla="*/ 71437 w 148606"/>
                    <a:gd name="connsiteY3" fmla="*/ 0 h 120031"/>
                    <a:gd name="connsiteX0" fmla="*/ 73234 w 151858"/>
                    <a:gd name="connsiteY0" fmla="*/ 0 h 120031"/>
                    <a:gd name="connsiteX1" fmla="*/ 150403 w 151858"/>
                    <a:gd name="connsiteY1" fmla="*/ 120031 h 120031"/>
                    <a:gd name="connsiteX2" fmla="*/ 1797 w 151858"/>
                    <a:gd name="connsiteY2" fmla="*/ 120031 h 120031"/>
                    <a:gd name="connsiteX3" fmla="*/ 73234 w 151858"/>
                    <a:gd name="connsiteY3" fmla="*/ 0 h 120031"/>
                    <a:gd name="connsiteX0" fmla="*/ 73583 w 152474"/>
                    <a:gd name="connsiteY0" fmla="*/ 40 h 120071"/>
                    <a:gd name="connsiteX1" fmla="*/ 150752 w 152474"/>
                    <a:gd name="connsiteY1" fmla="*/ 120071 h 120071"/>
                    <a:gd name="connsiteX2" fmla="*/ 2146 w 152474"/>
                    <a:gd name="connsiteY2" fmla="*/ 120071 h 120071"/>
                    <a:gd name="connsiteX3" fmla="*/ 73583 w 152474"/>
                    <a:gd name="connsiteY3" fmla="*/ 40 h 120071"/>
                    <a:gd name="connsiteX0" fmla="*/ 73583 w 152474"/>
                    <a:gd name="connsiteY0" fmla="*/ 35 h 136734"/>
                    <a:gd name="connsiteX1" fmla="*/ 150752 w 152474"/>
                    <a:gd name="connsiteY1" fmla="*/ 136734 h 136734"/>
                    <a:gd name="connsiteX2" fmla="*/ 2146 w 152474"/>
                    <a:gd name="connsiteY2" fmla="*/ 136734 h 136734"/>
                    <a:gd name="connsiteX3" fmla="*/ 73583 w 152474"/>
                    <a:gd name="connsiteY3" fmla="*/ 35 h 136734"/>
                  </a:gdLst>
                  <a:ahLst/>
                  <a:cxnLst>
                    <a:cxn ang="0">
                      <a:pos x="connsiteX0" y="connsiteY0"/>
                    </a:cxn>
                    <a:cxn ang="0">
                      <a:pos x="connsiteX1" y="connsiteY1"/>
                    </a:cxn>
                    <a:cxn ang="0">
                      <a:pos x="connsiteX2" y="connsiteY2"/>
                    </a:cxn>
                    <a:cxn ang="0">
                      <a:pos x="connsiteX3" y="connsiteY3"/>
                    </a:cxn>
                  </a:cxnLst>
                  <a:rect l="l" t="t" r="r" b="b"/>
                  <a:pathLst>
                    <a:path w="152474" h="136734">
                      <a:moveTo>
                        <a:pt x="73583" y="35"/>
                      </a:moveTo>
                      <a:cubicBezTo>
                        <a:pt x="110257" y="-2347"/>
                        <a:pt x="162658" y="116729"/>
                        <a:pt x="150752" y="136734"/>
                      </a:cubicBezTo>
                      <a:lnTo>
                        <a:pt x="2146" y="136734"/>
                      </a:lnTo>
                      <a:cubicBezTo>
                        <a:pt x="-10716" y="116729"/>
                        <a:pt x="36909" y="2417"/>
                        <a:pt x="73583" y="35"/>
                      </a:cubicBez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grpSp>
      <p:sp>
        <p:nvSpPr>
          <p:cNvPr id="101" name="Tijdelijke aanduiding voor verticale tekst 2">
            <a:extLst>
              <a:ext uri="{FF2B5EF4-FFF2-40B4-BE49-F238E27FC236}">
                <a16:creationId xmlns:a16="http://schemas.microsoft.com/office/drawing/2014/main" id="{FA3930DD-DC22-421B-8B5C-ECC612505626}"/>
              </a:ext>
            </a:extLst>
          </p:cNvPr>
          <p:cNvSpPr>
            <a:spLocks noGrp="1"/>
          </p:cNvSpPr>
          <p:nvPr>
            <p:ph type="body" orient="vert" idx="1" hasCustomPrompt="1"/>
          </p:nvPr>
        </p:nvSpPr>
        <p:spPr>
          <a:xfrm>
            <a:off x="777244" y="2580255"/>
            <a:ext cx="1904400" cy="1310400"/>
          </a:xfrm>
          <a:noFill/>
          <a:ln>
            <a:solidFill>
              <a:srgbClr val="649EC9">
                <a:alpha val="25098"/>
              </a:srgbClr>
            </a:solidFill>
          </a:ln>
        </p:spPr>
        <p:txBody>
          <a:bodyPr vert="horz" lIns="0" tIns="0" rIns="0" bIns="0"/>
          <a:lstStyle>
            <a:lvl1pPr marL="0" indent="0">
              <a:buNone/>
              <a:defRPr sz="100">
                <a:solidFill>
                  <a:schemeClr val="bg1"/>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104" name="Tijdelijke aanduiding voor verticale tekst 2">
            <a:extLst>
              <a:ext uri="{FF2B5EF4-FFF2-40B4-BE49-F238E27FC236}">
                <a16:creationId xmlns:a16="http://schemas.microsoft.com/office/drawing/2014/main" id="{253B405D-F1AB-4817-B270-7BFFD3F3045F}"/>
              </a:ext>
            </a:extLst>
          </p:cNvPr>
          <p:cNvSpPr>
            <a:spLocks noGrp="1"/>
          </p:cNvSpPr>
          <p:nvPr>
            <p:ph type="body" orient="vert" idx="15" hasCustomPrompt="1"/>
          </p:nvPr>
        </p:nvSpPr>
        <p:spPr>
          <a:xfrm>
            <a:off x="3007918" y="2580255"/>
            <a:ext cx="1904400" cy="1310400"/>
          </a:xfrm>
          <a:noFill/>
          <a:ln>
            <a:solidFill>
              <a:srgbClr val="649EC9">
                <a:alpha val="25098"/>
              </a:srgbClr>
            </a:solidFill>
          </a:ln>
        </p:spPr>
        <p:txBody>
          <a:bodyPr vert="horz" lIns="0" tIns="0" rIns="0" bIns="0"/>
          <a:lstStyle>
            <a:lvl1pPr marL="0" indent="0">
              <a:buNone/>
              <a:defRPr sz="100">
                <a:solidFill>
                  <a:schemeClr val="bg1"/>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105" name="Tijdelijke aanduiding voor verticale tekst 2">
            <a:extLst>
              <a:ext uri="{FF2B5EF4-FFF2-40B4-BE49-F238E27FC236}">
                <a16:creationId xmlns:a16="http://schemas.microsoft.com/office/drawing/2014/main" id="{D06D2B9A-2824-4C51-AC31-7B8A2F099D2A}"/>
              </a:ext>
            </a:extLst>
          </p:cNvPr>
          <p:cNvSpPr>
            <a:spLocks noGrp="1"/>
          </p:cNvSpPr>
          <p:nvPr>
            <p:ph type="body" orient="vert" idx="16" hasCustomPrompt="1"/>
          </p:nvPr>
        </p:nvSpPr>
        <p:spPr>
          <a:xfrm>
            <a:off x="5238592" y="2580255"/>
            <a:ext cx="1904400" cy="1310400"/>
          </a:xfrm>
          <a:noFill/>
          <a:ln>
            <a:solidFill>
              <a:srgbClr val="649EC9">
                <a:alpha val="25098"/>
              </a:srgbClr>
            </a:solidFill>
          </a:ln>
        </p:spPr>
        <p:txBody>
          <a:bodyPr vert="horz" lIns="0" tIns="0" rIns="0" bIns="0"/>
          <a:lstStyle>
            <a:lvl1pPr marL="0" indent="0">
              <a:buNone/>
              <a:defRPr sz="100">
                <a:solidFill>
                  <a:schemeClr val="bg1"/>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106" name="Tijdelijke aanduiding voor verticale tekst 2">
            <a:extLst>
              <a:ext uri="{FF2B5EF4-FFF2-40B4-BE49-F238E27FC236}">
                <a16:creationId xmlns:a16="http://schemas.microsoft.com/office/drawing/2014/main" id="{2CBB626D-CD15-4693-8763-41BAEE5BF1E1}"/>
              </a:ext>
            </a:extLst>
          </p:cNvPr>
          <p:cNvSpPr>
            <a:spLocks noGrp="1"/>
          </p:cNvSpPr>
          <p:nvPr>
            <p:ph type="body" orient="vert" idx="17" hasCustomPrompt="1"/>
          </p:nvPr>
        </p:nvSpPr>
        <p:spPr>
          <a:xfrm>
            <a:off x="7469266" y="2580255"/>
            <a:ext cx="1904400" cy="1310400"/>
          </a:xfrm>
          <a:noFill/>
          <a:ln>
            <a:solidFill>
              <a:srgbClr val="649EC9">
                <a:alpha val="25098"/>
              </a:srgbClr>
            </a:solidFill>
          </a:ln>
        </p:spPr>
        <p:txBody>
          <a:bodyPr vert="horz" lIns="0" tIns="0" rIns="0" bIns="0"/>
          <a:lstStyle>
            <a:lvl1pPr marL="0" indent="0">
              <a:buNone/>
              <a:defRPr sz="100">
                <a:solidFill>
                  <a:schemeClr val="bg1"/>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107" name="Tijdelijke aanduiding voor verticale tekst 2">
            <a:extLst>
              <a:ext uri="{FF2B5EF4-FFF2-40B4-BE49-F238E27FC236}">
                <a16:creationId xmlns:a16="http://schemas.microsoft.com/office/drawing/2014/main" id="{88ADBC97-6F7A-4743-A873-3D1D8CFFEC52}"/>
              </a:ext>
            </a:extLst>
          </p:cNvPr>
          <p:cNvSpPr>
            <a:spLocks noGrp="1"/>
          </p:cNvSpPr>
          <p:nvPr>
            <p:ph type="body" orient="vert" idx="18" hasCustomPrompt="1"/>
          </p:nvPr>
        </p:nvSpPr>
        <p:spPr>
          <a:xfrm>
            <a:off x="9699940" y="2580255"/>
            <a:ext cx="1904400" cy="1310400"/>
          </a:xfrm>
          <a:noFill/>
          <a:ln>
            <a:solidFill>
              <a:srgbClr val="649EC9">
                <a:alpha val="25098"/>
              </a:srgbClr>
            </a:solidFill>
          </a:ln>
        </p:spPr>
        <p:txBody>
          <a:bodyPr vert="horz" lIns="0" tIns="0" rIns="0" bIns="0"/>
          <a:lstStyle>
            <a:lvl1pPr marL="0" indent="0">
              <a:buNone/>
              <a:defRPr sz="100">
                <a:solidFill>
                  <a:schemeClr val="bg1"/>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108" name="Tijdelijke aanduiding voor verticale tekst 2">
            <a:extLst>
              <a:ext uri="{FF2B5EF4-FFF2-40B4-BE49-F238E27FC236}">
                <a16:creationId xmlns:a16="http://schemas.microsoft.com/office/drawing/2014/main" id="{F1290261-F37B-486E-B055-2C1FF5B8542A}"/>
              </a:ext>
            </a:extLst>
          </p:cNvPr>
          <p:cNvSpPr>
            <a:spLocks noGrp="1"/>
          </p:cNvSpPr>
          <p:nvPr>
            <p:ph type="body" orient="vert" idx="19" hasCustomPrompt="1"/>
          </p:nvPr>
        </p:nvSpPr>
        <p:spPr>
          <a:xfrm>
            <a:off x="777244" y="4239198"/>
            <a:ext cx="1904400" cy="1310400"/>
          </a:xfrm>
          <a:noFill/>
          <a:ln>
            <a:solidFill>
              <a:srgbClr val="649EC9">
                <a:alpha val="25098"/>
              </a:srgbClr>
            </a:solidFill>
          </a:ln>
        </p:spPr>
        <p:txBody>
          <a:bodyPr vert="horz" lIns="0" tIns="0" rIns="0" bIns="0"/>
          <a:lstStyle>
            <a:lvl1pPr marL="0" indent="0">
              <a:buNone/>
              <a:defRPr sz="100">
                <a:solidFill>
                  <a:schemeClr val="bg1"/>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109" name="Tijdelijke aanduiding voor verticale tekst 2">
            <a:extLst>
              <a:ext uri="{FF2B5EF4-FFF2-40B4-BE49-F238E27FC236}">
                <a16:creationId xmlns:a16="http://schemas.microsoft.com/office/drawing/2014/main" id="{BF2DF362-BC86-44C1-A829-8F6669103432}"/>
              </a:ext>
            </a:extLst>
          </p:cNvPr>
          <p:cNvSpPr>
            <a:spLocks noGrp="1"/>
          </p:cNvSpPr>
          <p:nvPr>
            <p:ph type="body" orient="vert" idx="20" hasCustomPrompt="1"/>
          </p:nvPr>
        </p:nvSpPr>
        <p:spPr>
          <a:xfrm>
            <a:off x="3007918" y="4239198"/>
            <a:ext cx="1904400" cy="1310400"/>
          </a:xfrm>
          <a:noFill/>
          <a:ln>
            <a:solidFill>
              <a:srgbClr val="649EC9">
                <a:alpha val="25098"/>
              </a:srgbClr>
            </a:solidFill>
          </a:ln>
        </p:spPr>
        <p:txBody>
          <a:bodyPr vert="horz" lIns="0" tIns="0" rIns="0" bIns="0"/>
          <a:lstStyle>
            <a:lvl1pPr marL="0" indent="0">
              <a:buNone/>
              <a:defRPr sz="100">
                <a:solidFill>
                  <a:schemeClr val="bg1"/>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110" name="Tijdelijke aanduiding voor verticale tekst 2">
            <a:extLst>
              <a:ext uri="{FF2B5EF4-FFF2-40B4-BE49-F238E27FC236}">
                <a16:creationId xmlns:a16="http://schemas.microsoft.com/office/drawing/2014/main" id="{9E3E5C86-3261-43B7-A062-873068475FB2}"/>
              </a:ext>
            </a:extLst>
          </p:cNvPr>
          <p:cNvSpPr>
            <a:spLocks noGrp="1"/>
          </p:cNvSpPr>
          <p:nvPr>
            <p:ph type="body" orient="vert" idx="21" hasCustomPrompt="1"/>
          </p:nvPr>
        </p:nvSpPr>
        <p:spPr>
          <a:xfrm>
            <a:off x="5238592" y="4239198"/>
            <a:ext cx="1904400" cy="1310400"/>
          </a:xfrm>
          <a:noFill/>
          <a:ln>
            <a:solidFill>
              <a:srgbClr val="649EC9">
                <a:alpha val="25098"/>
              </a:srgbClr>
            </a:solidFill>
          </a:ln>
        </p:spPr>
        <p:txBody>
          <a:bodyPr vert="horz" lIns="0" tIns="0" rIns="0" bIns="0"/>
          <a:lstStyle>
            <a:lvl1pPr marL="0" indent="0">
              <a:buNone/>
              <a:defRPr sz="100">
                <a:solidFill>
                  <a:schemeClr val="bg1"/>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111" name="Tijdelijke aanduiding voor verticale tekst 2">
            <a:extLst>
              <a:ext uri="{FF2B5EF4-FFF2-40B4-BE49-F238E27FC236}">
                <a16:creationId xmlns:a16="http://schemas.microsoft.com/office/drawing/2014/main" id="{41E452AD-0E75-4DA7-8CD7-967C66DC88BE}"/>
              </a:ext>
            </a:extLst>
          </p:cNvPr>
          <p:cNvSpPr>
            <a:spLocks noGrp="1"/>
          </p:cNvSpPr>
          <p:nvPr>
            <p:ph type="body" orient="vert" idx="22" hasCustomPrompt="1"/>
          </p:nvPr>
        </p:nvSpPr>
        <p:spPr>
          <a:xfrm>
            <a:off x="7469266" y="4239198"/>
            <a:ext cx="1904400" cy="1310400"/>
          </a:xfrm>
          <a:noFill/>
          <a:ln>
            <a:solidFill>
              <a:srgbClr val="649EC9">
                <a:alpha val="25098"/>
              </a:srgbClr>
            </a:solidFill>
          </a:ln>
        </p:spPr>
        <p:txBody>
          <a:bodyPr vert="horz" lIns="0" tIns="0" rIns="0" bIns="0"/>
          <a:lstStyle>
            <a:lvl1pPr marL="0" indent="0">
              <a:buNone/>
              <a:defRPr sz="100">
                <a:solidFill>
                  <a:schemeClr val="bg1"/>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112" name="Tijdelijke aanduiding voor verticale tekst 2">
            <a:extLst>
              <a:ext uri="{FF2B5EF4-FFF2-40B4-BE49-F238E27FC236}">
                <a16:creationId xmlns:a16="http://schemas.microsoft.com/office/drawing/2014/main" id="{9993F58D-1819-4524-8E3B-17F2D1752223}"/>
              </a:ext>
            </a:extLst>
          </p:cNvPr>
          <p:cNvSpPr>
            <a:spLocks noGrp="1"/>
          </p:cNvSpPr>
          <p:nvPr>
            <p:ph type="body" orient="vert" idx="23" hasCustomPrompt="1"/>
          </p:nvPr>
        </p:nvSpPr>
        <p:spPr>
          <a:xfrm>
            <a:off x="9699940" y="4239198"/>
            <a:ext cx="1904400" cy="1310400"/>
          </a:xfrm>
          <a:noFill/>
          <a:ln>
            <a:solidFill>
              <a:srgbClr val="649EC9">
                <a:alpha val="25098"/>
              </a:srgbClr>
            </a:solidFill>
          </a:ln>
        </p:spPr>
        <p:txBody>
          <a:bodyPr vert="horz" lIns="0" tIns="0" rIns="0" bIns="0"/>
          <a:lstStyle>
            <a:lvl1pPr marL="0" indent="0">
              <a:buNone/>
              <a:defRPr sz="100">
                <a:solidFill>
                  <a:schemeClr val="bg1"/>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grpSp>
        <p:nvGrpSpPr>
          <p:cNvPr id="65" name="HAAK LIJN">
            <a:extLst>
              <a:ext uri="{FF2B5EF4-FFF2-40B4-BE49-F238E27FC236}">
                <a16:creationId xmlns:a16="http://schemas.microsoft.com/office/drawing/2014/main" id="{5BB03752-4229-43C3-B651-38448D67DF64}"/>
              </a:ext>
            </a:extLst>
          </p:cNvPr>
          <p:cNvGrpSpPr/>
          <p:nvPr userDrawn="1"/>
        </p:nvGrpSpPr>
        <p:grpSpPr>
          <a:xfrm>
            <a:off x="540812" y="0"/>
            <a:ext cx="76800" cy="6858000"/>
            <a:chOff x="578912" y="0"/>
            <a:chExt cx="76800" cy="6858000"/>
          </a:xfrm>
        </p:grpSpPr>
        <p:cxnSp>
          <p:nvCxnSpPr>
            <p:cNvPr id="66" name="LIJN">
              <a:extLst>
                <a:ext uri="{FF2B5EF4-FFF2-40B4-BE49-F238E27FC236}">
                  <a16:creationId xmlns:a16="http://schemas.microsoft.com/office/drawing/2014/main" id="{49A47FBE-D9DB-4556-A5F6-3785144577AF}"/>
                </a:ext>
              </a:extLst>
            </p:cNvPr>
            <p:cNvCxnSpPr>
              <a:cxnSpLocks/>
            </p:cNvCxnSpPr>
            <p:nvPr userDrawn="1"/>
          </p:nvCxnSpPr>
          <p:spPr>
            <a:xfrm>
              <a:off x="617312" y="900113"/>
              <a:ext cx="0" cy="5957887"/>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pic>
          <p:nvPicPr>
            <p:cNvPr id="67" name="Graphic 66">
              <a:extLst>
                <a:ext uri="{FF2B5EF4-FFF2-40B4-BE49-F238E27FC236}">
                  <a16:creationId xmlns:a16="http://schemas.microsoft.com/office/drawing/2014/main" id="{B6F45815-92C9-4B5A-86F8-B877A94A7FB8}"/>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78912" y="652464"/>
              <a:ext cx="76800" cy="201600"/>
            </a:xfrm>
            <a:prstGeom prst="rect">
              <a:avLst/>
            </a:prstGeom>
          </p:spPr>
        </p:pic>
        <p:cxnSp>
          <p:nvCxnSpPr>
            <p:cNvPr id="68" name="LIJN">
              <a:extLst>
                <a:ext uri="{FF2B5EF4-FFF2-40B4-BE49-F238E27FC236}">
                  <a16:creationId xmlns:a16="http://schemas.microsoft.com/office/drawing/2014/main" id="{4F0CD40B-838B-4E0F-A956-9659DC8D38BC}"/>
                </a:ext>
              </a:extLst>
            </p:cNvPr>
            <p:cNvCxnSpPr>
              <a:cxnSpLocks/>
            </p:cNvCxnSpPr>
            <p:nvPr userDrawn="1"/>
          </p:nvCxnSpPr>
          <p:spPr>
            <a:xfrm>
              <a:off x="617312" y="0"/>
              <a:ext cx="0" cy="595314"/>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grpSp>
      <p:sp>
        <p:nvSpPr>
          <p:cNvPr id="103" name="Tekstvak 102">
            <a:extLst>
              <a:ext uri="{FF2B5EF4-FFF2-40B4-BE49-F238E27FC236}">
                <a16:creationId xmlns:a16="http://schemas.microsoft.com/office/drawing/2014/main" id="{82DED694-965C-41F6-8334-D160E5CDFC49}"/>
              </a:ext>
            </a:extLst>
          </p:cNvPr>
          <p:cNvSpPr txBox="1"/>
          <p:nvPr userDrawn="1"/>
        </p:nvSpPr>
        <p:spPr>
          <a:xfrm>
            <a:off x="0" y="-256190"/>
            <a:ext cx="12192000" cy="161583"/>
          </a:xfrm>
          <a:prstGeom prst="rect">
            <a:avLst/>
          </a:prstGeom>
          <a:noFill/>
        </p:spPr>
        <p:txBody>
          <a:bodyPr wrap="square" lIns="0" tIns="0" rIns="0" bIns="0" rtlCol="0">
            <a:spAutoFit/>
          </a:bodyPr>
          <a:lstStyle/>
          <a:p>
            <a:pPr algn="l"/>
            <a:r>
              <a:rPr lang="en-GB" sz="1050" b="1" dirty="0">
                <a:solidFill>
                  <a:schemeClr val="tx2"/>
                </a:solidFill>
                <a:latin typeface="+mj-lt"/>
                <a:cs typeface="Calibri" panose="020F0502020204030204" pitchFamily="34" charset="0"/>
              </a:rPr>
              <a:t>TEMPLATE: </a:t>
            </a:r>
            <a:r>
              <a:rPr lang="en-GB" sz="1050" b="0" dirty="0">
                <a:solidFill>
                  <a:schemeClr val="tx2"/>
                </a:solidFill>
                <a:latin typeface="+mj-lt"/>
                <a:cs typeface="Calibri" panose="020F0502020204030204" pitchFamily="34" charset="0"/>
              </a:rPr>
              <a:t>REFERENCES / PARTNER</a:t>
            </a:r>
          </a:p>
        </p:txBody>
      </p:sp>
      <p:sp>
        <p:nvSpPr>
          <p:cNvPr id="181" name="Tijdelijke aanduiding voor verticale tekst 2">
            <a:extLst>
              <a:ext uri="{FF2B5EF4-FFF2-40B4-BE49-F238E27FC236}">
                <a16:creationId xmlns:a16="http://schemas.microsoft.com/office/drawing/2014/main" id="{C9047537-E9D6-4F40-B0E8-24851E46D123}"/>
              </a:ext>
            </a:extLst>
          </p:cNvPr>
          <p:cNvSpPr>
            <a:spLocks noGrp="1"/>
          </p:cNvSpPr>
          <p:nvPr>
            <p:ph type="body" orient="vert" idx="33" hasCustomPrompt="1"/>
          </p:nvPr>
        </p:nvSpPr>
        <p:spPr>
          <a:xfrm>
            <a:off x="10549612" y="6480355"/>
            <a:ext cx="1060019" cy="185413"/>
          </a:xfrm>
          <a:blipFill>
            <a:blip r:embed="rId6"/>
            <a:stretch>
              <a:fillRect/>
            </a:stretch>
          </a:blipFill>
        </p:spPr>
        <p:txBody>
          <a:bodyPr vert="horz" lIns="0" tIns="0" rIns="0" bIns="0"/>
          <a:lstStyle>
            <a:lvl1pPr marL="0" indent="0">
              <a:buNone/>
              <a:defRPr sz="1000" i="1">
                <a:solidFill>
                  <a:schemeClr val="bg2"/>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22" name="Tijdelijke aanduiding voor afbeelding 40"/>
          <p:cNvSpPr>
            <a:spLocks noGrp="1"/>
          </p:cNvSpPr>
          <p:nvPr userDrawn="1">
            <p:ph type="pic" sz="quarter" idx="14" hasCustomPrompt="1"/>
          </p:nvPr>
        </p:nvSpPr>
        <p:spPr>
          <a:xfrm>
            <a:off x="1057750" y="2920644"/>
            <a:ext cx="1343388" cy="629622"/>
          </a:xfrm>
          <a:ln>
            <a:noFill/>
          </a:ln>
        </p:spPr>
        <p:txBody>
          <a:bodyPr bIns="432000" anchor="ctr"/>
          <a:lstStyle>
            <a:lvl1pPr marL="0" indent="0" algn="ctr">
              <a:lnSpc>
                <a:spcPct val="75000"/>
              </a:lnSpc>
              <a:spcBef>
                <a:spcPts val="100"/>
              </a:spcBef>
              <a:spcAft>
                <a:spcPts val="100"/>
              </a:spcAft>
              <a:buNone/>
              <a:defRPr sz="700" i="1" baseline="0"/>
            </a:lvl1pPr>
          </a:lstStyle>
          <a:p>
            <a:r>
              <a:rPr lang="en-GB" dirty="0"/>
              <a:t>Click on the icon below</a:t>
            </a:r>
            <a:br>
              <a:rPr lang="en-GB" dirty="0"/>
            </a:br>
            <a:r>
              <a:rPr lang="en-GB" dirty="0"/>
              <a:t>to insert a logo.</a:t>
            </a:r>
          </a:p>
        </p:txBody>
      </p:sp>
      <p:sp>
        <p:nvSpPr>
          <p:cNvPr id="113" name="Tijdelijke aanduiding voor afbeelding 40">
            <a:extLst>
              <a:ext uri="{FF2B5EF4-FFF2-40B4-BE49-F238E27FC236}">
                <a16:creationId xmlns:a16="http://schemas.microsoft.com/office/drawing/2014/main" id="{DC0E2FE1-67A8-4896-AAD4-23189DD2CEC4}"/>
              </a:ext>
            </a:extLst>
          </p:cNvPr>
          <p:cNvSpPr>
            <a:spLocks noGrp="1"/>
          </p:cNvSpPr>
          <p:nvPr>
            <p:ph type="pic" sz="quarter" idx="24" hasCustomPrompt="1"/>
          </p:nvPr>
        </p:nvSpPr>
        <p:spPr>
          <a:xfrm>
            <a:off x="3288424" y="2920644"/>
            <a:ext cx="1343388" cy="629622"/>
          </a:xfrm>
          <a:ln>
            <a:noFill/>
          </a:ln>
        </p:spPr>
        <p:txBody>
          <a:bodyPr bIns="432000" anchor="ctr"/>
          <a:lstStyle>
            <a:lvl1pPr marL="0" indent="0" algn="ctr">
              <a:lnSpc>
                <a:spcPct val="75000"/>
              </a:lnSpc>
              <a:spcBef>
                <a:spcPts val="100"/>
              </a:spcBef>
              <a:spcAft>
                <a:spcPts val="100"/>
              </a:spcAft>
              <a:buNone/>
              <a:defRPr sz="700" i="1"/>
            </a:lvl1pPr>
          </a:lstStyle>
          <a:p>
            <a:r>
              <a:rPr lang="en-GB" dirty="0"/>
              <a:t>Click on the icon below</a:t>
            </a:r>
            <a:br>
              <a:rPr lang="en-GB" dirty="0"/>
            </a:br>
            <a:r>
              <a:rPr lang="en-GB" dirty="0"/>
              <a:t>to insert a logo.</a:t>
            </a:r>
          </a:p>
        </p:txBody>
      </p:sp>
      <p:sp>
        <p:nvSpPr>
          <p:cNvPr id="114" name="Tijdelijke aanduiding voor afbeelding 40">
            <a:extLst>
              <a:ext uri="{FF2B5EF4-FFF2-40B4-BE49-F238E27FC236}">
                <a16:creationId xmlns:a16="http://schemas.microsoft.com/office/drawing/2014/main" id="{E47D8EC2-0522-466E-84C1-3C645FA9D7A8}"/>
              </a:ext>
            </a:extLst>
          </p:cNvPr>
          <p:cNvSpPr>
            <a:spLocks noGrp="1"/>
          </p:cNvSpPr>
          <p:nvPr>
            <p:ph type="pic" sz="quarter" idx="25" hasCustomPrompt="1"/>
          </p:nvPr>
        </p:nvSpPr>
        <p:spPr>
          <a:xfrm>
            <a:off x="5519098" y="2920644"/>
            <a:ext cx="1343388" cy="629622"/>
          </a:xfrm>
          <a:ln>
            <a:noFill/>
          </a:ln>
        </p:spPr>
        <p:txBody>
          <a:bodyPr bIns="432000" anchor="ctr"/>
          <a:lstStyle>
            <a:lvl1pPr marL="0" indent="0" algn="ctr">
              <a:lnSpc>
                <a:spcPct val="75000"/>
              </a:lnSpc>
              <a:spcBef>
                <a:spcPts val="100"/>
              </a:spcBef>
              <a:spcAft>
                <a:spcPts val="100"/>
              </a:spcAft>
              <a:buNone/>
              <a:defRPr sz="700" i="1"/>
            </a:lvl1pPr>
          </a:lstStyle>
          <a:p>
            <a:r>
              <a:rPr lang="en-GB" dirty="0"/>
              <a:t>Click on the icon below</a:t>
            </a:r>
            <a:br>
              <a:rPr lang="en-GB" dirty="0"/>
            </a:br>
            <a:r>
              <a:rPr lang="en-GB" dirty="0"/>
              <a:t>to insert a logo.</a:t>
            </a:r>
          </a:p>
        </p:txBody>
      </p:sp>
      <p:sp>
        <p:nvSpPr>
          <p:cNvPr id="115" name="Tijdelijke aanduiding voor afbeelding 40">
            <a:extLst>
              <a:ext uri="{FF2B5EF4-FFF2-40B4-BE49-F238E27FC236}">
                <a16:creationId xmlns:a16="http://schemas.microsoft.com/office/drawing/2014/main" id="{49DD3396-184F-49E8-B98D-B34CD946E474}"/>
              </a:ext>
            </a:extLst>
          </p:cNvPr>
          <p:cNvSpPr>
            <a:spLocks noGrp="1"/>
          </p:cNvSpPr>
          <p:nvPr>
            <p:ph type="pic" sz="quarter" idx="26" hasCustomPrompt="1"/>
          </p:nvPr>
        </p:nvSpPr>
        <p:spPr>
          <a:xfrm>
            <a:off x="7749772" y="2920644"/>
            <a:ext cx="1343388" cy="629622"/>
          </a:xfrm>
          <a:ln>
            <a:noFill/>
          </a:ln>
        </p:spPr>
        <p:txBody>
          <a:bodyPr bIns="432000" anchor="ctr"/>
          <a:lstStyle>
            <a:lvl1pPr marL="0" indent="0" algn="ctr">
              <a:lnSpc>
                <a:spcPct val="75000"/>
              </a:lnSpc>
              <a:spcBef>
                <a:spcPts val="100"/>
              </a:spcBef>
              <a:spcAft>
                <a:spcPts val="100"/>
              </a:spcAft>
              <a:buNone/>
              <a:defRPr sz="700" i="1"/>
            </a:lvl1pPr>
          </a:lstStyle>
          <a:p>
            <a:r>
              <a:rPr lang="en-GB" dirty="0"/>
              <a:t>Click on the icon below</a:t>
            </a:r>
            <a:br>
              <a:rPr lang="en-GB" dirty="0"/>
            </a:br>
            <a:r>
              <a:rPr lang="en-GB" dirty="0"/>
              <a:t>to insert a logo.</a:t>
            </a:r>
          </a:p>
        </p:txBody>
      </p:sp>
      <p:sp>
        <p:nvSpPr>
          <p:cNvPr id="116" name="Tijdelijke aanduiding voor afbeelding 40">
            <a:extLst>
              <a:ext uri="{FF2B5EF4-FFF2-40B4-BE49-F238E27FC236}">
                <a16:creationId xmlns:a16="http://schemas.microsoft.com/office/drawing/2014/main" id="{169552EF-8046-4EA6-BFCC-CCED87C29DBE}"/>
              </a:ext>
            </a:extLst>
          </p:cNvPr>
          <p:cNvSpPr>
            <a:spLocks noGrp="1"/>
          </p:cNvSpPr>
          <p:nvPr>
            <p:ph type="pic" sz="quarter" idx="27" hasCustomPrompt="1"/>
          </p:nvPr>
        </p:nvSpPr>
        <p:spPr>
          <a:xfrm>
            <a:off x="9980446" y="2920644"/>
            <a:ext cx="1343388" cy="629622"/>
          </a:xfrm>
          <a:ln>
            <a:noFill/>
          </a:ln>
        </p:spPr>
        <p:txBody>
          <a:bodyPr bIns="432000" anchor="ctr"/>
          <a:lstStyle>
            <a:lvl1pPr marL="0" indent="0" algn="ctr">
              <a:lnSpc>
                <a:spcPct val="75000"/>
              </a:lnSpc>
              <a:spcBef>
                <a:spcPts val="100"/>
              </a:spcBef>
              <a:spcAft>
                <a:spcPts val="100"/>
              </a:spcAft>
              <a:buNone/>
              <a:defRPr sz="700" i="1"/>
            </a:lvl1pPr>
          </a:lstStyle>
          <a:p>
            <a:r>
              <a:rPr lang="en-GB" dirty="0"/>
              <a:t>Click on the icon below</a:t>
            </a:r>
            <a:br>
              <a:rPr lang="en-GB" dirty="0"/>
            </a:br>
            <a:r>
              <a:rPr lang="en-GB" dirty="0"/>
              <a:t>to insert a logo.</a:t>
            </a:r>
          </a:p>
        </p:txBody>
      </p:sp>
      <p:sp>
        <p:nvSpPr>
          <p:cNvPr id="117" name="Tijdelijke aanduiding voor afbeelding 40">
            <a:extLst>
              <a:ext uri="{FF2B5EF4-FFF2-40B4-BE49-F238E27FC236}">
                <a16:creationId xmlns:a16="http://schemas.microsoft.com/office/drawing/2014/main" id="{E0C40C85-8D56-43B5-B229-590322AB9B05}"/>
              </a:ext>
            </a:extLst>
          </p:cNvPr>
          <p:cNvSpPr>
            <a:spLocks noGrp="1"/>
          </p:cNvSpPr>
          <p:nvPr>
            <p:ph type="pic" sz="quarter" idx="28" hasCustomPrompt="1"/>
          </p:nvPr>
        </p:nvSpPr>
        <p:spPr>
          <a:xfrm>
            <a:off x="1057750" y="4579587"/>
            <a:ext cx="1343388" cy="629622"/>
          </a:xfrm>
          <a:ln>
            <a:noFill/>
          </a:ln>
        </p:spPr>
        <p:txBody>
          <a:bodyPr bIns="432000" anchor="ctr"/>
          <a:lstStyle>
            <a:lvl1pPr marL="0" indent="0" algn="ctr">
              <a:lnSpc>
                <a:spcPct val="75000"/>
              </a:lnSpc>
              <a:spcBef>
                <a:spcPts val="100"/>
              </a:spcBef>
              <a:spcAft>
                <a:spcPts val="100"/>
              </a:spcAft>
              <a:buNone/>
              <a:defRPr sz="700" i="1"/>
            </a:lvl1pPr>
          </a:lstStyle>
          <a:p>
            <a:r>
              <a:rPr lang="en-GB" dirty="0"/>
              <a:t>Click on the icon below</a:t>
            </a:r>
            <a:br>
              <a:rPr lang="en-GB" dirty="0"/>
            </a:br>
            <a:r>
              <a:rPr lang="en-GB" dirty="0"/>
              <a:t>to insert a logo.</a:t>
            </a:r>
          </a:p>
        </p:txBody>
      </p:sp>
      <p:sp>
        <p:nvSpPr>
          <p:cNvPr id="118" name="Tijdelijke aanduiding voor afbeelding 40">
            <a:extLst>
              <a:ext uri="{FF2B5EF4-FFF2-40B4-BE49-F238E27FC236}">
                <a16:creationId xmlns:a16="http://schemas.microsoft.com/office/drawing/2014/main" id="{296C5D1B-4354-448F-A9FA-2AAFEDCF744D}"/>
              </a:ext>
            </a:extLst>
          </p:cNvPr>
          <p:cNvSpPr>
            <a:spLocks noGrp="1"/>
          </p:cNvSpPr>
          <p:nvPr>
            <p:ph type="pic" sz="quarter" idx="29" hasCustomPrompt="1"/>
          </p:nvPr>
        </p:nvSpPr>
        <p:spPr>
          <a:xfrm>
            <a:off x="3288424" y="4579587"/>
            <a:ext cx="1343388" cy="629622"/>
          </a:xfrm>
          <a:ln>
            <a:noFill/>
          </a:ln>
        </p:spPr>
        <p:txBody>
          <a:bodyPr bIns="432000" anchor="ctr"/>
          <a:lstStyle>
            <a:lvl1pPr marL="0" indent="0" algn="ctr">
              <a:lnSpc>
                <a:spcPct val="75000"/>
              </a:lnSpc>
              <a:spcBef>
                <a:spcPts val="100"/>
              </a:spcBef>
              <a:spcAft>
                <a:spcPts val="100"/>
              </a:spcAft>
              <a:buNone/>
              <a:defRPr sz="700" i="1"/>
            </a:lvl1pPr>
          </a:lstStyle>
          <a:p>
            <a:r>
              <a:rPr lang="en-GB" dirty="0"/>
              <a:t>Click on the icon below</a:t>
            </a:r>
            <a:br>
              <a:rPr lang="en-GB" dirty="0"/>
            </a:br>
            <a:r>
              <a:rPr lang="en-GB" dirty="0"/>
              <a:t>to insert a logo.</a:t>
            </a:r>
          </a:p>
        </p:txBody>
      </p:sp>
      <p:sp>
        <p:nvSpPr>
          <p:cNvPr id="119" name="Tijdelijke aanduiding voor afbeelding 40">
            <a:extLst>
              <a:ext uri="{FF2B5EF4-FFF2-40B4-BE49-F238E27FC236}">
                <a16:creationId xmlns:a16="http://schemas.microsoft.com/office/drawing/2014/main" id="{89AAB85E-0605-45B6-89ED-B21671AEA727}"/>
              </a:ext>
            </a:extLst>
          </p:cNvPr>
          <p:cNvSpPr>
            <a:spLocks noGrp="1"/>
          </p:cNvSpPr>
          <p:nvPr>
            <p:ph type="pic" sz="quarter" idx="30" hasCustomPrompt="1"/>
          </p:nvPr>
        </p:nvSpPr>
        <p:spPr>
          <a:xfrm>
            <a:off x="5519098" y="4579587"/>
            <a:ext cx="1343388" cy="629622"/>
          </a:xfrm>
          <a:ln>
            <a:noFill/>
          </a:ln>
        </p:spPr>
        <p:txBody>
          <a:bodyPr bIns="432000" anchor="ctr"/>
          <a:lstStyle>
            <a:lvl1pPr marL="0" indent="0" algn="ctr">
              <a:lnSpc>
                <a:spcPct val="75000"/>
              </a:lnSpc>
              <a:spcBef>
                <a:spcPts val="100"/>
              </a:spcBef>
              <a:spcAft>
                <a:spcPts val="100"/>
              </a:spcAft>
              <a:buNone/>
              <a:defRPr sz="700" i="1"/>
            </a:lvl1pPr>
          </a:lstStyle>
          <a:p>
            <a:r>
              <a:rPr lang="en-GB" dirty="0"/>
              <a:t>Click on the icon below</a:t>
            </a:r>
            <a:br>
              <a:rPr lang="en-GB" dirty="0"/>
            </a:br>
            <a:r>
              <a:rPr lang="en-GB" dirty="0"/>
              <a:t>to insert a logo.</a:t>
            </a:r>
          </a:p>
        </p:txBody>
      </p:sp>
      <p:sp>
        <p:nvSpPr>
          <p:cNvPr id="120" name="Tijdelijke aanduiding voor afbeelding 40">
            <a:extLst>
              <a:ext uri="{FF2B5EF4-FFF2-40B4-BE49-F238E27FC236}">
                <a16:creationId xmlns:a16="http://schemas.microsoft.com/office/drawing/2014/main" id="{12C7B200-4535-4035-A3AC-7FB26B243553}"/>
              </a:ext>
            </a:extLst>
          </p:cNvPr>
          <p:cNvSpPr>
            <a:spLocks noGrp="1"/>
          </p:cNvSpPr>
          <p:nvPr>
            <p:ph type="pic" sz="quarter" idx="31" hasCustomPrompt="1"/>
          </p:nvPr>
        </p:nvSpPr>
        <p:spPr>
          <a:xfrm>
            <a:off x="7749772" y="4579587"/>
            <a:ext cx="1343388" cy="629622"/>
          </a:xfrm>
          <a:ln>
            <a:noFill/>
          </a:ln>
        </p:spPr>
        <p:txBody>
          <a:bodyPr bIns="432000" anchor="ctr"/>
          <a:lstStyle>
            <a:lvl1pPr marL="0" indent="0" algn="ctr">
              <a:lnSpc>
                <a:spcPct val="75000"/>
              </a:lnSpc>
              <a:spcBef>
                <a:spcPts val="100"/>
              </a:spcBef>
              <a:spcAft>
                <a:spcPts val="100"/>
              </a:spcAft>
              <a:buNone/>
              <a:defRPr sz="700" i="1"/>
            </a:lvl1pPr>
          </a:lstStyle>
          <a:p>
            <a:r>
              <a:rPr lang="en-GB" dirty="0"/>
              <a:t>Click on the icon below</a:t>
            </a:r>
            <a:br>
              <a:rPr lang="en-GB" dirty="0"/>
            </a:br>
            <a:r>
              <a:rPr lang="en-GB" dirty="0"/>
              <a:t>to insert a logo.</a:t>
            </a:r>
          </a:p>
          <a:p>
            <a:endParaRPr lang="en-GB" dirty="0"/>
          </a:p>
        </p:txBody>
      </p:sp>
      <p:sp>
        <p:nvSpPr>
          <p:cNvPr id="121" name="Tijdelijke aanduiding voor afbeelding 40">
            <a:extLst>
              <a:ext uri="{FF2B5EF4-FFF2-40B4-BE49-F238E27FC236}">
                <a16:creationId xmlns:a16="http://schemas.microsoft.com/office/drawing/2014/main" id="{93142C17-873E-4A17-89D0-A06014C1E48B}"/>
              </a:ext>
            </a:extLst>
          </p:cNvPr>
          <p:cNvSpPr>
            <a:spLocks noGrp="1"/>
          </p:cNvSpPr>
          <p:nvPr>
            <p:ph type="pic" sz="quarter" idx="32" hasCustomPrompt="1"/>
          </p:nvPr>
        </p:nvSpPr>
        <p:spPr>
          <a:xfrm>
            <a:off x="9980446" y="4579587"/>
            <a:ext cx="1343388" cy="629622"/>
          </a:xfrm>
          <a:ln>
            <a:noFill/>
          </a:ln>
        </p:spPr>
        <p:txBody>
          <a:bodyPr bIns="432000" anchor="ctr"/>
          <a:lstStyle>
            <a:lvl1pPr marL="0" indent="0" algn="ctr">
              <a:lnSpc>
                <a:spcPct val="75000"/>
              </a:lnSpc>
              <a:spcBef>
                <a:spcPts val="100"/>
              </a:spcBef>
              <a:spcAft>
                <a:spcPts val="100"/>
              </a:spcAft>
              <a:buNone/>
              <a:defRPr sz="700" i="1"/>
            </a:lvl1pPr>
          </a:lstStyle>
          <a:p>
            <a:r>
              <a:rPr lang="en-GB" dirty="0"/>
              <a:t>Click on the icon below</a:t>
            </a:r>
            <a:br>
              <a:rPr lang="en-GB" dirty="0"/>
            </a:br>
            <a:r>
              <a:rPr lang="en-GB" dirty="0"/>
              <a:t>to insert a logo.</a:t>
            </a:r>
          </a:p>
        </p:txBody>
      </p:sp>
      <p:sp>
        <p:nvSpPr>
          <p:cNvPr id="3" name="Dianummer">
            <a:extLst>
              <a:ext uri="{FF2B5EF4-FFF2-40B4-BE49-F238E27FC236}">
                <a16:creationId xmlns:a16="http://schemas.microsoft.com/office/drawing/2014/main" id="{408CC563-ED69-4242-A700-66F529F00277}"/>
              </a:ext>
            </a:extLst>
          </p:cNvPr>
          <p:cNvSpPr>
            <a:spLocks noGrp="1"/>
          </p:cNvSpPr>
          <p:nvPr>
            <p:ph type="sldNum" sz="quarter" idx="35"/>
          </p:nvPr>
        </p:nvSpPr>
        <p:spPr/>
        <p:txBody>
          <a:bodyPr/>
          <a:lstStyle/>
          <a:p>
            <a:fld id="{5EC93C5F-DB18-4797-88B9-B8B0D60519FD}" type="slidenum">
              <a:rPr lang="en-GB" smtClean="0"/>
              <a:pPr/>
              <a:t>‹#›</a:t>
            </a:fld>
            <a:endParaRPr lang="en-GB" dirty="0"/>
          </a:p>
        </p:txBody>
      </p:sp>
      <p:sp>
        <p:nvSpPr>
          <p:cNvPr id="4" name="Datum" hidden="1">
            <a:extLst>
              <a:ext uri="{FF2B5EF4-FFF2-40B4-BE49-F238E27FC236}">
                <a16:creationId xmlns:a16="http://schemas.microsoft.com/office/drawing/2014/main" id="{D3F04256-5640-4A2F-9DE2-CA50AA5C4E19}"/>
              </a:ext>
            </a:extLst>
          </p:cNvPr>
          <p:cNvSpPr>
            <a:spLocks noGrp="1"/>
          </p:cNvSpPr>
          <p:nvPr>
            <p:ph type="dt" sz="half" idx="36"/>
          </p:nvPr>
        </p:nvSpPr>
        <p:spPr/>
        <p:txBody>
          <a:bodyPr/>
          <a:lstStyle/>
          <a:p>
            <a:r>
              <a:rPr lang="en-GB" dirty="0"/>
              <a:t>Date</a:t>
            </a:r>
          </a:p>
        </p:txBody>
      </p:sp>
      <p:sp>
        <p:nvSpPr>
          <p:cNvPr id="2" name="Voettekst">
            <a:extLst>
              <a:ext uri="{FF2B5EF4-FFF2-40B4-BE49-F238E27FC236}">
                <a16:creationId xmlns:a16="http://schemas.microsoft.com/office/drawing/2014/main" id="{39C59A2A-E932-4F20-ADBB-B7C76E26CBDC}"/>
              </a:ext>
            </a:extLst>
          </p:cNvPr>
          <p:cNvSpPr>
            <a:spLocks noGrp="1"/>
          </p:cNvSpPr>
          <p:nvPr>
            <p:ph type="ftr" sz="quarter" idx="34"/>
          </p:nvPr>
        </p:nvSpPr>
        <p:spPr/>
        <p:txBody>
          <a:bodyPr/>
          <a:lstStyle/>
          <a:p>
            <a:r>
              <a:rPr lang="en-GB" dirty="0"/>
              <a:t>26 October 2021 | ALIM Guide for asset information Managers</a:t>
            </a:r>
          </a:p>
        </p:txBody>
      </p:sp>
      <p:sp>
        <p:nvSpPr>
          <p:cNvPr id="64" name="Ondertitel">
            <a:extLst>
              <a:ext uri="{FF2B5EF4-FFF2-40B4-BE49-F238E27FC236}">
                <a16:creationId xmlns:a16="http://schemas.microsoft.com/office/drawing/2014/main" id="{9E282118-5AF8-446A-9FD3-768DDD6BCEAE}"/>
              </a:ext>
            </a:extLst>
          </p:cNvPr>
          <p:cNvSpPr>
            <a:spLocks noGrp="1"/>
          </p:cNvSpPr>
          <p:nvPr>
            <p:ph type="subTitle" idx="10" hasCustomPrompt="1"/>
          </p:nvPr>
        </p:nvSpPr>
        <p:spPr>
          <a:xfrm>
            <a:off x="777244" y="924516"/>
            <a:ext cx="10827096" cy="349200"/>
          </a:xfrm>
        </p:spPr>
        <p:txBody>
          <a:bodyPr/>
          <a:lstStyle>
            <a:lvl1pPr marL="0" indent="0" algn="l">
              <a:buNone/>
              <a:defRPr sz="300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cap="all" baseline="0" dirty="0"/>
              <a:t>Second light subtitle</a:t>
            </a:r>
            <a:endParaRPr lang="en-GB" dirty="0"/>
          </a:p>
        </p:txBody>
      </p:sp>
      <p:sp>
        <p:nvSpPr>
          <p:cNvPr id="5" name="Titel">
            <a:extLst>
              <a:ext uri="{FF2B5EF4-FFF2-40B4-BE49-F238E27FC236}">
                <a16:creationId xmlns:a16="http://schemas.microsoft.com/office/drawing/2014/main" id="{FF216664-7142-48FA-801A-A233888EAFDD}"/>
              </a:ext>
            </a:extLst>
          </p:cNvPr>
          <p:cNvSpPr>
            <a:spLocks noGrp="1"/>
          </p:cNvSpPr>
          <p:nvPr>
            <p:ph type="title" hasCustomPrompt="1"/>
          </p:nvPr>
        </p:nvSpPr>
        <p:spPr/>
        <p:txBody>
          <a:bodyPr/>
          <a:lstStyle/>
          <a:p>
            <a:r>
              <a:rPr lang="en-GB" dirty="0"/>
              <a:t>First bold title</a:t>
            </a:r>
          </a:p>
        </p:txBody>
      </p:sp>
    </p:spTree>
    <p:extLst>
      <p:ext uri="{BB962C8B-B14F-4D97-AF65-F5344CB8AC3E}">
        <p14:creationId xmlns:p14="http://schemas.microsoft.com/office/powerpoint/2010/main" val="14901022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01"/>
                                        </p:tgtEl>
                                        <p:attrNameLst>
                                          <p:attrName>style.visibility</p:attrName>
                                        </p:attrNameLst>
                                      </p:cBhvr>
                                      <p:to>
                                        <p:strVal val="visible"/>
                                      </p:to>
                                    </p:set>
                                    <p:anim calcmode="lin" valueType="num">
                                      <p:cBhvr additive="base">
                                        <p:cTn id="7" dur="1000" fill="hold"/>
                                        <p:tgtEl>
                                          <p:spTgt spid="101"/>
                                        </p:tgtEl>
                                        <p:attrNameLst>
                                          <p:attrName>ppt_x</p:attrName>
                                        </p:attrNameLst>
                                      </p:cBhvr>
                                      <p:tavLst>
                                        <p:tav tm="0">
                                          <p:val>
                                            <p:strVal val="#ppt_x"/>
                                          </p:val>
                                        </p:tav>
                                        <p:tav tm="100000">
                                          <p:val>
                                            <p:strVal val="#ppt_x"/>
                                          </p:val>
                                        </p:tav>
                                      </p:tavLst>
                                    </p:anim>
                                    <p:anim calcmode="lin" valueType="num">
                                      <p:cBhvr additive="base">
                                        <p:cTn id="8" dur="1000" fill="hold"/>
                                        <p:tgtEl>
                                          <p:spTgt spid="101"/>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100"/>
                                  </p:stCondLst>
                                  <p:childTnLst>
                                    <p:set>
                                      <p:cBhvr>
                                        <p:cTn id="10" dur="1" fill="hold">
                                          <p:stCondLst>
                                            <p:cond delay="0"/>
                                          </p:stCondLst>
                                        </p:cTn>
                                        <p:tgtEl>
                                          <p:spTgt spid="104"/>
                                        </p:tgtEl>
                                        <p:attrNameLst>
                                          <p:attrName>style.visibility</p:attrName>
                                        </p:attrNameLst>
                                      </p:cBhvr>
                                      <p:to>
                                        <p:strVal val="visible"/>
                                      </p:to>
                                    </p:set>
                                    <p:anim calcmode="lin" valueType="num">
                                      <p:cBhvr additive="base">
                                        <p:cTn id="11" dur="1000" fill="hold"/>
                                        <p:tgtEl>
                                          <p:spTgt spid="104"/>
                                        </p:tgtEl>
                                        <p:attrNameLst>
                                          <p:attrName>ppt_x</p:attrName>
                                        </p:attrNameLst>
                                      </p:cBhvr>
                                      <p:tavLst>
                                        <p:tav tm="0">
                                          <p:val>
                                            <p:strVal val="#ppt_x"/>
                                          </p:val>
                                        </p:tav>
                                        <p:tav tm="100000">
                                          <p:val>
                                            <p:strVal val="#ppt_x"/>
                                          </p:val>
                                        </p:tav>
                                      </p:tavLst>
                                    </p:anim>
                                    <p:anim calcmode="lin" valueType="num">
                                      <p:cBhvr additive="base">
                                        <p:cTn id="12" dur="1000" fill="hold"/>
                                        <p:tgtEl>
                                          <p:spTgt spid="104"/>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200"/>
                                  </p:stCondLst>
                                  <p:childTnLst>
                                    <p:set>
                                      <p:cBhvr>
                                        <p:cTn id="14" dur="1" fill="hold">
                                          <p:stCondLst>
                                            <p:cond delay="0"/>
                                          </p:stCondLst>
                                        </p:cTn>
                                        <p:tgtEl>
                                          <p:spTgt spid="105"/>
                                        </p:tgtEl>
                                        <p:attrNameLst>
                                          <p:attrName>style.visibility</p:attrName>
                                        </p:attrNameLst>
                                      </p:cBhvr>
                                      <p:to>
                                        <p:strVal val="visible"/>
                                      </p:to>
                                    </p:set>
                                    <p:anim calcmode="lin" valueType="num">
                                      <p:cBhvr additive="base">
                                        <p:cTn id="15" dur="1000" fill="hold"/>
                                        <p:tgtEl>
                                          <p:spTgt spid="105"/>
                                        </p:tgtEl>
                                        <p:attrNameLst>
                                          <p:attrName>ppt_x</p:attrName>
                                        </p:attrNameLst>
                                      </p:cBhvr>
                                      <p:tavLst>
                                        <p:tav tm="0">
                                          <p:val>
                                            <p:strVal val="#ppt_x"/>
                                          </p:val>
                                        </p:tav>
                                        <p:tav tm="100000">
                                          <p:val>
                                            <p:strVal val="#ppt_x"/>
                                          </p:val>
                                        </p:tav>
                                      </p:tavLst>
                                    </p:anim>
                                    <p:anim calcmode="lin" valueType="num">
                                      <p:cBhvr additive="base">
                                        <p:cTn id="16" dur="1000" fill="hold"/>
                                        <p:tgtEl>
                                          <p:spTgt spid="105"/>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300"/>
                                  </p:stCondLst>
                                  <p:childTnLst>
                                    <p:set>
                                      <p:cBhvr>
                                        <p:cTn id="18" dur="1" fill="hold">
                                          <p:stCondLst>
                                            <p:cond delay="0"/>
                                          </p:stCondLst>
                                        </p:cTn>
                                        <p:tgtEl>
                                          <p:spTgt spid="106"/>
                                        </p:tgtEl>
                                        <p:attrNameLst>
                                          <p:attrName>style.visibility</p:attrName>
                                        </p:attrNameLst>
                                      </p:cBhvr>
                                      <p:to>
                                        <p:strVal val="visible"/>
                                      </p:to>
                                    </p:set>
                                    <p:anim calcmode="lin" valueType="num">
                                      <p:cBhvr additive="base">
                                        <p:cTn id="19" dur="1000" fill="hold"/>
                                        <p:tgtEl>
                                          <p:spTgt spid="106"/>
                                        </p:tgtEl>
                                        <p:attrNameLst>
                                          <p:attrName>ppt_x</p:attrName>
                                        </p:attrNameLst>
                                      </p:cBhvr>
                                      <p:tavLst>
                                        <p:tav tm="0">
                                          <p:val>
                                            <p:strVal val="#ppt_x"/>
                                          </p:val>
                                        </p:tav>
                                        <p:tav tm="100000">
                                          <p:val>
                                            <p:strVal val="#ppt_x"/>
                                          </p:val>
                                        </p:tav>
                                      </p:tavLst>
                                    </p:anim>
                                    <p:anim calcmode="lin" valueType="num">
                                      <p:cBhvr additive="base">
                                        <p:cTn id="20" dur="1000" fill="hold"/>
                                        <p:tgtEl>
                                          <p:spTgt spid="106"/>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400"/>
                                  </p:stCondLst>
                                  <p:childTnLst>
                                    <p:set>
                                      <p:cBhvr>
                                        <p:cTn id="22" dur="1" fill="hold">
                                          <p:stCondLst>
                                            <p:cond delay="0"/>
                                          </p:stCondLst>
                                        </p:cTn>
                                        <p:tgtEl>
                                          <p:spTgt spid="107"/>
                                        </p:tgtEl>
                                        <p:attrNameLst>
                                          <p:attrName>style.visibility</p:attrName>
                                        </p:attrNameLst>
                                      </p:cBhvr>
                                      <p:to>
                                        <p:strVal val="visible"/>
                                      </p:to>
                                    </p:set>
                                    <p:anim calcmode="lin" valueType="num">
                                      <p:cBhvr additive="base">
                                        <p:cTn id="23" dur="1000" fill="hold"/>
                                        <p:tgtEl>
                                          <p:spTgt spid="107"/>
                                        </p:tgtEl>
                                        <p:attrNameLst>
                                          <p:attrName>ppt_x</p:attrName>
                                        </p:attrNameLst>
                                      </p:cBhvr>
                                      <p:tavLst>
                                        <p:tav tm="0">
                                          <p:val>
                                            <p:strVal val="#ppt_x"/>
                                          </p:val>
                                        </p:tav>
                                        <p:tav tm="100000">
                                          <p:val>
                                            <p:strVal val="#ppt_x"/>
                                          </p:val>
                                        </p:tav>
                                      </p:tavLst>
                                    </p:anim>
                                    <p:anim calcmode="lin" valueType="num">
                                      <p:cBhvr additive="base">
                                        <p:cTn id="24" dur="1000" fill="hold"/>
                                        <p:tgtEl>
                                          <p:spTgt spid="107"/>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500"/>
                                  </p:stCondLst>
                                  <p:childTnLst>
                                    <p:set>
                                      <p:cBhvr>
                                        <p:cTn id="26" dur="1" fill="hold">
                                          <p:stCondLst>
                                            <p:cond delay="0"/>
                                          </p:stCondLst>
                                        </p:cTn>
                                        <p:tgtEl>
                                          <p:spTgt spid="108"/>
                                        </p:tgtEl>
                                        <p:attrNameLst>
                                          <p:attrName>style.visibility</p:attrName>
                                        </p:attrNameLst>
                                      </p:cBhvr>
                                      <p:to>
                                        <p:strVal val="visible"/>
                                      </p:to>
                                    </p:set>
                                    <p:anim calcmode="lin" valueType="num">
                                      <p:cBhvr additive="base">
                                        <p:cTn id="27" dur="1000" fill="hold"/>
                                        <p:tgtEl>
                                          <p:spTgt spid="108"/>
                                        </p:tgtEl>
                                        <p:attrNameLst>
                                          <p:attrName>ppt_x</p:attrName>
                                        </p:attrNameLst>
                                      </p:cBhvr>
                                      <p:tavLst>
                                        <p:tav tm="0">
                                          <p:val>
                                            <p:strVal val="#ppt_x"/>
                                          </p:val>
                                        </p:tav>
                                        <p:tav tm="100000">
                                          <p:val>
                                            <p:strVal val="#ppt_x"/>
                                          </p:val>
                                        </p:tav>
                                      </p:tavLst>
                                    </p:anim>
                                    <p:anim calcmode="lin" valueType="num">
                                      <p:cBhvr additive="base">
                                        <p:cTn id="28" dur="1000" fill="hold"/>
                                        <p:tgtEl>
                                          <p:spTgt spid="108"/>
                                        </p:tgtEl>
                                        <p:attrNameLst>
                                          <p:attrName>ppt_y</p:attrName>
                                        </p:attrNameLst>
                                      </p:cBhvr>
                                      <p:tavLst>
                                        <p:tav tm="0">
                                          <p:val>
                                            <p:strVal val="1+#ppt_h/2"/>
                                          </p:val>
                                        </p:tav>
                                        <p:tav tm="100000">
                                          <p:val>
                                            <p:strVal val="#ppt_y"/>
                                          </p:val>
                                        </p:tav>
                                      </p:tavLst>
                                    </p:anim>
                                  </p:childTnLst>
                                </p:cTn>
                              </p:par>
                              <p:par>
                                <p:cTn id="29" presetID="2" presetClass="entr" presetSubtype="4" decel="100000" fill="hold" grpId="0" nodeType="withEffect">
                                  <p:stCondLst>
                                    <p:cond delay="600"/>
                                  </p:stCondLst>
                                  <p:childTnLst>
                                    <p:set>
                                      <p:cBhvr>
                                        <p:cTn id="30" dur="1" fill="hold">
                                          <p:stCondLst>
                                            <p:cond delay="0"/>
                                          </p:stCondLst>
                                        </p:cTn>
                                        <p:tgtEl>
                                          <p:spTgt spid="109"/>
                                        </p:tgtEl>
                                        <p:attrNameLst>
                                          <p:attrName>style.visibility</p:attrName>
                                        </p:attrNameLst>
                                      </p:cBhvr>
                                      <p:to>
                                        <p:strVal val="visible"/>
                                      </p:to>
                                    </p:set>
                                    <p:anim calcmode="lin" valueType="num">
                                      <p:cBhvr additive="base">
                                        <p:cTn id="31" dur="1000" fill="hold"/>
                                        <p:tgtEl>
                                          <p:spTgt spid="109"/>
                                        </p:tgtEl>
                                        <p:attrNameLst>
                                          <p:attrName>ppt_x</p:attrName>
                                        </p:attrNameLst>
                                      </p:cBhvr>
                                      <p:tavLst>
                                        <p:tav tm="0">
                                          <p:val>
                                            <p:strVal val="#ppt_x"/>
                                          </p:val>
                                        </p:tav>
                                        <p:tav tm="100000">
                                          <p:val>
                                            <p:strVal val="#ppt_x"/>
                                          </p:val>
                                        </p:tav>
                                      </p:tavLst>
                                    </p:anim>
                                    <p:anim calcmode="lin" valueType="num">
                                      <p:cBhvr additive="base">
                                        <p:cTn id="32" dur="1000" fill="hold"/>
                                        <p:tgtEl>
                                          <p:spTgt spid="109"/>
                                        </p:tgtEl>
                                        <p:attrNameLst>
                                          <p:attrName>ppt_y</p:attrName>
                                        </p:attrNameLst>
                                      </p:cBhvr>
                                      <p:tavLst>
                                        <p:tav tm="0">
                                          <p:val>
                                            <p:strVal val="1+#ppt_h/2"/>
                                          </p:val>
                                        </p:tav>
                                        <p:tav tm="100000">
                                          <p:val>
                                            <p:strVal val="#ppt_y"/>
                                          </p:val>
                                        </p:tav>
                                      </p:tavLst>
                                    </p:anim>
                                  </p:childTnLst>
                                </p:cTn>
                              </p:par>
                              <p:par>
                                <p:cTn id="33" presetID="2" presetClass="entr" presetSubtype="4" decel="100000" fill="hold" grpId="0" nodeType="withEffect">
                                  <p:stCondLst>
                                    <p:cond delay="700"/>
                                  </p:stCondLst>
                                  <p:childTnLst>
                                    <p:set>
                                      <p:cBhvr>
                                        <p:cTn id="34" dur="1" fill="hold">
                                          <p:stCondLst>
                                            <p:cond delay="0"/>
                                          </p:stCondLst>
                                        </p:cTn>
                                        <p:tgtEl>
                                          <p:spTgt spid="110"/>
                                        </p:tgtEl>
                                        <p:attrNameLst>
                                          <p:attrName>style.visibility</p:attrName>
                                        </p:attrNameLst>
                                      </p:cBhvr>
                                      <p:to>
                                        <p:strVal val="visible"/>
                                      </p:to>
                                    </p:set>
                                    <p:anim calcmode="lin" valueType="num">
                                      <p:cBhvr additive="base">
                                        <p:cTn id="35" dur="1000" fill="hold"/>
                                        <p:tgtEl>
                                          <p:spTgt spid="110"/>
                                        </p:tgtEl>
                                        <p:attrNameLst>
                                          <p:attrName>ppt_x</p:attrName>
                                        </p:attrNameLst>
                                      </p:cBhvr>
                                      <p:tavLst>
                                        <p:tav tm="0">
                                          <p:val>
                                            <p:strVal val="#ppt_x"/>
                                          </p:val>
                                        </p:tav>
                                        <p:tav tm="100000">
                                          <p:val>
                                            <p:strVal val="#ppt_x"/>
                                          </p:val>
                                        </p:tav>
                                      </p:tavLst>
                                    </p:anim>
                                    <p:anim calcmode="lin" valueType="num">
                                      <p:cBhvr additive="base">
                                        <p:cTn id="36" dur="1000" fill="hold"/>
                                        <p:tgtEl>
                                          <p:spTgt spid="110"/>
                                        </p:tgtEl>
                                        <p:attrNameLst>
                                          <p:attrName>ppt_y</p:attrName>
                                        </p:attrNameLst>
                                      </p:cBhvr>
                                      <p:tavLst>
                                        <p:tav tm="0">
                                          <p:val>
                                            <p:strVal val="1+#ppt_h/2"/>
                                          </p:val>
                                        </p:tav>
                                        <p:tav tm="100000">
                                          <p:val>
                                            <p:strVal val="#ppt_y"/>
                                          </p:val>
                                        </p:tav>
                                      </p:tavLst>
                                    </p:anim>
                                  </p:childTnLst>
                                </p:cTn>
                              </p:par>
                              <p:par>
                                <p:cTn id="37" presetID="2" presetClass="entr" presetSubtype="4" decel="100000" fill="hold" grpId="0" nodeType="withEffect">
                                  <p:stCondLst>
                                    <p:cond delay="800"/>
                                  </p:stCondLst>
                                  <p:childTnLst>
                                    <p:set>
                                      <p:cBhvr>
                                        <p:cTn id="38" dur="1" fill="hold">
                                          <p:stCondLst>
                                            <p:cond delay="0"/>
                                          </p:stCondLst>
                                        </p:cTn>
                                        <p:tgtEl>
                                          <p:spTgt spid="111"/>
                                        </p:tgtEl>
                                        <p:attrNameLst>
                                          <p:attrName>style.visibility</p:attrName>
                                        </p:attrNameLst>
                                      </p:cBhvr>
                                      <p:to>
                                        <p:strVal val="visible"/>
                                      </p:to>
                                    </p:set>
                                    <p:anim calcmode="lin" valueType="num">
                                      <p:cBhvr additive="base">
                                        <p:cTn id="39" dur="1000" fill="hold"/>
                                        <p:tgtEl>
                                          <p:spTgt spid="111"/>
                                        </p:tgtEl>
                                        <p:attrNameLst>
                                          <p:attrName>ppt_x</p:attrName>
                                        </p:attrNameLst>
                                      </p:cBhvr>
                                      <p:tavLst>
                                        <p:tav tm="0">
                                          <p:val>
                                            <p:strVal val="#ppt_x"/>
                                          </p:val>
                                        </p:tav>
                                        <p:tav tm="100000">
                                          <p:val>
                                            <p:strVal val="#ppt_x"/>
                                          </p:val>
                                        </p:tav>
                                      </p:tavLst>
                                    </p:anim>
                                    <p:anim calcmode="lin" valueType="num">
                                      <p:cBhvr additive="base">
                                        <p:cTn id="40" dur="1000" fill="hold"/>
                                        <p:tgtEl>
                                          <p:spTgt spid="111"/>
                                        </p:tgtEl>
                                        <p:attrNameLst>
                                          <p:attrName>ppt_y</p:attrName>
                                        </p:attrNameLst>
                                      </p:cBhvr>
                                      <p:tavLst>
                                        <p:tav tm="0">
                                          <p:val>
                                            <p:strVal val="1+#ppt_h/2"/>
                                          </p:val>
                                        </p:tav>
                                        <p:tav tm="100000">
                                          <p:val>
                                            <p:strVal val="#ppt_y"/>
                                          </p:val>
                                        </p:tav>
                                      </p:tavLst>
                                    </p:anim>
                                  </p:childTnLst>
                                </p:cTn>
                              </p:par>
                              <p:par>
                                <p:cTn id="41" presetID="2" presetClass="entr" presetSubtype="4" decel="100000" fill="hold" grpId="0" nodeType="withEffect">
                                  <p:stCondLst>
                                    <p:cond delay="900"/>
                                  </p:stCondLst>
                                  <p:childTnLst>
                                    <p:set>
                                      <p:cBhvr>
                                        <p:cTn id="42" dur="1" fill="hold">
                                          <p:stCondLst>
                                            <p:cond delay="0"/>
                                          </p:stCondLst>
                                        </p:cTn>
                                        <p:tgtEl>
                                          <p:spTgt spid="112"/>
                                        </p:tgtEl>
                                        <p:attrNameLst>
                                          <p:attrName>style.visibility</p:attrName>
                                        </p:attrNameLst>
                                      </p:cBhvr>
                                      <p:to>
                                        <p:strVal val="visible"/>
                                      </p:to>
                                    </p:set>
                                    <p:anim calcmode="lin" valueType="num">
                                      <p:cBhvr additive="base">
                                        <p:cTn id="43" dur="1000" fill="hold"/>
                                        <p:tgtEl>
                                          <p:spTgt spid="112"/>
                                        </p:tgtEl>
                                        <p:attrNameLst>
                                          <p:attrName>ppt_x</p:attrName>
                                        </p:attrNameLst>
                                      </p:cBhvr>
                                      <p:tavLst>
                                        <p:tav tm="0">
                                          <p:val>
                                            <p:strVal val="#ppt_x"/>
                                          </p:val>
                                        </p:tav>
                                        <p:tav tm="100000">
                                          <p:val>
                                            <p:strVal val="#ppt_x"/>
                                          </p:val>
                                        </p:tav>
                                      </p:tavLst>
                                    </p:anim>
                                    <p:anim calcmode="lin" valueType="num">
                                      <p:cBhvr additive="base">
                                        <p:cTn id="44" dur="1000" fill="hold"/>
                                        <p:tgtEl>
                                          <p:spTgt spid="112"/>
                                        </p:tgtEl>
                                        <p:attrNameLst>
                                          <p:attrName>ppt_y</p:attrName>
                                        </p:attrNameLst>
                                      </p:cBhvr>
                                      <p:tavLst>
                                        <p:tav tm="0">
                                          <p:val>
                                            <p:strVal val="1+#ppt_h/2"/>
                                          </p:val>
                                        </p:tav>
                                        <p:tav tm="100000">
                                          <p:val>
                                            <p:strVal val="#ppt_y"/>
                                          </p:val>
                                        </p:tav>
                                      </p:tavLst>
                                    </p:anim>
                                  </p:childTnLst>
                                </p:cTn>
                              </p:par>
                              <p:par>
                                <p:cTn id="45" presetID="10" presetClass="entr" presetSubtype="0" fill="hold" grpId="0" nodeType="withEffect">
                                  <p:stCondLst>
                                    <p:cond delay="1000"/>
                                  </p:stCondLst>
                                  <p:childTnLst>
                                    <p:set>
                                      <p:cBhvr>
                                        <p:cTn id="46" dur="1" fill="hold">
                                          <p:stCondLst>
                                            <p:cond delay="0"/>
                                          </p:stCondLst>
                                        </p:cTn>
                                        <p:tgtEl>
                                          <p:spTgt spid="22"/>
                                        </p:tgtEl>
                                        <p:attrNameLst>
                                          <p:attrName>style.visibility</p:attrName>
                                        </p:attrNameLst>
                                      </p:cBhvr>
                                      <p:to>
                                        <p:strVal val="visible"/>
                                      </p:to>
                                    </p:set>
                                    <p:animEffect transition="in" filter="fade">
                                      <p:cBhvr>
                                        <p:cTn id="47" dur="500"/>
                                        <p:tgtEl>
                                          <p:spTgt spid="22"/>
                                        </p:tgtEl>
                                      </p:cBhvr>
                                    </p:animEffect>
                                  </p:childTnLst>
                                </p:cTn>
                              </p:par>
                              <p:par>
                                <p:cTn id="48" presetID="10" presetClass="entr" presetSubtype="0" fill="hold" grpId="0" nodeType="withEffect">
                                  <p:stCondLst>
                                    <p:cond delay="1100"/>
                                  </p:stCondLst>
                                  <p:childTnLst>
                                    <p:set>
                                      <p:cBhvr>
                                        <p:cTn id="49" dur="1" fill="hold">
                                          <p:stCondLst>
                                            <p:cond delay="0"/>
                                          </p:stCondLst>
                                        </p:cTn>
                                        <p:tgtEl>
                                          <p:spTgt spid="113"/>
                                        </p:tgtEl>
                                        <p:attrNameLst>
                                          <p:attrName>style.visibility</p:attrName>
                                        </p:attrNameLst>
                                      </p:cBhvr>
                                      <p:to>
                                        <p:strVal val="visible"/>
                                      </p:to>
                                    </p:set>
                                    <p:animEffect transition="in" filter="fade">
                                      <p:cBhvr>
                                        <p:cTn id="50" dur="500"/>
                                        <p:tgtEl>
                                          <p:spTgt spid="113"/>
                                        </p:tgtEl>
                                      </p:cBhvr>
                                    </p:animEffect>
                                  </p:childTnLst>
                                </p:cTn>
                              </p:par>
                              <p:par>
                                <p:cTn id="51" presetID="10" presetClass="entr" presetSubtype="0" fill="hold" grpId="0" nodeType="withEffect">
                                  <p:stCondLst>
                                    <p:cond delay="1200"/>
                                  </p:stCondLst>
                                  <p:childTnLst>
                                    <p:set>
                                      <p:cBhvr>
                                        <p:cTn id="52" dur="1" fill="hold">
                                          <p:stCondLst>
                                            <p:cond delay="0"/>
                                          </p:stCondLst>
                                        </p:cTn>
                                        <p:tgtEl>
                                          <p:spTgt spid="114"/>
                                        </p:tgtEl>
                                        <p:attrNameLst>
                                          <p:attrName>style.visibility</p:attrName>
                                        </p:attrNameLst>
                                      </p:cBhvr>
                                      <p:to>
                                        <p:strVal val="visible"/>
                                      </p:to>
                                    </p:set>
                                    <p:animEffect transition="in" filter="fade">
                                      <p:cBhvr>
                                        <p:cTn id="53" dur="500"/>
                                        <p:tgtEl>
                                          <p:spTgt spid="114"/>
                                        </p:tgtEl>
                                      </p:cBhvr>
                                    </p:animEffect>
                                  </p:childTnLst>
                                </p:cTn>
                              </p:par>
                              <p:par>
                                <p:cTn id="54" presetID="10" presetClass="entr" presetSubtype="0" fill="hold" grpId="0" nodeType="withEffect">
                                  <p:stCondLst>
                                    <p:cond delay="1300"/>
                                  </p:stCondLst>
                                  <p:childTnLst>
                                    <p:set>
                                      <p:cBhvr>
                                        <p:cTn id="55" dur="1" fill="hold">
                                          <p:stCondLst>
                                            <p:cond delay="0"/>
                                          </p:stCondLst>
                                        </p:cTn>
                                        <p:tgtEl>
                                          <p:spTgt spid="115"/>
                                        </p:tgtEl>
                                        <p:attrNameLst>
                                          <p:attrName>style.visibility</p:attrName>
                                        </p:attrNameLst>
                                      </p:cBhvr>
                                      <p:to>
                                        <p:strVal val="visible"/>
                                      </p:to>
                                    </p:set>
                                    <p:animEffect transition="in" filter="fade">
                                      <p:cBhvr>
                                        <p:cTn id="56" dur="500"/>
                                        <p:tgtEl>
                                          <p:spTgt spid="115"/>
                                        </p:tgtEl>
                                      </p:cBhvr>
                                    </p:animEffect>
                                  </p:childTnLst>
                                </p:cTn>
                              </p:par>
                              <p:par>
                                <p:cTn id="57" presetID="10" presetClass="entr" presetSubtype="0" fill="hold" grpId="0" nodeType="withEffect">
                                  <p:stCondLst>
                                    <p:cond delay="1400"/>
                                  </p:stCondLst>
                                  <p:childTnLst>
                                    <p:set>
                                      <p:cBhvr>
                                        <p:cTn id="58" dur="1" fill="hold">
                                          <p:stCondLst>
                                            <p:cond delay="0"/>
                                          </p:stCondLst>
                                        </p:cTn>
                                        <p:tgtEl>
                                          <p:spTgt spid="116"/>
                                        </p:tgtEl>
                                        <p:attrNameLst>
                                          <p:attrName>style.visibility</p:attrName>
                                        </p:attrNameLst>
                                      </p:cBhvr>
                                      <p:to>
                                        <p:strVal val="visible"/>
                                      </p:to>
                                    </p:set>
                                    <p:animEffect transition="in" filter="fade">
                                      <p:cBhvr>
                                        <p:cTn id="59" dur="500"/>
                                        <p:tgtEl>
                                          <p:spTgt spid="116"/>
                                        </p:tgtEl>
                                      </p:cBhvr>
                                    </p:animEffect>
                                  </p:childTnLst>
                                </p:cTn>
                              </p:par>
                              <p:par>
                                <p:cTn id="60" presetID="10" presetClass="entr" presetSubtype="0" fill="hold" grpId="0" nodeType="withEffect">
                                  <p:stCondLst>
                                    <p:cond delay="1500"/>
                                  </p:stCondLst>
                                  <p:childTnLst>
                                    <p:set>
                                      <p:cBhvr>
                                        <p:cTn id="61" dur="1" fill="hold">
                                          <p:stCondLst>
                                            <p:cond delay="0"/>
                                          </p:stCondLst>
                                        </p:cTn>
                                        <p:tgtEl>
                                          <p:spTgt spid="117"/>
                                        </p:tgtEl>
                                        <p:attrNameLst>
                                          <p:attrName>style.visibility</p:attrName>
                                        </p:attrNameLst>
                                      </p:cBhvr>
                                      <p:to>
                                        <p:strVal val="visible"/>
                                      </p:to>
                                    </p:set>
                                    <p:animEffect transition="in" filter="fade">
                                      <p:cBhvr>
                                        <p:cTn id="62" dur="500"/>
                                        <p:tgtEl>
                                          <p:spTgt spid="117"/>
                                        </p:tgtEl>
                                      </p:cBhvr>
                                    </p:animEffect>
                                  </p:childTnLst>
                                </p:cTn>
                              </p:par>
                              <p:par>
                                <p:cTn id="63" presetID="10" presetClass="entr" presetSubtype="0" fill="hold" grpId="0" nodeType="withEffect">
                                  <p:stCondLst>
                                    <p:cond delay="1600"/>
                                  </p:stCondLst>
                                  <p:childTnLst>
                                    <p:set>
                                      <p:cBhvr>
                                        <p:cTn id="64" dur="1" fill="hold">
                                          <p:stCondLst>
                                            <p:cond delay="0"/>
                                          </p:stCondLst>
                                        </p:cTn>
                                        <p:tgtEl>
                                          <p:spTgt spid="118"/>
                                        </p:tgtEl>
                                        <p:attrNameLst>
                                          <p:attrName>style.visibility</p:attrName>
                                        </p:attrNameLst>
                                      </p:cBhvr>
                                      <p:to>
                                        <p:strVal val="visible"/>
                                      </p:to>
                                    </p:set>
                                    <p:animEffect transition="in" filter="fade">
                                      <p:cBhvr>
                                        <p:cTn id="65" dur="500"/>
                                        <p:tgtEl>
                                          <p:spTgt spid="118"/>
                                        </p:tgtEl>
                                      </p:cBhvr>
                                    </p:animEffect>
                                  </p:childTnLst>
                                </p:cTn>
                              </p:par>
                              <p:par>
                                <p:cTn id="66" presetID="10" presetClass="entr" presetSubtype="0" fill="hold" grpId="0" nodeType="withEffect">
                                  <p:stCondLst>
                                    <p:cond delay="1700"/>
                                  </p:stCondLst>
                                  <p:childTnLst>
                                    <p:set>
                                      <p:cBhvr>
                                        <p:cTn id="67" dur="1" fill="hold">
                                          <p:stCondLst>
                                            <p:cond delay="0"/>
                                          </p:stCondLst>
                                        </p:cTn>
                                        <p:tgtEl>
                                          <p:spTgt spid="119"/>
                                        </p:tgtEl>
                                        <p:attrNameLst>
                                          <p:attrName>style.visibility</p:attrName>
                                        </p:attrNameLst>
                                      </p:cBhvr>
                                      <p:to>
                                        <p:strVal val="visible"/>
                                      </p:to>
                                    </p:set>
                                    <p:animEffect transition="in" filter="fade">
                                      <p:cBhvr>
                                        <p:cTn id="68" dur="500"/>
                                        <p:tgtEl>
                                          <p:spTgt spid="119"/>
                                        </p:tgtEl>
                                      </p:cBhvr>
                                    </p:animEffect>
                                  </p:childTnLst>
                                </p:cTn>
                              </p:par>
                              <p:par>
                                <p:cTn id="69" presetID="10" presetClass="entr" presetSubtype="0" fill="hold" grpId="0" nodeType="withEffect">
                                  <p:stCondLst>
                                    <p:cond delay="1800"/>
                                  </p:stCondLst>
                                  <p:childTnLst>
                                    <p:set>
                                      <p:cBhvr>
                                        <p:cTn id="70" dur="1" fill="hold">
                                          <p:stCondLst>
                                            <p:cond delay="0"/>
                                          </p:stCondLst>
                                        </p:cTn>
                                        <p:tgtEl>
                                          <p:spTgt spid="120"/>
                                        </p:tgtEl>
                                        <p:attrNameLst>
                                          <p:attrName>style.visibility</p:attrName>
                                        </p:attrNameLst>
                                      </p:cBhvr>
                                      <p:to>
                                        <p:strVal val="visible"/>
                                      </p:to>
                                    </p:set>
                                    <p:animEffect transition="in" filter="fade">
                                      <p:cBhvr>
                                        <p:cTn id="71" dur="500"/>
                                        <p:tgtEl>
                                          <p:spTgt spid="120"/>
                                        </p:tgtEl>
                                      </p:cBhvr>
                                    </p:animEffect>
                                  </p:childTnLst>
                                </p:cTn>
                              </p:par>
                              <p:par>
                                <p:cTn id="72" presetID="10" presetClass="entr" presetSubtype="0" fill="hold" grpId="0" nodeType="withEffect">
                                  <p:stCondLst>
                                    <p:cond delay="1900"/>
                                  </p:stCondLst>
                                  <p:childTnLst>
                                    <p:set>
                                      <p:cBhvr>
                                        <p:cTn id="73" dur="1" fill="hold">
                                          <p:stCondLst>
                                            <p:cond delay="0"/>
                                          </p:stCondLst>
                                        </p:cTn>
                                        <p:tgtEl>
                                          <p:spTgt spid="121"/>
                                        </p:tgtEl>
                                        <p:attrNameLst>
                                          <p:attrName>style.visibility</p:attrName>
                                        </p:attrNameLst>
                                      </p:cBhvr>
                                      <p:to>
                                        <p:strVal val="visible"/>
                                      </p:to>
                                    </p:set>
                                    <p:animEffect transition="in" filter="fade">
                                      <p:cBhvr>
                                        <p:cTn id="74" dur="500"/>
                                        <p:tgtEl>
                                          <p:spTgt spid="1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 grpId="0" animBg="1">
        <p:tmplLst>
          <p:tmpl>
            <p:tnLst>
              <p:par>
                <p:cTn presetID="2" presetClass="entr" presetSubtype="4" decel="100000" fill="hold" nodeType="withEffect">
                  <p:stCondLst>
                    <p:cond delay="0"/>
                  </p:stCondLst>
                  <p:childTnLst>
                    <p:set>
                      <p:cBhvr>
                        <p:cTn dur="1" fill="hold">
                          <p:stCondLst>
                            <p:cond delay="0"/>
                          </p:stCondLst>
                        </p:cTn>
                        <p:tgtEl>
                          <p:spTgt spid="101"/>
                        </p:tgtEl>
                        <p:attrNameLst>
                          <p:attrName>style.visibility</p:attrName>
                        </p:attrNameLst>
                      </p:cBhvr>
                      <p:to>
                        <p:strVal val="visible"/>
                      </p:to>
                    </p:set>
                    <p:anim calcmode="lin" valueType="num">
                      <p:cBhvr additive="base">
                        <p:cTn dur="1000" fill="hold"/>
                        <p:tgtEl>
                          <p:spTgt spid="101"/>
                        </p:tgtEl>
                        <p:attrNameLst>
                          <p:attrName>ppt_x</p:attrName>
                        </p:attrNameLst>
                      </p:cBhvr>
                      <p:tavLst>
                        <p:tav tm="0">
                          <p:val>
                            <p:strVal val="#ppt_x"/>
                          </p:val>
                        </p:tav>
                        <p:tav tm="100000">
                          <p:val>
                            <p:strVal val="#ppt_x"/>
                          </p:val>
                        </p:tav>
                      </p:tavLst>
                    </p:anim>
                    <p:anim calcmode="lin" valueType="num">
                      <p:cBhvr additive="base">
                        <p:cTn dur="1000" fill="hold"/>
                        <p:tgtEl>
                          <p:spTgt spid="101"/>
                        </p:tgtEl>
                        <p:attrNameLst>
                          <p:attrName>ppt_y</p:attrName>
                        </p:attrNameLst>
                      </p:cBhvr>
                      <p:tavLst>
                        <p:tav tm="0">
                          <p:val>
                            <p:strVal val="1+#ppt_h/2"/>
                          </p:val>
                        </p:tav>
                        <p:tav tm="100000">
                          <p:val>
                            <p:strVal val="#ppt_y"/>
                          </p:val>
                        </p:tav>
                      </p:tavLst>
                    </p:anim>
                  </p:childTnLst>
                </p:cTn>
              </p:par>
            </p:tnLst>
          </p:tmpl>
        </p:tmplLst>
      </p:bldP>
      <p:bldP spid="104" grpId="0" animBg="1">
        <p:tmplLst>
          <p:tmpl>
            <p:tnLst>
              <p:par>
                <p:cTn presetID="2" presetClass="entr" presetSubtype="4" decel="100000" fill="hold" nodeType="withEffect">
                  <p:stCondLst>
                    <p:cond delay="100"/>
                  </p:stCondLst>
                  <p:childTnLst>
                    <p:set>
                      <p:cBhvr>
                        <p:cTn dur="1" fill="hold">
                          <p:stCondLst>
                            <p:cond delay="0"/>
                          </p:stCondLst>
                        </p:cTn>
                        <p:tgtEl>
                          <p:spTgt spid="104"/>
                        </p:tgtEl>
                        <p:attrNameLst>
                          <p:attrName>style.visibility</p:attrName>
                        </p:attrNameLst>
                      </p:cBhvr>
                      <p:to>
                        <p:strVal val="visible"/>
                      </p:to>
                    </p:set>
                    <p:anim calcmode="lin" valueType="num">
                      <p:cBhvr additive="base">
                        <p:cTn dur="1000" fill="hold"/>
                        <p:tgtEl>
                          <p:spTgt spid="104"/>
                        </p:tgtEl>
                        <p:attrNameLst>
                          <p:attrName>ppt_x</p:attrName>
                        </p:attrNameLst>
                      </p:cBhvr>
                      <p:tavLst>
                        <p:tav tm="0">
                          <p:val>
                            <p:strVal val="#ppt_x"/>
                          </p:val>
                        </p:tav>
                        <p:tav tm="100000">
                          <p:val>
                            <p:strVal val="#ppt_x"/>
                          </p:val>
                        </p:tav>
                      </p:tavLst>
                    </p:anim>
                    <p:anim calcmode="lin" valueType="num">
                      <p:cBhvr additive="base">
                        <p:cTn dur="1000" fill="hold"/>
                        <p:tgtEl>
                          <p:spTgt spid="104"/>
                        </p:tgtEl>
                        <p:attrNameLst>
                          <p:attrName>ppt_y</p:attrName>
                        </p:attrNameLst>
                      </p:cBhvr>
                      <p:tavLst>
                        <p:tav tm="0">
                          <p:val>
                            <p:strVal val="1+#ppt_h/2"/>
                          </p:val>
                        </p:tav>
                        <p:tav tm="100000">
                          <p:val>
                            <p:strVal val="#ppt_y"/>
                          </p:val>
                        </p:tav>
                      </p:tavLst>
                    </p:anim>
                  </p:childTnLst>
                </p:cTn>
              </p:par>
            </p:tnLst>
          </p:tmpl>
        </p:tmplLst>
      </p:bldP>
      <p:bldP spid="105" grpId="0" animBg="1">
        <p:tmplLst>
          <p:tmpl>
            <p:tnLst>
              <p:par>
                <p:cTn presetID="2" presetClass="entr" presetSubtype="4" decel="100000" fill="hold" nodeType="withEffect">
                  <p:stCondLst>
                    <p:cond delay="200"/>
                  </p:stCondLst>
                  <p:childTnLst>
                    <p:set>
                      <p:cBhvr>
                        <p:cTn dur="1" fill="hold">
                          <p:stCondLst>
                            <p:cond delay="0"/>
                          </p:stCondLst>
                        </p:cTn>
                        <p:tgtEl>
                          <p:spTgt spid="105"/>
                        </p:tgtEl>
                        <p:attrNameLst>
                          <p:attrName>style.visibility</p:attrName>
                        </p:attrNameLst>
                      </p:cBhvr>
                      <p:to>
                        <p:strVal val="visible"/>
                      </p:to>
                    </p:set>
                    <p:anim calcmode="lin" valueType="num">
                      <p:cBhvr additive="base">
                        <p:cTn dur="1000" fill="hold"/>
                        <p:tgtEl>
                          <p:spTgt spid="105"/>
                        </p:tgtEl>
                        <p:attrNameLst>
                          <p:attrName>ppt_x</p:attrName>
                        </p:attrNameLst>
                      </p:cBhvr>
                      <p:tavLst>
                        <p:tav tm="0">
                          <p:val>
                            <p:strVal val="#ppt_x"/>
                          </p:val>
                        </p:tav>
                        <p:tav tm="100000">
                          <p:val>
                            <p:strVal val="#ppt_x"/>
                          </p:val>
                        </p:tav>
                      </p:tavLst>
                    </p:anim>
                    <p:anim calcmode="lin" valueType="num">
                      <p:cBhvr additive="base">
                        <p:cTn dur="1000" fill="hold"/>
                        <p:tgtEl>
                          <p:spTgt spid="105"/>
                        </p:tgtEl>
                        <p:attrNameLst>
                          <p:attrName>ppt_y</p:attrName>
                        </p:attrNameLst>
                      </p:cBhvr>
                      <p:tavLst>
                        <p:tav tm="0">
                          <p:val>
                            <p:strVal val="1+#ppt_h/2"/>
                          </p:val>
                        </p:tav>
                        <p:tav tm="100000">
                          <p:val>
                            <p:strVal val="#ppt_y"/>
                          </p:val>
                        </p:tav>
                      </p:tavLst>
                    </p:anim>
                  </p:childTnLst>
                </p:cTn>
              </p:par>
            </p:tnLst>
          </p:tmpl>
        </p:tmplLst>
      </p:bldP>
      <p:bldP spid="106" grpId="0" animBg="1">
        <p:tmplLst>
          <p:tmpl>
            <p:tnLst>
              <p:par>
                <p:cTn presetID="2" presetClass="entr" presetSubtype="4" decel="100000" fill="hold" nodeType="withEffect">
                  <p:stCondLst>
                    <p:cond delay="300"/>
                  </p:stCondLst>
                  <p:childTnLst>
                    <p:set>
                      <p:cBhvr>
                        <p:cTn dur="1" fill="hold">
                          <p:stCondLst>
                            <p:cond delay="0"/>
                          </p:stCondLst>
                        </p:cTn>
                        <p:tgtEl>
                          <p:spTgt spid="106"/>
                        </p:tgtEl>
                        <p:attrNameLst>
                          <p:attrName>style.visibility</p:attrName>
                        </p:attrNameLst>
                      </p:cBhvr>
                      <p:to>
                        <p:strVal val="visible"/>
                      </p:to>
                    </p:set>
                    <p:anim calcmode="lin" valueType="num">
                      <p:cBhvr additive="base">
                        <p:cTn dur="1000" fill="hold"/>
                        <p:tgtEl>
                          <p:spTgt spid="106"/>
                        </p:tgtEl>
                        <p:attrNameLst>
                          <p:attrName>ppt_x</p:attrName>
                        </p:attrNameLst>
                      </p:cBhvr>
                      <p:tavLst>
                        <p:tav tm="0">
                          <p:val>
                            <p:strVal val="#ppt_x"/>
                          </p:val>
                        </p:tav>
                        <p:tav tm="100000">
                          <p:val>
                            <p:strVal val="#ppt_x"/>
                          </p:val>
                        </p:tav>
                      </p:tavLst>
                    </p:anim>
                    <p:anim calcmode="lin" valueType="num">
                      <p:cBhvr additive="base">
                        <p:cTn dur="1000" fill="hold"/>
                        <p:tgtEl>
                          <p:spTgt spid="106"/>
                        </p:tgtEl>
                        <p:attrNameLst>
                          <p:attrName>ppt_y</p:attrName>
                        </p:attrNameLst>
                      </p:cBhvr>
                      <p:tavLst>
                        <p:tav tm="0">
                          <p:val>
                            <p:strVal val="1+#ppt_h/2"/>
                          </p:val>
                        </p:tav>
                        <p:tav tm="100000">
                          <p:val>
                            <p:strVal val="#ppt_y"/>
                          </p:val>
                        </p:tav>
                      </p:tavLst>
                    </p:anim>
                  </p:childTnLst>
                </p:cTn>
              </p:par>
            </p:tnLst>
          </p:tmpl>
        </p:tmplLst>
      </p:bldP>
      <p:bldP spid="107" grpId="0" animBg="1">
        <p:tmplLst>
          <p:tmpl>
            <p:tnLst>
              <p:par>
                <p:cTn presetID="2" presetClass="entr" presetSubtype="4" decel="100000" fill="hold" nodeType="withEffect">
                  <p:stCondLst>
                    <p:cond delay="400"/>
                  </p:stCondLst>
                  <p:childTnLst>
                    <p:set>
                      <p:cBhvr>
                        <p:cTn dur="1" fill="hold">
                          <p:stCondLst>
                            <p:cond delay="0"/>
                          </p:stCondLst>
                        </p:cTn>
                        <p:tgtEl>
                          <p:spTgt spid="107"/>
                        </p:tgtEl>
                        <p:attrNameLst>
                          <p:attrName>style.visibility</p:attrName>
                        </p:attrNameLst>
                      </p:cBhvr>
                      <p:to>
                        <p:strVal val="visible"/>
                      </p:to>
                    </p:set>
                    <p:anim calcmode="lin" valueType="num">
                      <p:cBhvr additive="base">
                        <p:cTn dur="1000" fill="hold"/>
                        <p:tgtEl>
                          <p:spTgt spid="107"/>
                        </p:tgtEl>
                        <p:attrNameLst>
                          <p:attrName>ppt_x</p:attrName>
                        </p:attrNameLst>
                      </p:cBhvr>
                      <p:tavLst>
                        <p:tav tm="0">
                          <p:val>
                            <p:strVal val="#ppt_x"/>
                          </p:val>
                        </p:tav>
                        <p:tav tm="100000">
                          <p:val>
                            <p:strVal val="#ppt_x"/>
                          </p:val>
                        </p:tav>
                      </p:tavLst>
                    </p:anim>
                    <p:anim calcmode="lin" valueType="num">
                      <p:cBhvr additive="base">
                        <p:cTn dur="1000" fill="hold"/>
                        <p:tgtEl>
                          <p:spTgt spid="107"/>
                        </p:tgtEl>
                        <p:attrNameLst>
                          <p:attrName>ppt_y</p:attrName>
                        </p:attrNameLst>
                      </p:cBhvr>
                      <p:tavLst>
                        <p:tav tm="0">
                          <p:val>
                            <p:strVal val="1+#ppt_h/2"/>
                          </p:val>
                        </p:tav>
                        <p:tav tm="100000">
                          <p:val>
                            <p:strVal val="#ppt_y"/>
                          </p:val>
                        </p:tav>
                      </p:tavLst>
                    </p:anim>
                  </p:childTnLst>
                </p:cTn>
              </p:par>
            </p:tnLst>
          </p:tmpl>
        </p:tmplLst>
      </p:bldP>
      <p:bldP spid="108" grpId="0" animBg="1">
        <p:tmplLst>
          <p:tmpl>
            <p:tnLst>
              <p:par>
                <p:cTn presetID="2" presetClass="entr" presetSubtype="4" decel="100000" fill="hold" nodeType="withEffect">
                  <p:stCondLst>
                    <p:cond delay="500"/>
                  </p:stCondLst>
                  <p:childTnLst>
                    <p:set>
                      <p:cBhvr>
                        <p:cTn dur="1" fill="hold">
                          <p:stCondLst>
                            <p:cond delay="0"/>
                          </p:stCondLst>
                        </p:cTn>
                        <p:tgtEl>
                          <p:spTgt spid="108"/>
                        </p:tgtEl>
                        <p:attrNameLst>
                          <p:attrName>style.visibility</p:attrName>
                        </p:attrNameLst>
                      </p:cBhvr>
                      <p:to>
                        <p:strVal val="visible"/>
                      </p:to>
                    </p:set>
                    <p:anim calcmode="lin" valueType="num">
                      <p:cBhvr additive="base">
                        <p:cTn dur="1000" fill="hold"/>
                        <p:tgtEl>
                          <p:spTgt spid="108"/>
                        </p:tgtEl>
                        <p:attrNameLst>
                          <p:attrName>ppt_x</p:attrName>
                        </p:attrNameLst>
                      </p:cBhvr>
                      <p:tavLst>
                        <p:tav tm="0">
                          <p:val>
                            <p:strVal val="#ppt_x"/>
                          </p:val>
                        </p:tav>
                        <p:tav tm="100000">
                          <p:val>
                            <p:strVal val="#ppt_x"/>
                          </p:val>
                        </p:tav>
                      </p:tavLst>
                    </p:anim>
                    <p:anim calcmode="lin" valueType="num">
                      <p:cBhvr additive="base">
                        <p:cTn dur="1000" fill="hold"/>
                        <p:tgtEl>
                          <p:spTgt spid="108"/>
                        </p:tgtEl>
                        <p:attrNameLst>
                          <p:attrName>ppt_y</p:attrName>
                        </p:attrNameLst>
                      </p:cBhvr>
                      <p:tavLst>
                        <p:tav tm="0">
                          <p:val>
                            <p:strVal val="1+#ppt_h/2"/>
                          </p:val>
                        </p:tav>
                        <p:tav tm="100000">
                          <p:val>
                            <p:strVal val="#ppt_y"/>
                          </p:val>
                        </p:tav>
                      </p:tavLst>
                    </p:anim>
                  </p:childTnLst>
                </p:cTn>
              </p:par>
            </p:tnLst>
          </p:tmpl>
        </p:tmplLst>
      </p:bldP>
      <p:bldP spid="109" grpId="0" animBg="1">
        <p:tmplLst>
          <p:tmpl>
            <p:tnLst>
              <p:par>
                <p:cTn presetID="2" presetClass="entr" presetSubtype="4" decel="100000" fill="hold" nodeType="withEffect">
                  <p:stCondLst>
                    <p:cond delay="600"/>
                  </p:stCondLst>
                  <p:childTnLst>
                    <p:set>
                      <p:cBhvr>
                        <p:cTn dur="1" fill="hold">
                          <p:stCondLst>
                            <p:cond delay="0"/>
                          </p:stCondLst>
                        </p:cTn>
                        <p:tgtEl>
                          <p:spTgt spid="109"/>
                        </p:tgtEl>
                        <p:attrNameLst>
                          <p:attrName>style.visibility</p:attrName>
                        </p:attrNameLst>
                      </p:cBhvr>
                      <p:to>
                        <p:strVal val="visible"/>
                      </p:to>
                    </p:set>
                    <p:anim calcmode="lin" valueType="num">
                      <p:cBhvr additive="base">
                        <p:cTn dur="1000" fill="hold"/>
                        <p:tgtEl>
                          <p:spTgt spid="109"/>
                        </p:tgtEl>
                        <p:attrNameLst>
                          <p:attrName>ppt_x</p:attrName>
                        </p:attrNameLst>
                      </p:cBhvr>
                      <p:tavLst>
                        <p:tav tm="0">
                          <p:val>
                            <p:strVal val="#ppt_x"/>
                          </p:val>
                        </p:tav>
                        <p:tav tm="100000">
                          <p:val>
                            <p:strVal val="#ppt_x"/>
                          </p:val>
                        </p:tav>
                      </p:tavLst>
                    </p:anim>
                    <p:anim calcmode="lin" valueType="num">
                      <p:cBhvr additive="base">
                        <p:cTn dur="1000" fill="hold"/>
                        <p:tgtEl>
                          <p:spTgt spid="109"/>
                        </p:tgtEl>
                        <p:attrNameLst>
                          <p:attrName>ppt_y</p:attrName>
                        </p:attrNameLst>
                      </p:cBhvr>
                      <p:tavLst>
                        <p:tav tm="0">
                          <p:val>
                            <p:strVal val="1+#ppt_h/2"/>
                          </p:val>
                        </p:tav>
                        <p:tav tm="100000">
                          <p:val>
                            <p:strVal val="#ppt_y"/>
                          </p:val>
                        </p:tav>
                      </p:tavLst>
                    </p:anim>
                  </p:childTnLst>
                </p:cTn>
              </p:par>
            </p:tnLst>
          </p:tmpl>
        </p:tmplLst>
      </p:bldP>
      <p:bldP spid="110" grpId="0" animBg="1">
        <p:tmplLst>
          <p:tmpl>
            <p:tnLst>
              <p:par>
                <p:cTn presetID="2" presetClass="entr" presetSubtype="4" decel="100000" fill="hold" nodeType="withEffect">
                  <p:stCondLst>
                    <p:cond delay="700"/>
                  </p:stCondLst>
                  <p:childTnLst>
                    <p:set>
                      <p:cBhvr>
                        <p:cTn dur="1" fill="hold">
                          <p:stCondLst>
                            <p:cond delay="0"/>
                          </p:stCondLst>
                        </p:cTn>
                        <p:tgtEl>
                          <p:spTgt spid="110"/>
                        </p:tgtEl>
                        <p:attrNameLst>
                          <p:attrName>style.visibility</p:attrName>
                        </p:attrNameLst>
                      </p:cBhvr>
                      <p:to>
                        <p:strVal val="visible"/>
                      </p:to>
                    </p:set>
                    <p:anim calcmode="lin" valueType="num">
                      <p:cBhvr additive="base">
                        <p:cTn dur="1000" fill="hold"/>
                        <p:tgtEl>
                          <p:spTgt spid="110"/>
                        </p:tgtEl>
                        <p:attrNameLst>
                          <p:attrName>ppt_x</p:attrName>
                        </p:attrNameLst>
                      </p:cBhvr>
                      <p:tavLst>
                        <p:tav tm="0">
                          <p:val>
                            <p:strVal val="#ppt_x"/>
                          </p:val>
                        </p:tav>
                        <p:tav tm="100000">
                          <p:val>
                            <p:strVal val="#ppt_x"/>
                          </p:val>
                        </p:tav>
                      </p:tavLst>
                    </p:anim>
                    <p:anim calcmode="lin" valueType="num">
                      <p:cBhvr additive="base">
                        <p:cTn dur="1000" fill="hold"/>
                        <p:tgtEl>
                          <p:spTgt spid="110"/>
                        </p:tgtEl>
                        <p:attrNameLst>
                          <p:attrName>ppt_y</p:attrName>
                        </p:attrNameLst>
                      </p:cBhvr>
                      <p:tavLst>
                        <p:tav tm="0">
                          <p:val>
                            <p:strVal val="1+#ppt_h/2"/>
                          </p:val>
                        </p:tav>
                        <p:tav tm="100000">
                          <p:val>
                            <p:strVal val="#ppt_y"/>
                          </p:val>
                        </p:tav>
                      </p:tavLst>
                    </p:anim>
                  </p:childTnLst>
                </p:cTn>
              </p:par>
            </p:tnLst>
          </p:tmpl>
        </p:tmplLst>
      </p:bldP>
      <p:bldP spid="111" grpId="0" animBg="1">
        <p:tmplLst>
          <p:tmpl>
            <p:tnLst>
              <p:par>
                <p:cTn presetID="2" presetClass="entr" presetSubtype="4" decel="100000" fill="hold" nodeType="withEffect">
                  <p:stCondLst>
                    <p:cond delay="800"/>
                  </p:stCondLst>
                  <p:childTnLst>
                    <p:set>
                      <p:cBhvr>
                        <p:cTn dur="1" fill="hold">
                          <p:stCondLst>
                            <p:cond delay="0"/>
                          </p:stCondLst>
                        </p:cTn>
                        <p:tgtEl>
                          <p:spTgt spid="111"/>
                        </p:tgtEl>
                        <p:attrNameLst>
                          <p:attrName>style.visibility</p:attrName>
                        </p:attrNameLst>
                      </p:cBhvr>
                      <p:to>
                        <p:strVal val="visible"/>
                      </p:to>
                    </p:set>
                    <p:anim calcmode="lin" valueType="num">
                      <p:cBhvr additive="base">
                        <p:cTn dur="1000" fill="hold"/>
                        <p:tgtEl>
                          <p:spTgt spid="111"/>
                        </p:tgtEl>
                        <p:attrNameLst>
                          <p:attrName>ppt_x</p:attrName>
                        </p:attrNameLst>
                      </p:cBhvr>
                      <p:tavLst>
                        <p:tav tm="0">
                          <p:val>
                            <p:strVal val="#ppt_x"/>
                          </p:val>
                        </p:tav>
                        <p:tav tm="100000">
                          <p:val>
                            <p:strVal val="#ppt_x"/>
                          </p:val>
                        </p:tav>
                      </p:tavLst>
                    </p:anim>
                    <p:anim calcmode="lin" valueType="num">
                      <p:cBhvr additive="base">
                        <p:cTn dur="1000" fill="hold"/>
                        <p:tgtEl>
                          <p:spTgt spid="111"/>
                        </p:tgtEl>
                        <p:attrNameLst>
                          <p:attrName>ppt_y</p:attrName>
                        </p:attrNameLst>
                      </p:cBhvr>
                      <p:tavLst>
                        <p:tav tm="0">
                          <p:val>
                            <p:strVal val="1+#ppt_h/2"/>
                          </p:val>
                        </p:tav>
                        <p:tav tm="100000">
                          <p:val>
                            <p:strVal val="#ppt_y"/>
                          </p:val>
                        </p:tav>
                      </p:tavLst>
                    </p:anim>
                  </p:childTnLst>
                </p:cTn>
              </p:par>
            </p:tnLst>
          </p:tmpl>
        </p:tmplLst>
      </p:bldP>
      <p:bldP spid="112" grpId="0" animBg="1">
        <p:tmplLst>
          <p:tmpl>
            <p:tnLst>
              <p:par>
                <p:cTn presetID="2" presetClass="entr" presetSubtype="4" decel="100000" fill="hold" nodeType="withEffect">
                  <p:stCondLst>
                    <p:cond delay="900"/>
                  </p:stCondLst>
                  <p:childTnLst>
                    <p:set>
                      <p:cBhvr>
                        <p:cTn dur="1" fill="hold">
                          <p:stCondLst>
                            <p:cond delay="0"/>
                          </p:stCondLst>
                        </p:cTn>
                        <p:tgtEl>
                          <p:spTgt spid="112"/>
                        </p:tgtEl>
                        <p:attrNameLst>
                          <p:attrName>style.visibility</p:attrName>
                        </p:attrNameLst>
                      </p:cBhvr>
                      <p:to>
                        <p:strVal val="visible"/>
                      </p:to>
                    </p:set>
                    <p:anim calcmode="lin" valueType="num">
                      <p:cBhvr additive="base">
                        <p:cTn dur="1000" fill="hold"/>
                        <p:tgtEl>
                          <p:spTgt spid="112"/>
                        </p:tgtEl>
                        <p:attrNameLst>
                          <p:attrName>ppt_x</p:attrName>
                        </p:attrNameLst>
                      </p:cBhvr>
                      <p:tavLst>
                        <p:tav tm="0">
                          <p:val>
                            <p:strVal val="#ppt_x"/>
                          </p:val>
                        </p:tav>
                        <p:tav tm="100000">
                          <p:val>
                            <p:strVal val="#ppt_x"/>
                          </p:val>
                        </p:tav>
                      </p:tavLst>
                    </p:anim>
                    <p:anim calcmode="lin" valueType="num">
                      <p:cBhvr additive="base">
                        <p:cTn dur="1000" fill="hold"/>
                        <p:tgtEl>
                          <p:spTgt spid="112"/>
                        </p:tgtEl>
                        <p:attrNameLst>
                          <p:attrName>ppt_y</p:attrName>
                        </p:attrNameLst>
                      </p:cBhvr>
                      <p:tavLst>
                        <p:tav tm="0">
                          <p:val>
                            <p:strVal val="1+#ppt_h/2"/>
                          </p:val>
                        </p:tav>
                        <p:tav tm="100000">
                          <p:val>
                            <p:strVal val="#ppt_y"/>
                          </p:val>
                        </p:tav>
                      </p:tavLst>
                    </p:anim>
                  </p:childTnLst>
                </p:cTn>
              </p:par>
            </p:tnLst>
          </p:tmpl>
        </p:tmplLst>
      </p:bldP>
      <p:bldP spid="22" grpId="0"/>
      <p:bldP spid="113" grpId="0"/>
      <p:bldP spid="114" grpId="0"/>
      <p:bldP spid="115" grpId="0"/>
      <p:bldP spid="116" grpId="0"/>
      <p:bldP spid="117" grpId="0"/>
      <p:bldP spid="118" grpId="0"/>
      <p:bldP spid="119" grpId="0"/>
      <p:bldP spid="120" grpId="0"/>
      <p:bldP spid="121" grpId="0"/>
    </p:bldLst>
  </p:timing>
  <p:hf hdr="0" dt="0"/>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CLOSURE">
    <p:spTree>
      <p:nvGrpSpPr>
        <p:cNvPr id="1" name=""/>
        <p:cNvGrpSpPr/>
        <p:nvPr/>
      </p:nvGrpSpPr>
      <p:grpSpPr>
        <a:xfrm>
          <a:off x="0" y="0"/>
          <a:ext cx="0" cy="0"/>
          <a:chOff x="0" y="0"/>
          <a:chExt cx="0" cy="0"/>
        </a:xfrm>
      </p:grpSpPr>
      <p:grpSp>
        <p:nvGrpSpPr>
          <p:cNvPr id="14" name="INSTRUCTION">
            <a:extLst>
              <a:ext uri="{FF2B5EF4-FFF2-40B4-BE49-F238E27FC236}">
                <a16:creationId xmlns:a16="http://schemas.microsoft.com/office/drawing/2014/main" id="{EFBD3E94-5FBF-4E84-A174-AEBEAE8D2B2E}"/>
              </a:ext>
            </a:extLst>
          </p:cNvPr>
          <p:cNvGrpSpPr/>
          <p:nvPr userDrawn="1"/>
        </p:nvGrpSpPr>
        <p:grpSpPr>
          <a:xfrm>
            <a:off x="12274716" y="-997023"/>
            <a:ext cx="3695970" cy="1277747"/>
            <a:chOff x="-3889316" y="-1461517"/>
            <a:chExt cx="3695970" cy="1277747"/>
          </a:xfrm>
        </p:grpSpPr>
        <p:sp>
          <p:nvSpPr>
            <p:cNvPr id="16" name="Rechthoek 15">
              <a:extLst>
                <a:ext uri="{FF2B5EF4-FFF2-40B4-BE49-F238E27FC236}">
                  <a16:creationId xmlns:a16="http://schemas.microsoft.com/office/drawing/2014/main" id="{5079D194-6B72-45AB-81F4-EC2BC44346AA}"/>
                </a:ext>
              </a:extLst>
            </p:cNvPr>
            <p:cNvSpPr/>
            <p:nvPr userDrawn="1"/>
          </p:nvSpPr>
          <p:spPr>
            <a:xfrm>
              <a:off x="-3786437" y="-1461517"/>
              <a:ext cx="3593091" cy="1277747"/>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Insert an image</a:t>
              </a:r>
            </a:p>
          </p:txBody>
        </p:sp>
        <p:sp>
          <p:nvSpPr>
            <p:cNvPr id="17" name="Rechthoek 16">
              <a:extLst>
                <a:ext uri="{FF2B5EF4-FFF2-40B4-BE49-F238E27FC236}">
                  <a16:creationId xmlns:a16="http://schemas.microsoft.com/office/drawing/2014/main" id="{DDF87850-453D-477B-8721-6ACA73BF2D2B}"/>
                </a:ext>
              </a:extLst>
            </p:cNvPr>
            <p:cNvSpPr/>
            <p:nvPr userDrawn="1"/>
          </p:nvSpPr>
          <p:spPr>
            <a:xfrm>
              <a:off x="-3603859" y="-993610"/>
              <a:ext cx="3229126" cy="657434"/>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Select the frame of the image by clicking on the tag alongside this instruction. 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‘Pictures’</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select the preferred image and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18" name="Gelijkbenige driehoek 17">
              <a:extLst>
                <a:ext uri="{FF2B5EF4-FFF2-40B4-BE49-F238E27FC236}">
                  <a16:creationId xmlns:a16="http://schemas.microsoft.com/office/drawing/2014/main" id="{29D4841F-DFCE-44C6-B511-B48FD4252455}"/>
                </a:ext>
              </a:extLst>
            </p:cNvPr>
            <p:cNvSpPr/>
            <p:nvPr userDrawn="1"/>
          </p:nvSpPr>
          <p:spPr>
            <a:xfrm rot="16200000" flipH="1">
              <a:off x="-3925504" y="-351896"/>
              <a:ext cx="175255" cy="102879"/>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grpSp>
      <p:sp>
        <p:nvSpPr>
          <p:cNvPr id="148" name="INFO">
            <a:extLst>
              <a:ext uri="{FF2B5EF4-FFF2-40B4-BE49-F238E27FC236}">
                <a16:creationId xmlns:a16="http://schemas.microsoft.com/office/drawing/2014/main" id="{4A1F86EE-56C2-4FC7-A5E3-4FF8BAE206B8}"/>
              </a:ext>
            </a:extLst>
          </p:cNvPr>
          <p:cNvSpPr txBox="1"/>
          <p:nvPr userDrawn="1"/>
        </p:nvSpPr>
        <p:spPr>
          <a:xfrm>
            <a:off x="0" y="-256190"/>
            <a:ext cx="11556000" cy="161583"/>
          </a:xfrm>
          <a:prstGeom prst="rect">
            <a:avLst/>
          </a:prstGeom>
          <a:noFill/>
        </p:spPr>
        <p:txBody>
          <a:bodyPr wrap="square" lIns="0" tIns="0" rIns="0" bIns="0" rtlCol="0">
            <a:spAutoFit/>
          </a:bodyPr>
          <a:lstStyle/>
          <a:p>
            <a:pPr algn="l"/>
            <a:r>
              <a:rPr lang="en-GB" sz="1050" b="1" dirty="0">
                <a:solidFill>
                  <a:schemeClr val="tx2"/>
                </a:solidFill>
                <a:latin typeface="+mj-lt"/>
                <a:cs typeface="Calibri" panose="020F0502020204030204" pitchFamily="34" charset="0"/>
              </a:rPr>
              <a:t>TEMPLATE: </a:t>
            </a:r>
            <a:r>
              <a:rPr lang="en-GB" sz="1050" b="0" dirty="0">
                <a:solidFill>
                  <a:schemeClr val="tx2"/>
                </a:solidFill>
                <a:latin typeface="+mj-lt"/>
                <a:cs typeface="Calibri" panose="020F0502020204030204" pitchFamily="34" charset="0"/>
              </a:rPr>
              <a:t>CLOSURE</a:t>
            </a:r>
          </a:p>
        </p:txBody>
      </p:sp>
      <p:sp>
        <p:nvSpPr>
          <p:cNvPr id="153" name="Tijdelijke aanduiding voor afbeelding 8">
            <a:extLst>
              <a:ext uri="{FF2B5EF4-FFF2-40B4-BE49-F238E27FC236}">
                <a16:creationId xmlns:a16="http://schemas.microsoft.com/office/drawing/2014/main" id="{4C9593A0-481A-4577-845D-CDCE33B1CEB4}"/>
              </a:ext>
            </a:extLst>
          </p:cNvPr>
          <p:cNvSpPr>
            <a:spLocks noGrp="1"/>
          </p:cNvSpPr>
          <p:nvPr>
            <p:ph type="pic" sz="quarter" idx="14" hasCustomPrompt="1"/>
          </p:nvPr>
        </p:nvSpPr>
        <p:spPr>
          <a:xfrm>
            <a:off x="0" y="1434"/>
            <a:ext cx="12192000" cy="6856566"/>
          </a:xfrm>
          <a:prstGeom prst="rect">
            <a:avLst/>
          </a:prstGeom>
          <a:solidFill>
            <a:schemeClr val="bg1">
              <a:lumMod val="95000"/>
            </a:schemeClr>
          </a:solidFill>
        </p:spPr>
        <p:txBody>
          <a:bodyPr bIns="1620000" anchor="ctr"/>
          <a:lstStyle>
            <a:lvl1pPr marL="0" indent="0" algn="ctr">
              <a:lnSpc>
                <a:spcPct val="90000"/>
              </a:lnSpc>
              <a:spcBef>
                <a:spcPts val="0"/>
              </a:spcBef>
              <a:spcAft>
                <a:spcPts val="0"/>
              </a:spcAft>
              <a:buNone/>
              <a:defRPr sz="1500" i="1">
                <a:solidFill>
                  <a:schemeClr val="tx1">
                    <a:lumMod val="50000"/>
                    <a:lumOff val="50000"/>
                  </a:schemeClr>
                </a:solidFill>
              </a:defRPr>
            </a:lvl1pPr>
          </a:lstStyle>
          <a:p>
            <a:r>
              <a:rPr lang="en-GB" dirty="0"/>
              <a:t>Click on the icon below</a:t>
            </a:r>
            <a:br>
              <a:rPr lang="en-GB" dirty="0"/>
            </a:br>
            <a:r>
              <a:rPr lang="en-GB" dirty="0"/>
              <a:t>to insert an image.</a:t>
            </a:r>
          </a:p>
        </p:txBody>
      </p:sp>
      <p:sp>
        <p:nvSpPr>
          <p:cNvPr id="152" name="Tijdelijke aanduiding voor verticale tekst 2">
            <a:extLst>
              <a:ext uri="{FF2B5EF4-FFF2-40B4-BE49-F238E27FC236}">
                <a16:creationId xmlns:a16="http://schemas.microsoft.com/office/drawing/2014/main" id="{FC38A077-DCB9-4498-8DB4-E60250F49476}"/>
              </a:ext>
            </a:extLst>
          </p:cNvPr>
          <p:cNvSpPr>
            <a:spLocks noGrp="1"/>
          </p:cNvSpPr>
          <p:nvPr>
            <p:ph type="body" orient="vert" idx="18" hasCustomPrompt="1"/>
          </p:nvPr>
        </p:nvSpPr>
        <p:spPr>
          <a:xfrm>
            <a:off x="0" y="0"/>
            <a:ext cx="7585700" cy="6858000"/>
          </a:xfrm>
          <a:gradFill>
            <a:gsLst>
              <a:gs pos="0">
                <a:schemeClr val="tx1">
                  <a:alpha val="30000"/>
                </a:schemeClr>
              </a:gs>
              <a:gs pos="100000">
                <a:schemeClr val="tx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tIns="144000" rtlCol="0" anchor="t"/>
          <a:lstStyle>
            <a:lvl1pPr marL="0" indent="0">
              <a:buFontTx/>
              <a:buNone/>
              <a:defRPr lang="nl-NL" sz="1050" i="1" dirty="0">
                <a:solidFill>
                  <a:schemeClr val="lt1"/>
                </a:solidFill>
              </a:defRPr>
            </a:lvl1pPr>
          </a:lstStyle>
          <a:p>
            <a:pPr marL="0" lvl="0" algn="ctr" defTabSz="914400"/>
            <a:r>
              <a:rPr lang="en-GB" dirty="0"/>
              <a:t>      </a:t>
            </a:r>
          </a:p>
        </p:txBody>
      </p:sp>
      <p:sp>
        <p:nvSpPr>
          <p:cNvPr id="15" name="Tijdelijke aanduiding voor tekst 25">
            <a:extLst>
              <a:ext uri="{FF2B5EF4-FFF2-40B4-BE49-F238E27FC236}">
                <a16:creationId xmlns:a16="http://schemas.microsoft.com/office/drawing/2014/main" id="{209E820A-5DE9-4FC3-986A-5D1FB86C8AC7}"/>
              </a:ext>
            </a:extLst>
          </p:cNvPr>
          <p:cNvSpPr>
            <a:spLocks noGrp="1"/>
          </p:cNvSpPr>
          <p:nvPr>
            <p:ph type="body" sz="quarter" idx="17" hasCustomPrompt="1"/>
          </p:nvPr>
        </p:nvSpPr>
        <p:spPr>
          <a:xfrm>
            <a:off x="550570" y="5796514"/>
            <a:ext cx="2822400" cy="504000"/>
          </a:xfrm>
          <a:prstGeom prst="rect">
            <a:avLst/>
          </a:prstGeom>
          <a:blipFill>
            <a:blip r:embed="rId2" cstate="hqprint">
              <a:extLst>
                <a:ext uri="{28A0092B-C50C-407E-A947-70E740481C1C}">
                  <a14:useLocalDpi xmlns:a14="http://schemas.microsoft.com/office/drawing/2010/main"/>
                </a:ext>
              </a:extLst>
            </a:blip>
            <a:stretch>
              <a:fillRect/>
            </a:stretch>
          </a:blipFill>
          <a:ln w="12700">
            <a:noFill/>
          </a:ln>
        </p:spPr>
        <p:txBody>
          <a:bodyPr/>
          <a:lstStyle>
            <a:lvl1pPr marL="0" indent="0">
              <a:buFont typeface="Arial" panose="020B0604020202020204" pitchFamily="34" charset="0"/>
              <a:buNone/>
              <a:defRPr/>
            </a:lvl1pPr>
          </a:lstStyle>
          <a:p>
            <a:pPr lvl="0"/>
            <a:r>
              <a:rPr lang="en-GB" dirty="0"/>
              <a:t> </a:t>
            </a:r>
          </a:p>
        </p:txBody>
      </p:sp>
      <p:sp>
        <p:nvSpPr>
          <p:cNvPr id="147" name="Tijdelijke aanduiding voor tekst 146">
            <a:extLst>
              <a:ext uri="{FF2B5EF4-FFF2-40B4-BE49-F238E27FC236}">
                <a16:creationId xmlns:a16="http://schemas.microsoft.com/office/drawing/2014/main" id="{B7047D21-55FE-4B63-B1D8-8A610FAEFAF5}"/>
              </a:ext>
            </a:extLst>
          </p:cNvPr>
          <p:cNvSpPr>
            <a:spLocks noGrp="1"/>
          </p:cNvSpPr>
          <p:nvPr>
            <p:ph type="body" sz="quarter" idx="15" hasCustomPrompt="1"/>
          </p:nvPr>
        </p:nvSpPr>
        <p:spPr>
          <a:xfrm>
            <a:off x="550570" y="1717420"/>
            <a:ext cx="62838" cy="182400"/>
          </a:xfrm>
          <a:custGeom>
            <a:avLst/>
            <a:gdLst>
              <a:gd name="connsiteX0" fmla="*/ 17352 w 62838"/>
              <a:gd name="connsiteY0" fmla="*/ 0 h 182400"/>
              <a:gd name="connsiteX1" fmla="*/ 62520 w 62838"/>
              <a:gd name="connsiteY1" fmla="*/ 91200 h 182400"/>
              <a:gd name="connsiteX2" fmla="*/ 21864 w 62838"/>
              <a:gd name="connsiteY2" fmla="*/ 182400 h 182400"/>
              <a:gd name="connsiteX3" fmla="*/ 8308 w 62838"/>
              <a:gd name="connsiteY3" fmla="*/ 145920 h 182400"/>
              <a:gd name="connsiteX4" fmla="*/ 26385 w 62838"/>
              <a:gd name="connsiteY4" fmla="*/ 91200 h 182400"/>
              <a:gd name="connsiteX5" fmla="*/ 3796 w 62838"/>
              <a:gd name="connsiteY5" fmla="*/ 36480 h 182400"/>
              <a:gd name="connsiteX6" fmla="*/ 17352 w 62838"/>
              <a:gd name="connsiteY6" fmla="*/ 0 h 18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838" h="182400">
                <a:moveTo>
                  <a:pt x="17352" y="0"/>
                </a:moveTo>
                <a:cubicBezTo>
                  <a:pt x="17352" y="0"/>
                  <a:pt x="62520" y="69312"/>
                  <a:pt x="62520" y="91200"/>
                </a:cubicBezTo>
                <a:cubicBezTo>
                  <a:pt x="67041" y="113088"/>
                  <a:pt x="21864" y="182400"/>
                  <a:pt x="21864" y="182400"/>
                </a:cubicBezTo>
                <a:cubicBezTo>
                  <a:pt x="21864" y="182400"/>
                  <a:pt x="-5237" y="175104"/>
                  <a:pt x="8308" y="145920"/>
                </a:cubicBezTo>
                <a:cubicBezTo>
                  <a:pt x="17352" y="116736"/>
                  <a:pt x="26385" y="91200"/>
                  <a:pt x="26385" y="91200"/>
                </a:cubicBezTo>
                <a:lnTo>
                  <a:pt x="3796" y="36480"/>
                </a:lnTo>
                <a:cubicBezTo>
                  <a:pt x="-9759" y="3648"/>
                  <a:pt x="17352" y="0"/>
                  <a:pt x="17352" y="0"/>
                </a:cubicBezTo>
                <a:close/>
              </a:path>
            </a:pathLst>
          </a:custGeom>
          <a:solidFill>
            <a:schemeClr val="tx2"/>
          </a:solidFill>
          <a:ln w="12700">
            <a:noFill/>
          </a:ln>
        </p:spPr>
        <p:txBody>
          <a:bodyPr wrap="square">
            <a:noAutofit/>
          </a:bodyPr>
          <a:lstStyle>
            <a:lvl1pPr marL="0" indent="0">
              <a:buFont typeface="Arial" panose="020B0604020202020204" pitchFamily="34" charset="0"/>
              <a:buNone/>
              <a:defRPr/>
            </a:lvl1pPr>
          </a:lstStyle>
          <a:p>
            <a:pPr lvl="0"/>
            <a:r>
              <a:rPr lang="en-GB" dirty="0"/>
              <a:t> </a:t>
            </a:r>
          </a:p>
        </p:txBody>
      </p:sp>
      <p:sp>
        <p:nvSpPr>
          <p:cNvPr id="144" name="Tijdelijke aanduiding voor tekst 25">
            <a:extLst>
              <a:ext uri="{FF2B5EF4-FFF2-40B4-BE49-F238E27FC236}">
                <a16:creationId xmlns:a16="http://schemas.microsoft.com/office/drawing/2014/main" id="{35F05C4C-6075-4158-98BE-256211DC58AE}"/>
              </a:ext>
            </a:extLst>
          </p:cNvPr>
          <p:cNvSpPr>
            <a:spLocks noGrp="1"/>
          </p:cNvSpPr>
          <p:nvPr userDrawn="1">
            <p:ph type="body" sz="quarter" idx="16" hasCustomPrompt="1"/>
          </p:nvPr>
        </p:nvSpPr>
        <p:spPr>
          <a:xfrm flipH="1">
            <a:off x="576831" y="-10580"/>
            <a:ext cx="7200" cy="1620000"/>
          </a:xfrm>
          <a:prstGeom prst="roundRect">
            <a:avLst>
              <a:gd name="adj" fmla="val 50000"/>
            </a:avLst>
          </a:prstGeom>
          <a:solidFill>
            <a:schemeClr val="bg1"/>
          </a:solidFill>
          <a:ln w="12700">
            <a:noFill/>
          </a:ln>
        </p:spPr>
        <p:txBody>
          <a:bodyPr/>
          <a:lstStyle>
            <a:lvl1pPr marL="0" indent="0">
              <a:buFont typeface="Arial" panose="020B0604020202020204" pitchFamily="34" charset="0"/>
              <a:buNone/>
              <a:defRPr/>
            </a:lvl1pPr>
          </a:lstStyle>
          <a:p>
            <a:pPr lvl="0"/>
            <a:r>
              <a:rPr lang="en-GB" dirty="0"/>
              <a:t> </a:t>
            </a:r>
          </a:p>
        </p:txBody>
      </p:sp>
      <p:sp>
        <p:nvSpPr>
          <p:cNvPr id="9" name="Ondertitel 2">
            <a:extLst>
              <a:ext uri="{FF2B5EF4-FFF2-40B4-BE49-F238E27FC236}">
                <a16:creationId xmlns:a16="http://schemas.microsoft.com/office/drawing/2014/main" id="{EF14CB9B-F149-429B-A5C3-71E7B5658D62}"/>
              </a:ext>
            </a:extLst>
          </p:cNvPr>
          <p:cNvSpPr>
            <a:spLocks noGrp="1"/>
          </p:cNvSpPr>
          <p:nvPr>
            <p:ph type="subTitle" idx="1" hasCustomPrompt="1"/>
          </p:nvPr>
        </p:nvSpPr>
        <p:spPr>
          <a:xfrm>
            <a:off x="777244" y="1930969"/>
            <a:ext cx="3206542" cy="448184"/>
          </a:xfrm>
        </p:spPr>
        <p:txBody>
          <a:bodyPr/>
          <a:lstStyle>
            <a:lvl1pPr marL="0" indent="0" algn="l">
              <a:buNone/>
              <a:defRPr sz="300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cap="all" baseline="0" dirty="0"/>
              <a:t>YOUR TIME</a:t>
            </a:r>
            <a:endParaRPr lang="en-GB" dirty="0"/>
          </a:p>
        </p:txBody>
      </p:sp>
      <p:sp>
        <p:nvSpPr>
          <p:cNvPr id="6" name="Titel 5"/>
          <p:cNvSpPr>
            <a:spLocks noGrp="1"/>
          </p:cNvSpPr>
          <p:nvPr>
            <p:ph type="title" hasCustomPrompt="1"/>
          </p:nvPr>
        </p:nvSpPr>
        <p:spPr>
          <a:xfrm>
            <a:off x="777244" y="1599471"/>
            <a:ext cx="3206542" cy="319549"/>
          </a:xfrm>
        </p:spPr>
        <p:txBody>
          <a:bodyPr bIns="0" anchor="ctr"/>
          <a:lstStyle>
            <a:lvl1pPr>
              <a:defRPr baseline="0">
                <a:solidFill>
                  <a:schemeClr val="bg1"/>
                </a:solidFill>
              </a:defRPr>
            </a:lvl1pPr>
          </a:lstStyle>
          <a:p>
            <a:r>
              <a:rPr lang="en-GB" dirty="0"/>
              <a:t>THANK YOU FOR</a:t>
            </a:r>
          </a:p>
        </p:txBody>
      </p:sp>
    </p:spTree>
    <p:extLst>
      <p:ext uri="{BB962C8B-B14F-4D97-AF65-F5344CB8AC3E}">
        <p14:creationId xmlns:p14="http://schemas.microsoft.com/office/powerpoint/2010/main" val="2923491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147"/>
                                        </p:tgtEl>
                                        <p:attrNameLst>
                                          <p:attrName>style.visibility</p:attrName>
                                        </p:attrNameLst>
                                      </p:cBhvr>
                                      <p:to>
                                        <p:strVal val="visible"/>
                                      </p:to>
                                    </p:set>
                                    <p:anim calcmode="lin" valueType="num">
                                      <p:cBhvr additive="base">
                                        <p:cTn id="7" dur="1000" fill="hold"/>
                                        <p:tgtEl>
                                          <p:spTgt spid="147"/>
                                        </p:tgtEl>
                                        <p:attrNameLst>
                                          <p:attrName>ppt_x</p:attrName>
                                        </p:attrNameLst>
                                      </p:cBhvr>
                                      <p:tavLst>
                                        <p:tav tm="0">
                                          <p:val>
                                            <p:strVal val="#ppt_x"/>
                                          </p:val>
                                        </p:tav>
                                        <p:tav tm="100000">
                                          <p:val>
                                            <p:strVal val="#ppt_x"/>
                                          </p:val>
                                        </p:tav>
                                      </p:tavLst>
                                    </p:anim>
                                    <p:anim calcmode="lin" valueType="num">
                                      <p:cBhvr additive="base">
                                        <p:cTn id="8" dur="1000" fill="hold"/>
                                        <p:tgtEl>
                                          <p:spTgt spid="147"/>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100"/>
                                  </p:stCondLst>
                                  <p:childTnLst>
                                    <p:set>
                                      <p:cBhvr>
                                        <p:cTn id="10" dur="1" fill="hold">
                                          <p:stCondLst>
                                            <p:cond delay="0"/>
                                          </p:stCondLst>
                                        </p:cTn>
                                        <p:tgtEl>
                                          <p:spTgt spid="144"/>
                                        </p:tgtEl>
                                        <p:attrNameLst>
                                          <p:attrName>style.visibility</p:attrName>
                                        </p:attrNameLst>
                                      </p:cBhvr>
                                      <p:to>
                                        <p:strVal val="visible"/>
                                      </p:to>
                                    </p:set>
                                    <p:anim calcmode="lin" valueType="num">
                                      <p:cBhvr additive="base">
                                        <p:cTn id="11" dur="900" fill="hold"/>
                                        <p:tgtEl>
                                          <p:spTgt spid="144"/>
                                        </p:tgtEl>
                                        <p:attrNameLst>
                                          <p:attrName>ppt_x</p:attrName>
                                        </p:attrNameLst>
                                      </p:cBhvr>
                                      <p:tavLst>
                                        <p:tav tm="0">
                                          <p:val>
                                            <p:strVal val="#ppt_x"/>
                                          </p:val>
                                        </p:tav>
                                        <p:tav tm="100000">
                                          <p:val>
                                            <p:strVal val="#ppt_x"/>
                                          </p:val>
                                        </p:tav>
                                      </p:tavLst>
                                    </p:anim>
                                    <p:anim calcmode="lin" valueType="num">
                                      <p:cBhvr additive="base">
                                        <p:cTn id="12" dur="900" fill="hold"/>
                                        <p:tgtEl>
                                          <p:spTgt spid="144"/>
                                        </p:tgtEl>
                                        <p:attrNameLst>
                                          <p:attrName>ppt_y</p:attrName>
                                        </p:attrNameLst>
                                      </p:cBhvr>
                                      <p:tavLst>
                                        <p:tav tm="0">
                                          <p:val>
                                            <p:strVal val="0-#ppt_h/2"/>
                                          </p:val>
                                        </p:tav>
                                        <p:tav tm="100000">
                                          <p:val>
                                            <p:strVal val="#ppt_y"/>
                                          </p:val>
                                        </p:tav>
                                      </p:tavLst>
                                    </p:anim>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par>
                                <p:cTn id="20" presetID="2" presetClass="entr" presetSubtype="4" decel="100000" fill="hold" grpId="0" nodeType="withEffect">
                                  <p:stCondLst>
                                    <p:cond delay="0"/>
                                  </p:stCondLst>
                                  <p:childTnLst>
                                    <p:set>
                                      <p:cBhvr>
                                        <p:cTn id="21" dur="1" fill="hold">
                                          <p:stCondLst>
                                            <p:cond delay="0"/>
                                          </p:stCondLst>
                                        </p:cTn>
                                        <p:tgtEl>
                                          <p:spTgt spid="15"/>
                                        </p:tgtEl>
                                        <p:attrNameLst>
                                          <p:attrName>style.visibility</p:attrName>
                                        </p:attrNameLst>
                                      </p:cBhvr>
                                      <p:to>
                                        <p:strVal val="visible"/>
                                      </p:to>
                                    </p:set>
                                    <p:anim calcmode="lin" valueType="num">
                                      <p:cBhvr additive="base">
                                        <p:cTn id="22" dur="1000" fill="hold"/>
                                        <p:tgtEl>
                                          <p:spTgt spid="15"/>
                                        </p:tgtEl>
                                        <p:attrNameLst>
                                          <p:attrName>ppt_x</p:attrName>
                                        </p:attrNameLst>
                                      </p:cBhvr>
                                      <p:tavLst>
                                        <p:tav tm="0">
                                          <p:val>
                                            <p:strVal val="#ppt_x"/>
                                          </p:val>
                                        </p:tav>
                                        <p:tav tm="100000">
                                          <p:val>
                                            <p:strVal val="#ppt_x"/>
                                          </p:val>
                                        </p:tav>
                                      </p:tavLst>
                                    </p:anim>
                                    <p:anim calcmode="lin" valueType="num">
                                      <p:cBhvr additive="base">
                                        <p:cTn id="23" dur="10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tmplLst>
          <p:tmpl>
            <p:tnLst>
              <p:par>
                <p:cTn presetID="2" presetClass="entr" presetSubtype="4" decel="100000"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1000" fill="hold"/>
                        <p:tgtEl>
                          <p:spTgt spid="15"/>
                        </p:tgtEl>
                        <p:attrNameLst>
                          <p:attrName>ppt_x</p:attrName>
                        </p:attrNameLst>
                      </p:cBhvr>
                      <p:tavLst>
                        <p:tav tm="0">
                          <p:val>
                            <p:strVal val="#ppt_x"/>
                          </p:val>
                        </p:tav>
                        <p:tav tm="100000">
                          <p:val>
                            <p:strVal val="#ppt_x"/>
                          </p:val>
                        </p:tav>
                      </p:tavLst>
                    </p:anim>
                    <p:anim calcmode="lin" valueType="num">
                      <p:cBhvr additive="base">
                        <p:cTn dur="1000" fill="hold"/>
                        <p:tgtEl>
                          <p:spTgt spid="15"/>
                        </p:tgtEl>
                        <p:attrNameLst>
                          <p:attrName>ppt_y</p:attrName>
                        </p:attrNameLst>
                      </p:cBhvr>
                      <p:tavLst>
                        <p:tav tm="0">
                          <p:val>
                            <p:strVal val="1+#ppt_h/2"/>
                          </p:val>
                        </p:tav>
                        <p:tav tm="100000">
                          <p:val>
                            <p:strVal val="#ppt_y"/>
                          </p:val>
                        </p:tav>
                      </p:tavLst>
                    </p:anim>
                  </p:childTnLst>
                </p:cTn>
              </p:par>
            </p:tnLst>
          </p:tmpl>
        </p:tmplLst>
      </p:bldP>
      <p:bldP spid="147" grpId="0" animBg="1">
        <p:tmplLst>
          <p:tmpl>
            <p:tnLst>
              <p:par>
                <p:cTn presetID="2" presetClass="entr" presetSubtype="1" decel="100000" fill="hold" nodeType="withEffect">
                  <p:stCondLst>
                    <p:cond delay="0"/>
                  </p:stCondLst>
                  <p:childTnLst>
                    <p:set>
                      <p:cBhvr>
                        <p:cTn dur="1" fill="hold">
                          <p:stCondLst>
                            <p:cond delay="0"/>
                          </p:stCondLst>
                        </p:cTn>
                        <p:tgtEl>
                          <p:spTgt spid="147"/>
                        </p:tgtEl>
                        <p:attrNameLst>
                          <p:attrName>style.visibility</p:attrName>
                        </p:attrNameLst>
                      </p:cBhvr>
                      <p:to>
                        <p:strVal val="visible"/>
                      </p:to>
                    </p:set>
                    <p:anim calcmode="lin" valueType="num">
                      <p:cBhvr additive="base">
                        <p:cTn dur="1000" fill="hold"/>
                        <p:tgtEl>
                          <p:spTgt spid="147"/>
                        </p:tgtEl>
                        <p:attrNameLst>
                          <p:attrName>ppt_x</p:attrName>
                        </p:attrNameLst>
                      </p:cBhvr>
                      <p:tavLst>
                        <p:tav tm="0">
                          <p:val>
                            <p:strVal val="#ppt_x"/>
                          </p:val>
                        </p:tav>
                        <p:tav tm="100000">
                          <p:val>
                            <p:strVal val="#ppt_x"/>
                          </p:val>
                        </p:tav>
                      </p:tavLst>
                    </p:anim>
                    <p:anim calcmode="lin" valueType="num">
                      <p:cBhvr additive="base">
                        <p:cTn dur="1000" fill="hold"/>
                        <p:tgtEl>
                          <p:spTgt spid="147"/>
                        </p:tgtEl>
                        <p:attrNameLst>
                          <p:attrName>ppt_y</p:attrName>
                        </p:attrNameLst>
                      </p:cBhvr>
                      <p:tavLst>
                        <p:tav tm="0">
                          <p:val>
                            <p:strVal val="0-#ppt_h/2"/>
                          </p:val>
                        </p:tav>
                        <p:tav tm="100000">
                          <p:val>
                            <p:strVal val="#ppt_y"/>
                          </p:val>
                        </p:tav>
                      </p:tavLst>
                    </p:anim>
                  </p:childTnLst>
                </p:cTn>
              </p:par>
            </p:tnLst>
          </p:tmpl>
        </p:tmplLst>
      </p:bldP>
      <p:bldP spid="144" grpId="0" animBg="1">
        <p:tmplLst>
          <p:tmpl>
            <p:tnLst>
              <p:par>
                <p:cTn presetID="2" presetClass="entr" presetSubtype="1" decel="100000" fill="hold" nodeType="withEffect">
                  <p:stCondLst>
                    <p:cond delay="100"/>
                  </p:stCondLst>
                  <p:childTnLst>
                    <p:set>
                      <p:cBhvr>
                        <p:cTn dur="1" fill="hold">
                          <p:stCondLst>
                            <p:cond delay="0"/>
                          </p:stCondLst>
                        </p:cTn>
                        <p:tgtEl>
                          <p:spTgt spid="144"/>
                        </p:tgtEl>
                        <p:attrNameLst>
                          <p:attrName>style.visibility</p:attrName>
                        </p:attrNameLst>
                      </p:cBhvr>
                      <p:to>
                        <p:strVal val="visible"/>
                      </p:to>
                    </p:set>
                    <p:anim calcmode="lin" valueType="num">
                      <p:cBhvr additive="base">
                        <p:cTn dur="900" fill="hold"/>
                        <p:tgtEl>
                          <p:spTgt spid="144"/>
                        </p:tgtEl>
                        <p:attrNameLst>
                          <p:attrName>ppt_x</p:attrName>
                        </p:attrNameLst>
                      </p:cBhvr>
                      <p:tavLst>
                        <p:tav tm="0">
                          <p:val>
                            <p:strVal val="#ppt_x"/>
                          </p:val>
                        </p:tav>
                        <p:tav tm="100000">
                          <p:val>
                            <p:strVal val="#ppt_x"/>
                          </p:val>
                        </p:tav>
                      </p:tavLst>
                    </p:anim>
                    <p:anim calcmode="lin" valueType="num">
                      <p:cBhvr additive="base">
                        <p:cTn dur="900" fill="hold"/>
                        <p:tgtEl>
                          <p:spTgt spid="144"/>
                        </p:tgtEl>
                        <p:attrNameLst>
                          <p:attrName>ppt_y</p:attrName>
                        </p:attrNameLst>
                      </p:cBhvr>
                      <p:tavLst>
                        <p:tav tm="0">
                          <p:val>
                            <p:strVal val="0-#ppt_h/2"/>
                          </p:val>
                        </p:tav>
                        <p:tav tm="100000">
                          <p:val>
                            <p:strVal val="#ppt_y"/>
                          </p:val>
                        </p:tav>
                      </p:tavLst>
                    </p:anim>
                  </p:childTnLst>
                </p:cTn>
              </p:par>
            </p:tnLst>
          </p:tmpl>
        </p:tmplLst>
      </p:bldP>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P spid="6" grpId="0"/>
    </p:bldLst>
  </p:timing>
  <p:hf hd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 IMAGE (L)">
    <p:spTree>
      <p:nvGrpSpPr>
        <p:cNvPr id="1" name=""/>
        <p:cNvGrpSpPr/>
        <p:nvPr/>
      </p:nvGrpSpPr>
      <p:grpSpPr>
        <a:xfrm>
          <a:off x="0" y="0"/>
          <a:ext cx="0" cy="0"/>
          <a:chOff x="0" y="0"/>
          <a:chExt cx="0" cy="0"/>
        </a:xfrm>
      </p:grpSpPr>
      <p:grpSp>
        <p:nvGrpSpPr>
          <p:cNvPr id="352" name="INSTRUCTION">
            <a:extLst>
              <a:ext uri="{FF2B5EF4-FFF2-40B4-BE49-F238E27FC236}">
                <a16:creationId xmlns:a16="http://schemas.microsoft.com/office/drawing/2014/main" id="{E0B996C4-91F6-467A-833A-3A7866D157A9}"/>
              </a:ext>
            </a:extLst>
          </p:cNvPr>
          <p:cNvGrpSpPr/>
          <p:nvPr userDrawn="1"/>
        </p:nvGrpSpPr>
        <p:grpSpPr>
          <a:xfrm>
            <a:off x="-3786437" y="0"/>
            <a:ext cx="3693386" cy="5359349"/>
            <a:chOff x="-3786437" y="0"/>
            <a:chExt cx="3693386" cy="5359349"/>
          </a:xfrm>
        </p:grpSpPr>
        <p:sp>
          <p:nvSpPr>
            <p:cNvPr id="353" name="Rechthoek 352">
              <a:extLst>
                <a:ext uri="{FF2B5EF4-FFF2-40B4-BE49-F238E27FC236}">
                  <a16:creationId xmlns:a16="http://schemas.microsoft.com/office/drawing/2014/main" id="{241CDDD1-4CBD-4834-9620-47FD60D5F4C0}"/>
                </a:ext>
              </a:extLst>
            </p:cNvPr>
            <p:cNvSpPr/>
            <p:nvPr userDrawn="1"/>
          </p:nvSpPr>
          <p:spPr>
            <a:xfrm>
              <a:off x="-3786165" y="0"/>
              <a:ext cx="3593091" cy="4641338"/>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Choosing text levels</a:t>
              </a:r>
            </a:p>
          </p:txBody>
        </p:sp>
        <p:sp>
          <p:nvSpPr>
            <p:cNvPr id="354" name="Ovaal 353">
              <a:extLst>
                <a:ext uri="{FF2B5EF4-FFF2-40B4-BE49-F238E27FC236}">
                  <a16:creationId xmlns:a16="http://schemas.microsoft.com/office/drawing/2014/main" id="{1DCE8BCA-1B74-4FDA-9466-7806376B902D}"/>
                </a:ext>
              </a:extLst>
            </p:cNvPr>
            <p:cNvSpPr/>
            <p:nvPr userDrawn="1"/>
          </p:nvSpPr>
          <p:spPr>
            <a:xfrm>
              <a:off x="-3604183" y="183748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355" name="Rechthoek 354">
              <a:extLst>
                <a:ext uri="{FF2B5EF4-FFF2-40B4-BE49-F238E27FC236}">
                  <a16:creationId xmlns:a16="http://schemas.microsoft.com/office/drawing/2014/main" id="{8332B4A6-B3CE-4EEC-81CB-9C9DC46B4381}"/>
                </a:ext>
              </a:extLst>
            </p:cNvPr>
            <p:cNvSpPr/>
            <p:nvPr userDrawn="1"/>
          </p:nvSpPr>
          <p:spPr>
            <a:xfrm>
              <a:off x="-3319415" y="1837484"/>
              <a:ext cx="2949220" cy="180000"/>
            </a:xfrm>
            <a:prstGeom prst="rect">
              <a:avLst/>
            </a:prstGeom>
            <a:noFill/>
            <a:ln w="25400" cap="flat" cmpd="sng" algn="ctr">
              <a:noFill/>
              <a:prstDash val="solid"/>
            </a:ln>
            <a:effectLst/>
          </p:spPr>
          <p:txBody>
            <a:bodyPr lIns="0" tIns="0" rIns="0" bIns="0" rtlCol="0" anchor="ctr"/>
            <a:lstStyle/>
            <a:p>
              <a:pPr marL="179388" marR="0" lvl="0" indent="-179388" algn="l" defTabSz="719138" rtl="0" eaLnBrk="1" fontAlgn="auto" latinLnBrk="0" hangingPunct="1">
                <a:lnSpc>
                  <a:spcPct val="100000"/>
                </a:lnSpc>
                <a:spcBef>
                  <a:spcPts val="300"/>
                </a:spcBef>
                <a:spcAft>
                  <a:spcPts val="600"/>
                </a:spcAft>
                <a:buClr>
                  <a:srgbClr val="71A4C3"/>
                </a:buClr>
                <a:buSzPct val="100000"/>
                <a:buFontTx/>
                <a:buBlip>
                  <a:blip r:embed="rId2">
                    <a:extLst>
                      <a:ext uri="{96DAC541-7B7A-43D3-8B79-37D633B846F1}">
                        <asvg:svgBlip xmlns:asvg="http://schemas.microsoft.com/office/drawing/2016/SVG/main" r:embed="rId3"/>
                      </a:ext>
                    </a:extLst>
                  </a:blip>
                </a:buBlip>
                <a:tabLst/>
                <a:defRPr/>
              </a:pPr>
              <a:r>
                <a:rPr kumimoji="0" lang="en-GB" sz="1100" b="0" i="0" u="none" strike="noStrike" kern="1200" cap="none" spc="0" normalizeH="0" baseline="0" noProof="0">
                  <a:ln>
                    <a:noFill/>
                  </a:ln>
                  <a:solidFill>
                    <a:prstClr val="black"/>
                  </a:solidFill>
                  <a:effectLst/>
                  <a:uLnTx/>
                  <a:uFillTx/>
                  <a:latin typeface="+mn-lt"/>
                  <a:ea typeface="+mn-ea"/>
                  <a:cs typeface="+mn-cs"/>
                </a:rPr>
                <a:t>Bullet</a:t>
              </a:r>
            </a:p>
          </p:txBody>
        </p:sp>
        <p:sp>
          <p:nvSpPr>
            <p:cNvPr id="356" name="Ovaal 355">
              <a:extLst>
                <a:ext uri="{FF2B5EF4-FFF2-40B4-BE49-F238E27FC236}">
                  <a16:creationId xmlns:a16="http://schemas.microsoft.com/office/drawing/2014/main" id="{7FBA1ECD-A835-4E1F-9990-20E7C69823D7}"/>
                </a:ext>
              </a:extLst>
            </p:cNvPr>
            <p:cNvSpPr/>
            <p:nvPr userDrawn="1"/>
          </p:nvSpPr>
          <p:spPr>
            <a:xfrm>
              <a:off x="-3604183" y="212876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357" name="Rechthoek 356">
              <a:extLst>
                <a:ext uri="{FF2B5EF4-FFF2-40B4-BE49-F238E27FC236}">
                  <a16:creationId xmlns:a16="http://schemas.microsoft.com/office/drawing/2014/main" id="{22ACB99C-42A9-442E-9BE2-4CD8F4BA82B2}"/>
                </a:ext>
              </a:extLst>
            </p:cNvPr>
            <p:cNvSpPr/>
            <p:nvPr userDrawn="1"/>
          </p:nvSpPr>
          <p:spPr>
            <a:xfrm>
              <a:off x="-3604183" y="1196113"/>
              <a:ext cx="3229047" cy="459227"/>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Under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‘Home’</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use the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list level-buttons</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choose a text level. </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Choose from:</a:t>
              </a:r>
            </a:p>
          </p:txBody>
        </p:sp>
        <p:sp>
          <p:nvSpPr>
            <p:cNvPr id="358" name="Rechthoek 357">
              <a:extLst>
                <a:ext uri="{FF2B5EF4-FFF2-40B4-BE49-F238E27FC236}">
                  <a16:creationId xmlns:a16="http://schemas.microsoft.com/office/drawing/2014/main" id="{8B15C0F1-5CFC-4602-85AA-A0B3858ADB7D}"/>
                </a:ext>
              </a:extLst>
            </p:cNvPr>
            <p:cNvSpPr/>
            <p:nvPr userDrawn="1"/>
          </p:nvSpPr>
          <p:spPr>
            <a:xfrm>
              <a:off x="-3319415" y="2128873"/>
              <a:ext cx="2949220" cy="180000"/>
            </a:xfrm>
            <a:prstGeom prst="rect">
              <a:avLst/>
            </a:prstGeom>
            <a:noFill/>
            <a:ln w="25400" cap="flat" cmpd="sng" algn="ctr">
              <a:noFill/>
              <a:prstDash val="solid"/>
            </a:ln>
            <a:effectLst/>
          </p:spPr>
          <p:txBody>
            <a:bodyPr lIns="0" tIns="0" rIns="0" bIns="0" rtlCol="0" anchor="ctr"/>
            <a:lstStyle/>
            <a:p>
              <a:pPr marL="360363" marR="0" lvl="1" indent="-180975" algn="l" defTabSz="719138" rtl="0" eaLnBrk="1" fontAlgn="auto" latinLnBrk="0" hangingPunct="1">
                <a:lnSpc>
                  <a:spcPct val="100000"/>
                </a:lnSpc>
                <a:spcBef>
                  <a:spcPts val="300"/>
                </a:spcBef>
                <a:spcAft>
                  <a:spcPts val="600"/>
                </a:spcAft>
                <a:buClr>
                  <a:srgbClr val="71A4C3"/>
                </a:buClr>
                <a:buSzPct val="100000"/>
                <a:buFontTx/>
                <a:buBlip>
                  <a:blip r:embed="rId4">
                    <a:extLst>
                      <a:ext uri="{96DAC541-7B7A-43D3-8B79-37D633B846F1}">
                        <asvg:svgBlip xmlns:asvg="http://schemas.microsoft.com/office/drawing/2016/SVG/main" r:embed="rId5"/>
                      </a:ext>
                    </a:extLst>
                  </a:blip>
                </a:buBlip>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Sub-bullet</a:t>
              </a:r>
            </a:p>
          </p:txBody>
        </p:sp>
        <p:sp>
          <p:nvSpPr>
            <p:cNvPr id="359" name="Ovaal 358">
              <a:extLst>
                <a:ext uri="{FF2B5EF4-FFF2-40B4-BE49-F238E27FC236}">
                  <a16:creationId xmlns:a16="http://schemas.microsoft.com/office/drawing/2014/main" id="{C0B90B4F-0B8D-4C71-B712-1FCE21E02282}"/>
                </a:ext>
              </a:extLst>
            </p:cNvPr>
            <p:cNvSpPr/>
            <p:nvPr userDrawn="1"/>
          </p:nvSpPr>
          <p:spPr>
            <a:xfrm>
              <a:off x="-3604183" y="242005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360" name="Rechthoek 359">
              <a:extLst>
                <a:ext uri="{FF2B5EF4-FFF2-40B4-BE49-F238E27FC236}">
                  <a16:creationId xmlns:a16="http://schemas.microsoft.com/office/drawing/2014/main" id="{1C147CC5-B12F-4F29-8323-45580A248855}"/>
                </a:ext>
              </a:extLst>
            </p:cNvPr>
            <p:cNvSpPr/>
            <p:nvPr userDrawn="1"/>
          </p:nvSpPr>
          <p:spPr>
            <a:xfrm>
              <a:off x="-3319415" y="2420262"/>
              <a:ext cx="2949220" cy="180000"/>
            </a:xfrm>
            <a:prstGeom prst="rect">
              <a:avLst/>
            </a:prstGeom>
            <a:noFill/>
            <a:ln w="25400" cap="flat" cmpd="sng" algn="ctr">
              <a:noFill/>
              <a:prstDash val="solid"/>
            </a:ln>
            <a:effectLst/>
          </p:spPr>
          <p:txBody>
            <a:bodyPr lIns="0" tIns="0" rIns="0" bIns="0" rtlCol="0" anchor="ctr"/>
            <a:lstStyle/>
            <a:p>
              <a:pPr marL="0" marR="0" lvl="2" indent="0" algn="l" defTabSz="719138" rtl="0" eaLnBrk="1" fontAlgn="auto" latinLnBrk="0" hangingPunct="1">
                <a:lnSpc>
                  <a:spcPct val="100000"/>
                </a:lnSpc>
                <a:spcBef>
                  <a:spcPts val="300"/>
                </a:spcBef>
                <a:spcAft>
                  <a:spcPts val="600"/>
                </a:spcAft>
                <a:buClr>
                  <a:srgbClr val="0070C0"/>
                </a:buClr>
                <a:buSzPct val="85000"/>
                <a:buFontTx/>
                <a:buNone/>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Default text</a:t>
              </a:r>
            </a:p>
          </p:txBody>
        </p:sp>
        <p:sp>
          <p:nvSpPr>
            <p:cNvPr id="361" name="Ovaal 360">
              <a:extLst>
                <a:ext uri="{FF2B5EF4-FFF2-40B4-BE49-F238E27FC236}">
                  <a16:creationId xmlns:a16="http://schemas.microsoft.com/office/drawing/2014/main" id="{2B341119-8901-4F77-B7C8-CBD9F0AD93CB}"/>
                </a:ext>
              </a:extLst>
            </p:cNvPr>
            <p:cNvSpPr/>
            <p:nvPr userDrawn="1"/>
          </p:nvSpPr>
          <p:spPr>
            <a:xfrm>
              <a:off x="-3604183" y="2711336"/>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4</a:t>
              </a:r>
            </a:p>
          </p:txBody>
        </p:sp>
        <p:sp>
          <p:nvSpPr>
            <p:cNvPr id="362" name="Rechthoek 361">
              <a:extLst>
                <a:ext uri="{FF2B5EF4-FFF2-40B4-BE49-F238E27FC236}">
                  <a16:creationId xmlns:a16="http://schemas.microsoft.com/office/drawing/2014/main" id="{B0DB0BEB-DA76-4A92-9495-B1816A8BD867}"/>
                </a:ext>
              </a:extLst>
            </p:cNvPr>
            <p:cNvSpPr/>
            <p:nvPr userDrawn="1"/>
          </p:nvSpPr>
          <p:spPr>
            <a:xfrm>
              <a:off x="-3319415" y="2711651"/>
              <a:ext cx="2949220" cy="180000"/>
            </a:xfrm>
            <a:prstGeom prst="rect">
              <a:avLst/>
            </a:prstGeom>
            <a:noFill/>
            <a:ln w="25400" cap="flat" cmpd="sng" algn="ctr">
              <a:noFill/>
              <a:prstDash val="solid"/>
            </a:ln>
            <a:effectLst/>
          </p:spPr>
          <p:txBody>
            <a:bodyPr lIns="0" tIns="0" rIns="0" bIns="0" rtlCol="0" anchor="ctr"/>
            <a:lstStyle/>
            <a:p>
              <a:pPr marL="0" marR="0" lvl="3" indent="0" algn="l" defTabSz="719138" rtl="0" eaLnBrk="1" fontAlgn="auto" latinLnBrk="0" hangingPunct="1">
                <a:lnSpc>
                  <a:spcPct val="100000"/>
                </a:lnSpc>
                <a:spcBef>
                  <a:spcPts val="300"/>
                </a:spcBef>
                <a:spcAft>
                  <a:spcPts val="1200"/>
                </a:spcAft>
                <a:buClrTx/>
                <a:buSzTx/>
                <a:buFontTx/>
                <a:buNone/>
                <a:tabLst/>
                <a:defRPr/>
              </a:pPr>
              <a:r>
                <a:rPr kumimoji="0" lang="en-GB" sz="1400" b="1" i="0" u="none" strike="noStrike" kern="1200" cap="all" spc="30" normalizeH="0" baseline="0" noProof="0">
                  <a:ln>
                    <a:noFill/>
                  </a:ln>
                  <a:solidFill>
                    <a:srgbClr val="71A4C3"/>
                  </a:solidFill>
                  <a:effectLst/>
                  <a:uLnTx/>
                  <a:uFillTx/>
                  <a:latin typeface="Segoe UI"/>
                  <a:ea typeface="+mn-ea"/>
                  <a:cs typeface="Calibri" panose="020F0502020204030204" pitchFamily="34" charset="0"/>
                </a:rPr>
                <a:t>header</a:t>
              </a:r>
            </a:p>
          </p:txBody>
        </p:sp>
        <p:sp>
          <p:nvSpPr>
            <p:cNvPr id="363" name="Ovaal 362">
              <a:extLst>
                <a:ext uri="{FF2B5EF4-FFF2-40B4-BE49-F238E27FC236}">
                  <a16:creationId xmlns:a16="http://schemas.microsoft.com/office/drawing/2014/main" id="{3D2052CF-379A-43EB-89A7-82015E200142}"/>
                </a:ext>
              </a:extLst>
            </p:cNvPr>
            <p:cNvSpPr/>
            <p:nvPr userDrawn="1"/>
          </p:nvSpPr>
          <p:spPr>
            <a:xfrm>
              <a:off x="-3604183" y="3002620"/>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5</a:t>
              </a:r>
            </a:p>
          </p:txBody>
        </p:sp>
        <p:sp>
          <p:nvSpPr>
            <p:cNvPr id="364" name="Rechthoek 363">
              <a:extLst>
                <a:ext uri="{FF2B5EF4-FFF2-40B4-BE49-F238E27FC236}">
                  <a16:creationId xmlns:a16="http://schemas.microsoft.com/office/drawing/2014/main" id="{8E4C6C3A-2462-4DA0-AD76-BFC1AF4F1510}"/>
                </a:ext>
              </a:extLst>
            </p:cNvPr>
            <p:cNvSpPr/>
            <p:nvPr userDrawn="1"/>
          </p:nvSpPr>
          <p:spPr>
            <a:xfrm>
              <a:off x="-3319415" y="3003040"/>
              <a:ext cx="2949220" cy="180000"/>
            </a:xfrm>
            <a:prstGeom prst="rect">
              <a:avLst/>
            </a:prstGeom>
            <a:noFill/>
            <a:ln w="25400" cap="flat" cmpd="sng" algn="ctr">
              <a:noFill/>
              <a:prstDash val="solid"/>
            </a:ln>
            <a:effectLst/>
          </p:spPr>
          <p:txBody>
            <a:bodyPr lIns="0" tIns="0" rIns="0" bIns="0" rtlCol="0" anchor="ctr"/>
            <a:lstStyle/>
            <a:p>
              <a:pPr marL="182563" marR="0" lvl="4" indent="-182563" algn="l" defTabSz="719138" rtl="0" eaLnBrk="1" fontAlgn="auto" latinLnBrk="0" hangingPunct="1">
                <a:lnSpc>
                  <a:spcPct val="100000"/>
                </a:lnSpc>
                <a:spcBef>
                  <a:spcPts val="300"/>
                </a:spcBef>
                <a:spcAft>
                  <a:spcPts val="600"/>
                </a:spcAft>
                <a:buClr>
                  <a:prstClr val="black"/>
                </a:buClr>
                <a:buSzTx/>
                <a:buFont typeface="+mj-lt"/>
                <a:buAutoNum type="arabicPeriod"/>
                <a:tabLst>
                  <a:tab pos="274638" algn="l"/>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Numerical bullet</a:t>
              </a:r>
            </a:p>
          </p:txBody>
        </p:sp>
        <p:sp>
          <p:nvSpPr>
            <p:cNvPr id="365" name="Ovaal 364">
              <a:extLst>
                <a:ext uri="{FF2B5EF4-FFF2-40B4-BE49-F238E27FC236}">
                  <a16:creationId xmlns:a16="http://schemas.microsoft.com/office/drawing/2014/main" id="{20763605-EA5A-491A-8612-4EA95EAC9595}"/>
                </a:ext>
              </a:extLst>
            </p:cNvPr>
            <p:cNvSpPr/>
            <p:nvPr userDrawn="1"/>
          </p:nvSpPr>
          <p:spPr>
            <a:xfrm>
              <a:off x="-3604183" y="329390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6</a:t>
              </a:r>
            </a:p>
          </p:txBody>
        </p:sp>
        <p:sp>
          <p:nvSpPr>
            <p:cNvPr id="366" name="Rechthoek 365">
              <a:extLst>
                <a:ext uri="{FF2B5EF4-FFF2-40B4-BE49-F238E27FC236}">
                  <a16:creationId xmlns:a16="http://schemas.microsoft.com/office/drawing/2014/main" id="{FB5A1D1D-B4AD-47B4-8AB3-447F624B1366}"/>
                </a:ext>
              </a:extLst>
            </p:cNvPr>
            <p:cNvSpPr/>
            <p:nvPr userDrawn="1"/>
          </p:nvSpPr>
          <p:spPr>
            <a:xfrm>
              <a:off x="-3319415" y="3585818"/>
              <a:ext cx="2949220" cy="180000"/>
            </a:xfrm>
            <a:prstGeom prst="rect">
              <a:avLst/>
            </a:prstGeom>
            <a:noFill/>
            <a:ln w="25400" cap="flat" cmpd="sng" algn="ctr">
              <a:noFill/>
              <a:prstDash val="solid"/>
            </a:ln>
            <a:effectLst/>
          </p:spPr>
          <p:txBody>
            <a:bodyPr lIns="0" tIns="0" rIns="0" bIns="0" rtlCol="0" anchor="ctr"/>
            <a:lstStyle/>
            <a:p>
              <a:pPr marL="360363" marR="0" lvl="6" indent="-180975" algn="l" defTabSz="914400" rtl="0" eaLnBrk="1" fontAlgn="auto" latinLnBrk="0" hangingPunct="1">
                <a:lnSpc>
                  <a:spcPct val="100000"/>
                </a:lnSpc>
                <a:spcBef>
                  <a:spcPts val="300"/>
                </a:spcBef>
                <a:spcAft>
                  <a:spcPts val="600"/>
                </a:spcAft>
                <a:buClrTx/>
                <a:buSzTx/>
                <a:buFontTx/>
                <a:buBlip>
                  <a:blip r:embed="rId4">
                    <a:extLst>
                      <a:ext uri="{96DAC541-7B7A-43D3-8B79-37D633B846F1}">
                        <asvg:svgBlip xmlns:asvg="http://schemas.microsoft.com/office/drawing/2016/SVG/main" r:embed="rId5"/>
                      </a:ext>
                    </a:extLst>
                  </a:blip>
                </a:buBlip>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Sub-bullet</a:t>
              </a:r>
            </a:p>
          </p:txBody>
        </p:sp>
        <p:sp>
          <p:nvSpPr>
            <p:cNvPr id="367" name="Ovaal 366">
              <a:extLst>
                <a:ext uri="{FF2B5EF4-FFF2-40B4-BE49-F238E27FC236}">
                  <a16:creationId xmlns:a16="http://schemas.microsoft.com/office/drawing/2014/main" id="{52EABD69-FEF5-4C2C-B31D-F514B129F291}"/>
                </a:ext>
              </a:extLst>
            </p:cNvPr>
            <p:cNvSpPr/>
            <p:nvPr userDrawn="1"/>
          </p:nvSpPr>
          <p:spPr>
            <a:xfrm>
              <a:off x="-3604183" y="358518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7</a:t>
              </a:r>
            </a:p>
          </p:txBody>
        </p:sp>
        <p:sp>
          <p:nvSpPr>
            <p:cNvPr id="368" name="Rechthoek 367">
              <a:extLst>
                <a:ext uri="{FF2B5EF4-FFF2-40B4-BE49-F238E27FC236}">
                  <a16:creationId xmlns:a16="http://schemas.microsoft.com/office/drawing/2014/main" id="{60FA1A70-BD48-43BE-BD1F-AF589CE5A2CB}"/>
                </a:ext>
              </a:extLst>
            </p:cNvPr>
            <p:cNvSpPr/>
            <p:nvPr userDrawn="1"/>
          </p:nvSpPr>
          <p:spPr>
            <a:xfrm>
              <a:off x="-3325830" y="3877207"/>
              <a:ext cx="2949220" cy="180000"/>
            </a:xfrm>
            <a:prstGeom prst="rect">
              <a:avLst/>
            </a:prstGeom>
            <a:noFill/>
            <a:ln w="25400" cap="flat" cmpd="sng" algn="ctr">
              <a:noFill/>
              <a:prstDash val="solid"/>
            </a:ln>
            <a:effectLst/>
          </p:spPr>
          <p:txBody>
            <a:bodyPr lIns="0" tIns="0" rIns="0" bIns="0" rtlCol="0" anchor="ctr"/>
            <a:lstStyle/>
            <a:p>
              <a:pPr marL="0" marR="0" lvl="7" indent="0" algn="l" defTabSz="914400" rtl="0" eaLnBrk="1" fontAlgn="auto" latinLnBrk="0" hangingPunct="1">
                <a:lnSpc>
                  <a:spcPct val="90000"/>
                </a:lnSpc>
                <a:spcBef>
                  <a:spcPts val="300"/>
                </a:spcBef>
                <a:spcAft>
                  <a:spcPts val="600"/>
                </a:spcAft>
                <a:buClrTx/>
                <a:buSzTx/>
                <a:buFontTx/>
                <a:buNone/>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Default text</a:t>
              </a:r>
            </a:p>
          </p:txBody>
        </p:sp>
        <p:sp>
          <p:nvSpPr>
            <p:cNvPr id="369" name="Ovaal 368">
              <a:extLst>
                <a:ext uri="{FF2B5EF4-FFF2-40B4-BE49-F238E27FC236}">
                  <a16:creationId xmlns:a16="http://schemas.microsoft.com/office/drawing/2014/main" id="{233BF187-92D1-42BB-88FD-CE051C80894D}"/>
                </a:ext>
              </a:extLst>
            </p:cNvPr>
            <p:cNvSpPr/>
            <p:nvPr userDrawn="1"/>
          </p:nvSpPr>
          <p:spPr>
            <a:xfrm>
              <a:off x="-3604183" y="387647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8</a:t>
              </a:r>
            </a:p>
          </p:txBody>
        </p:sp>
        <p:sp>
          <p:nvSpPr>
            <p:cNvPr id="370" name="Rechthoek 369">
              <a:extLst>
                <a:ext uri="{FF2B5EF4-FFF2-40B4-BE49-F238E27FC236}">
                  <a16:creationId xmlns:a16="http://schemas.microsoft.com/office/drawing/2014/main" id="{561A79D3-459A-41EB-B354-A3A7E4156B3D}"/>
                </a:ext>
              </a:extLst>
            </p:cNvPr>
            <p:cNvSpPr/>
            <p:nvPr userDrawn="1"/>
          </p:nvSpPr>
          <p:spPr>
            <a:xfrm>
              <a:off x="-3319415" y="4168594"/>
              <a:ext cx="2949220" cy="180000"/>
            </a:xfrm>
            <a:prstGeom prst="rect">
              <a:avLst/>
            </a:prstGeom>
            <a:noFill/>
            <a:ln w="25400" cap="flat" cmpd="sng" algn="ctr">
              <a:noFill/>
              <a:prstDash val="solid"/>
            </a:ln>
            <a:effectLst/>
          </p:spPr>
          <p:txBody>
            <a:bodyPr lIns="0" tIns="0" rIns="0" bIns="0" rtlCol="0" anchor="ctr"/>
            <a:lstStyle/>
            <a:p>
              <a:pPr marL="0" marR="0" lvl="8" indent="0" algn="l" defTabSz="914400" rtl="0" eaLnBrk="1" fontAlgn="auto" latinLnBrk="0" hangingPunct="1">
                <a:lnSpc>
                  <a:spcPct val="100000"/>
                </a:lnSpc>
                <a:spcBef>
                  <a:spcPts val="300"/>
                </a:spcBef>
                <a:spcAft>
                  <a:spcPts val="1200"/>
                </a:spcAft>
                <a:buClrTx/>
                <a:buSzTx/>
                <a:buFontTx/>
                <a:buNone/>
                <a:tabLst/>
                <a:defRPr/>
              </a:pPr>
              <a:r>
                <a:rPr kumimoji="0" lang="en-GB" sz="1400" b="1" i="0" u="none" strike="noStrike" kern="1200" cap="all" spc="0" normalizeH="0" baseline="0" noProof="0">
                  <a:ln>
                    <a:noFill/>
                  </a:ln>
                  <a:solidFill>
                    <a:srgbClr val="71A4C3"/>
                  </a:solidFill>
                  <a:effectLst/>
                  <a:uLnTx/>
                  <a:uFillTx/>
                  <a:latin typeface="Segoe UI"/>
                  <a:ea typeface="+mn-ea"/>
                  <a:cs typeface="+mn-cs"/>
                </a:rPr>
                <a:t>header</a:t>
              </a:r>
            </a:p>
          </p:txBody>
        </p:sp>
        <p:sp>
          <p:nvSpPr>
            <p:cNvPr id="371" name="Ovaal 370">
              <a:extLst>
                <a:ext uri="{FF2B5EF4-FFF2-40B4-BE49-F238E27FC236}">
                  <a16:creationId xmlns:a16="http://schemas.microsoft.com/office/drawing/2014/main" id="{F41DDE1B-DC88-42E6-A986-00C501F4670E}"/>
                </a:ext>
              </a:extLst>
            </p:cNvPr>
            <p:cNvSpPr/>
            <p:nvPr userDrawn="1"/>
          </p:nvSpPr>
          <p:spPr>
            <a:xfrm>
              <a:off x="-3604183" y="416859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9</a:t>
              </a:r>
            </a:p>
          </p:txBody>
        </p:sp>
        <p:sp>
          <p:nvSpPr>
            <p:cNvPr id="372" name="Rechthoek 371">
              <a:extLst>
                <a:ext uri="{FF2B5EF4-FFF2-40B4-BE49-F238E27FC236}">
                  <a16:creationId xmlns:a16="http://schemas.microsoft.com/office/drawing/2014/main" id="{A3CFAA73-2D5E-48A3-91B3-825FAE7AC942}"/>
                </a:ext>
              </a:extLst>
            </p:cNvPr>
            <p:cNvSpPr/>
            <p:nvPr userDrawn="1"/>
          </p:nvSpPr>
          <p:spPr>
            <a:xfrm>
              <a:off x="-3319415" y="3294429"/>
              <a:ext cx="2949220" cy="180000"/>
            </a:xfrm>
            <a:prstGeom prst="rect">
              <a:avLst/>
            </a:prstGeom>
            <a:noFill/>
            <a:ln w="25400" cap="flat" cmpd="sng" algn="ctr">
              <a:noFill/>
              <a:prstDash val="solid"/>
            </a:ln>
            <a:effectLst/>
          </p:spPr>
          <p:txBody>
            <a:bodyPr lIns="0" tIns="0" rIns="0" bIns="0" rtlCol="0" anchor="ctr"/>
            <a:lstStyle/>
            <a:p>
              <a:pPr marL="179388" marR="0" lvl="5" indent="-179388" algn="l" defTabSz="914400" rtl="0" eaLnBrk="1" fontAlgn="auto" latinLnBrk="0" hangingPunct="1">
                <a:lnSpc>
                  <a:spcPct val="100000"/>
                </a:lnSpc>
                <a:spcBef>
                  <a:spcPts val="300"/>
                </a:spcBef>
                <a:spcAft>
                  <a:spcPts val="600"/>
                </a:spcAft>
                <a:buClrTx/>
                <a:buSzTx/>
                <a:buFontTx/>
                <a:buBlip>
                  <a:blip r:embed="rId2">
                    <a:extLst>
                      <a:ext uri="{96DAC541-7B7A-43D3-8B79-37D633B846F1}">
                        <asvg:svgBlip xmlns:asvg="http://schemas.microsoft.com/office/drawing/2016/SVG/main" r:embed="rId3"/>
                      </a:ext>
                    </a:extLst>
                  </a:blip>
                </a:buBlip>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Bullet</a:t>
              </a:r>
            </a:p>
          </p:txBody>
        </p:sp>
        <p:sp>
          <p:nvSpPr>
            <p:cNvPr id="373" name="Rechthoek 372">
              <a:extLst>
                <a:ext uri="{FF2B5EF4-FFF2-40B4-BE49-F238E27FC236}">
                  <a16:creationId xmlns:a16="http://schemas.microsoft.com/office/drawing/2014/main" id="{17CD8B37-BDCC-48E9-A55E-0311A63AEF44}"/>
                </a:ext>
              </a:extLst>
            </p:cNvPr>
            <p:cNvSpPr/>
            <p:nvPr userDrawn="1"/>
          </p:nvSpPr>
          <p:spPr>
            <a:xfrm>
              <a:off x="-3786437" y="4531349"/>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1200" b="1" cap="all" baseline="0" noProof="0">
                  <a:solidFill>
                    <a:srgbClr val="211F26"/>
                  </a:solidFill>
                  <a:latin typeface="Calibri" panose="020F0502020204030204" pitchFamily="34" charset="0"/>
                  <a:cs typeface="Calibri" panose="020F0502020204030204" pitchFamily="34" charset="0"/>
                </a:rPr>
                <a:t>Want to know more?</a:t>
              </a:r>
              <a:br>
                <a:rPr lang="en-GB" sz="1200" cap="all"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Go to the instruction slide </a:t>
              </a:r>
              <a:r>
                <a:rPr lang="en-GB" sz="1200" b="1" cap="none" baseline="0" noProof="0">
                  <a:solidFill>
                    <a:srgbClr val="211F26"/>
                  </a:solidFill>
                  <a:latin typeface="Calibri" panose="020F0502020204030204" pitchFamily="34" charset="0"/>
                  <a:cs typeface="Calibri" panose="020F0502020204030204" pitchFamily="34" charset="0"/>
                </a:rPr>
                <a:t>‘VIDEO INSTRUCTIONS’</a:t>
              </a:r>
              <a:r>
                <a:rPr lang="en-GB" sz="1200" cap="none" baseline="0" noProof="0">
                  <a:solidFill>
                    <a:srgbClr val="211F26"/>
                  </a:solidFill>
                  <a:latin typeface="Calibri" panose="020F0502020204030204" pitchFamily="34" charset="0"/>
                  <a:cs typeface="Calibri" panose="020F0502020204030204" pitchFamily="34" charset="0"/>
                </a:rPr>
                <a:t>.</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You’ll find it at the beginning of the presentation</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or insert it via </a:t>
              </a:r>
              <a:r>
                <a:rPr lang="en-GB" sz="1200" i="1" cap="none" baseline="0" noProof="0">
                  <a:solidFill>
                    <a:srgbClr val="211F26"/>
                  </a:solidFill>
                  <a:latin typeface="Calibri" panose="020F0502020204030204" pitchFamily="34" charset="0"/>
                  <a:cs typeface="Calibri" panose="020F0502020204030204" pitchFamily="34" charset="0"/>
                </a:rPr>
                <a:t>‘Home’</a:t>
              </a:r>
              <a:r>
                <a:rPr lang="en-GB" sz="1200" cap="none" baseline="0" noProof="0">
                  <a:solidFill>
                    <a:srgbClr val="211F26"/>
                  </a:solidFill>
                  <a:latin typeface="Calibri" panose="020F0502020204030204" pitchFamily="34" charset="0"/>
                  <a:cs typeface="Calibri" panose="020F0502020204030204" pitchFamily="34" charset="0"/>
                </a:rPr>
                <a:t> &gt; </a:t>
              </a:r>
              <a:r>
                <a:rPr lang="en-GB" sz="1200" i="1" cap="none" baseline="0" noProof="0">
                  <a:solidFill>
                    <a:srgbClr val="211F26"/>
                  </a:solidFill>
                  <a:latin typeface="Calibri" panose="020F0502020204030204" pitchFamily="34" charset="0"/>
                  <a:cs typeface="Calibri" panose="020F0502020204030204" pitchFamily="34" charset="0"/>
                </a:rPr>
                <a:t>‘New Slide’.</a:t>
              </a:r>
            </a:p>
          </p:txBody>
        </p:sp>
        <p:grpSp>
          <p:nvGrpSpPr>
            <p:cNvPr id="374" name="ICOON_info">
              <a:extLst>
                <a:ext uri="{FF2B5EF4-FFF2-40B4-BE49-F238E27FC236}">
                  <a16:creationId xmlns:a16="http://schemas.microsoft.com/office/drawing/2014/main" id="{7CF5530C-80D3-4032-968C-2F2243510980}"/>
                </a:ext>
              </a:extLst>
            </p:cNvPr>
            <p:cNvGrpSpPr/>
            <p:nvPr userDrawn="1"/>
          </p:nvGrpSpPr>
          <p:grpSpPr>
            <a:xfrm>
              <a:off x="-376736" y="4400186"/>
              <a:ext cx="283685" cy="283685"/>
              <a:chOff x="-510741" y="5913713"/>
              <a:chExt cx="267555" cy="267555"/>
            </a:xfrm>
          </p:grpSpPr>
          <p:sp>
            <p:nvSpPr>
              <p:cNvPr id="416" name="Ovaal 415">
                <a:extLst>
                  <a:ext uri="{FF2B5EF4-FFF2-40B4-BE49-F238E27FC236}">
                    <a16:creationId xmlns:a16="http://schemas.microsoft.com/office/drawing/2014/main" id="{70637360-4F6D-4B7F-A3D4-53695D1B3501}"/>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417" name="Graphic 163" descr="Informatie">
                <a:extLst>
                  <a:ext uri="{FF2B5EF4-FFF2-40B4-BE49-F238E27FC236}">
                    <a16:creationId xmlns:a16="http://schemas.microsoft.com/office/drawing/2014/main" id="{AD1AA89D-662F-4471-9152-B55F1E5B31DC}"/>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en-GB" sz="2000" noProof="0">
                  <a:solidFill>
                    <a:srgbClr val="211F26"/>
                  </a:solidFill>
                  <a:latin typeface="Calibri" panose="020F0502020204030204" pitchFamily="34" charset="0"/>
                  <a:cs typeface="Calibri" panose="020F0502020204030204" pitchFamily="34" charset="0"/>
                </a:endParaRPr>
              </a:p>
            </p:txBody>
          </p:sp>
        </p:grpSp>
        <p:grpSp>
          <p:nvGrpSpPr>
            <p:cNvPr id="375" name="VOORBEELD">
              <a:extLst>
                <a:ext uri="{FF2B5EF4-FFF2-40B4-BE49-F238E27FC236}">
                  <a16:creationId xmlns:a16="http://schemas.microsoft.com/office/drawing/2014/main" id="{59AEF735-5545-4781-93F4-3B5ADDF29042}"/>
                </a:ext>
              </a:extLst>
            </p:cNvPr>
            <p:cNvGrpSpPr/>
            <p:nvPr userDrawn="1"/>
          </p:nvGrpSpPr>
          <p:grpSpPr>
            <a:xfrm>
              <a:off x="-3605171" y="458674"/>
              <a:ext cx="3234311" cy="558875"/>
              <a:chOff x="-3605171" y="458674"/>
              <a:chExt cx="3234311" cy="558875"/>
            </a:xfrm>
          </p:grpSpPr>
          <p:sp>
            <p:nvSpPr>
              <p:cNvPr id="376" name="Rechthoek 375">
                <a:extLst>
                  <a:ext uri="{FF2B5EF4-FFF2-40B4-BE49-F238E27FC236}">
                    <a16:creationId xmlns:a16="http://schemas.microsoft.com/office/drawing/2014/main" id="{CF2750A1-8078-46AC-B377-185262A00B27}"/>
                  </a:ext>
                </a:extLst>
              </p:cNvPr>
              <p:cNvSpPr/>
              <p:nvPr userDrawn="1"/>
            </p:nvSpPr>
            <p:spPr>
              <a:xfrm>
                <a:off x="-3604183" y="458674"/>
                <a:ext cx="393459" cy="184058"/>
              </a:xfrm>
              <a:prstGeom prst="rect">
                <a:avLst/>
              </a:prstGeom>
              <a:solidFill>
                <a:srgbClr val="F8F8F8"/>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en-GB" sz="900" b="1" noProof="0">
                    <a:solidFill>
                      <a:srgbClr val="211F26"/>
                    </a:solidFill>
                    <a:latin typeface="Calibri" panose="020F0502020204030204" pitchFamily="34" charset="0"/>
                    <a:cs typeface="Calibri" panose="020F0502020204030204" pitchFamily="34" charset="0"/>
                  </a:rPr>
                  <a:t>Home</a:t>
                </a:r>
              </a:p>
            </p:txBody>
          </p:sp>
          <p:sp>
            <p:nvSpPr>
              <p:cNvPr id="377" name="Rechthoek 376">
                <a:extLst>
                  <a:ext uri="{FF2B5EF4-FFF2-40B4-BE49-F238E27FC236}">
                    <a16:creationId xmlns:a16="http://schemas.microsoft.com/office/drawing/2014/main" id="{0180DC42-4727-4F48-B8A2-6EC2B51AA453}"/>
                  </a:ext>
                </a:extLst>
              </p:cNvPr>
              <p:cNvSpPr/>
              <p:nvPr userDrawn="1"/>
            </p:nvSpPr>
            <p:spPr>
              <a:xfrm>
                <a:off x="-3599184" y="621345"/>
                <a:ext cx="383782"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nvGrpSpPr>
              <p:cNvPr id="378" name="Groep 377">
                <a:extLst>
                  <a:ext uri="{FF2B5EF4-FFF2-40B4-BE49-F238E27FC236}">
                    <a16:creationId xmlns:a16="http://schemas.microsoft.com/office/drawing/2014/main" id="{AECD57E4-CEBA-4210-BBA2-666F3401B79F}"/>
                  </a:ext>
                </a:extLst>
              </p:cNvPr>
              <p:cNvGrpSpPr/>
              <p:nvPr userDrawn="1"/>
            </p:nvGrpSpPr>
            <p:grpSpPr>
              <a:xfrm>
                <a:off x="-3386247" y="830871"/>
                <a:ext cx="139423" cy="109566"/>
                <a:chOff x="-2866744" y="827071"/>
                <a:chExt cx="168701" cy="132575"/>
              </a:xfrm>
            </p:grpSpPr>
            <p:grpSp>
              <p:nvGrpSpPr>
                <p:cNvPr id="409" name="Groep 408">
                  <a:extLst>
                    <a:ext uri="{FF2B5EF4-FFF2-40B4-BE49-F238E27FC236}">
                      <a16:creationId xmlns:a16="http://schemas.microsoft.com/office/drawing/2014/main" id="{8A360AC6-5129-48B0-88E4-7B15DDD22A4B}"/>
                    </a:ext>
                  </a:extLst>
                </p:cNvPr>
                <p:cNvGrpSpPr/>
                <p:nvPr userDrawn="1"/>
              </p:nvGrpSpPr>
              <p:grpSpPr>
                <a:xfrm>
                  <a:off x="-2866744" y="827071"/>
                  <a:ext cx="168701" cy="132575"/>
                  <a:chOff x="-2866744" y="827071"/>
                  <a:chExt cx="168701" cy="132575"/>
                </a:xfrm>
              </p:grpSpPr>
              <p:cxnSp>
                <p:nvCxnSpPr>
                  <p:cNvPr id="411" name="Rechte verbindingslijn 410">
                    <a:extLst>
                      <a:ext uri="{FF2B5EF4-FFF2-40B4-BE49-F238E27FC236}">
                        <a16:creationId xmlns:a16="http://schemas.microsoft.com/office/drawing/2014/main" id="{3CDA6F5D-E0CD-4ABF-8B33-A06EBE0DA4DD}"/>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412" name="Rechte verbindingslijn 411">
                    <a:extLst>
                      <a:ext uri="{FF2B5EF4-FFF2-40B4-BE49-F238E27FC236}">
                        <a16:creationId xmlns:a16="http://schemas.microsoft.com/office/drawing/2014/main" id="{D003FFD6-BA8E-4B0C-980D-64995BF65F92}"/>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413" name="Rechte verbindingslijn 412">
                    <a:extLst>
                      <a:ext uri="{FF2B5EF4-FFF2-40B4-BE49-F238E27FC236}">
                        <a16:creationId xmlns:a16="http://schemas.microsoft.com/office/drawing/2014/main" id="{E692CC61-B7AD-4587-A82F-675C4E0390B6}"/>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414" name="Rechte verbindingslijn 413">
                    <a:extLst>
                      <a:ext uri="{FF2B5EF4-FFF2-40B4-BE49-F238E27FC236}">
                        <a16:creationId xmlns:a16="http://schemas.microsoft.com/office/drawing/2014/main" id="{5F436943-F9E1-42E6-9B81-B15F0AAEC2D7}"/>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415" name="Rechte verbindingslijn 414">
                    <a:extLst>
                      <a:ext uri="{FF2B5EF4-FFF2-40B4-BE49-F238E27FC236}">
                        <a16:creationId xmlns:a16="http://schemas.microsoft.com/office/drawing/2014/main" id="{AB9E56C2-9CA2-46BD-B8AF-E81F58226586}"/>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410" name="Pijl: rechts 409">
                  <a:extLst>
                    <a:ext uri="{FF2B5EF4-FFF2-40B4-BE49-F238E27FC236}">
                      <a16:creationId xmlns:a16="http://schemas.microsoft.com/office/drawing/2014/main" id="{48D714B9-0730-430F-960C-D94DB785CC41}"/>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379" name="Groep 378">
                <a:extLst>
                  <a:ext uri="{FF2B5EF4-FFF2-40B4-BE49-F238E27FC236}">
                    <a16:creationId xmlns:a16="http://schemas.microsoft.com/office/drawing/2014/main" id="{55575FE3-A6DB-45A1-A6A4-A4925D749961}"/>
                  </a:ext>
                </a:extLst>
              </p:cNvPr>
              <p:cNvGrpSpPr/>
              <p:nvPr userDrawn="1"/>
            </p:nvGrpSpPr>
            <p:grpSpPr>
              <a:xfrm>
                <a:off x="-3605171" y="830871"/>
                <a:ext cx="139423" cy="109566"/>
                <a:chOff x="-2866744" y="518074"/>
                <a:chExt cx="168701" cy="132575"/>
              </a:xfrm>
            </p:grpSpPr>
            <p:grpSp>
              <p:nvGrpSpPr>
                <p:cNvPr id="402" name="Groep 401">
                  <a:extLst>
                    <a:ext uri="{FF2B5EF4-FFF2-40B4-BE49-F238E27FC236}">
                      <a16:creationId xmlns:a16="http://schemas.microsoft.com/office/drawing/2014/main" id="{4D118172-2572-4EE5-9250-2F286B2FEB8E}"/>
                    </a:ext>
                  </a:extLst>
                </p:cNvPr>
                <p:cNvGrpSpPr/>
                <p:nvPr userDrawn="1"/>
              </p:nvGrpSpPr>
              <p:grpSpPr>
                <a:xfrm>
                  <a:off x="-2866744" y="518074"/>
                  <a:ext cx="168701" cy="132575"/>
                  <a:chOff x="-2866744" y="518074"/>
                  <a:chExt cx="168701" cy="132575"/>
                </a:xfrm>
              </p:grpSpPr>
              <p:cxnSp>
                <p:nvCxnSpPr>
                  <p:cNvPr id="404" name="Rechte verbindingslijn 403">
                    <a:extLst>
                      <a:ext uri="{FF2B5EF4-FFF2-40B4-BE49-F238E27FC236}">
                        <a16:creationId xmlns:a16="http://schemas.microsoft.com/office/drawing/2014/main" id="{DD14CC30-600B-4F29-AB3F-06A01D0ED711}"/>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405" name="Rechte verbindingslijn 404">
                    <a:extLst>
                      <a:ext uri="{FF2B5EF4-FFF2-40B4-BE49-F238E27FC236}">
                        <a16:creationId xmlns:a16="http://schemas.microsoft.com/office/drawing/2014/main" id="{08F57F19-70DE-49B8-BBEB-E652175E4757}"/>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406" name="Rechte verbindingslijn 405">
                    <a:extLst>
                      <a:ext uri="{FF2B5EF4-FFF2-40B4-BE49-F238E27FC236}">
                        <a16:creationId xmlns:a16="http://schemas.microsoft.com/office/drawing/2014/main" id="{C3AA1D8E-867D-4E12-839D-EDF11F482DCA}"/>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407" name="Rechte verbindingslijn 406">
                    <a:extLst>
                      <a:ext uri="{FF2B5EF4-FFF2-40B4-BE49-F238E27FC236}">
                        <a16:creationId xmlns:a16="http://schemas.microsoft.com/office/drawing/2014/main" id="{699BC105-2491-4FBC-AB6D-3F66C8D0969A}"/>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408" name="Rechte verbindingslijn 407">
                    <a:extLst>
                      <a:ext uri="{FF2B5EF4-FFF2-40B4-BE49-F238E27FC236}">
                        <a16:creationId xmlns:a16="http://schemas.microsoft.com/office/drawing/2014/main" id="{60E4FB58-16A2-4363-BF6F-868B97C0474D}"/>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403" name="Pijl: rechts 402">
                  <a:extLst>
                    <a:ext uri="{FF2B5EF4-FFF2-40B4-BE49-F238E27FC236}">
                      <a16:creationId xmlns:a16="http://schemas.microsoft.com/office/drawing/2014/main" id="{B9336E94-3592-44DE-A53D-5DB63F600C0D}"/>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cxnSp>
            <p:nvCxnSpPr>
              <p:cNvPr id="380" name="Rechte verbindingslijn 379">
                <a:extLst>
                  <a:ext uri="{FF2B5EF4-FFF2-40B4-BE49-F238E27FC236}">
                    <a16:creationId xmlns:a16="http://schemas.microsoft.com/office/drawing/2014/main" id="{1F44A8B3-BB83-4C6C-AB06-538145EF02B1}"/>
                  </a:ext>
                </a:extLst>
              </p:cNvPr>
              <p:cNvCxnSpPr>
                <a:cxnSpLocks/>
              </p:cNvCxnSpPr>
              <p:nvPr userDrawn="1"/>
            </p:nvCxnSpPr>
            <p:spPr>
              <a:xfrm flipV="1">
                <a:off x="-3459956" y="588169"/>
                <a:ext cx="547687" cy="219076"/>
              </a:xfrm>
              <a:prstGeom prst="line">
                <a:avLst/>
              </a:prstGeom>
              <a:noFill/>
              <a:ln w="19050" cap="rnd" cmpd="sng" algn="ctr">
                <a:solidFill>
                  <a:schemeClr val="accent1"/>
                </a:solidFill>
                <a:prstDash val="solid"/>
                <a:headEnd type="oval"/>
              </a:ln>
              <a:effectLst/>
            </p:spPr>
          </p:cxnSp>
          <p:cxnSp>
            <p:nvCxnSpPr>
              <p:cNvPr id="381" name="Rechte verbindingslijn 380">
                <a:extLst>
                  <a:ext uri="{FF2B5EF4-FFF2-40B4-BE49-F238E27FC236}">
                    <a16:creationId xmlns:a16="http://schemas.microsoft.com/office/drawing/2014/main" id="{3E2CAB66-2B06-420C-B396-8A4626A150E0}"/>
                  </a:ext>
                </a:extLst>
              </p:cNvPr>
              <p:cNvCxnSpPr>
                <a:cxnSpLocks/>
              </p:cNvCxnSpPr>
              <p:nvPr userDrawn="1"/>
            </p:nvCxnSpPr>
            <p:spPr>
              <a:xfrm>
                <a:off x="-3224213" y="828675"/>
                <a:ext cx="319088" cy="0"/>
              </a:xfrm>
              <a:prstGeom prst="line">
                <a:avLst/>
              </a:prstGeom>
              <a:noFill/>
              <a:ln w="19050" cap="rnd" cmpd="sng" algn="ctr">
                <a:solidFill>
                  <a:schemeClr val="accent1"/>
                </a:solidFill>
                <a:prstDash val="solid"/>
                <a:headEnd type="oval"/>
              </a:ln>
              <a:effectLst/>
            </p:spPr>
          </p:cxnSp>
          <p:sp>
            <p:nvSpPr>
              <p:cNvPr id="382" name="Rechthoek 381">
                <a:extLst>
                  <a:ext uri="{FF2B5EF4-FFF2-40B4-BE49-F238E27FC236}">
                    <a16:creationId xmlns:a16="http://schemas.microsoft.com/office/drawing/2014/main" id="{EC11F5ED-338C-4FAB-8017-B1487CDBA02D}"/>
                  </a:ext>
                </a:extLst>
              </p:cNvPr>
              <p:cNvSpPr/>
              <p:nvPr userDrawn="1"/>
            </p:nvSpPr>
            <p:spPr>
              <a:xfrm>
                <a:off x="-2559903" y="512179"/>
                <a:ext cx="2189042" cy="15108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Text level up</a:t>
                </a:r>
              </a:p>
            </p:txBody>
          </p:sp>
          <p:sp>
            <p:nvSpPr>
              <p:cNvPr id="383" name="Rechthoek 382">
                <a:extLst>
                  <a:ext uri="{FF2B5EF4-FFF2-40B4-BE49-F238E27FC236}">
                    <a16:creationId xmlns:a16="http://schemas.microsoft.com/office/drawing/2014/main" id="{B0A90324-F1AB-4C70-AC60-A627C960E79B}"/>
                  </a:ext>
                </a:extLst>
              </p:cNvPr>
              <p:cNvSpPr/>
              <p:nvPr userDrawn="1"/>
            </p:nvSpPr>
            <p:spPr>
              <a:xfrm>
                <a:off x="-2559903" y="819562"/>
                <a:ext cx="2189043" cy="142202"/>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Text level down</a:t>
                </a:r>
              </a:p>
            </p:txBody>
          </p:sp>
          <p:grpSp>
            <p:nvGrpSpPr>
              <p:cNvPr id="384" name="Groep 383">
                <a:extLst>
                  <a:ext uri="{FF2B5EF4-FFF2-40B4-BE49-F238E27FC236}">
                    <a16:creationId xmlns:a16="http://schemas.microsoft.com/office/drawing/2014/main" id="{0F4E4F0A-4259-4E4F-8CF9-3A8D83C40F44}"/>
                  </a:ext>
                </a:extLst>
              </p:cNvPr>
              <p:cNvGrpSpPr/>
              <p:nvPr userDrawn="1"/>
            </p:nvGrpSpPr>
            <p:grpSpPr>
              <a:xfrm>
                <a:off x="-2916763" y="769168"/>
                <a:ext cx="268738" cy="248381"/>
                <a:chOff x="-2916763" y="769168"/>
                <a:chExt cx="268738" cy="248381"/>
              </a:xfrm>
            </p:grpSpPr>
            <p:sp>
              <p:nvSpPr>
                <p:cNvPr id="394" name="Rechthoek 393">
                  <a:extLst>
                    <a:ext uri="{FF2B5EF4-FFF2-40B4-BE49-F238E27FC236}">
                      <a16:creationId xmlns:a16="http://schemas.microsoft.com/office/drawing/2014/main" id="{F51E0A61-6BB6-4838-91F3-BB5899AF5FD5}"/>
                    </a:ext>
                  </a:extLst>
                </p:cNvPr>
                <p:cNvSpPr/>
                <p:nvPr userDrawn="1"/>
              </p:nvSpPr>
              <p:spPr>
                <a:xfrm>
                  <a:off x="-2916763" y="769168"/>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en-GB" sz="1050" b="0" noProof="0">
                    <a:solidFill>
                      <a:srgbClr val="211F26"/>
                    </a:solidFill>
                    <a:latin typeface="Calibri" panose="020F0502020204030204" pitchFamily="34" charset="0"/>
                    <a:cs typeface="Calibri" panose="020F0502020204030204" pitchFamily="34" charset="0"/>
                  </a:endParaRPr>
                </a:p>
              </p:txBody>
            </p:sp>
            <p:grpSp>
              <p:nvGrpSpPr>
                <p:cNvPr id="395" name="Groep 394">
                  <a:extLst>
                    <a:ext uri="{FF2B5EF4-FFF2-40B4-BE49-F238E27FC236}">
                      <a16:creationId xmlns:a16="http://schemas.microsoft.com/office/drawing/2014/main" id="{716338B4-1A3A-47E3-9861-805CCAA0E819}"/>
                    </a:ext>
                  </a:extLst>
                </p:cNvPr>
                <p:cNvGrpSpPr/>
                <p:nvPr userDrawn="1"/>
              </p:nvGrpSpPr>
              <p:grpSpPr>
                <a:xfrm>
                  <a:off x="-2866744" y="827071"/>
                  <a:ext cx="168701" cy="132575"/>
                  <a:chOff x="-2866744" y="827071"/>
                  <a:chExt cx="168701" cy="132575"/>
                </a:xfrm>
              </p:grpSpPr>
              <p:cxnSp>
                <p:nvCxnSpPr>
                  <p:cNvPr id="397" name="Rechte verbindingslijn 396">
                    <a:extLst>
                      <a:ext uri="{FF2B5EF4-FFF2-40B4-BE49-F238E27FC236}">
                        <a16:creationId xmlns:a16="http://schemas.microsoft.com/office/drawing/2014/main" id="{8CC2AA76-0E2D-4D8C-8352-304005212F08}"/>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398" name="Rechte verbindingslijn 397">
                    <a:extLst>
                      <a:ext uri="{FF2B5EF4-FFF2-40B4-BE49-F238E27FC236}">
                        <a16:creationId xmlns:a16="http://schemas.microsoft.com/office/drawing/2014/main" id="{4ECFF511-BD23-4E35-B0E4-51801EBAF75C}"/>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399" name="Rechte verbindingslijn 398">
                    <a:extLst>
                      <a:ext uri="{FF2B5EF4-FFF2-40B4-BE49-F238E27FC236}">
                        <a16:creationId xmlns:a16="http://schemas.microsoft.com/office/drawing/2014/main" id="{661DCFFA-0B3E-4752-B01F-9536E42870C3}"/>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400" name="Rechte verbindingslijn 399">
                    <a:extLst>
                      <a:ext uri="{FF2B5EF4-FFF2-40B4-BE49-F238E27FC236}">
                        <a16:creationId xmlns:a16="http://schemas.microsoft.com/office/drawing/2014/main" id="{C8610558-9E44-48DB-AD83-6C0FA3318314}"/>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401" name="Rechte verbindingslijn 400">
                    <a:extLst>
                      <a:ext uri="{FF2B5EF4-FFF2-40B4-BE49-F238E27FC236}">
                        <a16:creationId xmlns:a16="http://schemas.microsoft.com/office/drawing/2014/main" id="{CED45EC3-EF53-4ACF-9965-9469E041FFC5}"/>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396" name="Pijl: rechts 395">
                  <a:extLst>
                    <a:ext uri="{FF2B5EF4-FFF2-40B4-BE49-F238E27FC236}">
                      <a16:creationId xmlns:a16="http://schemas.microsoft.com/office/drawing/2014/main" id="{FF2DB29F-A893-4214-85C5-A491BAD580A5}"/>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385" name="Groep 384">
                <a:extLst>
                  <a:ext uri="{FF2B5EF4-FFF2-40B4-BE49-F238E27FC236}">
                    <a16:creationId xmlns:a16="http://schemas.microsoft.com/office/drawing/2014/main" id="{95BBD903-299E-40BF-B12F-22F72C60BFA1}"/>
                  </a:ext>
                </a:extLst>
              </p:cNvPr>
              <p:cNvGrpSpPr/>
              <p:nvPr userDrawn="1"/>
            </p:nvGrpSpPr>
            <p:grpSpPr>
              <a:xfrm>
                <a:off x="-2916763" y="460171"/>
                <a:ext cx="268738" cy="248381"/>
                <a:chOff x="-2916763" y="460171"/>
                <a:chExt cx="268738" cy="248381"/>
              </a:xfrm>
            </p:grpSpPr>
            <p:sp>
              <p:nvSpPr>
                <p:cNvPr id="386" name="Rechthoek 385">
                  <a:extLst>
                    <a:ext uri="{FF2B5EF4-FFF2-40B4-BE49-F238E27FC236}">
                      <a16:creationId xmlns:a16="http://schemas.microsoft.com/office/drawing/2014/main" id="{92E8569C-8155-4757-BF6E-526F40D7A92D}"/>
                    </a:ext>
                  </a:extLst>
                </p:cNvPr>
                <p:cNvSpPr/>
                <p:nvPr userDrawn="1"/>
              </p:nvSpPr>
              <p:spPr>
                <a:xfrm>
                  <a:off x="-2916763" y="460171"/>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en-GB" sz="1050" b="0" noProof="0">
                    <a:solidFill>
                      <a:srgbClr val="211F26"/>
                    </a:solidFill>
                    <a:latin typeface="Calibri" panose="020F0502020204030204" pitchFamily="34" charset="0"/>
                    <a:cs typeface="Calibri" panose="020F0502020204030204" pitchFamily="34" charset="0"/>
                  </a:endParaRPr>
                </a:p>
              </p:txBody>
            </p:sp>
            <p:grpSp>
              <p:nvGrpSpPr>
                <p:cNvPr id="387" name="Groep 386">
                  <a:extLst>
                    <a:ext uri="{FF2B5EF4-FFF2-40B4-BE49-F238E27FC236}">
                      <a16:creationId xmlns:a16="http://schemas.microsoft.com/office/drawing/2014/main" id="{0204AAD7-39C0-40C1-A3A4-CD8C9080A426}"/>
                    </a:ext>
                  </a:extLst>
                </p:cNvPr>
                <p:cNvGrpSpPr/>
                <p:nvPr userDrawn="1"/>
              </p:nvGrpSpPr>
              <p:grpSpPr>
                <a:xfrm>
                  <a:off x="-2866744" y="518074"/>
                  <a:ext cx="168701" cy="132575"/>
                  <a:chOff x="-2866744" y="518074"/>
                  <a:chExt cx="168701" cy="132575"/>
                </a:xfrm>
              </p:grpSpPr>
              <p:cxnSp>
                <p:nvCxnSpPr>
                  <p:cNvPr id="389" name="Rechte verbindingslijn 388">
                    <a:extLst>
                      <a:ext uri="{FF2B5EF4-FFF2-40B4-BE49-F238E27FC236}">
                        <a16:creationId xmlns:a16="http://schemas.microsoft.com/office/drawing/2014/main" id="{39695731-5853-4149-A2E4-A1EF08876CA6}"/>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390" name="Rechte verbindingslijn 389">
                    <a:extLst>
                      <a:ext uri="{FF2B5EF4-FFF2-40B4-BE49-F238E27FC236}">
                        <a16:creationId xmlns:a16="http://schemas.microsoft.com/office/drawing/2014/main" id="{8C017DF0-846B-43F1-B2CB-9B80D5033EC6}"/>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391" name="Rechte verbindingslijn 390">
                    <a:extLst>
                      <a:ext uri="{FF2B5EF4-FFF2-40B4-BE49-F238E27FC236}">
                        <a16:creationId xmlns:a16="http://schemas.microsoft.com/office/drawing/2014/main" id="{31A19128-DC93-4D4A-B9E2-B763D8E00155}"/>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392" name="Rechte verbindingslijn 391">
                    <a:extLst>
                      <a:ext uri="{FF2B5EF4-FFF2-40B4-BE49-F238E27FC236}">
                        <a16:creationId xmlns:a16="http://schemas.microsoft.com/office/drawing/2014/main" id="{816B67C8-589E-4B80-856D-D3B9DB6392E5}"/>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393" name="Rechte verbindingslijn 392">
                    <a:extLst>
                      <a:ext uri="{FF2B5EF4-FFF2-40B4-BE49-F238E27FC236}">
                        <a16:creationId xmlns:a16="http://schemas.microsoft.com/office/drawing/2014/main" id="{F7B96C35-F88F-4698-A9CD-8F8B3DFD9971}"/>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388" name="Pijl: rechts 387">
                  <a:extLst>
                    <a:ext uri="{FF2B5EF4-FFF2-40B4-BE49-F238E27FC236}">
                      <a16:creationId xmlns:a16="http://schemas.microsoft.com/office/drawing/2014/main" id="{F3244D18-0FA2-4D36-876E-41E707212600}"/>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grpSp>
      <p:grpSp>
        <p:nvGrpSpPr>
          <p:cNvPr id="160" name="INSTRUCTION">
            <a:extLst>
              <a:ext uri="{FF2B5EF4-FFF2-40B4-BE49-F238E27FC236}">
                <a16:creationId xmlns:a16="http://schemas.microsoft.com/office/drawing/2014/main" id="{ED05E7A1-8FCA-4929-9965-B249D867C6C6}"/>
              </a:ext>
            </a:extLst>
          </p:cNvPr>
          <p:cNvGrpSpPr/>
          <p:nvPr userDrawn="1"/>
        </p:nvGrpSpPr>
        <p:grpSpPr>
          <a:xfrm>
            <a:off x="12377595" y="0"/>
            <a:ext cx="3693386" cy="6261886"/>
            <a:chOff x="-3786437" y="0"/>
            <a:chExt cx="3693386" cy="6261886"/>
          </a:xfrm>
        </p:grpSpPr>
        <p:sp>
          <p:nvSpPr>
            <p:cNvPr id="161" name="Rechthoek 160">
              <a:extLst>
                <a:ext uri="{FF2B5EF4-FFF2-40B4-BE49-F238E27FC236}">
                  <a16:creationId xmlns:a16="http://schemas.microsoft.com/office/drawing/2014/main" id="{E05B1A76-0663-456F-9F3A-5619400ED594}"/>
                </a:ext>
              </a:extLst>
            </p:cNvPr>
            <p:cNvSpPr/>
            <p:nvPr userDrawn="1"/>
          </p:nvSpPr>
          <p:spPr>
            <a:xfrm>
              <a:off x="-3786165" y="0"/>
              <a:ext cx="3593091" cy="5527343"/>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Insert/edit an image</a:t>
              </a:r>
            </a:p>
          </p:txBody>
        </p:sp>
        <p:sp>
          <p:nvSpPr>
            <p:cNvPr id="162" name="Rechthoek 161">
              <a:extLst>
                <a:ext uri="{FF2B5EF4-FFF2-40B4-BE49-F238E27FC236}">
                  <a16:creationId xmlns:a16="http://schemas.microsoft.com/office/drawing/2014/main" id="{DBF956F9-597C-4EA0-8CD8-C4BDA9B75339}"/>
                </a:ext>
              </a:extLst>
            </p:cNvPr>
            <p:cNvSpPr/>
            <p:nvPr userDrawn="1"/>
          </p:nvSpPr>
          <p:spPr>
            <a:xfrm>
              <a:off x="-3786437" y="5433886"/>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1200" b="1" cap="all" baseline="0" noProof="0">
                  <a:solidFill>
                    <a:srgbClr val="211F26"/>
                  </a:solidFill>
                  <a:latin typeface="Calibri" panose="020F0502020204030204" pitchFamily="34" charset="0"/>
                  <a:cs typeface="Calibri" panose="020F0502020204030204" pitchFamily="34" charset="0"/>
                </a:rPr>
                <a:t>Want to know more?</a:t>
              </a:r>
              <a:br>
                <a:rPr lang="en-GB" sz="1200" cap="all"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Go to the instruction slide </a:t>
              </a:r>
              <a:r>
                <a:rPr lang="en-GB" sz="1200" b="1" cap="none" baseline="0" noProof="0">
                  <a:solidFill>
                    <a:srgbClr val="211F26"/>
                  </a:solidFill>
                  <a:latin typeface="Calibri" panose="020F0502020204030204" pitchFamily="34" charset="0"/>
                  <a:cs typeface="Calibri" panose="020F0502020204030204" pitchFamily="34" charset="0"/>
                </a:rPr>
                <a:t>‘VIDEO INSTRUCTIONS’</a:t>
              </a:r>
              <a:r>
                <a:rPr lang="en-GB" sz="1200" cap="none" baseline="0" noProof="0">
                  <a:solidFill>
                    <a:srgbClr val="211F26"/>
                  </a:solidFill>
                  <a:latin typeface="Calibri" panose="020F0502020204030204" pitchFamily="34" charset="0"/>
                  <a:cs typeface="Calibri" panose="020F0502020204030204" pitchFamily="34" charset="0"/>
                </a:rPr>
                <a:t>.</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You’ll find it at the beginning of the presentation</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or insert it via </a:t>
              </a:r>
              <a:r>
                <a:rPr lang="en-GB" sz="1200" i="1" cap="none" baseline="0" noProof="0">
                  <a:solidFill>
                    <a:srgbClr val="211F26"/>
                  </a:solidFill>
                  <a:latin typeface="Calibri" panose="020F0502020204030204" pitchFamily="34" charset="0"/>
                  <a:cs typeface="Calibri" panose="020F0502020204030204" pitchFamily="34" charset="0"/>
                </a:rPr>
                <a:t>‘Home’</a:t>
              </a:r>
              <a:r>
                <a:rPr lang="en-GB" sz="1200" cap="none" baseline="0" noProof="0">
                  <a:solidFill>
                    <a:srgbClr val="211F26"/>
                  </a:solidFill>
                  <a:latin typeface="Calibri" panose="020F0502020204030204" pitchFamily="34" charset="0"/>
                  <a:cs typeface="Calibri" panose="020F0502020204030204" pitchFamily="34" charset="0"/>
                </a:rPr>
                <a:t> &gt; </a:t>
              </a:r>
              <a:r>
                <a:rPr lang="en-GB" sz="1200" i="1" cap="none" baseline="0" noProof="0">
                  <a:solidFill>
                    <a:srgbClr val="211F26"/>
                  </a:solidFill>
                  <a:latin typeface="Calibri" panose="020F0502020204030204" pitchFamily="34" charset="0"/>
                  <a:cs typeface="Calibri" panose="020F0502020204030204" pitchFamily="34" charset="0"/>
                </a:rPr>
                <a:t>‘New Slide’.</a:t>
              </a:r>
            </a:p>
          </p:txBody>
        </p:sp>
        <p:sp>
          <p:nvSpPr>
            <p:cNvPr id="163" name="Ovaal 162">
              <a:extLst>
                <a:ext uri="{FF2B5EF4-FFF2-40B4-BE49-F238E27FC236}">
                  <a16:creationId xmlns:a16="http://schemas.microsoft.com/office/drawing/2014/main" id="{D80B4E99-D7D2-4CC2-AE38-0BA4A4F70BE8}"/>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164" name="Rechthoek 163">
              <a:extLst>
                <a:ext uri="{FF2B5EF4-FFF2-40B4-BE49-F238E27FC236}">
                  <a16:creationId xmlns:a16="http://schemas.microsoft.com/office/drawing/2014/main" id="{944DC31F-E292-4BDF-A3FA-221EF8203357}"/>
                </a:ext>
              </a:extLst>
            </p:cNvPr>
            <p:cNvSpPr/>
            <p:nvPr userDrawn="1"/>
          </p:nvSpPr>
          <p:spPr>
            <a:xfrm>
              <a:off x="-3319415" y="465324"/>
              <a:ext cx="2944682"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If necessary, delete the existing image</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by using the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‘Backspace key’</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pictogram to insert a new image</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1"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(see example below)</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165" name="Groep 164">
              <a:extLst>
                <a:ext uri="{FF2B5EF4-FFF2-40B4-BE49-F238E27FC236}">
                  <a16:creationId xmlns:a16="http://schemas.microsoft.com/office/drawing/2014/main" id="{70CF3CC0-E9B1-4363-B4CE-E7AB41C18733}"/>
                </a:ext>
              </a:extLst>
            </p:cNvPr>
            <p:cNvGrpSpPr/>
            <p:nvPr userDrawn="1"/>
          </p:nvGrpSpPr>
          <p:grpSpPr>
            <a:xfrm>
              <a:off x="-3316179" y="1231351"/>
              <a:ext cx="294789" cy="318834"/>
              <a:chOff x="14466489" y="1001522"/>
              <a:chExt cx="290627" cy="314333"/>
            </a:xfrm>
          </p:grpSpPr>
          <p:sp>
            <p:nvSpPr>
              <p:cNvPr id="211" name="Rechthoek 210">
                <a:extLst>
                  <a:ext uri="{FF2B5EF4-FFF2-40B4-BE49-F238E27FC236}">
                    <a16:creationId xmlns:a16="http://schemas.microsoft.com/office/drawing/2014/main" id="{B60D7282-AA44-4788-A66E-1A7CC6FBDB95}"/>
                  </a:ext>
                </a:extLst>
              </p:cNvPr>
              <p:cNvSpPr/>
              <p:nvPr userDrawn="1"/>
            </p:nvSpPr>
            <p:spPr>
              <a:xfrm>
                <a:off x="14466489" y="1001522"/>
                <a:ext cx="257935" cy="254168"/>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212" name="Ovaal 211">
                <a:extLst>
                  <a:ext uri="{FF2B5EF4-FFF2-40B4-BE49-F238E27FC236}">
                    <a16:creationId xmlns:a16="http://schemas.microsoft.com/office/drawing/2014/main" id="{AD4695D0-4F92-4C13-9115-148B92F46E17}"/>
                  </a:ext>
                </a:extLst>
              </p:cNvPr>
              <p:cNvSpPr/>
              <p:nvPr userDrawn="1"/>
            </p:nvSpPr>
            <p:spPr>
              <a:xfrm>
                <a:off x="14623626" y="1033630"/>
                <a:ext cx="71169" cy="71169"/>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a:solidFill>
                    <a:srgbClr val="211F26"/>
                  </a:solidFill>
                  <a:latin typeface="Calibri" panose="020F0502020204030204" pitchFamily="34" charset="0"/>
                  <a:cs typeface="Calibri" panose="020F0502020204030204" pitchFamily="34" charset="0"/>
                </a:endParaRPr>
              </a:p>
            </p:txBody>
          </p:sp>
          <p:sp>
            <p:nvSpPr>
              <p:cNvPr id="213" name="Vrije vorm: vorm 212">
                <a:extLst>
                  <a:ext uri="{FF2B5EF4-FFF2-40B4-BE49-F238E27FC236}">
                    <a16:creationId xmlns:a16="http://schemas.microsoft.com/office/drawing/2014/main" id="{BDD81722-5630-46C8-95FF-55E775151495}"/>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a:solidFill>
                    <a:srgbClr val="211F26"/>
                  </a:solidFill>
                  <a:latin typeface="Calibri" panose="020F0502020204030204" pitchFamily="34" charset="0"/>
                  <a:cs typeface="Calibri" panose="020F0502020204030204" pitchFamily="34" charset="0"/>
                </a:endParaRPr>
              </a:p>
            </p:txBody>
          </p:sp>
          <p:sp>
            <p:nvSpPr>
              <p:cNvPr id="214" name="Rechthoek: afgeronde hoeken 213">
                <a:extLst>
                  <a:ext uri="{FF2B5EF4-FFF2-40B4-BE49-F238E27FC236}">
                    <a16:creationId xmlns:a16="http://schemas.microsoft.com/office/drawing/2014/main" id="{B75F75C7-F91B-4A88-B3D1-685C57C5A3D0}"/>
                  </a:ext>
                </a:extLst>
              </p:cNvPr>
              <p:cNvSpPr/>
              <p:nvPr userDrawn="1"/>
            </p:nvSpPr>
            <p:spPr>
              <a:xfrm>
                <a:off x="14601150" y="1145314"/>
                <a:ext cx="155966" cy="116816"/>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cxnSp>
            <p:nvCxnSpPr>
              <p:cNvPr id="215" name="Rechte verbindingslijn 214">
                <a:extLst>
                  <a:ext uri="{FF2B5EF4-FFF2-40B4-BE49-F238E27FC236}">
                    <a16:creationId xmlns:a16="http://schemas.microsoft.com/office/drawing/2014/main" id="{386DAA4C-0B86-45B2-96D7-64F63D478208}"/>
                  </a:ext>
                </a:extLst>
              </p:cNvPr>
              <p:cNvCxnSpPr>
                <a:cxnSpLocks/>
              </p:cNvCxnSpPr>
              <p:nvPr userDrawn="1"/>
            </p:nvCxnSpPr>
            <p:spPr>
              <a:xfrm>
                <a:off x="14637490" y="1308665"/>
                <a:ext cx="83286"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216" name="Rechte verbindingslijn 215">
                <a:extLst>
                  <a:ext uri="{FF2B5EF4-FFF2-40B4-BE49-F238E27FC236}">
                    <a16:creationId xmlns:a16="http://schemas.microsoft.com/office/drawing/2014/main" id="{6E185702-5539-4E45-AFD7-CC3943029B76}"/>
                  </a:ext>
                </a:extLst>
              </p:cNvPr>
              <p:cNvCxnSpPr>
                <a:cxnSpLocks/>
                <a:stCxn id="214" idx="2"/>
              </p:cNvCxnSpPr>
              <p:nvPr userDrawn="1"/>
            </p:nvCxnSpPr>
            <p:spPr>
              <a:xfrm flipH="1">
                <a:off x="14678717" y="1262130"/>
                <a:ext cx="416" cy="43573"/>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166" name="Ovaal 165">
              <a:extLst>
                <a:ext uri="{FF2B5EF4-FFF2-40B4-BE49-F238E27FC236}">
                  <a16:creationId xmlns:a16="http://schemas.microsoft.com/office/drawing/2014/main" id="{2528FF58-FCA3-4D2A-BECE-38FA4C7029A5}"/>
                </a:ext>
              </a:extLst>
            </p:cNvPr>
            <p:cNvSpPr/>
            <p:nvPr userDrawn="1"/>
          </p:nvSpPr>
          <p:spPr>
            <a:xfrm>
              <a:off x="-3603587" y="172970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167" name="Rechthoek 166">
              <a:extLst>
                <a:ext uri="{FF2B5EF4-FFF2-40B4-BE49-F238E27FC236}">
                  <a16:creationId xmlns:a16="http://schemas.microsoft.com/office/drawing/2014/main" id="{89074ADD-31FD-412A-8420-DBDB9AE581CA}"/>
                </a:ext>
              </a:extLst>
            </p:cNvPr>
            <p:cNvSpPr/>
            <p:nvPr userDrawn="1"/>
          </p:nvSpPr>
          <p:spPr>
            <a:xfrm>
              <a:off x="-3319415" y="1729710"/>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Select the preferred image</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and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168" name="Groep 167">
              <a:extLst>
                <a:ext uri="{FF2B5EF4-FFF2-40B4-BE49-F238E27FC236}">
                  <a16:creationId xmlns:a16="http://schemas.microsoft.com/office/drawing/2014/main" id="{8F3E2356-B90E-4801-B4A3-14C6C31C9C83}"/>
                </a:ext>
              </a:extLst>
            </p:cNvPr>
            <p:cNvGrpSpPr/>
            <p:nvPr userDrawn="1"/>
          </p:nvGrpSpPr>
          <p:grpSpPr>
            <a:xfrm>
              <a:off x="-3311319" y="2164285"/>
              <a:ext cx="825500" cy="209550"/>
              <a:chOff x="13504624" y="2482850"/>
              <a:chExt cx="825500" cy="209550"/>
            </a:xfrm>
          </p:grpSpPr>
          <p:sp>
            <p:nvSpPr>
              <p:cNvPr id="208" name="Rechthoek 207">
                <a:extLst>
                  <a:ext uri="{FF2B5EF4-FFF2-40B4-BE49-F238E27FC236}">
                    <a16:creationId xmlns:a16="http://schemas.microsoft.com/office/drawing/2014/main" id="{4A19F858-70BC-4B88-8C01-2506153C3557}"/>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288000" bIns="0" numCol="1" spcCol="0" rtlCol="0" fromWordArt="0" anchor="ctr" anchorCtr="0" forceAA="0" compatLnSpc="1">
                <a:prstTxWarp prst="textNoShape">
                  <a:avLst/>
                </a:prstTxWarp>
                <a:noAutofit/>
              </a:bodyPr>
              <a:lstStyle/>
              <a:p>
                <a:pPr lvl="0" algn="ctr">
                  <a:lnSpc>
                    <a:spcPct val="90000"/>
                  </a:lnSpc>
                  <a:spcBef>
                    <a:spcPts val="600"/>
                  </a:spcBef>
                  <a:spcAft>
                    <a:spcPts val="600"/>
                  </a:spcAft>
                </a:pPr>
                <a:r>
                  <a:rPr lang="en-GB" sz="900" b="0" noProof="0">
                    <a:solidFill>
                      <a:srgbClr val="211F26"/>
                    </a:solidFill>
                    <a:latin typeface="Calibri" panose="020F0502020204030204" pitchFamily="34" charset="0"/>
                    <a:cs typeface="Calibri" panose="020F0502020204030204" pitchFamily="34" charset="0"/>
                  </a:rPr>
                  <a:t>Insert</a:t>
                </a:r>
              </a:p>
            </p:txBody>
          </p:sp>
          <p:cxnSp>
            <p:nvCxnSpPr>
              <p:cNvPr id="209" name="Rechte verbindingslijn 208">
                <a:extLst>
                  <a:ext uri="{FF2B5EF4-FFF2-40B4-BE49-F238E27FC236}">
                    <a16:creationId xmlns:a16="http://schemas.microsoft.com/office/drawing/2014/main" id="{35854587-3FDA-4E36-BD8E-A7044AF8FA69}"/>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210" name="Gelijkbenige driehoek 209">
                <a:extLst>
                  <a:ext uri="{FF2B5EF4-FFF2-40B4-BE49-F238E27FC236}">
                    <a16:creationId xmlns:a16="http://schemas.microsoft.com/office/drawing/2014/main" id="{77E13E43-E4AA-4ABC-AD2E-DA55526073D7}"/>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900" b="1" noProof="0">
                  <a:solidFill>
                    <a:srgbClr val="211F26"/>
                  </a:solidFill>
                  <a:latin typeface="Calibri" panose="020F0502020204030204" pitchFamily="34" charset="0"/>
                  <a:cs typeface="Calibri" panose="020F0502020204030204" pitchFamily="34" charset="0"/>
                </a:endParaRPr>
              </a:p>
            </p:txBody>
          </p:sp>
        </p:grpSp>
        <p:sp>
          <p:nvSpPr>
            <p:cNvPr id="169" name="Ovaal 168">
              <a:extLst>
                <a:ext uri="{FF2B5EF4-FFF2-40B4-BE49-F238E27FC236}">
                  <a16:creationId xmlns:a16="http://schemas.microsoft.com/office/drawing/2014/main" id="{36413EA0-1E39-42A8-BD54-90140AC8A4E5}"/>
                </a:ext>
              </a:extLst>
            </p:cNvPr>
            <p:cNvSpPr/>
            <p:nvPr userDrawn="1"/>
          </p:nvSpPr>
          <p:spPr>
            <a:xfrm>
              <a:off x="-3603587" y="255335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170" name="Rechthoek 169">
              <a:extLst>
                <a:ext uri="{FF2B5EF4-FFF2-40B4-BE49-F238E27FC236}">
                  <a16:creationId xmlns:a16="http://schemas.microsoft.com/office/drawing/2014/main" id="{14B3CD4E-0644-4EC7-A33B-95A2A12FC73F}"/>
                </a:ext>
              </a:extLst>
            </p:cNvPr>
            <p:cNvSpPr/>
            <p:nvPr userDrawn="1"/>
          </p:nvSpPr>
          <p:spPr>
            <a:xfrm>
              <a:off x="-3319415" y="2553360"/>
              <a:ext cx="2944682" cy="32768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with the right mouse button on the image and choose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‘Send to back’</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171" name="Ovaal 170">
              <a:extLst>
                <a:ext uri="{FF2B5EF4-FFF2-40B4-BE49-F238E27FC236}">
                  <a16:creationId xmlns:a16="http://schemas.microsoft.com/office/drawing/2014/main" id="{06503821-9CAA-4C8F-BDF0-0BE13CD21C9D}"/>
                </a:ext>
              </a:extLst>
            </p:cNvPr>
            <p:cNvSpPr/>
            <p:nvPr userDrawn="1"/>
          </p:nvSpPr>
          <p:spPr>
            <a:xfrm>
              <a:off x="-3603587" y="3744237"/>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4</a:t>
              </a:r>
            </a:p>
          </p:txBody>
        </p:sp>
        <p:sp>
          <p:nvSpPr>
            <p:cNvPr id="172" name="Rechthoek 171">
              <a:extLst>
                <a:ext uri="{FF2B5EF4-FFF2-40B4-BE49-F238E27FC236}">
                  <a16:creationId xmlns:a16="http://schemas.microsoft.com/office/drawing/2014/main" id="{F891F09E-A3E1-417F-85AA-43A54A4B40FE}"/>
                </a:ext>
              </a:extLst>
            </p:cNvPr>
            <p:cNvSpPr/>
            <p:nvPr userDrawn="1"/>
          </p:nvSpPr>
          <p:spPr>
            <a:xfrm>
              <a:off x="-3319415" y="3744238"/>
              <a:ext cx="2944682" cy="78681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To scale or drag the image, 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‘Picture Tools - Format’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button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‘Crop’</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Scale the image itself with</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spheres and scale the image frame with the brackets.</a:t>
              </a:r>
            </a:p>
          </p:txBody>
        </p:sp>
        <p:grpSp>
          <p:nvGrpSpPr>
            <p:cNvPr id="173" name="Groep 172">
              <a:extLst>
                <a:ext uri="{FF2B5EF4-FFF2-40B4-BE49-F238E27FC236}">
                  <a16:creationId xmlns:a16="http://schemas.microsoft.com/office/drawing/2014/main" id="{C5B14E59-C0B2-4D4B-A4E3-9BE09B60A8EA}"/>
                </a:ext>
              </a:extLst>
            </p:cNvPr>
            <p:cNvGrpSpPr/>
            <p:nvPr userDrawn="1"/>
          </p:nvGrpSpPr>
          <p:grpSpPr>
            <a:xfrm>
              <a:off x="-3447286" y="4645990"/>
              <a:ext cx="622283" cy="612919"/>
              <a:chOff x="12617641" y="3403239"/>
              <a:chExt cx="752963" cy="741634"/>
            </a:xfrm>
          </p:grpSpPr>
          <p:grpSp>
            <p:nvGrpSpPr>
              <p:cNvPr id="192" name="Groep 191">
                <a:extLst>
                  <a:ext uri="{FF2B5EF4-FFF2-40B4-BE49-F238E27FC236}">
                    <a16:creationId xmlns:a16="http://schemas.microsoft.com/office/drawing/2014/main" id="{0B210850-E9E9-45AF-8B3A-251F2DA3E07B}"/>
                  </a:ext>
                </a:extLst>
              </p:cNvPr>
              <p:cNvGrpSpPr/>
              <p:nvPr userDrawn="1"/>
            </p:nvGrpSpPr>
            <p:grpSpPr>
              <a:xfrm>
                <a:off x="12771550" y="3403239"/>
                <a:ext cx="467156" cy="448491"/>
                <a:chOff x="12782177" y="3403239"/>
                <a:chExt cx="467156" cy="448491"/>
              </a:xfrm>
            </p:grpSpPr>
            <p:grpSp>
              <p:nvGrpSpPr>
                <p:cNvPr id="195" name="Groep 194">
                  <a:extLst>
                    <a:ext uri="{FF2B5EF4-FFF2-40B4-BE49-F238E27FC236}">
                      <a16:creationId xmlns:a16="http://schemas.microsoft.com/office/drawing/2014/main" id="{2E304091-992E-4EC1-A2AE-8EC9EC5327A1}"/>
                    </a:ext>
                  </a:extLst>
                </p:cNvPr>
                <p:cNvGrpSpPr/>
                <p:nvPr userDrawn="1"/>
              </p:nvGrpSpPr>
              <p:grpSpPr>
                <a:xfrm>
                  <a:off x="12782177" y="3403239"/>
                  <a:ext cx="412972" cy="396132"/>
                  <a:chOff x="13554906" y="3320109"/>
                  <a:chExt cx="443912" cy="425811"/>
                </a:xfrm>
              </p:grpSpPr>
              <p:grpSp>
                <p:nvGrpSpPr>
                  <p:cNvPr id="202" name="Groep 201">
                    <a:extLst>
                      <a:ext uri="{FF2B5EF4-FFF2-40B4-BE49-F238E27FC236}">
                        <a16:creationId xmlns:a16="http://schemas.microsoft.com/office/drawing/2014/main" id="{667776E9-5CF9-4DB6-9434-8893E0B5A288}"/>
                      </a:ext>
                    </a:extLst>
                  </p:cNvPr>
                  <p:cNvGrpSpPr/>
                  <p:nvPr userDrawn="1"/>
                </p:nvGrpSpPr>
                <p:grpSpPr>
                  <a:xfrm>
                    <a:off x="13554906" y="3320109"/>
                    <a:ext cx="443912" cy="425811"/>
                    <a:chOff x="12909684" y="1276143"/>
                    <a:chExt cx="443912" cy="425811"/>
                  </a:xfrm>
                </p:grpSpPr>
                <p:sp>
                  <p:nvSpPr>
                    <p:cNvPr id="205" name="Rechthoek 204">
                      <a:extLst>
                        <a:ext uri="{FF2B5EF4-FFF2-40B4-BE49-F238E27FC236}">
                          <a16:creationId xmlns:a16="http://schemas.microsoft.com/office/drawing/2014/main" id="{CC445CF3-BABD-4E03-AA1A-CA34C213C6BD}"/>
                        </a:ext>
                      </a:extLst>
                    </p:cNvPr>
                    <p:cNvSpPr/>
                    <p:nvPr userDrawn="1"/>
                  </p:nvSpPr>
                  <p:spPr>
                    <a:xfrm>
                      <a:off x="12909684"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206" name="Rechthoek 205">
                      <a:extLst>
                        <a:ext uri="{FF2B5EF4-FFF2-40B4-BE49-F238E27FC236}">
                          <a16:creationId xmlns:a16="http://schemas.microsoft.com/office/drawing/2014/main" id="{F671F48A-F9A3-424F-9D79-298CD80863D8}"/>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207" name="Ovaal 206">
                      <a:extLst>
                        <a:ext uri="{FF2B5EF4-FFF2-40B4-BE49-F238E27FC236}">
                          <a16:creationId xmlns:a16="http://schemas.microsoft.com/office/drawing/2014/main" id="{132E1454-9A6E-487B-BCDF-1D6B2F0EE32B}"/>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pic>
                <p:nvPicPr>
                  <p:cNvPr id="203" name="Afbeelding 202">
                    <a:extLst>
                      <a:ext uri="{FF2B5EF4-FFF2-40B4-BE49-F238E27FC236}">
                        <a16:creationId xmlns:a16="http://schemas.microsoft.com/office/drawing/2014/main" id="{3378B2D0-33D0-40F3-A120-DB23E4D9CE45}"/>
                      </a:ext>
                    </a:extLst>
                  </p:cNvPr>
                  <p:cNvPicPr>
                    <a:picLocks noChangeAspect="1"/>
                  </p:cNvPicPr>
                  <p:nvPr userDrawn="1"/>
                </p:nvPicPr>
                <p:blipFill>
                  <a:blip r:embed="rId6">
                    <a:duotone>
                      <a:prstClr val="black"/>
                      <a:srgbClr val="4D82B8">
                        <a:tint val="45000"/>
                        <a:satMod val="400000"/>
                      </a:srgbClr>
                    </a:duotone>
                    <a:extLst>
                      <a:ext uri="{BEBA8EAE-BF5A-486C-A8C5-ECC9F3942E4B}">
                        <a14:imgProps xmlns:a14="http://schemas.microsoft.com/office/drawing/2010/main">
                          <a14:imgLayer r:embed="rId7">
                            <a14:imgEffect>
                              <a14:brightnessContrast contrast="-40000"/>
                            </a14:imgEffect>
                          </a14:imgLayer>
                        </a14:imgProps>
                      </a:ext>
                    </a:extLst>
                  </a:blip>
                  <a:stretch>
                    <a:fillRect/>
                  </a:stretch>
                </p:blipFill>
                <p:spPr>
                  <a:xfrm>
                    <a:off x="13567296" y="3424992"/>
                    <a:ext cx="173367" cy="140220"/>
                  </a:xfrm>
                  <a:prstGeom prst="rect">
                    <a:avLst/>
                  </a:prstGeom>
                </p:spPr>
              </p:pic>
              <p:pic>
                <p:nvPicPr>
                  <p:cNvPr id="204" name="Afbeelding 203">
                    <a:extLst>
                      <a:ext uri="{FF2B5EF4-FFF2-40B4-BE49-F238E27FC236}">
                        <a16:creationId xmlns:a16="http://schemas.microsoft.com/office/drawing/2014/main" id="{06D4052C-EED4-4D16-91FA-1B27EC6A6A4A}"/>
                      </a:ext>
                    </a:extLst>
                  </p:cNvPr>
                  <p:cNvPicPr>
                    <a:picLocks noChangeAspect="1"/>
                  </p:cNvPicPr>
                  <p:nvPr userDrawn="1"/>
                </p:nvPicPr>
                <p:blipFill>
                  <a:blip r:embed="rId6">
                    <a:duotone>
                      <a:prstClr val="black"/>
                      <a:srgbClr val="4D82B8">
                        <a:tint val="45000"/>
                        <a:satMod val="400000"/>
                      </a:srgbClr>
                    </a:duotone>
                    <a:extLst>
                      <a:ext uri="{BEBA8EAE-BF5A-486C-A8C5-ECC9F3942E4B}">
                        <a14:imgProps xmlns:a14="http://schemas.microsoft.com/office/drawing/2010/main">
                          <a14:imgLayer r:embed="rId7">
                            <a14:imgEffect>
                              <a14:brightnessContrast contrast="-40000"/>
                            </a14:imgEffect>
                          </a14:imgLayer>
                        </a14:imgProps>
                      </a:ext>
                    </a:extLst>
                  </a:blip>
                  <a:stretch>
                    <a:fillRect/>
                  </a:stretch>
                </p:blipFill>
                <p:spPr>
                  <a:xfrm flipH="1">
                    <a:off x="13635599" y="3453788"/>
                    <a:ext cx="173367" cy="111424"/>
                  </a:xfrm>
                  <a:prstGeom prst="rect">
                    <a:avLst/>
                  </a:prstGeom>
                </p:spPr>
              </p:pic>
            </p:grpSp>
            <p:grpSp>
              <p:nvGrpSpPr>
                <p:cNvPr id="196" name="Groep 195">
                  <a:extLst>
                    <a:ext uri="{FF2B5EF4-FFF2-40B4-BE49-F238E27FC236}">
                      <a16:creationId xmlns:a16="http://schemas.microsoft.com/office/drawing/2014/main" id="{B5137C31-6CE9-4C9F-B93C-227AAE9D9CA5}"/>
                    </a:ext>
                  </a:extLst>
                </p:cNvPr>
                <p:cNvGrpSpPr/>
                <p:nvPr userDrawn="1"/>
              </p:nvGrpSpPr>
              <p:grpSpPr>
                <a:xfrm>
                  <a:off x="13103513" y="3705268"/>
                  <a:ext cx="145820" cy="146462"/>
                  <a:chOff x="13096169" y="3602278"/>
                  <a:chExt cx="145820" cy="146462"/>
                </a:xfrm>
              </p:grpSpPr>
              <p:sp>
                <p:nvSpPr>
                  <p:cNvPr id="200" name="Rechthoek 199">
                    <a:extLst>
                      <a:ext uri="{FF2B5EF4-FFF2-40B4-BE49-F238E27FC236}">
                        <a16:creationId xmlns:a16="http://schemas.microsoft.com/office/drawing/2014/main" id="{EA149D5A-E49A-4D97-91F3-0DE3CB82CC7E}"/>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201" name="Rechthoek 200">
                    <a:extLst>
                      <a:ext uri="{FF2B5EF4-FFF2-40B4-BE49-F238E27FC236}">
                        <a16:creationId xmlns:a16="http://schemas.microsoft.com/office/drawing/2014/main" id="{02C5474A-BFC9-4C9B-8196-A43EC02D0AE3}"/>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197" name="Groep 196">
                  <a:extLst>
                    <a:ext uri="{FF2B5EF4-FFF2-40B4-BE49-F238E27FC236}">
                      <a16:creationId xmlns:a16="http://schemas.microsoft.com/office/drawing/2014/main" id="{2C38A963-DF95-4F8E-BFA1-709C16DD4A30}"/>
                    </a:ext>
                  </a:extLst>
                </p:cNvPr>
                <p:cNvGrpSpPr/>
                <p:nvPr userDrawn="1"/>
              </p:nvGrpSpPr>
              <p:grpSpPr>
                <a:xfrm rot="10800000">
                  <a:off x="13061402" y="3665637"/>
                  <a:ext cx="145820" cy="146462"/>
                  <a:chOff x="13096169" y="3602278"/>
                  <a:chExt cx="145820" cy="146462"/>
                </a:xfrm>
              </p:grpSpPr>
              <p:sp>
                <p:nvSpPr>
                  <p:cNvPr id="198" name="Rechthoek 197">
                    <a:extLst>
                      <a:ext uri="{FF2B5EF4-FFF2-40B4-BE49-F238E27FC236}">
                        <a16:creationId xmlns:a16="http://schemas.microsoft.com/office/drawing/2014/main" id="{761B54A1-77AF-4B1C-9652-F13E97D0DC81}"/>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199" name="Rechthoek 198">
                    <a:extLst>
                      <a:ext uri="{FF2B5EF4-FFF2-40B4-BE49-F238E27FC236}">
                        <a16:creationId xmlns:a16="http://schemas.microsoft.com/office/drawing/2014/main" id="{1AE03D33-E05E-43B4-ADF9-6CB22D07934D}"/>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sp>
            <p:nvSpPr>
              <p:cNvPr id="193" name="Rechthoek 192">
                <a:extLst>
                  <a:ext uri="{FF2B5EF4-FFF2-40B4-BE49-F238E27FC236}">
                    <a16:creationId xmlns:a16="http://schemas.microsoft.com/office/drawing/2014/main" id="{1D108F20-6911-424C-9243-AA8D4474AFAC}"/>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en-GB" sz="900" b="0" noProof="0">
                    <a:solidFill>
                      <a:srgbClr val="211F26"/>
                    </a:solidFill>
                    <a:latin typeface="Calibri" panose="020F0502020204030204" pitchFamily="34" charset="0"/>
                    <a:cs typeface="Calibri" panose="020F0502020204030204" pitchFamily="34" charset="0"/>
                  </a:rPr>
                  <a:t>Crop</a:t>
                </a:r>
              </a:p>
            </p:txBody>
          </p:sp>
          <p:sp>
            <p:nvSpPr>
              <p:cNvPr id="194" name="Gelijkbenige driehoek 193">
                <a:extLst>
                  <a:ext uri="{FF2B5EF4-FFF2-40B4-BE49-F238E27FC236}">
                    <a16:creationId xmlns:a16="http://schemas.microsoft.com/office/drawing/2014/main" id="{9D4E7BC3-F0A5-4920-B8BB-39F1FF180243}"/>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174" name="Groep 173">
              <a:extLst>
                <a:ext uri="{FF2B5EF4-FFF2-40B4-BE49-F238E27FC236}">
                  <a16:creationId xmlns:a16="http://schemas.microsoft.com/office/drawing/2014/main" id="{7F0C5BE0-DA01-4064-9FA2-E688D976BDA2}"/>
                </a:ext>
              </a:extLst>
            </p:cNvPr>
            <p:cNvGrpSpPr/>
            <p:nvPr userDrawn="1"/>
          </p:nvGrpSpPr>
          <p:grpSpPr>
            <a:xfrm>
              <a:off x="-3314821" y="2981448"/>
              <a:ext cx="1558053" cy="563933"/>
              <a:chOff x="-3314821" y="2981448"/>
              <a:chExt cx="1558053" cy="563933"/>
            </a:xfrm>
          </p:grpSpPr>
          <p:sp>
            <p:nvSpPr>
              <p:cNvPr id="178" name="Rechthoek 177">
                <a:extLst>
                  <a:ext uri="{FF2B5EF4-FFF2-40B4-BE49-F238E27FC236}">
                    <a16:creationId xmlns:a16="http://schemas.microsoft.com/office/drawing/2014/main" id="{F9A296C8-F864-490C-8353-9D8A552FE18A}"/>
                  </a:ext>
                </a:extLst>
              </p:cNvPr>
              <p:cNvSpPr/>
              <p:nvPr userDrawn="1"/>
            </p:nvSpPr>
            <p:spPr>
              <a:xfrm>
                <a:off x="-3314821" y="2981448"/>
                <a:ext cx="1558053" cy="504851"/>
              </a:xfrm>
              <a:prstGeom prst="rect">
                <a:avLst/>
              </a:prstGeom>
              <a:solidFill>
                <a:srgbClr val="FFFFFF"/>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179" name="Rechthoek 178">
                <a:extLst>
                  <a:ext uri="{FF2B5EF4-FFF2-40B4-BE49-F238E27FC236}">
                    <a16:creationId xmlns:a16="http://schemas.microsoft.com/office/drawing/2014/main" id="{F33ADD6E-EA63-4276-9B0D-0F634A2F4E95}"/>
                  </a:ext>
                </a:extLst>
              </p:cNvPr>
              <p:cNvSpPr/>
              <p:nvPr userDrawn="1"/>
            </p:nvSpPr>
            <p:spPr>
              <a:xfrm>
                <a:off x="-3304719" y="3235173"/>
                <a:ext cx="1540313" cy="246608"/>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180" name="Tekstvak 179">
                <a:extLst>
                  <a:ext uri="{FF2B5EF4-FFF2-40B4-BE49-F238E27FC236}">
                    <a16:creationId xmlns:a16="http://schemas.microsoft.com/office/drawing/2014/main" id="{674F3002-32DD-4F4B-8191-F93366CC516B}"/>
                  </a:ext>
                </a:extLst>
              </p:cNvPr>
              <p:cNvSpPr txBox="1"/>
              <p:nvPr userDrawn="1"/>
            </p:nvSpPr>
            <p:spPr>
              <a:xfrm>
                <a:off x="-3069820" y="3038892"/>
                <a:ext cx="1089248" cy="137495"/>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a:solidFill>
                      <a:srgbClr val="211F26"/>
                    </a:solidFill>
                    <a:latin typeface="Calibri" panose="020F0502020204030204" pitchFamily="34" charset="0"/>
                    <a:ea typeface="+mn-ea"/>
                    <a:cs typeface="Calibri" panose="020F0502020204030204" pitchFamily="34" charset="0"/>
                  </a:rPr>
                  <a:t>Send to front</a:t>
                </a:r>
              </a:p>
            </p:txBody>
          </p:sp>
          <p:sp>
            <p:nvSpPr>
              <p:cNvPr id="181" name="Tekstvak 180">
                <a:extLst>
                  <a:ext uri="{FF2B5EF4-FFF2-40B4-BE49-F238E27FC236}">
                    <a16:creationId xmlns:a16="http://schemas.microsoft.com/office/drawing/2014/main" id="{60E5E020-6D99-499E-A590-19D05FC2E6CB}"/>
                  </a:ext>
                </a:extLst>
              </p:cNvPr>
              <p:cNvSpPr txBox="1"/>
              <p:nvPr userDrawn="1"/>
            </p:nvSpPr>
            <p:spPr>
              <a:xfrm>
                <a:off x="-3069820" y="3295269"/>
                <a:ext cx="1098515"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a:solidFill>
                      <a:srgbClr val="211F26"/>
                    </a:solidFill>
                    <a:latin typeface="Calibri" panose="020F0502020204030204" pitchFamily="34" charset="0"/>
                    <a:ea typeface="+mn-ea"/>
                    <a:cs typeface="Calibri" panose="020F0502020204030204" pitchFamily="34" charset="0"/>
                  </a:rPr>
                  <a:t>Send to back</a:t>
                </a:r>
              </a:p>
            </p:txBody>
          </p:sp>
          <p:sp>
            <p:nvSpPr>
              <p:cNvPr id="182" name="Vrije vorm: vorm 181">
                <a:extLst>
                  <a:ext uri="{FF2B5EF4-FFF2-40B4-BE49-F238E27FC236}">
                    <a16:creationId xmlns:a16="http://schemas.microsoft.com/office/drawing/2014/main" id="{2DE8303A-0D9A-41D7-90E7-D1C9D9FDD741}"/>
                  </a:ext>
                </a:extLst>
              </p:cNvPr>
              <p:cNvSpPr/>
              <p:nvPr userDrawn="1"/>
            </p:nvSpPr>
            <p:spPr>
              <a:xfrm>
                <a:off x="-2051274" y="3365381"/>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183" name="Gelijkbenige driehoek 182">
                <a:extLst>
                  <a:ext uri="{FF2B5EF4-FFF2-40B4-BE49-F238E27FC236}">
                    <a16:creationId xmlns:a16="http://schemas.microsoft.com/office/drawing/2014/main" id="{942B3070-AA0E-4994-84FB-A4A27BD15E7E}"/>
                  </a:ext>
                </a:extLst>
              </p:cNvPr>
              <p:cNvSpPr/>
              <p:nvPr userDrawn="1"/>
            </p:nvSpPr>
            <p:spPr>
              <a:xfrm rot="5400000">
                <a:off x="-1900674" y="3332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nvGrpSpPr>
              <p:cNvPr id="184" name="Groep 183">
                <a:extLst>
                  <a:ext uri="{FF2B5EF4-FFF2-40B4-BE49-F238E27FC236}">
                    <a16:creationId xmlns:a16="http://schemas.microsoft.com/office/drawing/2014/main" id="{BFBECF54-B8FC-4A9E-8C55-756A7468570D}"/>
                  </a:ext>
                </a:extLst>
              </p:cNvPr>
              <p:cNvGrpSpPr/>
              <p:nvPr userDrawn="1"/>
            </p:nvGrpSpPr>
            <p:grpSpPr>
              <a:xfrm>
                <a:off x="-3257052" y="3032066"/>
                <a:ext cx="182309" cy="163794"/>
                <a:chOff x="12832541" y="3162395"/>
                <a:chExt cx="219532" cy="197236"/>
              </a:xfrm>
            </p:grpSpPr>
            <p:sp>
              <p:nvSpPr>
                <p:cNvPr id="189" name="Rechthoek 188">
                  <a:extLst>
                    <a:ext uri="{FF2B5EF4-FFF2-40B4-BE49-F238E27FC236}">
                      <a16:creationId xmlns:a16="http://schemas.microsoft.com/office/drawing/2014/main" id="{A90C5222-DC16-4350-80B9-7CD31A60E2A5}"/>
                    </a:ext>
                  </a:extLst>
                </p:cNvPr>
                <p:cNvSpPr/>
                <p:nvPr userDrawn="1"/>
              </p:nvSpPr>
              <p:spPr>
                <a:xfrm>
                  <a:off x="12832541" y="3162395"/>
                  <a:ext cx="81487" cy="81487"/>
                </a:xfrm>
                <a:prstGeom prst="rect">
                  <a:avLst/>
                </a:prstGeom>
                <a:solidFill>
                  <a:schemeClr val="bg1"/>
                </a:solidFill>
                <a:ln w="12700">
                  <a:solidFill>
                    <a:srgbClr val="8484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190" name="Rechthoek 189">
                  <a:extLst>
                    <a:ext uri="{FF2B5EF4-FFF2-40B4-BE49-F238E27FC236}">
                      <a16:creationId xmlns:a16="http://schemas.microsoft.com/office/drawing/2014/main" id="{04F7F1D2-AE5A-42F9-87AD-E810DE9595CD}"/>
                    </a:ext>
                  </a:extLst>
                </p:cNvPr>
                <p:cNvSpPr/>
                <p:nvPr userDrawn="1"/>
              </p:nvSpPr>
              <p:spPr>
                <a:xfrm>
                  <a:off x="12970586" y="3278144"/>
                  <a:ext cx="81487" cy="81487"/>
                </a:xfrm>
                <a:prstGeom prst="rect">
                  <a:avLst/>
                </a:prstGeom>
                <a:solidFill>
                  <a:schemeClr val="bg1"/>
                </a:solidFill>
                <a:ln w="12700">
                  <a:solidFill>
                    <a:srgbClr val="8484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191" name="Rechthoek 190">
                  <a:extLst>
                    <a:ext uri="{FF2B5EF4-FFF2-40B4-BE49-F238E27FC236}">
                      <a16:creationId xmlns:a16="http://schemas.microsoft.com/office/drawing/2014/main" id="{03E769EA-FAFB-4ECF-BBE5-D83ECC0A4162}"/>
                    </a:ext>
                  </a:extLst>
                </p:cNvPr>
                <p:cNvSpPr/>
                <p:nvPr userDrawn="1"/>
              </p:nvSpPr>
              <p:spPr>
                <a:xfrm>
                  <a:off x="12873284" y="3191991"/>
                  <a:ext cx="138045" cy="138044"/>
                </a:xfrm>
                <a:prstGeom prst="rect">
                  <a:avLst/>
                </a:prstGeom>
                <a:solidFill>
                  <a:srgbClr val="EABE76"/>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grpSp>
          <p:grpSp>
            <p:nvGrpSpPr>
              <p:cNvPr id="185" name="Groep 184">
                <a:extLst>
                  <a:ext uri="{FF2B5EF4-FFF2-40B4-BE49-F238E27FC236}">
                    <a16:creationId xmlns:a16="http://schemas.microsoft.com/office/drawing/2014/main" id="{11004989-5B5F-4516-9949-7962E2487D65}"/>
                  </a:ext>
                </a:extLst>
              </p:cNvPr>
              <p:cNvGrpSpPr/>
              <p:nvPr userDrawn="1"/>
            </p:nvGrpSpPr>
            <p:grpSpPr>
              <a:xfrm>
                <a:off x="-3257053" y="3276580"/>
                <a:ext cx="182309" cy="163794"/>
                <a:chOff x="12832541" y="3162395"/>
                <a:chExt cx="219532" cy="197236"/>
              </a:xfrm>
            </p:grpSpPr>
            <p:sp>
              <p:nvSpPr>
                <p:cNvPr id="186" name="Rechthoek 185">
                  <a:extLst>
                    <a:ext uri="{FF2B5EF4-FFF2-40B4-BE49-F238E27FC236}">
                      <a16:creationId xmlns:a16="http://schemas.microsoft.com/office/drawing/2014/main" id="{66B8E704-1C5E-448F-BFBE-E427C122834D}"/>
                    </a:ext>
                  </a:extLst>
                </p:cNvPr>
                <p:cNvSpPr/>
                <p:nvPr userDrawn="1"/>
              </p:nvSpPr>
              <p:spPr>
                <a:xfrm>
                  <a:off x="12873284" y="3191991"/>
                  <a:ext cx="138045" cy="138044"/>
                </a:xfrm>
                <a:prstGeom prst="rect">
                  <a:avLst/>
                </a:prstGeom>
                <a:solidFill>
                  <a:srgbClr val="EABE76"/>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187" name="Rechthoek 186">
                  <a:extLst>
                    <a:ext uri="{FF2B5EF4-FFF2-40B4-BE49-F238E27FC236}">
                      <a16:creationId xmlns:a16="http://schemas.microsoft.com/office/drawing/2014/main" id="{48E55F31-C0DB-4A11-BD46-ABAF60DFE1C1}"/>
                    </a:ext>
                  </a:extLst>
                </p:cNvPr>
                <p:cNvSpPr/>
                <p:nvPr userDrawn="1"/>
              </p:nvSpPr>
              <p:spPr>
                <a:xfrm>
                  <a:off x="12832541" y="3162395"/>
                  <a:ext cx="81487" cy="81487"/>
                </a:xfrm>
                <a:prstGeom prst="rect">
                  <a:avLst/>
                </a:prstGeom>
                <a:solidFill>
                  <a:schemeClr val="bg1"/>
                </a:solidFill>
                <a:ln w="12700">
                  <a:solidFill>
                    <a:srgbClr val="8484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188" name="Rechthoek 187">
                  <a:extLst>
                    <a:ext uri="{FF2B5EF4-FFF2-40B4-BE49-F238E27FC236}">
                      <a16:creationId xmlns:a16="http://schemas.microsoft.com/office/drawing/2014/main" id="{EBA061ED-2783-4801-874B-D3FFC178005A}"/>
                    </a:ext>
                  </a:extLst>
                </p:cNvPr>
                <p:cNvSpPr/>
                <p:nvPr userDrawn="1"/>
              </p:nvSpPr>
              <p:spPr>
                <a:xfrm>
                  <a:off x="12970586" y="3278144"/>
                  <a:ext cx="81487" cy="81487"/>
                </a:xfrm>
                <a:prstGeom prst="rect">
                  <a:avLst/>
                </a:prstGeom>
                <a:solidFill>
                  <a:schemeClr val="bg1"/>
                </a:solidFill>
                <a:ln w="12700">
                  <a:solidFill>
                    <a:srgbClr val="8484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grpSp>
        </p:grpSp>
        <p:grpSp>
          <p:nvGrpSpPr>
            <p:cNvPr id="175" name="ICOON_info">
              <a:extLst>
                <a:ext uri="{FF2B5EF4-FFF2-40B4-BE49-F238E27FC236}">
                  <a16:creationId xmlns:a16="http://schemas.microsoft.com/office/drawing/2014/main" id="{20CFBD40-DD44-4E8F-AB62-2F765BB786F8}"/>
                </a:ext>
              </a:extLst>
            </p:cNvPr>
            <p:cNvGrpSpPr/>
            <p:nvPr userDrawn="1"/>
          </p:nvGrpSpPr>
          <p:grpSpPr>
            <a:xfrm>
              <a:off x="-376736" y="5307660"/>
              <a:ext cx="283685" cy="283685"/>
              <a:chOff x="-510741" y="5913713"/>
              <a:chExt cx="267555" cy="267555"/>
            </a:xfrm>
          </p:grpSpPr>
          <p:sp>
            <p:nvSpPr>
              <p:cNvPr id="176" name="Ovaal 175">
                <a:extLst>
                  <a:ext uri="{FF2B5EF4-FFF2-40B4-BE49-F238E27FC236}">
                    <a16:creationId xmlns:a16="http://schemas.microsoft.com/office/drawing/2014/main" id="{462EDEB6-7E36-44C3-A35D-42BA6D1D0FAA}"/>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177" name="Graphic 163" descr="Informatie">
                <a:extLst>
                  <a:ext uri="{FF2B5EF4-FFF2-40B4-BE49-F238E27FC236}">
                    <a16:creationId xmlns:a16="http://schemas.microsoft.com/office/drawing/2014/main" id="{B8A20B27-93F0-4662-87E8-42E2BA66F34A}"/>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noAutofit/>
              </a:bodyPr>
              <a:lstStyle/>
              <a:p>
                <a:endParaRPr lang="en-GB" sz="2000" noProof="0">
                  <a:solidFill>
                    <a:srgbClr val="211F26"/>
                  </a:solidFill>
                  <a:latin typeface="Calibri" panose="020F0502020204030204" pitchFamily="34" charset="0"/>
                  <a:cs typeface="Calibri" panose="020F0502020204030204" pitchFamily="34" charset="0"/>
                </a:endParaRPr>
              </a:p>
            </p:txBody>
          </p:sp>
        </p:grpSp>
      </p:grpSp>
      <p:grpSp>
        <p:nvGrpSpPr>
          <p:cNvPr id="217" name="INSTRUCTION">
            <a:extLst>
              <a:ext uri="{FF2B5EF4-FFF2-40B4-BE49-F238E27FC236}">
                <a16:creationId xmlns:a16="http://schemas.microsoft.com/office/drawing/2014/main" id="{2AC48DEC-CC36-4319-B281-CD66C379BC3D}"/>
              </a:ext>
            </a:extLst>
          </p:cNvPr>
          <p:cNvGrpSpPr/>
          <p:nvPr userDrawn="1"/>
        </p:nvGrpSpPr>
        <p:grpSpPr>
          <a:xfrm>
            <a:off x="5846" y="7033211"/>
            <a:ext cx="3727954" cy="1577390"/>
            <a:chOff x="5846" y="7033211"/>
            <a:chExt cx="3727954" cy="1577390"/>
          </a:xfrm>
        </p:grpSpPr>
        <p:sp>
          <p:nvSpPr>
            <p:cNvPr id="218" name="Rechthoek 217">
              <a:extLst>
                <a:ext uri="{FF2B5EF4-FFF2-40B4-BE49-F238E27FC236}">
                  <a16:creationId xmlns:a16="http://schemas.microsoft.com/office/drawing/2014/main" id="{D1E4DB44-63D4-4A29-B01F-B98CEDA8303E}"/>
                </a:ext>
              </a:extLst>
            </p:cNvPr>
            <p:cNvSpPr/>
            <p:nvPr userDrawn="1"/>
          </p:nvSpPr>
          <p:spPr>
            <a:xfrm>
              <a:off x="5846" y="7033211"/>
              <a:ext cx="3727954" cy="1577390"/>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EDIT Footer, slide number</a:t>
              </a:r>
              <a:br>
                <a:rPr lang="en-GB" sz="1400" b="1" cap="all" baseline="0" noProof="0">
                  <a:solidFill>
                    <a:schemeClr val="accent1"/>
                  </a:solidFill>
                  <a:latin typeface="Calibri" panose="020F0502020204030204" pitchFamily="34" charset="0"/>
                  <a:cs typeface="Calibri" panose="020F0502020204030204" pitchFamily="34" charset="0"/>
                </a:rPr>
              </a:br>
              <a:r>
                <a:rPr lang="en-GB" sz="1400" b="1" cap="all" baseline="0" noProof="0">
                  <a:solidFill>
                    <a:schemeClr val="accent1"/>
                  </a:solidFill>
                  <a:latin typeface="Calibri" panose="020F0502020204030204" pitchFamily="34" charset="0"/>
                  <a:cs typeface="Calibri" panose="020F0502020204030204" pitchFamily="34" charset="0"/>
                </a:rPr>
                <a:t>and date</a:t>
              </a:r>
            </a:p>
          </p:txBody>
        </p:sp>
        <p:sp>
          <p:nvSpPr>
            <p:cNvPr id="219" name="Ovaal 218">
              <a:extLst>
                <a:ext uri="{FF2B5EF4-FFF2-40B4-BE49-F238E27FC236}">
                  <a16:creationId xmlns:a16="http://schemas.microsoft.com/office/drawing/2014/main" id="{A69062F9-D16E-4350-8AF7-C805ED558CF8}"/>
                </a:ext>
              </a:extLst>
            </p:cNvPr>
            <p:cNvSpPr/>
            <p:nvPr userDrawn="1"/>
          </p:nvSpPr>
          <p:spPr>
            <a:xfrm>
              <a:off x="188424" y="767853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220" name="Rechthoek 219">
              <a:extLst>
                <a:ext uri="{FF2B5EF4-FFF2-40B4-BE49-F238E27FC236}">
                  <a16:creationId xmlns:a16="http://schemas.microsoft.com/office/drawing/2014/main" id="{1ADB0D40-47C6-4C0F-A9C7-EE1BF5AA6AC9}"/>
                </a:ext>
              </a:extLst>
            </p:cNvPr>
            <p:cNvSpPr/>
            <p:nvPr userDrawn="1"/>
          </p:nvSpPr>
          <p:spPr>
            <a:xfrm>
              <a:off x="472596" y="7678534"/>
              <a:ext cx="2322719" cy="31672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‘Header &amp; Footer’</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221" name="Ovaal 220">
              <a:extLst>
                <a:ext uri="{FF2B5EF4-FFF2-40B4-BE49-F238E27FC236}">
                  <a16:creationId xmlns:a16="http://schemas.microsoft.com/office/drawing/2014/main" id="{5AF1E93A-BC02-496D-82E4-4868340FE70D}"/>
                </a:ext>
              </a:extLst>
            </p:cNvPr>
            <p:cNvSpPr/>
            <p:nvPr userDrawn="1"/>
          </p:nvSpPr>
          <p:spPr>
            <a:xfrm>
              <a:off x="188424" y="810886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222" name="Rechthoek 221">
              <a:extLst>
                <a:ext uri="{FF2B5EF4-FFF2-40B4-BE49-F238E27FC236}">
                  <a16:creationId xmlns:a16="http://schemas.microsoft.com/office/drawing/2014/main" id="{3D99F699-4B4E-4B31-B9C0-D6BF55ED2269}"/>
                </a:ext>
              </a:extLst>
            </p:cNvPr>
            <p:cNvSpPr/>
            <p:nvPr userDrawn="1"/>
          </p:nvSpPr>
          <p:spPr>
            <a:xfrm>
              <a:off x="472596" y="8108870"/>
              <a:ext cx="2322719" cy="38098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‘Apply to All’</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apply the changes to every slide.</a:t>
              </a:r>
            </a:p>
          </p:txBody>
        </p:sp>
        <p:grpSp>
          <p:nvGrpSpPr>
            <p:cNvPr id="223" name="Groep 222">
              <a:extLst>
                <a:ext uri="{FF2B5EF4-FFF2-40B4-BE49-F238E27FC236}">
                  <a16:creationId xmlns:a16="http://schemas.microsoft.com/office/drawing/2014/main" id="{1204E98B-D9EC-4329-B717-20E248263C1B}"/>
                </a:ext>
              </a:extLst>
            </p:cNvPr>
            <p:cNvGrpSpPr/>
            <p:nvPr userDrawn="1"/>
          </p:nvGrpSpPr>
          <p:grpSpPr>
            <a:xfrm>
              <a:off x="2939884" y="7739834"/>
              <a:ext cx="681133" cy="750023"/>
              <a:chOff x="-910573" y="4987990"/>
              <a:chExt cx="681133" cy="750023"/>
            </a:xfrm>
          </p:grpSpPr>
          <p:grpSp>
            <p:nvGrpSpPr>
              <p:cNvPr id="224" name="Groep 223">
                <a:extLst>
                  <a:ext uri="{FF2B5EF4-FFF2-40B4-BE49-F238E27FC236}">
                    <a16:creationId xmlns:a16="http://schemas.microsoft.com/office/drawing/2014/main" id="{EDB2D675-7118-43AD-A96E-DF83DCF05167}"/>
                  </a:ext>
                </a:extLst>
              </p:cNvPr>
              <p:cNvGrpSpPr/>
              <p:nvPr userDrawn="1"/>
            </p:nvGrpSpPr>
            <p:grpSpPr>
              <a:xfrm>
                <a:off x="-713542" y="4987990"/>
                <a:ext cx="287071" cy="379107"/>
                <a:chOff x="-4050578" y="288410"/>
                <a:chExt cx="322125" cy="379107"/>
              </a:xfrm>
            </p:grpSpPr>
            <p:sp>
              <p:nvSpPr>
                <p:cNvPr id="226" name="Rechthoek met één afgeknipte en afgeronde hoek 47">
                  <a:extLst>
                    <a:ext uri="{FF2B5EF4-FFF2-40B4-BE49-F238E27FC236}">
                      <a16:creationId xmlns:a16="http://schemas.microsoft.com/office/drawing/2014/main" id="{0FB9D92E-F743-465D-B2F4-80C7A24B8925}"/>
                    </a:ext>
                  </a:extLst>
                </p:cNvPr>
                <p:cNvSpPr/>
                <p:nvPr userDrawn="1"/>
              </p:nvSpPr>
              <p:spPr>
                <a:xfrm>
                  <a:off x="-4050578" y="288410"/>
                  <a:ext cx="322125" cy="379107"/>
                </a:xfrm>
                <a:prstGeom prst="snipRoundRect">
                  <a:avLst>
                    <a:gd name="adj1" fmla="val 0"/>
                    <a:gd name="adj2" fmla="val 33753"/>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227" name="Rechthoekige driehoek 226">
                  <a:extLst>
                    <a:ext uri="{FF2B5EF4-FFF2-40B4-BE49-F238E27FC236}">
                      <a16:creationId xmlns:a16="http://schemas.microsoft.com/office/drawing/2014/main" id="{CEACE0D0-3F16-482C-97DC-5E53E1A4715E}"/>
                    </a:ext>
                  </a:extLst>
                </p:cNvPr>
                <p:cNvSpPr/>
                <p:nvPr userDrawn="1"/>
              </p:nvSpPr>
              <p:spPr>
                <a:xfrm>
                  <a:off x="-3833537" y="291656"/>
                  <a:ext cx="103133" cy="93757"/>
                </a:xfrm>
                <a:prstGeom prst="rtTriangle">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228" name="Rechthoek 227">
                  <a:extLst>
                    <a:ext uri="{FF2B5EF4-FFF2-40B4-BE49-F238E27FC236}">
                      <a16:creationId xmlns:a16="http://schemas.microsoft.com/office/drawing/2014/main" id="{A4BFB904-137B-40F4-9B0F-C134E204F3D3}"/>
                    </a:ext>
                  </a:extLst>
                </p:cNvPr>
                <p:cNvSpPr/>
                <p:nvPr userDrawn="1"/>
              </p:nvSpPr>
              <p:spPr>
                <a:xfrm>
                  <a:off x="-4013673" y="314848"/>
                  <a:ext cx="140930" cy="70565"/>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229" name="Rechthoek 228">
                  <a:extLst>
                    <a:ext uri="{FF2B5EF4-FFF2-40B4-BE49-F238E27FC236}">
                      <a16:creationId xmlns:a16="http://schemas.microsoft.com/office/drawing/2014/main" id="{45448948-8349-4293-BE37-36A76D6AC294}"/>
                    </a:ext>
                  </a:extLst>
                </p:cNvPr>
                <p:cNvSpPr/>
                <p:nvPr userDrawn="1"/>
              </p:nvSpPr>
              <p:spPr>
                <a:xfrm>
                  <a:off x="-4020379" y="586428"/>
                  <a:ext cx="261727" cy="61406"/>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defTabSz="914400" fontAlgn="auto">
                    <a:lnSpc>
                      <a:spcPct val="100000"/>
                    </a:lnSpc>
                    <a:spcBef>
                      <a:spcPts val="0"/>
                    </a:spcBef>
                    <a:spcAft>
                      <a:spcPts val="0"/>
                    </a:spcAft>
                    <a:buClrTx/>
                    <a:buSzTx/>
                    <a:buFontTx/>
                    <a:buNone/>
                    <a:tabLst/>
                  </a:pPr>
                  <a:endParaRPr kumimoji="0" lang="en-GB" sz="900" b="0" i="0" u="none" strike="noStrike" kern="0" cap="none" spc="0" normalizeH="0" baseline="0" noProof="0">
                    <a:ln>
                      <a:noFill/>
                    </a:ln>
                    <a:solidFill>
                      <a:srgbClr val="211F26"/>
                    </a:solidFill>
                    <a:effectLst/>
                    <a:uLnTx/>
                    <a:uFillTx/>
                    <a:latin typeface="Calibri" panose="020F0502020204030204" pitchFamily="34" charset="0"/>
                    <a:cs typeface="Calibri" panose="020F0502020204030204" pitchFamily="34" charset="0"/>
                  </a:endParaRPr>
                </a:p>
              </p:txBody>
            </p:sp>
          </p:grpSp>
          <p:sp>
            <p:nvSpPr>
              <p:cNvPr id="225" name="Rechthoek 224">
                <a:extLst>
                  <a:ext uri="{FF2B5EF4-FFF2-40B4-BE49-F238E27FC236}">
                    <a16:creationId xmlns:a16="http://schemas.microsoft.com/office/drawing/2014/main" id="{C7D18CB8-902D-466C-A0CD-17A14E48AFED}"/>
                  </a:ext>
                </a:extLst>
              </p:cNvPr>
              <p:cNvSpPr/>
              <p:nvPr userDrawn="1"/>
            </p:nvSpPr>
            <p:spPr>
              <a:xfrm>
                <a:off x="-910573" y="5352063"/>
                <a:ext cx="681133" cy="385950"/>
              </a:xfrm>
              <a:prstGeom prst="rect">
                <a:avLst/>
              </a:prstGeom>
              <a:no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rPr>
                  <a:t>Header &amp; Footer</a:t>
                </a:r>
              </a:p>
            </p:txBody>
          </p:sp>
        </p:grpSp>
      </p:grpSp>
      <p:sp>
        <p:nvSpPr>
          <p:cNvPr id="14" name="INFO">
            <a:extLst>
              <a:ext uri="{FF2B5EF4-FFF2-40B4-BE49-F238E27FC236}">
                <a16:creationId xmlns:a16="http://schemas.microsoft.com/office/drawing/2014/main" id="{63F6DBDF-45EF-45F4-B45A-E829981AB849}"/>
              </a:ext>
            </a:extLst>
          </p:cNvPr>
          <p:cNvSpPr txBox="1"/>
          <p:nvPr userDrawn="1"/>
        </p:nvSpPr>
        <p:spPr>
          <a:xfrm>
            <a:off x="0" y="-256190"/>
            <a:ext cx="12192000" cy="161583"/>
          </a:xfrm>
          <a:prstGeom prst="rect">
            <a:avLst/>
          </a:prstGeom>
          <a:noFill/>
        </p:spPr>
        <p:txBody>
          <a:bodyPr wrap="square" lIns="0" tIns="0" rIns="0" bIns="0" rtlCol="0">
            <a:spAutoFit/>
          </a:bodyPr>
          <a:lstStyle/>
          <a:p>
            <a:pPr algn="l"/>
            <a:r>
              <a:rPr lang="en-GB" sz="1050" b="1" dirty="0">
                <a:solidFill>
                  <a:schemeClr val="tx2"/>
                </a:solidFill>
                <a:latin typeface="+mj-lt"/>
                <a:cs typeface="Calibri" panose="020F0502020204030204" pitchFamily="34" charset="0"/>
              </a:rPr>
              <a:t>TEMPLATE: </a:t>
            </a:r>
            <a:r>
              <a:rPr lang="en-GB" sz="1050" b="0" dirty="0">
                <a:solidFill>
                  <a:schemeClr val="tx2"/>
                </a:solidFill>
                <a:latin typeface="+mj-lt"/>
                <a:cs typeface="Calibri" panose="020F0502020204030204" pitchFamily="34" charset="0"/>
              </a:rPr>
              <a:t>TEXT + IMAGE (L)</a:t>
            </a:r>
          </a:p>
        </p:txBody>
      </p:sp>
      <p:grpSp>
        <p:nvGrpSpPr>
          <p:cNvPr id="6" name="HAAK LIJN">
            <a:extLst>
              <a:ext uri="{FF2B5EF4-FFF2-40B4-BE49-F238E27FC236}">
                <a16:creationId xmlns:a16="http://schemas.microsoft.com/office/drawing/2014/main" id="{D7882384-1712-41E6-9D6B-F217C844E4E0}"/>
              </a:ext>
            </a:extLst>
          </p:cNvPr>
          <p:cNvGrpSpPr/>
          <p:nvPr userDrawn="1"/>
        </p:nvGrpSpPr>
        <p:grpSpPr>
          <a:xfrm>
            <a:off x="540812" y="0"/>
            <a:ext cx="76800" cy="6858000"/>
            <a:chOff x="578912" y="0"/>
            <a:chExt cx="76800" cy="6858000"/>
          </a:xfrm>
        </p:grpSpPr>
        <p:cxnSp>
          <p:nvCxnSpPr>
            <p:cNvPr id="7" name="LIJN">
              <a:extLst>
                <a:ext uri="{FF2B5EF4-FFF2-40B4-BE49-F238E27FC236}">
                  <a16:creationId xmlns:a16="http://schemas.microsoft.com/office/drawing/2014/main" id="{CA66AB2C-0DEF-41A4-8A9D-6D155CA2B075}"/>
                </a:ext>
              </a:extLst>
            </p:cNvPr>
            <p:cNvCxnSpPr>
              <a:cxnSpLocks/>
            </p:cNvCxnSpPr>
            <p:nvPr userDrawn="1"/>
          </p:nvCxnSpPr>
          <p:spPr>
            <a:xfrm>
              <a:off x="617312" y="900113"/>
              <a:ext cx="0" cy="5957887"/>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pic>
          <p:nvPicPr>
            <p:cNvPr id="8" name="Graphic 7">
              <a:extLst>
                <a:ext uri="{FF2B5EF4-FFF2-40B4-BE49-F238E27FC236}">
                  <a16:creationId xmlns:a16="http://schemas.microsoft.com/office/drawing/2014/main" id="{DF6C0404-AD63-455B-AFF8-AC0BC74B32E7}"/>
                </a:ext>
              </a:extLst>
            </p:cNvPr>
            <p:cNvPicPr>
              <a:picLocks noChangeAspect="1"/>
            </p:cNvPicPr>
            <p:nvPr userDrawn="1"/>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78912" y="652464"/>
              <a:ext cx="76800" cy="201600"/>
            </a:xfrm>
            <a:prstGeom prst="rect">
              <a:avLst/>
            </a:prstGeom>
          </p:spPr>
        </p:pic>
        <p:cxnSp>
          <p:nvCxnSpPr>
            <p:cNvPr id="10" name="LIJN">
              <a:extLst>
                <a:ext uri="{FF2B5EF4-FFF2-40B4-BE49-F238E27FC236}">
                  <a16:creationId xmlns:a16="http://schemas.microsoft.com/office/drawing/2014/main" id="{C2999465-7311-4A1D-8A5A-A0092EF9741F}"/>
                </a:ext>
              </a:extLst>
            </p:cNvPr>
            <p:cNvCxnSpPr>
              <a:cxnSpLocks/>
            </p:cNvCxnSpPr>
            <p:nvPr userDrawn="1"/>
          </p:nvCxnSpPr>
          <p:spPr>
            <a:xfrm>
              <a:off x="617312" y="0"/>
              <a:ext cx="0" cy="595314"/>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grpSp>
      <p:sp>
        <p:nvSpPr>
          <p:cNvPr id="12" name="Tijdelijke aanduiding voor afbeelding 8">
            <a:extLst>
              <a:ext uri="{FF2B5EF4-FFF2-40B4-BE49-F238E27FC236}">
                <a16:creationId xmlns:a16="http://schemas.microsoft.com/office/drawing/2014/main" id="{8BD98969-41D6-49E7-8A6D-7119EAC93FB3}"/>
              </a:ext>
            </a:extLst>
          </p:cNvPr>
          <p:cNvSpPr>
            <a:spLocks noGrp="1"/>
          </p:cNvSpPr>
          <p:nvPr>
            <p:ph type="pic" sz="quarter" idx="14" hasCustomPrompt="1"/>
          </p:nvPr>
        </p:nvSpPr>
        <p:spPr>
          <a:xfrm>
            <a:off x="4221626" y="1434"/>
            <a:ext cx="7970374" cy="6856566"/>
          </a:xfrm>
          <a:prstGeom prst="rect">
            <a:avLst/>
          </a:prstGeom>
          <a:solidFill>
            <a:schemeClr val="bg1">
              <a:lumMod val="95000"/>
            </a:schemeClr>
          </a:solidFill>
        </p:spPr>
        <p:txBody>
          <a:bodyPr bIns="1620000" anchor="ctr"/>
          <a:lstStyle>
            <a:lvl1pPr marL="0" indent="0" algn="ctr">
              <a:lnSpc>
                <a:spcPct val="90000"/>
              </a:lnSpc>
              <a:spcBef>
                <a:spcPts val="0"/>
              </a:spcBef>
              <a:spcAft>
                <a:spcPts val="0"/>
              </a:spcAft>
              <a:buNone/>
              <a:defRPr sz="1500" i="1">
                <a:solidFill>
                  <a:schemeClr val="tx1">
                    <a:lumMod val="50000"/>
                    <a:lumOff val="50000"/>
                  </a:schemeClr>
                </a:solidFill>
              </a:defRPr>
            </a:lvl1pPr>
          </a:lstStyle>
          <a:p>
            <a:r>
              <a:rPr lang="en-GB" dirty="0"/>
              <a:t>Click on the icon below</a:t>
            </a:r>
            <a:br>
              <a:rPr lang="en-GB" dirty="0"/>
            </a:br>
            <a:r>
              <a:rPr lang="en-GB" dirty="0"/>
              <a:t>to insert an image.</a:t>
            </a:r>
          </a:p>
        </p:txBody>
      </p:sp>
      <p:sp>
        <p:nvSpPr>
          <p:cNvPr id="17" name="Tijdelijke aanduiding voor verticale tekst 2">
            <a:extLst>
              <a:ext uri="{FF2B5EF4-FFF2-40B4-BE49-F238E27FC236}">
                <a16:creationId xmlns:a16="http://schemas.microsoft.com/office/drawing/2014/main" id="{88E18419-1C58-41CE-97BB-2A5F5D6DB9F2}"/>
              </a:ext>
            </a:extLst>
          </p:cNvPr>
          <p:cNvSpPr>
            <a:spLocks noGrp="1"/>
          </p:cNvSpPr>
          <p:nvPr>
            <p:ph type="body" orient="vert" idx="1" hasCustomPrompt="1"/>
          </p:nvPr>
        </p:nvSpPr>
        <p:spPr>
          <a:xfrm>
            <a:off x="777233" y="563700"/>
            <a:ext cx="3993654" cy="5730594"/>
          </a:xfrm>
          <a:gradFill>
            <a:gsLst>
              <a:gs pos="75000">
                <a:schemeClr val="bg1"/>
              </a:gs>
              <a:gs pos="100000">
                <a:schemeClr val="bg1">
                  <a:alpha val="75000"/>
                </a:schemeClr>
              </a:gs>
            </a:gsLst>
            <a:lin ang="0" scaled="1"/>
          </a:gradFill>
        </p:spPr>
        <p:txBody>
          <a:bodyPr vert="horz" lIns="0" tIns="1296000" rIns="216000" bIns="144000"/>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en-GB" dirty="0"/>
              <a:t>Bullet</a:t>
            </a:r>
          </a:p>
          <a:p>
            <a:pPr lvl="1"/>
            <a:r>
              <a:rPr lang="en-GB" dirty="0"/>
              <a:t>Sub-bullet</a:t>
            </a:r>
          </a:p>
          <a:p>
            <a:pPr lvl="2"/>
            <a:r>
              <a:rPr lang="en-GB" dirty="0"/>
              <a:t>Default text</a:t>
            </a:r>
          </a:p>
          <a:p>
            <a:pPr lvl="3"/>
            <a:r>
              <a:rPr lang="en-GB" dirty="0"/>
              <a:t>header</a:t>
            </a:r>
          </a:p>
          <a:p>
            <a:pPr lvl="4"/>
            <a:r>
              <a:rPr lang="en-GB" dirty="0"/>
              <a:t>Numerical bullet</a:t>
            </a:r>
          </a:p>
          <a:p>
            <a:pPr lvl="5"/>
            <a:r>
              <a:rPr lang="en-GB" dirty="0"/>
              <a:t>Bullet</a:t>
            </a:r>
          </a:p>
          <a:p>
            <a:pPr lvl="6"/>
            <a:r>
              <a:rPr lang="en-GB" dirty="0"/>
              <a:t>Sub-bullet</a:t>
            </a:r>
          </a:p>
          <a:p>
            <a:pPr lvl="7"/>
            <a:r>
              <a:rPr lang="en-GB" dirty="0"/>
              <a:t>Default text</a:t>
            </a:r>
          </a:p>
          <a:p>
            <a:pPr lvl="8"/>
            <a:r>
              <a:rPr lang="en-GB" dirty="0"/>
              <a:t>header</a:t>
            </a:r>
          </a:p>
          <a:p>
            <a:pPr lvl="8"/>
            <a:endParaRPr lang="en-GB" dirty="0"/>
          </a:p>
        </p:txBody>
      </p:sp>
      <p:sp>
        <p:nvSpPr>
          <p:cNvPr id="146" name="Logo">
            <a:extLst>
              <a:ext uri="{FF2B5EF4-FFF2-40B4-BE49-F238E27FC236}">
                <a16:creationId xmlns:a16="http://schemas.microsoft.com/office/drawing/2014/main" id="{37D9BEDA-95C5-4F02-84C8-119FE3496BD4}"/>
              </a:ext>
            </a:extLst>
          </p:cNvPr>
          <p:cNvSpPr>
            <a:spLocks noGrp="1"/>
          </p:cNvSpPr>
          <p:nvPr>
            <p:ph type="body" orient="vert" idx="15" hasCustomPrompt="1"/>
          </p:nvPr>
        </p:nvSpPr>
        <p:spPr>
          <a:xfrm>
            <a:off x="10549612" y="6480355"/>
            <a:ext cx="1060019" cy="185413"/>
          </a:xfrm>
          <a:blipFill>
            <a:blip r:embed="rId9"/>
            <a:stretch>
              <a:fillRect/>
            </a:stretch>
          </a:blipFill>
        </p:spPr>
        <p:txBody>
          <a:bodyPr vert="horz" lIns="0" tIns="0" rIns="0" bIns="0"/>
          <a:lstStyle>
            <a:lvl1pPr marL="0" indent="0">
              <a:buNone/>
              <a:defRPr sz="1000" i="1">
                <a:solidFill>
                  <a:schemeClr val="bg2"/>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3" name="Dianummer">
            <a:extLst>
              <a:ext uri="{FF2B5EF4-FFF2-40B4-BE49-F238E27FC236}">
                <a16:creationId xmlns:a16="http://schemas.microsoft.com/office/drawing/2014/main" id="{2B7207A5-0C51-46E7-8409-7885FAC1D3DA}"/>
              </a:ext>
            </a:extLst>
          </p:cNvPr>
          <p:cNvSpPr>
            <a:spLocks noGrp="1"/>
          </p:cNvSpPr>
          <p:nvPr>
            <p:ph type="sldNum" sz="quarter" idx="17"/>
          </p:nvPr>
        </p:nvSpPr>
        <p:spPr/>
        <p:txBody>
          <a:bodyPr/>
          <a:lstStyle>
            <a:lvl1pPr>
              <a:defRPr>
                <a:solidFill>
                  <a:schemeClr val="bg1"/>
                </a:solidFill>
              </a:defRPr>
            </a:lvl1pPr>
          </a:lstStyle>
          <a:p>
            <a:fld id="{5EC93C5F-DB18-4797-88B9-B8B0D60519FD}" type="slidenum">
              <a:rPr lang="en-GB" smtClean="0"/>
              <a:pPr/>
              <a:t>‹#›</a:t>
            </a:fld>
            <a:endParaRPr lang="en-GB" dirty="0"/>
          </a:p>
        </p:txBody>
      </p:sp>
      <p:sp>
        <p:nvSpPr>
          <p:cNvPr id="4" name="Datum" hidden="1">
            <a:extLst>
              <a:ext uri="{FF2B5EF4-FFF2-40B4-BE49-F238E27FC236}">
                <a16:creationId xmlns:a16="http://schemas.microsoft.com/office/drawing/2014/main" id="{FD1A7AF7-8299-4E9B-8E1D-FC50A5120204}"/>
              </a:ext>
            </a:extLst>
          </p:cNvPr>
          <p:cNvSpPr>
            <a:spLocks noGrp="1"/>
          </p:cNvSpPr>
          <p:nvPr>
            <p:ph type="dt" sz="half" idx="18"/>
          </p:nvPr>
        </p:nvSpPr>
        <p:spPr/>
        <p:txBody>
          <a:bodyPr/>
          <a:lstStyle/>
          <a:p>
            <a:r>
              <a:rPr lang="en-GB" dirty="0"/>
              <a:t>Date</a:t>
            </a:r>
          </a:p>
        </p:txBody>
      </p:sp>
      <p:sp>
        <p:nvSpPr>
          <p:cNvPr id="2" name="Voettekst">
            <a:extLst>
              <a:ext uri="{FF2B5EF4-FFF2-40B4-BE49-F238E27FC236}">
                <a16:creationId xmlns:a16="http://schemas.microsoft.com/office/drawing/2014/main" id="{CF2C8389-F9C2-4D34-9675-D3F1B363A614}"/>
              </a:ext>
            </a:extLst>
          </p:cNvPr>
          <p:cNvSpPr>
            <a:spLocks noGrp="1"/>
          </p:cNvSpPr>
          <p:nvPr>
            <p:ph type="ftr" sz="quarter" idx="16"/>
          </p:nvPr>
        </p:nvSpPr>
        <p:spPr/>
        <p:txBody>
          <a:bodyPr/>
          <a:lstStyle/>
          <a:p>
            <a:r>
              <a:rPr lang="en-GB" dirty="0"/>
              <a:t>26 October 2021 | ALIM Guide for asset information Managers</a:t>
            </a:r>
          </a:p>
        </p:txBody>
      </p:sp>
      <p:sp>
        <p:nvSpPr>
          <p:cNvPr id="13" name="Ondertitel">
            <a:extLst>
              <a:ext uri="{FF2B5EF4-FFF2-40B4-BE49-F238E27FC236}">
                <a16:creationId xmlns:a16="http://schemas.microsoft.com/office/drawing/2014/main" id="{E7103454-A8D4-4EB6-8BE7-429690CF0791}"/>
              </a:ext>
            </a:extLst>
          </p:cNvPr>
          <p:cNvSpPr>
            <a:spLocks noGrp="1"/>
          </p:cNvSpPr>
          <p:nvPr>
            <p:ph type="subTitle" idx="10" hasCustomPrompt="1"/>
          </p:nvPr>
        </p:nvSpPr>
        <p:spPr>
          <a:xfrm>
            <a:off x="777243" y="924516"/>
            <a:ext cx="3816083" cy="349200"/>
          </a:xfrm>
        </p:spPr>
        <p:txBody>
          <a:bodyPr/>
          <a:lstStyle>
            <a:lvl1pPr marL="0" indent="0" algn="l">
              <a:buNone/>
              <a:defRPr sz="300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cap="all" baseline="0" dirty="0"/>
              <a:t>Sec light subtitle</a:t>
            </a:r>
            <a:endParaRPr lang="en-GB" dirty="0"/>
          </a:p>
        </p:txBody>
      </p:sp>
      <p:sp>
        <p:nvSpPr>
          <p:cNvPr id="5" name="Titel">
            <a:extLst>
              <a:ext uri="{FF2B5EF4-FFF2-40B4-BE49-F238E27FC236}">
                <a16:creationId xmlns:a16="http://schemas.microsoft.com/office/drawing/2014/main" id="{A3A6F5FC-F7A7-4338-872F-3F8BF725E3A4}"/>
              </a:ext>
            </a:extLst>
          </p:cNvPr>
          <p:cNvSpPr>
            <a:spLocks noGrp="1"/>
          </p:cNvSpPr>
          <p:nvPr>
            <p:ph type="title" hasCustomPrompt="1"/>
          </p:nvPr>
        </p:nvSpPr>
        <p:spPr>
          <a:xfrm>
            <a:off x="777245" y="619124"/>
            <a:ext cx="3816082" cy="268289"/>
          </a:xfrm>
        </p:spPr>
        <p:txBody>
          <a:bodyPr/>
          <a:lstStyle/>
          <a:p>
            <a:r>
              <a:rPr lang="en-GB" dirty="0"/>
              <a:t>First bold title</a:t>
            </a:r>
          </a:p>
        </p:txBody>
      </p:sp>
    </p:spTree>
    <p:extLst>
      <p:ext uri="{BB962C8B-B14F-4D97-AF65-F5344CB8AC3E}">
        <p14:creationId xmlns:p14="http://schemas.microsoft.com/office/powerpoint/2010/main" val="2365139012"/>
      </p:ext>
    </p:extLst>
  </p:cSld>
  <p:clrMapOvr>
    <a:masterClrMapping/>
  </p:clrMapOvr>
  <p:transition spd="slow">
    <p:push dir="u"/>
  </p:transition>
  <p:hf hdr="0" dt="0"/>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16" name="INSTRUCTION">
            <a:extLst>
              <a:ext uri="{FF2B5EF4-FFF2-40B4-BE49-F238E27FC236}">
                <a16:creationId xmlns:a16="http://schemas.microsoft.com/office/drawing/2014/main" id="{FE47EC6C-FD8B-49D7-B5C9-831727359ABF}"/>
              </a:ext>
            </a:extLst>
          </p:cNvPr>
          <p:cNvGrpSpPr/>
          <p:nvPr userDrawn="1"/>
        </p:nvGrpSpPr>
        <p:grpSpPr>
          <a:xfrm>
            <a:off x="12274716" y="-1461517"/>
            <a:ext cx="3695970" cy="1277747"/>
            <a:chOff x="-3889316" y="-1461517"/>
            <a:chExt cx="3695970" cy="1277747"/>
          </a:xfrm>
        </p:grpSpPr>
        <p:sp>
          <p:nvSpPr>
            <p:cNvPr id="17" name="Rechthoek 16">
              <a:extLst>
                <a:ext uri="{FF2B5EF4-FFF2-40B4-BE49-F238E27FC236}">
                  <a16:creationId xmlns:a16="http://schemas.microsoft.com/office/drawing/2014/main" id="{479D4CEF-44AA-4CF3-82B8-D3D274CE698E}"/>
                </a:ext>
              </a:extLst>
            </p:cNvPr>
            <p:cNvSpPr/>
            <p:nvPr userDrawn="1"/>
          </p:nvSpPr>
          <p:spPr>
            <a:xfrm>
              <a:off x="-3786437" y="-1461517"/>
              <a:ext cx="3593091" cy="1277747"/>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Insert an image</a:t>
              </a:r>
            </a:p>
          </p:txBody>
        </p:sp>
        <p:sp>
          <p:nvSpPr>
            <p:cNvPr id="18" name="Rechthoek 17">
              <a:extLst>
                <a:ext uri="{FF2B5EF4-FFF2-40B4-BE49-F238E27FC236}">
                  <a16:creationId xmlns:a16="http://schemas.microsoft.com/office/drawing/2014/main" id="{50770E1A-DC39-4B17-9764-05B59C6EF79D}"/>
                </a:ext>
              </a:extLst>
            </p:cNvPr>
            <p:cNvSpPr/>
            <p:nvPr userDrawn="1"/>
          </p:nvSpPr>
          <p:spPr>
            <a:xfrm>
              <a:off x="-3603859" y="-993610"/>
              <a:ext cx="3229126" cy="657434"/>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Select the frame of the image by clicking on the tag alongside this instruction. 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‘Pictures’</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select the preferred image and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19" name="Gelijkbenige driehoek 18">
              <a:extLst>
                <a:ext uri="{FF2B5EF4-FFF2-40B4-BE49-F238E27FC236}">
                  <a16:creationId xmlns:a16="http://schemas.microsoft.com/office/drawing/2014/main" id="{C6729E09-7600-4F6B-BE09-13A3091A65F9}"/>
                </a:ext>
              </a:extLst>
            </p:cNvPr>
            <p:cNvSpPr/>
            <p:nvPr userDrawn="1"/>
          </p:nvSpPr>
          <p:spPr>
            <a:xfrm rot="16200000" flipH="1">
              <a:off x="-3925504" y="-351896"/>
              <a:ext cx="175255" cy="102879"/>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grpSp>
      <p:sp>
        <p:nvSpPr>
          <p:cNvPr id="148" name="INFO">
            <a:extLst>
              <a:ext uri="{FF2B5EF4-FFF2-40B4-BE49-F238E27FC236}">
                <a16:creationId xmlns:a16="http://schemas.microsoft.com/office/drawing/2014/main" id="{4A1F86EE-56C2-4FC7-A5E3-4FF8BAE206B8}"/>
              </a:ext>
            </a:extLst>
          </p:cNvPr>
          <p:cNvSpPr txBox="1"/>
          <p:nvPr userDrawn="1"/>
        </p:nvSpPr>
        <p:spPr>
          <a:xfrm>
            <a:off x="0" y="-256190"/>
            <a:ext cx="11556000" cy="161583"/>
          </a:xfrm>
          <a:prstGeom prst="rect">
            <a:avLst/>
          </a:prstGeom>
          <a:noFill/>
        </p:spPr>
        <p:txBody>
          <a:bodyPr wrap="square" lIns="0" tIns="0" rIns="0" bIns="0" rtlCol="0">
            <a:spAutoFit/>
          </a:bodyPr>
          <a:lstStyle/>
          <a:p>
            <a:pPr algn="l"/>
            <a:r>
              <a:rPr lang="en-GB" sz="1050" b="1" dirty="0">
                <a:solidFill>
                  <a:schemeClr val="tx2"/>
                </a:solidFill>
                <a:latin typeface="+mj-lt"/>
                <a:cs typeface="Calibri" panose="020F0502020204030204" pitchFamily="34" charset="0"/>
              </a:rPr>
              <a:t>TEMPLATE: </a:t>
            </a:r>
            <a:r>
              <a:rPr lang="en-GB" sz="1050" b="0" dirty="0">
                <a:solidFill>
                  <a:schemeClr val="tx2"/>
                </a:solidFill>
                <a:latin typeface="+mj-lt"/>
                <a:cs typeface="Calibri" panose="020F0502020204030204" pitchFamily="34" charset="0"/>
              </a:rPr>
              <a:t>TITLE SLIDE </a:t>
            </a:r>
          </a:p>
        </p:txBody>
      </p:sp>
      <p:sp>
        <p:nvSpPr>
          <p:cNvPr id="144" name="|">
            <a:extLst>
              <a:ext uri="{FF2B5EF4-FFF2-40B4-BE49-F238E27FC236}">
                <a16:creationId xmlns:a16="http://schemas.microsoft.com/office/drawing/2014/main" id="{35F05C4C-6075-4158-98BE-256211DC58AE}"/>
              </a:ext>
            </a:extLst>
          </p:cNvPr>
          <p:cNvSpPr>
            <a:spLocks noGrp="1"/>
          </p:cNvSpPr>
          <p:nvPr userDrawn="1">
            <p:ph type="body" sz="quarter" idx="16" hasCustomPrompt="1"/>
          </p:nvPr>
        </p:nvSpPr>
        <p:spPr>
          <a:xfrm flipH="1">
            <a:off x="576831" y="5303385"/>
            <a:ext cx="7200" cy="1558800"/>
          </a:xfrm>
          <a:prstGeom prst="roundRect">
            <a:avLst>
              <a:gd name="adj" fmla="val 50000"/>
            </a:avLst>
          </a:prstGeom>
          <a:solidFill>
            <a:schemeClr val="bg1"/>
          </a:solidFill>
          <a:ln w="12700">
            <a:noFill/>
          </a:ln>
        </p:spPr>
        <p:txBody>
          <a:bodyPr/>
          <a:lstStyle>
            <a:lvl1pPr marL="0" indent="0">
              <a:buFont typeface="Arial" panose="020B0604020202020204" pitchFamily="34" charset="0"/>
              <a:buNone/>
              <a:defRPr/>
            </a:lvl1pPr>
          </a:lstStyle>
          <a:p>
            <a:pPr lvl="0"/>
            <a:r>
              <a:rPr lang="en-GB" dirty="0"/>
              <a:t> </a:t>
            </a:r>
          </a:p>
        </p:txBody>
      </p:sp>
      <p:sp>
        <p:nvSpPr>
          <p:cNvPr id="147" name="&gt;">
            <a:extLst>
              <a:ext uri="{FF2B5EF4-FFF2-40B4-BE49-F238E27FC236}">
                <a16:creationId xmlns:a16="http://schemas.microsoft.com/office/drawing/2014/main" id="{B7047D21-55FE-4B63-B1D8-8A610FAEFAF5}"/>
              </a:ext>
            </a:extLst>
          </p:cNvPr>
          <p:cNvSpPr>
            <a:spLocks noGrp="1"/>
          </p:cNvSpPr>
          <p:nvPr>
            <p:ph type="body" sz="quarter" idx="15" hasCustomPrompt="1"/>
          </p:nvPr>
        </p:nvSpPr>
        <p:spPr>
          <a:xfrm>
            <a:off x="550570" y="5070205"/>
            <a:ext cx="62838" cy="182400"/>
          </a:xfrm>
          <a:custGeom>
            <a:avLst/>
            <a:gdLst>
              <a:gd name="connsiteX0" fmla="*/ 17352 w 62838"/>
              <a:gd name="connsiteY0" fmla="*/ 0 h 182400"/>
              <a:gd name="connsiteX1" fmla="*/ 62520 w 62838"/>
              <a:gd name="connsiteY1" fmla="*/ 91200 h 182400"/>
              <a:gd name="connsiteX2" fmla="*/ 21864 w 62838"/>
              <a:gd name="connsiteY2" fmla="*/ 182400 h 182400"/>
              <a:gd name="connsiteX3" fmla="*/ 8308 w 62838"/>
              <a:gd name="connsiteY3" fmla="*/ 145920 h 182400"/>
              <a:gd name="connsiteX4" fmla="*/ 26385 w 62838"/>
              <a:gd name="connsiteY4" fmla="*/ 91200 h 182400"/>
              <a:gd name="connsiteX5" fmla="*/ 3796 w 62838"/>
              <a:gd name="connsiteY5" fmla="*/ 36480 h 182400"/>
              <a:gd name="connsiteX6" fmla="*/ 17352 w 62838"/>
              <a:gd name="connsiteY6" fmla="*/ 0 h 18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838" h="182400">
                <a:moveTo>
                  <a:pt x="17352" y="0"/>
                </a:moveTo>
                <a:cubicBezTo>
                  <a:pt x="17352" y="0"/>
                  <a:pt x="62520" y="69312"/>
                  <a:pt x="62520" y="91200"/>
                </a:cubicBezTo>
                <a:cubicBezTo>
                  <a:pt x="67041" y="113088"/>
                  <a:pt x="21864" y="182400"/>
                  <a:pt x="21864" y="182400"/>
                </a:cubicBezTo>
                <a:cubicBezTo>
                  <a:pt x="21864" y="182400"/>
                  <a:pt x="-5237" y="175104"/>
                  <a:pt x="8308" y="145920"/>
                </a:cubicBezTo>
                <a:cubicBezTo>
                  <a:pt x="17352" y="116736"/>
                  <a:pt x="26385" y="91200"/>
                  <a:pt x="26385" y="91200"/>
                </a:cubicBezTo>
                <a:lnTo>
                  <a:pt x="3796" y="36480"/>
                </a:lnTo>
                <a:cubicBezTo>
                  <a:pt x="-9759" y="3648"/>
                  <a:pt x="17352" y="0"/>
                  <a:pt x="17352" y="0"/>
                </a:cubicBezTo>
                <a:close/>
              </a:path>
            </a:pathLst>
          </a:custGeom>
          <a:solidFill>
            <a:schemeClr val="tx2"/>
          </a:solidFill>
          <a:ln w="12700">
            <a:noFill/>
          </a:ln>
        </p:spPr>
        <p:txBody>
          <a:bodyPr wrap="square">
            <a:noAutofit/>
          </a:bodyPr>
          <a:lstStyle>
            <a:lvl1pPr marL="0" indent="0">
              <a:buFont typeface="Arial" panose="020B0604020202020204" pitchFamily="34" charset="0"/>
              <a:buNone/>
              <a:defRPr/>
            </a:lvl1pPr>
          </a:lstStyle>
          <a:p>
            <a:pPr lvl="0"/>
            <a:r>
              <a:rPr lang="en-GB" dirty="0"/>
              <a:t> </a:t>
            </a:r>
          </a:p>
        </p:txBody>
      </p:sp>
      <p:sp>
        <p:nvSpPr>
          <p:cNvPr id="153" name="Tijdelijke aanduiding voor afbeelding 8">
            <a:extLst>
              <a:ext uri="{FF2B5EF4-FFF2-40B4-BE49-F238E27FC236}">
                <a16:creationId xmlns:a16="http://schemas.microsoft.com/office/drawing/2014/main" id="{4C9593A0-481A-4577-845D-CDCE33B1CEB4}"/>
              </a:ext>
            </a:extLst>
          </p:cNvPr>
          <p:cNvSpPr>
            <a:spLocks noGrp="1"/>
          </p:cNvSpPr>
          <p:nvPr>
            <p:ph type="pic" sz="quarter" idx="14" hasCustomPrompt="1"/>
          </p:nvPr>
        </p:nvSpPr>
        <p:spPr>
          <a:xfrm>
            <a:off x="0" y="1434"/>
            <a:ext cx="12192000" cy="6856566"/>
          </a:xfrm>
          <a:prstGeom prst="rect">
            <a:avLst/>
          </a:prstGeom>
          <a:solidFill>
            <a:schemeClr val="bg1">
              <a:lumMod val="95000"/>
            </a:schemeClr>
          </a:solidFill>
        </p:spPr>
        <p:txBody>
          <a:bodyPr bIns="1620000" anchor="ctr"/>
          <a:lstStyle>
            <a:lvl1pPr marL="0" indent="0" algn="ctr">
              <a:lnSpc>
                <a:spcPct val="90000"/>
              </a:lnSpc>
              <a:spcBef>
                <a:spcPts val="0"/>
              </a:spcBef>
              <a:spcAft>
                <a:spcPts val="0"/>
              </a:spcAft>
              <a:buNone/>
              <a:defRPr sz="1500" i="1">
                <a:solidFill>
                  <a:schemeClr val="tx1">
                    <a:lumMod val="50000"/>
                    <a:lumOff val="50000"/>
                  </a:schemeClr>
                </a:solidFill>
              </a:defRPr>
            </a:lvl1pPr>
          </a:lstStyle>
          <a:p>
            <a:r>
              <a:rPr lang="en-GB" dirty="0"/>
              <a:t>Click on the icon below</a:t>
            </a:r>
            <a:br>
              <a:rPr lang="en-GB" dirty="0"/>
            </a:br>
            <a:r>
              <a:rPr lang="en-GB" dirty="0"/>
              <a:t>to insert an image.</a:t>
            </a:r>
          </a:p>
        </p:txBody>
      </p:sp>
      <p:sp>
        <p:nvSpPr>
          <p:cNvPr id="152" name="Tijdelijke aanduiding voor verticale tekst 2">
            <a:extLst>
              <a:ext uri="{FF2B5EF4-FFF2-40B4-BE49-F238E27FC236}">
                <a16:creationId xmlns:a16="http://schemas.microsoft.com/office/drawing/2014/main" id="{FC38A077-DCB9-4498-8DB4-E60250F49476}"/>
              </a:ext>
            </a:extLst>
          </p:cNvPr>
          <p:cNvSpPr>
            <a:spLocks noGrp="1"/>
          </p:cNvSpPr>
          <p:nvPr>
            <p:ph type="body" orient="vert" idx="18" hasCustomPrompt="1"/>
          </p:nvPr>
        </p:nvSpPr>
        <p:spPr>
          <a:xfrm>
            <a:off x="0" y="0"/>
            <a:ext cx="7585700" cy="6858000"/>
          </a:xfrm>
          <a:gradFill>
            <a:gsLst>
              <a:gs pos="0">
                <a:schemeClr val="tx1">
                  <a:alpha val="30000"/>
                </a:schemeClr>
              </a:gs>
              <a:gs pos="100000">
                <a:schemeClr val="tx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tIns="144000" rtlCol="0" anchor="t"/>
          <a:lstStyle>
            <a:lvl1pPr marL="0" indent="0" algn="l">
              <a:buFontTx/>
              <a:buNone/>
              <a:defRPr lang="nl-NL" sz="1050" i="1" dirty="0">
                <a:solidFill>
                  <a:schemeClr val="lt1"/>
                </a:solidFill>
              </a:defRPr>
            </a:lvl1pPr>
          </a:lstStyle>
          <a:p>
            <a:pPr marL="0" lvl="0" algn="ctr" defTabSz="914400"/>
            <a:r>
              <a:rPr lang="en-GB" dirty="0"/>
              <a:t>    </a:t>
            </a:r>
          </a:p>
        </p:txBody>
      </p:sp>
      <p:sp>
        <p:nvSpPr>
          <p:cNvPr id="15" name="Logo">
            <a:extLst>
              <a:ext uri="{FF2B5EF4-FFF2-40B4-BE49-F238E27FC236}">
                <a16:creationId xmlns:a16="http://schemas.microsoft.com/office/drawing/2014/main" id="{209E820A-5DE9-4FC3-986A-5D1FB86C8AC7}"/>
              </a:ext>
            </a:extLst>
          </p:cNvPr>
          <p:cNvSpPr>
            <a:spLocks noGrp="1"/>
          </p:cNvSpPr>
          <p:nvPr>
            <p:ph type="body" sz="quarter" idx="17" hasCustomPrompt="1"/>
          </p:nvPr>
        </p:nvSpPr>
        <p:spPr>
          <a:xfrm>
            <a:off x="602351" y="602265"/>
            <a:ext cx="2822400" cy="504000"/>
          </a:xfrm>
          <a:prstGeom prst="rect">
            <a:avLst/>
          </a:prstGeom>
          <a:blipFill>
            <a:blip r:embed="rId2" cstate="hqprint">
              <a:extLst>
                <a:ext uri="{28A0092B-C50C-407E-A947-70E740481C1C}">
                  <a14:useLocalDpi xmlns:a14="http://schemas.microsoft.com/office/drawing/2010/main"/>
                </a:ext>
              </a:extLst>
            </a:blip>
            <a:stretch>
              <a:fillRect/>
            </a:stretch>
          </a:blipFill>
          <a:ln w="12700">
            <a:noFill/>
          </a:ln>
        </p:spPr>
        <p:txBody>
          <a:bodyPr/>
          <a:lstStyle>
            <a:lvl1pPr marL="0" indent="0">
              <a:buFont typeface="Arial" panose="020B0604020202020204" pitchFamily="34" charset="0"/>
              <a:buNone/>
              <a:defRPr/>
            </a:lvl1pPr>
          </a:lstStyle>
          <a:p>
            <a:pPr lvl="0"/>
            <a:r>
              <a:rPr lang="en-GB" dirty="0"/>
              <a:t>  </a:t>
            </a:r>
          </a:p>
        </p:txBody>
      </p:sp>
      <p:sp>
        <p:nvSpPr>
          <p:cNvPr id="7" name="Datum">
            <a:extLst>
              <a:ext uri="{FF2B5EF4-FFF2-40B4-BE49-F238E27FC236}">
                <a16:creationId xmlns:a16="http://schemas.microsoft.com/office/drawing/2014/main" id="{946905A8-314B-47D6-9A70-0C647876EC1C}"/>
              </a:ext>
            </a:extLst>
          </p:cNvPr>
          <p:cNvSpPr>
            <a:spLocks noGrp="1"/>
          </p:cNvSpPr>
          <p:nvPr>
            <p:ph type="dt" sz="half" idx="20"/>
          </p:nvPr>
        </p:nvSpPr>
        <p:spPr>
          <a:xfrm>
            <a:off x="773113" y="6130564"/>
            <a:ext cx="2808287" cy="165461"/>
          </a:xfrm>
        </p:spPr>
        <p:txBody>
          <a:bodyPr/>
          <a:lstStyle>
            <a:lvl1pPr>
              <a:defRPr sz="1600">
                <a:solidFill>
                  <a:schemeClr val="bg1"/>
                </a:solidFill>
              </a:defRPr>
            </a:lvl1pPr>
          </a:lstStyle>
          <a:p>
            <a:endParaRPr lang="en-GB" noProof="0" dirty="0"/>
          </a:p>
        </p:txBody>
      </p:sp>
      <p:sp>
        <p:nvSpPr>
          <p:cNvPr id="9" name="Subtitel">
            <a:extLst>
              <a:ext uri="{FF2B5EF4-FFF2-40B4-BE49-F238E27FC236}">
                <a16:creationId xmlns:a16="http://schemas.microsoft.com/office/drawing/2014/main" id="{EF14CB9B-F149-429B-A5C3-71E7B5658D62}"/>
              </a:ext>
            </a:extLst>
          </p:cNvPr>
          <p:cNvSpPr>
            <a:spLocks noGrp="1"/>
          </p:cNvSpPr>
          <p:nvPr>
            <p:ph type="subTitle" idx="1" hasCustomPrompt="1"/>
          </p:nvPr>
        </p:nvSpPr>
        <p:spPr>
          <a:xfrm>
            <a:off x="777244" y="5298468"/>
            <a:ext cx="9809656" cy="448184"/>
          </a:xfrm>
        </p:spPr>
        <p:txBody>
          <a:bodyPr/>
          <a:lstStyle>
            <a:lvl1pPr marL="0" indent="0" algn="l">
              <a:buNone/>
              <a:defRPr sz="300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cap="all" baseline="0" dirty="0"/>
              <a:t>second light subtitle</a:t>
            </a:r>
            <a:endParaRPr lang="en-GB" dirty="0"/>
          </a:p>
        </p:txBody>
      </p:sp>
      <p:sp>
        <p:nvSpPr>
          <p:cNvPr id="6" name="Titel"/>
          <p:cNvSpPr>
            <a:spLocks noGrp="1"/>
          </p:cNvSpPr>
          <p:nvPr>
            <p:ph type="title" hasCustomPrompt="1"/>
          </p:nvPr>
        </p:nvSpPr>
        <p:spPr>
          <a:xfrm>
            <a:off x="777244" y="4966970"/>
            <a:ext cx="9809656" cy="319549"/>
          </a:xfrm>
        </p:spPr>
        <p:txBody>
          <a:bodyPr bIns="0" anchor="ctr"/>
          <a:lstStyle>
            <a:lvl1pPr>
              <a:defRPr baseline="0">
                <a:solidFill>
                  <a:schemeClr val="bg1"/>
                </a:solidFill>
              </a:defRPr>
            </a:lvl1pPr>
          </a:lstStyle>
          <a:p>
            <a:r>
              <a:rPr lang="en-GB" dirty="0"/>
              <a:t>Insert a bold title here</a:t>
            </a:r>
          </a:p>
        </p:txBody>
      </p:sp>
      <mc:AlternateContent xmlns:mc="http://schemas.openxmlformats.org/markup-compatibility/2006" xmlns:p14="http://schemas.microsoft.com/office/powerpoint/2010/main">
        <mc:Choice Requires="p14">
          <p:contentPart p14:bwMode="auto" r:id="rId3">
            <p14:nvContentPartPr>
              <p14:cNvPr id="5" name="Inkt 4">
                <a:extLst>
                  <a:ext uri="{FF2B5EF4-FFF2-40B4-BE49-F238E27FC236}">
                    <a16:creationId xmlns:a16="http://schemas.microsoft.com/office/drawing/2014/main" id="{5F3FC07D-C82C-4B2B-AAB7-F052D74C85DF}"/>
                  </a:ext>
                </a:extLst>
              </p14:cNvPr>
              <p14:cNvContentPartPr/>
              <p14:nvPr userDrawn="1"/>
            </p14:nvContentPartPr>
            <p14:xfrm>
              <a:off x="15415652" y="-909683"/>
              <a:ext cx="360" cy="23400"/>
            </p14:xfrm>
          </p:contentPart>
        </mc:Choice>
        <mc:Fallback xmlns="">
          <p:pic>
            <p:nvPicPr>
              <p:cNvPr id="5" name="Inkt 4">
                <a:extLst>
                  <a:ext uri="{FF2B5EF4-FFF2-40B4-BE49-F238E27FC236}">
                    <a16:creationId xmlns:a16="http://schemas.microsoft.com/office/drawing/2014/main" id="{5F3FC07D-C82C-4B2B-AAB7-F052D74C85DF}"/>
                  </a:ext>
                </a:extLst>
              </p:cNvPr>
              <p:cNvPicPr/>
              <p:nvPr/>
            </p:nvPicPr>
            <p:blipFill>
              <a:blip r:embed="rId4"/>
              <a:stretch>
                <a:fillRect/>
              </a:stretch>
            </p:blipFill>
            <p:spPr>
              <a:xfrm>
                <a:off x="15406652" y="-918683"/>
                <a:ext cx="18000" cy="41040"/>
              </a:xfrm>
              <a:prstGeom prst="rect">
                <a:avLst/>
              </a:prstGeom>
            </p:spPr>
          </p:pic>
        </mc:Fallback>
      </mc:AlternateContent>
    </p:spTree>
    <p:extLst>
      <p:ext uri="{BB962C8B-B14F-4D97-AF65-F5344CB8AC3E}">
        <p14:creationId xmlns:p14="http://schemas.microsoft.com/office/powerpoint/2010/main" val="1138164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47"/>
                                        </p:tgtEl>
                                        <p:attrNameLst>
                                          <p:attrName>style.visibility</p:attrName>
                                        </p:attrNameLst>
                                      </p:cBhvr>
                                      <p:to>
                                        <p:strVal val="visible"/>
                                      </p:to>
                                    </p:set>
                                    <p:anim calcmode="lin" valueType="num">
                                      <p:cBhvr additive="base">
                                        <p:cTn id="7" dur="1000" fill="hold"/>
                                        <p:tgtEl>
                                          <p:spTgt spid="147"/>
                                        </p:tgtEl>
                                        <p:attrNameLst>
                                          <p:attrName>ppt_x</p:attrName>
                                        </p:attrNameLst>
                                      </p:cBhvr>
                                      <p:tavLst>
                                        <p:tav tm="0">
                                          <p:val>
                                            <p:strVal val="#ppt_x"/>
                                          </p:val>
                                        </p:tav>
                                        <p:tav tm="100000">
                                          <p:val>
                                            <p:strVal val="#ppt_x"/>
                                          </p:val>
                                        </p:tav>
                                      </p:tavLst>
                                    </p:anim>
                                    <p:anim calcmode="lin" valueType="num">
                                      <p:cBhvr additive="base">
                                        <p:cTn id="8" dur="1000" fill="hold"/>
                                        <p:tgtEl>
                                          <p:spTgt spid="147"/>
                                        </p:tgtEl>
                                        <p:attrNameLst>
                                          <p:attrName>ppt_y</p:attrName>
                                        </p:attrNameLst>
                                      </p:cBhvr>
                                      <p:tavLst>
                                        <p:tav tm="0">
                                          <p:val>
                                            <p:strVal val="1+#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1000" fill="hold"/>
                                        <p:tgtEl>
                                          <p:spTgt spid="15"/>
                                        </p:tgtEl>
                                        <p:attrNameLst>
                                          <p:attrName>ppt_x</p:attrName>
                                        </p:attrNameLst>
                                      </p:cBhvr>
                                      <p:tavLst>
                                        <p:tav tm="0">
                                          <p:val>
                                            <p:strVal val="#ppt_x"/>
                                          </p:val>
                                        </p:tav>
                                        <p:tav tm="100000">
                                          <p:val>
                                            <p:strVal val="#ppt_x"/>
                                          </p:val>
                                        </p:tav>
                                      </p:tavLst>
                                    </p:anim>
                                    <p:anim calcmode="lin" valueType="num">
                                      <p:cBhvr additive="base">
                                        <p:cTn id="12" dur="1000" fill="hold"/>
                                        <p:tgtEl>
                                          <p:spTgt spid="15"/>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100"/>
                                  </p:stCondLst>
                                  <p:childTnLst>
                                    <p:set>
                                      <p:cBhvr>
                                        <p:cTn id="14" dur="1" fill="hold">
                                          <p:stCondLst>
                                            <p:cond delay="0"/>
                                          </p:stCondLst>
                                        </p:cTn>
                                        <p:tgtEl>
                                          <p:spTgt spid="144"/>
                                        </p:tgtEl>
                                        <p:attrNameLst>
                                          <p:attrName>style.visibility</p:attrName>
                                        </p:attrNameLst>
                                      </p:cBhvr>
                                      <p:to>
                                        <p:strVal val="visible"/>
                                      </p:to>
                                    </p:set>
                                    <p:anim calcmode="lin" valueType="num">
                                      <p:cBhvr additive="base">
                                        <p:cTn id="15" dur="900" fill="hold"/>
                                        <p:tgtEl>
                                          <p:spTgt spid="144"/>
                                        </p:tgtEl>
                                        <p:attrNameLst>
                                          <p:attrName>ppt_x</p:attrName>
                                        </p:attrNameLst>
                                      </p:cBhvr>
                                      <p:tavLst>
                                        <p:tav tm="0">
                                          <p:val>
                                            <p:strVal val="#ppt_x"/>
                                          </p:val>
                                        </p:tav>
                                        <p:tav tm="100000">
                                          <p:val>
                                            <p:strVal val="#ppt_x"/>
                                          </p:val>
                                        </p:tav>
                                      </p:tavLst>
                                    </p:anim>
                                    <p:anim calcmode="lin" valueType="num">
                                      <p:cBhvr additive="base">
                                        <p:cTn id="16" dur="900" fill="hold"/>
                                        <p:tgtEl>
                                          <p:spTgt spid="144"/>
                                        </p:tgtEl>
                                        <p:attrNameLst>
                                          <p:attrName>ppt_y</p:attrName>
                                        </p:attrNameLst>
                                      </p:cBhvr>
                                      <p:tavLst>
                                        <p:tav tm="0">
                                          <p:val>
                                            <p:strVal val="1+#ppt_h/2"/>
                                          </p:val>
                                        </p:tav>
                                        <p:tav tm="100000">
                                          <p:val>
                                            <p:strVal val="#ppt_y"/>
                                          </p:val>
                                        </p:tav>
                                      </p:tavLst>
                                    </p:anim>
                                  </p:childTnLst>
                                </p:cTn>
                              </p:par>
                            </p:childTnLst>
                          </p:cTn>
                        </p:par>
                        <p:par>
                          <p:cTn id="17" fill="hold">
                            <p:stCondLst>
                              <p:cond delay="1000"/>
                            </p:stCondLst>
                            <p:childTnLst>
                              <p:par>
                                <p:cTn id="18" presetID="10" presetClass="entr" presetSubtype="0" fill="hold" grpId="0" nodeType="after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4" grpId="0" animBg="1">
        <p:tmplLst>
          <p:tmpl>
            <p:tnLst>
              <p:par>
                <p:cTn presetID="2" presetClass="entr" presetSubtype="4" decel="100000" fill="hold" nodeType="withEffect">
                  <p:stCondLst>
                    <p:cond delay="100"/>
                  </p:stCondLst>
                  <p:childTnLst>
                    <p:set>
                      <p:cBhvr>
                        <p:cTn dur="1" fill="hold">
                          <p:stCondLst>
                            <p:cond delay="0"/>
                          </p:stCondLst>
                        </p:cTn>
                        <p:tgtEl>
                          <p:spTgt spid="144"/>
                        </p:tgtEl>
                        <p:attrNameLst>
                          <p:attrName>style.visibility</p:attrName>
                        </p:attrNameLst>
                      </p:cBhvr>
                      <p:to>
                        <p:strVal val="visible"/>
                      </p:to>
                    </p:set>
                    <p:anim calcmode="lin" valueType="num">
                      <p:cBhvr additive="base">
                        <p:cTn dur="900" fill="hold"/>
                        <p:tgtEl>
                          <p:spTgt spid="144"/>
                        </p:tgtEl>
                        <p:attrNameLst>
                          <p:attrName>ppt_x</p:attrName>
                        </p:attrNameLst>
                      </p:cBhvr>
                      <p:tavLst>
                        <p:tav tm="0">
                          <p:val>
                            <p:strVal val="#ppt_x"/>
                          </p:val>
                        </p:tav>
                        <p:tav tm="100000">
                          <p:val>
                            <p:strVal val="#ppt_x"/>
                          </p:val>
                        </p:tav>
                      </p:tavLst>
                    </p:anim>
                    <p:anim calcmode="lin" valueType="num">
                      <p:cBhvr additive="base">
                        <p:cTn dur="900" fill="hold"/>
                        <p:tgtEl>
                          <p:spTgt spid="144"/>
                        </p:tgtEl>
                        <p:attrNameLst>
                          <p:attrName>ppt_y</p:attrName>
                        </p:attrNameLst>
                      </p:cBhvr>
                      <p:tavLst>
                        <p:tav tm="0">
                          <p:val>
                            <p:strVal val="1+#ppt_h/2"/>
                          </p:val>
                        </p:tav>
                        <p:tav tm="100000">
                          <p:val>
                            <p:strVal val="#ppt_y"/>
                          </p:val>
                        </p:tav>
                      </p:tavLst>
                    </p:anim>
                  </p:childTnLst>
                </p:cTn>
              </p:par>
            </p:tnLst>
          </p:tmpl>
        </p:tmplLst>
      </p:bldP>
      <p:bldP spid="147" grpId="0" animBg="1">
        <p:tmplLst>
          <p:tmpl>
            <p:tnLst>
              <p:par>
                <p:cTn presetID="2" presetClass="entr" presetSubtype="4" decel="100000" fill="hold" nodeType="withEffect">
                  <p:stCondLst>
                    <p:cond delay="0"/>
                  </p:stCondLst>
                  <p:childTnLst>
                    <p:set>
                      <p:cBhvr>
                        <p:cTn dur="1" fill="hold">
                          <p:stCondLst>
                            <p:cond delay="0"/>
                          </p:stCondLst>
                        </p:cTn>
                        <p:tgtEl>
                          <p:spTgt spid="147"/>
                        </p:tgtEl>
                        <p:attrNameLst>
                          <p:attrName>style.visibility</p:attrName>
                        </p:attrNameLst>
                      </p:cBhvr>
                      <p:to>
                        <p:strVal val="visible"/>
                      </p:to>
                    </p:set>
                    <p:anim calcmode="lin" valueType="num">
                      <p:cBhvr additive="base">
                        <p:cTn dur="1000" fill="hold"/>
                        <p:tgtEl>
                          <p:spTgt spid="147"/>
                        </p:tgtEl>
                        <p:attrNameLst>
                          <p:attrName>ppt_x</p:attrName>
                        </p:attrNameLst>
                      </p:cBhvr>
                      <p:tavLst>
                        <p:tav tm="0">
                          <p:val>
                            <p:strVal val="#ppt_x"/>
                          </p:val>
                        </p:tav>
                        <p:tav tm="100000">
                          <p:val>
                            <p:strVal val="#ppt_x"/>
                          </p:val>
                        </p:tav>
                      </p:tavLst>
                    </p:anim>
                    <p:anim calcmode="lin" valueType="num">
                      <p:cBhvr additive="base">
                        <p:cTn dur="1000" fill="hold"/>
                        <p:tgtEl>
                          <p:spTgt spid="147"/>
                        </p:tgtEl>
                        <p:attrNameLst>
                          <p:attrName>ppt_y</p:attrName>
                        </p:attrNameLst>
                      </p:cBhvr>
                      <p:tavLst>
                        <p:tav tm="0">
                          <p:val>
                            <p:strVal val="1+#ppt_h/2"/>
                          </p:val>
                        </p:tav>
                        <p:tav tm="100000">
                          <p:val>
                            <p:strVal val="#ppt_y"/>
                          </p:val>
                        </p:tav>
                      </p:tavLst>
                    </p:anim>
                  </p:childTnLst>
                </p:cTn>
              </p:par>
            </p:tnLst>
          </p:tmpl>
        </p:tmplLst>
      </p:bldP>
      <p:bldP spid="15" grpId="0" animBg="1">
        <p:tmplLst>
          <p:tmpl>
            <p:tnLst>
              <p:par>
                <p:cTn presetID="2" presetClass="entr" presetSubtype="1" decel="100000"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1000" fill="hold"/>
                        <p:tgtEl>
                          <p:spTgt spid="15"/>
                        </p:tgtEl>
                        <p:attrNameLst>
                          <p:attrName>ppt_x</p:attrName>
                        </p:attrNameLst>
                      </p:cBhvr>
                      <p:tavLst>
                        <p:tav tm="0">
                          <p:val>
                            <p:strVal val="#ppt_x"/>
                          </p:val>
                        </p:tav>
                        <p:tav tm="100000">
                          <p:val>
                            <p:strVal val="#ppt_x"/>
                          </p:val>
                        </p:tav>
                      </p:tavLst>
                    </p:anim>
                    <p:anim calcmode="lin" valueType="num">
                      <p:cBhvr additive="base">
                        <p:cTn dur="1000" fill="hold"/>
                        <p:tgtEl>
                          <p:spTgt spid="15"/>
                        </p:tgtEl>
                        <p:attrNameLst>
                          <p:attrName>ppt_y</p:attrName>
                        </p:attrNameLst>
                      </p:cBhvr>
                      <p:tavLst>
                        <p:tav tm="0">
                          <p:val>
                            <p:strVal val="0-#ppt_h/2"/>
                          </p:val>
                        </p:tav>
                        <p:tav tm="100000">
                          <p:val>
                            <p:strVal val="#ppt_y"/>
                          </p:val>
                        </p:tav>
                      </p:tavLst>
                    </p:anim>
                  </p:childTnLst>
                </p:cTn>
              </p:par>
            </p:tnLst>
          </p:tmpl>
        </p:tmplLst>
      </p:bldP>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P spid="6" grpId="0"/>
    </p:bldLst>
  </p:timing>
  <p:hf hdr="0" dt="0"/>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INDEX 8x">
    <p:spTree>
      <p:nvGrpSpPr>
        <p:cNvPr id="1" name=""/>
        <p:cNvGrpSpPr/>
        <p:nvPr/>
      </p:nvGrpSpPr>
      <p:grpSpPr>
        <a:xfrm>
          <a:off x="0" y="0"/>
          <a:ext cx="0" cy="0"/>
          <a:chOff x="0" y="0"/>
          <a:chExt cx="0" cy="0"/>
        </a:xfrm>
      </p:grpSpPr>
      <p:sp>
        <p:nvSpPr>
          <p:cNvPr id="5" name="INFO">
            <a:extLst>
              <a:ext uri="{FF2B5EF4-FFF2-40B4-BE49-F238E27FC236}">
                <a16:creationId xmlns:a16="http://schemas.microsoft.com/office/drawing/2014/main" id="{DA6621DD-BDCD-46CA-8A6F-90B3DC62D7E8}"/>
              </a:ext>
            </a:extLst>
          </p:cNvPr>
          <p:cNvSpPr txBox="1"/>
          <p:nvPr userDrawn="1"/>
        </p:nvSpPr>
        <p:spPr>
          <a:xfrm>
            <a:off x="0" y="-256190"/>
            <a:ext cx="12192000" cy="161583"/>
          </a:xfrm>
          <a:prstGeom prst="rect">
            <a:avLst/>
          </a:prstGeom>
          <a:noFill/>
        </p:spPr>
        <p:txBody>
          <a:bodyPr wrap="square" lIns="0" tIns="0" rIns="0" bIns="0" rtlCol="0">
            <a:spAutoFit/>
          </a:bodyPr>
          <a:lstStyle/>
          <a:p>
            <a:pPr algn="l"/>
            <a:r>
              <a:rPr lang="en-GB" sz="1050" b="1" dirty="0">
                <a:solidFill>
                  <a:schemeClr val="tx2"/>
                </a:solidFill>
                <a:latin typeface="+mj-lt"/>
                <a:cs typeface="Calibri" panose="020F0502020204030204" pitchFamily="34" charset="0"/>
              </a:rPr>
              <a:t>TEMPLATE: </a:t>
            </a:r>
            <a:r>
              <a:rPr lang="en-GB" sz="1050" b="0" dirty="0">
                <a:solidFill>
                  <a:schemeClr val="tx2"/>
                </a:solidFill>
                <a:latin typeface="+mj-lt"/>
                <a:cs typeface="Calibri" panose="020F0502020204030204" pitchFamily="34" charset="0"/>
              </a:rPr>
              <a:t>INDEX 8x</a:t>
            </a:r>
          </a:p>
        </p:txBody>
      </p:sp>
      <p:sp>
        <p:nvSpPr>
          <p:cNvPr id="3" name="Tijdelijke aanduiding voor verticale tekst 2"/>
          <p:cNvSpPr>
            <a:spLocks noGrp="1"/>
          </p:cNvSpPr>
          <p:nvPr>
            <p:ph type="body" orient="vert" idx="1" hasCustomPrompt="1"/>
          </p:nvPr>
        </p:nvSpPr>
        <p:spPr>
          <a:xfrm>
            <a:off x="2063519" y="2769771"/>
            <a:ext cx="4479145"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130" name="Tijdelijke aanduiding voor verticale tekst 2">
            <a:extLst>
              <a:ext uri="{FF2B5EF4-FFF2-40B4-BE49-F238E27FC236}">
                <a16:creationId xmlns:a16="http://schemas.microsoft.com/office/drawing/2014/main" id="{09139BB3-0E95-42DB-B5FD-B804238C47E7}"/>
              </a:ext>
            </a:extLst>
          </p:cNvPr>
          <p:cNvSpPr>
            <a:spLocks noGrp="1"/>
          </p:cNvSpPr>
          <p:nvPr>
            <p:ph type="body" orient="vert" idx="11" hasCustomPrompt="1"/>
          </p:nvPr>
        </p:nvSpPr>
        <p:spPr>
          <a:xfrm>
            <a:off x="1477394" y="2769771"/>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01.</a:t>
            </a:r>
          </a:p>
        </p:txBody>
      </p:sp>
      <p:sp>
        <p:nvSpPr>
          <p:cNvPr id="131" name="Tijdelijke aanduiding voor verticale tekst 2">
            <a:extLst>
              <a:ext uri="{FF2B5EF4-FFF2-40B4-BE49-F238E27FC236}">
                <a16:creationId xmlns:a16="http://schemas.microsoft.com/office/drawing/2014/main" id="{0193F33A-B169-4E6C-A0E4-1C401F03326A}"/>
              </a:ext>
            </a:extLst>
          </p:cNvPr>
          <p:cNvSpPr>
            <a:spLocks noGrp="1"/>
          </p:cNvSpPr>
          <p:nvPr>
            <p:ph type="body" orient="vert" idx="12" hasCustomPrompt="1"/>
          </p:nvPr>
        </p:nvSpPr>
        <p:spPr>
          <a:xfrm>
            <a:off x="2063519" y="3210685"/>
            <a:ext cx="4479145"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132" name="Tijdelijke aanduiding voor verticale tekst 2">
            <a:extLst>
              <a:ext uri="{FF2B5EF4-FFF2-40B4-BE49-F238E27FC236}">
                <a16:creationId xmlns:a16="http://schemas.microsoft.com/office/drawing/2014/main" id="{CFDDF722-2134-44DD-9F42-55A2163355CF}"/>
              </a:ext>
            </a:extLst>
          </p:cNvPr>
          <p:cNvSpPr>
            <a:spLocks noGrp="1"/>
          </p:cNvSpPr>
          <p:nvPr>
            <p:ph type="body" orient="vert" idx="13" hasCustomPrompt="1"/>
          </p:nvPr>
        </p:nvSpPr>
        <p:spPr>
          <a:xfrm>
            <a:off x="1477394" y="3210685"/>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02.</a:t>
            </a:r>
          </a:p>
        </p:txBody>
      </p:sp>
      <p:sp>
        <p:nvSpPr>
          <p:cNvPr id="133" name="Tijdelijke aanduiding voor verticale tekst 2">
            <a:extLst>
              <a:ext uri="{FF2B5EF4-FFF2-40B4-BE49-F238E27FC236}">
                <a16:creationId xmlns:a16="http://schemas.microsoft.com/office/drawing/2014/main" id="{E2A18408-6710-416E-8413-E2AF616D91BC}"/>
              </a:ext>
            </a:extLst>
          </p:cNvPr>
          <p:cNvSpPr>
            <a:spLocks noGrp="1"/>
          </p:cNvSpPr>
          <p:nvPr>
            <p:ph type="body" orient="vert" idx="14" hasCustomPrompt="1"/>
          </p:nvPr>
        </p:nvSpPr>
        <p:spPr>
          <a:xfrm>
            <a:off x="2063519" y="3651599"/>
            <a:ext cx="4479145"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134" name="Tijdelijke aanduiding voor verticale tekst 2">
            <a:extLst>
              <a:ext uri="{FF2B5EF4-FFF2-40B4-BE49-F238E27FC236}">
                <a16:creationId xmlns:a16="http://schemas.microsoft.com/office/drawing/2014/main" id="{432466DB-08EE-4A9B-B739-16F0BD593113}"/>
              </a:ext>
            </a:extLst>
          </p:cNvPr>
          <p:cNvSpPr>
            <a:spLocks noGrp="1"/>
          </p:cNvSpPr>
          <p:nvPr>
            <p:ph type="body" orient="vert" idx="15" hasCustomPrompt="1"/>
          </p:nvPr>
        </p:nvSpPr>
        <p:spPr>
          <a:xfrm>
            <a:off x="1477394" y="3651599"/>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03.</a:t>
            </a:r>
          </a:p>
        </p:txBody>
      </p:sp>
      <p:sp>
        <p:nvSpPr>
          <p:cNvPr id="135" name="Tijdelijke aanduiding voor verticale tekst 2">
            <a:extLst>
              <a:ext uri="{FF2B5EF4-FFF2-40B4-BE49-F238E27FC236}">
                <a16:creationId xmlns:a16="http://schemas.microsoft.com/office/drawing/2014/main" id="{FB1B3F49-2D34-4B2A-8143-8FF9313EDD5E}"/>
              </a:ext>
            </a:extLst>
          </p:cNvPr>
          <p:cNvSpPr>
            <a:spLocks noGrp="1"/>
          </p:cNvSpPr>
          <p:nvPr>
            <p:ph type="body" orient="vert" idx="16" hasCustomPrompt="1"/>
          </p:nvPr>
        </p:nvSpPr>
        <p:spPr>
          <a:xfrm>
            <a:off x="2063519" y="4092513"/>
            <a:ext cx="4479145"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136" name="Tijdelijke aanduiding voor verticale tekst 2">
            <a:extLst>
              <a:ext uri="{FF2B5EF4-FFF2-40B4-BE49-F238E27FC236}">
                <a16:creationId xmlns:a16="http://schemas.microsoft.com/office/drawing/2014/main" id="{90076CCB-0A34-4B58-AD13-14B30D4E58E6}"/>
              </a:ext>
            </a:extLst>
          </p:cNvPr>
          <p:cNvSpPr>
            <a:spLocks noGrp="1"/>
          </p:cNvSpPr>
          <p:nvPr>
            <p:ph type="body" orient="vert" idx="17" hasCustomPrompt="1"/>
          </p:nvPr>
        </p:nvSpPr>
        <p:spPr>
          <a:xfrm>
            <a:off x="1477394" y="4092513"/>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04.</a:t>
            </a:r>
          </a:p>
        </p:txBody>
      </p:sp>
      <p:sp>
        <p:nvSpPr>
          <p:cNvPr id="137" name="Tijdelijke aanduiding voor verticale tekst 2">
            <a:extLst>
              <a:ext uri="{FF2B5EF4-FFF2-40B4-BE49-F238E27FC236}">
                <a16:creationId xmlns:a16="http://schemas.microsoft.com/office/drawing/2014/main" id="{6E4C1E79-BFB4-49E2-B8B4-704FE08A0221}"/>
              </a:ext>
            </a:extLst>
          </p:cNvPr>
          <p:cNvSpPr>
            <a:spLocks noGrp="1"/>
          </p:cNvSpPr>
          <p:nvPr>
            <p:ph type="body" orient="vert" idx="18" hasCustomPrompt="1"/>
          </p:nvPr>
        </p:nvSpPr>
        <p:spPr>
          <a:xfrm>
            <a:off x="2063519" y="4533427"/>
            <a:ext cx="4479145"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138" name="Tijdelijke aanduiding voor verticale tekst 2">
            <a:extLst>
              <a:ext uri="{FF2B5EF4-FFF2-40B4-BE49-F238E27FC236}">
                <a16:creationId xmlns:a16="http://schemas.microsoft.com/office/drawing/2014/main" id="{DC76EBBF-0030-4AA1-BF10-48A92A06B59F}"/>
              </a:ext>
            </a:extLst>
          </p:cNvPr>
          <p:cNvSpPr>
            <a:spLocks noGrp="1"/>
          </p:cNvSpPr>
          <p:nvPr>
            <p:ph type="body" orient="vert" idx="19" hasCustomPrompt="1"/>
          </p:nvPr>
        </p:nvSpPr>
        <p:spPr>
          <a:xfrm>
            <a:off x="1477394" y="4533427"/>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05.</a:t>
            </a:r>
          </a:p>
        </p:txBody>
      </p:sp>
      <p:sp>
        <p:nvSpPr>
          <p:cNvPr id="139" name="Tijdelijke aanduiding voor verticale tekst 2">
            <a:extLst>
              <a:ext uri="{FF2B5EF4-FFF2-40B4-BE49-F238E27FC236}">
                <a16:creationId xmlns:a16="http://schemas.microsoft.com/office/drawing/2014/main" id="{5017CD28-C2AF-4032-B589-1423BFA89F05}"/>
              </a:ext>
            </a:extLst>
          </p:cNvPr>
          <p:cNvSpPr>
            <a:spLocks noGrp="1"/>
          </p:cNvSpPr>
          <p:nvPr>
            <p:ph type="body" orient="vert" idx="20" hasCustomPrompt="1"/>
          </p:nvPr>
        </p:nvSpPr>
        <p:spPr>
          <a:xfrm>
            <a:off x="2063519" y="4974341"/>
            <a:ext cx="4479145"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140" name="Tijdelijke aanduiding voor verticale tekst 2">
            <a:extLst>
              <a:ext uri="{FF2B5EF4-FFF2-40B4-BE49-F238E27FC236}">
                <a16:creationId xmlns:a16="http://schemas.microsoft.com/office/drawing/2014/main" id="{FBA4AAE8-8D5F-4224-B74C-AFE8DAA7B73B}"/>
              </a:ext>
            </a:extLst>
          </p:cNvPr>
          <p:cNvSpPr>
            <a:spLocks noGrp="1"/>
          </p:cNvSpPr>
          <p:nvPr>
            <p:ph type="body" orient="vert" idx="21" hasCustomPrompt="1"/>
          </p:nvPr>
        </p:nvSpPr>
        <p:spPr>
          <a:xfrm>
            <a:off x="1477394" y="4974341"/>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06.</a:t>
            </a:r>
          </a:p>
        </p:txBody>
      </p:sp>
      <p:sp>
        <p:nvSpPr>
          <p:cNvPr id="141" name="Tijdelijke aanduiding voor verticale tekst 2">
            <a:extLst>
              <a:ext uri="{FF2B5EF4-FFF2-40B4-BE49-F238E27FC236}">
                <a16:creationId xmlns:a16="http://schemas.microsoft.com/office/drawing/2014/main" id="{6805760E-C026-4BB8-A85F-3C2FF927F6F4}"/>
              </a:ext>
            </a:extLst>
          </p:cNvPr>
          <p:cNvSpPr>
            <a:spLocks noGrp="1"/>
          </p:cNvSpPr>
          <p:nvPr>
            <p:ph type="body" orient="vert" idx="22" hasCustomPrompt="1"/>
          </p:nvPr>
        </p:nvSpPr>
        <p:spPr>
          <a:xfrm>
            <a:off x="2063519" y="5415255"/>
            <a:ext cx="4479145"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142" name="Tijdelijke aanduiding voor verticale tekst 2">
            <a:extLst>
              <a:ext uri="{FF2B5EF4-FFF2-40B4-BE49-F238E27FC236}">
                <a16:creationId xmlns:a16="http://schemas.microsoft.com/office/drawing/2014/main" id="{230160BE-302E-4C96-96A3-7B349A370C8E}"/>
              </a:ext>
            </a:extLst>
          </p:cNvPr>
          <p:cNvSpPr>
            <a:spLocks noGrp="1"/>
          </p:cNvSpPr>
          <p:nvPr>
            <p:ph type="body" orient="vert" idx="23" hasCustomPrompt="1"/>
          </p:nvPr>
        </p:nvSpPr>
        <p:spPr>
          <a:xfrm>
            <a:off x="1477394" y="5415255"/>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07.</a:t>
            </a:r>
          </a:p>
        </p:txBody>
      </p:sp>
      <p:sp>
        <p:nvSpPr>
          <p:cNvPr id="143" name="Tijdelijke aanduiding voor verticale tekst 2">
            <a:extLst>
              <a:ext uri="{FF2B5EF4-FFF2-40B4-BE49-F238E27FC236}">
                <a16:creationId xmlns:a16="http://schemas.microsoft.com/office/drawing/2014/main" id="{A7A2C18B-31F8-41AE-9CE0-F6E0827E24D3}"/>
              </a:ext>
            </a:extLst>
          </p:cNvPr>
          <p:cNvSpPr>
            <a:spLocks noGrp="1"/>
          </p:cNvSpPr>
          <p:nvPr>
            <p:ph type="body" orient="vert" idx="24" hasCustomPrompt="1"/>
          </p:nvPr>
        </p:nvSpPr>
        <p:spPr>
          <a:xfrm>
            <a:off x="2063519" y="5856170"/>
            <a:ext cx="4479145"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144" name="Tijdelijke aanduiding voor verticale tekst 2">
            <a:extLst>
              <a:ext uri="{FF2B5EF4-FFF2-40B4-BE49-F238E27FC236}">
                <a16:creationId xmlns:a16="http://schemas.microsoft.com/office/drawing/2014/main" id="{5863A4F4-EC3F-4D3A-BA06-224079A5A54A}"/>
              </a:ext>
            </a:extLst>
          </p:cNvPr>
          <p:cNvSpPr>
            <a:spLocks noGrp="1"/>
          </p:cNvSpPr>
          <p:nvPr>
            <p:ph type="body" orient="vert" idx="25" hasCustomPrompt="1"/>
          </p:nvPr>
        </p:nvSpPr>
        <p:spPr>
          <a:xfrm>
            <a:off x="1477394" y="5856170"/>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08.</a:t>
            </a:r>
          </a:p>
        </p:txBody>
      </p:sp>
      <p:grpSp>
        <p:nvGrpSpPr>
          <p:cNvPr id="12" name="Groep 11">
            <a:extLst>
              <a:ext uri="{FF2B5EF4-FFF2-40B4-BE49-F238E27FC236}">
                <a16:creationId xmlns:a16="http://schemas.microsoft.com/office/drawing/2014/main" id="{2FA1C155-D212-49FA-9B8E-41434C3D9D95}"/>
              </a:ext>
            </a:extLst>
          </p:cNvPr>
          <p:cNvGrpSpPr/>
          <p:nvPr userDrawn="1"/>
        </p:nvGrpSpPr>
        <p:grpSpPr>
          <a:xfrm>
            <a:off x="1372576" y="2407000"/>
            <a:ext cx="5269609" cy="4451000"/>
            <a:chOff x="1372576" y="2407000"/>
            <a:chExt cx="5269609" cy="4248000"/>
          </a:xfrm>
        </p:grpSpPr>
        <p:cxnSp>
          <p:nvCxnSpPr>
            <p:cNvPr id="149" name="LIJN">
              <a:extLst>
                <a:ext uri="{FF2B5EF4-FFF2-40B4-BE49-F238E27FC236}">
                  <a16:creationId xmlns:a16="http://schemas.microsoft.com/office/drawing/2014/main" id="{BA62C54E-227F-42ED-92C8-200BB48F8F76}"/>
                </a:ext>
              </a:extLst>
            </p:cNvPr>
            <p:cNvCxnSpPr>
              <a:cxnSpLocks/>
            </p:cNvCxnSpPr>
            <p:nvPr userDrawn="1"/>
          </p:nvCxnSpPr>
          <p:spPr>
            <a:xfrm>
              <a:off x="1372576" y="2407000"/>
              <a:ext cx="0" cy="4248000"/>
            </a:xfrm>
            <a:prstGeom prst="line">
              <a:avLst/>
            </a:prstGeom>
            <a:ln w="7200" cap="rnd">
              <a:solidFill>
                <a:schemeClr val="tx2"/>
              </a:solidFill>
              <a:round/>
            </a:ln>
          </p:spPr>
          <p:style>
            <a:lnRef idx="1">
              <a:schemeClr val="accent1"/>
            </a:lnRef>
            <a:fillRef idx="0">
              <a:schemeClr val="accent1"/>
            </a:fillRef>
            <a:effectRef idx="0">
              <a:schemeClr val="accent1"/>
            </a:effectRef>
            <a:fontRef idx="minor">
              <a:schemeClr val="tx1"/>
            </a:fontRef>
          </p:style>
        </p:cxnSp>
        <p:cxnSp>
          <p:nvCxnSpPr>
            <p:cNvPr id="150" name="LIJN">
              <a:extLst>
                <a:ext uri="{FF2B5EF4-FFF2-40B4-BE49-F238E27FC236}">
                  <a16:creationId xmlns:a16="http://schemas.microsoft.com/office/drawing/2014/main" id="{CC29460A-8B20-472D-9034-8BBE7A3BBD06}"/>
                </a:ext>
              </a:extLst>
            </p:cNvPr>
            <p:cNvCxnSpPr>
              <a:cxnSpLocks/>
            </p:cNvCxnSpPr>
            <p:nvPr userDrawn="1"/>
          </p:nvCxnSpPr>
          <p:spPr>
            <a:xfrm>
              <a:off x="6642185" y="2407000"/>
              <a:ext cx="0" cy="4248000"/>
            </a:xfrm>
            <a:prstGeom prst="line">
              <a:avLst/>
            </a:prstGeom>
            <a:ln w="7200" cap="rnd">
              <a:solidFill>
                <a:schemeClr val="tx2"/>
              </a:solidFill>
              <a:round/>
            </a:ln>
          </p:spPr>
          <p:style>
            <a:lnRef idx="1">
              <a:schemeClr val="accent1"/>
            </a:lnRef>
            <a:fillRef idx="0">
              <a:schemeClr val="accent1"/>
            </a:fillRef>
            <a:effectRef idx="0">
              <a:schemeClr val="accent1"/>
            </a:effectRef>
            <a:fontRef idx="minor">
              <a:schemeClr val="tx1"/>
            </a:fontRef>
          </p:style>
        </p:cxnSp>
      </p:grpSp>
      <p:grpSp>
        <p:nvGrpSpPr>
          <p:cNvPr id="159" name="HAAK LIJN">
            <a:extLst>
              <a:ext uri="{FF2B5EF4-FFF2-40B4-BE49-F238E27FC236}">
                <a16:creationId xmlns:a16="http://schemas.microsoft.com/office/drawing/2014/main" id="{7122AD50-F3F1-4256-ADF3-4B8573614B2B}"/>
              </a:ext>
            </a:extLst>
          </p:cNvPr>
          <p:cNvGrpSpPr/>
          <p:nvPr userDrawn="1"/>
        </p:nvGrpSpPr>
        <p:grpSpPr>
          <a:xfrm>
            <a:off x="540812" y="0"/>
            <a:ext cx="76800" cy="6858000"/>
            <a:chOff x="578912" y="0"/>
            <a:chExt cx="76800" cy="6858000"/>
          </a:xfrm>
        </p:grpSpPr>
        <p:cxnSp>
          <p:nvCxnSpPr>
            <p:cNvPr id="160" name="LIJN">
              <a:extLst>
                <a:ext uri="{FF2B5EF4-FFF2-40B4-BE49-F238E27FC236}">
                  <a16:creationId xmlns:a16="http://schemas.microsoft.com/office/drawing/2014/main" id="{203731BA-F1DE-4ED7-8E83-4A678442F8DA}"/>
                </a:ext>
              </a:extLst>
            </p:cNvPr>
            <p:cNvCxnSpPr>
              <a:cxnSpLocks/>
            </p:cNvCxnSpPr>
            <p:nvPr userDrawn="1"/>
          </p:nvCxnSpPr>
          <p:spPr>
            <a:xfrm>
              <a:off x="617312" y="900113"/>
              <a:ext cx="0" cy="5957887"/>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pic>
          <p:nvPicPr>
            <p:cNvPr id="161" name="Graphic 160">
              <a:extLst>
                <a:ext uri="{FF2B5EF4-FFF2-40B4-BE49-F238E27FC236}">
                  <a16:creationId xmlns:a16="http://schemas.microsoft.com/office/drawing/2014/main" id="{C1FE5A50-3822-49B5-AF54-D3AE438FD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8912" y="652464"/>
              <a:ext cx="76800" cy="201600"/>
            </a:xfrm>
            <a:prstGeom prst="rect">
              <a:avLst/>
            </a:prstGeom>
          </p:spPr>
        </p:pic>
        <p:cxnSp>
          <p:nvCxnSpPr>
            <p:cNvPr id="162" name="LIJN">
              <a:extLst>
                <a:ext uri="{FF2B5EF4-FFF2-40B4-BE49-F238E27FC236}">
                  <a16:creationId xmlns:a16="http://schemas.microsoft.com/office/drawing/2014/main" id="{445A95D7-522E-4045-BCEC-ADD5199B31FB}"/>
                </a:ext>
              </a:extLst>
            </p:cNvPr>
            <p:cNvCxnSpPr>
              <a:cxnSpLocks/>
            </p:cNvCxnSpPr>
            <p:nvPr userDrawn="1"/>
          </p:nvCxnSpPr>
          <p:spPr>
            <a:xfrm>
              <a:off x="617312" y="0"/>
              <a:ext cx="0" cy="595314"/>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grpSp>
      <p:grpSp>
        <p:nvGrpSpPr>
          <p:cNvPr id="170" name="Logo">
            <a:extLst>
              <a:ext uri="{FF2B5EF4-FFF2-40B4-BE49-F238E27FC236}">
                <a16:creationId xmlns:a16="http://schemas.microsoft.com/office/drawing/2014/main" id="{3434F453-CF9F-4C8D-9A32-EF633F911E93}"/>
              </a:ext>
            </a:extLst>
          </p:cNvPr>
          <p:cNvGrpSpPr/>
          <p:nvPr userDrawn="1"/>
        </p:nvGrpSpPr>
        <p:grpSpPr>
          <a:xfrm>
            <a:off x="9260985" y="5913010"/>
            <a:ext cx="2351804" cy="411364"/>
            <a:chOff x="7784962" y="5938737"/>
            <a:chExt cx="3293353" cy="576053"/>
          </a:xfrm>
        </p:grpSpPr>
        <p:sp>
          <p:nvSpPr>
            <p:cNvPr id="171" name="TNO Beeldmerk">
              <a:extLst>
                <a:ext uri="{FF2B5EF4-FFF2-40B4-BE49-F238E27FC236}">
                  <a16:creationId xmlns:a16="http://schemas.microsoft.com/office/drawing/2014/main" id="{3625A6B6-994B-4607-A6E2-FE74EB465F0A}"/>
                </a:ext>
              </a:extLst>
            </p:cNvPr>
            <p:cNvSpPr>
              <a:spLocks noEditPoints="1"/>
            </p:cNvSpPr>
            <p:nvPr/>
          </p:nvSpPr>
          <p:spPr bwMode="auto">
            <a:xfrm>
              <a:off x="7784962" y="5938737"/>
              <a:ext cx="1639343" cy="576053"/>
            </a:xfrm>
            <a:custGeom>
              <a:avLst/>
              <a:gdLst>
                <a:gd name="T0" fmla="*/ 272 w 330"/>
                <a:gd name="T1" fmla="*/ 75 h 116"/>
                <a:gd name="T2" fmla="*/ 254 w 330"/>
                <a:gd name="T3" fmla="*/ 58 h 116"/>
                <a:gd name="T4" fmla="*/ 272 w 330"/>
                <a:gd name="T5" fmla="*/ 41 h 116"/>
                <a:gd name="T6" fmla="*/ 289 w 330"/>
                <a:gd name="T7" fmla="*/ 58 h 116"/>
                <a:gd name="T8" fmla="*/ 272 w 330"/>
                <a:gd name="T9" fmla="*/ 75 h 116"/>
                <a:gd name="T10" fmla="*/ 272 w 330"/>
                <a:gd name="T11" fmla="*/ 0 h 116"/>
                <a:gd name="T12" fmla="*/ 215 w 330"/>
                <a:gd name="T13" fmla="*/ 48 h 116"/>
                <a:gd name="T14" fmla="*/ 215 w 330"/>
                <a:gd name="T15" fmla="*/ 15 h 116"/>
                <a:gd name="T16" fmla="*/ 202 w 330"/>
                <a:gd name="T17" fmla="*/ 2 h 116"/>
                <a:gd name="T18" fmla="*/ 173 w 330"/>
                <a:gd name="T19" fmla="*/ 2 h 116"/>
                <a:gd name="T20" fmla="*/ 173 w 330"/>
                <a:gd name="T21" fmla="*/ 46 h 116"/>
                <a:gd name="T22" fmla="*/ 149 w 330"/>
                <a:gd name="T23" fmla="*/ 12 h 116"/>
                <a:gd name="T24" fmla="*/ 129 w 330"/>
                <a:gd name="T25" fmla="*/ 2 h 116"/>
                <a:gd name="T26" fmla="*/ 0 w 330"/>
                <a:gd name="T27" fmla="*/ 2 h 116"/>
                <a:gd name="T28" fmla="*/ 0 w 330"/>
                <a:gd name="T29" fmla="*/ 32 h 116"/>
                <a:gd name="T30" fmla="*/ 13 w 330"/>
                <a:gd name="T31" fmla="*/ 44 h 116"/>
                <a:gd name="T32" fmla="*/ 32 w 330"/>
                <a:gd name="T33" fmla="*/ 44 h 116"/>
                <a:gd name="T34" fmla="*/ 32 w 330"/>
                <a:gd name="T35" fmla="*/ 102 h 116"/>
                <a:gd name="T36" fmla="*/ 44 w 330"/>
                <a:gd name="T37" fmla="*/ 114 h 116"/>
                <a:gd name="T38" fmla="*/ 76 w 330"/>
                <a:gd name="T39" fmla="*/ 114 h 116"/>
                <a:gd name="T40" fmla="*/ 76 w 330"/>
                <a:gd name="T41" fmla="*/ 44 h 116"/>
                <a:gd name="T42" fmla="*/ 102 w 330"/>
                <a:gd name="T43" fmla="*/ 44 h 116"/>
                <a:gd name="T44" fmla="*/ 102 w 330"/>
                <a:gd name="T45" fmla="*/ 102 h 116"/>
                <a:gd name="T46" fmla="*/ 114 w 330"/>
                <a:gd name="T47" fmla="*/ 114 h 116"/>
                <a:gd name="T48" fmla="*/ 143 w 330"/>
                <a:gd name="T49" fmla="*/ 114 h 116"/>
                <a:gd name="T50" fmla="*/ 143 w 330"/>
                <a:gd name="T51" fmla="*/ 71 h 116"/>
                <a:gd name="T52" fmla="*/ 168 w 330"/>
                <a:gd name="T53" fmla="*/ 104 h 116"/>
                <a:gd name="T54" fmla="*/ 188 w 330"/>
                <a:gd name="T55" fmla="*/ 114 h 116"/>
                <a:gd name="T56" fmla="*/ 215 w 330"/>
                <a:gd name="T57" fmla="*/ 114 h 116"/>
                <a:gd name="T58" fmla="*/ 215 w 330"/>
                <a:gd name="T59" fmla="*/ 69 h 116"/>
                <a:gd name="T60" fmla="*/ 272 w 330"/>
                <a:gd name="T61" fmla="*/ 116 h 116"/>
                <a:gd name="T62" fmla="*/ 330 w 330"/>
                <a:gd name="T63" fmla="*/ 58 h 116"/>
                <a:gd name="T64" fmla="*/ 272 w 330"/>
                <a:gd name="T65"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30" h="116">
                  <a:moveTo>
                    <a:pt x="272" y="75"/>
                  </a:moveTo>
                  <a:cubicBezTo>
                    <a:pt x="262" y="75"/>
                    <a:pt x="254" y="68"/>
                    <a:pt x="254" y="58"/>
                  </a:cubicBezTo>
                  <a:cubicBezTo>
                    <a:pt x="254" y="49"/>
                    <a:pt x="262" y="41"/>
                    <a:pt x="272" y="41"/>
                  </a:cubicBezTo>
                  <a:cubicBezTo>
                    <a:pt x="281" y="41"/>
                    <a:pt x="289" y="49"/>
                    <a:pt x="289" y="58"/>
                  </a:cubicBezTo>
                  <a:cubicBezTo>
                    <a:pt x="289" y="68"/>
                    <a:pt x="281" y="75"/>
                    <a:pt x="272" y="75"/>
                  </a:cubicBezTo>
                  <a:moveTo>
                    <a:pt x="272" y="0"/>
                  </a:moveTo>
                  <a:cubicBezTo>
                    <a:pt x="242" y="0"/>
                    <a:pt x="219" y="20"/>
                    <a:pt x="215" y="48"/>
                  </a:cubicBezTo>
                  <a:cubicBezTo>
                    <a:pt x="215" y="15"/>
                    <a:pt x="215" y="15"/>
                    <a:pt x="215" y="15"/>
                  </a:cubicBezTo>
                  <a:cubicBezTo>
                    <a:pt x="215" y="6"/>
                    <a:pt x="211" y="2"/>
                    <a:pt x="202" y="2"/>
                  </a:cubicBezTo>
                  <a:cubicBezTo>
                    <a:pt x="173" y="2"/>
                    <a:pt x="173" y="2"/>
                    <a:pt x="173" y="2"/>
                  </a:cubicBezTo>
                  <a:cubicBezTo>
                    <a:pt x="173" y="46"/>
                    <a:pt x="173" y="46"/>
                    <a:pt x="173" y="46"/>
                  </a:cubicBezTo>
                  <a:cubicBezTo>
                    <a:pt x="149" y="12"/>
                    <a:pt x="149" y="12"/>
                    <a:pt x="149" y="12"/>
                  </a:cubicBezTo>
                  <a:cubicBezTo>
                    <a:pt x="143" y="5"/>
                    <a:pt x="138" y="2"/>
                    <a:pt x="129" y="2"/>
                  </a:cubicBezTo>
                  <a:cubicBezTo>
                    <a:pt x="0" y="2"/>
                    <a:pt x="0" y="2"/>
                    <a:pt x="0" y="2"/>
                  </a:cubicBezTo>
                  <a:cubicBezTo>
                    <a:pt x="0" y="32"/>
                    <a:pt x="0" y="32"/>
                    <a:pt x="0" y="32"/>
                  </a:cubicBezTo>
                  <a:cubicBezTo>
                    <a:pt x="0" y="41"/>
                    <a:pt x="4" y="44"/>
                    <a:pt x="13" y="44"/>
                  </a:cubicBezTo>
                  <a:cubicBezTo>
                    <a:pt x="32" y="44"/>
                    <a:pt x="32" y="44"/>
                    <a:pt x="32" y="44"/>
                  </a:cubicBezTo>
                  <a:cubicBezTo>
                    <a:pt x="32" y="102"/>
                    <a:pt x="32" y="102"/>
                    <a:pt x="32" y="102"/>
                  </a:cubicBezTo>
                  <a:cubicBezTo>
                    <a:pt x="32" y="110"/>
                    <a:pt x="36" y="114"/>
                    <a:pt x="44" y="114"/>
                  </a:cubicBezTo>
                  <a:cubicBezTo>
                    <a:pt x="76" y="114"/>
                    <a:pt x="76" y="114"/>
                    <a:pt x="76" y="114"/>
                  </a:cubicBezTo>
                  <a:cubicBezTo>
                    <a:pt x="76" y="44"/>
                    <a:pt x="76" y="44"/>
                    <a:pt x="76" y="44"/>
                  </a:cubicBezTo>
                  <a:cubicBezTo>
                    <a:pt x="102" y="44"/>
                    <a:pt x="102" y="44"/>
                    <a:pt x="102" y="44"/>
                  </a:cubicBezTo>
                  <a:cubicBezTo>
                    <a:pt x="102" y="102"/>
                    <a:pt x="102" y="102"/>
                    <a:pt x="102" y="102"/>
                  </a:cubicBezTo>
                  <a:cubicBezTo>
                    <a:pt x="102" y="110"/>
                    <a:pt x="106" y="114"/>
                    <a:pt x="114" y="114"/>
                  </a:cubicBezTo>
                  <a:cubicBezTo>
                    <a:pt x="143" y="114"/>
                    <a:pt x="143" y="114"/>
                    <a:pt x="143" y="114"/>
                  </a:cubicBezTo>
                  <a:cubicBezTo>
                    <a:pt x="143" y="71"/>
                    <a:pt x="143" y="71"/>
                    <a:pt x="143" y="71"/>
                  </a:cubicBezTo>
                  <a:cubicBezTo>
                    <a:pt x="168" y="104"/>
                    <a:pt x="168" y="104"/>
                    <a:pt x="168" y="104"/>
                  </a:cubicBezTo>
                  <a:cubicBezTo>
                    <a:pt x="174" y="111"/>
                    <a:pt x="179" y="114"/>
                    <a:pt x="188" y="114"/>
                  </a:cubicBezTo>
                  <a:cubicBezTo>
                    <a:pt x="215" y="114"/>
                    <a:pt x="215" y="114"/>
                    <a:pt x="215" y="114"/>
                  </a:cubicBezTo>
                  <a:cubicBezTo>
                    <a:pt x="215" y="69"/>
                    <a:pt x="215" y="69"/>
                    <a:pt x="215" y="69"/>
                  </a:cubicBezTo>
                  <a:cubicBezTo>
                    <a:pt x="219" y="97"/>
                    <a:pt x="242" y="116"/>
                    <a:pt x="272" y="116"/>
                  </a:cubicBezTo>
                  <a:cubicBezTo>
                    <a:pt x="304" y="116"/>
                    <a:pt x="330" y="91"/>
                    <a:pt x="330" y="58"/>
                  </a:cubicBezTo>
                  <a:cubicBezTo>
                    <a:pt x="330" y="25"/>
                    <a:pt x="305" y="0"/>
                    <a:pt x="272"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172" name="for life">
              <a:extLst>
                <a:ext uri="{FF2B5EF4-FFF2-40B4-BE49-F238E27FC236}">
                  <a16:creationId xmlns:a16="http://schemas.microsoft.com/office/drawing/2014/main" id="{464D3C75-DA59-4A13-8A8E-2D2C18FED299}"/>
                </a:ext>
              </a:extLst>
            </p:cNvPr>
            <p:cNvSpPr>
              <a:spLocks noEditPoints="1"/>
            </p:cNvSpPr>
            <p:nvPr/>
          </p:nvSpPr>
          <p:spPr bwMode="auto">
            <a:xfrm>
              <a:off x="9538374" y="6271169"/>
              <a:ext cx="953295" cy="243621"/>
            </a:xfrm>
            <a:custGeom>
              <a:avLst/>
              <a:gdLst>
                <a:gd name="T0" fmla="*/ 175 w 192"/>
                <a:gd name="T1" fmla="*/ 17 h 49"/>
                <a:gd name="T2" fmla="*/ 167 w 192"/>
                <a:gd name="T3" fmla="*/ 27 h 49"/>
                <a:gd name="T4" fmla="*/ 192 w 192"/>
                <a:gd name="T5" fmla="*/ 31 h 49"/>
                <a:gd name="T6" fmla="*/ 175 w 192"/>
                <a:gd name="T7" fmla="*/ 12 h 49"/>
                <a:gd name="T8" fmla="*/ 175 w 192"/>
                <a:gd name="T9" fmla="*/ 49 h 49"/>
                <a:gd name="T10" fmla="*/ 184 w 192"/>
                <a:gd name="T11" fmla="*/ 37 h 49"/>
                <a:gd name="T12" fmla="*/ 166 w 192"/>
                <a:gd name="T13" fmla="*/ 32 h 49"/>
                <a:gd name="T14" fmla="*/ 158 w 192"/>
                <a:gd name="T15" fmla="*/ 0 h 49"/>
                <a:gd name="T16" fmla="*/ 140 w 192"/>
                <a:gd name="T17" fmla="*/ 12 h 49"/>
                <a:gd name="T18" fmla="*/ 134 w 192"/>
                <a:gd name="T19" fmla="*/ 13 h 49"/>
                <a:gd name="T20" fmla="*/ 140 w 192"/>
                <a:gd name="T21" fmla="*/ 18 h 49"/>
                <a:gd name="T22" fmla="*/ 148 w 192"/>
                <a:gd name="T23" fmla="*/ 48 h 49"/>
                <a:gd name="T24" fmla="*/ 156 w 192"/>
                <a:gd name="T25" fmla="*/ 18 h 49"/>
                <a:gd name="T26" fmla="*/ 148 w 192"/>
                <a:gd name="T27" fmla="*/ 13 h 49"/>
                <a:gd name="T28" fmla="*/ 154 w 192"/>
                <a:gd name="T29" fmla="*/ 5 h 49"/>
                <a:gd name="T30" fmla="*/ 158 w 192"/>
                <a:gd name="T31" fmla="*/ 0 h 49"/>
                <a:gd name="T32" fmla="*/ 130 w 192"/>
                <a:gd name="T33" fmla="*/ 48 h 49"/>
                <a:gd name="T34" fmla="*/ 122 w 192"/>
                <a:gd name="T35" fmla="*/ 13 h 49"/>
                <a:gd name="T36" fmla="*/ 122 w 192"/>
                <a:gd name="T37" fmla="*/ 7 h 49"/>
                <a:gd name="T38" fmla="*/ 130 w 192"/>
                <a:gd name="T39" fmla="*/ 0 h 49"/>
                <a:gd name="T40" fmla="*/ 122 w 192"/>
                <a:gd name="T41" fmla="*/ 7 h 49"/>
                <a:gd name="T42" fmla="*/ 113 w 192"/>
                <a:gd name="T43" fmla="*/ 48 h 49"/>
                <a:gd name="T44" fmla="*/ 105 w 192"/>
                <a:gd name="T45" fmla="*/ 0 h 49"/>
                <a:gd name="T46" fmla="*/ 83 w 192"/>
                <a:gd name="T47" fmla="*/ 12 h 49"/>
                <a:gd name="T48" fmla="*/ 71 w 192"/>
                <a:gd name="T49" fmla="*/ 20 h 49"/>
                <a:gd name="T50" fmla="*/ 64 w 192"/>
                <a:gd name="T51" fmla="*/ 13 h 49"/>
                <a:gd name="T52" fmla="*/ 72 w 192"/>
                <a:gd name="T53" fmla="*/ 48 h 49"/>
                <a:gd name="T54" fmla="*/ 81 w 192"/>
                <a:gd name="T55" fmla="*/ 19 h 49"/>
                <a:gd name="T56" fmla="*/ 83 w 192"/>
                <a:gd name="T57" fmla="*/ 12 h 49"/>
                <a:gd name="T58" fmla="*/ 49 w 192"/>
                <a:gd name="T59" fmla="*/ 30 h 49"/>
                <a:gd name="T60" fmla="*/ 32 w 192"/>
                <a:gd name="T61" fmla="*/ 30 h 49"/>
                <a:gd name="T62" fmla="*/ 41 w 192"/>
                <a:gd name="T63" fmla="*/ 12 h 49"/>
                <a:gd name="T64" fmla="*/ 41 w 192"/>
                <a:gd name="T65" fmla="*/ 49 h 49"/>
                <a:gd name="T66" fmla="*/ 41 w 192"/>
                <a:gd name="T67" fmla="*/ 12 h 49"/>
                <a:gd name="T68" fmla="*/ 17 w 192"/>
                <a:gd name="T69" fmla="*/ 0 h 49"/>
                <a:gd name="T70" fmla="*/ 6 w 192"/>
                <a:gd name="T71" fmla="*/ 13 h 49"/>
                <a:gd name="T72" fmla="*/ 0 w 192"/>
                <a:gd name="T73" fmla="*/ 18 h 49"/>
                <a:gd name="T74" fmla="*/ 6 w 192"/>
                <a:gd name="T75" fmla="*/ 48 h 49"/>
                <a:gd name="T76" fmla="*/ 14 w 192"/>
                <a:gd name="T77" fmla="*/ 18 h 49"/>
                <a:gd name="T78" fmla="*/ 22 w 192"/>
                <a:gd name="T79" fmla="*/ 13 h 49"/>
                <a:gd name="T80" fmla="*/ 14 w 192"/>
                <a:gd name="T81" fmla="*/ 12 h 49"/>
                <a:gd name="T82" fmla="*/ 24 w 192"/>
                <a:gd name="T83" fmla="*/ 6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2" h="49">
                  <a:moveTo>
                    <a:pt x="167" y="27"/>
                  </a:moveTo>
                  <a:cubicBezTo>
                    <a:pt x="167" y="21"/>
                    <a:pt x="170" y="17"/>
                    <a:pt x="175" y="17"/>
                  </a:cubicBezTo>
                  <a:cubicBezTo>
                    <a:pt x="180" y="17"/>
                    <a:pt x="183" y="20"/>
                    <a:pt x="183" y="27"/>
                  </a:cubicBezTo>
                  <a:lnTo>
                    <a:pt x="167" y="27"/>
                  </a:lnTo>
                  <a:close/>
                  <a:moveTo>
                    <a:pt x="166" y="31"/>
                  </a:moveTo>
                  <a:cubicBezTo>
                    <a:pt x="192" y="31"/>
                    <a:pt x="192" y="31"/>
                    <a:pt x="192" y="31"/>
                  </a:cubicBezTo>
                  <a:cubicBezTo>
                    <a:pt x="192" y="30"/>
                    <a:pt x="192" y="30"/>
                    <a:pt x="192" y="30"/>
                  </a:cubicBezTo>
                  <a:cubicBezTo>
                    <a:pt x="192" y="19"/>
                    <a:pt x="185" y="12"/>
                    <a:pt x="175" y="12"/>
                  </a:cubicBezTo>
                  <a:cubicBezTo>
                    <a:pt x="165" y="12"/>
                    <a:pt x="158" y="19"/>
                    <a:pt x="158" y="30"/>
                  </a:cubicBezTo>
                  <a:cubicBezTo>
                    <a:pt x="158" y="42"/>
                    <a:pt x="165" y="49"/>
                    <a:pt x="175" y="49"/>
                  </a:cubicBezTo>
                  <a:cubicBezTo>
                    <a:pt x="183" y="49"/>
                    <a:pt x="189" y="45"/>
                    <a:pt x="191" y="38"/>
                  </a:cubicBezTo>
                  <a:cubicBezTo>
                    <a:pt x="184" y="37"/>
                    <a:pt x="184" y="37"/>
                    <a:pt x="184" y="37"/>
                  </a:cubicBezTo>
                  <a:cubicBezTo>
                    <a:pt x="182" y="41"/>
                    <a:pt x="179" y="43"/>
                    <a:pt x="175" y="43"/>
                  </a:cubicBezTo>
                  <a:cubicBezTo>
                    <a:pt x="170" y="43"/>
                    <a:pt x="166" y="39"/>
                    <a:pt x="166" y="32"/>
                  </a:cubicBezTo>
                  <a:lnTo>
                    <a:pt x="166" y="31"/>
                  </a:lnTo>
                  <a:close/>
                  <a:moveTo>
                    <a:pt x="158" y="0"/>
                  </a:moveTo>
                  <a:cubicBezTo>
                    <a:pt x="156" y="0"/>
                    <a:pt x="154" y="0"/>
                    <a:pt x="151" y="0"/>
                  </a:cubicBezTo>
                  <a:cubicBezTo>
                    <a:pt x="144" y="0"/>
                    <a:pt x="140" y="4"/>
                    <a:pt x="140" y="12"/>
                  </a:cubicBezTo>
                  <a:cubicBezTo>
                    <a:pt x="140" y="13"/>
                    <a:pt x="140" y="13"/>
                    <a:pt x="140" y="13"/>
                  </a:cubicBezTo>
                  <a:cubicBezTo>
                    <a:pt x="134" y="13"/>
                    <a:pt x="134" y="13"/>
                    <a:pt x="134" y="13"/>
                  </a:cubicBezTo>
                  <a:cubicBezTo>
                    <a:pt x="134" y="18"/>
                    <a:pt x="134" y="18"/>
                    <a:pt x="134" y="18"/>
                  </a:cubicBezTo>
                  <a:cubicBezTo>
                    <a:pt x="140" y="18"/>
                    <a:pt x="140" y="18"/>
                    <a:pt x="140" y="18"/>
                  </a:cubicBezTo>
                  <a:cubicBezTo>
                    <a:pt x="140" y="48"/>
                    <a:pt x="140" y="48"/>
                    <a:pt x="140" y="48"/>
                  </a:cubicBezTo>
                  <a:cubicBezTo>
                    <a:pt x="148" y="48"/>
                    <a:pt x="148" y="48"/>
                    <a:pt x="148" y="48"/>
                  </a:cubicBezTo>
                  <a:cubicBezTo>
                    <a:pt x="148" y="18"/>
                    <a:pt x="148" y="18"/>
                    <a:pt x="148" y="18"/>
                  </a:cubicBezTo>
                  <a:cubicBezTo>
                    <a:pt x="156" y="18"/>
                    <a:pt x="156" y="18"/>
                    <a:pt x="156" y="18"/>
                  </a:cubicBezTo>
                  <a:cubicBezTo>
                    <a:pt x="156" y="13"/>
                    <a:pt x="156" y="13"/>
                    <a:pt x="156" y="13"/>
                  </a:cubicBezTo>
                  <a:cubicBezTo>
                    <a:pt x="148" y="13"/>
                    <a:pt x="148" y="13"/>
                    <a:pt x="148" y="13"/>
                  </a:cubicBezTo>
                  <a:cubicBezTo>
                    <a:pt x="148" y="12"/>
                    <a:pt x="148" y="12"/>
                    <a:pt x="148" y="12"/>
                  </a:cubicBezTo>
                  <a:cubicBezTo>
                    <a:pt x="148" y="7"/>
                    <a:pt x="149" y="5"/>
                    <a:pt x="154" y="5"/>
                  </a:cubicBezTo>
                  <a:cubicBezTo>
                    <a:pt x="155" y="5"/>
                    <a:pt x="156" y="6"/>
                    <a:pt x="158" y="6"/>
                  </a:cubicBezTo>
                  <a:lnTo>
                    <a:pt x="158" y="0"/>
                  </a:lnTo>
                  <a:close/>
                  <a:moveTo>
                    <a:pt x="122" y="48"/>
                  </a:moveTo>
                  <a:cubicBezTo>
                    <a:pt x="130" y="48"/>
                    <a:pt x="130" y="48"/>
                    <a:pt x="130" y="48"/>
                  </a:cubicBezTo>
                  <a:cubicBezTo>
                    <a:pt x="130" y="13"/>
                    <a:pt x="130" y="13"/>
                    <a:pt x="130" y="13"/>
                  </a:cubicBezTo>
                  <a:cubicBezTo>
                    <a:pt x="122" y="13"/>
                    <a:pt x="122" y="13"/>
                    <a:pt x="122" y="13"/>
                  </a:cubicBezTo>
                  <a:lnTo>
                    <a:pt x="122" y="48"/>
                  </a:lnTo>
                  <a:close/>
                  <a:moveTo>
                    <a:pt x="122" y="7"/>
                  </a:moveTo>
                  <a:cubicBezTo>
                    <a:pt x="130" y="7"/>
                    <a:pt x="130" y="7"/>
                    <a:pt x="130" y="7"/>
                  </a:cubicBezTo>
                  <a:cubicBezTo>
                    <a:pt x="130" y="0"/>
                    <a:pt x="130" y="0"/>
                    <a:pt x="130" y="0"/>
                  </a:cubicBezTo>
                  <a:cubicBezTo>
                    <a:pt x="122" y="0"/>
                    <a:pt x="122" y="0"/>
                    <a:pt x="122" y="0"/>
                  </a:cubicBezTo>
                  <a:lnTo>
                    <a:pt x="122" y="7"/>
                  </a:lnTo>
                  <a:close/>
                  <a:moveTo>
                    <a:pt x="105" y="48"/>
                  </a:moveTo>
                  <a:cubicBezTo>
                    <a:pt x="113" y="48"/>
                    <a:pt x="113" y="48"/>
                    <a:pt x="113" y="48"/>
                  </a:cubicBezTo>
                  <a:cubicBezTo>
                    <a:pt x="113" y="0"/>
                    <a:pt x="113" y="0"/>
                    <a:pt x="113" y="0"/>
                  </a:cubicBezTo>
                  <a:cubicBezTo>
                    <a:pt x="105" y="0"/>
                    <a:pt x="105" y="0"/>
                    <a:pt x="105" y="0"/>
                  </a:cubicBezTo>
                  <a:lnTo>
                    <a:pt x="105" y="48"/>
                  </a:lnTo>
                  <a:close/>
                  <a:moveTo>
                    <a:pt x="83" y="12"/>
                  </a:moveTo>
                  <a:cubicBezTo>
                    <a:pt x="82" y="12"/>
                    <a:pt x="82" y="12"/>
                    <a:pt x="81" y="12"/>
                  </a:cubicBezTo>
                  <a:cubicBezTo>
                    <a:pt x="76" y="12"/>
                    <a:pt x="73" y="15"/>
                    <a:pt x="71" y="20"/>
                  </a:cubicBezTo>
                  <a:cubicBezTo>
                    <a:pt x="71" y="13"/>
                    <a:pt x="71" y="13"/>
                    <a:pt x="71" y="13"/>
                  </a:cubicBezTo>
                  <a:cubicBezTo>
                    <a:pt x="64" y="13"/>
                    <a:pt x="64" y="13"/>
                    <a:pt x="64" y="13"/>
                  </a:cubicBezTo>
                  <a:cubicBezTo>
                    <a:pt x="64" y="48"/>
                    <a:pt x="64" y="48"/>
                    <a:pt x="64" y="48"/>
                  </a:cubicBezTo>
                  <a:cubicBezTo>
                    <a:pt x="72" y="48"/>
                    <a:pt x="72" y="48"/>
                    <a:pt x="72" y="48"/>
                  </a:cubicBezTo>
                  <a:cubicBezTo>
                    <a:pt x="72" y="30"/>
                    <a:pt x="72" y="30"/>
                    <a:pt x="72" y="30"/>
                  </a:cubicBezTo>
                  <a:cubicBezTo>
                    <a:pt x="72" y="23"/>
                    <a:pt x="76" y="19"/>
                    <a:pt x="81" y="19"/>
                  </a:cubicBezTo>
                  <a:cubicBezTo>
                    <a:pt x="82" y="19"/>
                    <a:pt x="82" y="19"/>
                    <a:pt x="83" y="19"/>
                  </a:cubicBezTo>
                  <a:lnTo>
                    <a:pt x="83" y="12"/>
                  </a:lnTo>
                  <a:close/>
                  <a:moveTo>
                    <a:pt x="41" y="17"/>
                  </a:moveTo>
                  <a:cubicBezTo>
                    <a:pt x="46" y="17"/>
                    <a:pt x="49" y="22"/>
                    <a:pt x="49" y="30"/>
                  </a:cubicBezTo>
                  <a:cubicBezTo>
                    <a:pt x="49" y="38"/>
                    <a:pt x="46" y="43"/>
                    <a:pt x="41" y="43"/>
                  </a:cubicBezTo>
                  <a:cubicBezTo>
                    <a:pt x="36" y="43"/>
                    <a:pt x="32" y="39"/>
                    <a:pt x="32" y="30"/>
                  </a:cubicBezTo>
                  <a:cubicBezTo>
                    <a:pt x="32" y="22"/>
                    <a:pt x="36" y="17"/>
                    <a:pt x="41" y="17"/>
                  </a:cubicBezTo>
                  <a:moveTo>
                    <a:pt x="41" y="12"/>
                  </a:moveTo>
                  <a:cubicBezTo>
                    <a:pt x="31" y="12"/>
                    <a:pt x="24" y="19"/>
                    <a:pt x="24" y="30"/>
                  </a:cubicBezTo>
                  <a:cubicBezTo>
                    <a:pt x="24" y="42"/>
                    <a:pt x="31" y="49"/>
                    <a:pt x="41" y="49"/>
                  </a:cubicBezTo>
                  <a:cubicBezTo>
                    <a:pt x="51" y="49"/>
                    <a:pt x="58" y="42"/>
                    <a:pt x="58" y="30"/>
                  </a:cubicBezTo>
                  <a:cubicBezTo>
                    <a:pt x="58" y="19"/>
                    <a:pt x="51" y="12"/>
                    <a:pt x="41" y="12"/>
                  </a:cubicBezTo>
                  <a:moveTo>
                    <a:pt x="24" y="0"/>
                  </a:moveTo>
                  <a:cubicBezTo>
                    <a:pt x="22" y="0"/>
                    <a:pt x="20" y="0"/>
                    <a:pt x="17" y="0"/>
                  </a:cubicBezTo>
                  <a:cubicBezTo>
                    <a:pt x="10" y="0"/>
                    <a:pt x="6" y="4"/>
                    <a:pt x="6" y="12"/>
                  </a:cubicBezTo>
                  <a:cubicBezTo>
                    <a:pt x="6" y="13"/>
                    <a:pt x="6" y="13"/>
                    <a:pt x="6" y="13"/>
                  </a:cubicBezTo>
                  <a:cubicBezTo>
                    <a:pt x="0" y="13"/>
                    <a:pt x="0" y="13"/>
                    <a:pt x="0" y="13"/>
                  </a:cubicBezTo>
                  <a:cubicBezTo>
                    <a:pt x="0" y="18"/>
                    <a:pt x="0" y="18"/>
                    <a:pt x="0" y="18"/>
                  </a:cubicBezTo>
                  <a:cubicBezTo>
                    <a:pt x="6" y="18"/>
                    <a:pt x="6" y="18"/>
                    <a:pt x="6" y="18"/>
                  </a:cubicBezTo>
                  <a:cubicBezTo>
                    <a:pt x="6" y="48"/>
                    <a:pt x="6" y="48"/>
                    <a:pt x="6" y="48"/>
                  </a:cubicBezTo>
                  <a:cubicBezTo>
                    <a:pt x="14" y="48"/>
                    <a:pt x="14" y="48"/>
                    <a:pt x="14" y="48"/>
                  </a:cubicBezTo>
                  <a:cubicBezTo>
                    <a:pt x="14" y="18"/>
                    <a:pt x="14" y="18"/>
                    <a:pt x="14" y="18"/>
                  </a:cubicBezTo>
                  <a:cubicBezTo>
                    <a:pt x="22" y="18"/>
                    <a:pt x="22" y="18"/>
                    <a:pt x="22" y="18"/>
                  </a:cubicBezTo>
                  <a:cubicBezTo>
                    <a:pt x="22" y="13"/>
                    <a:pt x="22" y="13"/>
                    <a:pt x="22" y="13"/>
                  </a:cubicBezTo>
                  <a:cubicBezTo>
                    <a:pt x="14" y="13"/>
                    <a:pt x="14" y="13"/>
                    <a:pt x="14" y="13"/>
                  </a:cubicBezTo>
                  <a:cubicBezTo>
                    <a:pt x="14" y="12"/>
                    <a:pt x="14" y="12"/>
                    <a:pt x="14" y="12"/>
                  </a:cubicBezTo>
                  <a:cubicBezTo>
                    <a:pt x="14" y="7"/>
                    <a:pt x="15" y="5"/>
                    <a:pt x="20" y="5"/>
                  </a:cubicBezTo>
                  <a:cubicBezTo>
                    <a:pt x="21" y="5"/>
                    <a:pt x="22" y="6"/>
                    <a:pt x="24" y="6"/>
                  </a:cubicBezTo>
                  <a:lnTo>
                    <a:pt x="24" y="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173" name="Innovation">
              <a:extLst>
                <a:ext uri="{FF2B5EF4-FFF2-40B4-BE49-F238E27FC236}">
                  <a16:creationId xmlns:a16="http://schemas.microsoft.com/office/drawing/2014/main" id="{92A0CB7A-27B7-4C49-88B9-0CA4BC220D4D}"/>
                </a:ext>
              </a:extLst>
            </p:cNvPr>
            <p:cNvSpPr>
              <a:spLocks noEditPoints="1"/>
            </p:cNvSpPr>
            <p:nvPr/>
          </p:nvSpPr>
          <p:spPr bwMode="auto">
            <a:xfrm>
              <a:off x="9557930" y="5948514"/>
              <a:ext cx="1520385" cy="243621"/>
            </a:xfrm>
            <a:custGeom>
              <a:avLst/>
              <a:gdLst>
                <a:gd name="T0" fmla="*/ 276 w 306"/>
                <a:gd name="T1" fmla="*/ 48 h 49"/>
                <a:gd name="T2" fmla="*/ 284 w 306"/>
                <a:gd name="T3" fmla="*/ 27 h 49"/>
                <a:gd name="T4" fmla="*/ 298 w 306"/>
                <a:gd name="T5" fmla="*/ 25 h 49"/>
                <a:gd name="T6" fmla="*/ 306 w 306"/>
                <a:gd name="T7" fmla="*/ 48 h 49"/>
                <a:gd name="T8" fmla="*/ 294 w 306"/>
                <a:gd name="T9" fmla="*/ 11 h 49"/>
                <a:gd name="T10" fmla="*/ 283 w 306"/>
                <a:gd name="T11" fmla="*/ 12 h 49"/>
                <a:gd name="T12" fmla="*/ 254 w 306"/>
                <a:gd name="T13" fmla="*/ 17 h 49"/>
                <a:gd name="T14" fmla="*/ 254 w 306"/>
                <a:gd name="T15" fmla="*/ 43 h 49"/>
                <a:gd name="T16" fmla="*/ 254 w 306"/>
                <a:gd name="T17" fmla="*/ 17 h 49"/>
                <a:gd name="T18" fmla="*/ 237 w 306"/>
                <a:gd name="T19" fmla="*/ 30 h 49"/>
                <a:gd name="T20" fmla="*/ 271 w 306"/>
                <a:gd name="T21" fmla="*/ 30 h 49"/>
                <a:gd name="T22" fmla="*/ 223 w 306"/>
                <a:gd name="T23" fmla="*/ 48 h 49"/>
                <a:gd name="T24" fmla="*/ 231 w 306"/>
                <a:gd name="T25" fmla="*/ 12 h 49"/>
                <a:gd name="T26" fmla="*/ 223 w 306"/>
                <a:gd name="T27" fmla="*/ 48 h 49"/>
                <a:gd name="T28" fmla="*/ 231 w 306"/>
                <a:gd name="T29" fmla="*/ 7 h 49"/>
                <a:gd name="T30" fmla="*/ 223 w 306"/>
                <a:gd name="T31" fmla="*/ 0 h 49"/>
                <a:gd name="T32" fmla="*/ 208 w 306"/>
                <a:gd name="T33" fmla="*/ 3 h 49"/>
                <a:gd name="T34" fmla="*/ 200 w 306"/>
                <a:gd name="T35" fmla="*/ 12 h 49"/>
                <a:gd name="T36" fmla="*/ 194 w 306"/>
                <a:gd name="T37" fmla="*/ 18 h 49"/>
                <a:gd name="T38" fmla="*/ 200 w 306"/>
                <a:gd name="T39" fmla="*/ 35 h 49"/>
                <a:gd name="T40" fmla="*/ 217 w 306"/>
                <a:gd name="T41" fmla="*/ 48 h 49"/>
                <a:gd name="T42" fmla="*/ 213 w 306"/>
                <a:gd name="T43" fmla="*/ 42 h 49"/>
                <a:gd name="T44" fmla="*/ 208 w 306"/>
                <a:gd name="T45" fmla="*/ 18 h 49"/>
                <a:gd name="T46" fmla="*/ 216 w 306"/>
                <a:gd name="T47" fmla="*/ 12 h 49"/>
                <a:gd name="T48" fmla="*/ 208 w 306"/>
                <a:gd name="T49" fmla="*/ 3 h 49"/>
                <a:gd name="T50" fmla="*/ 182 w 306"/>
                <a:gd name="T51" fmla="*/ 33 h 49"/>
                <a:gd name="T52" fmla="*/ 167 w 306"/>
                <a:gd name="T53" fmla="*/ 38 h 49"/>
                <a:gd name="T54" fmla="*/ 182 w 306"/>
                <a:gd name="T55" fmla="*/ 30 h 49"/>
                <a:gd name="T56" fmla="*/ 167 w 306"/>
                <a:gd name="T57" fmla="*/ 22 h 49"/>
                <a:gd name="T58" fmla="*/ 182 w 306"/>
                <a:gd name="T59" fmla="*/ 23 h 49"/>
                <a:gd name="T60" fmla="*/ 182 w 306"/>
                <a:gd name="T61" fmla="*/ 25 h 49"/>
                <a:gd name="T62" fmla="*/ 171 w 306"/>
                <a:gd name="T63" fmla="*/ 48 h 49"/>
                <a:gd name="T64" fmla="*/ 183 w 306"/>
                <a:gd name="T65" fmla="*/ 48 h 49"/>
                <a:gd name="T66" fmla="*/ 190 w 306"/>
                <a:gd name="T67" fmla="*/ 41 h 49"/>
                <a:gd name="T68" fmla="*/ 176 w 306"/>
                <a:gd name="T69" fmla="*/ 11 h 49"/>
                <a:gd name="T70" fmla="*/ 135 w 306"/>
                <a:gd name="T71" fmla="*/ 48 h 49"/>
                <a:gd name="T72" fmla="*/ 155 w 306"/>
                <a:gd name="T73" fmla="*/ 12 h 49"/>
                <a:gd name="T74" fmla="*/ 140 w 306"/>
                <a:gd name="T75" fmla="*/ 39 h 49"/>
                <a:gd name="T76" fmla="*/ 123 w 306"/>
                <a:gd name="T77" fmla="*/ 12 h 49"/>
                <a:gd name="T78" fmla="*/ 105 w 306"/>
                <a:gd name="T79" fmla="*/ 17 h 49"/>
                <a:gd name="T80" fmla="*/ 105 w 306"/>
                <a:gd name="T81" fmla="*/ 43 h 49"/>
                <a:gd name="T82" fmla="*/ 105 w 306"/>
                <a:gd name="T83" fmla="*/ 17 h 49"/>
                <a:gd name="T84" fmla="*/ 88 w 306"/>
                <a:gd name="T85" fmla="*/ 30 h 49"/>
                <a:gd name="T86" fmla="*/ 122 w 306"/>
                <a:gd name="T87" fmla="*/ 30 h 49"/>
                <a:gd name="T88" fmla="*/ 53 w 306"/>
                <a:gd name="T89" fmla="*/ 12 h 49"/>
                <a:gd name="T90" fmla="*/ 61 w 306"/>
                <a:gd name="T91" fmla="*/ 48 h 49"/>
                <a:gd name="T92" fmla="*/ 69 w 306"/>
                <a:gd name="T93" fmla="*/ 17 h 49"/>
                <a:gd name="T94" fmla="*/ 75 w 306"/>
                <a:gd name="T95" fmla="*/ 48 h 49"/>
                <a:gd name="T96" fmla="*/ 83 w 306"/>
                <a:gd name="T97" fmla="*/ 25 h 49"/>
                <a:gd name="T98" fmla="*/ 61 w 306"/>
                <a:gd name="T99" fmla="*/ 18 h 49"/>
                <a:gd name="T100" fmla="*/ 53 w 306"/>
                <a:gd name="T101" fmla="*/ 12 h 49"/>
                <a:gd name="T102" fmla="*/ 16 w 306"/>
                <a:gd name="T103" fmla="*/ 48 h 49"/>
                <a:gd name="T104" fmla="*/ 24 w 306"/>
                <a:gd name="T105" fmla="*/ 27 h 49"/>
                <a:gd name="T106" fmla="*/ 38 w 306"/>
                <a:gd name="T107" fmla="*/ 25 h 49"/>
                <a:gd name="T108" fmla="*/ 46 w 306"/>
                <a:gd name="T109" fmla="*/ 48 h 49"/>
                <a:gd name="T110" fmla="*/ 34 w 306"/>
                <a:gd name="T111" fmla="*/ 11 h 49"/>
                <a:gd name="T112" fmla="*/ 23 w 306"/>
                <a:gd name="T113" fmla="*/ 12 h 49"/>
                <a:gd name="T114" fmla="*/ 0 w 306"/>
                <a:gd name="T115" fmla="*/ 48 h 49"/>
                <a:gd name="T116" fmla="*/ 8 w 306"/>
                <a:gd name="T117" fmla="*/ 12 h 49"/>
                <a:gd name="T118" fmla="*/ 0 w 306"/>
                <a:gd name="T119" fmla="*/ 48 h 49"/>
                <a:gd name="T120" fmla="*/ 8 w 306"/>
                <a:gd name="T121" fmla="*/ 7 h 49"/>
                <a:gd name="T122" fmla="*/ 0 w 306"/>
                <a:gd name="T123"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06" h="49">
                  <a:moveTo>
                    <a:pt x="276" y="12"/>
                  </a:moveTo>
                  <a:cubicBezTo>
                    <a:pt x="276" y="48"/>
                    <a:pt x="276" y="48"/>
                    <a:pt x="276" y="48"/>
                  </a:cubicBezTo>
                  <a:cubicBezTo>
                    <a:pt x="284" y="48"/>
                    <a:pt x="284" y="48"/>
                    <a:pt x="284" y="48"/>
                  </a:cubicBezTo>
                  <a:cubicBezTo>
                    <a:pt x="284" y="27"/>
                    <a:pt x="284" y="27"/>
                    <a:pt x="284" y="27"/>
                  </a:cubicBezTo>
                  <a:cubicBezTo>
                    <a:pt x="284" y="21"/>
                    <a:pt x="287" y="17"/>
                    <a:pt x="292" y="17"/>
                  </a:cubicBezTo>
                  <a:cubicBezTo>
                    <a:pt x="296" y="17"/>
                    <a:pt x="298" y="20"/>
                    <a:pt x="298" y="25"/>
                  </a:cubicBezTo>
                  <a:cubicBezTo>
                    <a:pt x="298" y="48"/>
                    <a:pt x="298" y="48"/>
                    <a:pt x="298" y="48"/>
                  </a:cubicBezTo>
                  <a:cubicBezTo>
                    <a:pt x="306" y="48"/>
                    <a:pt x="306" y="48"/>
                    <a:pt x="306" y="48"/>
                  </a:cubicBezTo>
                  <a:cubicBezTo>
                    <a:pt x="306" y="25"/>
                    <a:pt x="306" y="25"/>
                    <a:pt x="306" y="25"/>
                  </a:cubicBezTo>
                  <a:cubicBezTo>
                    <a:pt x="306" y="16"/>
                    <a:pt x="302" y="11"/>
                    <a:pt x="294" y="11"/>
                  </a:cubicBezTo>
                  <a:cubicBezTo>
                    <a:pt x="289" y="11"/>
                    <a:pt x="286" y="14"/>
                    <a:pt x="283" y="18"/>
                  </a:cubicBezTo>
                  <a:cubicBezTo>
                    <a:pt x="283" y="12"/>
                    <a:pt x="283" y="12"/>
                    <a:pt x="283" y="12"/>
                  </a:cubicBezTo>
                  <a:lnTo>
                    <a:pt x="276" y="12"/>
                  </a:lnTo>
                  <a:close/>
                  <a:moveTo>
                    <a:pt x="254" y="17"/>
                  </a:moveTo>
                  <a:cubicBezTo>
                    <a:pt x="259" y="17"/>
                    <a:pt x="262" y="22"/>
                    <a:pt x="262" y="30"/>
                  </a:cubicBezTo>
                  <a:cubicBezTo>
                    <a:pt x="262" y="38"/>
                    <a:pt x="259" y="43"/>
                    <a:pt x="254" y="43"/>
                  </a:cubicBezTo>
                  <a:cubicBezTo>
                    <a:pt x="249" y="43"/>
                    <a:pt x="246" y="38"/>
                    <a:pt x="246" y="30"/>
                  </a:cubicBezTo>
                  <a:cubicBezTo>
                    <a:pt x="246" y="22"/>
                    <a:pt x="249" y="17"/>
                    <a:pt x="254" y="17"/>
                  </a:cubicBezTo>
                  <a:moveTo>
                    <a:pt x="254" y="11"/>
                  </a:moveTo>
                  <a:cubicBezTo>
                    <a:pt x="244" y="11"/>
                    <a:pt x="237" y="19"/>
                    <a:pt x="237" y="30"/>
                  </a:cubicBezTo>
                  <a:cubicBezTo>
                    <a:pt x="237" y="41"/>
                    <a:pt x="244" y="49"/>
                    <a:pt x="254" y="49"/>
                  </a:cubicBezTo>
                  <a:cubicBezTo>
                    <a:pt x="264" y="49"/>
                    <a:pt x="271" y="41"/>
                    <a:pt x="271" y="30"/>
                  </a:cubicBezTo>
                  <a:cubicBezTo>
                    <a:pt x="271" y="19"/>
                    <a:pt x="264" y="11"/>
                    <a:pt x="254" y="11"/>
                  </a:cubicBezTo>
                  <a:moveTo>
                    <a:pt x="223" y="48"/>
                  </a:moveTo>
                  <a:cubicBezTo>
                    <a:pt x="231" y="48"/>
                    <a:pt x="231" y="48"/>
                    <a:pt x="231" y="48"/>
                  </a:cubicBezTo>
                  <a:cubicBezTo>
                    <a:pt x="231" y="12"/>
                    <a:pt x="231" y="12"/>
                    <a:pt x="231" y="12"/>
                  </a:cubicBezTo>
                  <a:cubicBezTo>
                    <a:pt x="223" y="12"/>
                    <a:pt x="223" y="12"/>
                    <a:pt x="223" y="12"/>
                  </a:cubicBezTo>
                  <a:lnTo>
                    <a:pt x="223" y="48"/>
                  </a:lnTo>
                  <a:close/>
                  <a:moveTo>
                    <a:pt x="223" y="7"/>
                  </a:moveTo>
                  <a:cubicBezTo>
                    <a:pt x="231" y="7"/>
                    <a:pt x="231" y="7"/>
                    <a:pt x="231" y="7"/>
                  </a:cubicBezTo>
                  <a:cubicBezTo>
                    <a:pt x="231" y="0"/>
                    <a:pt x="231" y="0"/>
                    <a:pt x="231" y="0"/>
                  </a:cubicBezTo>
                  <a:cubicBezTo>
                    <a:pt x="223" y="0"/>
                    <a:pt x="223" y="0"/>
                    <a:pt x="223" y="0"/>
                  </a:cubicBezTo>
                  <a:lnTo>
                    <a:pt x="223" y="7"/>
                  </a:lnTo>
                  <a:close/>
                  <a:moveTo>
                    <a:pt x="208" y="3"/>
                  </a:moveTo>
                  <a:cubicBezTo>
                    <a:pt x="200" y="3"/>
                    <a:pt x="200" y="3"/>
                    <a:pt x="200" y="3"/>
                  </a:cubicBezTo>
                  <a:cubicBezTo>
                    <a:pt x="200" y="12"/>
                    <a:pt x="200" y="12"/>
                    <a:pt x="200" y="12"/>
                  </a:cubicBezTo>
                  <a:cubicBezTo>
                    <a:pt x="194" y="12"/>
                    <a:pt x="194" y="12"/>
                    <a:pt x="194" y="12"/>
                  </a:cubicBezTo>
                  <a:cubicBezTo>
                    <a:pt x="194" y="18"/>
                    <a:pt x="194" y="18"/>
                    <a:pt x="194" y="18"/>
                  </a:cubicBezTo>
                  <a:cubicBezTo>
                    <a:pt x="200" y="18"/>
                    <a:pt x="200" y="18"/>
                    <a:pt x="200" y="18"/>
                  </a:cubicBezTo>
                  <a:cubicBezTo>
                    <a:pt x="200" y="35"/>
                    <a:pt x="200" y="35"/>
                    <a:pt x="200" y="35"/>
                  </a:cubicBezTo>
                  <a:cubicBezTo>
                    <a:pt x="200" y="45"/>
                    <a:pt x="203" y="49"/>
                    <a:pt x="211" y="49"/>
                  </a:cubicBezTo>
                  <a:cubicBezTo>
                    <a:pt x="213" y="49"/>
                    <a:pt x="215" y="48"/>
                    <a:pt x="217" y="48"/>
                  </a:cubicBezTo>
                  <a:cubicBezTo>
                    <a:pt x="217" y="42"/>
                    <a:pt x="217" y="42"/>
                    <a:pt x="217" y="42"/>
                  </a:cubicBezTo>
                  <a:cubicBezTo>
                    <a:pt x="215" y="42"/>
                    <a:pt x="214" y="42"/>
                    <a:pt x="213" y="42"/>
                  </a:cubicBezTo>
                  <a:cubicBezTo>
                    <a:pt x="208" y="42"/>
                    <a:pt x="208" y="40"/>
                    <a:pt x="208" y="35"/>
                  </a:cubicBezTo>
                  <a:cubicBezTo>
                    <a:pt x="208" y="18"/>
                    <a:pt x="208" y="18"/>
                    <a:pt x="208" y="18"/>
                  </a:cubicBezTo>
                  <a:cubicBezTo>
                    <a:pt x="216" y="18"/>
                    <a:pt x="216" y="18"/>
                    <a:pt x="216" y="18"/>
                  </a:cubicBezTo>
                  <a:cubicBezTo>
                    <a:pt x="216" y="12"/>
                    <a:pt x="216" y="12"/>
                    <a:pt x="216" y="12"/>
                  </a:cubicBezTo>
                  <a:cubicBezTo>
                    <a:pt x="208" y="12"/>
                    <a:pt x="208" y="12"/>
                    <a:pt x="208" y="12"/>
                  </a:cubicBezTo>
                  <a:lnTo>
                    <a:pt x="208" y="3"/>
                  </a:lnTo>
                  <a:close/>
                  <a:moveTo>
                    <a:pt x="182" y="30"/>
                  </a:moveTo>
                  <a:cubicBezTo>
                    <a:pt x="182" y="33"/>
                    <a:pt x="182" y="33"/>
                    <a:pt x="182" y="33"/>
                  </a:cubicBezTo>
                  <a:cubicBezTo>
                    <a:pt x="182" y="38"/>
                    <a:pt x="178" y="43"/>
                    <a:pt x="173" y="43"/>
                  </a:cubicBezTo>
                  <a:cubicBezTo>
                    <a:pt x="169" y="43"/>
                    <a:pt x="167" y="41"/>
                    <a:pt x="167" y="38"/>
                  </a:cubicBezTo>
                  <a:cubicBezTo>
                    <a:pt x="167" y="33"/>
                    <a:pt x="171" y="30"/>
                    <a:pt x="181" y="30"/>
                  </a:cubicBezTo>
                  <a:lnTo>
                    <a:pt x="182" y="30"/>
                  </a:lnTo>
                  <a:close/>
                  <a:moveTo>
                    <a:pt x="159" y="21"/>
                  </a:moveTo>
                  <a:cubicBezTo>
                    <a:pt x="167" y="22"/>
                    <a:pt x="167" y="22"/>
                    <a:pt x="167" y="22"/>
                  </a:cubicBezTo>
                  <a:cubicBezTo>
                    <a:pt x="168" y="19"/>
                    <a:pt x="170" y="17"/>
                    <a:pt x="175" y="17"/>
                  </a:cubicBezTo>
                  <a:cubicBezTo>
                    <a:pt x="180" y="17"/>
                    <a:pt x="182" y="19"/>
                    <a:pt x="182" y="23"/>
                  </a:cubicBezTo>
                  <a:cubicBezTo>
                    <a:pt x="182" y="25"/>
                    <a:pt x="182" y="25"/>
                    <a:pt x="182" y="25"/>
                  </a:cubicBezTo>
                  <a:cubicBezTo>
                    <a:pt x="182" y="25"/>
                    <a:pt x="182" y="25"/>
                    <a:pt x="182" y="25"/>
                  </a:cubicBezTo>
                  <a:cubicBezTo>
                    <a:pt x="166" y="25"/>
                    <a:pt x="158" y="29"/>
                    <a:pt x="158" y="38"/>
                  </a:cubicBezTo>
                  <a:cubicBezTo>
                    <a:pt x="158" y="44"/>
                    <a:pt x="163" y="48"/>
                    <a:pt x="171" y="48"/>
                  </a:cubicBezTo>
                  <a:cubicBezTo>
                    <a:pt x="176" y="48"/>
                    <a:pt x="180" y="46"/>
                    <a:pt x="182" y="41"/>
                  </a:cubicBezTo>
                  <a:cubicBezTo>
                    <a:pt x="183" y="44"/>
                    <a:pt x="183" y="46"/>
                    <a:pt x="183" y="48"/>
                  </a:cubicBezTo>
                  <a:cubicBezTo>
                    <a:pt x="191" y="48"/>
                    <a:pt x="191" y="48"/>
                    <a:pt x="191" y="48"/>
                  </a:cubicBezTo>
                  <a:cubicBezTo>
                    <a:pt x="190" y="46"/>
                    <a:pt x="190" y="43"/>
                    <a:pt x="190" y="41"/>
                  </a:cubicBezTo>
                  <a:cubicBezTo>
                    <a:pt x="190" y="25"/>
                    <a:pt x="190" y="25"/>
                    <a:pt x="190" y="25"/>
                  </a:cubicBezTo>
                  <a:cubicBezTo>
                    <a:pt x="190" y="16"/>
                    <a:pt x="186" y="11"/>
                    <a:pt x="176" y="11"/>
                  </a:cubicBezTo>
                  <a:cubicBezTo>
                    <a:pt x="167" y="11"/>
                    <a:pt x="161" y="15"/>
                    <a:pt x="159" y="21"/>
                  </a:cubicBezTo>
                  <a:moveTo>
                    <a:pt x="135" y="48"/>
                  </a:moveTo>
                  <a:cubicBezTo>
                    <a:pt x="143" y="48"/>
                    <a:pt x="143" y="48"/>
                    <a:pt x="143" y="48"/>
                  </a:cubicBezTo>
                  <a:cubicBezTo>
                    <a:pt x="155" y="12"/>
                    <a:pt x="155" y="12"/>
                    <a:pt x="155" y="12"/>
                  </a:cubicBezTo>
                  <a:cubicBezTo>
                    <a:pt x="149" y="12"/>
                    <a:pt x="149" y="12"/>
                    <a:pt x="149" y="12"/>
                  </a:cubicBezTo>
                  <a:cubicBezTo>
                    <a:pt x="140" y="39"/>
                    <a:pt x="140" y="39"/>
                    <a:pt x="140" y="39"/>
                  </a:cubicBezTo>
                  <a:cubicBezTo>
                    <a:pt x="131" y="12"/>
                    <a:pt x="131" y="12"/>
                    <a:pt x="131" y="12"/>
                  </a:cubicBezTo>
                  <a:cubicBezTo>
                    <a:pt x="123" y="12"/>
                    <a:pt x="123" y="12"/>
                    <a:pt x="123" y="12"/>
                  </a:cubicBezTo>
                  <a:lnTo>
                    <a:pt x="135" y="48"/>
                  </a:lnTo>
                  <a:close/>
                  <a:moveTo>
                    <a:pt x="105" y="17"/>
                  </a:moveTo>
                  <a:cubicBezTo>
                    <a:pt x="110" y="17"/>
                    <a:pt x="113" y="22"/>
                    <a:pt x="113" y="30"/>
                  </a:cubicBezTo>
                  <a:cubicBezTo>
                    <a:pt x="113" y="38"/>
                    <a:pt x="110" y="43"/>
                    <a:pt x="105" y="43"/>
                  </a:cubicBezTo>
                  <a:cubicBezTo>
                    <a:pt x="100" y="43"/>
                    <a:pt x="97" y="38"/>
                    <a:pt x="97" y="30"/>
                  </a:cubicBezTo>
                  <a:cubicBezTo>
                    <a:pt x="97" y="22"/>
                    <a:pt x="100" y="17"/>
                    <a:pt x="105" y="17"/>
                  </a:cubicBezTo>
                  <a:moveTo>
                    <a:pt x="105" y="11"/>
                  </a:moveTo>
                  <a:cubicBezTo>
                    <a:pt x="95" y="11"/>
                    <a:pt x="88" y="19"/>
                    <a:pt x="88" y="30"/>
                  </a:cubicBezTo>
                  <a:cubicBezTo>
                    <a:pt x="88" y="41"/>
                    <a:pt x="95" y="49"/>
                    <a:pt x="105" y="49"/>
                  </a:cubicBezTo>
                  <a:cubicBezTo>
                    <a:pt x="115" y="49"/>
                    <a:pt x="122" y="41"/>
                    <a:pt x="122" y="30"/>
                  </a:cubicBezTo>
                  <a:cubicBezTo>
                    <a:pt x="122" y="19"/>
                    <a:pt x="115" y="11"/>
                    <a:pt x="105" y="11"/>
                  </a:cubicBezTo>
                  <a:moveTo>
                    <a:pt x="53" y="12"/>
                  </a:moveTo>
                  <a:cubicBezTo>
                    <a:pt x="53" y="48"/>
                    <a:pt x="53" y="48"/>
                    <a:pt x="53" y="48"/>
                  </a:cubicBezTo>
                  <a:cubicBezTo>
                    <a:pt x="61" y="48"/>
                    <a:pt x="61" y="48"/>
                    <a:pt x="61" y="48"/>
                  </a:cubicBezTo>
                  <a:cubicBezTo>
                    <a:pt x="61" y="27"/>
                    <a:pt x="61" y="27"/>
                    <a:pt x="61" y="27"/>
                  </a:cubicBezTo>
                  <a:cubicBezTo>
                    <a:pt x="61" y="21"/>
                    <a:pt x="65" y="17"/>
                    <a:pt x="69" y="17"/>
                  </a:cubicBezTo>
                  <a:cubicBezTo>
                    <a:pt x="73" y="17"/>
                    <a:pt x="75" y="20"/>
                    <a:pt x="75" y="25"/>
                  </a:cubicBezTo>
                  <a:cubicBezTo>
                    <a:pt x="75" y="48"/>
                    <a:pt x="75" y="48"/>
                    <a:pt x="75" y="48"/>
                  </a:cubicBezTo>
                  <a:cubicBezTo>
                    <a:pt x="83" y="48"/>
                    <a:pt x="83" y="48"/>
                    <a:pt x="83" y="48"/>
                  </a:cubicBezTo>
                  <a:cubicBezTo>
                    <a:pt x="83" y="25"/>
                    <a:pt x="83" y="25"/>
                    <a:pt x="83" y="25"/>
                  </a:cubicBezTo>
                  <a:cubicBezTo>
                    <a:pt x="83" y="16"/>
                    <a:pt x="79" y="11"/>
                    <a:pt x="71" y="11"/>
                  </a:cubicBezTo>
                  <a:cubicBezTo>
                    <a:pt x="67" y="11"/>
                    <a:pt x="63" y="14"/>
                    <a:pt x="61" y="18"/>
                  </a:cubicBezTo>
                  <a:cubicBezTo>
                    <a:pt x="61" y="12"/>
                    <a:pt x="61" y="12"/>
                    <a:pt x="61" y="12"/>
                  </a:cubicBezTo>
                  <a:lnTo>
                    <a:pt x="53" y="12"/>
                  </a:lnTo>
                  <a:close/>
                  <a:moveTo>
                    <a:pt x="16" y="12"/>
                  </a:moveTo>
                  <a:cubicBezTo>
                    <a:pt x="16" y="48"/>
                    <a:pt x="16" y="48"/>
                    <a:pt x="16" y="48"/>
                  </a:cubicBezTo>
                  <a:cubicBezTo>
                    <a:pt x="24" y="48"/>
                    <a:pt x="24" y="48"/>
                    <a:pt x="24" y="48"/>
                  </a:cubicBezTo>
                  <a:cubicBezTo>
                    <a:pt x="24" y="27"/>
                    <a:pt x="24" y="27"/>
                    <a:pt x="24" y="27"/>
                  </a:cubicBezTo>
                  <a:cubicBezTo>
                    <a:pt x="24" y="21"/>
                    <a:pt x="27" y="17"/>
                    <a:pt x="32" y="17"/>
                  </a:cubicBezTo>
                  <a:cubicBezTo>
                    <a:pt x="36" y="17"/>
                    <a:pt x="38" y="20"/>
                    <a:pt x="38" y="25"/>
                  </a:cubicBezTo>
                  <a:cubicBezTo>
                    <a:pt x="38" y="48"/>
                    <a:pt x="38" y="48"/>
                    <a:pt x="38" y="48"/>
                  </a:cubicBezTo>
                  <a:cubicBezTo>
                    <a:pt x="46" y="48"/>
                    <a:pt x="46" y="48"/>
                    <a:pt x="46" y="48"/>
                  </a:cubicBezTo>
                  <a:cubicBezTo>
                    <a:pt x="46" y="25"/>
                    <a:pt x="46" y="25"/>
                    <a:pt x="46" y="25"/>
                  </a:cubicBezTo>
                  <a:cubicBezTo>
                    <a:pt x="46" y="16"/>
                    <a:pt x="42" y="11"/>
                    <a:pt x="34" y="11"/>
                  </a:cubicBezTo>
                  <a:cubicBezTo>
                    <a:pt x="30" y="11"/>
                    <a:pt x="26" y="14"/>
                    <a:pt x="23" y="18"/>
                  </a:cubicBezTo>
                  <a:cubicBezTo>
                    <a:pt x="23" y="12"/>
                    <a:pt x="23" y="12"/>
                    <a:pt x="23" y="12"/>
                  </a:cubicBezTo>
                  <a:lnTo>
                    <a:pt x="16" y="12"/>
                  </a:lnTo>
                  <a:close/>
                  <a:moveTo>
                    <a:pt x="0" y="48"/>
                  </a:moveTo>
                  <a:cubicBezTo>
                    <a:pt x="8" y="48"/>
                    <a:pt x="8" y="48"/>
                    <a:pt x="8" y="48"/>
                  </a:cubicBezTo>
                  <a:cubicBezTo>
                    <a:pt x="8" y="12"/>
                    <a:pt x="8" y="12"/>
                    <a:pt x="8" y="12"/>
                  </a:cubicBezTo>
                  <a:cubicBezTo>
                    <a:pt x="0" y="12"/>
                    <a:pt x="0" y="12"/>
                    <a:pt x="0" y="12"/>
                  </a:cubicBezTo>
                  <a:lnTo>
                    <a:pt x="0" y="48"/>
                  </a:lnTo>
                  <a:close/>
                  <a:moveTo>
                    <a:pt x="0" y="7"/>
                  </a:moveTo>
                  <a:cubicBezTo>
                    <a:pt x="8" y="7"/>
                    <a:pt x="8" y="7"/>
                    <a:pt x="8" y="7"/>
                  </a:cubicBezTo>
                  <a:cubicBezTo>
                    <a:pt x="8" y="0"/>
                    <a:pt x="8" y="0"/>
                    <a:pt x="8" y="0"/>
                  </a:cubicBezTo>
                  <a:cubicBezTo>
                    <a:pt x="0" y="0"/>
                    <a:pt x="0" y="0"/>
                    <a:pt x="0" y="0"/>
                  </a:cubicBezTo>
                  <a:lnTo>
                    <a:pt x="0" y="7"/>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grpSp>
      <p:sp>
        <p:nvSpPr>
          <p:cNvPr id="6" name="Subtitel">
            <a:extLst>
              <a:ext uri="{FF2B5EF4-FFF2-40B4-BE49-F238E27FC236}">
                <a16:creationId xmlns:a16="http://schemas.microsoft.com/office/drawing/2014/main" id="{D087FE13-DC03-4A42-925F-D0677F5B0C5C}"/>
              </a:ext>
            </a:extLst>
          </p:cNvPr>
          <p:cNvSpPr>
            <a:spLocks noGrp="1"/>
          </p:cNvSpPr>
          <p:nvPr>
            <p:ph type="subTitle" idx="10" hasCustomPrompt="1"/>
          </p:nvPr>
        </p:nvSpPr>
        <p:spPr>
          <a:xfrm>
            <a:off x="777244" y="924516"/>
            <a:ext cx="10827096" cy="358761"/>
          </a:xfrm>
        </p:spPr>
        <p:txBody>
          <a:bodyPr/>
          <a:lstStyle>
            <a:lvl1pPr marL="0" indent="0" algn="l">
              <a:buNone/>
              <a:defRPr sz="300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cap="all" baseline="0" dirty="0"/>
              <a:t>Name presentation</a:t>
            </a:r>
            <a:endParaRPr lang="en-GB" dirty="0"/>
          </a:p>
        </p:txBody>
      </p:sp>
      <p:sp>
        <p:nvSpPr>
          <p:cNvPr id="7" name="Titel">
            <a:extLst>
              <a:ext uri="{FF2B5EF4-FFF2-40B4-BE49-F238E27FC236}">
                <a16:creationId xmlns:a16="http://schemas.microsoft.com/office/drawing/2014/main" id="{B76C25E1-07C9-4424-9735-917EC2818459}"/>
              </a:ext>
            </a:extLst>
          </p:cNvPr>
          <p:cNvSpPr>
            <a:spLocks noGrp="1"/>
          </p:cNvSpPr>
          <p:nvPr>
            <p:ph type="title" hasCustomPrompt="1"/>
          </p:nvPr>
        </p:nvSpPr>
        <p:spPr/>
        <p:txBody>
          <a:bodyPr/>
          <a:lstStyle>
            <a:lvl1pPr>
              <a:defRPr/>
            </a:lvl1pPr>
          </a:lstStyle>
          <a:p>
            <a:r>
              <a:rPr lang="en-GB" dirty="0"/>
              <a:t>index</a:t>
            </a:r>
          </a:p>
        </p:txBody>
      </p:sp>
    </p:spTree>
    <p:extLst>
      <p:ext uri="{BB962C8B-B14F-4D97-AF65-F5344CB8AC3E}">
        <p14:creationId xmlns:p14="http://schemas.microsoft.com/office/powerpoint/2010/main" val="5780304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2" presetClass="entr" presetSubtype="4" decel="54000" fill="hold" nodeType="after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750" fill="hold"/>
                                        <p:tgtEl>
                                          <p:spTgt spid="12"/>
                                        </p:tgtEl>
                                        <p:attrNameLst>
                                          <p:attrName>ppt_x</p:attrName>
                                        </p:attrNameLst>
                                      </p:cBhvr>
                                      <p:tavLst>
                                        <p:tav tm="0">
                                          <p:val>
                                            <p:strVal val="#ppt_x"/>
                                          </p:val>
                                        </p:tav>
                                        <p:tav tm="100000">
                                          <p:val>
                                            <p:strVal val="#ppt_x"/>
                                          </p:val>
                                        </p:tav>
                                      </p:tavLst>
                                    </p:anim>
                                    <p:anim calcmode="lin" valueType="num">
                                      <p:cBhvr additive="base">
                                        <p:cTn id="12" dur="750" fill="hold"/>
                                        <p:tgtEl>
                                          <p:spTgt spid="12"/>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130"/>
                                        </p:tgtEl>
                                        <p:attrNameLst>
                                          <p:attrName>style.visibility</p:attrName>
                                        </p:attrNameLst>
                                      </p:cBhvr>
                                      <p:to>
                                        <p:strVal val="visible"/>
                                      </p:to>
                                    </p:set>
                                    <p:anim calcmode="lin" valueType="num">
                                      <p:cBhvr additive="base">
                                        <p:cTn id="15" dur="750" fill="hold"/>
                                        <p:tgtEl>
                                          <p:spTgt spid="130"/>
                                        </p:tgtEl>
                                        <p:attrNameLst>
                                          <p:attrName>ppt_x</p:attrName>
                                        </p:attrNameLst>
                                      </p:cBhvr>
                                      <p:tavLst>
                                        <p:tav tm="0">
                                          <p:val>
                                            <p:strVal val="#ppt_x"/>
                                          </p:val>
                                        </p:tav>
                                        <p:tav tm="100000">
                                          <p:val>
                                            <p:strVal val="#ppt_x"/>
                                          </p:val>
                                        </p:tav>
                                      </p:tavLst>
                                    </p:anim>
                                    <p:anim calcmode="lin" valueType="num">
                                      <p:cBhvr additive="base">
                                        <p:cTn id="16" dur="750" fill="hold"/>
                                        <p:tgtEl>
                                          <p:spTgt spid="130"/>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750" fill="hold"/>
                                        <p:tgtEl>
                                          <p:spTgt spid="3"/>
                                        </p:tgtEl>
                                        <p:attrNameLst>
                                          <p:attrName>ppt_x</p:attrName>
                                        </p:attrNameLst>
                                      </p:cBhvr>
                                      <p:tavLst>
                                        <p:tav tm="0">
                                          <p:val>
                                            <p:strVal val="#ppt_x"/>
                                          </p:val>
                                        </p:tav>
                                        <p:tav tm="100000">
                                          <p:val>
                                            <p:strVal val="#ppt_x"/>
                                          </p:val>
                                        </p:tav>
                                      </p:tavLst>
                                    </p:anim>
                                    <p:anim calcmode="lin" valueType="num">
                                      <p:cBhvr additive="base">
                                        <p:cTn id="20" dur="750" fill="hold"/>
                                        <p:tgtEl>
                                          <p:spTgt spid="3"/>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100"/>
                                  </p:stCondLst>
                                  <p:childTnLst>
                                    <p:set>
                                      <p:cBhvr>
                                        <p:cTn id="22" dur="1" fill="hold">
                                          <p:stCondLst>
                                            <p:cond delay="0"/>
                                          </p:stCondLst>
                                        </p:cTn>
                                        <p:tgtEl>
                                          <p:spTgt spid="132"/>
                                        </p:tgtEl>
                                        <p:attrNameLst>
                                          <p:attrName>style.visibility</p:attrName>
                                        </p:attrNameLst>
                                      </p:cBhvr>
                                      <p:to>
                                        <p:strVal val="visible"/>
                                      </p:to>
                                    </p:set>
                                    <p:anim calcmode="lin" valueType="num">
                                      <p:cBhvr additive="base">
                                        <p:cTn id="23" dur="750" fill="hold"/>
                                        <p:tgtEl>
                                          <p:spTgt spid="132"/>
                                        </p:tgtEl>
                                        <p:attrNameLst>
                                          <p:attrName>ppt_x</p:attrName>
                                        </p:attrNameLst>
                                      </p:cBhvr>
                                      <p:tavLst>
                                        <p:tav tm="0">
                                          <p:val>
                                            <p:strVal val="#ppt_x"/>
                                          </p:val>
                                        </p:tav>
                                        <p:tav tm="100000">
                                          <p:val>
                                            <p:strVal val="#ppt_x"/>
                                          </p:val>
                                        </p:tav>
                                      </p:tavLst>
                                    </p:anim>
                                    <p:anim calcmode="lin" valueType="num">
                                      <p:cBhvr additive="base">
                                        <p:cTn id="24" dur="750" fill="hold"/>
                                        <p:tgtEl>
                                          <p:spTgt spid="132"/>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100"/>
                                  </p:stCondLst>
                                  <p:childTnLst>
                                    <p:set>
                                      <p:cBhvr>
                                        <p:cTn id="26" dur="1" fill="hold">
                                          <p:stCondLst>
                                            <p:cond delay="0"/>
                                          </p:stCondLst>
                                        </p:cTn>
                                        <p:tgtEl>
                                          <p:spTgt spid="131"/>
                                        </p:tgtEl>
                                        <p:attrNameLst>
                                          <p:attrName>style.visibility</p:attrName>
                                        </p:attrNameLst>
                                      </p:cBhvr>
                                      <p:to>
                                        <p:strVal val="visible"/>
                                      </p:to>
                                    </p:set>
                                    <p:anim calcmode="lin" valueType="num">
                                      <p:cBhvr additive="base">
                                        <p:cTn id="27" dur="750" fill="hold"/>
                                        <p:tgtEl>
                                          <p:spTgt spid="131"/>
                                        </p:tgtEl>
                                        <p:attrNameLst>
                                          <p:attrName>ppt_x</p:attrName>
                                        </p:attrNameLst>
                                      </p:cBhvr>
                                      <p:tavLst>
                                        <p:tav tm="0">
                                          <p:val>
                                            <p:strVal val="#ppt_x"/>
                                          </p:val>
                                        </p:tav>
                                        <p:tav tm="100000">
                                          <p:val>
                                            <p:strVal val="#ppt_x"/>
                                          </p:val>
                                        </p:tav>
                                      </p:tavLst>
                                    </p:anim>
                                    <p:anim calcmode="lin" valueType="num">
                                      <p:cBhvr additive="base">
                                        <p:cTn id="28" dur="750" fill="hold"/>
                                        <p:tgtEl>
                                          <p:spTgt spid="131"/>
                                        </p:tgtEl>
                                        <p:attrNameLst>
                                          <p:attrName>ppt_y</p:attrName>
                                        </p:attrNameLst>
                                      </p:cBhvr>
                                      <p:tavLst>
                                        <p:tav tm="0">
                                          <p:val>
                                            <p:strVal val="1+#ppt_h/2"/>
                                          </p:val>
                                        </p:tav>
                                        <p:tav tm="100000">
                                          <p:val>
                                            <p:strVal val="#ppt_y"/>
                                          </p:val>
                                        </p:tav>
                                      </p:tavLst>
                                    </p:anim>
                                  </p:childTnLst>
                                </p:cTn>
                              </p:par>
                              <p:par>
                                <p:cTn id="29" presetID="2" presetClass="entr" presetSubtype="4" decel="100000" fill="hold" grpId="0" nodeType="withEffect">
                                  <p:stCondLst>
                                    <p:cond delay="200"/>
                                  </p:stCondLst>
                                  <p:childTnLst>
                                    <p:set>
                                      <p:cBhvr>
                                        <p:cTn id="30" dur="1" fill="hold">
                                          <p:stCondLst>
                                            <p:cond delay="0"/>
                                          </p:stCondLst>
                                        </p:cTn>
                                        <p:tgtEl>
                                          <p:spTgt spid="134"/>
                                        </p:tgtEl>
                                        <p:attrNameLst>
                                          <p:attrName>style.visibility</p:attrName>
                                        </p:attrNameLst>
                                      </p:cBhvr>
                                      <p:to>
                                        <p:strVal val="visible"/>
                                      </p:to>
                                    </p:set>
                                    <p:anim calcmode="lin" valueType="num">
                                      <p:cBhvr additive="base">
                                        <p:cTn id="31" dur="750" fill="hold"/>
                                        <p:tgtEl>
                                          <p:spTgt spid="134"/>
                                        </p:tgtEl>
                                        <p:attrNameLst>
                                          <p:attrName>ppt_x</p:attrName>
                                        </p:attrNameLst>
                                      </p:cBhvr>
                                      <p:tavLst>
                                        <p:tav tm="0">
                                          <p:val>
                                            <p:strVal val="#ppt_x"/>
                                          </p:val>
                                        </p:tav>
                                        <p:tav tm="100000">
                                          <p:val>
                                            <p:strVal val="#ppt_x"/>
                                          </p:val>
                                        </p:tav>
                                      </p:tavLst>
                                    </p:anim>
                                    <p:anim calcmode="lin" valueType="num">
                                      <p:cBhvr additive="base">
                                        <p:cTn id="32" dur="750" fill="hold"/>
                                        <p:tgtEl>
                                          <p:spTgt spid="134"/>
                                        </p:tgtEl>
                                        <p:attrNameLst>
                                          <p:attrName>ppt_y</p:attrName>
                                        </p:attrNameLst>
                                      </p:cBhvr>
                                      <p:tavLst>
                                        <p:tav tm="0">
                                          <p:val>
                                            <p:strVal val="1+#ppt_h/2"/>
                                          </p:val>
                                        </p:tav>
                                        <p:tav tm="100000">
                                          <p:val>
                                            <p:strVal val="#ppt_y"/>
                                          </p:val>
                                        </p:tav>
                                      </p:tavLst>
                                    </p:anim>
                                  </p:childTnLst>
                                </p:cTn>
                              </p:par>
                              <p:par>
                                <p:cTn id="33" presetID="2" presetClass="entr" presetSubtype="4" decel="100000" fill="hold" grpId="0" nodeType="withEffect">
                                  <p:stCondLst>
                                    <p:cond delay="200"/>
                                  </p:stCondLst>
                                  <p:childTnLst>
                                    <p:set>
                                      <p:cBhvr>
                                        <p:cTn id="34" dur="1" fill="hold">
                                          <p:stCondLst>
                                            <p:cond delay="0"/>
                                          </p:stCondLst>
                                        </p:cTn>
                                        <p:tgtEl>
                                          <p:spTgt spid="133"/>
                                        </p:tgtEl>
                                        <p:attrNameLst>
                                          <p:attrName>style.visibility</p:attrName>
                                        </p:attrNameLst>
                                      </p:cBhvr>
                                      <p:to>
                                        <p:strVal val="visible"/>
                                      </p:to>
                                    </p:set>
                                    <p:anim calcmode="lin" valueType="num">
                                      <p:cBhvr additive="base">
                                        <p:cTn id="35" dur="750" fill="hold"/>
                                        <p:tgtEl>
                                          <p:spTgt spid="133"/>
                                        </p:tgtEl>
                                        <p:attrNameLst>
                                          <p:attrName>ppt_x</p:attrName>
                                        </p:attrNameLst>
                                      </p:cBhvr>
                                      <p:tavLst>
                                        <p:tav tm="0">
                                          <p:val>
                                            <p:strVal val="#ppt_x"/>
                                          </p:val>
                                        </p:tav>
                                        <p:tav tm="100000">
                                          <p:val>
                                            <p:strVal val="#ppt_x"/>
                                          </p:val>
                                        </p:tav>
                                      </p:tavLst>
                                    </p:anim>
                                    <p:anim calcmode="lin" valueType="num">
                                      <p:cBhvr additive="base">
                                        <p:cTn id="36" dur="750" fill="hold"/>
                                        <p:tgtEl>
                                          <p:spTgt spid="133"/>
                                        </p:tgtEl>
                                        <p:attrNameLst>
                                          <p:attrName>ppt_y</p:attrName>
                                        </p:attrNameLst>
                                      </p:cBhvr>
                                      <p:tavLst>
                                        <p:tav tm="0">
                                          <p:val>
                                            <p:strVal val="1+#ppt_h/2"/>
                                          </p:val>
                                        </p:tav>
                                        <p:tav tm="100000">
                                          <p:val>
                                            <p:strVal val="#ppt_y"/>
                                          </p:val>
                                        </p:tav>
                                      </p:tavLst>
                                    </p:anim>
                                  </p:childTnLst>
                                </p:cTn>
                              </p:par>
                              <p:par>
                                <p:cTn id="37" presetID="2" presetClass="entr" presetSubtype="4" decel="100000" fill="hold" grpId="0" nodeType="withEffect">
                                  <p:stCondLst>
                                    <p:cond delay="300"/>
                                  </p:stCondLst>
                                  <p:childTnLst>
                                    <p:set>
                                      <p:cBhvr>
                                        <p:cTn id="38" dur="1" fill="hold">
                                          <p:stCondLst>
                                            <p:cond delay="0"/>
                                          </p:stCondLst>
                                        </p:cTn>
                                        <p:tgtEl>
                                          <p:spTgt spid="136"/>
                                        </p:tgtEl>
                                        <p:attrNameLst>
                                          <p:attrName>style.visibility</p:attrName>
                                        </p:attrNameLst>
                                      </p:cBhvr>
                                      <p:to>
                                        <p:strVal val="visible"/>
                                      </p:to>
                                    </p:set>
                                    <p:anim calcmode="lin" valueType="num">
                                      <p:cBhvr additive="base">
                                        <p:cTn id="39" dur="750" fill="hold"/>
                                        <p:tgtEl>
                                          <p:spTgt spid="136"/>
                                        </p:tgtEl>
                                        <p:attrNameLst>
                                          <p:attrName>ppt_x</p:attrName>
                                        </p:attrNameLst>
                                      </p:cBhvr>
                                      <p:tavLst>
                                        <p:tav tm="0">
                                          <p:val>
                                            <p:strVal val="#ppt_x"/>
                                          </p:val>
                                        </p:tav>
                                        <p:tav tm="100000">
                                          <p:val>
                                            <p:strVal val="#ppt_x"/>
                                          </p:val>
                                        </p:tav>
                                      </p:tavLst>
                                    </p:anim>
                                    <p:anim calcmode="lin" valueType="num">
                                      <p:cBhvr additive="base">
                                        <p:cTn id="40" dur="750" fill="hold"/>
                                        <p:tgtEl>
                                          <p:spTgt spid="136"/>
                                        </p:tgtEl>
                                        <p:attrNameLst>
                                          <p:attrName>ppt_y</p:attrName>
                                        </p:attrNameLst>
                                      </p:cBhvr>
                                      <p:tavLst>
                                        <p:tav tm="0">
                                          <p:val>
                                            <p:strVal val="1+#ppt_h/2"/>
                                          </p:val>
                                        </p:tav>
                                        <p:tav tm="100000">
                                          <p:val>
                                            <p:strVal val="#ppt_y"/>
                                          </p:val>
                                        </p:tav>
                                      </p:tavLst>
                                    </p:anim>
                                  </p:childTnLst>
                                </p:cTn>
                              </p:par>
                              <p:par>
                                <p:cTn id="41" presetID="2" presetClass="entr" presetSubtype="4" decel="100000" fill="hold" grpId="0" nodeType="withEffect">
                                  <p:stCondLst>
                                    <p:cond delay="300"/>
                                  </p:stCondLst>
                                  <p:childTnLst>
                                    <p:set>
                                      <p:cBhvr>
                                        <p:cTn id="42" dur="1" fill="hold">
                                          <p:stCondLst>
                                            <p:cond delay="0"/>
                                          </p:stCondLst>
                                        </p:cTn>
                                        <p:tgtEl>
                                          <p:spTgt spid="135"/>
                                        </p:tgtEl>
                                        <p:attrNameLst>
                                          <p:attrName>style.visibility</p:attrName>
                                        </p:attrNameLst>
                                      </p:cBhvr>
                                      <p:to>
                                        <p:strVal val="visible"/>
                                      </p:to>
                                    </p:set>
                                    <p:anim calcmode="lin" valueType="num">
                                      <p:cBhvr additive="base">
                                        <p:cTn id="43" dur="750" fill="hold"/>
                                        <p:tgtEl>
                                          <p:spTgt spid="135"/>
                                        </p:tgtEl>
                                        <p:attrNameLst>
                                          <p:attrName>ppt_x</p:attrName>
                                        </p:attrNameLst>
                                      </p:cBhvr>
                                      <p:tavLst>
                                        <p:tav tm="0">
                                          <p:val>
                                            <p:strVal val="#ppt_x"/>
                                          </p:val>
                                        </p:tav>
                                        <p:tav tm="100000">
                                          <p:val>
                                            <p:strVal val="#ppt_x"/>
                                          </p:val>
                                        </p:tav>
                                      </p:tavLst>
                                    </p:anim>
                                    <p:anim calcmode="lin" valueType="num">
                                      <p:cBhvr additive="base">
                                        <p:cTn id="44" dur="750" fill="hold"/>
                                        <p:tgtEl>
                                          <p:spTgt spid="135"/>
                                        </p:tgtEl>
                                        <p:attrNameLst>
                                          <p:attrName>ppt_y</p:attrName>
                                        </p:attrNameLst>
                                      </p:cBhvr>
                                      <p:tavLst>
                                        <p:tav tm="0">
                                          <p:val>
                                            <p:strVal val="1+#ppt_h/2"/>
                                          </p:val>
                                        </p:tav>
                                        <p:tav tm="100000">
                                          <p:val>
                                            <p:strVal val="#ppt_y"/>
                                          </p:val>
                                        </p:tav>
                                      </p:tavLst>
                                    </p:anim>
                                  </p:childTnLst>
                                </p:cTn>
                              </p:par>
                              <p:par>
                                <p:cTn id="45" presetID="2" presetClass="entr" presetSubtype="4" decel="100000" fill="hold" grpId="0" nodeType="withEffect">
                                  <p:stCondLst>
                                    <p:cond delay="400"/>
                                  </p:stCondLst>
                                  <p:childTnLst>
                                    <p:set>
                                      <p:cBhvr>
                                        <p:cTn id="46" dur="1" fill="hold">
                                          <p:stCondLst>
                                            <p:cond delay="0"/>
                                          </p:stCondLst>
                                        </p:cTn>
                                        <p:tgtEl>
                                          <p:spTgt spid="138"/>
                                        </p:tgtEl>
                                        <p:attrNameLst>
                                          <p:attrName>style.visibility</p:attrName>
                                        </p:attrNameLst>
                                      </p:cBhvr>
                                      <p:to>
                                        <p:strVal val="visible"/>
                                      </p:to>
                                    </p:set>
                                    <p:anim calcmode="lin" valueType="num">
                                      <p:cBhvr additive="base">
                                        <p:cTn id="47" dur="750" fill="hold"/>
                                        <p:tgtEl>
                                          <p:spTgt spid="138"/>
                                        </p:tgtEl>
                                        <p:attrNameLst>
                                          <p:attrName>ppt_x</p:attrName>
                                        </p:attrNameLst>
                                      </p:cBhvr>
                                      <p:tavLst>
                                        <p:tav tm="0">
                                          <p:val>
                                            <p:strVal val="#ppt_x"/>
                                          </p:val>
                                        </p:tav>
                                        <p:tav tm="100000">
                                          <p:val>
                                            <p:strVal val="#ppt_x"/>
                                          </p:val>
                                        </p:tav>
                                      </p:tavLst>
                                    </p:anim>
                                    <p:anim calcmode="lin" valueType="num">
                                      <p:cBhvr additive="base">
                                        <p:cTn id="48" dur="750" fill="hold"/>
                                        <p:tgtEl>
                                          <p:spTgt spid="138"/>
                                        </p:tgtEl>
                                        <p:attrNameLst>
                                          <p:attrName>ppt_y</p:attrName>
                                        </p:attrNameLst>
                                      </p:cBhvr>
                                      <p:tavLst>
                                        <p:tav tm="0">
                                          <p:val>
                                            <p:strVal val="1+#ppt_h/2"/>
                                          </p:val>
                                        </p:tav>
                                        <p:tav tm="100000">
                                          <p:val>
                                            <p:strVal val="#ppt_y"/>
                                          </p:val>
                                        </p:tav>
                                      </p:tavLst>
                                    </p:anim>
                                  </p:childTnLst>
                                </p:cTn>
                              </p:par>
                              <p:par>
                                <p:cTn id="49" presetID="2" presetClass="entr" presetSubtype="4" decel="100000" fill="hold" grpId="0" nodeType="withEffect">
                                  <p:stCondLst>
                                    <p:cond delay="400"/>
                                  </p:stCondLst>
                                  <p:childTnLst>
                                    <p:set>
                                      <p:cBhvr>
                                        <p:cTn id="50" dur="1" fill="hold">
                                          <p:stCondLst>
                                            <p:cond delay="0"/>
                                          </p:stCondLst>
                                        </p:cTn>
                                        <p:tgtEl>
                                          <p:spTgt spid="137"/>
                                        </p:tgtEl>
                                        <p:attrNameLst>
                                          <p:attrName>style.visibility</p:attrName>
                                        </p:attrNameLst>
                                      </p:cBhvr>
                                      <p:to>
                                        <p:strVal val="visible"/>
                                      </p:to>
                                    </p:set>
                                    <p:anim calcmode="lin" valueType="num">
                                      <p:cBhvr additive="base">
                                        <p:cTn id="51" dur="750" fill="hold"/>
                                        <p:tgtEl>
                                          <p:spTgt spid="137"/>
                                        </p:tgtEl>
                                        <p:attrNameLst>
                                          <p:attrName>ppt_x</p:attrName>
                                        </p:attrNameLst>
                                      </p:cBhvr>
                                      <p:tavLst>
                                        <p:tav tm="0">
                                          <p:val>
                                            <p:strVal val="#ppt_x"/>
                                          </p:val>
                                        </p:tav>
                                        <p:tav tm="100000">
                                          <p:val>
                                            <p:strVal val="#ppt_x"/>
                                          </p:val>
                                        </p:tav>
                                      </p:tavLst>
                                    </p:anim>
                                    <p:anim calcmode="lin" valueType="num">
                                      <p:cBhvr additive="base">
                                        <p:cTn id="52" dur="750" fill="hold"/>
                                        <p:tgtEl>
                                          <p:spTgt spid="137"/>
                                        </p:tgtEl>
                                        <p:attrNameLst>
                                          <p:attrName>ppt_y</p:attrName>
                                        </p:attrNameLst>
                                      </p:cBhvr>
                                      <p:tavLst>
                                        <p:tav tm="0">
                                          <p:val>
                                            <p:strVal val="1+#ppt_h/2"/>
                                          </p:val>
                                        </p:tav>
                                        <p:tav tm="100000">
                                          <p:val>
                                            <p:strVal val="#ppt_y"/>
                                          </p:val>
                                        </p:tav>
                                      </p:tavLst>
                                    </p:anim>
                                  </p:childTnLst>
                                </p:cTn>
                              </p:par>
                              <p:par>
                                <p:cTn id="53" presetID="2" presetClass="entr" presetSubtype="4" decel="100000" fill="hold" grpId="0" nodeType="withEffect">
                                  <p:stCondLst>
                                    <p:cond delay="500"/>
                                  </p:stCondLst>
                                  <p:childTnLst>
                                    <p:set>
                                      <p:cBhvr>
                                        <p:cTn id="54" dur="1" fill="hold">
                                          <p:stCondLst>
                                            <p:cond delay="0"/>
                                          </p:stCondLst>
                                        </p:cTn>
                                        <p:tgtEl>
                                          <p:spTgt spid="140"/>
                                        </p:tgtEl>
                                        <p:attrNameLst>
                                          <p:attrName>style.visibility</p:attrName>
                                        </p:attrNameLst>
                                      </p:cBhvr>
                                      <p:to>
                                        <p:strVal val="visible"/>
                                      </p:to>
                                    </p:set>
                                    <p:anim calcmode="lin" valueType="num">
                                      <p:cBhvr additive="base">
                                        <p:cTn id="55" dur="750" fill="hold"/>
                                        <p:tgtEl>
                                          <p:spTgt spid="140"/>
                                        </p:tgtEl>
                                        <p:attrNameLst>
                                          <p:attrName>ppt_x</p:attrName>
                                        </p:attrNameLst>
                                      </p:cBhvr>
                                      <p:tavLst>
                                        <p:tav tm="0">
                                          <p:val>
                                            <p:strVal val="#ppt_x"/>
                                          </p:val>
                                        </p:tav>
                                        <p:tav tm="100000">
                                          <p:val>
                                            <p:strVal val="#ppt_x"/>
                                          </p:val>
                                        </p:tav>
                                      </p:tavLst>
                                    </p:anim>
                                    <p:anim calcmode="lin" valueType="num">
                                      <p:cBhvr additive="base">
                                        <p:cTn id="56" dur="750" fill="hold"/>
                                        <p:tgtEl>
                                          <p:spTgt spid="140"/>
                                        </p:tgtEl>
                                        <p:attrNameLst>
                                          <p:attrName>ppt_y</p:attrName>
                                        </p:attrNameLst>
                                      </p:cBhvr>
                                      <p:tavLst>
                                        <p:tav tm="0">
                                          <p:val>
                                            <p:strVal val="1+#ppt_h/2"/>
                                          </p:val>
                                        </p:tav>
                                        <p:tav tm="100000">
                                          <p:val>
                                            <p:strVal val="#ppt_y"/>
                                          </p:val>
                                        </p:tav>
                                      </p:tavLst>
                                    </p:anim>
                                  </p:childTnLst>
                                </p:cTn>
                              </p:par>
                              <p:par>
                                <p:cTn id="57" presetID="2" presetClass="entr" presetSubtype="4" decel="100000" fill="hold" grpId="0" nodeType="withEffect">
                                  <p:stCondLst>
                                    <p:cond delay="500"/>
                                  </p:stCondLst>
                                  <p:childTnLst>
                                    <p:set>
                                      <p:cBhvr>
                                        <p:cTn id="58" dur="1" fill="hold">
                                          <p:stCondLst>
                                            <p:cond delay="0"/>
                                          </p:stCondLst>
                                        </p:cTn>
                                        <p:tgtEl>
                                          <p:spTgt spid="139"/>
                                        </p:tgtEl>
                                        <p:attrNameLst>
                                          <p:attrName>style.visibility</p:attrName>
                                        </p:attrNameLst>
                                      </p:cBhvr>
                                      <p:to>
                                        <p:strVal val="visible"/>
                                      </p:to>
                                    </p:set>
                                    <p:anim calcmode="lin" valueType="num">
                                      <p:cBhvr additive="base">
                                        <p:cTn id="59" dur="750" fill="hold"/>
                                        <p:tgtEl>
                                          <p:spTgt spid="139"/>
                                        </p:tgtEl>
                                        <p:attrNameLst>
                                          <p:attrName>ppt_x</p:attrName>
                                        </p:attrNameLst>
                                      </p:cBhvr>
                                      <p:tavLst>
                                        <p:tav tm="0">
                                          <p:val>
                                            <p:strVal val="#ppt_x"/>
                                          </p:val>
                                        </p:tav>
                                        <p:tav tm="100000">
                                          <p:val>
                                            <p:strVal val="#ppt_x"/>
                                          </p:val>
                                        </p:tav>
                                      </p:tavLst>
                                    </p:anim>
                                    <p:anim calcmode="lin" valueType="num">
                                      <p:cBhvr additive="base">
                                        <p:cTn id="60" dur="750" fill="hold"/>
                                        <p:tgtEl>
                                          <p:spTgt spid="139"/>
                                        </p:tgtEl>
                                        <p:attrNameLst>
                                          <p:attrName>ppt_y</p:attrName>
                                        </p:attrNameLst>
                                      </p:cBhvr>
                                      <p:tavLst>
                                        <p:tav tm="0">
                                          <p:val>
                                            <p:strVal val="1+#ppt_h/2"/>
                                          </p:val>
                                        </p:tav>
                                        <p:tav tm="100000">
                                          <p:val>
                                            <p:strVal val="#ppt_y"/>
                                          </p:val>
                                        </p:tav>
                                      </p:tavLst>
                                    </p:anim>
                                  </p:childTnLst>
                                </p:cTn>
                              </p:par>
                              <p:par>
                                <p:cTn id="61" presetID="2" presetClass="entr" presetSubtype="4" decel="100000" fill="hold" grpId="0" nodeType="withEffect">
                                  <p:stCondLst>
                                    <p:cond delay="600"/>
                                  </p:stCondLst>
                                  <p:childTnLst>
                                    <p:set>
                                      <p:cBhvr>
                                        <p:cTn id="62" dur="1" fill="hold">
                                          <p:stCondLst>
                                            <p:cond delay="0"/>
                                          </p:stCondLst>
                                        </p:cTn>
                                        <p:tgtEl>
                                          <p:spTgt spid="142"/>
                                        </p:tgtEl>
                                        <p:attrNameLst>
                                          <p:attrName>style.visibility</p:attrName>
                                        </p:attrNameLst>
                                      </p:cBhvr>
                                      <p:to>
                                        <p:strVal val="visible"/>
                                      </p:to>
                                    </p:set>
                                    <p:anim calcmode="lin" valueType="num">
                                      <p:cBhvr additive="base">
                                        <p:cTn id="63" dur="750" fill="hold"/>
                                        <p:tgtEl>
                                          <p:spTgt spid="142"/>
                                        </p:tgtEl>
                                        <p:attrNameLst>
                                          <p:attrName>ppt_x</p:attrName>
                                        </p:attrNameLst>
                                      </p:cBhvr>
                                      <p:tavLst>
                                        <p:tav tm="0">
                                          <p:val>
                                            <p:strVal val="#ppt_x"/>
                                          </p:val>
                                        </p:tav>
                                        <p:tav tm="100000">
                                          <p:val>
                                            <p:strVal val="#ppt_x"/>
                                          </p:val>
                                        </p:tav>
                                      </p:tavLst>
                                    </p:anim>
                                    <p:anim calcmode="lin" valueType="num">
                                      <p:cBhvr additive="base">
                                        <p:cTn id="64" dur="750" fill="hold"/>
                                        <p:tgtEl>
                                          <p:spTgt spid="142"/>
                                        </p:tgtEl>
                                        <p:attrNameLst>
                                          <p:attrName>ppt_y</p:attrName>
                                        </p:attrNameLst>
                                      </p:cBhvr>
                                      <p:tavLst>
                                        <p:tav tm="0">
                                          <p:val>
                                            <p:strVal val="1+#ppt_h/2"/>
                                          </p:val>
                                        </p:tav>
                                        <p:tav tm="100000">
                                          <p:val>
                                            <p:strVal val="#ppt_y"/>
                                          </p:val>
                                        </p:tav>
                                      </p:tavLst>
                                    </p:anim>
                                  </p:childTnLst>
                                </p:cTn>
                              </p:par>
                              <p:par>
                                <p:cTn id="65" presetID="2" presetClass="entr" presetSubtype="4" decel="100000" fill="hold" grpId="0" nodeType="withEffect">
                                  <p:stCondLst>
                                    <p:cond delay="600"/>
                                  </p:stCondLst>
                                  <p:childTnLst>
                                    <p:set>
                                      <p:cBhvr>
                                        <p:cTn id="66" dur="1" fill="hold">
                                          <p:stCondLst>
                                            <p:cond delay="0"/>
                                          </p:stCondLst>
                                        </p:cTn>
                                        <p:tgtEl>
                                          <p:spTgt spid="141"/>
                                        </p:tgtEl>
                                        <p:attrNameLst>
                                          <p:attrName>style.visibility</p:attrName>
                                        </p:attrNameLst>
                                      </p:cBhvr>
                                      <p:to>
                                        <p:strVal val="visible"/>
                                      </p:to>
                                    </p:set>
                                    <p:anim calcmode="lin" valueType="num">
                                      <p:cBhvr additive="base">
                                        <p:cTn id="67" dur="750" fill="hold"/>
                                        <p:tgtEl>
                                          <p:spTgt spid="141"/>
                                        </p:tgtEl>
                                        <p:attrNameLst>
                                          <p:attrName>ppt_x</p:attrName>
                                        </p:attrNameLst>
                                      </p:cBhvr>
                                      <p:tavLst>
                                        <p:tav tm="0">
                                          <p:val>
                                            <p:strVal val="#ppt_x"/>
                                          </p:val>
                                        </p:tav>
                                        <p:tav tm="100000">
                                          <p:val>
                                            <p:strVal val="#ppt_x"/>
                                          </p:val>
                                        </p:tav>
                                      </p:tavLst>
                                    </p:anim>
                                    <p:anim calcmode="lin" valueType="num">
                                      <p:cBhvr additive="base">
                                        <p:cTn id="68" dur="750" fill="hold"/>
                                        <p:tgtEl>
                                          <p:spTgt spid="141"/>
                                        </p:tgtEl>
                                        <p:attrNameLst>
                                          <p:attrName>ppt_y</p:attrName>
                                        </p:attrNameLst>
                                      </p:cBhvr>
                                      <p:tavLst>
                                        <p:tav tm="0">
                                          <p:val>
                                            <p:strVal val="1+#ppt_h/2"/>
                                          </p:val>
                                        </p:tav>
                                        <p:tav tm="100000">
                                          <p:val>
                                            <p:strVal val="#ppt_y"/>
                                          </p:val>
                                        </p:tav>
                                      </p:tavLst>
                                    </p:anim>
                                  </p:childTnLst>
                                </p:cTn>
                              </p:par>
                              <p:par>
                                <p:cTn id="69" presetID="2" presetClass="entr" presetSubtype="4" decel="100000" fill="hold" grpId="0" nodeType="withEffect">
                                  <p:stCondLst>
                                    <p:cond delay="700"/>
                                  </p:stCondLst>
                                  <p:childTnLst>
                                    <p:set>
                                      <p:cBhvr>
                                        <p:cTn id="70" dur="1" fill="hold">
                                          <p:stCondLst>
                                            <p:cond delay="0"/>
                                          </p:stCondLst>
                                        </p:cTn>
                                        <p:tgtEl>
                                          <p:spTgt spid="144"/>
                                        </p:tgtEl>
                                        <p:attrNameLst>
                                          <p:attrName>style.visibility</p:attrName>
                                        </p:attrNameLst>
                                      </p:cBhvr>
                                      <p:to>
                                        <p:strVal val="visible"/>
                                      </p:to>
                                    </p:set>
                                    <p:anim calcmode="lin" valueType="num">
                                      <p:cBhvr additive="base">
                                        <p:cTn id="71" dur="750" fill="hold"/>
                                        <p:tgtEl>
                                          <p:spTgt spid="144"/>
                                        </p:tgtEl>
                                        <p:attrNameLst>
                                          <p:attrName>ppt_x</p:attrName>
                                        </p:attrNameLst>
                                      </p:cBhvr>
                                      <p:tavLst>
                                        <p:tav tm="0">
                                          <p:val>
                                            <p:strVal val="#ppt_x"/>
                                          </p:val>
                                        </p:tav>
                                        <p:tav tm="100000">
                                          <p:val>
                                            <p:strVal val="#ppt_x"/>
                                          </p:val>
                                        </p:tav>
                                      </p:tavLst>
                                    </p:anim>
                                    <p:anim calcmode="lin" valueType="num">
                                      <p:cBhvr additive="base">
                                        <p:cTn id="72" dur="750" fill="hold"/>
                                        <p:tgtEl>
                                          <p:spTgt spid="144"/>
                                        </p:tgtEl>
                                        <p:attrNameLst>
                                          <p:attrName>ppt_y</p:attrName>
                                        </p:attrNameLst>
                                      </p:cBhvr>
                                      <p:tavLst>
                                        <p:tav tm="0">
                                          <p:val>
                                            <p:strVal val="1+#ppt_h/2"/>
                                          </p:val>
                                        </p:tav>
                                        <p:tav tm="100000">
                                          <p:val>
                                            <p:strVal val="#ppt_y"/>
                                          </p:val>
                                        </p:tav>
                                      </p:tavLst>
                                    </p:anim>
                                  </p:childTnLst>
                                </p:cTn>
                              </p:par>
                              <p:par>
                                <p:cTn id="73" presetID="2" presetClass="entr" presetSubtype="4" decel="100000" fill="hold" grpId="0" nodeType="withEffect">
                                  <p:stCondLst>
                                    <p:cond delay="700"/>
                                  </p:stCondLst>
                                  <p:childTnLst>
                                    <p:set>
                                      <p:cBhvr>
                                        <p:cTn id="74" dur="1" fill="hold">
                                          <p:stCondLst>
                                            <p:cond delay="0"/>
                                          </p:stCondLst>
                                        </p:cTn>
                                        <p:tgtEl>
                                          <p:spTgt spid="143"/>
                                        </p:tgtEl>
                                        <p:attrNameLst>
                                          <p:attrName>style.visibility</p:attrName>
                                        </p:attrNameLst>
                                      </p:cBhvr>
                                      <p:to>
                                        <p:strVal val="visible"/>
                                      </p:to>
                                    </p:set>
                                    <p:anim calcmode="lin" valueType="num">
                                      <p:cBhvr additive="base">
                                        <p:cTn id="75" dur="750" fill="hold"/>
                                        <p:tgtEl>
                                          <p:spTgt spid="143"/>
                                        </p:tgtEl>
                                        <p:attrNameLst>
                                          <p:attrName>ppt_x</p:attrName>
                                        </p:attrNameLst>
                                      </p:cBhvr>
                                      <p:tavLst>
                                        <p:tav tm="0">
                                          <p:val>
                                            <p:strVal val="#ppt_x"/>
                                          </p:val>
                                        </p:tav>
                                        <p:tav tm="100000">
                                          <p:val>
                                            <p:strVal val="#ppt_x"/>
                                          </p:val>
                                        </p:tav>
                                      </p:tavLst>
                                    </p:anim>
                                    <p:anim calcmode="lin" valueType="num">
                                      <p:cBhvr additive="base">
                                        <p:cTn id="76" dur="750" fill="hold"/>
                                        <p:tgtEl>
                                          <p:spTgt spid="143"/>
                                        </p:tgtEl>
                                        <p:attrNameLst>
                                          <p:attrName>ppt_y</p:attrName>
                                        </p:attrNameLst>
                                      </p:cBhvr>
                                      <p:tavLst>
                                        <p:tav tm="0">
                                          <p:val>
                                            <p:strVal val="1+#ppt_h/2"/>
                                          </p:val>
                                        </p:tav>
                                        <p:tav tm="100000">
                                          <p:val>
                                            <p:strVal val="#ppt_y"/>
                                          </p:val>
                                        </p:tav>
                                      </p:tavLst>
                                    </p:anim>
                                  </p:childTnLst>
                                </p:cTn>
                              </p:par>
                              <p:par>
                                <p:cTn id="77" presetID="2" presetClass="entr" presetSubtype="4" decel="54000" fill="hold" nodeType="withEffect">
                                  <p:stCondLst>
                                    <p:cond delay="0"/>
                                  </p:stCondLst>
                                  <p:childTnLst>
                                    <p:set>
                                      <p:cBhvr>
                                        <p:cTn id="78" dur="1" fill="hold">
                                          <p:stCondLst>
                                            <p:cond delay="0"/>
                                          </p:stCondLst>
                                        </p:cTn>
                                        <p:tgtEl>
                                          <p:spTgt spid="170"/>
                                        </p:tgtEl>
                                        <p:attrNameLst>
                                          <p:attrName>style.visibility</p:attrName>
                                        </p:attrNameLst>
                                      </p:cBhvr>
                                      <p:to>
                                        <p:strVal val="visible"/>
                                      </p:to>
                                    </p:set>
                                    <p:anim calcmode="lin" valueType="num">
                                      <p:cBhvr additive="base">
                                        <p:cTn id="79" dur="750" fill="hold"/>
                                        <p:tgtEl>
                                          <p:spTgt spid="170"/>
                                        </p:tgtEl>
                                        <p:attrNameLst>
                                          <p:attrName>ppt_x</p:attrName>
                                        </p:attrNameLst>
                                      </p:cBhvr>
                                      <p:tavLst>
                                        <p:tav tm="0">
                                          <p:val>
                                            <p:strVal val="#ppt_x"/>
                                          </p:val>
                                        </p:tav>
                                        <p:tav tm="100000">
                                          <p:val>
                                            <p:strVal val="#ppt_x"/>
                                          </p:val>
                                        </p:tav>
                                      </p:tavLst>
                                    </p:anim>
                                    <p:anim calcmode="lin" valueType="num">
                                      <p:cBhvr additive="base">
                                        <p:cTn id="80" dur="750" fill="hold"/>
                                        <p:tgtEl>
                                          <p:spTgt spid="17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tmplLst>
          <p:tmpl>
            <p:tnLst>
              <p:par>
                <p:cTn presetID="2" presetClass="entr" presetSubtype="4" decel="100000" fill="hold" nodeType="with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750" fill="hold"/>
                        <p:tgtEl>
                          <p:spTgt spid="3"/>
                        </p:tgtEl>
                        <p:attrNameLst>
                          <p:attrName>ppt_x</p:attrName>
                        </p:attrNameLst>
                      </p:cBhvr>
                      <p:tavLst>
                        <p:tav tm="0">
                          <p:val>
                            <p:strVal val="#ppt_x"/>
                          </p:val>
                        </p:tav>
                        <p:tav tm="100000">
                          <p:val>
                            <p:strVal val="#ppt_x"/>
                          </p:val>
                        </p:tav>
                      </p:tavLst>
                    </p:anim>
                    <p:anim calcmode="lin" valueType="num">
                      <p:cBhvr additive="base">
                        <p:cTn dur="750" fill="hold"/>
                        <p:tgtEl>
                          <p:spTgt spid="3"/>
                        </p:tgtEl>
                        <p:attrNameLst>
                          <p:attrName>ppt_y</p:attrName>
                        </p:attrNameLst>
                      </p:cBhvr>
                      <p:tavLst>
                        <p:tav tm="0">
                          <p:val>
                            <p:strVal val="1+#ppt_h/2"/>
                          </p:val>
                        </p:tav>
                        <p:tav tm="100000">
                          <p:val>
                            <p:strVal val="#ppt_y"/>
                          </p:val>
                        </p:tav>
                      </p:tavLst>
                    </p:anim>
                  </p:childTnLst>
                </p:cTn>
              </p:par>
            </p:tnLst>
          </p:tmpl>
        </p:tmplLst>
      </p:bldP>
      <p:bldP spid="130" grpId="0">
        <p:tmplLst>
          <p:tmpl>
            <p:tnLst>
              <p:par>
                <p:cTn presetID="2" presetClass="entr" presetSubtype="4" decel="100000" fill="hold" nodeType="withEffect">
                  <p:stCondLst>
                    <p:cond delay="0"/>
                  </p:stCondLst>
                  <p:childTnLst>
                    <p:set>
                      <p:cBhvr>
                        <p:cTn dur="1" fill="hold">
                          <p:stCondLst>
                            <p:cond delay="0"/>
                          </p:stCondLst>
                        </p:cTn>
                        <p:tgtEl>
                          <p:spTgt spid="130"/>
                        </p:tgtEl>
                        <p:attrNameLst>
                          <p:attrName>style.visibility</p:attrName>
                        </p:attrNameLst>
                      </p:cBhvr>
                      <p:to>
                        <p:strVal val="visible"/>
                      </p:to>
                    </p:set>
                    <p:anim calcmode="lin" valueType="num">
                      <p:cBhvr additive="base">
                        <p:cTn dur="750" fill="hold"/>
                        <p:tgtEl>
                          <p:spTgt spid="130"/>
                        </p:tgtEl>
                        <p:attrNameLst>
                          <p:attrName>ppt_x</p:attrName>
                        </p:attrNameLst>
                      </p:cBhvr>
                      <p:tavLst>
                        <p:tav tm="0">
                          <p:val>
                            <p:strVal val="#ppt_x"/>
                          </p:val>
                        </p:tav>
                        <p:tav tm="100000">
                          <p:val>
                            <p:strVal val="#ppt_x"/>
                          </p:val>
                        </p:tav>
                      </p:tavLst>
                    </p:anim>
                    <p:anim calcmode="lin" valueType="num">
                      <p:cBhvr additive="base">
                        <p:cTn dur="750" fill="hold"/>
                        <p:tgtEl>
                          <p:spTgt spid="130"/>
                        </p:tgtEl>
                        <p:attrNameLst>
                          <p:attrName>ppt_y</p:attrName>
                        </p:attrNameLst>
                      </p:cBhvr>
                      <p:tavLst>
                        <p:tav tm="0">
                          <p:val>
                            <p:strVal val="1+#ppt_h/2"/>
                          </p:val>
                        </p:tav>
                        <p:tav tm="100000">
                          <p:val>
                            <p:strVal val="#ppt_y"/>
                          </p:val>
                        </p:tav>
                      </p:tavLst>
                    </p:anim>
                  </p:childTnLst>
                </p:cTn>
              </p:par>
            </p:tnLst>
          </p:tmpl>
        </p:tmplLst>
      </p:bldP>
      <p:bldP spid="131" grpId="0">
        <p:tmplLst>
          <p:tmpl>
            <p:tnLst>
              <p:par>
                <p:cTn presetID="2" presetClass="entr" presetSubtype="4" decel="100000" fill="hold" nodeType="withEffect">
                  <p:stCondLst>
                    <p:cond delay="100"/>
                  </p:stCondLst>
                  <p:childTnLst>
                    <p:set>
                      <p:cBhvr>
                        <p:cTn dur="1" fill="hold">
                          <p:stCondLst>
                            <p:cond delay="0"/>
                          </p:stCondLst>
                        </p:cTn>
                        <p:tgtEl>
                          <p:spTgt spid="131"/>
                        </p:tgtEl>
                        <p:attrNameLst>
                          <p:attrName>style.visibility</p:attrName>
                        </p:attrNameLst>
                      </p:cBhvr>
                      <p:to>
                        <p:strVal val="visible"/>
                      </p:to>
                    </p:set>
                    <p:anim calcmode="lin" valueType="num">
                      <p:cBhvr additive="base">
                        <p:cTn dur="750" fill="hold"/>
                        <p:tgtEl>
                          <p:spTgt spid="131"/>
                        </p:tgtEl>
                        <p:attrNameLst>
                          <p:attrName>ppt_x</p:attrName>
                        </p:attrNameLst>
                      </p:cBhvr>
                      <p:tavLst>
                        <p:tav tm="0">
                          <p:val>
                            <p:strVal val="#ppt_x"/>
                          </p:val>
                        </p:tav>
                        <p:tav tm="100000">
                          <p:val>
                            <p:strVal val="#ppt_x"/>
                          </p:val>
                        </p:tav>
                      </p:tavLst>
                    </p:anim>
                    <p:anim calcmode="lin" valueType="num">
                      <p:cBhvr additive="base">
                        <p:cTn dur="750" fill="hold"/>
                        <p:tgtEl>
                          <p:spTgt spid="131"/>
                        </p:tgtEl>
                        <p:attrNameLst>
                          <p:attrName>ppt_y</p:attrName>
                        </p:attrNameLst>
                      </p:cBhvr>
                      <p:tavLst>
                        <p:tav tm="0">
                          <p:val>
                            <p:strVal val="1+#ppt_h/2"/>
                          </p:val>
                        </p:tav>
                        <p:tav tm="100000">
                          <p:val>
                            <p:strVal val="#ppt_y"/>
                          </p:val>
                        </p:tav>
                      </p:tavLst>
                    </p:anim>
                  </p:childTnLst>
                </p:cTn>
              </p:par>
            </p:tnLst>
          </p:tmpl>
        </p:tmplLst>
      </p:bldP>
      <p:bldP spid="132" grpId="0">
        <p:tmplLst>
          <p:tmpl>
            <p:tnLst>
              <p:par>
                <p:cTn presetID="2" presetClass="entr" presetSubtype="4" decel="100000" fill="hold" nodeType="withEffect">
                  <p:stCondLst>
                    <p:cond delay="100"/>
                  </p:stCondLst>
                  <p:childTnLst>
                    <p:set>
                      <p:cBhvr>
                        <p:cTn dur="1" fill="hold">
                          <p:stCondLst>
                            <p:cond delay="0"/>
                          </p:stCondLst>
                        </p:cTn>
                        <p:tgtEl>
                          <p:spTgt spid="132"/>
                        </p:tgtEl>
                        <p:attrNameLst>
                          <p:attrName>style.visibility</p:attrName>
                        </p:attrNameLst>
                      </p:cBhvr>
                      <p:to>
                        <p:strVal val="visible"/>
                      </p:to>
                    </p:set>
                    <p:anim calcmode="lin" valueType="num">
                      <p:cBhvr additive="base">
                        <p:cTn dur="750" fill="hold"/>
                        <p:tgtEl>
                          <p:spTgt spid="132"/>
                        </p:tgtEl>
                        <p:attrNameLst>
                          <p:attrName>ppt_x</p:attrName>
                        </p:attrNameLst>
                      </p:cBhvr>
                      <p:tavLst>
                        <p:tav tm="0">
                          <p:val>
                            <p:strVal val="#ppt_x"/>
                          </p:val>
                        </p:tav>
                        <p:tav tm="100000">
                          <p:val>
                            <p:strVal val="#ppt_x"/>
                          </p:val>
                        </p:tav>
                      </p:tavLst>
                    </p:anim>
                    <p:anim calcmode="lin" valueType="num">
                      <p:cBhvr additive="base">
                        <p:cTn dur="750" fill="hold"/>
                        <p:tgtEl>
                          <p:spTgt spid="132"/>
                        </p:tgtEl>
                        <p:attrNameLst>
                          <p:attrName>ppt_y</p:attrName>
                        </p:attrNameLst>
                      </p:cBhvr>
                      <p:tavLst>
                        <p:tav tm="0">
                          <p:val>
                            <p:strVal val="1+#ppt_h/2"/>
                          </p:val>
                        </p:tav>
                        <p:tav tm="100000">
                          <p:val>
                            <p:strVal val="#ppt_y"/>
                          </p:val>
                        </p:tav>
                      </p:tavLst>
                    </p:anim>
                  </p:childTnLst>
                </p:cTn>
              </p:par>
            </p:tnLst>
          </p:tmpl>
        </p:tmplLst>
      </p:bldP>
      <p:bldP spid="133" grpId="0">
        <p:tmplLst>
          <p:tmpl>
            <p:tnLst>
              <p:par>
                <p:cTn presetID="2" presetClass="entr" presetSubtype="4" decel="100000" fill="hold" nodeType="withEffect">
                  <p:stCondLst>
                    <p:cond delay="200"/>
                  </p:stCondLst>
                  <p:childTnLst>
                    <p:set>
                      <p:cBhvr>
                        <p:cTn dur="1" fill="hold">
                          <p:stCondLst>
                            <p:cond delay="0"/>
                          </p:stCondLst>
                        </p:cTn>
                        <p:tgtEl>
                          <p:spTgt spid="133"/>
                        </p:tgtEl>
                        <p:attrNameLst>
                          <p:attrName>style.visibility</p:attrName>
                        </p:attrNameLst>
                      </p:cBhvr>
                      <p:to>
                        <p:strVal val="visible"/>
                      </p:to>
                    </p:set>
                    <p:anim calcmode="lin" valueType="num">
                      <p:cBhvr additive="base">
                        <p:cTn dur="750" fill="hold"/>
                        <p:tgtEl>
                          <p:spTgt spid="133"/>
                        </p:tgtEl>
                        <p:attrNameLst>
                          <p:attrName>ppt_x</p:attrName>
                        </p:attrNameLst>
                      </p:cBhvr>
                      <p:tavLst>
                        <p:tav tm="0">
                          <p:val>
                            <p:strVal val="#ppt_x"/>
                          </p:val>
                        </p:tav>
                        <p:tav tm="100000">
                          <p:val>
                            <p:strVal val="#ppt_x"/>
                          </p:val>
                        </p:tav>
                      </p:tavLst>
                    </p:anim>
                    <p:anim calcmode="lin" valueType="num">
                      <p:cBhvr additive="base">
                        <p:cTn dur="750" fill="hold"/>
                        <p:tgtEl>
                          <p:spTgt spid="133"/>
                        </p:tgtEl>
                        <p:attrNameLst>
                          <p:attrName>ppt_y</p:attrName>
                        </p:attrNameLst>
                      </p:cBhvr>
                      <p:tavLst>
                        <p:tav tm="0">
                          <p:val>
                            <p:strVal val="1+#ppt_h/2"/>
                          </p:val>
                        </p:tav>
                        <p:tav tm="100000">
                          <p:val>
                            <p:strVal val="#ppt_y"/>
                          </p:val>
                        </p:tav>
                      </p:tavLst>
                    </p:anim>
                  </p:childTnLst>
                </p:cTn>
              </p:par>
            </p:tnLst>
          </p:tmpl>
        </p:tmplLst>
      </p:bldP>
      <p:bldP spid="134" grpId="0">
        <p:tmplLst>
          <p:tmpl>
            <p:tnLst>
              <p:par>
                <p:cTn presetID="2" presetClass="entr" presetSubtype="4" decel="100000" fill="hold" nodeType="withEffect">
                  <p:stCondLst>
                    <p:cond delay="200"/>
                  </p:stCondLst>
                  <p:childTnLst>
                    <p:set>
                      <p:cBhvr>
                        <p:cTn dur="1" fill="hold">
                          <p:stCondLst>
                            <p:cond delay="0"/>
                          </p:stCondLst>
                        </p:cTn>
                        <p:tgtEl>
                          <p:spTgt spid="134"/>
                        </p:tgtEl>
                        <p:attrNameLst>
                          <p:attrName>style.visibility</p:attrName>
                        </p:attrNameLst>
                      </p:cBhvr>
                      <p:to>
                        <p:strVal val="visible"/>
                      </p:to>
                    </p:set>
                    <p:anim calcmode="lin" valueType="num">
                      <p:cBhvr additive="base">
                        <p:cTn dur="750" fill="hold"/>
                        <p:tgtEl>
                          <p:spTgt spid="134"/>
                        </p:tgtEl>
                        <p:attrNameLst>
                          <p:attrName>ppt_x</p:attrName>
                        </p:attrNameLst>
                      </p:cBhvr>
                      <p:tavLst>
                        <p:tav tm="0">
                          <p:val>
                            <p:strVal val="#ppt_x"/>
                          </p:val>
                        </p:tav>
                        <p:tav tm="100000">
                          <p:val>
                            <p:strVal val="#ppt_x"/>
                          </p:val>
                        </p:tav>
                      </p:tavLst>
                    </p:anim>
                    <p:anim calcmode="lin" valueType="num">
                      <p:cBhvr additive="base">
                        <p:cTn dur="750" fill="hold"/>
                        <p:tgtEl>
                          <p:spTgt spid="134"/>
                        </p:tgtEl>
                        <p:attrNameLst>
                          <p:attrName>ppt_y</p:attrName>
                        </p:attrNameLst>
                      </p:cBhvr>
                      <p:tavLst>
                        <p:tav tm="0">
                          <p:val>
                            <p:strVal val="1+#ppt_h/2"/>
                          </p:val>
                        </p:tav>
                        <p:tav tm="100000">
                          <p:val>
                            <p:strVal val="#ppt_y"/>
                          </p:val>
                        </p:tav>
                      </p:tavLst>
                    </p:anim>
                  </p:childTnLst>
                </p:cTn>
              </p:par>
            </p:tnLst>
          </p:tmpl>
        </p:tmplLst>
      </p:bldP>
      <p:bldP spid="135" grpId="0">
        <p:tmplLst>
          <p:tmpl>
            <p:tnLst>
              <p:par>
                <p:cTn presetID="2" presetClass="entr" presetSubtype="4" decel="100000" fill="hold" nodeType="withEffect">
                  <p:stCondLst>
                    <p:cond delay="300"/>
                  </p:stCondLst>
                  <p:childTnLst>
                    <p:set>
                      <p:cBhvr>
                        <p:cTn dur="1" fill="hold">
                          <p:stCondLst>
                            <p:cond delay="0"/>
                          </p:stCondLst>
                        </p:cTn>
                        <p:tgtEl>
                          <p:spTgt spid="135"/>
                        </p:tgtEl>
                        <p:attrNameLst>
                          <p:attrName>style.visibility</p:attrName>
                        </p:attrNameLst>
                      </p:cBhvr>
                      <p:to>
                        <p:strVal val="visible"/>
                      </p:to>
                    </p:set>
                    <p:anim calcmode="lin" valueType="num">
                      <p:cBhvr additive="base">
                        <p:cTn dur="750" fill="hold"/>
                        <p:tgtEl>
                          <p:spTgt spid="135"/>
                        </p:tgtEl>
                        <p:attrNameLst>
                          <p:attrName>ppt_x</p:attrName>
                        </p:attrNameLst>
                      </p:cBhvr>
                      <p:tavLst>
                        <p:tav tm="0">
                          <p:val>
                            <p:strVal val="#ppt_x"/>
                          </p:val>
                        </p:tav>
                        <p:tav tm="100000">
                          <p:val>
                            <p:strVal val="#ppt_x"/>
                          </p:val>
                        </p:tav>
                      </p:tavLst>
                    </p:anim>
                    <p:anim calcmode="lin" valueType="num">
                      <p:cBhvr additive="base">
                        <p:cTn dur="750" fill="hold"/>
                        <p:tgtEl>
                          <p:spTgt spid="135"/>
                        </p:tgtEl>
                        <p:attrNameLst>
                          <p:attrName>ppt_y</p:attrName>
                        </p:attrNameLst>
                      </p:cBhvr>
                      <p:tavLst>
                        <p:tav tm="0">
                          <p:val>
                            <p:strVal val="1+#ppt_h/2"/>
                          </p:val>
                        </p:tav>
                        <p:tav tm="100000">
                          <p:val>
                            <p:strVal val="#ppt_y"/>
                          </p:val>
                        </p:tav>
                      </p:tavLst>
                    </p:anim>
                  </p:childTnLst>
                </p:cTn>
              </p:par>
            </p:tnLst>
          </p:tmpl>
        </p:tmplLst>
      </p:bldP>
      <p:bldP spid="136" grpId="0">
        <p:tmplLst>
          <p:tmpl>
            <p:tnLst>
              <p:par>
                <p:cTn presetID="2" presetClass="entr" presetSubtype="4" decel="100000" fill="hold" nodeType="withEffect">
                  <p:stCondLst>
                    <p:cond delay="300"/>
                  </p:stCondLst>
                  <p:childTnLst>
                    <p:set>
                      <p:cBhvr>
                        <p:cTn dur="1" fill="hold">
                          <p:stCondLst>
                            <p:cond delay="0"/>
                          </p:stCondLst>
                        </p:cTn>
                        <p:tgtEl>
                          <p:spTgt spid="136"/>
                        </p:tgtEl>
                        <p:attrNameLst>
                          <p:attrName>style.visibility</p:attrName>
                        </p:attrNameLst>
                      </p:cBhvr>
                      <p:to>
                        <p:strVal val="visible"/>
                      </p:to>
                    </p:set>
                    <p:anim calcmode="lin" valueType="num">
                      <p:cBhvr additive="base">
                        <p:cTn dur="750" fill="hold"/>
                        <p:tgtEl>
                          <p:spTgt spid="136"/>
                        </p:tgtEl>
                        <p:attrNameLst>
                          <p:attrName>ppt_x</p:attrName>
                        </p:attrNameLst>
                      </p:cBhvr>
                      <p:tavLst>
                        <p:tav tm="0">
                          <p:val>
                            <p:strVal val="#ppt_x"/>
                          </p:val>
                        </p:tav>
                        <p:tav tm="100000">
                          <p:val>
                            <p:strVal val="#ppt_x"/>
                          </p:val>
                        </p:tav>
                      </p:tavLst>
                    </p:anim>
                    <p:anim calcmode="lin" valueType="num">
                      <p:cBhvr additive="base">
                        <p:cTn dur="750" fill="hold"/>
                        <p:tgtEl>
                          <p:spTgt spid="136"/>
                        </p:tgtEl>
                        <p:attrNameLst>
                          <p:attrName>ppt_y</p:attrName>
                        </p:attrNameLst>
                      </p:cBhvr>
                      <p:tavLst>
                        <p:tav tm="0">
                          <p:val>
                            <p:strVal val="1+#ppt_h/2"/>
                          </p:val>
                        </p:tav>
                        <p:tav tm="100000">
                          <p:val>
                            <p:strVal val="#ppt_y"/>
                          </p:val>
                        </p:tav>
                      </p:tavLst>
                    </p:anim>
                  </p:childTnLst>
                </p:cTn>
              </p:par>
            </p:tnLst>
          </p:tmpl>
        </p:tmplLst>
      </p:bldP>
      <p:bldP spid="137" grpId="0">
        <p:tmplLst>
          <p:tmpl>
            <p:tnLst>
              <p:par>
                <p:cTn presetID="2" presetClass="entr" presetSubtype="4" decel="100000" fill="hold" nodeType="withEffect">
                  <p:stCondLst>
                    <p:cond delay="400"/>
                  </p:stCondLst>
                  <p:childTnLst>
                    <p:set>
                      <p:cBhvr>
                        <p:cTn dur="1" fill="hold">
                          <p:stCondLst>
                            <p:cond delay="0"/>
                          </p:stCondLst>
                        </p:cTn>
                        <p:tgtEl>
                          <p:spTgt spid="137"/>
                        </p:tgtEl>
                        <p:attrNameLst>
                          <p:attrName>style.visibility</p:attrName>
                        </p:attrNameLst>
                      </p:cBhvr>
                      <p:to>
                        <p:strVal val="visible"/>
                      </p:to>
                    </p:set>
                    <p:anim calcmode="lin" valueType="num">
                      <p:cBhvr additive="base">
                        <p:cTn dur="750" fill="hold"/>
                        <p:tgtEl>
                          <p:spTgt spid="137"/>
                        </p:tgtEl>
                        <p:attrNameLst>
                          <p:attrName>ppt_x</p:attrName>
                        </p:attrNameLst>
                      </p:cBhvr>
                      <p:tavLst>
                        <p:tav tm="0">
                          <p:val>
                            <p:strVal val="#ppt_x"/>
                          </p:val>
                        </p:tav>
                        <p:tav tm="100000">
                          <p:val>
                            <p:strVal val="#ppt_x"/>
                          </p:val>
                        </p:tav>
                      </p:tavLst>
                    </p:anim>
                    <p:anim calcmode="lin" valueType="num">
                      <p:cBhvr additive="base">
                        <p:cTn dur="750" fill="hold"/>
                        <p:tgtEl>
                          <p:spTgt spid="137"/>
                        </p:tgtEl>
                        <p:attrNameLst>
                          <p:attrName>ppt_y</p:attrName>
                        </p:attrNameLst>
                      </p:cBhvr>
                      <p:tavLst>
                        <p:tav tm="0">
                          <p:val>
                            <p:strVal val="1+#ppt_h/2"/>
                          </p:val>
                        </p:tav>
                        <p:tav tm="100000">
                          <p:val>
                            <p:strVal val="#ppt_y"/>
                          </p:val>
                        </p:tav>
                      </p:tavLst>
                    </p:anim>
                  </p:childTnLst>
                </p:cTn>
              </p:par>
            </p:tnLst>
          </p:tmpl>
        </p:tmplLst>
      </p:bldP>
      <p:bldP spid="138" grpId="0">
        <p:tmplLst>
          <p:tmpl>
            <p:tnLst>
              <p:par>
                <p:cTn presetID="2" presetClass="entr" presetSubtype="4" decel="100000" fill="hold" nodeType="withEffect">
                  <p:stCondLst>
                    <p:cond delay="400"/>
                  </p:stCondLst>
                  <p:childTnLst>
                    <p:set>
                      <p:cBhvr>
                        <p:cTn dur="1" fill="hold">
                          <p:stCondLst>
                            <p:cond delay="0"/>
                          </p:stCondLst>
                        </p:cTn>
                        <p:tgtEl>
                          <p:spTgt spid="138"/>
                        </p:tgtEl>
                        <p:attrNameLst>
                          <p:attrName>style.visibility</p:attrName>
                        </p:attrNameLst>
                      </p:cBhvr>
                      <p:to>
                        <p:strVal val="visible"/>
                      </p:to>
                    </p:set>
                    <p:anim calcmode="lin" valueType="num">
                      <p:cBhvr additive="base">
                        <p:cTn dur="750" fill="hold"/>
                        <p:tgtEl>
                          <p:spTgt spid="138"/>
                        </p:tgtEl>
                        <p:attrNameLst>
                          <p:attrName>ppt_x</p:attrName>
                        </p:attrNameLst>
                      </p:cBhvr>
                      <p:tavLst>
                        <p:tav tm="0">
                          <p:val>
                            <p:strVal val="#ppt_x"/>
                          </p:val>
                        </p:tav>
                        <p:tav tm="100000">
                          <p:val>
                            <p:strVal val="#ppt_x"/>
                          </p:val>
                        </p:tav>
                      </p:tavLst>
                    </p:anim>
                    <p:anim calcmode="lin" valueType="num">
                      <p:cBhvr additive="base">
                        <p:cTn dur="750" fill="hold"/>
                        <p:tgtEl>
                          <p:spTgt spid="138"/>
                        </p:tgtEl>
                        <p:attrNameLst>
                          <p:attrName>ppt_y</p:attrName>
                        </p:attrNameLst>
                      </p:cBhvr>
                      <p:tavLst>
                        <p:tav tm="0">
                          <p:val>
                            <p:strVal val="1+#ppt_h/2"/>
                          </p:val>
                        </p:tav>
                        <p:tav tm="100000">
                          <p:val>
                            <p:strVal val="#ppt_y"/>
                          </p:val>
                        </p:tav>
                      </p:tavLst>
                    </p:anim>
                  </p:childTnLst>
                </p:cTn>
              </p:par>
            </p:tnLst>
          </p:tmpl>
        </p:tmplLst>
      </p:bldP>
      <p:bldP spid="139" grpId="0">
        <p:tmplLst>
          <p:tmpl>
            <p:tnLst>
              <p:par>
                <p:cTn presetID="2" presetClass="entr" presetSubtype="4" decel="100000" fill="hold" nodeType="withEffect">
                  <p:stCondLst>
                    <p:cond delay="500"/>
                  </p:stCondLst>
                  <p:childTnLst>
                    <p:set>
                      <p:cBhvr>
                        <p:cTn dur="1" fill="hold">
                          <p:stCondLst>
                            <p:cond delay="0"/>
                          </p:stCondLst>
                        </p:cTn>
                        <p:tgtEl>
                          <p:spTgt spid="139"/>
                        </p:tgtEl>
                        <p:attrNameLst>
                          <p:attrName>style.visibility</p:attrName>
                        </p:attrNameLst>
                      </p:cBhvr>
                      <p:to>
                        <p:strVal val="visible"/>
                      </p:to>
                    </p:set>
                    <p:anim calcmode="lin" valueType="num">
                      <p:cBhvr additive="base">
                        <p:cTn dur="750" fill="hold"/>
                        <p:tgtEl>
                          <p:spTgt spid="139"/>
                        </p:tgtEl>
                        <p:attrNameLst>
                          <p:attrName>ppt_x</p:attrName>
                        </p:attrNameLst>
                      </p:cBhvr>
                      <p:tavLst>
                        <p:tav tm="0">
                          <p:val>
                            <p:strVal val="#ppt_x"/>
                          </p:val>
                        </p:tav>
                        <p:tav tm="100000">
                          <p:val>
                            <p:strVal val="#ppt_x"/>
                          </p:val>
                        </p:tav>
                      </p:tavLst>
                    </p:anim>
                    <p:anim calcmode="lin" valueType="num">
                      <p:cBhvr additive="base">
                        <p:cTn dur="750" fill="hold"/>
                        <p:tgtEl>
                          <p:spTgt spid="139"/>
                        </p:tgtEl>
                        <p:attrNameLst>
                          <p:attrName>ppt_y</p:attrName>
                        </p:attrNameLst>
                      </p:cBhvr>
                      <p:tavLst>
                        <p:tav tm="0">
                          <p:val>
                            <p:strVal val="1+#ppt_h/2"/>
                          </p:val>
                        </p:tav>
                        <p:tav tm="100000">
                          <p:val>
                            <p:strVal val="#ppt_y"/>
                          </p:val>
                        </p:tav>
                      </p:tavLst>
                    </p:anim>
                  </p:childTnLst>
                </p:cTn>
              </p:par>
            </p:tnLst>
          </p:tmpl>
        </p:tmplLst>
      </p:bldP>
      <p:bldP spid="140" grpId="0">
        <p:tmplLst>
          <p:tmpl>
            <p:tnLst>
              <p:par>
                <p:cTn presetID="2" presetClass="entr" presetSubtype="4" decel="100000" fill="hold" nodeType="withEffect">
                  <p:stCondLst>
                    <p:cond delay="500"/>
                  </p:stCondLst>
                  <p:childTnLst>
                    <p:set>
                      <p:cBhvr>
                        <p:cTn dur="1" fill="hold">
                          <p:stCondLst>
                            <p:cond delay="0"/>
                          </p:stCondLst>
                        </p:cTn>
                        <p:tgtEl>
                          <p:spTgt spid="140"/>
                        </p:tgtEl>
                        <p:attrNameLst>
                          <p:attrName>style.visibility</p:attrName>
                        </p:attrNameLst>
                      </p:cBhvr>
                      <p:to>
                        <p:strVal val="visible"/>
                      </p:to>
                    </p:set>
                    <p:anim calcmode="lin" valueType="num">
                      <p:cBhvr additive="base">
                        <p:cTn dur="750" fill="hold"/>
                        <p:tgtEl>
                          <p:spTgt spid="140"/>
                        </p:tgtEl>
                        <p:attrNameLst>
                          <p:attrName>ppt_x</p:attrName>
                        </p:attrNameLst>
                      </p:cBhvr>
                      <p:tavLst>
                        <p:tav tm="0">
                          <p:val>
                            <p:strVal val="#ppt_x"/>
                          </p:val>
                        </p:tav>
                        <p:tav tm="100000">
                          <p:val>
                            <p:strVal val="#ppt_x"/>
                          </p:val>
                        </p:tav>
                      </p:tavLst>
                    </p:anim>
                    <p:anim calcmode="lin" valueType="num">
                      <p:cBhvr additive="base">
                        <p:cTn dur="750" fill="hold"/>
                        <p:tgtEl>
                          <p:spTgt spid="140"/>
                        </p:tgtEl>
                        <p:attrNameLst>
                          <p:attrName>ppt_y</p:attrName>
                        </p:attrNameLst>
                      </p:cBhvr>
                      <p:tavLst>
                        <p:tav tm="0">
                          <p:val>
                            <p:strVal val="1+#ppt_h/2"/>
                          </p:val>
                        </p:tav>
                        <p:tav tm="100000">
                          <p:val>
                            <p:strVal val="#ppt_y"/>
                          </p:val>
                        </p:tav>
                      </p:tavLst>
                    </p:anim>
                  </p:childTnLst>
                </p:cTn>
              </p:par>
            </p:tnLst>
          </p:tmpl>
        </p:tmplLst>
      </p:bldP>
      <p:bldP spid="141" grpId="0">
        <p:tmplLst>
          <p:tmpl>
            <p:tnLst>
              <p:par>
                <p:cTn presetID="2" presetClass="entr" presetSubtype="4" decel="100000" fill="hold" nodeType="withEffect">
                  <p:stCondLst>
                    <p:cond delay="600"/>
                  </p:stCondLst>
                  <p:childTnLst>
                    <p:set>
                      <p:cBhvr>
                        <p:cTn dur="1" fill="hold">
                          <p:stCondLst>
                            <p:cond delay="0"/>
                          </p:stCondLst>
                        </p:cTn>
                        <p:tgtEl>
                          <p:spTgt spid="141"/>
                        </p:tgtEl>
                        <p:attrNameLst>
                          <p:attrName>style.visibility</p:attrName>
                        </p:attrNameLst>
                      </p:cBhvr>
                      <p:to>
                        <p:strVal val="visible"/>
                      </p:to>
                    </p:set>
                    <p:anim calcmode="lin" valueType="num">
                      <p:cBhvr additive="base">
                        <p:cTn dur="750" fill="hold"/>
                        <p:tgtEl>
                          <p:spTgt spid="141"/>
                        </p:tgtEl>
                        <p:attrNameLst>
                          <p:attrName>ppt_x</p:attrName>
                        </p:attrNameLst>
                      </p:cBhvr>
                      <p:tavLst>
                        <p:tav tm="0">
                          <p:val>
                            <p:strVal val="#ppt_x"/>
                          </p:val>
                        </p:tav>
                        <p:tav tm="100000">
                          <p:val>
                            <p:strVal val="#ppt_x"/>
                          </p:val>
                        </p:tav>
                      </p:tavLst>
                    </p:anim>
                    <p:anim calcmode="lin" valueType="num">
                      <p:cBhvr additive="base">
                        <p:cTn dur="750" fill="hold"/>
                        <p:tgtEl>
                          <p:spTgt spid="141"/>
                        </p:tgtEl>
                        <p:attrNameLst>
                          <p:attrName>ppt_y</p:attrName>
                        </p:attrNameLst>
                      </p:cBhvr>
                      <p:tavLst>
                        <p:tav tm="0">
                          <p:val>
                            <p:strVal val="1+#ppt_h/2"/>
                          </p:val>
                        </p:tav>
                        <p:tav tm="100000">
                          <p:val>
                            <p:strVal val="#ppt_y"/>
                          </p:val>
                        </p:tav>
                      </p:tavLst>
                    </p:anim>
                  </p:childTnLst>
                </p:cTn>
              </p:par>
            </p:tnLst>
          </p:tmpl>
        </p:tmplLst>
      </p:bldP>
      <p:bldP spid="142" grpId="0">
        <p:tmplLst>
          <p:tmpl>
            <p:tnLst>
              <p:par>
                <p:cTn presetID="2" presetClass="entr" presetSubtype="4" decel="100000" fill="hold" nodeType="withEffect">
                  <p:stCondLst>
                    <p:cond delay="600"/>
                  </p:stCondLst>
                  <p:childTnLst>
                    <p:set>
                      <p:cBhvr>
                        <p:cTn dur="1" fill="hold">
                          <p:stCondLst>
                            <p:cond delay="0"/>
                          </p:stCondLst>
                        </p:cTn>
                        <p:tgtEl>
                          <p:spTgt spid="142"/>
                        </p:tgtEl>
                        <p:attrNameLst>
                          <p:attrName>style.visibility</p:attrName>
                        </p:attrNameLst>
                      </p:cBhvr>
                      <p:to>
                        <p:strVal val="visible"/>
                      </p:to>
                    </p:set>
                    <p:anim calcmode="lin" valueType="num">
                      <p:cBhvr additive="base">
                        <p:cTn dur="750" fill="hold"/>
                        <p:tgtEl>
                          <p:spTgt spid="142"/>
                        </p:tgtEl>
                        <p:attrNameLst>
                          <p:attrName>ppt_x</p:attrName>
                        </p:attrNameLst>
                      </p:cBhvr>
                      <p:tavLst>
                        <p:tav tm="0">
                          <p:val>
                            <p:strVal val="#ppt_x"/>
                          </p:val>
                        </p:tav>
                        <p:tav tm="100000">
                          <p:val>
                            <p:strVal val="#ppt_x"/>
                          </p:val>
                        </p:tav>
                      </p:tavLst>
                    </p:anim>
                    <p:anim calcmode="lin" valueType="num">
                      <p:cBhvr additive="base">
                        <p:cTn dur="750" fill="hold"/>
                        <p:tgtEl>
                          <p:spTgt spid="142"/>
                        </p:tgtEl>
                        <p:attrNameLst>
                          <p:attrName>ppt_y</p:attrName>
                        </p:attrNameLst>
                      </p:cBhvr>
                      <p:tavLst>
                        <p:tav tm="0">
                          <p:val>
                            <p:strVal val="1+#ppt_h/2"/>
                          </p:val>
                        </p:tav>
                        <p:tav tm="100000">
                          <p:val>
                            <p:strVal val="#ppt_y"/>
                          </p:val>
                        </p:tav>
                      </p:tavLst>
                    </p:anim>
                  </p:childTnLst>
                </p:cTn>
              </p:par>
            </p:tnLst>
          </p:tmpl>
        </p:tmplLst>
      </p:bldP>
      <p:bldP spid="143" grpId="0">
        <p:tmplLst>
          <p:tmpl>
            <p:tnLst>
              <p:par>
                <p:cTn presetID="2" presetClass="entr" presetSubtype="4" decel="100000" fill="hold" nodeType="withEffect">
                  <p:stCondLst>
                    <p:cond delay="700"/>
                  </p:stCondLst>
                  <p:childTnLst>
                    <p:set>
                      <p:cBhvr>
                        <p:cTn dur="1" fill="hold">
                          <p:stCondLst>
                            <p:cond delay="0"/>
                          </p:stCondLst>
                        </p:cTn>
                        <p:tgtEl>
                          <p:spTgt spid="143"/>
                        </p:tgtEl>
                        <p:attrNameLst>
                          <p:attrName>style.visibility</p:attrName>
                        </p:attrNameLst>
                      </p:cBhvr>
                      <p:to>
                        <p:strVal val="visible"/>
                      </p:to>
                    </p:set>
                    <p:anim calcmode="lin" valueType="num">
                      <p:cBhvr additive="base">
                        <p:cTn dur="750" fill="hold"/>
                        <p:tgtEl>
                          <p:spTgt spid="143"/>
                        </p:tgtEl>
                        <p:attrNameLst>
                          <p:attrName>ppt_x</p:attrName>
                        </p:attrNameLst>
                      </p:cBhvr>
                      <p:tavLst>
                        <p:tav tm="0">
                          <p:val>
                            <p:strVal val="#ppt_x"/>
                          </p:val>
                        </p:tav>
                        <p:tav tm="100000">
                          <p:val>
                            <p:strVal val="#ppt_x"/>
                          </p:val>
                        </p:tav>
                      </p:tavLst>
                    </p:anim>
                    <p:anim calcmode="lin" valueType="num">
                      <p:cBhvr additive="base">
                        <p:cTn dur="750" fill="hold"/>
                        <p:tgtEl>
                          <p:spTgt spid="143"/>
                        </p:tgtEl>
                        <p:attrNameLst>
                          <p:attrName>ppt_y</p:attrName>
                        </p:attrNameLst>
                      </p:cBhvr>
                      <p:tavLst>
                        <p:tav tm="0">
                          <p:val>
                            <p:strVal val="1+#ppt_h/2"/>
                          </p:val>
                        </p:tav>
                        <p:tav tm="100000">
                          <p:val>
                            <p:strVal val="#ppt_y"/>
                          </p:val>
                        </p:tav>
                      </p:tavLst>
                    </p:anim>
                  </p:childTnLst>
                </p:cTn>
              </p:par>
            </p:tnLst>
          </p:tmpl>
        </p:tmplLst>
      </p:bldP>
      <p:bldP spid="144" grpId="0">
        <p:tmplLst>
          <p:tmpl>
            <p:tnLst>
              <p:par>
                <p:cTn presetID="2" presetClass="entr" presetSubtype="4" decel="100000" fill="hold" nodeType="withEffect">
                  <p:stCondLst>
                    <p:cond delay="700"/>
                  </p:stCondLst>
                  <p:childTnLst>
                    <p:set>
                      <p:cBhvr>
                        <p:cTn dur="1" fill="hold">
                          <p:stCondLst>
                            <p:cond delay="0"/>
                          </p:stCondLst>
                        </p:cTn>
                        <p:tgtEl>
                          <p:spTgt spid="144"/>
                        </p:tgtEl>
                        <p:attrNameLst>
                          <p:attrName>style.visibility</p:attrName>
                        </p:attrNameLst>
                      </p:cBhvr>
                      <p:to>
                        <p:strVal val="visible"/>
                      </p:to>
                    </p:set>
                    <p:anim calcmode="lin" valueType="num">
                      <p:cBhvr additive="base">
                        <p:cTn dur="750" fill="hold"/>
                        <p:tgtEl>
                          <p:spTgt spid="144"/>
                        </p:tgtEl>
                        <p:attrNameLst>
                          <p:attrName>ppt_x</p:attrName>
                        </p:attrNameLst>
                      </p:cBhvr>
                      <p:tavLst>
                        <p:tav tm="0">
                          <p:val>
                            <p:strVal val="#ppt_x"/>
                          </p:val>
                        </p:tav>
                        <p:tav tm="100000">
                          <p:val>
                            <p:strVal val="#ppt_x"/>
                          </p:val>
                        </p:tav>
                      </p:tavLst>
                    </p:anim>
                    <p:anim calcmode="lin" valueType="num">
                      <p:cBhvr additive="base">
                        <p:cTn dur="750" fill="hold"/>
                        <p:tgtEl>
                          <p:spTgt spid="144"/>
                        </p:tgtEl>
                        <p:attrNameLst>
                          <p:attrName>ppt_y</p:attrName>
                        </p:attrNameLst>
                      </p:cBhvr>
                      <p:tavLst>
                        <p:tav tm="0">
                          <p:val>
                            <p:strVal val="1+#ppt_h/2"/>
                          </p:val>
                        </p:tav>
                        <p:tav tm="100000">
                          <p:val>
                            <p:strVal val="#ppt_y"/>
                          </p:val>
                        </p:tav>
                      </p:tavLst>
                    </p:anim>
                  </p:childTnLst>
                </p:cTn>
              </p:par>
            </p:tnLst>
          </p:tmpl>
        </p:tmplLst>
      </p:bldP>
      <p:bldP spid="6" grpId="0">
        <p:tmplLst>
          <p:tmpl>
            <p:tnLst>
              <p:par>
                <p:cTn presetID="10"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Lst>
  </p:timing>
  <p:hf hdr="0" dt="0"/>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INDEX 16x">
    <p:spTree>
      <p:nvGrpSpPr>
        <p:cNvPr id="1" name=""/>
        <p:cNvGrpSpPr/>
        <p:nvPr/>
      </p:nvGrpSpPr>
      <p:grpSpPr>
        <a:xfrm>
          <a:off x="0" y="0"/>
          <a:ext cx="0" cy="0"/>
          <a:chOff x="0" y="0"/>
          <a:chExt cx="0" cy="0"/>
        </a:xfrm>
      </p:grpSpPr>
      <p:sp>
        <p:nvSpPr>
          <p:cNvPr id="5" name="INFO">
            <a:extLst>
              <a:ext uri="{FF2B5EF4-FFF2-40B4-BE49-F238E27FC236}">
                <a16:creationId xmlns:a16="http://schemas.microsoft.com/office/drawing/2014/main" id="{DA6621DD-BDCD-46CA-8A6F-90B3DC62D7E8}"/>
              </a:ext>
            </a:extLst>
          </p:cNvPr>
          <p:cNvSpPr txBox="1"/>
          <p:nvPr userDrawn="1"/>
        </p:nvSpPr>
        <p:spPr>
          <a:xfrm>
            <a:off x="0" y="-256190"/>
            <a:ext cx="12192000" cy="161583"/>
          </a:xfrm>
          <a:prstGeom prst="rect">
            <a:avLst/>
          </a:prstGeom>
          <a:noFill/>
        </p:spPr>
        <p:txBody>
          <a:bodyPr wrap="square" lIns="0" tIns="0" rIns="0" bIns="0" rtlCol="0">
            <a:spAutoFit/>
          </a:bodyPr>
          <a:lstStyle/>
          <a:p>
            <a:pPr algn="l"/>
            <a:r>
              <a:rPr lang="en-GB" sz="1050" b="1" dirty="0">
                <a:solidFill>
                  <a:schemeClr val="tx2"/>
                </a:solidFill>
                <a:latin typeface="+mj-lt"/>
                <a:cs typeface="Calibri" panose="020F0502020204030204" pitchFamily="34" charset="0"/>
              </a:rPr>
              <a:t>TEMPLATE: </a:t>
            </a:r>
            <a:r>
              <a:rPr lang="en-GB" sz="1050" b="0" dirty="0">
                <a:solidFill>
                  <a:schemeClr val="tx2"/>
                </a:solidFill>
                <a:latin typeface="+mj-lt"/>
                <a:cs typeface="Calibri" panose="020F0502020204030204" pitchFamily="34" charset="0"/>
              </a:rPr>
              <a:t>INDEX 16x</a:t>
            </a:r>
          </a:p>
        </p:txBody>
      </p:sp>
      <p:grpSp>
        <p:nvGrpSpPr>
          <p:cNvPr id="119" name="Logo">
            <a:extLst>
              <a:ext uri="{FF2B5EF4-FFF2-40B4-BE49-F238E27FC236}">
                <a16:creationId xmlns:a16="http://schemas.microsoft.com/office/drawing/2014/main" id="{F55B6681-20F3-45EF-8A70-CD797011193A}"/>
              </a:ext>
            </a:extLst>
          </p:cNvPr>
          <p:cNvGrpSpPr/>
          <p:nvPr userDrawn="1"/>
        </p:nvGrpSpPr>
        <p:grpSpPr>
          <a:xfrm>
            <a:off x="9260985" y="5913010"/>
            <a:ext cx="2351804" cy="411364"/>
            <a:chOff x="7784962" y="5938737"/>
            <a:chExt cx="3293353" cy="576053"/>
          </a:xfrm>
        </p:grpSpPr>
        <p:sp>
          <p:nvSpPr>
            <p:cNvPr id="120" name="TNO Beeldmerk">
              <a:extLst>
                <a:ext uri="{FF2B5EF4-FFF2-40B4-BE49-F238E27FC236}">
                  <a16:creationId xmlns:a16="http://schemas.microsoft.com/office/drawing/2014/main" id="{F740ECF4-756F-4BA8-BE54-D37D2D3E5704}"/>
                </a:ext>
              </a:extLst>
            </p:cNvPr>
            <p:cNvSpPr>
              <a:spLocks noEditPoints="1"/>
            </p:cNvSpPr>
            <p:nvPr/>
          </p:nvSpPr>
          <p:spPr bwMode="auto">
            <a:xfrm>
              <a:off x="7784962" y="5938737"/>
              <a:ext cx="1639343" cy="576053"/>
            </a:xfrm>
            <a:custGeom>
              <a:avLst/>
              <a:gdLst>
                <a:gd name="T0" fmla="*/ 272 w 330"/>
                <a:gd name="T1" fmla="*/ 75 h 116"/>
                <a:gd name="T2" fmla="*/ 254 w 330"/>
                <a:gd name="T3" fmla="*/ 58 h 116"/>
                <a:gd name="T4" fmla="*/ 272 w 330"/>
                <a:gd name="T5" fmla="*/ 41 h 116"/>
                <a:gd name="T6" fmla="*/ 289 w 330"/>
                <a:gd name="T7" fmla="*/ 58 h 116"/>
                <a:gd name="T8" fmla="*/ 272 w 330"/>
                <a:gd name="T9" fmla="*/ 75 h 116"/>
                <a:gd name="T10" fmla="*/ 272 w 330"/>
                <a:gd name="T11" fmla="*/ 0 h 116"/>
                <a:gd name="T12" fmla="*/ 215 w 330"/>
                <a:gd name="T13" fmla="*/ 48 h 116"/>
                <a:gd name="T14" fmla="*/ 215 w 330"/>
                <a:gd name="T15" fmla="*/ 15 h 116"/>
                <a:gd name="T16" fmla="*/ 202 w 330"/>
                <a:gd name="T17" fmla="*/ 2 h 116"/>
                <a:gd name="T18" fmla="*/ 173 w 330"/>
                <a:gd name="T19" fmla="*/ 2 h 116"/>
                <a:gd name="T20" fmla="*/ 173 w 330"/>
                <a:gd name="T21" fmla="*/ 46 h 116"/>
                <a:gd name="T22" fmla="*/ 149 w 330"/>
                <a:gd name="T23" fmla="*/ 12 h 116"/>
                <a:gd name="T24" fmla="*/ 129 w 330"/>
                <a:gd name="T25" fmla="*/ 2 h 116"/>
                <a:gd name="T26" fmla="*/ 0 w 330"/>
                <a:gd name="T27" fmla="*/ 2 h 116"/>
                <a:gd name="T28" fmla="*/ 0 w 330"/>
                <a:gd name="T29" fmla="*/ 32 h 116"/>
                <a:gd name="T30" fmla="*/ 13 w 330"/>
                <a:gd name="T31" fmla="*/ 44 h 116"/>
                <a:gd name="T32" fmla="*/ 32 w 330"/>
                <a:gd name="T33" fmla="*/ 44 h 116"/>
                <a:gd name="T34" fmla="*/ 32 w 330"/>
                <a:gd name="T35" fmla="*/ 102 h 116"/>
                <a:gd name="T36" fmla="*/ 44 w 330"/>
                <a:gd name="T37" fmla="*/ 114 h 116"/>
                <a:gd name="T38" fmla="*/ 76 w 330"/>
                <a:gd name="T39" fmla="*/ 114 h 116"/>
                <a:gd name="T40" fmla="*/ 76 w 330"/>
                <a:gd name="T41" fmla="*/ 44 h 116"/>
                <a:gd name="T42" fmla="*/ 102 w 330"/>
                <a:gd name="T43" fmla="*/ 44 h 116"/>
                <a:gd name="T44" fmla="*/ 102 w 330"/>
                <a:gd name="T45" fmla="*/ 102 h 116"/>
                <a:gd name="T46" fmla="*/ 114 w 330"/>
                <a:gd name="T47" fmla="*/ 114 h 116"/>
                <a:gd name="T48" fmla="*/ 143 w 330"/>
                <a:gd name="T49" fmla="*/ 114 h 116"/>
                <a:gd name="T50" fmla="*/ 143 w 330"/>
                <a:gd name="T51" fmla="*/ 71 h 116"/>
                <a:gd name="T52" fmla="*/ 168 w 330"/>
                <a:gd name="T53" fmla="*/ 104 h 116"/>
                <a:gd name="T54" fmla="*/ 188 w 330"/>
                <a:gd name="T55" fmla="*/ 114 h 116"/>
                <a:gd name="T56" fmla="*/ 215 w 330"/>
                <a:gd name="T57" fmla="*/ 114 h 116"/>
                <a:gd name="T58" fmla="*/ 215 w 330"/>
                <a:gd name="T59" fmla="*/ 69 h 116"/>
                <a:gd name="T60" fmla="*/ 272 w 330"/>
                <a:gd name="T61" fmla="*/ 116 h 116"/>
                <a:gd name="T62" fmla="*/ 330 w 330"/>
                <a:gd name="T63" fmla="*/ 58 h 116"/>
                <a:gd name="T64" fmla="*/ 272 w 330"/>
                <a:gd name="T65"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30" h="116">
                  <a:moveTo>
                    <a:pt x="272" y="75"/>
                  </a:moveTo>
                  <a:cubicBezTo>
                    <a:pt x="262" y="75"/>
                    <a:pt x="254" y="68"/>
                    <a:pt x="254" y="58"/>
                  </a:cubicBezTo>
                  <a:cubicBezTo>
                    <a:pt x="254" y="49"/>
                    <a:pt x="262" y="41"/>
                    <a:pt x="272" y="41"/>
                  </a:cubicBezTo>
                  <a:cubicBezTo>
                    <a:pt x="281" y="41"/>
                    <a:pt x="289" y="49"/>
                    <a:pt x="289" y="58"/>
                  </a:cubicBezTo>
                  <a:cubicBezTo>
                    <a:pt x="289" y="68"/>
                    <a:pt x="281" y="75"/>
                    <a:pt x="272" y="75"/>
                  </a:cubicBezTo>
                  <a:moveTo>
                    <a:pt x="272" y="0"/>
                  </a:moveTo>
                  <a:cubicBezTo>
                    <a:pt x="242" y="0"/>
                    <a:pt x="219" y="20"/>
                    <a:pt x="215" y="48"/>
                  </a:cubicBezTo>
                  <a:cubicBezTo>
                    <a:pt x="215" y="15"/>
                    <a:pt x="215" y="15"/>
                    <a:pt x="215" y="15"/>
                  </a:cubicBezTo>
                  <a:cubicBezTo>
                    <a:pt x="215" y="6"/>
                    <a:pt x="211" y="2"/>
                    <a:pt x="202" y="2"/>
                  </a:cubicBezTo>
                  <a:cubicBezTo>
                    <a:pt x="173" y="2"/>
                    <a:pt x="173" y="2"/>
                    <a:pt x="173" y="2"/>
                  </a:cubicBezTo>
                  <a:cubicBezTo>
                    <a:pt x="173" y="46"/>
                    <a:pt x="173" y="46"/>
                    <a:pt x="173" y="46"/>
                  </a:cubicBezTo>
                  <a:cubicBezTo>
                    <a:pt x="149" y="12"/>
                    <a:pt x="149" y="12"/>
                    <a:pt x="149" y="12"/>
                  </a:cubicBezTo>
                  <a:cubicBezTo>
                    <a:pt x="143" y="5"/>
                    <a:pt x="138" y="2"/>
                    <a:pt x="129" y="2"/>
                  </a:cubicBezTo>
                  <a:cubicBezTo>
                    <a:pt x="0" y="2"/>
                    <a:pt x="0" y="2"/>
                    <a:pt x="0" y="2"/>
                  </a:cubicBezTo>
                  <a:cubicBezTo>
                    <a:pt x="0" y="32"/>
                    <a:pt x="0" y="32"/>
                    <a:pt x="0" y="32"/>
                  </a:cubicBezTo>
                  <a:cubicBezTo>
                    <a:pt x="0" y="41"/>
                    <a:pt x="4" y="44"/>
                    <a:pt x="13" y="44"/>
                  </a:cubicBezTo>
                  <a:cubicBezTo>
                    <a:pt x="32" y="44"/>
                    <a:pt x="32" y="44"/>
                    <a:pt x="32" y="44"/>
                  </a:cubicBezTo>
                  <a:cubicBezTo>
                    <a:pt x="32" y="102"/>
                    <a:pt x="32" y="102"/>
                    <a:pt x="32" y="102"/>
                  </a:cubicBezTo>
                  <a:cubicBezTo>
                    <a:pt x="32" y="110"/>
                    <a:pt x="36" y="114"/>
                    <a:pt x="44" y="114"/>
                  </a:cubicBezTo>
                  <a:cubicBezTo>
                    <a:pt x="76" y="114"/>
                    <a:pt x="76" y="114"/>
                    <a:pt x="76" y="114"/>
                  </a:cubicBezTo>
                  <a:cubicBezTo>
                    <a:pt x="76" y="44"/>
                    <a:pt x="76" y="44"/>
                    <a:pt x="76" y="44"/>
                  </a:cubicBezTo>
                  <a:cubicBezTo>
                    <a:pt x="102" y="44"/>
                    <a:pt x="102" y="44"/>
                    <a:pt x="102" y="44"/>
                  </a:cubicBezTo>
                  <a:cubicBezTo>
                    <a:pt x="102" y="102"/>
                    <a:pt x="102" y="102"/>
                    <a:pt x="102" y="102"/>
                  </a:cubicBezTo>
                  <a:cubicBezTo>
                    <a:pt x="102" y="110"/>
                    <a:pt x="106" y="114"/>
                    <a:pt x="114" y="114"/>
                  </a:cubicBezTo>
                  <a:cubicBezTo>
                    <a:pt x="143" y="114"/>
                    <a:pt x="143" y="114"/>
                    <a:pt x="143" y="114"/>
                  </a:cubicBezTo>
                  <a:cubicBezTo>
                    <a:pt x="143" y="71"/>
                    <a:pt x="143" y="71"/>
                    <a:pt x="143" y="71"/>
                  </a:cubicBezTo>
                  <a:cubicBezTo>
                    <a:pt x="168" y="104"/>
                    <a:pt x="168" y="104"/>
                    <a:pt x="168" y="104"/>
                  </a:cubicBezTo>
                  <a:cubicBezTo>
                    <a:pt x="174" y="111"/>
                    <a:pt x="179" y="114"/>
                    <a:pt x="188" y="114"/>
                  </a:cubicBezTo>
                  <a:cubicBezTo>
                    <a:pt x="215" y="114"/>
                    <a:pt x="215" y="114"/>
                    <a:pt x="215" y="114"/>
                  </a:cubicBezTo>
                  <a:cubicBezTo>
                    <a:pt x="215" y="69"/>
                    <a:pt x="215" y="69"/>
                    <a:pt x="215" y="69"/>
                  </a:cubicBezTo>
                  <a:cubicBezTo>
                    <a:pt x="219" y="97"/>
                    <a:pt x="242" y="116"/>
                    <a:pt x="272" y="116"/>
                  </a:cubicBezTo>
                  <a:cubicBezTo>
                    <a:pt x="304" y="116"/>
                    <a:pt x="330" y="91"/>
                    <a:pt x="330" y="58"/>
                  </a:cubicBezTo>
                  <a:cubicBezTo>
                    <a:pt x="330" y="25"/>
                    <a:pt x="305" y="0"/>
                    <a:pt x="272"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121" name="for life">
              <a:extLst>
                <a:ext uri="{FF2B5EF4-FFF2-40B4-BE49-F238E27FC236}">
                  <a16:creationId xmlns:a16="http://schemas.microsoft.com/office/drawing/2014/main" id="{63B3B414-498A-42D3-9B02-2CFDFE109D49}"/>
                </a:ext>
              </a:extLst>
            </p:cNvPr>
            <p:cNvSpPr>
              <a:spLocks noEditPoints="1"/>
            </p:cNvSpPr>
            <p:nvPr/>
          </p:nvSpPr>
          <p:spPr bwMode="auto">
            <a:xfrm>
              <a:off x="9538374" y="6271169"/>
              <a:ext cx="953295" cy="243621"/>
            </a:xfrm>
            <a:custGeom>
              <a:avLst/>
              <a:gdLst>
                <a:gd name="T0" fmla="*/ 175 w 192"/>
                <a:gd name="T1" fmla="*/ 17 h 49"/>
                <a:gd name="T2" fmla="*/ 167 w 192"/>
                <a:gd name="T3" fmla="*/ 27 h 49"/>
                <a:gd name="T4" fmla="*/ 192 w 192"/>
                <a:gd name="T5" fmla="*/ 31 h 49"/>
                <a:gd name="T6" fmla="*/ 175 w 192"/>
                <a:gd name="T7" fmla="*/ 12 h 49"/>
                <a:gd name="T8" fmla="*/ 175 w 192"/>
                <a:gd name="T9" fmla="*/ 49 h 49"/>
                <a:gd name="T10" fmla="*/ 184 w 192"/>
                <a:gd name="T11" fmla="*/ 37 h 49"/>
                <a:gd name="T12" fmla="*/ 166 w 192"/>
                <a:gd name="T13" fmla="*/ 32 h 49"/>
                <a:gd name="T14" fmla="*/ 158 w 192"/>
                <a:gd name="T15" fmla="*/ 0 h 49"/>
                <a:gd name="T16" fmla="*/ 140 w 192"/>
                <a:gd name="T17" fmla="*/ 12 h 49"/>
                <a:gd name="T18" fmla="*/ 134 w 192"/>
                <a:gd name="T19" fmla="*/ 13 h 49"/>
                <a:gd name="T20" fmla="*/ 140 w 192"/>
                <a:gd name="T21" fmla="*/ 18 h 49"/>
                <a:gd name="T22" fmla="*/ 148 w 192"/>
                <a:gd name="T23" fmla="*/ 48 h 49"/>
                <a:gd name="T24" fmla="*/ 156 w 192"/>
                <a:gd name="T25" fmla="*/ 18 h 49"/>
                <a:gd name="T26" fmla="*/ 148 w 192"/>
                <a:gd name="T27" fmla="*/ 13 h 49"/>
                <a:gd name="T28" fmla="*/ 154 w 192"/>
                <a:gd name="T29" fmla="*/ 5 h 49"/>
                <a:gd name="T30" fmla="*/ 158 w 192"/>
                <a:gd name="T31" fmla="*/ 0 h 49"/>
                <a:gd name="T32" fmla="*/ 130 w 192"/>
                <a:gd name="T33" fmla="*/ 48 h 49"/>
                <a:gd name="T34" fmla="*/ 122 w 192"/>
                <a:gd name="T35" fmla="*/ 13 h 49"/>
                <a:gd name="T36" fmla="*/ 122 w 192"/>
                <a:gd name="T37" fmla="*/ 7 h 49"/>
                <a:gd name="T38" fmla="*/ 130 w 192"/>
                <a:gd name="T39" fmla="*/ 0 h 49"/>
                <a:gd name="T40" fmla="*/ 122 w 192"/>
                <a:gd name="T41" fmla="*/ 7 h 49"/>
                <a:gd name="T42" fmla="*/ 113 w 192"/>
                <a:gd name="T43" fmla="*/ 48 h 49"/>
                <a:gd name="T44" fmla="*/ 105 w 192"/>
                <a:gd name="T45" fmla="*/ 0 h 49"/>
                <a:gd name="T46" fmla="*/ 83 w 192"/>
                <a:gd name="T47" fmla="*/ 12 h 49"/>
                <a:gd name="T48" fmla="*/ 71 w 192"/>
                <a:gd name="T49" fmla="*/ 20 h 49"/>
                <a:gd name="T50" fmla="*/ 64 w 192"/>
                <a:gd name="T51" fmla="*/ 13 h 49"/>
                <a:gd name="T52" fmla="*/ 72 w 192"/>
                <a:gd name="T53" fmla="*/ 48 h 49"/>
                <a:gd name="T54" fmla="*/ 81 w 192"/>
                <a:gd name="T55" fmla="*/ 19 h 49"/>
                <a:gd name="T56" fmla="*/ 83 w 192"/>
                <a:gd name="T57" fmla="*/ 12 h 49"/>
                <a:gd name="T58" fmla="*/ 49 w 192"/>
                <a:gd name="T59" fmla="*/ 30 h 49"/>
                <a:gd name="T60" fmla="*/ 32 w 192"/>
                <a:gd name="T61" fmla="*/ 30 h 49"/>
                <a:gd name="T62" fmla="*/ 41 w 192"/>
                <a:gd name="T63" fmla="*/ 12 h 49"/>
                <a:gd name="T64" fmla="*/ 41 w 192"/>
                <a:gd name="T65" fmla="*/ 49 h 49"/>
                <a:gd name="T66" fmla="*/ 41 w 192"/>
                <a:gd name="T67" fmla="*/ 12 h 49"/>
                <a:gd name="T68" fmla="*/ 17 w 192"/>
                <a:gd name="T69" fmla="*/ 0 h 49"/>
                <a:gd name="T70" fmla="*/ 6 w 192"/>
                <a:gd name="T71" fmla="*/ 13 h 49"/>
                <a:gd name="T72" fmla="*/ 0 w 192"/>
                <a:gd name="T73" fmla="*/ 18 h 49"/>
                <a:gd name="T74" fmla="*/ 6 w 192"/>
                <a:gd name="T75" fmla="*/ 48 h 49"/>
                <a:gd name="T76" fmla="*/ 14 w 192"/>
                <a:gd name="T77" fmla="*/ 18 h 49"/>
                <a:gd name="T78" fmla="*/ 22 w 192"/>
                <a:gd name="T79" fmla="*/ 13 h 49"/>
                <a:gd name="T80" fmla="*/ 14 w 192"/>
                <a:gd name="T81" fmla="*/ 12 h 49"/>
                <a:gd name="T82" fmla="*/ 24 w 192"/>
                <a:gd name="T83" fmla="*/ 6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2" h="49">
                  <a:moveTo>
                    <a:pt x="167" y="27"/>
                  </a:moveTo>
                  <a:cubicBezTo>
                    <a:pt x="167" y="21"/>
                    <a:pt x="170" y="17"/>
                    <a:pt x="175" y="17"/>
                  </a:cubicBezTo>
                  <a:cubicBezTo>
                    <a:pt x="180" y="17"/>
                    <a:pt x="183" y="20"/>
                    <a:pt x="183" y="27"/>
                  </a:cubicBezTo>
                  <a:lnTo>
                    <a:pt x="167" y="27"/>
                  </a:lnTo>
                  <a:close/>
                  <a:moveTo>
                    <a:pt x="166" y="31"/>
                  </a:moveTo>
                  <a:cubicBezTo>
                    <a:pt x="192" y="31"/>
                    <a:pt x="192" y="31"/>
                    <a:pt x="192" y="31"/>
                  </a:cubicBezTo>
                  <a:cubicBezTo>
                    <a:pt x="192" y="30"/>
                    <a:pt x="192" y="30"/>
                    <a:pt x="192" y="30"/>
                  </a:cubicBezTo>
                  <a:cubicBezTo>
                    <a:pt x="192" y="19"/>
                    <a:pt x="185" y="12"/>
                    <a:pt x="175" y="12"/>
                  </a:cubicBezTo>
                  <a:cubicBezTo>
                    <a:pt x="165" y="12"/>
                    <a:pt x="158" y="19"/>
                    <a:pt x="158" y="30"/>
                  </a:cubicBezTo>
                  <a:cubicBezTo>
                    <a:pt x="158" y="42"/>
                    <a:pt x="165" y="49"/>
                    <a:pt x="175" y="49"/>
                  </a:cubicBezTo>
                  <a:cubicBezTo>
                    <a:pt x="183" y="49"/>
                    <a:pt x="189" y="45"/>
                    <a:pt x="191" y="38"/>
                  </a:cubicBezTo>
                  <a:cubicBezTo>
                    <a:pt x="184" y="37"/>
                    <a:pt x="184" y="37"/>
                    <a:pt x="184" y="37"/>
                  </a:cubicBezTo>
                  <a:cubicBezTo>
                    <a:pt x="182" y="41"/>
                    <a:pt x="179" y="43"/>
                    <a:pt x="175" y="43"/>
                  </a:cubicBezTo>
                  <a:cubicBezTo>
                    <a:pt x="170" y="43"/>
                    <a:pt x="166" y="39"/>
                    <a:pt x="166" y="32"/>
                  </a:cubicBezTo>
                  <a:lnTo>
                    <a:pt x="166" y="31"/>
                  </a:lnTo>
                  <a:close/>
                  <a:moveTo>
                    <a:pt x="158" y="0"/>
                  </a:moveTo>
                  <a:cubicBezTo>
                    <a:pt x="156" y="0"/>
                    <a:pt x="154" y="0"/>
                    <a:pt x="151" y="0"/>
                  </a:cubicBezTo>
                  <a:cubicBezTo>
                    <a:pt x="144" y="0"/>
                    <a:pt x="140" y="4"/>
                    <a:pt x="140" y="12"/>
                  </a:cubicBezTo>
                  <a:cubicBezTo>
                    <a:pt x="140" y="13"/>
                    <a:pt x="140" y="13"/>
                    <a:pt x="140" y="13"/>
                  </a:cubicBezTo>
                  <a:cubicBezTo>
                    <a:pt x="134" y="13"/>
                    <a:pt x="134" y="13"/>
                    <a:pt x="134" y="13"/>
                  </a:cubicBezTo>
                  <a:cubicBezTo>
                    <a:pt x="134" y="18"/>
                    <a:pt x="134" y="18"/>
                    <a:pt x="134" y="18"/>
                  </a:cubicBezTo>
                  <a:cubicBezTo>
                    <a:pt x="140" y="18"/>
                    <a:pt x="140" y="18"/>
                    <a:pt x="140" y="18"/>
                  </a:cubicBezTo>
                  <a:cubicBezTo>
                    <a:pt x="140" y="48"/>
                    <a:pt x="140" y="48"/>
                    <a:pt x="140" y="48"/>
                  </a:cubicBezTo>
                  <a:cubicBezTo>
                    <a:pt x="148" y="48"/>
                    <a:pt x="148" y="48"/>
                    <a:pt x="148" y="48"/>
                  </a:cubicBezTo>
                  <a:cubicBezTo>
                    <a:pt x="148" y="18"/>
                    <a:pt x="148" y="18"/>
                    <a:pt x="148" y="18"/>
                  </a:cubicBezTo>
                  <a:cubicBezTo>
                    <a:pt x="156" y="18"/>
                    <a:pt x="156" y="18"/>
                    <a:pt x="156" y="18"/>
                  </a:cubicBezTo>
                  <a:cubicBezTo>
                    <a:pt x="156" y="13"/>
                    <a:pt x="156" y="13"/>
                    <a:pt x="156" y="13"/>
                  </a:cubicBezTo>
                  <a:cubicBezTo>
                    <a:pt x="148" y="13"/>
                    <a:pt x="148" y="13"/>
                    <a:pt x="148" y="13"/>
                  </a:cubicBezTo>
                  <a:cubicBezTo>
                    <a:pt x="148" y="12"/>
                    <a:pt x="148" y="12"/>
                    <a:pt x="148" y="12"/>
                  </a:cubicBezTo>
                  <a:cubicBezTo>
                    <a:pt x="148" y="7"/>
                    <a:pt x="149" y="5"/>
                    <a:pt x="154" y="5"/>
                  </a:cubicBezTo>
                  <a:cubicBezTo>
                    <a:pt x="155" y="5"/>
                    <a:pt x="156" y="6"/>
                    <a:pt x="158" y="6"/>
                  </a:cubicBezTo>
                  <a:lnTo>
                    <a:pt x="158" y="0"/>
                  </a:lnTo>
                  <a:close/>
                  <a:moveTo>
                    <a:pt x="122" y="48"/>
                  </a:moveTo>
                  <a:cubicBezTo>
                    <a:pt x="130" y="48"/>
                    <a:pt x="130" y="48"/>
                    <a:pt x="130" y="48"/>
                  </a:cubicBezTo>
                  <a:cubicBezTo>
                    <a:pt x="130" y="13"/>
                    <a:pt x="130" y="13"/>
                    <a:pt x="130" y="13"/>
                  </a:cubicBezTo>
                  <a:cubicBezTo>
                    <a:pt x="122" y="13"/>
                    <a:pt x="122" y="13"/>
                    <a:pt x="122" y="13"/>
                  </a:cubicBezTo>
                  <a:lnTo>
                    <a:pt x="122" y="48"/>
                  </a:lnTo>
                  <a:close/>
                  <a:moveTo>
                    <a:pt x="122" y="7"/>
                  </a:moveTo>
                  <a:cubicBezTo>
                    <a:pt x="130" y="7"/>
                    <a:pt x="130" y="7"/>
                    <a:pt x="130" y="7"/>
                  </a:cubicBezTo>
                  <a:cubicBezTo>
                    <a:pt x="130" y="0"/>
                    <a:pt x="130" y="0"/>
                    <a:pt x="130" y="0"/>
                  </a:cubicBezTo>
                  <a:cubicBezTo>
                    <a:pt x="122" y="0"/>
                    <a:pt x="122" y="0"/>
                    <a:pt x="122" y="0"/>
                  </a:cubicBezTo>
                  <a:lnTo>
                    <a:pt x="122" y="7"/>
                  </a:lnTo>
                  <a:close/>
                  <a:moveTo>
                    <a:pt x="105" y="48"/>
                  </a:moveTo>
                  <a:cubicBezTo>
                    <a:pt x="113" y="48"/>
                    <a:pt x="113" y="48"/>
                    <a:pt x="113" y="48"/>
                  </a:cubicBezTo>
                  <a:cubicBezTo>
                    <a:pt x="113" y="0"/>
                    <a:pt x="113" y="0"/>
                    <a:pt x="113" y="0"/>
                  </a:cubicBezTo>
                  <a:cubicBezTo>
                    <a:pt x="105" y="0"/>
                    <a:pt x="105" y="0"/>
                    <a:pt x="105" y="0"/>
                  </a:cubicBezTo>
                  <a:lnTo>
                    <a:pt x="105" y="48"/>
                  </a:lnTo>
                  <a:close/>
                  <a:moveTo>
                    <a:pt x="83" y="12"/>
                  </a:moveTo>
                  <a:cubicBezTo>
                    <a:pt x="82" y="12"/>
                    <a:pt x="82" y="12"/>
                    <a:pt x="81" y="12"/>
                  </a:cubicBezTo>
                  <a:cubicBezTo>
                    <a:pt x="76" y="12"/>
                    <a:pt x="73" y="15"/>
                    <a:pt x="71" y="20"/>
                  </a:cubicBezTo>
                  <a:cubicBezTo>
                    <a:pt x="71" y="13"/>
                    <a:pt x="71" y="13"/>
                    <a:pt x="71" y="13"/>
                  </a:cubicBezTo>
                  <a:cubicBezTo>
                    <a:pt x="64" y="13"/>
                    <a:pt x="64" y="13"/>
                    <a:pt x="64" y="13"/>
                  </a:cubicBezTo>
                  <a:cubicBezTo>
                    <a:pt x="64" y="48"/>
                    <a:pt x="64" y="48"/>
                    <a:pt x="64" y="48"/>
                  </a:cubicBezTo>
                  <a:cubicBezTo>
                    <a:pt x="72" y="48"/>
                    <a:pt x="72" y="48"/>
                    <a:pt x="72" y="48"/>
                  </a:cubicBezTo>
                  <a:cubicBezTo>
                    <a:pt x="72" y="30"/>
                    <a:pt x="72" y="30"/>
                    <a:pt x="72" y="30"/>
                  </a:cubicBezTo>
                  <a:cubicBezTo>
                    <a:pt x="72" y="23"/>
                    <a:pt x="76" y="19"/>
                    <a:pt x="81" y="19"/>
                  </a:cubicBezTo>
                  <a:cubicBezTo>
                    <a:pt x="82" y="19"/>
                    <a:pt x="82" y="19"/>
                    <a:pt x="83" y="19"/>
                  </a:cubicBezTo>
                  <a:lnTo>
                    <a:pt x="83" y="12"/>
                  </a:lnTo>
                  <a:close/>
                  <a:moveTo>
                    <a:pt x="41" y="17"/>
                  </a:moveTo>
                  <a:cubicBezTo>
                    <a:pt x="46" y="17"/>
                    <a:pt x="49" y="22"/>
                    <a:pt x="49" y="30"/>
                  </a:cubicBezTo>
                  <a:cubicBezTo>
                    <a:pt x="49" y="38"/>
                    <a:pt x="46" y="43"/>
                    <a:pt x="41" y="43"/>
                  </a:cubicBezTo>
                  <a:cubicBezTo>
                    <a:pt x="36" y="43"/>
                    <a:pt x="32" y="39"/>
                    <a:pt x="32" y="30"/>
                  </a:cubicBezTo>
                  <a:cubicBezTo>
                    <a:pt x="32" y="22"/>
                    <a:pt x="36" y="17"/>
                    <a:pt x="41" y="17"/>
                  </a:cubicBezTo>
                  <a:moveTo>
                    <a:pt x="41" y="12"/>
                  </a:moveTo>
                  <a:cubicBezTo>
                    <a:pt x="31" y="12"/>
                    <a:pt x="24" y="19"/>
                    <a:pt x="24" y="30"/>
                  </a:cubicBezTo>
                  <a:cubicBezTo>
                    <a:pt x="24" y="42"/>
                    <a:pt x="31" y="49"/>
                    <a:pt x="41" y="49"/>
                  </a:cubicBezTo>
                  <a:cubicBezTo>
                    <a:pt x="51" y="49"/>
                    <a:pt x="58" y="42"/>
                    <a:pt x="58" y="30"/>
                  </a:cubicBezTo>
                  <a:cubicBezTo>
                    <a:pt x="58" y="19"/>
                    <a:pt x="51" y="12"/>
                    <a:pt x="41" y="12"/>
                  </a:cubicBezTo>
                  <a:moveTo>
                    <a:pt x="24" y="0"/>
                  </a:moveTo>
                  <a:cubicBezTo>
                    <a:pt x="22" y="0"/>
                    <a:pt x="20" y="0"/>
                    <a:pt x="17" y="0"/>
                  </a:cubicBezTo>
                  <a:cubicBezTo>
                    <a:pt x="10" y="0"/>
                    <a:pt x="6" y="4"/>
                    <a:pt x="6" y="12"/>
                  </a:cubicBezTo>
                  <a:cubicBezTo>
                    <a:pt x="6" y="13"/>
                    <a:pt x="6" y="13"/>
                    <a:pt x="6" y="13"/>
                  </a:cubicBezTo>
                  <a:cubicBezTo>
                    <a:pt x="0" y="13"/>
                    <a:pt x="0" y="13"/>
                    <a:pt x="0" y="13"/>
                  </a:cubicBezTo>
                  <a:cubicBezTo>
                    <a:pt x="0" y="18"/>
                    <a:pt x="0" y="18"/>
                    <a:pt x="0" y="18"/>
                  </a:cubicBezTo>
                  <a:cubicBezTo>
                    <a:pt x="6" y="18"/>
                    <a:pt x="6" y="18"/>
                    <a:pt x="6" y="18"/>
                  </a:cubicBezTo>
                  <a:cubicBezTo>
                    <a:pt x="6" y="48"/>
                    <a:pt x="6" y="48"/>
                    <a:pt x="6" y="48"/>
                  </a:cubicBezTo>
                  <a:cubicBezTo>
                    <a:pt x="14" y="48"/>
                    <a:pt x="14" y="48"/>
                    <a:pt x="14" y="48"/>
                  </a:cubicBezTo>
                  <a:cubicBezTo>
                    <a:pt x="14" y="18"/>
                    <a:pt x="14" y="18"/>
                    <a:pt x="14" y="18"/>
                  </a:cubicBezTo>
                  <a:cubicBezTo>
                    <a:pt x="22" y="18"/>
                    <a:pt x="22" y="18"/>
                    <a:pt x="22" y="18"/>
                  </a:cubicBezTo>
                  <a:cubicBezTo>
                    <a:pt x="22" y="13"/>
                    <a:pt x="22" y="13"/>
                    <a:pt x="22" y="13"/>
                  </a:cubicBezTo>
                  <a:cubicBezTo>
                    <a:pt x="14" y="13"/>
                    <a:pt x="14" y="13"/>
                    <a:pt x="14" y="13"/>
                  </a:cubicBezTo>
                  <a:cubicBezTo>
                    <a:pt x="14" y="12"/>
                    <a:pt x="14" y="12"/>
                    <a:pt x="14" y="12"/>
                  </a:cubicBezTo>
                  <a:cubicBezTo>
                    <a:pt x="14" y="7"/>
                    <a:pt x="15" y="5"/>
                    <a:pt x="20" y="5"/>
                  </a:cubicBezTo>
                  <a:cubicBezTo>
                    <a:pt x="21" y="5"/>
                    <a:pt x="22" y="6"/>
                    <a:pt x="24" y="6"/>
                  </a:cubicBezTo>
                  <a:lnTo>
                    <a:pt x="24" y="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122" name="Innovation">
              <a:extLst>
                <a:ext uri="{FF2B5EF4-FFF2-40B4-BE49-F238E27FC236}">
                  <a16:creationId xmlns:a16="http://schemas.microsoft.com/office/drawing/2014/main" id="{882223A0-A3F1-4B2E-BE44-FB28CDC4BD2E}"/>
                </a:ext>
              </a:extLst>
            </p:cNvPr>
            <p:cNvSpPr>
              <a:spLocks noEditPoints="1"/>
            </p:cNvSpPr>
            <p:nvPr/>
          </p:nvSpPr>
          <p:spPr bwMode="auto">
            <a:xfrm>
              <a:off x="9557930" y="5948514"/>
              <a:ext cx="1520385" cy="243621"/>
            </a:xfrm>
            <a:custGeom>
              <a:avLst/>
              <a:gdLst>
                <a:gd name="T0" fmla="*/ 276 w 306"/>
                <a:gd name="T1" fmla="*/ 48 h 49"/>
                <a:gd name="T2" fmla="*/ 284 w 306"/>
                <a:gd name="T3" fmla="*/ 27 h 49"/>
                <a:gd name="T4" fmla="*/ 298 w 306"/>
                <a:gd name="T5" fmla="*/ 25 h 49"/>
                <a:gd name="T6" fmla="*/ 306 w 306"/>
                <a:gd name="T7" fmla="*/ 48 h 49"/>
                <a:gd name="T8" fmla="*/ 294 w 306"/>
                <a:gd name="T9" fmla="*/ 11 h 49"/>
                <a:gd name="T10" fmla="*/ 283 w 306"/>
                <a:gd name="T11" fmla="*/ 12 h 49"/>
                <a:gd name="T12" fmla="*/ 254 w 306"/>
                <a:gd name="T13" fmla="*/ 17 h 49"/>
                <a:gd name="T14" fmla="*/ 254 w 306"/>
                <a:gd name="T15" fmla="*/ 43 h 49"/>
                <a:gd name="T16" fmla="*/ 254 w 306"/>
                <a:gd name="T17" fmla="*/ 17 h 49"/>
                <a:gd name="T18" fmla="*/ 237 w 306"/>
                <a:gd name="T19" fmla="*/ 30 h 49"/>
                <a:gd name="T20" fmla="*/ 271 w 306"/>
                <a:gd name="T21" fmla="*/ 30 h 49"/>
                <a:gd name="T22" fmla="*/ 223 w 306"/>
                <a:gd name="T23" fmla="*/ 48 h 49"/>
                <a:gd name="T24" fmla="*/ 231 w 306"/>
                <a:gd name="T25" fmla="*/ 12 h 49"/>
                <a:gd name="T26" fmla="*/ 223 w 306"/>
                <a:gd name="T27" fmla="*/ 48 h 49"/>
                <a:gd name="T28" fmla="*/ 231 w 306"/>
                <a:gd name="T29" fmla="*/ 7 h 49"/>
                <a:gd name="T30" fmla="*/ 223 w 306"/>
                <a:gd name="T31" fmla="*/ 0 h 49"/>
                <a:gd name="T32" fmla="*/ 208 w 306"/>
                <a:gd name="T33" fmla="*/ 3 h 49"/>
                <a:gd name="T34" fmla="*/ 200 w 306"/>
                <a:gd name="T35" fmla="*/ 12 h 49"/>
                <a:gd name="T36" fmla="*/ 194 w 306"/>
                <a:gd name="T37" fmla="*/ 18 h 49"/>
                <a:gd name="T38" fmla="*/ 200 w 306"/>
                <a:gd name="T39" fmla="*/ 35 h 49"/>
                <a:gd name="T40" fmla="*/ 217 w 306"/>
                <a:gd name="T41" fmla="*/ 48 h 49"/>
                <a:gd name="T42" fmla="*/ 213 w 306"/>
                <a:gd name="T43" fmla="*/ 42 h 49"/>
                <a:gd name="T44" fmla="*/ 208 w 306"/>
                <a:gd name="T45" fmla="*/ 18 h 49"/>
                <a:gd name="T46" fmla="*/ 216 w 306"/>
                <a:gd name="T47" fmla="*/ 12 h 49"/>
                <a:gd name="T48" fmla="*/ 208 w 306"/>
                <a:gd name="T49" fmla="*/ 3 h 49"/>
                <a:gd name="T50" fmla="*/ 182 w 306"/>
                <a:gd name="T51" fmla="*/ 33 h 49"/>
                <a:gd name="T52" fmla="*/ 167 w 306"/>
                <a:gd name="T53" fmla="*/ 38 h 49"/>
                <a:gd name="T54" fmla="*/ 182 w 306"/>
                <a:gd name="T55" fmla="*/ 30 h 49"/>
                <a:gd name="T56" fmla="*/ 167 w 306"/>
                <a:gd name="T57" fmla="*/ 22 h 49"/>
                <a:gd name="T58" fmla="*/ 182 w 306"/>
                <a:gd name="T59" fmla="*/ 23 h 49"/>
                <a:gd name="T60" fmla="*/ 182 w 306"/>
                <a:gd name="T61" fmla="*/ 25 h 49"/>
                <a:gd name="T62" fmla="*/ 171 w 306"/>
                <a:gd name="T63" fmla="*/ 48 h 49"/>
                <a:gd name="T64" fmla="*/ 183 w 306"/>
                <a:gd name="T65" fmla="*/ 48 h 49"/>
                <a:gd name="T66" fmla="*/ 190 w 306"/>
                <a:gd name="T67" fmla="*/ 41 h 49"/>
                <a:gd name="T68" fmla="*/ 176 w 306"/>
                <a:gd name="T69" fmla="*/ 11 h 49"/>
                <a:gd name="T70" fmla="*/ 135 w 306"/>
                <a:gd name="T71" fmla="*/ 48 h 49"/>
                <a:gd name="T72" fmla="*/ 155 w 306"/>
                <a:gd name="T73" fmla="*/ 12 h 49"/>
                <a:gd name="T74" fmla="*/ 140 w 306"/>
                <a:gd name="T75" fmla="*/ 39 h 49"/>
                <a:gd name="T76" fmla="*/ 123 w 306"/>
                <a:gd name="T77" fmla="*/ 12 h 49"/>
                <a:gd name="T78" fmla="*/ 105 w 306"/>
                <a:gd name="T79" fmla="*/ 17 h 49"/>
                <a:gd name="T80" fmla="*/ 105 w 306"/>
                <a:gd name="T81" fmla="*/ 43 h 49"/>
                <a:gd name="T82" fmla="*/ 105 w 306"/>
                <a:gd name="T83" fmla="*/ 17 h 49"/>
                <a:gd name="T84" fmla="*/ 88 w 306"/>
                <a:gd name="T85" fmla="*/ 30 h 49"/>
                <a:gd name="T86" fmla="*/ 122 w 306"/>
                <a:gd name="T87" fmla="*/ 30 h 49"/>
                <a:gd name="T88" fmla="*/ 53 w 306"/>
                <a:gd name="T89" fmla="*/ 12 h 49"/>
                <a:gd name="T90" fmla="*/ 61 w 306"/>
                <a:gd name="T91" fmla="*/ 48 h 49"/>
                <a:gd name="T92" fmla="*/ 69 w 306"/>
                <a:gd name="T93" fmla="*/ 17 h 49"/>
                <a:gd name="T94" fmla="*/ 75 w 306"/>
                <a:gd name="T95" fmla="*/ 48 h 49"/>
                <a:gd name="T96" fmla="*/ 83 w 306"/>
                <a:gd name="T97" fmla="*/ 25 h 49"/>
                <a:gd name="T98" fmla="*/ 61 w 306"/>
                <a:gd name="T99" fmla="*/ 18 h 49"/>
                <a:gd name="T100" fmla="*/ 53 w 306"/>
                <a:gd name="T101" fmla="*/ 12 h 49"/>
                <a:gd name="T102" fmla="*/ 16 w 306"/>
                <a:gd name="T103" fmla="*/ 48 h 49"/>
                <a:gd name="T104" fmla="*/ 24 w 306"/>
                <a:gd name="T105" fmla="*/ 27 h 49"/>
                <a:gd name="T106" fmla="*/ 38 w 306"/>
                <a:gd name="T107" fmla="*/ 25 h 49"/>
                <a:gd name="T108" fmla="*/ 46 w 306"/>
                <a:gd name="T109" fmla="*/ 48 h 49"/>
                <a:gd name="T110" fmla="*/ 34 w 306"/>
                <a:gd name="T111" fmla="*/ 11 h 49"/>
                <a:gd name="T112" fmla="*/ 23 w 306"/>
                <a:gd name="T113" fmla="*/ 12 h 49"/>
                <a:gd name="T114" fmla="*/ 0 w 306"/>
                <a:gd name="T115" fmla="*/ 48 h 49"/>
                <a:gd name="T116" fmla="*/ 8 w 306"/>
                <a:gd name="T117" fmla="*/ 12 h 49"/>
                <a:gd name="T118" fmla="*/ 0 w 306"/>
                <a:gd name="T119" fmla="*/ 48 h 49"/>
                <a:gd name="T120" fmla="*/ 8 w 306"/>
                <a:gd name="T121" fmla="*/ 7 h 49"/>
                <a:gd name="T122" fmla="*/ 0 w 306"/>
                <a:gd name="T123"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06" h="49">
                  <a:moveTo>
                    <a:pt x="276" y="12"/>
                  </a:moveTo>
                  <a:cubicBezTo>
                    <a:pt x="276" y="48"/>
                    <a:pt x="276" y="48"/>
                    <a:pt x="276" y="48"/>
                  </a:cubicBezTo>
                  <a:cubicBezTo>
                    <a:pt x="284" y="48"/>
                    <a:pt x="284" y="48"/>
                    <a:pt x="284" y="48"/>
                  </a:cubicBezTo>
                  <a:cubicBezTo>
                    <a:pt x="284" y="27"/>
                    <a:pt x="284" y="27"/>
                    <a:pt x="284" y="27"/>
                  </a:cubicBezTo>
                  <a:cubicBezTo>
                    <a:pt x="284" y="21"/>
                    <a:pt x="287" y="17"/>
                    <a:pt x="292" y="17"/>
                  </a:cubicBezTo>
                  <a:cubicBezTo>
                    <a:pt x="296" y="17"/>
                    <a:pt x="298" y="20"/>
                    <a:pt x="298" y="25"/>
                  </a:cubicBezTo>
                  <a:cubicBezTo>
                    <a:pt x="298" y="48"/>
                    <a:pt x="298" y="48"/>
                    <a:pt x="298" y="48"/>
                  </a:cubicBezTo>
                  <a:cubicBezTo>
                    <a:pt x="306" y="48"/>
                    <a:pt x="306" y="48"/>
                    <a:pt x="306" y="48"/>
                  </a:cubicBezTo>
                  <a:cubicBezTo>
                    <a:pt x="306" y="25"/>
                    <a:pt x="306" y="25"/>
                    <a:pt x="306" y="25"/>
                  </a:cubicBezTo>
                  <a:cubicBezTo>
                    <a:pt x="306" y="16"/>
                    <a:pt x="302" y="11"/>
                    <a:pt x="294" y="11"/>
                  </a:cubicBezTo>
                  <a:cubicBezTo>
                    <a:pt x="289" y="11"/>
                    <a:pt x="286" y="14"/>
                    <a:pt x="283" y="18"/>
                  </a:cubicBezTo>
                  <a:cubicBezTo>
                    <a:pt x="283" y="12"/>
                    <a:pt x="283" y="12"/>
                    <a:pt x="283" y="12"/>
                  </a:cubicBezTo>
                  <a:lnTo>
                    <a:pt x="276" y="12"/>
                  </a:lnTo>
                  <a:close/>
                  <a:moveTo>
                    <a:pt x="254" y="17"/>
                  </a:moveTo>
                  <a:cubicBezTo>
                    <a:pt x="259" y="17"/>
                    <a:pt x="262" y="22"/>
                    <a:pt x="262" y="30"/>
                  </a:cubicBezTo>
                  <a:cubicBezTo>
                    <a:pt x="262" y="38"/>
                    <a:pt x="259" y="43"/>
                    <a:pt x="254" y="43"/>
                  </a:cubicBezTo>
                  <a:cubicBezTo>
                    <a:pt x="249" y="43"/>
                    <a:pt x="246" y="38"/>
                    <a:pt x="246" y="30"/>
                  </a:cubicBezTo>
                  <a:cubicBezTo>
                    <a:pt x="246" y="22"/>
                    <a:pt x="249" y="17"/>
                    <a:pt x="254" y="17"/>
                  </a:cubicBezTo>
                  <a:moveTo>
                    <a:pt x="254" y="11"/>
                  </a:moveTo>
                  <a:cubicBezTo>
                    <a:pt x="244" y="11"/>
                    <a:pt x="237" y="19"/>
                    <a:pt x="237" y="30"/>
                  </a:cubicBezTo>
                  <a:cubicBezTo>
                    <a:pt x="237" y="41"/>
                    <a:pt x="244" y="49"/>
                    <a:pt x="254" y="49"/>
                  </a:cubicBezTo>
                  <a:cubicBezTo>
                    <a:pt x="264" y="49"/>
                    <a:pt x="271" y="41"/>
                    <a:pt x="271" y="30"/>
                  </a:cubicBezTo>
                  <a:cubicBezTo>
                    <a:pt x="271" y="19"/>
                    <a:pt x="264" y="11"/>
                    <a:pt x="254" y="11"/>
                  </a:cubicBezTo>
                  <a:moveTo>
                    <a:pt x="223" y="48"/>
                  </a:moveTo>
                  <a:cubicBezTo>
                    <a:pt x="231" y="48"/>
                    <a:pt x="231" y="48"/>
                    <a:pt x="231" y="48"/>
                  </a:cubicBezTo>
                  <a:cubicBezTo>
                    <a:pt x="231" y="12"/>
                    <a:pt x="231" y="12"/>
                    <a:pt x="231" y="12"/>
                  </a:cubicBezTo>
                  <a:cubicBezTo>
                    <a:pt x="223" y="12"/>
                    <a:pt x="223" y="12"/>
                    <a:pt x="223" y="12"/>
                  </a:cubicBezTo>
                  <a:lnTo>
                    <a:pt x="223" y="48"/>
                  </a:lnTo>
                  <a:close/>
                  <a:moveTo>
                    <a:pt x="223" y="7"/>
                  </a:moveTo>
                  <a:cubicBezTo>
                    <a:pt x="231" y="7"/>
                    <a:pt x="231" y="7"/>
                    <a:pt x="231" y="7"/>
                  </a:cubicBezTo>
                  <a:cubicBezTo>
                    <a:pt x="231" y="0"/>
                    <a:pt x="231" y="0"/>
                    <a:pt x="231" y="0"/>
                  </a:cubicBezTo>
                  <a:cubicBezTo>
                    <a:pt x="223" y="0"/>
                    <a:pt x="223" y="0"/>
                    <a:pt x="223" y="0"/>
                  </a:cubicBezTo>
                  <a:lnTo>
                    <a:pt x="223" y="7"/>
                  </a:lnTo>
                  <a:close/>
                  <a:moveTo>
                    <a:pt x="208" y="3"/>
                  </a:moveTo>
                  <a:cubicBezTo>
                    <a:pt x="200" y="3"/>
                    <a:pt x="200" y="3"/>
                    <a:pt x="200" y="3"/>
                  </a:cubicBezTo>
                  <a:cubicBezTo>
                    <a:pt x="200" y="12"/>
                    <a:pt x="200" y="12"/>
                    <a:pt x="200" y="12"/>
                  </a:cubicBezTo>
                  <a:cubicBezTo>
                    <a:pt x="194" y="12"/>
                    <a:pt x="194" y="12"/>
                    <a:pt x="194" y="12"/>
                  </a:cubicBezTo>
                  <a:cubicBezTo>
                    <a:pt x="194" y="18"/>
                    <a:pt x="194" y="18"/>
                    <a:pt x="194" y="18"/>
                  </a:cubicBezTo>
                  <a:cubicBezTo>
                    <a:pt x="200" y="18"/>
                    <a:pt x="200" y="18"/>
                    <a:pt x="200" y="18"/>
                  </a:cubicBezTo>
                  <a:cubicBezTo>
                    <a:pt x="200" y="35"/>
                    <a:pt x="200" y="35"/>
                    <a:pt x="200" y="35"/>
                  </a:cubicBezTo>
                  <a:cubicBezTo>
                    <a:pt x="200" y="45"/>
                    <a:pt x="203" y="49"/>
                    <a:pt x="211" y="49"/>
                  </a:cubicBezTo>
                  <a:cubicBezTo>
                    <a:pt x="213" y="49"/>
                    <a:pt x="215" y="48"/>
                    <a:pt x="217" y="48"/>
                  </a:cubicBezTo>
                  <a:cubicBezTo>
                    <a:pt x="217" y="42"/>
                    <a:pt x="217" y="42"/>
                    <a:pt x="217" y="42"/>
                  </a:cubicBezTo>
                  <a:cubicBezTo>
                    <a:pt x="215" y="42"/>
                    <a:pt x="214" y="42"/>
                    <a:pt x="213" y="42"/>
                  </a:cubicBezTo>
                  <a:cubicBezTo>
                    <a:pt x="208" y="42"/>
                    <a:pt x="208" y="40"/>
                    <a:pt x="208" y="35"/>
                  </a:cubicBezTo>
                  <a:cubicBezTo>
                    <a:pt x="208" y="18"/>
                    <a:pt x="208" y="18"/>
                    <a:pt x="208" y="18"/>
                  </a:cubicBezTo>
                  <a:cubicBezTo>
                    <a:pt x="216" y="18"/>
                    <a:pt x="216" y="18"/>
                    <a:pt x="216" y="18"/>
                  </a:cubicBezTo>
                  <a:cubicBezTo>
                    <a:pt x="216" y="12"/>
                    <a:pt x="216" y="12"/>
                    <a:pt x="216" y="12"/>
                  </a:cubicBezTo>
                  <a:cubicBezTo>
                    <a:pt x="208" y="12"/>
                    <a:pt x="208" y="12"/>
                    <a:pt x="208" y="12"/>
                  </a:cubicBezTo>
                  <a:lnTo>
                    <a:pt x="208" y="3"/>
                  </a:lnTo>
                  <a:close/>
                  <a:moveTo>
                    <a:pt x="182" y="30"/>
                  </a:moveTo>
                  <a:cubicBezTo>
                    <a:pt x="182" y="33"/>
                    <a:pt x="182" y="33"/>
                    <a:pt x="182" y="33"/>
                  </a:cubicBezTo>
                  <a:cubicBezTo>
                    <a:pt x="182" y="38"/>
                    <a:pt x="178" y="43"/>
                    <a:pt x="173" y="43"/>
                  </a:cubicBezTo>
                  <a:cubicBezTo>
                    <a:pt x="169" y="43"/>
                    <a:pt x="167" y="41"/>
                    <a:pt x="167" y="38"/>
                  </a:cubicBezTo>
                  <a:cubicBezTo>
                    <a:pt x="167" y="33"/>
                    <a:pt x="171" y="30"/>
                    <a:pt x="181" y="30"/>
                  </a:cubicBezTo>
                  <a:lnTo>
                    <a:pt x="182" y="30"/>
                  </a:lnTo>
                  <a:close/>
                  <a:moveTo>
                    <a:pt x="159" y="21"/>
                  </a:moveTo>
                  <a:cubicBezTo>
                    <a:pt x="167" y="22"/>
                    <a:pt x="167" y="22"/>
                    <a:pt x="167" y="22"/>
                  </a:cubicBezTo>
                  <a:cubicBezTo>
                    <a:pt x="168" y="19"/>
                    <a:pt x="170" y="17"/>
                    <a:pt x="175" y="17"/>
                  </a:cubicBezTo>
                  <a:cubicBezTo>
                    <a:pt x="180" y="17"/>
                    <a:pt x="182" y="19"/>
                    <a:pt x="182" y="23"/>
                  </a:cubicBezTo>
                  <a:cubicBezTo>
                    <a:pt x="182" y="25"/>
                    <a:pt x="182" y="25"/>
                    <a:pt x="182" y="25"/>
                  </a:cubicBezTo>
                  <a:cubicBezTo>
                    <a:pt x="182" y="25"/>
                    <a:pt x="182" y="25"/>
                    <a:pt x="182" y="25"/>
                  </a:cubicBezTo>
                  <a:cubicBezTo>
                    <a:pt x="166" y="25"/>
                    <a:pt x="158" y="29"/>
                    <a:pt x="158" y="38"/>
                  </a:cubicBezTo>
                  <a:cubicBezTo>
                    <a:pt x="158" y="44"/>
                    <a:pt x="163" y="48"/>
                    <a:pt x="171" y="48"/>
                  </a:cubicBezTo>
                  <a:cubicBezTo>
                    <a:pt x="176" y="48"/>
                    <a:pt x="180" y="46"/>
                    <a:pt x="182" y="41"/>
                  </a:cubicBezTo>
                  <a:cubicBezTo>
                    <a:pt x="183" y="44"/>
                    <a:pt x="183" y="46"/>
                    <a:pt x="183" y="48"/>
                  </a:cubicBezTo>
                  <a:cubicBezTo>
                    <a:pt x="191" y="48"/>
                    <a:pt x="191" y="48"/>
                    <a:pt x="191" y="48"/>
                  </a:cubicBezTo>
                  <a:cubicBezTo>
                    <a:pt x="190" y="46"/>
                    <a:pt x="190" y="43"/>
                    <a:pt x="190" y="41"/>
                  </a:cubicBezTo>
                  <a:cubicBezTo>
                    <a:pt x="190" y="25"/>
                    <a:pt x="190" y="25"/>
                    <a:pt x="190" y="25"/>
                  </a:cubicBezTo>
                  <a:cubicBezTo>
                    <a:pt x="190" y="16"/>
                    <a:pt x="186" y="11"/>
                    <a:pt x="176" y="11"/>
                  </a:cubicBezTo>
                  <a:cubicBezTo>
                    <a:pt x="167" y="11"/>
                    <a:pt x="161" y="15"/>
                    <a:pt x="159" y="21"/>
                  </a:cubicBezTo>
                  <a:moveTo>
                    <a:pt x="135" y="48"/>
                  </a:moveTo>
                  <a:cubicBezTo>
                    <a:pt x="143" y="48"/>
                    <a:pt x="143" y="48"/>
                    <a:pt x="143" y="48"/>
                  </a:cubicBezTo>
                  <a:cubicBezTo>
                    <a:pt x="155" y="12"/>
                    <a:pt x="155" y="12"/>
                    <a:pt x="155" y="12"/>
                  </a:cubicBezTo>
                  <a:cubicBezTo>
                    <a:pt x="149" y="12"/>
                    <a:pt x="149" y="12"/>
                    <a:pt x="149" y="12"/>
                  </a:cubicBezTo>
                  <a:cubicBezTo>
                    <a:pt x="140" y="39"/>
                    <a:pt x="140" y="39"/>
                    <a:pt x="140" y="39"/>
                  </a:cubicBezTo>
                  <a:cubicBezTo>
                    <a:pt x="131" y="12"/>
                    <a:pt x="131" y="12"/>
                    <a:pt x="131" y="12"/>
                  </a:cubicBezTo>
                  <a:cubicBezTo>
                    <a:pt x="123" y="12"/>
                    <a:pt x="123" y="12"/>
                    <a:pt x="123" y="12"/>
                  </a:cubicBezTo>
                  <a:lnTo>
                    <a:pt x="135" y="48"/>
                  </a:lnTo>
                  <a:close/>
                  <a:moveTo>
                    <a:pt x="105" y="17"/>
                  </a:moveTo>
                  <a:cubicBezTo>
                    <a:pt x="110" y="17"/>
                    <a:pt x="113" y="22"/>
                    <a:pt x="113" y="30"/>
                  </a:cubicBezTo>
                  <a:cubicBezTo>
                    <a:pt x="113" y="38"/>
                    <a:pt x="110" y="43"/>
                    <a:pt x="105" y="43"/>
                  </a:cubicBezTo>
                  <a:cubicBezTo>
                    <a:pt x="100" y="43"/>
                    <a:pt x="97" y="38"/>
                    <a:pt x="97" y="30"/>
                  </a:cubicBezTo>
                  <a:cubicBezTo>
                    <a:pt x="97" y="22"/>
                    <a:pt x="100" y="17"/>
                    <a:pt x="105" y="17"/>
                  </a:cubicBezTo>
                  <a:moveTo>
                    <a:pt x="105" y="11"/>
                  </a:moveTo>
                  <a:cubicBezTo>
                    <a:pt x="95" y="11"/>
                    <a:pt x="88" y="19"/>
                    <a:pt x="88" y="30"/>
                  </a:cubicBezTo>
                  <a:cubicBezTo>
                    <a:pt x="88" y="41"/>
                    <a:pt x="95" y="49"/>
                    <a:pt x="105" y="49"/>
                  </a:cubicBezTo>
                  <a:cubicBezTo>
                    <a:pt x="115" y="49"/>
                    <a:pt x="122" y="41"/>
                    <a:pt x="122" y="30"/>
                  </a:cubicBezTo>
                  <a:cubicBezTo>
                    <a:pt x="122" y="19"/>
                    <a:pt x="115" y="11"/>
                    <a:pt x="105" y="11"/>
                  </a:cubicBezTo>
                  <a:moveTo>
                    <a:pt x="53" y="12"/>
                  </a:moveTo>
                  <a:cubicBezTo>
                    <a:pt x="53" y="48"/>
                    <a:pt x="53" y="48"/>
                    <a:pt x="53" y="48"/>
                  </a:cubicBezTo>
                  <a:cubicBezTo>
                    <a:pt x="61" y="48"/>
                    <a:pt x="61" y="48"/>
                    <a:pt x="61" y="48"/>
                  </a:cubicBezTo>
                  <a:cubicBezTo>
                    <a:pt x="61" y="27"/>
                    <a:pt x="61" y="27"/>
                    <a:pt x="61" y="27"/>
                  </a:cubicBezTo>
                  <a:cubicBezTo>
                    <a:pt x="61" y="21"/>
                    <a:pt x="65" y="17"/>
                    <a:pt x="69" y="17"/>
                  </a:cubicBezTo>
                  <a:cubicBezTo>
                    <a:pt x="73" y="17"/>
                    <a:pt x="75" y="20"/>
                    <a:pt x="75" y="25"/>
                  </a:cubicBezTo>
                  <a:cubicBezTo>
                    <a:pt x="75" y="48"/>
                    <a:pt x="75" y="48"/>
                    <a:pt x="75" y="48"/>
                  </a:cubicBezTo>
                  <a:cubicBezTo>
                    <a:pt x="83" y="48"/>
                    <a:pt x="83" y="48"/>
                    <a:pt x="83" y="48"/>
                  </a:cubicBezTo>
                  <a:cubicBezTo>
                    <a:pt x="83" y="25"/>
                    <a:pt x="83" y="25"/>
                    <a:pt x="83" y="25"/>
                  </a:cubicBezTo>
                  <a:cubicBezTo>
                    <a:pt x="83" y="16"/>
                    <a:pt x="79" y="11"/>
                    <a:pt x="71" y="11"/>
                  </a:cubicBezTo>
                  <a:cubicBezTo>
                    <a:pt x="67" y="11"/>
                    <a:pt x="63" y="14"/>
                    <a:pt x="61" y="18"/>
                  </a:cubicBezTo>
                  <a:cubicBezTo>
                    <a:pt x="61" y="12"/>
                    <a:pt x="61" y="12"/>
                    <a:pt x="61" y="12"/>
                  </a:cubicBezTo>
                  <a:lnTo>
                    <a:pt x="53" y="12"/>
                  </a:lnTo>
                  <a:close/>
                  <a:moveTo>
                    <a:pt x="16" y="12"/>
                  </a:moveTo>
                  <a:cubicBezTo>
                    <a:pt x="16" y="48"/>
                    <a:pt x="16" y="48"/>
                    <a:pt x="16" y="48"/>
                  </a:cubicBezTo>
                  <a:cubicBezTo>
                    <a:pt x="24" y="48"/>
                    <a:pt x="24" y="48"/>
                    <a:pt x="24" y="48"/>
                  </a:cubicBezTo>
                  <a:cubicBezTo>
                    <a:pt x="24" y="27"/>
                    <a:pt x="24" y="27"/>
                    <a:pt x="24" y="27"/>
                  </a:cubicBezTo>
                  <a:cubicBezTo>
                    <a:pt x="24" y="21"/>
                    <a:pt x="27" y="17"/>
                    <a:pt x="32" y="17"/>
                  </a:cubicBezTo>
                  <a:cubicBezTo>
                    <a:pt x="36" y="17"/>
                    <a:pt x="38" y="20"/>
                    <a:pt x="38" y="25"/>
                  </a:cubicBezTo>
                  <a:cubicBezTo>
                    <a:pt x="38" y="48"/>
                    <a:pt x="38" y="48"/>
                    <a:pt x="38" y="48"/>
                  </a:cubicBezTo>
                  <a:cubicBezTo>
                    <a:pt x="46" y="48"/>
                    <a:pt x="46" y="48"/>
                    <a:pt x="46" y="48"/>
                  </a:cubicBezTo>
                  <a:cubicBezTo>
                    <a:pt x="46" y="25"/>
                    <a:pt x="46" y="25"/>
                    <a:pt x="46" y="25"/>
                  </a:cubicBezTo>
                  <a:cubicBezTo>
                    <a:pt x="46" y="16"/>
                    <a:pt x="42" y="11"/>
                    <a:pt x="34" y="11"/>
                  </a:cubicBezTo>
                  <a:cubicBezTo>
                    <a:pt x="30" y="11"/>
                    <a:pt x="26" y="14"/>
                    <a:pt x="23" y="18"/>
                  </a:cubicBezTo>
                  <a:cubicBezTo>
                    <a:pt x="23" y="12"/>
                    <a:pt x="23" y="12"/>
                    <a:pt x="23" y="12"/>
                  </a:cubicBezTo>
                  <a:lnTo>
                    <a:pt x="16" y="12"/>
                  </a:lnTo>
                  <a:close/>
                  <a:moveTo>
                    <a:pt x="0" y="48"/>
                  </a:moveTo>
                  <a:cubicBezTo>
                    <a:pt x="8" y="48"/>
                    <a:pt x="8" y="48"/>
                    <a:pt x="8" y="48"/>
                  </a:cubicBezTo>
                  <a:cubicBezTo>
                    <a:pt x="8" y="12"/>
                    <a:pt x="8" y="12"/>
                    <a:pt x="8" y="12"/>
                  </a:cubicBezTo>
                  <a:cubicBezTo>
                    <a:pt x="0" y="12"/>
                    <a:pt x="0" y="12"/>
                    <a:pt x="0" y="12"/>
                  </a:cubicBezTo>
                  <a:lnTo>
                    <a:pt x="0" y="48"/>
                  </a:lnTo>
                  <a:close/>
                  <a:moveTo>
                    <a:pt x="0" y="7"/>
                  </a:moveTo>
                  <a:cubicBezTo>
                    <a:pt x="8" y="7"/>
                    <a:pt x="8" y="7"/>
                    <a:pt x="8" y="7"/>
                  </a:cubicBezTo>
                  <a:cubicBezTo>
                    <a:pt x="8" y="0"/>
                    <a:pt x="8" y="0"/>
                    <a:pt x="8" y="0"/>
                  </a:cubicBezTo>
                  <a:cubicBezTo>
                    <a:pt x="0" y="0"/>
                    <a:pt x="0" y="0"/>
                    <a:pt x="0" y="0"/>
                  </a:cubicBezTo>
                  <a:lnTo>
                    <a:pt x="0" y="7"/>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grpSp>
      <p:sp>
        <p:nvSpPr>
          <p:cNvPr id="3" name="Tijdelijke aanduiding voor verticale tekst 2"/>
          <p:cNvSpPr>
            <a:spLocks noGrp="1"/>
          </p:cNvSpPr>
          <p:nvPr>
            <p:ph type="body" orient="vert" idx="1" hasCustomPrompt="1"/>
          </p:nvPr>
        </p:nvSpPr>
        <p:spPr>
          <a:xfrm>
            <a:off x="2063520" y="2769771"/>
            <a:ext cx="3089394"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130" name="Tijdelijke aanduiding voor verticale tekst 2">
            <a:extLst>
              <a:ext uri="{FF2B5EF4-FFF2-40B4-BE49-F238E27FC236}">
                <a16:creationId xmlns:a16="http://schemas.microsoft.com/office/drawing/2014/main" id="{09139BB3-0E95-42DB-B5FD-B804238C47E7}"/>
              </a:ext>
            </a:extLst>
          </p:cNvPr>
          <p:cNvSpPr>
            <a:spLocks noGrp="1"/>
          </p:cNvSpPr>
          <p:nvPr>
            <p:ph type="body" orient="vert" idx="11" hasCustomPrompt="1"/>
          </p:nvPr>
        </p:nvSpPr>
        <p:spPr>
          <a:xfrm>
            <a:off x="1477394" y="2769771"/>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01.</a:t>
            </a:r>
          </a:p>
        </p:txBody>
      </p:sp>
      <p:sp>
        <p:nvSpPr>
          <p:cNvPr id="131" name="Tijdelijke aanduiding voor verticale tekst 2">
            <a:extLst>
              <a:ext uri="{FF2B5EF4-FFF2-40B4-BE49-F238E27FC236}">
                <a16:creationId xmlns:a16="http://schemas.microsoft.com/office/drawing/2014/main" id="{0193F33A-B169-4E6C-A0E4-1C401F03326A}"/>
              </a:ext>
            </a:extLst>
          </p:cNvPr>
          <p:cNvSpPr>
            <a:spLocks noGrp="1"/>
          </p:cNvSpPr>
          <p:nvPr>
            <p:ph type="body" orient="vert" idx="12" hasCustomPrompt="1"/>
          </p:nvPr>
        </p:nvSpPr>
        <p:spPr>
          <a:xfrm>
            <a:off x="2063520" y="3210685"/>
            <a:ext cx="3089394"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132" name="Tijdelijke aanduiding voor verticale tekst 2">
            <a:extLst>
              <a:ext uri="{FF2B5EF4-FFF2-40B4-BE49-F238E27FC236}">
                <a16:creationId xmlns:a16="http://schemas.microsoft.com/office/drawing/2014/main" id="{CFDDF722-2134-44DD-9F42-55A2163355CF}"/>
              </a:ext>
            </a:extLst>
          </p:cNvPr>
          <p:cNvSpPr>
            <a:spLocks noGrp="1"/>
          </p:cNvSpPr>
          <p:nvPr>
            <p:ph type="body" orient="vert" idx="13" hasCustomPrompt="1"/>
          </p:nvPr>
        </p:nvSpPr>
        <p:spPr>
          <a:xfrm>
            <a:off x="1477394" y="3210685"/>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02.</a:t>
            </a:r>
          </a:p>
        </p:txBody>
      </p:sp>
      <p:sp>
        <p:nvSpPr>
          <p:cNvPr id="133" name="Tijdelijke aanduiding voor verticale tekst 2">
            <a:extLst>
              <a:ext uri="{FF2B5EF4-FFF2-40B4-BE49-F238E27FC236}">
                <a16:creationId xmlns:a16="http://schemas.microsoft.com/office/drawing/2014/main" id="{E2A18408-6710-416E-8413-E2AF616D91BC}"/>
              </a:ext>
            </a:extLst>
          </p:cNvPr>
          <p:cNvSpPr>
            <a:spLocks noGrp="1"/>
          </p:cNvSpPr>
          <p:nvPr>
            <p:ph type="body" orient="vert" idx="14" hasCustomPrompt="1"/>
          </p:nvPr>
        </p:nvSpPr>
        <p:spPr>
          <a:xfrm>
            <a:off x="2063520" y="3651599"/>
            <a:ext cx="3089394"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134" name="Tijdelijke aanduiding voor verticale tekst 2">
            <a:extLst>
              <a:ext uri="{FF2B5EF4-FFF2-40B4-BE49-F238E27FC236}">
                <a16:creationId xmlns:a16="http://schemas.microsoft.com/office/drawing/2014/main" id="{432466DB-08EE-4A9B-B739-16F0BD593113}"/>
              </a:ext>
            </a:extLst>
          </p:cNvPr>
          <p:cNvSpPr>
            <a:spLocks noGrp="1"/>
          </p:cNvSpPr>
          <p:nvPr>
            <p:ph type="body" orient="vert" idx="15" hasCustomPrompt="1"/>
          </p:nvPr>
        </p:nvSpPr>
        <p:spPr>
          <a:xfrm>
            <a:off x="1477394" y="3651599"/>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03.</a:t>
            </a:r>
          </a:p>
        </p:txBody>
      </p:sp>
      <p:sp>
        <p:nvSpPr>
          <p:cNvPr id="135" name="Tijdelijke aanduiding voor verticale tekst 2">
            <a:extLst>
              <a:ext uri="{FF2B5EF4-FFF2-40B4-BE49-F238E27FC236}">
                <a16:creationId xmlns:a16="http://schemas.microsoft.com/office/drawing/2014/main" id="{FB1B3F49-2D34-4B2A-8143-8FF9313EDD5E}"/>
              </a:ext>
            </a:extLst>
          </p:cNvPr>
          <p:cNvSpPr>
            <a:spLocks noGrp="1"/>
          </p:cNvSpPr>
          <p:nvPr>
            <p:ph type="body" orient="vert" idx="16" hasCustomPrompt="1"/>
          </p:nvPr>
        </p:nvSpPr>
        <p:spPr>
          <a:xfrm>
            <a:off x="2063520" y="4092513"/>
            <a:ext cx="3089394"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136" name="Tijdelijke aanduiding voor verticale tekst 2">
            <a:extLst>
              <a:ext uri="{FF2B5EF4-FFF2-40B4-BE49-F238E27FC236}">
                <a16:creationId xmlns:a16="http://schemas.microsoft.com/office/drawing/2014/main" id="{90076CCB-0A34-4B58-AD13-14B30D4E58E6}"/>
              </a:ext>
            </a:extLst>
          </p:cNvPr>
          <p:cNvSpPr>
            <a:spLocks noGrp="1"/>
          </p:cNvSpPr>
          <p:nvPr>
            <p:ph type="body" orient="vert" idx="17" hasCustomPrompt="1"/>
          </p:nvPr>
        </p:nvSpPr>
        <p:spPr>
          <a:xfrm>
            <a:off x="1477394" y="4092513"/>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04.</a:t>
            </a:r>
          </a:p>
        </p:txBody>
      </p:sp>
      <p:sp>
        <p:nvSpPr>
          <p:cNvPr id="137" name="Tijdelijke aanduiding voor verticale tekst 2">
            <a:extLst>
              <a:ext uri="{FF2B5EF4-FFF2-40B4-BE49-F238E27FC236}">
                <a16:creationId xmlns:a16="http://schemas.microsoft.com/office/drawing/2014/main" id="{6E4C1E79-BFB4-49E2-B8B4-704FE08A0221}"/>
              </a:ext>
            </a:extLst>
          </p:cNvPr>
          <p:cNvSpPr>
            <a:spLocks noGrp="1"/>
          </p:cNvSpPr>
          <p:nvPr>
            <p:ph type="body" orient="vert" idx="18" hasCustomPrompt="1"/>
          </p:nvPr>
        </p:nvSpPr>
        <p:spPr>
          <a:xfrm>
            <a:off x="2063520" y="4533427"/>
            <a:ext cx="3089394"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138" name="Tijdelijke aanduiding voor verticale tekst 2">
            <a:extLst>
              <a:ext uri="{FF2B5EF4-FFF2-40B4-BE49-F238E27FC236}">
                <a16:creationId xmlns:a16="http://schemas.microsoft.com/office/drawing/2014/main" id="{DC76EBBF-0030-4AA1-BF10-48A92A06B59F}"/>
              </a:ext>
            </a:extLst>
          </p:cNvPr>
          <p:cNvSpPr>
            <a:spLocks noGrp="1"/>
          </p:cNvSpPr>
          <p:nvPr>
            <p:ph type="body" orient="vert" idx="19" hasCustomPrompt="1"/>
          </p:nvPr>
        </p:nvSpPr>
        <p:spPr>
          <a:xfrm>
            <a:off x="1477394" y="4533427"/>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05.</a:t>
            </a:r>
          </a:p>
        </p:txBody>
      </p:sp>
      <p:sp>
        <p:nvSpPr>
          <p:cNvPr id="139" name="Tijdelijke aanduiding voor verticale tekst 2">
            <a:extLst>
              <a:ext uri="{FF2B5EF4-FFF2-40B4-BE49-F238E27FC236}">
                <a16:creationId xmlns:a16="http://schemas.microsoft.com/office/drawing/2014/main" id="{5017CD28-C2AF-4032-B589-1423BFA89F05}"/>
              </a:ext>
            </a:extLst>
          </p:cNvPr>
          <p:cNvSpPr>
            <a:spLocks noGrp="1"/>
          </p:cNvSpPr>
          <p:nvPr>
            <p:ph type="body" orient="vert" idx="20" hasCustomPrompt="1"/>
          </p:nvPr>
        </p:nvSpPr>
        <p:spPr>
          <a:xfrm>
            <a:off x="2063520" y="4974341"/>
            <a:ext cx="3089394"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140" name="Tijdelijke aanduiding voor verticale tekst 2">
            <a:extLst>
              <a:ext uri="{FF2B5EF4-FFF2-40B4-BE49-F238E27FC236}">
                <a16:creationId xmlns:a16="http://schemas.microsoft.com/office/drawing/2014/main" id="{FBA4AAE8-8D5F-4224-B74C-AFE8DAA7B73B}"/>
              </a:ext>
            </a:extLst>
          </p:cNvPr>
          <p:cNvSpPr>
            <a:spLocks noGrp="1"/>
          </p:cNvSpPr>
          <p:nvPr>
            <p:ph type="body" orient="vert" idx="21" hasCustomPrompt="1"/>
          </p:nvPr>
        </p:nvSpPr>
        <p:spPr>
          <a:xfrm>
            <a:off x="1477394" y="4974341"/>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06.</a:t>
            </a:r>
          </a:p>
        </p:txBody>
      </p:sp>
      <p:sp>
        <p:nvSpPr>
          <p:cNvPr id="141" name="Tijdelijke aanduiding voor verticale tekst 2">
            <a:extLst>
              <a:ext uri="{FF2B5EF4-FFF2-40B4-BE49-F238E27FC236}">
                <a16:creationId xmlns:a16="http://schemas.microsoft.com/office/drawing/2014/main" id="{6805760E-C026-4BB8-A85F-3C2FF927F6F4}"/>
              </a:ext>
            </a:extLst>
          </p:cNvPr>
          <p:cNvSpPr>
            <a:spLocks noGrp="1"/>
          </p:cNvSpPr>
          <p:nvPr>
            <p:ph type="body" orient="vert" idx="22" hasCustomPrompt="1"/>
          </p:nvPr>
        </p:nvSpPr>
        <p:spPr>
          <a:xfrm>
            <a:off x="2063520" y="5415255"/>
            <a:ext cx="3089394"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142" name="Tijdelijke aanduiding voor verticale tekst 2">
            <a:extLst>
              <a:ext uri="{FF2B5EF4-FFF2-40B4-BE49-F238E27FC236}">
                <a16:creationId xmlns:a16="http://schemas.microsoft.com/office/drawing/2014/main" id="{230160BE-302E-4C96-96A3-7B349A370C8E}"/>
              </a:ext>
            </a:extLst>
          </p:cNvPr>
          <p:cNvSpPr>
            <a:spLocks noGrp="1"/>
          </p:cNvSpPr>
          <p:nvPr>
            <p:ph type="body" orient="vert" idx="23" hasCustomPrompt="1"/>
          </p:nvPr>
        </p:nvSpPr>
        <p:spPr>
          <a:xfrm>
            <a:off x="1477394" y="5415255"/>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07.</a:t>
            </a:r>
          </a:p>
        </p:txBody>
      </p:sp>
      <p:sp>
        <p:nvSpPr>
          <p:cNvPr id="143" name="Tijdelijke aanduiding voor verticale tekst 2">
            <a:extLst>
              <a:ext uri="{FF2B5EF4-FFF2-40B4-BE49-F238E27FC236}">
                <a16:creationId xmlns:a16="http://schemas.microsoft.com/office/drawing/2014/main" id="{A7A2C18B-31F8-41AE-9CE0-F6E0827E24D3}"/>
              </a:ext>
            </a:extLst>
          </p:cNvPr>
          <p:cNvSpPr>
            <a:spLocks noGrp="1"/>
          </p:cNvSpPr>
          <p:nvPr>
            <p:ph type="body" orient="vert" idx="24" hasCustomPrompt="1"/>
          </p:nvPr>
        </p:nvSpPr>
        <p:spPr>
          <a:xfrm>
            <a:off x="2063520" y="5856170"/>
            <a:ext cx="3089394"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144" name="Tijdelijke aanduiding voor verticale tekst 2">
            <a:extLst>
              <a:ext uri="{FF2B5EF4-FFF2-40B4-BE49-F238E27FC236}">
                <a16:creationId xmlns:a16="http://schemas.microsoft.com/office/drawing/2014/main" id="{5863A4F4-EC3F-4D3A-BA06-224079A5A54A}"/>
              </a:ext>
            </a:extLst>
          </p:cNvPr>
          <p:cNvSpPr>
            <a:spLocks noGrp="1"/>
          </p:cNvSpPr>
          <p:nvPr>
            <p:ph type="body" orient="vert" idx="25" hasCustomPrompt="1"/>
          </p:nvPr>
        </p:nvSpPr>
        <p:spPr>
          <a:xfrm>
            <a:off x="1477394" y="5856170"/>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08.</a:t>
            </a:r>
          </a:p>
        </p:txBody>
      </p:sp>
      <p:grpSp>
        <p:nvGrpSpPr>
          <p:cNvPr id="12" name="Groep 11">
            <a:extLst>
              <a:ext uri="{FF2B5EF4-FFF2-40B4-BE49-F238E27FC236}">
                <a16:creationId xmlns:a16="http://schemas.microsoft.com/office/drawing/2014/main" id="{2FA1C155-D212-49FA-9B8E-41434C3D9D95}"/>
              </a:ext>
            </a:extLst>
          </p:cNvPr>
          <p:cNvGrpSpPr/>
          <p:nvPr userDrawn="1"/>
        </p:nvGrpSpPr>
        <p:grpSpPr>
          <a:xfrm>
            <a:off x="1372576" y="2407000"/>
            <a:ext cx="7648699" cy="4451000"/>
            <a:chOff x="1372576" y="2407000"/>
            <a:chExt cx="7648699" cy="4248000"/>
          </a:xfrm>
        </p:grpSpPr>
        <p:cxnSp>
          <p:nvCxnSpPr>
            <p:cNvPr id="149" name="LIJN">
              <a:extLst>
                <a:ext uri="{FF2B5EF4-FFF2-40B4-BE49-F238E27FC236}">
                  <a16:creationId xmlns:a16="http://schemas.microsoft.com/office/drawing/2014/main" id="{BA62C54E-227F-42ED-92C8-200BB48F8F76}"/>
                </a:ext>
              </a:extLst>
            </p:cNvPr>
            <p:cNvCxnSpPr>
              <a:cxnSpLocks/>
            </p:cNvCxnSpPr>
            <p:nvPr userDrawn="1"/>
          </p:nvCxnSpPr>
          <p:spPr>
            <a:xfrm>
              <a:off x="1372576" y="2407000"/>
              <a:ext cx="0" cy="4248000"/>
            </a:xfrm>
            <a:prstGeom prst="line">
              <a:avLst/>
            </a:prstGeom>
            <a:ln w="7200" cap="rnd">
              <a:solidFill>
                <a:schemeClr val="tx2"/>
              </a:solidFill>
              <a:round/>
            </a:ln>
          </p:spPr>
          <p:style>
            <a:lnRef idx="1">
              <a:schemeClr val="accent1"/>
            </a:lnRef>
            <a:fillRef idx="0">
              <a:schemeClr val="accent1"/>
            </a:fillRef>
            <a:effectRef idx="0">
              <a:schemeClr val="accent1"/>
            </a:effectRef>
            <a:fontRef idx="minor">
              <a:schemeClr val="tx1"/>
            </a:fontRef>
          </p:style>
        </p:cxnSp>
        <p:cxnSp>
          <p:nvCxnSpPr>
            <p:cNvPr id="150" name="LIJN">
              <a:extLst>
                <a:ext uri="{FF2B5EF4-FFF2-40B4-BE49-F238E27FC236}">
                  <a16:creationId xmlns:a16="http://schemas.microsoft.com/office/drawing/2014/main" id="{CC29460A-8B20-472D-9034-8BBE7A3BBD06}"/>
                </a:ext>
              </a:extLst>
            </p:cNvPr>
            <p:cNvCxnSpPr>
              <a:cxnSpLocks/>
            </p:cNvCxnSpPr>
            <p:nvPr userDrawn="1"/>
          </p:nvCxnSpPr>
          <p:spPr>
            <a:xfrm>
              <a:off x="9021275" y="2407000"/>
              <a:ext cx="0" cy="4248000"/>
            </a:xfrm>
            <a:prstGeom prst="line">
              <a:avLst/>
            </a:prstGeom>
            <a:ln w="7200" cap="rnd">
              <a:solidFill>
                <a:schemeClr val="tx2"/>
              </a:solidFill>
              <a:round/>
            </a:ln>
          </p:spPr>
          <p:style>
            <a:lnRef idx="1">
              <a:schemeClr val="accent1"/>
            </a:lnRef>
            <a:fillRef idx="0">
              <a:schemeClr val="accent1"/>
            </a:fillRef>
            <a:effectRef idx="0">
              <a:schemeClr val="accent1"/>
            </a:effectRef>
            <a:fontRef idx="minor">
              <a:schemeClr val="tx1"/>
            </a:fontRef>
          </p:style>
        </p:cxnSp>
      </p:grpSp>
      <p:grpSp>
        <p:nvGrpSpPr>
          <p:cNvPr id="159" name="HAAK LIJN">
            <a:extLst>
              <a:ext uri="{FF2B5EF4-FFF2-40B4-BE49-F238E27FC236}">
                <a16:creationId xmlns:a16="http://schemas.microsoft.com/office/drawing/2014/main" id="{7122AD50-F3F1-4256-ADF3-4B8573614B2B}"/>
              </a:ext>
            </a:extLst>
          </p:cNvPr>
          <p:cNvGrpSpPr/>
          <p:nvPr userDrawn="1"/>
        </p:nvGrpSpPr>
        <p:grpSpPr>
          <a:xfrm>
            <a:off x="540812" y="0"/>
            <a:ext cx="76800" cy="6858000"/>
            <a:chOff x="578912" y="0"/>
            <a:chExt cx="76800" cy="6858000"/>
          </a:xfrm>
        </p:grpSpPr>
        <p:cxnSp>
          <p:nvCxnSpPr>
            <p:cNvPr id="160" name="LIJN">
              <a:extLst>
                <a:ext uri="{FF2B5EF4-FFF2-40B4-BE49-F238E27FC236}">
                  <a16:creationId xmlns:a16="http://schemas.microsoft.com/office/drawing/2014/main" id="{203731BA-F1DE-4ED7-8E83-4A678442F8DA}"/>
                </a:ext>
              </a:extLst>
            </p:cNvPr>
            <p:cNvCxnSpPr>
              <a:cxnSpLocks/>
            </p:cNvCxnSpPr>
            <p:nvPr userDrawn="1"/>
          </p:nvCxnSpPr>
          <p:spPr>
            <a:xfrm>
              <a:off x="617312" y="900113"/>
              <a:ext cx="0" cy="5957887"/>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pic>
          <p:nvPicPr>
            <p:cNvPr id="161" name="Graphic 160">
              <a:extLst>
                <a:ext uri="{FF2B5EF4-FFF2-40B4-BE49-F238E27FC236}">
                  <a16:creationId xmlns:a16="http://schemas.microsoft.com/office/drawing/2014/main" id="{C1FE5A50-3822-49B5-AF54-D3AE438FD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8912" y="652464"/>
              <a:ext cx="76800" cy="201600"/>
            </a:xfrm>
            <a:prstGeom prst="rect">
              <a:avLst/>
            </a:prstGeom>
          </p:spPr>
        </p:pic>
        <p:cxnSp>
          <p:nvCxnSpPr>
            <p:cNvPr id="162" name="LIJN">
              <a:extLst>
                <a:ext uri="{FF2B5EF4-FFF2-40B4-BE49-F238E27FC236}">
                  <a16:creationId xmlns:a16="http://schemas.microsoft.com/office/drawing/2014/main" id="{445A95D7-522E-4045-BCEC-ADD5199B31FB}"/>
                </a:ext>
              </a:extLst>
            </p:cNvPr>
            <p:cNvCxnSpPr>
              <a:cxnSpLocks/>
            </p:cNvCxnSpPr>
            <p:nvPr userDrawn="1"/>
          </p:nvCxnSpPr>
          <p:spPr>
            <a:xfrm>
              <a:off x="617312" y="0"/>
              <a:ext cx="0" cy="595314"/>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grpSp>
      <p:sp>
        <p:nvSpPr>
          <p:cNvPr id="37" name="Tijdelijke aanduiding voor verticale tekst 2">
            <a:extLst>
              <a:ext uri="{FF2B5EF4-FFF2-40B4-BE49-F238E27FC236}">
                <a16:creationId xmlns:a16="http://schemas.microsoft.com/office/drawing/2014/main" id="{159BAF31-401A-4522-8239-DF2606BF8C84}"/>
              </a:ext>
            </a:extLst>
          </p:cNvPr>
          <p:cNvSpPr>
            <a:spLocks noGrp="1"/>
          </p:cNvSpPr>
          <p:nvPr>
            <p:ph type="body" orient="vert" idx="26" hasCustomPrompt="1"/>
          </p:nvPr>
        </p:nvSpPr>
        <p:spPr>
          <a:xfrm>
            <a:off x="5823817" y="2769771"/>
            <a:ext cx="3089394"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38" name="Tijdelijke aanduiding voor verticale tekst 2">
            <a:extLst>
              <a:ext uri="{FF2B5EF4-FFF2-40B4-BE49-F238E27FC236}">
                <a16:creationId xmlns:a16="http://schemas.microsoft.com/office/drawing/2014/main" id="{7699DD38-CBE1-49F3-B134-D210BF837DBC}"/>
              </a:ext>
            </a:extLst>
          </p:cNvPr>
          <p:cNvSpPr>
            <a:spLocks noGrp="1"/>
          </p:cNvSpPr>
          <p:nvPr>
            <p:ph type="body" orient="vert" idx="27" hasCustomPrompt="1"/>
          </p:nvPr>
        </p:nvSpPr>
        <p:spPr>
          <a:xfrm>
            <a:off x="5237691" y="2769771"/>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09.</a:t>
            </a:r>
          </a:p>
        </p:txBody>
      </p:sp>
      <p:sp>
        <p:nvSpPr>
          <p:cNvPr id="39" name="Tijdelijke aanduiding voor verticale tekst 2">
            <a:extLst>
              <a:ext uri="{FF2B5EF4-FFF2-40B4-BE49-F238E27FC236}">
                <a16:creationId xmlns:a16="http://schemas.microsoft.com/office/drawing/2014/main" id="{139E2BA3-2E7E-4A78-9EC4-D3DAD4BBE7B0}"/>
              </a:ext>
            </a:extLst>
          </p:cNvPr>
          <p:cNvSpPr>
            <a:spLocks noGrp="1"/>
          </p:cNvSpPr>
          <p:nvPr>
            <p:ph type="body" orient="vert" idx="28" hasCustomPrompt="1"/>
          </p:nvPr>
        </p:nvSpPr>
        <p:spPr>
          <a:xfrm>
            <a:off x="5823817" y="3210685"/>
            <a:ext cx="3089394"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40" name="Tijdelijke aanduiding voor verticale tekst 2">
            <a:extLst>
              <a:ext uri="{FF2B5EF4-FFF2-40B4-BE49-F238E27FC236}">
                <a16:creationId xmlns:a16="http://schemas.microsoft.com/office/drawing/2014/main" id="{38FB84D3-2688-4F98-9FA5-C5F2C41CB727}"/>
              </a:ext>
            </a:extLst>
          </p:cNvPr>
          <p:cNvSpPr>
            <a:spLocks noGrp="1"/>
          </p:cNvSpPr>
          <p:nvPr>
            <p:ph type="body" orient="vert" idx="29" hasCustomPrompt="1"/>
          </p:nvPr>
        </p:nvSpPr>
        <p:spPr>
          <a:xfrm>
            <a:off x="5237691" y="3210685"/>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10.</a:t>
            </a:r>
          </a:p>
        </p:txBody>
      </p:sp>
      <p:sp>
        <p:nvSpPr>
          <p:cNvPr id="41" name="Tijdelijke aanduiding voor verticale tekst 2">
            <a:extLst>
              <a:ext uri="{FF2B5EF4-FFF2-40B4-BE49-F238E27FC236}">
                <a16:creationId xmlns:a16="http://schemas.microsoft.com/office/drawing/2014/main" id="{00A315A9-D390-4556-A3F2-7E26F96CB535}"/>
              </a:ext>
            </a:extLst>
          </p:cNvPr>
          <p:cNvSpPr>
            <a:spLocks noGrp="1"/>
          </p:cNvSpPr>
          <p:nvPr>
            <p:ph type="body" orient="vert" idx="30" hasCustomPrompt="1"/>
          </p:nvPr>
        </p:nvSpPr>
        <p:spPr>
          <a:xfrm>
            <a:off x="5823817" y="3651599"/>
            <a:ext cx="3089394"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42" name="Tijdelijke aanduiding voor verticale tekst 2">
            <a:extLst>
              <a:ext uri="{FF2B5EF4-FFF2-40B4-BE49-F238E27FC236}">
                <a16:creationId xmlns:a16="http://schemas.microsoft.com/office/drawing/2014/main" id="{549A183C-5680-4674-966F-9F9037BAB937}"/>
              </a:ext>
            </a:extLst>
          </p:cNvPr>
          <p:cNvSpPr>
            <a:spLocks noGrp="1"/>
          </p:cNvSpPr>
          <p:nvPr>
            <p:ph type="body" orient="vert" idx="31" hasCustomPrompt="1"/>
          </p:nvPr>
        </p:nvSpPr>
        <p:spPr>
          <a:xfrm>
            <a:off x="5237691" y="3651599"/>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11.</a:t>
            </a:r>
          </a:p>
        </p:txBody>
      </p:sp>
      <p:sp>
        <p:nvSpPr>
          <p:cNvPr id="43" name="Tijdelijke aanduiding voor verticale tekst 2">
            <a:extLst>
              <a:ext uri="{FF2B5EF4-FFF2-40B4-BE49-F238E27FC236}">
                <a16:creationId xmlns:a16="http://schemas.microsoft.com/office/drawing/2014/main" id="{CFC607E6-BA85-4065-910B-042AA1A77F40}"/>
              </a:ext>
            </a:extLst>
          </p:cNvPr>
          <p:cNvSpPr>
            <a:spLocks noGrp="1"/>
          </p:cNvSpPr>
          <p:nvPr>
            <p:ph type="body" orient="vert" idx="32" hasCustomPrompt="1"/>
          </p:nvPr>
        </p:nvSpPr>
        <p:spPr>
          <a:xfrm>
            <a:off x="5823817" y="4092513"/>
            <a:ext cx="3089394"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44" name="Tijdelijke aanduiding voor verticale tekst 2">
            <a:extLst>
              <a:ext uri="{FF2B5EF4-FFF2-40B4-BE49-F238E27FC236}">
                <a16:creationId xmlns:a16="http://schemas.microsoft.com/office/drawing/2014/main" id="{943BB5C3-FAA3-48A0-941A-CC3CDDD055B8}"/>
              </a:ext>
            </a:extLst>
          </p:cNvPr>
          <p:cNvSpPr>
            <a:spLocks noGrp="1"/>
          </p:cNvSpPr>
          <p:nvPr>
            <p:ph type="body" orient="vert" idx="33" hasCustomPrompt="1"/>
          </p:nvPr>
        </p:nvSpPr>
        <p:spPr>
          <a:xfrm>
            <a:off x="5237691" y="4092513"/>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12.</a:t>
            </a:r>
          </a:p>
        </p:txBody>
      </p:sp>
      <p:sp>
        <p:nvSpPr>
          <p:cNvPr id="45" name="Tijdelijke aanduiding voor verticale tekst 2">
            <a:extLst>
              <a:ext uri="{FF2B5EF4-FFF2-40B4-BE49-F238E27FC236}">
                <a16:creationId xmlns:a16="http://schemas.microsoft.com/office/drawing/2014/main" id="{EF601F0D-CE41-43DA-B00B-A7D60F7DA54D}"/>
              </a:ext>
            </a:extLst>
          </p:cNvPr>
          <p:cNvSpPr>
            <a:spLocks noGrp="1"/>
          </p:cNvSpPr>
          <p:nvPr>
            <p:ph type="body" orient="vert" idx="34" hasCustomPrompt="1"/>
          </p:nvPr>
        </p:nvSpPr>
        <p:spPr>
          <a:xfrm>
            <a:off x="5823817" y="4533427"/>
            <a:ext cx="3089394"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46" name="Tijdelijke aanduiding voor verticale tekst 2">
            <a:extLst>
              <a:ext uri="{FF2B5EF4-FFF2-40B4-BE49-F238E27FC236}">
                <a16:creationId xmlns:a16="http://schemas.microsoft.com/office/drawing/2014/main" id="{E1D3C620-65F9-41B7-AA68-735B7415C21E}"/>
              </a:ext>
            </a:extLst>
          </p:cNvPr>
          <p:cNvSpPr>
            <a:spLocks noGrp="1"/>
          </p:cNvSpPr>
          <p:nvPr>
            <p:ph type="body" orient="vert" idx="35" hasCustomPrompt="1"/>
          </p:nvPr>
        </p:nvSpPr>
        <p:spPr>
          <a:xfrm>
            <a:off x="5237691" y="4533427"/>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13.</a:t>
            </a:r>
          </a:p>
        </p:txBody>
      </p:sp>
      <p:sp>
        <p:nvSpPr>
          <p:cNvPr id="47" name="Tijdelijke aanduiding voor verticale tekst 2">
            <a:extLst>
              <a:ext uri="{FF2B5EF4-FFF2-40B4-BE49-F238E27FC236}">
                <a16:creationId xmlns:a16="http://schemas.microsoft.com/office/drawing/2014/main" id="{3C04333A-416D-4964-954C-3521DDB3317E}"/>
              </a:ext>
            </a:extLst>
          </p:cNvPr>
          <p:cNvSpPr>
            <a:spLocks noGrp="1"/>
          </p:cNvSpPr>
          <p:nvPr>
            <p:ph type="body" orient="vert" idx="36" hasCustomPrompt="1"/>
          </p:nvPr>
        </p:nvSpPr>
        <p:spPr>
          <a:xfrm>
            <a:off x="5823817" y="4974341"/>
            <a:ext cx="3089394"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48" name="Tijdelijke aanduiding voor verticale tekst 2">
            <a:extLst>
              <a:ext uri="{FF2B5EF4-FFF2-40B4-BE49-F238E27FC236}">
                <a16:creationId xmlns:a16="http://schemas.microsoft.com/office/drawing/2014/main" id="{4FC49E30-4FA8-4F0A-944A-6C1A822C18A5}"/>
              </a:ext>
            </a:extLst>
          </p:cNvPr>
          <p:cNvSpPr>
            <a:spLocks noGrp="1"/>
          </p:cNvSpPr>
          <p:nvPr>
            <p:ph type="body" orient="vert" idx="37" hasCustomPrompt="1"/>
          </p:nvPr>
        </p:nvSpPr>
        <p:spPr>
          <a:xfrm>
            <a:off x="5237691" y="4974341"/>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14.</a:t>
            </a:r>
          </a:p>
        </p:txBody>
      </p:sp>
      <p:sp>
        <p:nvSpPr>
          <p:cNvPr id="49" name="Tijdelijke aanduiding voor verticale tekst 2">
            <a:extLst>
              <a:ext uri="{FF2B5EF4-FFF2-40B4-BE49-F238E27FC236}">
                <a16:creationId xmlns:a16="http://schemas.microsoft.com/office/drawing/2014/main" id="{8E23D2B4-97F7-4CE2-BC69-CEC7CBDC49ED}"/>
              </a:ext>
            </a:extLst>
          </p:cNvPr>
          <p:cNvSpPr>
            <a:spLocks noGrp="1"/>
          </p:cNvSpPr>
          <p:nvPr>
            <p:ph type="body" orient="vert" idx="38" hasCustomPrompt="1"/>
          </p:nvPr>
        </p:nvSpPr>
        <p:spPr>
          <a:xfrm>
            <a:off x="5823817" y="5415255"/>
            <a:ext cx="3089394"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50" name="Tijdelijke aanduiding voor verticale tekst 2">
            <a:extLst>
              <a:ext uri="{FF2B5EF4-FFF2-40B4-BE49-F238E27FC236}">
                <a16:creationId xmlns:a16="http://schemas.microsoft.com/office/drawing/2014/main" id="{B98D1A3C-5F1B-4B81-8873-18B6470606EC}"/>
              </a:ext>
            </a:extLst>
          </p:cNvPr>
          <p:cNvSpPr>
            <a:spLocks noGrp="1"/>
          </p:cNvSpPr>
          <p:nvPr>
            <p:ph type="body" orient="vert" idx="39" hasCustomPrompt="1"/>
          </p:nvPr>
        </p:nvSpPr>
        <p:spPr>
          <a:xfrm>
            <a:off x="5237691" y="5415255"/>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15.</a:t>
            </a:r>
          </a:p>
        </p:txBody>
      </p:sp>
      <p:sp>
        <p:nvSpPr>
          <p:cNvPr id="51" name="Tijdelijke aanduiding voor verticale tekst 2">
            <a:extLst>
              <a:ext uri="{FF2B5EF4-FFF2-40B4-BE49-F238E27FC236}">
                <a16:creationId xmlns:a16="http://schemas.microsoft.com/office/drawing/2014/main" id="{B29D1E31-7886-4731-8E0D-12B2188B6ACE}"/>
              </a:ext>
            </a:extLst>
          </p:cNvPr>
          <p:cNvSpPr>
            <a:spLocks noGrp="1"/>
          </p:cNvSpPr>
          <p:nvPr>
            <p:ph type="body" orient="vert" idx="40" hasCustomPrompt="1"/>
          </p:nvPr>
        </p:nvSpPr>
        <p:spPr>
          <a:xfrm>
            <a:off x="5823817" y="5856170"/>
            <a:ext cx="3089394"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52" name="Tijdelijke aanduiding voor verticale tekst 2">
            <a:extLst>
              <a:ext uri="{FF2B5EF4-FFF2-40B4-BE49-F238E27FC236}">
                <a16:creationId xmlns:a16="http://schemas.microsoft.com/office/drawing/2014/main" id="{A338A0D5-3C79-4D00-BF67-5930E6B0A414}"/>
              </a:ext>
            </a:extLst>
          </p:cNvPr>
          <p:cNvSpPr>
            <a:spLocks noGrp="1"/>
          </p:cNvSpPr>
          <p:nvPr>
            <p:ph type="body" orient="vert" idx="41" hasCustomPrompt="1"/>
          </p:nvPr>
        </p:nvSpPr>
        <p:spPr>
          <a:xfrm>
            <a:off x="5237691" y="5856170"/>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16.</a:t>
            </a:r>
          </a:p>
        </p:txBody>
      </p:sp>
      <p:sp>
        <p:nvSpPr>
          <p:cNvPr id="6" name="Subtitel">
            <a:extLst>
              <a:ext uri="{FF2B5EF4-FFF2-40B4-BE49-F238E27FC236}">
                <a16:creationId xmlns:a16="http://schemas.microsoft.com/office/drawing/2014/main" id="{D087FE13-DC03-4A42-925F-D0677F5B0C5C}"/>
              </a:ext>
            </a:extLst>
          </p:cNvPr>
          <p:cNvSpPr>
            <a:spLocks noGrp="1"/>
          </p:cNvSpPr>
          <p:nvPr>
            <p:ph type="subTitle" idx="10" hasCustomPrompt="1"/>
          </p:nvPr>
        </p:nvSpPr>
        <p:spPr>
          <a:xfrm>
            <a:off x="777244" y="924516"/>
            <a:ext cx="10827096" cy="349200"/>
          </a:xfrm>
        </p:spPr>
        <p:txBody>
          <a:bodyPr/>
          <a:lstStyle>
            <a:lvl1pPr marL="0" indent="0" algn="l">
              <a:buNone/>
              <a:defRPr sz="300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cap="all" baseline="0" dirty="0"/>
              <a:t>Name presentation</a:t>
            </a:r>
            <a:endParaRPr lang="en-GB" dirty="0"/>
          </a:p>
        </p:txBody>
      </p:sp>
      <p:sp>
        <p:nvSpPr>
          <p:cNvPr id="7" name="Titel">
            <a:extLst>
              <a:ext uri="{FF2B5EF4-FFF2-40B4-BE49-F238E27FC236}">
                <a16:creationId xmlns:a16="http://schemas.microsoft.com/office/drawing/2014/main" id="{8DF4131D-4D75-4BED-8DFA-0D0179676F7F}"/>
              </a:ext>
            </a:extLst>
          </p:cNvPr>
          <p:cNvSpPr>
            <a:spLocks noGrp="1"/>
          </p:cNvSpPr>
          <p:nvPr>
            <p:ph type="title" hasCustomPrompt="1"/>
          </p:nvPr>
        </p:nvSpPr>
        <p:spPr/>
        <p:txBody>
          <a:bodyPr/>
          <a:lstStyle>
            <a:lvl1pPr>
              <a:defRPr/>
            </a:lvl1pPr>
          </a:lstStyle>
          <a:p>
            <a:r>
              <a:rPr lang="en-GB" dirty="0"/>
              <a:t>index</a:t>
            </a:r>
          </a:p>
        </p:txBody>
      </p:sp>
    </p:spTree>
    <p:extLst>
      <p:ext uri="{BB962C8B-B14F-4D97-AF65-F5344CB8AC3E}">
        <p14:creationId xmlns:p14="http://schemas.microsoft.com/office/powerpoint/2010/main" val="53568736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2" presetClass="entr" presetSubtype="4" decel="54000" fill="hold" nodeType="after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750" fill="hold"/>
                                        <p:tgtEl>
                                          <p:spTgt spid="12"/>
                                        </p:tgtEl>
                                        <p:attrNameLst>
                                          <p:attrName>ppt_x</p:attrName>
                                        </p:attrNameLst>
                                      </p:cBhvr>
                                      <p:tavLst>
                                        <p:tav tm="0">
                                          <p:val>
                                            <p:strVal val="#ppt_x"/>
                                          </p:val>
                                        </p:tav>
                                        <p:tav tm="100000">
                                          <p:val>
                                            <p:strVal val="#ppt_x"/>
                                          </p:val>
                                        </p:tav>
                                      </p:tavLst>
                                    </p:anim>
                                    <p:anim calcmode="lin" valueType="num">
                                      <p:cBhvr additive="base">
                                        <p:cTn id="12" dur="750" fill="hold"/>
                                        <p:tgtEl>
                                          <p:spTgt spid="12"/>
                                        </p:tgtEl>
                                        <p:attrNameLst>
                                          <p:attrName>ppt_y</p:attrName>
                                        </p:attrNameLst>
                                      </p:cBhvr>
                                      <p:tavLst>
                                        <p:tav tm="0">
                                          <p:val>
                                            <p:strVal val="1+#ppt_h/2"/>
                                          </p:val>
                                        </p:tav>
                                        <p:tav tm="100000">
                                          <p:val>
                                            <p:strVal val="#ppt_y"/>
                                          </p:val>
                                        </p:tav>
                                      </p:tavLst>
                                    </p:anim>
                                  </p:childTnLst>
                                </p:cTn>
                              </p:par>
                              <p:par>
                                <p:cTn id="13" presetID="2" presetClass="entr" presetSubtype="4" decel="54000" fill="hold" nodeType="withEffect">
                                  <p:stCondLst>
                                    <p:cond delay="0"/>
                                  </p:stCondLst>
                                  <p:childTnLst>
                                    <p:set>
                                      <p:cBhvr>
                                        <p:cTn id="14" dur="1" fill="hold">
                                          <p:stCondLst>
                                            <p:cond delay="0"/>
                                          </p:stCondLst>
                                        </p:cTn>
                                        <p:tgtEl>
                                          <p:spTgt spid="119"/>
                                        </p:tgtEl>
                                        <p:attrNameLst>
                                          <p:attrName>style.visibility</p:attrName>
                                        </p:attrNameLst>
                                      </p:cBhvr>
                                      <p:to>
                                        <p:strVal val="visible"/>
                                      </p:to>
                                    </p:set>
                                    <p:anim calcmode="lin" valueType="num">
                                      <p:cBhvr additive="base">
                                        <p:cTn id="15" dur="750" fill="hold"/>
                                        <p:tgtEl>
                                          <p:spTgt spid="119"/>
                                        </p:tgtEl>
                                        <p:attrNameLst>
                                          <p:attrName>ppt_x</p:attrName>
                                        </p:attrNameLst>
                                      </p:cBhvr>
                                      <p:tavLst>
                                        <p:tav tm="0">
                                          <p:val>
                                            <p:strVal val="#ppt_x"/>
                                          </p:val>
                                        </p:tav>
                                        <p:tav tm="100000">
                                          <p:val>
                                            <p:strVal val="#ppt_x"/>
                                          </p:val>
                                        </p:tav>
                                      </p:tavLst>
                                    </p:anim>
                                    <p:anim calcmode="lin" valueType="num">
                                      <p:cBhvr additive="base">
                                        <p:cTn id="16" dur="750" fill="hold"/>
                                        <p:tgtEl>
                                          <p:spTgt spid="119"/>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0"/>
                                  </p:stCondLst>
                                  <p:childTnLst>
                                    <p:set>
                                      <p:cBhvr>
                                        <p:cTn id="18" dur="1" fill="hold">
                                          <p:stCondLst>
                                            <p:cond delay="0"/>
                                          </p:stCondLst>
                                        </p:cTn>
                                        <p:tgtEl>
                                          <p:spTgt spid="130"/>
                                        </p:tgtEl>
                                        <p:attrNameLst>
                                          <p:attrName>style.visibility</p:attrName>
                                        </p:attrNameLst>
                                      </p:cBhvr>
                                      <p:to>
                                        <p:strVal val="visible"/>
                                      </p:to>
                                    </p:set>
                                    <p:anim calcmode="lin" valueType="num">
                                      <p:cBhvr additive="base">
                                        <p:cTn id="19" dur="750" fill="hold"/>
                                        <p:tgtEl>
                                          <p:spTgt spid="130"/>
                                        </p:tgtEl>
                                        <p:attrNameLst>
                                          <p:attrName>ppt_x</p:attrName>
                                        </p:attrNameLst>
                                      </p:cBhvr>
                                      <p:tavLst>
                                        <p:tav tm="0">
                                          <p:val>
                                            <p:strVal val="#ppt_x"/>
                                          </p:val>
                                        </p:tav>
                                        <p:tav tm="100000">
                                          <p:val>
                                            <p:strVal val="#ppt_x"/>
                                          </p:val>
                                        </p:tav>
                                      </p:tavLst>
                                    </p:anim>
                                    <p:anim calcmode="lin" valueType="num">
                                      <p:cBhvr additive="base">
                                        <p:cTn id="20" dur="750" fill="hold"/>
                                        <p:tgtEl>
                                          <p:spTgt spid="130"/>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0"/>
                                  </p:stCondLst>
                                  <p:childTnLst>
                                    <p:set>
                                      <p:cBhvr>
                                        <p:cTn id="22" dur="1" fill="hold">
                                          <p:stCondLst>
                                            <p:cond delay="0"/>
                                          </p:stCondLst>
                                        </p:cTn>
                                        <p:tgtEl>
                                          <p:spTgt spid="3"/>
                                        </p:tgtEl>
                                        <p:attrNameLst>
                                          <p:attrName>style.visibility</p:attrName>
                                        </p:attrNameLst>
                                      </p:cBhvr>
                                      <p:to>
                                        <p:strVal val="visible"/>
                                      </p:to>
                                    </p:set>
                                    <p:anim calcmode="lin" valueType="num">
                                      <p:cBhvr additive="base">
                                        <p:cTn id="23" dur="750" fill="hold"/>
                                        <p:tgtEl>
                                          <p:spTgt spid="3"/>
                                        </p:tgtEl>
                                        <p:attrNameLst>
                                          <p:attrName>ppt_x</p:attrName>
                                        </p:attrNameLst>
                                      </p:cBhvr>
                                      <p:tavLst>
                                        <p:tav tm="0">
                                          <p:val>
                                            <p:strVal val="#ppt_x"/>
                                          </p:val>
                                        </p:tav>
                                        <p:tav tm="100000">
                                          <p:val>
                                            <p:strVal val="#ppt_x"/>
                                          </p:val>
                                        </p:tav>
                                      </p:tavLst>
                                    </p:anim>
                                    <p:anim calcmode="lin" valueType="num">
                                      <p:cBhvr additive="base">
                                        <p:cTn id="24" dur="750" fill="hold"/>
                                        <p:tgtEl>
                                          <p:spTgt spid="3"/>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100"/>
                                  </p:stCondLst>
                                  <p:childTnLst>
                                    <p:set>
                                      <p:cBhvr>
                                        <p:cTn id="26" dur="1" fill="hold">
                                          <p:stCondLst>
                                            <p:cond delay="0"/>
                                          </p:stCondLst>
                                        </p:cTn>
                                        <p:tgtEl>
                                          <p:spTgt spid="132"/>
                                        </p:tgtEl>
                                        <p:attrNameLst>
                                          <p:attrName>style.visibility</p:attrName>
                                        </p:attrNameLst>
                                      </p:cBhvr>
                                      <p:to>
                                        <p:strVal val="visible"/>
                                      </p:to>
                                    </p:set>
                                    <p:anim calcmode="lin" valueType="num">
                                      <p:cBhvr additive="base">
                                        <p:cTn id="27" dur="750" fill="hold"/>
                                        <p:tgtEl>
                                          <p:spTgt spid="132"/>
                                        </p:tgtEl>
                                        <p:attrNameLst>
                                          <p:attrName>ppt_x</p:attrName>
                                        </p:attrNameLst>
                                      </p:cBhvr>
                                      <p:tavLst>
                                        <p:tav tm="0">
                                          <p:val>
                                            <p:strVal val="#ppt_x"/>
                                          </p:val>
                                        </p:tav>
                                        <p:tav tm="100000">
                                          <p:val>
                                            <p:strVal val="#ppt_x"/>
                                          </p:val>
                                        </p:tav>
                                      </p:tavLst>
                                    </p:anim>
                                    <p:anim calcmode="lin" valueType="num">
                                      <p:cBhvr additive="base">
                                        <p:cTn id="28" dur="750" fill="hold"/>
                                        <p:tgtEl>
                                          <p:spTgt spid="132"/>
                                        </p:tgtEl>
                                        <p:attrNameLst>
                                          <p:attrName>ppt_y</p:attrName>
                                        </p:attrNameLst>
                                      </p:cBhvr>
                                      <p:tavLst>
                                        <p:tav tm="0">
                                          <p:val>
                                            <p:strVal val="1+#ppt_h/2"/>
                                          </p:val>
                                        </p:tav>
                                        <p:tav tm="100000">
                                          <p:val>
                                            <p:strVal val="#ppt_y"/>
                                          </p:val>
                                        </p:tav>
                                      </p:tavLst>
                                    </p:anim>
                                  </p:childTnLst>
                                </p:cTn>
                              </p:par>
                              <p:par>
                                <p:cTn id="29" presetID="2" presetClass="entr" presetSubtype="4" decel="100000" fill="hold" grpId="0" nodeType="withEffect">
                                  <p:stCondLst>
                                    <p:cond delay="100"/>
                                  </p:stCondLst>
                                  <p:childTnLst>
                                    <p:set>
                                      <p:cBhvr>
                                        <p:cTn id="30" dur="1" fill="hold">
                                          <p:stCondLst>
                                            <p:cond delay="0"/>
                                          </p:stCondLst>
                                        </p:cTn>
                                        <p:tgtEl>
                                          <p:spTgt spid="131"/>
                                        </p:tgtEl>
                                        <p:attrNameLst>
                                          <p:attrName>style.visibility</p:attrName>
                                        </p:attrNameLst>
                                      </p:cBhvr>
                                      <p:to>
                                        <p:strVal val="visible"/>
                                      </p:to>
                                    </p:set>
                                    <p:anim calcmode="lin" valueType="num">
                                      <p:cBhvr additive="base">
                                        <p:cTn id="31" dur="750" fill="hold"/>
                                        <p:tgtEl>
                                          <p:spTgt spid="131"/>
                                        </p:tgtEl>
                                        <p:attrNameLst>
                                          <p:attrName>ppt_x</p:attrName>
                                        </p:attrNameLst>
                                      </p:cBhvr>
                                      <p:tavLst>
                                        <p:tav tm="0">
                                          <p:val>
                                            <p:strVal val="#ppt_x"/>
                                          </p:val>
                                        </p:tav>
                                        <p:tav tm="100000">
                                          <p:val>
                                            <p:strVal val="#ppt_x"/>
                                          </p:val>
                                        </p:tav>
                                      </p:tavLst>
                                    </p:anim>
                                    <p:anim calcmode="lin" valueType="num">
                                      <p:cBhvr additive="base">
                                        <p:cTn id="32" dur="750" fill="hold"/>
                                        <p:tgtEl>
                                          <p:spTgt spid="131"/>
                                        </p:tgtEl>
                                        <p:attrNameLst>
                                          <p:attrName>ppt_y</p:attrName>
                                        </p:attrNameLst>
                                      </p:cBhvr>
                                      <p:tavLst>
                                        <p:tav tm="0">
                                          <p:val>
                                            <p:strVal val="1+#ppt_h/2"/>
                                          </p:val>
                                        </p:tav>
                                        <p:tav tm="100000">
                                          <p:val>
                                            <p:strVal val="#ppt_y"/>
                                          </p:val>
                                        </p:tav>
                                      </p:tavLst>
                                    </p:anim>
                                  </p:childTnLst>
                                </p:cTn>
                              </p:par>
                              <p:par>
                                <p:cTn id="33" presetID="2" presetClass="entr" presetSubtype="4" decel="100000" fill="hold" grpId="0" nodeType="withEffect">
                                  <p:stCondLst>
                                    <p:cond delay="200"/>
                                  </p:stCondLst>
                                  <p:childTnLst>
                                    <p:set>
                                      <p:cBhvr>
                                        <p:cTn id="34" dur="1" fill="hold">
                                          <p:stCondLst>
                                            <p:cond delay="0"/>
                                          </p:stCondLst>
                                        </p:cTn>
                                        <p:tgtEl>
                                          <p:spTgt spid="134"/>
                                        </p:tgtEl>
                                        <p:attrNameLst>
                                          <p:attrName>style.visibility</p:attrName>
                                        </p:attrNameLst>
                                      </p:cBhvr>
                                      <p:to>
                                        <p:strVal val="visible"/>
                                      </p:to>
                                    </p:set>
                                    <p:anim calcmode="lin" valueType="num">
                                      <p:cBhvr additive="base">
                                        <p:cTn id="35" dur="750" fill="hold"/>
                                        <p:tgtEl>
                                          <p:spTgt spid="134"/>
                                        </p:tgtEl>
                                        <p:attrNameLst>
                                          <p:attrName>ppt_x</p:attrName>
                                        </p:attrNameLst>
                                      </p:cBhvr>
                                      <p:tavLst>
                                        <p:tav tm="0">
                                          <p:val>
                                            <p:strVal val="#ppt_x"/>
                                          </p:val>
                                        </p:tav>
                                        <p:tav tm="100000">
                                          <p:val>
                                            <p:strVal val="#ppt_x"/>
                                          </p:val>
                                        </p:tav>
                                      </p:tavLst>
                                    </p:anim>
                                    <p:anim calcmode="lin" valueType="num">
                                      <p:cBhvr additive="base">
                                        <p:cTn id="36" dur="750" fill="hold"/>
                                        <p:tgtEl>
                                          <p:spTgt spid="134"/>
                                        </p:tgtEl>
                                        <p:attrNameLst>
                                          <p:attrName>ppt_y</p:attrName>
                                        </p:attrNameLst>
                                      </p:cBhvr>
                                      <p:tavLst>
                                        <p:tav tm="0">
                                          <p:val>
                                            <p:strVal val="1+#ppt_h/2"/>
                                          </p:val>
                                        </p:tav>
                                        <p:tav tm="100000">
                                          <p:val>
                                            <p:strVal val="#ppt_y"/>
                                          </p:val>
                                        </p:tav>
                                      </p:tavLst>
                                    </p:anim>
                                  </p:childTnLst>
                                </p:cTn>
                              </p:par>
                              <p:par>
                                <p:cTn id="37" presetID="2" presetClass="entr" presetSubtype="4" decel="100000" fill="hold" grpId="0" nodeType="withEffect">
                                  <p:stCondLst>
                                    <p:cond delay="200"/>
                                  </p:stCondLst>
                                  <p:childTnLst>
                                    <p:set>
                                      <p:cBhvr>
                                        <p:cTn id="38" dur="1" fill="hold">
                                          <p:stCondLst>
                                            <p:cond delay="0"/>
                                          </p:stCondLst>
                                        </p:cTn>
                                        <p:tgtEl>
                                          <p:spTgt spid="133"/>
                                        </p:tgtEl>
                                        <p:attrNameLst>
                                          <p:attrName>style.visibility</p:attrName>
                                        </p:attrNameLst>
                                      </p:cBhvr>
                                      <p:to>
                                        <p:strVal val="visible"/>
                                      </p:to>
                                    </p:set>
                                    <p:anim calcmode="lin" valueType="num">
                                      <p:cBhvr additive="base">
                                        <p:cTn id="39" dur="750" fill="hold"/>
                                        <p:tgtEl>
                                          <p:spTgt spid="133"/>
                                        </p:tgtEl>
                                        <p:attrNameLst>
                                          <p:attrName>ppt_x</p:attrName>
                                        </p:attrNameLst>
                                      </p:cBhvr>
                                      <p:tavLst>
                                        <p:tav tm="0">
                                          <p:val>
                                            <p:strVal val="#ppt_x"/>
                                          </p:val>
                                        </p:tav>
                                        <p:tav tm="100000">
                                          <p:val>
                                            <p:strVal val="#ppt_x"/>
                                          </p:val>
                                        </p:tav>
                                      </p:tavLst>
                                    </p:anim>
                                    <p:anim calcmode="lin" valueType="num">
                                      <p:cBhvr additive="base">
                                        <p:cTn id="40" dur="750" fill="hold"/>
                                        <p:tgtEl>
                                          <p:spTgt spid="133"/>
                                        </p:tgtEl>
                                        <p:attrNameLst>
                                          <p:attrName>ppt_y</p:attrName>
                                        </p:attrNameLst>
                                      </p:cBhvr>
                                      <p:tavLst>
                                        <p:tav tm="0">
                                          <p:val>
                                            <p:strVal val="1+#ppt_h/2"/>
                                          </p:val>
                                        </p:tav>
                                        <p:tav tm="100000">
                                          <p:val>
                                            <p:strVal val="#ppt_y"/>
                                          </p:val>
                                        </p:tav>
                                      </p:tavLst>
                                    </p:anim>
                                  </p:childTnLst>
                                </p:cTn>
                              </p:par>
                              <p:par>
                                <p:cTn id="41" presetID="2" presetClass="entr" presetSubtype="4" decel="100000" fill="hold" grpId="0" nodeType="withEffect">
                                  <p:stCondLst>
                                    <p:cond delay="300"/>
                                  </p:stCondLst>
                                  <p:childTnLst>
                                    <p:set>
                                      <p:cBhvr>
                                        <p:cTn id="42" dur="1" fill="hold">
                                          <p:stCondLst>
                                            <p:cond delay="0"/>
                                          </p:stCondLst>
                                        </p:cTn>
                                        <p:tgtEl>
                                          <p:spTgt spid="136"/>
                                        </p:tgtEl>
                                        <p:attrNameLst>
                                          <p:attrName>style.visibility</p:attrName>
                                        </p:attrNameLst>
                                      </p:cBhvr>
                                      <p:to>
                                        <p:strVal val="visible"/>
                                      </p:to>
                                    </p:set>
                                    <p:anim calcmode="lin" valueType="num">
                                      <p:cBhvr additive="base">
                                        <p:cTn id="43" dur="750" fill="hold"/>
                                        <p:tgtEl>
                                          <p:spTgt spid="136"/>
                                        </p:tgtEl>
                                        <p:attrNameLst>
                                          <p:attrName>ppt_x</p:attrName>
                                        </p:attrNameLst>
                                      </p:cBhvr>
                                      <p:tavLst>
                                        <p:tav tm="0">
                                          <p:val>
                                            <p:strVal val="#ppt_x"/>
                                          </p:val>
                                        </p:tav>
                                        <p:tav tm="100000">
                                          <p:val>
                                            <p:strVal val="#ppt_x"/>
                                          </p:val>
                                        </p:tav>
                                      </p:tavLst>
                                    </p:anim>
                                    <p:anim calcmode="lin" valueType="num">
                                      <p:cBhvr additive="base">
                                        <p:cTn id="44" dur="750" fill="hold"/>
                                        <p:tgtEl>
                                          <p:spTgt spid="136"/>
                                        </p:tgtEl>
                                        <p:attrNameLst>
                                          <p:attrName>ppt_y</p:attrName>
                                        </p:attrNameLst>
                                      </p:cBhvr>
                                      <p:tavLst>
                                        <p:tav tm="0">
                                          <p:val>
                                            <p:strVal val="1+#ppt_h/2"/>
                                          </p:val>
                                        </p:tav>
                                        <p:tav tm="100000">
                                          <p:val>
                                            <p:strVal val="#ppt_y"/>
                                          </p:val>
                                        </p:tav>
                                      </p:tavLst>
                                    </p:anim>
                                  </p:childTnLst>
                                </p:cTn>
                              </p:par>
                              <p:par>
                                <p:cTn id="45" presetID="2" presetClass="entr" presetSubtype="4" decel="100000" fill="hold" grpId="0" nodeType="withEffect">
                                  <p:stCondLst>
                                    <p:cond delay="300"/>
                                  </p:stCondLst>
                                  <p:childTnLst>
                                    <p:set>
                                      <p:cBhvr>
                                        <p:cTn id="46" dur="1" fill="hold">
                                          <p:stCondLst>
                                            <p:cond delay="0"/>
                                          </p:stCondLst>
                                        </p:cTn>
                                        <p:tgtEl>
                                          <p:spTgt spid="135"/>
                                        </p:tgtEl>
                                        <p:attrNameLst>
                                          <p:attrName>style.visibility</p:attrName>
                                        </p:attrNameLst>
                                      </p:cBhvr>
                                      <p:to>
                                        <p:strVal val="visible"/>
                                      </p:to>
                                    </p:set>
                                    <p:anim calcmode="lin" valueType="num">
                                      <p:cBhvr additive="base">
                                        <p:cTn id="47" dur="750" fill="hold"/>
                                        <p:tgtEl>
                                          <p:spTgt spid="135"/>
                                        </p:tgtEl>
                                        <p:attrNameLst>
                                          <p:attrName>ppt_x</p:attrName>
                                        </p:attrNameLst>
                                      </p:cBhvr>
                                      <p:tavLst>
                                        <p:tav tm="0">
                                          <p:val>
                                            <p:strVal val="#ppt_x"/>
                                          </p:val>
                                        </p:tav>
                                        <p:tav tm="100000">
                                          <p:val>
                                            <p:strVal val="#ppt_x"/>
                                          </p:val>
                                        </p:tav>
                                      </p:tavLst>
                                    </p:anim>
                                    <p:anim calcmode="lin" valueType="num">
                                      <p:cBhvr additive="base">
                                        <p:cTn id="48" dur="750" fill="hold"/>
                                        <p:tgtEl>
                                          <p:spTgt spid="135"/>
                                        </p:tgtEl>
                                        <p:attrNameLst>
                                          <p:attrName>ppt_y</p:attrName>
                                        </p:attrNameLst>
                                      </p:cBhvr>
                                      <p:tavLst>
                                        <p:tav tm="0">
                                          <p:val>
                                            <p:strVal val="1+#ppt_h/2"/>
                                          </p:val>
                                        </p:tav>
                                        <p:tav tm="100000">
                                          <p:val>
                                            <p:strVal val="#ppt_y"/>
                                          </p:val>
                                        </p:tav>
                                      </p:tavLst>
                                    </p:anim>
                                  </p:childTnLst>
                                </p:cTn>
                              </p:par>
                              <p:par>
                                <p:cTn id="49" presetID="2" presetClass="entr" presetSubtype="4" decel="100000" fill="hold" grpId="0" nodeType="withEffect">
                                  <p:stCondLst>
                                    <p:cond delay="400"/>
                                  </p:stCondLst>
                                  <p:childTnLst>
                                    <p:set>
                                      <p:cBhvr>
                                        <p:cTn id="50" dur="1" fill="hold">
                                          <p:stCondLst>
                                            <p:cond delay="0"/>
                                          </p:stCondLst>
                                        </p:cTn>
                                        <p:tgtEl>
                                          <p:spTgt spid="138"/>
                                        </p:tgtEl>
                                        <p:attrNameLst>
                                          <p:attrName>style.visibility</p:attrName>
                                        </p:attrNameLst>
                                      </p:cBhvr>
                                      <p:to>
                                        <p:strVal val="visible"/>
                                      </p:to>
                                    </p:set>
                                    <p:anim calcmode="lin" valueType="num">
                                      <p:cBhvr additive="base">
                                        <p:cTn id="51" dur="750" fill="hold"/>
                                        <p:tgtEl>
                                          <p:spTgt spid="138"/>
                                        </p:tgtEl>
                                        <p:attrNameLst>
                                          <p:attrName>ppt_x</p:attrName>
                                        </p:attrNameLst>
                                      </p:cBhvr>
                                      <p:tavLst>
                                        <p:tav tm="0">
                                          <p:val>
                                            <p:strVal val="#ppt_x"/>
                                          </p:val>
                                        </p:tav>
                                        <p:tav tm="100000">
                                          <p:val>
                                            <p:strVal val="#ppt_x"/>
                                          </p:val>
                                        </p:tav>
                                      </p:tavLst>
                                    </p:anim>
                                    <p:anim calcmode="lin" valueType="num">
                                      <p:cBhvr additive="base">
                                        <p:cTn id="52" dur="750" fill="hold"/>
                                        <p:tgtEl>
                                          <p:spTgt spid="138"/>
                                        </p:tgtEl>
                                        <p:attrNameLst>
                                          <p:attrName>ppt_y</p:attrName>
                                        </p:attrNameLst>
                                      </p:cBhvr>
                                      <p:tavLst>
                                        <p:tav tm="0">
                                          <p:val>
                                            <p:strVal val="1+#ppt_h/2"/>
                                          </p:val>
                                        </p:tav>
                                        <p:tav tm="100000">
                                          <p:val>
                                            <p:strVal val="#ppt_y"/>
                                          </p:val>
                                        </p:tav>
                                      </p:tavLst>
                                    </p:anim>
                                  </p:childTnLst>
                                </p:cTn>
                              </p:par>
                              <p:par>
                                <p:cTn id="53" presetID="2" presetClass="entr" presetSubtype="4" decel="100000" fill="hold" grpId="0" nodeType="withEffect">
                                  <p:stCondLst>
                                    <p:cond delay="400"/>
                                  </p:stCondLst>
                                  <p:childTnLst>
                                    <p:set>
                                      <p:cBhvr>
                                        <p:cTn id="54" dur="1" fill="hold">
                                          <p:stCondLst>
                                            <p:cond delay="0"/>
                                          </p:stCondLst>
                                        </p:cTn>
                                        <p:tgtEl>
                                          <p:spTgt spid="137"/>
                                        </p:tgtEl>
                                        <p:attrNameLst>
                                          <p:attrName>style.visibility</p:attrName>
                                        </p:attrNameLst>
                                      </p:cBhvr>
                                      <p:to>
                                        <p:strVal val="visible"/>
                                      </p:to>
                                    </p:set>
                                    <p:anim calcmode="lin" valueType="num">
                                      <p:cBhvr additive="base">
                                        <p:cTn id="55" dur="750" fill="hold"/>
                                        <p:tgtEl>
                                          <p:spTgt spid="137"/>
                                        </p:tgtEl>
                                        <p:attrNameLst>
                                          <p:attrName>ppt_x</p:attrName>
                                        </p:attrNameLst>
                                      </p:cBhvr>
                                      <p:tavLst>
                                        <p:tav tm="0">
                                          <p:val>
                                            <p:strVal val="#ppt_x"/>
                                          </p:val>
                                        </p:tav>
                                        <p:tav tm="100000">
                                          <p:val>
                                            <p:strVal val="#ppt_x"/>
                                          </p:val>
                                        </p:tav>
                                      </p:tavLst>
                                    </p:anim>
                                    <p:anim calcmode="lin" valueType="num">
                                      <p:cBhvr additive="base">
                                        <p:cTn id="56" dur="750" fill="hold"/>
                                        <p:tgtEl>
                                          <p:spTgt spid="137"/>
                                        </p:tgtEl>
                                        <p:attrNameLst>
                                          <p:attrName>ppt_y</p:attrName>
                                        </p:attrNameLst>
                                      </p:cBhvr>
                                      <p:tavLst>
                                        <p:tav tm="0">
                                          <p:val>
                                            <p:strVal val="1+#ppt_h/2"/>
                                          </p:val>
                                        </p:tav>
                                        <p:tav tm="100000">
                                          <p:val>
                                            <p:strVal val="#ppt_y"/>
                                          </p:val>
                                        </p:tav>
                                      </p:tavLst>
                                    </p:anim>
                                  </p:childTnLst>
                                </p:cTn>
                              </p:par>
                              <p:par>
                                <p:cTn id="57" presetID="2" presetClass="entr" presetSubtype="4" decel="100000" fill="hold" grpId="0" nodeType="withEffect">
                                  <p:stCondLst>
                                    <p:cond delay="500"/>
                                  </p:stCondLst>
                                  <p:childTnLst>
                                    <p:set>
                                      <p:cBhvr>
                                        <p:cTn id="58" dur="1" fill="hold">
                                          <p:stCondLst>
                                            <p:cond delay="0"/>
                                          </p:stCondLst>
                                        </p:cTn>
                                        <p:tgtEl>
                                          <p:spTgt spid="140"/>
                                        </p:tgtEl>
                                        <p:attrNameLst>
                                          <p:attrName>style.visibility</p:attrName>
                                        </p:attrNameLst>
                                      </p:cBhvr>
                                      <p:to>
                                        <p:strVal val="visible"/>
                                      </p:to>
                                    </p:set>
                                    <p:anim calcmode="lin" valueType="num">
                                      <p:cBhvr additive="base">
                                        <p:cTn id="59" dur="750" fill="hold"/>
                                        <p:tgtEl>
                                          <p:spTgt spid="140"/>
                                        </p:tgtEl>
                                        <p:attrNameLst>
                                          <p:attrName>ppt_x</p:attrName>
                                        </p:attrNameLst>
                                      </p:cBhvr>
                                      <p:tavLst>
                                        <p:tav tm="0">
                                          <p:val>
                                            <p:strVal val="#ppt_x"/>
                                          </p:val>
                                        </p:tav>
                                        <p:tav tm="100000">
                                          <p:val>
                                            <p:strVal val="#ppt_x"/>
                                          </p:val>
                                        </p:tav>
                                      </p:tavLst>
                                    </p:anim>
                                    <p:anim calcmode="lin" valueType="num">
                                      <p:cBhvr additive="base">
                                        <p:cTn id="60" dur="750" fill="hold"/>
                                        <p:tgtEl>
                                          <p:spTgt spid="140"/>
                                        </p:tgtEl>
                                        <p:attrNameLst>
                                          <p:attrName>ppt_y</p:attrName>
                                        </p:attrNameLst>
                                      </p:cBhvr>
                                      <p:tavLst>
                                        <p:tav tm="0">
                                          <p:val>
                                            <p:strVal val="1+#ppt_h/2"/>
                                          </p:val>
                                        </p:tav>
                                        <p:tav tm="100000">
                                          <p:val>
                                            <p:strVal val="#ppt_y"/>
                                          </p:val>
                                        </p:tav>
                                      </p:tavLst>
                                    </p:anim>
                                  </p:childTnLst>
                                </p:cTn>
                              </p:par>
                              <p:par>
                                <p:cTn id="61" presetID="2" presetClass="entr" presetSubtype="4" decel="100000" fill="hold" grpId="0" nodeType="withEffect">
                                  <p:stCondLst>
                                    <p:cond delay="500"/>
                                  </p:stCondLst>
                                  <p:childTnLst>
                                    <p:set>
                                      <p:cBhvr>
                                        <p:cTn id="62" dur="1" fill="hold">
                                          <p:stCondLst>
                                            <p:cond delay="0"/>
                                          </p:stCondLst>
                                        </p:cTn>
                                        <p:tgtEl>
                                          <p:spTgt spid="139"/>
                                        </p:tgtEl>
                                        <p:attrNameLst>
                                          <p:attrName>style.visibility</p:attrName>
                                        </p:attrNameLst>
                                      </p:cBhvr>
                                      <p:to>
                                        <p:strVal val="visible"/>
                                      </p:to>
                                    </p:set>
                                    <p:anim calcmode="lin" valueType="num">
                                      <p:cBhvr additive="base">
                                        <p:cTn id="63" dur="750" fill="hold"/>
                                        <p:tgtEl>
                                          <p:spTgt spid="139"/>
                                        </p:tgtEl>
                                        <p:attrNameLst>
                                          <p:attrName>ppt_x</p:attrName>
                                        </p:attrNameLst>
                                      </p:cBhvr>
                                      <p:tavLst>
                                        <p:tav tm="0">
                                          <p:val>
                                            <p:strVal val="#ppt_x"/>
                                          </p:val>
                                        </p:tav>
                                        <p:tav tm="100000">
                                          <p:val>
                                            <p:strVal val="#ppt_x"/>
                                          </p:val>
                                        </p:tav>
                                      </p:tavLst>
                                    </p:anim>
                                    <p:anim calcmode="lin" valueType="num">
                                      <p:cBhvr additive="base">
                                        <p:cTn id="64" dur="750" fill="hold"/>
                                        <p:tgtEl>
                                          <p:spTgt spid="139"/>
                                        </p:tgtEl>
                                        <p:attrNameLst>
                                          <p:attrName>ppt_y</p:attrName>
                                        </p:attrNameLst>
                                      </p:cBhvr>
                                      <p:tavLst>
                                        <p:tav tm="0">
                                          <p:val>
                                            <p:strVal val="1+#ppt_h/2"/>
                                          </p:val>
                                        </p:tav>
                                        <p:tav tm="100000">
                                          <p:val>
                                            <p:strVal val="#ppt_y"/>
                                          </p:val>
                                        </p:tav>
                                      </p:tavLst>
                                    </p:anim>
                                  </p:childTnLst>
                                </p:cTn>
                              </p:par>
                              <p:par>
                                <p:cTn id="65" presetID="2" presetClass="entr" presetSubtype="4" decel="100000" fill="hold" grpId="0" nodeType="withEffect">
                                  <p:stCondLst>
                                    <p:cond delay="600"/>
                                  </p:stCondLst>
                                  <p:childTnLst>
                                    <p:set>
                                      <p:cBhvr>
                                        <p:cTn id="66" dur="1" fill="hold">
                                          <p:stCondLst>
                                            <p:cond delay="0"/>
                                          </p:stCondLst>
                                        </p:cTn>
                                        <p:tgtEl>
                                          <p:spTgt spid="142"/>
                                        </p:tgtEl>
                                        <p:attrNameLst>
                                          <p:attrName>style.visibility</p:attrName>
                                        </p:attrNameLst>
                                      </p:cBhvr>
                                      <p:to>
                                        <p:strVal val="visible"/>
                                      </p:to>
                                    </p:set>
                                    <p:anim calcmode="lin" valueType="num">
                                      <p:cBhvr additive="base">
                                        <p:cTn id="67" dur="750" fill="hold"/>
                                        <p:tgtEl>
                                          <p:spTgt spid="142"/>
                                        </p:tgtEl>
                                        <p:attrNameLst>
                                          <p:attrName>ppt_x</p:attrName>
                                        </p:attrNameLst>
                                      </p:cBhvr>
                                      <p:tavLst>
                                        <p:tav tm="0">
                                          <p:val>
                                            <p:strVal val="#ppt_x"/>
                                          </p:val>
                                        </p:tav>
                                        <p:tav tm="100000">
                                          <p:val>
                                            <p:strVal val="#ppt_x"/>
                                          </p:val>
                                        </p:tav>
                                      </p:tavLst>
                                    </p:anim>
                                    <p:anim calcmode="lin" valueType="num">
                                      <p:cBhvr additive="base">
                                        <p:cTn id="68" dur="750" fill="hold"/>
                                        <p:tgtEl>
                                          <p:spTgt spid="142"/>
                                        </p:tgtEl>
                                        <p:attrNameLst>
                                          <p:attrName>ppt_y</p:attrName>
                                        </p:attrNameLst>
                                      </p:cBhvr>
                                      <p:tavLst>
                                        <p:tav tm="0">
                                          <p:val>
                                            <p:strVal val="1+#ppt_h/2"/>
                                          </p:val>
                                        </p:tav>
                                        <p:tav tm="100000">
                                          <p:val>
                                            <p:strVal val="#ppt_y"/>
                                          </p:val>
                                        </p:tav>
                                      </p:tavLst>
                                    </p:anim>
                                  </p:childTnLst>
                                </p:cTn>
                              </p:par>
                              <p:par>
                                <p:cTn id="69" presetID="2" presetClass="entr" presetSubtype="4" decel="100000" fill="hold" grpId="0" nodeType="withEffect">
                                  <p:stCondLst>
                                    <p:cond delay="600"/>
                                  </p:stCondLst>
                                  <p:childTnLst>
                                    <p:set>
                                      <p:cBhvr>
                                        <p:cTn id="70" dur="1" fill="hold">
                                          <p:stCondLst>
                                            <p:cond delay="0"/>
                                          </p:stCondLst>
                                        </p:cTn>
                                        <p:tgtEl>
                                          <p:spTgt spid="141"/>
                                        </p:tgtEl>
                                        <p:attrNameLst>
                                          <p:attrName>style.visibility</p:attrName>
                                        </p:attrNameLst>
                                      </p:cBhvr>
                                      <p:to>
                                        <p:strVal val="visible"/>
                                      </p:to>
                                    </p:set>
                                    <p:anim calcmode="lin" valueType="num">
                                      <p:cBhvr additive="base">
                                        <p:cTn id="71" dur="750" fill="hold"/>
                                        <p:tgtEl>
                                          <p:spTgt spid="141"/>
                                        </p:tgtEl>
                                        <p:attrNameLst>
                                          <p:attrName>ppt_x</p:attrName>
                                        </p:attrNameLst>
                                      </p:cBhvr>
                                      <p:tavLst>
                                        <p:tav tm="0">
                                          <p:val>
                                            <p:strVal val="#ppt_x"/>
                                          </p:val>
                                        </p:tav>
                                        <p:tav tm="100000">
                                          <p:val>
                                            <p:strVal val="#ppt_x"/>
                                          </p:val>
                                        </p:tav>
                                      </p:tavLst>
                                    </p:anim>
                                    <p:anim calcmode="lin" valueType="num">
                                      <p:cBhvr additive="base">
                                        <p:cTn id="72" dur="750" fill="hold"/>
                                        <p:tgtEl>
                                          <p:spTgt spid="141"/>
                                        </p:tgtEl>
                                        <p:attrNameLst>
                                          <p:attrName>ppt_y</p:attrName>
                                        </p:attrNameLst>
                                      </p:cBhvr>
                                      <p:tavLst>
                                        <p:tav tm="0">
                                          <p:val>
                                            <p:strVal val="1+#ppt_h/2"/>
                                          </p:val>
                                        </p:tav>
                                        <p:tav tm="100000">
                                          <p:val>
                                            <p:strVal val="#ppt_y"/>
                                          </p:val>
                                        </p:tav>
                                      </p:tavLst>
                                    </p:anim>
                                  </p:childTnLst>
                                </p:cTn>
                              </p:par>
                              <p:par>
                                <p:cTn id="73" presetID="2" presetClass="entr" presetSubtype="4" decel="100000" fill="hold" grpId="0" nodeType="withEffect">
                                  <p:stCondLst>
                                    <p:cond delay="700"/>
                                  </p:stCondLst>
                                  <p:childTnLst>
                                    <p:set>
                                      <p:cBhvr>
                                        <p:cTn id="74" dur="1" fill="hold">
                                          <p:stCondLst>
                                            <p:cond delay="0"/>
                                          </p:stCondLst>
                                        </p:cTn>
                                        <p:tgtEl>
                                          <p:spTgt spid="144"/>
                                        </p:tgtEl>
                                        <p:attrNameLst>
                                          <p:attrName>style.visibility</p:attrName>
                                        </p:attrNameLst>
                                      </p:cBhvr>
                                      <p:to>
                                        <p:strVal val="visible"/>
                                      </p:to>
                                    </p:set>
                                    <p:anim calcmode="lin" valueType="num">
                                      <p:cBhvr additive="base">
                                        <p:cTn id="75" dur="750" fill="hold"/>
                                        <p:tgtEl>
                                          <p:spTgt spid="144"/>
                                        </p:tgtEl>
                                        <p:attrNameLst>
                                          <p:attrName>ppt_x</p:attrName>
                                        </p:attrNameLst>
                                      </p:cBhvr>
                                      <p:tavLst>
                                        <p:tav tm="0">
                                          <p:val>
                                            <p:strVal val="#ppt_x"/>
                                          </p:val>
                                        </p:tav>
                                        <p:tav tm="100000">
                                          <p:val>
                                            <p:strVal val="#ppt_x"/>
                                          </p:val>
                                        </p:tav>
                                      </p:tavLst>
                                    </p:anim>
                                    <p:anim calcmode="lin" valueType="num">
                                      <p:cBhvr additive="base">
                                        <p:cTn id="76" dur="750" fill="hold"/>
                                        <p:tgtEl>
                                          <p:spTgt spid="144"/>
                                        </p:tgtEl>
                                        <p:attrNameLst>
                                          <p:attrName>ppt_y</p:attrName>
                                        </p:attrNameLst>
                                      </p:cBhvr>
                                      <p:tavLst>
                                        <p:tav tm="0">
                                          <p:val>
                                            <p:strVal val="1+#ppt_h/2"/>
                                          </p:val>
                                        </p:tav>
                                        <p:tav tm="100000">
                                          <p:val>
                                            <p:strVal val="#ppt_y"/>
                                          </p:val>
                                        </p:tav>
                                      </p:tavLst>
                                    </p:anim>
                                  </p:childTnLst>
                                </p:cTn>
                              </p:par>
                              <p:par>
                                <p:cTn id="77" presetID="2" presetClass="entr" presetSubtype="4" decel="100000" fill="hold" grpId="0" nodeType="withEffect">
                                  <p:stCondLst>
                                    <p:cond delay="700"/>
                                  </p:stCondLst>
                                  <p:childTnLst>
                                    <p:set>
                                      <p:cBhvr>
                                        <p:cTn id="78" dur="1" fill="hold">
                                          <p:stCondLst>
                                            <p:cond delay="0"/>
                                          </p:stCondLst>
                                        </p:cTn>
                                        <p:tgtEl>
                                          <p:spTgt spid="143"/>
                                        </p:tgtEl>
                                        <p:attrNameLst>
                                          <p:attrName>style.visibility</p:attrName>
                                        </p:attrNameLst>
                                      </p:cBhvr>
                                      <p:to>
                                        <p:strVal val="visible"/>
                                      </p:to>
                                    </p:set>
                                    <p:anim calcmode="lin" valueType="num">
                                      <p:cBhvr additive="base">
                                        <p:cTn id="79" dur="750" fill="hold"/>
                                        <p:tgtEl>
                                          <p:spTgt spid="143"/>
                                        </p:tgtEl>
                                        <p:attrNameLst>
                                          <p:attrName>ppt_x</p:attrName>
                                        </p:attrNameLst>
                                      </p:cBhvr>
                                      <p:tavLst>
                                        <p:tav tm="0">
                                          <p:val>
                                            <p:strVal val="#ppt_x"/>
                                          </p:val>
                                        </p:tav>
                                        <p:tav tm="100000">
                                          <p:val>
                                            <p:strVal val="#ppt_x"/>
                                          </p:val>
                                        </p:tav>
                                      </p:tavLst>
                                    </p:anim>
                                    <p:anim calcmode="lin" valueType="num">
                                      <p:cBhvr additive="base">
                                        <p:cTn id="80" dur="750" fill="hold"/>
                                        <p:tgtEl>
                                          <p:spTgt spid="143"/>
                                        </p:tgtEl>
                                        <p:attrNameLst>
                                          <p:attrName>ppt_y</p:attrName>
                                        </p:attrNameLst>
                                      </p:cBhvr>
                                      <p:tavLst>
                                        <p:tav tm="0">
                                          <p:val>
                                            <p:strVal val="1+#ppt_h/2"/>
                                          </p:val>
                                        </p:tav>
                                        <p:tav tm="100000">
                                          <p:val>
                                            <p:strVal val="#ppt_y"/>
                                          </p:val>
                                        </p:tav>
                                      </p:tavLst>
                                    </p:anim>
                                  </p:childTnLst>
                                </p:cTn>
                              </p:par>
                              <p:par>
                                <p:cTn id="81" presetID="2" presetClass="entr" presetSubtype="4" decel="100000" fill="hold" grpId="0" nodeType="withEffect">
                                  <p:stCondLst>
                                    <p:cond delay="0"/>
                                  </p:stCondLst>
                                  <p:childTnLst>
                                    <p:set>
                                      <p:cBhvr>
                                        <p:cTn id="82" dur="1" fill="hold">
                                          <p:stCondLst>
                                            <p:cond delay="0"/>
                                          </p:stCondLst>
                                        </p:cTn>
                                        <p:tgtEl>
                                          <p:spTgt spid="38"/>
                                        </p:tgtEl>
                                        <p:attrNameLst>
                                          <p:attrName>style.visibility</p:attrName>
                                        </p:attrNameLst>
                                      </p:cBhvr>
                                      <p:to>
                                        <p:strVal val="visible"/>
                                      </p:to>
                                    </p:set>
                                    <p:anim calcmode="lin" valueType="num">
                                      <p:cBhvr additive="base">
                                        <p:cTn id="83" dur="750" fill="hold"/>
                                        <p:tgtEl>
                                          <p:spTgt spid="38"/>
                                        </p:tgtEl>
                                        <p:attrNameLst>
                                          <p:attrName>ppt_x</p:attrName>
                                        </p:attrNameLst>
                                      </p:cBhvr>
                                      <p:tavLst>
                                        <p:tav tm="0">
                                          <p:val>
                                            <p:strVal val="#ppt_x"/>
                                          </p:val>
                                        </p:tav>
                                        <p:tav tm="100000">
                                          <p:val>
                                            <p:strVal val="#ppt_x"/>
                                          </p:val>
                                        </p:tav>
                                      </p:tavLst>
                                    </p:anim>
                                    <p:anim calcmode="lin" valueType="num">
                                      <p:cBhvr additive="base">
                                        <p:cTn id="84" dur="750" fill="hold"/>
                                        <p:tgtEl>
                                          <p:spTgt spid="38"/>
                                        </p:tgtEl>
                                        <p:attrNameLst>
                                          <p:attrName>ppt_y</p:attrName>
                                        </p:attrNameLst>
                                      </p:cBhvr>
                                      <p:tavLst>
                                        <p:tav tm="0">
                                          <p:val>
                                            <p:strVal val="1+#ppt_h/2"/>
                                          </p:val>
                                        </p:tav>
                                        <p:tav tm="100000">
                                          <p:val>
                                            <p:strVal val="#ppt_y"/>
                                          </p:val>
                                        </p:tav>
                                      </p:tavLst>
                                    </p:anim>
                                  </p:childTnLst>
                                </p:cTn>
                              </p:par>
                              <p:par>
                                <p:cTn id="85" presetID="2" presetClass="entr" presetSubtype="4" decel="100000" fill="hold" grpId="0" nodeType="withEffect">
                                  <p:stCondLst>
                                    <p:cond delay="0"/>
                                  </p:stCondLst>
                                  <p:childTnLst>
                                    <p:set>
                                      <p:cBhvr>
                                        <p:cTn id="86" dur="1" fill="hold">
                                          <p:stCondLst>
                                            <p:cond delay="0"/>
                                          </p:stCondLst>
                                        </p:cTn>
                                        <p:tgtEl>
                                          <p:spTgt spid="37"/>
                                        </p:tgtEl>
                                        <p:attrNameLst>
                                          <p:attrName>style.visibility</p:attrName>
                                        </p:attrNameLst>
                                      </p:cBhvr>
                                      <p:to>
                                        <p:strVal val="visible"/>
                                      </p:to>
                                    </p:set>
                                    <p:anim calcmode="lin" valueType="num">
                                      <p:cBhvr additive="base">
                                        <p:cTn id="87" dur="750" fill="hold"/>
                                        <p:tgtEl>
                                          <p:spTgt spid="37"/>
                                        </p:tgtEl>
                                        <p:attrNameLst>
                                          <p:attrName>ppt_x</p:attrName>
                                        </p:attrNameLst>
                                      </p:cBhvr>
                                      <p:tavLst>
                                        <p:tav tm="0">
                                          <p:val>
                                            <p:strVal val="#ppt_x"/>
                                          </p:val>
                                        </p:tav>
                                        <p:tav tm="100000">
                                          <p:val>
                                            <p:strVal val="#ppt_x"/>
                                          </p:val>
                                        </p:tav>
                                      </p:tavLst>
                                    </p:anim>
                                    <p:anim calcmode="lin" valueType="num">
                                      <p:cBhvr additive="base">
                                        <p:cTn id="88" dur="750" fill="hold"/>
                                        <p:tgtEl>
                                          <p:spTgt spid="37"/>
                                        </p:tgtEl>
                                        <p:attrNameLst>
                                          <p:attrName>ppt_y</p:attrName>
                                        </p:attrNameLst>
                                      </p:cBhvr>
                                      <p:tavLst>
                                        <p:tav tm="0">
                                          <p:val>
                                            <p:strVal val="1+#ppt_h/2"/>
                                          </p:val>
                                        </p:tav>
                                        <p:tav tm="100000">
                                          <p:val>
                                            <p:strVal val="#ppt_y"/>
                                          </p:val>
                                        </p:tav>
                                      </p:tavLst>
                                    </p:anim>
                                  </p:childTnLst>
                                </p:cTn>
                              </p:par>
                              <p:par>
                                <p:cTn id="89" presetID="2" presetClass="entr" presetSubtype="4" decel="100000" fill="hold" grpId="0" nodeType="withEffect">
                                  <p:stCondLst>
                                    <p:cond delay="100"/>
                                  </p:stCondLst>
                                  <p:childTnLst>
                                    <p:set>
                                      <p:cBhvr>
                                        <p:cTn id="90" dur="1" fill="hold">
                                          <p:stCondLst>
                                            <p:cond delay="0"/>
                                          </p:stCondLst>
                                        </p:cTn>
                                        <p:tgtEl>
                                          <p:spTgt spid="40"/>
                                        </p:tgtEl>
                                        <p:attrNameLst>
                                          <p:attrName>style.visibility</p:attrName>
                                        </p:attrNameLst>
                                      </p:cBhvr>
                                      <p:to>
                                        <p:strVal val="visible"/>
                                      </p:to>
                                    </p:set>
                                    <p:anim calcmode="lin" valueType="num">
                                      <p:cBhvr additive="base">
                                        <p:cTn id="91" dur="750" fill="hold"/>
                                        <p:tgtEl>
                                          <p:spTgt spid="40"/>
                                        </p:tgtEl>
                                        <p:attrNameLst>
                                          <p:attrName>ppt_x</p:attrName>
                                        </p:attrNameLst>
                                      </p:cBhvr>
                                      <p:tavLst>
                                        <p:tav tm="0">
                                          <p:val>
                                            <p:strVal val="#ppt_x"/>
                                          </p:val>
                                        </p:tav>
                                        <p:tav tm="100000">
                                          <p:val>
                                            <p:strVal val="#ppt_x"/>
                                          </p:val>
                                        </p:tav>
                                      </p:tavLst>
                                    </p:anim>
                                    <p:anim calcmode="lin" valueType="num">
                                      <p:cBhvr additive="base">
                                        <p:cTn id="92" dur="750" fill="hold"/>
                                        <p:tgtEl>
                                          <p:spTgt spid="40"/>
                                        </p:tgtEl>
                                        <p:attrNameLst>
                                          <p:attrName>ppt_y</p:attrName>
                                        </p:attrNameLst>
                                      </p:cBhvr>
                                      <p:tavLst>
                                        <p:tav tm="0">
                                          <p:val>
                                            <p:strVal val="1+#ppt_h/2"/>
                                          </p:val>
                                        </p:tav>
                                        <p:tav tm="100000">
                                          <p:val>
                                            <p:strVal val="#ppt_y"/>
                                          </p:val>
                                        </p:tav>
                                      </p:tavLst>
                                    </p:anim>
                                  </p:childTnLst>
                                </p:cTn>
                              </p:par>
                              <p:par>
                                <p:cTn id="93" presetID="2" presetClass="entr" presetSubtype="4" decel="100000" fill="hold" grpId="0" nodeType="withEffect">
                                  <p:stCondLst>
                                    <p:cond delay="100"/>
                                  </p:stCondLst>
                                  <p:childTnLst>
                                    <p:set>
                                      <p:cBhvr>
                                        <p:cTn id="94" dur="1" fill="hold">
                                          <p:stCondLst>
                                            <p:cond delay="0"/>
                                          </p:stCondLst>
                                        </p:cTn>
                                        <p:tgtEl>
                                          <p:spTgt spid="39"/>
                                        </p:tgtEl>
                                        <p:attrNameLst>
                                          <p:attrName>style.visibility</p:attrName>
                                        </p:attrNameLst>
                                      </p:cBhvr>
                                      <p:to>
                                        <p:strVal val="visible"/>
                                      </p:to>
                                    </p:set>
                                    <p:anim calcmode="lin" valueType="num">
                                      <p:cBhvr additive="base">
                                        <p:cTn id="95" dur="750" fill="hold"/>
                                        <p:tgtEl>
                                          <p:spTgt spid="39"/>
                                        </p:tgtEl>
                                        <p:attrNameLst>
                                          <p:attrName>ppt_x</p:attrName>
                                        </p:attrNameLst>
                                      </p:cBhvr>
                                      <p:tavLst>
                                        <p:tav tm="0">
                                          <p:val>
                                            <p:strVal val="#ppt_x"/>
                                          </p:val>
                                        </p:tav>
                                        <p:tav tm="100000">
                                          <p:val>
                                            <p:strVal val="#ppt_x"/>
                                          </p:val>
                                        </p:tav>
                                      </p:tavLst>
                                    </p:anim>
                                    <p:anim calcmode="lin" valueType="num">
                                      <p:cBhvr additive="base">
                                        <p:cTn id="96" dur="750" fill="hold"/>
                                        <p:tgtEl>
                                          <p:spTgt spid="39"/>
                                        </p:tgtEl>
                                        <p:attrNameLst>
                                          <p:attrName>ppt_y</p:attrName>
                                        </p:attrNameLst>
                                      </p:cBhvr>
                                      <p:tavLst>
                                        <p:tav tm="0">
                                          <p:val>
                                            <p:strVal val="1+#ppt_h/2"/>
                                          </p:val>
                                        </p:tav>
                                        <p:tav tm="100000">
                                          <p:val>
                                            <p:strVal val="#ppt_y"/>
                                          </p:val>
                                        </p:tav>
                                      </p:tavLst>
                                    </p:anim>
                                  </p:childTnLst>
                                </p:cTn>
                              </p:par>
                              <p:par>
                                <p:cTn id="97" presetID="2" presetClass="entr" presetSubtype="4" decel="100000" fill="hold" grpId="0" nodeType="withEffect">
                                  <p:stCondLst>
                                    <p:cond delay="200"/>
                                  </p:stCondLst>
                                  <p:childTnLst>
                                    <p:set>
                                      <p:cBhvr>
                                        <p:cTn id="98" dur="1" fill="hold">
                                          <p:stCondLst>
                                            <p:cond delay="0"/>
                                          </p:stCondLst>
                                        </p:cTn>
                                        <p:tgtEl>
                                          <p:spTgt spid="42"/>
                                        </p:tgtEl>
                                        <p:attrNameLst>
                                          <p:attrName>style.visibility</p:attrName>
                                        </p:attrNameLst>
                                      </p:cBhvr>
                                      <p:to>
                                        <p:strVal val="visible"/>
                                      </p:to>
                                    </p:set>
                                    <p:anim calcmode="lin" valueType="num">
                                      <p:cBhvr additive="base">
                                        <p:cTn id="99" dur="750" fill="hold"/>
                                        <p:tgtEl>
                                          <p:spTgt spid="42"/>
                                        </p:tgtEl>
                                        <p:attrNameLst>
                                          <p:attrName>ppt_x</p:attrName>
                                        </p:attrNameLst>
                                      </p:cBhvr>
                                      <p:tavLst>
                                        <p:tav tm="0">
                                          <p:val>
                                            <p:strVal val="#ppt_x"/>
                                          </p:val>
                                        </p:tav>
                                        <p:tav tm="100000">
                                          <p:val>
                                            <p:strVal val="#ppt_x"/>
                                          </p:val>
                                        </p:tav>
                                      </p:tavLst>
                                    </p:anim>
                                    <p:anim calcmode="lin" valueType="num">
                                      <p:cBhvr additive="base">
                                        <p:cTn id="100" dur="750" fill="hold"/>
                                        <p:tgtEl>
                                          <p:spTgt spid="42"/>
                                        </p:tgtEl>
                                        <p:attrNameLst>
                                          <p:attrName>ppt_y</p:attrName>
                                        </p:attrNameLst>
                                      </p:cBhvr>
                                      <p:tavLst>
                                        <p:tav tm="0">
                                          <p:val>
                                            <p:strVal val="1+#ppt_h/2"/>
                                          </p:val>
                                        </p:tav>
                                        <p:tav tm="100000">
                                          <p:val>
                                            <p:strVal val="#ppt_y"/>
                                          </p:val>
                                        </p:tav>
                                      </p:tavLst>
                                    </p:anim>
                                  </p:childTnLst>
                                </p:cTn>
                              </p:par>
                              <p:par>
                                <p:cTn id="101" presetID="2" presetClass="entr" presetSubtype="4" decel="100000" fill="hold" grpId="0" nodeType="withEffect">
                                  <p:stCondLst>
                                    <p:cond delay="200"/>
                                  </p:stCondLst>
                                  <p:childTnLst>
                                    <p:set>
                                      <p:cBhvr>
                                        <p:cTn id="102" dur="1" fill="hold">
                                          <p:stCondLst>
                                            <p:cond delay="0"/>
                                          </p:stCondLst>
                                        </p:cTn>
                                        <p:tgtEl>
                                          <p:spTgt spid="41"/>
                                        </p:tgtEl>
                                        <p:attrNameLst>
                                          <p:attrName>style.visibility</p:attrName>
                                        </p:attrNameLst>
                                      </p:cBhvr>
                                      <p:to>
                                        <p:strVal val="visible"/>
                                      </p:to>
                                    </p:set>
                                    <p:anim calcmode="lin" valueType="num">
                                      <p:cBhvr additive="base">
                                        <p:cTn id="103" dur="750" fill="hold"/>
                                        <p:tgtEl>
                                          <p:spTgt spid="41"/>
                                        </p:tgtEl>
                                        <p:attrNameLst>
                                          <p:attrName>ppt_x</p:attrName>
                                        </p:attrNameLst>
                                      </p:cBhvr>
                                      <p:tavLst>
                                        <p:tav tm="0">
                                          <p:val>
                                            <p:strVal val="#ppt_x"/>
                                          </p:val>
                                        </p:tav>
                                        <p:tav tm="100000">
                                          <p:val>
                                            <p:strVal val="#ppt_x"/>
                                          </p:val>
                                        </p:tav>
                                      </p:tavLst>
                                    </p:anim>
                                    <p:anim calcmode="lin" valueType="num">
                                      <p:cBhvr additive="base">
                                        <p:cTn id="104" dur="750" fill="hold"/>
                                        <p:tgtEl>
                                          <p:spTgt spid="41"/>
                                        </p:tgtEl>
                                        <p:attrNameLst>
                                          <p:attrName>ppt_y</p:attrName>
                                        </p:attrNameLst>
                                      </p:cBhvr>
                                      <p:tavLst>
                                        <p:tav tm="0">
                                          <p:val>
                                            <p:strVal val="1+#ppt_h/2"/>
                                          </p:val>
                                        </p:tav>
                                        <p:tav tm="100000">
                                          <p:val>
                                            <p:strVal val="#ppt_y"/>
                                          </p:val>
                                        </p:tav>
                                      </p:tavLst>
                                    </p:anim>
                                  </p:childTnLst>
                                </p:cTn>
                              </p:par>
                              <p:par>
                                <p:cTn id="105" presetID="2" presetClass="entr" presetSubtype="4" decel="100000" fill="hold" grpId="0" nodeType="withEffect">
                                  <p:stCondLst>
                                    <p:cond delay="300"/>
                                  </p:stCondLst>
                                  <p:childTnLst>
                                    <p:set>
                                      <p:cBhvr>
                                        <p:cTn id="106" dur="1" fill="hold">
                                          <p:stCondLst>
                                            <p:cond delay="0"/>
                                          </p:stCondLst>
                                        </p:cTn>
                                        <p:tgtEl>
                                          <p:spTgt spid="44"/>
                                        </p:tgtEl>
                                        <p:attrNameLst>
                                          <p:attrName>style.visibility</p:attrName>
                                        </p:attrNameLst>
                                      </p:cBhvr>
                                      <p:to>
                                        <p:strVal val="visible"/>
                                      </p:to>
                                    </p:set>
                                    <p:anim calcmode="lin" valueType="num">
                                      <p:cBhvr additive="base">
                                        <p:cTn id="107" dur="750" fill="hold"/>
                                        <p:tgtEl>
                                          <p:spTgt spid="44"/>
                                        </p:tgtEl>
                                        <p:attrNameLst>
                                          <p:attrName>ppt_x</p:attrName>
                                        </p:attrNameLst>
                                      </p:cBhvr>
                                      <p:tavLst>
                                        <p:tav tm="0">
                                          <p:val>
                                            <p:strVal val="#ppt_x"/>
                                          </p:val>
                                        </p:tav>
                                        <p:tav tm="100000">
                                          <p:val>
                                            <p:strVal val="#ppt_x"/>
                                          </p:val>
                                        </p:tav>
                                      </p:tavLst>
                                    </p:anim>
                                    <p:anim calcmode="lin" valueType="num">
                                      <p:cBhvr additive="base">
                                        <p:cTn id="108" dur="750" fill="hold"/>
                                        <p:tgtEl>
                                          <p:spTgt spid="44"/>
                                        </p:tgtEl>
                                        <p:attrNameLst>
                                          <p:attrName>ppt_y</p:attrName>
                                        </p:attrNameLst>
                                      </p:cBhvr>
                                      <p:tavLst>
                                        <p:tav tm="0">
                                          <p:val>
                                            <p:strVal val="1+#ppt_h/2"/>
                                          </p:val>
                                        </p:tav>
                                        <p:tav tm="100000">
                                          <p:val>
                                            <p:strVal val="#ppt_y"/>
                                          </p:val>
                                        </p:tav>
                                      </p:tavLst>
                                    </p:anim>
                                  </p:childTnLst>
                                </p:cTn>
                              </p:par>
                              <p:par>
                                <p:cTn id="109" presetID="2" presetClass="entr" presetSubtype="4" decel="100000" fill="hold" grpId="0" nodeType="withEffect">
                                  <p:stCondLst>
                                    <p:cond delay="300"/>
                                  </p:stCondLst>
                                  <p:childTnLst>
                                    <p:set>
                                      <p:cBhvr>
                                        <p:cTn id="110" dur="1" fill="hold">
                                          <p:stCondLst>
                                            <p:cond delay="0"/>
                                          </p:stCondLst>
                                        </p:cTn>
                                        <p:tgtEl>
                                          <p:spTgt spid="43"/>
                                        </p:tgtEl>
                                        <p:attrNameLst>
                                          <p:attrName>style.visibility</p:attrName>
                                        </p:attrNameLst>
                                      </p:cBhvr>
                                      <p:to>
                                        <p:strVal val="visible"/>
                                      </p:to>
                                    </p:set>
                                    <p:anim calcmode="lin" valueType="num">
                                      <p:cBhvr additive="base">
                                        <p:cTn id="111" dur="750" fill="hold"/>
                                        <p:tgtEl>
                                          <p:spTgt spid="43"/>
                                        </p:tgtEl>
                                        <p:attrNameLst>
                                          <p:attrName>ppt_x</p:attrName>
                                        </p:attrNameLst>
                                      </p:cBhvr>
                                      <p:tavLst>
                                        <p:tav tm="0">
                                          <p:val>
                                            <p:strVal val="#ppt_x"/>
                                          </p:val>
                                        </p:tav>
                                        <p:tav tm="100000">
                                          <p:val>
                                            <p:strVal val="#ppt_x"/>
                                          </p:val>
                                        </p:tav>
                                      </p:tavLst>
                                    </p:anim>
                                    <p:anim calcmode="lin" valueType="num">
                                      <p:cBhvr additive="base">
                                        <p:cTn id="112" dur="750" fill="hold"/>
                                        <p:tgtEl>
                                          <p:spTgt spid="43"/>
                                        </p:tgtEl>
                                        <p:attrNameLst>
                                          <p:attrName>ppt_y</p:attrName>
                                        </p:attrNameLst>
                                      </p:cBhvr>
                                      <p:tavLst>
                                        <p:tav tm="0">
                                          <p:val>
                                            <p:strVal val="1+#ppt_h/2"/>
                                          </p:val>
                                        </p:tav>
                                        <p:tav tm="100000">
                                          <p:val>
                                            <p:strVal val="#ppt_y"/>
                                          </p:val>
                                        </p:tav>
                                      </p:tavLst>
                                    </p:anim>
                                  </p:childTnLst>
                                </p:cTn>
                              </p:par>
                              <p:par>
                                <p:cTn id="113" presetID="2" presetClass="entr" presetSubtype="4" decel="100000" fill="hold" grpId="0" nodeType="withEffect">
                                  <p:stCondLst>
                                    <p:cond delay="400"/>
                                  </p:stCondLst>
                                  <p:childTnLst>
                                    <p:set>
                                      <p:cBhvr>
                                        <p:cTn id="114" dur="1" fill="hold">
                                          <p:stCondLst>
                                            <p:cond delay="0"/>
                                          </p:stCondLst>
                                        </p:cTn>
                                        <p:tgtEl>
                                          <p:spTgt spid="46"/>
                                        </p:tgtEl>
                                        <p:attrNameLst>
                                          <p:attrName>style.visibility</p:attrName>
                                        </p:attrNameLst>
                                      </p:cBhvr>
                                      <p:to>
                                        <p:strVal val="visible"/>
                                      </p:to>
                                    </p:set>
                                    <p:anim calcmode="lin" valueType="num">
                                      <p:cBhvr additive="base">
                                        <p:cTn id="115" dur="750" fill="hold"/>
                                        <p:tgtEl>
                                          <p:spTgt spid="46"/>
                                        </p:tgtEl>
                                        <p:attrNameLst>
                                          <p:attrName>ppt_x</p:attrName>
                                        </p:attrNameLst>
                                      </p:cBhvr>
                                      <p:tavLst>
                                        <p:tav tm="0">
                                          <p:val>
                                            <p:strVal val="#ppt_x"/>
                                          </p:val>
                                        </p:tav>
                                        <p:tav tm="100000">
                                          <p:val>
                                            <p:strVal val="#ppt_x"/>
                                          </p:val>
                                        </p:tav>
                                      </p:tavLst>
                                    </p:anim>
                                    <p:anim calcmode="lin" valueType="num">
                                      <p:cBhvr additive="base">
                                        <p:cTn id="116" dur="750" fill="hold"/>
                                        <p:tgtEl>
                                          <p:spTgt spid="46"/>
                                        </p:tgtEl>
                                        <p:attrNameLst>
                                          <p:attrName>ppt_y</p:attrName>
                                        </p:attrNameLst>
                                      </p:cBhvr>
                                      <p:tavLst>
                                        <p:tav tm="0">
                                          <p:val>
                                            <p:strVal val="1+#ppt_h/2"/>
                                          </p:val>
                                        </p:tav>
                                        <p:tav tm="100000">
                                          <p:val>
                                            <p:strVal val="#ppt_y"/>
                                          </p:val>
                                        </p:tav>
                                      </p:tavLst>
                                    </p:anim>
                                  </p:childTnLst>
                                </p:cTn>
                              </p:par>
                              <p:par>
                                <p:cTn id="117" presetID="2" presetClass="entr" presetSubtype="4" decel="100000" fill="hold" grpId="0" nodeType="withEffect">
                                  <p:stCondLst>
                                    <p:cond delay="400"/>
                                  </p:stCondLst>
                                  <p:childTnLst>
                                    <p:set>
                                      <p:cBhvr>
                                        <p:cTn id="118" dur="1" fill="hold">
                                          <p:stCondLst>
                                            <p:cond delay="0"/>
                                          </p:stCondLst>
                                        </p:cTn>
                                        <p:tgtEl>
                                          <p:spTgt spid="45"/>
                                        </p:tgtEl>
                                        <p:attrNameLst>
                                          <p:attrName>style.visibility</p:attrName>
                                        </p:attrNameLst>
                                      </p:cBhvr>
                                      <p:to>
                                        <p:strVal val="visible"/>
                                      </p:to>
                                    </p:set>
                                    <p:anim calcmode="lin" valueType="num">
                                      <p:cBhvr additive="base">
                                        <p:cTn id="119" dur="750" fill="hold"/>
                                        <p:tgtEl>
                                          <p:spTgt spid="45"/>
                                        </p:tgtEl>
                                        <p:attrNameLst>
                                          <p:attrName>ppt_x</p:attrName>
                                        </p:attrNameLst>
                                      </p:cBhvr>
                                      <p:tavLst>
                                        <p:tav tm="0">
                                          <p:val>
                                            <p:strVal val="#ppt_x"/>
                                          </p:val>
                                        </p:tav>
                                        <p:tav tm="100000">
                                          <p:val>
                                            <p:strVal val="#ppt_x"/>
                                          </p:val>
                                        </p:tav>
                                      </p:tavLst>
                                    </p:anim>
                                    <p:anim calcmode="lin" valueType="num">
                                      <p:cBhvr additive="base">
                                        <p:cTn id="120" dur="750" fill="hold"/>
                                        <p:tgtEl>
                                          <p:spTgt spid="45"/>
                                        </p:tgtEl>
                                        <p:attrNameLst>
                                          <p:attrName>ppt_y</p:attrName>
                                        </p:attrNameLst>
                                      </p:cBhvr>
                                      <p:tavLst>
                                        <p:tav tm="0">
                                          <p:val>
                                            <p:strVal val="1+#ppt_h/2"/>
                                          </p:val>
                                        </p:tav>
                                        <p:tav tm="100000">
                                          <p:val>
                                            <p:strVal val="#ppt_y"/>
                                          </p:val>
                                        </p:tav>
                                      </p:tavLst>
                                    </p:anim>
                                  </p:childTnLst>
                                </p:cTn>
                              </p:par>
                              <p:par>
                                <p:cTn id="121" presetID="2" presetClass="entr" presetSubtype="4" decel="100000" fill="hold" grpId="0" nodeType="withEffect">
                                  <p:stCondLst>
                                    <p:cond delay="500"/>
                                  </p:stCondLst>
                                  <p:childTnLst>
                                    <p:set>
                                      <p:cBhvr>
                                        <p:cTn id="122" dur="1" fill="hold">
                                          <p:stCondLst>
                                            <p:cond delay="0"/>
                                          </p:stCondLst>
                                        </p:cTn>
                                        <p:tgtEl>
                                          <p:spTgt spid="48"/>
                                        </p:tgtEl>
                                        <p:attrNameLst>
                                          <p:attrName>style.visibility</p:attrName>
                                        </p:attrNameLst>
                                      </p:cBhvr>
                                      <p:to>
                                        <p:strVal val="visible"/>
                                      </p:to>
                                    </p:set>
                                    <p:anim calcmode="lin" valueType="num">
                                      <p:cBhvr additive="base">
                                        <p:cTn id="123" dur="750" fill="hold"/>
                                        <p:tgtEl>
                                          <p:spTgt spid="48"/>
                                        </p:tgtEl>
                                        <p:attrNameLst>
                                          <p:attrName>ppt_x</p:attrName>
                                        </p:attrNameLst>
                                      </p:cBhvr>
                                      <p:tavLst>
                                        <p:tav tm="0">
                                          <p:val>
                                            <p:strVal val="#ppt_x"/>
                                          </p:val>
                                        </p:tav>
                                        <p:tav tm="100000">
                                          <p:val>
                                            <p:strVal val="#ppt_x"/>
                                          </p:val>
                                        </p:tav>
                                      </p:tavLst>
                                    </p:anim>
                                    <p:anim calcmode="lin" valueType="num">
                                      <p:cBhvr additive="base">
                                        <p:cTn id="124" dur="750" fill="hold"/>
                                        <p:tgtEl>
                                          <p:spTgt spid="48"/>
                                        </p:tgtEl>
                                        <p:attrNameLst>
                                          <p:attrName>ppt_y</p:attrName>
                                        </p:attrNameLst>
                                      </p:cBhvr>
                                      <p:tavLst>
                                        <p:tav tm="0">
                                          <p:val>
                                            <p:strVal val="1+#ppt_h/2"/>
                                          </p:val>
                                        </p:tav>
                                        <p:tav tm="100000">
                                          <p:val>
                                            <p:strVal val="#ppt_y"/>
                                          </p:val>
                                        </p:tav>
                                      </p:tavLst>
                                    </p:anim>
                                  </p:childTnLst>
                                </p:cTn>
                              </p:par>
                              <p:par>
                                <p:cTn id="125" presetID="2" presetClass="entr" presetSubtype="4" decel="100000" fill="hold" grpId="0" nodeType="withEffect">
                                  <p:stCondLst>
                                    <p:cond delay="500"/>
                                  </p:stCondLst>
                                  <p:childTnLst>
                                    <p:set>
                                      <p:cBhvr>
                                        <p:cTn id="126" dur="1" fill="hold">
                                          <p:stCondLst>
                                            <p:cond delay="0"/>
                                          </p:stCondLst>
                                        </p:cTn>
                                        <p:tgtEl>
                                          <p:spTgt spid="47"/>
                                        </p:tgtEl>
                                        <p:attrNameLst>
                                          <p:attrName>style.visibility</p:attrName>
                                        </p:attrNameLst>
                                      </p:cBhvr>
                                      <p:to>
                                        <p:strVal val="visible"/>
                                      </p:to>
                                    </p:set>
                                    <p:anim calcmode="lin" valueType="num">
                                      <p:cBhvr additive="base">
                                        <p:cTn id="127" dur="750" fill="hold"/>
                                        <p:tgtEl>
                                          <p:spTgt spid="47"/>
                                        </p:tgtEl>
                                        <p:attrNameLst>
                                          <p:attrName>ppt_x</p:attrName>
                                        </p:attrNameLst>
                                      </p:cBhvr>
                                      <p:tavLst>
                                        <p:tav tm="0">
                                          <p:val>
                                            <p:strVal val="#ppt_x"/>
                                          </p:val>
                                        </p:tav>
                                        <p:tav tm="100000">
                                          <p:val>
                                            <p:strVal val="#ppt_x"/>
                                          </p:val>
                                        </p:tav>
                                      </p:tavLst>
                                    </p:anim>
                                    <p:anim calcmode="lin" valueType="num">
                                      <p:cBhvr additive="base">
                                        <p:cTn id="128" dur="750" fill="hold"/>
                                        <p:tgtEl>
                                          <p:spTgt spid="47"/>
                                        </p:tgtEl>
                                        <p:attrNameLst>
                                          <p:attrName>ppt_y</p:attrName>
                                        </p:attrNameLst>
                                      </p:cBhvr>
                                      <p:tavLst>
                                        <p:tav tm="0">
                                          <p:val>
                                            <p:strVal val="1+#ppt_h/2"/>
                                          </p:val>
                                        </p:tav>
                                        <p:tav tm="100000">
                                          <p:val>
                                            <p:strVal val="#ppt_y"/>
                                          </p:val>
                                        </p:tav>
                                      </p:tavLst>
                                    </p:anim>
                                  </p:childTnLst>
                                </p:cTn>
                              </p:par>
                              <p:par>
                                <p:cTn id="129" presetID="2" presetClass="entr" presetSubtype="4" decel="100000" fill="hold" grpId="0" nodeType="withEffect">
                                  <p:stCondLst>
                                    <p:cond delay="600"/>
                                  </p:stCondLst>
                                  <p:childTnLst>
                                    <p:set>
                                      <p:cBhvr>
                                        <p:cTn id="130" dur="1" fill="hold">
                                          <p:stCondLst>
                                            <p:cond delay="0"/>
                                          </p:stCondLst>
                                        </p:cTn>
                                        <p:tgtEl>
                                          <p:spTgt spid="50"/>
                                        </p:tgtEl>
                                        <p:attrNameLst>
                                          <p:attrName>style.visibility</p:attrName>
                                        </p:attrNameLst>
                                      </p:cBhvr>
                                      <p:to>
                                        <p:strVal val="visible"/>
                                      </p:to>
                                    </p:set>
                                    <p:anim calcmode="lin" valueType="num">
                                      <p:cBhvr additive="base">
                                        <p:cTn id="131" dur="750" fill="hold"/>
                                        <p:tgtEl>
                                          <p:spTgt spid="50"/>
                                        </p:tgtEl>
                                        <p:attrNameLst>
                                          <p:attrName>ppt_x</p:attrName>
                                        </p:attrNameLst>
                                      </p:cBhvr>
                                      <p:tavLst>
                                        <p:tav tm="0">
                                          <p:val>
                                            <p:strVal val="#ppt_x"/>
                                          </p:val>
                                        </p:tav>
                                        <p:tav tm="100000">
                                          <p:val>
                                            <p:strVal val="#ppt_x"/>
                                          </p:val>
                                        </p:tav>
                                      </p:tavLst>
                                    </p:anim>
                                    <p:anim calcmode="lin" valueType="num">
                                      <p:cBhvr additive="base">
                                        <p:cTn id="132" dur="750" fill="hold"/>
                                        <p:tgtEl>
                                          <p:spTgt spid="50"/>
                                        </p:tgtEl>
                                        <p:attrNameLst>
                                          <p:attrName>ppt_y</p:attrName>
                                        </p:attrNameLst>
                                      </p:cBhvr>
                                      <p:tavLst>
                                        <p:tav tm="0">
                                          <p:val>
                                            <p:strVal val="1+#ppt_h/2"/>
                                          </p:val>
                                        </p:tav>
                                        <p:tav tm="100000">
                                          <p:val>
                                            <p:strVal val="#ppt_y"/>
                                          </p:val>
                                        </p:tav>
                                      </p:tavLst>
                                    </p:anim>
                                  </p:childTnLst>
                                </p:cTn>
                              </p:par>
                              <p:par>
                                <p:cTn id="133" presetID="2" presetClass="entr" presetSubtype="4" decel="100000" fill="hold" grpId="0" nodeType="withEffect">
                                  <p:stCondLst>
                                    <p:cond delay="600"/>
                                  </p:stCondLst>
                                  <p:childTnLst>
                                    <p:set>
                                      <p:cBhvr>
                                        <p:cTn id="134" dur="1" fill="hold">
                                          <p:stCondLst>
                                            <p:cond delay="0"/>
                                          </p:stCondLst>
                                        </p:cTn>
                                        <p:tgtEl>
                                          <p:spTgt spid="49"/>
                                        </p:tgtEl>
                                        <p:attrNameLst>
                                          <p:attrName>style.visibility</p:attrName>
                                        </p:attrNameLst>
                                      </p:cBhvr>
                                      <p:to>
                                        <p:strVal val="visible"/>
                                      </p:to>
                                    </p:set>
                                    <p:anim calcmode="lin" valueType="num">
                                      <p:cBhvr additive="base">
                                        <p:cTn id="135" dur="750" fill="hold"/>
                                        <p:tgtEl>
                                          <p:spTgt spid="49"/>
                                        </p:tgtEl>
                                        <p:attrNameLst>
                                          <p:attrName>ppt_x</p:attrName>
                                        </p:attrNameLst>
                                      </p:cBhvr>
                                      <p:tavLst>
                                        <p:tav tm="0">
                                          <p:val>
                                            <p:strVal val="#ppt_x"/>
                                          </p:val>
                                        </p:tav>
                                        <p:tav tm="100000">
                                          <p:val>
                                            <p:strVal val="#ppt_x"/>
                                          </p:val>
                                        </p:tav>
                                      </p:tavLst>
                                    </p:anim>
                                    <p:anim calcmode="lin" valueType="num">
                                      <p:cBhvr additive="base">
                                        <p:cTn id="136" dur="750" fill="hold"/>
                                        <p:tgtEl>
                                          <p:spTgt spid="49"/>
                                        </p:tgtEl>
                                        <p:attrNameLst>
                                          <p:attrName>ppt_y</p:attrName>
                                        </p:attrNameLst>
                                      </p:cBhvr>
                                      <p:tavLst>
                                        <p:tav tm="0">
                                          <p:val>
                                            <p:strVal val="1+#ppt_h/2"/>
                                          </p:val>
                                        </p:tav>
                                        <p:tav tm="100000">
                                          <p:val>
                                            <p:strVal val="#ppt_y"/>
                                          </p:val>
                                        </p:tav>
                                      </p:tavLst>
                                    </p:anim>
                                  </p:childTnLst>
                                </p:cTn>
                              </p:par>
                              <p:par>
                                <p:cTn id="137" presetID="2" presetClass="entr" presetSubtype="4" decel="100000" fill="hold" grpId="0" nodeType="withEffect">
                                  <p:stCondLst>
                                    <p:cond delay="700"/>
                                  </p:stCondLst>
                                  <p:childTnLst>
                                    <p:set>
                                      <p:cBhvr>
                                        <p:cTn id="138" dur="1" fill="hold">
                                          <p:stCondLst>
                                            <p:cond delay="0"/>
                                          </p:stCondLst>
                                        </p:cTn>
                                        <p:tgtEl>
                                          <p:spTgt spid="52"/>
                                        </p:tgtEl>
                                        <p:attrNameLst>
                                          <p:attrName>style.visibility</p:attrName>
                                        </p:attrNameLst>
                                      </p:cBhvr>
                                      <p:to>
                                        <p:strVal val="visible"/>
                                      </p:to>
                                    </p:set>
                                    <p:anim calcmode="lin" valueType="num">
                                      <p:cBhvr additive="base">
                                        <p:cTn id="139" dur="750" fill="hold"/>
                                        <p:tgtEl>
                                          <p:spTgt spid="52"/>
                                        </p:tgtEl>
                                        <p:attrNameLst>
                                          <p:attrName>ppt_x</p:attrName>
                                        </p:attrNameLst>
                                      </p:cBhvr>
                                      <p:tavLst>
                                        <p:tav tm="0">
                                          <p:val>
                                            <p:strVal val="#ppt_x"/>
                                          </p:val>
                                        </p:tav>
                                        <p:tav tm="100000">
                                          <p:val>
                                            <p:strVal val="#ppt_x"/>
                                          </p:val>
                                        </p:tav>
                                      </p:tavLst>
                                    </p:anim>
                                    <p:anim calcmode="lin" valueType="num">
                                      <p:cBhvr additive="base">
                                        <p:cTn id="140" dur="750" fill="hold"/>
                                        <p:tgtEl>
                                          <p:spTgt spid="52"/>
                                        </p:tgtEl>
                                        <p:attrNameLst>
                                          <p:attrName>ppt_y</p:attrName>
                                        </p:attrNameLst>
                                      </p:cBhvr>
                                      <p:tavLst>
                                        <p:tav tm="0">
                                          <p:val>
                                            <p:strVal val="1+#ppt_h/2"/>
                                          </p:val>
                                        </p:tav>
                                        <p:tav tm="100000">
                                          <p:val>
                                            <p:strVal val="#ppt_y"/>
                                          </p:val>
                                        </p:tav>
                                      </p:tavLst>
                                    </p:anim>
                                  </p:childTnLst>
                                </p:cTn>
                              </p:par>
                              <p:par>
                                <p:cTn id="141" presetID="2" presetClass="entr" presetSubtype="4" decel="100000" fill="hold" grpId="0" nodeType="withEffect">
                                  <p:stCondLst>
                                    <p:cond delay="700"/>
                                  </p:stCondLst>
                                  <p:childTnLst>
                                    <p:set>
                                      <p:cBhvr>
                                        <p:cTn id="142" dur="1" fill="hold">
                                          <p:stCondLst>
                                            <p:cond delay="0"/>
                                          </p:stCondLst>
                                        </p:cTn>
                                        <p:tgtEl>
                                          <p:spTgt spid="51"/>
                                        </p:tgtEl>
                                        <p:attrNameLst>
                                          <p:attrName>style.visibility</p:attrName>
                                        </p:attrNameLst>
                                      </p:cBhvr>
                                      <p:to>
                                        <p:strVal val="visible"/>
                                      </p:to>
                                    </p:set>
                                    <p:anim calcmode="lin" valueType="num">
                                      <p:cBhvr additive="base">
                                        <p:cTn id="143" dur="750" fill="hold"/>
                                        <p:tgtEl>
                                          <p:spTgt spid="51"/>
                                        </p:tgtEl>
                                        <p:attrNameLst>
                                          <p:attrName>ppt_x</p:attrName>
                                        </p:attrNameLst>
                                      </p:cBhvr>
                                      <p:tavLst>
                                        <p:tav tm="0">
                                          <p:val>
                                            <p:strVal val="#ppt_x"/>
                                          </p:val>
                                        </p:tav>
                                        <p:tav tm="100000">
                                          <p:val>
                                            <p:strVal val="#ppt_x"/>
                                          </p:val>
                                        </p:tav>
                                      </p:tavLst>
                                    </p:anim>
                                    <p:anim calcmode="lin" valueType="num">
                                      <p:cBhvr additive="base">
                                        <p:cTn id="144" dur="750" fill="hold"/>
                                        <p:tgtEl>
                                          <p:spTgt spid="5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tmplLst>
          <p:tmpl>
            <p:tnLst>
              <p:par>
                <p:cTn presetID="2" presetClass="entr" presetSubtype="4" decel="100000" fill="hold" nodeType="with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750" fill="hold"/>
                        <p:tgtEl>
                          <p:spTgt spid="3"/>
                        </p:tgtEl>
                        <p:attrNameLst>
                          <p:attrName>ppt_x</p:attrName>
                        </p:attrNameLst>
                      </p:cBhvr>
                      <p:tavLst>
                        <p:tav tm="0">
                          <p:val>
                            <p:strVal val="#ppt_x"/>
                          </p:val>
                        </p:tav>
                        <p:tav tm="100000">
                          <p:val>
                            <p:strVal val="#ppt_x"/>
                          </p:val>
                        </p:tav>
                      </p:tavLst>
                    </p:anim>
                    <p:anim calcmode="lin" valueType="num">
                      <p:cBhvr additive="base">
                        <p:cTn dur="750" fill="hold"/>
                        <p:tgtEl>
                          <p:spTgt spid="3"/>
                        </p:tgtEl>
                        <p:attrNameLst>
                          <p:attrName>ppt_y</p:attrName>
                        </p:attrNameLst>
                      </p:cBhvr>
                      <p:tavLst>
                        <p:tav tm="0">
                          <p:val>
                            <p:strVal val="1+#ppt_h/2"/>
                          </p:val>
                        </p:tav>
                        <p:tav tm="100000">
                          <p:val>
                            <p:strVal val="#ppt_y"/>
                          </p:val>
                        </p:tav>
                      </p:tavLst>
                    </p:anim>
                  </p:childTnLst>
                </p:cTn>
              </p:par>
            </p:tnLst>
          </p:tmpl>
        </p:tmplLst>
      </p:bldP>
      <p:bldP spid="130" grpId="0">
        <p:tmplLst>
          <p:tmpl>
            <p:tnLst>
              <p:par>
                <p:cTn presetID="2" presetClass="entr" presetSubtype="4" decel="100000" fill="hold" nodeType="withEffect">
                  <p:stCondLst>
                    <p:cond delay="0"/>
                  </p:stCondLst>
                  <p:childTnLst>
                    <p:set>
                      <p:cBhvr>
                        <p:cTn dur="1" fill="hold">
                          <p:stCondLst>
                            <p:cond delay="0"/>
                          </p:stCondLst>
                        </p:cTn>
                        <p:tgtEl>
                          <p:spTgt spid="130"/>
                        </p:tgtEl>
                        <p:attrNameLst>
                          <p:attrName>style.visibility</p:attrName>
                        </p:attrNameLst>
                      </p:cBhvr>
                      <p:to>
                        <p:strVal val="visible"/>
                      </p:to>
                    </p:set>
                    <p:anim calcmode="lin" valueType="num">
                      <p:cBhvr additive="base">
                        <p:cTn dur="750" fill="hold"/>
                        <p:tgtEl>
                          <p:spTgt spid="130"/>
                        </p:tgtEl>
                        <p:attrNameLst>
                          <p:attrName>ppt_x</p:attrName>
                        </p:attrNameLst>
                      </p:cBhvr>
                      <p:tavLst>
                        <p:tav tm="0">
                          <p:val>
                            <p:strVal val="#ppt_x"/>
                          </p:val>
                        </p:tav>
                        <p:tav tm="100000">
                          <p:val>
                            <p:strVal val="#ppt_x"/>
                          </p:val>
                        </p:tav>
                      </p:tavLst>
                    </p:anim>
                    <p:anim calcmode="lin" valueType="num">
                      <p:cBhvr additive="base">
                        <p:cTn dur="750" fill="hold"/>
                        <p:tgtEl>
                          <p:spTgt spid="130"/>
                        </p:tgtEl>
                        <p:attrNameLst>
                          <p:attrName>ppt_y</p:attrName>
                        </p:attrNameLst>
                      </p:cBhvr>
                      <p:tavLst>
                        <p:tav tm="0">
                          <p:val>
                            <p:strVal val="1+#ppt_h/2"/>
                          </p:val>
                        </p:tav>
                        <p:tav tm="100000">
                          <p:val>
                            <p:strVal val="#ppt_y"/>
                          </p:val>
                        </p:tav>
                      </p:tavLst>
                    </p:anim>
                  </p:childTnLst>
                </p:cTn>
              </p:par>
            </p:tnLst>
          </p:tmpl>
        </p:tmplLst>
      </p:bldP>
      <p:bldP spid="131" grpId="0">
        <p:tmplLst>
          <p:tmpl>
            <p:tnLst>
              <p:par>
                <p:cTn presetID="2" presetClass="entr" presetSubtype="4" decel="100000" fill="hold" nodeType="withEffect">
                  <p:stCondLst>
                    <p:cond delay="100"/>
                  </p:stCondLst>
                  <p:childTnLst>
                    <p:set>
                      <p:cBhvr>
                        <p:cTn dur="1" fill="hold">
                          <p:stCondLst>
                            <p:cond delay="0"/>
                          </p:stCondLst>
                        </p:cTn>
                        <p:tgtEl>
                          <p:spTgt spid="131"/>
                        </p:tgtEl>
                        <p:attrNameLst>
                          <p:attrName>style.visibility</p:attrName>
                        </p:attrNameLst>
                      </p:cBhvr>
                      <p:to>
                        <p:strVal val="visible"/>
                      </p:to>
                    </p:set>
                    <p:anim calcmode="lin" valueType="num">
                      <p:cBhvr additive="base">
                        <p:cTn dur="750" fill="hold"/>
                        <p:tgtEl>
                          <p:spTgt spid="131"/>
                        </p:tgtEl>
                        <p:attrNameLst>
                          <p:attrName>ppt_x</p:attrName>
                        </p:attrNameLst>
                      </p:cBhvr>
                      <p:tavLst>
                        <p:tav tm="0">
                          <p:val>
                            <p:strVal val="#ppt_x"/>
                          </p:val>
                        </p:tav>
                        <p:tav tm="100000">
                          <p:val>
                            <p:strVal val="#ppt_x"/>
                          </p:val>
                        </p:tav>
                      </p:tavLst>
                    </p:anim>
                    <p:anim calcmode="lin" valueType="num">
                      <p:cBhvr additive="base">
                        <p:cTn dur="750" fill="hold"/>
                        <p:tgtEl>
                          <p:spTgt spid="131"/>
                        </p:tgtEl>
                        <p:attrNameLst>
                          <p:attrName>ppt_y</p:attrName>
                        </p:attrNameLst>
                      </p:cBhvr>
                      <p:tavLst>
                        <p:tav tm="0">
                          <p:val>
                            <p:strVal val="1+#ppt_h/2"/>
                          </p:val>
                        </p:tav>
                        <p:tav tm="100000">
                          <p:val>
                            <p:strVal val="#ppt_y"/>
                          </p:val>
                        </p:tav>
                      </p:tavLst>
                    </p:anim>
                  </p:childTnLst>
                </p:cTn>
              </p:par>
            </p:tnLst>
          </p:tmpl>
        </p:tmplLst>
      </p:bldP>
      <p:bldP spid="132" grpId="0">
        <p:tmplLst>
          <p:tmpl>
            <p:tnLst>
              <p:par>
                <p:cTn presetID="2" presetClass="entr" presetSubtype="4" decel="100000" fill="hold" nodeType="withEffect">
                  <p:stCondLst>
                    <p:cond delay="100"/>
                  </p:stCondLst>
                  <p:childTnLst>
                    <p:set>
                      <p:cBhvr>
                        <p:cTn dur="1" fill="hold">
                          <p:stCondLst>
                            <p:cond delay="0"/>
                          </p:stCondLst>
                        </p:cTn>
                        <p:tgtEl>
                          <p:spTgt spid="132"/>
                        </p:tgtEl>
                        <p:attrNameLst>
                          <p:attrName>style.visibility</p:attrName>
                        </p:attrNameLst>
                      </p:cBhvr>
                      <p:to>
                        <p:strVal val="visible"/>
                      </p:to>
                    </p:set>
                    <p:anim calcmode="lin" valueType="num">
                      <p:cBhvr additive="base">
                        <p:cTn dur="750" fill="hold"/>
                        <p:tgtEl>
                          <p:spTgt spid="132"/>
                        </p:tgtEl>
                        <p:attrNameLst>
                          <p:attrName>ppt_x</p:attrName>
                        </p:attrNameLst>
                      </p:cBhvr>
                      <p:tavLst>
                        <p:tav tm="0">
                          <p:val>
                            <p:strVal val="#ppt_x"/>
                          </p:val>
                        </p:tav>
                        <p:tav tm="100000">
                          <p:val>
                            <p:strVal val="#ppt_x"/>
                          </p:val>
                        </p:tav>
                      </p:tavLst>
                    </p:anim>
                    <p:anim calcmode="lin" valueType="num">
                      <p:cBhvr additive="base">
                        <p:cTn dur="750" fill="hold"/>
                        <p:tgtEl>
                          <p:spTgt spid="132"/>
                        </p:tgtEl>
                        <p:attrNameLst>
                          <p:attrName>ppt_y</p:attrName>
                        </p:attrNameLst>
                      </p:cBhvr>
                      <p:tavLst>
                        <p:tav tm="0">
                          <p:val>
                            <p:strVal val="1+#ppt_h/2"/>
                          </p:val>
                        </p:tav>
                        <p:tav tm="100000">
                          <p:val>
                            <p:strVal val="#ppt_y"/>
                          </p:val>
                        </p:tav>
                      </p:tavLst>
                    </p:anim>
                  </p:childTnLst>
                </p:cTn>
              </p:par>
            </p:tnLst>
          </p:tmpl>
        </p:tmplLst>
      </p:bldP>
      <p:bldP spid="133" grpId="0">
        <p:tmplLst>
          <p:tmpl>
            <p:tnLst>
              <p:par>
                <p:cTn presetID="2" presetClass="entr" presetSubtype="4" decel="100000" fill="hold" nodeType="withEffect">
                  <p:stCondLst>
                    <p:cond delay="200"/>
                  </p:stCondLst>
                  <p:childTnLst>
                    <p:set>
                      <p:cBhvr>
                        <p:cTn dur="1" fill="hold">
                          <p:stCondLst>
                            <p:cond delay="0"/>
                          </p:stCondLst>
                        </p:cTn>
                        <p:tgtEl>
                          <p:spTgt spid="133"/>
                        </p:tgtEl>
                        <p:attrNameLst>
                          <p:attrName>style.visibility</p:attrName>
                        </p:attrNameLst>
                      </p:cBhvr>
                      <p:to>
                        <p:strVal val="visible"/>
                      </p:to>
                    </p:set>
                    <p:anim calcmode="lin" valueType="num">
                      <p:cBhvr additive="base">
                        <p:cTn dur="750" fill="hold"/>
                        <p:tgtEl>
                          <p:spTgt spid="133"/>
                        </p:tgtEl>
                        <p:attrNameLst>
                          <p:attrName>ppt_x</p:attrName>
                        </p:attrNameLst>
                      </p:cBhvr>
                      <p:tavLst>
                        <p:tav tm="0">
                          <p:val>
                            <p:strVal val="#ppt_x"/>
                          </p:val>
                        </p:tav>
                        <p:tav tm="100000">
                          <p:val>
                            <p:strVal val="#ppt_x"/>
                          </p:val>
                        </p:tav>
                      </p:tavLst>
                    </p:anim>
                    <p:anim calcmode="lin" valueType="num">
                      <p:cBhvr additive="base">
                        <p:cTn dur="750" fill="hold"/>
                        <p:tgtEl>
                          <p:spTgt spid="133"/>
                        </p:tgtEl>
                        <p:attrNameLst>
                          <p:attrName>ppt_y</p:attrName>
                        </p:attrNameLst>
                      </p:cBhvr>
                      <p:tavLst>
                        <p:tav tm="0">
                          <p:val>
                            <p:strVal val="1+#ppt_h/2"/>
                          </p:val>
                        </p:tav>
                        <p:tav tm="100000">
                          <p:val>
                            <p:strVal val="#ppt_y"/>
                          </p:val>
                        </p:tav>
                      </p:tavLst>
                    </p:anim>
                  </p:childTnLst>
                </p:cTn>
              </p:par>
            </p:tnLst>
          </p:tmpl>
        </p:tmplLst>
      </p:bldP>
      <p:bldP spid="134" grpId="0">
        <p:tmplLst>
          <p:tmpl>
            <p:tnLst>
              <p:par>
                <p:cTn presetID="2" presetClass="entr" presetSubtype="4" decel="100000" fill="hold" nodeType="withEffect">
                  <p:stCondLst>
                    <p:cond delay="200"/>
                  </p:stCondLst>
                  <p:childTnLst>
                    <p:set>
                      <p:cBhvr>
                        <p:cTn dur="1" fill="hold">
                          <p:stCondLst>
                            <p:cond delay="0"/>
                          </p:stCondLst>
                        </p:cTn>
                        <p:tgtEl>
                          <p:spTgt spid="134"/>
                        </p:tgtEl>
                        <p:attrNameLst>
                          <p:attrName>style.visibility</p:attrName>
                        </p:attrNameLst>
                      </p:cBhvr>
                      <p:to>
                        <p:strVal val="visible"/>
                      </p:to>
                    </p:set>
                    <p:anim calcmode="lin" valueType="num">
                      <p:cBhvr additive="base">
                        <p:cTn dur="750" fill="hold"/>
                        <p:tgtEl>
                          <p:spTgt spid="134"/>
                        </p:tgtEl>
                        <p:attrNameLst>
                          <p:attrName>ppt_x</p:attrName>
                        </p:attrNameLst>
                      </p:cBhvr>
                      <p:tavLst>
                        <p:tav tm="0">
                          <p:val>
                            <p:strVal val="#ppt_x"/>
                          </p:val>
                        </p:tav>
                        <p:tav tm="100000">
                          <p:val>
                            <p:strVal val="#ppt_x"/>
                          </p:val>
                        </p:tav>
                      </p:tavLst>
                    </p:anim>
                    <p:anim calcmode="lin" valueType="num">
                      <p:cBhvr additive="base">
                        <p:cTn dur="750" fill="hold"/>
                        <p:tgtEl>
                          <p:spTgt spid="134"/>
                        </p:tgtEl>
                        <p:attrNameLst>
                          <p:attrName>ppt_y</p:attrName>
                        </p:attrNameLst>
                      </p:cBhvr>
                      <p:tavLst>
                        <p:tav tm="0">
                          <p:val>
                            <p:strVal val="1+#ppt_h/2"/>
                          </p:val>
                        </p:tav>
                        <p:tav tm="100000">
                          <p:val>
                            <p:strVal val="#ppt_y"/>
                          </p:val>
                        </p:tav>
                      </p:tavLst>
                    </p:anim>
                  </p:childTnLst>
                </p:cTn>
              </p:par>
            </p:tnLst>
          </p:tmpl>
        </p:tmplLst>
      </p:bldP>
      <p:bldP spid="135" grpId="0">
        <p:tmplLst>
          <p:tmpl>
            <p:tnLst>
              <p:par>
                <p:cTn presetID="2" presetClass="entr" presetSubtype="4" decel="100000" fill="hold" nodeType="withEffect">
                  <p:stCondLst>
                    <p:cond delay="300"/>
                  </p:stCondLst>
                  <p:childTnLst>
                    <p:set>
                      <p:cBhvr>
                        <p:cTn dur="1" fill="hold">
                          <p:stCondLst>
                            <p:cond delay="0"/>
                          </p:stCondLst>
                        </p:cTn>
                        <p:tgtEl>
                          <p:spTgt spid="135"/>
                        </p:tgtEl>
                        <p:attrNameLst>
                          <p:attrName>style.visibility</p:attrName>
                        </p:attrNameLst>
                      </p:cBhvr>
                      <p:to>
                        <p:strVal val="visible"/>
                      </p:to>
                    </p:set>
                    <p:anim calcmode="lin" valueType="num">
                      <p:cBhvr additive="base">
                        <p:cTn dur="750" fill="hold"/>
                        <p:tgtEl>
                          <p:spTgt spid="135"/>
                        </p:tgtEl>
                        <p:attrNameLst>
                          <p:attrName>ppt_x</p:attrName>
                        </p:attrNameLst>
                      </p:cBhvr>
                      <p:tavLst>
                        <p:tav tm="0">
                          <p:val>
                            <p:strVal val="#ppt_x"/>
                          </p:val>
                        </p:tav>
                        <p:tav tm="100000">
                          <p:val>
                            <p:strVal val="#ppt_x"/>
                          </p:val>
                        </p:tav>
                      </p:tavLst>
                    </p:anim>
                    <p:anim calcmode="lin" valueType="num">
                      <p:cBhvr additive="base">
                        <p:cTn dur="750" fill="hold"/>
                        <p:tgtEl>
                          <p:spTgt spid="135"/>
                        </p:tgtEl>
                        <p:attrNameLst>
                          <p:attrName>ppt_y</p:attrName>
                        </p:attrNameLst>
                      </p:cBhvr>
                      <p:tavLst>
                        <p:tav tm="0">
                          <p:val>
                            <p:strVal val="1+#ppt_h/2"/>
                          </p:val>
                        </p:tav>
                        <p:tav tm="100000">
                          <p:val>
                            <p:strVal val="#ppt_y"/>
                          </p:val>
                        </p:tav>
                      </p:tavLst>
                    </p:anim>
                  </p:childTnLst>
                </p:cTn>
              </p:par>
            </p:tnLst>
          </p:tmpl>
        </p:tmplLst>
      </p:bldP>
      <p:bldP spid="136" grpId="0">
        <p:tmplLst>
          <p:tmpl>
            <p:tnLst>
              <p:par>
                <p:cTn presetID="2" presetClass="entr" presetSubtype="4" decel="100000" fill="hold" nodeType="withEffect">
                  <p:stCondLst>
                    <p:cond delay="300"/>
                  </p:stCondLst>
                  <p:childTnLst>
                    <p:set>
                      <p:cBhvr>
                        <p:cTn dur="1" fill="hold">
                          <p:stCondLst>
                            <p:cond delay="0"/>
                          </p:stCondLst>
                        </p:cTn>
                        <p:tgtEl>
                          <p:spTgt spid="136"/>
                        </p:tgtEl>
                        <p:attrNameLst>
                          <p:attrName>style.visibility</p:attrName>
                        </p:attrNameLst>
                      </p:cBhvr>
                      <p:to>
                        <p:strVal val="visible"/>
                      </p:to>
                    </p:set>
                    <p:anim calcmode="lin" valueType="num">
                      <p:cBhvr additive="base">
                        <p:cTn dur="750" fill="hold"/>
                        <p:tgtEl>
                          <p:spTgt spid="136"/>
                        </p:tgtEl>
                        <p:attrNameLst>
                          <p:attrName>ppt_x</p:attrName>
                        </p:attrNameLst>
                      </p:cBhvr>
                      <p:tavLst>
                        <p:tav tm="0">
                          <p:val>
                            <p:strVal val="#ppt_x"/>
                          </p:val>
                        </p:tav>
                        <p:tav tm="100000">
                          <p:val>
                            <p:strVal val="#ppt_x"/>
                          </p:val>
                        </p:tav>
                      </p:tavLst>
                    </p:anim>
                    <p:anim calcmode="lin" valueType="num">
                      <p:cBhvr additive="base">
                        <p:cTn dur="750" fill="hold"/>
                        <p:tgtEl>
                          <p:spTgt spid="136"/>
                        </p:tgtEl>
                        <p:attrNameLst>
                          <p:attrName>ppt_y</p:attrName>
                        </p:attrNameLst>
                      </p:cBhvr>
                      <p:tavLst>
                        <p:tav tm="0">
                          <p:val>
                            <p:strVal val="1+#ppt_h/2"/>
                          </p:val>
                        </p:tav>
                        <p:tav tm="100000">
                          <p:val>
                            <p:strVal val="#ppt_y"/>
                          </p:val>
                        </p:tav>
                      </p:tavLst>
                    </p:anim>
                  </p:childTnLst>
                </p:cTn>
              </p:par>
            </p:tnLst>
          </p:tmpl>
        </p:tmplLst>
      </p:bldP>
      <p:bldP spid="137" grpId="0">
        <p:tmplLst>
          <p:tmpl>
            <p:tnLst>
              <p:par>
                <p:cTn presetID="2" presetClass="entr" presetSubtype="4" decel="100000" fill="hold" nodeType="withEffect">
                  <p:stCondLst>
                    <p:cond delay="400"/>
                  </p:stCondLst>
                  <p:childTnLst>
                    <p:set>
                      <p:cBhvr>
                        <p:cTn dur="1" fill="hold">
                          <p:stCondLst>
                            <p:cond delay="0"/>
                          </p:stCondLst>
                        </p:cTn>
                        <p:tgtEl>
                          <p:spTgt spid="137"/>
                        </p:tgtEl>
                        <p:attrNameLst>
                          <p:attrName>style.visibility</p:attrName>
                        </p:attrNameLst>
                      </p:cBhvr>
                      <p:to>
                        <p:strVal val="visible"/>
                      </p:to>
                    </p:set>
                    <p:anim calcmode="lin" valueType="num">
                      <p:cBhvr additive="base">
                        <p:cTn dur="750" fill="hold"/>
                        <p:tgtEl>
                          <p:spTgt spid="137"/>
                        </p:tgtEl>
                        <p:attrNameLst>
                          <p:attrName>ppt_x</p:attrName>
                        </p:attrNameLst>
                      </p:cBhvr>
                      <p:tavLst>
                        <p:tav tm="0">
                          <p:val>
                            <p:strVal val="#ppt_x"/>
                          </p:val>
                        </p:tav>
                        <p:tav tm="100000">
                          <p:val>
                            <p:strVal val="#ppt_x"/>
                          </p:val>
                        </p:tav>
                      </p:tavLst>
                    </p:anim>
                    <p:anim calcmode="lin" valueType="num">
                      <p:cBhvr additive="base">
                        <p:cTn dur="750" fill="hold"/>
                        <p:tgtEl>
                          <p:spTgt spid="137"/>
                        </p:tgtEl>
                        <p:attrNameLst>
                          <p:attrName>ppt_y</p:attrName>
                        </p:attrNameLst>
                      </p:cBhvr>
                      <p:tavLst>
                        <p:tav tm="0">
                          <p:val>
                            <p:strVal val="1+#ppt_h/2"/>
                          </p:val>
                        </p:tav>
                        <p:tav tm="100000">
                          <p:val>
                            <p:strVal val="#ppt_y"/>
                          </p:val>
                        </p:tav>
                      </p:tavLst>
                    </p:anim>
                  </p:childTnLst>
                </p:cTn>
              </p:par>
            </p:tnLst>
          </p:tmpl>
        </p:tmplLst>
      </p:bldP>
      <p:bldP spid="138" grpId="0">
        <p:tmplLst>
          <p:tmpl>
            <p:tnLst>
              <p:par>
                <p:cTn presetID="2" presetClass="entr" presetSubtype="4" decel="100000" fill="hold" nodeType="withEffect">
                  <p:stCondLst>
                    <p:cond delay="400"/>
                  </p:stCondLst>
                  <p:childTnLst>
                    <p:set>
                      <p:cBhvr>
                        <p:cTn dur="1" fill="hold">
                          <p:stCondLst>
                            <p:cond delay="0"/>
                          </p:stCondLst>
                        </p:cTn>
                        <p:tgtEl>
                          <p:spTgt spid="138"/>
                        </p:tgtEl>
                        <p:attrNameLst>
                          <p:attrName>style.visibility</p:attrName>
                        </p:attrNameLst>
                      </p:cBhvr>
                      <p:to>
                        <p:strVal val="visible"/>
                      </p:to>
                    </p:set>
                    <p:anim calcmode="lin" valueType="num">
                      <p:cBhvr additive="base">
                        <p:cTn dur="750" fill="hold"/>
                        <p:tgtEl>
                          <p:spTgt spid="138"/>
                        </p:tgtEl>
                        <p:attrNameLst>
                          <p:attrName>ppt_x</p:attrName>
                        </p:attrNameLst>
                      </p:cBhvr>
                      <p:tavLst>
                        <p:tav tm="0">
                          <p:val>
                            <p:strVal val="#ppt_x"/>
                          </p:val>
                        </p:tav>
                        <p:tav tm="100000">
                          <p:val>
                            <p:strVal val="#ppt_x"/>
                          </p:val>
                        </p:tav>
                      </p:tavLst>
                    </p:anim>
                    <p:anim calcmode="lin" valueType="num">
                      <p:cBhvr additive="base">
                        <p:cTn dur="750" fill="hold"/>
                        <p:tgtEl>
                          <p:spTgt spid="138"/>
                        </p:tgtEl>
                        <p:attrNameLst>
                          <p:attrName>ppt_y</p:attrName>
                        </p:attrNameLst>
                      </p:cBhvr>
                      <p:tavLst>
                        <p:tav tm="0">
                          <p:val>
                            <p:strVal val="1+#ppt_h/2"/>
                          </p:val>
                        </p:tav>
                        <p:tav tm="100000">
                          <p:val>
                            <p:strVal val="#ppt_y"/>
                          </p:val>
                        </p:tav>
                      </p:tavLst>
                    </p:anim>
                  </p:childTnLst>
                </p:cTn>
              </p:par>
            </p:tnLst>
          </p:tmpl>
        </p:tmplLst>
      </p:bldP>
      <p:bldP spid="139" grpId="0">
        <p:tmplLst>
          <p:tmpl>
            <p:tnLst>
              <p:par>
                <p:cTn presetID="2" presetClass="entr" presetSubtype="4" decel="100000" fill="hold" nodeType="withEffect">
                  <p:stCondLst>
                    <p:cond delay="500"/>
                  </p:stCondLst>
                  <p:childTnLst>
                    <p:set>
                      <p:cBhvr>
                        <p:cTn dur="1" fill="hold">
                          <p:stCondLst>
                            <p:cond delay="0"/>
                          </p:stCondLst>
                        </p:cTn>
                        <p:tgtEl>
                          <p:spTgt spid="139"/>
                        </p:tgtEl>
                        <p:attrNameLst>
                          <p:attrName>style.visibility</p:attrName>
                        </p:attrNameLst>
                      </p:cBhvr>
                      <p:to>
                        <p:strVal val="visible"/>
                      </p:to>
                    </p:set>
                    <p:anim calcmode="lin" valueType="num">
                      <p:cBhvr additive="base">
                        <p:cTn dur="750" fill="hold"/>
                        <p:tgtEl>
                          <p:spTgt spid="139"/>
                        </p:tgtEl>
                        <p:attrNameLst>
                          <p:attrName>ppt_x</p:attrName>
                        </p:attrNameLst>
                      </p:cBhvr>
                      <p:tavLst>
                        <p:tav tm="0">
                          <p:val>
                            <p:strVal val="#ppt_x"/>
                          </p:val>
                        </p:tav>
                        <p:tav tm="100000">
                          <p:val>
                            <p:strVal val="#ppt_x"/>
                          </p:val>
                        </p:tav>
                      </p:tavLst>
                    </p:anim>
                    <p:anim calcmode="lin" valueType="num">
                      <p:cBhvr additive="base">
                        <p:cTn dur="750" fill="hold"/>
                        <p:tgtEl>
                          <p:spTgt spid="139"/>
                        </p:tgtEl>
                        <p:attrNameLst>
                          <p:attrName>ppt_y</p:attrName>
                        </p:attrNameLst>
                      </p:cBhvr>
                      <p:tavLst>
                        <p:tav tm="0">
                          <p:val>
                            <p:strVal val="1+#ppt_h/2"/>
                          </p:val>
                        </p:tav>
                        <p:tav tm="100000">
                          <p:val>
                            <p:strVal val="#ppt_y"/>
                          </p:val>
                        </p:tav>
                      </p:tavLst>
                    </p:anim>
                  </p:childTnLst>
                </p:cTn>
              </p:par>
            </p:tnLst>
          </p:tmpl>
        </p:tmplLst>
      </p:bldP>
      <p:bldP spid="140" grpId="0">
        <p:tmplLst>
          <p:tmpl>
            <p:tnLst>
              <p:par>
                <p:cTn presetID="2" presetClass="entr" presetSubtype="4" decel="100000" fill="hold" nodeType="withEffect">
                  <p:stCondLst>
                    <p:cond delay="500"/>
                  </p:stCondLst>
                  <p:childTnLst>
                    <p:set>
                      <p:cBhvr>
                        <p:cTn dur="1" fill="hold">
                          <p:stCondLst>
                            <p:cond delay="0"/>
                          </p:stCondLst>
                        </p:cTn>
                        <p:tgtEl>
                          <p:spTgt spid="140"/>
                        </p:tgtEl>
                        <p:attrNameLst>
                          <p:attrName>style.visibility</p:attrName>
                        </p:attrNameLst>
                      </p:cBhvr>
                      <p:to>
                        <p:strVal val="visible"/>
                      </p:to>
                    </p:set>
                    <p:anim calcmode="lin" valueType="num">
                      <p:cBhvr additive="base">
                        <p:cTn dur="750" fill="hold"/>
                        <p:tgtEl>
                          <p:spTgt spid="140"/>
                        </p:tgtEl>
                        <p:attrNameLst>
                          <p:attrName>ppt_x</p:attrName>
                        </p:attrNameLst>
                      </p:cBhvr>
                      <p:tavLst>
                        <p:tav tm="0">
                          <p:val>
                            <p:strVal val="#ppt_x"/>
                          </p:val>
                        </p:tav>
                        <p:tav tm="100000">
                          <p:val>
                            <p:strVal val="#ppt_x"/>
                          </p:val>
                        </p:tav>
                      </p:tavLst>
                    </p:anim>
                    <p:anim calcmode="lin" valueType="num">
                      <p:cBhvr additive="base">
                        <p:cTn dur="750" fill="hold"/>
                        <p:tgtEl>
                          <p:spTgt spid="140"/>
                        </p:tgtEl>
                        <p:attrNameLst>
                          <p:attrName>ppt_y</p:attrName>
                        </p:attrNameLst>
                      </p:cBhvr>
                      <p:tavLst>
                        <p:tav tm="0">
                          <p:val>
                            <p:strVal val="1+#ppt_h/2"/>
                          </p:val>
                        </p:tav>
                        <p:tav tm="100000">
                          <p:val>
                            <p:strVal val="#ppt_y"/>
                          </p:val>
                        </p:tav>
                      </p:tavLst>
                    </p:anim>
                  </p:childTnLst>
                </p:cTn>
              </p:par>
            </p:tnLst>
          </p:tmpl>
        </p:tmplLst>
      </p:bldP>
      <p:bldP spid="141" grpId="0">
        <p:tmplLst>
          <p:tmpl>
            <p:tnLst>
              <p:par>
                <p:cTn presetID="2" presetClass="entr" presetSubtype="4" decel="100000" fill="hold" nodeType="withEffect">
                  <p:stCondLst>
                    <p:cond delay="600"/>
                  </p:stCondLst>
                  <p:childTnLst>
                    <p:set>
                      <p:cBhvr>
                        <p:cTn dur="1" fill="hold">
                          <p:stCondLst>
                            <p:cond delay="0"/>
                          </p:stCondLst>
                        </p:cTn>
                        <p:tgtEl>
                          <p:spTgt spid="141"/>
                        </p:tgtEl>
                        <p:attrNameLst>
                          <p:attrName>style.visibility</p:attrName>
                        </p:attrNameLst>
                      </p:cBhvr>
                      <p:to>
                        <p:strVal val="visible"/>
                      </p:to>
                    </p:set>
                    <p:anim calcmode="lin" valueType="num">
                      <p:cBhvr additive="base">
                        <p:cTn dur="750" fill="hold"/>
                        <p:tgtEl>
                          <p:spTgt spid="141"/>
                        </p:tgtEl>
                        <p:attrNameLst>
                          <p:attrName>ppt_x</p:attrName>
                        </p:attrNameLst>
                      </p:cBhvr>
                      <p:tavLst>
                        <p:tav tm="0">
                          <p:val>
                            <p:strVal val="#ppt_x"/>
                          </p:val>
                        </p:tav>
                        <p:tav tm="100000">
                          <p:val>
                            <p:strVal val="#ppt_x"/>
                          </p:val>
                        </p:tav>
                      </p:tavLst>
                    </p:anim>
                    <p:anim calcmode="lin" valueType="num">
                      <p:cBhvr additive="base">
                        <p:cTn dur="750" fill="hold"/>
                        <p:tgtEl>
                          <p:spTgt spid="141"/>
                        </p:tgtEl>
                        <p:attrNameLst>
                          <p:attrName>ppt_y</p:attrName>
                        </p:attrNameLst>
                      </p:cBhvr>
                      <p:tavLst>
                        <p:tav tm="0">
                          <p:val>
                            <p:strVal val="1+#ppt_h/2"/>
                          </p:val>
                        </p:tav>
                        <p:tav tm="100000">
                          <p:val>
                            <p:strVal val="#ppt_y"/>
                          </p:val>
                        </p:tav>
                      </p:tavLst>
                    </p:anim>
                  </p:childTnLst>
                </p:cTn>
              </p:par>
            </p:tnLst>
          </p:tmpl>
        </p:tmplLst>
      </p:bldP>
      <p:bldP spid="142" grpId="0">
        <p:tmplLst>
          <p:tmpl>
            <p:tnLst>
              <p:par>
                <p:cTn presetID="2" presetClass="entr" presetSubtype="4" decel="100000" fill="hold" nodeType="withEffect">
                  <p:stCondLst>
                    <p:cond delay="600"/>
                  </p:stCondLst>
                  <p:childTnLst>
                    <p:set>
                      <p:cBhvr>
                        <p:cTn dur="1" fill="hold">
                          <p:stCondLst>
                            <p:cond delay="0"/>
                          </p:stCondLst>
                        </p:cTn>
                        <p:tgtEl>
                          <p:spTgt spid="142"/>
                        </p:tgtEl>
                        <p:attrNameLst>
                          <p:attrName>style.visibility</p:attrName>
                        </p:attrNameLst>
                      </p:cBhvr>
                      <p:to>
                        <p:strVal val="visible"/>
                      </p:to>
                    </p:set>
                    <p:anim calcmode="lin" valueType="num">
                      <p:cBhvr additive="base">
                        <p:cTn dur="750" fill="hold"/>
                        <p:tgtEl>
                          <p:spTgt spid="142"/>
                        </p:tgtEl>
                        <p:attrNameLst>
                          <p:attrName>ppt_x</p:attrName>
                        </p:attrNameLst>
                      </p:cBhvr>
                      <p:tavLst>
                        <p:tav tm="0">
                          <p:val>
                            <p:strVal val="#ppt_x"/>
                          </p:val>
                        </p:tav>
                        <p:tav tm="100000">
                          <p:val>
                            <p:strVal val="#ppt_x"/>
                          </p:val>
                        </p:tav>
                      </p:tavLst>
                    </p:anim>
                    <p:anim calcmode="lin" valueType="num">
                      <p:cBhvr additive="base">
                        <p:cTn dur="750" fill="hold"/>
                        <p:tgtEl>
                          <p:spTgt spid="142"/>
                        </p:tgtEl>
                        <p:attrNameLst>
                          <p:attrName>ppt_y</p:attrName>
                        </p:attrNameLst>
                      </p:cBhvr>
                      <p:tavLst>
                        <p:tav tm="0">
                          <p:val>
                            <p:strVal val="1+#ppt_h/2"/>
                          </p:val>
                        </p:tav>
                        <p:tav tm="100000">
                          <p:val>
                            <p:strVal val="#ppt_y"/>
                          </p:val>
                        </p:tav>
                      </p:tavLst>
                    </p:anim>
                  </p:childTnLst>
                </p:cTn>
              </p:par>
            </p:tnLst>
          </p:tmpl>
        </p:tmplLst>
      </p:bldP>
      <p:bldP spid="143" grpId="0">
        <p:tmplLst>
          <p:tmpl>
            <p:tnLst>
              <p:par>
                <p:cTn presetID="2" presetClass="entr" presetSubtype="4" decel="100000" fill="hold" nodeType="withEffect">
                  <p:stCondLst>
                    <p:cond delay="700"/>
                  </p:stCondLst>
                  <p:childTnLst>
                    <p:set>
                      <p:cBhvr>
                        <p:cTn dur="1" fill="hold">
                          <p:stCondLst>
                            <p:cond delay="0"/>
                          </p:stCondLst>
                        </p:cTn>
                        <p:tgtEl>
                          <p:spTgt spid="143"/>
                        </p:tgtEl>
                        <p:attrNameLst>
                          <p:attrName>style.visibility</p:attrName>
                        </p:attrNameLst>
                      </p:cBhvr>
                      <p:to>
                        <p:strVal val="visible"/>
                      </p:to>
                    </p:set>
                    <p:anim calcmode="lin" valueType="num">
                      <p:cBhvr additive="base">
                        <p:cTn dur="750" fill="hold"/>
                        <p:tgtEl>
                          <p:spTgt spid="143"/>
                        </p:tgtEl>
                        <p:attrNameLst>
                          <p:attrName>ppt_x</p:attrName>
                        </p:attrNameLst>
                      </p:cBhvr>
                      <p:tavLst>
                        <p:tav tm="0">
                          <p:val>
                            <p:strVal val="#ppt_x"/>
                          </p:val>
                        </p:tav>
                        <p:tav tm="100000">
                          <p:val>
                            <p:strVal val="#ppt_x"/>
                          </p:val>
                        </p:tav>
                      </p:tavLst>
                    </p:anim>
                    <p:anim calcmode="lin" valueType="num">
                      <p:cBhvr additive="base">
                        <p:cTn dur="750" fill="hold"/>
                        <p:tgtEl>
                          <p:spTgt spid="143"/>
                        </p:tgtEl>
                        <p:attrNameLst>
                          <p:attrName>ppt_y</p:attrName>
                        </p:attrNameLst>
                      </p:cBhvr>
                      <p:tavLst>
                        <p:tav tm="0">
                          <p:val>
                            <p:strVal val="1+#ppt_h/2"/>
                          </p:val>
                        </p:tav>
                        <p:tav tm="100000">
                          <p:val>
                            <p:strVal val="#ppt_y"/>
                          </p:val>
                        </p:tav>
                      </p:tavLst>
                    </p:anim>
                  </p:childTnLst>
                </p:cTn>
              </p:par>
            </p:tnLst>
          </p:tmpl>
        </p:tmplLst>
      </p:bldP>
      <p:bldP spid="144" grpId="0">
        <p:tmplLst>
          <p:tmpl>
            <p:tnLst>
              <p:par>
                <p:cTn presetID="2" presetClass="entr" presetSubtype="4" decel="100000" fill="hold" nodeType="withEffect">
                  <p:stCondLst>
                    <p:cond delay="700"/>
                  </p:stCondLst>
                  <p:childTnLst>
                    <p:set>
                      <p:cBhvr>
                        <p:cTn dur="1" fill="hold">
                          <p:stCondLst>
                            <p:cond delay="0"/>
                          </p:stCondLst>
                        </p:cTn>
                        <p:tgtEl>
                          <p:spTgt spid="144"/>
                        </p:tgtEl>
                        <p:attrNameLst>
                          <p:attrName>style.visibility</p:attrName>
                        </p:attrNameLst>
                      </p:cBhvr>
                      <p:to>
                        <p:strVal val="visible"/>
                      </p:to>
                    </p:set>
                    <p:anim calcmode="lin" valueType="num">
                      <p:cBhvr additive="base">
                        <p:cTn dur="750" fill="hold"/>
                        <p:tgtEl>
                          <p:spTgt spid="144"/>
                        </p:tgtEl>
                        <p:attrNameLst>
                          <p:attrName>ppt_x</p:attrName>
                        </p:attrNameLst>
                      </p:cBhvr>
                      <p:tavLst>
                        <p:tav tm="0">
                          <p:val>
                            <p:strVal val="#ppt_x"/>
                          </p:val>
                        </p:tav>
                        <p:tav tm="100000">
                          <p:val>
                            <p:strVal val="#ppt_x"/>
                          </p:val>
                        </p:tav>
                      </p:tavLst>
                    </p:anim>
                    <p:anim calcmode="lin" valueType="num">
                      <p:cBhvr additive="base">
                        <p:cTn dur="750" fill="hold"/>
                        <p:tgtEl>
                          <p:spTgt spid="144"/>
                        </p:tgtEl>
                        <p:attrNameLst>
                          <p:attrName>ppt_y</p:attrName>
                        </p:attrNameLst>
                      </p:cBhvr>
                      <p:tavLst>
                        <p:tav tm="0">
                          <p:val>
                            <p:strVal val="1+#ppt_h/2"/>
                          </p:val>
                        </p:tav>
                        <p:tav tm="100000">
                          <p:val>
                            <p:strVal val="#ppt_y"/>
                          </p:val>
                        </p:tav>
                      </p:tavLst>
                    </p:anim>
                  </p:childTnLst>
                </p:cTn>
              </p:par>
            </p:tnLst>
          </p:tmpl>
        </p:tmplLst>
      </p:bldP>
      <p:bldP spid="37" grpId="0">
        <p:tmplLst>
          <p:tmpl>
            <p:tnLst>
              <p:par>
                <p:cTn presetID="2" presetClass="entr" presetSubtype="4" decel="10000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 calcmode="lin" valueType="num">
                      <p:cBhvr additive="base">
                        <p:cTn dur="750" fill="hold"/>
                        <p:tgtEl>
                          <p:spTgt spid="37"/>
                        </p:tgtEl>
                        <p:attrNameLst>
                          <p:attrName>ppt_x</p:attrName>
                        </p:attrNameLst>
                      </p:cBhvr>
                      <p:tavLst>
                        <p:tav tm="0">
                          <p:val>
                            <p:strVal val="#ppt_x"/>
                          </p:val>
                        </p:tav>
                        <p:tav tm="100000">
                          <p:val>
                            <p:strVal val="#ppt_x"/>
                          </p:val>
                        </p:tav>
                      </p:tavLst>
                    </p:anim>
                    <p:anim calcmode="lin" valueType="num">
                      <p:cBhvr additive="base">
                        <p:cTn dur="750" fill="hold"/>
                        <p:tgtEl>
                          <p:spTgt spid="37"/>
                        </p:tgtEl>
                        <p:attrNameLst>
                          <p:attrName>ppt_y</p:attrName>
                        </p:attrNameLst>
                      </p:cBhvr>
                      <p:tavLst>
                        <p:tav tm="0">
                          <p:val>
                            <p:strVal val="1+#ppt_h/2"/>
                          </p:val>
                        </p:tav>
                        <p:tav tm="100000">
                          <p:val>
                            <p:strVal val="#ppt_y"/>
                          </p:val>
                        </p:tav>
                      </p:tavLst>
                    </p:anim>
                  </p:childTnLst>
                </p:cTn>
              </p:par>
            </p:tnLst>
          </p:tmpl>
        </p:tmplLst>
      </p:bldP>
      <p:bldP spid="38" grpId="0">
        <p:tmplLst>
          <p:tmpl>
            <p:tnLst>
              <p:par>
                <p:cTn presetID="2" presetClass="entr" presetSubtype="4" decel="100000" fill="hold" nodeType="withEffect">
                  <p:stCondLst>
                    <p:cond delay="0"/>
                  </p:stCondLst>
                  <p:childTnLst>
                    <p:set>
                      <p:cBhvr>
                        <p:cTn dur="1" fill="hold">
                          <p:stCondLst>
                            <p:cond delay="0"/>
                          </p:stCondLst>
                        </p:cTn>
                        <p:tgtEl>
                          <p:spTgt spid="38"/>
                        </p:tgtEl>
                        <p:attrNameLst>
                          <p:attrName>style.visibility</p:attrName>
                        </p:attrNameLst>
                      </p:cBhvr>
                      <p:to>
                        <p:strVal val="visible"/>
                      </p:to>
                    </p:set>
                    <p:anim calcmode="lin" valueType="num">
                      <p:cBhvr additive="base">
                        <p:cTn dur="750" fill="hold"/>
                        <p:tgtEl>
                          <p:spTgt spid="38"/>
                        </p:tgtEl>
                        <p:attrNameLst>
                          <p:attrName>ppt_x</p:attrName>
                        </p:attrNameLst>
                      </p:cBhvr>
                      <p:tavLst>
                        <p:tav tm="0">
                          <p:val>
                            <p:strVal val="#ppt_x"/>
                          </p:val>
                        </p:tav>
                        <p:tav tm="100000">
                          <p:val>
                            <p:strVal val="#ppt_x"/>
                          </p:val>
                        </p:tav>
                      </p:tavLst>
                    </p:anim>
                    <p:anim calcmode="lin" valueType="num">
                      <p:cBhvr additive="base">
                        <p:cTn dur="750" fill="hold"/>
                        <p:tgtEl>
                          <p:spTgt spid="38"/>
                        </p:tgtEl>
                        <p:attrNameLst>
                          <p:attrName>ppt_y</p:attrName>
                        </p:attrNameLst>
                      </p:cBhvr>
                      <p:tavLst>
                        <p:tav tm="0">
                          <p:val>
                            <p:strVal val="1+#ppt_h/2"/>
                          </p:val>
                        </p:tav>
                        <p:tav tm="100000">
                          <p:val>
                            <p:strVal val="#ppt_y"/>
                          </p:val>
                        </p:tav>
                      </p:tavLst>
                    </p:anim>
                  </p:childTnLst>
                </p:cTn>
              </p:par>
            </p:tnLst>
          </p:tmpl>
        </p:tmplLst>
      </p:bldP>
      <p:bldP spid="39" grpId="0">
        <p:tmplLst>
          <p:tmpl>
            <p:tnLst>
              <p:par>
                <p:cTn presetID="2" presetClass="entr" presetSubtype="4" decel="100000" fill="hold" nodeType="withEffect">
                  <p:stCondLst>
                    <p:cond delay="100"/>
                  </p:stCondLst>
                  <p:childTnLst>
                    <p:set>
                      <p:cBhvr>
                        <p:cTn dur="1" fill="hold">
                          <p:stCondLst>
                            <p:cond delay="0"/>
                          </p:stCondLst>
                        </p:cTn>
                        <p:tgtEl>
                          <p:spTgt spid="39"/>
                        </p:tgtEl>
                        <p:attrNameLst>
                          <p:attrName>style.visibility</p:attrName>
                        </p:attrNameLst>
                      </p:cBhvr>
                      <p:to>
                        <p:strVal val="visible"/>
                      </p:to>
                    </p:set>
                    <p:anim calcmode="lin" valueType="num">
                      <p:cBhvr additive="base">
                        <p:cTn dur="750" fill="hold"/>
                        <p:tgtEl>
                          <p:spTgt spid="39"/>
                        </p:tgtEl>
                        <p:attrNameLst>
                          <p:attrName>ppt_x</p:attrName>
                        </p:attrNameLst>
                      </p:cBhvr>
                      <p:tavLst>
                        <p:tav tm="0">
                          <p:val>
                            <p:strVal val="#ppt_x"/>
                          </p:val>
                        </p:tav>
                        <p:tav tm="100000">
                          <p:val>
                            <p:strVal val="#ppt_x"/>
                          </p:val>
                        </p:tav>
                      </p:tavLst>
                    </p:anim>
                    <p:anim calcmode="lin" valueType="num">
                      <p:cBhvr additive="base">
                        <p:cTn dur="750" fill="hold"/>
                        <p:tgtEl>
                          <p:spTgt spid="39"/>
                        </p:tgtEl>
                        <p:attrNameLst>
                          <p:attrName>ppt_y</p:attrName>
                        </p:attrNameLst>
                      </p:cBhvr>
                      <p:tavLst>
                        <p:tav tm="0">
                          <p:val>
                            <p:strVal val="1+#ppt_h/2"/>
                          </p:val>
                        </p:tav>
                        <p:tav tm="100000">
                          <p:val>
                            <p:strVal val="#ppt_y"/>
                          </p:val>
                        </p:tav>
                      </p:tavLst>
                    </p:anim>
                  </p:childTnLst>
                </p:cTn>
              </p:par>
            </p:tnLst>
          </p:tmpl>
        </p:tmplLst>
      </p:bldP>
      <p:bldP spid="40" grpId="0">
        <p:tmplLst>
          <p:tmpl>
            <p:tnLst>
              <p:par>
                <p:cTn presetID="2" presetClass="entr" presetSubtype="4" decel="100000" fill="hold" nodeType="withEffect">
                  <p:stCondLst>
                    <p:cond delay="100"/>
                  </p:stCondLst>
                  <p:childTnLst>
                    <p:set>
                      <p:cBhvr>
                        <p:cTn dur="1" fill="hold">
                          <p:stCondLst>
                            <p:cond delay="0"/>
                          </p:stCondLst>
                        </p:cTn>
                        <p:tgtEl>
                          <p:spTgt spid="40"/>
                        </p:tgtEl>
                        <p:attrNameLst>
                          <p:attrName>style.visibility</p:attrName>
                        </p:attrNameLst>
                      </p:cBhvr>
                      <p:to>
                        <p:strVal val="visible"/>
                      </p:to>
                    </p:set>
                    <p:anim calcmode="lin" valueType="num">
                      <p:cBhvr additive="base">
                        <p:cTn dur="750" fill="hold"/>
                        <p:tgtEl>
                          <p:spTgt spid="40"/>
                        </p:tgtEl>
                        <p:attrNameLst>
                          <p:attrName>ppt_x</p:attrName>
                        </p:attrNameLst>
                      </p:cBhvr>
                      <p:tavLst>
                        <p:tav tm="0">
                          <p:val>
                            <p:strVal val="#ppt_x"/>
                          </p:val>
                        </p:tav>
                        <p:tav tm="100000">
                          <p:val>
                            <p:strVal val="#ppt_x"/>
                          </p:val>
                        </p:tav>
                      </p:tavLst>
                    </p:anim>
                    <p:anim calcmode="lin" valueType="num">
                      <p:cBhvr additive="base">
                        <p:cTn dur="750" fill="hold"/>
                        <p:tgtEl>
                          <p:spTgt spid="40"/>
                        </p:tgtEl>
                        <p:attrNameLst>
                          <p:attrName>ppt_y</p:attrName>
                        </p:attrNameLst>
                      </p:cBhvr>
                      <p:tavLst>
                        <p:tav tm="0">
                          <p:val>
                            <p:strVal val="1+#ppt_h/2"/>
                          </p:val>
                        </p:tav>
                        <p:tav tm="100000">
                          <p:val>
                            <p:strVal val="#ppt_y"/>
                          </p:val>
                        </p:tav>
                      </p:tavLst>
                    </p:anim>
                  </p:childTnLst>
                </p:cTn>
              </p:par>
            </p:tnLst>
          </p:tmpl>
        </p:tmplLst>
      </p:bldP>
      <p:bldP spid="41" grpId="0">
        <p:tmplLst>
          <p:tmpl>
            <p:tnLst>
              <p:par>
                <p:cTn presetID="2" presetClass="entr" presetSubtype="4" decel="100000" fill="hold" nodeType="withEffect">
                  <p:stCondLst>
                    <p:cond delay="200"/>
                  </p:stCondLst>
                  <p:childTnLst>
                    <p:set>
                      <p:cBhvr>
                        <p:cTn dur="1" fill="hold">
                          <p:stCondLst>
                            <p:cond delay="0"/>
                          </p:stCondLst>
                        </p:cTn>
                        <p:tgtEl>
                          <p:spTgt spid="41"/>
                        </p:tgtEl>
                        <p:attrNameLst>
                          <p:attrName>style.visibility</p:attrName>
                        </p:attrNameLst>
                      </p:cBhvr>
                      <p:to>
                        <p:strVal val="visible"/>
                      </p:to>
                    </p:set>
                    <p:anim calcmode="lin" valueType="num">
                      <p:cBhvr additive="base">
                        <p:cTn dur="750" fill="hold"/>
                        <p:tgtEl>
                          <p:spTgt spid="41"/>
                        </p:tgtEl>
                        <p:attrNameLst>
                          <p:attrName>ppt_x</p:attrName>
                        </p:attrNameLst>
                      </p:cBhvr>
                      <p:tavLst>
                        <p:tav tm="0">
                          <p:val>
                            <p:strVal val="#ppt_x"/>
                          </p:val>
                        </p:tav>
                        <p:tav tm="100000">
                          <p:val>
                            <p:strVal val="#ppt_x"/>
                          </p:val>
                        </p:tav>
                      </p:tavLst>
                    </p:anim>
                    <p:anim calcmode="lin" valueType="num">
                      <p:cBhvr additive="base">
                        <p:cTn dur="750" fill="hold"/>
                        <p:tgtEl>
                          <p:spTgt spid="41"/>
                        </p:tgtEl>
                        <p:attrNameLst>
                          <p:attrName>ppt_y</p:attrName>
                        </p:attrNameLst>
                      </p:cBhvr>
                      <p:tavLst>
                        <p:tav tm="0">
                          <p:val>
                            <p:strVal val="1+#ppt_h/2"/>
                          </p:val>
                        </p:tav>
                        <p:tav tm="100000">
                          <p:val>
                            <p:strVal val="#ppt_y"/>
                          </p:val>
                        </p:tav>
                      </p:tavLst>
                    </p:anim>
                  </p:childTnLst>
                </p:cTn>
              </p:par>
            </p:tnLst>
          </p:tmpl>
        </p:tmplLst>
      </p:bldP>
      <p:bldP spid="42" grpId="0">
        <p:tmplLst>
          <p:tmpl>
            <p:tnLst>
              <p:par>
                <p:cTn presetID="2" presetClass="entr" presetSubtype="4" decel="100000" fill="hold" nodeType="withEffect">
                  <p:stCondLst>
                    <p:cond delay="200"/>
                  </p:stCondLst>
                  <p:childTnLst>
                    <p:set>
                      <p:cBhvr>
                        <p:cTn dur="1" fill="hold">
                          <p:stCondLst>
                            <p:cond delay="0"/>
                          </p:stCondLst>
                        </p:cTn>
                        <p:tgtEl>
                          <p:spTgt spid="42"/>
                        </p:tgtEl>
                        <p:attrNameLst>
                          <p:attrName>style.visibility</p:attrName>
                        </p:attrNameLst>
                      </p:cBhvr>
                      <p:to>
                        <p:strVal val="visible"/>
                      </p:to>
                    </p:set>
                    <p:anim calcmode="lin" valueType="num">
                      <p:cBhvr additive="base">
                        <p:cTn dur="750" fill="hold"/>
                        <p:tgtEl>
                          <p:spTgt spid="42"/>
                        </p:tgtEl>
                        <p:attrNameLst>
                          <p:attrName>ppt_x</p:attrName>
                        </p:attrNameLst>
                      </p:cBhvr>
                      <p:tavLst>
                        <p:tav tm="0">
                          <p:val>
                            <p:strVal val="#ppt_x"/>
                          </p:val>
                        </p:tav>
                        <p:tav tm="100000">
                          <p:val>
                            <p:strVal val="#ppt_x"/>
                          </p:val>
                        </p:tav>
                      </p:tavLst>
                    </p:anim>
                    <p:anim calcmode="lin" valueType="num">
                      <p:cBhvr additive="base">
                        <p:cTn dur="750" fill="hold"/>
                        <p:tgtEl>
                          <p:spTgt spid="42"/>
                        </p:tgtEl>
                        <p:attrNameLst>
                          <p:attrName>ppt_y</p:attrName>
                        </p:attrNameLst>
                      </p:cBhvr>
                      <p:tavLst>
                        <p:tav tm="0">
                          <p:val>
                            <p:strVal val="1+#ppt_h/2"/>
                          </p:val>
                        </p:tav>
                        <p:tav tm="100000">
                          <p:val>
                            <p:strVal val="#ppt_y"/>
                          </p:val>
                        </p:tav>
                      </p:tavLst>
                    </p:anim>
                  </p:childTnLst>
                </p:cTn>
              </p:par>
            </p:tnLst>
          </p:tmpl>
        </p:tmplLst>
      </p:bldP>
      <p:bldP spid="43" grpId="0">
        <p:tmplLst>
          <p:tmpl>
            <p:tnLst>
              <p:par>
                <p:cTn presetID="2" presetClass="entr" presetSubtype="4" decel="100000" fill="hold" nodeType="withEffect">
                  <p:stCondLst>
                    <p:cond delay="300"/>
                  </p:stCondLst>
                  <p:childTnLst>
                    <p:set>
                      <p:cBhvr>
                        <p:cTn dur="1" fill="hold">
                          <p:stCondLst>
                            <p:cond delay="0"/>
                          </p:stCondLst>
                        </p:cTn>
                        <p:tgtEl>
                          <p:spTgt spid="43"/>
                        </p:tgtEl>
                        <p:attrNameLst>
                          <p:attrName>style.visibility</p:attrName>
                        </p:attrNameLst>
                      </p:cBhvr>
                      <p:to>
                        <p:strVal val="visible"/>
                      </p:to>
                    </p:set>
                    <p:anim calcmode="lin" valueType="num">
                      <p:cBhvr additive="base">
                        <p:cTn dur="750" fill="hold"/>
                        <p:tgtEl>
                          <p:spTgt spid="43"/>
                        </p:tgtEl>
                        <p:attrNameLst>
                          <p:attrName>ppt_x</p:attrName>
                        </p:attrNameLst>
                      </p:cBhvr>
                      <p:tavLst>
                        <p:tav tm="0">
                          <p:val>
                            <p:strVal val="#ppt_x"/>
                          </p:val>
                        </p:tav>
                        <p:tav tm="100000">
                          <p:val>
                            <p:strVal val="#ppt_x"/>
                          </p:val>
                        </p:tav>
                      </p:tavLst>
                    </p:anim>
                    <p:anim calcmode="lin" valueType="num">
                      <p:cBhvr additive="base">
                        <p:cTn dur="750" fill="hold"/>
                        <p:tgtEl>
                          <p:spTgt spid="43"/>
                        </p:tgtEl>
                        <p:attrNameLst>
                          <p:attrName>ppt_y</p:attrName>
                        </p:attrNameLst>
                      </p:cBhvr>
                      <p:tavLst>
                        <p:tav tm="0">
                          <p:val>
                            <p:strVal val="1+#ppt_h/2"/>
                          </p:val>
                        </p:tav>
                        <p:tav tm="100000">
                          <p:val>
                            <p:strVal val="#ppt_y"/>
                          </p:val>
                        </p:tav>
                      </p:tavLst>
                    </p:anim>
                  </p:childTnLst>
                </p:cTn>
              </p:par>
            </p:tnLst>
          </p:tmpl>
        </p:tmplLst>
      </p:bldP>
      <p:bldP spid="44" grpId="0">
        <p:tmplLst>
          <p:tmpl>
            <p:tnLst>
              <p:par>
                <p:cTn presetID="2" presetClass="entr" presetSubtype="4" decel="100000" fill="hold" nodeType="withEffect">
                  <p:stCondLst>
                    <p:cond delay="300"/>
                  </p:stCondLst>
                  <p:childTnLst>
                    <p:set>
                      <p:cBhvr>
                        <p:cTn dur="1" fill="hold">
                          <p:stCondLst>
                            <p:cond delay="0"/>
                          </p:stCondLst>
                        </p:cTn>
                        <p:tgtEl>
                          <p:spTgt spid="44"/>
                        </p:tgtEl>
                        <p:attrNameLst>
                          <p:attrName>style.visibility</p:attrName>
                        </p:attrNameLst>
                      </p:cBhvr>
                      <p:to>
                        <p:strVal val="visible"/>
                      </p:to>
                    </p:set>
                    <p:anim calcmode="lin" valueType="num">
                      <p:cBhvr additive="base">
                        <p:cTn dur="750" fill="hold"/>
                        <p:tgtEl>
                          <p:spTgt spid="44"/>
                        </p:tgtEl>
                        <p:attrNameLst>
                          <p:attrName>ppt_x</p:attrName>
                        </p:attrNameLst>
                      </p:cBhvr>
                      <p:tavLst>
                        <p:tav tm="0">
                          <p:val>
                            <p:strVal val="#ppt_x"/>
                          </p:val>
                        </p:tav>
                        <p:tav tm="100000">
                          <p:val>
                            <p:strVal val="#ppt_x"/>
                          </p:val>
                        </p:tav>
                      </p:tavLst>
                    </p:anim>
                    <p:anim calcmode="lin" valueType="num">
                      <p:cBhvr additive="base">
                        <p:cTn dur="750" fill="hold"/>
                        <p:tgtEl>
                          <p:spTgt spid="44"/>
                        </p:tgtEl>
                        <p:attrNameLst>
                          <p:attrName>ppt_y</p:attrName>
                        </p:attrNameLst>
                      </p:cBhvr>
                      <p:tavLst>
                        <p:tav tm="0">
                          <p:val>
                            <p:strVal val="1+#ppt_h/2"/>
                          </p:val>
                        </p:tav>
                        <p:tav tm="100000">
                          <p:val>
                            <p:strVal val="#ppt_y"/>
                          </p:val>
                        </p:tav>
                      </p:tavLst>
                    </p:anim>
                  </p:childTnLst>
                </p:cTn>
              </p:par>
            </p:tnLst>
          </p:tmpl>
        </p:tmplLst>
      </p:bldP>
      <p:bldP spid="45" grpId="0">
        <p:tmplLst>
          <p:tmpl>
            <p:tnLst>
              <p:par>
                <p:cTn presetID="2" presetClass="entr" presetSubtype="4" decel="100000" fill="hold" nodeType="withEffect">
                  <p:stCondLst>
                    <p:cond delay="400"/>
                  </p:stCondLst>
                  <p:childTnLst>
                    <p:set>
                      <p:cBhvr>
                        <p:cTn dur="1" fill="hold">
                          <p:stCondLst>
                            <p:cond delay="0"/>
                          </p:stCondLst>
                        </p:cTn>
                        <p:tgtEl>
                          <p:spTgt spid="45"/>
                        </p:tgtEl>
                        <p:attrNameLst>
                          <p:attrName>style.visibility</p:attrName>
                        </p:attrNameLst>
                      </p:cBhvr>
                      <p:to>
                        <p:strVal val="visible"/>
                      </p:to>
                    </p:set>
                    <p:anim calcmode="lin" valueType="num">
                      <p:cBhvr additive="base">
                        <p:cTn dur="750" fill="hold"/>
                        <p:tgtEl>
                          <p:spTgt spid="45"/>
                        </p:tgtEl>
                        <p:attrNameLst>
                          <p:attrName>ppt_x</p:attrName>
                        </p:attrNameLst>
                      </p:cBhvr>
                      <p:tavLst>
                        <p:tav tm="0">
                          <p:val>
                            <p:strVal val="#ppt_x"/>
                          </p:val>
                        </p:tav>
                        <p:tav tm="100000">
                          <p:val>
                            <p:strVal val="#ppt_x"/>
                          </p:val>
                        </p:tav>
                      </p:tavLst>
                    </p:anim>
                    <p:anim calcmode="lin" valueType="num">
                      <p:cBhvr additive="base">
                        <p:cTn dur="750" fill="hold"/>
                        <p:tgtEl>
                          <p:spTgt spid="45"/>
                        </p:tgtEl>
                        <p:attrNameLst>
                          <p:attrName>ppt_y</p:attrName>
                        </p:attrNameLst>
                      </p:cBhvr>
                      <p:tavLst>
                        <p:tav tm="0">
                          <p:val>
                            <p:strVal val="1+#ppt_h/2"/>
                          </p:val>
                        </p:tav>
                        <p:tav tm="100000">
                          <p:val>
                            <p:strVal val="#ppt_y"/>
                          </p:val>
                        </p:tav>
                      </p:tavLst>
                    </p:anim>
                  </p:childTnLst>
                </p:cTn>
              </p:par>
            </p:tnLst>
          </p:tmpl>
        </p:tmplLst>
      </p:bldP>
      <p:bldP spid="46" grpId="0">
        <p:tmplLst>
          <p:tmpl>
            <p:tnLst>
              <p:par>
                <p:cTn presetID="2" presetClass="entr" presetSubtype="4" decel="100000" fill="hold" nodeType="withEffect">
                  <p:stCondLst>
                    <p:cond delay="400"/>
                  </p:stCondLst>
                  <p:childTnLst>
                    <p:set>
                      <p:cBhvr>
                        <p:cTn dur="1" fill="hold">
                          <p:stCondLst>
                            <p:cond delay="0"/>
                          </p:stCondLst>
                        </p:cTn>
                        <p:tgtEl>
                          <p:spTgt spid="46"/>
                        </p:tgtEl>
                        <p:attrNameLst>
                          <p:attrName>style.visibility</p:attrName>
                        </p:attrNameLst>
                      </p:cBhvr>
                      <p:to>
                        <p:strVal val="visible"/>
                      </p:to>
                    </p:set>
                    <p:anim calcmode="lin" valueType="num">
                      <p:cBhvr additive="base">
                        <p:cTn dur="750" fill="hold"/>
                        <p:tgtEl>
                          <p:spTgt spid="46"/>
                        </p:tgtEl>
                        <p:attrNameLst>
                          <p:attrName>ppt_x</p:attrName>
                        </p:attrNameLst>
                      </p:cBhvr>
                      <p:tavLst>
                        <p:tav tm="0">
                          <p:val>
                            <p:strVal val="#ppt_x"/>
                          </p:val>
                        </p:tav>
                        <p:tav tm="100000">
                          <p:val>
                            <p:strVal val="#ppt_x"/>
                          </p:val>
                        </p:tav>
                      </p:tavLst>
                    </p:anim>
                    <p:anim calcmode="lin" valueType="num">
                      <p:cBhvr additive="base">
                        <p:cTn dur="750" fill="hold"/>
                        <p:tgtEl>
                          <p:spTgt spid="46"/>
                        </p:tgtEl>
                        <p:attrNameLst>
                          <p:attrName>ppt_y</p:attrName>
                        </p:attrNameLst>
                      </p:cBhvr>
                      <p:tavLst>
                        <p:tav tm="0">
                          <p:val>
                            <p:strVal val="1+#ppt_h/2"/>
                          </p:val>
                        </p:tav>
                        <p:tav tm="100000">
                          <p:val>
                            <p:strVal val="#ppt_y"/>
                          </p:val>
                        </p:tav>
                      </p:tavLst>
                    </p:anim>
                  </p:childTnLst>
                </p:cTn>
              </p:par>
            </p:tnLst>
          </p:tmpl>
        </p:tmplLst>
      </p:bldP>
      <p:bldP spid="47" grpId="0">
        <p:tmplLst>
          <p:tmpl>
            <p:tnLst>
              <p:par>
                <p:cTn presetID="2" presetClass="entr" presetSubtype="4" decel="100000" fill="hold" nodeType="withEffect">
                  <p:stCondLst>
                    <p:cond delay="500"/>
                  </p:stCondLst>
                  <p:childTnLst>
                    <p:set>
                      <p:cBhvr>
                        <p:cTn dur="1" fill="hold">
                          <p:stCondLst>
                            <p:cond delay="0"/>
                          </p:stCondLst>
                        </p:cTn>
                        <p:tgtEl>
                          <p:spTgt spid="47"/>
                        </p:tgtEl>
                        <p:attrNameLst>
                          <p:attrName>style.visibility</p:attrName>
                        </p:attrNameLst>
                      </p:cBhvr>
                      <p:to>
                        <p:strVal val="visible"/>
                      </p:to>
                    </p:set>
                    <p:anim calcmode="lin" valueType="num">
                      <p:cBhvr additive="base">
                        <p:cTn dur="750" fill="hold"/>
                        <p:tgtEl>
                          <p:spTgt spid="47"/>
                        </p:tgtEl>
                        <p:attrNameLst>
                          <p:attrName>ppt_x</p:attrName>
                        </p:attrNameLst>
                      </p:cBhvr>
                      <p:tavLst>
                        <p:tav tm="0">
                          <p:val>
                            <p:strVal val="#ppt_x"/>
                          </p:val>
                        </p:tav>
                        <p:tav tm="100000">
                          <p:val>
                            <p:strVal val="#ppt_x"/>
                          </p:val>
                        </p:tav>
                      </p:tavLst>
                    </p:anim>
                    <p:anim calcmode="lin" valueType="num">
                      <p:cBhvr additive="base">
                        <p:cTn dur="750" fill="hold"/>
                        <p:tgtEl>
                          <p:spTgt spid="47"/>
                        </p:tgtEl>
                        <p:attrNameLst>
                          <p:attrName>ppt_y</p:attrName>
                        </p:attrNameLst>
                      </p:cBhvr>
                      <p:tavLst>
                        <p:tav tm="0">
                          <p:val>
                            <p:strVal val="1+#ppt_h/2"/>
                          </p:val>
                        </p:tav>
                        <p:tav tm="100000">
                          <p:val>
                            <p:strVal val="#ppt_y"/>
                          </p:val>
                        </p:tav>
                      </p:tavLst>
                    </p:anim>
                  </p:childTnLst>
                </p:cTn>
              </p:par>
            </p:tnLst>
          </p:tmpl>
        </p:tmplLst>
      </p:bldP>
      <p:bldP spid="48" grpId="0">
        <p:tmplLst>
          <p:tmpl>
            <p:tnLst>
              <p:par>
                <p:cTn presetID="2" presetClass="entr" presetSubtype="4" decel="100000" fill="hold" nodeType="withEffect">
                  <p:stCondLst>
                    <p:cond delay="500"/>
                  </p:stCondLst>
                  <p:childTnLst>
                    <p:set>
                      <p:cBhvr>
                        <p:cTn dur="1" fill="hold">
                          <p:stCondLst>
                            <p:cond delay="0"/>
                          </p:stCondLst>
                        </p:cTn>
                        <p:tgtEl>
                          <p:spTgt spid="48"/>
                        </p:tgtEl>
                        <p:attrNameLst>
                          <p:attrName>style.visibility</p:attrName>
                        </p:attrNameLst>
                      </p:cBhvr>
                      <p:to>
                        <p:strVal val="visible"/>
                      </p:to>
                    </p:set>
                    <p:anim calcmode="lin" valueType="num">
                      <p:cBhvr additive="base">
                        <p:cTn dur="750" fill="hold"/>
                        <p:tgtEl>
                          <p:spTgt spid="48"/>
                        </p:tgtEl>
                        <p:attrNameLst>
                          <p:attrName>ppt_x</p:attrName>
                        </p:attrNameLst>
                      </p:cBhvr>
                      <p:tavLst>
                        <p:tav tm="0">
                          <p:val>
                            <p:strVal val="#ppt_x"/>
                          </p:val>
                        </p:tav>
                        <p:tav tm="100000">
                          <p:val>
                            <p:strVal val="#ppt_x"/>
                          </p:val>
                        </p:tav>
                      </p:tavLst>
                    </p:anim>
                    <p:anim calcmode="lin" valueType="num">
                      <p:cBhvr additive="base">
                        <p:cTn dur="750" fill="hold"/>
                        <p:tgtEl>
                          <p:spTgt spid="48"/>
                        </p:tgtEl>
                        <p:attrNameLst>
                          <p:attrName>ppt_y</p:attrName>
                        </p:attrNameLst>
                      </p:cBhvr>
                      <p:tavLst>
                        <p:tav tm="0">
                          <p:val>
                            <p:strVal val="1+#ppt_h/2"/>
                          </p:val>
                        </p:tav>
                        <p:tav tm="100000">
                          <p:val>
                            <p:strVal val="#ppt_y"/>
                          </p:val>
                        </p:tav>
                      </p:tavLst>
                    </p:anim>
                  </p:childTnLst>
                </p:cTn>
              </p:par>
            </p:tnLst>
          </p:tmpl>
        </p:tmplLst>
      </p:bldP>
      <p:bldP spid="49" grpId="0">
        <p:tmplLst>
          <p:tmpl>
            <p:tnLst>
              <p:par>
                <p:cTn presetID="2" presetClass="entr" presetSubtype="4" decel="100000" fill="hold" nodeType="withEffect">
                  <p:stCondLst>
                    <p:cond delay="600"/>
                  </p:stCondLst>
                  <p:childTnLst>
                    <p:set>
                      <p:cBhvr>
                        <p:cTn dur="1" fill="hold">
                          <p:stCondLst>
                            <p:cond delay="0"/>
                          </p:stCondLst>
                        </p:cTn>
                        <p:tgtEl>
                          <p:spTgt spid="49"/>
                        </p:tgtEl>
                        <p:attrNameLst>
                          <p:attrName>style.visibility</p:attrName>
                        </p:attrNameLst>
                      </p:cBhvr>
                      <p:to>
                        <p:strVal val="visible"/>
                      </p:to>
                    </p:set>
                    <p:anim calcmode="lin" valueType="num">
                      <p:cBhvr additive="base">
                        <p:cTn dur="750" fill="hold"/>
                        <p:tgtEl>
                          <p:spTgt spid="49"/>
                        </p:tgtEl>
                        <p:attrNameLst>
                          <p:attrName>ppt_x</p:attrName>
                        </p:attrNameLst>
                      </p:cBhvr>
                      <p:tavLst>
                        <p:tav tm="0">
                          <p:val>
                            <p:strVal val="#ppt_x"/>
                          </p:val>
                        </p:tav>
                        <p:tav tm="100000">
                          <p:val>
                            <p:strVal val="#ppt_x"/>
                          </p:val>
                        </p:tav>
                      </p:tavLst>
                    </p:anim>
                    <p:anim calcmode="lin" valueType="num">
                      <p:cBhvr additive="base">
                        <p:cTn dur="750" fill="hold"/>
                        <p:tgtEl>
                          <p:spTgt spid="49"/>
                        </p:tgtEl>
                        <p:attrNameLst>
                          <p:attrName>ppt_y</p:attrName>
                        </p:attrNameLst>
                      </p:cBhvr>
                      <p:tavLst>
                        <p:tav tm="0">
                          <p:val>
                            <p:strVal val="1+#ppt_h/2"/>
                          </p:val>
                        </p:tav>
                        <p:tav tm="100000">
                          <p:val>
                            <p:strVal val="#ppt_y"/>
                          </p:val>
                        </p:tav>
                      </p:tavLst>
                    </p:anim>
                  </p:childTnLst>
                </p:cTn>
              </p:par>
            </p:tnLst>
          </p:tmpl>
        </p:tmplLst>
      </p:bldP>
      <p:bldP spid="50" grpId="0">
        <p:tmplLst>
          <p:tmpl>
            <p:tnLst>
              <p:par>
                <p:cTn presetID="2" presetClass="entr" presetSubtype="4" decel="100000" fill="hold" nodeType="withEffect">
                  <p:stCondLst>
                    <p:cond delay="600"/>
                  </p:stCondLst>
                  <p:childTnLst>
                    <p:set>
                      <p:cBhvr>
                        <p:cTn dur="1" fill="hold">
                          <p:stCondLst>
                            <p:cond delay="0"/>
                          </p:stCondLst>
                        </p:cTn>
                        <p:tgtEl>
                          <p:spTgt spid="50"/>
                        </p:tgtEl>
                        <p:attrNameLst>
                          <p:attrName>style.visibility</p:attrName>
                        </p:attrNameLst>
                      </p:cBhvr>
                      <p:to>
                        <p:strVal val="visible"/>
                      </p:to>
                    </p:set>
                    <p:anim calcmode="lin" valueType="num">
                      <p:cBhvr additive="base">
                        <p:cTn dur="750" fill="hold"/>
                        <p:tgtEl>
                          <p:spTgt spid="50"/>
                        </p:tgtEl>
                        <p:attrNameLst>
                          <p:attrName>ppt_x</p:attrName>
                        </p:attrNameLst>
                      </p:cBhvr>
                      <p:tavLst>
                        <p:tav tm="0">
                          <p:val>
                            <p:strVal val="#ppt_x"/>
                          </p:val>
                        </p:tav>
                        <p:tav tm="100000">
                          <p:val>
                            <p:strVal val="#ppt_x"/>
                          </p:val>
                        </p:tav>
                      </p:tavLst>
                    </p:anim>
                    <p:anim calcmode="lin" valueType="num">
                      <p:cBhvr additive="base">
                        <p:cTn dur="750" fill="hold"/>
                        <p:tgtEl>
                          <p:spTgt spid="50"/>
                        </p:tgtEl>
                        <p:attrNameLst>
                          <p:attrName>ppt_y</p:attrName>
                        </p:attrNameLst>
                      </p:cBhvr>
                      <p:tavLst>
                        <p:tav tm="0">
                          <p:val>
                            <p:strVal val="1+#ppt_h/2"/>
                          </p:val>
                        </p:tav>
                        <p:tav tm="100000">
                          <p:val>
                            <p:strVal val="#ppt_y"/>
                          </p:val>
                        </p:tav>
                      </p:tavLst>
                    </p:anim>
                  </p:childTnLst>
                </p:cTn>
              </p:par>
            </p:tnLst>
          </p:tmpl>
        </p:tmplLst>
      </p:bldP>
      <p:bldP spid="51" grpId="0">
        <p:tmplLst>
          <p:tmpl>
            <p:tnLst>
              <p:par>
                <p:cTn presetID="2" presetClass="entr" presetSubtype="4" decel="100000" fill="hold" nodeType="withEffect">
                  <p:stCondLst>
                    <p:cond delay="700"/>
                  </p:stCondLst>
                  <p:childTnLst>
                    <p:set>
                      <p:cBhvr>
                        <p:cTn dur="1" fill="hold">
                          <p:stCondLst>
                            <p:cond delay="0"/>
                          </p:stCondLst>
                        </p:cTn>
                        <p:tgtEl>
                          <p:spTgt spid="51"/>
                        </p:tgtEl>
                        <p:attrNameLst>
                          <p:attrName>style.visibility</p:attrName>
                        </p:attrNameLst>
                      </p:cBhvr>
                      <p:to>
                        <p:strVal val="visible"/>
                      </p:to>
                    </p:set>
                    <p:anim calcmode="lin" valueType="num">
                      <p:cBhvr additive="base">
                        <p:cTn dur="750" fill="hold"/>
                        <p:tgtEl>
                          <p:spTgt spid="51"/>
                        </p:tgtEl>
                        <p:attrNameLst>
                          <p:attrName>ppt_x</p:attrName>
                        </p:attrNameLst>
                      </p:cBhvr>
                      <p:tavLst>
                        <p:tav tm="0">
                          <p:val>
                            <p:strVal val="#ppt_x"/>
                          </p:val>
                        </p:tav>
                        <p:tav tm="100000">
                          <p:val>
                            <p:strVal val="#ppt_x"/>
                          </p:val>
                        </p:tav>
                      </p:tavLst>
                    </p:anim>
                    <p:anim calcmode="lin" valueType="num">
                      <p:cBhvr additive="base">
                        <p:cTn dur="750" fill="hold"/>
                        <p:tgtEl>
                          <p:spTgt spid="51"/>
                        </p:tgtEl>
                        <p:attrNameLst>
                          <p:attrName>ppt_y</p:attrName>
                        </p:attrNameLst>
                      </p:cBhvr>
                      <p:tavLst>
                        <p:tav tm="0">
                          <p:val>
                            <p:strVal val="1+#ppt_h/2"/>
                          </p:val>
                        </p:tav>
                        <p:tav tm="100000">
                          <p:val>
                            <p:strVal val="#ppt_y"/>
                          </p:val>
                        </p:tav>
                      </p:tavLst>
                    </p:anim>
                  </p:childTnLst>
                </p:cTn>
              </p:par>
            </p:tnLst>
          </p:tmpl>
        </p:tmplLst>
      </p:bldP>
      <p:bldP spid="52" grpId="0">
        <p:tmplLst>
          <p:tmpl>
            <p:tnLst>
              <p:par>
                <p:cTn presetID="2" presetClass="entr" presetSubtype="4" decel="100000" fill="hold" nodeType="withEffect">
                  <p:stCondLst>
                    <p:cond delay="700"/>
                  </p:stCondLst>
                  <p:childTnLst>
                    <p:set>
                      <p:cBhvr>
                        <p:cTn dur="1" fill="hold">
                          <p:stCondLst>
                            <p:cond delay="0"/>
                          </p:stCondLst>
                        </p:cTn>
                        <p:tgtEl>
                          <p:spTgt spid="52"/>
                        </p:tgtEl>
                        <p:attrNameLst>
                          <p:attrName>style.visibility</p:attrName>
                        </p:attrNameLst>
                      </p:cBhvr>
                      <p:to>
                        <p:strVal val="visible"/>
                      </p:to>
                    </p:set>
                    <p:anim calcmode="lin" valueType="num">
                      <p:cBhvr additive="base">
                        <p:cTn dur="750" fill="hold"/>
                        <p:tgtEl>
                          <p:spTgt spid="52"/>
                        </p:tgtEl>
                        <p:attrNameLst>
                          <p:attrName>ppt_x</p:attrName>
                        </p:attrNameLst>
                      </p:cBhvr>
                      <p:tavLst>
                        <p:tav tm="0">
                          <p:val>
                            <p:strVal val="#ppt_x"/>
                          </p:val>
                        </p:tav>
                        <p:tav tm="100000">
                          <p:val>
                            <p:strVal val="#ppt_x"/>
                          </p:val>
                        </p:tav>
                      </p:tavLst>
                    </p:anim>
                    <p:anim calcmode="lin" valueType="num">
                      <p:cBhvr additive="base">
                        <p:cTn dur="750" fill="hold"/>
                        <p:tgtEl>
                          <p:spTgt spid="52"/>
                        </p:tgtEl>
                        <p:attrNameLst>
                          <p:attrName>ppt_y</p:attrName>
                        </p:attrNameLst>
                      </p:cBhvr>
                      <p:tavLst>
                        <p:tav tm="0">
                          <p:val>
                            <p:strVal val="1+#ppt_h/2"/>
                          </p:val>
                        </p:tav>
                        <p:tav tm="100000">
                          <p:val>
                            <p:strVal val="#ppt_y"/>
                          </p:val>
                        </p:tav>
                      </p:tavLst>
                    </p:anim>
                  </p:childTnLst>
                </p:cTn>
              </p:par>
            </p:tnLst>
          </p:tmpl>
        </p:tmplLst>
      </p:bldP>
      <p:bldP spid="6" grpId="0">
        <p:tmplLst>
          <p:tmpl>
            <p:tnLst>
              <p:par>
                <p:cTn presetID="10"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Lst>
  </p:timing>
  <p:hf hdr="0" dt="0"/>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MENU (INTERACTIVE)">
    <p:spTree>
      <p:nvGrpSpPr>
        <p:cNvPr id="1" name=""/>
        <p:cNvGrpSpPr/>
        <p:nvPr/>
      </p:nvGrpSpPr>
      <p:grpSpPr>
        <a:xfrm>
          <a:off x="0" y="0"/>
          <a:ext cx="0" cy="0"/>
          <a:chOff x="0" y="0"/>
          <a:chExt cx="0" cy="0"/>
        </a:xfrm>
      </p:grpSpPr>
      <p:grpSp>
        <p:nvGrpSpPr>
          <p:cNvPr id="191" name="INSTRUCTION">
            <a:extLst>
              <a:ext uri="{FF2B5EF4-FFF2-40B4-BE49-F238E27FC236}">
                <a16:creationId xmlns:a16="http://schemas.microsoft.com/office/drawing/2014/main" id="{BD753D33-8C70-4CDD-AA86-613F0EB6F949}"/>
              </a:ext>
            </a:extLst>
          </p:cNvPr>
          <p:cNvGrpSpPr/>
          <p:nvPr userDrawn="1"/>
        </p:nvGrpSpPr>
        <p:grpSpPr>
          <a:xfrm>
            <a:off x="-4433654" y="1"/>
            <a:ext cx="3693386" cy="6582443"/>
            <a:chOff x="-3786437" y="1"/>
            <a:chExt cx="3693386" cy="6582443"/>
          </a:xfrm>
        </p:grpSpPr>
        <p:sp>
          <p:nvSpPr>
            <p:cNvPr id="192" name="Rechthoek 191">
              <a:extLst>
                <a:ext uri="{FF2B5EF4-FFF2-40B4-BE49-F238E27FC236}">
                  <a16:creationId xmlns:a16="http://schemas.microsoft.com/office/drawing/2014/main" id="{D82CAF1B-E24D-4E19-8434-A846E2EE47A9}"/>
                </a:ext>
              </a:extLst>
            </p:cNvPr>
            <p:cNvSpPr/>
            <p:nvPr userDrawn="1"/>
          </p:nvSpPr>
          <p:spPr>
            <a:xfrm>
              <a:off x="-3786165" y="1"/>
              <a:ext cx="3593091" cy="5854890"/>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Insert/edit AN ICON</a:t>
              </a:r>
            </a:p>
          </p:txBody>
        </p:sp>
        <p:sp>
          <p:nvSpPr>
            <p:cNvPr id="193" name="Rechthoek 192">
              <a:extLst>
                <a:ext uri="{FF2B5EF4-FFF2-40B4-BE49-F238E27FC236}">
                  <a16:creationId xmlns:a16="http://schemas.microsoft.com/office/drawing/2014/main" id="{ADF5B1FB-6ECB-41C8-8656-8A663ABF4059}"/>
                </a:ext>
              </a:extLst>
            </p:cNvPr>
            <p:cNvSpPr/>
            <p:nvPr userDrawn="1"/>
          </p:nvSpPr>
          <p:spPr>
            <a:xfrm>
              <a:off x="-3786437" y="5754444"/>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1200" b="1" cap="all" baseline="0" noProof="0">
                  <a:solidFill>
                    <a:srgbClr val="211F26"/>
                  </a:solidFill>
                  <a:latin typeface="Calibri" panose="020F0502020204030204" pitchFamily="34" charset="0"/>
                  <a:cs typeface="Calibri" panose="020F0502020204030204" pitchFamily="34" charset="0"/>
                </a:rPr>
                <a:t>Want to know more?</a:t>
              </a:r>
              <a:br>
                <a:rPr lang="en-GB" sz="1200" cap="all"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Go to the instruction slide </a:t>
              </a:r>
              <a:r>
                <a:rPr lang="en-GB" sz="1200" b="1" cap="none" baseline="0" noProof="0">
                  <a:solidFill>
                    <a:srgbClr val="211F26"/>
                  </a:solidFill>
                  <a:latin typeface="Calibri" panose="020F0502020204030204" pitchFamily="34" charset="0"/>
                  <a:cs typeface="Calibri" panose="020F0502020204030204" pitchFamily="34" charset="0"/>
                </a:rPr>
                <a:t>‘VIDEO INSTRUCTIONS’</a:t>
              </a:r>
              <a:r>
                <a:rPr lang="en-GB" sz="1200" cap="none" baseline="0" noProof="0">
                  <a:solidFill>
                    <a:srgbClr val="211F26"/>
                  </a:solidFill>
                  <a:latin typeface="Calibri" panose="020F0502020204030204" pitchFamily="34" charset="0"/>
                  <a:cs typeface="Calibri" panose="020F0502020204030204" pitchFamily="34" charset="0"/>
                </a:rPr>
                <a:t>.</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You’ll find it at the beginning of the presentation</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or insert it via </a:t>
              </a:r>
              <a:r>
                <a:rPr lang="en-GB" sz="1200" i="1" cap="none" baseline="0" noProof="0">
                  <a:solidFill>
                    <a:srgbClr val="211F26"/>
                  </a:solidFill>
                  <a:latin typeface="Calibri" panose="020F0502020204030204" pitchFamily="34" charset="0"/>
                  <a:cs typeface="Calibri" panose="020F0502020204030204" pitchFamily="34" charset="0"/>
                </a:rPr>
                <a:t>‘Home’</a:t>
              </a:r>
              <a:r>
                <a:rPr lang="en-GB" sz="1200" cap="none" baseline="0" noProof="0">
                  <a:solidFill>
                    <a:srgbClr val="211F26"/>
                  </a:solidFill>
                  <a:latin typeface="Calibri" panose="020F0502020204030204" pitchFamily="34" charset="0"/>
                  <a:cs typeface="Calibri" panose="020F0502020204030204" pitchFamily="34" charset="0"/>
                </a:rPr>
                <a:t> &gt; </a:t>
              </a:r>
              <a:r>
                <a:rPr lang="en-GB" sz="1200" i="1" cap="none" baseline="0" noProof="0">
                  <a:solidFill>
                    <a:srgbClr val="211F26"/>
                  </a:solidFill>
                  <a:latin typeface="Calibri" panose="020F0502020204030204" pitchFamily="34" charset="0"/>
                  <a:cs typeface="Calibri" panose="020F0502020204030204" pitchFamily="34" charset="0"/>
                </a:rPr>
                <a:t>‘New Slide’.</a:t>
              </a:r>
            </a:p>
          </p:txBody>
        </p:sp>
        <p:sp>
          <p:nvSpPr>
            <p:cNvPr id="195" name="Ovaal 194">
              <a:extLst>
                <a:ext uri="{FF2B5EF4-FFF2-40B4-BE49-F238E27FC236}">
                  <a16:creationId xmlns:a16="http://schemas.microsoft.com/office/drawing/2014/main" id="{C49907FC-4D17-4010-9E60-01C3F5C9217A}"/>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197" name="Rechthoek 196">
              <a:extLst>
                <a:ext uri="{FF2B5EF4-FFF2-40B4-BE49-F238E27FC236}">
                  <a16:creationId xmlns:a16="http://schemas.microsoft.com/office/drawing/2014/main" id="{CD1E95C5-4E81-4AB8-A9AC-F3630C390DAC}"/>
                </a:ext>
              </a:extLst>
            </p:cNvPr>
            <p:cNvSpPr/>
            <p:nvPr userDrawn="1"/>
          </p:nvSpPr>
          <p:spPr>
            <a:xfrm>
              <a:off x="-3319415" y="465324"/>
              <a:ext cx="2944682" cy="658026"/>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If necessary, delete the existing icon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by using the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‘Backspace key’</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pictogram to insert a new icon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1"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(see example below)</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200" name="Groep 199">
              <a:extLst>
                <a:ext uri="{FF2B5EF4-FFF2-40B4-BE49-F238E27FC236}">
                  <a16:creationId xmlns:a16="http://schemas.microsoft.com/office/drawing/2014/main" id="{FA1F15EC-18B1-426D-ACE5-C93F09406D15}"/>
                </a:ext>
              </a:extLst>
            </p:cNvPr>
            <p:cNvGrpSpPr/>
            <p:nvPr userDrawn="1"/>
          </p:nvGrpSpPr>
          <p:grpSpPr>
            <a:xfrm>
              <a:off x="-3316179" y="1231351"/>
              <a:ext cx="294789" cy="318834"/>
              <a:chOff x="14466489" y="1001522"/>
              <a:chExt cx="290627" cy="314333"/>
            </a:xfrm>
          </p:grpSpPr>
          <p:sp>
            <p:nvSpPr>
              <p:cNvPr id="369" name="Rechthoek 368">
                <a:extLst>
                  <a:ext uri="{FF2B5EF4-FFF2-40B4-BE49-F238E27FC236}">
                    <a16:creationId xmlns:a16="http://schemas.microsoft.com/office/drawing/2014/main" id="{DCA032B1-38E3-40F4-9EA5-491A7B560D9F}"/>
                  </a:ext>
                </a:extLst>
              </p:cNvPr>
              <p:cNvSpPr/>
              <p:nvPr userDrawn="1"/>
            </p:nvSpPr>
            <p:spPr>
              <a:xfrm>
                <a:off x="14466489" y="1001522"/>
                <a:ext cx="257935" cy="254168"/>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370" name="Ovaal 369">
                <a:extLst>
                  <a:ext uri="{FF2B5EF4-FFF2-40B4-BE49-F238E27FC236}">
                    <a16:creationId xmlns:a16="http://schemas.microsoft.com/office/drawing/2014/main" id="{A5E3E866-B8B3-4249-ADDF-0D2A01EC33B2}"/>
                  </a:ext>
                </a:extLst>
              </p:cNvPr>
              <p:cNvSpPr/>
              <p:nvPr userDrawn="1"/>
            </p:nvSpPr>
            <p:spPr>
              <a:xfrm>
                <a:off x="14623626" y="1033630"/>
                <a:ext cx="71169" cy="71169"/>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a:solidFill>
                    <a:srgbClr val="211F26"/>
                  </a:solidFill>
                  <a:latin typeface="Calibri" panose="020F0502020204030204" pitchFamily="34" charset="0"/>
                  <a:cs typeface="Calibri" panose="020F0502020204030204" pitchFamily="34" charset="0"/>
                </a:endParaRPr>
              </a:p>
            </p:txBody>
          </p:sp>
          <p:sp>
            <p:nvSpPr>
              <p:cNvPr id="371" name="Vrije vorm: vorm 370">
                <a:extLst>
                  <a:ext uri="{FF2B5EF4-FFF2-40B4-BE49-F238E27FC236}">
                    <a16:creationId xmlns:a16="http://schemas.microsoft.com/office/drawing/2014/main" id="{6911B8EB-E5C5-4E46-AD00-C55548DC341B}"/>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a:solidFill>
                    <a:srgbClr val="211F26"/>
                  </a:solidFill>
                  <a:latin typeface="Calibri" panose="020F0502020204030204" pitchFamily="34" charset="0"/>
                  <a:cs typeface="Calibri" panose="020F0502020204030204" pitchFamily="34" charset="0"/>
                </a:endParaRPr>
              </a:p>
            </p:txBody>
          </p:sp>
          <p:sp>
            <p:nvSpPr>
              <p:cNvPr id="372" name="Rechthoek: afgeronde hoeken 371">
                <a:extLst>
                  <a:ext uri="{FF2B5EF4-FFF2-40B4-BE49-F238E27FC236}">
                    <a16:creationId xmlns:a16="http://schemas.microsoft.com/office/drawing/2014/main" id="{FCCB62A5-5791-49E3-8A3B-417B651459D5}"/>
                  </a:ext>
                </a:extLst>
              </p:cNvPr>
              <p:cNvSpPr/>
              <p:nvPr userDrawn="1"/>
            </p:nvSpPr>
            <p:spPr>
              <a:xfrm>
                <a:off x="14601150" y="1145314"/>
                <a:ext cx="155966" cy="116816"/>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cxnSp>
            <p:nvCxnSpPr>
              <p:cNvPr id="373" name="Rechte verbindingslijn 372">
                <a:extLst>
                  <a:ext uri="{FF2B5EF4-FFF2-40B4-BE49-F238E27FC236}">
                    <a16:creationId xmlns:a16="http://schemas.microsoft.com/office/drawing/2014/main" id="{A7A229BC-D496-43A4-B4A2-C616CA65EDC8}"/>
                  </a:ext>
                </a:extLst>
              </p:cNvPr>
              <p:cNvCxnSpPr>
                <a:cxnSpLocks/>
              </p:cNvCxnSpPr>
              <p:nvPr userDrawn="1"/>
            </p:nvCxnSpPr>
            <p:spPr>
              <a:xfrm>
                <a:off x="14637490" y="1308665"/>
                <a:ext cx="83286"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374" name="Rechte verbindingslijn 373">
                <a:extLst>
                  <a:ext uri="{FF2B5EF4-FFF2-40B4-BE49-F238E27FC236}">
                    <a16:creationId xmlns:a16="http://schemas.microsoft.com/office/drawing/2014/main" id="{E74782E5-D56A-408A-B1C6-766032F7F932}"/>
                  </a:ext>
                </a:extLst>
              </p:cNvPr>
              <p:cNvCxnSpPr>
                <a:cxnSpLocks/>
                <a:stCxn id="372" idx="2"/>
              </p:cNvCxnSpPr>
              <p:nvPr userDrawn="1"/>
            </p:nvCxnSpPr>
            <p:spPr>
              <a:xfrm flipH="1">
                <a:off x="14678717" y="1262130"/>
                <a:ext cx="416" cy="43573"/>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201" name="Ovaal 200">
              <a:extLst>
                <a:ext uri="{FF2B5EF4-FFF2-40B4-BE49-F238E27FC236}">
                  <a16:creationId xmlns:a16="http://schemas.microsoft.com/office/drawing/2014/main" id="{A0106EC4-870A-497C-8EA5-AEFB50719A07}"/>
                </a:ext>
              </a:extLst>
            </p:cNvPr>
            <p:cNvSpPr/>
            <p:nvPr userDrawn="1"/>
          </p:nvSpPr>
          <p:spPr>
            <a:xfrm>
              <a:off x="-3603587" y="1729709"/>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203" name="Rechthoek 202">
              <a:extLst>
                <a:ext uri="{FF2B5EF4-FFF2-40B4-BE49-F238E27FC236}">
                  <a16:creationId xmlns:a16="http://schemas.microsoft.com/office/drawing/2014/main" id="{19007C44-1529-4ED9-8A44-87C5C056DD38}"/>
                </a:ext>
              </a:extLst>
            </p:cNvPr>
            <p:cNvSpPr/>
            <p:nvPr userDrawn="1"/>
          </p:nvSpPr>
          <p:spPr>
            <a:xfrm>
              <a:off x="-3319415" y="1729710"/>
              <a:ext cx="2944682" cy="326338"/>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Select the preferred icon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and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204" name="Groep 203">
              <a:extLst>
                <a:ext uri="{FF2B5EF4-FFF2-40B4-BE49-F238E27FC236}">
                  <a16:creationId xmlns:a16="http://schemas.microsoft.com/office/drawing/2014/main" id="{8361BF46-1963-48C7-BB27-55D181FECEE3}"/>
                </a:ext>
              </a:extLst>
            </p:cNvPr>
            <p:cNvGrpSpPr/>
            <p:nvPr userDrawn="1"/>
          </p:nvGrpSpPr>
          <p:grpSpPr>
            <a:xfrm>
              <a:off x="-3311319" y="2164285"/>
              <a:ext cx="825500" cy="209550"/>
              <a:chOff x="13504624" y="2482850"/>
              <a:chExt cx="825500" cy="209550"/>
            </a:xfrm>
          </p:grpSpPr>
          <p:sp>
            <p:nvSpPr>
              <p:cNvPr id="366" name="Rechthoek 365">
                <a:extLst>
                  <a:ext uri="{FF2B5EF4-FFF2-40B4-BE49-F238E27FC236}">
                    <a16:creationId xmlns:a16="http://schemas.microsoft.com/office/drawing/2014/main" id="{C3BCEE88-DF4E-4764-921F-1C13886FF82C}"/>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28800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en-GB" sz="900" b="0" noProof="0">
                    <a:solidFill>
                      <a:srgbClr val="211F26"/>
                    </a:solidFill>
                    <a:latin typeface="Calibri" panose="020F0502020204030204" pitchFamily="34" charset="0"/>
                    <a:cs typeface="Calibri" panose="020F0502020204030204" pitchFamily="34" charset="0"/>
                  </a:rPr>
                  <a:t>Insert</a:t>
                </a:r>
              </a:p>
            </p:txBody>
          </p:sp>
          <p:cxnSp>
            <p:nvCxnSpPr>
              <p:cNvPr id="367" name="Rechte verbindingslijn 366">
                <a:extLst>
                  <a:ext uri="{FF2B5EF4-FFF2-40B4-BE49-F238E27FC236}">
                    <a16:creationId xmlns:a16="http://schemas.microsoft.com/office/drawing/2014/main" id="{A89F5CF0-FB88-4506-AB30-9BD1C9323DEC}"/>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368" name="Gelijkbenige driehoek 367">
                <a:extLst>
                  <a:ext uri="{FF2B5EF4-FFF2-40B4-BE49-F238E27FC236}">
                    <a16:creationId xmlns:a16="http://schemas.microsoft.com/office/drawing/2014/main" id="{E078D794-2D9A-44EF-9194-0A1608FDA88E}"/>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900" b="1" noProof="0">
                  <a:solidFill>
                    <a:srgbClr val="211F26"/>
                  </a:solidFill>
                  <a:latin typeface="Calibri" panose="020F0502020204030204" pitchFamily="34" charset="0"/>
                  <a:cs typeface="Calibri" panose="020F0502020204030204" pitchFamily="34" charset="0"/>
                </a:endParaRPr>
              </a:p>
            </p:txBody>
          </p:sp>
        </p:grpSp>
        <p:sp>
          <p:nvSpPr>
            <p:cNvPr id="208" name="Ovaal 207">
              <a:extLst>
                <a:ext uri="{FF2B5EF4-FFF2-40B4-BE49-F238E27FC236}">
                  <a16:creationId xmlns:a16="http://schemas.microsoft.com/office/drawing/2014/main" id="{74D3036D-324C-454F-9AE1-1893B5A2D93D}"/>
                </a:ext>
              </a:extLst>
            </p:cNvPr>
            <p:cNvSpPr/>
            <p:nvPr userDrawn="1"/>
          </p:nvSpPr>
          <p:spPr>
            <a:xfrm>
              <a:off x="-3603587" y="2553359"/>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327" name="Rechthoek 326">
              <a:extLst>
                <a:ext uri="{FF2B5EF4-FFF2-40B4-BE49-F238E27FC236}">
                  <a16:creationId xmlns:a16="http://schemas.microsoft.com/office/drawing/2014/main" id="{9C27A80F-FE90-4F02-8702-044E52AE1BC3}"/>
                </a:ext>
              </a:extLst>
            </p:cNvPr>
            <p:cNvSpPr/>
            <p:nvPr userDrawn="1"/>
          </p:nvSpPr>
          <p:spPr>
            <a:xfrm>
              <a:off x="-3319415" y="2553360"/>
              <a:ext cx="2944682" cy="790341"/>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To scale or drag the icon, go to the tab</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‘Picture Tools - Format’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button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‘Crop’</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Scale the icon itself with</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spheres and scale the icon frame with</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brackets.</a:t>
              </a:r>
            </a:p>
          </p:txBody>
        </p:sp>
        <p:grpSp>
          <p:nvGrpSpPr>
            <p:cNvPr id="328" name="Groep 327">
              <a:extLst>
                <a:ext uri="{FF2B5EF4-FFF2-40B4-BE49-F238E27FC236}">
                  <a16:creationId xmlns:a16="http://schemas.microsoft.com/office/drawing/2014/main" id="{09101553-2989-451F-A3CE-5EA36C71B71B}"/>
                </a:ext>
              </a:extLst>
            </p:cNvPr>
            <p:cNvGrpSpPr/>
            <p:nvPr userDrawn="1"/>
          </p:nvGrpSpPr>
          <p:grpSpPr>
            <a:xfrm>
              <a:off x="-3441613" y="3457758"/>
              <a:ext cx="622283" cy="612920"/>
              <a:chOff x="12617641" y="3403239"/>
              <a:chExt cx="752963" cy="741634"/>
            </a:xfrm>
          </p:grpSpPr>
          <p:grpSp>
            <p:nvGrpSpPr>
              <p:cNvPr id="350" name="Groep 349">
                <a:extLst>
                  <a:ext uri="{FF2B5EF4-FFF2-40B4-BE49-F238E27FC236}">
                    <a16:creationId xmlns:a16="http://schemas.microsoft.com/office/drawing/2014/main" id="{77DFEB35-CCF8-41C4-AB5F-FCC71D6FC1D9}"/>
                  </a:ext>
                </a:extLst>
              </p:cNvPr>
              <p:cNvGrpSpPr/>
              <p:nvPr userDrawn="1"/>
            </p:nvGrpSpPr>
            <p:grpSpPr>
              <a:xfrm>
                <a:off x="12771530" y="3403239"/>
                <a:ext cx="467176" cy="448491"/>
                <a:chOff x="12782157" y="3403239"/>
                <a:chExt cx="467176" cy="448491"/>
              </a:xfrm>
            </p:grpSpPr>
            <p:grpSp>
              <p:nvGrpSpPr>
                <p:cNvPr id="353" name="Groep 352">
                  <a:extLst>
                    <a:ext uri="{FF2B5EF4-FFF2-40B4-BE49-F238E27FC236}">
                      <a16:creationId xmlns:a16="http://schemas.microsoft.com/office/drawing/2014/main" id="{788DB6E5-A8C0-4509-A31F-FB4CE4E14DFF}"/>
                    </a:ext>
                  </a:extLst>
                </p:cNvPr>
                <p:cNvGrpSpPr/>
                <p:nvPr userDrawn="1"/>
              </p:nvGrpSpPr>
              <p:grpSpPr>
                <a:xfrm>
                  <a:off x="12782157" y="3403239"/>
                  <a:ext cx="412976" cy="396132"/>
                  <a:chOff x="13554906" y="3320109"/>
                  <a:chExt cx="443917" cy="425811"/>
                </a:xfrm>
              </p:grpSpPr>
              <p:grpSp>
                <p:nvGrpSpPr>
                  <p:cNvPr id="360" name="Groep 359">
                    <a:extLst>
                      <a:ext uri="{FF2B5EF4-FFF2-40B4-BE49-F238E27FC236}">
                        <a16:creationId xmlns:a16="http://schemas.microsoft.com/office/drawing/2014/main" id="{56DCDAA4-88AF-437F-AECE-4E46F8DEAFCD}"/>
                      </a:ext>
                    </a:extLst>
                  </p:cNvPr>
                  <p:cNvGrpSpPr/>
                  <p:nvPr userDrawn="1"/>
                </p:nvGrpSpPr>
                <p:grpSpPr>
                  <a:xfrm>
                    <a:off x="13554906" y="3320109"/>
                    <a:ext cx="443917" cy="425811"/>
                    <a:chOff x="12909684" y="1276143"/>
                    <a:chExt cx="443917" cy="425811"/>
                  </a:xfrm>
                </p:grpSpPr>
                <p:sp>
                  <p:nvSpPr>
                    <p:cNvPr id="363" name="Rechthoek 362">
                      <a:extLst>
                        <a:ext uri="{FF2B5EF4-FFF2-40B4-BE49-F238E27FC236}">
                          <a16:creationId xmlns:a16="http://schemas.microsoft.com/office/drawing/2014/main" id="{B4E7CFDA-573A-4854-8716-BA0BFA1217EA}"/>
                        </a:ext>
                      </a:extLst>
                    </p:cNvPr>
                    <p:cNvSpPr/>
                    <p:nvPr userDrawn="1"/>
                  </p:nvSpPr>
                  <p:spPr>
                    <a:xfrm>
                      <a:off x="12909689"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364" name="Rechthoek 363">
                      <a:extLst>
                        <a:ext uri="{FF2B5EF4-FFF2-40B4-BE49-F238E27FC236}">
                          <a16:creationId xmlns:a16="http://schemas.microsoft.com/office/drawing/2014/main" id="{35014AE3-A3D2-4F92-87DC-35DE083BA22D}"/>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365" name="Ovaal 364">
                      <a:extLst>
                        <a:ext uri="{FF2B5EF4-FFF2-40B4-BE49-F238E27FC236}">
                          <a16:creationId xmlns:a16="http://schemas.microsoft.com/office/drawing/2014/main" id="{6A4D8D67-FCCB-496D-AA88-8E357A619BC3}"/>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pic>
                <p:nvPicPr>
                  <p:cNvPr id="361" name="Afbeelding 360">
                    <a:extLst>
                      <a:ext uri="{FF2B5EF4-FFF2-40B4-BE49-F238E27FC236}">
                        <a16:creationId xmlns:a16="http://schemas.microsoft.com/office/drawing/2014/main" id="{3BFF806F-05A0-4F14-9D1D-971B858E1652}"/>
                      </a:ext>
                    </a:extLst>
                  </p:cNvPr>
                  <p:cNvPicPr>
                    <a:picLocks noChangeAspect="1"/>
                  </p:cNvPicPr>
                  <p:nvPr userDrawn="1"/>
                </p:nvPicPr>
                <p:blipFill>
                  <a:blip r:embed="rId2">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Lst>
                  </a:blip>
                  <a:stretch>
                    <a:fillRect/>
                  </a:stretch>
                </p:blipFill>
                <p:spPr>
                  <a:xfrm>
                    <a:off x="13567296" y="3424991"/>
                    <a:ext cx="173367" cy="140220"/>
                  </a:xfrm>
                  <a:prstGeom prst="rect">
                    <a:avLst/>
                  </a:prstGeom>
                </p:spPr>
              </p:pic>
              <p:pic>
                <p:nvPicPr>
                  <p:cNvPr id="362" name="Afbeelding 361">
                    <a:extLst>
                      <a:ext uri="{FF2B5EF4-FFF2-40B4-BE49-F238E27FC236}">
                        <a16:creationId xmlns:a16="http://schemas.microsoft.com/office/drawing/2014/main" id="{66162774-92D3-4F5A-91A5-C1EA8A3B9035}"/>
                      </a:ext>
                    </a:extLst>
                  </p:cNvPr>
                  <p:cNvPicPr>
                    <a:picLocks noChangeAspect="1"/>
                  </p:cNvPicPr>
                  <p:nvPr userDrawn="1"/>
                </p:nvPicPr>
                <p:blipFill>
                  <a:blip r:embed="rId2">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Lst>
                  </a:blip>
                  <a:stretch>
                    <a:fillRect/>
                  </a:stretch>
                </p:blipFill>
                <p:spPr>
                  <a:xfrm flipH="1">
                    <a:off x="13635599" y="3449265"/>
                    <a:ext cx="173367" cy="111424"/>
                  </a:xfrm>
                  <a:prstGeom prst="rect">
                    <a:avLst/>
                  </a:prstGeom>
                </p:spPr>
              </p:pic>
            </p:grpSp>
            <p:grpSp>
              <p:nvGrpSpPr>
                <p:cNvPr id="354" name="Groep 353">
                  <a:extLst>
                    <a:ext uri="{FF2B5EF4-FFF2-40B4-BE49-F238E27FC236}">
                      <a16:creationId xmlns:a16="http://schemas.microsoft.com/office/drawing/2014/main" id="{64575C70-1D22-4041-87D8-56440E2F5016}"/>
                    </a:ext>
                  </a:extLst>
                </p:cNvPr>
                <p:cNvGrpSpPr/>
                <p:nvPr userDrawn="1"/>
              </p:nvGrpSpPr>
              <p:grpSpPr>
                <a:xfrm>
                  <a:off x="13103513" y="3705268"/>
                  <a:ext cx="145820" cy="146462"/>
                  <a:chOff x="13096169" y="3602278"/>
                  <a:chExt cx="145820" cy="146462"/>
                </a:xfrm>
              </p:grpSpPr>
              <p:sp>
                <p:nvSpPr>
                  <p:cNvPr id="358" name="Rechthoek 357">
                    <a:extLst>
                      <a:ext uri="{FF2B5EF4-FFF2-40B4-BE49-F238E27FC236}">
                        <a16:creationId xmlns:a16="http://schemas.microsoft.com/office/drawing/2014/main" id="{55182776-611A-40C0-8089-AA37A04F2552}"/>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359" name="Rechthoek 358">
                    <a:extLst>
                      <a:ext uri="{FF2B5EF4-FFF2-40B4-BE49-F238E27FC236}">
                        <a16:creationId xmlns:a16="http://schemas.microsoft.com/office/drawing/2014/main" id="{D9481E60-C3AD-4163-82B9-E26EEC8EE5D7}"/>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355" name="Groep 354">
                  <a:extLst>
                    <a:ext uri="{FF2B5EF4-FFF2-40B4-BE49-F238E27FC236}">
                      <a16:creationId xmlns:a16="http://schemas.microsoft.com/office/drawing/2014/main" id="{22B42466-27DF-4C53-AD71-CCCCBD7942D2}"/>
                    </a:ext>
                  </a:extLst>
                </p:cNvPr>
                <p:cNvGrpSpPr/>
                <p:nvPr userDrawn="1"/>
              </p:nvGrpSpPr>
              <p:grpSpPr>
                <a:xfrm rot="10800000">
                  <a:off x="13061402" y="3665637"/>
                  <a:ext cx="145820" cy="146462"/>
                  <a:chOff x="13096169" y="3602278"/>
                  <a:chExt cx="145820" cy="146462"/>
                </a:xfrm>
              </p:grpSpPr>
              <p:sp>
                <p:nvSpPr>
                  <p:cNvPr id="356" name="Rechthoek 355">
                    <a:extLst>
                      <a:ext uri="{FF2B5EF4-FFF2-40B4-BE49-F238E27FC236}">
                        <a16:creationId xmlns:a16="http://schemas.microsoft.com/office/drawing/2014/main" id="{B9FC65B9-ED98-40F5-A871-B72E7268BA2B}"/>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357" name="Rechthoek 356">
                    <a:extLst>
                      <a:ext uri="{FF2B5EF4-FFF2-40B4-BE49-F238E27FC236}">
                        <a16:creationId xmlns:a16="http://schemas.microsoft.com/office/drawing/2014/main" id="{5DB12342-D14D-4183-8B84-D09012DEB5CE}"/>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sp>
            <p:nvSpPr>
              <p:cNvPr id="351" name="Rechthoek 350">
                <a:extLst>
                  <a:ext uri="{FF2B5EF4-FFF2-40B4-BE49-F238E27FC236}">
                    <a16:creationId xmlns:a16="http://schemas.microsoft.com/office/drawing/2014/main" id="{DA1879EA-227A-4EB9-B909-DC920E45D398}"/>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en-GB" sz="900" b="0" noProof="0">
                    <a:solidFill>
                      <a:srgbClr val="211F26"/>
                    </a:solidFill>
                    <a:latin typeface="Calibri" panose="020F0502020204030204" pitchFamily="34" charset="0"/>
                    <a:cs typeface="Calibri" panose="020F0502020204030204" pitchFamily="34" charset="0"/>
                  </a:rPr>
                  <a:t>Crop</a:t>
                </a:r>
              </a:p>
            </p:txBody>
          </p:sp>
          <p:sp>
            <p:nvSpPr>
              <p:cNvPr id="352" name="Gelijkbenige driehoek 351">
                <a:extLst>
                  <a:ext uri="{FF2B5EF4-FFF2-40B4-BE49-F238E27FC236}">
                    <a16:creationId xmlns:a16="http://schemas.microsoft.com/office/drawing/2014/main" id="{2413619D-6995-49E3-925F-942429E5F5B2}"/>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329" name="ICOON_info">
              <a:extLst>
                <a:ext uri="{FF2B5EF4-FFF2-40B4-BE49-F238E27FC236}">
                  <a16:creationId xmlns:a16="http://schemas.microsoft.com/office/drawing/2014/main" id="{49450877-5966-44EE-A3CE-817CC594E125}"/>
                </a:ext>
              </a:extLst>
            </p:cNvPr>
            <p:cNvGrpSpPr/>
            <p:nvPr userDrawn="1"/>
          </p:nvGrpSpPr>
          <p:grpSpPr>
            <a:xfrm>
              <a:off x="-376736" y="5583395"/>
              <a:ext cx="283685" cy="283685"/>
              <a:chOff x="-510741" y="5913713"/>
              <a:chExt cx="267555" cy="267555"/>
            </a:xfrm>
          </p:grpSpPr>
          <p:sp>
            <p:nvSpPr>
              <p:cNvPr id="348" name="Ovaal 347">
                <a:extLst>
                  <a:ext uri="{FF2B5EF4-FFF2-40B4-BE49-F238E27FC236}">
                    <a16:creationId xmlns:a16="http://schemas.microsoft.com/office/drawing/2014/main" id="{5C5462D6-FDB5-4ADA-AE7D-77CF405ABD1A}"/>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349" name="Graphic 163" descr="Informatie">
                <a:extLst>
                  <a:ext uri="{FF2B5EF4-FFF2-40B4-BE49-F238E27FC236}">
                    <a16:creationId xmlns:a16="http://schemas.microsoft.com/office/drawing/2014/main" id="{B292F422-AFF5-4A50-B4FD-8CE297B8C2B5}"/>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en-GB" sz="2000" noProof="0">
                  <a:solidFill>
                    <a:srgbClr val="211F26"/>
                  </a:solidFill>
                  <a:latin typeface="Calibri" panose="020F0502020204030204" pitchFamily="34" charset="0"/>
                  <a:cs typeface="Calibri" panose="020F0502020204030204" pitchFamily="34" charset="0"/>
                </a:endParaRPr>
              </a:p>
            </p:txBody>
          </p:sp>
        </p:grpSp>
        <p:sp>
          <p:nvSpPr>
            <p:cNvPr id="330" name="Ovaal 329">
              <a:extLst>
                <a:ext uri="{FF2B5EF4-FFF2-40B4-BE49-F238E27FC236}">
                  <a16:creationId xmlns:a16="http://schemas.microsoft.com/office/drawing/2014/main" id="{B520467A-1083-439A-8BA1-89CD65E87621}"/>
                </a:ext>
              </a:extLst>
            </p:cNvPr>
            <p:cNvSpPr/>
            <p:nvPr userDrawn="1"/>
          </p:nvSpPr>
          <p:spPr>
            <a:xfrm>
              <a:off x="-3603587" y="4275081"/>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331" name="Rechthoek 330">
              <a:extLst>
                <a:ext uri="{FF2B5EF4-FFF2-40B4-BE49-F238E27FC236}">
                  <a16:creationId xmlns:a16="http://schemas.microsoft.com/office/drawing/2014/main" id="{B40AB5D3-6E64-423C-A267-8F4FA572DC17}"/>
                </a:ext>
              </a:extLst>
            </p:cNvPr>
            <p:cNvSpPr/>
            <p:nvPr userDrawn="1"/>
          </p:nvSpPr>
          <p:spPr>
            <a:xfrm>
              <a:off x="-3319415" y="4275082"/>
              <a:ext cx="2944682" cy="636023"/>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To make sure the icon is kept in it’s original ratio, 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‘Picture Tools’ - ‘Format’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 the arrow below the button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‘Crop’</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Now choose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‘Fit’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332" name="Groep 331">
              <a:extLst>
                <a:ext uri="{FF2B5EF4-FFF2-40B4-BE49-F238E27FC236}">
                  <a16:creationId xmlns:a16="http://schemas.microsoft.com/office/drawing/2014/main" id="{C401B20D-DAF9-484E-A94D-81157F8CE277}"/>
                </a:ext>
              </a:extLst>
            </p:cNvPr>
            <p:cNvGrpSpPr/>
            <p:nvPr userDrawn="1"/>
          </p:nvGrpSpPr>
          <p:grpSpPr>
            <a:xfrm>
              <a:off x="-3314821" y="5023930"/>
              <a:ext cx="1108877" cy="563933"/>
              <a:chOff x="-3314821" y="3885197"/>
              <a:chExt cx="1108877" cy="563933"/>
            </a:xfrm>
          </p:grpSpPr>
          <p:sp>
            <p:nvSpPr>
              <p:cNvPr id="333" name="Rechthoek 332">
                <a:extLst>
                  <a:ext uri="{FF2B5EF4-FFF2-40B4-BE49-F238E27FC236}">
                    <a16:creationId xmlns:a16="http://schemas.microsoft.com/office/drawing/2014/main" id="{BD1B4695-5B71-40F9-A442-4D71895B86D3}"/>
                  </a:ext>
                </a:extLst>
              </p:cNvPr>
              <p:cNvSpPr/>
              <p:nvPr userDrawn="1"/>
            </p:nvSpPr>
            <p:spPr>
              <a:xfrm>
                <a:off x="-3314821" y="3885197"/>
                <a:ext cx="1055607" cy="504851"/>
              </a:xfrm>
              <a:prstGeom prst="rect">
                <a:avLst/>
              </a:prstGeom>
              <a:solidFill>
                <a:srgbClr val="FFFFFF"/>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334" name="Rechthoek 333">
                <a:extLst>
                  <a:ext uri="{FF2B5EF4-FFF2-40B4-BE49-F238E27FC236}">
                    <a16:creationId xmlns:a16="http://schemas.microsoft.com/office/drawing/2014/main" id="{6A2F3A98-53D0-4D28-899A-CA9ED894130B}"/>
                  </a:ext>
                </a:extLst>
              </p:cNvPr>
              <p:cNvSpPr/>
              <p:nvPr userDrawn="1"/>
            </p:nvSpPr>
            <p:spPr>
              <a:xfrm>
                <a:off x="-3304718" y="4138922"/>
                <a:ext cx="1043588" cy="246608"/>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335" name="Tekstvak 334">
                <a:extLst>
                  <a:ext uri="{FF2B5EF4-FFF2-40B4-BE49-F238E27FC236}">
                    <a16:creationId xmlns:a16="http://schemas.microsoft.com/office/drawing/2014/main" id="{6E129DBF-D832-4FFF-8E66-41DF5C67B21D}"/>
                  </a:ext>
                </a:extLst>
              </p:cNvPr>
              <p:cNvSpPr txBox="1"/>
              <p:nvPr userDrawn="1"/>
            </p:nvSpPr>
            <p:spPr>
              <a:xfrm>
                <a:off x="-3069820" y="3949098"/>
                <a:ext cx="794156" cy="137495"/>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a:solidFill>
                      <a:srgbClr val="211F26"/>
                    </a:solidFill>
                    <a:latin typeface="Calibri" panose="020F0502020204030204" pitchFamily="34" charset="0"/>
                    <a:ea typeface="+mn-ea"/>
                    <a:cs typeface="Calibri" panose="020F0502020204030204" pitchFamily="34" charset="0"/>
                  </a:rPr>
                  <a:t>Fill</a:t>
                </a:r>
              </a:p>
            </p:txBody>
          </p:sp>
          <p:sp>
            <p:nvSpPr>
              <p:cNvPr id="336" name="Tekstvak 335">
                <a:extLst>
                  <a:ext uri="{FF2B5EF4-FFF2-40B4-BE49-F238E27FC236}">
                    <a16:creationId xmlns:a16="http://schemas.microsoft.com/office/drawing/2014/main" id="{CCC6B6A0-D369-47D1-AAFF-803CA12AEFA8}"/>
                  </a:ext>
                </a:extLst>
              </p:cNvPr>
              <p:cNvSpPr txBox="1"/>
              <p:nvPr userDrawn="1"/>
            </p:nvSpPr>
            <p:spPr>
              <a:xfrm>
                <a:off x="-3069819" y="4199018"/>
                <a:ext cx="800912"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a:solidFill>
                      <a:srgbClr val="211F26"/>
                    </a:solidFill>
                    <a:latin typeface="Calibri" panose="020F0502020204030204" pitchFamily="34" charset="0"/>
                    <a:ea typeface="+mn-ea"/>
                    <a:cs typeface="Calibri" panose="020F0502020204030204" pitchFamily="34" charset="0"/>
                  </a:rPr>
                  <a:t>Fit</a:t>
                </a:r>
              </a:p>
            </p:txBody>
          </p:sp>
          <p:sp>
            <p:nvSpPr>
              <p:cNvPr id="337" name="Vrije vorm: vorm 336">
                <a:extLst>
                  <a:ext uri="{FF2B5EF4-FFF2-40B4-BE49-F238E27FC236}">
                    <a16:creationId xmlns:a16="http://schemas.microsoft.com/office/drawing/2014/main" id="{9469445E-7469-4965-B711-A2DBAE8A4AD9}"/>
                  </a:ext>
                </a:extLst>
              </p:cNvPr>
              <p:cNvSpPr/>
              <p:nvPr userDrawn="1"/>
            </p:nvSpPr>
            <p:spPr>
              <a:xfrm>
                <a:off x="-2303506" y="4269130"/>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grpSp>
            <p:nvGrpSpPr>
              <p:cNvPr id="338" name="Groep 337">
                <a:extLst>
                  <a:ext uri="{FF2B5EF4-FFF2-40B4-BE49-F238E27FC236}">
                    <a16:creationId xmlns:a16="http://schemas.microsoft.com/office/drawing/2014/main" id="{AF309FB0-7ACF-483F-AF3D-F6BD9CCE11E8}"/>
                  </a:ext>
                </a:extLst>
              </p:cNvPr>
              <p:cNvGrpSpPr/>
              <p:nvPr userDrawn="1"/>
            </p:nvGrpSpPr>
            <p:grpSpPr>
              <a:xfrm>
                <a:off x="-3254609" y="3946178"/>
                <a:ext cx="184194" cy="143334"/>
                <a:chOff x="6218544" y="2402421"/>
                <a:chExt cx="144156" cy="112178"/>
              </a:xfrm>
            </p:grpSpPr>
            <p:sp>
              <p:nvSpPr>
                <p:cNvPr id="344" name="Rechthoek 343">
                  <a:extLst>
                    <a:ext uri="{FF2B5EF4-FFF2-40B4-BE49-F238E27FC236}">
                      <a16:creationId xmlns:a16="http://schemas.microsoft.com/office/drawing/2014/main" id="{94B08F96-C970-4D11-9CF6-C81FF241BF2F}"/>
                    </a:ext>
                  </a:extLst>
                </p:cNvPr>
                <p:cNvSpPr/>
                <p:nvPr userDrawn="1"/>
              </p:nvSpPr>
              <p:spPr>
                <a:xfrm>
                  <a:off x="6218544" y="2414588"/>
                  <a:ext cx="144156" cy="100011"/>
                </a:xfrm>
                <a:prstGeom prst="rect">
                  <a:avLst/>
                </a:prstGeom>
                <a:solidFill>
                  <a:schemeClr val="bg1"/>
                </a:solidFill>
                <a:ln w="12700" cap="rnd" cmpd="sng" algn="ctr">
                  <a:solidFill>
                    <a:srgbClr val="818181"/>
                  </a:solidFill>
                  <a:prstDash val="sysDash"/>
                </a:ln>
                <a:effectLst/>
              </p:spPr>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345" name="Rechthoek 47">
                  <a:extLst>
                    <a:ext uri="{FF2B5EF4-FFF2-40B4-BE49-F238E27FC236}">
                      <a16:creationId xmlns:a16="http://schemas.microsoft.com/office/drawing/2014/main" id="{922559F1-B6BE-4F10-AA53-357CF666DACE}"/>
                    </a:ext>
                  </a:extLst>
                </p:cNvPr>
                <p:cNvSpPr/>
                <p:nvPr userDrawn="1"/>
              </p:nvSpPr>
              <p:spPr>
                <a:xfrm>
                  <a:off x="6224587" y="2445544"/>
                  <a:ext cx="95251" cy="64805"/>
                </a:xfrm>
                <a:custGeom>
                  <a:avLst/>
                  <a:gdLst>
                    <a:gd name="connsiteX0" fmla="*/ 0 w 148606"/>
                    <a:gd name="connsiteY0" fmla="*/ 0 h 148606"/>
                    <a:gd name="connsiteX1" fmla="*/ 148606 w 148606"/>
                    <a:gd name="connsiteY1" fmla="*/ 0 h 148606"/>
                    <a:gd name="connsiteX2" fmla="*/ 148606 w 148606"/>
                    <a:gd name="connsiteY2" fmla="*/ 148606 h 148606"/>
                    <a:gd name="connsiteX3" fmla="*/ 0 w 148606"/>
                    <a:gd name="connsiteY3" fmla="*/ 148606 h 148606"/>
                    <a:gd name="connsiteX4" fmla="*/ 0 w 148606"/>
                    <a:gd name="connsiteY4" fmla="*/ 0 h 148606"/>
                    <a:gd name="connsiteX0" fmla="*/ 0 w 148606"/>
                    <a:gd name="connsiteY0" fmla="*/ 0 h 148606"/>
                    <a:gd name="connsiteX1" fmla="*/ 148606 w 148606"/>
                    <a:gd name="connsiteY1" fmla="*/ 148606 h 148606"/>
                    <a:gd name="connsiteX2" fmla="*/ 0 w 148606"/>
                    <a:gd name="connsiteY2" fmla="*/ 148606 h 148606"/>
                    <a:gd name="connsiteX3" fmla="*/ 0 w 148606"/>
                    <a:gd name="connsiteY3" fmla="*/ 0 h 148606"/>
                    <a:gd name="connsiteX0" fmla="*/ 66675 w 148606"/>
                    <a:gd name="connsiteY0" fmla="*/ 0 h 148606"/>
                    <a:gd name="connsiteX1" fmla="*/ 148606 w 148606"/>
                    <a:gd name="connsiteY1" fmla="*/ 148606 h 148606"/>
                    <a:gd name="connsiteX2" fmla="*/ 0 w 148606"/>
                    <a:gd name="connsiteY2" fmla="*/ 148606 h 148606"/>
                    <a:gd name="connsiteX3" fmla="*/ 66675 w 148606"/>
                    <a:gd name="connsiteY3" fmla="*/ 0 h 148606"/>
                    <a:gd name="connsiteX0" fmla="*/ 71437 w 148606"/>
                    <a:gd name="connsiteY0" fmla="*/ 0 h 120031"/>
                    <a:gd name="connsiteX1" fmla="*/ 148606 w 148606"/>
                    <a:gd name="connsiteY1" fmla="*/ 120031 h 120031"/>
                    <a:gd name="connsiteX2" fmla="*/ 0 w 148606"/>
                    <a:gd name="connsiteY2" fmla="*/ 120031 h 120031"/>
                    <a:gd name="connsiteX3" fmla="*/ 71437 w 148606"/>
                    <a:gd name="connsiteY3" fmla="*/ 0 h 120031"/>
                    <a:gd name="connsiteX0" fmla="*/ 73234 w 151858"/>
                    <a:gd name="connsiteY0" fmla="*/ 0 h 120031"/>
                    <a:gd name="connsiteX1" fmla="*/ 150403 w 151858"/>
                    <a:gd name="connsiteY1" fmla="*/ 120031 h 120031"/>
                    <a:gd name="connsiteX2" fmla="*/ 1797 w 151858"/>
                    <a:gd name="connsiteY2" fmla="*/ 120031 h 120031"/>
                    <a:gd name="connsiteX3" fmla="*/ 73234 w 151858"/>
                    <a:gd name="connsiteY3" fmla="*/ 0 h 120031"/>
                    <a:gd name="connsiteX0" fmla="*/ 73583 w 152474"/>
                    <a:gd name="connsiteY0" fmla="*/ 40 h 120071"/>
                    <a:gd name="connsiteX1" fmla="*/ 150752 w 152474"/>
                    <a:gd name="connsiteY1" fmla="*/ 120071 h 120071"/>
                    <a:gd name="connsiteX2" fmla="*/ 2146 w 152474"/>
                    <a:gd name="connsiteY2" fmla="*/ 120071 h 120071"/>
                    <a:gd name="connsiteX3" fmla="*/ 73583 w 152474"/>
                    <a:gd name="connsiteY3" fmla="*/ 40 h 120071"/>
                    <a:gd name="connsiteX0" fmla="*/ 73583 w 152474"/>
                    <a:gd name="connsiteY0" fmla="*/ 35 h 136734"/>
                    <a:gd name="connsiteX1" fmla="*/ 150752 w 152474"/>
                    <a:gd name="connsiteY1" fmla="*/ 136734 h 136734"/>
                    <a:gd name="connsiteX2" fmla="*/ 2146 w 152474"/>
                    <a:gd name="connsiteY2" fmla="*/ 136734 h 136734"/>
                    <a:gd name="connsiteX3" fmla="*/ 73583 w 152474"/>
                    <a:gd name="connsiteY3" fmla="*/ 35 h 136734"/>
                  </a:gdLst>
                  <a:ahLst/>
                  <a:cxnLst>
                    <a:cxn ang="0">
                      <a:pos x="connsiteX0" y="connsiteY0"/>
                    </a:cxn>
                    <a:cxn ang="0">
                      <a:pos x="connsiteX1" y="connsiteY1"/>
                    </a:cxn>
                    <a:cxn ang="0">
                      <a:pos x="connsiteX2" y="connsiteY2"/>
                    </a:cxn>
                    <a:cxn ang="0">
                      <a:pos x="connsiteX3" y="connsiteY3"/>
                    </a:cxn>
                  </a:cxnLst>
                  <a:rect l="l" t="t" r="r" b="b"/>
                  <a:pathLst>
                    <a:path w="152474" h="136734">
                      <a:moveTo>
                        <a:pt x="73583" y="35"/>
                      </a:moveTo>
                      <a:cubicBezTo>
                        <a:pt x="110257" y="-2347"/>
                        <a:pt x="162658" y="116729"/>
                        <a:pt x="150752" y="136734"/>
                      </a:cubicBezTo>
                      <a:lnTo>
                        <a:pt x="2146" y="136734"/>
                      </a:lnTo>
                      <a:cubicBezTo>
                        <a:pt x="-10716" y="116729"/>
                        <a:pt x="36909" y="2417"/>
                        <a:pt x="73583" y="35"/>
                      </a:cubicBez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346" name="Rechthoek 47">
                  <a:extLst>
                    <a:ext uri="{FF2B5EF4-FFF2-40B4-BE49-F238E27FC236}">
                      <a16:creationId xmlns:a16="http://schemas.microsoft.com/office/drawing/2014/main" id="{608F56C2-0C1C-4501-9DA2-797995ADD28F}"/>
                    </a:ext>
                  </a:extLst>
                </p:cNvPr>
                <p:cNvSpPr/>
                <p:nvPr userDrawn="1"/>
              </p:nvSpPr>
              <p:spPr>
                <a:xfrm>
                  <a:off x="6296025" y="2457450"/>
                  <a:ext cx="64294" cy="52388"/>
                </a:xfrm>
                <a:custGeom>
                  <a:avLst/>
                  <a:gdLst>
                    <a:gd name="connsiteX0" fmla="*/ 0 w 148606"/>
                    <a:gd name="connsiteY0" fmla="*/ 0 h 148606"/>
                    <a:gd name="connsiteX1" fmla="*/ 148606 w 148606"/>
                    <a:gd name="connsiteY1" fmla="*/ 0 h 148606"/>
                    <a:gd name="connsiteX2" fmla="*/ 148606 w 148606"/>
                    <a:gd name="connsiteY2" fmla="*/ 148606 h 148606"/>
                    <a:gd name="connsiteX3" fmla="*/ 0 w 148606"/>
                    <a:gd name="connsiteY3" fmla="*/ 148606 h 148606"/>
                    <a:gd name="connsiteX4" fmla="*/ 0 w 148606"/>
                    <a:gd name="connsiteY4" fmla="*/ 0 h 148606"/>
                    <a:gd name="connsiteX0" fmla="*/ 0 w 148606"/>
                    <a:gd name="connsiteY0" fmla="*/ 0 h 148606"/>
                    <a:gd name="connsiteX1" fmla="*/ 148606 w 148606"/>
                    <a:gd name="connsiteY1" fmla="*/ 148606 h 148606"/>
                    <a:gd name="connsiteX2" fmla="*/ 0 w 148606"/>
                    <a:gd name="connsiteY2" fmla="*/ 148606 h 148606"/>
                    <a:gd name="connsiteX3" fmla="*/ 0 w 148606"/>
                    <a:gd name="connsiteY3" fmla="*/ 0 h 148606"/>
                    <a:gd name="connsiteX0" fmla="*/ 66675 w 148606"/>
                    <a:gd name="connsiteY0" fmla="*/ 0 h 148606"/>
                    <a:gd name="connsiteX1" fmla="*/ 148606 w 148606"/>
                    <a:gd name="connsiteY1" fmla="*/ 148606 h 148606"/>
                    <a:gd name="connsiteX2" fmla="*/ 0 w 148606"/>
                    <a:gd name="connsiteY2" fmla="*/ 148606 h 148606"/>
                    <a:gd name="connsiteX3" fmla="*/ 66675 w 148606"/>
                    <a:gd name="connsiteY3" fmla="*/ 0 h 148606"/>
                    <a:gd name="connsiteX0" fmla="*/ 71437 w 148606"/>
                    <a:gd name="connsiteY0" fmla="*/ 0 h 120031"/>
                    <a:gd name="connsiteX1" fmla="*/ 148606 w 148606"/>
                    <a:gd name="connsiteY1" fmla="*/ 120031 h 120031"/>
                    <a:gd name="connsiteX2" fmla="*/ 0 w 148606"/>
                    <a:gd name="connsiteY2" fmla="*/ 120031 h 120031"/>
                    <a:gd name="connsiteX3" fmla="*/ 71437 w 148606"/>
                    <a:gd name="connsiteY3" fmla="*/ 0 h 120031"/>
                    <a:gd name="connsiteX0" fmla="*/ 73234 w 151858"/>
                    <a:gd name="connsiteY0" fmla="*/ 0 h 120031"/>
                    <a:gd name="connsiteX1" fmla="*/ 150403 w 151858"/>
                    <a:gd name="connsiteY1" fmla="*/ 120031 h 120031"/>
                    <a:gd name="connsiteX2" fmla="*/ 1797 w 151858"/>
                    <a:gd name="connsiteY2" fmla="*/ 120031 h 120031"/>
                    <a:gd name="connsiteX3" fmla="*/ 73234 w 151858"/>
                    <a:gd name="connsiteY3" fmla="*/ 0 h 120031"/>
                    <a:gd name="connsiteX0" fmla="*/ 73583 w 152474"/>
                    <a:gd name="connsiteY0" fmla="*/ 40 h 120071"/>
                    <a:gd name="connsiteX1" fmla="*/ 150752 w 152474"/>
                    <a:gd name="connsiteY1" fmla="*/ 120071 h 120071"/>
                    <a:gd name="connsiteX2" fmla="*/ 2146 w 152474"/>
                    <a:gd name="connsiteY2" fmla="*/ 120071 h 120071"/>
                    <a:gd name="connsiteX3" fmla="*/ 73583 w 152474"/>
                    <a:gd name="connsiteY3" fmla="*/ 40 h 120071"/>
                    <a:gd name="connsiteX0" fmla="*/ 73583 w 152474"/>
                    <a:gd name="connsiteY0" fmla="*/ 35 h 136734"/>
                    <a:gd name="connsiteX1" fmla="*/ 150752 w 152474"/>
                    <a:gd name="connsiteY1" fmla="*/ 136734 h 136734"/>
                    <a:gd name="connsiteX2" fmla="*/ 2146 w 152474"/>
                    <a:gd name="connsiteY2" fmla="*/ 136734 h 136734"/>
                    <a:gd name="connsiteX3" fmla="*/ 73583 w 152474"/>
                    <a:gd name="connsiteY3" fmla="*/ 35 h 136734"/>
                  </a:gdLst>
                  <a:ahLst/>
                  <a:cxnLst>
                    <a:cxn ang="0">
                      <a:pos x="connsiteX0" y="connsiteY0"/>
                    </a:cxn>
                    <a:cxn ang="0">
                      <a:pos x="connsiteX1" y="connsiteY1"/>
                    </a:cxn>
                    <a:cxn ang="0">
                      <a:pos x="connsiteX2" y="connsiteY2"/>
                    </a:cxn>
                    <a:cxn ang="0">
                      <a:pos x="connsiteX3" y="connsiteY3"/>
                    </a:cxn>
                  </a:cxnLst>
                  <a:rect l="l" t="t" r="r" b="b"/>
                  <a:pathLst>
                    <a:path w="152474" h="136734">
                      <a:moveTo>
                        <a:pt x="73583" y="35"/>
                      </a:moveTo>
                      <a:cubicBezTo>
                        <a:pt x="110257" y="-2347"/>
                        <a:pt x="162658" y="116729"/>
                        <a:pt x="150752" y="136734"/>
                      </a:cubicBezTo>
                      <a:lnTo>
                        <a:pt x="2146" y="136734"/>
                      </a:lnTo>
                      <a:cubicBezTo>
                        <a:pt x="-10716" y="116729"/>
                        <a:pt x="36909" y="2417"/>
                        <a:pt x="73583" y="35"/>
                      </a:cubicBez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347" name="Koorde 346">
                  <a:extLst>
                    <a:ext uri="{FF2B5EF4-FFF2-40B4-BE49-F238E27FC236}">
                      <a16:creationId xmlns:a16="http://schemas.microsoft.com/office/drawing/2014/main" id="{83EBCEDF-341A-477C-B5AE-8B754E8826E6}"/>
                    </a:ext>
                  </a:extLst>
                </p:cNvPr>
                <p:cNvSpPr/>
                <p:nvPr userDrawn="1"/>
              </p:nvSpPr>
              <p:spPr>
                <a:xfrm>
                  <a:off x="6290536" y="2402421"/>
                  <a:ext cx="37785" cy="37785"/>
                </a:xfrm>
                <a:prstGeom prst="chord">
                  <a:avLst>
                    <a:gd name="adj1" fmla="val 21457318"/>
                    <a:gd name="adj2" fmla="val 11002272"/>
                  </a:avLst>
                </a:prstGeom>
                <a:solidFill>
                  <a:srgbClr val="E9C07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339" name="Groep 338">
                <a:extLst>
                  <a:ext uri="{FF2B5EF4-FFF2-40B4-BE49-F238E27FC236}">
                    <a16:creationId xmlns:a16="http://schemas.microsoft.com/office/drawing/2014/main" id="{8DCB2E3F-795F-4E74-891F-4D2BB06C5F87}"/>
                  </a:ext>
                </a:extLst>
              </p:cNvPr>
              <p:cNvGrpSpPr/>
              <p:nvPr userDrawn="1"/>
            </p:nvGrpSpPr>
            <p:grpSpPr>
              <a:xfrm>
                <a:off x="-3254609" y="4199853"/>
                <a:ext cx="184194" cy="124747"/>
                <a:chOff x="6218544" y="2636044"/>
                <a:chExt cx="144156" cy="97631"/>
              </a:xfrm>
            </p:grpSpPr>
            <p:sp>
              <p:nvSpPr>
                <p:cNvPr id="340" name="Rechthoek 339">
                  <a:extLst>
                    <a:ext uri="{FF2B5EF4-FFF2-40B4-BE49-F238E27FC236}">
                      <a16:creationId xmlns:a16="http://schemas.microsoft.com/office/drawing/2014/main" id="{B257AD82-8FF1-49D5-B409-7581EA4B729A}"/>
                    </a:ext>
                  </a:extLst>
                </p:cNvPr>
                <p:cNvSpPr/>
                <p:nvPr userDrawn="1"/>
              </p:nvSpPr>
              <p:spPr>
                <a:xfrm>
                  <a:off x="6218544" y="2636044"/>
                  <a:ext cx="144156" cy="92869"/>
                </a:xfrm>
                <a:prstGeom prst="rect">
                  <a:avLst/>
                </a:prstGeom>
                <a:solidFill>
                  <a:schemeClr val="bg1"/>
                </a:solidFill>
                <a:ln w="12700" cap="rnd" cmpd="sng" algn="ctr">
                  <a:solidFill>
                    <a:srgbClr val="818181"/>
                  </a:solidFill>
                  <a:prstDash val="sysDash"/>
                </a:ln>
                <a:effectLst/>
              </p:spPr>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341" name="Rechthoek 340">
                  <a:extLst>
                    <a:ext uri="{FF2B5EF4-FFF2-40B4-BE49-F238E27FC236}">
                      <a16:creationId xmlns:a16="http://schemas.microsoft.com/office/drawing/2014/main" id="{F76118EE-BF39-4935-A322-D23916B13C5D}"/>
                    </a:ext>
                  </a:extLst>
                </p:cNvPr>
                <p:cNvSpPr/>
                <p:nvPr userDrawn="1"/>
              </p:nvSpPr>
              <p:spPr>
                <a:xfrm>
                  <a:off x="6249409" y="2636045"/>
                  <a:ext cx="85725" cy="97630"/>
                </a:xfrm>
                <a:prstGeom prst="rect">
                  <a:avLst/>
                </a:prstGeom>
                <a:solidFill>
                  <a:srgbClr val="F0F0F0"/>
                </a:solidFill>
                <a:ln w="9525">
                  <a:solidFill>
                    <a:srgbClr val="B7B4B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342" name="Ovaal 341">
                  <a:extLst>
                    <a:ext uri="{FF2B5EF4-FFF2-40B4-BE49-F238E27FC236}">
                      <a16:creationId xmlns:a16="http://schemas.microsoft.com/office/drawing/2014/main" id="{5ABDCCAA-1BB6-42B0-8B1D-B238D1AD02FA}"/>
                    </a:ext>
                  </a:extLst>
                </p:cNvPr>
                <p:cNvSpPr/>
                <p:nvPr userDrawn="1"/>
              </p:nvSpPr>
              <p:spPr>
                <a:xfrm>
                  <a:off x="6297938" y="2655636"/>
                  <a:ext cx="21328" cy="21328"/>
                </a:xfrm>
                <a:prstGeom prst="ellipse">
                  <a:avLst/>
                </a:prstGeom>
                <a:solidFill>
                  <a:srgbClr val="E9C07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343" name="Rechthoek 47">
                  <a:extLst>
                    <a:ext uri="{FF2B5EF4-FFF2-40B4-BE49-F238E27FC236}">
                      <a16:creationId xmlns:a16="http://schemas.microsoft.com/office/drawing/2014/main" id="{1C5060DA-CBDA-4851-B429-47E2671497BA}"/>
                    </a:ext>
                  </a:extLst>
                </p:cNvPr>
                <p:cNvSpPr/>
                <p:nvPr userDrawn="1"/>
              </p:nvSpPr>
              <p:spPr>
                <a:xfrm>
                  <a:off x="6261434" y="2675670"/>
                  <a:ext cx="45896" cy="37785"/>
                </a:xfrm>
                <a:custGeom>
                  <a:avLst/>
                  <a:gdLst>
                    <a:gd name="connsiteX0" fmla="*/ 0 w 148606"/>
                    <a:gd name="connsiteY0" fmla="*/ 0 h 148606"/>
                    <a:gd name="connsiteX1" fmla="*/ 148606 w 148606"/>
                    <a:gd name="connsiteY1" fmla="*/ 0 h 148606"/>
                    <a:gd name="connsiteX2" fmla="*/ 148606 w 148606"/>
                    <a:gd name="connsiteY2" fmla="*/ 148606 h 148606"/>
                    <a:gd name="connsiteX3" fmla="*/ 0 w 148606"/>
                    <a:gd name="connsiteY3" fmla="*/ 148606 h 148606"/>
                    <a:gd name="connsiteX4" fmla="*/ 0 w 148606"/>
                    <a:gd name="connsiteY4" fmla="*/ 0 h 148606"/>
                    <a:gd name="connsiteX0" fmla="*/ 0 w 148606"/>
                    <a:gd name="connsiteY0" fmla="*/ 0 h 148606"/>
                    <a:gd name="connsiteX1" fmla="*/ 148606 w 148606"/>
                    <a:gd name="connsiteY1" fmla="*/ 148606 h 148606"/>
                    <a:gd name="connsiteX2" fmla="*/ 0 w 148606"/>
                    <a:gd name="connsiteY2" fmla="*/ 148606 h 148606"/>
                    <a:gd name="connsiteX3" fmla="*/ 0 w 148606"/>
                    <a:gd name="connsiteY3" fmla="*/ 0 h 148606"/>
                    <a:gd name="connsiteX0" fmla="*/ 66675 w 148606"/>
                    <a:gd name="connsiteY0" fmla="*/ 0 h 148606"/>
                    <a:gd name="connsiteX1" fmla="*/ 148606 w 148606"/>
                    <a:gd name="connsiteY1" fmla="*/ 148606 h 148606"/>
                    <a:gd name="connsiteX2" fmla="*/ 0 w 148606"/>
                    <a:gd name="connsiteY2" fmla="*/ 148606 h 148606"/>
                    <a:gd name="connsiteX3" fmla="*/ 66675 w 148606"/>
                    <a:gd name="connsiteY3" fmla="*/ 0 h 148606"/>
                    <a:gd name="connsiteX0" fmla="*/ 71437 w 148606"/>
                    <a:gd name="connsiteY0" fmla="*/ 0 h 120031"/>
                    <a:gd name="connsiteX1" fmla="*/ 148606 w 148606"/>
                    <a:gd name="connsiteY1" fmla="*/ 120031 h 120031"/>
                    <a:gd name="connsiteX2" fmla="*/ 0 w 148606"/>
                    <a:gd name="connsiteY2" fmla="*/ 120031 h 120031"/>
                    <a:gd name="connsiteX3" fmla="*/ 71437 w 148606"/>
                    <a:gd name="connsiteY3" fmla="*/ 0 h 120031"/>
                    <a:gd name="connsiteX0" fmla="*/ 73234 w 151858"/>
                    <a:gd name="connsiteY0" fmla="*/ 0 h 120031"/>
                    <a:gd name="connsiteX1" fmla="*/ 150403 w 151858"/>
                    <a:gd name="connsiteY1" fmla="*/ 120031 h 120031"/>
                    <a:gd name="connsiteX2" fmla="*/ 1797 w 151858"/>
                    <a:gd name="connsiteY2" fmla="*/ 120031 h 120031"/>
                    <a:gd name="connsiteX3" fmla="*/ 73234 w 151858"/>
                    <a:gd name="connsiteY3" fmla="*/ 0 h 120031"/>
                    <a:gd name="connsiteX0" fmla="*/ 73583 w 152474"/>
                    <a:gd name="connsiteY0" fmla="*/ 40 h 120071"/>
                    <a:gd name="connsiteX1" fmla="*/ 150752 w 152474"/>
                    <a:gd name="connsiteY1" fmla="*/ 120071 h 120071"/>
                    <a:gd name="connsiteX2" fmla="*/ 2146 w 152474"/>
                    <a:gd name="connsiteY2" fmla="*/ 120071 h 120071"/>
                    <a:gd name="connsiteX3" fmla="*/ 73583 w 152474"/>
                    <a:gd name="connsiteY3" fmla="*/ 40 h 120071"/>
                    <a:gd name="connsiteX0" fmla="*/ 73583 w 152474"/>
                    <a:gd name="connsiteY0" fmla="*/ 35 h 136734"/>
                    <a:gd name="connsiteX1" fmla="*/ 150752 w 152474"/>
                    <a:gd name="connsiteY1" fmla="*/ 136734 h 136734"/>
                    <a:gd name="connsiteX2" fmla="*/ 2146 w 152474"/>
                    <a:gd name="connsiteY2" fmla="*/ 136734 h 136734"/>
                    <a:gd name="connsiteX3" fmla="*/ 73583 w 152474"/>
                    <a:gd name="connsiteY3" fmla="*/ 35 h 136734"/>
                  </a:gdLst>
                  <a:ahLst/>
                  <a:cxnLst>
                    <a:cxn ang="0">
                      <a:pos x="connsiteX0" y="connsiteY0"/>
                    </a:cxn>
                    <a:cxn ang="0">
                      <a:pos x="connsiteX1" y="connsiteY1"/>
                    </a:cxn>
                    <a:cxn ang="0">
                      <a:pos x="connsiteX2" y="connsiteY2"/>
                    </a:cxn>
                    <a:cxn ang="0">
                      <a:pos x="connsiteX3" y="connsiteY3"/>
                    </a:cxn>
                  </a:cxnLst>
                  <a:rect l="l" t="t" r="r" b="b"/>
                  <a:pathLst>
                    <a:path w="152474" h="136734">
                      <a:moveTo>
                        <a:pt x="73583" y="35"/>
                      </a:moveTo>
                      <a:cubicBezTo>
                        <a:pt x="110257" y="-2347"/>
                        <a:pt x="162658" y="116729"/>
                        <a:pt x="150752" y="136734"/>
                      </a:cubicBezTo>
                      <a:lnTo>
                        <a:pt x="2146" y="136734"/>
                      </a:lnTo>
                      <a:cubicBezTo>
                        <a:pt x="-10716" y="116729"/>
                        <a:pt x="36909" y="2417"/>
                        <a:pt x="73583" y="35"/>
                      </a:cubicBez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grpSp>
      <p:grpSp>
        <p:nvGrpSpPr>
          <p:cNvPr id="136" name="INSTRUCTION">
            <a:extLst>
              <a:ext uri="{FF2B5EF4-FFF2-40B4-BE49-F238E27FC236}">
                <a16:creationId xmlns:a16="http://schemas.microsoft.com/office/drawing/2014/main" id="{3DD04CB1-967D-41CB-80CD-C0E80A4EDBE3}"/>
              </a:ext>
            </a:extLst>
          </p:cNvPr>
          <p:cNvGrpSpPr/>
          <p:nvPr userDrawn="1"/>
        </p:nvGrpSpPr>
        <p:grpSpPr>
          <a:xfrm>
            <a:off x="13170972" y="0"/>
            <a:ext cx="3693386" cy="6549272"/>
            <a:chOff x="-3786437" y="0"/>
            <a:chExt cx="3693386" cy="6549272"/>
          </a:xfrm>
        </p:grpSpPr>
        <p:sp>
          <p:nvSpPr>
            <p:cNvPr id="137" name="Rechthoek 136">
              <a:extLst>
                <a:ext uri="{FF2B5EF4-FFF2-40B4-BE49-F238E27FC236}">
                  <a16:creationId xmlns:a16="http://schemas.microsoft.com/office/drawing/2014/main" id="{2C66EF10-388B-4504-A04C-286D9049D694}"/>
                </a:ext>
              </a:extLst>
            </p:cNvPr>
            <p:cNvSpPr/>
            <p:nvPr userDrawn="1"/>
          </p:nvSpPr>
          <p:spPr>
            <a:xfrm>
              <a:off x="-3786165" y="0"/>
              <a:ext cx="3593091" cy="5826642"/>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Create/edit a Hyperlink</a:t>
              </a:r>
            </a:p>
          </p:txBody>
        </p:sp>
        <p:sp>
          <p:nvSpPr>
            <p:cNvPr id="138" name="Ovaal 137">
              <a:extLst>
                <a:ext uri="{FF2B5EF4-FFF2-40B4-BE49-F238E27FC236}">
                  <a16:creationId xmlns:a16="http://schemas.microsoft.com/office/drawing/2014/main" id="{93F40728-C800-47D8-B108-FFB710C20A2B}"/>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139" name="Rechthoek 138">
              <a:extLst>
                <a:ext uri="{FF2B5EF4-FFF2-40B4-BE49-F238E27FC236}">
                  <a16:creationId xmlns:a16="http://schemas.microsoft.com/office/drawing/2014/main" id="{A405B201-055A-408F-88FD-C26108801945}"/>
                </a:ext>
              </a:extLst>
            </p:cNvPr>
            <p:cNvSpPr/>
            <p:nvPr userDrawn="1"/>
          </p:nvSpPr>
          <p:spPr>
            <a:xfrm>
              <a:off x="-3319415" y="465324"/>
              <a:ext cx="3031548" cy="4681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 the button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‘Shapes’</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Choose the shape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‘Rectangle’</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drag the mouse over the slide to create a shape.</a:t>
              </a:r>
            </a:p>
          </p:txBody>
        </p:sp>
        <p:sp>
          <p:nvSpPr>
            <p:cNvPr id="140" name="Ovaal 139">
              <a:extLst>
                <a:ext uri="{FF2B5EF4-FFF2-40B4-BE49-F238E27FC236}">
                  <a16:creationId xmlns:a16="http://schemas.microsoft.com/office/drawing/2014/main" id="{08FB3C11-F7B0-4399-99CF-4469350FE329}"/>
                </a:ext>
              </a:extLst>
            </p:cNvPr>
            <p:cNvSpPr/>
            <p:nvPr userDrawn="1"/>
          </p:nvSpPr>
          <p:spPr>
            <a:xfrm>
              <a:off x="-3603587" y="173923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141" name="Rechthoek 140">
              <a:extLst>
                <a:ext uri="{FF2B5EF4-FFF2-40B4-BE49-F238E27FC236}">
                  <a16:creationId xmlns:a16="http://schemas.microsoft.com/office/drawing/2014/main" id="{D22B638C-EB6E-4A2C-B74C-82CADFC14D75}"/>
                </a:ext>
              </a:extLst>
            </p:cNvPr>
            <p:cNvSpPr/>
            <p:nvPr userDrawn="1"/>
          </p:nvSpPr>
          <p:spPr>
            <a:xfrm>
              <a:off x="-3319415" y="1739234"/>
              <a:ext cx="2944682" cy="65274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Drag the shape over the menu button and scale the shape as large as the button. Click with the right mouse button on the shape and choose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‘Edit shape’</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142" name="Ovaal 141">
              <a:extLst>
                <a:ext uri="{FF2B5EF4-FFF2-40B4-BE49-F238E27FC236}">
                  <a16:creationId xmlns:a16="http://schemas.microsoft.com/office/drawing/2014/main" id="{4A32F7FF-FDC6-46C9-901A-B6F1DC02FEB8}"/>
                </a:ext>
              </a:extLst>
            </p:cNvPr>
            <p:cNvSpPr/>
            <p:nvPr userDrawn="1"/>
          </p:nvSpPr>
          <p:spPr>
            <a:xfrm>
              <a:off x="-3603859" y="322751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143" name="Rechthoek 142">
              <a:extLst>
                <a:ext uri="{FF2B5EF4-FFF2-40B4-BE49-F238E27FC236}">
                  <a16:creationId xmlns:a16="http://schemas.microsoft.com/office/drawing/2014/main" id="{E5AAFC89-DB85-4806-84C2-25EA3B4663B3}"/>
                </a:ext>
              </a:extLst>
            </p:cNvPr>
            <p:cNvSpPr/>
            <p:nvPr userDrawn="1"/>
          </p:nvSpPr>
          <p:spPr>
            <a:xfrm>
              <a:off x="-3319687" y="3227520"/>
              <a:ext cx="3046732" cy="480331"/>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on the paint bucket icon,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‘Shape Fill’</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drag the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‘Transparency’</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slider to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100%</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Now the shape is completely transparent.</a:t>
              </a:r>
            </a:p>
          </p:txBody>
        </p:sp>
        <p:grpSp>
          <p:nvGrpSpPr>
            <p:cNvPr id="144" name="Groep 143">
              <a:extLst>
                <a:ext uri="{FF2B5EF4-FFF2-40B4-BE49-F238E27FC236}">
                  <a16:creationId xmlns:a16="http://schemas.microsoft.com/office/drawing/2014/main" id="{66BD48F9-2DB7-4ADD-B0AA-01F338D3A636}"/>
                </a:ext>
              </a:extLst>
            </p:cNvPr>
            <p:cNvGrpSpPr/>
            <p:nvPr userDrawn="1"/>
          </p:nvGrpSpPr>
          <p:grpSpPr>
            <a:xfrm>
              <a:off x="-3319415" y="1050229"/>
              <a:ext cx="394772" cy="511953"/>
              <a:chOff x="12926733" y="1159941"/>
              <a:chExt cx="394772" cy="511953"/>
            </a:xfrm>
          </p:grpSpPr>
          <p:grpSp>
            <p:nvGrpSpPr>
              <p:cNvPr id="185" name="Groep 184">
                <a:extLst>
                  <a:ext uri="{FF2B5EF4-FFF2-40B4-BE49-F238E27FC236}">
                    <a16:creationId xmlns:a16="http://schemas.microsoft.com/office/drawing/2014/main" id="{53D921BC-3C3E-4F6D-A92B-32B0BDAE577E}"/>
                  </a:ext>
                </a:extLst>
              </p:cNvPr>
              <p:cNvGrpSpPr/>
              <p:nvPr userDrawn="1"/>
            </p:nvGrpSpPr>
            <p:grpSpPr>
              <a:xfrm>
                <a:off x="12986056" y="1159941"/>
                <a:ext cx="276126" cy="284085"/>
                <a:chOff x="806580" y="907261"/>
                <a:chExt cx="421725" cy="433881"/>
              </a:xfrm>
            </p:grpSpPr>
            <p:sp>
              <p:nvSpPr>
                <p:cNvPr id="188" name="Ovaal 187">
                  <a:extLst>
                    <a:ext uri="{FF2B5EF4-FFF2-40B4-BE49-F238E27FC236}">
                      <a16:creationId xmlns:a16="http://schemas.microsoft.com/office/drawing/2014/main" id="{2A35D088-8222-429A-8108-08691B64E7B2}"/>
                    </a:ext>
                  </a:extLst>
                </p:cNvPr>
                <p:cNvSpPr/>
                <p:nvPr userDrawn="1"/>
              </p:nvSpPr>
              <p:spPr>
                <a:xfrm>
                  <a:off x="961059" y="907261"/>
                  <a:ext cx="267246" cy="267246"/>
                </a:xfrm>
                <a:prstGeom prst="ellipse">
                  <a:avLst/>
                </a:prstGeom>
                <a:solidFill>
                  <a:schemeClr val="bg1"/>
                </a:solidFill>
                <a:ln w="12700">
                  <a:solidFill>
                    <a:srgbClr val="7693B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lvl="0"/>
                  <a:endParaRPr lang="en-GB" sz="900" b="1" noProof="0">
                    <a:solidFill>
                      <a:srgbClr val="211F26"/>
                    </a:solidFill>
                    <a:latin typeface="Calibri" panose="020F0502020204030204" pitchFamily="34" charset="0"/>
                    <a:cs typeface="Calibri" panose="020F0502020204030204" pitchFamily="34" charset="0"/>
                  </a:endParaRPr>
                </a:p>
              </p:txBody>
            </p:sp>
            <p:sp>
              <p:nvSpPr>
                <p:cNvPr id="189" name="Rechthoek 188">
                  <a:extLst>
                    <a:ext uri="{FF2B5EF4-FFF2-40B4-BE49-F238E27FC236}">
                      <a16:creationId xmlns:a16="http://schemas.microsoft.com/office/drawing/2014/main" id="{A378B849-E881-42D8-A034-DB2A59DDF0A3}"/>
                    </a:ext>
                  </a:extLst>
                </p:cNvPr>
                <p:cNvSpPr/>
                <p:nvPr userDrawn="1"/>
              </p:nvSpPr>
              <p:spPr>
                <a:xfrm>
                  <a:off x="806580" y="968645"/>
                  <a:ext cx="247157" cy="241846"/>
                </a:xfrm>
                <a:prstGeom prst="rect">
                  <a:avLst/>
                </a:prstGeom>
                <a:solidFill>
                  <a:schemeClr val="bg1"/>
                </a:solidFill>
                <a:ln w="12700">
                  <a:solidFill>
                    <a:srgbClr val="7693B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900" b="1" noProof="0">
                    <a:solidFill>
                      <a:srgbClr val="211F26"/>
                    </a:solidFill>
                    <a:latin typeface="Calibri" panose="020F0502020204030204" pitchFamily="34" charset="0"/>
                    <a:cs typeface="Calibri" panose="020F0502020204030204" pitchFamily="34" charset="0"/>
                  </a:endParaRPr>
                </a:p>
              </p:txBody>
            </p:sp>
            <p:sp>
              <p:nvSpPr>
                <p:cNvPr id="190" name="Ruit 189">
                  <a:extLst>
                    <a:ext uri="{FF2B5EF4-FFF2-40B4-BE49-F238E27FC236}">
                      <a16:creationId xmlns:a16="http://schemas.microsoft.com/office/drawing/2014/main" id="{9AFBCB36-84D7-4126-92EE-171EB2015366}"/>
                    </a:ext>
                  </a:extLst>
                </p:cNvPr>
                <p:cNvSpPr/>
                <p:nvPr userDrawn="1"/>
              </p:nvSpPr>
              <p:spPr>
                <a:xfrm>
                  <a:off x="888274" y="1060969"/>
                  <a:ext cx="280173" cy="280173"/>
                </a:xfrm>
                <a:prstGeom prst="diamond">
                  <a:avLst/>
                </a:prstGeom>
                <a:solidFill>
                  <a:schemeClr val="bg1"/>
                </a:solidFill>
                <a:ln w="12700">
                  <a:solidFill>
                    <a:srgbClr val="7693B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lvl="0"/>
                  <a:endParaRPr lang="en-GB" sz="900" b="1" noProof="0">
                    <a:solidFill>
                      <a:srgbClr val="211F26"/>
                    </a:solidFill>
                    <a:latin typeface="Calibri" panose="020F0502020204030204" pitchFamily="34" charset="0"/>
                    <a:cs typeface="Calibri" panose="020F0502020204030204" pitchFamily="34" charset="0"/>
                  </a:endParaRPr>
                </a:p>
              </p:txBody>
            </p:sp>
          </p:grpSp>
          <p:sp>
            <p:nvSpPr>
              <p:cNvPr id="186" name="Rechthoek 185">
                <a:extLst>
                  <a:ext uri="{FF2B5EF4-FFF2-40B4-BE49-F238E27FC236}">
                    <a16:creationId xmlns:a16="http://schemas.microsoft.com/office/drawing/2014/main" id="{0ED52A89-3D09-4030-B679-3DFD4AA530C0}"/>
                  </a:ext>
                </a:extLst>
              </p:cNvPr>
              <p:cNvSpPr/>
              <p:nvPr userDrawn="1"/>
            </p:nvSpPr>
            <p:spPr>
              <a:xfrm>
                <a:off x="12926733" y="1454984"/>
                <a:ext cx="394772"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en-GB" sz="900" b="0" noProof="0">
                    <a:solidFill>
                      <a:srgbClr val="211F26"/>
                    </a:solidFill>
                    <a:latin typeface="Calibri" panose="020F0502020204030204" pitchFamily="34" charset="0"/>
                    <a:cs typeface="Calibri" panose="020F0502020204030204" pitchFamily="34" charset="0"/>
                  </a:rPr>
                  <a:t>Shapes</a:t>
                </a:r>
              </a:p>
            </p:txBody>
          </p:sp>
          <p:sp>
            <p:nvSpPr>
              <p:cNvPr id="187" name="Gelijkbenige driehoek 186">
                <a:extLst>
                  <a:ext uri="{FF2B5EF4-FFF2-40B4-BE49-F238E27FC236}">
                    <a16:creationId xmlns:a16="http://schemas.microsoft.com/office/drawing/2014/main" id="{B37EBCA6-016E-4ADA-A7DD-B00CAEE82894}"/>
                  </a:ext>
                </a:extLst>
              </p:cNvPr>
              <p:cNvSpPr/>
              <p:nvPr userDrawn="1"/>
            </p:nvSpPr>
            <p:spPr>
              <a:xfrm rot="10800000">
                <a:off x="13080686" y="1620747"/>
                <a:ext cx="86866" cy="51147"/>
              </a:xfrm>
              <a:prstGeom prst="triangle">
                <a:avLst/>
              </a:prstGeom>
              <a:solidFill>
                <a:srgbClr val="9D9FA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900" b="1" noProof="0">
                  <a:solidFill>
                    <a:srgbClr val="211F26"/>
                  </a:solidFill>
                  <a:latin typeface="Calibri" panose="020F0502020204030204" pitchFamily="34" charset="0"/>
                  <a:cs typeface="Calibri" panose="020F0502020204030204" pitchFamily="34" charset="0"/>
                </a:endParaRPr>
              </a:p>
            </p:txBody>
          </p:sp>
        </p:grpSp>
        <p:grpSp>
          <p:nvGrpSpPr>
            <p:cNvPr id="145" name="Groep 144">
              <a:extLst>
                <a:ext uri="{FF2B5EF4-FFF2-40B4-BE49-F238E27FC236}">
                  <a16:creationId xmlns:a16="http://schemas.microsoft.com/office/drawing/2014/main" id="{90BBA7BE-C7E0-4622-B9E6-ED32F4917B95}"/>
                </a:ext>
              </a:extLst>
            </p:cNvPr>
            <p:cNvGrpSpPr/>
            <p:nvPr userDrawn="1"/>
          </p:nvGrpSpPr>
          <p:grpSpPr>
            <a:xfrm>
              <a:off x="-3314820" y="2485426"/>
              <a:ext cx="1503599" cy="563933"/>
              <a:chOff x="-3314820" y="1384649"/>
              <a:chExt cx="1503599" cy="563933"/>
            </a:xfrm>
          </p:grpSpPr>
          <p:sp>
            <p:nvSpPr>
              <p:cNvPr id="166" name="Rechthoek 165">
                <a:extLst>
                  <a:ext uri="{FF2B5EF4-FFF2-40B4-BE49-F238E27FC236}">
                    <a16:creationId xmlns:a16="http://schemas.microsoft.com/office/drawing/2014/main" id="{ECDCFC1A-AE21-4B3C-84C7-6EB369EF8314}"/>
                  </a:ext>
                </a:extLst>
              </p:cNvPr>
              <p:cNvSpPr/>
              <p:nvPr userDrawn="1"/>
            </p:nvSpPr>
            <p:spPr>
              <a:xfrm>
                <a:off x="-3314820" y="1384649"/>
                <a:ext cx="1454798" cy="504851"/>
              </a:xfrm>
              <a:prstGeom prst="rect">
                <a:avLst/>
              </a:prstGeom>
              <a:solidFill>
                <a:srgbClr val="FFFFFF"/>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167" name="Rechthoek 166">
                <a:extLst>
                  <a:ext uri="{FF2B5EF4-FFF2-40B4-BE49-F238E27FC236}">
                    <a16:creationId xmlns:a16="http://schemas.microsoft.com/office/drawing/2014/main" id="{7C455D8E-F383-40D7-9DE0-81F5171B3F4C}"/>
                  </a:ext>
                </a:extLst>
              </p:cNvPr>
              <p:cNvSpPr/>
              <p:nvPr userDrawn="1"/>
            </p:nvSpPr>
            <p:spPr>
              <a:xfrm>
                <a:off x="-3304718" y="1638374"/>
                <a:ext cx="1438234" cy="246608"/>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168" name="Tekstvak 167">
                <a:extLst>
                  <a:ext uri="{FF2B5EF4-FFF2-40B4-BE49-F238E27FC236}">
                    <a16:creationId xmlns:a16="http://schemas.microsoft.com/office/drawing/2014/main" id="{94E2D4CC-7D75-447D-80E4-A5E83A252316}"/>
                  </a:ext>
                </a:extLst>
              </p:cNvPr>
              <p:cNvSpPr txBox="1"/>
              <p:nvPr userDrawn="1"/>
            </p:nvSpPr>
            <p:spPr>
              <a:xfrm>
                <a:off x="-3090391" y="1441807"/>
                <a:ext cx="1150080" cy="137495"/>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a:solidFill>
                      <a:srgbClr val="211F26"/>
                    </a:solidFill>
                    <a:latin typeface="Calibri" panose="020F0502020204030204" pitchFamily="34" charset="0"/>
                    <a:ea typeface="+mn-ea"/>
                    <a:cs typeface="Calibri" panose="020F0502020204030204" pitchFamily="34" charset="0"/>
                  </a:rPr>
                  <a:t>Size and position…</a:t>
                </a:r>
              </a:p>
            </p:txBody>
          </p:sp>
          <p:sp>
            <p:nvSpPr>
              <p:cNvPr id="169" name="Tekstvak 168">
                <a:extLst>
                  <a:ext uri="{FF2B5EF4-FFF2-40B4-BE49-F238E27FC236}">
                    <a16:creationId xmlns:a16="http://schemas.microsoft.com/office/drawing/2014/main" id="{1E6374C7-032A-4591-BB5A-1B35DCBCE9EA}"/>
                  </a:ext>
                </a:extLst>
              </p:cNvPr>
              <p:cNvSpPr txBox="1"/>
              <p:nvPr userDrawn="1"/>
            </p:nvSpPr>
            <p:spPr>
              <a:xfrm>
                <a:off x="-3090391" y="1703359"/>
                <a:ext cx="1150079"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a:solidFill>
                      <a:srgbClr val="211F26"/>
                    </a:solidFill>
                    <a:latin typeface="Calibri" panose="020F0502020204030204" pitchFamily="34" charset="0"/>
                    <a:ea typeface="+mn-ea"/>
                    <a:cs typeface="Calibri" panose="020F0502020204030204" pitchFamily="34" charset="0"/>
                  </a:rPr>
                  <a:t>Edit shape…</a:t>
                </a:r>
              </a:p>
            </p:txBody>
          </p:sp>
          <p:sp>
            <p:nvSpPr>
              <p:cNvPr id="170" name="Vrije vorm: vorm 169">
                <a:extLst>
                  <a:ext uri="{FF2B5EF4-FFF2-40B4-BE49-F238E27FC236}">
                    <a16:creationId xmlns:a16="http://schemas.microsoft.com/office/drawing/2014/main" id="{A44EEC57-B9B2-4FEF-9F29-A6ACD5B69C48}"/>
                  </a:ext>
                </a:extLst>
              </p:cNvPr>
              <p:cNvSpPr/>
              <p:nvPr userDrawn="1"/>
            </p:nvSpPr>
            <p:spPr>
              <a:xfrm>
                <a:off x="-1908783" y="1768582"/>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171" name="Rechthoek: afgeronde hoeken 170">
                <a:extLst>
                  <a:ext uri="{FF2B5EF4-FFF2-40B4-BE49-F238E27FC236}">
                    <a16:creationId xmlns:a16="http://schemas.microsoft.com/office/drawing/2014/main" id="{C6A0D3E6-6E26-438F-A8F5-45E41A05C1DD}"/>
                  </a:ext>
                </a:extLst>
              </p:cNvPr>
              <p:cNvSpPr/>
              <p:nvPr userDrawn="1"/>
            </p:nvSpPr>
            <p:spPr>
              <a:xfrm>
                <a:off x="-3142832" y="1431436"/>
                <a:ext cx="46013" cy="155567"/>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172" name="Rechthoek: afgeronde hoeken 171">
                <a:extLst>
                  <a:ext uri="{FF2B5EF4-FFF2-40B4-BE49-F238E27FC236}">
                    <a16:creationId xmlns:a16="http://schemas.microsoft.com/office/drawing/2014/main" id="{DACDB1FA-DDAB-4E21-A8E5-954607D3D72A}"/>
                  </a:ext>
                </a:extLst>
              </p:cNvPr>
              <p:cNvSpPr/>
              <p:nvPr userDrawn="1"/>
            </p:nvSpPr>
            <p:spPr>
              <a:xfrm>
                <a:off x="-3244585" y="1493351"/>
                <a:ext cx="34272" cy="34272"/>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173" name="Rechthoek 172">
                <a:extLst>
                  <a:ext uri="{FF2B5EF4-FFF2-40B4-BE49-F238E27FC236}">
                    <a16:creationId xmlns:a16="http://schemas.microsoft.com/office/drawing/2014/main" id="{45824386-0C0D-4710-B926-42F4926D1AC3}"/>
                  </a:ext>
                </a:extLst>
              </p:cNvPr>
              <p:cNvSpPr/>
              <p:nvPr userDrawn="1"/>
            </p:nvSpPr>
            <p:spPr>
              <a:xfrm>
                <a:off x="-3234192" y="1435895"/>
                <a:ext cx="21280" cy="41469"/>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a:solidFill>
                    <a:srgbClr val="211F26"/>
                  </a:solidFill>
                  <a:latin typeface="Calibri" panose="020F0502020204030204" pitchFamily="34" charset="0"/>
                  <a:cs typeface="Calibri" panose="020F0502020204030204" pitchFamily="34" charset="0"/>
                </a:endParaRPr>
              </a:p>
            </p:txBody>
          </p:sp>
          <p:sp>
            <p:nvSpPr>
              <p:cNvPr id="174" name="Pijl: punthaak 173">
                <a:extLst>
                  <a:ext uri="{FF2B5EF4-FFF2-40B4-BE49-F238E27FC236}">
                    <a16:creationId xmlns:a16="http://schemas.microsoft.com/office/drawing/2014/main" id="{CB238017-4729-4AFD-938E-63563AB54217}"/>
                  </a:ext>
                </a:extLst>
              </p:cNvPr>
              <p:cNvSpPr/>
              <p:nvPr userDrawn="1"/>
            </p:nvSpPr>
            <p:spPr>
              <a:xfrm rot="16200000">
                <a:off x="-3244286" y="1420769"/>
                <a:ext cx="41469" cy="60384"/>
              </a:xfrm>
              <a:prstGeom prst="chevron">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a:solidFill>
                    <a:srgbClr val="211F26"/>
                  </a:solidFill>
                  <a:latin typeface="Calibri" panose="020F0502020204030204" pitchFamily="34" charset="0"/>
                  <a:cs typeface="Calibri" panose="020F0502020204030204" pitchFamily="34" charset="0"/>
                </a:endParaRPr>
              </a:p>
            </p:txBody>
          </p:sp>
          <p:sp>
            <p:nvSpPr>
              <p:cNvPr id="175" name="Rechthoek 174">
                <a:extLst>
                  <a:ext uri="{FF2B5EF4-FFF2-40B4-BE49-F238E27FC236}">
                    <a16:creationId xmlns:a16="http://schemas.microsoft.com/office/drawing/2014/main" id="{BBD531F6-3694-4AA3-A063-77B78E693395}"/>
                  </a:ext>
                </a:extLst>
              </p:cNvPr>
              <p:cNvSpPr/>
              <p:nvPr userDrawn="1"/>
            </p:nvSpPr>
            <p:spPr>
              <a:xfrm flipV="1">
                <a:off x="-3234192" y="1543744"/>
                <a:ext cx="21280" cy="41469"/>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a:solidFill>
                    <a:srgbClr val="211F26"/>
                  </a:solidFill>
                  <a:latin typeface="Calibri" panose="020F0502020204030204" pitchFamily="34" charset="0"/>
                  <a:cs typeface="Calibri" panose="020F0502020204030204" pitchFamily="34" charset="0"/>
                </a:endParaRPr>
              </a:p>
            </p:txBody>
          </p:sp>
          <p:sp>
            <p:nvSpPr>
              <p:cNvPr id="176" name="Pijl: punthaak 175">
                <a:extLst>
                  <a:ext uri="{FF2B5EF4-FFF2-40B4-BE49-F238E27FC236}">
                    <a16:creationId xmlns:a16="http://schemas.microsoft.com/office/drawing/2014/main" id="{2BF101D4-091A-4B46-8C70-A6BFADEE0999}"/>
                  </a:ext>
                </a:extLst>
              </p:cNvPr>
              <p:cNvSpPr/>
              <p:nvPr userDrawn="1"/>
            </p:nvSpPr>
            <p:spPr>
              <a:xfrm rot="5400000" flipV="1">
                <a:off x="-3244286" y="1539955"/>
                <a:ext cx="41469" cy="60384"/>
              </a:xfrm>
              <a:prstGeom prst="chevron">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a:solidFill>
                    <a:srgbClr val="211F26"/>
                  </a:solidFill>
                  <a:latin typeface="Calibri" panose="020F0502020204030204" pitchFamily="34" charset="0"/>
                  <a:cs typeface="Calibri" panose="020F0502020204030204" pitchFamily="34" charset="0"/>
                </a:endParaRPr>
              </a:p>
            </p:txBody>
          </p:sp>
          <p:cxnSp>
            <p:nvCxnSpPr>
              <p:cNvPr id="177" name="Rechte verbindingslijn 176">
                <a:extLst>
                  <a:ext uri="{FF2B5EF4-FFF2-40B4-BE49-F238E27FC236}">
                    <a16:creationId xmlns:a16="http://schemas.microsoft.com/office/drawing/2014/main" id="{3B6F0CBB-8757-4CDD-B67F-A5857183C805}"/>
                  </a:ext>
                </a:extLst>
              </p:cNvPr>
              <p:cNvCxnSpPr>
                <a:cxnSpLocks/>
              </p:cNvCxnSpPr>
              <p:nvPr userDrawn="1"/>
            </p:nvCxnSpPr>
            <p:spPr>
              <a:xfrm>
                <a:off x="-3202653" y="1432300"/>
                <a:ext cx="66956" cy="0"/>
              </a:xfrm>
              <a:prstGeom prst="line">
                <a:avLst/>
              </a:prstGeom>
              <a:noFill/>
              <a:ln w="12700" cap="rnd" cmpd="sng" algn="ctr">
                <a:solidFill>
                  <a:srgbClr val="818181"/>
                </a:solidFill>
                <a:prstDash val="sysDot"/>
              </a:ln>
              <a:effectLst/>
            </p:spPr>
          </p:cxnSp>
          <p:cxnSp>
            <p:nvCxnSpPr>
              <p:cNvPr id="178" name="Rechte verbindingslijn 177">
                <a:extLst>
                  <a:ext uri="{FF2B5EF4-FFF2-40B4-BE49-F238E27FC236}">
                    <a16:creationId xmlns:a16="http://schemas.microsoft.com/office/drawing/2014/main" id="{D5178B75-DA92-47DD-99ED-52E6AE0A17CB}"/>
                  </a:ext>
                </a:extLst>
              </p:cNvPr>
              <p:cNvCxnSpPr>
                <a:cxnSpLocks/>
              </p:cNvCxnSpPr>
              <p:nvPr userDrawn="1"/>
            </p:nvCxnSpPr>
            <p:spPr>
              <a:xfrm>
                <a:off x="-3202653" y="1585650"/>
                <a:ext cx="66956" cy="0"/>
              </a:xfrm>
              <a:prstGeom prst="line">
                <a:avLst/>
              </a:prstGeom>
              <a:noFill/>
              <a:ln w="12700" cap="rnd" cmpd="sng" algn="ctr">
                <a:solidFill>
                  <a:srgbClr val="818181"/>
                </a:solidFill>
                <a:prstDash val="sysDot"/>
              </a:ln>
              <a:effectLst/>
            </p:spPr>
          </p:cxnSp>
          <p:sp>
            <p:nvSpPr>
              <p:cNvPr id="179" name="Vrije vorm: vorm 178">
                <a:extLst>
                  <a:ext uri="{FF2B5EF4-FFF2-40B4-BE49-F238E27FC236}">
                    <a16:creationId xmlns:a16="http://schemas.microsoft.com/office/drawing/2014/main" id="{8C5BABEE-E482-4B7A-9701-FD9624790605}"/>
                  </a:ext>
                </a:extLst>
              </p:cNvPr>
              <p:cNvSpPr/>
              <p:nvPr userDrawn="1"/>
            </p:nvSpPr>
            <p:spPr>
              <a:xfrm>
                <a:off x="-3175561" y="1707315"/>
                <a:ext cx="42279" cy="61833"/>
              </a:xfrm>
              <a:custGeom>
                <a:avLst/>
                <a:gdLst>
                  <a:gd name="connsiteX0" fmla="*/ 50006 w 111919"/>
                  <a:gd name="connsiteY0" fmla="*/ 64294 h 145256"/>
                  <a:gd name="connsiteX1" fmla="*/ 47625 w 111919"/>
                  <a:gd name="connsiteY1" fmla="*/ 145256 h 145256"/>
                  <a:gd name="connsiteX2" fmla="*/ 111919 w 111919"/>
                  <a:gd name="connsiteY2" fmla="*/ 92869 h 145256"/>
                  <a:gd name="connsiteX3" fmla="*/ 111919 w 111919"/>
                  <a:gd name="connsiteY3" fmla="*/ 28575 h 145256"/>
                  <a:gd name="connsiteX4" fmla="*/ 52387 w 111919"/>
                  <a:gd name="connsiteY4" fmla="*/ 0 h 145256"/>
                  <a:gd name="connsiteX5" fmla="*/ 4762 w 111919"/>
                  <a:gd name="connsiteY5" fmla="*/ 11906 h 145256"/>
                  <a:gd name="connsiteX6" fmla="*/ 0 w 111919"/>
                  <a:gd name="connsiteY6" fmla="*/ 45244 h 145256"/>
                  <a:gd name="connsiteX7" fmla="*/ 50006 w 111919"/>
                  <a:gd name="connsiteY7" fmla="*/ 64294 h 145256"/>
                  <a:gd name="connsiteX0" fmla="*/ 50006 w 124049"/>
                  <a:gd name="connsiteY0" fmla="*/ 64294 h 145256"/>
                  <a:gd name="connsiteX1" fmla="*/ 47625 w 124049"/>
                  <a:gd name="connsiteY1" fmla="*/ 145256 h 145256"/>
                  <a:gd name="connsiteX2" fmla="*/ 111919 w 124049"/>
                  <a:gd name="connsiteY2" fmla="*/ 92869 h 145256"/>
                  <a:gd name="connsiteX3" fmla="*/ 111919 w 124049"/>
                  <a:gd name="connsiteY3" fmla="*/ 28575 h 145256"/>
                  <a:gd name="connsiteX4" fmla="*/ 52387 w 124049"/>
                  <a:gd name="connsiteY4" fmla="*/ 0 h 145256"/>
                  <a:gd name="connsiteX5" fmla="*/ 4762 w 124049"/>
                  <a:gd name="connsiteY5" fmla="*/ 11906 h 145256"/>
                  <a:gd name="connsiteX6" fmla="*/ 0 w 124049"/>
                  <a:gd name="connsiteY6" fmla="*/ 45244 h 145256"/>
                  <a:gd name="connsiteX7" fmla="*/ 50006 w 124049"/>
                  <a:gd name="connsiteY7" fmla="*/ 64294 h 145256"/>
                  <a:gd name="connsiteX0" fmla="*/ 50006 w 123624"/>
                  <a:gd name="connsiteY0" fmla="*/ 64294 h 145256"/>
                  <a:gd name="connsiteX1" fmla="*/ 47625 w 123624"/>
                  <a:gd name="connsiteY1" fmla="*/ 145256 h 145256"/>
                  <a:gd name="connsiteX2" fmla="*/ 111919 w 123624"/>
                  <a:gd name="connsiteY2" fmla="*/ 92869 h 145256"/>
                  <a:gd name="connsiteX3" fmla="*/ 111919 w 123624"/>
                  <a:gd name="connsiteY3" fmla="*/ 28575 h 145256"/>
                  <a:gd name="connsiteX4" fmla="*/ 52387 w 123624"/>
                  <a:gd name="connsiteY4" fmla="*/ 0 h 145256"/>
                  <a:gd name="connsiteX5" fmla="*/ 4762 w 123624"/>
                  <a:gd name="connsiteY5" fmla="*/ 11906 h 145256"/>
                  <a:gd name="connsiteX6" fmla="*/ 0 w 123624"/>
                  <a:gd name="connsiteY6" fmla="*/ 45244 h 145256"/>
                  <a:gd name="connsiteX7" fmla="*/ 50006 w 123624"/>
                  <a:gd name="connsiteY7" fmla="*/ 64294 h 145256"/>
                  <a:gd name="connsiteX0" fmla="*/ 50006 w 123624"/>
                  <a:gd name="connsiteY0" fmla="*/ 67517 h 148479"/>
                  <a:gd name="connsiteX1" fmla="*/ 47625 w 123624"/>
                  <a:gd name="connsiteY1" fmla="*/ 148479 h 148479"/>
                  <a:gd name="connsiteX2" fmla="*/ 111919 w 123624"/>
                  <a:gd name="connsiteY2" fmla="*/ 96092 h 148479"/>
                  <a:gd name="connsiteX3" fmla="*/ 111919 w 123624"/>
                  <a:gd name="connsiteY3" fmla="*/ 31798 h 148479"/>
                  <a:gd name="connsiteX4" fmla="*/ 52387 w 123624"/>
                  <a:gd name="connsiteY4" fmla="*/ 3223 h 148479"/>
                  <a:gd name="connsiteX5" fmla="*/ 4762 w 123624"/>
                  <a:gd name="connsiteY5" fmla="*/ 15129 h 148479"/>
                  <a:gd name="connsiteX6" fmla="*/ 0 w 123624"/>
                  <a:gd name="connsiteY6" fmla="*/ 48467 h 148479"/>
                  <a:gd name="connsiteX7" fmla="*/ 50006 w 123624"/>
                  <a:gd name="connsiteY7" fmla="*/ 67517 h 148479"/>
                  <a:gd name="connsiteX0" fmla="*/ 50006 w 118952"/>
                  <a:gd name="connsiteY0" fmla="*/ 73868 h 154830"/>
                  <a:gd name="connsiteX1" fmla="*/ 47625 w 118952"/>
                  <a:gd name="connsiteY1" fmla="*/ 154830 h 154830"/>
                  <a:gd name="connsiteX2" fmla="*/ 111919 w 118952"/>
                  <a:gd name="connsiteY2" fmla="*/ 102443 h 154830"/>
                  <a:gd name="connsiteX3" fmla="*/ 111919 w 118952"/>
                  <a:gd name="connsiteY3" fmla="*/ 38149 h 154830"/>
                  <a:gd name="connsiteX4" fmla="*/ 64294 w 118952"/>
                  <a:gd name="connsiteY4" fmla="*/ 2430 h 154830"/>
                  <a:gd name="connsiteX5" fmla="*/ 4762 w 118952"/>
                  <a:gd name="connsiteY5" fmla="*/ 21480 h 154830"/>
                  <a:gd name="connsiteX6" fmla="*/ 0 w 118952"/>
                  <a:gd name="connsiteY6" fmla="*/ 54818 h 154830"/>
                  <a:gd name="connsiteX7" fmla="*/ 50006 w 118952"/>
                  <a:gd name="connsiteY7" fmla="*/ 73868 h 154830"/>
                  <a:gd name="connsiteX0" fmla="*/ 50006 w 118952"/>
                  <a:gd name="connsiteY0" fmla="*/ 71438 h 152400"/>
                  <a:gd name="connsiteX1" fmla="*/ 47625 w 118952"/>
                  <a:gd name="connsiteY1" fmla="*/ 152400 h 152400"/>
                  <a:gd name="connsiteX2" fmla="*/ 111919 w 118952"/>
                  <a:gd name="connsiteY2" fmla="*/ 100013 h 152400"/>
                  <a:gd name="connsiteX3" fmla="*/ 111919 w 118952"/>
                  <a:gd name="connsiteY3" fmla="*/ 35719 h 152400"/>
                  <a:gd name="connsiteX4" fmla="*/ 64294 w 118952"/>
                  <a:gd name="connsiteY4" fmla="*/ 0 h 152400"/>
                  <a:gd name="connsiteX5" fmla="*/ 0 w 118952"/>
                  <a:gd name="connsiteY5" fmla="*/ 52388 h 152400"/>
                  <a:gd name="connsiteX6" fmla="*/ 50006 w 118952"/>
                  <a:gd name="connsiteY6" fmla="*/ 71438 h 152400"/>
                  <a:gd name="connsiteX0" fmla="*/ 50006 w 118952"/>
                  <a:gd name="connsiteY0" fmla="*/ 71735 h 152697"/>
                  <a:gd name="connsiteX1" fmla="*/ 47625 w 118952"/>
                  <a:gd name="connsiteY1" fmla="*/ 152697 h 152697"/>
                  <a:gd name="connsiteX2" fmla="*/ 111919 w 118952"/>
                  <a:gd name="connsiteY2" fmla="*/ 100310 h 152697"/>
                  <a:gd name="connsiteX3" fmla="*/ 111919 w 118952"/>
                  <a:gd name="connsiteY3" fmla="*/ 36016 h 152697"/>
                  <a:gd name="connsiteX4" fmla="*/ 64294 w 118952"/>
                  <a:gd name="connsiteY4" fmla="*/ 297 h 152697"/>
                  <a:gd name="connsiteX5" fmla="*/ 0 w 118952"/>
                  <a:gd name="connsiteY5" fmla="*/ 52685 h 152697"/>
                  <a:gd name="connsiteX6" fmla="*/ 50006 w 118952"/>
                  <a:gd name="connsiteY6" fmla="*/ 71735 h 152697"/>
                  <a:gd name="connsiteX0" fmla="*/ 50006 w 118952"/>
                  <a:gd name="connsiteY0" fmla="*/ 71961 h 152923"/>
                  <a:gd name="connsiteX1" fmla="*/ 47625 w 118952"/>
                  <a:gd name="connsiteY1" fmla="*/ 152923 h 152923"/>
                  <a:gd name="connsiteX2" fmla="*/ 111919 w 118952"/>
                  <a:gd name="connsiteY2" fmla="*/ 100536 h 152923"/>
                  <a:gd name="connsiteX3" fmla="*/ 111919 w 118952"/>
                  <a:gd name="connsiteY3" fmla="*/ 36242 h 152923"/>
                  <a:gd name="connsiteX4" fmla="*/ 64294 w 118952"/>
                  <a:gd name="connsiteY4" fmla="*/ 523 h 152923"/>
                  <a:gd name="connsiteX5" fmla="*/ 0 w 118952"/>
                  <a:gd name="connsiteY5" fmla="*/ 52911 h 152923"/>
                  <a:gd name="connsiteX6" fmla="*/ 50006 w 118952"/>
                  <a:gd name="connsiteY6" fmla="*/ 71961 h 152923"/>
                  <a:gd name="connsiteX0" fmla="*/ 50006 w 118480"/>
                  <a:gd name="connsiteY0" fmla="*/ 71961 h 152923"/>
                  <a:gd name="connsiteX1" fmla="*/ 47625 w 118480"/>
                  <a:gd name="connsiteY1" fmla="*/ 152923 h 152923"/>
                  <a:gd name="connsiteX2" fmla="*/ 111919 w 118480"/>
                  <a:gd name="connsiteY2" fmla="*/ 100536 h 152923"/>
                  <a:gd name="connsiteX3" fmla="*/ 111919 w 118480"/>
                  <a:gd name="connsiteY3" fmla="*/ 36242 h 152923"/>
                  <a:gd name="connsiteX4" fmla="*/ 64294 w 118480"/>
                  <a:gd name="connsiteY4" fmla="*/ 523 h 152923"/>
                  <a:gd name="connsiteX5" fmla="*/ 0 w 118480"/>
                  <a:gd name="connsiteY5" fmla="*/ 52911 h 152923"/>
                  <a:gd name="connsiteX6" fmla="*/ 50006 w 118480"/>
                  <a:gd name="connsiteY6" fmla="*/ 71961 h 152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8480" h="152923">
                    <a:moveTo>
                      <a:pt x="50006" y="71961"/>
                    </a:moveTo>
                    <a:cubicBezTo>
                      <a:pt x="49212" y="98948"/>
                      <a:pt x="48419" y="125936"/>
                      <a:pt x="47625" y="152923"/>
                    </a:cubicBezTo>
                    <a:cubicBezTo>
                      <a:pt x="69056" y="135461"/>
                      <a:pt x="102395" y="122761"/>
                      <a:pt x="111919" y="100536"/>
                    </a:cubicBezTo>
                    <a:cubicBezTo>
                      <a:pt x="121443" y="78311"/>
                      <a:pt x="119856" y="52911"/>
                      <a:pt x="111919" y="36242"/>
                    </a:cubicBezTo>
                    <a:cubicBezTo>
                      <a:pt x="103982" y="19573"/>
                      <a:pt x="94853" y="4888"/>
                      <a:pt x="64294" y="523"/>
                    </a:cubicBezTo>
                    <a:cubicBezTo>
                      <a:pt x="33735" y="-3842"/>
                      <a:pt x="0" y="19574"/>
                      <a:pt x="0" y="52911"/>
                    </a:cubicBezTo>
                    <a:lnTo>
                      <a:pt x="50006" y="71961"/>
                    </a:ln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a:solidFill>
                    <a:srgbClr val="211F26"/>
                  </a:solidFill>
                  <a:latin typeface="Calibri" panose="020F0502020204030204" pitchFamily="34" charset="0"/>
                  <a:cs typeface="Calibri" panose="020F0502020204030204" pitchFamily="34" charset="0"/>
                </a:endParaRPr>
              </a:p>
            </p:txBody>
          </p:sp>
          <p:sp>
            <p:nvSpPr>
              <p:cNvPr id="180" name="Rechthoek: afgeronde hoeken 179">
                <a:extLst>
                  <a:ext uri="{FF2B5EF4-FFF2-40B4-BE49-F238E27FC236}">
                    <a16:creationId xmlns:a16="http://schemas.microsoft.com/office/drawing/2014/main" id="{F0A7F0C9-73F3-47DE-9716-23BF65F69186}"/>
                  </a:ext>
                </a:extLst>
              </p:cNvPr>
              <p:cNvSpPr/>
              <p:nvPr userDrawn="1"/>
            </p:nvSpPr>
            <p:spPr>
              <a:xfrm rot="2770829">
                <a:off x="-3234197" y="1703273"/>
                <a:ext cx="57923" cy="72481"/>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181" name="Vrije vorm: vorm 180">
                <a:extLst>
                  <a:ext uri="{FF2B5EF4-FFF2-40B4-BE49-F238E27FC236}">
                    <a16:creationId xmlns:a16="http://schemas.microsoft.com/office/drawing/2014/main" id="{F18C96E0-522F-4C0F-8386-3519F902B91B}"/>
                  </a:ext>
                </a:extLst>
              </p:cNvPr>
              <p:cNvSpPr/>
              <p:nvPr userDrawn="1"/>
            </p:nvSpPr>
            <p:spPr>
              <a:xfrm>
                <a:off x="-3237180" y="1677339"/>
                <a:ext cx="42279" cy="55298"/>
              </a:xfrm>
              <a:custGeom>
                <a:avLst/>
                <a:gdLst>
                  <a:gd name="connsiteX0" fmla="*/ 76475 w 79906"/>
                  <a:gd name="connsiteY0" fmla="*/ 104510 h 104510"/>
                  <a:gd name="connsiteX1" fmla="*/ 71712 w 79906"/>
                  <a:gd name="connsiteY1" fmla="*/ 6879 h 104510"/>
                  <a:gd name="connsiteX2" fmla="*/ 5037 w 79906"/>
                  <a:gd name="connsiteY2" fmla="*/ 16404 h 104510"/>
                  <a:gd name="connsiteX3" fmla="*/ 9800 w 79906"/>
                  <a:gd name="connsiteY3" fmla="*/ 83079 h 104510"/>
                </a:gdLst>
                <a:ahLst/>
                <a:cxnLst>
                  <a:cxn ang="0">
                    <a:pos x="connsiteX0" y="connsiteY0"/>
                  </a:cxn>
                  <a:cxn ang="0">
                    <a:pos x="connsiteX1" y="connsiteY1"/>
                  </a:cxn>
                  <a:cxn ang="0">
                    <a:pos x="connsiteX2" y="connsiteY2"/>
                  </a:cxn>
                  <a:cxn ang="0">
                    <a:pos x="connsiteX3" y="connsiteY3"/>
                  </a:cxn>
                </a:cxnLst>
                <a:rect l="l" t="t" r="r" b="b"/>
                <a:pathLst>
                  <a:path w="79906" h="104510">
                    <a:moveTo>
                      <a:pt x="76475" y="104510"/>
                    </a:moveTo>
                    <a:cubicBezTo>
                      <a:pt x="80046" y="63036"/>
                      <a:pt x="83618" y="21563"/>
                      <a:pt x="71712" y="6879"/>
                    </a:cubicBezTo>
                    <a:cubicBezTo>
                      <a:pt x="59806" y="-7805"/>
                      <a:pt x="15356" y="3704"/>
                      <a:pt x="5037" y="16404"/>
                    </a:cubicBezTo>
                    <a:cubicBezTo>
                      <a:pt x="-5282" y="29104"/>
                      <a:pt x="2259" y="56091"/>
                      <a:pt x="9800" y="83079"/>
                    </a:cubicBezTo>
                  </a:path>
                </a:pathLst>
              </a:custGeom>
              <a:no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800" noProof="0">
                  <a:solidFill>
                    <a:srgbClr val="211F26"/>
                  </a:solidFill>
                  <a:latin typeface="Calibri" panose="020F0502020204030204" pitchFamily="34" charset="0"/>
                  <a:cs typeface="Calibri" panose="020F0502020204030204" pitchFamily="34" charset="0"/>
                </a:endParaRPr>
              </a:p>
            </p:txBody>
          </p:sp>
          <p:sp>
            <p:nvSpPr>
              <p:cNvPr id="182" name="Vrije vorm: vorm 181">
                <a:extLst>
                  <a:ext uri="{FF2B5EF4-FFF2-40B4-BE49-F238E27FC236}">
                    <a16:creationId xmlns:a16="http://schemas.microsoft.com/office/drawing/2014/main" id="{9F2F8E80-AFA0-4DD4-ABC4-AF5F73237E97}"/>
                  </a:ext>
                </a:extLst>
              </p:cNvPr>
              <p:cNvSpPr/>
              <p:nvPr userDrawn="1"/>
            </p:nvSpPr>
            <p:spPr>
              <a:xfrm>
                <a:off x="-3147647" y="1714096"/>
                <a:ext cx="57254" cy="77074"/>
              </a:xfrm>
              <a:custGeom>
                <a:avLst/>
                <a:gdLst>
                  <a:gd name="connsiteX0" fmla="*/ 0 w 61912"/>
                  <a:gd name="connsiteY0" fmla="*/ 80963 h 80963"/>
                  <a:gd name="connsiteX1" fmla="*/ 57150 w 61912"/>
                  <a:gd name="connsiteY1" fmla="*/ 0 h 80963"/>
                  <a:gd name="connsiteX2" fmla="*/ 61912 w 61912"/>
                  <a:gd name="connsiteY2" fmla="*/ 50006 h 80963"/>
                  <a:gd name="connsiteX3" fmla="*/ 0 w 61912"/>
                  <a:gd name="connsiteY3" fmla="*/ 80963 h 80963"/>
                  <a:gd name="connsiteX0" fmla="*/ 0 w 61912"/>
                  <a:gd name="connsiteY0" fmla="*/ 80963 h 83344"/>
                  <a:gd name="connsiteX1" fmla="*/ 57150 w 61912"/>
                  <a:gd name="connsiteY1" fmla="*/ 0 h 83344"/>
                  <a:gd name="connsiteX2" fmla="*/ 61912 w 61912"/>
                  <a:gd name="connsiteY2" fmla="*/ 50006 h 83344"/>
                  <a:gd name="connsiteX3" fmla="*/ 19050 w 61912"/>
                  <a:gd name="connsiteY3" fmla="*/ 83344 h 83344"/>
                  <a:gd name="connsiteX4" fmla="*/ 0 w 61912"/>
                  <a:gd name="connsiteY4" fmla="*/ 80963 h 833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12" h="83344">
                    <a:moveTo>
                      <a:pt x="0" y="80963"/>
                    </a:moveTo>
                    <a:lnTo>
                      <a:pt x="57150" y="0"/>
                    </a:lnTo>
                    <a:lnTo>
                      <a:pt x="61912" y="50006"/>
                    </a:lnTo>
                    <a:cubicBezTo>
                      <a:pt x="48418" y="56356"/>
                      <a:pt x="32544" y="76994"/>
                      <a:pt x="19050" y="83344"/>
                    </a:cubicBezTo>
                    <a:lnTo>
                      <a:pt x="0" y="80963"/>
                    </a:lnTo>
                    <a:close/>
                  </a:path>
                </a:pathLst>
              </a:cu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a:solidFill>
                    <a:srgbClr val="211F26"/>
                  </a:solidFill>
                  <a:latin typeface="Calibri" panose="020F0502020204030204" pitchFamily="34" charset="0"/>
                  <a:cs typeface="Calibri" panose="020F0502020204030204" pitchFamily="34" charset="0"/>
                </a:endParaRPr>
              </a:p>
            </p:txBody>
          </p:sp>
          <p:sp>
            <p:nvSpPr>
              <p:cNvPr id="183" name="Ovaal 182">
                <a:extLst>
                  <a:ext uri="{FF2B5EF4-FFF2-40B4-BE49-F238E27FC236}">
                    <a16:creationId xmlns:a16="http://schemas.microsoft.com/office/drawing/2014/main" id="{795D565F-B947-49FD-BA46-F95BDB9BDC03}"/>
                  </a:ext>
                </a:extLst>
              </p:cNvPr>
              <p:cNvSpPr/>
              <p:nvPr userDrawn="1"/>
            </p:nvSpPr>
            <p:spPr>
              <a:xfrm rot="12332780">
                <a:off x="-3185085" y="1782358"/>
                <a:ext cx="50650" cy="57255"/>
              </a:xfrm>
              <a:prstGeom prst="ellipse">
                <a:avLst/>
              </a:prstGeom>
              <a:solidFill>
                <a:schemeClr val="bg1"/>
              </a:solidFill>
              <a:ln w="9525">
                <a:solidFill>
                  <a:srgbClr val="4D82B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a:solidFill>
                    <a:srgbClr val="211F26"/>
                  </a:solidFill>
                  <a:latin typeface="Calibri" panose="020F0502020204030204" pitchFamily="34" charset="0"/>
                  <a:cs typeface="Calibri" panose="020F0502020204030204" pitchFamily="34" charset="0"/>
                </a:endParaRPr>
              </a:p>
            </p:txBody>
          </p:sp>
          <p:sp>
            <p:nvSpPr>
              <p:cNvPr id="184" name="Gelijkbenige driehoek 34">
                <a:extLst>
                  <a:ext uri="{FF2B5EF4-FFF2-40B4-BE49-F238E27FC236}">
                    <a16:creationId xmlns:a16="http://schemas.microsoft.com/office/drawing/2014/main" id="{84B2FB6C-D385-451D-B89F-E5C4C1252150}"/>
                  </a:ext>
                </a:extLst>
              </p:cNvPr>
              <p:cNvSpPr/>
              <p:nvPr userDrawn="1"/>
            </p:nvSpPr>
            <p:spPr>
              <a:xfrm rot="14772351">
                <a:off x="-3215597" y="1797313"/>
                <a:ext cx="52327" cy="57916"/>
              </a:xfrm>
              <a:custGeom>
                <a:avLst/>
                <a:gdLst>
                  <a:gd name="connsiteX0" fmla="*/ 0 w 56584"/>
                  <a:gd name="connsiteY0" fmla="*/ 55534 h 55534"/>
                  <a:gd name="connsiteX1" fmla="*/ 28292 w 56584"/>
                  <a:gd name="connsiteY1" fmla="*/ 0 h 55534"/>
                  <a:gd name="connsiteX2" fmla="*/ 56584 w 56584"/>
                  <a:gd name="connsiteY2" fmla="*/ 55534 h 55534"/>
                  <a:gd name="connsiteX3" fmla="*/ 0 w 56584"/>
                  <a:gd name="connsiteY3" fmla="*/ 55534 h 55534"/>
                  <a:gd name="connsiteX0" fmla="*/ 0 w 56584"/>
                  <a:gd name="connsiteY0" fmla="*/ 55534 h 60261"/>
                  <a:gd name="connsiteX1" fmla="*/ 28292 w 56584"/>
                  <a:gd name="connsiteY1" fmla="*/ 0 h 60261"/>
                  <a:gd name="connsiteX2" fmla="*/ 56584 w 56584"/>
                  <a:gd name="connsiteY2" fmla="*/ 55534 h 60261"/>
                  <a:gd name="connsiteX3" fmla="*/ 0 w 56584"/>
                  <a:gd name="connsiteY3" fmla="*/ 55534 h 60261"/>
                  <a:gd name="connsiteX0" fmla="*/ 0 w 56584"/>
                  <a:gd name="connsiteY0" fmla="*/ 55534 h 62627"/>
                  <a:gd name="connsiteX1" fmla="*/ 28292 w 56584"/>
                  <a:gd name="connsiteY1" fmla="*/ 0 h 62627"/>
                  <a:gd name="connsiteX2" fmla="*/ 56584 w 56584"/>
                  <a:gd name="connsiteY2" fmla="*/ 55534 h 62627"/>
                  <a:gd name="connsiteX3" fmla="*/ 0 w 56584"/>
                  <a:gd name="connsiteY3" fmla="*/ 55534 h 62627"/>
                </a:gdLst>
                <a:ahLst/>
                <a:cxnLst>
                  <a:cxn ang="0">
                    <a:pos x="connsiteX0" y="connsiteY0"/>
                  </a:cxn>
                  <a:cxn ang="0">
                    <a:pos x="connsiteX1" y="connsiteY1"/>
                  </a:cxn>
                  <a:cxn ang="0">
                    <a:pos x="connsiteX2" y="connsiteY2"/>
                  </a:cxn>
                  <a:cxn ang="0">
                    <a:pos x="connsiteX3" y="connsiteY3"/>
                  </a:cxn>
                </a:cxnLst>
                <a:rect l="l" t="t" r="r" b="b"/>
                <a:pathLst>
                  <a:path w="56584" h="62627">
                    <a:moveTo>
                      <a:pt x="0" y="55534"/>
                    </a:moveTo>
                    <a:lnTo>
                      <a:pt x="28292" y="0"/>
                    </a:lnTo>
                    <a:lnTo>
                      <a:pt x="56584" y="55534"/>
                    </a:lnTo>
                    <a:cubicBezTo>
                      <a:pt x="44518" y="63735"/>
                      <a:pt x="19376" y="66171"/>
                      <a:pt x="0" y="55534"/>
                    </a:cubicBez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a:solidFill>
                    <a:srgbClr val="211F26"/>
                  </a:solidFill>
                  <a:latin typeface="Calibri" panose="020F0502020204030204" pitchFamily="34" charset="0"/>
                  <a:cs typeface="Calibri" panose="020F0502020204030204" pitchFamily="34" charset="0"/>
                </a:endParaRPr>
              </a:p>
            </p:txBody>
          </p:sp>
        </p:grpSp>
        <p:grpSp>
          <p:nvGrpSpPr>
            <p:cNvPr id="146" name="Groep 145">
              <a:extLst>
                <a:ext uri="{FF2B5EF4-FFF2-40B4-BE49-F238E27FC236}">
                  <a16:creationId xmlns:a16="http://schemas.microsoft.com/office/drawing/2014/main" id="{391B3588-C7EB-4EC1-9ED0-F40750EAE311}"/>
                </a:ext>
              </a:extLst>
            </p:cNvPr>
            <p:cNvGrpSpPr/>
            <p:nvPr userDrawn="1"/>
          </p:nvGrpSpPr>
          <p:grpSpPr>
            <a:xfrm>
              <a:off x="-3323231" y="3821749"/>
              <a:ext cx="2734765" cy="262633"/>
              <a:chOff x="5114260" y="1193211"/>
              <a:chExt cx="2516594" cy="241682"/>
            </a:xfrm>
          </p:grpSpPr>
          <p:sp>
            <p:nvSpPr>
              <p:cNvPr id="155" name="Rechthoek 154">
                <a:extLst>
                  <a:ext uri="{FF2B5EF4-FFF2-40B4-BE49-F238E27FC236}">
                    <a16:creationId xmlns:a16="http://schemas.microsoft.com/office/drawing/2014/main" id="{AE11146D-6C8B-4A36-BE91-D897102DE9D4}"/>
                  </a:ext>
                </a:extLst>
              </p:cNvPr>
              <p:cNvSpPr/>
              <p:nvPr userDrawn="1"/>
            </p:nvSpPr>
            <p:spPr>
              <a:xfrm>
                <a:off x="5114260" y="1193211"/>
                <a:ext cx="2516594" cy="241682"/>
              </a:xfrm>
              <a:prstGeom prst="rect">
                <a:avLst/>
              </a:prstGeom>
              <a:solidFill>
                <a:srgbClr val="F0F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156" name="Tekstvak 155">
                <a:extLst>
                  <a:ext uri="{FF2B5EF4-FFF2-40B4-BE49-F238E27FC236}">
                    <a16:creationId xmlns:a16="http://schemas.microsoft.com/office/drawing/2014/main" id="{32D3C0E3-F4DD-4BD0-9255-C0908F3AA21C}"/>
                  </a:ext>
                </a:extLst>
              </p:cNvPr>
              <p:cNvSpPr txBox="1"/>
              <p:nvPr userDrawn="1"/>
            </p:nvSpPr>
            <p:spPr>
              <a:xfrm>
                <a:off x="5121009" y="1214216"/>
                <a:ext cx="1156604" cy="212418"/>
              </a:xfrm>
              <a:prstGeom prst="rect">
                <a:avLst/>
              </a:prstGeom>
              <a:noFill/>
            </p:spPr>
            <p:txBody>
              <a:bodyPr wrap="square" rtlCol="0">
                <a:spAutoFit/>
              </a:bodyPr>
              <a:lstStyle/>
              <a:p>
                <a:pPr marL="0" algn="l" defTabSz="1217512" rtl="0" eaLnBrk="1" latinLnBrk="0" hangingPunct="1">
                  <a:lnSpc>
                    <a:spcPct val="100000"/>
                  </a:lnSpc>
                  <a:spcBef>
                    <a:spcPts val="600"/>
                  </a:spcBef>
                  <a:spcAft>
                    <a:spcPts val="600"/>
                  </a:spcAft>
                </a:pPr>
                <a:r>
                  <a:rPr lang="en-GB" sz="900" b="0" u="none" kern="1200" noProof="0">
                    <a:solidFill>
                      <a:srgbClr val="211F26"/>
                    </a:solidFill>
                    <a:latin typeface="Calibri" panose="020F0502020204030204" pitchFamily="34" charset="0"/>
                    <a:ea typeface="+mn-ea"/>
                    <a:cs typeface="Calibri" panose="020F0502020204030204" pitchFamily="34" charset="0"/>
                  </a:rPr>
                  <a:t>Transparency</a:t>
                </a:r>
              </a:p>
            </p:txBody>
          </p:sp>
          <p:cxnSp>
            <p:nvCxnSpPr>
              <p:cNvPr id="157" name="Rechte verbindingslijn 156">
                <a:extLst>
                  <a:ext uri="{FF2B5EF4-FFF2-40B4-BE49-F238E27FC236}">
                    <a16:creationId xmlns:a16="http://schemas.microsoft.com/office/drawing/2014/main" id="{C4024A43-0B2F-49E3-BF0C-2DAB7EC66111}"/>
                  </a:ext>
                </a:extLst>
              </p:cNvPr>
              <p:cNvCxnSpPr>
                <a:cxnSpLocks/>
                <a:endCxn id="165" idx="1"/>
              </p:cNvCxnSpPr>
              <p:nvPr userDrawn="1"/>
            </p:nvCxnSpPr>
            <p:spPr>
              <a:xfrm>
                <a:off x="5949074" y="1317963"/>
                <a:ext cx="958480" cy="0"/>
              </a:xfrm>
              <a:prstGeom prst="line">
                <a:avLst/>
              </a:prstGeom>
              <a:noFill/>
              <a:ln w="12700" cap="flat" cmpd="sng" algn="ctr">
                <a:solidFill>
                  <a:srgbClr val="9D9FA1"/>
                </a:solidFill>
                <a:prstDash val="solid"/>
              </a:ln>
              <a:effectLst/>
            </p:spPr>
          </p:cxnSp>
          <p:sp>
            <p:nvSpPr>
              <p:cNvPr id="158" name="Rechthoek 157">
                <a:extLst>
                  <a:ext uri="{FF2B5EF4-FFF2-40B4-BE49-F238E27FC236}">
                    <a16:creationId xmlns:a16="http://schemas.microsoft.com/office/drawing/2014/main" id="{583195E8-7D24-41B4-A57A-842A419D5C48}"/>
                  </a:ext>
                </a:extLst>
              </p:cNvPr>
              <p:cNvSpPr/>
              <p:nvPr userDrawn="1"/>
            </p:nvSpPr>
            <p:spPr>
              <a:xfrm>
                <a:off x="7020991" y="1230251"/>
                <a:ext cx="570656" cy="159490"/>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36000" tIns="36000" rIns="36000" bIns="36000" numCol="1" spcCol="0" rtlCol="0" fromWordArt="0" anchor="ctr" anchorCtr="0" forceAA="0" compatLnSpc="1">
                <a:prstTxWarp prst="textNoShape">
                  <a:avLst/>
                </a:prstTxWarp>
                <a:noAutofit/>
              </a:bodyPr>
              <a:lstStyle/>
              <a:p>
                <a:pPr lvl="0" algn="l">
                  <a:lnSpc>
                    <a:spcPct val="100000"/>
                  </a:lnSpc>
                  <a:spcBef>
                    <a:spcPts val="600"/>
                  </a:spcBef>
                  <a:spcAft>
                    <a:spcPts val="600"/>
                  </a:spcAft>
                </a:pPr>
                <a:r>
                  <a:rPr lang="en-GB" sz="900" b="0" noProof="0">
                    <a:solidFill>
                      <a:srgbClr val="211F26"/>
                    </a:solidFill>
                    <a:latin typeface="Calibri" panose="020F0502020204030204" pitchFamily="34" charset="0"/>
                    <a:cs typeface="Calibri" panose="020F0502020204030204" pitchFamily="34" charset="0"/>
                  </a:rPr>
                  <a:t>100%</a:t>
                </a:r>
              </a:p>
            </p:txBody>
          </p:sp>
          <p:sp>
            <p:nvSpPr>
              <p:cNvPr id="163" name="Gelijkbenige driehoek 162">
                <a:extLst>
                  <a:ext uri="{FF2B5EF4-FFF2-40B4-BE49-F238E27FC236}">
                    <a16:creationId xmlns:a16="http://schemas.microsoft.com/office/drawing/2014/main" id="{8986E1B8-151A-4D14-958D-FB9D1679F6FB}"/>
                  </a:ext>
                </a:extLst>
              </p:cNvPr>
              <p:cNvSpPr/>
              <p:nvPr userDrawn="1"/>
            </p:nvSpPr>
            <p:spPr>
              <a:xfrm>
                <a:off x="7508703" y="1255045"/>
                <a:ext cx="44712" cy="31855"/>
              </a:xfrm>
              <a:prstGeom prst="triangle">
                <a:avLst/>
              </a:prstGeom>
              <a:solidFill>
                <a:srgbClr val="69696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164" name="Gelijkbenige driehoek 163">
                <a:extLst>
                  <a:ext uri="{FF2B5EF4-FFF2-40B4-BE49-F238E27FC236}">
                    <a16:creationId xmlns:a16="http://schemas.microsoft.com/office/drawing/2014/main" id="{D094BE40-4770-4DD0-931C-8B2BCE915961}"/>
                  </a:ext>
                </a:extLst>
              </p:cNvPr>
              <p:cNvSpPr/>
              <p:nvPr userDrawn="1"/>
            </p:nvSpPr>
            <p:spPr>
              <a:xfrm flipV="1">
                <a:off x="7508703" y="1332327"/>
                <a:ext cx="44712" cy="31855"/>
              </a:xfrm>
              <a:prstGeom prst="triangle">
                <a:avLst/>
              </a:prstGeom>
              <a:solidFill>
                <a:srgbClr val="69696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165" name="Rechthoek 164">
                <a:extLst>
                  <a:ext uri="{FF2B5EF4-FFF2-40B4-BE49-F238E27FC236}">
                    <a16:creationId xmlns:a16="http://schemas.microsoft.com/office/drawing/2014/main" id="{0B1CAF02-6C38-462E-8A7A-E913EB626C9F}"/>
                  </a:ext>
                </a:extLst>
              </p:cNvPr>
              <p:cNvSpPr/>
              <p:nvPr userDrawn="1"/>
            </p:nvSpPr>
            <p:spPr>
              <a:xfrm>
                <a:off x="6907553" y="1274066"/>
                <a:ext cx="28792" cy="87795"/>
              </a:xfrm>
              <a:prstGeom prst="rect">
                <a:avLst/>
              </a:prstGeom>
              <a:solidFill>
                <a:srgbClr val="CC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sp>
          <p:nvSpPr>
            <p:cNvPr id="147" name="Ovaal 146">
              <a:extLst>
                <a:ext uri="{FF2B5EF4-FFF2-40B4-BE49-F238E27FC236}">
                  <a16:creationId xmlns:a16="http://schemas.microsoft.com/office/drawing/2014/main" id="{A00B458F-C956-4065-B387-F58D2A3773C5}"/>
                </a:ext>
              </a:extLst>
            </p:cNvPr>
            <p:cNvSpPr/>
            <p:nvPr userDrawn="1"/>
          </p:nvSpPr>
          <p:spPr>
            <a:xfrm>
              <a:off x="-3603859" y="4266028"/>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4</a:t>
              </a:r>
            </a:p>
          </p:txBody>
        </p:sp>
        <p:sp>
          <p:nvSpPr>
            <p:cNvPr id="148" name="Rechthoek 147">
              <a:extLst>
                <a:ext uri="{FF2B5EF4-FFF2-40B4-BE49-F238E27FC236}">
                  <a16:creationId xmlns:a16="http://schemas.microsoft.com/office/drawing/2014/main" id="{FDC9C53B-364C-4006-815F-D26FDD3F961E}"/>
                </a:ext>
              </a:extLst>
            </p:cNvPr>
            <p:cNvSpPr/>
            <p:nvPr userDrawn="1"/>
          </p:nvSpPr>
          <p:spPr>
            <a:xfrm>
              <a:off x="-3319687" y="4266029"/>
              <a:ext cx="2944682" cy="794492"/>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on the transparent shape and use the shortcut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Ctrl + K</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add a hyperlink. At the left side of the window,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‘Place in this document’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select the preferred slide</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 the list. Then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‘OK’</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br>
                <a:rPr kumimoji="0" lang="en-GB" sz="6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endPar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endParaRPr>
            </a:p>
          </p:txBody>
        </p:sp>
        <p:sp>
          <p:nvSpPr>
            <p:cNvPr id="149" name="Ovaal 148">
              <a:extLst>
                <a:ext uri="{FF2B5EF4-FFF2-40B4-BE49-F238E27FC236}">
                  <a16:creationId xmlns:a16="http://schemas.microsoft.com/office/drawing/2014/main" id="{F20FECB7-35CA-44F2-A91C-C9B7F444AC32}"/>
                </a:ext>
              </a:extLst>
            </p:cNvPr>
            <p:cNvSpPr/>
            <p:nvPr userDrawn="1"/>
          </p:nvSpPr>
          <p:spPr>
            <a:xfrm>
              <a:off x="-3603859" y="5245985"/>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5</a:t>
              </a:r>
            </a:p>
          </p:txBody>
        </p:sp>
        <p:sp>
          <p:nvSpPr>
            <p:cNvPr id="150" name="Rechthoek 149">
              <a:extLst>
                <a:ext uri="{FF2B5EF4-FFF2-40B4-BE49-F238E27FC236}">
                  <a16:creationId xmlns:a16="http://schemas.microsoft.com/office/drawing/2014/main" id="{CB3E1BAD-3634-4173-A265-A803FAD55286}"/>
                </a:ext>
              </a:extLst>
            </p:cNvPr>
            <p:cNvSpPr/>
            <p:nvPr userDrawn="1"/>
          </p:nvSpPr>
          <p:spPr>
            <a:xfrm>
              <a:off x="-3319687" y="5245987"/>
              <a:ext cx="2944682" cy="30721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Copy the transparent shape and repeat</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step 4</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Do this for all menu buttons.</a:t>
              </a:r>
            </a:p>
          </p:txBody>
        </p:sp>
        <p:sp>
          <p:nvSpPr>
            <p:cNvPr id="151" name="Rechthoek 150">
              <a:extLst>
                <a:ext uri="{FF2B5EF4-FFF2-40B4-BE49-F238E27FC236}">
                  <a16:creationId xmlns:a16="http://schemas.microsoft.com/office/drawing/2014/main" id="{57A819B9-00A4-4CE1-B5F7-CDC10A5A5E19}"/>
                </a:ext>
              </a:extLst>
            </p:cNvPr>
            <p:cNvSpPr/>
            <p:nvPr userDrawn="1"/>
          </p:nvSpPr>
          <p:spPr>
            <a:xfrm>
              <a:off x="-3786437" y="5721272"/>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1200" b="1" cap="all" baseline="0" noProof="0">
                  <a:solidFill>
                    <a:srgbClr val="211F26"/>
                  </a:solidFill>
                  <a:latin typeface="Calibri" panose="020F0502020204030204" pitchFamily="34" charset="0"/>
                  <a:cs typeface="Calibri" panose="020F0502020204030204" pitchFamily="34" charset="0"/>
                </a:rPr>
                <a:t>Want to know more?</a:t>
              </a:r>
              <a:br>
                <a:rPr lang="en-GB" sz="1200" cap="all"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Go to the instruction slide </a:t>
              </a:r>
              <a:r>
                <a:rPr lang="en-GB" sz="1200" b="1" cap="none" baseline="0" noProof="0">
                  <a:solidFill>
                    <a:srgbClr val="211F26"/>
                  </a:solidFill>
                  <a:latin typeface="Calibri" panose="020F0502020204030204" pitchFamily="34" charset="0"/>
                  <a:cs typeface="Calibri" panose="020F0502020204030204" pitchFamily="34" charset="0"/>
                </a:rPr>
                <a:t>‘VIDEO INSTRUCTIONS’</a:t>
              </a:r>
              <a:r>
                <a:rPr lang="en-GB" sz="1200" cap="none" baseline="0" noProof="0">
                  <a:solidFill>
                    <a:srgbClr val="211F26"/>
                  </a:solidFill>
                  <a:latin typeface="Calibri" panose="020F0502020204030204" pitchFamily="34" charset="0"/>
                  <a:cs typeface="Calibri" panose="020F0502020204030204" pitchFamily="34" charset="0"/>
                </a:rPr>
                <a:t>.</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You’ll find it at the beginning of the presentation</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or insert it via </a:t>
              </a:r>
              <a:r>
                <a:rPr lang="en-GB" sz="1200" i="1" cap="none" baseline="0" noProof="0">
                  <a:solidFill>
                    <a:srgbClr val="211F26"/>
                  </a:solidFill>
                  <a:latin typeface="Calibri" panose="020F0502020204030204" pitchFamily="34" charset="0"/>
                  <a:cs typeface="Calibri" panose="020F0502020204030204" pitchFamily="34" charset="0"/>
                </a:rPr>
                <a:t>‘Home’</a:t>
              </a:r>
              <a:r>
                <a:rPr lang="en-GB" sz="1200" cap="none" baseline="0" noProof="0">
                  <a:solidFill>
                    <a:srgbClr val="211F26"/>
                  </a:solidFill>
                  <a:latin typeface="Calibri" panose="020F0502020204030204" pitchFamily="34" charset="0"/>
                  <a:cs typeface="Calibri" panose="020F0502020204030204" pitchFamily="34" charset="0"/>
                </a:rPr>
                <a:t> &gt; </a:t>
              </a:r>
              <a:r>
                <a:rPr lang="en-GB" sz="1200" i="1" cap="none" baseline="0" noProof="0">
                  <a:solidFill>
                    <a:srgbClr val="211F26"/>
                  </a:solidFill>
                  <a:latin typeface="Calibri" panose="020F0502020204030204" pitchFamily="34" charset="0"/>
                  <a:cs typeface="Calibri" panose="020F0502020204030204" pitchFamily="34" charset="0"/>
                </a:rPr>
                <a:t>‘New Slide’.</a:t>
              </a:r>
            </a:p>
          </p:txBody>
        </p:sp>
        <p:grpSp>
          <p:nvGrpSpPr>
            <p:cNvPr id="152" name="ICOON_info">
              <a:extLst>
                <a:ext uri="{FF2B5EF4-FFF2-40B4-BE49-F238E27FC236}">
                  <a16:creationId xmlns:a16="http://schemas.microsoft.com/office/drawing/2014/main" id="{7EBD95D1-2681-4A54-B0E0-48009DED51BB}"/>
                </a:ext>
              </a:extLst>
            </p:cNvPr>
            <p:cNvGrpSpPr/>
            <p:nvPr userDrawn="1"/>
          </p:nvGrpSpPr>
          <p:grpSpPr>
            <a:xfrm>
              <a:off x="-376736" y="5598297"/>
              <a:ext cx="283685" cy="283685"/>
              <a:chOff x="-510741" y="5913713"/>
              <a:chExt cx="267555" cy="267555"/>
            </a:xfrm>
          </p:grpSpPr>
          <p:sp>
            <p:nvSpPr>
              <p:cNvPr id="153" name="Ovaal 152">
                <a:extLst>
                  <a:ext uri="{FF2B5EF4-FFF2-40B4-BE49-F238E27FC236}">
                    <a16:creationId xmlns:a16="http://schemas.microsoft.com/office/drawing/2014/main" id="{8F297150-0C34-4BD2-9E5F-464007DCB926}"/>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154" name="Graphic 163" descr="Informatie">
                <a:extLst>
                  <a:ext uri="{FF2B5EF4-FFF2-40B4-BE49-F238E27FC236}">
                    <a16:creationId xmlns:a16="http://schemas.microsoft.com/office/drawing/2014/main" id="{7DB91240-C239-450F-977C-E14C73F85CD7}"/>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noAutofit/>
              </a:bodyPr>
              <a:lstStyle/>
              <a:p>
                <a:endParaRPr lang="en-GB" sz="2000" noProof="0">
                  <a:solidFill>
                    <a:srgbClr val="211F26"/>
                  </a:solidFill>
                  <a:latin typeface="Calibri" panose="020F0502020204030204" pitchFamily="34" charset="0"/>
                  <a:cs typeface="Calibri" panose="020F0502020204030204" pitchFamily="34" charset="0"/>
                </a:endParaRPr>
              </a:p>
            </p:txBody>
          </p:sp>
        </p:grpSp>
      </p:grpSp>
      <p:grpSp>
        <p:nvGrpSpPr>
          <p:cNvPr id="159" name="HAAK LIJN">
            <a:extLst>
              <a:ext uri="{FF2B5EF4-FFF2-40B4-BE49-F238E27FC236}">
                <a16:creationId xmlns:a16="http://schemas.microsoft.com/office/drawing/2014/main" id="{7122AD50-F3F1-4256-ADF3-4B8573614B2B}"/>
              </a:ext>
            </a:extLst>
          </p:cNvPr>
          <p:cNvGrpSpPr/>
          <p:nvPr userDrawn="1"/>
        </p:nvGrpSpPr>
        <p:grpSpPr>
          <a:xfrm>
            <a:off x="540812" y="0"/>
            <a:ext cx="76800" cy="6858000"/>
            <a:chOff x="578912" y="0"/>
            <a:chExt cx="76800" cy="6858000"/>
          </a:xfrm>
        </p:grpSpPr>
        <p:cxnSp>
          <p:nvCxnSpPr>
            <p:cNvPr id="160" name="LIJN">
              <a:extLst>
                <a:ext uri="{FF2B5EF4-FFF2-40B4-BE49-F238E27FC236}">
                  <a16:creationId xmlns:a16="http://schemas.microsoft.com/office/drawing/2014/main" id="{203731BA-F1DE-4ED7-8E83-4A678442F8DA}"/>
                </a:ext>
              </a:extLst>
            </p:cNvPr>
            <p:cNvCxnSpPr>
              <a:cxnSpLocks/>
            </p:cNvCxnSpPr>
            <p:nvPr userDrawn="1"/>
          </p:nvCxnSpPr>
          <p:spPr>
            <a:xfrm>
              <a:off x="617312" y="900113"/>
              <a:ext cx="0" cy="5957887"/>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pic>
          <p:nvPicPr>
            <p:cNvPr id="161" name="Graphic 160">
              <a:extLst>
                <a:ext uri="{FF2B5EF4-FFF2-40B4-BE49-F238E27FC236}">
                  <a16:creationId xmlns:a16="http://schemas.microsoft.com/office/drawing/2014/main" id="{C1FE5A50-3822-49B5-AF54-D3AE438FD36E}"/>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78912" y="652464"/>
              <a:ext cx="76800" cy="201600"/>
            </a:xfrm>
            <a:prstGeom prst="rect">
              <a:avLst/>
            </a:prstGeom>
          </p:spPr>
        </p:pic>
        <p:cxnSp>
          <p:nvCxnSpPr>
            <p:cNvPr id="162" name="LIJN">
              <a:extLst>
                <a:ext uri="{FF2B5EF4-FFF2-40B4-BE49-F238E27FC236}">
                  <a16:creationId xmlns:a16="http://schemas.microsoft.com/office/drawing/2014/main" id="{445A95D7-522E-4045-BCEC-ADD5199B31FB}"/>
                </a:ext>
              </a:extLst>
            </p:cNvPr>
            <p:cNvCxnSpPr>
              <a:cxnSpLocks/>
            </p:cNvCxnSpPr>
            <p:nvPr userDrawn="1"/>
          </p:nvCxnSpPr>
          <p:spPr>
            <a:xfrm>
              <a:off x="617312" y="0"/>
              <a:ext cx="0" cy="595314"/>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grpSp>
      <p:sp>
        <p:nvSpPr>
          <p:cNvPr id="111" name="COVER LIJN">
            <a:extLst>
              <a:ext uri="{FF2B5EF4-FFF2-40B4-BE49-F238E27FC236}">
                <a16:creationId xmlns:a16="http://schemas.microsoft.com/office/drawing/2014/main" id="{861D1119-6588-4798-BC08-253A6E15E209}"/>
              </a:ext>
            </a:extLst>
          </p:cNvPr>
          <p:cNvSpPr/>
          <p:nvPr userDrawn="1"/>
        </p:nvSpPr>
        <p:spPr>
          <a:xfrm>
            <a:off x="465873" y="1837460"/>
            <a:ext cx="295660" cy="44833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 name="Tekstvak 4">
            <a:extLst>
              <a:ext uri="{FF2B5EF4-FFF2-40B4-BE49-F238E27FC236}">
                <a16:creationId xmlns:a16="http://schemas.microsoft.com/office/drawing/2014/main" id="{DA6621DD-BDCD-46CA-8A6F-90B3DC62D7E8}"/>
              </a:ext>
            </a:extLst>
          </p:cNvPr>
          <p:cNvSpPr txBox="1"/>
          <p:nvPr userDrawn="1"/>
        </p:nvSpPr>
        <p:spPr>
          <a:xfrm>
            <a:off x="0" y="-256190"/>
            <a:ext cx="12192000" cy="161583"/>
          </a:xfrm>
          <a:prstGeom prst="rect">
            <a:avLst/>
          </a:prstGeom>
          <a:noFill/>
        </p:spPr>
        <p:txBody>
          <a:bodyPr wrap="square" lIns="0" tIns="0" rIns="0" bIns="0" rtlCol="0">
            <a:spAutoFit/>
          </a:bodyPr>
          <a:lstStyle/>
          <a:p>
            <a:pPr algn="l"/>
            <a:r>
              <a:rPr lang="en-GB" sz="1050" b="1" dirty="0">
                <a:solidFill>
                  <a:schemeClr val="tx2"/>
                </a:solidFill>
                <a:latin typeface="+mj-lt"/>
                <a:cs typeface="Calibri" panose="020F0502020204030204" pitchFamily="34" charset="0"/>
              </a:rPr>
              <a:t>TEMPLATE: </a:t>
            </a:r>
            <a:r>
              <a:rPr lang="en-GB" sz="1050" b="0" dirty="0">
                <a:solidFill>
                  <a:schemeClr val="tx2"/>
                </a:solidFill>
                <a:latin typeface="+mj-lt"/>
                <a:cs typeface="Calibri" panose="020F0502020204030204" pitchFamily="34" charset="0"/>
              </a:rPr>
              <a:t>MENU (INTERACTIVE)</a:t>
            </a:r>
          </a:p>
        </p:txBody>
      </p:sp>
      <p:sp>
        <p:nvSpPr>
          <p:cNvPr id="194" name="Tijdelijke aanduiding voor verticale tekst 193">
            <a:extLst>
              <a:ext uri="{FF2B5EF4-FFF2-40B4-BE49-F238E27FC236}">
                <a16:creationId xmlns:a16="http://schemas.microsoft.com/office/drawing/2014/main" id="{38DAAFB3-FE3F-42B4-8C88-5F57FE159942}"/>
              </a:ext>
            </a:extLst>
          </p:cNvPr>
          <p:cNvSpPr>
            <a:spLocks noGrp="1"/>
          </p:cNvSpPr>
          <p:nvPr userDrawn="1">
            <p:ph type="body" orient="vert" idx="1" hasCustomPrompt="1"/>
          </p:nvPr>
        </p:nvSpPr>
        <p:spPr>
          <a:xfrm>
            <a:off x="-647872" y="1837485"/>
            <a:ext cx="4134886" cy="4476687"/>
          </a:xfrm>
          <a:custGeom>
            <a:avLst/>
            <a:gdLst>
              <a:gd name="connsiteX0" fmla="*/ 0 w 4134886"/>
              <a:gd name="connsiteY0" fmla="*/ 0 h 4476687"/>
              <a:gd name="connsiteX1" fmla="*/ 3612536 w 4134886"/>
              <a:gd name="connsiteY1" fmla="*/ 0 h 4476687"/>
              <a:gd name="connsiteX2" fmla="*/ 4134886 w 4134886"/>
              <a:gd name="connsiteY2" fmla="*/ 2248783 h 4476687"/>
              <a:gd name="connsiteX3" fmla="*/ 4131040 w 4134886"/>
              <a:gd name="connsiteY3" fmla="*/ 2271444 h 4476687"/>
              <a:gd name="connsiteX4" fmla="*/ 3618804 w 4134886"/>
              <a:gd name="connsiteY4" fmla="*/ 4476687 h 4476687"/>
              <a:gd name="connsiteX5" fmla="*/ 6268 w 4134886"/>
              <a:gd name="connsiteY5" fmla="*/ 4476687 h 4476687"/>
              <a:gd name="connsiteX6" fmla="*/ 523059 w 4134886"/>
              <a:gd name="connsiteY6" fmla="*/ 2251835 h 4476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34886" h="4476687">
                <a:moveTo>
                  <a:pt x="0" y="0"/>
                </a:moveTo>
                <a:lnTo>
                  <a:pt x="3612536" y="0"/>
                </a:lnTo>
                <a:lnTo>
                  <a:pt x="4134886" y="2248783"/>
                </a:lnTo>
                <a:lnTo>
                  <a:pt x="4131040" y="2271444"/>
                </a:lnTo>
                <a:lnTo>
                  <a:pt x="3618804" y="4476687"/>
                </a:lnTo>
                <a:lnTo>
                  <a:pt x="6268" y="4476687"/>
                </a:lnTo>
                <a:lnTo>
                  <a:pt x="523059" y="2251835"/>
                </a:lnTo>
                <a:close/>
              </a:path>
            </a:pathLst>
          </a:custGeom>
          <a:solidFill>
            <a:schemeClr val="tx2">
              <a:lumMod val="60000"/>
              <a:lumOff val="40000"/>
              <a:alpha val="9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buFontTx/>
              <a:buNone/>
              <a:defRPr lang="nl-NL" sz="200" dirty="0">
                <a:solidFill>
                  <a:schemeClr val="lt1"/>
                </a:solidFill>
              </a:defRPr>
            </a:lvl1pPr>
          </a:lstStyle>
          <a:p>
            <a:pPr marL="0" lvl="0" algn="ctr" defTabSz="914400"/>
            <a:r>
              <a:rPr lang="en-GB" dirty="0"/>
              <a:t>    </a:t>
            </a:r>
          </a:p>
        </p:txBody>
      </p:sp>
      <p:sp>
        <p:nvSpPr>
          <p:cNvPr id="196" name="Tijdelijke aanduiding voor verticale tekst 195">
            <a:extLst>
              <a:ext uri="{FF2B5EF4-FFF2-40B4-BE49-F238E27FC236}">
                <a16:creationId xmlns:a16="http://schemas.microsoft.com/office/drawing/2014/main" id="{63194F65-4913-4057-BB8C-63650510F928}"/>
              </a:ext>
            </a:extLst>
          </p:cNvPr>
          <p:cNvSpPr>
            <a:spLocks noGrp="1"/>
          </p:cNvSpPr>
          <p:nvPr>
            <p:ph type="body" orient="vert" idx="11" hasCustomPrompt="1"/>
          </p:nvPr>
        </p:nvSpPr>
        <p:spPr>
          <a:xfrm>
            <a:off x="2957875" y="1837485"/>
            <a:ext cx="3470561" cy="4476687"/>
          </a:xfrm>
          <a:custGeom>
            <a:avLst/>
            <a:gdLst>
              <a:gd name="connsiteX0" fmla="*/ 0 w 3470561"/>
              <a:gd name="connsiteY0" fmla="*/ 0 h 4476687"/>
              <a:gd name="connsiteX1" fmla="*/ 2946343 w 3470561"/>
              <a:gd name="connsiteY1" fmla="*/ 0 h 4476687"/>
              <a:gd name="connsiteX2" fmla="*/ 3470561 w 3470561"/>
              <a:gd name="connsiteY2" fmla="*/ 2250549 h 4476687"/>
              <a:gd name="connsiteX3" fmla="*/ 3468952 w 3470561"/>
              <a:gd name="connsiteY3" fmla="*/ 2260030 h 4476687"/>
              <a:gd name="connsiteX4" fmla="*/ 2952628 w 3470561"/>
              <a:gd name="connsiteY4" fmla="*/ 4476687 h 4476687"/>
              <a:gd name="connsiteX5" fmla="*/ 6285 w 3470561"/>
              <a:gd name="connsiteY5" fmla="*/ 4476687 h 4476687"/>
              <a:gd name="connsiteX6" fmla="*/ 524518 w 3470561"/>
              <a:gd name="connsiteY6" fmla="*/ 2251835 h 4476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70561" h="4476687">
                <a:moveTo>
                  <a:pt x="0" y="0"/>
                </a:moveTo>
                <a:lnTo>
                  <a:pt x="2946343" y="0"/>
                </a:lnTo>
                <a:lnTo>
                  <a:pt x="3470561" y="2250549"/>
                </a:lnTo>
                <a:lnTo>
                  <a:pt x="3468952" y="2260030"/>
                </a:lnTo>
                <a:lnTo>
                  <a:pt x="2952628" y="4476687"/>
                </a:lnTo>
                <a:lnTo>
                  <a:pt x="6285" y="4476687"/>
                </a:lnTo>
                <a:lnTo>
                  <a:pt x="524518" y="2251835"/>
                </a:lnTo>
                <a:close/>
              </a:path>
            </a:pathLst>
          </a:custGeom>
          <a:solidFill>
            <a:schemeClr val="tx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buFontTx/>
              <a:buNone/>
              <a:defRPr lang="nl-NL" sz="200" dirty="0">
                <a:solidFill>
                  <a:schemeClr val="lt1"/>
                </a:solidFill>
              </a:defRPr>
            </a:lvl1pPr>
          </a:lstStyle>
          <a:p>
            <a:pPr marL="0" lvl="0" algn="ctr" defTabSz="914400"/>
            <a:r>
              <a:rPr lang="en-GB" dirty="0"/>
              <a:t>     </a:t>
            </a:r>
          </a:p>
        </p:txBody>
      </p:sp>
      <p:sp>
        <p:nvSpPr>
          <p:cNvPr id="198" name="Tijdelijke aanduiding voor verticale tekst 197">
            <a:extLst>
              <a:ext uri="{FF2B5EF4-FFF2-40B4-BE49-F238E27FC236}">
                <a16:creationId xmlns:a16="http://schemas.microsoft.com/office/drawing/2014/main" id="{EDFBFD0F-E3DF-40DE-A4EA-70517F0C31D4}"/>
              </a:ext>
            </a:extLst>
          </p:cNvPr>
          <p:cNvSpPr>
            <a:spLocks noGrp="1"/>
          </p:cNvSpPr>
          <p:nvPr>
            <p:ph type="body" orient="vert" idx="12" hasCustomPrompt="1"/>
          </p:nvPr>
        </p:nvSpPr>
        <p:spPr>
          <a:xfrm>
            <a:off x="5899297" y="1837485"/>
            <a:ext cx="3470561" cy="4476687"/>
          </a:xfrm>
          <a:custGeom>
            <a:avLst/>
            <a:gdLst>
              <a:gd name="connsiteX0" fmla="*/ 0 w 3470561"/>
              <a:gd name="connsiteY0" fmla="*/ 0 h 4476687"/>
              <a:gd name="connsiteX1" fmla="*/ 2946342 w 3470561"/>
              <a:gd name="connsiteY1" fmla="*/ 0 h 4476687"/>
              <a:gd name="connsiteX2" fmla="*/ 3470561 w 3470561"/>
              <a:gd name="connsiteY2" fmla="*/ 2250549 h 4476687"/>
              <a:gd name="connsiteX3" fmla="*/ 3468952 w 3470561"/>
              <a:gd name="connsiteY3" fmla="*/ 2260030 h 4476687"/>
              <a:gd name="connsiteX4" fmla="*/ 2952627 w 3470561"/>
              <a:gd name="connsiteY4" fmla="*/ 4476687 h 4476687"/>
              <a:gd name="connsiteX5" fmla="*/ 6285 w 3470561"/>
              <a:gd name="connsiteY5" fmla="*/ 4476687 h 4476687"/>
              <a:gd name="connsiteX6" fmla="*/ 524518 w 3470561"/>
              <a:gd name="connsiteY6" fmla="*/ 2251835 h 4476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70561" h="4476687">
                <a:moveTo>
                  <a:pt x="0" y="0"/>
                </a:moveTo>
                <a:lnTo>
                  <a:pt x="2946342" y="0"/>
                </a:lnTo>
                <a:lnTo>
                  <a:pt x="3470561" y="2250549"/>
                </a:lnTo>
                <a:lnTo>
                  <a:pt x="3468952" y="2260030"/>
                </a:lnTo>
                <a:lnTo>
                  <a:pt x="2952627" y="4476687"/>
                </a:lnTo>
                <a:lnTo>
                  <a:pt x="6285" y="4476687"/>
                </a:lnTo>
                <a:lnTo>
                  <a:pt x="524518" y="2251835"/>
                </a:lnTo>
                <a:close/>
              </a:path>
            </a:pathLst>
          </a:custGeom>
          <a:solidFill>
            <a:schemeClr val="tx2">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buFontTx/>
              <a:buNone/>
              <a:defRPr lang="nl-NL" sz="200" dirty="0">
                <a:solidFill>
                  <a:schemeClr val="lt1"/>
                </a:solidFill>
              </a:defRPr>
            </a:lvl1pPr>
          </a:lstStyle>
          <a:p>
            <a:pPr marL="0" lvl="0" algn="ctr" defTabSz="914400"/>
            <a:r>
              <a:rPr lang="en-GB" dirty="0"/>
              <a:t>     </a:t>
            </a:r>
          </a:p>
        </p:txBody>
      </p:sp>
      <p:sp>
        <p:nvSpPr>
          <p:cNvPr id="199" name="Tijdelijke aanduiding voor verticale tekst 198">
            <a:extLst>
              <a:ext uri="{FF2B5EF4-FFF2-40B4-BE49-F238E27FC236}">
                <a16:creationId xmlns:a16="http://schemas.microsoft.com/office/drawing/2014/main" id="{AA1338BD-D74F-4D33-A0AA-732C5CEECEE6}"/>
              </a:ext>
            </a:extLst>
          </p:cNvPr>
          <p:cNvSpPr>
            <a:spLocks noGrp="1"/>
          </p:cNvSpPr>
          <p:nvPr>
            <p:ph type="body" orient="vert" idx="13" hasCustomPrompt="1"/>
          </p:nvPr>
        </p:nvSpPr>
        <p:spPr>
          <a:xfrm>
            <a:off x="8840719" y="1837485"/>
            <a:ext cx="4133811" cy="4476687"/>
          </a:xfrm>
          <a:custGeom>
            <a:avLst/>
            <a:gdLst>
              <a:gd name="connsiteX0" fmla="*/ 0 w 4133811"/>
              <a:gd name="connsiteY0" fmla="*/ 0 h 4476687"/>
              <a:gd name="connsiteX1" fmla="*/ 3605062 w 4133811"/>
              <a:gd name="connsiteY1" fmla="*/ 0 h 4476687"/>
              <a:gd name="connsiteX2" fmla="*/ 4133811 w 4133811"/>
              <a:gd name="connsiteY2" fmla="*/ 2251835 h 4476687"/>
              <a:gd name="connsiteX3" fmla="*/ 3611398 w 4133811"/>
              <a:gd name="connsiteY3" fmla="*/ 4476687 h 4476687"/>
              <a:gd name="connsiteX4" fmla="*/ 6336 w 4133811"/>
              <a:gd name="connsiteY4" fmla="*/ 4476687 h 4476687"/>
              <a:gd name="connsiteX5" fmla="*/ 528749 w 4133811"/>
              <a:gd name="connsiteY5" fmla="*/ 2251835 h 4476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33811" h="4476687">
                <a:moveTo>
                  <a:pt x="0" y="0"/>
                </a:moveTo>
                <a:lnTo>
                  <a:pt x="3605062" y="0"/>
                </a:lnTo>
                <a:lnTo>
                  <a:pt x="4133811" y="2251835"/>
                </a:lnTo>
                <a:lnTo>
                  <a:pt x="3611398" y="4476687"/>
                </a:lnTo>
                <a:lnTo>
                  <a:pt x="6336" y="4476687"/>
                </a:lnTo>
                <a:lnTo>
                  <a:pt x="528749" y="2251835"/>
                </a:lnTo>
                <a:close/>
              </a:path>
            </a:pathLst>
          </a:custGeom>
          <a:solidFill>
            <a:schemeClr val="tx2">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buFontTx/>
              <a:buNone/>
              <a:defRPr lang="nl-NL" sz="200" dirty="0">
                <a:solidFill>
                  <a:schemeClr val="lt1"/>
                </a:solidFill>
              </a:defRPr>
            </a:lvl1pPr>
          </a:lstStyle>
          <a:p>
            <a:pPr marL="0" lvl="0" algn="ctr" defTabSz="914400"/>
            <a:r>
              <a:rPr lang="en-GB" dirty="0"/>
              <a:t>     </a:t>
            </a:r>
          </a:p>
        </p:txBody>
      </p:sp>
      <p:sp>
        <p:nvSpPr>
          <p:cNvPr id="202" name="Tijdelijke aanduiding voor verticale tekst 2">
            <a:extLst>
              <a:ext uri="{FF2B5EF4-FFF2-40B4-BE49-F238E27FC236}">
                <a16:creationId xmlns:a16="http://schemas.microsoft.com/office/drawing/2014/main" id="{D8BD77BF-EE76-4C86-8C42-AAED35B3ECEF}"/>
              </a:ext>
            </a:extLst>
          </p:cNvPr>
          <p:cNvSpPr>
            <a:spLocks noGrp="1"/>
          </p:cNvSpPr>
          <p:nvPr>
            <p:ph type="body" orient="vert" idx="14" hasCustomPrompt="1"/>
          </p:nvPr>
        </p:nvSpPr>
        <p:spPr>
          <a:xfrm>
            <a:off x="985664" y="3294849"/>
            <a:ext cx="1562400" cy="1562400"/>
          </a:xfrm>
          <a:prstGeom prst="ellipse">
            <a:avLst/>
          </a:prstGeom>
          <a:noFill/>
          <a:ln w="28575">
            <a:solidFill>
              <a:schemeClr val="bg1">
                <a:alpha val="15000"/>
              </a:schemeClr>
            </a:solidFill>
          </a:ln>
        </p:spPr>
        <p:txBody>
          <a:bodyPr vert="horz" lIns="0" tIns="0" rIns="0" bIns="0"/>
          <a:lstStyle>
            <a:lvl1pPr marL="0" indent="0">
              <a:buNone/>
              <a:defRPr sz="200"/>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205" name="Tijdelijke aanduiding voor verticale tekst 2">
            <a:extLst>
              <a:ext uri="{FF2B5EF4-FFF2-40B4-BE49-F238E27FC236}">
                <a16:creationId xmlns:a16="http://schemas.microsoft.com/office/drawing/2014/main" id="{1CADDF18-E1F3-4688-B673-DA01A82C35DA}"/>
              </a:ext>
            </a:extLst>
          </p:cNvPr>
          <p:cNvSpPr>
            <a:spLocks noGrp="1"/>
          </p:cNvSpPr>
          <p:nvPr>
            <p:ph type="body" orient="vert" idx="15" hasCustomPrompt="1"/>
          </p:nvPr>
        </p:nvSpPr>
        <p:spPr>
          <a:xfrm>
            <a:off x="3911955" y="3294849"/>
            <a:ext cx="1562400" cy="1562400"/>
          </a:xfrm>
          <a:prstGeom prst="ellipse">
            <a:avLst/>
          </a:prstGeom>
          <a:noFill/>
          <a:ln w="28575">
            <a:solidFill>
              <a:schemeClr val="bg1">
                <a:alpha val="15000"/>
              </a:schemeClr>
            </a:solidFill>
          </a:ln>
        </p:spPr>
        <p:txBody>
          <a:bodyPr vert="horz" lIns="0" tIns="0" rIns="0" bIns="0"/>
          <a:lstStyle>
            <a:lvl1pPr marL="0" indent="0">
              <a:buNone/>
              <a:defRPr sz="200"/>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206" name="Tijdelijke aanduiding voor verticale tekst 2">
            <a:extLst>
              <a:ext uri="{FF2B5EF4-FFF2-40B4-BE49-F238E27FC236}">
                <a16:creationId xmlns:a16="http://schemas.microsoft.com/office/drawing/2014/main" id="{52D8BE35-EE34-483E-9F61-B3B506AB2D23}"/>
              </a:ext>
            </a:extLst>
          </p:cNvPr>
          <p:cNvSpPr>
            <a:spLocks noGrp="1"/>
          </p:cNvSpPr>
          <p:nvPr>
            <p:ph type="body" orient="vert" idx="16" hasCustomPrompt="1"/>
          </p:nvPr>
        </p:nvSpPr>
        <p:spPr>
          <a:xfrm>
            <a:off x="6853377" y="3294849"/>
            <a:ext cx="1562400" cy="1562400"/>
          </a:xfrm>
          <a:prstGeom prst="ellipse">
            <a:avLst/>
          </a:prstGeom>
          <a:noFill/>
          <a:ln w="28575">
            <a:solidFill>
              <a:schemeClr val="bg1">
                <a:alpha val="15000"/>
              </a:schemeClr>
            </a:solidFill>
          </a:ln>
        </p:spPr>
        <p:txBody>
          <a:bodyPr vert="horz" lIns="0" tIns="0" rIns="0" bIns="0"/>
          <a:lstStyle>
            <a:lvl1pPr marL="0" indent="0">
              <a:buNone/>
              <a:defRPr sz="200"/>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207" name="Tijdelijke aanduiding voor verticale tekst 2">
            <a:extLst>
              <a:ext uri="{FF2B5EF4-FFF2-40B4-BE49-F238E27FC236}">
                <a16:creationId xmlns:a16="http://schemas.microsoft.com/office/drawing/2014/main" id="{5E7A15D2-B2DE-4272-B195-FEACB5039ADA}"/>
              </a:ext>
            </a:extLst>
          </p:cNvPr>
          <p:cNvSpPr>
            <a:spLocks noGrp="1"/>
          </p:cNvSpPr>
          <p:nvPr>
            <p:ph type="body" orient="vert" idx="17" hasCustomPrompt="1"/>
          </p:nvPr>
        </p:nvSpPr>
        <p:spPr>
          <a:xfrm>
            <a:off x="9712249" y="3294849"/>
            <a:ext cx="1562400" cy="1562400"/>
          </a:xfrm>
          <a:prstGeom prst="ellipse">
            <a:avLst/>
          </a:prstGeom>
          <a:noFill/>
          <a:ln w="28575">
            <a:solidFill>
              <a:schemeClr val="bg1">
                <a:alpha val="15000"/>
              </a:schemeClr>
            </a:solidFill>
          </a:ln>
        </p:spPr>
        <p:txBody>
          <a:bodyPr vert="horz" lIns="0" tIns="0" rIns="0" bIns="0"/>
          <a:lstStyle>
            <a:lvl1pPr marL="0" indent="0">
              <a:buNone/>
              <a:defRPr sz="200"/>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209" name="Tijdelijke aanduiding voor afbeelding 8">
            <a:extLst>
              <a:ext uri="{FF2B5EF4-FFF2-40B4-BE49-F238E27FC236}">
                <a16:creationId xmlns:a16="http://schemas.microsoft.com/office/drawing/2014/main" id="{838BD367-3AB3-4103-B0B3-41A6FB16CA0D}"/>
              </a:ext>
            </a:extLst>
          </p:cNvPr>
          <p:cNvSpPr>
            <a:spLocks noGrp="1"/>
          </p:cNvSpPr>
          <p:nvPr>
            <p:ph type="pic" sz="quarter" idx="18" hasCustomPrompt="1"/>
          </p:nvPr>
        </p:nvSpPr>
        <p:spPr>
          <a:xfrm>
            <a:off x="1342017" y="3651249"/>
            <a:ext cx="849694" cy="849600"/>
          </a:xfrm>
          <a:prstGeom prst="rect">
            <a:avLst/>
          </a:prstGeom>
          <a:noFill/>
        </p:spPr>
        <p:txBody>
          <a:bodyPr bIns="324000" anchor="ctr"/>
          <a:lstStyle>
            <a:lvl1pPr marL="0" indent="0" algn="ctr">
              <a:lnSpc>
                <a:spcPct val="90000"/>
              </a:lnSpc>
              <a:spcBef>
                <a:spcPts val="0"/>
              </a:spcBef>
              <a:spcAft>
                <a:spcPts val="0"/>
              </a:spcAft>
              <a:buNone/>
              <a:defRPr sz="500" i="1" baseline="0">
                <a:solidFill>
                  <a:schemeClr val="tx1">
                    <a:lumMod val="50000"/>
                    <a:lumOff val="50000"/>
                  </a:schemeClr>
                </a:solidFill>
              </a:defRPr>
            </a:lvl1pPr>
          </a:lstStyle>
          <a:p>
            <a:r>
              <a:rPr lang="en-GB" dirty="0"/>
              <a:t>Click here to </a:t>
            </a:r>
            <a:br>
              <a:rPr lang="en-GB" dirty="0"/>
            </a:br>
            <a:r>
              <a:rPr lang="en-GB" dirty="0"/>
              <a:t>insert an icon.</a:t>
            </a:r>
          </a:p>
        </p:txBody>
      </p:sp>
      <p:sp>
        <p:nvSpPr>
          <p:cNvPr id="210" name="Tijdelijke aanduiding voor afbeelding 8">
            <a:extLst>
              <a:ext uri="{FF2B5EF4-FFF2-40B4-BE49-F238E27FC236}">
                <a16:creationId xmlns:a16="http://schemas.microsoft.com/office/drawing/2014/main" id="{9D885620-24E7-4EED-92BA-D84C42CA9FE8}"/>
              </a:ext>
            </a:extLst>
          </p:cNvPr>
          <p:cNvSpPr>
            <a:spLocks noGrp="1"/>
          </p:cNvSpPr>
          <p:nvPr>
            <p:ph type="pic" sz="quarter" idx="19" hasCustomPrompt="1"/>
          </p:nvPr>
        </p:nvSpPr>
        <p:spPr>
          <a:xfrm>
            <a:off x="4268308" y="3651249"/>
            <a:ext cx="849694" cy="849600"/>
          </a:xfrm>
          <a:prstGeom prst="rect">
            <a:avLst/>
          </a:prstGeom>
          <a:noFill/>
        </p:spPr>
        <p:txBody>
          <a:bodyPr bIns="324000" anchor="ctr"/>
          <a:lstStyle>
            <a:lvl1pPr marL="0" marR="0" indent="0" algn="ctr" defTabSz="719138" rtl="0" eaLnBrk="1" fontAlgn="auto" latinLnBrk="0" hangingPunct="1">
              <a:lnSpc>
                <a:spcPct val="90000"/>
              </a:lnSpc>
              <a:spcBef>
                <a:spcPts val="0"/>
              </a:spcBef>
              <a:spcAft>
                <a:spcPts val="0"/>
              </a:spcAft>
              <a:buClr>
                <a:schemeClr val="tx2"/>
              </a:buClr>
              <a:buSzPct val="100000"/>
              <a:buFontTx/>
              <a:buNone/>
              <a:tabLst/>
              <a:defRPr sz="500" i="1">
                <a:solidFill>
                  <a:schemeClr val="tx1">
                    <a:lumMod val="50000"/>
                    <a:lumOff val="50000"/>
                  </a:schemeClr>
                </a:solidFill>
              </a:defRPr>
            </a:lvl1pPr>
          </a:lstStyle>
          <a:p>
            <a:r>
              <a:rPr lang="en-GB" dirty="0"/>
              <a:t>Click here to </a:t>
            </a:r>
            <a:br>
              <a:rPr lang="en-GB" dirty="0"/>
            </a:br>
            <a:r>
              <a:rPr lang="en-GB" dirty="0"/>
              <a:t>insert an icon.</a:t>
            </a:r>
          </a:p>
          <a:p>
            <a:endParaRPr lang="en-GB" dirty="0"/>
          </a:p>
        </p:txBody>
      </p:sp>
      <p:sp>
        <p:nvSpPr>
          <p:cNvPr id="211" name="Tijdelijke aanduiding voor afbeelding 8">
            <a:extLst>
              <a:ext uri="{FF2B5EF4-FFF2-40B4-BE49-F238E27FC236}">
                <a16:creationId xmlns:a16="http://schemas.microsoft.com/office/drawing/2014/main" id="{FF8C5A71-C2E3-4782-84CC-3FFEAB0CE736}"/>
              </a:ext>
            </a:extLst>
          </p:cNvPr>
          <p:cNvSpPr>
            <a:spLocks noGrp="1"/>
          </p:cNvSpPr>
          <p:nvPr>
            <p:ph type="pic" sz="quarter" idx="20" hasCustomPrompt="1"/>
          </p:nvPr>
        </p:nvSpPr>
        <p:spPr>
          <a:xfrm>
            <a:off x="7209730" y="3651249"/>
            <a:ext cx="849694" cy="849600"/>
          </a:xfrm>
          <a:prstGeom prst="rect">
            <a:avLst/>
          </a:prstGeom>
          <a:noFill/>
        </p:spPr>
        <p:txBody>
          <a:bodyPr bIns="324000" anchor="ctr"/>
          <a:lstStyle>
            <a:lvl1pPr marL="0" indent="0" algn="ctr">
              <a:lnSpc>
                <a:spcPct val="90000"/>
              </a:lnSpc>
              <a:spcBef>
                <a:spcPts val="0"/>
              </a:spcBef>
              <a:spcAft>
                <a:spcPts val="0"/>
              </a:spcAft>
              <a:buNone/>
              <a:defRPr sz="500" i="1">
                <a:solidFill>
                  <a:schemeClr val="tx1">
                    <a:lumMod val="50000"/>
                    <a:lumOff val="50000"/>
                  </a:schemeClr>
                </a:solidFill>
              </a:defRPr>
            </a:lvl1pPr>
          </a:lstStyle>
          <a:p>
            <a:r>
              <a:rPr lang="en-GB" dirty="0"/>
              <a:t>Click here to </a:t>
            </a:r>
            <a:br>
              <a:rPr lang="en-GB" dirty="0"/>
            </a:br>
            <a:r>
              <a:rPr lang="en-GB" dirty="0"/>
              <a:t>insert an icon.</a:t>
            </a:r>
          </a:p>
        </p:txBody>
      </p:sp>
      <p:sp>
        <p:nvSpPr>
          <p:cNvPr id="212" name="Tijdelijke aanduiding voor afbeelding 8">
            <a:extLst>
              <a:ext uri="{FF2B5EF4-FFF2-40B4-BE49-F238E27FC236}">
                <a16:creationId xmlns:a16="http://schemas.microsoft.com/office/drawing/2014/main" id="{C5FF5094-5908-416A-AD8F-E96EC6C96AB9}"/>
              </a:ext>
            </a:extLst>
          </p:cNvPr>
          <p:cNvSpPr>
            <a:spLocks noGrp="1"/>
          </p:cNvSpPr>
          <p:nvPr>
            <p:ph type="pic" sz="quarter" idx="21" hasCustomPrompt="1"/>
          </p:nvPr>
        </p:nvSpPr>
        <p:spPr>
          <a:xfrm>
            <a:off x="10068602" y="3651249"/>
            <a:ext cx="849694" cy="849600"/>
          </a:xfrm>
          <a:prstGeom prst="rect">
            <a:avLst/>
          </a:prstGeom>
          <a:noFill/>
        </p:spPr>
        <p:txBody>
          <a:bodyPr bIns="324000" anchor="ctr"/>
          <a:lstStyle>
            <a:lvl1pPr marL="0" indent="0" algn="ctr">
              <a:lnSpc>
                <a:spcPct val="90000"/>
              </a:lnSpc>
              <a:spcBef>
                <a:spcPts val="0"/>
              </a:spcBef>
              <a:spcAft>
                <a:spcPts val="0"/>
              </a:spcAft>
              <a:buNone/>
              <a:defRPr sz="500" i="1">
                <a:solidFill>
                  <a:schemeClr val="tx1">
                    <a:lumMod val="50000"/>
                    <a:lumOff val="50000"/>
                  </a:schemeClr>
                </a:solidFill>
              </a:defRPr>
            </a:lvl1pPr>
          </a:lstStyle>
          <a:p>
            <a:r>
              <a:rPr lang="en-GB" dirty="0"/>
              <a:t>Click here to </a:t>
            </a:r>
            <a:br>
              <a:rPr lang="en-GB" dirty="0"/>
            </a:br>
            <a:r>
              <a:rPr lang="en-GB" dirty="0"/>
              <a:t>insert an icon.</a:t>
            </a:r>
          </a:p>
        </p:txBody>
      </p:sp>
      <p:sp>
        <p:nvSpPr>
          <p:cNvPr id="272" name="Tijdelijke aanduiding voor verticale tekst 2">
            <a:extLst>
              <a:ext uri="{FF2B5EF4-FFF2-40B4-BE49-F238E27FC236}">
                <a16:creationId xmlns:a16="http://schemas.microsoft.com/office/drawing/2014/main" id="{DE4556A3-849B-4A2C-8A2B-B908E27280C5}"/>
              </a:ext>
            </a:extLst>
          </p:cNvPr>
          <p:cNvSpPr>
            <a:spLocks noGrp="1"/>
          </p:cNvSpPr>
          <p:nvPr>
            <p:ph type="body" orient="vert" idx="22" hasCustomPrompt="1"/>
          </p:nvPr>
        </p:nvSpPr>
        <p:spPr>
          <a:xfrm>
            <a:off x="567508" y="5226940"/>
            <a:ext cx="2332164" cy="529201"/>
          </a:xfrm>
          <a:noFill/>
        </p:spPr>
        <p:txBody>
          <a:bodyPr vert="horz" lIns="0" tIns="0" rIns="0" bIns="0" anchor="ctr"/>
          <a:lstStyle>
            <a:lvl1pPr marL="0" indent="0" algn="ctr">
              <a:lnSpc>
                <a:spcPct val="80000"/>
              </a:lnSpc>
              <a:spcAft>
                <a:spcPts val="400"/>
              </a:spcAft>
              <a:buFontTx/>
              <a:buNone/>
              <a:defRPr b="1" baseline="0">
                <a:solidFill>
                  <a:schemeClr val="bg1"/>
                </a:solidFill>
                <a:effectLst>
                  <a:outerShdw blurRad="38100" dist="38100" dir="2700000" algn="tl">
                    <a:srgbClr val="000000">
                      <a:alpha val="43137"/>
                    </a:srgbClr>
                  </a:outerShdw>
                </a:effectLst>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 title</a:t>
            </a:r>
            <a:br>
              <a:rPr lang="en-GB" dirty="0"/>
            </a:br>
            <a:r>
              <a:rPr lang="en-GB" dirty="0"/>
              <a:t>max 2 lines</a:t>
            </a:r>
          </a:p>
        </p:txBody>
      </p:sp>
      <p:sp>
        <p:nvSpPr>
          <p:cNvPr id="273" name="Tijdelijke aanduiding voor verticale tekst 2">
            <a:extLst>
              <a:ext uri="{FF2B5EF4-FFF2-40B4-BE49-F238E27FC236}">
                <a16:creationId xmlns:a16="http://schemas.microsoft.com/office/drawing/2014/main" id="{93978440-5C6F-4E40-B7A0-064D56F28AF1}"/>
              </a:ext>
            </a:extLst>
          </p:cNvPr>
          <p:cNvSpPr>
            <a:spLocks noGrp="1"/>
          </p:cNvSpPr>
          <p:nvPr>
            <p:ph type="body" orient="vert" idx="23" hasCustomPrompt="1"/>
          </p:nvPr>
        </p:nvSpPr>
        <p:spPr>
          <a:xfrm>
            <a:off x="3527073" y="5226940"/>
            <a:ext cx="2332164" cy="529201"/>
          </a:xfrm>
          <a:noFill/>
        </p:spPr>
        <p:txBody>
          <a:bodyPr vert="horz" lIns="0" tIns="0" rIns="0" bIns="0" anchor="ctr"/>
          <a:lstStyle>
            <a:lvl1pPr marL="0" indent="0" algn="ctr">
              <a:lnSpc>
                <a:spcPct val="80000"/>
              </a:lnSpc>
              <a:spcAft>
                <a:spcPts val="400"/>
              </a:spcAft>
              <a:buFontTx/>
              <a:buNone/>
              <a:defRPr b="1">
                <a:solidFill>
                  <a:schemeClr val="bg1"/>
                </a:solidFill>
                <a:effectLst>
                  <a:outerShdw blurRad="38100" dist="38100" dir="2700000" algn="tl">
                    <a:srgbClr val="000000">
                      <a:alpha val="43137"/>
                    </a:srgbClr>
                  </a:outerShdw>
                </a:effectLst>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 title</a:t>
            </a:r>
            <a:br>
              <a:rPr lang="en-GB" dirty="0"/>
            </a:br>
            <a:r>
              <a:rPr lang="en-GB" dirty="0"/>
              <a:t>max 2 lines</a:t>
            </a:r>
          </a:p>
        </p:txBody>
      </p:sp>
      <p:sp>
        <p:nvSpPr>
          <p:cNvPr id="274" name="Tijdelijke aanduiding voor verticale tekst 2">
            <a:extLst>
              <a:ext uri="{FF2B5EF4-FFF2-40B4-BE49-F238E27FC236}">
                <a16:creationId xmlns:a16="http://schemas.microsoft.com/office/drawing/2014/main" id="{84A8634B-D8A6-4674-AAB3-24ED46A52627}"/>
              </a:ext>
            </a:extLst>
          </p:cNvPr>
          <p:cNvSpPr>
            <a:spLocks noGrp="1"/>
          </p:cNvSpPr>
          <p:nvPr>
            <p:ph type="body" orient="vert" idx="24" hasCustomPrompt="1"/>
          </p:nvPr>
        </p:nvSpPr>
        <p:spPr>
          <a:xfrm>
            <a:off x="6468495" y="5226940"/>
            <a:ext cx="2332164" cy="529201"/>
          </a:xfrm>
          <a:noFill/>
        </p:spPr>
        <p:txBody>
          <a:bodyPr vert="horz" lIns="0" tIns="0" rIns="0" bIns="0" anchor="ctr"/>
          <a:lstStyle>
            <a:lvl1pPr marL="0" indent="0" algn="ctr">
              <a:lnSpc>
                <a:spcPct val="80000"/>
              </a:lnSpc>
              <a:spcAft>
                <a:spcPts val="400"/>
              </a:spcAft>
              <a:buFontTx/>
              <a:buNone/>
              <a:defRPr b="1">
                <a:solidFill>
                  <a:schemeClr val="bg1"/>
                </a:solidFill>
                <a:effectLst>
                  <a:outerShdw blurRad="38100" dist="38100" dir="2700000" algn="tl">
                    <a:srgbClr val="000000">
                      <a:alpha val="43137"/>
                    </a:srgbClr>
                  </a:outerShdw>
                </a:effectLst>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 title</a:t>
            </a:r>
            <a:br>
              <a:rPr lang="en-GB" dirty="0"/>
            </a:br>
            <a:r>
              <a:rPr lang="en-GB" dirty="0"/>
              <a:t>max 2 lines</a:t>
            </a:r>
          </a:p>
        </p:txBody>
      </p:sp>
      <p:sp>
        <p:nvSpPr>
          <p:cNvPr id="275" name="Tijdelijke aanduiding voor verticale tekst 2">
            <a:extLst>
              <a:ext uri="{FF2B5EF4-FFF2-40B4-BE49-F238E27FC236}">
                <a16:creationId xmlns:a16="http://schemas.microsoft.com/office/drawing/2014/main" id="{74919392-F96F-4465-8B04-8F0F0CC042D1}"/>
              </a:ext>
            </a:extLst>
          </p:cNvPr>
          <p:cNvSpPr>
            <a:spLocks noGrp="1"/>
          </p:cNvSpPr>
          <p:nvPr>
            <p:ph type="body" orient="vert" idx="25" hasCustomPrompt="1"/>
          </p:nvPr>
        </p:nvSpPr>
        <p:spPr>
          <a:xfrm>
            <a:off x="9356129" y="5226940"/>
            <a:ext cx="2332164" cy="529201"/>
          </a:xfrm>
          <a:noFill/>
        </p:spPr>
        <p:txBody>
          <a:bodyPr vert="horz" lIns="0" tIns="0" rIns="0" bIns="0" anchor="ctr"/>
          <a:lstStyle>
            <a:lvl1pPr marL="0" indent="0" algn="ctr">
              <a:lnSpc>
                <a:spcPct val="80000"/>
              </a:lnSpc>
              <a:spcAft>
                <a:spcPts val="400"/>
              </a:spcAft>
              <a:buFontTx/>
              <a:buNone/>
              <a:defRPr b="1">
                <a:solidFill>
                  <a:schemeClr val="bg1"/>
                </a:solidFill>
                <a:effectLst>
                  <a:outerShdw blurRad="38100" dist="38100" dir="2700000" algn="tl">
                    <a:srgbClr val="000000">
                      <a:alpha val="43137"/>
                    </a:srgbClr>
                  </a:outerShdw>
                </a:effectLst>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 title</a:t>
            </a:r>
            <a:br>
              <a:rPr lang="en-GB" dirty="0"/>
            </a:br>
            <a:r>
              <a:rPr lang="en-GB" dirty="0"/>
              <a:t>max 2 lines</a:t>
            </a:r>
          </a:p>
        </p:txBody>
      </p:sp>
      <p:sp>
        <p:nvSpPr>
          <p:cNvPr id="6" name="Ondertitel">
            <a:extLst>
              <a:ext uri="{FF2B5EF4-FFF2-40B4-BE49-F238E27FC236}">
                <a16:creationId xmlns:a16="http://schemas.microsoft.com/office/drawing/2014/main" id="{D087FE13-DC03-4A42-925F-D0677F5B0C5C}"/>
              </a:ext>
            </a:extLst>
          </p:cNvPr>
          <p:cNvSpPr>
            <a:spLocks noGrp="1"/>
          </p:cNvSpPr>
          <p:nvPr userDrawn="1">
            <p:ph type="subTitle" idx="10" hasCustomPrompt="1"/>
          </p:nvPr>
        </p:nvSpPr>
        <p:spPr>
          <a:xfrm>
            <a:off x="777244" y="924516"/>
            <a:ext cx="10827096" cy="349200"/>
          </a:xfrm>
        </p:spPr>
        <p:txBody>
          <a:bodyPr/>
          <a:lstStyle>
            <a:lvl1pPr marL="0" indent="0" algn="l">
              <a:buNone/>
              <a:defRPr sz="300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cap="all" baseline="0" dirty="0"/>
              <a:t>Name presentation</a:t>
            </a:r>
            <a:endParaRPr lang="en-GB" dirty="0"/>
          </a:p>
        </p:txBody>
      </p:sp>
      <p:sp>
        <p:nvSpPr>
          <p:cNvPr id="3" name="Titel">
            <a:extLst>
              <a:ext uri="{FF2B5EF4-FFF2-40B4-BE49-F238E27FC236}">
                <a16:creationId xmlns:a16="http://schemas.microsoft.com/office/drawing/2014/main" id="{EFCCF823-7238-4294-BB30-94DBE70D63E2}"/>
              </a:ext>
            </a:extLst>
          </p:cNvPr>
          <p:cNvSpPr>
            <a:spLocks noGrp="1"/>
          </p:cNvSpPr>
          <p:nvPr>
            <p:ph type="title" hasCustomPrompt="1"/>
          </p:nvPr>
        </p:nvSpPr>
        <p:spPr/>
        <p:txBody>
          <a:bodyPr/>
          <a:lstStyle>
            <a:lvl1pPr>
              <a:defRPr/>
            </a:lvl1pPr>
          </a:lstStyle>
          <a:p>
            <a:r>
              <a:rPr lang="en-GB" dirty="0"/>
              <a:t>index</a:t>
            </a:r>
          </a:p>
        </p:txBody>
      </p:sp>
    </p:spTree>
    <p:extLst>
      <p:ext uri="{BB962C8B-B14F-4D97-AF65-F5344CB8AC3E}">
        <p14:creationId xmlns:p14="http://schemas.microsoft.com/office/powerpoint/2010/main" val="224295305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6" presetClass="entr" presetSubtype="42" fill="hold" grpId="0" nodeType="afterEffect">
                                  <p:stCondLst>
                                    <p:cond delay="0"/>
                                  </p:stCondLst>
                                  <p:childTnLst>
                                    <p:set>
                                      <p:cBhvr>
                                        <p:cTn id="10" dur="1" fill="hold">
                                          <p:stCondLst>
                                            <p:cond delay="0"/>
                                          </p:stCondLst>
                                        </p:cTn>
                                        <p:tgtEl>
                                          <p:spTgt spid="111"/>
                                        </p:tgtEl>
                                        <p:attrNameLst>
                                          <p:attrName>style.visibility</p:attrName>
                                        </p:attrNameLst>
                                      </p:cBhvr>
                                      <p:to>
                                        <p:strVal val="visible"/>
                                      </p:to>
                                    </p:set>
                                    <p:animEffect transition="in" filter="barn(outHorizontal)">
                                      <p:cBhvr>
                                        <p:cTn id="11" dur="500"/>
                                        <p:tgtEl>
                                          <p:spTgt spid="111"/>
                                        </p:tgtEl>
                                      </p:cBhvr>
                                    </p:animEffect>
                                  </p:childTnLst>
                                </p:cTn>
                              </p:par>
                            </p:childTnLst>
                          </p:cTn>
                        </p:par>
                        <p:par>
                          <p:cTn id="12" fill="hold">
                            <p:stCondLst>
                              <p:cond delay="1000"/>
                            </p:stCondLst>
                            <p:childTnLst>
                              <p:par>
                                <p:cTn id="13" presetID="2" presetClass="entr" presetSubtype="8" decel="100000" fill="hold" grpId="0" nodeType="afterEffect">
                                  <p:stCondLst>
                                    <p:cond delay="0"/>
                                  </p:stCondLst>
                                  <p:childTnLst>
                                    <p:set>
                                      <p:cBhvr>
                                        <p:cTn id="14" dur="1" fill="hold">
                                          <p:stCondLst>
                                            <p:cond delay="0"/>
                                          </p:stCondLst>
                                        </p:cTn>
                                        <p:tgtEl>
                                          <p:spTgt spid="194"/>
                                        </p:tgtEl>
                                        <p:attrNameLst>
                                          <p:attrName>style.visibility</p:attrName>
                                        </p:attrNameLst>
                                      </p:cBhvr>
                                      <p:to>
                                        <p:strVal val="visible"/>
                                      </p:to>
                                    </p:set>
                                    <p:anim calcmode="lin" valueType="num">
                                      <p:cBhvr additive="base">
                                        <p:cTn id="15" dur="750" fill="hold"/>
                                        <p:tgtEl>
                                          <p:spTgt spid="194"/>
                                        </p:tgtEl>
                                        <p:attrNameLst>
                                          <p:attrName>ppt_x</p:attrName>
                                        </p:attrNameLst>
                                      </p:cBhvr>
                                      <p:tavLst>
                                        <p:tav tm="0">
                                          <p:val>
                                            <p:strVal val="0-#ppt_w/2"/>
                                          </p:val>
                                        </p:tav>
                                        <p:tav tm="100000">
                                          <p:val>
                                            <p:strVal val="#ppt_x"/>
                                          </p:val>
                                        </p:tav>
                                      </p:tavLst>
                                    </p:anim>
                                    <p:anim calcmode="lin" valueType="num">
                                      <p:cBhvr additive="base">
                                        <p:cTn id="16" dur="750" fill="hold"/>
                                        <p:tgtEl>
                                          <p:spTgt spid="194"/>
                                        </p:tgtEl>
                                        <p:attrNameLst>
                                          <p:attrName>ppt_y</p:attrName>
                                        </p:attrNameLst>
                                      </p:cBhvr>
                                      <p:tavLst>
                                        <p:tav tm="0">
                                          <p:val>
                                            <p:strVal val="#ppt_y"/>
                                          </p:val>
                                        </p:tav>
                                        <p:tav tm="100000">
                                          <p:val>
                                            <p:strVal val="#ppt_y"/>
                                          </p:val>
                                        </p:tav>
                                      </p:tavLst>
                                    </p:anim>
                                  </p:childTnLst>
                                </p:cTn>
                              </p:par>
                              <p:par>
                                <p:cTn id="17" presetID="10" presetClass="entr" presetSubtype="0" fill="hold" grpId="0" nodeType="withEffect">
                                  <p:stCondLst>
                                    <p:cond delay="0"/>
                                  </p:stCondLst>
                                  <p:childTnLst>
                                    <p:set>
                                      <p:cBhvr>
                                        <p:cTn id="18" dur="1" fill="hold">
                                          <p:stCondLst>
                                            <p:cond delay="0"/>
                                          </p:stCondLst>
                                        </p:cTn>
                                        <p:tgtEl>
                                          <p:spTgt spid="202"/>
                                        </p:tgtEl>
                                        <p:attrNameLst>
                                          <p:attrName>style.visibility</p:attrName>
                                        </p:attrNameLst>
                                      </p:cBhvr>
                                      <p:to>
                                        <p:strVal val="visible"/>
                                      </p:to>
                                    </p:set>
                                    <p:animEffect transition="in" filter="fade">
                                      <p:cBhvr>
                                        <p:cTn id="19" dur="300"/>
                                        <p:tgtEl>
                                          <p:spTgt spid="202"/>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209"/>
                                        </p:tgtEl>
                                        <p:attrNameLst>
                                          <p:attrName>style.visibility</p:attrName>
                                        </p:attrNameLst>
                                      </p:cBhvr>
                                      <p:to>
                                        <p:strVal val="visible"/>
                                      </p:to>
                                    </p:set>
                                    <p:anim calcmode="lin" valueType="num">
                                      <p:cBhvr>
                                        <p:cTn id="22" dur="500" fill="hold"/>
                                        <p:tgtEl>
                                          <p:spTgt spid="209"/>
                                        </p:tgtEl>
                                        <p:attrNameLst>
                                          <p:attrName>ppt_w</p:attrName>
                                        </p:attrNameLst>
                                      </p:cBhvr>
                                      <p:tavLst>
                                        <p:tav tm="0">
                                          <p:val>
                                            <p:fltVal val="0"/>
                                          </p:val>
                                        </p:tav>
                                        <p:tav tm="100000">
                                          <p:val>
                                            <p:strVal val="#ppt_w"/>
                                          </p:val>
                                        </p:tav>
                                      </p:tavLst>
                                    </p:anim>
                                    <p:anim calcmode="lin" valueType="num">
                                      <p:cBhvr>
                                        <p:cTn id="23" dur="500" fill="hold"/>
                                        <p:tgtEl>
                                          <p:spTgt spid="209"/>
                                        </p:tgtEl>
                                        <p:attrNameLst>
                                          <p:attrName>ppt_h</p:attrName>
                                        </p:attrNameLst>
                                      </p:cBhvr>
                                      <p:tavLst>
                                        <p:tav tm="0">
                                          <p:val>
                                            <p:fltVal val="0"/>
                                          </p:val>
                                        </p:tav>
                                        <p:tav tm="100000">
                                          <p:val>
                                            <p:strVal val="#ppt_h"/>
                                          </p:val>
                                        </p:tav>
                                      </p:tavLst>
                                    </p:anim>
                                    <p:animEffect transition="in" filter="fade">
                                      <p:cBhvr>
                                        <p:cTn id="24" dur="500"/>
                                        <p:tgtEl>
                                          <p:spTgt spid="209"/>
                                        </p:tgtEl>
                                      </p:cBhvr>
                                    </p:animEffect>
                                  </p:childTnLst>
                                </p:cTn>
                              </p:par>
                              <p:par>
                                <p:cTn id="25" presetID="6" presetClass="emph" presetSubtype="0" accel="100000" autoRev="1" fill="hold" grpId="1" nodeType="withEffect">
                                  <p:stCondLst>
                                    <p:cond delay="0"/>
                                  </p:stCondLst>
                                  <p:childTnLst>
                                    <p:animScale>
                                      <p:cBhvr>
                                        <p:cTn id="26" dur="500" fill="hold"/>
                                        <p:tgtEl>
                                          <p:spTgt spid="209"/>
                                        </p:tgtEl>
                                      </p:cBhvr>
                                      <p:by x="125000" y="125000"/>
                                    </p:animScale>
                                  </p:childTnLst>
                                </p:cTn>
                              </p:par>
                              <p:par>
                                <p:cTn id="27" presetID="50" presetClass="entr" presetSubtype="0" decel="100000" fill="hold" grpId="0" nodeType="withEffect">
                                  <p:stCondLst>
                                    <p:cond delay="250"/>
                                  </p:stCondLst>
                                  <p:childTnLst>
                                    <p:set>
                                      <p:cBhvr>
                                        <p:cTn id="28" dur="1" fill="hold">
                                          <p:stCondLst>
                                            <p:cond delay="0"/>
                                          </p:stCondLst>
                                        </p:cTn>
                                        <p:tgtEl>
                                          <p:spTgt spid="272"/>
                                        </p:tgtEl>
                                        <p:attrNameLst>
                                          <p:attrName>style.visibility</p:attrName>
                                        </p:attrNameLst>
                                      </p:cBhvr>
                                      <p:to>
                                        <p:strVal val="visible"/>
                                      </p:to>
                                    </p:set>
                                    <p:anim calcmode="lin" valueType="num">
                                      <p:cBhvr>
                                        <p:cTn id="29" dur="500" fill="hold"/>
                                        <p:tgtEl>
                                          <p:spTgt spid="272"/>
                                        </p:tgtEl>
                                        <p:attrNameLst>
                                          <p:attrName>ppt_w</p:attrName>
                                        </p:attrNameLst>
                                      </p:cBhvr>
                                      <p:tavLst>
                                        <p:tav tm="0">
                                          <p:val>
                                            <p:strVal val="#ppt_w+.3"/>
                                          </p:val>
                                        </p:tav>
                                        <p:tav tm="100000">
                                          <p:val>
                                            <p:strVal val="#ppt_w"/>
                                          </p:val>
                                        </p:tav>
                                      </p:tavLst>
                                    </p:anim>
                                    <p:anim calcmode="lin" valueType="num">
                                      <p:cBhvr>
                                        <p:cTn id="30" dur="500" fill="hold"/>
                                        <p:tgtEl>
                                          <p:spTgt spid="272"/>
                                        </p:tgtEl>
                                        <p:attrNameLst>
                                          <p:attrName>ppt_h</p:attrName>
                                        </p:attrNameLst>
                                      </p:cBhvr>
                                      <p:tavLst>
                                        <p:tav tm="0">
                                          <p:val>
                                            <p:strVal val="#ppt_h"/>
                                          </p:val>
                                        </p:tav>
                                        <p:tav tm="100000">
                                          <p:val>
                                            <p:strVal val="#ppt_h"/>
                                          </p:val>
                                        </p:tav>
                                      </p:tavLst>
                                    </p:anim>
                                    <p:animEffect transition="in" filter="fade">
                                      <p:cBhvr>
                                        <p:cTn id="31" dur="500"/>
                                        <p:tgtEl>
                                          <p:spTgt spid="272"/>
                                        </p:tgtEl>
                                      </p:cBhvr>
                                    </p:animEffect>
                                  </p:childTnLst>
                                </p:cTn>
                              </p:par>
                              <p:par>
                                <p:cTn id="32" presetID="2" presetClass="entr" presetSubtype="8" decel="100000" fill="hold" grpId="0" nodeType="withEffect">
                                  <p:stCondLst>
                                    <p:cond delay="100"/>
                                  </p:stCondLst>
                                  <p:childTnLst>
                                    <p:set>
                                      <p:cBhvr>
                                        <p:cTn id="33" dur="1" fill="hold">
                                          <p:stCondLst>
                                            <p:cond delay="0"/>
                                          </p:stCondLst>
                                        </p:cTn>
                                        <p:tgtEl>
                                          <p:spTgt spid="196"/>
                                        </p:tgtEl>
                                        <p:attrNameLst>
                                          <p:attrName>style.visibility</p:attrName>
                                        </p:attrNameLst>
                                      </p:cBhvr>
                                      <p:to>
                                        <p:strVal val="visible"/>
                                      </p:to>
                                    </p:set>
                                    <p:anim calcmode="lin" valueType="num">
                                      <p:cBhvr additive="base">
                                        <p:cTn id="34" dur="750" fill="hold"/>
                                        <p:tgtEl>
                                          <p:spTgt spid="196"/>
                                        </p:tgtEl>
                                        <p:attrNameLst>
                                          <p:attrName>ppt_x</p:attrName>
                                        </p:attrNameLst>
                                      </p:cBhvr>
                                      <p:tavLst>
                                        <p:tav tm="0">
                                          <p:val>
                                            <p:strVal val="0-#ppt_w/2"/>
                                          </p:val>
                                        </p:tav>
                                        <p:tav tm="100000">
                                          <p:val>
                                            <p:strVal val="#ppt_x"/>
                                          </p:val>
                                        </p:tav>
                                      </p:tavLst>
                                    </p:anim>
                                    <p:anim calcmode="lin" valueType="num">
                                      <p:cBhvr additive="base">
                                        <p:cTn id="35" dur="750" fill="hold"/>
                                        <p:tgtEl>
                                          <p:spTgt spid="196"/>
                                        </p:tgtEl>
                                        <p:attrNameLst>
                                          <p:attrName>ppt_y</p:attrName>
                                        </p:attrNameLst>
                                      </p:cBhvr>
                                      <p:tavLst>
                                        <p:tav tm="0">
                                          <p:val>
                                            <p:strVal val="#ppt_y"/>
                                          </p:val>
                                        </p:tav>
                                        <p:tav tm="100000">
                                          <p:val>
                                            <p:strVal val="#ppt_y"/>
                                          </p:val>
                                        </p:tav>
                                      </p:tavLst>
                                    </p:anim>
                                  </p:childTnLst>
                                </p:cTn>
                              </p:par>
                              <p:par>
                                <p:cTn id="36" presetID="10" presetClass="entr" presetSubtype="0" fill="hold" grpId="0" nodeType="withEffect">
                                  <p:stCondLst>
                                    <p:cond delay="100"/>
                                  </p:stCondLst>
                                  <p:childTnLst>
                                    <p:set>
                                      <p:cBhvr>
                                        <p:cTn id="37" dur="1" fill="hold">
                                          <p:stCondLst>
                                            <p:cond delay="0"/>
                                          </p:stCondLst>
                                        </p:cTn>
                                        <p:tgtEl>
                                          <p:spTgt spid="205"/>
                                        </p:tgtEl>
                                        <p:attrNameLst>
                                          <p:attrName>style.visibility</p:attrName>
                                        </p:attrNameLst>
                                      </p:cBhvr>
                                      <p:to>
                                        <p:strVal val="visible"/>
                                      </p:to>
                                    </p:set>
                                    <p:animEffect transition="in" filter="fade">
                                      <p:cBhvr>
                                        <p:cTn id="38" dur="300"/>
                                        <p:tgtEl>
                                          <p:spTgt spid="205"/>
                                        </p:tgtEl>
                                      </p:cBhvr>
                                    </p:animEffect>
                                  </p:childTnLst>
                                </p:cTn>
                              </p:par>
                              <p:par>
                                <p:cTn id="39" presetID="53" presetClass="entr" presetSubtype="16" fill="hold" grpId="0" nodeType="withEffect">
                                  <p:stCondLst>
                                    <p:cond delay="100"/>
                                  </p:stCondLst>
                                  <p:childTnLst>
                                    <p:set>
                                      <p:cBhvr>
                                        <p:cTn id="40" dur="1" fill="hold">
                                          <p:stCondLst>
                                            <p:cond delay="0"/>
                                          </p:stCondLst>
                                        </p:cTn>
                                        <p:tgtEl>
                                          <p:spTgt spid="210"/>
                                        </p:tgtEl>
                                        <p:attrNameLst>
                                          <p:attrName>style.visibility</p:attrName>
                                        </p:attrNameLst>
                                      </p:cBhvr>
                                      <p:to>
                                        <p:strVal val="visible"/>
                                      </p:to>
                                    </p:set>
                                    <p:anim calcmode="lin" valueType="num">
                                      <p:cBhvr>
                                        <p:cTn id="41" dur="500" fill="hold"/>
                                        <p:tgtEl>
                                          <p:spTgt spid="210"/>
                                        </p:tgtEl>
                                        <p:attrNameLst>
                                          <p:attrName>ppt_w</p:attrName>
                                        </p:attrNameLst>
                                      </p:cBhvr>
                                      <p:tavLst>
                                        <p:tav tm="0">
                                          <p:val>
                                            <p:fltVal val="0"/>
                                          </p:val>
                                        </p:tav>
                                        <p:tav tm="100000">
                                          <p:val>
                                            <p:strVal val="#ppt_w"/>
                                          </p:val>
                                        </p:tav>
                                      </p:tavLst>
                                    </p:anim>
                                    <p:anim calcmode="lin" valueType="num">
                                      <p:cBhvr>
                                        <p:cTn id="42" dur="500" fill="hold"/>
                                        <p:tgtEl>
                                          <p:spTgt spid="210"/>
                                        </p:tgtEl>
                                        <p:attrNameLst>
                                          <p:attrName>ppt_h</p:attrName>
                                        </p:attrNameLst>
                                      </p:cBhvr>
                                      <p:tavLst>
                                        <p:tav tm="0">
                                          <p:val>
                                            <p:fltVal val="0"/>
                                          </p:val>
                                        </p:tav>
                                        <p:tav tm="100000">
                                          <p:val>
                                            <p:strVal val="#ppt_h"/>
                                          </p:val>
                                        </p:tav>
                                      </p:tavLst>
                                    </p:anim>
                                    <p:animEffect transition="in" filter="fade">
                                      <p:cBhvr>
                                        <p:cTn id="43" dur="500"/>
                                        <p:tgtEl>
                                          <p:spTgt spid="210"/>
                                        </p:tgtEl>
                                      </p:cBhvr>
                                    </p:animEffect>
                                  </p:childTnLst>
                                </p:cTn>
                              </p:par>
                              <p:par>
                                <p:cTn id="44" presetID="6" presetClass="emph" presetSubtype="0" accel="100000" autoRev="1" fill="hold" grpId="1" nodeType="withEffect">
                                  <p:stCondLst>
                                    <p:cond delay="100"/>
                                  </p:stCondLst>
                                  <p:childTnLst>
                                    <p:animScale>
                                      <p:cBhvr>
                                        <p:cTn id="45" dur="500" fill="hold"/>
                                        <p:tgtEl>
                                          <p:spTgt spid="210"/>
                                        </p:tgtEl>
                                      </p:cBhvr>
                                      <p:by x="125000" y="125000"/>
                                    </p:animScale>
                                  </p:childTnLst>
                                </p:cTn>
                              </p:par>
                              <p:par>
                                <p:cTn id="46" presetID="50" presetClass="entr" presetSubtype="0" decel="100000" fill="hold" grpId="0" nodeType="withEffect">
                                  <p:stCondLst>
                                    <p:cond delay="350"/>
                                  </p:stCondLst>
                                  <p:childTnLst>
                                    <p:set>
                                      <p:cBhvr>
                                        <p:cTn id="47" dur="1" fill="hold">
                                          <p:stCondLst>
                                            <p:cond delay="0"/>
                                          </p:stCondLst>
                                        </p:cTn>
                                        <p:tgtEl>
                                          <p:spTgt spid="273"/>
                                        </p:tgtEl>
                                        <p:attrNameLst>
                                          <p:attrName>style.visibility</p:attrName>
                                        </p:attrNameLst>
                                      </p:cBhvr>
                                      <p:to>
                                        <p:strVal val="visible"/>
                                      </p:to>
                                    </p:set>
                                    <p:anim calcmode="lin" valueType="num">
                                      <p:cBhvr>
                                        <p:cTn id="48" dur="500" fill="hold"/>
                                        <p:tgtEl>
                                          <p:spTgt spid="273"/>
                                        </p:tgtEl>
                                        <p:attrNameLst>
                                          <p:attrName>ppt_w</p:attrName>
                                        </p:attrNameLst>
                                      </p:cBhvr>
                                      <p:tavLst>
                                        <p:tav tm="0">
                                          <p:val>
                                            <p:strVal val="#ppt_w+.3"/>
                                          </p:val>
                                        </p:tav>
                                        <p:tav tm="100000">
                                          <p:val>
                                            <p:strVal val="#ppt_w"/>
                                          </p:val>
                                        </p:tav>
                                      </p:tavLst>
                                    </p:anim>
                                    <p:anim calcmode="lin" valueType="num">
                                      <p:cBhvr>
                                        <p:cTn id="49" dur="500" fill="hold"/>
                                        <p:tgtEl>
                                          <p:spTgt spid="273"/>
                                        </p:tgtEl>
                                        <p:attrNameLst>
                                          <p:attrName>ppt_h</p:attrName>
                                        </p:attrNameLst>
                                      </p:cBhvr>
                                      <p:tavLst>
                                        <p:tav tm="0">
                                          <p:val>
                                            <p:strVal val="#ppt_h"/>
                                          </p:val>
                                        </p:tav>
                                        <p:tav tm="100000">
                                          <p:val>
                                            <p:strVal val="#ppt_h"/>
                                          </p:val>
                                        </p:tav>
                                      </p:tavLst>
                                    </p:anim>
                                    <p:animEffect transition="in" filter="fade">
                                      <p:cBhvr>
                                        <p:cTn id="50" dur="500"/>
                                        <p:tgtEl>
                                          <p:spTgt spid="273"/>
                                        </p:tgtEl>
                                      </p:cBhvr>
                                    </p:animEffect>
                                  </p:childTnLst>
                                </p:cTn>
                              </p:par>
                              <p:par>
                                <p:cTn id="51" presetID="2" presetClass="entr" presetSubtype="8" decel="100000" fill="hold" grpId="0" nodeType="withEffect">
                                  <p:stCondLst>
                                    <p:cond delay="200"/>
                                  </p:stCondLst>
                                  <p:childTnLst>
                                    <p:set>
                                      <p:cBhvr>
                                        <p:cTn id="52" dur="1" fill="hold">
                                          <p:stCondLst>
                                            <p:cond delay="0"/>
                                          </p:stCondLst>
                                        </p:cTn>
                                        <p:tgtEl>
                                          <p:spTgt spid="198"/>
                                        </p:tgtEl>
                                        <p:attrNameLst>
                                          <p:attrName>style.visibility</p:attrName>
                                        </p:attrNameLst>
                                      </p:cBhvr>
                                      <p:to>
                                        <p:strVal val="visible"/>
                                      </p:to>
                                    </p:set>
                                    <p:anim calcmode="lin" valueType="num">
                                      <p:cBhvr additive="base">
                                        <p:cTn id="53" dur="750" fill="hold"/>
                                        <p:tgtEl>
                                          <p:spTgt spid="198"/>
                                        </p:tgtEl>
                                        <p:attrNameLst>
                                          <p:attrName>ppt_x</p:attrName>
                                        </p:attrNameLst>
                                      </p:cBhvr>
                                      <p:tavLst>
                                        <p:tav tm="0">
                                          <p:val>
                                            <p:strVal val="0-#ppt_w/2"/>
                                          </p:val>
                                        </p:tav>
                                        <p:tav tm="100000">
                                          <p:val>
                                            <p:strVal val="#ppt_x"/>
                                          </p:val>
                                        </p:tav>
                                      </p:tavLst>
                                    </p:anim>
                                    <p:anim calcmode="lin" valueType="num">
                                      <p:cBhvr additive="base">
                                        <p:cTn id="54" dur="750" fill="hold"/>
                                        <p:tgtEl>
                                          <p:spTgt spid="198"/>
                                        </p:tgtEl>
                                        <p:attrNameLst>
                                          <p:attrName>ppt_y</p:attrName>
                                        </p:attrNameLst>
                                      </p:cBhvr>
                                      <p:tavLst>
                                        <p:tav tm="0">
                                          <p:val>
                                            <p:strVal val="#ppt_y"/>
                                          </p:val>
                                        </p:tav>
                                        <p:tav tm="100000">
                                          <p:val>
                                            <p:strVal val="#ppt_y"/>
                                          </p:val>
                                        </p:tav>
                                      </p:tavLst>
                                    </p:anim>
                                  </p:childTnLst>
                                </p:cTn>
                              </p:par>
                              <p:par>
                                <p:cTn id="55" presetID="10" presetClass="entr" presetSubtype="0" fill="hold" grpId="0" nodeType="withEffect">
                                  <p:stCondLst>
                                    <p:cond delay="200"/>
                                  </p:stCondLst>
                                  <p:childTnLst>
                                    <p:set>
                                      <p:cBhvr>
                                        <p:cTn id="56" dur="1" fill="hold">
                                          <p:stCondLst>
                                            <p:cond delay="0"/>
                                          </p:stCondLst>
                                        </p:cTn>
                                        <p:tgtEl>
                                          <p:spTgt spid="206"/>
                                        </p:tgtEl>
                                        <p:attrNameLst>
                                          <p:attrName>style.visibility</p:attrName>
                                        </p:attrNameLst>
                                      </p:cBhvr>
                                      <p:to>
                                        <p:strVal val="visible"/>
                                      </p:to>
                                    </p:set>
                                    <p:animEffect transition="in" filter="fade">
                                      <p:cBhvr>
                                        <p:cTn id="57" dur="300"/>
                                        <p:tgtEl>
                                          <p:spTgt spid="206"/>
                                        </p:tgtEl>
                                      </p:cBhvr>
                                    </p:animEffect>
                                  </p:childTnLst>
                                </p:cTn>
                              </p:par>
                              <p:par>
                                <p:cTn id="58" presetID="53" presetClass="entr" presetSubtype="16" fill="hold" grpId="0" nodeType="withEffect">
                                  <p:stCondLst>
                                    <p:cond delay="200"/>
                                  </p:stCondLst>
                                  <p:childTnLst>
                                    <p:set>
                                      <p:cBhvr>
                                        <p:cTn id="59" dur="1" fill="hold">
                                          <p:stCondLst>
                                            <p:cond delay="0"/>
                                          </p:stCondLst>
                                        </p:cTn>
                                        <p:tgtEl>
                                          <p:spTgt spid="211"/>
                                        </p:tgtEl>
                                        <p:attrNameLst>
                                          <p:attrName>style.visibility</p:attrName>
                                        </p:attrNameLst>
                                      </p:cBhvr>
                                      <p:to>
                                        <p:strVal val="visible"/>
                                      </p:to>
                                    </p:set>
                                    <p:anim calcmode="lin" valueType="num">
                                      <p:cBhvr>
                                        <p:cTn id="60" dur="500" fill="hold"/>
                                        <p:tgtEl>
                                          <p:spTgt spid="211"/>
                                        </p:tgtEl>
                                        <p:attrNameLst>
                                          <p:attrName>ppt_w</p:attrName>
                                        </p:attrNameLst>
                                      </p:cBhvr>
                                      <p:tavLst>
                                        <p:tav tm="0">
                                          <p:val>
                                            <p:fltVal val="0"/>
                                          </p:val>
                                        </p:tav>
                                        <p:tav tm="100000">
                                          <p:val>
                                            <p:strVal val="#ppt_w"/>
                                          </p:val>
                                        </p:tav>
                                      </p:tavLst>
                                    </p:anim>
                                    <p:anim calcmode="lin" valueType="num">
                                      <p:cBhvr>
                                        <p:cTn id="61" dur="500" fill="hold"/>
                                        <p:tgtEl>
                                          <p:spTgt spid="211"/>
                                        </p:tgtEl>
                                        <p:attrNameLst>
                                          <p:attrName>ppt_h</p:attrName>
                                        </p:attrNameLst>
                                      </p:cBhvr>
                                      <p:tavLst>
                                        <p:tav tm="0">
                                          <p:val>
                                            <p:fltVal val="0"/>
                                          </p:val>
                                        </p:tav>
                                        <p:tav tm="100000">
                                          <p:val>
                                            <p:strVal val="#ppt_h"/>
                                          </p:val>
                                        </p:tav>
                                      </p:tavLst>
                                    </p:anim>
                                    <p:animEffect transition="in" filter="fade">
                                      <p:cBhvr>
                                        <p:cTn id="62" dur="500"/>
                                        <p:tgtEl>
                                          <p:spTgt spid="211"/>
                                        </p:tgtEl>
                                      </p:cBhvr>
                                    </p:animEffect>
                                  </p:childTnLst>
                                </p:cTn>
                              </p:par>
                              <p:par>
                                <p:cTn id="63" presetID="6" presetClass="emph" presetSubtype="0" accel="100000" autoRev="1" fill="hold" grpId="1" nodeType="withEffect">
                                  <p:stCondLst>
                                    <p:cond delay="200"/>
                                  </p:stCondLst>
                                  <p:childTnLst>
                                    <p:animScale>
                                      <p:cBhvr>
                                        <p:cTn id="64" dur="500" fill="hold"/>
                                        <p:tgtEl>
                                          <p:spTgt spid="211"/>
                                        </p:tgtEl>
                                      </p:cBhvr>
                                      <p:by x="125000" y="125000"/>
                                    </p:animScale>
                                  </p:childTnLst>
                                </p:cTn>
                              </p:par>
                              <p:par>
                                <p:cTn id="65" presetID="50" presetClass="entr" presetSubtype="0" decel="100000" fill="hold" grpId="0" nodeType="withEffect">
                                  <p:stCondLst>
                                    <p:cond delay="450"/>
                                  </p:stCondLst>
                                  <p:childTnLst>
                                    <p:set>
                                      <p:cBhvr>
                                        <p:cTn id="66" dur="1" fill="hold">
                                          <p:stCondLst>
                                            <p:cond delay="0"/>
                                          </p:stCondLst>
                                        </p:cTn>
                                        <p:tgtEl>
                                          <p:spTgt spid="274"/>
                                        </p:tgtEl>
                                        <p:attrNameLst>
                                          <p:attrName>style.visibility</p:attrName>
                                        </p:attrNameLst>
                                      </p:cBhvr>
                                      <p:to>
                                        <p:strVal val="visible"/>
                                      </p:to>
                                    </p:set>
                                    <p:anim calcmode="lin" valueType="num">
                                      <p:cBhvr>
                                        <p:cTn id="67" dur="500" fill="hold"/>
                                        <p:tgtEl>
                                          <p:spTgt spid="274"/>
                                        </p:tgtEl>
                                        <p:attrNameLst>
                                          <p:attrName>ppt_w</p:attrName>
                                        </p:attrNameLst>
                                      </p:cBhvr>
                                      <p:tavLst>
                                        <p:tav tm="0">
                                          <p:val>
                                            <p:strVal val="#ppt_w+.3"/>
                                          </p:val>
                                        </p:tav>
                                        <p:tav tm="100000">
                                          <p:val>
                                            <p:strVal val="#ppt_w"/>
                                          </p:val>
                                        </p:tav>
                                      </p:tavLst>
                                    </p:anim>
                                    <p:anim calcmode="lin" valueType="num">
                                      <p:cBhvr>
                                        <p:cTn id="68" dur="500" fill="hold"/>
                                        <p:tgtEl>
                                          <p:spTgt spid="274"/>
                                        </p:tgtEl>
                                        <p:attrNameLst>
                                          <p:attrName>ppt_h</p:attrName>
                                        </p:attrNameLst>
                                      </p:cBhvr>
                                      <p:tavLst>
                                        <p:tav tm="0">
                                          <p:val>
                                            <p:strVal val="#ppt_h"/>
                                          </p:val>
                                        </p:tav>
                                        <p:tav tm="100000">
                                          <p:val>
                                            <p:strVal val="#ppt_h"/>
                                          </p:val>
                                        </p:tav>
                                      </p:tavLst>
                                    </p:anim>
                                    <p:animEffect transition="in" filter="fade">
                                      <p:cBhvr>
                                        <p:cTn id="69" dur="500"/>
                                        <p:tgtEl>
                                          <p:spTgt spid="274"/>
                                        </p:tgtEl>
                                      </p:cBhvr>
                                    </p:animEffect>
                                  </p:childTnLst>
                                </p:cTn>
                              </p:par>
                              <p:par>
                                <p:cTn id="70" presetID="2" presetClass="entr" presetSubtype="8" decel="100000" fill="hold" grpId="0" nodeType="withEffect">
                                  <p:stCondLst>
                                    <p:cond delay="300"/>
                                  </p:stCondLst>
                                  <p:childTnLst>
                                    <p:set>
                                      <p:cBhvr>
                                        <p:cTn id="71" dur="1" fill="hold">
                                          <p:stCondLst>
                                            <p:cond delay="0"/>
                                          </p:stCondLst>
                                        </p:cTn>
                                        <p:tgtEl>
                                          <p:spTgt spid="199"/>
                                        </p:tgtEl>
                                        <p:attrNameLst>
                                          <p:attrName>style.visibility</p:attrName>
                                        </p:attrNameLst>
                                      </p:cBhvr>
                                      <p:to>
                                        <p:strVal val="visible"/>
                                      </p:to>
                                    </p:set>
                                    <p:anim calcmode="lin" valueType="num">
                                      <p:cBhvr additive="base">
                                        <p:cTn id="72" dur="750" fill="hold"/>
                                        <p:tgtEl>
                                          <p:spTgt spid="199"/>
                                        </p:tgtEl>
                                        <p:attrNameLst>
                                          <p:attrName>ppt_x</p:attrName>
                                        </p:attrNameLst>
                                      </p:cBhvr>
                                      <p:tavLst>
                                        <p:tav tm="0">
                                          <p:val>
                                            <p:strVal val="0-#ppt_w/2"/>
                                          </p:val>
                                        </p:tav>
                                        <p:tav tm="100000">
                                          <p:val>
                                            <p:strVal val="#ppt_x"/>
                                          </p:val>
                                        </p:tav>
                                      </p:tavLst>
                                    </p:anim>
                                    <p:anim calcmode="lin" valueType="num">
                                      <p:cBhvr additive="base">
                                        <p:cTn id="73" dur="750" fill="hold"/>
                                        <p:tgtEl>
                                          <p:spTgt spid="199"/>
                                        </p:tgtEl>
                                        <p:attrNameLst>
                                          <p:attrName>ppt_y</p:attrName>
                                        </p:attrNameLst>
                                      </p:cBhvr>
                                      <p:tavLst>
                                        <p:tav tm="0">
                                          <p:val>
                                            <p:strVal val="#ppt_y"/>
                                          </p:val>
                                        </p:tav>
                                        <p:tav tm="100000">
                                          <p:val>
                                            <p:strVal val="#ppt_y"/>
                                          </p:val>
                                        </p:tav>
                                      </p:tavLst>
                                    </p:anim>
                                  </p:childTnLst>
                                </p:cTn>
                              </p:par>
                              <p:par>
                                <p:cTn id="74" presetID="10" presetClass="entr" presetSubtype="0" fill="hold" grpId="0" nodeType="withEffect">
                                  <p:stCondLst>
                                    <p:cond delay="300"/>
                                  </p:stCondLst>
                                  <p:childTnLst>
                                    <p:set>
                                      <p:cBhvr>
                                        <p:cTn id="75" dur="1" fill="hold">
                                          <p:stCondLst>
                                            <p:cond delay="0"/>
                                          </p:stCondLst>
                                        </p:cTn>
                                        <p:tgtEl>
                                          <p:spTgt spid="207"/>
                                        </p:tgtEl>
                                        <p:attrNameLst>
                                          <p:attrName>style.visibility</p:attrName>
                                        </p:attrNameLst>
                                      </p:cBhvr>
                                      <p:to>
                                        <p:strVal val="visible"/>
                                      </p:to>
                                    </p:set>
                                    <p:animEffect transition="in" filter="fade">
                                      <p:cBhvr>
                                        <p:cTn id="76" dur="300"/>
                                        <p:tgtEl>
                                          <p:spTgt spid="207"/>
                                        </p:tgtEl>
                                      </p:cBhvr>
                                    </p:animEffect>
                                  </p:childTnLst>
                                </p:cTn>
                              </p:par>
                              <p:par>
                                <p:cTn id="77" presetID="53" presetClass="entr" presetSubtype="16" fill="hold" grpId="0" nodeType="withEffect">
                                  <p:stCondLst>
                                    <p:cond delay="300"/>
                                  </p:stCondLst>
                                  <p:childTnLst>
                                    <p:set>
                                      <p:cBhvr>
                                        <p:cTn id="78" dur="1" fill="hold">
                                          <p:stCondLst>
                                            <p:cond delay="0"/>
                                          </p:stCondLst>
                                        </p:cTn>
                                        <p:tgtEl>
                                          <p:spTgt spid="212"/>
                                        </p:tgtEl>
                                        <p:attrNameLst>
                                          <p:attrName>style.visibility</p:attrName>
                                        </p:attrNameLst>
                                      </p:cBhvr>
                                      <p:to>
                                        <p:strVal val="visible"/>
                                      </p:to>
                                    </p:set>
                                    <p:anim calcmode="lin" valueType="num">
                                      <p:cBhvr>
                                        <p:cTn id="79" dur="500" fill="hold"/>
                                        <p:tgtEl>
                                          <p:spTgt spid="212"/>
                                        </p:tgtEl>
                                        <p:attrNameLst>
                                          <p:attrName>ppt_w</p:attrName>
                                        </p:attrNameLst>
                                      </p:cBhvr>
                                      <p:tavLst>
                                        <p:tav tm="0">
                                          <p:val>
                                            <p:fltVal val="0"/>
                                          </p:val>
                                        </p:tav>
                                        <p:tav tm="100000">
                                          <p:val>
                                            <p:strVal val="#ppt_w"/>
                                          </p:val>
                                        </p:tav>
                                      </p:tavLst>
                                    </p:anim>
                                    <p:anim calcmode="lin" valueType="num">
                                      <p:cBhvr>
                                        <p:cTn id="80" dur="500" fill="hold"/>
                                        <p:tgtEl>
                                          <p:spTgt spid="212"/>
                                        </p:tgtEl>
                                        <p:attrNameLst>
                                          <p:attrName>ppt_h</p:attrName>
                                        </p:attrNameLst>
                                      </p:cBhvr>
                                      <p:tavLst>
                                        <p:tav tm="0">
                                          <p:val>
                                            <p:fltVal val="0"/>
                                          </p:val>
                                        </p:tav>
                                        <p:tav tm="100000">
                                          <p:val>
                                            <p:strVal val="#ppt_h"/>
                                          </p:val>
                                        </p:tav>
                                      </p:tavLst>
                                    </p:anim>
                                    <p:animEffect transition="in" filter="fade">
                                      <p:cBhvr>
                                        <p:cTn id="81" dur="500"/>
                                        <p:tgtEl>
                                          <p:spTgt spid="212"/>
                                        </p:tgtEl>
                                      </p:cBhvr>
                                    </p:animEffect>
                                  </p:childTnLst>
                                </p:cTn>
                              </p:par>
                              <p:par>
                                <p:cTn id="82" presetID="6" presetClass="emph" presetSubtype="0" accel="100000" autoRev="1" fill="hold" grpId="1" nodeType="withEffect">
                                  <p:stCondLst>
                                    <p:cond delay="300"/>
                                  </p:stCondLst>
                                  <p:childTnLst>
                                    <p:animScale>
                                      <p:cBhvr>
                                        <p:cTn id="83" dur="500" fill="hold"/>
                                        <p:tgtEl>
                                          <p:spTgt spid="212"/>
                                        </p:tgtEl>
                                      </p:cBhvr>
                                      <p:by x="125000" y="125000"/>
                                    </p:animScale>
                                  </p:childTnLst>
                                </p:cTn>
                              </p:par>
                              <p:par>
                                <p:cTn id="84" presetID="50" presetClass="entr" presetSubtype="0" decel="100000" fill="hold" grpId="0" nodeType="withEffect">
                                  <p:stCondLst>
                                    <p:cond delay="550"/>
                                  </p:stCondLst>
                                  <p:childTnLst>
                                    <p:set>
                                      <p:cBhvr>
                                        <p:cTn id="85" dur="1" fill="hold">
                                          <p:stCondLst>
                                            <p:cond delay="0"/>
                                          </p:stCondLst>
                                        </p:cTn>
                                        <p:tgtEl>
                                          <p:spTgt spid="275"/>
                                        </p:tgtEl>
                                        <p:attrNameLst>
                                          <p:attrName>style.visibility</p:attrName>
                                        </p:attrNameLst>
                                      </p:cBhvr>
                                      <p:to>
                                        <p:strVal val="visible"/>
                                      </p:to>
                                    </p:set>
                                    <p:anim calcmode="lin" valueType="num">
                                      <p:cBhvr>
                                        <p:cTn id="86" dur="500" fill="hold"/>
                                        <p:tgtEl>
                                          <p:spTgt spid="275"/>
                                        </p:tgtEl>
                                        <p:attrNameLst>
                                          <p:attrName>ppt_w</p:attrName>
                                        </p:attrNameLst>
                                      </p:cBhvr>
                                      <p:tavLst>
                                        <p:tav tm="0">
                                          <p:val>
                                            <p:strVal val="#ppt_w+.3"/>
                                          </p:val>
                                        </p:tav>
                                        <p:tav tm="100000">
                                          <p:val>
                                            <p:strVal val="#ppt_w"/>
                                          </p:val>
                                        </p:tav>
                                      </p:tavLst>
                                    </p:anim>
                                    <p:anim calcmode="lin" valueType="num">
                                      <p:cBhvr>
                                        <p:cTn id="87" dur="500" fill="hold"/>
                                        <p:tgtEl>
                                          <p:spTgt spid="275"/>
                                        </p:tgtEl>
                                        <p:attrNameLst>
                                          <p:attrName>ppt_h</p:attrName>
                                        </p:attrNameLst>
                                      </p:cBhvr>
                                      <p:tavLst>
                                        <p:tav tm="0">
                                          <p:val>
                                            <p:strVal val="#ppt_h"/>
                                          </p:val>
                                        </p:tav>
                                        <p:tav tm="100000">
                                          <p:val>
                                            <p:strVal val="#ppt_h"/>
                                          </p:val>
                                        </p:tav>
                                      </p:tavLst>
                                    </p:anim>
                                    <p:animEffect transition="in" filter="fade">
                                      <p:cBhvr>
                                        <p:cTn id="88" dur="500"/>
                                        <p:tgtEl>
                                          <p:spTgt spid="2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1" grpId="0" animBg="1"/>
      <p:bldP spid="194" grpId="0" animBg="1">
        <p:tmplLst>
          <p:tmpl>
            <p:tnLst>
              <p:par>
                <p:cTn presetID="2" presetClass="entr" presetSubtype="8" decel="100000" fill="hold" nodeType="afterEffect">
                  <p:stCondLst>
                    <p:cond delay="0"/>
                  </p:stCondLst>
                  <p:childTnLst>
                    <p:set>
                      <p:cBhvr>
                        <p:cTn dur="1" fill="hold">
                          <p:stCondLst>
                            <p:cond delay="0"/>
                          </p:stCondLst>
                        </p:cTn>
                        <p:tgtEl>
                          <p:spTgt spid="194"/>
                        </p:tgtEl>
                        <p:attrNameLst>
                          <p:attrName>style.visibility</p:attrName>
                        </p:attrNameLst>
                      </p:cBhvr>
                      <p:to>
                        <p:strVal val="visible"/>
                      </p:to>
                    </p:set>
                    <p:anim calcmode="lin" valueType="num">
                      <p:cBhvr additive="base">
                        <p:cTn dur="750" fill="hold"/>
                        <p:tgtEl>
                          <p:spTgt spid="194"/>
                        </p:tgtEl>
                        <p:attrNameLst>
                          <p:attrName>ppt_x</p:attrName>
                        </p:attrNameLst>
                      </p:cBhvr>
                      <p:tavLst>
                        <p:tav tm="0">
                          <p:val>
                            <p:strVal val="0-#ppt_w/2"/>
                          </p:val>
                        </p:tav>
                        <p:tav tm="100000">
                          <p:val>
                            <p:strVal val="#ppt_x"/>
                          </p:val>
                        </p:tav>
                      </p:tavLst>
                    </p:anim>
                    <p:anim calcmode="lin" valueType="num">
                      <p:cBhvr additive="base">
                        <p:cTn dur="750" fill="hold"/>
                        <p:tgtEl>
                          <p:spTgt spid="194"/>
                        </p:tgtEl>
                        <p:attrNameLst>
                          <p:attrName>ppt_y</p:attrName>
                        </p:attrNameLst>
                      </p:cBhvr>
                      <p:tavLst>
                        <p:tav tm="0">
                          <p:val>
                            <p:strVal val="#ppt_y"/>
                          </p:val>
                        </p:tav>
                        <p:tav tm="100000">
                          <p:val>
                            <p:strVal val="#ppt_y"/>
                          </p:val>
                        </p:tav>
                      </p:tavLst>
                    </p:anim>
                  </p:childTnLst>
                </p:cTn>
              </p:par>
            </p:tnLst>
          </p:tmpl>
        </p:tmplLst>
      </p:bldP>
      <p:bldP spid="196" grpId="0" animBg="1">
        <p:tmplLst>
          <p:tmpl>
            <p:tnLst>
              <p:par>
                <p:cTn presetID="2" presetClass="entr" presetSubtype="8" decel="100000" fill="hold" nodeType="withEffect">
                  <p:stCondLst>
                    <p:cond delay="100"/>
                  </p:stCondLst>
                  <p:childTnLst>
                    <p:set>
                      <p:cBhvr>
                        <p:cTn dur="1" fill="hold">
                          <p:stCondLst>
                            <p:cond delay="0"/>
                          </p:stCondLst>
                        </p:cTn>
                        <p:tgtEl>
                          <p:spTgt spid="196"/>
                        </p:tgtEl>
                        <p:attrNameLst>
                          <p:attrName>style.visibility</p:attrName>
                        </p:attrNameLst>
                      </p:cBhvr>
                      <p:to>
                        <p:strVal val="visible"/>
                      </p:to>
                    </p:set>
                    <p:anim calcmode="lin" valueType="num">
                      <p:cBhvr additive="base">
                        <p:cTn dur="750" fill="hold"/>
                        <p:tgtEl>
                          <p:spTgt spid="196"/>
                        </p:tgtEl>
                        <p:attrNameLst>
                          <p:attrName>ppt_x</p:attrName>
                        </p:attrNameLst>
                      </p:cBhvr>
                      <p:tavLst>
                        <p:tav tm="0">
                          <p:val>
                            <p:strVal val="0-#ppt_w/2"/>
                          </p:val>
                        </p:tav>
                        <p:tav tm="100000">
                          <p:val>
                            <p:strVal val="#ppt_x"/>
                          </p:val>
                        </p:tav>
                      </p:tavLst>
                    </p:anim>
                    <p:anim calcmode="lin" valueType="num">
                      <p:cBhvr additive="base">
                        <p:cTn dur="750" fill="hold"/>
                        <p:tgtEl>
                          <p:spTgt spid="196"/>
                        </p:tgtEl>
                        <p:attrNameLst>
                          <p:attrName>ppt_y</p:attrName>
                        </p:attrNameLst>
                      </p:cBhvr>
                      <p:tavLst>
                        <p:tav tm="0">
                          <p:val>
                            <p:strVal val="#ppt_y"/>
                          </p:val>
                        </p:tav>
                        <p:tav tm="100000">
                          <p:val>
                            <p:strVal val="#ppt_y"/>
                          </p:val>
                        </p:tav>
                      </p:tavLst>
                    </p:anim>
                  </p:childTnLst>
                </p:cTn>
              </p:par>
            </p:tnLst>
          </p:tmpl>
        </p:tmplLst>
      </p:bldP>
      <p:bldP spid="198" grpId="0" animBg="1">
        <p:tmplLst>
          <p:tmpl>
            <p:tnLst>
              <p:par>
                <p:cTn presetID="2" presetClass="entr" presetSubtype="8" decel="100000" fill="hold" nodeType="withEffect">
                  <p:stCondLst>
                    <p:cond delay="200"/>
                  </p:stCondLst>
                  <p:childTnLst>
                    <p:set>
                      <p:cBhvr>
                        <p:cTn dur="1" fill="hold">
                          <p:stCondLst>
                            <p:cond delay="0"/>
                          </p:stCondLst>
                        </p:cTn>
                        <p:tgtEl>
                          <p:spTgt spid="198"/>
                        </p:tgtEl>
                        <p:attrNameLst>
                          <p:attrName>style.visibility</p:attrName>
                        </p:attrNameLst>
                      </p:cBhvr>
                      <p:to>
                        <p:strVal val="visible"/>
                      </p:to>
                    </p:set>
                    <p:anim calcmode="lin" valueType="num">
                      <p:cBhvr additive="base">
                        <p:cTn dur="750" fill="hold"/>
                        <p:tgtEl>
                          <p:spTgt spid="198"/>
                        </p:tgtEl>
                        <p:attrNameLst>
                          <p:attrName>ppt_x</p:attrName>
                        </p:attrNameLst>
                      </p:cBhvr>
                      <p:tavLst>
                        <p:tav tm="0">
                          <p:val>
                            <p:strVal val="0-#ppt_w/2"/>
                          </p:val>
                        </p:tav>
                        <p:tav tm="100000">
                          <p:val>
                            <p:strVal val="#ppt_x"/>
                          </p:val>
                        </p:tav>
                      </p:tavLst>
                    </p:anim>
                    <p:anim calcmode="lin" valueType="num">
                      <p:cBhvr additive="base">
                        <p:cTn dur="750" fill="hold"/>
                        <p:tgtEl>
                          <p:spTgt spid="198"/>
                        </p:tgtEl>
                        <p:attrNameLst>
                          <p:attrName>ppt_y</p:attrName>
                        </p:attrNameLst>
                      </p:cBhvr>
                      <p:tavLst>
                        <p:tav tm="0">
                          <p:val>
                            <p:strVal val="#ppt_y"/>
                          </p:val>
                        </p:tav>
                        <p:tav tm="100000">
                          <p:val>
                            <p:strVal val="#ppt_y"/>
                          </p:val>
                        </p:tav>
                      </p:tavLst>
                    </p:anim>
                  </p:childTnLst>
                </p:cTn>
              </p:par>
            </p:tnLst>
          </p:tmpl>
        </p:tmplLst>
      </p:bldP>
      <p:bldP spid="199" grpId="0" animBg="1">
        <p:tmplLst>
          <p:tmpl>
            <p:tnLst>
              <p:par>
                <p:cTn presetID="2" presetClass="entr" presetSubtype="8" decel="100000" fill="hold" nodeType="withEffect">
                  <p:stCondLst>
                    <p:cond delay="300"/>
                  </p:stCondLst>
                  <p:childTnLst>
                    <p:set>
                      <p:cBhvr>
                        <p:cTn dur="1" fill="hold">
                          <p:stCondLst>
                            <p:cond delay="0"/>
                          </p:stCondLst>
                        </p:cTn>
                        <p:tgtEl>
                          <p:spTgt spid="199"/>
                        </p:tgtEl>
                        <p:attrNameLst>
                          <p:attrName>style.visibility</p:attrName>
                        </p:attrNameLst>
                      </p:cBhvr>
                      <p:to>
                        <p:strVal val="visible"/>
                      </p:to>
                    </p:set>
                    <p:anim calcmode="lin" valueType="num">
                      <p:cBhvr additive="base">
                        <p:cTn dur="750" fill="hold"/>
                        <p:tgtEl>
                          <p:spTgt spid="199"/>
                        </p:tgtEl>
                        <p:attrNameLst>
                          <p:attrName>ppt_x</p:attrName>
                        </p:attrNameLst>
                      </p:cBhvr>
                      <p:tavLst>
                        <p:tav tm="0">
                          <p:val>
                            <p:strVal val="0-#ppt_w/2"/>
                          </p:val>
                        </p:tav>
                        <p:tav tm="100000">
                          <p:val>
                            <p:strVal val="#ppt_x"/>
                          </p:val>
                        </p:tav>
                      </p:tavLst>
                    </p:anim>
                    <p:anim calcmode="lin" valueType="num">
                      <p:cBhvr additive="base">
                        <p:cTn dur="750" fill="hold"/>
                        <p:tgtEl>
                          <p:spTgt spid="199"/>
                        </p:tgtEl>
                        <p:attrNameLst>
                          <p:attrName>ppt_y</p:attrName>
                        </p:attrNameLst>
                      </p:cBhvr>
                      <p:tavLst>
                        <p:tav tm="0">
                          <p:val>
                            <p:strVal val="#ppt_y"/>
                          </p:val>
                        </p:tav>
                        <p:tav tm="100000">
                          <p:val>
                            <p:strVal val="#ppt_y"/>
                          </p:val>
                        </p:tav>
                      </p:tavLst>
                    </p:anim>
                  </p:childTnLst>
                </p:cTn>
              </p:par>
            </p:tnLst>
          </p:tmpl>
        </p:tmplLst>
      </p:bldP>
      <p:bldP spid="202" grpId="0" animBg="1">
        <p:tmplLst>
          <p:tmpl>
            <p:tnLst>
              <p:par>
                <p:cTn presetID="10" presetClass="entr" presetSubtype="0" fill="hold" nodeType="withEffect">
                  <p:stCondLst>
                    <p:cond delay="0"/>
                  </p:stCondLst>
                  <p:childTnLst>
                    <p:set>
                      <p:cBhvr>
                        <p:cTn dur="1" fill="hold">
                          <p:stCondLst>
                            <p:cond delay="0"/>
                          </p:stCondLst>
                        </p:cTn>
                        <p:tgtEl>
                          <p:spTgt spid="202"/>
                        </p:tgtEl>
                        <p:attrNameLst>
                          <p:attrName>style.visibility</p:attrName>
                        </p:attrNameLst>
                      </p:cBhvr>
                      <p:to>
                        <p:strVal val="visible"/>
                      </p:to>
                    </p:set>
                    <p:animEffect transition="in" filter="fade">
                      <p:cBhvr>
                        <p:cTn dur="300"/>
                        <p:tgtEl>
                          <p:spTgt spid="202"/>
                        </p:tgtEl>
                      </p:cBhvr>
                    </p:animEffect>
                  </p:childTnLst>
                </p:cTn>
              </p:par>
            </p:tnLst>
          </p:tmpl>
        </p:tmplLst>
      </p:bldP>
      <p:bldP spid="205" grpId="0" animBg="1">
        <p:tmplLst>
          <p:tmpl>
            <p:tnLst>
              <p:par>
                <p:cTn presetID="10" presetClass="entr" presetSubtype="0" fill="hold" nodeType="withEffect">
                  <p:stCondLst>
                    <p:cond delay="100"/>
                  </p:stCondLst>
                  <p:childTnLst>
                    <p:set>
                      <p:cBhvr>
                        <p:cTn dur="1" fill="hold">
                          <p:stCondLst>
                            <p:cond delay="0"/>
                          </p:stCondLst>
                        </p:cTn>
                        <p:tgtEl>
                          <p:spTgt spid="205"/>
                        </p:tgtEl>
                        <p:attrNameLst>
                          <p:attrName>style.visibility</p:attrName>
                        </p:attrNameLst>
                      </p:cBhvr>
                      <p:to>
                        <p:strVal val="visible"/>
                      </p:to>
                    </p:set>
                    <p:animEffect transition="in" filter="fade">
                      <p:cBhvr>
                        <p:cTn dur="300"/>
                        <p:tgtEl>
                          <p:spTgt spid="205"/>
                        </p:tgtEl>
                      </p:cBhvr>
                    </p:animEffect>
                  </p:childTnLst>
                </p:cTn>
              </p:par>
            </p:tnLst>
          </p:tmpl>
        </p:tmplLst>
      </p:bldP>
      <p:bldP spid="206" grpId="0" animBg="1">
        <p:tmplLst>
          <p:tmpl>
            <p:tnLst>
              <p:par>
                <p:cTn presetID="10" presetClass="entr" presetSubtype="0" fill="hold" nodeType="withEffect">
                  <p:stCondLst>
                    <p:cond delay="200"/>
                  </p:stCondLst>
                  <p:childTnLst>
                    <p:set>
                      <p:cBhvr>
                        <p:cTn dur="1" fill="hold">
                          <p:stCondLst>
                            <p:cond delay="0"/>
                          </p:stCondLst>
                        </p:cTn>
                        <p:tgtEl>
                          <p:spTgt spid="206"/>
                        </p:tgtEl>
                        <p:attrNameLst>
                          <p:attrName>style.visibility</p:attrName>
                        </p:attrNameLst>
                      </p:cBhvr>
                      <p:to>
                        <p:strVal val="visible"/>
                      </p:to>
                    </p:set>
                    <p:animEffect transition="in" filter="fade">
                      <p:cBhvr>
                        <p:cTn dur="300"/>
                        <p:tgtEl>
                          <p:spTgt spid="206"/>
                        </p:tgtEl>
                      </p:cBhvr>
                    </p:animEffect>
                  </p:childTnLst>
                </p:cTn>
              </p:par>
            </p:tnLst>
          </p:tmpl>
        </p:tmplLst>
      </p:bldP>
      <p:bldP spid="207" grpId="0" animBg="1">
        <p:tmplLst>
          <p:tmpl>
            <p:tnLst>
              <p:par>
                <p:cTn presetID="10" presetClass="entr" presetSubtype="0" fill="hold" nodeType="withEffect">
                  <p:stCondLst>
                    <p:cond delay="300"/>
                  </p:stCondLst>
                  <p:childTnLst>
                    <p:set>
                      <p:cBhvr>
                        <p:cTn dur="1" fill="hold">
                          <p:stCondLst>
                            <p:cond delay="0"/>
                          </p:stCondLst>
                        </p:cTn>
                        <p:tgtEl>
                          <p:spTgt spid="207"/>
                        </p:tgtEl>
                        <p:attrNameLst>
                          <p:attrName>style.visibility</p:attrName>
                        </p:attrNameLst>
                      </p:cBhvr>
                      <p:to>
                        <p:strVal val="visible"/>
                      </p:to>
                    </p:set>
                    <p:animEffect transition="in" filter="fade">
                      <p:cBhvr>
                        <p:cTn dur="300"/>
                        <p:tgtEl>
                          <p:spTgt spid="207"/>
                        </p:tgtEl>
                      </p:cBhvr>
                    </p:animEffect>
                  </p:childTnLst>
                </p:cTn>
              </p:par>
            </p:tnLst>
          </p:tmpl>
        </p:tmplLst>
      </p:bldP>
      <p:bldP spid="209" grpId="0"/>
      <p:bldP spid="209" grpId="1"/>
      <p:bldP spid="210" grpId="0"/>
      <p:bldP spid="210" grpId="1"/>
      <p:bldP spid="211" grpId="0"/>
      <p:bldP spid="211" grpId="1"/>
      <p:bldP spid="212" grpId="0"/>
      <p:bldP spid="212" grpId="1"/>
      <p:bldP spid="272" grpId="0">
        <p:tmplLst>
          <p:tmpl>
            <p:tnLst>
              <p:par>
                <p:cTn presetID="50" presetClass="entr" presetSubtype="0" decel="100000" fill="hold" nodeType="withEffect">
                  <p:stCondLst>
                    <p:cond delay="250"/>
                  </p:stCondLst>
                  <p:childTnLst>
                    <p:set>
                      <p:cBhvr>
                        <p:cTn dur="1" fill="hold">
                          <p:stCondLst>
                            <p:cond delay="0"/>
                          </p:stCondLst>
                        </p:cTn>
                        <p:tgtEl>
                          <p:spTgt spid="272"/>
                        </p:tgtEl>
                        <p:attrNameLst>
                          <p:attrName>style.visibility</p:attrName>
                        </p:attrNameLst>
                      </p:cBhvr>
                      <p:to>
                        <p:strVal val="visible"/>
                      </p:to>
                    </p:set>
                    <p:anim calcmode="lin" valueType="num">
                      <p:cBhvr>
                        <p:cTn dur="500" fill="hold"/>
                        <p:tgtEl>
                          <p:spTgt spid="272"/>
                        </p:tgtEl>
                        <p:attrNameLst>
                          <p:attrName>ppt_w</p:attrName>
                        </p:attrNameLst>
                      </p:cBhvr>
                      <p:tavLst>
                        <p:tav tm="0">
                          <p:val>
                            <p:strVal val="#ppt_w+.3"/>
                          </p:val>
                        </p:tav>
                        <p:tav tm="100000">
                          <p:val>
                            <p:strVal val="#ppt_w"/>
                          </p:val>
                        </p:tav>
                      </p:tavLst>
                    </p:anim>
                    <p:anim calcmode="lin" valueType="num">
                      <p:cBhvr>
                        <p:cTn dur="500" fill="hold"/>
                        <p:tgtEl>
                          <p:spTgt spid="272"/>
                        </p:tgtEl>
                        <p:attrNameLst>
                          <p:attrName>ppt_h</p:attrName>
                        </p:attrNameLst>
                      </p:cBhvr>
                      <p:tavLst>
                        <p:tav tm="0">
                          <p:val>
                            <p:strVal val="#ppt_h"/>
                          </p:val>
                        </p:tav>
                        <p:tav tm="100000">
                          <p:val>
                            <p:strVal val="#ppt_h"/>
                          </p:val>
                        </p:tav>
                      </p:tavLst>
                    </p:anim>
                    <p:animEffect transition="in" filter="fade">
                      <p:cBhvr>
                        <p:cTn dur="500"/>
                        <p:tgtEl>
                          <p:spTgt spid="272"/>
                        </p:tgtEl>
                      </p:cBhvr>
                    </p:animEffect>
                  </p:childTnLst>
                </p:cTn>
              </p:par>
            </p:tnLst>
          </p:tmpl>
        </p:tmplLst>
      </p:bldP>
      <p:bldP spid="273" grpId="0">
        <p:tmplLst>
          <p:tmpl>
            <p:tnLst>
              <p:par>
                <p:cTn presetID="50" presetClass="entr" presetSubtype="0" decel="100000" fill="hold" nodeType="withEffect">
                  <p:stCondLst>
                    <p:cond delay="350"/>
                  </p:stCondLst>
                  <p:childTnLst>
                    <p:set>
                      <p:cBhvr>
                        <p:cTn dur="1" fill="hold">
                          <p:stCondLst>
                            <p:cond delay="0"/>
                          </p:stCondLst>
                        </p:cTn>
                        <p:tgtEl>
                          <p:spTgt spid="273"/>
                        </p:tgtEl>
                        <p:attrNameLst>
                          <p:attrName>style.visibility</p:attrName>
                        </p:attrNameLst>
                      </p:cBhvr>
                      <p:to>
                        <p:strVal val="visible"/>
                      </p:to>
                    </p:set>
                    <p:anim calcmode="lin" valueType="num">
                      <p:cBhvr>
                        <p:cTn dur="500" fill="hold"/>
                        <p:tgtEl>
                          <p:spTgt spid="273"/>
                        </p:tgtEl>
                        <p:attrNameLst>
                          <p:attrName>ppt_w</p:attrName>
                        </p:attrNameLst>
                      </p:cBhvr>
                      <p:tavLst>
                        <p:tav tm="0">
                          <p:val>
                            <p:strVal val="#ppt_w+.3"/>
                          </p:val>
                        </p:tav>
                        <p:tav tm="100000">
                          <p:val>
                            <p:strVal val="#ppt_w"/>
                          </p:val>
                        </p:tav>
                      </p:tavLst>
                    </p:anim>
                    <p:anim calcmode="lin" valueType="num">
                      <p:cBhvr>
                        <p:cTn dur="500" fill="hold"/>
                        <p:tgtEl>
                          <p:spTgt spid="273"/>
                        </p:tgtEl>
                        <p:attrNameLst>
                          <p:attrName>ppt_h</p:attrName>
                        </p:attrNameLst>
                      </p:cBhvr>
                      <p:tavLst>
                        <p:tav tm="0">
                          <p:val>
                            <p:strVal val="#ppt_h"/>
                          </p:val>
                        </p:tav>
                        <p:tav tm="100000">
                          <p:val>
                            <p:strVal val="#ppt_h"/>
                          </p:val>
                        </p:tav>
                      </p:tavLst>
                    </p:anim>
                    <p:animEffect transition="in" filter="fade">
                      <p:cBhvr>
                        <p:cTn dur="500"/>
                        <p:tgtEl>
                          <p:spTgt spid="273"/>
                        </p:tgtEl>
                      </p:cBhvr>
                    </p:animEffect>
                  </p:childTnLst>
                </p:cTn>
              </p:par>
            </p:tnLst>
          </p:tmpl>
        </p:tmplLst>
      </p:bldP>
      <p:bldP spid="274" grpId="0">
        <p:tmplLst>
          <p:tmpl>
            <p:tnLst>
              <p:par>
                <p:cTn presetID="50" presetClass="entr" presetSubtype="0" decel="100000" fill="hold" nodeType="withEffect">
                  <p:stCondLst>
                    <p:cond delay="450"/>
                  </p:stCondLst>
                  <p:childTnLst>
                    <p:set>
                      <p:cBhvr>
                        <p:cTn dur="1" fill="hold">
                          <p:stCondLst>
                            <p:cond delay="0"/>
                          </p:stCondLst>
                        </p:cTn>
                        <p:tgtEl>
                          <p:spTgt spid="274"/>
                        </p:tgtEl>
                        <p:attrNameLst>
                          <p:attrName>style.visibility</p:attrName>
                        </p:attrNameLst>
                      </p:cBhvr>
                      <p:to>
                        <p:strVal val="visible"/>
                      </p:to>
                    </p:set>
                    <p:anim calcmode="lin" valueType="num">
                      <p:cBhvr>
                        <p:cTn dur="500" fill="hold"/>
                        <p:tgtEl>
                          <p:spTgt spid="274"/>
                        </p:tgtEl>
                        <p:attrNameLst>
                          <p:attrName>ppt_w</p:attrName>
                        </p:attrNameLst>
                      </p:cBhvr>
                      <p:tavLst>
                        <p:tav tm="0">
                          <p:val>
                            <p:strVal val="#ppt_w+.3"/>
                          </p:val>
                        </p:tav>
                        <p:tav tm="100000">
                          <p:val>
                            <p:strVal val="#ppt_w"/>
                          </p:val>
                        </p:tav>
                      </p:tavLst>
                    </p:anim>
                    <p:anim calcmode="lin" valueType="num">
                      <p:cBhvr>
                        <p:cTn dur="500" fill="hold"/>
                        <p:tgtEl>
                          <p:spTgt spid="274"/>
                        </p:tgtEl>
                        <p:attrNameLst>
                          <p:attrName>ppt_h</p:attrName>
                        </p:attrNameLst>
                      </p:cBhvr>
                      <p:tavLst>
                        <p:tav tm="0">
                          <p:val>
                            <p:strVal val="#ppt_h"/>
                          </p:val>
                        </p:tav>
                        <p:tav tm="100000">
                          <p:val>
                            <p:strVal val="#ppt_h"/>
                          </p:val>
                        </p:tav>
                      </p:tavLst>
                    </p:anim>
                    <p:animEffect transition="in" filter="fade">
                      <p:cBhvr>
                        <p:cTn dur="500"/>
                        <p:tgtEl>
                          <p:spTgt spid="274"/>
                        </p:tgtEl>
                      </p:cBhvr>
                    </p:animEffect>
                  </p:childTnLst>
                </p:cTn>
              </p:par>
            </p:tnLst>
          </p:tmpl>
        </p:tmplLst>
      </p:bldP>
      <p:bldP spid="275" grpId="0">
        <p:tmplLst>
          <p:tmpl>
            <p:tnLst>
              <p:par>
                <p:cTn presetID="50" presetClass="entr" presetSubtype="0" decel="100000" fill="hold" nodeType="withEffect">
                  <p:stCondLst>
                    <p:cond delay="550"/>
                  </p:stCondLst>
                  <p:childTnLst>
                    <p:set>
                      <p:cBhvr>
                        <p:cTn dur="1" fill="hold">
                          <p:stCondLst>
                            <p:cond delay="0"/>
                          </p:stCondLst>
                        </p:cTn>
                        <p:tgtEl>
                          <p:spTgt spid="275"/>
                        </p:tgtEl>
                        <p:attrNameLst>
                          <p:attrName>style.visibility</p:attrName>
                        </p:attrNameLst>
                      </p:cBhvr>
                      <p:to>
                        <p:strVal val="visible"/>
                      </p:to>
                    </p:set>
                    <p:anim calcmode="lin" valueType="num">
                      <p:cBhvr>
                        <p:cTn dur="500" fill="hold"/>
                        <p:tgtEl>
                          <p:spTgt spid="275"/>
                        </p:tgtEl>
                        <p:attrNameLst>
                          <p:attrName>ppt_w</p:attrName>
                        </p:attrNameLst>
                      </p:cBhvr>
                      <p:tavLst>
                        <p:tav tm="0">
                          <p:val>
                            <p:strVal val="#ppt_w+.3"/>
                          </p:val>
                        </p:tav>
                        <p:tav tm="100000">
                          <p:val>
                            <p:strVal val="#ppt_w"/>
                          </p:val>
                        </p:tav>
                      </p:tavLst>
                    </p:anim>
                    <p:anim calcmode="lin" valueType="num">
                      <p:cBhvr>
                        <p:cTn dur="500" fill="hold"/>
                        <p:tgtEl>
                          <p:spTgt spid="275"/>
                        </p:tgtEl>
                        <p:attrNameLst>
                          <p:attrName>ppt_h</p:attrName>
                        </p:attrNameLst>
                      </p:cBhvr>
                      <p:tavLst>
                        <p:tav tm="0">
                          <p:val>
                            <p:strVal val="#ppt_h"/>
                          </p:val>
                        </p:tav>
                        <p:tav tm="100000">
                          <p:val>
                            <p:strVal val="#ppt_h"/>
                          </p:val>
                        </p:tav>
                      </p:tavLst>
                    </p:anim>
                    <p:animEffect transition="in" filter="fade">
                      <p:cBhvr>
                        <p:cTn dur="500"/>
                        <p:tgtEl>
                          <p:spTgt spid="275"/>
                        </p:tgtEl>
                      </p:cBhvr>
                    </p:animEffect>
                  </p:childTnLst>
                </p:cTn>
              </p:par>
            </p:tnLst>
          </p:tmpl>
        </p:tmplLst>
      </p:bldP>
      <p:bldP spid="6" grpId="0">
        <p:tmplLst>
          <p:tmpl>
            <p:tnLst>
              <p:par>
                <p:cTn presetID="10"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Lst>
  </p:timing>
  <p:hf hdr="0" dt="0"/>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LAYOUT OWN INPUT">
    <p:spTree>
      <p:nvGrpSpPr>
        <p:cNvPr id="1" name=""/>
        <p:cNvGrpSpPr/>
        <p:nvPr/>
      </p:nvGrpSpPr>
      <p:grpSpPr>
        <a:xfrm>
          <a:off x="0" y="0"/>
          <a:ext cx="0" cy="0"/>
          <a:chOff x="0" y="0"/>
          <a:chExt cx="0" cy="0"/>
        </a:xfrm>
      </p:grpSpPr>
      <p:grpSp>
        <p:nvGrpSpPr>
          <p:cNvPr id="26" name="INSTRUCTION">
            <a:extLst>
              <a:ext uri="{FF2B5EF4-FFF2-40B4-BE49-F238E27FC236}">
                <a16:creationId xmlns:a16="http://schemas.microsoft.com/office/drawing/2014/main" id="{A4907380-164D-4388-8F13-488C214C0825}"/>
              </a:ext>
            </a:extLst>
          </p:cNvPr>
          <p:cNvGrpSpPr/>
          <p:nvPr userDrawn="1"/>
        </p:nvGrpSpPr>
        <p:grpSpPr>
          <a:xfrm>
            <a:off x="5846" y="7033211"/>
            <a:ext cx="3727954" cy="1577390"/>
            <a:chOff x="5846" y="7033211"/>
            <a:chExt cx="3727954" cy="1577390"/>
          </a:xfrm>
        </p:grpSpPr>
        <p:sp>
          <p:nvSpPr>
            <p:cNvPr id="27" name="Rechthoek 26">
              <a:extLst>
                <a:ext uri="{FF2B5EF4-FFF2-40B4-BE49-F238E27FC236}">
                  <a16:creationId xmlns:a16="http://schemas.microsoft.com/office/drawing/2014/main" id="{F457B945-57E9-492B-BF5F-9DAA52E783F2}"/>
                </a:ext>
              </a:extLst>
            </p:cNvPr>
            <p:cNvSpPr/>
            <p:nvPr userDrawn="1"/>
          </p:nvSpPr>
          <p:spPr>
            <a:xfrm>
              <a:off x="5846" y="7033211"/>
              <a:ext cx="3727954" cy="1577390"/>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EDIT Footer, slide number</a:t>
              </a:r>
              <a:br>
                <a:rPr lang="en-GB" sz="1400" b="1" cap="all" baseline="0" noProof="0">
                  <a:solidFill>
                    <a:schemeClr val="accent1"/>
                  </a:solidFill>
                  <a:latin typeface="Calibri" panose="020F0502020204030204" pitchFamily="34" charset="0"/>
                  <a:cs typeface="Calibri" panose="020F0502020204030204" pitchFamily="34" charset="0"/>
                </a:rPr>
              </a:br>
              <a:r>
                <a:rPr lang="en-GB" sz="1400" b="1" cap="all" baseline="0" noProof="0">
                  <a:solidFill>
                    <a:schemeClr val="accent1"/>
                  </a:solidFill>
                  <a:latin typeface="Calibri" panose="020F0502020204030204" pitchFamily="34" charset="0"/>
                  <a:cs typeface="Calibri" panose="020F0502020204030204" pitchFamily="34" charset="0"/>
                </a:rPr>
                <a:t>and date</a:t>
              </a:r>
            </a:p>
          </p:txBody>
        </p:sp>
        <p:sp>
          <p:nvSpPr>
            <p:cNvPr id="28" name="Ovaal 27">
              <a:extLst>
                <a:ext uri="{FF2B5EF4-FFF2-40B4-BE49-F238E27FC236}">
                  <a16:creationId xmlns:a16="http://schemas.microsoft.com/office/drawing/2014/main" id="{FEC0B1B7-B1D5-4C0F-A2C1-70BD0CAB9FED}"/>
                </a:ext>
              </a:extLst>
            </p:cNvPr>
            <p:cNvSpPr/>
            <p:nvPr userDrawn="1"/>
          </p:nvSpPr>
          <p:spPr>
            <a:xfrm>
              <a:off x="188424" y="767853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29" name="Rechthoek 28">
              <a:extLst>
                <a:ext uri="{FF2B5EF4-FFF2-40B4-BE49-F238E27FC236}">
                  <a16:creationId xmlns:a16="http://schemas.microsoft.com/office/drawing/2014/main" id="{3B4CA822-EEBF-4D8D-BE53-EDE204DEB792}"/>
                </a:ext>
              </a:extLst>
            </p:cNvPr>
            <p:cNvSpPr/>
            <p:nvPr userDrawn="1"/>
          </p:nvSpPr>
          <p:spPr>
            <a:xfrm>
              <a:off x="472596" y="7678534"/>
              <a:ext cx="2322719" cy="31672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‘Header &amp; Footer’</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30" name="Ovaal 29">
              <a:extLst>
                <a:ext uri="{FF2B5EF4-FFF2-40B4-BE49-F238E27FC236}">
                  <a16:creationId xmlns:a16="http://schemas.microsoft.com/office/drawing/2014/main" id="{7B601C30-C004-4EA7-80E4-6855C8DD7D59}"/>
                </a:ext>
              </a:extLst>
            </p:cNvPr>
            <p:cNvSpPr/>
            <p:nvPr userDrawn="1"/>
          </p:nvSpPr>
          <p:spPr>
            <a:xfrm>
              <a:off x="188424" y="810886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32" name="Rechthoek 31">
              <a:extLst>
                <a:ext uri="{FF2B5EF4-FFF2-40B4-BE49-F238E27FC236}">
                  <a16:creationId xmlns:a16="http://schemas.microsoft.com/office/drawing/2014/main" id="{F09F80D1-CBE8-45ED-B1E9-ED5454F6D669}"/>
                </a:ext>
              </a:extLst>
            </p:cNvPr>
            <p:cNvSpPr/>
            <p:nvPr userDrawn="1"/>
          </p:nvSpPr>
          <p:spPr>
            <a:xfrm>
              <a:off x="472596" y="8108870"/>
              <a:ext cx="2322719" cy="38098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‘Apply to All’</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apply the changes to every slide.</a:t>
              </a:r>
            </a:p>
          </p:txBody>
        </p:sp>
        <p:grpSp>
          <p:nvGrpSpPr>
            <p:cNvPr id="35" name="Groep 34">
              <a:extLst>
                <a:ext uri="{FF2B5EF4-FFF2-40B4-BE49-F238E27FC236}">
                  <a16:creationId xmlns:a16="http://schemas.microsoft.com/office/drawing/2014/main" id="{A7127723-C09B-4B5F-AF42-B0C56AA2C776}"/>
                </a:ext>
              </a:extLst>
            </p:cNvPr>
            <p:cNvGrpSpPr/>
            <p:nvPr userDrawn="1"/>
          </p:nvGrpSpPr>
          <p:grpSpPr>
            <a:xfrm>
              <a:off x="2939884" y="7739834"/>
              <a:ext cx="681133" cy="750023"/>
              <a:chOff x="-910573" y="4987990"/>
              <a:chExt cx="681133" cy="750023"/>
            </a:xfrm>
          </p:grpSpPr>
          <p:grpSp>
            <p:nvGrpSpPr>
              <p:cNvPr id="36" name="Groep 35">
                <a:extLst>
                  <a:ext uri="{FF2B5EF4-FFF2-40B4-BE49-F238E27FC236}">
                    <a16:creationId xmlns:a16="http://schemas.microsoft.com/office/drawing/2014/main" id="{C7CADC73-98BD-47E6-A02D-814751A109CF}"/>
                  </a:ext>
                </a:extLst>
              </p:cNvPr>
              <p:cNvGrpSpPr/>
              <p:nvPr userDrawn="1"/>
            </p:nvGrpSpPr>
            <p:grpSpPr>
              <a:xfrm>
                <a:off x="-713542" y="4987990"/>
                <a:ext cx="287071" cy="379107"/>
                <a:chOff x="-4050578" y="288410"/>
                <a:chExt cx="322125" cy="379107"/>
              </a:xfrm>
            </p:grpSpPr>
            <p:sp>
              <p:nvSpPr>
                <p:cNvPr id="38" name="Rechthoek met één afgeknipte en afgeronde hoek 47">
                  <a:extLst>
                    <a:ext uri="{FF2B5EF4-FFF2-40B4-BE49-F238E27FC236}">
                      <a16:creationId xmlns:a16="http://schemas.microsoft.com/office/drawing/2014/main" id="{29DAB350-2FD1-4904-99AD-0EF89BD9BFFD}"/>
                    </a:ext>
                  </a:extLst>
                </p:cNvPr>
                <p:cNvSpPr/>
                <p:nvPr userDrawn="1"/>
              </p:nvSpPr>
              <p:spPr>
                <a:xfrm>
                  <a:off x="-4050578" y="288410"/>
                  <a:ext cx="322125" cy="379107"/>
                </a:xfrm>
                <a:prstGeom prst="snipRoundRect">
                  <a:avLst>
                    <a:gd name="adj1" fmla="val 0"/>
                    <a:gd name="adj2" fmla="val 33753"/>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39" name="Rechthoekige driehoek 38">
                  <a:extLst>
                    <a:ext uri="{FF2B5EF4-FFF2-40B4-BE49-F238E27FC236}">
                      <a16:creationId xmlns:a16="http://schemas.microsoft.com/office/drawing/2014/main" id="{4DE904E5-477E-4D2C-8E4A-5BA0281C634F}"/>
                    </a:ext>
                  </a:extLst>
                </p:cNvPr>
                <p:cNvSpPr/>
                <p:nvPr userDrawn="1"/>
              </p:nvSpPr>
              <p:spPr>
                <a:xfrm>
                  <a:off x="-3833537" y="291656"/>
                  <a:ext cx="103133" cy="93757"/>
                </a:xfrm>
                <a:prstGeom prst="rtTriangle">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40" name="Rechthoek 39">
                  <a:extLst>
                    <a:ext uri="{FF2B5EF4-FFF2-40B4-BE49-F238E27FC236}">
                      <a16:creationId xmlns:a16="http://schemas.microsoft.com/office/drawing/2014/main" id="{61F35B0C-FD9A-4AE9-8C6C-4138B55F301A}"/>
                    </a:ext>
                  </a:extLst>
                </p:cNvPr>
                <p:cNvSpPr/>
                <p:nvPr userDrawn="1"/>
              </p:nvSpPr>
              <p:spPr>
                <a:xfrm>
                  <a:off x="-4013673" y="314848"/>
                  <a:ext cx="140930" cy="70565"/>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41" name="Rechthoek 40">
                  <a:extLst>
                    <a:ext uri="{FF2B5EF4-FFF2-40B4-BE49-F238E27FC236}">
                      <a16:creationId xmlns:a16="http://schemas.microsoft.com/office/drawing/2014/main" id="{75694855-480A-4F4A-A054-E8F9D32894D8}"/>
                    </a:ext>
                  </a:extLst>
                </p:cNvPr>
                <p:cNvSpPr/>
                <p:nvPr userDrawn="1"/>
              </p:nvSpPr>
              <p:spPr>
                <a:xfrm>
                  <a:off x="-4020379" y="586428"/>
                  <a:ext cx="261727" cy="61406"/>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defTabSz="914400" fontAlgn="auto">
                    <a:lnSpc>
                      <a:spcPct val="100000"/>
                    </a:lnSpc>
                    <a:spcBef>
                      <a:spcPts val="0"/>
                    </a:spcBef>
                    <a:spcAft>
                      <a:spcPts val="0"/>
                    </a:spcAft>
                    <a:buClrTx/>
                    <a:buSzTx/>
                    <a:buFontTx/>
                    <a:buNone/>
                    <a:tabLst/>
                  </a:pPr>
                  <a:endParaRPr kumimoji="0" lang="en-GB" sz="900" b="0" i="0" u="none" strike="noStrike" kern="0" cap="none" spc="0" normalizeH="0" baseline="0" noProof="0">
                    <a:ln>
                      <a:noFill/>
                    </a:ln>
                    <a:solidFill>
                      <a:srgbClr val="211F26"/>
                    </a:solidFill>
                    <a:effectLst/>
                    <a:uLnTx/>
                    <a:uFillTx/>
                    <a:latin typeface="Calibri" panose="020F0502020204030204" pitchFamily="34" charset="0"/>
                    <a:cs typeface="Calibri" panose="020F0502020204030204" pitchFamily="34" charset="0"/>
                  </a:endParaRPr>
                </a:p>
              </p:txBody>
            </p:sp>
          </p:grpSp>
          <p:sp>
            <p:nvSpPr>
              <p:cNvPr id="37" name="Rechthoek 36">
                <a:extLst>
                  <a:ext uri="{FF2B5EF4-FFF2-40B4-BE49-F238E27FC236}">
                    <a16:creationId xmlns:a16="http://schemas.microsoft.com/office/drawing/2014/main" id="{E2C787F1-0EDE-4FC1-9331-A22FE80ED0FA}"/>
                  </a:ext>
                </a:extLst>
              </p:cNvPr>
              <p:cNvSpPr/>
              <p:nvPr userDrawn="1"/>
            </p:nvSpPr>
            <p:spPr>
              <a:xfrm>
                <a:off x="-910573" y="5352063"/>
                <a:ext cx="681133" cy="385950"/>
              </a:xfrm>
              <a:prstGeom prst="rect">
                <a:avLst/>
              </a:prstGeom>
              <a:no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rPr>
                  <a:t>Header &amp; Footer</a:t>
                </a:r>
              </a:p>
            </p:txBody>
          </p:sp>
        </p:grpSp>
      </p:grpSp>
      <p:sp>
        <p:nvSpPr>
          <p:cNvPr id="11" name="INFO">
            <a:extLst>
              <a:ext uri="{FF2B5EF4-FFF2-40B4-BE49-F238E27FC236}">
                <a16:creationId xmlns:a16="http://schemas.microsoft.com/office/drawing/2014/main" id="{AA692845-3CAE-4344-A741-2AFCF32F8547}"/>
              </a:ext>
            </a:extLst>
          </p:cNvPr>
          <p:cNvSpPr txBox="1"/>
          <p:nvPr userDrawn="1"/>
        </p:nvSpPr>
        <p:spPr>
          <a:xfrm>
            <a:off x="0" y="-256190"/>
            <a:ext cx="12192000" cy="161583"/>
          </a:xfrm>
          <a:prstGeom prst="rect">
            <a:avLst/>
          </a:prstGeom>
          <a:noFill/>
        </p:spPr>
        <p:txBody>
          <a:bodyPr wrap="square" lIns="0" tIns="0" rIns="0" bIns="0" rtlCol="0">
            <a:spAutoFit/>
          </a:bodyPr>
          <a:lstStyle/>
          <a:p>
            <a:pPr algn="l"/>
            <a:r>
              <a:rPr lang="en-GB" sz="1050" b="1" dirty="0">
                <a:solidFill>
                  <a:schemeClr val="tx2"/>
                </a:solidFill>
                <a:latin typeface="+mj-lt"/>
                <a:cs typeface="Calibri" panose="020F0502020204030204" pitchFamily="34" charset="0"/>
              </a:rPr>
              <a:t>TEMPLATE: </a:t>
            </a:r>
            <a:r>
              <a:rPr lang="en-GB" sz="1050" b="0" dirty="0">
                <a:solidFill>
                  <a:schemeClr val="tx2"/>
                </a:solidFill>
                <a:latin typeface="+mj-lt"/>
                <a:cs typeface="Calibri" panose="020F0502020204030204" pitchFamily="34" charset="0"/>
              </a:rPr>
              <a:t>LAYOUT OWN INPUT</a:t>
            </a:r>
          </a:p>
        </p:txBody>
      </p:sp>
      <p:grpSp>
        <p:nvGrpSpPr>
          <p:cNvPr id="3" name="HAAK LIJN">
            <a:extLst>
              <a:ext uri="{FF2B5EF4-FFF2-40B4-BE49-F238E27FC236}">
                <a16:creationId xmlns:a16="http://schemas.microsoft.com/office/drawing/2014/main" id="{564B28AA-22FD-4205-AD55-2DFC9E2B2D2A}"/>
              </a:ext>
            </a:extLst>
          </p:cNvPr>
          <p:cNvGrpSpPr/>
          <p:nvPr userDrawn="1"/>
        </p:nvGrpSpPr>
        <p:grpSpPr>
          <a:xfrm>
            <a:off x="540812" y="0"/>
            <a:ext cx="76800" cy="6858000"/>
            <a:chOff x="578912" y="0"/>
            <a:chExt cx="76800" cy="6858000"/>
          </a:xfrm>
        </p:grpSpPr>
        <p:cxnSp>
          <p:nvCxnSpPr>
            <p:cNvPr id="4" name="LIJN">
              <a:extLst>
                <a:ext uri="{FF2B5EF4-FFF2-40B4-BE49-F238E27FC236}">
                  <a16:creationId xmlns:a16="http://schemas.microsoft.com/office/drawing/2014/main" id="{E6680D57-B7D1-411B-A044-EDBFAEDE98BE}"/>
                </a:ext>
              </a:extLst>
            </p:cNvPr>
            <p:cNvCxnSpPr>
              <a:cxnSpLocks/>
            </p:cNvCxnSpPr>
            <p:nvPr userDrawn="1"/>
          </p:nvCxnSpPr>
          <p:spPr>
            <a:xfrm>
              <a:off x="617312" y="900113"/>
              <a:ext cx="0" cy="5957887"/>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pic>
          <p:nvPicPr>
            <p:cNvPr id="5" name="Graphic 4">
              <a:extLst>
                <a:ext uri="{FF2B5EF4-FFF2-40B4-BE49-F238E27FC236}">
                  <a16:creationId xmlns:a16="http://schemas.microsoft.com/office/drawing/2014/main" id="{1FD7A126-756C-493A-B41E-2499551792C8}"/>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8912" y="652464"/>
              <a:ext cx="76800" cy="201600"/>
            </a:xfrm>
            <a:prstGeom prst="rect">
              <a:avLst/>
            </a:prstGeom>
          </p:spPr>
        </p:pic>
        <p:cxnSp>
          <p:nvCxnSpPr>
            <p:cNvPr id="6" name="LIJN">
              <a:extLst>
                <a:ext uri="{FF2B5EF4-FFF2-40B4-BE49-F238E27FC236}">
                  <a16:creationId xmlns:a16="http://schemas.microsoft.com/office/drawing/2014/main" id="{424F8F4F-D3B4-44C3-B739-879122A53449}"/>
                </a:ext>
              </a:extLst>
            </p:cNvPr>
            <p:cNvCxnSpPr>
              <a:cxnSpLocks/>
            </p:cNvCxnSpPr>
            <p:nvPr userDrawn="1"/>
          </p:nvCxnSpPr>
          <p:spPr>
            <a:xfrm>
              <a:off x="617312" y="0"/>
              <a:ext cx="0" cy="595314"/>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grpSp>
      <p:sp>
        <p:nvSpPr>
          <p:cNvPr id="10" name="Logo">
            <a:extLst>
              <a:ext uri="{FF2B5EF4-FFF2-40B4-BE49-F238E27FC236}">
                <a16:creationId xmlns:a16="http://schemas.microsoft.com/office/drawing/2014/main" id="{9C6D722F-8680-4071-9123-21F371291D9E}"/>
              </a:ext>
            </a:extLst>
          </p:cNvPr>
          <p:cNvSpPr>
            <a:spLocks noGrp="1"/>
          </p:cNvSpPr>
          <p:nvPr>
            <p:ph type="body" orient="vert" idx="15" hasCustomPrompt="1"/>
          </p:nvPr>
        </p:nvSpPr>
        <p:spPr>
          <a:xfrm>
            <a:off x="10549612" y="6480355"/>
            <a:ext cx="1060019" cy="185413"/>
          </a:xfrm>
          <a:blipFill>
            <a:blip r:embed="rId4"/>
            <a:stretch>
              <a:fillRect/>
            </a:stretch>
          </a:blipFill>
        </p:spPr>
        <p:txBody>
          <a:bodyPr vert="horz" lIns="0" tIns="0" rIns="0" bIns="0"/>
          <a:lstStyle>
            <a:lvl1pPr marL="0" indent="0">
              <a:buNone/>
              <a:defRPr sz="1000" i="1">
                <a:solidFill>
                  <a:schemeClr val="bg2"/>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34" name="Dianummer">
            <a:extLst>
              <a:ext uri="{FF2B5EF4-FFF2-40B4-BE49-F238E27FC236}">
                <a16:creationId xmlns:a16="http://schemas.microsoft.com/office/drawing/2014/main" id="{2BEB1C6B-58D2-436E-8830-CF31BEE16320}"/>
              </a:ext>
            </a:extLst>
          </p:cNvPr>
          <p:cNvSpPr>
            <a:spLocks noGrp="1"/>
          </p:cNvSpPr>
          <p:nvPr>
            <p:ph type="sldNum" sz="quarter" idx="18"/>
          </p:nvPr>
        </p:nvSpPr>
        <p:spPr/>
        <p:txBody>
          <a:bodyPr/>
          <a:lstStyle/>
          <a:p>
            <a:fld id="{5EC93C5F-DB18-4797-88B9-B8B0D60519FD}" type="slidenum">
              <a:rPr lang="en-GB" smtClean="0"/>
              <a:pPr/>
              <a:t>‹#›</a:t>
            </a:fld>
            <a:endParaRPr lang="en-GB" dirty="0"/>
          </a:p>
        </p:txBody>
      </p:sp>
      <p:sp>
        <p:nvSpPr>
          <p:cNvPr id="33" name="Voettekst">
            <a:extLst>
              <a:ext uri="{FF2B5EF4-FFF2-40B4-BE49-F238E27FC236}">
                <a16:creationId xmlns:a16="http://schemas.microsoft.com/office/drawing/2014/main" id="{5A73AC90-7B0E-4421-91F5-76C415F2E67A}"/>
              </a:ext>
            </a:extLst>
          </p:cNvPr>
          <p:cNvSpPr>
            <a:spLocks noGrp="1"/>
          </p:cNvSpPr>
          <p:nvPr>
            <p:ph type="ftr" sz="quarter" idx="17"/>
          </p:nvPr>
        </p:nvSpPr>
        <p:spPr/>
        <p:txBody>
          <a:bodyPr/>
          <a:lstStyle/>
          <a:p>
            <a:r>
              <a:rPr lang="en-GB" dirty="0"/>
              <a:t>26 October 2021 | ALIM Guide for asset information Managers</a:t>
            </a:r>
          </a:p>
        </p:txBody>
      </p:sp>
      <p:sp>
        <p:nvSpPr>
          <p:cNvPr id="8" name="Ondertitel">
            <a:extLst>
              <a:ext uri="{FF2B5EF4-FFF2-40B4-BE49-F238E27FC236}">
                <a16:creationId xmlns:a16="http://schemas.microsoft.com/office/drawing/2014/main" id="{D33624B2-EE21-4FD3-9444-4542956651AA}"/>
              </a:ext>
            </a:extLst>
          </p:cNvPr>
          <p:cNvSpPr>
            <a:spLocks noGrp="1"/>
          </p:cNvSpPr>
          <p:nvPr>
            <p:ph type="subTitle" idx="10" hasCustomPrompt="1"/>
          </p:nvPr>
        </p:nvSpPr>
        <p:spPr>
          <a:xfrm>
            <a:off x="777243" y="924516"/>
            <a:ext cx="10835542" cy="349200"/>
          </a:xfrm>
        </p:spPr>
        <p:txBody>
          <a:bodyPr/>
          <a:lstStyle>
            <a:lvl1pPr marL="0" indent="0" algn="l">
              <a:buNone/>
              <a:defRPr sz="300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cap="all" baseline="0" dirty="0"/>
              <a:t>Second light subtitle</a:t>
            </a:r>
            <a:endParaRPr lang="en-GB" dirty="0"/>
          </a:p>
        </p:txBody>
      </p:sp>
      <p:sp>
        <p:nvSpPr>
          <p:cNvPr id="31" name="Titel">
            <a:extLst>
              <a:ext uri="{FF2B5EF4-FFF2-40B4-BE49-F238E27FC236}">
                <a16:creationId xmlns:a16="http://schemas.microsoft.com/office/drawing/2014/main" id="{4FD1D93D-B6C4-4842-923B-938AE2927FD3}"/>
              </a:ext>
            </a:extLst>
          </p:cNvPr>
          <p:cNvSpPr>
            <a:spLocks noGrp="1"/>
          </p:cNvSpPr>
          <p:nvPr>
            <p:ph type="title" hasCustomPrompt="1"/>
          </p:nvPr>
        </p:nvSpPr>
        <p:spPr/>
        <p:txBody>
          <a:bodyPr/>
          <a:lstStyle>
            <a:lvl1pPr>
              <a:defRPr/>
            </a:lvl1pPr>
          </a:lstStyle>
          <a:p>
            <a:r>
              <a:rPr lang="en-GB" dirty="0"/>
              <a:t>First bold title</a:t>
            </a:r>
          </a:p>
        </p:txBody>
      </p:sp>
    </p:spTree>
    <p:extLst>
      <p:ext uri="{BB962C8B-B14F-4D97-AF65-F5344CB8AC3E}">
        <p14:creationId xmlns:p14="http://schemas.microsoft.com/office/powerpoint/2010/main" val="801350602"/>
      </p:ext>
    </p:extLst>
  </p:cSld>
  <p:clrMapOvr>
    <a:masterClrMapping/>
  </p:clrMapOvr>
  <p:transition spd="slow">
    <p:push dir="u"/>
  </p:transition>
  <p:hf hdr="0" dt="0"/>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EXT">
    <p:spTree>
      <p:nvGrpSpPr>
        <p:cNvPr id="1" name=""/>
        <p:cNvGrpSpPr/>
        <p:nvPr/>
      </p:nvGrpSpPr>
      <p:grpSpPr>
        <a:xfrm>
          <a:off x="0" y="0"/>
          <a:ext cx="0" cy="0"/>
          <a:chOff x="0" y="0"/>
          <a:chExt cx="0" cy="0"/>
        </a:xfrm>
      </p:grpSpPr>
      <p:grpSp>
        <p:nvGrpSpPr>
          <p:cNvPr id="304" name="INSTRUCTION">
            <a:extLst>
              <a:ext uri="{FF2B5EF4-FFF2-40B4-BE49-F238E27FC236}">
                <a16:creationId xmlns:a16="http://schemas.microsoft.com/office/drawing/2014/main" id="{ED72224E-F26A-4687-8C33-4D5EEF74F612}"/>
              </a:ext>
            </a:extLst>
          </p:cNvPr>
          <p:cNvGrpSpPr/>
          <p:nvPr userDrawn="1"/>
        </p:nvGrpSpPr>
        <p:grpSpPr>
          <a:xfrm>
            <a:off x="-3786437" y="0"/>
            <a:ext cx="3693386" cy="5359349"/>
            <a:chOff x="-3786437" y="0"/>
            <a:chExt cx="3693386" cy="5359349"/>
          </a:xfrm>
        </p:grpSpPr>
        <p:sp>
          <p:nvSpPr>
            <p:cNvPr id="305" name="Rechthoek 304">
              <a:extLst>
                <a:ext uri="{FF2B5EF4-FFF2-40B4-BE49-F238E27FC236}">
                  <a16:creationId xmlns:a16="http://schemas.microsoft.com/office/drawing/2014/main" id="{EAEA2617-B466-4D43-81A2-65784E2559F1}"/>
                </a:ext>
              </a:extLst>
            </p:cNvPr>
            <p:cNvSpPr/>
            <p:nvPr userDrawn="1"/>
          </p:nvSpPr>
          <p:spPr>
            <a:xfrm>
              <a:off x="-3786165" y="0"/>
              <a:ext cx="3593091" cy="4641338"/>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Choosing text levels</a:t>
              </a:r>
            </a:p>
          </p:txBody>
        </p:sp>
        <p:sp>
          <p:nvSpPr>
            <p:cNvPr id="306" name="Ovaal 305">
              <a:extLst>
                <a:ext uri="{FF2B5EF4-FFF2-40B4-BE49-F238E27FC236}">
                  <a16:creationId xmlns:a16="http://schemas.microsoft.com/office/drawing/2014/main" id="{333F15A8-374F-4303-885E-F34D3E3CCE7F}"/>
                </a:ext>
              </a:extLst>
            </p:cNvPr>
            <p:cNvSpPr/>
            <p:nvPr userDrawn="1"/>
          </p:nvSpPr>
          <p:spPr>
            <a:xfrm>
              <a:off x="-3604183" y="183748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307" name="Rechthoek 306">
              <a:extLst>
                <a:ext uri="{FF2B5EF4-FFF2-40B4-BE49-F238E27FC236}">
                  <a16:creationId xmlns:a16="http://schemas.microsoft.com/office/drawing/2014/main" id="{EE385323-045F-4F03-AF75-800FB7DD58E6}"/>
                </a:ext>
              </a:extLst>
            </p:cNvPr>
            <p:cNvSpPr/>
            <p:nvPr userDrawn="1"/>
          </p:nvSpPr>
          <p:spPr>
            <a:xfrm>
              <a:off x="-3319415" y="1837484"/>
              <a:ext cx="2949220" cy="180000"/>
            </a:xfrm>
            <a:prstGeom prst="rect">
              <a:avLst/>
            </a:prstGeom>
            <a:noFill/>
            <a:ln w="25400" cap="flat" cmpd="sng" algn="ctr">
              <a:noFill/>
              <a:prstDash val="solid"/>
            </a:ln>
            <a:effectLst/>
          </p:spPr>
          <p:txBody>
            <a:bodyPr lIns="0" tIns="0" rIns="0" bIns="0" rtlCol="0" anchor="ctr"/>
            <a:lstStyle/>
            <a:p>
              <a:pPr marL="179388" marR="0" lvl="0" indent="-179388" algn="l" defTabSz="719138" rtl="0" eaLnBrk="1" fontAlgn="auto" latinLnBrk="0" hangingPunct="1">
                <a:lnSpc>
                  <a:spcPct val="100000"/>
                </a:lnSpc>
                <a:spcBef>
                  <a:spcPts val="300"/>
                </a:spcBef>
                <a:spcAft>
                  <a:spcPts val="600"/>
                </a:spcAft>
                <a:buClr>
                  <a:srgbClr val="71A4C3"/>
                </a:buClr>
                <a:buSzPct val="100000"/>
                <a:buFontTx/>
                <a:buBlip>
                  <a:blip r:embed="rId2">
                    <a:extLst>
                      <a:ext uri="{96DAC541-7B7A-43D3-8B79-37D633B846F1}">
                        <asvg:svgBlip xmlns:asvg="http://schemas.microsoft.com/office/drawing/2016/SVG/main" r:embed="rId3"/>
                      </a:ext>
                    </a:extLst>
                  </a:blip>
                </a:buBlip>
                <a:tabLst/>
                <a:defRPr/>
              </a:pPr>
              <a:r>
                <a:rPr kumimoji="0" lang="en-GB" sz="1100" b="0" i="0" u="none" strike="noStrike" kern="1200" cap="none" spc="0" normalizeH="0" baseline="0" noProof="0">
                  <a:ln>
                    <a:noFill/>
                  </a:ln>
                  <a:solidFill>
                    <a:prstClr val="black"/>
                  </a:solidFill>
                  <a:effectLst/>
                  <a:uLnTx/>
                  <a:uFillTx/>
                  <a:latin typeface="+mn-lt"/>
                  <a:ea typeface="+mn-ea"/>
                  <a:cs typeface="+mn-cs"/>
                </a:rPr>
                <a:t>Bullet</a:t>
              </a:r>
            </a:p>
          </p:txBody>
        </p:sp>
        <p:sp>
          <p:nvSpPr>
            <p:cNvPr id="308" name="Ovaal 307">
              <a:extLst>
                <a:ext uri="{FF2B5EF4-FFF2-40B4-BE49-F238E27FC236}">
                  <a16:creationId xmlns:a16="http://schemas.microsoft.com/office/drawing/2014/main" id="{B58762B6-9659-47C1-9A0D-F41C74230A55}"/>
                </a:ext>
              </a:extLst>
            </p:cNvPr>
            <p:cNvSpPr/>
            <p:nvPr userDrawn="1"/>
          </p:nvSpPr>
          <p:spPr>
            <a:xfrm>
              <a:off x="-3604183" y="212876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309" name="Rechthoek 308">
              <a:extLst>
                <a:ext uri="{FF2B5EF4-FFF2-40B4-BE49-F238E27FC236}">
                  <a16:creationId xmlns:a16="http://schemas.microsoft.com/office/drawing/2014/main" id="{52DEC30C-A9AD-4B57-B96F-1170076BC611}"/>
                </a:ext>
              </a:extLst>
            </p:cNvPr>
            <p:cNvSpPr/>
            <p:nvPr userDrawn="1"/>
          </p:nvSpPr>
          <p:spPr>
            <a:xfrm>
              <a:off x="-3604183" y="1196113"/>
              <a:ext cx="3229047" cy="459227"/>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Under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‘Home’</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use the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list level-buttons</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choose a text level. </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Choose from:</a:t>
              </a:r>
            </a:p>
          </p:txBody>
        </p:sp>
        <p:sp>
          <p:nvSpPr>
            <p:cNvPr id="310" name="Rechthoek 309">
              <a:extLst>
                <a:ext uri="{FF2B5EF4-FFF2-40B4-BE49-F238E27FC236}">
                  <a16:creationId xmlns:a16="http://schemas.microsoft.com/office/drawing/2014/main" id="{2838E156-899F-4029-AB7A-C9D43E91D58C}"/>
                </a:ext>
              </a:extLst>
            </p:cNvPr>
            <p:cNvSpPr/>
            <p:nvPr userDrawn="1"/>
          </p:nvSpPr>
          <p:spPr>
            <a:xfrm>
              <a:off x="-3319415" y="2128873"/>
              <a:ext cx="2949220" cy="180000"/>
            </a:xfrm>
            <a:prstGeom prst="rect">
              <a:avLst/>
            </a:prstGeom>
            <a:noFill/>
            <a:ln w="25400" cap="flat" cmpd="sng" algn="ctr">
              <a:noFill/>
              <a:prstDash val="solid"/>
            </a:ln>
            <a:effectLst/>
          </p:spPr>
          <p:txBody>
            <a:bodyPr lIns="0" tIns="0" rIns="0" bIns="0" rtlCol="0" anchor="ctr"/>
            <a:lstStyle/>
            <a:p>
              <a:pPr marL="360363" marR="0" lvl="1" indent="-180975" algn="l" defTabSz="719138" rtl="0" eaLnBrk="1" fontAlgn="auto" latinLnBrk="0" hangingPunct="1">
                <a:lnSpc>
                  <a:spcPct val="100000"/>
                </a:lnSpc>
                <a:spcBef>
                  <a:spcPts val="300"/>
                </a:spcBef>
                <a:spcAft>
                  <a:spcPts val="600"/>
                </a:spcAft>
                <a:buClr>
                  <a:srgbClr val="71A4C3"/>
                </a:buClr>
                <a:buSzPct val="100000"/>
                <a:buFontTx/>
                <a:buBlip>
                  <a:blip r:embed="rId4">
                    <a:extLst>
                      <a:ext uri="{96DAC541-7B7A-43D3-8B79-37D633B846F1}">
                        <asvg:svgBlip xmlns:asvg="http://schemas.microsoft.com/office/drawing/2016/SVG/main" r:embed="rId5"/>
                      </a:ext>
                    </a:extLst>
                  </a:blip>
                </a:buBlip>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Sub-bullet</a:t>
              </a:r>
            </a:p>
          </p:txBody>
        </p:sp>
        <p:sp>
          <p:nvSpPr>
            <p:cNvPr id="311" name="Ovaal 310">
              <a:extLst>
                <a:ext uri="{FF2B5EF4-FFF2-40B4-BE49-F238E27FC236}">
                  <a16:creationId xmlns:a16="http://schemas.microsoft.com/office/drawing/2014/main" id="{16FD23C7-6D49-44EB-97D6-8DB1014F4369}"/>
                </a:ext>
              </a:extLst>
            </p:cNvPr>
            <p:cNvSpPr/>
            <p:nvPr userDrawn="1"/>
          </p:nvSpPr>
          <p:spPr>
            <a:xfrm>
              <a:off x="-3604183" y="242005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312" name="Rechthoek 311">
              <a:extLst>
                <a:ext uri="{FF2B5EF4-FFF2-40B4-BE49-F238E27FC236}">
                  <a16:creationId xmlns:a16="http://schemas.microsoft.com/office/drawing/2014/main" id="{B892F48F-4644-4897-8254-D983AF5A0B7C}"/>
                </a:ext>
              </a:extLst>
            </p:cNvPr>
            <p:cNvSpPr/>
            <p:nvPr userDrawn="1"/>
          </p:nvSpPr>
          <p:spPr>
            <a:xfrm>
              <a:off x="-3319415" y="2420262"/>
              <a:ext cx="2949220" cy="180000"/>
            </a:xfrm>
            <a:prstGeom prst="rect">
              <a:avLst/>
            </a:prstGeom>
            <a:noFill/>
            <a:ln w="25400" cap="flat" cmpd="sng" algn="ctr">
              <a:noFill/>
              <a:prstDash val="solid"/>
            </a:ln>
            <a:effectLst/>
          </p:spPr>
          <p:txBody>
            <a:bodyPr lIns="0" tIns="0" rIns="0" bIns="0" rtlCol="0" anchor="ctr"/>
            <a:lstStyle/>
            <a:p>
              <a:pPr marL="0" marR="0" lvl="2" indent="0" algn="l" defTabSz="719138" rtl="0" eaLnBrk="1" fontAlgn="auto" latinLnBrk="0" hangingPunct="1">
                <a:lnSpc>
                  <a:spcPct val="100000"/>
                </a:lnSpc>
                <a:spcBef>
                  <a:spcPts val="300"/>
                </a:spcBef>
                <a:spcAft>
                  <a:spcPts val="600"/>
                </a:spcAft>
                <a:buClr>
                  <a:srgbClr val="0070C0"/>
                </a:buClr>
                <a:buSzPct val="85000"/>
                <a:buFontTx/>
                <a:buNone/>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Default text</a:t>
              </a:r>
            </a:p>
          </p:txBody>
        </p:sp>
        <p:sp>
          <p:nvSpPr>
            <p:cNvPr id="313" name="Ovaal 312">
              <a:extLst>
                <a:ext uri="{FF2B5EF4-FFF2-40B4-BE49-F238E27FC236}">
                  <a16:creationId xmlns:a16="http://schemas.microsoft.com/office/drawing/2014/main" id="{589280C0-652E-4180-9AC1-995EC4C1630E}"/>
                </a:ext>
              </a:extLst>
            </p:cNvPr>
            <p:cNvSpPr/>
            <p:nvPr userDrawn="1"/>
          </p:nvSpPr>
          <p:spPr>
            <a:xfrm>
              <a:off x="-3604183" y="2711336"/>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4</a:t>
              </a:r>
            </a:p>
          </p:txBody>
        </p:sp>
        <p:sp>
          <p:nvSpPr>
            <p:cNvPr id="314" name="Rechthoek 313">
              <a:extLst>
                <a:ext uri="{FF2B5EF4-FFF2-40B4-BE49-F238E27FC236}">
                  <a16:creationId xmlns:a16="http://schemas.microsoft.com/office/drawing/2014/main" id="{F765AD69-0166-4390-8039-93ECDBE3623C}"/>
                </a:ext>
              </a:extLst>
            </p:cNvPr>
            <p:cNvSpPr/>
            <p:nvPr userDrawn="1"/>
          </p:nvSpPr>
          <p:spPr>
            <a:xfrm>
              <a:off x="-3319415" y="2711651"/>
              <a:ext cx="2949220" cy="180000"/>
            </a:xfrm>
            <a:prstGeom prst="rect">
              <a:avLst/>
            </a:prstGeom>
            <a:noFill/>
            <a:ln w="25400" cap="flat" cmpd="sng" algn="ctr">
              <a:noFill/>
              <a:prstDash val="solid"/>
            </a:ln>
            <a:effectLst/>
          </p:spPr>
          <p:txBody>
            <a:bodyPr lIns="0" tIns="0" rIns="0" bIns="0" rtlCol="0" anchor="ctr"/>
            <a:lstStyle/>
            <a:p>
              <a:pPr marL="0" marR="0" lvl="3" indent="0" algn="l" defTabSz="719138" rtl="0" eaLnBrk="1" fontAlgn="auto" latinLnBrk="0" hangingPunct="1">
                <a:lnSpc>
                  <a:spcPct val="100000"/>
                </a:lnSpc>
                <a:spcBef>
                  <a:spcPts val="300"/>
                </a:spcBef>
                <a:spcAft>
                  <a:spcPts val="1200"/>
                </a:spcAft>
                <a:buClrTx/>
                <a:buSzTx/>
                <a:buFontTx/>
                <a:buNone/>
                <a:tabLst/>
                <a:defRPr/>
              </a:pPr>
              <a:r>
                <a:rPr kumimoji="0" lang="en-GB" sz="1400" b="1" i="0" u="none" strike="noStrike" kern="1200" cap="all" spc="30" normalizeH="0" baseline="0" noProof="0">
                  <a:ln>
                    <a:noFill/>
                  </a:ln>
                  <a:solidFill>
                    <a:srgbClr val="71A4C3"/>
                  </a:solidFill>
                  <a:effectLst/>
                  <a:uLnTx/>
                  <a:uFillTx/>
                  <a:latin typeface="Segoe UI"/>
                  <a:ea typeface="+mn-ea"/>
                  <a:cs typeface="Calibri" panose="020F0502020204030204" pitchFamily="34" charset="0"/>
                </a:rPr>
                <a:t>header</a:t>
              </a:r>
            </a:p>
          </p:txBody>
        </p:sp>
        <p:sp>
          <p:nvSpPr>
            <p:cNvPr id="315" name="Ovaal 314">
              <a:extLst>
                <a:ext uri="{FF2B5EF4-FFF2-40B4-BE49-F238E27FC236}">
                  <a16:creationId xmlns:a16="http://schemas.microsoft.com/office/drawing/2014/main" id="{964D6588-5D25-42CA-829F-7DC630875AC1}"/>
                </a:ext>
              </a:extLst>
            </p:cNvPr>
            <p:cNvSpPr/>
            <p:nvPr userDrawn="1"/>
          </p:nvSpPr>
          <p:spPr>
            <a:xfrm>
              <a:off x="-3604183" y="3002620"/>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5</a:t>
              </a:r>
            </a:p>
          </p:txBody>
        </p:sp>
        <p:sp>
          <p:nvSpPr>
            <p:cNvPr id="316" name="Rechthoek 315">
              <a:extLst>
                <a:ext uri="{FF2B5EF4-FFF2-40B4-BE49-F238E27FC236}">
                  <a16:creationId xmlns:a16="http://schemas.microsoft.com/office/drawing/2014/main" id="{831C1300-8413-448E-A47C-4ED987A10416}"/>
                </a:ext>
              </a:extLst>
            </p:cNvPr>
            <p:cNvSpPr/>
            <p:nvPr userDrawn="1"/>
          </p:nvSpPr>
          <p:spPr>
            <a:xfrm>
              <a:off x="-3319415" y="3003040"/>
              <a:ext cx="2949220" cy="180000"/>
            </a:xfrm>
            <a:prstGeom prst="rect">
              <a:avLst/>
            </a:prstGeom>
            <a:noFill/>
            <a:ln w="25400" cap="flat" cmpd="sng" algn="ctr">
              <a:noFill/>
              <a:prstDash val="solid"/>
            </a:ln>
            <a:effectLst/>
          </p:spPr>
          <p:txBody>
            <a:bodyPr lIns="0" tIns="0" rIns="0" bIns="0" rtlCol="0" anchor="ctr"/>
            <a:lstStyle/>
            <a:p>
              <a:pPr marL="182563" marR="0" lvl="4" indent="-182563" algn="l" defTabSz="719138" rtl="0" eaLnBrk="1" fontAlgn="auto" latinLnBrk="0" hangingPunct="1">
                <a:lnSpc>
                  <a:spcPct val="100000"/>
                </a:lnSpc>
                <a:spcBef>
                  <a:spcPts val="300"/>
                </a:spcBef>
                <a:spcAft>
                  <a:spcPts val="600"/>
                </a:spcAft>
                <a:buClr>
                  <a:prstClr val="black"/>
                </a:buClr>
                <a:buSzTx/>
                <a:buFont typeface="+mj-lt"/>
                <a:buAutoNum type="arabicPeriod"/>
                <a:tabLst>
                  <a:tab pos="274638" algn="l"/>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Numerical bullet</a:t>
              </a:r>
            </a:p>
          </p:txBody>
        </p:sp>
        <p:sp>
          <p:nvSpPr>
            <p:cNvPr id="317" name="Ovaal 316">
              <a:extLst>
                <a:ext uri="{FF2B5EF4-FFF2-40B4-BE49-F238E27FC236}">
                  <a16:creationId xmlns:a16="http://schemas.microsoft.com/office/drawing/2014/main" id="{52B8D994-3FC1-4345-8EC6-BC85392E3E1E}"/>
                </a:ext>
              </a:extLst>
            </p:cNvPr>
            <p:cNvSpPr/>
            <p:nvPr userDrawn="1"/>
          </p:nvSpPr>
          <p:spPr>
            <a:xfrm>
              <a:off x="-3604183" y="329390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6</a:t>
              </a:r>
            </a:p>
          </p:txBody>
        </p:sp>
        <p:sp>
          <p:nvSpPr>
            <p:cNvPr id="318" name="Rechthoek 317">
              <a:extLst>
                <a:ext uri="{FF2B5EF4-FFF2-40B4-BE49-F238E27FC236}">
                  <a16:creationId xmlns:a16="http://schemas.microsoft.com/office/drawing/2014/main" id="{8BCC7871-20DB-47AB-B00C-C7701C71459E}"/>
                </a:ext>
              </a:extLst>
            </p:cNvPr>
            <p:cNvSpPr/>
            <p:nvPr userDrawn="1"/>
          </p:nvSpPr>
          <p:spPr>
            <a:xfrm>
              <a:off x="-3319415" y="3585818"/>
              <a:ext cx="2949220" cy="180000"/>
            </a:xfrm>
            <a:prstGeom prst="rect">
              <a:avLst/>
            </a:prstGeom>
            <a:noFill/>
            <a:ln w="25400" cap="flat" cmpd="sng" algn="ctr">
              <a:noFill/>
              <a:prstDash val="solid"/>
            </a:ln>
            <a:effectLst/>
          </p:spPr>
          <p:txBody>
            <a:bodyPr lIns="0" tIns="0" rIns="0" bIns="0" rtlCol="0" anchor="ctr"/>
            <a:lstStyle/>
            <a:p>
              <a:pPr marL="360363" marR="0" lvl="6" indent="-180975" algn="l" defTabSz="914400" rtl="0" eaLnBrk="1" fontAlgn="auto" latinLnBrk="0" hangingPunct="1">
                <a:lnSpc>
                  <a:spcPct val="100000"/>
                </a:lnSpc>
                <a:spcBef>
                  <a:spcPts val="300"/>
                </a:spcBef>
                <a:spcAft>
                  <a:spcPts val="600"/>
                </a:spcAft>
                <a:buClrTx/>
                <a:buSzTx/>
                <a:buFontTx/>
                <a:buBlip>
                  <a:blip r:embed="rId4">
                    <a:extLst>
                      <a:ext uri="{96DAC541-7B7A-43D3-8B79-37D633B846F1}">
                        <asvg:svgBlip xmlns:asvg="http://schemas.microsoft.com/office/drawing/2016/SVG/main" r:embed="rId5"/>
                      </a:ext>
                    </a:extLst>
                  </a:blip>
                </a:buBlip>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Sub-bullet</a:t>
              </a:r>
            </a:p>
          </p:txBody>
        </p:sp>
        <p:sp>
          <p:nvSpPr>
            <p:cNvPr id="319" name="Ovaal 318">
              <a:extLst>
                <a:ext uri="{FF2B5EF4-FFF2-40B4-BE49-F238E27FC236}">
                  <a16:creationId xmlns:a16="http://schemas.microsoft.com/office/drawing/2014/main" id="{243CBBFC-47DB-4D7E-9366-F2646AE02A8D}"/>
                </a:ext>
              </a:extLst>
            </p:cNvPr>
            <p:cNvSpPr/>
            <p:nvPr userDrawn="1"/>
          </p:nvSpPr>
          <p:spPr>
            <a:xfrm>
              <a:off x="-3604183" y="358518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7</a:t>
              </a:r>
            </a:p>
          </p:txBody>
        </p:sp>
        <p:sp>
          <p:nvSpPr>
            <p:cNvPr id="320" name="Rechthoek 319">
              <a:extLst>
                <a:ext uri="{FF2B5EF4-FFF2-40B4-BE49-F238E27FC236}">
                  <a16:creationId xmlns:a16="http://schemas.microsoft.com/office/drawing/2014/main" id="{02E9BDD8-DD15-4458-81CB-863C705DCEF0}"/>
                </a:ext>
              </a:extLst>
            </p:cNvPr>
            <p:cNvSpPr/>
            <p:nvPr userDrawn="1"/>
          </p:nvSpPr>
          <p:spPr>
            <a:xfrm>
              <a:off x="-3325830" y="3877207"/>
              <a:ext cx="2949220" cy="180000"/>
            </a:xfrm>
            <a:prstGeom prst="rect">
              <a:avLst/>
            </a:prstGeom>
            <a:noFill/>
            <a:ln w="25400" cap="flat" cmpd="sng" algn="ctr">
              <a:noFill/>
              <a:prstDash val="solid"/>
            </a:ln>
            <a:effectLst/>
          </p:spPr>
          <p:txBody>
            <a:bodyPr lIns="0" tIns="0" rIns="0" bIns="0" rtlCol="0" anchor="ctr"/>
            <a:lstStyle/>
            <a:p>
              <a:pPr marL="0" marR="0" lvl="7" indent="0" algn="l" defTabSz="914400" rtl="0" eaLnBrk="1" fontAlgn="auto" latinLnBrk="0" hangingPunct="1">
                <a:lnSpc>
                  <a:spcPct val="90000"/>
                </a:lnSpc>
                <a:spcBef>
                  <a:spcPts val="300"/>
                </a:spcBef>
                <a:spcAft>
                  <a:spcPts val="600"/>
                </a:spcAft>
                <a:buClrTx/>
                <a:buSzTx/>
                <a:buFontTx/>
                <a:buNone/>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Default text</a:t>
              </a:r>
            </a:p>
          </p:txBody>
        </p:sp>
        <p:sp>
          <p:nvSpPr>
            <p:cNvPr id="321" name="Ovaal 320">
              <a:extLst>
                <a:ext uri="{FF2B5EF4-FFF2-40B4-BE49-F238E27FC236}">
                  <a16:creationId xmlns:a16="http://schemas.microsoft.com/office/drawing/2014/main" id="{2291A86C-2B99-4334-8A05-AEB49E688FA9}"/>
                </a:ext>
              </a:extLst>
            </p:cNvPr>
            <p:cNvSpPr/>
            <p:nvPr userDrawn="1"/>
          </p:nvSpPr>
          <p:spPr>
            <a:xfrm>
              <a:off x="-3604183" y="387647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8</a:t>
              </a:r>
            </a:p>
          </p:txBody>
        </p:sp>
        <p:sp>
          <p:nvSpPr>
            <p:cNvPr id="322" name="Rechthoek 321">
              <a:extLst>
                <a:ext uri="{FF2B5EF4-FFF2-40B4-BE49-F238E27FC236}">
                  <a16:creationId xmlns:a16="http://schemas.microsoft.com/office/drawing/2014/main" id="{B03412FD-C851-443E-BCA0-B4E262528613}"/>
                </a:ext>
              </a:extLst>
            </p:cNvPr>
            <p:cNvSpPr/>
            <p:nvPr userDrawn="1"/>
          </p:nvSpPr>
          <p:spPr>
            <a:xfrm>
              <a:off x="-3319415" y="4168594"/>
              <a:ext cx="2949220" cy="180000"/>
            </a:xfrm>
            <a:prstGeom prst="rect">
              <a:avLst/>
            </a:prstGeom>
            <a:noFill/>
            <a:ln w="25400" cap="flat" cmpd="sng" algn="ctr">
              <a:noFill/>
              <a:prstDash val="solid"/>
            </a:ln>
            <a:effectLst/>
          </p:spPr>
          <p:txBody>
            <a:bodyPr lIns="0" tIns="0" rIns="0" bIns="0" rtlCol="0" anchor="ctr"/>
            <a:lstStyle/>
            <a:p>
              <a:pPr marL="0" marR="0" lvl="8" indent="0" algn="l" defTabSz="914400" rtl="0" eaLnBrk="1" fontAlgn="auto" latinLnBrk="0" hangingPunct="1">
                <a:lnSpc>
                  <a:spcPct val="100000"/>
                </a:lnSpc>
                <a:spcBef>
                  <a:spcPts val="300"/>
                </a:spcBef>
                <a:spcAft>
                  <a:spcPts val="1200"/>
                </a:spcAft>
                <a:buClrTx/>
                <a:buSzTx/>
                <a:buFontTx/>
                <a:buNone/>
                <a:tabLst/>
                <a:defRPr/>
              </a:pPr>
              <a:r>
                <a:rPr kumimoji="0" lang="en-GB" sz="1400" b="1" i="0" u="none" strike="noStrike" kern="1200" cap="all" spc="0" normalizeH="0" baseline="0" noProof="0">
                  <a:ln>
                    <a:noFill/>
                  </a:ln>
                  <a:solidFill>
                    <a:srgbClr val="71A4C3"/>
                  </a:solidFill>
                  <a:effectLst/>
                  <a:uLnTx/>
                  <a:uFillTx/>
                  <a:latin typeface="Segoe UI"/>
                  <a:ea typeface="+mn-ea"/>
                  <a:cs typeface="+mn-cs"/>
                </a:rPr>
                <a:t>header</a:t>
              </a:r>
            </a:p>
          </p:txBody>
        </p:sp>
        <p:sp>
          <p:nvSpPr>
            <p:cNvPr id="323" name="Ovaal 322">
              <a:extLst>
                <a:ext uri="{FF2B5EF4-FFF2-40B4-BE49-F238E27FC236}">
                  <a16:creationId xmlns:a16="http://schemas.microsoft.com/office/drawing/2014/main" id="{924775AE-5BE5-4AC2-A3FF-294BB9289FF6}"/>
                </a:ext>
              </a:extLst>
            </p:cNvPr>
            <p:cNvSpPr/>
            <p:nvPr userDrawn="1"/>
          </p:nvSpPr>
          <p:spPr>
            <a:xfrm>
              <a:off x="-3604183" y="416859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9</a:t>
              </a:r>
            </a:p>
          </p:txBody>
        </p:sp>
        <p:sp>
          <p:nvSpPr>
            <p:cNvPr id="324" name="Rechthoek 323">
              <a:extLst>
                <a:ext uri="{FF2B5EF4-FFF2-40B4-BE49-F238E27FC236}">
                  <a16:creationId xmlns:a16="http://schemas.microsoft.com/office/drawing/2014/main" id="{8135AD1F-6132-48EE-AC0A-29C6F1C18451}"/>
                </a:ext>
              </a:extLst>
            </p:cNvPr>
            <p:cNvSpPr/>
            <p:nvPr userDrawn="1"/>
          </p:nvSpPr>
          <p:spPr>
            <a:xfrm>
              <a:off x="-3319415" y="3294429"/>
              <a:ext cx="2949220" cy="180000"/>
            </a:xfrm>
            <a:prstGeom prst="rect">
              <a:avLst/>
            </a:prstGeom>
            <a:noFill/>
            <a:ln w="25400" cap="flat" cmpd="sng" algn="ctr">
              <a:noFill/>
              <a:prstDash val="solid"/>
            </a:ln>
            <a:effectLst/>
          </p:spPr>
          <p:txBody>
            <a:bodyPr lIns="0" tIns="0" rIns="0" bIns="0" rtlCol="0" anchor="ctr"/>
            <a:lstStyle/>
            <a:p>
              <a:pPr marL="179388" marR="0" lvl="5" indent="-179388" algn="l" defTabSz="914400" rtl="0" eaLnBrk="1" fontAlgn="auto" latinLnBrk="0" hangingPunct="1">
                <a:lnSpc>
                  <a:spcPct val="100000"/>
                </a:lnSpc>
                <a:spcBef>
                  <a:spcPts val="300"/>
                </a:spcBef>
                <a:spcAft>
                  <a:spcPts val="600"/>
                </a:spcAft>
                <a:buClrTx/>
                <a:buSzTx/>
                <a:buFontTx/>
                <a:buBlip>
                  <a:blip r:embed="rId2">
                    <a:extLst>
                      <a:ext uri="{96DAC541-7B7A-43D3-8B79-37D633B846F1}">
                        <asvg:svgBlip xmlns:asvg="http://schemas.microsoft.com/office/drawing/2016/SVG/main" r:embed="rId3"/>
                      </a:ext>
                    </a:extLst>
                  </a:blip>
                </a:buBlip>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Bullet</a:t>
              </a:r>
            </a:p>
          </p:txBody>
        </p:sp>
        <p:sp>
          <p:nvSpPr>
            <p:cNvPr id="325" name="Rechthoek 324">
              <a:extLst>
                <a:ext uri="{FF2B5EF4-FFF2-40B4-BE49-F238E27FC236}">
                  <a16:creationId xmlns:a16="http://schemas.microsoft.com/office/drawing/2014/main" id="{3609EAF5-05E5-4763-A89D-A4552EAE8FDF}"/>
                </a:ext>
              </a:extLst>
            </p:cNvPr>
            <p:cNvSpPr/>
            <p:nvPr userDrawn="1"/>
          </p:nvSpPr>
          <p:spPr>
            <a:xfrm>
              <a:off x="-3786437" y="4531349"/>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1200" b="1" cap="all" baseline="0" noProof="0">
                  <a:solidFill>
                    <a:srgbClr val="211F26"/>
                  </a:solidFill>
                  <a:latin typeface="Calibri" panose="020F0502020204030204" pitchFamily="34" charset="0"/>
                  <a:cs typeface="Calibri" panose="020F0502020204030204" pitchFamily="34" charset="0"/>
                </a:rPr>
                <a:t>Want to know more?</a:t>
              </a:r>
              <a:br>
                <a:rPr lang="en-GB" sz="1200" cap="all"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Go to the instruction slide </a:t>
              </a:r>
              <a:r>
                <a:rPr lang="en-GB" sz="1200" b="1" cap="none" baseline="0" noProof="0">
                  <a:solidFill>
                    <a:srgbClr val="211F26"/>
                  </a:solidFill>
                  <a:latin typeface="Calibri" panose="020F0502020204030204" pitchFamily="34" charset="0"/>
                  <a:cs typeface="Calibri" panose="020F0502020204030204" pitchFamily="34" charset="0"/>
                </a:rPr>
                <a:t>‘VIDEO INSTRUCTIONS’</a:t>
              </a:r>
              <a:r>
                <a:rPr lang="en-GB" sz="1200" cap="none" baseline="0" noProof="0">
                  <a:solidFill>
                    <a:srgbClr val="211F26"/>
                  </a:solidFill>
                  <a:latin typeface="Calibri" panose="020F0502020204030204" pitchFamily="34" charset="0"/>
                  <a:cs typeface="Calibri" panose="020F0502020204030204" pitchFamily="34" charset="0"/>
                </a:rPr>
                <a:t>.</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You’ll find it at the beginning of the presentation</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or insert it via </a:t>
              </a:r>
              <a:r>
                <a:rPr lang="en-GB" sz="1200" i="1" cap="none" baseline="0" noProof="0">
                  <a:solidFill>
                    <a:srgbClr val="211F26"/>
                  </a:solidFill>
                  <a:latin typeface="Calibri" panose="020F0502020204030204" pitchFamily="34" charset="0"/>
                  <a:cs typeface="Calibri" panose="020F0502020204030204" pitchFamily="34" charset="0"/>
                </a:rPr>
                <a:t>‘Home’</a:t>
              </a:r>
              <a:r>
                <a:rPr lang="en-GB" sz="1200" cap="none" baseline="0" noProof="0">
                  <a:solidFill>
                    <a:srgbClr val="211F26"/>
                  </a:solidFill>
                  <a:latin typeface="Calibri" panose="020F0502020204030204" pitchFamily="34" charset="0"/>
                  <a:cs typeface="Calibri" panose="020F0502020204030204" pitchFamily="34" charset="0"/>
                </a:rPr>
                <a:t> &gt; </a:t>
              </a:r>
              <a:r>
                <a:rPr lang="en-GB" sz="1200" i="1" cap="none" baseline="0" noProof="0">
                  <a:solidFill>
                    <a:srgbClr val="211F26"/>
                  </a:solidFill>
                  <a:latin typeface="Calibri" panose="020F0502020204030204" pitchFamily="34" charset="0"/>
                  <a:cs typeface="Calibri" panose="020F0502020204030204" pitchFamily="34" charset="0"/>
                </a:rPr>
                <a:t>‘New Slide’.</a:t>
              </a:r>
            </a:p>
          </p:txBody>
        </p:sp>
        <p:grpSp>
          <p:nvGrpSpPr>
            <p:cNvPr id="326" name="ICOON_info">
              <a:extLst>
                <a:ext uri="{FF2B5EF4-FFF2-40B4-BE49-F238E27FC236}">
                  <a16:creationId xmlns:a16="http://schemas.microsoft.com/office/drawing/2014/main" id="{F61B47CD-0ABA-42E9-8C3B-6DC3C4BD9A07}"/>
                </a:ext>
              </a:extLst>
            </p:cNvPr>
            <p:cNvGrpSpPr/>
            <p:nvPr userDrawn="1"/>
          </p:nvGrpSpPr>
          <p:grpSpPr>
            <a:xfrm>
              <a:off x="-376736" y="4400186"/>
              <a:ext cx="283685" cy="283685"/>
              <a:chOff x="-510741" y="5913713"/>
              <a:chExt cx="267555" cy="267555"/>
            </a:xfrm>
          </p:grpSpPr>
          <p:sp>
            <p:nvSpPr>
              <p:cNvPr id="368" name="Ovaal 367">
                <a:extLst>
                  <a:ext uri="{FF2B5EF4-FFF2-40B4-BE49-F238E27FC236}">
                    <a16:creationId xmlns:a16="http://schemas.microsoft.com/office/drawing/2014/main" id="{539FAF1D-3636-4994-A398-6884B40B353E}"/>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369" name="Graphic 163" descr="Informatie">
                <a:extLst>
                  <a:ext uri="{FF2B5EF4-FFF2-40B4-BE49-F238E27FC236}">
                    <a16:creationId xmlns:a16="http://schemas.microsoft.com/office/drawing/2014/main" id="{80B842DA-8AC8-40D0-A7BC-896558347CD2}"/>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en-GB" sz="2000" noProof="0">
                  <a:solidFill>
                    <a:srgbClr val="211F26"/>
                  </a:solidFill>
                  <a:latin typeface="Calibri" panose="020F0502020204030204" pitchFamily="34" charset="0"/>
                  <a:cs typeface="Calibri" panose="020F0502020204030204" pitchFamily="34" charset="0"/>
                </a:endParaRPr>
              </a:p>
            </p:txBody>
          </p:sp>
        </p:grpSp>
        <p:grpSp>
          <p:nvGrpSpPr>
            <p:cNvPr id="327" name="VOORBEELD">
              <a:extLst>
                <a:ext uri="{FF2B5EF4-FFF2-40B4-BE49-F238E27FC236}">
                  <a16:creationId xmlns:a16="http://schemas.microsoft.com/office/drawing/2014/main" id="{9868CFBA-BA7B-44F7-B2FC-4F6685291FDD}"/>
                </a:ext>
              </a:extLst>
            </p:cNvPr>
            <p:cNvGrpSpPr/>
            <p:nvPr userDrawn="1"/>
          </p:nvGrpSpPr>
          <p:grpSpPr>
            <a:xfrm>
              <a:off x="-3605171" y="458674"/>
              <a:ext cx="3234311" cy="558875"/>
              <a:chOff x="-3605171" y="458674"/>
              <a:chExt cx="3234311" cy="558875"/>
            </a:xfrm>
          </p:grpSpPr>
          <p:sp>
            <p:nvSpPr>
              <p:cNvPr id="328" name="Rechthoek 327">
                <a:extLst>
                  <a:ext uri="{FF2B5EF4-FFF2-40B4-BE49-F238E27FC236}">
                    <a16:creationId xmlns:a16="http://schemas.microsoft.com/office/drawing/2014/main" id="{AAE3CA2E-AD2B-4ECD-9B76-59552D18F3E0}"/>
                  </a:ext>
                </a:extLst>
              </p:cNvPr>
              <p:cNvSpPr/>
              <p:nvPr userDrawn="1"/>
            </p:nvSpPr>
            <p:spPr>
              <a:xfrm>
                <a:off x="-3604183" y="458674"/>
                <a:ext cx="393459" cy="184058"/>
              </a:xfrm>
              <a:prstGeom prst="rect">
                <a:avLst/>
              </a:prstGeom>
              <a:solidFill>
                <a:srgbClr val="F8F8F8"/>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en-GB" sz="900" b="1" noProof="0">
                    <a:solidFill>
                      <a:srgbClr val="211F26"/>
                    </a:solidFill>
                    <a:latin typeface="Calibri" panose="020F0502020204030204" pitchFamily="34" charset="0"/>
                    <a:cs typeface="Calibri" panose="020F0502020204030204" pitchFamily="34" charset="0"/>
                  </a:rPr>
                  <a:t>Home</a:t>
                </a:r>
              </a:p>
            </p:txBody>
          </p:sp>
          <p:sp>
            <p:nvSpPr>
              <p:cNvPr id="329" name="Rechthoek 328">
                <a:extLst>
                  <a:ext uri="{FF2B5EF4-FFF2-40B4-BE49-F238E27FC236}">
                    <a16:creationId xmlns:a16="http://schemas.microsoft.com/office/drawing/2014/main" id="{94223824-8FA0-4A9E-8DFC-6BF7428CEBAC}"/>
                  </a:ext>
                </a:extLst>
              </p:cNvPr>
              <p:cNvSpPr/>
              <p:nvPr userDrawn="1"/>
            </p:nvSpPr>
            <p:spPr>
              <a:xfrm>
                <a:off x="-3599184" y="621345"/>
                <a:ext cx="383782"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nvGrpSpPr>
              <p:cNvPr id="330" name="Groep 329">
                <a:extLst>
                  <a:ext uri="{FF2B5EF4-FFF2-40B4-BE49-F238E27FC236}">
                    <a16:creationId xmlns:a16="http://schemas.microsoft.com/office/drawing/2014/main" id="{42864779-D8E4-4DC4-B0AF-A1C5F23381A0}"/>
                  </a:ext>
                </a:extLst>
              </p:cNvPr>
              <p:cNvGrpSpPr/>
              <p:nvPr userDrawn="1"/>
            </p:nvGrpSpPr>
            <p:grpSpPr>
              <a:xfrm>
                <a:off x="-3386247" y="830871"/>
                <a:ext cx="139423" cy="109566"/>
                <a:chOff x="-2866744" y="827071"/>
                <a:chExt cx="168701" cy="132575"/>
              </a:xfrm>
            </p:grpSpPr>
            <p:grpSp>
              <p:nvGrpSpPr>
                <p:cNvPr id="361" name="Groep 360">
                  <a:extLst>
                    <a:ext uri="{FF2B5EF4-FFF2-40B4-BE49-F238E27FC236}">
                      <a16:creationId xmlns:a16="http://schemas.microsoft.com/office/drawing/2014/main" id="{8B529CFA-0424-4C04-9940-9F4F5E985DC2}"/>
                    </a:ext>
                  </a:extLst>
                </p:cNvPr>
                <p:cNvGrpSpPr/>
                <p:nvPr userDrawn="1"/>
              </p:nvGrpSpPr>
              <p:grpSpPr>
                <a:xfrm>
                  <a:off x="-2866744" y="827071"/>
                  <a:ext cx="168701" cy="132575"/>
                  <a:chOff x="-2866744" y="827071"/>
                  <a:chExt cx="168701" cy="132575"/>
                </a:xfrm>
              </p:grpSpPr>
              <p:cxnSp>
                <p:nvCxnSpPr>
                  <p:cNvPr id="363" name="Rechte verbindingslijn 362">
                    <a:extLst>
                      <a:ext uri="{FF2B5EF4-FFF2-40B4-BE49-F238E27FC236}">
                        <a16:creationId xmlns:a16="http://schemas.microsoft.com/office/drawing/2014/main" id="{8ECE394D-72A5-4C70-A7BB-AED1A5762CFE}"/>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364" name="Rechte verbindingslijn 363">
                    <a:extLst>
                      <a:ext uri="{FF2B5EF4-FFF2-40B4-BE49-F238E27FC236}">
                        <a16:creationId xmlns:a16="http://schemas.microsoft.com/office/drawing/2014/main" id="{B9685ED9-C6EE-40E2-968E-AC4BB87CCF42}"/>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365" name="Rechte verbindingslijn 364">
                    <a:extLst>
                      <a:ext uri="{FF2B5EF4-FFF2-40B4-BE49-F238E27FC236}">
                        <a16:creationId xmlns:a16="http://schemas.microsoft.com/office/drawing/2014/main" id="{535A70B0-0DDF-467E-B253-8E956D082F2F}"/>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366" name="Rechte verbindingslijn 365">
                    <a:extLst>
                      <a:ext uri="{FF2B5EF4-FFF2-40B4-BE49-F238E27FC236}">
                        <a16:creationId xmlns:a16="http://schemas.microsoft.com/office/drawing/2014/main" id="{8D728BE4-BD3D-4756-AD79-F86EE7D37908}"/>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367" name="Rechte verbindingslijn 366">
                    <a:extLst>
                      <a:ext uri="{FF2B5EF4-FFF2-40B4-BE49-F238E27FC236}">
                        <a16:creationId xmlns:a16="http://schemas.microsoft.com/office/drawing/2014/main" id="{D26CA880-0BF0-45C3-95EC-E31BFB650800}"/>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362" name="Pijl: rechts 361">
                  <a:extLst>
                    <a:ext uri="{FF2B5EF4-FFF2-40B4-BE49-F238E27FC236}">
                      <a16:creationId xmlns:a16="http://schemas.microsoft.com/office/drawing/2014/main" id="{2FDCB3BD-4903-484E-9364-CC0934D3321A}"/>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331" name="Groep 330">
                <a:extLst>
                  <a:ext uri="{FF2B5EF4-FFF2-40B4-BE49-F238E27FC236}">
                    <a16:creationId xmlns:a16="http://schemas.microsoft.com/office/drawing/2014/main" id="{55C48C20-769E-45B8-8DB4-E97CE3D64CCA}"/>
                  </a:ext>
                </a:extLst>
              </p:cNvPr>
              <p:cNvGrpSpPr/>
              <p:nvPr userDrawn="1"/>
            </p:nvGrpSpPr>
            <p:grpSpPr>
              <a:xfrm>
                <a:off x="-3605171" y="830871"/>
                <a:ext cx="139423" cy="109566"/>
                <a:chOff x="-2866744" y="518074"/>
                <a:chExt cx="168701" cy="132575"/>
              </a:xfrm>
            </p:grpSpPr>
            <p:grpSp>
              <p:nvGrpSpPr>
                <p:cNvPr id="354" name="Groep 353">
                  <a:extLst>
                    <a:ext uri="{FF2B5EF4-FFF2-40B4-BE49-F238E27FC236}">
                      <a16:creationId xmlns:a16="http://schemas.microsoft.com/office/drawing/2014/main" id="{1238D367-CC50-4BE8-9CED-E436E5C375DE}"/>
                    </a:ext>
                  </a:extLst>
                </p:cNvPr>
                <p:cNvGrpSpPr/>
                <p:nvPr userDrawn="1"/>
              </p:nvGrpSpPr>
              <p:grpSpPr>
                <a:xfrm>
                  <a:off x="-2866744" y="518074"/>
                  <a:ext cx="168701" cy="132575"/>
                  <a:chOff x="-2866744" y="518074"/>
                  <a:chExt cx="168701" cy="132575"/>
                </a:xfrm>
              </p:grpSpPr>
              <p:cxnSp>
                <p:nvCxnSpPr>
                  <p:cNvPr id="356" name="Rechte verbindingslijn 355">
                    <a:extLst>
                      <a:ext uri="{FF2B5EF4-FFF2-40B4-BE49-F238E27FC236}">
                        <a16:creationId xmlns:a16="http://schemas.microsoft.com/office/drawing/2014/main" id="{A30E2280-5857-48B4-8ABA-4EC803CA8447}"/>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357" name="Rechte verbindingslijn 356">
                    <a:extLst>
                      <a:ext uri="{FF2B5EF4-FFF2-40B4-BE49-F238E27FC236}">
                        <a16:creationId xmlns:a16="http://schemas.microsoft.com/office/drawing/2014/main" id="{EF4A2E99-B739-46DC-A22A-FD8F4A8BF810}"/>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358" name="Rechte verbindingslijn 357">
                    <a:extLst>
                      <a:ext uri="{FF2B5EF4-FFF2-40B4-BE49-F238E27FC236}">
                        <a16:creationId xmlns:a16="http://schemas.microsoft.com/office/drawing/2014/main" id="{C0FB2CCA-965A-460E-9DF4-42F5B15EFDA2}"/>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359" name="Rechte verbindingslijn 358">
                    <a:extLst>
                      <a:ext uri="{FF2B5EF4-FFF2-40B4-BE49-F238E27FC236}">
                        <a16:creationId xmlns:a16="http://schemas.microsoft.com/office/drawing/2014/main" id="{A923F972-FB63-4865-A8A6-EE8745E30827}"/>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360" name="Rechte verbindingslijn 359">
                    <a:extLst>
                      <a:ext uri="{FF2B5EF4-FFF2-40B4-BE49-F238E27FC236}">
                        <a16:creationId xmlns:a16="http://schemas.microsoft.com/office/drawing/2014/main" id="{BF98A0CB-D1C7-4FAF-934F-A1EFF7A5F1EA}"/>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355" name="Pijl: rechts 354">
                  <a:extLst>
                    <a:ext uri="{FF2B5EF4-FFF2-40B4-BE49-F238E27FC236}">
                      <a16:creationId xmlns:a16="http://schemas.microsoft.com/office/drawing/2014/main" id="{BB33E3B9-007E-4C21-9D1A-A2F8B1494152}"/>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cxnSp>
            <p:nvCxnSpPr>
              <p:cNvPr id="332" name="Rechte verbindingslijn 331">
                <a:extLst>
                  <a:ext uri="{FF2B5EF4-FFF2-40B4-BE49-F238E27FC236}">
                    <a16:creationId xmlns:a16="http://schemas.microsoft.com/office/drawing/2014/main" id="{37425EF8-509A-4BAF-A940-A4B8A2C9D9B7}"/>
                  </a:ext>
                </a:extLst>
              </p:cNvPr>
              <p:cNvCxnSpPr>
                <a:cxnSpLocks/>
              </p:cNvCxnSpPr>
              <p:nvPr userDrawn="1"/>
            </p:nvCxnSpPr>
            <p:spPr>
              <a:xfrm flipV="1">
                <a:off x="-3459956" y="588169"/>
                <a:ext cx="547687" cy="219076"/>
              </a:xfrm>
              <a:prstGeom prst="line">
                <a:avLst/>
              </a:prstGeom>
              <a:noFill/>
              <a:ln w="19050" cap="rnd" cmpd="sng" algn="ctr">
                <a:solidFill>
                  <a:schemeClr val="accent1"/>
                </a:solidFill>
                <a:prstDash val="solid"/>
                <a:headEnd type="oval"/>
              </a:ln>
              <a:effectLst/>
            </p:spPr>
          </p:cxnSp>
          <p:cxnSp>
            <p:nvCxnSpPr>
              <p:cNvPr id="333" name="Rechte verbindingslijn 332">
                <a:extLst>
                  <a:ext uri="{FF2B5EF4-FFF2-40B4-BE49-F238E27FC236}">
                    <a16:creationId xmlns:a16="http://schemas.microsoft.com/office/drawing/2014/main" id="{4978BAF2-ECBA-4CC7-8204-300B4D319FD6}"/>
                  </a:ext>
                </a:extLst>
              </p:cNvPr>
              <p:cNvCxnSpPr>
                <a:cxnSpLocks/>
              </p:cNvCxnSpPr>
              <p:nvPr userDrawn="1"/>
            </p:nvCxnSpPr>
            <p:spPr>
              <a:xfrm>
                <a:off x="-3224213" y="828675"/>
                <a:ext cx="319088" cy="0"/>
              </a:xfrm>
              <a:prstGeom prst="line">
                <a:avLst/>
              </a:prstGeom>
              <a:noFill/>
              <a:ln w="19050" cap="rnd" cmpd="sng" algn="ctr">
                <a:solidFill>
                  <a:schemeClr val="accent1"/>
                </a:solidFill>
                <a:prstDash val="solid"/>
                <a:headEnd type="oval"/>
              </a:ln>
              <a:effectLst/>
            </p:spPr>
          </p:cxnSp>
          <p:sp>
            <p:nvSpPr>
              <p:cNvPr id="334" name="Rechthoek 333">
                <a:extLst>
                  <a:ext uri="{FF2B5EF4-FFF2-40B4-BE49-F238E27FC236}">
                    <a16:creationId xmlns:a16="http://schemas.microsoft.com/office/drawing/2014/main" id="{48B03A56-ACBA-4892-9F07-CC2874E21573}"/>
                  </a:ext>
                </a:extLst>
              </p:cNvPr>
              <p:cNvSpPr/>
              <p:nvPr userDrawn="1"/>
            </p:nvSpPr>
            <p:spPr>
              <a:xfrm>
                <a:off x="-2559903" y="512179"/>
                <a:ext cx="2189042" cy="15108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Text level up</a:t>
                </a:r>
              </a:p>
            </p:txBody>
          </p:sp>
          <p:sp>
            <p:nvSpPr>
              <p:cNvPr id="335" name="Rechthoek 334">
                <a:extLst>
                  <a:ext uri="{FF2B5EF4-FFF2-40B4-BE49-F238E27FC236}">
                    <a16:creationId xmlns:a16="http://schemas.microsoft.com/office/drawing/2014/main" id="{105A6DDD-E013-4B3B-BAE8-AF6C33DE0D02}"/>
                  </a:ext>
                </a:extLst>
              </p:cNvPr>
              <p:cNvSpPr/>
              <p:nvPr userDrawn="1"/>
            </p:nvSpPr>
            <p:spPr>
              <a:xfrm>
                <a:off x="-2559903" y="819562"/>
                <a:ext cx="2189043" cy="142202"/>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Text level down</a:t>
                </a:r>
              </a:p>
            </p:txBody>
          </p:sp>
          <p:grpSp>
            <p:nvGrpSpPr>
              <p:cNvPr id="336" name="Groep 335">
                <a:extLst>
                  <a:ext uri="{FF2B5EF4-FFF2-40B4-BE49-F238E27FC236}">
                    <a16:creationId xmlns:a16="http://schemas.microsoft.com/office/drawing/2014/main" id="{75BD6879-E4AC-4542-B1A3-D418E13799AC}"/>
                  </a:ext>
                </a:extLst>
              </p:cNvPr>
              <p:cNvGrpSpPr/>
              <p:nvPr userDrawn="1"/>
            </p:nvGrpSpPr>
            <p:grpSpPr>
              <a:xfrm>
                <a:off x="-2916763" y="769168"/>
                <a:ext cx="268738" cy="248381"/>
                <a:chOff x="-2916763" y="769168"/>
                <a:chExt cx="268738" cy="248381"/>
              </a:xfrm>
            </p:grpSpPr>
            <p:sp>
              <p:nvSpPr>
                <p:cNvPr id="346" name="Rechthoek 345">
                  <a:extLst>
                    <a:ext uri="{FF2B5EF4-FFF2-40B4-BE49-F238E27FC236}">
                      <a16:creationId xmlns:a16="http://schemas.microsoft.com/office/drawing/2014/main" id="{185AAF20-BCA0-44F5-965B-2007CB791B6D}"/>
                    </a:ext>
                  </a:extLst>
                </p:cNvPr>
                <p:cNvSpPr/>
                <p:nvPr userDrawn="1"/>
              </p:nvSpPr>
              <p:spPr>
                <a:xfrm>
                  <a:off x="-2916763" y="769168"/>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en-GB" sz="1050" b="0" noProof="0">
                    <a:solidFill>
                      <a:srgbClr val="211F26"/>
                    </a:solidFill>
                    <a:latin typeface="Calibri" panose="020F0502020204030204" pitchFamily="34" charset="0"/>
                    <a:cs typeface="Calibri" panose="020F0502020204030204" pitchFamily="34" charset="0"/>
                  </a:endParaRPr>
                </a:p>
              </p:txBody>
            </p:sp>
            <p:grpSp>
              <p:nvGrpSpPr>
                <p:cNvPr id="347" name="Groep 346">
                  <a:extLst>
                    <a:ext uri="{FF2B5EF4-FFF2-40B4-BE49-F238E27FC236}">
                      <a16:creationId xmlns:a16="http://schemas.microsoft.com/office/drawing/2014/main" id="{B4B56502-61B5-4A9F-B98C-7A68424F4728}"/>
                    </a:ext>
                  </a:extLst>
                </p:cNvPr>
                <p:cNvGrpSpPr/>
                <p:nvPr userDrawn="1"/>
              </p:nvGrpSpPr>
              <p:grpSpPr>
                <a:xfrm>
                  <a:off x="-2866744" y="827071"/>
                  <a:ext cx="168701" cy="132575"/>
                  <a:chOff x="-2866744" y="827071"/>
                  <a:chExt cx="168701" cy="132575"/>
                </a:xfrm>
              </p:grpSpPr>
              <p:cxnSp>
                <p:nvCxnSpPr>
                  <p:cNvPr id="349" name="Rechte verbindingslijn 348">
                    <a:extLst>
                      <a:ext uri="{FF2B5EF4-FFF2-40B4-BE49-F238E27FC236}">
                        <a16:creationId xmlns:a16="http://schemas.microsoft.com/office/drawing/2014/main" id="{ADBD273A-AFE3-4652-BFCB-19F34807A1CF}"/>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350" name="Rechte verbindingslijn 349">
                    <a:extLst>
                      <a:ext uri="{FF2B5EF4-FFF2-40B4-BE49-F238E27FC236}">
                        <a16:creationId xmlns:a16="http://schemas.microsoft.com/office/drawing/2014/main" id="{95570798-8A19-4036-BCDE-26704DA94E3F}"/>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351" name="Rechte verbindingslijn 350">
                    <a:extLst>
                      <a:ext uri="{FF2B5EF4-FFF2-40B4-BE49-F238E27FC236}">
                        <a16:creationId xmlns:a16="http://schemas.microsoft.com/office/drawing/2014/main" id="{98766F78-ACA4-4A94-A1CC-5DC6B9498988}"/>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352" name="Rechte verbindingslijn 351">
                    <a:extLst>
                      <a:ext uri="{FF2B5EF4-FFF2-40B4-BE49-F238E27FC236}">
                        <a16:creationId xmlns:a16="http://schemas.microsoft.com/office/drawing/2014/main" id="{668BE377-9B98-4D19-B850-51E3729C9CCE}"/>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353" name="Rechte verbindingslijn 352">
                    <a:extLst>
                      <a:ext uri="{FF2B5EF4-FFF2-40B4-BE49-F238E27FC236}">
                        <a16:creationId xmlns:a16="http://schemas.microsoft.com/office/drawing/2014/main" id="{841B52A5-6EB3-41AF-B293-FB98EF3A649F}"/>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348" name="Pijl: rechts 347">
                  <a:extLst>
                    <a:ext uri="{FF2B5EF4-FFF2-40B4-BE49-F238E27FC236}">
                      <a16:creationId xmlns:a16="http://schemas.microsoft.com/office/drawing/2014/main" id="{18F0A9B7-2120-4CEF-87D1-915BEB807A39}"/>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337" name="Groep 336">
                <a:extLst>
                  <a:ext uri="{FF2B5EF4-FFF2-40B4-BE49-F238E27FC236}">
                    <a16:creationId xmlns:a16="http://schemas.microsoft.com/office/drawing/2014/main" id="{ACEB79EF-F1D4-4282-AF5F-6A1B113EEAD3}"/>
                  </a:ext>
                </a:extLst>
              </p:cNvPr>
              <p:cNvGrpSpPr/>
              <p:nvPr userDrawn="1"/>
            </p:nvGrpSpPr>
            <p:grpSpPr>
              <a:xfrm>
                <a:off x="-2916763" y="460171"/>
                <a:ext cx="268738" cy="248381"/>
                <a:chOff x="-2916763" y="460171"/>
                <a:chExt cx="268738" cy="248381"/>
              </a:xfrm>
            </p:grpSpPr>
            <p:sp>
              <p:nvSpPr>
                <p:cNvPr id="338" name="Rechthoek 337">
                  <a:extLst>
                    <a:ext uri="{FF2B5EF4-FFF2-40B4-BE49-F238E27FC236}">
                      <a16:creationId xmlns:a16="http://schemas.microsoft.com/office/drawing/2014/main" id="{DD7FBB2A-43B0-42E7-A36D-0BBC68EA46C1}"/>
                    </a:ext>
                  </a:extLst>
                </p:cNvPr>
                <p:cNvSpPr/>
                <p:nvPr userDrawn="1"/>
              </p:nvSpPr>
              <p:spPr>
                <a:xfrm>
                  <a:off x="-2916763" y="460171"/>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en-GB" sz="1050" b="0" noProof="0">
                    <a:solidFill>
                      <a:srgbClr val="211F26"/>
                    </a:solidFill>
                    <a:latin typeface="Calibri" panose="020F0502020204030204" pitchFamily="34" charset="0"/>
                    <a:cs typeface="Calibri" panose="020F0502020204030204" pitchFamily="34" charset="0"/>
                  </a:endParaRPr>
                </a:p>
              </p:txBody>
            </p:sp>
            <p:grpSp>
              <p:nvGrpSpPr>
                <p:cNvPr id="339" name="Groep 338">
                  <a:extLst>
                    <a:ext uri="{FF2B5EF4-FFF2-40B4-BE49-F238E27FC236}">
                      <a16:creationId xmlns:a16="http://schemas.microsoft.com/office/drawing/2014/main" id="{68DE6221-855E-496D-9D63-9A69D932CC88}"/>
                    </a:ext>
                  </a:extLst>
                </p:cNvPr>
                <p:cNvGrpSpPr/>
                <p:nvPr userDrawn="1"/>
              </p:nvGrpSpPr>
              <p:grpSpPr>
                <a:xfrm>
                  <a:off x="-2866744" y="518074"/>
                  <a:ext cx="168701" cy="132575"/>
                  <a:chOff x="-2866744" y="518074"/>
                  <a:chExt cx="168701" cy="132575"/>
                </a:xfrm>
              </p:grpSpPr>
              <p:cxnSp>
                <p:nvCxnSpPr>
                  <p:cNvPr id="341" name="Rechte verbindingslijn 340">
                    <a:extLst>
                      <a:ext uri="{FF2B5EF4-FFF2-40B4-BE49-F238E27FC236}">
                        <a16:creationId xmlns:a16="http://schemas.microsoft.com/office/drawing/2014/main" id="{30F93766-9DC1-46D1-8B7B-03E91222E63B}"/>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342" name="Rechte verbindingslijn 341">
                    <a:extLst>
                      <a:ext uri="{FF2B5EF4-FFF2-40B4-BE49-F238E27FC236}">
                        <a16:creationId xmlns:a16="http://schemas.microsoft.com/office/drawing/2014/main" id="{B0C7D9CA-1BC7-4E4B-8A0E-D051FFCC2981}"/>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343" name="Rechte verbindingslijn 342">
                    <a:extLst>
                      <a:ext uri="{FF2B5EF4-FFF2-40B4-BE49-F238E27FC236}">
                        <a16:creationId xmlns:a16="http://schemas.microsoft.com/office/drawing/2014/main" id="{019B2A21-5C99-4F48-B2A7-C314550EE27F}"/>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344" name="Rechte verbindingslijn 343">
                    <a:extLst>
                      <a:ext uri="{FF2B5EF4-FFF2-40B4-BE49-F238E27FC236}">
                        <a16:creationId xmlns:a16="http://schemas.microsoft.com/office/drawing/2014/main" id="{8FD700A5-752E-4177-A512-70694DBEF3DE}"/>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345" name="Rechte verbindingslijn 344">
                    <a:extLst>
                      <a:ext uri="{FF2B5EF4-FFF2-40B4-BE49-F238E27FC236}">
                        <a16:creationId xmlns:a16="http://schemas.microsoft.com/office/drawing/2014/main" id="{557C86FA-120E-4381-936D-05A6F31F8242}"/>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340" name="Pijl: rechts 339">
                  <a:extLst>
                    <a:ext uri="{FF2B5EF4-FFF2-40B4-BE49-F238E27FC236}">
                      <a16:creationId xmlns:a16="http://schemas.microsoft.com/office/drawing/2014/main" id="{392CA629-7F40-4C27-8B4F-D4656178D5C6}"/>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grpSp>
      <p:grpSp>
        <p:nvGrpSpPr>
          <p:cNvPr id="175" name="INSTRUCTION">
            <a:extLst>
              <a:ext uri="{FF2B5EF4-FFF2-40B4-BE49-F238E27FC236}">
                <a16:creationId xmlns:a16="http://schemas.microsoft.com/office/drawing/2014/main" id="{EDFDB462-CA45-4E81-A181-22F97D329953}"/>
              </a:ext>
            </a:extLst>
          </p:cNvPr>
          <p:cNvGrpSpPr/>
          <p:nvPr userDrawn="1"/>
        </p:nvGrpSpPr>
        <p:grpSpPr>
          <a:xfrm>
            <a:off x="5846" y="7033211"/>
            <a:ext cx="3727954" cy="1577390"/>
            <a:chOff x="5846" y="7033211"/>
            <a:chExt cx="3727954" cy="1577390"/>
          </a:xfrm>
        </p:grpSpPr>
        <p:sp>
          <p:nvSpPr>
            <p:cNvPr id="176" name="Rechthoek 175">
              <a:extLst>
                <a:ext uri="{FF2B5EF4-FFF2-40B4-BE49-F238E27FC236}">
                  <a16:creationId xmlns:a16="http://schemas.microsoft.com/office/drawing/2014/main" id="{D444BA1E-FB63-4284-9A48-254B79A59426}"/>
                </a:ext>
              </a:extLst>
            </p:cNvPr>
            <p:cNvSpPr/>
            <p:nvPr userDrawn="1"/>
          </p:nvSpPr>
          <p:spPr>
            <a:xfrm>
              <a:off x="5846" y="7033211"/>
              <a:ext cx="3727954" cy="1577390"/>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EDIT Footer, slide number</a:t>
              </a:r>
              <a:br>
                <a:rPr lang="en-GB" sz="1400" b="1" cap="all" baseline="0" noProof="0">
                  <a:solidFill>
                    <a:schemeClr val="accent1"/>
                  </a:solidFill>
                  <a:latin typeface="Calibri" panose="020F0502020204030204" pitchFamily="34" charset="0"/>
                  <a:cs typeface="Calibri" panose="020F0502020204030204" pitchFamily="34" charset="0"/>
                </a:rPr>
              </a:br>
              <a:r>
                <a:rPr lang="en-GB" sz="1400" b="1" cap="all" baseline="0" noProof="0">
                  <a:solidFill>
                    <a:schemeClr val="accent1"/>
                  </a:solidFill>
                  <a:latin typeface="Calibri" panose="020F0502020204030204" pitchFamily="34" charset="0"/>
                  <a:cs typeface="Calibri" panose="020F0502020204030204" pitchFamily="34" charset="0"/>
                </a:rPr>
                <a:t>and date</a:t>
              </a:r>
            </a:p>
          </p:txBody>
        </p:sp>
        <p:sp>
          <p:nvSpPr>
            <p:cNvPr id="177" name="Ovaal 176">
              <a:extLst>
                <a:ext uri="{FF2B5EF4-FFF2-40B4-BE49-F238E27FC236}">
                  <a16:creationId xmlns:a16="http://schemas.microsoft.com/office/drawing/2014/main" id="{806A926E-A355-4845-9A2B-4949332B200F}"/>
                </a:ext>
              </a:extLst>
            </p:cNvPr>
            <p:cNvSpPr/>
            <p:nvPr userDrawn="1"/>
          </p:nvSpPr>
          <p:spPr>
            <a:xfrm>
              <a:off x="188424" y="767853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178" name="Rechthoek 177">
              <a:extLst>
                <a:ext uri="{FF2B5EF4-FFF2-40B4-BE49-F238E27FC236}">
                  <a16:creationId xmlns:a16="http://schemas.microsoft.com/office/drawing/2014/main" id="{13EC77F9-6CDC-4606-A1C7-DF8E0CA74CEA}"/>
                </a:ext>
              </a:extLst>
            </p:cNvPr>
            <p:cNvSpPr/>
            <p:nvPr userDrawn="1"/>
          </p:nvSpPr>
          <p:spPr>
            <a:xfrm>
              <a:off x="472596" y="7678534"/>
              <a:ext cx="2322719" cy="31672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‘Header &amp; Footer’</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179" name="Ovaal 178">
              <a:extLst>
                <a:ext uri="{FF2B5EF4-FFF2-40B4-BE49-F238E27FC236}">
                  <a16:creationId xmlns:a16="http://schemas.microsoft.com/office/drawing/2014/main" id="{3A455383-74DC-48A9-BEFA-A3E15FFE2F9A}"/>
                </a:ext>
              </a:extLst>
            </p:cNvPr>
            <p:cNvSpPr/>
            <p:nvPr userDrawn="1"/>
          </p:nvSpPr>
          <p:spPr>
            <a:xfrm>
              <a:off x="188424" y="810886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180" name="Rechthoek 179">
              <a:extLst>
                <a:ext uri="{FF2B5EF4-FFF2-40B4-BE49-F238E27FC236}">
                  <a16:creationId xmlns:a16="http://schemas.microsoft.com/office/drawing/2014/main" id="{D0AD2A8B-C2A8-45A7-AD9D-6D0EC46DE3BE}"/>
                </a:ext>
              </a:extLst>
            </p:cNvPr>
            <p:cNvSpPr/>
            <p:nvPr userDrawn="1"/>
          </p:nvSpPr>
          <p:spPr>
            <a:xfrm>
              <a:off x="472596" y="8108870"/>
              <a:ext cx="2322719" cy="38098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‘Apply to All’</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apply the changes to every slide.</a:t>
              </a:r>
            </a:p>
          </p:txBody>
        </p:sp>
        <p:grpSp>
          <p:nvGrpSpPr>
            <p:cNvPr id="181" name="Groep 180">
              <a:extLst>
                <a:ext uri="{FF2B5EF4-FFF2-40B4-BE49-F238E27FC236}">
                  <a16:creationId xmlns:a16="http://schemas.microsoft.com/office/drawing/2014/main" id="{DE3A0D45-2AC0-4F99-93C0-E1F9F4A9C818}"/>
                </a:ext>
              </a:extLst>
            </p:cNvPr>
            <p:cNvGrpSpPr/>
            <p:nvPr userDrawn="1"/>
          </p:nvGrpSpPr>
          <p:grpSpPr>
            <a:xfrm>
              <a:off x="2939884" y="7739834"/>
              <a:ext cx="681133" cy="750023"/>
              <a:chOff x="-910573" y="4987990"/>
              <a:chExt cx="681133" cy="750023"/>
            </a:xfrm>
          </p:grpSpPr>
          <p:grpSp>
            <p:nvGrpSpPr>
              <p:cNvPr id="182" name="Groep 181">
                <a:extLst>
                  <a:ext uri="{FF2B5EF4-FFF2-40B4-BE49-F238E27FC236}">
                    <a16:creationId xmlns:a16="http://schemas.microsoft.com/office/drawing/2014/main" id="{24EB401E-416E-4CDB-9832-C2153472598D}"/>
                  </a:ext>
                </a:extLst>
              </p:cNvPr>
              <p:cNvGrpSpPr/>
              <p:nvPr userDrawn="1"/>
            </p:nvGrpSpPr>
            <p:grpSpPr>
              <a:xfrm>
                <a:off x="-713542" y="4987990"/>
                <a:ext cx="287071" cy="379107"/>
                <a:chOff x="-4050578" y="288410"/>
                <a:chExt cx="322125" cy="379107"/>
              </a:xfrm>
            </p:grpSpPr>
            <p:sp>
              <p:nvSpPr>
                <p:cNvPr id="184" name="Rechthoek met één afgeknipte en afgeronde hoek 47">
                  <a:extLst>
                    <a:ext uri="{FF2B5EF4-FFF2-40B4-BE49-F238E27FC236}">
                      <a16:creationId xmlns:a16="http://schemas.microsoft.com/office/drawing/2014/main" id="{C0FBDF7D-3FFF-49EE-B251-81EE3322312E}"/>
                    </a:ext>
                  </a:extLst>
                </p:cNvPr>
                <p:cNvSpPr/>
                <p:nvPr userDrawn="1"/>
              </p:nvSpPr>
              <p:spPr>
                <a:xfrm>
                  <a:off x="-4050578" y="288410"/>
                  <a:ext cx="322125" cy="379107"/>
                </a:xfrm>
                <a:prstGeom prst="snipRoundRect">
                  <a:avLst>
                    <a:gd name="adj1" fmla="val 0"/>
                    <a:gd name="adj2" fmla="val 33753"/>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185" name="Rechthoekige driehoek 184">
                  <a:extLst>
                    <a:ext uri="{FF2B5EF4-FFF2-40B4-BE49-F238E27FC236}">
                      <a16:creationId xmlns:a16="http://schemas.microsoft.com/office/drawing/2014/main" id="{C9352CB0-0AF4-4C43-8978-E9AEAD22D776}"/>
                    </a:ext>
                  </a:extLst>
                </p:cNvPr>
                <p:cNvSpPr/>
                <p:nvPr userDrawn="1"/>
              </p:nvSpPr>
              <p:spPr>
                <a:xfrm>
                  <a:off x="-3833537" y="291656"/>
                  <a:ext cx="103133" cy="93757"/>
                </a:xfrm>
                <a:prstGeom prst="rtTriangle">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186" name="Rechthoek 185">
                  <a:extLst>
                    <a:ext uri="{FF2B5EF4-FFF2-40B4-BE49-F238E27FC236}">
                      <a16:creationId xmlns:a16="http://schemas.microsoft.com/office/drawing/2014/main" id="{2FF04F5C-49A8-4C77-A032-E33C3CAF9D6A}"/>
                    </a:ext>
                  </a:extLst>
                </p:cNvPr>
                <p:cNvSpPr/>
                <p:nvPr userDrawn="1"/>
              </p:nvSpPr>
              <p:spPr>
                <a:xfrm>
                  <a:off x="-4013673" y="314848"/>
                  <a:ext cx="140930" cy="70565"/>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187" name="Rechthoek 186">
                  <a:extLst>
                    <a:ext uri="{FF2B5EF4-FFF2-40B4-BE49-F238E27FC236}">
                      <a16:creationId xmlns:a16="http://schemas.microsoft.com/office/drawing/2014/main" id="{FF555BB7-2FFE-40B8-BF8D-8482E0989A00}"/>
                    </a:ext>
                  </a:extLst>
                </p:cNvPr>
                <p:cNvSpPr/>
                <p:nvPr userDrawn="1"/>
              </p:nvSpPr>
              <p:spPr>
                <a:xfrm>
                  <a:off x="-4020379" y="586428"/>
                  <a:ext cx="261727" cy="61406"/>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defTabSz="914400" fontAlgn="auto">
                    <a:lnSpc>
                      <a:spcPct val="100000"/>
                    </a:lnSpc>
                    <a:spcBef>
                      <a:spcPts val="0"/>
                    </a:spcBef>
                    <a:spcAft>
                      <a:spcPts val="0"/>
                    </a:spcAft>
                    <a:buClrTx/>
                    <a:buSzTx/>
                    <a:buFontTx/>
                    <a:buNone/>
                    <a:tabLst/>
                  </a:pPr>
                  <a:endParaRPr kumimoji="0" lang="en-GB" sz="900" b="0" i="0" u="none" strike="noStrike" kern="0" cap="none" spc="0" normalizeH="0" baseline="0" noProof="0">
                    <a:ln>
                      <a:noFill/>
                    </a:ln>
                    <a:solidFill>
                      <a:srgbClr val="211F26"/>
                    </a:solidFill>
                    <a:effectLst/>
                    <a:uLnTx/>
                    <a:uFillTx/>
                    <a:latin typeface="Calibri" panose="020F0502020204030204" pitchFamily="34" charset="0"/>
                    <a:cs typeface="Calibri" panose="020F0502020204030204" pitchFamily="34" charset="0"/>
                  </a:endParaRPr>
                </a:p>
              </p:txBody>
            </p:sp>
          </p:grpSp>
          <p:sp>
            <p:nvSpPr>
              <p:cNvPr id="183" name="Rechthoek 182">
                <a:extLst>
                  <a:ext uri="{FF2B5EF4-FFF2-40B4-BE49-F238E27FC236}">
                    <a16:creationId xmlns:a16="http://schemas.microsoft.com/office/drawing/2014/main" id="{B9A76DC8-AF64-4E7B-A6DD-0E2C550B6932}"/>
                  </a:ext>
                </a:extLst>
              </p:cNvPr>
              <p:cNvSpPr/>
              <p:nvPr userDrawn="1"/>
            </p:nvSpPr>
            <p:spPr>
              <a:xfrm>
                <a:off x="-910573" y="5352063"/>
                <a:ext cx="681133" cy="385950"/>
              </a:xfrm>
              <a:prstGeom prst="rect">
                <a:avLst/>
              </a:prstGeom>
              <a:no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rPr>
                  <a:t>Header &amp; Footer</a:t>
                </a:r>
              </a:p>
            </p:txBody>
          </p:sp>
        </p:grpSp>
      </p:grpSp>
      <p:sp>
        <p:nvSpPr>
          <p:cNvPr id="3" name="Tijdelijke aanduiding voor verticale tekst 2"/>
          <p:cNvSpPr>
            <a:spLocks noGrp="1"/>
          </p:cNvSpPr>
          <p:nvPr>
            <p:ph type="body" orient="vert" idx="1" hasCustomPrompt="1"/>
          </p:nvPr>
        </p:nvSpPr>
        <p:spPr>
          <a:xfrm>
            <a:off x="777233" y="1856128"/>
            <a:ext cx="10827107" cy="4438165"/>
          </a:xfrm>
        </p:spPr>
        <p:txBody>
          <a:bodyPr vert="horz" lIns="0" tIns="0" rIns="0" bIns="0"/>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en-GB" dirty="0"/>
              <a:t>Bullet</a:t>
            </a:r>
          </a:p>
          <a:p>
            <a:pPr lvl="1"/>
            <a:r>
              <a:rPr lang="en-GB" dirty="0"/>
              <a:t>Sub-bullet</a:t>
            </a:r>
          </a:p>
          <a:p>
            <a:pPr lvl="2"/>
            <a:r>
              <a:rPr lang="en-GB" dirty="0"/>
              <a:t>Default text</a:t>
            </a:r>
          </a:p>
          <a:p>
            <a:pPr lvl="3"/>
            <a:r>
              <a:rPr lang="en-GB" dirty="0"/>
              <a:t>header</a:t>
            </a:r>
          </a:p>
          <a:p>
            <a:pPr lvl="4"/>
            <a:r>
              <a:rPr lang="en-GB" dirty="0"/>
              <a:t>Numerical bullet</a:t>
            </a:r>
          </a:p>
          <a:p>
            <a:pPr lvl="5"/>
            <a:r>
              <a:rPr lang="en-GB" dirty="0"/>
              <a:t>Bullet</a:t>
            </a:r>
          </a:p>
          <a:p>
            <a:pPr lvl="6"/>
            <a:r>
              <a:rPr lang="en-GB" dirty="0"/>
              <a:t>Sub-bullet</a:t>
            </a:r>
          </a:p>
          <a:p>
            <a:pPr lvl="7"/>
            <a:r>
              <a:rPr lang="en-GB" dirty="0"/>
              <a:t>Default text</a:t>
            </a:r>
          </a:p>
          <a:p>
            <a:pPr lvl="8"/>
            <a:r>
              <a:rPr lang="en-GB" dirty="0"/>
              <a:t>header</a:t>
            </a:r>
          </a:p>
          <a:p>
            <a:pPr lvl="8"/>
            <a:endParaRPr lang="en-GB" dirty="0"/>
          </a:p>
        </p:txBody>
      </p:sp>
      <p:sp>
        <p:nvSpPr>
          <p:cNvPr id="5" name="Tekstvak 4">
            <a:extLst>
              <a:ext uri="{FF2B5EF4-FFF2-40B4-BE49-F238E27FC236}">
                <a16:creationId xmlns:a16="http://schemas.microsoft.com/office/drawing/2014/main" id="{DA6621DD-BDCD-46CA-8A6F-90B3DC62D7E8}"/>
              </a:ext>
            </a:extLst>
          </p:cNvPr>
          <p:cNvSpPr txBox="1"/>
          <p:nvPr userDrawn="1"/>
        </p:nvSpPr>
        <p:spPr>
          <a:xfrm>
            <a:off x="0" y="-256190"/>
            <a:ext cx="12192000" cy="161583"/>
          </a:xfrm>
          <a:prstGeom prst="rect">
            <a:avLst/>
          </a:prstGeom>
          <a:noFill/>
        </p:spPr>
        <p:txBody>
          <a:bodyPr wrap="square" lIns="0" tIns="0" rIns="0" bIns="0" rtlCol="0">
            <a:spAutoFit/>
          </a:bodyPr>
          <a:lstStyle/>
          <a:p>
            <a:pPr algn="l"/>
            <a:r>
              <a:rPr lang="en-GB" sz="1050" b="1" dirty="0">
                <a:solidFill>
                  <a:schemeClr val="tx2"/>
                </a:solidFill>
                <a:latin typeface="+mj-lt"/>
                <a:cs typeface="Calibri" panose="020F0502020204030204" pitchFamily="34" charset="0"/>
              </a:rPr>
              <a:t>TEMPLATE: </a:t>
            </a:r>
            <a:r>
              <a:rPr lang="en-GB" sz="1050" b="0" dirty="0">
                <a:solidFill>
                  <a:schemeClr val="tx2"/>
                </a:solidFill>
                <a:latin typeface="+mj-lt"/>
                <a:cs typeface="Calibri" panose="020F0502020204030204" pitchFamily="34" charset="0"/>
              </a:rPr>
              <a:t>TEXT</a:t>
            </a:r>
          </a:p>
        </p:txBody>
      </p:sp>
      <p:grpSp>
        <p:nvGrpSpPr>
          <p:cNvPr id="16" name="HAAK LIJN">
            <a:extLst>
              <a:ext uri="{FF2B5EF4-FFF2-40B4-BE49-F238E27FC236}">
                <a16:creationId xmlns:a16="http://schemas.microsoft.com/office/drawing/2014/main" id="{21256FA1-9CDC-4DD9-9786-CD0521601BAC}"/>
              </a:ext>
            </a:extLst>
          </p:cNvPr>
          <p:cNvGrpSpPr/>
          <p:nvPr userDrawn="1"/>
        </p:nvGrpSpPr>
        <p:grpSpPr>
          <a:xfrm>
            <a:off x="540812" y="0"/>
            <a:ext cx="76800" cy="6858000"/>
            <a:chOff x="578912" y="0"/>
            <a:chExt cx="76800" cy="6858000"/>
          </a:xfrm>
        </p:grpSpPr>
        <p:cxnSp>
          <p:nvCxnSpPr>
            <p:cNvPr id="17" name="LIJN">
              <a:extLst>
                <a:ext uri="{FF2B5EF4-FFF2-40B4-BE49-F238E27FC236}">
                  <a16:creationId xmlns:a16="http://schemas.microsoft.com/office/drawing/2014/main" id="{6162A1A5-4D92-46A9-8DEE-AC6D219D295C}"/>
                </a:ext>
              </a:extLst>
            </p:cNvPr>
            <p:cNvCxnSpPr>
              <a:cxnSpLocks/>
            </p:cNvCxnSpPr>
            <p:nvPr userDrawn="1"/>
          </p:nvCxnSpPr>
          <p:spPr>
            <a:xfrm>
              <a:off x="617312" y="900113"/>
              <a:ext cx="0" cy="5957887"/>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pic>
          <p:nvPicPr>
            <p:cNvPr id="18" name="Graphic 17">
              <a:extLst>
                <a:ext uri="{FF2B5EF4-FFF2-40B4-BE49-F238E27FC236}">
                  <a16:creationId xmlns:a16="http://schemas.microsoft.com/office/drawing/2014/main" id="{134BDBCE-3724-4AB1-94CF-2AAD6335F94F}"/>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78912" y="652464"/>
              <a:ext cx="76800" cy="201600"/>
            </a:xfrm>
            <a:prstGeom prst="rect">
              <a:avLst/>
            </a:prstGeom>
          </p:spPr>
        </p:pic>
        <p:cxnSp>
          <p:nvCxnSpPr>
            <p:cNvPr id="26" name="LIJN">
              <a:extLst>
                <a:ext uri="{FF2B5EF4-FFF2-40B4-BE49-F238E27FC236}">
                  <a16:creationId xmlns:a16="http://schemas.microsoft.com/office/drawing/2014/main" id="{C77C3344-B6C8-4C3E-A14D-48C2288B2467}"/>
                </a:ext>
              </a:extLst>
            </p:cNvPr>
            <p:cNvCxnSpPr>
              <a:cxnSpLocks/>
            </p:cNvCxnSpPr>
            <p:nvPr userDrawn="1"/>
          </p:nvCxnSpPr>
          <p:spPr>
            <a:xfrm>
              <a:off x="617312" y="0"/>
              <a:ext cx="0" cy="595314"/>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grpSp>
      <p:sp>
        <p:nvSpPr>
          <p:cNvPr id="103" name="Logo">
            <a:extLst>
              <a:ext uri="{FF2B5EF4-FFF2-40B4-BE49-F238E27FC236}">
                <a16:creationId xmlns:a16="http://schemas.microsoft.com/office/drawing/2014/main" id="{683231CA-E564-4317-8817-8643DD571F4D}"/>
              </a:ext>
            </a:extLst>
          </p:cNvPr>
          <p:cNvSpPr>
            <a:spLocks noGrp="1"/>
          </p:cNvSpPr>
          <p:nvPr>
            <p:ph type="body" orient="vert" idx="15" hasCustomPrompt="1"/>
          </p:nvPr>
        </p:nvSpPr>
        <p:spPr>
          <a:xfrm>
            <a:off x="10549612" y="6480355"/>
            <a:ext cx="1060019" cy="185413"/>
          </a:xfrm>
          <a:blipFill>
            <a:blip r:embed="rId7"/>
            <a:stretch>
              <a:fillRect/>
            </a:stretch>
          </a:blipFill>
        </p:spPr>
        <p:txBody>
          <a:bodyPr vert="horz" lIns="0" tIns="0" rIns="0" bIns="0"/>
          <a:lstStyle>
            <a:lvl1pPr marL="0" indent="0">
              <a:buNone/>
              <a:defRPr sz="1000" i="1">
                <a:solidFill>
                  <a:schemeClr val="bg2"/>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7" name="Dianummer">
            <a:extLst>
              <a:ext uri="{FF2B5EF4-FFF2-40B4-BE49-F238E27FC236}">
                <a16:creationId xmlns:a16="http://schemas.microsoft.com/office/drawing/2014/main" id="{5154FA8C-50A8-4470-ACA2-5ABE58D7913E}"/>
              </a:ext>
            </a:extLst>
          </p:cNvPr>
          <p:cNvSpPr>
            <a:spLocks noGrp="1"/>
          </p:cNvSpPr>
          <p:nvPr>
            <p:ph type="sldNum" sz="quarter" idx="17"/>
          </p:nvPr>
        </p:nvSpPr>
        <p:spPr/>
        <p:txBody>
          <a:bodyPr/>
          <a:lstStyle/>
          <a:p>
            <a:fld id="{5EC93C5F-DB18-4797-88B9-B8B0D60519FD}" type="slidenum">
              <a:rPr lang="en-GB" smtClean="0"/>
              <a:pPr/>
              <a:t>‹#›</a:t>
            </a:fld>
            <a:endParaRPr lang="en-GB" dirty="0"/>
          </a:p>
        </p:txBody>
      </p:sp>
      <p:sp>
        <p:nvSpPr>
          <p:cNvPr id="2" name="Datum" hidden="1">
            <a:extLst>
              <a:ext uri="{FF2B5EF4-FFF2-40B4-BE49-F238E27FC236}">
                <a16:creationId xmlns:a16="http://schemas.microsoft.com/office/drawing/2014/main" id="{7CC36E00-0246-4589-B488-F17248583425}"/>
              </a:ext>
            </a:extLst>
          </p:cNvPr>
          <p:cNvSpPr>
            <a:spLocks noGrp="1"/>
          </p:cNvSpPr>
          <p:nvPr>
            <p:ph type="dt" sz="half" idx="18"/>
          </p:nvPr>
        </p:nvSpPr>
        <p:spPr/>
        <p:txBody>
          <a:bodyPr/>
          <a:lstStyle/>
          <a:p>
            <a:r>
              <a:rPr lang="en-GB" dirty="0"/>
              <a:t>Date</a:t>
            </a:r>
          </a:p>
        </p:txBody>
      </p:sp>
      <p:sp>
        <p:nvSpPr>
          <p:cNvPr id="4" name="Voettekst">
            <a:extLst>
              <a:ext uri="{FF2B5EF4-FFF2-40B4-BE49-F238E27FC236}">
                <a16:creationId xmlns:a16="http://schemas.microsoft.com/office/drawing/2014/main" id="{84E9FDE4-1A7F-4A5C-AC53-B36C6F9E0548}"/>
              </a:ext>
            </a:extLst>
          </p:cNvPr>
          <p:cNvSpPr>
            <a:spLocks noGrp="1"/>
          </p:cNvSpPr>
          <p:nvPr>
            <p:ph type="ftr" sz="quarter" idx="16"/>
          </p:nvPr>
        </p:nvSpPr>
        <p:spPr/>
        <p:txBody>
          <a:bodyPr/>
          <a:lstStyle/>
          <a:p>
            <a:r>
              <a:rPr lang="en-GB" dirty="0"/>
              <a:t>26 October 2021 | ALIM Guide for asset information Managers</a:t>
            </a:r>
          </a:p>
        </p:txBody>
      </p:sp>
      <p:sp>
        <p:nvSpPr>
          <p:cNvPr id="6" name="Ondertitel">
            <a:extLst>
              <a:ext uri="{FF2B5EF4-FFF2-40B4-BE49-F238E27FC236}">
                <a16:creationId xmlns:a16="http://schemas.microsoft.com/office/drawing/2014/main" id="{D087FE13-DC03-4A42-925F-D0677F5B0C5C}"/>
              </a:ext>
            </a:extLst>
          </p:cNvPr>
          <p:cNvSpPr>
            <a:spLocks noGrp="1"/>
          </p:cNvSpPr>
          <p:nvPr>
            <p:ph type="subTitle" idx="10" hasCustomPrompt="1"/>
          </p:nvPr>
        </p:nvSpPr>
        <p:spPr>
          <a:xfrm>
            <a:off x="777244" y="924516"/>
            <a:ext cx="10827096" cy="349200"/>
          </a:xfrm>
        </p:spPr>
        <p:txBody>
          <a:bodyPr/>
          <a:lstStyle>
            <a:lvl1pPr marL="0" indent="0" algn="l">
              <a:buNone/>
              <a:defRPr sz="3000" b="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cap="all" baseline="0" dirty="0"/>
              <a:t>Second light subtitle</a:t>
            </a:r>
            <a:endParaRPr lang="en-GB" dirty="0"/>
          </a:p>
        </p:txBody>
      </p:sp>
      <p:sp>
        <p:nvSpPr>
          <p:cNvPr id="8" name="Titel">
            <a:extLst>
              <a:ext uri="{FF2B5EF4-FFF2-40B4-BE49-F238E27FC236}">
                <a16:creationId xmlns:a16="http://schemas.microsoft.com/office/drawing/2014/main" id="{08B72B07-1936-49ED-9125-9D212B7EBB92}"/>
              </a:ext>
            </a:extLst>
          </p:cNvPr>
          <p:cNvSpPr>
            <a:spLocks noGrp="1"/>
          </p:cNvSpPr>
          <p:nvPr>
            <p:ph type="title" hasCustomPrompt="1"/>
          </p:nvPr>
        </p:nvSpPr>
        <p:spPr/>
        <p:txBody>
          <a:bodyPr/>
          <a:lstStyle/>
          <a:p>
            <a:r>
              <a:rPr lang="en-GB" dirty="0"/>
              <a:t>First bold title</a:t>
            </a:r>
          </a:p>
        </p:txBody>
      </p:sp>
    </p:spTree>
    <p:extLst>
      <p:ext uri="{BB962C8B-B14F-4D97-AF65-F5344CB8AC3E}">
        <p14:creationId xmlns:p14="http://schemas.microsoft.com/office/powerpoint/2010/main" val="1303246163"/>
      </p:ext>
    </p:extLst>
  </p:cSld>
  <p:clrMapOvr>
    <a:masterClrMapping/>
  </p:clrMapOvr>
  <p:transition spd="slow">
    <p:push dir="u"/>
  </p:transition>
  <p:hf hdr="0" dt="0"/>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EXT + IMAGE (S)">
    <p:spTree>
      <p:nvGrpSpPr>
        <p:cNvPr id="1" name=""/>
        <p:cNvGrpSpPr/>
        <p:nvPr/>
      </p:nvGrpSpPr>
      <p:grpSpPr>
        <a:xfrm>
          <a:off x="0" y="0"/>
          <a:ext cx="0" cy="0"/>
          <a:chOff x="0" y="0"/>
          <a:chExt cx="0" cy="0"/>
        </a:xfrm>
      </p:grpSpPr>
      <p:grpSp>
        <p:nvGrpSpPr>
          <p:cNvPr id="354" name="INSTRUCTION">
            <a:extLst>
              <a:ext uri="{FF2B5EF4-FFF2-40B4-BE49-F238E27FC236}">
                <a16:creationId xmlns:a16="http://schemas.microsoft.com/office/drawing/2014/main" id="{E3C68E10-67F7-4A44-80FB-F342C1321F37}"/>
              </a:ext>
            </a:extLst>
          </p:cNvPr>
          <p:cNvGrpSpPr/>
          <p:nvPr userDrawn="1"/>
        </p:nvGrpSpPr>
        <p:grpSpPr>
          <a:xfrm>
            <a:off x="-3786437" y="0"/>
            <a:ext cx="3693386" cy="5359349"/>
            <a:chOff x="-3786437" y="0"/>
            <a:chExt cx="3693386" cy="5359349"/>
          </a:xfrm>
        </p:grpSpPr>
        <p:sp>
          <p:nvSpPr>
            <p:cNvPr id="355" name="Rechthoek 354">
              <a:extLst>
                <a:ext uri="{FF2B5EF4-FFF2-40B4-BE49-F238E27FC236}">
                  <a16:creationId xmlns:a16="http://schemas.microsoft.com/office/drawing/2014/main" id="{B0705543-9CCA-43C6-AD83-36940B325D65}"/>
                </a:ext>
              </a:extLst>
            </p:cNvPr>
            <p:cNvSpPr/>
            <p:nvPr userDrawn="1"/>
          </p:nvSpPr>
          <p:spPr>
            <a:xfrm>
              <a:off x="-3786165" y="0"/>
              <a:ext cx="3593091" cy="4641338"/>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Choosing text levels</a:t>
              </a:r>
            </a:p>
          </p:txBody>
        </p:sp>
        <p:sp>
          <p:nvSpPr>
            <p:cNvPr id="356" name="Ovaal 355">
              <a:extLst>
                <a:ext uri="{FF2B5EF4-FFF2-40B4-BE49-F238E27FC236}">
                  <a16:creationId xmlns:a16="http://schemas.microsoft.com/office/drawing/2014/main" id="{E52BD8A3-92A9-4CC0-A3DF-409174D445FF}"/>
                </a:ext>
              </a:extLst>
            </p:cNvPr>
            <p:cNvSpPr/>
            <p:nvPr userDrawn="1"/>
          </p:nvSpPr>
          <p:spPr>
            <a:xfrm>
              <a:off x="-3604183" y="183748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357" name="Rechthoek 356">
              <a:extLst>
                <a:ext uri="{FF2B5EF4-FFF2-40B4-BE49-F238E27FC236}">
                  <a16:creationId xmlns:a16="http://schemas.microsoft.com/office/drawing/2014/main" id="{86DD4624-6636-4112-8E06-FDBDFFF23074}"/>
                </a:ext>
              </a:extLst>
            </p:cNvPr>
            <p:cNvSpPr/>
            <p:nvPr userDrawn="1"/>
          </p:nvSpPr>
          <p:spPr>
            <a:xfrm>
              <a:off x="-3319415" y="1837484"/>
              <a:ext cx="2949220" cy="180000"/>
            </a:xfrm>
            <a:prstGeom prst="rect">
              <a:avLst/>
            </a:prstGeom>
            <a:noFill/>
            <a:ln w="25400" cap="flat" cmpd="sng" algn="ctr">
              <a:noFill/>
              <a:prstDash val="solid"/>
            </a:ln>
            <a:effectLst/>
          </p:spPr>
          <p:txBody>
            <a:bodyPr lIns="0" tIns="0" rIns="0" bIns="0" rtlCol="0" anchor="ctr"/>
            <a:lstStyle/>
            <a:p>
              <a:pPr marL="179388" marR="0" lvl="0" indent="-179388" algn="l" defTabSz="719138" rtl="0" eaLnBrk="1" fontAlgn="auto" latinLnBrk="0" hangingPunct="1">
                <a:lnSpc>
                  <a:spcPct val="100000"/>
                </a:lnSpc>
                <a:spcBef>
                  <a:spcPts val="300"/>
                </a:spcBef>
                <a:spcAft>
                  <a:spcPts val="600"/>
                </a:spcAft>
                <a:buClr>
                  <a:srgbClr val="71A4C3"/>
                </a:buClr>
                <a:buSzPct val="100000"/>
                <a:buFontTx/>
                <a:buBlip>
                  <a:blip r:embed="rId2">
                    <a:extLst>
                      <a:ext uri="{96DAC541-7B7A-43D3-8B79-37D633B846F1}">
                        <asvg:svgBlip xmlns:asvg="http://schemas.microsoft.com/office/drawing/2016/SVG/main" r:embed="rId3"/>
                      </a:ext>
                    </a:extLst>
                  </a:blip>
                </a:buBlip>
                <a:tabLst/>
                <a:defRPr/>
              </a:pPr>
              <a:r>
                <a:rPr kumimoji="0" lang="en-GB" sz="1100" b="0" i="0" u="none" strike="noStrike" kern="1200" cap="none" spc="0" normalizeH="0" baseline="0" noProof="0">
                  <a:ln>
                    <a:noFill/>
                  </a:ln>
                  <a:solidFill>
                    <a:prstClr val="black"/>
                  </a:solidFill>
                  <a:effectLst/>
                  <a:uLnTx/>
                  <a:uFillTx/>
                  <a:latin typeface="+mn-lt"/>
                  <a:ea typeface="+mn-ea"/>
                  <a:cs typeface="+mn-cs"/>
                </a:rPr>
                <a:t>Bullet</a:t>
              </a:r>
            </a:p>
          </p:txBody>
        </p:sp>
        <p:sp>
          <p:nvSpPr>
            <p:cNvPr id="358" name="Ovaal 357">
              <a:extLst>
                <a:ext uri="{FF2B5EF4-FFF2-40B4-BE49-F238E27FC236}">
                  <a16:creationId xmlns:a16="http://schemas.microsoft.com/office/drawing/2014/main" id="{42D05214-BD29-41CA-AE2D-D750A9AEB6B7}"/>
                </a:ext>
              </a:extLst>
            </p:cNvPr>
            <p:cNvSpPr/>
            <p:nvPr userDrawn="1"/>
          </p:nvSpPr>
          <p:spPr>
            <a:xfrm>
              <a:off x="-3604183" y="212876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359" name="Rechthoek 358">
              <a:extLst>
                <a:ext uri="{FF2B5EF4-FFF2-40B4-BE49-F238E27FC236}">
                  <a16:creationId xmlns:a16="http://schemas.microsoft.com/office/drawing/2014/main" id="{C686CB07-7571-4264-8819-4052C2D1BBE0}"/>
                </a:ext>
              </a:extLst>
            </p:cNvPr>
            <p:cNvSpPr/>
            <p:nvPr userDrawn="1"/>
          </p:nvSpPr>
          <p:spPr>
            <a:xfrm>
              <a:off x="-3604183" y="1196113"/>
              <a:ext cx="3229047" cy="459227"/>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Under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‘Home’</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use the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list level-buttons</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choose a text level. </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Choose from:</a:t>
              </a:r>
            </a:p>
          </p:txBody>
        </p:sp>
        <p:sp>
          <p:nvSpPr>
            <p:cNvPr id="360" name="Rechthoek 359">
              <a:extLst>
                <a:ext uri="{FF2B5EF4-FFF2-40B4-BE49-F238E27FC236}">
                  <a16:creationId xmlns:a16="http://schemas.microsoft.com/office/drawing/2014/main" id="{B3FC3F5C-7BE3-4A75-899F-3D8E02AB4380}"/>
                </a:ext>
              </a:extLst>
            </p:cNvPr>
            <p:cNvSpPr/>
            <p:nvPr userDrawn="1"/>
          </p:nvSpPr>
          <p:spPr>
            <a:xfrm>
              <a:off x="-3319415" y="2128873"/>
              <a:ext cx="2949220" cy="180000"/>
            </a:xfrm>
            <a:prstGeom prst="rect">
              <a:avLst/>
            </a:prstGeom>
            <a:noFill/>
            <a:ln w="25400" cap="flat" cmpd="sng" algn="ctr">
              <a:noFill/>
              <a:prstDash val="solid"/>
            </a:ln>
            <a:effectLst/>
          </p:spPr>
          <p:txBody>
            <a:bodyPr lIns="0" tIns="0" rIns="0" bIns="0" rtlCol="0" anchor="ctr"/>
            <a:lstStyle/>
            <a:p>
              <a:pPr marL="360363" marR="0" lvl="1" indent="-180975" algn="l" defTabSz="719138" rtl="0" eaLnBrk="1" fontAlgn="auto" latinLnBrk="0" hangingPunct="1">
                <a:lnSpc>
                  <a:spcPct val="100000"/>
                </a:lnSpc>
                <a:spcBef>
                  <a:spcPts val="300"/>
                </a:spcBef>
                <a:spcAft>
                  <a:spcPts val="600"/>
                </a:spcAft>
                <a:buClr>
                  <a:srgbClr val="71A4C3"/>
                </a:buClr>
                <a:buSzPct val="100000"/>
                <a:buFontTx/>
                <a:buBlip>
                  <a:blip r:embed="rId4">
                    <a:extLst>
                      <a:ext uri="{96DAC541-7B7A-43D3-8B79-37D633B846F1}">
                        <asvg:svgBlip xmlns:asvg="http://schemas.microsoft.com/office/drawing/2016/SVG/main" r:embed="rId5"/>
                      </a:ext>
                    </a:extLst>
                  </a:blip>
                </a:buBlip>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Sub-bullet</a:t>
              </a:r>
            </a:p>
          </p:txBody>
        </p:sp>
        <p:sp>
          <p:nvSpPr>
            <p:cNvPr id="361" name="Ovaal 360">
              <a:extLst>
                <a:ext uri="{FF2B5EF4-FFF2-40B4-BE49-F238E27FC236}">
                  <a16:creationId xmlns:a16="http://schemas.microsoft.com/office/drawing/2014/main" id="{26F9C92D-1A36-4684-BB8B-15A3C60906B3}"/>
                </a:ext>
              </a:extLst>
            </p:cNvPr>
            <p:cNvSpPr/>
            <p:nvPr userDrawn="1"/>
          </p:nvSpPr>
          <p:spPr>
            <a:xfrm>
              <a:off x="-3604183" y="242005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362" name="Rechthoek 361">
              <a:extLst>
                <a:ext uri="{FF2B5EF4-FFF2-40B4-BE49-F238E27FC236}">
                  <a16:creationId xmlns:a16="http://schemas.microsoft.com/office/drawing/2014/main" id="{BC849A08-60D5-431C-997B-EFD3570EC036}"/>
                </a:ext>
              </a:extLst>
            </p:cNvPr>
            <p:cNvSpPr/>
            <p:nvPr userDrawn="1"/>
          </p:nvSpPr>
          <p:spPr>
            <a:xfrm>
              <a:off x="-3319415" y="2420262"/>
              <a:ext cx="2949220" cy="180000"/>
            </a:xfrm>
            <a:prstGeom prst="rect">
              <a:avLst/>
            </a:prstGeom>
            <a:noFill/>
            <a:ln w="25400" cap="flat" cmpd="sng" algn="ctr">
              <a:noFill/>
              <a:prstDash val="solid"/>
            </a:ln>
            <a:effectLst/>
          </p:spPr>
          <p:txBody>
            <a:bodyPr lIns="0" tIns="0" rIns="0" bIns="0" rtlCol="0" anchor="ctr"/>
            <a:lstStyle/>
            <a:p>
              <a:pPr marL="0" marR="0" lvl="2" indent="0" algn="l" defTabSz="719138" rtl="0" eaLnBrk="1" fontAlgn="auto" latinLnBrk="0" hangingPunct="1">
                <a:lnSpc>
                  <a:spcPct val="100000"/>
                </a:lnSpc>
                <a:spcBef>
                  <a:spcPts val="300"/>
                </a:spcBef>
                <a:spcAft>
                  <a:spcPts val="600"/>
                </a:spcAft>
                <a:buClr>
                  <a:srgbClr val="0070C0"/>
                </a:buClr>
                <a:buSzPct val="85000"/>
                <a:buFontTx/>
                <a:buNone/>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Default text</a:t>
              </a:r>
            </a:p>
          </p:txBody>
        </p:sp>
        <p:sp>
          <p:nvSpPr>
            <p:cNvPr id="363" name="Ovaal 362">
              <a:extLst>
                <a:ext uri="{FF2B5EF4-FFF2-40B4-BE49-F238E27FC236}">
                  <a16:creationId xmlns:a16="http://schemas.microsoft.com/office/drawing/2014/main" id="{D145B852-723A-47F0-A5AE-B5650AAE9E5B}"/>
                </a:ext>
              </a:extLst>
            </p:cNvPr>
            <p:cNvSpPr/>
            <p:nvPr userDrawn="1"/>
          </p:nvSpPr>
          <p:spPr>
            <a:xfrm>
              <a:off x="-3604183" y="2711336"/>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4</a:t>
              </a:r>
            </a:p>
          </p:txBody>
        </p:sp>
        <p:sp>
          <p:nvSpPr>
            <p:cNvPr id="364" name="Rechthoek 363">
              <a:extLst>
                <a:ext uri="{FF2B5EF4-FFF2-40B4-BE49-F238E27FC236}">
                  <a16:creationId xmlns:a16="http://schemas.microsoft.com/office/drawing/2014/main" id="{14479FEF-B6AB-4673-AE56-765C3C867BC5}"/>
                </a:ext>
              </a:extLst>
            </p:cNvPr>
            <p:cNvSpPr/>
            <p:nvPr userDrawn="1"/>
          </p:nvSpPr>
          <p:spPr>
            <a:xfrm>
              <a:off x="-3319415" y="2711651"/>
              <a:ext cx="2949220" cy="180000"/>
            </a:xfrm>
            <a:prstGeom prst="rect">
              <a:avLst/>
            </a:prstGeom>
            <a:noFill/>
            <a:ln w="25400" cap="flat" cmpd="sng" algn="ctr">
              <a:noFill/>
              <a:prstDash val="solid"/>
            </a:ln>
            <a:effectLst/>
          </p:spPr>
          <p:txBody>
            <a:bodyPr lIns="0" tIns="0" rIns="0" bIns="0" rtlCol="0" anchor="ctr"/>
            <a:lstStyle/>
            <a:p>
              <a:pPr marL="0" marR="0" lvl="3" indent="0" algn="l" defTabSz="719138" rtl="0" eaLnBrk="1" fontAlgn="auto" latinLnBrk="0" hangingPunct="1">
                <a:lnSpc>
                  <a:spcPct val="100000"/>
                </a:lnSpc>
                <a:spcBef>
                  <a:spcPts val="300"/>
                </a:spcBef>
                <a:spcAft>
                  <a:spcPts val="1200"/>
                </a:spcAft>
                <a:buClrTx/>
                <a:buSzTx/>
                <a:buFontTx/>
                <a:buNone/>
                <a:tabLst/>
                <a:defRPr/>
              </a:pPr>
              <a:r>
                <a:rPr kumimoji="0" lang="en-GB" sz="1400" b="1" i="0" u="none" strike="noStrike" kern="1200" cap="all" spc="30" normalizeH="0" baseline="0" noProof="0">
                  <a:ln>
                    <a:noFill/>
                  </a:ln>
                  <a:solidFill>
                    <a:srgbClr val="71A4C3"/>
                  </a:solidFill>
                  <a:effectLst/>
                  <a:uLnTx/>
                  <a:uFillTx/>
                  <a:latin typeface="Segoe UI"/>
                  <a:ea typeface="+mn-ea"/>
                  <a:cs typeface="Calibri" panose="020F0502020204030204" pitchFamily="34" charset="0"/>
                </a:rPr>
                <a:t>header</a:t>
              </a:r>
            </a:p>
          </p:txBody>
        </p:sp>
        <p:sp>
          <p:nvSpPr>
            <p:cNvPr id="365" name="Ovaal 364">
              <a:extLst>
                <a:ext uri="{FF2B5EF4-FFF2-40B4-BE49-F238E27FC236}">
                  <a16:creationId xmlns:a16="http://schemas.microsoft.com/office/drawing/2014/main" id="{AAB859B7-77E5-4E07-805A-8F1A8665FD7E}"/>
                </a:ext>
              </a:extLst>
            </p:cNvPr>
            <p:cNvSpPr/>
            <p:nvPr userDrawn="1"/>
          </p:nvSpPr>
          <p:spPr>
            <a:xfrm>
              <a:off x="-3604183" y="3002620"/>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5</a:t>
              </a:r>
            </a:p>
          </p:txBody>
        </p:sp>
        <p:sp>
          <p:nvSpPr>
            <p:cNvPr id="366" name="Rechthoek 365">
              <a:extLst>
                <a:ext uri="{FF2B5EF4-FFF2-40B4-BE49-F238E27FC236}">
                  <a16:creationId xmlns:a16="http://schemas.microsoft.com/office/drawing/2014/main" id="{2857B620-6C3A-473C-889A-B575624509BC}"/>
                </a:ext>
              </a:extLst>
            </p:cNvPr>
            <p:cNvSpPr/>
            <p:nvPr userDrawn="1"/>
          </p:nvSpPr>
          <p:spPr>
            <a:xfrm>
              <a:off x="-3319415" y="3003040"/>
              <a:ext cx="2949220" cy="180000"/>
            </a:xfrm>
            <a:prstGeom prst="rect">
              <a:avLst/>
            </a:prstGeom>
            <a:noFill/>
            <a:ln w="25400" cap="flat" cmpd="sng" algn="ctr">
              <a:noFill/>
              <a:prstDash val="solid"/>
            </a:ln>
            <a:effectLst/>
          </p:spPr>
          <p:txBody>
            <a:bodyPr lIns="0" tIns="0" rIns="0" bIns="0" rtlCol="0" anchor="ctr"/>
            <a:lstStyle/>
            <a:p>
              <a:pPr marL="182563" marR="0" lvl="4" indent="-182563" algn="l" defTabSz="719138" rtl="0" eaLnBrk="1" fontAlgn="auto" latinLnBrk="0" hangingPunct="1">
                <a:lnSpc>
                  <a:spcPct val="100000"/>
                </a:lnSpc>
                <a:spcBef>
                  <a:spcPts val="300"/>
                </a:spcBef>
                <a:spcAft>
                  <a:spcPts val="600"/>
                </a:spcAft>
                <a:buClr>
                  <a:prstClr val="black"/>
                </a:buClr>
                <a:buSzTx/>
                <a:buFont typeface="+mj-lt"/>
                <a:buAutoNum type="arabicPeriod"/>
                <a:tabLst>
                  <a:tab pos="274638" algn="l"/>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Numerical bullet</a:t>
              </a:r>
            </a:p>
          </p:txBody>
        </p:sp>
        <p:sp>
          <p:nvSpPr>
            <p:cNvPr id="367" name="Ovaal 366">
              <a:extLst>
                <a:ext uri="{FF2B5EF4-FFF2-40B4-BE49-F238E27FC236}">
                  <a16:creationId xmlns:a16="http://schemas.microsoft.com/office/drawing/2014/main" id="{75D5B5B5-481E-4A9A-B32C-F3D1AAE9C5FD}"/>
                </a:ext>
              </a:extLst>
            </p:cNvPr>
            <p:cNvSpPr/>
            <p:nvPr userDrawn="1"/>
          </p:nvSpPr>
          <p:spPr>
            <a:xfrm>
              <a:off x="-3604183" y="329390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6</a:t>
              </a:r>
            </a:p>
          </p:txBody>
        </p:sp>
        <p:sp>
          <p:nvSpPr>
            <p:cNvPr id="368" name="Rechthoek 367">
              <a:extLst>
                <a:ext uri="{FF2B5EF4-FFF2-40B4-BE49-F238E27FC236}">
                  <a16:creationId xmlns:a16="http://schemas.microsoft.com/office/drawing/2014/main" id="{5A7AA968-28CD-4BEE-BCED-B92A14EF657C}"/>
                </a:ext>
              </a:extLst>
            </p:cNvPr>
            <p:cNvSpPr/>
            <p:nvPr userDrawn="1"/>
          </p:nvSpPr>
          <p:spPr>
            <a:xfrm>
              <a:off x="-3319415" y="3585818"/>
              <a:ext cx="2949220" cy="180000"/>
            </a:xfrm>
            <a:prstGeom prst="rect">
              <a:avLst/>
            </a:prstGeom>
            <a:noFill/>
            <a:ln w="25400" cap="flat" cmpd="sng" algn="ctr">
              <a:noFill/>
              <a:prstDash val="solid"/>
            </a:ln>
            <a:effectLst/>
          </p:spPr>
          <p:txBody>
            <a:bodyPr lIns="0" tIns="0" rIns="0" bIns="0" rtlCol="0" anchor="ctr"/>
            <a:lstStyle/>
            <a:p>
              <a:pPr marL="360363" marR="0" lvl="6" indent="-180975" algn="l" defTabSz="914400" rtl="0" eaLnBrk="1" fontAlgn="auto" latinLnBrk="0" hangingPunct="1">
                <a:lnSpc>
                  <a:spcPct val="100000"/>
                </a:lnSpc>
                <a:spcBef>
                  <a:spcPts val="300"/>
                </a:spcBef>
                <a:spcAft>
                  <a:spcPts val="600"/>
                </a:spcAft>
                <a:buClrTx/>
                <a:buSzTx/>
                <a:buFontTx/>
                <a:buBlip>
                  <a:blip r:embed="rId4">
                    <a:extLst>
                      <a:ext uri="{96DAC541-7B7A-43D3-8B79-37D633B846F1}">
                        <asvg:svgBlip xmlns:asvg="http://schemas.microsoft.com/office/drawing/2016/SVG/main" r:embed="rId5"/>
                      </a:ext>
                    </a:extLst>
                  </a:blip>
                </a:buBlip>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Sub-bullet</a:t>
              </a:r>
            </a:p>
          </p:txBody>
        </p:sp>
        <p:sp>
          <p:nvSpPr>
            <p:cNvPr id="369" name="Ovaal 368">
              <a:extLst>
                <a:ext uri="{FF2B5EF4-FFF2-40B4-BE49-F238E27FC236}">
                  <a16:creationId xmlns:a16="http://schemas.microsoft.com/office/drawing/2014/main" id="{FC7DB2A8-07AE-4E8A-A99A-DBE5066C75F1}"/>
                </a:ext>
              </a:extLst>
            </p:cNvPr>
            <p:cNvSpPr/>
            <p:nvPr userDrawn="1"/>
          </p:nvSpPr>
          <p:spPr>
            <a:xfrm>
              <a:off x="-3604183" y="358518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7</a:t>
              </a:r>
            </a:p>
          </p:txBody>
        </p:sp>
        <p:sp>
          <p:nvSpPr>
            <p:cNvPr id="370" name="Rechthoek 369">
              <a:extLst>
                <a:ext uri="{FF2B5EF4-FFF2-40B4-BE49-F238E27FC236}">
                  <a16:creationId xmlns:a16="http://schemas.microsoft.com/office/drawing/2014/main" id="{B1FDF8FE-D64F-4FBD-A14C-A6B3456767E4}"/>
                </a:ext>
              </a:extLst>
            </p:cNvPr>
            <p:cNvSpPr/>
            <p:nvPr userDrawn="1"/>
          </p:nvSpPr>
          <p:spPr>
            <a:xfrm>
              <a:off x="-3325830" y="3877207"/>
              <a:ext cx="2949220" cy="180000"/>
            </a:xfrm>
            <a:prstGeom prst="rect">
              <a:avLst/>
            </a:prstGeom>
            <a:noFill/>
            <a:ln w="25400" cap="flat" cmpd="sng" algn="ctr">
              <a:noFill/>
              <a:prstDash val="solid"/>
            </a:ln>
            <a:effectLst/>
          </p:spPr>
          <p:txBody>
            <a:bodyPr lIns="0" tIns="0" rIns="0" bIns="0" rtlCol="0" anchor="ctr"/>
            <a:lstStyle/>
            <a:p>
              <a:pPr marL="0" marR="0" lvl="7" indent="0" algn="l" defTabSz="914400" rtl="0" eaLnBrk="1" fontAlgn="auto" latinLnBrk="0" hangingPunct="1">
                <a:lnSpc>
                  <a:spcPct val="90000"/>
                </a:lnSpc>
                <a:spcBef>
                  <a:spcPts val="300"/>
                </a:spcBef>
                <a:spcAft>
                  <a:spcPts val="600"/>
                </a:spcAft>
                <a:buClrTx/>
                <a:buSzTx/>
                <a:buFontTx/>
                <a:buNone/>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Default text</a:t>
              </a:r>
            </a:p>
          </p:txBody>
        </p:sp>
        <p:sp>
          <p:nvSpPr>
            <p:cNvPr id="371" name="Ovaal 370">
              <a:extLst>
                <a:ext uri="{FF2B5EF4-FFF2-40B4-BE49-F238E27FC236}">
                  <a16:creationId xmlns:a16="http://schemas.microsoft.com/office/drawing/2014/main" id="{DF5CAE14-007F-4ACE-85D7-D6F905CC4056}"/>
                </a:ext>
              </a:extLst>
            </p:cNvPr>
            <p:cNvSpPr/>
            <p:nvPr userDrawn="1"/>
          </p:nvSpPr>
          <p:spPr>
            <a:xfrm>
              <a:off x="-3604183" y="387647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8</a:t>
              </a:r>
            </a:p>
          </p:txBody>
        </p:sp>
        <p:sp>
          <p:nvSpPr>
            <p:cNvPr id="372" name="Rechthoek 371">
              <a:extLst>
                <a:ext uri="{FF2B5EF4-FFF2-40B4-BE49-F238E27FC236}">
                  <a16:creationId xmlns:a16="http://schemas.microsoft.com/office/drawing/2014/main" id="{116723F2-1960-4650-A43F-86EDC77E4B39}"/>
                </a:ext>
              </a:extLst>
            </p:cNvPr>
            <p:cNvSpPr/>
            <p:nvPr userDrawn="1"/>
          </p:nvSpPr>
          <p:spPr>
            <a:xfrm>
              <a:off x="-3319415" y="4168594"/>
              <a:ext cx="2949220" cy="180000"/>
            </a:xfrm>
            <a:prstGeom prst="rect">
              <a:avLst/>
            </a:prstGeom>
            <a:noFill/>
            <a:ln w="25400" cap="flat" cmpd="sng" algn="ctr">
              <a:noFill/>
              <a:prstDash val="solid"/>
            </a:ln>
            <a:effectLst/>
          </p:spPr>
          <p:txBody>
            <a:bodyPr lIns="0" tIns="0" rIns="0" bIns="0" rtlCol="0" anchor="ctr"/>
            <a:lstStyle/>
            <a:p>
              <a:pPr marL="0" marR="0" lvl="8" indent="0" algn="l" defTabSz="914400" rtl="0" eaLnBrk="1" fontAlgn="auto" latinLnBrk="0" hangingPunct="1">
                <a:lnSpc>
                  <a:spcPct val="100000"/>
                </a:lnSpc>
                <a:spcBef>
                  <a:spcPts val="300"/>
                </a:spcBef>
                <a:spcAft>
                  <a:spcPts val="1200"/>
                </a:spcAft>
                <a:buClrTx/>
                <a:buSzTx/>
                <a:buFontTx/>
                <a:buNone/>
                <a:tabLst/>
                <a:defRPr/>
              </a:pPr>
              <a:r>
                <a:rPr kumimoji="0" lang="en-GB" sz="1400" b="1" i="0" u="none" strike="noStrike" kern="1200" cap="all" spc="0" normalizeH="0" baseline="0" noProof="0">
                  <a:ln>
                    <a:noFill/>
                  </a:ln>
                  <a:solidFill>
                    <a:srgbClr val="71A4C3"/>
                  </a:solidFill>
                  <a:effectLst/>
                  <a:uLnTx/>
                  <a:uFillTx/>
                  <a:latin typeface="Segoe UI"/>
                  <a:ea typeface="+mn-ea"/>
                  <a:cs typeface="+mn-cs"/>
                </a:rPr>
                <a:t>header</a:t>
              </a:r>
            </a:p>
          </p:txBody>
        </p:sp>
        <p:sp>
          <p:nvSpPr>
            <p:cNvPr id="373" name="Ovaal 372">
              <a:extLst>
                <a:ext uri="{FF2B5EF4-FFF2-40B4-BE49-F238E27FC236}">
                  <a16:creationId xmlns:a16="http://schemas.microsoft.com/office/drawing/2014/main" id="{BB436967-812C-4EC8-8640-10A90A014A35}"/>
                </a:ext>
              </a:extLst>
            </p:cNvPr>
            <p:cNvSpPr/>
            <p:nvPr userDrawn="1"/>
          </p:nvSpPr>
          <p:spPr>
            <a:xfrm>
              <a:off x="-3604183" y="416859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9</a:t>
              </a:r>
            </a:p>
          </p:txBody>
        </p:sp>
        <p:sp>
          <p:nvSpPr>
            <p:cNvPr id="374" name="Rechthoek 373">
              <a:extLst>
                <a:ext uri="{FF2B5EF4-FFF2-40B4-BE49-F238E27FC236}">
                  <a16:creationId xmlns:a16="http://schemas.microsoft.com/office/drawing/2014/main" id="{1C1ABFA0-E7D4-4FCE-BBF2-F04F8978C0C4}"/>
                </a:ext>
              </a:extLst>
            </p:cNvPr>
            <p:cNvSpPr/>
            <p:nvPr userDrawn="1"/>
          </p:nvSpPr>
          <p:spPr>
            <a:xfrm>
              <a:off x="-3319415" y="3294429"/>
              <a:ext cx="2949220" cy="180000"/>
            </a:xfrm>
            <a:prstGeom prst="rect">
              <a:avLst/>
            </a:prstGeom>
            <a:noFill/>
            <a:ln w="25400" cap="flat" cmpd="sng" algn="ctr">
              <a:noFill/>
              <a:prstDash val="solid"/>
            </a:ln>
            <a:effectLst/>
          </p:spPr>
          <p:txBody>
            <a:bodyPr lIns="0" tIns="0" rIns="0" bIns="0" rtlCol="0" anchor="ctr"/>
            <a:lstStyle/>
            <a:p>
              <a:pPr marL="179388" marR="0" lvl="5" indent="-179388" algn="l" defTabSz="914400" rtl="0" eaLnBrk="1" fontAlgn="auto" latinLnBrk="0" hangingPunct="1">
                <a:lnSpc>
                  <a:spcPct val="100000"/>
                </a:lnSpc>
                <a:spcBef>
                  <a:spcPts val="300"/>
                </a:spcBef>
                <a:spcAft>
                  <a:spcPts val="600"/>
                </a:spcAft>
                <a:buClrTx/>
                <a:buSzTx/>
                <a:buFontTx/>
                <a:buBlip>
                  <a:blip r:embed="rId2">
                    <a:extLst>
                      <a:ext uri="{96DAC541-7B7A-43D3-8B79-37D633B846F1}">
                        <asvg:svgBlip xmlns:asvg="http://schemas.microsoft.com/office/drawing/2016/SVG/main" r:embed="rId3"/>
                      </a:ext>
                    </a:extLst>
                  </a:blip>
                </a:buBlip>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Bullet</a:t>
              </a:r>
            </a:p>
          </p:txBody>
        </p:sp>
        <p:sp>
          <p:nvSpPr>
            <p:cNvPr id="375" name="Rechthoek 374">
              <a:extLst>
                <a:ext uri="{FF2B5EF4-FFF2-40B4-BE49-F238E27FC236}">
                  <a16:creationId xmlns:a16="http://schemas.microsoft.com/office/drawing/2014/main" id="{812A73D0-6F70-4E3C-9DA0-68990780558D}"/>
                </a:ext>
              </a:extLst>
            </p:cNvPr>
            <p:cNvSpPr/>
            <p:nvPr userDrawn="1"/>
          </p:nvSpPr>
          <p:spPr>
            <a:xfrm>
              <a:off x="-3786437" y="4531349"/>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1200" b="1" cap="all" baseline="0" noProof="0">
                  <a:solidFill>
                    <a:srgbClr val="211F26"/>
                  </a:solidFill>
                  <a:latin typeface="Calibri" panose="020F0502020204030204" pitchFamily="34" charset="0"/>
                  <a:cs typeface="Calibri" panose="020F0502020204030204" pitchFamily="34" charset="0"/>
                </a:rPr>
                <a:t>Want to know more?</a:t>
              </a:r>
              <a:br>
                <a:rPr lang="en-GB" sz="1200" cap="all"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Go to the instruction slide </a:t>
              </a:r>
              <a:r>
                <a:rPr lang="en-GB" sz="1200" b="1" cap="none" baseline="0" noProof="0">
                  <a:solidFill>
                    <a:srgbClr val="211F26"/>
                  </a:solidFill>
                  <a:latin typeface="Calibri" panose="020F0502020204030204" pitchFamily="34" charset="0"/>
                  <a:cs typeface="Calibri" panose="020F0502020204030204" pitchFamily="34" charset="0"/>
                </a:rPr>
                <a:t>‘VIDEO INSTRUCTIONS’</a:t>
              </a:r>
              <a:r>
                <a:rPr lang="en-GB" sz="1200" cap="none" baseline="0" noProof="0">
                  <a:solidFill>
                    <a:srgbClr val="211F26"/>
                  </a:solidFill>
                  <a:latin typeface="Calibri" panose="020F0502020204030204" pitchFamily="34" charset="0"/>
                  <a:cs typeface="Calibri" panose="020F0502020204030204" pitchFamily="34" charset="0"/>
                </a:rPr>
                <a:t>.</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You’ll find it at the beginning of the presentation</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or insert it via </a:t>
              </a:r>
              <a:r>
                <a:rPr lang="en-GB" sz="1200" i="1" cap="none" baseline="0" noProof="0">
                  <a:solidFill>
                    <a:srgbClr val="211F26"/>
                  </a:solidFill>
                  <a:latin typeface="Calibri" panose="020F0502020204030204" pitchFamily="34" charset="0"/>
                  <a:cs typeface="Calibri" panose="020F0502020204030204" pitchFamily="34" charset="0"/>
                </a:rPr>
                <a:t>‘Home’</a:t>
              </a:r>
              <a:r>
                <a:rPr lang="en-GB" sz="1200" cap="none" baseline="0" noProof="0">
                  <a:solidFill>
                    <a:srgbClr val="211F26"/>
                  </a:solidFill>
                  <a:latin typeface="Calibri" panose="020F0502020204030204" pitchFamily="34" charset="0"/>
                  <a:cs typeface="Calibri" panose="020F0502020204030204" pitchFamily="34" charset="0"/>
                </a:rPr>
                <a:t> &gt; </a:t>
              </a:r>
              <a:r>
                <a:rPr lang="en-GB" sz="1200" i="1" cap="none" baseline="0" noProof="0">
                  <a:solidFill>
                    <a:srgbClr val="211F26"/>
                  </a:solidFill>
                  <a:latin typeface="Calibri" panose="020F0502020204030204" pitchFamily="34" charset="0"/>
                  <a:cs typeface="Calibri" panose="020F0502020204030204" pitchFamily="34" charset="0"/>
                </a:rPr>
                <a:t>‘New Slide’.</a:t>
              </a:r>
            </a:p>
          </p:txBody>
        </p:sp>
        <p:grpSp>
          <p:nvGrpSpPr>
            <p:cNvPr id="376" name="ICOON_info">
              <a:extLst>
                <a:ext uri="{FF2B5EF4-FFF2-40B4-BE49-F238E27FC236}">
                  <a16:creationId xmlns:a16="http://schemas.microsoft.com/office/drawing/2014/main" id="{B9FED16E-6B50-4CE0-B179-B86D36E81F43}"/>
                </a:ext>
              </a:extLst>
            </p:cNvPr>
            <p:cNvGrpSpPr/>
            <p:nvPr userDrawn="1"/>
          </p:nvGrpSpPr>
          <p:grpSpPr>
            <a:xfrm>
              <a:off x="-376736" y="4400186"/>
              <a:ext cx="283685" cy="283685"/>
              <a:chOff x="-510741" y="5913713"/>
              <a:chExt cx="267555" cy="267555"/>
            </a:xfrm>
          </p:grpSpPr>
          <p:sp>
            <p:nvSpPr>
              <p:cNvPr id="418" name="Ovaal 417">
                <a:extLst>
                  <a:ext uri="{FF2B5EF4-FFF2-40B4-BE49-F238E27FC236}">
                    <a16:creationId xmlns:a16="http://schemas.microsoft.com/office/drawing/2014/main" id="{557D9E8F-AF46-40F4-B0F8-590F50DB86CF}"/>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419" name="Graphic 163" descr="Informatie">
                <a:extLst>
                  <a:ext uri="{FF2B5EF4-FFF2-40B4-BE49-F238E27FC236}">
                    <a16:creationId xmlns:a16="http://schemas.microsoft.com/office/drawing/2014/main" id="{4924DC20-74BB-4A92-A30C-1EF6D730B00D}"/>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en-GB" sz="2000" noProof="0">
                  <a:solidFill>
                    <a:srgbClr val="211F26"/>
                  </a:solidFill>
                  <a:latin typeface="Calibri" panose="020F0502020204030204" pitchFamily="34" charset="0"/>
                  <a:cs typeface="Calibri" panose="020F0502020204030204" pitchFamily="34" charset="0"/>
                </a:endParaRPr>
              </a:p>
            </p:txBody>
          </p:sp>
        </p:grpSp>
        <p:grpSp>
          <p:nvGrpSpPr>
            <p:cNvPr id="377" name="VOORBEELD">
              <a:extLst>
                <a:ext uri="{FF2B5EF4-FFF2-40B4-BE49-F238E27FC236}">
                  <a16:creationId xmlns:a16="http://schemas.microsoft.com/office/drawing/2014/main" id="{B2D63B85-93D8-4711-9F64-AE73EFE6783C}"/>
                </a:ext>
              </a:extLst>
            </p:cNvPr>
            <p:cNvGrpSpPr/>
            <p:nvPr userDrawn="1"/>
          </p:nvGrpSpPr>
          <p:grpSpPr>
            <a:xfrm>
              <a:off x="-3605171" y="458674"/>
              <a:ext cx="3234311" cy="558875"/>
              <a:chOff x="-3605171" y="458674"/>
              <a:chExt cx="3234311" cy="558875"/>
            </a:xfrm>
          </p:grpSpPr>
          <p:sp>
            <p:nvSpPr>
              <p:cNvPr id="378" name="Rechthoek 377">
                <a:extLst>
                  <a:ext uri="{FF2B5EF4-FFF2-40B4-BE49-F238E27FC236}">
                    <a16:creationId xmlns:a16="http://schemas.microsoft.com/office/drawing/2014/main" id="{BB931D09-C6A3-4DF4-961B-782A20A8ACB8}"/>
                  </a:ext>
                </a:extLst>
              </p:cNvPr>
              <p:cNvSpPr/>
              <p:nvPr userDrawn="1"/>
            </p:nvSpPr>
            <p:spPr>
              <a:xfrm>
                <a:off x="-3604183" y="458674"/>
                <a:ext cx="393459" cy="184058"/>
              </a:xfrm>
              <a:prstGeom prst="rect">
                <a:avLst/>
              </a:prstGeom>
              <a:solidFill>
                <a:srgbClr val="F8F8F8"/>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en-GB" sz="900" b="1" noProof="0">
                    <a:solidFill>
                      <a:srgbClr val="211F26"/>
                    </a:solidFill>
                    <a:latin typeface="Calibri" panose="020F0502020204030204" pitchFamily="34" charset="0"/>
                    <a:cs typeface="Calibri" panose="020F0502020204030204" pitchFamily="34" charset="0"/>
                  </a:rPr>
                  <a:t>Home</a:t>
                </a:r>
              </a:p>
            </p:txBody>
          </p:sp>
          <p:sp>
            <p:nvSpPr>
              <p:cNvPr id="379" name="Rechthoek 378">
                <a:extLst>
                  <a:ext uri="{FF2B5EF4-FFF2-40B4-BE49-F238E27FC236}">
                    <a16:creationId xmlns:a16="http://schemas.microsoft.com/office/drawing/2014/main" id="{A63753D2-54DE-4105-947B-87618987BB72}"/>
                  </a:ext>
                </a:extLst>
              </p:cNvPr>
              <p:cNvSpPr/>
              <p:nvPr userDrawn="1"/>
            </p:nvSpPr>
            <p:spPr>
              <a:xfrm>
                <a:off x="-3599184" y="621345"/>
                <a:ext cx="383782"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nvGrpSpPr>
              <p:cNvPr id="380" name="Groep 379">
                <a:extLst>
                  <a:ext uri="{FF2B5EF4-FFF2-40B4-BE49-F238E27FC236}">
                    <a16:creationId xmlns:a16="http://schemas.microsoft.com/office/drawing/2014/main" id="{455A101A-5B2E-4F9F-88EC-7D5C7E0DA408}"/>
                  </a:ext>
                </a:extLst>
              </p:cNvPr>
              <p:cNvGrpSpPr/>
              <p:nvPr userDrawn="1"/>
            </p:nvGrpSpPr>
            <p:grpSpPr>
              <a:xfrm>
                <a:off x="-3386247" y="830871"/>
                <a:ext cx="139423" cy="109566"/>
                <a:chOff x="-2866744" y="827071"/>
                <a:chExt cx="168701" cy="132575"/>
              </a:xfrm>
            </p:grpSpPr>
            <p:grpSp>
              <p:nvGrpSpPr>
                <p:cNvPr id="411" name="Groep 410">
                  <a:extLst>
                    <a:ext uri="{FF2B5EF4-FFF2-40B4-BE49-F238E27FC236}">
                      <a16:creationId xmlns:a16="http://schemas.microsoft.com/office/drawing/2014/main" id="{75C07DB4-AF23-471F-8458-9EF500A35A38}"/>
                    </a:ext>
                  </a:extLst>
                </p:cNvPr>
                <p:cNvGrpSpPr/>
                <p:nvPr userDrawn="1"/>
              </p:nvGrpSpPr>
              <p:grpSpPr>
                <a:xfrm>
                  <a:off x="-2866744" y="827071"/>
                  <a:ext cx="168701" cy="132575"/>
                  <a:chOff x="-2866744" y="827071"/>
                  <a:chExt cx="168701" cy="132575"/>
                </a:xfrm>
              </p:grpSpPr>
              <p:cxnSp>
                <p:nvCxnSpPr>
                  <p:cNvPr id="413" name="Rechte verbindingslijn 412">
                    <a:extLst>
                      <a:ext uri="{FF2B5EF4-FFF2-40B4-BE49-F238E27FC236}">
                        <a16:creationId xmlns:a16="http://schemas.microsoft.com/office/drawing/2014/main" id="{12AED318-3420-4842-B449-D9449ED699EB}"/>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414" name="Rechte verbindingslijn 413">
                    <a:extLst>
                      <a:ext uri="{FF2B5EF4-FFF2-40B4-BE49-F238E27FC236}">
                        <a16:creationId xmlns:a16="http://schemas.microsoft.com/office/drawing/2014/main" id="{B03BCDCD-B9C9-43F9-835B-123AB77768F1}"/>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415" name="Rechte verbindingslijn 414">
                    <a:extLst>
                      <a:ext uri="{FF2B5EF4-FFF2-40B4-BE49-F238E27FC236}">
                        <a16:creationId xmlns:a16="http://schemas.microsoft.com/office/drawing/2014/main" id="{28202986-5D9A-4220-9A8B-BD9462E60F1A}"/>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416" name="Rechte verbindingslijn 415">
                    <a:extLst>
                      <a:ext uri="{FF2B5EF4-FFF2-40B4-BE49-F238E27FC236}">
                        <a16:creationId xmlns:a16="http://schemas.microsoft.com/office/drawing/2014/main" id="{F95D7000-19D1-4447-9B5D-959016F887F8}"/>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417" name="Rechte verbindingslijn 416">
                    <a:extLst>
                      <a:ext uri="{FF2B5EF4-FFF2-40B4-BE49-F238E27FC236}">
                        <a16:creationId xmlns:a16="http://schemas.microsoft.com/office/drawing/2014/main" id="{A18EBFAF-0F87-4C27-A5A6-F291230586EB}"/>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412" name="Pijl: rechts 411">
                  <a:extLst>
                    <a:ext uri="{FF2B5EF4-FFF2-40B4-BE49-F238E27FC236}">
                      <a16:creationId xmlns:a16="http://schemas.microsoft.com/office/drawing/2014/main" id="{A2C62855-EE70-4163-BB6D-74D25B2472C2}"/>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381" name="Groep 380">
                <a:extLst>
                  <a:ext uri="{FF2B5EF4-FFF2-40B4-BE49-F238E27FC236}">
                    <a16:creationId xmlns:a16="http://schemas.microsoft.com/office/drawing/2014/main" id="{7013309E-47DD-4CE1-96AB-426A25A8C51E}"/>
                  </a:ext>
                </a:extLst>
              </p:cNvPr>
              <p:cNvGrpSpPr/>
              <p:nvPr userDrawn="1"/>
            </p:nvGrpSpPr>
            <p:grpSpPr>
              <a:xfrm>
                <a:off x="-3605171" y="830871"/>
                <a:ext cx="139423" cy="109566"/>
                <a:chOff x="-2866744" y="518074"/>
                <a:chExt cx="168701" cy="132575"/>
              </a:xfrm>
            </p:grpSpPr>
            <p:grpSp>
              <p:nvGrpSpPr>
                <p:cNvPr id="404" name="Groep 403">
                  <a:extLst>
                    <a:ext uri="{FF2B5EF4-FFF2-40B4-BE49-F238E27FC236}">
                      <a16:creationId xmlns:a16="http://schemas.microsoft.com/office/drawing/2014/main" id="{458E5B87-B195-46C7-941D-EDE5137CEA5E}"/>
                    </a:ext>
                  </a:extLst>
                </p:cNvPr>
                <p:cNvGrpSpPr/>
                <p:nvPr userDrawn="1"/>
              </p:nvGrpSpPr>
              <p:grpSpPr>
                <a:xfrm>
                  <a:off x="-2866744" y="518074"/>
                  <a:ext cx="168701" cy="132575"/>
                  <a:chOff x="-2866744" y="518074"/>
                  <a:chExt cx="168701" cy="132575"/>
                </a:xfrm>
              </p:grpSpPr>
              <p:cxnSp>
                <p:nvCxnSpPr>
                  <p:cNvPr id="406" name="Rechte verbindingslijn 405">
                    <a:extLst>
                      <a:ext uri="{FF2B5EF4-FFF2-40B4-BE49-F238E27FC236}">
                        <a16:creationId xmlns:a16="http://schemas.microsoft.com/office/drawing/2014/main" id="{A252D537-A74F-44F2-910B-5B621251D76E}"/>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407" name="Rechte verbindingslijn 406">
                    <a:extLst>
                      <a:ext uri="{FF2B5EF4-FFF2-40B4-BE49-F238E27FC236}">
                        <a16:creationId xmlns:a16="http://schemas.microsoft.com/office/drawing/2014/main" id="{53DCDDBB-6A4D-4DAA-8461-AFB21ED471F6}"/>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408" name="Rechte verbindingslijn 407">
                    <a:extLst>
                      <a:ext uri="{FF2B5EF4-FFF2-40B4-BE49-F238E27FC236}">
                        <a16:creationId xmlns:a16="http://schemas.microsoft.com/office/drawing/2014/main" id="{C587E4FF-13C3-428D-B95F-21B1B686ABFC}"/>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409" name="Rechte verbindingslijn 408">
                    <a:extLst>
                      <a:ext uri="{FF2B5EF4-FFF2-40B4-BE49-F238E27FC236}">
                        <a16:creationId xmlns:a16="http://schemas.microsoft.com/office/drawing/2014/main" id="{60CDB607-BAD2-4911-BDBC-A0A1678FA07D}"/>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410" name="Rechte verbindingslijn 409">
                    <a:extLst>
                      <a:ext uri="{FF2B5EF4-FFF2-40B4-BE49-F238E27FC236}">
                        <a16:creationId xmlns:a16="http://schemas.microsoft.com/office/drawing/2014/main" id="{DF6EAF5C-7140-4C30-B6ED-BDFEC314EF72}"/>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405" name="Pijl: rechts 404">
                  <a:extLst>
                    <a:ext uri="{FF2B5EF4-FFF2-40B4-BE49-F238E27FC236}">
                      <a16:creationId xmlns:a16="http://schemas.microsoft.com/office/drawing/2014/main" id="{E420C89B-43C8-43A8-BC25-2D9D443B9587}"/>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cxnSp>
            <p:nvCxnSpPr>
              <p:cNvPr id="382" name="Rechte verbindingslijn 381">
                <a:extLst>
                  <a:ext uri="{FF2B5EF4-FFF2-40B4-BE49-F238E27FC236}">
                    <a16:creationId xmlns:a16="http://schemas.microsoft.com/office/drawing/2014/main" id="{04796874-C251-4CFF-9BA9-55CFE2D76DDD}"/>
                  </a:ext>
                </a:extLst>
              </p:cNvPr>
              <p:cNvCxnSpPr>
                <a:cxnSpLocks/>
              </p:cNvCxnSpPr>
              <p:nvPr userDrawn="1"/>
            </p:nvCxnSpPr>
            <p:spPr>
              <a:xfrm flipV="1">
                <a:off x="-3459956" y="588169"/>
                <a:ext cx="547687" cy="219076"/>
              </a:xfrm>
              <a:prstGeom prst="line">
                <a:avLst/>
              </a:prstGeom>
              <a:noFill/>
              <a:ln w="19050" cap="rnd" cmpd="sng" algn="ctr">
                <a:solidFill>
                  <a:schemeClr val="accent1"/>
                </a:solidFill>
                <a:prstDash val="solid"/>
                <a:headEnd type="oval"/>
              </a:ln>
              <a:effectLst/>
            </p:spPr>
          </p:cxnSp>
          <p:cxnSp>
            <p:nvCxnSpPr>
              <p:cNvPr id="383" name="Rechte verbindingslijn 382">
                <a:extLst>
                  <a:ext uri="{FF2B5EF4-FFF2-40B4-BE49-F238E27FC236}">
                    <a16:creationId xmlns:a16="http://schemas.microsoft.com/office/drawing/2014/main" id="{6A767BCB-3FB5-4715-B108-D2D0E633E5BD}"/>
                  </a:ext>
                </a:extLst>
              </p:cNvPr>
              <p:cNvCxnSpPr>
                <a:cxnSpLocks/>
              </p:cNvCxnSpPr>
              <p:nvPr userDrawn="1"/>
            </p:nvCxnSpPr>
            <p:spPr>
              <a:xfrm>
                <a:off x="-3224213" y="828675"/>
                <a:ext cx="319088" cy="0"/>
              </a:xfrm>
              <a:prstGeom prst="line">
                <a:avLst/>
              </a:prstGeom>
              <a:noFill/>
              <a:ln w="19050" cap="rnd" cmpd="sng" algn="ctr">
                <a:solidFill>
                  <a:schemeClr val="accent1"/>
                </a:solidFill>
                <a:prstDash val="solid"/>
                <a:headEnd type="oval"/>
              </a:ln>
              <a:effectLst/>
            </p:spPr>
          </p:cxnSp>
          <p:sp>
            <p:nvSpPr>
              <p:cNvPr id="384" name="Rechthoek 383">
                <a:extLst>
                  <a:ext uri="{FF2B5EF4-FFF2-40B4-BE49-F238E27FC236}">
                    <a16:creationId xmlns:a16="http://schemas.microsoft.com/office/drawing/2014/main" id="{14B027E2-1F7B-443B-BA9C-D8BC8AB3BCBE}"/>
                  </a:ext>
                </a:extLst>
              </p:cNvPr>
              <p:cNvSpPr/>
              <p:nvPr userDrawn="1"/>
            </p:nvSpPr>
            <p:spPr>
              <a:xfrm>
                <a:off x="-2559903" y="512179"/>
                <a:ext cx="2189042" cy="15108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Text level up</a:t>
                </a:r>
              </a:p>
            </p:txBody>
          </p:sp>
          <p:sp>
            <p:nvSpPr>
              <p:cNvPr id="385" name="Rechthoek 384">
                <a:extLst>
                  <a:ext uri="{FF2B5EF4-FFF2-40B4-BE49-F238E27FC236}">
                    <a16:creationId xmlns:a16="http://schemas.microsoft.com/office/drawing/2014/main" id="{FEA07812-EE1F-45EB-B79C-7ED4723EF878}"/>
                  </a:ext>
                </a:extLst>
              </p:cNvPr>
              <p:cNvSpPr/>
              <p:nvPr userDrawn="1"/>
            </p:nvSpPr>
            <p:spPr>
              <a:xfrm>
                <a:off x="-2559903" y="819562"/>
                <a:ext cx="2189043" cy="142202"/>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Text level down</a:t>
                </a:r>
              </a:p>
            </p:txBody>
          </p:sp>
          <p:grpSp>
            <p:nvGrpSpPr>
              <p:cNvPr id="386" name="Groep 385">
                <a:extLst>
                  <a:ext uri="{FF2B5EF4-FFF2-40B4-BE49-F238E27FC236}">
                    <a16:creationId xmlns:a16="http://schemas.microsoft.com/office/drawing/2014/main" id="{DF814C0B-761C-4794-A5C9-8649CBDDAE39}"/>
                  </a:ext>
                </a:extLst>
              </p:cNvPr>
              <p:cNvGrpSpPr/>
              <p:nvPr userDrawn="1"/>
            </p:nvGrpSpPr>
            <p:grpSpPr>
              <a:xfrm>
                <a:off x="-2916763" y="769168"/>
                <a:ext cx="268738" cy="248381"/>
                <a:chOff x="-2916763" y="769168"/>
                <a:chExt cx="268738" cy="248381"/>
              </a:xfrm>
            </p:grpSpPr>
            <p:sp>
              <p:nvSpPr>
                <p:cNvPr id="396" name="Rechthoek 395">
                  <a:extLst>
                    <a:ext uri="{FF2B5EF4-FFF2-40B4-BE49-F238E27FC236}">
                      <a16:creationId xmlns:a16="http://schemas.microsoft.com/office/drawing/2014/main" id="{82E9C0A8-88EB-44AC-B4FD-B6D9E2E14561}"/>
                    </a:ext>
                  </a:extLst>
                </p:cNvPr>
                <p:cNvSpPr/>
                <p:nvPr userDrawn="1"/>
              </p:nvSpPr>
              <p:spPr>
                <a:xfrm>
                  <a:off x="-2916763" y="769168"/>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en-GB" sz="1050" b="0" noProof="0">
                    <a:solidFill>
                      <a:srgbClr val="211F26"/>
                    </a:solidFill>
                    <a:latin typeface="Calibri" panose="020F0502020204030204" pitchFamily="34" charset="0"/>
                    <a:cs typeface="Calibri" panose="020F0502020204030204" pitchFamily="34" charset="0"/>
                  </a:endParaRPr>
                </a:p>
              </p:txBody>
            </p:sp>
            <p:grpSp>
              <p:nvGrpSpPr>
                <p:cNvPr id="397" name="Groep 396">
                  <a:extLst>
                    <a:ext uri="{FF2B5EF4-FFF2-40B4-BE49-F238E27FC236}">
                      <a16:creationId xmlns:a16="http://schemas.microsoft.com/office/drawing/2014/main" id="{2A34F2CB-BE22-405F-AD9C-1F483416D1EB}"/>
                    </a:ext>
                  </a:extLst>
                </p:cNvPr>
                <p:cNvGrpSpPr/>
                <p:nvPr userDrawn="1"/>
              </p:nvGrpSpPr>
              <p:grpSpPr>
                <a:xfrm>
                  <a:off x="-2866744" y="827071"/>
                  <a:ext cx="168701" cy="132575"/>
                  <a:chOff x="-2866744" y="827071"/>
                  <a:chExt cx="168701" cy="132575"/>
                </a:xfrm>
              </p:grpSpPr>
              <p:cxnSp>
                <p:nvCxnSpPr>
                  <p:cNvPr id="399" name="Rechte verbindingslijn 398">
                    <a:extLst>
                      <a:ext uri="{FF2B5EF4-FFF2-40B4-BE49-F238E27FC236}">
                        <a16:creationId xmlns:a16="http://schemas.microsoft.com/office/drawing/2014/main" id="{4B9B7FB4-7B7D-4B0D-A4FA-4B8C2F178FEB}"/>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400" name="Rechte verbindingslijn 399">
                    <a:extLst>
                      <a:ext uri="{FF2B5EF4-FFF2-40B4-BE49-F238E27FC236}">
                        <a16:creationId xmlns:a16="http://schemas.microsoft.com/office/drawing/2014/main" id="{08002288-DCA5-4915-99F8-5C106C45D9CB}"/>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401" name="Rechte verbindingslijn 400">
                    <a:extLst>
                      <a:ext uri="{FF2B5EF4-FFF2-40B4-BE49-F238E27FC236}">
                        <a16:creationId xmlns:a16="http://schemas.microsoft.com/office/drawing/2014/main" id="{72A70994-7258-467A-8871-FF76516BC97F}"/>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402" name="Rechte verbindingslijn 401">
                    <a:extLst>
                      <a:ext uri="{FF2B5EF4-FFF2-40B4-BE49-F238E27FC236}">
                        <a16:creationId xmlns:a16="http://schemas.microsoft.com/office/drawing/2014/main" id="{0F0CF568-504F-4D17-8A50-368BEAADC2B0}"/>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403" name="Rechte verbindingslijn 402">
                    <a:extLst>
                      <a:ext uri="{FF2B5EF4-FFF2-40B4-BE49-F238E27FC236}">
                        <a16:creationId xmlns:a16="http://schemas.microsoft.com/office/drawing/2014/main" id="{D358BD23-845A-4A47-B2E0-7FFC9AA3DFBF}"/>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398" name="Pijl: rechts 397">
                  <a:extLst>
                    <a:ext uri="{FF2B5EF4-FFF2-40B4-BE49-F238E27FC236}">
                      <a16:creationId xmlns:a16="http://schemas.microsoft.com/office/drawing/2014/main" id="{8CD7332E-1F42-4BDE-90D3-2EE7A6309751}"/>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387" name="Groep 386">
                <a:extLst>
                  <a:ext uri="{FF2B5EF4-FFF2-40B4-BE49-F238E27FC236}">
                    <a16:creationId xmlns:a16="http://schemas.microsoft.com/office/drawing/2014/main" id="{2BCC9F58-FEFD-4FDB-B604-1E28180D8410}"/>
                  </a:ext>
                </a:extLst>
              </p:cNvPr>
              <p:cNvGrpSpPr/>
              <p:nvPr userDrawn="1"/>
            </p:nvGrpSpPr>
            <p:grpSpPr>
              <a:xfrm>
                <a:off x="-2916763" y="460171"/>
                <a:ext cx="268738" cy="248381"/>
                <a:chOff x="-2916763" y="460171"/>
                <a:chExt cx="268738" cy="248381"/>
              </a:xfrm>
            </p:grpSpPr>
            <p:sp>
              <p:nvSpPr>
                <p:cNvPr id="388" name="Rechthoek 387">
                  <a:extLst>
                    <a:ext uri="{FF2B5EF4-FFF2-40B4-BE49-F238E27FC236}">
                      <a16:creationId xmlns:a16="http://schemas.microsoft.com/office/drawing/2014/main" id="{6553BA88-6B00-4DB3-9361-A1B669EBD9EA}"/>
                    </a:ext>
                  </a:extLst>
                </p:cNvPr>
                <p:cNvSpPr/>
                <p:nvPr userDrawn="1"/>
              </p:nvSpPr>
              <p:spPr>
                <a:xfrm>
                  <a:off x="-2916763" y="460171"/>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en-GB" sz="1050" b="0" noProof="0">
                    <a:solidFill>
                      <a:srgbClr val="211F26"/>
                    </a:solidFill>
                    <a:latin typeface="Calibri" panose="020F0502020204030204" pitchFamily="34" charset="0"/>
                    <a:cs typeface="Calibri" panose="020F0502020204030204" pitchFamily="34" charset="0"/>
                  </a:endParaRPr>
                </a:p>
              </p:txBody>
            </p:sp>
            <p:grpSp>
              <p:nvGrpSpPr>
                <p:cNvPr id="389" name="Groep 388">
                  <a:extLst>
                    <a:ext uri="{FF2B5EF4-FFF2-40B4-BE49-F238E27FC236}">
                      <a16:creationId xmlns:a16="http://schemas.microsoft.com/office/drawing/2014/main" id="{810257FB-DA06-4AB9-81B5-EE533EF863F2}"/>
                    </a:ext>
                  </a:extLst>
                </p:cNvPr>
                <p:cNvGrpSpPr/>
                <p:nvPr userDrawn="1"/>
              </p:nvGrpSpPr>
              <p:grpSpPr>
                <a:xfrm>
                  <a:off x="-2866744" y="518074"/>
                  <a:ext cx="168701" cy="132575"/>
                  <a:chOff x="-2866744" y="518074"/>
                  <a:chExt cx="168701" cy="132575"/>
                </a:xfrm>
              </p:grpSpPr>
              <p:cxnSp>
                <p:nvCxnSpPr>
                  <p:cNvPr id="391" name="Rechte verbindingslijn 390">
                    <a:extLst>
                      <a:ext uri="{FF2B5EF4-FFF2-40B4-BE49-F238E27FC236}">
                        <a16:creationId xmlns:a16="http://schemas.microsoft.com/office/drawing/2014/main" id="{E2B16942-FD9D-4579-840C-C6E26241D023}"/>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392" name="Rechte verbindingslijn 391">
                    <a:extLst>
                      <a:ext uri="{FF2B5EF4-FFF2-40B4-BE49-F238E27FC236}">
                        <a16:creationId xmlns:a16="http://schemas.microsoft.com/office/drawing/2014/main" id="{DAA77E49-4A7B-44F2-BED4-CAD06F2F306A}"/>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393" name="Rechte verbindingslijn 392">
                    <a:extLst>
                      <a:ext uri="{FF2B5EF4-FFF2-40B4-BE49-F238E27FC236}">
                        <a16:creationId xmlns:a16="http://schemas.microsoft.com/office/drawing/2014/main" id="{65C2F176-282E-4F14-B7F8-208BC286EBAC}"/>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394" name="Rechte verbindingslijn 393">
                    <a:extLst>
                      <a:ext uri="{FF2B5EF4-FFF2-40B4-BE49-F238E27FC236}">
                        <a16:creationId xmlns:a16="http://schemas.microsoft.com/office/drawing/2014/main" id="{5A6429E5-F991-4B18-9966-4B852E7D1251}"/>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395" name="Rechte verbindingslijn 394">
                    <a:extLst>
                      <a:ext uri="{FF2B5EF4-FFF2-40B4-BE49-F238E27FC236}">
                        <a16:creationId xmlns:a16="http://schemas.microsoft.com/office/drawing/2014/main" id="{0F1CBDD6-81FE-4ECB-A2A1-B44C822C3C4F}"/>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390" name="Pijl: rechts 389">
                  <a:extLst>
                    <a:ext uri="{FF2B5EF4-FFF2-40B4-BE49-F238E27FC236}">
                      <a16:creationId xmlns:a16="http://schemas.microsoft.com/office/drawing/2014/main" id="{E2D16C96-16BC-47D4-B353-FB93216808CF}"/>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grpSp>
      <p:grpSp>
        <p:nvGrpSpPr>
          <p:cNvPr id="287" name="INSTRUCTION">
            <a:extLst>
              <a:ext uri="{FF2B5EF4-FFF2-40B4-BE49-F238E27FC236}">
                <a16:creationId xmlns:a16="http://schemas.microsoft.com/office/drawing/2014/main" id="{77815A45-2FCE-41FD-9C89-F174BE110327}"/>
              </a:ext>
            </a:extLst>
          </p:cNvPr>
          <p:cNvGrpSpPr/>
          <p:nvPr userDrawn="1"/>
        </p:nvGrpSpPr>
        <p:grpSpPr>
          <a:xfrm>
            <a:off x="12377595" y="0"/>
            <a:ext cx="3693386" cy="6261886"/>
            <a:chOff x="-3786437" y="0"/>
            <a:chExt cx="3693386" cy="6261886"/>
          </a:xfrm>
        </p:grpSpPr>
        <p:sp>
          <p:nvSpPr>
            <p:cNvPr id="288" name="Rechthoek 287">
              <a:extLst>
                <a:ext uri="{FF2B5EF4-FFF2-40B4-BE49-F238E27FC236}">
                  <a16:creationId xmlns:a16="http://schemas.microsoft.com/office/drawing/2014/main" id="{63D2DC88-2481-4BBA-9492-D9C9A9D11C69}"/>
                </a:ext>
              </a:extLst>
            </p:cNvPr>
            <p:cNvSpPr/>
            <p:nvPr userDrawn="1"/>
          </p:nvSpPr>
          <p:spPr>
            <a:xfrm>
              <a:off x="-3786165" y="0"/>
              <a:ext cx="3593091" cy="5527343"/>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Insert/edit an image</a:t>
              </a:r>
            </a:p>
          </p:txBody>
        </p:sp>
        <p:sp>
          <p:nvSpPr>
            <p:cNvPr id="289" name="Rechthoek 288">
              <a:extLst>
                <a:ext uri="{FF2B5EF4-FFF2-40B4-BE49-F238E27FC236}">
                  <a16:creationId xmlns:a16="http://schemas.microsoft.com/office/drawing/2014/main" id="{08FAA36B-B325-4C74-8906-85723F8ECB3D}"/>
                </a:ext>
              </a:extLst>
            </p:cNvPr>
            <p:cNvSpPr/>
            <p:nvPr userDrawn="1"/>
          </p:nvSpPr>
          <p:spPr>
            <a:xfrm>
              <a:off x="-3786437" y="5433886"/>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1200" b="1" cap="all" baseline="0" noProof="0">
                  <a:solidFill>
                    <a:srgbClr val="211F26"/>
                  </a:solidFill>
                  <a:latin typeface="Calibri" panose="020F0502020204030204" pitchFamily="34" charset="0"/>
                  <a:cs typeface="Calibri" panose="020F0502020204030204" pitchFamily="34" charset="0"/>
                </a:rPr>
                <a:t>Want to know more?</a:t>
              </a:r>
              <a:br>
                <a:rPr lang="en-GB" sz="1200" cap="all"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Go to the instruction slide </a:t>
              </a:r>
              <a:r>
                <a:rPr lang="en-GB" sz="1200" b="1" cap="none" baseline="0" noProof="0">
                  <a:solidFill>
                    <a:srgbClr val="211F26"/>
                  </a:solidFill>
                  <a:latin typeface="Calibri" panose="020F0502020204030204" pitchFamily="34" charset="0"/>
                  <a:cs typeface="Calibri" panose="020F0502020204030204" pitchFamily="34" charset="0"/>
                </a:rPr>
                <a:t>‘VIDEO INSTRUCTIONS’</a:t>
              </a:r>
              <a:r>
                <a:rPr lang="en-GB" sz="1200" cap="none" baseline="0" noProof="0">
                  <a:solidFill>
                    <a:srgbClr val="211F26"/>
                  </a:solidFill>
                  <a:latin typeface="Calibri" panose="020F0502020204030204" pitchFamily="34" charset="0"/>
                  <a:cs typeface="Calibri" panose="020F0502020204030204" pitchFamily="34" charset="0"/>
                </a:rPr>
                <a:t>.</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You’ll find it at the beginning of the presentation</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or insert it via </a:t>
              </a:r>
              <a:r>
                <a:rPr lang="en-GB" sz="1200" i="1" cap="none" baseline="0" noProof="0">
                  <a:solidFill>
                    <a:srgbClr val="211F26"/>
                  </a:solidFill>
                  <a:latin typeface="Calibri" panose="020F0502020204030204" pitchFamily="34" charset="0"/>
                  <a:cs typeface="Calibri" panose="020F0502020204030204" pitchFamily="34" charset="0"/>
                </a:rPr>
                <a:t>‘Home’</a:t>
              </a:r>
              <a:r>
                <a:rPr lang="en-GB" sz="1200" cap="none" baseline="0" noProof="0">
                  <a:solidFill>
                    <a:srgbClr val="211F26"/>
                  </a:solidFill>
                  <a:latin typeface="Calibri" panose="020F0502020204030204" pitchFamily="34" charset="0"/>
                  <a:cs typeface="Calibri" panose="020F0502020204030204" pitchFamily="34" charset="0"/>
                </a:rPr>
                <a:t> &gt; </a:t>
              </a:r>
              <a:r>
                <a:rPr lang="en-GB" sz="1200" i="1" cap="none" baseline="0" noProof="0">
                  <a:solidFill>
                    <a:srgbClr val="211F26"/>
                  </a:solidFill>
                  <a:latin typeface="Calibri" panose="020F0502020204030204" pitchFamily="34" charset="0"/>
                  <a:cs typeface="Calibri" panose="020F0502020204030204" pitchFamily="34" charset="0"/>
                </a:rPr>
                <a:t>‘New Slide’.</a:t>
              </a:r>
            </a:p>
          </p:txBody>
        </p:sp>
        <p:sp>
          <p:nvSpPr>
            <p:cNvPr id="290" name="Ovaal 289">
              <a:extLst>
                <a:ext uri="{FF2B5EF4-FFF2-40B4-BE49-F238E27FC236}">
                  <a16:creationId xmlns:a16="http://schemas.microsoft.com/office/drawing/2014/main" id="{36EC912C-7DD8-48CC-B0E2-4FEAA9A66B0D}"/>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291" name="Rechthoek 290">
              <a:extLst>
                <a:ext uri="{FF2B5EF4-FFF2-40B4-BE49-F238E27FC236}">
                  <a16:creationId xmlns:a16="http://schemas.microsoft.com/office/drawing/2014/main" id="{5A2174DF-D2BD-4A34-8AD7-F834E8CA4990}"/>
                </a:ext>
              </a:extLst>
            </p:cNvPr>
            <p:cNvSpPr/>
            <p:nvPr userDrawn="1"/>
          </p:nvSpPr>
          <p:spPr>
            <a:xfrm>
              <a:off x="-3319415" y="465324"/>
              <a:ext cx="2944682"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If necessary, delete the existing image</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by using the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‘Backspace key’</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pictogram to insert a new image</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1"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(see example below)</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292" name="Groep 291">
              <a:extLst>
                <a:ext uri="{FF2B5EF4-FFF2-40B4-BE49-F238E27FC236}">
                  <a16:creationId xmlns:a16="http://schemas.microsoft.com/office/drawing/2014/main" id="{92DB5B50-5C3F-4B74-84FC-ECE7200272E5}"/>
                </a:ext>
              </a:extLst>
            </p:cNvPr>
            <p:cNvGrpSpPr/>
            <p:nvPr userDrawn="1"/>
          </p:nvGrpSpPr>
          <p:grpSpPr>
            <a:xfrm>
              <a:off x="-3316179" y="1231351"/>
              <a:ext cx="294789" cy="318834"/>
              <a:chOff x="14466489" y="1001522"/>
              <a:chExt cx="290627" cy="314333"/>
            </a:xfrm>
          </p:grpSpPr>
          <p:sp>
            <p:nvSpPr>
              <p:cNvPr id="338" name="Rechthoek 337">
                <a:extLst>
                  <a:ext uri="{FF2B5EF4-FFF2-40B4-BE49-F238E27FC236}">
                    <a16:creationId xmlns:a16="http://schemas.microsoft.com/office/drawing/2014/main" id="{2E194055-C727-44EF-BF4A-D0349A8C74A4}"/>
                  </a:ext>
                </a:extLst>
              </p:cNvPr>
              <p:cNvSpPr/>
              <p:nvPr userDrawn="1"/>
            </p:nvSpPr>
            <p:spPr>
              <a:xfrm>
                <a:off x="14466489" y="1001522"/>
                <a:ext cx="257935" cy="254168"/>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339" name="Ovaal 338">
                <a:extLst>
                  <a:ext uri="{FF2B5EF4-FFF2-40B4-BE49-F238E27FC236}">
                    <a16:creationId xmlns:a16="http://schemas.microsoft.com/office/drawing/2014/main" id="{C4E99073-5AB7-4E86-90BE-4181AE212E92}"/>
                  </a:ext>
                </a:extLst>
              </p:cNvPr>
              <p:cNvSpPr/>
              <p:nvPr userDrawn="1"/>
            </p:nvSpPr>
            <p:spPr>
              <a:xfrm>
                <a:off x="14623626" y="1033630"/>
                <a:ext cx="71169" cy="71169"/>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a:solidFill>
                    <a:srgbClr val="211F26"/>
                  </a:solidFill>
                  <a:latin typeface="Calibri" panose="020F0502020204030204" pitchFamily="34" charset="0"/>
                  <a:cs typeface="Calibri" panose="020F0502020204030204" pitchFamily="34" charset="0"/>
                </a:endParaRPr>
              </a:p>
            </p:txBody>
          </p:sp>
          <p:sp>
            <p:nvSpPr>
              <p:cNvPr id="340" name="Vrije vorm: vorm 339">
                <a:extLst>
                  <a:ext uri="{FF2B5EF4-FFF2-40B4-BE49-F238E27FC236}">
                    <a16:creationId xmlns:a16="http://schemas.microsoft.com/office/drawing/2014/main" id="{1A916DEA-867A-49D4-AEF8-F6C95DB0D684}"/>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a:solidFill>
                    <a:srgbClr val="211F26"/>
                  </a:solidFill>
                  <a:latin typeface="Calibri" panose="020F0502020204030204" pitchFamily="34" charset="0"/>
                  <a:cs typeface="Calibri" panose="020F0502020204030204" pitchFamily="34" charset="0"/>
                </a:endParaRPr>
              </a:p>
            </p:txBody>
          </p:sp>
          <p:sp>
            <p:nvSpPr>
              <p:cNvPr id="341" name="Rechthoek: afgeronde hoeken 340">
                <a:extLst>
                  <a:ext uri="{FF2B5EF4-FFF2-40B4-BE49-F238E27FC236}">
                    <a16:creationId xmlns:a16="http://schemas.microsoft.com/office/drawing/2014/main" id="{DC3F2595-A0F8-4B51-AE6B-2C12359B374F}"/>
                  </a:ext>
                </a:extLst>
              </p:cNvPr>
              <p:cNvSpPr/>
              <p:nvPr userDrawn="1"/>
            </p:nvSpPr>
            <p:spPr>
              <a:xfrm>
                <a:off x="14601150" y="1145314"/>
                <a:ext cx="155966" cy="116816"/>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cxnSp>
            <p:nvCxnSpPr>
              <p:cNvPr id="342" name="Rechte verbindingslijn 341">
                <a:extLst>
                  <a:ext uri="{FF2B5EF4-FFF2-40B4-BE49-F238E27FC236}">
                    <a16:creationId xmlns:a16="http://schemas.microsoft.com/office/drawing/2014/main" id="{1A752D7E-1E9E-40FD-8FC4-0CF57DED65A6}"/>
                  </a:ext>
                </a:extLst>
              </p:cNvPr>
              <p:cNvCxnSpPr>
                <a:cxnSpLocks/>
              </p:cNvCxnSpPr>
              <p:nvPr userDrawn="1"/>
            </p:nvCxnSpPr>
            <p:spPr>
              <a:xfrm>
                <a:off x="14637490" y="1308665"/>
                <a:ext cx="83286"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343" name="Rechte verbindingslijn 342">
                <a:extLst>
                  <a:ext uri="{FF2B5EF4-FFF2-40B4-BE49-F238E27FC236}">
                    <a16:creationId xmlns:a16="http://schemas.microsoft.com/office/drawing/2014/main" id="{C9D788CA-0C49-429E-B446-911A8EC56EF8}"/>
                  </a:ext>
                </a:extLst>
              </p:cNvPr>
              <p:cNvCxnSpPr>
                <a:cxnSpLocks/>
                <a:stCxn id="341" idx="2"/>
              </p:cNvCxnSpPr>
              <p:nvPr userDrawn="1"/>
            </p:nvCxnSpPr>
            <p:spPr>
              <a:xfrm flipH="1">
                <a:off x="14678717" y="1262130"/>
                <a:ext cx="416" cy="43573"/>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293" name="Ovaal 292">
              <a:extLst>
                <a:ext uri="{FF2B5EF4-FFF2-40B4-BE49-F238E27FC236}">
                  <a16:creationId xmlns:a16="http://schemas.microsoft.com/office/drawing/2014/main" id="{FAA2DB27-34A9-4461-8CE1-F3393668D942}"/>
                </a:ext>
              </a:extLst>
            </p:cNvPr>
            <p:cNvSpPr/>
            <p:nvPr userDrawn="1"/>
          </p:nvSpPr>
          <p:spPr>
            <a:xfrm>
              <a:off x="-3603587" y="172970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294" name="Rechthoek 293">
              <a:extLst>
                <a:ext uri="{FF2B5EF4-FFF2-40B4-BE49-F238E27FC236}">
                  <a16:creationId xmlns:a16="http://schemas.microsoft.com/office/drawing/2014/main" id="{122C5D9A-4B3B-4AEB-BF5A-B4F1A27B8ED5}"/>
                </a:ext>
              </a:extLst>
            </p:cNvPr>
            <p:cNvSpPr/>
            <p:nvPr userDrawn="1"/>
          </p:nvSpPr>
          <p:spPr>
            <a:xfrm>
              <a:off x="-3319415" y="1729710"/>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Select the preferred image</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and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295" name="Groep 294">
              <a:extLst>
                <a:ext uri="{FF2B5EF4-FFF2-40B4-BE49-F238E27FC236}">
                  <a16:creationId xmlns:a16="http://schemas.microsoft.com/office/drawing/2014/main" id="{9B0EE5F6-E84D-463E-8E69-269733020A23}"/>
                </a:ext>
              </a:extLst>
            </p:cNvPr>
            <p:cNvGrpSpPr/>
            <p:nvPr userDrawn="1"/>
          </p:nvGrpSpPr>
          <p:grpSpPr>
            <a:xfrm>
              <a:off x="-3311319" y="2164285"/>
              <a:ext cx="825500" cy="209550"/>
              <a:chOff x="13504624" y="2482850"/>
              <a:chExt cx="825500" cy="209550"/>
            </a:xfrm>
          </p:grpSpPr>
          <p:sp>
            <p:nvSpPr>
              <p:cNvPr id="335" name="Rechthoek 334">
                <a:extLst>
                  <a:ext uri="{FF2B5EF4-FFF2-40B4-BE49-F238E27FC236}">
                    <a16:creationId xmlns:a16="http://schemas.microsoft.com/office/drawing/2014/main" id="{DC9C1B0F-2C04-473D-9BFD-B46F78375441}"/>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288000" bIns="0" numCol="1" spcCol="0" rtlCol="0" fromWordArt="0" anchor="ctr" anchorCtr="0" forceAA="0" compatLnSpc="1">
                <a:prstTxWarp prst="textNoShape">
                  <a:avLst/>
                </a:prstTxWarp>
                <a:noAutofit/>
              </a:bodyPr>
              <a:lstStyle/>
              <a:p>
                <a:pPr lvl="0" algn="ctr">
                  <a:lnSpc>
                    <a:spcPct val="90000"/>
                  </a:lnSpc>
                  <a:spcBef>
                    <a:spcPts val="600"/>
                  </a:spcBef>
                  <a:spcAft>
                    <a:spcPts val="600"/>
                  </a:spcAft>
                </a:pPr>
                <a:r>
                  <a:rPr lang="en-GB" sz="900" b="0" noProof="0">
                    <a:solidFill>
                      <a:srgbClr val="211F26"/>
                    </a:solidFill>
                    <a:latin typeface="Calibri" panose="020F0502020204030204" pitchFamily="34" charset="0"/>
                    <a:cs typeface="Calibri" panose="020F0502020204030204" pitchFamily="34" charset="0"/>
                  </a:rPr>
                  <a:t>Insert</a:t>
                </a:r>
              </a:p>
            </p:txBody>
          </p:sp>
          <p:cxnSp>
            <p:nvCxnSpPr>
              <p:cNvPr id="336" name="Rechte verbindingslijn 335">
                <a:extLst>
                  <a:ext uri="{FF2B5EF4-FFF2-40B4-BE49-F238E27FC236}">
                    <a16:creationId xmlns:a16="http://schemas.microsoft.com/office/drawing/2014/main" id="{23B4BC05-E651-442F-8685-EDC4E9CE9B50}"/>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337" name="Gelijkbenige driehoek 336">
                <a:extLst>
                  <a:ext uri="{FF2B5EF4-FFF2-40B4-BE49-F238E27FC236}">
                    <a16:creationId xmlns:a16="http://schemas.microsoft.com/office/drawing/2014/main" id="{50596ABC-9CEA-4BD4-A0C0-885D27A6C0EA}"/>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900" b="1" noProof="0">
                  <a:solidFill>
                    <a:srgbClr val="211F26"/>
                  </a:solidFill>
                  <a:latin typeface="Calibri" panose="020F0502020204030204" pitchFamily="34" charset="0"/>
                  <a:cs typeface="Calibri" panose="020F0502020204030204" pitchFamily="34" charset="0"/>
                </a:endParaRPr>
              </a:p>
            </p:txBody>
          </p:sp>
        </p:grpSp>
        <p:sp>
          <p:nvSpPr>
            <p:cNvPr id="296" name="Ovaal 295">
              <a:extLst>
                <a:ext uri="{FF2B5EF4-FFF2-40B4-BE49-F238E27FC236}">
                  <a16:creationId xmlns:a16="http://schemas.microsoft.com/office/drawing/2014/main" id="{0A8E1E5C-225E-4245-86A5-6BA1394E60F2}"/>
                </a:ext>
              </a:extLst>
            </p:cNvPr>
            <p:cNvSpPr/>
            <p:nvPr userDrawn="1"/>
          </p:nvSpPr>
          <p:spPr>
            <a:xfrm>
              <a:off x="-3603587" y="255335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297" name="Rechthoek 296">
              <a:extLst>
                <a:ext uri="{FF2B5EF4-FFF2-40B4-BE49-F238E27FC236}">
                  <a16:creationId xmlns:a16="http://schemas.microsoft.com/office/drawing/2014/main" id="{9EC2958C-BDDE-49D3-99A2-3A3BC2A9EC55}"/>
                </a:ext>
              </a:extLst>
            </p:cNvPr>
            <p:cNvSpPr/>
            <p:nvPr userDrawn="1"/>
          </p:nvSpPr>
          <p:spPr>
            <a:xfrm>
              <a:off x="-3319415" y="2553360"/>
              <a:ext cx="2944682" cy="32768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with the right mouse button on the image and choose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‘Send to back’</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298" name="Ovaal 297">
              <a:extLst>
                <a:ext uri="{FF2B5EF4-FFF2-40B4-BE49-F238E27FC236}">
                  <a16:creationId xmlns:a16="http://schemas.microsoft.com/office/drawing/2014/main" id="{21F8AEDC-F7FD-4AE1-B9AA-7A8726D1053D}"/>
                </a:ext>
              </a:extLst>
            </p:cNvPr>
            <p:cNvSpPr/>
            <p:nvPr userDrawn="1"/>
          </p:nvSpPr>
          <p:spPr>
            <a:xfrm>
              <a:off x="-3603587" y="3744237"/>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4</a:t>
              </a:r>
            </a:p>
          </p:txBody>
        </p:sp>
        <p:sp>
          <p:nvSpPr>
            <p:cNvPr id="299" name="Rechthoek 298">
              <a:extLst>
                <a:ext uri="{FF2B5EF4-FFF2-40B4-BE49-F238E27FC236}">
                  <a16:creationId xmlns:a16="http://schemas.microsoft.com/office/drawing/2014/main" id="{7754C1C1-4937-4A2C-B2EE-548C399AD6FB}"/>
                </a:ext>
              </a:extLst>
            </p:cNvPr>
            <p:cNvSpPr/>
            <p:nvPr userDrawn="1"/>
          </p:nvSpPr>
          <p:spPr>
            <a:xfrm>
              <a:off x="-3319415" y="3744238"/>
              <a:ext cx="2944682" cy="78681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To scale or drag the image, 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‘Picture Tools - Format’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button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‘Crop’</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Scale the image itself with</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spheres and scale the image frame with the brackets.</a:t>
              </a:r>
            </a:p>
          </p:txBody>
        </p:sp>
        <p:grpSp>
          <p:nvGrpSpPr>
            <p:cNvPr id="300" name="Groep 299">
              <a:extLst>
                <a:ext uri="{FF2B5EF4-FFF2-40B4-BE49-F238E27FC236}">
                  <a16:creationId xmlns:a16="http://schemas.microsoft.com/office/drawing/2014/main" id="{F3495AE0-A7F0-47FB-B95C-08C0A51DE841}"/>
                </a:ext>
              </a:extLst>
            </p:cNvPr>
            <p:cNvGrpSpPr/>
            <p:nvPr userDrawn="1"/>
          </p:nvGrpSpPr>
          <p:grpSpPr>
            <a:xfrm>
              <a:off x="-3447286" y="4645990"/>
              <a:ext cx="622283" cy="612919"/>
              <a:chOff x="12617641" y="3403239"/>
              <a:chExt cx="752963" cy="741634"/>
            </a:xfrm>
          </p:grpSpPr>
          <p:grpSp>
            <p:nvGrpSpPr>
              <p:cNvPr id="319" name="Groep 318">
                <a:extLst>
                  <a:ext uri="{FF2B5EF4-FFF2-40B4-BE49-F238E27FC236}">
                    <a16:creationId xmlns:a16="http://schemas.microsoft.com/office/drawing/2014/main" id="{D50F60CE-3297-49E7-ABB4-980063F3B5CB}"/>
                  </a:ext>
                </a:extLst>
              </p:cNvPr>
              <p:cNvGrpSpPr/>
              <p:nvPr userDrawn="1"/>
            </p:nvGrpSpPr>
            <p:grpSpPr>
              <a:xfrm>
                <a:off x="12771550" y="3403239"/>
                <a:ext cx="467156" cy="448491"/>
                <a:chOff x="12782177" y="3403239"/>
                <a:chExt cx="467156" cy="448491"/>
              </a:xfrm>
            </p:grpSpPr>
            <p:grpSp>
              <p:nvGrpSpPr>
                <p:cNvPr id="322" name="Groep 321">
                  <a:extLst>
                    <a:ext uri="{FF2B5EF4-FFF2-40B4-BE49-F238E27FC236}">
                      <a16:creationId xmlns:a16="http://schemas.microsoft.com/office/drawing/2014/main" id="{C1D69C57-F5E2-4F3C-ABE5-AE97950D7E35}"/>
                    </a:ext>
                  </a:extLst>
                </p:cNvPr>
                <p:cNvGrpSpPr/>
                <p:nvPr userDrawn="1"/>
              </p:nvGrpSpPr>
              <p:grpSpPr>
                <a:xfrm>
                  <a:off x="12782177" y="3403239"/>
                  <a:ext cx="412972" cy="396132"/>
                  <a:chOff x="13554906" y="3320109"/>
                  <a:chExt cx="443912" cy="425811"/>
                </a:xfrm>
              </p:grpSpPr>
              <p:grpSp>
                <p:nvGrpSpPr>
                  <p:cNvPr id="329" name="Groep 328">
                    <a:extLst>
                      <a:ext uri="{FF2B5EF4-FFF2-40B4-BE49-F238E27FC236}">
                        <a16:creationId xmlns:a16="http://schemas.microsoft.com/office/drawing/2014/main" id="{81BBB496-6F0A-47A9-940F-EB56F3FAF47B}"/>
                      </a:ext>
                    </a:extLst>
                  </p:cNvPr>
                  <p:cNvGrpSpPr/>
                  <p:nvPr userDrawn="1"/>
                </p:nvGrpSpPr>
                <p:grpSpPr>
                  <a:xfrm>
                    <a:off x="13554906" y="3320109"/>
                    <a:ext cx="443912" cy="425811"/>
                    <a:chOff x="12909684" y="1276143"/>
                    <a:chExt cx="443912" cy="425811"/>
                  </a:xfrm>
                </p:grpSpPr>
                <p:sp>
                  <p:nvSpPr>
                    <p:cNvPr id="332" name="Rechthoek 331">
                      <a:extLst>
                        <a:ext uri="{FF2B5EF4-FFF2-40B4-BE49-F238E27FC236}">
                          <a16:creationId xmlns:a16="http://schemas.microsoft.com/office/drawing/2014/main" id="{AED7F291-A1B6-43B7-A93A-B81EA34F3091}"/>
                        </a:ext>
                      </a:extLst>
                    </p:cNvPr>
                    <p:cNvSpPr/>
                    <p:nvPr userDrawn="1"/>
                  </p:nvSpPr>
                  <p:spPr>
                    <a:xfrm>
                      <a:off x="12909684"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333" name="Rechthoek 332">
                      <a:extLst>
                        <a:ext uri="{FF2B5EF4-FFF2-40B4-BE49-F238E27FC236}">
                          <a16:creationId xmlns:a16="http://schemas.microsoft.com/office/drawing/2014/main" id="{7F070163-6031-467E-B511-F4ACFB5B3AEB}"/>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334" name="Ovaal 333">
                      <a:extLst>
                        <a:ext uri="{FF2B5EF4-FFF2-40B4-BE49-F238E27FC236}">
                          <a16:creationId xmlns:a16="http://schemas.microsoft.com/office/drawing/2014/main" id="{ECC51D0C-2C23-43B7-8AE0-263A15FE4202}"/>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pic>
                <p:nvPicPr>
                  <p:cNvPr id="330" name="Afbeelding 329">
                    <a:extLst>
                      <a:ext uri="{FF2B5EF4-FFF2-40B4-BE49-F238E27FC236}">
                        <a16:creationId xmlns:a16="http://schemas.microsoft.com/office/drawing/2014/main" id="{042A311B-7301-4695-A5E5-9D3068FFC499}"/>
                      </a:ext>
                    </a:extLst>
                  </p:cNvPr>
                  <p:cNvPicPr>
                    <a:picLocks noChangeAspect="1"/>
                  </p:cNvPicPr>
                  <p:nvPr userDrawn="1"/>
                </p:nvPicPr>
                <p:blipFill>
                  <a:blip r:embed="rId6">
                    <a:duotone>
                      <a:prstClr val="black"/>
                      <a:srgbClr val="4D82B8">
                        <a:tint val="45000"/>
                        <a:satMod val="400000"/>
                      </a:srgbClr>
                    </a:duotone>
                    <a:extLst>
                      <a:ext uri="{BEBA8EAE-BF5A-486C-A8C5-ECC9F3942E4B}">
                        <a14:imgProps xmlns:a14="http://schemas.microsoft.com/office/drawing/2010/main">
                          <a14:imgLayer r:embed="rId7">
                            <a14:imgEffect>
                              <a14:brightnessContrast contrast="-40000"/>
                            </a14:imgEffect>
                          </a14:imgLayer>
                        </a14:imgProps>
                      </a:ext>
                    </a:extLst>
                  </a:blip>
                  <a:stretch>
                    <a:fillRect/>
                  </a:stretch>
                </p:blipFill>
                <p:spPr>
                  <a:xfrm>
                    <a:off x="13567296" y="3424992"/>
                    <a:ext cx="173367" cy="140220"/>
                  </a:xfrm>
                  <a:prstGeom prst="rect">
                    <a:avLst/>
                  </a:prstGeom>
                </p:spPr>
              </p:pic>
              <p:pic>
                <p:nvPicPr>
                  <p:cNvPr id="331" name="Afbeelding 330">
                    <a:extLst>
                      <a:ext uri="{FF2B5EF4-FFF2-40B4-BE49-F238E27FC236}">
                        <a16:creationId xmlns:a16="http://schemas.microsoft.com/office/drawing/2014/main" id="{98C485ED-7B4C-40AC-BABB-56F25B278B0A}"/>
                      </a:ext>
                    </a:extLst>
                  </p:cNvPr>
                  <p:cNvPicPr>
                    <a:picLocks noChangeAspect="1"/>
                  </p:cNvPicPr>
                  <p:nvPr userDrawn="1"/>
                </p:nvPicPr>
                <p:blipFill>
                  <a:blip r:embed="rId6">
                    <a:duotone>
                      <a:prstClr val="black"/>
                      <a:srgbClr val="4D82B8">
                        <a:tint val="45000"/>
                        <a:satMod val="400000"/>
                      </a:srgbClr>
                    </a:duotone>
                    <a:extLst>
                      <a:ext uri="{BEBA8EAE-BF5A-486C-A8C5-ECC9F3942E4B}">
                        <a14:imgProps xmlns:a14="http://schemas.microsoft.com/office/drawing/2010/main">
                          <a14:imgLayer r:embed="rId7">
                            <a14:imgEffect>
                              <a14:brightnessContrast contrast="-40000"/>
                            </a14:imgEffect>
                          </a14:imgLayer>
                        </a14:imgProps>
                      </a:ext>
                    </a:extLst>
                  </a:blip>
                  <a:stretch>
                    <a:fillRect/>
                  </a:stretch>
                </p:blipFill>
                <p:spPr>
                  <a:xfrm flipH="1">
                    <a:off x="13635599" y="3453788"/>
                    <a:ext cx="173367" cy="111424"/>
                  </a:xfrm>
                  <a:prstGeom prst="rect">
                    <a:avLst/>
                  </a:prstGeom>
                </p:spPr>
              </p:pic>
            </p:grpSp>
            <p:grpSp>
              <p:nvGrpSpPr>
                <p:cNvPr id="323" name="Groep 322">
                  <a:extLst>
                    <a:ext uri="{FF2B5EF4-FFF2-40B4-BE49-F238E27FC236}">
                      <a16:creationId xmlns:a16="http://schemas.microsoft.com/office/drawing/2014/main" id="{3DB3C6DE-8CCA-4730-BD28-0F4BA6491CE3}"/>
                    </a:ext>
                  </a:extLst>
                </p:cNvPr>
                <p:cNvGrpSpPr/>
                <p:nvPr userDrawn="1"/>
              </p:nvGrpSpPr>
              <p:grpSpPr>
                <a:xfrm>
                  <a:off x="13103513" y="3705268"/>
                  <a:ext cx="145820" cy="146462"/>
                  <a:chOff x="13096169" y="3602278"/>
                  <a:chExt cx="145820" cy="146462"/>
                </a:xfrm>
              </p:grpSpPr>
              <p:sp>
                <p:nvSpPr>
                  <p:cNvPr id="327" name="Rechthoek 326">
                    <a:extLst>
                      <a:ext uri="{FF2B5EF4-FFF2-40B4-BE49-F238E27FC236}">
                        <a16:creationId xmlns:a16="http://schemas.microsoft.com/office/drawing/2014/main" id="{DD450A06-794A-4567-9499-14AE747AA436}"/>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328" name="Rechthoek 327">
                    <a:extLst>
                      <a:ext uri="{FF2B5EF4-FFF2-40B4-BE49-F238E27FC236}">
                        <a16:creationId xmlns:a16="http://schemas.microsoft.com/office/drawing/2014/main" id="{4209604F-8ADF-4D7A-A026-EA1CE4313A2F}"/>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324" name="Groep 323">
                  <a:extLst>
                    <a:ext uri="{FF2B5EF4-FFF2-40B4-BE49-F238E27FC236}">
                      <a16:creationId xmlns:a16="http://schemas.microsoft.com/office/drawing/2014/main" id="{52038479-2AFE-4016-8EF5-E10B6D3828FE}"/>
                    </a:ext>
                  </a:extLst>
                </p:cNvPr>
                <p:cNvGrpSpPr/>
                <p:nvPr userDrawn="1"/>
              </p:nvGrpSpPr>
              <p:grpSpPr>
                <a:xfrm rot="10800000">
                  <a:off x="13061402" y="3665637"/>
                  <a:ext cx="145820" cy="146462"/>
                  <a:chOff x="13096169" y="3602278"/>
                  <a:chExt cx="145820" cy="146462"/>
                </a:xfrm>
              </p:grpSpPr>
              <p:sp>
                <p:nvSpPr>
                  <p:cNvPr id="325" name="Rechthoek 324">
                    <a:extLst>
                      <a:ext uri="{FF2B5EF4-FFF2-40B4-BE49-F238E27FC236}">
                        <a16:creationId xmlns:a16="http://schemas.microsoft.com/office/drawing/2014/main" id="{424DF616-0098-44D7-9D75-29058FDC0CC7}"/>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326" name="Rechthoek 325">
                    <a:extLst>
                      <a:ext uri="{FF2B5EF4-FFF2-40B4-BE49-F238E27FC236}">
                        <a16:creationId xmlns:a16="http://schemas.microsoft.com/office/drawing/2014/main" id="{44F15AA7-6533-4A7F-9F51-BC19EC9F8C63}"/>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sp>
            <p:nvSpPr>
              <p:cNvPr id="320" name="Rechthoek 319">
                <a:extLst>
                  <a:ext uri="{FF2B5EF4-FFF2-40B4-BE49-F238E27FC236}">
                    <a16:creationId xmlns:a16="http://schemas.microsoft.com/office/drawing/2014/main" id="{13DAE5FF-ACFD-4A79-A531-CB48DA2F1B60}"/>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en-GB" sz="900" b="0" noProof="0">
                    <a:solidFill>
                      <a:srgbClr val="211F26"/>
                    </a:solidFill>
                    <a:latin typeface="Calibri" panose="020F0502020204030204" pitchFamily="34" charset="0"/>
                    <a:cs typeface="Calibri" panose="020F0502020204030204" pitchFamily="34" charset="0"/>
                  </a:rPr>
                  <a:t>Crop</a:t>
                </a:r>
              </a:p>
            </p:txBody>
          </p:sp>
          <p:sp>
            <p:nvSpPr>
              <p:cNvPr id="321" name="Gelijkbenige driehoek 320">
                <a:extLst>
                  <a:ext uri="{FF2B5EF4-FFF2-40B4-BE49-F238E27FC236}">
                    <a16:creationId xmlns:a16="http://schemas.microsoft.com/office/drawing/2014/main" id="{CD1B52D2-7B99-411A-B8F8-329500DC1D7A}"/>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301" name="Groep 300">
              <a:extLst>
                <a:ext uri="{FF2B5EF4-FFF2-40B4-BE49-F238E27FC236}">
                  <a16:creationId xmlns:a16="http://schemas.microsoft.com/office/drawing/2014/main" id="{A312AE03-50CF-44E7-A389-EDCE854A2E42}"/>
                </a:ext>
              </a:extLst>
            </p:cNvPr>
            <p:cNvGrpSpPr/>
            <p:nvPr userDrawn="1"/>
          </p:nvGrpSpPr>
          <p:grpSpPr>
            <a:xfrm>
              <a:off x="-3314821" y="2981448"/>
              <a:ext cx="1558053" cy="563933"/>
              <a:chOff x="-3314821" y="2981448"/>
              <a:chExt cx="1558053" cy="563933"/>
            </a:xfrm>
          </p:grpSpPr>
          <p:sp>
            <p:nvSpPr>
              <p:cNvPr id="305" name="Rechthoek 304">
                <a:extLst>
                  <a:ext uri="{FF2B5EF4-FFF2-40B4-BE49-F238E27FC236}">
                    <a16:creationId xmlns:a16="http://schemas.microsoft.com/office/drawing/2014/main" id="{FFFB5648-6628-46BD-983F-FA21A33D9F5D}"/>
                  </a:ext>
                </a:extLst>
              </p:cNvPr>
              <p:cNvSpPr/>
              <p:nvPr userDrawn="1"/>
            </p:nvSpPr>
            <p:spPr>
              <a:xfrm>
                <a:off x="-3314821" y="2981448"/>
                <a:ext cx="1558053" cy="504851"/>
              </a:xfrm>
              <a:prstGeom prst="rect">
                <a:avLst/>
              </a:prstGeom>
              <a:solidFill>
                <a:srgbClr val="FFFFFF"/>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306" name="Rechthoek 305">
                <a:extLst>
                  <a:ext uri="{FF2B5EF4-FFF2-40B4-BE49-F238E27FC236}">
                    <a16:creationId xmlns:a16="http://schemas.microsoft.com/office/drawing/2014/main" id="{6645E69A-E87F-4392-A393-4345BB68269F}"/>
                  </a:ext>
                </a:extLst>
              </p:cNvPr>
              <p:cNvSpPr/>
              <p:nvPr userDrawn="1"/>
            </p:nvSpPr>
            <p:spPr>
              <a:xfrm>
                <a:off x="-3304719" y="3235173"/>
                <a:ext cx="1540313" cy="246608"/>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307" name="Tekstvak 306">
                <a:extLst>
                  <a:ext uri="{FF2B5EF4-FFF2-40B4-BE49-F238E27FC236}">
                    <a16:creationId xmlns:a16="http://schemas.microsoft.com/office/drawing/2014/main" id="{052A186D-365D-460E-A101-7601FE1AFD4B}"/>
                  </a:ext>
                </a:extLst>
              </p:cNvPr>
              <p:cNvSpPr txBox="1"/>
              <p:nvPr userDrawn="1"/>
            </p:nvSpPr>
            <p:spPr>
              <a:xfrm>
                <a:off x="-3069820" y="3038892"/>
                <a:ext cx="1089248" cy="137495"/>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a:solidFill>
                      <a:srgbClr val="211F26"/>
                    </a:solidFill>
                    <a:latin typeface="Calibri" panose="020F0502020204030204" pitchFamily="34" charset="0"/>
                    <a:ea typeface="+mn-ea"/>
                    <a:cs typeface="Calibri" panose="020F0502020204030204" pitchFamily="34" charset="0"/>
                  </a:rPr>
                  <a:t>Send to front</a:t>
                </a:r>
              </a:p>
            </p:txBody>
          </p:sp>
          <p:sp>
            <p:nvSpPr>
              <p:cNvPr id="308" name="Tekstvak 307">
                <a:extLst>
                  <a:ext uri="{FF2B5EF4-FFF2-40B4-BE49-F238E27FC236}">
                    <a16:creationId xmlns:a16="http://schemas.microsoft.com/office/drawing/2014/main" id="{4EFCD482-6C97-4596-869F-9083DEE244EF}"/>
                  </a:ext>
                </a:extLst>
              </p:cNvPr>
              <p:cNvSpPr txBox="1"/>
              <p:nvPr userDrawn="1"/>
            </p:nvSpPr>
            <p:spPr>
              <a:xfrm>
                <a:off x="-3069820" y="3295269"/>
                <a:ext cx="1098515"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a:solidFill>
                      <a:srgbClr val="211F26"/>
                    </a:solidFill>
                    <a:latin typeface="Calibri" panose="020F0502020204030204" pitchFamily="34" charset="0"/>
                    <a:ea typeface="+mn-ea"/>
                    <a:cs typeface="Calibri" panose="020F0502020204030204" pitchFamily="34" charset="0"/>
                  </a:rPr>
                  <a:t>Send to back</a:t>
                </a:r>
              </a:p>
            </p:txBody>
          </p:sp>
          <p:sp>
            <p:nvSpPr>
              <p:cNvPr id="309" name="Vrije vorm: vorm 308">
                <a:extLst>
                  <a:ext uri="{FF2B5EF4-FFF2-40B4-BE49-F238E27FC236}">
                    <a16:creationId xmlns:a16="http://schemas.microsoft.com/office/drawing/2014/main" id="{F7244652-BA0E-4C1F-960F-17382B4AEB82}"/>
                  </a:ext>
                </a:extLst>
              </p:cNvPr>
              <p:cNvSpPr/>
              <p:nvPr userDrawn="1"/>
            </p:nvSpPr>
            <p:spPr>
              <a:xfrm>
                <a:off x="-2051274" y="3365381"/>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310" name="Gelijkbenige driehoek 309">
                <a:extLst>
                  <a:ext uri="{FF2B5EF4-FFF2-40B4-BE49-F238E27FC236}">
                    <a16:creationId xmlns:a16="http://schemas.microsoft.com/office/drawing/2014/main" id="{4BEF50A8-C509-4C05-8F2C-B0969D8D9001}"/>
                  </a:ext>
                </a:extLst>
              </p:cNvPr>
              <p:cNvSpPr/>
              <p:nvPr userDrawn="1"/>
            </p:nvSpPr>
            <p:spPr>
              <a:xfrm rot="5400000">
                <a:off x="-1900674" y="3332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nvGrpSpPr>
              <p:cNvPr id="311" name="Groep 310">
                <a:extLst>
                  <a:ext uri="{FF2B5EF4-FFF2-40B4-BE49-F238E27FC236}">
                    <a16:creationId xmlns:a16="http://schemas.microsoft.com/office/drawing/2014/main" id="{80AC46A5-9C37-4CDA-8157-3B151A7C7A40}"/>
                  </a:ext>
                </a:extLst>
              </p:cNvPr>
              <p:cNvGrpSpPr/>
              <p:nvPr userDrawn="1"/>
            </p:nvGrpSpPr>
            <p:grpSpPr>
              <a:xfrm>
                <a:off x="-3257052" y="3032066"/>
                <a:ext cx="182309" cy="163794"/>
                <a:chOff x="12832541" y="3162395"/>
                <a:chExt cx="219532" cy="197236"/>
              </a:xfrm>
            </p:grpSpPr>
            <p:sp>
              <p:nvSpPr>
                <p:cNvPr id="316" name="Rechthoek 315">
                  <a:extLst>
                    <a:ext uri="{FF2B5EF4-FFF2-40B4-BE49-F238E27FC236}">
                      <a16:creationId xmlns:a16="http://schemas.microsoft.com/office/drawing/2014/main" id="{5F2D1E7A-4954-464B-A387-057ECCF51762}"/>
                    </a:ext>
                  </a:extLst>
                </p:cNvPr>
                <p:cNvSpPr/>
                <p:nvPr userDrawn="1"/>
              </p:nvSpPr>
              <p:spPr>
                <a:xfrm>
                  <a:off x="12832541" y="3162395"/>
                  <a:ext cx="81487" cy="81487"/>
                </a:xfrm>
                <a:prstGeom prst="rect">
                  <a:avLst/>
                </a:prstGeom>
                <a:solidFill>
                  <a:schemeClr val="bg1"/>
                </a:solidFill>
                <a:ln w="12700">
                  <a:solidFill>
                    <a:srgbClr val="8484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317" name="Rechthoek 316">
                  <a:extLst>
                    <a:ext uri="{FF2B5EF4-FFF2-40B4-BE49-F238E27FC236}">
                      <a16:creationId xmlns:a16="http://schemas.microsoft.com/office/drawing/2014/main" id="{9CA5B2F9-D29F-4C4F-A13E-908F9CDB1D44}"/>
                    </a:ext>
                  </a:extLst>
                </p:cNvPr>
                <p:cNvSpPr/>
                <p:nvPr userDrawn="1"/>
              </p:nvSpPr>
              <p:spPr>
                <a:xfrm>
                  <a:off x="12970586" y="3278144"/>
                  <a:ext cx="81487" cy="81487"/>
                </a:xfrm>
                <a:prstGeom prst="rect">
                  <a:avLst/>
                </a:prstGeom>
                <a:solidFill>
                  <a:schemeClr val="bg1"/>
                </a:solidFill>
                <a:ln w="12700">
                  <a:solidFill>
                    <a:srgbClr val="8484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318" name="Rechthoek 317">
                  <a:extLst>
                    <a:ext uri="{FF2B5EF4-FFF2-40B4-BE49-F238E27FC236}">
                      <a16:creationId xmlns:a16="http://schemas.microsoft.com/office/drawing/2014/main" id="{0015967E-D1FD-460F-9C7F-05D582366FA9}"/>
                    </a:ext>
                  </a:extLst>
                </p:cNvPr>
                <p:cNvSpPr/>
                <p:nvPr userDrawn="1"/>
              </p:nvSpPr>
              <p:spPr>
                <a:xfrm>
                  <a:off x="12873284" y="3191991"/>
                  <a:ext cx="138045" cy="138044"/>
                </a:xfrm>
                <a:prstGeom prst="rect">
                  <a:avLst/>
                </a:prstGeom>
                <a:solidFill>
                  <a:srgbClr val="EABE76"/>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grpSp>
          <p:grpSp>
            <p:nvGrpSpPr>
              <p:cNvPr id="312" name="Groep 311">
                <a:extLst>
                  <a:ext uri="{FF2B5EF4-FFF2-40B4-BE49-F238E27FC236}">
                    <a16:creationId xmlns:a16="http://schemas.microsoft.com/office/drawing/2014/main" id="{361503DA-2FC1-4EB3-BC1C-08D24375ACD5}"/>
                  </a:ext>
                </a:extLst>
              </p:cNvPr>
              <p:cNvGrpSpPr/>
              <p:nvPr userDrawn="1"/>
            </p:nvGrpSpPr>
            <p:grpSpPr>
              <a:xfrm>
                <a:off x="-3257053" y="3276580"/>
                <a:ext cx="182309" cy="163794"/>
                <a:chOff x="12832541" y="3162395"/>
                <a:chExt cx="219532" cy="197236"/>
              </a:xfrm>
            </p:grpSpPr>
            <p:sp>
              <p:nvSpPr>
                <p:cNvPr id="313" name="Rechthoek 312">
                  <a:extLst>
                    <a:ext uri="{FF2B5EF4-FFF2-40B4-BE49-F238E27FC236}">
                      <a16:creationId xmlns:a16="http://schemas.microsoft.com/office/drawing/2014/main" id="{DA11735B-AB73-493F-A10E-3CC90954303B}"/>
                    </a:ext>
                  </a:extLst>
                </p:cNvPr>
                <p:cNvSpPr/>
                <p:nvPr userDrawn="1"/>
              </p:nvSpPr>
              <p:spPr>
                <a:xfrm>
                  <a:off x="12873284" y="3191991"/>
                  <a:ext cx="138045" cy="138044"/>
                </a:xfrm>
                <a:prstGeom prst="rect">
                  <a:avLst/>
                </a:prstGeom>
                <a:solidFill>
                  <a:srgbClr val="EABE76"/>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314" name="Rechthoek 313">
                  <a:extLst>
                    <a:ext uri="{FF2B5EF4-FFF2-40B4-BE49-F238E27FC236}">
                      <a16:creationId xmlns:a16="http://schemas.microsoft.com/office/drawing/2014/main" id="{5AA33621-8A61-4CDC-B5A6-910F6658753A}"/>
                    </a:ext>
                  </a:extLst>
                </p:cNvPr>
                <p:cNvSpPr/>
                <p:nvPr userDrawn="1"/>
              </p:nvSpPr>
              <p:spPr>
                <a:xfrm>
                  <a:off x="12832541" y="3162395"/>
                  <a:ext cx="81487" cy="81487"/>
                </a:xfrm>
                <a:prstGeom prst="rect">
                  <a:avLst/>
                </a:prstGeom>
                <a:solidFill>
                  <a:schemeClr val="bg1"/>
                </a:solidFill>
                <a:ln w="12700">
                  <a:solidFill>
                    <a:srgbClr val="8484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315" name="Rechthoek 314">
                  <a:extLst>
                    <a:ext uri="{FF2B5EF4-FFF2-40B4-BE49-F238E27FC236}">
                      <a16:creationId xmlns:a16="http://schemas.microsoft.com/office/drawing/2014/main" id="{304D7092-D3FD-4B95-9A50-011302703395}"/>
                    </a:ext>
                  </a:extLst>
                </p:cNvPr>
                <p:cNvSpPr/>
                <p:nvPr userDrawn="1"/>
              </p:nvSpPr>
              <p:spPr>
                <a:xfrm>
                  <a:off x="12970586" y="3278144"/>
                  <a:ext cx="81487" cy="81487"/>
                </a:xfrm>
                <a:prstGeom prst="rect">
                  <a:avLst/>
                </a:prstGeom>
                <a:solidFill>
                  <a:schemeClr val="bg1"/>
                </a:solidFill>
                <a:ln w="12700">
                  <a:solidFill>
                    <a:srgbClr val="8484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grpSp>
        </p:grpSp>
        <p:grpSp>
          <p:nvGrpSpPr>
            <p:cNvPr id="302" name="ICOON_info">
              <a:extLst>
                <a:ext uri="{FF2B5EF4-FFF2-40B4-BE49-F238E27FC236}">
                  <a16:creationId xmlns:a16="http://schemas.microsoft.com/office/drawing/2014/main" id="{6E85A7FC-F624-4936-BFAA-8490218CD95D}"/>
                </a:ext>
              </a:extLst>
            </p:cNvPr>
            <p:cNvGrpSpPr/>
            <p:nvPr userDrawn="1"/>
          </p:nvGrpSpPr>
          <p:grpSpPr>
            <a:xfrm>
              <a:off x="-376736" y="5307660"/>
              <a:ext cx="283685" cy="283685"/>
              <a:chOff x="-510741" y="5913713"/>
              <a:chExt cx="267555" cy="267555"/>
            </a:xfrm>
          </p:grpSpPr>
          <p:sp>
            <p:nvSpPr>
              <p:cNvPr id="303" name="Ovaal 302">
                <a:extLst>
                  <a:ext uri="{FF2B5EF4-FFF2-40B4-BE49-F238E27FC236}">
                    <a16:creationId xmlns:a16="http://schemas.microsoft.com/office/drawing/2014/main" id="{56167993-97F1-4DAE-AEA3-1156D722C9EA}"/>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304" name="Graphic 163" descr="Informatie">
                <a:extLst>
                  <a:ext uri="{FF2B5EF4-FFF2-40B4-BE49-F238E27FC236}">
                    <a16:creationId xmlns:a16="http://schemas.microsoft.com/office/drawing/2014/main" id="{5A095DF5-41E9-4D44-934F-7BF8EE09297B}"/>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noAutofit/>
              </a:bodyPr>
              <a:lstStyle/>
              <a:p>
                <a:endParaRPr lang="en-GB" sz="2000" noProof="0">
                  <a:solidFill>
                    <a:srgbClr val="211F26"/>
                  </a:solidFill>
                  <a:latin typeface="Calibri" panose="020F0502020204030204" pitchFamily="34" charset="0"/>
                  <a:cs typeface="Calibri" panose="020F0502020204030204" pitchFamily="34" charset="0"/>
                </a:endParaRPr>
              </a:p>
            </p:txBody>
          </p:sp>
        </p:grpSp>
      </p:grpSp>
      <p:grpSp>
        <p:nvGrpSpPr>
          <p:cNvPr id="208" name="INSTRUCTION">
            <a:extLst>
              <a:ext uri="{FF2B5EF4-FFF2-40B4-BE49-F238E27FC236}">
                <a16:creationId xmlns:a16="http://schemas.microsoft.com/office/drawing/2014/main" id="{10EBE94C-F7FF-4DEE-B887-1DEC74819A31}"/>
              </a:ext>
            </a:extLst>
          </p:cNvPr>
          <p:cNvGrpSpPr/>
          <p:nvPr userDrawn="1"/>
        </p:nvGrpSpPr>
        <p:grpSpPr>
          <a:xfrm>
            <a:off x="5846" y="7033211"/>
            <a:ext cx="3727954" cy="1577390"/>
            <a:chOff x="5846" y="7033211"/>
            <a:chExt cx="3727954" cy="1577390"/>
          </a:xfrm>
        </p:grpSpPr>
        <p:sp>
          <p:nvSpPr>
            <p:cNvPr id="209" name="Rechthoek 208">
              <a:extLst>
                <a:ext uri="{FF2B5EF4-FFF2-40B4-BE49-F238E27FC236}">
                  <a16:creationId xmlns:a16="http://schemas.microsoft.com/office/drawing/2014/main" id="{14AEF491-8E75-46CA-9A7A-8C2B9B6C49BF}"/>
                </a:ext>
              </a:extLst>
            </p:cNvPr>
            <p:cNvSpPr/>
            <p:nvPr userDrawn="1"/>
          </p:nvSpPr>
          <p:spPr>
            <a:xfrm>
              <a:off x="5846" y="7033211"/>
              <a:ext cx="3727954" cy="1577390"/>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EDIT Footer, slide number</a:t>
              </a:r>
              <a:br>
                <a:rPr lang="en-GB" sz="1400" b="1" cap="all" baseline="0" noProof="0">
                  <a:solidFill>
                    <a:schemeClr val="accent1"/>
                  </a:solidFill>
                  <a:latin typeface="Calibri" panose="020F0502020204030204" pitchFamily="34" charset="0"/>
                  <a:cs typeface="Calibri" panose="020F0502020204030204" pitchFamily="34" charset="0"/>
                </a:rPr>
              </a:br>
              <a:r>
                <a:rPr lang="en-GB" sz="1400" b="1" cap="all" baseline="0" noProof="0">
                  <a:solidFill>
                    <a:schemeClr val="accent1"/>
                  </a:solidFill>
                  <a:latin typeface="Calibri" panose="020F0502020204030204" pitchFamily="34" charset="0"/>
                  <a:cs typeface="Calibri" panose="020F0502020204030204" pitchFamily="34" charset="0"/>
                </a:rPr>
                <a:t>and date</a:t>
              </a:r>
            </a:p>
          </p:txBody>
        </p:sp>
        <p:sp>
          <p:nvSpPr>
            <p:cNvPr id="210" name="Ovaal 209">
              <a:extLst>
                <a:ext uri="{FF2B5EF4-FFF2-40B4-BE49-F238E27FC236}">
                  <a16:creationId xmlns:a16="http://schemas.microsoft.com/office/drawing/2014/main" id="{50E8CFCD-A56A-4E6B-9B83-71BE5CE6C539}"/>
                </a:ext>
              </a:extLst>
            </p:cNvPr>
            <p:cNvSpPr/>
            <p:nvPr userDrawn="1"/>
          </p:nvSpPr>
          <p:spPr>
            <a:xfrm>
              <a:off x="188424" y="767853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211" name="Rechthoek 210">
              <a:extLst>
                <a:ext uri="{FF2B5EF4-FFF2-40B4-BE49-F238E27FC236}">
                  <a16:creationId xmlns:a16="http://schemas.microsoft.com/office/drawing/2014/main" id="{2EC58AAD-44C2-4175-B6AA-DCBD060DB08F}"/>
                </a:ext>
              </a:extLst>
            </p:cNvPr>
            <p:cNvSpPr/>
            <p:nvPr userDrawn="1"/>
          </p:nvSpPr>
          <p:spPr>
            <a:xfrm>
              <a:off x="472596" y="7678534"/>
              <a:ext cx="2322719" cy="31672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‘Header &amp; Footer’</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212" name="Ovaal 211">
              <a:extLst>
                <a:ext uri="{FF2B5EF4-FFF2-40B4-BE49-F238E27FC236}">
                  <a16:creationId xmlns:a16="http://schemas.microsoft.com/office/drawing/2014/main" id="{3D7179BB-2C10-48E9-BA01-22E8FB177D1E}"/>
                </a:ext>
              </a:extLst>
            </p:cNvPr>
            <p:cNvSpPr/>
            <p:nvPr userDrawn="1"/>
          </p:nvSpPr>
          <p:spPr>
            <a:xfrm>
              <a:off x="188424" y="810886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213" name="Rechthoek 212">
              <a:extLst>
                <a:ext uri="{FF2B5EF4-FFF2-40B4-BE49-F238E27FC236}">
                  <a16:creationId xmlns:a16="http://schemas.microsoft.com/office/drawing/2014/main" id="{5A02C5C7-C094-4B46-AFCF-2B1BD8B1AD72}"/>
                </a:ext>
              </a:extLst>
            </p:cNvPr>
            <p:cNvSpPr/>
            <p:nvPr userDrawn="1"/>
          </p:nvSpPr>
          <p:spPr>
            <a:xfrm>
              <a:off x="472596" y="8108870"/>
              <a:ext cx="2322719" cy="38098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‘Apply to All’</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apply the changes to every slide.</a:t>
              </a:r>
            </a:p>
          </p:txBody>
        </p:sp>
        <p:grpSp>
          <p:nvGrpSpPr>
            <p:cNvPr id="214" name="Groep 213">
              <a:extLst>
                <a:ext uri="{FF2B5EF4-FFF2-40B4-BE49-F238E27FC236}">
                  <a16:creationId xmlns:a16="http://schemas.microsoft.com/office/drawing/2014/main" id="{063C8C9D-5CF2-47BB-9AA4-96CDDF088839}"/>
                </a:ext>
              </a:extLst>
            </p:cNvPr>
            <p:cNvGrpSpPr/>
            <p:nvPr userDrawn="1"/>
          </p:nvGrpSpPr>
          <p:grpSpPr>
            <a:xfrm>
              <a:off x="2939884" y="7739834"/>
              <a:ext cx="681133" cy="750023"/>
              <a:chOff x="-910573" y="4987990"/>
              <a:chExt cx="681133" cy="750023"/>
            </a:xfrm>
          </p:grpSpPr>
          <p:grpSp>
            <p:nvGrpSpPr>
              <p:cNvPr id="215" name="Groep 214">
                <a:extLst>
                  <a:ext uri="{FF2B5EF4-FFF2-40B4-BE49-F238E27FC236}">
                    <a16:creationId xmlns:a16="http://schemas.microsoft.com/office/drawing/2014/main" id="{97D75961-9DD9-45A1-AF71-935F7FDA264B}"/>
                  </a:ext>
                </a:extLst>
              </p:cNvPr>
              <p:cNvGrpSpPr/>
              <p:nvPr userDrawn="1"/>
            </p:nvGrpSpPr>
            <p:grpSpPr>
              <a:xfrm>
                <a:off x="-713542" y="4987990"/>
                <a:ext cx="287071" cy="379107"/>
                <a:chOff x="-4050578" y="288410"/>
                <a:chExt cx="322125" cy="379107"/>
              </a:xfrm>
            </p:grpSpPr>
            <p:sp>
              <p:nvSpPr>
                <p:cNvPr id="217" name="Rechthoek met één afgeknipte en afgeronde hoek 47">
                  <a:extLst>
                    <a:ext uri="{FF2B5EF4-FFF2-40B4-BE49-F238E27FC236}">
                      <a16:creationId xmlns:a16="http://schemas.microsoft.com/office/drawing/2014/main" id="{2ADBAA5C-45B2-4764-9EAA-FEE1C2F2F85D}"/>
                    </a:ext>
                  </a:extLst>
                </p:cNvPr>
                <p:cNvSpPr/>
                <p:nvPr userDrawn="1"/>
              </p:nvSpPr>
              <p:spPr>
                <a:xfrm>
                  <a:off x="-4050578" y="288410"/>
                  <a:ext cx="322125" cy="379107"/>
                </a:xfrm>
                <a:prstGeom prst="snipRoundRect">
                  <a:avLst>
                    <a:gd name="adj1" fmla="val 0"/>
                    <a:gd name="adj2" fmla="val 33753"/>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218" name="Rechthoekige driehoek 217">
                  <a:extLst>
                    <a:ext uri="{FF2B5EF4-FFF2-40B4-BE49-F238E27FC236}">
                      <a16:creationId xmlns:a16="http://schemas.microsoft.com/office/drawing/2014/main" id="{816F788D-8F58-4469-90EB-B7EC7C0E83DD}"/>
                    </a:ext>
                  </a:extLst>
                </p:cNvPr>
                <p:cNvSpPr/>
                <p:nvPr userDrawn="1"/>
              </p:nvSpPr>
              <p:spPr>
                <a:xfrm>
                  <a:off x="-3833537" y="291656"/>
                  <a:ext cx="103133" cy="93757"/>
                </a:xfrm>
                <a:prstGeom prst="rtTriangle">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219" name="Rechthoek 218">
                  <a:extLst>
                    <a:ext uri="{FF2B5EF4-FFF2-40B4-BE49-F238E27FC236}">
                      <a16:creationId xmlns:a16="http://schemas.microsoft.com/office/drawing/2014/main" id="{B09FDD54-DC09-4125-9CC8-46FEB7A444B4}"/>
                    </a:ext>
                  </a:extLst>
                </p:cNvPr>
                <p:cNvSpPr/>
                <p:nvPr userDrawn="1"/>
              </p:nvSpPr>
              <p:spPr>
                <a:xfrm>
                  <a:off x="-4013673" y="314848"/>
                  <a:ext cx="140930" cy="70565"/>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220" name="Rechthoek 219">
                  <a:extLst>
                    <a:ext uri="{FF2B5EF4-FFF2-40B4-BE49-F238E27FC236}">
                      <a16:creationId xmlns:a16="http://schemas.microsoft.com/office/drawing/2014/main" id="{3813FA1A-B58E-4E50-985A-C845AFB71660}"/>
                    </a:ext>
                  </a:extLst>
                </p:cNvPr>
                <p:cNvSpPr/>
                <p:nvPr userDrawn="1"/>
              </p:nvSpPr>
              <p:spPr>
                <a:xfrm>
                  <a:off x="-4020379" y="586428"/>
                  <a:ext cx="261727" cy="61406"/>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defTabSz="914400" fontAlgn="auto">
                    <a:lnSpc>
                      <a:spcPct val="100000"/>
                    </a:lnSpc>
                    <a:spcBef>
                      <a:spcPts val="0"/>
                    </a:spcBef>
                    <a:spcAft>
                      <a:spcPts val="0"/>
                    </a:spcAft>
                    <a:buClrTx/>
                    <a:buSzTx/>
                    <a:buFontTx/>
                    <a:buNone/>
                    <a:tabLst/>
                  </a:pPr>
                  <a:endParaRPr kumimoji="0" lang="en-GB" sz="900" b="0" i="0" u="none" strike="noStrike" kern="0" cap="none" spc="0" normalizeH="0" baseline="0" noProof="0">
                    <a:ln>
                      <a:noFill/>
                    </a:ln>
                    <a:solidFill>
                      <a:srgbClr val="211F26"/>
                    </a:solidFill>
                    <a:effectLst/>
                    <a:uLnTx/>
                    <a:uFillTx/>
                    <a:latin typeface="Calibri" panose="020F0502020204030204" pitchFamily="34" charset="0"/>
                    <a:cs typeface="Calibri" panose="020F0502020204030204" pitchFamily="34" charset="0"/>
                  </a:endParaRPr>
                </a:p>
              </p:txBody>
            </p:sp>
          </p:grpSp>
          <p:sp>
            <p:nvSpPr>
              <p:cNvPr id="216" name="Rechthoek 215">
                <a:extLst>
                  <a:ext uri="{FF2B5EF4-FFF2-40B4-BE49-F238E27FC236}">
                    <a16:creationId xmlns:a16="http://schemas.microsoft.com/office/drawing/2014/main" id="{BD259701-190C-4A51-A697-D3309F828175}"/>
                  </a:ext>
                </a:extLst>
              </p:cNvPr>
              <p:cNvSpPr/>
              <p:nvPr userDrawn="1"/>
            </p:nvSpPr>
            <p:spPr>
              <a:xfrm>
                <a:off x="-910573" y="5352063"/>
                <a:ext cx="681133" cy="385950"/>
              </a:xfrm>
              <a:prstGeom prst="rect">
                <a:avLst/>
              </a:prstGeom>
              <a:no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rPr>
                  <a:t>Header &amp; Footer</a:t>
                </a:r>
              </a:p>
            </p:txBody>
          </p:sp>
        </p:grpSp>
      </p:grpSp>
      <p:sp>
        <p:nvSpPr>
          <p:cNvPr id="88" name="INFO">
            <a:extLst>
              <a:ext uri="{FF2B5EF4-FFF2-40B4-BE49-F238E27FC236}">
                <a16:creationId xmlns:a16="http://schemas.microsoft.com/office/drawing/2014/main" id="{8D3ABCD5-39BE-458B-B7CF-6498BB983A72}"/>
              </a:ext>
            </a:extLst>
          </p:cNvPr>
          <p:cNvSpPr txBox="1"/>
          <p:nvPr userDrawn="1"/>
        </p:nvSpPr>
        <p:spPr>
          <a:xfrm>
            <a:off x="0" y="-256190"/>
            <a:ext cx="12192000" cy="161583"/>
          </a:xfrm>
          <a:prstGeom prst="rect">
            <a:avLst/>
          </a:prstGeom>
          <a:noFill/>
        </p:spPr>
        <p:txBody>
          <a:bodyPr wrap="square" lIns="0" tIns="0" rIns="0" bIns="0" rtlCol="0">
            <a:spAutoFit/>
          </a:bodyPr>
          <a:lstStyle/>
          <a:p>
            <a:pPr algn="l"/>
            <a:r>
              <a:rPr lang="en-GB" sz="1050" b="1" dirty="0">
                <a:solidFill>
                  <a:schemeClr val="tx2"/>
                </a:solidFill>
                <a:latin typeface="+mj-lt"/>
                <a:cs typeface="Calibri" panose="020F0502020204030204" pitchFamily="34" charset="0"/>
              </a:rPr>
              <a:t>TEMPLATE: </a:t>
            </a:r>
            <a:r>
              <a:rPr lang="en-GB" sz="1050" b="0" dirty="0">
                <a:solidFill>
                  <a:schemeClr val="tx2"/>
                </a:solidFill>
                <a:latin typeface="+mj-lt"/>
                <a:cs typeface="Calibri" panose="020F0502020204030204" pitchFamily="34" charset="0"/>
              </a:rPr>
              <a:t>TEXT + IMAGE (S)</a:t>
            </a:r>
          </a:p>
        </p:txBody>
      </p:sp>
      <p:grpSp>
        <p:nvGrpSpPr>
          <p:cNvPr id="84" name="HAAK LIJN">
            <a:extLst>
              <a:ext uri="{FF2B5EF4-FFF2-40B4-BE49-F238E27FC236}">
                <a16:creationId xmlns:a16="http://schemas.microsoft.com/office/drawing/2014/main" id="{7B3A422F-40A5-40FC-90E9-6577B2129FD0}"/>
              </a:ext>
            </a:extLst>
          </p:cNvPr>
          <p:cNvGrpSpPr/>
          <p:nvPr userDrawn="1"/>
        </p:nvGrpSpPr>
        <p:grpSpPr>
          <a:xfrm>
            <a:off x="540812" y="0"/>
            <a:ext cx="76800" cy="6858000"/>
            <a:chOff x="578912" y="0"/>
            <a:chExt cx="76800" cy="6858000"/>
          </a:xfrm>
        </p:grpSpPr>
        <p:cxnSp>
          <p:nvCxnSpPr>
            <p:cNvPr id="85" name="LIJN">
              <a:extLst>
                <a:ext uri="{FF2B5EF4-FFF2-40B4-BE49-F238E27FC236}">
                  <a16:creationId xmlns:a16="http://schemas.microsoft.com/office/drawing/2014/main" id="{A43FC868-B301-46F5-8820-A419C16D2B6E}"/>
                </a:ext>
              </a:extLst>
            </p:cNvPr>
            <p:cNvCxnSpPr>
              <a:cxnSpLocks/>
            </p:cNvCxnSpPr>
            <p:nvPr userDrawn="1"/>
          </p:nvCxnSpPr>
          <p:spPr>
            <a:xfrm>
              <a:off x="617312" y="900113"/>
              <a:ext cx="0" cy="5957887"/>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pic>
          <p:nvPicPr>
            <p:cNvPr id="86" name="Graphic 85">
              <a:extLst>
                <a:ext uri="{FF2B5EF4-FFF2-40B4-BE49-F238E27FC236}">
                  <a16:creationId xmlns:a16="http://schemas.microsoft.com/office/drawing/2014/main" id="{1E137A15-B402-4904-96E2-F20F4DD2257B}"/>
                </a:ext>
              </a:extLst>
            </p:cNvPr>
            <p:cNvPicPr>
              <a:picLocks noChangeAspect="1"/>
            </p:cNvPicPr>
            <p:nvPr userDrawn="1"/>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78912" y="652464"/>
              <a:ext cx="76800" cy="201600"/>
            </a:xfrm>
            <a:prstGeom prst="rect">
              <a:avLst/>
            </a:prstGeom>
          </p:spPr>
        </p:pic>
        <p:cxnSp>
          <p:nvCxnSpPr>
            <p:cNvPr id="87" name="LIJN">
              <a:extLst>
                <a:ext uri="{FF2B5EF4-FFF2-40B4-BE49-F238E27FC236}">
                  <a16:creationId xmlns:a16="http://schemas.microsoft.com/office/drawing/2014/main" id="{12474518-C7B4-4E57-AD5D-304FB97FE4AE}"/>
                </a:ext>
              </a:extLst>
            </p:cNvPr>
            <p:cNvCxnSpPr>
              <a:cxnSpLocks/>
            </p:cNvCxnSpPr>
            <p:nvPr userDrawn="1"/>
          </p:nvCxnSpPr>
          <p:spPr>
            <a:xfrm>
              <a:off x="617312" y="0"/>
              <a:ext cx="0" cy="595314"/>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grpSp>
      <p:sp>
        <p:nvSpPr>
          <p:cNvPr id="151" name="Tijdelijke aanduiding voor afbeelding 8">
            <a:extLst>
              <a:ext uri="{FF2B5EF4-FFF2-40B4-BE49-F238E27FC236}">
                <a16:creationId xmlns:a16="http://schemas.microsoft.com/office/drawing/2014/main" id="{5CFE7F97-2109-4DE1-997E-438DDA5BA466}"/>
              </a:ext>
            </a:extLst>
          </p:cNvPr>
          <p:cNvSpPr>
            <a:spLocks noGrp="1"/>
          </p:cNvSpPr>
          <p:nvPr>
            <p:ph type="pic" sz="quarter" idx="14" hasCustomPrompt="1"/>
          </p:nvPr>
        </p:nvSpPr>
        <p:spPr>
          <a:xfrm>
            <a:off x="8765687" y="1434"/>
            <a:ext cx="3426313" cy="6856566"/>
          </a:xfrm>
          <a:prstGeom prst="rect">
            <a:avLst/>
          </a:prstGeom>
          <a:solidFill>
            <a:schemeClr val="bg1">
              <a:lumMod val="95000"/>
            </a:schemeClr>
          </a:solidFill>
        </p:spPr>
        <p:txBody>
          <a:bodyPr bIns="1620000" anchor="ctr"/>
          <a:lstStyle>
            <a:lvl1pPr marL="0" indent="0" algn="ctr">
              <a:lnSpc>
                <a:spcPct val="90000"/>
              </a:lnSpc>
              <a:spcBef>
                <a:spcPts val="0"/>
              </a:spcBef>
              <a:spcAft>
                <a:spcPts val="0"/>
              </a:spcAft>
              <a:buNone/>
              <a:defRPr sz="1500" i="1">
                <a:solidFill>
                  <a:schemeClr val="tx1">
                    <a:lumMod val="50000"/>
                    <a:lumOff val="50000"/>
                  </a:schemeClr>
                </a:solidFill>
              </a:defRPr>
            </a:lvl1pPr>
          </a:lstStyle>
          <a:p>
            <a:r>
              <a:rPr lang="en-GB" dirty="0"/>
              <a:t>Click on the icon below</a:t>
            </a:r>
            <a:br>
              <a:rPr lang="en-GB" dirty="0"/>
            </a:br>
            <a:r>
              <a:rPr lang="en-GB" dirty="0"/>
              <a:t>to insert an image.</a:t>
            </a:r>
          </a:p>
        </p:txBody>
      </p:sp>
      <p:sp>
        <p:nvSpPr>
          <p:cNvPr id="200" name="Logo">
            <a:extLst>
              <a:ext uri="{FF2B5EF4-FFF2-40B4-BE49-F238E27FC236}">
                <a16:creationId xmlns:a16="http://schemas.microsoft.com/office/drawing/2014/main" id="{CF022E84-EA7B-4026-848E-672D4DD41118}"/>
              </a:ext>
            </a:extLst>
          </p:cNvPr>
          <p:cNvSpPr>
            <a:spLocks noGrp="1"/>
          </p:cNvSpPr>
          <p:nvPr>
            <p:ph type="body" orient="vert" idx="15" hasCustomPrompt="1"/>
          </p:nvPr>
        </p:nvSpPr>
        <p:spPr>
          <a:xfrm>
            <a:off x="10549612" y="6480355"/>
            <a:ext cx="1060019" cy="185413"/>
          </a:xfrm>
          <a:blipFill>
            <a:blip r:embed="rId9"/>
            <a:stretch>
              <a:fillRect/>
            </a:stretch>
          </a:blipFill>
        </p:spPr>
        <p:txBody>
          <a:bodyPr vert="horz" lIns="0" tIns="0" rIns="0" bIns="0"/>
          <a:lstStyle>
            <a:lvl1pPr marL="0" indent="0">
              <a:buNone/>
              <a:defRPr sz="1000" i="1">
                <a:solidFill>
                  <a:schemeClr val="bg2"/>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15" name="Tekst">
            <a:extLst>
              <a:ext uri="{FF2B5EF4-FFF2-40B4-BE49-F238E27FC236}">
                <a16:creationId xmlns:a16="http://schemas.microsoft.com/office/drawing/2014/main" id="{9FDA7449-64DA-4D83-8198-E1195E045EAA}"/>
              </a:ext>
            </a:extLst>
          </p:cNvPr>
          <p:cNvSpPr>
            <a:spLocks noGrp="1"/>
          </p:cNvSpPr>
          <p:nvPr>
            <p:ph type="body" orient="vert" idx="1" hasCustomPrompt="1"/>
          </p:nvPr>
        </p:nvSpPr>
        <p:spPr>
          <a:xfrm>
            <a:off x="777232" y="563700"/>
            <a:ext cx="8544332" cy="5730594"/>
          </a:xfrm>
          <a:gradFill>
            <a:gsLst>
              <a:gs pos="75000">
                <a:schemeClr val="bg1"/>
              </a:gs>
              <a:gs pos="100000">
                <a:schemeClr val="bg1">
                  <a:alpha val="75000"/>
                </a:schemeClr>
              </a:gs>
            </a:gsLst>
            <a:lin ang="0" scaled="1"/>
          </a:gradFill>
        </p:spPr>
        <p:txBody>
          <a:bodyPr vert="horz" lIns="0" tIns="1296000" rIns="216000" bIns="144000"/>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en-GB" dirty="0"/>
              <a:t>Bullet</a:t>
            </a:r>
          </a:p>
          <a:p>
            <a:pPr lvl="1"/>
            <a:r>
              <a:rPr lang="en-GB" dirty="0"/>
              <a:t>Sub-bullet</a:t>
            </a:r>
          </a:p>
          <a:p>
            <a:pPr lvl="2"/>
            <a:r>
              <a:rPr lang="en-GB" dirty="0"/>
              <a:t>Default text</a:t>
            </a:r>
          </a:p>
          <a:p>
            <a:pPr lvl="3"/>
            <a:r>
              <a:rPr lang="en-GB" dirty="0"/>
              <a:t>header</a:t>
            </a:r>
          </a:p>
          <a:p>
            <a:pPr lvl="4"/>
            <a:r>
              <a:rPr lang="en-GB" dirty="0"/>
              <a:t>Numerical bullet</a:t>
            </a:r>
          </a:p>
          <a:p>
            <a:pPr lvl="5"/>
            <a:r>
              <a:rPr lang="en-GB" dirty="0"/>
              <a:t>Bullet</a:t>
            </a:r>
          </a:p>
          <a:p>
            <a:pPr lvl="6"/>
            <a:r>
              <a:rPr lang="en-GB" dirty="0"/>
              <a:t>Sub-bullet</a:t>
            </a:r>
          </a:p>
          <a:p>
            <a:pPr lvl="7"/>
            <a:r>
              <a:rPr lang="en-GB" dirty="0"/>
              <a:t>Default text</a:t>
            </a:r>
          </a:p>
          <a:p>
            <a:pPr lvl="8"/>
            <a:r>
              <a:rPr lang="en-GB" dirty="0"/>
              <a:t>header</a:t>
            </a:r>
          </a:p>
          <a:p>
            <a:pPr lvl="8"/>
            <a:endParaRPr lang="en-GB" dirty="0"/>
          </a:p>
        </p:txBody>
      </p:sp>
      <p:sp>
        <p:nvSpPr>
          <p:cNvPr id="3" name="Dianummer">
            <a:extLst>
              <a:ext uri="{FF2B5EF4-FFF2-40B4-BE49-F238E27FC236}">
                <a16:creationId xmlns:a16="http://schemas.microsoft.com/office/drawing/2014/main" id="{ED12B838-4EBF-44B3-96A3-36FE4C106877}"/>
              </a:ext>
            </a:extLst>
          </p:cNvPr>
          <p:cNvSpPr>
            <a:spLocks noGrp="1"/>
          </p:cNvSpPr>
          <p:nvPr>
            <p:ph type="sldNum" sz="quarter" idx="17"/>
          </p:nvPr>
        </p:nvSpPr>
        <p:spPr/>
        <p:txBody>
          <a:bodyPr/>
          <a:lstStyle>
            <a:lvl1pPr>
              <a:defRPr>
                <a:solidFill>
                  <a:schemeClr val="bg1"/>
                </a:solidFill>
              </a:defRPr>
            </a:lvl1pPr>
          </a:lstStyle>
          <a:p>
            <a:fld id="{5EC93C5F-DB18-4797-88B9-B8B0D60519FD}" type="slidenum">
              <a:rPr lang="en-GB" smtClean="0"/>
              <a:pPr/>
              <a:t>‹#›</a:t>
            </a:fld>
            <a:endParaRPr lang="en-GB" dirty="0"/>
          </a:p>
        </p:txBody>
      </p:sp>
      <p:sp>
        <p:nvSpPr>
          <p:cNvPr id="5" name="Datum" hidden="1">
            <a:extLst>
              <a:ext uri="{FF2B5EF4-FFF2-40B4-BE49-F238E27FC236}">
                <a16:creationId xmlns:a16="http://schemas.microsoft.com/office/drawing/2014/main" id="{346F6343-BF0C-45C5-8131-6B001C7D364F}"/>
              </a:ext>
            </a:extLst>
          </p:cNvPr>
          <p:cNvSpPr>
            <a:spLocks noGrp="1"/>
          </p:cNvSpPr>
          <p:nvPr>
            <p:ph type="dt" sz="half" idx="18"/>
          </p:nvPr>
        </p:nvSpPr>
        <p:spPr/>
        <p:txBody>
          <a:bodyPr/>
          <a:lstStyle/>
          <a:p>
            <a:r>
              <a:rPr lang="en-GB" dirty="0"/>
              <a:t>Date</a:t>
            </a:r>
          </a:p>
        </p:txBody>
      </p:sp>
      <p:sp>
        <p:nvSpPr>
          <p:cNvPr id="2" name="Voettekst">
            <a:extLst>
              <a:ext uri="{FF2B5EF4-FFF2-40B4-BE49-F238E27FC236}">
                <a16:creationId xmlns:a16="http://schemas.microsoft.com/office/drawing/2014/main" id="{85E5B63B-737B-4ED0-9D1C-6EF631E4C587}"/>
              </a:ext>
            </a:extLst>
          </p:cNvPr>
          <p:cNvSpPr>
            <a:spLocks noGrp="1"/>
          </p:cNvSpPr>
          <p:nvPr>
            <p:ph type="ftr" sz="quarter" idx="16"/>
          </p:nvPr>
        </p:nvSpPr>
        <p:spPr/>
        <p:txBody>
          <a:bodyPr/>
          <a:lstStyle/>
          <a:p>
            <a:r>
              <a:rPr lang="en-GB" dirty="0"/>
              <a:t>26 October 2021 | ALIM Guide for asset information Managers</a:t>
            </a:r>
          </a:p>
        </p:txBody>
      </p:sp>
      <p:sp>
        <p:nvSpPr>
          <p:cNvPr id="14" name="Ondertitel">
            <a:extLst>
              <a:ext uri="{FF2B5EF4-FFF2-40B4-BE49-F238E27FC236}">
                <a16:creationId xmlns:a16="http://schemas.microsoft.com/office/drawing/2014/main" id="{45D054C6-955F-4524-B419-8433FE6D93D0}"/>
              </a:ext>
            </a:extLst>
          </p:cNvPr>
          <p:cNvSpPr>
            <a:spLocks noGrp="1"/>
          </p:cNvSpPr>
          <p:nvPr>
            <p:ph type="subTitle" idx="10" hasCustomPrompt="1"/>
          </p:nvPr>
        </p:nvSpPr>
        <p:spPr>
          <a:xfrm>
            <a:off x="777243" y="924516"/>
            <a:ext cx="8369849" cy="349200"/>
          </a:xfrm>
        </p:spPr>
        <p:txBody>
          <a:bodyPr/>
          <a:lstStyle>
            <a:lvl1pPr marL="0" indent="0" algn="l">
              <a:buNone/>
              <a:defRPr sz="300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cap="all" baseline="0" dirty="0"/>
              <a:t>Second light subtitle</a:t>
            </a:r>
            <a:endParaRPr lang="en-GB" dirty="0"/>
          </a:p>
        </p:txBody>
      </p:sp>
      <p:sp>
        <p:nvSpPr>
          <p:cNvPr id="4" name="Titel">
            <a:extLst>
              <a:ext uri="{FF2B5EF4-FFF2-40B4-BE49-F238E27FC236}">
                <a16:creationId xmlns:a16="http://schemas.microsoft.com/office/drawing/2014/main" id="{EBFCA198-B405-434C-BDB0-38D5BBFCB906}"/>
              </a:ext>
            </a:extLst>
          </p:cNvPr>
          <p:cNvSpPr>
            <a:spLocks noGrp="1"/>
          </p:cNvSpPr>
          <p:nvPr>
            <p:ph type="title" hasCustomPrompt="1"/>
          </p:nvPr>
        </p:nvSpPr>
        <p:spPr>
          <a:xfrm>
            <a:off x="777245" y="619124"/>
            <a:ext cx="8369848" cy="268289"/>
          </a:xfrm>
        </p:spPr>
        <p:txBody>
          <a:bodyPr/>
          <a:lstStyle/>
          <a:p>
            <a:r>
              <a:rPr lang="en-GB" dirty="0"/>
              <a:t>First bold title</a:t>
            </a:r>
          </a:p>
        </p:txBody>
      </p:sp>
    </p:spTree>
    <p:extLst>
      <p:ext uri="{BB962C8B-B14F-4D97-AF65-F5344CB8AC3E}">
        <p14:creationId xmlns:p14="http://schemas.microsoft.com/office/powerpoint/2010/main" val="1663561899"/>
      </p:ext>
    </p:extLst>
  </p:cSld>
  <p:clrMapOvr>
    <a:masterClrMapping/>
  </p:clrMapOvr>
  <p:transition spd="slow">
    <p:push dir="u"/>
  </p:transition>
  <p:hf hdr="0" dt="0"/>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EXT + IMAGE (M)">
    <p:spTree>
      <p:nvGrpSpPr>
        <p:cNvPr id="1" name=""/>
        <p:cNvGrpSpPr/>
        <p:nvPr/>
      </p:nvGrpSpPr>
      <p:grpSpPr>
        <a:xfrm>
          <a:off x="0" y="0"/>
          <a:ext cx="0" cy="0"/>
          <a:chOff x="0" y="0"/>
          <a:chExt cx="0" cy="0"/>
        </a:xfrm>
      </p:grpSpPr>
      <p:grpSp>
        <p:nvGrpSpPr>
          <p:cNvPr id="354" name="INSTRUCTION">
            <a:extLst>
              <a:ext uri="{FF2B5EF4-FFF2-40B4-BE49-F238E27FC236}">
                <a16:creationId xmlns:a16="http://schemas.microsoft.com/office/drawing/2014/main" id="{A8FC69F3-4BB8-44AD-98B0-A4E2A530B580}"/>
              </a:ext>
            </a:extLst>
          </p:cNvPr>
          <p:cNvGrpSpPr/>
          <p:nvPr userDrawn="1"/>
        </p:nvGrpSpPr>
        <p:grpSpPr>
          <a:xfrm>
            <a:off x="-3786437" y="0"/>
            <a:ext cx="3693386" cy="5359349"/>
            <a:chOff x="-3786437" y="0"/>
            <a:chExt cx="3693386" cy="5359349"/>
          </a:xfrm>
        </p:grpSpPr>
        <p:sp>
          <p:nvSpPr>
            <p:cNvPr id="355" name="Rechthoek 354">
              <a:extLst>
                <a:ext uri="{FF2B5EF4-FFF2-40B4-BE49-F238E27FC236}">
                  <a16:creationId xmlns:a16="http://schemas.microsoft.com/office/drawing/2014/main" id="{52F4FC06-2BCA-4D29-B186-BA91BFEA335B}"/>
                </a:ext>
              </a:extLst>
            </p:cNvPr>
            <p:cNvSpPr/>
            <p:nvPr userDrawn="1"/>
          </p:nvSpPr>
          <p:spPr>
            <a:xfrm>
              <a:off x="-3786165" y="0"/>
              <a:ext cx="3593091" cy="4641338"/>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Choosing text levels</a:t>
              </a:r>
            </a:p>
          </p:txBody>
        </p:sp>
        <p:sp>
          <p:nvSpPr>
            <p:cNvPr id="356" name="Ovaal 355">
              <a:extLst>
                <a:ext uri="{FF2B5EF4-FFF2-40B4-BE49-F238E27FC236}">
                  <a16:creationId xmlns:a16="http://schemas.microsoft.com/office/drawing/2014/main" id="{759851F3-1EE9-459C-BC92-C7DD8EABA156}"/>
                </a:ext>
              </a:extLst>
            </p:cNvPr>
            <p:cNvSpPr/>
            <p:nvPr userDrawn="1"/>
          </p:nvSpPr>
          <p:spPr>
            <a:xfrm>
              <a:off x="-3604183" y="183748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357" name="Rechthoek 356">
              <a:extLst>
                <a:ext uri="{FF2B5EF4-FFF2-40B4-BE49-F238E27FC236}">
                  <a16:creationId xmlns:a16="http://schemas.microsoft.com/office/drawing/2014/main" id="{E3E5B83B-1533-4A15-8A30-455BBA68A07D}"/>
                </a:ext>
              </a:extLst>
            </p:cNvPr>
            <p:cNvSpPr/>
            <p:nvPr userDrawn="1"/>
          </p:nvSpPr>
          <p:spPr>
            <a:xfrm>
              <a:off x="-3319415" y="1837484"/>
              <a:ext cx="2949220" cy="180000"/>
            </a:xfrm>
            <a:prstGeom prst="rect">
              <a:avLst/>
            </a:prstGeom>
            <a:noFill/>
            <a:ln w="25400" cap="flat" cmpd="sng" algn="ctr">
              <a:noFill/>
              <a:prstDash val="solid"/>
            </a:ln>
            <a:effectLst/>
          </p:spPr>
          <p:txBody>
            <a:bodyPr lIns="0" tIns="0" rIns="0" bIns="0" rtlCol="0" anchor="ctr"/>
            <a:lstStyle/>
            <a:p>
              <a:pPr marL="179388" marR="0" lvl="0" indent="-179388" algn="l" defTabSz="719138" rtl="0" eaLnBrk="1" fontAlgn="auto" latinLnBrk="0" hangingPunct="1">
                <a:lnSpc>
                  <a:spcPct val="100000"/>
                </a:lnSpc>
                <a:spcBef>
                  <a:spcPts val="300"/>
                </a:spcBef>
                <a:spcAft>
                  <a:spcPts val="600"/>
                </a:spcAft>
                <a:buClr>
                  <a:srgbClr val="71A4C3"/>
                </a:buClr>
                <a:buSzPct val="100000"/>
                <a:buFontTx/>
                <a:buBlip>
                  <a:blip r:embed="rId2">
                    <a:extLst>
                      <a:ext uri="{96DAC541-7B7A-43D3-8B79-37D633B846F1}">
                        <asvg:svgBlip xmlns:asvg="http://schemas.microsoft.com/office/drawing/2016/SVG/main" r:embed="rId3"/>
                      </a:ext>
                    </a:extLst>
                  </a:blip>
                </a:buBlip>
                <a:tabLst/>
                <a:defRPr/>
              </a:pPr>
              <a:r>
                <a:rPr kumimoji="0" lang="en-GB" sz="1100" b="0" i="0" u="none" strike="noStrike" kern="1200" cap="none" spc="0" normalizeH="0" baseline="0" noProof="0">
                  <a:ln>
                    <a:noFill/>
                  </a:ln>
                  <a:solidFill>
                    <a:prstClr val="black"/>
                  </a:solidFill>
                  <a:effectLst/>
                  <a:uLnTx/>
                  <a:uFillTx/>
                  <a:latin typeface="+mn-lt"/>
                  <a:ea typeface="+mn-ea"/>
                  <a:cs typeface="+mn-cs"/>
                </a:rPr>
                <a:t>Bullet</a:t>
              </a:r>
            </a:p>
          </p:txBody>
        </p:sp>
        <p:sp>
          <p:nvSpPr>
            <p:cNvPr id="358" name="Ovaal 357">
              <a:extLst>
                <a:ext uri="{FF2B5EF4-FFF2-40B4-BE49-F238E27FC236}">
                  <a16:creationId xmlns:a16="http://schemas.microsoft.com/office/drawing/2014/main" id="{55C329FA-6007-4BBF-9D56-0599BE1E3A12}"/>
                </a:ext>
              </a:extLst>
            </p:cNvPr>
            <p:cNvSpPr/>
            <p:nvPr userDrawn="1"/>
          </p:nvSpPr>
          <p:spPr>
            <a:xfrm>
              <a:off x="-3604183" y="212876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359" name="Rechthoek 358">
              <a:extLst>
                <a:ext uri="{FF2B5EF4-FFF2-40B4-BE49-F238E27FC236}">
                  <a16:creationId xmlns:a16="http://schemas.microsoft.com/office/drawing/2014/main" id="{2BC70CFC-9068-4894-81CC-4A7DE4731A21}"/>
                </a:ext>
              </a:extLst>
            </p:cNvPr>
            <p:cNvSpPr/>
            <p:nvPr userDrawn="1"/>
          </p:nvSpPr>
          <p:spPr>
            <a:xfrm>
              <a:off x="-3604183" y="1196113"/>
              <a:ext cx="3229047" cy="459227"/>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Under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‘Home’</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use the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list level-buttons</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choose a text level. </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Choose from:</a:t>
              </a:r>
            </a:p>
          </p:txBody>
        </p:sp>
        <p:sp>
          <p:nvSpPr>
            <p:cNvPr id="360" name="Rechthoek 359">
              <a:extLst>
                <a:ext uri="{FF2B5EF4-FFF2-40B4-BE49-F238E27FC236}">
                  <a16:creationId xmlns:a16="http://schemas.microsoft.com/office/drawing/2014/main" id="{9B235BD8-2394-49C2-ADA1-49A2A84A8597}"/>
                </a:ext>
              </a:extLst>
            </p:cNvPr>
            <p:cNvSpPr/>
            <p:nvPr userDrawn="1"/>
          </p:nvSpPr>
          <p:spPr>
            <a:xfrm>
              <a:off x="-3319415" y="2128873"/>
              <a:ext cx="2949220" cy="180000"/>
            </a:xfrm>
            <a:prstGeom prst="rect">
              <a:avLst/>
            </a:prstGeom>
            <a:noFill/>
            <a:ln w="25400" cap="flat" cmpd="sng" algn="ctr">
              <a:noFill/>
              <a:prstDash val="solid"/>
            </a:ln>
            <a:effectLst/>
          </p:spPr>
          <p:txBody>
            <a:bodyPr lIns="0" tIns="0" rIns="0" bIns="0" rtlCol="0" anchor="ctr"/>
            <a:lstStyle/>
            <a:p>
              <a:pPr marL="360363" marR="0" lvl="1" indent="-180975" algn="l" defTabSz="719138" rtl="0" eaLnBrk="1" fontAlgn="auto" latinLnBrk="0" hangingPunct="1">
                <a:lnSpc>
                  <a:spcPct val="100000"/>
                </a:lnSpc>
                <a:spcBef>
                  <a:spcPts val="300"/>
                </a:spcBef>
                <a:spcAft>
                  <a:spcPts val="600"/>
                </a:spcAft>
                <a:buClr>
                  <a:srgbClr val="71A4C3"/>
                </a:buClr>
                <a:buSzPct val="100000"/>
                <a:buFontTx/>
                <a:buBlip>
                  <a:blip r:embed="rId4">
                    <a:extLst>
                      <a:ext uri="{96DAC541-7B7A-43D3-8B79-37D633B846F1}">
                        <asvg:svgBlip xmlns:asvg="http://schemas.microsoft.com/office/drawing/2016/SVG/main" r:embed="rId5"/>
                      </a:ext>
                    </a:extLst>
                  </a:blip>
                </a:buBlip>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Sub-bullet</a:t>
              </a:r>
            </a:p>
          </p:txBody>
        </p:sp>
        <p:sp>
          <p:nvSpPr>
            <p:cNvPr id="361" name="Ovaal 360">
              <a:extLst>
                <a:ext uri="{FF2B5EF4-FFF2-40B4-BE49-F238E27FC236}">
                  <a16:creationId xmlns:a16="http://schemas.microsoft.com/office/drawing/2014/main" id="{59C657A8-72B8-48AF-AE33-C0A0F37B2FD1}"/>
                </a:ext>
              </a:extLst>
            </p:cNvPr>
            <p:cNvSpPr/>
            <p:nvPr userDrawn="1"/>
          </p:nvSpPr>
          <p:spPr>
            <a:xfrm>
              <a:off x="-3604183" y="242005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362" name="Rechthoek 361">
              <a:extLst>
                <a:ext uri="{FF2B5EF4-FFF2-40B4-BE49-F238E27FC236}">
                  <a16:creationId xmlns:a16="http://schemas.microsoft.com/office/drawing/2014/main" id="{C7524AD5-A81E-48F0-A4E4-DC365B6AC967}"/>
                </a:ext>
              </a:extLst>
            </p:cNvPr>
            <p:cNvSpPr/>
            <p:nvPr userDrawn="1"/>
          </p:nvSpPr>
          <p:spPr>
            <a:xfrm>
              <a:off x="-3319415" y="2420262"/>
              <a:ext cx="2949220" cy="180000"/>
            </a:xfrm>
            <a:prstGeom prst="rect">
              <a:avLst/>
            </a:prstGeom>
            <a:noFill/>
            <a:ln w="25400" cap="flat" cmpd="sng" algn="ctr">
              <a:noFill/>
              <a:prstDash val="solid"/>
            </a:ln>
            <a:effectLst/>
          </p:spPr>
          <p:txBody>
            <a:bodyPr lIns="0" tIns="0" rIns="0" bIns="0" rtlCol="0" anchor="ctr"/>
            <a:lstStyle/>
            <a:p>
              <a:pPr marL="0" marR="0" lvl="2" indent="0" algn="l" defTabSz="719138" rtl="0" eaLnBrk="1" fontAlgn="auto" latinLnBrk="0" hangingPunct="1">
                <a:lnSpc>
                  <a:spcPct val="100000"/>
                </a:lnSpc>
                <a:spcBef>
                  <a:spcPts val="300"/>
                </a:spcBef>
                <a:spcAft>
                  <a:spcPts val="600"/>
                </a:spcAft>
                <a:buClr>
                  <a:srgbClr val="0070C0"/>
                </a:buClr>
                <a:buSzPct val="85000"/>
                <a:buFontTx/>
                <a:buNone/>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Default text</a:t>
              </a:r>
            </a:p>
          </p:txBody>
        </p:sp>
        <p:sp>
          <p:nvSpPr>
            <p:cNvPr id="363" name="Ovaal 362">
              <a:extLst>
                <a:ext uri="{FF2B5EF4-FFF2-40B4-BE49-F238E27FC236}">
                  <a16:creationId xmlns:a16="http://schemas.microsoft.com/office/drawing/2014/main" id="{98289502-6EFD-44B1-9376-FB641C72C3FC}"/>
                </a:ext>
              </a:extLst>
            </p:cNvPr>
            <p:cNvSpPr/>
            <p:nvPr userDrawn="1"/>
          </p:nvSpPr>
          <p:spPr>
            <a:xfrm>
              <a:off x="-3604183" y="2711336"/>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4</a:t>
              </a:r>
            </a:p>
          </p:txBody>
        </p:sp>
        <p:sp>
          <p:nvSpPr>
            <p:cNvPr id="364" name="Rechthoek 363">
              <a:extLst>
                <a:ext uri="{FF2B5EF4-FFF2-40B4-BE49-F238E27FC236}">
                  <a16:creationId xmlns:a16="http://schemas.microsoft.com/office/drawing/2014/main" id="{D3EB4CBA-FC8C-435E-AD43-3B5FF1DCD68D}"/>
                </a:ext>
              </a:extLst>
            </p:cNvPr>
            <p:cNvSpPr/>
            <p:nvPr userDrawn="1"/>
          </p:nvSpPr>
          <p:spPr>
            <a:xfrm>
              <a:off x="-3319415" y="2711651"/>
              <a:ext cx="2949220" cy="180000"/>
            </a:xfrm>
            <a:prstGeom prst="rect">
              <a:avLst/>
            </a:prstGeom>
            <a:noFill/>
            <a:ln w="25400" cap="flat" cmpd="sng" algn="ctr">
              <a:noFill/>
              <a:prstDash val="solid"/>
            </a:ln>
            <a:effectLst/>
          </p:spPr>
          <p:txBody>
            <a:bodyPr lIns="0" tIns="0" rIns="0" bIns="0" rtlCol="0" anchor="ctr"/>
            <a:lstStyle/>
            <a:p>
              <a:pPr marL="0" marR="0" lvl="3" indent="0" algn="l" defTabSz="719138" rtl="0" eaLnBrk="1" fontAlgn="auto" latinLnBrk="0" hangingPunct="1">
                <a:lnSpc>
                  <a:spcPct val="100000"/>
                </a:lnSpc>
                <a:spcBef>
                  <a:spcPts val="300"/>
                </a:spcBef>
                <a:spcAft>
                  <a:spcPts val="1200"/>
                </a:spcAft>
                <a:buClrTx/>
                <a:buSzTx/>
                <a:buFontTx/>
                <a:buNone/>
                <a:tabLst/>
                <a:defRPr/>
              </a:pPr>
              <a:r>
                <a:rPr kumimoji="0" lang="en-GB" sz="1400" b="1" i="0" u="none" strike="noStrike" kern="1200" cap="all" spc="30" normalizeH="0" baseline="0" noProof="0">
                  <a:ln>
                    <a:noFill/>
                  </a:ln>
                  <a:solidFill>
                    <a:srgbClr val="71A4C3"/>
                  </a:solidFill>
                  <a:effectLst/>
                  <a:uLnTx/>
                  <a:uFillTx/>
                  <a:latin typeface="Segoe UI"/>
                  <a:ea typeface="+mn-ea"/>
                  <a:cs typeface="Calibri" panose="020F0502020204030204" pitchFamily="34" charset="0"/>
                </a:rPr>
                <a:t>header</a:t>
              </a:r>
            </a:p>
          </p:txBody>
        </p:sp>
        <p:sp>
          <p:nvSpPr>
            <p:cNvPr id="365" name="Ovaal 364">
              <a:extLst>
                <a:ext uri="{FF2B5EF4-FFF2-40B4-BE49-F238E27FC236}">
                  <a16:creationId xmlns:a16="http://schemas.microsoft.com/office/drawing/2014/main" id="{8FB952D9-27D3-4C60-8CF0-ABDF3F0FC91C}"/>
                </a:ext>
              </a:extLst>
            </p:cNvPr>
            <p:cNvSpPr/>
            <p:nvPr userDrawn="1"/>
          </p:nvSpPr>
          <p:spPr>
            <a:xfrm>
              <a:off x="-3604183" y="3002620"/>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5</a:t>
              </a:r>
            </a:p>
          </p:txBody>
        </p:sp>
        <p:sp>
          <p:nvSpPr>
            <p:cNvPr id="366" name="Rechthoek 365">
              <a:extLst>
                <a:ext uri="{FF2B5EF4-FFF2-40B4-BE49-F238E27FC236}">
                  <a16:creationId xmlns:a16="http://schemas.microsoft.com/office/drawing/2014/main" id="{09D34AEF-5DAA-4A59-BBC5-CA9F40AB0806}"/>
                </a:ext>
              </a:extLst>
            </p:cNvPr>
            <p:cNvSpPr/>
            <p:nvPr userDrawn="1"/>
          </p:nvSpPr>
          <p:spPr>
            <a:xfrm>
              <a:off x="-3319415" y="3003040"/>
              <a:ext cx="2949220" cy="180000"/>
            </a:xfrm>
            <a:prstGeom prst="rect">
              <a:avLst/>
            </a:prstGeom>
            <a:noFill/>
            <a:ln w="25400" cap="flat" cmpd="sng" algn="ctr">
              <a:noFill/>
              <a:prstDash val="solid"/>
            </a:ln>
            <a:effectLst/>
          </p:spPr>
          <p:txBody>
            <a:bodyPr lIns="0" tIns="0" rIns="0" bIns="0" rtlCol="0" anchor="ctr"/>
            <a:lstStyle/>
            <a:p>
              <a:pPr marL="182563" marR="0" lvl="4" indent="-182563" algn="l" defTabSz="719138" rtl="0" eaLnBrk="1" fontAlgn="auto" latinLnBrk="0" hangingPunct="1">
                <a:lnSpc>
                  <a:spcPct val="100000"/>
                </a:lnSpc>
                <a:spcBef>
                  <a:spcPts val="300"/>
                </a:spcBef>
                <a:spcAft>
                  <a:spcPts val="600"/>
                </a:spcAft>
                <a:buClr>
                  <a:prstClr val="black"/>
                </a:buClr>
                <a:buSzTx/>
                <a:buFont typeface="+mj-lt"/>
                <a:buAutoNum type="arabicPeriod"/>
                <a:tabLst>
                  <a:tab pos="274638" algn="l"/>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Numerical bullet</a:t>
              </a:r>
            </a:p>
          </p:txBody>
        </p:sp>
        <p:sp>
          <p:nvSpPr>
            <p:cNvPr id="367" name="Ovaal 366">
              <a:extLst>
                <a:ext uri="{FF2B5EF4-FFF2-40B4-BE49-F238E27FC236}">
                  <a16:creationId xmlns:a16="http://schemas.microsoft.com/office/drawing/2014/main" id="{AA7275C3-1344-4E1C-BE23-54E999E6DE30}"/>
                </a:ext>
              </a:extLst>
            </p:cNvPr>
            <p:cNvSpPr/>
            <p:nvPr userDrawn="1"/>
          </p:nvSpPr>
          <p:spPr>
            <a:xfrm>
              <a:off x="-3604183" y="329390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6</a:t>
              </a:r>
            </a:p>
          </p:txBody>
        </p:sp>
        <p:sp>
          <p:nvSpPr>
            <p:cNvPr id="368" name="Rechthoek 367">
              <a:extLst>
                <a:ext uri="{FF2B5EF4-FFF2-40B4-BE49-F238E27FC236}">
                  <a16:creationId xmlns:a16="http://schemas.microsoft.com/office/drawing/2014/main" id="{A6D54797-0542-4F42-9DF5-88AA02D51A8E}"/>
                </a:ext>
              </a:extLst>
            </p:cNvPr>
            <p:cNvSpPr/>
            <p:nvPr userDrawn="1"/>
          </p:nvSpPr>
          <p:spPr>
            <a:xfrm>
              <a:off x="-3319415" y="3585818"/>
              <a:ext cx="2949220" cy="180000"/>
            </a:xfrm>
            <a:prstGeom prst="rect">
              <a:avLst/>
            </a:prstGeom>
            <a:noFill/>
            <a:ln w="25400" cap="flat" cmpd="sng" algn="ctr">
              <a:noFill/>
              <a:prstDash val="solid"/>
            </a:ln>
            <a:effectLst/>
          </p:spPr>
          <p:txBody>
            <a:bodyPr lIns="0" tIns="0" rIns="0" bIns="0" rtlCol="0" anchor="ctr"/>
            <a:lstStyle/>
            <a:p>
              <a:pPr marL="360363" marR="0" lvl="6" indent="-180975" algn="l" defTabSz="914400" rtl="0" eaLnBrk="1" fontAlgn="auto" latinLnBrk="0" hangingPunct="1">
                <a:lnSpc>
                  <a:spcPct val="100000"/>
                </a:lnSpc>
                <a:spcBef>
                  <a:spcPts val="300"/>
                </a:spcBef>
                <a:spcAft>
                  <a:spcPts val="600"/>
                </a:spcAft>
                <a:buClrTx/>
                <a:buSzTx/>
                <a:buFontTx/>
                <a:buBlip>
                  <a:blip r:embed="rId4">
                    <a:extLst>
                      <a:ext uri="{96DAC541-7B7A-43D3-8B79-37D633B846F1}">
                        <asvg:svgBlip xmlns:asvg="http://schemas.microsoft.com/office/drawing/2016/SVG/main" r:embed="rId5"/>
                      </a:ext>
                    </a:extLst>
                  </a:blip>
                </a:buBlip>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Sub-bullet</a:t>
              </a:r>
            </a:p>
          </p:txBody>
        </p:sp>
        <p:sp>
          <p:nvSpPr>
            <p:cNvPr id="369" name="Ovaal 368">
              <a:extLst>
                <a:ext uri="{FF2B5EF4-FFF2-40B4-BE49-F238E27FC236}">
                  <a16:creationId xmlns:a16="http://schemas.microsoft.com/office/drawing/2014/main" id="{7B1A8237-7367-45C9-BCF5-CA3CAD515F5B}"/>
                </a:ext>
              </a:extLst>
            </p:cNvPr>
            <p:cNvSpPr/>
            <p:nvPr userDrawn="1"/>
          </p:nvSpPr>
          <p:spPr>
            <a:xfrm>
              <a:off x="-3604183" y="358518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7</a:t>
              </a:r>
            </a:p>
          </p:txBody>
        </p:sp>
        <p:sp>
          <p:nvSpPr>
            <p:cNvPr id="370" name="Rechthoek 369">
              <a:extLst>
                <a:ext uri="{FF2B5EF4-FFF2-40B4-BE49-F238E27FC236}">
                  <a16:creationId xmlns:a16="http://schemas.microsoft.com/office/drawing/2014/main" id="{24FAC07C-AE9D-4F74-8517-339A2B8EB58F}"/>
                </a:ext>
              </a:extLst>
            </p:cNvPr>
            <p:cNvSpPr/>
            <p:nvPr userDrawn="1"/>
          </p:nvSpPr>
          <p:spPr>
            <a:xfrm>
              <a:off x="-3325830" y="3877207"/>
              <a:ext cx="2949220" cy="180000"/>
            </a:xfrm>
            <a:prstGeom prst="rect">
              <a:avLst/>
            </a:prstGeom>
            <a:noFill/>
            <a:ln w="25400" cap="flat" cmpd="sng" algn="ctr">
              <a:noFill/>
              <a:prstDash val="solid"/>
            </a:ln>
            <a:effectLst/>
          </p:spPr>
          <p:txBody>
            <a:bodyPr lIns="0" tIns="0" rIns="0" bIns="0" rtlCol="0" anchor="ctr"/>
            <a:lstStyle/>
            <a:p>
              <a:pPr marL="0" marR="0" lvl="7" indent="0" algn="l" defTabSz="914400" rtl="0" eaLnBrk="1" fontAlgn="auto" latinLnBrk="0" hangingPunct="1">
                <a:lnSpc>
                  <a:spcPct val="90000"/>
                </a:lnSpc>
                <a:spcBef>
                  <a:spcPts val="300"/>
                </a:spcBef>
                <a:spcAft>
                  <a:spcPts val="600"/>
                </a:spcAft>
                <a:buClrTx/>
                <a:buSzTx/>
                <a:buFontTx/>
                <a:buNone/>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Default text</a:t>
              </a:r>
            </a:p>
          </p:txBody>
        </p:sp>
        <p:sp>
          <p:nvSpPr>
            <p:cNvPr id="371" name="Ovaal 370">
              <a:extLst>
                <a:ext uri="{FF2B5EF4-FFF2-40B4-BE49-F238E27FC236}">
                  <a16:creationId xmlns:a16="http://schemas.microsoft.com/office/drawing/2014/main" id="{4EF59F50-2F30-4F33-BA2F-A360C91C307B}"/>
                </a:ext>
              </a:extLst>
            </p:cNvPr>
            <p:cNvSpPr/>
            <p:nvPr userDrawn="1"/>
          </p:nvSpPr>
          <p:spPr>
            <a:xfrm>
              <a:off x="-3604183" y="387647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8</a:t>
              </a:r>
            </a:p>
          </p:txBody>
        </p:sp>
        <p:sp>
          <p:nvSpPr>
            <p:cNvPr id="372" name="Rechthoek 371">
              <a:extLst>
                <a:ext uri="{FF2B5EF4-FFF2-40B4-BE49-F238E27FC236}">
                  <a16:creationId xmlns:a16="http://schemas.microsoft.com/office/drawing/2014/main" id="{0FB7FDC1-CDD6-4E7A-960D-0729DCDB2E3A}"/>
                </a:ext>
              </a:extLst>
            </p:cNvPr>
            <p:cNvSpPr/>
            <p:nvPr userDrawn="1"/>
          </p:nvSpPr>
          <p:spPr>
            <a:xfrm>
              <a:off x="-3319415" y="4168594"/>
              <a:ext cx="2949220" cy="180000"/>
            </a:xfrm>
            <a:prstGeom prst="rect">
              <a:avLst/>
            </a:prstGeom>
            <a:noFill/>
            <a:ln w="25400" cap="flat" cmpd="sng" algn="ctr">
              <a:noFill/>
              <a:prstDash val="solid"/>
            </a:ln>
            <a:effectLst/>
          </p:spPr>
          <p:txBody>
            <a:bodyPr lIns="0" tIns="0" rIns="0" bIns="0" rtlCol="0" anchor="ctr"/>
            <a:lstStyle/>
            <a:p>
              <a:pPr marL="0" marR="0" lvl="8" indent="0" algn="l" defTabSz="914400" rtl="0" eaLnBrk="1" fontAlgn="auto" latinLnBrk="0" hangingPunct="1">
                <a:lnSpc>
                  <a:spcPct val="100000"/>
                </a:lnSpc>
                <a:spcBef>
                  <a:spcPts val="300"/>
                </a:spcBef>
                <a:spcAft>
                  <a:spcPts val="1200"/>
                </a:spcAft>
                <a:buClrTx/>
                <a:buSzTx/>
                <a:buFontTx/>
                <a:buNone/>
                <a:tabLst/>
                <a:defRPr/>
              </a:pPr>
              <a:r>
                <a:rPr kumimoji="0" lang="en-GB" sz="1400" b="1" i="0" u="none" strike="noStrike" kern="1200" cap="all" spc="0" normalizeH="0" baseline="0" noProof="0">
                  <a:ln>
                    <a:noFill/>
                  </a:ln>
                  <a:solidFill>
                    <a:srgbClr val="71A4C3"/>
                  </a:solidFill>
                  <a:effectLst/>
                  <a:uLnTx/>
                  <a:uFillTx/>
                  <a:latin typeface="Segoe UI"/>
                  <a:ea typeface="+mn-ea"/>
                  <a:cs typeface="+mn-cs"/>
                </a:rPr>
                <a:t>header</a:t>
              </a:r>
            </a:p>
          </p:txBody>
        </p:sp>
        <p:sp>
          <p:nvSpPr>
            <p:cNvPr id="373" name="Ovaal 372">
              <a:extLst>
                <a:ext uri="{FF2B5EF4-FFF2-40B4-BE49-F238E27FC236}">
                  <a16:creationId xmlns:a16="http://schemas.microsoft.com/office/drawing/2014/main" id="{199323E4-719C-474A-B49F-A01176264750}"/>
                </a:ext>
              </a:extLst>
            </p:cNvPr>
            <p:cNvSpPr/>
            <p:nvPr userDrawn="1"/>
          </p:nvSpPr>
          <p:spPr>
            <a:xfrm>
              <a:off x="-3604183" y="416859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9</a:t>
              </a:r>
            </a:p>
          </p:txBody>
        </p:sp>
        <p:sp>
          <p:nvSpPr>
            <p:cNvPr id="374" name="Rechthoek 373">
              <a:extLst>
                <a:ext uri="{FF2B5EF4-FFF2-40B4-BE49-F238E27FC236}">
                  <a16:creationId xmlns:a16="http://schemas.microsoft.com/office/drawing/2014/main" id="{D8167BDA-3727-414B-865C-1AA30A24493C}"/>
                </a:ext>
              </a:extLst>
            </p:cNvPr>
            <p:cNvSpPr/>
            <p:nvPr userDrawn="1"/>
          </p:nvSpPr>
          <p:spPr>
            <a:xfrm>
              <a:off x="-3319415" y="3294429"/>
              <a:ext cx="2949220" cy="180000"/>
            </a:xfrm>
            <a:prstGeom prst="rect">
              <a:avLst/>
            </a:prstGeom>
            <a:noFill/>
            <a:ln w="25400" cap="flat" cmpd="sng" algn="ctr">
              <a:noFill/>
              <a:prstDash val="solid"/>
            </a:ln>
            <a:effectLst/>
          </p:spPr>
          <p:txBody>
            <a:bodyPr lIns="0" tIns="0" rIns="0" bIns="0" rtlCol="0" anchor="ctr"/>
            <a:lstStyle/>
            <a:p>
              <a:pPr marL="179388" marR="0" lvl="5" indent="-179388" algn="l" defTabSz="914400" rtl="0" eaLnBrk="1" fontAlgn="auto" latinLnBrk="0" hangingPunct="1">
                <a:lnSpc>
                  <a:spcPct val="100000"/>
                </a:lnSpc>
                <a:spcBef>
                  <a:spcPts val="300"/>
                </a:spcBef>
                <a:spcAft>
                  <a:spcPts val="600"/>
                </a:spcAft>
                <a:buClrTx/>
                <a:buSzTx/>
                <a:buFontTx/>
                <a:buBlip>
                  <a:blip r:embed="rId2">
                    <a:extLst>
                      <a:ext uri="{96DAC541-7B7A-43D3-8B79-37D633B846F1}">
                        <asvg:svgBlip xmlns:asvg="http://schemas.microsoft.com/office/drawing/2016/SVG/main" r:embed="rId3"/>
                      </a:ext>
                    </a:extLst>
                  </a:blip>
                </a:buBlip>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Bullet</a:t>
              </a:r>
            </a:p>
          </p:txBody>
        </p:sp>
        <p:sp>
          <p:nvSpPr>
            <p:cNvPr id="375" name="Rechthoek 374">
              <a:extLst>
                <a:ext uri="{FF2B5EF4-FFF2-40B4-BE49-F238E27FC236}">
                  <a16:creationId xmlns:a16="http://schemas.microsoft.com/office/drawing/2014/main" id="{F8A36E36-0E44-455E-9095-A27AF43F588B}"/>
                </a:ext>
              </a:extLst>
            </p:cNvPr>
            <p:cNvSpPr/>
            <p:nvPr userDrawn="1"/>
          </p:nvSpPr>
          <p:spPr>
            <a:xfrm>
              <a:off x="-3786437" y="4531349"/>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1200" b="1" cap="all" baseline="0" noProof="0">
                  <a:solidFill>
                    <a:srgbClr val="211F26"/>
                  </a:solidFill>
                  <a:latin typeface="Calibri" panose="020F0502020204030204" pitchFamily="34" charset="0"/>
                  <a:cs typeface="Calibri" panose="020F0502020204030204" pitchFamily="34" charset="0"/>
                </a:rPr>
                <a:t>Want to know more?</a:t>
              </a:r>
              <a:br>
                <a:rPr lang="en-GB" sz="1200" cap="all"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Go to the instruction slide </a:t>
              </a:r>
              <a:r>
                <a:rPr lang="en-GB" sz="1200" b="1" cap="none" baseline="0" noProof="0">
                  <a:solidFill>
                    <a:srgbClr val="211F26"/>
                  </a:solidFill>
                  <a:latin typeface="Calibri" panose="020F0502020204030204" pitchFamily="34" charset="0"/>
                  <a:cs typeface="Calibri" panose="020F0502020204030204" pitchFamily="34" charset="0"/>
                </a:rPr>
                <a:t>‘VIDEO INSTRUCTIONS’</a:t>
              </a:r>
              <a:r>
                <a:rPr lang="en-GB" sz="1200" cap="none" baseline="0" noProof="0">
                  <a:solidFill>
                    <a:srgbClr val="211F26"/>
                  </a:solidFill>
                  <a:latin typeface="Calibri" panose="020F0502020204030204" pitchFamily="34" charset="0"/>
                  <a:cs typeface="Calibri" panose="020F0502020204030204" pitchFamily="34" charset="0"/>
                </a:rPr>
                <a:t>.</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You’ll find it at the beginning of the presentation</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or insert it via </a:t>
              </a:r>
              <a:r>
                <a:rPr lang="en-GB" sz="1200" i="1" cap="none" baseline="0" noProof="0">
                  <a:solidFill>
                    <a:srgbClr val="211F26"/>
                  </a:solidFill>
                  <a:latin typeface="Calibri" panose="020F0502020204030204" pitchFamily="34" charset="0"/>
                  <a:cs typeface="Calibri" panose="020F0502020204030204" pitchFamily="34" charset="0"/>
                </a:rPr>
                <a:t>‘Home’</a:t>
              </a:r>
              <a:r>
                <a:rPr lang="en-GB" sz="1200" cap="none" baseline="0" noProof="0">
                  <a:solidFill>
                    <a:srgbClr val="211F26"/>
                  </a:solidFill>
                  <a:latin typeface="Calibri" panose="020F0502020204030204" pitchFamily="34" charset="0"/>
                  <a:cs typeface="Calibri" panose="020F0502020204030204" pitchFamily="34" charset="0"/>
                </a:rPr>
                <a:t> &gt; </a:t>
              </a:r>
              <a:r>
                <a:rPr lang="en-GB" sz="1200" i="1" cap="none" baseline="0" noProof="0">
                  <a:solidFill>
                    <a:srgbClr val="211F26"/>
                  </a:solidFill>
                  <a:latin typeface="Calibri" panose="020F0502020204030204" pitchFamily="34" charset="0"/>
                  <a:cs typeface="Calibri" panose="020F0502020204030204" pitchFamily="34" charset="0"/>
                </a:rPr>
                <a:t>‘New Slide’.</a:t>
              </a:r>
            </a:p>
          </p:txBody>
        </p:sp>
        <p:grpSp>
          <p:nvGrpSpPr>
            <p:cNvPr id="376" name="ICOON_info">
              <a:extLst>
                <a:ext uri="{FF2B5EF4-FFF2-40B4-BE49-F238E27FC236}">
                  <a16:creationId xmlns:a16="http://schemas.microsoft.com/office/drawing/2014/main" id="{F976DF6D-0842-424D-AFBE-80DDEA883F78}"/>
                </a:ext>
              </a:extLst>
            </p:cNvPr>
            <p:cNvGrpSpPr/>
            <p:nvPr userDrawn="1"/>
          </p:nvGrpSpPr>
          <p:grpSpPr>
            <a:xfrm>
              <a:off x="-376736" y="4400186"/>
              <a:ext cx="283685" cy="283685"/>
              <a:chOff x="-510741" y="5913713"/>
              <a:chExt cx="267555" cy="267555"/>
            </a:xfrm>
          </p:grpSpPr>
          <p:sp>
            <p:nvSpPr>
              <p:cNvPr id="418" name="Ovaal 417">
                <a:extLst>
                  <a:ext uri="{FF2B5EF4-FFF2-40B4-BE49-F238E27FC236}">
                    <a16:creationId xmlns:a16="http://schemas.microsoft.com/office/drawing/2014/main" id="{0483FE6F-6471-48A2-8967-3BADD6B9E633}"/>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419" name="Graphic 163" descr="Informatie">
                <a:extLst>
                  <a:ext uri="{FF2B5EF4-FFF2-40B4-BE49-F238E27FC236}">
                    <a16:creationId xmlns:a16="http://schemas.microsoft.com/office/drawing/2014/main" id="{28AE8D31-B992-444A-8DFE-3C92DFB01EC1}"/>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en-GB" sz="2000" noProof="0">
                  <a:solidFill>
                    <a:srgbClr val="211F26"/>
                  </a:solidFill>
                  <a:latin typeface="Calibri" panose="020F0502020204030204" pitchFamily="34" charset="0"/>
                  <a:cs typeface="Calibri" panose="020F0502020204030204" pitchFamily="34" charset="0"/>
                </a:endParaRPr>
              </a:p>
            </p:txBody>
          </p:sp>
        </p:grpSp>
        <p:grpSp>
          <p:nvGrpSpPr>
            <p:cNvPr id="377" name="VOORBEELD">
              <a:extLst>
                <a:ext uri="{FF2B5EF4-FFF2-40B4-BE49-F238E27FC236}">
                  <a16:creationId xmlns:a16="http://schemas.microsoft.com/office/drawing/2014/main" id="{4F56C362-980E-4B00-AAA3-272F9E5553F8}"/>
                </a:ext>
              </a:extLst>
            </p:cNvPr>
            <p:cNvGrpSpPr/>
            <p:nvPr userDrawn="1"/>
          </p:nvGrpSpPr>
          <p:grpSpPr>
            <a:xfrm>
              <a:off x="-3605171" y="458674"/>
              <a:ext cx="3234311" cy="558875"/>
              <a:chOff x="-3605171" y="458674"/>
              <a:chExt cx="3234311" cy="558875"/>
            </a:xfrm>
          </p:grpSpPr>
          <p:sp>
            <p:nvSpPr>
              <p:cNvPr id="378" name="Rechthoek 377">
                <a:extLst>
                  <a:ext uri="{FF2B5EF4-FFF2-40B4-BE49-F238E27FC236}">
                    <a16:creationId xmlns:a16="http://schemas.microsoft.com/office/drawing/2014/main" id="{2E78133F-4F85-411D-B69F-EA74E2F6B60F}"/>
                  </a:ext>
                </a:extLst>
              </p:cNvPr>
              <p:cNvSpPr/>
              <p:nvPr userDrawn="1"/>
            </p:nvSpPr>
            <p:spPr>
              <a:xfrm>
                <a:off x="-3604183" y="458674"/>
                <a:ext cx="393459" cy="184058"/>
              </a:xfrm>
              <a:prstGeom prst="rect">
                <a:avLst/>
              </a:prstGeom>
              <a:solidFill>
                <a:srgbClr val="F8F8F8"/>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en-GB" sz="900" b="1" noProof="0">
                    <a:solidFill>
                      <a:srgbClr val="211F26"/>
                    </a:solidFill>
                    <a:latin typeface="Calibri" panose="020F0502020204030204" pitchFamily="34" charset="0"/>
                    <a:cs typeface="Calibri" panose="020F0502020204030204" pitchFamily="34" charset="0"/>
                  </a:rPr>
                  <a:t>Home</a:t>
                </a:r>
              </a:p>
            </p:txBody>
          </p:sp>
          <p:sp>
            <p:nvSpPr>
              <p:cNvPr id="379" name="Rechthoek 378">
                <a:extLst>
                  <a:ext uri="{FF2B5EF4-FFF2-40B4-BE49-F238E27FC236}">
                    <a16:creationId xmlns:a16="http://schemas.microsoft.com/office/drawing/2014/main" id="{5B107C16-8307-48B5-966D-D9C33CBBB2A1}"/>
                  </a:ext>
                </a:extLst>
              </p:cNvPr>
              <p:cNvSpPr/>
              <p:nvPr userDrawn="1"/>
            </p:nvSpPr>
            <p:spPr>
              <a:xfrm>
                <a:off x="-3599184" y="621345"/>
                <a:ext cx="383782"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nvGrpSpPr>
              <p:cNvPr id="380" name="Groep 379">
                <a:extLst>
                  <a:ext uri="{FF2B5EF4-FFF2-40B4-BE49-F238E27FC236}">
                    <a16:creationId xmlns:a16="http://schemas.microsoft.com/office/drawing/2014/main" id="{312A1980-4FFF-4D1C-AE44-38B169A1A9D8}"/>
                  </a:ext>
                </a:extLst>
              </p:cNvPr>
              <p:cNvGrpSpPr/>
              <p:nvPr userDrawn="1"/>
            </p:nvGrpSpPr>
            <p:grpSpPr>
              <a:xfrm>
                <a:off x="-3386247" y="830871"/>
                <a:ext cx="139423" cy="109566"/>
                <a:chOff x="-2866744" y="827071"/>
                <a:chExt cx="168701" cy="132575"/>
              </a:xfrm>
            </p:grpSpPr>
            <p:grpSp>
              <p:nvGrpSpPr>
                <p:cNvPr id="411" name="Groep 410">
                  <a:extLst>
                    <a:ext uri="{FF2B5EF4-FFF2-40B4-BE49-F238E27FC236}">
                      <a16:creationId xmlns:a16="http://schemas.microsoft.com/office/drawing/2014/main" id="{DFC4FB51-A3D5-4BAB-8EBF-924C8F44C332}"/>
                    </a:ext>
                  </a:extLst>
                </p:cNvPr>
                <p:cNvGrpSpPr/>
                <p:nvPr userDrawn="1"/>
              </p:nvGrpSpPr>
              <p:grpSpPr>
                <a:xfrm>
                  <a:off x="-2866744" y="827071"/>
                  <a:ext cx="168701" cy="132575"/>
                  <a:chOff x="-2866744" y="827071"/>
                  <a:chExt cx="168701" cy="132575"/>
                </a:xfrm>
              </p:grpSpPr>
              <p:cxnSp>
                <p:nvCxnSpPr>
                  <p:cNvPr id="413" name="Rechte verbindingslijn 412">
                    <a:extLst>
                      <a:ext uri="{FF2B5EF4-FFF2-40B4-BE49-F238E27FC236}">
                        <a16:creationId xmlns:a16="http://schemas.microsoft.com/office/drawing/2014/main" id="{FA09CB0D-84C0-4F50-B0CA-4B9FB3230606}"/>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414" name="Rechte verbindingslijn 413">
                    <a:extLst>
                      <a:ext uri="{FF2B5EF4-FFF2-40B4-BE49-F238E27FC236}">
                        <a16:creationId xmlns:a16="http://schemas.microsoft.com/office/drawing/2014/main" id="{9A311DC9-0C30-4F9E-BA97-5FAA2E428F08}"/>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415" name="Rechte verbindingslijn 414">
                    <a:extLst>
                      <a:ext uri="{FF2B5EF4-FFF2-40B4-BE49-F238E27FC236}">
                        <a16:creationId xmlns:a16="http://schemas.microsoft.com/office/drawing/2014/main" id="{902FF086-DE09-43C7-ACF1-4D4C9324DAB5}"/>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416" name="Rechte verbindingslijn 415">
                    <a:extLst>
                      <a:ext uri="{FF2B5EF4-FFF2-40B4-BE49-F238E27FC236}">
                        <a16:creationId xmlns:a16="http://schemas.microsoft.com/office/drawing/2014/main" id="{0640681E-ED12-4921-B973-0F930D6C88FF}"/>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417" name="Rechte verbindingslijn 416">
                    <a:extLst>
                      <a:ext uri="{FF2B5EF4-FFF2-40B4-BE49-F238E27FC236}">
                        <a16:creationId xmlns:a16="http://schemas.microsoft.com/office/drawing/2014/main" id="{C6E69555-91E3-4307-822B-448DBC15267A}"/>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412" name="Pijl: rechts 411">
                  <a:extLst>
                    <a:ext uri="{FF2B5EF4-FFF2-40B4-BE49-F238E27FC236}">
                      <a16:creationId xmlns:a16="http://schemas.microsoft.com/office/drawing/2014/main" id="{76D75A08-325B-4395-AADA-D074DE77C806}"/>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381" name="Groep 380">
                <a:extLst>
                  <a:ext uri="{FF2B5EF4-FFF2-40B4-BE49-F238E27FC236}">
                    <a16:creationId xmlns:a16="http://schemas.microsoft.com/office/drawing/2014/main" id="{74ED3023-9AA4-47FC-A83B-9F2A3AA53D60}"/>
                  </a:ext>
                </a:extLst>
              </p:cNvPr>
              <p:cNvGrpSpPr/>
              <p:nvPr userDrawn="1"/>
            </p:nvGrpSpPr>
            <p:grpSpPr>
              <a:xfrm>
                <a:off x="-3605171" y="830871"/>
                <a:ext cx="139423" cy="109566"/>
                <a:chOff x="-2866744" y="518074"/>
                <a:chExt cx="168701" cy="132575"/>
              </a:xfrm>
            </p:grpSpPr>
            <p:grpSp>
              <p:nvGrpSpPr>
                <p:cNvPr id="404" name="Groep 403">
                  <a:extLst>
                    <a:ext uri="{FF2B5EF4-FFF2-40B4-BE49-F238E27FC236}">
                      <a16:creationId xmlns:a16="http://schemas.microsoft.com/office/drawing/2014/main" id="{1194BD58-8986-4D4B-980C-0B439739CD80}"/>
                    </a:ext>
                  </a:extLst>
                </p:cNvPr>
                <p:cNvGrpSpPr/>
                <p:nvPr userDrawn="1"/>
              </p:nvGrpSpPr>
              <p:grpSpPr>
                <a:xfrm>
                  <a:off x="-2866744" y="518074"/>
                  <a:ext cx="168701" cy="132575"/>
                  <a:chOff x="-2866744" y="518074"/>
                  <a:chExt cx="168701" cy="132575"/>
                </a:xfrm>
              </p:grpSpPr>
              <p:cxnSp>
                <p:nvCxnSpPr>
                  <p:cNvPr id="406" name="Rechte verbindingslijn 405">
                    <a:extLst>
                      <a:ext uri="{FF2B5EF4-FFF2-40B4-BE49-F238E27FC236}">
                        <a16:creationId xmlns:a16="http://schemas.microsoft.com/office/drawing/2014/main" id="{505966D0-83CB-405B-B114-91F691BF0270}"/>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407" name="Rechte verbindingslijn 406">
                    <a:extLst>
                      <a:ext uri="{FF2B5EF4-FFF2-40B4-BE49-F238E27FC236}">
                        <a16:creationId xmlns:a16="http://schemas.microsoft.com/office/drawing/2014/main" id="{76EA853E-9D10-49B4-BD47-5F57979E9FD0}"/>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408" name="Rechte verbindingslijn 407">
                    <a:extLst>
                      <a:ext uri="{FF2B5EF4-FFF2-40B4-BE49-F238E27FC236}">
                        <a16:creationId xmlns:a16="http://schemas.microsoft.com/office/drawing/2014/main" id="{FB866C7E-FCE4-47F0-9F5E-285B04559ADD}"/>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409" name="Rechte verbindingslijn 408">
                    <a:extLst>
                      <a:ext uri="{FF2B5EF4-FFF2-40B4-BE49-F238E27FC236}">
                        <a16:creationId xmlns:a16="http://schemas.microsoft.com/office/drawing/2014/main" id="{F3293A8F-C913-4286-AAFC-3CE006E9ADDF}"/>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410" name="Rechte verbindingslijn 409">
                    <a:extLst>
                      <a:ext uri="{FF2B5EF4-FFF2-40B4-BE49-F238E27FC236}">
                        <a16:creationId xmlns:a16="http://schemas.microsoft.com/office/drawing/2014/main" id="{2A28BD46-0496-480E-80F8-BE5AB2E13E5B}"/>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405" name="Pijl: rechts 404">
                  <a:extLst>
                    <a:ext uri="{FF2B5EF4-FFF2-40B4-BE49-F238E27FC236}">
                      <a16:creationId xmlns:a16="http://schemas.microsoft.com/office/drawing/2014/main" id="{E4FA8363-4D6A-43EF-B731-475CADA5F5AA}"/>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cxnSp>
            <p:nvCxnSpPr>
              <p:cNvPr id="382" name="Rechte verbindingslijn 381">
                <a:extLst>
                  <a:ext uri="{FF2B5EF4-FFF2-40B4-BE49-F238E27FC236}">
                    <a16:creationId xmlns:a16="http://schemas.microsoft.com/office/drawing/2014/main" id="{FA5A2A58-95E7-479B-9E19-5D01B58B9C7D}"/>
                  </a:ext>
                </a:extLst>
              </p:cNvPr>
              <p:cNvCxnSpPr>
                <a:cxnSpLocks/>
              </p:cNvCxnSpPr>
              <p:nvPr userDrawn="1"/>
            </p:nvCxnSpPr>
            <p:spPr>
              <a:xfrm flipV="1">
                <a:off x="-3459956" y="588169"/>
                <a:ext cx="547687" cy="219076"/>
              </a:xfrm>
              <a:prstGeom prst="line">
                <a:avLst/>
              </a:prstGeom>
              <a:noFill/>
              <a:ln w="19050" cap="rnd" cmpd="sng" algn="ctr">
                <a:solidFill>
                  <a:schemeClr val="accent1"/>
                </a:solidFill>
                <a:prstDash val="solid"/>
                <a:headEnd type="oval"/>
              </a:ln>
              <a:effectLst/>
            </p:spPr>
          </p:cxnSp>
          <p:cxnSp>
            <p:nvCxnSpPr>
              <p:cNvPr id="383" name="Rechte verbindingslijn 382">
                <a:extLst>
                  <a:ext uri="{FF2B5EF4-FFF2-40B4-BE49-F238E27FC236}">
                    <a16:creationId xmlns:a16="http://schemas.microsoft.com/office/drawing/2014/main" id="{868C6FA3-7ACA-4103-BE33-6EBEC8C0EFD8}"/>
                  </a:ext>
                </a:extLst>
              </p:cNvPr>
              <p:cNvCxnSpPr>
                <a:cxnSpLocks/>
              </p:cNvCxnSpPr>
              <p:nvPr userDrawn="1"/>
            </p:nvCxnSpPr>
            <p:spPr>
              <a:xfrm>
                <a:off x="-3224213" y="828675"/>
                <a:ext cx="319088" cy="0"/>
              </a:xfrm>
              <a:prstGeom prst="line">
                <a:avLst/>
              </a:prstGeom>
              <a:noFill/>
              <a:ln w="19050" cap="rnd" cmpd="sng" algn="ctr">
                <a:solidFill>
                  <a:schemeClr val="accent1"/>
                </a:solidFill>
                <a:prstDash val="solid"/>
                <a:headEnd type="oval"/>
              </a:ln>
              <a:effectLst/>
            </p:spPr>
          </p:cxnSp>
          <p:sp>
            <p:nvSpPr>
              <p:cNvPr id="384" name="Rechthoek 383">
                <a:extLst>
                  <a:ext uri="{FF2B5EF4-FFF2-40B4-BE49-F238E27FC236}">
                    <a16:creationId xmlns:a16="http://schemas.microsoft.com/office/drawing/2014/main" id="{325CB150-D214-48F8-B3FF-14CD735205E3}"/>
                  </a:ext>
                </a:extLst>
              </p:cNvPr>
              <p:cNvSpPr/>
              <p:nvPr userDrawn="1"/>
            </p:nvSpPr>
            <p:spPr>
              <a:xfrm>
                <a:off x="-2559903" y="512179"/>
                <a:ext cx="2189042" cy="15108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Text level up</a:t>
                </a:r>
              </a:p>
            </p:txBody>
          </p:sp>
          <p:sp>
            <p:nvSpPr>
              <p:cNvPr id="385" name="Rechthoek 384">
                <a:extLst>
                  <a:ext uri="{FF2B5EF4-FFF2-40B4-BE49-F238E27FC236}">
                    <a16:creationId xmlns:a16="http://schemas.microsoft.com/office/drawing/2014/main" id="{A89EDAA6-614A-4716-B6B3-203CFCB08B4B}"/>
                  </a:ext>
                </a:extLst>
              </p:cNvPr>
              <p:cNvSpPr/>
              <p:nvPr userDrawn="1"/>
            </p:nvSpPr>
            <p:spPr>
              <a:xfrm>
                <a:off x="-2559903" y="819562"/>
                <a:ext cx="2189043" cy="142202"/>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Text level down</a:t>
                </a:r>
              </a:p>
            </p:txBody>
          </p:sp>
          <p:grpSp>
            <p:nvGrpSpPr>
              <p:cNvPr id="386" name="Groep 385">
                <a:extLst>
                  <a:ext uri="{FF2B5EF4-FFF2-40B4-BE49-F238E27FC236}">
                    <a16:creationId xmlns:a16="http://schemas.microsoft.com/office/drawing/2014/main" id="{FFC9F98A-00F6-4EAE-BE0B-5F3EF728EFB2}"/>
                  </a:ext>
                </a:extLst>
              </p:cNvPr>
              <p:cNvGrpSpPr/>
              <p:nvPr userDrawn="1"/>
            </p:nvGrpSpPr>
            <p:grpSpPr>
              <a:xfrm>
                <a:off x="-2916763" y="769168"/>
                <a:ext cx="268738" cy="248381"/>
                <a:chOff x="-2916763" y="769168"/>
                <a:chExt cx="268738" cy="248381"/>
              </a:xfrm>
            </p:grpSpPr>
            <p:sp>
              <p:nvSpPr>
                <p:cNvPr id="396" name="Rechthoek 395">
                  <a:extLst>
                    <a:ext uri="{FF2B5EF4-FFF2-40B4-BE49-F238E27FC236}">
                      <a16:creationId xmlns:a16="http://schemas.microsoft.com/office/drawing/2014/main" id="{1DE7BE23-5492-46BA-8807-C000CB2BC1CA}"/>
                    </a:ext>
                  </a:extLst>
                </p:cNvPr>
                <p:cNvSpPr/>
                <p:nvPr userDrawn="1"/>
              </p:nvSpPr>
              <p:spPr>
                <a:xfrm>
                  <a:off x="-2916763" y="769168"/>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en-GB" sz="1050" b="0" noProof="0">
                    <a:solidFill>
                      <a:srgbClr val="211F26"/>
                    </a:solidFill>
                    <a:latin typeface="Calibri" panose="020F0502020204030204" pitchFamily="34" charset="0"/>
                    <a:cs typeface="Calibri" panose="020F0502020204030204" pitchFamily="34" charset="0"/>
                  </a:endParaRPr>
                </a:p>
              </p:txBody>
            </p:sp>
            <p:grpSp>
              <p:nvGrpSpPr>
                <p:cNvPr id="397" name="Groep 396">
                  <a:extLst>
                    <a:ext uri="{FF2B5EF4-FFF2-40B4-BE49-F238E27FC236}">
                      <a16:creationId xmlns:a16="http://schemas.microsoft.com/office/drawing/2014/main" id="{847E12B0-E8A2-48EA-9E0E-2D31D713BD91}"/>
                    </a:ext>
                  </a:extLst>
                </p:cNvPr>
                <p:cNvGrpSpPr/>
                <p:nvPr userDrawn="1"/>
              </p:nvGrpSpPr>
              <p:grpSpPr>
                <a:xfrm>
                  <a:off x="-2866744" y="827071"/>
                  <a:ext cx="168701" cy="132575"/>
                  <a:chOff x="-2866744" y="827071"/>
                  <a:chExt cx="168701" cy="132575"/>
                </a:xfrm>
              </p:grpSpPr>
              <p:cxnSp>
                <p:nvCxnSpPr>
                  <p:cNvPr id="399" name="Rechte verbindingslijn 398">
                    <a:extLst>
                      <a:ext uri="{FF2B5EF4-FFF2-40B4-BE49-F238E27FC236}">
                        <a16:creationId xmlns:a16="http://schemas.microsoft.com/office/drawing/2014/main" id="{A412D5EF-8A00-46E9-8CCC-6FA4A05E0745}"/>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400" name="Rechte verbindingslijn 399">
                    <a:extLst>
                      <a:ext uri="{FF2B5EF4-FFF2-40B4-BE49-F238E27FC236}">
                        <a16:creationId xmlns:a16="http://schemas.microsoft.com/office/drawing/2014/main" id="{C9467D39-8CEC-49EB-A492-DF0270EFBA61}"/>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401" name="Rechte verbindingslijn 400">
                    <a:extLst>
                      <a:ext uri="{FF2B5EF4-FFF2-40B4-BE49-F238E27FC236}">
                        <a16:creationId xmlns:a16="http://schemas.microsoft.com/office/drawing/2014/main" id="{72E57DBA-8323-4949-BC33-9A447C147F3F}"/>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402" name="Rechte verbindingslijn 401">
                    <a:extLst>
                      <a:ext uri="{FF2B5EF4-FFF2-40B4-BE49-F238E27FC236}">
                        <a16:creationId xmlns:a16="http://schemas.microsoft.com/office/drawing/2014/main" id="{F1CC197A-F2C9-4726-83D5-1F8ACE53DE6A}"/>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403" name="Rechte verbindingslijn 402">
                    <a:extLst>
                      <a:ext uri="{FF2B5EF4-FFF2-40B4-BE49-F238E27FC236}">
                        <a16:creationId xmlns:a16="http://schemas.microsoft.com/office/drawing/2014/main" id="{A81A0EBE-F977-492D-9398-B46B3A478AA5}"/>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398" name="Pijl: rechts 397">
                  <a:extLst>
                    <a:ext uri="{FF2B5EF4-FFF2-40B4-BE49-F238E27FC236}">
                      <a16:creationId xmlns:a16="http://schemas.microsoft.com/office/drawing/2014/main" id="{119D8106-A49B-48BD-AFDD-E674FEE30D87}"/>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387" name="Groep 386">
                <a:extLst>
                  <a:ext uri="{FF2B5EF4-FFF2-40B4-BE49-F238E27FC236}">
                    <a16:creationId xmlns:a16="http://schemas.microsoft.com/office/drawing/2014/main" id="{BBF66936-4140-44E7-8D28-17D383AB9717}"/>
                  </a:ext>
                </a:extLst>
              </p:cNvPr>
              <p:cNvGrpSpPr/>
              <p:nvPr userDrawn="1"/>
            </p:nvGrpSpPr>
            <p:grpSpPr>
              <a:xfrm>
                <a:off x="-2916763" y="460171"/>
                <a:ext cx="268738" cy="248381"/>
                <a:chOff x="-2916763" y="460171"/>
                <a:chExt cx="268738" cy="248381"/>
              </a:xfrm>
            </p:grpSpPr>
            <p:sp>
              <p:nvSpPr>
                <p:cNvPr id="388" name="Rechthoek 387">
                  <a:extLst>
                    <a:ext uri="{FF2B5EF4-FFF2-40B4-BE49-F238E27FC236}">
                      <a16:creationId xmlns:a16="http://schemas.microsoft.com/office/drawing/2014/main" id="{0654A082-C454-4E7D-B4D6-794E3785D44C}"/>
                    </a:ext>
                  </a:extLst>
                </p:cNvPr>
                <p:cNvSpPr/>
                <p:nvPr userDrawn="1"/>
              </p:nvSpPr>
              <p:spPr>
                <a:xfrm>
                  <a:off x="-2916763" y="460171"/>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en-GB" sz="1050" b="0" noProof="0">
                    <a:solidFill>
                      <a:srgbClr val="211F26"/>
                    </a:solidFill>
                    <a:latin typeface="Calibri" panose="020F0502020204030204" pitchFamily="34" charset="0"/>
                    <a:cs typeface="Calibri" panose="020F0502020204030204" pitchFamily="34" charset="0"/>
                  </a:endParaRPr>
                </a:p>
              </p:txBody>
            </p:sp>
            <p:grpSp>
              <p:nvGrpSpPr>
                <p:cNvPr id="389" name="Groep 388">
                  <a:extLst>
                    <a:ext uri="{FF2B5EF4-FFF2-40B4-BE49-F238E27FC236}">
                      <a16:creationId xmlns:a16="http://schemas.microsoft.com/office/drawing/2014/main" id="{B10418B7-1381-4C7F-851B-03E4C0231A07}"/>
                    </a:ext>
                  </a:extLst>
                </p:cNvPr>
                <p:cNvGrpSpPr/>
                <p:nvPr userDrawn="1"/>
              </p:nvGrpSpPr>
              <p:grpSpPr>
                <a:xfrm>
                  <a:off x="-2866744" y="518074"/>
                  <a:ext cx="168701" cy="132575"/>
                  <a:chOff x="-2866744" y="518074"/>
                  <a:chExt cx="168701" cy="132575"/>
                </a:xfrm>
              </p:grpSpPr>
              <p:cxnSp>
                <p:nvCxnSpPr>
                  <p:cNvPr id="391" name="Rechte verbindingslijn 390">
                    <a:extLst>
                      <a:ext uri="{FF2B5EF4-FFF2-40B4-BE49-F238E27FC236}">
                        <a16:creationId xmlns:a16="http://schemas.microsoft.com/office/drawing/2014/main" id="{681E9643-2179-4D37-A736-012569E935C2}"/>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392" name="Rechte verbindingslijn 391">
                    <a:extLst>
                      <a:ext uri="{FF2B5EF4-FFF2-40B4-BE49-F238E27FC236}">
                        <a16:creationId xmlns:a16="http://schemas.microsoft.com/office/drawing/2014/main" id="{8E9B8DEE-621D-418E-AB27-68223305D8D4}"/>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393" name="Rechte verbindingslijn 392">
                    <a:extLst>
                      <a:ext uri="{FF2B5EF4-FFF2-40B4-BE49-F238E27FC236}">
                        <a16:creationId xmlns:a16="http://schemas.microsoft.com/office/drawing/2014/main" id="{3BDF9F4E-828E-453E-95AA-7D4CBACD078D}"/>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394" name="Rechte verbindingslijn 393">
                    <a:extLst>
                      <a:ext uri="{FF2B5EF4-FFF2-40B4-BE49-F238E27FC236}">
                        <a16:creationId xmlns:a16="http://schemas.microsoft.com/office/drawing/2014/main" id="{DD482432-F04B-4FDE-AD5D-7CCD42149C7E}"/>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395" name="Rechte verbindingslijn 394">
                    <a:extLst>
                      <a:ext uri="{FF2B5EF4-FFF2-40B4-BE49-F238E27FC236}">
                        <a16:creationId xmlns:a16="http://schemas.microsoft.com/office/drawing/2014/main" id="{D5D9F417-7163-4E5B-9012-6FD5119BD9FB}"/>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390" name="Pijl: rechts 389">
                  <a:extLst>
                    <a:ext uri="{FF2B5EF4-FFF2-40B4-BE49-F238E27FC236}">
                      <a16:creationId xmlns:a16="http://schemas.microsoft.com/office/drawing/2014/main" id="{DDD8ACD6-D339-4A74-8519-06E2F99D4407}"/>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grpSp>
      <p:grpSp>
        <p:nvGrpSpPr>
          <p:cNvPr id="197" name="INSTRUCTION">
            <a:extLst>
              <a:ext uri="{FF2B5EF4-FFF2-40B4-BE49-F238E27FC236}">
                <a16:creationId xmlns:a16="http://schemas.microsoft.com/office/drawing/2014/main" id="{B79BDC6E-8DAE-4C0B-8C12-843384AED571}"/>
              </a:ext>
            </a:extLst>
          </p:cNvPr>
          <p:cNvGrpSpPr/>
          <p:nvPr userDrawn="1"/>
        </p:nvGrpSpPr>
        <p:grpSpPr>
          <a:xfrm>
            <a:off x="12377595" y="0"/>
            <a:ext cx="3693386" cy="6261886"/>
            <a:chOff x="-3786437" y="0"/>
            <a:chExt cx="3693386" cy="6261886"/>
          </a:xfrm>
        </p:grpSpPr>
        <p:sp>
          <p:nvSpPr>
            <p:cNvPr id="198" name="Rechthoek 197">
              <a:extLst>
                <a:ext uri="{FF2B5EF4-FFF2-40B4-BE49-F238E27FC236}">
                  <a16:creationId xmlns:a16="http://schemas.microsoft.com/office/drawing/2014/main" id="{43467FD5-23B2-4359-9673-AE6EE86AE55D}"/>
                </a:ext>
              </a:extLst>
            </p:cNvPr>
            <p:cNvSpPr/>
            <p:nvPr userDrawn="1"/>
          </p:nvSpPr>
          <p:spPr>
            <a:xfrm>
              <a:off x="-3786165" y="0"/>
              <a:ext cx="3593091" cy="5527343"/>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Insert/edit an image</a:t>
              </a:r>
            </a:p>
          </p:txBody>
        </p:sp>
        <p:sp>
          <p:nvSpPr>
            <p:cNvPr id="199" name="Rechthoek 198">
              <a:extLst>
                <a:ext uri="{FF2B5EF4-FFF2-40B4-BE49-F238E27FC236}">
                  <a16:creationId xmlns:a16="http://schemas.microsoft.com/office/drawing/2014/main" id="{2272CF3C-D6EF-4207-B338-15AB6F147D17}"/>
                </a:ext>
              </a:extLst>
            </p:cNvPr>
            <p:cNvSpPr/>
            <p:nvPr userDrawn="1"/>
          </p:nvSpPr>
          <p:spPr>
            <a:xfrm>
              <a:off x="-3786437" y="5433886"/>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1200" b="1" cap="all" baseline="0" noProof="0">
                  <a:solidFill>
                    <a:srgbClr val="211F26"/>
                  </a:solidFill>
                  <a:latin typeface="Calibri" panose="020F0502020204030204" pitchFamily="34" charset="0"/>
                  <a:cs typeface="Calibri" panose="020F0502020204030204" pitchFamily="34" charset="0"/>
                </a:rPr>
                <a:t>Want to know more?</a:t>
              </a:r>
              <a:br>
                <a:rPr lang="en-GB" sz="1200" cap="all"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Go to the instruction slide </a:t>
              </a:r>
              <a:r>
                <a:rPr lang="en-GB" sz="1200" b="1" cap="none" baseline="0" noProof="0">
                  <a:solidFill>
                    <a:srgbClr val="211F26"/>
                  </a:solidFill>
                  <a:latin typeface="Calibri" panose="020F0502020204030204" pitchFamily="34" charset="0"/>
                  <a:cs typeface="Calibri" panose="020F0502020204030204" pitchFamily="34" charset="0"/>
                </a:rPr>
                <a:t>‘VIDEO INSTRUCTIONS’</a:t>
              </a:r>
              <a:r>
                <a:rPr lang="en-GB" sz="1200" cap="none" baseline="0" noProof="0">
                  <a:solidFill>
                    <a:srgbClr val="211F26"/>
                  </a:solidFill>
                  <a:latin typeface="Calibri" panose="020F0502020204030204" pitchFamily="34" charset="0"/>
                  <a:cs typeface="Calibri" panose="020F0502020204030204" pitchFamily="34" charset="0"/>
                </a:rPr>
                <a:t>.</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You’ll find it at the beginning of the presentation</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or insert it via </a:t>
              </a:r>
              <a:r>
                <a:rPr lang="en-GB" sz="1200" i="1" cap="none" baseline="0" noProof="0">
                  <a:solidFill>
                    <a:srgbClr val="211F26"/>
                  </a:solidFill>
                  <a:latin typeface="Calibri" panose="020F0502020204030204" pitchFamily="34" charset="0"/>
                  <a:cs typeface="Calibri" panose="020F0502020204030204" pitchFamily="34" charset="0"/>
                </a:rPr>
                <a:t>‘Home’</a:t>
              </a:r>
              <a:r>
                <a:rPr lang="en-GB" sz="1200" cap="none" baseline="0" noProof="0">
                  <a:solidFill>
                    <a:srgbClr val="211F26"/>
                  </a:solidFill>
                  <a:latin typeface="Calibri" panose="020F0502020204030204" pitchFamily="34" charset="0"/>
                  <a:cs typeface="Calibri" panose="020F0502020204030204" pitchFamily="34" charset="0"/>
                </a:rPr>
                <a:t> &gt; </a:t>
              </a:r>
              <a:r>
                <a:rPr lang="en-GB" sz="1200" i="1" cap="none" baseline="0" noProof="0">
                  <a:solidFill>
                    <a:srgbClr val="211F26"/>
                  </a:solidFill>
                  <a:latin typeface="Calibri" panose="020F0502020204030204" pitchFamily="34" charset="0"/>
                  <a:cs typeface="Calibri" panose="020F0502020204030204" pitchFamily="34" charset="0"/>
                </a:rPr>
                <a:t>‘New Slide’.</a:t>
              </a:r>
            </a:p>
          </p:txBody>
        </p:sp>
        <p:sp>
          <p:nvSpPr>
            <p:cNvPr id="200" name="Ovaal 199">
              <a:extLst>
                <a:ext uri="{FF2B5EF4-FFF2-40B4-BE49-F238E27FC236}">
                  <a16:creationId xmlns:a16="http://schemas.microsoft.com/office/drawing/2014/main" id="{0216DE03-76BF-427E-BFD7-5CD7F88C6925}"/>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201" name="Rechthoek 200">
              <a:extLst>
                <a:ext uri="{FF2B5EF4-FFF2-40B4-BE49-F238E27FC236}">
                  <a16:creationId xmlns:a16="http://schemas.microsoft.com/office/drawing/2014/main" id="{2533269E-AB7A-4C6E-B70D-28B69F7642CB}"/>
                </a:ext>
              </a:extLst>
            </p:cNvPr>
            <p:cNvSpPr/>
            <p:nvPr userDrawn="1"/>
          </p:nvSpPr>
          <p:spPr>
            <a:xfrm>
              <a:off x="-3319415" y="465324"/>
              <a:ext cx="2944682"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If necessary, delete the existing image</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by using the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‘Backspace key’</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pictogram to insert a new image</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1"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(see example below)</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202" name="Groep 201">
              <a:extLst>
                <a:ext uri="{FF2B5EF4-FFF2-40B4-BE49-F238E27FC236}">
                  <a16:creationId xmlns:a16="http://schemas.microsoft.com/office/drawing/2014/main" id="{B68BEAD6-8CBE-488F-9E61-1F8B6ADE1D87}"/>
                </a:ext>
              </a:extLst>
            </p:cNvPr>
            <p:cNvGrpSpPr/>
            <p:nvPr userDrawn="1"/>
          </p:nvGrpSpPr>
          <p:grpSpPr>
            <a:xfrm>
              <a:off x="-3316179" y="1231351"/>
              <a:ext cx="294789" cy="318834"/>
              <a:chOff x="14466489" y="1001522"/>
              <a:chExt cx="290627" cy="314333"/>
            </a:xfrm>
          </p:grpSpPr>
          <p:sp>
            <p:nvSpPr>
              <p:cNvPr id="248" name="Rechthoek 247">
                <a:extLst>
                  <a:ext uri="{FF2B5EF4-FFF2-40B4-BE49-F238E27FC236}">
                    <a16:creationId xmlns:a16="http://schemas.microsoft.com/office/drawing/2014/main" id="{BA2343DB-8A04-4D41-9EC7-57FB7D687A24}"/>
                  </a:ext>
                </a:extLst>
              </p:cNvPr>
              <p:cNvSpPr/>
              <p:nvPr userDrawn="1"/>
            </p:nvSpPr>
            <p:spPr>
              <a:xfrm>
                <a:off x="14466489" y="1001522"/>
                <a:ext cx="257935" cy="254168"/>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249" name="Ovaal 248">
                <a:extLst>
                  <a:ext uri="{FF2B5EF4-FFF2-40B4-BE49-F238E27FC236}">
                    <a16:creationId xmlns:a16="http://schemas.microsoft.com/office/drawing/2014/main" id="{E16FA93F-2914-4A50-94B0-9A30DE819711}"/>
                  </a:ext>
                </a:extLst>
              </p:cNvPr>
              <p:cNvSpPr/>
              <p:nvPr userDrawn="1"/>
            </p:nvSpPr>
            <p:spPr>
              <a:xfrm>
                <a:off x="14623626" y="1033630"/>
                <a:ext cx="71169" cy="71169"/>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a:solidFill>
                    <a:srgbClr val="211F26"/>
                  </a:solidFill>
                  <a:latin typeface="Calibri" panose="020F0502020204030204" pitchFamily="34" charset="0"/>
                  <a:cs typeface="Calibri" panose="020F0502020204030204" pitchFamily="34" charset="0"/>
                </a:endParaRPr>
              </a:p>
            </p:txBody>
          </p:sp>
          <p:sp>
            <p:nvSpPr>
              <p:cNvPr id="250" name="Vrije vorm: vorm 249">
                <a:extLst>
                  <a:ext uri="{FF2B5EF4-FFF2-40B4-BE49-F238E27FC236}">
                    <a16:creationId xmlns:a16="http://schemas.microsoft.com/office/drawing/2014/main" id="{E44ED025-1E40-46ED-B862-09406A708B45}"/>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a:solidFill>
                    <a:srgbClr val="211F26"/>
                  </a:solidFill>
                  <a:latin typeface="Calibri" panose="020F0502020204030204" pitchFamily="34" charset="0"/>
                  <a:cs typeface="Calibri" panose="020F0502020204030204" pitchFamily="34" charset="0"/>
                </a:endParaRPr>
              </a:p>
            </p:txBody>
          </p:sp>
          <p:sp>
            <p:nvSpPr>
              <p:cNvPr id="251" name="Rechthoek: afgeronde hoeken 250">
                <a:extLst>
                  <a:ext uri="{FF2B5EF4-FFF2-40B4-BE49-F238E27FC236}">
                    <a16:creationId xmlns:a16="http://schemas.microsoft.com/office/drawing/2014/main" id="{A0EF13AE-B8CB-4D89-90B7-452849F317A3}"/>
                  </a:ext>
                </a:extLst>
              </p:cNvPr>
              <p:cNvSpPr/>
              <p:nvPr userDrawn="1"/>
            </p:nvSpPr>
            <p:spPr>
              <a:xfrm>
                <a:off x="14601150" y="1145314"/>
                <a:ext cx="155966" cy="116816"/>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cxnSp>
            <p:nvCxnSpPr>
              <p:cNvPr id="252" name="Rechte verbindingslijn 251">
                <a:extLst>
                  <a:ext uri="{FF2B5EF4-FFF2-40B4-BE49-F238E27FC236}">
                    <a16:creationId xmlns:a16="http://schemas.microsoft.com/office/drawing/2014/main" id="{500ED9D6-035F-48C4-A094-ED3EC43FA2FC}"/>
                  </a:ext>
                </a:extLst>
              </p:cNvPr>
              <p:cNvCxnSpPr>
                <a:cxnSpLocks/>
              </p:cNvCxnSpPr>
              <p:nvPr userDrawn="1"/>
            </p:nvCxnSpPr>
            <p:spPr>
              <a:xfrm>
                <a:off x="14637490" y="1308665"/>
                <a:ext cx="83286"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253" name="Rechte verbindingslijn 252">
                <a:extLst>
                  <a:ext uri="{FF2B5EF4-FFF2-40B4-BE49-F238E27FC236}">
                    <a16:creationId xmlns:a16="http://schemas.microsoft.com/office/drawing/2014/main" id="{A4F0A159-B822-4662-87FB-B25CDACD423D}"/>
                  </a:ext>
                </a:extLst>
              </p:cNvPr>
              <p:cNvCxnSpPr>
                <a:cxnSpLocks/>
                <a:stCxn id="251" idx="2"/>
              </p:cNvCxnSpPr>
              <p:nvPr userDrawn="1"/>
            </p:nvCxnSpPr>
            <p:spPr>
              <a:xfrm flipH="1">
                <a:off x="14678717" y="1262130"/>
                <a:ext cx="416" cy="43573"/>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203" name="Ovaal 202">
              <a:extLst>
                <a:ext uri="{FF2B5EF4-FFF2-40B4-BE49-F238E27FC236}">
                  <a16:creationId xmlns:a16="http://schemas.microsoft.com/office/drawing/2014/main" id="{D1A556EB-1EA9-4E5D-A62F-78CE1E73A657}"/>
                </a:ext>
              </a:extLst>
            </p:cNvPr>
            <p:cNvSpPr/>
            <p:nvPr userDrawn="1"/>
          </p:nvSpPr>
          <p:spPr>
            <a:xfrm>
              <a:off x="-3603587" y="172970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204" name="Rechthoek 203">
              <a:extLst>
                <a:ext uri="{FF2B5EF4-FFF2-40B4-BE49-F238E27FC236}">
                  <a16:creationId xmlns:a16="http://schemas.microsoft.com/office/drawing/2014/main" id="{2BA53C61-7196-4A5C-9E87-1DD02FD598F2}"/>
                </a:ext>
              </a:extLst>
            </p:cNvPr>
            <p:cNvSpPr/>
            <p:nvPr userDrawn="1"/>
          </p:nvSpPr>
          <p:spPr>
            <a:xfrm>
              <a:off x="-3319415" y="1729710"/>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Select the preferred image</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and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205" name="Groep 204">
              <a:extLst>
                <a:ext uri="{FF2B5EF4-FFF2-40B4-BE49-F238E27FC236}">
                  <a16:creationId xmlns:a16="http://schemas.microsoft.com/office/drawing/2014/main" id="{07554CFD-5EE0-4CD3-8799-0129249C6908}"/>
                </a:ext>
              </a:extLst>
            </p:cNvPr>
            <p:cNvGrpSpPr/>
            <p:nvPr userDrawn="1"/>
          </p:nvGrpSpPr>
          <p:grpSpPr>
            <a:xfrm>
              <a:off x="-3311319" y="2164285"/>
              <a:ext cx="825500" cy="209550"/>
              <a:chOff x="13504624" y="2482850"/>
              <a:chExt cx="825500" cy="209550"/>
            </a:xfrm>
          </p:grpSpPr>
          <p:sp>
            <p:nvSpPr>
              <p:cNvPr id="245" name="Rechthoek 244">
                <a:extLst>
                  <a:ext uri="{FF2B5EF4-FFF2-40B4-BE49-F238E27FC236}">
                    <a16:creationId xmlns:a16="http://schemas.microsoft.com/office/drawing/2014/main" id="{74CC29E2-820A-4BBE-AEE6-35055B046C56}"/>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288000" bIns="0" numCol="1" spcCol="0" rtlCol="0" fromWordArt="0" anchor="ctr" anchorCtr="0" forceAA="0" compatLnSpc="1">
                <a:prstTxWarp prst="textNoShape">
                  <a:avLst/>
                </a:prstTxWarp>
                <a:noAutofit/>
              </a:bodyPr>
              <a:lstStyle/>
              <a:p>
                <a:pPr lvl="0" algn="ctr">
                  <a:lnSpc>
                    <a:spcPct val="90000"/>
                  </a:lnSpc>
                  <a:spcBef>
                    <a:spcPts val="600"/>
                  </a:spcBef>
                  <a:spcAft>
                    <a:spcPts val="600"/>
                  </a:spcAft>
                </a:pPr>
                <a:r>
                  <a:rPr lang="en-GB" sz="900" b="0" noProof="0">
                    <a:solidFill>
                      <a:srgbClr val="211F26"/>
                    </a:solidFill>
                    <a:latin typeface="Calibri" panose="020F0502020204030204" pitchFamily="34" charset="0"/>
                    <a:cs typeface="Calibri" panose="020F0502020204030204" pitchFamily="34" charset="0"/>
                  </a:rPr>
                  <a:t>Insert</a:t>
                </a:r>
              </a:p>
            </p:txBody>
          </p:sp>
          <p:cxnSp>
            <p:nvCxnSpPr>
              <p:cNvPr id="246" name="Rechte verbindingslijn 245">
                <a:extLst>
                  <a:ext uri="{FF2B5EF4-FFF2-40B4-BE49-F238E27FC236}">
                    <a16:creationId xmlns:a16="http://schemas.microsoft.com/office/drawing/2014/main" id="{1BEEC26B-6127-400B-A7ED-D03BAB5F9F44}"/>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247" name="Gelijkbenige driehoek 246">
                <a:extLst>
                  <a:ext uri="{FF2B5EF4-FFF2-40B4-BE49-F238E27FC236}">
                    <a16:creationId xmlns:a16="http://schemas.microsoft.com/office/drawing/2014/main" id="{1A71A325-2012-46EE-9078-5356C3BFF114}"/>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900" b="1" noProof="0">
                  <a:solidFill>
                    <a:srgbClr val="211F26"/>
                  </a:solidFill>
                  <a:latin typeface="Calibri" panose="020F0502020204030204" pitchFamily="34" charset="0"/>
                  <a:cs typeface="Calibri" panose="020F0502020204030204" pitchFamily="34" charset="0"/>
                </a:endParaRPr>
              </a:p>
            </p:txBody>
          </p:sp>
        </p:grpSp>
        <p:sp>
          <p:nvSpPr>
            <p:cNvPr id="206" name="Ovaal 205">
              <a:extLst>
                <a:ext uri="{FF2B5EF4-FFF2-40B4-BE49-F238E27FC236}">
                  <a16:creationId xmlns:a16="http://schemas.microsoft.com/office/drawing/2014/main" id="{BFED3DA3-6F62-4232-8816-CFCE8719F954}"/>
                </a:ext>
              </a:extLst>
            </p:cNvPr>
            <p:cNvSpPr/>
            <p:nvPr userDrawn="1"/>
          </p:nvSpPr>
          <p:spPr>
            <a:xfrm>
              <a:off x="-3603587" y="255335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207" name="Rechthoek 206">
              <a:extLst>
                <a:ext uri="{FF2B5EF4-FFF2-40B4-BE49-F238E27FC236}">
                  <a16:creationId xmlns:a16="http://schemas.microsoft.com/office/drawing/2014/main" id="{1B626A48-431A-4E1B-A660-393772E4B6BD}"/>
                </a:ext>
              </a:extLst>
            </p:cNvPr>
            <p:cNvSpPr/>
            <p:nvPr userDrawn="1"/>
          </p:nvSpPr>
          <p:spPr>
            <a:xfrm>
              <a:off x="-3319415" y="2553360"/>
              <a:ext cx="2944682" cy="32768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with the right mouse button on the image and choose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‘Send to back’</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208" name="Ovaal 207">
              <a:extLst>
                <a:ext uri="{FF2B5EF4-FFF2-40B4-BE49-F238E27FC236}">
                  <a16:creationId xmlns:a16="http://schemas.microsoft.com/office/drawing/2014/main" id="{260B733D-6B0B-4DC3-9163-6CA7D343B2A0}"/>
                </a:ext>
              </a:extLst>
            </p:cNvPr>
            <p:cNvSpPr/>
            <p:nvPr userDrawn="1"/>
          </p:nvSpPr>
          <p:spPr>
            <a:xfrm>
              <a:off x="-3603587" y="3744237"/>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4</a:t>
              </a:r>
            </a:p>
          </p:txBody>
        </p:sp>
        <p:sp>
          <p:nvSpPr>
            <p:cNvPr id="209" name="Rechthoek 208">
              <a:extLst>
                <a:ext uri="{FF2B5EF4-FFF2-40B4-BE49-F238E27FC236}">
                  <a16:creationId xmlns:a16="http://schemas.microsoft.com/office/drawing/2014/main" id="{29891C19-EF41-4C32-8476-B13B29FA7FC9}"/>
                </a:ext>
              </a:extLst>
            </p:cNvPr>
            <p:cNvSpPr/>
            <p:nvPr userDrawn="1"/>
          </p:nvSpPr>
          <p:spPr>
            <a:xfrm>
              <a:off x="-3319415" y="3744238"/>
              <a:ext cx="2944682" cy="78681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To scale or drag the image, 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‘Picture Tools - Format’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button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‘Crop’</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Scale the image itself with</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spheres and scale the image frame with the brackets.</a:t>
              </a:r>
            </a:p>
          </p:txBody>
        </p:sp>
        <p:grpSp>
          <p:nvGrpSpPr>
            <p:cNvPr id="210" name="Groep 209">
              <a:extLst>
                <a:ext uri="{FF2B5EF4-FFF2-40B4-BE49-F238E27FC236}">
                  <a16:creationId xmlns:a16="http://schemas.microsoft.com/office/drawing/2014/main" id="{18FBF38E-62BA-42C2-BF4C-C072AFE631F5}"/>
                </a:ext>
              </a:extLst>
            </p:cNvPr>
            <p:cNvGrpSpPr/>
            <p:nvPr userDrawn="1"/>
          </p:nvGrpSpPr>
          <p:grpSpPr>
            <a:xfrm>
              <a:off x="-3447286" y="4645990"/>
              <a:ext cx="622283" cy="612919"/>
              <a:chOff x="12617641" y="3403239"/>
              <a:chExt cx="752963" cy="741634"/>
            </a:xfrm>
          </p:grpSpPr>
          <p:grpSp>
            <p:nvGrpSpPr>
              <p:cNvPr id="229" name="Groep 228">
                <a:extLst>
                  <a:ext uri="{FF2B5EF4-FFF2-40B4-BE49-F238E27FC236}">
                    <a16:creationId xmlns:a16="http://schemas.microsoft.com/office/drawing/2014/main" id="{08DF180C-0BE6-4AB3-86B4-39BE6954A9B2}"/>
                  </a:ext>
                </a:extLst>
              </p:cNvPr>
              <p:cNvGrpSpPr/>
              <p:nvPr userDrawn="1"/>
            </p:nvGrpSpPr>
            <p:grpSpPr>
              <a:xfrm>
                <a:off x="12771550" y="3403239"/>
                <a:ext cx="467156" cy="448491"/>
                <a:chOff x="12782177" y="3403239"/>
                <a:chExt cx="467156" cy="448491"/>
              </a:xfrm>
            </p:grpSpPr>
            <p:grpSp>
              <p:nvGrpSpPr>
                <p:cNvPr id="232" name="Groep 231">
                  <a:extLst>
                    <a:ext uri="{FF2B5EF4-FFF2-40B4-BE49-F238E27FC236}">
                      <a16:creationId xmlns:a16="http://schemas.microsoft.com/office/drawing/2014/main" id="{35680286-2DA8-45B8-B94C-D52B67B9CCA6}"/>
                    </a:ext>
                  </a:extLst>
                </p:cNvPr>
                <p:cNvGrpSpPr/>
                <p:nvPr userDrawn="1"/>
              </p:nvGrpSpPr>
              <p:grpSpPr>
                <a:xfrm>
                  <a:off x="12782177" y="3403239"/>
                  <a:ext cx="412972" cy="396132"/>
                  <a:chOff x="13554906" y="3320109"/>
                  <a:chExt cx="443912" cy="425811"/>
                </a:xfrm>
              </p:grpSpPr>
              <p:grpSp>
                <p:nvGrpSpPr>
                  <p:cNvPr id="239" name="Groep 238">
                    <a:extLst>
                      <a:ext uri="{FF2B5EF4-FFF2-40B4-BE49-F238E27FC236}">
                        <a16:creationId xmlns:a16="http://schemas.microsoft.com/office/drawing/2014/main" id="{787DE392-B0F1-44D5-80B8-1614F99AD762}"/>
                      </a:ext>
                    </a:extLst>
                  </p:cNvPr>
                  <p:cNvGrpSpPr/>
                  <p:nvPr userDrawn="1"/>
                </p:nvGrpSpPr>
                <p:grpSpPr>
                  <a:xfrm>
                    <a:off x="13554906" y="3320109"/>
                    <a:ext cx="443912" cy="425811"/>
                    <a:chOff x="12909684" y="1276143"/>
                    <a:chExt cx="443912" cy="425811"/>
                  </a:xfrm>
                </p:grpSpPr>
                <p:sp>
                  <p:nvSpPr>
                    <p:cNvPr id="242" name="Rechthoek 241">
                      <a:extLst>
                        <a:ext uri="{FF2B5EF4-FFF2-40B4-BE49-F238E27FC236}">
                          <a16:creationId xmlns:a16="http://schemas.microsoft.com/office/drawing/2014/main" id="{9F7AD372-19D8-4174-84A5-CB00E98F90D5}"/>
                        </a:ext>
                      </a:extLst>
                    </p:cNvPr>
                    <p:cNvSpPr/>
                    <p:nvPr userDrawn="1"/>
                  </p:nvSpPr>
                  <p:spPr>
                    <a:xfrm>
                      <a:off x="12909684"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243" name="Rechthoek 242">
                      <a:extLst>
                        <a:ext uri="{FF2B5EF4-FFF2-40B4-BE49-F238E27FC236}">
                          <a16:creationId xmlns:a16="http://schemas.microsoft.com/office/drawing/2014/main" id="{DD1B7776-10F1-4EDC-B56F-E7976978A3BC}"/>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244" name="Ovaal 243">
                      <a:extLst>
                        <a:ext uri="{FF2B5EF4-FFF2-40B4-BE49-F238E27FC236}">
                          <a16:creationId xmlns:a16="http://schemas.microsoft.com/office/drawing/2014/main" id="{1CBBB9DA-D440-4484-8F95-323335E5C383}"/>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pic>
                <p:nvPicPr>
                  <p:cNvPr id="240" name="Afbeelding 239">
                    <a:extLst>
                      <a:ext uri="{FF2B5EF4-FFF2-40B4-BE49-F238E27FC236}">
                        <a16:creationId xmlns:a16="http://schemas.microsoft.com/office/drawing/2014/main" id="{B25B7BDE-6460-4D74-8526-FA8B2438874E}"/>
                      </a:ext>
                    </a:extLst>
                  </p:cNvPr>
                  <p:cNvPicPr>
                    <a:picLocks noChangeAspect="1"/>
                  </p:cNvPicPr>
                  <p:nvPr userDrawn="1"/>
                </p:nvPicPr>
                <p:blipFill>
                  <a:blip r:embed="rId6">
                    <a:duotone>
                      <a:prstClr val="black"/>
                      <a:srgbClr val="4D82B8">
                        <a:tint val="45000"/>
                        <a:satMod val="400000"/>
                      </a:srgbClr>
                    </a:duotone>
                    <a:extLst>
                      <a:ext uri="{BEBA8EAE-BF5A-486C-A8C5-ECC9F3942E4B}">
                        <a14:imgProps xmlns:a14="http://schemas.microsoft.com/office/drawing/2010/main">
                          <a14:imgLayer r:embed="rId7">
                            <a14:imgEffect>
                              <a14:brightnessContrast contrast="-40000"/>
                            </a14:imgEffect>
                          </a14:imgLayer>
                        </a14:imgProps>
                      </a:ext>
                    </a:extLst>
                  </a:blip>
                  <a:stretch>
                    <a:fillRect/>
                  </a:stretch>
                </p:blipFill>
                <p:spPr>
                  <a:xfrm>
                    <a:off x="13567296" y="3424992"/>
                    <a:ext cx="173367" cy="140220"/>
                  </a:xfrm>
                  <a:prstGeom prst="rect">
                    <a:avLst/>
                  </a:prstGeom>
                </p:spPr>
              </p:pic>
              <p:pic>
                <p:nvPicPr>
                  <p:cNvPr id="241" name="Afbeelding 240">
                    <a:extLst>
                      <a:ext uri="{FF2B5EF4-FFF2-40B4-BE49-F238E27FC236}">
                        <a16:creationId xmlns:a16="http://schemas.microsoft.com/office/drawing/2014/main" id="{89179E73-7485-43AC-8FE7-F1152E1F42BC}"/>
                      </a:ext>
                    </a:extLst>
                  </p:cNvPr>
                  <p:cNvPicPr>
                    <a:picLocks noChangeAspect="1"/>
                  </p:cNvPicPr>
                  <p:nvPr userDrawn="1"/>
                </p:nvPicPr>
                <p:blipFill>
                  <a:blip r:embed="rId6">
                    <a:duotone>
                      <a:prstClr val="black"/>
                      <a:srgbClr val="4D82B8">
                        <a:tint val="45000"/>
                        <a:satMod val="400000"/>
                      </a:srgbClr>
                    </a:duotone>
                    <a:extLst>
                      <a:ext uri="{BEBA8EAE-BF5A-486C-A8C5-ECC9F3942E4B}">
                        <a14:imgProps xmlns:a14="http://schemas.microsoft.com/office/drawing/2010/main">
                          <a14:imgLayer r:embed="rId7">
                            <a14:imgEffect>
                              <a14:brightnessContrast contrast="-40000"/>
                            </a14:imgEffect>
                          </a14:imgLayer>
                        </a14:imgProps>
                      </a:ext>
                    </a:extLst>
                  </a:blip>
                  <a:stretch>
                    <a:fillRect/>
                  </a:stretch>
                </p:blipFill>
                <p:spPr>
                  <a:xfrm flipH="1">
                    <a:off x="13635599" y="3453788"/>
                    <a:ext cx="173367" cy="111424"/>
                  </a:xfrm>
                  <a:prstGeom prst="rect">
                    <a:avLst/>
                  </a:prstGeom>
                </p:spPr>
              </p:pic>
            </p:grpSp>
            <p:grpSp>
              <p:nvGrpSpPr>
                <p:cNvPr id="233" name="Groep 232">
                  <a:extLst>
                    <a:ext uri="{FF2B5EF4-FFF2-40B4-BE49-F238E27FC236}">
                      <a16:creationId xmlns:a16="http://schemas.microsoft.com/office/drawing/2014/main" id="{137743AD-F338-43C7-BDB3-EFD979DCEB77}"/>
                    </a:ext>
                  </a:extLst>
                </p:cNvPr>
                <p:cNvGrpSpPr/>
                <p:nvPr userDrawn="1"/>
              </p:nvGrpSpPr>
              <p:grpSpPr>
                <a:xfrm>
                  <a:off x="13103513" y="3705268"/>
                  <a:ext cx="145820" cy="146462"/>
                  <a:chOff x="13096169" y="3602278"/>
                  <a:chExt cx="145820" cy="146462"/>
                </a:xfrm>
              </p:grpSpPr>
              <p:sp>
                <p:nvSpPr>
                  <p:cNvPr id="237" name="Rechthoek 236">
                    <a:extLst>
                      <a:ext uri="{FF2B5EF4-FFF2-40B4-BE49-F238E27FC236}">
                        <a16:creationId xmlns:a16="http://schemas.microsoft.com/office/drawing/2014/main" id="{A2568655-CCE1-48FB-8505-20430DD049F8}"/>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238" name="Rechthoek 237">
                    <a:extLst>
                      <a:ext uri="{FF2B5EF4-FFF2-40B4-BE49-F238E27FC236}">
                        <a16:creationId xmlns:a16="http://schemas.microsoft.com/office/drawing/2014/main" id="{CCBC2D41-F2FB-4626-8813-58CDEA8155E9}"/>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234" name="Groep 233">
                  <a:extLst>
                    <a:ext uri="{FF2B5EF4-FFF2-40B4-BE49-F238E27FC236}">
                      <a16:creationId xmlns:a16="http://schemas.microsoft.com/office/drawing/2014/main" id="{4F6A1653-BC35-4DE8-9675-574697EDC46A}"/>
                    </a:ext>
                  </a:extLst>
                </p:cNvPr>
                <p:cNvGrpSpPr/>
                <p:nvPr userDrawn="1"/>
              </p:nvGrpSpPr>
              <p:grpSpPr>
                <a:xfrm rot="10800000">
                  <a:off x="13061402" y="3665637"/>
                  <a:ext cx="145820" cy="146462"/>
                  <a:chOff x="13096169" y="3602278"/>
                  <a:chExt cx="145820" cy="146462"/>
                </a:xfrm>
              </p:grpSpPr>
              <p:sp>
                <p:nvSpPr>
                  <p:cNvPr id="235" name="Rechthoek 234">
                    <a:extLst>
                      <a:ext uri="{FF2B5EF4-FFF2-40B4-BE49-F238E27FC236}">
                        <a16:creationId xmlns:a16="http://schemas.microsoft.com/office/drawing/2014/main" id="{74295F06-AAD5-4AE9-942C-C2AF31187D97}"/>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236" name="Rechthoek 235">
                    <a:extLst>
                      <a:ext uri="{FF2B5EF4-FFF2-40B4-BE49-F238E27FC236}">
                        <a16:creationId xmlns:a16="http://schemas.microsoft.com/office/drawing/2014/main" id="{228BBE17-1C18-4BEF-8F89-0A0E13AB9CD5}"/>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sp>
            <p:nvSpPr>
              <p:cNvPr id="230" name="Rechthoek 229">
                <a:extLst>
                  <a:ext uri="{FF2B5EF4-FFF2-40B4-BE49-F238E27FC236}">
                    <a16:creationId xmlns:a16="http://schemas.microsoft.com/office/drawing/2014/main" id="{2524C2BC-A485-4007-AE2F-523CBA437557}"/>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en-GB" sz="900" b="0" noProof="0">
                    <a:solidFill>
                      <a:srgbClr val="211F26"/>
                    </a:solidFill>
                    <a:latin typeface="Calibri" panose="020F0502020204030204" pitchFamily="34" charset="0"/>
                    <a:cs typeface="Calibri" panose="020F0502020204030204" pitchFamily="34" charset="0"/>
                  </a:rPr>
                  <a:t>Crop</a:t>
                </a:r>
              </a:p>
            </p:txBody>
          </p:sp>
          <p:sp>
            <p:nvSpPr>
              <p:cNvPr id="231" name="Gelijkbenige driehoek 230">
                <a:extLst>
                  <a:ext uri="{FF2B5EF4-FFF2-40B4-BE49-F238E27FC236}">
                    <a16:creationId xmlns:a16="http://schemas.microsoft.com/office/drawing/2014/main" id="{E5BFE1C2-EF2B-4C0F-BD11-639BD8A0B373}"/>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211" name="Groep 210">
              <a:extLst>
                <a:ext uri="{FF2B5EF4-FFF2-40B4-BE49-F238E27FC236}">
                  <a16:creationId xmlns:a16="http://schemas.microsoft.com/office/drawing/2014/main" id="{E748AFE5-47B8-4E0B-9891-76E194088380}"/>
                </a:ext>
              </a:extLst>
            </p:cNvPr>
            <p:cNvGrpSpPr/>
            <p:nvPr userDrawn="1"/>
          </p:nvGrpSpPr>
          <p:grpSpPr>
            <a:xfrm>
              <a:off x="-3314821" y="2981448"/>
              <a:ext cx="1558053" cy="563933"/>
              <a:chOff x="-3314821" y="2981448"/>
              <a:chExt cx="1558053" cy="563933"/>
            </a:xfrm>
          </p:grpSpPr>
          <p:sp>
            <p:nvSpPr>
              <p:cNvPr id="215" name="Rechthoek 214">
                <a:extLst>
                  <a:ext uri="{FF2B5EF4-FFF2-40B4-BE49-F238E27FC236}">
                    <a16:creationId xmlns:a16="http://schemas.microsoft.com/office/drawing/2014/main" id="{3293CFC6-C2E0-40DB-B327-C7B074092A69}"/>
                  </a:ext>
                </a:extLst>
              </p:cNvPr>
              <p:cNvSpPr/>
              <p:nvPr userDrawn="1"/>
            </p:nvSpPr>
            <p:spPr>
              <a:xfrm>
                <a:off x="-3314821" y="2981448"/>
                <a:ext cx="1558053" cy="504851"/>
              </a:xfrm>
              <a:prstGeom prst="rect">
                <a:avLst/>
              </a:prstGeom>
              <a:solidFill>
                <a:srgbClr val="FFFFFF"/>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216" name="Rechthoek 215">
                <a:extLst>
                  <a:ext uri="{FF2B5EF4-FFF2-40B4-BE49-F238E27FC236}">
                    <a16:creationId xmlns:a16="http://schemas.microsoft.com/office/drawing/2014/main" id="{488E9B04-4329-4E7E-BA57-732C5F428EC0}"/>
                  </a:ext>
                </a:extLst>
              </p:cNvPr>
              <p:cNvSpPr/>
              <p:nvPr userDrawn="1"/>
            </p:nvSpPr>
            <p:spPr>
              <a:xfrm>
                <a:off x="-3304719" y="3235173"/>
                <a:ext cx="1540313" cy="246608"/>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217" name="Tekstvak 216">
                <a:extLst>
                  <a:ext uri="{FF2B5EF4-FFF2-40B4-BE49-F238E27FC236}">
                    <a16:creationId xmlns:a16="http://schemas.microsoft.com/office/drawing/2014/main" id="{A90CD317-5502-4A37-AE35-78D5349A44C1}"/>
                  </a:ext>
                </a:extLst>
              </p:cNvPr>
              <p:cNvSpPr txBox="1"/>
              <p:nvPr userDrawn="1"/>
            </p:nvSpPr>
            <p:spPr>
              <a:xfrm>
                <a:off x="-3069820" y="3038892"/>
                <a:ext cx="1089248" cy="137495"/>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a:solidFill>
                      <a:srgbClr val="211F26"/>
                    </a:solidFill>
                    <a:latin typeface="Calibri" panose="020F0502020204030204" pitchFamily="34" charset="0"/>
                    <a:ea typeface="+mn-ea"/>
                    <a:cs typeface="Calibri" panose="020F0502020204030204" pitchFamily="34" charset="0"/>
                  </a:rPr>
                  <a:t>Send to front</a:t>
                </a:r>
              </a:p>
            </p:txBody>
          </p:sp>
          <p:sp>
            <p:nvSpPr>
              <p:cNvPr id="218" name="Tekstvak 217">
                <a:extLst>
                  <a:ext uri="{FF2B5EF4-FFF2-40B4-BE49-F238E27FC236}">
                    <a16:creationId xmlns:a16="http://schemas.microsoft.com/office/drawing/2014/main" id="{E8B26887-A411-499F-B06A-8B853AE54E70}"/>
                  </a:ext>
                </a:extLst>
              </p:cNvPr>
              <p:cNvSpPr txBox="1"/>
              <p:nvPr userDrawn="1"/>
            </p:nvSpPr>
            <p:spPr>
              <a:xfrm>
                <a:off x="-3069820" y="3295269"/>
                <a:ext cx="1098515"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a:solidFill>
                      <a:srgbClr val="211F26"/>
                    </a:solidFill>
                    <a:latin typeface="Calibri" panose="020F0502020204030204" pitchFamily="34" charset="0"/>
                    <a:ea typeface="+mn-ea"/>
                    <a:cs typeface="Calibri" panose="020F0502020204030204" pitchFamily="34" charset="0"/>
                  </a:rPr>
                  <a:t>Send to back</a:t>
                </a:r>
              </a:p>
            </p:txBody>
          </p:sp>
          <p:sp>
            <p:nvSpPr>
              <p:cNvPr id="219" name="Vrije vorm: vorm 218">
                <a:extLst>
                  <a:ext uri="{FF2B5EF4-FFF2-40B4-BE49-F238E27FC236}">
                    <a16:creationId xmlns:a16="http://schemas.microsoft.com/office/drawing/2014/main" id="{5110E0EE-2547-40FF-AA03-74984B323FFD}"/>
                  </a:ext>
                </a:extLst>
              </p:cNvPr>
              <p:cNvSpPr/>
              <p:nvPr userDrawn="1"/>
            </p:nvSpPr>
            <p:spPr>
              <a:xfrm>
                <a:off x="-2051274" y="3365381"/>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220" name="Gelijkbenige driehoek 219">
                <a:extLst>
                  <a:ext uri="{FF2B5EF4-FFF2-40B4-BE49-F238E27FC236}">
                    <a16:creationId xmlns:a16="http://schemas.microsoft.com/office/drawing/2014/main" id="{155EFBF4-740F-4B4A-B5E6-DDE6F5C06598}"/>
                  </a:ext>
                </a:extLst>
              </p:cNvPr>
              <p:cNvSpPr/>
              <p:nvPr userDrawn="1"/>
            </p:nvSpPr>
            <p:spPr>
              <a:xfrm rot="5400000">
                <a:off x="-1900674" y="3332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nvGrpSpPr>
              <p:cNvPr id="221" name="Groep 220">
                <a:extLst>
                  <a:ext uri="{FF2B5EF4-FFF2-40B4-BE49-F238E27FC236}">
                    <a16:creationId xmlns:a16="http://schemas.microsoft.com/office/drawing/2014/main" id="{8B17C2F6-915B-4C79-BFBF-8A58BFB7834E}"/>
                  </a:ext>
                </a:extLst>
              </p:cNvPr>
              <p:cNvGrpSpPr/>
              <p:nvPr userDrawn="1"/>
            </p:nvGrpSpPr>
            <p:grpSpPr>
              <a:xfrm>
                <a:off x="-3257052" y="3032066"/>
                <a:ext cx="182309" cy="163794"/>
                <a:chOff x="12832541" y="3162395"/>
                <a:chExt cx="219532" cy="197236"/>
              </a:xfrm>
            </p:grpSpPr>
            <p:sp>
              <p:nvSpPr>
                <p:cNvPr id="226" name="Rechthoek 225">
                  <a:extLst>
                    <a:ext uri="{FF2B5EF4-FFF2-40B4-BE49-F238E27FC236}">
                      <a16:creationId xmlns:a16="http://schemas.microsoft.com/office/drawing/2014/main" id="{76E793F9-E430-4489-AFFF-AA2A678477BB}"/>
                    </a:ext>
                  </a:extLst>
                </p:cNvPr>
                <p:cNvSpPr/>
                <p:nvPr userDrawn="1"/>
              </p:nvSpPr>
              <p:spPr>
                <a:xfrm>
                  <a:off x="12832541" y="3162395"/>
                  <a:ext cx="81487" cy="81487"/>
                </a:xfrm>
                <a:prstGeom prst="rect">
                  <a:avLst/>
                </a:prstGeom>
                <a:solidFill>
                  <a:schemeClr val="bg1"/>
                </a:solidFill>
                <a:ln w="12700">
                  <a:solidFill>
                    <a:srgbClr val="8484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227" name="Rechthoek 226">
                  <a:extLst>
                    <a:ext uri="{FF2B5EF4-FFF2-40B4-BE49-F238E27FC236}">
                      <a16:creationId xmlns:a16="http://schemas.microsoft.com/office/drawing/2014/main" id="{97D91F01-5617-49B0-8066-9B03883AF60F}"/>
                    </a:ext>
                  </a:extLst>
                </p:cNvPr>
                <p:cNvSpPr/>
                <p:nvPr userDrawn="1"/>
              </p:nvSpPr>
              <p:spPr>
                <a:xfrm>
                  <a:off x="12970586" y="3278144"/>
                  <a:ext cx="81487" cy="81487"/>
                </a:xfrm>
                <a:prstGeom prst="rect">
                  <a:avLst/>
                </a:prstGeom>
                <a:solidFill>
                  <a:schemeClr val="bg1"/>
                </a:solidFill>
                <a:ln w="12700">
                  <a:solidFill>
                    <a:srgbClr val="8484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228" name="Rechthoek 227">
                  <a:extLst>
                    <a:ext uri="{FF2B5EF4-FFF2-40B4-BE49-F238E27FC236}">
                      <a16:creationId xmlns:a16="http://schemas.microsoft.com/office/drawing/2014/main" id="{4ED92AA0-BFC9-4DAF-AF96-10592525C0AA}"/>
                    </a:ext>
                  </a:extLst>
                </p:cNvPr>
                <p:cNvSpPr/>
                <p:nvPr userDrawn="1"/>
              </p:nvSpPr>
              <p:spPr>
                <a:xfrm>
                  <a:off x="12873284" y="3191991"/>
                  <a:ext cx="138045" cy="138044"/>
                </a:xfrm>
                <a:prstGeom prst="rect">
                  <a:avLst/>
                </a:prstGeom>
                <a:solidFill>
                  <a:srgbClr val="EABE76"/>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grpSp>
          <p:grpSp>
            <p:nvGrpSpPr>
              <p:cNvPr id="222" name="Groep 221">
                <a:extLst>
                  <a:ext uri="{FF2B5EF4-FFF2-40B4-BE49-F238E27FC236}">
                    <a16:creationId xmlns:a16="http://schemas.microsoft.com/office/drawing/2014/main" id="{103D09F3-9D76-438D-9A48-784B0C3748F6}"/>
                  </a:ext>
                </a:extLst>
              </p:cNvPr>
              <p:cNvGrpSpPr/>
              <p:nvPr userDrawn="1"/>
            </p:nvGrpSpPr>
            <p:grpSpPr>
              <a:xfrm>
                <a:off x="-3257053" y="3276580"/>
                <a:ext cx="182309" cy="163794"/>
                <a:chOff x="12832541" y="3162395"/>
                <a:chExt cx="219532" cy="197236"/>
              </a:xfrm>
            </p:grpSpPr>
            <p:sp>
              <p:nvSpPr>
                <p:cNvPr id="223" name="Rechthoek 222">
                  <a:extLst>
                    <a:ext uri="{FF2B5EF4-FFF2-40B4-BE49-F238E27FC236}">
                      <a16:creationId xmlns:a16="http://schemas.microsoft.com/office/drawing/2014/main" id="{64479B12-3E54-4BF9-8673-F9716EF3F2EE}"/>
                    </a:ext>
                  </a:extLst>
                </p:cNvPr>
                <p:cNvSpPr/>
                <p:nvPr userDrawn="1"/>
              </p:nvSpPr>
              <p:spPr>
                <a:xfrm>
                  <a:off x="12873284" y="3191991"/>
                  <a:ext cx="138045" cy="138044"/>
                </a:xfrm>
                <a:prstGeom prst="rect">
                  <a:avLst/>
                </a:prstGeom>
                <a:solidFill>
                  <a:srgbClr val="EABE76"/>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224" name="Rechthoek 223">
                  <a:extLst>
                    <a:ext uri="{FF2B5EF4-FFF2-40B4-BE49-F238E27FC236}">
                      <a16:creationId xmlns:a16="http://schemas.microsoft.com/office/drawing/2014/main" id="{28E11BC5-6AE9-4AAC-95ED-4A6C2E679E7E}"/>
                    </a:ext>
                  </a:extLst>
                </p:cNvPr>
                <p:cNvSpPr/>
                <p:nvPr userDrawn="1"/>
              </p:nvSpPr>
              <p:spPr>
                <a:xfrm>
                  <a:off x="12832541" y="3162395"/>
                  <a:ext cx="81487" cy="81487"/>
                </a:xfrm>
                <a:prstGeom prst="rect">
                  <a:avLst/>
                </a:prstGeom>
                <a:solidFill>
                  <a:schemeClr val="bg1"/>
                </a:solidFill>
                <a:ln w="12700">
                  <a:solidFill>
                    <a:srgbClr val="8484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225" name="Rechthoek 224">
                  <a:extLst>
                    <a:ext uri="{FF2B5EF4-FFF2-40B4-BE49-F238E27FC236}">
                      <a16:creationId xmlns:a16="http://schemas.microsoft.com/office/drawing/2014/main" id="{C5F427DC-154D-48EA-A6FF-3E910A489274}"/>
                    </a:ext>
                  </a:extLst>
                </p:cNvPr>
                <p:cNvSpPr/>
                <p:nvPr userDrawn="1"/>
              </p:nvSpPr>
              <p:spPr>
                <a:xfrm>
                  <a:off x="12970586" y="3278144"/>
                  <a:ext cx="81487" cy="81487"/>
                </a:xfrm>
                <a:prstGeom prst="rect">
                  <a:avLst/>
                </a:prstGeom>
                <a:solidFill>
                  <a:schemeClr val="bg1"/>
                </a:solidFill>
                <a:ln w="12700">
                  <a:solidFill>
                    <a:srgbClr val="8484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grpSp>
        </p:grpSp>
        <p:grpSp>
          <p:nvGrpSpPr>
            <p:cNvPr id="212" name="ICOON_info">
              <a:extLst>
                <a:ext uri="{FF2B5EF4-FFF2-40B4-BE49-F238E27FC236}">
                  <a16:creationId xmlns:a16="http://schemas.microsoft.com/office/drawing/2014/main" id="{A423A3FC-FB96-4157-9597-AE7DF6580171}"/>
                </a:ext>
              </a:extLst>
            </p:cNvPr>
            <p:cNvGrpSpPr/>
            <p:nvPr userDrawn="1"/>
          </p:nvGrpSpPr>
          <p:grpSpPr>
            <a:xfrm>
              <a:off x="-376736" y="5307660"/>
              <a:ext cx="283685" cy="283685"/>
              <a:chOff x="-510741" y="5913713"/>
              <a:chExt cx="267555" cy="267555"/>
            </a:xfrm>
          </p:grpSpPr>
          <p:sp>
            <p:nvSpPr>
              <p:cNvPr id="213" name="Ovaal 212">
                <a:extLst>
                  <a:ext uri="{FF2B5EF4-FFF2-40B4-BE49-F238E27FC236}">
                    <a16:creationId xmlns:a16="http://schemas.microsoft.com/office/drawing/2014/main" id="{9ACB1F6D-CFB8-4A51-AEB4-48B6438661DE}"/>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214" name="Graphic 163" descr="Informatie">
                <a:extLst>
                  <a:ext uri="{FF2B5EF4-FFF2-40B4-BE49-F238E27FC236}">
                    <a16:creationId xmlns:a16="http://schemas.microsoft.com/office/drawing/2014/main" id="{0E97897B-D68E-452E-8E37-D10D3AF88B68}"/>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noAutofit/>
              </a:bodyPr>
              <a:lstStyle/>
              <a:p>
                <a:endParaRPr lang="en-GB" sz="2000" noProof="0">
                  <a:solidFill>
                    <a:srgbClr val="211F26"/>
                  </a:solidFill>
                  <a:latin typeface="Calibri" panose="020F0502020204030204" pitchFamily="34" charset="0"/>
                  <a:cs typeface="Calibri" panose="020F0502020204030204" pitchFamily="34" charset="0"/>
                </a:endParaRPr>
              </a:p>
            </p:txBody>
          </p:sp>
        </p:grpSp>
      </p:grpSp>
      <p:grpSp>
        <p:nvGrpSpPr>
          <p:cNvPr id="254" name="INSTRUCTION">
            <a:extLst>
              <a:ext uri="{FF2B5EF4-FFF2-40B4-BE49-F238E27FC236}">
                <a16:creationId xmlns:a16="http://schemas.microsoft.com/office/drawing/2014/main" id="{2D52F4C8-0035-4EC2-B221-6F0D232F9074}"/>
              </a:ext>
            </a:extLst>
          </p:cNvPr>
          <p:cNvGrpSpPr/>
          <p:nvPr userDrawn="1"/>
        </p:nvGrpSpPr>
        <p:grpSpPr>
          <a:xfrm>
            <a:off x="5846" y="7033211"/>
            <a:ext cx="3727954" cy="1577390"/>
            <a:chOff x="5846" y="7033211"/>
            <a:chExt cx="3727954" cy="1577390"/>
          </a:xfrm>
        </p:grpSpPr>
        <p:sp>
          <p:nvSpPr>
            <p:cNvPr id="255" name="Rechthoek 254">
              <a:extLst>
                <a:ext uri="{FF2B5EF4-FFF2-40B4-BE49-F238E27FC236}">
                  <a16:creationId xmlns:a16="http://schemas.microsoft.com/office/drawing/2014/main" id="{CC220150-7503-42C2-BAE3-FD464E346E01}"/>
                </a:ext>
              </a:extLst>
            </p:cNvPr>
            <p:cNvSpPr/>
            <p:nvPr userDrawn="1"/>
          </p:nvSpPr>
          <p:spPr>
            <a:xfrm>
              <a:off x="5846" y="7033211"/>
              <a:ext cx="3727954" cy="1577390"/>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EDIT Footer, slide number</a:t>
              </a:r>
              <a:br>
                <a:rPr lang="en-GB" sz="1400" b="1" cap="all" baseline="0" noProof="0">
                  <a:solidFill>
                    <a:schemeClr val="accent1"/>
                  </a:solidFill>
                  <a:latin typeface="Calibri" panose="020F0502020204030204" pitchFamily="34" charset="0"/>
                  <a:cs typeface="Calibri" panose="020F0502020204030204" pitchFamily="34" charset="0"/>
                </a:rPr>
              </a:br>
              <a:r>
                <a:rPr lang="en-GB" sz="1400" b="1" cap="all" baseline="0" noProof="0">
                  <a:solidFill>
                    <a:schemeClr val="accent1"/>
                  </a:solidFill>
                  <a:latin typeface="Calibri" panose="020F0502020204030204" pitchFamily="34" charset="0"/>
                  <a:cs typeface="Calibri" panose="020F0502020204030204" pitchFamily="34" charset="0"/>
                </a:rPr>
                <a:t>and date</a:t>
              </a:r>
            </a:p>
          </p:txBody>
        </p:sp>
        <p:sp>
          <p:nvSpPr>
            <p:cNvPr id="256" name="Ovaal 255">
              <a:extLst>
                <a:ext uri="{FF2B5EF4-FFF2-40B4-BE49-F238E27FC236}">
                  <a16:creationId xmlns:a16="http://schemas.microsoft.com/office/drawing/2014/main" id="{17992A46-BC79-4356-943E-F01E13E1828B}"/>
                </a:ext>
              </a:extLst>
            </p:cNvPr>
            <p:cNvSpPr/>
            <p:nvPr userDrawn="1"/>
          </p:nvSpPr>
          <p:spPr>
            <a:xfrm>
              <a:off x="188424" y="767853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257" name="Rechthoek 256">
              <a:extLst>
                <a:ext uri="{FF2B5EF4-FFF2-40B4-BE49-F238E27FC236}">
                  <a16:creationId xmlns:a16="http://schemas.microsoft.com/office/drawing/2014/main" id="{01ED0377-FA04-4BDF-BC48-62DE49FBA301}"/>
                </a:ext>
              </a:extLst>
            </p:cNvPr>
            <p:cNvSpPr/>
            <p:nvPr userDrawn="1"/>
          </p:nvSpPr>
          <p:spPr>
            <a:xfrm>
              <a:off x="472596" y="7678534"/>
              <a:ext cx="2322719" cy="31672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‘Header &amp; Footer’</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258" name="Ovaal 257">
              <a:extLst>
                <a:ext uri="{FF2B5EF4-FFF2-40B4-BE49-F238E27FC236}">
                  <a16:creationId xmlns:a16="http://schemas.microsoft.com/office/drawing/2014/main" id="{5556B461-8AF7-489B-91F0-CA9113B3B496}"/>
                </a:ext>
              </a:extLst>
            </p:cNvPr>
            <p:cNvSpPr/>
            <p:nvPr userDrawn="1"/>
          </p:nvSpPr>
          <p:spPr>
            <a:xfrm>
              <a:off x="188424" y="810886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259" name="Rechthoek 258">
              <a:extLst>
                <a:ext uri="{FF2B5EF4-FFF2-40B4-BE49-F238E27FC236}">
                  <a16:creationId xmlns:a16="http://schemas.microsoft.com/office/drawing/2014/main" id="{0BD7D774-EB07-41A6-A0BD-9A594303C62C}"/>
                </a:ext>
              </a:extLst>
            </p:cNvPr>
            <p:cNvSpPr/>
            <p:nvPr userDrawn="1"/>
          </p:nvSpPr>
          <p:spPr>
            <a:xfrm>
              <a:off x="472596" y="8108870"/>
              <a:ext cx="2322719" cy="38098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‘Apply to All’</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apply the changes to every slide.</a:t>
              </a:r>
            </a:p>
          </p:txBody>
        </p:sp>
        <p:grpSp>
          <p:nvGrpSpPr>
            <p:cNvPr id="260" name="Groep 259">
              <a:extLst>
                <a:ext uri="{FF2B5EF4-FFF2-40B4-BE49-F238E27FC236}">
                  <a16:creationId xmlns:a16="http://schemas.microsoft.com/office/drawing/2014/main" id="{04910BF9-B5C4-4C84-92B0-7EB019686CCC}"/>
                </a:ext>
              </a:extLst>
            </p:cNvPr>
            <p:cNvGrpSpPr/>
            <p:nvPr userDrawn="1"/>
          </p:nvGrpSpPr>
          <p:grpSpPr>
            <a:xfrm>
              <a:off x="2939884" y="7739834"/>
              <a:ext cx="681133" cy="750023"/>
              <a:chOff x="-910573" y="4987990"/>
              <a:chExt cx="681133" cy="750023"/>
            </a:xfrm>
          </p:grpSpPr>
          <p:grpSp>
            <p:nvGrpSpPr>
              <p:cNvPr id="261" name="Groep 260">
                <a:extLst>
                  <a:ext uri="{FF2B5EF4-FFF2-40B4-BE49-F238E27FC236}">
                    <a16:creationId xmlns:a16="http://schemas.microsoft.com/office/drawing/2014/main" id="{44DA53D9-484C-4866-880E-7E5722271A57}"/>
                  </a:ext>
                </a:extLst>
              </p:cNvPr>
              <p:cNvGrpSpPr/>
              <p:nvPr userDrawn="1"/>
            </p:nvGrpSpPr>
            <p:grpSpPr>
              <a:xfrm>
                <a:off x="-713542" y="4987990"/>
                <a:ext cx="287071" cy="379107"/>
                <a:chOff x="-4050578" y="288410"/>
                <a:chExt cx="322125" cy="379107"/>
              </a:xfrm>
            </p:grpSpPr>
            <p:sp>
              <p:nvSpPr>
                <p:cNvPr id="263" name="Rechthoek met één afgeknipte en afgeronde hoek 47">
                  <a:extLst>
                    <a:ext uri="{FF2B5EF4-FFF2-40B4-BE49-F238E27FC236}">
                      <a16:creationId xmlns:a16="http://schemas.microsoft.com/office/drawing/2014/main" id="{ABB0E54C-2B44-4A5B-BBD9-1B5E9FB32DC9}"/>
                    </a:ext>
                  </a:extLst>
                </p:cNvPr>
                <p:cNvSpPr/>
                <p:nvPr userDrawn="1"/>
              </p:nvSpPr>
              <p:spPr>
                <a:xfrm>
                  <a:off x="-4050578" y="288410"/>
                  <a:ext cx="322125" cy="379107"/>
                </a:xfrm>
                <a:prstGeom prst="snipRoundRect">
                  <a:avLst>
                    <a:gd name="adj1" fmla="val 0"/>
                    <a:gd name="adj2" fmla="val 33753"/>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264" name="Rechthoekige driehoek 263">
                  <a:extLst>
                    <a:ext uri="{FF2B5EF4-FFF2-40B4-BE49-F238E27FC236}">
                      <a16:creationId xmlns:a16="http://schemas.microsoft.com/office/drawing/2014/main" id="{0ED2A1FA-0866-476C-8D9F-D3E29D2F3501}"/>
                    </a:ext>
                  </a:extLst>
                </p:cNvPr>
                <p:cNvSpPr/>
                <p:nvPr userDrawn="1"/>
              </p:nvSpPr>
              <p:spPr>
                <a:xfrm>
                  <a:off x="-3833537" y="291656"/>
                  <a:ext cx="103133" cy="93757"/>
                </a:xfrm>
                <a:prstGeom prst="rtTriangle">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265" name="Rechthoek 264">
                  <a:extLst>
                    <a:ext uri="{FF2B5EF4-FFF2-40B4-BE49-F238E27FC236}">
                      <a16:creationId xmlns:a16="http://schemas.microsoft.com/office/drawing/2014/main" id="{E250AB57-EECA-4247-A5B5-34972425341C}"/>
                    </a:ext>
                  </a:extLst>
                </p:cNvPr>
                <p:cNvSpPr/>
                <p:nvPr userDrawn="1"/>
              </p:nvSpPr>
              <p:spPr>
                <a:xfrm>
                  <a:off x="-4013673" y="314848"/>
                  <a:ext cx="140930" cy="70565"/>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266" name="Rechthoek 265">
                  <a:extLst>
                    <a:ext uri="{FF2B5EF4-FFF2-40B4-BE49-F238E27FC236}">
                      <a16:creationId xmlns:a16="http://schemas.microsoft.com/office/drawing/2014/main" id="{0BE581F2-7B20-4A0C-A793-B4DD66248D6C}"/>
                    </a:ext>
                  </a:extLst>
                </p:cNvPr>
                <p:cNvSpPr/>
                <p:nvPr userDrawn="1"/>
              </p:nvSpPr>
              <p:spPr>
                <a:xfrm>
                  <a:off x="-4020379" y="586428"/>
                  <a:ext cx="261727" cy="61406"/>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defTabSz="914400" fontAlgn="auto">
                    <a:lnSpc>
                      <a:spcPct val="100000"/>
                    </a:lnSpc>
                    <a:spcBef>
                      <a:spcPts val="0"/>
                    </a:spcBef>
                    <a:spcAft>
                      <a:spcPts val="0"/>
                    </a:spcAft>
                    <a:buClrTx/>
                    <a:buSzTx/>
                    <a:buFontTx/>
                    <a:buNone/>
                    <a:tabLst/>
                  </a:pPr>
                  <a:endParaRPr kumimoji="0" lang="en-GB" sz="900" b="0" i="0" u="none" strike="noStrike" kern="0" cap="none" spc="0" normalizeH="0" baseline="0" noProof="0">
                    <a:ln>
                      <a:noFill/>
                    </a:ln>
                    <a:solidFill>
                      <a:srgbClr val="211F26"/>
                    </a:solidFill>
                    <a:effectLst/>
                    <a:uLnTx/>
                    <a:uFillTx/>
                    <a:latin typeface="Calibri" panose="020F0502020204030204" pitchFamily="34" charset="0"/>
                    <a:cs typeface="Calibri" panose="020F0502020204030204" pitchFamily="34" charset="0"/>
                  </a:endParaRPr>
                </a:p>
              </p:txBody>
            </p:sp>
          </p:grpSp>
          <p:sp>
            <p:nvSpPr>
              <p:cNvPr id="262" name="Rechthoek 261">
                <a:extLst>
                  <a:ext uri="{FF2B5EF4-FFF2-40B4-BE49-F238E27FC236}">
                    <a16:creationId xmlns:a16="http://schemas.microsoft.com/office/drawing/2014/main" id="{0F58E46D-6335-44FA-B1F0-EDB06D32DA4C}"/>
                  </a:ext>
                </a:extLst>
              </p:cNvPr>
              <p:cNvSpPr/>
              <p:nvPr userDrawn="1"/>
            </p:nvSpPr>
            <p:spPr>
              <a:xfrm>
                <a:off x="-910573" y="5352063"/>
                <a:ext cx="681133" cy="385950"/>
              </a:xfrm>
              <a:prstGeom prst="rect">
                <a:avLst/>
              </a:prstGeom>
              <a:no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rPr>
                  <a:t>Header &amp; Footer</a:t>
                </a:r>
              </a:p>
            </p:txBody>
          </p:sp>
        </p:grpSp>
      </p:grpSp>
      <p:sp>
        <p:nvSpPr>
          <p:cNvPr id="120" name="INFO">
            <a:extLst>
              <a:ext uri="{FF2B5EF4-FFF2-40B4-BE49-F238E27FC236}">
                <a16:creationId xmlns:a16="http://schemas.microsoft.com/office/drawing/2014/main" id="{4554CBC1-67C3-40B3-B69E-583693464CAB}"/>
              </a:ext>
            </a:extLst>
          </p:cNvPr>
          <p:cNvSpPr txBox="1"/>
          <p:nvPr userDrawn="1"/>
        </p:nvSpPr>
        <p:spPr>
          <a:xfrm>
            <a:off x="0" y="-256190"/>
            <a:ext cx="12192000" cy="161583"/>
          </a:xfrm>
          <a:prstGeom prst="rect">
            <a:avLst/>
          </a:prstGeom>
          <a:noFill/>
        </p:spPr>
        <p:txBody>
          <a:bodyPr wrap="square" lIns="0" tIns="0" rIns="0" bIns="0" rtlCol="0">
            <a:spAutoFit/>
          </a:bodyPr>
          <a:lstStyle/>
          <a:p>
            <a:pPr algn="l"/>
            <a:r>
              <a:rPr lang="en-GB" sz="1050" b="1" dirty="0">
                <a:solidFill>
                  <a:schemeClr val="tx2"/>
                </a:solidFill>
                <a:latin typeface="+mj-lt"/>
                <a:cs typeface="Calibri" panose="020F0502020204030204" pitchFamily="34" charset="0"/>
              </a:rPr>
              <a:t>TEMPLATE: </a:t>
            </a:r>
            <a:r>
              <a:rPr lang="en-GB" sz="1050" b="0" dirty="0">
                <a:solidFill>
                  <a:schemeClr val="tx2"/>
                </a:solidFill>
                <a:latin typeface="+mj-lt"/>
                <a:cs typeface="Calibri" panose="020F0502020204030204" pitchFamily="34" charset="0"/>
              </a:rPr>
              <a:t>TEXT + IMAGE (M)</a:t>
            </a:r>
          </a:p>
        </p:txBody>
      </p:sp>
      <p:grpSp>
        <p:nvGrpSpPr>
          <p:cNvPr id="6" name="HAAK LIJN">
            <a:extLst>
              <a:ext uri="{FF2B5EF4-FFF2-40B4-BE49-F238E27FC236}">
                <a16:creationId xmlns:a16="http://schemas.microsoft.com/office/drawing/2014/main" id="{461C02C3-71A9-4180-9BA6-CDC428218BF0}"/>
              </a:ext>
            </a:extLst>
          </p:cNvPr>
          <p:cNvGrpSpPr/>
          <p:nvPr userDrawn="1"/>
        </p:nvGrpSpPr>
        <p:grpSpPr>
          <a:xfrm>
            <a:off x="540812" y="0"/>
            <a:ext cx="76800" cy="6858000"/>
            <a:chOff x="578912" y="0"/>
            <a:chExt cx="76800" cy="6858000"/>
          </a:xfrm>
        </p:grpSpPr>
        <p:cxnSp>
          <p:nvCxnSpPr>
            <p:cNvPr id="7" name="LIJN">
              <a:extLst>
                <a:ext uri="{FF2B5EF4-FFF2-40B4-BE49-F238E27FC236}">
                  <a16:creationId xmlns:a16="http://schemas.microsoft.com/office/drawing/2014/main" id="{70C6F105-BBDF-409A-A64C-F21A25395B86}"/>
                </a:ext>
              </a:extLst>
            </p:cNvPr>
            <p:cNvCxnSpPr>
              <a:cxnSpLocks/>
            </p:cNvCxnSpPr>
            <p:nvPr userDrawn="1"/>
          </p:nvCxnSpPr>
          <p:spPr>
            <a:xfrm>
              <a:off x="617312" y="900113"/>
              <a:ext cx="0" cy="5957887"/>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pic>
          <p:nvPicPr>
            <p:cNvPr id="8" name="Graphic 7">
              <a:extLst>
                <a:ext uri="{FF2B5EF4-FFF2-40B4-BE49-F238E27FC236}">
                  <a16:creationId xmlns:a16="http://schemas.microsoft.com/office/drawing/2014/main" id="{FDED3C4C-295F-4DFE-B2D5-8110A780A89B}"/>
                </a:ext>
              </a:extLst>
            </p:cNvPr>
            <p:cNvPicPr>
              <a:picLocks noChangeAspect="1"/>
            </p:cNvPicPr>
            <p:nvPr userDrawn="1"/>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78912" y="652464"/>
              <a:ext cx="76800" cy="201600"/>
            </a:xfrm>
            <a:prstGeom prst="rect">
              <a:avLst/>
            </a:prstGeom>
          </p:spPr>
        </p:pic>
        <p:cxnSp>
          <p:nvCxnSpPr>
            <p:cNvPr id="9" name="LIJN">
              <a:extLst>
                <a:ext uri="{FF2B5EF4-FFF2-40B4-BE49-F238E27FC236}">
                  <a16:creationId xmlns:a16="http://schemas.microsoft.com/office/drawing/2014/main" id="{7FAE1D37-EC74-4F9A-99AB-49D3E78A8327}"/>
                </a:ext>
              </a:extLst>
            </p:cNvPr>
            <p:cNvCxnSpPr>
              <a:cxnSpLocks/>
            </p:cNvCxnSpPr>
            <p:nvPr userDrawn="1"/>
          </p:nvCxnSpPr>
          <p:spPr>
            <a:xfrm>
              <a:off x="617312" y="0"/>
              <a:ext cx="0" cy="595314"/>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grpSp>
      <p:sp>
        <p:nvSpPr>
          <p:cNvPr id="149" name="Tijdelijke aanduiding voor afbeelding 8">
            <a:extLst>
              <a:ext uri="{FF2B5EF4-FFF2-40B4-BE49-F238E27FC236}">
                <a16:creationId xmlns:a16="http://schemas.microsoft.com/office/drawing/2014/main" id="{E909BB5C-4BBE-4A17-B7C9-9421049DFC83}"/>
              </a:ext>
            </a:extLst>
          </p:cNvPr>
          <p:cNvSpPr>
            <a:spLocks noGrp="1"/>
          </p:cNvSpPr>
          <p:nvPr>
            <p:ph type="pic" sz="quarter" idx="14" hasCustomPrompt="1"/>
          </p:nvPr>
        </p:nvSpPr>
        <p:spPr>
          <a:xfrm>
            <a:off x="6493656" y="1434"/>
            <a:ext cx="5698344" cy="6856566"/>
          </a:xfrm>
          <a:prstGeom prst="rect">
            <a:avLst/>
          </a:prstGeom>
          <a:solidFill>
            <a:schemeClr val="bg1">
              <a:lumMod val="95000"/>
            </a:schemeClr>
          </a:solidFill>
        </p:spPr>
        <p:txBody>
          <a:bodyPr bIns="1620000" anchor="ctr"/>
          <a:lstStyle>
            <a:lvl1pPr marL="0" indent="0" algn="ctr">
              <a:lnSpc>
                <a:spcPct val="90000"/>
              </a:lnSpc>
              <a:spcBef>
                <a:spcPts val="0"/>
              </a:spcBef>
              <a:spcAft>
                <a:spcPts val="0"/>
              </a:spcAft>
              <a:buNone/>
              <a:defRPr sz="1500" i="1">
                <a:solidFill>
                  <a:schemeClr val="tx1">
                    <a:lumMod val="50000"/>
                    <a:lumOff val="50000"/>
                  </a:schemeClr>
                </a:solidFill>
              </a:defRPr>
            </a:lvl1pPr>
          </a:lstStyle>
          <a:p>
            <a:r>
              <a:rPr lang="en-GB" dirty="0"/>
              <a:t>Click on the icon below</a:t>
            </a:r>
            <a:br>
              <a:rPr lang="en-GB" dirty="0"/>
            </a:br>
            <a:r>
              <a:rPr lang="en-GB" dirty="0"/>
              <a:t>to insert an image.</a:t>
            </a:r>
          </a:p>
        </p:txBody>
      </p:sp>
      <p:sp>
        <p:nvSpPr>
          <p:cNvPr id="194" name="Logo">
            <a:extLst>
              <a:ext uri="{FF2B5EF4-FFF2-40B4-BE49-F238E27FC236}">
                <a16:creationId xmlns:a16="http://schemas.microsoft.com/office/drawing/2014/main" id="{F2F8D9C1-29CC-4621-BC21-3CB89DBCB581}"/>
              </a:ext>
            </a:extLst>
          </p:cNvPr>
          <p:cNvSpPr>
            <a:spLocks noGrp="1"/>
          </p:cNvSpPr>
          <p:nvPr>
            <p:ph type="body" orient="vert" idx="15" hasCustomPrompt="1"/>
          </p:nvPr>
        </p:nvSpPr>
        <p:spPr>
          <a:xfrm>
            <a:off x="10549612" y="6480355"/>
            <a:ext cx="1060019" cy="185413"/>
          </a:xfrm>
          <a:blipFill>
            <a:blip r:embed="rId9"/>
            <a:stretch>
              <a:fillRect/>
            </a:stretch>
          </a:blipFill>
        </p:spPr>
        <p:txBody>
          <a:bodyPr vert="horz" lIns="0" tIns="0" rIns="0" bIns="0"/>
          <a:lstStyle>
            <a:lvl1pPr marL="0" indent="0">
              <a:buNone/>
              <a:defRPr sz="1000" i="1">
                <a:solidFill>
                  <a:schemeClr val="bg2"/>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188" name="Tekst">
            <a:extLst>
              <a:ext uri="{FF2B5EF4-FFF2-40B4-BE49-F238E27FC236}">
                <a16:creationId xmlns:a16="http://schemas.microsoft.com/office/drawing/2014/main" id="{0913F88F-D24E-4B05-A0C4-5702DF7B6B07}"/>
              </a:ext>
            </a:extLst>
          </p:cNvPr>
          <p:cNvSpPr>
            <a:spLocks noGrp="1"/>
          </p:cNvSpPr>
          <p:nvPr>
            <p:ph type="body" orient="vert" idx="1" hasCustomPrompt="1"/>
          </p:nvPr>
        </p:nvSpPr>
        <p:spPr>
          <a:xfrm>
            <a:off x="777232" y="563700"/>
            <a:ext cx="6257265" cy="5730594"/>
          </a:xfrm>
          <a:gradFill>
            <a:gsLst>
              <a:gs pos="75000">
                <a:schemeClr val="bg1"/>
              </a:gs>
              <a:gs pos="100000">
                <a:schemeClr val="bg1">
                  <a:alpha val="75000"/>
                </a:schemeClr>
              </a:gs>
            </a:gsLst>
            <a:lin ang="0" scaled="1"/>
          </a:gradFill>
        </p:spPr>
        <p:txBody>
          <a:bodyPr vert="horz" lIns="0" tIns="1296000" rIns="216000" bIns="144000"/>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en-GB" dirty="0"/>
              <a:t>Bullet</a:t>
            </a:r>
          </a:p>
          <a:p>
            <a:pPr lvl="1"/>
            <a:r>
              <a:rPr lang="en-GB" dirty="0"/>
              <a:t>Sub-bullet</a:t>
            </a:r>
          </a:p>
          <a:p>
            <a:pPr lvl="2"/>
            <a:r>
              <a:rPr lang="en-GB" dirty="0"/>
              <a:t>Default text</a:t>
            </a:r>
          </a:p>
          <a:p>
            <a:pPr lvl="3"/>
            <a:r>
              <a:rPr lang="en-GB" dirty="0"/>
              <a:t>header</a:t>
            </a:r>
          </a:p>
          <a:p>
            <a:pPr lvl="4"/>
            <a:r>
              <a:rPr lang="en-GB" dirty="0"/>
              <a:t>Numerical bullet</a:t>
            </a:r>
          </a:p>
          <a:p>
            <a:pPr lvl="5"/>
            <a:r>
              <a:rPr lang="en-GB" dirty="0"/>
              <a:t>Bullet</a:t>
            </a:r>
          </a:p>
          <a:p>
            <a:pPr lvl="6"/>
            <a:r>
              <a:rPr lang="en-GB" dirty="0"/>
              <a:t>Sub-bullet</a:t>
            </a:r>
          </a:p>
          <a:p>
            <a:pPr lvl="7"/>
            <a:r>
              <a:rPr lang="en-GB" dirty="0"/>
              <a:t>Default text</a:t>
            </a:r>
          </a:p>
          <a:p>
            <a:pPr lvl="8"/>
            <a:r>
              <a:rPr lang="en-GB" dirty="0"/>
              <a:t>header</a:t>
            </a:r>
          </a:p>
          <a:p>
            <a:pPr lvl="8"/>
            <a:endParaRPr lang="en-GB" dirty="0"/>
          </a:p>
        </p:txBody>
      </p:sp>
      <p:sp>
        <p:nvSpPr>
          <p:cNvPr id="3" name="Dianummer">
            <a:extLst>
              <a:ext uri="{FF2B5EF4-FFF2-40B4-BE49-F238E27FC236}">
                <a16:creationId xmlns:a16="http://schemas.microsoft.com/office/drawing/2014/main" id="{0D430EB3-20C6-47BB-9818-57BF558573B7}"/>
              </a:ext>
            </a:extLst>
          </p:cNvPr>
          <p:cNvSpPr>
            <a:spLocks noGrp="1"/>
          </p:cNvSpPr>
          <p:nvPr>
            <p:ph type="sldNum" sz="quarter" idx="17"/>
          </p:nvPr>
        </p:nvSpPr>
        <p:spPr/>
        <p:txBody>
          <a:bodyPr/>
          <a:lstStyle>
            <a:lvl1pPr>
              <a:defRPr>
                <a:solidFill>
                  <a:schemeClr val="bg1"/>
                </a:solidFill>
              </a:defRPr>
            </a:lvl1pPr>
          </a:lstStyle>
          <a:p>
            <a:fld id="{5EC93C5F-DB18-4797-88B9-B8B0D60519FD}" type="slidenum">
              <a:rPr lang="en-GB" smtClean="0"/>
              <a:pPr/>
              <a:t>‹#›</a:t>
            </a:fld>
            <a:endParaRPr lang="en-GB" dirty="0"/>
          </a:p>
        </p:txBody>
      </p:sp>
      <p:sp>
        <p:nvSpPr>
          <p:cNvPr id="4" name="Datum" hidden="1">
            <a:extLst>
              <a:ext uri="{FF2B5EF4-FFF2-40B4-BE49-F238E27FC236}">
                <a16:creationId xmlns:a16="http://schemas.microsoft.com/office/drawing/2014/main" id="{28807BA4-9E8B-4021-A4B6-01A2510E8897}"/>
              </a:ext>
            </a:extLst>
          </p:cNvPr>
          <p:cNvSpPr>
            <a:spLocks noGrp="1"/>
          </p:cNvSpPr>
          <p:nvPr>
            <p:ph type="dt" sz="half" idx="18"/>
          </p:nvPr>
        </p:nvSpPr>
        <p:spPr/>
        <p:txBody>
          <a:bodyPr/>
          <a:lstStyle/>
          <a:p>
            <a:r>
              <a:rPr lang="en-GB" dirty="0"/>
              <a:t>Date</a:t>
            </a:r>
          </a:p>
        </p:txBody>
      </p:sp>
      <p:sp>
        <p:nvSpPr>
          <p:cNvPr id="2" name="Voettekst">
            <a:extLst>
              <a:ext uri="{FF2B5EF4-FFF2-40B4-BE49-F238E27FC236}">
                <a16:creationId xmlns:a16="http://schemas.microsoft.com/office/drawing/2014/main" id="{7F9C49C4-AF35-4216-8F31-B02A1075D709}"/>
              </a:ext>
            </a:extLst>
          </p:cNvPr>
          <p:cNvSpPr>
            <a:spLocks noGrp="1"/>
          </p:cNvSpPr>
          <p:nvPr>
            <p:ph type="ftr" sz="quarter" idx="16"/>
          </p:nvPr>
        </p:nvSpPr>
        <p:spPr/>
        <p:txBody>
          <a:bodyPr/>
          <a:lstStyle/>
          <a:p>
            <a:r>
              <a:rPr lang="en-GB" dirty="0"/>
              <a:t>26 October 2021 | ALIM Guide for asset information Managers</a:t>
            </a:r>
          </a:p>
        </p:txBody>
      </p:sp>
      <p:sp>
        <p:nvSpPr>
          <p:cNvPr id="11" name="Ondertitel">
            <a:extLst>
              <a:ext uri="{FF2B5EF4-FFF2-40B4-BE49-F238E27FC236}">
                <a16:creationId xmlns:a16="http://schemas.microsoft.com/office/drawing/2014/main" id="{49A542DA-75FE-4413-AC0E-7C8134E2722B}"/>
              </a:ext>
            </a:extLst>
          </p:cNvPr>
          <p:cNvSpPr>
            <a:spLocks noGrp="1"/>
          </p:cNvSpPr>
          <p:nvPr>
            <p:ph type="subTitle" idx="10" hasCustomPrompt="1"/>
          </p:nvPr>
        </p:nvSpPr>
        <p:spPr>
          <a:xfrm>
            <a:off x="777244" y="924516"/>
            <a:ext cx="6075594" cy="349200"/>
          </a:xfrm>
        </p:spPr>
        <p:txBody>
          <a:bodyPr/>
          <a:lstStyle>
            <a:lvl1pPr marL="0" indent="0" algn="l">
              <a:buNone/>
              <a:defRPr sz="300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cap="all" baseline="0" dirty="0"/>
              <a:t>Second light subtitle</a:t>
            </a:r>
            <a:endParaRPr lang="en-GB" dirty="0"/>
          </a:p>
        </p:txBody>
      </p:sp>
      <p:sp>
        <p:nvSpPr>
          <p:cNvPr id="5" name="Titel">
            <a:extLst>
              <a:ext uri="{FF2B5EF4-FFF2-40B4-BE49-F238E27FC236}">
                <a16:creationId xmlns:a16="http://schemas.microsoft.com/office/drawing/2014/main" id="{E3AE8D94-FBEC-45F4-9E29-E69D7A23752F}"/>
              </a:ext>
            </a:extLst>
          </p:cNvPr>
          <p:cNvSpPr>
            <a:spLocks noGrp="1"/>
          </p:cNvSpPr>
          <p:nvPr>
            <p:ph type="title" hasCustomPrompt="1"/>
          </p:nvPr>
        </p:nvSpPr>
        <p:spPr>
          <a:xfrm>
            <a:off x="777245" y="619124"/>
            <a:ext cx="6075594" cy="268289"/>
          </a:xfrm>
        </p:spPr>
        <p:txBody>
          <a:bodyPr/>
          <a:lstStyle/>
          <a:p>
            <a:r>
              <a:rPr lang="en-GB" dirty="0"/>
              <a:t>First bold title</a:t>
            </a:r>
          </a:p>
        </p:txBody>
      </p:sp>
    </p:spTree>
    <p:extLst>
      <p:ext uri="{BB962C8B-B14F-4D97-AF65-F5344CB8AC3E}">
        <p14:creationId xmlns:p14="http://schemas.microsoft.com/office/powerpoint/2010/main" val="2628527870"/>
      </p:ext>
    </p:extLst>
  </p:cSld>
  <p:clrMapOvr>
    <a:masterClrMapping/>
  </p:clrMapOvr>
  <p:transition spd="slow">
    <p:push dir="u"/>
  </p:transition>
  <p:hf hdr="0" dt="0"/>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EXT + IMAGE (L)">
    <p:spTree>
      <p:nvGrpSpPr>
        <p:cNvPr id="1" name=""/>
        <p:cNvGrpSpPr/>
        <p:nvPr/>
      </p:nvGrpSpPr>
      <p:grpSpPr>
        <a:xfrm>
          <a:off x="0" y="0"/>
          <a:ext cx="0" cy="0"/>
          <a:chOff x="0" y="0"/>
          <a:chExt cx="0" cy="0"/>
        </a:xfrm>
      </p:grpSpPr>
      <p:grpSp>
        <p:nvGrpSpPr>
          <p:cNvPr id="352" name="INSTRUCTION">
            <a:extLst>
              <a:ext uri="{FF2B5EF4-FFF2-40B4-BE49-F238E27FC236}">
                <a16:creationId xmlns:a16="http://schemas.microsoft.com/office/drawing/2014/main" id="{E0B996C4-91F6-467A-833A-3A7866D157A9}"/>
              </a:ext>
            </a:extLst>
          </p:cNvPr>
          <p:cNvGrpSpPr/>
          <p:nvPr userDrawn="1"/>
        </p:nvGrpSpPr>
        <p:grpSpPr>
          <a:xfrm>
            <a:off x="-3786437" y="0"/>
            <a:ext cx="3693386" cy="5359349"/>
            <a:chOff x="-3786437" y="0"/>
            <a:chExt cx="3693386" cy="5359349"/>
          </a:xfrm>
        </p:grpSpPr>
        <p:sp>
          <p:nvSpPr>
            <p:cNvPr id="353" name="Rechthoek 352">
              <a:extLst>
                <a:ext uri="{FF2B5EF4-FFF2-40B4-BE49-F238E27FC236}">
                  <a16:creationId xmlns:a16="http://schemas.microsoft.com/office/drawing/2014/main" id="{241CDDD1-4CBD-4834-9620-47FD60D5F4C0}"/>
                </a:ext>
              </a:extLst>
            </p:cNvPr>
            <p:cNvSpPr/>
            <p:nvPr userDrawn="1"/>
          </p:nvSpPr>
          <p:spPr>
            <a:xfrm>
              <a:off x="-3786165" y="0"/>
              <a:ext cx="3593091" cy="4641338"/>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Choosing text levels</a:t>
              </a:r>
            </a:p>
          </p:txBody>
        </p:sp>
        <p:sp>
          <p:nvSpPr>
            <p:cNvPr id="354" name="Ovaal 353">
              <a:extLst>
                <a:ext uri="{FF2B5EF4-FFF2-40B4-BE49-F238E27FC236}">
                  <a16:creationId xmlns:a16="http://schemas.microsoft.com/office/drawing/2014/main" id="{1DCE8BCA-1B74-4FDA-9466-7806376B902D}"/>
                </a:ext>
              </a:extLst>
            </p:cNvPr>
            <p:cNvSpPr/>
            <p:nvPr userDrawn="1"/>
          </p:nvSpPr>
          <p:spPr>
            <a:xfrm>
              <a:off x="-3604183" y="183748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355" name="Rechthoek 354">
              <a:extLst>
                <a:ext uri="{FF2B5EF4-FFF2-40B4-BE49-F238E27FC236}">
                  <a16:creationId xmlns:a16="http://schemas.microsoft.com/office/drawing/2014/main" id="{8332B4A6-B3CE-4EEC-81CB-9C9DC46B4381}"/>
                </a:ext>
              </a:extLst>
            </p:cNvPr>
            <p:cNvSpPr/>
            <p:nvPr userDrawn="1"/>
          </p:nvSpPr>
          <p:spPr>
            <a:xfrm>
              <a:off x="-3319415" y="1837484"/>
              <a:ext cx="2949220" cy="180000"/>
            </a:xfrm>
            <a:prstGeom prst="rect">
              <a:avLst/>
            </a:prstGeom>
            <a:noFill/>
            <a:ln w="25400" cap="flat" cmpd="sng" algn="ctr">
              <a:noFill/>
              <a:prstDash val="solid"/>
            </a:ln>
            <a:effectLst/>
          </p:spPr>
          <p:txBody>
            <a:bodyPr lIns="0" tIns="0" rIns="0" bIns="0" rtlCol="0" anchor="ctr"/>
            <a:lstStyle/>
            <a:p>
              <a:pPr marL="179388" marR="0" lvl="0" indent="-179388" algn="l" defTabSz="719138" rtl="0" eaLnBrk="1" fontAlgn="auto" latinLnBrk="0" hangingPunct="1">
                <a:lnSpc>
                  <a:spcPct val="100000"/>
                </a:lnSpc>
                <a:spcBef>
                  <a:spcPts val="300"/>
                </a:spcBef>
                <a:spcAft>
                  <a:spcPts val="600"/>
                </a:spcAft>
                <a:buClr>
                  <a:srgbClr val="71A4C3"/>
                </a:buClr>
                <a:buSzPct val="100000"/>
                <a:buFontTx/>
                <a:buBlip>
                  <a:blip r:embed="rId2">
                    <a:extLst>
                      <a:ext uri="{96DAC541-7B7A-43D3-8B79-37D633B846F1}">
                        <asvg:svgBlip xmlns:asvg="http://schemas.microsoft.com/office/drawing/2016/SVG/main" r:embed="rId3"/>
                      </a:ext>
                    </a:extLst>
                  </a:blip>
                </a:buBlip>
                <a:tabLst/>
                <a:defRPr/>
              </a:pPr>
              <a:r>
                <a:rPr kumimoji="0" lang="en-GB" sz="1100" b="0" i="0" u="none" strike="noStrike" kern="1200" cap="none" spc="0" normalizeH="0" baseline="0" noProof="0">
                  <a:ln>
                    <a:noFill/>
                  </a:ln>
                  <a:solidFill>
                    <a:prstClr val="black"/>
                  </a:solidFill>
                  <a:effectLst/>
                  <a:uLnTx/>
                  <a:uFillTx/>
                  <a:latin typeface="+mn-lt"/>
                  <a:ea typeface="+mn-ea"/>
                  <a:cs typeface="+mn-cs"/>
                </a:rPr>
                <a:t>Bullet</a:t>
              </a:r>
            </a:p>
          </p:txBody>
        </p:sp>
        <p:sp>
          <p:nvSpPr>
            <p:cNvPr id="356" name="Ovaal 355">
              <a:extLst>
                <a:ext uri="{FF2B5EF4-FFF2-40B4-BE49-F238E27FC236}">
                  <a16:creationId xmlns:a16="http://schemas.microsoft.com/office/drawing/2014/main" id="{7FBA1ECD-A835-4E1F-9990-20E7C69823D7}"/>
                </a:ext>
              </a:extLst>
            </p:cNvPr>
            <p:cNvSpPr/>
            <p:nvPr userDrawn="1"/>
          </p:nvSpPr>
          <p:spPr>
            <a:xfrm>
              <a:off x="-3604183" y="212876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357" name="Rechthoek 356">
              <a:extLst>
                <a:ext uri="{FF2B5EF4-FFF2-40B4-BE49-F238E27FC236}">
                  <a16:creationId xmlns:a16="http://schemas.microsoft.com/office/drawing/2014/main" id="{22ACB99C-42A9-442E-9BE2-4CD8F4BA82B2}"/>
                </a:ext>
              </a:extLst>
            </p:cNvPr>
            <p:cNvSpPr/>
            <p:nvPr userDrawn="1"/>
          </p:nvSpPr>
          <p:spPr>
            <a:xfrm>
              <a:off x="-3604183" y="1196113"/>
              <a:ext cx="3229047" cy="459227"/>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Under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‘Home’</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use the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list level-buttons</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choose a text level. </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Choose from:</a:t>
              </a:r>
            </a:p>
          </p:txBody>
        </p:sp>
        <p:sp>
          <p:nvSpPr>
            <p:cNvPr id="358" name="Rechthoek 357">
              <a:extLst>
                <a:ext uri="{FF2B5EF4-FFF2-40B4-BE49-F238E27FC236}">
                  <a16:creationId xmlns:a16="http://schemas.microsoft.com/office/drawing/2014/main" id="{8B15C0F1-5CFC-4602-85AA-A0B3858ADB7D}"/>
                </a:ext>
              </a:extLst>
            </p:cNvPr>
            <p:cNvSpPr/>
            <p:nvPr userDrawn="1"/>
          </p:nvSpPr>
          <p:spPr>
            <a:xfrm>
              <a:off x="-3319415" y="2128873"/>
              <a:ext cx="2949220" cy="180000"/>
            </a:xfrm>
            <a:prstGeom prst="rect">
              <a:avLst/>
            </a:prstGeom>
            <a:noFill/>
            <a:ln w="25400" cap="flat" cmpd="sng" algn="ctr">
              <a:noFill/>
              <a:prstDash val="solid"/>
            </a:ln>
            <a:effectLst/>
          </p:spPr>
          <p:txBody>
            <a:bodyPr lIns="0" tIns="0" rIns="0" bIns="0" rtlCol="0" anchor="ctr"/>
            <a:lstStyle/>
            <a:p>
              <a:pPr marL="360363" marR="0" lvl="1" indent="-180975" algn="l" defTabSz="719138" rtl="0" eaLnBrk="1" fontAlgn="auto" latinLnBrk="0" hangingPunct="1">
                <a:lnSpc>
                  <a:spcPct val="100000"/>
                </a:lnSpc>
                <a:spcBef>
                  <a:spcPts val="300"/>
                </a:spcBef>
                <a:spcAft>
                  <a:spcPts val="600"/>
                </a:spcAft>
                <a:buClr>
                  <a:srgbClr val="71A4C3"/>
                </a:buClr>
                <a:buSzPct val="100000"/>
                <a:buFontTx/>
                <a:buBlip>
                  <a:blip r:embed="rId4">
                    <a:extLst>
                      <a:ext uri="{96DAC541-7B7A-43D3-8B79-37D633B846F1}">
                        <asvg:svgBlip xmlns:asvg="http://schemas.microsoft.com/office/drawing/2016/SVG/main" r:embed="rId5"/>
                      </a:ext>
                    </a:extLst>
                  </a:blip>
                </a:buBlip>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Sub-bullet</a:t>
              </a:r>
            </a:p>
          </p:txBody>
        </p:sp>
        <p:sp>
          <p:nvSpPr>
            <p:cNvPr id="359" name="Ovaal 358">
              <a:extLst>
                <a:ext uri="{FF2B5EF4-FFF2-40B4-BE49-F238E27FC236}">
                  <a16:creationId xmlns:a16="http://schemas.microsoft.com/office/drawing/2014/main" id="{C0B90B4F-0B8D-4C71-B712-1FCE21E02282}"/>
                </a:ext>
              </a:extLst>
            </p:cNvPr>
            <p:cNvSpPr/>
            <p:nvPr userDrawn="1"/>
          </p:nvSpPr>
          <p:spPr>
            <a:xfrm>
              <a:off x="-3604183" y="242005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360" name="Rechthoek 359">
              <a:extLst>
                <a:ext uri="{FF2B5EF4-FFF2-40B4-BE49-F238E27FC236}">
                  <a16:creationId xmlns:a16="http://schemas.microsoft.com/office/drawing/2014/main" id="{1C147CC5-B12F-4F29-8323-45580A248855}"/>
                </a:ext>
              </a:extLst>
            </p:cNvPr>
            <p:cNvSpPr/>
            <p:nvPr userDrawn="1"/>
          </p:nvSpPr>
          <p:spPr>
            <a:xfrm>
              <a:off x="-3319415" y="2420262"/>
              <a:ext cx="2949220" cy="180000"/>
            </a:xfrm>
            <a:prstGeom prst="rect">
              <a:avLst/>
            </a:prstGeom>
            <a:noFill/>
            <a:ln w="25400" cap="flat" cmpd="sng" algn="ctr">
              <a:noFill/>
              <a:prstDash val="solid"/>
            </a:ln>
            <a:effectLst/>
          </p:spPr>
          <p:txBody>
            <a:bodyPr lIns="0" tIns="0" rIns="0" bIns="0" rtlCol="0" anchor="ctr"/>
            <a:lstStyle/>
            <a:p>
              <a:pPr marL="0" marR="0" lvl="2" indent="0" algn="l" defTabSz="719138" rtl="0" eaLnBrk="1" fontAlgn="auto" latinLnBrk="0" hangingPunct="1">
                <a:lnSpc>
                  <a:spcPct val="100000"/>
                </a:lnSpc>
                <a:spcBef>
                  <a:spcPts val="300"/>
                </a:spcBef>
                <a:spcAft>
                  <a:spcPts val="600"/>
                </a:spcAft>
                <a:buClr>
                  <a:srgbClr val="0070C0"/>
                </a:buClr>
                <a:buSzPct val="85000"/>
                <a:buFontTx/>
                <a:buNone/>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Default text</a:t>
              </a:r>
            </a:p>
          </p:txBody>
        </p:sp>
        <p:sp>
          <p:nvSpPr>
            <p:cNvPr id="361" name="Ovaal 360">
              <a:extLst>
                <a:ext uri="{FF2B5EF4-FFF2-40B4-BE49-F238E27FC236}">
                  <a16:creationId xmlns:a16="http://schemas.microsoft.com/office/drawing/2014/main" id="{2B341119-8901-4F77-B7C8-CBD9F0AD93CB}"/>
                </a:ext>
              </a:extLst>
            </p:cNvPr>
            <p:cNvSpPr/>
            <p:nvPr userDrawn="1"/>
          </p:nvSpPr>
          <p:spPr>
            <a:xfrm>
              <a:off x="-3604183" y="2711336"/>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4</a:t>
              </a:r>
            </a:p>
          </p:txBody>
        </p:sp>
        <p:sp>
          <p:nvSpPr>
            <p:cNvPr id="362" name="Rechthoek 361">
              <a:extLst>
                <a:ext uri="{FF2B5EF4-FFF2-40B4-BE49-F238E27FC236}">
                  <a16:creationId xmlns:a16="http://schemas.microsoft.com/office/drawing/2014/main" id="{B0DB0BEB-DA76-4A92-9495-B1816A8BD867}"/>
                </a:ext>
              </a:extLst>
            </p:cNvPr>
            <p:cNvSpPr/>
            <p:nvPr userDrawn="1"/>
          </p:nvSpPr>
          <p:spPr>
            <a:xfrm>
              <a:off x="-3319415" y="2711651"/>
              <a:ext cx="2949220" cy="180000"/>
            </a:xfrm>
            <a:prstGeom prst="rect">
              <a:avLst/>
            </a:prstGeom>
            <a:noFill/>
            <a:ln w="25400" cap="flat" cmpd="sng" algn="ctr">
              <a:noFill/>
              <a:prstDash val="solid"/>
            </a:ln>
            <a:effectLst/>
          </p:spPr>
          <p:txBody>
            <a:bodyPr lIns="0" tIns="0" rIns="0" bIns="0" rtlCol="0" anchor="ctr"/>
            <a:lstStyle/>
            <a:p>
              <a:pPr marL="0" marR="0" lvl="3" indent="0" algn="l" defTabSz="719138" rtl="0" eaLnBrk="1" fontAlgn="auto" latinLnBrk="0" hangingPunct="1">
                <a:lnSpc>
                  <a:spcPct val="100000"/>
                </a:lnSpc>
                <a:spcBef>
                  <a:spcPts val="300"/>
                </a:spcBef>
                <a:spcAft>
                  <a:spcPts val="1200"/>
                </a:spcAft>
                <a:buClrTx/>
                <a:buSzTx/>
                <a:buFontTx/>
                <a:buNone/>
                <a:tabLst/>
                <a:defRPr/>
              </a:pPr>
              <a:r>
                <a:rPr kumimoji="0" lang="en-GB" sz="1400" b="1" i="0" u="none" strike="noStrike" kern="1200" cap="all" spc="30" normalizeH="0" baseline="0" noProof="0">
                  <a:ln>
                    <a:noFill/>
                  </a:ln>
                  <a:solidFill>
                    <a:srgbClr val="71A4C3"/>
                  </a:solidFill>
                  <a:effectLst/>
                  <a:uLnTx/>
                  <a:uFillTx/>
                  <a:latin typeface="Segoe UI"/>
                  <a:ea typeface="+mn-ea"/>
                  <a:cs typeface="Calibri" panose="020F0502020204030204" pitchFamily="34" charset="0"/>
                </a:rPr>
                <a:t>header</a:t>
              </a:r>
            </a:p>
          </p:txBody>
        </p:sp>
        <p:sp>
          <p:nvSpPr>
            <p:cNvPr id="363" name="Ovaal 362">
              <a:extLst>
                <a:ext uri="{FF2B5EF4-FFF2-40B4-BE49-F238E27FC236}">
                  <a16:creationId xmlns:a16="http://schemas.microsoft.com/office/drawing/2014/main" id="{3D2052CF-379A-43EB-89A7-82015E200142}"/>
                </a:ext>
              </a:extLst>
            </p:cNvPr>
            <p:cNvSpPr/>
            <p:nvPr userDrawn="1"/>
          </p:nvSpPr>
          <p:spPr>
            <a:xfrm>
              <a:off x="-3604183" y="3002620"/>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5</a:t>
              </a:r>
            </a:p>
          </p:txBody>
        </p:sp>
        <p:sp>
          <p:nvSpPr>
            <p:cNvPr id="364" name="Rechthoek 363">
              <a:extLst>
                <a:ext uri="{FF2B5EF4-FFF2-40B4-BE49-F238E27FC236}">
                  <a16:creationId xmlns:a16="http://schemas.microsoft.com/office/drawing/2014/main" id="{8E4C6C3A-2462-4DA0-AD76-BFC1AF4F1510}"/>
                </a:ext>
              </a:extLst>
            </p:cNvPr>
            <p:cNvSpPr/>
            <p:nvPr userDrawn="1"/>
          </p:nvSpPr>
          <p:spPr>
            <a:xfrm>
              <a:off x="-3319415" y="3003040"/>
              <a:ext cx="2949220" cy="180000"/>
            </a:xfrm>
            <a:prstGeom prst="rect">
              <a:avLst/>
            </a:prstGeom>
            <a:noFill/>
            <a:ln w="25400" cap="flat" cmpd="sng" algn="ctr">
              <a:noFill/>
              <a:prstDash val="solid"/>
            </a:ln>
            <a:effectLst/>
          </p:spPr>
          <p:txBody>
            <a:bodyPr lIns="0" tIns="0" rIns="0" bIns="0" rtlCol="0" anchor="ctr"/>
            <a:lstStyle/>
            <a:p>
              <a:pPr marL="182563" marR="0" lvl="4" indent="-182563" algn="l" defTabSz="719138" rtl="0" eaLnBrk="1" fontAlgn="auto" latinLnBrk="0" hangingPunct="1">
                <a:lnSpc>
                  <a:spcPct val="100000"/>
                </a:lnSpc>
                <a:spcBef>
                  <a:spcPts val="300"/>
                </a:spcBef>
                <a:spcAft>
                  <a:spcPts val="600"/>
                </a:spcAft>
                <a:buClr>
                  <a:prstClr val="black"/>
                </a:buClr>
                <a:buSzTx/>
                <a:buFont typeface="+mj-lt"/>
                <a:buAutoNum type="arabicPeriod"/>
                <a:tabLst>
                  <a:tab pos="274638" algn="l"/>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Numerical bullet</a:t>
              </a:r>
            </a:p>
          </p:txBody>
        </p:sp>
        <p:sp>
          <p:nvSpPr>
            <p:cNvPr id="365" name="Ovaal 364">
              <a:extLst>
                <a:ext uri="{FF2B5EF4-FFF2-40B4-BE49-F238E27FC236}">
                  <a16:creationId xmlns:a16="http://schemas.microsoft.com/office/drawing/2014/main" id="{20763605-EA5A-491A-8612-4EA95EAC9595}"/>
                </a:ext>
              </a:extLst>
            </p:cNvPr>
            <p:cNvSpPr/>
            <p:nvPr userDrawn="1"/>
          </p:nvSpPr>
          <p:spPr>
            <a:xfrm>
              <a:off x="-3604183" y="329390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6</a:t>
              </a:r>
            </a:p>
          </p:txBody>
        </p:sp>
        <p:sp>
          <p:nvSpPr>
            <p:cNvPr id="366" name="Rechthoek 365">
              <a:extLst>
                <a:ext uri="{FF2B5EF4-FFF2-40B4-BE49-F238E27FC236}">
                  <a16:creationId xmlns:a16="http://schemas.microsoft.com/office/drawing/2014/main" id="{FB5A1D1D-B4AD-47B4-8AB3-447F624B1366}"/>
                </a:ext>
              </a:extLst>
            </p:cNvPr>
            <p:cNvSpPr/>
            <p:nvPr userDrawn="1"/>
          </p:nvSpPr>
          <p:spPr>
            <a:xfrm>
              <a:off x="-3319415" y="3585818"/>
              <a:ext cx="2949220" cy="180000"/>
            </a:xfrm>
            <a:prstGeom prst="rect">
              <a:avLst/>
            </a:prstGeom>
            <a:noFill/>
            <a:ln w="25400" cap="flat" cmpd="sng" algn="ctr">
              <a:noFill/>
              <a:prstDash val="solid"/>
            </a:ln>
            <a:effectLst/>
          </p:spPr>
          <p:txBody>
            <a:bodyPr lIns="0" tIns="0" rIns="0" bIns="0" rtlCol="0" anchor="ctr"/>
            <a:lstStyle/>
            <a:p>
              <a:pPr marL="360363" marR="0" lvl="6" indent="-180975" algn="l" defTabSz="914400" rtl="0" eaLnBrk="1" fontAlgn="auto" latinLnBrk="0" hangingPunct="1">
                <a:lnSpc>
                  <a:spcPct val="100000"/>
                </a:lnSpc>
                <a:spcBef>
                  <a:spcPts val="300"/>
                </a:spcBef>
                <a:spcAft>
                  <a:spcPts val="600"/>
                </a:spcAft>
                <a:buClrTx/>
                <a:buSzTx/>
                <a:buFontTx/>
                <a:buBlip>
                  <a:blip r:embed="rId4">
                    <a:extLst>
                      <a:ext uri="{96DAC541-7B7A-43D3-8B79-37D633B846F1}">
                        <asvg:svgBlip xmlns:asvg="http://schemas.microsoft.com/office/drawing/2016/SVG/main" r:embed="rId5"/>
                      </a:ext>
                    </a:extLst>
                  </a:blip>
                </a:buBlip>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Sub-bullet</a:t>
              </a:r>
            </a:p>
          </p:txBody>
        </p:sp>
        <p:sp>
          <p:nvSpPr>
            <p:cNvPr id="367" name="Ovaal 366">
              <a:extLst>
                <a:ext uri="{FF2B5EF4-FFF2-40B4-BE49-F238E27FC236}">
                  <a16:creationId xmlns:a16="http://schemas.microsoft.com/office/drawing/2014/main" id="{52EABD69-FEF5-4C2C-B31D-F514B129F291}"/>
                </a:ext>
              </a:extLst>
            </p:cNvPr>
            <p:cNvSpPr/>
            <p:nvPr userDrawn="1"/>
          </p:nvSpPr>
          <p:spPr>
            <a:xfrm>
              <a:off x="-3604183" y="358518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7</a:t>
              </a:r>
            </a:p>
          </p:txBody>
        </p:sp>
        <p:sp>
          <p:nvSpPr>
            <p:cNvPr id="368" name="Rechthoek 367">
              <a:extLst>
                <a:ext uri="{FF2B5EF4-FFF2-40B4-BE49-F238E27FC236}">
                  <a16:creationId xmlns:a16="http://schemas.microsoft.com/office/drawing/2014/main" id="{60FA1A70-BD48-43BE-BD1F-AF589CE5A2CB}"/>
                </a:ext>
              </a:extLst>
            </p:cNvPr>
            <p:cNvSpPr/>
            <p:nvPr userDrawn="1"/>
          </p:nvSpPr>
          <p:spPr>
            <a:xfrm>
              <a:off x="-3325830" y="3877207"/>
              <a:ext cx="2949220" cy="180000"/>
            </a:xfrm>
            <a:prstGeom prst="rect">
              <a:avLst/>
            </a:prstGeom>
            <a:noFill/>
            <a:ln w="25400" cap="flat" cmpd="sng" algn="ctr">
              <a:noFill/>
              <a:prstDash val="solid"/>
            </a:ln>
            <a:effectLst/>
          </p:spPr>
          <p:txBody>
            <a:bodyPr lIns="0" tIns="0" rIns="0" bIns="0" rtlCol="0" anchor="ctr"/>
            <a:lstStyle/>
            <a:p>
              <a:pPr marL="0" marR="0" lvl="7" indent="0" algn="l" defTabSz="914400" rtl="0" eaLnBrk="1" fontAlgn="auto" latinLnBrk="0" hangingPunct="1">
                <a:lnSpc>
                  <a:spcPct val="90000"/>
                </a:lnSpc>
                <a:spcBef>
                  <a:spcPts val="300"/>
                </a:spcBef>
                <a:spcAft>
                  <a:spcPts val="600"/>
                </a:spcAft>
                <a:buClrTx/>
                <a:buSzTx/>
                <a:buFontTx/>
                <a:buNone/>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Default text</a:t>
              </a:r>
            </a:p>
          </p:txBody>
        </p:sp>
        <p:sp>
          <p:nvSpPr>
            <p:cNvPr id="369" name="Ovaal 368">
              <a:extLst>
                <a:ext uri="{FF2B5EF4-FFF2-40B4-BE49-F238E27FC236}">
                  <a16:creationId xmlns:a16="http://schemas.microsoft.com/office/drawing/2014/main" id="{233BF187-92D1-42BB-88FD-CE051C80894D}"/>
                </a:ext>
              </a:extLst>
            </p:cNvPr>
            <p:cNvSpPr/>
            <p:nvPr userDrawn="1"/>
          </p:nvSpPr>
          <p:spPr>
            <a:xfrm>
              <a:off x="-3604183" y="387647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8</a:t>
              </a:r>
            </a:p>
          </p:txBody>
        </p:sp>
        <p:sp>
          <p:nvSpPr>
            <p:cNvPr id="370" name="Rechthoek 369">
              <a:extLst>
                <a:ext uri="{FF2B5EF4-FFF2-40B4-BE49-F238E27FC236}">
                  <a16:creationId xmlns:a16="http://schemas.microsoft.com/office/drawing/2014/main" id="{561A79D3-459A-41EB-B354-A3A7E4156B3D}"/>
                </a:ext>
              </a:extLst>
            </p:cNvPr>
            <p:cNvSpPr/>
            <p:nvPr userDrawn="1"/>
          </p:nvSpPr>
          <p:spPr>
            <a:xfrm>
              <a:off x="-3319415" y="4168594"/>
              <a:ext cx="2949220" cy="180000"/>
            </a:xfrm>
            <a:prstGeom prst="rect">
              <a:avLst/>
            </a:prstGeom>
            <a:noFill/>
            <a:ln w="25400" cap="flat" cmpd="sng" algn="ctr">
              <a:noFill/>
              <a:prstDash val="solid"/>
            </a:ln>
            <a:effectLst/>
          </p:spPr>
          <p:txBody>
            <a:bodyPr lIns="0" tIns="0" rIns="0" bIns="0" rtlCol="0" anchor="ctr"/>
            <a:lstStyle/>
            <a:p>
              <a:pPr marL="0" marR="0" lvl="8" indent="0" algn="l" defTabSz="914400" rtl="0" eaLnBrk="1" fontAlgn="auto" latinLnBrk="0" hangingPunct="1">
                <a:lnSpc>
                  <a:spcPct val="100000"/>
                </a:lnSpc>
                <a:spcBef>
                  <a:spcPts val="300"/>
                </a:spcBef>
                <a:spcAft>
                  <a:spcPts val="1200"/>
                </a:spcAft>
                <a:buClrTx/>
                <a:buSzTx/>
                <a:buFontTx/>
                <a:buNone/>
                <a:tabLst/>
                <a:defRPr/>
              </a:pPr>
              <a:r>
                <a:rPr kumimoji="0" lang="en-GB" sz="1400" b="1" i="0" u="none" strike="noStrike" kern="1200" cap="all" spc="0" normalizeH="0" baseline="0" noProof="0">
                  <a:ln>
                    <a:noFill/>
                  </a:ln>
                  <a:solidFill>
                    <a:srgbClr val="71A4C3"/>
                  </a:solidFill>
                  <a:effectLst/>
                  <a:uLnTx/>
                  <a:uFillTx/>
                  <a:latin typeface="Segoe UI"/>
                  <a:ea typeface="+mn-ea"/>
                  <a:cs typeface="+mn-cs"/>
                </a:rPr>
                <a:t>header</a:t>
              </a:r>
            </a:p>
          </p:txBody>
        </p:sp>
        <p:sp>
          <p:nvSpPr>
            <p:cNvPr id="371" name="Ovaal 370">
              <a:extLst>
                <a:ext uri="{FF2B5EF4-FFF2-40B4-BE49-F238E27FC236}">
                  <a16:creationId xmlns:a16="http://schemas.microsoft.com/office/drawing/2014/main" id="{F41DDE1B-DC88-42E6-A986-00C501F4670E}"/>
                </a:ext>
              </a:extLst>
            </p:cNvPr>
            <p:cNvSpPr/>
            <p:nvPr userDrawn="1"/>
          </p:nvSpPr>
          <p:spPr>
            <a:xfrm>
              <a:off x="-3604183" y="416859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9</a:t>
              </a:r>
            </a:p>
          </p:txBody>
        </p:sp>
        <p:sp>
          <p:nvSpPr>
            <p:cNvPr id="372" name="Rechthoek 371">
              <a:extLst>
                <a:ext uri="{FF2B5EF4-FFF2-40B4-BE49-F238E27FC236}">
                  <a16:creationId xmlns:a16="http://schemas.microsoft.com/office/drawing/2014/main" id="{A3CFAA73-2D5E-48A3-91B3-825FAE7AC942}"/>
                </a:ext>
              </a:extLst>
            </p:cNvPr>
            <p:cNvSpPr/>
            <p:nvPr userDrawn="1"/>
          </p:nvSpPr>
          <p:spPr>
            <a:xfrm>
              <a:off x="-3319415" y="3294429"/>
              <a:ext cx="2949220" cy="180000"/>
            </a:xfrm>
            <a:prstGeom prst="rect">
              <a:avLst/>
            </a:prstGeom>
            <a:noFill/>
            <a:ln w="25400" cap="flat" cmpd="sng" algn="ctr">
              <a:noFill/>
              <a:prstDash val="solid"/>
            </a:ln>
            <a:effectLst/>
          </p:spPr>
          <p:txBody>
            <a:bodyPr lIns="0" tIns="0" rIns="0" bIns="0" rtlCol="0" anchor="ctr"/>
            <a:lstStyle/>
            <a:p>
              <a:pPr marL="179388" marR="0" lvl="5" indent="-179388" algn="l" defTabSz="914400" rtl="0" eaLnBrk="1" fontAlgn="auto" latinLnBrk="0" hangingPunct="1">
                <a:lnSpc>
                  <a:spcPct val="100000"/>
                </a:lnSpc>
                <a:spcBef>
                  <a:spcPts val="300"/>
                </a:spcBef>
                <a:spcAft>
                  <a:spcPts val="600"/>
                </a:spcAft>
                <a:buClrTx/>
                <a:buSzTx/>
                <a:buFontTx/>
                <a:buBlip>
                  <a:blip r:embed="rId2">
                    <a:extLst>
                      <a:ext uri="{96DAC541-7B7A-43D3-8B79-37D633B846F1}">
                        <asvg:svgBlip xmlns:asvg="http://schemas.microsoft.com/office/drawing/2016/SVG/main" r:embed="rId3"/>
                      </a:ext>
                    </a:extLst>
                  </a:blip>
                </a:buBlip>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Bullet</a:t>
              </a:r>
            </a:p>
          </p:txBody>
        </p:sp>
        <p:sp>
          <p:nvSpPr>
            <p:cNvPr id="373" name="Rechthoek 372">
              <a:extLst>
                <a:ext uri="{FF2B5EF4-FFF2-40B4-BE49-F238E27FC236}">
                  <a16:creationId xmlns:a16="http://schemas.microsoft.com/office/drawing/2014/main" id="{17CD8B37-BDCC-48E9-A55E-0311A63AEF44}"/>
                </a:ext>
              </a:extLst>
            </p:cNvPr>
            <p:cNvSpPr/>
            <p:nvPr userDrawn="1"/>
          </p:nvSpPr>
          <p:spPr>
            <a:xfrm>
              <a:off x="-3786437" y="4531349"/>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1200" b="1" cap="all" baseline="0" noProof="0">
                  <a:solidFill>
                    <a:srgbClr val="211F26"/>
                  </a:solidFill>
                  <a:latin typeface="Calibri" panose="020F0502020204030204" pitchFamily="34" charset="0"/>
                  <a:cs typeface="Calibri" panose="020F0502020204030204" pitchFamily="34" charset="0"/>
                </a:rPr>
                <a:t>Want to know more?</a:t>
              </a:r>
              <a:br>
                <a:rPr lang="en-GB" sz="1200" cap="all"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Go to the instruction slide </a:t>
              </a:r>
              <a:r>
                <a:rPr lang="en-GB" sz="1200" b="1" cap="none" baseline="0" noProof="0">
                  <a:solidFill>
                    <a:srgbClr val="211F26"/>
                  </a:solidFill>
                  <a:latin typeface="Calibri" panose="020F0502020204030204" pitchFamily="34" charset="0"/>
                  <a:cs typeface="Calibri" panose="020F0502020204030204" pitchFamily="34" charset="0"/>
                </a:rPr>
                <a:t>‘VIDEO INSTRUCTIONS’</a:t>
              </a:r>
              <a:r>
                <a:rPr lang="en-GB" sz="1200" cap="none" baseline="0" noProof="0">
                  <a:solidFill>
                    <a:srgbClr val="211F26"/>
                  </a:solidFill>
                  <a:latin typeface="Calibri" panose="020F0502020204030204" pitchFamily="34" charset="0"/>
                  <a:cs typeface="Calibri" panose="020F0502020204030204" pitchFamily="34" charset="0"/>
                </a:rPr>
                <a:t>.</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You’ll find it at the beginning of the presentation</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or insert it via </a:t>
              </a:r>
              <a:r>
                <a:rPr lang="en-GB" sz="1200" i="1" cap="none" baseline="0" noProof="0">
                  <a:solidFill>
                    <a:srgbClr val="211F26"/>
                  </a:solidFill>
                  <a:latin typeface="Calibri" panose="020F0502020204030204" pitchFamily="34" charset="0"/>
                  <a:cs typeface="Calibri" panose="020F0502020204030204" pitchFamily="34" charset="0"/>
                </a:rPr>
                <a:t>‘Home’</a:t>
              </a:r>
              <a:r>
                <a:rPr lang="en-GB" sz="1200" cap="none" baseline="0" noProof="0">
                  <a:solidFill>
                    <a:srgbClr val="211F26"/>
                  </a:solidFill>
                  <a:latin typeface="Calibri" panose="020F0502020204030204" pitchFamily="34" charset="0"/>
                  <a:cs typeface="Calibri" panose="020F0502020204030204" pitchFamily="34" charset="0"/>
                </a:rPr>
                <a:t> &gt; </a:t>
              </a:r>
              <a:r>
                <a:rPr lang="en-GB" sz="1200" i="1" cap="none" baseline="0" noProof="0">
                  <a:solidFill>
                    <a:srgbClr val="211F26"/>
                  </a:solidFill>
                  <a:latin typeface="Calibri" panose="020F0502020204030204" pitchFamily="34" charset="0"/>
                  <a:cs typeface="Calibri" panose="020F0502020204030204" pitchFamily="34" charset="0"/>
                </a:rPr>
                <a:t>‘New Slide’.</a:t>
              </a:r>
            </a:p>
          </p:txBody>
        </p:sp>
        <p:grpSp>
          <p:nvGrpSpPr>
            <p:cNvPr id="374" name="ICOON_info">
              <a:extLst>
                <a:ext uri="{FF2B5EF4-FFF2-40B4-BE49-F238E27FC236}">
                  <a16:creationId xmlns:a16="http://schemas.microsoft.com/office/drawing/2014/main" id="{7CF5530C-80D3-4032-968C-2F2243510980}"/>
                </a:ext>
              </a:extLst>
            </p:cNvPr>
            <p:cNvGrpSpPr/>
            <p:nvPr userDrawn="1"/>
          </p:nvGrpSpPr>
          <p:grpSpPr>
            <a:xfrm>
              <a:off x="-376736" y="4400186"/>
              <a:ext cx="283685" cy="283685"/>
              <a:chOff x="-510741" y="5913713"/>
              <a:chExt cx="267555" cy="267555"/>
            </a:xfrm>
          </p:grpSpPr>
          <p:sp>
            <p:nvSpPr>
              <p:cNvPr id="416" name="Ovaal 415">
                <a:extLst>
                  <a:ext uri="{FF2B5EF4-FFF2-40B4-BE49-F238E27FC236}">
                    <a16:creationId xmlns:a16="http://schemas.microsoft.com/office/drawing/2014/main" id="{70637360-4F6D-4B7F-A3D4-53695D1B3501}"/>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417" name="Graphic 163" descr="Informatie">
                <a:extLst>
                  <a:ext uri="{FF2B5EF4-FFF2-40B4-BE49-F238E27FC236}">
                    <a16:creationId xmlns:a16="http://schemas.microsoft.com/office/drawing/2014/main" id="{AD1AA89D-662F-4471-9152-B55F1E5B31DC}"/>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en-GB" sz="2000" noProof="0">
                  <a:solidFill>
                    <a:srgbClr val="211F26"/>
                  </a:solidFill>
                  <a:latin typeface="Calibri" panose="020F0502020204030204" pitchFamily="34" charset="0"/>
                  <a:cs typeface="Calibri" panose="020F0502020204030204" pitchFamily="34" charset="0"/>
                </a:endParaRPr>
              </a:p>
            </p:txBody>
          </p:sp>
        </p:grpSp>
        <p:grpSp>
          <p:nvGrpSpPr>
            <p:cNvPr id="375" name="VOORBEELD">
              <a:extLst>
                <a:ext uri="{FF2B5EF4-FFF2-40B4-BE49-F238E27FC236}">
                  <a16:creationId xmlns:a16="http://schemas.microsoft.com/office/drawing/2014/main" id="{59AEF735-5545-4781-93F4-3B5ADDF29042}"/>
                </a:ext>
              </a:extLst>
            </p:cNvPr>
            <p:cNvGrpSpPr/>
            <p:nvPr userDrawn="1"/>
          </p:nvGrpSpPr>
          <p:grpSpPr>
            <a:xfrm>
              <a:off x="-3605171" y="458674"/>
              <a:ext cx="3234311" cy="558875"/>
              <a:chOff x="-3605171" y="458674"/>
              <a:chExt cx="3234311" cy="558875"/>
            </a:xfrm>
          </p:grpSpPr>
          <p:sp>
            <p:nvSpPr>
              <p:cNvPr id="376" name="Rechthoek 375">
                <a:extLst>
                  <a:ext uri="{FF2B5EF4-FFF2-40B4-BE49-F238E27FC236}">
                    <a16:creationId xmlns:a16="http://schemas.microsoft.com/office/drawing/2014/main" id="{CF2750A1-8078-46AC-B377-185262A00B27}"/>
                  </a:ext>
                </a:extLst>
              </p:cNvPr>
              <p:cNvSpPr/>
              <p:nvPr userDrawn="1"/>
            </p:nvSpPr>
            <p:spPr>
              <a:xfrm>
                <a:off x="-3604183" y="458674"/>
                <a:ext cx="393459" cy="184058"/>
              </a:xfrm>
              <a:prstGeom prst="rect">
                <a:avLst/>
              </a:prstGeom>
              <a:solidFill>
                <a:srgbClr val="F8F8F8"/>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en-GB" sz="900" b="1" noProof="0">
                    <a:solidFill>
                      <a:srgbClr val="211F26"/>
                    </a:solidFill>
                    <a:latin typeface="Calibri" panose="020F0502020204030204" pitchFamily="34" charset="0"/>
                    <a:cs typeface="Calibri" panose="020F0502020204030204" pitchFamily="34" charset="0"/>
                  </a:rPr>
                  <a:t>Home</a:t>
                </a:r>
              </a:p>
            </p:txBody>
          </p:sp>
          <p:sp>
            <p:nvSpPr>
              <p:cNvPr id="377" name="Rechthoek 376">
                <a:extLst>
                  <a:ext uri="{FF2B5EF4-FFF2-40B4-BE49-F238E27FC236}">
                    <a16:creationId xmlns:a16="http://schemas.microsoft.com/office/drawing/2014/main" id="{0180DC42-4727-4F48-B8A2-6EC2B51AA453}"/>
                  </a:ext>
                </a:extLst>
              </p:cNvPr>
              <p:cNvSpPr/>
              <p:nvPr userDrawn="1"/>
            </p:nvSpPr>
            <p:spPr>
              <a:xfrm>
                <a:off x="-3599184" y="621345"/>
                <a:ext cx="383782"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nvGrpSpPr>
              <p:cNvPr id="378" name="Groep 377">
                <a:extLst>
                  <a:ext uri="{FF2B5EF4-FFF2-40B4-BE49-F238E27FC236}">
                    <a16:creationId xmlns:a16="http://schemas.microsoft.com/office/drawing/2014/main" id="{AECD57E4-CEBA-4210-BBA2-666F3401B79F}"/>
                  </a:ext>
                </a:extLst>
              </p:cNvPr>
              <p:cNvGrpSpPr/>
              <p:nvPr userDrawn="1"/>
            </p:nvGrpSpPr>
            <p:grpSpPr>
              <a:xfrm>
                <a:off x="-3386247" y="830871"/>
                <a:ext cx="139423" cy="109566"/>
                <a:chOff x="-2866744" y="827071"/>
                <a:chExt cx="168701" cy="132575"/>
              </a:xfrm>
            </p:grpSpPr>
            <p:grpSp>
              <p:nvGrpSpPr>
                <p:cNvPr id="409" name="Groep 408">
                  <a:extLst>
                    <a:ext uri="{FF2B5EF4-FFF2-40B4-BE49-F238E27FC236}">
                      <a16:creationId xmlns:a16="http://schemas.microsoft.com/office/drawing/2014/main" id="{8A360AC6-5129-48B0-88E4-7B15DDD22A4B}"/>
                    </a:ext>
                  </a:extLst>
                </p:cNvPr>
                <p:cNvGrpSpPr/>
                <p:nvPr userDrawn="1"/>
              </p:nvGrpSpPr>
              <p:grpSpPr>
                <a:xfrm>
                  <a:off x="-2866744" y="827071"/>
                  <a:ext cx="168701" cy="132575"/>
                  <a:chOff x="-2866744" y="827071"/>
                  <a:chExt cx="168701" cy="132575"/>
                </a:xfrm>
              </p:grpSpPr>
              <p:cxnSp>
                <p:nvCxnSpPr>
                  <p:cNvPr id="411" name="Rechte verbindingslijn 410">
                    <a:extLst>
                      <a:ext uri="{FF2B5EF4-FFF2-40B4-BE49-F238E27FC236}">
                        <a16:creationId xmlns:a16="http://schemas.microsoft.com/office/drawing/2014/main" id="{3CDA6F5D-E0CD-4ABF-8B33-A06EBE0DA4DD}"/>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412" name="Rechte verbindingslijn 411">
                    <a:extLst>
                      <a:ext uri="{FF2B5EF4-FFF2-40B4-BE49-F238E27FC236}">
                        <a16:creationId xmlns:a16="http://schemas.microsoft.com/office/drawing/2014/main" id="{D003FFD6-BA8E-4B0C-980D-64995BF65F92}"/>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413" name="Rechte verbindingslijn 412">
                    <a:extLst>
                      <a:ext uri="{FF2B5EF4-FFF2-40B4-BE49-F238E27FC236}">
                        <a16:creationId xmlns:a16="http://schemas.microsoft.com/office/drawing/2014/main" id="{E692CC61-B7AD-4587-A82F-675C4E0390B6}"/>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414" name="Rechte verbindingslijn 413">
                    <a:extLst>
                      <a:ext uri="{FF2B5EF4-FFF2-40B4-BE49-F238E27FC236}">
                        <a16:creationId xmlns:a16="http://schemas.microsoft.com/office/drawing/2014/main" id="{5F436943-F9E1-42E6-9B81-B15F0AAEC2D7}"/>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415" name="Rechte verbindingslijn 414">
                    <a:extLst>
                      <a:ext uri="{FF2B5EF4-FFF2-40B4-BE49-F238E27FC236}">
                        <a16:creationId xmlns:a16="http://schemas.microsoft.com/office/drawing/2014/main" id="{AB9E56C2-9CA2-46BD-B8AF-E81F58226586}"/>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410" name="Pijl: rechts 409">
                  <a:extLst>
                    <a:ext uri="{FF2B5EF4-FFF2-40B4-BE49-F238E27FC236}">
                      <a16:creationId xmlns:a16="http://schemas.microsoft.com/office/drawing/2014/main" id="{48D714B9-0730-430F-960C-D94DB785CC41}"/>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379" name="Groep 378">
                <a:extLst>
                  <a:ext uri="{FF2B5EF4-FFF2-40B4-BE49-F238E27FC236}">
                    <a16:creationId xmlns:a16="http://schemas.microsoft.com/office/drawing/2014/main" id="{55575FE3-A6DB-45A1-A6A4-A4925D749961}"/>
                  </a:ext>
                </a:extLst>
              </p:cNvPr>
              <p:cNvGrpSpPr/>
              <p:nvPr userDrawn="1"/>
            </p:nvGrpSpPr>
            <p:grpSpPr>
              <a:xfrm>
                <a:off x="-3605171" y="830871"/>
                <a:ext cx="139423" cy="109566"/>
                <a:chOff x="-2866744" y="518074"/>
                <a:chExt cx="168701" cy="132575"/>
              </a:xfrm>
            </p:grpSpPr>
            <p:grpSp>
              <p:nvGrpSpPr>
                <p:cNvPr id="402" name="Groep 401">
                  <a:extLst>
                    <a:ext uri="{FF2B5EF4-FFF2-40B4-BE49-F238E27FC236}">
                      <a16:creationId xmlns:a16="http://schemas.microsoft.com/office/drawing/2014/main" id="{4D118172-2572-4EE5-9250-2F286B2FEB8E}"/>
                    </a:ext>
                  </a:extLst>
                </p:cNvPr>
                <p:cNvGrpSpPr/>
                <p:nvPr userDrawn="1"/>
              </p:nvGrpSpPr>
              <p:grpSpPr>
                <a:xfrm>
                  <a:off x="-2866744" y="518074"/>
                  <a:ext cx="168701" cy="132575"/>
                  <a:chOff x="-2866744" y="518074"/>
                  <a:chExt cx="168701" cy="132575"/>
                </a:xfrm>
              </p:grpSpPr>
              <p:cxnSp>
                <p:nvCxnSpPr>
                  <p:cNvPr id="404" name="Rechte verbindingslijn 403">
                    <a:extLst>
                      <a:ext uri="{FF2B5EF4-FFF2-40B4-BE49-F238E27FC236}">
                        <a16:creationId xmlns:a16="http://schemas.microsoft.com/office/drawing/2014/main" id="{DD14CC30-600B-4F29-AB3F-06A01D0ED711}"/>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405" name="Rechte verbindingslijn 404">
                    <a:extLst>
                      <a:ext uri="{FF2B5EF4-FFF2-40B4-BE49-F238E27FC236}">
                        <a16:creationId xmlns:a16="http://schemas.microsoft.com/office/drawing/2014/main" id="{08F57F19-70DE-49B8-BBEB-E652175E4757}"/>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406" name="Rechte verbindingslijn 405">
                    <a:extLst>
                      <a:ext uri="{FF2B5EF4-FFF2-40B4-BE49-F238E27FC236}">
                        <a16:creationId xmlns:a16="http://schemas.microsoft.com/office/drawing/2014/main" id="{C3AA1D8E-867D-4E12-839D-EDF11F482DCA}"/>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407" name="Rechte verbindingslijn 406">
                    <a:extLst>
                      <a:ext uri="{FF2B5EF4-FFF2-40B4-BE49-F238E27FC236}">
                        <a16:creationId xmlns:a16="http://schemas.microsoft.com/office/drawing/2014/main" id="{699BC105-2491-4FBC-AB6D-3F66C8D0969A}"/>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408" name="Rechte verbindingslijn 407">
                    <a:extLst>
                      <a:ext uri="{FF2B5EF4-FFF2-40B4-BE49-F238E27FC236}">
                        <a16:creationId xmlns:a16="http://schemas.microsoft.com/office/drawing/2014/main" id="{60E4FB58-16A2-4363-BF6F-868B97C0474D}"/>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403" name="Pijl: rechts 402">
                  <a:extLst>
                    <a:ext uri="{FF2B5EF4-FFF2-40B4-BE49-F238E27FC236}">
                      <a16:creationId xmlns:a16="http://schemas.microsoft.com/office/drawing/2014/main" id="{B9336E94-3592-44DE-A53D-5DB63F600C0D}"/>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cxnSp>
            <p:nvCxnSpPr>
              <p:cNvPr id="380" name="Rechte verbindingslijn 379">
                <a:extLst>
                  <a:ext uri="{FF2B5EF4-FFF2-40B4-BE49-F238E27FC236}">
                    <a16:creationId xmlns:a16="http://schemas.microsoft.com/office/drawing/2014/main" id="{1F44A8B3-BB83-4C6C-AB06-538145EF02B1}"/>
                  </a:ext>
                </a:extLst>
              </p:cNvPr>
              <p:cNvCxnSpPr>
                <a:cxnSpLocks/>
              </p:cNvCxnSpPr>
              <p:nvPr userDrawn="1"/>
            </p:nvCxnSpPr>
            <p:spPr>
              <a:xfrm flipV="1">
                <a:off x="-3459956" y="588169"/>
                <a:ext cx="547687" cy="219076"/>
              </a:xfrm>
              <a:prstGeom prst="line">
                <a:avLst/>
              </a:prstGeom>
              <a:noFill/>
              <a:ln w="19050" cap="rnd" cmpd="sng" algn="ctr">
                <a:solidFill>
                  <a:schemeClr val="accent1"/>
                </a:solidFill>
                <a:prstDash val="solid"/>
                <a:headEnd type="oval"/>
              </a:ln>
              <a:effectLst/>
            </p:spPr>
          </p:cxnSp>
          <p:cxnSp>
            <p:nvCxnSpPr>
              <p:cNvPr id="381" name="Rechte verbindingslijn 380">
                <a:extLst>
                  <a:ext uri="{FF2B5EF4-FFF2-40B4-BE49-F238E27FC236}">
                    <a16:creationId xmlns:a16="http://schemas.microsoft.com/office/drawing/2014/main" id="{3E2CAB66-2B06-420C-B396-8A4626A150E0}"/>
                  </a:ext>
                </a:extLst>
              </p:cNvPr>
              <p:cNvCxnSpPr>
                <a:cxnSpLocks/>
              </p:cNvCxnSpPr>
              <p:nvPr userDrawn="1"/>
            </p:nvCxnSpPr>
            <p:spPr>
              <a:xfrm>
                <a:off x="-3224213" y="828675"/>
                <a:ext cx="319088" cy="0"/>
              </a:xfrm>
              <a:prstGeom prst="line">
                <a:avLst/>
              </a:prstGeom>
              <a:noFill/>
              <a:ln w="19050" cap="rnd" cmpd="sng" algn="ctr">
                <a:solidFill>
                  <a:schemeClr val="accent1"/>
                </a:solidFill>
                <a:prstDash val="solid"/>
                <a:headEnd type="oval"/>
              </a:ln>
              <a:effectLst/>
            </p:spPr>
          </p:cxnSp>
          <p:sp>
            <p:nvSpPr>
              <p:cNvPr id="382" name="Rechthoek 381">
                <a:extLst>
                  <a:ext uri="{FF2B5EF4-FFF2-40B4-BE49-F238E27FC236}">
                    <a16:creationId xmlns:a16="http://schemas.microsoft.com/office/drawing/2014/main" id="{EC11F5ED-338C-4FAB-8017-B1487CDBA02D}"/>
                  </a:ext>
                </a:extLst>
              </p:cNvPr>
              <p:cNvSpPr/>
              <p:nvPr userDrawn="1"/>
            </p:nvSpPr>
            <p:spPr>
              <a:xfrm>
                <a:off x="-2559903" y="512179"/>
                <a:ext cx="2189042" cy="15108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Text level up</a:t>
                </a:r>
              </a:p>
            </p:txBody>
          </p:sp>
          <p:sp>
            <p:nvSpPr>
              <p:cNvPr id="383" name="Rechthoek 382">
                <a:extLst>
                  <a:ext uri="{FF2B5EF4-FFF2-40B4-BE49-F238E27FC236}">
                    <a16:creationId xmlns:a16="http://schemas.microsoft.com/office/drawing/2014/main" id="{B0A90324-F1AB-4C70-AC60-A627C960E79B}"/>
                  </a:ext>
                </a:extLst>
              </p:cNvPr>
              <p:cNvSpPr/>
              <p:nvPr userDrawn="1"/>
            </p:nvSpPr>
            <p:spPr>
              <a:xfrm>
                <a:off x="-2559903" y="819562"/>
                <a:ext cx="2189043" cy="142202"/>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Text level down</a:t>
                </a:r>
              </a:p>
            </p:txBody>
          </p:sp>
          <p:grpSp>
            <p:nvGrpSpPr>
              <p:cNvPr id="384" name="Groep 383">
                <a:extLst>
                  <a:ext uri="{FF2B5EF4-FFF2-40B4-BE49-F238E27FC236}">
                    <a16:creationId xmlns:a16="http://schemas.microsoft.com/office/drawing/2014/main" id="{0F4E4F0A-4259-4E4F-8CF9-3A8D83C40F44}"/>
                  </a:ext>
                </a:extLst>
              </p:cNvPr>
              <p:cNvGrpSpPr/>
              <p:nvPr userDrawn="1"/>
            </p:nvGrpSpPr>
            <p:grpSpPr>
              <a:xfrm>
                <a:off x="-2916763" y="769168"/>
                <a:ext cx="268738" cy="248381"/>
                <a:chOff x="-2916763" y="769168"/>
                <a:chExt cx="268738" cy="248381"/>
              </a:xfrm>
            </p:grpSpPr>
            <p:sp>
              <p:nvSpPr>
                <p:cNvPr id="394" name="Rechthoek 393">
                  <a:extLst>
                    <a:ext uri="{FF2B5EF4-FFF2-40B4-BE49-F238E27FC236}">
                      <a16:creationId xmlns:a16="http://schemas.microsoft.com/office/drawing/2014/main" id="{F51E0A61-6BB6-4838-91F3-BB5899AF5FD5}"/>
                    </a:ext>
                  </a:extLst>
                </p:cNvPr>
                <p:cNvSpPr/>
                <p:nvPr userDrawn="1"/>
              </p:nvSpPr>
              <p:spPr>
                <a:xfrm>
                  <a:off x="-2916763" y="769168"/>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en-GB" sz="1050" b="0" noProof="0">
                    <a:solidFill>
                      <a:srgbClr val="211F26"/>
                    </a:solidFill>
                    <a:latin typeface="Calibri" panose="020F0502020204030204" pitchFamily="34" charset="0"/>
                    <a:cs typeface="Calibri" panose="020F0502020204030204" pitchFamily="34" charset="0"/>
                  </a:endParaRPr>
                </a:p>
              </p:txBody>
            </p:sp>
            <p:grpSp>
              <p:nvGrpSpPr>
                <p:cNvPr id="395" name="Groep 394">
                  <a:extLst>
                    <a:ext uri="{FF2B5EF4-FFF2-40B4-BE49-F238E27FC236}">
                      <a16:creationId xmlns:a16="http://schemas.microsoft.com/office/drawing/2014/main" id="{716338B4-1A3A-47E3-9861-805CCAA0E819}"/>
                    </a:ext>
                  </a:extLst>
                </p:cNvPr>
                <p:cNvGrpSpPr/>
                <p:nvPr userDrawn="1"/>
              </p:nvGrpSpPr>
              <p:grpSpPr>
                <a:xfrm>
                  <a:off x="-2866744" y="827071"/>
                  <a:ext cx="168701" cy="132575"/>
                  <a:chOff x="-2866744" y="827071"/>
                  <a:chExt cx="168701" cy="132575"/>
                </a:xfrm>
              </p:grpSpPr>
              <p:cxnSp>
                <p:nvCxnSpPr>
                  <p:cNvPr id="397" name="Rechte verbindingslijn 396">
                    <a:extLst>
                      <a:ext uri="{FF2B5EF4-FFF2-40B4-BE49-F238E27FC236}">
                        <a16:creationId xmlns:a16="http://schemas.microsoft.com/office/drawing/2014/main" id="{8CC2AA76-0E2D-4D8C-8352-304005212F08}"/>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398" name="Rechte verbindingslijn 397">
                    <a:extLst>
                      <a:ext uri="{FF2B5EF4-FFF2-40B4-BE49-F238E27FC236}">
                        <a16:creationId xmlns:a16="http://schemas.microsoft.com/office/drawing/2014/main" id="{4ECFF511-BD23-4E35-B0E4-51801EBAF75C}"/>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399" name="Rechte verbindingslijn 398">
                    <a:extLst>
                      <a:ext uri="{FF2B5EF4-FFF2-40B4-BE49-F238E27FC236}">
                        <a16:creationId xmlns:a16="http://schemas.microsoft.com/office/drawing/2014/main" id="{661DCFFA-0B3E-4752-B01F-9536E42870C3}"/>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400" name="Rechte verbindingslijn 399">
                    <a:extLst>
                      <a:ext uri="{FF2B5EF4-FFF2-40B4-BE49-F238E27FC236}">
                        <a16:creationId xmlns:a16="http://schemas.microsoft.com/office/drawing/2014/main" id="{C8610558-9E44-48DB-AD83-6C0FA3318314}"/>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401" name="Rechte verbindingslijn 400">
                    <a:extLst>
                      <a:ext uri="{FF2B5EF4-FFF2-40B4-BE49-F238E27FC236}">
                        <a16:creationId xmlns:a16="http://schemas.microsoft.com/office/drawing/2014/main" id="{CED45EC3-EF53-4ACF-9965-9469E041FFC5}"/>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396" name="Pijl: rechts 395">
                  <a:extLst>
                    <a:ext uri="{FF2B5EF4-FFF2-40B4-BE49-F238E27FC236}">
                      <a16:creationId xmlns:a16="http://schemas.microsoft.com/office/drawing/2014/main" id="{FF2DB29F-A893-4214-85C5-A491BAD580A5}"/>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385" name="Groep 384">
                <a:extLst>
                  <a:ext uri="{FF2B5EF4-FFF2-40B4-BE49-F238E27FC236}">
                    <a16:creationId xmlns:a16="http://schemas.microsoft.com/office/drawing/2014/main" id="{95BBD903-299E-40BF-B12F-22F72C60BFA1}"/>
                  </a:ext>
                </a:extLst>
              </p:cNvPr>
              <p:cNvGrpSpPr/>
              <p:nvPr userDrawn="1"/>
            </p:nvGrpSpPr>
            <p:grpSpPr>
              <a:xfrm>
                <a:off x="-2916763" y="460171"/>
                <a:ext cx="268738" cy="248381"/>
                <a:chOff x="-2916763" y="460171"/>
                <a:chExt cx="268738" cy="248381"/>
              </a:xfrm>
            </p:grpSpPr>
            <p:sp>
              <p:nvSpPr>
                <p:cNvPr id="386" name="Rechthoek 385">
                  <a:extLst>
                    <a:ext uri="{FF2B5EF4-FFF2-40B4-BE49-F238E27FC236}">
                      <a16:creationId xmlns:a16="http://schemas.microsoft.com/office/drawing/2014/main" id="{92E8569C-8155-4757-BF6E-526F40D7A92D}"/>
                    </a:ext>
                  </a:extLst>
                </p:cNvPr>
                <p:cNvSpPr/>
                <p:nvPr userDrawn="1"/>
              </p:nvSpPr>
              <p:spPr>
                <a:xfrm>
                  <a:off x="-2916763" y="460171"/>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en-GB" sz="1050" b="0" noProof="0">
                    <a:solidFill>
                      <a:srgbClr val="211F26"/>
                    </a:solidFill>
                    <a:latin typeface="Calibri" panose="020F0502020204030204" pitchFamily="34" charset="0"/>
                    <a:cs typeface="Calibri" panose="020F0502020204030204" pitchFamily="34" charset="0"/>
                  </a:endParaRPr>
                </a:p>
              </p:txBody>
            </p:sp>
            <p:grpSp>
              <p:nvGrpSpPr>
                <p:cNvPr id="387" name="Groep 386">
                  <a:extLst>
                    <a:ext uri="{FF2B5EF4-FFF2-40B4-BE49-F238E27FC236}">
                      <a16:creationId xmlns:a16="http://schemas.microsoft.com/office/drawing/2014/main" id="{0204AAD7-39C0-40C1-A3A4-CD8C9080A426}"/>
                    </a:ext>
                  </a:extLst>
                </p:cNvPr>
                <p:cNvGrpSpPr/>
                <p:nvPr userDrawn="1"/>
              </p:nvGrpSpPr>
              <p:grpSpPr>
                <a:xfrm>
                  <a:off x="-2866744" y="518074"/>
                  <a:ext cx="168701" cy="132575"/>
                  <a:chOff x="-2866744" y="518074"/>
                  <a:chExt cx="168701" cy="132575"/>
                </a:xfrm>
              </p:grpSpPr>
              <p:cxnSp>
                <p:nvCxnSpPr>
                  <p:cNvPr id="389" name="Rechte verbindingslijn 388">
                    <a:extLst>
                      <a:ext uri="{FF2B5EF4-FFF2-40B4-BE49-F238E27FC236}">
                        <a16:creationId xmlns:a16="http://schemas.microsoft.com/office/drawing/2014/main" id="{39695731-5853-4149-A2E4-A1EF08876CA6}"/>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390" name="Rechte verbindingslijn 389">
                    <a:extLst>
                      <a:ext uri="{FF2B5EF4-FFF2-40B4-BE49-F238E27FC236}">
                        <a16:creationId xmlns:a16="http://schemas.microsoft.com/office/drawing/2014/main" id="{8C017DF0-846B-43F1-B2CB-9B80D5033EC6}"/>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391" name="Rechte verbindingslijn 390">
                    <a:extLst>
                      <a:ext uri="{FF2B5EF4-FFF2-40B4-BE49-F238E27FC236}">
                        <a16:creationId xmlns:a16="http://schemas.microsoft.com/office/drawing/2014/main" id="{31A19128-DC93-4D4A-B9E2-B763D8E00155}"/>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392" name="Rechte verbindingslijn 391">
                    <a:extLst>
                      <a:ext uri="{FF2B5EF4-FFF2-40B4-BE49-F238E27FC236}">
                        <a16:creationId xmlns:a16="http://schemas.microsoft.com/office/drawing/2014/main" id="{816B67C8-589E-4B80-856D-D3B9DB6392E5}"/>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393" name="Rechte verbindingslijn 392">
                    <a:extLst>
                      <a:ext uri="{FF2B5EF4-FFF2-40B4-BE49-F238E27FC236}">
                        <a16:creationId xmlns:a16="http://schemas.microsoft.com/office/drawing/2014/main" id="{F7B96C35-F88F-4698-A9CD-8F8B3DFD9971}"/>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388" name="Pijl: rechts 387">
                  <a:extLst>
                    <a:ext uri="{FF2B5EF4-FFF2-40B4-BE49-F238E27FC236}">
                      <a16:creationId xmlns:a16="http://schemas.microsoft.com/office/drawing/2014/main" id="{F3244D18-0FA2-4D36-876E-41E707212600}"/>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grpSp>
      <p:grpSp>
        <p:nvGrpSpPr>
          <p:cNvPr id="160" name="INSTRUCTION">
            <a:extLst>
              <a:ext uri="{FF2B5EF4-FFF2-40B4-BE49-F238E27FC236}">
                <a16:creationId xmlns:a16="http://schemas.microsoft.com/office/drawing/2014/main" id="{ED05E7A1-8FCA-4929-9965-B249D867C6C6}"/>
              </a:ext>
            </a:extLst>
          </p:cNvPr>
          <p:cNvGrpSpPr/>
          <p:nvPr userDrawn="1"/>
        </p:nvGrpSpPr>
        <p:grpSpPr>
          <a:xfrm>
            <a:off x="12377595" y="0"/>
            <a:ext cx="3693386" cy="6261886"/>
            <a:chOff x="-3786437" y="0"/>
            <a:chExt cx="3693386" cy="6261886"/>
          </a:xfrm>
        </p:grpSpPr>
        <p:sp>
          <p:nvSpPr>
            <p:cNvPr id="161" name="Rechthoek 160">
              <a:extLst>
                <a:ext uri="{FF2B5EF4-FFF2-40B4-BE49-F238E27FC236}">
                  <a16:creationId xmlns:a16="http://schemas.microsoft.com/office/drawing/2014/main" id="{E05B1A76-0663-456F-9F3A-5619400ED594}"/>
                </a:ext>
              </a:extLst>
            </p:cNvPr>
            <p:cNvSpPr/>
            <p:nvPr userDrawn="1"/>
          </p:nvSpPr>
          <p:spPr>
            <a:xfrm>
              <a:off x="-3786165" y="0"/>
              <a:ext cx="3593091" cy="5527343"/>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Insert/edit an image</a:t>
              </a:r>
            </a:p>
          </p:txBody>
        </p:sp>
        <p:sp>
          <p:nvSpPr>
            <p:cNvPr id="162" name="Rechthoek 161">
              <a:extLst>
                <a:ext uri="{FF2B5EF4-FFF2-40B4-BE49-F238E27FC236}">
                  <a16:creationId xmlns:a16="http://schemas.microsoft.com/office/drawing/2014/main" id="{DBF956F9-597C-4EA0-8CD8-C4BDA9B75339}"/>
                </a:ext>
              </a:extLst>
            </p:cNvPr>
            <p:cNvSpPr/>
            <p:nvPr userDrawn="1"/>
          </p:nvSpPr>
          <p:spPr>
            <a:xfrm>
              <a:off x="-3786437" y="5433886"/>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1200" b="1" cap="all" baseline="0" noProof="0">
                  <a:solidFill>
                    <a:srgbClr val="211F26"/>
                  </a:solidFill>
                  <a:latin typeface="Calibri" panose="020F0502020204030204" pitchFamily="34" charset="0"/>
                  <a:cs typeface="Calibri" panose="020F0502020204030204" pitchFamily="34" charset="0"/>
                </a:rPr>
                <a:t>Want to know more?</a:t>
              </a:r>
              <a:br>
                <a:rPr lang="en-GB" sz="1200" cap="all"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Go to the instruction slide </a:t>
              </a:r>
              <a:r>
                <a:rPr lang="en-GB" sz="1200" b="1" cap="none" baseline="0" noProof="0">
                  <a:solidFill>
                    <a:srgbClr val="211F26"/>
                  </a:solidFill>
                  <a:latin typeface="Calibri" panose="020F0502020204030204" pitchFamily="34" charset="0"/>
                  <a:cs typeface="Calibri" panose="020F0502020204030204" pitchFamily="34" charset="0"/>
                </a:rPr>
                <a:t>‘VIDEO INSTRUCTIONS’</a:t>
              </a:r>
              <a:r>
                <a:rPr lang="en-GB" sz="1200" cap="none" baseline="0" noProof="0">
                  <a:solidFill>
                    <a:srgbClr val="211F26"/>
                  </a:solidFill>
                  <a:latin typeface="Calibri" panose="020F0502020204030204" pitchFamily="34" charset="0"/>
                  <a:cs typeface="Calibri" panose="020F0502020204030204" pitchFamily="34" charset="0"/>
                </a:rPr>
                <a:t>.</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You’ll find it at the beginning of the presentation</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or insert it via </a:t>
              </a:r>
              <a:r>
                <a:rPr lang="en-GB" sz="1200" i="1" cap="none" baseline="0" noProof="0">
                  <a:solidFill>
                    <a:srgbClr val="211F26"/>
                  </a:solidFill>
                  <a:latin typeface="Calibri" panose="020F0502020204030204" pitchFamily="34" charset="0"/>
                  <a:cs typeface="Calibri" panose="020F0502020204030204" pitchFamily="34" charset="0"/>
                </a:rPr>
                <a:t>‘Home’</a:t>
              </a:r>
              <a:r>
                <a:rPr lang="en-GB" sz="1200" cap="none" baseline="0" noProof="0">
                  <a:solidFill>
                    <a:srgbClr val="211F26"/>
                  </a:solidFill>
                  <a:latin typeface="Calibri" panose="020F0502020204030204" pitchFamily="34" charset="0"/>
                  <a:cs typeface="Calibri" panose="020F0502020204030204" pitchFamily="34" charset="0"/>
                </a:rPr>
                <a:t> &gt; </a:t>
              </a:r>
              <a:r>
                <a:rPr lang="en-GB" sz="1200" i="1" cap="none" baseline="0" noProof="0">
                  <a:solidFill>
                    <a:srgbClr val="211F26"/>
                  </a:solidFill>
                  <a:latin typeface="Calibri" panose="020F0502020204030204" pitchFamily="34" charset="0"/>
                  <a:cs typeface="Calibri" panose="020F0502020204030204" pitchFamily="34" charset="0"/>
                </a:rPr>
                <a:t>‘New Slide’.</a:t>
              </a:r>
            </a:p>
          </p:txBody>
        </p:sp>
        <p:sp>
          <p:nvSpPr>
            <p:cNvPr id="163" name="Ovaal 162">
              <a:extLst>
                <a:ext uri="{FF2B5EF4-FFF2-40B4-BE49-F238E27FC236}">
                  <a16:creationId xmlns:a16="http://schemas.microsoft.com/office/drawing/2014/main" id="{D80B4E99-D7D2-4CC2-AE38-0BA4A4F70BE8}"/>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164" name="Rechthoek 163">
              <a:extLst>
                <a:ext uri="{FF2B5EF4-FFF2-40B4-BE49-F238E27FC236}">
                  <a16:creationId xmlns:a16="http://schemas.microsoft.com/office/drawing/2014/main" id="{944DC31F-E292-4BDF-A3FA-221EF8203357}"/>
                </a:ext>
              </a:extLst>
            </p:cNvPr>
            <p:cNvSpPr/>
            <p:nvPr userDrawn="1"/>
          </p:nvSpPr>
          <p:spPr>
            <a:xfrm>
              <a:off x="-3319415" y="465324"/>
              <a:ext cx="2944682"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If necessary, delete the existing image</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by using the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‘Backspace key’</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pictogram to insert a new image</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1"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(see example below)</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165" name="Groep 164">
              <a:extLst>
                <a:ext uri="{FF2B5EF4-FFF2-40B4-BE49-F238E27FC236}">
                  <a16:creationId xmlns:a16="http://schemas.microsoft.com/office/drawing/2014/main" id="{70CF3CC0-E9B1-4363-B4CE-E7AB41C18733}"/>
                </a:ext>
              </a:extLst>
            </p:cNvPr>
            <p:cNvGrpSpPr/>
            <p:nvPr userDrawn="1"/>
          </p:nvGrpSpPr>
          <p:grpSpPr>
            <a:xfrm>
              <a:off x="-3316179" y="1231351"/>
              <a:ext cx="294789" cy="318834"/>
              <a:chOff x="14466489" y="1001522"/>
              <a:chExt cx="290627" cy="314333"/>
            </a:xfrm>
          </p:grpSpPr>
          <p:sp>
            <p:nvSpPr>
              <p:cNvPr id="211" name="Rechthoek 210">
                <a:extLst>
                  <a:ext uri="{FF2B5EF4-FFF2-40B4-BE49-F238E27FC236}">
                    <a16:creationId xmlns:a16="http://schemas.microsoft.com/office/drawing/2014/main" id="{B60D7282-AA44-4788-A66E-1A7CC6FBDB95}"/>
                  </a:ext>
                </a:extLst>
              </p:cNvPr>
              <p:cNvSpPr/>
              <p:nvPr userDrawn="1"/>
            </p:nvSpPr>
            <p:spPr>
              <a:xfrm>
                <a:off x="14466489" y="1001522"/>
                <a:ext cx="257935" cy="254168"/>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212" name="Ovaal 211">
                <a:extLst>
                  <a:ext uri="{FF2B5EF4-FFF2-40B4-BE49-F238E27FC236}">
                    <a16:creationId xmlns:a16="http://schemas.microsoft.com/office/drawing/2014/main" id="{AD4695D0-4F92-4C13-9115-148B92F46E17}"/>
                  </a:ext>
                </a:extLst>
              </p:cNvPr>
              <p:cNvSpPr/>
              <p:nvPr userDrawn="1"/>
            </p:nvSpPr>
            <p:spPr>
              <a:xfrm>
                <a:off x="14623626" y="1033630"/>
                <a:ext cx="71169" cy="71169"/>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a:solidFill>
                    <a:srgbClr val="211F26"/>
                  </a:solidFill>
                  <a:latin typeface="Calibri" panose="020F0502020204030204" pitchFamily="34" charset="0"/>
                  <a:cs typeface="Calibri" panose="020F0502020204030204" pitchFamily="34" charset="0"/>
                </a:endParaRPr>
              </a:p>
            </p:txBody>
          </p:sp>
          <p:sp>
            <p:nvSpPr>
              <p:cNvPr id="213" name="Vrije vorm: vorm 212">
                <a:extLst>
                  <a:ext uri="{FF2B5EF4-FFF2-40B4-BE49-F238E27FC236}">
                    <a16:creationId xmlns:a16="http://schemas.microsoft.com/office/drawing/2014/main" id="{BDD81722-5630-46C8-95FF-55E775151495}"/>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a:solidFill>
                    <a:srgbClr val="211F26"/>
                  </a:solidFill>
                  <a:latin typeface="Calibri" panose="020F0502020204030204" pitchFamily="34" charset="0"/>
                  <a:cs typeface="Calibri" panose="020F0502020204030204" pitchFamily="34" charset="0"/>
                </a:endParaRPr>
              </a:p>
            </p:txBody>
          </p:sp>
          <p:sp>
            <p:nvSpPr>
              <p:cNvPr id="214" name="Rechthoek: afgeronde hoeken 213">
                <a:extLst>
                  <a:ext uri="{FF2B5EF4-FFF2-40B4-BE49-F238E27FC236}">
                    <a16:creationId xmlns:a16="http://schemas.microsoft.com/office/drawing/2014/main" id="{B75F75C7-F91B-4A88-B3D1-685C57C5A3D0}"/>
                  </a:ext>
                </a:extLst>
              </p:cNvPr>
              <p:cNvSpPr/>
              <p:nvPr userDrawn="1"/>
            </p:nvSpPr>
            <p:spPr>
              <a:xfrm>
                <a:off x="14601150" y="1145314"/>
                <a:ext cx="155966" cy="116816"/>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cxnSp>
            <p:nvCxnSpPr>
              <p:cNvPr id="215" name="Rechte verbindingslijn 214">
                <a:extLst>
                  <a:ext uri="{FF2B5EF4-FFF2-40B4-BE49-F238E27FC236}">
                    <a16:creationId xmlns:a16="http://schemas.microsoft.com/office/drawing/2014/main" id="{386DAA4C-0B86-45B2-96D7-64F63D478208}"/>
                  </a:ext>
                </a:extLst>
              </p:cNvPr>
              <p:cNvCxnSpPr>
                <a:cxnSpLocks/>
              </p:cNvCxnSpPr>
              <p:nvPr userDrawn="1"/>
            </p:nvCxnSpPr>
            <p:spPr>
              <a:xfrm>
                <a:off x="14637490" y="1308665"/>
                <a:ext cx="83286"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216" name="Rechte verbindingslijn 215">
                <a:extLst>
                  <a:ext uri="{FF2B5EF4-FFF2-40B4-BE49-F238E27FC236}">
                    <a16:creationId xmlns:a16="http://schemas.microsoft.com/office/drawing/2014/main" id="{6E185702-5539-4E45-AFD7-CC3943029B76}"/>
                  </a:ext>
                </a:extLst>
              </p:cNvPr>
              <p:cNvCxnSpPr>
                <a:cxnSpLocks/>
                <a:stCxn id="214" idx="2"/>
              </p:cNvCxnSpPr>
              <p:nvPr userDrawn="1"/>
            </p:nvCxnSpPr>
            <p:spPr>
              <a:xfrm flipH="1">
                <a:off x="14678717" y="1262130"/>
                <a:ext cx="416" cy="43573"/>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166" name="Ovaal 165">
              <a:extLst>
                <a:ext uri="{FF2B5EF4-FFF2-40B4-BE49-F238E27FC236}">
                  <a16:creationId xmlns:a16="http://schemas.microsoft.com/office/drawing/2014/main" id="{2528FF58-FCA3-4D2A-BECE-38FA4C7029A5}"/>
                </a:ext>
              </a:extLst>
            </p:cNvPr>
            <p:cNvSpPr/>
            <p:nvPr userDrawn="1"/>
          </p:nvSpPr>
          <p:spPr>
            <a:xfrm>
              <a:off x="-3603587" y="172970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167" name="Rechthoek 166">
              <a:extLst>
                <a:ext uri="{FF2B5EF4-FFF2-40B4-BE49-F238E27FC236}">
                  <a16:creationId xmlns:a16="http://schemas.microsoft.com/office/drawing/2014/main" id="{89074ADD-31FD-412A-8420-DBDB9AE581CA}"/>
                </a:ext>
              </a:extLst>
            </p:cNvPr>
            <p:cNvSpPr/>
            <p:nvPr userDrawn="1"/>
          </p:nvSpPr>
          <p:spPr>
            <a:xfrm>
              <a:off x="-3319415" y="1729710"/>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Select the preferred image</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and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168" name="Groep 167">
              <a:extLst>
                <a:ext uri="{FF2B5EF4-FFF2-40B4-BE49-F238E27FC236}">
                  <a16:creationId xmlns:a16="http://schemas.microsoft.com/office/drawing/2014/main" id="{8F3E2356-B90E-4801-B4A3-14C6C31C9C83}"/>
                </a:ext>
              </a:extLst>
            </p:cNvPr>
            <p:cNvGrpSpPr/>
            <p:nvPr userDrawn="1"/>
          </p:nvGrpSpPr>
          <p:grpSpPr>
            <a:xfrm>
              <a:off x="-3311319" y="2164285"/>
              <a:ext cx="825500" cy="209550"/>
              <a:chOff x="13504624" y="2482850"/>
              <a:chExt cx="825500" cy="209550"/>
            </a:xfrm>
          </p:grpSpPr>
          <p:sp>
            <p:nvSpPr>
              <p:cNvPr id="208" name="Rechthoek 207">
                <a:extLst>
                  <a:ext uri="{FF2B5EF4-FFF2-40B4-BE49-F238E27FC236}">
                    <a16:creationId xmlns:a16="http://schemas.microsoft.com/office/drawing/2014/main" id="{4A19F858-70BC-4B88-8C01-2506153C3557}"/>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288000" bIns="0" numCol="1" spcCol="0" rtlCol="0" fromWordArt="0" anchor="ctr" anchorCtr="0" forceAA="0" compatLnSpc="1">
                <a:prstTxWarp prst="textNoShape">
                  <a:avLst/>
                </a:prstTxWarp>
                <a:noAutofit/>
              </a:bodyPr>
              <a:lstStyle/>
              <a:p>
                <a:pPr lvl="0" algn="ctr">
                  <a:lnSpc>
                    <a:spcPct val="90000"/>
                  </a:lnSpc>
                  <a:spcBef>
                    <a:spcPts val="600"/>
                  </a:spcBef>
                  <a:spcAft>
                    <a:spcPts val="600"/>
                  </a:spcAft>
                </a:pPr>
                <a:r>
                  <a:rPr lang="en-GB" sz="900" b="0" noProof="0">
                    <a:solidFill>
                      <a:srgbClr val="211F26"/>
                    </a:solidFill>
                    <a:latin typeface="Calibri" panose="020F0502020204030204" pitchFamily="34" charset="0"/>
                    <a:cs typeface="Calibri" panose="020F0502020204030204" pitchFamily="34" charset="0"/>
                  </a:rPr>
                  <a:t>Insert</a:t>
                </a:r>
              </a:p>
            </p:txBody>
          </p:sp>
          <p:cxnSp>
            <p:nvCxnSpPr>
              <p:cNvPr id="209" name="Rechte verbindingslijn 208">
                <a:extLst>
                  <a:ext uri="{FF2B5EF4-FFF2-40B4-BE49-F238E27FC236}">
                    <a16:creationId xmlns:a16="http://schemas.microsoft.com/office/drawing/2014/main" id="{35854587-3FDA-4E36-BD8E-A7044AF8FA69}"/>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210" name="Gelijkbenige driehoek 209">
                <a:extLst>
                  <a:ext uri="{FF2B5EF4-FFF2-40B4-BE49-F238E27FC236}">
                    <a16:creationId xmlns:a16="http://schemas.microsoft.com/office/drawing/2014/main" id="{77E13E43-E4AA-4ABC-AD2E-DA55526073D7}"/>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900" b="1" noProof="0">
                  <a:solidFill>
                    <a:srgbClr val="211F26"/>
                  </a:solidFill>
                  <a:latin typeface="Calibri" panose="020F0502020204030204" pitchFamily="34" charset="0"/>
                  <a:cs typeface="Calibri" panose="020F0502020204030204" pitchFamily="34" charset="0"/>
                </a:endParaRPr>
              </a:p>
            </p:txBody>
          </p:sp>
        </p:grpSp>
        <p:sp>
          <p:nvSpPr>
            <p:cNvPr id="169" name="Ovaal 168">
              <a:extLst>
                <a:ext uri="{FF2B5EF4-FFF2-40B4-BE49-F238E27FC236}">
                  <a16:creationId xmlns:a16="http://schemas.microsoft.com/office/drawing/2014/main" id="{36413EA0-1E39-42A8-BD54-90140AC8A4E5}"/>
                </a:ext>
              </a:extLst>
            </p:cNvPr>
            <p:cNvSpPr/>
            <p:nvPr userDrawn="1"/>
          </p:nvSpPr>
          <p:spPr>
            <a:xfrm>
              <a:off x="-3603587" y="255335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170" name="Rechthoek 169">
              <a:extLst>
                <a:ext uri="{FF2B5EF4-FFF2-40B4-BE49-F238E27FC236}">
                  <a16:creationId xmlns:a16="http://schemas.microsoft.com/office/drawing/2014/main" id="{14B3CD4E-0644-4EC7-A33B-95A2A12FC73F}"/>
                </a:ext>
              </a:extLst>
            </p:cNvPr>
            <p:cNvSpPr/>
            <p:nvPr userDrawn="1"/>
          </p:nvSpPr>
          <p:spPr>
            <a:xfrm>
              <a:off x="-3319415" y="2553360"/>
              <a:ext cx="2944682" cy="32768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with the right mouse button on the image and choose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‘Send to back’</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171" name="Ovaal 170">
              <a:extLst>
                <a:ext uri="{FF2B5EF4-FFF2-40B4-BE49-F238E27FC236}">
                  <a16:creationId xmlns:a16="http://schemas.microsoft.com/office/drawing/2014/main" id="{06503821-9CAA-4C8F-BDF0-0BE13CD21C9D}"/>
                </a:ext>
              </a:extLst>
            </p:cNvPr>
            <p:cNvSpPr/>
            <p:nvPr userDrawn="1"/>
          </p:nvSpPr>
          <p:spPr>
            <a:xfrm>
              <a:off x="-3603587" y="3744237"/>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4</a:t>
              </a:r>
            </a:p>
          </p:txBody>
        </p:sp>
        <p:sp>
          <p:nvSpPr>
            <p:cNvPr id="172" name="Rechthoek 171">
              <a:extLst>
                <a:ext uri="{FF2B5EF4-FFF2-40B4-BE49-F238E27FC236}">
                  <a16:creationId xmlns:a16="http://schemas.microsoft.com/office/drawing/2014/main" id="{F891F09E-A3E1-417F-85AA-43A54A4B40FE}"/>
                </a:ext>
              </a:extLst>
            </p:cNvPr>
            <p:cNvSpPr/>
            <p:nvPr userDrawn="1"/>
          </p:nvSpPr>
          <p:spPr>
            <a:xfrm>
              <a:off x="-3319415" y="3744238"/>
              <a:ext cx="2944682" cy="78681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To scale or drag the image, 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‘Picture Tools - Format’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button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‘Crop’</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Scale the image itself with</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spheres and scale the image frame with the brackets.</a:t>
              </a:r>
            </a:p>
          </p:txBody>
        </p:sp>
        <p:grpSp>
          <p:nvGrpSpPr>
            <p:cNvPr id="173" name="Groep 172">
              <a:extLst>
                <a:ext uri="{FF2B5EF4-FFF2-40B4-BE49-F238E27FC236}">
                  <a16:creationId xmlns:a16="http://schemas.microsoft.com/office/drawing/2014/main" id="{C5B14E59-C0B2-4D4B-A4E3-9BE09B60A8EA}"/>
                </a:ext>
              </a:extLst>
            </p:cNvPr>
            <p:cNvGrpSpPr/>
            <p:nvPr userDrawn="1"/>
          </p:nvGrpSpPr>
          <p:grpSpPr>
            <a:xfrm>
              <a:off x="-3447286" y="4645990"/>
              <a:ext cx="622283" cy="612919"/>
              <a:chOff x="12617641" y="3403239"/>
              <a:chExt cx="752963" cy="741634"/>
            </a:xfrm>
          </p:grpSpPr>
          <p:grpSp>
            <p:nvGrpSpPr>
              <p:cNvPr id="192" name="Groep 191">
                <a:extLst>
                  <a:ext uri="{FF2B5EF4-FFF2-40B4-BE49-F238E27FC236}">
                    <a16:creationId xmlns:a16="http://schemas.microsoft.com/office/drawing/2014/main" id="{0B210850-E9E9-45AF-8B3A-251F2DA3E07B}"/>
                  </a:ext>
                </a:extLst>
              </p:cNvPr>
              <p:cNvGrpSpPr/>
              <p:nvPr userDrawn="1"/>
            </p:nvGrpSpPr>
            <p:grpSpPr>
              <a:xfrm>
                <a:off x="12771550" y="3403239"/>
                <a:ext cx="467156" cy="448491"/>
                <a:chOff x="12782177" y="3403239"/>
                <a:chExt cx="467156" cy="448491"/>
              </a:xfrm>
            </p:grpSpPr>
            <p:grpSp>
              <p:nvGrpSpPr>
                <p:cNvPr id="195" name="Groep 194">
                  <a:extLst>
                    <a:ext uri="{FF2B5EF4-FFF2-40B4-BE49-F238E27FC236}">
                      <a16:creationId xmlns:a16="http://schemas.microsoft.com/office/drawing/2014/main" id="{2E304091-992E-4EC1-A2AE-8EC9EC5327A1}"/>
                    </a:ext>
                  </a:extLst>
                </p:cNvPr>
                <p:cNvGrpSpPr/>
                <p:nvPr userDrawn="1"/>
              </p:nvGrpSpPr>
              <p:grpSpPr>
                <a:xfrm>
                  <a:off x="12782177" y="3403239"/>
                  <a:ext cx="412972" cy="396132"/>
                  <a:chOff x="13554906" y="3320109"/>
                  <a:chExt cx="443912" cy="425811"/>
                </a:xfrm>
              </p:grpSpPr>
              <p:grpSp>
                <p:nvGrpSpPr>
                  <p:cNvPr id="202" name="Groep 201">
                    <a:extLst>
                      <a:ext uri="{FF2B5EF4-FFF2-40B4-BE49-F238E27FC236}">
                        <a16:creationId xmlns:a16="http://schemas.microsoft.com/office/drawing/2014/main" id="{667776E9-5CF9-4DB6-9434-8893E0B5A288}"/>
                      </a:ext>
                    </a:extLst>
                  </p:cNvPr>
                  <p:cNvGrpSpPr/>
                  <p:nvPr userDrawn="1"/>
                </p:nvGrpSpPr>
                <p:grpSpPr>
                  <a:xfrm>
                    <a:off x="13554906" y="3320109"/>
                    <a:ext cx="443912" cy="425811"/>
                    <a:chOff x="12909684" y="1276143"/>
                    <a:chExt cx="443912" cy="425811"/>
                  </a:xfrm>
                </p:grpSpPr>
                <p:sp>
                  <p:nvSpPr>
                    <p:cNvPr id="205" name="Rechthoek 204">
                      <a:extLst>
                        <a:ext uri="{FF2B5EF4-FFF2-40B4-BE49-F238E27FC236}">
                          <a16:creationId xmlns:a16="http://schemas.microsoft.com/office/drawing/2014/main" id="{CC445CF3-BABD-4E03-AA1A-CA34C213C6BD}"/>
                        </a:ext>
                      </a:extLst>
                    </p:cNvPr>
                    <p:cNvSpPr/>
                    <p:nvPr userDrawn="1"/>
                  </p:nvSpPr>
                  <p:spPr>
                    <a:xfrm>
                      <a:off x="12909684"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206" name="Rechthoek 205">
                      <a:extLst>
                        <a:ext uri="{FF2B5EF4-FFF2-40B4-BE49-F238E27FC236}">
                          <a16:creationId xmlns:a16="http://schemas.microsoft.com/office/drawing/2014/main" id="{F671F48A-F9A3-424F-9D79-298CD80863D8}"/>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207" name="Ovaal 206">
                      <a:extLst>
                        <a:ext uri="{FF2B5EF4-FFF2-40B4-BE49-F238E27FC236}">
                          <a16:creationId xmlns:a16="http://schemas.microsoft.com/office/drawing/2014/main" id="{132E1454-9A6E-487B-BCDF-1D6B2F0EE32B}"/>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pic>
                <p:nvPicPr>
                  <p:cNvPr id="203" name="Afbeelding 202">
                    <a:extLst>
                      <a:ext uri="{FF2B5EF4-FFF2-40B4-BE49-F238E27FC236}">
                        <a16:creationId xmlns:a16="http://schemas.microsoft.com/office/drawing/2014/main" id="{3378B2D0-33D0-40F3-A120-DB23E4D9CE45}"/>
                      </a:ext>
                    </a:extLst>
                  </p:cNvPr>
                  <p:cNvPicPr>
                    <a:picLocks noChangeAspect="1"/>
                  </p:cNvPicPr>
                  <p:nvPr userDrawn="1"/>
                </p:nvPicPr>
                <p:blipFill>
                  <a:blip r:embed="rId6">
                    <a:duotone>
                      <a:prstClr val="black"/>
                      <a:srgbClr val="4D82B8">
                        <a:tint val="45000"/>
                        <a:satMod val="400000"/>
                      </a:srgbClr>
                    </a:duotone>
                    <a:extLst>
                      <a:ext uri="{BEBA8EAE-BF5A-486C-A8C5-ECC9F3942E4B}">
                        <a14:imgProps xmlns:a14="http://schemas.microsoft.com/office/drawing/2010/main">
                          <a14:imgLayer r:embed="rId7">
                            <a14:imgEffect>
                              <a14:brightnessContrast contrast="-40000"/>
                            </a14:imgEffect>
                          </a14:imgLayer>
                        </a14:imgProps>
                      </a:ext>
                    </a:extLst>
                  </a:blip>
                  <a:stretch>
                    <a:fillRect/>
                  </a:stretch>
                </p:blipFill>
                <p:spPr>
                  <a:xfrm>
                    <a:off x="13567296" y="3424992"/>
                    <a:ext cx="173367" cy="140220"/>
                  </a:xfrm>
                  <a:prstGeom prst="rect">
                    <a:avLst/>
                  </a:prstGeom>
                </p:spPr>
              </p:pic>
              <p:pic>
                <p:nvPicPr>
                  <p:cNvPr id="204" name="Afbeelding 203">
                    <a:extLst>
                      <a:ext uri="{FF2B5EF4-FFF2-40B4-BE49-F238E27FC236}">
                        <a16:creationId xmlns:a16="http://schemas.microsoft.com/office/drawing/2014/main" id="{06D4052C-EED4-4D16-91FA-1B27EC6A6A4A}"/>
                      </a:ext>
                    </a:extLst>
                  </p:cNvPr>
                  <p:cNvPicPr>
                    <a:picLocks noChangeAspect="1"/>
                  </p:cNvPicPr>
                  <p:nvPr userDrawn="1"/>
                </p:nvPicPr>
                <p:blipFill>
                  <a:blip r:embed="rId6">
                    <a:duotone>
                      <a:prstClr val="black"/>
                      <a:srgbClr val="4D82B8">
                        <a:tint val="45000"/>
                        <a:satMod val="400000"/>
                      </a:srgbClr>
                    </a:duotone>
                    <a:extLst>
                      <a:ext uri="{BEBA8EAE-BF5A-486C-A8C5-ECC9F3942E4B}">
                        <a14:imgProps xmlns:a14="http://schemas.microsoft.com/office/drawing/2010/main">
                          <a14:imgLayer r:embed="rId7">
                            <a14:imgEffect>
                              <a14:brightnessContrast contrast="-40000"/>
                            </a14:imgEffect>
                          </a14:imgLayer>
                        </a14:imgProps>
                      </a:ext>
                    </a:extLst>
                  </a:blip>
                  <a:stretch>
                    <a:fillRect/>
                  </a:stretch>
                </p:blipFill>
                <p:spPr>
                  <a:xfrm flipH="1">
                    <a:off x="13635599" y="3453788"/>
                    <a:ext cx="173367" cy="111424"/>
                  </a:xfrm>
                  <a:prstGeom prst="rect">
                    <a:avLst/>
                  </a:prstGeom>
                </p:spPr>
              </p:pic>
            </p:grpSp>
            <p:grpSp>
              <p:nvGrpSpPr>
                <p:cNvPr id="196" name="Groep 195">
                  <a:extLst>
                    <a:ext uri="{FF2B5EF4-FFF2-40B4-BE49-F238E27FC236}">
                      <a16:creationId xmlns:a16="http://schemas.microsoft.com/office/drawing/2014/main" id="{B5137C31-6CE9-4C9F-B93C-227AAE9D9CA5}"/>
                    </a:ext>
                  </a:extLst>
                </p:cNvPr>
                <p:cNvGrpSpPr/>
                <p:nvPr userDrawn="1"/>
              </p:nvGrpSpPr>
              <p:grpSpPr>
                <a:xfrm>
                  <a:off x="13103513" y="3705268"/>
                  <a:ext cx="145820" cy="146462"/>
                  <a:chOff x="13096169" y="3602278"/>
                  <a:chExt cx="145820" cy="146462"/>
                </a:xfrm>
              </p:grpSpPr>
              <p:sp>
                <p:nvSpPr>
                  <p:cNvPr id="200" name="Rechthoek 199">
                    <a:extLst>
                      <a:ext uri="{FF2B5EF4-FFF2-40B4-BE49-F238E27FC236}">
                        <a16:creationId xmlns:a16="http://schemas.microsoft.com/office/drawing/2014/main" id="{EA149D5A-E49A-4D97-91F3-0DE3CB82CC7E}"/>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201" name="Rechthoek 200">
                    <a:extLst>
                      <a:ext uri="{FF2B5EF4-FFF2-40B4-BE49-F238E27FC236}">
                        <a16:creationId xmlns:a16="http://schemas.microsoft.com/office/drawing/2014/main" id="{02C5474A-BFC9-4C9B-8196-A43EC02D0AE3}"/>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197" name="Groep 196">
                  <a:extLst>
                    <a:ext uri="{FF2B5EF4-FFF2-40B4-BE49-F238E27FC236}">
                      <a16:creationId xmlns:a16="http://schemas.microsoft.com/office/drawing/2014/main" id="{2C38A963-DF95-4F8E-BFA1-709C16DD4A30}"/>
                    </a:ext>
                  </a:extLst>
                </p:cNvPr>
                <p:cNvGrpSpPr/>
                <p:nvPr userDrawn="1"/>
              </p:nvGrpSpPr>
              <p:grpSpPr>
                <a:xfrm rot="10800000">
                  <a:off x="13061402" y="3665637"/>
                  <a:ext cx="145820" cy="146462"/>
                  <a:chOff x="13096169" y="3602278"/>
                  <a:chExt cx="145820" cy="146462"/>
                </a:xfrm>
              </p:grpSpPr>
              <p:sp>
                <p:nvSpPr>
                  <p:cNvPr id="198" name="Rechthoek 197">
                    <a:extLst>
                      <a:ext uri="{FF2B5EF4-FFF2-40B4-BE49-F238E27FC236}">
                        <a16:creationId xmlns:a16="http://schemas.microsoft.com/office/drawing/2014/main" id="{761B54A1-77AF-4B1C-9652-F13E97D0DC81}"/>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199" name="Rechthoek 198">
                    <a:extLst>
                      <a:ext uri="{FF2B5EF4-FFF2-40B4-BE49-F238E27FC236}">
                        <a16:creationId xmlns:a16="http://schemas.microsoft.com/office/drawing/2014/main" id="{1AE03D33-E05E-43B4-ADF9-6CB22D07934D}"/>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sp>
            <p:nvSpPr>
              <p:cNvPr id="193" name="Rechthoek 192">
                <a:extLst>
                  <a:ext uri="{FF2B5EF4-FFF2-40B4-BE49-F238E27FC236}">
                    <a16:creationId xmlns:a16="http://schemas.microsoft.com/office/drawing/2014/main" id="{1D108F20-6911-424C-9243-AA8D4474AFAC}"/>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en-GB" sz="900" b="0" noProof="0">
                    <a:solidFill>
                      <a:srgbClr val="211F26"/>
                    </a:solidFill>
                    <a:latin typeface="Calibri" panose="020F0502020204030204" pitchFamily="34" charset="0"/>
                    <a:cs typeface="Calibri" panose="020F0502020204030204" pitchFamily="34" charset="0"/>
                  </a:rPr>
                  <a:t>Crop</a:t>
                </a:r>
              </a:p>
            </p:txBody>
          </p:sp>
          <p:sp>
            <p:nvSpPr>
              <p:cNvPr id="194" name="Gelijkbenige driehoek 193">
                <a:extLst>
                  <a:ext uri="{FF2B5EF4-FFF2-40B4-BE49-F238E27FC236}">
                    <a16:creationId xmlns:a16="http://schemas.microsoft.com/office/drawing/2014/main" id="{9D4E7BC3-F0A5-4920-B8BB-39F1FF180243}"/>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174" name="Groep 173">
              <a:extLst>
                <a:ext uri="{FF2B5EF4-FFF2-40B4-BE49-F238E27FC236}">
                  <a16:creationId xmlns:a16="http://schemas.microsoft.com/office/drawing/2014/main" id="{7F0C5BE0-DA01-4064-9FA2-E688D976BDA2}"/>
                </a:ext>
              </a:extLst>
            </p:cNvPr>
            <p:cNvGrpSpPr/>
            <p:nvPr userDrawn="1"/>
          </p:nvGrpSpPr>
          <p:grpSpPr>
            <a:xfrm>
              <a:off x="-3314821" y="2981448"/>
              <a:ext cx="1558053" cy="563933"/>
              <a:chOff x="-3314821" y="2981448"/>
              <a:chExt cx="1558053" cy="563933"/>
            </a:xfrm>
          </p:grpSpPr>
          <p:sp>
            <p:nvSpPr>
              <p:cNvPr id="178" name="Rechthoek 177">
                <a:extLst>
                  <a:ext uri="{FF2B5EF4-FFF2-40B4-BE49-F238E27FC236}">
                    <a16:creationId xmlns:a16="http://schemas.microsoft.com/office/drawing/2014/main" id="{F9A296C8-F864-490C-8353-9D8A552FE18A}"/>
                  </a:ext>
                </a:extLst>
              </p:cNvPr>
              <p:cNvSpPr/>
              <p:nvPr userDrawn="1"/>
            </p:nvSpPr>
            <p:spPr>
              <a:xfrm>
                <a:off x="-3314821" y="2981448"/>
                <a:ext cx="1558053" cy="504851"/>
              </a:xfrm>
              <a:prstGeom prst="rect">
                <a:avLst/>
              </a:prstGeom>
              <a:solidFill>
                <a:srgbClr val="FFFFFF"/>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179" name="Rechthoek 178">
                <a:extLst>
                  <a:ext uri="{FF2B5EF4-FFF2-40B4-BE49-F238E27FC236}">
                    <a16:creationId xmlns:a16="http://schemas.microsoft.com/office/drawing/2014/main" id="{F33ADD6E-EA63-4276-9B0D-0F634A2F4E95}"/>
                  </a:ext>
                </a:extLst>
              </p:cNvPr>
              <p:cNvSpPr/>
              <p:nvPr userDrawn="1"/>
            </p:nvSpPr>
            <p:spPr>
              <a:xfrm>
                <a:off x="-3304719" y="3235173"/>
                <a:ext cx="1540313" cy="246608"/>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180" name="Tekstvak 179">
                <a:extLst>
                  <a:ext uri="{FF2B5EF4-FFF2-40B4-BE49-F238E27FC236}">
                    <a16:creationId xmlns:a16="http://schemas.microsoft.com/office/drawing/2014/main" id="{674F3002-32DD-4F4B-8191-F93366CC516B}"/>
                  </a:ext>
                </a:extLst>
              </p:cNvPr>
              <p:cNvSpPr txBox="1"/>
              <p:nvPr userDrawn="1"/>
            </p:nvSpPr>
            <p:spPr>
              <a:xfrm>
                <a:off x="-3069820" y="3038892"/>
                <a:ext cx="1089248" cy="137495"/>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a:solidFill>
                      <a:srgbClr val="211F26"/>
                    </a:solidFill>
                    <a:latin typeface="Calibri" panose="020F0502020204030204" pitchFamily="34" charset="0"/>
                    <a:ea typeface="+mn-ea"/>
                    <a:cs typeface="Calibri" panose="020F0502020204030204" pitchFamily="34" charset="0"/>
                  </a:rPr>
                  <a:t>Send to front</a:t>
                </a:r>
              </a:p>
            </p:txBody>
          </p:sp>
          <p:sp>
            <p:nvSpPr>
              <p:cNvPr id="181" name="Tekstvak 180">
                <a:extLst>
                  <a:ext uri="{FF2B5EF4-FFF2-40B4-BE49-F238E27FC236}">
                    <a16:creationId xmlns:a16="http://schemas.microsoft.com/office/drawing/2014/main" id="{60E5E020-6D99-499E-A590-19D05FC2E6CB}"/>
                  </a:ext>
                </a:extLst>
              </p:cNvPr>
              <p:cNvSpPr txBox="1"/>
              <p:nvPr userDrawn="1"/>
            </p:nvSpPr>
            <p:spPr>
              <a:xfrm>
                <a:off x="-3069820" y="3295269"/>
                <a:ext cx="1098515"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a:solidFill>
                      <a:srgbClr val="211F26"/>
                    </a:solidFill>
                    <a:latin typeface="Calibri" panose="020F0502020204030204" pitchFamily="34" charset="0"/>
                    <a:ea typeface="+mn-ea"/>
                    <a:cs typeface="Calibri" panose="020F0502020204030204" pitchFamily="34" charset="0"/>
                  </a:rPr>
                  <a:t>Send to back</a:t>
                </a:r>
              </a:p>
            </p:txBody>
          </p:sp>
          <p:sp>
            <p:nvSpPr>
              <p:cNvPr id="182" name="Vrije vorm: vorm 181">
                <a:extLst>
                  <a:ext uri="{FF2B5EF4-FFF2-40B4-BE49-F238E27FC236}">
                    <a16:creationId xmlns:a16="http://schemas.microsoft.com/office/drawing/2014/main" id="{2DE8303A-0D9A-41D7-90E7-D1C9D9FDD741}"/>
                  </a:ext>
                </a:extLst>
              </p:cNvPr>
              <p:cNvSpPr/>
              <p:nvPr userDrawn="1"/>
            </p:nvSpPr>
            <p:spPr>
              <a:xfrm>
                <a:off x="-2051274" y="3365381"/>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183" name="Gelijkbenige driehoek 182">
                <a:extLst>
                  <a:ext uri="{FF2B5EF4-FFF2-40B4-BE49-F238E27FC236}">
                    <a16:creationId xmlns:a16="http://schemas.microsoft.com/office/drawing/2014/main" id="{942B3070-AA0E-4994-84FB-A4A27BD15E7E}"/>
                  </a:ext>
                </a:extLst>
              </p:cNvPr>
              <p:cNvSpPr/>
              <p:nvPr userDrawn="1"/>
            </p:nvSpPr>
            <p:spPr>
              <a:xfrm rot="5400000">
                <a:off x="-1900674" y="3332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nvGrpSpPr>
              <p:cNvPr id="184" name="Groep 183">
                <a:extLst>
                  <a:ext uri="{FF2B5EF4-FFF2-40B4-BE49-F238E27FC236}">
                    <a16:creationId xmlns:a16="http://schemas.microsoft.com/office/drawing/2014/main" id="{BFBECF54-B8FC-4A9E-8C55-756A7468570D}"/>
                  </a:ext>
                </a:extLst>
              </p:cNvPr>
              <p:cNvGrpSpPr/>
              <p:nvPr userDrawn="1"/>
            </p:nvGrpSpPr>
            <p:grpSpPr>
              <a:xfrm>
                <a:off x="-3257052" y="3032066"/>
                <a:ext cx="182309" cy="163794"/>
                <a:chOff x="12832541" y="3162395"/>
                <a:chExt cx="219532" cy="197236"/>
              </a:xfrm>
            </p:grpSpPr>
            <p:sp>
              <p:nvSpPr>
                <p:cNvPr id="189" name="Rechthoek 188">
                  <a:extLst>
                    <a:ext uri="{FF2B5EF4-FFF2-40B4-BE49-F238E27FC236}">
                      <a16:creationId xmlns:a16="http://schemas.microsoft.com/office/drawing/2014/main" id="{A90C5222-DC16-4350-80B9-7CD31A60E2A5}"/>
                    </a:ext>
                  </a:extLst>
                </p:cNvPr>
                <p:cNvSpPr/>
                <p:nvPr userDrawn="1"/>
              </p:nvSpPr>
              <p:spPr>
                <a:xfrm>
                  <a:off x="12832541" y="3162395"/>
                  <a:ext cx="81487" cy="81487"/>
                </a:xfrm>
                <a:prstGeom prst="rect">
                  <a:avLst/>
                </a:prstGeom>
                <a:solidFill>
                  <a:schemeClr val="bg1"/>
                </a:solidFill>
                <a:ln w="12700">
                  <a:solidFill>
                    <a:srgbClr val="8484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190" name="Rechthoek 189">
                  <a:extLst>
                    <a:ext uri="{FF2B5EF4-FFF2-40B4-BE49-F238E27FC236}">
                      <a16:creationId xmlns:a16="http://schemas.microsoft.com/office/drawing/2014/main" id="{04F7F1D2-AE5A-42F9-87AD-E810DE9595CD}"/>
                    </a:ext>
                  </a:extLst>
                </p:cNvPr>
                <p:cNvSpPr/>
                <p:nvPr userDrawn="1"/>
              </p:nvSpPr>
              <p:spPr>
                <a:xfrm>
                  <a:off x="12970586" y="3278144"/>
                  <a:ext cx="81487" cy="81487"/>
                </a:xfrm>
                <a:prstGeom prst="rect">
                  <a:avLst/>
                </a:prstGeom>
                <a:solidFill>
                  <a:schemeClr val="bg1"/>
                </a:solidFill>
                <a:ln w="12700">
                  <a:solidFill>
                    <a:srgbClr val="8484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191" name="Rechthoek 190">
                  <a:extLst>
                    <a:ext uri="{FF2B5EF4-FFF2-40B4-BE49-F238E27FC236}">
                      <a16:creationId xmlns:a16="http://schemas.microsoft.com/office/drawing/2014/main" id="{03E769EA-FAFB-4ECF-BBE5-D83ECC0A4162}"/>
                    </a:ext>
                  </a:extLst>
                </p:cNvPr>
                <p:cNvSpPr/>
                <p:nvPr userDrawn="1"/>
              </p:nvSpPr>
              <p:spPr>
                <a:xfrm>
                  <a:off x="12873284" y="3191991"/>
                  <a:ext cx="138045" cy="138044"/>
                </a:xfrm>
                <a:prstGeom prst="rect">
                  <a:avLst/>
                </a:prstGeom>
                <a:solidFill>
                  <a:srgbClr val="EABE76"/>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grpSp>
          <p:grpSp>
            <p:nvGrpSpPr>
              <p:cNvPr id="185" name="Groep 184">
                <a:extLst>
                  <a:ext uri="{FF2B5EF4-FFF2-40B4-BE49-F238E27FC236}">
                    <a16:creationId xmlns:a16="http://schemas.microsoft.com/office/drawing/2014/main" id="{11004989-5B5F-4516-9949-7962E2487D65}"/>
                  </a:ext>
                </a:extLst>
              </p:cNvPr>
              <p:cNvGrpSpPr/>
              <p:nvPr userDrawn="1"/>
            </p:nvGrpSpPr>
            <p:grpSpPr>
              <a:xfrm>
                <a:off x="-3257053" y="3276580"/>
                <a:ext cx="182309" cy="163794"/>
                <a:chOff x="12832541" y="3162395"/>
                <a:chExt cx="219532" cy="197236"/>
              </a:xfrm>
            </p:grpSpPr>
            <p:sp>
              <p:nvSpPr>
                <p:cNvPr id="186" name="Rechthoek 185">
                  <a:extLst>
                    <a:ext uri="{FF2B5EF4-FFF2-40B4-BE49-F238E27FC236}">
                      <a16:creationId xmlns:a16="http://schemas.microsoft.com/office/drawing/2014/main" id="{66B8E704-1C5E-448F-BFBE-E427C122834D}"/>
                    </a:ext>
                  </a:extLst>
                </p:cNvPr>
                <p:cNvSpPr/>
                <p:nvPr userDrawn="1"/>
              </p:nvSpPr>
              <p:spPr>
                <a:xfrm>
                  <a:off x="12873284" y="3191991"/>
                  <a:ext cx="138045" cy="138044"/>
                </a:xfrm>
                <a:prstGeom prst="rect">
                  <a:avLst/>
                </a:prstGeom>
                <a:solidFill>
                  <a:srgbClr val="EABE76"/>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187" name="Rechthoek 186">
                  <a:extLst>
                    <a:ext uri="{FF2B5EF4-FFF2-40B4-BE49-F238E27FC236}">
                      <a16:creationId xmlns:a16="http://schemas.microsoft.com/office/drawing/2014/main" id="{48E55F31-C0DB-4A11-BD46-ABAF60DFE1C1}"/>
                    </a:ext>
                  </a:extLst>
                </p:cNvPr>
                <p:cNvSpPr/>
                <p:nvPr userDrawn="1"/>
              </p:nvSpPr>
              <p:spPr>
                <a:xfrm>
                  <a:off x="12832541" y="3162395"/>
                  <a:ext cx="81487" cy="81487"/>
                </a:xfrm>
                <a:prstGeom prst="rect">
                  <a:avLst/>
                </a:prstGeom>
                <a:solidFill>
                  <a:schemeClr val="bg1"/>
                </a:solidFill>
                <a:ln w="12700">
                  <a:solidFill>
                    <a:srgbClr val="8484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188" name="Rechthoek 187">
                  <a:extLst>
                    <a:ext uri="{FF2B5EF4-FFF2-40B4-BE49-F238E27FC236}">
                      <a16:creationId xmlns:a16="http://schemas.microsoft.com/office/drawing/2014/main" id="{EBA061ED-2783-4801-874B-D3FFC178005A}"/>
                    </a:ext>
                  </a:extLst>
                </p:cNvPr>
                <p:cNvSpPr/>
                <p:nvPr userDrawn="1"/>
              </p:nvSpPr>
              <p:spPr>
                <a:xfrm>
                  <a:off x="12970586" y="3278144"/>
                  <a:ext cx="81487" cy="81487"/>
                </a:xfrm>
                <a:prstGeom prst="rect">
                  <a:avLst/>
                </a:prstGeom>
                <a:solidFill>
                  <a:schemeClr val="bg1"/>
                </a:solidFill>
                <a:ln w="12700">
                  <a:solidFill>
                    <a:srgbClr val="8484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grpSp>
        </p:grpSp>
        <p:grpSp>
          <p:nvGrpSpPr>
            <p:cNvPr id="175" name="ICOON_info">
              <a:extLst>
                <a:ext uri="{FF2B5EF4-FFF2-40B4-BE49-F238E27FC236}">
                  <a16:creationId xmlns:a16="http://schemas.microsoft.com/office/drawing/2014/main" id="{20CFBD40-DD44-4E8F-AB62-2F765BB786F8}"/>
                </a:ext>
              </a:extLst>
            </p:cNvPr>
            <p:cNvGrpSpPr/>
            <p:nvPr userDrawn="1"/>
          </p:nvGrpSpPr>
          <p:grpSpPr>
            <a:xfrm>
              <a:off x="-376736" y="5307660"/>
              <a:ext cx="283685" cy="283685"/>
              <a:chOff x="-510741" y="5913713"/>
              <a:chExt cx="267555" cy="267555"/>
            </a:xfrm>
          </p:grpSpPr>
          <p:sp>
            <p:nvSpPr>
              <p:cNvPr id="176" name="Ovaal 175">
                <a:extLst>
                  <a:ext uri="{FF2B5EF4-FFF2-40B4-BE49-F238E27FC236}">
                    <a16:creationId xmlns:a16="http://schemas.microsoft.com/office/drawing/2014/main" id="{462EDEB6-7E36-44C3-A35D-42BA6D1D0FAA}"/>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177" name="Graphic 163" descr="Informatie">
                <a:extLst>
                  <a:ext uri="{FF2B5EF4-FFF2-40B4-BE49-F238E27FC236}">
                    <a16:creationId xmlns:a16="http://schemas.microsoft.com/office/drawing/2014/main" id="{B8A20B27-93F0-4662-87E8-42E2BA66F34A}"/>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noAutofit/>
              </a:bodyPr>
              <a:lstStyle/>
              <a:p>
                <a:endParaRPr lang="en-GB" sz="2000" noProof="0">
                  <a:solidFill>
                    <a:srgbClr val="211F26"/>
                  </a:solidFill>
                  <a:latin typeface="Calibri" panose="020F0502020204030204" pitchFamily="34" charset="0"/>
                  <a:cs typeface="Calibri" panose="020F0502020204030204" pitchFamily="34" charset="0"/>
                </a:endParaRPr>
              </a:p>
            </p:txBody>
          </p:sp>
        </p:grpSp>
      </p:grpSp>
      <p:grpSp>
        <p:nvGrpSpPr>
          <p:cNvPr id="217" name="INSTRUCTION">
            <a:extLst>
              <a:ext uri="{FF2B5EF4-FFF2-40B4-BE49-F238E27FC236}">
                <a16:creationId xmlns:a16="http://schemas.microsoft.com/office/drawing/2014/main" id="{2AC48DEC-CC36-4319-B281-CD66C379BC3D}"/>
              </a:ext>
            </a:extLst>
          </p:cNvPr>
          <p:cNvGrpSpPr/>
          <p:nvPr userDrawn="1"/>
        </p:nvGrpSpPr>
        <p:grpSpPr>
          <a:xfrm>
            <a:off x="5846" y="7033211"/>
            <a:ext cx="3727954" cy="1577390"/>
            <a:chOff x="5846" y="7033211"/>
            <a:chExt cx="3727954" cy="1577390"/>
          </a:xfrm>
        </p:grpSpPr>
        <p:sp>
          <p:nvSpPr>
            <p:cNvPr id="218" name="Rechthoek 217">
              <a:extLst>
                <a:ext uri="{FF2B5EF4-FFF2-40B4-BE49-F238E27FC236}">
                  <a16:creationId xmlns:a16="http://schemas.microsoft.com/office/drawing/2014/main" id="{D1E4DB44-63D4-4A29-B01F-B98CEDA8303E}"/>
                </a:ext>
              </a:extLst>
            </p:cNvPr>
            <p:cNvSpPr/>
            <p:nvPr userDrawn="1"/>
          </p:nvSpPr>
          <p:spPr>
            <a:xfrm>
              <a:off x="5846" y="7033211"/>
              <a:ext cx="3727954" cy="1577390"/>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EDIT Footer, slide number</a:t>
              </a:r>
              <a:br>
                <a:rPr lang="en-GB" sz="1400" b="1" cap="all" baseline="0" noProof="0">
                  <a:solidFill>
                    <a:schemeClr val="accent1"/>
                  </a:solidFill>
                  <a:latin typeface="Calibri" panose="020F0502020204030204" pitchFamily="34" charset="0"/>
                  <a:cs typeface="Calibri" panose="020F0502020204030204" pitchFamily="34" charset="0"/>
                </a:rPr>
              </a:br>
              <a:r>
                <a:rPr lang="en-GB" sz="1400" b="1" cap="all" baseline="0" noProof="0">
                  <a:solidFill>
                    <a:schemeClr val="accent1"/>
                  </a:solidFill>
                  <a:latin typeface="Calibri" panose="020F0502020204030204" pitchFamily="34" charset="0"/>
                  <a:cs typeface="Calibri" panose="020F0502020204030204" pitchFamily="34" charset="0"/>
                </a:rPr>
                <a:t>and date</a:t>
              </a:r>
            </a:p>
          </p:txBody>
        </p:sp>
        <p:sp>
          <p:nvSpPr>
            <p:cNvPr id="219" name="Ovaal 218">
              <a:extLst>
                <a:ext uri="{FF2B5EF4-FFF2-40B4-BE49-F238E27FC236}">
                  <a16:creationId xmlns:a16="http://schemas.microsoft.com/office/drawing/2014/main" id="{A69062F9-D16E-4350-8AF7-C805ED558CF8}"/>
                </a:ext>
              </a:extLst>
            </p:cNvPr>
            <p:cNvSpPr/>
            <p:nvPr userDrawn="1"/>
          </p:nvSpPr>
          <p:spPr>
            <a:xfrm>
              <a:off x="188424" y="767853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220" name="Rechthoek 219">
              <a:extLst>
                <a:ext uri="{FF2B5EF4-FFF2-40B4-BE49-F238E27FC236}">
                  <a16:creationId xmlns:a16="http://schemas.microsoft.com/office/drawing/2014/main" id="{1ADB0D40-47C6-4C0F-A9C7-EE1BF5AA6AC9}"/>
                </a:ext>
              </a:extLst>
            </p:cNvPr>
            <p:cNvSpPr/>
            <p:nvPr userDrawn="1"/>
          </p:nvSpPr>
          <p:spPr>
            <a:xfrm>
              <a:off x="472596" y="7678534"/>
              <a:ext cx="2322719" cy="31672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‘Header &amp; Footer’</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221" name="Ovaal 220">
              <a:extLst>
                <a:ext uri="{FF2B5EF4-FFF2-40B4-BE49-F238E27FC236}">
                  <a16:creationId xmlns:a16="http://schemas.microsoft.com/office/drawing/2014/main" id="{5AF1E93A-BC02-496D-82E4-4868340FE70D}"/>
                </a:ext>
              </a:extLst>
            </p:cNvPr>
            <p:cNvSpPr/>
            <p:nvPr userDrawn="1"/>
          </p:nvSpPr>
          <p:spPr>
            <a:xfrm>
              <a:off x="188424" y="810886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222" name="Rechthoek 221">
              <a:extLst>
                <a:ext uri="{FF2B5EF4-FFF2-40B4-BE49-F238E27FC236}">
                  <a16:creationId xmlns:a16="http://schemas.microsoft.com/office/drawing/2014/main" id="{3D99F699-4B4E-4B31-B9C0-D6BF55ED2269}"/>
                </a:ext>
              </a:extLst>
            </p:cNvPr>
            <p:cNvSpPr/>
            <p:nvPr userDrawn="1"/>
          </p:nvSpPr>
          <p:spPr>
            <a:xfrm>
              <a:off x="472596" y="8108870"/>
              <a:ext cx="2322719" cy="38098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‘Apply to All’</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apply the changes to every slide.</a:t>
              </a:r>
            </a:p>
          </p:txBody>
        </p:sp>
        <p:grpSp>
          <p:nvGrpSpPr>
            <p:cNvPr id="223" name="Groep 222">
              <a:extLst>
                <a:ext uri="{FF2B5EF4-FFF2-40B4-BE49-F238E27FC236}">
                  <a16:creationId xmlns:a16="http://schemas.microsoft.com/office/drawing/2014/main" id="{1204E98B-D9EC-4329-B717-20E248263C1B}"/>
                </a:ext>
              </a:extLst>
            </p:cNvPr>
            <p:cNvGrpSpPr/>
            <p:nvPr userDrawn="1"/>
          </p:nvGrpSpPr>
          <p:grpSpPr>
            <a:xfrm>
              <a:off x="2939884" y="7739834"/>
              <a:ext cx="681133" cy="750023"/>
              <a:chOff x="-910573" y="4987990"/>
              <a:chExt cx="681133" cy="750023"/>
            </a:xfrm>
          </p:grpSpPr>
          <p:grpSp>
            <p:nvGrpSpPr>
              <p:cNvPr id="224" name="Groep 223">
                <a:extLst>
                  <a:ext uri="{FF2B5EF4-FFF2-40B4-BE49-F238E27FC236}">
                    <a16:creationId xmlns:a16="http://schemas.microsoft.com/office/drawing/2014/main" id="{EDB2D675-7118-43AD-A96E-DF83DCF05167}"/>
                  </a:ext>
                </a:extLst>
              </p:cNvPr>
              <p:cNvGrpSpPr/>
              <p:nvPr userDrawn="1"/>
            </p:nvGrpSpPr>
            <p:grpSpPr>
              <a:xfrm>
                <a:off x="-713542" y="4987990"/>
                <a:ext cx="287071" cy="379107"/>
                <a:chOff x="-4050578" y="288410"/>
                <a:chExt cx="322125" cy="379107"/>
              </a:xfrm>
            </p:grpSpPr>
            <p:sp>
              <p:nvSpPr>
                <p:cNvPr id="226" name="Rechthoek met één afgeknipte en afgeronde hoek 47">
                  <a:extLst>
                    <a:ext uri="{FF2B5EF4-FFF2-40B4-BE49-F238E27FC236}">
                      <a16:creationId xmlns:a16="http://schemas.microsoft.com/office/drawing/2014/main" id="{0FB9D92E-F743-465D-B2F4-80C7A24B8925}"/>
                    </a:ext>
                  </a:extLst>
                </p:cNvPr>
                <p:cNvSpPr/>
                <p:nvPr userDrawn="1"/>
              </p:nvSpPr>
              <p:spPr>
                <a:xfrm>
                  <a:off x="-4050578" y="288410"/>
                  <a:ext cx="322125" cy="379107"/>
                </a:xfrm>
                <a:prstGeom prst="snipRoundRect">
                  <a:avLst>
                    <a:gd name="adj1" fmla="val 0"/>
                    <a:gd name="adj2" fmla="val 33753"/>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227" name="Rechthoekige driehoek 226">
                  <a:extLst>
                    <a:ext uri="{FF2B5EF4-FFF2-40B4-BE49-F238E27FC236}">
                      <a16:creationId xmlns:a16="http://schemas.microsoft.com/office/drawing/2014/main" id="{CEACE0D0-3F16-482C-97DC-5E53E1A4715E}"/>
                    </a:ext>
                  </a:extLst>
                </p:cNvPr>
                <p:cNvSpPr/>
                <p:nvPr userDrawn="1"/>
              </p:nvSpPr>
              <p:spPr>
                <a:xfrm>
                  <a:off x="-3833537" y="291656"/>
                  <a:ext cx="103133" cy="93757"/>
                </a:xfrm>
                <a:prstGeom prst="rtTriangle">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228" name="Rechthoek 227">
                  <a:extLst>
                    <a:ext uri="{FF2B5EF4-FFF2-40B4-BE49-F238E27FC236}">
                      <a16:creationId xmlns:a16="http://schemas.microsoft.com/office/drawing/2014/main" id="{A4BFB904-137B-40F4-9B0F-C134E204F3D3}"/>
                    </a:ext>
                  </a:extLst>
                </p:cNvPr>
                <p:cNvSpPr/>
                <p:nvPr userDrawn="1"/>
              </p:nvSpPr>
              <p:spPr>
                <a:xfrm>
                  <a:off x="-4013673" y="314848"/>
                  <a:ext cx="140930" cy="70565"/>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229" name="Rechthoek 228">
                  <a:extLst>
                    <a:ext uri="{FF2B5EF4-FFF2-40B4-BE49-F238E27FC236}">
                      <a16:creationId xmlns:a16="http://schemas.microsoft.com/office/drawing/2014/main" id="{45448948-8349-4293-BE37-36A76D6AC294}"/>
                    </a:ext>
                  </a:extLst>
                </p:cNvPr>
                <p:cNvSpPr/>
                <p:nvPr userDrawn="1"/>
              </p:nvSpPr>
              <p:spPr>
                <a:xfrm>
                  <a:off x="-4020379" y="586428"/>
                  <a:ext cx="261727" cy="61406"/>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defTabSz="914400" fontAlgn="auto">
                    <a:lnSpc>
                      <a:spcPct val="100000"/>
                    </a:lnSpc>
                    <a:spcBef>
                      <a:spcPts val="0"/>
                    </a:spcBef>
                    <a:spcAft>
                      <a:spcPts val="0"/>
                    </a:spcAft>
                    <a:buClrTx/>
                    <a:buSzTx/>
                    <a:buFontTx/>
                    <a:buNone/>
                    <a:tabLst/>
                  </a:pPr>
                  <a:endParaRPr kumimoji="0" lang="en-GB" sz="900" b="0" i="0" u="none" strike="noStrike" kern="0" cap="none" spc="0" normalizeH="0" baseline="0" noProof="0">
                    <a:ln>
                      <a:noFill/>
                    </a:ln>
                    <a:solidFill>
                      <a:srgbClr val="211F26"/>
                    </a:solidFill>
                    <a:effectLst/>
                    <a:uLnTx/>
                    <a:uFillTx/>
                    <a:latin typeface="Calibri" panose="020F0502020204030204" pitchFamily="34" charset="0"/>
                    <a:cs typeface="Calibri" panose="020F0502020204030204" pitchFamily="34" charset="0"/>
                  </a:endParaRPr>
                </a:p>
              </p:txBody>
            </p:sp>
          </p:grpSp>
          <p:sp>
            <p:nvSpPr>
              <p:cNvPr id="225" name="Rechthoek 224">
                <a:extLst>
                  <a:ext uri="{FF2B5EF4-FFF2-40B4-BE49-F238E27FC236}">
                    <a16:creationId xmlns:a16="http://schemas.microsoft.com/office/drawing/2014/main" id="{C7D18CB8-902D-466C-A0CD-17A14E48AFED}"/>
                  </a:ext>
                </a:extLst>
              </p:cNvPr>
              <p:cNvSpPr/>
              <p:nvPr userDrawn="1"/>
            </p:nvSpPr>
            <p:spPr>
              <a:xfrm>
                <a:off x="-910573" y="5352063"/>
                <a:ext cx="681133" cy="385950"/>
              </a:xfrm>
              <a:prstGeom prst="rect">
                <a:avLst/>
              </a:prstGeom>
              <a:no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rPr>
                  <a:t>Header &amp; Footer</a:t>
                </a:r>
              </a:p>
            </p:txBody>
          </p:sp>
        </p:grpSp>
      </p:grpSp>
      <p:sp>
        <p:nvSpPr>
          <p:cNvPr id="14" name="INFO">
            <a:extLst>
              <a:ext uri="{FF2B5EF4-FFF2-40B4-BE49-F238E27FC236}">
                <a16:creationId xmlns:a16="http://schemas.microsoft.com/office/drawing/2014/main" id="{63F6DBDF-45EF-45F4-B45A-E829981AB849}"/>
              </a:ext>
            </a:extLst>
          </p:cNvPr>
          <p:cNvSpPr txBox="1"/>
          <p:nvPr userDrawn="1"/>
        </p:nvSpPr>
        <p:spPr>
          <a:xfrm>
            <a:off x="0" y="-256190"/>
            <a:ext cx="12192000" cy="161583"/>
          </a:xfrm>
          <a:prstGeom prst="rect">
            <a:avLst/>
          </a:prstGeom>
          <a:noFill/>
        </p:spPr>
        <p:txBody>
          <a:bodyPr wrap="square" lIns="0" tIns="0" rIns="0" bIns="0" rtlCol="0">
            <a:spAutoFit/>
          </a:bodyPr>
          <a:lstStyle/>
          <a:p>
            <a:pPr algn="l"/>
            <a:r>
              <a:rPr lang="en-GB" sz="1050" b="1" dirty="0">
                <a:solidFill>
                  <a:schemeClr val="tx2"/>
                </a:solidFill>
                <a:latin typeface="+mj-lt"/>
                <a:cs typeface="Calibri" panose="020F0502020204030204" pitchFamily="34" charset="0"/>
              </a:rPr>
              <a:t>TEMPLATE: </a:t>
            </a:r>
            <a:r>
              <a:rPr lang="en-GB" sz="1050" b="0" dirty="0">
                <a:solidFill>
                  <a:schemeClr val="tx2"/>
                </a:solidFill>
                <a:latin typeface="+mj-lt"/>
                <a:cs typeface="Calibri" panose="020F0502020204030204" pitchFamily="34" charset="0"/>
              </a:rPr>
              <a:t>TEXT + IMAGE (L)</a:t>
            </a:r>
          </a:p>
        </p:txBody>
      </p:sp>
      <p:grpSp>
        <p:nvGrpSpPr>
          <p:cNvPr id="6" name="HAAK LIJN">
            <a:extLst>
              <a:ext uri="{FF2B5EF4-FFF2-40B4-BE49-F238E27FC236}">
                <a16:creationId xmlns:a16="http://schemas.microsoft.com/office/drawing/2014/main" id="{D7882384-1712-41E6-9D6B-F217C844E4E0}"/>
              </a:ext>
            </a:extLst>
          </p:cNvPr>
          <p:cNvGrpSpPr/>
          <p:nvPr userDrawn="1"/>
        </p:nvGrpSpPr>
        <p:grpSpPr>
          <a:xfrm>
            <a:off x="540812" y="0"/>
            <a:ext cx="76800" cy="6858000"/>
            <a:chOff x="578912" y="0"/>
            <a:chExt cx="76800" cy="6858000"/>
          </a:xfrm>
        </p:grpSpPr>
        <p:cxnSp>
          <p:nvCxnSpPr>
            <p:cNvPr id="7" name="LIJN">
              <a:extLst>
                <a:ext uri="{FF2B5EF4-FFF2-40B4-BE49-F238E27FC236}">
                  <a16:creationId xmlns:a16="http://schemas.microsoft.com/office/drawing/2014/main" id="{CA66AB2C-0DEF-41A4-8A9D-6D155CA2B075}"/>
                </a:ext>
              </a:extLst>
            </p:cNvPr>
            <p:cNvCxnSpPr>
              <a:cxnSpLocks/>
            </p:cNvCxnSpPr>
            <p:nvPr userDrawn="1"/>
          </p:nvCxnSpPr>
          <p:spPr>
            <a:xfrm>
              <a:off x="617312" y="900113"/>
              <a:ext cx="0" cy="5957887"/>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pic>
          <p:nvPicPr>
            <p:cNvPr id="8" name="Graphic 7">
              <a:extLst>
                <a:ext uri="{FF2B5EF4-FFF2-40B4-BE49-F238E27FC236}">
                  <a16:creationId xmlns:a16="http://schemas.microsoft.com/office/drawing/2014/main" id="{DF6C0404-AD63-455B-AFF8-AC0BC74B32E7}"/>
                </a:ext>
              </a:extLst>
            </p:cNvPr>
            <p:cNvPicPr>
              <a:picLocks noChangeAspect="1"/>
            </p:cNvPicPr>
            <p:nvPr userDrawn="1"/>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78912" y="652464"/>
              <a:ext cx="76800" cy="201600"/>
            </a:xfrm>
            <a:prstGeom prst="rect">
              <a:avLst/>
            </a:prstGeom>
          </p:spPr>
        </p:pic>
        <p:cxnSp>
          <p:nvCxnSpPr>
            <p:cNvPr id="10" name="LIJN">
              <a:extLst>
                <a:ext uri="{FF2B5EF4-FFF2-40B4-BE49-F238E27FC236}">
                  <a16:creationId xmlns:a16="http://schemas.microsoft.com/office/drawing/2014/main" id="{C2999465-7311-4A1D-8A5A-A0092EF9741F}"/>
                </a:ext>
              </a:extLst>
            </p:cNvPr>
            <p:cNvCxnSpPr>
              <a:cxnSpLocks/>
            </p:cNvCxnSpPr>
            <p:nvPr userDrawn="1"/>
          </p:nvCxnSpPr>
          <p:spPr>
            <a:xfrm>
              <a:off x="617312" y="0"/>
              <a:ext cx="0" cy="595314"/>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grpSp>
      <p:sp>
        <p:nvSpPr>
          <p:cNvPr id="12" name="Tijdelijke aanduiding voor afbeelding 8">
            <a:extLst>
              <a:ext uri="{FF2B5EF4-FFF2-40B4-BE49-F238E27FC236}">
                <a16:creationId xmlns:a16="http://schemas.microsoft.com/office/drawing/2014/main" id="{8BD98969-41D6-49E7-8A6D-7119EAC93FB3}"/>
              </a:ext>
            </a:extLst>
          </p:cNvPr>
          <p:cNvSpPr>
            <a:spLocks noGrp="1"/>
          </p:cNvSpPr>
          <p:nvPr>
            <p:ph type="pic" sz="quarter" idx="14" hasCustomPrompt="1"/>
          </p:nvPr>
        </p:nvSpPr>
        <p:spPr>
          <a:xfrm>
            <a:off x="4221626" y="1434"/>
            <a:ext cx="7970374" cy="6856566"/>
          </a:xfrm>
          <a:prstGeom prst="rect">
            <a:avLst/>
          </a:prstGeom>
          <a:solidFill>
            <a:schemeClr val="bg1">
              <a:lumMod val="95000"/>
            </a:schemeClr>
          </a:solidFill>
        </p:spPr>
        <p:txBody>
          <a:bodyPr bIns="1620000" anchor="ctr"/>
          <a:lstStyle>
            <a:lvl1pPr marL="0" indent="0" algn="ctr">
              <a:lnSpc>
                <a:spcPct val="90000"/>
              </a:lnSpc>
              <a:spcBef>
                <a:spcPts val="0"/>
              </a:spcBef>
              <a:spcAft>
                <a:spcPts val="0"/>
              </a:spcAft>
              <a:buNone/>
              <a:defRPr sz="1500" i="1">
                <a:solidFill>
                  <a:schemeClr val="tx1">
                    <a:lumMod val="50000"/>
                    <a:lumOff val="50000"/>
                  </a:schemeClr>
                </a:solidFill>
              </a:defRPr>
            </a:lvl1pPr>
          </a:lstStyle>
          <a:p>
            <a:r>
              <a:rPr lang="en-GB" dirty="0"/>
              <a:t>Click on the icon below</a:t>
            </a:r>
            <a:br>
              <a:rPr lang="en-GB" dirty="0"/>
            </a:br>
            <a:r>
              <a:rPr lang="en-GB" dirty="0"/>
              <a:t>to insert an image.</a:t>
            </a:r>
          </a:p>
        </p:txBody>
      </p:sp>
      <p:sp>
        <p:nvSpPr>
          <p:cNvPr id="17" name="Tijdelijke aanduiding voor verticale tekst 2">
            <a:extLst>
              <a:ext uri="{FF2B5EF4-FFF2-40B4-BE49-F238E27FC236}">
                <a16:creationId xmlns:a16="http://schemas.microsoft.com/office/drawing/2014/main" id="{88E18419-1C58-41CE-97BB-2A5F5D6DB9F2}"/>
              </a:ext>
            </a:extLst>
          </p:cNvPr>
          <p:cNvSpPr>
            <a:spLocks noGrp="1"/>
          </p:cNvSpPr>
          <p:nvPr>
            <p:ph type="body" orient="vert" idx="1" hasCustomPrompt="1"/>
          </p:nvPr>
        </p:nvSpPr>
        <p:spPr>
          <a:xfrm>
            <a:off x="777233" y="563700"/>
            <a:ext cx="3993654" cy="5730594"/>
          </a:xfrm>
          <a:gradFill>
            <a:gsLst>
              <a:gs pos="75000">
                <a:schemeClr val="bg1"/>
              </a:gs>
              <a:gs pos="100000">
                <a:schemeClr val="bg1">
                  <a:alpha val="75000"/>
                </a:schemeClr>
              </a:gs>
            </a:gsLst>
            <a:lin ang="0" scaled="1"/>
          </a:gradFill>
        </p:spPr>
        <p:txBody>
          <a:bodyPr vert="horz" lIns="0" tIns="1296000" rIns="216000" bIns="144000"/>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en-GB" dirty="0"/>
              <a:t>Bullet</a:t>
            </a:r>
          </a:p>
          <a:p>
            <a:pPr lvl="1"/>
            <a:r>
              <a:rPr lang="en-GB" dirty="0"/>
              <a:t>Sub-bullet</a:t>
            </a:r>
          </a:p>
          <a:p>
            <a:pPr lvl="2"/>
            <a:r>
              <a:rPr lang="en-GB" dirty="0"/>
              <a:t>Default text</a:t>
            </a:r>
          </a:p>
          <a:p>
            <a:pPr lvl="3"/>
            <a:r>
              <a:rPr lang="en-GB" dirty="0"/>
              <a:t>header</a:t>
            </a:r>
          </a:p>
          <a:p>
            <a:pPr lvl="4"/>
            <a:r>
              <a:rPr lang="en-GB" dirty="0"/>
              <a:t>Numerical bullet</a:t>
            </a:r>
          </a:p>
          <a:p>
            <a:pPr lvl="5"/>
            <a:r>
              <a:rPr lang="en-GB" dirty="0"/>
              <a:t>Bullet</a:t>
            </a:r>
          </a:p>
          <a:p>
            <a:pPr lvl="6"/>
            <a:r>
              <a:rPr lang="en-GB" dirty="0"/>
              <a:t>Sub-bullet</a:t>
            </a:r>
          </a:p>
          <a:p>
            <a:pPr lvl="7"/>
            <a:r>
              <a:rPr lang="en-GB" dirty="0"/>
              <a:t>Default text</a:t>
            </a:r>
          </a:p>
          <a:p>
            <a:pPr lvl="8"/>
            <a:r>
              <a:rPr lang="en-GB" dirty="0"/>
              <a:t>header</a:t>
            </a:r>
          </a:p>
          <a:p>
            <a:pPr lvl="8"/>
            <a:endParaRPr lang="en-GB" dirty="0"/>
          </a:p>
        </p:txBody>
      </p:sp>
      <p:sp>
        <p:nvSpPr>
          <p:cNvPr id="146" name="Logo">
            <a:extLst>
              <a:ext uri="{FF2B5EF4-FFF2-40B4-BE49-F238E27FC236}">
                <a16:creationId xmlns:a16="http://schemas.microsoft.com/office/drawing/2014/main" id="{37D9BEDA-95C5-4F02-84C8-119FE3496BD4}"/>
              </a:ext>
            </a:extLst>
          </p:cNvPr>
          <p:cNvSpPr>
            <a:spLocks noGrp="1"/>
          </p:cNvSpPr>
          <p:nvPr>
            <p:ph type="body" orient="vert" idx="15" hasCustomPrompt="1"/>
          </p:nvPr>
        </p:nvSpPr>
        <p:spPr>
          <a:xfrm>
            <a:off x="10549612" y="6480355"/>
            <a:ext cx="1060019" cy="185413"/>
          </a:xfrm>
          <a:blipFill>
            <a:blip r:embed="rId9"/>
            <a:stretch>
              <a:fillRect/>
            </a:stretch>
          </a:blipFill>
        </p:spPr>
        <p:txBody>
          <a:bodyPr vert="horz" lIns="0" tIns="0" rIns="0" bIns="0"/>
          <a:lstStyle>
            <a:lvl1pPr marL="0" indent="0">
              <a:buNone/>
              <a:defRPr sz="1000" i="1">
                <a:solidFill>
                  <a:schemeClr val="bg2"/>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3" name="Dianummer">
            <a:extLst>
              <a:ext uri="{FF2B5EF4-FFF2-40B4-BE49-F238E27FC236}">
                <a16:creationId xmlns:a16="http://schemas.microsoft.com/office/drawing/2014/main" id="{2B7207A5-0C51-46E7-8409-7885FAC1D3DA}"/>
              </a:ext>
            </a:extLst>
          </p:cNvPr>
          <p:cNvSpPr>
            <a:spLocks noGrp="1"/>
          </p:cNvSpPr>
          <p:nvPr>
            <p:ph type="sldNum" sz="quarter" idx="17"/>
          </p:nvPr>
        </p:nvSpPr>
        <p:spPr/>
        <p:txBody>
          <a:bodyPr/>
          <a:lstStyle>
            <a:lvl1pPr>
              <a:defRPr>
                <a:solidFill>
                  <a:schemeClr val="bg1"/>
                </a:solidFill>
              </a:defRPr>
            </a:lvl1pPr>
          </a:lstStyle>
          <a:p>
            <a:fld id="{5EC93C5F-DB18-4797-88B9-B8B0D60519FD}" type="slidenum">
              <a:rPr lang="en-GB" smtClean="0"/>
              <a:pPr/>
              <a:t>‹#›</a:t>
            </a:fld>
            <a:endParaRPr lang="en-GB" dirty="0"/>
          </a:p>
        </p:txBody>
      </p:sp>
      <p:sp>
        <p:nvSpPr>
          <p:cNvPr id="4" name="Datum" hidden="1">
            <a:extLst>
              <a:ext uri="{FF2B5EF4-FFF2-40B4-BE49-F238E27FC236}">
                <a16:creationId xmlns:a16="http://schemas.microsoft.com/office/drawing/2014/main" id="{FD1A7AF7-8299-4E9B-8E1D-FC50A5120204}"/>
              </a:ext>
            </a:extLst>
          </p:cNvPr>
          <p:cNvSpPr>
            <a:spLocks noGrp="1"/>
          </p:cNvSpPr>
          <p:nvPr>
            <p:ph type="dt" sz="half" idx="18"/>
          </p:nvPr>
        </p:nvSpPr>
        <p:spPr/>
        <p:txBody>
          <a:bodyPr/>
          <a:lstStyle/>
          <a:p>
            <a:r>
              <a:rPr lang="en-GB" dirty="0"/>
              <a:t>Date</a:t>
            </a:r>
          </a:p>
        </p:txBody>
      </p:sp>
      <p:sp>
        <p:nvSpPr>
          <p:cNvPr id="2" name="Voettekst">
            <a:extLst>
              <a:ext uri="{FF2B5EF4-FFF2-40B4-BE49-F238E27FC236}">
                <a16:creationId xmlns:a16="http://schemas.microsoft.com/office/drawing/2014/main" id="{CF2C8389-F9C2-4D34-9675-D3F1B363A614}"/>
              </a:ext>
            </a:extLst>
          </p:cNvPr>
          <p:cNvSpPr>
            <a:spLocks noGrp="1"/>
          </p:cNvSpPr>
          <p:nvPr>
            <p:ph type="ftr" sz="quarter" idx="16"/>
          </p:nvPr>
        </p:nvSpPr>
        <p:spPr/>
        <p:txBody>
          <a:bodyPr/>
          <a:lstStyle/>
          <a:p>
            <a:r>
              <a:rPr lang="en-GB" dirty="0"/>
              <a:t>26 October 2021 | ALIM Guide for asset information Managers</a:t>
            </a:r>
          </a:p>
        </p:txBody>
      </p:sp>
      <p:sp>
        <p:nvSpPr>
          <p:cNvPr id="13" name="Ondertitel">
            <a:extLst>
              <a:ext uri="{FF2B5EF4-FFF2-40B4-BE49-F238E27FC236}">
                <a16:creationId xmlns:a16="http://schemas.microsoft.com/office/drawing/2014/main" id="{E7103454-A8D4-4EB6-8BE7-429690CF0791}"/>
              </a:ext>
            </a:extLst>
          </p:cNvPr>
          <p:cNvSpPr>
            <a:spLocks noGrp="1"/>
          </p:cNvSpPr>
          <p:nvPr>
            <p:ph type="subTitle" idx="10" hasCustomPrompt="1"/>
          </p:nvPr>
        </p:nvSpPr>
        <p:spPr>
          <a:xfrm>
            <a:off x="777243" y="924516"/>
            <a:ext cx="3816083" cy="349200"/>
          </a:xfrm>
        </p:spPr>
        <p:txBody>
          <a:bodyPr/>
          <a:lstStyle>
            <a:lvl1pPr marL="0" indent="0" algn="l">
              <a:buNone/>
              <a:defRPr sz="300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cap="all" baseline="0" dirty="0"/>
              <a:t>Sec light subtitle</a:t>
            </a:r>
            <a:endParaRPr lang="en-GB" dirty="0"/>
          </a:p>
        </p:txBody>
      </p:sp>
      <p:sp>
        <p:nvSpPr>
          <p:cNvPr id="5" name="Titel">
            <a:extLst>
              <a:ext uri="{FF2B5EF4-FFF2-40B4-BE49-F238E27FC236}">
                <a16:creationId xmlns:a16="http://schemas.microsoft.com/office/drawing/2014/main" id="{A3A6F5FC-F7A7-4338-872F-3F8BF725E3A4}"/>
              </a:ext>
            </a:extLst>
          </p:cNvPr>
          <p:cNvSpPr>
            <a:spLocks noGrp="1"/>
          </p:cNvSpPr>
          <p:nvPr>
            <p:ph type="title" hasCustomPrompt="1"/>
          </p:nvPr>
        </p:nvSpPr>
        <p:spPr>
          <a:xfrm>
            <a:off x="777245" y="619124"/>
            <a:ext cx="3816082" cy="268289"/>
          </a:xfrm>
        </p:spPr>
        <p:txBody>
          <a:bodyPr/>
          <a:lstStyle/>
          <a:p>
            <a:r>
              <a:rPr lang="en-GB" dirty="0"/>
              <a:t>First bold title</a:t>
            </a:r>
          </a:p>
        </p:txBody>
      </p:sp>
    </p:spTree>
    <p:extLst>
      <p:ext uri="{BB962C8B-B14F-4D97-AF65-F5344CB8AC3E}">
        <p14:creationId xmlns:p14="http://schemas.microsoft.com/office/powerpoint/2010/main" val="1388704235"/>
      </p:ext>
    </p:extLst>
  </p:cSld>
  <p:clrMapOvr>
    <a:masterClrMapping/>
  </p:clrMapOvr>
  <p:transition spd="slow">
    <p:push dir="u"/>
  </p:transition>
  <p:hf hdr="0" dt="0"/>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IMAGE, HOOK HIGH">
    <p:spTree>
      <p:nvGrpSpPr>
        <p:cNvPr id="1" name=""/>
        <p:cNvGrpSpPr/>
        <p:nvPr/>
      </p:nvGrpSpPr>
      <p:grpSpPr>
        <a:xfrm>
          <a:off x="0" y="0"/>
          <a:ext cx="0" cy="0"/>
          <a:chOff x="0" y="0"/>
          <a:chExt cx="0" cy="0"/>
        </a:xfrm>
      </p:grpSpPr>
      <p:grpSp>
        <p:nvGrpSpPr>
          <p:cNvPr id="56" name="INSTRUCTION">
            <a:extLst>
              <a:ext uri="{FF2B5EF4-FFF2-40B4-BE49-F238E27FC236}">
                <a16:creationId xmlns:a16="http://schemas.microsoft.com/office/drawing/2014/main" id="{84035321-9E8D-4EBA-B9C0-9B0183CF95A7}"/>
              </a:ext>
            </a:extLst>
          </p:cNvPr>
          <p:cNvGrpSpPr/>
          <p:nvPr userDrawn="1"/>
        </p:nvGrpSpPr>
        <p:grpSpPr>
          <a:xfrm>
            <a:off x="5846" y="7033211"/>
            <a:ext cx="3727954" cy="1577390"/>
            <a:chOff x="5846" y="7033211"/>
            <a:chExt cx="3727954" cy="1577390"/>
          </a:xfrm>
        </p:grpSpPr>
        <p:sp>
          <p:nvSpPr>
            <p:cNvPr id="57" name="Rechthoek 56">
              <a:extLst>
                <a:ext uri="{FF2B5EF4-FFF2-40B4-BE49-F238E27FC236}">
                  <a16:creationId xmlns:a16="http://schemas.microsoft.com/office/drawing/2014/main" id="{86E67D51-DE07-4933-A682-E40B9334C176}"/>
                </a:ext>
              </a:extLst>
            </p:cNvPr>
            <p:cNvSpPr/>
            <p:nvPr userDrawn="1"/>
          </p:nvSpPr>
          <p:spPr>
            <a:xfrm>
              <a:off x="5846" y="7033211"/>
              <a:ext cx="3727954" cy="1577390"/>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EDIT Footer, slide number</a:t>
              </a:r>
              <a:br>
                <a:rPr lang="en-GB" sz="1400" b="1" cap="all" baseline="0" noProof="0">
                  <a:solidFill>
                    <a:schemeClr val="accent1"/>
                  </a:solidFill>
                  <a:latin typeface="Calibri" panose="020F0502020204030204" pitchFamily="34" charset="0"/>
                  <a:cs typeface="Calibri" panose="020F0502020204030204" pitchFamily="34" charset="0"/>
                </a:rPr>
              </a:br>
              <a:r>
                <a:rPr lang="en-GB" sz="1400" b="1" cap="all" baseline="0" noProof="0">
                  <a:solidFill>
                    <a:schemeClr val="accent1"/>
                  </a:solidFill>
                  <a:latin typeface="Calibri" panose="020F0502020204030204" pitchFamily="34" charset="0"/>
                  <a:cs typeface="Calibri" panose="020F0502020204030204" pitchFamily="34" charset="0"/>
                </a:rPr>
                <a:t>and date</a:t>
              </a:r>
            </a:p>
          </p:txBody>
        </p:sp>
        <p:sp>
          <p:nvSpPr>
            <p:cNvPr id="58" name="Ovaal 57">
              <a:extLst>
                <a:ext uri="{FF2B5EF4-FFF2-40B4-BE49-F238E27FC236}">
                  <a16:creationId xmlns:a16="http://schemas.microsoft.com/office/drawing/2014/main" id="{4B9443B0-9E81-4257-BBFA-A4D57CAF8033}"/>
                </a:ext>
              </a:extLst>
            </p:cNvPr>
            <p:cNvSpPr/>
            <p:nvPr userDrawn="1"/>
          </p:nvSpPr>
          <p:spPr>
            <a:xfrm>
              <a:off x="188424" y="767853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59" name="Rechthoek 58">
              <a:extLst>
                <a:ext uri="{FF2B5EF4-FFF2-40B4-BE49-F238E27FC236}">
                  <a16:creationId xmlns:a16="http://schemas.microsoft.com/office/drawing/2014/main" id="{03F092C0-A607-460B-B44A-421067AA0D6B}"/>
                </a:ext>
              </a:extLst>
            </p:cNvPr>
            <p:cNvSpPr/>
            <p:nvPr userDrawn="1"/>
          </p:nvSpPr>
          <p:spPr>
            <a:xfrm>
              <a:off x="472596" y="7678534"/>
              <a:ext cx="2322719" cy="31672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‘Header &amp; Footer’</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60" name="Ovaal 59">
              <a:extLst>
                <a:ext uri="{FF2B5EF4-FFF2-40B4-BE49-F238E27FC236}">
                  <a16:creationId xmlns:a16="http://schemas.microsoft.com/office/drawing/2014/main" id="{E71B2417-D484-464D-9AFF-AE49AB06153F}"/>
                </a:ext>
              </a:extLst>
            </p:cNvPr>
            <p:cNvSpPr/>
            <p:nvPr userDrawn="1"/>
          </p:nvSpPr>
          <p:spPr>
            <a:xfrm>
              <a:off x="188424" y="810886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61" name="Rechthoek 60">
              <a:extLst>
                <a:ext uri="{FF2B5EF4-FFF2-40B4-BE49-F238E27FC236}">
                  <a16:creationId xmlns:a16="http://schemas.microsoft.com/office/drawing/2014/main" id="{8C0F625B-3378-49CB-B323-641443CFCDA0}"/>
                </a:ext>
              </a:extLst>
            </p:cNvPr>
            <p:cNvSpPr/>
            <p:nvPr userDrawn="1"/>
          </p:nvSpPr>
          <p:spPr>
            <a:xfrm>
              <a:off x="472596" y="8108870"/>
              <a:ext cx="2322719" cy="38098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‘Apply to All’</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apply the changes to every slide.</a:t>
              </a:r>
            </a:p>
          </p:txBody>
        </p:sp>
        <p:grpSp>
          <p:nvGrpSpPr>
            <p:cNvPr id="62" name="Groep 61">
              <a:extLst>
                <a:ext uri="{FF2B5EF4-FFF2-40B4-BE49-F238E27FC236}">
                  <a16:creationId xmlns:a16="http://schemas.microsoft.com/office/drawing/2014/main" id="{06B35420-7B29-4E99-A421-7CA277D5895D}"/>
                </a:ext>
              </a:extLst>
            </p:cNvPr>
            <p:cNvGrpSpPr/>
            <p:nvPr userDrawn="1"/>
          </p:nvGrpSpPr>
          <p:grpSpPr>
            <a:xfrm>
              <a:off x="2939884" y="7739834"/>
              <a:ext cx="681133" cy="750023"/>
              <a:chOff x="-910573" y="4987990"/>
              <a:chExt cx="681133" cy="750023"/>
            </a:xfrm>
          </p:grpSpPr>
          <p:grpSp>
            <p:nvGrpSpPr>
              <p:cNvPr id="63" name="Groep 62">
                <a:extLst>
                  <a:ext uri="{FF2B5EF4-FFF2-40B4-BE49-F238E27FC236}">
                    <a16:creationId xmlns:a16="http://schemas.microsoft.com/office/drawing/2014/main" id="{7C3AD0E4-68FF-4E5F-81D1-52604D6B2D9B}"/>
                  </a:ext>
                </a:extLst>
              </p:cNvPr>
              <p:cNvGrpSpPr/>
              <p:nvPr userDrawn="1"/>
            </p:nvGrpSpPr>
            <p:grpSpPr>
              <a:xfrm>
                <a:off x="-713542" y="4987990"/>
                <a:ext cx="287071" cy="379107"/>
                <a:chOff x="-4050578" y="288410"/>
                <a:chExt cx="322125" cy="379107"/>
              </a:xfrm>
            </p:grpSpPr>
            <p:sp>
              <p:nvSpPr>
                <p:cNvPr id="65" name="Rechthoek met één afgeknipte en afgeronde hoek 47">
                  <a:extLst>
                    <a:ext uri="{FF2B5EF4-FFF2-40B4-BE49-F238E27FC236}">
                      <a16:creationId xmlns:a16="http://schemas.microsoft.com/office/drawing/2014/main" id="{3411B1F0-0835-4CE7-9E3B-A7E31B81EFBA}"/>
                    </a:ext>
                  </a:extLst>
                </p:cNvPr>
                <p:cNvSpPr/>
                <p:nvPr userDrawn="1"/>
              </p:nvSpPr>
              <p:spPr>
                <a:xfrm>
                  <a:off x="-4050578" y="288410"/>
                  <a:ext cx="322125" cy="379107"/>
                </a:xfrm>
                <a:prstGeom prst="snipRoundRect">
                  <a:avLst>
                    <a:gd name="adj1" fmla="val 0"/>
                    <a:gd name="adj2" fmla="val 33753"/>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66" name="Rechthoekige driehoek 65">
                  <a:extLst>
                    <a:ext uri="{FF2B5EF4-FFF2-40B4-BE49-F238E27FC236}">
                      <a16:creationId xmlns:a16="http://schemas.microsoft.com/office/drawing/2014/main" id="{98ECBAA9-E5D8-4E7E-B4A7-F0D1344B1913}"/>
                    </a:ext>
                  </a:extLst>
                </p:cNvPr>
                <p:cNvSpPr/>
                <p:nvPr userDrawn="1"/>
              </p:nvSpPr>
              <p:spPr>
                <a:xfrm>
                  <a:off x="-3833537" y="291656"/>
                  <a:ext cx="103133" cy="93757"/>
                </a:xfrm>
                <a:prstGeom prst="rtTriangle">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67" name="Rechthoek 66">
                  <a:extLst>
                    <a:ext uri="{FF2B5EF4-FFF2-40B4-BE49-F238E27FC236}">
                      <a16:creationId xmlns:a16="http://schemas.microsoft.com/office/drawing/2014/main" id="{C6B4A261-BA40-4CBD-879D-E770BDDF8C48}"/>
                    </a:ext>
                  </a:extLst>
                </p:cNvPr>
                <p:cNvSpPr/>
                <p:nvPr userDrawn="1"/>
              </p:nvSpPr>
              <p:spPr>
                <a:xfrm>
                  <a:off x="-4013673" y="314848"/>
                  <a:ext cx="140930" cy="70565"/>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68" name="Rechthoek 67">
                  <a:extLst>
                    <a:ext uri="{FF2B5EF4-FFF2-40B4-BE49-F238E27FC236}">
                      <a16:creationId xmlns:a16="http://schemas.microsoft.com/office/drawing/2014/main" id="{B1CF3232-2C0B-4FC1-B843-C4043DD03F39}"/>
                    </a:ext>
                  </a:extLst>
                </p:cNvPr>
                <p:cNvSpPr/>
                <p:nvPr userDrawn="1"/>
              </p:nvSpPr>
              <p:spPr>
                <a:xfrm>
                  <a:off x="-4020379" y="586428"/>
                  <a:ext cx="261727" cy="61406"/>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defTabSz="914400" fontAlgn="auto">
                    <a:lnSpc>
                      <a:spcPct val="100000"/>
                    </a:lnSpc>
                    <a:spcBef>
                      <a:spcPts val="0"/>
                    </a:spcBef>
                    <a:spcAft>
                      <a:spcPts val="0"/>
                    </a:spcAft>
                    <a:buClrTx/>
                    <a:buSzTx/>
                    <a:buFontTx/>
                    <a:buNone/>
                    <a:tabLst/>
                  </a:pPr>
                  <a:endParaRPr kumimoji="0" lang="en-GB" sz="900" b="0" i="0" u="none" strike="noStrike" kern="0" cap="none" spc="0" normalizeH="0" baseline="0" noProof="0">
                    <a:ln>
                      <a:noFill/>
                    </a:ln>
                    <a:solidFill>
                      <a:srgbClr val="211F26"/>
                    </a:solidFill>
                    <a:effectLst/>
                    <a:uLnTx/>
                    <a:uFillTx/>
                    <a:latin typeface="Calibri" panose="020F0502020204030204" pitchFamily="34" charset="0"/>
                    <a:cs typeface="Calibri" panose="020F0502020204030204" pitchFamily="34" charset="0"/>
                  </a:endParaRPr>
                </a:p>
              </p:txBody>
            </p:sp>
          </p:grpSp>
          <p:sp>
            <p:nvSpPr>
              <p:cNvPr id="64" name="Rechthoek 63">
                <a:extLst>
                  <a:ext uri="{FF2B5EF4-FFF2-40B4-BE49-F238E27FC236}">
                    <a16:creationId xmlns:a16="http://schemas.microsoft.com/office/drawing/2014/main" id="{AF1B56E3-1A13-4CED-90AE-827FEB4ABF6B}"/>
                  </a:ext>
                </a:extLst>
              </p:cNvPr>
              <p:cNvSpPr/>
              <p:nvPr userDrawn="1"/>
            </p:nvSpPr>
            <p:spPr>
              <a:xfrm>
                <a:off x="-910573" y="5352063"/>
                <a:ext cx="681133" cy="385950"/>
              </a:xfrm>
              <a:prstGeom prst="rect">
                <a:avLst/>
              </a:prstGeom>
              <a:no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rPr>
                  <a:t>Header &amp; Footer</a:t>
                </a:r>
              </a:p>
            </p:txBody>
          </p:sp>
        </p:grpSp>
      </p:grpSp>
      <p:grpSp>
        <p:nvGrpSpPr>
          <p:cNvPr id="69" name="INSTRUCTION">
            <a:extLst>
              <a:ext uri="{FF2B5EF4-FFF2-40B4-BE49-F238E27FC236}">
                <a16:creationId xmlns:a16="http://schemas.microsoft.com/office/drawing/2014/main" id="{CD306BC8-C141-4EE6-801D-BB0EB234E0D6}"/>
              </a:ext>
            </a:extLst>
          </p:cNvPr>
          <p:cNvGrpSpPr/>
          <p:nvPr userDrawn="1"/>
        </p:nvGrpSpPr>
        <p:grpSpPr>
          <a:xfrm>
            <a:off x="12274716" y="-980090"/>
            <a:ext cx="3695970" cy="1277747"/>
            <a:chOff x="-3889316" y="-1461517"/>
            <a:chExt cx="3695970" cy="1277747"/>
          </a:xfrm>
        </p:grpSpPr>
        <p:sp>
          <p:nvSpPr>
            <p:cNvPr id="70" name="Rechthoek 69">
              <a:extLst>
                <a:ext uri="{FF2B5EF4-FFF2-40B4-BE49-F238E27FC236}">
                  <a16:creationId xmlns:a16="http://schemas.microsoft.com/office/drawing/2014/main" id="{7A6E5681-0FE4-44F4-89FF-35F86B140C46}"/>
                </a:ext>
              </a:extLst>
            </p:cNvPr>
            <p:cNvSpPr/>
            <p:nvPr userDrawn="1"/>
          </p:nvSpPr>
          <p:spPr>
            <a:xfrm>
              <a:off x="-3786437" y="-1461517"/>
              <a:ext cx="3593091" cy="1277747"/>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Insert an image</a:t>
              </a:r>
            </a:p>
          </p:txBody>
        </p:sp>
        <p:sp>
          <p:nvSpPr>
            <p:cNvPr id="71" name="Rechthoek 70">
              <a:extLst>
                <a:ext uri="{FF2B5EF4-FFF2-40B4-BE49-F238E27FC236}">
                  <a16:creationId xmlns:a16="http://schemas.microsoft.com/office/drawing/2014/main" id="{920602C7-221D-4553-AC39-E3D4A97757BA}"/>
                </a:ext>
              </a:extLst>
            </p:cNvPr>
            <p:cNvSpPr/>
            <p:nvPr userDrawn="1"/>
          </p:nvSpPr>
          <p:spPr>
            <a:xfrm>
              <a:off x="-3603859" y="-993610"/>
              <a:ext cx="3229126" cy="657434"/>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Select the frame of the image by clicking on the tag alongside this instruction. 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‘Pictures’</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select the preferred image and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72" name="Gelijkbenige driehoek 71">
              <a:extLst>
                <a:ext uri="{FF2B5EF4-FFF2-40B4-BE49-F238E27FC236}">
                  <a16:creationId xmlns:a16="http://schemas.microsoft.com/office/drawing/2014/main" id="{FE60BA4B-98DC-4493-A246-DA50A86A8845}"/>
                </a:ext>
              </a:extLst>
            </p:cNvPr>
            <p:cNvSpPr/>
            <p:nvPr userDrawn="1"/>
          </p:nvSpPr>
          <p:spPr>
            <a:xfrm rot="16200000" flipH="1">
              <a:off x="-3925504" y="-351896"/>
              <a:ext cx="175255" cy="102879"/>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grpSp>
      <p:sp>
        <p:nvSpPr>
          <p:cNvPr id="12" name="INFO">
            <a:extLst>
              <a:ext uri="{FF2B5EF4-FFF2-40B4-BE49-F238E27FC236}">
                <a16:creationId xmlns:a16="http://schemas.microsoft.com/office/drawing/2014/main" id="{D2D6917A-A3A5-482F-A0D3-BD7F10CD032E}"/>
              </a:ext>
            </a:extLst>
          </p:cNvPr>
          <p:cNvSpPr txBox="1"/>
          <p:nvPr userDrawn="1"/>
        </p:nvSpPr>
        <p:spPr>
          <a:xfrm>
            <a:off x="0" y="-256190"/>
            <a:ext cx="12192000" cy="161583"/>
          </a:xfrm>
          <a:prstGeom prst="rect">
            <a:avLst/>
          </a:prstGeom>
          <a:noFill/>
        </p:spPr>
        <p:txBody>
          <a:bodyPr wrap="square" lIns="0" tIns="0" rIns="0" bIns="0" rtlCol="0">
            <a:spAutoFit/>
          </a:bodyPr>
          <a:lstStyle/>
          <a:p>
            <a:pPr algn="l"/>
            <a:r>
              <a:rPr lang="en-GB" sz="1050" b="1" dirty="0">
                <a:solidFill>
                  <a:schemeClr val="tx2"/>
                </a:solidFill>
                <a:latin typeface="+mj-lt"/>
                <a:cs typeface="Calibri" panose="020F0502020204030204" pitchFamily="34" charset="0"/>
              </a:rPr>
              <a:t>TEMPLATE:  </a:t>
            </a:r>
            <a:r>
              <a:rPr lang="en-GB" sz="1050" b="0" dirty="0">
                <a:solidFill>
                  <a:schemeClr val="tx2"/>
                </a:solidFill>
                <a:latin typeface="+mj-lt"/>
                <a:cs typeface="Calibri" panose="020F0502020204030204" pitchFamily="34" charset="0"/>
              </a:rPr>
              <a:t>IMAGE, HOOK HIGH</a:t>
            </a:r>
          </a:p>
        </p:txBody>
      </p:sp>
      <p:sp>
        <p:nvSpPr>
          <p:cNvPr id="53" name="Tijdelijke aanduiding voor afbeelding 8">
            <a:extLst>
              <a:ext uri="{FF2B5EF4-FFF2-40B4-BE49-F238E27FC236}">
                <a16:creationId xmlns:a16="http://schemas.microsoft.com/office/drawing/2014/main" id="{27489788-7523-4049-B6A4-83AEF6154017}"/>
              </a:ext>
            </a:extLst>
          </p:cNvPr>
          <p:cNvSpPr>
            <a:spLocks noGrp="1"/>
          </p:cNvSpPr>
          <p:nvPr>
            <p:ph type="pic" sz="quarter" idx="14" hasCustomPrompt="1"/>
          </p:nvPr>
        </p:nvSpPr>
        <p:spPr>
          <a:xfrm>
            <a:off x="0" y="1434"/>
            <a:ext cx="12192000" cy="6856566"/>
          </a:xfrm>
          <a:prstGeom prst="rect">
            <a:avLst/>
          </a:prstGeom>
          <a:solidFill>
            <a:schemeClr val="bg1">
              <a:lumMod val="95000"/>
            </a:schemeClr>
          </a:solidFill>
        </p:spPr>
        <p:txBody>
          <a:bodyPr bIns="1620000" anchor="ctr"/>
          <a:lstStyle>
            <a:lvl1pPr marL="0" indent="0" algn="ctr">
              <a:lnSpc>
                <a:spcPct val="90000"/>
              </a:lnSpc>
              <a:spcBef>
                <a:spcPts val="0"/>
              </a:spcBef>
              <a:spcAft>
                <a:spcPts val="0"/>
              </a:spcAft>
              <a:buNone/>
              <a:defRPr sz="1500" i="1">
                <a:solidFill>
                  <a:schemeClr val="tx1">
                    <a:lumMod val="50000"/>
                    <a:lumOff val="50000"/>
                  </a:schemeClr>
                </a:solidFill>
              </a:defRPr>
            </a:lvl1pPr>
          </a:lstStyle>
          <a:p>
            <a:r>
              <a:rPr lang="en-GB" dirty="0"/>
              <a:t>Click on the icon below</a:t>
            </a:r>
            <a:br>
              <a:rPr lang="en-GB" dirty="0"/>
            </a:br>
            <a:r>
              <a:rPr lang="en-GB" dirty="0"/>
              <a:t>to insert an image.</a:t>
            </a:r>
          </a:p>
        </p:txBody>
      </p:sp>
      <p:sp>
        <p:nvSpPr>
          <p:cNvPr id="9" name="Tijdelijke aanduiding voor verticale tekst 2">
            <a:extLst>
              <a:ext uri="{FF2B5EF4-FFF2-40B4-BE49-F238E27FC236}">
                <a16:creationId xmlns:a16="http://schemas.microsoft.com/office/drawing/2014/main" id="{306BD5D3-3967-499E-87C9-6F3A334CE769}"/>
              </a:ext>
            </a:extLst>
          </p:cNvPr>
          <p:cNvSpPr>
            <a:spLocks noGrp="1"/>
          </p:cNvSpPr>
          <p:nvPr>
            <p:ph type="body" orient="vert" idx="18" hasCustomPrompt="1"/>
          </p:nvPr>
        </p:nvSpPr>
        <p:spPr>
          <a:xfrm>
            <a:off x="0" y="0"/>
            <a:ext cx="7585700" cy="6858000"/>
          </a:xfrm>
          <a:gradFill>
            <a:gsLst>
              <a:gs pos="0">
                <a:schemeClr val="tx1">
                  <a:alpha val="30000"/>
                </a:schemeClr>
              </a:gs>
              <a:gs pos="100000">
                <a:schemeClr val="tx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tIns="144000" rtlCol="0" anchor="t"/>
          <a:lstStyle>
            <a:lvl1pPr marL="0" indent="0">
              <a:buFontTx/>
              <a:buNone/>
              <a:defRPr lang="nl-NL" sz="1050" i="1" dirty="0">
                <a:solidFill>
                  <a:schemeClr val="lt1"/>
                </a:solidFill>
              </a:defRPr>
            </a:lvl1pPr>
          </a:lstStyle>
          <a:p>
            <a:pPr marL="0" lvl="0" algn="ctr" defTabSz="914400"/>
            <a:r>
              <a:rPr lang="en-GB" dirty="0"/>
              <a:t>    </a:t>
            </a:r>
          </a:p>
        </p:txBody>
      </p:sp>
      <p:sp>
        <p:nvSpPr>
          <p:cNvPr id="25" name="Tijdelijke aanduiding voor tekst 146">
            <a:extLst>
              <a:ext uri="{FF2B5EF4-FFF2-40B4-BE49-F238E27FC236}">
                <a16:creationId xmlns:a16="http://schemas.microsoft.com/office/drawing/2014/main" id="{31D9F5AF-1CE4-492D-9595-51DA14E36D64}"/>
              </a:ext>
            </a:extLst>
          </p:cNvPr>
          <p:cNvSpPr>
            <a:spLocks noGrp="1"/>
          </p:cNvSpPr>
          <p:nvPr userDrawn="1">
            <p:ph type="body" sz="quarter" idx="15" hasCustomPrompt="1"/>
          </p:nvPr>
        </p:nvSpPr>
        <p:spPr>
          <a:xfrm>
            <a:off x="550570" y="652464"/>
            <a:ext cx="62838" cy="182400"/>
          </a:xfrm>
          <a:custGeom>
            <a:avLst/>
            <a:gdLst>
              <a:gd name="connsiteX0" fmla="*/ 17352 w 62838"/>
              <a:gd name="connsiteY0" fmla="*/ 0 h 182400"/>
              <a:gd name="connsiteX1" fmla="*/ 62520 w 62838"/>
              <a:gd name="connsiteY1" fmla="*/ 91200 h 182400"/>
              <a:gd name="connsiteX2" fmla="*/ 21864 w 62838"/>
              <a:gd name="connsiteY2" fmla="*/ 182400 h 182400"/>
              <a:gd name="connsiteX3" fmla="*/ 8308 w 62838"/>
              <a:gd name="connsiteY3" fmla="*/ 145920 h 182400"/>
              <a:gd name="connsiteX4" fmla="*/ 26385 w 62838"/>
              <a:gd name="connsiteY4" fmla="*/ 91200 h 182400"/>
              <a:gd name="connsiteX5" fmla="*/ 3796 w 62838"/>
              <a:gd name="connsiteY5" fmla="*/ 36480 h 182400"/>
              <a:gd name="connsiteX6" fmla="*/ 17352 w 62838"/>
              <a:gd name="connsiteY6" fmla="*/ 0 h 18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838" h="182400">
                <a:moveTo>
                  <a:pt x="17352" y="0"/>
                </a:moveTo>
                <a:cubicBezTo>
                  <a:pt x="17352" y="0"/>
                  <a:pt x="62520" y="69312"/>
                  <a:pt x="62520" y="91200"/>
                </a:cubicBezTo>
                <a:cubicBezTo>
                  <a:pt x="67041" y="113088"/>
                  <a:pt x="21864" y="182400"/>
                  <a:pt x="21864" y="182400"/>
                </a:cubicBezTo>
                <a:cubicBezTo>
                  <a:pt x="21864" y="182400"/>
                  <a:pt x="-5237" y="175104"/>
                  <a:pt x="8308" y="145920"/>
                </a:cubicBezTo>
                <a:cubicBezTo>
                  <a:pt x="17352" y="116736"/>
                  <a:pt x="26385" y="91200"/>
                  <a:pt x="26385" y="91200"/>
                </a:cubicBezTo>
                <a:lnTo>
                  <a:pt x="3796" y="36480"/>
                </a:lnTo>
                <a:cubicBezTo>
                  <a:pt x="-9759" y="3648"/>
                  <a:pt x="17352" y="0"/>
                  <a:pt x="17352" y="0"/>
                </a:cubicBezTo>
                <a:close/>
              </a:path>
            </a:pathLst>
          </a:custGeom>
          <a:solidFill>
            <a:schemeClr val="bg1"/>
          </a:solidFill>
          <a:ln w="12700">
            <a:noFill/>
          </a:ln>
        </p:spPr>
        <p:txBody>
          <a:bodyPr wrap="square">
            <a:noAutofit/>
          </a:bodyPr>
          <a:lstStyle>
            <a:lvl1pPr marL="0" indent="0">
              <a:buFont typeface="Arial" panose="020B0604020202020204" pitchFamily="34" charset="0"/>
              <a:buNone/>
              <a:defRPr/>
            </a:lvl1pPr>
          </a:lstStyle>
          <a:p>
            <a:pPr lvl="0"/>
            <a:r>
              <a:rPr lang="en-GB" dirty="0"/>
              <a:t> </a:t>
            </a:r>
          </a:p>
        </p:txBody>
      </p:sp>
      <p:sp>
        <p:nvSpPr>
          <p:cNvPr id="26" name="Tijdelijke aanduiding voor tekst 25">
            <a:extLst>
              <a:ext uri="{FF2B5EF4-FFF2-40B4-BE49-F238E27FC236}">
                <a16:creationId xmlns:a16="http://schemas.microsoft.com/office/drawing/2014/main" id="{6CA30C58-356F-4E30-A02E-60F3A8720228}"/>
              </a:ext>
            </a:extLst>
          </p:cNvPr>
          <p:cNvSpPr>
            <a:spLocks noGrp="1"/>
          </p:cNvSpPr>
          <p:nvPr userDrawn="1">
            <p:ph type="body" sz="quarter" idx="16" hasCustomPrompt="1"/>
          </p:nvPr>
        </p:nvSpPr>
        <p:spPr>
          <a:xfrm flipH="1">
            <a:off x="576831" y="900113"/>
            <a:ext cx="7200" cy="5958000"/>
          </a:xfrm>
          <a:prstGeom prst="roundRect">
            <a:avLst>
              <a:gd name="adj" fmla="val 50000"/>
            </a:avLst>
          </a:prstGeom>
          <a:solidFill>
            <a:schemeClr val="bg1"/>
          </a:solidFill>
          <a:ln w="12700">
            <a:noFill/>
          </a:ln>
        </p:spPr>
        <p:txBody>
          <a:bodyPr/>
          <a:lstStyle>
            <a:lvl1pPr marL="0" indent="0">
              <a:buFont typeface="Arial" panose="020B0604020202020204" pitchFamily="34" charset="0"/>
              <a:buNone/>
              <a:defRPr/>
            </a:lvl1pPr>
          </a:lstStyle>
          <a:p>
            <a:pPr lvl="0"/>
            <a:r>
              <a:rPr lang="en-GB" dirty="0"/>
              <a:t> </a:t>
            </a:r>
          </a:p>
        </p:txBody>
      </p:sp>
      <p:sp>
        <p:nvSpPr>
          <p:cNvPr id="27" name="Tijdelijke aanduiding voor tekst 25">
            <a:extLst>
              <a:ext uri="{FF2B5EF4-FFF2-40B4-BE49-F238E27FC236}">
                <a16:creationId xmlns:a16="http://schemas.microsoft.com/office/drawing/2014/main" id="{AEF8CBF0-1080-4328-90E3-E6A453C76D1C}"/>
              </a:ext>
            </a:extLst>
          </p:cNvPr>
          <p:cNvSpPr>
            <a:spLocks noGrp="1"/>
          </p:cNvSpPr>
          <p:nvPr>
            <p:ph type="body" sz="quarter" idx="19" hasCustomPrompt="1"/>
          </p:nvPr>
        </p:nvSpPr>
        <p:spPr>
          <a:xfrm flipH="1">
            <a:off x="572012" y="0"/>
            <a:ext cx="7200" cy="594000"/>
          </a:xfrm>
          <a:prstGeom prst="roundRect">
            <a:avLst>
              <a:gd name="adj" fmla="val 50000"/>
            </a:avLst>
          </a:prstGeom>
          <a:solidFill>
            <a:schemeClr val="bg1"/>
          </a:solidFill>
          <a:ln w="12700">
            <a:noFill/>
          </a:ln>
        </p:spPr>
        <p:txBody>
          <a:bodyPr/>
          <a:lstStyle>
            <a:lvl1pPr marL="0" indent="0">
              <a:buFont typeface="Arial" panose="020B0604020202020204" pitchFamily="34" charset="0"/>
              <a:buNone/>
              <a:defRPr/>
            </a:lvl1pPr>
          </a:lstStyle>
          <a:p>
            <a:pPr lvl="0"/>
            <a:r>
              <a:rPr lang="en-GB" dirty="0"/>
              <a:t> </a:t>
            </a:r>
          </a:p>
        </p:txBody>
      </p:sp>
      <p:sp>
        <p:nvSpPr>
          <p:cNvPr id="28" name="Logo">
            <a:extLst>
              <a:ext uri="{FF2B5EF4-FFF2-40B4-BE49-F238E27FC236}">
                <a16:creationId xmlns:a16="http://schemas.microsoft.com/office/drawing/2014/main" id="{55C5D643-B0DA-4055-86A8-0F037C18CC31}"/>
              </a:ext>
            </a:extLst>
          </p:cNvPr>
          <p:cNvSpPr>
            <a:spLocks noGrp="1"/>
          </p:cNvSpPr>
          <p:nvPr>
            <p:ph type="body" orient="vert" idx="20" hasCustomPrompt="1"/>
          </p:nvPr>
        </p:nvSpPr>
        <p:spPr>
          <a:xfrm>
            <a:off x="10549612" y="6480355"/>
            <a:ext cx="1060019" cy="185413"/>
          </a:xfrm>
          <a:blipFill>
            <a:blip r:embed="rId2"/>
            <a:stretch>
              <a:fillRect/>
            </a:stretch>
          </a:blipFill>
        </p:spPr>
        <p:txBody>
          <a:bodyPr vert="horz" lIns="0" tIns="0" rIns="0" bIns="0"/>
          <a:lstStyle>
            <a:lvl1pPr marL="0" indent="0">
              <a:buNone/>
              <a:defRPr sz="1000" i="1">
                <a:solidFill>
                  <a:schemeClr val="bg2"/>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3" name="Dianummer">
            <a:extLst>
              <a:ext uri="{FF2B5EF4-FFF2-40B4-BE49-F238E27FC236}">
                <a16:creationId xmlns:a16="http://schemas.microsoft.com/office/drawing/2014/main" id="{48DD1861-5D02-4224-9D47-C736F5593874}"/>
              </a:ext>
            </a:extLst>
          </p:cNvPr>
          <p:cNvSpPr>
            <a:spLocks noGrp="1"/>
          </p:cNvSpPr>
          <p:nvPr>
            <p:ph type="sldNum" sz="quarter" idx="22"/>
          </p:nvPr>
        </p:nvSpPr>
        <p:spPr/>
        <p:txBody>
          <a:bodyPr/>
          <a:lstStyle>
            <a:lvl1pPr>
              <a:defRPr>
                <a:solidFill>
                  <a:schemeClr val="bg1"/>
                </a:solidFill>
              </a:defRPr>
            </a:lvl1pPr>
          </a:lstStyle>
          <a:p>
            <a:fld id="{5EC93C5F-DB18-4797-88B9-B8B0D60519FD}" type="slidenum">
              <a:rPr lang="en-GB" smtClean="0"/>
              <a:pPr/>
              <a:t>‹#›</a:t>
            </a:fld>
            <a:endParaRPr lang="en-GB" dirty="0"/>
          </a:p>
        </p:txBody>
      </p:sp>
      <p:sp>
        <p:nvSpPr>
          <p:cNvPr id="5" name="Datum" hidden="1">
            <a:extLst>
              <a:ext uri="{FF2B5EF4-FFF2-40B4-BE49-F238E27FC236}">
                <a16:creationId xmlns:a16="http://schemas.microsoft.com/office/drawing/2014/main" id="{887590F9-336B-43EA-90C1-F90994ABAF7A}"/>
              </a:ext>
            </a:extLst>
          </p:cNvPr>
          <p:cNvSpPr>
            <a:spLocks noGrp="1"/>
          </p:cNvSpPr>
          <p:nvPr>
            <p:ph type="dt" sz="half" idx="23"/>
          </p:nvPr>
        </p:nvSpPr>
        <p:spPr/>
        <p:txBody>
          <a:bodyPr/>
          <a:lstStyle>
            <a:lvl1pPr>
              <a:defRPr>
                <a:solidFill>
                  <a:schemeClr val="bg1"/>
                </a:solidFill>
              </a:defRPr>
            </a:lvl1pPr>
          </a:lstStyle>
          <a:p>
            <a:r>
              <a:rPr lang="en-GB" dirty="0"/>
              <a:t>Date</a:t>
            </a:r>
          </a:p>
        </p:txBody>
      </p:sp>
      <p:sp>
        <p:nvSpPr>
          <p:cNvPr id="2" name="Voettekst">
            <a:extLst>
              <a:ext uri="{FF2B5EF4-FFF2-40B4-BE49-F238E27FC236}">
                <a16:creationId xmlns:a16="http://schemas.microsoft.com/office/drawing/2014/main" id="{15E3676A-D700-48A0-9803-EC20262D46E9}"/>
              </a:ext>
            </a:extLst>
          </p:cNvPr>
          <p:cNvSpPr>
            <a:spLocks noGrp="1"/>
          </p:cNvSpPr>
          <p:nvPr>
            <p:ph type="ftr" sz="quarter" idx="21"/>
          </p:nvPr>
        </p:nvSpPr>
        <p:spPr/>
        <p:txBody>
          <a:bodyPr/>
          <a:lstStyle>
            <a:lvl1pPr>
              <a:defRPr>
                <a:solidFill>
                  <a:schemeClr val="bg1"/>
                </a:solidFill>
              </a:defRPr>
            </a:lvl1pPr>
          </a:lstStyle>
          <a:p>
            <a:r>
              <a:rPr lang="en-GB" dirty="0"/>
              <a:t>26 October 2021 | ALIM Guide for asset information Managers</a:t>
            </a:r>
          </a:p>
        </p:txBody>
      </p:sp>
      <p:sp>
        <p:nvSpPr>
          <p:cNvPr id="11" name="Ondertitel">
            <a:extLst>
              <a:ext uri="{FF2B5EF4-FFF2-40B4-BE49-F238E27FC236}">
                <a16:creationId xmlns:a16="http://schemas.microsoft.com/office/drawing/2014/main" id="{F6910D76-D499-4C78-8F33-CDD881528D6A}"/>
              </a:ext>
            </a:extLst>
          </p:cNvPr>
          <p:cNvSpPr>
            <a:spLocks noGrp="1"/>
          </p:cNvSpPr>
          <p:nvPr>
            <p:ph type="subTitle" idx="10" hasCustomPrompt="1"/>
          </p:nvPr>
        </p:nvSpPr>
        <p:spPr>
          <a:xfrm>
            <a:off x="777244" y="1300566"/>
            <a:ext cx="10827096" cy="349200"/>
          </a:xfrm>
        </p:spPr>
        <p:txBody>
          <a:bodyPr/>
          <a:lstStyle>
            <a:lvl1pPr marL="0" indent="0" algn="l">
              <a:buNone/>
              <a:defRPr sz="300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cap="all" baseline="0" dirty="0"/>
              <a:t>Second light subtitle</a:t>
            </a:r>
            <a:endParaRPr lang="en-GB" dirty="0"/>
          </a:p>
        </p:txBody>
      </p:sp>
      <p:sp>
        <p:nvSpPr>
          <p:cNvPr id="4" name="Titel">
            <a:extLst>
              <a:ext uri="{FF2B5EF4-FFF2-40B4-BE49-F238E27FC236}">
                <a16:creationId xmlns:a16="http://schemas.microsoft.com/office/drawing/2014/main" id="{291F2DBB-1D04-4179-B672-36006C97FF23}"/>
              </a:ext>
            </a:extLst>
          </p:cNvPr>
          <p:cNvSpPr>
            <a:spLocks noGrp="1"/>
          </p:cNvSpPr>
          <p:nvPr>
            <p:ph type="title" hasCustomPrompt="1"/>
          </p:nvPr>
        </p:nvSpPr>
        <p:spPr>
          <a:xfrm>
            <a:off x="777244" y="619124"/>
            <a:ext cx="10832144" cy="676793"/>
          </a:xfrm>
        </p:spPr>
        <p:txBody>
          <a:bodyPr bIns="792000"/>
          <a:lstStyle>
            <a:lvl1pPr>
              <a:defRPr>
                <a:solidFill>
                  <a:schemeClr val="bg1"/>
                </a:solidFill>
              </a:defRPr>
            </a:lvl1pPr>
          </a:lstStyle>
          <a:p>
            <a:r>
              <a:rPr lang="en-GB" dirty="0"/>
              <a:t>First bold title</a:t>
            </a:r>
            <a:br>
              <a:rPr lang="en-GB" dirty="0"/>
            </a:br>
            <a:r>
              <a:rPr lang="en-GB" dirty="0"/>
              <a:t>max 2 lines</a:t>
            </a:r>
          </a:p>
        </p:txBody>
      </p:sp>
    </p:spTree>
    <p:extLst>
      <p:ext uri="{BB962C8B-B14F-4D97-AF65-F5344CB8AC3E}">
        <p14:creationId xmlns:p14="http://schemas.microsoft.com/office/powerpoint/2010/main" val="365153088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7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tmplLst>
          <p:tmpl>
            <p:tnLst>
              <p:par>
                <p:cTn presetID="10" presetClass="entr" presetSubtype="0" fill="hold" nodeType="withEffect">
                  <p:stCondLst>
                    <p:cond delay="250"/>
                  </p:stCondLst>
                  <p:childTnLst>
                    <p:set>
                      <p:cBhvr>
                        <p:cTn dur="1" fill="hold">
                          <p:stCondLst>
                            <p:cond delay="0"/>
                          </p:stCondLst>
                        </p:cTn>
                        <p:tgtEl>
                          <p:spTgt spid="11"/>
                        </p:tgtEl>
                        <p:attrNameLst>
                          <p:attrName>style.visibility</p:attrName>
                        </p:attrNameLst>
                      </p:cBhvr>
                      <p:to>
                        <p:strVal val="visible"/>
                      </p:to>
                    </p:set>
                    <p:animEffect transition="in" filter="fade">
                      <p:cBhvr>
                        <p:cTn dur="750"/>
                        <p:tgtEl>
                          <p:spTgt spid="11"/>
                        </p:tgtEl>
                      </p:cBhvr>
                    </p:animEffect>
                  </p:childTnLst>
                </p:cTn>
              </p:par>
            </p:tnLst>
          </p:tmpl>
        </p:tmplLst>
      </p:bldP>
    </p:bldLst>
  </p:timing>
  <p:hf hd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1.png"/><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4.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3.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2.sv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slideLayout" Target="../slideLayouts/slideLayout37.xml"/><Relationship Id="rId18" Type="http://schemas.openxmlformats.org/officeDocument/2006/relationships/slideLayout" Target="../slideLayouts/slideLayout42.xml"/><Relationship Id="rId26" Type="http://schemas.openxmlformats.org/officeDocument/2006/relationships/theme" Target="../theme/theme2.xml"/><Relationship Id="rId3" Type="http://schemas.openxmlformats.org/officeDocument/2006/relationships/slideLayout" Target="../slideLayouts/slideLayout27.xml"/><Relationship Id="rId21" Type="http://schemas.openxmlformats.org/officeDocument/2006/relationships/slideLayout" Target="../slideLayouts/slideLayout45.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17" Type="http://schemas.openxmlformats.org/officeDocument/2006/relationships/slideLayout" Target="../slideLayouts/slideLayout41.xml"/><Relationship Id="rId25" Type="http://schemas.openxmlformats.org/officeDocument/2006/relationships/slideLayout" Target="../slideLayouts/slideLayout49.xml"/><Relationship Id="rId2" Type="http://schemas.openxmlformats.org/officeDocument/2006/relationships/slideLayout" Target="../slideLayouts/slideLayout26.xml"/><Relationship Id="rId16" Type="http://schemas.openxmlformats.org/officeDocument/2006/relationships/slideLayout" Target="../slideLayouts/slideLayout40.xml"/><Relationship Id="rId20" Type="http://schemas.openxmlformats.org/officeDocument/2006/relationships/slideLayout" Target="../slideLayouts/slideLayout44.xml"/><Relationship Id="rId29" Type="http://schemas.openxmlformats.org/officeDocument/2006/relationships/image" Target="../media/image3.png"/><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24" Type="http://schemas.openxmlformats.org/officeDocument/2006/relationships/slideLayout" Target="../slideLayouts/slideLayout48.xml"/><Relationship Id="rId5" Type="http://schemas.openxmlformats.org/officeDocument/2006/relationships/slideLayout" Target="../slideLayouts/slideLayout29.xml"/><Relationship Id="rId15" Type="http://schemas.openxmlformats.org/officeDocument/2006/relationships/slideLayout" Target="../slideLayouts/slideLayout39.xml"/><Relationship Id="rId23" Type="http://schemas.openxmlformats.org/officeDocument/2006/relationships/slideLayout" Target="../slideLayouts/slideLayout47.xml"/><Relationship Id="rId28" Type="http://schemas.openxmlformats.org/officeDocument/2006/relationships/image" Target="../media/image2.svg"/><Relationship Id="rId10" Type="http://schemas.openxmlformats.org/officeDocument/2006/relationships/slideLayout" Target="../slideLayouts/slideLayout34.xml"/><Relationship Id="rId19" Type="http://schemas.openxmlformats.org/officeDocument/2006/relationships/slideLayout" Target="../slideLayouts/slideLayout43.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slideLayout" Target="../slideLayouts/slideLayout38.xml"/><Relationship Id="rId22" Type="http://schemas.openxmlformats.org/officeDocument/2006/relationships/slideLayout" Target="../slideLayouts/slideLayout46.xml"/><Relationship Id="rId27" Type="http://schemas.openxmlformats.org/officeDocument/2006/relationships/image" Target="../media/image1.png"/><Relationship Id="rId30" Type="http://schemas.openxmlformats.org/officeDocument/2006/relationships/image" Target="../media/image4.sv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7.xml"/><Relationship Id="rId13" Type="http://schemas.openxmlformats.org/officeDocument/2006/relationships/slideLayout" Target="../slideLayouts/slideLayout62.xml"/><Relationship Id="rId18" Type="http://schemas.openxmlformats.org/officeDocument/2006/relationships/slideLayout" Target="../slideLayouts/slideLayout67.xml"/><Relationship Id="rId3" Type="http://schemas.openxmlformats.org/officeDocument/2006/relationships/slideLayout" Target="../slideLayouts/slideLayout52.xml"/><Relationship Id="rId21" Type="http://schemas.openxmlformats.org/officeDocument/2006/relationships/theme" Target="../theme/theme3.xml"/><Relationship Id="rId7" Type="http://schemas.openxmlformats.org/officeDocument/2006/relationships/slideLayout" Target="../slideLayouts/slideLayout56.xml"/><Relationship Id="rId12" Type="http://schemas.openxmlformats.org/officeDocument/2006/relationships/slideLayout" Target="../slideLayouts/slideLayout61.xml"/><Relationship Id="rId17" Type="http://schemas.openxmlformats.org/officeDocument/2006/relationships/slideLayout" Target="../slideLayouts/slideLayout66.xml"/><Relationship Id="rId25" Type="http://schemas.openxmlformats.org/officeDocument/2006/relationships/image" Target="../media/image4.svg"/><Relationship Id="rId2" Type="http://schemas.openxmlformats.org/officeDocument/2006/relationships/slideLayout" Target="../slideLayouts/slideLayout51.xml"/><Relationship Id="rId16" Type="http://schemas.openxmlformats.org/officeDocument/2006/relationships/slideLayout" Target="../slideLayouts/slideLayout65.xml"/><Relationship Id="rId20" Type="http://schemas.openxmlformats.org/officeDocument/2006/relationships/slideLayout" Target="../slideLayouts/slideLayout69.xml"/><Relationship Id="rId1" Type="http://schemas.openxmlformats.org/officeDocument/2006/relationships/slideLayout" Target="../slideLayouts/slideLayout50.xml"/><Relationship Id="rId6" Type="http://schemas.openxmlformats.org/officeDocument/2006/relationships/slideLayout" Target="../slideLayouts/slideLayout55.xml"/><Relationship Id="rId11" Type="http://schemas.openxmlformats.org/officeDocument/2006/relationships/slideLayout" Target="../slideLayouts/slideLayout60.xml"/><Relationship Id="rId24" Type="http://schemas.openxmlformats.org/officeDocument/2006/relationships/image" Target="../media/image3.png"/><Relationship Id="rId5" Type="http://schemas.openxmlformats.org/officeDocument/2006/relationships/slideLayout" Target="../slideLayouts/slideLayout54.xml"/><Relationship Id="rId15" Type="http://schemas.openxmlformats.org/officeDocument/2006/relationships/slideLayout" Target="../slideLayouts/slideLayout64.xml"/><Relationship Id="rId23" Type="http://schemas.openxmlformats.org/officeDocument/2006/relationships/image" Target="../media/image2.svg"/><Relationship Id="rId10" Type="http://schemas.openxmlformats.org/officeDocument/2006/relationships/slideLayout" Target="../slideLayouts/slideLayout59.xml"/><Relationship Id="rId19" Type="http://schemas.openxmlformats.org/officeDocument/2006/relationships/slideLayout" Target="../slideLayouts/slideLayout68.xml"/><Relationship Id="rId4" Type="http://schemas.openxmlformats.org/officeDocument/2006/relationships/slideLayout" Target="../slideLayouts/slideLayout53.xml"/><Relationship Id="rId9" Type="http://schemas.openxmlformats.org/officeDocument/2006/relationships/slideLayout" Target="../slideLayouts/slideLayout58.xml"/><Relationship Id="rId14" Type="http://schemas.openxmlformats.org/officeDocument/2006/relationships/slideLayout" Target="../slideLayouts/slideLayout63.xml"/><Relationship Id="rId22" Type="http://schemas.openxmlformats.org/officeDocument/2006/relationships/image" Target="../media/image1.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7.xml"/><Relationship Id="rId13" Type="http://schemas.openxmlformats.org/officeDocument/2006/relationships/slideLayout" Target="../slideLayouts/slideLayout82.xml"/><Relationship Id="rId18" Type="http://schemas.openxmlformats.org/officeDocument/2006/relationships/slideLayout" Target="../slideLayouts/slideLayout87.xml"/><Relationship Id="rId3" Type="http://schemas.openxmlformats.org/officeDocument/2006/relationships/slideLayout" Target="../slideLayouts/slideLayout72.xml"/><Relationship Id="rId21" Type="http://schemas.openxmlformats.org/officeDocument/2006/relationships/theme" Target="../theme/theme4.xml"/><Relationship Id="rId7" Type="http://schemas.openxmlformats.org/officeDocument/2006/relationships/slideLayout" Target="../slideLayouts/slideLayout76.xml"/><Relationship Id="rId12" Type="http://schemas.openxmlformats.org/officeDocument/2006/relationships/slideLayout" Target="../slideLayouts/slideLayout81.xml"/><Relationship Id="rId17" Type="http://schemas.openxmlformats.org/officeDocument/2006/relationships/slideLayout" Target="../slideLayouts/slideLayout86.xml"/><Relationship Id="rId25" Type="http://schemas.openxmlformats.org/officeDocument/2006/relationships/image" Target="../media/image4.svg"/><Relationship Id="rId2" Type="http://schemas.openxmlformats.org/officeDocument/2006/relationships/slideLayout" Target="../slideLayouts/slideLayout71.xml"/><Relationship Id="rId16" Type="http://schemas.openxmlformats.org/officeDocument/2006/relationships/slideLayout" Target="../slideLayouts/slideLayout85.xml"/><Relationship Id="rId20" Type="http://schemas.openxmlformats.org/officeDocument/2006/relationships/slideLayout" Target="../slideLayouts/slideLayout89.xml"/><Relationship Id="rId1" Type="http://schemas.openxmlformats.org/officeDocument/2006/relationships/slideLayout" Target="../slideLayouts/slideLayout70.xml"/><Relationship Id="rId6" Type="http://schemas.openxmlformats.org/officeDocument/2006/relationships/slideLayout" Target="../slideLayouts/slideLayout75.xml"/><Relationship Id="rId11" Type="http://schemas.openxmlformats.org/officeDocument/2006/relationships/slideLayout" Target="../slideLayouts/slideLayout80.xml"/><Relationship Id="rId24" Type="http://schemas.openxmlformats.org/officeDocument/2006/relationships/image" Target="../media/image3.png"/><Relationship Id="rId5" Type="http://schemas.openxmlformats.org/officeDocument/2006/relationships/slideLayout" Target="../slideLayouts/slideLayout74.xml"/><Relationship Id="rId15" Type="http://schemas.openxmlformats.org/officeDocument/2006/relationships/slideLayout" Target="../slideLayouts/slideLayout84.xml"/><Relationship Id="rId23" Type="http://schemas.openxmlformats.org/officeDocument/2006/relationships/image" Target="../media/image2.svg"/><Relationship Id="rId10" Type="http://schemas.openxmlformats.org/officeDocument/2006/relationships/slideLayout" Target="../slideLayouts/slideLayout79.xml"/><Relationship Id="rId19" Type="http://schemas.openxmlformats.org/officeDocument/2006/relationships/slideLayout" Target="../slideLayouts/slideLayout88.xml"/><Relationship Id="rId4" Type="http://schemas.openxmlformats.org/officeDocument/2006/relationships/slideLayout" Target="../slideLayouts/slideLayout73.xml"/><Relationship Id="rId9" Type="http://schemas.openxmlformats.org/officeDocument/2006/relationships/slideLayout" Target="../slideLayouts/slideLayout78.xml"/><Relationship Id="rId14" Type="http://schemas.openxmlformats.org/officeDocument/2006/relationships/slideLayout" Target="../slideLayouts/slideLayout83.xml"/><Relationship Id="rId22" Type="http://schemas.openxmlformats.org/officeDocument/2006/relationships/image" Target="../media/image1.pn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97.xml"/><Relationship Id="rId13" Type="http://schemas.openxmlformats.org/officeDocument/2006/relationships/slideLayout" Target="../slideLayouts/slideLayout102.xml"/><Relationship Id="rId18" Type="http://schemas.openxmlformats.org/officeDocument/2006/relationships/slideLayout" Target="../slideLayouts/slideLayout107.xml"/><Relationship Id="rId26" Type="http://schemas.openxmlformats.org/officeDocument/2006/relationships/image" Target="../media/image2.svg"/><Relationship Id="rId3" Type="http://schemas.openxmlformats.org/officeDocument/2006/relationships/slideLayout" Target="../slideLayouts/slideLayout92.xml"/><Relationship Id="rId21" Type="http://schemas.openxmlformats.org/officeDocument/2006/relationships/slideLayout" Target="../slideLayouts/slideLayout110.xml"/><Relationship Id="rId7" Type="http://schemas.openxmlformats.org/officeDocument/2006/relationships/slideLayout" Target="../slideLayouts/slideLayout96.xml"/><Relationship Id="rId12" Type="http://schemas.openxmlformats.org/officeDocument/2006/relationships/slideLayout" Target="../slideLayouts/slideLayout101.xml"/><Relationship Id="rId17" Type="http://schemas.openxmlformats.org/officeDocument/2006/relationships/slideLayout" Target="../slideLayouts/slideLayout106.xml"/><Relationship Id="rId25" Type="http://schemas.openxmlformats.org/officeDocument/2006/relationships/image" Target="../media/image1.png"/><Relationship Id="rId2" Type="http://schemas.openxmlformats.org/officeDocument/2006/relationships/slideLayout" Target="../slideLayouts/slideLayout91.xml"/><Relationship Id="rId16" Type="http://schemas.openxmlformats.org/officeDocument/2006/relationships/slideLayout" Target="../slideLayouts/slideLayout105.xml"/><Relationship Id="rId20" Type="http://schemas.openxmlformats.org/officeDocument/2006/relationships/slideLayout" Target="../slideLayouts/slideLayout109.xml"/><Relationship Id="rId1" Type="http://schemas.openxmlformats.org/officeDocument/2006/relationships/slideLayout" Target="../slideLayouts/slideLayout90.xml"/><Relationship Id="rId6" Type="http://schemas.openxmlformats.org/officeDocument/2006/relationships/slideLayout" Target="../slideLayouts/slideLayout95.xml"/><Relationship Id="rId11" Type="http://schemas.openxmlformats.org/officeDocument/2006/relationships/slideLayout" Target="../slideLayouts/slideLayout100.xml"/><Relationship Id="rId24" Type="http://schemas.openxmlformats.org/officeDocument/2006/relationships/theme" Target="../theme/theme5.xml"/><Relationship Id="rId5" Type="http://schemas.openxmlformats.org/officeDocument/2006/relationships/slideLayout" Target="../slideLayouts/slideLayout94.xml"/><Relationship Id="rId15" Type="http://schemas.openxmlformats.org/officeDocument/2006/relationships/slideLayout" Target="../slideLayouts/slideLayout104.xml"/><Relationship Id="rId23" Type="http://schemas.openxmlformats.org/officeDocument/2006/relationships/slideLayout" Target="../slideLayouts/slideLayout112.xml"/><Relationship Id="rId28" Type="http://schemas.openxmlformats.org/officeDocument/2006/relationships/image" Target="../media/image4.svg"/><Relationship Id="rId10" Type="http://schemas.openxmlformats.org/officeDocument/2006/relationships/slideLayout" Target="../slideLayouts/slideLayout99.xml"/><Relationship Id="rId19" Type="http://schemas.openxmlformats.org/officeDocument/2006/relationships/slideLayout" Target="../slideLayouts/slideLayout108.xml"/><Relationship Id="rId4" Type="http://schemas.openxmlformats.org/officeDocument/2006/relationships/slideLayout" Target="../slideLayouts/slideLayout93.xml"/><Relationship Id="rId9" Type="http://schemas.openxmlformats.org/officeDocument/2006/relationships/slideLayout" Target="../slideLayouts/slideLayout98.xml"/><Relationship Id="rId14" Type="http://schemas.openxmlformats.org/officeDocument/2006/relationships/slideLayout" Target="../slideLayouts/slideLayout103.xml"/><Relationship Id="rId22" Type="http://schemas.openxmlformats.org/officeDocument/2006/relationships/slideLayout" Target="../slideLayouts/slideLayout111.xml"/><Relationship Id="rId27" Type="http://schemas.openxmlformats.org/officeDocument/2006/relationships/image" Target="../media/image3.png"/></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20.xml"/><Relationship Id="rId13" Type="http://schemas.openxmlformats.org/officeDocument/2006/relationships/slideLayout" Target="../slideLayouts/slideLayout125.xml"/><Relationship Id="rId18" Type="http://schemas.openxmlformats.org/officeDocument/2006/relationships/slideLayout" Target="../slideLayouts/slideLayout130.xml"/><Relationship Id="rId26" Type="http://schemas.openxmlformats.org/officeDocument/2006/relationships/image" Target="../media/image1.png"/><Relationship Id="rId3" Type="http://schemas.openxmlformats.org/officeDocument/2006/relationships/slideLayout" Target="../slideLayouts/slideLayout115.xml"/><Relationship Id="rId21" Type="http://schemas.openxmlformats.org/officeDocument/2006/relationships/slideLayout" Target="../slideLayouts/slideLayout133.xml"/><Relationship Id="rId7" Type="http://schemas.openxmlformats.org/officeDocument/2006/relationships/slideLayout" Target="../slideLayouts/slideLayout119.xml"/><Relationship Id="rId12" Type="http://schemas.openxmlformats.org/officeDocument/2006/relationships/slideLayout" Target="../slideLayouts/slideLayout124.xml"/><Relationship Id="rId17" Type="http://schemas.openxmlformats.org/officeDocument/2006/relationships/slideLayout" Target="../slideLayouts/slideLayout129.xml"/><Relationship Id="rId25" Type="http://schemas.openxmlformats.org/officeDocument/2006/relationships/theme" Target="../theme/theme6.xml"/><Relationship Id="rId2" Type="http://schemas.openxmlformats.org/officeDocument/2006/relationships/slideLayout" Target="../slideLayouts/slideLayout114.xml"/><Relationship Id="rId16" Type="http://schemas.openxmlformats.org/officeDocument/2006/relationships/slideLayout" Target="../slideLayouts/slideLayout128.xml"/><Relationship Id="rId20" Type="http://schemas.openxmlformats.org/officeDocument/2006/relationships/slideLayout" Target="../slideLayouts/slideLayout132.xml"/><Relationship Id="rId29" Type="http://schemas.openxmlformats.org/officeDocument/2006/relationships/image" Target="../media/image4.svg"/><Relationship Id="rId1" Type="http://schemas.openxmlformats.org/officeDocument/2006/relationships/slideLayout" Target="../slideLayouts/slideLayout113.xml"/><Relationship Id="rId6" Type="http://schemas.openxmlformats.org/officeDocument/2006/relationships/slideLayout" Target="../slideLayouts/slideLayout118.xml"/><Relationship Id="rId11" Type="http://schemas.openxmlformats.org/officeDocument/2006/relationships/slideLayout" Target="../slideLayouts/slideLayout123.xml"/><Relationship Id="rId24" Type="http://schemas.openxmlformats.org/officeDocument/2006/relationships/slideLayout" Target="../slideLayouts/slideLayout136.xml"/><Relationship Id="rId5" Type="http://schemas.openxmlformats.org/officeDocument/2006/relationships/slideLayout" Target="../slideLayouts/slideLayout117.xml"/><Relationship Id="rId15" Type="http://schemas.openxmlformats.org/officeDocument/2006/relationships/slideLayout" Target="../slideLayouts/slideLayout127.xml"/><Relationship Id="rId23" Type="http://schemas.openxmlformats.org/officeDocument/2006/relationships/slideLayout" Target="../slideLayouts/slideLayout135.xml"/><Relationship Id="rId28" Type="http://schemas.openxmlformats.org/officeDocument/2006/relationships/image" Target="../media/image3.png"/><Relationship Id="rId10" Type="http://schemas.openxmlformats.org/officeDocument/2006/relationships/slideLayout" Target="../slideLayouts/slideLayout122.xml"/><Relationship Id="rId19" Type="http://schemas.openxmlformats.org/officeDocument/2006/relationships/slideLayout" Target="../slideLayouts/slideLayout131.xml"/><Relationship Id="rId4" Type="http://schemas.openxmlformats.org/officeDocument/2006/relationships/slideLayout" Target="../slideLayouts/slideLayout116.xml"/><Relationship Id="rId9" Type="http://schemas.openxmlformats.org/officeDocument/2006/relationships/slideLayout" Target="../slideLayouts/slideLayout121.xml"/><Relationship Id="rId14" Type="http://schemas.openxmlformats.org/officeDocument/2006/relationships/slideLayout" Target="../slideLayouts/slideLayout126.xml"/><Relationship Id="rId22" Type="http://schemas.openxmlformats.org/officeDocument/2006/relationships/slideLayout" Target="../slideLayouts/slideLayout134.xml"/><Relationship Id="rId27" Type="http://schemas.openxmlformats.org/officeDocument/2006/relationships/image" Target="../media/image2.svg"/></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44.xml"/><Relationship Id="rId13" Type="http://schemas.openxmlformats.org/officeDocument/2006/relationships/slideLayout" Target="../slideLayouts/slideLayout149.xml"/><Relationship Id="rId18" Type="http://schemas.openxmlformats.org/officeDocument/2006/relationships/slideLayout" Target="../slideLayouts/slideLayout154.xml"/><Relationship Id="rId3" Type="http://schemas.openxmlformats.org/officeDocument/2006/relationships/slideLayout" Target="../slideLayouts/slideLayout139.xml"/><Relationship Id="rId21" Type="http://schemas.openxmlformats.org/officeDocument/2006/relationships/theme" Target="../theme/theme7.xml"/><Relationship Id="rId7" Type="http://schemas.openxmlformats.org/officeDocument/2006/relationships/slideLayout" Target="../slideLayouts/slideLayout143.xml"/><Relationship Id="rId12" Type="http://schemas.openxmlformats.org/officeDocument/2006/relationships/slideLayout" Target="../slideLayouts/slideLayout148.xml"/><Relationship Id="rId17" Type="http://schemas.openxmlformats.org/officeDocument/2006/relationships/slideLayout" Target="../slideLayouts/slideLayout153.xml"/><Relationship Id="rId25" Type="http://schemas.openxmlformats.org/officeDocument/2006/relationships/image" Target="../media/image4.svg"/><Relationship Id="rId2" Type="http://schemas.openxmlformats.org/officeDocument/2006/relationships/slideLayout" Target="../slideLayouts/slideLayout138.xml"/><Relationship Id="rId16" Type="http://schemas.openxmlformats.org/officeDocument/2006/relationships/slideLayout" Target="../slideLayouts/slideLayout152.xml"/><Relationship Id="rId20" Type="http://schemas.openxmlformats.org/officeDocument/2006/relationships/slideLayout" Target="../slideLayouts/slideLayout156.xml"/><Relationship Id="rId1" Type="http://schemas.openxmlformats.org/officeDocument/2006/relationships/slideLayout" Target="../slideLayouts/slideLayout137.xml"/><Relationship Id="rId6" Type="http://schemas.openxmlformats.org/officeDocument/2006/relationships/slideLayout" Target="../slideLayouts/slideLayout142.xml"/><Relationship Id="rId11" Type="http://schemas.openxmlformats.org/officeDocument/2006/relationships/slideLayout" Target="../slideLayouts/slideLayout147.xml"/><Relationship Id="rId24" Type="http://schemas.openxmlformats.org/officeDocument/2006/relationships/image" Target="../media/image3.png"/><Relationship Id="rId5" Type="http://schemas.openxmlformats.org/officeDocument/2006/relationships/slideLayout" Target="../slideLayouts/slideLayout141.xml"/><Relationship Id="rId15" Type="http://schemas.openxmlformats.org/officeDocument/2006/relationships/slideLayout" Target="../slideLayouts/slideLayout151.xml"/><Relationship Id="rId23" Type="http://schemas.openxmlformats.org/officeDocument/2006/relationships/image" Target="../media/image2.svg"/><Relationship Id="rId10" Type="http://schemas.openxmlformats.org/officeDocument/2006/relationships/slideLayout" Target="../slideLayouts/slideLayout146.xml"/><Relationship Id="rId19" Type="http://schemas.openxmlformats.org/officeDocument/2006/relationships/slideLayout" Target="../slideLayouts/slideLayout155.xml"/><Relationship Id="rId4" Type="http://schemas.openxmlformats.org/officeDocument/2006/relationships/slideLayout" Target="../slideLayouts/slideLayout140.xml"/><Relationship Id="rId9" Type="http://schemas.openxmlformats.org/officeDocument/2006/relationships/slideLayout" Target="../slideLayouts/slideLayout145.xml"/><Relationship Id="rId14" Type="http://schemas.openxmlformats.org/officeDocument/2006/relationships/slideLayout" Target="../slideLayouts/slideLayout150.xml"/><Relationship Id="rId22"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ID" hidden="1">
            <a:extLst>
              <a:ext uri="{FF2B5EF4-FFF2-40B4-BE49-F238E27FC236}">
                <a16:creationId xmlns:a16="http://schemas.microsoft.com/office/drawing/2014/main" id="{41FF29CE-FB36-4A94-A675-DDBE1348BD41}"/>
              </a:ext>
            </a:extLst>
          </p:cNvPr>
          <p:cNvGrpSpPr/>
          <p:nvPr userDrawn="1"/>
        </p:nvGrpSpPr>
        <p:grpSpPr>
          <a:xfrm>
            <a:off x="240030" y="-243206"/>
            <a:ext cx="11807190" cy="7101203"/>
            <a:chOff x="240030" y="-243206"/>
            <a:chExt cx="11807190" cy="7101203"/>
          </a:xfrm>
        </p:grpSpPr>
        <p:cxnSp>
          <p:nvCxnSpPr>
            <p:cNvPr id="5" name="Rechte verbindingslijn 4">
              <a:extLst>
                <a:ext uri="{FF2B5EF4-FFF2-40B4-BE49-F238E27FC236}">
                  <a16:creationId xmlns:a16="http://schemas.microsoft.com/office/drawing/2014/main" id="{AE520030-A6A5-41C2-A96D-1462341C54EE}"/>
                </a:ext>
              </a:extLst>
            </p:cNvPr>
            <p:cNvCxnSpPr/>
            <p:nvPr userDrawn="1"/>
          </p:nvCxnSpPr>
          <p:spPr>
            <a:xfrm>
              <a:off x="765803" y="-243206"/>
              <a:ext cx="0" cy="7101203"/>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 name="Rechte verbindingslijn 22">
              <a:extLst>
                <a:ext uri="{FF2B5EF4-FFF2-40B4-BE49-F238E27FC236}">
                  <a16:creationId xmlns:a16="http://schemas.microsoft.com/office/drawing/2014/main" id="{5F220E02-12B0-40E0-ABF6-C815F8DA4046}"/>
                </a:ext>
              </a:extLst>
            </p:cNvPr>
            <p:cNvCxnSpPr/>
            <p:nvPr userDrawn="1"/>
          </p:nvCxnSpPr>
          <p:spPr>
            <a:xfrm>
              <a:off x="11615770" y="-243206"/>
              <a:ext cx="0" cy="7101203"/>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 name="Rechte verbindingslijn 6">
              <a:extLst>
                <a:ext uri="{FF2B5EF4-FFF2-40B4-BE49-F238E27FC236}">
                  <a16:creationId xmlns:a16="http://schemas.microsoft.com/office/drawing/2014/main" id="{49E8E50B-D47B-4BBC-827F-1366C4AAD0CA}"/>
                </a:ext>
              </a:extLst>
            </p:cNvPr>
            <p:cNvCxnSpPr/>
            <p:nvPr userDrawn="1"/>
          </p:nvCxnSpPr>
          <p:spPr>
            <a:xfrm flipH="1">
              <a:off x="240030" y="556259"/>
              <a:ext cx="1180719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4" name="Rechte verbindingslijn 23">
              <a:extLst>
                <a:ext uri="{FF2B5EF4-FFF2-40B4-BE49-F238E27FC236}">
                  <a16:creationId xmlns:a16="http://schemas.microsoft.com/office/drawing/2014/main" id="{4929D352-BA6B-4746-8410-66F16EF31467}"/>
                </a:ext>
              </a:extLst>
            </p:cNvPr>
            <p:cNvCxnSpPr/>
            <p:nvPr userDrawn="1"/>
          </p:nvCxnSpPr>
          <p:spPr>
            <a:xfrm flipH="1">
              <a:off x="240030" y="922019"/>
              <a:ext cx="1180719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 name="Rechte verbindingslijn 24">
              <a:extLst>
                <a:ext uri="{FF2B5EF4-FFF2-40B4-BE49-F238E27FC236}">
                  <a16:creationId xmlns:a16="http://schemas.microsoft.com/office/drawing/2014/main" id="{8BE275D2-DE2C-4FBA-9D11-C668ABF4979C}"/>
                </a:ext>
              </a:extLst>
            </p:cNvPr>
            <p:cNvCxnSpPr/>
            <p:nvPr userDrawn="1"/>
          </p:nvCxnSpPr>
          <p:spPr>
            <a:xfrm flipH="1">
              <a:off x="240030" y="1478101"/>
              <a:ext cx="1180719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6" name="Rechte verbindingslijn 25">
              <a:extLst>
                <a:ext uri="{FF2B5EF4-FFF2-40B4-BE49-F238E27FC236}">
                  <a16:creationId xmlns:a16="http://schemas.microsoft.com/office/drawing/2014/main" id="{2C3B6A12-DA2F-4814-8660-472B2EEC0D92}"/>
                </a:ext>
              </a:extLst>
            </p:cNvPr>
            <p:cNvCxnSpPr/>
            <p:nvPr userDrawn="1"/>
          </p:nvCxnSpPr>
          <p:spPr>
            <a:xfrm flipH="1">
              <a:off x="240030" y="5711009"/>
              <a:ext cx="1180719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9" name="Datum">
            <a:extLst>
              <a:ext uri="{FF2B5EF4-FFF2-40B4-BE49-F238E27FC236}">
                <a16:creationId xmlns:a16="http://schemas.microsoft.com/office/drawing/2014/main" id="{CBEA4851-877C-40F6-B8BA-24A4A19AADE4}"/>
              </a:ext>
            </a:extLst>
          </p:cNvPr>
          <p:cNvSpPr>
            <a:spLocks noGrp="1"/>
          </p:cNvSpPr>
          <p:nvPr>
            <p:ph type="dt" sz="half" idx="2"/>
          </p:nvPr>
        </p:nvSpPr>
        <p:spPr>
          <a:xfrm>
            <a:off x="775644" y="6480354"/>
            <a:ext cx="5330192" cy="185411"/>
          </a:xfrm>
          <a:prstGeom prst="rect">
            <a:avLst/>
          </a:prstGeom>
        </p:spPr>
        <p:txBody>
          <a:bodyPr vert="horz" lIns="0" tIns="0" rIns="0" bIns="0" rtlCol="0" anchor="ctr">
            <a:noAutofit/>
          </a:bodyPr>
          <a:lstStyle>
            <a:lvl1pPr>
              <a:defRPr lang="en-GB" sz="1000" smtClean="0">
                <a:solidFill>
                  <a:schemeClr val="tx1">
                    <a:tint val="75000"/>
                  </a:schemeClr>
                </a:solidFill>
              </a:defRPr>
            </a:lvl1pPr>
          </a:lstStyle>
          <a:p>
            <a:r>
              <a:rPr lang="en-GB" dirty="0"/>
              <a:t>Date</a:t>
            </a:r>
          </a:p>
        </p:txBody>
      </p:sp>
      <p:sp>
        <p:nvSpPr>
          <p:cNvPr id="3" name="Tijdelijke aanduiding voor tekst 2"/>
          <p:cNvSpPr>
            <a:spLocks noGrp="1"/>
          </p:cNvSpPr>
          <p:nvPr>
            <p:ph type="body" idx="1"/>
          </p:nvPr>
        </p:nvSpPr>
        <p:spPr>
          <a:xfrm>
            <a:off x="777233" y="1856128"/>
            <a:ext cx="10827107" cy="4438164"/>
          </a:xfrm>
          <a:prstGeom prst="rect">
            <a:avLst/>
          </a:prstGeom>
        </p:spPr>
        <p:txBody>
          <a:bodyPr vert="horz" lIns="0" tIns="0" rIns="0" bIns="0" rtlCol="0">
            <a:noAutofit/>
          </a:bodyPr>
          <a:lstStyle/>
          <a:p>
            <a:pPr lvl="0"/>
            <a:r>
              <a:rPr lang="en-GB" dirty="0"/>
              <a:t>Bullet</a:t>
            </a:r>
          </a:p>
          <a:p>
            <a:pPr lvl="1"/>
            <a:r>
              <a:rPr lang="en-GB" dirty="0"/>
              <a:t>Sub-bullet</a:t>
            </a:r>
          </a:p>
          <a:p>
            <a:pPr lvl="2"/>
            <a:r>
              <a:rPr lang="en-GB" dirty="0"/>
              <a:t>Default text</a:t>
            </a:r>
          </a:p>
          <a:p>
            <a:pPr lvl="3"/>
            <a:r>
              <a:rPr lang="en-GB" dirty="0"/>
              <a:t>header</a:t>
            </a:r>
          </a:p>
          <a:p>
            <a:pPr lvl="4"/>
            <a:r>
              <a:rPr lang="en-GB" dirty="0"/>
              <a:t>Numerical bullet</a:t>
            </a:r>
          </a:p>
          <a:p>
            <a:pPr lvl="5"/>
            <a:r>
              <a:rPr lang="en-GB" dirty="0"/>
              <a:t>Bullet</a:t>
            </a:r>
          </a:p>
          <a:p>
            <a:pPr lvl="6"/>
            <a:r>
              <a:rPr lang="en-GB" dirty="0"/>
              <a:t>Sub-bullet</a:t>
            </a:r>
          </a:p>
          <a:p>
            <a:pPr lvl="7"/>
            <a:r>
              <a:rPr lang="en-GB" dirty="0"/>
              <a:t>Default text</a:t>
            </a:r>
          </a:p>
          <a:p>
            <a:pPr lvl="8"/>
            <a:r>
              <a:rPr lang="en-GB" dirty="0"/>
              <a:t>header</a:t>
            </a:r>
          </a:p>
          <a:p>
            <a:pPr lvl="8"/>
            <a:endParaRPr lang="en-GB" dirty="0"/>
          </a:p>
        </p:txBody>
      </p:sp>
      <p:sp>
        <p:nvSpPr>
          <p:cNvPr id="6" name="Datum">
            <a:extLst>
              <a:ext uri="{FF2B5EF4-FFF2-40B4-BE49-F238E27FC236}">
                <a16:creationId xmlns:a16="http://schemas.microsoft.com/office/drawing/2014/main" id="{48A9FB6B-5087-4423-A1CA-6D25601F6E77}"/>
              </a:ext>
            </a:extLst>
          </p:cNvPr>
          <p:cNvSpPr>
            <a:spLocks noGrp="1"/>
          </p:cNvSpPr>
          <p:nvPr>
            <p:ph type="sldNum" sz="quarter" idx="4"/>
          </p:nvPr>
        </p:nvSpPr>
        <p:spPr>
          <a:xfrm>
            <a:off x="11625611" y="6480355"/>
            <a:ext cx="421607" cy="185411"/>
          </a:xfrm>
          <a:prstGeom prst="rect">
            <a:avLst/>
          </a:prstGeom>
        </p:spPr>
        <p:txBody>
          <a:bodyPr vert="horz" lIns="91440" tIns="45720" rIns="91440" bIns="45720" rtlCol="0" anchor="ctr"/>
          <a:lstStyle>
            <a:lvl1pPr algn="l">
              <a:defRPr sz="1000">
                <a:solidFill>
                  <a:schemeClr val="tx1">
                    <a:tint val="75000"/>
                  </a:schemeClr>
                </a:solidFill>
              </a:defRPr>
            </a:lvl1pPr>
          </a:lstStyle>
          <a:p>
            <a:fld id="{5EC93C5F-DB18-4797-88B9-B8B0D60519FD}" type="slidenum">
              <a:rPr lang="en-GB" smtClean="0"/>
              <a:pPr/>
              <a:t>‹#›</a:t>
            </a:fld>
            <a:endParaRPr lang="en-GB" dirty="0"/>
          </a:p>
        </p:txBody>
      </p:sp>
      <p:sp>
        <p:nvSpPr>
          <p:cNvPr id="4" name="Voettekst">
            <a:extLst>
              <a:ext uri="{FF2B5EF4-FFF2-40B4-BE49-F238E27FC236}">
                <a16:creationId xmlns:a16="http://schemas.microsoft.com/office/drawing/2014/main" id="{AF8099B3-10E2-46C1-BF04-AE3AD12B9054}"/>
              </a:ext>
            </a:extLst>
          </p:cNvPr>
          <p:cNvSpPr>
            <a:spLocks noGrp="1"/>
          </p:cNvSpPr>
          <p:nvPr>
            <p:ph type="ftr" sz="quarter" idx="3"/>
          </p:nvPr>
        </p:nvSpPr>
        <p:spPr>
          <a:xfrm>
            <a:off x="777242" y="6480355"/>
            <a:ext cx="5318757" cy="185411"/>
          </a:xfrm>
          <a:prstGeom prst="rect">
            <a:avLst/>
          </a:prstGeom>
        </p:spPr>
        <p:txBody>
          <a:bodyPr vert="horz" lIns="0" tIns="0" rIns="0" bIns="0" rtlCol="0" anchor="ctr">
            <a:noAutofit/>
          </a:bodyPr>
          <a:lstStyle>
            <a:lvl1pPr algn="l">
              <a:defRPr sz="1000">
                <a:solidFill>
                  <a:schemeClr val="tx1">
                    <a:tint val="75000"/>
                  </a:schemeClr>
                </a:solidFill>
              </a:defRPr>
            </a:lvl1pPr>
          </a:lstStyle>
          <a:p>
            <a:endParaRPr lang="en-GB" dirty="0"/>
          </a:p>
        </p:txBody>
      </p:sp>
      <p:sp>
        <p:nvSpPr>
          <p:cNvPr id="2" name="Titel"/>
          <p:cNvSpPr>
            <a:spLocks noGrp="1"/>
          </p:cNvSpPr>
          <p:nvPr>
            <p:ph type="title"/>
          </p:nvPr>
        </p:nvSpPr>
        <p:spPr>
          <a:xfrm>
            <a:off x="777244" y="619124"/>
            <a:ext cx="10828685" cy="268289"/>
          </a:xfrm>
          <a:prstGeom prst="rect">
            <a:avLst/>
          </a:prstGeom>
        </p:spPr>
        <p:txBody>
          <a:bodyPr vert="horz" lIns="0" tIns="0" rIns="0" bIns="385200" rtlCol="0" anchor="t">
            <a:noAutofit/>
          </a:bodyPr>
          <a:lstStyle/>
          <a:p>
            <a:r>
              <a:rPr lang="en-GB" dirty="0"/>
              <a:t>Insert title here</a:t>
            </a:r>
          </a:p>
        </p:txBody>
      </p:sp>
    </p:spTree>
    <p:extLst>
      <p:ext uri="{BB962C8B-B14F-4D97-AF65-F5344CB8AC3E}">
        <p14:creationId xmlns:p14="http://schemas.microsoft.com/office/powerpoint/2010/main" val="2831793803"/>
      </p:ext>
    </p:extLst>
  </p:cSld>
  <p:clrMap bg1="lt1" tx1="dk1" bg2="lt2" tx2="dk2" accent1="accent1" accent2="accent2" accent3="accent3" accent4="accent4" accent5="accent5" accent6="accent6" hlink="hlink" folHlink="folHlink"/>
  <p:sldLayoutIdLst>
    <p:sldLayoutId id="2147483655" r:id="rId1"/>
    <p:sldLayoutId id="2147483658" r:id="rId2"/>
    <p:sldLayoutId id="2147483715" r:id="rId3"/>
    <p:sldLayoutId id="2147483712" r:id="rId4"/>
    <p:sldLayoutId id="2147483716" r:id="rId5"/>
    <p:sldLayoutId id="2147483711" r:id="rId6"/>
    <p:sldLayoutId id="2147483661" r:id="rId7"/>
    <p:sldLayoutId id="2147483660" r:id="rId8"/>
    <p:sldLayoutId id="2147483659" r:id="rId9"/>
    <p:sldLayoutId id="2147483673" r:id="rId10"/>
    <p:sldLayoutId id="2147483710" r:id="rId11"/>
    <p:sldLayoutId id="2147483713" r:id="rId12"/>
    <p:sldLayoutId id="2147483681" r:id="rId13"/>
    <p:sldLayoutId id="2147483691" r:id="rId14"/>
    <p:sldLayoutId id="2147483692" r:id="rId15"/>
    <p:sldLayoutId id="2147483693" r:id="rId16"/>
    <p:sldLayoutId id="2147483694" r:id="rId17"/>
    <p:sldLayoutId id="2147483717" r:id="rId18"/>
    <p:sldLayoutId id="2147483675" r:id="rId19"/>
    <p:sldLayoutId id="2147483714" r:id="rId20"/>
    <p:sldLayoutId id="2147483718" r:id="rId21"/>
    <p:sldLayoutId id="2147483719" r:id="rId22"/>
    <p:sldLayoutId id="2147483720" r:id="rId23"/>
    <p:sldLayoutId id="2147483721" r:id="rId24"/>
  </p:sldLayoutIdLst>
  <p:transition spd="slow">
    <p:push dir="u"/>
  </p:transition>
  <p:hf hdr="0" dt="0"/>
  <p:txStyles>
    <p:titleStyle>
      <a:lvl1pPr algn="l" defTabSz="914400" rtl="0" eaLnBrk="1" latinLnBrk="0" hangingPunct="1">
        <a:lnSpc>
          <a:spcPct val="90000"/>
        </a:lnSpc>
        <a:spcBef>
          <a:spcPct val="0"/>
        </a:spcBef>
        <a:buNone/>
        <a:tabLst>
          <a:tab pos="1255713" algn="l"/>
        </a:tabLst>
        <a:defRPr sz="3000" b="1" kern="1200" cap="all" baseline="0">
          <a:solidFill>
            <a:schemeClr val="tx2"/>
          </a:solidFill>
          <a:latin typeface="+mj-lt"/>
          <a:ea typeface="+mj-ea"/>
          <a:cs typeface="+mj-cs"/>
        </a:defRPr>
      </a:lvl1pPr>
    </p:titleStyle>
    <p:bodyStyle>
      <a:lvl1pPr marL="179388" indent="-179388" algn="l" defTabSz="719138" rtl="0" eaLnBrk="1" latinLnBrk="0" hangingPunct="1">
        <a:lnSpc>
          <a:spcPct val="100000"/>
        </a:lnSpc>
        <a:spcBef>
          <a:spcPts val="300"/>
        </a:spcBef>
        <a:spcAft>
          <a:spcPts val="600"/>
        </a:spcAft>
        <a:buClr>
          <a:schemeClr val="tx2"/>
        </a:buClr>
        <a:buSzPct val="100000"/>
        <a:buFontTx/>
        <a:buBlip>
          <a:blip r:embed="rId26">
            <a:extLst>
              <a:ext uri="{96DAC541-7B7A-43D3-8B79-37D633B846F1}">
                <asvg:svgBlip xmlns:asvg="http://schemas.microsoft.com/office/drawing/2016/SVG/main" r:embed="rId27"/>
              </a:ext>
            </a:extLst>
          </a:blip>
        </a:buBlip>
        <a:defRPr sz="1600" kern="1200">
          <a:solidFill>
            <a:schemeClr val="tx1"/>
          </a:solidFill>
          <a:latin typeface="+mn-lt"/>
          <a:ea typeface="+mn-ea"/>
          <a:cs typeface="+mn-cs"/>
        </a:defRPr>
      </a:lvl1pPr>
      <a:lvl2pPr marL="357188" indent="-177800" algn="l" defTabSz="719138" rtl="0" eaLnBrk="1" latinLnBrk="0" hangingPunct="1">
        <a:lnSpc>
          <a:spcPct val="100000"/>
        </a:lnSpc>
        <a:spcBef>
          <a:spcPts val="300"/>
        </a:spcBef>
        <a:spcAft>
          <a:spcPts val="600"/>
        </a:spcAft>
        <a:buClr>
          <a:schemeClr val="tx2"/>
        </a:buClr>
        <a:buSzPct val="100000"/>
        <a:buFontTx/>
        <a:buBlip>
          <a:blip r:embed="rId28">
            <a:extLst>
              <a:ext uri="{96DAC541-7B7A-43D3-8B79-37D633B846F1}">
                <asvg:svgBlip xmlns:asvg="http://schemas.microsoft.com/office/drawing/2016/SVG/main" r:embed="rId29"/>
              </a:ext>
            </a:extLst>
          </a:blip>
        </a:buBlip>
        <a:defRPr sz="1600" i="0" kern="1200">
          <a:solidFill>
            <a:schemeClr val="tx1"/>
          </a:solidFill>
          <a:latin typeface="+mn-lt"/>
          <a:ea typeface="+mn-ea"/>
          <a:cs typeface="+mn-cs"/>
        </a:defRPr>
      </a:lvl2pPr>
      <a:lvl3pPr marL="0" indent="0" algn="l" defTabSz="719138" rtl="0" eaLnBrk="1" latinLnBrk="0" hangingPunct="1">
        <a:lnSpc>
          <a:spcPct val="100000"/>
        </a:lnSpc>
        <a:spcBef>
          <a:spcPts val="300"/>
        </a:spcBef>
        <a:spcAft>
          <a:spcPts val="600"/>
        </a:spcAft>
        <a:buClr>
          <a:srgbClr val="0070C0"/>
        </a:buClr>
        <a:buSzPct val="85000"/>
        <a:buFontTx/>
        <a:buNone/>
        <a:defRPr sz="1600" i="0" kern="1200">
          <a:solidFill>
            <a:schemeClr val="tx1"/>
          </a:solidFill>
          <a:latin typeface="+mn-lt"/>
          <a:ea typeface="+mn-ea"/>
          <a:cs typeface="+mn-cs"/>
        </a:defRPr>
      </a:lvl3pPr>
      <a:lvl4pPr marL="0" indent="0" algn="l" defTabSz="719138" rtl="0" eaLnBrk="1" latinLnBrk="0" hangingPunct="1">
        <a:lnSpc>
          <a:spcPct val="100000"/>
        </a:lnSpc>
        <a:spcBef>
          <a:spcPts val="300"/>
        </a:spcBef>
        <a:spcAft>
          <a:spcPts val="1200"/>
        </a:spcAft>
        <a:buFontTx/>
        <a:buNone/>
        <a:defRPr sz="2000" b="1" kern="1200" cap="all" spc="30" baseline="0">
          <a:solidFill>
            <a:schemeClr val="tx2"/>
          </a:solidFill>
          <a:latin typeface="+mj-lt"/>
          <a:ea typeface="+mn-ea"/>
          <a:cs typeface="Calibri" panose="020F0502020204030204" pitchFamily="34" charset="0"/>
        </a:defRPr>
      </a:lvl4pPr>
      <a:lvl5pPr marL="179388" indent="-179388" algn="l" defTabSz="719138" rtl="0" eaLnBrk="1" latinLnBrk="0" hangingPunct="1">
        <a:lnSpc>
          <a:spcPct val="100000"/>
        </a:lnSpc>
        <a:spcBef>
          <a:spcPts val="300"/>
        </a:spcBef>
        <a:spcAft>
          <a:spcPts val="600"/>
        </a:spcAft>
        <a:buClr>
          <a:schemeClr val="tx1"/>
        </a:buClr>
        <a:buFont typeface="+mj-lt"/>
        <a:buAutoNum type="arabicPeriod"/>
        <a:tabLst>
          <a:tab pos="179388" algn="l"/>
        </a:tabLst>
        <a:defRPr sz="1600" i="0" kern="1200">
          <a:solidFill>
            <a:schemeClr val="tx1"/>
          </a:solidFill>
          <a:latin typeface="+mn-lt"/>
          <a:ea typeface="+mn-ea"/>
          <a:cs typeface="+mn-cs"/>
        </a:defRPr>
      </a:lvl5pPr>
      <a:lvl6pPr marL="179388" indent="-179388" algn="l" defTabSz="914400" rtl="0" eaLnBrk="1" latinLnBrk="0" hangingPunct="1">
        <a:lnSpc>
          <a:spcPct val="100000"/>
        </a:lnSpc>
        <a:spcBef>
          <a:spcPts val="300"/>
        </a:spcBef>
        <a:spcAft>
          <a:spcPts val="600"/>
        </a:spcAft>
        <a:buFontTx/>
        <a:buBlip>
          <a:blip r:embed="rId26">
            <a:extLst>
              <a:ext uri="{96DAC541-7B7A-43D3-8B79-37D633B846F1}">
                <asvg:svgBlip xmlns:asvg="http://schemas.microsoft.com/office/drawing/2016/SVG/main" r:embed="rId27"/>
              </a:ext>
            </a:extLst>
          </a:blip>
        </a:buBlip>
        <a:defRPr sz="1600" b="0" i="0" kern="1200">
          <a:solidFill>
            <a:schemeClr val="tx1"/>
          </a:solidFill>
          <a:latin typeface="+mn-lt"/>
          <a:ea typeface="+mn-ea"/>
          <a:cs typeface="+mn-cs"/>
        </a:defRPr>
      </a:lvl6pPr>
      <a:lvl7pPr marL="357188" indent="-177800" algn="l" defTabSz="914400" rtl="0" eaLnBrk="1" latinLnBrk="0" hangingPunct="1">
        <a:lnSpc>
          <a:spcPct val="100000"/>
        </a:lnSpc>
        <a:spcBef>
          <a:spcPts val="300"/>
        </a:spcBef>
        <a:spcAft>
          <a:spcPts val="600"/>
        </a:spcAft>
        <a:buFontTx/>
        <a:buBlip>
          <a:blip r:embed="rId28">
            <a:extLst>
              <a:ext uri="{96DAC541-7B7A-43D3-8B79-37D633B846F1}">
                <asvg:svgBlip xmlns:asvg="http://schemas.microsoft.com/office/drawing/2016/SVG/main" r:embed="rId29"/>
              </a:ext>
            </a:extLst>
          </a:blip>
        </a:buBlip>
        <a:defRPr sz="1600" b="0" i="0" kern="1200">
          <a:solidFill>
            <a:schemeClr val="tx1"/>
          </a:solidFill>
          <a:latin typeface="+mn-lt"/>
          <a:ea typeface="+mn-ea"/>
          <a:cs typeface="+mn-cs"/>
        </a:defRPr>
      </a:lvl7pPr>
      <a:lvl8pPr marL="0" indent="0" algn="l" defTabSz="914400" rtl="0" eaLnBrk="1" latinLnBrk="0" hangingPunct="1">
        <a:lnSpc>
          <a:spcPct val="90000"/>
        </a:lnSpc>
        <a:spcBef>
          <a:spcPts val="300"/>
        </a:spcBef>
        <a:spcAft>
          <a:spcPts val="600"/>
        </a:spcAft>
        <a:buFontTx/>
        <a:buNone/>
        <a:defRPr sz="1600" kern="1200">
          <a:solidFill>
            <a:schemeClr val="tx1"/>
          </a:solidFill>
          <a:latin typeface="+mn-lt"/>
          <a:ea typeface="+mn-ea"/>
          <a:cs typeface="+mn-cs"/>
        </a:defRPr>
      </a:lvl8pPr>
      <a:lvl9pPr marL="0" indent="0" algn="l" defTabSz="914400" rtl="0" eaLnBrk="1" latinLnBrk="0" hangingPunct="1">
        <a:lnSpc>
          <a:spcPct val="100000"/>
        </a:lnSpc>
        <a:spcBef>
          <a:spcPts val="300"/>
        </a:spcBef>
        <a:spcAft>
          <a:spcPts val="1200"/>
        </a:spcAft>
        <a:buFontTx/>
        <a:buNone/>
        <a:defRPr sz="2000" b="1" kern="1200" cap="all" baseline="0">
          <a:solidFill>
            <a:schemeClr val="tx2"/>
          </a:solidFill>
          <a:latin typeface="+mj-lt"/>
          <a:ea typeface="+mn-ea"/>
          <a:cs typeface="+mn-cs"/>
        </a:defRPr>
      </a:lvl9pPr>
    </p:bodyStyle>
    <p:otherStyle>
      <a:defPPr>
        <a:defRPr lang="nl-NL"/>
      </a:defPPr>
      <a:lvl1pPr marL="0" algn="l" defTabSz="179388" rtl="0" eaLnBrk="1" latinLnBrk="0" hangingPunct="1">
        <a:defRPr sz="1050" kern="1200">
          <a:solidFill>
            <a:schemeClr val="tx1"/>
          </a:solidFill>
          <a:latin typeface="+mn-lt"/>
          <a:ea typeface="+mn-ea"/>
          <a:cs typeface="+mn-cs"/>
        </a:defRPr>
      </a:lvl1pPr>
      <a:lvl2pPr marL="0" algn="l" defTabSz="179388" rtl="0" eaLnBrk="1" latinLnBrk="0" hangingPunct="1">
        <a:defRPr sz="1050" kern="1200">
          <a:solidFill>
            <a:schemeClr val="tx1"/>
          </a:solidFill>
          <a:latin typeface="+mn-lt"/>
          <a:ea typeface="+mn-ea"/>
          <a:cs typeface="+mn-cs"/>
        </a:defRPr>
      </a:lvl2pPr>
      <a:lvl3pPr marL="0" algn="l" defTabSz="179388" rtl="0" eaLnBrk="1" latinLnBrk="0" hangingPunct="1">
        <a:defRPr sz="1050" kern="1200">
          <a:solidFill>
            <a:schemeClr val="tx1"/>
          </a:solidFill>
          <a:latin typeface="+mn-lt"/>
          <a:ea typeface="+mn-ea"/>
          <a:cs typeface="+mn-cs"/>
        </a:defRPr>
      </a:lvl3pPr>
      <a:lvl4pPr marL="0" algn="l" defTabSz="179388" rtl="0" eaLnBrk="1" latinLnBrk="0" hangingPunct="1">
        <a:defRPr sz="1050" kern="1200">
          <a:solidFill>
            <a:schemeClr val="tx1"/>
          </a:solidFill>
          <a:latin typeface="+mn-lt"/>
          <a:ea typeface="+mn-ea"/>
          <a:cs typeface="+mn-cs"/>
        </a:defRPr>
      </a:lvl4pPr>
      <a:lvl5pPr marL="0" algn="l" defTabSz="179388" rtl="0" eaLnBrk="1" latinLnBrk="0" hangingPunct="1">
        <a:defRPr sz="1050" kern="1200">
          <a:solidFill>
            <a:schemeClr val="tx1"/>
          </a:solidFill>
          <a:latin typeface="+mn-lt"/>
          <a:ea typeface="+mn-ea"/>
          <a:cs typeface="+mn-cs"/>
        </a:defRPr>
      </a:lvl5pPr>
      <a:lvl6pPr marL="0" algn="l" defTabSz="179388" rtl="0" eaLnBrk="1" latinLnBrk="0" hangingPunct="1">
        <a:defRPr sz="1050" kern="1200">
          <a:solidFill>
            <a:schemeClr val="tx1"/>
          </a:solidFill>
          <a:latin typeface="+mn-lt"/>
          <a:ea typeface="+mn-ea"/>
          <a:cs typeface="+mn-cs"/>
        </a:defRPr>
      </a:lvl6pPr>
      <a:lvl7pPr marL="0" algn="l" defTabSz="179388" rtl="0" eaLnBrk="1" latinLnBrk="0" hangingPunct="1">
        <a:defRPr sz="1050" kern="1200">
          <a:solidFill>
            <a:schemeClr val="tx1"/>
          </a:solidFill>
          <a:latin typeface="+mn-lt"/>
          <a:ea typeface="+mn-ea"/>
          <a:cs typeface="+mn-cs"/>
        </a:defRPr>
      </a:lvl7pPr>
      <a:lvl8pPr marL="0" algn="l" defTabSz="179388" rtl="0" eaLnBrk="1" latinLnBrk="0" hangingPunct="1">
        <a:defRPr sz="1050" kern="1200">
          <a:solidFill>
            <a:schemeClr val="tx1"/>
          </a:solidFill>
          <a:latin typeface="+mn-lt"/>
          <a:ea typeface="+mn-ea"/>
          <a:cs typeface="+mn-cs"/>
        </a:defRPr>
      </a:lvl8pPr>
      <a:lvl9pPr marL="0" algn="l" defTabSz="179388" rtl="0" eaLnBrk="1" latinLnBrk="0" hangingPunct="1">
        <a:defRPr sz="1050" kern="1200">
          <a:solidFill>
            <a:schemeClr val="tx1"/>
          </a:solidFill>
          <a:latin typeface="+mn-lt"/>
          <a:ea typeface="+mn-ea"/>
          <a:cs typeface="+mn-cs"/>
        </a:defRPr>
      </a:lvl9pPr>
    </p:otherStyle>
  </p:txStyles>
  <p:extLst>
    <p:ext uri="{27BBF7A9-308A-43DC-89C8-2F10F3537804}">
      <p15:sldGuideLst xmlns:p15="http://schemas.microsoft.com/office/powerpoint/2012/main">
        <p15:guide id="1" userDrawn="1">
          <p15:clr>
            <a:srgbClr val="F26B43"/>
          </p15:clr>
        </p15:guide>
        <p15:guide id="2" orient="horz" userDrawn="1">
          <p15:clr>
            <a:srgbClr val="F26B43"/>
          </p15:clr>
        </p15:guide>
        <p15:guide id="3" orient="horz" pos="4320" userDrawn="1">
          <p15:clr>
            <a:srgbClr val="F26B43"/>
          </p15:clr>
        </p15:guide>
        <p15:guide id="5" orient="horz" pos="3966" userDrawn="1">
          <p15:clr>
            <a:srgbClr val="5ACBF0"/>
          </p15:clr>
        </p15:guide>
        <p15:guide id="6" orient="horz" pos="1167" userDrawn="1">
          <p15:clr>
            <a:srgbClr val="5ACBF0"/>
          </p15:clr>
        </p15:guide>
        <p15:guide id="7" orient="horz" pos="559" userDrawn="1">
          <p15:clr>
            <a:srgbClr val="5ACBF0"/>
          </p15:clr>
        </p15:guide>
        <p15:guide id="8" orient="horz" pos="390" userDrawn="1">
          <p15:clr>
            <a:srgbClr val="5ACBF0"/>
          </p15:clr>
        </p15:guide>
        <p15:guide id="9" pos="7680" userDrawn="1">
          <p15:clr>
            <a:srgbClr val="F26B43"/>
          </p15:clr>
        </p15:guide>
        <p15:guide id="10" pos="487" userDrawn="1">
          <p15:clr>
            <a:srgbClr val="5ACBF0"/>
          </p15:clr>
        </p15:guide>
        <p15:guide id="11" pos="7313"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ID" hidden="1">
            <a:extLst>
              <a:ext uri="{FF2B5EF4-FFF2-40B4-BE49-F238E27FC236}">
                <a16:creationId xmlns:a16="http://schemas.microsoft.com/office/drawing/2014/main" id="{41FF29CE-FB36-4A94-A675-DDBE1348BD41}"/>
              </a:ext>
            </a:extLst>
          </p:cNvPr>
          <p:cNvGrpSpPr/>
          <p:nvPr userDrawn="1"/>
        </p:nvGrpSpPr>
        <p:grpSpPr>
          <a:xfrm>
            <a:off x="240030" y="-243206"/>
            <a:ext cx="11807190" cy="7101203"/>
            <a:chOff x="240030" y="-243206"/>
            <a:chExt cx="11807190" cy="7101203"/>
          </a:xfrm>
        </p:grpSpPr>
        <p:cxnSp>
          <p:nvCxnSpPr>
            <p:cNvPr id="5" name="Rechte verbindingslijn 4">
              <a:extLst>
                <a:ext uri="{FF2B5EF4-FFF2-40B4-BE49-F238E27FC236}">
                  <a16:creationId xmlns:a16="http://schemas.microsoft.com/office/drawing/2014/main" id="{AE520030-A6A5-41C2-A96D-1462341C54EE}"/>
                </a:ext>
              </a:extLst>
            </p:cNvPr>
            <p:cNvCxnSpPr/>
            <p:nvPr userDrawn="1"/>
          </p:nvCxnSpPr>
          <p:spPr>
            <a:xfrm>
              <a:off x="765803" y="-243206"/>
              <a:ext cx="0" cy="7101203"/>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 name="Rechte verbindingslijn 22">
              <a:extLst>
                <a:ext uri="{FF2B5EF4-FFF2-40B4-BE49-F238E27FC236}">
                  <a16:creationId xmlns:a16="http://schemas.microsoft.com/office/drawing/2014/main" id="{5F220E02-12B0-40E0-ABF6-C815F8DA4046}"/>
                </a:ext>
              </a:extLst>
            </p:cNvPr>
            <p:cNvCxnSpPr/>
            <p:nvPr userDrawn="1"/>
          </p:nvCxnSpPr>
          <p:spPr>
            <a:xfrm>
              <a:off x="11615770" y="-243206"/>
              <a:ext cx="0" cy="7101203"/>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 name="Rechte verbindingslijn 6">
              <a:extLst>
                <a:ext uri="{FF2B5EF4-FFF2-40B4-BE49-F238E27FC236}">
                  <a16:creationId xmlns:a16="http://schemas.microsoft.com/office/drawing/2014/main" id="{49E8E50B-D47B-4BBC-827F-1366C4AAD0CA}"/>
                </a:ext>
              </a:extLst>
            </p:cNvPr>
            <p:cNvCxnSpPr/>
            <p:nvPr userDrawn="1"/>
          </p:nvCxnSpPr>
          <p:spPr>
            <a:xfrm flipH="1">
              <a:off x="240030" y="556259"/>
              <a:ext cx="1180719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4" name="Rechte verbindingslijn 23">
              <a:extLst>
                <a:ext uri="{FF2B5EF4-FFF2-40B4-BE49-F238E27FC236}">
                  <a16:creationId xmlns:a16="http://schemas.microsoft.com/office/drawing/2014/main" id="{4929D352-BA6B-4746-8410-66F16EF31467}"/>
                </a:ext>
              </a:extLst>
            </p:cNvPr>
            <p:cNvCxnSpPr/>
            <p:nvPr userDrawn="1"/>
          </p:nvCxnSpPr>
          <p:spPr>
            <a:xfrm flipH="1">
              <a:off x="240030" y="922019"/>
              <a:ext cx="1180719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 name="Rechte verbindingslijn 24">
              <a:extLst>
                <a:ext uri="{FF2B5EF4-FFF2-40B4-BE49-F238E27FC236}">
                  <a16:creationId xmlns:a16="http://schemas.microsoft.com/office/drawing/2014/main" id="{8BE275D2-DE2C-4FBA-9D11-C668ABF4979C}"/>
                </a:ext>
              </a:extLst>
            </p:cNvPr>
            <p:cNvCxnSpPr/>
            <p:nvPr userDrawn="1"/>
          </p:nvCxnSpPr>
          <p:spPr>
            <a:xfrm flipH="1">
              <a:off x="240030" y="1478101"/>
              <a:ext cx="1180719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6" name="Rechte verbindingslijn 25">
              <a:extLst>
                <a:ext uri="{FF2B5EF4-FFF2-40B4-BE49-F238E27FC236}">
                  <a16:creationId xmlns:a16="http://schemas.microsoft.com/office/drawing/2014/main" id="{2C3B6A12-DA2F-4814-8660-472B2EEC0D92}"/>
                </a:ext>
              </a:extLst>
            </p:cNvPr>
            <p:cNvCxnSpPr/>
            <p:nvPr userDrawn="1"/>
          </p:nvCxnSpPr>
          <p:spPr>
            <a:xfrm flipH="1">
              <a:off x="240030" y="5711009"/>
              <a:ext cx="1180719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9" name="Datum">
            <a:extLst>
              <a:ext uri="{FF2B5EF4-FFF2-40B4-BE49-F238E27FC236}">
                <a16:creationId xmlns:a16="http://schemas.microsoft.com/office/drawing/2014/main" id="{CBEA4851-877C-40F6-B8BA-24A4A19AADE4}"/>
              </a:ext>
            </a:extLst>
          </p:cNvPr>
          <p:cNvSpPr>
            <a:spLocks noGrp="1"/>
          </p:cNvSpPr>
          <p:nvPr>
            <p:ph type="dt" sz="half" idx="2"/>
          </p:nvPr>
        </p:nvSpPr>
        <p:spPr>
          <a:xfrm>
            <a:off x="775644" y="6480354"/>
            <a:ext cx="5330192" cy="185411"/>
          </a:xfrm>
          <a:prstGeom prst="rect">
            <a:avLst/>
          </a:prstGeom>
        </p:spPr>
        <p:txBody>
          <a:bodyPr vert="horz" lIns="0" tIns="0" rIns="0" bIns="0" rtlCol="0" anchor="ctr">
            <a:noAutofit/>
          </a:bodyPr>
          <a:lstStyle>
            <a:lvl1pPr>
              <a:defRPr lang="en-GB" sz="1000" smtClean="0">
                <a:solidFill>
                  <a:schemeClr val="tx1">
                    <a:tint val="75000"/>
                  </a:schemeClr>
                </a:solidFill>
              </a:defRPr>
            </a:lvl1pPr>
          </a:lstStyle>
          <a:p>
            <a:r>
              <a:rPr lang="en-GB" dirty="0"/>
              <a:t>Date</a:t>
            </a:r>
          </a:p>
        </p:txBody>
      </p:sp>
      <p:sp>
        <p:nvSpPr>
          <p:cNvPr id="3" name="Tijdelijke aanduiding voor tekst 2"/>
          <p:cNvSpPr>
            <a:spLocks noGrp="1"/>
          </p:cNvSpPr>
          <p:nvPr>
            <p:ph type="body" idx="1"/>
          </p:nvPr>
        </p:nvSpPr>
        <p:spPr>
          <a:xfrm>
            <a:off x="777233" y="1856128"/>
            <a:ext cx="10827107" cy="4438164"/>
          </a:xfrm>
          <a:prstGeom prst="rect">
            <a:avLst/>
          </a:prstGeom>
        </p:spPr>
        <p:txBody>
          <a:bodyPr vert="horz" lIns="0" tIns="0" rIns="0" bIns="0" rtlCol="0">
            <a:noAutofit/>
          </a:bodyPr>
          <a:lstStyle/>
          <a:p>
            <a:pPr lvl="0"/>
            <a:r>
              <a:rPr lang="en-GB" dirty="0"/>
              <a:t>Bullet</a:t>
            </a:r>
          </a:p>
          <a:p>
            <a:pPr lvl="1"/>
            <a:r>
              <a:rPr lang="en-GB" dirty="0"/>
              <a:t>Sub-bullet</a:t>
            </a:r>
          </a:p>
          <a:p>
            <a:pPr lvl="2"/>
            <a:r>
              <a:rPr lang="en-GB" dirty="0"/>
              <a:t>Default text</a:t>
            </a:r>
          </a:p>
          <a:p>
            <a:pPr lvl="3"/>
            <a:r>
              <a:rPr lang="en-GB" dirty="0"/>
              <a:t>header</a:t>
            </a:r>
          </a:p>
          <a:p>
            <a:pPr lvl="4"/>
            <a:r>
              <a:rPr lang="en-GB" dirty="0"/>
              <a:t>Numerical bullet</a:t>
            </a:r>
          </a:p>
          <a:p>
            <a:pPr lvl="5"/>
            <a:r>
              <a:rPr lang="en-GB" dirty="0"/>
              <a:t>Bullet</a:t>
            </a:r>
          </a:p>
          <a:p>
            <a:pPr lvl="6"/>
            <a:r>
              <a:rPr lang="en-GB" dirty="0"/>
              <a:t>Sub-bullet</a:t>
            </a:r>
          </a:p>
          <a:p>
            <a:pPr lvl="7"/>
            <a:r>
              <a:rPr lang="en-GB" dirty="0"/>
              <a:t>Default text</a:t>
            </a:r>
          </a:p>
          <a:p>
            <a:pPr lvl="8"/>
            <a:r>
              <a:rPr lang="en-GB" dirty="0"/>
              <a:t>header</a:t>
            </a:r>
          </a:p>
          <a:p>
            <a:pPr lvl="8"/>
            <a:endParaRPr lang="en-GB" dirty="0"/>
          </a:p>
        </p:txBody>
      </p:sp>
      <p:sp>
        <p:nvSpPr>
          <p:cNvPr id="6" name="Datum">
            <a:extLst>
              <a:ext uri="{FF2B5EF4-FFF2-40B4-BE49-F238E27FC236}">
                <a16:creationId xmlns:a16="http://schemas.microsoft.com/office/drawing/2014/main" id="{48A9FB6B-5087-4423-A1CA-6D25601F6E77}"/>
              </a:ext>
            </a:extLst>
          </p:cNvPr>
          <p:cNvSpPr>
            <a:spLocks noGrp="1"/>
          </p:cNvSpPr>
          <p:nvPr>
            <p:ph type="sldNum" sz="quarter" idx="4"/>
          </p:nvPr>
        </p:nvSpPr>
        <p:spPr>
          <a:xfrm>
            <a:off x="11625611" y="6480355"/>
            <a:ext cx="421607" cy="185411"/>
          </a:xfrm>
          <a:prstGeom prst="rect">
            <a:avLst/>
          </a:prstGeom>
        </p:spPr>
        <p:txBody>
          <a:bodyPr vert="horz" lIns="91440" tIns="45720" rIns="91440" bIns="45720" rtlCol="0" anchor="ctr"/>
          <a:lstStyle>
            <a:lvl1pPr algn="l">
              <a:defRPr sz="1000">
                <a:solidFill>
                  <a:schemeClr val="tx1">
                    <a:tint val="75000"/>
                  </a:schemeClr>
                </a:solidFill>
              </a:defRPr>
            </a:lvl1pPr>
          </a:lstStyle>
          <a:p>
            <a:fld id="{5EC93C5F-DB18-4797-88B9-B8B0D60519FD}" type="slidenum">
              <a:rPr lang="en-GB" smtClean="0"/>
              <a:pPr/>
              <a:t>‹#›</a:t>
            </a:fld>
            <a:endParaRPr lang="en-GB" dirty="0"/>
          </a:p>
        </p:txBody>
      </p:sp>
      <p:sp>
        <p:nvSpPr>
          <p:cNvPr id="4" name="Voettekst">
            <a:extLst>
              <a:ext uri="{FF2B5EF4-FFF2-40B4-BE49-F238E27FC236}">
                <a16:creationId xmlns:a16="http://schemas.microsoft.com/office/drawing/2014/main" id="{AF8099B3-10E2-46C1-BF04-AE3AD12B9054}"/>
              </a:ext>
            </a:extLst>
          </p:cNvPr>
          <p:cNvSpPr>
            <a:spLocks noGrp="1"/>
          </p:cNvSpPr>
          <p:nvPr>
            <p:ph type="ftr" sz="quarter" idx="3"/>
          </p:nvPr>
        </p:nvSpPr>
        <p:spPr>
          <a:xfrm>
            <a:off x="777242" y="6480355"/>
            <a:ext cx="5318757" cy="185411"/>
          </a:xfrm>
          <a:prstGeom prst="rect">
            <a:avLst/>
          </a:prstGeom>
        </p:spPr>
        <p:txBody>
          <a:bodyPr vert="horz" lIns="0" tIns="0" rIns="0" bIns="0" rtlCol="0" anchor="ctr">
            <a:noAutofit/>
          </a:bodyPr>
          <a:lstStyle>
            <a:lvl1pPr algn="l">
              <a:defRPr sz="1000">
                <a:solidFill>
                  <a:schemeClr val="tx1">
                    <a:tint val="75000"/>
                  </a:schemeClr>
                </a:solidFill>
              </a:defRPr>
            </a:lvl1pPr>
          </a:lstStyle>
          <a:p>
            <a:r>
              <a:rPr lang="en-GB" dirty="0"/>
              <a:t>26 October 2021 | ALIM Guide for asset information Managers</a:t>
            </a:r>
          </a:p>
        </p:txBody>
      </p:sp>
      <p:sp>
        <p:nvSpPr>
          <p:cNvPr id="2" name="Titel"/>
          <p:cNvSpPr>
            <a:spLocks noGrp="1"/>
          </p:cNvSpPr>
          <p:nvPr>
            <p:ph type="title"/>
          </p:nvPr>
        </p:nvSpPr>
        <p:spPr>
          <a:xfrm>
            <a:off x="777244" y="619124"/>
            <a:ext cx="10828685" cy="268289"/>
          </a:xfrm>
          <a:prstGeom prst="rect">
            <a:avLst/>
          </a:prstGeom>
        </p:spPr>
        <p:txBody>
          <a:bodyPr vert="horz" lIns="0" tIns="0" rIns="0" bIns="385200" rtlCol="0" anchor="t">
            <a:noAutofit/>
          </a:bodyPr>
          <a:lstStyle/>
          <a:p>
            <a:r>
              <a:rPr lang="en-GB" dirty="0"/>
              <a:t>Insert title here</a:t>
            </a:r>
          </a:p>
        </p:txBody>
      </p:sp>
    </p:spTree>
    <p:extLst>
      <p:ext uri="{BB962C8B-B14F-4D97-AF65-F5344CB8AC3E}">
        <p14:creationId xmlns:p14="http://schemas.microsoft.com/office/powerpoint/2010/main" val="1205490745"/>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 id="2147483734" r:id="rId12"/>
    <p:sldLayoutId id="2147483735" r:id="rId13"/>
    <p:sldLayoutId id="2147483736" r:id="rId14"/>
    <p:sldLayoutId id="2147483737" r:id="rId15"/>
    <p:sldLayoutId id="2147483738" r:id="rId16"/>
    <p:sldLayoutId id="2147483739" r:id="rId17"/>
    <p:sldLayoutId id="2147483740" r:id="rId18"/>
    <p:sldLayoutId id="2147483741" r:id="rId19"/>
    <p:sldLayoutId id="2147483742" r:id="rId20"/>
    <p:sldLayoutId id="2147483743" r:id="rId21"/>
    <p:sldLayoutId id="2147483744" r:id="rId22"/>
    <p:sldLayoutId id="2147483745" r:id="rId23"/>
    <p:sldLayoutId id="2147483746" r:id="rId24"/>
    <p:sldLayoutId id="2147483747" r:id="rId25"/>
  </p:sldLayoutIdLst>
  <p:transition spd="slow">
    <p:push dir="u"/>
  </p:transition>
  <p:hf hdr="0" dt="0"/>
  <p:txStyles>
    <p:titleStyle>
      <a:lvl1pPr algn="l" defTabSz="914400" rtl="0" eaLnBrk="1" latinLnBrk="0" hangingPunct="1">
        <a:lnSpc>
          <a:spcPct val="90000"/>
        </a:lnSpc>
        <a:spcBef>
          <a:spcPct val="0"/>
        </a:spcBef>
        <a:buNone/>
        <a:tabLst>
          <a:tab pos="1255713" algn="l"/>
        </a:tabLst>
        <a:defRPr sz="3000" b="1" kern="1200" cap="all" baseline="0">
          <a:solidFill>
            <a:schemeClr val="tx2"/>
          </a:solidFill>
          <a:latin typeface="+mj-lt"/>
          <a:ea typeface="+mj-ea"/>
          <a:cs typeface="+mj-cs"/>
        </a:defRPr>
      </a:lvl1pPr>
    </p:titleStyle>
    <p:bodyStyle>
      <a:lvl1pPr marL="179388" indent="-179388" algn="l" defTabSz="719138" rtl="0" eaLnBrk="1" latinLnBrk="0" hangingPunct="1">
        <a:lnSpc>
          <a:spcPct val="100000"/>
        </a:lnSpc>
        <a:spcBef>
          <a:spcPts val="300"/>
        </a:spcBef>
        <a:spcAft>
          <a:spcPts val="600"/>
        </a:spcAft>
        <a:buClr>
          <a:schemeClr val="tx2"/>
        </a:buClr>
        <a:buSzPct val="100000"/>
        <a:buFontTx/>
        <a:buBlip>
          <a:blip r:embed="rId27">
            <a:extLst>
              <a:ext uri="{96DAC541-7B7A-43D3-8B79-37D633B846F1}">
                <asvg:svgBlip xmlns:asvg="http://schemas.microsoft.com/office/drawing/2016/SVG/main" r:embed="rId28"/>
              </a:ext>
            </a:extLst>
          </a:blip>
        </a:buBlip>
        <a:defRPr sz="1600" kern="1200">
          <a:solidFill>
            <a:schemeClr val="tx1"/>
          </a:solidFill>
          <a:latin typeface="+mn-lt"/>
          <a:ea typeface="+mn-ea"/>
          <a:cs typeface="+mn-cs"/>
        </a:defRPr>
      </a:lvl1pPr>
      <a:lvl2pPr marL="357188" indent="-177800" algn="l" defTabSz="719138" rtl="0" eaLnBrk="1" latinLnBrk="0" hangingPunct="1">
        <a:lnSpc>
          <a:spcPct val="100000"/>
        </a:lnSpc>
        <a:spcBef>
          <a:spcPts val="300"/>
        </a:spcBef>
        <a:spcAft>
          <a:spcPts val="600"/>
        </a:spcAft>
        <a:buClr>
          <a:schemeClr val="tx2"/>
        </a:buClr>
        <a:buSzPct val="100000"/>
        <a:buFontTx/>
        <a:buBlip>
          <a:blip r:embed="rId29">
            <a:extLst>
              <a:ext uri="{96DAC541-7B7A-43D3-8B79-37D633B846F1}">
                <asvg:svgBlip xmlns:asvg="http://schemas.microsoft.com/office/drawing/2016/SVG/main" r:embed="rId30"/>
              </a:ext>
            </a:extLst>
          </a:blip>
        </a:buBlip>
        <a:defRPr sz="1600" i="0" kern="1200">
          <a:solidFill>
            <a:schemeClr val="tx1"/>
          </a:solidFill>
          <a:latin typeface="+mn-lt"/>
          <a:ea typeface="+mn-ea"/>
          <a:cs typeface="+mn-cs"/>
        </a:defRPr>
      </a:lvl2pPr>
      <a:lvl3pPr marL="0" indent="0" algn="l" defTabSz="719138" rtl="0" eaLnBrk="1" latinLnBrk="0" hangingPunct="1">
        <a:lnSpc>
          <a:spcPct val="100000"/>
        </a:lnSpc>
        <a:spcBef>
          <a:spcPts val="300"/>
        </a:spcBef>
        <a:spcAft>
          <a:spcPts val="600"/>
        </a:spcAft>
        <a:buClr>
          <a:srgbClr val="0070C0"/>
        </a:buClr>
        <a:buSzPct val="85000"/>
        <a:buFontTx/>
        <a:buNone/>
        <a:defRPr sz="1600" i="0" kern="1200">
          <a:solidFill>
            <a:schemeClr val="tx1"/>
          </a:solidFill>
          <a:latin typeface="+mn-lt"/>
          <a:ea typeface="+mn-ea"/>
          <a:cs typeface="+mn-cs"/>
        </a:defRPr>
      </a:lvl3pPr>
      <a:lvl4pPr marL="0" indent="0" algn="l" defTabSz="719138" rtl="0" eaLnBrk="1" latinLnBrk="0" hangingPunct="1">
        <a:lnSpc>
          <a:spcPct val="100000"/>
        </a:lnSpc>
        <a:spcBef>
          <a:spcPts val="300"/>
        </a:spcBef>
        <a:spcAft>
          <a:spcPts val="1200"/>
        </a:spcAft>
        <a:buFontTx/>
        <a:buNone/>
        <a:defRPr sz="2000" b="1" kern="1200" cap="all" spc="30" baseline="0">
          <a:solidFill>
            <a:schemeClr val="tx2"/>
          </a:solidFill>
          <a:latin typeface="+mj-lt"/>
          <a:ea typeface="+mn-ea"/>
          <a:cs typeface="Calibri" panose="020F0502020204030204" pitchFamily="34" charset="0"/>
        </a:defRPr>
      </a:lvl4pPr>
      <a:lvl5pPr marL="179388" indent="-179388" algn="l" defTabSz="719138" rtl="0" eaLnBrk="1" latinLnBrk="0" hangingPunct="1">
        <a:lnSpc>
          <a:spcPct val="100000"/>
        </a:lnSpc>
        <a:spcBef>
          <a:spcPts val="300"/>
        </a:spcBef>
        <a:spcAft>
          <a:spcPts val="600"/>
        </a:spcAft>
        <a:buClr>
          <a:schemeClr val="tx1"/>
        </a:buClr>
        <a:buFont typeface="+mj-lt"/>
        <a:buAutoNum type="arabicPeriod"/>
        <a:tabLst>
          <a:tab pos="179388" algn="l"/>
        </a:tabLst>
        <a:defRPr sz="1600" i="0" kern="1200">
          <a:solidFill>
            <a:schemeClr val="tx1"/>
          </a:solidFill>
          <a:latin typeface="+mn-lt"/>
          <a:ea typeface="+mn-ea"/>
          <a:cs typeface="+mn-cs"/>
        </a:defRPr>
      </a:lvl5pPr>
      <a:lvl6pPr marL="179388" indent="-179388" algn="l" defTabSz="914400" rtl="0" eaLnBrk="1" latinLnBrk="0" hangingPunct="1">
        <a:lnSpc>
          <a:spcPct val="100000"/>
        </a:lnSpc>
        <a:spcBef>
          <a:spcPts val="300"/>
        </a:spcBef>
        <a:spcAft>
          <a:spcPts val="600"/>
        </a:spcAft>
        <a:buFontTx/>
        <a:buBlip>
          <a:blip r:embed="rId27">
            <a:extLst>
              <a:ext uri="{96DAC541-7B7A-43D3-8B79-37D633B846F1}">
                <asvg:svgBlip xmlns:asvg="http://schemas.microsoft.com/office/drawing/2016/SVG/main" r:embed="rId28"/>
              </a:ext>
            </a:extLst>
          </a:blip>
        </a:buBlip>
        <a:defRPr sz="1600" b="0" i="0" kern="1200">
          <a:solidFill>
            <a:schemeClr val="tx1"/>
          </a:solidFill>
          <a:latin typeface="+mn-lt"/>
          <a:ea typeface="+mn-ea"/>
          <a:cs typeface="+mn-cs"/>
        </a:defRPr>
      </a:lvl6pPr>
      <a:lvl7pPr marL="357188" indent="-177800" algn="l" defTabSz="914400" rtl="0" eaLnBrk="1" latinLnBrk="0" hangingPunct="1">
        <a:lnSpc>
          <a:spcPct val="100000"/>
        </a:lnSpc>
        <a:spcBef>
          <a:spcPts val="300"/>
        </a:spcBef>
        <a:spcAft>
          <a:spcPts val="600"/>
        </a:spcAft>
        <a:buFontTx/>
        <a:buBlip>
          <a:blip r:embed="rId29">
            <a:extLst>
              <a:ext uri="{96DAC541-7B7A-43D3-8B79-37D633B846F1}">
                <asvg:svgBlip xmlns:asvg="http://schemas.microsoft.com/office/drawing/2016/SVG/main" r:embed="rId30"/>
              </a:ext>
            </a:extLst>
          </a:blip>
        </a:buBlip>
        <a:defRPr sz="1600" b="0" i="0" kern="1200">
          <a:solidFill>
            <a:schemeClr val="tx1"/>
          </a:solidFill>
          <a:latin typeface="+mn-lt"/>
          <a:ea typeface="+mn-ea"/>
          <a:cs typeface="+mn-cs"/>
        </a:defRPr>
      </a:lvl7pPr>
      <a:lvl8pPr marL="0" indent="0" algn="l" defTabSz="914400" rtl="0" eaLnBrk="1" latinLnBrk="0" hangingPunct="1">
        <a:lnSpc>
          <a:spcPct val="90000"/>
        </a:lnSpc>
        <a:spcBef>
          <a:spcPts val="300"/>
        </a:spcBef>
        <a:spcAft>
          <a:spcPts val="600"/>
        </a:spcAft>
        <a:buFontTx/>
        <a:buNone/>
        <a:defRPr sz="1600" kern="1200">
          <a:solidFill>
            <a:schemeClr val="tx1"/>
          </a:solidFill>
          <a:latin typeface="+mn-lt"/>
          <a:ea typeface="+mn-ea"/>
          <a:cs typeface="+mn-cs"/>
        </a:defRPr>
      </a:lvl8pPr>
      <a:lvl9pPr marL="0" indent="0" algn="l" defTabSz="914400" rtl="0" eaLnBrk="1" latinLnBrk="0" hangingPunct="1">
        <a:lnSpc>
          <a:spcPct val="100000"/>
        </a:lnSpc>
        <a:spcBef>
          <a:spcPts val="300"/>
        </a:spcBef>
        <a:spcAft>
          <a:spcPts val="1200"/>
        </a:spcAft>
        <a:buFontTx/>
        <a:buNone/>
        <a:defRPr sz="2000" b="1" kern="1200" cap="all" baseline="0">
          <a:solidFill>
            <a:schemeClr val="tx2"/>
          </a:solidFill>
          <a:latin typeface="+mj-lt"/>
          <a:ea typeface="+mn-ea"/>
          <a:cs typeface="+mn-cs"/>
        </a:defRPr>
      </a:lvl9pPr>
    </p:bodyStyle>
    <p:otherStyle>
      <a:defPPr>
        <a:defRPr lang="nl-NL"/>
      </a:defPPr>
      <a:lvl1pPr marL="0" algn="l" defTabSz="179388" rtl="0" eaLnBrk="1" latinLnBrk="0" hangingPunct="1">
        <a:defRPr sz="1050" kern="1200">
          <a:solidFill>
            <a:schemeClr val="tx1"/>
          </a:solidFill>
          <a:latin typeface="+mn-lt"/>
          <a:ea typeface="+mn-ea"/>
          <a:cs typeface="+mn-cs"/>
        </a:defRPr>
      </a:lvl1pPr>
      <a:lvl2pPr marL="0" algn="l" defTabSz="179388" rtl="0" eaLnBrk="1" latinLnBrk="0" hangingPunct="1">
        <a:defRPr sz="1050" kern="1200">
          <a:solidFill>
            <a:schemeClr val="tx1"/>
          </a:solidFill>
          <a:latin typeface="+mn-lt"/>
          <a:ea typeface="+mn-ea"/>
          <a:cs typeface="+mn-cs"/>
        </a:defRPr>
      </a:lvl2pPr>
      <a:lvl3pPr marL="0" algn="l" defTabSz="179388" rtl="0" eaLnBrk="1" latinLnBrk="0" hangingPunct="1">
        <a:defRPr sz="1050" kern="1200">
          <a:solidFill>
            <a:schemeClr val="tx1"/>
          </a:solidFill>
          <a:latin typeface="+mn-lt"/>
          <a:ea typeface="+mn-ea"/>
          <a:cs typeface="+mn-cs"/>
        </a:defRPr>
      </a:lvl3pPr>
      <a:lvl4pPr marL="0" algn="l" defTabSz="179388" rtl="0" eaLnBrk="1" latinLnBrk="0" hangingPunct="1">
        <a:defRPr sz="1050" kern="1200">
          <a:solidFill>
            <a:schemeClr val="tx1"/>
          </a:solidFill>
          <a:latin typeface="+mn-lt"/>
          <a:ea typeface="+mn-ea"/>
          <a:cs typeface="+mn-cs"/>
        </a:defRPr>
      </a:lvl4pPr>
      <a:lvl5pPr marL="0" algn="l" defTabSz="179388" rtl="0" eaLnBrk="1" latinLnBrk="0" hangingPunct="1">
        <a:defRPr sz="1050" kern="1200">
          <a:solidFill>
            <a:schemeClr val="tx1"/>
          </a:solidFill>
          <a:latin typeface="+mn-lt"/>
          <a:ea typeface="+mn-ea"/>
          <a:cs typeface="+mn-cs"/>
        </a:defRPr>
      </a:lvl5pPr>
      <a:lvl6pPr marL="0" algn="l" defTabSz="179388" rtl="0" eaLnBrk="1" latinLnBrk="0" hangingPunct="1">
        <a:defRPr sz="1050" kern="1200">
          <a:solidFill>
            <a:schemeClr val="tx1"/>
          </a:solidFill>
          <a:latin typeface="+mn-lt"/>
          <a:ea typeface="+mn-ea"/>
          <a:cs typeface="+mn-cs"/>
        </a:defRPr>
      </a:lvl6pPr>
      <a:lvl7pPr marL="0" algn="l" defTabSz="179388" rtl="0" eaLnBrk="1" latinLnBrk="0" hangingPunct="1">
        <a:defRPr sz="1050" kern="1200">
          <a:solidFill>
            <a:schemeClr val="tx1"/>
          </a:solidFill>
          <a:latin typeface="+mn-lt"/>
          <a:ea typeface="+mn-ea"/>
          <a:cs typeface="+mn-cs"/>
        </a:defRPr>
      </a:lvl7pPr>
      <a:lvl8pPr marL="0" algn="l" defTabSz="179388" rtl="0" eaLnBrk="1" latinLnBrk="0" hangingPunct="1">
        <a:defRPr sz="1050" kern="1200">
          <a:solidFill>
            <a:schemeClr val="tx1"/>
          </a:solidFill>
          <a:latin typeface="+mn-lt"/>
          <a:ea typeface="+mn-ea"/>
          <a:cs typeface="+mn-cs"/>
        </a:defRPr>
      </a:lvl8pPr>
      <a:lvl9pPr marL="0" algn="l" defTabSz="179388" rtl="0" eaLnBrk="1" latinLnBrk="0" hangingPunct="1">
        <a:defRPr sz="1050" kern="1200">
          <a:solidFill>
            <a:schemeClr val="tx1"/>
          </a:solidFill>
          <a:latin typeface="+mn-lt"/>
          <a:ea typeface="+mn-ea"/>
          <a:cs typeface="+mn-cs"/>
        </a:defRPr>
      </a:lvl9pPr>
    </p:otherStyle>
  </p:txStyles>
  <p:extLst>
    <p:ext uri="{27BBF7A9-308A-43DC-89C8-2F10F3537804}">
      <p15:sldGuideLst xmlns:p15="http://schemas.microsoft.com/office/powerpoint/2012/main">
        <p15:guide id="1">
          <p15:clr>
            <a:srgbClr val="F26B43"/>
          </p15:clr>
        </p15:guide>
        <p15:guide id="2" orient="horz">
          <p15:clr>
            <a:srgbClr val="F26B43"/>
          </p15:clr>
        </p15:guide>
        <p15:guide id="3" orient="horz" pos="4320">
          <p15:clr>
            <a:srgbClr val="F26B43"/>
          </p15:clr>
        </p15:guide>
        <p15:guide id="5" orient="horz" pos="3966">
          <p15:clr>
            <a:srgbClr val="5ACBF0"/>
          </p15:clr>
        </p15:guide>
        <p15:guide id="6" orient="horz" pos="1167">
          <p15:clr>
            <a:srgbClr val="5ACBF0"/>
          </p15:clr>
        </p15:guide>
        <p15:guide id="7" orient="horz" pos="559">
          <p15:clr>
            <a:srgbClr val="5ACBF0"/>
          </p15:clr>
        </p15:guide>
        <p15:guide id="8" orient="horz" pos="390">
          <p15:clr>
            <a:srgbClr val="5ACBF0"/>
          </p15:clr>
        </p15:guide>
        <p15:guide id="9" pos="7680">
          <p15:clr>
            <a:srgbClr val="F26B43"/>
          </p15:clr>
        </p15:guide>
        <p15:guide id="10" pos="487">
          <p15:clr>
            <a:srgbClr val="5ACBF0"/>
          </p15:clr>
        </p15:guide>
        <p15:guide id="11" pos="7313">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ID" hidden="1">
            <a:extLst>
              <a:ext uri="{FF2B5EF4-FFF2-40B4-BE49-F238E27FC236}">
                <a16:creationId xmlns:a16="http://schemas.microsoft.com/office/drawing/2014/main" id="{41FF29CE-FB36-4A94-A675-DDBE1348BD41}"/>
              </a:ext>
            </a:extLst>
          </p:cNvPr>
          <p:cNvGrpSpPr/>
          <p:nvPr userDrawn="1"/>
        </p:nvGrpSpPr>
        <p:grpSpPr>
          <a:xfrm>
            <a:off x="240030" y="-243206"/>
            <a:ext cx="11807190" cy="7101203"/>
            <a:chOff x="240030" y="-243206"/>
            <a:chExt cx="11807190" cy="7101203"/>
          </a:xfrm>
        </p:grpSpPr>
        <p:cxnSp>
          <p:nvCxnSpPr>
            <p:cNvPr id="5" name="Rechte verbindingslijn 4">
              <a:extLst>
                <a:ext uri="{FF2B5EF4-FFF2-40B4-BE49-F238E27FC236}">
                  <a16:creationId xmlns:a16="http://schemas.microsoft.com/office/drawing/2014/main" id="{AE520030-A6A5-41C2-A96D-1462341C54EE}"/>
                </a:ext>
              </a:extLst>
            </p:cNvPr>
            <p:cNvCxnSpPr/>
            <p:nvPr userDrawn="1"/>
          </p:nvCxnSpPr>
          <p:spPr>
            <a:xfrm>
              <a:off x="765803" y="-243206"/>
              <a:ext cx="0" cy="7101203"/>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 name="Rechte verbindingslijn 22">
              <a:extLst>
                <a:ext uri="{FF2B5EF4-FFF2-40B4-BE49-F238E27FC236}">
                  <a16:creationId xmlns:a16="http://schemas.microsoft.com/office/drawing/2014/main" id="{5F220E02-12B0-40E0-ABF6-C815F8DA4046}"/>
                </a:ext>
              </a:extLst>
            </p:cNvPr>
            <p:cNvCxnSpPr/>
            <p:nvPr userDrawn="1"/>
          </p:nvCxnSpPr>
          <p:spPr>
            <a:xfrm>
              <a:off x="11615770" y="-243206"/>
              <a:ext cx="0" cy="7101203"/>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 name="Rechte verbindingslijn 6">
              <a:extLst>
                <a:ext uri="{FF2B5EF4-FFF2-40B4-BE49-F238E27FC236}">
                  <a16:creationId xmlns:a16="http://schemas.microsoft.com/office/drawing/2014/main" id="{49E8E50B-D47B-4BBC-827F-1366C4AAD0CA}"/>
                </a:ext>
              </a:extLst>
            </p:cNvPr>
            <p:cNvCxnSpPr/>
            <p:nvPr userDrawn="1"/>
          </p:nvCxnSpPr>
          <p:spPr>
            <a:xfrm flipH="1">
              <a:off x="240030" y="556259"/>
              <a:ext cx="1180719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4" name="Rechte verbindingslijn 23">
              <a:extLst>
                <a:ext uri="{FF2B5EF4-FFF2-40B4-BE49-F238E27FC236}">
                  <a16:creationId xmlns:a16="http://schemas.microsoft.com/office/drawing/2014/main" id="{4929D352-BA6B-4746-8410-66F16EF31467}"/>
                </a:ext>
              </a:extLst>
            </p:cNvPr>
            <p:cNvCxnSpPr/>
            <p:nvPr userDrawn="1"/>
          </p:nvCxnSpPr>
          <p:spPr>
            <a:xfrm flipH="1">
              <a:off x="240030" y="922019"/>
              <a:ext cx="1180719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 name="Rechte verbindingslijn 24">
              <a:extLst>
                <a:ext uri="{FF2B5EF4-FFF2-40B4-BE49-F238E27FC236}">
                  <a16:creationId xmlns:a16="http://schemas.microsoft.com/office/drawing/2014/main" id="{8BE275D2-DE2C-4FBA-9D11-C668ABF4979C}"/>
                </a:ext>
              </a:extLst>
            </p:cNvPr>
            <p:cNvCxnSpPr/>
            <p:nvPr userDrawn="1"/>
          </p:nvCxnSpPr>
          <p:spPr>
            <a:xfrm flipH="1">
              <a:off x="240030" y="1478101"/>
              <a:ext cx="1180719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6" name="Rechte verbindingslijn 25">
              <a:extLst>
                <a:ext uri="{FF2B5EF4-FFF2-40B4-BE49-F238E27FC236}">
                  <a16:creationId xmlns:a16="http://schemas.microsoft.com/office/drawing/2014/main" id="{2C3B6A12-DA2F-4814-8660-472B2EEC0D92}"/>
                </a:ext>
              </a:extLst>
            </p:cNvPr>
            <p:cNvCxnSpPr/>
            <p:nvPr userDrawn="1"/>
          </p:nvCxnSpPr>
          <p:spPr>
            <a:xfrm flipH="1">
              <a:off x="240030" y="5711009"/>
              <a:ext cx="1180719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9" name="Datum">
            <a:extLst>
              <a:ext uri="{FF2B5EF4-FFF2-40B4-BE49-F238E27FC236}">
                <a16:creationId xmlns:a16="http://schemas.microsoft.com/office/drawing/2014/main" id="{CBEA4851-877C-40F6-B8BA-24A4A19AADE4}"/>
              </a:ext>
            </a:extLst>
          </p:cNvPr>
          <p:cNvSpPr>
            <a:spLocks noGrp="1"/>
          </p:cNvSpPr>
          <p:nvPr>
            <p:ph type="dt" sz="half" idx="2"/>
          </p:nvPr>
        </p:nvSpPr>
        <p:spPr>
          <a:xfrm>
            <a:off x="775644" y="6480354"/>
            <a:ext cx="5330192" cy="185411"/>
          </a:xfrm>
          <a:prstGeom prst="rect">
            <a:avLst/>
          </a:prstGeom>
        </p:spPr>
        <p:txBody>
          <a:bodyPr vert="horz" lIns="0" tIns="0" rIns="0" bIns="0" rtlCol="0" anchor="ctr">
            <a:noAutofit/>
          </a:bodyPr>
          <a:lstStyle>
            <a:lvl1pPr>
              <a:defRPr lang="en-GB" sz="1000" smtClean="0">
                <a:solidFill>
                  <a:schemeClr val="tx1">
                    <a:tint val="75000"/>
                  </a:schemeClr>
                </a:solidFill>
              </a:defRPr>
            </a:lvl1pPr>
          </a:lstStyle>
          <a:p>
            <a:r>
              <a:rPr lang="en-GB" dirty="0"/>
              <a:t>Date</a:t>
            </a:r>
          </a:p>
        </p:txBody>
      </p:sp>
      <p:sp>
        <p:nvSpPr>
          <p:cNvPr id="3" name="Tijdelijke aanduiding voor tekst 2"/>
          <p:cNvSpPr>
            <a:spLocks noGrp="1"/>
          </p:cNvSpPr>
          <p:nvPr>
            <p:ph type="body" idx="1"/>
          </p:nvPr>
        </p:nvSpPr>
        <p:spPr>
          <a:xfrm>
            <a:off x="777233" y="1856128"/>
            <a:ext cx="10827107" cy="4438164"/>
          </a:xfrm>
          <a:prstGeom prst="rect">
            <a:avLst/>
          </a:prstGeom>
        </p:spPr>
        <p:txBody>
          <a:bodyPr vert="horz" lIns="0" tIns="0" rIns="0" bIns="0" rtlCol="0">
            <a:noAutofit/>
          </a:bodyPr>
          <a:lstStyle/>
          <a:p>
            <a:pPr lvl="0"/>
            <a:r>
              <a:rPr lang="en-GB" dirty="0"/>
              <a:t>Bullet</a:t>
            </a:r>
          </a:p>
          <a:p>
            <a:pPr lvl="1"/>
            <a:r>
              <a:rPr lang="en-GB" dirty="0"/>
              <a:t>Sub-bullet</a:t>
            </a:r>
          </a:p>
          <a:p>
            <a:pPr lvl="2"/>
            <a:r>
              <a:rPr lang="en-GB" dirty="0"/>
              <a:t>Default text</a:t>
            </a:r>
          </a:p>
          <a:p>
            <a:pPr lvl="3"/>
            <a:r>
              <a:rPr lang="en-GB" dirty="0"/>
              <a:t>header</a:t>
            </a:r>
          </a:p>
          <a:p>
            <a:pPr lvl="4"/>
            <a:r>
              <a:rPr lang="en-GB" dirty="0"/>
              <a:t>Numerical bullet</a:t>
            </a:r>
          </a:p>
          <a:p>
            <a:pPr lvl="5"/>
            <a:r>
              <a:rPr lang="en-GB" dirty="0"/>
              <a:t>Bullet</a:t>
            </a:r>
          </a:p>
          <a:p>
            <a:pPr lvl="6"/>
            <a:r>
              <a:rPr lang="en-GB" dirty="0"/>
              <a:t>Sub-bullet</a:t>
            </a:r>
          </a:p>
          <a:p>
            <a:pPr lvl="7"/>
            <a:r>
              <a:rPr lang="en-GB" dirty="0"/>
              <a:t>Default text</a:t>
            </a:r>
          </a:p>
          <a:p>
            <a:pPr lvl="8"/>
            <a:r>
              <a:rPr lang="en-GB" dirty="0"/>
              <a:t>header</a:t>
            </a:r>
          </a:p>
          <a:p>
            <a:pPr lvl="8"/>
            <a:endParaRPr lang="en-GB" dirty="0"/>
          </a:p>
        </p:txBody>
      </p:sp>
      <p:sp>
        <p:nvSpPr>
          <p:cNvPr id="6" name="Datum">
            <a:extLst>
              <a:ext uri="{FF2B5EF4-FFF2-40B4-BE49-F238E27FC236}">
                <a16:creationId xmlns:a16="http://schemas.microsoft.com/office/drawing/2014/main" id="{48A9FB6B-5087-4423-A1CA-6D25601F6E77}"/>
              </a:ext>
            </a:extLst>
          </p:cNvPr>
          <p:cNvSpPr>
            <a:spLocks noGrp="1"/>
          </p:cNvSpPr>
          <p:nvPr>
            <p:ph type="sldNum" sz="quarter" idx="4"/>
          </p:nvPr>
        </p:nvSpPr>
        <p:spPr>
          <a:xfrm>
            <a:off x="11625611" y="6480355"/>
            <a:ext cx="421607" cy="185411"/>
          </a:xfrm>
          <a:prstGeom prst="rect">
            <a:avLst/>
          </a:prstGeom>
        </p:spPr>
        <p:txBody>
          <a:bodyPr vert="horz" lIns="91440" tIns="45720" rIns="91440" bIns="45720" rtlCol="0" anchor="ctr"/>
          <a:lstStyle>
            <a:lvl1pPr algn="l">
              <a:defRPr sz="1000">
                <a:solidFill>
                  <a:schemeClr val="tx1">
                    <a:tint val="75000"/>
                  </a:schemeClr>
                </a:solidFill>
              </a:defRPr>
            </a:lvl1pPr>
          </a:lstStyle>
          <a:p>
            <a:fld id="{5EC93C5F-DB18-4797-88B9-B8B0D60519FD}" type="slidenum">
              <a:rPr lang="en-GB" smtClean="0"/>
              <a:pPr/>
              <a:t>‹#›</a:t>
            </a:fld>
            <a:endParaRPr lang="en-GB" dirty="0"/>
          </a:p>
        </p:txBody>
      </p:sp>
      <p:sp>
        <p:nvSpPr>
          <p:cNvPr id="4" name="Voettekst">
            <a:extLst>
              <a:ext uri="{FF2B5EF4-FFF2-40B4-BE49-F238E27FC236}">
                <a16:creationId xmlns:a16="http://schemas.microsoft.com/office/drawing/2014/main" id="{AF8099B3-10E2-46C1-BF04-AE3AD12B9054}"/>
              </a:ext>
            </a:extLst>
          </p:cNvPr>
          <p:cNvSpPr>
            <a:spLocks noGrp="1"/>
          </p:cNvSpPr>
          <p:nvPr>
            <p:ph type="ftr" sz="quarter" idx="3"/>
          </p:nvPr>
        </p:nvSpPr>
        <p:spPr>
          <a:xfrm>
            <a:off x="777242" y="6480355"/>
            <a:ext cx="5318757" cy="185411"/>
          </a:xfrm>
          <a:prstGeom prst="rect">
            <a:avLst/>
          </a:prstGeom>
        </p:spPr>
        <p:txBody>
          <a:bodyPr vert="horz" lIns="0" tIns="0" rIns="0" bIns="0" rtlCol="0" anchor="ctr">
            <a:noAutofit/>
          </a:bodyPr>
          <a:lstStyle>
            <a:lvl1pPr algn="l">
              <a:defRPr sz="1000">
                <a:solidFill>
                  <a:schemeClr val="tx1">
                    <a:tint val="75000"/>
                  </a:schemeClr>
                </a:solidFill>
              </a:defRPr>
            </a:lvl1pPr>
          </a:lstStyle>
          <a:p>
            <a:r>
              <a:rPr lang="en-GB" dirty="0"/>
              <a:t>26 October 2021 | ALIM Guide for asset information Managers</a:t>
            </a:r>
          </a:p>
        </p:txBody>
      </p:sp>
      <p:sp>
        <p:nvSpPr>
          <p:cNvPr id="2" name="Titel"/>
          <p:cNvSpPr>
            <a:spLocks noGrp="1"/>
          </p:cNvSpPr>
          <p:nvPr>
            <p:ph type="title"/>
          </p:nvPr>
        </p:nvSpPr>
        <p:spPr>
          <a:xfrm>
            <a:off x="777244" y="619124"/>
            <a:ext cx="10828685" cy="268289"/>
          </a:xfrm>
          <a:prstGeom prst="rect">
            <a:avLst/>
          </a:prstGeom>
        </p:spPr>
        <p:txBody>
          <a:bodyPr vert="horz" lIns="0" tIns="0" rIns="0" bIns="385200" rtlCol="0" anchor="t">
            <a:noAutofit/>
          </a:bodyPr>
          <a:lstStyle/>
          <a:p>
            <a:r>
              <a:rPr lang="en-GB" dirty="0"/>
              <a:t>Insert title here</a:t>
            </a:r>
          </a:p>
        </p:txBody>
      </p:sp>
    </p:spTree>
    <p:extLst>
      <p:ext uri="{BB962C8B-B14F-4D97-AF65-F5344CB8AC3E}">
        <p14:creationId xmlns:p14="http://schemas.microsoft.com/office/powerpoint/2010/main" val="1503104011"/>
      </p:ext>
    </p:extLst>
  </p:cSld>
  <p:clrMap bg1="lt1" tx1="dk1" bg2="lt2" tx2="dk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 id="2147483760" r:id="rId12"/>
    <p:sldLayoutId id="2147483761" r:id="rId13"/>
    <p:sldLayoutId id="2147483762" r:id="rId14"/>
    <p:sldLayoutId id="2147483763" r:id="rId15"/>
    <p:sldLayoutId id="2147483764" r:id="rId16"/>
    <p:sldLayoutId id="2147483765" r:id="rId17"/>
    <p:sldLayoutId id="2147483766" r:id="rId18"/>
    <p:sldLayoutId id="2147483767" r:id="rId19"/>
    <p:sldLayoutId id="2147483768" r:id="rId20"/>
  </p:sldLayoutIdLst>
  <p:transition spd="slow">
    <p:push dir="u"/>
  </p:transition>
  <p:hf hdr="0" dt="0"/>
  <p:txStyles>
    <p:titleStyle>
      <a:lvl1pPr algn="l" defTabSz="914400" rtl="0" eaLnBrk="1" latinLnBrk="0" hangingPunct="1">
        <a:lnSpc>
          <a:spcPct val="90000"/>
        </a:lnSpc>
        <a:spcBef>
          <a:spcPct val="0"/>
        </a:spcBef>
        <a:buNone/>
        <a:tabLst>
          <a:tab pos="1255713" algn="l"/>
        </a:tabLst>
        <a:defRPr sz="3000" b="1" kern="1200" cap="all" baseline="0">
          <a:solidFill>
            <a:schemeClr val="tx2"/>
          </a:solidFill>
          <a:latin typeface="+mj-lt"/>
          <a:ea typeface="+mj-ea"/>
          <a:cs typeface="+mj-cs"/>
        </a:defRPr>
      </a:lvl1pPr>
    </p:titleStyle>
    <p:bodyStyle>
      <a:lvl1pPr marL="179388" indent="-179388" algn="l" defTabSz="719138" rtl="0" eaLnBrk="1" latinLnBrk="0" hangingPunct="1">
        <a:lnSpc>
          <a:spcPct val="100000"/>
        </a:lnSpc>
        <a:spcBef>
          <a:spcPts val="300"/>
        </a:spcBef>
        <a:spcAft>
          <a:spcPts val="600"/>
        </a:spcAft>
        <a:buClr>
          <a:schemeClr val="tx2"/>
        </a:buClr>
        <a:buSzPct val="100000"/>
        <a:buFontTx/>
        <a:buBlip>
          <a:blip r:embed="rId22">
            <a:extLst>
              <a:ext uri="{96DAC541-7B7A-43D3-8B79-37D633B846F1}">
                <asvg:svgBlip xmlns:asvg="http://schemas.microsoft.com/office/drawing/2016/SVG/main" r:embed="rId23"/>
              </a:ext>
            </a:extLst>
          </a:blip>
        </a:buBlip>
        <a:defRPr sz="1600" kern="1200">
          <a:solidFill>
            <a:schemeClr val="tx1"/>
          </a:solidFill>
          <a:latin typeface="+mn-lt"/>
          <a:ea typeface="+mn-ea"/>
          <a:cs typeface="+mn-cs"/>
        </a:defRPr>
      </a:lvl1pPr>
      <a:lvl2pPr marL="357188" indent="-177800" algn="l" defTabSz="719138" rtl="0" eaLnBrk="1" latinLnBrk="0" hangingPunct="1">
        <a:lnSpc>
          <a:spcPct val="100000"/>
        </a:lnSpc>
        <a:spcBef>
          <a:spcPts val="300"/>
        </a:spcBef>
        <a:spcAft>
          <a:spcPts val="600"/>
        </a:spcAft>
        <a:buClr>
          <a:schemeClr val="tx2"/>
        </a:buClr>
        <a:buSzPct val="100000"/>
        <a:buFontTx/>
        <a:buBlip>
          <a:blip r:embed="rId24">
            <a:extLst>
              <a:ext uri="{96DAC541-7B7A-43D3-8B79-37D633B846F1}">
                <asvg:svgBlip xmlns:asvg="http://schemas.microsoft.com/office/drawing/2016/SVG/main" r:embed="rId25"/>
              </a:ext>
            </a:extLst>
          </a:blip>
        </a:buBlip>
        <a:defRPr sz="1600" i="0" kern="1200">
          <a:solidFill>
            <a:schemeClr val="tx1"/>
          </a:solidFill>
          <a:latin typeface="+mn-lt"/>
          <a:ea typeface="+mn-ea"/>
          <a:cs typeface="+mn-cs"/>
        </a:defRPr>
      </a:lvl2pPr>
      <a:lvl3pPr marL="0" indent="0" algn="l" defTabSz="719138" rtl="0" eaLnBrk="1" latinLnBrk="0" hangingPunct="1">
        <a:lnSpc>
          <a:spcPct val="100000"/>
        </a:lnSpc>
        <a:spcBef>
          <a:spcPts val="300"/>
        </a:spcBef>
        <a:spcAft>
          <a:spcPts val="600"/>
        </a:spcAft>
        <a:buClr>
          <a:srgbClr val="0070C0"/>
        </a:buClr>
        <a:buSzPct val="85000"/>
        <a:buFontTx/>
        <a:buNone/>
        <a:defRPr sz="1600" i="0" kern="1200">
          <a:solidFill>
            <a:schemeClr val="tx1"/>
          </a:solidFill>
          <a:latin typeface="+mn-lt"/>
          <a:ea typeface="+mn-ea"/>
          <a:cs typeface="+mn-cs"/>
        </a:defRPr>
      </a:lvl3pPr>
      <a:lvl4pPr marL="0" indent="0" algn="l" defTabSz="719138" rtl="0" eaLnBrk="1" latinLnBrk="0" hangingPunct="1">
        <a:lnSpc>
          <a:spcPct val="100000"/>
        </a:lnSpc>
        <a:spcBef>
          <a:spcPts val="300"/>
        </a:spcBef>
        <a:spcAft>
          <a:spcPts val="1200"/>
        </a:spcAft>
        <a:buFontTx/>
        <a:buNone/>
        <a:defRPr sz="2000" b="1" kern="1200" cap="all" spc="30" baseline="0">
          <a:solidFill>
            <a:schemeClr val="tx2"/>
          </a:solidFill>
          <a:latin typeface="+mj-lt"/>
          <a:ea typeface="+mn-ea"/>
          <a:cs typeface="Calibri" panose="020F0502020204030204" pitchFamily="34" charset="0"/>
        </a:defRPr>
      </a:lvl4pPr>
      <a:lvl5pPr marL="179388" indent="-179388" algn="l" defTabSz="719138" rtl="0" eaLnBrk="1" latinLnBrk="0" hangingPunct="1">
        <a:lnSpc>
          <a:spcPct val="100000"/>
        </a:lnSpc>
        <a:spcBef>
          <a:spcPts val="300"/>
        </a:spcBef>
        <a:spcAft>
          <a:spcPts val="600"/>
        </a:spcAft>
        <a:buClr>
          <a:schemeClr val="tx1"/>
        </a:buClr>
        <a:buFont typeface="+mj-lt"/>
        <a:buAutoNum type="arabicPeriod"/>
        <a:tabLst>
          <a:tab pos="179388" algn="l"/>
        </a:tabLst>
        <a:defRPr sz="1600" i="0" kern="1200">
          <a:solidFill>
            <a:schemeClr val="tx1"/>
          </a:solidFill>
          <a:latin typeface="+mn-lt"/>
          <a:ea typeface="+mn-ea"/>
          <a:cs typeface="+mn-cs"/>
        </a:defRPr>
      </a:lvl5pPr>
      <a:lvl6pPr marL="179388" indent="-179388" algn="l" defTabSz="914400" rtl="0" eaLnBrk="1" latinLnBrk="0" hangingPunct="1">
        <a:lnSpc>
          <a:spcPct val="100000"/>
        </a:lnSpc>
        <a:spcBef>
          <a:spcPts val="300"/>
        </a:spcBef>
        <a:spcAft>
          <a:spcPts val="600"/>
        </a:spcAft>
        <a:buFontTx/>
        <a:buBlip>
          <a:blip r:embed="rId22">
            <a:extLst>
              <a:ext uri="{96DAC541-7B7A-43D3-8B79-37D633B846F1}">
                <asvg:svgBlip xmlns:asvg="http://schemas.microsoft.com/office/drawing/2016/SVG/main" r:embed="rId23"/>
              </a:ext>
            </a:extLst>
          </a:blip>
        </a:buBlip>
        <a:defRPr sz="1600" b="0" i="0" kern="1200">
          <a:solidFill>
            <a:schemeClr val="tx1"/>
          </a:solidFill>
          <a:latin typeface="+mn-lt"/>
          <a:ea typeface="+mn-ea"/>
          <a:cs typeface="+mn-cs"/>
        </a:defRPr>
      </a:lvl6pPr>
      <a:lvl7pPr marL="357188" indent="-177800" algn="l" defTabSz="914400" rtl="0" eaLnBrk="1" latinLnBrk="0" hangingPunct="1">
        <a:lnSpc>
          <a:spcPct val="100000"/>
        </a:lnSpc>
        <a:spcBef>
          <a:spcPts val="300"/>
        </a:spcBef>
        <a:spcAft>
          <a:spcPts val="600"/>
        </a:spcAft>
        <a:buFontTx/>
        <a:buBlip>
          <a:blip r:embed="rId24">
            <a:extLst>
              <a:ext uri="{96DAC541-7B7A-43D3-8B79-37D633B846F1}">
                <asvg:svgBlip xmlns:asvg="http://schemas.microsoft.com/office/drawing/2016/SVG/main" r:embed="rId25"/>
              </a:ext>
            </a:extLst>
          </a:blip>
        </a:buBlip>
        <a:defRPr sz="1600" b="0" i="0" kern="1200">
          <a:solidFill>
            <a:schemeClr val="tx1"/>
          </a:solidFill>
          <a:latin typeface="+mn-lt"/>
          <a:ea typeface="+mn-ea"/>
          <a:cs typeface="+mn-cs"/>
        </a:defRPr>
      </a:lvl7pPr>
      <a:lvl8pPr marL="0" indent="0" algn="l" defTabSz="914400" rtl="0" eaLnBrk="1" latinLnBrk="0" hangingPunct="1">
        <a:lnSpc>
          <a:spcPct val="90000"/>
        </a:lnSpc>
        <a:spcBef>
          <a:spcPts val="300"/>
        </a:spcBef>
        <a:spcAft>
          <a:spcPts val="600"/>
        </a:spcAft>
        <a:buFontTx/>
        <a:buNone/>
        <a:defRPr sz="1600" kern="1200">
          <a:solidFill>
            <a:schemeClr val="tx1"/>
          </a:solidFill>
          <a:latin typeface="+mn-lt"/>
          <a:ea typeface="+mn-ea"/>
          <a:cs typeface="+mn-cs"/>
        </a:defRPr>
      </a:lvl8pPr>
      <a:lvl9pPr marL="0" indent="0" algn="l" defTabSz="914400" rtl="0" eaLnBrk="1" latinLnBrk="0" hangingPunct="1">
        <a:lnSpc>
          <a:spcPct val="100000"/>
        </a:lnSpc>
        <a:spcBef>
          <a:spcPts val="300"/>
        </a:spcBef>
        <a:spcAft>
          <a:spcPts val="1200"/>
        </a:spcAft>
        <a:buFontTx/>
        <a:buNone/>
        <a:defRPr sz="2000" b="1" kern="1200" cap="all" baseline="0">
          <a:solidFill>
            <a:schemeClr val="tx2"/>
          </a:solidFill>
          <a:latin typeface="+mj-lt"/>
          <a:ea typeface="+mn-ea"/>
          <a:cs typeface="+mn-cs"/>
        </a:defRPr>
      </a:lvl9pPr>
    </p:bodyStyle>
    <p:otherStyle>
      <a:defPPr>
        <a:defRPr lang="nl-NL"/>
      </a:defPPr>
      <a:lvl1pPr marL="0" algn="l" defTabSz="179388" rtl="0" eaLnBrk="1" latinLnBrk="0" hangingPunct="1">
        <a:defRPr sz="1050" kern="1200">
          <a:solidFill>
            <a:schemeClr val="tx1"/>
          </a:solidFill>
          <a:latin typeface="+mn-lt"/>
          <a:ea typeface="+mn-ea"/>
          <a:cs typeface="+mn-cs"/>
        </a:defRPr>
      </a:lvl1pPr>
      <a:lvl2pPr marL="0" algn="l" defTabSz="179388" rtl="0" eaLnBrk="1" latinLnBrk="0" hangingPunct="1">
        <a:defRPr sz="1050" kern="1200">
          <a:solidFill>
            <a:schemeClr val="tx1"/>
          </a:solidFill>
          <a:latin typeface="+mn-lt"/>
          <a:ea typeface="+mn-ea"/>
          <a:cs typeface="+mn-cs"/>
        </a:defRPr>
      </a:lvl2pPr>
      <a:lvl3pPr marL="0" algn="l" defTabSz="179388" rtl="0" eaLnBrk="1" latinLnBrk="0" hangingPunct="1">
        <a:defRPr sz="1050" kern="1200">
          <a:solidFill>
            <a:schemeClr val="tx1"/>
          </a:solidFill>
          <a:latin typeface="+mn-lt"/>
          <a:ea typeface="+mn-ea"/>
          <a:cs typeface="+mn-cs"/>
        </a:defRPr>
      </a:lvl3pPr>
      <a:lvl4pPr marL="0" algn="l" defTabSz="179388" rtl="0" eaLnBrk="1" latinLnBrk="0" hangingPunct="1">
        <a:defRPr sz="1050" kern="1200">
          <a:solidFill>
            <a:schemeClr val="tx1"/>
          </a:solidFill>
          <a:latin typeface="+mn-lt"/>
          <a:ea typeface="+mn-ea"/>
          <a:cs typeface="+mn-cs"/>
        </a:defRPr>
      </a:lvl4pPr>
      <a:lvl5pPr marL="0" algn="l" defTabSz="179388" rtl="0" eaLnBrk="1" latinLnBrk="0" hangingPunct="1">
        <a:defRPr sz="1050" kern="1200">
          <a:solidFill>
            <a:schemeClr val="tx1"/>
          </a:solidFill>
          <a:latin typeface="+mn-lt"/>
          <a:ea typeface="+mn-ea"/>
          <a:cs typeface="+mn-cs"/>
        </a:defRPr>
      </a:lvl5pPr>
      <a:lvl6pPr marL="0" algn="l" defTabSz="179388" rtl="0" eaLnBrk="1" latinLnBrk="0" hangingPunct="1">
        <a:defRPr sz="1050" kern="1200">
          <a:solidFill>
            <a:schemeClr val="tx1"/>
          </a:solidFill>
          <a:latin typeface="+mn-lt"/>
          <a:ea typeface="+mn-ea"/>
          <a:cs typeface="+mn-cs"/>
        </a:defRPr>
      </a:lvl6pPr>
      <a:lvl7pPr marL="0" algn="l" defTabSz="179388" rtl="0" eaLnBrk="1" latinLnBrk="0" hangingPunct="1">
        <a:defRPr sz="1050" kern="1200">
          <a:solidFill>
            <a:schemeClr val="tx1"/>
          </a:solidFill>
          <a:latin typeface="+mn-lt"/>
          <a:ea typeface="+mn-ea"/>
          <a:cs typeface="+mn-cs"/>
        </a:defRPr>
      </a:lvl7pPr>
      <a:lvl8pPr marL="0" algn="l" defTabSz="179388" rtl="0" eaLnBrk="1" latinLnBrk="0" hangingPunct="1">
        <a:defRPr sz="1050" kern="1200">
          <a:solidFill>
            <a:schemeClr val="tx1"/>
          </a:solidFill>
          <a:latin typeface="+mn-lt"/>
          <a:ea typeface="+mn-ea"/>
          <a:cs typeface="+mn-cs"/>
        </a:defRPr>
      </a:lvl8pPr>
      <a:lvl9pPr marL="0" algn="l" defTabSz="179388" rtl="0" eaLnBrk="1" latinLnBrk="0" hangingPunct="1">
        <a:defRPr sz="1050" kern="1200">
          <a:solidFill>
            <a:schemeClr val="tx1"/>
          </a:solidFill>
          <a:latin typeface="+mn-lt"/>
          <a:ea typeface="+mn-ea"/>
          <a:cs typeface="+mn-cs"/>
        </a:defRPr>
      </a:lvl9pPr>
    </p:otherStyle>
  </p:txStyles>
  <p:extLst>
    <p:ext uri="{27BBF7A9-308A-43DC-89C8-2F10F3537804}">
      <p15:sldGuideLst xmlns:p15="http://schemas.microsoft.com/office/powerpoint/2012/main">
        <p15:guide id="1">
          <p15:clr>
            <a:srgbClr val="F26B43"/>
          </p15:clr>
        </p15:guide>
        <p15:guide id="2" orient="horz">
          <p15:clr>
            <a:srgbClr val="F26B43"/>
          </p15:clr>
        </p15:guide>
        <p15:guide id="3" orient="horz" pos="4320">
          <p15:clr>
            <a:srgbClr val="F26B43"/>
          </p15:clr>
        </p15:guide>
        <p15:guide id="5" orient="horz" pos="3966">
          <p15:clr>
            <a:srgbClr val="5ACBF0"/>
          </p15:clr>
        </p15:guide>
        <p15:guide id="6" orient="horz" pos="1167">
          <p15:clr>
            <a:srgbClr val="5ACBF0"/>
          </p15:clr>
        </p15:guide>
        <p15:guide id="7" orient="horz" pos="559">
          <p15:clr>
            <a:srgbClr val="5ACBF0"/>
          </p15:clr>
        </p15:guide>
        <p15:guide id="8" orient="horz" pos="390">
          <p15:clr>
            <a:srgbClr val="5ACBF0"/>
          </p15:clr>
        </p15:guide>
        <p15:guide id="9" pos="7680">
          <p15:clr>
            <a:srgbClr val="F26B43"/>
          </p15:clr>
        </p15:guide>
        <p15:guide id="10" pos="487">
          <p15:clr>
            <a:srgbClr val="5ACBF0"/>
          </p15:clr>
        </p15:guide>
        <p15:guide id="11" pos="7313">
          <p15:clr>
            <a:srgbClr val="5ACBF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ID" hidden="1">
            <a:extLst>
              <a:ext uri="{FF2B5EF4-FFF2-40B4-BE49-F238E27FC236}">
                <a16:creationId xmlns:a16="http://schemas.microsoft.com/office/drawing/2014/main" id="{41FF29CE-FB36-4A94-A675-DDBE1348BD41}"/>
              </a:ext>
            </a:extLst>
          </p:cNvPr>
          <p:cNvGrpSpPr/>
          <p:nvPr userDrawn="1"/>
        </p:nvGrpSpPr>
        <p:grpSpPr>
          <a:xfrm>
            <a:off x="240030" y="-243206"/>
            <a:ext cx="11807190" cy="7101203"/>
            <a:chOff x="240030" y="-243206"/>
            <a:chExt cx="11807190" cy="7101203"/>
          </a:xfrm>
        </p:grpSpPr>
        <p:cxnSp>
          <p:nvCxnSpPr>
            <p:cNvPr id="5" name="Rechte verbindingslijn 4">
              <a:extLst>
                <a:ext uri="{FF2B5EF4-FFF2-40B4-BE49-F238E27FC236}">
                  <a16:creationId xmlns:a16="http://schemas.microsoft.com/office/drawing/2014/main" id="{AE520030-A6A5-41C2-A96D-1462341C54EE}"/>
                </a:ext>
              </a:extLst>
            </p:cNvPr>
            <p:cNvCxnSpPr/>
            <p:nvPr userDrawn="1"/>
          </p:nvCxnSpPr>
          <p:spPr>
            <a:xfrm>
              <a:off x="765803" y="-243206"/>
              <a:ext cx="0" cy="7101203"/>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 name="Rechte verbindingslijn 22">
              <a:extLst>
                <a:ext uri="{FF2B5EF4-FFF2-40B4-BE49-F238E27FC236}">
                  <a16:creationId xmlns:a16="http://schemas.microsoft.com/office/drawing/2014/main" id="{5F220E02-12B0-40E0-ABF6-C815F8DA4046}"/>
                </a:ext>
              </a:extLst>
            </p:cNvPr>
            <p:cNvCxnSpPr/>
            <p:nvPr userDrawn="1"/>
          </p:nvCxnSpPr>
          <p:spPr>
            <a:xfrm>
              <a:off x="11615770" y="-243206"/>
              <a:ext cx="0" cy="7101203"/>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 name="Rechte verbindingslijn 6">
              <a:extLst>
                <a:ext uri="{FF2B5EF4-FFF2-40B4-BE49-F238E27FC236}">
                  <a16:creationId xmlns:a16="http://schemas.microsoft.com/office/drawing/2014/main" id="{49E8E50B-D47B-4BBC-827F-1366C4AAD0CA}"/>
                </a:ext>
              </a:extLst>
            </p:cNvPr>
            <p:cNvCxnSpPr/>
            <p:nvPr userDrawn="1"/>
          </p:nvCxnSpPr>
          <p:spPr>
            <a:xfrm flipH="1">
              <a:off x="240030" y="556259"/>
              <a:ext cx="1180719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4" name="Rechte verbindingslijn 23">
              <a:extLst>
                <a:ext uri="{FF2B5EF4-FFF2-40B4-BE49-F238E27FC236}">
                  <a16:creationId xmlns:a16="http://schemas.microsoft.com/office/drawing/2014/main" id="{4929D352-BA6B-4746-8410-66F16EF31467}"/>
                </a:ext>
              </a:extLst>
            </p:cNvPr>
            <p:cNvCxnSpPr/>
            <p:nvPr userDrawn="1"/>
          </p:nvCxnSpPr>
          <p:spPr>
            <a:xfrm flipH="1">
              <a:off x="240030" y="922019"/>
              <a:ext cx="1180719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 name="Rechte verbindingslijn 24">
              <a:extLst>
                <a:ext uri="{FF2B5EF4-FFF2-40B4-BE49-F238E27FC236}">
                  <a16:creationId xmlns:a16="http://schemas.microsoft.com/office/drawing/2014/main" id="{8BE275D2-DE2C-4FBA-9D11-C668ABF4979C}"/>
                </a:ext>
              </a:extLst>
            </p:cNvPr>
            <p:cNvCxnSpPr/>
            <p:nvPr userDrawn="1"/>
          </p:nvCxnSpPr>
          <p:spPr>
            <a:xfrm flipH="1">
              <a:off x="240030" y="1478101"/>
              <a:ext cx="1180719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6" name="Rechte verbindingslijn 25">
              <a:extLst>
                <a:ext uri="{FF2B5EF4-FFF2-40B4-BE49-F238E27FC236}">
                  <a16:creationId xmlns:a16="http://schemas.microsoft.com/office/drawing/2014/main" id="{2C3B6A12-DA2F-4814-8660-472B2EEC0D92}"/>
                </a:ext>
              </a:extLst>
            </p:cNvPr>
            <p:cNvCxnSpPr/>
            <p:nvPr userDrawn="1"/>
          </p:nvCxnSpPr>
          <p:spPr>
            <a:xfrm flipH="1">
              <a:off x="240030" y="5711009"/>
              <a:ext cx="1180719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9" name="Datum">
            <a:extLst>
              <a:ext uri="{FF2B5EF4-FFF2-40B4-BE49-F238E27FC236}">
                <a16:creationId xmlns:a16="http://schemas.microsoft.com/office/drawing/2014/main" id="{CBEA4851-877C-40F6-B8BA-24A4A19AADE4}"/>
              </a:ext>
            </a:extLst>
          </p:cNvPr>
          <p:cNvSpPr>
            <a:spLocks noGrp="1"/>
          </p:cNvSpPr>
          <p:nvPr>
            <p:ph type="dt" sz="half" idx="2"/>
          </p:nvPr>
        </p:nvSpPr>
        <p:spPr>
          <a:xfrm>
            <a:off x="775644" y="6480354"/>
            <a:ext cx="5330192" cy="185411"/>
          </a:xfrm>
          <a:prstGeom prst="rect">
            <a:avLst/>
          </a:prstGeom>
        </p:spPr>
        <p:txBody>
          <a:bodyPr vert="horz" lIns="0" tIns="0" rIns="0" bIns="0" rtlCol="0" anchor="ctr">
            <a:noAutofit/>
          </a:bodyPr>
          <a:lstStyle>
            <a:lvl1pPr>
              <a:defRPr lang="en-GB" sz="1000" smtClean="0">
                <a:solidFill>
                  <a:schemeClr val="tx1">
                    <a:tint val="75000"/>
                  </a:schemeClr>
                </a:solidFill>
              </a:defRPr>
            </a:lvl1pPr>
          </a:lstStyle>
          <a:p>
            <a:r>
              <a:rPr lang="en-GB" dirty="0"/>
              <a:t>Date</a:t>
            </a:r>
          </a:p>
        </p:txBody>
      </p:sp>
      <p:sp>
        <p:nvSpPr>
          <p:cNvPr id="3" name="Tijdelijke aanduiding voor tekst 2"/>
          <p:cNvSpPr>
            <a:spLocks noGrp="1"/>
          </p:cNvSpPr>
          <p:nvPr>
            <p:ph type="body" idx="1"/>
          </p:nvPr>
        </p:nvSpPr>
        <p:spPr>
          <a:xfrm>
            <a:off x="777233" y="1856128"/>
            <a:ext cx="10827107" cy="4438164"/>
          </a:xfrm>
          <a:prstGeom prst="rect">
            <a:avLst/>
          </a:prstGeom>
        </p:spPr>
        <p:txBody>
          <a:bodyPr vert="horz" lIns="0" tIns="0" rIns="0" bIns="0" rtlCol="0">
            <a:noAutofit/>
          </a:bodyPr>
          <a:lstStyle/>
          <a:p>
            <a:pPr lvl="0"/>
            <a:r>
              <a:rPr lang="en-GB" dirty="0"/>
              <a:t>Bullet</a:t>
            </a:r>
          </a:p>
          <a:p>
            <a:pPr lvl="1"/>
            <a:r>
              <a:rPr lang="en-GB" dirty="0"/>
              <a:t>Sub-bullet</a:t>
            </a:r>
          </a:p>
          <a:p>
            <a:pPr lvl="2"/>
            <a:r>
              <a:rPr lang="en-GB" dirty="0"/>
              <a:t>Default text</a:t>
            </a:r>
          </a:p>
          <a:p>
            <a:pPr lvl="3"/>
            <a:r>
              <a:rPr lang="en-GB" dirty="0"/>
              <a:t>header</a:t>
            </a:r>
          </a:p>
          <a:p>
            <a:pPr lvl="4"/>
            <a:r>
              <a:rPr lang="en-GB" dirty="0"/>
              <a:t>Numerical bullet</a:t>
            </a:r>
          </a:p>
          <a:p>
            <a:pPr lvl="5"/>
            <a:r>
              <a:rPr lang="en-GB" dirty="0"/>
              <a:t>Bullet</a:t>
            </a:r>
          </a:p>
          <a:p>
            <a:pPr lvl="6"/>
            <a:r>
              <a:rPr lang="en-GB" dirty="0"/>
              <a:t>Sub-bullet</a:t>
            </a:r>
          </a:p>
          <a:p>
            <a:pPr lvl="7"/>
            <a:r>
              <a:rPr lang="en-GB" dirty="0"/>
              <a:t>Default text</a:t>
            </a:r>
          </a:p>
          <a:p>
            <a:pPr lvl="8"/>
            <a:r>
              <a:rPr lang="en-GB" dirty="0"/>
              <a:t>header</a:t>
            </a:r>
          </a:p>
          <a:p>
            <a:pPr lvl="8"/>
            <a:endParaRPr lang="en-GB" dirty="0"/>
          </a:p>
        </p:txBody>
      </p:sp>
      <p:sp>
        <p:nvSpPr>
          <p:cNvPr id="6" name="Datum">
            <a:extLst>
              <a:ext uri="{FF2B5EF4-FFF2-40B4-BE49-F238E27FC236}">
                <a16:creationId xmlns:a16="http://schemas.microsoft.com/office/drawing/2014/main" id="{48A9FB6B-5087-4423-A1CA-6D25601F6E77}"/>
              </a:ext>
            </a:extLst>
          </p:cNvPr>
          <p:cNvSpPr>
            <a:spLocks noGrp="1"/>
          </p:cNvSpPr>
          <p:nvPr>
            <p:ph type="sldNum" sz="quarter" idx="4"/>
          </p:nvPr>
        </p:nvSpPr>
        <p:spPr>
          <a:xfrm>
            <a:off x="11625611" y="6480355"/>
            <a:ext cx="421607" cy="185411"/>
          </a:xfrm>
          <a:prstGeom prst="rect">
            <a:avLst/>
          </a:prstGeom>
        </p:spPr>
        <p:txBody>
          <a:bodyPr vert="horz" lIns="91440" tIns="45720" rIns="91440" bIns="45720" rtlCol="0" anchor="ctr"/>
          <a:lstStyle>
            <a:lvl1pPr algn="l">
              <a:defRPr sz="1000">
                <a:solidFill>
                  <a:schemeClr val="tx1">
                    <a:tint val="75000"/>
                  </a:schemeClr>
                </a:solidFill>
              </a:defRPr>
            </a:lvl1pPr>
          </a:lstStyle>
          <a:p>
            <a:fld id="{5EC93C5F-DB18-4797-88B9-B8B0D60519FD}" type="slidenum">
              <a:rPr lang="en-GB" smtClean="0"/>
              <a:pPr/>
              <a:t>‹#›</a:t>
            </a:fld>
            <a:endParaRPr lang="en-GB" dirty="0"/>
          </a:p>
        </p:txBody>
      </p:sp>
      <p:sp>
        <p:nvSpPr>
          <p:cNvPr id="4" name="Voettekst">
            <a:extLst>
              <a:ext uri="{FF2B5EF4-FFF2-40B4-BE49-F238E27FC236}">
                <a16:creationId xmlns:a16="http://schemas.microsoft.com/office/drawing/2014/main" id="{AF8099B3-10E2-46C1-BF04-AE3AD12B9054}"/>
              </a:ext>
            </a:extLst>
          </p:cNvPr>
          <p:cNvSpPr>
            <a:spLocks noGrp="1"/>
          </p:cNvSpPr>
          <p:nvPr>
            <p:ph type="ftr" sz="quarter" idx="3"/>
          </p:nvPr>
        </p:nvSpPr>
        <p:spPr>
          <a:xfrm>
            <a:off x="777242" y="6480355"/>
            <a:ext cx="5318757" cy="185411"/>
          </a:xfrm>
          <a:prstGeom prst="rect">
            <a:avLst/>
          </a:prstGeom>
        </p:spPr>
        <p:txBody>
          <a:bodyPr vert="horz" lIns="0" tIns="0" rIns="0" bIns="0" rtlCol="0" anchor="ctr">
            <a:noAutofit/>
          </a:bodyPr>
          <a:lstStyle>
            <a:lvl1pPr algn="l">
              <a:defRPr sz="1000">
                <a:solidFill>
                  <a:schemeClr val="tx1">
                    <a:tint val="75000"/>
                  </a:schemeClr>
                </a:solidFill>
              </a:defRPr>
            </a:lvl1pPr>
          </a:lstStyle>
          <a:p>
            <a:r>
              <a:rPr lang="en-GB" dirty="0"/>
              <a:t>26 October 2021 | ALIM Guide for asset information Managers</a:t>
            </a:r>
          </a:p>
        </p:txBody>
      </p:sp>
      <p:sp>
        <p:nvSpPr>
          <p:cNvPr id="2" name="Titel"/>
          <p:cNvSpPr>
            <a:spLocks noGrp="1"/>
          </p:cNvSpPr>
          <p:nvPr>
            <p:ph type="title"/>
          </p:nvPr>
        </p:nvSpPr>
        <p:spPr>
          <a:xfrm>
            <a:off x="777244" y="619124"/>
            <a:ext cx="10828685" cy="268289"/>
          </a:xfrm>
          <a:prstGeom prst="rect">
            <a:avLst/>
          </a:prstGeom>
        </p:spPr>
        <p:txBody>
          <a:bodyPr vert="horz" lIns="0" tIns="0" rIns="0" bIns="385200" rtlCol="0" anchor="t">
            <a:noAutofit/>
          </a:bodyPr>
          <a:lstStyle/>
          <a:p>
            <a:r>
              <a:rPr lang="en-GB" dirty="0"/>
              <a:t>Insert title here</a:t>
            </a:r>
          </a:p>
        </p:txBody>
      </p:sp>
    </p:spTree>
    <p:extLst>
      <p:ext uri="{BB962C8B-B14F-4D97-AF65-F5344CB8AC3E}">
        <p14:creationId xmlns:p14="http://schemas.microsoft.com/office/powerpoint/2010/main" val="3233360905"/>
      </p:ext>
    </p:extLst>
  </p:cSld>
  <p:clrMap bg1="lt1" tx1="dk1" bg2="lt2" tx2="dk2" accent1="accent1" accent2="accent2" accent3="accent3" accent4="accent4" accent5="accent5" accent6="accent6" hlink="hlink" folHlink="folHlink"/>
  <p:sldLayoutIdLst>
    <p:sldLayoutId id="2147483770" r:id="rId1"/>
    <p:sldLayoutId id="2147483771" r:id="rId2"/>
    <p:sldLayoutId id="2147483772" r:id="rId3"/>
    <p:sldLayoutId id="2147483773" r:id="rId4"/>
    <p:sldLayoutId id="2147483774" r:id="rId5"/>
    <p:sldLayoutId id="2147483775" r:id="rId6"/>
    <p:sldLayoutId id="2147483776" r:id="rId7"/>
    <p:sldLayoutId id="2147483777" r:id="rId8"/>
    <p:sldLayoutId id="2147483778" r:id="rId9"/>
    <p:sldLayoutId id="2147483779" r:id="rId10"/>
    <p:sldLayoutId id="2147483780" r:id="rId11"/>
    <p:sldLayoutId id="2147483781" r:id="rId12"/>
    <p:sldLayoutId id="2147483782" r:id="rId13"/>
    <p:sldLayoutId id="2147483783" r:id="rId14"/>
    <p:sldLayoutId id="2147483784" r:id="rId15"/>
    <p:sldLayoutId id="2147483785" r:id="rId16"/>
    <p:sldLayoutId id="2147483786" r:id="rId17"/>
    <p:sldLayoutId id="2147483787" r:id="rId18"/>
    <p:sldLayoutId id="2147483788" r:id="rId19"/>
    <p:sldLayoutId id="2147483789" r:id="rId20"/>
  </p:sldLayoutIdLst>
  <p:transition spd="slow">
    <p:push dir="u"/>
  </p:transition>
  <p:hf hdr="0" dt="0"/>
  <p:txStyles>
    <p:titleStyle>
      <a:lvl1pPr algn="l" defTabSz="914400" rtl="0" eaLnBrk="1" latinLnBrk="0" hangingPunct="1">
        <a:lnSpc>
          <a:spcPct val="90000"/>
        </a:lnSpc>
        <a:spcBef>
          <a:spcPct val="0"/>
        </a:spcBef>
        <a:buNone/>
        <a:tabLst>
          <a:tab pos="1255713" algn="l"/>
        </a:tabLst>
        <a:defRPr sz="3000" b="1" kern="1200" cap="all" baseline="0">
          <a:solidFill>
            <a:schemeClr val="tx2"/>
          </a:solidFill>
          <a:latin typeface="+mj-lt"/>
          <a:ea typeface="+mj-ea"/>
          <a:cs typeface="+mj-cs"/>
        </a:defRPr>
      </a:lvl1pPr>
    </p:titleStyle>
    <p:bodyStyle>
      <a:lvl1pPr marL="179388" indent="-179388" algn="l" defTabSz="719138" rtl="0" eaLnBrk="1" latinLnBrk="0" hangingPunct="1">
        <a:lnSpc>
          <a:spcPct val="100000"/>
        </a:lnSpc>
        <a:spcBef>
          <a:spcPts val="300"/>
        </a:spcBef>
        <a:spcAft>
          <a:spcPts val="600"/>
        </a:spcAft>
        <a:buClr>
          <a:schemeClr val="tx2"/>
        </a:buClr>
        <a:buSzPct val="100000"/>
        <a:buFontTx/>
        <a:buBlip>
          <a:blip r:embed="rId22">
            <a:extLst>
              <a:ext uri="{96DAC541-7B7A-43D3-8B79-37D633B846F1}">
                <asvg:svgBlip xmlns:asvg="http://schemas.microsoft.com/office/drawing/2016/SVG/main" r:embed="rId23"/>
              </a:ext>
            </a:extLst>
          </a:blip>
        </a:buBlip>
        <a:defRPr sz="1600" kern="1200">
          <a:solidFill>
            <a:schemeClr val="tx1"/>
          </a:solidFill>
          <a:latin typeface="+mn-lt"/>
          <a:ea typeface="+mn-ea"/>
          <a:cs typeface="+mn-cs"/>
        </a:defRPr>
      </a:lvl1pPr>
      <a:lvl2pPr marL="357188" indent="-177800" algn="l" defTabSz="719138" rtl="0" eaLnBrk="1" latinLnBrk="0" hangingPunct="1">
        <a:lnSpc>
          <a:spcPct val="100000"/>
        </a:lnSpc>
        <a:spcBef>
          <a:spcPts val="300"/>
        </a:spcBef>
        <a:spcAft>
          <a:spcPts val="600"/>
        </a:spcAft>
        <a:buClr>
          <a:schemeClr val="tx2"/>
        </a:buClr>
        <a:buSzPct val="100000"/>
        <a:buFontTx/>
        <a:buBlip>
          <a:blip r:embed="rId24">
            <a:extLst>
              <a:ext uri="{96DAC541-7B7A-43D3-8B79-37D633B846F1}">
                <asvg:svgBlip xmlns:asvg="http://schemas.microsoft.com/office/drawing/2016/SVG/main" r:embed="rId25"/>
              </a:ext>
            </a:extLst>
          </a:blip>
        </a:buBlip>
        <a:defRPr sz="1600" i="0" kern="1200">
          <a:solidFill>
            <a:schemeClr val="tx1"/>
          </a:solidFill>
          <a:latin typeface="+mn-lt"/>
          <a:ea typeface="+mn-ea"/>
          <a:cs typeface="+mn-cs"/>
        </a:defRPr>
      </a:lvl2pPr>
      <a:lvl3pPr marL="0" indent="0" algn="l" defTabSz="719138" rtl="0" eaLnBrk="1" latinLnBrk="0" hangingPunct="1">
        <a:lnSpc>
          <a:spcPct val="100000"/>
        </a:lnSpc>
        <a:spcBef>
          <a:spcPts val="300"/>
        </a:spcBef>
        <a:spcAft>
          <a:spcPts val="600"/>
        </a:spcAft>
        <a:buClr>
          <a:srgbClr val="0070C0"/>
        </a:buClr>
        <a:buSzPct val="85000"/>
        <a:buFontTx/>
        <a:buNone/>
        <a:defRPr sz="1600" i="0" kern="1200">
          <a:solidFill>
            <a:schemeClr val="tx1"/>
          </a:solidFill>
          <a:latin typeface="+mn-lt"/>
          <a:ea typeface="+mn-ea"/>
          <a:cs typeface="+mn-cs"/>
        </a:defRPr>
      </a:lvl3pPr>
      <a:lvl4pPr marL="0" indent="0" algn="l" defTabSz="719138" rtl="0" eaLnBrk="1" latinLnBrk="0" hangingPunct="1">
        <a:lnSpc>
          <a:spcPct val="100000"/>
        </a:lnSpc>
        <a:spcBef>
          <a:spcPts val="300"/>
        </a:spcBef>
        <a:spcAft>
          <a:spcPts val="1200"/>
        </a:spcAft>
        <a:buFontTx/>
        <a:buNone/>
        <a:defRPr sz="2000" b="1" kern="1200" cap="all" spc="30" baseline="0">
          <a:solidFill>
            <a:schemeClr val="tx2"/>
          </a:solidFill>
          <a:latin typeface="+mj-lt"/>
          <a:ea typeface="+mn-ea"/>
          <a:cs typeface="Calibri" panose="020F0502020204030204" pitchFamily="34" charset="0"/>
        </a:defRPr>
      </a:lvl4pPr>
      <a:lvl5pPr marL="179388" indent="-179388" algn="l" defTabSz="719138" rtl="0" eaLnBrk="1" latinLnBrk="0" hangingPunct="1">
        <a:lnSpc>
          <a:spcPct val="100000"/>
        </a:lnSpc>
        <a:spcBef>
          <a:spcPts val="300"/>
        </a:spcBef>
        <a:spcAft>
          <a:spcPts val="600"/>
        </a:spcAft>
        <a:buClr>
          <a:schemeClr val="tx1"/>
        </a:buClr>
        <a:buFont typeface="+mj-lt"/>
        <a:buAutoNum type="arabicPeriod"/>
        <a:tabLst>
          <a:tab pos="179388" algn="l"/>
        </a:tabLst>
        <a:defRPr sz="1600" i="0" kern="1200">
          <a:solidFill>
            <a:schemeClr val="tx1"/>
          </a:solidFill>
          <a:latin typeface="+mn-lt"/>
          <a:ea typeface="+mn-ea"/>
          <a:cs typeface="+mn-cs"/>
        </a:defRPr>
      </a:lvl5pPr>
      <a:lvl6pPr marL="179388" indent="-179388" algn="l" defTabSz="914400" rtl="0" eaLnBrk="1" latinLnBrk="0" hangingPunct="1">
        <a:lnSpc>
          <a:spcPct val="100000"/>
        </a:lnSpc>
        <a:spcBef>
          <a:spcPts val="300"/>
        </a:spcBef>
        <a:spcAft>
          <a:spcPts val="600"/>
        </a:spcAft>
        <a:buFontTx/>
        <a:buBlip>
          <a:blip r:embed="rId22">
            <a:extLst>
              <a:ext uri="{96DAC541-7B7A-43D3-8B79-37D633B846F1}">
                <asvg:svgBlip xmlns:asvg="http://schemas.microsoft.com/office/drawing/2016/SVG/main" r:embed="rId23"/>
              </a:ext>
            </a:extLst>
          </a:blip>
        </a:buBlip>
        <a:defRPr sz="1600" b="0" i="0" kern="1200">
          <a:solidFill>
            <a:schemeClr val="tx1"/>
          </a:solidFill>
          <a:latin typeface="+mn-lt"/>
          <a:ea typeface="+mn-ea"/>
          <a:cs typeface="+mn-cs"/>
        </a:defRPr>
      </a:lvl6pPr>
      <a:lvl7pPr marL="357188" indent="-177800" algn="l" defTabSz="914400" rtl="0" eaLnBrk="1" latinLnBrk="0" hangingPunct="1">
        <a:lnSpc>
          <a:spcPct val="100000"/>
        </a:lnSpc>
        <a:spcBef>
          <a:spcPts val="300"/>
        </a:spcBef>
        <a:spcAft>
          <a:spcPts val="600"/>
        </a:spcAft>
        <a:buFontTx/>
        <a:buBlip>
          <a:blip r:embed="rId24">
            <a:extLst>
              <a:ext uri="{96DAC541-7B7A-43D3-8B79-37D633B846F1}">
                <asvg:svgBlip xmlns:asvg="http://schemas.microsoft.com/office/drawing/2016/SVG/main" r:embed="rId25"/>
              </a:ext>
            </a:extLst>
          </a:blip>
        </a:buBlip>
        <a:defRPr sz="1600" b="0" i="0" kern="1200">
          <a:solidFill>
            <a:schemeClr val="tx1"/>
          </a:solidFill>
          <a:latin typeface="+mn-lt"/>
          <a:ea typeface="+mn-ea"/>
          <a:cs typeface="+mn-cs"/>
        </a:defRPr>
      </a:lvl7pPr>
      <a:lvl8pPr marL="0" indent="0" algn="l" defTabSz="914400" rtl="0" eaLnBrk="1" latinLnBrk="0" hangingPunct="1">
        <a:lnSpc>
          <a:spcPct val="90000"/>
        </a:lnSpc>
        <a:spcBef>
          <a:spcPts val="300"/>
        </a:spcBef>
        <a:spcAft>
          <a:spcPts val="600"/>
        </a:spcAft>
        <a:buFontTx/>
        <a:buNone/>
        <a:defRPr sz="1600" kern="1200">
          <a:solidFill>
            <a:schemeClr val="tx1"/>
          </a:solidFill>
          <a:latin typeface="+mn-lt"/>
          <a:ea typeface="+mn-ea"/>
          <a:cs typeface="+mn-cs"/>
        </a:defRPr>
      </a:lvl8pPr>
      <a:lvl9pPr marL="0" indent="0" algn="l" defTabSz="914400" rtl="0" eaLnBrk="1" latinLnBrk="0" hangingPunct="1">
        <a:lnSpc>
          <a:spcPct val="100000"/>
        </a:lnSpc>
        <a:spcBef>
          <a:spcPts val="300"/>
        </a:spcBef>
        <a:spcAft>
          <a:spcPts val="1200"/>
        </a:spcAft>
        <a:buFontTx/>
        <a:buNone/>
        <a:defRPr sz="2000" b="1" kern="1200" cap="all" baseline="0">
          <a:solidFill>
            <a:schemeClr val="tx2"/>
          </a:solidFill>
          <a:latin typeface="+mj-lt"/>
          <a:ea typeface="+mn-ea"/>
          <a:cs typeface="+mn-cs"/>
        </a:defRPr>
      </a:lvl9pPr>
    </p:bodyStyle>
    <p:otherStyle>
      <a:defPPr>
        <a:defRPr lang="nl-NL"/>
      </a:defPPr>
      <a:lvl1pPr marL="0" algn="l" defTabSz="179388" rtl="0" eaLnBrk="1" latinLnBrk="0" hangingPunct="1">
        <a:defRPr sz="1050" kern="1200">
          <a:solidFill>
            <a:schemeClr val="tx1"/>
          </a:solidFill>
          <a:latin typeface="+mn-lt"/>
          <a:ea typeface="+mn-ea"/>
          <a:cs typeface="+mn-cs"/>
        </a:defRPr>
      </a:lvl1pPr>
      <a:lvl2pPr marL="0" algn="l" defTabSz="179388" rtl="0" eaLnBrk="1" latinLnBrk="0" hangingPunct="1">
        <a:defRPr sz="1050" kern="1200">
          <a:solidFill>
            <a:schemeClr val="tx1"/>
          </a:solidFill>
          <a:latin typeface="+mn-lt"/>
          <a:ea typeface="+mn-ea"/>
          <a:cs typeface="+mn-cs"/>
        </a:defRPr>
      </a:lvl2pPr>
      <a:lvl3pPr marL="0" algn="l" defTabSz="179388" rtl="0" eaLnBrk="1" latinLnBrk="0" hangingPunct="1">
        <a:defRPr sz="1050" kern="1200">
          <a:solidFill>
            <a:schemeClr val="tx1"/>
          </a:solidFill>
          <a:latin typeface="+mn-lt"/>
          <a:ea typeface="+mn-ea"/>
          <a:cs typeface="+mn-cs"/>
        </a:defRPr>
      </a:lvl3pPr>
      <a:lvl4pPr marL="0" algn="l" defTabSz="179388" rtl="0" eaLnBrk="1" latinLnBrk="0" hangingPunct="1">
        <a:defRPr sz="1050" kern="1200">
          <a:solidFill>
            <a:schemeClr val="tx1"/>
          </a:solidFill>
          <a:latin typeface="+mn-lt"/>
          <a:ea typeface="+mn-ea"/>
          <a:cs typeface="+mn-cs"/>
        </a:defRPr>
      </a:lvl4pPr>
      <a:lvl5pPr marL="0" algn="l" defTabSz="179388" rtl="0" eaLnBrk="1" latinLnBrk="0" hangingPunct="1">
        <a:defRPr sz="1050" kern="1200">
          <a:solidFill>
            <a:schemeClr val="tx1"/>
          </a:solidFill>
          <a:latin typeface="+mn-lt"/>
          <a:ea typeface="+mn-ea"/>
          <a:cs typeface="+mn-cs"/>
        </a:defRPr>
      </a:lvl5pPr>
      <a:lvl6pPr marL="0" algn="l" defTabSz="179388" rtl="0" eaLnBrk="1" latinLnBrk="0" hangingPunct="1">
        <a:defRPr sz="1050" kern="1200">
          <a:solidFill>
            <a:schemeClr val="tx1"/>
          </a:solidFill>
          <a:latin typeface="+mn-lt"/>
          <a:ea typeface="+mn-ea"/>
          <a:cs typeface="+mn-cs"/>
        </a:defRPr>
      </a:lvl6pPr>
      <a:lvl7pPr marL="0" algn="l" defTabSz="179388" rtl="0" eaLnBrk="1" latinLnBrk="0" hangingPunct="1">
        <a:defRPr sz="1050" kern="1200">
          <a:solidFill>
            <a:schemeClr val="tx1"/>
          </a:solidFill>
          <a:latin typeface="+mn-lt"/>
          <a:ea typeface="+mn-ea"/>
          <a:cs typeface="+mn-cs"/>
        </a:defRPr>
      </a:lvl7pPr>
      <a:lvl8pPr marL="0" algn="l" defTabSz="179388" rtl="0" eaLnBrk="1" latinLnBrk="0" hangingPunct="1">
        <a:defRPr sz="1050" kern="1200">
          <a:solidFill>
            <a:schemeClr val="tx1"/>
          </a:solidFill>
          <a:latin typeface="+mn-lt"/>
          <a:ea typeface="+mn-ea"/>
          <a:cs typeface="+mn-cs"/>
        </a:defRPr>
      </a:lvl8pPr>
      <a:lvl9pPr marL="0" algn="l" defTabSz="179388" rtl="0" eaLnBrk="1" latinLnBrk="0" hangingPunct="1">
        <a:defRPr sz="1050" kern="1200">
          <a:solidFill>
            <a:schemeClr val="tx1"/>
          </a:solidFill>
          <a:latin typeface="+mn-lt"/>
          <a:ea typeface="+mn-ea"/>
          <a:cs typeface="+mn-cs"/>
        </a:defRPr>
      </a:lvl9pPr>
    </p:otherStyle>
  </p:txStyles>
  <p:extLst>
    <p:ext uri="{27BBF7A9-308A-43DC-89C8-2F10F3537804}">
      <p15:sldGuideLst xmlns:p15="http://schemas.microsoft.com/office/powerpoint/2012/main">
        <p15:guide id="1">
          <p15:clr>
            <a:srgbClr val="F26B43"/>
          </p15:clr>
        </p15:guide>
        <p15:guide id="2" orient="horz">
          <p15:clr>
            <a:srgbClr val="F26B43"/>
          </p15:clr>
        </p15:guide>
        <p15:guide id="3" orient="horz" pos="4320">
          <p15:clr>
            <a:srgbClr val="F26B43"/>
          </p15:clr>
        </p15:guide>
        <p15:guide id="5" orient="horz" pos="3966">
          <p15:clr>
            <a:srgbClr val="5ACBF0"/>
          </p15:clr>
        </p15:guide>
        <p15:guide id="6" orient="horz" pos="1167">
          <p15:clr>
            <a:srgbClr val="5ACBF0"/>
          </p15:clr>
        </p15:guide>
        <p15:guide id="7" orient="horz" pos="559">
          <p15:clr>
            <a:srgbClr val="5ACBF0"/>
          </p15:clr>
        </p15:guide>
        <p15:guide id="8" orient="horz" pos="390">
          <p15:clr>
            <a:srgbClr val="5ACBF0"/>
          </p15:clr>
        </p15:guide>
        <p15:guide id="9" pos="7680">
          <p15:clr>
            <a:srgbClr val="F26B43"/>
          </p15:clr>
        </p15:guide>
        <p15:guide id="10" pos="487">
          <p15:clr>
            <a:srgbClr val="5ACBF0"/>
          </p15:clr>
        </p15:guide>
        <p15:guide id="11" pos="7313">
          <p15:clr>
            <a:srgbClr val="5ACBF0"/>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ID" hidden="1">
            <a:extLst>
              <a:ext uri="{FF2B5EF4-FFF2-40B4-BE49-F238E27FC236}">
                <a16:creationId xmlns:a16="http://schemas.microsoft.com/office/drawing/2014/main" id="{41FF29CE-FB36-4A94-A675-DDBE1348BD41}"/>
              </a:ext>
            </a:extLst>
          </p:cNvPr>
          <p:cNvGrpSpPr/>
          <p:nvPr userDrawn="1"/>
        </p:nvGrpSpPr>
        <p:grpSpPr>
          <a:xfrm>
            <a:off x="240030" y="-243206"/>
            <a:ext cx="11807190" cy="7101203"/>
            <a:chOff x="240030" y="-243206"/>
            <a:chExt cx="11807190" cy="7101203"/>
          </a:xfrm>
        </p:grpSpPr>
        <p:cxnSp>
          <p:nvCxnSpPr>
            <p:cNvPr id="5" name="Rechte verbindingslijn 4">
              <a:extLst>
                <a:ext uri="{FF2B5EF4-FFF2-40B4-BE49-F238E27FC236}">
                  <a16:creationId xmlns:a16="http://schemas.microsoft.com/office/drawing/2014/main" id="{AE520030-A6A5-41C2-A96D-1462341C54EE}"/>
                </a:ext>
              </a:extLst>
            </p:cNvPr>
            <p:cNvCxnSpPr/>
            <p:nvPr userDrawn="1"/>
          </p:nvCxnSpPr>
          <p:spPr>
            <a:xfrm>
              <a:off x="765803" y="-243206"/>
              <a:ext cx="0" cy="7101203"/>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 name="Rechte verbindingslijn 22">
              <a:extLst>
                <a:ext uri="{FF2B5EF4-FFF2-40B4-BE49-F238E27FC236}">
                  <a16:creationId xmlns:a16="http://schemas.microsoft.com/office/drawing/2014/main" id="{5F220E02-12B0-40E0-ABF6-C815F8DA4046}"/>
                </a:ext>
              </a:extLst>
            </p:cNvPr>
            <p:cNvCxnSpPr/>
            <p:nvPr userDrawn="1"/>
          </p:nvCxnSpPr>
          <p:spPr>
            <a:xfrm>
              <a:off x="11615770" y="-243206"/>
              <a:ext cx="0" cy="7101203"/>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 name="Rechte verbindingslijn 6">
              <a:extLst>
                <a:ext uri="{FF2B5EF4-FFF2-40B4-BE49-F238E27FC236}">
                  <a16:creationId xmlns:a16="http://schemas.microsoft.com/office/drawing/2014/main" id="{49E8E50B-D47B-4BBC-827F-1366C4AAD0CA}"/>
                </a:ext>
              </a:extLst>
            </p:cNvPr>
            <p:cNvCxnSpPr/>
            <p:nvPr userDrawn="1"/>
          </p:nvCxnSpPr>
          <p:spPr>
            <a:xfrm flipH="1">
              <a:off x="240030" y="556259"/>
              <a:ext cx="1180719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4" name="Rechte verbindingslijn 23">
              <a:extLst>
                <a:ext uri="{FF2B5EF4-FFF2-40B4-BE49-F238E27FC236}">
                  <a16:creationId xmlns:a16="http://schemas.microsoft.com/office/drawing/2014/main" id="{4929D352-BA6B-4746-8410-66F16EF31467}"/>
                </a:ext>
              </a:extLst>
            </p:cNvPr>
            <p:cNvCxnSpPr/>
            <p:nvPr userDrawn="1"/>
          </p:nvCxnSpPr>
          <p:spPr>
            <a:xfrm flipH="1">
              <a:off x="240030" y="922019"/>
              <a:ext cx="1180719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 name="Rechte verbindingslijn 24">
              <a:extLst>
                <a:ext uri="{FF2B5EF4-FFF2-40B4-BE49-F238E27FC236}">
                  <a16:creationId xmlns:a16="http://schemas.microsoft.com/office/drawing/2014/main" id="{8BE275D2-DE2C-4FBA-9D11-C668ABF4979C}"/>
                </a:ext>
              </a:extLst>
            </p:cNvPr>
            <p:cNvCxnSpPr/>
            <p:nvPr userDrawn="1"/>
          </p:nvCxnSpPr>
          <p:spPr>
            <a:xfrm flipH="1">
              <a:off x="240030" y="1478101"/>
              <a:ext cx="1180719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6" name="Rechte verbindingslijn 25">
              <a:extLst>
                <a:ext uri="{FF2B5EF4-FFF2-40B4-BE49-F238E27FC236}">
                  <a16:creationId xmlns:a16="http://schemas.microsoft.com/office/drawing/2014/main" id="{2C3B6A12-DA2F-4814-8660-472B2EEC0D92}"/>
                </a:ext>
              </a:extLst>
            </p:cNvPr>
            <p:cNvCxnSpPr/>
            <p:nvPr userDrawn="1"/>
          </p:nvCxnSpPr>
          <p:spPr>
            <a:xfrm flipH="1">
              <a:off x="240030" y="5711009"/>
              <a:ext cx="1180719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9" name="Datum">
            <a:extLst>
              <a:ext uri="{FF2B5EF4-FFF2-40B4-BE49-F238E27FC236}">
                <a16:creationId xmlns:a16="http://schemas.microsoft.com/office/drawing/2014/main" id="{CBEA4851-877C-40F6-B8BA-24A4A19AADE4}"/>
              </a:ext>
            </a:extLst>
          </p:cNvPr>
          <p:cNvSpPr>
            <a:spLocks noGrp="1"/>
          </p:cNvSpPr>
          <p:nvPr>
            <p:ph type="dt" sz="half" idx="2"/>
          </p:nvPr>
        </p:nvSpPr>
        <p:spPr>
          <a:xfrm>
            <a:off x="775644" y="6480354"/>
            <a:ext cx="5330192" cy="185411"/>
          </a:xfrm>
          <a:prstGeom prst="rect">
            <a:avLst/>
          </a:prstGeom>
        </p:spPr>
        <p:txBody>
          <a:bodyPr vert="horz" lIns="0" tIns="0" rIns="0" bIns="0" rtlCol="0" anchor="ctr">
            <a:noAutofit/>
          </a:bodyPr>
          <a:lstStyle>
            <a:lvl1pPr>
              <a:defRPr lang="en-GB" sz="1000" smtClean="0">
                <a:solidFill>
                  <a:schemeClr val="tx1">
                    <a:tint val="75000"/>
                  </a:schemeClr>
                </a:solidFill>
              </a:defRPr>
            </a:lvl1pPr>
          </a:lstStyle>
          <a:p>
            <a:r>
              <a:rPr lang="en-GB" dirty="0"/>
              <a:t>Date</a:t>
            </a:r>
          </a:p>
        </p:txBody>
      </p:sp>
      <p:sp>
        <p:nvSpPr>
          <p:cNvPr id="3" name="Tijdelijke aanduiding voor tekst 2"/>
          <p:cNvSpPr>
            <a:spLocks noGrp="1"/>
          </p:cNvSpPr>
          <p:nvPr>
            <p:ph type="body" idx="1"/>
          </p:nvPr>
        </p:nvSpPr>
        <p:spPr>
          <a:xfrm>
            <a:off x="777233" y="1856128"/>
            <a:ext cx="10827107" cy="4438164"/>
          </a:xfrm>
          <a:prstGeom prst="rect">
            <a:avLst/>
          </a:prstGeom>
        </p:spPr>
        <p:txBody>
          <a:bodyPr vert="horz" lIns="0" tIns="0" rIns="0" bIns="0" rtlCol="0">
            <a:noAutofit/>
          </a:bodyPr>
          <a:lstStyle/>
          <a:p>
            <a:pPr lvl="0"/>
            <a:r>
              <a:rPr lang="en-GB" dirty="0"/>
              <a:t>Bullet</a:t>
            </a:r>
          </a:p>
          <a:p>
            <a:pPr lvl="1"/>
            <a:r>
              <a:rPr lang="en-GB" dirty="0"/>
              <a:t>Sub-bullet</a:t>
            </a:r>
          </a:p>
          <a:p>
            <a:pPr lvl="2"/>
            <a:r>
              <a:rPr lang="en-GB" dirty="0"/>
              <a:t>Default text</a:t>
            </a:r>
          </a:p>
          <a:p>
            <a:pPr lvl="3"/>
            <a:r>
              <a:rPr lang="en-GB" dirty="0"/>
              <a:t>header</a:t>
            </a:r>
          </a:p>
          <a:p>
            <a:pPr lvl="4"/>
            <a:r>
              <a:rPr lang="en-GB" dirty="0"/>
              <a:t>Numerical bullet</a:t>
            </a:r>
          </a:p>
          <a:p>
            <a:pPr lvl="5"/>
            <a:r>
              <a:rPr lang="en-GB" dirty="0"/>
              <a:t>Bullet</a:t>
            </a:r>
          </a:p>
          <a:p>
            <a:pPr lvl="6"/>
            <a:r>
              <a:rPr lang="en-GB" dirty="0"/>
              <a:t>Sub-bullet</a:t>
            </a:r>
          </a:p>
          <a:p>
            <a:pPr lvl="7"/>
            <a:r>
              <a:rPr lang="en-GB" dirty="0"/>
              <a:t>Default text</a:t>
            </a:r>
          </a:p>
          <a:p>
            <a:pPr lvl="8"/>
            <a:r>
              <a:rPr lang="en-GB" dirty="0"/>
              <a:t>header</a:t>
            </a:r>
          </a:p>
          <a:p>
            <a:pPr lvl="8"/>
            <a:endParaRPr lang="en-GB" dirty="0"/>
          </a:p>
        </p:txBody>
      </p:sp>
      <p:sp>
        <p:nvSpPr>
          <p:cNvPr id="6" name="Datum">
            <a:extLst>
              <a:ext uri="{FF2B5EF4-FFF2-40B4-BE49-F238E27FC236}">
                <a16:creationId xmlns:a16="http://schemas.microsoft.com/office/drawing/2014/main" id="{48A9FB6B-5087-4423-A1CA-6D25601F6E77}"/>
              </a:ext>
            </a:extLst>
          </p:cNvPr>
          <p:cNvSpPr>
            <a:spLocks noGrp="1"/>
          </p:cNvSpPr>
          <p:nvPr>
            <p:ph type="sldNum" sz="quarter" idx="4"/>
          </p:nvPr>
        </p:nvSpPr>
        <p:spPr>
          <a:xfrm>
            <a:off x="11625611" y="6480355"/>
            <a:ext cx="421607" cy="185411"/>
          </a:xfrm>
          <a:prstGeom prst="rect">
            <a:avLst/>
          </a:prstGeom>
        </p:spPr>
        <p:txBody>
          <a:bodyPr vert="horz" lIns="91440" tIns="45720" rIns="91440" bIns="45720" rtlCol="0" anchor="ctr"/>
          <a:lstStyle>
            <a:lvl1pPr algn="l">
              <a:defRPr sz="1000">
                <a:solidFill>
                  <a:schemeClr val="tx1">
                    <a:tint val="75000"/>
                  </a:schemeClr>
                </a:solidFill>
              </a:defRPr>
            </a:lvl1pPr>
          </a:lstStyle>
          <a:p>
            <a:fld id="{5EC93C5F-DB18-4797-88B9-B8B0D60519FD}" type="slidenum">
              <a:rPr lang="en-GB" smtClean="0"/>
              <a:pPr/>
              <a:t>‹#›</a:t>
            </a:fld>
            <a:endParaRPr lang="en-GB" dirty="0"/>
          </a:p>
        </p:txBody>
      </p:sp>
      <p:sp>
        <p:nvSpPr>
          <p:cNvPr id="4" name="Voettekst">
            <a:extLst>
              <a:ext uri="{FF2B5EF4-FFF2-40B4-BE49-F238E27FC236}">
                <a16:creationId xmlns:a16="http://schemas.microsoft.com/office/drawing/2014/main" id="{AF8099B3-10E2-46C1-BF04-AE3AD12B9054}"/>
              </a:ext>
            </a:extLst>
          </p:cNvPr>
          <p:cNvSpPr>
            <a:spLocks noGrp="1"/>
          </p:cNvSpPr>
          <p:nvPr>
            <p:ph type="ftr" sz="quarter" idx="3"/>
          </p:nvPr>
        </p:nvSpPr>
        <p:spPr>
          <a:xfrm>
            <a:off x="777242" y="6480355"/>
            <a:ext cx="5318757" cy="185411"/>
          </a:xfrm>
          <a:prstGeom prst="rect">
            <a:avLst/>
          </a:prstGeom>
        </p:spPr>
        <p:txBody>
          <a:bodyPr vert="horz" lIns="0" tIns="0" rIns="0" bIns="0" rtlCol="0" anchor="ctr">
            <a:noAutofit/>
          </a:bodyPr>
          <a:lstStyle>
            <a:lvl1pPr algn="l">
              <a:defRPr sz="1000">
                <a:solidFill>
                  <a:schemeClr val="tx1">
                    <a:tint val="75000"/>
                  </a:schemeClr>
                </a:solidFill>
              </a:defRPr>
            </a:lvl1pPr>
          </a:lstStyle>
          <a:p>
            <a:r>
              <a:rPr lang="en-GB" dirty="0"/>
              <a:t>26 October 2021 | ALIM Guide for asset information Managers</a:t>
            </a:r>
          </a:p>
        </p:txBody>
      </p:sp>
      <p:sp>
        <p:nvSpPr>
          <p:cNvPr id="2" name="Titel"/>
          <p:cNvSpPr>
            <a:spLocks noGrp="1"/>
          </p:cNvSpPr>
          <p:nvPr>
            <p:ph type="title"/>
          </p:nvPr>
        </p:nvSpPr>
        <p:spPr>
          <a:xfrm>
            <a:off x="777244" y="619124"/>
            <a:ext cx="10828685" cy="268289"/>
          </a:xfrm>
          <a:prstGeom prst="rect">
            <a:avLst/>
          </a:prstGeom>
        </p:spPr>
        <p:txBody>
          <a:bodyPr vert="horz" lIns="0" tIns="0" rIns="0" bIns="385200" rtlCol="0" anchor="t">
            <a:noAutofit/>
          </a:bodyPr>
          <a:lstStyle/>
          <a:p>
            <a:r>
              <a:rPr lang="en-GB" dirty="0"/>
              <a:t>Insert title here</a:t>
            </a:r>
          </a:p>
        </p:txBody>
      </p:sp>
    </p:spTree>
    <p:extLst>
      <p:ext uri="{BB962C8B-B14F-4D97-AF65-F5344CB8AC3E}">
        <p14:creationId xmlns:p14="http://schemas.microsoft.com/office/powerpoint/2010/main" val="2365224563"/>
      </p:ext>
    </p:extLst>
  </p:cSld>
  <p:clrMap bg1="lt1" tx1="dk1" bg2="lt2" tx2="dk2" accent1="accent1" accent2="accent2" accent3="accent3" accent4="accent4" accent5="accent5" accent6="accent6" hlink="hlink" folHlink="folHlink"/>
  <p:sldLayoutIdLst>
    <p:sldLayoutId id="2147483791" r:id="rId1"/>
    <p:sldLayoutId id="2147483792" r:id="rId2"/>
    <p:sldLayoutId id="2147483793" r:id="rId3"/>
    <p:sldLayoutId id="2147483794" r:id="rId4"/>
    <p:sldLayoutId id="2147483795" r:id="rId5"/>
    <p:sldLayoutId id="2147483796" r:id="rId6"/>
    <p:sldLayoutId id="2147483797" r:id="rId7"/>
    <p:sldLayoutId id="2147483798" r:id="rId8"/>
    <p:sldLayoutId id="2147483799" r:id="rId9"/>
    <p:sldLayoutId id="2147483800" r:id="rId10"/>
    <p:sldLayoutId id="2147483801" r:id="rId11"/>
    <p:sldLayoutId id="2147483802" r:id="rId12"/>
    <p:sldLayoutId id="2147483803" r:id="rId13"/>
    <p:sldLayoutId id="2147483804" r:id="rId14"/>
    <p:sldLayoutId id="2147483805" r:id="rId15"/>
    <p:sldLayoutId id="2147483806" r:id="rId16"/>
    <p:sldLayoutId id="2147483807" r:id="rId17"/>
    <p:sldLayoutId id="2147483808" r:id="rId18"/>
    <p:sldLayoutId id="2147483809" r:id="rId19"/>
    <p:sldLayoutId id="2147483810" r:id="rId20"/>
    <p:sldLayoutId id="2147483811" r:id="rId21"/>
    <p:sldLayoutId id="2147483812" r:id="rId22"/>
    <p:sldLayoutId id="2147483813" r:id="rId23"/>
  </p:sldLayoutIdLst>
  <p:transition spd="slow">
    <p:push dir="u"/>
  </p:transition>
  <p:hf hdr="0" dt="0"/>
  <p:txStyles>
    <p:titleStyle>
      <a:lvl1pPr algn="l" defTabSz="914400" rtl="0" eaLnBrk="1" latinLnBrk="0" hangingPunct="1">
        <a:lnSpc>
          <a:spcPct val="90000"/>
        </a:lnSpc>
        <a:spcBef>
          <a:spcPct val="0"/>
        </a:spcBef>
        <a:buNone/>
        <a:tabLst>
          <a:tab pos="1255713" algn="l"/>
        </a:tabLst>
        <a:defRPr sz="3000" b="1" kern="1200" cap="all" baseline="0">
          <a:solidFill>
            <a:schemeClr val="tx2"/>
          </a:solidFill>
          <a:latin typeface="+mj-lt"/>
          <a:ea typeface="+mj-ea"/>
          <a:cs typeface="+mj-cs"/>
        </a:defRPr>
      </a:lvl1pPr>
    </p:titleStyle>
    <p:bodyStyle>
      <a:lvl1pPr marL="179388" indent="-179388" algn="l" defTabSz="719138" rtl="0" eaLnBrk="1" latinLnBrk="0" hangingPunct="1">
        <a:lnSpc>
          <a:spcPct val="100000"/>
        </a:lnSpc>
        <a:spcBef>
          <a:spcPts val="300"/>
        </a:spcBef>
        <a:spcAft>
          <a:spcPts val="600"/>
        </a:spcAft>
        <a:buClr>
          <a:schemeClr val="tx2"/>
        </a:buClr>
        <a:buSzPct val="100000"/>
        <a:buFontTx/>
        <a:buBlip>
          <a:blip r:embed="rId25">
            <a:extLst>
              <a:ext uri="{96DAC541-7B7A-43D3-8B79-37D633B846F1}">
                <asvg:svgBlip xmlns:asvg="http://schemas.microsoft.com/office/drawing/2016/SVG/main" r:embed="rId26"/>
              </a:ext>
            </a:extLst>
          </a:blip>
        </a:buBlip>
        <a:defRPr sz="1600" kern="1200">
          <a:solidFill>
            <a:schemeClr val="tx1"/>
          </a:solidFill>
          <a:latin typeface="+mn-lt"/>
          <a:ea typeface="+mn-ea"/>
          <a:cs typeface="+mn-cs"/>
        </a:defRPr>
      </a:lvl1pPr>
      <a:lvl2pPr marL="357188" indent="-177800" algn="l" defTabSz="719138" rtl="0" eaLnBrk="1" latinLnBrk="0" hangingPunct="1">
        <a:lnSpc>
          <a:spcPct val="100000"/>
        </a:lnSpc>
        <a:spcBef>
          <a:spcPts val="300"/>
        </a:spcBef>
        <a:spcAft>
          <a:spcPts val="600"/>
        </a:spcAft>
        <a:buClr>
          <a:schemeClr val="tx2"/>
        </a:buClr>
        <a:buSzPct val="100000"/>
        <a:buFontTx/>
        <a:buBlip>
          <a:blip r:embed="rId27">
            <a:extLst>
              <a:ext uri="{96DAC541-7B7A-43D3-8B79-37D633B846F1}">
                <asvg:svgBlip xmlns:asvg="http://schemas.microsoft.com/office/drawing/2016/SVG/main" r:embed="rId28"/>
              </a:ext>
            </a:extLst>
          </a:blip>
        </a:buBlip>
        <a:defRPr sz="1600" i="0" kern="1200">
          <a:solidFill>
            <a:schemeClr val="tx1"/>
          </a:solidFill>
          <a:latin typeface="+mn-lt"/>
          <a:ea typeface="+mn-ea"/>
          <a:cs typeface="+mn-cs"/>
        </a:defRPr>
      </a:lvl2pPr>
      <a:lvl3pPr marL="0" indent="0" algn="l" defTabSz="719138" rtl="0" eaLnBrk="1" latinLnBrk="0" hangingPunct="1">
        <a:lnSpc>
          <a:spcPct val="100000"/>
        </a:lnSpc>
        <a:spcBef>
          <a:spcPts val="300"/>
        </a:spcBef>
        <a:spcAft>
          <a:spcPts val="600"/>
        </a:spcAft>
        <a:buClr>
          <a:srgbClr val="0070C0"/>
        </a:buClr>
        <a:buSzPct val="85000"/>
        <a:buFontTx/>
        <a:buNone/>
        <a:defRPr sz="1600" i="0" kern="1200">
          <a:solidFill>
            <a:schemeClr val="tx1"/>
          </a:solidFill>
          <a:latin typeface="+mn-lt"/>
          <a:ea typeface="+mn-ea"/>
          <a:cs typeface="+mn-cs"/>
        </a:defRPr>
      </a:lvl3pPr>
      <a:lvl4pPr marL="0" indent="0" algn="l" defTabSz="719138" rtl="0" eaLnBrk="1" latinLnBrk="0" hangingPunct="1">
        <a:lnSpc>
          <a:spcPct val="100000"/>
        </a:lnSpc>
        <a:spcBef>
          <a:spcPts val="300"/>
        </a:spcBef>
        <a:spcAft>
          <a:spcPts val="1200"/>
        </a:spcAft>
        <a:buFontTx/>
        <a:buNone/>
        <a:defRPr sz="2000" b="1" kern="1200" cap="all" spc="30" baseline="0">
          <a:solidFill>
            <a:schemeClr val="tx2"/>
          </a:solidFill>
          <a:latin typeface="+mj-lt"/>
          <a:ea typeface="+mn-ea"/>
          <a:cs typeface="Calibri" panose="020F0502020204030204" pitchFamily="34" charset="0"/>
        </a:defRPr>
      </a:lvl4pPr>
      <a:lvl5pPr marL="179388" indent="-179388" algn="l" defTabSz="719138" rtl="0" eaLnBrk="1" latinLnBrk="0" hangingPunct="1">
        <a:lnSpc>
          <a:spcPct val="100000"/>
        </a:lnSpc>
        <a:spcBef>
          <a:spcPts val="300"/>
        </a:spcBef>
        <a:spcAft>
          <a:spcPts val="600"/>
        </a:spcAft>
        <a:buClr>
          <a:schemeClr val="tx1"/>
        </a:buClr>
        <a:buFont typeface="+mj-lt"/>
        <a:buAutoNum type="arabicPeriod"/>
        <a:tabLst>
          <a:tab pos="179388" algn="l"/>
        </a:tabLst>
        <a:defRPr sz="1600" i="0" kern="1200">
          <a:solidFill>
            <a:schemeClr val="tx1"/>
          </a:solidFill>
          <a:latin typeface="+mn-lt"/>
          <a:ea typeface="+mn-ea"/>
          <a:cs typeface="+mn-cs"/>
        </a:defRPr>
      </a:lvl5pPr>
      <a:lvl6pPr marL="179388" indent="-179388" algn="l" defTabSz="914400" rtl="0" eaLnBrk="1" latinLnBrk="0" hangingPunct="1">
        <a:lnSpc>
          <a:spcPct val="100000"/>
        </a:lnSpc>
        <a:spcBef>
          <a:spcPts val="300"/>
        </a:spcBef>
        <a:spcAft>
          <a:spcPts val="600"/>
        </a:spcAft>
        <a:buFontTx/>
        <a:buBlip>
          <a:blip r:embed="rId25">
            <a:extLst>
              <a:ext uri="{96DAC541-7B7A-43D3-8B79-37D633B846F1}">
                <asvg:svgBlip xmlns:asvg="http://schemas.microsoft.com/office/drawing/2016/SVG/main" r:embed="rId26"/>
              </a:ext>
            </a:extLst>
          </a:blip>
        </a:buBlip>
        <a:defRPr sz="1600" b="0" i="0" kern="1200">
          <a:solidFill>
            <a:schemeClr val="tx1"/>
          </a:solidFill>
          <a:latin typeface="+mn-lt"/>
          <a:ea typeface="+mn-ea"/>
          <a:cs typeface="+mn-cs"/>
        </a:defRPr>
      </a:lvl6pPr>
      <a:lvl7pPr marL="357188" indent="-177800" algn="l" defTabSz="914400" rtl="0" eaLnBrk="1" latinLnBrk="0" hangingPunct="1">
        <a:lnSpc>
          <a:spcPct val="100000"/>
        </a:lnSpc>
        <a:spcBef>
          <a:spcPts val="300"/>
        </a:spcBef>
        <a:spcAft>
          <a:spcPts val="600"/>
        </a:spcAft>
        <a:buFontTx/>
        <a:buBlip>
          <a:blip r:embed="rId27">
            <a:extLst>
              <a:ext uri="{96DAC541-7B7A-43D3-8B79-37D633B846F1}">
                <asvg:svgBlip xmlns:asvg="http://schemas.microsoft.com/office/drawing/2016/SVG/main" r:embed="rId28"/>
              </a:ext>
            </a:extLst>
          </a:blip>
        </a:buBlip>
        <a:defRPr sz="1600" b="0" i="0" kern="1200">
          <a:solidFill>
            <a:schemeClr val="tx1"/>
          </a:solidFill>
          <a:latin typeface="+mn-lt"/>
          <a:ea typeface="+mn-ea"/>
          <a:cs typeface="+mn-cs"/>
        </a:defRPr>
      </a:lvl7pPr>
      <a:lvl8pPr marL="0" indent="0" algn="l" defTabSz="914400" rtl="0" eaLnBrk="1" latinLnBrk="0" hangingPunct="1">
        <a:lnSpc>
          <a:spcPct val="90000"/>
        </a:lnSpc>
        <a:spcBef>
          <a:spcPts val="300"/>
        </a:spcBef>
        <a:spcAft>
          <a:spcPts val="600"/>
        </a:spcAft>
        <a:buFontTx/>
        <a:buNone/>
        <a:defRPr sz="1600" kern="1200">
          <a:solidFill>
            <a:schemeClr val="tx1"/>
          </a:solidFill>
          <a:latin typeface="+mn-lt"/>
          <a:ea typeface="+mn-ea"/>
          <a:cs typeface="+mn-cs"/>
        </a:defRPr>
      </a:lvl8pPr>
      <a:lvl9pPr marL="0" indent="0" algn="l" defTabSz="914400" rtl="0" eaLnBrk="1" latinLnBrk="0" hangingPunct="1">
        <a:lnSpc>
          <a:spcPct val="100000"/>
        </a:lnSpc>
        <a:spcBef>
          <a:spcPts val="300"/>
        </a:spcBef>
        <a:spcAft>
          <a:spcPts val="1200"/>
        </a:spcAft>
        <a:buFontTx/>
        <a:buNone/>
        <a:defRPr sz="2000" b="1" kern="1200" cap="all" baseline="0">
          <a:solidFill>
            <a:schemeClr val="tx2"/>
          </a:solidFill>
          <a:latin typeface="+mj-lt"/>
          <a:ea typeface="+mn-ea"/>
          <a:cs typeface="+mn-cs"/>
        </a:defRPr>
      </a:lvl9pPr>
    </p:bodyStyle>
    <p:otherStyle>
      <a:defPPr>
        <a:defRPr lang="nl-NL"/>
      </a:defPPr>
      <a:lvl1pPr marL="0" algn="l" defTabSz="179388" rtl="0" eaLnBrk="1" latinLnBrk="0" hangingPunct="1">
        <a:defRPr sz="1050" kern="1200">
          <a:solidFill>
            <a:schemeClr val="tx1"/>
          </a:solidFill>
          <a:latin typeface="+mn-lt"/>
          <a:ea typeface="+mn-ea"/>
          <a:cs typeface="+mn-cs"/>
        </a:defRPr>
      </a:lvl1pPr>
      <a:lvl2pPr marL="0" algn="l" defTabSz="179388" rtl="0" eaLnBrk="1" latinLnBrk="0" hangingPunct="1">
        <a:defRPr sz="1050" kern="1200">
          <a:solidFill>
            <a:schemeClr val="tx1"/>
          </a:solidFill>
          <a:latin typeface="+mn-lt"/>
          <a:ea typeface="+mn-ea"/>
          <a:cs typeface="+mn-cs"/>
        </a:defRPr>
      </a:lvl2pPr>
      <a:lvl3pPr marL="0" algn="l" defTabSz="179388" rtl="0" eaLnBrk="1" latinLnBrk="0" hangingPunct="1">
        <a:defRPr sz="1050" kern="1200">
          <a:solidFill>
            <a:schemeClr val="tx1"/>
          </a:solidFill>
          <a:latin typeface="+mn-lt"/>
          <a:ea typeface="+mn-ea"/>
          <a:cs typeface="+mn-cs"/>
        </a:defRPr>
      </a:lvl3pPr>
      <a:lvl4pPr marL="0" algn="l" defTabSz="179388" rtl="0" eaLnBrk="1" latinLnBrk="0" hangingPunct="1">
        <a:defRPr sz="1050" kern="1200">
          <a:solidFill>
            <a:schemeClr val="tx1"/>
          </a:solidFill>
          <a:latin typeface="+mn-lt"/>
          <a:ea typeface="+mn-ea"/>
          <a:cs typeface="+mn-cs"/>
        </a:defRPr>
      </a:lvl4pPr>
      <a:lvl5pPr marL="0" algn="l" defTabSz="179388" rtl="0" eaLnBrk="1" latinLnBrk="0" hangingPunct="1">
        <a:defRPr sz="1050" kern="1200">
          <a:solidFill>
            <a:schemeClr val="tx1"/>
          </a:solidFill>
          <a:latin typeface="+mn-lt"/>
          <a:ea typeface="+mn-ea"/>
          <a:cs typeface="+mn-cs"/>
        </a:defRPr>
      </a:lvl5pPr>
      <a:lvl6pPr marL="0" algn="l" defTabSz="179388" rtl="0" eaLnBrk="1" latinLnBrk="0" hangingPunct="1">
        <a:defRPr sz="1050" kern="1200">
          <a:solidFill>
            <a:schemeClr val="tx1"/>
          </a:solidFill>
          <a:latin typeface="+mn-lt"/>
          <a:ea typeface="+mn-ea"/>
          <a:cs typeface="+mn-cs"/>
        </a:defRPr>
      </a:lvl6pPr>
      <a:lvl7pPr marL="0" algn="l" defTabSz="179388" rtl="0" eaLnBrk="1" latinLnBrk="0" hangingPunct="1">
        <a:defRPr sz="1050" kern="1200">
          <a:solidFill>
            <a:schemeClr val="tx1"/>
          </a:solidFill>
          <a:latin typeface="+mn-lt"/>
          <a:ea typeface="+mn-ea"/>
          <a:cs typeface="+mn-cs"/>
        </a:defRPr>
      </a:lvl7pPr>
      <a:lvl8pPr marL="0" algn="l" defTabSz="179388" rtl="0" eaLnBrk="1" latinLnBrk="0" hangingPunct="1">
        <a:defRPr sz="1050" kern="1200">
          <a:solidFill>
            <a:schemeClr val="tx1"/>
          </a:solidFill>
          <a:latin typeface="+mn-lt"/>
          <a:ea typeface="+mn-ea"/>
          <a:cs typeface="+mn-cs"/>
        </a:defRPr>
      </a:lvl8pPr>
      <a:lvl9pPr marL="0" algn="l" defTabSz="179388" rtl="0" eaLnBrk="1" latinLnBrk="0" hangingPunct="1">
        <a:defRPr sz="1050" kern="1200">
          <a:solidFill>
            <a:schemeClr val="tx1"/>
          </a:solidFill>
          <a:latin typeface="+mn-lt"/>
          <a:ea typeface="+mn-ea"/>
          <a:cs typeface="+mn-cs"/>
        </a:defRPr>
      </a:lvl9pPr>
    </p:otherStyle>
  </p:txStyles>
  <p:extLst>
    <p:ext uri="{27BBF7A9-308A-43DC-89C8-2F10F3537804}">
      <p15:sldGuideLst xmlns:p15="http://schemas.microsoft.com/office/powerpoint/2012/main">
        <p15:guide id="1">
          <p15:clr>
            <a:srgbClr val="F26B43"/>
          </p15:clr>
        </p15:guide>
        <p15:guide id="2" orient="horz">
          <p15:clr>
            <a:srgbClr val="F26B43"/>
          </p15:clr>
        </p15:guide>
        <p15:guide id="3" orient="horz" pos="4320">
          <p15:clr>
            <a:srgbClr val="F26B43"/>
          </p15:clr>
        </p15:guide>
        <p15:guide id="5" orient="horz" pos="3966">
          <p15:clr>
            <a:srgbClr val="5ACBF0"/>
          </p15:clr>
        </p15:guide>
        <p15:guide id="6" orient="horz" pos="1167">
          <p15:clr>
            <a:srgbClr val="5ACBF0"/>
          </p15:clr>
        </p15:guide>
        <p15:guide id="7" orient="horz" pos="559">
          <p15:clr>
            <a:srgbClr val="5ACBF0"/>
          </p15:clr>
        </p15:guide>
        <p15:guide id="8" orient="horz" pos="390">
          <p15:clr>
            <a:srgbClr val="5ACBF0"/>
          </p15:clr>
        </p15:guide>
        <p15:guide id="9" pos="7680">
          <p15:clr>
            <a:srgbClr val="F26B43"/>
          </p15:clr>
        </p15:guide>
        <p15:guide id="10" pos="487">
          <p15:clr>
            <a:srgbClr val="5ACBF0"/>
          </p15:clr>
        </p15:guide>
        <p15:guide id="11" pos="7313">
          <p15:clr>
            <a:srgbClr val="5ACBF0"/>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ID" hidden="1">
            <a:extLst>
              <a:ext uri="{FF2B5EF4-FFF2-40B4-BE49-F238E27FC236}">
                <a16:creationId xmlns:a16="http://schemas.microsoft.com/office/drawing/2014/main" id="{41FF29CE-FB36-4A94-A675-DDBE1348BD41}"/>
              </a:ext>
            </a:extLst>
          </p:cNvPr>
          <p:cNvGrpSpPr/>
          <p:nvPr userDrawn="1"/>
        </p:nvGrpSpPr>
        <p:grpSpPr>
          <a:xfrm>
            <a:off x="240030" y="-243206"/>
            <a:ext cx="11807190" cy="7101203"/>
            <a:chOff x="240030" y="-243206"/>
            <a:chExt cx="11807190" cy="7101203"/>
          </a:xfrm>
        </p:grpSpPr>
        <p:cxnSp>
          <p:nvCxnSpPr>
            <p:cNvPr id="5" name="Rechte verbindingslijn 4">
              <a:extLst>
                <a:ext uri="{FF2B5EF4-FFF2-40B4-BE49-F238E27FC236}">
                  <a16:creationId xmlns:a16="http://schemas.microsoft.com/office/drawing/2014/main" id="{AE520030-A6A5-41C2-A96D-1462341C54EE}"/>
                </a:ext>
              </a:extLst>
            </p:cNvPr>
            <p:cNvCxnSpPr/>
            <p:nvPr userDrawn="1"/>
          </p:nvCxnSpPr>
          <p:spPr>
            <a:xfrm>
              <a:off x="765803" y="-243206"/>
              <a:ext cx="0" cy="7101203"/>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 name="Rechte verbindingslijn 22">
              <a:extLst>
                <a:ext uri="{FF2B5EF4-FFF2-40B4-BE49-F238E27FC236}">
                  <a16:creationId xmlns:a16="http://schemas.microsoft.com/office/drawing/2014/main" id="{5F220E02-12B0-40E0-ABF6-C815F8DA4046}"/>
                </a:ext>
              </a:extLst>
            </p:cNvPr>
            <p:cNvCxnSpPr/>
            <p:nvPr userDrawn="1"/>
          </p:nvCxnSpPr>
          <p:spPr>
            <a:xfrm>
              <a:off x="11615770" y="-243206"/>
              <a:ext cx="0" cy="7101203"/>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 name="Rechte verbindingslijn 6">
              <a:extLst>
                <a:ext uri="{FF2B5EF4-FFF2-40B4-BE49-F238E27FC236}">
                  <a16:creationId xmlns:a16="http://schemas.microsoft.com/office/drawing/2014/main" id="{49E8E50B-D47B-4BBC-827F-1366C4AAD0CA}"/>
                </a:ext>
              </a:extLst>
            </p:cNvPr>
            <p:cNvCxnSpPr/>
            <p:nvPr userDrawn="1"/>
          </p:nvCxnSpPr>
          <p:spPr>
            <a:xfrm flipH="1">
              <a:off x="240030" y="556259"/>
              <a:ext cx="1180719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4" name="Rechte verbindingslijn 23">
              <a:extLst>
                <a:ext uri="{FF2B5EF4-FFF2-40B4-BE49-F238E27FC236}">
                  <a16:creationId xmlns:a16="http://schemas.microsoft.com/office/drawing/2014/main" id="{4929D352-BA6B-4746-8410-66F16EF31467}"/>
                </a:ext>
              </a:extLst>
            </p:cNvPr>
            <p:cNvCxnSpPr/>
            <p:nvPr userDrawn="1"/>
          </p:nvCxnSpPr>
          <p:spPr>
            <a:xfrm flipH="1">
              <a:off x="240030" y="922019"/>
              <a:ext cx="1180719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 name="Rechte verbindingslijn 24">
              <a:extLst>
                <a:ext uri="{FF2B5EF4-FFF2-40B4-BE49-F238E27FC236}">
                  <a16:creationId xmlns:a16="http://schemas.microsoft.com/office/drawing/2014/main" id="{8BE275D2-DE2C-4FBA-9D11-C668ABF4979C}"/>
                </a:ext>
              </a:extLst>
            </p:cNvPr>
            <p:cNvCxnSpPr/>
            <p:nvPr userDrawn="1"/>
          </p:nvCxnSpPr>
          <p:spPr>
            <a:xfrm flipH="1">
              <a:off x="240030" y="1478101"/>
              <a:ext cx="1180719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6" name="Rechte verbindingslijn 25">
              <a:extLst>
                <a:ext uri="{FF2B5EF4-FFF2-40B4-BE49-F238E27FC236}">
                  <a16:creationId xmlns:a16="http://schemas.microsoft.com/office/drawing/2014/main" id="{2C3B6A12-DA2F-4814-8660-472B2EEC0D92}"/>
                </a:ext>
              </a:extLst>
            </p:cNvPr>
            <p:cNvCxnSpPr/>
            <p:nvPr userDrawn="1"/>
          </p:nvCxnSpPr>
          <p:spPr>
            <a:xfrm flipH="1">
              <a:off x="240030" y="5711009"/>
              <a:ext cx="1180719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9" name="Datum">
            <a:extLst>
              <a:ext uri="{FF2B5EF4-FFF2-40B4-BE49-F238E27FC236}">
                <a16:creationId xmlns:a16="http://schemas.microsoft.com/office/drawing/2014/main" id="{CBEA4851-877C-40F6-B8BA-24A4A19AADE4}"/>
              </a:ext>
            </a:extLst>
          </p:cNvPr>
          <p:cNvSpPr>
            <a:spLocks noGrp="1"/>
          </p:cNvSpPr>
          <p:nvPr>
            <p:ph type="dt" sz="half" idx="2"/>
          </p:nvPr>
        </p:nvSpPr>
        <p:spPr>
          <a:xfrm>
            <a:off x="775644" y="6480354"/>
            <a:ext cx="5330192" cy="185411"/>
          </a:xfrm>
          <a:prstGeom prst="rect">
            <a:avLst/>
          </a:prstGeom>
        </p:spPr>
        <p:txBody>
          <a:bodyPr vert="horz" lIns="0" tIns="0" rIns="0" bIns="0" rtlCol="0" anchor="ctr">
            <a:noAutofit/>
          </a:bodyPr>
          <a:lstStyle>
            <a:lvl1pPr>
              <a:defRPr lang="en-GB" sz="1000" smtClean="0">
                <a:solidFill>
                  <a:schemeClr val="tx1">
                    <a:tint val="75000"/>
                  </a:schemeClr>
                </a:solidFill>
              </a:defRPr>
            </a:lvl1pPr>
          </a:lstStyle>
          <a:p>
            <a:r>
              <a:rPr lang="en-GB" dirty="0"/>
              <a:t>Date</a:t>
            </a:r>
          </a:p>
        </p:txBody>
      </p:sp>
      <p:sp>
        <p:nvSpPr>
          <p:cNvPr id="3" name="Tijdelijke aanduiding voor tekst 2"/>
          <p:cNvSpPr>
            <a:spLocks noGrp="1"/>
          </p:cNvSpPr>
          <p:nvPr>
            <p:ph type="body" idx="1"/>
          </p:nvPr>
        </p:nvSpPr>
        <p:spPr>
          <a:xfrm>
            <a:off x="777233" y="1856128"/>
            <a:ext cx="10827107" cy="4438164"/>
          </a:xfrm>
          <a:prstGeom prst="rect">
            <a:avLst/>
          </a:prstGeom>
        </p:spPr>
        <p:txBody>
          <a:bodyPr vert="horz" lIns="0" tIns="0" rIns="0" bIns="0" rtlCol="0">
            <a:noAutofit/>
          </a:bodyPr>
          <a:lstStyle/>
          <a:p>
            <a:pPr lvl="0"/>
            <a:r>
              <a:rPr lang="en-GB" dirty="0"/>
              <a:t>Bullet</a:t>
            </a:r>
          </a:p>
          <a:p>
            <a:pPr lvl="1"/>
            <a:r>
              <a:rPr lang="en-GB" dirty="0"/>
              <a:t>Sub-bullet</a:t>
            </a:r>
          </a:p>
          <a:p>
            <a:pPr lvl="2"/>
            <a:r>
              <a:rPr lang="en-GB" dirty="0"/>
              <a:t>Default text</a:t>
            </a:r>
          </a:p>
          <a:p>
            <a:pPr lvl="3"/>
            <a:r>
              <a:rPr lang="en-GB" dirty="0"/>
              <a:t>header</a:t>
            </a:r>
          </a:p>
          <a:p>
            <a:pPr lvl="4"/>
            <a:r>
              <a:rPr lang="en-GB" dirty="0"/>
              <a:t>Numerical bullet</a:t>
            </a:r>
          </a:p>
          <a:p>
            <a:pPr lvl="5"/>
            <a:r>
              <a:rPr lang="en-GB" dirty="0"/>
              <a:t>Bullet</a:t>
            </a:r>
          </a:p>
          <a:p>
            <a:pPr lvl="6"/>
            <a:r>
              <a:rPr lang="en-GB" dirty="0"/>
              <a:t>Sub-bullet</a:t>
            </a:r>
          </a:p>
          <a:p>
            <a:pPr lvl="7"/>
            <a:r>
              <a:rPr lang="en-GB" dirty="0"/>
              <a:t>Default text</a:t>
            </a:r>
          </a:p>
          <a:p>
            <a:pPr lvl="8"/>
            <a:r>
              <a:rPr lang="en-GB" dirty="0"/>
              <a:t>header</a:t>
            </a:r>
          </a:p>
          <a:p>
            <a:pPr lvl="8"/>
            <a:endParaRPr lang="en-GB" dirty="0"/>
          </a:p>
        </p:txBody>
      </p:sp>
      <p:sp>
        <p:nvSpPr>
          <p:cNvPr id="6" name="Datum">
            <a:extLst>
              <a:ext uri="{FF2B5EF4-FFF2-40B4-BE49-F238E27FC236}">
                <a16:creationId xmlns:a16="http://schemas.microsoft.com/office/drawing/2014/main" id="{48A9FB6B-5087-4423-A1CA-6D25601F6E77}"/>
              </a:ext>
            </a:extLst>
          </p:cNvPr>
          <p:cNvSpPr>
            <a:spLocks noGrp="1"/>
          </p:cNvSpPr>
          <p:nvPr>
            <p:ph type="sldNum" sz="quarter" idx="4"/>
          </p:nvPr>
        </p:nvSpPr>
        <p:spPr>
          <a:xfrm>
            <a:off x="11625611" y="6480355"/>
            <a:ext cx="421607" cy="185411"/>
          </a:xfrm>
          <a:prstGeom prst="rect">
            <a:avLst/>
          </a:prstGeom>
        </p:spPr>
        <p:txBody>
          <a:bodyPr vert="horz" lIns="91440" tIns="45720" rIns="91440" bIns="45720" rtlCol="0" anchor="ctr"/>
          <a:lstStyle>
            <a:lvl1pPr algn="l">
              <a:defRPr sz="1000">
                <a:solidFill>
                  <a:schemeClr val="tx1">
                    <a:tint val="75000"/>
                  </a:schemeClr>
                </a:solidFill>
              </a:defRPr>
            </a:lvl1pPr>
          </a:lstStyle>
          <a:p>
            <a:fld id="{5EC93C5F-DB18-4797-88B9-B8B0D60519FD}" type="slidenum">
              <a:rPr lang="en-GB" smtClean="0"/>
              <a:pPr/>
              <a:t>‹#›</a:t>
            </a:fld>
            <a:endParaRPr lang="en-GB" dirty="0"/>
          </a:p>
        </p:txBody>
      </p:sp>
      <p:sp>
        <p:nvSpPr>
          <p:cNvPr id="4" name="Voettekst">
            <a:extLst>
              <a:ext uri="{FF2B5EF4-FFF2-40B4-BE49-F238E27FC236}">
                <a16:creationId xmlns:a16="http://schemas.microsoft.com/office/drawing/2014/main" id="{AF8099B3-10E2-46C1-BF04-AE3AD12B9054}"/>
              </a:ext>
            </a:extLst>
          </p:cNvPr>
          <p:cNvSpPr>
            <a:spLocks noGrp="1"/>
          </p:cNvSpPr>
          <p:nvPr>
            <p:ph type="ftr" sz="quarter" idx="3"/>
          </p:nvPr>
        </p:nvSpPr>
        <p:spPr>
          <a:xfrm>
            <a:off x="777242" y="6480355"/>
            <a:ext cx="5318757" cy="185411"/>
          </a:xfrm>
          <a:prstGeom prst="rect">
            <a:avLst/>
          </a:prstGeom>
        </p:spPr>
        <p:txBody>
          <a:bodyPr vert="horz" lIns="0" tIns="0" rIns="0" bIns="0" rtlCol="0" anchor="ctr">
            <a:noAutofit/>
          </a:bodyPr>
          <a:lstStyle>
            <a:lvl1pPr algn="l">
              <a:defRPr sz="1000">
                <a:solidFill>
                  <a:schemeClr val="tx1">
                    <a:tint val="75000"/>
                  </a:schemeClr>
                </a:solidFill>
              </a:defRPr>
            </a:lvl1pPr>
          </a:lstStyle>
          <a:p>
            <a:r>
              <a:rPr lang="en-GB" dirty="0"/>
              <a:t>26 October 2021 | ALIM Guide for asset information Managers</a:t>
            </a:r>
          </a:p>
        </p:txBody>
      </p:sp>
      <p:sp>
        <p:nvSpPr>
          <p:cNvPr id="2" name="Titel"/>
          <p:cNvSpPr>
            <a:spLocks noGrp="1"/>
          </p:cNvSpPr>
          <p:nvPr>
            <p:ph type="title"/>
          </p:nvPr>
        </p:nvSpPr>
        <p:spPr>
          <a:xfrm>
            <a:off x="777244" y="619124"/>
            <a:ext cx="10828685" cy="268289"/>
          </a:xfrm>
          <a:prstGeom prst="rect">
            <a:avLst/>
          </a:prstGeom>
        </p:spPr>
        <p:txBody>
          <a:bodyPr vert="horz" lIns="0" tIns="0" rIns="0" bIns="385200" rtlCol="0" anchor="t">
            <a:noAutofit/>
          </a:bodyPr>
          <a:lstStyle/>
          <a:p>
            <a:r>
              <a:rPr lang="en-GB" dirty="0"/>
              <a:t>Insert title here</a:t>
            </a:r>
          </a:p>
        </p:txBody>
      </p:sp>
    </p:spTree>
    <p:extLst>
      <p:ext uri="{BB962C8B-B14F-4D97-AF65-F5344CB8AC3E}">
        <p14:creationId xmlns:p14="http://schemas.microsoft.com/office/powerpoint/2010/main" val="3269313947"/>
      </p:ext>
    </p:extLst>
  </p:cSld>
  <p:clrMap bg1="lt1" tx1="dk1" bg2="lt2" tx2="dk2" accent1="accent1" accent2="accent2" accent3="accent3" accent4="accent4" accent5="accent5" accent6="accent6" hlink="hlink" folHlink="folHlink"/>
  <p:sldLayoutIdLst>
    <p:sldLayoutId id="2147483815" r:id="rId1"/>
    <p:sldLayoutId id="2147483816" r:id="rId2"/>
    <p:sldLayoutId id="2147483817" r:id="rId3"/>
    <p:sldLayoutId id="2147483818" r:id="rId4"/>
    <p:sldLayoutId id="2147483819" r:id="rId5"/>
    <p:sldLayoutId id="2147483820" r:id="rId6"/>
    <p:sldLayoutId id="2147483821" r:id="rId7"/>
    <p:sldLayoutId id="2147483822" r:id="rId8"/>
    <p:sldLayoutId id="2147483823" r:id="rId9"/>
    <p:sldLayoutId id="2147483824" r:id="rId10"/>
    <p:sldLayoutId id="2147483825" r:id="rId11"/>
    <p:sldLayoutId id="2147483826" r:id="rId12"/>
    <p:sldLayoutId id="2147483827" r:id="rId13"/>
    <p:sldLayoutId id="2147483828" r:id="rId14"/>
    <p:sldLayoutId id="2147483829" r:id="rId15"/>
    <p:sldLayoutId id="2147483830" r:id="rId16"/>
    <p:sldLayoutId id="2147483831" r:id="rId17"/>
    <p:sldLayoutId id="2147483832" r:id="rId18"/>
    <p:sldLayoutId id="2147483833" r:id="rId19"/>
    <p:sldLayoutId id="2147483834" r:id="rId20"/>
    <p:sldLayoutId id="2147483835" r:id="rId21"/>
    <p:sldLayoutId id="2147483836" r:id="rId22"/>
    <p:sldLayoutId id="2147483837" r:id="rId23"/>
    <p:sldLayoutId id="2147483838" r:id="rId24"/>
  </p:sldLayoutIdLst>
  <p:transition spd="slow">
    <p:push dir="u"/>
  </p:transition>
  <p:hf hdr="0" dt="0"/>
  <p:txStyles>
    <p:titleStyle>
      <a:lvl1pPr algn="l" defTabSz="914400" rtl="0" eaLnBrk="1" latinLnBrk="0" hangingPunct="1">
        <a:lnSpc>
          <a:spcPct val="90000"/>
        </a:lnSpc>
        <a:spcBef>
          <a:spcPct val="0"/>
        </a:spcBef>
        <a:buNone/>
        <a:tabLst>
          <a:tab pos="1255713" algn="l"/>
        </a:tabLst>
        <a:defRPr sz="3000" b="1" kern="1200" cap="all" baseline="0">
          <a:solidFill>
            <a:schemeClr val="tx2"/>
          </a:solidFill>
          <a:latin typeface="+mj-lt"/>
          <a:ea typeface="+mj-ea"/>
          <a:cs typeface="+mj-cs"/>
        </a:defRPr>
      </a:lvl1pPr>
    </p:titleStyle>
    <p:bodyStyle>
      <a:lvl1pPr marL="179388" indent="-179388" algn="l" defTabSz="719138" rtl="0" eaLnBrk="1" latinLnBrk="0" hangingPunct="1">
        <a:lnSpc>
          <a:spcPct val="100000"/>
        </a:lnSpc>
        <a:spcBef>
          <a:spcPts val="300"/>
        </a:spcBef>
        <a:spcAft>
          <a:spcPts val="600"/>
        </a:spcAft>
        <a:buClr>
          <a:schemeClr val="tx2"/>
        </a:buClr>
        <a:buSzPct val="100000"/>
        <a:buFontTx/>
        <a:buBlip>
          <a:blip r:embed="rId26">
            <a:extLst>
              <a:ext uri="{96DAC541-7B7A-43D3-8B79-37D633B846F1}">
                <asvg:svgBlip xmlns:asvg="http://schemas.microsoft.com/office/drawing/2016/SVG/main" r:embed="rId27"/>
              </a:ext>
            </a:extLst>
          </a:blip>
        </a:buBlip>
        <a:defRPr sz="1600" kern="1200">
          <a:solidFill>
            <a:schemeClr val="tx1"/>
          </a:solidFill>
          <a:latin typeface="+mn-lt"/>
          <a:ea typeface="+mn-ea"/>
          <a:cs typeface="+mn-cs"/>
        </a:defRPr>
      </a:lvl1pPr>
      <a:lvl2pPr marL="357188" indent="-177800" algn="l" defTabSz="719138" rtl="0" eaLnBrk="1" latinLnBrk="0" hangingPunct="1">
        <a:lnSpc>
          <a:spcPct val="100000"/>
        </a:lnSpc>
        <a:spcBef>
          <a:spcPts val="300"/>
        </a:spcBef>
        <a:spcAft>
          <a:spcPts val="600"/>
        </a:spcAft>
        <a:buClr>
          <a:schemeClr val="tx2"/>
        </a:buClr>
        <a:buSzPct val="100000"/>
        <a:buFontTx/>
        <a:buBlip>
          <a:blip r:embed="rId28">
            <a:extLst>
              <a:ext uri="{96DAC541-7B7A-43D3-8B79-37D633B846F1}">
                <asvg:svgBlip xmlns:asvg="http://schemas.microsoft.com/office/drawing/2016/SVG/main" r:embed="rId29"/>
              </a:ext>
            </a:extLst>
          </a:blip>
        </a:buBlip>
        <a:defRPr sz="1600" i="0" kern="1200">
          <a:solidFill>
            <a:schemeClr val="tx1"/>
          </a:solidFill>
          <a:latin typeface="+mn-lt"/>
          <a:ea typeface="+mn-ea"/>
          <a:cs typeface="+mn-cs"/>
        </a:defRPr>
      </a:lvl2pPr>
      <a:lvl3pPr marL="0" indent="0" algn="l" defTabSz="719138" rtl="0" eaLnBrk="1" latinLnBrk="0" hangingPunct="1">
        <a:lnSpc>
          <a:spcPct val="100000"/>
        </a:lnSpc>
        <a:spcBef>
          <a:spcPts val="300"/>
        </a:spcBef>
        <a:spcAft>
          <a:spcPts val="600"/>
        </a:spcAft>
        <a:buClr>
          <a:srgbClr val="0070C0"/>
        </a:buClr>
        <a:buSzPct val="85000"/>
        <a:buFontTx/>
        <a:buNone/>
        <a:defRPr sz="1600" i="0" kern="1200">
          <a:solidFill>
            <a:schemeClr val="tx1"/>
          </a:solidFill>
          <a:latin typeface="+mn-lt"/>
          <a:ea typeface="+mn-ea"/>
          <a:cs typeface="+mn-cs"/>
        </a:defRPr>
      </a:lvl3pPr>
      <a:lvl4pPr marL="0" indent="0" algn="l" defTabSz="719138" rtl="0" eaLnBrk="1" latinLnBrk="0" hangingPunct="1">
        <a:lnSpc>
          <a:spcPct val="100000"/>
        </a:lnSpc>
        <a:spcBef>
          <a:spcPts val="300"/>
        </a:spcBef>
        <a:spcAft>
          <a:spcPts val="1200"/>
        </a:spcAft>
        <a:buFontTx/>
        <a:buNone/>
        <a:defRPr sz="2000" b="1" kern="1200" cap="all" spc="30" baseline="0">
          <a:solidFill>
            <a:schemeClr val="tx2"/>
          </a:solidFill>
          <a:latin typeface="+mj-lt"/>
          <a:ea typeface="+mn-ea"/>
          <a:cs typeface="Calibri" panose="020F0502020204030204" pitchFamily="34" charset="0"/>
        </a:defRPr>
      </a:lvl4pPr>
      <a:lvl5pPr marL="179388" indent="-179388" algn="l" defTabSz="719138" rtl="0" eaLnBrk="1" latinLnBrk="0" hangingPunct="1">
        <a:lnSpc>
          <a:spcPct val="100000"/>
        </a:lnSpc>
        <a:spcBef>
          <a:spcPts val="300"/>
        </a:spcBef>
        <a:spcAft>
          <a:spcPts val="600"/>
        </a:spcAft>
        <a:buClr>
          <a:schemeClr val="tx1"/>
        </a:buClr>
        <a:buFont typeface="+mj-lt"/>
        <a:buAutoNum type="arabicPeriod"/>
        <a:tabLst>
          <a:tab pos="179388" algn="l"/>
        </a:tabLst>
        <a:defRPr sz="1600" i="0" kern="1200">
          <a:solidFill>
            <a:schemeClr val="tx1"/>
          </a:solidFill>
          <a:latin typeface="+mn-lt"/>
          <a:ea typeface="+mn-ea"/>
          <a:cs typeface="+mn-cs"/>
        </a:defRPr>
      </a:lvl5pPr>
      <a:lvl6pPr marL="179388" indent="-179388" algn="l" defTabSz="914400" rtl="0" eaLnBrk="1" latinLnBrk="0" hangingPunct="1">
        <a:lnSpc>
          <a:spcPct val="100000"/>
        </a:lnSpc>
        <a:spcBef>
          <a:spcPts val="300"/>
        </a:spcBef>
        <a:spcAft>
          <a:spcPts val="600"/>
        </a:spcAft>
        <a:buFontTx/>
        <a:buBlip>
          <a:blip r:embed="rId26">
            <a:extLst>
              <a:ext uri="{96DAC541-7B7A-43D3-8B79-37D633B846F1}">
                <asvg:svgBlip xmlns:asvg="http://schemas.microsoft.com/office/drawing/2016/SVG/main" r:embed="rId27"/>
              </a:ext>
            </a:extLst>
          </a:blip>
        </a:buBlip>
        <a:defRPr sz="1600" b="0" i="0" kern="1200">
          <a:solidFill>
            <a:schemeClr val="tx1"/>
          </a:solidFill>
          <a:latin typeface="+mn-lt"/>
          <a:ea typeface="+mn-ea"/>
          <a:cs typeface="+mn-cs"/>
        </a:defRPr>
      </a:lvl6pPr>
      <a:lvl7pPr marL="357188" indent="-177800" algn="l" defTabSz="914400" rtl="0" eaLnBrk="1" latinLnBrk="0" hangingPunct="1">
        <a:lnSpc>
          <a:spcPct val="100000"/>
        </a:lnSpc>
        <a:spcBef>
          <a:spcPts val="300"/>
        </a:spcBef>
        <a:spcAft>
          <a:spcPts val="600"/>
        </a:spcAft>
        <a:buFontTx/>
        <a:buBlip>
          <a:blip r:embed="rId28">
            <a:extLst>
              <a:ext uri="{96DAC541-7B7A-43D3-8B79-37D633B846F1}">
                <asvg:svgBlip xmlns:asvg="http://schemas.microsoft.com/office/drawing/2016/SVG/main" r:embed="rId29"/>
              </a:ext>
            </a:extLst>
          </a:blip>
        </a:buBlip>
        <a:defRPr sz="1600" b="0" i="0" kern="1200">
          <a:solidFill>
            <a:schemeClr val="tx1"/>
          </a:solidFill>
          <a:latin typeface="+mn-lt"/>
          <a:ea typeface="+mn-ea"/>
          <a:cs typeface="+mn-cs"/>
        </a:defRPr>
      </a:lvl7pPr>
      <a:lvl8pPr marL="0" indent="0" algn="l" defTabSz="914400" rtl="0" eaLnBrk="1" latinLnBrk="0" hangingPunct="1">
        <a:lnSpc>
          <a:spcPct val="90000"/>
        </a:lnSpc>
        <a:spcBef>
          <a:spcPts val="300"/>
        </a:spcBef>
        <a:spcAft>
          <a:spcPts val="600"/>
        </a:spcAft>
        <a:buFontTx/>
        <a:buNone/>
        <a:defRPr sz="1600" kern="1200">
          <a:solidFill>
            <a:schemeClr val="tx1"/>
          </a:solidFill>
          <a:latin typeface="+mn-lt"/>
          <a:ea typeface="+mn-ea"/>
          <a:cs typeface="+mn-cs"/>
        </a:defRPr>
      </a:lvl8pPr>
      <a:lvl9pPr marL="0" indent="0" algn="l" defTabSz="914400" rtl="0" eaLnBrk="1" latinLnBrk="0" hangingPunct="1">
        <a:lnSpc>
          <a:spcPct val="100000"/>
        </a:lnSpc>
        <a:spcBef>
          <a:spcPts val="300"/>
        </a:spcBef>
        <a:spcAft>
          <a:spcPts val="1200"/>
        </a:spcAft>
        <a:buFontTx/>
        <a:buNone/>
        <a:defRPr sz="2000" b="1" kern="1200" cap="all" baseline="0">
          <a:solidFill>
            <a:schemeClr val="tx2"/>
          </a:solidFill>
          <a:latin typeface="+mj-lt"/>
          <a:ea typeface="+mn-ea"/>
          <a:cs typeface="+mn-cs"/>
        </a:defRPr>
      </a:lvl9pPr>
    </p:bodyStyle>
    <p:otherStyle>
      <a:defPPr>
        <a:defRPr lang="nl-NL"/>
      </a:defPPr>
      <a:lvl1pPr marL="0" algn="l" defTabSz="179388" rtl="0" eaLnBrk="1" latinLnBrk="0" hangingPunct="1">
        <a:defRPr sz="1050" kern="1200">
          <a:solidFill>
            <a:schemeClr val="tx1"/>
          </a:solidFill>
          <a:latin typeface="+mn-lt"/>
          <a:ea typeface="+mn-ea"/>
          <a:cs typeface="+mn-cs"/>
        </a:defRPr>
      </a:lvl1pPr>
      <a:lvl2pPr marL="0" algn="l" defTabSz="179388" rtl="0" eaLnBrk="1" latinLnBrk="0" hangingPunct="1">
        <a:defRPr sz="1050" kern="1200">
          <a:solidFill>
            <a:schemeClr val="tx1"/>
          </a:solidFill>
          <a:latin typeface="+mn-lt"/>
          <a:ea typeface="+mn-ea"/>
          <a:cs typeface="+mn-cs"/>
        </a:defRPr>
      </a:lvl2pPr>
      <a:lvl3pPr marL="0" algn="l" defTabSz="179388" rtl="0" eaLnBrk="1" latinLnBrk="0" hangingPunct="1">
        <a:defRPr sz="1050" kern="1200">
          <a:solidFill>
            <a:schemeClr val="tx1"/>
          </a:solidFill>
          <a:latin typeface="+mn-lt"/>
          <a:ea typeface="+mn-ea"/>
          <a:cs typeface="+mn-cs"/>
        </a:defRPr>
      </a:lvl3pPr>
      <a:lvl4pPr marL="0" algn="l" defTabSz="179388" rtl="0" eaLnBrk="1" latinLnBrk="0" hangingPunct="1">
        <a:defRPr sz="1050" kern="1200">
          <a:solidFill>
            <a:schemeClr val="tx1"/>
          </a:solidFill>
          <a:latin typeface="+mn-lt"/>
          <a:ea typeface="+mn-ea"/>
          <a:cs typeface="+mn-cs"/>
        </a:defRPr>
      </a:lvl4pPr>
      <a:lvl5pPr marL="0" algn="l" defTabSz="179388" rtl="0" eaLnBrk="1" latinLnBrk="0" hangingPunct="1">
        <a:defRPr sz="1050" kern="1200">
          <a:solidFill>
            <a:schemeClr val="tx1"/>
          </a:solidFill>
          <a:latin typeface="+mn-lt"/>
          <a:ea typeface="+mn-ea"/>
          <a:cs typeface="+mn-cs"/>
        </a:defRPr>
      </a:lvl5pPr>
      <a:lvl6pPr marL="0" algn="l" defTabSz="179388" rtl="0" eaLnBrk="1" latinLnBrk="0" hangingPunct="1">
        <a:defRPr sz="1050" kern="1200">
          <a:solidFill>
            <a:schemeClr val="tx1"/>
          </a:solidFill>
          <a:latin typeface="+mn-lt"/>
          <a:ea typeface="+mn-ea"/>
          <a:cs typeface="+mn-cs"/>
        </a:defRPr>
      </a:lvl6pPr>
      <a:lvl7pPr marL="0" algn="l" defTabSz="179388" rtl="0" eaLnBrk="1" latinLnBrk="0" hangingPunct="1">
        <a:defRPr sz="1050" kern="1200">
          <a:solidFill>
            <a:schemeClr val="tx1"/>
          </a:solidFill>
          <a:latin typeface="+mn-lt"/>
          <a:ea typeface="+mn-ea"/>
          <a:cs typeface="+mn-cs"/>
        </a:defRPr>
      </a:lvl7pPr>
      <a:lvl8pPr marL="0" algn="l" defTabSz="179388" rtl="0" eaLnBrk="1" latinLnBrk="0" hangingPunct="1">
        <a:defRPr sz="1050" kern="1200">
          <a:solidFill>
            <a:schemeClr val="tx1"/>
          </a:solidFill>
          <a:latin typeface="+mn-lt"/>
          <a:ea typeface="+mn-ea"/>
          <a:cs typeface="+mn-cs"/>
        </a:defRPr>
      </a:lvl8pPr>
      <a:lvl9pPr marL="0" algn="l" defTabSz="179388" rtl="0" eaLnBrk="1" latinLnBrk="0" hangingPunct="1">
        <a:defRPr sz="1050" kern="1200">
          <a:solidFill>
            <a:schemeClr val="tx1"/>
          </a:solidFill>
          <a:latin typeface="+mn-lt"/>
          <a:ea typeface="+mn-ea"/>
          <a:cs typeface="+mn-cs"/>
        </a:defRPr>
      </a:lvl9pPr>
    </p:otherStyle>
  </p:txStyles>
  <p:extLst>
    <p:ext uri="{27BBF7A9-308A-43DC-89C8-2F10F3537804}">
      <p15:sldGuideLst xmlns:p15="http://schemas.microsoft.com/office/powerpoint/2012/main">
        <p15:guide id="1">
          <p15:clr>
            <a:srgbClr val="F26B43"/>
          </p15:clr>
        </p15:guide>
        <p15:guide id="2" orient="horz">
          <p15:clr>
            <a:srgbClr val="F26B43"/>
          </p15:clr>
        </p15:guide>
        <p15:guide id="3" orient="horz" pos="4320">
          <p15:clr>
            <a:srgbClr val="F26B43"/>
          </p15:clr>
        </p15:guide>
        <p15:guide id="5" orient="horz" pos="3966">
          <p15:clr>
            <a:srgbClr val="5ACBF0"/>
          </p15:clr>
        </p15:guide>
        <p15:guide id="6" orient="horz" pos="1167">
          <p15:clr>
            <a:srgbClr val="5ACBF0"/>
          </p15:clr>
        </p15:guide>
        <p15:guide id="7" orient="horz" pos="559">
          <p15:clr>
            <a:srgbClr val="5ACBF0"/>
          </p15:clr>
        </p15:guide>
        <p15:guide id="8" orient="horz" pos="390">
          <p15:clr>
            <a:srgbClr val="5ACBF0"/>
          </p15:clr>
        </p15:guide>
        <p15:guide id="9" pos="7680">
          <p15:clr>
            <a:srgbClr val="F26B43"/>
          </p15:clr>
        </p15:guide>
        <p15:guide id="10" pos="487">
          <p15:clr>
            <a:srgbClr val="5ACBF0"/>
          </p15:clr>
        </p15:guide>
        <p15:guide id="11" pos="7313">
          <p15:clr>
            <a:srgbClr val="5ACBF0"/>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ID" hidden="1">
            <a:extLst>
              <a:ext uri="{FF2B5EF4-FFF2-40B4-BE49-F238E27FC236}">
                <a16:creationId xmlns:a16="http://schemas.microsoft.com/office/drawing/2014/main" id="{41FF29CE-FB36-4A94-A675-DDBE1348BD41}"/>
              </a:ext>
            </a:extLst>
          </p:cNvPr>
          <p:cNvGrpSpPr/>
          <p:nvPr userDrawn="1"/>
        </p:nvGrpSpPr>
        <p:grpSpPr>
          <a:xfrm>
            <a:off x="240030" y="-243206"/>
            <a:ext cx="11807190" cy="7101203"/>
            <a:chOff x="240030" y="-243206"/>
            <a:chExt cx="11807190" cy="7101203"/>
          </a:xfrm>
        </p:grpSpPr>
        <p:cxnSp>
          <p:nvCxnSpPr>
            <p:cNvPr id="5" name="Rechte verbindingslijn 4">
              <a:extLst>
                <a:ext uri="{FF2B5EF4-FFF2-40B4-BE49-F238E27FC236}">
                  <a16:creationId xmlns:a16="http://schemas.microsoft.com/office/drawing/2014/main" id="{AE520030-A6A5-41C2-A96D-1462341C54EE}"/>
                </a:ext>
              </a:extLst>
            </p:cNvPr>
            <p:cNvCxnSpPr/>
            <p:nvPr userDrawn="1"/>
          </p:nvCxnSpPr>
          <p:spPr>
            <a:xfrm>
              <a:off x="765803" y="-243206"/>
              <a:ext cx="0" cy="7101203"/>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 name="Rechte verbindingslijn 22">
              <a:extLst>
                <a:ext uri="{FF2B5EF4-FFF2-40B4-BE49-F238E27FC236}">
                  <a16:creationId xmlns:a16="http://schemas.microsoft.com/office/drawing/2014/main" id="{5F220E02-12B0-40E0-ABF6-C815F8DA4046}"/>
                </a:ext>
              </a:extLst>
            </p:cNvPr>
            <p:cNvCxnSpPr/>
            <p:nvPr userDrawn="1"/>
          </p:nvCxnSpPr>
          <p:spPr>
            <a:xfrm>
              <a:off x="11615770" y="-243206"/>
              <a:ext cx="0" cy="7101203"/>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 name="Rechte verbindingslijn 6">
              <a:extLst>
                <a:ext uri="{FF2B5EF4-FFF2-40B4-BE49-F238E27FC236}">
                  <a16:creationId xmlns:a16="http://schemas.microsoft.com/office/drawing/2014/main" id="{49E8E50B-D47B-4BBC-827F-1366C4AAD0CA}"/>
                </a:ext>
              </a:extLst>
            </p:cNvPr>
            <p:cNvCxnSpPr/>
            <p:nvPr userDrawn="1"/>
          </p:nvCxnSpPr>
          <p:spPr>
            <a:xfrm flipH="1">
              <a:off x="240030" y="556259"/>
              <a:ext cx="1180719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4" name="Rechte verbindingslijn 23">
              <a:extLst>
                <a:ext uri="{FF2B5EF4-FFF2-40B4-BE49-F238E27FC236}">
                  <a16:creationId xmlns:a16="http://schemas.microsoft.com/office/drawing/2014/main" id="{4929D352-BA6B-4746-8410-66F16EF31467}"/>
                </a:ext>
              </a:extLst>
            </p:cNvPr>
            <p:cNvCxnSpPr/>
            <p:nvPr userDrawn="1"/>
          </p:nvCxnSpPr>
          <p:spPr>
            <a:xfrm flipH="1">
              <a:off x="240030" y="922019"/>
              <a:ext cx="1180719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 name="Rechte verbindingslijn 24">
              <a:extLst>
                <a:ext uri="{FF2B5EF4-FFF2-40B4-BE49-F238E27FC236}">
                  <a16:creationId xmlns:a16="http://schemas.microsoft.com/office/drawing/2014/main" id="{8BE275D2-DE2C-4FBA-9D11-C668ABF4979C}"/>
                </a:ext>
              </a:extLst>
            </p:cNvPr>
            <p:cNvCxnSpPr/>
            <p:nvPr userDrawn="1"/>
          </p:nvCxnSpPr>
          <p:spPr>
            <a:xfrm flipH="1">
              <a:off x="240030" y="1478101"/>
              <a:ext cx="1180719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6" name="Rechte verbindingslijn 25">
              <a:extLst>
                <a:ext uri="{FF2B5EF4-FFF2-40B4-BE49-F238E27FC236}">
                  <a16:creationId xmlns:a16="http://schemas.microsoft.com/office/drawing/2014/main" id="{2C3B6A12-DA2F-4814-8660-472B2EEC0D92}"/>
                </a:ext>
              </a:extLst>
            </p:cNvPr>
            <p:cNvCxnSpPr/>
            <p:nvPr userDrawn="1"/>
          </p:nvCxnSpPr>
          <p:spPr>
            <a:xfrm flipH="1">
              <a:off x="240030" y="5711009"/>
              <a:ext cx="1180719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9" name="Datum">
            <a:extLst>
              <a:ext uri="{FF2B5EF4-FFF2-40B4-BE49-F238E27FC236}">
                <a16:creationId xmlns:a16="http://schemas.microsoft.com/office/drawing/2014/main" id="{CBEA4851-877C-40F6-B8BA-24A4A19AADE4}"/>
              </a:ext>
            </a:extLst>
          </p:cNvPr>
          <p:cNvSpPr>
            <a:spLocks noGrp="1"/>
          </p:cNvSpPr>
          <p:nvPr>
            <p:ph type="dt" sz="half" idx="2"/>
          </p:nvPr>
        </p:nvSpPr>
        <p:spPr>
          <a:xfrm>
            <a:off x="775644" y="6480354"/>
            <a:ext cx="5330192" cy="185411"/>
          </a:xfrm>
          <a:prstGeom prst="rect">
            <a:avLst/>
          </a:prstGeom>
        </p:spPr>
        <p:txBody>
          <a:bodyPr vert="horz" lIns="0" tIns="0" rIns="0" bIns="0" rtlCol="0" anchor="ctr">
            <a:noAutofit/>
          </a:bodyPr>
          <a:lstStyle>
            <a:lvl1pPr>
              <a:defRPr lang="en-GB" sz="1000" smtClean="0">
                <a:solidFill>
                  <a:schemeClr val="tx1">
                    <a:tint val="75000"/>
                  </a:schemeClr>
                </a:solidFill>
              </a:defRPr>
            </a:lvl1pPr>
          </a:lstStyle>
          <a:p>
            <a:r>
              <a:rPr lang="en-GB" dirty="0"/>
              <a:t>Date</a:t>
            </a:r>
          </a:p>
        </p:txBody>
      </p:sp>
      <p:sp>
        <p:nvSpPr>
          <p:cNvPr id="3" name="Tijdelijke aanduiding voor tekst 2"/>
          <p:cNvSpPr>
            <a:spLocks noGrp="1"/>
          </p:cNvSpPr>
          <p:nvPr>
            <p:ph type="body" idx="1"/>
          </p:nvPr>
        </p:nvSpPr>
        <p:spPr>
          <a:xfrm>
            <a:off x="777233" y="1856128"/>
            <a:ext cx="10827107" cy="4438164"/>
          </a:xfrm>
          <a:prstGeom prst="rect">
            <a:avLst/>
          </a:prstGeom>
        </p:spPr>
        <p:txBody>
          <a:bodyPr vert="horz" lIns="0" tIns="0" rIns="0" bIns="0" rtlCol="0">
            <a:noAutofit/>
          </a:bodyPr>
          <a:lstStyle/>
          <a:p>
            <a:pPr lvl="0"/>
            <a:r>
              <a:rPr lang="en-GB" dirty="0"/>
              <a:t>Bullet</a:t>
            </a:r>
          </a:p>
          <a:p>
            <a:pPr lvl="1"/>
            <a:r>
              <a:rPr lang="en-GB" dirty="0"/>
              <a:t>Sub-bullet</a:t>
            </a:r>
          </a:p>
          <a:p>
            <a:pPr lvl="2"/>
            <a:r>
              <a:rPr lang="en-GB" dirty="0"/>
              <a:t>Default text</a:t>
            </a:r>
          </a:p>
          <a:p>
            <a:pPr lvl="3"/>
            <a:r>
              <a:rPr lang="en-GB" dirty="0"/>
              <a:t>header</a:t>
            </a:r>
          </a:p>
          <a:p>
            <a:pPr lvl="4"/>
            <a:r>
              <a:rPr lang="en-GB" dirty="0"/>
              <a:t>Numerical bullet</a:t>
            </a:r>
          </a:p>
          <a:p>
            <a:pPr lvl="5"/>
            <a:r>
              <a:rPr lang="en-GB" dirty="0"/>
              <a:t>Bullet</a:t>
            </a:r>
          </a:p>
          <a:p>
            <a:pPr lvl="6"/>
            <a:r>
              <a:rPr lang="en-GB" dirty="0"/>
              <a:t>Sub-bullet</a:t>
            </a:r>
          </a:p>
          <a:p>
            <a:pPr lvl="7"/>
            <a:r>
              <a:rPr lang="en-GB" dirty="0"/>
              <a:t>Default text</a:t>
            </a:r>
          </a:p>
          <a:p>
            <a:pPr lvl="8"/>
            <a:r>
              <a:rPr lang="en-GB" dirty="0"/>
              <a:t>header</a:t>
            </a:r>
          </a:p>
          <a:p>
            <a:pPr lvl="8"/>
            <a:endParaRPr lang="en-GB" dirty="0"/>
          </a:p>
        </p:txBody>
      </p:sp>
      <p:sp>
        <p:nvSpPr>
          <p:cNvPr id="6" name="Datum">
            <a:extLst>
              <a:ext uri="{FF2B5EF4-FFF2-40B4-BE49-F238E27FC236}">
                <a16:creationId xmlns:a16="http://schemas.microsoft.com/office/drawing/2014/main" id="{48A9FB6B-5087-4423-A1CA-6D25601F6E77}"/>
              </a:ext>
            </a:extLst>
          </p:cNvPr>
          <p:cNvSpPr>
            <a:spLocks noGrp="1"/>
          </p:cNvSpPr>
          <p:nvPr>
            <p:ph type="sldNum" sz="quarter" idx="4"/>
          </p:nvPr>
        </p:nvSpPr>
        <p:spPr>
          <a:xfrm>
            <a:off x="11625611" y="6480355"/>
            <a:ext cx="421607" cy="185411"/>
          </a:xfrm>
          <a:prstGeom prst="rect">
            <a:avLst/>
          </a:prstGeom>
        </p:spPr>
        <p:txBody>
          <a:bodyPr vert="horz" lIns="91440" tIns="45720" rIns="91440" bIns="45720" rtlCol="0" anchor="ctr"/>
          <a:lstStyle>
            <a:lvl1pPr algn="l">
              <a:defRPr sz="1000">
                <a:solidFill>
                  <a:schemeClr val="tx1">
                    <a:tint val="75000"/>
                  </a:schemeClr>
                </a:solidFill>
              </a:defRPr>
            </a:lvl1pPr>
          </a:lstStyle>
          <a:p>
            <a:fld id="{5EC93C5F-DB18-4797-88B9-B8B0D60519FD}" type="slidenum">
              <a:rPr lang="en-GB" smtClean="0"/>
              <a:pPr/>
              <a:t>‹#›</a:t>
            </a:fld>
            <a:endParaRPr lang="en-GB" dirty="0"/>
          </a:p>
        </p:txBody>
      </p:sp>
      <p:sp>
        <p:nvSpPr>
          <p:cNvPr id="4" name="Voettekst">
            <a:extLst>
              <a:ext uri="{FF2B5EF4-FFF2-40B4-BE49-F238E27FC236}">
                <a16:creationId xmlns:a16="http://schemas.microsoft.com/office/drawing/2014/main" id="{AF8099B3-10E2-46C1-BF04-AE3AD12B9054}"/>
              </a:ext>
            </a:extLst>
          </p:cNvPr>
          <p:cNvSpPr>
            <a:spLocks noGrp="1"/>
          </p:cNvSpPr>
          <p:nvPr>
            <p:ph type="ftr" sz="quarter" idx="3"/>
          </p:nvPr>
        </p:nvSpPr>
        <p:spPr>
          <a:xfrm>
            <a:off x="777242" y="6480355"/>
            <a:ext cx="5318757" cy="185411"/>
          </a:xfrm>
          <a:prstGeom prst="rect">
            <a:avLst/>
          </a:prstGeom>
        </p:spPr>
        <p:txBody>
          <a:bodyPr vert="horz" lIns="0" tIns="0" rIns="0" bIns="0" rtlCol="0" anchor="ctr">
            <a:noAutofit/>
          </a:bodyPr>
          <a:lstStyle>
            <a:lvl1pPr algn="l">
              <a:defRPr sz="1000">
                <a:solidFill>
                  <a:schemeClr val="tx1">
                    <a:tint val="75000"/>
                  </a:schemeClr>
                </a:solidFill>
              </a:defRPr>
            </a:lvl1pPr>
          </a:lstStyle>
          <a:p>
            <a:r>
              <a:rPr lang="en-GB" dirty="0"/>
              <a:t>26 October 2021 | ALIM Guide for asset information Managers</a:t>
            </a:r>
          </a:p>
        </p:txBody>
      </p:sp>
      <p:sp>
        <p:nvSpPr>
          <p:cNvPr id="2" name="Titel"/>
          <p:cNvSpPr>
            <a:spLocks noGrp="1"/>
          </p:cNvSpPr>
          <p:nvPr>
            <p:ph type="title"/>
          </p:nvPr>
        </p:nvSpPr>
        <p:spPr>
          <a:xfrm>
            <a:off x="777244" y="619124"/>
            <a:ext cx="10828685" cy="268289"/>
          </a:xfrm>
          <a:prstGeom prst="rect">
            <a:avLst/>
          </a:prstGeom>
        </p:spPr>
        <p:txBody>
          <a:bodyPr vert="horz" lIns="0" tIns="0" rIns="0" bIns="385200" rtlCol="0" anchor="t">
            <a:noAutofit/>
          </a:bodyPr>
          <a:lstStyle/>
          <a:p>
            <a:r>
              <a:rPr lang="en-GB" dirty="0"/>
              <a:t>Insert title here</a:t>
            </a:r>
          </a:p>
        </p:txBody>
      </p:sp>
    </p:spTree>
    <p:extLst>
      <p:ext uri="{BB962C8B-B14F-4D97-AF65-F5344CB8AC3E}">
        <p14:creationId xmlns:p14="http://schemas.microsoft.com/office/powerpoint/2010/main" val="1498219459"/>
      </p:ext>
    </p:extLst>
  </p:cSld>
  <p:clrMap bg1="lt1" tx1="dk1" bg2="lt2" tx2="dk2" accent1="accent1" accent2="accent2" accent3="accent3" accent4="accent4" accent5="accent5" accent6="accent6" hlink="hlink" folHlink="folHlink"/>
  <p:sldLayoutIdLst>
    <p:sldLayoutId id="2147483840" r:id="rId1"/>
    <p:sldLayoutId id="2147483841" r:id="rId2"/>
    <p:sldLayoutId id="2147483842" r:id="rId3"/>
    <p:sldLayoutId id="2147483843" r:id="rId4"/>
    <p:sldLayoutId id="2147483844" r:id="rId5"/>
    <p:sldLayoutId id="2147483845" r:id="rId6"/>
    <p:sldLayoutId id="2147483846" r:id="rId7"/>
    <p:sldLayoutId id="2147483847" r:id="rId8"/>
    <p:sldLayoutId id="2147483848" r:id="rId9"/>
    <p:sldLayoutId id="2147483849" r:id="rId10"/>
    <p:sldLayoutId id="2147483850" r:id="rId11"/>
    <p:sldLayoutId id="2147483851" r:id="rId12"/>
    <p:sldLayoutId id="2147483852" r:id="rId13"/>
    <p:sldLayoutId id="2147483853" r:id="rId14"/>
    <p:sldLayoutId id="2147483854" r:id="rId15"/>
    <p:sldLayoutId id="2147483855" r:id="rId16"/>
    <p:sldLayoutId id="2147483856" r:id="rId17"/>
    <p:sldLayoutId id="2147483857" r:id="rId18"/>
    <p:sldLayoutId id="2147483858" r:id="rId19"/>
    <p:sldLayoutId id="2147483859" r:id="rId20"/>
  </p:sldLayoutIdLst>
  <p:transition spd="slow">
    <p:push dir="u"/>
  </p:transition>
  <p:hf hdr="0" dt="0"/>
  <p:txStyles>
    <p:titleStyle>
      <a:lvl1pPr algn="l" defTabSz="914400" rtl="0" eaLnBrk="1" latinLnBrk="0" hangingPunct="1">
        <a:lnSpc>
          <a:spcPct val="90000"/>
        </a:lnSpc>
        <a:spcBef>
          <a:spcPct val="0"/>
        </a:spcBef>
        <a:buNone/>
        <a:tabLst>
          <a:tab pos="1255713" algn="l"/>
        </a:tabLst>
        <a:defRPr sz="3000" b="1" kern="1200" cap="all" baseline="0">
          <a:solidFill>
            <a:schemeClr val="tx2"/>
          </a:solidFill>
          <a:latin typeface="+mj-lt"/>
          <a:ea typeface="+mj-ea"/>
          <a:cs typeface="+mj-cs"/>
        </a:defRPr>
      </a:lvl1pPr>
    </p:titleStyle>
    <p:bodyStyle>
      <a:lvl1pPr marL="179388" indent="-179388" algn="l" defTabSz="719138" rtl="0" eaLnBrk="1" latinLnBrk="0" hangingPunct="1">
        <a:lnSpc>
          <a:spcPct val="100000"/>
        </a:lnSpc>
        <a:spcBef>
          <a:spcPts val="300"/>
        </a:spcBef>
        <a:spcAft>
          <a:spcPts val="600"/>
        </a:spcAft>
        <a:buClr>
          <a:schemeClr val="tx2"/>
        </a:buClr>
        <a:buSzPct val="100000"/>
        <a:buFontTx/>
        <a:buBlip>
          <a:blip r:embed="rId22">
            <a:extLst>
              <a:ext uri="{96DAC541-7B7A-43D3-8B79-37D633B846F1}">
                <asvg:svgBlip xmlns:asvg="http://schemas.microsoft.com/office/drawing/2016/SVG/main" r:embed="rId23"/>
              </a:ext>
            </a:extLst>
          </a:blip>
        </a:buBlip>
        <a:defRPr sz="1600" kern="1200">
          <a:solidFill>
            <a:schemeClr val="tx1"/>
          </a:solidFill>
          <a:latin typeface="+mn-lt"/>
          <a:ea typeface="+mn-ea"/>
          <a:cs typeface="+mn-cs"/>
        </a:defRPr>
      </a:lvl1pPr>
      <a:lvl2pPr marL="357188" indent="-177800" algn="l" defTabSz="719138" rtl="0" eaLnBrk="1" latinLnBrk="0" hangingPunct="1">
        <a:lnSpc>
          <a:spcPct val="100000"/>
        </a:lnSpc>
        <a:spcBef>
          <a:spcPts val="300"/>
        </a:spcBef>
        <a:spcAft>
          <a:spcPts val="600"/>
        </a:spcAft>
        <a:buClr>
          <a:schemeClr val="tx2"/>
        </a:buClr>
        <a:buSzPct val="100000"/>
        <a:buFontTx/>
        <a:buBlip>
          <a:blip r:embed="rId24">
            <a:extLst>
              <a:ext uri="{96DAC541-7B7A-43D3-8B79-37D633B846F1}">
                <asvg:svgBlip xmlns:asvg="http://schemas.microsoft.com/office/drawing/2016/SVG/main" r:embed="rId25"/>
              </a:ext>
            </a:extLst>
          </a:blip>
        </a:buBlip>
        <a:defRPr sz="1600" i="0" kern="1200">
          <a:solidFill>
            <a:schemeClr val="tx1"/>
          </a:solidFill>
          <a:latin typeface="+mn-lt"/>
          <a:ea typeface="+mn-ea"/>
          <a:cs typeface="+mn-cs"/>
        </a:defRPr>
      </a:lvl2pPr>
      <a:lvl3pPr marL="0" indent="0" algn="l" defTabSz="719138" rtl="0" eaLnBrk="1" latinLnBrk="0" hangingPunct="1">
        <a:lnSpc>
          <a:spcPct val="100000"/>
        </a:lnSpc>
        <a:spcBef>
          <a:spcPts val="300"/>
        </a:spcBef>
        <a:spcAft>
          <a:spcPts val="600"/>
        </a:spcAft>
        <a:buClr>
          <a:srgbClr val="0070C0"/>
        </a:buClr>
        <a:buSzPct val="85000"/>
        <a:buFontTx/>
        <a:buNone/>
        <a:defRPr sz="1600" i="0" kern="1200">
          <a:solidFill>
            <a:schemeClr val="tx1"/>
          </a:solidFill>
          <a:latin typeface="+mn-lt"/>
          <a:ea typeface="+mn-ea"/>
          <a:cs typeface="+mn-cs"/>
        </a:defRPr>
      </a:lvl3pPr>
      <a:lvl4pPr marL="0" indent="0" algn="l" defTabSz="719138" rtl="0" eaLnBrk="1" latinLnBrk="0" hangingPunct="1">
        <a:lnSpc>
          <a:spcPct val="100000"/>
        </a:lnSpc>
        <a:spcBef>
          <a:spcPts val="300"/>
        </a:spcBef>
        <a:spcAft>
          <a:spcPts val="1200"/>
        </a:spcAft>
        <a:buFontTx/>
        <a:buNone/>
        <a:defRPr sz="2000" b="1" kern="1200" cap="all" spc="30" baseline="0">
          <a:solidFill>
            <a:schemeClr val="tx2"/>
          </a:solidFill>
          <a:latin typeface="+mj-lt"/>
          <a:ea typeface="+mn-ea"/>
          <a:cs typeface="Calibri" panose="020F0502020204030204" pitchFamily="34" charset="0"/>
        </a:defRPr>
      </a:lvl4pPr>
      <a:lvl5pPr marL="179388" indent="-179388" algn="l" defTabSz="719138" rtl="0" eaLnBrk="1" latinLnBrk="0" hangingPunct="1">
        <a:lnSpc>
          <a:spcPct val="100000"/>
        </a:lnSpc>
        <a:spcBef>
          <a:spcPts val="300"/>
        </a:spcBef>
        <a:spcAft>
          <a:spcPts val="600"/>
        </a:spcAft>
        <a:buClr>
          <a:schemeClr val="tx1"/>
        </a:buClr>
        <a:buFont typeface="+mj-lt"/>
        <a:buAutoNum type="arabicPeriod"/>
        <a:tabLst>
          <a:tab pos="179388" algn="l"/>
        </a:tabLst>
        <a:defRPr sz="1600" i="0" kern="1200">
          <a:solidFill>
            <a:schemeClr val="tx1"/>
          </a:solidFill>
          <a:latin typeface="+mn-lt"/>
          <a:ea typeface="+mn-ea"/>
          <a:cs typeface="+mn-cs"/>
        </a:defRPr>
      </a:lvl5pPr>
      <a:lvl6pPr marL="179388" indent="-179388" algn="l" defTabSz="914400" rtl="0" eaLnBrk="1" latinLnBrk="0" hangingPunct="1">
        <a:lnSpc>
          <a:spcPct val="100000"/>
        </a:lnSpc>
        <a:spcBef>
          <a:spcPts val="300"/>
        </a:spcBef>
        <a:spcAft>
          <a:spcPts val="600"/>
        </a:spcAft>
        <a:buFontTx/>
        <a:buBlip>
          <a:blip r:embed="rId22">
            <a:extLst>
              <a:ext uri="{96DAC541-7B7A-43D3-8B79-37D633B846F1}">
                <asvg:svgBlip xmlns:asvg="http://schemas.microsoft.com/office/drawing/2016/SVG/main" r:embed="rId23"/>
              </a:ext>
            </a:extLst>
          </a:blip>
        </a:buBlip>
        <a:defRPr sz="1600" b="0" i="0" kern="1200">
          <a:solidFill>
            <a:schemeClr val="tx1"/>
          </a:solidFill>
          <a:latin typeface="+mn-lt"/>
          <a:ea typeface="+mn-ea"/>
          <a:cs typeface="+mn-cs"/>
        </a:defRPr>
      </a:lvl6pPr>
      <a:lvl7pPr marL="357188" indent="-177800" algn="l" defTabSz="914400" rtl="0" eaLnBrk="1" latinLnBrk="0" hangingPunct="1">
        <a:lnSpc>
          <a:spcPct val="100000"/>
        </a:lnSpc>
        <a:spcBef>
          <a:spcPts val="300"/>
        </a:spcBef>
        <a:spcAft>
          <a:spcPts val="600"/>
        </a:spcAft>
        <a:buFontTx/>
        <a:buBlip>
          <a:blip r:embed="rId24">
            <a:extLst>
              <a:ext uri="{96DAC541-7B7A-43D3-8B79-37D633B846F1}">
                <asvg:svgBlip xmlns:asvg="http://schemas.microsoft.com/office/drawing/2016/SVG/main" r:embed="rId25"/>
              </a:ext>
            </a:extLst>
          </a:blip>
        </a:buBlip>
        <a:defRPr sz="1600" b="0" i="0" kern="1200">
          <a:solidFill>
            <a:schemeClr val="tx1"/>
          </a:solidFill>
          <a:latin typeface="+mn-lt"/>
          <a:ea typeface="+mn-ea"/>
          <a:cs typeface="+mn-cs"/>
        </a:defRPr>
      </a:lvl7pPr>
      <a:lvl8pPr marL="0" indent="0" algn="l" defTabSz="914400" rtl="0" eaLnBrk="1" latinLnBrk="0" hangingPunct="1">
        <a:lnSpc>
          <a:spcPct val="90000"/>
        </a:lnSpc>
        <a:spcBef>
          <a:spcPts val="300"/>
        </a:spcBef>
        <a:spcAft>
          <a:spcPts val="600"/>
        </a:spcAft>
        <a:buFontTx/>
        <a:buNone/>
        <a:defRPr sz="1600" kern="1200">
          <a:solidFill>
            <a:schemeClr val="tx1"/>
          </a:solidFill>
          <a:latin typeface="+mn-lt"/>
          <a:ea typeface="+mn-ea"/>
          <a:cs typeface="+mn-cs"/>
        </a:defRPr>
      </a:lvl8pPr>
      <a:lvl9pPr marL="0" indent="0" algn="l" defTabSz="914400" rtl="0" eaLnBrk="1" latinLnBrk="0" hangingPunct="1">
        <a:lnSpc>
          <a:spcPct val="100000"/>
        </a:lnSpc>
        <a:spcBef>
          <a:spcPts val="300"/>
        </a:spcBef>
        <a:spcAft>
          <a:spcPts val="1200"/>
        </a:spcAft>
        <a:buFontTx/>
        <a:buNone/>
        <a:defRPr sz="2000" b="1" kern="1200" cap="all" baseline="0">
          <a:solidFill>
            <a:schemeClr val="tx2"/>
          </a:solidFill>
          <a:latin typeface="+mj-lt"/>
          <a:ea typeface="+mn-ea"/>
          <a:cs typeface="+mn-cs"/>
        </a:defRPr>
      </a:lvl9pPr>
    </p:bodyStyle>
    <p:otherStyle>
      <a:defPPr>
        <a:defRPr lang="nl-NL"/>
      </a:defPPr>
      <a:lvl1pPr marL="0" algn="l" defTabSz="179388" rtl="0" eaLnBrk="1" latinLnBrk="0" hangingPunct="1">
        <a:defRPr sz="1050" kern="1200">
          <a:solidFill>
            <a:schemeClr val="tx1"/>
          </a:solidFill>
          <a:latin typeface="+mn-lt"/>
          <a:ea typeface="+mn-ea"/>
          <a:cs typeface="+mn-cs"/>
        </a:defRPr>
      </a:lvl1pPr>
      <a:lvl2pPr marL="0" algn="l" defTabSz="179388" rtl="0" eaLnBrk="1" latinLnBrk="0" hangingPunct="1">
        <a:defRPr sz="1050" kern="1200">
          <a:solidFill>
            <a:schemeClr val="tx1"/>
          </a:solidFill>
          <a:latin typeface="+mn-lt"/>
          <a:ea typeface="+mn-ea"/>
          <a:cs typeface="+mn-cs"/>
        </a:defRPr>
      </a:lvl2pPr>
      <a:lvl3pPr marL="0" algn="l" defTabSz="179388" rtl="0" eaLnBrk="1" latinLnBrk="0" hangingPunct="1">
        <a:defRPr sz="1050" kern="1200">
          <a:solidFill>
            <a:schemeClr val="tx1"/>
          </a:solidFill>
          <a:latin typeface="+mn-lt"/>
          <a:ea typeface="+mn-ea"/>
          <a:cs typeface="+mn-cs"/>
        </a:defRPr>
      </a:lvl3pPr>
      <a:lvl4pPr marL="0" algn="l" defTabSz="179388" rtl="0" eaLnBrk="1" latinLnBrk="0" hangingPunct="1">
        <a:defRPr sz="1050" kern="1200">
          <a:solidFill>
            <a:schemeClr val="tx1"/>
          </a:solidFill>
          <a:latin typeface="+mn-lt"/>
          <a:ea typeface="+mn-ea"/>
          <a:cs typeface="+mn-cs"/>
        </a:defRPr>
      </a:lvl4pPr>
      <a:lvl5pPr marL="0" algn="l" defTabSz="179388" rtl="0" eaLnBrk="1" latinLnBrk="0" hangingPunct="1">
        <a:defRPr sz="1050" kern="1200">
          <a:solidFill>
            <a:schemeClr val="tx1"/>
          </a:solidFill>
          <a:latin typeface="+mn-lt"/>
          <a:ea typeface="+mn-ea"/>
          <a:cs typeface="+mn-cs"/>
        </a:defRPr>
      </a:lvl5pPr>
      <a:lvl6pPr marL="0" algn="l" defTabSz="179388" rtl="0" eaLnBrk="1" latinLnBrk="0" hangingPunct="1">
        <a:defRPr sz="1050" kern="1200">
          <a:solidFill>
            <a:schemeClr val="tx1"/>
          </a:solidFill>
          <a:latin typeface="+mn-lt"/>
          <a:ea typeface="+mn-ea"/>
          <a:cs typeface="+mn-cs"/>
        </a:defRPr>
      </a:lvl6pPr>
      <a:lvl7pPr marL="0" algn="l" defTabSz="179388" rtl="0" eaLnBrk="1" latinLnBrk="0" hangingPunct="1">
        <a:defRPr sz="1050" kern="1200">
          <a:solidFill>
            <a:schemeClr val="tx1"/>
          </a:solidFill>
          <a:latin typeface="+mn-lt"/>
          <a:ea typeface="+mn-ea"/>
          <a:cs typeface="+mn-cs"/>
        </a:defRPr>
      </a:lvl7pPr>
      <a:lvl8pPr marL="0" algn="l" defTabSz="179388" rtl="0" eaLnBrk="1" latinLnBrk="0" hangingPunct="1">
        <a:defRPr sz="1050" kern="1200">
          <a:solidFill>
            <a:schemeClr val="tx1"/>
          </a:solidFill>
          <a:latin typeface="+mn-lt"/>
          <a:ea typeface="+mn-ea"/>
          <a:cs typeface="+mn-cs"/>
        </a:defRPr>
      </a:lvl8pPr>
      <a:lvl9pPr marL="0" algn="l" defTabSz="179388" rtl="0" eaLnBrk="1" latinLnBrk="0" hangingPunct="1">
        <a:defRPr sz="1050" kern="1200">
          <a:solidFill>
            <a:schemeClr val="tx1"/>
          </a:solidFill>
          <a:latin typeface="+mn-lt"/>
          <a:ea typeface="+mn-ea"/>
          <a:cs typeface="+mn-cs"/>
        </a:defRPr>
      </a:lvl9pPr>
    </p:otherStyle>
  </p:txStyles>
  <p:extLst>
    <p:ext uri="{27BBF7A9-308A-43DC-89C8-2F10F3537804}">
      <p15:sldGuideLst xmlns:p15="http://schemas.microsoft.com/office/powerpoint/2012/main">
        <p15:guide id="1">
          <p15:clr>
            <a:srgbClr val="F26B43"/>
          </p15:clr>
        </p15:guide>
        <p15:guide id="2" orient="horz">
          <p15:clr>
            <a:srgbClr val="F26B43"/>
          </p15:clr>
        </p15:guide>
        <p15:guide id="3" orient="horz" pos="4320">
          <p15:clr>
            <a:srgbClr val="F26B43"/>
          </p15:clr>
        </p15:guide>
        <p15:guide id="5" orient="horz" pos="3966">
          <p15:clr>
            <a:srgbClr val="5ACBF0"/>
          </p15:clr>
        </p15:guide>
        <p15:guide id="6" orient="horz" pos="1167">
          <p15:clr>
            <a:srgbClr val="5ACBF0"/>
          </p15:clr>
        </p15:guide>
        <p15:guide id="7" orient="horz" pos="559">
          <p15:clr>
            <a:srgbClr val="5ACBF0"/>
          </p15:clr>
        </p15:guide>
        <p15:guide id="8" orient="horz" pos="390">
          <p15:clr>
            <a:srgbClr val="5ACBF0"/>
          </p15:clr>
        </p15:guide>
        <p15:guide id="9" pos="7680">
          <p15:clr>
            <a:srgbClr val="F26B43"/>
          </p15:clr>
        </p15:guide>
        <p15:guide id="10" pos="487">
          <p15:clr>
            <a:srgbClr val="5ACBF0"/>
          </p15:clr>
        </p15:guide>
        <p15:guide id="11" pos="7313">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16.jpeg"/><Relationship Id="rId4" Type="http://schemas.openxmlformats.org/officeDocument/2006/relationships/image" Target="../media/image15.png"/></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Layout" Target="../slideLayouts/slideLayout30.xml"/></Relationships>
</file>

<file path=ppt/slides/_rels/slide10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slideLayout" Target="../slideLayouts/slideLayout6.xml"/><Relationship Id="rId1" Type="http://schemas.openxmlformats.org/officeDocument/2006/relationships/themeOverride" Target="../theme/themeOverride62.xml"/></Relationships>
</file>

<file path=ppt/slides/_rels/slide10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slideLayout" Target="../slideLayouts/slideLayout6.xml"/><Relationship Id="rId1" Type="http://schemas.openxmlformats.org/officeDocument/2006/relationships/themeOverride" Target="../theme/themeOverride63.xml"/><Relationship Id="rId5" Type="http://schemas.openxmlformats.org/officeDocument/2006/relationships/image" Target="../media/image74.png"/><Relationship Id="rId4" Type="http://schemas.openxmlformats.org/officeDocument/2006/relationships/image" Target="../media/image73.jpeg"/></Relationships>
</file>

<file path=ppt/slides/_rels/slide10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slideLayout" Target="../slideLayouts/slideLayout6.xml"/><Relationship Id="rId1" Type="http://schemas.openxmlformats.org/officeDocument/2006/relationships/themeOverride" Target="../theme/themeOverride64.xml"/></Relationships>
</file>

<file path=ppt/slides/_rels/slide10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slideLayout" Target="../slideLayouts/slideLayout6.xml"/><Relationship Id="rId1" Type="http://schemas.openxmlformats.org/officeDocument/2006/relationships/themeOverride" Target="../theme/themeOverride65.xml"/><Relationship Id="rId5" Type="http://schemas.openxmlformats.org/officeDocument/2006/relationships/image" Target="../media/image45.png"/><Relationship Id="rId4" Type="http://schemas.openxmlformats.org/officeDocument/2006/relationships/image" Target="../media/image76.png"/></Relationships>
</file>

<file path=ppt/slides/_rels/slide10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slideLayout" Target="../slideLayouts/slideLayout6.xml"/><Relationship Id="rId1" Type="http://schemas.openxmlformats.org/officeDocument/2006/relationships/themeOverride" Target="../theme/themeOverride66.xml"/><Relationship Id="rId5" Type="http://schemas.openxmlformats.org/officeDocument/2006/relationships/image" Target="../media/image45.png"/><Relationship Id="rId4" Type="http://schemas.openxmlformats.org/officeDocument/2006/relationships/image" Target="../media/image78.png"/></Relationships>
</file>

<file path=ppt/slides/_rels/slide10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slideLayout" Target="../slideLayouts/slideLayout6.xml"/><Relationship Id="rId1" Type="http://schemas.openxmlformats.org/officeDocument/2006/relationships/themeOverride" Target="../theme/themeOverride67.xml"/><Relationship Id="rId4" Type="http://schemas.openxmlformats.org/officeDocument/2006/relationships/image" Target="../media/image45.png"/></Relationships>
</file>

<file path=ppt/slides/_rels/slide10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slideLayout" Target="../slideLayouts/slideLayout6.xml"/><Relationship Id="rId1" Type="http://schemas.openxmlformats.org/officeDocument/2006/relationships/themeOverride" Target="../theme/themeOverride68.xml"/><Relationship Id="rId4" Type="http://schemas.openxmlformats.org/officeDocument/2006/relationships/image" Target="../media/image45.png"/></Relationships>
</file>

<file path=ppt/slides/_rels/slide10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slideLayout" Target="../slideLayouts/slideLayout6.xml"/><Relationship Id="rId1" Type="http://schemas.openxmlformats.org/officeDocument/2006/relationships/themeOverride" Target="../theme/themeOverride69.xml"/></Relationships>
</file>

<file path=ppt/slides/_rels/slide10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slideLayout" Target="../slideLayouts/slideLayout6.xml"/><Relationship Id="rId1" Type="http://schemas.openxmlformats.org/officeDocument/2006/relationships/themeOverride" Target="../theme/themeOverride70.xml"/></Relationships>
</file>

<file path=ppt/slides/_rels/slide10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slideLayout" Target="../slideLayouts/slideLayout6.xml"/><Relationship Id="rId1" Type="http://schemas.openxmlformats.org/officeDocument/2006/relationships/themeOverride" Target="../theme/themeOverride71.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30.xml"/><Relationship Id="rId1" Type="http://schemas.openxmlformats.org/officeDocument/2006/relationships/themeOverride" Target="../theme/themeOverride7.xml"/></Relationships>
</file>

<file path=ppt/slides/_rels/slide11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slideLayout" Target="../slideLayouts/slideLayout6.xml"/><Relationship Id="rId1" Type="http://schemas.openxmlformats.org/officeDocument/2006/relationships/themeOverride" Target="../theme/themeOverride72.xml"/><Relationship Id="rId6" Type="http://schemas.openxmlformats.org/officeDocument/2006/relationships/image" Target="../media/image45.png"/><Relationship Id="rId5" Type="http://schemas.openxmlformats.org/officeDocument/2006/relationships/image" Target="../media/image85.png"/><Relationship Id="rId4" Type="http://schemas.openxmlformats.org/officeDocument/2006/relationships/image" Target="../media/image84.png"/></Relationships>
</file>

<file path=ppt/slides/_rels/slide111.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hemeOverride" Target="../theme/themeOverride73.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1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3.xml"/></Relationships>
</file>

<file path=ppt/slides/_rels/slide119.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30.xml"/><Relationship Id="rId1" Type="http://schemas.openxmlformats.org/officeDocument/2006/relationships/themeOverride" Target="../theme/themeOverride8.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21.xml.rels><?xml version="1.0" encoding="UTF-8" standalone="yes"?>
<Relationships xmlns="http://schemas.openxmlformats.org/package/2006/relationships"><Relationship Id="rId2" Type="http://schemas.openxmlformats.org/officeDocument/2006/relationships/comments" Target="../comments/comment1.xml"/><Relationship Id="rId1" Type="http://schemas.openxmlformats.org/officeDocument/2006/relationships/slideLayout" Target="../slideLayouts/slideLayout23.xml"/></Relationships>
</file>

<file path=ppt/slides/_rels/slide122.xml.rels><?xml version="1.0" encoding="UTF-8" standalone="yes"?>
<Relationships xmlns="http://schemas.openxmlformats.org/package/2006/relationships"><Relationship Id="rId2" Type="http://schemas.openxmlformats.org/officeDocument/2006/relationships/comments" Target="../comments/comment2.xml"/><Relationship Id="rId1" Type="http://schemas.openxmlformats.org/officeDocument/2006/relationships/slideLayout" Target="../slideLayouts/slideLayout23.xml"/></Relationships>
</file>

<file path=ppt/slides/_rels/slide123.xml.rels><?xml version="1.0" encoding="UTF-8" standalone="yes"?>
<Relationships xmlns="http://schemas.openxmlformats.org/package/2006/relationships"><Relationship Id="rId2" Type="http://schemas.openxmlformats.org/officeDocument/2006/relationships/comments" Target="../comments/comment3.xml"/><Relationship Id="rId1" Type="http://schemas.openxmlformats.org/officeDocument/2006/relationships/slideLayout" Target="../slideLayouts/slideLayout23.xml"/></Relationships>
</file>

<file path=ppt/slides/_rels/slide124.xml.rels><?xml version="1.0" encoding="UTF-8" standalone="yes"?>
<Relationships xmlns="http://schemas.openxmlformats.org/package/2006/relationships"><Relationship Id="rId2" Type="http://schemas.openxmlformats.org/officeDocument/2006/relationships/comments" Target="../comments/comment4.xml"/><Relationship Id="rId1" Type="http://schemas.openxmlformats.org/officeDocument/2006/relationships/slideLayout" Target="../slideLayouts/slideLayout23.xml"/></Relationships>
</file>

<file path=ppt/slides/_rels/slide125.xml.rels><?xml version="1.0" encoding="UTF-8" standalone="yes"?>
<Relationships xmlns="http://schemas.openxmlformats.org/package/2006/relationships"><Relationship Id="rId2" Type="http://schemas.openxmlformats.org/officeDocument/2006/relationships/comments" Target="../comments/comment5.xml"/><Relationship Id="rId1" Type="http://schemas.openxmlformats.org/officeDocument/2006/relationships/slideLayout" Target="../slideLayouts/slideLayout23.xml"/></Relationships>
</file>

<file path=ppt/slides/_rels/slide12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6.xml"/><Relationship Id="rId5" Type="http://schemas.openxmlformats.org/officeDocument/2006/relationships/image" Target="../media/image4.svg"/><Relationship Id="rId4" Type="http://schemas.openxmlformats.org/officeDocument/2006/relationships/image" Target="../media/image3.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2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44.png"/><Relationship Id="rId1" Type="http://schemas.openxmlformats.org/officeDocument/2006/relationships/slideLayout" Target="../slideLayouts/slideLayout23.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30.xml"/><Relationship Id="rId1" Type="http://schemas.openxmlformats.org/officeDocument/2006/relationships/themeOverride" Target="../theme/themeOverride9.xml"/></Relationships>
</file>

<file path=ppt/slides/_rels/slide130.xml.rels><?xml version="1.0" encoding="UTF-8" standalone="yes"?>
<Relationships xmlns="http://schemas.openxmlformats.org/package/2006/relationships"><Relationship Id="rId3" Type="http://schemas.openxmlformats.org/officeDocument/2006/relationships/image" Target="../media/image93.svg"/><Relationship Id="rId2" Type="http://schemas.openxmlformats.org/officeDocument/2006/relationships/image" Target="../media/image92.png"/><Relationship Id="rId1" Type="http://schemas.openxmlformats.org/officeDocument/2006/relationships/slideLayout" Target="../slideLayouts/slideLayout5.xml"/><Relationship Id="rId6" Type="http://schemas.openxmlformats.org/officeDocument/2006/relationships/comments" Target="../comments/comment6.xml"/><Relationship Id="rId5" Type="http://schemas.openxmlformats.org/officeDocument/2006/relationships/image" Target="../media/image95.svg"/><Relationship Id="rId4" Type="http://schemas.openxmlformats.org/officeDocument/2006/relationships/image" Target="../media/image94.png"/></Relationships>
</file>

<file path=ppt/slides/_rels/slide131.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9.xml"/></Relationships>
</file>

<file path=ppt/slides/_rels/slide132.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2.xml"/><Relationship Id="rId1" Type="http://schemas.openxmlformats.org/officeDocument/2006/relationships/slideLayout" Target="../slideLayouts/slideLayout21.xml"/><Relationship Id="rId4" Type="http://schemas.openxmlformats.org/officeDocument/2006/relationships/image" Target="../media/image98.jpeg"/></Relationships>
</file>

<file path=ppt/slides/_rels/slide133.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3.xml"/><Relationship Id="rId1" Type="http://schemas.openxmlformats.org/officeDocument/2006/relationships/slideLayout" Target="../slideLayouts/slideLayout21.xml"/></Relationships>
</file>

<file path=ppt/slides/_rels/slide134.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1.xml"/></Relationships>
</file>

<file path=ppt/slides/_rels/slide135.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2.xml"/></Relationships>
</file>

<file path=ppt/slides/_rels/slide136.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1.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39.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4.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30.xml"/><Relationship Id="rId1" Type="http://schemas.openxmlformats.org/officeDocument/2006/relationships/themeOverride" Target="../theme/themeOverride10.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41.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1.xml"/></Relationships>
</file>

<file path=ppt/slides/_rels/slide142.xml.rels><?xml version="1.0" encoding="UTF-8" standalone="yes"?>
<Relationships xmlns="http://schemas.openxmlformats.org/package/2006/relationships"><Relationship Id="rId2" Type="http://schemas.openxmlformats.org/officeDocument/2006/relationships/image" Target="../media/image104.jpeg"/><Relationship Id="rId1" Type="http://schemas.openxmlformats.org/officeDocument/2006/relationships/slideLayout" Target="../slideLayouts/slideLayout21.xml"/></Relationships>
</file>

<file path=ppt/slides/_rels/slide143.xml.rels><?xml version="1.0" encoding="UTF-8" standalone="yes"?>
<Relationships xmlns="http://schemas.openxmlformats.org/package/2006/relationships"><Relationship Id="rId3" Type="http://schemas.openxmlformats.org/officeDocument/2006/relationships/hyperlink" Target="https://www.w3.org/2003/01/geo/wgs84_pos" TargetMode="External"/><Relationship Id="rId2" Type="http://schemas.openxmlformats.org/officeDocument/2006/relationships/hyperlink" Target="https://www.w3.org/TR/vocab-ssn/" TargetMode="External"/><Relationship Id="rId1" Type="http://schemas.openxmlformats.org/officeDocument/2006/relationships/slideLayout" Target="../slideLayouts/slideLayout21.xml"/></Relationships>
</file>

<file path=ppt/slides/_rels/slide14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1.xml"/><Relationship Id="rId5" Type="http://schemas.openxmlformats.org/officeDocument/2006/relationships/image" Target="../media/image4.svg"/><Relationship Id="rId4" Type="http://schemas.openxmlformats.org/officeDocument/2006/relationships/image" Target="../media/image3.png"/></Relationships>
</file>

<file path=ppt/slides/_rels/slide145.xml.rels><?xml version="1.0" encoding="UTF-8" standalone="yes"?>
<Relationships xmlns="http://schemas.openxmlformats.org/package/2006/relationships"><Relationship Id="rId3" Type="http://schemas.openxmlformats.org/officeDocument/2006/relationships/image" Target="../media/image105.jpeg"/><Relationship Id="rId2" Type="http://schemas.openxmlformats.org/officeDocument/2006/relationships/notesSlide" Target="../notesSlides/notesSlide4.xml"/><Relationship Id="rId1" Type="http://schemas.openxmlformats.org/officeDocument/2006/relationships/slideLayout" Target="../slideLayouts/slideLayout20.xml"/><Relationship Id="rId4" Type="http://schemas.openxmlformats.org/officeDocument/2006/relationships/image" Target="../media/image106.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30.xml"/><Relationship Id="rId1" Type="http://schemas.openxmlformats.org/officeDocument/2006/relationships/themeOverride" Target="../theme/themeOverride11.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30.xml"/><Relationship Id="rId1" Type="http://schemas.openxmlformats.org/officeDocument/2006/relationships/themeOverride" Target="../theme/themeOverride12.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30.xml"/></Relationships>
</file>

<file path=ppt/slides/_rels/slide18.xml.rels><?xml version="1.0" encoding="UTF-8" standalone="yes"?>
<Relationships xmlns="http://schemas.openxmlformats.org/package/2006/relationships"><Relationship Id="rId8" Type="http://schemas.openxmlformats.org/officeDocument/2006/relationships/hyperlink" Target="https://standards.buildingsmart.org/IFC/DEV/IFC4_1/OWL/index.html" TargetMode="External"/><Relationship Id="rId3" Type="http://schemas.openxmlformats.org/officeDocument/2006/relationships/hyperlink" Target="https://docs.geostandaarden.nl/mim/wv-st-mim11-20191029/" TargetMode="External"/><Relationship Id="rId7" Type="http://schemas.openxmlformats.org/officeDocument/2006/relationships/hyperlink" Target="https://www.digigo.nu/dsgo/default.aspx" TargetMode="External"/><Relationship Id="rId2" Type="http://schemas.openxmlformats.org/officeDocument/2006/relationships/hyperlink" Target="https://www.nen.nl/nta-8035-2020-nl-266070" TargetMode="External"/><Relationship Id="rId1" Type="http://schemas.openxmlformats.org/officeDocument/2006/relationships/slideLayout" Target="../slideLayouts/slideLayout30.xml"/><Relationship Id="rId6" Type="http://schemas.openxmlformats.org/officeDocument/2006/relationships/hyperlink" Target="https://docs.geostandaarden.nl/disgeo/emso/#sor-begrippen-objecttypen-en-typeringen" TargetMode="External"/><Relationship Id="rId11" Type="http://schemas.openxmlformats.org/officeDocument/2006/relationships/hyperlink" Target="https://w3c-lbd-cg.github.io/bot/" TargetMode="External"/><Relationship Id="rId5" Type="http://schemas.openxmlformats.org/officeDocument/2006/relationships/hyperlink" Target="https://docs.geostandaarden.nl/disgeo/hiso/" TargetMode="External"/><Relationship Id="rId10" Type="http://schemas.openxmlformats.org/officeDocument/2006/relationships/hyperlink" Target="https://github.com/buildingSMART/BCF-API" TargetMode="External"/><Relationship Id="rId4" Type="http://schemas.openxmlformats.org/officeDocument/2006/relationships/hyperlink" Target="https://geonovum.github.io/NEN3610-Linkeddata/" TargetMode="External"/><Relationship Id="rId9" Type="http://schemas.openxmlformats.org/officeDocument/2006/relationships/hyperlink" Target="https://github.com/buildingSMART/BCF-XML"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30.xml"/></Relationships>
</file>

<file path=ppt/slides/_rels/slide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slideLayout" Target="../slideLayouts/slideLayout55.xml"/><Relationship Id="rId1" Type="http://schemas.openxmlformats.org/officeDocument/2006/relationships/themeOverride" Target="../theme/themeOverride13.xml"/></Relationships>
</file>

<file path=ppt/slides/_rels/slide2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0.xml"/></Relationships>
</file>

<file path=ppt/slides/_rels/slide2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0.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5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75.xml"/><Relationship Id="rId1" Type="http://schemas.openxmlformats.org/officeDocument/2006/relationships/themeOverride" Target="../theme/themeOverride14.xml"/></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75.xml"/><Relationship Id="rId1" Type="http://schemas.openxmlformats.org/officeDocument/2006/relationships/themeOverride" Target="../theme/themeOverride15.xml"/><Relationship Id="rId4" Type="http://schemas.openxmlformats.org/officeDocument/2006/relationships/image" Target="../media/image2.sv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hemeOverride" Target="../theme/themeOverride1.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75.xml"/><Relationship Id="rId1" Type="http://schemas.openxmlformats.org/officeDocument/2006/relationships/themeOverride" Target="../theme/themeOverride16.xml"/></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75.xml"/><Relationship Id="rId1" Type="http://schemas.openxmlformats.org/officeDocument/2006/relationships/themeOverride" Target="../theme/themeOverride17.xml"/></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75.xml"/><Relationship Id="rId1" Type="http://schemas.openxmlformats.org/officeDocument/2006/relationships/themeOverride" Target="../theme/themeOverride18.xml"/></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75.xml"/><Relationship Id="rId1" Type="http://schemas.openxmlformats.org/officeDocument/2006/relationships/themeOverride" Target="../theme/themeOverride1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95.xml"/><Relationship Id="rId5" Type="http://schemas.openxmlformats.org/officeDocument/2006/relationships/image" Target="../media/image35.jpg"/><Relationship Id="rId4" Type="http://schemas.openxmlformats.org/officeDocument/2006/relationships/image" Target="../media/image34.png"/></Relationships>
</file>

<file path=ppt/slides/_rels/slide39.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95.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hemeOverride" Target="../theme/themeOverride2.xml"/></Relationships>
</file>

<file path=ppt/slides/_rels/slide40.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slideLayout" Target="../slideLayouts/slideLayout9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9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95.xml"/></Relationships>
</file>

<file path=ppt/slides/_rels/slide4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95.xml"/></Relationships>
</file>

<file path=ppt/slides/_rels/slide4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95.xml"/></Relationships>
</file>

<file path=ppt/slides/_rels/slide45.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png"/><Relationship Id="rId1" Type="http://schemas.openxmlformats.org/officeDocument/2006/relationships/slideLayout" Target="../slideLayouts/slideLayout142.xml"/></Relationships>
</file>

<file path=ppt/slides/_rels/slide4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95.xml"/></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95.xml"/><Relationship Id="rId1" Type="http://schemas.openxmlformats.org/officeDocument/2006/relationships/themeOverride" Target="../theme/themeOverride20.xml"/></Relationships>
</file>

<file path=ppt/slides/_rels/slide4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6.xml"/><Relationship Id="rId4" Type="http://schemas.openxmlformats.org/officeDocument/2006/relationships/image" Target="../media/image42.jpeg"/></Relationships>
</file>

<file path=ppt/slides/_rels/slide49.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hemeOverride" Target="../theme/themeOverride3.xml"/></Relationships>
</file>

<file path=ppt/slides/_rels/slide50.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2.svg"/><Relationship Id="rId2" Type="http://schemas.openxmlformats.org/officeDocument/2006/relationships/slideLayout" Target="../slideLayouts/slideLayout6.xml"/><Relationship Id="rId1" Type="http://schemas.openxmlformats.org/officeDocument/2006/relationships/themeOverride" Target="../theme/themeOverride21.xml"/><Relationship Id="rId6" Type="http://schemas.openxmlformats.org/officeDocument/2006/relationships/image" Target="../media/image1.png"/><Relationship Id="rId5" Type="http://schemas.openxmlformats.org/officeDocument/2006/relationships/image" Target="../media/image4.svg"/><Relationship Id="rId4" Type="http://schemas.openxmlformats.org/officeDocument/2006/relationships/image" Target="../media/image3.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slideLayout" Target="../slideLayouts/slideLayout6.xml"/><Relationship Id="rId1" Type="http://schemas.openxmlformats.org/officeDocument/2006/relationships/themeOverride" Target="../theme/themeOverride22.xml"/><Relationship Id="rId4" Type="http://schemas.openxmlformats.org/officeDocument/2006/relationships/image" Target="../media/image45.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slideLayout" Target="../slideLayouts/slideLayout6.xml"/><Relationship Id="rId1" Type="http://schemas.openxmlformats.org/officeDocument/2006/relationships/themeOverride" Target="../theme/themeOverride2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hemeOverride" Target="../theme/themeOverride4.xml"/></Relationships>
</file>

<file path=ppt/slides/_rels/slide6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slideLayout" Target="../slideLayouts/slideLayout135.xml"/><Relationship Id="rId1" Type="http://schemas.openxmlformats.org/officeDocument/2006/relationships/themeOverride" Target="../theme/themeOverride24.xml"/></Relationships>
</file>

<file path=ppt/slides/_rels/slide61.xml.rels><?xml version="1.0" encoding="UTF-8" standalone="yes"?>
<Relationships xmlns="http://schemas.openxmlformats.org/package/2006/relationships"><Relationship Id="rId2" Type="http://schemas.openxmlformats.org/officeDocument/2006/relationships/slideLayout" Target="../slideLayouts/slideLayout135.xml"/><Relationship Id="rId1" Type="http://schemas.openxmlformats.org/officeDocument/2006/relationships/themeOverride" Target="../theme/themeOverride25.xml"/></Relationships>
</file>

<file path=ppt/slides/_rels/slide62.xml.rels><?xml version="1.0" encoding="UTF-8" standalone="yes"?>
<Relationships xmlns="http://schemas.openxmlformats.org/package/2006/relationships"><Relationship Id="rId2" Type="http://schemas.openxmlformats.org/officeDocument/2006/relationships/slideLayout" Target="../slideLayouts/slideLayout118.xml"/><Relationship Id="rId1" Type="http://schemas.openxmlformats.org/officeDocument/2006/relationships/themeOverride" Target="../theme/themeOverride26.xml"/></Relationships>
</file>

<file path=ppt/slides/_rels/slide6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slideLayout" Target="../slideLayouts/slideLayout135.xml"/><Relationship Id="rId1" Type="http://schemas.openxmlformats.org/officeDocument/2006/relationships/themeOverride" Target="../theme/themeOverride27.xml"/></Relationships>
</file>

<file path=ppt/slides/_rels/slide6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slideLayout" Target="../slideLayouts/slideLayout135.xml"/><Relationship Id="rId1" Type="http://schemas.openxmlformats.org/officeDocument/2006/relationships/themeOverride" Target="../theme/themeOverride28.xml"/></Relationships>
</file>

<file path=ppt/slides/_rels/slide65.xml.rels><?xml version="1.0" encoding="UTF-8" standalone="yes"?>
<Relationships xmlns="http://schemas.openxmlformats.org/package/2006/relationships"><Relationship Id="rId3" Type="http://schemas.openxmlformats.org/officeDocument/2006/relationships/hyperlink" Target="https://w3c.github.io/rdf-star/" TargetMode="External"/><Relationship Id="rId2" Type="http://schemas.openxmlformats.org/officeDocument/2006/relationships/slideLayout" Target="../slideLayouts/slideLayout135.xml"/><Relationship Id="rId1" Type="http://schemas.openxmlformats.org/officeDocument/2006/relationships/themeOverride" Target="../theme/themeOverride29.xml"/><Relationship Id="rId6" Type="http://schemas.openxmlformats.org/officeDocument/2006/relationships/image" Target="../media/image51.png"/><Relationship Id="rId5" Type="http://schemas.openxmlformats.org/officeDocument/2006/relationships/image" Target="../media/image49.png"/><Relationship Id="rId4" Type="http://schemas.openxmlformats.org/officeDocument/2006/relationships/image" Target="../media/image50.png"/></Relationships>
</file>

<file path=ppt/slides/_rels/slide66.xml.rels><?xml version="1.0" encoding="UTF-8" standalone="yes"?>
<Relationships xmlns="http://schemas.openxmlformats.org/package/2006/relationships"><Relationship Id="rId8" Type="http://schemas.openxmlformats.org/officeDocument/2006/relationships/image" Target="../media/image57.jpeg"/><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slideLayout" Target="../slideLayouts/slideLayout23.xml"/><Relationship Id="rId1" Type="http://schemas.openxmlformats.org/officeDocument/2006/relationships/themeOverride" Target="../theme/themeOverride30.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jpeg"/><Relationship Id="rId9" Type="http://schemas.openxmlformats.org/officeDocument/2006/relationships/image" Target="../media/image58.png"/></Relationships>
</file>

<file path=ppt/slides/_rels/slide6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slideLayout" Target="../slideLayouts/slideLayout23.xml"/><Relationship Id="rId1" Type="http://schemas.openxmlformats.org/officeDocument/2006/relationships/themeOverride" Target="../theme/themeOverride31.xml"/><Relationship Id="rId4" Type="http://schemas.openxmlformats.org/officeDocument/2006/relationships/image" Target="../media/image45.png"/></Relationships>
</file>

<file path=ppt/slides/_rels/slide68.xml.rels><?xml version="1.0" encoding="UTF-8" standalone="yes"?>
<Relationships xmlns="http://schemas.openxmlformats.org/package/2006/relationships"><Relationship Id="rId2" Type="http://schemas.openxmlformats.org/officeDocument/2006/relationships/slideLayout" Target="../slideLayouts/slideLayout23.xml"/><Relationship Id="rId1" Type="http://schemas.openxmlformats.org/officeDocument/2006/relationships/themeOverride" Target="../theme/themeOverride32.xml"/></Relationships>
</file>

<file path=ppt/slides/_rels/slide69.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slideLayout" Target="../slideLayouts/slideLayout23.xml"/><Relationship Id="rId1" Type="http://schemas.openxmlformats.org/officeDocument/2006/relationships/themeOverride" Target="../theme/themeOverride33.xml"/><Relationship Id="rId4" Type="http://schemas.openxmlformats.org/officeDocument/2006/relationships/image" Target="../media/image45.png"/></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Layout" Target="../slideLayouts/slideLayout6.xml"/><Relationship Id="rId1" Type="http://schemas.openxmlformats.org/officeDocument/2006/relationships/themeOverride" Target="../theme/themeOverride5.xml"/><Relationship Id="rId4" Type="http://schemas.openxmlformats.org/officeDocument/2006/relationships/image" Target="../media/image19.png"/></Relationships>
</file>

<file path=ppt/slides/_rels/slide70.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hemeOverride" Target="../theme/themeOverride34.xml"/></Relationships>
</file>

<file path=ppt/slides/_rels/slide71.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hemeOverride" Target="../theme/themeOverride35.xml"/></Relationships>
</file>

<file path=ppt/slides/_rels/slide72.xml.rels><?xml version="1.0" encoding="UTF-8" standalone="yes"?>
<Relationships xmlns="http://schemas.openxmlformats.org/package/2006/relationships"><Relationship Id="rId2" Type="http://schemas.openxmlformats.org/officeDocument/2006/relationships/slideLayout" Target="../slideLayouts/slideLayout23.xml"/><Relationship Id="rId1" Type="http://schemas.openxmlformats.org/officeDocument/2006/relationships/themeOverride" Target="../theme/themeOverride36.xml"/></Relationships>
</file>

<file path=ppt/slides/_rels/slide73.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hemeOverride" Target="../theme/themeOverride37.xml"/></Relationships>
</file>

<file path=ppt/slides/_rels/slide74.xml.rels><?xml version="1.0" encoding="UTF-8" standalone="yes"?>
<Relationships xmlns="http://schemas.openxmlformats.org/package/2006/relationships"><Relationship Id="rId2" Type="http://schemas.openxmlformats.org/officeDocument/2006/relationships/slideLayout" Target="../slideLayouts/slideLayout23.xml"/><Relationship Id="rId1" Type="http://schemas.openxmlformats.org/officeDocument/2006/relationships/themeOverride" Target="../theme/themeOverride38.xml"/></Relationships>
</file>

<file path=ppt/slides/_rels/slide75.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hemeOverride" Target="../theme/themeOverride39.xml"/></Relationships>
</file>

<file path=ppt/slides/_rels/slide76.xml.rels><?xml version="1.0" encoding="UTF-8" standalone="yes"?>
<Relationships xmlns="http://schemas.openxmlformats.org/package/2006/relationships"><Relationship Id="rId2" Type="http://schemas.openxmlformats.org/officeDocument/2006/relationships/slideLayout" Target="../slideLayouts/slideLayout23.xml"/><Relationship Id="rId1" Type="http://schemas.openxmlformats.org/officeDocument/2006/relationships/themeOverride" Target="../theme/themeOverride40.xml"/></Relationships>
</file>

<file path=ppt/slides/_rels/slide77.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hemeOverride" Target="../theme/themeOverride41.xml"/></Relationships>
</file>

<file path=ppt/slides/_rels/slide78.xml.rels><?xml version="1.0" encoding="UTF-8" standalone="yes"?>
<Relationships xmlns="http://schemas.openxmlformats.org/package/2006/relationships"><Relationship Id="rId2" Type="http://schemas.openxmlformats.org/officeDocument/2006/relationships/slideLayout" Target="../slideLayouts/slideLayout23.xml"/><Relationship Id="rId1" Type="http://schemas.openxmlformats.org/officeDocument/2006/relationships/themeOverride" Target="../theme/themeOverride42.xml"/></Relationships>
</file>

<file path=ppt/slides/_rels/slide79.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hemeOverride" Target="../theme/themeOverride43.xml"/></Relationships>
</file>

<file path=ppt/slides/_rels/slide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6.xml"/><Relationship Id="rId5" Type="http://schemas.openxmlformats.org/officeDocument/2006/relationships/image" Target="../media/image4.svg"/><Relationship Id="rId4" Type="http://schemas.openxmlformats.org/officeDocument/2006/relationships/image" Target="../media/image3.png"/></Relationships>
</file>

<file path=ppt/slides/_rels/slide80.xml.rels><?xml version="1.0" encoding="UTF-8" standalone="yes"?>
<Relationships xmlns="http://schemas.openxmlformats.org/package/2006/relationships"><Relationship Id="rId2" Type="http://schemas.openxmlformats.org/officeDocument/2006/relationships/slideLayout" Target="../slideLayouts/slideLayout23.xml"/><Relationship Id="rId1" Type="http://schemas.openxmlformats.org/officeDocument/2006/relationships/themeOverride" Target="../theme/themeOverride44.xml"/></Relationships>
</file>

<file path=ppt/slides/_rels/slide81.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hemeOverride" Target="../theme/themeOverride45.xml"/></Relationships>
</file>

<file path=ppt/slides/_rels/slide82.xml.rels><?xml version="1.0" encoding="UTF-8" standalone="yes"?>
<Relationships xmlns="http://schemas.openxmlformats.org/package/2006/relationships"><Relationship Id="rId2" Type="http://schemas.openxmlformats.org/officeDocument/2006/relationships/slideLayout" Target="../slideLayouts/slideLayout23.xml"/><Relationship Id="rId1" Type="http://schemas.openxmlformats.org/officeDocument/2006/relationships/themeOverride" Target="../theme/themeOverride46.xml"/></Relationships>
</file>

<file path=ppt/slides/_rels/slide83.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hemeOverride" Target="../theme/themeOverride47.xml"/></Relationships>
</file>

<file path=ppt/slides/_rels/slide84.xml.rels><?xml version="1.0" encoding="UTF-8" standalone="yes"?>
<Relationships xmlns="http://schemas.openxmlformats.org/package/2006/relationships"><Relationship Id="rId2" Type="http://schemas.openxmlformats.org/officeDocument/2006/relationships/slideLayout" Target="../slideLayouts/slideLayout23.xml"/><Relationship Id="rId1" Type="http://schemas.openxmlformats.org/officeDocument/2006/relationships/themeOverride" Target="../theme/themeOverride48.xml"/></Relationships>
</file>

<file path=ppt/slides/_rels/slide85.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hemeOverride" Target="../theme/themeOverride49.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hemeOverride" Target="../theme/themeOverride50.xml"/></Relationships>
</file>

<file path=ppt/slides/_rels/slide88.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hemeOverride" Target="../theme/themeOverride51.xml"/></Relationships>
</file>

<file path=ppt/slides/_rels/slide8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slideLayout" Target="../slideLayouts/slideLayout6.xml"/><Relationship Id="rId1" Type="http://schemas.openxmlformats.org/officeDocument/2006/relationships/themeOverride" Target="../theme/themeOverride52.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30.xml"/><Relationship Id="rId1" Type="http://schemas.openxmlformats.org/officeDocument/2006/relationships/themeOverride" Target="../theme/themeOverride6.xml"/></Relationships>
</file>

<file path=ppt/slides/_rels/slide9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slideLayout" Target="../slideLayouts/slideLayout6.xml"/><Relationship Id="rId1" Type="http://schemas.openxmlformats.org/officeDocument/2006/relationships/themeOverride" Target="../theme/themeOverride53.xml"/></Relationships>
</file>

<file path=ppt/slides/_rels/slide9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slideLayout" Target="../slideLayouts/slideLayout6.xml"/><Relationship Id="rId1" Type="http://schemas.openxmlformats.org/officeDocument/2006/relationships/themeOverride" Target="../theme/themeOverride54.xml"/></Relationships>
</file>

<file path=ppt/slides/_rels/slide9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slideLayout" Target="../slideLayouts/slideLayout6.xml"/><Relationship Id="rId1" Type="http://schemas.openxmlformats.org/officeDocument/2006/relationships/themeOverride" Target="../theme/themeOverride55.xml"/></Relationships>
</file>

<file path=ppt/slides/_rels/slide9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slideLayout" Target="../slideLayouts/slideLayout6.xml"/><Relationship Id="rId1" Type="http://schemas.openxmlformats.org/officeDocument/2006/relationships/themeOverride" Target="../theme/themeOverride56.xml"/><Relationship Id="rId4" Type="http://schemas.openxmlformats.org/officeDocument/2006/relationships/image" Target="../media/image65.png"/></Relationships>
</file>

<file path=ppt/slides/_rels/slide9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slideLayout" Target="../slideLayouts/slideLayout6.xml"/><Relationship Id="rId1" Type="http://schemas.openxmlformats.org/officeDocument/2006/relationships/themeOverride" Target="../theme/themeOverride57.xml"/><Relationship Id="rId5" Type="http://schemas.openxmlformats.org/officeDocument/2006/relationships/image" Target="../media/image66.png"/><Relationship Id="rId4" Type="http://schemas.openxmlformats.org/officeDocument/2006/relationships/image" Target="../media/image65.png"/></Relationships>
</file>

<file path=ppt/slides/_rels/slide9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slideLayout" Target="../slideLayouts/slideLayout6.xml"/><Relationship Id="rId1" Type="http://schemas.openxmlformats.org/officeDocument/2006/relationships/themeOverride" Target="../theme/themeOverride58.xml"/><Relationship Id="rId6" Type="http://schemas.openxmlformats.org/officeDocument/2006/relationships/image" Target="../media/image68.png"/><Relationship Id="rId5" Type="http://schemas.openxmlformats.org/officeDocument/2006/relationships/image" Target="../media/image67.jpeg"/><Relationship Id="rId4" Type="http://schemas.openxmlformats.org/officeDocument/2006/relationships/image" Target="../media/image65.png"/></Relationships>
</file>

<file path=ppt/slides/_rels/slide9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slideLayout" Target="../slideLayouts/slideLayout6.xml"/><Relationship Id="rId1" Type="http://schemas.openxmlformats.org/officeDocument/2006/relationships/themeOverride" Target="../theme/themeOverride59.xml"/></Relationships>
</file>

<file path=ppt/slides/_rels/slide9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slideLayout" Target="../slideLayouts/slideLayout6.xml"/><Relationship Id="rId1" Type="http://schemas.openxmlformats.org/officeDocument/2006/relationships/themeOverride" Target="../theme/themeOverride60.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hemeOverride" Target="../theme/themeOverride6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Tijdelijke aanduiding voor afbeelding 9">
            <a:extLst>
              <a:ext uri="{FF2B5EF4-FFF2-40B4-BE49-F238E27FC236}">
                <a16:creationId xmlns:a16="http://schemas.microsoft.com/office/drawing/2014/main" id="{AE8BD0BF-E630-443F-91B8-CB48C680C460}"/>
              </a:ext>
            </a:extLst>
          </p:cNvPr>
          <p:cNvPicPr>
            <a:picLocks noGrp="1" noChangeAspect="1"/>
          </p:cNvPicPr>
          <p:nvPr>
            <p:ph type="pic" sz="quarter" idx="14"/>
          </p:nvPr>
        </p:nvPicPr>
        <p:blipFill rotWithShape="1">
          <a:blip r:embed="rId3" cstate="hqprint">
            <a:extLst>
              <a:ext uri="{28A0092B-C50C-407E-A947-70E740481C1C}">
                <a14:useLocalDpi xmlns:a14="http://schemas.microsoft.com/office/drawing/2010/main"/>
              </a:ext>
            </a:extLst>
          </a:blip>
          <a:srcRect l="2019" r="2019"/>
          <a:stretch/>
        </p:blipFill>
        <p:spPr>
          <a:xfrm>
            <a:off x="3424751" y="5469733"/>
            <a:ext cx="3479247" cy="1049309"/>
          </a:xfrm>
        </p:spPr>
      </p:pic>
      <p:sp>
        <p:nvSpPr>
          <p:cNvPr id="8" name="Rechthoek 7">
            <a:extLst>
              <a:ext uri="{FF2B5EF4-FFF2-40B4-BE49-F238E27FC236}">
                <a16:creationId xmlns:a16="http://schemas.microsoft.com/office/drawing/2014/main" id="{BC1F7A65-C960-425E-8E36-C6948A45B7DE}"/>
              </a:ext>
            </a:extLst>
          </p:cNvPr>
          <p:cNvSpPr/>
          <p:nvPr/>
        </p:nvSpPr>
        <p:spPr>
          <a:xfrm>
            <a:off x="0" y="4732975"/>
            <a:ext cx="12192000" cy="212502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1026" name="Picture 2" descr="image being cropped">
            <a:extLst>
              <a:ext uri="{FF2B5EF4-FFF2-40B4-BE49-F238E27FC236}">
                <a16:creationId xmlns:a16="http://schemas.microsoft.com/office/drawing/2014/main" id="{13762F57-7E5C-4CEF-8E37-0E92D83CAB2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564"/>
            <a:ext cx="12192000" cy="4734539"/>
          </a:xfrm>
          <a:prstGeom prst="rect">
            <a:avLst/>
          </a:prstGeom>
          <a:noFill/>
          <a:extLst>
            <a:ext uri="{909E8E84-426E-40DD-AFC4-6F175D3DCCD1}">
              <a14:hiddenFill xmlns:a14="http://schemas.microsoft.com/office/drawing/2010/main">
                <a:solidFill>
                  <a:srgbClr val="FFFFFF"/>
                </a:solidFill>
              </a14:hiddenFill>
            </a:ext>
          </a:extLst>
        </p:spPr>
      </p:pic>
      <p:sp>
        <p:nvSpPr>
          <p:cNvPr id="18" name="Titel 17">
            <a:extLst>
              <a:ext uri="{FF2B5EF4-FFF2-40B4-BE49-F238E27FC236}">
                <a16:creationId xmlns:a16="http://schemas.microsoft.com/office/drawing/2014/main" id="{976C5212-975A-40FF-9FD4-BD7DC388623B}"/>
              </a:ext>
            </a:extLst>
          </p:cNvPr>
          <p:cNvSpPr>
            <a:spLocks noGrp="1"/>
          </p:cNvSpPr>
          <p:nvPr>
            <p:ph type="title"/>
          </p:nvPr>
        </p:nvSpPr>
        <p:spPr/>
        <p:txBody>
          <a:bodyPr/>
          <a:lstStyle/>
          <a:p>
            <a:r>
              <a:rPr lang="en-GB"/>
              <a:t>ALIM Guide for asset information Managers</a:t>
            </a:r>
            <a:endParaRPr lang="en-GB" dirty="0"/>
          </a:p>
        </p:txBody>
      </p:sp>
      <p:sp>
        <p:nvSpPr>
          <p:cNvPr id="22" name="Tijdelijke aanduiding voor tekst 21">
            <a:extLst>
              <a:ext uri="{FF2B5EF4-FFF2-40B4-BE49-F238E27FC236}">
                <a16:creationId xmlns:a16="http://schemas.microsoft.com/office/drawing/2014/main" id="{F9C17B8D-6859-43E2-93FF-4D52EF337D8C}"/>
              </a:ext>
            </a:extLst>
          </p:cNvPr>
          <p:cNvSpPr>
            <a:spLocks noGrp="1"/>
          </p:cNvSpPr>
          <p:nvPr>
            <p:ph type="body" sz="quarter" idx="17"/>
          </p:nvPr>
        </p:nvSpPr>
        <p:spPr/>
        <p:txBody>
          <a:bodyPr/>
          <a:lstStyle/>
          <a:p>
            <a:r>
              <a:rPr lang="en-GB" dirty="0"/>
              <a:t> </a:t>
            </a:r>
          </a:p>
        </p:txBody>
      </p:sp>
      <p:sp>
        <p:nvSpPr>
          <p:cNvPr id="19" name="Ondertitel 18">
            <a:extLst>
              <a:ext uri="{FF2B5EF4-FFF2-40B4-BE49-F238E27FC236}">
                <a16:creationId xmlns:a16="http://schemas.microsoft.com/office/drawing/2014/main" id="{92239BDE-AC69-48BF-8A7D-54D291E0892A}"/>
              </a:ext>
            </a:extLst>
          </p:cNvPr>
          <p:cNvSpPr>
            <a:spLocks noGrp="1"/>
          </p:cNvSpPr>
          <p:nvPr>
            <p:ph type="subTitle" idx="1"/>
          </p:nvPr>
        </p:nvSpPr>
        <p:spPr/>
        <p:txBody>
          <a:bodyPr/>
          <a:lstStyle/>
          <a:p>
            <a:r>
              <a:rPr lang="en-GB"/>
              <a:t>Michel Böhms</a:t>
            </a:r>
            <a:endParaRPr lang="en-GB" dirty="0"/>
          </a:p>
        </p:txBody>
      </p:sp>
      <p:sp>
        <p:nvSpPr>
          <p:cNvPr id="20" name="Tijdelijke aanduiding voor tekst 19">
            <a:extLst>
              <a:ext uri="{FF2B5EF4-FFF2-40B4-BE49-F238E27FC236}">
                <a16:creationId xmlns:a16="http://schemas.microsoft.com/office/drawing/2014/main" id="{E0650F71-88D2-42C0-BC18-8BFA41A9FB07}"/>
              </a:ext>
            </a:extLst>
          </p:cNvPr>
          <p:cNvSpPr>
            <a:spLocks noGrp="1"/>
          </p:cNvSpPr>
          <p:nvPr>
            <p:ph type="body" sz="quarter" idx="15"/>
          </p:nvPr>
        </p:nvSpPr>
        <p:spPr/>
        <p:txBody>
          <a:bodyPr/>
          <a:lstStyle/>
          <a:p>
            <a:r>
              <a:rPr lang="en-GB" dirty="0"/>
              <a:t> </a:t>
            </a:r>
          </a:p>
        </p:txBody>
      </p:sp>
      <p:sp>
        <p:nvSpPr>
          <p:cNvPr id="21" name="Tijdelijke aanduiding voor tekst 20">
            <a:extLst>
              <a:ext uri="{FF2B5EF4-FFF2-40B4-BE49-F238E27FC236}">
                <a16:creationId xmlns:a16="http://schemas.microsoft.com/office/drawing/2014/main" id="{EECDA816-A100-41FA-BBF8-AC9B008FA9B3}"/>
              </a:ext>
            </a:extLst>
          </p:cNvPr>
          <p:cNvSpPr>
            <a:spLocks noGrp="1"/>
          </p:cNvSpPr>
          <p:nvPr>
            <p:ph type="body" sz="quarter" idx="16"/>
          </p:nvPr>
        </p:nvSpPr>
        <p:spPr/>
        <p:txBody>
          <a:bodyPr/>
          <a:lstStyle/>
          <a:p>
            <a:r>
              <a:rPr lang="en-GB" dirty="0"/>
              <a:t> </a:t>
            </a:r>
          </a:p>
        </p:txBody>
      </p:sp>
      <p:pic>
        <p:nvPicPr>
          <p:cNvPr id="1028" name="Picture 4" descr="Dit zijn de 10 belangrijkste recruitmenttrends voor 2021 (en verder, 2/2) -  Werf&amp;">
            <a:extLst>
              <a:ext uri="{FF2B5EF4-FFF2-40B4-BE49-F238E27FC236}">
                <a16:creationId xmlns:a16="http://schemas.microsoft.com/office/drawing/2014/main" id="{302177D2-13E3-4B21-820B-BC36D120376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69947" y="5102042"/>
            <a:ext cx="1685331" cy="14169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2814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2">
            <a:lumMod val="20000"/>
            <a:lumOff val="80000"/>
          </a:schemeClr>
        </a:solidFill>
        <a:effectLst/>
      </p:bgPr>
    </p:bg>
    <p:spTree>
      <p:nvGrpSpPr>
        <p:cNvPr id="1" name=""/>
        <p:cNvGrpSpPr/>
        <p:nvPr/>
      </p:nvGrpSpPr>
      <p:grpSpPr>
        <a:xfrm>
          <a:off x="0" y="0"/>
          <a:ext cx="0" cy="0"/>
          <a:chOff x="0" y="0"/>
          <a:chExt cx="0" cy="0"/>
        </a:xfrm>
      </p:grpSpPr>
      <p:sp>
        <p:nvSpPr>
          <p:cNvPr id="2" name="Tijdelijke aanduiding voor verticale tekst 1">
            <a:extLst>
              <a:ext uri="{FF2B5EF4-FFF2-40B4-BE49-F238E27FC236}">
                <a16:creationId xmlns:a16="http://schemas.microsoft.com/office/drawing/2014/main" id="{167B296B-285B-423E-B305-13B6D8730352}"/>
              </a:ext>
            </a:extLst>
          </p:cNvPr>
          <p:cNvSpPr>
            <a:spLocks noGrp="1"/>
          </p:cNvSpPr>
          <p:nvPr>
            <p:ph type="body" orient="vert" idx="1"/>
          </p:nvPr>
        </p:nvSpPr>
        <p:spPr/>
        <p:txBody>
          <a:bodyPr/>
          <a:lstStyle/>
          <a:p>
            <a:r>
              <a:rPr lang="en-GB" dirty="0"/>
              <a:t>Assets can be Make or Buy</a:t>
            </a:r>
          </a:p>
          <a:p>
            <a:r>
              <a:rPr lang="en-GB" dirty="0"/>
              <a:t>Products are special kinds of assets</a:t>
            </a:r>
          </a:p>
        </p:txBody>
      </p:sp>
      <p:sp>
        <p:nvSpPr>
          <p:cNvPr id="10" name="Tijdelijke aanduiding voor verticale tekst 9">
            <a:extLst>
              <a:ext uri="{FF2B5EF4-FFF2-40B4-BE49-F238E27FC236}">
                <a16:creationId xmlns:a16="http://schemas.microsoft.com/office/drawing/2014/main" id="{4A68A707-BD7A-4587-BAED-60441DC716B0}"/>
              </a:ext>
            </a:extLst>
          </p:cNvPr>
          <p:cNvSpPr>
            <a:spLocks noGrp="1"/>
          </p:cNvSpPr>
          <p:nvPr>
            <p:ph type="body" orient="vert" idx="15"/>
          </p:nvPr>
        </p:nvSpPr>
        <p:spPr/>
        <p:txBody>
          <a:bodyPr/>
          <a:lstStyle/>
          <a:p>
            <a:endParaRPr lang="en-GB" dirty="0"/>
          </a:p>
        </p:txBody>
      </p:sp>
      <p:sp>
        <p:nvSpPr>
          <p:cNvPr id="4" name="Tijdelijke aanduiding voor dianummer 3">
            <a:extLst>
              <a:ext uri="{FF2B5EF4-FFF2-40B4-BE49-F238E27FC236}">
                <a16:creationId xmlns:a16="http://schemas.microsoft.com/office/drawing/2014/main" id="{DDB47F55-E9AC-4717-92DD-F1E4CCEDB563}"/>
              </a:ext>
            </a:extLst>
          </p:cNvPr>
          <p:cNvSpPr>
            <a:spLocks noGrp="1"/>
          </p:cNvSpPr>
          <p:nvPr>
            <p:ph type="sldNum" sz="quarter" idx="17"/>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EC93C5F-DB18-4797-88B9-B8B0D60519FD}" type="slidenum">
              <a:rPr kumimoji="0" lang="en-GB" sz="1000" b="0" i="0" u="none" strike="noStrike" kern="1200" cap="none" spc="0" normalizeH="0" baseline="0" noProof="0" smtClean="0">
                <a:ln>
                  <a:noFill/>
                </a:ln>
                <a:solidFill>
                  <a:prstClr val="black">
                    <a:tint val="75000"/>
                  </a:prstClr>
                </a:solidFill>
                <a:effectLst/>
                <a:uLnTx/>
                <a:uFillTx/>
                <a:latin typeface="Segoe UI Ligh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a:t>
            </a:fld>
            <a:endParaRPr kumimoji="0" lang="en-GB" sz="1000" b="0" i="0" u="none" strike="noStrike" kern="1200" cap="none" spc="0" normalizeH="0" baseline="0" noProof="0" dirty="0">
              <a:ln>
                <a:noFill/>
              </a:ln>
              <a:solidFill>
                <a:prstClr val="black">
                  <a:tint val="75000"/>
                </a:prstClr>
              </a:solidFill>
              <a:effectLst/>
              <a:uLnTx/>
              <a:uFillTx/>
              <a:latin typeface="Segoe UI Light"/>
              <a:ea typeface="+mn-ea"/>
              <a:cs typeface="+mn-cs"/>
            </a:endParaRPr>
          </a:p>
        </p:txBody>
      </p:sp>
      <p:sp>
        <p:nvSpPr>
          <p:cNvPr id="5" name="Tijdelijke aanduiding voor voettekst 4">
            <a:extLst>
              <a:ext uri="{FF2B5EF4-FFF2-40B4-BE49-F238E27FC236}">
                <a16:creationId xmlns:a16="http://schemas.microsoft.com/office/drawing/2014/main" id="{CD9C0F2B-5D0D-44A3-B4E1-77F07CFDF1C7}"/>
              </a:ext>
            </a:extLst>
          </p:cNvPr>
          <p:cNvSpPr>
            <a:spLocks noGrp="1"/>
          </p:cNvSpPr>
          <p:nvPr>
            <p:ph type="ftr" sz="quarter" idx="16"/>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prstClr val="black">
                    <a:tint val="75000"/>
                  </a:prstClr>
                </a:solidFill>
                <a:effectLst/>
                <a:uLnTx/>
                <a:uFillTx/>
                <a:latin typeface="Segoe UI Light"/>
                <a:ea typeface="+mn-ea"/>
                <a:cs typeface="+mn-cs"/>
              </a:rPr>
              <a:t>26 October 2021 | ALIM Guide for asset information Managers</a:t>
            </a:r>
          </a:p>
        </p:txBody>
      </p:sp>
      <p:sp>
        <p:nvSpPr>
          <p:cNvPr id="8" name="Ondertitel 7">
            <a:extLst>
              <a:ext uri="{FF2B5EF4-FFF2-40B4-BE49-F238E27FC236}">
                <a16:creationId xmlns:a16="http://schemas.microsoft.com/office/drawing/2014/main" id="{1DE86523-173C-405C-82BC-856AC0817946}"/>
              </a:ext>
            </a:extLst>
          </p:cNvPr>
          <p:cNvSpPr>
            <a:spLocks noGrp="1"/>
          </p:cNvSpPr>
          <p:nvPr>
            <p:ph type="subTitle" idx="10"/>
          </p:nvPr>
        </p:nvSpPr>
        <p:spPr/>
        <p:txBody>
          <a:bodyPr/>
          <a:lstStyle/>
          <a:p>
            <a:r>
              <a:rPr lang="en-GB" dirty="0"/>
              <a:t>Note …</a:t>
            </a:r>
          </a:p>
        </p:txBody>
      </p:sp>
      <p:sp>
        <p:nvSpPr>
          <p:cNvPr id="7" name="Titel 6">
            <a:extLst>
              <a:ext uri="{FF2B5EF4-FFF2-40B4-BE49-F238E27FC236}">
                <a16:creationId xmlns:a16="http://schemas.microsoft.com/office/drawing/2014/main" id="{1E985D73-983C-4090-B959-76B9DEE17DAC}"/>
              </a:ext>
            </a:extLst>
          </p:cNvPr>
          <p:cNvSpPr>
            <a:spLocks noGrp="1"/>
          </p:cNvSpPr>
          <p:nvPr>
            <p:ph type="title"/>
          </p:nvPr>
        </p:nvSpPr>
        <p:spPr/>
        <p:txBody>
          <a:bodyPr/>
          <a:lstStyle/>
          <a:p>
            <a:r>
              <a:rPr lang="en-GB" dirty="0"/>
              <a:t>what is an </a:t>
            </a:r>
            <a:r>
              <a:rPr lang="en-GB" dirty="0">
                <a:solidFill>
                  <a:srgbClr val="FF0000"/>
                </a:solidFill>
              </a:rPr>
              <a:t>A</a:t>
            </a:r>
            <a:r>
              <a:rPr lang="en-GB" dirty="0"/>
              <a:t>sset?</a:t>
            </a:r>
          </a:p>
        </p:txBody>
      </p:sp>
      <p:pic>
        <p:nvPicPr>
          <p:cNvPr id="9" name="Afbeelding 8">
            <a:extLst>
              <a:ext uri="{FF2B5EF4-FFF2-40B4-BE49-F238E27FC236}">
                <a16:creationId xmlns:a16="http://schemas.microsoft.com/office/drawing/2014/main" id="{C4D6B70C-3D5B-4BAA-B2B5-F85B125C93DF}"/>
              </a:ext>
            </a:extLst>
          </p:cNvPr>
          <p:cNvPicPr>
            <a:picLocks noChangeAspect="1"/>
          </p:cNvPicPr>
          <p:nvPr/>
        </p:nvPicPr>
        <p:blipFill rotWithShape="1">
          <a:blip r:embed="rId2">
            <a:extLst>
              <a:ext uri="{28A0092B-C50C-407E-A947-70E740481C1C}">
                <a14:useLocalDpi xmlns:a14="http://schemas.microsoft.com/office/drawing/2010/main" val="0"/>
              </a:ext>
            </a:extLst>
          </a:blip>
          <a:srcRect r="3848"/>
          <a:stretch/>
        </p:blipFill>
        <p:spPr>
          <a:xfrm>
            <a:off x="6190787" y="1435151"/>
            <a:ext cx="3607732" cy="5045204"/>
          </a:xfrm>
          <a:prstGeom prst="rect">
            <a:avLst/>
          </a:prstGeom>
        </p:spPr>
      </p:pic>
      <p:pic>
        <p:nvPicPr>
          <p:cNvPr id="3" name="Afbeelding 2">
            <a:extLst>
              <a:ext uri="{FF2B5EF4-FFF2-40B4-BE49-F238E27FC236}">
                <a16:creationId xmlns:a16="http://schemas.microsoft.com/office/drawing/2014/main" id="{89AC86D3-431B-410F-B105-39E2C5E30466}"/>
              </a:ext>
            </a:extLst>
          </p:cNvPr>
          <p:cNvPicPr>
            <a:picLocks noChangeAspect="1"/>
          </p:cNvPicPr>
          <p:nvPr/>
        </p:nvPicPr>
        <p:blipFill>
          <a:blip r:embed="rId3"/>
          <a:stretch>
            <a:fillRect/>
          </a:stretch>
        </p:blipFill>
        <p:spPr>
          <a:xfrm>
            <a:off x="2393481" y="3278004"/>
            <a:ext cx="2400300" cy="2400300"/>
          </a:xfrm>
          <a:prstGeom prst="rect">
            <a:avLst/>
          </a:prstGeom>
        </p:spPr>
      </p:pic>
    </p:spTree>
    <p:extLst>
      <p:ext uri="{BB962C8B-B14F-4D97-AF65-F5344CB8AC3E}">
        <p14:creationId xmlns:p14="http://schemas.microsoft.com/office/powerpoint/2010/main" val="3778752378"/>
      </p:ext>
    </p:extLst>
  </p:cSld>
  <p:clrMapOvr>
    <a:masterClrMapping/>
  </p:clrMapOvr>
  <p:transition spd="slow">
    <p:push dir="u"/>
  </p:transition>
</p:sld>
</file>

<file path=ppt/slides/slide100.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9" name="Tijdelijke aanduiding voor verticale tekst 8">
            <a:extLst>
              <a:ext uri="{FF2B5EF4-FFF2-40B4-BE49-F238E27FC236}">
                <a16:creationId xmlns:a16="http://schemas.microsoft.com/office/drawing/2014/main" id="{D8A3BD10-4567-441F-81D1-994F44D3C050}"/>
              </a:ext>
            </a:extLst>
          </p:cNvPr>
          <p:cNvSpPr>
            <a:spLocks noGrp="1"/>
          </p:cNvSpPr>
          <p:nvPr>
            <p:ph type="body" orient="vert" idx="15"/>
          </p:nvPr>
        </p:nvSpPr>
        <p:spPr/>
        <p:txBody>
          <a:bodyPr/>
          <a:lstStyle/>
          <a:p>
            <a:endParaRPr lang="en-GB" dirty="0"/>
          </a:p>
        </p:txBody>
      </p:sp>
      <p:sp>
        <p:nvSpPr>
          <p:cNvPr id="4" name="Tijdelijke aanduiding voor dianummer 3">
            <a:extLst>
              <a:ext uri="{FF2B5EF4-FFF2-40B4-BE49-F238E27FC236}">
                <a16:creationId xmlns:a16="http://schemas.microsoft.com/office/drawing/2014/main" id="{52DD7A8D-15E0-4134-9DA2-FE4208BF70DD}"/>
              </a:ext>
            </a:extLst>
          </p:cNvPr>
          <p:cNvSpPr>
            <a:spLocks noGrp="1"/>
          </p:cNvSpPr>
          <p:nvPr>
            <p:ph type="sldNum" sz="quarter" idx="17"/>
          </p:nvPr>
        </p:nvSpPr>
        <p:spPr/>
        <p:txBody>
          <a:bodyPr/>
          <a:lstStyle/>
          <a:p>
            <a:fld id="{5EC93C5F-DB18-4797-88B9-B8B0D60519FD}" type="slidenum">
              <a:rPr lang="en-GB" smtClean="0"/>
              <a:pPr/>
              <a:t>100</a:t>
            </a:fld>
            <a:endParaRPr lang="en-GB" dirty="0"/>
          </a:p>
        </p:txBody>
      </p:sp>
      <p:sp>
        <p:nvSpPr>
          <p:cNvPr id="5" name="Tijdelijke aanduiding voor voettekst 4">
            <a:extLst>
              <a:ext uri="{FF2B5EF4-FFF2-40B4-BE49-F238E27FC236}">
                <a16:creationId xmlns:a16="http://schemas.microsoft.com/office/drawing/2014/main" id="{81D49E64-98A4-4BFE-8B95-F2DB2B3F183B}"/>
              </a:ext>
            </a:extLst>
          </p:cNvPr>
          <p:cNvSpPr>
            <a:spLocks noGrp="1"/>
          </p:cNvSpPr>
          <p:nvPr>
            <p:ph type="ftr" sz="quarter" idx="16"/>
          </p:nvPr>
        </p:nvSpPr>
        <p:spPr/>
        <p:txBody>
          <a:bodyPr/>
          <a:lstStyle/>
          <a:p>
            <a:r>
              <a:rPr lang="en-GB" dirty="0"/>
              <a:t>26 October 2021 | ALIM Guide for asset information Managers</a:t>
            </a:r>
          </a:p>
        </p:txBody>
      </p:sp>
      <p:sp>
        <p:nvSpPr>
          <p:cNvPr id="8" name="Ondertitel 7">
            <a:extLst>
              <a:ext uri="{FF2B5EF4-FFF2-40B4-BE49-F238E27FC236}">
                <a16:creationId xmlns:a16="http://schemas.microsoft.com/office/drawing/2014/main" id="{B4FEC552-EFA5-4775-A290-E27ED250D5CC}"/>
              </a:ext>
            </a:extLst>
          </p:cNvPr>
          <p:cNvSpPr>
            <a:spLocks noGrp="1"/>
          </p:cNvSpPr>
          <p:nvPr>
            <p:ph type="subTitle" idx="10"/>
          </p:nvPr>
        </p:nvSpPr>
        <p:spPr/>
        <p:txBody>
          <a:bodyPr/>
          <a:lstStyle/>
          <a:p>
            <a:r>
              <a:rPr lang="en-GB" dirty="0"/>
              <a:t>ERP-SI, starting principle</a:t>
            </a:r>
          </a:p>
        </p:txBody>
      </p:sp>
      <p:sp>
        <p:nvSpPr>
          <p:cNvPr id="7" name="Titel 6">
            <a:extLst>
              <a:ext uri="{FF2B5EF4-FFF2-40B4-BE49-F238E27FC236}">
                <a16:creationId xmlns:a16="http://schemas.microsoft.com/office/drawing/2014/main" id="{ADBB3879-8965-4D67-BAE0-5851922A0518}"/>
              </a:ext>
            </a:extLst>
          </p:cNvPr>
          <p:cNvSpPr>
            <a:spLocks noGrp="1"/>
          </p:cNvSpPr>
          <p:nvPr>
            <p:ph type="title"/>
          </p:nvPr>
        </p:nvSpPr>
        <p:spPr/>
        <p:txBody>
          <a:bodyPr/>
          <a:lstStyle/>
          <a:p>
            <a:r>
              <a:rPr lang="en-GB" dirty="0"/>
              <a:t>05. Using ALIM in practice</a:t>
            </a:r>
          </a:p>
        </p:txBody>
      </p:sp>
      <p:grpSp>
        <p:nvGrpSpPr>
          <p:cNvPr id="25" name="Groep 24">
            <a:extLst>
              <a:ext uri="{FF2B5EF4-FFF2-40B4-BE49-F238E27FC236}">
                <a16:creationId xmlns:a16="http://schemas.microsoft.com/office/drawing/2014/main" id="{6AB326FD-51CD-4DDE-AA48-BC11953BDD55}"/>
              </a:ext>
            </a:extLst>
          </p:cNvPr>
          <p:cNvGrpSpPr/>
          <p:nvPr/>
        </p:nvGrpSpPr>
        <p:grpSpPr>
          <a:xfrm>
            <a:off x="1130454" y="1781665"/>
            <a:ext cx="10495158" cy="4130955"/>
            <a:chOff x="81635" y="1226450"/>
            <a:chExt cx="11877504" cy="4686171"/>
          </a:xfrm>
        </p:grpSpPr>
        <p:sp>
          <p:nvSpPr>
            <p:cNvPr id="10" name="TextBox 6">
              <a:extLst>
                <a:ext uri="{FF2B5EF4-FFF2-40B4-BE49-F238E27FC236}">
                  <a16:creationId xmlns:a16="http://schemas.microsoft.com/office/drawing/2014/main" id="{2663F396-5A59-4D56-B067-2FBE911F6561}"/>
                </a:ext>
              </a:extLst>
            </p:cNvPr>
            <p:cNvSpPr txBox="1"/>
            <p:nvPr/>
          </p:nvSpPr>
          <p:spPr>
            <a:xfrm>
              <a:off x="559128" y="1226450"/>
              <a:ext cx="1491114" cy="461665"/>
            </a:xfrm>
            <a:prstGeom prst="rect">
              <a:avLst/>
            </a:prstGeom>
            <a:noFill/>
            <a:ln>
              <a:solidFill>
                <a:schemeClr val="tx1"/>
              </a:solidFill>
            </a:ln>
          </p:spPr>
          <p:txBody>
            <a:bodyPr wrap="none" rtlCol="0">
              <a:spAutoFit/>
            </a:bodyPr>
            <a:lstStyle/>
            <a:p>
              <a:r>
                <a:rPr lang="en-US" sz="2000" err="1"/>
                <a:t>Quickscan</a:t>
              </a:r>
              <a:endParaRPr lang="en-NL" sz="2000"/>
            </a:p>
          </p:txBody>
        </p:sp>
        <p:sp>
          <p:nvSpPr>
            <p:cNvPr id="11" name="Rectangle 7">
              <a:extLst>
                <a:ext uri="{FF2B5EF4-FFF2-40B4-BE49-F238E27FC236}">
                  <a16:creationId xmlns:a16="http://schemas.microsoft.com/office/drawing/2014/main" id="{CD7A8C79-C352-40BD-BB13-67C404AAB818}"/>
                </a:ext>
              </a:extLst>
            </p:cNvPr>
            <p:cNvSpPr/>
            <p:nvPr/>
          </p:nvSpPr>
          <p:spPr>
            <a:xfrm>
              <a:off x="127245" y="4143508"/>
              <a:ext cx="515536" cy="359921"/>
            </a:xfrm>
            <a:prstGeom prst="rect">
              <a:avLst/>
            </a:prstGeom>
            <a:solidFill>
              <a:schemeClr val="accent6"/>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a:t>OK</a:t>
              </a:r>
              <a:endParaRPr lang="en-NL" sz="1200"/>
            </a:p>
          </p:txBody>
        </p:sp>
        <p:sp>
          <p:nvSpPr>
            <p:cNvPr id="12" name="Rectangle 8">
              <a:extLst>
                <a:ext uri="{FF2B5EF4-FFF2-40B4-BE49-F238E27FC236}">
                  <a16:creationId xmlns:a16="http://schemas.microsoft.com/office/drawing/2014/main" id="{5D5D02C9-71E8-4046-B185-0FDFEB2795A1}"/>
                </a:ext>
              </a:extLst>
            </p:cNvPr>
            <p:cNvSpPr/>
            <p:nvPr/>
          </p:nvSpPr>
          <p:spPr>
            <a:xfrm>
              <a:off x="634788" y="4143507"/>
              <a:ext cx="1148229" cy="35992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a:t>Unsure</a:t>
              </a:r>
              <a:endParaRPr lang="en-NL" sz="1200"/>
            </a:p>
          </p:txBody>
        </p:sp>
        <p:sp>
          <p:nvSpPr>
            <p:cNvPr id="13" name="Rectangle 9">
              <a:extLst>
                <a:ext uri="{FF2B5EF4-FFF2-40B4-BE49-F238E27FC236}">
                  <a16:creationId xmlns:a16="http://schemas.microsoft.com/office/drawing/2014/main" id="{90E930D0-7067-4598-B701-1F9CB7BFF3CC}"/>
                </a:ext>
              </a:extLst>
            </p:cNvPr>
            <p:cNvSpPr/>
            <p:nvPr/>
          </p:nvSpPr>
          <p:spPr>
            <a:xfrm>
              <a:off x="1783018" y="4143507"/>
              <a:ext cx="783832" cy="359921"/>
            </a:xfrm>
            <a:prstGeom prst="rect">
              <a:avLst/>
            </a:prstGeom>
            <a:solidFill>
              <a:schemeClr val="accent2"/>
            </a:solidFill>
            <a:ln>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a:t>Critical</a:t>
              </a:r>
              <a:endParaRPr lang="en-NL" sz="1200"/>
            </a:p>
          </p:txBody>
        </p:sp>
        <p:sp>
          <p:nvSpPr>
            <p:cNvPr id="14" name="TextBox 10">
              <a:extLst>
                <a:ext uri="{FF2B5EF4-FFF2-40B4-BE49-F238E27FC236}">
                  <a16:creationId xmlns:a16="http://schemas.microsoft.com/office/drawing/2014/main" id="{B85B17CA-511D-4E18-A6B6-598C5BC3165A}"/>
                </a:ext>
              </a:extLst>
            </p:cNvPr>
            <p:cNvSpPr txBox="1"/>
            <p:nvPr/>
          </p:nvSpPr>
          <p:spPr>
            <a:xfrm>
              <a:off x="3661101" y="1226450"/>
              <a:ext cx="4422508" cy="453886"/>
            </a:xfrm>
            <a:prstGeom prst="rect">
              <a:avLst/>
            </a:prstGeom>
            <a:solidFill>
              <a:srgbClr val="EF5966"/>
            </a:solidFill>
            <a:ln>
              <a:solidFill>
                <a:schemeClr val="tx1"/>
              </a:solidFill>
            </a:ln>
          </p:spPr>
          <p:txBody>
            <a:bodyPr wrap="none" rtlCol="0">
              <a:spAutoFit/>
            </a:bodyPr>
            <a:lstStyle/>
            <a:p>
              <a:r>
                <a:rPr lang="en-US" sz="2000"/>
                <a:t>Expert judgement with Digital Twin</a:t>
              </a:r>
              <a:endParaRPr lang="en-NL" sz="2000"/>
            </a:p>
          </p:txBody>
        </p:sp>
        <p:sp>
          <p:nvSpPr>
            <p:cNvPr id="15" name="TextBox 11">
              <a:extLst>
                <a:ext uri="{FF2B5EF4-FFF2-40B4-BE49-F238E27FC236}">
                  <a16:creationId xmlns:a16="http://schemas.microsoft.com/office/drawing/2014/main" id="{F2046BA6-6130-4C82-B28D-45E772951E66}"/>
                </a:ext>
              </a:extLst>
            </p:cNvPr>
            <p:cNvSpPr txBox="1"/>
            <p:nvPr/>
          </p:nvSpPr>
          <p:spPr>
            <a:xfrm>
              <a:off x="9820007" y="1241535"/>
              <a:ext cx="1255472" cy="461665"/>
            </a:xfrm>
            <a:prstGeom prst="rect">
              <a:avLst/>
            </a:prstGeom>
            <a:noFill/>
            <a:ln>
              <a:solidFill>
                <a:schemeClr val="tx1"/>
              </a:solidFill>
            </a:ln>
          </p:spPr>
          <p:txBody>
            <a:bodyPr wrap="none" rtlCol="0">
              <a:spAutoFit/>
            </a:bodyPr>
            <a:lstStyle/>
            <a:p>
              <a:r>
                <a:rPr lang="en-US" sz="2000"/>
                <a:t>Full FEM</a:t>
              </a:r>
              <a:endParaRPr lang="en-NL" sz="2000"/>
            </a:p>
          </p:txBody>
        </p:sp>
        <p:sp>
          <p:nvSpPr>
            <p:cNvPr id="16" name="TextBox 18">
              <a:extLst>
                <a:ext uri="{FF2B5EF4-FFF2-40B4-BE49-F238E27FC236}">
                  <a16:creationId xmlns:a16="http://schemas.microsoft.com/office/drawing/2014/main" id="{D7464D26-BDC3-4F6F-9EBB-5A51853C8EBD}"/>
                </a:ext>
              </a:extLst>
            </p:cNvPr>
            <p:cNvSpPr txBox="1"/>
            <p:nvPr/>
          </p:nvSpPr>
          <p:spPr>
            <a:xfrm>
              <a:off x="627044" y="1955374"/>
              <a:ext cx="1398919" cy="349143"/>
            </a:xfrm>
            <a:prstGeom prst="rect">
              <a:avLst/>
            </a:prstGeom>
            <a:noFill/>
          </p:spPr>
          <p:txBody>
            <a:bodyPr wrap="none" rtlCol="0">
              <a:spAutoFit/>
            </a:bodyPr>
            <a:lstStyle/>
            <a:p>
              <a:r>
                <a:rPr lang="en-US" sz="1400"/>
                <a:t>Minimal Effort</a:t>
              </a:r>
              <a:endParaRPr lang="en-NL" sz="1400"/>
            </a:p>
          </p:txBody>
        </p:sp>
        <p:sp>
          <p:nvSpPr>
            <p:cNvPr id="17" name="TextBox 19">
              <a:extLst>
                <a:ext uri="{FF2B5EF4-FFF2-40B4-BE49-F238E27FC236}">
                  <a16:creationId xmlns:a16="http://schemas.microsoft.com/office/drawing/2014/main" id="{58C0412C-E9CE-4979-9E4B-E8FF91E54D00}"/>
                </a:ext>
              </a:extLst>
            </p:cNvPr>
            <p:cNvSpPr txBox="1"/>
            <p:nvPr/>
          </p:nvSpPr>
          <p:spPr>
            <a:xfrm>
              <a:off x="4655810" y="1958122"/>
              <a:ext cx="2140467" cy="349143"/>
            </a:xfrm>
            <a:prstGeom prst="rect">
              <a:avLst/>
            </a:prstGeom>
            <a:noFill/>
          </p:spPr>
          <p:txBody>
            <a:bodyPr wrap="none" rtlCol="0">
              <a:spAutoFit/>
            </a:bodyPr>
            <a:lstStyle/>
            <a:p>
              <a:r>
                <a:rPr lang="en-US" sz="1400"/>
                <a:t>80% result, 20% effort </a:t>
              </a:r>
            </a:p>
          </p:txBody>
        </p:sp>
        <p:sp>
          <p:nvSpPr>
            <p:cNvPr id="18" name="TextBox 20">
              <a:extLst>
                <a:ext uri="{FF2B5EF4-FFF2-40B4-BE49-F238E27FC236}">
                  <a16:creationId xmlns:a16="http://schemas.microsoft.com/office/drawing/2014/main" id="{0B04EDDD-44EE-4660-9014-69F70AA9F26B}"/>
                </a:ext>
              </a:extLst>
            </p:cNvPr>
            <p:cNvSpPr txBox="1"/>
            <p:nvPr/>
          </p:nvSpPr>
          <p:spPr>
            <a:xfrm>
              <a:off x="8763000" y="1943160"/>
              <a:ext cx="3196139" cy="349143"/>
            </a:xfrm>
            <a:prstGeom prst="rect">
              <a:avLst/>
            </a:prstGeom>
            <a:noFill/>
          </p:spPr>
          <p:txBody>
            <a:bodyPr wrap="square" rtlCol="0">
              <a:spAutoFit/>
            </a:bodyPr>
            <a:lstStyle/>
            <a:p>
              <a:pPr algn="ctr"/>
              <a:r>
                <a:rPr lang="en-US" sz="1400"/>
                <a:t> Large effort (multi year, multi-FTE)</a:t>
              </a:r>
            </a:p>
          </p:txBody>
        </p:sp>
        <p:sp>
          <p:nvSpPr>
            <p:cNvPr id="19" name="TextBox 43">
              <a:extLst>
                <a:ext uri="{FF2B5EF4-FFF2-40B4-BE49-F238E27FC236}">
                  <a16:creationId xmlns:a16="http://schemas.microsoft.com/office/drawing/2014/main" id="{C5A91745-9B69-466B-B6D3-1949DE35D2E3}"/>
                </a:ext>
              </a:extLst>
            </p:cNvPr>
            <p:cNvSpPr txBox="1"/>
            <p:nvPr/>
          </p:nvSpPr>
          <p:spPr>
            <a:xfrm>
              <a:off x="81635" y="2865633"/>
              <a:ext cx="2426569" cy="593543"/>
            </a:xfrm>
            <a:prstGeom prst="rect">
              <a:avLst/>
            </a:prstGeom>
            <a:noFill/>
          </p:spPr>
          <p:txBody>
            <a:bodyPr wrap="square" rtlCol="0">
              <a:spAutoFit/>
            </a:bodyPr>
            <a:lstStyle/>
            <a:p>
              <a:pPr algn="ctr"/>
              <a:r>
                <a:rPr lang="en-US" sz="1400" b="1"/>
                <a:t>Relative</a:t>
              </a:r>
              <a:r>
                <a:rPr lang="en-US" sz="1400"/>
                <a:t> </a:t>
              </a:r>
              <a:r>
                <a:rPr lang="en-US" sz="1400" b="1"/>
                <a:t>classification</a:t>
              </a:r>
              <a:r>
                <a:rPr lang="en-US" sz="1400"/>
                <a:t> of structural integrity</a:t>
              </a:r>
              <a:endParaRPr lang="en-NL" sz="1400"/>
            </a:p>
          </p:txBody>
        </p:sp>
        <p:cxnSp>
          <p:nvCxnSpPr>
            <p:cNvPr id="20" name="Straight Arrow Connector 51">
              <a:extLst>
                <a:ext uri="{FF2B5EF4-FFF2-40B4-BE49-F238E27FC236}">
                  <a16:creationId xmlns:a16="http://schemas.microsoft.com/office/drawing/2014/main" id="{43337A49-51AA-4C4D-99B7-66C144DF6822}"/>
                </a:ext>
              </a:extLst>
            </p:cNvPr>
            <p:cNvCxnSpPr>
              <a:cxnSpLocks/>
            </p:cNvCxnSpPr>
            <p:nvPr/>
          </p:nvCxnSpPr>
          <p:spPr>
            <a:xfrm>
              <a:off x="1304685" y="3644663"/>
              <a:ext cx="0" cy="36134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1" name="Straight Connector 60">
              <a:extLst>
                <a:ext uri="{FF2B5EF4-FFF2-40B4-BE49-F238E27FC236}">
                  <a16:creationId xmlns:a16="http://schemas.microsoft.com/office/drawing/2014/main" id="{8F755F6A-B455-4AB3-BE70-6A617C395128}"/>
                </a:ext>
              </a:extLst>
            </p:cNvPr>
            <p:cNvCxnSpPr/>
            <p:nvPr/>
          </p:nvCxnSpPr>
          <p:spPr>
            <a:xfrm>
              <a:off x="137408" y="2570927"/>
              <a:ext cx="11821731" cy="0"/>
            </a:xfrm>
            <a:prstGeom prst="line">
              <a:avLst/>
            </a:prstGeom>
            <a:ln>
              <a:solidFill>
                <a:schemeClr val="tx2"/>
              </a:solidFill>
            </a:ln>
          </p:spPr>
          <p:style>
            <a:lnRef idx="2">
              <a:schemeClr val="accent1"/>
            </a:lnRef>
            <a:fillRef idx="0">
              <a:schemeClr val="accent1"/>
            </a:fillRef>
            <a:effectRef idx="1">
              <a:schemeClr val="accent1"/>
            </a:effectRef>
            <a:fontRef idx="minor">
              <a:schemeClr val="tx1"/>
            </a:fontRef>
          </p:style>
        </p:cxnSp>
        <p:pic>
          <p:nvPicPr>
            <p:cNvPr id="22" name="Picture 2" descr="FEM berekening spanningen in kraan ten gevolge van dynamische belasting">
              <a:extLst>
                <a:ext uri="{FF2B5EF4-FFF2-40B4-BE49-F238E27FC236}">
                  <a16:creationId xmlns:a16="http://schemas.microsoft.com/office/drawing/2014/main" id="{B063E491-D29A-4BBF-880E-CD859877A5C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2218" b="10839"/>
            <a:stretch/>
          </p:blipFill>
          <p:spPr bwMode="auto">
            <a:xfrm>
              <a:off x="8949842" y="3543764"/>
              <a:ext cx="2857500" cy="1758920"/>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32">
              <a:extLst>
                <a:ext uri="{FF2B5EF4-FFF2-40B4-BE49-F238E27FC236}">
                  <a16:creationId xmlns:a16="http://schemas.microsoft.com/office/drawing/2014/main" id="{82BEB215-02C4-4541-952B-062A3894DF64}"/>
                </a:ext>
              </a:extLst>
            </p:cNvPr>
            <p:cNvSpPr txBox="1"/>
            <p:nvPr/>
          </p:nvSpPr>
          <p:spPr>
            <a:xfrm>
              <a:off x="3173033" y="2865633"/>
              <a:ext cx="5044168" cy="3046988"/>
            </a:xfrm>
            <a:prstGeom prst="rect">
              <a:avLst/>
            </a:prstGeom>
            <a:noFill/>
          </p:spPr>
          <p:txBody>
            <a:bodyPr wrap="square" rtlCol="0">
              <a:spAutoFit/>
            </a:bodyPr>
            <a:lstStyle/>
            <a:p>
              <a:pPr algn="ctr"/>
              <a:r>
                <a:rPr lang="en-US" sz="1400" b="1"/>
                <a:t>Absolute</a:t>
              </a:r>
              <a:r>
                <a:rPr lang="en-US" sz="1400"/>
                <a:t> </a:t>
              </a:r>
              <a:r>
                <a:rPr lang="en-US" sz="1400" b="1"/>
                <a:t>approximation</a:t>
              </a:r>
              <a:r>
                <a:rPr lang="en-US" sz="1400"/>
                <a:t> of structural integrity </a:t>
              </a:r>
            </a:p>
            <a:p>
              <a:pPr algn="ctr"/>
              <a:endParaRPr lang="en-US" sz="1400"/>
            </a:p>
            <a:p>
              <a:pPr algn="ctr"/>
              <a:r>
                <a:rPr lang="en-US" sz="1400"/>
                <a:t>Engineering judgement on most critical points</a:t>
              </a:r>
            </a:p>
            <a:p>
              <a:pPr algn="ctr"/>
              <a:endParaRPr lang="en-US" sz="1400"/>
            </a:p>
            <a:p>
              <a:pPr algn="ctr"/>
              <a:r>
                <a:rPr lang="en-US" sz="1400"/>
                <a:t>Fast approximation of structural integrity  </a:t>
              </a:r>
            </a:p>
            <a:p>
              <a:pPr algn="ctr"/>
              <a:endParaRPr lang="en-US" sz="1400"/>
            </a:p>
            <a:p>
              <a:pPr algn="ctr"/>
              <a:r>
                <a:rPr lang="en-US" sz="1400"/>
                <a:t>Easily repeatable with new data and insights</a:t>
              </a:r>
            </a:p>
            <a:p>
              <a:pPr algn="ctr"/>
              <a:endParaRPr lang="en-US" sz="1400"/>
            </a:p>
            <a:p>
              <a:pPr algn="ctr"/>
              <a:r>
                <a:rPr lang="en-US" sz="1400"/>
                <a:t>Limited amount of sensor data</a:t>
              </a:r>
            </a:p>
            <a:p>
              <a:pPr algn="ctr"/>
              <a:endParaRPr lang="en-US" sz="1400"/>
            </a:p>
            <a:p>
              <a:pPr algn="ctr"/>
              <a:r>
                <a:rPr lang="en-US" sz="1400"/>
                <a:t>Relatively ‘simple’ analysis models</a:t>
              </a:r>
            </a:p>
            <a:p>
              <a:pPr marL="838179" lvl="1" indent="-228594" algn="ctr">
                <a:buFont typeface="Arial" panose="020B0604020202020204" pitchFamily="34" charset="0"/>
                <a:buChar char="+"/>
              </a:pPr>
              <a:endParaRPr lang="en-NL" sz="1400"/>
            </a:p>
          </p:txBody>
        </p:sp>
        <p:sp>
          <p:nvSpPr>
            <p:cNvPr id="24" name="Rectangle 2">
              <a:extLst>
                <a:ext uri="{FF2B5EF4-FFF2-40B4-BE49-F238E27FC236}">
                  <a16:creationId xmlns:a16="http://schemas.microsoft.com/office/drawing/2014/main" id="{B42A8111-BA6A-4CA6-8AAE-90413BE33ACB}"/>
                </a:ext>
              </a:extLst>
            </p:cNvPr>
            <p:cNvSpPr/>
            <p:nvPr/>
          </p:nvSpPr>
          <p:spPr>
            <a:xfrm>
              <a:off x="8882487" y="2810888"/>
              <a:ext cx="2992210" cy="593543"/>
            </a:xfrm>
            <a:prstGeom prst="rect">
              <a:avLst/>
            </a:prstGeom>
          </p:spPr>
          <p:txBody>
            <a:bodyPr wrap="square">
              <a:spAutoFit/>
            </a:bodyPr>
            <a:lstStyle/>
            <a:p>
              <a:pPr algn="ctr"/>
              <a:r>
                <a:rPr lang="en-US" sz="1400" b="1"/>
                <a:t>Absolute classification </a:t>
              </a:r>
              <a:r>
                <a:rPr lang="en-US" sz="1400"/>
                <a:t>of structural integrity </a:t>
              </a:r>
            </a:p>
          </p:txBody>
        </p:sp>
      </p:grpSp>
      <p:sp>
        <p:nvSpPr>
          <p:cNvPr id="26" name="Tekstvak 25">
            <a:extLst>
              <a:ext uri="{FF2B5EF4-FFF2-40B4-BE49-F238E27FC236}">
                <a16:creationId xmlns:a16="http://schemas.microsoft.com/office/drawing/2014/main" id="{A44935AA-56A1-4F60-9F13-2A0593141DB8}"/>
              </a:ext>
            </a:extLst>
          </p:cNvPr>
          <p:cNvSpPr txBox="1"/>
          <p:nvPr/>
        </p:nvSpPr>
        <p:spPr>
          <a:xfrm>
            <a:off x="5172270" y="6050400"/>
            <a:ext cx="2250937" cy="338554"/>
          </a:xfrm>
          <a:prstGeom prst="rect">
            <a:avLst/>
          </a:prstGeom>
          <a:noFill/>
        </p:spPr>
        <p:txBody>
          <a:bodyPr wrap="none" rtlCol="0">
            <a:spAutoFit/>
          </a:bodyPr>
          <a:lstStyle/>
          <a:p>
            <a:r>
              <a:rPr lang="en-GB" sz="1600" dirty="0"/>
              <a:t>(sheet by Arpad </a:t>
            </a:r>
            <a:r>
              <a:rPr lang="en-GB" sz="1600" dirty="0" err="1"/>
              <a:t>Rozsas</a:t>
            </a:r>
            <a:r>
              <a:rPr lang="en-GB" sz="1600" dirty="0"/>
              <a:t>)</a:t>
            </a:r>
          </a:p>
        </p:txBody>
      </p:sp>
    </p:spTree>
    <p:extLst>
      <p:ext uri="{BB962C8B-B14F-4D97-AF65-F5344CB8AC3E}">
        <p14:creationId xmlns:p14="http://schemas.microsoft.com/office/powerpoint/2010/main" val="2452319321"/>
      </p:ext>
    </p:extLst>
  </p:cSld>
  <p:clrMapOvr>
    <a:overrideClrMapping bg1="lt1" tx1="dk1" bg2="lt2" tx2="dk2" accent1="accent1" accent2="accent2" accent3="accent3" accent4="accent4" accent5="accent5" accent6="accent6" hlink="hlink" folHlink="folHlink"/>
  </p:clrMapOvr>
  <p:transition spd="slow">
    <p:push dir="u"/>
  </p:transition>
</p:sld>
</file>

<file path=ppt/slides/slide101.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3" name="Tijdelijke aanduiding voor verticale tekst 2">
            <a:extLst>
              <a:ext uri="{FF2B5EF4-FFF2-40B4-BE49-F238E27FC236}">
                <a16:creationId xmlns:a16="http://schemas.microsoft.com/office/drawing/2014/main" id="{78E07E76-A351-43CE-B08A-48E8515C8885}"/>
              </a:ext>
            </a:extLst>
          </p:cNvPr>
          <p:cNvSpPr>
            <a:spLocks noGrp="1"/>
          </p:cNvSpPr>
          <p:nvPr>
            <p:ph type="body" orient="vert" idx="15"/>
          </p:nvPr>
        </p:nvSpPr>
        <p:spPr/>
        <p:txBody>
          <a:bodyPr/>
          <a:lstStyle/>
          <a:p>
            <a:endParaRPr lang="en-GB" dirty="0"/>
          </a:p>
        </p:txBody>
      </p:sp>
      <p:sp>
        <p:nvSpPr>
          <p:cNvPr id="4" name="Tijdelijke aanduiding voor dianummer 3">
            <a:extLst>
              <a:ext uri="{FF2B5EF4-FFF2-40B4-BE49-F238E27FC236}">
                <a16:creationId xmlns:a16="http://schemas.microsoft.com/office/drawing/2014/main" id="{788E63E9-0EB5-4DED-9804-0281EC606A87}"/>
              </a:ext>
            </a:extLst>
          </p:cNvPr>
          <p:cNvSpPr>
            <a:spLocks noGrp="1"/>
          </p:cNvSpPr>
          <p:nvPr>
            <p:ph type="sldNum" sz="quarter" idx="17"/>
          </p:nvPr>
        </p:nvSpPr>
        <p:spPr/>
        <p:txBody>
          <a:bodyPr/>
          <a:lstStyle/>
          <a:p>
            <a:fld id="{5EC93C5F-DB18-4797-88B9-B8B0D60519FD}" type="slidenum">
              <a:rPr lang="en-GB" smtClean="0"/>
              <a:pPr/>
              <a:t>101</a:t>
            </a:fld>
            <a:endParaRPr lang="en-GB" dirty="0"/>
          </a:p>
        </p:txBody>
      </p:sp>
      <p:sp>
        <p:nvSpPr>
          <p:cNvPr id="5" name="Tijdelijke aanduiding voor voettekst 4">
            <a:extLst>
              <a:ext uri="{FF2B5EF4-FFF2-40B4-BE49-F238E27FC236}">
                <a16:creationId xmlns:a16="http://schemas.microsoft.com/office/drawing/2014/main" id="{0E327336-745C-4266-A844-CE3983943E96}"/>
              </a:ext>
            </a:extLst>
          </p:cNvPr>
          <p:cNvSpPr>
            <a:spLocks noGrp="1"/>
          </p:cNvSpPr>
          <p:nvPr>
            <p:ph type="ftr" sz="quarter" idx="16"/>
          </p:nvPr>
        </p:nvSpPr>
        <p:spPr>
          <a:xfrm>
            <a:off x="777242" y="6480353"/>
            <a:ext cx="5318757" cy="185411"/>
          </a:xfrm>
        </p:spPr>
        <p:txBody>
          <a:bodyPr/>
          <a:lstStyle/>
          <a:p>
            <a:r>
              <a:rPr lang="en-GB" dirty="0"/>
              <a:t>26 October 2021 | ALIM Guide for asset information Managers</a:t>
            </a:r>
          </a:p>
        </p:txBody>
      </p:sp>
      <p:sp>
        <p:nvSpPr>
          <p:cNvPr id="6" name="Ondertitel 5">
            <a:extLst>
              <a:ext uri="{FF2B5EF4-FFF2-40B4-BE49-F238E27FC236}">
                <a16:creationId xmlns:a16="http://schemas.microsoft.com/office/drawing/2014/main" id="{6D994EBE-0CEF-4F92-9742-6D1D353E7CE2}"/>
              </a:ext>
            </a:extLst>
          </p:cNvPr>
          <p:cNvSpPr>
            <a:spLocks noGrp="1"/>
          </p:cNvSpPr>
          <p:nvPr>
            <p:ph type="subTitle" idx="10"/>
          </p:nvPr>
        </p:nvSpPr>
        <p:spPr/>
        <p:txBody>
          <a:bodyPr/>
          <a:lstStyle/>
          <a:p>
            <a:r>
              <a:rPr lang="en-GB" dirty="0"/>
              <a:t>ERP-SI, Total process</a:t>
            </a:r>
          </a:p>
        </p:txBody>
      </p:sp>
      <p:sp>
        <p:nvSpPr>
          <p:cNvPr id="7" name="Titel 6">
            <a:extLst>
              <a:ext uri="{FF2B5EF4-FFF2-40B4-BE49-F238E27FC236}">
                <a16:creationId xmlns:a16="http://schemas.microsoft.com/office/drawing/2014/main" id="{48855BA8-18C7-4B5B-81B7-61594E765447}"/>
              </a:ext>
            </a:extLst>
          </p:cNvPr>
          <p:cNvSpPr>
            <a:spLocks noGrp="1"/>
          </p:cNvSpPr>
          <p:nvPr>
            <p:ph type="title"/>
          </p:nvPr>
        </p:nvSpPr>
        <p:spPr/>
        <p:txBody>
          <a:bodyPr/>
          <a:lstStyle/>
          <a:p>
            <a:r>
              <a:rPr lang="en-GB" dirty="0"/>
              <a:t>05. Using ALIM in practice</a:t>
            </a:r>
          </a:p>
        </p:txBody>
      </p:sp>
      <p:sp>
        <p:nvSpPr>
          <p:cNvPr id="8" name="Ovaal 7">
            <a:extLst>
              <a:ext uri="{FF2B5EF4-FFF2-40B4-BE49-F238E27FC236}">
                <a16:creationId xmlns:a16="http://schemas.microsoft.com/office/drawing/2014/main" id="{009570E5-D25B-41CB-8563-F86F7BAFF525}"/>
              </a:ext>
            </a:extLst>
          </p:cNvPr>
          <p:cNvSpPr/>
          <p:nvPr/>
        </p:nvSpPr>
        <p:spPr>
          <a:xfrm>
            <a:off x="3161026" y="3518497"/>
            <a:ext cx="1222213" cy="1222213"/>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wrap="none" rtlCol="0" anchor="ctr"/>
          <a:lstStyle/>
          <a:p>
            <a:pPr algn="ctr"/>
            <a:r>
              <a:rPr lang="en-GB" dirty="0"/>
              <a:t>6. </a:t>
            </a:r>
          </a:p>
          <a:p>
            <a:pPr algn="ctr"/>
            <a:r>
              <a:rPr lang="en-GB" dirty="0" err="1"/>
              <a:t>Probablistic</a:t>
            </a:r>
            <a:endParaRPr lang="en-GB" dirty="0"/>
          </a:p>
          <a:p>
            <a:pPr algn="ctr"/>
            <a:r>
              <a:rPr lang="en-GB" dirty="0"/>
              <a:t>Analysis</a:t>
            </a:r>
          </a:p>
        </p:txBody>
      </p:sp>
      <p:sp>
        <p:nvSpPr>
          <p:cNvPr id="9" name="Ovaal 8">
            <a:extLst>
              <a:ext uri="{FF2B5EF4-FFF2-40B4-BE49-F238E27FC236}">
                <a16:creationId xmlns:a16="http://schemas.microsoft.com/office/drawing/2014/main" id="{7D1176D1-FE6B-45E2-B554-0014C42845E4}"/>
              </a:ext>
            </a:extLst>
          </p:cNvPr>
          <p:cNvSpPr/>
          <p:nvPr/>
        </p:nvSpPr>
        <p:spPr>
          <a:xfrm>
            <a:off x="6265397" y="3509677"/>
            <a:ext cx="1222214" cy="1222214"/>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wrap="none" rtlCol="0" anchor="ctr"/>
          <a:lstStyle/>
          <a:p>
            <a:pPr algn="ctr"/>
            <a:r>
              <a:rPr lang="en-GB" dirty="0"/>
              <a:t>4. </a:t>
            </a:r>
          </a:p>
          <a:p>
            <a:pPr algn="ctr"/>
            <a:r>
              <a:rPr lang="en-GB" dirty="0"/>
              <a:t>AS-IS FEM</a:t>
            </a:r>
          </a:p>
          <a:p>
            <a:pPr algn="ctr"/>
            <a:r>
              <a:rPr lang="en-GB" dirty="0"/>
              <a:t>Analysis</a:t>
            </a:r>
          </a:p>
        </p:txBody>
      </p:sp>
      <p:sp>
        <p:nvSpPr>
          <p:cNvPr id="10" name="Ovaal 9">
            <a:extLst>
              <a:ext uri="{FF2B5EF4-FFF2-40B4-BE49-F238E27FC236}">
                <a16:creationId xmlns:a16="http://schemas.microsoft.com/office/drawing/2014/main" id="{DB1B5FA5-0C30-4E4E-B93E-4D6A3E1FCAB1}"/>
              </a:ext>
            </a:extLst>
          </p:cNvPr>
          <p:cNvSpPr/>
          <p:nvPr/>
        </p:nvSpPr>
        <p:spPr>
          <a:xfrm>
            <a:off x="4712647" y="1855345"/>
            <a:ext cx="1222214" cy="1222214"/>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wrap="none" rtlCol="0" anchor="ctr"/>
          <a:lstStyle/>
          <a:p>
            <a:pPr algn="ctr"/>
            <a:r>
              <a:rPr lang="en-GB" dirty="0"/>
              <a:t>3.</a:t>
            </a:r>
          </a:p>
          <a:p>
            <a:pPr algn="ctr"/>
            <a:r>
              <a:rPr lang="en-GB" dirty="0"/>
              <a:t>Prepare</a:t>
            </a:r>
          </a:p>
          <a:p>
            <a:pPr algn="ctr"/>
            <a:r>
              <a:rPr lang="en-GB" dirty="0"/>
              <a:t>AS-IS FEM</a:t>
            </a:r>
          </a:p>
        </p:txBody>
      </p:sp>
      <p:cxnSp>
        <p:nvCxnSpPr>
          <p:cNvPr id="11" name="Rechte verbindingslijn met pijl 10">
            <a:extLst>
              <a:ext uri="{FF2B5EF4-FFF2-40B4-BE49-F238E27FC236}">
                <a16:creationId xmlns:a16="http://schemas.microsoft.com/office/drawing/2014/main" id="{4726F525-8E2B-466E-9B08-6C8E5E29A9C2}"/>
              </a:ext>
            </a:extLst>
          </p:cNvPr>
          <p:cNvCxnSpPr>
            <a:cxnSpLocks/>
            <a:stCxn id="10" idx="5"/>
            <a:endCxn id="9" idx="1"/>
          </p:cNvCxnSpPr>
          <p:nvPr/>
        </p:nvCxnSpPr>
        <p:spPr>
          <a:xfrm>
            <a:off x="5755872" y="2898570"/>
            <a:ext cx="688514" cy="790096"/>
          </a:xfrm>
          <a:prstGeom prst="straightConnector1">
            <a:avLst/>
          </a:prstGeom>
          <a:ln w="38100">
            <a:solidFill>
              <a:srgbClr val="ED7D3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Rechte verbindingslijn met pijl 11">
            <a:extLst>
              <a:ext uri="{FF2B5EF4-FFF2-40B4-BE49-F238E27FC236}">
                <a16:creationId xmlns:a16="http://schemas.microsoft.com/office/drawing/2014/main" id="{14C12C7E-03E5-4E82-A51E-D4149F8B0CD8}"/>
              </a:ext>
            </a:extLst>
          </p:cNvPr>
          <p:cNvCxnSpPr>
            <a:cxnSpLocks/>
            <a:stCxn id="9" idx="2"/>
            <a:endCxn id="8" idx="6"/>
          </p:cNvCxnSpPr>
          <p:nvPr/>
        </p:nvCxnSpPr>
        <p:spPr>
          <a:xfrm flipH="1">
            <a:off x="4383239" y="4120784"/>
            <a:ext cx="1882158" cy="8820"/>
          </a:xfrm>
          <a:prstGeom prst="straightConnector1">
            <a:avLst/>
          </a:prstGeom>
          <a:ln w="38100">
            <a:solidFill>
              <a:srgbClr val="ED7D3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Rechte verbindingslijn met pijl 12">
            <a:extLst>
              <a:ext uri="{FF2B5EF4-FFF2-40B4-BE49-F238E27FC236}">
                <a16:creationId xmlns:a16="http://schemas.microsoft.com/office/drawing/2014/main" id="{23A33042-F3BB-404E-8C98-EED0E052B36D}"/>
              </a:ext>
            </a:extLst>
          </p:cNvPr>
          <p:cNvCxnSpPr>
            <a:cxnSpLocks/>
            <a:stCxn id="18" idx="6"/>
            <a:endCxn id="17" idx="2"/>
          </p:cNvCxnSpPr>
          <p:nvPr/>
        </p:nvCxnSpPr>
        <p:spPr>
          <a:xfrm>
            <a:off x="1363009" y="2493116"/>
            <a:ext cx="412873" cy="0"/>
          </a:xfrm>
          <a:prstGeom prst="straightConnector1">
            <a:avLst/>
          </a:prstGeom>
          <a:ln w="38100">
            <a:solidFill>
              <a:srgbClr val="ED7D3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Rechte verbindingslijn met pijl 13">
            <a:extLst>
              <a:ext uri="{FF2B5EF4-FFF2-40B4-BE49-F238E27FC236}">
                <a16:creationId xmlns:a16="http://schemas.microsoft.com/office/drawing/2014/main" id="{3D17D34F-9F84-45DF-A5F9-2F76AC216082}"/>
              </a:ext>
            </a:extLst>
          </p:cNvPr>
          <p:cNvCxnSpPr>
            <a:cxnSpLocks/>
            <a:stCxn id="8" idx="7"/>
            <a:endCxn id="10" idx="3"/>
          </p:cNvCxnSpPr>
          <p:nvPr/>
        </p:nvCxnSpPr>
        <p:spPr>
          <a:xfrm flipV="1">
            <a:off x="4204250" y="2898570"/>
            <a:ext cx="687386" cy="798916"/>
          </a:xfrm>
          <a:prstGeom prst="straightConnector1">
            <a:avLst/>
          </a:prstGeom>
          <a:ln w="38100">
            <a:solidFill>
              <a:srgbClr val="ED7D31"/>
            </a:solidFill>
            <a:tailEnd type="triangle"/>
          </a:ln>
        </p:spPr>
        <p:style>
          <a:lnRef idx="1">
            <a:schemeClr val="accent1"/>
          </a:lnRef>
          <a:fillRef idx="0">
            <a:schemeClr val="accent1"/>
          </a:fillRef>
          <a:effectRef idx="0">
            <a:schemeClr val="accent1"/>
          </a:effectRef>
          <a:fontRef idx="minor">
            <a:schemeClr val="tx1"/>
          </a:fontRef>
        </p:style>
      </p:cxnSp>
      <p:sp>
        <p:nvSpPr>
          <p:cNvPr id="15" name="Ovaal 14">
            <a:extLst>
              <a:ext uri="{FF2B5EF4-FFF2-40B4-BE49-F238E27FC236}">
                <a16:creationId xmlns:a16="http://schemas.microsoft.com/office/drawing/2014/main" id="{59026CAF-7AFA-41D2-9E9A-6EF622A6E144}"/>
              </a:ext>
            </a:extLst>
          </p:cNvPr>
          <p:cNvSpPr/>
          <p:nvPr/>
        </p:nvSpPr>
        <p:spPr>
          <a:xfrm>
            <a:off x="9173821" y="1855345"/>
            <a:ext cx="1222214" cy="1222214"/>
          </a:xfrm>
          <a:prstGeom prst="ellipse">
            <a:avLst/>
          </a:prstGeom>
          <a:solidFill>
            <a:schemeClr val="accent2">
              <a:lumMod val="60000"/>
              <a:lumOff val="40000"/>
            </a:schemeClr>
          </a:solidFill>
        </p:spPr>
        <p:style>
          <a:lnRef idx="2">
            <a:schemeClr val="accent2">
              <a:shade val="50000"/>
            </a:schemeClr>
          </a:lnRef>
          <a:fillRef idx="1">
            <a:schemeClr val="accent2"/>
          </a:fillRef>
          <a:effectRef idx="0">
            <a:schemeClr val="accent2"/>
          </a:effectRef>
          <a:fontRef idx="minor">
            <a:schemeClr val="lt1"/>
          </a:fontRef>
        </p:style>
        <p:txBody>
          <a:bodyPr wrap="none" rtlCol="0" anchor="ctr"/>
          <a:lstStyle/>
          <a:p>
            <a:pPr algn="ctr"/>
            <a:r>
              <a:rPr lang="en-GB" dirty="0"/>
              <a:t>9. </a:t>
            </a:r>
          </a:p>
          <a:p>
            <a:pPr algn="ctr"/>
            <a:r>
              <a:rPr lang="en-GB" dirty="0"/>
              <a:t>TO-BE FEM</a:t>
            </a:r>
          </a:p>
          <a:p>
            <a:pPr algn="ctr"/>
            <a:r>
              <a:rPr lang="en-GB" dirty="0"/>
              <a:t>Analysis</a:t>
            </a:r>
          </a:p>
        </p:txBody>
      </p:sp>
      <p:pic>
        <p:nvPicPr>
          <p:cNvPr id="16" name="Picture 6">
            <a:extLst>
              <a:ext uri="{FF2B5EF4-FFF2-40B4-BE49-F238E27FC236}">
                <a16:creationId xmlns:a16="http://schemas.microsoft.com/office/drawing/2014/main" id="{FC8B4304-0D50-47DC-A636-FADB6E92EC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1393493" flipV="1">
            <a:off x="5006674" y="3182232"/>
            <a:ext cx="738073" cy="738073"/>
          </a:xfrm>
          <a:prstGeom prst="rect">
            <a:avLst/>
          </a:prstGeom>
          <a:noFill/>
          <a:extLst>
            <a:ext uri="{909E8E84-426E-40DD-AFC4-6F175D3DCCD1}">
              <a14:hiddenFill xmlns:a14="http://schemas.microsoft.com/office/drawing/2010/main">
                <a:solidFill>
                  <a:srgbClr val="FFFFFF"/>
                </a:solidFill>
              </a14:hiddenFill>
            </a:ext>
          </a:extLst>
        </p:spPr>
      </p:pic>
      <p:sp>
        <p:nvSpPr>
          <p:cNvPr id="17" name="Ovaal 16">
            <a:extLst>
              <a:ext uri="{FF2B5EF4-FFF2-40B4-BE49-F238E27FC236}">
                <a16:creationId xmlns:a16="http://schemas.microsoft.com/office/drawing/2014/main" id="{72662A45-6F2F-4886-9BF5-9C45FC74143C}"/>
              </a:ext>
            </a:extLst>
          </p:cNvPr>
          <p:cNvSpPr/>
          <p:nvPr/>
        </p:nvSpPr>
        <p:spPr>
          <a:xfrm>
            <a:off x="1775882" y="1882009"/>
            <a:ext cx="1222214" cy="1222214"/>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wrap="none" rtlCol="0" anchor="ctr"/>
          <a:lstStyle/>
          <a:p>
            <a:pPr algn="ctr"/>
            <a:r>
              <a:rPr lang="en-GB" dirty="0"/>
              <a:t>2.</a:t>
            </a:r>
          </a:p>
          <a:p>
            <a:pPr algn="ctr"/>
            <a:r>
              <a:rPr lang="en-GB" dirty="0"/>
              <a:t>Specify</a:t>
            </a:r>
          </a:p>
          <a:p>
            <a:pPr algn="ctr"/>
            <a:r>
              <a:rPr lang="en-GB" dirty="0"/>
              <a:t>Anomalies</a:t>
            </a:r>
          </a:p>
        </p:txBody>
      </p:sp>
      <p:sp>
        <p:nvSpPr>
          <p:cNvPr id="18" name="Ovaal 17">
            <a:extLst>
              <a:ext uri="{FF2B5EF4-FFF2-40B4-BE49-F238E27FC236}">
                <a16:creationId xmlns:a16="http://schemas.microsoft.com/office/drawing/2014/main" id="{4816ADD9-EA62-4788-9923-7CAF7F34EAF3}"/>
              </a:ext>
            </a:extLst>
          </p:cNvPr>
          <p:cNvSpPr/>
          <p:nvPr/>
        </p:nvSpPr>
        <p:spPr>
          <a:xfrm>
            <a:off x="140795" y="1882009"/>
            <a:ext cx="1222214" cy="1222214"/>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wrap="none" rtlCol="0" anchor="ctr"/>
          <a:lstStyle/>
          <a:p>
            <a:pPr algn="ctr"/>
            <a:r>
              <a:rPr lang="en-GB" dirty="0"/>
              <a:t>1.</a:t>
            </a:r>
          </a:p>
          <a:p>
            <a:pPr algn="ctr"/>
            <a:r>
              <a:rPr lang="en-GB" dirty="0"/>
              <a:t>Specify</a:t>
            </a:r>
          </a:p>
          <a:p>
            <a:pPr algn="ctr"/>
            <a:r>
              <a:rPr lang="en-GB" dirty="0"/>
              <a:t>Bridge</a:t>
            </a:r>
          </a:p>
        </p:txBody>
      </p:sp>
      <p:cxnSp>
        <p:nvCxnSpPr>
          <p:cNvPr id="19" name="Rechte verbindingslijn met pijl 18">
            <a:extLst>
              <a:ext uri="{FF2B5EF4-FFF2-40B4-BE49-F238E27FC236}">
                <a16:creationId xmlns:a16="http://schemas.microsoft.com/office/drawing/2014/main" id="{3D3F968A-AC1A-442C-8E95-B8B56CBED80D}"/>
              </a:ext>
            </a:extLst>
          </p:cNvPr>
          <p:cNvCxnSpPr>
            <a:cxnSpLocks/>
            <a:stCxn id="17" idx="6"/>
            <a:endCxn id="10" idx="2"/>
          </p:cNvCxnSpPr>
          <p:nvPr/>
        </p:nvCxnSpPr>
        <p:spPr>
          <a:xfrm flipV="1">
            <a:off x="2998096" y="2466452"/>
            <a:ext cx="1714551" cy="26664"/>
          </a:xfrm>
          <a:prstGeom prst="straightConnector1">
            <a:avLst/>
          </a:prstGeom>
          <a:ln w="38100">
            <a:solidFill>
              <a:srgbClr val="ED7D31"/>
            </a:solidFill>
            <a:tailEnd type="triangle"/>
          </a:ln>
        </p:spPr>
        <p:style>
          <a:lnRef idx="1">
            <a:schemeClr val="accent1"/>
          </a:lnRef>
          <a:fillRef idx="0">
            <a:schemeClr val="accent1"/>
          </a:fillRef>
          <a:effectRef idx="0">
            <a:schemeClr val="accent1"/>
          </a:effectRef>
          <a:fontRef idx="minor">
            <a:schemeClr val="tx1"/>
          </a:fontRef>
        </p:style>
      </p:cxnSp>
      <p:sp>
        <p:nvSpPr>
          <p:cNvPr id="20" name="Ovaal 19">
            <a:extLst>
              <a:ext uri="{FF2B5EF4-FFF2-40B4-BE49-F238E27FC236}">
                <a16:creationId xmlns:a16="http://schemas.microsoft.com/office/drawing/2014/main" id="{5858575E-89F8-49EF-9786-31DAD58A3732}"/>
              </a:ext>
            </a:extLst>
          </p:cNvPr>
          <p:cNvSpPr/>
          <p:nvPr/>
        </p:nvSpPr>
        <p:spPr>
          <a:xfrm>
            <a:off x="1775882" y="5101351"/>
            <a:ext cx="1222214" cy="1222214"/>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wrap="none" rtlCol="0" anchor="ctr"/>
          <a:lstStyle/>
          <a:p>
            <a:pPr algn="ctr"/>
            <a:r>
              <a:rPr lang="en-GB" dirty="0"/>
              <a:t>5. / 12.</a:t>
            </a:r>
          </a:p>
          <a:p>
            <a:pPr algn="ctr"/>
            <a:r>
              <a:rPr lang="en-GB" dirty="0"/>
              <a:t>Measure</a:t>
            </a:r>
          </a:p>
          <a:p>
            <a:pPr algn="ctr"/>
            <a:r>
              <a:rPr lang="en-GB" dirty="0"/>
              <a:t>Bridge</a:t>
            </a:r>
          </a:p>
        </p:txBody>
      </p:sp>
      <p:cxnSp>
        <p:nvCxnSpPr>
          <p:cNvPr id="21" name="Rechte verbindingslijn met pijl 20">
            <a:extLst>
              <a:ext uri="{FF2B5EF4-FFF2-40B4-BE49-F238E27FC236}">
                <a16:creationId xmlns:a16="http://schemas.microsoft.com/office/drawing/2014/main" id="{E86900B0-E092-4266-90CB-5560ADC30C64}"/>
              </a:ext>
            </a:extLst>
          </p:cNvPr>
          <p:cNvCxnSpPr>
            <a:cxnSpLocks/>
            <a:stCxn id="20" idx="7"/>
            <a:endCxn id="8" idx="3"/>
          </p:cNvCxnSpPr>
          <p:nvPr/>
        </p:nvCxnSpPr>
        <p:spPr>
          <a:xfrm flipV="1">
            <a:off x="2819107" y="4561721"/>
            <a:ext cx="520908" cy="718619"/>
          </a:xfrm>
          <a:prstGeom prst="straightConnector1">
            <a:avLst/>
          </a:prstGeom>
          <a:ln w="38100">
            <a:solidFill>
              <a:srgbClr val="ED7D31"/>
            </a:solidFill>
            <a:tailEnd type="triangle"/>
          </a:ln>
        </p:spPr>
        <p:style>
          <a:lnRef idx="1">
            <a:schemeClr val="accent1"/>
          </a:lnRef>
          <a:fillRef idx="0">
            <a:schemeClr val="accent1"/>
          </a:fillRef>
          <a:effectRef idx="0">
            <a:schemeClr val="accent1"/>
          </a:effectRef>
          <a:fontRef idx="minor">
            <a:schemeClr val="tx1"/>
          </a:fontRef>
        </p:style>
      </p:cxnSp>
      <p:sp>
        <p:nvSpPr>
          <p:cNvPr id="22" name="Ovaal 21">
            <a:extLst>
              <a:ext uri="{FF2B5EF4-FFF2-40B4-BE49-F238E27FC236}">
                <a16:creationId xmlns:a16="http://schemas.microsoft.com/office/drawing/2014/main" id="{6E5218F3-6B46-4992-8F54-9AC51D4518DC}"/>
              </a:ext>
            </a:extLst>
          </p:cNvPr>
          <p:cNvSpPr/>
          <p:nvPr/>
        </p:nvSpPr>
        <p:spPr>
          <a:xfrm>
            <a:off x="7152641" y="175021"/>
            <a:ext cx="1222214" cy="1222214"/>
          </a:xfrm>
          <a:prstGeom prst="ellipse">
            <a:avLst/>
          </a:prstGeom>
          <a:solidFill>
            <a:schemeClr val="accent2">
              <a:lumMod val="60000"/>
              <a:lumOff val="40000"/>
            </a:schemeClr>
          </a:solidFill>
        </p:spPr>
        <p:style>
          <a:lnRef idx="2">
            <a:schemeClr val="accent2">
              <a:shade val="50000"/>
            </a:schemeClr>
          </a:lnRef>
          <a:fillRef idx="1">
            <a:schemeClr val="accent2"/>
          </a:fillRef>
          <a:effectRef idx="0">
            <a:schemeClr val="accent2"/>
          </a:effectRef>
          <a:fontRef idx="minor">
            <a:schemeClr val="lt1"/>
          </a:fontRef>
        </p:style>
        <p:txBody>
          <a:bodyPr wrap="none" rtlCol="0" anchor="ctr"/>
          <a:lstStyle/>
          <a:p>
            <a:pPr algn="ctr"/>
            <a:r>
              <a:rPr lang="en-GB" dirty="0"/>
              <a:t>7.</a:t>
            </a:r>
          </a:p>
          <a:p>
            <a:pPr algn="ctr"/>
            <a:r>
              <a:rPr lang="en-GB" dirty="0"/>
              <a:t>Define</a:t>
            </a:r>
          </a:p>
          <a:p>
            <a:pPr algn="ctr"/>
            <a:r>
              <a:rPr lang="en-GB" dirty="0"/>
              <a:t>Measures</a:t>
            </a:r>
          </a:p>
        </p:txBody>
      </p:sp>
      <p:cxnSp>
        <p:nvCxnSpPr>
          <p:cNvPr id="23" name="Rechte verbindingslijn met pijl 22">
            <a:extLst>
              <a:ext uri="{FF2B5EF4-FFF2-40B4-BE49-F238E27FC236}">
                <a16:creationId xmlns:a16="http://schemas.microsoft.com/office/drawing/2014/main" id="{02AA5673-6C73-477F-9C4A-DAC10BF37454}"/>
              </a:ext>
            </a:extLst>
          </p:cNvPr>
          <p:cNvCxnSpPr>
            <a:cxnSpLocks/>
            <a:stCxn id="22" idx="4"/>
            <a:endCxn id="38" idx="0"/>
          </p:cNvCxnSpPr>
          <p:nvPr/>
        </p:nvCxnSpPr>
        <p:spPr>
          <a:xfrm>
            <a:off x="7763748" y="1397235"/>
            <a:ext cx="0" cy="450076"/>
          </a:xfrm>
          <a:prstGeom prst="straightConnector1">
            <a:avLst/>
          </a:prstGeom>
          <a:ln w="38100">
            <a:solidFill>
              <a:srgbClr val="F4B183"/>
            </a:solidFill>
            <a:tailEnd type="triangle"/>
          </a:ln>
        </p:spPr>
        <p:style>
          <a:lnRef idx="1">
            <a:schemeClr val="accent1"/>
          </a:lnRef>
          <a:fillRef idx="0">
            <a:schemeClr val="accent1"/>
          </a:fillRef>
          <a:effectRef idx="0">
            <a:schemeClr val="accent1"/>
          </a:effectRef>
          <a:fontRef idx="minor">
            <a:schemeClr val="tx1"/>
          </a:fontRef>
        </p:style>
      </p:cxnSp>
      <p:cxnSp>
        <p:nvCxnSpPr>
          <p:cNvPr id="24" name="Rechte verbindingslijn met pijl 23">
            <a:extLst>
              <a:ext uri="{FF2B5EF4-FFF2-40B4-BE49-F238E27FC236}">
                <a16:creationId xmlns:a16="http://schemas.microsoft.com/office/drawing/2014/main" id="{8A4823B2-3599-4342-81CF-89D1A6A75258}"/>
              </a:ext>
            </a:extLst>
          </p:cNvPr>
          <p:cNvCxnSpPr>
            <a:cxnSpLocks/>
            <a:endCxn id="25" idx="2"/>
          </p:cNvCxnSpPr>
          <p:nvPr/>
        </p:nvCxnSpPr>
        <p:spPr>
          <a:xfrm flipV="1">
            <a:off x="10281671" y="2454952"/>
            <a:ext cx="540197" cy="11500"/>
          </a:xfrm>
          <a:prstGeom prst="straightConnector1">
            <a:avLst/>
          </a:prstGeom>
          <a:ln w="38100">
            <a:solidFill>
              <a:srgbClr val="F4B183"/>
            </a:solidFill>
            <a:tailEnd type="triangle"/>
          </a:ln>
        </p:spPr>
        <p:style>
          <a:lnRef idx="1">
            <a:schemeClr val="accent1"/>
          </a:lnRef>
          <a:fillRef idx="0">
            <a:schemeClr val="accent1"/>
          </a:fillRef>
          <a:effectRef idx="0">
            <a:schemeClr val="accent1"/>
          </a:effectRef>
          <a:fontRef idx="minor">
            <a:schemeClr val="tx1"/>
          </a:fontRef>
        </p:style>
      </p:cxnSp>
      <p:sp>
        <p:nvSpPr>
          <p:cNvPr id="25" name="Ovaal 24">
            <a:extLst>
              <a:ext uri="{FF2B5EF4-FFF2-40B4-BE49-F238E27FC236}">
                <a16:creationId xmlns:a16="http://schemas.microsoft.com/office/drawing/2014/main" id="{32219DA1-1AEC-44FD-AF04-FF8319B1329A}"/>
              </a:ext>
            </a:extLst>
          </p:cNvPr>
          <p:cNvSpPr/>
          <p:nvPr/>
        </p:nvSpPr>
        <p:spPr>
          <a:xfrm>
            <a:off x="10821868" y="1843845"/>
            <a:ext cx="1222214" cy="1222214"/>
          </a:xfrm>
          <a:prstGeom prst="ellipse">
            <a:avLst/>
          </a:prstGeom>
          <a:solidFill>
            <a:schemeClr val="accent2">
              <a:lumMod val="60000"/>
              <a:lumOff val="40000"/>
            </a:schemeClr>
          </a:solidFill>
        </p:spPr>
        <p:style>
          <a:lnRef idx="2">
            <a:schemeClr val="accent2">
              <a:shade val="50000"/>
            </a:schemeClr>
          </a:lnRef>
          <a:fillRef idx="1">
            <a:schemeClr val="accent2"/>
          </a:fillRef>
          <a:effectRef idx="0">
            <a:schemeClr val="accent2"/>
          </a:effectRef>
          <a:fontRef idx="minor">
            <a:schemeClr val="lt1"/>
          </a:fontRef>
        </p:style>
        <p:txBody>
          <a:bodyPr wrap="none" rtlCol="0" anchor="ctr"/>
          <a:lstStyle/>
          <a:p>
            <a:pPr algn="ctr"/>
            <a:r>
              <a:rPr lang="en-GB" dirty="0"/>
              <a:t>10. </a:t>
            </a:r>
          </a:p>
          <a:p>
            <a:pPr algn="ctr"/>
            <a:r>
              <a:rPr lang="en-GB" dirty="0"/>
              <a:t>Analyse</a:t>
            </a:r>
          </a:p>
          <a:p>
            <a:pPr algn="ctr"/>
            <a:r>
              <a:rPr lang="en-GB" dirty="0"/>
              <a:t>&amp; Decide</a:t>
            </a:r>
          </a:p>
          <a:p>
            <a:pPr algn="ctr"/>
            <a:r>
              <a:rPr lang="en-GB" dirty="0"/>
              <a:t>Measure</a:t>
            </a:r>
          </a:p>
        </p:txBody>
      </p:sp>
      <p:sp>
        <p:nvSpPr>
          <p:cNvPr id="26" name="Ovaal 25">
            <a:extLst>
              <a:ext uri="{FF2B5EF4-FFF2-40B4-BE49-F238E27FC236}">
                <a16:creationId xmlns:a16="http://schemas.microsoft.com/office/drawing/2014/main" id="{3DAA6566-934A-4572-820B-BEF2BFE6FE54}"/>
              </a:ext>
            </a:extLst>
          </p:cNvPr>
          <p:cNvSpPr/>
          <p:nvPr/>
        </p:nvSpPr>
        <p:spPr>
          <a:xfrm>
            <a:off x="10821868" y="5101351"/>
            <a:ext cx="1222214" cy="1222214"/>
          </a:xfrm>
          <a:prstGeom prst="ellipse">
            <a:avLst/>
          </a:prstGeom>
          <a:solidFill>
            <a:schemeClr val="accent2">
              <a:lumMod val="60000"/>
              <a:lumOff val="40000"/>
            </a:schemeClr>
          </a:solidFill>
        </p:spPr>
        <p:style>
          <a:lnRef idx="2">
            <a:schemeClr val="accent2">
              <a:shade val="50000"/>
            </a:schemeClr>
          </a:lnRef>
          <a:fillRef idx="1">
            <a:schemeClr val="accent2"/>
          </a:fillRef>
          <a:effectRef idx="0">
            <a:schemeClr val="accent2"/>
          </a:effectRef>
          <a:fontRef idx="minor">
            <a:schemeClr val="lt1"/>
          </a:fontRef>
        </p:style>
        <p:txBody>
          <a:bodyPr wrap="none" rtlCol="0" anchor="ctr"/>
          <a:lstStyle/>
          <a:p>
            <a:pPr algn="ctr"/>
            <a:r>
              <a:rPr lang="en-GB" dirty="0"/>
              <a:t>11. </a:t>
            </a:r>
          </a:p>
          <a:p>
            <a:pPr algn="ctr"/>
            <a:r>
              <a:rPr lang="en-GB" dirty="0"/>
              <a:t>Implement</a:t>
            </a:r>
          </a:p>
          <a:p>
            <a:pPr algn="ctr"/>
            <a:r>
              <a:rPr lang="en-GB" dirty="0"/>
              <a:t>Measure</a:t>
            </a:r>
          </a:p>
        </p:txBody>
      </p:sp>
      <p:cxnSp>
        <p:nvCxnSpPr>
          <p:cNvPr id="27" name="Rechte verbindingslijn met pijl 26">
            <a:extLst>
              <a:ext uri="{FF2B5EF4-FFF2-40B4-BE49-F238E27FC236}">
                <a16:creationId xmlns:a16="http://schemas.microsoft.com/office/drawing/2014/main" id="{41592807-36A5-4F9D-8A0D-B2BC2A5942DB}"/>
              </a:ext>
            </a:extLst>
          </p:cNvPr>
          <p:cNvCxnSpPr>
            <a:cxnSpLocks/>
            <a:stCxn id="25" idx="4"/>
            <a:endCxn id="26" idx="0"/>
          </p:cNvCxnSpPr>
          <p:nvPr/>
        </p:nvCxnSpPr>
        <p:spPr>
          <a:xfrm>
            <a:off x="11432975" y="3066059"/>
            <a:ext cx="0" cy="2035292"/>
          </a:xfrm>
          <a:prstGeom prst="straightConnector1">
            <a:avLst/>
          </a:prstGeom>
          <a:ln w="38100">
            <a:solidFill>
              <a:srgbClr val="F4B183"/>
            </a:solidFill>
            <a:tailEnd type="triangle"/>
          </a:ln>
        </p:spPr>
        <p:style>
          <a:lnRef idx="1">
            <a:schemeClr val="accent1"/>
          </a:lnRef>
          <a:fillRef idx="0">
            <a:schemeClr val="accent1"/>
          </a:fillRef>
          <a:effectRef idx="0">
            <a:schemeClr val="accent1"/>
          </a:effectRef>
          <a:fontRef idx="minor">
            <a:schemeClr val="tx1"/>
          </a:fontRef>
        </p:style>
      </p:cxnSp>
      <p:pic>
        <p:nvPicPr>
          <p:cNvPr id="28" name="Picture 2">
            <a:extLst>
              <a:ext uri="{FF2B5EF4-FFF2-40B4-BE49-F238E27FC236}">
                <a16:creationId xmlns:a16="http://schemas.microsoft.com/office/drawing/2014/main" id="{C07635BD-C237-40A5-AE80-63C46748DAC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24441" y="5174239"/>
            <a:ext cx="1352031" cy="1012718"/>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Rechte verbindingslijn met pijl 28">
            <a:extLst>
              <a:ext uri="{FF2B5EF4-FFF2-40B4-BE49-F238E27FC236}">
                <a16:creationId xmlns:a16="http://schemas.microsoft.com/office/drawing/2014/main" id="{5A1F6420-BC13-47C2-BC9D-E894C6D91B51}"/>
              </a:ext>
            </a:extLst>
          </p:cNvPr>
          <p:cNvCxnSpPr>
            <a:cxnSpLocks/>
            <a:stCxn id="26" idx="2"/>
            <a:endCxn id="28" idx="3"/>
          </p:cNvCxnSpPr>
          <p:nvPr/>
        </p:nvCxnSpPr>
        <p:spPr>
          <a:xfrm flipH="1" flipV="1">
            <a:off x="7576472" y="5680598"/>
            <a:ext cx="3245396" cy="31860"/>
          </a:xfrm>
          <a:prstGeom prst="straightConnector1">
            <a:avLst/>
          </a:prstGeom>
          <a:ln w="38100">
            <a:solidFill>
              <a:srgbClr val="F4B183"/>
            </a:solidFill>
            <a:tailEnd type="triangle"/>
          </a:ln>
        </p:spPr>
        <p:style>
          <a:lnRef idx="1">
            <a:schemeClr val="accent1"/>
          </a:lnRef>
          <a:fillRef idx="0">
            <a:schemeClr val="accent1"/>
          </a:fillRef>
          <a:effectRef idx="0">
            <a:schemeClr val="accent1"/>
          </a:effectRef>
          <a:fontRef idx="minor">
            <a:schemeClr val="tx1"/>
          </a:fontRef>
        </p:style>
      </p:cxnSp>
      <p:cxnSp>
        <p:nvCxnSpPr>
          <p:cNvPr id="30" name="Rechte verbindingslijn met pijl 29">
            <a:extLst>
              <a:ext uri="{FF2B5EF4-FFF2-40B4-BE49-F238E27FC236}">
                <a16:creationId xmlns:a16="http://schemas.microsoft.com/office/drawing/2014/main" id="{36AD82AE-8030-4C52-BDBC-3D0E8CD660ED}"/>
              </a:ext>
            </a:extLst>
          </p:cNvPr>
          <p:cNvCxnSpPr>
            <a:cxnSpLocks/>
            <a:stCxn id="28" idx="1"/>
            <a:endCxn id="20" idx="6"/>
          </p:cNvCxnSpPr>
          <p:nvPr/>
        </p:nvCxnSpPr>
        <p:spPr>
          <a:xfrm flipH="1">
            <a:off x="2998096" y="5680598"/>
            <a:ext cx="3226345" cy="31860"/>
          </a:xfrm>
          <a:prstGeom prst="straightConnector1">
            <a:avLst/>
          </a:prstGeom>
          <a:ln w="38100">
            <a:solidFill>
              <a:srgbClr val="ED7D31"/>
            </a:solidFill>
            <a:tailEnd type="triangle"/>
          </a:ln>
        </p:spPr>
        <p:style>
          <a:lnRef idx="1">
            <a:schemeClr val="accent1"/>
          </a:lnRef>
          <a:fillRef idx="0">
            <a:schemeClr val="accent1"/>
          </a:fillRef>
          <a:effectRef idx="0">
            <a:schemeClr val="accent1"/>
          </a:effectRef>
          <a:fontRef idx="minor">
            <a:schemeClr val="tx1"/>
          </a:fontRef>
        </p:style>
      </p:cxnSp>
      <p:sp>
        <p:nvSpPr>
          <p:cNvPr id="31" name="Ovaal 30">
            <a:extLst>
              <a:ext uri="{FF2B5EF4-FFF2-40B4-BE49-F238E27FC236}">
                <a16:creationId xmlns:a16="http://schemas.microsoft.com/office/drawing/2014/main" id="{E166DFC2-E944-4C78-83B1-23AC024B1816}"/>
              </a:ext>
            </a:extLst>
          </p:cNvPr>
          <p:cNvSpPr/>
          <p:nvPr/>
        </p:nvSpPr>
        <p:spPr>
          <a:xfrm>
            <a:off x="9174837" y="3688666"/>
            <a:ext cx="1222214" cy="1222214"/>
          </a:xfrm>
          <a:prstGeom prst="ellipse">
            <a:avLst/>
          </a:prstGeom>
          <a:solidFill>
            <a:schemeClr val="accent2">
              <a:lumMod val="60000"/>
              <a:lumOff val="40000"/>
            </a:schemeClr>
          </a:solidFill>
        </p:spPr>
        <p:style>
          <a:lnRef idx="2">
            <a:schemeClr val="accent2">
              <a:shade val="50000"/>
            </a:schemeClr>
          </a:lnRef>
          <a:fillRef idx="1">
            <a:schemeClr val="accent2"/>
          </a:fillRef>
          <a:effectRef idx="0">
            <a:schemeClr val="accent2"/>
          </a:effectRef>
          <a:fontRef idx="minor">
            <a:schemeClr val="lt1"/>
          </a:fontRef>
        </p:style>
        <p:txBody>
          <a:bodyPr wrap="none" rtlCol="0" anchor="ctr"/>
          <a:lstStyle/>
          <a:p>
            <a:pPr algn="ctr"/>
            <a:r>
              <a:rPr lang="en-GB" dirty="0"/>
              <a:t>13.</a:t>
            </a:r>
          </a:p>
          <a:p>
            <a:pPr algn="ctr"/>
            <a:r>
              <a:rPr lang="en-GB" dirty="0"/>
              <a:t>Validate</a:t>
            </a:r>
          </a:p>
        </p:txBody>
      </p:sp>
      <p:cxnSp>
        <p:nvCxnSpPr>
          <p:cNvPr id="32" name="Rechte verbindingslijn met pijl 31">
            <a:extLst>
              <a:ext uri="{FF2B5EF4-FFF2-40B4-BE49-F238E27FC236}">
                <a16:creationId xmlns:a16="http://schemas.microsoft.com/office/drawing/2014/main" id="{12336B1A-A57D-46E9-95CC-ECF167485DF4}"/>
              </a:ext>
            </a:extLst>
          </p:cNvPr>
          <p:cNvCxnSpPr>
            <a:cxnSpLocks/>
            <a:endCxn id="31" idx="2"/>
          </p:cNvCxnSpPr>
          <p:nvPr/>
        </p:nvCxnSpPr>
        <p:spPr>
          <a:xfrm flipV="1">
            <a:off x="3063608" y="4299773"/>
            <a:ext cx="6111229" cy="1296354"/>
          </a:xfrm>
          <a:prstGeom prst="straightConnector1">
            <a:avLst/>
          </a:prstGeom>
          <a:ln w="38100">
            <a:solidFill>
              <a:srgbClr val="F4B183"/>
            </a:solidFill>
            <a:tailEnd type="triangle"/>
          </a:ln>
        </p:spPr>
        <p:style>
          <a:lnRef idx="1">
            <a:schemeClr val="accent1"/>
          </a:lnRef>
          <a:fillRef idx="0">
            <a:schemeClr val="accent1"/>
          </a:fillRef>
          <a:effectRef idx="0">
            <a:schemeClr val="accent1"/>
          </a:effectRef>
          <a:fontRef idx="minor">
            <a:schemeClr val="tx1"/>
          </a:fontRef>
        </p:style>
      </p:cxnSp>
      <p:cxnSp>
        <p:nvCxnSpPr>
          <p:cNvPr id="33" name="Rechte verbindingslijn met pijl 32">
            <a:extLst>
              <a:ext uri="{FF2B5EF4-FFF2-40B4-BE49-F238E27FC236}">
                <a16:creationId xmlns:a16="http://schemas.microsoft.com/office/drawing/2014/main" id="{D2AA5325-2A08-4C43-AF22-A64E9B9367A8}"/>
              </a:ext>
            </a:extLst>
          </p:cNvPr>
          <p:cNvCxnSpPr>
            <a:cxnSpLocks/>
            <a:stCxn id="15" idx="4"/>
            <a:endCxn id="31" idx="0"/>
          </p:cNvCxnSpPr>
          <p:nvPr/>
        </p:nvCxnSpPr>
        <p:spPr>
          <a:xfrm>
            <a:off x="9784928" y="3077559"/>
            <a:ext cx="1016" cy="611107"/>
          </a:xfrm>
          <a:prstGeom prst="straightConnector1">
            <a:avLst/>
          </a:prstGeom>
          <a:ln w="38100">
            <a:solidFill>
              <a:srgbClr val="F4B183"/>
            </a:solidFill>
            <a:tailEnd type="triangle"/>
          </a:ln>
        </p:spPr>
        <p:style>
          <a:lnRef idx="1">
            <a:schemeClr val="accent1"/>
          </a:lnRef>
          <a:fillRef idx="0">
            <a:schemeClr val="accent1"/>
          </a:fillRef>
          <a:effectRef idx="0">
            <a:schemeClr val="accent1"/>
          </a:effectRef>
          <a:fontRef idx="minor">
            <a:schemeClr val="tx1"/>
          </a:fontRef>
        </p:style>
      </p:cxnSp>
      <p:cxnSp>
        <p:nvCxnSpPr>
          <p:cNvPr id="35" name="Rechte verbindingslijn met pijl 34">
            <a:extLst>
              <a:ext uri="{FF2B5EF4-FFF2-40B4-BE49-F238E27FC236}">
                <a16:creationId xmlns:a16="http://schemas.microsoft.com/office/drawing/2014/main" id="{1057CD58-BE56-4FC4-A0AB-D977CC761BFA}"/>
              </a:ext>
            </a:extLst>
          </p:cNvPr>
          <p:cNvCxnSpPr>
            <a:cxnSpLocks/>
          </p:cNvCxnSpPr>
          <p:nvPr/>
        </p:nvCxnSpPr>
        <p:spPr>
          <a:xfrm flipV="1">
            <a:off x="10463726" y="4299772"/>
            <a:ext cx="774176" cy="1"/>
          </a:xfrm>
          <a:prstGeom prst="straightConnector1">
            <a:avLst/>
          </a:prstGeom>
          <a:ln w="38100">
            <a:solidFill>
              <a:srgbClr val="F4B183"/>
            </a:solidFill>
            <a:tailEnd type="triangle"/>
          </a:ln>
        </p:spPr>
        <p:style>
          <a:lnRef idx="1">
            <a:schemeClr val="accent1"/>
          </a:lnRef>
          <a:fillRef idx="0">
            <a:schemeClr val="accent1"/>
          </a:fillRef>
          <a:effectRef idx="0">
            <a:schemeClr val="accent1"/>
          </a:effectRef>
          <a:fontRef idx="minor">
            <a:schemeClr val="tx1"/>
          </a:fontRef>
        </p:style>
      </p:cxnSp>
      <p:pic>
        <p:nvPicPr>
          <p:cNvPr id="36" name="Picture 4" descr="OK gesture - Wikipedia">
            <a:extLst>
              <a:ext uri="{FF2B5EF4-FFF2-40B4-BE49-F238E27FC236}">
                <a16:creationId xmlns:a16="http://schemas.microsoft.com/office/drawing/2014/main" id="{91497C86-170C-4FAF-9973-9BA01F8F1FE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81671" y="3442357"/>
            <a:ext cx="765831" cy="765831"/>
          </a:xfrm>
          <a:prstGeom prst="rect">
            <a:avLst/>
          </a:prstGeom>
          <a:noFill/>
          <a:extLst>
            <a:ext uri="{909E8E84-426E-40DD-AFC4-6F175D3DCCD1}">
              <a14:hiddenFill xmlns:a14="http://schemas.microsoft.com/office/drawing/2010/main">
                <a:solidFill>
                  <a:srgbClr val="FFFFFF"/>
                </a:solidFill>
              </a14:hiddenFill>
            </a:ext>
          </a:extLst>
        </p:spPr>
      </p:pic>
      <p:sp>
        <p:nvSpPr>
          <p:cNvPr id="37" name="Tekstvak 36">
            <a:extLst>
              <a:ext uri="{FF2B5EF4-FFF2-40B4-BE49-F238E27FC236}">
                <a16:creationId xmlns:a16="http://schemas.microsoft.com/office/drawing/2014/main" id="{B47DFE1E-656F-475C-9815-909F821B18E0}"/>
              </a:ext>
            </a:extLst>
          </p:cNvPr>
          <p:cNvSpPr txBox="1"/>
          <p:nvPr/>
        </p:nvSpPr>
        <p:spPr>
          <a:xfrm>
            <a:off x="10881382" y="3413105"/>
            <a:ext cx="482824" cy="923330"/>
          </a:xfrm>
          <a:prstGeom prst="rect">
            <a:avLst/>
          </a:prstGeom>
          <a:noFill/>
        </p:spPr>
        <p:txBody>
          <a:bodyPr wrap="none" rtlCol="0">
            <a:spAutoFit/>
          </a:bodyPr>
          <a:lstStyle/>
          <a:p>
            <a:r>
              <a:rPr lang="en-GB" sz="5400" b="1" dirty="0">
                <a:solidFill>
                  <a:srgbClr val="FFC000"/>
                </a:solidFill>
              </a:rPr>
              <a:t>?</a:t>
            </a:r>
          </a:p>
        </p:txBody>
      </p:sp>
      <p:sp>
        <p:nvSpPr>
          <p:cNvPr id="38" name="Ovaal 37">
            <a:extLst>
              <a:ext uri="{FF2B5EF4-FFF2-40B4-BE49-F238E27FC236}">
                <a16:creationId xmlns:a16="http://schemas.microsoft.com/office/drawing/2014/main" id="{AABA4495-CB99-496F-B0A0-1523CBD2A39F}"/>
              </a:ext>
            </a:extLst>
          </p:cNvPr>
          <p:cNvSpPr/>
          <p:nvPr/>
        </p:nvSpPr>
        <p:spPr>
          <a:xfrm>
            <a:off x="7152641" y="1847311"/>
            <a:ext cx="1222214" cy="1222214"/>
          </a:xfrm>
          <a:prstGeom prst="ellipse">
            <a:avLst/>
          </a:prstGeom>
          <a:solidFill>
            <a:schemeClr val="accent2">
              <a:lumMod val="60000"/>
              <a:lumOff val="40000"/>
            </a:schemeClr>
          </a:solidFill>
        </p:spPr>
        <p:style>
          <a:lnRef idx="2">
            <a:schemeClr val="accent2">
              <a:shade val="50000"/>
            </a:schemeClr>
          </a:lnRef>
          <a:fillRef idx="1">
            <a:schemeClr val="accent2"/>
          </a:fillRef>
          <a:effectRef idx="0">
            <a:schemeClr val="accent2"/>
          </a:effectRef>
          <a:fontRef idx="minor">
            <a:schemeClr val="lt1"/>
          </a:fontRef>
        </p:style>
        <p:txBody>
          <a:bodyPr wrap="none" rtlCol="0" anchor="ctr"/>
          <a:lstStyle/>
          <a:p>
            <a:pPr algn="ctr"/>
            <a:r>
              <a:rPr lang="en-GB" dirty="0"/>
              <a:t>8.</a:t>
            </a:r>
          </a:p>
          <a:p>
            <a:pPr algn="ctr"/>
            <a:r>
              <a:rPr lang="en-GB" dirty="0"/>
              <a:t>Prepare</a:t>
            </a:r>
          </a:p>
          <a:p>
            <a:pPr algn="ctr"/>
            <a:r>
              <a:rPr lang="en-GB" dirty="0"/>
              <a:t>T0-BE FEM</a:t>
            </a:r>
          </a:p>
        </p:txBody>
      </p:sp>
      <p:cxnSp>
        <p:nvCxnSpPr>
          <p:cNvPr id="39" name="Rechte verbindingslijn met pijl 38">
            <a:extLst>
              <a:ext uri="{FF2B5EF4-FFF2-40B4-BE49-F238E27FC236}">
                <a16:creationId xmlns:a16="http://schemas.microsoft.com/office/drawing/2014/main" id="{9B310BF2-C059-4B7F-8D14-26811BFFBA00}"/>
              </a:ext>
            </a:extLst>
          </p:cNvPr>
          <p:cNvCxnSpPr>
            <a:cxnSpLocks/>
            <a:stCxn id="9" idx="7"/>
            <a:endCxn id="38" idx="4"/>
          </p:cNvCxnSpPr>
          <p:nvPr/>
        </p:nvCxnSpPr>
        <p:spPr>
          <a:xfrm flipV="1">
            <a:off x="7308622" y="3069525"/>
            <a:ext cx="455126" cy="619141"/>
          </a:xfrm>
          <a:prstGeom prst="straightConnector1">
            <a:avLst/>
          </a:prstGeom>
          <a:ln w="38100">
            <a:solidFill>
              <a:srgbClr val="F4B183"/>
            </a:solidFill>
            <a:tailEnd type="triangle"/>
          </a:ln>
        </p:spPr>
        <p:style>
          <a:lnRef idx="1">
            <a:schemeClr val="accent1"/>
          </a:lnRef>
          <a:fillRef idx="0">
            <a:schemeClr val="accent1"/>
          </a:fillRef>
          <a:effectRef idx="0">
            <a:schemeClr val="accent1"/>
          </a:effectRef>
          <a:fontRef idx="minor">
            <a:schemeClr val="tx1"/>
          </a:fontRef>
        </p:style>
      </p:cxnSp>
      <p:cxnSp>
        <p:nvCxnSpPr>
          <p:cNvPr id="40" name="Rechte verbindingslijn met pijl 39">
            <a:extLst>
              <a:ext uri="{FF2B5EF4-FFF2-40B4-BE49-F238E27FC236}">
                <a16:creationId xmlns:a16="http://schemas.microsoft.com/office/drawing/2014/main" id="{3A340713-6465-4CBC-B5FD-21795711CD1B}"/>
              </a:ext>
            </a:extLst>
          </p:cNvPr>
          <p:cNvCxnSpPr>
            <a:cxnSpLocks/>
            <a:stCxn id="38" idx="6"/>
            <a:endCxn id="15" idx="2"/>
          </p:cNvCxnSpPr>
          <p:nvPr/>
        </p:nvCxnSpPr>
        <p:spPr>
          <a:xfrm>
            <a:off x="8374855" y="2458418"/>
            <a:ext cx="798966" cy="8034"/>
          </a:xfrm>
          <a:prstGeom prst="straightConnector1">
            <a:avLst/>
          </a:prstGeom>
          <a:ln w="38100">
            <a:solidFill>
              <a:srgbClr val="F4B183"/>
            </a:solidFill>
            <a:tailEnd type="triangle"/>
          </a:ln>
        </p:spPr>
        <p:style>
          <a:lnRef idx="1">
            <a:schemeClr val="accent1"/>
          </a:lnRef>
          <a:fillRef idx="0">
            <a:schemeClr val="accent1"/>
          </a:fillRef>
          <a:effectRef idx="0">
            <a:schemeClr val="accent1"/>
          </a:effectRef>
          <a:fontRef idx="minor">
            <a:schemeClr val="tx1"/>
          </a:fontRef>
        </p:style>
      </p:cxnSp>
      <p:sp>
        <p:nvSpPr>
          <p:cNvPr id="41" name="Tekstvak 40">
            <a:extLst>
              <a:ext uri="{FF2B5EF4-FFF2-40B4-BE49-F238E27FC236}">
                <a16:creationId xmlns:a16="http://schemas.microsoft.com/office/drawing/2014/main" id="{72B6E672-D786-4BA9-B65E-3A73C96D4BF9}"/>
              </a:ext>
            </a:extLst>
          </p:cNvPr>
          <p:cNvSpPr txBox="1"/>
          <p:nvPr/>
        </p:nvSpPr>
        <p:spPr>
          <a:xfrm>
            <a:off x="4383239" y="5680598"/>
            <a:ext cx="903452" cy="369332"/>
          </a:xfrm>
          <a:prstGeom prst="rect">
            <a:avLst/>
          </a:prstGeom>
          <a:noFill/>
        </p:spPr>
        <p:txBody>
          <a:bodyPr wrap="none" rtlCol="0">
            <a:spAutoFit/>
          </a:bodyPr>
          <a:lstStyle/>
          <a:p>
            <a:r>
              <a:rPr lang="en-GB" dirty="0"/>
              <a:t>sensors</a:t>
            </a:r>
          </a:p>
        </p:txBody>
      </p:sp>
      <p:sp>
        <p:nvSpPr>
          <p:cNvPr id="42" name="Tekstvak 41">
            <a:extLst>
              <a:ext uri="{FF2B5EF4-FFF2-40B4-BE49-F238E27FC236}">
                <a16:creationId xmlns:a16="http://schemas.microsoft.com/office/drawing/2014/main" id="{DCAAE101-0F0A-4192-8F64-44C288CF231C}"/>
              </a:ext>
            </a:extLst>
          </p:cNvPr>
          <p:cNvSpPr txBox="1"/>
          <p:nvPr/>
        </p:nvSpPr>
        <p:spPr>
          <a:xfrm>
            <a:off x="8835213" y="5712458"/>
            <a:ext cx="1175515" cy="369332"/>
          </a:xfrm>
          <a:prstGeom prst="rect">
            <a:avLst/>
          </a:prstGeom>
          <a:noFill/>
        </p:spPr>
        <p:txBody>
          <a:bodyPr wrap="none" rtlCol="0">
            <a:spAutoFit/>
          </a:bodyPr>
          <a:lstStyle/>
          <a:p>
            <a:r>
              <a:rPr lang="en-GB" dirty="0"/>
              <a:t>realization</a:t>
            </a:r>
          </a:p>
        </p:txBody>
      </p:sp>
      <p:sp>
        <p:nvSpPr>
          <p:cNvPr id="43" name="Tekstvak 42">
            <a:extLst>
              <a:ext uri="{FF2B5EF4-FFF2-40B4-BE49-F238E27FC236}">
                <a16:creationId xmlns:a16="http://schemas.microsoft.com/office/drawing/2014/main" id="{AB3BE7C8-1CC7-4F0E-BD3E-9D8F4D8A1C34}"/>
              </a:ext>
            </a:extLst>
          </p:cNvPr>
          <p:cNvSpPr txBox="1"/>
          <p:nvPr/>
        </p:nvSpPr>
        <p:spPr>
          <a:xfrm>
            <a:off x="3642358" y="2209422"/>
            <a:ext cx="463588" cy="261610"/>
          </a:xfrm>
          <a:prstGeom prst="rect">
            <a:avLst/>
          </a:prstGeom>
          <a:noFill/>
        </p:spPr>
        <p:txBody>
          <a:bodyPr wrap="none" rtlCol="0">
            <a:spAutoFit/>
          </a:bodyPr>
          <a:lstStyle/>
          <a:p>
            <a:r>
              <a:rPr lang="en-GB" sz="1100" dirty="0"/>
              <a:t>prior</a:t>
            </a:r>
          </a:p>
        </p:txBody>
      </p:sp>
      <p:sp>
        <p:nvSpPr>
          <p:cNvPr id="44" name="Tekstvak 43">
            <a:extLst>
              <a:ext uri="{FF2B5EF4-FFF2-40B4-BE49-F238E27FC236}">
                <a16:creationId xmlns:a16="http://schemas.microsoft.com/office/drawing/2014/main" id="{502C9AAE-A792-4747-8DA5-35171AD70D52}"/>
              </a:ext>
            </a:extLst>
          </p:cNvPr>
          <p:cNvSpPr txBox="1"/>
          <p:nvPr/>
        </p:nvSpPr>
        <p:spPr>
          <a:xfrm rot="18814287">
            <a:off x="4057833" y="3058592"/>
            <a:ext cx="708848" cy="261610"/>
          </a:xfrm>
          <a:prstGeom prst="rect">
            <a:avLst/>
          </a:prstGeom>
          <a:noFill/>
        </p:spPr>
        <p:txBody>
          <a:bodyPr wrap="none" rtlCol="0">
            <a:spAutoFit/>
          </a:bodyPr>
          <a:lstStyle/>
          <a:p>
            <a:r>
              <a:rPr lang="en-GB" sz="1100" dirty="0"/>
              <a:t>posterior</a:t>
            </a:r>
          </a:p>
        </p:txBody>
      </p:sp>
      <p:sp>
        <p:nvSpPr>
          <p:cNvPr id="46" name="Tekstvak 45">
            <a:extLst>
              <a:ext uri="{FF2B5EF4-FFF2-40B4-BE49-F238E27FC236}">
                <a16:creationId xmlns:a16="http://schemas.microsoft.com/office/drawing/2014/main" id="{1387537B-5C32-4A02-8E4E-06140830D1F9}"/>
              </a:ext>
            </a:extLst>
          </p:cNvPr>
          <p:cNvSpPr txBox="1"/>
          <p:nvPr/>
        </p:nvSpPr>
        <p:spPr>
          <a:xfrm>
            <a:off x="1212786" y="4396532"/>
            <a:ext cx="1882438" cy="369332"/>
          </a:xfrm>
          <a:prstGeom prst="rect">
            <a:avLst/>
          </a:prstGeom>
          <a:noFill/>
        </p:spPr>
        <p:txBody>
          <a:bodyPr wrap="none" rtlCol="0">
            <a:spAutoFit/>
          </a:bodyPr>
          <a:lstStyle/>
          <a:p>
            <a:r>
              <a:rPr lang="en-GB" dirty="0"/>
              <a:t>? </a:t>
            </a:r>
            <a:r>
              <a:rPr lang="en-GB" dirty="0" err="1"/>
              <a:t>ProbAnal</a:t>
            </a:r>
            <a:r>
              <a:rPr lang="en-GB" dirty="0"/>
              <a:t>. == 3.</a:t>
            </a:r>
          </a:p>
        </p:txBody>
      </p:sp>
    </p:spTree>
    <p:extLst>
      <p:ext uri="{BB962C8B-B14F-4D97-AF65-F5344CB8AC3E}">
        <p14:creationId xmlns:p14="http://schemas.microsoft.com/office/powerpoint/2010/main" val="3019104323"/>
      </p:ext>
    </p:extLst>
  </p:cSld>
  <p:clrMapOvr>
    <a:overrideClrMapping bg1="lt1" tx1="dk1" bg2="lt2" tx2="dk2" accent1="accent1" accent2="accent2" accent3="accent3" accent4="accent4" accent5="accent5" accent6="accent6" hlink="hlink" folHlink="folHlink"/>
  </p:clrMapOvr>
  <p:transition spd="slow">
    <p:push dir="u"/>
  </p:transition>
</p:sld>
</file>

<file path=ppt/slides/slide102.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3" name="Tijdelijke aanduiding voor verticale tekst 2">
            <a:extLst>
              <a:ext uri="{FF2B5EF4-FFF2-40B4-BE49-F238E27FC236}">
                <a16:creationId xmlns:a16="http://schemas.microsoft.com/office/drawing/2014/main" id="{75A29B4D-1E6A-491A-807E-D3C46A9BEC2E}"/>
              </a:ext>
            </a:extLst>
          </p:cNvPr>
          <p:cNvSpPr>
            <a:spLocks noGrp="1"/>
          </p:cNvSpPr>
          <p:nvPr>
            <p:ph type="body" orient="vert" idx="15"/>
          </p:nvPr>
        </p:nvSpPr>
        <p:spPr/>
        <p:txBody>
          <a:bodyPr/>
          <a:lstStyle/>
          <a:p>
            <a:endParaRPr lang="en-GB" dirty="0"/>
          </a:p>
        </p:txBody>
      </p:sp>
      <p:sp>
        <p:nvSpPr>
          <p:cNvPr id="4" name="Tijdelijke aanduiding voor dianummer 3">
            <a:extLst>
              <a:ext uri="{FF2B5EF4-FFF2-40B4-BE49-F238E27FC236}">
                <a16:creationId xmlns:a16="http://schemas.microsoft.com/office/drawing/2014/main" id="{F47ED6A9-C1E3-44BD-B421-C1DBF1A5498E}"/>
              </a:ext>
            </a:extLst>
          </p:cNvPr>
          <p:cNvSpPr>
            <a:spLocks noGrp="1"/>
          </p:cNvSpPr>
          <p:nvPr>
            <p:ph type="sldNum" sz="quarter" idx="17"/>
          </p:nvPr>
        </p:nvSpPr>
        <p:spPr/>
        <p:txBody>
          <a:bodyPr/>
          <a:lstStyle/>
          <a:p>
            <a:fld id="{5EC93C5F-DB18-4797-88B9-B8B0D60519FD}" type="slidenum">
              <a:rPr lang="en-GB" smtClean="0"/>
              <a:pPr/>
              <a:t>102</a:t>
            </a:fld>
            <a:endParaRPr lang="en-GB" dirty="0"/>
          </a:p>
        </p:txBody>
      </p:sp>
      <p:sp>
        <p:nvSpPr>
          <p:cNvPr id="5" name="Tijdelijke aanduiding voor voettekst 4">
            <a:extLst>
              <a:ext uri="{FF2B5EF4-FFF2-40B4-BE49-F238E27FC236}">
                <a16:creationId xmlns:a16="http://schemas.microsoft.com/office/drawing/2014/main" id="{70665267-6209-449C-910D-1C7CC89EF8F4}"/>
              </a:ext>
            </a:extLst>
          </p:cNvPr>
          <p:cNvSpPr>
            <a:spLocks noGrp="1"/>
          </p:cNvSpPr>
          <p:nvPr>
            <p:ph type="ftr" sz="quarter" idx="16"/>
          </p:nvPr>
        </p:nvSpPr>
        <p:spPr/>
        <p:txBody>
          <a:bodyPr/>
          <a:lstStyle/>
          <a:p>
            <a:r>
              <a:rPr lang="en-GB" dirty="0"/>
              <a:t>26 October 2021 | ALIM Guide for asset information Managers</a:t>
            </a:r>
          </a:p>
        </p:txBody>
      </p:sp>
      <p:sp>
        <p:nvSpPr>
          <p:cNvPr id="6" name="Ondertitel 5">
            <a:extLst>
              <a:ext uri="{FF2B5EF4-FFF2-40B4-BE49-F238E27FC236}">
                <a16:creationId xmlns:a16="http://schemas.microsoft.com/office/drawing/2014/main" id="{218FA3CB-9D2C-4CEB-856C-0A6300373A33}"/>
              </a:ext>
            </a:extLst>
          </p:cNvPr>
          <p:cNvSpPr>
            <a:spLocks noGrp="1"/>
          </p:cNvSpPr>
          <p:nvPr>
            <p:ph type="subTitle" idx="10"/>
          </p:nvPr>
        </p:nvSpPr>
        <p:spPr/>
        <p:txBody>
          <a:bodyPr/>
          <a:lstStyle/>
          <a:p>
            <a:r>
              <a:rPr lang="en-GB" dirty="0" err="1"/>
              <a:t>Erp-si</a:t>
            </a:r>
            <a:r>
              <a:rPr lang="en-GB" dirty="0"/>
              <a:t>, ideal AS-IS part</a:t>
            </a:r>
          </a:p>
        </p:txBody>
      </p:sp>
      <p:sp>
        <p:nvSpPr>
          <p:cNvPr id="7" name="Titel 6">
            <a:extLst>
              <a:ext uri="{FF2B5EF4-FFF2-40B4-BE49-F238E27FC236}">
                <a16:creationId xmlns:a16="http://schemas.microsoft.com/office/drawing/2014/main" id="{D7CBE52F-0DFE-481E-9524-38D335BFD3FC}"/>
              </a:ext>
            </a:extLst>
          </p:cNvPr>
          <p:cNvSpPr>
            <a:spLocks noGrp="1"/>
          </p:cNvSpPr>
          <p:nvPr>
            <p:ph type="title"/>
          </p:nvPr>
        </p:nvSpPr>
        <p:spPr/>
        <p:txBody>
          <a:bodyPr/>
          <a:lstStyle/>
          <a:p>
            <a:r>
              <a:rPr lang="en-GB" dirty="0"/>
              <a:t>05. Using ALIM in practice</a:t>
            </a:r>
          </a:p>
        </p:txBody>
      </p:sp>
      <p:sp>
        <p:nvSpPr>
          <p:cNvPr id="8" name="Rechthoek 7">
            <a:extLst>
              <a:ext uri="{FF2B5EF4-FFF2-40B4-BE49-F238E27FC236}">
                <a16:creationId xmlns:a16="http://schemas.microsoft.com/office/drawing/2014/main" id="{ACF640E4-ADF0-4E6E-AA1E-A52B7DFA3AF3}"/>
              </a:ext>
            </a:extLst>
          </p:cNvPr>
          <p:cNvSpPr/>
          <p:nvPr/>
        </p:nvSpPr>
        <p:spPr>
          <a:xfrm>
            <a:off x="2695143" y="1546191"/>
            <a:ext cx="1765112" cy="66234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GB" sz="1400" dirty="0"/>
              <a:t>Bridge Ontology</a:t>
            </a:r>
          </a:p>
          <a:p>
            <a:pPr algn="ctr"/>
            <a:r>
              <a:rPr lang="en-GB" sz="1400" dirty="0"/>
              <a:t>(incl. geometry)</a:t>
            </a:r>
          </a:p>
        </p:txBody>
      </p:sp>
      <p:sp>
        <p:nvSpPr>
          <p:cNvPr id="9" name="Cilinder 8">
            <a:extLst>
              <a:ext uri="{FF2B5EF4-FFF2-40B4-BE49-F238E27FC236}">
                <a16:creationId xmlns:a16="http://schemas.microsoft.com/office/drawing/2014/main" id="{85C917F7-7F40-47F9-B5B2-99A8E10FB84C}"/>
              </a:ext>
            </a:extLst>
          </p:cNvPr>
          <p:cNvSpPr/>
          <p:nvPr/>
        </p:nvSpPr>
        <p:spPr>
          <a:xfrm>
            <a:off x="2846321" y="2512428"/>
            <a:ext cx="1462755" cy="674652"/>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t>AS-IS Bridge</a:t>
            </a:r>
          </a:p>
          <a:p>
            <a:pPr algn="ctr"/>
            <a:r>
              <a:rPr lang="en-GB" sz="1400" dirty="0"/>
              <a:t>data &amp; docs</a:t>
            </a:r>
          </a:p>
        </p:txBody>
      </p:sp>
      <p:sp>
        <p:nvSpPr>
          <p:cNvPr id="10" name="Rechthoek 9">
            <a:extLst>
              <a:ext uri="{FF2B5EF4-FFF2-40B4-BE49-F238E27FC236}">
                <a16:creationId xmlns:a16="http://schemas.microsoft.com/office/drawing/2014/main" id="{601A23E2-BC44-4DCB-AA44-69BD540B900E}"/>
              </a:ext>
            </a:extLst>
          </p:cNvPr>
          <p:cNvSpPr/>
          <p:nvPr/>
        </p:nvSpPr>
        <p:spPr>
          <a:xfrm>
            <a:off x="6043576" y="1546191"/>
            <a:ext cx="1765112" cy="66234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GB" sz="1400" dirty="0"/>
              <a:t>Anomaly </a:t>
            </a:r>
          </a:p>
          <a:p>
            <a:pPr algn="ctr"/>
            <a:r>
              <a:rPr lang="en-GB" sz="1400" dirty="0"/>
              <a:t>Ontology</a:t>
            </a:r>
          </a:p>
        </p:txBody>
      </p:sp>
      <p:sp>
        <p:nvSpPr>
          <p:cNvPr id="11" name="Cilinder 10">
            <a:extLst>
              <a:ext uri="{FF2B5EF4-FFF2-40B4-BE49-F238E27FC236}">
                <a16:creationId xmlns:a16="http://schemas.microsoft.com/office/drawing/2014/main" id="{366CB0E5-1100-4EDC-A268-8740CBF17532}"/>
              </a:ext>
            </a:extLst>
          </p:cNvPr>
          <p:cNvSpPr/>
          <p:nvPr/>
        </p:nvSpPr>
        <p:spPr>
          <a:xfrm>
            <a:off x="6194755" y="2512025"/>
            <a:ext cx="1462755" cy="674652"/>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t>AS-IS Bridge</a:t>
            </a:r>
          </a:p>
          <a:p>
            <a:pPr algn="ctr"/>
            <a:r>
              <a:rPr lang="en-GB" sz="1400" dirty="0"/>
              <a:t>anomalies</a:t>
            </a:r>
          </a:p>
          <a:p>
            <a:pPr algn="ctr"/>
            <a:r>
              <a:rPr lang="en-GB" sz="1400" dirty="0"/>
              <a:t>data &amp; docs</a:t>
            </a:r>
          </a:p>
        </p:txBody>
      </p:sp>
      <p:sp>
        <p:nvSpPr>
          <p:cNvPr id="12" name="Rechthoek 11">
            <a:extLst>
              <a:ext uri="{FF2B5EF4-FFF2-40B4-BE49-F238E27FC236}">
                <a16:creationId xmlns:a16="http://schemas.microsoft.com/office/drawing/2014/main" id="{193E40CD-DC67-492E-A352-106574233EBE}"/>
              </a:ext>
            </a:extLst>
          </p:cNvPr>
          <p:cNvSpPr/>
          <p:nvPr/>
        </p:nvSpPr>
        <p:spPr>
          <a:xfrm>
            <a:off x="9157293" y="1546191"/>
            <a:ext cx="1765112" cy="66234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GB" sz="1400" dirty="0"/>
              <a:t>FEM</a:t>
            </a:r>
          </a:p>
          <a:p>
            <a:pPr algn="ctr"/>
            <a:r>
              <a:rPr lang="en-GB" sz="1400" dirty="0"/>
              <a:t>Ontology</a:t>
            </a:r>
          </a:p>
        </p:txBody>
      </p:sp>
      <p:sp>
        <p:nvSpPr>
          <p:cNvPr id="13" name="Cilinder 12">
            <a:extLst>
              <a:ext uri="{FF2B5EF4-FFF2-40B4-BE49-F238E27FC236}">
                <a16:creationId xmlns:a16="http://schemas.microsoft.com/office/drawing/2014/main" id="{2BC99898-2565-44A4-8899-D50B12FBF596}"/>
              </a:ext>
            </a:extLst>
          </p:cNvPr>
          <p:cNvSpPr/>
          <p:nvPr/>
        </p:nvSpPr>
        <p:spPr>
          <a:xfrm>
            <a:off x="9308471" y="2498436"/>
            <a:ext cx="1462755" cy="674652"/>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t>AS-IS FEM</a:t>
            </a:r>
          </a:p>
        </p:txBody>
      </p:sp>
      <p:sp>
        <p:nvSpPr>
          <p:cNvPr id="14" name="Ovaal 13">
            <a:extLst>
              <a:ext uri="{FF2B5EF4-FFF2-40B4-BE49-F238E27FC236}">
                <a16:creationId xmlns:a16="http://schemas.microsoft.com/office/drawing/2014/main" id="{6B9A135A-2D1E-4FDD-9F61-A6EDC43BCA9B}"/>
              </a:ext>
            </a:extLst>
          </p:cNvPr>
          <p:cNvSpPr/>
          <p:nvPr/>
        </p:nvSpPr>
        <p:spPr>
          <a:xfrm>
            <a:off x="6392637" y="3478766"/>
            <a:ext cx="1059500" cy="96121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wrap="none" rtlCol="0" anchor="ctr"/>
          <a:lstStyle/>
          <a:p>
            <a:pPr algn="ctr"/>
            <a:r>
              <a:rPr lang="en-GB" sz="1400" dirty="0"/>
              <a:t>6. </a:t>
            </a:r>
          </a:p>
          <a:p>
            <a:pPr algn="ctr"/>
            <a:r>
              <a:rPr lang="en-GB" sz="1400" dirty="0" err="1"/>
              <a:t>Probablistic</a:t>
            </a:r>
            <a:endParaRPr lang="en-GB" sz="1400" dirty="0"/>
          </a:p>
          <a:p>
            <a:pPr algn="ctr"/>
            <a:r>
              <a:rPr lang="en-GB" sz="1400" dirty="0"/>
              <a:t>Analysis</a:t>
            </a:r>
          </a:p>
          <a:p>
            <a:pPr algn="ctr"/>
            <a:r>
              <a:rPr lang="en-GB" sz="1100" dirty="0"/>
              <a:t>(</a:t>
            </a:r>
            <a:r>
              <a:rPr lang="en-GB" sz="1100" dirty="0" err="1"/>
              <a:t>ProbTaralli</a:t>
            </a:r>
            <a:r>
              <a:rPr lang="en-GB" sz="1100" dirty="0"/>
              <a:t>)</a:t>
            </a:r>
          </a:p>
        </p:txBody>
      </p:sp>
      <p:cxnSp>
        <p:nvCxnSpPr>
          <p:cNvPr id="15" name="Rechte verbindingslijn met pijl 14">
            <a:extLst>
              <a:ext uri="{FF2B5EF4-FFF2-40B4-BE49-F238E27FC236}">
                <a16:creationId xmlns:a16="http://schemas.microsoft.com/office/drawing/2014/main" id="{19D5F99B-DAB6-4AD1-9561-A571DFEFD290}"/>
              </a:ext>
            </a:extLst>
          </p:cNvPr>
          <p:cNvCxnSpPr>
            <a:cxnSpLocks/>
            <a:stCxn id="46" idx="6"/>
            <a:endCxn id="25" idx="2"/>
          </p:cNvCxnSpPr>
          <p:nvPr/>
        </p:nvCxnSpPr>
        <p:spPr>
          <a:xfrm flipV="1">
            <a:off x="5808623" y="5072474"/>
            <a:ext cx="386132" cy="366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kstvak 15">
            <a:extLst>
              <a:ext uri="{FF2B5EF4-FFF2-40B4-BE49-F238E27FC236}">
                <a16:creationId xmlns:a16="http://schemas.microsoft.com/office/drawing/2014/main" id="{F5E76586-8B31-4EF6-ABC2-96A20FFD444F}"/>
              </a:ext>
            </a:extLst>
          </p:cNvPr>
          <p:cNvSpPr txBox="1"/>
          <p:nvPr/>
        </p:nvSpPr>
        <p:spPr>
          <a:xfrm>
            <a:off x="1574175" y="6069215"/>
            <a:ext cx="2451697" cy="307777"/>
          </a:xfrm>
          <a:prstGeom prst="rect">
            <a:avLst/>
          </a:prstGeom>
          <a:noFill/>
        </p:spPr>
        <p:txBody>
          <a:bodyPr wrap="none" rtlCol="0">
            <a:spAutoFit/>
          </a:bodyPr>
          <a:lstStyle/>
          <a:p>
            <a:r>
              <a:rPr lang="en-GB" sz="1400" dirty="0"/>
              <a:t>NTA-8035/NE-2660/CEN-SML</a:t>
            </a:r>
          </a:p>
        </p:txBody>
      </p:sp>
      <p:sp>
        <p:nvSpPr>
          <p:cNvPr id="17" name="Pijl: omhoog 16">
            <a:extLst>
              <a:ext uri="{FF2B5EF4-FFF2-40B4-BE49-F238E27FC236}">
                <a16:creationId xmlns:a16="http://schemas.microsoft.com/office/drawing/2014/main" id="{DA026D14-0749-469E-9807-FA0F593BE60B}"/>
              </a:ext>
            </a:extLst>
          </p:cNvPr>
          <p:cNvSpPr/>
          <p:nvPr/>
        </p:nvSpPr>
        <p:spPr>
          <a:xfrm>
            <a:off x="3508239" y="2264291"/>
            <a:ext cx="138920" cy="207593"/>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a:p>
        </p:txBody>
      </p:sp>
      <p:sp>
        <p:nvSpPr>
          <p:cNvPr id="18" name="Pijl: omhoog 17">
            <a:extLst>
              <a:ext uri="{FF2B5EF4-FFF2-40B4-BE49-F238E27FC236}">
                <a16:creationId xmlns:a16="http://schemas.microsoft.com/office/drawing/2014/main" id="{85A02123-16FD-448D-9DE9-1091260A8504}"/>
              </a:ext>
            </a:extLst>
          </p:cNvPr>
          <p:cNvSpPr/>
          <p:nvPr/>
        </p:nvSpPr>
        <p:spPr>
          <a:xfrm>
            <a:off x="6836043" y="2264291"/>
            <a:ext cx="138920" cy="207593"/>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a:p>
        </p:txBody>
      </p:sp>
      <p:sp>
        <p:nvSpPr>
          <p:cNvPr id="19" name="Pijl: omhoog 18">
            <a:extLst>
              <a:ext uri="{FF2B5EF4-FFF2-40B4-BE49-F238E27FC236}">
                <a16:creationId xmlns:a16="http://schemas.microsoft.com/office/drawing/2014/main" id="{1449ACFC-58AA-40C7-B614-6EFDF67D2BF1}"/>
              </a:ext>
            </a:extLst>
          </p:cNvPr>
          <p:cNvSpPr/>
          <p:nvPr/>
        </p:nvSpPr>
        <p:spPr>
          <a:xfrm>
            <a:off x="9970388" y="2264291"/>
            <a:ext cx="138920" cy="207593"/>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a:p>
        </p:txBody>
      </p:sp>
      <p:cxnSp>
        <p:nvCxnSpPr>
          <p:cNvPr id="20" name="Rechte verbindingslijn met pijl 19">
            <a:extLst>
              <a:ext uri="{FF2B5EF4-FFF2-40B4-BE49-F238E27FC236}">
                <a16:creationId xmlns:a16="http://schemas.microsoft.com/office/drawing/2014/main" id="{29B9DE53-28A6-4F26-9720-6A5AAFD889E4}"/>
              </a:ext>
            </a:extLst>
          </p:cNvPr>
          <p:cNvCxnSpPr>
            <a:cxnSpLocks/>
            <a:stCxn id="9" idx="4"/>
            <a:endCxn id="45" idx="2"/>
          </p:cNvCxnSpPr>
          <p:nvPr/>
        </p:nvCxnSpPr>
        <p:spPr>
          <a:xfrm flipV="1">
            <a:off x="4309076" y="2847895"/>
            <a:ext cx="440047" cy="186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1" name="Rechthoek 20">
            <a:extLst>
              <a:ext uri="{FF2B5EF4-FFF2-40B4-BE49-F238E27FC236}">
                <a16:creationId xmlns:a16="http://schemas.microsoft.com/office/drawing/2014/main" id="{F10F22FF-79D0-46F0-BB31-B477BF24373E}"/>
              </a:ext>
            </a:extLst>
          </p:cNvPr>
          <p:cNvSpPr/>
          <p:nvPr/>
        </p:nvSpPr>
        <p:spPr>
          <a:xfrm>
            <a:off x="2701925" y="1546191"/>
            <a:ext cx="1746569" cy="129110"/>
          </a:xfrm>
          <a:prstGeom prst="rect">
            <a:avLst/>
          </a:prstGeom>
          <a:solidFill>
            <a:schemeClr val="accent6">
              <a:lumMod val="75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sz="1400" dirty="0"/>
          </a:p>
        </p:txBody>
      </p:sp>
      <p:sp>
        <p:nvSpPr>
          <p:cNvPr id="22" name="Rechthoek 21">
            <a:extLst>
              <a:ext uri="{FF2B5EF4-FFF2-40B4-BE49-F238E27FC236}">
                <a16:creationId xmlns:a16="http://schemas.microsoft.com/office/drawing/2014/main" id="{E17FD1D1-9D0E-4D12-8F47-60C1C7284A48}"/>
              </a:ext>
            </a:extLst>
          </p:cNvPr>
          <p:cNvSpPr/>
          <p:nvPr/>
        </p:nvSpPr>
        <p:spPr>
          <a:xfrm>
            <a:off x="6043576" y="1546191"/>
            <a:ext cx="1765112" cy="129110"/>
          </a:xfrm>
          <a:prstGeom prst="rect">
            <a:avLst/>
          </a:prstGeom>
          <a:solidFill>
            <a:schemeClr val="accent6">
              <a:lumMod val="75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sz="1400" dirty="0"/>
          </a:p>
        </p:txBody>
      </p:sp>
      <p:sp>
        <p:nvSpPr>
          <p:cNvPr id="23" name="Rechthoek 22">
            <a:extLst>
              <a:ext uri="{FF2B5EF4-FFF2-40B4-BE49-F238E27FC236}">
                <a16:creationId xmlns:a16="http://schemas.microsoft.com/office/drawing/2014/main" id="{09252990-EB18-4062-B29E-57D70DD7C51B}"/>
              </a:ext>
            </a:extLst>
          </p:cNvPr>
          <p:cNvSpPr/>
          <p:nvPr/>
        </p:nvSpPr>
        <p:spPr>
          <a:xfrm>
            <a:off x="9157294" y="1546191"/>
            <a:ext cx="1765112" cy="129110"/>
          </a:xfrm>
          <a:prstGeom prst="rect">
            <a:avLst/>
          </a:prstGeom>
          <a:solidFill>
            <a:schemeClr val="accent6">
              <a:lumMod val="75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sz="1400" dirty="0"/>
          </a:p>
        </p:txBody>
      </p:sp>
      <p:sp>
        <p:nvSpPr>
          <p:cNvPr id="24" name="Rechthoek 23">
            <a:extLst>
              <a:ext uri="{FF2B5EF4-FFF2-40B4-BE49-F238E27FC236}">
                <a16:creationId xmlns:a16="http://schemas.microsoft.com/office/drawing/2014/main" id="{A23FB11A-E85C-444A-84B0-709AA319E885}"/>
              </a:ext>
            </a:extLst>
          </p:cNvPr>
          <p:cNvSpPr/>
          <p:nvPr/>
        </p:nvSpPr>
        <p:spPr>
          <a:xfrm>
            <a:off x="6043576" y="5691922"/>
            <a:ext cx="1765112" cy="64818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GB" sz="1400" dirty="0"/>
              <a:t>Measurement</a:t>
            </a:r>
          </a:p>
          <a:p>
            <a:pPr algn="ctr"/>
            <a:r>
              <a:rPr lang="en-GB" sz="1400" dirty="0"/>
              <a:t>Ontology</a:t>
            </a:r>
          </a:p>
        </p:txBody>
      </p:sp>
      <p:sp>
        <p:nvSpPr>
          <p:cNvPr id="25" name="Cilinder 24">
            <a:extLst>
              <a:ext uri="{FF2B5EF4-FFF2-40B4-BE49-F238E27FC236}">
                <a16:creationId xmlns:a16="http://schemas.microsoft.com/office/drawing/2014/main" id="{D6A5F158-9B57-4826-8868-8526F2442C38}"/>
              </a:ext>
            </a:extLst>
          </p:cNvPr>
          <p:cNvSpPr/>
          <p:nvPr/>
        </p:nvSpPr>
        <p:spPr>
          <a:xfrm>
            <a:off x="6194755" y="4735147"/>
            <a:ext cx="1462755" cy="674652"/>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t>Measurement</a:t>
            </a:r>
          </a:p>
          <a:p>
            <a:pPr algn="ctr"/>
            <a:r>
              <a:rPr lang="en-GB" sz="1400" dirty="0"/>
              <a:t>data</a:t>
            </a:r>
          </a:p>
        </p:txBody>
      </p:sp>
      <p:sp>
        <p:nvSpPr>
          <p:cNvPr id="26" name="Rechthoek 25">
            <a:extLst>
              <a:ext uri="{FF2B5EF4-FFF2-40B4-BE49-F238E27FC236}">
                <a16:creationId xmlns:a16="http://schemas.microsoft.com/office/drawing/2014/main" id="{B6A53D60-558A-4BAC-A000-97129B39003F}"/>
              </a:ext>
            </a:extLst>
          </p:cNvPr>
          <p:cNvSpPr/>
          <p:nvPr/>
        </p:nvSpPr>
        <p:spPr>
          <a:xfrm>
            <a:off x="1297693" y="6145004"/>
            <a:ext cx="276482" cy="129110"/>
          </a:xfrm>
          <a:prstGeom prst="rect">
            <a:avLst/>
          </a:prstGeom>
          <a:solidFill>
            <a:schemeClr val="accent6">
              <a:lumMod val="75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sz="1400" dirty="0"/>
          </a:p>
        </p:txBody>
      </p:sp>
      <p:sp>
        <p:nvSpPr>
          <p:cNvPr id="27" name="Ovaal 26">
            <a:extLst>
              <a:ext uri="{FF2B5EF4-FFF2-40B4-BE49-F238E27FC236}">
                <a16:creationId xmlns:a16="http://schemas.microsoft.com/office/drawing/2014/main" id="{7ECBD222-3848-40C6-B01B-E2DBBCDF0C31}"/>
              </a:ext>
            </a:extLst>
          </p:cNvPr>
          <p:cNvSpPr/>
          <p:nvPr/>
        </p:nvSpPr>
        <p:spPr>
          <a:xfrm>
            <a:off x="9518939" y="3447681"/>
            <a:ext cx="1059501" cy="96121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wrap="none" rtlCol="0" anchor="ctr"/>
          <a:lstStyle/>
          <a:p>
            <a:pPr algn="ctr"/>
            <a:r>
              <a:rPr lang="en-GB" sz="1400" dirty="0"/>
              <a:t>4. </a:t>
            </a:r>
          </a:p>
          <a:p>
            <a:pPr algn="ctr"/>
            <a:r>
              <a:rPr lang="en-GB" sz="1400" dirty="0"/>
              <a:t>AS-IS FEM</a:t>
            </a:r>
          </a:p>
          <a:p>
            <a:pPr algn="ctr"/>
            <a:r>
              <a:rPr lang="en-GB" sz="1400" dirty="0"/>
              <a:t>Analysis</a:t>
            </a:r>
          </a:p>
          <a:p>
            <a:pPr algn="ctr"/>
            <a:r>
              <a:rPr lang="en-GB" sz="1100" dirty="0"/>
              <a:t>(ABAQUS)</a:t>
            </a:r>
          </a:p>
        </p:txBody>
      </p:sp>
      <p:cxnSp>
        <p:nvCxnSpPr>
          <p:cNvPr id="28" name="Rechte verbindingslijn met pijl 27">
            <a:extLst>
              <a:ext uri="{FF2B5EF4-FFF2-40B4-BE49-F238E27FC236}">
                <a16:creationId xmlns:a16="http://schemas.microsoft.com/office/drawing/2014/main" id="{87BD631F-D09E-4847-B2DC-19B061EE3835}"/>
              </a:ext>
            </a:extLst>
          </p:cNvPr>
          <p:cNvCxnSpPr>
            <a:cxnSpLocks/>
            <a:stCxn id="13" idx="3"/>
            <a:endCxn id="27" idx="0"/>
          </p:cNvCxnSpPr>
          <p:nvPr/>
        </p:nvCxnSpPr>
        <p:spPr>
          <a:xfrm>
            <a:off x="10039849" y="3173088"/>
            <a:ext cx="8840" cy="27459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9" name="Rechte verbindingslijn met pijl 28">
            <a:extLst>
              <a:ext uri="{FF2B5EF4-FFF2-40B4-BE49-F238E27FC236}">
                <a16:creationId xmlns:a16="http://schemas.microsoft.com/office/drawing/2014/main" id="{C0F10B08-B77C-4B6C-A8C6-A7E96BAF857A}"/>
              </a:ext>
            </a:extLst>
          </p:cNvPr>
          <p:cNvCxnSpPr>
            <a:cxnSpLocks/>
            <a:stCxn id="11" idx="4"/>
            <a:endCxn id="32" idx="2"/>
          </p:cNvCxnSpPr>
          <p:nvPr/>
        </p:nvCxnSpPr>
        <p:spPr>
          <a:xfrm flipV="1">
            <a:off x="7657510" y="2843279"/>
            <a:ext cx="302729" cy="607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0" name="Rechte verbindingslijn met pijl 29">
            <a:extLst>
              <a:ext uri="{FF2B5EF4-FFF2-40B4-BE49-F238E27FC236}">
                <a16:creationId xmlns:a16="http://schemas.microsoft.com/office/drawing/2014/main" id="{61AB6F50-5DE9-4AAB-917C-4451F049837B}"/>
              </a:ext>
            </a:extLst>
          </p:cNvPr>
          <p:cNvCxnSpPr>
            <a:cxnSpLocks/>
            <a:stCxn id="14" idx="0"/>
            <a:endCxn id="11" idx="3"/>
          </p:cNvCxnSpPr>
          <p:nvPr/>
        </p:nvCxnSpPr>
        <p:spPr>
          <a:xfrm flipV="1">
            <a:off x="6922387" y="3186677"/>
            <a:ext cx="3745" cy="29208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1" name="Rechte verbindingslijn met pijl 30">
            <a:extLst>
              <a:ext uri="{FF2B5EF4-FFF2-40B4-BE49-F238E27FC236}">
                <a16:creationId xmlns:a16="http://schemas.microsoft.com/office/drawing/2014/main" id="{7A455C1D-BE4B-4016-BBF0-28585F8E6D22}"/>
              </a:ext>
            </a:extLst>
          </p:cNvPr>
          <p:cNvCxnSpPr>
            <a:cxnSpLocks/>
            <a:stCxn id="27" idx="4"/>
            <a:endCxn id="36" idx="1"/>
          </p:cNvCxnSpPr>
          <p:nvPr/>
        </p:nvCxnSpPr>
        <p:spPr>
          <a:xfrm>
            <a:off x="10048689" y="4408899"/>
            <a:ext cx="0" cy="32624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2" name="Ovaal 31">
            <a:extLst>
              <a:ext uri="{FF2B5EF4-FFF2-40B4-BE49-F238E27FC236}">
                <a16:creationId xmlns:a16="http://schemas.microsoft.com/office/drawing/2014/main" id="{FB283188-1442-44DD-83F5-EFC5E75FAAB7}"/>
              </a:ext>
            </a:extLst>
          </p:cNvPr>
          <p:cNvSpPr/>
          <p:nvPr/>
        </p:nvSpPr>
        <p:spPr>
          <a:xfrm>
            <a:off x="7960239" y="2362671"/>
            <a:ext cx="1059501" cy="96121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wrap="none" rtlCol="0" anchor="ctr"/>
          <a:lstStyle/>
          <a:p>
            <a:pPr algn="ctr"/>
            <a:r>
              <a:rPr lang="en-GB" sz="1400" dirty="0"/>
              <a:t>3.</a:t>
            </a:r>
          </a:p>
          <a:p>
            <a:pPr algn="ctr"/>
            <a:r>
              <a:rPr lang="en-GB" sz="1400" dirty="0"/>
              <a:t>Prepare</a:t>
            </a:r>
          </a:p>
          <a:p>
            <a:pPr algn="ctr"/>
            <a:r>
              <a:rPr lang="en-GB" sz="1400" dirty="0"/>
              <a:t>FEM</a:t>
            </a:r>
          </a:p>
        </p:txBody>
      </p:sp>
      <p:cxnSp>
        <p:nvCxnSpPr>
          <p:cNvPr id="33" name="Rechte verbindingslijn met pijl 32">
            <a:extLst>
              <a:ext uri="{FF2B5EF4-FFF2-40B4-BE49-F238E27FC236}">
                <a16:creationId xmlns:a16="http://schemas.microsoft.com/office/drawing/2014/main" id="{CDF54F3E-A1B3-47C9-B041-658050500C32}"/>
              </a:ext>
            </a:extLst>
          </p:cNvPr>
          <p:cNvCxnSpPr>
            <a:cxnSpLocks/>
            <a:stCxn id="32" idx="6"/>
            <a:endCxn id="13" idx="2"/>
          </p:cNvCxnSpPr>
          <p:nvPr/>
        </p:nvCxnSpPr>
        <p:spPr>
          <a:xfrm flipV="1">
            <a:off x="9019740" y="2835762"/>
            <a:ext cx="288732" cy="751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4" name="Rechthoek 33">
            <a:extLst>
              <a:ext uri="{FF2B5EF4-FFF2-40B4-BE49-F238E27FC236}">
                <a16:creationId xmlns:a16="http://schemas.microsoft.com/office/drawing/2014/main" id="{87F9F42B-6DB3-4F17-8ECD-1454EC8CA374}"/>
              </a:ext>
            </a:extLst>
          </p:cNvPr>
          <p:cNvSpPr/>
          <p:nvPr/>
        </p:nvSpPr>
        <p:spPr>
          <a:xfrm>
            <a:off x="9185561" y="5690184"/>
            <a:ext cx="1765112" cy="66234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GB" sz="1400" dirty="0"/>
              <a:t>FEM Results</a:t>
            </a:r>
          </a:p>
          <a:p>
            <a:pPr algn="ctr"/>
            <a:r>
              <a:rPr lang="en-GB" sz="1400" dirty="0"/>
              <a:t>Ontology</a:t>
            </a:r>
          </a:p>
        </p:txBody>
      </p:sp>
      <p:sp>
        <p:nvSpPr>
          <p:cNvPr id="35" name="Rechthoek 34">
            <a:extLst>
              <a:ext uri="{FF2B5EF4-FFF2-40B4-BE49-F238E27FC236}">
                <a16:creationId xmlns:a16="http://schemas.microsoft.com/office/drawing/2014/main" id="{694C6F0E-83BE-4CB4-8091-BA8F1B772FEC}"/>
              </a:ext>
            </a:extLst>
          </p:cNvPr>
          <p:cNvSpPr/>
          <p:nvPr/>
        </p:nvSpPr>
        <p:spPr>
          <a:xfrm>
            <a:off x="9179432" y="5687642"/>
            <a:ext cx="1765112" cy="129110"/>
          </a:xfrm>
          <a:prstGeom prst="rect">
            <a:avLst/>
          </a:prstGeom>
          <a:solidFill>
            <a:schemeClr val="accent6">
              <a:lumMod val="75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sz="1400" dirty="0"/>
          </a:p>
        </p:txBody>
      </p:sp>
      <p:sp>
        <p:nvSpPr>
          <p:cNvPr id="36" name="Cilinder 35">
            <a:extLst>
              <a:ext uri="{FF2B5EF4-FFF2-40B4-BE49-F238E27FC236}">
                <a16:creationId xmlns:a16="http://schemas.microsoft.com/office/drawing/2014/main" id="{9E95A707-84C6-46C1-851E-A81365A92EEE}"/>
              </a:ext>
            </a:extLst>
          </p:cNvPr>
          <p:cNvSpPr/>
          <p:nvPr/>
        </p:nvSpPr>
        <p:spPr>
          <a:xfrm>
            <a:off x="9317312" y="4735148"/>
            <a:ext cx="1462755" cy="674652"/>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t>AS-IS FEM results</a:t>
            </a:r>
          </a:p>
        </p:txBody>
      </p:sp>
      <p:sp>
        <p:nvSpPr>
          <p:cNvPr id="37" name="Pijl: omhoog 36">
            <a:extLst>
              <a:ext uri="{FF2B5EF4-FFF2-40B4-BE49-F238E27FC236}">
                <a16:creationId xmlns:a16="http://schemas.microsoft.com/office/drawing/2014/main" id="{851FB7CB-B91C-4B9F-B1A5-38BD94AB0DE3}"/>
              </a:ext>
            </a:extLst>
          </p:cNvPr>
          <p:cNvSpPr/>
          <p:nvPr/>
        </p:nvSpPr>
        <p:spPr>
          <a:xfrm rot="10800000">
            <a:off x="9997940" y="5439726"/>
            <a:ext cx="138920" cy="207593"/>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a:p>
        </p:txBody>
      </p:sp>
      <p:cxnSp>
        <p:nvCxnSpPr>
          <p:cNvPr id="38" name="Rechte verbindingslijn met pijl 37">
            <a:extLst>
              <a:ext uri="{FF2B5EF4-FFF2-40B4-BE49-F238E27FC236}">
                <a16:creationId xmlns:a16="http://schemas.microsoft.com/office/drawing/2014/main" id="{EC7A8C92-A274-4433-AA38-040ABC3903B7}"/>
              </a:ext>
            </a:extLst>
          </p:cNvPr>
          <p:cNvCxnSpPr>
            <a:cxnSpLocks/>
            <a:stCxn id="36" idx="2"/>
            <a:endCxn id="14" idx="5"/>
          </p:cNvCxnSpPr>
          <p:nvPr/>
        </p:nvCxnSpPr>
        <p:spPr>
          <a:xfrm flipH="1" flipV="1">
            <a:off x="7296977" y="4299216"/>
            <a:ext cx="2020335" cy="77325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39" name="Picture 6">
            <a:extLst>
              <a:ext uri="{FF2B5EF4-FFF2-40B4-BE49-F238E27FC236}">
                <a16:creationId xmlns:a16="http://schemas.microsoft.com/office/drawing/2014/main" id="{9BD2B2DA-7A2B-4F16-82AC-9E6D28111E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1393493" flipV="1">
            <a:off x="7974659" y="3466530"/>
            <a:ext cx="1017948" cy="923519"/>
          </a:xfrm>
          <a:prstGeom prst="rect">
            <a:avLst/>
          </a:prstGeom>
          <a:noFill/>
          <a:extLst>
            <a:ext uri="{909E8E84-426E-40DD-AFC4-6F175D3DCCD1}">
              <a14:hiddenFill xmlns:a14="http://schemas.microsoft.com/office/drawing/2010/main">
                <a:solidFill>
                  <a:srgbClr val="FFFFFF"/>
                </a:solidFill>
              </a14:hiddenFill>
            </a:ext>
          </a:extLst>
        </p:spPr>
      </p:pic>
      <p:cxnSp>
        <p:nvCxnSpPr>
          <p:cNvPr id="40" name="Rechte verbindingslijn met pijl 39">
            <a:extLst>
              <a:ext uri="{FF2B5EF4-FFF2-40B4-BE49-F238E27FC236}">
                <a16:creationId xmlns:a16="http://schemas.microsoft.com/office/drawing/2014/main" id="{7392EFBE-0BE3-493F-B8C1-E9C96F495F2C}"/>
              </a:ext>
            </a:extLst>
          </p:cNvPr>
          <p:cNvCxnSpPr>
            <a:cxnSpLocks/>
            <a:stCxn id="13" idx="4"/>
          </p:cNvCxnSpPr>
          <p:nvPr/>
        </p:nvCxnSpPr>
        <p:spPr>
          <a:xfrm>
            <a:off x="10771226" y="2835762"/>
            <a:ext cx="288732"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42" name="Rechthoek 41">
            <a:extLst>
              <a:ext uri="{FF2B5EF4-FFF2-40B4-BE49-F238E27FC236}">
                <a16:creationId xmlns:a16="http://schemas.microsoft.com/office/drawing/2014/main" id="{5F9BA93B-4AD8-4A07-9D48-736DB86735C9}"/>
              </a:ext>
            </a:extLst>
          </p:cNvPr>
          <p:cNvSpPr/>
          <p:nvPr/>
        </p:nvSpPr>
        <p:spPr>
          <a:xfrm>
            <a:off x="6043576" y="5691921"/>
            <a:ext cx="1765112" cy="129110"/>
          </a:xfrm>
          <a:prstGeom prst="rect">
            <a:avLst/>
          </a:prstGeom>
          <a:solidFill>
            <a:schemeClr val="accent6">
              <a:lumMod val="75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sz="1400" dirty="0"/>
          </a:p>
        </p:txBody>
      </p:sp>
      <p:sp>
        <p:nvSpPr>
          <p:cNvPr id="43" name="Pijl: omhoog 42">
            <a:extLst>
              <a:ext uri="{FF2B5EF4-FFF2-40B4-BE49-F238E27FC236}">
                <a16:creationId xmlns:a16="http://schemas.microsoft.com/office/drawing/2014/main" id="{D4B3562E-2BD4-479E-A188-C56442028D46}"/>
              </a:ext>
            </a:extLst>
          </p:cNvPr>
          <p:cNvSpPr/>
          <p:nvPr/>
        </p:nvSpPr>
        <p:spPr>
          <a:xfrm rot="10800000">
            <a:off x="6860512" y="5447064"/>
            <a:ext cx="138920" cy="207593"/>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a:p>
        </p:txBody>
      </p:sp>
      <p:sp>
        <p:nvSpPr>
          <p:cNvPr id="44" name="Ovaal 43">
            <a:extLst>
              <a:ext uri="{FF2B5EF4-FFF2-40B4-BE49-F238E27FC236}">
                <a16:creationId xmlns:a16="http://schemas.microsoft.com/office/drawing/2014/main" id="{15E30ACF-E30B-4557-87FB-A840599FF1EF}"/>
              </a:ext>
            </a:extLst>
          </p:cNvPr>
          <p:cNvSpPr/>
          <p:nvPr/>
        </p:nvSpPr>
        <p:spPr>
          <a:xfrm>
            <a:off x="1421631" y="2362609"/>
            <a:ext cx="1059501" cy="96121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wrap="none" rtlCol="0" anchor="ctr"/>
          <a:lstStyle/>
          <a:p>
            <a:pPr algn="ctr"/>
            <a:r>
              <a:rPr lang="en-GB" sz="1400" dirty="0"/>
              <a:t>1.</a:t>
            </a:r>
          </a:p>
          <a:p>
            <a:pPr algn="ctr"/>
            <a:r>
              <a:rPr lang="en-GB" sz="1400" dirty="0"/>
              <a:t>Specify</a:t>
            </a:r>
          </a:p>
          <a:p>
            <a:pPr algn="ctr"/>
            <a:r>
              <a:rPr lang="en-GB" sz="1400" dirty="0"/>
              <a:t>Bridge</a:t>
            </a:r>
          </a:p>
        </p:txBody>
      </p:sp>
      <p:sp>
        <p:nvSpPr>
          <p:cNvPr id="45" name="Ovaal 44">
            <a:extLst>
              <a:ext uri="{FF2B5EF4-FFF2-40B4-BE49-F238E27FC236}">
                <a16:creationId xmlns:a16="http://schemas.microsoft.com/office/drawing/2014/main" id="{E9663C75-0A3E-4A93-ADD5-7D5FB1DFB950}"/>
              </a:ext>
            </a:extLst>
          </p:cNvPr>
          <p:cNvSpPr/>
          <p:nvPr/>
        </p:nvSpPr>
        <p:spPr>
          <a:xfrm>
            <a:off x="4749123" y="2367286"/>
            <a:ext cx="1059501" cy="96121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wrap="none" rtlCol="0" anchor="ctr"/>
          <a:lstStyle/>
          <a:p>
            <a:pPr algn="ctr"/>
            <a:r>
              <a:rPr lang="en-GB" sz="1400" dirty="0"/>
              <a:t>2.</a:t>
            </a:r>
          </a:p>
          <a:p>
            <a:pPr algn="ctr"/>
            <a:r>
              <a:rPr lang="en-GB" sz="1400" dirty="0"/>
              <a:t>Specify</a:t>
            </a:r>
          </a:p>
          <a:p>
            <a:pPr algn="ctr"/>
            <a:r>
              <a:rPr lang="en-GB" sz="1400" dirty="0"/>
              <a:t>Anomalies</a:t>
            </a:r>
          </a:p>
        </p:txBody>
      </p:sp>
      <p:sp>
        <p:nvSpPr>
          <p:cNvPr id="46" name="Ovaal 45">
            <a:extLst>
              <a:ext uri="{FF2B5EF4-FFF2-40B4-BE49-F238E27FC236}">
                <a16:creationId xmlns:a16="http://schemas.microsoft.com/office/drawing/2014/main" id="{EB230180-8C4E-42AD-A131-F2237922B5E3}"/>
              </a:ext>
            </a:extLst>
          </p:cNvPr>
          <p:cNvSpPr/>
          <p:nvPr/>
        </p:nvSpPr>
        <p:spPr>
          <a:xfrm>
            <a:off x="4749123" y="4595532"/>
            <a:ext cx="1059501" cy="96121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wrap="none" rtlCol="0" anchor="ctr"/>
          <a:lstStyle/>
          <a:p>
            <a:pPr algn="ctr"/>
            <a:r>
              <a:rPr lang="en-GB" sz="1400" dirty="0"/>
              <a:t>5.</a:t>
            </a:r>
          </a:p>
          <a:p>
            <a:pPr algn="ctr"/>
            <a:r>
              <a:rPr lang="en-GB" sz="1400" dirty="0"/>
              <a:t>Measure</a:t>
            </a:r>
          </a:p>
          <a:p>
            <a:pPr algn="ctr"/>
            <a:r>
              <a:rPr lang="en-GB" sz="1400" dirty="0"/>
              <a:t>Bridge</a:t>
            </a:r>
          </a:p>
          <a:p>
            <a:pPr algn="ctr"/>
            <a:r>
              <a:rPr lang="en-GB" sz="1400" dirty="0"/>
              <a:t>(sensors)</a:t>
            </a:r>
          </a:p>
        </p:txBody>
      </p:sp>
      <p:cxnSp>
        <p:nvCxnSpPr>
          <p:cNvPr id="47" name="Rechte verbindingslijn met pijl 46">
            <a:extLst>
              <a:ext uri="{FF2B5EF4-FFF2-40B4-BE49-F238E27FC236}">
                <a16:creationId xmlns:a16="http://schemas.microsoft.com/office/drawing/2014/main" id="{43B7F497-8B3A-48DC-B2B8-614BA4E3955B}"/>
              </a:ext>
            </a:extLst>
          </p:cNvPr>
          <p:cNvCxnSpPr>
            <a:cxnSpLocks/>
            <a:stCxn id="44" idx="6"/>
            <a:endCxn id="9" idx="2"/>
          </p:cNvCxnSpPr>
          <p:nvPr/>
        </p:nvCxnSpPr>
        <p:spPr>
          <a:xfrm>
            <a:off x="2481131" y="2843217"/>
            <a:ext cx="365190" cy="653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8" name="Rechte verbindingslijn met pijl 47">
            <a:extLst>
              <a:ext uri="{FF2B5EF4-FFF2-40B4-BE49-F238E27FC236}">
                <a16:creationId xmlns:a16="http://schemas.microsoft.com/office/drawing/2014/main" id="{D448B06E-ACC1-404C-A08F-052EB1FAFC20}"/>
              </a:ext>
            </a:extLst>
          </p:cNvPr>
          <p:cNvCxnSpPr>
            <a:cxnSpLocks/>
            <a:stCxn id="45" idx="6"/>
            <a:endCxn id="11" idx="2"/>
          </p:cNvCxnSpPr>
          <p:nvPr/>
        </p:nvCxnSpPr>
        <p:spPr>
          <a:xfrm>
            <a:off x="5808623" y="2847895"/>
            <a:ext cx="386132" cy="145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9" name="Rechte verbindingslijn met pijl 48">
            <a:extLst>
              <a:ext uri="{FF2B5EF4-FFF2-40B4-BE49-F238E27FC236}">
                <a16:creationId xmlns:a16="http://schemas.microsoft.com/office/drawing/2014/main" id="{9D1D3F70-B2D7-4030-A6AD-53C6882FB442}"/>
              </a:ext>
            </a:extLst>
          </p:cNvPr>
          <p:cNvCxnSpPr>
            <a:cxnSpLocks/>
            <a:stCxn id="25" idx="1"/>
            <a:endCxn id="14" idx="4"/>
          </p:cNvCxnSpPr>
          <p:nvPr/>
        </p:nvCxnSpPr>
        <p:spPr>
          <a:xfrm flipH="1" flipV="1">
            <a:off x="6922387" y="4439982"/>
            <a:ext cx="3745" cy="29516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50" name="Tekstvak 49">
            <a:extLst>
              <a:ext uri="{FF2B5EF4-FFF2-40B4-BE49-F238E27FC236}">
                <a16:creationId xmlns:a16="http://schemas.microsoft.com/office/drawing/2014/main" id="{E4D99E2F-1BB9-4C65-8656-A10A30106F90}"/>
              </a:ext>
            </a:extLst>
          </p:cNvPr>
          <p:cNvSpPr txBox="1"/>
          <p:nvPr/>
        </p:nvSpPr>
        <p:spPr>
          <a:xfrm>
            <a:off x="5801596" y="2584851"/>
            <a:ext cx="435240" cy="253916"/>
          </a:xfrm>
          <a:prstGeom prst="rect">
            <a:avLst/>
          </a:prstGeom>
          <a:noFill/>
        </p:spPr>
        <p:txBody>
          <a:bodyPr wrap="none" rtlCol="0">
            <a:spAutoFit/>
          </a:bodyPr>
          <a:lstStyle/>
          <a:p>
            <a:r>
              <a:rPr lang="en-GB" sz="1000" dirty="0"/>
              <a:t>prior</a:t>
            </a:r>
          </a:p>
        </p:txBody>
      </p:sp>
      <p:sp>
        <p:nvSpPr>
          <p:cNvPr id="51" name="Tekstvak 50">
            <a:extLst>
              <a:ext uri="{FF2B5EF4-FFF2-40B4-BE49-F238E27FC236}">
                <a16:creationId xmlns:a16="http://schemas.microsoft.com/office/drawing/2014/main" id="{1778D2A6-6BB3-4EFC-AC97-5069A6087A80}"/>
              </a:ext>
            </a:extLst>
          </p:cNvPr>
          <p:cNvSpPr txBox="1"/>
          <p:nvPr/>
        </p:nvSpPr>
        <p:spPr>
          <a:xfrm>
            <a:off x="6929972" y="3208220"/>
            <a:ext cx="661958" cy="253916"/>
          </a:xfrm>
          <a:prstGeom prst="rect">
            <a:avLst/>
          </a:prstGeom>
          <a:noFill/>
        </p:spPr>
        <p:txBody>
          <a:bodyPr wrap="none" rtlCol="0">
            <a:spAutoFit/>
          </a:bodyPr>
          <a:lstStyle/>
          <a:p>
            <a:r>
              <a:rPr lang="en-GB" sz="1000" dirty="0"/>
              <a:t>posterior</a:t>
            </a:r>
          </a:p>
        </p:txBody>
      </p:sp>
    </p:spTree>
    <p:extLst>
      <p:ext uri="{BB962C8B-B14F-4D97-AF65-F5344CB8AC3E}">
        <p14:creationId xmlns:p14="http://schemas.microsoft.com/office/powerpoint/2010/main" val="1451188596"/>
      </p:ext>
    </p:extLst>
  </p:cSld>
  <p:clrMapOvr>
    <a:overrideClrMapping bg1="lt1" tx1="dk1" bg2="lt2" tx2="dk2" accent1="accent1" accent2="accent2" accent3="accent3" accent4="accent4" accent5="accent5" accent6="accent6" hlink="hlink" folHlink="folHlink"/>
  </p:clrMapOvr>
  <p:transition spd="slow">
    <p:push dir="u"/>
  </p:transition>
</p:sld>
</file>

<file path=ppt/slides/slide103.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4" name="Tijdelijke aanduiding voor dianummer 3">
            <a:extLst>
              <a:ext uri="{FF2B5EF4-FFF2-40B4-BE49-F238E27FC236}">
                <a16:creationId xmlns:a16="http://schemas.microsoft.com/office/drawing/2014/main" id="{85C1B8A9-2FB2-4D96-A53F-A1C2BE01558A}"/>
              </a:ext>
            </a:extLst>
          </p:cNvPr>
          <p:cNvSpPr>
            <a:spLocks noGrp="1"/>
          </p:cNvSpPr>
          <p:nvPr>
            <p:ph type="sldNum" sz="quarter" idx="17"/>
          </p:nvPr>
        </p:nvSpPr>
        <p:spPr/>
        <p:txBody>
          <a:bodyPr/>
          <a:lstStyle/>
          <a:p>
            <a:fld id="{5EC93C5F-DB18-4797-88B9-B8B0D60519FD}" type="slidenum">
              <a:rPr lang="en-GB" smtClean="0"/>
              <a:pPr/>
              <a:t>103</a:t>
            </a:fld>
            <a:endParaRPr lang="en-GB" dirty="0"/>
          </a:p>
        </p:txBody>
      </p:sp>
      <p:sp>
        <p:nvSpPr>
          <p:cNvPr id="5" name="Tijdelijke aanduiding voor voettekst 4">
            <a:extLst>
              <a:ext uri="{FF2B5EF4-FFF2-40B4-BE49-F238E27FC236}">
                <a16:creationId xmlns:a16="http://schemas.microsoft.com/office/drawing/2014/main" id="{A322DA79-7493-4779-A08D-A9B552EA8F90}"/>
              </a:ext>
            </a:extLst>
          </p:cNvPr>
          <p:cNvSpPr>
            <a:spLocks noGrp="1"/>
          </p:cNvSpPr>
          <p:nvPr>
            <p:ph type="ftr" sz="quarter" idx="16"/>
          </p:nvPr>
        </p:nvSpPr>
        <p:spPr/>
        <p:txBody>
          <a:bodyPr/>
          <a:lstStyle/>
          <a:p>
            <a:r>
              <a:rPr lang="en-GB" dirty="0"/>
              <a:t>26 October 2021 | ALIM Guide for asset information Managers</a:t>
            </a:r>
          </a:p>
        </p:txBody>
      </p:sp>
      <p:sp>
        <p:nvSpPr>
          <p:cNvPr id="6" name="Ondertitel 5">
            <a:extLst>
              <a:ext uri="{FF2B5EF4-FFF2-40B4-BE49-F238E27FC236}">
                <a16:creationId xmlns:a16="http://schemas.microsoft.com/office/drawing/2014/main" id="{3D3B548B-D9C5-44E6-AA46-F588503B37EF}"/>
              </a:ext>
            </a:extLst>
          </p:cNvPr>
          <p:cNvSpPr>
            <a:spLocks noGrp="1"/>
          </p:cNvSpPr>
          <p:nvPr>
            <p:ph type="subTitle" idx="10"/>
          </p:nvPr>
        </p:nvSpPr>
        <p:spPr/>
        <p:txBody>
          <a:bodyPr/>
          <a:lstStyle/>
          <a:p>
            <a:r>
              <a:rPr lang="en-GB" dirty="0"/>
              <a:t>ERP-SI</a:t>
            </a:r>
          </a:p>
        </p:txBody>
      </p:sp>
      <p:sp>
        <p:nvSpPr>
          <p:cNvPr id="7" name="Titel 6">
            <a:extLst>
              <a:ext uri="{FF2B5EF4-FFF2-40B4-BE49-F238E27FC236}">
                <a16:creationId xmlns:a16="http://schemas.microsoft.com/office/drawing/2014/main" id="{7D57CD94-3B10-4C4C-AA51-A21ADE9E12DF}"/>
              </a:ext>
            </a:extLst>
          </p:cNvPr>
          <p:cNvSpPr>
            <a:spLocks noGrp="1"/>
          </p:cNvSpPr>
          <p:nvPr>
            <p:ph type="title"/>
          </p:nvPr>
        </p:nvSpPr>
        <p:spPr/>
        <p:txBody>
          <a:bodyPr/>
          <a:lstStyle/>
          <a:p>
            <a:r>
              <a:rPr lang="en-GB" dirty="0"/>
              <a:t>05. Using ALIM in practice</a:t>
            </a:r>
          </a:p>
        </p:txBody>
      </p:sp>
      <p:pic>
        <p:nvPicPr>
          <p:cNvPr id="8" name="Afbeelding 7">
            <a:extLst>
              <a:ext uri="{FF2B5EF4-FFF2-40B4-BE49-F238E27FC236}">
                <a16:creationId xmlns:a16="http://schemas.microsoft.com/office/drawing/2014/main" id="{AC267F46-2F1A-413B-9FA8-C08C8945897C}"/>
              </a:ext>
            </a:extLst>
          </p:cNvPr>
          <p:cNvPicPr>
            <a:picLocks noChangeAspect="1"/>
          </p:cNvPicPr>
          <p:nvPr/>
        </p:nvPicPr>
        <p:blipFill>
          <a:blip r:embed="rId3"/>
          <a:stretch>
            <a:fillRect/>
          </a:stretch>
        </p:blipFill>
        <p:spPr>
          <a:xfrm>
            <a:off x="1780674" y="1371755"/>
            <a:ext cx="3312026" cy="1987215"/>
          </a:xfrm>
          <a:prstGeom prst="rect">
            <a:avLst/>
          </a:prstGeom>
        </p:spPr>
      </p:pic>
      <p:sp>
        <p:nvSpPr>
          <p:cNvPr id="9" name="Rechthoek 8">
            <a:extLst>
              <a:ext uri="{FF2B5EF4-FFF2-40B4-BE49-F238E27FC236}">
                <a16:creationId xmlns:a16="http://schemas.microsoft.com/office/drawing/2014/main" id="{A8C5DC6F-631C-4081-9E6F-9C30E9A39C25}"/>
              </a:ext>
            </a:extLst>
          </p:cNvPr>
          <p:cNvSpPr/>
          <p:nvPr/>
        </p:nvSpPr>
        <p:spPr>
          <a:xfrm>
            <a:off x="8432832" y="3503998"/>
            <a:ext cx="4178300" cy="1200329"/>
          </a:xfrm>
          <a:prstGeom prst="rect">
            <a:avLst/>
          </a:prstGeom>
        </p:spPr>
        <p:txBody>
          <a:bodyPr wrap="square">
            <a:spAutoFit/>
          </a:bodyPr>
          <a:lstStyle/>
          <a:p>
            <a:r>
              <a:rPr lang="en-GB" sz="1200" dirty="0" err="1">
                <a:latin typeface="Consolas" panose="020B0609020204030204" pitchFamily="49" charset="0"/>
              </a:rPr>
              <a:t>bridge:residualLifespan</a:t>
            </a:r>
            <a:endParaRPr lang="en-GB" sz="1200" dirty="0">
              <a:latin typeface="Consolas" panose="020B0609020204030204" pitchFamily="49" charset="0"/>
            </a:endParaRPr>
          </a:p>
          <a:p>
            <a:r>
              <a:rPr lang="en-GB" sz="1200" dirty="0">
                <a:latin typeface="Consolas" panose="020B0609020204030204" pitchFamily="49" charset="0"/>
              </a:rPr>
              <a:t>  </a:t>
            </a:r>
            <a:r>
              <a:rPr lang="en-GB" sz="1200" dirty="0" err="1">
                <a:latin typeface="Consolas" panose="020B0609020204030204" pitchFamily="49" charset="0"/>
              </a:rPr>
              <a:t>rdf:type</a:t>
            </a:r>
            <a:r>
              <a:rPr lang="en-GB" sz="1200" dirty="0">
                <a:latin typeface="Consolas" panose="020B0609020204030204" pitchFamily="49" charset="0"/>
              </a:rPr>
              <a:t> </a:t>
            </a:r>
            <a:r>
              <a:rPr lang="en-GB" sz="1200" dirty="0" err="1">
                <a:latin typeface="Consolas" panose="020B0609020204030204" pitchFamily="49" charset="0"/>
              </a:rPr>
              <a:t>owl:ObjectProperty</a:t>
            </a:r>
            <a:r>
              <a:rPr lang="en-GB" sz="1200" dirty="0">
                <a:latin typeface="Consolas" panose="020B0609020204030204" pitchFamily="49" charset="0"/>
              </a:rPr>
              <a:t> ;</a:t>
            </a:r>
          </a:p>
          <a:p>
            <a:r>
              <a:rPr lang="en-GB" sz="1200" dirty="0">
                <a:latin typeface="Consolas" panose="020B0609020204030204" pitchFamily="49" charset="0"/>
              </a:rPr>
              <a:t>  </a:t>
            </a:r>
            <a:r>
              <a:rPr lang="en-GB" sz="1200" dirty="0" err="1">
                <a:latin typeface="Consolas" panose="020B0609020204030204" pitchFamily="49" charset="0"/>
              </a:rPr>
              <a:t>rdfs:range</a:t>
            </a:r>
            <a:r>
              <a:rPr lang="en-GB" sz="1200" dirty="0">
                <a:latin typeface="Consolas" panose="020B0609020204030204" pitchFamily="49" charset="0"/>
              </a:rPr>
              <a:t> </a:t>
            </a:r>
            <a:r>
              <a:rPr lang="en-GB" sz="1200" dirty="0" err="1">
                <a:latin typeface="Consolas" panose="020B0609020204030204" pitchFamily="49" charset="0"/>
              </a:rPr>
              <a:t>sml:QuantityValue</a:t>
            </a:r>
            <a:r>
              <a:rPr lang="en-GB" sz="1200" dirty="0">
                <a:latin typeface="Consolas" panose="020B0609020204030204" pitchFamily="49" charset="0"/>
              </a:rPr>
              <a:t> ;</a:t>
            </a:r>
          </a:p>
          <a:p>
            <a:r>
              <a:rPr lang="en-GB" sz="1200" dirty="0">
                <a:latin typeface="Consolas" panose="020B0609020204030204" pitchFamily="49" charset="0"/>
              </a:rPr>
              <a:t>  </a:t>
            </a:r>
            <a:r>
              <a:rPr lang="en-GB" sz="1200" dirty="0" err="1">
                <a:latin typeface="Consolas" panose="020B0609020204030204" pitchFamily="49" charset="0"/>
              </a:rPr>
              <a:t>sml:quantityKind</a:t>
            </a:r>
            <a:r>
              <a:rPr lang="en-GB" sz="1200" dirty="0">
                <a:latin typeface="Consolas" panose="020B0609020204030204" pitchFamily="49" charset="0"/>
              </a:rPr>
              <a:t> </a:t>
            </a:r>
            <a:r>
              <a:rPr lang="en-GB" sz="1200" dirty="0" err="1">
                <a:latin typeface="Consolas" panose="020B0609020204030204" pitchFamily="49" charset="0"/>
              </a:rPr>
              <a:t>quantitykind:Time</a:t>
            </a:r>
            <a:r>
              <a:rPr lang="en-GB" sz="1200" dirty="0">
                <a:latin typeface="Consolas" panose="020B0609020204030204" pitchFamily="49" charset="0"/>
              </a:rPr>
              <a:t> ;</a:t>
            </a:r>
          </a:p>
          <a:p>
            <a:r>
              <a:rPr lang="en-GB" sz="1200" dirty="0">
                <a:latin typeface="Consolas" panose="020B0609020204030204" pitchFamily="49" charset="0"/>
              </a:rPr>
              <a:t>  </a:t>
            </a:r>
            <a:r>
              <a:rPr lang="en-GB" sz="1200" dirty="0" err="1">
                <a:latin typeface="Consolas" panose="020B0609020204030204" pitchFamily="49" charset="0"/>
              </a:rPr>
              <a:t>sml:unit</a:t>
            </a:r>
            <a:r>
              <a:rPr lang="en-GB" sz="1200" dirty="0">
                <a:latin typeface="Consolas" panose="020B0609020204030204" pitchFamily="49" charset="0"/>
              </a:rPr>
              <a:t> </a:t>
            </a:r>
            <a:r>
              <a:rPr lang="en-GB" sz="1200" dirty="0" err="1">
                <a:latin typeface="Consolas" panose="020B0609020204030204" pitchFamily="49" charset="0"/>
              </a:rPr>
              <a:t>unit:YR</a:t>
            </a:r>
            <a:r>
              <a:rPr lang="en-GB" sz="1200" dirty="0">
                <a:latin typeface="Consolas" panose="020B0609020204030204" pitchFamily="49" charset="0"/>
              </a:rPr>
              <a:t> ;</a:t>
            </a:r>
          </a:p>
          <a:p>
            <a:r>
              <a:rPr lang="en-GB" sz="1200" dirty="0">
                <a:latin typeface="Consolas" panose="020B0609020204030204" pitchFamily="49" charset="0"/>
              </a:rPr>
              <a:t>.</a:t>
            </a:r>
            <a:endParaRPr lang="en-GB" sz="2800" dirty="0"/>
          </a:p>
        </p:txBody>
      </p:sp>
      <p:pic>
        <p:nvPicPr>
          <p:cNvPr id="10" name="Afbeelding 9">
            <a:extLst>
              <a:ext uri="{FF2B5EF4-FFF2-40B4-BE49-F238E27FC236}">
                <a16:creationId xmlns:a16="http://schemas.microsoft.com/office/drawing/2014/main" id="{AF6838DE-AF3B-4E42-B55F-3311F038065C}"/>
              </a:ext>
            </a:extLst>
          </p:cNvPr>
          <p:cNvPicPr>
            <a:picLocks noChangeAspect="1"/>
          </p:cNvPicPr>
          <p:nvPr/>
        </p:nvPicPr>
        <p:blipFill>
          <a:blip r:embed="rId4"/>
          <a:stretch>
            <a:fillRect/>
          </a:stretch>
        </p:blipFill>
        <p:spPr>
          <a:xfrm>
            <a:off x="4889469" y="2642833"/>
            <a:ext cx="3543363" cy="3572407"/>
          </a:xfrm>
          <a:prstGeom prst="rect">
            <a:avLst/>
          </a:prstGeom>
        </p:spPr>
      </p:pic>
      <p:sp>
        <p:nvSpPr>
          <p:cNvPr id="11" name="Tekstvak 10">
            <a:extLst>
              <a:ext uri="{FF2B5EF4-FFF2-40B4-BE49-F238E27FC236}">
                <a16:creationId xmlns:a16="http://schemas.microsoft.com/office/drawing/2014/main" id="{03B84985-B245-43B3-A3CC-E4174358BFCD}"/>
              </a:ext>
            </a:extLst>
          </p:cNvPr>
          <p:cNvSpPr txBox="1"/>
          <p:nvPr/>
        </p:nvSpPr>
        <p:spPr>
          <a:xfrm>
            <a:off x="1780674" y="3374232"/>
            <a:ext cx="1154162" cy="369332"/>
          </a:xfrm>
          <a:prstGeom prst="rect">
            <a:avLst/>
          </a:prstGeom>
          <a:noFill/>
        </p:spPr>
        <p:txBody>
          <a:bodyPr wrap="none" rtlCol="0">
            <a:spAutoFit/>
          </a:bodyPr>
          <a:lstStyle/>
          <a:p>
            <a:r>
              <a:rPr lang="en-GB" dirty="0"/>
              <a:t>Taxonomy</a:t>
            </a:r>
          </a:p>
        </p:txBody>
      </p:sp>
      <p:sp>
        <p:nvSpPr>
          <p:cNvPr id="12" name="Tekstvak 11">
            <a:extLst>
              <a:ext uri="{FF2B5EF4-FFF2-40B4-BE49-F238E27FC236}">
                <a16:creationId xmlns:a16="http://schemas.microsoft.com/office/drawing/2014/main" id="{AF68CDAF-35A0-4E3D-B5B7-647F3218E95F}"/>
              </a:ext>
            </a:extLst>
          </p:cNvPr>
          <p:cNvSpPr txBox="1"/>
          <p:nvPr/>
        </p:nvSpPr>
        <p:spPr>
          <a:xfrm>
            <a:off x="4853158" y="6203728"/>
            <a:ext cx="1242841" cy="369332"/>
          </a:xfrm>
          <a:prstGeom prst="rect">
            <a:avLst/>
          </a:prstGeom>
          <a:noFill/>
        </p:spPr>
        <p:txBody>
          <a:bodyPr wrap="none" rtlCol="0">
            <a:spAutoFit/>
          </a:bodyPr>
          <a:lstStyle/>
          <a:p>
            <a:r>
              <a:rPr lang="en-GB" dirty="0"/>
              <a:t>Meronomy</a:t>
            </a:r>
          </a:p>
        </p:txBody>
      </p:sp>
      <p:sp>
        <p:nvSpPr>
          <p:cNvPr id="13" name="Tekstvak 12">
            <a:extLst>
              <a:ext uri="{FF2B5EF4-FFF2-40B4-BE49-F238E27FC236}">
                <a16:creationId xmlns:a16="http://schemas.microsoft.com/office/drawing/2014/main" id="{92027BFF-D0A3-4DE9-B801-28815A4C5D0A}"/>
              </a:ext>
            </a:extLst>
          </p:cNvPr>
          <p:cNvSpPr txBox="1"/>
          <p:nvPr/>
        </p:nvSpPr>
        <p:spPr>
          <a:xfrm>
            <a:off x="8432832" y="4698571"/>
            <a:ext cx="1018933" cy="369332"/>
          </a:xfrm>
          <a:prstGeom prst="rect">
            <a:avLst/>
          </a:prstGeom>
          <a:noFill/>
        </p:spPr>
        <p:txBody>
          <a:bodyPr wrap="none" rtlCol="0">
            <a:spAutoFit/>
          </a:bodyPr>
          <a:lstStyle/>
          <a:p>
            <a:r>
              <a:rPr lang="en-GB" dirty="0"/>
              <a:t>Property</a:t>
            </a:r>
          </a:p>
        </p:txBody>
      </p:sp>
      <p:sp>
        <p:nvSpPr>
          <p:cNvPr id="14" name="Tekstvak 13">
            <a:extLst>
              <a:ext uri="{FF2B5EF4-FFF2-40B4-BE49-F238E27FC236}">
                <a16:creationId xmlns:a16="http://schemas.microsoft.com/office/drawing/2014/main" id="{43C9A4DE-BF43-473F-958B-6EB23A7A918A}"/>
              </a:ext>
            </a:extLst>
          </p:cNvPr>
          <p:cNvSpPr txBox="1"/>
          <p:nvPr/>
        </p:nvSpPr>
        <p:spPr>
          <a:xfrm>
            <a:off x="6971459" y="1539144"/>
            <a:ext cx="2667718" cy="523220"/>
          </a:xfrm>
          <a:prstGeom prst="rect">
            <a:avLst/>
          </a:prstGeom>
          <a:noFill/>
        </p:spPr>
        <p:txBody>
          <a:bodyPr wrap="none" rtlCol="0">
            <a:spAutoFit/>
          </a:bodyPr>
          <a:lstStyle/>
          <a:p>
            <a:r>
              <a:rPr lang="en-GB" sz="2800" b="1" dirty="0"/>
              <a:t>Bridge Ontology</a:t>
            </a:r>
          </a:p>
        </p:txBody>
      </p:sp>
      <p:cxnSp>
        <p:nvCxnSpPr>
          <p:cNvPr id="15" name="Rechte verbindingslijn met pijl 14">
            <a:extLst>
              <a:ext uri="{FF2B5EF4-FFF2-40B4-BE49-F238E27FC236}">
                <a16:creationId xmlns:a16="http://schemas.microsoft.com/office/drawing/2014/main" id="{C487A613-162B-40BE-ABC2-B4E550E792FE}"/>
              </a:ext>
            </a:extLst>
          </p:cNvPr>
          <p:cNvCxnSpPr>
            <a:cxnSpLocks/>
          </p:cNvCxnSpPr>
          <p:nvPr/>
        </p:nvCxnSpPr>
        <p:spPr>
          <a:xfrm>
            <a:off x="4438587" y="2524774"/>
            <a:ext cx="495300" cy="118059"/>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Rechte verbindingslijn met pijl 15">
            <a:extLst>
              <a:ext uri="{FF2B5EF4-FFF2-40B4-BE49-F238E27FC236}">
                <a16:creationId xmlns:a16="http://schemas.microsoft.com/office/drawing/2014/main" id="{F8E95689-7DB6-4975-99D3-9929FB96550F}"/>
              </a:ext>
            </a:extLst>
          </p:cNvPr>
          <p:cNvCxnSpPr>
            <a:cxnSpLocks/>
          </p:cNvCxnSpPr>
          <p:nvPr/>
        </p:nvCxnSpPr>
        <p:spPr>
          <a:xfrm>
            <a:off x="6661150" y="2760892"/>
            <a:ext cx="1771682" cy="897118"/>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2" name="Afbeelding 1">
            <a:extLst>
              <a:ext uri="{FF2B5EF4-FFF2-40B4-BE49-F238E27FC236}">
                <a16:creationId xmlns:a16="http://schemas.microsoft.com/office/drawing/2014/main" id="{8E511D00-F58B-444C-9FE5-633D6B305E59}"/>
              </a:ext>
            </a:extLst>
          </p:cNvPr>
          <p:cNvPicPr>
            <a:picLocks noChangeAspect="1"/>
          </p:cNvPicPr>
          <p:nvPr/>
        </p:nvPicPr>
        <p:blipFill>
          <a:blip r:embed="rId5"/>
          <a:stretch>
            <a:fillRect/>
          </a:stretch>
        </p:blipFill>
        <p:spPr>
          <a:xfrm>
            <a:off x="10570912" y="6480355"/>
            <a:ext cx="1054699" cy="182896"/>
          </a:xfrm>
          <a:prstGeom prst="rect">
            <a:avLst/>
          </a:prstGeom>
        </p:spPr>
      </p:pic>
    </p:spTree>
    <p:extLst>
      <p:ext uri="{BB962C8B-B14F-4D97-AF65-F5344CB8AC3E}">
        <p14:creationId xmlns:p14="http://schemas.microsoft.com/office/powerpoint/2010/main" val="1714269164"/>
      </p:ext>
    </p:extLst>
  </p:cSld>
  <p:clrMapOvr>
    <a:overrideClrMapping bg1="lt1" tx1="dk1" bg2="lt2" tx2="dk2" accent1="accent1" accent2="accent2" accent3="accent3" accent4="accent4" accent5="accent5" accent6="accent6" hlink="hlink" folHlink="folHlink"/>
  </p:clrMapOvr>
  <p:transition spd="slow">
    <p:push dir="u"/>
  </p:transition>
</p:sld>
</file>

<file path=ppt/slides/slide104.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4" name="Tijdelijke aanduiding voor dianummer 3">
            <a:extLst>
              <a:ext uri="{FF2B5EF4-FFF2-40B4-BE49-F238E27FC236}">
                <a16:creationId xmlns:a16="http://schemas.microsoft.com/office/drawing/2014/main" id="{85C1B8A9-2FB2-4D96-A53F-A1C2BE01558A}"/>
              </a:ext>
            </a:extLst>
          </p:cNvPr>
          <p:cNvSpPr>
            <a:spLocks noGrp="1"/>
          </p:cNvSpPr>
          <p:nvPr>
            <p:ph type="sldNum" sz="quarter" idx="17"/>
          </p:nvPr>
        </p:nvSpPr>
        <p:spPr/>
        <p:txBody>
          <a:bodyPr/>
          <a:lstStyle/>
          <a:p>
            <a:fld id="{5EC93C5F-DB18-4797-88B9-B8B0D60519FD}" type="slidenum">
              <a:rPr lang="en-GB" smtClean="0"/>
              <a:pPr/>
              <a:t>104</a:t>
            </a:fld>
            <a:endParaRPr lang="en-GB" dirty="0"/>
          </a:p>
        </p:txBody>
      </p:sp>
      <p:sp>
        <p:nvSpPr>
          <p:cNvPr id="5" name="Tijdelijke aanduiding voor voettekst 4">
            <a:extLst>
              <a:ext uri="{FF2B5EF4-FFF2-40B4-BE49-F238E27FC236}">
                <a16:creationId xmlns:a16="http://schemas.microsoft.com/office/drawing/2014/main" id="{A322DA79-7493-4779-A08D-A9B552EA8F90}"/>
              </a:ext>
            </a:extLst>
          </p:cNvPr>
          <p:cNvSpPr>
            <a:spLocks noGrp="1"/>
          </p:cNvSpPr>
          <p:nvPr>
            <p:ph type="ftr" sz="quarter" idx="16"/>
          </p:nvPr>
        </p:nvSpPr>
        <p:spPr/>
        <p:txBody>
          <a:bodyPr/>
          <a:lstStyle/>
          <a:p>
            <a:r>
              <a:rPr lang="en-GB" dirty="0"/>
              <a:t>26 October 2021 | ALIM Guide for asset information Managers</a:t>
            </a:r>
          </a:p>
        </p:txBody>
      </p:sp>
      <p:sp>
        <p:nvSpPr>
          <p:cNvPr id="6" name="Ondertitel 5">
            <a:extLst>
              <a:ext uri="{FF2B5EF4-FFF2-40B4-BE49-F238E27FC236}">
                <a16:creationId xmlns:a16="http://schemas.microsoft.com/office/drawing/2014/main" id="{3D3B548B-D9C5-44E6-AA46-F588503B37EF}"/>
              </a:ext>
            </a:extLst>
          </p:cNvPr>
          <p:cNvSpPr>
            <a:spLocks noGrp="1"/>
          </p:cNvSpPr>
          <p:nvPr>
            <p:ph type="subTitle" idx="10"/>
          </p:nvPr>
        </p:nvSpPr>
        <p:spPr/>
        <p:txBody>
          <a:bodyPr/>
          <a:lstStyle/>
          <a:p>
            <a:r>
              <a:rPr lang="en-GB" dirty="0"/>
              <a:t>ERP-SI</a:t>
            </a:r>
          </a:p>
        </p:txBody>
      </p:sp>
      <p:sp>
        <p:nvSpPr>
          <p:cNvPr id="7" name="Titel 6">
            <a:extLst>
              <a:ext uri="{FF2B5EF4-FFF2-40B4-BE49-F238E27FC236}">
                <a16:creationId xmlns:a16="http://schemas.microsoft.com/office/drawing/2014/main" id="{7D57CD94-3B10-4C4C-AA51-A21ADE9E12DF}"/>
              </a:ext>
            </a:extLst>
          </p:cNvPr>
          <p:cNvSpPr>
            <a:spLocks noGrp="1"/>
          </p:cNvSpPr>
          <p:nvPr>
            <p:ph type="title"/>
          </p:nvPr>
        </p:nvSpPr>
        <p:spPr/>
        <p:txBody>
          <a:bodyPr/>
          <a:lstStyle/>
          <a:p>
            <a:r>
              <a:rPr lang="en-GB" dirty="0"/>
              <a:t>05. Using ALIM in practice</a:t>
            </a:r>
          </a:p>
        </p:txBody>
      </p:sp>
      <p:sp>
        <p:nvSpPr>
          <p:cNvPr id="8" name="Tekstvak 7">
            <a:extLst>
              <a:ext uri="{FF2B5EF4-FFF2-40B4-BE49-F238E27FC236}">
                <a16:creationId xmlns:a16="http://schemas.microsoft.com/office/drawing/2014/main" id="{FB1DB61F-0F21-4430-A034-8746B3636662}"/>
              </a:ext>
            </a:extLst>
          </p:cNvPr>
          <p:cNvSpPr txBox="1"/>
          <p:nvPr/>
        </p:nvSpPr>
        <p:spPr>
          <a:xfrm>
            <a:off x="1899419" y="3740208"/>
            <a:ext cx="1154162" cy="369332"/>
          </a:xfrm>
          <a:prstGeom prst="rect">
            <a:avLst/>
          </a:prstGeom>
          <a:noFill/>
        </p:spPr>
        <p:txBody>
          <a:bodyPr wrap="none" rtlCol="0">
            <a:spAutoFit/>
          </a:bodyPr>
          <a:lstStyle/>
          <a:p>
            <a:r>
              <a:rPr lang="en-GB" dirty="0"/>
              <a:t>Taxonomy</a:t>
            </a:r>
          </a:p>
        </p:txBody>
      </p:sp>
      <p:sp>
        <p:nvSpPr>
          <p:cNvPr id="9" name="Tekstvak 8">
            <a:extLst>
              <a:ext uri="{FF2B5EF4-FFF2-40B4-BE49-F238E27FC236}">
                <a16:creationId xmlns:a16="http://schemas.microsoft.com/office/drawing/2014/main" id="{7C64D287-35E4-40DD-8867-D87C34685E6C}"/>
              </a:ext>
            </a:extLst>
          </p:cNvPr>
          <p:cNvSpPr txBox="1"/>
          <p:nvPr/>
        </p:nvSpPr>
        <p:spPr>
          <a:xfrm>
            <a:off x="4696842" y="4164336"/>
            <a:ext cx="1018933" cy="369332"/>
          </a:xfrm>
          <a:prstGeom prst="rect">
            <a:avLst/>
          </a:prstGeom>
          <a:noFill/>
        </p:spPr>
        <p:txBody>
          <a:bodyPr wrap="none" rtlCol="0">
            <a:spAutoFit/>
          </a:bodyPr>
          <a:lstStyle/>
          <a:p>
            <a:r>
              <a:rPr lang="en-GB" dirty="0"/>
              <a:t>Property</a:t>
            </a:r>
          </a:p>
        </p:txBody>
      </p:sp>
      <p:pic>
        <p:nvPicPr>
          <p:cNvPr id="10" name="Afbeelding 9">
            <a:extLst>
              <a:ext uri="{FF2B5EF4-FFF2-40B4-BE49-F238E27FC236}">
                <a16:creationId xmlns:a16="http://schemas.microsoft.com/office/drawing/2014/main" id="{E6639CCB-DB7E-4F1A-92B0-C1D6092517E4}"/>
              </a:ext>
            </a:extLst>
          </p:cNvPr>
          <p:cNvPicPr>
            <a:picLocks noChangeAspect="1"/>
          </p:cNvPicPr>
          <p:nvPr/>
        </p:nvPicPr>
        <p:blipFill>
          <a:blip r:embed="rId3"/>
          <a:stretch>
            <a:fillRect/>
          </a:stretch>
        </p:blipFill>
        <p:spPr>
          <a:xfrm>
            <a:off x="1963554" y="1284816"/>
            <a:ext cx="3266694" cy="2400596"/>
          </a:xfrm>
          <a:prstGeom prst="rect">
            <a:avLst/>
          </a:prstGeom>
        </p:spPr>
      </p:pic>
      <p:sp>
        <p:nvSpPr>
          <p:cNvPr id="11" name="Rechthoek 10">
            <a:extLst>
              <a:ext uri="{FF2B5EF4-FFF2-40B4-BE49-F238E27FC236}">
                <a16:creationId xmlns:a16="http://schemas.microsoft.com/office/drawing/2014/main" id="{E1FDECF1-ABB3-4AA6-9D40-7F5062ED7D95}"/>
              </a:ext>
            </a:extLst>
          </p:cNvPr>
          <p:cNvSpPr/>
          <p:nvPr/>
        </p:nvSpPr>
        <p:spPr>
          <a:xfrm>
            <a:off x="4660900" y="2599741"/>
            <a:ext cx="6477000" cy="1600438"/>
          </a:xfrm>
          <a:prstGeom prst="rect">
            <a:avLst/>
          </a:prstGeom>
        </p:spPr>
        <p:txBody>
          <a:bodyPr wrap="square">
            <a:spAutoFit/>
          </a:bodyPr>
          <a:lstStyle/>
          <a:p>
            <a:r>
              <a:rPr lang="en-GB" sz="1400" dirty="0" err="1">
                <a:latin typeface="Consolas" panose="020B0609020204030204" pitchFamily="49" charset="0"/>
              </a:rPr>
              <a:t>anomaly:rotationalStiffness</a:t>
            </a:r>
            <a:endParaRPr lang="en-GB" sz="1400" dirty="0">
              <a:latin typeface="Consolas" panose="020B0609020204030204" pitchFamily="49" charset="0"/>
            </a:endParaRPr>
          </a:p>
          <a:p>
            <a:r>
              <a:rPr lang="en-GB" sz="1400" dirty="0">
                <a:latin typeface="Consolas" panose="020B0609020204030204" pitchFamily="49" charset="0"/>
              </a:rPr>
              <a:t>  </a:t>
            </a:r>
            <a:r>
              <a:rPr lang="en-GB" sz="1400" dirty="0" err="1">
                <a:latin typeface="Consolas" panose="020B0609020204030204" pitchFamily="49" charset="0"/>
              </a:rPr>
              <a:t>rdf:type</a:t>
            </a:r>
            <a:r>
              <a:rPr lang="en-GB" sz="1400" dirty="0">
                <a:latin typeface="Consolas" panose="020B0609020204030204" pitchFamily="49" charset="0"/>
              </a:rPr>
              <a:t> </a:t>
            </a:r>
            <a:r>
              <a:rPr lang="en-GB" sz="1400" dirty="0" err="1">
                <a:latin typeface="Consolas" panose="020B0609020204030204" pitchFamily="49" charset="0"/>
              </a:rPr>
              <a:t>owl:ObjectProperty</a:t>
            </a:r>
            <a:r>
              <a:rPr lang="en-GB" sz="1400" dirty="0">
                <a:latin typeface="Consolas" panose="020B0609020204030204" pitchFamily="49" charset="0"/>
              </a:rPr>
              <a:t> ;</a:t>
            </a:r>
          </a:p>
          <a:p>
            <a:r>
              <a:rPr lang="en-GB" sz="1400" dirty="0">
                <a:latin typeface="Consolas" panose="020B0609020204030204" pitchFamily="49" charset="0"/>
              </a:rPr>
              <a:t>  </a:t>
            </a:r>
            <a:r>
              <a:rPr lang="en-GB" sz="1400" dirty="0" err="1">
                <a:latin typeface="Consolas" panose="020B0609020204030204" pitchFamily="49" charset="0"/>
              </a:rPr>
              <a:t>rdfs:domain</a:t>
            </a:r>
            <a:r>
              <a:rPr lang="en-GB" sz="1400" dirty="0">
                <a:latin typeface="Consolas" panose="020B0609020204030204" pitchFamily="49" charset="0"/>
              </a:rPr>
              <a:t> </a:t>
            </a:r>
            <a:r>
              <a:rPr lang="en-GB" sz="1400" dirty="0" err="1">
                <a:latin typeface="Consolas" panose="020B0609020204030204" pitchFamily="49" charset="0"/>
              </a:rPr>
              <a:t>anomaly:PartialLockingRotation</a:t>
            </a:r>
            <a:r>
              <a:rPr lang="en-GB" sz="1400" dirty="0">
                <a:latin typeface="Consolas" panose="020B0609020204030204" pitchFamily="49" charset="0"/>
              </a:rPr>
              <a:t> ;</a:t>
            </a:r>
          </a:p>
          <a:p>
            <a:r>
              <a:rPr lang="en-GB" sz="1400" dirty="0">
                <a:latin typeface="Consolas" panose="020B0609020204030204" pitchFamily="49" charset="0"/>
              </a:rPr>
              <a:t>  </a:t>
            </a:r>
            <a:r>
              <a:rPr lang="en-GB" sz="1400" dirty="0" err="1">
                <a:latin typeface="Consolas" panose="020B0609020204030204" pitchFamily="49" charset="0"/>
              </a:rPr>
              <a:t>rdfs:range</a:t>
            </a:r>
            <a:r>
              <a:rPr lang="en-GB" sz="1400" dirty="0">
                <a:latin typeface="Consolas" panose="020B0609020204030204" pitchFamily="49" charset="0"/>
              </a:rPr>
              <a:t> </a:t>
            </a:r>
            <a:r>
              <a:rPr lang="en-GB" sz="1400" dirty="0" err="1">
                <a:latin typeface="Consolas" panose="020B0609020204030204" pitchFamily="49" charset="0"/>
              </a:rPr>
              <a:t>prob:StochasticValue</a:t>
            </a:r>
            <a:r>
              <a:rPr lang="en-GB" sz="1400" dirty="0">
                <a:latin typeface="Consolas" panose="020B0609020204030204" pitchFamily="49" charset="0"/>
              </a:rPr>
              <a:t> ;</a:t>
            </a:r>
          </a:p>
          <a:p>
            <a:r>
              <a:rPr lang="en-GB" sz="1400" dirty="0">
                <a:latin typeface="Consolas" panose="020B0609020204030204" pitchFamily="49" charset="0"/>
              </a:rPr>
              <a:t>  </a:t>
            </a:r>
            <a:r>
              <a:rPr lang="en-GB" sz="1400" dirty="0" err="1">
                <a:latin typeface="Consolas" panose="020B0609020204030204" pitchFamily="49" charset="0"/>
              </a:rPr>
              <a:t>sml:quantityKind</a:t>
            </a:r>
            <a:r>
              <a:rPr lang="en-GB" sz="1400" dirty="0">
                <a:latin typeface="Consolas" panose="020B0609020204030204" pitchFamily="49" charset="0"/>
              </a:rPr>
              <a:t> </a:t>
            </a:r>
            <a:r>
              <a:rPr lang="en-GB" sz="1400" dirty="0" err="1">
                <a:latin typeface="Consolas" panose="020B0609020204030204" pitchFamily="49" charset="0"/>
              </a:rPr>
              <a:t>anomaly:RotationalStiffness</a:t>
            </a:r>
            <a:r>
              <a:rPr lang="en-GB" sz="1400" dirty="0">
                <a:latin typeface="Consolas" panose="020B0609020204030204" pitchFamily="49" charset="0"/>
              </a:rPr>
              <a:t> ;</a:t>
            </a:r>
          </a:p>
          <a:p>
            <a:r>
              <a:rPr lang="en-GB" sz="1400" dirty="0">
                <a:latin typeface="Consolas" panose="020B0609020204030204" pitchFamily="49" charset="0"/>
              </a:rPr>
              <a:t>  </a:t>
            </a:r>
            <a:r>
              <a:rPr lang="en-GB" sz="1400" dirty="0" err="1">
                <a:latin typeface="Consolas" panose="020B0609020204030204" pitchFamily="49" charset="0"/>
              </a:rPr>
              <a:t>sml:unit</a:t>
            </a:r>
            <a:r>
              <a:rPr lang="en-GB" sz="1400" dirty="0">
                <a:latin typeface="Consolas" panose="020B0609020204030204" pitchFamily="49" charset="0"/>
              </a:rPr>
              <a:t> </a:t>
            </a:r>
            <a:r>
              <a:rPr lang="en-GB" sz="1400" dirty="0" err="1">
                <a:latin typeface="Consolas" panose="020B0609020204030204" pitchFamily="49" charset="0"/>
              </a:rPr>
              <a:t>anomaly:N-M-PER-RAD</a:t>
            </a:r>
            <a:r>
              <a:rPr lang="en-GB" sz="1400" dirty="0">
                <a:latin typeface="Consolas" panose="020B0609020204030204" pitchFamily="49" charset="0"/>
              </a:rPr>
              <a:t> ;</a:t>
            </a:r>
          </a:p>
          <a:p>
            <a:r>
              <a:rPr lang="en-GB" sz="1400" dirty="0">
                <a:latin typeface="Consolas" panose="020B0609020204030204" pitchFamily="49" charset="0"/>
              </a:rPr>
              <a:t>.</a:t>
            </a:r>
          </a:p>
        </p:txBody>
      </p:sp>
      <p:pic>
        <p:nvPicPr>
          <p:cNvPr id="12" name="Afbeelding 11">
            <a:extLst>
              <a:ext uri="{FF2B5EF4-FFF2-40B4-BE49-F238E27FC236}">
                <a16:creationId xmlns:a16="http://schemas.microsoft.com/office/drawing/2014/main" id="{FC00DB0E-9A51-4CBB-9468-EE53487606D6}"/>
              </a:ext>
            </a:extLst>
          </p:cNvPr>
          <p:cNvPicPr>
            <a:picLocks noChangeAspect="1"/>
          </p:cNvPicPr>
          <p:nvPr/>
        </p:nvPicPr>
        <p:blipFill>
          <a:blip r:embed="rId4"/>
          <a:stretch>
            <a:fillRect/>
          </a:stretch>
        </p:blipFill>
        <p:spPr>
          <a:xfrm>
            <a:off x="7789582" y="4037914"/>
            <a:ext cx="3261572" cy="2059267"/>
          </a:xfrm>
          <a:prstGeom prst="rect">
            <a:avLst/>
          </a:prstGeom>
        </p:spPr>
      </p:pic>
      <p:sp>
        <p:nvSpPr>
          <p:cNvPr id="13" name="Tekstvak 12">
            <a:extLst>
              <a:ext uri="{FF2B5EF4-FFF2-40B4-BE49-F238E27FC236}">
                <a16:creationId xmlns:a16="http://schemas.microsoft.com/office/drawing/2014/main" id="{306D911E-81E8-4661-B0FD-8368E206F16B}"/>
              </a:ext>
            </a:extLst>
          </p:cNvPr>
          <p:cNvSpPr txBox="1"/>
          <p:nvPr/>
        </p:nvSpPr>
        <p:spPr>
          <a:xfrm>
            <a:off x="7717529" y="6099734"/>
            <a:ext cx="1607235" cy="369332"/>
          </a:xfrm>
          <a:prstGeom prst="rect">
            <a:avLst/>
          </a:prstGeom>
          <a:noFill/>
        </p:spPr>
        <p:txBody>
          <a:bodyPr wrap="none" rtlCol="0">
            <a:spAutoFit/>
          </a:bodyPr>
          <a:lstStyle/>
          <a:p>
            <a:r>
              <a:rPr lang="en-GB" dirty="0"/>
              <a:t>Property detail</a:t>
            </a:r>
          </a:p>
        </p:txBody>
      </p:sp>
      <p:cxnSp>
        <p:nvCxnSpPr>
          <p:cNvPr id="14" name="Rechte verbindingslijn met pijl 13">
            <a:extLst>
              <a:ext uri="{FF2B5EF4-FFF2-40B4-BE49-F238E27FC236}">
                <a16:creationId xmlns:a16="http://schemas.microsoft.com/office/drawing/2014/main" id="{C32BA465-C9BA-4A0A-A9A2-FA43F65EDD2E}"/>
              </a:ext>
            </a:extLst>
          </p:cNvPr>
          <p:cNvCxnSpPr>
            <a:cxnSpLocks/>
          </p:cNvCxnSpPr>
          <p:nvPr/>
        </p:nvCxnSpPr>
        <p:spPr>
          <a:xfrm>
            <a:off x="4165600" y="2599741"/>
            <a:ext cx="495300" cy="118059"/>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Rechte verbindingslijn met pijl 14">
            <a:extLst>
              <a:ext uri="{FF2B5EF4-FFF2-40B4-BE49-F238E27FC236}">
                <a16:creationId xmlns:a16="http://schemas.microsoft.com/office/drawing/2014/main" id="{5722FB0D-1BCA-4E46-9300-DC28DB60588D}"/>
              </a:ext>
            </a:extLst>
          </p:cNvPr>
          <p:cNvCxnSpPr>
            <a:cxnSpLocks/>
          </p:cNvCxnSpPr>
          <p:nvPr/>
        </p:nvCxnSpPr>
        <p:spPr>
          <a:xfrm>
            <a:off x="8356600" y="3399960"/>
            <a:ext cx="1358900" cy="88312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Tekstvak 15">
            <a:extLst>
              <a:ext uri="{FF2B5EF4-FFF2-40B4-BE49-F238E27FC236}">
                <a16:creationId xmlns:a16="http://schemas.microsoft.com/office/drawing/2014/main" id="{DFB70065-0580-4FEF-91D2-5222889A924C}"/>
              </a:ext>
            </a:extLst>
          </p:cNvPr>
          <p:cNvSpPr txBox="1"/>
          <p:nvPr/>
        </p:nvSpPr>
        <p:spPr>
          <a:xfrm>
            <a:off x="7789582" y="1426022"/>
            <a:ext cx="3028393" cy="523220"/>
          </a:xfrm>
          <a:prstGeom prst="rect">
            <a:avLst/>
          </a:prstGeom>
          <a:noFill/>
        </p:spPr>
        <p:txBody>
          <a:bodyPr wrap="none" rtlCol="0">
            <a:spAutoFit/>
          </a:bodyPr>
          <a:lstStyle/>
          <a:p>
            <a:r>
              <a:rPr lang="en-GB" sz="2800" b="1" dirty="0"/>
              <a:t>Anomaly Ontology</a:t>
            </a:r>
          </a:p>
        </p:txBody>
      </p:sp>
      <p:pic>
        <p:nvPicPr>
          <p:cNvPr id="2" name="Afbeelding 1">
            <a:extLst>
              <a:ext uri="{FF2B5EF4-FFF2-40B4-BE49-F238E27FC236}">
                <a16:creationId xmlns:a16="http://schemas.microsoft.com/office/drawing/2014/main" id="{503A06F4-3364-4041-9FF1-523463330C0D}"/>
              </a:ext>
            </a:extLst>
          </p:cNvPr>
          <p:cNvPicPr>
            <a:picLocks noChangeAspect="1"/>
          </p:cNvPicPr>
          <p:nvPr/>
        </p:nvPicPr>
        <p:blipFill>
          <a:blip r:embed="rId5"/>
          <a:stretch>
            <a:fillRect/>
          </a:stretch>
        </p:blipFill>
        <p:spPr>
          <a:xfrm>
            <a:off x="10570912" y="6482870"/>
            <a:ext cx="1054699" cy="182896"/>
          </a:xfrm>
          <a:prstGeom prst="rect">
            <a:avLst/>
          </a:prstGeom>
        </p:spPr>
      </p:pic>
    </p:spTree>
    <p:extLst>
      <p:ext uri="{BB962C8B-B14F-4D97-AF65-F5344CB8AC3E}">
        <p14:creationId xmlns:p14="http://schemas.microsoft.com/office/powerpoint/2010/main" val="277189258"/>
      </p:ext>
    </p:extLst>
  </p:cSld>
  <p:clrMapOvr>
    <a:overrideClrMapping bg1="lt1" tx1="dk1" bg2="lt2" tx2="dk2" accent1="accent1" accent2="accent2" accent3="accent3" accent4="accent4" accent5="accent5" accent6="accent6" hlink="hlink" folHlink="folHlink"/>
  </p:clrMapOvr>
  <p:transition spd="slow">
    <p:push dir="u"/>
  </p:transition>
</p:sld>
</file>

<file path=ppt/slides/slide105.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4" name="Tijdelijke aanduiding voor dianummer 3">
            <a:extLst>
              <a:ext uri="{FF2B5EF4-FFF2-40B4-BE49-F238E27FC236}">
                <a16:creationId xmlns:a16="http://schemas.microsoft.com/office/drawing/2014/main" id="{85C1B8A9-2FB2-4D96-A53F-A1C2BE01558A}"/>
              </a:ext>
            </a:extLst>
          </p:cNvPr>
          <p:cNvSpPr>
            <a:spLocks noGrp="1"/>
          </p:cNvSpPr>
          <p:nvPr>
            <p:ph type="sldNum" sz="quarter" idx="17"/>
          </p:nvPr>
        </p:nvSpPr>
        <p:spPr/>
        <p:txBody>
          <a:bodyPr/>
          <a:lstStyle/>
          <a:p>
            <a:fld id="{5EC93C5F-DB18-4797-88B9-B8B0D60519FD}" type="slidenum">
              <a:rPr lang="en-GB" smtClean="0"/>
              <a:pPr/>
              <a:t>105</a:t>
            </a:fld>
            <a:endParaRPr lang="en-GB" dirty="0"/>
          </a:p>
        </p:txBody>
      </p:sp>
      <p:sp>
        <p:nvSpPr>
          <p:cNvPr id="5" name="Tijdelijke aanduiding voor voettekst 4">
            <a:extLst>
              <a:ext uri="{FF2B5EF4-FFF2-40B4-BE49-F238E27FC236}">
                <a16:creationId xmlns:a16="http://schemas.microsoft.com/office/drawing/2014/main" id="{A322DA79-7493-4779-A08D-A9B552EA8F90}"/>
              </a:ext>
            </a:extLst>
          </p:cNvPr>
          <p:cNvSpPr>
            <a:spLocks noGrp="1"/>
          </p:cNvSpPr>
          <p:nvPr>
            <p:ph type="ftr" sz="quarter" idx="16"/>
          </p:nvPr>
        </p:nvSpPr>
        <p:spPr/>
        <p:txBody>
          <a:bodyPr/>
          <a:lstStyle/>
          <a:p>
            <a:r>
              <a:rPr lang="en-GB" dirty="0"/>
              <a:t>26 October 2021 | ALIM Guide for asset information Managers</a:t>
            </a:r>
          </a:p>
        </p:txBody>
      </p:sp>
      <p:sp>
        <p:nvSpPr>
          <p:cNvPr id="6" name="Ondertitel 5">
            <a:extLst>
              <a:ext uri="{FF2B5EF4-FFF2-40B4-BE49-F238E27FC236}">
                <a16:creationId xmlns:a16="http://schemas.microsoft.com/office/drawing/2014/main" id="{3D3B548B-D9C5-44E6-AA46-F588503B37EF}"/>
              </a:ext>
            </a:extLst>
          </p:cNvPr>
          <p:cNvSpPr>
            <a:spLocks noGrp="1"/>
          </p:cNvSpPr>
          <p:nvPr>
            <p:ph type="subTitle" idx="10"/>
          </p:nvPr>
        </p:nvSpPr>
        <p:spPr/>
        <p:txBody>
          <a:bodyPr/>
          <a:lstStyle/>
          <a:p>
            <a:r>
              <a:rPr lang="en-GB" dirty="0"/>
              <a:t>ERP-SI</a:t>
            </a:r>
          </a:p>
        </p:txBody>
      </p:sp>
      <p:sp>
        <p:nvSpPr>
          <p:cNvPr id="7" name="Titel 6">
            <a:extLst>
              <a:ext uri="{FF2B5EF4-FFF2-40B4-BE49-F238E27FC236}">
                <a16:creationId xmlns:a16="http://schemas.microsoft.com/office/drawing/2014/main" id="{7D57CD94-3B10-4C4C-AA51-A21ADE9E12DF}"/>
              </a:ext>
            </a:extLst>
          </p:cNvPr>
          <p:cNvSpPr>
            <a:spLocks noGrp="1"/>
          </p:cNvSpPr>
          <p:nvPr>
            <p:ph type="title"/>
          </p:nvPr>
        </p:nvSpPr>
        <p:spPr/>
        <p:txBody>
          <a:bodyPr/>
          <a:lstStyle/>
          <a:p>
            <a:r>
              <a:rPr lang="en-GB" dirty="0"/>
              <a:t>05. Using ALIM in practice</a:t>
            </a:r>
          </a:p>
        </p:txBody>
      </p:sp>
      <p:pic>
        <p:nvPicPr>
          <p:cNvPr id="9" name="Afbeelding 8">
            <a:extLst>
              <a:ext uri="{FF2B5EF4-FFF2-40B4-BE49-F238E27FC236}">
                <a16:creationId xmlns:a16="http://schemas.microsoft.com/office/drawing/2014/main" id="{14E642B3-D22E-4820-B314-744741D6BEFA}"/>
              </a:ext>
            </a:extLst>
          </p:cNvPr>
          <p:cNvPicPr>
            <a:picLocks noChangeAspect="1"/>
          </p:cNvPicPr>
          <p:nvPr/>
        </p:nvPicPr>
        <p:blipFill>
          <a:blip r:embed="rId3"/>
          <a:stretch>
            <a:fillRect/>
          </a:stretch>
        </p:blipFill>
        <p:spPr>
          <a:xfrm>
            <a:off x="734659" y="1496725"/>
            <a:ext cx="5058481" cy="2152950"/>
          </a:xfrm>
          <a:prstGeom prst="rect">
            <a:avLst/>
          </a:prstGeom>
        </p:spPr>
      </p:pic>
      <p:sp>
        <p:nvSpPr>
          <p:cNvPr id="10" name="Rechthoek 9">
            <a:extLst>
              <a:ext uri="{FF2B5EF4-FFF2-40B4-BE49-F238E27FC236}">
                <a16:creationId xmlns:a16="http://schemas.microsoft.com/office/drawing/2014/main" id="{37FF05F8-5F05-42B1-9E8F-F880A72690E1}"/>
              </a:ext>
            </a:extLst>
          </p:cNvPr>
          <p:cNvSpPr/>
          <p:nvPr/>
        </p:nvSpPr>
        <p:spPr>
          <a:xfrm>
            <a:off x="6096000" y="1863707"/>
            <a:ext cx="6096000" cy="4616648"/>
          </a:xfrm>
          <a:prstGeom prst="rect">
            <a:avLst/>
          </a:prstGeom>
        </p:spPr>
        <p:txBody>
          <a:bodyPr>
            <a:spAutoFit/>
          </a:bodyPr>
          <a:lstStyle/>
          <a:p>
            <a:r>
              <a:rPr lang="en-GB" sz="1400" dirty="0">
                <a:latin typeface="Consolas" panose="020B0609020204030204" pitchFamily="49" charset="0"/>
              </a:rPr>
              <a:t>aib:PartialLockingRotation_1</a:t>
            </a:r>
          </a:p>
          <a:p>
            <a:r>
              <a:rPr lang="en-GB" sz="1400" dirty="0">
                <a:latin typeface="Consolas" panose="020B0609020204030204" pitchFamily="49" charset="0"/>
              </a:rPr>
              <a:t>  </a:t>
            </a:r>
            <a:r>
              <a:rPr lang="en-GB" sz="1400" dirty="0" err="1">
                <a:latin typeface="Consolas" panose="020B0609020204030204" pitchFamily="49" charset="0"/>
              </a:rPr>
              <a:t>rdf:type</a:t>
            </a:r>
            <a:r>
              <a:rPr lang="en-GB" sz="1400" dirty="0">
                <a:latin typeface="Consolas" panose="020B0609020204030204" pitchFamily="49" charset="0"/>
              </a:rPr>
              <a:t> </a:t>
            </a:r>
            <a:r>
              <a:rPr lang="en-GB" sz="1400" dirty="0" err="1">
                <a:latin typeface="Consolas" panose="020B0609020204030204" pitchFamily="49" charset="0"/>
              </a:rPr>
              <a:t>anomaly:PartialLockingRotation</a:t>
            </a:r>
            <a:r>
              <a:rPr lang="en-GB" sz="1400" dirty="0">
                <a:latin typeface="Consolas" panose="020B0609020204030204" pitchFamily="49" charset="0"/>
              </a:rPr>
              <a:t> ;</a:t>
            </a:r>
          </a:p>
          <a:p>
            <a:r>
              <a:rPr lang="en-GB" sz="1400" dirty="0">
                <a:latin typeface="Consolas" panose="020B0609020204030204" pitchFamily="49" charset="0"/>
              </a:rPr>
              <a:t>  </a:t>
            </a:r>
            <a:r>
              <a:rPr lang="en-GB" sz="1400" dirty="0" err="1">
                <a:latin typeface="Consolas" panose="020B0609020204030204" pitchFamily="49" charset="0"/>
              </a:rPr>
              <a:t>anomaly:forPhysicalObject</a:t>
            </a:r>
            <a:r>
              <a:rPr lang="en-GB" sz="1400" dirty="0">
                <a:latin typeface="Consolas" panose="020B0609020204030204" pitchFamily="49" charset="0"/>
              </a:rPr>
              <a:t> </a:t>
            </a:r>
            <a:r>
              <a:rPr lang="en-GB" sz="1400" dirty="0" err="1">
                <a:latin typeface="Consolas" panose="020B0609020204030204" pitchFamily="49" charset="0"/>
              </a:rPr>
              <a:t>ib:Pillar_F</a:t>
            </a:r>
            <a:r>
              <a:rPr lang="en-GB" sz="1400" dirty="0">
                <a:latin typeface="Consolas" panose="020B0609020204030204" pitchFamily="49" charset="0"/>
              </a:rPr>
              <a:t> ;</a:t>
            </a:r>
          </a:p>
          <a:p>
            <a:r>
              <a:rPr lang="en-GB" sz="1400" dirty="0">
                <a:latin typeface="Consolas" panose="020B0609020204030204" pitchFamily="49" charset="0"/>
              </a:rPr>
              <a:t>  </a:t>
            </a:r>
            <a:r>
              <a:rPr lang="en-GB" sz="1400" dirty="0" err="1">
                <a:latin typeface="Consolas" panose="020B0609020204030204" pitchFamily="49" charset="0"/>
              </a:rPr>
              <a:t>anomaly:globalEffect</a:t>
            </a:r>
            <a:r>
              <a:rPr lang="en-GB" sz="1400" dirty="0">
                <a:latin typeface="Consolas" panose="020B0609020204030204" pitchFamily="49" charset="0"/>
              </a:rPr>
              <a:t> false ;</a:t>
            </a:r>
          </a:p>
          <a:p>
            <a:r>
              <a:rPr lang="en-GB" sz="1400" dirty="0">
                <a:latin typeface="Consolas" panose="020B0609020204030204" pitchFamily="49" charset="0"/>
              </a:rPr>
              <a:t>  </a:t>
            </a:r>
            <a:r>
              <a:rPr lang="en-GB" sz="1400" dirty="0" err="1">
                <a:latin typeface="Consolas" panose="020B0609020204030204" pitchFamily="49" charset="0"/>
              </a:rPr>
              <a:t>anomaly:parameterType</a:t>
            </a:r>
            <a:r>
              <a:rPr lang="en-GB" sz="1400" dirty="0">
                <a:latin typeface="Consolas" panose="020B0609020204030204" pitchFamily="49" charset="0"/>
              </a:rPr>
              <a:t> </a:t>
            </a:r>
            <a:r>
              <a:rPr lang="en-GB" sz="1400" dirty="0" err="1">
                <a:latin typeface="Consolas" panose="020B0609020204030204" pitchFamily="49" charset="0"/>
              </a:rPr>
              <a:t>anomaly:Deterministic</a:t>
            </a:r>
            <a:r>
              <a:rPr lang="en-GB" sz="1400" dirty="0">
                <a:latin typeface="Consolas" panose="020B0609020204030204" pitchFamily="49" charset="0"/>
              </a:rPr>
              <a:t> ;</a:t>
            </a:r>
          </a:p>
          <a:p>
            <a:r>
              <a:rPr lang="en-GB" sz="1400" dirty="0">
                <a:latin typeface="Consolas" panose="020B0609020204030204" pitchFamily="49" charset="0"/>
              </a:rPr>
              <a:t>  </a:t>
            </a:r>
            <a:r>
              <a:rPr lang="en-GB" sz="1400" dirty="0" err="1">
                <a:latin typeface="Consolas" panose="020B0609020204030204" pitchFamily="49" charset="0"/>
              </a:rPr>
              <a:t>anomaly:rotationalStiffness</a:t>
            </a:r>
            <a:r>
              <a:rPr lang="en-GB" sz="1400" dirty="0">
                <a:latin typeface="Consolas" panose="020B0609020204030204" pitchFamily="49" charset="0"/>
              </a:rPr>
              <a:t> [</a:t>
            </a:r>
          </a:p>
          <a:p>
            <a:r>
              <a:rPr lang="en-GB" sz="1400" dirty="0">
                <a:latin typeface="Consolas" panose="020B0609020204030204" pitchFamily="49" charset="0"/>
              </a:rPr>
              <a:t>      </a:t>
            </a:r>
            <a:r>
              <a:rPr lang="en-GB" sz="1400" dirty="0" err="1">
                <a:latin typeface="Consolas" panose="020B0609020204030204" pitchFamily="49" charset="0"/>
              </a:rPr>
              <a:t>prob:posteriorMean</a:t>
            </a:r>
            <a:r>
              <a:rPr lang="en-GB" sz="1400" dirty="0">
                <a:latin typeface="Consolas" panose="020B0609020204030204" pitchFamily="49" charset="0"/>
              </a:rPr>
              <a:t> [</a:t>
            </a:r>
          </a:p>
          <a:p>
            <a:r>
              <a:rPr lang="en-GB" sz="1400" dirty="0">
                <a:latin typeface="Consolas" panose="020B0609020204030204" pitchFamily="49" charset="0"/>
              </a:rPr>
              <a:t>          </a:t>
            </a:r>
            <a:r>
              <a:rPr lang="en-GB" sz="1400" dirty="0" err="1">
                <a:latin typeface="Consolas" panose="020B0609020204030204" pitchFamily="49" charset="0"/>
              </a:rPr>
              <a:t>rdf:value</a:t>
            </a:r>
            <a:r>
              <a:rPr lang="en-GB" sz="1400" dirty="0">
                <a:latin typeface="Consolas" panose="020B0609020204030204" pitchFamily="49" charset="0"/>
              </a:rPr>
              <a:t> "2500"^^</a:t>
            </a:r>
            <a:r>
              <a:rPr lang="en-GB" sz="1400" dirty="0" err="1">
                <a:latin typeface="Consolas" panose="020B0609020204030204" pitchFamily="49" charset="0"/>
              </a:rPr>
              <a:t>xsd:float</a:t>
            </a:r>
            <a:r>
              <a:rPr lang="en-GB" sz="1400" dirty="0">
                <a:latin typeface="Consolas" panose="020B0609020204030204" pitchFamily="49" charset="0"/>
              </a:rPr>
              <a:t> ;</a:t>
            </a:r>
          </a:p>
          <a:p>
            <a:r>
              <a:rPr lang="en-GB" sz="1400" dirty="0">
                <a:latin typeface="Consolas" panose="020B0609020204030204" pitchFamily="49" charset="0"/>
              </a:rPr>
              <a:t>        ] ;</a:t>
            </a:r>
          </a:p>
          <a:p>
            <a:r>
              <a:rPr lang="en-GB" sz="1400" dirty="0">
                <a:latin typeface="Consolas" panose="020B0609020204030204" pitchFamily="49" charset="0"/>
              </a:rPr>
              <a:t>      </a:t>
            </a:r>
            <a:r>
              <a:rPr lang="en-GB" sz="1400" dirty="0" err="1">
                <a:latin typeface="Consolas" panose="020B0609020204030204" pitchFamily="49" charset="0"/>
              </a:rPr>
              <a:t>prob:posteriorStdev</a:t>
            </a:r>
            <a:r>
              <a:rPr lang="en-GB" sz="1400" dirty="0">
                <a:latin typeface="Consolas" panose="020B0609020204030204" pitchFamily="49" charset="0"/>
              </a:rPr>
              <a:t> [</a:t>
            </a:r>
          </a:p>
          <a:p>
            <a:r>
              <a:rPr lang="en-GB" sz="1400" dirty="0">
                <a:latin typeface="Consolas" panose="020B0609020204030204" pitchFamily="49" charset="0"/>
              </a:rPr>
              <a:t>          </a:t>
            </a:r>
            <a:r>
              <a:rPr lang="en-GB" sz="1400" dirty="0" err="1">
                <a:latin typeface="Consolas" panose="020B0609020204030204" pitchFamily="49" charset="0"/>
              </a:rPr>
              <a:t>rdf:value</a:t>
            </a:r>
            <a:r>
              <a:rPr lang="en-GB" sz="1400" dirty="0">
                <a:latin typeface="Consolas" panose="020B0609020204030204" pitchFamily="49" charset="0"/>
              </a:rPr>
              <a:t> "1100"^^</a:t>
            </a:r>
            <a:r>
              <a:rPr lang="en-GB" sz="1400" dirty="0" err="1">
                <a:latin typeface="Consolas" panose="020B0609020204030204" pitchFamily="49" charset="0"/>
              </a:rPr>
              <a:t>xsd:float</a:t>
            </a:r>
            <a:r>
              <a:rPr lang="en-GB" sz="1400" dirty="0">
                <a:latin typeface="Consolas" panose="020B0609020204030204" pitchFamily="49" charset="0"/>
              </a:rPr>
              <a:t> ;</a:t>
            </a:r>
          </a:p>
          <a:p>
            <a:r>
              <a:rPr lang="en-GB" sz="1400" dirty="0">
                <a:latin typeface="Consolas" panose="020B0609020204030204" pitchFamily="49" charset="0"/>
              </a:rPr>
              <a:t>        ] ;</a:t>
            </a:r>
          </a:p>
          <a:p>
            <a:r>
              <a:rPr lang="en-GB" sz="1400" dirty="0">
                <a:latin typeface="Consolas" panose="020B0609020204030204" pitchFamily="49" charset="0"/>
              </a:rPr>
              <a:t>      </a:t>
            </a:r>
            <a:r>
              <a:rPr lang="en-GB" sz="1400" dirty="0" err="1">
                <a:latin typeface="Consolas" panose="020B0609020204030204" pitchFamily="49" charset="0"/>
              </a:rPr>
              <a:t>prob:priorDistributionType</a:t>
            </a:r>
            <a:r>
              <a:rPr lang="en-GB" sz="1400" dirty="0">
                <a:latin typeface="Consolas" panose="020B0609020204030204" pitchFamily="49" charset="0"/>
              </a:rPr>
              <a:t> </a:t>
            </a:r>
            <a:r>
              <a:rPr lang="en-GB" sz="1400" dirty="0" err="1">
                <a:latin typeface="Consolas" panose="020B0609020204030204" pitchFamily="49" charset="0"/>
              </a:rPr>
              <a:t>prob:UniformDistribution</a:t>
            </a:r>
            <a:r>
              <a:rPr lang="en-GB" sz="1400" dirty="0">
                <a:latin typeface="Consolas" panose="020B0609020204030204" pitchFamily="49" charset="0"/>
              </a:rPr>
              <a:t> ;</a:t>
            </a:r>
          </a:p>
          <a:p>
            <a:r>
              <a:rPr lang="en-GB" sz="1400" dirty="0">
                <a:latin typeface="Consolas" panose="020B0609020204030204" pitchFamily="49" charset="0"/>
              </a:rPr>
              <a:t>      </a:t>
            </a:r>
            <a:r>
              <a:rPr lang="en-GB" sz="1400" dirty="0" err="1">
                <a:latin typeface="Consolas" panose="020B0609020204030204" pitchFamily="49" charset="0"/>
              </a:rPr>
              <a:t>prob:priorMean</a:t>
            </a:r>
            <a:r>
              <a:rPr lang="en-GB" sz="1400" dirty="0">
                <a:latin typeface="Consolas" panose="020B0609020204030204" pitchFamily="49" charset="0"/>
              </a:rPr>
              <a:t> [</a:t>
            </a:r>
          </a:p>
          <a:p>
            <a:r>
              <a:rPr lang="en-GB" sz="1400" dirty="0">
                <a:latin typeface="Consolas" panose="020B0609020204030204" pitchFamily="49" charset="0"/>
              </a:rPr>
              <a:t>          </a:t>
            </a:r>
            <a:r>
              <a:rPr lang="en-GB" sz="1400" dirty="0" err="1">
                <a:latin typeface="Consolas" panose="020B0609020204030204" pitchFamily="49" charset="0"/>
              </a:rPr>
              <a:t>rdf:value</a:t>
            </a:r>
            <a:r>
              <a:rPr lang="en-GB" sz="1400" dirty="0">
                <a:latin typeface="Consolas" panose="020B0609020204030204" pitchFamily="49" charset="0"/>
              </a:rPr>
              <a:t> "5.0E14"^^</a:t>
            </a:r>
            <a:r>
              <a:rPr lang="en-GB" sz="1400" dirty="0" err="1">
                <a:latin typeface="Consolas" panose="020B0609020204030204" pitchFamily="49" charset="0"/>
              </a:rPr>
              <a:t>xsd:float</a:t>
            </a:r>
            <a:r>
              <a:rPr lang="en-GB" sz="1400" dirty="0">
                <a:latin typeface="Consolas" panose="020B0609020204030204" pitchFamily="49" charset="0"/>
              </a:rPr>
              <a:t> ;</a:t>
            </a:r>
          </a:p>
          <a:p>
            <a:r>
              <a:rPr lang="en-GB" sz="1400" dirty="0">
                <a:latin typeface="Consolas" panose="020B0609020204030204" pitchFamily="49" charset="0"/>
              </a:rPr>
              <a:t>        ] ;</a:t>
            </a:r>
          </a:p>
          <a:p>
            <a:r>
              <a:rPr lang="en-GB" sz="1400" dirty="0">
                <a:latin typeface="Consolas" panose="020B0609020204030204" pitchFamily="49" charset="0"/>
              </a:rPr>
              <a:t>      </a:t>
            </a:r>
            <a:r>
              <a:rPr lang="en-GB" sz="1400" dirty="0" err="1">
                <a:latin typeface="Consolas" panose="020B0609020204030204" pitchFamily="49" charset="0"/>
              </a:rPr>
              <a:t>prob:priorStdev</a:t>
            </a:r>
            <a:r>
              <a:rPr lang="en-GB" sz="1400" dirty="0">
                <a:latin typeface="Consolas" panose="020B0609020204030204" pitchFamily="49" charset="0"/>
              </a:rPr>
              <a:t> [</a:t>
            </a:r>
          </a:p>
          <a:p>
            <a:r>
              <a:rPr lang="en-GB" sz="1400" dirty="0">
                <a:latin typeface="Consolas" panose="020B0609020204030204" pitchFamily="49" charset="0"/>
              </a:rPr>
              <a:t>          </a:t>
            </a:r>
            <a:r>
              <a:rPr lang="en-GB" sz="1400" dirty="0" err="1">
                <a:latin typeface="Consolas" panose="020B0609020204030204" pitchFamily="49" charset="0"/>
              </a:rPr>
              <a:t>rdf:value</a:t>
            </a:r>
            <a:r>
              <a:rPr lang="en-GB" sz="1400" dirty="0">
                <a:latin typeface="Consolas" panose="020B0609020204030204" pitchFamily="49" charset="0"/>
              </a:rPr>
              <a:t> "2.89E14"^^</a:t>
            </a:r>
            <a:r>
              <a:rPr lang="en-GB" sz="1400" dirty="0" err="1">
                <a:latin typeface="Consolas" panose="020B0609020204030204" pitchFamily="49" charset="0"/>
              </a:rPr>
              <a:t>xsd:float</a:t>
            </a:r>
            <a:r>
              <a:rPr lang="en-GB" sz="1400" dirty="0">
                <a:latin typeface="Consolas" panose="020B0609020204030204" pitchFamily="49" charset="0"/>
              </a:rPr>
              <a:t> ;</a:t>
            </a:r>
          </a:p>
          <a:p>
            <a:r>
              <a:rPr lang="en-GB" sz="1400" dirty="0">
                <a:latin typeface="Consolas" panose="020B0609020204030204" pitchFamily="49" charset="0"/>
              </a:rPr>
              <a:t>        ] ;</a:t>
            </a:r>
          </a:p>
          <a:p>
            <a:r>
              <a:rPr lang="en-GB" sz="1400" dirty="0">
                <a:latin typeface="Consolas" panose="020B0609020204030204" pitchFamily="49" charset="0"/>
              </a:rPr>
              <a:t>    ] ;</a:t>
            </a:r>
          </a:p>
          <a:p>
            <a:r>
              <a:rPr lang="en-GB" sz="1400" dirty="0">
                <a:latin typeface="Consolas" panose="020B0609020204030204" pitchFamily="49" charset="0"/>
              </a:rPr>
              <a:t>.</a:t>
            </a:r>
          </a:p>
        </p:txBody>
      </p:sp>
      <p:cxnSp>
        <p:nvCxnSpPr>
          <p:cNvPr id="11" name="Rechte verbindingslijn met pijl 10">
            <a:extLst>
              <a:ext uri="{FF2B5EF4-FFF2-40B4-BE49-F238E27FC236}">
                <a16:creationId xmlns:a16="http://schemas.microsoft.com/office/drawing/2014/main" id="{1ABD75C0-9003-40F5-A3F2-4712813307BA}"/>
              </a:ext>
            </a:extLst>
          </p:cNvPr>
          <p:cNvCxnSpPr>
            <a:cxnSpLocks/>
          </p:cNvCxnSpPr>
          <p:nvPr/>
        </p:nvCxnSpPr>
        <p:spPr>
          <a:xfrm flipV="1">
            <a:off x="4762500" y="2027100"/>
            <a:ext cx="1333500" cy="27564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Tekstvak 11">
            <a:extLst>
              <a:ext uri="{FF2B5EF4-FFF2-40B4-BE49-F238E27FC236}">
                <a16:creationId xmlns:a16="http://schemas.microsoft.com/office/drawing/2014/main" id="{ACBC22FC-7B00-4CED-A967-BA6AD28F4409}"/>
              </a:ext>
            </a:extLst>
          </p:cNvPr>
          <p:cNvSpPr txBox="1"/>
          <p:nvPr/>
        </p:nvSpPr>
        <p:spPr>
          <a:xfrm>
            <a:off x="1908343" y="4442512"/>
            <a:ext cx="1665841" cy="369332"/>
          </a:xfrm>
          <a:prstGeom prst="rect">
            <a:avLst/>
          </a:prstGeom>
          <a:noFill/>
        </p:spPr>
        <p:txBody>
          <a:bodyPr wrap="none" rtlCol="0">
            <a:spAutoFit/>
          </a:bodyPr>
          <a:lstStyle/>
          <a:p>
            <a:r>
              <a:rPr lang="en-GB" b="1" dirty="0"/>
              <a:t>Actual Data Set</a:t>
            </a:r>
          </a:p>
        </p:txBody>
      </p:sp>
      <p:pic>
        <p:nvPicPr>
          <p:cNvPr id="2" name="Afbeelding 1">
            <a:extLst>
              <a:ext uri="{FF2B5EF4-FFF2-40B4-BE49-F238E27FC236}">
                <a16:creationId xmlns:a16="http://schemas.microsoft.com/office/drawing/2014/main" id="{2DB0228C-9745-41D4-8AE8-8E8F49C31162}"/>
              </a:ext>
            </a:extLst>
          </p:cNvPr>
          <p:cNvPicPr>
            <a:picLocks noChangeAspect="1"/>
          </p:cNvPicPr>
          <p:nvPr/>
        </p:nvPicPr>
        <p:blipFill>
          <a:blip r:embed="rId4"/>
          <a:stretch>
            <a:fillRect/>
          </a:stretch>
        </p:blipFill>
        <p:spPr>
          <a:xfrm>
            <a:off x="10570911" y="6480355"/>
            <a:ext cx="1054699" cy="182896"/>
          </a:xfrm>
          <a:prstGeom prst="rect">
            <a:avLst/>
          </a:prstGeom>
        </p:spPr>
      </p:pic>
    </p:spTree>
    <p:extLst>
      <p:ext uri="{BB962C8B-B14F-4D97-AF65-F5344CB8AC3E}">
        <p14:creationId xmlns:p14="http://schemas.microsoft.com/office/powerpoint/2010/main" val="2436938286"/>
      </p:ext>
    </p:extLst>
  </p:cSld>
  <p:clrMapOvr>
    <a:overrideClrMapping bg1="lt1" tx1="dk1" bg2="lt2" tx2="dk2" accent1="accent1" accent2="accent2" accent3="accent3" accent4="accent4" accent5="accent5" accent6="accent6" hlink="hlink" folHlink="folHlink"/>
  </p:clrMapOvr>
  <p:transition spd="slow">
    <p:push dir="u"/>
  </p:transition>
</p:sld>
</file>

<file path=ppt/slides/slide106.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4" name="Tijdelijke aanduiding voor dianummer 3">
            <a:extLst>
              <a:ext uri="{FF2B5EF4-FFF2-40B4-BE49-F238E27FC236}">
                <a16:creationId xmlns:a16="http://schemas.microsoft.com/office/drawing/2014/main" id="{85C1B8A9-2FB2-4D96-A53F-A1C2BE01558A}"/>
              </a:ext>
            </a:extLst>
          </p:cNvPr>
          <p:cNvSpPr>
            <a:spLocks noGrp="1"/>
          </p:cNvSpPr>
          <p:nvPr>
            <p:ph type="sldNum" sz="quarter" idx="17"/>
          </p:nvPr>
        </p:nvSpPr>
        <p:spPr/>
        <p:txBody>
          <a:bodyPr/>
          <a:lstStyle/>
          <a:p>
            <a:fld id="{5EC93C5F-DB18-4797-88B9-B8B0D60519FD}" type="slidenum">
              <a:rPr lang="en-GB" smtClean="0"/>
              <a:pPr/>
              <a:t>106</a:t>
            </a:fld>
            <a:endParaRPr lang="en-GB" dirty="0"/>
          </a:p>
        </p:txBody>
      </p:sp>
      <p:sp>
        <p:nvSpPr>
          <p:cNvPr id="5" name="Tijdelijke aanduiding voor voettekst 4">
            <a:extLst>
              <a:ext uri="{FF2B5EF4-FFF2-40B4-BE49-F238E27FC236}">
                <a16:creationId xmlns:a16="http://schemas.microsoft.com/office/drawing/2014/main" id="{A322DA79-7493-4779-A08D-A9B552EA8F90}"/>
              </a:ext>
            </a:extLst>
          </p:cNvPr>
          <p:cNvSpPr>
            <a:spLocks noGrp="1"/>
          </p:cNvSpPr>
          <p:nvPr>
            <p:ph type="ftr" sz="quarter" idx="16"/>
          </p:nvPr>
        </p:nvSpPr>
        <p:spPr/>
        <p:txBody>
          <a:bodyPr/>
          <a:lstStyle/>
          <a:p>
            <a:r>
              <a:rPr lang="en-GB" dirty="0"/>
              <a:t>26 October 2021 | ALIM Guide for asset information Managers</a:t>
            </a:r>
          </a:p>
        </p:txBody>
      </p:sp>
      <p:sp>
        <p:nvSpPr>
          <p:cNvPr id="6" name="Ondertitel 5">
            <a:extLst>
              <a:ext uri="{FF2B5EF4-FFF2-40B4-BE49-F238E27FC236}">
                <a16:creationId xmlns:a16="http://schemas.microsoft.com/office/drawing/2014/main" id="{3D3B548B-D9C5-44E6-AA46-F588503B37EF}"/>
              </a:ext>
            </a:extLst>
          </p:cNvPr>
          <p:cNvSpPr>
            <a:spLocks noGrp="1"/>
          </p:cNvSpPr>
          <p:nvPr>
            <p:ph type="subTitle" idx="10"/>
          </p:nvPr>
        </p:nvSpPr>
        <p:spPr/>
        <p:txBody>
          <a:bodyPr/>
          <a:lstStyle/>
          <a:p>
            <a:r>
              <a:rPr lang="en-GB" dirty="0"/>
              <a:t>ERP-SI</a:t>
            </a:r>
          </a:p>
        </p:txBody>
      </p:sp>
      <p:sp>
        <p:nvSpPr>
          <p:cNvPr id="7" name="Titel 6">
            <a:extLst>
              <a:ext uri="{FF2B5EF4-FFF2-40B4-BE49-F238E27FC236}">
                <a16:creationId xmlns:a16="http://schemas.microsoft.com/office/drawing/2014/main" id="{7D57CD94-3B10-4C4C-AA51-A21ADE9E12DF}"/>
              </a:ext>
            </a:extLst>
          </p:cNvPr>
          <p:cNvSpPr>
            <a:spLocks noGrp="1"/>
          </p:cNvSpPr>
          <p:nvPr>
            <p:ph type="title"/>
          </p:nvPr>
        </p:nvSpPr>
        <p:spPr/>
        <p:txBody>
          <a:bodyPr/>
          <a:lstStyle/>
          <a:p>
            <a:r>
              <a:rPr lang="en-GB" dirty="0"/>
              <a:t>05. Using ALIM in practice</a:t>
            </a:r>
          </a:p>
        </p:txBody>
      </p:sp>
      <p:sp>
        <p:nvSpPr>
          <p:cNvPr id="36" name="Tekstvak 35">
            <a:extLst>
              <a:ext uri="{FF2B5EF4-FFF2-40B4-BE49-F238E27FC236}">
                <a16:creationId xmlns:a16="http://schemas.microsoft.com/office/drawing/2014/main" id="{642A5188-F03F-4DBD-BB35-021703CA8BA6}"/>
              </a:ext>
            </a:extLst>
          </p:cNvPr>
          <p:cNvSpPr txBox="1"/>
          <p:nvPr/>
        </p:nvSpPr>
        <p:spPr>
          <a:xfrm>
            <a:off x="870151" y="1405656"/>
            <a:ext cx="10051662" cy="646331"/>
          </a:xfrm>
          <a:prstGeom prst="rect">
            <a:avLst/>
          </a:prstGeom>
          <a:noFill/>
        </p:spPr>
        <p:txBody>
          <a:bodyPr wrap="none" rtlCol="0">
            <a:spAutoFit/>
          </a:bodyPr>
          <a:lstStyle/>
          <a:p>
            <a:r>
              <a:rPr lang="en-GB" dirty="0"/>
              <a:t>Simple Query:</a:t>
            </a:r>
          </a:p>
          <a:p>
            <a:r>
              <a:rPr lang="en-GB" dirty="0"/>
              <a:t>“Give me all identified anomalies, the bridge part effected </a:t>
            </a:r>
            <a:r>
              <a:rPr lang="en-GB" dirty="0" err="1"/>
              <a:t>en</a:t>
            </a:r>
            <a:r>
              <a:rPr lang="en-GB" dirty="0"/>
              <a:t> whether they have a global effect or not”</a:t>
            </a:r>
          </a:p>
        </p:txBody>
      </p:sp>
      <p:sp>
        <p:nvSpPr>
          <p:cNvPr id="37" name="Rechthoek 36">
            <a:extLst>
              <a:ext uri="{FF2B5EF4-FFF2-40B4-BE49-F238E27FC236}">
                <a16:creationId xmlns:a16="http://schemas.microsoft.com/office/drawing/2014/main" id="{46F3CC96-2E4E-4E4A-8412-166FCEBDEC1E}"/>
              </a:ext>
            </a:extLst>
          </p:cNvPr>
          <p:cNvSpPr/>
          <p:nvPr/>
        </p:nvSpPr>
        <p:spPr>
          <a:xfrm>
            <a:off x="870151" y="2183928"/>
            <a:ext cx="6985000" cy="2308324"/>
          </a:xfrm>
          <a:prstGeom prst="rect">
            <a:avLst/>
          </a:prstGeom>
        </p:spPr>
        <p:txBody>
          <a:bodyPr wrap="square">
            <a:spAutoFit/>
          </a:bodyPr>
          <a:lstStyle/>
          <a:p>
            <a:r>
              <a:rPr lang="en-GB" b="1" dirty="0">
                <a:solidFill>
                  <a:srgbClr val="800080"/>
                </a:solidFill>
                <a:latin typeface="Segoe UI" panose="020B0502040204020203" pitchFamily="34" charset="0"/>
              </a:rPr>
              <a:t>PREFIX anomaly: &lt;https://w3id.org/def/anomaly#&gt;</a:t>
            </a:r>
          </a:p>
          <a:p>
            <a:r>
              <a:rPr lang="en-GB" b="1" dirty="0">
                <a:solidFill>
                  <a:srgbClr val="800080"/>
                </a:solidFill>
                <a:latin typeface="Segoe UI" panose="020B0502040204020203" pitchFamily="34" charset="0"/>
              </a:rPr>
              <a:t>PREFIX </a:t>
            </a:r>
            <a:r>
              <a:rPr lang="en-GB" b="1" dirty="0" err="1">
                <a:solidFill>
                  <a:srgbClr val="800080"/>
                </a:solidFill>
                <a:latin typeface="Segoe UI" panose="020B0502040204020203" pitchFamily="34" charset="0"/>
              </a:rPr>
              <a:t>rdf</a:t>
            </a:r>
            <a:r>
              <a:rPr lang="en-GB" b="1" dirty="0">
                <a:solidFill>
                  <a:srgbClr val="800080"/>
                </a:solidFill>
                <a:latin typeface="Segoe UI" panose="020B0502040204020203" pitchFamily="34" charset="0"/>
              </a:rPr>
              <a:t>: &lt;http://www.w3.org/1999/02/22-rdf-syntax-ns#&gt;</a:t>
            </a:r>
          </a:p>
          <a:p>
            <a:r>
              <a:rPr lang="en-GB" b="1" dirty="0">
                <a:solidFill>
                  <a:srgbClr val="800080"/>
                </a:solidFill>
                <a:latin typeface="Segoe UI" panose="020B0502040204020203" pitchFamily="34" charset="0"/>
              </a:rPr>
              <a:t>SELECT *</a:t>
            </a:r>
          </a:p>
          <a:p>
            <a:r>
              <a:rPr lang="en-GB" b="1" dirty="0">
                <a:solidFill>
                  <a:srgbClr val="800080"/>
                </a:solidFill>
                <a:latin typeface="Segoe UI" panose="020B0502040204020203" pitchFamily="34" charset="0"/>
              </a:rPr>
              <a:t>WHERE {</a:t>
            </a:r>
          </a:p>
          <a:p>
            <a:r>
              <a:rPr lang="en-GB" dirty="0">
                <a:latin typeface="Segoe UI" panose="020B0502040204020203" pitchFamily="34" charset="0"/>
              </a:rPr>
              <a:t>  </a:t>
            </a:r>
            <a:r>
              <a:rPr lang="en-GB" dirty="0">
                <a:solidFill>
                  <a:srgbClr val="000080"/>
                </a:solidFill>
                <a:latin typeface="Segoe UI" panose="020B0502040204020203" pitchFamily="34" charset="0"/>
              </a:rPr>
              <a:t>?Anomaly </a:t>
            </a:r>
            <a:r>
              <a:rPr lang="en-GB" dirty="0" err="1">
                <a:solidFill>
                  <a:srgbClr val="000080"/>
                </a:solidFill>
                <a:latin typeface="Segoe UI" panose="020B0502040204020203" pitchFamily="34" charset="0"/>
              </a:rPr>
              <a:t>rdf:type</a:t>
            </a:r>
            <a:r>
              <a:rPr lang="en-GB" dirty="0">
                <a:solidFill>
                  <a:srgbClr val="000080"/>
                </a:solidFill>
                <a:latin typeface="Segoe UI" panose="020B0502040204020203" pitchFamily="34" charset="0"/>
              </a:rPr>
              <a:t>/</a:t>
            </a:r>
            <a:r>
              <a:rPr lang="en-GB" dirty="0" err="1">
                <a:solidFill>
                  <a:srgbClr val="000080"/>
                </a:solidFill>
                <a:latin typeface="Segoe UI" panose="020B0502040204020203" pitchFamily="34" charset="0"/>
              </a:rPr>
              <a:t>rdfs:subClassOf</a:t>
            </a:r>
            <a:r>
              <a:rPr lang="en-GB" dirty="0">
                <a:solidFill>
                  <a:srgbClr val="000080"/>
                </a:solidFill>
                <a:latin typeface="Segoe UI" panose="020B0502040204020203" pitchFamily="34" charset="0"/>
              </a:rPr>
              <a:t>* </a:t>
            </a:r>
            <a:r>
              <a:rPr lang="en-GB" dirty="0" err="1">
                <a:solidFill>
                  <a:srgbClr val="000080"/>
                </a:solidFill>
                <a:latin typeface="Segoe UI" panose="020B0502040204020203" pitchFamily="34" charset="0"/>
              </a:rPr>
              <a:t>anomaly:Anomaly</a:t>
            </a:r>
            <a:r>
              <a:rPr lang="en-GB" dirty="0">
                <a:solidFill>
                  <a:srgbClr val="000080"/>
                </a:solidFill>
                <a:latin typeface="Segoe UI" panose="020B0502040204020203" pitchFamily="34" charset="0"/>
              </a:rPr>
              <a:t> .</a:t>
            </a:r>
          </a:p>
          <a:p>
            <a:r>
              <a:rPr lang="en-GB" dirty="0">
                <a:latin typeface="Segoe UI" panose="020B0502040204020203" pitchFamily="34" charset="0"/>
              </a:rPr>
              <a:t>  </a:t>
            </a:r>
            <a:r>
              <a:rPr lang="en-GB" dirty="0">
                <a:solidFill>
                  <a:srgbClr val="000080"/>
                </a:solidFill>
                <a:latin typeface="Segoe UI" panose="020B0502040204020203" pitchFamily="34" charset="0"/>
              </a:rPr>
              <a:t>?Anomaly </a:t>
            </a:r>
            <a:r>
              <a:rPr lang="en-GB" dirty="0" err="1">
                <a:solidFill>
                  <a:srgbClr val="000080"/>
                </a:solidFill>
                <a:latin typeface="Segoe UI" panose="020B0502040204020203" pitchFamily="34" charset="0"/>
              </a:rPr>
              <a:t>anomaly:forPhysicalObject</a:t>
            </a:r>
            <a:r>
              <a:rPr lang="en-GB" dirty="0">
                <a:solidFill>
                  <a:srgbClr val="000080"/>
                </a:solidFill>
                <a:latin typeface="Segoe UI" panose="020B0502040204020203" pitchFamily="34" charset="0"/>
              </a:rPr>
              <a:t> ?</a:t>
            </a:r>
            <a:r>
              <a:rPr lang="en-GB" dirty="0" err="1">
                <a:solidFill>
                  <a:srgbClr val="000080"/>
                </a:solidFill>
                <a:latin typeface="Segoe UI" panose="020B0502040204020203" pitchFamily="34" charset="0"/>
              </a:rPr>
              <a:t>BridgePart</a:t>
            </a:r>
            <a:r>
              <a:rPr lang="en-GB" dirty="0">
                <a:solidFill>
                  <a:srgbClr val="000080"/>
                </a:solidFill>
                <a:latin typeface="Segoe UI" panose="020B0502040204020203" pitchFamily="34" charset="0"/>
              </a:rPr>
              <a:t> .</a:t>
            </a:r>
          </a:p>
          <a:p>
            <a:r>
              <a:rPr lang="en-GB" dirty="0">
                <a:latin typeface="Segoe UI" panose="020B0502040204020203" pitchFamily="34" charset="0"/>
              </a:rPr>
              <a:t>  </a:t>
            </a:r>
            <a:r>
              <a:rPr lang="en-GB" b="1" dirty="0">
                <a:solidFill>
                  <a:srgbClr val="000080"/>
                </a:solidFill>
                <a:latin typeface="Segoe UI" panose="020B0502040204020203" pitchFamily="34" charset="0"/>
              </a:rPr>
              <a:t>?Anomaly </a:t>
            </a:r>
            <a:r>
              <a:rPr lang="en-GB" b="1" dirty="0" err="1">
                <a:solidFill>
                  <a:srgbClr val="000080"/>
                </a:solidFill>
                <a:latin typeface="Segoe UI" panose="020B0502040204020203" pitchFamily="34" charset="0"/>
              </a:rPr>
              <a:t>anomaly:globalEffect</a:t>
            </a:r>
            <a:r>
              <a:rPr lang="en-GB" b="1" dirty="0">
                <a:solidFill>
                  <a:srgbClr val="000080"/>
                </a:solidFill>
                <a:latin typeface="Segoe UI" panose="020B0502040204020203" pitchFamily="34" charset="0"/>
              </a:rPr>
              <a:t> ?</a:t>
            </a:r>
            <a:r>
              <a:rPr lang="en-GB" b="1" dirty="0" err="1">
                <a:solidFill>
                  <a:srgbClr val="000080"/>
                </a:solidFill>
                <a:latin typeface="Segoe UI" panose="020B0502040204020203" pitchFamily="34" charset="0"/>
              </a:rPr>
              <a:t>GlobalEffect</a:t>
            </a:r>
            <a:endParaRPr lang="en-GB" b="1" dirty="0">
              <a:solidFill>
                <a:srgbClr val="000080"/>
              </a:solidFill>
              <a:latin typeface="Segoe UI" panose="020B0502040204020203" pitchFamily="34" charset="0"/>
            </a:endParaRPr>
          </a:p>
          <a:p>
            <a:r>
              <a:rPr lang="en-GB" dirty="0">
                <a:latin typeface="Segoe UI" panose="020B0502040204020203" pitchFamily="34" charset="0"/>
              </a:rPr>
              <a:t>}</a:t>
            </a:r>
            <a:endParaRPr lang="en-GB" dirty="0"/>
          </a:p>
        </p:txBody>
      </p:sp>
      <p:pic>
        <p:nvPicPr>
          <p:cNvPr id="38" name="Afbeelding 37">
            <a:extLst>
              <a:ext uri="{FF2B5EF4-FFF2-40B4-BE49-F238E27FC236}">
                <a16:creationId xmlns:a16="http://schemas.microsoft.com/office/drawing/2014/main" id="{5EE8E418-C9C1-471B-966E-318300F00982}"/>
              </a:ext>
            </a:extLst>
          </p:cNvPr>
          <p:cNvPicPr>
            <a:picLocks noChangeAspect="1"/>
          </p:cNvPicPr>
          <p:nvPr/>
        </p:nvPicPr>
        <p:blipFill>
          <a:blip r:embed="rId3"/>
          <a:stretch>
            <a:fillRect/>
          </a:stretch>
        </p:blipFill>
        <p:spPr>
          <a:xfrm>
            <a:off x="4221487" y="4501214"/>
            <a:ext cx="6207912" cy="1902260"/>
          </a:xfrm>
          <a:prstGeom prst="rect">
            <a:avLst/>
          </a:prstGeom>
        </p:spPr>
      </p:pic>
      <p:pic>
        <p:nvPicPr>
          <p:cNvPr id="2" name="Afbeelding 1">
            <a:extLst>
              <a:ext uri="{FF2B5EF4-FFF2-40B4-BE49-F238E27FC236}">
                <a16:creationId xmlns:a16="http://schemas.microsoft.com/office/drawing/2014/main" id="{E3412430-378A-44B8-9180-10F603BF83A1}"/>
              </a:ext>
            </a:extLst>
          </p:cNvPr>
          <p:cNvPicPr>
            <a:picLocks noChangeAspect="1"/>
          </p:cNvPicPr>
          <p:nvPr/>
        </p:nvPicPr>
        <p:blipFill>
          <a:blip r:embed="rId4"/>
          <a:stretch>
            <a:fillRect/>
          </a:stretch>
        </p:blipFill>
        <p:spPr>
          <a:xfrm>
            <a:off x="10549641" y="6482870"/>
            <a:ext cx="1054699" cy="182896"/>
          </a:xfrm>
          <a:prstGeom prst="rect">
            <a:avLst/>
          </a:prstGeom>
        </p:spPr>
      </p:pic>
    </p:spTree>
    <p:extLst>
      <p:ext uri="{BB962C8B-B14F-4D97-AF65-F5344CB8AC3E}">
        <p14:creationId xmlns:p14="http://schemas.microsoft.com/office/powerpoint/2010/main" val="536251951"/>
      </p:ext>
    </p:extLst>
  </p:cSld>
  <p:clrMapOvr>
    <a:overrideClrMapping bg1="lt1" tx1="dk1" bg2="lt2" tx2="dk2" accent1="accent1" accent2="accent2" accent3="accent3" accent4="accent4" accent5="accent5" accent6="accent6" hlink="hlink" folHlink="folHlink"/>
  </p:clrMapOvr>
  <p:transition spd="slow">
    <p:push dir="u"/>
  </p:transition>
</p:sld>
</file>

<file path=ppt/slides/slide107.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3" name="Tijdelijke aanduiding voor verticale tekst 2">
            <a:extLst>
              <a:ext uri="{FF2B5EF4-FFF2-40B4-BE49-F238E27FC236}">
                <a16:creationId xmlns:a16="http://schemas.microsoft.com/office/drawing/2014/main" id="{1F7C623E-63EB-45D1-85FA-863D2CA15F61}"/>
              </a:ext>
            </a:extLst>
          </p:cNvPr>
          <p:cNvSpPr>
            <a:spLocks noGrp="1"/>
          </p:cNvSpPr>
          <p:nvPr>
            <p:ph type="body" orient="vert" idx="1"/>
          </p:nvPr>
        </p:nvSpPr>
        <p:spPr/>
        <p:txBody>
          <a:bodyPr/>
          <a:lstStyle/>
          <a:p>
            <a:r>
              <a:rPr lang="en-GB" dirty="0"/>
              <a:t>TNO Vision 2021</a:t>
            </a:r>
          </a:p>
        </p:txBody>
      </p:sp>
      <p:sp>
        <p:nvSpPr>
          <p:cNvPr id="36" name="Tijdelijke aanduiding voor verticale tekst 35">
            <a:extLst>
              <a:ext uri="{FF2B5EF4-FFF2-40B4-BE49-F238E27FC236}">
                <a16:creationId xmlns:a16="http://schemas.microsoft.com/office/drawing/2014/main" id="{633CA29D-015D-4E3B-B630-8A3DFEBF5DAA}"/>
              </a:ext>
            </a:extLst>
          </p:cNvPr>
          <p:cNvSpPr>
            <a:spLocks noGrp="1"/>
          </p:cNvSpPr>
          <p:nvPr>
            <p:ph type="body" orient="vert" idx="15"/>
          </p:nvPr>
        </p:nvSpPr>
        <p:spPr/>
        <p:txBody>
          <a:bodyPr/>
          <a:lstStyle/>
          <a:p>
            <a:endParaRPr lang="en-GB" dirty="0"/>
          </a:p>
        </p:txBody>
      </p:sp>
      <p:sp>
        <p:nvSpPr>
          <p:cNvPr id="4" name="Tijdelijke aanduiding voor dianummer 3">
            <a:extLst>
              <a:ext uri="{FF2B5EF4-FFF2-40B4-BE49-F238E27FC236}">
                <a16:creationId xmlns:a16="http://schemas.microsoft.com/office/drawing/2014/main" id="{85C1B8A9-2FB2-4D96-A53F-A1C2BE01558A}"/>
              </a:ext>
            </a:extLst>
          </p:cNvPr>
          <p:cNvSpPr>
            <a:spLocks noGrp="1"/>
          </p:cNvSpPr>
          <p:nvPr>
            <p:ph type="sldNum" sz="quarter" idx="17"/>
          </p:nvPr>
        </p:nvSpPr>
        <p:spPr/>
        <p:txBody>
          <a:bodyPr/>
          <a:lstStyle/>
          <a:p>
            <a:fld id="{5EC93C5F-DB18-4797-88B9-B8B0D60519FD}" type="slidenum">
              <a:rPr lang="en-GB" smtClean="0"/>
              <a:pPr/>
              <a:t>107</a:t>
            </a:fld>
            <a:endParaRPr lang="en-GB" dirty="0"/>
          </a:p>
        </p:txBody>
      </p:sp>
      <p:sp>
        <p:nvSpPr>
          <p:cNvPr id="5" name="Tijdelijke aanduiding voor voettekst 4">
            <a:extLst>
              <a:ext uri="{FF2B5EF4-FFF2-40B4-BE49-F238E27FC236}">
                <a16:creationId xmlns:a16="http://schemas.microsoft.com/office/drawing/2014/main" id="{A322DA79-7493-4779-A08D-A9B552EA8F90}"/>
              </a:ext>
            </a:extLst>
          </p:cNvPr>
          <p:cNvSpPr>
            <a:spLocks noGrp="1"/>
          </p:cNvSpPr>
          <p:nvPr>
            <p:ph type="ftr" sz="quarter" idx="16"/>
          </p:nvPr>
        </p:nvSpPr>
        <p:spPr/>
        <p:txBody>
          <a:bodyPr/>
          <a:lstStyle/>
          <a:p>
            <a:r>
              <a:rPr lang="en-GB" dirty="0"/>
              <a:t>26 October 2021 | ALIM Guide for asset information Managers</a:t>
            </a:r>
          </a:p>
        </p:txBody>
      </p:sp>
      <p:sp>
        <p:nvSpPr>
          <p:cNvPr id="6" name="Ondertitel 5">
            <a:extLst>
              <a:ext uri="{FF2B5EF4-FFF2-40B4-BE49-F238E27FC236}">
                <a16:creationId xmlns:a16="http://schemas.microsoft.com/office/drawing/2014/main" id="{3D3B548B-D9C5-44E6-AA46-F588503B37EF}"/>
              </a:ext>
            </a:extLst>
          </p:cNvPr>
          <p:cNvSpPr>
            <a:spLocks noGrp="1"/>
          </p:cNvSpPr>
          <p:nvPr>
            <p:ph type="subTitle" idx="10"/>
          </p:nvPr>
        </p:nvSpPr>
        <p:spPr/>
        <p:txBody>
          <a:bodyPr/>
          <a:lstStyle/>
          <a:p>
            <a:r>
              <a:rPr lang="en-GB" dirty="0"/>
              <a:t>Digital twins</a:t>
            </a:r>
          </a:p>
        </p:txBody>
      </p:sp>
      <p:sp>
        <p:nvSpPr>
          <p:cNvPr id="7" name="Titel 6">
            <a:extLst>
              <a:ext uri="{FF2B5EF4-FFF2-40B4-BE49-F238E27FC236}">
                <a16:creationId xmlns:a16="http://schemas.microsoft.com/office/drawing/2014/main" id="{7D57CD94-3B10-4C4C-AA51-A21ADE9E12DF}"/>
              </a:ext>
            </a:extLst>
          </p:cNvPr>
          <p:cNvSpPr>
            <a:spLocks noGrp="1"/>
          </p:cNvSpPr>
          <p:nvPr>
            <p:ph type="title"/>
          </p:nvPr>
        </p:nvSpPr>
        <p:spPr/>
        <p:txBody>
          <a:bodyPr/>
          <a:lstStyle/>
          <a:p>
            <a:r>
              <a:rPr lang="en-GB" dirty="0"/>
              <a:t>05. Using ALIM in practice</a:t>
            </a:r>
          </a:p>
        </p:txBody>
      </p:sp>
      <p:pic>
        <p:nvPicPr>
          <p:cNvPr id="2" name="Afbeelding 1">
            <a:extLst>
              <a:ext uri="{FF2B5EF4-FFF2-40B4-BE49-F238E27FC236}">
                <a16:creationId xmlns:a16="http://schemas.microsoft.com/office/drawing/2014/main" id="{CE75669F-0059-4617-86C0-12EAC8EDF3A6}"/>
              </a:ext>
            </a:extLst>
          </p:cNvPr>
          <p:cNvPicPr>
            <a:picLocks noChangeAspect="1"/>
          </p:cNvPicPr>
          <p:nvPr/>
        </p:nvPicPr>
        <p:blipFill>
          <a:blip r:embed="rId3"/>
          <a:stretch>
            <a:fillRect/>
          </a:stretch>
        </p:blipFill>
        <p:spPr>
          <a:xfrm>
            <a:off x="4265410" y="1273716"/>
            <a:ext cx="6658904" cy="4877481"/>
          </a:xfrm>
          <a:prstGeom prst="rect">
            <a:avLst/>
          </a:prstGeom>
        </p:spPr>
      </p:pic>
    </p:spTree>
    <p:extLst>
      <p:ext uri="{BB962C8B-B14F-4D97-AF65-F5344CB8AC3E}">
        <p14:creationId xmlns:p14="http://schemas.microsoft.com/office/powerpoint/2010/main" val="3003594022"/>
      </p:ext>
    </p:extLst>
  </p:cSld>
  <p:clrMapOvr>
    <a:overrideClrMapping bg1="lt1" tx1="dk1" bg2="lt2" tx2="dk2" accent1="accent1" accent2="accent2" accent3="accent3" accent4="accent4" accent5="accent5" accent6="accent6" hlink="hlink" folHlink="folHlink"/>
  </p:clrMapOvr>
  <p:transition spd="slow">
    <p:push dir="u"/>
  </p:transition>
</p:sld>
</file>

<file path=ppt/slides/slide108.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3" name="Tijdelijke aanduiding voor verticale tekst 2">
            <a:extLst>
              <a:ext uri="{FF2B5EF4-FFF2-40B4-BE49-F238E27FC236}">
                <a16:creationId xmlns:a16="http://schemas.microsoft.com/office/drawing/2014/main" id="{1F7C623E-63EB-45D1-85FA-863D2CA15F61}"/>
              </a:ext>
            </a:extLst>
          </p:cNvPr>
          <p:cNvSpPr>
            <a:spLocks noGrp="1"/>
          </p:cNvSpPr>
          <p:nvPr>
            <p:ph type="body" orient="vert" idx="1"/>
          </p:nvPr>
        </p:nvSpPr>
        <p:spPr/>
        <p:txBody>
          <a:bodyPr/>
          <a:lstStyle/>
          <a:p>
            <a:r>
              <a:rPr lang="en-GB" dirty="0"/>
              <a:t>Capabilities of Digital Twins</a:t>
            </a:r>
          </a:p>
        </p:txBody>
      </p:sp>
      <p:sp>
        <p:nvSpPr>
          <p:cNvPr id="36" name="Tijdelijke aanduiding voor verticale tekst 35">
            <a:extLst>
              <a:ext uri="{FF2B5EF4-FFF2-40B4-BE49-F238E27FC236}">
                <a16:creationId xmlns:a16="http://schemas.microsoft.com/office/drawing/2014/main" id="{633CA29D-015D-4E3B-B630-8A3DFEBF5DAA}"/>
              </a:ext>
            </a:extLst>
          </p:cNvPr>
          <p:cNvSpPr>
            <a:spLocks noGrp="1"/>
          </p:cNvSpPr>
          <p:nvPr>
            <p:ph type="body" orient="vert" idx="15"/>
          </p:nvPr>
        </p:nvSpPr>
        <p:spPr/>
        <p:txBody>
          <a:bodyPr/>
          <a:lstStyle/>
          <a:p>
            <a:endParaRPr lang="en-GB" dirty="0"/>
          </a:p>
        </p:txBody>
      </p:sp>
      <p:sp>
        <p:nvSpPr>
          <p:cNvPr id="4" name="Tijdelijke aanduiding voor dianummer 3">
            <a:extLst>
              <a:ext uri="{FF2B5EF4-FFF2-40B4-BE49-F238E27FC236}">
                <a16:creationId xmlns:a16="http://schemas.microsoft.com/office/drawing/2014/main" id="{85C1B8A9-2FB2-4D96-A53F-A1C2BE01558A}"/>
              </a:ext>
            </a:extLst>
          </p:cNvPr>
          <p:cNvSpPr>
            <a:spLocks noGrp="1"/>
          </p:cNvSpPr>
          <p:nvPr>
            <p:ph type="sldNum" sz="quarter" idx="17"/>
          </p:nvPr>
        </p:nvSpPr>
        <p:spPr/>
        <p:txBody>
          <a:bodyPr/>
          <a:lstStyle/>
          <a:p>
            <a:fld id="{5EC93C5F-DB18-4797-88B9-B8B0D60519FD}" type="slidenum">
              <a:rPr lang="en-GB" smtClean="0"/>
              <a:pPr/>
              <a:t>108</a:t>
            </a:fld>
            <a:endParaRPr lang="en-GB" dirty="0"/>
          </a:p>
        </p:txBody>
      </p:sp>
      <p:sp>
        <p:nvSpPr>
          <p:cNvPr id="5" name="Tijdelijke aanduiding voor voettekst 4">
            <a:extLst>
              <a:ext uri="{FF2B5EF4-FFF2-40B4-BE49-F238E27FC236}">
                <a16:creationId xmlns:a16="http://schemas.microsoft.com/office/drawing/2014/main" id="{A322DA79-7493-4779-A08D-A9B552EA8F90}"/>
              </a:ext>
            </a:extLst>
          </p:cNvPr>
          <p:cNvSpPr>
            <a:spLocks noGrp="1"/>
          </p:cNvSpPr>
          <p:nvPr>
            <p:ph type="ftr" sz="quarter" idx="16"/>
          </p:nvPr>
        </p:nvSpPr>
        <p:spPr/>
        <p:txBody>
          <a:bodyPr/>
          <a:lstStyle/>
          <a:p>
            <a:r>
              <a:rPr lang="en-GB" dirty="0"/>
              <a:t>26 October 2021 | ALIM Guide for asset information Managers</a:t>
            </a:r>
          </a:p>
        </p:txBody>
      </p:sp>
      <p:sp>
        <p:nvSpPr>
          <p:cNvPr id="6" name="Ondertitel 5">
            <a:extLst>
              <a:ext uri="{FF2B5EF4-FFF2-40B4-BE49-F238E27FC236}">
                <a16:creationId xmlns:a16="http://schemas.microsoft.com/office/drawing/2014/main" id="{3D3B548B-D9C5-44E6-AA46-F588503B37EF}"/>
              </a:ext>
            </a:extLst>
          </p:cNvPr>
          <p:cNvSpPr>
            <a:spLocks noGrp="1"/>
          </p:cNvSpPr>
          <p:nvPr>
            <p:ph type="subTitle" idx="10"/>
          </p:nvPr>
        </p:nvSpPr>
        <p:spPr/>
        <p:txBody>
          <a:bodyPr/>
          <a:lstStyle/>
          <a:p>
            <a:r>
              <a:rPr lang="en-GB" dirty="0"/>
              <a:t>Digital twins</a:t>
            </a:r>
          </a:p>
        </p:txBody>
      </p:sp>
      <p:sp>
        <p:nvSpPr>
          <p:cNvPr id="7" name="Titel 6">
            <a:extLst>
              <a:ext uri="{FF2B5EF4-FFF2-40B4-BE49-F238E27FC236}">
                <a16:creationId xmlns:a16="http://schemas.microsoft.com/office/drawing/2014/main" id="{7D57CD94-3B10-4C4C-AA51-A21ADE9E12DF}"/>
              </a:ext>
            </a:extLst>
          </p:cNvPr>
          <p:cNvSpPr>
            <a:spLocks noGrp="1"/>
          </p:cNvSpPr>
          <p:nvPr>
            <p:ph type="title"/>
          </p:nvPr>
        </p:nvSpPr>
        <p:spPr/>
        <p:txBody>
          <a:bodyPr/>
          <a:lstStyle/>
          <a:p>
            <a:r>
              <a:rPr lang="en-GB" dirty="0"/>
              <a:t>05. Using ALIM in practice</a:t>
            </a:r>
          </a:p>
        </p:txBody>
      </p:sp>
      <p:pic>
        <p:nvPicPr>
          <p:cNvPr id="9" name="Picture 8">
            <a:extLst>
              <a:ext uri="{FF2B5EF4-FFF2-40B4-BE49-F238E27FC236}">
                <a16:creationId xmlns:a16="http://schemas.microsoft.com/office/drawing/2014/main" id="{0F4BED0D-291B-40BD-8037-801103A341D6}"/>
              </a:ext>
            </a:extLst>
          </p:cNvPr>
          <p:cNvPicPr>
            <a:picLocks noChangeAspect="1"/>
          </p:cNvPicPr>
          <p:nvPr/>
        </p:nvPicPr>
        <p:blipFill>
          <a:blip r:embed="rId3"/>
          <a:stretch>
            <a:fillRect/>
          </a:stretch>
        </p:blipFill>
        <p:spPr>
          <a:xfrm>
            <a:off x="2442410" y="2187723"/>
            <a:ext cx="8589485" cy="3906329"/>
          </a:xfrm>
          <a:prstGeom prst="rect">
            <a:avLst/>
          </a:prstGeom>
        </p:spPr>
      </p:pic>
      <p:sp>
        <p:nvSpPr>
          <p:cNvPr id="10" name="TextBox 9">
            <a:extLst>
              <a:ext uri="{FF2B5EF4-FFF2-40B4-BE49-F238E27FC236}">
                <a16:creationId xmlns:a16="http://schemas.microsoft.com/office/drawing/2014/main" id="{76FE397D-88F0-4C2A-A312-9264FE9C385C}"/>
              </a:ext>
            </a:extLst>
          </p:cNvPr>
          <p:cNvSpPr txBox="1"/>
          <p:nvPr/>
        </p:nvSpPr>
        <p:spPr>
          <a:xfrm>
            <a:off x="5943600" y="1711851"/>
            <a:ext cx="4970913" cy="369332"/>
          </a:xfrm>
          <a:prstGeom prst="rect">
            <a:avLst/>
          </a:prstGeom>
          <a:noFill/>
        </p:spPr>
        <p:txBody>
          <a:bodyPr wrap="none" rtlCol="0">
            <a:spAutoFit/>
          </a:bodyPr>
          <a:lstStyle/>
          <a:p>
            <a:r>
              <a:rPr lang="en-GB" sz="1800" b="0" i="0" u="none" strike="noStrike" baseline="0" dirty="0">
                <a:latin typeface="URWPalladioL-Roma"/>
              </a:rPr>
              <a:t>© Norwegian University of Science and Technology</a:t>
            </a:r>
            <a:endParaRPr lang="en-GB" dirty="0"/>
          </a:p>
        </p:txBody>
      </p:sp>
    </p:spTree>
    <p:extLst>
      <p:ext uri="{BB962C8B-B14F-4D97-AF65-F5344CB8AC3E}">
        <p14:creationId xmlns:p14="http://schemas.microsoft.com/office/powerpoint/2010/main" val="3893582918"/>
      </p:ext>
    </p:extLst>
  </p:cSld>
  <p:clrMapOvr>
    <a:overrideClrMapping bg1="lt1" tx1="dk1" bg2="lt2" tx2="dk2" accent1="accent1" accent2="accent2" accent3="accent3" accent4="accent4" accent5="accent5" accent6="accent6" hlink="hlink" folHlink="folHlink"/>
  </p:clrMapOvr>
  <p:transition spd="slow">
    <p:push dir="u"/>
  </p:transition>
</p:sld>
</file>

<file path=ppt/slides/slide109.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4" name="Tijdelijke aanduiding voor dianummer 3">
            <a:extLst>
              <a:ext uri="{FF2B5EF4-FFF2-40B4-BE49-F238E27FC236}">
                <a16:creationId xmlns:a16="http://schemas.microsoft.com/office/drawing/2014/main" id="{85C1B8A9-2FB2-4D96-A53F-A1C2BE01558A}"/>
              </a:ext>
            </a:extLst>
          </p:cNvPr>
          <p:cNvSpPr>
            <a:spLocks noGrp="1"/>
          </p:cNvSpPr>
          <p:nvPr>
            <p:ph type="sldNum" sz="quarter" idx="17"/>
          </p:nvPr>
        </p:nvSpPr>
        <p:spPr/>
        <p:txBody>
          <a:bodyPr/>
          <a:lstStyle/>
          <a:p>
            <a:fld id="{5EC93C5F-DB18-4797-88B9-B8B0D60519FD}" type="slidenum">
              <a:rPr lang="en-GB" smtClean="0"/>
              <a:pPr/>
              <a:t>109</a:t>
            </a:fld>
            <a:endParaRPr lang="en-GB" dirty="0"/>
          </a:p>
        </p:txBody>
      </p:sp>
      <p:sp>
        <p:nvSpPr>
          <p:cNvPr id="5" name="Tijdelijke aanduiding voor voettekst 4">
            <a:extLst>
              <a:ext uri="{FF2B5EF4-FFF2-40B4-BE49-F238E27FC236}">
                <a16:creationId xmlns:a16="http://schemas.microsoft.com/office/drawing/2014/main" id="{A322DA79-7493-4779-A08D-A9B552EA8F90}"/>
              </a:ext>
            </a:extLst>
          </p:cNvPr>
          <p:cNvSpPr>
            <a:spLocks noGrp="1"/>
          </p:cNvSpPr>
          <p:nvPr>
            <p:ph type="ftr" sz="quarter" idx="16"/>
          </p:nvPr>
        </p:nvSpPr>
        <p:spPr/>
        <p:txBody>
          <a:bodyPr/>
          <a:lstStyle/>
          <a:p>
            <a:r>
              <a:rPr lang="en-GB" dirty="0"/>
              <a:t>26 October 2021 | ALIM Guide for asset information Managers</a:t>
            </a:r>
          </a:p>
        </p:txBody>
      </p:sp>
      <p:sp>
        <p:nvSpPr>
          <p:cNvPr id="6" name="Ondertitel 5">
            <a:extLst>
              <a:ext uri="{FF2B5EF4-FFF2-40B4-BE49-F238E27FC236}">
                <a16:creationId xmlns:a16="http://schemas.microsoft.com/office/drawing/2014/main" id="{3D3B548B-D9C5-44E6-AA46-F588503B37EF}"/>
              </a:ext>
            </a:extLst>
          </p:cNvPr>
          <p:cNvSpPr>
            <a:spLocks noGrp="1"/>
          </p:cNvSpPr>
          <p:nvPr>
            <p:ph type="subTitle" idx="10"/>
          </p:nvPr>
        </p:nvSpPr>
        <p:spPr/>
        <p:txBody>
          <a:bodyPr/>
          <a:lstStyle/>
          <a:p>
            <a:r>
              <a:rPr lang="en-GB" dirty="0"/>
              <a:t>Digital twins, data LC</a:t>
            </a:r>
          </a:p>
        </p:txBody>
      </p:sp>
      <p:sp>
        <p:nvSpPr>
          <p:cNvPr id="7" name="Titel 6">
            <a:extLst>
              <a:ext uri="{FF2B5EF4-FFF2-40B4-BE49-F238E27FC236}">
                <a16:creationId xmlns:a16="http://schemas.microsoft.com/office/drawing/2014/main" id="{7D57CD94-3B10-4C4C-AA51-A21ADE9E12DF}"/>
              </a:ext>
            </a:extLst>
          </p:cNvPr>
          <p:cNvSpPr>
            <a:spLocks noGrp="1"/>
          </p:cNvSpPr>
          <p:nvPr>
            <p:ph type="title"/>
          </p:nvPr>
        </p:nvSpPr>
        <p:spPr/>
        <p:txBody>
          <a:bodyPr/>
          <a:lstStyle/>
          <a:p>
            <a:r>
              <a:rPr lang="en-GB" dirty="0"/>
              <a:t>05. Using ALIM in practice</a:t>
            </a:r>
          </a:p>
        </p:txBody>
      </p:sp>
      <p:sp>
        <p:nvSpPr>
          <p:cNvPr id="8" name="Rectangle 4">
            <a:extLst>
              <a:ext uri="{FF2B5EF4-FFF2-40B4-BE49-F238E27FC236}">
                <a16:creationId xmlns:a16="http://schemas.microsoft.com/office/drawing/2014/main" id="{4A52AEE5-D633-4C2D-85E7-F513526DFF5E}"/>
              </a:ext>
            </a:extLst>
          </p:cNvPr>
          <p:cNvSpPr/>
          <p:nvPr/>
        </p:nvSpPr>
        <p:spPr>
          <a:xfrm>
            <a:off x="5399828" y="1124680"/>
            <a:ext cx="5167975" cy="387798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dirty="0">
              <a:solidFill>
                <a:schemeClr val="tx1"/>
              </a:solidFill>
            </a:endParaRPr>
          </a:p>
          <a:p>
            <a:pPr algn="ctr"/>
            <a:endParaRPr lang="en-GB" sz="1200" dirty="0">
              <a:solidFill>
                <a:schemeClr val="tx1"/>
              </a:solidFill>
            </a:endParaRPr>
          </a:p>
          <a:p>
            <a:pPr algn="ctr"/>
            <a:endParaRPr lang="en-GB" sz="1200" dirty="0">
              <a:solidFill>
                <a:schemeClr val="tx1"/>
              </a:solidFill>
            </a:endParaRPr>
          </a:p>
          <a:p>
            <a:pPr algn="ctr"/>
            <a:endParaRPr lang="en-GB" sz="1200" dirty="0">
              <a:solidFill>
                <a:schemeClr val="tx1"/>
              </a:solidFill>
            </a:endParaRPr>
          </a:p>
          <a:p>
            <a:pPr algn="ctr"/>
            <a:endParaRPr lang="en-GB" sz="1200" dirty="0">
              <a:solidFill>
                <a:schemeClr val="tx1"/>
              </a:solidFill>
            </a:endParaRPr>
          </a:p>
          <a:p>
            <a:pPr algn="ctr"/>
            <a:endParaRPr lang="en-GB" sz="1200" dirty="0">
              <a:solidFill>
                <a:schemeClr val="tx1"/>
              </a:solidFill>
            </a:endParaRPr>
          </a:p>
          <a:p>
            <a:pPr algn="ctr"/>
            <a:endParaRPr lang="en-GB" sz="1200" dirty="0">
              <a:solidFill>
                <a:schemeClr val="tx1"/>
              </a:solidFill>
            </a:endParaRPr>
          </a:p>
          <a:p>
            <a:pPr algn="ctr"/>
            <a:endParaRPr lang="en-GB" sz="1200" dirty="0">
              <a:solidFill>
                <a:schemeClr val="tx1"/>
              </a:solidFill>
            </a:endParaRPr>
          </a:p>
        </p:txBody>
      </p:sp>
      <p:cxnSp>
        <p:nvCxnSpPr>
          <p:cNvPr id="9" name="Straight Arrow Connector 6">
            <a:extLst>
              <a:ext uri="{FF2B5EF4-FFF2-40B4-BE49-F238E27FC236}">
                <a16:creationId xmlns:a16="http://schemas.microsoft.com/office/drawing/2014/main" id="{BDCEBC68-5E49-43D6-A47C-165BBF142C3C}"/>
              </a:ext>
            </a:extLst>
          </p:cNvPr>
          <p:cNvCxnSpPr>
            <a:cxnSpLocks/>
          </p:cNvCxnSpPr>
          <p:nvPr/>
        </p:nvCxnSpPr>
        <p:spPr>
          <a:xfrm flipV="1">
            <a:off x="6018032" y="4780544"/>
            <a:ext cx="0" cy="742542"/>
          </a:xfrm>
          <a:prstGeom prst="straightConnector1">
            <a:avLst/>
          </a:prstGeom>
          <a:ln w="28575">
            <a:solidFill>
              <a:schemeClr val="tx1"/>
            </a:solidFill>
            <a:prstDash val="solid"/>
            <a:tailEnd type="triangle"/>
          </a:ln>
        </p:spPr>
        <p:style>
          <a:lnRef idx="1">
            <a:schemeClr val="accent2"/>
          </a:lnRef>
          <a:fillRef idx="0">
            <a:schemeClr val="accent2"/>
          </a:fillRef>
          <a:effectRef idx="0">
            <a:schemeClr val="accent2"/>
          </a:effectRef>
          <a:fontRef idx="minor">
            <a:schemeClr val="tx1"/>
          </a:fontRef>
        </p:style>
      </p:cxnSp>
      <p:sp>
        <p:nvSpPr>
          <p:cNvPr id="10" name="Rectangle 8">
            <a:extLst>
              <a:ext uri="{FF2B5EF4-FFF2-40B4-BE49-F238E27FC236}">
                <a16:creationId xmlns:a16="http://schemas.microsoft.com/office/drawing/2014/main" id="{238ECD64-D611-48D7-B5E4-0F5A72126A3D}"/>
              </a:ext>
            </a:extLst>
          </p:cNvPr>
          <p:cNvSpPr/>
          <p:nvPr/>
        </p:nvSpPr>
        <p:spPr>
          <a:xfrm>
            <a:off x="8958419" y="1871698"/>
            <a:ext cx="821005" cy="63022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solidFill>
                  <a:schemeClr val="tx1"/>
                </a:solidFill>
              </a:rPr>
              <a:t>Control</a:t>
            </a:r>
          </a:p>
          <a:p>
            <a:pPr algn="ctr"/>
            <a:r>
              <a:rPr lang="en-GB" sz="1200" dirty="0">
                <a:solidFill>
                  <a:schemeClr val="tx1"/>
                </a:solidFill>
              </a:rPr>
              <a:t>&amp;</a:t>
            </a:r>
          </a:p>
          <a:p>
            <a:pPr algn="ctr"/>
            <a:r>
              <a:rPr lang="en-GB" sz="1200" dirty="0">
                <a:solidFill>
                  <a:schemeClr val="tx1"/>
                </a:solidFill>
              </a:rPr>
              <a:t>Learn</a:t>
            </a:r>
          </a:p>
        </p:txBody>
      </p:sp>
      <p:sp>
        <p:nvSpPr>
          <p:cNvPr id="11" name="Rectangle 9">
            <a:extLst>
              <a:ext uri="{FF2B5EF4-FFF2-40B4-BE49-F238E27FC236}">
                <a16:creationId xmlns:a16="http://schemas.microsoft.com/office/drawing/2014/main" id="{7625FE88-7A8B-4642-BBF4-903A128CBA05}"/>
              </a:ext>
            </a:extLst>
          </p:cNvPr>
          <p:cNvSpPr/>
          <p:nvPr/>
        </p:nvSpPr>
        <p:spPr>
          <a:xfrm>
            <a:off x="6737625" y="1871698"/>
            <a:ext cx="883108" cy="63022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solidFill>
                  <a:schemeClr val="tx1"/>
                </a:solidFill>
              </a:rPr>
              <a:t>Analyse</a:t>
            </a:r>
          </a:p>
        </p:txBody>
      </p:sp>
      <p:sp>
        <p:nvSpPr>
          <p:cNvPr id="12" name="Rectangle 39">
            <a:extLst>
              <a:ext uri="{FF2B5EF4-FFF2-40B4-BE49-F238E27FC236}">
                <a16:creationId xmlns:a16="http://schemas.microsoft.com/office/drawing/2014/main" id="{9C7BF899-C1E2-4D76-AFC1-75BA2E2CFD4C}"/>
              </a:ext>
            </a:extLst>
          </p:cNvPr>
          <p:cNvSpPr/>
          <p:nvPr/>
        </p:nvSpPr>
        <p:spPr>
          <a:xfrm>
            <a:off x="7861555" y="1871698"/>
            <a:ext cx="878857" cy="63022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solidFill>
                  <a:schemeClr val="tx1"/>
                </a:solidFill>
              </a:rPr>
              <a:t>Compare &amp;</a:t>
            </a:r>
          </a:p>
          <a:p>
            <a:pPr algn="ctr"/>
            <a:r>
              <a:rPr lang="en-GB" sz="1200" dirty="0">
                <a:solidFill>
                  <a:schemeClr val="tx1"/>
                </a:solidFill>
              </a:rPr>
              <a:t>Decide</a:t>
            </a:r>
          </a:p>
        </p:txBody>
      </p:sp>
      <p:cxnSp>
        <p:nvCxnSpPr>
          <p:cNvPr id="13" name="Straight Arrow Connector 31">
            <a:extLst>
              <a:ext uri="{FF2B5EF4-FFF2-40B4-BE49-F238E27FC236}">
                <a16:creationId xmlns:a16="http://schemas.microsoft.com/office/drawing/2014/main" id="{35EB4679-043A-43FB-9702-F2C3A7CF8792}"/>
              </a:ext>
            </a:extLst>
          </p:cNvPr>
          <p:cNvCxnSpPr>
            <a:cxnSpLocks/>
          </p:cNvCxnSpPr>
          <p:nvPr/>
        </p:nvCxnSpPr>
        <p:spPr>
          <a:xfrm flipV="1">
            <a:off x="10079091" y="2175962"/>
            <a:ext cx="15514" cy="3347124"/>
          </a:xfrm>
          <a:prstGeom prst="straightConnector1">
            <a:avLst/>
          </a:prstGeom>
          <a:ln w="28575">
            <a:solidFill>
              <a:schemeClr val="tx1"/>
            </a:solidFill>
            <a:prstDash val="solid"/>
            <a:headEnd type="triangl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14" name="Straight Arrow Connector 35">
            <a:extLst>
              <a:ext uri="{FF2B5EF4-FFF2-40B4-BE49-F238E27FC236}">
                <a16:creationId xmlns:a16="http://schemas.microsoft.com/office/drawing/2014/main" id="{9EAACC73-590F-4DBA-B628-319FA7A305D3}"/>
              </a:ext>
            </a:extLst>
          </p:cNvPr>
          <p:cNvCxnSpPr>
            <a:cxnSpLocks/>
          </p:cNvCxnSpPr>
          <p:nvPr/>
        </p:nvCxnSpPr>
        <p:spPr>
          <a:xfrm>
            <a:off x="9779423" y="2175960"/>
            <a:ext cx="322146" cy="1596"/>
          </a:xfrm>
          <a:prstGeom prst="straightConnector1">
            <a:avLst/>
          </a:prstGeom>
          <a:ln w="28575">
            <a:solidFill>
              <a:schemeClr val="tx1"/>
            </a:solidFill>
            <a:prstDash val="solid"/>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15" name="Straight Arrow Connector 59">
            <a:extLst>
              <a:ext uri="{FF2B5EF4-FFF2-40B4-BE49-F238E27FC236}">
                <a16:creationId xmlns:a16="http://schemas.microsoft.com/office/drawing/2014/main" id="{68E2C14E-0872-431D-BD8D-9454031363F1}"/>
              </a:ext>
            </a:extLst>
          </p:cNvPr>
          <p:cNvCxnSpPr>
            <a:cxnSpLocks/>
          </p:cNvCxnSpPr>
          <p:nvPr/>
        </p:nvCxnSpPr>
        <p:spPr>
          <a:xfrm flipH="1" flipV="1">
            <a:off x="6035547" y="1349053"/>
            <a:ext cx="4055863" cy="15190"/>
          </a:xfrm>
          <a:prstGeom prst="straightConnector1">
            <a:avLst/>
          </a:prstGeom>
          <a:ln w="28575">
            <a:solidFill>
              <a:schemeClr val="tx1"/>
            </a:solidFill>
            <a:prstDash val="solid"/>
            <a:headEnd type="none" w="med" len="med"/>
            <a:tailEnd type="none" w="med" len="med"/>
          </a:ln>
        </p:spPr>
        <p:style>
          <a:lnRef idx="1">
            <a:schemeClr val="accent2"/>
          </a:lnRef>
          <a:fillRef idx="0">
            <a:schemeClr val="accent2"/>
          </a:fillRef>
          <a:effectRef idx="0">
            <a:schemeClr val="accent2"/>
          </a:effectRef>
          <a:fontRef idx="minor">
            <a:schemeClr val="tx1"/>
          </a:fontRef>
        </p:style>
      </p:cxnSp>
      <p:sp>
        <p:nvSpPr>
          <p:cNvPr id="16" name="Rectangle 140">
            <a:extLst>
              <a:ext uri="{FF2B5EF4-FFF2-40B4-BE49-F238E27FC236}">
                <a16:creationId xmlns:a16="http://schemas.microsoft.com/office/drawing/2014/main" id="{FBB84D9F-147E-40A3-A24C-DCB42AFBF173}"/>
              </a:ext>
            </a:extLst>
          </p:cNvPr>
          <p:cNvSpPr/>
          <p:nvPr/>
        </p:nvSpPr>
        <p:spPr>
          <a:xfrm>
            <a:off x="5593607" y="2894230"/>
            <a:ext cx="4185815" cy="79388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GB" sz="1200" dirty="0">
              <a:solidFill>
                <a:schemeClr val="tx1"/>
              </a:solidFill>
            </a:endParaRPr>
          </a:p>
          <a:p>
            <a:pPr algn="r"/>
            <a:endParaRPr lang="en-GB" sz="1200" dirty="0">
              <a:solidFill>
                <a:schemeClr val="tx1"/>
              </a:solidFill>
            </a:endParaRPr>
          </a:p>
          <a:p>
            <a:pPr algn="r"/>
            <a:r>
              <a:rPr lang="en-GB" sz="1400" b="1" dirty="0">
                <a:solidFill>
                  <a:schemeClr val="tx1"/>
                </a:solidFill>
              </a:rPr>
              <a:t>ALIM: Data Sets &amp; Data Models</a:t>
            </a:r>
          </a:p>
        </p:txBody>
      </p:sp>
      <p:sp>
        <p:nvSpPr>
          <p:cNvPr id="17" name="Rectangle 152">
            <a:extLst>
              <a:ext uri="{FF2B5EF4-FFF2-40B4-BE49-F238E27FC236}">
                <a16:creationId xmlns:a16="http://schemas.microsoft.com/office/drawing/2014/main" id="{DCF4D3EB-5D66-4104-B379-B38F69EAF0E1}"/>
              </a:ext>
            </a:extLst>
          </p:cNvPr>
          <p:cNvSpPr/>
          <p:nvPr/>
        </p:nvSpPr>
        <p:spPr>
          <a:xfrm>
            <a:off x="5602880" y="1860850"/>
            <a:ext cx="858111" cy="64107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solidFill>
                  <a:schemeClr val="tx1"/>
                </a:solidFill>
              </a:rPr>
              <a:t>Create</a:t>
            </a:r>
          </a:p>
        </p:txBody>
      </p:sp>
      <p:cxnSp>
        <p:nvCxnSpPr>
          <p:cNvPr id="18" name="Straight Arrow Connector 154">
            <a:extLst>
              <a:ext uri="{FF2B5EF4-FFF2-40B4-BE49-F238E27FC236}">
                <a16:creationId xmlns:a16="http://schemas.microsoft.com/office/drawing/2014/main" id="{B73BAB2A-137D-449F-BDDE-D54CEFD96828}"/>
              </a:ext>
            </a:extLst>
          </p:cNvPr>
          <p:cNvCxnSpPr>
            <a:cxnSpLocks/>
            <a:endCxn id="17" idx="0"/>
          </p:cNvCxnSpPr>
          <p:nvPr/>
        </p:nvCxnSpPr>
        <p:spPr>
          <a:xfrm flipH="1">
            <a:off x="6031935" y="1349053"/>
            <a:ext cx="13772" cy="511797"/>
          </a:xfrm>
          <a:prstGeom prst="straightConnector1">
            <a:avLst/>
          </a:prstGeom>
          <a:ln w="28575">
            <a:solidFill>
              <a:schemeClr val="tx1"/>
            </a:solidFill>
            <a:prstDash val="solid"/>
            <a:tailEnd type="triangle"/>
          </a:ln>
        </p:spPr>
        <p:style>
          <a:lnRef idx="1">
            <a:schemeClr val="accent2"/>
          </a:lnRef>
          <a:fillRef idx="0">
            <a:schemeClr val="accent2"/>
          </a:fillRef>
          <a:effectRef idx="0">
            <a:schemeClr val="accent2"/>
          </a:effectRef>
          <a:fontRef idx="minor">
            <a:schemeClr val="tx1"/>
          </a:fontRef>
        </p:style>
      </p:cxnSp>
      <p:sp>
        <p:nvSpPr>
          <p:cNvPr id="19" name="Rectangle 193">
            <a:extLst>
              <a:ext uri="{FF2B5EF4-FFF2-40B4-BE49-F238E27FC236}">
                <a16:creationId xmlns:a16="http://schemas.microsoft.com/office/drawing/2014/main" id="{B6E0ECF5-2083-4B22-B47B-017215571024}"/>
              </a:ext>
            </a:extLst>
          </p:cNvPr>
          <p:cNvSpPr/>
          <p:nvPr/>
        </p:nvSpPr>
        <p:spPr>
          <a:xfrm>
            <a:off x="5626407" y="2904438"/>
            <a:ext cx="4185816" cy="3821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GB" sz="1200" dirty="0">
                <a:solidFill>
                  <a:schemeClr val="tx1"/>
                </a:solidFill>
              </a:rPr>
              <a:t>Data Services</a:t>
            </a:r>
          </a:p>
          <a:p>
            <a:pPr algn="r"/>
            <a:r>
              <a:rPr lang="en-GB" sz="1200" dirty="0">
                <a:solidFill>
                  <a:schemeClr val="tx1"/>
                </a:solidFill>
              </a:rPr>
              <a:t>(store, visualize, clean, transform)</a:t>
            </a:r>
          </a:p>
        </p:txBody>
      </p:sp>
      <p:sp>
        <p:nvSpPr>
          <p:cNvPr id="20" name="TextBox 216">
            <a:extLst>
              <a:ext uri="{FF2B5EF4-FFF2-40B4-BE49-F238E27FC236}">
                <a16:creationId xmlns:a16="http://schemas.microsoft.com/office/drawing/2014/main" id="{620D22E8-B14F-4170-978C-C7875128CFB4}"/>
              </a:ext>
            </a:extLst>
          </p:cNvPr>
          <p:cNvSpPr txBox="1"/>
          <p:nvPr/>
        </p:nvSpPr>
        <p:spPr>
          <a:xfrm rot="5400000">
            <a:off x="9878396" y="2403424"/>
            <a:ext cx="678391" cy="276999"/>
          </a:xfrm>
          <a:prstGeom prst="rect">
            <a:avLst/>
          </a:prstGeom>
          <a:noFill/>
          <a:ln>
            <a:noFill/>
          </a:ln>
        </p:spPr>
        <p:txBody>
          <a:bodyPr wrap="none" rtlCol="0">
            <a:spAutoFit/>
          </a:bodyPr>
          <a:lstStyle/>
          <a:p>
            <a:r>
              <a:rPr lang="en-GB" sz="1200" i="1" dirty="0"/>
              <a:t>Control</a:t>
            </a:r>
          </a:p>
        </p:txBody>
      </p:sp>
      <p:sp>
        <p:nvSpPr>
          <p:cNvPr id="21" name="TextBox 217">
            <a:extLst>
              <a:ext uri="{FF2B5EF4-FFF2-40B4-BE49-F238E27FC236}">
                <a16:creationId xmlns:a16="http://schemas.microsoft.com/office/drawing/2014/main" id="{311D682B-0157-4051-A2EC-150E4938177E}"/>
              </a:ext>
            </a:extLst>
          </p:cNvPr>
          <p:cNvSpPr txBox="1"/>
          <p:nvPr/>
        </p:nvSpPr>
        <p:spPr>
          <a:xfrm rot="5400000">
            <a:off x="9961309" y="1688882"/>
            <a:ext cx="537198" cy="276999"/>
          </a:xfrm>
          <a:prstGeom prst="rect">
            <a:avLst/>
          </a:prstGeom>
          <a:noFill/>
          <a:ln>
            <a:noFill/>
          </a:ln>
        </p:spPr>
        <p:txBody>
          <a:bodyPr wrap="none" rtlCol="0">
            <a:spAutoFit/>
          </a:bodyPr>
          <a:lstStyle/>
          <a:p>
            <a:r>
              <a:rPr lang="en-GB" sz="1200" i="1" dirty="0"/>
              <a:t>Learn</a:t>
            </a:r>
          </a:p>
        </p:txBody>
      </p:sp>
      <p:cxnSp>
        <p:nvCxnSpPr>
          <p:cNvPr id="22" name="Straight Arrow Connector 55">
            <a:extLst>
              <a:ext uri="{FF2B5EF4-FFF2-40B4-BE49-F238E27FC236}">
                <a16:creationId xmlns:a16="http://schemas.microsoft.com/office/drawing/2014/main" id="{D8F3173B-DC46-4748-B41E-BB3AE9E9AC41}"/>
              </a:ext>
            </a:extLst>
          </p:cNvPr>
          <p:cNvCxnSpPr>
            <a:cxnSpLocks/>
            <a:endCxn id="11" idx="0"/>
          </p:cNvCxnSpPr>
          <p:nvPr/>
        </p:nvCxnSpPr>
        <p:spPr>
          <a:xfrm>
            <a:off x="7179179" y="1356649"/>
            <a:ext cx="0" cy="515049"/>
          </a:xfrm>
          <a:prstGeom prst="straightConnector1">
            <a:avLst/>
          </a:prstGeom>
          <a:ln w="28575">
            <a:solidFill>
              <a:schemeClr val="tx1"/>
            </a:solidFill>
            <a:prstDash val="solid"/>
            <a:tailEnd type="triangle"/>
          </a:ln>
        </p:spPr>
        <p:style>
          <a:lnRef idx="1">
            <a:schemeClr val="accent2"/>
          </a:lnRef>
          <a:fillRef idx="0">
            <a:schemeClr val="accent2"/>
          </a:fillRef>
          <a:effectRef idx="0">
            <a:schemeClr val="accent2"/>
          </a:effectRef>
          <a:fontRef idx="minor">
            <a:schemeClr val="tx1"/>
          </a:fontRef>
        </p:style>
      </p:cxnSp>
      <p:cxnSp>
        <p:nvCxnSpPr>
          <p:cNvPr id="23" name="Straight Arrow Connector 56">
            <a:extLst>
              <a:ext uri="{FF2B5EF4-FFF2-40B4-BE49-F238E27FC236}">
                <a16:creationId xmlns:a16="http://schemas.microsoft.com/office/drawing/2014/main" id="{BF45F4FC-0C5E-4304-B8E7-0FA1714C06D7}"/>
              </a:ext>
            </a:extLst>
          </p:cNvPr>
          <p:cNvCxnSpPr>
            <a:cxnSpLocks/>
            <a:endCxn id="12" idx="0"/>
          </p:cNvCxnSpPr>
          <p:nvPr/>
        </p:nvCxnSpPr>
        <p:spPr>
          <a:xfrm>
            <a:off x="8300095" y="1349053"/>
            <a:ext cx="888" cy="522645"/>
          </a:xfrm>
          <a:prstGeom prst="straightConnector1">
            <a:avLst/>
          </a:prstGeom>
          <a:ln w="28575">
            <a:solidFill>
              <a:schemeClr val="tx1"/>
            </a:solidFill>
            <a:prstDash val="solid"/>
            <a:tailEnd type="triangle"/>
          </a:ln>
        </p:spPr>
        <p:style>
          <a:lnRef idx="1">
            <a:schemeClr val="accent2"/>
          </a:lnRef>
          <a:fillRef idx="0">
            <a:schemeClr val="accent2"/>
          </a:fillRef>
          <a:effectRef idx="0">
            <a:schemeClr val="accent2"/>
          </a:effectRef>
          <a:fontRef idx="minor">
            <a:schemeClr val="tx1"/>
          </a:fontRef>
        </p:style>
      </p:cxnSp>
      <p:cxnSp>
        <p:nvCxnSpPr>
          <p:cNvPr id="24" name="Straight Arrow Connector 28">
            <a:extLst>
              <a:ext uri="{FF2B5EF4-FFF2-40B4-BE49-F238E27FC236}">
                <a16:creationId xmlns:a16="http://schemas.microsoft.com/office/drawing/2014/main" id="{1E65EDD4-39B3-4EBC-8936-BA5876F40399}"/>
              </a:ext>
            </a:extLst>
          </p:cNvPr>
          <p:cNvCxnSpPr>
            <a:cxnSpLocks/>
          </p:cNvCxnSpPr>
          <p:nvPr/>
        </p:nvCxnSpPr>
        <p:spPr>
          <a:xfrm flipV="1">
            <a:off x="10094604" y="1349052"/>
            <a:ext cx="0" cy="837756"/>
          </a:xfrm>
          <a:prstGeom prst="straightConnector1">
            <a:avLst/>
          </a:prstGeom>
          <a:ln w="28575">
            <a:solidFill>
              <a:schemeClr val="tx1"/>
            </a:solidFill>
            <a:prstDash val="solid"/>
            <a:headEnd type="none" w="med" len="med"/>
            <a:tailEnd type="none" w="med" len="med"/>
          </a:ln>
        </p:spPr>
        <p:style>
          <a:lnRef idx="1">
            <a:schemeClr val="accent2"/>
          </a:lnRef>
          <a:fillRef idx="0">
            <a:schemeClr val="accent2"/>
          </a:fillRef>
          <a:effectRef idx="0">
            <a:schemeClr val="accent2"/>
          </a:effectRef>
          <a:fontRef idx="minor">
            <a:schemeClr val="tx1"/>
          </a:fontRef>
        </p:style>
      </p:cxnSp>
      <p:sp>
        <p:nvSpPr>
          <p:cNvPr id="25" name="Rectangle 34">
            <a:extLst>
              <a:ext uri="{FF2B5EF4-FFF2-40B4-BE49-F238E27FC236}">
                <a16:creationId xmlns:a16="http://schemas.microsoft.com/office/drawing/2014/main" id="{888091FB-BE33-4F48-ADC2-6D8961968524}"/>
              </a:ext>
            </a:extLst>
          </p:cNvPr>
          <p:cNvSpPr/>
          <p:nvPr/>
        </p:nvSpPr>
        <p:spPr>
          <a:xfrm>
            <a:off x="5399827" y="5523087"/>
            <a:ext cx="5163636" cy="72000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457200"/>
            <a:r>
              <a:rPr lang="en-GB" dirty="0">
                <a:solidFill>
                  <a:schemeClr val="tx1"/>
                </a:solidFill>
                <a:latin typeface="Calibri" panose="020F0502020204030204"/>
              </a:rPr>
              <a:t>Assets in reality (field or lab; real or scaled):</a:t>
            </a:r>
          </a:p>
          <a:p>
            <a:pPr algn="ctr" defTabSz="457200"/>
            <a:r>
              <a:rPr lang="en-GB" dirty="0">
                <a:solidFill>
                  <a:schemeClr val="tx1"/>
                </a:solidFill>
                <a:latin typeface="Calibri" panose="020F0502020204030204"/>
              </a:rPr>
              <a:t>buildings, roads, bridges, tunnels, …</a:t>
            </a:r>
          </a:p>
        </p:txBody>
      </p:sp>
      <p:sp>
        <p:nvSpPr>
          <p:cNvPr id="26" name="Rectangle 37">
            <a:extLst>
              <a:ext uri="{FF2B5EF4-FFF2-40B4-BE49-F238E27FC236}">
                <a16:creationId xmlns:a16="http://schemas.microsoft.com/office/drawing/2014/main" id="{32E3325A-6B64-404F-812F-48ACEB0D81B8}"/>
              </a:ext>
            </a:extLst>
          </p:cNvPr>
          <p:cNvSpPr/>
          <p:nvPr/>
        </p:nvSpPr>
        <p:spPr>
          <a:xfrm>
            <a:off x="5601804" y="4138512"/>
            <a:ext cx="854406" cy="63022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solidFill>
                  <a:schemeClr val="tx1"/>
                </a:solidFill>
              </a:rPr>
              <a:t>Capture</a:t>
            </a:r>
          </a:p>
        </p:txBody>
      </p:sp>
      <p:cxnSp>
        <p:nvCxnSpPr>
          <p:cNvPr id="27" name="Straight Arrow Connector 33">
            <a:extLst>
              <a:ext uri="{FF2B5EF4-FFF2-40B4-BE49-F238E27FC236}">
                <a16:creationId xmlns:a16="http://schemas.microsoft.com/office/drawing/2014/main" id="{88C3B5C3-BD35-4E6C-A19B-41A238852BC9}"/>
              </a:ext>
            </a:extLst>
          </p:cNvPr>
          <p:cNvCxnSpPr>
            <a:cxnSpLocks/>
            <a:stCxn id="26" idx="0"/>
          </p:cNvCxnSpPr>
          <p:nvPr/>
        </p:nvCxnSpPr>
        <p:spPr>
          <a:xfrm flipV="1">
            <a:off x="6029008" y="3711096"/>
            <a:ext cx="6539" cy="427416"/>
          </a:xfrm>
          <a:prstGeom prst="straightConnector1">
            <a:avLst/>
          </a:prstGeom>
          <a:ln w="28575">
            <a:solidFill>
              <a:schemeClr val="tx1"/>
            </a:solidFill>
            <a:prstDash val="solid"/>
            <a:tailEnd type="triangle"/>
          </a:ln>
        </p:spPr>
        <p:style>
          <a:lnRef idx="1">
            <a:schemeClr val="accent2"/>
          </a:lnRef>
          <a:fillRef idx="0">
            <a:schemeClr val="accent2"/>
          </a:fillRef>
          <a:effectRef idx="0">
            <a:schemeClr val="accent2"/>
          </a:effectRef>
          <a:fontRef idx="minor">
            <a:schemeClr val="tx1"/>
          </a:fontRef>
        </p:style>
      </p:cxnSp>
      <p:sp>
        <p:nvSpPr>
          <p:cNvPr id="28" name="Rectangle 13">
            <a:extLst>
              <a:ext uri="{FF2B5EF4-FFF2-40B4-BE49-F238E27FC236}">
                <a16:creationId xmlns:a16="http://schemas.microsoft.com/office/drawing/2014/main" id="{7C8019B3-56B1-4B44-B130-A5D8B586ACEB}"/>
              </a:ext>
            </a:extLst>
          </p:cNvPr>
          <p:cNvSpPr/>
          <p:nvPr/>
        </p:nvSpPr>
        <p:spPr>
          <a:xfrm>
            <a:off x="5696884" y="2963763"/>
            <a:ext cx="1337354" cy="646331"/>
          </a:xfrm>
          <a:prstGeom prst="rect">
            <a:avLst/>
          </a:prstGeom>
          <a:noFill/>
          <a:ln>
            <a:solidFill>
              <a:schemeClr val="tx1"/>
            </a:solidFill>
          </a:ln>
        </p:spPr>
        <p:txBody>
          <a:bodyPr wrap="none">
            <a:spAutoFit/>
          </a:bodyPr>
          <a:lstStyle/>
          <a:p>
            <a:r>
              <a:rPr lang="en-GB" sz="1200" dirty="0"/>
              <a:t>Common</a:t>
            </a:r>
          </a:p>
          <a:p>
            <a:r>
              <a:rPr lang="en-GB" sz="1200" dirty="0"/>
              <a:t>Data Environment</a:t>
            </a:r>
          </a:p>
          <a:p>
            <a:r>
              <a:rPr lang="en-GB" sz="1200" dirty="0"/>
              <a:t>(CDE) </a:t>
            </a:r>
          </a:p>
        </p:txBody>
      </p:sp>
      <p:cxnSp>
        <p:nvCxnSpPr>
          <p:cNvPr id="29" name="Straight Arrow Connector 38">
            <a:extLst>
              <a:ext uri="{FF2B5EF4-FFF2-40B4-BE49-F238E27FC236}">
                <a16:creationId xmlns:a16="http://schemas.microsoft.com/office/drawing/2014/main" id="{814A1BC8-B4E5-414F-8873-FEA566E26CC1}"/>
              </a:ext>
            </a:extLst>
          </p:cNvPr>
          <p:cNvCxnSpPr>
            <a:cxnSpLocks/>
            <a:stCxn id="17" idx="2"/>
          </p:cNvCxnSpPr>
          <p:nvPr/>
        </p:nvCxnSpPr>
        <p:spPr>
          <a:xfrm flipH="1">
            <a:off x="6029005" y="2501920"/>
            <a:ext cx="2930" cy="392310"/>
          </a:xfrm>
          <a:prstGeom prst="straightConnector1">
            <a:avLst/>
          </a:prstGeom>
          <a:ln w="28575">
            <a:solidFill>
              <a:schemeClr val="tx1"/>
            </a:solidFill>
            <a:prstDash val="solid"/>
            <a:tailEnd type="triangle"/>
          </a:ln>
        </p:spPr>
        <p:style>
          <a:lnRef idx="1">
            <a:schemeClr val="accent2"/>
          </a:lnRef>
          <a:fillRef idx="0">
            <a:schemeClr val="accent2"/>
          </a:fillRef>
          <a:effectRef idx="0">
            <a:schemeClr val="accent2"/>
          </a:effectRef>
          <a:fontRef idx="minor">
            <a:schemeClr val="tx1"/>
          </a:fontRef>
        </p:style>
      </p:cxnSp>
      <p:cxnSp>
        <p:nvCxnSpPr>
          <p:cNvPr id="30" name="Straight Arrow Connector 41">
            <a:extLst>
              <a:ext uri="{FF2B5EF4-FFF2-40B4-BE49-F238E27FC236}">
                <a16:creationId xmlns:a16="http://schemas.microsoft.com/office/drawing/2014/main" id="{3BC7AE05-1348-468A-91A4-120ADB4D291E}"/>
              </a:ext>
            </a:extLst>
          </p:cNvPr>
          <p:cNvCxnSpPr>
            <a:cxnSpLocks/>
          </p:cNvCxnSpPr>
          <p:nvPr/>
        </p:nvCxnSpPr>
        <p:spPr>
          <a:xfrm flipH="1">
            <a:off x="7190749" y="2501920"/>
            <a:ext cx="2930" cy="392310"/>
          </a:xfrm>
          <a:prstGeom prst="straightConnector1">
            <a:avLst/>
          </a:prstGeom>
          <a:ln w="28575">
            <a:solidFill>
              <a:schemeClr val="tx1"/>
            </a:solidFill>
            <a:prstDash val="solid"/>
            <a:headEnd type="triangle" w="med" len="med"/>
            <a:tailEnd type="triangle" w="med" len="med"/>
          </a:ln>
        </p:spPr>
        <p:style>
          <a:lnRef idx="1">
            <a:schemeClr val="accent2"/>
          </a:lnRef>
          <a:fillRef idx="0">
            <a:schemeClr val="accent2"/>
          </a:fillRef>
          <a:effectRef idx="0">
            <a:schemeClr val="accent2"/>
          </a:effectRef>
          <a:fontRef idx="minor">
            <a:schemeClr val="tx1"/>
          </a:fontRef>
        </p:style>
      </p:cxnSp>
      <p:cxnSp>
        <p:nvCxnSpPr>
          <p:cNvPr id="31" name="Straight Arrow Connector 42">
            <a:extLst>
              <a:ext uri="{FF2B5EF4-FFF2-40B4-BE49-F238E27FC236}">
                <a16:creationId xmlns:a16="http://schemas.microsoft.com/office/drawing/2014/main" id="{99F5E7DC-3AA9-488E-845F-B57CCC7A5FAA}"/>
              </a:ext>
            </a:extLst>
          </p:cNvPr>
          <p:cNvCxnSpPr>
            <a:cxnSpLocks/>
            <a:stCxn id="12" idx="2"/>
          </p:cNvCxnSpPr>
          <p:nvPr/>
        </p:nvCxnSpPr>
        <p:spPr>
          <a:xfrm>
            <a:off x="8300983" y="2501920"/>
            <a:ext cx="0" cy="392310"/>
          </a:xfrm>
          <a:prstGeom prst="straightConnector1">
            <a:avLst/>
          </a:prstGeom>
          <a:ln w="28575">
            <a:solidFill>
              <a:schemeClr val="tx1"/>
            </a:solidFill>
            <a:prstDash val="solid"/>
            <a:headEnd type="triangle" w="med" len="med"/>
            <a:tailEnd type="triangle" w="med" len="med"/>
          </a:ln>
        </p:spPr>
        <p:style>
          <a:lnRef idx="1">
            <a:schemeClr val="accent2"/>
          </a:lnRef>
          <a:fillRef idx="0">
            <a:schemeClr val="accent2"/>
          </a:fillRef>
          <a:effectRef idx="0">
            <a:schemeClr val="accent2"/>
          </a:effectRef>
          <a:fontRef idx="minor">
            <a:schemeClr val="tx1"/>
          </a:fontRef>
        </p:style>
      </p:cxnSp>
      <p:cxnSp>
        <p:nvCxnSpPr>
          <p:cNvPr id="32" name="Straight Arrow Connector 43">
            <a:extLst>
              <a:ext uri="{FF2B5EF4-FFF2-40B4-BE49-F238E27FC236}">
                <a16:creationId xmlns:a16="http://schemas.microsoft.com/office/drawing/2014/main" id="{7B907DFA-DD39-4D79-B2F6-F9263C265D28}"/>
              </a:ext>
            </a:extLst>
          </p:cNvPr>
          <p:cNvCxnSpPr>
            <a:cxnSpLocks/>
            <a:stCxn id="10" idx="2"/>
          </p:cNvCxnSpPr>
          <p:nvPr/>
        </p:nvCxnSpPr>
        <p:spPr>
          <a:xfrm>
            <a:off x="9368921" y="2501920"/>
            <a:ext cx="0" cy="392310"/>
          </a:xfrm>
          <a:prstGeom prst="straightConnector1">
            <a:avLst/>
          </a:prstGeom>
          <a:ln w="28575">
            <a:solidFill>
              <a:schemeClr val="tx1"/>
            </a:solidFill>
            <a:prstDash val="solid"/>
            <a:headEnd type="triangle" w="med" len="med"/>
            <a:tailEnd type="none" w="med" len="med"/>
          </a:ln>
        </p:spPr>
        <p:style>
          <a:lnRef idx="1">
            <a:schemeClr val="accent2"/>
          </a:lnRef>
          <a:fillRef idx="0">
            <a:schemeClr val="accent2"/>
          </a:fillRef>
          <a:effectRef idx="0">
            <a:schemeClr val="accent2"/>
          </a:effectRef>
          <a:fontRef idx="minor">
            <a:schemeClr val="tx1"/>
          </a:fontRef>
        </p:style>
      </p:cxnSp>
      <p:sp>
        <p:nvSpPr>
          <p:cNvPr id="33" name="TextBox 23">
            <a:extLst>
              <a:ext uri="{FF2B5EF4-FFF2-40B4-BE49-F238E27FC236}">
                <a16:creationId xmlns:a16="http://schemas.microsoft.com/office/drawing/2014/main" id="{E2121045-6322-4EBC-BF22-227C9A73C926}"/>
              </a:ext>
            </a:extLst>
          </p:cNvPr>
          <p:cNvSpPr txBox="1"/>
          <p:nvPr/>
        </p:nvSpPr>
        <p:spPr>
          <a:xfrm>
            <a:off x="6045707" y="5064682"/>
            <a:ext cx="929100" cy="369332"/>
          </a:xfrm>
          <a:prstGeom prst="rect">
            <a:avLst/>
          </a:prstGeom>
          <a:noFill/>
          <a:ln>
            <a:noFill/>
          </a:ln>
        </p:spPr>
        <p:txBody>
          <a:bodyPr wrap="none" rtlCol="0">
            <a:spAutoFit/>
          </a:bodyPr>
          <a:lstStyle/>
          <a:p>
            <a:r>
              <a:rPr lang="en-GB" dirty="0"/>
              <a:t>Sensors</a:t>
            </a:r>
          </a:p>
        </p:txBody>
      </p:sp>
      <p:sp>
        <p:nvSpPr>
          <p:cNvPr id="34" name="TextBox 52">
            <a:extLst>
              <a:ext uri="{FF2B5EF4-FFF2-40B4-BE49-F238E27FC236}">
                <a16:creationId xmlns:a16="http://schemas.microsoft.com/office/drawing/2014/main" id="{728AB456-06CE-4D80-B4A6-728C319542F0}"/>
              </a:ext>
            </a:extLst>
          </p:cNvPr>
          <p:cNvSpPr txBox="1"/>
          <p:nvPr/>
        </p:nvSpPr>
        <p:spPr>
          <a:xfrm>
            <a:off x="8886997" y="5064682"/>
            <a:ext cx="1107034" cy="369332"/>
          </a:xfrm>
          <a:prstGeom prst="rect">
            <a:avLst/>
          </a:prstGeom>
          <a:noFill/>
          <a:ln>
            <a:noFill/>
          </a:ln>
        </p:spPr>
        <p:txBody>
          <a:bodyPr wrap="none" rtlCol="0">
            <a:spAutoFit/>
          </a:bodyPr>
          <a:lstStyle/>
          <a:p>
            <a:r>
              <a:rPr lang="en-GB" dirty="0"/>
              <a:t>Actuators</a:t>
            </a:r>
          </a:p>
        </p:txBody>
      </p:sp>
      <p:sp>
        <p:nvSpPr>
          <p:cNvPr id="35" name="TextBox 53">
            <a:extLst>
              <a:ext uri="{FF2B5EF4-FFF2-40B4-BE49-F238E27FC236}">
                <a16:creationId xmlns:a16="http://schemas.microsoft.com/office/drawing/2014/main" id="{4EB6C0F4-965F-4892-8B10-DB04115910A3}"/>
              </a:ext>
            </a:extLst>
          </p:cNvPr>
          <p:cNvSpPr txBox="1"/>
          <p:nvPr/>
        </p:nvSpPr>
        <p:spPr>
          <a:xfrm>
            <a:off x="6052599" y="3792890"/>
            <a:ext cx="2243050" cy="276999"/>
          </a:xfrm>
          <a:prstGeom prst="rect">
            <a:avLst/>
          </a:prstGeom>
          <a:noFill/>
          <a:ln>
            <a:noFill/>
          </a:ln>
        </p:spPr>
        <p:txBody>
          <a:bodyPr wrap="none" rtlCol="0">
            <a:spAutoFit/>
          </a:bodyPr>
          <a:lstStyle/>
          <a:p>
            <a:r>
              <a:rPr lang="en-GB" sz="1200" dirty="0"/>
              <a:t>manual or connected/streaming</a:t>
            </a:r>
          </a:p>
        </p:txBody>
      </p:sp>
      <p:pic>
        <p:nvPicPr>
          <p:cNvPr id="2" name="Afbeelding 1">
            <a:extLst>
              <a:ext uri="{FF2B5EF4-FFF2-40B4-BE49-F238E27FC236}">
                <a16:creationId xmlns:a16="http://schemas.microsoft.com/office/drawing/2014/main" id="{FBD783C6-DED1-4607-B2C2-9E73FA99CC0A}"/>
              </a:ext>
            </a:extLst>
          </p:cNvPr>
          <p:cNvPicPr>
            <a:picLocks noChangeAspect="1"/>
          </p:cNvPicPr>
          <p:nvPr/>
        </p:nvPicPr>
        <p:blipFill>
          <a:blip r:embed="rId3"/>
          <a:stretch>
            <a:fillRect/>
          </a:stretch>
        </p:blipFill>
        <p:spPr>
          <a:xfrm>
            <a:off x="10570912" y="6480355"/>
            <a:ext cx="1054699" cy="182896"/>
          </a:xfrm>
          <a:prstGeom prst="rect">
            <a:avLst/>
          </a:prstGeom>
        </p:spPr>
      </p:pic>
    </p:spTree>
    <p:extLst>
      <p:ext uri="{BB962C8B-B14F-4D97-AF65-F5344CB8AC3E}">
        <p14:creationId xmlns:p14="http://schemas.microsoft.com/office/powerpoint/2010/main" val="4038306526"/>
      </p:ext>
    </p:extLst>
  </p:cSld>
  <p:clrMapOvr>
    <a:overrideClrMapping bg1="lt1" tx1="dk1" bg2="lt2" tx2="dk2" accent1="accent1" accent2="accent2" accent3="accent3" accent4="accent4" accent5="accent5" accent6="accent6" hlink="hlink" folHlink="folHlink"/>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2">
            <a:lumMod val="20000"/>
            <a:lumOff val="80000"/>
          </a:schemeClr>
        </a:solidFill>
        <a:effectLst/>
      </p:bgPr>
    </p:bg>
    <p:spTree>
      <p:nvGrpSpPr>
        <p:cNvPr id="1" name=""/>
        <p:cNvGrpSpPr/>
        <p:nvPr/>
      </p:nvGrpSpPr>
      <p:grpSpPr>
        <a:xfrm>
          <a:off x="0" y="0"/>
          <a:ext cx="0" cy="0"/>
          <a:chOff x="0" y="0"/>
          <a:chExt cx="0" cy="0"/>
        </a:xfrm>
      </p:grpSpPr>
      <p:sp>
        <p:nvSpPr>
          <p:cNvPr id="21" name="Tijdelijke aanduiding voor verticale tekst 20">
            <a:extLst>
              <a:ext uri="{FF2B5EF4-FFF2-40B4-BE49-F238E27FC236}">
                <a16:creationId xmlns:a16="http://schemas.microsoft.com/office/drawing/2014/main" id="{FB0A1F67-8B72-4538-88A8-FCEE59540602}"/>
              </a:ext>
            </a:extLst>
          </p:cNvPr>
          <p:cNvSpPr>
            <a:spLocks noGrp="1"/>
          </p:cNvSpPr>
          <p:nvPr>
            <p:ph type="body" orient="vert" idx="1"/>
          </p:nvPr>
        </p:nvSpPr>
        <p:spPr>
          <a:xfrm>
            <a:off x="777233" y="1856129"/>
            <a:ext cx="10827107" cy="2196108"/>
          </a:xfrm>
        </p:spPr>
        <p:txBody>
          <a:bodyPr/>
          <a:lstStyle/>
          <a:p>
            <a:r>
              <a:rPr lang="en-GB" dirty="0"/>
              <a:t>Programming 	(asset as required/allowed by client, law &amp; regulation or sector)</a:t>
            </a:r>
          </a:p>
          <a:p>
            <a:r>
              <a:rPr lang="en-GB" dirty="0"/>
              <a:t>Design 	(asset as designed)</a:t>
            </a:r>
          </a:p>
          <a:p>
            <a:r>
              <a:rPr lang="en-GB" dirty="0"/>
              <a:t>Build 		(asset as constructed)</a:t>
            </a:r>
          </a:p>
          <a:p>
            <a:r>
              <a:rPr lang="en-GB" dirty="0"/>
              <a:t>Operate 	(asset as in use) &amp; maintain, renovate or repurpose, until its end of life: demolish, recycle &amp; reuse</a:t>
            </a:r>
          </a:p>
          <a:p>
            <a:endParaRPr lang="en-GB" dirty="0"/>
          </a:p>
          <a:p>
            <a:r>
              <a:rPr lang="en-GB" dirty="0"/>
              <a:t>Maintenance: re-build</a:t>
            </a:r>
          </a:p>
          <a:p>
            <a:r>
              <a:rPr lang="en-GB" dirty="0"/>
              <a:t>Renovation: re-design and re-build</a:t>
            </a:r>
          </a:p>
          <a:p>
            <a:r>
              <a:rPr lang="en-GB" dirty="0"/>
              <a:t>Repurposing: re-program, re-design and rebuild</a:t>
            </a:r>
          </a:p>
          <a:p>
            <a:endParaRPr lang="en-GB" dirty="0"/>
          </a:p>
          <a:p>
            <a:r>
              <a:rPr lang="en-GB" dirty="0"/>
              <a:t>For every life-cycle phase we can have a supply-chain</a:t>
            </a:r>
          </a:p>
          <a:p>
            <a:pPr lvl="1"/>
            <a:r>
              <a:rPr lang="en-GB" dirty="0"/>
              <a:t>Example in the build phase: Client &gt; Contractor &lt;&gt; Sub-contractor &lt;&gt; Supplier &lt;&gt; Manufacturer</a:t>
            </a:r>
          </a:p>
          <a:p>
            <a:pPr lvl="1"/>
            <a:r>
              <a:rPr lang="en-GB" dirty="0"/>
              <a:t>Related to the asset’s breakdown structure or “typical decomposition”</a:t>
            </a:r>
          </a:p>
          <a:p>
            <a:pPr lvl="2"/>
            <a:endParaRPr lang="en-GB" dirty="0"/>
          </a:p>
          <a:p>
            <a:pPr marL="0" indent="0">
              <a:buNone/>
            </a:pPr>
            <a:endParaRPr lang="en-GB" dirty="0"/>
          </a:p>
        </p:txBody>
      </p:sp>
      <p:sp>
        <p:nvSpPr>
          <p:cNvPr id="23" name="Tijdelijke aanduiding voor verticale tekst 22">
            <a:extLst>
              <a:ext uri="{FF2B5EF4-FFF2-40B4-BE49-F238E27FC236}">
                <a16:creationId xmlns:a16="http://schemas.microsoft.com/office/drawing/2014/main" id="{42D326BD-7163-4F21-BB5C-93E4AA4B3E1A}"/>
              </a:ext>
            </a:extLst>
          </p:cNvPr>
          <p:cNvSpPr>
            <a:spLocks noGrp="1"/>
          </p:cNvSpPr>
          <p:nvPr>
            <p:ph type="body" orient="vert" idx="15"/>
          </p:nvPr>
        </p:nvSpPr>
        <p:spPr/>
        <p:txBody>
          <a:bodyPr/>
          <a:lstStyle/>
          <a:p>
            <a:endParaRPr lang="en-GB" dirty="0"/>
          </a:p>
        </p:txBody>
      </p:sp>
      <p:sp>
        <p:nvSpPr>
          <p:cNvPr id="20" name="Titel 19">
            <a:extLst>
              <a:ext uri="{FF2B5EF4-FFF2-40B4-BE49-F238E27FC236}">
                <a16:creationId xmlns:a16="http://schemas.microsoft.com/office/drawing/2014/main" id="{4BB9987A-2C44-4D4D-9641-691499791444}"/>
              </a:ext>
            </a:extLst>
          </p:cNvPr>
          <p:cNvSpPr>
            <a:spLocks noGrp="1"/>
          </p:cNvSpPr>
          <p:nvPr>
            <p:ph type="title"/>
          </p:nvPr>
        </p:nvSpPr>
        <p:spPr/>
        <p:txBody>
          <a:bodyPr/>
          <a:lstStyle/>
          <a:p>
            <a:r>
              <a:rPr lang="en-GB" dirty="0"/>
              <a:t>what is a </a:t>
            </a:r>
            <a:r>
              <a:rPr lang="en-GB" dirty="0">
                <a:solidFill>
                  <a:srgbClr val="FF0000"/>
                </a:solidFill>
              </a:rPr>
              <a:t>l</a:t>
            </a:r>
            <a:r>
              <a:rPr lang="en-GB" dirty="0"/>
              <a:t>ife-cycle?</a:t>
            </a:r>
          </a:p>
        </p:txBody>
      </p:sp>
      <p:sp>
        <p:nvSpPr>
          <p:cNvPr id="2" name="Tijdelijke aanduiding voor dianummer 1">
            <a:extLst>
              <a:ext uri="{FF2B5EF4-FFF2-40B4-BE49-F238E27FC236}">
                <a16:creationId xmlns:a16="http://schemas.microsoft.com/office/drawing/2014/main" id="{2F0F8107-DEE5-41BC-8093-43FD29FF1DA9}"/>
              </a:ext>
            </a:extLst>
          </p:cNvPr>
          <p:cNvSpPr>
            <a:spLocks noGrp="1"/>
          </p:cNvSpPr>
          <p:nvPr>
            <p:ph type="sldNum" sz="quarter" idx="17"/>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EC93C5F-DB18-4797-88B9-B8B0D60519FD}" type="slidenum">
              <a:rPr kumimoji="0" lang="en-GB" sz="1000" b="0" i="0" u="none" strike="noStrike" kern="1200" cap="none" spc="0" normalizeH="0" baseline="0" noProof="0" smtClean="0">
                <a:ln>
                  <a:noFill/>
                </a:ln>
                <a:solidFill>
                  <a:prstClr val="black">
                    <a:tint val="75000"/>
                  </a:prstClr>
                </a:solidFill>
                <a:effectLst/>
                <a:uLnTx/>
                <a:uFillTx/>
                <a:latin typeface="Segoe UI Ligh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11</a:t>
            </a:fld>
            <a:endParaRPr kumimoji="0" lang="en-GB" sz="1000" b="0" i="0" u="none" strike="noStrike" kern="1200" cap="none" spc="0" normalizeH="0" baseline="0" noProof="0" dirty="0">
              <a:ln>
                <a:noFill/>
              </a:ln>
              <a:solidFill>
                <a:prstClr val="black">
                  <a:tint val="75000"/>
                </a:prstClr>
              </a:solidFill>
              <a:effectLst/>
              <a:uLnTx/>
              <a:uFillTx/>
              <a:latin typeface="Segoe UI Light"/>
              <a:ea typeface="+mn-ea"/>
              <a:cs typeface="+mn-cs"/>
            </a:endParaRPr>
          </a:p>
        </p:txBody>
      </p:sp>
      <p:sp>
        <p:nvSpPr>
          <p:cNvPr id="3" name="Tijdelijke aanduiding voor voettekst 2">
            <a:extLst>
              <a:ext uri="{FF2B5EF4-FFF2-40B4-BE49-F238E27FC236}">
                <a16:creationId xmlns:a16="http://schemas.microsoft.com/office/drawing/2014/main" id="{7492F5A2-7280-40E0-8A48-5CB57724C2E5}"/>
              </a:ext>
            </a:extLst>
          </p:cNvPr>
          <p:cNvSpPr>
            <a:spLocks noGrp="1"/>
          </p:cNvSpPr>
          <p:nvPr>
            <p:ph type="ftr" sz="quarter" idx="16"/>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prstClr val="black">
                    <a:tint val="75000"/>
                  </a:prstClr>
                </a:solidFill>
                <a:effectLst/>
                <a:uLnTx/>
                <a:uFillTx/>
                <a:latin typeface="Segoe UI Light"/>
                <a:ea typeface="+mn-ea"/>
                <a:cs typeface="+mn-cs"/>
              </a:rPr>
              <a:t>26 October 2021 | ALIM Guide for asset information Managers</a:t>
            </a:r>
          </a:p>
        </p:txBody>
      </p:sp>
    </p:spTree>
    <p:extLst>
      <p:ext uri="{BB962C8B-B14F-4D97-AF65-F5344CB8AC3E}">
        <p14:creationId xmlns:p14="http://schemas.microsoft.com/office/powerpoint/2010/main" val="728634180"/>
      </p:ext>
    </p:extLst>
  </p:cSld>
  <p:clrMapOvr>
    <a:overrideClrMapping bg1="lt1" tx1="dk1" bg2="lt2" tx2="dk2" accent1="accent1" accent2="accent2" accent3="accent3" accent4="accent4" accent5="accent5" accent6="accent6" hlink="hlink" folHlink="folHlink"/>
  </p:clrMapOvr>
  <p:transition spd="slow">
    <p:push dir="u"/>
  </p:transition>
</p:sld>
</file>

<file path=ppt/slides/slide110.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4" name="Tijdelijke aanduiding voor dianummer 3">
            <a:extLst>
              <a:ext uri="{FF2B5EF4-FFF2-40B4-BE49-F238E27FC236}">
                <a16:creationId xmlns:a16="http://schemas.microsoft.com/office/drawing/2014/main" id="{85C1B8A9-2FB2-4D96-A53F-A1C2BE01558A}"/>
              </a:ext>
            </a:extLst>
          </p:cNvPr>
          <p:cNvSpPr>
            <a:spLocks noGrp="1"/>
          </p:cNvSpPr>
          <p:nvPr>
            <p:ph type="sldNum" sz="quarter" idx="17"/>
          </p:nvPr>
        </p:nvSpPr>
        <p:spPr/>
        <p:txBody>
          <a:bodyPr/>
          <a:lstStyle/>
          <a:p>
            <a:fld id="{5EC93C5F-DB18-4797-88B9-B8B0D60519FD}" type="slidenum">
              <a:rPr lang="en-GB" smtClean="0"/>
              <a:pPr/>
              <a:t>110</a:t>
            </a:fld>
            <a:endParaRPr lang="en-GB" dirty="0"/>
          </a:p>
        </p:txBody>
      </p:sp>
      <p:sp>
        <p:nvSpPr>
          <p:cNvPr id="5" name="Tijdelijke aanduiding voor voettekst 4">
            <a:extLst>
              <a:ext uri="{FF2B5EF4-FFF2-40B4-BE49-F238E27FC236}">
                <a16:creationId xmlns:a16="http://schemas.microsoft.com/office/drawing/2014/main" id="{A322DA79-7493-4779-A08D-A9B552EA8F90}"/>
              </a:ext>
            </a:extLst>
          </p:cNvPr>
          <p:cNvSpPr>
            <a:spLocks noGrp="1"/>
          </p:cNvSpPr>
          <p:nvPr>
            <p:ph type="ftr" sz="quarter" idx="16"/>
          </p:nvPr>
        </p:nvSpPr>
        <p:spPr/>
        <p:txBody>
          <a:bodyPr/>
          <a:lstStyle/>
          <a:p>
            <a:r>
              <a:rPr lang="en-GB" dirty="0"/>
              <a:t>26 October 2021 | ALIM Guide for asset information Managers</a:t>
            </a:r>
          </a:p>
        </p:txBody>
      </p:sp>
      <p:sp>
        <p:nvSpPr>
          <p:cNvPr id="6" name="Ondertitel 5">
            <a:extLst>
              <a:ext uri="{FF2B5EF4-FFF2-40B4-BE49-F238E27FC236}">
                <a16:creationId xmlns:a16="http://schemas.microsoft.com/office/drawing/2014/main" id="{3D3B548B-D9C5-44E6-AA46-F588503B37EF}"/>
              </a:ext>
            </a:extLst>
          </p:cNvPr>
          <p:cNvSpPr>
            <a:spLocks noGrp="1"/>
          </p:cNvSpPr>
          <p:nvPr>
            <p:ph type="subTitle" idx="10"/>
          </p:nvPr>
        </p:nvSpPr>
        <p:spPr/>
        <p:txBody>
          <a:bodyPr/>
          <a:lstStyle/>
          <a:p>
            <a:r>
              <a:rPr lang="en-GB" dirty="0"/>
              <a:t>Digital twins</a:t>
            </a:r>
          </a:p>
          <a:p>
            <a:r>
              <a:rPr lang="en-GB" dirty="0"/>
              <a:t>architecture</a:t>
            </a:r>
          </a:p>
        </p:txBody>
      </p:sp>
      <p:sp>
        <p:nvSpPr>
          <p:cNvPr id="7" name="Titel 6">
            <a:extLst>
              <a:ext uri="{FF2B5EF4-FFF2-40B4-BE49-F238E27FC236}">
                <a16:creationId xmlns:a16="http://schemas.microsoft.com/office/drawing/2014/main" id="{7D57CD94-3B10-4C4C-AA51-A21ADE9E12DF}"/>
              </a:ext>
            </a:extLst>
          </p:cNvPr>
          <p:cNvSpPr>
            <a:spLocks noGrp="1"/>
          </p:cNvSpPr>
          <p:nvPr>
            <p:ph type="title"/>
          </p:nvPr>
        </p:nvSpPr>
        <p:spPr/>
        <p:txBody>
          <a:bodyPr/>
          <a:lstStyle/>
          <a:p>
            <a:r>
              <a:rPr lang="en-GB" dirty="0"/>
              <a:t>05. Using ALIM in practice</a:t>
            </a:r>
          </a:p>
        </p:txBody>
      </p:sp>
      <p:sp>
        <p:nvSpPr>
          <p:cNvPr id="84" name="Footer Placeholder 2">
            <a:extLst>
              <a:ext uri="{FF2B5EF4-FFF2-40B4-BE49-F238E27FC236}">
                <a16:creationId xmlns:a16="http://schemas.microsoft.com/office/drawing/2014/main" id="{2F36982A-2A55-4F16-8300-E2FEA0B7CA2B}"/>
              </a:ext>
            </a:extLst>
          </p:cNvPr>
          <p:cNvSpPr txBox="1">
            <a:spLocks/>
          </p:cNvSpPr>
          <p:nvPr/>
        </p:nvSpPr>
        <p:spPr>
          <a:xfrm>
            <a:off x="4047261" y="6046513"/>
            <a:ext cx="4993129" cy="170933"/>
          </a:xfrm>
          <a:prstGeom prst="rect">
            <a:avLst/>
          </a:prstGeom>
        </p:spPr>
        <p:txBody>
          <a:bodyPr vert="horz" lIns="91440" tIns="45720" rIns="91440" bIns="45720" rtlCol="0" anchor="ctr"/>
          <a:lstStyle>
            <a:defPPr>
              <a:defRPr lang="nl-NL"/>
            </a:defPPr>
            <a:lvl1pPr marL="0" algn="l" defTabSz="914400" rtl="0" eaLnBrk="1" latinLnBrk="0" hangingPunct="1">
              <a:defRPr sz="10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900" dirty="0"/>
              <a:t>Digital Twin System</a:t>
            </a:r>
          </a:p>
        </p:txBody>
      </p:sp>
      <p:sp>
        <p:nvSpPr>
          <p:cNvPr id="86" name="Freeform: Shape 42">
            <a:extLst>
              <a:ext uri="{FF2B5EF4-FFF2-40B4-BE49-F238E27FC236}">
                <a16:creationId xmlns:a16="http://schemas.microsoft.com/office/drawing/2014/main" id="{0D445C5C-6FEC-41B1-97AC-47D6A3936FDD}"/>
              </a:ext>
            </a:extLst>
          </p:cNvPr>
          <p:cNvSpPr/>
          <p:nvPr/>
        </p:nvSpPr>
        <p:spPr>
          <a:xfrm>
            <a:off x="9154801" y="4186898"/>
            <a:ext cx="2259420" cy="2044429"/>
          </a:xfrm>
          <a:custGeom>
            <a:avLst/>
            <a:gdLst>
              <a:gd name="connsiteX0" fmla="*/ 8626 w 2406769"/>
              <a:gd name="connsiteY0" fmla="*/ 1457864 h 2216988"/>
              <a:gd name="connsiteX1" fmla="*/ 0 w 2406769"/>
              <a:gd name="connsiteY1" fmla="*/ 2216988 h 2216988"/>
              <a:gd name="connsiteX2" fmla="*/ 2406769 w 2406769"/>
              <a:gd name="connsiteY2" fmla="*/ 750498 h 2216988"/>
              <a:gd name="connsiteX3" fmla="*/ 2406769 w 2406769"/>
              <a:gd name="connsiteY3" fmla="*/ 0 h 2216988"/>
              <a:gd name="connsiteX4" fmla="*/ 8626 w 2406769"/>
              <a:gd name="connsiteY4" fmla="*/ 1457864 h 2216988"/>
              <a:gd name="connsiteX0" fmla="*/ 8626 w 2406769"/>
              <a:gd name="connsiteY0" fmla="*/ 1474997 h 2216988"/>
              <a:gd name="connsiteX1" fmla="*/ 0 w 2406769"/>
              <a:gd name="connsiteY1" fmla="*/ 2216988 h 2216988"/>
              <a:gd name="connsiteX2" fmla="*/ 2406769 w 2406769"/>
              <a:gd name="connsiteY2" fmla="*/ 750498 h 2216988"/>
              <a:gd name="connsiteX3" fmla="*/ 2406769 w 2406769"/>
              <a:gd name="connsiteY3" fmla="*/ 0 h 2216988"/>
              <a:gd name="connsiteX4" fmla="*/ 8626 w 2406769"/>
              <a:gd name="connsiteY4" fmla="*/ 1474997 h 2216988"/>
              <a:gd name="connsiteX0" fmla="*/ 8626 w 2406769"/>
              <a:gd name="connsiteY0" fmla="*/ 1474997 h 2216988"/>
              <a:gd name="connsiteX1" fmla="*/ 0 w 2406769"/>
              <a:gd name="connsiteY1" fmla="*/ 2216988 h 2216988"/>
              <a:gd name="connsiteX2" fmla="*/ 2406769 w 2406769"/>
              <a:gd name="connsiteY2" fmla="*/ 750498 h 2216988"/>
              <a:gd name="connsiteX3" fmla="*/ 2406769 w 2406769"/>
              <a:gd name="connsiteY3" fmla="*/ 0 h 2216988"/>
              <a:gd name="connsiteX4" fmla="*/ 8626 w 2406769"/>
              <a:gd name="connsiteY4" fmla="*/ 1474997 h 2216988"/>
              <a:gd name="connsiteX0" fmla="*/ 8626 w 2406769"/>
              <a:gd name="connsiteY0" fmla="*/ 1474997 h 2216988"/>
              <a:gd name="connsiteX1" fmla="*/ 0 w 2406769"/>
              <a:gd name="connsiteY1" fmla="*/ 2216988 h 2216988"/>
              <a:gd name="connsiteX2" fmla="*/ 2406769 w 2406769"/>
              <a:gd name="connsiteY2" fmla="*/ 750498 h 2216988"/>
              <a:gd name="connsiteX3" fmla="*/ 2406769 w 2406769"/>
              <a:gd name="connsiteY3" fmla="*/ 0 h 2216988"/>
              <a:gd name="connsiteX4" fmla="*/ 8626 w 2406769"/>
              <a:gd name="connsiteY4" fmla="*/ 1474997 h 2216988"/>
              <a:gd name="connsiteX0" fmla="*/ 1006 w 2406769"/>
              <a:gd name="connsiteY0" fmla="*/ 1478806 h 2216988"/>
              <a:gd name="connsiteX1" fmla="*/ 0 w 2406769"/>
              <a:gd name="connsiteY1" fmla="*/ 2216988 h 2216988"/>
              <a:gd name="connsiteX2" fmla="*/ 2406769 w 2406769"/>
              <a:gd name="connsiteY2" fmla="*/ 750498 h 2216988"/>
              <a:gd name="connsiteX3" fmla="*/ 2406769 w 2406769"/>
              <a:gd name="connsiteY3" fmla="*/ 0 h 2216988"/>
              <a:gd name="connsiteX4" fmla="*/ 1006 w 2406769"/>
              <a:gd name="connsiteY4" fmla="*/ 1478806 h 2216988"/>
              <a:gd name="connsiteX0" fmla="*/ 1006 w 2406769"/>
              <a:gd name="connsiteY0" fmla="*/ 1486424 h 2216988"/>
              <a:gd name="connsiteX1" fmla="*/ 0 w 2406769"/>
              <a:gd name="connsiteY1" fmla="*/ 2216988 h 2216988"/>
              <a:gd name="connsiteX2" fmla="*/ 2406769 w 2406769"/>
              <a:gd name="connsiteY2" fmla="*/ 750498 h 2216988"/>
              <a:gd name="connsiteX3" fmla="*/ 2406769 w 2406769"/>
              <a:gd name="connsiteY3" fmla="*/ 0 h 2216988"/>
              <a:gd name="connsiteX4" fmla="*/ 1006 w 2406769"/>
              <a:gd name="connsiteY4" fmla="*/ 1486424 h 2216988"/>
              <a:gd name="connsiteX0" fmla="*/ 1006 w 2406769"/>
              <a:gd name="connsiteY0" fmla="*/ 1474997 h 2216988"/>
              <a:gd name="connsiteX1" fmla="*/ 0 w 2406769"/>
              <a:gd name="connsiteY1" fmla="*/ 2216988 h 2216988"/>
              <a:gd name="connsiteX2" fmla="*/ 2406769 w 2406769"/>
              <a:gd name="connsiteY2" fmla="*/ 750498 h 2216988"/>
              <a:gd name="connsiteX3" fmla="*/ 2406769 w 2406769"/>
              <a:gd name="connsiteY3" fmla="*/ 0 h 2216988"/>
              <a:gd name="connsiteX4" fmla="*/ 1006 w 2406769"/>
              <a:gd name="connsiteY4" fmla="*/ 1474997 h 2216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6769" h="2216988">
                <a:moveTo>
                  <a:pt x="1006" y="1474997"/>
                </a:moveTo>
                <a:cubicBezTo>
                  <a:pt x="-1869" y="1728038"/>
                  <a:pt x="2875" y="1963947"/>
                  <a:pt x="0" y="2216988"/>
                </a:cubicBezTo>
                <a:lnTo>
                  <a:pt x="2406769" y="750498"/>
                </a:lnTo>
                <a:lnTo>
                  <a:pt x="2406769" y="0"/>
                </a:lnTo>
                <a:lnTo>
                  <a:pt x="1006" y="1474997"/>
                </a:lnTo>
                <a:close/>
              </a:path>
            </a:pathLst>
          </a:cu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a:p>
        </p:txBody>
      </p:sp>
      <p:sp>
        <p:nvSpPr>
          <p:cNvPr id="87" name="Parallelogram 43">
            <a:extLst>
              <a:ext uri="{FF2B5EF4-FFF2-40B4-BE49-F238E27FC236}">
                <a16:creationId xmlns:a16="http://schemas.microsoft.com/office/drawing/2014/main" id="{06EE57BE-1F1C-45CB-9604-407A9360A3CF}"/>
              </a:ext>
            </a:extLst>
          </p:cNvPr>
          <p:cNvSpPr/>
          <p:nvPr/>
        </p:nvSpPr>
        <p:spPr>
          <a:xfrm>
            <a:off x="2098284" y="4130709"/>
            <a:ext cx="9372729" cy="1352023"/>
          </a:xfrm>
          <a:prstGeom prst="parallelogram">
            <a:avLst>
              <a:gd name="adj" fmla="val 167434"/>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a:p>
        </p:txBody>
      </p:sp>
      <p:sp>
        <p:nvSpPr>
          <p:cNvPr id="88" name="Parallelogram 44">
            <a:extLst>
              <a:ext uri="{FF2B5EF4-FFF2-40B4-BE49-F238E27FC236}">
                <a16:creationId xmlns:a16="http://schemas.microsoft.com/office/drawing/2014/main" id="{C231F50F-8E36-42AA-9F98-143B9A27B219}"/>
              </a:ext>
            </a:extLst>
          </p:cNvPr>
          <p:cNvSpPr/>
          <p:nvPr/>
        </p:nvSpPr>
        <p:spPr>
          <a:xfrm>
            <a:off x="2116175" y="3747751"/>
            <a:ext cx="9412537" cy="1396689"/>
          </a:xfrm>
          <a:prstGeom prst="parallelogram">
            <a:avLst>
              <a:gd name="adj" fmla="val 167434"/>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a:p>
        </p:txBody>
      </p:sp>
      <p:sp>
        <p:nvSpPr>
          <p:cNvPr id="89" name="Parallelogram 48">
            <a:extLst>
              <a:ext uri="{FF2B5EF4-FFF2-40B4-BE49-F238E27FC236}">
                <a16:creationId xmlns:a16="http://schemas.microsoft.com/office/drawing/2014/main" id="{944D68F7-891C-425D-A97F-6CFE51CA398A}"/>
              </a:ext>
            </a:extLst>
          </p:cNvPr>
          <p:cNvSpPr/>
          <p:nvPr/>
        </p:nvSpPr>
        <p:spPr>
          <a:xfrm>
            <a:off x="4443146" y="3030475"/>
            <a:ext cx="7170530" cy="1396689"/>
          </a:xfrm>
          <a:prstGeom prst="parallelogram">
            <a:avLst>
              <a:gd name="adj" fmla="val 167434"/>
            </a:avLst>
          </a:prstGeom>
          <a:solidFill>
            <a:schemeClr val="accent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a:p>
        </p:txBody>
      </p:sp>
      <p:sp>
        <p:nvSpPr>
          <p:cNvPr id="90" name="Footer Placeholder 2">
            <a:extLst>
              <a:ext uri="{FF2B5EF4-FFF2-40B4-BE49-F238E27FC236}">
                <a16:creationId xmlns:a16="http://schemas.microsoft.com/office/drawing/2014/main" id="{8D660D43-13AE-45AE-821A-9DC99EB70399}"/>
              </a:ext>
            </a:extLst>
          </p:cNvPr>
          <p:cNvSpPr txBox="1">
            <a:spLocks/>
          </p:cNvSpPr>
          <p:nvPr/>
        </p:nvSpPr>
        <p:spPr>
          <a:xfrm>
            <a:off x="4047261" y="6067944"/>
            <a:ext cx="4993129" cy="170933"/>
          </a:xfrm>
          <a:prstGeom prst="rect">
            <a:avLst/>
          </a:prstGeom>
        </p:spPr>
        <p:txBody>
          <a:bodyPr vert="horz" lIns="0" tIns="0" rIns="0" bIns="0" rtlCol="0" anchor="ctr">
            <a:noAutofit/>
          </a:bodyPr>
          <a:lstStyle>
            <a:defPPr>
              <a:defRPr lang="nl-NL"/>
            </a:defPPr>
            <a:lvl1pPr marL="0" algn="ctr" defTabSz="914400" rtl="0" eaLnBrk="1" latinLnBrk="0" hangingPunct="1">
              <a:defRPr sz="10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900" dirty="0"/>
              <a:t>High Level Architecture</a:t>
            </a:r>
          </a:p>
        </p:txBody>
      </p:sp>
      <p:sp>
        <p:nvSpPr>
          <p:cNvPr id="91" name="Rectangle 52">
            <a:extLst>
              <a:ext uri="{FF2B5EF4-FFF2-40B4-BE49-F238E27FC236}">
                <a16:creationId xmlns:a16="http://schemas.microsoft.com/office/drawing/2014/main" id="{23DFE314-73E7-446E-A6AA-A3F62388BD4D}"/>
              </a:ext>
            </a:extLst>
          </p:cNvPr>
          <p:cNvSpPr/>
          <p:nvPr/>
        </p:nvSpPr>
        <p:spPr>
          <a:xfrm>
            <a:off x="3419457" y="5540756"/>
            <a:ext cx="5734556" cy="698121"/>
          </a:xfrm>
          <a:prstGeom prst="rect">
            <a:avLst/>
          </a:prstGeom>
          <a:solidFill>
            <a:sysClr val="window" lastClr="FFFFFF"/>
          </a:solidFill>
          <a:ln w="25400" cap="flat" cmpd="sng" algn="ctr">
            <a:solidFill>
              <a:schemeClr val="tx1"/>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dirty="0">
              <a:ln>
                <a:noFill/>
              </a:ln>
              <a:solidFill>
                <a:prstClr val="black"/>
              </a:solidFill>
              <a:effectLst/>
              <a:uLnTx/>
              <a:uFillTx/>
              <a:latin typeface="Arial"/>
              <a:ea typeface="+mn-ea"/>
              <a:cs typeface="+mn-cs"/>
            </a:endParaRPr>
          </a:p>
        </p:txBody>
      </p:sp>
      <p:sp>
        <p:nvSpPr>
          <p:cNvPr id="92" name="Rectangle: Rounded Corners 53">
            <a:extLst>
              <a:ext uri="{FF2B5EF4-FFF2-40B4-BE49-F238E27FC236}">
                <a16:creationId xmlns:a16="http://schemas.microsoft.com/office/drawing/2014/main" id="{88B1B3EC-BC2C-4306-BA89-7669DD81ACC7}"/>
              </a:ext>
            </a:extLst>
          </p:cNvPr>
          <p:cNvSpPr/>
          <p:nvPr/>
        </p:nvSpPr>
        <p:spPr>
          <a:xfrm>
            <a:off x="4189199" y="5645412"/>
            <a:ext cx="649169" cy="304769"/>
          </a:xfrm>
          <a:prstGeom prst="roundRect">
            <a:avLst/>
          </a:prstGeom>
          <a:solidFill>
            <a:sysClr val="window" lastClr="FFFFFF"/>
          </a:solidFill>
          <a:ln w="25400" cap="flat" cmpd="sng" algn="ctr">
            <a:solidFill>
              <a:schemeClr val="tx1"/>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GB" sz="800" b="1" i="0" u="none" strike="noStrike" kern="0" cap="none" spc="0" normalizeH="0" baseline="0" noProof="0" dirty="0">
                <a:ln>
                  <a:noFill/>
                </a:ln>
                <a:solidFill>
                  <a:prstClr val="black"/>
                </a:solidFill>
                <a:effectLst/>
                <a:uLnTx/>
                <a:uFillTx/>
                <a:latin typeface="Arial"/>
                <a:ea typeface="+mn-ea"/>
                <a:cs typeface="+mn-cs"/>
              </a:rPr>
              <a:t>Sensors</a:t>
            </a:r>
          </a:p>
        </p:txBody>
      </p:sp>
      <p:sp>
        <p:nvSpPr>
          <p:cNvPr id="93" name="TextBox 58">
            <a:extLst>
              <a:ext uri="{FF2B5EF4-FFF2-40B4-BE49-F238E27FC236}">
                <a16:creationId xmlns:a16="http://schemas.microsoft.com/office/drawing/2014/main" id="{305F7C82-2A2D-499C-8423-5DEBBEF2C885}"/>
              </a:ext>
            </a:extLst>
          </p:cNvPr>
          <p:cNvSpPr txBox="1"/>
          <p:nvPr/>
        </p:nvSpPr>
        <p:spPr>
          <a:xfrm rot="19565069">
            <a:off x="9140856" y="5355704"/>
            <a:ext cx="936475" cy="261610"/>
          </a:xfrm>
          <a:prstGeom prst="rect">
            <a:avLst/>
          </a:prstGeom>
          <a:noFill/>
        </p:spPr>
        <p:txBody>
          <a:bodyPr wrap="none" rtlCol="0">
            <a:spAutoFit/>
          </a:bodyPr>
          <a:lstStyle/>
          <a:p>
            <a:pPr defTabSz="457200"/>
            <a:r>
              <a:rPr lang="en-GB" sz="1100" b="1" dirty="0">
                <a:solidFill>
                  <a:prstClr val="black"/>
                </a:solidFill>
                <a:latin typeface="Arial"/>
              </a:rPr>
              <a:t>Asset layer</a:t>
            </a:r>
          </a:p>
        </p:txBody>
      </p:sp>
      <p:sp>
        <p:nvSpPr>
          <p:cNvPr id="94" name="TextBox 62">
            <a:extLst>
              <a:ext uri="{FF2B5EF4-FFF2-40B4-BE49-F238E27FC236}">
                <a16:creationId xmlns:a16="http://schemas.microsoft.com/office/drawing/2014/main" id="{F4A18759-7702-4D12-91CC-E068A1E07CDC}"/>
              </a:ext>
            </a:extLst>
          </p:cNvPr>
          <p:cNvSpPr txBox="1"/>
          <p:nvPr/>
        </p:nvSpPr>
        <p:spPr>
          <a:xfrm rot="19726851">
            <a:off x="8884301" y="4849102"/>
            <a:ext cx="1617751" cy="261610"/>
          </a:xfrm>
          <a:prstGeom prst="rect">
            <a:avLst/>
          </a:prstGeom>
          <a:noFill/>
        </p:spPr>
        <p:txBody>
          <a:bodyPr wrap="none" rtlCol="0">
            <a:spAutoFit/>
          </a:bodyPr>
          <a:lstStyle/>
          <a:p>
            <a:pPr defTabSz="457200"/>
            <a:r>
              <a:rPr lang="en-GB" sz="1100" b="1" dirty="0">
                <a:solidFill>
                  <a:schemeClr val="bg1"/>
                </a:solidFill>
                <a:latin typeface="Arial"/>
              </a:rPr>
              <a:t>Communication layer</a:t>
            </a:r>
          </a:p>
        </p:txBody>
      </p:sp>
      <p:sp>
        <p:nvSpPr>
          <p:cNvPr id="95" name="TextBox 64">
            <a:extLst>
              <a:ext uri="{FF2B5EF4-FFF2-40B4-BE49-F238E27FC236}">
                <a16:creationId xmlns:a16="http://schemas.microsoft.com/office/drawing/2014/main" id="{C37779DC-93E1-4B62-B96D-B549CE7C3C49}"/>
              </a:ext>
            </a:extLst>
          </p:cNvPr>
          <p:cNvSpPr txBox="1"/>
          <p:nvPr/>
        </p:nvSpPr>
        <p:spPr>
          <a:xfrm rot="19682871">
            <a:off x="9053387" y="4547247"/>
            <a:ext cx="974947" cy="261610"/>
          </a:xfrm>
          <a:prstGeom prst="rect">
            <a:avLst/>
          </a:prstGeom>
          <a:noFill/>
        </p:spPr>
        <p:txBody>
          <a:bodyPr wrap="none" rtlCol="0">
            <a:spAutoFit/>
          </a:bodyPr>
          <a:lstStyle/>
          <a:p>
            <a:pPr defTabSz="457200"/>
            <a:r>
              <a:rPr lang="en-GB" sz="1100" b="1" dirty="0">
                <a:solidFill>
                  <a:schemeClr val="bg1"/>
                </a:solidFill>
                <a:latin typeface="Arial"/>
              </a:rPr>
              <a:t>Data layer 1</a:t>
            </a:r>
          </a:p>
        </p:txBody>
      </p:sp>
      <p:sp>
        <p:nvSpPr>
          <p:cNvPr id="96" name="Cylinder 65">
            <a:extLst>
              <a:ext uri="{FF2B5EF4-FFF2-40B4-BE49-F238E27FC236}">
                <a16:creationId xmlns:a16="http://schemas.microsoft.com/office/drawing/2014/main" id="{38A8449F-7345-4F84-A9C8-F2B9DE59F493}"/>
              </a:ext>
            </a:extLst>
          </p:cNvPr>
          <p:cNvSpPr/>
          <p:nvPr/>
        </p:nvSpPr>
        <p:spPr>
          <a:xfrm>
            <a:off x="3154728" y="4530417"/>
            <a:ext cx="1180355" cy="521529"/>
          </a:xfrm>
          <a:prstGeom prst="can">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GB" sz="1100" b="1" i="0" u="none" strike="noStrike" kern="0" cap="none" spc="0" normalizeH="0" baseline="0" noProof="0" dirty="0">
                <a:ln>
                  <a:noFill/>
                </a:ln>
                <a:solidFill>
                  <a:schemeClr val="tx1"/>
                </a:solidFill>
                <a:effectLst/>
                <a:uLnTx/>
                <a:uFillTx/>
                <a:latin typeface="Arial"/>
                <a:ea typeface="+mn-ea"/>
                <a:cs typeface="+mn-cs"/>
              </a:rPr>
              <a:t>Raw Data</a:t>
            </a:r>
          </a:p>
        </p:txBody>
      </p:sp>
      <p:pic>
        <p:nvPicPr>
          <p:cNvPr id="97" name="Picture 2" descr="Bridge - Free buildings icons">
            <a:extLst>
              <a:ext uri="{FF2B5EF4-FFF2-40B4-BE49-F238E27FC236}">
                <a16:creationId xmlns:a16="http://schemas.microsoft.com/office/drawing/2014/main" id="{A1E81E32-8895-4F81-8047-CBAF58488C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05552" y="5716615"/>
            <a:ext cx="495353" cy="486455"/>
          </a:xfrm>
          <a:prstGeom prst="rect">
            <a:avLst/>
          </a:prstGeom>
          <a:noFill/>
          <a:extLst>
            <a:ext uri="{909E8E84-426E-40DD-AFC4-6F175D3DCCD1}">
              <a14:hiddenFill xmlns:a14="http://schemas.microsoft.com/office/drawing/2010/main">
                <a:solidFill>
                  <a:srgbClr val="FFFFFF"/>
                </a:solidFill>
              </a14:hiddenFill>
            </a:ext>
          </a:extLst>
        </p:spPr>
      </p:pic>
      <p:pic>
        <p:nvPicPr>
          <p:cNvPr id="98" name="Picture 4">
            <a:extLst>
              <a:ext uri="{FF2B5EF4-FFF2-40B4-BE49-F238E27FC236}">
                <a16:creationId xmlns:a16="http://schemas.microsoft.com/office/drawing/2014/main" id="{269025F4-36BB-4F52-A37B-5460DFE6807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41922" y="5796997"/>
            <a:ext cx="978198" cy="338553"/>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99" name="Picture 10" descr="Bridge Free Icon of Selman Icons">
            <a:extLst>
              <a:ext uri="{FF2B5EF4-FFF2-40B4-BE49-F238E27FC236}">
                <a16:creationId xmlns:a16="http://schemas.microsoft.com/office/drawing/2014/main" id="{C7FD9ECF-1C93-48A3-8DEA-09FA49E6E8A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20006" b="20328"/>
          <a:stretch/>
        </p:blipFill>
        <p:spPr bwMode="auto">
          <a:xfrm>
            <a:off x="5193035" y="5744277"/>
            <a:ext cx="757751" cy="443990"/>
          </a:xfrm>
          <a:prstGeom prst="rect">
            <a:avLst/>
          </a:prstGeom>
          <a:noFill/>
          <a:extLst>
            <a:ext uri="{909E8E84-426E-40DD-AFC4-6F175D3DCCD1}">
              <a14:hiddenFill xmlns:a14="http://schemas.microsoft.com/office/drawing/2010/main">
                <a:solidFill>
                  <a:srgbClr val="FFFFFF"/>
                </a:solidFill>
              </a14:hiddenFill>
            </a:ext>
          </a:extLst>
        </p:spPr>
      </p:pic>
      <p:sp>
        <p:nvSpPr>
          <p:cNvPr id="100" name="Cylinder 72">
            <a:extLst>
              <a:ext uri="{FF2B5EF4-FFF2-40B4-BE49-F238E27FC236}">
                <a16:creationId xmlns:a16="http://schemas.microsoft.com/office/drawing/2014/main" id="{A07DD5EC-15C1-49F4-B38E-F0342F1B7A88}"/>
              </a:ext>
            </a:extLst>
          </p:cNvPr>
          <p:cNvSpPr/>
          <p:nvPr/>
        </p:nvSpPr>
        <p:spPr>
          <a:xfrm>
            <a:off x="4494170" y="4515094"/>
            <a:ext cx="1096123" cy="521529"/>
          </a:xfrm>
          <a:prstGeom prst="can">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GB" sz="1100" b="1" i="0" u="none" strike="noStrike" kern="0" cap="none" spc="0" normalizeH="0" baseline="0" noProof="0" dirty="0">
                <a:ln>
                  <a:noFill/>
                </a:ln>
                <a:solidFill>
                  <a:schemeClr val="tx1"/>
                </a:solidFill>
                <a:effectLst/>
                <a:uLnTx/>
                <a:uFillTx/>
                <a:latin typeface="Arial"/>
                <a:ea typeface="+mn-ea"/>
                <a:cs typeface="+mn-cs"/>
              </a:rPr>
              <a:t>Processed </a:t>
            </a:r>
          </a:p>
          <a:p>
            <a:pPr marL="0" marR="0" lvl="0" indent="0" algn="ctr" defTabSz="457200" eaLnBrk="1" fontAlgn="auto" latinLnBrk="0" hangingPunct="1">
              <a:lnSpc>
                <a:spcPct val="100000"/>
              </a:lnSpc>
              <a:spcBef>
                <a:spcPts val="0"/>
              </a:spcBef>
              <a:spcAft>
                <a:spcPts val="0"/>
              </a:spcAft>
              <a:buClrTx/>
              <a:buSzTx/>
              <a:buFontTx/>
              <a:buNone/>
              <a:tabLst/>
              <a:defRPr/>
            </a:pPr>
            <a:r>
              <a:rPr kumimoji="0" lang="en-GB" sz="1100" b="1" i="0" u="none" strike="noStrike" kern="0" cap="none" spc="0" normalizeH="0" baseline="0" noProof="0" dirty="0">
                <a:ln>
                  <a:noFill/>
                </a:ln>
                <a:solidFill>
                  <a:schemeClr val="tx1"/>
                </a:solidFill>
                <a:effectLst/>
                <a:uLnTx/>
                <a:uFillTx/>
                <a:latin typeface="Arial"/>
                <a:ea typeface="+mn-ea"/>
                <a:cs typeface="+mn-cs"/>
              </a:rPr>
              <a:t>Data</a:t>
            </a:r>
          </a:p>
        </p:txBody>
      </p:sp>
      <p:sp>
        <p:nvSpPr>
          <p:cNvPr id="101" name="Cylinder 74">
            <a:extLst>
              <a:ext uri="{FF2B5EF4-FFF2-40B4-BE49-F238E27FC236}">
                <a16:creationId xmlns:a16="http://schemas.microsoft.com/office/drawing/2014/main" id="{0FFA5FAF-D1E5-4EE0-A3F6-BC48FF938967}"/>
              </a:ext>
            </a:extLst>
          </p:cNvPr>
          <p:cNvSpPr/>
          <p:nvPr/>
        </p:nvSpPr>
        <p:spPr>
          <a:xfrm>
            <a:off x="6690399" y="4007827"/>
            <a:ext cx="1751757" cy="358143"/>
          </a:xfrm>
          <a:prstGeom prst="can">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GB" sz="1100" b="1" i="0" u="none" strike="noStrike" kern="0" cap="none" spc="0" normalizeH="0" baseline="0" noProof="0" dirty="0">
                <a:ln>
                  <a:noFill/>
                </a:ln>
                <a:solidFill>
                  <a:schemeClr val="tx1"/>
                </a:solidFill>
                <a:effectLst/>
                <a:uLnTx/>
                <a:uFillTx/>
                <a:latin typeface="Arial"/>
                <a:ea typeface="+mn-ea"/>
                <a:cs typeface="+mn-cs"/>
              </a:rPr>
              <a:t>Meta Data</a:t>
            </a:r>
          </a:p>
        </p:txBody>
      </p:sp>
      <p:sp>
        <p:nvSpPr>
          <p:cNvPr id="102" name="Rectangle 75">
            <a:extLst>
              <a:ext uri="{FF2B5EF4-FFF2-40B4-BE49-F238E27FC236}">
                <a16:creationId xmlns:a16="http://schemas.microsoft.com/office/drawing/2014/main" id="{7FA321D8-7C82-4862-9756-D0DFAD963769}"/>
              </a:ext>
            </a:extLst>
          </p:cNvPr>
          <p:cNvSpPr/>
          <p:nvPr/>
        </p:nvSpPr>
        <p:spPr>
          <a:xfrm>
            <a:off x="2080919" y="5540756"/>
            <a:ext cx="1259250" cy="698121"/>
          </a:xfrm>
          <a:prstGeom prst="rect">
            <a:avLst/>
          </a:prstGeom>
          <a:solidFill>
            <a:sysClr val="window" lastClr="FFFFFF"/>
          </a:solidFill>
          <a:ln w="25400" cap="flat" cmpd="sng" algn="ctr">
            <a:solidFill>
              <a:schemeClr val="tx1"/>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dirty="0">
              <a:ln>
                <a:noFill/>
              </a:ln>
              <a:solidFill>
                <a:prstClr val="black"/>
              </a:solidFill>
              <a:effectLst/>
              <a:uLnTx/>
              <a:uFillTx/>
              <a:latin typeface="Arial"/>
              <a:ea typeface="+mn-ea"/>
              <a:cs typeface="+mn-cs"/>
            </a:endParaRPr>
          </a:p>
        </p:txBody>
      </p:sp>
      <p:sp>
        <p:nvSpPr>
          <p:cNvPr id="103" name="TextBox 76">
            <a:extLst>
              <a:ext uri="{FF2B5EF4-FFF2-40B4-BE49-F238E27FC236}">
                <a16:creationId xmlns:a16="http://schemas.microsoft.com/office/drawing/2014/main" id="{8DDCA560-F87F-40DD-B475-B084C0158186}"/>
              </a:ext>
            </a:extLst>
          </p:cNvPr>
          <p:cNvSpPr txBox="1"/>
          <p:nvPr/>
        </p:nvSpPr>
        <p:spPr>
          <a:xfrm>
            <a:off x="2138569" y="5684034"/>
            <a:ext cx="1089703" cy="430887"/>
          </a:xfrm>
          <a:prstGeom prst="rect">
            <a:avLst/>
          </a:prstGeom>
          <a:noFill/>
        </p:spPr>
        <p:txBody>
          <a:bodyPr wrap="square" rtlCol="0">
            <a:spAutoFit/>
          </a:bodyPr>
          <a:lstStyle/>
          <a:p>
            <a:pPr defTabSz="457200"/>
            <a:r>
              <a:rPr lang="en-GB" sz="1100" b="1" dirty="0">
                <a:solidFill>
                  <a:prstClr val="black"/>
                </a:solidFill>
                <a:latin typeface="Arial"/>
              </a:rPr>
              <a:t>Other Data </a:t>
            </a:r>
          </a:p>
          <a:p>
            <a:pPr defTabSz="457200"/>
            <a:r>
              <a:rPr lang="en-GB" sz="1100" b="1" dirty="0">
                <a:solidFill>
                  <a:prstClr val="black"/>
                </a:solidFill>
                <a:latin typeface="Arial"/>
              </a:rPr>
              <a:t>Sources</a:t>
            </a:r>
          </a:p>
        </p:txBody>
      </p:sp>
      <p:sp>
        <p:nvSpPr>
          <p:cNvPr id="104" name="Cylinder 77">
            <a:extLst>
              <a:ext uri="{FF2B5EF4-FFF2-40B4-BE49-F238E27FC236}">
                <a16:creationId xmlns:a16="http://schemas.microsoft.com/office/drawing/2014/main" id="{2269BFF4-46CE-405E-9E8A-9B71920D9975}"/>
              </a:ext>
            </a:extLst>
          </p:cNvPr>
          <p:cNvSpPr/>
          <p:nvPr/>
        </p:nvSpPr>
        <p:spPr>
          <a:xfrm>
            <a:off x="6837234" y="4519704"/>
            <a:ext cx="1021398" cy="563294"/>
          </a:xfrm>
          <a:prstGeom prst="can">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GB" sz="1100" b="1" i="0" u="none" strike="noStrike" kern="0" cap="none" spc="0" normalizeH="0" baseline="0" noProof="0" dirty="0">
                <a:ln>
                  <a:noFill/>
                </a:ln>
                <a:solidFill>
                  <a:schemeClr val="tx1"/>
                </a:solidFill>
                <a:effectLst/>
                <a:uLnTx/>
                <a:uFillTx/>
                <a:latin typeface="Arial"/>
                <a:ea typeface="+mn-ea"/>
                <a:cs typeface="+mn-cs"/>
              </a:rPr>
              <a:t>Documents</a:t>
            </a:r>
          </a:p>
        </p:txBody>
      </p:sp>
      <p:sp>
        <p:nvSpPr>
          <p:cNvPr id="105" name="Cylinder 79">
            <a:extLst>
              <a:ext uri="{FF2B5EF4-FFF2-40B4-BE49-F238E27FC236}">
                <a16:creationId xmlns:a16="http://schemas.microsoft.com/office/drawing/2014/main" id="{35EE53FB-72AF-49DF-9FBF-2BFBFCA7C713}"/>
              </a:ext>
            </a:extLst>
          </p:cNvPr>
          <p:cNvSpPr/>
          <p:nvPr/>
        </p:nvSpPr>
        <p:spPr>
          <a:xfrm>
            <a:off x="7984381" y="4535071"/>
            <a:ext cx="1021398" cy="558260"/>
          </a:xfrm>
          <a:prstGeom prst="can">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GB" sz="1100" b="1" i="0" u="none" strike="noStrike" kern="0" cap="none" spc="0" normalizeH="0" baseline="0" noProof="0" dirty="0">
                <a:ln>
                  <a:noFill/>
                </a:ln>
                <a:solidFill>
                  <a:schemeClr val="tx1"/>
                </a:solidFill>
                <a:effectLst/>
                <a:uLnTx/>
                <a:uFillTx/>
                <a:latin typeface="Arial"/>
                <a:ea typeface="+mn-ea"/>
                <a:cs typeface="+mn-cs"/>
              </a:rPr>
              <a:t>BIM Data</a:t>
            </a:r>
          </a:p>
        </p:txBody>
      </p:sp>
      <p:sp>
        <p:nvSpPr>
          <p:cNvPr id="106" name="Rectangle: Rounded Corners 84">
            <a:extLst>
              <a:ext uri="{FF2B5EF4-FFF2-40B4-BE49-F238E27FC236}">
                <a16:creationId xmlns:a16="http://schemas.microsoft.com/office/drawing/2014/main" id="{6933DEBB-6139-4239-B65B-50157E6A5373}"/>
              </a:ext>
            </a:extLst>
          </p:cNvPr>
          <p:cNvSpPr/>
          <p:nvPr/>
        </p:nvSpPr>
        <p:spPr>
          <a:xfrm>
            <a:off x="6018512" y="5641046"/>
            <a:ext cx="649169" cy="304769"/>
          </a:xfrm>
          <a:prstGeom prst="roundRect">
            <a:avLst/>
          </a:prstGeom>
          <a:solidFill>
            <a:sysClr val="window" lastClr="FFFFFF"/>
          </a:solidFill>
          <a:ln w="25400" cap="flat" cmpd="sng" algn="ctr">
            <a:solidFill>
              <a:schemeClr val="tx1"/>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GB" sz="800" b="1" i="0" u="none" strike="noStrike" kern="0" cap="none" spc="0" normalizeH="0" baseline="0" noProof="0" dirty="0">
                <a:ln>
                  <a:noFill/>
                </a:ln>
                <a:solidFill>
                  <a:prstClr val="black"/>
                </a:solidFill>
                <a:effectLst/>
                <a:uLnTx/>
                <a:uFillTx/>
                <a:latin typeface="Arial"/>
                <a:ea typeface="+mn-ea"/>
                <a:cs typeface="+mn-cs"/>
              </a:rPr>
              <a:t>Sensors</a:t>
            </a:r>
          </a:p>
        </p:txBody>
      </p:sp>
      <p:sp>
        <p:nvSpPr>
          <p:cNvPr id="107" name="Rectangle: Rounded Corners 96">
            <a:extLst>
              <a:ext uri="{FF2B5EF4-FFF2-40B4-BE49-F238E27FC236}">
                <a16:creationId xmlns:a16="http://schemas.microsoft.com/office/drawing/2014/main" id="{76EDEF15-9585-43D2-9368-9E28132D9D0B}"/>
              </a:ext>
            </a:extLst>
          </p:cNvPr>
          <p:cNvSpPr/>
          <p:nvPr/>
        </p:nvSpPr>
        <p:spPr>
          <a:xfrm>
            <a:off x="7989471" y="5645412"/>
            <a:ext cx="649169" cy="304769"/>
          </a:xfrm>
          <a:prstGeom prst="roundRect">
            <a:avLst/>
          </a:prstGeom>
          <a:solidFill>
            <a:sysClr val="window" lastClr="FFFFFF"/>
          </a:solidFill>
          <a:ln w="25400" cap="flat" cmpd="sng" algn="ctr">
            <a:solidFill>
              <a:schemeClr val="tx1"/>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GB" sz="800" b="1" i="0" u="none" strike="noStrike" kern="0" cap="none" spc="0" normalizeH="0" baseline="0" noProof="0" dirty="0">
                <a:ln>
                  <a:noFill/>
                </a:ln>
                <a:solidFill>
                  <a:prstClr val="black"/>
                </a:solidFill>
                <a:effectLst/>
                <a:uLnTx/>
                <a:uFillTx/>
                <a:latin typeface="Arial"/>
                <a:ea typeface="+mn-ea"/>
                <a:cs typeface="+mn-cs"/>
              </a:rPr>
              <a:t>Sensors</a:t>
            </a:r>
          </a:p>
        </p:txBody>
      </p:sp>
      <p:sp>
        <p:nvSpPr>
          <p:cNvPr id="108" name="Parallelogram 97">
            <a:extLst>
              <a:ext uri="{FF2B5EF4-FFF2-40B4-BE49-F238E27FC236}">
                <a16:creationId xmlns:a16="http://schemas.microsoft.com/office/drawing/2014/main" id="{31A98069-EF95-40AD-8511-9CDD3983C165}"/>
              </a:ext>
            </a:extLst>
          </p:cNvPr>
          <p:cNvSpPr/>
          <p:nvPr/>
        </p:nvSpPr>
        <p:spPr>
          <a:xfrm>
            <a:off x="5910401" y="2535048"/>
            <a:ext cx="5682667" cy="1396689"/>
          </a:xfrm>
          <a:prstGeom prst="parallelogram">
            <a:avLst>
              <a:gd name="adj" fmla="val 167434"/>
            </a:avLst>
          </a:prstGeom>
          <a:solidFill>
            <a:schemeClr val="accent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a:p>
        </p:txBody>
      </p:sp>
      <p:sp>
        <p:nvSpPr>
          <p:cNvPr id="109" name="TextBox 101">
            <a:extLst>
              <a:ext uri="{FF2B5EF4-FFF2-40B4-BE49-F238E27FC236}">
                <a16:creationId xmlns:a16="http://schemas.microsoft.com/office/drawing/2014/main" id="{EA4F6F79-917A-43C5-90C9-847F8CC46F1F}"/>
              </a:ext>
            </a:extLst>
          </p:cNvPr>
          <p:cNvSpPr txBox="1"/>
          <p:nvPr/>
        </p:nvSpPr>
        <p:spPr>
          <a:xfrm rot="19682871">
            <a:off x="9118540" y="3834252"/>
            <a:ext cx="974947" cy="261610"/>
          </a:xfrm>
          <a:prstGeom prst="rect">
            <a:avLst/>
          </a:prstGeom>
          <a:noFill/>
        </p:spPr>
        <p:txBody>
          <a:bodyPr wrap="none" rtlCol="0">
            <a:spAutoFit/>
          </a:bodyPr>
          <a:lstStyle/>
          <a:p>
            <a:pPr defTabSz="457200"/>
            <a:r>
              <a:rPr lang="en-GB" sz="1100" b="1" dirty="0">
                <a:solidFill>
                  <a:schemeClr val="bg1"/>
                </a:solidFill>
                <a:latin typeface="Arial"/>
              </a:rPr>
              <a:t>Data layer 2</a:t>
            </a:r>
          </a:p>
        </p:txBody>
      </p:sp>
      <p:sp>
        <p:nvSpPr>
          <p:cNvPr id="110" name="TextBox 102">
            <a:extLst>
              <a:ext uri="{FF2B5EF4-FFF2-40B4-BE49-F238E27FC236}">
                <a16:creationId xmlns:a16="http://schemas.microsoft.com/office/drawing/2014/main" id="{02B1E803-CBD9-4FF2-8789-9A0674F9E925}"/>
              </a:ext>
            </a:extLst>
          </p:cNvPr>
          <p:cNvSpPr txBox="1"/>
          <p:nvPr/>
        </p:nvSpPr>
        <p:spPr>
          <a:xfrm rot="19682871">
            <a:off x="9072717" y="3267825"/>
            <a:ext cx="974947" cy="261610"/>
          </a:xfrm>
          <a:prstGeom prst="rect">
            <a:avLst/>
          </a:prstGeom>
          <a:noFill/>
        </p:spPr>
        <p:txBody>
          <a:bodyPr wrap="none" rtlCol="0">
            <a:spAutoFit/>
          </a:bodyPr>
          <a:lstStyle/>
          <a:p>
            <a:pPr defTabSz="457200"/>
            <a:r>
              <a:rPr lang="en-GB" sz="1100" b="1" dirty="0">
                <a:solidFill>
                  <a:schemeClr val="bg1"/>
                </a:solidFill>
                <a:latin typeface="Arial"/>
              </a:rPr>
              <a:t>Data layer 3</a:t>
            </a:r>
          </a:p>
        </p:txBody>
      </p:sp>
      <p:sp>
        <p:nvSpPr>
          <p:cNvPr id="111" name="Rectangle: Rounded Corners 103">
            <a:extLst>
              <a:ext uri="{FF2B5EF4-FFF2-40B4-BE49-F238E27FC236}">
                <a16:creationId xmlns:a16="http://schemas.microsoft.com/office/drawing/2014/main" id="{867C6117-0276-4207-B24C-4EBCA0D84770}"/>
              </a:ext>
            </a:extLst>
          </p:cNvPr>
          <p:cNvSpPr/>
          <p:nvPr/>
        </p:nvSpPr>
        <p:spPr>
          <a:xfrm>
            <a:off x="5726150" y="3440283"/>
            <a:ext cx="766889" cy="1587635"/>
          </a:xfrm>
          <a:prstGeom prst="roundRect">
            <a:avLst/>
          </a:prstGeom>
          <a:solidFill>
            <a:sysClr val="window" lastClr="FFFFFF">
              <a:alpha val="78000"/>
            </a:sysClr>
          </a:solidFill>
          <a:ln w="28575" cap="flat" cmpd="sng" algn="ctr">
            <a:solidFill>
              <a:schemeClr val="tx1"/>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GB" sz="1100" b="1" i="0" u="none" strike="noStrike" kern="0" cap="none" spc="0" normalizeH="0" baseline="0" noProof="0" dirty="0">
                <a:ln>
                  <a:noFill/>
                </a:ln>
                <a:solidFill>
                  <a:prstClr val="black"/>
                </a:solidFill>
                <a:effectLst/>
                <a:uLnTx/>
                <a:uFillTx/>
                <a:latin typeface="Arial"/>
                <a:ea typeface="+mn-ea"/>
                <a:cs typeface="+mn-cs"/>
              </a:rPr>
              <a:t>Data Broker</a:t>
            </a:r>
          </a:p>
        </p:txBody>
      </p:sp>
      <p:sp>
        <p:nvSpPr>
          <p:cNvPr id="112" name="Cylinder 104">
            <a:extLst>
              <a:ext uri="{FF2B5EF4-FFF2-40B4-BE49-F238E27FC236}">
                <a16:creationId xmlns:a16="http://schemas.microsoft.com/office/drawing/2014/main" id="{67B27AF9-1A66-49FD-885B-11268053D363}"/>
              </a:ext>
            </a:extLst>
          </p:cNvPr>
          <p:cNvSpPr/>
          <p:nvPr/>
        </p:nvSpPr>
        <p:spPr>
          <a:xfrm>
            <a:off x="6723967" y="3348396"/>
            <a:ext cx="1287107" cy="466415"/>
          </a:xfrm>
          <a:prstGeom prst="can">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GB" sz="1100" b="1" i="0" u="none" strike="noStrike" kern="0" cap="none" spc="0" normalizeH="0" baseline="0" noProof="0" dirty="0">
                <a:ln>
                  <a:noFill/>
                </a:ln>
                <a:solidFill>
                  <a:schemeClr val="tx1"/>
                </a:solidFill>
                <a:effectLst/>
                <a:uLnTx/>
                <a:uFillTx/>
                <a:latin typeface="Arial"/>
                <a:ea typeface="+mn-ea"/>
                <a:cs typeface="+mn-cs"/>
              </a:rPr>
              <a:t>Semantic Data</a:t>
            </a:r>
          </a:p>
        </p:txBody>
      </p:sp>
      <p:sp>
        <p:nvSpPr>
          <p:cNvPr id="113" name="Cylinder 105">
            <a:extLst>
              <a:ext uri="{FF2B5EF4-FFF2-40B4-BE49-F238E27FC236}">
                <a16:creationId xmlns:a16="http://schemas.microsoft.com/office/drawing/2014/main" id="{11D67224-7E03-4669-90F9-8481735D1265}"/>
              </a:ext>
            </a:extLst>
          </p:cNvPr>
          <p:cNvSpPr/>
          <p:nvPr/>
        </p:nvSpPr>
        <p:spPr>
          <a:xfrm>
            <a:off x="8088265" y="3348396"/>
            <a:ext cx="1025974" cy="457050"/>
          </a:xfrm>
          <a:prstGeom prst="can">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GB" sz="1100" b="1" i="0" u="none" strike="noStrike" kern="0" cap="none" spc="0" normalizeH="0" baseline="0" noProof="0" dirty="0">
                <a:ln>
                  <a:noFill/>
                </a:ln>
                <a:solidFill>
                  <a:schemeClr val="tx1"/>
                </a:solidFill>
                <a:effectLst/>
                <a:uLnTx/>
                <a:uFillTx/>
                <a:latin typeface="Arial"/>
                <a:ea typeface="+mn-ea"/>
                <a:cs typeface="+mn-cs"/>
              </a:rPr>
              <a:t>Ontologies</a:t>
            </a:r>
          </a:p>
        </p:txBody>
      </p:sp>
      <p:sp>
        <p:nvSpPr>
          <p:cNvPr id="114" name="Parallelogram 106">
            <a:extLst>
              <a:ext uri="{FF2B5EF4-FFF2-40B4-BE49-F238E27FC236}">
                <a16:creationId xmlns:a16="http://schemas.microsoft.com/office/drawing/2014/main" id="{D4FDE81D-734D-458F-9F0D-25D266694B71}"/>
              </a:ext>
            </a:extLst>
          </p:cNvPr>
          <p:cNvSpPr/>
          <p:nvPr/>
        </p:nvSpPr>
        <p:spPr>
          <a:xfrm>
            <a:off x="2159626" y="1897522"/>
            <a:ext cx="9433441" cy="1396689"/>
          </a:xfrm>
          <a:prstGeom prst="parallelogram">
            <a:avLst>
              <a:gd name="adj" fmla="val 167434"/>
            </a:avLst>
          </a:prstGeom>
          <a:solidFill>
            <a:schemeClr val="tx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a:p>
        </p:txBody>
      </p:sp>
      <p:sp>
        <p:nvSpPr>
          <p:cNvPr id="115" name="Parallelogram 107">
            <a:extLst>
              <a:ext uri="{FF2B5EF4-FFF2-40B4-BE49-F238E27FC236}">
                <a16:creationId xmlns:a16="http://schemas.microsoft.com/office/drawing/2014/main" id="{53331CA8-EC3C-4CCB-8D59-41165F90B3B3}"/>
              </a:ext>
            </a:extLst>
          </p:cNvPr>
          <p:cNvSpPr/>
          <p:nvPr/>
        </p:nvSpPr>
        <p:spPr>
          <a:xfrm>
            <a:off x="2252400" y="1147175"/>
            <a:ext cx="9433441" cy="1396689"/>
          </a:xfrm>
          <a:prstGeom prst="parallelogram">
            <a:avLst>
              <a:gd name="adj" fmla="val 167434"/>
            </a:avLst>
          </a:prstGeom>
          <a:solidFill>
            <a:srgbClr val="009900"/>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a:p>
        </p:txBody>
      </p:sp>
      <p:sp>
        <p:nvSpPr>
          <p:cNvPr id="116" name="Rectangle: Rounded Corners 108">
            <a:extLst>
              <a:ext uri="{FF2B5EF4-FFF2-40B4-BE49-F238E27FC236}">
                <a16:creationId xmlns:a16="http://schemas.microsoft.com/office/drawing/2014/main" id="{AE99950E-EE6A-444A-ACC2-DAA849B9BE75}"/>
              </a:ext>
            </a:extLst>
          </p:cNvPr>
          <p:cNvSpPr/>
          <p:nvPr/>
        </p:nvSpPr>
        <p:spPr>
          <a:xfrm>
            <a:off x="5493871" y="2607174"/>
            <a:ext cx="3478277" cy="599498"/>
          </a:xfrm>
          <a:prstGeom prst="roundRect">
            <a:avLst/>
          </a:prstGeom>
          <a:ln w="28575">
            <a:solidFill>
              <a:schemeClr val="tx1"/>
            </a:solidFill>
          </a:ln>
        </p:spPr>
        <p:style>
          <a:lnRef idx="2">
            <a:schemeClr val="accent4"/>
          </a:lnRef>
          <a:fillRef idx="1">
            <a:schemeClr val="lt1"/>
          </a:fillRef>
          <a:effectRef idx="0">
            <a:schemeClr val="accent4"/>
          </a:effectRef>
          <a:fontRef idx="minor">
            <a:schemeClr val="dk1"/>
          </a:fontRef>
        </p:style>
        <p:txBody>
          <a:bodyPr rtlCol="0" anchor="ctr"/>
          <a:lstStyle/>
          <a:p>
            <a:pPr marL="0" marR="0" lvl="0" indent="0" defTabSz="457200" eaLnBrk="1" fontAlgn="auto" latinLnBrk="0" hangingPunct="1">
              <a:lnSpc>
                <a:spcPct val="100000"/>
              </a:lnSpc>
              <a:spcBef>
                <a:spcPts val="0"/>
              </a:spcBef>
              <a:spcAft>
                <a:spcPts val="0"/>
              </a:spcAft>
              <a:buClrTx/>
              <a:buSzTx/>
              <a:buFontTx/>
              <a:buNone/>
              <a:tabLst/>
              <a:defRPr/>
            </a:pPr>
            <a:r>
              <a:rPr kumimoji="0" lang="en-GB" sz="1100" b="1" i="0" u="none" strike="noStrike" kern="0" cap="none" spc="0" normalizeH="0" baseline="0" noProof="0" dirty="0">
                <a:ln>
                  <a:noFill/>
                </a:ln>
                <a:solidFill>
                  <a:prstClr val="black"/>
                </a:solidFill>
                <a:effectLst/>
                <a:uLnTx/>
                <a:uFillTx/>
                <a:latin typeface="Arial"/>
              </a:rPr>
              <a:t>Digital Twins</a:t>
            </a:r>
          </a:p>
          <a:p>
            <a:pPr marL="0" marR="0" lvl="0" indent="0" defTabSz="457200" eaLnBrk="1" fontAlgn="auto" latinLnBrk="0" hangingPunct="1">
              <a:lnSpc>
                <a:spcPct val="100000"/>
              </a:lnSpc>
              <a:spcBef>
                <a:spcPts val="0"/>
              </a:spcBef>
              <a:spcAft>
                <a:spcPts val="0"/>
              </a:spcAft>
              <a:buClrTx/>
              <a:buSzTx/>
              <a:buFontTx/>
              <a:buNone/>
              <a:tabLst/>
              <a:defRPr/>
            </a:pPr>
            <a:r>
              <a:rPr lang="en-GB" sz="1100" b="1" kern="0" dirty="0">
                <a:solidFill>
                  <a:prstClr val="black"/>
                </a:solidFill>
                <a:latin typeface="Arial"/>
              </a:rPr>
              <a:t>Framework</a:t>
            </a:r>
            <a:endParaRPr kumimoji="0" lang="en-GB" sz="1100" b="1" i="0" u="none" strike="noStrike" kern="0" cap="none" spc="0" normalizeH="0" baseline="0" noProof="0" dirty="0">
              <a:ln>
                <a:noFill/>
              </a:ln>
              <a:solidFill>
                <a:prstClr val="black"/>
              </a:solidFill>
              <a:effectLst/>
              <a:uLnTx/>
              <a:uFillTx/>
              <a:latin typeface="Arial"/>
            </a:endParaRPr>
          </a:p>
        </p:txBody>
      </p:sp>
      <p:sp>
        <p:nvSpPr>
          <p:cNvPr id="117" name="Rectangle: Rounded Corners 109">
            <a:extLst>
              <a:ext uri="{FF2B5EF4-FFF2-40B4-BE49-F238E27FC236}">
                <a16:creationId xmlns:a16="http://schemas.microsoft.com/office/drawing/2014/main" id="{B30F19CB-51A3-4311-AA06-665357D3B6C0}"/>
              </a:ext>
            </a:extLst>
          </p:cNvPr>
          <p:cNvSpPr/>
          <p:nvPr/>
        </p:nvSpPr>
        <p:spPr>
          <a:xfrm>
            <a:off x="3653247" y="1971187"/>
            <a:ext cx="3949597" cy="318692"/>
          </a:xfrm>
          <a:prstGeom prst="roundRect">
            <a:avLst/>
          </a:prstGeom>
          <a:ln w="285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GB" sz="1100" b="1" i="0" u="none" strike="noStrike" kern="0" cap="none" spc="0" normalizeH="0" baseline="0" noProof="0" dirty="0">
                <a:ln>
                  <a:noFill/>
                </a:ln>
                <a:solidFill>
                  <a:prstClr val="black"/>
                </a:solidFill>
                <a:effectLst/>
                <a:uLnTx/>
                <a:uFillTx/>
                <a:latin typeface="Arial"/>
                <a:ea typeface="+mn-ea"/>
                <a:cs typeface="+mn-cs"/>
              </a:rPr>
              <a:t>Visualisation of Data</a:t>
            </a:r>
          </a:p>
        </p:txBody>
      </p:sp>
      <p:sp>
        <p:nvSpPr>
          <p:cNvPr id="118" name="Rectangle: Rounded Corners 110">
            <a:extLst>
              <a:ext uri="{FF2B5EF4-FFF2-40B4-BE49-F238E27FC236}">
                <a16:creationId xmlns:a16="http://schemas.microsoft.com/office/drawing/2014/main" id="{81C924C7-95C0-477C-8937-CE3EBF8A4105}"/>
              </a:ext>
            </a:extLst>
          </p:cNvPr>
          <p:cNvSpPr/>
          <p:nvPr/>
        </p:nvSpPr>
        <p:spPr>
          <a:xfrm>
            <a:off x="7741352" y="2687464"/>
            <a:ext cx="946658" cy="435896"/>
          </a:xfrm>
          <a:prstGeom prst="roundRect">
            <a:avLst/>
          </a:prstGeom>
          <a:ln w="28575">
            <a:solidFill>
              <a:schemeClr val="tx1"/>
            </a:solidFill>
          </a:ln>
        </p:spPr>
        <p:style>
          <a:lnRef idx="2">
            <a:schemeClr val="accent4"/>
          </a:lnRef>
          <a:fillRef idx="1">
            <a:schemeClr val="lt1"/>
          </a:fillRef>
          <a:effectRef idx="0">
            <a:schemeClr val="accent4"/>
          </a:effectRef>
          <a:fontRef idx="minor">
            <a:schemeClr val="dk1"/>
          </a:fontRef>
        </p:style>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GB" sz="1100" b="1" i="0" u="none" strike="noStrike" kern="0" cap="none" spc="0" normalizeH="0" baseline="0" noProof="0" dirty="0">
                <a:ln>
                  <a:noFill/>
                </a:ln>
                <a:solidFill>
                  <a:prstClr val="black"/>
                </a:solidFill>
                <a:effectLst/>
                <a:uLnTx/>
                <a:uFillTx/>
                <a:latin typeface="Arial"/>
                <a:ea typeface="+mn-ea"/>
                <a:cs typeface="+mn-cs"/>
              </a:rPr>
              <a:t>AI </a:t>
            </a:r>
          </a:p>
          <a:p>
            <a:pPr marL="0" marR="0" lvl="0" indent="0" algn="ctr" defTabSz="457200" eaLnBrk="1" fontAlgn="auto" latinLnBrk="0" hangingPunct="1">
              <a:lnSpc>
                <a:spcPct val="100000"/>
              </a:lnSpc>
              <a:spcBef>
                <a:spcPts val="0"/>
              </a:spcBef>
              <a:spcAft>
                <a:spcPts val="0"/>
              </a:spcAft>
              <a:buClrTx/>
              <a:buSzTx/>
              <a:buFontTx/>
              <a:buNone/>
              <a:tabLst/>
              <a:defRPr/>
            </a:pPr>
            <a:r>
              <a:rPr kumimoji="0" lang="en-GB" sz="1100" b="1" i="0" u="none" strike="noStrike" kern="0" cap="none" spc="0" normalizeH="0" baseline="0" noProof="0" dirty="0">
                <a:ln>
                  <a:noFill/>
                </a:ln>
                <a:solidFill>
                  <a:prstClr val="black"/>
                </a:solidFill>
                <a:effectLst/>
                <a:uLnTx/>
                <a:uFillTx/>
                <a:latin typeface="Arial"/>
                <a:ea typeface="+mn-ea"/>
                <a:cs typeface="+mn-cs"/>
              </a:rPr>
              <a:t>Models</a:t>
            </a:r>
          </a:p>
        </p:txBody>
      </p:sp>
      <p:sp>
        <p:nvSpPr>
          <p:cNvPr id="119" name="Rectangle: Rounded Corners 111">
            <a:extLst>
              <a:ext uri="{FF2B5EF4-FFF2-40B4-BE49-F238E27FC236}">
                <a16:creationId xmlns:a16="http://schemas.microsoft.com/office/drawing/2014/main" id="{664484C5-4C35-4EDA-9C2C-756FECDF7AB7}"/>
              </a:ext>
            </a:extLst>
          </p:cNvPr>
          <p:cNvSpPr/>
          <p:nvPr/>
        </p:nvSpPr>
        <p:spPr>
          <a:xfrm>
            <a:off x="3237965" y="2591257"/>
            <a:ext cx="1052098" cy="633995"/>
          </a:xfrm>
          <a:prstGeom prst="roundRect">
            <a:avLst/>
          </a:prstGeom>
          <a:ln w="28575">
            <a:solidFill>
              <a:schemeClr val="tx1"/>
            </a:solidFill>
          </a:ln>
        </p:spPr>
        <p:style>
          <a:lnRef idx="2">
            <a:schemeClr val="accent4"/>
          </a:lnRef>
          <a:fillRef idx="1">
            <a:schemeClr val="lt1"/>
          </a:fillRef>
          <a:effectRef idx="0">
            <a:schemeClr val="accent4"/>
          </a:effectRef>
          <a:fontRef idx="minor">
            <a:schemeClr val="dk1"/>
          </a:fontRef>
        </p:style>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GB" sz="1100" b="1" i="0" u="none" strike="noStrike" kern="0" cap="none" spc="0" normalizeH="0" baseline="0" noProof="0" dirty="0">
                <a:ln>
                  <a:noFill/>
                </a:ln>
                <a:solidFill>
                  <a:prstClr val="black"/>
                </a:solidFill>
                <a:effectLst/>
                <a:uLnTx/>
                <a:uFillTx/>
                <a:latin typeface="Arial"/>
              </a:rPr>
              <a:t>Data </a:t>
            </a:r>
            <a:r>
              <a:rPr lang="en-GB" sz="1100" b="1" kern="0" dirty="0">
                <a:solidFill>
                  <a:prstClr val="black"/>
                </a:solidFill>
                <a:latin typeface="Arial"/>
              </a:rPr>
              <a:t>P</a:t>
            </a:r>
            <a:r>
              <a:rPr kumimoji="0" lang="en-GB" sz="1100" b="1" i="0" u="none" strike="noStrike" kern="0" cap="none" spc="0" normalizeH="0" baseline="0" noProof="0" dirty="0">
                <a:ln>
                  <a:noFill/>
                </a:ln>
                <a:solidFill>
                  <a:prstClr val="black"/>
                </a:solidFill>
                <a:effectLst/>
                <a:uLnTx/>
                <a:uFillTx/>
                <a:latin typeface="Arial"/>
              </a:rPr>
              <a:t>re-processing</a:t>
            </a:r>
          </a:p>
        </p:txBody>
      </p:sp>
      <p:sp>
        <p:nvSpPr>
          <p:cNvPr id="120" name="Rectangle: Rounded Corners 112">
            <a:extLst>
              <a:ext uri="{FF2B5EF4-FFF2-40B4-BE49-F238E27FC236}">
                <a16:creationId xmlns:a16="http://schemas.microsoft.com/office/drawing/2014/main" id="{0F888D1A-EFB7-4F5C-8950-23D7863F74A2}"/>
              </a:ext>
            </a:extLst>
          </p:cNvPr>
          <p:cNvSpPr/>
          <p:nvPr/>
        </p:nvSpPr>
        <p:spPr>
          <a:xfrm>
            <a:off x="6671414" y="2687464"/>
            <a:ext cx="874347" cy="452279"/>
          </a:xfrm>
          <a:prstGeom prst="roundRect">
            <a:avLst/>
          </a:prstGeom>
          <a:ln w="28575">
            <a:solidFill>
              <a:schemeClr val="tx1"/>
            </a:solidFill>
          </a:ln>
        </p:spPr>
        <p:style>
          <a:lnRef idx="2">
            <a:schemeClr val="accent4"/>
          </a:lnRef>
          <a:fillRef idx="1">
            <a:schemeClr val="lt1"/>
          </a:fillRef>
          <a:effectRef idx="0">
            <a:schemeClr val="accent4"/>
          </a:effectRef>
          <a:fontRef idx="minor">
            <a:schemeClr val="dk1"/>
          </a:fontRef>
        </p:style>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GB" sz="1100" b="1" i="0" u="none" strike="noStrike" kern="0" cap="none" spc="0" normalizeH="0" baseline="0" noProof="0" dirty="0">
                <a:ln>
                  <a:noFill/>
                </a:ln>
                <a:solidFill>
                  <a:prstClr val="black"/>
                </a:solidFill>
                <a:effectLst/>
                <a:uLnTx/>
                <a:uFillTx/>
                <a:latin typeface="Arial"/>
                <a:ea typeface="+mn-ea"/>
                <a:cs typeface="+mn-cs"/>
              </a:rPr>
              <a:t>FEM Models</a:t>
            </a:r>
          </a:p>
        </p:txBody>
      </p:sp>
      <p:sp>
        <p:nvSpPr>
          <p:cNvPr id="121" name="Rectangle: Rounded Corners 113">
            <a:extLst>
              <a:ext uri="{FF2B5EF4-FFF2-40B4-BE49-F238E27FC236}">
                <a16:creationId xmlns:a16="http://schemas.microsoft.com/office/drawing/2014/main" id="{9852E792-8725-4981-BE13-3B2B81ECE405}"/>
              </a:ext>
            </a:extLst>
          </p:cNvPr>
          <p:cNvSpPr/>
          <p:nvPr/>
        </p:nvSpPr>
        <p:spPr>
          <a:xfrm>
            <a:off x="5350432" y="1461494"/>
            <a:ext cx="3523765" cy="318692"/>
          </a:xfrm>
          <a:prstGeom prst="roundRect">
            <a:avLst/>
          </a:prstGeom>
          <a:ln w="285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GB" sz="1100" b="1" i="0" u="none" strike="noStrike" kern="0" cap="none" spc="0" normalizeH="0" baseline="0" noProof="0" dirty="0">
                <a:ln>
                  <a:noFill/>
                </a:ln>
                <a:solidFill>
                  <a:prstClr val="black"/>
                </a:solidFill>
                <a:effectLst/>
                <a:uLnTx/>
                <a:uFillTx/>
                <a:latin typeface="Arial"/>
                <a:ea typeface="+mn-ea"/>
                <a:cs typeface="+mn-cs"/>
              </a:rPr>
              <a:t>Visualisation of DT</a:t>
            </a:r>
          </a:p>
        </p:txBody>
      </p:sp>
      <p:sp>
        <p:nvSpPr>
          <p:cNvPr id="122" name="Rectangle: Rounded Corners 114">
            <a:extLst>
              <a:ext uri="{FF2B5EF4-FFF2-40B4-BE49-F238E27FC236}">
                <a16:creationId xmlns:a16="http://schemas.microsoft.com/office/drawing/2014/main" id="{4BC80B5C-A8C6-40CC-AB61-6DC3C0FD04A2}"/>
              </a:ext>
            </a:extLst>
          </p:cNvPr>
          <p:cNvSpPr/>
          <p:nvPr/>
        </p:nvSpPr>
        <p:spPr>
          <a:xfrm>
            <a:off x="4369619" y="2597349"/>
            <a:ext cx="1052098" cy="627904"/>
          </a:xfrm>
          <a:prstGeom prst="roundRect">
            <a:avLst/>
          </a:prstGeom>
          <a:ln w="28575">
            <a:solidFill>
              <a:schemeClr val="tx1"/>
            </a:solidFill>
          </a:ln>
        </p:spPr>
        <p:style>
          <a:lnRef idx="2">
            <a:schemeClr val="accent4"/>
          </a:lnRef>
          <a:fillRef idx="1">
            <a:schemeClr val="lt1"/>
          </a:fillRef>
          <a:effectRef idx="0">
            <a:schemeClr val="accent4"/>
          </a:effectRef>
          <a:fontRef idx="minor">
            <a:schemeClr val="dk1"/>
          </a:fontRef>
        </p:style>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GB" sz="1100" b="1" i="0" u="none" strike="noStrike" kern="0" cap="none" spc="0" normalizeH="0" baseline="0" noProof="0" dirty="0">
                <a:ln>
                  <a:noFill/>
                </a:ln>
                <a:solidFill>
                  <a:prstClr val="black"/>
                </a:solidFill>
                <a:effectLst/>
                <a:uLnTx/>
                <a:uFillTx/>
                <a:latin typeface="Arial"/>
                <a:ea typeface="+mn-ea"/>
                <a:cs typeface="+mn-cs"/>
              </a:rPr>
              <a:t>Data Analytics</a:t>
            </a:r>
          </a:p>
        </p:txBody>
      </p:sp>
      <p:sp>
        <p:nvSpPr>
          <p:cNvPr id="123" name="TextBox 115">
            <a:extLst>
              <a:ext uri="{FF2B5EF4-FFF2-40B4-BE49-F238E27FC236}">
                <a16:creationId xmlns:a16="http://schemas.microsoft.com/office/drawing/2014/main" id="{130E87CF-29BB-466E-A50B-5A233D7EBC21}"/>
              </a:ext>
            </a:extLst>
          </p:cNvPr>
          <p:cNvSpPr txBox="1"/>
          <p:nvPr/>
        </p:nvSpPr>
        <p:spPr>
          <a:xfrm rot="19694327">
            <a:off x="8998581" y="2621176"/>
            <a:ext cx="1313180" cy="261610"/>
          </a:xfrm>
          <a:prstGeom prst="rect">
            <a:avLst/>
          </a:prstGeom>
          <a:noFill/>
        </p:spPr>
        <p:txBody>
          <a:bodyPr wrap="none" rtlCol="0">
            <a:spAutoFit/>
          </a:bodyPr>
          <a:lstStyle/>
          <a:p>
            <a:pPr defTabSz="457200"/>
            <a:r>
              <a:rPr lang="en-GB" sz="1100" b="1" dirty="0">
                <a:solidFill>
                  <a:schemeClr val="bg1"/>
                </a:solidFill>
                <a:latin typeface="Arial"/>
              </a:rPr>
              <a:t>Processing layer</a:t>
            </a:r>
          </a:p>
        </p:txBody>
      </p:sp>
      <p:sp>
        <p:nvSpPr>
          <p:cNvPr id="124" name="TextBox 116">
            <a:extLst>
              <a:ext uri="{FF2B5EF4-FFF2-40B4-BE49-F238E27FC236}">
                <a16:creationId xmlns:a16="http://schemas.microsoft.com/office/drawing/2014/main" id="{74EE2A14-12A1-4FB4-BE2C-ADB99AA99448}"/>
              </a:ext>
            </a:extLst>
          </p:cNvPr>
          <p:cNvSpPr txBox="1"/>
          <p:nvPr/>
        </p:nvSpPr>
        <p:spPr>
          <a:xfrm rot="19759840">
            <a:off x="8986361" y="1893442"/>
            <a:ext cx="1420582" cy="261610"/>
          </a:xfrm>
          <a:prstGeom prst="rect">
            <a:avLst/>
          </a:prstGeom>
          <a:noFill/>
        </p:spPr>
        <p:txBody>
          <a:bodyPr wrap="none" rtlCol="0">
            <a:spAutoFit/>
          </a:bodyPr>
          <a:lstStyle/>
          <a:p>
            <a:pPr defTabSz="457200"/>
            <a:r>
              <a:rPr lang="en-GB" sz="1100" b="1" dirty="0">
                <a:solidFill>
                  <a:schemeClr val="bg1"/>
                </a:solidFill>
                <a:latin typeface="Arial"/>
              </a:rPr>
              <a:t>Visualisation layer</a:t>
            </a:r>
          </a:p>
        </p:txBody>
      </p:sp>
      <p:sp>
        <p:nvSpPr>
          <p:cNvPr id="125" name="Rectangle 117">
            <a:extLst>
              <a:ext uri="{FF2B5EF4-FFF2-40B4-BE49-F238E27FC236}">
                <a16:creationId xmlns:a16="http://schemas.microsoft.com/office/drawing/2014/main" id="{1740C974-8CC2-4CB5-806F-62C0B169C7EF}"/>
              </a:ext>
            </a:extLst>
          </p:cNvPr>
          <p:cNvSpPr/>
          <p:nvPr/>
        </p:nvSpPr>
        <p:spPr>
          <a:xfrm>
            <a:off x="10368114" y="1085483"/>
            <a:ext cx="1426058" cy="4128373"/>
          </a:xfrm>
          <a:prstGeom prst="rect">
            <a:avLst/>
          </a:prstGeom>
          <a:solidFill>
            <a:schemeClr val="tx2">
              <a:lumMod val="75000"/>
              <a:alpha val="76000"/>
            </a:schemeClr>
          </a:solidFill>
          <a:ln w="25400" cap="flat" cmpd="sng" algn="ctr">
            <a:solidFill>
              <a:schemeClr val="tx2">
                <a:lumMod val="75000"/>
              </a:scheme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dirty="0">
              <a:ln>
                <a:noFill/>
              </a:ln>
              <a:solidFill>
                <a:prstClr val="black"/>
              </a:solidFill>
              <a:effectLst/>
              <a:uLnTx/>
              <a:uFillTx/>
              <a:latin typeface="Arial"/>
              <a:ea typeface="+mn-ea"/>
              <a:cs typeface="+mn-cs"/>
            </a:endParaRPr>
          </a:p>
        </p:txBody>
      </p:sp>
      <p:sp>
        <p:nvSpPr>
          <p:cNvPr id="126" name="TextBox 118">
            <a:extLst>
              <a:ext uri="{FF2B5EF4-FFF2-40B4-BE49-F238E27FC236}">
                <a16:creationId xmlns:a16="http://schemas.microsoft.com/office/drawing/2014/main" id="{0F246782-34A4-45BA-8E4C-F35EDEDFD7B9}"/>
              </a:ext>
            </a:extLst>
          </p:cNvPr>
          <p:cNvSpPr txBox="1"/>
          <p:nvPr/>
        </p:nvSpPr>
        <p:spPr>
          <a:xfrm>
            <a:off x="10577463" y="1172535"/>
            <a:ext cx="1047082" cy="430887"/>
          </a:xfrm>
          <a:prstGeom prst="rect">
            <a:avLst/>
          </a:prstGeom>
          <a:noFill/>
        </p:spPr>
        <p:txBody>
          <a:bodyPr wrap="none" rtlCol="0">
            <a:spAutoFit/>
          </a:bodyPr>
          <a:lstStyle/>
          <a:p>
            <a:pPr defTabSz="457200"/>
            <a:r>
              <a:rPr lang="en-GB" sz="1100" b="1" dirty="0">
                <a:solidFill>
                  <a:schemeClr val="bg1"/>
                </a:solidFill>
                <a:latin typeface="Arial"/>
              </a:rPr>
              <a:t>Platform</a:t>
            </a:r>
          </a:p>
          <a:p>
            <a:pPr defTabSz="457200"/>
            <a:r>
              <a:rPr lang="en-GB" sz="1100" b="1" dirty="0">
                <a:solidFill>
                  <a:schemeClr val="bg1"/>
                </a:solidFill>
                <a:latin typeface="Arial"/>
              </a:rPr>
              <a:t>Management</a:t>
            </a:r>
          </a:p>
        </p:txBody>
      </p:sp>
      <p:sp>
        <p:nvSpPr>
          <p:cNvPr id="127" name="Rectangle: Rounded Corners 119">
            <a:extLst>
              <a:ext uri="{FF2B5EF4-FFF2-40B4-BE49-F238E27FC236}">
                <a16:creationId xmlns:a16="http://schemas.microsoft.com/office/drawing/2014/main" id="{2670F415-6A8F-4278-B6B7-5AC082468BD0}"/>
              </a:ext>
            </a:extLst>
          </p:cNvPr>
          <p:cNvSpPr/>
          <p:nvPr/>
        </p:nvSpPr>
        <p:spPr>
          <a:xfrm>
            <a:off x="10653433" y="1725121"/>
            <a:ext cx="817580" cy="425615"/>
          </a:xfrm>
          <a:prstGeom prst="roundRect">
            <a:avLst/>
          </a:prstGeom>
          <a:ln w="28575">
            <a:solidFill>
              <a:schemeClr val="tx2">
                <a:lumMod val="50000"/>
              </a:schemeClr>
            </a:solidFill>
          </a:ln>
        </p:spPr>
        <p:style>
          <a:lnRef idx="2">
            <a:schemeClr val="accent4"/>
          </a:lnRef>
          <a:fillRef idx="1">
            <a:schemeClr val="lt1"/>
          </a:fillRef>
          <a:effectRef idx="0">
            <a:schemeClr val="accent4"/>
          </a:effectRef>
          <a:fontRef idx="minor">
            <a:schemeClr val="dk1"/>
          </a:fontRef>
        </p:style>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GB" sz="1100" b="1" i="0" u="none" strike="noStrike" kern="0" cap="none" spc="0" normalizeH="0" baseline="0" noProof="0" dirty="0">
                <a:ln>
                  <a:noFill/>
                </a:ln>
                <a:solidFill>
                  <a:prstClr val="black"/>
                </a:solidFill>
                <a:effectLst/>
                <a:uLnTx/>
                <a:uFillTx/>
                <a:latin typeface="Arial"/>
                <a:ea typeface="+mn-ea"/>
                <a:cs typeface="+mn-cs"/>
              </a:rPr>
              <a:t>AAA</a:t>
            </a:r>
          </a:p>
        </p:txBody>
      </p:sp>
      <p:sp>
        <p:nvSpPr>
          <p:cNvPr id="128" name="Rectangle: Rounded Corners 120">
            <a:extLst>
              <a:ext uri="{FF2B5EF4-FFF2-40B4-BE49-F238E27FC236}">
                <a16:creationId xmlns:a16="http://schemas.microsoft.com/office/drawing/2014/main" id="{5B4ACDB1-1CD4-4FC1-82C2-F6D4529F0B86}"/>
              </a:ext>
            </a:extLst>
          </p:cNvPr>
          <p:cNvSpPr/>
          <p:nvPr/>
        </p:nvSpPr>
        <p:spPr>
          <a:xfrm>
            <a:off x="10461101" y="3009322"/>
            <a:ext cx="1211074" cy="451126"/>
          </a:xfrm>
          <a:prstGeom prst="roundRect">
            <a:avLst/>
          </a:prstGeom>
          <a:ln w="28575">
            <a:solidFill>
              <a:schemeClr val="tx2">
                <a:lumMod val="50000"/>
              </a:schemeClr>
            </a:solidFill>
          </a:ln>
        </p:spPr>
        <p:style>
          <a:lnRef idx="2">
            <a:schemeClr val="accent4"/>
          </a:lnRef>
          <a:fillRef idx="1">
            <a:schemeClr val="lt1"/>
          </a:fillRef>
          <a:effectRef idx="0">
            <a:schemeClr val="accent4"/>
          </a:effectRef>
          <a:fontRef idx="minor">
            <a:schemeClr val="dk1"/>
          </a:fontRef>
        </p:style>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GB" sz="1100" b="1" i="0" u="none" strike="noStrike" kern="0" cap="none" spc="0" normalizeH="0" baseline="0" noProof="0" dirty="0">
                <a:ln>
                  <a:noFill/>
                </a:ln>
                <a:solidFill>
                  <a:prstClr val="black"/>
                </a:solidFill>
                <a:effectLst/>
                <a:uLnTx/>
                <a:uFillTx/>
                <a:latin typeface="Arial"/>
                <a:ea typeface="+mn-ea"/>
                <a:cs typeface="+mn-cs"/>
              </a:rPr>
              <a:t>DT</a:t>
            </a:r>
          </a:p>
          <a:p>
            <a:pPr marL="0" marR="0" lvl="0" indent="0" algn="ctr" defTabSz="457200" eaLnBrk="1" fontAlgn="auto" latinLnBrk="0" hangingPunct="1">
              <a:lnSpc>
                <a:spcPct val="100000"/>
              </a:lnSpc>
              <a:spcBef>
                <a:spcPts val="0"/>
              </a:spcBef>
              <a:spcAft>
                <a:spcPts val="0"/>
              </a:spcAft>
              <a:buClrTx/>
              <a:buSzTx/>
              <a:buFontTx/>
              <a:buNone/>
              <a:tabLst/>
              <a:defRPr/>
            </a:pPr>
            <a:r>
              <a:rPr kumimoji="0" lang="en-GB" sz="1100" b="1" i="0" u="none" strike="noStrike" kern="0" cap="none" spc="0" normalizeH="0" baseline="0" noProof="0" dirty="0">
                <a:ln>
                  <a:noFill/>
                </a:ln>
                <a:solidFill>
                  <a:prstClr val="black"/>
                </a:solidFill>
                <a:effectLst/>
                <a:uLnTx/>
                <a:uFillTx/>
                <a:latin typeface="Arial"/>
                <a:ea typeface="+mn-ea"/>
                <a:cs typeface="+mn-cs"/>
              </a:rPr>
              <a:t>Orchestration</a:t>
            </a:r>
          </a:p>
        </p:txBody>
      </p:sp>
      <p:sp>
        <p:nvSpPr>
          <p:cNvPr id="129" name="Rectangle: Rounded Corners 121">
            <a:extLst>
              <a:ext uri="{FF2B5EF4-FFF2-40B4-BE49-F238E27FC236}">
                <a16:creationId xmlns:a16="http://schemas.microsoft.com/office/drawing/2014/main" id="{850DFFA1-98CA-434D-91B1-1532A80DD6E9}"/>
              </a:ext>
            </a:extLst>
          </p:cNvPr>
          <p:cNvSpPr/>
          <p:nvPr/>
        </p:nvSpPr>
        <p:spPr>
          <a:xfrm>
            <a:off x="10465477" y="4342820"/>
            <a:ext cx="1211074" cy="451126"/>
          </a:xfrm>
          <a:prstGeom prst="roundRect">
            <a:avLst/>
          </a:prstGeom>
          <a:ln w="28575">
            <a:solidFill>
              <a:schemeClr val="tx2">
                <a:lumMod val="50000"/>
              </a:schemeClr>
            </a:solidFill>
          </a:ln>
        </p:spPr>
        <p:style>
          <a:lnRef idx="2">
            <a:schemeClr val="accent4"/>
          </a:lnRef>
          <a:fillRef idx="1">
            <a:schemeClr val="lt1"/>
          </a:fillRef>
          <a:effectRef idx="0">
            <a:schemeClr val="accent4"/>
          </a:effectRef>
          <a:fontRef idx="minor">
            <a:schemeClr val="dk1"/>
          </a:fontRef>
        </p:style>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lang="en-GB" sz="1100" b="1" kern="0" dirty="0">
                <a:solidFill>
                  <a:prstClr val="black"/>
                </a:solidFill>
                <a:latin typeface="Arial"/>
              </a:rPr>
              <a:t>Data</a:t>
            </a:r>
          </a:p>
          <a:p>
            <a:pPr marL="0" marR="0" lvl="0" indent="0" algn="ctr" defTabSz="457200" eaLnBrk="1" fontAlgn="auto" latinLnBrk="0" hangingPunct="1">
              <a:lnSpc>
                <a:spcPct val="100000"/>
              </a:lnSpc>
              <a:spcBef>
                <a:spcPts val="0"/>
              </a:spcBef>
              <a:spcAft>
                <a:spcPts val="0"/>
              </a:spcAft>
              <a:buClrTx/>
              <a:buSzTx/>
              <a:buFontTx/>
              <a:buNone/>
              <a:tabLst/>
              <a:defRPr/>
            </a:pPr>
            <a:r>
              <a:rPr lang="en-GB" sz="1100" b="1" kern="0" dirty="0">
                <a:solidFill>
                  <a:prstClr val="black"/>
                </a:solidFill>
                <a:latin typeface="Arial"/>
              </a:rPr>
              <a:t>Management</a:t>
            </a:r>
            <a:endParaRPr kumimoji="0" lang="en-GB" sz="1100" b="1" i="0" u="none" strike="noStrike" kern="0" cap="none" spc="0" normalizeH="0" baseline="0" noProof="0" dirty="0">
              <a:ln>
                <a:noFill/>
              </a:ln>
              <a:solidFill>
                <a:prstClr val="black"/>
              </a:solidFill>
              <a:effectLst/>
              <a:uLnTx/>
              <a:uFillTx/>
              <a:latin typeface="Arial"/>
            </a:endParaRPr>
          </a:p>
        </p:txBody>
      </p:sp>
      <p:sp>
        <p:nvSpPr>
          <p:cNvPr id="130" name="Rectangle: Rounded Corners 122">
            <a:extLst>
              <a:ext uri="{FF2B5EF4-FFF2-40B4-BE49-F238E27FC236}">
                <a16:creationId xmlns:a16="http://schemas.microsoft.com/office/drawing/2014/main" id="{76553144-CF3E-4803-97AB-75BAC9F5B7F4}"/>
              </a:ext>
            </a:extLst>
          </p:cNvPr>
          <p:cNvSpPr/>
          <p:nvPr/>
        </p:nvSpPr>
        <p:spPr>
          <a:xfrm>
            <a:off x="10453311" y="2385066"/>
            <a:ext cx="1211074" cy="451126"/>
          </a:xfrm>
          <a:prstGeom prst="roundRect">
            <a:avLst/>
          </a:prstGeom>
          <a:ln w="28575">
            <a:solidFill>
              <a:schemeClr val="tx2">
                <a:lumMod val="50000"/>
              </a:schemeClr>
            </a:solidFill>
          </a:ln>
        </p:spPr>
        <p:style>
          <a:lnRef idx="2">
            <a:schemeClr val="accent4"/>
          </a:lnRef>
          <a:fillRef idx="1">
            <a:schemeClr val="lt1"/>
          </a:fillRef>
          <a:effectRef idx="0">
            <a:schemeClr val="accent4"/>
          </a:effectRef>
          <a:fontRef idx="minor">
            <a:schemeClr val="dk1"/>
          </a:fontRef>
        </p:style>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GB" sz="1100" b="1" i="0" u="none" strike="noStrike" kern="0" cap="none" spc="0" normalizeH="0" baseline="0" noProof="0" dirty="0">
                <a:ln>
                  <a:noFill/>
                </a:ln>
                <a:solidFill>
                  <a:prstClr val="black"/>
                </a:solidFill>
                <a:effectLst/>
                <a:uLnTx/>
                <a:uFillTx/>
                <a:latin typeface="Arial"/>
                <a:ea typeface="+mn-ea"/>
                <a:cs typeface="+mn-cs"/>
              </a:rPr>
              <a:t>Registry</a:t>
            </a:r>
          </a:p>
        </p:txBody>
      </p:sp>
      <p:sp>
        <p:nvSpPr>
          <p:cNvPr id="131" name="Rectangle: Rounded Corners 123">
            <a:extLst>
              <a:ext uri="{FF2B5EF4-FFF2-40B4-BE49-F238E27FC236}">
                <a16:creationId xmlns:a16="http://schemas.microsoft.com/office/drawing/2014/main" id="{0983F59E-D151-4DDE-935D-7D380A6AD7C9}"/>
              </a:ext>
            </a:extLst>
          </p:cNvPr>
          <p:cNvSpPr/>
          <p:nvPr/>
        </p:nvSpPr>
        <p:spPr>
          <a:xfrm>
            <a:off x="10453311" y="3705734"/>
            <a:ext cx="1211074" cy="451126"/>
          </a:xfrm>
          <a:prstGeom prst="roundRect">
            <a:avLst/>
          </a:prstGeom>
          <a:ln w="28575">
            <a:solidFill>
              <a:schemeClr val="tx2">
                <a:lumMod val="50000"/>
              </a:schemeClr>
            </a:solidFill>
          </a:ln>
        </p:spPr>
        <p:style>
          <a:lnRef idx="2">
            <a:schemeClr val="accent4"/>
          </a:lnRef>
          <a:fillRef idx="1">
            <a:schemeClr val="lt1"/>
          </a:fillRef>
          <a:effectRef idx="0">
            <a:schemeClr val="accent4"/>
          </a:effectRef>
          <a:fontRef idx="minor">
            <a:schemeClr val="dk1"/>
          </a:fontRef>
        </p:style>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lang="en-GB" sz="1100" b="1" kern="0" dirty="0">
                <a:solidFill>
                  <a:prstClr val="black"/>
                </a:solidFill>
                <a:latin typeface="Arial"/>
              </a:rPr>
              <a:t>Monitoring &amp; Logging</a:t>
            </a:r>
          </a:p>
        </p:txBody>
      </p:sp>
      <p:pic>
        <p:nvPicPr>
          <p:cNvPr id="2" name="Afbeelding 1">
            <a:extLst>
              <a:ext uri="{FF2B5EF4-FFF2-40B4-BE49-F238E27FC236}">
                <a16:creationId xmlns:a16="http://schemas.microsoft.com/office/drawing/2014/main" id="{F850A77B-F911-43B3-A29F-2513D467B783}"/>
              </a:ext>
            </a:extLst>
          </p:cNvPr>
          <p:cNvPicPr>
            <a:picLocks noChangeAspect="1"/>
          </p:cNvPicPr>
          <p:nvPr/>
        </p:nvPicPr>
        <p:blipFill>
          <a:blip r:embed="rId6"/>
          <a:stretch>
            <a:fillRect/>
          </a:stretch>
        </p:blipFill>
        <p:spPr>
          <a:xfrm>
            <a:off x="10569846" y="6480355"/>
            <a:ext cx="1054699" cy="182896"/>
          </a:xfrm>
          <a:prstGeom prst="rect">
            <a:avLst/>
          </a:prstGeom>
        </p:spPr>
      </p:pic>
    </p:spTree>
    <p:extLst>
      <p:ext uri="{BB962C8B-B14F-4D97-AF65-F5344CB8AC3E}">
        <p14:creationId xmlns:p14="http://schemas.microsoft.com/office/powerpoint/2010/main" val="1433512681"/>
      </p:ext>
    </p:extLst>
  </p:cSld>
  <p:clrMapOvr>
    <a:overrideClrMapping bg1="lt1" tx1="dk1" bg2="lt2" tx2="dk2" accent1="accent1" accent2="accent2" accent3="accent3" accent4="accent4" accent5="accent5" accent6="accent6" hlink="hlink" folHlink="folHlink"/>
  </p:clrMapOvr>
  <p:transition spd="slow">
    <p:push dir="u"/>
  </p:transition>
</p:sld>
</file>

<file path=ppt/slides/slide111.xml><?xml version="1.0" encoding="utf-8"?>
<p:sld xmlns:a="http://schemas.openxmlformats.org/drawingml/2006/main" xmlns:r="http://schemas.openxmlformats.org/officeDocument/2006/relationships" xmlns:p="http://schemas.openxmlformats.org/presentationml/2006/main">
  <p:cSld>
    <p:bg>
      <p:bgPr>
        <a:solidFill>
          <a:schemeClr val="accent4">
            <a:lumMod val="40000"/>
            <a:lumOff val="60000"/>
          </a:schemeClr>
        </a:solidFill>
        <a:effectLst/>
      </p:bgPr>
    </p:bg>
    <p:spTree>
      <p:nvGrpSpPr>
        <p:cNvPr id="1" name=""/>
        <p:cNvGrpSpPr/>
        <p:nvPr/>
      </p:nvGrpSpPr>
      <p:grpSpPr>
        <a:xfrm>
          <a:off x="0" y="0"/>
          <a:ext cx="0" cy="0"/>
          <a:chOff x="0" y="0"/>
          <a:chExt cx="0" cy="0"/>
        </a:xfrm>
      </p:grpSpPr>
      <p:sp>
        <p:nvSpPr>
          <p:cNvPr id="8" name="Tijdelijke aanduiding voor verticale tekst 7">
            <a:extLst>
              <a:ext uri="{FF2B5EF4-FFF2-40B4-BE49-F238E27FC236}">
                <a16:creationId xmlns:a16="http://schemas.microsoft.com/office/drawing/2014/main" id="{C891991C-114E-4DAB-BF62-DB52B5B669DC}"/>
              </a:ext>
            </a:extLst>
          </p:cNvPr>
          <p:cNvSpPr>
            <a:spLocks noGrp="1"/>
          </p:cNvSpPr>
          <p:nvPr>
            <p:ph type="body" orient="vert" idx="1"/>
          </p:nvPr>
        </p:nvSpPr>
        <p:spPr/>
        <p:txBody>
          <a:bodyPr/>
          <a:lstStyle/>
          <a:p>
            <a:r>
              <a:rPr lang="en-GB" dirty="0"/>
              <a:t>Define a process model for your ALIM context &amp; scope</a:t>
            </a:r>
          </a:p>
          <a:p>
            <a:r>
              <a:rPr lang="en-GB" dirty="0"/>
              <a:t>Identify the relevant information flows, information perspectives ( “views”) and software applications</a:t>
            </a:r>
          </a:p>
          <a:p>
            <a:r>
              <a:rPr lang="en-GB" dirty="0"/>
              <a:t>Define ontologies for the various information flows/perspectives</a:t>
            </a:r>
          </a:p>
          <a:p>
            <a:pPr lvl="1"/>
            <a:r>
              <a:rPr lang="en-GB" dirty="0"/>
              <a:t>Choose linked information language and linked data format</a:t>
            </a:r>
          </a:p>
          <a:p>
            <a:pPr lvl="1"/>
            <a:r>
              <a:rPr lang="en-GB" dirty="0"/>
              <a:t>Check for core information model / information set potential</a:t>
            </a:r>
          </a:p>
          <a:p>
            <a:pPr lvl="1"/>
            <a:r>
              <a:rPr lang="en-GB" dirty="0"/>
              <a:t>Integrate documents via meta-information and linking (hybrid approach)</a:t>
            </a:r>
          </a:p>
          <a:p>
            <a:pPr lvl="1"/>
            <a:r>
              <a:rPr lang="en-GB" dirty="0"/>
              <a:t>Define ontologies making as much as possible use op the SML top level (core) model</a:t>
            </a:r>
          </a:p>
          <a:p>
            <a:pPr lvl="1"/>
            <a:r>
              <a:rPr lang="en-GB" dirty="0"/>
              <a:t>Interlink them in a network</a:t>
            </a:r>
          </a:p>
          <a:p>
            <a:r>
              <a:rPr lang="en-GB" dirty="0"/>
              <a:t>Exchange or share information &amp; Integrate information by linking</a:t>
            </a:r>
          </a:p>
          <a:p>
            <a:r>
              <a:rPr lang="en-GB" dirty="0"/>
              <a:t>Exploit integrated information like via new functionalities like digital twins</a:t>
            </a:r>
          </a:p>
        </p:txBody>
      </p:sp>
      <p:sp>
        <p:nvSpPr>
          <p:cNvPr id="10" name="Tijdelijke aanduiding voor verticale tekst 9">
            <a:extLst>
              <a:ext uri="{FF2B5EF4-FFF2-40B4-BE49-F238E27FC236}">
                <a16:creationId xmlns:a16="http://schemas.microsoft.com/office/drawing/2014/main" id="{CA0ACD28-4C93-4A13-99AE-9DB1E018A8BB}"/>
              </a:ext>
            </a:extLst>
          </p:cNvPr>
          <p:cNvSpPr>
            <a:spLocks noGrp="1"/>
          </p:cNvSpPr>
          <p:nvPr>
            <p:ph type="body" orient="vert" idx="15"/>
          </p:nvPr>
        </p:nvSpPr>
        <p:spPr/>
        <p:txBody>
          <a:bodyPr/>
          <a:lstStyle/>
          <a:p>
            <a:endParaRPr lang="en-GB" dirty="0"/>
          </a:p>
        </p:txBody>
      </p:sp>
      <p:sp>
        <p:nvSpPr>
          <p:cNvPr id="4" name="Tijdelijke aanduiding voor dianummer 3">
            <a:extLst>
              <a:ext uri="{FF2B5EF4-FFF2-40B4-BE49-F238E27FC236}">
                <a16:creationId xmlns:a16="http://schemas.microsoft.com/office/drawing/2014/main" id="{85C1B8A9-2FB2-4D96-A53F-A1C2BE01558A}"/>
              </a:ext>
            </a:extLst>
          </p:cNvPr>
          <p:cNvSpPr>
            <a:spLocks noGrp="1"/>
          </p:cNvSpPr>
          <p:nvPr>
            <p:ph type="sldNum" sz="quarter" idx="17"/>
          </p:nvPr>
        </p:nvSpPr>
        <p:spPr/>
        <p:txBody>
          <a:bodyPr/>
          <a:lstStyle/>
          <a:p>
            <a:fld id="{5EC93C5F-DB18-4797-88B9-B8B0D60519FD}" type="slidenum">
              <a:rPr lang="en-GB" smtClean="0"/>
              <a:pPr/>
              <a:t>111</a:t>
            </a:fld>
            <a:endParaRPr lang="en-GB" dirty="0"/>
          </a:p>
        </p:txBody>
      </p:sp>
      <p:sp>
        <p:nvSpPr>
          <p:cNvPr id="5" name="Tijdelijke aanduiding voor voettekst 4">
            <a:extLst>
              <a:ext uri="{FF2B5EF4-FFF2-40B4-BE49-F238E27FC236}">
                <a16:creationId xmlns:a16="http://schemas.microsoft.com/office/drawing/2014/main" id="{A322DA79-7493-4779-A08D-A9B552EA8F90}"/>
              </a:ext>
            </a:extLst>
          </p:cNvPr>
          <p:cNvSpPr>
            <a:spLocks noGrp="1"/>
          </p:cNvSpPr>
          <p:nvPr>
            <p:ph type="ftr" sz="quarter" idx="16"/>
          </p:nvPr>
        </p:nvSpPr>
        <p:spPr/>
        <p:txBody>
          <a:bodyPr/>
          <a:lstStyle/>
          <a:p>
            <a:r>
              <a:rPr lang="en-GB" dirty="0"/>
              <a:t>26 October 2021 | ALIM Guide for asset information Managers</a:t>
            </a:r>
          </a:p>
        </p:txBody>
      </p:sp>
      <p:sp>
        <p:nvSpPr>
          <p:cNvPr id="7" name="Titel 6">
            <a:extLst>
              <a:ext uri="{FF2B5EF4-FFF2-40B4-BE49-F238E27FC236}">
                <a16:creationId xmlns:a16="http://schemas.microsoft.com/office/drawing/2014/main" id="{7D57CD94-3B10-4C4C-AA51-A21ADE9E12DF}"/>
              </a:ext>
            </a:extLst>
          </p:cNvPr>
          <p:cNvSpPr>
            <a:spLocks noGrp="1"/>
          </p:cNvSpPr>
          <p:nvPr>
            <p:ph type="title"/>
          </p:nvPr>
        </p:nvSpPr>
        <p:spPr/>
        <p:txBody>
          <a:bodyPr/>
          <a:lstStyle/>
          <a:p>
            <a:r>
              <a:rPr lang="en-GB" dirty="0"/>
              <a:t>06. Very Quick guide</a:t>
            </a:r>
          </a:p>
        </p:txBody>
      </p:sp>
    </p:spTree>
    <p:extLst>
      <p:ext uri="{BB962C8B-B14F-4D97-AF65-F5344CB8AC3E}">
        <p14:creationId xmlns:p14="http://schemas.microsoft.com/office/powerpoint/2010/main" val="4191256601"/>
      </p:ext>
    </p:extLst>
  </p:cSld>
  <p:clrMapOvr>
    <a:overrideClrMapping bg1="lt1" tx1="dk1" bg2="lt2" tx2="dk2" accent1="accent1" accent2="accent2" accent3="accent3" accent4="accent4" accent5="accent5" accent6="accent6" hlink="hlink" folHlink="folHlink"/>
  </p:clrMapOvr>
  <p:transition spd="slow">
    <p:push dir="u"/>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verticale tekst 2">
            <a:extLst>
              <a:ext uri="{FF2B5EF4-FFF2-40B4-BE49-F238E27FC236}">
                <a16:creationId xmlns:a16="http://schemas.microsoft.com/office/drawing/2014/main" id="{E81ADA1B-BC98-4CA2-B198-E4866BCE555C}"/>
              </a:ext>
            </a:extLst>
          </p:cNvPr>
          <p:cNvSpPr>
            <a:spLocks noGrp="1"/>
          </p:cNvSpPr>
          <p:nvPr>
            <p:ph type="body" orient="vert" idx="15"/>
          </p:nvPr>
        </p:nvSpPr>
        <p:spPr/>
        <p:txBody>
          <a:bodyPr/>
          <a:lstStyle/>
          <a:p>
            <a:endParaRPr lang="en-GB" dirty="0"/>
          </a:p>
        </p:txBody>
      </p:sp>
      <p:sp>
        <p:nvSpPr>
          <p:cNvPr id="4" name="Tijdelijke aanduiding voor dianummer 3">
            <a:extLst>
              <a:ext uri="{FF2B5EF4-FFF2-40B4-BE49-F238E27FC236}">
                <a16:creationId xmlns:a16="http://schemas.microsoft.com/office/drawing/2014/main" id="{4CA8FEB5-F13C-4B00-938E-2D665DA0ED99}"/>
              </a:ext>
            </a:extLst>
          </p:cNvPr>
          <p:cNvSpPr>
            <a:spLocks noGrp="1"/>
          </p:cNvSpPr>
          <p:nvPr>
            <p:ph type="sldNum" sz="quarter" idx="17"/>
          </p:nvPr>
        </p:nvSpPr>
        <p:spPr/>
        <p:txBody>
          <a:bodyPr/>
          <a:lstStyle/>
          <a:p>
            <a:fld id="{5EC93C5F-DB18-4797-88B9-B8B0D60519FD}" type="slidenum">
              <a:rPr lang="en-GB" smtClean="0"/>
              <a:pPr/>
              <a:t>112</a:t>
            </a:fld>
            <a:endParaRPr lang="en-GB" dirty="0"/>
          </a:p>
        </p:txBody>
      </p:sp>
      <p:sp>
        <p:nvSpPr>
          <p:cNvPr id="5" name="Tijdelijke aanduiding voor voettekst 4">
            <a:extLst>
              <a:ext uri="{FF2B5EF4-FFF2-40B4-BE49-F238E27FC236}">
                <a16:creationId xmlns:a16="http://schemas.microsoft.com/office/drawing/2014/main" id="{E1E6F17D-BEB5-4997-A15F-FEB80A8A2418}"/>
              </a:ext>
            </a:extLst>
          </p:cNvPr>
          <p:cNvSpPr>
            <a:spLocks noGrp="1"/>
          </p:cNvSpPr>
          <p:nvPr>
            <p:ph type="ftr" sz="quarter" idx="16"/>
          </p:nvPr>
        </p:nvSpPr>
        <p:spPr/>
        <p:txBody>
          <a:bodyPr/>
          <a:lstStyle/>
          <a:p>
            <a:r>
              <a:rPr lang="en-GB" dirty="0"/>
              <a:t>26 October 2021 | ALIM Guide for asset information Managers</a:t>
            </a:r>
          </a:p>
        </p:txBody>
      </p:sp>
      <p:sp>
        <p:nvSpPr>
          <p:cNvPr id="7" name="Titel 6">
            <a:extLst>
              <a:ext uri="{FF2B5EF4-FFF2-40B4-BE49-F238E27FC236}">
                <a16:creationId xmlns:a16="http://schemas.microsoft.com/office/drawing/2014/main" id="{8AAE87D0-A7FA-4B20-A172-604E9E8ED0DB}"/>
              </a:ext>
            </a:extLst>
          </p:cNvPr>
          <p:cNvSpPr>
            <a:spLocks noGrp="1"/>
          </p:cNvSpPr>
          <p:nvPr>
            <p:ph type="title"/>
          </p:nvPr>
        </p:nvSpPr>
        <p:spPr/>
        <p:txBody>
          <a:bodyPr/>
          <a:lstStyle/>
          <a:p>
            <a:r>
              <a:rPr lang="en-GB" dirty="0"/>
              <a:t>Sheet pool</a:t>
            </a:r>
          </a:p>
        </p:txBody>
      </p:sp>
    </p:spTree>
    <p:extLst>
      <p:ext uri="{BB962C8B-B14F-4D97-AF65-F5344CB8AC3E}">
        <p14:creationId xmlns:p14="http://schemas.microsoft.com/office/powerpoint/2010/main" val="2631319612"/>
      </p:ext>
    </p:extLst>
  </p:cSld>
  <p:clrMapOvr>
    <a:masterClrMapping/>
  </p:clrMapOvr>
  <p:transition spd="slow">
    <p:push dir="u"/>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jdelijke aanduiding voor verticale tekst 20">
            <a:extLst>
              <a:ext uri="{FF2B5EF4-FFF2-40B4-BE49-F238E27FC236}">
                <a16:creationId xmlns:a16="http://schemas.microsoft.com/office/drawing/2014/main" id="{3485465E-9E58-495B-BEBB-626275A679EA}"/>
              </a:ext>
            </a:extLst>
          </p:cNvPr>
          <p:cNvSpPr>
            <a:spLocks noGrp="1"/>
          </p:cNvSpPr>
          <p:nvPr>
            <p:ph type="body" orient="vert" idx="1"/>
          </p:nvPr>
        </p:nvSpPr>
        <p:spPr/>
        <p:txBody>
          <a:bodyPr/>
          <a:lstStyle/>
          <a:p>
            <a:r>
              <a:rPr lang="en-GB" dirty="0"/>
              <a:t>Worldwide</a:t>
            </a:r>
          </a:p>
          <a:p>
            <a:pPr lvl="1"/>
            <a:r>
              <a:rPr lang="en-GB" dirty="0"/>
              <a:t>ISO</a:t>
            </a:r>
          </a:p>
          <a:p>
            <a:pPr lvl="1"/>
            <a:r>
              <a:rPr lang="en-GB" dirty="0"/>
              <a:t>W3C</a:t>
            </a:r>
          </a:p>
          <a:p>
            <a:pPr lvl="1"/>
            <a:r>
              <a:rPr lang="en-GB" dirty="0"/>
              <a:t>OMG</a:t>
            </a:r>
          </a:p>
          <a:p>
            <a:r>
              <a:rPr lang="en-GB" dirty="0"/>
              <a:t>In Europe</a:t>
            </a:r>
          </a:p>
          <a:p>
            <a:r>
              <a:rPr lang="en-GB" dirty="0"/>
              <a:t>In The Netherlands</a:t>
            </a:r>
          </a:p>
          <a:p>
            <a:pPr lvl="1"/>
            <a:r>
              <a:rPr lang="en-GB" dirty="0"/>
              <a:t>NEN</a:t>
            </a:r>
          </a:p>
          <a:p>
            <a:pPr lvl="2"/>
            <a:r>
              <a:rPr lang="en-GB" dirty="0"/>
              <a:t>      - 2660 part 1 &amp; 2660 part 2</a:t>
            </a:r>
          </a:p>
          <a:p>
            <a:pPr lvl="2"/>
            <a:r>
              <a:rPr lang="en-GB" dirty="0"/>
              <a:t>      - CBNL</a:t>
            </a:r>
          </a:p>
          <a:p>
            <a:pPr lvl="2"/>
            <a:r>
              <a:rPr lang="en-GB" dirty="0"/>
              <a:t>      - VISI</a:t>
            </a:r>
          </a:p>
          <a:p>
            <a:pPr lvl="2"/>
            <a:r>
              <a:rPr lang="en-GB" dirty="0"/>
              <a:t>      - COINS 3.0 Best Practices</a:t>
            </a:r>
          </a:p>
          <a:p>
            <a:pPr lvl="2"/>
            <a:r>
              <a:rPr lang="en-GB" dirty="0"/>
              <a:t>      - </a:t>
            </a:r>
            <a:r>
              <a:rPr lang="en-GB" dirty="0" err="1"/>
              <a:t>Geonovum</a:t>
            </a:r>
            <a:r>
              <a:rPr lang="en-GB" dirty="0"/>
              <a:t>/</a:t>
            </a:r>
            <a:r>
              <a:rPr lang="en-GB" dirty="0" err="1"/>
              <a:t>Kadaster</a:t>
            </a:r>
            <a:r>
              <a:rPr lang="en-GB" dirty="0"/>
              <a:t>/</a:t>
            </a:r>
            <a:r>
              <a:rPr lang="en-GB" dirty="0" err="1"/>
              <a:t>Gemeenten</a:t>
            </a:r>
            <a:r>
              <a:rPr lang="en-GB" dirty="0"/>
              <a:t> Meta </a:t>
            </a:r>
            <a:r>
              <a:rPr lang="en-GB" dirty="0" err="1"/>
              <a:t>Informatie</a:t>
            </a:r>
            <a:r>
              <a:rPr lang="en-GB" dirty="0"/>
              <a:t> Model (MIM)</a:t>
            </a:r>
          </a:p>
          <a:p>
            <a:pPr lvl="1"/>
            <a:r>
              <a:rPr lang="en-GB" dirty="0"/>
              <a:t>BIM Loket</a:t>
            </a:r>
          </a:p>
          <a:p>
            <a:pPr lvl="1"/>
            <a:r>
              <a:rPr lang="en-GB" dirty="0" err="1"/>
              <a:t>digiGo</a:t>
            </a:r>
            <a:r>
              <a:rPr lang="en-GB" dirty="0"/>
              <a:t> </a:t>
            </a:r>
            <a:r>
              <a:rPr lang="en-GB" dirty="0" err="1"/>
              <a:t>Digitaal</a:t>
            </a:r>
            <a:r>
              <a:rPr lang="en-GB" dirty="0"/>
              <a:t> </a:t>
            </a:r>
            <a:r>
              <a:rPr lang="en-GB" dirty="0" err="1"/>
              <a:t>Stelsel</a:t>
            </a:r>
            <a:r>
              <a:rPr lang="en-GB" dirty="0"/>
              <a:t> </a:t>
            </a:r>
            <a:r>
              <a:rPr lang="en-GB" dirty="0" err="1"/>
              <a:t>Gebouwde</a:t>
            </a:r>
            <a:r>
              <a:rPr lang="en-GB" dirty="0"/>
              <a:t> </a:t>
            </a:r>
            <a:r>
              <a:rPr lang="en-GB" dirty="0" err="1"/>
              <a:t>Omgeving</a:t>
            </a:r>
            <a:r>
              <a:rPr lang="en-GB" dirty="0"/>
              <a:t> (DSGO), https://digigo.nu</a:t>
            </a:r>
          </a:p>
        </p:txBody>
      </p:sp>
      <p:sp>
        <p:nvSpPr>
          <p:cNvPr id="23" name="Tijdelijke aanduiding voor verticale tekst 22">
            <a:extLst>
              <a:ext uri="{FF2B5EF4-FFF2-40B4-BE49-F238E27FC236}">
                <a16:creationId xmlns:a16="http://schemas.microsoft.com/office/drawing/2014/main" id="{C209F6D9-F564-434B-A473-A579A72DE74E}"/>
              </a:ext>
            </a:extLst>
          </p:cNvPr>
          <p:cNvSpPr>
            <a:spLocks noGrp="1"/>
          </p:cNvSpPr>
          <p:nvPr>
            <p:ph type="body" orient="vert" idx="15"/>
          </p:nvPr>
        </p:nvSpPr>
        <p:spPr/>
        <p:txBody>
          <a:bodyPr/>
          <a:lstStyle/>
          <a:p>
            <a:endParaRPr lang="en-GB" dirty="0"/>
          </a:p>
        </p:txBody>
      </p:sp>
      <p:sp>
        <p:nvSpPr>
          <p:cNvPr id="22" name="Ondertitel 21">
            <a:extLst>
              <a:ext uri="{FF2B5EF4-FFF2-40B4-BE49-F238E27FC236}">
                <a16:creationId xmlns:a16="http://schemas.microsoft.com/office/drawing/2014/main" id="{54F7D0DA-4A3E-41F1-BEEF-0940954009A4}"/>
              </a:ext>
            </a:extLst>
          </p:cNvPr>
          <p:cNvSpPr>
            <a:spLocks noGrp="1"/>
          </p:cNvSpPr>
          <p:nvPr>
            <p:ph type="subTitle" idx="10"/>
          </p:nvPr>
        </p:nvSpPr>
        <p:spPr/>
        <p:txBody>
          <a:bodyPr/>
          <a:lstStyle/>
          <a:p>
            <a:endParaRPr lang="en-GB" dirty="0"/>
          </a:p>
        </p:txBody>
      </p:sp>
      <p:sp>
        <p:nvSpPr>
          <p:cNvPr id="20" name="Titel 19">
            <a:extLst>
              <a:ext uri="{FF2B5EF4-FFF2-40B4-BE49-F238E27FC236}">
                <a16:creationId xmlns:a16="http://schemas.microsoft.com/office/drawing/2014/main" id="{E8B9E20C-9DCF-4BF7-ACF3-5D071460D0BE}"/>
              </a:ext>
            </a:extLst>
          </p:cNvPr>
          <p:cNvSpPr>
            <a:spLocks noGrp="1"/>
          </p:cNvSpPr>
          <p:nvPr>
            <p:ph type="title"/>
          </p:nvPr>
        </p:nvSpPr>
        <p:spPr/>
        <p:txBody>
          <a:bodyPr/>
          <a:lstStyle/>
          <a:p>
            <a:endParaRPr lang="en-GB" dirty="0"/>
          </a:p>
        </p:txBody>
      </p:sp>
      <p:sp>
        <p:nvSpPr>
          <p:cNvPr id="2" name="Tijdelijke aanduiding voor dianummer 1">
            <a:extLst>
              <a:ext uri="{FF2B5EF4-FFF2-40B4-BE49-F238E27FC236}">
                <a16:creationId xmlns:a16="http://schemas.microsoft.com/office/drawing/2014/main" id="{71D41031-0941-492C-B4BC-68DBBC88A07D}"/>
              </a:ext>
            </a:extLst>
          </p:cNvPr>
          <p:cNvSpPr>
            <a:spLocks noGrp="1"/>
          </p:cNvSpPr>
          <p:nvPr>
            <p:ph type="sldNum" sz="quarter" idx="17"/>
          </p:nvPr>
        </p:nvSpPr>
        <p:spPr/>
        <p:txBody>
          <a:bodyPr/>
          <a:lstStyle/>
          <a:p>
            <a:fld id="{5EC93C5F-DB18-4797-88B9-B8B0D60519FD}" type="slidenum">
              <a:rPr lang="en-GB" smtClean="0"/>
              <a:pPr/>
              <a:t>113</a:t>
            </a:fld>
            <a:endParaRPr lang="en-GB" dirty="0"/>
          </a:p>
        </p:txBody>
      </p:sp>
      <p:sp>
        <p:nvSpPr>
          <p:cNvPr id="3" name="Tijdelijke aanduiding voor voettekst 2">
            <a:extLst>
              <a:ext uri="{FF2B5EF4-FFF2-40B4-BE49-F238E27FC236}">
                <a16:creationId xmlns:a16="http://schemas.microsoft.com/office/drawing/2014/main" id="{1297165E-A219-4B09-A447-B2C0D8636D32}"/>
              </a:ext>
            </a:extLst>
          </p:cNvPr>
          <p:cNvSpPr>
            <a:spLocks noGrp="1"/>
          </p:cNvSpPr>
          <p:nvPr>
            <p:ph type="ftr" sz="quarter" idx="16"/>
          </p:nvPr>
        </p:nvSpPr>
        <p:spPr/>
        <p:txBody>
          <a:bodyPr/>
          <a:lstStyle/>
          <a:p>
            <a:r>
              <a:rPr lang="en-GB" dirty="0"/>
              <a:t>26 October 2021 | ALIM Guide for asset information Managers</a:t>
            </a:r>
          </a:p>
        </p:txBody>
      </p:sp>
    </p:spTree>
    <p:extLst>
      <p:ext uri="{BB962C8B-B14F-4D97-AF65-F5344CB8AC3E}">
        <p14:creationId xmlns:p14="http://schemas.microsoft.com/office/powerpoint/2010/main" val="1628029289"/>
      </p:ext>
    </p:extLst>
  </p:cSld>
  <p:clrMapOvr>
    <a:masterClrMapping/>
  </p:clrMapOvr>
  <p:transition spd="slow">
    <p:push dir="u"/>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jdelijke aanduiding voor verticale tekst 20">
            <a:extLst>
              <a:ext uri="{FF2B5EF4-FFF2-40B4-BE49-F238E27FC236}">
                <a16:creationId xmlns:a16="http://schemas.microsoft.com/office/drawing/2014/main" id="{FE664346-D93C-4516-BEE9-4BC3CADD3AF7}"/>
              </a:ext>
            </a:extLst>
          </p:cNvPr>
          <p:cNvSpPr>
            <a:spLocks noGrp="1"/>
          </p:cNvSpPr>
          <p:nvPr>
            <p:ph type="body" orient="vert" idx="1"/>
          </p:nvPr>
        </p:nvSpPr>
        <p:spPr>
          <a:xfrm>
            <a:off x="777233" y="1246528"/>
            <a:ext cx="11323327" cy="4438165"/>
          </a:xfrm>
        </p:spPr>
        <p:txBody>
          <a:bodyPr/>
          <a:lstStyle/>
          <a:p>
            <a:r>
              <a:rPr lang="en-GB" dirty="0"/>
              <a:t>Assets in the Built Environment:</a:t>
            </a:r>
          </a:p>
          <a:p>
            <a:pPr lvl="1"/>
            <a:r>
              <a:rPr lang="en-GB" dirty="0"/>
              <a:t>Buildings, civil and energy Infrastructures and Maritime Constructions</a:t>
            </a:r>
          </a:p>
          <a:p>
            <a:pPr lvl="1"/>
            <a:r>
              <a:rPr lang="en-GB" dirty="0"/>
              <a:t>Their aggregates (road/rail networks, building portfolios, airports, harbours, cities, …) and their parts (systems, elements, components &amp; building materials)</a:t>
            </a:r>
          </a:p>
          <a:p>
            <a:pPr lvl="1"/>
            <a:r>
              <a:rPr lang="en-GB" dirty="0"/>
              <a:t>Assets can be Products: “assets you can buy”</a:t>
            </a:r>
          </a:p>
          <a:p>
            <a:r>
              <a:rPr lang="en-GB" dirty="0"/>
              <a:t>Asset Life-cycle Management (== project management + use/asset management) covering phases:</a:t>
            </a:r>
          </a:p>
          <a:p>
            <a:pPr lvl="1"/>
            <a:r>
              <a:rPr lang="en-GB" dirty="0"/>
              <a:t>Program</a:t>
            </a:r>
          </a:p>
          <a:p>
            <a:pPr lvl="2"/>
            <a:r>
              <a:rPr lang="en-GB" dirty="0"/>
              <a:t>	Initiate new or maintain (“rebuild”), renovate (“</a:t>
            </a:r>
            <a:r>
              <a:rPr lang="en-GB" dirty="0" err="1"/>
              <a:t>re-design+re-build</a:t>
            </a:r>
            <a:r>
              <a:rPr lang="en-GB" dirty="0"/>
              <a:t>”), re-purpose (“</a:t>
            </a:r>
            <a:r>
              <a:rPr lang="en-GB" dirty="0" err="1"/>
              <a:t>re-program+re-design+re-build</a:t>
            </a:r>
            <a:r>
              <a:rPr lang="en-GB" dirty="0"/>
              <a:t>”)</a:t>
            </a:r>
          </a:p>
          <a:p>
            <a:pPr lvl="2"/>
            <a:r>
              <a:rPr lang="en-GB" dirty="0"/>
              <a:t>	Ultimate re-purpose (“no more purpose”): Demolish, recycle &amp; reuse</a:t>
            </a:r>
          </a:p>
          <a:p>
            <a:pPr lvl="1"/>
            <a:r>
              <a:rPr lang="en-GB" dirty="0"/>
              <a:t>Design &amp; Build</a:t>
            </a:r>
          </a:p>
          <a:p>
            <a:pPr lvl="1"/>
            <a:r>
              <a:rPr lang="en-GB" dirty="0"/>
              <a:t>Operate</a:t>
            </a:r>
          </a:p>
          <a:p>
            <a:pPr lvl="2"/>
            <a:r>
              <a:rPr lang="en-GB" dirty="0"/>
              <a:t>	Use &amp; Manage use; input to Programming</a:t>
            </a:r>
          </a:p>
          <a:p>
            <a:pPr lvl="2"/>
            <a:r>
              <a:rPr lang="en-GB" dirty="0"/>
              <a:t>	Manage asset: Assess condition and performance of asset; input to Programming</a:t>
            </a:r>
          </a:p>
          <a:p>
            <a:pPr lvl="2"/>
            <a:r>
              <a:rPr lang="en-GB" dirty="0"/>
              <a:t>Asset Supply-chain (relevant for each LC phase) covering demand and supply stages:</a:t>
            </a:r>
          </a:p>
          <a:p>
            <a:pPr lvl="1"/>
            <a:r>
              <a:rPr lang="en-GB" dirty="0"/>
              <a:t>Client (public, commercial), Contractor, Sub-contractor, Supplier, Manufacturer</a:t>
            </a:r>
          </a:p>
          <a:p>
            <a:pPr lvl="1"/>
            <a:r>
              <a:rPr lang="en-GB" dirty="0"/>
              <a:t>Typically following the asset breakdown structure in parts</a:t>
            </a:r>
          </a:p>
          <a:p>
            <a:pPr lvl="1"/>
            <a:endParaRPr lang="en-GB" dirty="0"/>
          </a:p>
          <a:p>
            <a:endParaRPr lang="en-GB" dirty="0"/>
          </a:p>
        </p:txBody>
      </p:sp>
      <p:sp>
        <p:nvSpPr>
          <p:cNvPr id="23" name="Tijdelijke aanduiding voor verticale tekst 22">
            <a:extLst>
              <a:ext uri="{FF2B5EF4-FFF2-40B4-BE49-F238E27FC236}">
                <a16:creationId xmlns:a16="http://schemas.microsoft.com/office/drawing/2014/main" id="{5EC91908-A738-49A5-A5F9-3F1FDCEFA267}"/>
              </a:ext>
            </a:extLst>
          </p:cNvPr>
          <p:cNvSpPr>
            <a:spLocks noGrp="1"/>
          </p:cNvSpPr>
          <p:nvPr>
            <p:ph type="body" orient="vert" idx="15"/>
          </p:nvPr>
        </p:nvSpPr>
        <p:spPr/>
        <p:txBody>
          <a:bodyPr/>
          <a:lstStyle/>
          <a:p>
            <a:endParaRPr lang="en-GB" dirty="0"/>
          </a:p>
        </p:txBody>
      </p:sp>
      <p:sp>
        <p:nvSpPr>
          <p:cNvPr id="20" name="Titel 19">
            <a:extLst>
              <a:ext uri="{FF2B5EF4-FFF2-40B4-BE49-F238E27FC236}">
                <a16:creationId xmlns:a16="http://schemas.microsoft.com/office/drawing/2014/main" id="{75688DDD-2E66-403C-9BF5-4C49D3E084ED}"/>
              </a:ext>
            </a:extLst>
          </p:cNvPr>
          <p:cNvSpPr>
            <a:spLocks noGrp="1"/>
          </p:cNvSpPr>
          <p:nvPr>
            <p:ph type="title"/>
          </p:nvPr>
        </p:nvSpPr>
        <p:spPr/>
        <p:txBody>
          <a:bodyPr/>
          <a:lstStyle/>
          <a:p>
            <a:r>
              <a:rPr lang="en-GB" dirty="0"/>
              <a:t>Application area</a:t>
            </a:r>
          </a:p>
        </p:txBody>
      </p:sp>
      <p:sp>
        <p:nvSpPr>
          <p:cNvPr id="2" name="Tijdelijke aanduiding voor dianummer 1">
            <a:extLst>
              <a:ext uri="{FF2B5EF4-FFF2-40B4-BE49-F238E27FC236}">
                <a16:creationId xmlns:a16="http://schemas.microsoft.com/office/drawing/2014/main" id="{B08264B5-53DB-4455-90A7-6342175349BD}"/>
              </a:ext>
            </a:extLst>
          </p:cNvPr>
          <p:cNvSpPr>
            <a:spLocks noGrp="1"/>
          </p:cNvSpPr>
          <p:nvPr>
            <p:ph type="sldNum" sz="quarter" idx="17"/>
          </p:nvPr>
        </p:nvSpPr>
        <p:spPr/>
        <p:txBody>
          <a:bodyPr/>
          <a:lstStyle/>
          <a:p>
            <a:fld id="{5EC93C5F-DB18-4797-88B9-B8B0D60519FD}" type="slidenum">
              <a:rPr lang="en-GB" smtClean="0"/>
              <a:pPr/>
              <a:t>114</a:t>
            </a:fld>
            <a:endParaRPr lang="en-GB" dirty="0"/>
          </a:p>
        </p:txBody>
      </p:sp>
      <p:sp>
        <p:nvSpPr>
          <p:cNvPr id="3" name="Tijdelijke aanduiding voor voettekst 2">
            <a:extLst>
              <a:ext uri="{FF2B5EF4-FFF2-40B4-BE49-F238E27FC236}">
                <a16:creationId xmlns:a16="http://schemas.microsoft.com/office/drawing/2014/main" id="{1D265850-BF3C-4198-94B7-7096C7717E53}"/>
              </a:ext>
            </a:extLst>
          </p:cNvPr>
          <p:cNvSpPr>
            <a:spLocks noGrp="1"/>
          </p:cNvSpPr>
          <p:nvPr>
            <p:ph type="ftr" sz="quarter" idx="16"/>
          </p:nvPr>
        </p:nvSpPr>
        <p:spPr/>
        <p:txBody>
          <a:bodyPr/>
          <a:lstStyle/>
          <a:p>
            <a:r>
              <a:rPr lang="en-GB" dirty="0"/>
              <a:t>26 October 2021 | ALIM Guide for asset information Managers</a:t>
            </a:r>
          </a:p>
        </p:txBody>
      </p:sp>
    </p:spTree>
    <p:extLst>
      <p:ext uri="{BB962C8B-B14F-4D97-AF65-F5344CB8AC3E}">
        <p14:creationId xmlns:p14="http://schemas.microsoft.com/office/powerpoint/2010/main" val="3333727591"/>
      </p:ext>
    </p:extLst>
  </p:cSld>
  <p:clrMapOvr>
    <a:masterClrMapping/>
  </p:clrMapOvr>
  <p:transition spd="slow">
    <p:push dir="u"/>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jdelijke aanduiding voor verticale tekst 20">
            <a:extLst>
              <a:ext uri="{FF2B5EF4-FFF2-40B4-BE49-F238E27FC236}">
                <a16:creationId xmlns:a16="http://schemas.microsoft.com/office/drawing/2014/main" id="{FE664346-D93C-4516-BEE9-4BC3CADD3AF7}"/>
              </a:ext>
            </a:extLst>
          </p:cNvPr>
          <p:cNvSpPr>
            <a:spLocks noGrp="1"/>
          </p:cNvSpPr>
          <p:nvPr>
            <p:ph type="body" orient="vert" idx="1"/>
          </p:nvPr>
        </p:nvSpPr>
        <p:spPr>
          <a:xfrm>
            <a:off x="777233" y="1246528"/>
            <a:ext cx="10827107" cy="4438165"/>
          </a:xfrm>
        </p:spPr>
        <p:txBody>
          <a:bodyPr/>
          <a:lstStyle/>
          <a:p>
            <a:r>
              <a:rPr lang="en-GB" dirty="0"/>
              <a:t>Data &amp; Software</a:t>
            </a:r>
          </a:p>
          <a:p>
            <a:endParaRPr lang="en-GB" dirty="0"/>
          </a:p>
          <a:p>
            <a:r>
              <a:rPr lang="en-GB" dirty="0"/>
              <a:t>All actors in the life-cycle and supply-chain of an asset have to </a:t>
            </a:r>
          </a:p>
          <a:p>
            <a:pPr lvl="1"/>
            <a:r>
              <a:rPr lang="en-GB" dirty="0"/>
              <a:t>Manage asset data</a:t>
            </a:r>
          </a:p>
          <a:p>
            <a:pPr lvl="1"/>
            <a:r>
              <a:rPr lang="en-GB" dirty="0"/>
              <a:t>Exchange or share asset data</a:t>
            </a:r>
          </a:p>
          <a:p>
            <a:pPr lvl="1"/>
            <a:r>
              <a:rPr lang="en-GB" dirty="0"/>
              <a:t>Use the data for better decision making</a:t>
            </a:r>
          </a:p>
          <a:p>
            <a:pPr lvl="1"/>
            <a:r>
              <a:rPr lang="en-GB" dirty="0"/>
              <a:t>Use software manipulating the data in all above</a:t>
            </a:r>
          </a:p>
          <a:p>
            <a:pPr lvl="1"/>
            <a:endParaRPr lang="en-GB" dirty="0"/>
          </a:p>
          <a:p>
            <a:r>
              <a:rPr lang="en-GB" dirty="0"/>
              <a:t>Therefore, the right, future-proof Modelling of Assets is crucial!</a:t>
            </a:r>
          </a:p>
          <a:p>
            <a:pPr lvl="1"/>
            <a:endParaRPr lang="en-GB" dirty="0"/>
          </a:p>
          <a:p>
            <a:r>
              <a:rPr lang="en-GB" dirty="0"/>
              <a:t>Following the whole </a:t>
            </a:r>
            <a:r>
              <a:rPr lang="en-GB" u="sng" dirty="0"/>
              <a:t>data</a:t>
            </a:r>
            <a:r>
              <a:rPr lang="en-GB" dirty="0"/>
              <a:t> life-cycle:</a:t>
            </a:r>
          </a:p>
          <a:p>
            <a:pPr lvl="1"/>
            <a:r>
              <a:rPr lang="en-GB" dirty="0"/>
              <a:t>Data Acquisition (manual, monitoring, 3D scanning, …)</a:t>
            </a:r>
          </a:p>
          <a:p>
            <a:pPr lvl="1"/>
            <a:r>
              <a:rPr lang="en-GB" dirty="0"/>
              <a:t>Data Analysis, Calculation, Simulation</a:t>
            </a:r>
          </a:p>
          <a:p>
            <a:pPr lvl="1"/>
            <a:r>
              <a:rPr lang="en-GB" dirty="0"/>
              <a:t>Decision Making and implementing based on the data</a:t>
            </a:r>
          </a:p>
          <a:p>
            <a:pPr lvl="1"/>
            <a:r>
              <a:rPr lang="en-GB" dirty="0"/>
              <a:t>Learning from the data</a:t>
            </a:r>
          </a:p>
          <a:p>
            <a:pPr lvl="2"/>
            <a:endParaRPr lang="en-GB" dirty="0"/>
          </a:p>
          <a:p>
            <a:pPr lvl="1"/>
            <a:endParaRPr lang="en-GB" dirty="0"/>
          </a:p>
          <a:p>
            <a:endParaRPr lang="en-GB" dirty="0"/>
          </a:p>
        </p:txBody>
      </p:sp>
      <p:sp>
        <p:nvSpPr>
          <p:cNvPr id="23" name="Tijdelijke aanduiding voor verticale tekst 22">
            <a:extLst>
              <a:ext uri="{FF2B5EF4-FFF2-40B4-BE49-F238E27FC236}">
                <a16:creationId xmlns:a16="http://schemas.microsoft.com/office/drawing/2014/main" id="{5EC91908-A738-49A5-A5F9-3F1FDCEFA267}"/>
              </a:ext>
            </a:extLst>
          </p:cNvPr>
          <p:cNvSpPr>
            <a:spLocks noGrp="1"/>
          </p:cNvSpPr>
          <p:nvPr>
            <p:ph type="body" orient="vert" idx="15"/>
          </p:nvPr>
        </p:nvSpPr>
        <p:spPr/>
        <p:txBody>
          <a:bodyPr/>
          <a:lstStyle/>
          <a:p>
            <a:endParaRPr lang="en-GB" dirty="0"/>
          </a:p>
        </p:txBody>
      </p:sp>
      <p:sp>
        <p:nvSpPr>
          <p:cNvPr id="20" name="Titel 19">
            <a:extLst>
              <a:ext uri="{FF2B5EF4-FFF2-40B4-BE49-F238E27FC236}">
                <a16:creationId xmlns:a16="http://schemas.microsoft.com/office/drawing/2014/main" id="{75688DDD-2E66-403C-9BF5-4C49D3E084ED}"/>
              </a:ext>
            </a:extLst>
          </p:cNvPr>
          <p:cNvSpPr>
            <a:spLocks noGrp="1"/>
          </p:cNvSpPr>
          <p:nvPr>
            <p:ph type="title"/>
          </p:nvPr>
        </p:nvSpPr>
        <p:spPr/>
        <p:txBody>
          <a:bodyPr/>
          <a:lstStyle/>
          <a:p>
            <a:r>
              <a:rPr lang="en-GB" dirty="0"/>
              <a:t>digitalisation</a:t>
            </a:r>
          </a:p>
        </p:txBody>
      </p:sp>
      <p:sp>
        <p:nvSpPr>
          <p:cNvPr id="2" name="Tijdelijke aanduiding voor dianummer 1">
            <a:extLst>
              <a:ext uri="{FF2B5EF4-FFF2-40B4-BE49-F238E27FC236}">
                <a16:creationId xmlns:a16="http://schemas.microsoft.com/office/drawing/2014/main" id="{EED5B460-C849-4FF6-AE80-F2300760DC93}"/>
              </a:ext>
            </a:extLst>
          </p:cNvPr>
          <p:cNvSpPr>
            <a:spLocks noGrp="1"/>
          </p:cNvSpPr>
          <p:nvPr>
            <p:ph type="sldNum" sz="quarter" idx="17"/>
          </p:nvPr>
        </p:nvSpPr>
        <p:spPr/>
        <p:txBody>
          <a:bodyPr/>
          <a:lstStyle/>
          <a:p>
            <a:fld id="{5EC93C5F-DB18-4797-88B9-B8B0D60519FD}" type="slidenum">
              <a:rPr lang="en-GB" smtClean="0"/>
              <a:pPr/>
              <a:t>115</a:t>
            </a:fld>
            <a:endParaRPr lang="en-GB" dirty="0"/>
          </a:p>
        </p:txBody>
      </p:sp>
      <p:sp>
        <p:nvSpPr>
          <p:cNvPr id="3" name="Tijdelijke aanduiding voor voettekst 2">
            <a:extLst>
              <a:ext uri="{FF2B5EF4-FFF2-40B4-BE49-F238E27FC236}">
                <a16:creationId xmlns:a16="http://schemas.microsoft.com/office/drawing/2014/main" id="{63652EE5-D54B-4B7E-B960-5A3044529880}"/>
              </a:ext>
            </a:extLst>
          </p:cNvPr>
          <p:cNvSpPr>
            <a:spLocks noGrp="1"/>
          </p:cNvSpPr>
          <p:nvPr>
            <p:ph type="ftr" sz="quarter" idx="16"/>
          </p:nvPr>
        </p:nvSpPr>
        <p:spPr/>
        <p:txBody>
          <a:bodyPr/>
          <a:lstStyle/>
          <a:p>
            <a:r>
              <a:rPr lang="en-GB" dirty="0"/>
              <a:t>26 October 2021 | ALIM Guide for asset information Managers</a:t>
            </a:r>
          </a:p>
        </p:txBody>
      </p:sp>
    </p:spTree>
    <p:extLst>
      <p:ext uri="{BB962C8B-B14F-4D97-AF65-F5344CB8AC3E}">
        <p14:creationId xmlns:p14="http://schemas.microsoft.com/office/powerpoint/2010/main" val="1342825052"/>
      </p:ext>
    </p:extLst>
  </p:cSld>
  <p:clrMapOvr>
    <a:masterClrMapping/>
  </p:clrMapOvr>
  <p:transition spd="slow">
    <p:push dir="u"/>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verticale tekst 1">
            <a:extLst>
              <a:ext uri="{FF2B5EF4-FFF2-40B4-BE49-F238E27FC236}">
                <a16:creationId xmlns:a16="http://schemas.microsoft.com/office/drawing/2014/main" id="{7AA5593C-283B-43D3-BFC4-1A917614CD94}"/>
              </a:ext>
            </a:extLst>
          </p:cNvPr>
          <p:cNvSpPr>
            <a:spLocks noGrp="1"/>
          </p:cNvSpPr>
          <p:nvPr>
            <p:ph type="body" orient="vert" idx="1"/>
          </p:nvPr>
        </p:nvSpPr>
        <p:spPr>
          <a:xfrm>
            <a:off x="777233" y="1475128"/>
            <a:ext cx="11414767" cy="4438165"/>
          </a:xfrm>
        </p:spPr>
        <p:txBody>
          <a:bodyPr/>
          <a:lstStyle/>
          <a:p>
            <a:r>
              <a:rPr lang="en-GB" sz="2000" dirty="0"/>
              <a:t>The modelling of information of an Asset in the built environment in or over its lifecycle and supply-chain, covering:</a:t>
            </a:r>
          </a:p>
          <a:p>
            <a:r>
              <a:rPr lang="en-GB" sz="2000" dirty="0"/>
              <a:t>Various types of data (in practice always a hybrid situation)</a:t>
            </a:r>
          </a:p>
          <a:p>
            <a:pPr lvl="1"/>
            <a:r>
              <a:rPr lang="en-GB" sz="2000" dirty="0"/>
              <a:t>Unstructured</a:t>
            </a:r>
          </a:p>
          <a:p>
            <a:pPr lvl="1"/>
            <a:r>
              <a:rPr lang="en-GB" sz="2000" dirty="0"/>
              <a:t>Structured data (machine-processable)</a:t>
            </a:r>
          </a:p>
          <a:p>
            <a:pPr lvl="2"/>
            <a:r>
              <a:rPr lang="en-GB" sz="2000" dirty="0"/>
              <a:t>	Syntax (format, serialisation)</a:t>
            </a:r>
          </a:p>
          <a:p>
            <a:pPr lvl="2"/>
            <a:r>
              <a:rPr lang="en-GB" sz="2000" dirty="0"/>
              <a:t>	Direct Data Access (query languages, APIs)</a:t>
            </a:r>
          </a:p>
          <a:p>
            <a:pPr lvl="1"/>
            <a:r>
              <a:rPr lang="en-GB" sz="2000" dirty="0"/>
              <a:t>Semantic data (machine-interpretable)</a:t>
            </a:r>
          </a:p>
          <a:p>
            <a:pPr lvl="2"/>
            <a:r>
              <a:rPr lang="en-GB" sz="2000" dirty="0"/>
              <a:t>	Semantics (meaning, structure) defined explicitly in diagram, schema, ontology, etc.</a:t>
            </a:r>
          </a:p>
          <a:p>
            <a:pPr lvl="2"/>
            <a:endParaRPr lang="en-GB" sz="2000" dirty="0"/>
          </a:p>
          <a:p>
            <a:r>
              <a:rPr lang="en-GB" sz="2000" dirty="0"/>
              <a:t>All in documents/files, sometimes packaged/zipped in containers</a:t>
            </a:r>
          </a:p>
          <a:p>
            <a:r>
              <a:rPr lang="en-GB" sz="2000" dirty="0"/>
              <a:t>Exchanged (copied, mailed, …) or Shared (like on a web site in the cloud)</a:t>
            </a:r>
          </a:p>
          <a:p>
            <a:pPr lvl="2"/>
            <a:endParaRPr lang="en-GB" sz="2000" dirty="0"/>
          </a:p>
        </p:txBody>
      </p:sp>
      <p:sp>
        <p:nvSpPr>
          <p:cNvPr id="3" name="Tijdelijke aanduiding voor verticale tekst 2">
            <a:extLst>
              <a:ext uri="{FF2B5EF4-FFF2-40B4-BE49-F238E27FC236}">
                <a16:creationId xmlns:a16="http://schemas.microsoft.com/office/drawing/2014/main" id="{C9F6FE08-198C-4058-A084-B5F7258298DC}"/>
              </a:ext>
            </a:extLst>
          </p:cNvPr>
          <p:cNvSpPr>
            <a:spLocks noGrp="1"/>
          </p:cNvSpPr>
          <p:nvPr>
            <p:ph type="body" orient="vert" idx="15"/>
          </p:nvPr>
        </p:nvSpPr>
        <p:spPr/>
        <p:txBody>
          <a:bodyPr/>
          <a:lstStyle/>
          <a:p>
            <a:endParaRPr lang="en-GB" dirty="0"/>
          </a:p>
        </p:txBody>
      </p:sp>
      <p:sp>
        <p:nvSpPr>
          <p:cNvPr id="20" name="Titel 19">
            <a:extLst>
              <a:ext uri="{FF2B5EF4-FFF2-40B4-BE49-F238E27FC236}">
                <a16:creationId xmlns:a16="http://schemas.microsoft.com/office/drawing/2014/main" id="{8ABA233E-0819-409E-9EC1-338634BDF4FA}"/>
              </a:ext>
            </a:extLst>
          </p:cNvPr>
          <p:cNvSpPr>
            <a:spLocks noGrp="1"/>
          </p:cNvSpPr>
          <p:nvPr>
            <p:ph type="title"/>
          </p:nvPr>
        </p:nvSpPr>
        <p:spPr/>
        <p:txBody>
          <a:bodyPr/>
          <a:lstStyle/>
          <a:p>
            <a:r>
              <a:rPr lang="en-GB" dirty="0"/>
              <a:t>asset lifecycle information modelling (ALIM)</a:t>
            </a:r>
          </a:p>
        </p:txBody>
      </p:sp>
      <p:sp>
        <p:nvSpPr>
          <p:cNvPr id="4" name="Tijdelijke aanduiding voor dianummer 3">
            <a:extLst>
              <a:ext uri="{FF2B5EF4-FFF2-40B4-BE49-F238E27FC236}">
                <a16:creationId xmlns:a16="http://schemas.microsoft.com/office/drawing/2014/main" id="{5DFE99F8-C808-40B0-BCD7-9F89C9A25CA8}"/>
              </a:ext>
            </a:extLst>
          </p:cNvPr>
          <p:cNvSpPr>
            <a:spLocks noGrp="1"/>
          </p:cNvSpPr>
          <p:nvPr>
            <p:ph type="sldNum" sz="quarter" idx="17"/>
          </p:nvPr>
        </p:nvSpPr>
        <p:spPr/>
        <p:txBody>
          <a:bodyPr/>
          <a:lstStyle/>
          <a:p>
            <a:fld id="{5EC93C5F-DB18-4797-88B9-B8B0D60519FD}" type="slidenum">
              <a:rPr lang="en-GB" smtClean="0"/>
              <a:pPr/>
              <a:t>116</a:t>
            </a:fld>
            <a:endParaRPr lang="en-GB" dirty="0"/>
          </a:p>
        </p:txBody>
      </p:sp>
      <p:sp>
        <p:nvSpPr>
          <p:cNvPr id="5" name="Tijdelijke aanduiding voor voettekst 4">
            <a:extLst>
              <a:ext uri="{FF2B5EF4-FFF2-40B4-BE49-F238E27FC236}">
                <a16:creationId xmlns:a16="http://schemas.microsoft.com/office/drawing/2014/main" id="{B1E79D77-5D89-41AB-B44D-D4F84756C981}"/>
              </a:ext>
            </a:extLst>
          </p:cNvPr>
          <p:cNvSpPr>
            <a:spLocks noGrp="1"/>
          </p:cNvSpPr>
          <p:nvPr>
            <p:ph type="ftr" sz="quarter" idx="16"/>
          </p:nvPr>
        </p:nvSpPr>
        <p:spPr/>
        <p:txBody>
          <a:bodyPr/>
          <a:lstStyle/>
          <a:p>
            <a:r>
              <a:rPr lang="en-GB" dirty="0"/>
              <a:t>26 October 2021 | ALIM Guide for asset information Managers</a:t>
            </a:r>
          </a:p>
        </p:txBody>
      </p:sp>
    </p:spTree>
    <p:extLst>
      <p:ext uri="{BB962C8B-B14F-4D97-AF65-F5344CB8AC3E}">
        <p14:creationId xmlns:p14="http://schemas.microsoft.com/office/powerpoint/2010/main" val="1768709272"/>
      </p:ext>
    </p:extLst>
  </p:cSld>
  <p:clrMapOvr>
    <a:masterClrMapping/>
  </p:clrMapOvr>
  <p:transition spd="slow">
    <p:push dir="u"/>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verticale tekst 1">
            <a:extLst>
              <a:ext uri="{FF2B5EF4-FFF2-40B4-BE49-F238E27FC236}">
                <a16:creationId xmlns:a16="http://schemas.microsoft.com/office/drawing/2014/main" id="{7AA5593C-283B-43D3-BFC4-1A917614CD94}"/>
              </a:ext>
            </a:extLst>
          </p:cNvPr>
          <p:cNvSpPr>
            <a:spLocks noGrp="1"/>
          </p:cNvSpPr>
          <p:nvPr>
            <p:ph type="body" orient="vert" idx="1"/>
          </p:nvPr>
        </p:nvSpPr>
        <p:spPr>
          <a:xfrm>
            <a:off x="777233" y="1475128"/>
            <a:ext cx="11414767" cy="4438165"/>
          </a:xfrm>
        </p:spPr>
        <p:txBody>
          <a:bodyPr/>
          <a:lstStyle/>
          <a:p>
            <a:pPr lvl="5" defTabSz="719138">
              <a:buClr>
                <a:schemeClr val="tx2"/>
              </a:buClr>
              <a:buSzPct val="100000"/>
            </a:pPr>
            <a:r>
              <a:rPr lang="en-GB" sz="2000" dirty="0"/>
              <a:t>ALIM is covering and modelling/linking all data typically related to</a:t>
            </a:r>
          </a:p>
          <a:p>
            <a:pPr lvl="6"/>
            <a:r>
              <a:rPr lang="en-GB" sz="2000" dirty="0"/>
              <a:t>Systems Engineering (SE)	:	- as-required</a:t>
            </a:r>
          </a:p>
          <a:p>
            <a:pPr lvl="6"/>
            <a:r>
              <a:rPr lang="en-GB" sz="2000" dirty="0"/>
              <a:t>Building Information Modelling (BIM)	- as-designed, as-built, (as-operated); static</a:t>
            </a:r>
          </a:p>
          <a:p>
            <a:pPr lvl="6"/>
            <a:r>
              <a:rPr lang="en-GB" sz="2000" dirty="0"/>
              <a:t>Geo-spatial Information System (GIS)	- (as-built), as-operated; static</a:t>
            </a:r>
          </a:p>
          <a:p>
            <a:pPr lvl="6"/>
            <a:r>
              <a:rPr lang="en-GB" sz="2000" dirty="0"/>
              <a:t>Monitoring &amp; Control (M&amp;C)		- as-operated; dynamic; connection to reality</a:t>
            </a:r>
          </a:p>
          <a:p>
            <a:pPr lvl="6"/>
            <a:endParaRPr lang="en-GB" sz="2000" dirty="0"/>
          </a:p>
          <a:p>
            <a:pPr lvl="6"/>
            <a:r>
              <a:rPr lang="en-GB" sz="2000" dirty="0"/>
              <a:t>Document Management (DM)		- all</a:t>
            </a:r>
          </a:p>
          <a:p>
            <a:pPr lvl="2"/>
            <a:endParaRPr lang="en-GB" sz="2000" dirty="0"/>
          </a:p>
          <a:p>
            <a:pPr lvl="2"/>
            <a:endParaRPr lang="en-GB" sz="2000" dirty="0"/>
          </a:p>
        </p:txBody>
      </p:sp>
      <p:sp>
        <p:nvSpPr>
          <p:cNvPr id="3" name="Tijdelijke aanduiding voor verticale tekst 2">
            <a:extLst>
              <a:ext uri="{FF2B5EF4-FFF2-40B4-BE49-F238E27FC236}">
                <a16:creationId xmlns:a16="http://schemas.microsoft.com/office/drawing/2014/main" id="{C9F6FE08-198C-4058-A084-B5F7258298DC}"/>
              </a:ext>
            </a:extLst>
          </p:cNvPr>
          <p:cNvSpPr>
            <a:spLocks noGrp="1"/>
          </p:cNvSpPr>
          <p:nvPr>
            <p:ph type="body" orient="vert" idx="15"/>
          </p:nvPr>
        </p:nvSpPr>
        <p:spPr/>
        <p:txBody>
          <a:bodyPr/>
          <a:lstStyle/>
          <a:p>
            <a:endParaRPr lang="en-GB" dirty="0"/>
          </a:p>
        </p:txBody>
      </p:sp>
      <p:sp>
        <p:nvSpPr>
          <p:cNvPr id="20" name="Titel 19">
            <a:extLst>
              <a:ext uri="{FF2B5EF4-FFF2-40B4-BE49-F238E27FC236}">
                <a16:creationId xmlns:a16="http://schemas.microsoft.com/office/drawing/2014/main" id="{8ABA233E-0819-409E-9EC1-338634BDF4FA}"/>
              </a:ext>
            </a:extLst>
          </p:cNvPr>
          <p:cNvSpPr>
            <a:spLocks noGrp="1"/>
          </p:cNvSpPr>
          <p:nvPr>
            <p:ph type="title"/>
          </p:nvPr>
        </p:nvSpPr>
        <p:spPr/>
        <p:txBody>
          <a:bodyPr/>
          <a:lstStyle/>
          <a:p>
            <a:r>
              <a:rPr lang="en-GB" dirty="0"/>
              <a:t>asset lifecycle information modelling (ALIM)</a:t>
            </a:r>
          </a:p>
        </p:txBody>
      </p:sp>
      <p:sp>
        <p:nvSpPr>
          <p:cNvPr id="4" name="Tijdelijke aanduiding voor dianummer 3">
            <a:extLst>
              <a:ext uri="{FF2B5EF4-FFF2-40B4-BE49-F238E27FC236}">
                <a16:creationId xmlns:a16="http://schemas.microsoft.com/office/drawing/2014/main" id="{B49893E7-D012-4100-BD05-D8339DC9A3A7}"/>
              </a:ext>
            </a:extLst>
          </p:cNvPr>
          <p:cNvSpPr>
            <a:spLocks noGrp="1"/>
          </p:cNvSpPr>
          <p:nvPr>
            <p:ph type="sldNum" sz="quarter" idx="17"/>
          </p:nvPr>
        </p:nvSpPr>
        <p:spPr/>
        <p:txBody>
          <a:bodyPr/>
          <a:lstStyle/>
          <a:p>
            <a:fld id="{5EC93C5F-DB18-4797-88B9-B8B0D60519FD}" type="slidenum">
              <a:rPr lang="en-GB" smtClean="0"/>
              <a:pPr/>
              <a:t>117</a:t>
            </a:fld>
            <a:endParaRPr lang="en-GB" dirty="0"/>
          </a:p>
        </p:txBody>
      </p:sp>
      <p:sp>
        <p:nvSpPr>
          <p:cNvPr id="5" name="Tijdelijke aanduiding voor voettekst 4">
            <a:extLst>
              <a:ext uri="{FF2B5EF4-FFF2-40B4-BE49-F238E27FC236}">
                <a16:creationId xmlns:a16="http://schemas.microsoft.com/office/drawing/2014/main" id="{C3B1A9E2-A36D-49A8-AA5F-271DD2E5DED7}"/>
              </a:ext>
            </a:extLst>
          </p:cNvPr>
          <p:cNvSpPr>
            <a:spLocks noGrp="1"/>
          </p:cNvSpPr>
          <p:nvPr>
            <p:ph type="ftr" sz="quarter" idx="16"/>
          </p:nvPr>
        </p:nvSpPr>
        <p:spPr/>
        <p:txBody>
          <a:bodyPr/>
          <a:lstStyle/>
          <a:p>
            <a:r>
              <a:rPr lang="en-GB" dirty="0"/>
              <a:t>26 October 2021 | ALIM Guide for asset information Managers</a:t>
            </a:r>
          </a:p>
        </p:txBody>
      </p:sp>
    </p:spTree>
    <p:extLst>
      <p:ext uri="{BB962C8B-B14F-4D97-AF65-F5344CB8AC3E}">
        <p14:creationId xmlns:p14="http://schemas.microsoft.com/office/powerpoint/2010/main" val="1893845725"/>
      </p:ext>
    </p:extLst>
  </p:cSld>
  <p:clrMapOvr>
    <a:masterClrMapping/>
  </p:clrMapOvr>
  <p:transition spd="slow">
    <p:push dir="u"/>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verticale tekst 1">
            <a:extLst>
              <a:ext uri="{FF2B5EF4-FFF2-40B4-BE49-F238E27FC236}">
                <a16:creationId xmlns:a16="http://schemas.microsoft.com/office/drawing/2014/main" id="{7AA5593C-283B-43D3-BFC4-1A917614CD94}"/>
              </a:ext>
            </a:extLst>
          </p:cNvPr>
          <p:cNvSpPr>
            <a:spLocks noGrp="1"/>
          </p:cNvSpPr>
          <p:nvPr>
            <p:ph type="body" orient="vert" idx="1"/>
          </p:nvPr>
        </p:nvSpPr>
        <p:spPr>
          <a:xfrm>
            <a:off x="777233" y="1475128"/>
            <a:ext cx="11414767" cy="4438165"/>
          </a:xfrm>
        </p:spPr>
        <p:txBody>
          <a:bodyPr/>
          <a:lstStyle/>
          <a:p>
            <a:pPr lvl="2"/>
            <a:endParaRPr lang="en-GB" sz="2000" dirty="0"/>
          </a:p>
          <a:p>
            <a:pPr lvl="2"/>
            <a:endParaRPr lang="en-GB" sz="2000" dirty="0"/>
          </a:p>
        </p:txBody>
      </p:sp>
      <p:sp>
        <p:nvSpPr>
          <p:cNvPr id="3" name="Tijdelijke aanduiding voor verticale tekst 2">
            <a:extLst>
              <a:ext uri="{FF2B5EF4-FFF2-40B4-BE49-F238E27FC236}">
                <a16:creationId xmlns:a16="http://schemas.microsoft.com/office/drawing/2014/main" id="{C9F6FE08-198C-4058-A084-B5F7258298DC}"/>
              </a:ext>
            </a:extLst>
          </p:cNvPr>
          <p:cNvSpPr>
            <a:spLocks noGrp="1"/>
          </p:cNvSpPr>
          <p:nvPr>
            <p:ph type="body" orient="vert" idx="15"/>
          </p:nvPr>
        </p:nvSpPr>
        <p:spPr/>
        <p:txBody>
          <a:bodyPr/>
          <a:lstStyle/>
          <a:p>
            <a:endParaRPr lang="en-GB" dirty="0"/>
          </a:p>
        </p:txBody>
      </p:sp>
      <p:sp>
        <p:nvSpPr>
          <p:cNvPr id="20" name="Titel 19">
            <a:extLst>
              <a:ext uri="{FF2B5EF4-FFF2-40B4-BE49-F238E27FC236}">
                <a16:creationId xmlns:a16="http://schemas.microsoft.com/office/drawing/2014/main" id="{8ABA233E-0819-409E-9EC1-338634BDF4FA}"/>
              </a:ext>
            </a:extLst>
          </p:cNvPr>
          <p:cNvSpPr>
            <a:spLocks noGrp="1"/>
          </p:cNvSpPr>
          <p:nvPr>
            <p:ph type="title"/>
          </p:nvPr>
        </p:nvSpPr>
        <p:spPr/>
        <p:txBody>
          <a:bodyPr/>
          <a:lstStyle/>
          <a:p>
            <a:r>
              <a:rPr lang="en-GB" dirty="0"/>
              <a:t>asset lifecycle information modelling (ALIM)</a:t>
            </a:r>
          </a:p>
        </p:txBody>
      </p:sp>
      <p:pic>
        <p:nvPicPr>
          <p:cNvPr id="5" name="Afbeelding 4">
            <a:extLst>
              <a:ext uri="{FF2B5EF4-FFF2-40B4-BE49-F238E27FC236}">
                <a16:creationId xmlns:a16="http://schemas.microsoft.com/office/drawing/2014/main" id="{9A912B72-64AC-4F09-AE24-C380A0970A2C}"/>
              </a:ext>
            </a:extLst>
          </p:cNvPr>
          <p:cNvPicPr>
            <a:picLocks noChangeAspect="1"/>
          </p:cNvPicPr>
          <p:nvPr/>
        </p:nvPicPr>
        <p:blipFill>
          <a:blip r:embed="rId2"/>
          <a:stretch>
            <a:fillRect/>
          </a:stretch>
        </p:blipFill>
        <p:spPr>
          <a:xfrm>
            <a:off x="3589631" y="870600"/>
            <a:ext cx="5493509" cy="5663662"/>
          </a:xfrm>
          <a:prstGeom prst="rect">
            <a:avLst/>
          </a:prstGeom>
        </p:spPr>
      </p:pic>
      <p:sp>
        <p:nvSpPr>
          <p:cNvPr id="6" name="Tekstvak 5">
            <a:extLst>
              <a:ext uri="{FF2B5EF4-FFF2-40B4-BE49-F238E27FC236}">
                <a16:creationId xmlns:a16="http://schemas.microsoft.com/office/drawing/2014/main" id="{C5A02AF6-847C-461D-BF13-3C3F2A45E86C}"/>
              </a:ext>
            </a:extLst>
          </p:cNvPr>
          <p:cNvSpPr txBox="1"/>
          <p:nvPr/>
        </p:nvSpPr>
        <p:spPr>
          <a:xfrm>
            <a:off x="5597602" y="3465951"/>
            <a:ext cx="1287532" cy="707886"/>
          </a:xfrm>
          <a:prstGeom prst="rect">
            <a:avLst/>
          </a:prstGeom>
          <a:solidFill>
            <a:schemeClr val="bg1"/>
          </a:solidFill>
        </p:spPr>
        <p:txBody>
          <a:bodyPr wrap="none" rtlCol="0">
            <a:spAutoFit/>
          </a:bodyPr>
          <a:lstStyle/>
          <a:p>
            <a:r>
              <a:rPr lang="en-GB" sz="4000" b="1" dirty="0">
                <a:solidFill>
                  <a:schemeClr val="accent1">
                    <a:lumMod val="75000"/>
                  </a:schemeClr>
                </a:solidFill>
              </a:rPr>
              <a:t>ALIM</a:t>
            </a:r>
          </a:p>
        </p:txBody>
      </p:sp>
      <p:sp>
        <p:nvSpPr>
          <p:cNvPr id="7" name="Tekstvak 6">
            <a:extLst>
              <a:ext uri="{FF2B5EF4-FFF2-40B4-BE49-F238E27FC236}">
                <a16:creationId xmlns:a16="http://schemas.microsoft.com/office/drawing/2014/main" id="{57781572-9E5E-40E2-ABD1-A8E6CDF35F70}"/>
              </a:ext>
            </a:extLst>
          </p:cNvPr>
          <p:cNvSpPr txBox="1"/>
          <p:nvPr/>
        </p:nvSpPr>
        <p:spPr>
          <a:xfrm>
            <a:off x="7095622" y="5432112"/>
            <a:ext cx="761747" cy="523220"/>
          </a:xfrm>
          <a:prstGeom prst="rect">
            <a:avLst/>
          </a:prstGeom>
          <a:solidFill>
            <a:schemeClr val="bg1"/>
          </a:solidFill>
        </p:spPr>
        <p:txBody>
          <a:bodyPr wrap="none" rtlCol="0">
            <a:spAutoFit/>
          </a:bodyPr>
          <a:lstStyle/>
          <a:p>
            <a:r>
              <a:rPr lang="en-GB" sz="2800" b="1" dirty="0">
                <a:solidFill>
                  <a:schemeClr val="accent1">
                    <a:lumMod val="75000"/>
                  </a:schemeClr>
                </a:solidFill>
              </a:rPr>
              <a:t>BIM</a:t>
            </a:r>
          </a:p>
        </p:txBody>
      </p:sp>
      <p:sp>
        <p:nvSpPr>
          <p:cNvPr id="8" name="Tekstvak 7">
            <a:extLst>
              <a:ext uri="{FF2B5EF4-FFF2-40B4-BE49-F238E27FC236}">
                <a16:creationId xmlns:a16="http://schemas.microsoft.com/office/drawing/2014/main" id="{0FFD9904-9A22-4B4D-970A-145949E48B82}"/>
              </a:ext>
            </a:extLst>
          </p:cNvPr>
          <p:cNvSpPr txBox="1"/>
          <p:nvPr/>
        </p:nvSpPr>
        <p:spPr>
          <a:xfrm>
            <a:off x="8495840" y="3041838"/>
            <a:ext cx="1970411" cy="1815882"/>
          </a:xfrm>
          <a:prstGeom prst="rect">
            <a:avLst/>
          </a:prstGeom>
          <a:noFill/>
        </p:spPr>
        <p:txBody>
          <a:bodyPr wrap="none" rtlCol="0">
            <a:spAutoFit/>
          </a:bodyPr>
          <a:lstStyle/>
          <a:p>
            <a:r>
              <a:rPr lang="en-GB" sz="2800" b="1" dirty="0">
                <a:solidFill>
                  <a:schemeClr val="accent1">
                    <a:lumMod val="75000"/>
                  </a:schemeClr>
                </a:solidFill>
              </a:rPr>
              <a:t>SE –</a:t>
            </a:r>
          </a:p>
          <a:p>
            <a:r>
              <a:rPr lang="en-GB" sz="2800" b="1" dirty="0">
                <a:solidFill>
                  <a:schemeClr val="accent1">
                    <a:lumMod val="75000"/>
                  </a:schemeClr>
                </a:solidFill>
              </a:rPr>
              <a:t>Systems</a:t>
            </a:r>
          </a:p>
          <a:p>
            <a:r>
              <a:rPr lang="en-GB" sz="2800" b="1" dirty="0">
                <a:solidFill>
                  <a:schemeClr val="accent1">
                    <a:lumMod val="75000"/>
                  </a:schemeClr>
                </a:solidFill>
              </a:rPr>
              <a:t>Engineering</a:t>
            </a:r>
          </a:p>
          <a:p>
            <a:endParaRPr lang="en-GB" sz="2800" b="1" dirty="0">
              <a:solidFill>
                <a:schemeClr val="accent1">
                  <a:lumMod val="75000"/>
                </a:schemeClr>
              </a:solidFill>
            </a:endParaRPr>
          </a:p>
        </p:txBody>
      </p:sp>
      <p:sp>
        <p:nvSpPr>
          <p:cNvPr id="9" name="Tekstvak 8">
            <a:extLst>
              <a:ext uri="{FF2B5EF4-FFF2-40B4-BE49-F238E27FC236}">
                <a16:creationId xmlns:a16="http://schemas.microsoft.com/office/drawing/2014/main" id="{5AE78B3F-E07E-489C-B40E-B5CB9841DFAB}"/>
              </a:ext>
            </a:extLst>
          </p:cNvPr>
          <p:cNvSpPr txBox="1"/>
          <p:nvPr/>
        </p:nvSpPr>
        <p:spPr>
          <a:xfrm>
            <a:off x="4675497" y="5432112"/>
            <a:ext cx="684803" cy="523220"/>
          </a:xfrm>
          <a:prstGeom prst="rect">
            <a:avLst/>
          </a:prstGeom>
          <a:solidFill>
            <a:schemeClr val="bg1"/>
          </a:solidFill>
        </p:spPr>
        <p:txBody>
          <a:bodyPr wrap="none" rtlCol="0">
            <a:spAutoFit/>
          </a:bodyPr>
          <a:lstStyle/>
          <a:p>
            <a:r>
              <a:rPr lang="en-GB" sz="2800" b="1" dirty="0">
                <a:solidFill>
                  <a:schemeClr val="accent1">
                    <a:lumMod val="75000"/>
                  </a:schemeClr>
                </a:solidFill>
              </a:rPr>
              <a:t>GIS</a:t>
            </a:r>
          </a:p>
        </p:txBody>
      </p:sp>
      <p:sp>
        <p:nvSpPr>
          <p:cNvPr id="10" name="Tekstvak 9">
            <a:extLst>
              <a:ext uri="{FF2B5EF4-FFF2-40B4-BE49-F238E27FC236}">
                <a16:creationId xmlns:a16="http://schemas.microsoft.com/office/drawing/2014/main" id="{FA48114E-30E3-4EB6-8F39-E0FA3DF18269}"/>
              </a:ext>
            </a:extLst>
          </p:cNvPr>
          <p:cNvSpPr txBox="1"/>
          <p:nvPr/>
        </p:nvSpPr>
        <p:spPr>
          <a:xfrm>
            <a:off x="1982527" y="3041838"/>
            <a:ext cx="2194832" cy="1384995"/>
          </a:xfrm>
          <a:prstGeom prst="rect">
            <a:avLst/>
          </a:prstGeom>
          <a:noFill/>
        </p:spPr>
        <p:txBody>
          <a:bodyPr wrap="none" rtlCol="0">
            <a:spAutoFit/>
          </a:bodyPr>
          <a:lstStyle/>
          <a:p>
            <a:pPr algn="r"/>
            <a:r>
              <a:rPr lang="en-GB" sz="2800" b="1" dirty="0">
                <a:solidFill>
                  <a:schemeClr val="accent1">
                    <a:lumMod val="75000"/>
                  </a:schemeClr>
                </a:solidFill>
              </a:rPr>
              <a:t>M&amp;C –</a:t>
            </a:r>
          </a:p>
          <a:p>
            <a:pPr algn="r"/>
            <a:r>
              <a:rPr lang="en-GB" sz="2800" b="1" dirty="0">
                <a:solidFill>
                  <a:schemeClr val="accent1">
                    <a:lumMod val="75000"/>
                  </a:schemeClr>
                </a:solidFill>
              </a:rPr>
              <a:t>Monitoring &amp;</a:t>
            </a:r>
          </a:p>
          <a:p>
            <a:pPr algn="r"/>
            <a:r>
              <a:rPr lang="en-GB" sz="2800" b="1" dirty="0">
                <a:solidFill>
                  <a:schemeClr val="accent1">
                    <a:lumMod val="75000"/>
                  </a:schemeClr>
                </a:solidFill>
              </a:rPr>
              <a:t>Control</a:t>
            </a:r>
          </a:p>
        </p:txBody>
      </p:sp>
      <p:sp>
        <p:nvSpPr>
          <p:cNvPr id="11" name="Tekstvak 10">
            <a:extLst>
              <a:ext uri="{FF2B5EF4-FFF2-40B4-BE49-F238E27FC236}">
                <a16:creationId xmlns:a16="http://schemas.microsoft.com/office/drawing/2014/main" id="{BCE5261C-9515-4483-8769-925C9EEBF984}"/>
              </a:ext>
            </a:extLst>
          </p:cNvPr>
          <p:cNvSpPr txBox="1"/>
          <p:nvPr/>
        </p:nvSpPr>
        <p:spPr>
          <a:xfrm>
            <a:off x="5906735" y="4781955"/>
            <a:ext cx="669265" cy="261610"/>
          </a:xfrm>
          <a:prstGeom prst="rect">
            <a:avLst/>
          </a:prstGeom>
          <a:solidFill>
            <a:schemeClr val="bg1"/>
          </a:solidFill>
        </p:spPr>
        <p:txBody>
          <a:bodyPr wrap="square" rtlCol="0">
            <a:spAutoFit/>
          </a:bodyPr>
          <a:lstStyle/>
          <a:p>
            <a:r>
              <a:rPr lang="en-GB" sz="1100" dirty="0">
                <a:solidFill>
                  <a:schemeClr val="accent1">
                    <a:lumMod val="75000"/>
                  </a:schemeClr>
                </a:solidFill>
              </a:rPr>
              <a:t>   </a:t>
            </a:r>
          </a:p>
        </p:txBody>
      </p:sp>
      <p:sp>
        <p:nvSpPr>
          <p:cNvPr id="4" name="Tekstvak 3">
            <a:extLst>
              <a:ext uri="{FF2B5EF4-FFF2-40B4-BE49-F238E27FC236}">
                <a16:creationId xmlns:a16="http://schemas.microsoft.com/office/drawing/2014/main" id="{D3E64D68-AF50-4EC6-9D37-B5E8F1F230CF}"/>
              </a:ext>
            </a:extLst>
          </p:cNvPr>
          <p:cNvSpPr txBox="1"/>
          <p:nvPr/>
        </p:nvSpPr>
        <p:spPr>
          <a:xfrm>
            <a:off x="8561254" y="2198275"/>
            <a:ext cx="2065181" cy="369332"/>
          </a:xfrm>
          <a:prstGeom prst="rect">
            <a:avLst/>
          </a:prstGeom>
          <a:noFill/>
        </p:spPr>
        <p:txBody>
          <a:bodyPr wrap="none" rtlCol="0">
            <a:spAutoFit/>
          </a:bodyPr>
          <a:lstStyle/>
          <a:p>
            <a:r>
              <a:rPr lang="en-GB" dirty="0"/>
              <a:t>operate &amp; program</a:t>
            </a:r>
          </a:p>
        </p:txBody>
      </p:sp>
      <p:sp>
        <p:nvSpPr>
          <p:cNvPr id="13" name="Tekstvak 12">
            <a:extLst>
              <a:ext uri="{FF2B5EF4-FFF2-40B4-BE49-F238E27FC236}">
                <a16:creationId xmlns:a16="http://schemas.microsoft.com/office/drawing/2014/main" id="{7AB49EC2-88A6-4176-A9E2-23902B704B45}"/>
              </a:ext>
            </a:extLst>
          </p:cNvPr>
          <p:cNvSpPr txBox="1"/>
          <p:nvPr/>
        </p:nvSpPr>
        <p:spPr>
          <a:xfrm>
            <a:off x="8571710" y="4979901"/>
            <a:ext cx="822661" cy="369332"/>
          </a:xfrm>
          <a:prstGeom prst="rect">
            <a:avLst/>
          </a:prstGeom>
          <a:noFill/>
        </p:spPr>
        <p:txBody>
          <a:bodyPr wrap="none" rtlCol="0">
            <a:spAutoFit/>
          </a:bodyPr>
          <a:lstStyle/>
          <a:p>
            <a:r>
              <a:rPr lang="en-GB" dirty="0"/>
              <a:t>design</a:t>
            </a:r>
          </a:p>
        </p:txBody>
      </p:sp>
      <p:sp>
        <p:nvSpPr>
          <p:cNvPr id="14" name="Tekstvak 13">
            <a:extLst>
              <a:ext uri="{FF2B5EF4-FFF2-40B4-BE49-F238E27FC236}">
                <a16:creationId xmlns:a16="http://schemas.microsoft.com/office/drawing/2014/main" id="{560C72F3-C190-4B83-A84C-79CEC6DB3D63}"/>
              </a:ext>
            </a:extLst>
          </p:cNvPr>
          <p:cNvSpPr txBox="1"/>
          <p:nvPr/>
        </p:nvSpPr>
        <p:spPr>
          <a:xfrm>
            <a:off x="5508567" y="6413689"/>
            <a:ext cx="1640193" cy="369332"/>
          </a:xfrm>
          <a:prstGeom prst="rect">
            <a:avLst/>
          </a:prstGeom>
          <a:noFill/>
        </p:spPr>
        <p:txBody>
          <a:bodyPr wrap="none" rtlCol="0">
            <a:spAutoFit/>
          </a:bodyPr>
          <a:lstStyle/>
          <a:p>
            <a:r>
              <a:rPr lang="en-GB" dirty="0"/>
              <a:t>build&amp; operate</a:t>
            </a:r>
          </a:p>
        </p:txBody>
      </p:sp>
      <p:sp>
        <p:nvSpPr>
          <p:cNvPr id="15" name="Tekstvak 14">
            <a:extLst>
              <a:ext uri="{FF2B5EF4-FFF2-40B4-BE49-F238E27FC236}">
                <a16:creationId xmlns:a16="http://schemas.microsoft.com/office/drawing/2014/main" id="{7942C8EF-3A18-4BCC-A3AD-4F1458EA944A}"/>
              </a:ext>
            </a:extLst>
          </p:cNvPr>
          <p:cNvSpPr txBox="1"/>
          <p:nvPr/>
        </p:nvSpPr>
        <p:spPr>
          <a:xfrm>
            <a:off x="2972948" y="5014548"/>
            <a:ext cx="938077" cy="369332"/>
          </a:xfrm>
          <a:prstGeom prst="rect">
            <a:avLst/>
          </a:prstGeom>
          <a:noFill/>
        </p:spPr>
        <p:txBody>
          <a:bodyPr wrap="none" rtlCol="0">
            <a:spAutoFit/>
          </a:bodyPr>
          <a:lstStyle/>
          <a:p>
            <a:r>
              <a:rPr lang="en-GB" dirty="0"/>
              <a:t>operate</a:t>
            </a:r>
          </a:p>
        </p:txBody>
      </p:sp>
      <p:sp>
        <p:nvSpPr>
          <p:cNvPr id="16" name="Tekstvak 15">
            <a:extLst>
              <a:ext uri="{FF2B5EF4-FFF2-40B4-BE49-F238E27FC236}">
                <a16:creationId xmlns:a16="http://schemas.microsoft.com/office/drawing/2014/main" id="{72BB0546-E28B-4763-B064-A5AEB531AA3D}"/>
              </a:ext>
            </a:extLst>
          </p:cNvPr>
          <p:cNvSpPr txBox="1"/>
          <p:nvPr/>
        </p:nvSpPr>
        <p:spPr>
          <a:xfrm>
            <a:off x="2933022" y="2236203"/>
            <a:ext cx="938077" cy="369332"/>
          </a:xfrm>
          <a:prstGeom prst="rect">
            <a:avLst/>
          </a:prstGeom>
          <a:noFill/>
        </p:spPr>
        <p:txBody>
          <a:bodyPr wrap="none" rtlCol="0">
            <a:spAutoFit/>
          </a:bodyPr>
          <a:lstStyle/>
          <a:p>
            <a:r>
              <a:rPr lang="en-GB" dirty="0"/>
              <a:t>operate</a:t>
            </a:r>
          </a:p>
        </p:txBody>
      </p:sp>
      <p:sp>
        <p:nvSpPr>
          <p:cNvPr id="17" name="Tekstvak 16">
            <a:extLst>
              <a:ext uri="{FF2B5EF4-FFF2-40B4-BE49-F238E27FC236}">
                <a16:creationId xmlns:a16="http://schemas.microsoft.com/office/drawing/2014/main" id="{D185D041-B950-46CF-97A5-F0C09E55AC75}"/>
              </a:ext>
            </a:extLst>
          </p:cNvPr>
          <p:cNvSpPr txBox="1"/>
          <p:nvPr/>
        </p:nvSpPr>
        <p:spPr>
          <a:xfrm>
            <a:off x="5772328" y="828666"/>
            <a:ext cx="938077" cy="369332"/>
          </a:xfrm>
          <a:prstGeom prst="rect">
            <a:avLst/>
          </a:prstGeom>
          <a:noFill/>
        </p:spPr>
        <p:txBody>
          <a:bodyPr wrap="none" rtlCol="0">
            <a:spAutoFit/>
          </a:bodyPr>
          <a:lstStyle/>
          <a:p>
            <a:r>
              <a:rPr lang="en-GB" dirty="0"/>
              <a:t>operate</a:t>
            </a:r>
          </a:p>
        </p:txBody>
      </p:sp>
      <p:sp>
        <p:nvSpPr>
          <p:cNvPr id="12" name="Tijdelijke aanduiding voor dianummer 11">
            <a:extLst>
              <a:ext uri="{FF2B5EF4-FFF2-40B4-BE49-F238E27FC236}">
                <a16:creationId xmlns:a16="http://schemas.microsoft.com/office/drawing/2014/main" id="{0852E484-D158-41AB-BB27-494D3860FEE5}"/>
              </a:ext>
            </a:extLst>
          </p:cNvPr>
          <p:cNvSpPr>
            <a:spLocks noGrp="1"/>
          </p:cNvSpPr>
          <p:nvPr>
            <p:ph type="sldNum" sz="quarter" idx="17"/>
          </p:nvPr>
        </p:nvSpPr>
        <p:spPr/>
        <p:txBody>
          <a:bodyPr/>
          <a:lstStyle/>
          <a:p>
            <a:fld id="{5EC93C5F-DB18-4797-88B9-B8B0D60519FD}" type="slidenum">
              <a:rPr lang="en-GB" smtClean="0"/>
              <a:pPr/>
              <a:t>118</a:t>
            </a:fld>
            <a:endParaRPr lang="en-GB" dirty="0"/>
          </a:p>
        </p:txBody>
      </p:sp>
      <p:sp>
        <p:nvSpPr>
          <p:cNvPr id="18" name="Tijdelijke aanduiding voor voettekst 17">
            <a:extLst>
              <a:ext uri="{FF2B5EF4-FFF2-40B4-BE49-F238E27FC236}">
                <a16:creationId xmlns:a16="http://schemas.microsoft.com/office/drawing/2014/main" id="{FD29D1A8-73B8-497E-8CCB-66B9C47D0F91}"/>
              </a:ext>
            </a:extLst>
          </p:cNvPr>
          <p:cNvSpPr>
            <a:spLocks noGrp="1"/>
          </p:cNvSpPr>
          <p:nvPr>
            <p:ph type="ftr" sz="quarter" idx="16"/>
          </p:nvPr>
        </p:nvSpPr>
        <p:spPr/>
        <p:txBody>
          <a:bodyPr/>
          <a:lstStyle/>
          <a:p>
            <a:r>
              <a:rPr lang="en-GB" dirty="0"/>
              <a:t>26 October 2021 | ALIM Guide for asset information Managers</a:t>
            </a:r>
          </a:p>
        </p:txBody>
      </p:sp>
    </p:spTree>
    <p:extLst>
      <p:ext uri="{BB962C8B-B14F-4D97-AF65-F5344CB8AC3E}">
        <p14:creationId xmlns:p14="http://schemas.microsoft.com/office/powerpoint/2010/main" val="3606782783"/>
      </p:ext>
    </p:extLst>
  </p:cSld>
  <p:clrMapOvr>
    <a:masterClrMapping/>
  </p:clrMapOvr>
  <p:transition spd="slow">
    <p:push dir="u"/>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Ovaal 23">
            <a:extLst>
              <a:ext uri="{FF2B5EF4-FFF2-40B4-BE49-F238E27FC236}">
                <a16:creationId xmlns:a16="http://schemas.microsoft.com/office/drawing/2014/main" id="{084F6F9C-46E0-439B-804D-6A841BD1DD49}"/>
              </a:ext>
            </a:extLst>
          </p:cNvPr>
          <p:cNvSpPr/>
          <p:nvPr/>
        </p:nvSpPr>
        <p:spPr>
          <a:xfrm>
            <a:off x="5173223" y="155810"/>
            <a:ext cx="6602511" cy="660251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a:p>
            <a:pPr algn="ctr"/>
            <a:endParaRPr lang="en-GB" dirty="0"/>
          </a:p>
          <a:p>
            <a:pPr algn="ctr"/>
            <a:endParaRPr lang="en-GB" dirty="0"/>
          </a:p>
          <a:p>
            <a:pPr algn="ctr"/>
            <a:endParaRPr lang="en-GB" dirty="0"/>
          </a:p>
          <a:p>
            <a:pPr algn="ctr"/>
            <a:endParaRPr lang="en-GB" dirty="0"/>
          </a:p>
          <a:p>
            <a:pPr algn="ctr"/>
            <a:endParaRPr lang="en-GB" dirty="0"/>
          </a:p>
          <a:p>
            <a:pPr algn="ctr"/>
            <a:endParaRPr lang="en-GB" dirty="0"/>
          </a:p>
          <a:p>
            <a:pPr algn="ctr"/>
            <a:endParaRPr lang="en-GB" dirty="0"/>
          </a:p>
          <a:p>
            <a:pPr algn="ctr"/>
            <a:endParaRPr lang="en-GB" dirty="0"/>
          </a:p>
          <a:p>
            <a:pPr algn="ctr"/>
            <a:endParaRPr lang="en-GB" dirty="0"/>
          </a:p>
          <a:p>
            <a:pPr algn="ctr"/>
            <a:endParaRPr lang="en-GB" dirty="0"/>
          </a:p>
          <a:p>
            <a:pPr algn="ctr"/>
            <a:endParaRPr lang="en-GB" dirty="0"/>
          </a:p>
          <a:p>
            <a:pPr algn="ctr"/>
            <a:endParaRPr lang="en-GB" dirty="0"/>
          </a:p>
          <a:p>
            <a:pPr algn="ctr"/>
            <a:endParaRPr lang="en-GB" dirty="0"/>
          </a:p>
          <a:p>
            <a:pPr algn="ctr"/>
            <a:endParaRPr lang="en-GB" dirty="0"/>
          </a:p>
          <a:p>
            <a:pPr algn="ctr"/>
            <a:endParaRPr lang="en-GB" dirty="0"/>
          </a:p>
          <a:p>
            <a:pPr algn="ctr"/>
            <a:endParaRPr lang="en-GB" dirty="0"/>
          </a:p>
          <a:p>
            <a:pPr algn="ctr"/>
            <a:r>
              <a:rPr lang="en-GB" b="1" dirty="0"/>
              <a:t>Life-cycle &amp; Supply-chain</a:t>
            </a:r>
          </a:p>
          <a:p>
            <a:pPr algn="ctr"/>
            <a:endParaRPr lang="en-GB" dirty="0"/>
          </a:p>
        </p:txBody>
      </p:sp>
      <p:sp>
        <p:nvSpPr>
          <p:cNvPr id="14" name="Ovaal 13">
            <a:extLst>
              <a:ext uri="{FF2B5EF4-FFF2-40B4-BE49-F238E27FC236}">
                <a16:creationId xmlns:a16="http://schemas.microsoft.com/office/drawing/2014/main" id="{5A5695FE-5AFA-4B5A-AEA1-6EC6F826E888}"/>
              </a:ext>
            </a:extLst>
          </p:cNvPr>
          <p:cNvSpPr/>
          <p:nvPr/>
        </p:nvSpPr>
        <p:spPr>
          <a:xfrm>
            <a:off x="5728676" y="708635"/>
            <a:ext cx="5500577" cy="5500577"/>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a:p>
            <a:pPr algn="ctr"/>
            <a:endParaRPr lang="en-GB" dirty="0"/>
          </a:p>
          <a:p>
            <a:pPr algn="ctr"/>
            <a:endParaRPr lang="en-GB" dirty="0"/>
          </a:p>
          <a:p>
            <a:pPr algn="ctr"/>
            <a:endParaRPr lang="en-GB" dirty="0"/>
          </a:p>
          <a:p>
            <a:pPr algn="ctr"/>
            <a:endParaRPr lang="en-GB" dirty="0"/>
          </a:p>
          <a:p>
            <a:pPr algn="ctr"/>
            <a:endParaRPr lang="en-GB" dirty="0"/>
          </a:p>
          <a:p>
            <a:pPr algn="ctr"/>
            <a:endParaRPr lang="en-GB" dirty="0"/>
          </a:p>
          <a:p>
            <a:pPr algn="ctr"/>
            <a:endParaRPr lang="en-GB" dirty="0"/>
          </a:p>
          <a:p>
            <a:pPr algn="ctr"/>
            <a:endParaRPr lang="en-GB" dirty="0"/>
          </a:p>
          <a:p>
            <a:pPr algn="ctr"/>
            <a:endParaRPr lang="en-GB" dirty="0"/>
          </a:p>
          <a:p>
            <a:pPr algn="ctr"/>
            <a:endParaRPr lang="en-GB" dirty="0"/>
          </a:p>
          <a:p>
            <a:pPr algn="ctr"/>
            <a:endParaRPr lang="en-GB" dirty="0"/>
          </a:p>
          <a:p>
            <a:pPr algn="ctr"/>
            <a:endParaRPr lang="en-GB" dirty="0"/>
          </a:p>
          <a:p>
            <a:pPr algn="ctr"/>
            <a:endParaRPr lang="en-GB" dirty="0"/>
          </a:p>
          <a:p>
            <a:pPr algn="ctr"/>
            <a:endParaRPr lang="en-GB" dirty="0"/>
          </a:p>
          <a:p>
            <a:pPr algn="ctr"/>
            <a:endParaRPr lang="en-GB" dirty="0"/>
          </a:p>
          <a:p>
            <a:pPr algn="ctr"/>
            <a:endParaRPr lang="en-GB" dirty="0"/>
          </a:p>
        </p:txBody>
      </p:sp>
      <p:cxnSp>
        <p:nvCxnSpPr>
          <p:cNvPr id="29" name="Rechte verbindingslijn 28">
            <a:extLst>
              <a:ext uri="{FF2B5EF4-FFF2-40B4-BE49-F238E27FC236}">
                <a16:creationId xmlns:a16="http://schemas.microsoft.com/office/drawing/2014/main" id="{79D3351A-5029-4A51-8FEA-66337EADF1AD}"/>
              </a:ext>
            </a:extLst>
          </p:cNvPr>
          <p:cNvCxnSpPr>
            <a:cxnSpLocks/>
            <a:stCxn id="14" idx="7"/>
            <a:endCxn id="14" idx="3"/>
          </p:cNvCxnSpPr>
          <p:nvPr/>
        </p:nvCxnSpPr>
        <p:spPr>
          <a:xfrm flipH="1">
            <a:off x="6534217" y="1514176"/>
            <a:ext cx="3889495" cy="38894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Ovaal 12">
            <a:extLst>
              <a:ext uri="{FF2B5EF4-FFF2-40B4-BE49-F238E27FC236}">
                <a16:creationId xmlns:a16="http://schemas.microsoft.com/office/drawing/2014/main" id="{D57D20C1-829D-4B38-8396-9A3CFD6E9ACA}"/>
              </a:ext>
            </a:extLst>
          </p:cNvPr>
          <p:cNvSpPr/>
          <p:nvPr/>
        </p:nvSpPr>
        <p:spPr>
          <a:xfrm>
            <a:off x="6455005" y="1426906"/>
            <a:ext cx="4047918" cy="4064034"/>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dirty="0">
              <a:solidFill>
                <a:schemeClr val="bg1"/>
              </a:solidFill>
            </a:endParaRPr>
          </a:p>
          <a:p>
            <a:pPr algn="ctr"/>
            <a:endParaRPr lang="en-GB" b="1" dirty="0">
              <a:solidFill>
                <a:schemeClr val="bg1"/>
              </a:solidFill>
            </a:endParaRPr>
          </a:p>
          <a:p>
            <a:pPr algn="ctr"/>
            <a:endParaRPr lang="en-GB" b="1" dirty="0">
              <a:solidFill>
                <a:schemeClr val="bg1"/>
              </a:solidFill>
            </a:endParaRPr>
          </a:p>
          <a:p>
            <a:pPr algn="ctr"/>
            <a:endParaRPr lang="en-GB" b="1" dirty="0">
              <a:solidFill>
                <a:schemeClr val="bg1"/>
              </a:solidFill>
            </a:endParaRPr>
          </a:p>
          <a:p>
            <a:pPr algn="ctr"/>
            <a:endParaRPr lang="en-GB" b="1" dirty="0">
              <a:solidFill>
                <a:schemeClr val="bg1"/>
              </a:solidFill>
            </a:endParaRPr>
          </a:p>
          <a:p>
            <a:pPr algn="ctr"/>
            <a:endParaRPr lang="en-GB" b="1" dirty="0">
              <a:solidFill>
                <a:schemeClr val="bg1"/>
              </a:solidFill>
            </a:endParaRPr>
          </a:p>
          <a:p>
            <a:pPr algn="ctr"/>
            <a:endParaRPr lang="en-GB" b="1" dirty="0">
              <a:solidFill>
                <a:schemeClr val="bg1"/>
              </a:solidFill>
            </a:endParaRPr>
          </a:p>
          <a:p>
            <a:pPr algn="ctr"/>
            <a:endParaRPr lang="en-GB" b="1" dirty="0">
              <a:solidFill>
                <a:schemeClr val="bg1"/>
              </a:solidFill>
            </a:endParaRPr>
          </a:p>
          <a:p>
            <a:pPr algn="ctr"/>
            <a:r>
              <a:rPr lang="en-GB" b="1" dirty="0">
                <a:solidFill>
                  <a:schemeClr val="bg1"/>
                </a:solidFill>
              </a:rPr>
              <a:t>Software</a:t>
            </a:r>
          </a:p>
          <a:p>
            <a:pPr algn="ctr"/>
            <a:endParaRPr lang="en-GB" b="1" dirty="0">
              <a:solidFill>
                <a:schemeClr val="bg1"/>
              </a:solidFill>
            </a:endParaRPr>
          </a:p>
          <a:p>
            <a:pPr algn="ctr"/>
            <a:endParaRPr lang="en-GB" b="1" dirty="0">
              <a:solidFill>
                <a:schemeClr val="bg1"/>
              </a:solidFill>
            </a:endParaRPr>
          </a:p>
          <a:p>
            <a:pPr algn="ctr"/>
            <a:endParaRPr lang="en-GB" b="1" dirty="0">
              <a:solidFill>
                <a:schemeClr val="bg1"/>
              </a:solidFill>
            </a:endParaRPr>
          </a:p>
          <a:p>
            <a:pPr algn="ctr"/>
            <a:endParaRPr lang="en-GB" b="1" dirty="0">
              <a:solidFill>
                <a:schemeClr val="bg1"/>
              </a:solidFill>
            </a:endParaRPr>
          </a:p>
          <a:p>
            <a:pPr algn="ctr"/>
            <a:endParaRPr lang="en-GB" b="1" dirty="0">
              <a:solidFill>
                <a:schemeClr val="bg1"/>
              </a:solidFill>
            </a:endParaRPr>
          </a:p>
          <a:p>
            <a:pPr algn="ctr"/>
            <a:endParaRPr lang="en-GB" b="1" dirty="0">
              <a:solidFill>
                <a:schemeClr val="bg1"/>
              </a:solidFill>
            </a:endParaRPr>
          </a:p>
        </p:txBody>
      </p:sp>
      <p:sp>
        <p:nvSpPr>
          <p:cNvPr id="11" name="Ovaal 10">
            <a:extLst>
              <a:ext uri="{FF2B5EF4-FFF2-40B4-BE49-F238E27FC236}">
                <a16:creationId xmlns:a16="http://schemas.microsoft.com/office/drawing/2014/main" id="{B77703D4-7999-442B-96E2-2307E6837CD7}"/>
              </a:ext>
            </a:extLst>
          </p:cNvPr>
          <p:cNvSpPr/>
          <p:nvPr/>
        </p:nvSpPr>
        <p:spPr>
          <a:xfrm>
            <a:off x="7209686" y="2189645"/>
            <a:ext cx="2538557" cy="253855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dirty="0"/>
          </a:p>
          <a:p>
            <a:pPr algn="ctr"/>
            <a:endParaRPr lang="en-GB" b="1" dirty="0"/>
          </a:p>
        </p:txBody>
      </p:sp>
      <p:sp>
        <p:nvSpPr>
          <p:cNvPr id="6" name="Tijdelijke aanduiding voor verticale tekst 5">
            <a:extLst>
              <a:ext uri="{FF2B5EF4-FFF2-40B4-BE49-F238E27FC236}">
                <a16:creationId xmlns:a16="http://schemas.microsoft.com/office/drawing/2014/main" id="{88B103AC-037B-4565-A940-E3D2F2F02820}"/>
              </a:ext>
            </a:extLst>
          </p:cNvPr>
          <p:cNvSpPr>
            <a:spLocks noGrp="1"/>
          </p:cNvSpPr>
          <p:nvPr>
            <p:ph type="body" orient="vert" idx="1"/>
          </p:nvPr>
        </p:nvSpPr>
        <p:spPr>
          <a:xfrm>
            <a:off x="777233" y="-45900"/>
            <a:ext cx="4341814" cy="5730594"/>
          </a:xfrm>
        </p:spPr>
        <p:txBody>
          <a:bodyPr/>
          <a:lstStyle/>
          <a:p>
            <a:r>
              <a:rPr lang="en-GB" b="1" dirty="0">
                <a:solidFill>
                  <a:srgbClr val="93A800"/>
                </a:solidFill>
              </a:rPr>
              <a:t>Real Asset</a:t>
            </a:r>
          </a:p>
          <a:p>
            <a:pPr lvl="1"/>
            <a:r>
              <a:rPr lang="en-GB" b="1" dirty="0"/>
              <a:t>Incl. inspections, sensors &amp; actuators</a:t>
            </a:r>
          </a:p>
          <a:p>
            <a:r>
              <a:rPr lang="en-GB" sz="2000" b="1" dirty="0">
                <a:solidFill>
                  <a:srgbClr val="71A4C3"/>
                </a:solidFill>
              </a:rPr>
              <a:t>ALIM</a:t>
            </a:r>
            <a:r>
              <a:rPr lang="en-GB" b="1" dirty="0">
                <a:solidFill>
                  <a:srgbClr val="71A4C3"/>
                </a:solidFill>
              </a:rPr>
              <a:t> powered by Linked Data</a:t>
            </a:r>
          </a:p>
          <a:p>
            <a:pPr lvl="1"/>
            <a:r>
              <a:rPr lang="en-GB" b="1" dirty="0">
                <a:solidFill>
                  <a:schemeClr val="tx2"/>
                </a:solidFill>
              </a:rPr>
              <a:t>Modelling &amp; Linking</a:t>
            </a:r>
          </a:p>
          <a:p>
            <a:pPr lvl="1"/>
            <a:r>
              <a:rPr lang="en-GB" b="1" dirty="0">
                <a:solidFill>
                  <a:schemeClr val="tx2"/>
                </a:solidFill>
              </a:rPr>
              <a:t>Data &amp; documents</a:t>
            </a:r>
          </a:p>
          <a:p>
            <a:r>
              <a:rPr lang="en-GB" b="1" dirty="0">
                <a:solidFill>
                  <a:srgbClr val="8E0E19"/>
                </a:solidFill>
              </a:rPr>
              <a:t>Software</a:t>
            </a:r>
          </a:p>
          <a:p>
            <a:pPr lvl="1"/>
            <a:r>
              <a:rPr lang="en-GB" b="1" dirty="0"/>
              <a:t>Common Data Environment (CDE)</a:t>
            </a:r>
          </a:p>
          <a:p>
            <a:pPr lvl="1"/>
            <a:r>
              <a:rPr lang="en-GB" b="1" dirty="0"/>
              <a:t>CAD, FEM, ERP</a:t>
            </a:r>
          </a:p>
          <a:p>
            <a:pPr lvl="1"/>
            <a:r>
              <a:rPr lang="en-GB" b="1" dirty="0"/>
              <a:t>AI/ML</a:t>
            </a:r>
          </a:p>
          <a:p>
            <a:pPr lvl="1"/>
            <a:r>
              <a:rPr lang="en-GB" b="1" dirty="0" err="1"/>
              <a:t>Beheer</a:t>
            </a:r>
            <a:r>
              <a:rPr lang="en-GB" b="1" dirty="0"/>
              <a:t>/</a:t>
            </a:r>
            <a:r>
              <a:rPr lang="en-GB" b="1" dirty="0" err="1"/>
              <a:t>Onderhoud</a:t>
            </a:r>
            <a:r>
              <a:rPr lang="en-GB" b="1" dirty="0"/>
              <a:t> Management </a:t>
            </a:r>
            <a:r>
              <a:rPr lang="en-GB" b="1" dirty="0" err="1"/>
              <a:t>Systemen</a:t>
            </a:r>
            <a:r>
              <a:rPr lang="en-GB" b="1" dirty="0"/>
              <a:t> (BMS/OMS)</a:t>
            </a:r>
          </a:p>
          <a:p>
            <a:r>
              <a:rPr lang="en-GB" b="1" dirty="0">
                <a:solidFill>
                  <a:srgbClr val="EF5966"/>
                </a:solidFill>
              </a:rPr>
              <a:t>Asset Life-cycle (PDBO)</a:t>
            </a:r>
          </a:p>
          <a:p>
            <a:r>
              <a:rPr lang="en-GB" b="1" dirty="0">
                <a:solidFill>
                  <a:srgbClr val="ED8000"/>
                </a:solidFill>
              </a:rPr>
              <a:t>Asset Supply-chain</a:t>
            </a:r>
          </a:p>
          <a:p>
            <a:pPr lvl="1"/>
            <a:r>
              <a:rPr lang="en-GB" b="1" dirty="0"/>
              <a:t>Client, Contractor, Supplier/Manufacturer</a:t>
            </a:r>
          </a:p>
          <a:p>
            <a:endParaRPr lang="en-GB" sz="1400" dirty="0"/>
          </a:p>
          <a:p>
            <a:endParaRPr lang="en-GB" sz="1400" dirty="0"/>
          </a:p>
        </p:txBody>
      </p:sp>
      <p:sp>
        <p:nvSpPr>
          <p:cNvPr id="12" name="Tijdelijke aanduiding voor verticale tekst 11">
            <a:extLst>
              <a:ext uri="{FF2B5EF4-FFF2-40B4-BE49-F238E27FC236}">
                <a16:creationId xmlns:a16="http://schemas.microsoft.com/office/drawing/2014/main" id="{254D00A4-633F-4C6E-BE4C-18411C918B58}"/>
              </a:ext>
            </a:extLst>
          </p:cNvPr>
          <p:cNvSpPr>
            <a:spLocks noGrp="1"/>
          </p:cNvSpPr>
          <p:nvPr>
            <p:ph type="body" orient="vert" idx="15"/>
          </p:nvPr>
        </p:nvSpPr>
        <p:spPr>
          <a:xfrm>
            <a:off x="10823932" y="6425491"/>
            <a:ext cx="1060019" cy="185413"/>
          </a:xfrm>
        </p:spPr>
        <p:txBody>
          <a:bodyPr/>
          <a:lstStyle/>
          <a:p>
            <a:endParaRPr lang="en-GB" dirty="0"/>
          </a:p>
        </p:txBody>
      </p:sp>
      <p:sp>
        <p:nvSpPr>
          <p:cNvPr id="4" name="Tijdelijke aanduiding voor dianummer 3">
            <a:extLst>
              <a:ext uri="{FF2B5EF4-FFF2-40B4-BE49-F238E27FC236}">
                <a16:creationId xmlns:a16="http://schemas.microsoft.com/office/drawing/2014/main" id="{3371D25C-BEA5-4CF4-BD10-8420FFAF3967}"/>
              </a:ext>
            </a:extLst>
          </p:cNvPr>
          <p:cNvSpPr>
            <a:spLocks noGrp="1"/>
          </p:cNvSpPr>
          <p:nvPr>
            <p:ph type="sldNum" sz="quarter" idx="17"/>
          </p:nvPr>
        </p:nvSpPr>
        <p:spPr/>
        <p:txBody>
          <a:bodyPr/>
          <a:lstStyle/>
          <a:p>
            <a:fld id="{5EC93C5F-DB18-4797-88B9-B8B0D60519FD}" type="slidenum">
              <a:rPr lang="en-GB" smtClean="0"/>
              <a:pPr/>
              <a:t>119</a:t>
            </a:fld>
            <a:endParaRPr lang="en-GB" dirty="0"/>
          </a:p>
        </p:txBody>
      </p:sp>
      <p:sp>
        <p:nvSpPr>
          <p:cNvPr id="5" name="Tijdelijke aanduiding voor voettekst 4">
            <a:extLst>
              <a:ext uri="{FF2B5EF4-FFF2-40B4-BE49-F238E27FC236}">
                <a16:creationId xmlns:a16="http://schemas.microsoft.com/office/drawing/2014/main" id="{F52BB630-AC9E-4899-B4A9-3EA506E118EC}"/>
              </a:ext>
            </a:extLst>
          </p:cNvPr>
          <p:cNvSpPr>
            <a:spLocks noGrp="1"/>
          </p:cNvSpPr>
          <p:nvPr>
            <p:ph type="ftr" sz="quarter" idx="16"/>
          </p:nvPr>
        </p:nvSpPr>
        <p:spPr>
          <a:xfrm>
            <a:off x="777242" y="6480355"/>
            <a:ext cx="5318757" cy="185411"/>
          </a:xfrm>
        </p:spPr>
        <p:txBody>
          <a:bodyPr/>
          <a:lstStyle/>
          <a:p>
            <a:r>
              <a:rPr lang="en-GB" dirty="0"/>
              <a:t>26 October 2021 | ALIM Guide for asset information Managers</a:t>
            </a:r>
          </a:p>
        </p:txBody>
      </p:sp>
      <p:sp>
        <p:nvSpPr>
          <p:cNvPr id="2" name="Titel 1">
            <a:extLst>
              <a:ext uri="{FF2B5EF4-FFF2-40B4-BE49-F238E27FC236}">
                <a16:creationId xmlns:a16="http://schemas.microsoft.com/office/drawing/2014/main" id="{B0537D33-8254-46F6-BA37-633126426B7E}"/>
              </a:ext>
            </a:extLst>
          </p:cNvPr>
          <p:cNvSpPr>
            <a:spLocks noGrp="1"/>
          </p:cNvSpPr>
          <p:nvPr>
            <p:ph type="title"/>
          </p:nvPr>
        </p:nvSpPr>
        <p:spPr/>
        <p:txBody>
          <a:bodyPr/>
          <a:lstStyle/>
          <a:p>
            <a:r>
              <a:rPr lang="en-GB" dirty="0"/>
              <a:t>ALIM</a:t>
            </a:r>
          </a:p>
        </p:txBody>
      </p:sp>
      <p:sp>
        <p:nvSpPr>
          <p:cNvPr id="10" name="Ovaal 9">
            <a:extLst>
              <a:ext uri="{FF2B5EF4-FFF2-40B4-BE49-F238E27FC236}">
                <a16:creationId xmlns:a16="http://schemas.microsoft.com/office/drawing/2014/main" id="{A3F6BC38-570C-4A6B-80F3-A89483F349B9}"/>
              </a:ext>
            </a:extLst>
          </p:cNvPr>
          <p:cNvSpPr/>
          <p:nvPr/>
        </p:nvSpPr>
        <p:spPr>
          <a:xfrm>
            <a:off x="7972886" y="2952845"/>
            <a:ext cx="1012157" cy="1012157"/>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en-GB" dirty="0"/>
          </a:p>
        </p:txBody>
      </p:sp>
      <p:sp>
        <p:nvSpPr>
          <p:cNvPr id="15" name="Ovaal 14">
            <a:extLst>
              <a:ext uri="{FF2B5EF4-FFF2-40B4-BE49-F238E27FC236}">
                <a16:creationId xmlns:a16="http://schemas.microsoft.com/office/drawing/2014/main" id="{F3BD36CB-2B3E-4E98-BCDD-C3FDB5B6AF55}"/>
              </a:ext>
            </a:extLst>
          </p:cNvPr>
          <p:cNvSpPr/>
          <p:nvPr/>
        </p:nvSpPr>
        <p:spPr>
          <a:xfrm rot="20174204">
            <a:off x="6275662" y="3557999"/>
            <a:ext cx="2025415" cy="52557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GB" sz="2000" b="1" dirty="0"/>
              <a:t>Digital Twin</a:t>
            </a:r>
          </a:p>
        </p:txBody>
      </p:sp>
      <p:sp>
        <p:nvSpPr>
          <p:cNvPr id="16" name="Tekstvak 15">
            <a:extLst>
              <a:ext uri="{FF2B5EF4-FFF2-40B4-BE49-F238E27FC236}">
                <a16:creationId xmlns:a16="http://schemas.microsoft.com/office/drawing/2014/main" id="{64108768-E3DE-4DFF-9D21-6754EA70C166}"/>
              </a:ext>
            </a:extLst>
          </p:cNvPr>
          <p:cNvSpPr txBox="1"/>
          <p:nvPr/>
        </p:nvSpPr>
        <p:spPr>
          <a:xfrm>
            <a:off x="8739776" y="3931926"/>
            <a:ext cx="554960" cy="369332"/>
          </a:xfrm>
          <a:prstGeom prst="rect">
            <a:avLst/>
          </a:prstGeom>
          <a:noFill/>
        </p:spPr>
        <p:txBody>
          <a:bodyPr wrap="none" rtlCol="0">
            <a:spAutoFit/>
          </a:bodyPr>
          <a:lstStyle/>
          <a:p>
            <a:r>
              <a:rPr lang="en-GB" b="1" dirty="0"/>
              <a:t>BIM</a:t>
            </a:r>
          </a:p>
        </p:txBody>
      </p:sp>
      <p:sp>
        <p:nvSpPr>
          <p:cNvPr id="17" name="Tekstvak 16">
            <a:extLst>
              <a:ext uri="{FF2B5EF4-FFF2-40B4-BE49-F238E27FC236}">
                <a16:creationId xmlns:a16="http://schemas.microsoft.com/office/drawing/2014/main" id="{20A58847-487A-4B8D-9A64-C613E8E18748}"/>
              </a:ext>
            </a:extLst>
          </p:cNvPr>
          <p:cNvSpPr txBox="1"/>
          <p:nvPr/>
        </p:nvSpPr>
        <p:spPr>
          <a:xfrm>
            <a:off x="7619763" y="3928221"/>
            <a:ext cx="506870" cy="369332"/>
          </a:xfrm>
          <a:prstGeom prst="rect">
            <a:avLst/>
          </a:prstGeom>
          <a:noFill/>
        </p:spPr>
        <p:txBody>
          <a:bodyPr wrap="none" rtlCol="0">
            <a:spAutoFit/>
          </a:bodyPr>
          <a:lstStyle/>
          <a:p>
            <a:r>
              <a:rPr lang="en-GB" b="1" dirty="0"/>
              <a:t>GIS</a:t>
            </a:r>
          </a:p>
        </p:txBody>
      </p:sp>
      <p:sp>
        <p:nvSpPr>
          <p:cNvPr id="18" name="Tekstvak 17">
            <a:extLst>
              <a:ext uri="{FF2B5EF4-FFF2-40B4-BE49-F238E27FC236}">
                <a16:creationId xmlns:a16="http://schemas.microsoft.com/office/drawing/2014/main" id="{EF0A7A40-342F-42A6-9E10-40295CE088F0}"/>
              </a:ext>
            </a:extLst>
          </p:cNvPr>
          <p:cNvSpPr txBox="1"/>
          <p:nvPr/>
        </p:nvSpPr>
        <p:spPr>
          <a:xfrm>
            <a:off x="8499747" y="2489016"/>
            <a:ext cx="1224447" cy="523220"/>
          </a:xfrm>
          <a:prstGeom prst="rect">
            <a:avLst/>
          </a:prstGeom>
          <a:noFill/>
        </p:spPr>
        <p:txBody>
          <a:bodyPr wrap="square" rtlCol="0">
            <a:spAutoFit/>
          </a:bodyPr>
          <a:lstStyle/>
          <a:p>
            <a:r>
              <a:rPr lang="en-GB" sz="1400" b="1" dirty="0"/>
              <a:t>Systems</a:t>
            </a:r>
          </a:p>
          <a:p>
            <a:r>
              <a:rPr lang="en-GB" sz="1400" b="1" dirty="0" err="1"/>
              <a:t>Enginering</a:t>
            </a:r>
            <a:endParaRPr lang="en-GB" sz="1400" b="1" dirty="0"/>
          </a:p>
        </p:txBody>
      </p:sp>
      <p:sp>
        <p:nvSpPr>
          <p:cNvPr id="20" name="Tekstvak 19">
            <a:extLst>
              <a:ext uri="{FF2B5EF4-FFF2-40B4-BE49-F238E27FC236}">
                <a16:creationId xmlns:a16="http://schemas.microsoft.com/office/drawing/2014/main" id="{746812D5-ED51-46A3-ADFF-8DA843086E2A}"/>
              </a:ext>
            </a:extLst>
          </p:cNvPr>
          <p:cNvSpPr txBox="1"/>
          <p:nvPr/>
        </p:nvSpPr>
        <p:spPr>
          <a:xfrm rot="16200000">
            <a:off x="5591143" y="3200073"/>
            <a:ext cx="984565" cy="369332"/>
          </a:xfrm>
          <a:prstGeom prst="rect">
            <a:avLst/>
          </a:prstGeom>
          <a:noFill/>
        </p:spPr>
        <p:txBody>
          <a:bodyPr wrap="none" rtlCol="0">
            <a:spAutoFit/>
          </a:bodyPr>
          <a:lstStyle/>
          <a:p>
            <a:r>
              <a:rPr lang="en-GB" b="1" dirty="0"/>
              <a:t>Operate</a:t>
            </a:r>
          </a:p>
        </p:txBody>
      </p:sp>
      <p:sp>
        <p:nvSpPr>
          <p:cNvPr id="21" name="Tekstvak 20">
            <a:extLst>
              <a:ext uri="{FF2B5EF4-FFF2-40B4-BE49-F238E27FC236}">
                <a16:creationId xmlns:a16="http://schemas.microsoft.com/office/drawing/2014/main" id="{82E3B0BB-F25C-4BBD-B8D8-6CB76119B198}"/>
              </a:ext>
            </a:extLst>
          </p:cNvPr>
          <p:cNvSpPr txBox="1"/>
          <p:nvPr/>
        </p:nvSpPr>
        <p:spPr>
          <a:xfrm>
            <a:off x="7988934" y="861644"/>
            <a:ext cx="1021626" cy="369332"/>
          </a:xfrm>
          <a:prstGeom prst="rect">
            <a:avLst/>
          </a:prstGeom>
          <a:noFill/>
        </p:spPr>
        <p:txBody>
          <a:bodyPr wrap="none" rtlCol="0">
            <a:spAutoFit/>
          </a:bodyPr>
          <a:lstStyle/>
          <a:p>
            <a:r>
              <a:rPr lang="en-GB" b="1" dirty="0"/>
              <a:t>Program</a:t>
            </a:r>
          </a:p>
        </p:txBody>
      </p:sp>
      <p:sp>
        <p:nvSpPr>
          <p:cNvPr id="22" name="Tekstvak 21">
            <a:extLst>
              <a:ext uri="{FF2B5EF4-FFF2-40B4-BE49-F238E27FC236}">
                <a16:creationId xmlns:a16="http://schemas.microsoft.com/office/drawing/2014/main" id="{53F1FCB2-4AE6-48A8-84AC-147C13E05623}"/>
              </a:ext>
            </a:extLst>
          </p:cNvPr>
          <p:cNvSpPr txBox="1"/>
          <p:nvPr/>
        </p:nvSpPr>
        <p:spPr>
          <a:xfrm>
            <a:off x="7999620" y="5615230"/>
            <a:ext cx="659155" cy="369332"/>
          </a:xfrm>
          <a:prstGeom prst="rect">
            <a:avLst/>
          </a:prstGeom>
          <a:noFill/>
        </p:spPr>
        <p:txBody>
          <a:bodyPr wrap="none" rtlCol="0">
            <a:spAutoFit/>
          </a:bodyPr>
          <a:lstStyle/>
          <a:p>
            <a:r>
              <a:rPr lang="en-GB" b="1" dirty="0"/>
              <a:t>Build</a:t>
            </a:r>
          </a:p>
        </p:txBody>
      </p:sp>
      <p:sp>
        <p:nvSpPr>
          <p:cNvPr id="23" name="Tekstvak 22">
            <a:extLst>
              <a:ext uri="{FF2B5EF4-FFF2-40B4-BE49-F238E27FC236}">
                <a16:creationId xmlns:a16="http://schemas.microsoft.com/office/drawing/2014/main" id="{1BB2D8DD-F8AD-4ECD-8382-C107E858CCBE}"/>
              </a:ext>
            </a:extLst>
          </p:cNvPr>
          <p:cNvSpPr txBox="1"/>
          <p:nvPr/>
        </p:nvSpPr>
        <p:spPr>
          <a:xfrm rot="5400000">
            <a:off x="10467635" y="3181984"/>
            <a:ext cx="848309" cy="369332"/>
          </a:xfrm>
          <a:prstGeom prst="rect">
            <a:avLst/>
          </a:prstGeom>
          <a:noFill/>
        </p:spPr>
        <p:txBody>
          <a:bodyPr wrap="none" rtlCol="0">
            <a:spAutoFit/>
          </a:bodyPr>
          <a:lstStyle/>
          <a:p>
            <a:r>
              <a:rPr lang="en-GB" b="1" dirty="0"/>
              <a:t>Design</a:t>
            </a:r>
          </a:p>
        </p:txBody>
      </p:sp>
      <p:sp>
        <p:nvSpPr>
          <p:cNvPr id="26" name="Tekstvak 25">
            <a:extLst>
              <a:ext uri="{FF2B5EF4-FFF2-40B4-BE49-F238E27FC236}">
                <a16:creationId xmlns:a16="http://schemas.microsoft.com/office/drawing/2014/main" id="{12302D3C-0706-4BB8-AADA-0AC177AF93A2}"/>
              </a:ext>
            </a:extLst>
          </p:cNvPr>
          <p:cNvSpPr txBox="1"/>
          <p:nvPr/>
        </p:nvSpPr>
        <p:spPr>
          <a:xfrm rot="18821595">
            <a:off x="9180463" y="4706327"/>
            <a:ext cx="2201436" cy="369332"/>
          </a:xfrm>
          <a:prstGeom prst="rect">
            <a:avLst/>
          </a:prstGeom>
          <a:noFill/>
        </p:spPr>
        <p:txBody>
          <a:bodyPr wrap="none" rtlCol="0">
            <a:spAutoFit/>
          </a:bodyPr>
          <a:lstStyle/>
          <a:p>
            <a:r>
              <a:rPr lang="en-GB" b="1" dirty="0"/>
              <a:t>Project Management</a:t>
            </a:r>
          </a:p>
        </p:txBody>
      </p:sp>
      <p:sp>
        <p:nvSpPr>
          <p:cNvPr id="27" name="Tekstvak 26">
            <a:extLst>
              <a:ext uri="{FF2B5EF4-FFF2-40B4-BE49-F238E27FC236}">
                <a16:creationId xmlns:a16="http://schemas.microsoft.com/office/drawing/2014/main" id="{4824D916-8A22-4DFE-B9F1-BD3E2B87EC7C}"/>
              </a:ext>
            </a:extLst>
          </p:cNvPr>
          <p:cNvSpPr txBox="1"/>
          <p:nvPr/>
        </p:nvSpPr>
        <p:spPr>
          <a:xfrm rot="19019650">
            <a:off x="5847472" y="1549021"/>
            <a:ext cx="2048959" cy="369332"/>
          </a:xfrm>
          <a:prstGeom prst="rect">
            <a:avLst/>
          </a:prstGeom>
          <a:noFill/>
        </p:spPr>
        <p:txBody>
          <a:bodyPr wrap="none" rtlCol="0">
            <a:spAutoFit/>
          </a:bodyPr>
          <a:lstStyle/>
          <a:p>
            <a:r>
              <a:rPr lang="en-GB" b="1" dirty="0"/>
              <a:t>Asset Management</a:t>
            </a:r>
          </a:p>
        </p:txBody>
      </p:sp>
      <p:pic>
        <p:nvPicPr>
          <p:cNvPr id="31" name="Afbeelding 30">
            <a:extLst>
              <a:ext uri="{FF2B5EF4-FFF2-40B4-BE49-F238E27FC236}">
                <a16:creationId xmlns:a16="http://schemas.microsoft.com/office/drawing/2014/main" id="{FE5FD6B7-C7D6-4F3A-B745-B87C9A357607}"/>
              </a:ext>
            </a:extLst>
          </p:cNvPr>
          <p:cNvPicPr>
            <a:picLocks noChangeAspect="1"/>
          </p:cNvPicPr>
          <p:nvPr/>
        </p:nvPicPr>
        <p:blipFill>
          <a:blip r:embed="rId2"/>
          <a:stretch>
            <a:fillRect/>
          </a:stretch>
        </p:blipFill>
        <p:spPr>
          <a:xfrm>
            <a:off x="8104003" y="3180937"/>
            <a:ext cx="756119" cy="504537"/>
          </a:xfrm>
          <a:prstGeom prst="rect">
            <a:avLst/>
          </a:prstGeom>
        </p:spPr>
      </p:pic>
      <p:sp>
        <p:nvSpPr>
          <p:cNvPr id="32" name="Ovaal 31">
            <a:extLst>
              <a:ext uri="{FF2B5EF4-FFF2-40B4-BE49-F238E27FC236}">
                <a16:creationId xmlns:a16="http://schemas.microsoft.com/office/drawing/2014/main" id="{483BCA2A-C830-4DFD-B9E2-5EAB8A0D3D8E}"/>
              </a:ext>
            </a:extLst>
          </p:cNvPr>
          <p:cNvSpPr/>
          <p:nvPr/>
        </p:nvSpPr>
        <p:spPr>
          <a:xfrm>
            <a:off x="5177709" y="157668"/>
            <a:ext cx="6602511" cy="660251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a:p>
            <a:pPr algn="ctr"/>
            <a:endParaRPr lang="en-GB" dirty="0"/>
          </a:p>
          <a:p>
            <a:pPr algn="ctr"/>
            <a:endParaRPr lang="en-GB" dirty="0"/>
          </a:p>
          <a:p>
            <a:pPr algn="ctr"/>
            <a:endParaRPr lang="en-GB" dirty="0"/>
          </a:p>
          <a:p>
            <a:pPr algn="ctr"/>
            <a:endParaRPr lang="en-GB" dirty="0"/>
          </a:p>
          <a:p>
            <a:pPr algn="ctr"/>
            <a:endParaRPr lang="en-GB" dirty="0"/>
          </a:p>
          <a:p>
            <a:pPr algn="ctr"/>
            <a:endParaRPr lang="en-GB" dirty="0"/>
          </a:p>
          <a:p>
            <a:pPr algn="ctr"/>
            <a:endParaRPr lang="en-GB" dirty="0"/>
          </a:p>
          <a:p>
            <a:pPr algn="ctr"/>
            <a:endParaRPr lang="en-GB" dirty="0"/>
          </a:p>
          <a:p>
            <a:pPr algn="ctr"/>
            <a:endParaRPr lang="en-GB" dirty="0"/>
          </a:p>
          <a:p>
            <a:pPr algn="ctr"/>
            <a:endParaRPr lang="en-GB" dirty="0"/>
          </a:p>
          <a:p>
            <a:pPr algn="ctr"/>
            <a:endParaRPr lang="en-GB" dirty="0"/>
          </a:p>
          <a:p>
            <a:pPr algn="ctr"/>
            <a:endParaRPr lang="en-GB" dirty="0"/>
          </a:p>
          <a:p>
            <a:pPr algn="ctr"/>
            <a:endParaRPr lang="en-GB" dirty="0"/>
          </a:p>
          <a:p>
            <a:pPr algn="ctr"/>
            <a:endParaRPr lang="en-GB" dirty="0"/>
          </a:p>
          <a:p>
            <a:pPr algn="ctr"/>
            <a:endParaRPr lang="en-GB" dirty="0"/>
          </a:p>
          <a:p>
            <a:pPr algn="ctr"/>
            <a:endParaRPr lang="en-GB" dirty="0"/>
          </a:p>
          <a:p>
            <a:pPr algn="ctr"/>
            <a:endParaRPr lang="en-GB" dirty="0"/>
          </a:p>
        </p:txBody>
      </p:sp>
      <p:sp>
        <p:nvSpPr>
          <p:cNvPr id="34" name="Ovaal 33">
            <a:extLst>
              <a:ext uri="{FF2B5EF4-FFF2-40B4-BE49-F238E27FC236}">
                <a16:creationId xmlns:a16="http://schemas.microsoft.com/office/drawing/2014/main" id="{9A4FA483-3001-47E8-8EE0-ABC4D16D11C3}"/>
              </a:ext>
            </a:extLst>
          </p:cNvPr>
          <p:cNvSpPr/>
          <p:nvPr/>
        </p:nvSpPr>
        <p:spPr>
          <a:xfrm>
            <a:off x="5451204" y="355600"/>
            <a:ext cx="6070675" cy="620276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a:p>
            <a:pPr algn="ctr"/>
            <a:endParaRPr lang="en-GB" dirty="0"/>
          </a:p>
          <a:p>
            <a:pPr algn="ctr"/>
            <a:endParaRPr lang="en-GB" dirty="0"/>
          </a:p>
          <a:p>
            <a:pPr algn="ctr"/>
            <a:endParaRPr lang="en-GB" dirty="0"/>
          </a:p>
          <a:p>
            <a:pPr algn="ctr"/>
            <a:endParaRPr lang="en-GB" dirty="0"/>
          </a:p>
          <a:p>
            <a:pPr algn="ctr"/>
            <a:endParaRPr lang="en-GB" dirty="0"/>
          </a:p>
          <a:p>
            <a:pPr algn="ctr"/>
            <a:endParaRPr lang="en-GB" dirty="0"/>
          </a:p>
          <a:p>
            <a:pPr algn="ctr"/>
            <a:endParaRPr lang="en-GB" dirty="0"/>
          </a:p>
          <a:p>
            <a:pPr algn="ctr"/>
            <a:endParaRPr lang="en-GB" dirty="0"/>
          </a:p>
          <a:p>
            <a:pPr algn="ctr"/>
            <a:endParaRPr lang="en-GB" dirty="0"/>
          </a:p>
          <a:p>
            <a:pPr algn="ctr"/>
            <a:endParaRPr lang="en-GB" dirty="0"/>
          </a:p>
          <a:p>
            <a:pPr algn="ctr"/>
            <a:endParaRPr lang="en-GB" dirty="0"/>
          </a:p>
          <a:p>
            <a:pPr algn="ctr"/>
            <a:endParaRPr lang="en-GB" dirty="0"/>
          </a:p>
          <a:p>
            <a:pPr algn="ctr"/>
            <a:endParaRPr lang="en-GB" dirty="0"/>
          </a:p>
          <a:p>
            <a:pPr algn="ctr"/>
            <a:endParaRPr lang="en-GB" dirty="0"/>
          </a:p>
          <a:p>
            <a:pPr algn="ctr"/>
            <a:endParaRPr lang="en-GB" dirty="0"/>
          </a:p>
          <a:p>
            <a:pPr algn="ctr"/>
            <a:endParaRPr lang="en-GB" dirty="0"/>
          </a:p>
          <a:p>
            <a:pPr algn="ctr"/>
            <a:endParaRPr lang="en-GB" dirty="0"/>
          </a:p>
        </p:txBody>
      </p:sp>
      <p:sp>
        <p:nvSpPr>
          <p:cNvPr id="35" name="Ovaal 34">
            <a:extLst>
              <a:ext uri="{FF2B5EF4-FFF2-40B4-BE49-F238E27FC236}">
                <a16:creationId xmlns:a16="http://schemas.microsoft.com/office/drawing/2014/main" id="{5E472D89-8A06-440D-AAC6-760BBA839200}"/>
              </a:ext>
            </a:extLst>
          </p:cNvPr>
          <p:cNvSpPr/>
          <p:nvPr/>
        </p:nvSpPr>
        <p:spPr>
          <a:xfrm>
            <a:off x="5600017" y="523891"/>
            <a:ext cx="5757894" cy="587006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a:p>
            <a:pPr algn="ctr"/>
            <a:endParaRPr lang="en-GB" dirty="0"/>
          </a:p>
          <a:p>
            <a:pPr algn="ctr"/>
            <a:endParaRPr lang="en-GB" dirty="0"/>
          </a:p>
          <a:p>
            <a:pPr algn="ctr"/>
            <a:r>
              <a:rPr lang="en-GB" dirty="0"/>
              <a:t>Software</a:t>
            </a:r>
          </a:p>
          <a:p>
            <a:pPr algn="ctr"/>
            <a:endParaRPr lang="en-GB" dirty="0"/>
          </a:p>
          <a:p>
            <a:pPr algn="ctr"/>
            <a:endParaRPr lang="en-GB" dirty="0"/>
          </a:p>
          <a:p>
            <a:pPr algn="ctr"/>
            <a:endParaRPr lang="en-GB" dirty="0"/>
          </a:p>
          <a:p>
            <a:pPr algn="ctr"/>
            <a:endParaRPr lang="en-GB" dirty="0"/>
          </a:p>
          <a:p>
            <a:pPr algn="ctr"/>
            <a:endParaRPr lang="en-GB" dirty="0"/>
          </a:p>
          <a:p>
            <a:pPr algn="ctr"/>
            <a:endParaRPr lang="en-GB" dirty="0"/>
          </a:p>
          <a:p>
            <a:pPr algn="ctr"/>
            <a:endParaRPr lang="en-GB" dirty="0"/>
          </a:p>
          <a:p>
            <a:pPr algn="ctr"/>
            <a:endParaRPr lang="en-GB" dirty="0"/>
          </a:p>
          <a:p>
            <a:pPr algn="ctr"/>
            <a:endParaRPr lang="en-GB" dirty="0"/>
          </a:p>
          <a:p>
            <a:pPr algn="ctr"/>
            <a:endParaRPr lang="en-GB" dirty="0"/>
          </a:p>
          <a:p>
            <a:pPr algn="ctr"/>
            <a:endParaRPr lang="en-GB" dirty="0"/>
          </a:p>
          <a:p>
            <a:pPr algn="ctr"/>
            <a:endParaRPr lang="en-GB" dirty="0"/>
          </a:p>
          <a:p>
            <a:pPr algn="ctr"/>
            <a:endParaRPr lang="en-GB" dirty="0"/>
          </a:p>
          <a:p>
            <a:pPr algn="ctr"/>
            <a:endParaRPr lang="en-GB" dirty="0"/>
          </a:p>
          <a:p>
            <a:pPr algn="ctr"/>
            <a:endParaRPr lang="en-GB" dirty="0"/>
          </a:p>
        </p:txBody>
      </p:sp>
      <p:sp>
        <p:nvSpPr>
          <p:cNvPr id="38" name="Tekstvak 37">
            <a:extLst>
              <a:ext uri="{FF2B5EF4-FFF2-40B4-BE49-F238E27FC236}">
                <a16:creationId xmlns:a16="http://schemas.microsoft.com/office/drawing/2014/main" id="{ECB7D963-49C0-46DF-890F-96EF52CCCD02}"/>
              </a:ext>
            </a:extLst>
          </p:cNvPr>
          <p:cNvSpPr txBox="1"/>
          <p:nvPr/>
        </p:nvSpPr>
        <p:spPr>
          <a:xfrm>
            <a:off x="7477184" y="2471285"/>
            <a:ext cx="1340659" cy="738664"/>
          </a:xfrm>
          <a:prstGeom prst="rect">
            <a:avLst/>
          </a:prstGeom>
          <a:noFill/>
        </p:spPr>
        <p:txBody>
          <a:bodyPr wrap="square" rtlCol="0">
            <a:spAutoFit/>
          </a:bodyPr>
          <a:lstStyle/>
          <a:p>
            <a:r>
              <a:rPr lang="en-GB" sz="1400" b="1" dirty="0"/>
              <a:t>Inspection/</a:t>
            </a:r>
          </a:p>
          <a:p>
            <a:r>
              <a:rPr lang="en-GB" sz="1400" b="1" dirty="0"/>
              <a:t>Monitoring</a:t>
            </a:r>
          </a:p>
          <a:p>
            <a:r>
              <a:rPr lang="en-GB" sz="1400" b="1" dirty="0"/>
              <a:t>Data</a:t>
            </a:r>
          </a:p>
        </p:txBody>
      </p:sp>
      <p:pic>
        <p:nvPicPr>
          <p:cNvPr id="3" name="Afbeelding 2">
            <a:extLst>
              <a:ext uri="{FF2B5EF4-FFF2-40B4-BE49-F238E27FC236}">
                <a16:creationId xmlns:a16="http://schemas.microsoft.com/office/drawing/2014/main" id="{EBE092E2-9ECE-4648-8634-E4C0D9A2DFE3}"/>
              </a:ext>
            </a:extLst>
          </p:cNvPr>
          <p:cNvPicPr>
            <a:picLocks noChangeAspect="1"/>
          </p:cNvPicPr>
          <p:nvPr/>
        </p:nvPicPr>
        <p:blipFill>
          <a:blip r:embed="rId3"/>
          <a:stretch>
            <a:fillRect/>
          </a:stretch>
        </p:blipFill>
        <p:spPr>
          <a:xfrm>
            <a:off x="10592179" y="6393955"/>
            <a:ext cx="1493649" cy="274344"/>
          </a:xfrm>
          <a:prstGeom prst="rect">
            <a:avLst/>
          </a:prstGeom>
        </p:spPr>
      </p:pic>
    </p:spTree>
    <p:extLst>
      <p:ext uri="{BB962C8B-B14F-4D97-AF65-F5344CB8AC3E}">
        <p14:creationId xmlns:p14="http://schemas.microsoft.com/office/powerpoint/2010/main" val="1841346156"/>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2">
            <a:lumMod val="20000"/>
            <a:lumOff val="80000"/>
          </a:schemeClr>
        </a:solidFill>
        <a:effectLst/>
      </p:bgPr>
    </p:bg>
    <p:spTree>
      <p:nvGrpSpPr>
        <p:cNvPr id="1" name=""/>
        <p:cNvGrpSpPr/>
        <p:nvPr/>
      </p:nvGrpSpPr>
      <p:grpSpPr>
        <a:xfrm>
          <a:off x="0" y="0"/>
          <a:ext cx="0" cy="0"/>
          <a:chOff x="0" y="0"/>
          <a:chExt cx="0" cy="0"/>
        </a:xfrm>
      </p:grpSpPr>
      <p:sp>
        <p:nvSpPr>
          <p:cNvPr id="3" name="Tijdelijke aanduiding voor verticale tekst 2">
            <a:extLst>
              <a:ext uri="{FF2B5EF4-FFF2-40B4-BE49-F238E27FC236}">
                <a16:creationId xmlns:a16="http://schemas.microsoft.com/office/drawing/2014/main" id="{A1CCEAAB-DABF-4F98-951C-C289DF491F9A}"/>
              </a:ext>
            </a:extLst>
          </p:cNvPr>
          <p:cNvSpPr>
            <a:spLocks noGrp="1"/>
          </p:cNvSpPr>
          <p:nvPr>
            <p:ph type="body" orient="vert" idx="15"/>
          </p:nvPr>
        </p:nvSpPr>
        <p:spPr/>
        <p:txBody>
          <a:bodyPr/>
          <a:lstStyle/>
          <a:p>
            <a:endParaRPr lang="en-GB" dirty="0"/>
          </a:p>
        </p:txBody>
      </p:sp>
      <p:sp>
        <p:nvSpPr>
          <p:cNvPr id="4" name="Tijdelijke aanduiding voor dianummer 3">
            <a:extLst>
              <a:ext uri="{FF2B5EF4-FFF2-40B4-BE49-F238E27FC236}">
                <a16:creationId xmlns:a16="http://schemas.microsoft.com/office/drawing/2014/main" id="{48512B22-84A9-4367-9CBF-D83E1C8A12AA}"/>
              </a:ext>
            </a:extLst>
          </p:cNvPr>
          <p:cNvSpPr>
            <a:spLocks noGrp="1"/>
          </p:cNvSpPr>
          <p:nvPr>
            <p:ph type="sldNum" sz="quarter" idx="17"/>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EC93C5F-DB18-4797-88B9-B8B0D60519FD}" type="slidenum">
              <a:rPr kumimoji="0" lang="en-GB" sz="1000" b="0" i="0" u="none" strike="noStrike" kern="1200" cap="none" spc="0" normalizeH="0" baseline="0" noProof="0" smtClean="0">
                <a:ln>
                  <a:noFill/>
                </a:ln>
                <a:solidFill>
                  <a:prstClr val="black">
                    <a:tint val="75000"/>
                  </a:prstClr>
                </a:solidFill>
                <a:effectLst/>
                <a:uLnTx/>
                <a:uFillTx/>
                <a:latin typeface="Segoe UI Ligh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12</a:t>
            </a:fld>
            <a:endParaRPr kumimoji="0" lang="en-GB" sz="1000" b="0" i="0" u="none" strike="noStrike" kern="1200" cap="none" spc="0" normalizeH="0" baseline="0" noProof="0" dirty="0">
              <a:ln>
                <a:noFill/>
              </a:ln>
              <a:solidFill>
                <a:prstClr val="black">
                  <a:tint val="75000"/>
                </a:prstClr>
              </a:solidFill>
              <a:effectLst/>
              <a:uLnTx/>
              <a:uFillTx/>
              <a:latin typeface="Segoe UI Light"/>
              <a:ea typeface="+mn-ea"/>
              <a:cs typeface="+mn-cs"/>
            </a:endParaRPr>
          </a:p>
        </p:txBody>
      </p:sp>
      <p:sp>
        <p:nvSpPr>
          <p:cNvPr id="5" name="Tijdelijke aanduiding voor voettekst 4">
            <a:extLst>
              <a:ext uri="{FF2B5EF4-FFF2-40B4-BE49-F238E27FC236}">
                <a16:creationId xmlns:a16="http://schemas.microsoft.com/office/drawing/2014/main" id="{1079CEBC-1209-415E-8FDD-1A0B7F81118B}"/>
              </a:ext>
            </a:extLst>
          </p:cNvPr>
          <p:cNvSpPr>
            <a:spLocks noGrp="1"/>
          </p:cNvSpPr>
          <p:nvPr>
            <p:ph type="ftr" sz="quarter" idx="16"/>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prstClr val="black">
                    <a:tint val="75000"/>
                  </a:prstClr>
                </a:solidFill>
                <a:effectLst/>
                <a:uLnTx/>
                <a:uFillTx/>
                <a:latin typeface="Segoe UI Light"/>
                <a:ea typeface="+mn-ea"/>
                <a:cs typeface="+mn-cs"/>
              </a:rPr>
              <a:t>26 October 2021 | ALIM Guide for asset information Managers</a:t>
            </a:r>
          </a:p>
        </p:txBody>
      </p:sp>
      <p:sp>
        <p:nvSpPr>
          <p:cNvPr id="6" name="Ondertitel 5">
            <a:extLst>
              <a:ext uri="{FF2B5EF4-FFF2-40B4-BE49-F238E27FC236}">
                <a16:creationId xmlns:a16="http://schemas.microsoft.com/office/drawing/2014/main" id="{DDDD2B23-2BBB-4CDE-AF20-74A02F1EB665}"/>
              </a:ext>
            </a:extLst>
          </p:cNvPr>
          <p:cNvSpPr>
            <a:spLocks noGrp="1"/>
          </p:cNvSpPr>
          <p:nvPr>
            <p:ph type="subTitle" idx="10"/>
          </p:nvPr>
        </p:nvSpPr>
        <p:spPr/>
        <p:txBody>
          <a:bodyPr/>
          <a:lstStyle/>
          <a:p>
            <a:r>
              <a:rPr lang="en-GB" dirty="0"/>
              <a:t>Life cycle versus supply chain</a:t>
            </a:r>
          </a:p>
        </p:txBody>
      </p:sp>
      <p:sp>
        <p:nvSpPr>
          <p:cNvPr id="7" name="Titel 6">
            <a:extLst>
              <a:ext uri="{FF2B5EF4-FFF2-40B4-BE49-F238E27FC236}">
                <a16:creationId xmlns:a16="http://schemas.microsoft.com/office/drawing/2014/main" id="{09782789-7DCE-459A-AFCA-C93F2DC2BB00}"/>
              </a:ext>
            </a:extLst>
          </p:cNvPr>
          <p:cNvSpPr>
            <a:spLocks noGrp="1"/>
          </p:cNvSpPr>
          <p:nvPr>
            <p:ph type="title"/>
          </p:nvPr>
        </p:nvSpPr>
        <p:spPr/>
        <p:txBody>
          <a:bodyPr/>
          <a:lstStyle/>
          <a:p>
            <a:r>
              <a:rPr lang="en-GB" dirty="0"/>
              <a:t>what is a life-cycle?</a:t>
            </a:r>
          </a:p>
        </p:txBody>
      </p:sp>
      <p:cxnSp>
        <p:nvCxnSpPr>
          <p:cNvPr id="8" name="Straight Arrow Connector 10">
            <a:extLst>
              <a:ext uri="{FF2B5EF4-FFF2-40B4-BE49-F238E27FC236}">
                <a16:creationId xmlns:a16="http://schemas.microsoft.com/office/drawing/2014/main" id="{41396F81-E8C3-4211-B52D-D63A76346011}"/>
              </a:ext>
            </a:extLst>
          </p:cNvPr>
          <p:cNvCxnSpPr>
            <a:cxnSpLocks/>
          </p:cNvCxnSpPr>
          <p:nvPr/>
        </p:nvCxnSpPr>
        <p:spPr>
          <a:xfrm>
            <a:off x="2931546" y="1929237"/>
            <a:ext cx="6344027" cy="0"/>
          </a:xfrm>
          <a:prstGeom prst="straightConnector1">
            <a:avLst/>
          </a:prstGeom>
          <a:ln>
            <a:solidFill>
              <a:schemeClr val="tx1"/>
            </a:solidFill>
            <a:tailEnd type="triangle"/>
          </a:ln>
        </p:spPr>
        <p:style>
          <a:lnRef idx="1">
            <a:schemeClr val="accent2"/>
          </a:lnRef>
          <a:fillRef idx="0">
            <a:schemeClr val="accent2"/>
          </a:fillRef>
          <a:effectRef idx="0">
            <a:schemeClr val="accent2"/>
          </a:effectRef>
          <a:fontRef idx="minor">
            <a:schemeClr val="tx1"/>
          </a:fontRef>
        </p:style>
      </p:cxnSp>
      <p:sp>
        <p:nvSpPr>
          <p:cNvPr id="9" name="Rectangle 5">
            <a:extLst>
              <a:ext uri="{FF2B5EF4-FFF2-40B4-BE49-F238E27FC236}">
                <a16:creationId xmlns:a16="http://schemas.microsoft.com/office/drawing/2014/main" id="{FAAB7B47-AE92-480C-84C4-0104A5668E7E}"/>
              </a:ext>
            </a:extLst>
          </p:cNvPr>
          <p:cNvSpPr/>
          <p:nvPr/>
        </p:nvSpPr>
        <p:spPr>
          <a:xfrm>
            <a:off x="3320964" y="1748049"/>
            <a:ext cx="1144327" cy="36570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000000"/>
                </a:solidFill>
                <a:effectLst/>
                <a:uLnTx/>
                <a:uFillTx/>
                <a:latin typeface="Segoe UI Light"/>
                <a:ea typeface="+mn-ea"/>
                <a:cs typeface="+mn-cs"/>
              </a:rPr>
              <a:t>Program</a:t>
            </a:r>
          </a:p>
        </p:txBody>
      </p:sp>
      <p:sp>
        <p:nvSpPr>
          <p:cNvPr id="10" name="Rectangle 6">
            <a:extLst>
              <a:ext uri="{FF2B5EF4-FFF2-40B4-BE49-F238E27FC236}">
                <a16:creationId xmlns:a16="http://schemas.microsoft.com/office/drawing/2014/main" id="{AC526D38-E95B-44F7-A879-2C2968A9190D}"/>
              </a:ext>
            </a:extLst>
          </p:cNvPr>
          <p:cNvSpPr/>
          <p:nvPr/>
        </p:nvSpPr>
        <p:spPr>
          <a:xfrm>
            <a:off x="4759938" y="1748049"/>
            <a:ext cx="1164883" cy="36237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000000"/>
                </a:solidFill>
                <a:effectLst/>
                <a:uLnTx/>
                <a:uFillTx/>
                <a:latin typeface="Segoe UI Light"/>
                <a:ea typeface="+mn-ea"/>
                <a:cs typeface="+mn-cs"/>
              </a:rPr>
              <a:t>Design</a:t>
            </a:r>
          </a:p>
        </p:txBody>
      </p:sp>
      <p:sp>
        <p:nvSpPr>
          <p:cNvPr id="11" name="Rectangle 7">
            <a:extLst>
              <a:ext uri="{FF2B5EF4-FFF2-40B4-BE49-F238E27FC236}">
                <a16:creationId xmlns:a16="http://schemas.microsoft.com/office/drawing/2014/main" id="{9FCC5C39-73CB-4414-91C5-E72042CA1656}"/>
              </a:ext>
            </a:extLst>
          </p:cNvPr>
          <p:cNvSpPr/>
          <p:nvPr/>
        </p:nvSpPr>
        <p:spPr>
          <a:xfrm>
            <a:off x="6240024" y="1748049"/>
            <a:ext cx="1164883" cy="36237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000000"/>
                </a:solidFill>
                <a:effectLst/>
                <a:uLnTx/>
                <a:uFillTx/>
                <a:latin typeface="Segoe UI Light"/>
                <a:ea typeface="+mn-ea"/>
                <a:cs typeface="+mn-cs"/>
              </a:rPr>
              <a:t>Build</a:t>
            </a:r>
          </a:p>
        </p:txBody>
      </p:sp>
      <p:sp>
        <p:nvSpPr>
          <p:cNvPr id="12" name="TextBox 11">
            <a:extLst>
              <a:ext uri="{FF2B5EF4-FFF2-40B4-BE49-F238E27FC236}">
                <a16:creationId xmlns:a16="http://schemas.microsoft.com/office/drawing/2014/main" id="{9388F0FB-3D9B-47F2-9BBD-AECDCA0BF45A}"/>
              </a:ext>
            </a:extLst>
          </p:cNvPr>
          <p:cNvSpPr txBox="1"/>
          <p:nvPr/>
        </p:nvSpPr>
        <p:spPr>
          <a:xfrm>
            <a:off x="9470282" y="1775347"/>
            <a:ext cx="986463" cy="307777"/>
          </a:xfrm>
          <a:prstGeom prst="rect">
            <a:avLst/>
          </a:prstGeom>
          <a:solidFill>
            <a:schemeClr val="bg1"/>
          </a:solidFill>
          <a:ln>
            <a:noFill/>
          </a:ln>
        </p:spPr>
        <p:txBody>
          <a:bodyPr wrap="square">
            <a:spAutoFit/>
          </a:bodyPr>
          <a:lstStyle>
            <a:defPPr>
              <a:defRPr lang="nl-NL"/>
            </a:defPPr>
            <a:lvl1pPr>
              <a:defRPr sz="1400" b="1">
                <a:solidFill>
                  <a:schemeClr val="tx2">
                    <a:lumMod val="50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solidFill>
                  <a:srgbClr val="000000"/>
                </a:solidFill>
                <a:effectLst/>
                <a:uLnTx/>
                <a:uFillTx/>
                <a:latin typeface="Segoe UI Light"/>
                <a:ea typeface="+mn-ea"/>
                <a:cs typeface="+mn-cs"/>
              </a:rPr>
              <a:t>End of Life</a:t>
            </a:r>
          </a:p>
        </p:txBody>
      </p:sp>
      <p:sp>
        <p:nvSpPr>
          <p:cNvPr id="13" name="Rectangle 15">
            <a:extLst>
              <a:ext uri="{FF2B5EF4-FFF2-40B4-BE49-F238E27FC236}">
                <a16:creationId xmlns:a16="http://schemas.microsoft.com/office/drawing/2014/main" id="{74A8246D-667D-403F-B53E-42CDD3887C56}"/>
              </a:ext>
            </a:extLst>
          </p:cNvPr>
          <p:cNvSpPr/>
          <p:nvPr/>
        </p:nvSpPr>
        <p:spPr>
          <a:xfrm>
            <a:off x="3320964" y="2397041"/>
            <a:ext cx="5564018" cy="37537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000000"/>
                </a:solidFill>
                <a:effectLst/>
                <a:uLnTx/>
                <a:uFillTx/>
                <a:latin typeface="Segoe UI Light"/>
                <a:ea typeface="+mn-ea"/>
                <a:cs typeface="+mn-cs"/>
              </a:rPr>
              <a:t>Built Environment</a:t>
            </a:r>
          </a:p>
        </p:txBody>
      </p:sp>
      <p:sp>
        <p:nvSpPr>
          <p:cNvPr id="14" name="Rectangle 50">
            <a:extLst>
              <a:ext uri="{FF2B5EF4-FFF2-40B4-BE49-F238E27FC236}">
                <a16:creationId xmlns:a16="http://schemas.microsoft.com/office/drawing/2014/main" id="{CAA0C768-5504-4BF9-B9DB-DF421820B158}"/>
              </a:ext>
            </a:extLst>
          </p:cNvPr>
          <p:cNvSpPr/>
          <p:nvPr/>
        </p:nvSpPr>
        <p:spPr>
          <a:xfrm>
            <a:off x="3320965" y="3370873"/>
            <a:ext cx="5564017" cy="36237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000000"/>
                </a:solidFill>
                <a:effectLst/>
                <a:uLnTx/>
                <a:uFillTx/>
                <a:latin typeface="Segoe UI Light"/>
                <a:ea typeface="+mn-ea"/>
                <a:cs typeface="+mn-cs"/>
              </a:rPr>
              <a:t>Complex Asset</a:t>
            </a:r>
          </a:p>
        </p:txBody>
      </p:sp>
      <p:sp>
        <p:nvSpPr>
          <p:cNvPr id="15" name="Rectangle 54">
            <a:extLst>
              <a:ext uri="{FF2B5EF4-FFF2-40B4-BE49-F238E27FC236}">
                <a16:creationId xmlns:a16="http://schemas.microsoft.com/office/drawing/2014/main" id="{AEB2C086-4F5F-4B81-B340-BC15B3368E04}"/>
              </a:ext>
            </a:extLst>
          </p:cNvPr>
          <p:cNvSpPr/>
          <p:nvPr/>
        </p:nvSpPr>
        <p:spPr>
          <a:xfrm>
            <a:off x="3320965" y="3860081"/>
            <a:ext cx="5564017" cy="36237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000000"/>
                </a:solidFill>
                <a:effectLst/>
                <a:uLnTx/>
                <a:uFillTx/>
                <a:latin typeface="Segoe UI Light"/>
                <a:ea typeface="+mn-ea"/>
                <a:cs typeface="+mn-cs"/>
              </a:rPr>
              <a:t>Asset</a:t>
            </a:r>
          </a:p>
        </p:txBody>
      </p:sp>
      <p:sp>
        <p:nvSpPr>
          <p:cNvPr id="16" name="Rectangle 58">
            <a:extLst>
              <a:ext uri="{FF2B5EF4-FFF2-40B4-BE49-F238E27FC236}">
                <a16:creationId xmlns:a16="http://schemas.microsoft.com/office/drawing/2014/main" id="{5ADE52E9-9C16-40CB-8F57-C9432DE3BB37}"/>
              </a:ext>
            </a:extLst>
          </p:cNvPr>
          <p:cNvSpPr/>
          <p:nvPr/>
        </p:nvSpPr>
        <p:spPr>
          <a:xfrm>
            <a:off x="3320965" y="4349290"/>
            <a:ext cx="5564017" cy="36237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000000"/>
                </a:solidFill>
                <a:effectLst/>
                <a:uLnTx/>
                <a:uFillTx/>
                <a:latin typeface="Segoe UI Light"/>
                <a:ea typeface="+mn-ea"/>
                <a:cs typeface="+mn-cs"/>
              </a:rPr>
              <a:t>Element</a:t>
            </a:r>
          </a:p>
        </p:txBody>
      </p:sp>
      <p:sp>
        <p:nvSpPr>
          <p:cNvPr id="17" name="Rectangle 62">
            <a:extLst>
              <a:ext uri="{FF2B5EF4-FFF2-40B4-BE49-F238E27FC236}">
                <a16:creationId xmlns:a16="http://schemas.microsoft.com/office/drawing/2014/main" id="{799A8EF7-D900-425D-8535-B72364CED97B}"/>
              </a:ext>
            </a:extLst>
          </p:cNvPr>
          <p:cNvSpPr/>
          <p:nvPr/>
        </p:nvSpPr>
        <p:spPr>
          <a:xfrm>
            <a:off x="3320965" y="4838499"/>
            <a:ext cx="5564017" cy="36237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000000"/>
                </a:solidFill>
                <a:effectLst/>
                <a:uLnTx/>
                <a:uFillTx/>
                <a:latin typeface="Segoe UI Light"/>
                <a:ea typeface="+mn-ea"/>
                <a:cs typeface="+mn-cs"/>
              </a:rPr>
              <a:t>Part</a:t>
            </a:r>
          </a:p>
        </p:txBody>
      </p:sp>
      <p:sp>
        <p:nvSpPr>
          <p:cNvPr id="18" name="Rectangle 66">
            <a:extLst>
              <a:ext uri="{FF2B5EF4-FFF2-40B4-BE49-F238E27FC236}">
                <a16:creationId xmlns:a16="http://schemas.microsoft.com/office/drawing/2014/main" id="{C671BC9B-0EAA-4C10-86C1-4EB1D3DC5809}"/>
              </a:ext>
            </a:extLst>
          </p:cNvPr>
          <p:cNvSpPr/>
          <p:nvPr/>
        </p:nvSpPr>
        <p:spPr>
          <a:xfrm>
            <a:off x="3311372" y="5318648"/>
            <a:ext cx="5564017" cy="36237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000000"/>
                </a:solidFill>
                <a:effectLst/>
                <a:uLnTx/>
                <a:uFillTx/>
                <a:latin typeface="Segoe UI Light"/>
                <a:ea typeface="+mn-ea"/>
                <a:cs typeface="+mn-cs"/>
              </a:rPr>
              <a:t>Component</a:t>
            </a:r>
          </a:p>
        </p:txBody>
      </p:sp>
      <p:sp>
        <p:nvSpPr>
          <p:cNvPr id="19" name="Rectangle 71">
            <a:extLst>
              <a:ext uri="{FF2B5EF4-FFF2-40B4-BE49-F238E27FC236}">
                <a16:creationId xmlns:a16="http://schemas.microsoft.com/office/drawing/2014/main" id="{6DB9C92B-6DF1-4DAE-8D9A-05E48C5F89E6}"/>
              </a:ext>
            </a:extLst>
          </p:cNvPr>
          <p:cNvSpPr/>
          <p:nvPr/>
        </p:nvSpPr>
        <p:spPr>
          <a:xfrm>
            <a:off x="3321885" y="2877193"/>
            <a:ext cx="5564017" cy="36237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000000"/>
                </a:solidFill>
                <a:effectLst/>
                <a:uLnTx/>
                <a:uFillTx/>
                <a:latin typeface="Segoe UI Light"/>
                <a:ea typeface="+mn-ea"/>
                <a:cs typeface="+mn-cs"/>
              </a:rPr>
              <a:t>Asset Network / Asset Collection</a:t>
            </a:r>
          </a:p>
        </p:txBody>
      </p:sp>
      <p:sp>
        <p:nvSpPr>
          <p:cNvPr id="20" name="TextBox 78">
            <a:extLst>
              <a:ext uri="{FF2B5EF4-FFF2-40B4-BE49-F238E27FC236}">
                <a16:creationId xmlns:a16="http://schemas.microsoft.com/office/drawing/2014/main" id="{59B68733-51C4-4EAD-95F3-3A42A094784B}"/>
              </a:ext>
            </a:extLst>
          </p:cNvPr>
          <p:cNvSpPr txBox="1"/>
          <p:nvPr/>
        </p:nvSpPr>
        <p:spPr>
          <a:xfrm rot="16200000">
            <a:off x="1583787" y="4025032"/>
            <a:ext cx="3015184" cy="307777"/>
          </a:xfrm>
          <a:prstGeom prst="rect">
            <a:avLst/>
          </a:prstGeom>
          <a:solidFill>
            <a:schemeClr val="bg1"/>
          </a:solidFill>
          <a:ln>
            <a:noFill/>
          </a:ln>
        </p:spPr>
        <p:txBody>
          <a:bodyPr wrap="none" anchor="t">
            <a:spAutoFit/>
          </a:bodyPr>
          <a:lstStyle>
            <a:defPPr>
              <a:defRPr lang="nl-NL"/>
            </a:defPPr>
            <a:lvl1pPr>
              <a:defRPr sz="1400" b="1">
                <a:solidFill>
                  <a:schemeClr val="tx2">
                    <a:lumMod val="50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solidFill>
                  <a:srgbClr val="000000"/>
                </a:solidFill>
                <a:effectLst/>
                <a:uLnTx/>
                <a:uFillTx/>
                <a:latin typeface="Segoe UI Light"/>
                <a:ea typeface="+mn-ea"/>
                <a:cs typeface="+mn-cs"/>
              </a:rPr>
              <a:t>Asset supply chain / Asset breakdown</a:t>
            </a:r>
          </a:p>
        </p:txBody>
      </p:sp>
      <p:sp>
        <p:nvSpPr>
          <p:cNvPr id="21" name="Rectangle 1">
            <a:extLst>
              <a:ext uri="{FF2B5EF4-FFF2-40B4-BE49-F238E27FC236}">
                <a16:creationId xmlns:a16="http://schemas.microsoft.com/office/drawing/2014/main" id="{40A7880A-7D5B-404E-8786-6F4FE5A5A557}"/>
              </a:ext>
            </a:extLst>
          </p:cNvPr>
          <p:cNvSpPr/>
          <p:nvPr/>
        </p:nvSpPr>
        <p:spPr>
          <a:xfrm>
            <a:off x="1669736" y="1775348"/>
            <a:ext cx="1067101" cy="307777"/>
          </a:xfrm>
          <a:prstGeom prst="rect">
            <a:avLst/>
          </a:prstGeom>
          <a:solidFill>
            <a:schemeClr val="bg1"/>
          </a:solidFill>
          <a:ln>
            <a:no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solidFill>
                  <a:srgbClr val="000000"/>
                </a:solidFill>
                <a:effectLst/>
                <a:uLnTx/>
                <a:uFillTx/>
                <a:latin typeface="Segoe UI Light"/>
                <a:ea typeface="+mn-ea"/>
                <a:cs typeface="+mn-cs"/>
              </a:rPr>
              <a:t>Start of Life </a:t>
            </a:r>
          </a:p>
        </p:txBody>
      </p:sp>
      <p:sp>
        <p:nvSpPr>
          <p:cNvPr id="22" name="Rectangle 75">
            <a:extLst>
              <a:ext uri="{FF2B5EF4-FFF2-40B4-BE49-F238E27FC236}">
                <a16:creationId xmlns:a16="http://schemas.microsoft.com/office/drawing/2014/main" id="{8B0A2745-DBF8-4C08-9110-DA574F88E143}"/>
              </a:ext>
            </a:extLst>
          </p:cNvPr>
          <p:cNvSpPr/>
          <p:nvPr/>
        </p:nvSpPr>
        <p:spPr>
          <a:xfrm>
            <a:off x="3313990" y="5795502"/>
            <a:ext cx="5564017" cy="36237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000000"/>
                </a:solidFill>
                <a:effectLst/>
                <a:uLnTx/>
                <a:uFillTx/>
                <a:latin typeface="Segoe UI Light"/>
                <a:ea typeface="+mn-ea"/>
                <a:cs typeface="+mn-cs"/>
              </a:rPr>
              <a:t>Material</a:t>
            </a:r>
          </a:p>
        </p:txBody>
      </p:sp>
      <p:sp>
        <p:nvSpPr>
          <p:cNvPr id="23" name="Rectangle 8">
            <a:extLst>
              <a:ext uri="{FF2B5EF4-FFF2-40B4-BE49-F238E27FC236}">
                <a16:creationId xmlns:a16="http://schemas.microsoft.com/office/drawing/2014/main" id="{F67FBC2F-B360-45A2-9E06-41CCD3930C39}"/>
              </a:ext>
            </a:extLst>
          </p:cNvPr>
          <p:cNvSpPr/>
          <p:nvPr/>
        </p:nvSpPr>
        <p:spPr>
          <a:xfrm>
            <a:off x="7720110" y="1748049"/>
            <a:ext cx="1164883" cy="36237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000000"/>
                </a:solidFill>
                <a:effectLst/>
                <a:uLnTx/>
                <a:uFillTx/>
                <a:latin typeface="Segoe UI Light"/>
                <a:ea typeface="+mn-ea"/>
                <a:cs typeface="+mn-cs"/>
              </a:rPr>
              <a:t>Operate</a:t>
            </a:r>
          </a:p>
        </p:txBody>
      </p:sp>
    </p:spTree>
    <p:extLst>
      <p:ext uri="{BB962C8B-B14F-4D97-AF65-F5344CB8AC3E}">
        <p14:creationId xmlns:p14="http://schemas.microsoft.com/office/powerpoint/2010/main" val="2624262394"/>
      </p:ext>
    </p:extLst>
  </p:cSld>
  <p:clrMapOvr>
    <a:overrideClrMapping bg1="lt1" tx1="dk1" bg2="lt2" tx2="dk2" accent1="accent1" accent2="accent2" accent3="accent3" accent4="accent4" accent5="accent5" accent6="accent6" hlink="hlink" folHlink="folHlink"/>
  </p:clrMapOvr>
  <p:transition spd="slow">
    <p:push dir="u"/>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verticale tekst 1">
            <a:extLst>
              <a:ext uri="{FF2B5EF4-FFF2-40B4-BE49-F238E27FC236}">
                <a16:creationId xmlns:a16="http://schemas.microsoft.com/office/drawing/2014/main" id="{8E4A8365-5098-4A07-AFC4-FB26E74AB18F}"/>
              </a:ext>
            </a:extLst>
          </p:cNvPr>
          <p:cNvSpPr>
            <a:spLocks noGrp="1"/>
          </p:cNvSpPr>
          <p:nvPr>
            <p:ph type="body" orient="vert" idx="1"/>
          </p:nvPr>
        </p:nvSpPr>
        <p:spPr>
          <a:xfrm>
            <a:off x="777233" y="1624599"/>
            <a:ext cx="11414767" cy="4438165"/>
          </a:xfrm>
        </p:spPr>
        <p:txBody>
          <a:bodyPr/>
          <a:lstStyle/>
          <a:p>
            <a:r>
              <a:rPr lang="en-GB" sz="2800" b="1" dirty="0"/>
              <a:t>Program ALIM</a:t>
            </a:r>
            <a:r>
              <a:rPr lang="en-GB" sz="2800" dirty="0"/>
              <a:t>	&gt;	</a:t>
            </a:r>
            <a:r>
              <a:rPr lang="en-GB" sz="2800" b="1" dirty="0"/>
              <a:t>Why</a:t>
            </a:r>
            <a:r>
              <a:rPr lang="en-GB" sz="2800" dirty="0"/>
              <a:t> do we need ALIM?</a:t>
            </a:r>
          </a:p>
          <a:p>
            <a:r>
              <a:rPr lang="en-GB" sz="2800" b="1" dirty="0"/>
              <a:t>Design ALIM</a:t>
            </a:r>
            <a:r>
              <a:rPr lang="en-GB" sz="2800" dirty="0"/>
              <a:t>		&gt;	</a:t>
            </a:r>
            <a:r>
              <a:rPr lang="en-GB" sz="2800" b="1" dirty="0"/>
              <a:t>What </a:t>
            </a:r>
            <a:r>
              <a:rPr lang="en-GB" sz="2800" dirty="0"/>
              <a:t>does the ALIM look like conceptually ?</a:t>
            </a:r>
          </a:p>
          <a:p>
            <a:r>
              <a:rPr lang="en-GB" sz="2800" b="1" dirty="0"/>
              <a:t>Build ALIM</a:t>
            </a:r>
            <a:r>
              <a:rPr lang="en-GB" sz="2800" dirty="0"/>
              <a:t>		&gt;	</a:t>
            </a:r>
            <a:r>
              <a:rPr lang="en-GB" sz="2800" b="1" dirty="0"/>
              <a:t>How</a:t>
            </a:r>
            <a:r>
              <a:rPr lang="en-GB" sz="2800" dirty="0"/>
              <a:t> to Implement ALIM in Software?</a:t>
            </a:r>
          </a:p>
          <a:p>
            <a:r>
              <a:rPr lang="en-GB" sz="2800" b="1" dirty="0"/>
              <a:t>Operate ALIM</a:t>
            </a:r>
            <a:r>
              <a:rPr lang="en-GB" sz="2800" dirty="0"/>
              <a:t>	&gt;	</a:t>
            </a:r>
            <a:r>
              <a:rPr lang="en-GB" sz="2800" b="1" dirty="0"/>
              <a:t>Use</a:t>
            </a:r>
            <a:r>
              <a:rPr lang="en-GB" sz="2800" dirty="0"/>
              <a:t> of ALIM in Practice</a:t>
            </a:r>
          </a:p>
          <a:p>
            <a:endParaRPr lang="en-GB" sz="2800" dirty="0"/>
          </a:p>
          <a:p>
            <a:r>
              <a:rPr lang="en-GB" sz="2800" dirty="0"/>
              <a:t>Many detailed steps per phase</a:t>
            </a:r>
          </a:p>
        </p:txBody>
      </p:sp>
      <p:sp>
        <p:nvSpPr>
          <p:cNvPr id="8" name="Tijdelijke aanduiding voor verticale tekst 7">
            <a:extLst>
              <a:ext uri="{FF2B5EF4-FFF2-40B4-BE49-F238E27FC236}">
                <a16:creationId xmlns:a16="http://schemas.microsoft.com/office/drawing/2014/main" id="{966C8B26-9505-47BE-8D28-BB82979C5673}"/>
              </a:ext>
            </a:extLst>
          </p:cNvPr>
          <p:cNvSpPr>
            <a:spLocks noGrp="1"/>
          </p:cNvSpPr>
          <p:nvPr>
            <p:ph type="body" orient="vert" idx="15"/>
          </p:nvPr>
        </p:nvSpPr>
        <p:spPr/>
        <p:txBody>
          <a:bodyPr/>
          <a:lstStyle/>
          <a:p>
            <a:endParaRPr lang="en-GB" dirty="0"/>
          </a:p>
        </p:txBody>
      </p:sp>
      <p:sp>
        <p:nvSpPr>
          <p:cNvPr id="4" name="Tijdelijke aanduiding voor dianummer 3">
            <a:extLst>
              <a:ext uri="{FF2B5EF4-FFF2-40B4-BE49-F238E27FC236}">
                <a16:creationId xmlns:a16="http://schemas.microsoft.com/office/drawing/2014/main" id="{EDD370BF-D847-48B5-A3D9-5445B4911F68}"/>
              </a:ext>
            </a:extLst>
          </p:cNvPr>
          <p:cNvSpPr>
            <a:spLocks noGrp="1"/>
          </p:cNvSpPr>
          <p:nvPr>
            <p:ph type="sldNum" sz="quarter" idx="17"/>
          </p:nvPr>
        </p:nvSpPr>
        <p:spPr/>
        <p:txBody>
          <a:bodyPr/>
          <a:lstStyle/>
          <a:p>
            <a:fld id="{5EC93C5F-DB18-4797-88B9-B8B0D60519FD}" type="slidenum">
              <a:rPr lang="en-GB" smtClean="0"/>
              <a:pPr/>
              <a:t>120</a:t>
            </a:fld>
            <a:endParaRPr lang="en-GB" dirty="0"/>
          </a:p>
        </p:txBody>
      </p:sp>
      <p:sp>
        <p:nvSpPr>
          <p:cNvPr id="5" name="Tijdelijke aanduiding voor voettekst 4">
            <a:extLst>
              <a:ext uri="{FF2B5EF4-FFF2-40B4-BE49-F238E27FC236}">
                <a16:creationId xmlns:a16="http://schemas.microsoft.com/office/drawing/2014/main" id="{B6103FEE-8B02-4285-B246-06DDCF479F3E}"/>
              </a:ext>
            </a:extLst>
          </p:cNvPr>
          <p:cNvSpPr>
            <a:spLocks noGrp="1"/>
          </p:cNvSpPr>
          <p:nvPr>
            <p:ph type="ftr" sz="quarter" idx="16"/>
          </p:nvPr>
        </p:nvSpPr>
        <p:spPr/>
        <p:txBody>
          <a:bodyPr/>
          <a:lstStyle/>
          <a:p>
            <a:r>
              <a:rPr lang="en-GB" dirty="0"/>
              <a:t>26 October 2021 | ALIM Guide for asset information Managers</a:t>
            </a:r>
          </a:p>
        </p:txBody>
      </p:sp>
      <p:sp>
        <p:nvSpPr>
          <p:cNvPr id="7" name="Titel 6">
            <a:extLst>
              <a:ext uri="{FF2B5EF4-FFF2-40B4-BE49-F238E27FC236}">
                <a16:creationId xmlns:a16="http://schemas.microsoft.com/office/drawing/2014/main" id="{3D91C922-A640-4AD8-8EA7-6B4F5597056B}"/>
              </a:ext>
            </a:extLst>
          </p:cNvPr>
          <p:cNvSpPr>
            <a:spLocks noGrp="1"/>
          </p:cNvSpPr>
          <p:nvPr>
            <p:ph type="title"/>
          </p:nvPr>
        </p:nvSpPr>
        <p:spPr/>
        <p:txBody>
          <a:bodyPr/>
          <a:lstStyle/>
          <a:p>
            <a:r>
              <a:rPr lang="en-GB" dirty="0"/>
              <a:t>ALIM LC phases (as asset LC </a:t>
            </a:r>
            <a:r>
              <a:rPr lang="en-GB" dirty="0" err="1"/>
              <a:t>metaphore</a:t>
            </a:r>
            <a:r>
              <a:rPr lang="en-GB" dirty="0"/>
              <a:t>)</a:t>
            </a:r>
          </a:p>
        </p:txBody>
      </p:sp>
    </p:spTree>
    <p:extLst>
      <p:ext uri="{BB962C8B-B14F-4D97-AF65-F5344CB8AC3E}">
        <p14:creationId xmlns:p14="http://schemas.microsoft.com/office/powerpoint/2010/main" val="3627674577"/>
      </p:ext>
    </p:extLst>
  </p:cSld>
  <p:clrMapOvr>
    <a:masterClrMapping/>
  </p:clrMapOvr>
  <p:transition spd="slow">
    <p:push dir="u"/>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verticale tekst 1">
            <a:extLst>
              <a:ext uri="{FF2B5EF4-FFF2-40B4-BE49-F238E27FC236}">
                <a16:creationId xmlns:a16="http://schemas.microsoft.com/office/drawing/2014/main" id="{8E4A8365-5098-4A07-AFC4-FB26E74AB18F}"/>
              </a:ext>
            </a:extLst>
          </p:cNvPr>
          <p:cNvSpPr>
            <a:spLocks noGrp="1"/>
          </p:cNvSpPr>
          <p:nvPr>
            <p:ph type="body" orient="vert" idx="1"/>
          </p:nvPr>
        </p:nvSpPr>
        <p:spPr>
          <a:xfrm>
            <a:off x="777233" y="1262649"/>
            <a:ext cx="11414767" cy="4438165"/>
          </a:xfrm>
        </p:spPr>
        <p:txBody>
          <a:bodyPr/>
          <a:lstStyle/>
          <a:p>
            <a:r>
              <a:rPr lang="en-GB" sz="1800" b="1" dirty="0"/>
              <a:t>Program</a:t>
            </a:r>
            <a:r>
              <a:rPr lang="en-GB" sz="1800" dirty="0"/>
              <a:t>	&gt;	</a:t>
            </a:r>
            <a:r>
              <a:rPr lang="en-GB" sz="1800" b="1" dirty="0"/>
              <a:t>Why</a:t>
            </a:r>
            <a:r>
              <a:rPr lang="en-GB" sz="1800" dirty="0"/>
              <a:t> do we need ALIM?</a:t>
            </a:r>
          </a:p>
          <a:p>
            <a:pPr lvl="1"/>
            <a:r>
              <a:rPr lang="en-GB" sz="1800" dirty="0"/>
              <a:t>Context</a:t>
            </a:r>
          </a:p>
          <a:p>
            <a:pPr lvl="2"/>
            <a:r>
              <a:rPr lang="en-GB" sz="1800" dirty="0"/>
              <a:t>	Determine asset (sub)type</a:t>
            </a:r>
          </a:p>
          <a:p>
            <a:pPr lvl="2"/>
            <a:r>
              <a:rPr lang="en-GB" sz="1800" dirty="0"/>
              <a:t>	Determine </a:t>
            </a:r>
            <a:r>
              <a:rPr lang="en-GB" sz="1800" dirty="0" err="1"/>
              <a:t>lifeccyle</a:t>
            </a:r>
            <a:r>
              <a:rPr lang="en-GB" sz="1800" dirty="0"/>
              <a:t> phase and supply-chain stage relevance</a:t>
            </a:r>
          </a:p>
          <a:p>
            <a:pPr lvl="1"/>
            <a:r>
              <a:rPr lang="en-GB" sz="1800" dirty="0"/>
              <a:t>Select Use Case type</a:t>
            </a:r>
          </a:p>
          <a:p>
            <a:pPr lvl="2"/>
            <a:r>
              <a:rPr lang="en-GB" sz="1800" dirty="0"/>
              <a:t>	Alignment of Terminology and Definitions</a:t>
            </a:r>
          </a:p>
          <a:p>
            <a:pPr lvl="2"/>
            <a:r>
              <a:rPr lang="en-GB" sz="1800" dirty="0"/>
              <a:t>	Data exchange/sharing with partners (involving IERs)</a:t>
            </a:r>
          </a:p>
          <a:p>
            <a:pPr lvl="2"/>
            <a:r>
              <a:rPr lang="en-GB" sz="1800" dirty="0"/>
              <a:t>	Data integration for decision support (specific roles for data linking &amp; data validation/verification)</a:t>
            </a:r>
          </a:p>
          <a:p>
            <a:pPr lvl="2"/>
            <a:r>
              <a:rPr lang="en-GB" sz="1800" dirty="0"/>
              <a:t>	ALIM as fundament for a standard/semantic Digital Twin: adding software functionalities and two-way connection with reality with sensors  actuators</a:t>
            </a:r>
          </a:p>
          <a:p>
            <a:pPr lvl="1"/>
            <a:r>
              <a:rPr lang="en-GB" sz="1800" dirty="0"/>
              <a:t>Identify relevant software application landscape (BMS, OMS, …)</a:t>
            </a:r>
          </a:p>
          <a:p>
            <a:pPr lvl="1"/>
            <a:r>
              <a:rPr lang="en-GB" sz="1800" dirty="0"/>
              <a:t>Identify nature of data situation: AS-IS and TO-BE (growth path):</a:t>
            </a:r>
          </a:p>
          <a:p>
            <a:pPr lvl="2"/>
            <a:r>
              <a:rPr lang="en-GB" sz="1800" dirty="0"/>
              <a:t>	from documents via structured data to semantic data, and</a:t>
            </a:r>
          </a:p>
          <a:p>
            <a:pPr lvl="2"/>
            <a:r>
              <a:rPr lang="en-GB" sz="1800" dirty="0"/>
              <a:t>	from </a:t>
            </a:r>
            <a:r>
              <a:rPr lang="en-GB" sz="1800" dirty="0" err="1"/>
              <a:t>proprietory</a:t>
            </a:r>
            <a:r>
              <a:rPr lang="en-GB" sz="1800" dirty="0"/>
              <a:t> to standard data</a:t>
            </a:r>
          </a:p>
        </p:txBody>
      </p:sp>
      <p:sp>
        <p:nvSpPr>
          <p:cNvPr id="8" name="Tijdelijke aanduiding voor verticale tekst 7">
            <a:extLst>
              <a:ext uri="{FF2B5EF4-FFF2-40B4-BE49-F238E27FC236}">
                <a16:creationId xmlns:a16="http://schemas.microsoft.com/office/drawing/2014/main" id="{966C8B26-9505-47BE-8D28-BB82979C5673}"/>
              </a:ext>
            </a:extLst>
          </p:cNvPr>
          <p:cNvSpPr>
            <a:spLocks noGrp="1"/>
          </p:cNvSpPr>
          <p:nvPr>
            <p:ph type="body" orient="vert" idx="15"/>
          </p:nvPr>
        </p:nvSpPr>
        <p:spPr/>
        <p:txBody>
          <a:bodyPr/>
          <a:lstStyle/>
          <a:p>
            <a:endParaRPr lang="en-GB" dirty="0"/>
          </a:p>
        </p:txBody>
      </p:sp>
      <p:sp>
        <p:nvSpPr>
          <p:cNvPr id="4" name="Tijdelijke aanduiding voor dianummer 3">
            <a:extLst>
              <a:ext uri="{FF2B5EF4-FFF2-40B4-BE49-F238E27FC236}">
                <a16:creationId xmlns:a16="http://schemas.microsoft.com/office/drawing/2014/main" id="{EDD370BF-D847-48B5-A3D9-5445B4911F68}"/>
              </a:ext>
            </a:extLst>
          </p:cNvPr>
          <p:cNvSpPr>
            <a:spLocks noGrp="1"/>
          </p:cNvSpPr>
          <p:nvPr>
            <p:ph type="sldNum" sz="quarter" idx="17"/>
          </p:nvPr>
        </p:nvSpPr>
        <p:spPr/>
        <p:txBody>
          <a:bodyPr/>
          <a:lstStyle/>
          <a:p>
            <a:fld id="{5EC93C5F-DB18-4797-88B9-B8B0D60519FD}" type="slidenum">
              <a:rPr lang="en-GB" smtClean="0"/>
              <a:pPr/>
              <a:t>121</a:t>
            </a:fld>
            <a:endParaRPr lang="en-GB" dirty="0"/>
          </a:p>
        </p:txBody>
      </p:sp>
      <p:sp>
        <p:nvSpPr>
          <p:cNvPr id="5" name="Tijdelijke aanduiding voor voettekst 4">
            <a:extLst>
              <a:ext uri="{FF2B5EF4-FFF2-40B4-BE49-F238E27FC236}">
                <a16:creationId xmlns:a16="http://schemas.microsoft.com/office/drawing/2014/main" id="{B6103FEE-8B02-4285-B246-06DDCF479F3E}"/>
              </a:ext>
            </a:extLst>
          </p:cNvPr>
          <p:cNvSpPr>
            <a:spLocks noGrp="1"/>
          </p:cNvSpPr>
          <p:nvPr>
            <p:ph type="ftr" sz="quarter" idx="16"/>
          </p:nvPr>
        </p:nvSpPr>
        <p:spPr/>
        <p:txBody>
          <a:bodyPr/>
          <a:lstStyle/>
          <a:p>
            <a:r>
              <a:rPr lang="en-GB" dirty="0"/>
              <a:t>26 October 2021 | ALIM Guide for asset information Managers</a:t>
            </a:r>
          </a:p>
        </p:txBody>
      </p:sp>
      <p:sp>
        <p:nvSpPr>
          <p:cNvPr id="7" name="Titel 6">
            <a:extLst>
              <a:ext uri="{FF2B5EF4-FFF2-40B4-BE49-F238E27FC236}">
                <a16:creationId xmlns:a16="http://schemas.microsoft.com/office/drawing/2014/main" id="{3D91C922-A640-4AD8-8EA7-6B4F5597056B}"/>
              </a:ext>
            </a:extLst>
          </p:cNvPr>
          <p:cNvSpPr>
            <a:spLocks noGrp="1"/>
          </p:cNvSpPr>
          <p:nvPr>
            <p:ph type="title"/>
          </p:nvPr>
        </p:nvSpPr>
        <p:spPr/>
        <p:txBody>
          <a:bodyPr/>
          <a:lstStyle/>
          <a:p>
            <a:r>
              <a:rPr lang="en-GB" dirty="0"/>
              <a:t>Steps per phase: program alim</a:t>
            </a:r>
          </a:p>
        </p:txBody>
      </p:sp>
    </p:spTree>
    <p:extLst>
      <p:ext uri="{BB962C8B-B14F-4D97-AF65-F5344CB8AC3E}">
        <p14:creationId xmlns:p14="http://schemas.microsoft.com/office/powerpoint/2010/main" val="809740461"/>
      </p:ext>
    </p:extLst>
  </p:cSld>
  <p:clrMapOvr>
    <a:masterClrMapping/>
  </p:clrMapOvr>
  <p:transition spd="slow">
    <p:push dir="u"/>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verticale tekst 1">
            <a:extLst>
              <a:ext uri="{FF2B5EF4-FFF2-40B4-BE49-F238E27FC236}">
                <a16:creationId xmlns:a16="http://schemas.microsoft.com/office/drawing/2014/main" id="{8E4A8365-5098-4A07-AFC4-FB26E74AB18F}"/>
              </a:ext>
            </a:extLst>
          </p:cNvPr>
          <p:cNvSpPr>
            <a:spLocks noGrp="1"/>
          </p:cNvSpPr>
          <p:nvPr>
            <p:ph type="body" orient="vert" idx="1"/>
          </p:nvPr>
        </p:nvSpPr>
        <p:spPr>
          <a:xfrm>
            <a:off x="777233" y="1262649"/>
            <a:ext cx="11414767" cy="4438165"/>
          </a:xfrm>
        </p:spPr>
        <p:txBody>
          <a:bodyPr/>
          <a:lstStyle/>
          <a:p>
            <a:r>
              <a:rPr lang="en-GB" sz="1800" b="1" dirty="0"/>
              <a:t>Design</a:t>
            </a:r>
            <a:r>
              <a:rPr lang="en-GB" sz="1800" dirty="0"/>
              <a:t>		&gt;	</a:t>
            </a:r>
            <a:r>
              <a:rPr lang="en-GB" sz="1800" b="1" dirty="0"/>
              <a:t>What </a:t>
            </a:r>
            <a:r>
              <a:rPr lang="en-GB" sz="1800" dirty="0"/>
              <a:t>does the ALIM look like?</a:t>
            </a:r>
          </a:p>
          <a:p>
            <a:pPr lvl="1"/>
            <a:r>
              <a:rPr lang="en-GB" sz="1800" dirty="0"/>
              <a:t>Accept Design Principles</a:t>
            </a:r>
          </a:p>
          <a:p>
            <a:pPr lvl="2"/>
            <a:r>
              <a:rPr lang="en-GB" sz="1800" dirty="0"/>
              <a:t>	Findable, Accessible, Interoperable, Reusable (FAIR), Standard, Semantic, Simple, Scalable, Separation of Concerns (SoC), Single Source of Facts (</a:t>
            </a:r>
            <a:r>
              <a:rPr lang="en-GB" sz="1800" dirty="0" err="1"/>
              <a:t>SSoF</a:t>
            </a:r>
            <a:r>
              <a:rPr lang="en-GB" sz="1800" dirty="0"/>
              <a:t>), Multiple Sources of Truth (</a:t>
            </a:r>
            <a:r>
              <a:rPr lang="en-GB" sz="1800" dirty="0" err="1"/>
              <a:t>MSoT</a:t>
            </a:r>
            <a:r>
              <a:rPr lang="en-GB" sz="1800" dirty="0"/>
              <a:t>)</a:t>
            </a:r>
          </a:p>
          <a:p>
            <a:pPr lvl="1"/>
            <a:r>
              <a:rPr lang="en-GB" sz="1800" dirty="0"/>
              <a:t>Use standard Modelling and Linking approaches (NTA 8035/CEN SMLS: in NL: COINS 3.0 Best Practices) all based on W3C Linked Data  technology (“Linked Data –Powered”)</a:t>
            </a:r>
          </a:p>
          <a:p>
            <a:pPr lvl="1"/>
            <a:r>
              <a:rPr lang="en-GB" sz="1800" dirty="0"/>
              <a:t>Choose Level of Capability (LoC) needed (SKOS, RDFS, OWL, SHACL)</a:t>
            </a:r>
          </a:p>
          <a:p>
            <a:pPr lvl="1"/>
            <a:r>
              <a:rPr lang="en-GB" sz="1800" dirty="0"/>
              <a:t>Choose serialisation (RDF/XML, Turtle, JSON-LD) and/or Direct Data Access method (like SPARQL, </a:t>
            </a:r>
            <a:r>
              <a:rPr lang="en-GB" sz="1800" dirty="0" err="1"/>
              <a:t>GraphQL</a:t>
            </a:r>
            <a:r>
              <a:rPr lang="en-GB" sz="1800" dirty="0"/>
              <a:t>-LD or related APIs)</a:t>
            </a:r>
          </a:p>
          <a:p>
            <a:pPr lvl="1"/>
            <a:r>
              <a:rPr lang="en-GB" sz="1800" dirty="0"/>
              <a:t>Determine role of software </a:t>
            </a:r>
            <a:r>
              <a:rPr lang="en-GB" sz="1800" dirty="0" err="1"/>
              <a:t>appication</a:t>
            </a:r>
            <a:r>
              <a:rPr lang="en-GB" sz="1800" dirty="0"/>
              <a:t> data needs: the level of independence of software:</a:t>
            </a:r>
          </a:p>
          <a:p>
            <a:pPr lvl="2"/>
            <a:r>
              <a:rPr lang="en-GB" sz="1800" dirty="0"/>
              <a:t>	Syntax-independent</a:t>
            </a:r>
          </a:p>
          <a:p>
            <a:pPr lvl="2"/>
            <a:r>
              <a:rPr lang="en-GB" sz="1800" dirty="0"/>
              <a:t>	Semantics-independent</a:t>
            </a:r>
          </a:p>
          <a:p>
            <a:pPr lvl="1"/>
            <a:endParaRPr lang="en-GB" sz="1800" dirty="0"/>
          </a:p>
          <a:p>
            <a:pPr lvl="1"/>
            <a:endParaRPr lang="en-GB" sz="1800" dirty="0"/>
          </a:p>
        </p:txBody>
      </p:sp>
      <p:sp>
        <p:nvSpPr>
          <p:cNvPr id="8" name="Tijdelijke aanduiding voor verticale tekst 7">
            <a:extLst>
              <a:ext uri="{FF2B5EF4-FFF2-40B4-BE49-F238E27FC236}">
                <a16:creationId xmlns:a16="http://schemas.microsoft.com/office/drawing/2014/main" id="{966C8B26-9505-47BE-8D28-BB82979C5673}"/>
              </a:ext>
            </a:extLst>
          </p:cNvPr>
          <p:cNvSpPr>
            <a:spLocks noGrp="1"/>
          </p:cNvSpPr>
          <p:nvPr>
            <p:ph type="body" orient="vert" idx="15"/>
          </p:nvPr>
        </p:nvSpPr>
        <p:spPr/>
        <p:txBody>
          <a:bodyPr/>
          <a:lstStyle/>
          <a:p>
            <a:endParaRPr lang="en-GB" dirty="0"/>
          </a:p>
        </p:txBody>
      </p:sp>
      <p:sp>
        <p:nvSpPr>
          <p:cNvPr id="4" name="Tijdelijke aanduiding voor dianummer 3">
            <a:extLst>
              <a:ext uri="{FF2B5EF4-FFF2-40B4-BE49-F238E27FC236}">
                <a16:creationId xmlns:a16="http://schemas.microsoft.com/office/drawing/2014/main" id="{EDD370BF-D847-48B5-A3D9-5445B4911F68}"/>
              </a:ext>
            </a:extLst>
          </p:cNvPr>
          <p:cNvSpPr>
            <a:spLocks noGrp="1"/>
          </p:cNvSpPr>
          <p:nvPr>
            <p:ph type="sldNum" sz="quarter" idx="17"/>
          </p:nvPr>
        </p:nvSpPr>
        <p:spPr/>
        <p:txBody>
          <a:bodyPr/>
          <a:lstStyle/>
          <a:p>
            <a:fld id="{5EC93C5F-DB18-4797-88B9-B8B0D60519FD}" type="slidenum">
              <a:rPr lang="en-GB" smtClean="0"/>
              <a:pPr/>
              <a:t>122</a:t>
            </a:fld>
            <a:endParaRPr lang="en-GB" dirty="0"/>
          </a:p>
        </p:txBody>
      </p:sp>
      <p:sp>
        <p:nvSpPr>
          <p:cNvPr id="5" name="Tijdelijke aanduiding voor voettekst 4">
            <a:extLst>
              <a:ext uri="{FF2B5EF4-FFF2-40B4-BE49-F238E27FC236}">
                <a16:creationId xmlns:a16="http://schemas.microsoft.com/office/drawing/2014/main" id="{B6103FEE-8B02-4285-B246-06DDCF479F3E}"/>
              </a:ext>
            </a:extLst>
          </p:cNvPr>
          <p:cNvSpPr>
            <a:spLocks noGrp="1"/>
          </p:cNvSpPr>
          <p:nvPr>
            <p:ph type="ftr" sz="quarter" idx="16"/>
          </p:nvPr>
        </p:nvSpPr>
        <p:spPr/>
        <p:txBody>
          <a:bodyPr/>
          <a:lstStyle/>
          <a:p>
            <a:r>
              <a:rPr lang="en-GB" dirty="0"/>
              <a:t>26 October 2021 | ALIM Guide for asset information Managers</a:t>
            </a:r>
          </a:p>
        </p:txBody>
      </p:sp>
      <p:sp>
        <p:nvSpPr>
          <p:cNvPr id="7" name="Titel 6">
            <a:extLst>
              <a:ext uri="{FF2B5EF4-FFF2-40B4-BE49-F238E27FC236}">
                <a16:creationId xmlns:a16="http://schemas.microsoft.com/office/drawing/2014/main" id="{3D91C922-A640-4AD8-8EA7-6B4F5597056B}"/>
              </a:ext>
            </a:extLst>
          </p:cNvPr>
          <p:cNvSpPr>
            <a:spLocks noGrp="1"/>
          </p:cNvSpPr>
          <p:nvPr>
            <p:ph type="title"/>
          </p:nvPr>
        </p:nvSpPr>
        <p:spPr/>
        <p:txBody>
          <a:bodyPr/>
          <a:lstStyle/>
          <a:p>
            <a:r>
              <a:rPr lang="en-GB" dirty="0"/>
              <a:t>Steps per phase: design alim /1</a:t>
            </a:r>
          </a:p>
        </p:txBody>
      </p:sp>
    </p:spTree>
    <p:extLst>
      <p:ext uri="{BB962C8B-B14F-4D97-AF65-F5344CB8AC3E}">
        <p14:creationId xmlns:p14="http://schemas.microsoft.com/office/powerpoint/2010/main" val="2619759584"/>
      </p:ext>
    </p:extLst>
  </p:cSld>
  <p:clrMapOvr>
    <a:masterClrMapping/>
  </p:clrMapOvr>
  <p:transition spd="slow">
    <p:push dir="u"/>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verticale tekst 1">
            <a:extLst>
              <a:ext uri="{FF2B5EF4-FFF2-40B4-BE49-F238E27FC236}">
                <a16:creationId xmlns:a16="http://schemas.microsoft.com/office/drawing/2014/main" id="{8E4A8365-5098-4A07-AFC4-FB26E74AB18F}"/>
              </a:ext>
            </a:extLst>
          </p:cNvPr>
          <p:cNvSpPr>
            <a:spLocks noGrp="1"/>
          </p:cNvSpPr>
          <p:nvPr>
            <p:ph type="body" orient="vert" idx="1"/>
          </p:nvPr>
        </p:nvSpPr>
        <p:spPr>
          <a:xfrm>
            <a:off x="777233" y="1262649"/>
            <a:ext cx="11414767" cy="4438165"/>
          </a:xfrm>
        </p:spPr>
        <p:txBody>
          <a:bodyPr/>
          <a:lstStyle/>
          <a:p>
            <a:r>
              <a:rPr lang="en-GB" sz="1800" b="1" dirty="0"/>
              <a:t>Design</a:t>
            </a:r>
            <a:r>
              <a:rPr lang="en-GB" sz="1800" dirty="0"/>
              <a:t>		&gt;	</a:t>
            </a:r>
            <a:r>
              <a:rPr lang="en-GB" sz="1800" b="1" dirty="0"/>
              <a:t>What </a:t>
            </a:r>
            <a:r>
              <a:rPr lang="en-GB" sz="1800" dirty="0"/>
              <a:t>does the ALIM look like?</a:t>
            </a:r>
          </a:p>
          <a:p>
            <a:pPr lvl="1"/>
            <a:r>
              <a:rPr lang="en-GB" sz="1800" dirty="0"/>
              <a:t>Identify relevant networks of Data Sets and Ontologies and related/linked document (types)</a:t>
            </a:r>
          </a:p>
          <a:p>
            <a:pPr lvl="1"/>
            <a:r>
              <a:rPr lang="en-GB" sz="1800" dirty="0"/>
              <a:t>Identify reusable semantic resources (international/national standards): ontologies and reference data sets</a:t>
            </a:r>
          </a:p>
          <a:p>
            <a:pPr lvl="1"/>
            <a:r>
              <a:rPr lang="en-GB" sz="1800" dirty="0"/>
              <a:t>Select semantic Integrated Development Environment (IDE)</a:t>
            </a:r>
          </a:p>
          <a:p>
            <a:pPr lvl="1"/>
            <a:r>
              <a:rPr lang="en-GB" sz="1800" dirty="0"/>
              <a:t>Specify all ontologies and reference data sets following NTA/SMLS</a:t>
            </a:r>
          </a:p>
          <a:p>
            <a:pPr lvl="1"/>
            <a:endParaRPr lang="en-GB" sz="1800" dirty="0"/>
          </a:p>
          <a:p>
            <a:pPr lvl="1"/>
            <a:r>
              <a:rPr lang="en-GB" sz="1800" dirty="0">
                <a:highlight>
                  <a:srgbClr val="FFFF00"/>
                </a:highlight>
              </a:rPr>
              <a:t>TBD: role of Application Ontologies</a:t>
            </a:r>
          </a:p>
          <a:p>
            <a:pPr lvl="1"/>
            <a:endParaRPr lang="en-GB" sz="1800" dirty="0"/>
          </a:p>
          <a:p>
            <a:pPr lvl="1"/>
            <a:r>
              <a:rPr lang="en-GB" sz="1800" dirty="0"/>
              <a:t>Link ontology/dataset ‘modules’ together (by defining “Linking Rules/Data Sets” and/or Queries/APIs)</a:t>
            </a:r>
          </a:p>
          <a:p>
            <a:pPr lvl="1"/>
            <a:endParaRPr lang="en-GB" sz="1800" dirty="0"/>
          </a:p>
          <a:p>
            <a:pPr lvl="1"/>
            <a:endParaRPr lang="en-GB" sz="1800" dirty="0"/>
          </a:p>
        </p:txBody>
      </p:sp>
      <p:sp>
        <p:nvSpPr>
          <p:cNvPr id="8" name="Tijdelijke aanduiding voor verticale tekst 7">
            <a:extLst>
              <a:ext uri="{FF2B5EF4-FFF2-40B4-BE49-F238E27FC236}">
                <a16:creationId xmlns:a16="http://schemas.microsoft.com/office/drawing/2014/main" id="{966C8B26-9505-47BE-8D28-BB82979C5673}"/>
              </a:ext>
            </a:extLst>
          </p:cNvPr>
          <p:cNvSpPr>
            <a:spLocks noGrp="1"/>
          </p:cNvSpPr>
          <p:nvPr>
            <p:ph type="body" orient="vert" idx="15"/>
          </p:nvPr>
        </p:nvSpPr>
        <p:spPr/>
        <p:txBody>
          <a:bodyPr/>
          <a:lstStyle/>
          <a:p>
            <a:endParaRPr lang="en-GB" dirty="0"/>
          </a:p>
        </p:txBody>
      </p:sp>
      <p:sp>
        <p:nvSpPr>
          <p:cNvPr id="4" name="Tijdelijke aanduiding voor dianummer 3">
            <a:extLst>
              <a:ext uri="{FF2B5EF4-FFF2-40B4-BE49-F238E27FC236}">
                <a16:creationId xmlns:a16="http://schemas.microsoft.com/office/drawing/2014/main" id="{EDD370BF-D847-48B5-A3D9-5445B4911F68}"/>
              </a:ext>
            </a:extLst>
          </p:cNvPr>
          <p:cNvSpPr>
            <a:spLocks noGrp="1"/>
          </p:cNvSpPr>
          <p:nvPr>
            <p:ph type="sldNum" sz="quarter" idx="17"/>
          </p:nvPr>
        </p:nvSpPr>
        <p:spPr/>
        <p:txBody>
          <a:bodyPr/>
          <a:lstStyle/>
          <a:p>
            <a:fld id="{5EC93C5F-DB18-4797-88B9-B8B0D60519FD}" type="slidenum">
              <a:rPr lang="en-GB" smtClean="0"/>
              <a:pPr/>
              <a:t>123</a:t>
            </a:fld>
            <a:endParaRPr lang="en-GB" dirty="0"/>
          </a:p>
        </p:txBody>
      </p:sp>
      <p:sp>
        <p:nvSpPr>
          <p:cNvPr id="5" name="Tijdelijke aanduiding voor voettekst 4">
            <a:extLst>
              <a:ext uri="{FF2B5EF4-FFF2-40B4-BE49-F238E27FC236}">
                <a16:creationId xmlns:a16="http://schemas.microsoft.com/office/drawing/2014/main" id="{B6103FEE-8B02-4285-B246-06DDCF479F3E}"/>
              </a:ext>
            </a:extLst>
          </p:cNvPr>
          <p:cNvSpPr>
            <a:spLocks noGrp="1"/>
          </p:cNvSpPr>
          <p:nvPr>
            <p:ph type="ftr" sz="quarter" idx="16"/>
          </p:nvPr>
        </p:nvSpPr>
        <p:spPr/>
        <p:txBody>
          <a:bodyPr/>
          <a:lstStyle/>
          <a:p>
            <a:r>
              <a:rPr lang="en-GB" dirty="0"/>
              <a:t>26 October 2021 | ALIM Guide for asset information Managers</a:t>
            </a:r>
          </a:p>
        </p:txBody>
      </p:sp>
      <p:sp>
        <p:nvSpPr>
          <p:cNvPr id="7" name="Titel 6">
            <a:extLst>
              <a:ext uri="{FF2B5EF4-FFF2-40B4-BE49-F238E27FC236}">
                <a16:creationId xmlns:a16="http://schemas.microsoft.com/office/drawing/2014/main" id="{3D91C922-A640-4AD8-8EA7-6B4F5597056B}"/>
              </a:ext>
            </a:extLst>
          </p:cNvPr>
          <p:cNvSpPr>
            <a:spLocks noGrp="1"/>
          </p:cNvSpPr>
          <p:nvPr>
            <p:ph type="title"/>
          </p:nvPr>
        </p:nvSpPr>
        <p:spPr/>
        <p:txBody>
          <a:bodyPr/>
          <a:lstStyle/>
          <a:p>
            <a:r>
              <a:rPr lang="en-GB" dirty="0"/>
              <a:t>Steps per phase: design alim /2</a:t>
            </a:r>
          </a:p>
        </p:txBody>
      </p:sp>
    </p:spTree>
    <p:extLst>
      <p:ext uri="{BB962C8B-B14F-4D97-AF65-F5344CB8AC3E}">
        <p14:creationId xmlns:p14="http://schemas.microsoft.com/office/powerpoint/2010/main" val="2908492295"/>
      </p:ext>
    </p:extLst>
  </p:cSld>
  <p:clrMapOvr>
    <a:masterClrMapping/>
  </p:clrMapOvr>
  <p:transition spd="slow">
    <p:push dir="u"/>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verticale tekst 1">
            <a:extLst>
              <a:ext uri="{FF2B5EF4-FFF2-40B4-BE49-F238E27FC236}">
                <a16:creationId xmlns:a16="http://schemas.microsoft.com/office/drawing/2014/main" id="{8E4A8365-5098-4A07-AFC4-FB26E74AB18F}"/>
              </a:ext>
            </a:extLst>
          </p:cNvPr>
          <p:cNvSpPr>
            <a:spLocks noGrp="1"/>
          </p:cNvSpPr>
          <p:nvPr>
            <p:ph type="body" orient="vert" idx="1"/>
          </p:nvPr>
        </p:nvSpPr>
        <p:spPr>
          <a:xfrm>
            <a:off x="777233" y="1262649"/>
            <a:ext cx="11414767" cy="4438165"/>
          </a:xfrm>
        </p:spPr>
        <p:txBody>
          <a:bodyPr/>
          <a:lstStyle/>
          <a:p>
            <a:r>
              <a:rPr lang="en-GB" sz="1800" b="1" dirty="0"/>
              <a:t>Build</a:t>
            </a:r>
            <a:r>
              <a:rPr lang="en-GB" sz="1800" dirty="0"/>
              <a:t>		&gt;	</a:t>
            </a:r>
            <a:r>
              <a:rPr lang="en-GB" sz="1800" b="1" dirty="0"/>
              <a:t>How</a:t>
            </a:r>
            <a:r>
              <a:rPr lang="en-GB" sz="1800" dirty="0"/>
              <a:t> to Implement ALIM in Software?</a:t>
            </a:r>
          </a:p>
          <a:p>
            <a:pPr lvl="1"/>
            <a:r>
              <a:rPr lang="en-GB" sz="1800" dirty="0"/>
              <a:t>Choose Semantic Data Platform</a:t>
            </a:r>
          </a:p>
          <a:p>
            <a:pPr lvl="1"/>
            <a:r>
              <a:rPr lang="en-GB" sz="1800" dirty="0"/>
              <a:t>Choose Document Platform</a:t>
            </a:r>
          </a:p>
          <a:p>
            <a:pPr lvl="1"/>
            <a:r>
              <a:rPr lang="en-GB" sz="1800" dirty="0"/>
              <a:t>Implement ontologies, data sets, linking rule/data sets </a:t>
            </a:r>
            <a:r>
              <a:rPr lang="en-GB" sz="1800" dirty="0" err="1"/>
              <a:t>adn</a:t>
            </a:r>
            <a:r>
              <a:rPr lang="en-GB" sz="1800" dirty="0"/>
              <a:t> queries/APIs</a:t>
            </a:r>
          </a:p>
          <a:p>
            <a:pPr marL="179388" lvl="1" indent="0">
              <a:buNone/>
            </a:pPr>
            <a:endParaRPr lang="en-GB" sz="1800" dirty="0"/>
          </a:p>
          <a:p>
            <a:pPr lvl="1"/>
            <a:r>
              <a:rPr lang="en-GB" sz="1800" dirty="0"/>
              <a:t>Connect end-user software (BMS, OMS, …) using</a:t>
            </a:r>
          </a:p>
          <a:p>
            <a:pPr lvl="2"/>
            <a:r>
              <a:rPr lang="en-GB" sz="1800" dirty="0"/>
              <a:t>	Translators (for syntax) and/or Convertors (for semantics) or</a:t>
            </a:r>
          </a:p>
          <a:p>
            <a:pPr lvl="2"/>
            <a:r>
              <a:rPr lang="en-GB" sz="1800" dirty="0"/>
              <a:t>	Queries/APIs</a:t>
            </a:r>
          </a:p>
        </p:txBody>
      </p:sp>
      <p:sp>
        <p:nvSpPr>
          <p:cNvPr id="8" name="Tijdelijke aanduiding voor verticale tekst 7">
            <a:extLst>
              <a:ext uri="{FF2B5EF4-FFF2-40B4-BE49-F238E27FC236}">
                <a16:creationId xmlns:a16="http://schemas.microsoft.com/office/drawing/2014/main" id="{966C8B26-9505-47BE-8D28-BB82979C5673}"/>
              </a:ext>
            </a:extLst>
          </p:cNvPr>
          <p:cNvSpPr>
            <a:spLocks noGrp="1"/>
          </p:cNvSpPr>
          <p:nvPr>
            <p:ph type="body" orient="vert" idx="15"/>
          </p:nvPr>
        </p:nvSpPr>
        <p:spPr/>
        <p:txBody>
          <a:bodyPr/>
          <a:lstStyle/>
          <a:p>
            <a:endParaRPr lang="en-GB" dirty="0"/>
          </a:p>
        </p:txBody>
      </p:sp>
      <p:sp>
        <p:nvSpPr>
          <p:cNvPr id="4" name="Tijdelijke aanduiding voor dianummer 3">
            <a:extLst>
              <a:ext uri="{FF2B5EF4-FFF2-40B4-BE49-F238E27FC236}">
                <a16:creationId xmlns:a16="http://schemas.microsoft.com/office/drawing/2014/main" id="{EDD370BF-D847-48B5-A3D9-5445B4911F68}"/>
              </a:ext>
            </a:extLst>
          </p:cNvPr>
          <p:cNvSpPr>
            <a:spLocks noGrp="1"/>
          </p:cNvSpPr>
          <p:nvPr>
            <p:ph type="sldNum" sz="quarter" idx="17"/>
          </p:nvPr>
        </p:nvSpPr>
        <p:spPr/>
        <p:txBody>
          <a:bodyPr/>
          <a:lstStyle/>
          <a:p>
            <a:fld id="{5EC93C5F-DB18-4797-88B9-B8B0D60519FD}" type="slidenum">
              <a:rPr lang="en-GB" smtClean="0"/>
              <a:pPr/>
              <a:t>124</a:t>
            </a:fld>
            <a:endParaRPr lang="en-GB" dirty="0"/>
          </a:p>
        </p:txBody>
      </p:sp>
      <p:sp>
        <p:nvSpPr>
          <p:cNvPr id="5" name="Tijdelijke aanduiding voor voettekst 4">
            <a:extLst>
              <a:ext uri="{FF2B5EF4-FFF2-40B4-BE49-F238E27FC236}">
                <a16:creationId xmlns:a16="http://schemas.microsoft.com/office/drawing/2014/main" id="{B6103FEE-8B02-4285-B246-06DDCF479F3E}"/>
              </a:ext>
            </a:extLst>
          </p:cNvPr>
          <p:cNvSpPr>
            <a:spLocks noGrp="1"/>
          </p:cNvSpPr>
          <p:nvPr>
            <p:ph type="ftr" sz="quarter" idx="16"/>
          </p:nvPr>
        </p:nvSpPr>
        <p:spPr/>
        <p:txBody>
          <a:bodyPr/>
          <a:lstStyle/>
          <a:p>
            <a:r>
              <a:rPr lang="en-GB" dirty="0"/>
              <a:t>26 October 2021 | ALIM Guide for asset information Managers</a:t>
            </a:r>
          </a:p>
        </p:txBody>
      </p:sp>
      <p:sp>
        <p:nvSpPr>
          <p:cNvPr id="7" name="Titel 6">
            <a:extLst>
              <a:ext uri="{FF2B5EF4-FFF2-40B4-BE49-F238E27FC236}">
                <a16:creationId xmlns:a16="http://schemas.microsoft.com/office/drawing/2014/main" id="{3D91C922-A640-4AD8-8EA7-6B4F5597056B}"/>
              </a:ext>
            </a:extLst>
          </p:cNvPr>
          <p:cNvSpPr>
            <a:spLocks noGrp="1"/>
          </p:cNvSpPr>
          <p:nvPr>
            <p:ph type="title"/>
          </p:nvPr>
        </p:nvSpPr>
        <p:spPr/>
        <p:txBody>
          <a:bodyPr/>
          <a:lstStyle/>
          <a:p>
            <a:r>
              <a:rPr lang="en-GB" dirty="0"/>
              <a:t>Steps per phase: build alim</a:t>
            </a:r>
          </a:p>
        </p:txBody>
      </p:sp>
    </p:spTree>
    <p:extLst>
      <p:ext uri="{BB962C8B-B14F-4D97-AF65-F5344CB8AC3E}">
        <p14:creationId xmlns:p14="http://schemas.microsoft.com/office/powerpoint/2010/main" val="1696534379"/>
      </p:ext>
    </p:extLst>
  </p:cSld>
  <p:clrMapOvr>
    <a:masterClrMapping/>
  </p:clrMapOvr>
  <p:transition spd="slow">
    <p:push dir="u"/>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verticale tekst 1">
            <a:extLst>
              <a:ext uri="{FF2B5EF4-FFF2-40B4-BE49-F238E27FC236}">
                <a16:creationId xmlns:a16="http://schemas.microsoft.com/office/drawing/2014/main" id="{8E4A8365-5098-4A07-AFC4-FB26E74AB18F}"/>
              </a:ext>
            </a:extLst>
          </p:cNvPr>
          <p:cNvSpPr>
            <a:spLocks noGrp="1"/>
          </p:cNvSpPr>
          <p:nvPr>
            <p:ph type="body" orient="vert" idx="1"/>
          </p:nvPr>
        </p:nvSpPr>
        <p:spPr>
          <a:xfrm>
            <a:off x="777233" y="1262649"/>
            <a:ext cx="11414767" cy="4438165"/>
          </a:xfrm>
        </p:spPr>
        <p:txBody>
          <a:bodyPr/>
          <a:lstStyle/>
          <a:p>
            <a:r>
              <a:rPr lang="en-GB" sz="1800" b="1" dirty="0"/>
              <a:t>Operate</a:t>
            </a:r>
            <a:r>
              <a:rPr lang="en-GB" sz="1800" dirty="0"/>
              <a:t>	&gt;	Use of ALIM in Practice</a:t>
            </a:r>
          </a:p>
          <a:p>
            <a:pPr lvl="1"/>
            <a:r>
              <a:rPr lang="en-GB" sz="1800" dirty="0"/>
              <a:t>Proof of Concept (</a:t>
            </a:r>
            <a:r>
              <a:rPr lang="en-GB" sz="1800" dirty="0" err="1"/>
              <a:t>PoC</a:t>
            </a:r>
            <a:r>
              <a:rPr lang="en-GB" sz="1800" dirty="0"/>
              <a:t>) or for real</a:t>
            </a:r>
          </a:p>
        </p:txBody>
      </p:sp>
      <p:sp>
        <p:nvSpPr>
          <p:cNvPr id="8" name="Tijdelijke aanduiding voor verticale tekst 7">
            <a:extLst>
              <a:ext uri="{FF2B5EF4-FFF2-40B4-BE49-F238E27FC236}">
                <a16:creationId xmlns:a16="http://schemas.microsoft.com/office/drawing/2014/main" id="{966C8B26-9505-47BE-8D28-BB82979C5673}"/>
              </a:ext>
            </a:extLst>
          </p:cNvPr>
          <p:cNvSpPr>
            <a:spLocks noGrp="1"/>
          </p:cNvSpPr>
          <p:nvPr>
            <p:ph type="body" orient="vert" idx="15"/>
          </p:nvPr>
        </p:nvSpPr>
        <p:spPr/>
        <p:txBody>
          <a:bodyPr/>
          <a:lstStyle/>
          <a:p>
            <a:endParaRPr lang="en-GB" dirty="0"/>
          </a:p>
        </p:txBody>
      </p:sp>
      <p:sp>
        <p:nvSpPr>
          <p:cNvPr id="4" name="Tijdelijke aanduiding voor dianummer 3">
            <a:extLst>
              <a:ext uri="{FF2B5EF4-FFF2-40B4-BE49-F238E27FC236}">
                <a16:creationId xmlns:a16="http://schemas.microsoft.com/office/drawing/2014/main" id="{EDD370BF-D847-48B5-A3D9-5445B4911F68}"/>
              </a:ext>
            </a:extLst>
          </p:cNvPr>
          <p:cNvSpPr>
            <a:spLocks noGrp="1"/>
          </p:cNvSpPr>
          <p:nvPr>
            <p:ph type="sldNum" sz="quarter" idx="17"/>
          </p:nvPr>
        </p:nvSpPr>
        <p:spPr/>
        <p:txBody>
          <a:bodyPr/>
          <a:lstStyle/>
          <a:p>
            <a:fld id="{5EC93C5F-DB18-4797-88B9-B8B0D60519FD}" type="slidenum">
              <a:rPr lang="en-GB" smtClean="0"/>
              <a:pPr/>
              <a:t>125</a:t>
            </a:fld>
            <a:endParaRPr lang="en-GB" dirty="0"/>
          </a:p>
        </p:txBody>
      </p:sp>
      <p:sp>
        <p:nvSpPr>
          <p:cNvPr id="5" name="Tijdelijke aanduiding voor voettekst 4">
            <a:extLst>
              <a:ext uri="{FF2B5EF4-FFF2-40B4-BE49-F238E27FC236}">
                <a16:creationId xmlns:a16="http://schemas.microsoft.com/office/drawing/2014/main" id="{B6103FEE-8B02-4285-B246-06DDCF479F3E}"/>
              </a:ext>
            </a:extLst>
          </p:cNvPr>
          <p:cNvSpPr>
            <a:spLocks noGrp="1"/>
          </p:cNvSpPr>
          <p:nvPr>
            <p:ph type="ftr" sz="quarter" idx="16"/>
          </p:nvPr>
        </p:nvSpPr>
        <p:spPr/>
        <p:txBody>
          <a:bodyPr/>
          <a:lstStyle/>
          <a:p>
            <a:r>
              <a:rPr lang="en-GB" dirty="0"/>
              <a:t>26 October 2021 | ALIM Guide for asset information Managers</a:t>
            </a:r>
          </a:p>
        </p:txBody>
      </p:sp>
      <p:sp>
        <p:nvSpPr>
          <p:cNvPr id="7" name="Titel 6">
            <a:extLst>
              <a:ext uri="{FF2B5EF4-FFF2-40B4-BE49-F238E27FC236}">
                <a16:creationId xmlns:a16="http://schemas.microsoft.com/office/drawing/2014/main" id="{3D91C922-A640-4AD8-8EA7-6B4F5597056B}"/>
              </a:ext>
            </a:extLst>
          </p:cNvPr>
          <p:cNvSpPr>
            <a:spLocks noGrp="1"/>
          </p:cNvSpPr>
          <p:nvPr>
            <p:ph type="title"/>
          </p:nvPr>
        </p:nvSpPr>
        <p:spPr/>
        <p:txBody>
          <a:bodyPr/>
          <a:lstStyle/>
          <a:p>
            <a:r>
              <a:rPr lang="en-GB" dirty="0"/>
              <a:t>Steps per phase: operate ALIM</a:t>
            </a:r>
          </a:p>
        </p:txBody>
      </p:sp>
    </p:spTree>
    <p:extLst>
      <p:ext uri="{BB962C8B-B14F-4D97-AF65-F5344CB8AC3E}">
        <p14:creationId xmlns:p14="http://schemas.microsoft.com/office/powerpoint/2010/main" val="3576504763"/>
      </p:ext>
    </p:extLst>
  </p:cSld>
  <p:clrMapOvr>
    <a:masterClrMapping/>
  </p:clrMapOvr>
  <p:transition spd="slow">
    <p:push dir="u"/>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Vertical Text Placeholder 7">
            <a:extLst>
              <a:ext uri="{FF2B5EF4-FFF2-40B4-BE49-F238E27FC236}">
                <a16:creationId xmlns:a16="http://schemas.microsoft.com/office/drawing/2014/main" id="{2272FA92-A06E-4A9C-934B-7C96972AF360}"/>
              </a:ext>
            </a:extLst>
          </p:cNvPr>
          <p:cNvSpPr>
            <a:spLocks noGrp="1"/>
          </p:cNvSpPr>
          <p:nvPr>
            <p:ph type="body" orient="vert" idx="1"/>
          </p:nvPr>
        </p:nvSpPr>
        <p:spPr/>
        <p:txBody>
          <a:bodyPr/>
          <a:lstStyle/>
          <a:p>
            <a:r>
              <a:rPr lang="en-GB" dirty="0"/>
              <a:t>Use case asphalt data analysis – KIP 2019 + KIP 2020</a:t>
            </a:r>
          </a:p>
          <a:p>
            <a:endParaRPr lang="en-GB" dirty="0"/>
          </a:p>
          <a:p>
            <a:r>
              <a:rPr lang="en-GB" dirty="0"/>
              <a:t>ERP Digital Twin – Structural Integrity – Steel bridge</a:t>
            </a:r>
          </a:p>
          <a:p>
            <a:endParaRPr lang="en-GB" dirty="0"/>
          </a:p>
          <a:p>
            <a:r>
              <a:rPr lang="en-GB" dirty="0"/>
              <a:t>Use case geographical linked data for infra, RWS and VU</a:t>
            </a:r>
          </a:p>
          <a:p>
            <a:endParaRPr lang="en-GB" dirty="0"/>
          </a:p>
          <a:p>
            <a:r>
              <a:rPr lang="en-GB" dirty="0"/>
              <a:t>Possibly other cases in KIP ALIM 2020</a:t>
            </a:r>
          </a:p>
          <a:p>
            <a:endParaRPr lang="en-GB" dirty="0"/>
          </a:p>
          <a:p>
            <a:r>
              <a:rPr lang="en-GB" dirty="0"/>
              <a:t>Maybe also other Digital Twins</a:t>
            </a:r>
          </a:p>
        </p:txBody>
      </p:sp>
      <p:sp>
        <p:nvSpPr>
          <p:cNvPr id="11" name="Vertical Text Placeholder 10">
            <a:extLst>
              <a:ext uri="{FF2B5EF4-FFF2-40B4-BE49-F238E27FC236}">
                <a16:creationId xmlns:a16="http://schemas.microsoft.com/office/drawing/2014/main" id="{9273A4CF-3854-4A84-AA24-FF0318FDC21F}"/>
              </a:ext>
            </a:extLst>
          </p:cNvPr>
          <p:cNvSpPr>
            <a:spLocks noGrp="1"/>
          </p:cNvSpPr>
          <p:nvPr>
            <p:ph type="body" orient="vert" idx="15"/>
          </p:nvPr>
        </p:nvSpPr>
        <p:spPr/>
        <p:txBody>
          <a:bodyPr/>
          <a:lstStyle/>
          <a:p>
            <a:endParaRPr lang="en-GB" dirty="0"/>
          </a:p>
        </p:txBody>
      </p:sp>
      <p:sp>
        <p:nvSpPr>
          <p:cNvPr id="3" name="Slide Number Placeholder 2">
            <a:extLst>
              <a:ext uri="{FF2B5EF4-FFF2-40B4-BE49-F238E27FC236}">
                <a16:creationId xmlns:a16="http://schemas.microsoft.com/office/drawing/2014/main" id="{5CA08ACF-423B-4A4A-80E6-792FA13DB082}"/>
              </a:ext>
            </a:extLst>
          </p:cNvPr>
          <p:cNvSpPr>
            <a:spLocks noGrp="1"/>
          </p:cNvSpPr>
          <p:nvPr>
            <p:ph type="sldNum" sz="quarter" idx="18"/>
          </p:nvPr>
        </p:nvSpPr>
        <p:spPr/>
        <p:txBody>
          <a:bodyPr/>
          <a:lstStyle/>
          <a:p>
            <a:fld id="{5EC93C5F-DB18-4797-88B9-B8B0D60519FD}" type="slidenum">
              <a:rPr lang="en-GB" smtClean="0"/>
              <a:pPr/>
              <a:t>126</a:t>
            </a:fld>
            <a:endParaRPr lang="en-GB" dirty="0"/>
          </a:p>
        </p:txBody>
      </p:sp>
      <p:sp>
        <p:nvSpPr>
          <p:cNvPr id="4" name="Footer Placeholder 3">
            <a:extLst>
              <a:ext uri="{FF2B5EF4-FFF2-40B4-BE49-F238E27FC236}">
                <a16:creationId xmlns:a16="http://schemas.microsoft.com/office/drawing/2014/main" id="{688C8B24-CCB4-499E-A52F-E74E2D2C2F3E}"/>
              </a:ext>
            </a:extLst>
          </p:cNvPr>
          <p:cNvSpPr>
            <a:spLocks noGrp="1"/>
          </p:cNvSpPr>
          <p:nvPr>
            <p:ph type="ftr" sz="quarter" idx="17"/>
          </p:nvPr>
        </p:nvSpPr>
        <p:spPr/>
        <p:txBody>
          <a:bodyPr/>
          <a:lstStyle/>
          <a:p>
            <a:r>
              <a:rPr lang="en-GB" dirty="0"/>
              <a:t>26 October 2021 | ALIM Guide for asset information Managers</a:t>
            </a:r>
          </a:p>
        </p:txBody>
      </p:sp>
      <p:sp>
        <p:nvSpPr>
          <p:cNvPr id="9" name="Subtitle 8">
            <a:extLst>
              <a:ext uri="{FF2B5EF4-FFF2-40B4-BE49-F238E27FC236}">
                <a16:creationId xmlns:a16="http://schemas.microsoft.com/office/drawing/2014/main" id="{92C8539B-7B26-4D4F-A1F8-FCB015BA6C32}"/>
              </a:ext>
            </a:extLst>
          </p:cNvPr>
          <p:cNvSpPr>
            <a:spLocks noGrp="1"/>
          </p:cNvSpPr>
          <p:nvPr>
            <p:ph type="subTitle" idx="10"/>
          </p:nvPr>
        </p:nvSpPr>
        <p:spPr/>
        <p:txBody>
          <a:bodyPr/>
          <a:lstStyle/>
          <a:p>
            <a:r>
              <a:rPr lang="en-GB" dirty="0"/>
              <a:t>At TNO							Also outside TNO</a:t>
            </a:r>
          </a:p>
        </p:txBody>
      </p:sp>
      <p:sp>
        <p:nvSpPr>
          <p:cNvPr id="7" name="Title 6">
            <a:extLst>
              <a:ext uri="{FF2B5EF4-FFF2-40B4-BE49-F238E27FC236}">
                <a16:creationId xmlns:a16="http://schemas.microsoft.com/office/drawing/2014/main" id="{034D0249-E061-4233-8A09-C9C12F4B1D6F}"/>
              </a:ext>
            </a:extLst>
          </p:cNvPr>
          <p:cNvSpPr>
            <a:spLocks noGrp="1"/>
          </p:cNvSpPr>
          <p:nvPr>
            <p:ph type="title"/>
          </p:nvPr>
        </p:nvSpPr>
        <p:spPr/>
        <p:txBody>
          <a:bodyPr/>
          <a:lstStyle/>
          <a:p>
            <a:r>
              <a:rPr lang="en-GB" dirty="0"/>
              <a:t>Application of ALIM approach</a:t>
            </a:r>
          </a:p>
        </p:txBody>
      </p:sp>
      <p:sp>
        <p:nvSpPr>
          <p:cNvPr id="13" name="Vertical Text Placeholder 7">
            <a:extLst>
              <a:ext uri="{FF2B5EF4-FFF2-40B4-BE49-F238E27FC236}">
                <a16:creationId xmlns:a16="http://schemas.microsoft.com/office/drawing/2014/main" id="{6F7BE290-D373-4BF6-B916-932AF996C60E}"/>
              </a:ext>
            </a:extLst>
          </p:cNvPr>
          <p:cNvSpPr txBox="1">
            <a:spLocks/>
          </p:cNvSpPr>
          <p:nvPr/>
        </p:nvSpPr>
        <p:spPr>
          <a:xfrm>
            <a:off x="6566818" y="1856128"/>
            <a:ext cx="5269596" cy="4438165"/>
          </a:xfrm>
          <a:prstGeom prst="rect">
            <a:avLst/>
          </a:prstGeom>
        </p:spPr>
        <p:txBody>
          <a:bodyPr vert="horz" lIns="0" tIns="0" rIns="0" bIns="0" rtlCol="0">
            <a:noAutofit/>
          </a:bodyPr>
          <a:lstStyle>
            <a:lvl1pPr marL="179388" indent="-179388" algn="l" defTabSz="719138" rtl="0" eaLnBrk="1" latinLnBrk="0" hangingPunct="1">
              <a:lnSpc>
                <a:spcPct val="100000"/>
              </a:lnSpc>
              <a:spcBef>
                <a:spcPts val="300"/>
              </a:spcBef>
              <a:spcAft>
                <a:spcPts val="600"/>
              </a:spcAft>
              <a:buClr>
                <a:schemeClr val="tx2"/>
              </a:buClr>
              <a:buSzPct val="100000"/>
              <a:buFontTx/>
              <a:buBlip>
                <a:blip r:embed="rId2">
                  <a:extLst>
                    <a:ext uri="{96DAC541-7B7A-43D3-8B79-37D633B846F1}">
                      <asvg:svgBlip xmlns:asvg="http://schemas.microsoft.com/office/drawing/2016/SVG/main" r:embed="rId3"/>
                    </a:ext>
                  </a:extLst>
                </a:blip>
              </a:buBlip>
              <a:defRPr sz="1600" kern="1200">
                <a:solidFill>
                  <a:schemeClr val="tx1"/>
                </a:solidFill>
                <a:latin typeface="+mn-lt"/>
                <a:ea typeface="+mn-ea"/>
                <a:cs typeface="+mn-cs"/>
              </a:defRPr>
            </a:lvl1pPr>
            <a:lvl2pPr marL="357188" indent="-177800" algn="l" defTabSz="719138" rtl="0" eaLnBrk="1" latinLnBrk="0" hangingPunct="1">
              <a:lnSpc>
                <a:spcPct val="100000"/>
              </a:lnSpc>
              <a:spcBef>
                <a:spcPts val="300"/>
              </a:spcBef>
              <a:spcAft>
                <a:spcPts val="600"/>
              </a:spcAft>
              <a:buClr>
                <a:schemeClr val="tx2"/>
              </a:buClr>
              <a:buSzPct val="100000"/>
              <a:buFontTx/>
              <a:buBlip>
                <a:blip r:embed="rId4">
                  <a:extLst>
                    <a:ext uri="{96DAC541-7B7A-43D3-8B79-37D633B846F1}">
                      <asvg:svgBlip xmlns:asvg="http://schemas.microsoft.com/office/drawing/2016/SVG/main" r:embed="rId5"/>
                    </a:ext>
                  </a:extLst>
                </a:blip>
              </a:buBlip>
              <a:defRPr sz="1600" i="0" kern="1200">
                <a:solidFill>
                  <a:schemeClr val="tx1"/>
                </a:solidFill>
                <a:latin typeface="+mn-lt"/>
                <a:ea typeface="+mn-ea"/>
                <a:cs typeface="+mn-cs"/>
              </a:defRPr>
            </a:lvl2pPr>
            <a:lvl3pPr marL="0" indent="0" algn="l" defTabSz="719138" rtl="0" eaLnBrk="1" latinLnBrk="0" hangingPunct="1">
              <a:lnSpc>
                <a:spcPct val="100000"/>
              </a:lnSpc>
              <a:spcBef>
                <a:spcPts val="300"/>
              </a:spcBef>
              <a:spcAft>
                <a:spcPts val="600"/>
              </a:spcAft>
              <a:buClr>
                <a:srgbClr val="0070C0"/>
              </a:buClr>
              <a:buSzPct val="85000"/>
              <a:buFontTx/>
              <a:buNone/>
              <a:defRPr sz="1600" i="0" kern="1200">
                <a:solidFill>
                  <a:schemeClr val="tx1"/>
                </a:solidFill>
                <a:latin typeface="+mn-lt"/>
                <a:ea typeface="+mn-ea"/>
                <a:cs typeface="+mn-cs"/>
              </a:defRPr>
            </a:lvl3pPr>
            <a:lvl4pPr marL="0" indent="0" algn="l" defTabSz="719138" rtl="0" eaLnBrk="1" latinLnBrk="0" hangingPunct="1">
              <a:lnSpc>
                <a:spcPct val="100000"/>
              </a:lnSpc>
              <a:spcBef>
                <a:spcPts val="300"/>
              </a:spcBef>
              <a:spcAft>
                <a:spcPts val="1200"/>
              </a:spcAft>
              <a:buFontTx/>
              <a:buNone/>
              <a:defRPr sz="2000" b="1" kern="1200" cap="all" spc="30" baseline="0">
                <a:solidFill>
                  <a:schemeClr val="tx2"/>
                </a:solidFill>
                <a:latin typeface="+mj-lt"/>
                <a:ea typeface="+mn-ea"/>
                <a:cs typeface="Calibri" panose="020F0502020204030204" pitchFamily="34" charset="0"/>
              </a:defRPr>
            </a:lvl4pPr>
            <a:lvl5pPr marL="179388" indent="-179388" algn="l" defTabSz="719138" rtl="0" eaLnBrk="1" latinLnBrk="0" hangingPunct="1">
              <a:lnSpc>
                <a:spcPct val="100000"/>
              </a:lnSpc>
              <a:spcBef>
                <a:spcPts val="300"/>
              </a:spcBef>
              <a:spcAft>
                <a:spcPts val="600"/>
              </a:spcAft>
              <a:buClr>
                <a:schemeClr val="tx1"/>
              </a:buClr>
              <a:buFont typeface="+mj-lt"/>
              <a:buAutoNum type="arabicPeriod"/>
              <a:tabLst>
                <a:tab pos="179388" algn="l"/>
              </a:tabLst>
              <a:defRPr sz="1600" i="0" kern="1200">
                <a:solidFill>
                  <a:schemeClr val="tx1"/>
                </a:solidFill>
                <a:latin typeface="+mn-lt"/>
                <a:ea typeface="+mn-ea"/>
                <a:cs typeface="+mn-cs"/>
              </a:defRPr>
            </a:lvl5pPr>
            <a:lvl6pPr marL="179388" indent="-179388" algn="l" defTabSz="914400" rtl="0" eaLnBrk="1" latinLnBrk="0" hangingPunct="1">
              <a:lnSpc>
                <a:spcPct val="100000"/>
              </a:lnSpc>
              <a:spcBef>
                <a:spcPts val="300"/>
              </a:spcBef>
              <a:spcAft>
                <a:spcPts val="600"/>
              </a:spcAft>
              <a:buFontTx/>
              <a:buBlip>
                <a:blip r:embed="rId2">
                  <a:extLst>
                    <a:ext uri="{96DAC541-7B7A-43D3-8B79-37D633B846F1}">
                      <asvg:svgBlip xmlns:asvg="http://schemas.microsoft.com/office/drawing/2016/SVG/main" r:embed="rId3"/>
                    </a:ext>
                  </a:extLst>
                </a:blip>
              </a:buBlip>
              <a:defRPr sz="1600" b="0" i="0" kern="1200">
                <a:solidFill>
                  <a:schemeClr val="tx1"/>
                </a:solidFill>
                <a:latin typeface="+mn-lt"/>
                <a:ea typeface="+mn-ea"/>
                <a:cs typeface="+mn-cs"/>
              </a:defRPr>
            </a:lvl6pPr>
            <a:lvl7pPr marL="357188" indent="-177800" algn="l" defTabSz="914400" rtl="0" eaLnBrk="1" latinLnBrk="0" hangingPunct="1">
              <a:lnSpc>
                <a:spcPct val="100000"/>
              </a:lnSpc>
              <a:spcBef>
                <a:spcPts val="300"/>
              </a:spcBef>
              <a:spcAft>
                <a:spcPts val="600"/>
              </a:spcAft>
              <a:buFontTx/>
              <a:buBlip>
                <a:blip r:embed="rId4">
                  <a:extLst>
                    <a:ext uri="{96DAC541-7B7A-43D3-8B79-37D633B846F1}">
                      <asvg:svgBlip xmlns:asvg="http://schemas.microsoft.com/office/drawing/2016/SVG/main" r:embed="rId5"/>
                    </a:ext>
                  </a:extLst>
                </a:blip>
              </a:buBlip>
              <a:defRPr sz="1600" b="0" i="0" kern="1200">
                <a:solidFill>
                  <a:schemeClr val="tx1"/>
                </a:solidFill>
                <a:latin typeface="+mn-lt"/>
                <a:ea typeface="+mn-ea"/>
                <a:cs typeface="+mn-cs"/>
              </a:defRPr>
            </a:lvl7pPr>
            <a:lvl8pPr marL="0" indent="0" algn="l" defTabSz="914400" rtl="0" eaLnBrk="1" latinLnBrk="0" hangingPunct="1">
              <a:lnSpc>
                <a:spcPct val="90000"/>
              </a:lnSpc>
              <a:spcBef>
                <a:spcPts val="300"/>
              </a:spcBef>
              <a:spcAft>
                <a:spcPts val="600"/>
              </a:spcAft>
              <a:buFontTx/>
              <a:buNone/>
              <a:defRPr sz="1600" kern="1200">
                <a:solidFill>
                  <a:schemeClr val="tx1"/>
                </a:solidFill>
                <a:latin typeface="+mn-lt"/>
                <a:ea typeface="+mn-ea"/>
                <a:cs typeface="+mn-cs"/>
              </a:defRPr>
            </a:lvl8pPr>
            <a:lvl9pPr marL="0" indent="0" algn="l" defTabSz="914400" rtl="0" eaLnBrk="1" latinLnBrk="0" hangingPunct="1">
              <a:lnSpc>
                <a:spcPct val="100000"/>
              </a:lnSpc>
              <a:spcBef>
                <a:spcPts val="300"/>
              </a:spcBef>
              <a:spcAft>
                <a:spcPts val="1200"/>
              </a:spcAft>
              <a:buFontTx/>
              <a:buNone/>
              <a:defRPr sz="2000" b="1" kern="1200" cap="all" baseline="0">
                <a:solidFill>
                  <a:schemeClr val="tx2"/>
                </a:solidFill>
                <a:latin typeface="+mj-lt"/>
                <a:ea typeface="+mn-ea"/>
                <a:cs typeface="+mn-cs"/>
              </a:defRPr>
            </a:lvl9pPr>
          </a:lstStyle>
          <a:p>
            <a:r>
              <a:rPr lang="en-GB" dirty="0"/>
              <a:t>OTL IMBOR Provinces</a:t>
            </a:r>
          </a:p>
          <a:p>
            <a:r>
              <a:rPr lang="en-GB" dirty="0"/>
              <a:t>OTL IMBOR Amsterdam</a:t>
            </a:r>
          </a:p>
          <a:p>
            <a:endParaRPr lang="en-GB" dirty="0"/>
          </a:p>
          <a:p>
            <a:r>
              <a:rPr lang="en-GB" dirty="0"/>
              <a:t>BIM </a:t>
            </a:r>
            <a:r>
              <a:rPr lang="en-GB" dirty="0" err="1"/>
              <a:t>TenneT</a:t>
            </a:r>
            <a:endParaRPr lang="en-GB" dirty="0"/>
          </a:p>
          <a:p>
            <a:endParaRPr lang="en-GB" dirty="0"/>
          </a:p>
          <a:p>
            <a:r>
              <a:rPr lang="en-GB" dirty="0"/>
              <a:t>AIRBIM RWS</a:t>
            </a:r>
          </a:p>
          <a:p>
            <a:endParaRPr lang="en-GB" dirty="0"/>
          </a:p>
          <a:p>
            <a:r>
              <a:rPr lang="en-GB" dirty="0"/>
              <a:t>Rioned GWSW</a:t>
            </a:r>
          </a:p>
          <a:p>
            <a:endParaRPr lang="en-GB" dirty="0"/>
          </a:p>
          <a:p>
            <a:r>
              <a:rPr lang="en-GB" dirty="0" err="1"/>
              <a:t>Kadaster</a:t>
            </a:r>
            <a:r>
              <a:rPr lang="en-GB" dirty="0"/>
              <a:t> – PDOK – BAG</a:t>
            </a:r>
          </a:p>
          <a:p>
            <a:endParaRPr lang="en-GB" dirty="0"/>
          </a:p>
          <a:p>
            <a:r>
              <a:rPr lang="en-GB" dirty="0"/>
              <a:t>Boskalis (+) - PIM</a:t>
            </a:r>
          </a:p>
        </p:txBody>
      </p:sp>
    </p:spTree>
    <p:extLst>
      <p:ext uri="{BB962C8B-B14F-4D97-AF65-F5344CB8AC3E}">
        <p14:creationId xmlns:p14="http://schemas.microsoft.com/office/powerpoint/2010/main" val="2980556484"/>
      </p:ext>
    </p:extLst>
  </p:cSld>
  <p:clrMapOvr>
    <a:masterClrMapping/>
  </p:clrMapOvr>
  <p:transition spd="slow">
    <p:push dir="u"/>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Vertical Text Placeholder 9">
            <a:extLst>
              <a:ext uri="{FF2B5EF4-FFF2-40B4-BE49-F238E27FC236}">
                <a16:creationId xmlns:a16="http://schemas.microsoft.com/office/drawing/2014/main" id="{58DD248E-180B-4515-AC4D-65CCA59E4B6D}"/>
              </a:ext>
            </a:extLst>
          </p:cNvPr>
          <p:cNvSpPr>
            <a:spLocks noGrp="1"/>
          </p:cNvSpPr>
          <p:nvPr>
            <p:ph type="body" orient="vert" idx="1"/>
          </p:nvPr>
        </p:nvSpPr>
        <p:spPr>
          <a:xfrm>
            <a:off x="777234" y="1701800"/>
            <a:ext cx="9471666" cy="4592494"/>
          </a:xfrm>
        </p:spPr>
        <p:txBody>
          <a:bodyPr/>
          <a:lstStyle/>
          <a:p>
            <a:pPr marL="179388" lvl="1" indent="0">
              <a:buNone/>
            </a:pPr>
            <a:r>
              <a:rPr lang="en-GB" dirty="0"/>
              <a:t>Programming</a:t>
            </a:r>
          </a:p>
          <a:p>
            <a:pPr lvl="1"/>
            <a:r>
              <a:rPr lang="en-GB" dirty="0"/>
              <a:t>Analyse data requirements for asphalt data analysis with AI </a:t>
            </a:r>
            <a:br>
              <a:rPr lang="en-GB" dirty="0"/>
            </a:br>
            <a:r>
              <a:rPr lang="en-GB" dirty="0"/>
              <a:t>Note: data analysts did process analysis with domain expert =&gt; info requests they need!</a:t>
            </a:r>
          </a:p>
          <a:p>
            <a:pPr lvl="1"/>
            <a:r>
              <a:rPr lang="en-GB" dirty="0"/>
              <a:t>Analyse available data (</a:t>
            </a:r>
          </a:p>
          <a:p>
            <a:pPr marL="179388" lvl="1" indent="0">
              <a:buNone/>
            </a:pPr>
            <a:r>
              <a:rPr lang="en-GB" dirty="0"/>
              <a:t>Design</a:t>
            </a:r>
          </a:p>
          <a:p>
            <a:pPr lvl="1"/>
            <a:r>
              <a:rPr lang="en-GB" dirty="0"/>
              <a:t>Design ontology network + roadmap </a:t>
            </a:r>
          </a:p>
          <a:p>
            <a:pPr marL="179388" lvl="1" indent="0">
              <a:buNone/>
            </a:pPr>
            <a:r>
              <a:rPr lang="en-GB" dirty="0"/>
              <a:t>Build</a:t>
            </a:r>
          </a:p>
          <a:p>
            <a:pPr lvl="1"/>
            <a:r>
              <a:rPr lang="en-GB" dirty="0"/>
              <a:t>Develop ontologies</a:t>
            </a:r>
          </a:p>
          <a:p>
            <a:pPr lvl="1"/>
            <a:r>
              <a:rPr lang="en-GB" dirty="0"/>
              <a:t>Develop linking rule sets between ontologies</a:t>
            </a:r>
          </a:p>
          <a:p>
            <a:pPr lvl="1"/>
            <a:r>
              <a:rPr lang="en-GB" dirty="0"/>
              <a:t>Develop queries for data analysts</a:t>
            </a:r>
          </a:p>
          <a:p>
            <a:pPr lvl="1"/>
            <a:r>
              <a:rPr lang="en-GB" dirty="0"/>
              <a:t>Convert data to smart data etc.</a:t>
            </a:r>
          </a:p>
          <a:p>
            <a:pPr marL="179388" lvl="1" indent="0">
              <a:buNone/>
            </a:pPr>
            <a:r>
              <a:rPr lang="en-GB" dirty="0"/>
              <a:t>Operate</a:t>
            </a:r>
          </a:p>
          <a:p>
            <a:pPr lvl="1"/>
            <a:r>
              <a:rPr lang="en-GB" dirty="0"/>
              <a:t>Apply queries to the data</a:t>
            </a:r>
          </a:p>
          <a:p>
            <a:pPr marL="179388" lvl="1" indent="0">
              <a:buNone/>
            </a:pPr>
            <a:endParaRPr lang="en-GB" dirty="0"/>
          </a:p>
        </p:txBody>
      </p:sp>
      <p:sp>
        <p:nvSpPr>
          <p:cNvPr id="12" name="Vertical Text Placeholder 11">
            <a:extLst>
              <a:ext uri="{FF2B5EF4-FFF2-40B4-BE49-F238E27FC236}">
                <a16:creationId xmlns:a16="http://schemas.microsoft.com/office/drawing/2014/main" id="{7D787B8E-31AF-4514-BAE0-EAAC6D85849D}"/>
              </a:ext>
            </a:extLst>
          </p:cNvPr>
          <p:cNvSpPr>
            <a:spLocks noGrp="1"/>
          </p:cNvSpPr>
          <p:nvPr>
            <p:ph type="body" orient="vert" idx="15"/>
          </p:nvPr>
        </p:nvSpPr>
        <p:spPr/>
        <p:txBody>
          <a:bodyPr/>
          <a:lstStyle/>
          <a:p>
            <a:endParaRPr lang="en-GB" dirty="0"/>
          </a:p>
        </p:txBody>
      </p:sp>
      <p:sp>
        <p:nvSpPr>
          <p:cNvPr id="5" name="Slide Number Placeholder 4">
            <a:extLst>
              <a:ext uri="{FF2B5EF4-FFF2-40B4-BE49-F238E27FC236}">
                <a16:creationId xmlns:a16="http://schemas.microsoft.com/office/drawing/2014/main" id="{C79E84BD-30E0-4355-87BD-7E48068FD36C}"/>
              </a:ext>
            </a:extLst>
          </p:cNvPr>
          <p:cNvSpPr>
            <a:spLocks noGrp="1"/>
          </p:cNvSpPr>
          <p:nvPr>
            <p:ph type="sldNum" sz="quarter" idx="17"/>
          </p:nvPr>
        </p:nvSpPr>
        <p:spPr/>
        <p:txBody>
          <a:bodyPr/>
          <a:lstStyle/>
          <a:p>
            <a:fld id="{5EC93C5F-DB18-4797-88B9-B8B0D60519FD}" type="slidenum">
              <a:rPr lang="en-GB" smtClean="0"/>
              <a:pPr/>
              <a:t>127</a:t>
            </a:fld>
            <a:endParaRPr lang="en-GB" dirty="0"/>
          </a:p>
        </p:txBody>
      </p:sp>
      <p:sp>
        <p:nvSpPr>
          <p:cNvPr id="6" name="Footer Placeholder 5">
            <a:extLst>
              <a:ext uri="{FF2B5EF4-FFF2-40B4-BE49-F238E27FC236}">
                <a16:creationId xmlns:a16="http://schemas.microsoft.com/office/drawing/2014/main" id="{2A656ADE-A8E7-4407-BD82-60F7F504D138}"/>
              </a:ext>
            </a:extLst>
          </p:cNvPr>
          <p:cNvSpPr>
            <a:spLocks noGrp="1"/>
          </p:cNvSpPr>
          <p:nvPr>
            <p:ph type="ftr" sz="quarter" idx="16"/>
          </p:nvPr>
        </p:nvSpPr>
        <p:spPr/>
        <p:txBody>
          <a:bodyPr/>
          <a:lstStyle/>
          <a:p>
            <a:r>
              <a:rPr lang="en-GB" dirty="0"/>
              <a:t>26 October 2021 | ALIM Guide for asset information Managers</a:t>
            </a:r>
          </a:p>
        </p:txBody>
      </p:sp>
      <p:sp>
        <p:nvSpPr>
          <p:cNvPr id="11" name="Subtitle 10">
            <a:extLst>
              <a:ext uri="{FF2B5EF4-FFF2-40B4-BE49-F238E27FC236}">
                <a16:creationId xmlns:a16="http://schemas.microsoft.com/office/drawing/2014/main" id="{2EF4FB15-A3A5-4D71-B400-9CFC7E098DED}"/>
              </a:ext>
            </a:extLst>
          </p:cNvPr>
          <p:cNvSpPr>
            <a:spLocks noGrp="1"/>
          </p:cNvSpPr>
          <p:nvPr>
            <p:ph type="subTitle" idx="10"/>
          </p:nvPr>
        </p:nvSpPr>
        <p:spPr/>
        <p:txBody>
          <a:bodyPr/>
          <a:lstStyle/>
          <a:p>
            <a:r>
              <a:rPr lang="en-GB" dirty="0"/>
              <a:t>First focus = make data interoperable and reusable (--IR)</a:t>
            </a:r>
          </a:p>
        </p:txBody>
      </p:sp>
      <p:sp>
        <p:nvSpPr>
          <p:cNvPr id="9" name="Title 8">
            <a:extLst>
              <a:ext uri="{FF2B5EF4-FFF2-40B4-BE49-F238E27FC236}">
                <a16:creationId xmlns:a16="http://schemas.microsoft.com/office/drawing/2014/main" id="{259CB3BB-CAC8-4C43-94E0-5BC0884EDE46}"/>
              </a:ext>
            </a:extLst>
          </p:cNvPr>
          <p:cNvSpPr>
            <a:spLocks noGrp="1"/>
          </p:cNvSpPr>
          <p:nvPr>
            <p:ph type="title"/>
          </p:nvPr>
        </p:nvSpPr>
        <p:spPr/>
        <p:txBody>
          <a:bodyPr/>
          <a:lstStyle/>
          <a:p>
            <a:r>
              <a:rPr lang="en-GB" dirty="0"/>
              <a:t>For example use case smart asphalt data (2)</a:t>
            </a:r>
          </a:p>
        </p:txBody>
      </p:sp>
    </p:spTree>
    <p:extLst>
      <p:ext uri="{BB962C8B-B14F-4D97-AF65-F5344CB8AC3E}">
        <p14:creationId xmlns:p14="http://schemas.microsoft.com/office/powerpoint/2010/main" val="1126239508"/>
      </p:ext>
    </p:extLst>
  </p:cSld>
  <p:clrMapOvr>
    <a:masterClrMapping/>
  </p:clrMapOvr>
  <p:transition spd="slow">
    <p:push dir="u"/>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verticale tekst 1">
            <a:extLst>
              <a:ext uri="{FF2B5EF4-FFF2-40B4-BE49-F238E27FC236}">
                <a16:creationId xmlns:a16="http://schemas.microsoft.com/office/drawing/2014/main" id="{0ED585FF-9ABC-4CB3-965C-54C99C8D6786}"/>
              </a:ext>
            </a:extLst>
          </p:cNvPr>
          <p:cNvSpPr>
            <a:spLocks noGrp="1"/>
          </p:cNvSpPr>
          <p:nvPr>
            <p:ph type="body" orient="vert" idx="1"/>
          </p:nvPr>
        </p:nvSpPr>
        <p:spPr>
          <a:xfrm>
            <a:off x="777233" y="1326742"/>
            <a:ext cx="10827107" cy="4438165"/>
          </a:xfrm>
        </p:spPr>
        <p:txBody>
          <a:bodyPr/>
          <a:lstStyle/>
          <a:p>
            <a:pPr>
              <a:buFont typeface="Arial" panose="020B0604020202020204" pitchFamily="34" charset="0"/>
              <a:buChar char="•"/>
            </a:pPr>
            <a:r>
              <a:rPr lang="en-GB" sz="1400" dirty="0"/>
              <a:t>NEN NTA 8035			Generic Modelling &amp; Linking Patterns &gt; CEN TC442 SMLS</a:t>
            </a:r>
          </a:p>
          <a:p>
            <a:pPr>
              <a:buFont typeface="Arial" panose="020B0604020202020204" pitchFamily="34" charset="0"/>
              <a:buChar char="•"/>
            </a:pPr>
            <a:r>
              <a:rPr lang="en-GB" sz="1400" dirty="0" err="1"/>
              <a:t>Geonovum</a:t>
            </a:r>
            <a:r>
              <a:rPr lang="en-GB" sz="1400" dirty="0"/>
              <a:t>/Cadastre		Meta Information Model (MIM)-LD</a:t>
            </a:r>
          </a:p>
          <a:p>
            <a:pPr>
              <a:buFont typeface="Arial" panose="020B0604020202020204" pitchFamily="34" charset="0"/>
              <a:buChar char="•"/>
            </a:pPr>
            <a:r>
              <a:rPr lang="en-GB" sz="1400" dirty="0"/>
              <a:t>NEN 2660			Built environment-specific Modelling Patterns</a:t>
            </a:r>
          </a:p>
          <a:p>
            <a:pPr>
              <a:buFont typeface="Arial" panose="020B0604020202020204" pitchFamily="34" charset="0"/>
              <a:buChar char="•"/>
            </a:pPr>
            <a:r>
              <a:rPr lang="en-GB" sz="1400" dirty="0"/>
              <a:t>BGT-OTL			Ontology for GIS</a:t>
            </a:r>
          </a:p>
          <a:p>
            <a:pPr>
              <a:buFont typeface="Arial" panose="020B0604020202020204" pitchFamily="34" charset="0"/>
              <a:buChar char="•"/>
            </a:pPr>
            <a:r>
              <a:rPr lang="en-GB" sz="1400" dirty="0"/>
              <a:t>BOR-OTL			Ontology for Public Spaces (common for Cities/Provinces like </a:t>
            </a:r>
            <a:r>
              <a:rPr lang="en-GB" sz="1400" dirty="0" err="1"/>
              <a:t>Amsterdan</a:t>
            </a:r>
            <a:r>
              <a:rPr lang="en-GB" sz="1400" dirty="0"/>
              <a:t>, Gelderland etc.)</a:t>
            </a:r>
          </a:p>
          <a:p>
            <a:pPr>
              <a:buFont typeface="Arial" panose="020B0604020202020204" pitchFamily="34" charset="0"/>
              <a:buChar char="•"/>
            </a:pPr>
            <a:r>
              <a:rPr lang="en-GB" sz="1400" dirty="0"/>
              <a:t>Rioned GWSW</a:t>
            </a:r>
          </a:p>
          <a:p>
            <a:pPr>
              <a:buFont typeface="Arial" panose="020B0604020202020204" pitchFamily="34" charset="0"/>
              <a:buChar char="•"/>
            </a:pPr>
            <a:r>
              <a:rPr lang="en-GB" sz="1400" dirty="0"/>
              <a:t>CB-NL				Built environment-specific Taxonomy</a:t>
            </a:r>
          </a:p>
          <a:p>
            <a:r>
              <a:rPr lang="en-GB" sz="1400" dirty="0"/>
              <a:t>NEN 2767-4			Inspection Meronomy (typical class-level decomposition)</a:t>
            </a:r>
          </a:p>
          <a:p>
            <a:r>
              <a:rPr lang="en-GB" sz="1400" dirty="0"/>
              <a:t>NLCS OTL</a:t>
            </a:r>
          </a:p>
          <a:p>
            <a:r>
              <a:rPr lang="en-GB" sz="1400" dirty="0"/>
              <a:t>EU</a:t>
            </a:r>
          </a:p>
          <a:p>
            <a:pPr lvl="1"/>
            <a:r>
              <a:rPr lang="en-GB" sz="1400" dirty="0"/>
              <a:t>Inspire			Road Network OTL</a:t>
            </a:r>
          </a:p>
          <a:p>
            <a:pPr lvl="1"/>
            <a:r>
              <a:rPr lang="en-GB" sz="1400" dirty="0"/>
              <a:t>CEN TC442			Semantic Modelling &amp; Linking Standard (SMLS)</a:t>
            </a:r>
          </a:p>
          <a:p>
            <a:r>
              <a:rPr lang="en-GB" sz="1400" dirty="0" err="1"/>
              <a:t>bSI</a:t>
            </a:r>
            <a:r>
              <a:rPr lang="en-GB" sz="1400" dirty="0"/>
              <a:t>				</a:t>
            </a:r>
            <a:r>
              <a:rPr lang="en-GB" sz="1400" dirty="0" err="1"/>
              <a:t>ifcOWL</a:t>
            </a:r>
            <a:r>
              <a:rPr lang="en-GB" sz="1400" dirty="0"/>
              <a:t>, BOT, </a:t>
            </a:r>
            <a:r>
              <a:rPr lang="en-GB" sz="1400" dirty="0" err="1"/>
              <a:t>bSDD</a:t>
            </a:r>
            <a:endParaRPr lang="en-GB" sz="1400" dirty="0"/>
          </a:p>
          <a:p>
            <a:r>
              <a:rPr lang="en-GB" sz="1400" dirty="0"/>
              <a:t>ISO 19650			Project/Asset Management basics</a:t>
            </a:r>
          </a:p>
          <a:p>
            <a:r>
              <a:rPr lang="en-GB" sz="1400" dirty="0"/>
              <a:t>ISO 21597 (ICDD)		Containers with linked documents (semantic or not), </a:t>
            </a:r>
            <a:r>
              <a:rPr lang="en-GB" sz="1400" dirty="0" err="1"/>
              <a:t>ie</a:t>
            </a:r>
            <a:r>
              <a:rPr lang="en-GB" sz="1400" dirty="0"/>
              <a:t> meta-level packaging &amp; transport</a:t>
            </a:r>
          </a:p>
          <a:p>
            <a:r>
              <a:rPr lang="en-GB" sz="1400" dirty="0"/>
              <a:t>W3C				Linked Data technology</a:t>
            </a:r>
          </a:p>
          <a:p>
            <a:endParaRPr lang="en-GB" sz="1400" dirty="0"/>
          </a:p>
        </p:txBody>
      </p:sp>
      <p:sp>
        <p:nvSpPr>
          <p:cNvPr id="3" name="Tijdelijke aanduiding voor verticale tekst 2">
            <a:extLst>
              <a:ext uri="{FF2B5EF4-FFF2-40B4-BE49-F238E27FC236}">
                <a16:creationId xmlns:a16="http://schemas.microsoft.com/office/drawing/2014/main" id="{D9F34EAB-DF02-488B-9688-0BED6B473BF0}"/>
              </a:ext>
            </a:extLst>
          </p:cNvPr>
          <p:cNvSpPr>
            <a:spLocks noGrp="1"/>
          </p:cNvSpPr>
          <p:nvPr>
            <p:ph type="body" orient="vert" idx="15"/>
          </p:nvPr>
        </p:nvSpPr>
        <p:spPr/>
        <p:txBody>
          <a:bodyPr/>
          <a:lstStyle/>
          <a:p>
            <a:endParaRPr lang="en-GB" dirty="0"/>
          </a:p>
        </p:txBody>
      </p:sp>
      <p:sp>
        <p:nvSpPr>
          <p:cNvPr id="4" name="Tijdelijke aanduiding voor dianummer 3">
            <a:extLst>
              <a:ext uri="{FF2B5EF4-FFF2-40B4-BE49-F238E27FC236}">
                <a16:creationId xmlns:a16="http://schemas.microsoft.com/office/drawing/2014/main" id="{9ACE0254-1A36-42B8-9875-44F0EE63F79B}"/>
              </a:ext>
            </a:extLst>
          </p:cNvPr>
          <p:cNvSpPr>
            <a:spLocks noGrp="1"/>
          </p:cNvSpPr>
          <p:nvPr>
            <p:ph type="sldNum" sz="quarter" idx="17"/>
          </p:nvPr>
        </p:nvSpPr>
        <p:spPr/>
        <p:txBody>
          <a:bodyPr/>
          <a:lstStyle/>
          <a:p>
            <a:fld id="{5EC93C5F-DB18-4797-88B9-B8B0D60519FD}" type="slidenum">
              <a:rPr lang="en-GB" smtClean="0"/>
              <a:pPr/>
              <a:t>128</a:t>
            </a:fld>
            <a:endParaRPr lang="en-GB" dirty="0"/>
          </a:p>
        </p:txBody>
      </p:sp>
      <p:sp>
        <p:nvSpPr>
          <p:cNvPr id="5" name="Tijdelijke aanduiding voor voettekst 4">
            <a:extLst>
              <a:ext uri="{FF2B5EF4-FFF2-40B4-BE49-F238E27FC236}">
                <a16:creationId xmlns:a16="http://schemas.microsoft.com/office/drawing/2014/main" id="{C443A04A-27DD-42FC-8844-A12A15F5BD2D}"/>
              </a:ext>
            </a:extLst>
          </p:cNvPr>
          <p:cNvSpPr>
            <a:spLocks noGrp="1"/>
          </p:cNvSpPr>
          <p:nvPr>
            <p:ph type="ftr" sz="quarter" idx="16"/>
          </p:nvPr>
        </p:nvSpPr>
        <p:spPr/>
        <p:txBody>
          <a:bodyPr/>
          <a:lstStyle/>
          <a:p>
            <a:r>
              <a:rPr lang="en-GB" dirty="0"/>
              <a:t>26 October 2021 | ALIM Guide for asset information Managers</a:t>
            </a:r>
          </a:p>
        </p:txBody>
      </p:sp>
      <p:sp>
        <p:nvSpPr>
          <p:cNvPr id="7" name="Titel 6">
            <a:extLst>
              <a:ext uri="{FF2B5EF4-FFF2-40B4-BE49-F238E27FC236}">
                <a16:creationId xmlns:a16="http://schemas.microsoft.com/office/drawing/2014/main" id="{7CEE54AA-4429-44D0-8B0C-995A7FECCD94}"/>
              </a:ext>
            </a:extLst>
          </p:cNvPr>
          <p:cNvSpPr>
            <a:spLocks noGrp="1"/>
          </p:cNvSpPr>
          <p:nvPr>
            <p:ph type="title"/>
          </p:nvPr>
        </p:nvSpPr>
        <p:spPr/>
        <p:txBody>
          <a:bodyPr/>
          <a:lstStyle/>
          <a:p>
            <a:r>
              <a:rPr lang="en-GB" dirty="0"/>
              <a:t>ALIM standardization</a:t>
            </a:r>
          </a:p>
        </p:txBody>
      </p:sp>
    </p:spTree>
    <p:extLst>
      <p:ext uri="{BB962C8B-B14F-4D97-AF65-F5344CB8AC3E}">
        <p14:creationId xmlns:p14="http://schemas.microsoft.com/office/powerpoint/2010/main" val="2255110809"/>
      </p:ext>
    </p:extLst>
  </p:cSld>
  <p:clrMapOvr>
    <a:masterClrMapping/>
  </p:clrMapOvr>
  <p:transition spd="slow">
    <p:push dir="u"/>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verticale tekst 2">
            <a:extLst>
              <a:ext uri="{FF2B5EF4-FFF2-40B4-BE49-F238E27FC236}">
                <a16:creationId xmlns:a16="http://schemas.microsoft.com/office/drawing/2014/main" id="{D9F34EAB-DF02-488B-9688-0BED6B473BF0}"/>
              </a:ext>
            </a:extLst>
          </p:cNvPr>
          <p:cNvSpPr>
            <a:spLocks noGrp="1"/>
          </p:cNvSpPr>
          <p:nvPr>
            <p:ph type="body" orient="vert" idx="15"/>
          </p:nvPr>
        </p:nvSpPr>
        <p:spPr/>
        <p:txBody>
          <a:bodyPr/>
          <a:lstStyle/>
          <a:p>
            <a:endParaRPr lang="en-GB" dirty="0"/>
          </a:p>
        </p:txBody>
      </p:sp>
      <p:sp>
        <p:nvSpPr>
          <p:cNvPr id="4" name="Tijdelijke aanduiding voor dianummer 3">
            <a:extLst>
              <a:ext uri="{FF2B5EF4-FFF2-40B4-BE49-F238E27FC236}">
                <a16:creationId xmlns:a16="http://schemas.microsoft.com/office/drawing/2014/main" id="{9ACE0254-1A36-42B8-9875-44F0EE63F79B}"/>
              </a:ext>
            </a:extLst>
          </p:cNvPr>
          <p:cNvSpPr>
            <a:spLocks noGrp="1"/>
          </p:cNvSpPr>
          <p:nvPr>
            <p:ph type="sldNum" sz="quarter" idx="17"/>
          </p:nvPr>
        </p:nvSpPr>
        <p:spPr/>
        <p:txBody>
          <a:bodyPr/>
          <a:lstStyle/>
          <a:p>
            <a:fld id="{5EC93C5F-DB18-4797-88B9-B8B0D60519FD}" type="slidenum">
              <a:rPr lang="en-GB" smtClean="0"/>
              <a:pPr/>
              <a:t>129</a:t>
            </a:fld>
            <a:endParaRPr lang="en-GB" dirty="0"/>
          </a:p>
        </p:txBody>
      </p:sp>
      <p:sp>
        <p:nvSpPr>
          <p:cNvPr id="5" name="Tijdelijke aanduiding voor voettekst 4">
            <a:extLst>
              <a:ext uri="{FF2B5EF4-FFF2-40B4-BE49-F238E27FC236}">
                <a16:creationId xmlns:a16="http://schemas.microsoft.com/office/drawing/2014/main" id="{C443A04A-27DD-42FC-8844-A12A15F5BD2D}"/>
              </a:ext>
            </a:extLst>
          </p:cNvPr>
          <p:cNvSpPr>
            <a:spLocks noGrp="1"/>
          </p:cNvSpPr>
          <p:nvPr>
            <p:ph type="ftr" sz="quarter" idx="16"/>
          </p:nvPr>
        </p:nvSpPr>
        <p:spPr/>
        <p:txBody>
          <a:bodyPr/>
          <a:lstStyle/>
          <a:p>
            <a:r>
              <a:rPr lang="en-GB" dirty="0"/>
              <a:t>26 October 2021 | ALIM Guide for asset information Managers</a:t>
            </a:r>
          </a:p>
        </p:txBody>
      </p:sp>
      <p:sp>
        <p:nvSpPr>
          <p:cNvPr id="7" name="Titel 6">
            <a:extLst>
              <a:ext uri="{FF2B5EF4-FFF2-40B4-BE49-F238E27FC236}">
                <a16:creationId xmlns:a16="http://schemas.microsoft.com/office/drawing/2014/main" id="{7CEE54AA-4429-44D0-8B0C-995A7FECCD94}"/>
              </a:ext>
            </a:extLst>
          </p:cNvPr>
          <p:cNvSpPr>
            <a:spLocks noGrp="1"/>
          </p:cNvSpPr>
          <p:nvPr>
            <p:ph type="title"/>
          </p:nvPr>
        </p:nvSpPr>
        <p:spPr/>
        <p:txBody>
          <a:bodyPr/>
          <a:lstStyle/>
          <a:p>
            <a:r>
              <a:rPr lang="en-GB" dirty="0"/>
              <a:t>ALIM standardization related to phase</a:t>
            </a:r>
          </a:p>
        </p:txBody>
      </p:sp>
      <p:pic>
        <p:nvPicPr>
          <p:cNvPr id="9" name="Afbeelding 8">
            <a:extLst>
              <a:ext uri="{FF2B5EF4-FFF2-40B4-BE49-F238E27FC236}">
                <a16:creationId xmlns:a16="http://schemas.microsoft.com/office/drawing/2014/main" id="{DF44F248-8800-4DFA-814A-7CCD41166CB1}"/>
              </a:ext>
            </a:extLst>
          </p:cNvPr>
          <p:cNvPicPr>
            <a:picLocks noChangeAspect="1"/>
          </p:cNvPicPr>
          <p:nvPr/>
        </p:nvPicPr>
        <p:blipFill>
          <a:blip r:embed="rId2"/>
          <a:stretch>
            <a:fillRect/>
          </a:stretch>
        </p:blipFill>
        <p:spPr>
          <a:xfrm>
            <a:off x="2856456" y="1264778"/>
            <a:ext cx="5880189" cy="4970358"/>
          </a:xfrm>
          <a:prstGeom prst="rect">
            <a:avLst/>
          </a:prstGeom>
        </p:spPr>
      </p:pic>
      <p:pic>
        <p:nvPicPr>
          <p:cNvPr id="10" name="Picture 2">
            <a:extLst>
              <a:ext uri="{FF2B5EF4-FFF2-40B4-BE49-F238E27FC236}">
                <a16:creationId xmlns:a16="http://schemas.microsoft.com/office/drawing/2014/main" id="{BCEA4AB2-1E05-4DD9-AC67-84B0A32CCF4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17667" y="3546949"/>
            <a:ext cx="1419522" cy="646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Bijschrift met afgeronde rechthoek 3">
            <a:extLst>
              <a:ext uri="{FF2B5EF4-FFF2-40B4-BE49-F238E27FC236}">
                <a16:creationId xmlns:a16="http://schemas.microsoft.com/office/drawing/2014/main" id="{478F5B55-9F09-46DE-AABC-60EDAF7C1736}"/>
              </a:ext>
            </a:extLst>
          </p:cNvPr>
          <p:cNvSpPr/>
          <p:nvPr/>
        </p:nvSpPr>
        <p:spPr>
          <a:xfrm>
            <a:off x="2664169" y="1920290"/>
            <a:ext cx="1849318" cy="253951"/>
          </a:xfrm>
          <a:prstGeom prst="wedgeRoundRectCallout">
            <a:avLst>
              <a:gd name="adj1" fmla="val 84433"/>
              <a:gd name="adj2" fmla="val 620732"/>
              <a:gd name="adj3" fmla="val 16667"/>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GB" sz="1200" dirty="0"/>
              <a:t>Core Ontologies</a:t>
            </a:r>
          </a:p>
        </p:txBody>
      </p:sp>
      <p:sp>
        <p:nvSpPr>
          <p:cNvPr id="12" name="Bijschrift met afgeronde rechthoek 4">
            <a:extLst>
              <a:ext uri="{FF2B5EF4-FFF2-40B4-BE49-F238E27FC236}">
                <a16:creationId xmlns:a16="http://schemas.microsoft.com/office/drawing/2014/main" id="{356F6488-231A-4703-AB1F-5C092882CC8D}"/>
              </a:ext>
            </a:extLst>
          </p:cNvPr>
          <p:cNvSpPr/>
          <p:nvPr/>
        </p:nvSpPr>
        <p:spPr>
          <a:xfrm>
            <a:off x="8325061" y="2711009"/>
            <a:ext cx="2720871" cy="496365"/>
          </a:xfrm>
          <a:prstGeom prst="wedgeRoundRectCallout">
            <a:avLst>
              <a:gd name="adj1" fmla="val -33780"/>
              <a:gd name="adj2" fmla="val 148528"/>
              <a:gd name="adj3" fmla="val 16667"/>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GB" sz="1200" dirty="0"/>
              <a:t>Systems Engineering (</a:t>
            </a:r>
            <a:r>
              <a:rPr lang="en-GB" sz="1200" b="1" dirty="0"/>
              <a:t>SE</a:t>
            </a:r>
            <a:r>
              <a:rPr lang="en-GB" sz="1200" dirty="0"/>
              <a:t>)</a:t>
            </a:r>
          </a:p>
          <a:p>
            <a:pPr algn="ctr"/>
            <a:r>
              <a:rPr lang="en-GB" sz="1200" dirty="0"/>
              <a:t>(functional requirements &amp; technical boundary conditions) Ontologies</a:t>
            </a:r>
          </a:p>
        </p:txBody>
      </p:sp>
      <p:pic>
        <p:nvPicPr>
          <p:cNvPr id="13" name="Picture 4">
            <a:extLst>
              <a:ext uri="{FF2B5EF4-FFF2-40B4-BE49-F238E27FC236}">
                <a16:creationId xmlns:a16="http://schemas.microsoft.com/office/drawing/2014/main" id="{A63CA242-7CE5-4B9A-88C6-172138A5716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37902" y="3653388"/>
            <a:ext cx="1194148" cy="3620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Picture 3">
            <a:extLst>
              <a:ext uri="{FF2B5EF4-FFF2-40B4-BE49-F238E27FC236}">
                <a16:creationId xmlns:a16="http://schemas.microsoft.com/office/drawing/2014/main" id="{938F4C4F-2267-42AD-88E7-50F8922F32F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383316" y="5380545"/>
            <a:ext cx="1524282" cy="5619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Bijschrift met afgeronde rechthoek 7">
            <a:extLst>
              <a:ext uri="{FF2B5EF4-FFF2-40B4-BE49-F238E27FC236}">
                <a16:creationId xmlns:a16="http://schemas.microsoft.com/office/drawing/2014/main" id="{A5171011-BD71-40AC-8F16-D3074F70717A}"/>
              </a:ext>
            </a:extLst>
          </p:cNvPr>
          <p:cNvSpPr/>
          <p:nvPr/>
        </p:nvSpPr>
        <p:spPr>
          <a:xfrm>
            <a:off x="7757403" y="5860110"/>
            <a:ext cx="2039108" cy="253951"/>
          </a:xfrm>
          <a:prstGeom prst="wedgeRoundRectCallout">
            <a:avLst>
              <a:gd name="adj1" fmla="val -36637"/>
              <a:gd name="adj2" fmla="val -126038"/>
              <a:gd name="adj3" fmla="val 16667"/>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GB" sz="1200" dirty="0"/>
              <a:t>Project/</a:t>
            </a:r>
            <a:r>
              <a:rPr lang="en-GB" sz="1200" b="1" dirty="0"/>
              <a:t>BIM</a:t>
            </a:r>
            <a:r>
              <a:rPr lang="en-GB" sz="1200" dirty="0"/>
              <a:t> ontologies</a:t>
            </a:r>
          </a:p>
        </p:txBody>
      </p:sp>
      <p:pic>
        <p:nvPicPr>
          <p:cNvPr id="16" name="Picture 4">
            <a:extLst>
              <a:ext uri="{FF2B5EF4-FFF2-40B4-BE49-F238E27FC236}">
                <a16:creationId xmlns:a16="http://schemas.microsoft.com/office/drawing/2014/main" id="{549FB781-5C4D-439C-8113-13BFA3979E4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35551" y="5661367"/>
            <a:ext cx="1194148" cy="3620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 name="Picture 3">
            <a:extLst>
              <a:ext uri="{FF2B5EF4-FFF2-40B4-BE49-F238E27FC236}">
                <a16:creationId xmlns:a16="http://schemas.microsoft.com/office/drawing/2014/main" id="{94A49BBB-0590-416B-95D9-83970B355AAC}"/>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702523" y="5250747"/>
            <a:ext cx="1107207" cy="4081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 name="Bijschrift met afgeronde rechthoek 10">
            <a:extLst>
              <a:ext uri="{FF2B5EF4-FFF2-40B4-BE49-F238E27FC236}">
                <a16:creationId xmlns:a16="http://schemas.microsoft.com/office/drawing/2014/main" id="{1E194A3D-279E-46E7-B1FA-BD42E11B13BA}"/>
              </a:ext>
            </a:extLst>
          </p:cNvPr>
          <p:cNvSpPr/>
          <p:nvPr/>
        </p:nvSpPr>
        <p:spPr>
          <a:xfrm>
            <a:off x="1931797" y="5815495"/>
            <a:ext cx="1849318" cy="253951"/>
          </a:xfrm>
          <a:prstGeom prst="wedgeRoundRectCallout">
            <a:avLst>
              <a:gd name="adj1" fmla="val 47581"/>
              <a:gd name="adj2" fmla="val -107006"/>
              <a:gd name="adj3" fmla="val 16667"/>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GB" sz="1200" dirty="0"/>
              <a:t>Acreage/</a:t>
            </a:r>
            <a:r>
              <a:rPr lang="en-GB" sz="1200" b="1" dirty="0"/>
              <a:t>GIS</a:t>
            </a:r>
            <a:r>
              <a:rPr lang="en-GB" sz="1200" dirty="0"/>
              <a:t> ontologies</a:t>
            </a:r>
          </a:p>
        </p:txBody>
      </p:sp>
      <p:pic>
        <p:nvPicPr>
          <p:cNvPr id="19" name="Picture 5">
            <a:extLst>
              <a:ext uri="{FF2B5EF4-FFF2-40B4-BE49-F238E27FC236}">
                <a16:creationId xmlns:a16="http://schemas.microsoft.com/office/drawing/2014/main" id="{E4B9609B-9935-4F4D-8009-FA450D264F3C}"/>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072731" y="3278238"/>
            <a:ext cx="1299264" cy="570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 name="Bijschrift met afgeronde rechthoek 13">
            <a:extLst>
              <a:ext uri="{FF2B5EF4-FFF2-40B4-BE49-F238E27FC236}">
                <a16:creationId xmlns:a16="http://schemas.microsoft.com/office/drawing/2014/main" id="{0B384FAB-E99D-40C9-A099-70B494D7AC2A}"/>
              </a:ext>
            </a:extLst>
          </p:cNvPr>
          <p:cNvSpPr/>
          <p:nvPr/>
        </p:nvSpPr>
        <p:spPr>
          <a:xfrm>
            <a:off x="1255344" y="3951885"/>
            <a:ext cx="2164814" cy="333254"/>
          </a:xfrm>
          <a:prstGeom prst="wedgeRoundRectCallout">
            <a:avLst>
              <a:gd name="adj1" fmla="val 34485"/>
              <a:gd name="adj2" fmla="val -127918"/>
              <a:gd name="adj3" fmla="val 16667"/>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GB" sz="1200" dirty="0"/>
              <a:t>Monitoring &amp; Control (</a:t>
            </a:r>
            <a:r>
              <a:rPr lang="en-GB" sz="1200" b="1" dirty="0"/>
              <a:t>M&amp;C</a:t>
            </a:r>
            <a:r>
              <a:rPr lang="en-GB" sz="1200" dirty="0"/>
              <a:t>)</a:t>
            </a:r>
          </a:p>
          <a:p>
            <a:pPr algn="ctr"/>
            <a:r>
              <a:rPr lang="en-GB" sz="1200" dirty="0"/>
              <a:t> Ontology</a:t>
            </a:r>
          </a:p>
        </p:txBody>
      </p:sp>
      <p:pic>
        <p:nvPicPr>
          <p:cNvPr id="21" name="Picture 3">
            <a:extLst>
              <a:ext uri="{FF2B5EF4-FFF2-40B4-BE49-F238E27FC236}">
                <a16:creationId xmlns:a16="http://schemas.microsoft.com/office/drawing/2014/main" id="{EA1E9518-F153-40F2-B74D-8E525136B10B}"/>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001967" y="1132632"/>
            <a:ext cx="1430454" cy="4081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2" name="Bijschrift met afgeronde rechthoek 20">
            <a:extLst>
              <a:ext uri="{FF2B5EF4-FFF2-40B4-BE49-F238E27FC236}">
                <a16:creationId xmlns:a16="http://schemas.microsoft.com/office/drawing/2014/main" id="{A934A483-9A4C-47FC-9A6A-6B8AC2F4FE0D}"/>
              </a:ext>
            </a:extLst>
          </p:cNvPr>
          <p:cNvSpPr/>
          <p:nvPr/>
        </p:nvSpPr>
        <p:spPr>
          <a:xfrm>
            <a:off x="6981921" y="1444795"/>
            <a:ext cx="2284658" cy="362066"/>
          </a:xfrm>
          <a:prstGeom prst="wedgeRoundRectCallout">
            <a:avLst>
              <a:gd name="adj1" fmla="val -63649"/>
              <a:gd name="adj2" fmla="val 17057"/>
              <a:gd name="adj3" fmla="val 16667"/>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GB" sz="1200" dirty="0"/>
              <a:t>Business (KPIs, costs, benefits) Ontologies</a:t>
            </a:r>
          </a:p>
        </p:txBody>
      </p:sp>
      <p:sp>
        <p:nvSpPr>
          <p:cNvPr id="23" name="Tekstvak 22">
            <a:extLst>
              <a:ext uri="{FF2B5EF4-FFF2-40B4-BE49-F238E27FC236}">
                <a16:creationId xmlns:a16="http://schemas.microsoft.com/office/drawing/2014/main" id="{9DEB74E3-9511-41B1-8C6E-C3ACE37437D2}"/>
              </a:ext>
            </a:extLst>
          </p:cNvPr>
          <p:cNvSpPr txBox="1"/>
          <p:nvPr/>
        </p:nvSpPr>
        <p:spPr>
          <a:xfrm>
            <a:off x="8570405" y="5213580"/>
            <a:ext cx="2276714" cy="584775"/>
          </a:xfrm>
          <a:prstGeom prst="rect">
            <a:avLst/>
          </a:prstGeom>
          <a:noFill/>
        </p:spPr>
        <p:txBody>
          <a:bodyPr wrap="none" rtlCol="0">
            <a:spAutoFit/>
          </a:bodyPr>
          <a:lstStyle/>
          <a:p>
            <a:r>
              <a:rPr lang="en-GB" sz="1600" b="1" dirty="0" err="1">
                <a:solidFill>
                  <a:srgbClr val="FF0000"/>
                </a:solidFill>
              </a:rPr>
              <a:t>ifcOWL</a:t>
            </a:r>
            <a:r>
              <a:rPr lang="en-GB" sz="1600" b="1" dirty="0">
                <a:solidFill>
                  <a:srgbClr val="FF0000"/>
                </a:solidFill>
              </a:rPr>
              <a:t>, BOT, NLCS-OTL,</a:t>
            </a:r>
          </a:p>
          <a:p>
            <a:r>
              <a:rPr lang="en-GB" sz="1600" b="1" dirty="0">
                <a:solidFill>
                  <a:srgbClr val="FF0000"/>
                </a:solidFill>
              </a:rPr>
              <a:t>NL-</a:t>
            </a:r>
            <a:r>
              <a:rPr lang="en-GB" sz="1600" b="1" dirty="0" err="1">
                <a:solidFill>
                  <a:srgbClr val="FF0000"/>
                </a:solidFill>
              </a:rPr>
              <a:t>SfB</a:t>
            </a:r>
            <a:r>
              <a:rPr lang="en-GB" sz="1600" b="1" dirty="0">
                <a:solidFill>
                  <a:srgbClr val="FF0000"/>
                </a:solidFill>
              </a:rPr>
              <a:t>-OTL</a:t>
            </a:r>
          </a:p>
        </p:txBody>
      </p:sp>
      <p:sp>
        <p:nvSpPr>
          <p:cNvPr id="24" name="Tekstvak 23">
            <a:extLst>
              <a:ext uri="{FF2B5EF4-FFF2-40B4-BE49-F238E27FC236}">
                <a16:creationId xmlns:a16="http://schemas.microsoft.com/office/drawing/2014/main" id="{CC51C2DE-388B-4BC5-A98E-B6408A7F7FFD}"/>
              </a:ext>
            </a:extLst>
          </p:cNvPr>
          <p:cNvSpPr txBox="1"/>
          <p:nvPr/>
        </p:nvSpPr>
        <p:spPr>
          <a:xfrm>
            <a:off x="9525860" y="3377672"/>
            <a:ext cx="1775551" cy="338554"/>
          </a:xfrm>
          <a:prstGeom prst="rect">
            <a:avLst/>
          </a:prstGeom>
          <a:noFill/>
        </p:spPr>
        <p:txBody>
          <a:bodyPr wrap="none" rtlCol="0">
            <a:spAutoFit/>
          </a:bodyPr>
          <a:lstStyle/>
          <a:p>
            <a:r>
              <a:rPr lang="en-GB" sz="1600" dirty="0">
                <a:solidFill>
                  <a:srgbClr val="FF0000"/>
                </a:solidFill>
              </a:rPr>
              <a:t>(as SHACL shapes)</a:t>
            </a:r>
          </a:p>
        </p:txBody>
      </p:sp>
      <p:sp>
        <p:nvSpPr>
          <p:cNvPr id="25" name="Tekstvak 24">
            <a:extLst>
              <a:ext uri="{FF2B5EF4-FFF2-40B4-BE49-F238E27FC236}">
                <a16:creationId xmlns:a16="http://schemas.microsoft.com/office/drawing/2014/main" id="{BA2BA1C1-9A3D-4D07-B0DB-46ED1CD2BE32}"/>
              </a:ext>
            </a:extLst>
          </p:cNvPr>
          <p:cNvSpPr txBox="1"/>
          <p:nvPr/>
        </p:nvSpPr>
        <p:spPr>
          <a:xfrm>
            <a:off x="1255344" y="3048848"/>
            <a:ext cx="1242648" cy="338554"/>
          </a:xfrm>
          <a:prstGeom prst="rect">
            <a:avLst/>
          </a:prstGeom>
          <a:noFill/>
        </p:spPr>
        <p:txBody>
          <a:bodyPr wrap="none" rtlCol="0">
            <a:spAutoFit/>
          </a:bodyPr>
          <a:lstStyle/>
          <a:p>
            <a:r>
              <a:rPr lang="en-GB" sz="1600" b="1" dirty="0">
                <a:solidFill>
                  <a:srgbClr val="FF0000"/>
                </a:solidFill>
              </a:rPr>
              <a:t>NEN 2767-4</a:t>
            </a:r>
          </a:p>
        </p:txBody>
      </p:sp>
      <p:sp>
        <p:nvSpPr>
          <p:cNvPr id="26" name="Tekstvak 25">
            <a:extLst>
              <a:ext uri="{FF2B5EF4-FFF2-40B4-BE49-F238E27FC236}">
                <a16:creationId xmlns:a16="http://schemas.microsoft.com/office/drawing/2014/main" id="{25D2962D-BDFD-4B50-99A0-D5DB3B8578FC}"/>
              </a:ext>
            </a:extLst>
          </p:cNvPr>
          <p:cNvSpPr txBox="1"/>
          <p:nvPr/>
        </p:nvSpPr>
        <p:spPr>
          <a:xfrm>
            <a:off x="826587" y="5138005"/>
            <a:ext cx="2730171" cy="861774"/>
          </a:xfrm>
          <a:prstGeom prst="rect">
            <a:avLst/>
          </a:prstGeom>
          <a:noFill/>
        </p:spPr>
        <p:txBody>
          <a:bodyPr wrap="none" rtlCol="0">
            <a:spAutoFit/>
          </a:bodyPr>
          <a:lstStyle/>
          <a:p>
            <a:r>
              <a:rPr lang="en-GB" sz="1600" b="1" dirty="0">
                <a:solidFill>
                  <a:srgbClr val="FF0000"/>
                </a:solidFill>
              </a:rPr>
              <a:t>BGT-OTL, BOR-OTL, GWSW</a:t>
            </a:r>
          </a:p>
          <a:p>
            <a:r>
              <a:rPr lang="en-GB" sz="1600" b="1" dirty="0">
                <a:solidFill>
                  <a:srgbClr val="FF0000"/>
                </a:solidFill>
              </a:rPr>
              <a:t>OTL-Adam, OTL-NH, OTL-GL,</a:t>
            </a:r>
          </a:p>
          <a:p>
            <a:r>
              <a:rPr lang="en-GB" sz="1600" b="1" dirty="0">
                <a:solidFill>
                  <a:srgbClr val="FF0000"/>
                </a:solidFill>
              </a:rPr>
              <a:t>Aquo, …</a:t>
            </a:r>
          </a:p>
        </p:txBody>
      </p:sp>
      <p:cxnSp>
        <p:nvCxnSpPr>
          <p:cNvPr id="27" name="Rechte verbindingslijn met pijl 26">
            <a:extLst>
              <a:ext uri="{FF2B5EF4-FFF2-40B4-BE49-F238E27FC236}">
                <a16:creationId xmlns:a16="http://schemas.microsoft.com/office/drawing/2014/main" id="{8D98FD2B-58B9-4F49-A37E-528B24B3934C}"/>
              </a:ext>
            </a:extLst>
          </p:cNvPr>
          <p:cNvCxnSpPr/>
          <p:nvPr/>
        </p:nvCxnSpPr>
        <p:spPr>
          <a:xfrm>
            <a:off x="6442204" y="1834864"/>
            <a:ext cx="358187" cy="5771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Rechte verbindingslijn met pijl 27">
            <a:extLst>
              <a:ext uri="{FF2B5EF4-FFF2-40B4-BE49-F238E27FC236}">
                <a16:creationId xmlns:a16="http://schemas.microsoft.com/office/drawing/2014/main" id="{B2B773AE-1BB5-4BF4-817B-F6D3C235EC1B}"/>
              </a:ext>
            </a:extLst>
          </p:cNvPr>
          <p:cNvCxnSpPr>
            <a:cxnSpLocks/>
          </p:cNvCxnSpPr>
          <p:nvPr/>
        </p:nvCxnSpPr>
        <p:spPr>
          <a:xfrm flipH="1">
            <a:off x="4648695" y="1834380"/>
            <a:ext cx="358187" cy="577186"/>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9892657"/>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2">
            <a:lumMod val="20000"/>
            <a:lumOff val="80000"/>
          </a:schemeClr>
        </a:solidFill>
        <a:effectLst/>
      </p:bgPr>
    </p:bg>
    <p:spTree>
      <p:nvGrpSpPr>
        <p:cNvPr id="1" name=""/>
        <p:cNvGrpSpPr/>
        <p:nvPr/>
      </p:nvGrpSpPr>
      <p:grpSpPr>
        <a:xfrm>
          <a:off x="0" y="0"/>
          <a:ext cx="0" cy="0"/>
          <a:chOff x="0" y="0"/>
          <a:chExt cx="0" cy="0"/>
        </a:xfrm>
      </p:grpSpPr>
      <p:sp>
        <p:nvSpPr>
          <p:cNvPr id="21" name="Tijdelijke aanduiding voor verticale tekst 20">
            <a:extLst>
              <a:ext uri="{FF2B5EF4-FFF2-40B4-BE49-F238E27FC236}">
                <a16:creationId xmlns:a16="http://schemas.microsoft.com/office/drawing/2014/main" id="{FB0A1F67-8B72-4538-88A8-FCEE59540602}"/>
              </a:ext>
            </a:extLst>
          </p:cNvPr>
          <p:cNvSpPr>
            <a:spLocks noGrp="1"/>
          </p:cNvSpPr>
          <p:nvPr>
            <p:ph type="body" orient="vert" idx="1"/>
          </p:nvPr>
        </p:nvSpPr>
        <p:spPr>
          <a:xfrm>
            <a:off x="777233" y="1347146"/>
            <a:ext cx="11340973" cy="2196108"/>
          </a:xfrm>
        </p:spPr>
        <p:txBody>
          <a:bodyPr vert="horz" lIns="0" tIns="0" rIns="0" bIns="0" rtlCol="0" anchor="t">
            <a:noAutofit/>
          </a:bodyPr>
          <a:lstStyle/>
          <a:p>
            <a:pPr marL="179070" indent="-179070"/>
            <a:r>
              <a:rPr lang="en-GB" dirty="0"/>
              <a:t>Information sets, having some format that can be imported/exported or being accessible (“syntax” respectively “data access mechanism”)</a:t>
            </a:r>
            <a:endParaRPr lang="en-GB" dirty="0">
              <a:cs typeface="Segoe UI Light"/>
            </a:endParaRPr>
          </a:p>
          <a:p>
            <a:pPr marL="179070" indent="-179070"/>
            <a:r>
              <a:rPr lang="en-GB" dirty="0"/>
              <a:t>Information models, giving the data sets meaning (“semantics”)</a:t>
            </a:r>
          </a:p>
          <a:p>
            <a:pPr marL="356870" lvl="1" indent="-179070"/>
            <a:r>
              <a:rPr lang="en-GB" dirty="0"/>
              <a:t>Think: schemas, ontologies, OTLs, vocabularies, dictionaries &amp;</a:t>
            </a:r>
            <a:r>
              <a:rPr lang="en-GB" dirty="0">
                <a:cs typeface="Segoe UI Light"/>
              </a:rPr>
              <a:t> </a:t>
            </a:r>
            <a:r>
              <a:rPr lang="en-GB" dirty="0"/>
              <a:t>thesauri</a:t>
            </a:r>
            <a:endParaRPr lang="en-GB" dirty="0">
              <a:cs typeface="Segoe UI Light"/>
            </a:endParaRPr>
          </a:p>
          <a:p>
            <a:pPr marL="179070" indent="-179070"/>
            <a:r>
              <a:rPr lang="en-GB" dirty="0"/>
              <a:t>Knowledge Models, giving, on their turn, information models (more) meaning</a:t>
            </a:r>
            <a:endParaRPr lang="en-GB" dirty="0">
              <a:cs typeface="Segoe UI Light"/>
            </a:endParaRPr>
          </a:p>
          <a:p>
            <a:pPr marL="179070" indent="-179070"/>
            <a:r>
              <a:rPr lang="en-GB" dirty="0"/>
              <a:t>Link sets, interconnecting information sets or information models</a:t>
            </a:r>
            <a:endParaRPr lang="en-GB" dirty="0">
              <a:cs typeface="Segoe UI Light"/>
            </a:endParaRPr>
          </a:p>
          <a:p>
            <a:pPr marL="179070" indent="-179070"/>
            <a:r>
              <a:rPr lang="en-GB" dirty="0"/>
              <a:t>Meta-information, information about information sets, information models, knowledge models and link sets. or their elements (up to triples)</a:t>
            </a:r>
            <a:endParaRPr lang="en-GB" dirty="0">
              <a:cs typeface="Segoe UI Light"/>
            </a:endParaRPr>
          </a:p>
          <a:p>
            <a:pPr marL="179070" indent="-179070"/>
            <a:r>
              <a:rPr lang="en-GB" dirty="0"/>
              <a:t>Structured, for software-processing</a:t>
            </a:r>
            <a:endParaRPr lang="en-GB" dirty="0">
              <a:cs typeface="Segoe UI Light"/>
            </a:endParaRPr>
          </a:p>
          <a:p>
            <a:pPr marL="356870" lvl="1"/>
            <a:r>
              <a:rPr lang="en-GB" dirty="0"/>
              <a:t>for data sets: </a:t>
            </a:r>
            <a:endParaRPr lang="en-GB" dirty="0">
              <a:cs typeface="Segoe UI Light"/>
            </a:endParaRPr>
          </a:p>
          <a:p>
            <a:pPr lvl="2"/>
            <a:r>
              <a:rPr lang="en-GB" dirty="0"/>
              <a:t>           - semantic (having an explicit data model) for software-interpretation or</a:t>
            </a:r>
          </a:p>
          <a:p>
            <a:pPr lvl="2"/>
            <a:r>
              <a:rPr lang="en-GB" dirty="0"/>
              <a:t>           - non-semantic (“having no explicit data model) for human interpretation</a:t>
            </a:r>
          </a:p>
          <a:p>
            <a:pPr marL="179070" indent="-179070"/>
            <a:r>
              <a:rPr lang="en-GB" dirty="0"/>
              <a:t>Unstructured (“documents/files”) for human processing &amp; interpretation</a:t>
            </a:r>
            <a:endParaRPr lang="en-GB" dirty="0">
              <a:cs typeface="Segoe UI Light"/>
            </a:endParaRPr>
          </a:p>
          <a:p>
            <a:pPr marL="179070" indent="-179070"/>
            <a:endParaRPr lang="en-GB" dirty="0">
              <a:cs typeface="Segoe UI Light"/>
            </a:endParaRPr>
          </a:p>
          <a:p>
            <a:pPr marL="179070" indent="-179070"/>
            <a:r>
              <a:rPr lang="en-GB" dirty="0"/>
              <a:t>Typical situation is “Hybrid”: mix of documents, non-semantic and semantic information</a:t>
            </a:r>
            <a:endParaRPr lang="en-GB" dirty="0">
              <a:cs typeface="Segoe UI Light"/>
            </a:endParaRPr>
          </a:p>
          <a:p>
            <a:pPr lvl="2"/>
            <a:endParaRPr lang="en-GB" dirty="0"/>
          </a:p>
          <a:p>
            <a:pPr marL="0" indent="0">
              <a:buNone/>
            </a:pPr>
            <a:endParaRPr lang="en-GB" dirty="0"/>
          </a:p>
        </p:txBody>
      </p:sp>
      <p:sp>
        <p:nvSpPr>
          <p:cNvPr id="23" name="Tijdelijke aanduiding voor verticale tekst 22">
            <a:extLst>
              <a:ext uri="{FF2B5EF4-FFF2-40B4-BE49-F238E27FC236}">
                <a16:creationId xmlns:a16="http://schemas.microsoft.com/office/drawing/2014/main" id="{42D326BD-7163-4F21-BB5C-93E4AA4B3E1A}"/>
              </a:ext>
            </a:extLst>
          </p:cNvPr>
          <p:cNvSpPr>
            <a:spLocks noGrp="1"/>
          </p:cNvSpPr>
          <p:nvPr>
            <p:ph type="body" orient="vert" idx="15"/>
          </p:nvPr>
        </p:nvSpPr>
        <p:spPr/>
        <p:txBody>
          <a:bodyPr/>
          <a:lstStyle/>
          <a:p>
            <a:endParaRPr lang="en-GB" dirty="0"/>
          </a:p>
        </p:txBody>
      </p:sp>
      <p:sp>
        <p:nvSpPr>
          <p:cNvPr id="20" name="Titel 19">
            <a:extLst>
              <a:ext uri="{FF2B5EF4-FFF2-40B4-BE49-F238E27FC236}">
                <a16:creationId xmlns:a16="http://schemas.microsoft.com/office/drawing/2014/main" id="{4BB9987A-2C44-4D4D-9641-691499791444}"/>
              </a:ext>
            </a:extLst>
          </p:cNvPr>
          <p:cNvSpPr>
            <a:spLocks noGrp="1"/>
          </p:cNvSpPr>
          <p:nvPr>
            <p:ph type="title"/>
          </p:nvPr>
        </p:nvSpPr>
        <p:spPr/>
        <p:txBody>
          <a:bodyPr/>
          <a:lstStyle/>
          <a:p>
            <a:r>
              <a:rPr lang="en-GB" dirty="0"/>
              <a:t>what is </a:t>
            </a:r>
            <a:r>
              <a:rPr lang="en-GB" dirty="0">
                <a:solidFill>
                  <a:srgbClr val="FF0000"/>
                </a:solidFill>
              </a:rPr>
              <a:t>i</a:t>
            </a:r>
            <a:r>
              <a:rPr lang="en-GB" dirty="0"/>
              <a:t>nformation?</a:t>
            </a:r>
          </a:p>
        </p:txBody>
      </p:sp>
      <p:sp>
        <p:nvSpPr>
          <p:cNvPr id="2" name="Tijdelijke aanduiding voor dianummer 1">
            <a:extLst>
              <a:ext uri="{FF2B5EF4-FFF2-40B4-BE49-F238E27FC236}">
                <a16:creationId xmlns:a16="http://schemas.microsoft.com/office/drawing/2014/main" id="{2F0F8107-DEE5-41BC-8093-43FD29FF1DA9}"/>
              </a:ext>
            </a:extLst>
          </p:cNvPr>
          <p:cNvSpPr>
            <a:spLocks noGrp="1"/>
          </p:cNvSpPr>
          <p:nvPr>
            <p:ph type="sldNum" sz="quarter" idx="17"/>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EC93C5F-DB18-4797-88B9-B8B0D60519FD}" type="slidenum">
              <a:rPr kumimoji="0" lang="en-GB" sz="1000" b="0" i="0" u="none" strike="noStrike" kern="1200" cap="none" spc="0" normalizeH="0" baseline="0" noProof="0" smtClean="0">
                <a:ln>
                  <a:noFill/>
                </a:ln>
                <a:solidFill>
                  <a:prstClr val="black">
                    <a:tint val="75000"/>
                  </a:prstClr>
                </a:solidFill>
                <a:effectLst/>
                <a:uLnTx/>
                <a:uFillTx/>
                <a:latin typeface="Segoe UI Ligh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13</a:t>
            </a:fld>
            <a:endParaRPr kumimoji="0" lang="en-GB" sz="1000" b="0" i="0" u="none" strike="noStrike" kern="1200" cap="none" spc="0" normalizeH="0" baseline="0" noProof="0" dirty="0">
              <a:ln>
                <a:noFill/>
              </a:ln>
              <a:solidFill>
                <a:prstClr val="black">
                  <a:tint val="75000"/>
                </a:prstClr>
              </a:solidFill>
              <a:effectLst/>
              <a:uLnTx/>
              <a:uFillTx/>
              <a:latin typeface="Segoe UI Light"/>
              <a:ea typeface="+mn-ea"/>
              <a:cs typeface="+mn-cs"/>
            </a:endParaRPr>
          </a:p>
        </p:txBody>
      </p:sp>
      <p:sp>
        <p:nvSpPr>
          <p:cNvPr id="3" name="Tijdelijke aanduiding voor voettekst 2">
            <a:extLst>
              <a:ext uri="{FF2B5EF4-FFF2-40B4-BE49-F238E27FC236}">
                <a16:creationId xmlns:a16="http://schemas.microsoft.com/office/drawing/2014/main" id="{7492F5A2-7280-40E0-8A48-5CB57724C2E5}"/>
              </a:ext>
            </a:extLst>
          </p:cNvPr>
          <p:cNvSpPr>
            <a:spLocks noGrp="1"/>
          </p:cNvSpPr>
          <p:nvPr>
            <p:ph type="ftr" sz="quarter" idx="16"/>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prstClr val="black">
                    <a:tint val="75000"/>
                  </a:prstClr>
                </a:solidFill>
                <a:effectLst/>
                <a:uLnTx/>
                <a:uFillTx/>
                <a:latin typeface="Segoe UI Light"/>
                <a:ea typeface="+mn-ea"/>
                <a:cs typeface="+mn-cs"/>
              </a:rPr>
              <a:t>26 October 2021 | ALIM Guide for asset information Managers</a:t>
            </a:r>
          </a:p>
        </p:txBody>
      </p:sp>
    </p:spTree>
    <p:extLst>
      <p:ext uri="{BB962C8B-B14F-4D97-AF65-F5344CB8AC3E}">
        <p14:creationId xmlns:p14="http://schemas.microsoft.com/office/powerpoint/2010/main" val="767520117"/>
      </p:ext>
    </p:extLst>
  </p:cSld>
  <p:clrMapOvr>
    <a:overrideClrMapping bg1="lt1" tx1="dk1" bg2="lt2" tx2="dk2" accent1="accent1" accent2="accent2" accent3="accent3" accent4="accent4" accent5="accent5" accent6="accent6" hlink="hlink" folHlink="folHlink"/>
  </p:clrMapOvr>
  <p:transition spd="slow">
    <p:push dir="u"/>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Vertical Text Placeholder 21">
            <a:extLst>
              <a:ext uri="{FF2B5EF4-FFF2-40B4-BE49-F238E27FC236}">
                <a16:creationId xmlns:a16="http://schemas.microsoft.com/office/drawing/2014/main" id="{5566E30F-6C97-4831-BBB4-566E1DCADF0F}"/>
              </a:ext>
            </a:extLst>
          </p:cNvPr>
          <p:cNvSpPr>
            <a:spLocks noGrp="1"/>
          </p:cNvSpPr>
          <p:nvPr>
            <p:ph type="body" orient="vert" idx="15"/>
          </p:nvPr>
        </p:nvSpPr>
        <p:spPr/>
        <p:txBody>
          <a:bodyPr/>
          <a:lstStyle/>
          <a:p>
            <a:endParaRPr lang="en-GB" dirty="0"/>
          </a:p>
        </p:txBody>
      </p:sp>
      <p:sp>
        <p:nvSpPr>
          <p:cNvPr id="21" name="Subtitle 20">
            <a:extLst>
              <a:ext uri="{FF2B5EF4-FFF2-40B4-BE49-F238E27FC236}">
                <a16:creationId xmlns:a16="http://schemas.microsoft.com/office/drawing/2014/main" id="{F36B1E6C-4289-4980-81D7-ED92F10CCB6B}"/>
              </a:ext>
            </a:extLst>
          </p:cNvPr>
          <p:cNvSpPr>
            <a:spLocks noGrp="1"/>
          </p:cNvSpPr>
          <p:nvPr>
            <p:ph type="subTitle" idx="10"/>
          </p:nvPr>
        </p:nvSpPr>
        <p:spPr/>
        <p:txBody>
          <a:bodyPr/>
          <a:lstStyle/>
          <a:p>
            <a:endParaRPr lang="en-GB" dirty="0"/>
          </a:p>
        </p:txBody>
      </p:sp>
      <p:sp>
        <p:nvSpPr>
          <p:cNvPr id="20" name="Title 19">
            <a:extLst>
              <a:ext uri="{FF2B5EF4-FFF2-40B4-BE49-F238E27FC236}">
                <a16:creationId xmlns:a16="http://schemas.microsoft.com/office/drawing/2014/main" id="{A15D3A51-9971-4124-8584-8CD319553684}"/>
              </a:ext>
            </a:extLst>
          </p:cNvPr>
          <p:cNvSpPr>
            <a:spLocks noGrp="1"/>
          </p:cNvSpPr>
          <p:nvPr>
            <p:ph type="title"/>
          </p:nvPr>
        </p:nvSpPr>
        <p:spPr/>
        <p:txBody>
          <a:bodyPr/>
          <a:lstStyle/>
          <a:p>
            <a:r>
              <a:rPr lang="en-GB" dirty="0"/>
              <a:t>Typical IT architecture</a:t>
            </a:r>
          </a:p>
        </p:txBody>
      </p:sp>
      <p:sp>
        <p:nvSpPr>
          <p:cNvPr id="23" name="Rectangle 22">
            <a:extLst>
              <a:ext uri="{FF2B5EF4-FFF2-40B4-BE49-F238E27FC236}">
                <a16:creationId xmlns:a16="http://schemas.microsoft.com/office/drawing/2014/main" id="{70F9FB87-CD19-4EA1-B852-F5C98F7A8597}"/>
              </a:ext>
            </a:extLst>
          </p:cNvPr>
          <p:cNvSpPr/>
          <p:nvPr/>
        </p:nvSpPr>
        <p:spPr>
          <a:xfrm>
            <a:off x="1866618" y="5499825"/>
            <a:ext cx="7286625" cy="739051"/>
          </a:xfrm>
          <a:prstGeom prst="rect">
            <a:avLst/>
          </a:prstGeom>
          <a:gradFill>
            <a:gsLst>
              <a:gs pos="0">
                <a:schemeClr val="accent3">
                  <a:lumMod val="20000"/>
                  <a:lumOff val="80000"/>
                </a:schemeClr>
              </a:gs>
              <a:gs pos="68000">
                <a:schemeClr val="accent1">
                  <a:lumMod val="75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defTabSz="609570">
              <a:defRPr/>
            </a:pPr>
            <a:r>
              <a:rPr lang="en-GB" sz="2400" dirty="0">
                <a:solidFill>
                  <a:prstClr val="white"/>
                </a:solidFill>
                <a:latin typeface="Arial"/>
              </a:rPr>
              <a:t>Information sources</a:t>
            </a:r>
            <a:endParaRPr lang="en-GB" sz="1200" dirty="0">
              <a:solidFill>
                <a:prstClr val="white"/>
              </a:solidFill>
              <a:latin typeface="Arial"/>
            </a:endParaRPr>
          </a:p>
        </p:txBody>
      </p:sp>
      <p:sp>
        <p:nvSpPr>
          <p:cNvPr id="24" name="Rectangle 23">
            <a:extLst>
              <a:ext uri="{FF2B5EF4-FFF2-40B4-BE49-F238E27FC236}">
                <a16:creationId xmlns:a16="http://schemas.microsoft.com/office/drawing/2014/main" id="{09BAA242-DFB9-42C8-9D45-A4746FB473F8}"/>
              </a:ext>
            </a:extLst>
          </p:cNvPr>
          <p:cNvSpPr/>
          <p:nvPr/>
        </p:nvSpPr>
        <p:spPr>
          <a:xfrm>
            <a:off x="3238214" y="2606619"/>
            <a:ext cx="5915027" cy="896871"/>
          </a:xfrm>
          <a:prstGeom prst="rect">
            <a:avLst/>
          </a:prstGeom>
          <a:gradFill>
            <a:gsLst>
              <a:gs pos="0">
                <a:schemeClr val="accent6">
                  <a:lumMod val="20000"/>
                  <a:lumOff val="80000"/>
                </a:schemeClr>
              </a:gs>
              <a:gs pos="52000">
                <a:schemeClr val="accent6"/>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defTabSz="609570">
              <a:defRPr/>
            </a:pPr>
            <a:r>
              <a:rPr lang="en-GB" sz="2400" dirty="0">
                <a:solidFill>
                  <a:prstClr val="white"/>
                </a:solidFill>
                <a:latin typeface="Arial"/>
              </a:rPr>
              <a:t>Computer applications &amp; Services</a:t>
            </a:r>
          </a:p>
        </p:txBody>
      </p:sp>
      <p:sp>
        <p:nvSpPr>
          <p:cNvPr id="25" name="Arrow: Up 24">
            <a:extLst>
              <a:ext uri="{FF2B5EF4-FFF2-40B4-BE49-F238E27FC236}">
                <a16:creationId xmlns:a16="http://schemas.microsoft.com/office/drawing/2014/main" id="{440C8224-FCC9-4A71-B30D-D754A09D995B}"/>
              </a:ext>
            </a:extLst>
          </p:cNvPr>
          <p:cNvSpPr/>
          <p:nvPr/>
        </p:nvSpPr>
        <p:spPr>
          <a:xfrm flipV="1">
            <a:off x="4419833" y="3285374"/>
            <a:ext cx="244576" cy="2421071"/>
          </a:xfrm>
          <a:prstGeom prst="upArrow">
            <a:avLst/>
          </a:prstGeom>
          <a:solidFill>
            <a:srgbClr val="C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609570">
              <a:defRPr/>
            </a:pPr>
            <a:endParaRPr lang="en-GB" sz="2400" dirty="0">
              <a:solidFill>
                <a:prstClr val="white"/>
              </a:solidFill>
              <a:latin typeface="Arial"/>
            </a:endParaRPr>
          </a:p>
        </p:txBody>
      </p:sp>
      <p:sp>
        <p:nvSpPr>
          <p:cNvPr id="26" name="Rectangle 25">
            <a:extLst>
              <a:ext uri="{FF2B5EF4-FFF2-40B4-BE49-F238E27FC236}">
                <a16:creationId xmlns:a16="http://schemas.microsoft.com/office/drawing/2014/main" id="{FEC6E6AF-426E-4973-8871-65CA4484B2CA}"/>
              </a:ext>
            </a:extLst>
          </p:cNvPr>
          <p:cNvSpPr/>
          <p:nvPr/>
        </p:nvSpPr>
        <p:spPr>
          <a:xfrm>
            <a:off x="3238216" y="4595705"/>
            <a:ext cx="4552949" cy="739051"/>
          </a:xfrm>
          <a:prstGeom prst="rect">
            <a:avLst/>
          </a:prstGeom>
          <a:gradFill>
            <a:gsLst>
              <a:gs pos="0">
                <a:schemeClr val="accent4">
                  <a:lumMod val="20000"/>
                  <a:lumOff val="80000"/>
                </a:schemeClr>
              </a:gs>
              <a:gs pos="52000">
                <a:schemeClr val="accent4">
                  <a:lumMod val="75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defTabSz="609570">
              <a:defRPr/>
            </a:pPr>
            <a:r>
              <a:rPr lang="en-GB" sz="2400" dirty="0">
                <a:solidFill>
                  <a:prstClr val="white"/>
                </a:solidFill>
                <a:latin typeface="Arial"/>
              </a:rPr>
              <a:t>Data lake</a:t>
            </a:r>
          </a:p>
          <a:p>
            <a:pPr algn="ctr" defTabSz="609570">
              <a:defRPr/>
            </a:pPr>
            <a:r>
              <a:rPr lang="en-GB" sz="2400" dirty="0">
                <a:solidFill>
                  <a:prstClr val="white"/>
                </a:solidFill>
                <a:latin typeface="Arial"/>
              </a:rPr>
              <a:t>(</a:t>
            </a:r>
            <a:r>
              <a:rPr lang="en-GB" sz="2400" dirty="0">
                <a:solidFill>
                  <a:srgbClr val="C00000"/>
                </a:solidFill>
                <a:latin typeface="Arial"/>
              </a:rPr>
              <a:t>F</a:t>
            </a:r>
            <a:r>
              <a:rPr lang="en-GB" sz="2400" dirty="0">
                <a:solidFill>
                  <a:prstClr val="white"/>
                </a:solidFill>
                <a:latin typeface="Arial"/>
              </a:rPr>
              <a:t>indable + </a:t>
            </a:r>
            <a:r>
              <a:rPr lang="en-GB" sz="2400" dirty="0">
                <a:solidFill>
                  <a:srgbClr val="C00000"/>
                </a:solidFill>
                <a:latin typeface="Arial"/>
              </a:rPr>
              <a:t>A</a:t>
            </a:r>
            <a:r>
              <a:rPr lang="en-GB" sz="2400" dirty="0">
                <a:solidFill>
                  <a:prstClr val="white"/>
                </a:solidFill>
                <a:latin typeface="Arial"/>
              </a:rPr>
              <a:t>ccessible)</a:t>
            </a:r>
          </a:p>
        </p:txBody>
      </p:sp>
      <p:sp>
        <p:nvSpPr>
          <p:cNvPr id="27" name="Arrow: Up 26">
            <a:extLst>
              <a:ext uri="{FF2B5EF4-FFF2-40B4-BE49-F238E27FC236}">
                <a16:creationId xmlns:a16="http://schemas.microsoft.com/office/drawing/2014/main" id="{E45AF41E-71E4-4E2A-AB19-76D4F06202A7}"/>
              </a:ext>
            </a:extLst>
          </p:cNvPr>
          <p:cNvSpPr/>
          <p:nvPr/>
        </p:nvSpPr>
        <p:spPr>
          <a:xfrm flipV="1">
            <a:off x="4136750" y="3285374"/>
            <a:ext cx="249860" cy="1523788"/>
          </a:xfrm>
          <a:prstGeom prst="upArrow">
            <a:avLst/>
          </a:prstGeom>
          <a:solidFill>
            <a:srgbClr val="C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609570">
              <a:defRPr/>
            </a:pPr>
            <a:endParaRPr lang="en-GB" sz="2400" dirty="0">
              <a:solidFill>
                <a:prstClr val="white"/>
              </a:solidFill>
              <a:latin typeface="Arial"/>
            </a:endParaRPr>
          </a:p>
        </p:txBody>
      </p:sp>
      <p:sp>
        <p:nvSpPr>
          <p:cNvPr id="28" name="Rectangle 27">
            <a:extLst>
              <a:ext uri="{FF2B5EF4-FFF2-40B4-BE49-F238E27FC236}">
                <a16:creationId xmlns:a16="http://schemas.microsoft.com/office/drawing/2014/main" id="{8E921B7E-4415-41FF-B9E0-2CAAAC15002D}"/>
              </a:ext>
            </a:extLst>
          </p:cNvPr>
          <p:cNvSpPr/>
          <p:nvPr/>
        </p:nvSpPr>
        <p:spPr>
          <a:xfrm>
            <a:off x="3238216" y="3683549"/>
            <a:ext cx="4552949" cy="739051"/>
          </a:xfrm>
          <a:prstGeom prst="rect">
            <a:avLst/>
          </a:prstGeom>
          <a:gradFill>
            <a:gsLst>
              <a:gs pos="0">
                <a:schemeClr val="accent4">
                  <a:lumMod val="20000"/>
                  <a:lumOff val="80000"/>
                </a:schemeClr>
              </a:gs>
              <a:gs pos="52000">
                <a:schemeClr val="accent4">
                  <a:lumMod val="75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defTabSz="609570">
              <a:defRPr/>
            </a:pPr>
            <a:r>
              <a:rPr lang="en-GB" sz="2400" dirty="0">
                <a:solidFill>
                  <a:prstClr val="white"/>
                </a:solidFill>
                <a:latin typeface="Arial"/>
              </a:rPr>
              <a:t>Smart information</a:t>
            </a:r>
          </a:p>
          <a:p>
            <a:pPr algn="ctr" defTabSz="609570">
              <a:defRPr/>
            </a:pPr>
            <a:r>
              <a:rPr lang="en-GB" sz="2400" dirty="0">
                <a:solidFill>
                  <a:prstClr val="white"/>
                </a:solidFill>
                <a:latin typeface="Arial"/>
              </a:rPr>
              <a:t>(</a:t>
            </a:r>
            <a:r>
              <a:rPr lang="en-GB" sz="2400" dirty="0">
                <a:solidFill>
                  <a:srgbClr val="C00000"/>
                </a:solidFill>
                <a:latin typeface="Arial"/>
              </a:rPr>
              <a:t>I</a:t>
            </a:r>
            <a:r>
              <a:rPr lang="en-GB" sz="2400" dirty="0">
                <a:solidFill>
                  <a:prstClr val="white"/>
                </a:solidFill>
                <a:latin typeface="Arial"/>
              </a:rPr>
              <a:t>nteroperable + </a:t>
            </a:r>
            <a:r>
              <a:rPr lang="en-GB" sz="2400" dirty="0">
                <a:solidFill>
                  <a:srgbClr val="C00000"/>
                </a:solidFill>
                <a:latin typeface="Arial"/>
              </a:rPr>
              <a:t>R</a:t>
            </a:r>
            <a:r>
              <a:rPr lang="en-GB" sz="2400" dirty="0">
                <a:solidFill>
                  <a:prstClr val="white"/>
                </a:solidFill>
                <a:latin typeface="Arial"/>
              </a:rPr>
              <a:t>eusable)</a:t>
            </a:r>
          </a:p>
        </p:txBody>
      </p:sp>
      <p:sp>
        <p:nvSpPr>
          <p:cNvPr id="29" name="Rectangle 28">
            <a:extLst>
              <a:ext uri="{FF2B5EF4-FFF2-40B4-BE49-F238E27FC236}">
                <a16:creationId xmlns:a16="http://schemas.microsoft.com/office/drawing/2014/main" id="{5B0529C9-CC3D-4C8F-AD24-5149CD3D8B89}"/>
              </a:ext>
            </a:extLst>
          </p:cNvPr>
          <p:cNvSpPr/>
          <p:nvPr/>
        </p:nvSpPr>
        <p:spPr>
          <a:xfrm>
            <a:off x="7934040" y="3683549"/>
            <a:ext cx="1219200" cy="739051"/>
          </a:xfrm>
          <a:prstGeom prst="rect">
            <a:avLst/>
          </a:prstGeom>
          <a:gradFill>
            <a:gsLst>
              <a:gs pos="0">
                <a:schemeClr val="accent4">
                  <a:lumMod val="20000"/>
                  <a:lumOff val="80000"/>
                </a:schemeClr>
              </a:gs>
              <a:gs pos="52000">
                <a:schemeClr val="accent4">
                  <a:lumMod val="75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defTabSz="609570">
              <a:defRPr/>
            </a:pPr>
            <a:r>
              <a:rPr lang="en-GB" sz="2400" dirty="0">
                <a:solidFill>
                  <a:prstClr val="white"/>
                </a:solidFill>
                <a:latin typeface="Arial"/>
              </a:rPr>
              <a:t>OTLs</a:t>
            </a:r>
          </a:p>
        </p:txBody>
      </p:sp>
      <p:sp>
        <p:nvSpPr>
          <p:cNvPr id="30" name="Rectangle 29">
            <a:extLst>
              <a:ext uri="{FF2B5EF4-FFF2-40B4-BE49-F238E27FC236}">
                <a16:creationId xmlns:a16="http://schemas.microsoft.com/office/drawing/2014/main" id="{F010543A-ECDC-4FAF-B224-CE9FBF49D3F4}"/>
              </a:ext>
            </a:extLst>
          </p:cNvPr>
          <p:cNvSpPr/>
          <p:nvPr/>
        </p:nvSpPr>
        <p:spPr>
          <a:xfrm>
            <a:off x="7934040" y="4592776"/>
            <a:ext cx="1219200" cy="739051"/>
          </a:xfrm>
          <a:prstGeom prst="rect">
            <a:avLst/>
          </a:prstGeom>
          <a:gradFill>
            <a:gsLst>
              <a:gs pos="0">
                <a:schemeClr val="accent4">
                  <a:lumMod val="20000"/>
                  <a:lumOff val="80000"/>
                </a:schemeClr>
              </a:gs>
              <a:gs pos="52000">
                <a:schemeClr val="accent4">
                  <a:lumMod val="75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defTabSz="609570">
              <a:defRPr/>
            </a:pPr>
            <a:r>
              <a:rPr lang="en-GB" sz="2400" dirty="0">
                <a:solidFill>
                  <a:prstClr val="white"/>
                </a:solidFill>
                <a:latin typeface="Arial"/>
              </a:rPr>
              <a:t>Meta data</a:t>
            </a:r>
          </a:p>
        </p:txBody>
      </p:sp>
      <p:sp>
        <p:nvSpPr>
          <p:cNvPr id="31" name="Rectangle 30">
            <a:extLst>
              <a:ext uri="{FF2B5EF4-FFF2-40B4-BE49-F238E27FC236}">
                <a16:creationId xmlns:a16="http://schemas.microsoft.com/office/drawing/2014/main" id="{6A3E3D75-B5BF-42CE-B0B4-1464C92EF2D7}"/>
              </a:ext>
            </a:extLst>
          </p:cNvPr>
          <p:cNvSpPr/>
          <p:nvPr/>
        </p:nvSpPr>
        <p:spPr>
          <a:xfrm rot="16200000">
            <a:off x="1129960" y="3343279"/>
            <a:ext cx="2728137" cy="1254818"/>
          </a:xfrm>
          <a:prstGeom prst="rect">
            <a:avLst/>
          </a:prstGeom>
          <a:gradFill>
            <a:gsLst>
              <a:gs pos="0">
                <a:schemeClr val="accent6">
                  <a:lumMod val="20000"/>
                  <a:lumOff val="80000"/>
                </a:schemeClr>
              </a:gs>
              <a:gs pos="52000">
                <a:schemeClr val="accent6"/>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defTabSz="609570"/>
            <a:r>
              <a:rPr lang="en-GB" sz="2400" dirty="0">
                <a:solidFill>
                  <a:prstClr val="white"/>
                </a:solidFill>
                <a:latin typeface="Arial"/>
              </a:rPr>
              <a:t>Graphical user-interface</a:t>
            </a:r>
          </a:p>
        </p:txBody>
      </p:sp>
      <p:sp>
        <p:nvSpPr>
          <p:cNvPr id="32" name="Arrow: Left-Right 31">
            <a:extLst>
              <a:ext uri="{FF2B5EF4-FFF2-40B4-BE49-F238E27FC236}">
                <a16:creationId xmlns:a16="http://schemas.microsoft.com/office/drawing/2014/main" id="{E240CA85-AB20-4CF4-B64A-A20FFAD81D64}"/>
              </a:ext>
            </a:extLst>
          </p:cNvPr>
          <p:cNvSpPr/>
          <p:nvPr/>
        </p:nvSpPr>
        <p:spPr>
          <a:xfrm>
            <a:off x="7621193" y="4917528"/>
            <a:ext cx="468923" cy="195285"/>
          </a:xfrm>
          <a:prstGeom prst="leftRightArrow">
            <a:avLst/>
          </a:prstGeom>
          <a:solidFill>
            <a:srgbClr val="C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609570">
              <a:defRPr/>
            </a:pPr>
            <a:endParaRPr lang="en-GB" sz="2400" dirty="0">
              <a:solidFill>
                <a:prstClr val="white"/>
              </a:solidFill>
              <a:latin typeface="Arial"/>
            </a:endParaRPr>
          </a:p>
        </p:txBody>
      </p:sp>
      <p:sp>
        <p:nvSpPr>
          <p:cNvPr id="33" name="Arrow: Left-Right 32">
            <a:extLst>
              <a:ext uri="{FF2B5EF4-FFF2-40B4-BE49-F238E27FC236}">
                <a16:creationId xmlns:a16="http://schemas.microsoft.com/office/drawing/2014/main" id="{C3E478F2-52EF-4CED-886C-B0708A47E9DB}"/>
              </a:ext>
            </a:extLst>
          </p:cNvPr>
          <p:cNvSpPr/>
          <p:nvPr/>
        </p:nvSpPr>
        <p:spPr>
          <a:xfrm>
            <a:off x="7621193" y="4015224"/>
            <a:ext cx="468923" cy="195285"/>
          </a:xfrm>
          <a:prstGeom prst="leftRightArrow">
            <a:avLst/>
          </a:prstGeom>
          <a:solidFill>
            <a:srgbClr val="C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609570">
              <a:defRPr/>
            </a:pPr>
            <a:endParaRPr lang="en-GB" sz="2400" dirty="0">
              <a:solidFill>
                <a:prstClr val="white"/>
              </a:solidFill>
              <a:latin typeface="Arial"/>
            </a:endParaRPr>
          </a:p>
        </p:txBody>
      </p:sp>
      <p:sp>
        <p:nvSpPr>
          <p:cNvPr id="34" name="Arrow: Up 33">
            <a:extLst>
              <a:ext uri="{FF2B5EF4-FFF2-40B4-BE49-F238E27FC236}">
                <a16:creationId xmlns:a16="http://schemas.microsoft.com/office/drawing/2014/main" id="{FD0E29B3-D20D-4B08-A254-BD252F582F87}"/>
              </a:ext>
            </a:extLst>
          </p:cNvPr>
          <p:cNvSpPr/>
          <p:nvPr/>
        </p:nvSpPr>
        <p:spPr>
          <a:xfrm>
            <a:off x="6308208" y="5254015"/>
            <a:ext cx="249860" cy="468398"/>
          </a:xfrm>
          <a:prstGeom prst="upArrow">
            <a:avLst/>
          </a:prstGeom>
          <a:solidFill>
            <a:srgbClr val="C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609570">
              <a:defRPr/>
            </a:pPr>
            <a:endParaRPr lang="en-GB" sz="2400" dirty="0">
              <a:solidFill>
                <a:prstClr val="white"/>
              </a:solidFill>
              <a:latin typeface="Arial"/>
            </a:endParaRPr>
          </a:p>
        </p:txBody>
      </p:sp>
      <p:sp>
        <p:nvSpPr>
          <p:cNvPr id="35" name="Arrow: Up 34">
            <a:extLst>
              <a:ext uri="{FF2B5EF4-FFF2-40B4-BE49-F238E27FC236}">
                <a16:creationId xmlns:a16="http://schemas.microsoft.com/office/drawing/2014/main" id="{3F94A31E-419F-4657-B008-9BEFAA0F12D4}"/>
              </a:ext>
            </a:extLst>
          </p:cNvPr>
          <p:cNvSpPr/>
          <p:nvPr/>
        </p:nvSpPr>
        <p:spPr>
          <a:xfrm>
            <a:off x="6558068" y="4380875"/>
            <a:ext cx="249860" cy="473383"/>
          </a:xfrm>
          <a:prstGeom prst="upArrow">
            <a:avLst/>
          </a:prstGeom>
          <a:solidFill>
            <a:srgbClr val="C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609570">
              <a:defRPr/>
            </a:pPr>
            <a:endParaRPr lang="en-GB" sz="2400" dirty="0">
              <a:solidFill>
                <a:prstClr val="white"/>
              </a:solidFill>
              <a:latin typeface="Arial"/>
            </a:endParaRPr>
          </a:p>
        </p:txBody>
      </p:sp>
      <p:pic>
        <p:nvPicPr>
          <p:cNvPr id="36" name="Graphic 35" descr="Office worker">
            <a:extLst>
              <a:ext uri="{FF2B5EF4-FFF2-40B4-BE49-F238E27FC236}">
                <a16:creationId xmlns:a16="http://schemas.microsoft.com/office/drawing/2014/main" id="{46E52A1F-67A7-42BA-B245-441224811F8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27007" y="3339447"/>
            <a:ext cx="773419" cy="773419"/>
          </a:xfrm>
          <a:prstGeom prst="rect">
            <a:avLst/>
          </a:prstGeom>
        </p:spPr>
      </p:pic>
      <p:pic>
        <p:nvPicPr>
          <p:cNvPr id="37" name="Graphic 36" descr="Programmer">
            <a:extLst>
              <a:ext uri="{FF2B5EF4-FFF2-40B4-BE49-F238E27FC236}">
                <a16:creationId xmlns:a16="http://schemas.microsoft.com/office/drawing/2014/main" id="{8082FC9B-4B94-494F-A9BE-C3F20C2730B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711783" y="1702815"/>
            <a:ext cx="846285" cy="774528"/>
          </a:xfrm>
          <a:prstGeom prst="rect">
            <a:avLst/>
          </a:prstGeom>
        </p:spPr>
      </p:pic>
      <p:sp>
        <p:nvSpPr>
          <p:cNvPr id="38" name="Arrow: Right 37">
            <a:extLst>
              <a:ext uri="{FF2B5EF4-FFF2-40B4-BE49-F238E27FC236}">
                <a16:creationId xmlns:a16="http://schemas.microsoft.com/office/drawing/2014/main" id="{4A121BED-3534-4D56-9B53-5F8CC2CBAD06}"/>
              </a:ext>
            </a:extLst>
          </p:cNvPr>
          <p:cNvSpPr/>
          <p:nvPr/>
        </p:nvSpPr>
        <p:spPr>
          <a:xfrm>
            <a:off x="2990577" y="3984462"/>
            <a:ext cx="468923" cy="226047"/>
          </a:xfrm>
          <a:prstGeom prst="rightArrow">
            <a:avLst/>
          </a:prstGeom>
          <a:solidFill>
            <a:srgbClr val="C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609570">
              <a:defRPr/>
            </a:pPr>
            <a:endParaRPr lang="en-GB" sz="2400" dirty="0">
              <a:solidFill>
                <a:prstClr val="white"/>
              </a:solidFill>
              <a:latin typeface="Arial"/>
            </a:endParaRPr>
          </a:p>
        </p:txBody>
      </p:sp>
      <p:sp>
        <p:nvSpPr>
          <p:cNvPr id="39" name="Arrow: Right 38">
            <a:extLst>
              <a:ext uri="{FF2B5EF4-FFF2-40B4-BE49-F238E27FC236}">
                <a16:creationId xmlns:a16="http://schemas.microsoft.com/office/drawing/2014/main" id="{09A20EB8-4372-4486-8CF2-6C1D50E9B91F}"/>
              </a:ext>
            </a:extLst>
          </p:cNvPr>
          <p:cNvSpPr/>
          <p:nvPr/>
        </p:nvSpPr>
        <p:spPr>
          <a:xfrm>
            <a:off x="2990577" y="4809163"/>
            <a:ext cx="468923" cy="242404"/>
          </a:xfrm>
          <a:prstGeom prst="rightArrow">
            <a:avLst/>
          </a:prstGeom>
          <a:solidFill>
            <a:srgbClr val="C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609570">
              <a:defRPr/>
            </a:pPr>
            <a:endParaRPr lang="en-GB" sz="2400" dirty="0">
              <a:solidFill>
                <a:prstClr val="white"/>
              </a:solidFill>
              <a:latin typeface="Arial"/>
            </a:endParaRPr>
          </a:p>
        </p:txBody>
      </p:sp>
      <p:sp>
        <p:nvSpPr>
          <p:cNvPr id="40" name="Arrow: Up 39">
            <a:extLst>
              <a:ext uri="{FF2B5EF4-FFF2-40B4-BE49-F238E27FC236}">
                <a16:creationId xmlns:a16="http://schemas.microsoft.com/office/drawing/2014/main" id="{37CF830E-2AB9-4DE5-B7C1-9B917E5497BA}"/>
              </a:ext>
            </a:extLst>
          </p:cNvPr>
          <p:cNvSpPr/>
          <p:nvPr/>
        </p:nvSpPr>
        <p:spPr>
          <a:xfrm flipV="1">
            <a:off x="3853666" y="3285373"/>
            <a:ext cx="249860" cy="609600"/>
          </a:xfrm>
          <a:prstGeom prst="upArrow">
            <a:avLst/>
          </a:prstGeom>
          <a:solidFill>
            <a:srgbClr val="C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609570">
              <a:defRPr/>
            </a:pPr>
            <a:endParaRPr lang="en-GB" sz="2400" dirty="0">
              <a:solidFill>
                <a:prstClr val="white"/>
              </a:solidFill>
              <a:latin typeface="Arial"/>
            </a:endParaRPr>
          </a:p>
        </p:txBody>
      </p:sp>
      <p:sp>
        <p:nvSpPr>
          <p:cNvPr id="41" name="TextBox 40">
            <a:extLst>
              <a:ext uri="{FF2B5EF4-FFF2-40B4-BE49-F238E27FC236}">
                <a16:creationId xmlns:a16="http://schemas.microsoft.com/office/drawing/2014/main" id="{D6904E25-97D8-4795-A2C4-DD5B7A651BC0}"/>
              </a:ext>
            </a:extLst>
          </p:cNvPr>
          <p:cNvSpPr txBox="1"/>
          <p:nvPr/>
        </p:nvSpPr>
        <p:spPr>
          <a:xfrm>
            <a:off x="9305774" y="3817169"/>
            <a:ext cx="2300155" cy="1323439"/>
          </a:xfrm>
          <a:prstGeom prst="rect">
            <a:avLst/>
          </a:prstGeom>
          <a:noFill/>
        </p:spPr>
        <p:txBody>
          <a:bodyPr wrap="square" rtlCol="0">
            <a:spAutoFit/>
          </a:bodyPr>
          <a:lstStyle/>
          <a:p>
            <a:pPr defTabSz="609570">
              <a:defRPr/>
            </a:pPr>
            <a:r>
              <a:rPr lang="en-GB" sz="2000" b="1" dirty="0">
                <a:solidFill>
                  <a:srgbClr val="71A4C3">
                    <a:lumMod val="75000"/>
                  </a:srgbClr>
                </a:solidFill>
                <a:latin typeface="Arial"/>
              </a:rPr>
              <a:t>Asset Lifecycle Information Management (ALIM) </a:t>
            </a:r>
          </a:p>
        </p:txBody>
      </p:sp>
      <p:sp>
        <p:nvSpPr>
          <p:cNvPr id="42" name="Arrow: Right 25">
            <a:extLst>
              <a:ext uri="{FF2B5EF4-FFF2-40B4-BE49-F238E27FC236}">
                <a16:creationId xmlns:a16="http://schemas.microsoft.com/office/drawing/2014/main" id="{F6D1D3C1-0962-4F74-A1F4-9E5360093C78}"/>
              </a:ext>
            </a:extLst>
          </p:cNvPr>
          <p:cNvSpPr/>
          <p:nvPr/>
        </p:nvSpPr>
        <p:spPr>
          <a:xfrm>
            <a:off x="2990577" y="2964733"/>
            <a:ext cx="468923" cy="226047"/>
          </a:xfrm>
          <a:prstGeom prst="rightArrow">
            <a:avLst/>
          </a:prstGeom>
          <a:solidFill>
            <a:srgbClr val="C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609570">
              <a:defRPr/>
            </a:pPr>
            <a:endParaRPr lang="en-GB" sz="2400" dirty="0">
              <a:solidFill>
                <a:prstClr val="white"/>
              </a:solidFill>
              <a:latin typeface="Arial"/>
            </a:endParaRPr>
          </a:p>
        </p:txBody>
      </p:sp>
      <p:sp>
        <p:nvSpPr>
          <p:cNvPr id="43" name="Tekstvak 33">
            <a:extLst>
              <a:ext uri="{FF2B5EF4-FFF2-40B4-BE49-F238E27FC236}">
                <a16:creationId xmlns:a16="http://schemas.microsoft.com/office/drawing/2014/main" id="{F66A7F02-24DB-4F67-BE0F-9CCA3826A9B0}"/>
              </a:ext>
            </a:extLst>
          </p:cNvPr>
          <p:cNvSpPr txBox="1"/>
          <p:nvPr/>
        </p:nvSpPr>
        <p:spPr>
          <a:xfrm>
            <a:off x="917355" y="4015224"/>
            <a:ext cx="1001975" cy="307777"/>
          </a:xfrm>
          <a:prstGeom prst="rect">
            <a:avLst/>
          </a:prstGeom>
          <a:noFill/>
        </p:spPr>
        <p:txBody>
          <a:bodyPr wrap="square" rtlCol="0">
            <a:spAutoFit/>
          </a:bodyPr>
          <a:lstStyle/>
          <a:p>
            <a:pPr algn="ctr" defTabSz="609585">
              <a:defRPr/>
            </a:pPr>
            <a:r>
              <a:rPr lang="en-GB" sz="1400" dirty="0">
                <a:solidFill>
                  <a:prstClr val="black"/>
                </a:solidFill>
                <a:latin typeface="Arial"/>
              </a:rPr>
              <a:t>End user</a:t>
            </a:r>
          </a:p>
        </p:txBody>
      </p:sp>
      <p:sp>
        <p:nvSpPr>
          <p:cNvPr id="44" name="Tekstvak 34">
            <a:extLst>
              <a:ext uri="{FF2B5EF4-FFF2-40B4-BE49-F238E27FC236}">
                <a16:creationId xmlns:a16="http://schemas.microsoft.com/office/drawing/2014/main" id="{6F6FD97C-0065-4230-95C2-D7C9547FBF23}"/>
              </a:ext>
            </a:extLst>
          </p:cNvPr>
          <p:cNvSpPr txBox="1"/>
          <p:nvPr/>
        </p:nvSpPr>
        <p:spPr>
          <a:xfrm>
            <a:off x="6463206" y="2076764"/>
            <a:ext cx="1955985" cy="307777"/>
          </a:xfrm>
          <a:prstGeom prst="rect">
            <a:avLst/>
          </a:prstGeom>
          <a:noFill/>
        </p:spPr>
        <p:txBody>
          <a:bodyPr wrap="none" rtlCol="0">
            <a:spAutoFit/>
          </a:bodyPr>
          <a:lstStyle/>
          <a:p>
            <a:pPr defTabSz="609585">
              <a:defRPr/>
            </a:pPr>
            <a:r>
              <a:rPr lang="en-GB" sz="1400" dirty="0">
                <a:solidFill>
                  <a:prstClr val="black"/>
                </a:solidFill>
                <a:latin typeface="Arial"/>
              </a:rPr>
              <a:t>Data Manager/Analyst</a:t>
            </a:r>
          </a:p>
        </p:txBody>
      </p:sp>
      <p:sp>
        <p:nvSpPr>
          <p:cNvPr id="45" name="Arrow: Up 21">
            <a:extLst>
              <a:ext uri="{FF2B5EF4-FFF2-40B4-BE49-F238E27FC236}">
                <a16:creationId xmlns:a16="http://schemas.microsoft.com/office/drawing/2014/main" id="{4B990A0E-7CC1-4235-AB3F-D8EB3522BC59}"/>
              </a:ext>
            </a:extLst>
          </p:cNvPr>
          <p:cNvSpPr/>
          <p:nvPr/>
        </p:nvSpPr>
        <p:spPr>
          <a:xfrm rot="10800000">
            <a:off x="6924706" y="4401688"/>
            <a:ext cx="249860" cy="473383"/>
          </a:xfrm>
          <a:prstGeom prst="upArrow">
            <a:avLst/>
          </a:prstGeom>
          <a:solidFill>
            <a:srgbClr val="C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609570">
              <a:defRPr/>
            </a:pPr>
            <a:endParaRPr lang="en-GB" sz="500" dirty="0">
              <a:solidFill>
                <a:prstClr val="white"/>
              </a:solidFill>
              <a:latin typeface="Arial"/>
            </a:endParaRPr>
          </a:p>
        </p:txBody>
      </p:sp>
      <p:sp>
        <p:nvSpPr>
          <p:cNvPr id="46" name="Tekstvak 36">
            <a:extLst>
              <a:ext uri="{FF2B5EF4-FFF2-40B4-BE49-F238E27FC236}">
                <a16:creationId xmlns:a16="http://schemas.microsoft.com/office/drawing/2014/main" id="{E187D6A5-8D49-4C7F-A493-38B5B8BD89EC}"/>
              </a:ext>
            </a:extLst>
          </p:cNvPr>
          <p:cNvSpPr txBox="1"/>
          <p:nvPr/>
        </p:nvSpPr>
        <p:spPr>
          <a:xfrm rot="5400000">
            <a:off x="6817500" y="4462230"/>
            <a:ext cx="468398" cy="261610"/>
          </a:xfrm>
          <a:prstGeom prst="rect">
            <a:avLst/>
          </a:prstGeom>
          <a:noFill/>
        </p:spPr>
        <p:txBody>
          <a:bodyPr wrap="square" rtlCol="0">
            <a:spAutoFit/>
          </a:bodyPr>
          <a:lstStyle/>
          <a:p>
            <a:pPr defTabSz="609585">
              <a:defRPr/>
            </a:pPr>
            <a:r>
              <a:rPr lang="en-GB" sz="1100" dirty="0">
                <a:solidFill>
                  <a:prstClr val="white"/>
                </a:solidFill>
                <a:latin typeface="Arial"/>
              </a:rPr>
              <a:t>links</a:t>
            </a:r>
          </a:p>
        </p:txBody>
      </p:sp>
      <p:sp>
        <p:nvSpPr>
          <p:cNvPr id="47" name="Arrow: Up 21">
            <a:extLst>
              <a:ext uri="{FF2B5EF4-FFF2-40B4-BE49-F238E27FC236}">
                <a16:creationId xmlns:a16="http://schemas.microsoft.com/office/drawing/2014/main" id="{28967D7A-09E7-418B-B143-0AD007F266FB}"/>
              </a:ext>
            </a:extLst>
          </p:cNvPr>
          <p:cNvSpPr/>
          <p:nvPr/>
        </p:nvSpPr>
        <p:spPr>
          <a:xfrm rot="10800000">
            <a:off x="6663096" y="5286742"/>
            <a:ext cx="249860" cy="468398"/>
          </a:xfrm>
          <a:prstGeom prst="upArrow">
            <a:avLst/>
          </a:prstGeom>
          <a:solidFill>
            <a:srgbClr val="C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609570">
              <a:defRPr/>
            </a:pPr>
            <a:endParaRPr lang="en-GB" sz="500" dirty="0">
              <a:solidFill>
                <a:prstClr val="white"/>
              </a:solidFill>
              <a:latin typeface="Arial"/>
            </a:endParaRPr>
          </a:p>
        </p:txBody>
      </p:sp>
      <p:sp>
        <p:nvSpPr>
          <p:cNvPr id="48" name="Tekstvak 38">
            <a:extLst>
              <a:ext uri="{FF2B5EF4-FFF2-40B4-BE49-F238E27FC236}">
                <a16:creationId xmlns:a16="http://schemas.microsoft.com/office/drawing/2014/main" id="{2A9FE0ED-9317-4CFC-89CA-32EBC3F2D04F}"/>
              </a:ext>
            </a:extLst>
          </p:cNvPr>
          <p:cNvSpPr txBox="1"/>
          <p:nvPr/>
        </p:nvSpPr>
        <p:spPr>
          <a:xfrm rot="5400000">
            <a:off x="6555890" y="5349644"/>
            <a:ext cx="468398" cy="261610"/>
          </a:xfrm>
          <a:prstGeom prst="rect">
            <a:avLst/>
          </a:prstGeom>
          <a:noFill/>
        </p:spPr>
        <p:txBody>
          <a:bodyPr wrap="none" rtlCol="0">
            <a:spAutoFit/>
          </a:bodyPr>
          <a:lstStyle/>
          <a:p>
            <a:pPr defTabSz="609585">
              <a:defRPr/>
            </a:pPr>
            <a:r>
              <a:rPr lang="en-GB" sz="1100" dirty="0">
                <a:solidFill>
                  <a:prstClr val="white"/>
                </a:solidFill>
                <a:latin typeface="Arial"/>
              </a:rPr>
              <a:t>links</a:t>
            </a:r>
          </a:p>
        </p:txBody>
      </p:sp>
      <p:sp>
        <p:nvSpPr>
          <p:cNvPr id="2" name="Tijdelijke aanduiding voor dianummer 1">
            <a:extLst>
              <a:ext uri="{FF2B5EF4-FFF2-40B4-BE49-F238E27FC236}">
                <a16:creationId xmlns:a16="http://schemas.microsoft.com/office/drawing/2014/main" id="{57327536-9E70-4A8E-A84F-3DF501D3097F}"/>
              </a:ext>
            </a:extLst>
          </p:cNvPr>
          <p:cNvSpPr>
            <a:spLocks noGrp="1"/>
          </p:cNvSpPr>
          <p:nvPr>
            <p:ph type="sldNum" sz="quarter" idx="18"/>
          </p:nvPr>
        </p:nvSpPr>
        <p:spPr/>
        <p:txBody>
          <a:bodyPr/>
          <a:lstStyle/>
          <a:p>
            <a:fld id="{5EC93C5F-DB18-4797-88B9-B8B0D60519FD}" type="slidenum">
              <a:rPr lang="en-GB" smtClean="0"/>
              <a:pPr/>
              <a:t>130</a:t>
            </a:fld>
            <a:endParaRPr lang="en-GB" dirty="0"/>
          </a:p>
        </p:txBody>
      </p:sp>
      <p:sp>
        <p:nvSpPr>
          <p:cNvPr id="3" name="Tijdelijke aanduiding voor voettekst 2">
            <a:extLst>
              <a:ext uri="{FF2B5EF4-FFF2-40B4-BE49-F238E27FC236}">
                <a16:creationId xmlns:a16="http://schemas.microsoft.com/office/drawing/2014/main" id="{BE84C310-20F4-4D3D-9621-A07CF677872B}"/>
              </a:ext>
            </a:extLst>
          </p:cNvPr>
          <p:cNvSpPr>
            <a:spLocks noGrp="1"/>
          </p:cNvSpPr>
          <p:nvPr>
            <p:ph type="ftr" sz="quarter" idx="17"/>
          </p:nvPr>
        </p:nvSpPr>
        <p:spPr/>
        <p:txBody>
          <a:bodyPr/>
          <a:lstStyle/>
          <a:p>
            <a:r>
              <a:rPr lang="en-GB" dirty="0"/>
              <a:t>26 October 2021 | ALIM Guide for asset information Managers</a:t>
            </a:r>
          </a:p>
        </p:txBody>
      </p:sp>
    </p:spTree>
    <p:extLst>
      <p:ext uri="{BB962C8B-B14F-4D97-AF65-F5344CB8AC3E}">
        <p14:creationId xmlns:p14="http://schemas.microsoft.com/office/powerpoint/2010/main" val="216070266"/>
      </p:ext>
    </p:extLst>
  </p:cSld>
  <p:clrMapOvr>
    <a:masterClrMapping/>
  </p:clrMapOvr>
  <p:transition spd="slow">
    <p:push dir="u"/>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1C18CABA-2CE6-4F91-AFBD-89747DD5BD53}"/>
              </a:ext>
            </a:extLst>
          </p:cNvPr>
          <p:cNvSpPr>
            <a:spLocks noGrp="1"/>
          </p:cNvSpPr>
          <p:nvPr>
            <p:ph type="pic" sz="quarter" idx="14"/>
          </p:nvPr>
        </p:nvSpPr>
        <p:spPr/>
      </p:sp>
      <p:sp>
        <p:nvSpPr>
          <p:cNvPr id="7" name="Vertical Text Placeholder 6">
            <a:extLst>
              <a:ext uri="{FF2B5EF4-FFF2-40B4-BE49-F238E27FC236}">
                <a16:creationId xmlns:a16="http://schemas.microsoft.com/office/drawing/2014/main" id="{8072F51A-8636-4A46-B2B5-950A3D1AB423}"/>
              </a:ext>
            </a:extLst>
          </p:cNvPr>
          <p:cNvSpPr>
            <a:spLocks noGrp="1"/>
          </p:cNvSpPr>
          <p:nvPr>
            <p:ph type="body" orient="vert" idx="1"/>
          </p:nvPr>
        </p:nvSpPr>
        <p:spPr>
          <a:xfrm>
            <a:off x="777233" y="292100"/>
            <a:ext cx="3993654" cy="6002194"/>
          </a:xfrm>
        </p:spPr>
        <p:txBody>
          <a:bodyPr/>
          <a:lstStyle/>
          <a:p>
            <a:endParaRPr lang="en-GB" dirty="0"/>
          </a:p>
          <a:p>
            <a:endParaRPr lang="en-GB" dirty="0"/>
          </a:p>
          <a:p>
            <a:r>
              <a:rPr lang="en-GB" dirty="0"/>
              <a:t>AI applications</a:t>
            </a:r>
          </a:p>
          <a:p>
            <a:endParaRPr lang="en-GB" dirty="0"/>
          </a:p>
          <a:p>
            <a:r>
              <a:rPr lang="en-GB" dirty="0"/>
              <a:t>Smart asphalt data + asphalt OTLs</a:t>
            </a:r>
          </a:p>
          <a:p>
            <a:endParaRPr lang="en-GB" dirty="0"/>
          </a:p>
          <a:p>
            <a:r>
              <a:rPr lang="en-GB" dirty="0"/>
              <a:t>Tagged asphalt data files + unified database</a:t>
            </a:r>
          </a:p>
          <a:p>
            <a:endParaRPr lang="en-GB" dirty="0"/>
          </a:p>
          <a:p>
            <a:r>
              <a:rPr lang="en-GB" dirty="0"/>
              <a:t>Raw asphalt data</a:t>
            </a:r>
          </a:p>
        </p:txBody>
      </p:sp>
      <p:sp>
        <p:nvSpPr>
          <p:cNvPr id="10" name="Vertical Text Placeholder 9">
            <a:extLst>
              <a:ext uri="{FF2B5EF4-FFF2-40B4-BE49-F238E27FC236}">
                <a16:creationId xmlns:a16="http://schemas.microsoft.com/office/drawing/2014/main" id="{7BFF6809-701A-4302-9FA0-FFED98EEC0D1}"/>
              </a:ext>
            </a:extLst>
          </p:cNvPr>
          <p:cNvSpPr>
            <a:spLocks noGrp="1"/>
          </p:cNvSpPr>
          <p:nvPr>
            <p:ph type="body" orient="vert" idx="15"/>
          </p:nvPr>
        </p:nvSpPr>
        <p:spPr/>
        <p:txBody>
          <a:bodyPr/>
          <a:lstStyle/>
          <a:p>
            <a:endParaRPr lang="en-GB" dirty="0"/>
          </a:p>
        </p:txBody>
      </p:sp>
      <p:sp>
        <p:nvSpPr>
          <p:cNvPr id="3" name="Slide Number Placeholder 2">
            <a:extLst>
              <a:ext uri="{FF2B5EF4-FFF2-40B4-BE49-F238E27FC236}">
                <a16:creationId xmlns:a16="http://schemas.microsoft.com/office/drawing/2014/main" id="{93122CBA-6B2A-435F-BFC3-BDA4CE583FB6}"/>
              </a:ext>
            </a:extLst>
          </p:cNvPr>
          <p:cNvSpPr>
            <a:spLocks noGrp="1"/>
          </p:cNvSpPr>
          <p:nvPr>
            <p:ph type="sldNum" sz="quarter" idx="17"/>
          </p:nvPr>
        </p:nvSpPr>
        <p:spPr/>
        <p:txBody>
          <a:bodyPr/>
          <a:lstStyle/>
          <a:p>
            <a:fld id="{5EC93C5F-DB18-4797-88B9-B8B0D60519FD}" type="slidenum">
              <a:rPr lang="en-GB" smtClean="0"/>
              <a:pPr/>
              <a:t>131</a:t>
            </a:fld>
            <a:endParaRPr lang="en-GB" dirty="0"/>
          </a:p>
        </p:txBody>
      </p:sp>
      <p:sp>
        <p:nvSpPr>
          <p:cNvPr id="4" name="Footer Placeholder 3">
            <a:extLst>
              <a:ext uri="{FF2B5EF4-FFF2-40B4-BE49-F238E27FC236}">
                <a16:creationId xmlns:a16="http://schemas.microsoft.com/office/drawing/2014/main" id="{C2891A95-8C9E-4726-B5F6-9FC144F8811F}"/>
              </a:ext>
            </a:extLst>
          </p:cNvPr>
          <p:cNvSpPr>
            <a:spLocks noGrp="1"/>
          </p:cNvSpPr>
          <p:nvPr>
            <p:ph type="ftr" sz="quarter" idx="16"/>
          </p:nvPr>
        </p:nvSpPr>
        <p:spPr/>
        <p:txBody>
          <a:bodyPr/>
          <a:lstStyle/>
          <a:p>
            <a:r>
              <a:rPr lang="en-GB" dirty="0"/>
              <a:t>26 October 2021 | ALIM Guide for asset information Managers</a:t>
            </a:r>
          </a:p>
        </p:txBody>
      </p:sp>
      <p:sp>
        <p:nvSpPr>
          <p:cNvPr id="8" name="Subtitle 7">
            <a:extLst>
              <a:ext uri="{FF2B5EF4-FFF2-40B4-BE49-F238E27FC236}">
                <a16:creationId xmlns:a16="http://schemas.microsoft.com/office/drawing/2014/main" id="{6F49817C-72F4-4755-A9F3-78EF652086DA}"/>
              </a:ext>
            </a:extLst>
          </p:cNvPr>
          <p:cNvSpPr>
            <a:spLocks noGrp="1"/>
          </p:cNvSpPr>
          <p:nvPr>
            <p:ph type="subTitle" idx="10"/>
          </p:nvPr>
        </p:nvSpPr>
        <p:spPr/>
        <p:txBody>
          <a:bodyPr/>
          <a:lstStyle/>
          <a:p>
            <a:endParaRPr lang="en-GB" dirty="0"/>
          </a:p>
        </p:txBody>
      </p:sp>
      <p:sp>
        <p:nvSpPr>
          <p:cNvPr id="6" name="Title 5">
            <a:extLst>
              <a:ext uri="{FF2B5EF4-FFF2-40B4-BE49-F238E27FC236}">
                <a16:creationId xmlns:a16="http://schemas.microsoft.com/office/drawing/2014/main" id="{9DFCD490-364E-4D24-92AD-3887C4899EB0}"/>
              </a:ext>
            </a:extLst>
          </p:cNvPr>
          <p:cNvSpPr>
            <a:spLocks noGrp="1"/>
          </p:cNvSpPr>
          <p:nvPr>
            <p:ph type="title"/>
          </p:nvPr>
        </p:nvSpPr>
        <p:spPr/>
        <p:txBody>
          <a:bodyPr/>
          <a:lstStyle/>
          <a:p>
            <a:r>
              <a:rPr lang="en-GB" dirty="0"/>
              <a:t>For example use case smart asphalt data</a:t>
            </a:r>
          </a:p>
        </p:txBody>
      </p:sp>
      <p:pic>
        <p:nvPicPr>
          <p:cNvPr id="12" name="Picture 11">
            <a:extLst>
              <a:ext uri="{FF2B5EF4-FFF2-40B4-BE49-F238E27FC236}">
                <a16:creationId xmlns:a16="http://schemas.microsoft.com/office/drawing/2014/main" id="{52C71E1C-2C32-4C52-8589-8CF37A21DC10}"/>
              </a:ext>
            </a:extLst>
          </p:cNvPr>
          <p:cNvPicPr>
            <a:picLocks noChangeAspect="1"/>
          </p:cNvPicPr>
          <p:nvPr/>
        </p:nvPicPr>
        <p:blipFill>
          <a:blip r:embed="rId2"/>
          <a:stretch>
            <a:fillRect/>
          </a:stretch>
        </p:blipFill>
        <p:spPr>
          <a:xfrm>
            <a:off x="4894456" y="1730221"/>
            <a:ext cx="7297544" cy="3633531"/>
          </a:xfrm>
          <a:prstGeom prst="rect">
            <a:avLst/>
          </a:prstGeom>
        </p:spPr>
      </p:pic>
    </p:spTree>
    <p:extLst>
      <p:ext uri="{BB962C8B-B14F-4D97-AF65-F5344CB8AC3E}">
        <p14:creationId xmlns:p14="http://schemas.microsoft.com/office/powerpoint/2010/main" val="2649177162"/>
      </p:ext>
    </p:extLst>
  </p:cSld>
  <p:clrMapOvr>
    <a:masterClrMapping/>
  </p:clrMapOvr>
  <p:transition spd="slow">
    <p:push dir="u"/>
  </p:transition>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724210-FA0D-45A2-ACA1-FEB52E96DDDF}"/>
              </a:ext>
            </a:extLst>
          </p:cNvPr>
          <p:cNvSpPr>
            <a:spLocks noGrp="1"/>
          </p:cNvSpPr>
          <p:nvPr>
            <p:ph type="title"/>
          </p:nvPr>
        </p:nvSpPr>
        <p:spPr>
          <a:xfrm>
            <a:off x="566400" y="1200000"/>
            <a:ext cx="11068800" cy="981067"/>
          </a:xfrm>
        </p:spPr>
        <p:txBody>
          <a:bodyPr/>
          <a:lstStyle/>
          <a:p>
            <a:r>
              <a:rPr lang="en-GB" dirty="0"/>
              <a:t>Database</a:t>
            </a:r>
            <a:br>
              <a:rPr lang="en-GB" dirty="0"/>
            </a:br>
            <a:r>
              <a:rPr lang="en-GB" sz="2133" dirty="0"/>
              <a:t>compilation from existing TNO sources	</a:t>
            </a:r>
          </a:p>
        </p:txBody>
      </p:sp>
      <p:sp>
        <p:nvSpPr>
          <p:cNvPr id="30" name="Content Placeholder 2">
            <a:extLst>
              <a:ext uri="{FF2B5EF4-FFF2-40B4-BE49-F238E27FC236}">
                <a16:creationId xmlns:a16="http://schemas.microsoft.com/office/drawing/2014/main" id="{17E13F7D-6DFF-4E43-87DB-D4566F1FC378}"/>
              </a:ext>
            </a:extLst>
          </p:cNvPr>
          <p:cNvSpPr>
            <a:spLocks noGrp="1"/>
          </p:cNvSpPr>
          <p:nvPr>
            <p:ph idx="1"/>
          </p:nvPr>
        </p:nvSpPr>
        <p:spPr>
          <a:xfrm>
            <a:off x="561601" y="2406667"/>
            <a:ext cx="6579428" cy="4083992"/>
          </a:xfrm>
        </p:spPr>
        <p:txBody>
          <a:bodyPr/>
          <a:lstStyle/>
          <a:p>
            <a:r>
              <a:rPr lang="en-GB" altLang="zh-CN" sz="2133" dirty="0"/>
              <a:t>A unified database from multiple sources:</a:t>
            </a:r>
          </a:p>
          <a:p>
            <a:pPr lvl="1"/>
            <a:r>
              <a:rPr lang="en-GB" altLang="zh-CN" sz="2133" dirty="0"/>
              <a:t>phase angle Excel sheet;</a:t>
            </a:r>
          </a:p>
          <a:p>
            <a:pPr lvl="1"/>
            <a:r>
              <a:rPr lang="en-GB" altLang="zh-CN" sz="2133" dirty="0"/>
              <a:t>shear modulus Excel sheet;</a:t>
            </a:r>
          </a:p>
          <a:p>
            <a:pPr lvl="1"/>
            <a:r>
              <a:rPr lang="en-GB" altLang="zh-CN" sz="2133" dirty="0"/>
              <a:t>data from multiple reports, e.g. sieve passing, temperatures (outside, hopper, beam), etc;</a:t>
            </a:r>
          </a:p>
          <a:p>
            <a:pPr lvl="1"/>
            <a:r>
              <a:rPr lang="en-GB" altLang="zh-CN" sz="2133" dirty="0" err="1"/>
              <a:t>raveling</a:t>
            </a:r>
            <a:r>
              <a:rPr lang="en-GB" altLang="zh-CN" sz="2133" dirty="0"/>
              <a:t> data from excel sheet.</a:t>
            </a:r>
          </a:p>
          <a:p>
            <a:r>
              <a:rPr lang="en-GB" altLang="zh-CN" sz="2133" dirty="0"/>
              <a:t>~900 rows, 39 columns (= 39 different characteristics/parameters).</a:t>
            </a:r>
          </a:p>
          <a:p>
            <a:r>
              <a:rPr lang="en-GB" altLang="zh-CN" sz="2133" dirty="0"/>
              <a:t>Many missing data points.</a:t>
            </a:r>
          </a:p>
          <a:p>
            <a:r>
              <a:rPr lang="en-GB" altLang="zh-CN" sz="2133" dirty="0"/>
              <a:t>99% complete (Question: year/age).</a:t>
            </a:r>
          </a:p>
        </p:txBody>
      </p:sp>
      <p:sp>
        <p:nvSpPr>
          <p:cNvPr id="31" name="Slide Number Placeholder 6">
            <a:extLst>
              <a:ext uri="{FF2B5EF4-FFF2-40B4-BE49-F238E27FC236}">
                <a16:creationId xmlns:a16="http://schemas.microsoft.com/office/drawing/2014/main" id="{3A96957A-A3D5-4CC2-BA82-83984DCF77B7}"/>
              </a:ext>
            </a:extLst>
          </p:cNvPr>
          <p:cNvSpPr>
            <a:spLocks noGrp="1"/>
          </p:cNvSpPr>
          <p:nvPr>
            <p:ph type="sldNum" sz="quarter" idx="4"/>
          </p:nvPr>
        </p:nvSpPr>
        <p:spPr>
          <a:xfrm>
            <a:off x="564181" y="6490659"/>
            <a:ext cx="5795979" cy="224541"/>
          </a:xfrm>
        </p:spPr>
        <p:txBody>
          <a:bodyPr/>
          <a:lstStyle/>
          <a:p>
            <a:fld id="{6CD44126-CD28-6A41-8849-1FDC38168F7B}" type="slidenum">
              <a:rPr lang="en-GB" smtClean="0"/>
              <a:t>132</a:t>
            </a:fld>
            <a:endParaRPr lang="en-GB" dirty="0"/>
          </a:p>
        </p:txBody>
      </p:sp>
      <p:pic>
        <p:nvPicPr>
          <p:cNvPr id="5" name="Picture 4">
            <a:extLst>
              <a:ext uri="{FF2B5EF4-FFF2-40B4-BE49-F238E27FC236}">
                <a16:creationId xmlns:a16="http://schemas.microsoft.com/office/drawing/2014/main" id="{9CBDF930-FB62-4487-A69B-A2D5A45D01E6}"/>
              </a:ext>
            </a:extLst>
          </p:cNvPr>
          <p:cNvPicPr>
            <a:picLocks noChangeAspect="1"/>
          </p:cNvPicPr>
          <p:nvPr/>
        </p:nvPicPr>
        <p:blipFill>
          <a:blip r:embed="rId3"/>
          <a:stretch>
            <a:fillRect/>
          </a:stretch>
        </p:blipFill>
        <p:spPr>
          <a:xfrm>
            <a:off x="7332301" y="2155541"/>
            <a:ext cx="4740083" cy="4334060"/>
          </a:xfrm>
          <a:prstGeom prst="rect">
            <a:avLst/>
          </a:prstGeom>
        </p:spPr>
      </p:pic>
      <p:cxnSp>
        <p:nvCxnSpPr>
          <p:cNvPr id="7" name="Straight Arrow Connector 6">
            <a:extLst>
              <a:ext uri="{FF2B5EF4-FFF2-40B4-BE49-F238E27FC236}">
                <a16:creationId xmlns:a16="http://schemas.microsoft.com/office/drawing/2014/main" id="{8B5B1F45-05D9-4DBA-967C-A3FD618925B8}"/>
              </a:ext>
            </a:extLst>
          </p:cNvPr>
          <p:cNvCxnSpPr>
            <a:cxnSpLocks/>
          </p:cNvCxnSpPr>
          <p:nvPr/>
        </p:nvCxnSpPr>
        <p:spPr>
          <a:xfrm flipH="1" flipV="1">
            <a:off x="1803401" y="4597402"/>
            <a:ext cx="4718843" cy="61190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2" name="Content Placeholder 2">
            <a:extLst>
              <a:ext uri="{FF2B5EF4-FFF2-40B4-BE49-F238E27FC236}">
                <a16:creationId xmlns:a16="http://schemas.microsoft.com/office/drawing/2014/main" id="{BECF2FFF-9A1D-45AE-AD8B-58019F7473EE}"/>
              </a:ext>
            </a:extLst>
          </p:cNvPr>
          <p:cNvSpPr txBox="1">
            <a:spLocks/>
          </p:cNvSpPr>
          <p:nvPr/>
        </p:nvSpPr>
        <p:spPr>
          <a:xfrm>
            <a:off x="6713517" y="4897790"/>
            <a:ext cx="5478483" cy="1182377"/>
          </a:xfrm>
          <a:prstGeom prst="rect">
            <a:avLst/>
          </a:prstGeom>
          <a:solidFill>
            <a:schemeClr val="bg1"/>
          </a:solidFill>
        </p:spPr>
        <p:txBody>
          <a:bodyPr vert="horz" lIns="0" tIns="0" rIns="0" bIns="0" rtlCol="0">
            <a:noAutofit/>
          </a:bodyPr>
          <a:lstStyle>
            <a:lvl1pPr marL="177800" indent="-177800" algn="l" defTabSz="457200" rtl="0" eaLnBrk="1" latinLnBrk="0" hangingPunct="1">
              <a:spcBef>
                <a:spcPct val="20000"/>
              </a:spcBef>
              <a:buSzPct val="100000"/>
              <a:buFontTx/>
              <a:buBlip>
                <a:blip r:embed="rId4"/>
              </a:buBlip>
              <a:defRPr sz="1400" kern="1200">
                <a:solidFill>
                  <a:schemeClr val="tx1"/>
                </a:solidFill>
                <a:latin typeface="Arial"/>
                <a:ea typeface="+mn-ea"/>
                <a:cs typeface="Arial"/>
              </a:defRPr>
            </a:lvl1pPr>
            <a:lvl2pPr marL="539750" indent="-177800" algn="l" defTabSz="457200" rtl="0" eaLnBrk="1" latinLnBrk="0" hangingPunct="1">
              <a:spcBef>
                <a:spcPct val="20000"/>
              </a:spcBef>
              <a:buSzPct val="100000"/>
              <a:buFontTx/>
              <a:buBlip>
                <a:blip r:embed="rId4"/>
              </a:buBlip>
              <a:defRPr sz="1400" kern="1200">
                <a:solidFill>
                  <a:schemeClr val="tx1"/>
                </a:solidFill>
                <a:latin typeface="Arial"/>
                <a:ea typeface="+mn-ea"/>
                <a:cs typeface="Arial"/>
              </a:defRPr>
            </a:lvl2pPr>
            <a:lvl3pPr marL="984250" indent="-177800" algn="l" defTabSz="457200" rtl="0" eaLnBrk="1" latinLnBrk="0" hangingPunct="1">
              <a:spcBef>
                <a:spcPct val="20000"/>
              </a:spcBef>
              <a:buSzPct val="100000"/>
              <a:buFontTx/>
              <a:buBlip>
                <a:blip r:embed="rId4"/>
              </a:buBlip>
              <a:defRPr sz="1400" kern="1200">
                <a:solidFill>
                  <a:schemeClr val="tx1"/>
                </a:solidFill>
                <a:latin typeface="Arial"/>
                <a:ea typeface="+mn-ea"/>
                <a:cs typeface="Arial"/>
              </a:defRPr>
            </a:lvl3pPr>
            <a:lvl4pPr marL="1435100" indent="-177800" algn="l" defTabSz="457200" rtl="0" eaLnBrk="1" latinLnBrk="0" hangingPunct="1">
              <a:spcBef>
                <a:spcPct val="20000"/>
              </a:spcBef>
              <a:buSzPct val="100000"/>
              <a:buFontTx/>
              <a:buBlip>
                <a:blip r:embed="rId4"/>
              </a:buBlip>
              <a:defRPr sz="1400" kern="1200">
                <a:solidFill>
                  <a:schemeClr val="tx1"/>
                </a:solidFill>
                <a:latin typeface="Arial"/>
                <a:ea typeface="+mn-ea"/>
                <a:cs typeface="Arial"/>
              </a:defRPr>
            </a:lvl4pPr>
            <a:lvl5pPr marL="1885950" indent="-184150" algn="l" defTabSz="457200" rtl="0" eaLnBrk="1" latinLnBrk="0" hangingPunct="1">
              <a:spcBef>
                <a:spcPct val="20000"/>
              </a:spcBef>
              <a:buSzPct val="100000"/>
              <a:buFontTx/>
              <a:buBlip>
                <a:blip r:embed="rId4"/>
              </a:buBlip>
              <a:defRPr sz="1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GB" altLang="zh-CN" sz="2133" dirty="0">
                <a:solidFill>
                  <a:srgbClr val="C00000"/>
                </a:solidFill>
              </a:rPr>
              <a:t>Seems to be very uncertain, i.e. large measurement uncertainty (subjective, inspector dependent).</a:t>
            </a:r>
          </a:p>
        </p:txBody>
      </p:sp>
      <p:sp>
        <p:nvSpPr>
          <p:cNvPr id="3" name="Tijdelijke aanduiding voor voettekst 2">
            <a:extLst>
              <a:ext uri="{FF2B5EF4-FFF2-40B4-BE49-F238E27FC236}">
                <a16:creationId xmlns:a16="http://schemas.microsoft.com/office/drawing/2014/main" id="{985587CD-7CBF-4C7D-BDDE-FB3CC145FAB4}"/>
              </a:ext>
            </a:extLst>
          </p:cNvPr>
          <p:cNvSpPr>
            <a:spLocks noGrp="1"/>
          </p:cNvSpPr>
          <p:nvPr>
            <p:ph type="ftr" sz="quarter" idx="11"/>
          </p:nvPr>
        </p:nvSpPr>
        <p:spPr/>
        <p:txBody>
          <a:bodyPr/>
          <a:lstStyle/>
          <a:p>
            <a:r>
              <a:rPr lang="en-GB" dirty="0"/>
              <a:t>26 October 2021 | ALIM Guide for asset information Managers</a:t>
            </a:r>
          </a:p>
        </p:txBody>
      </p:sp>
    </p:spTree>
    <p:extLst>
      <p:ext uri="{BB962C8B-B14F-4D97-AF65-F5344CB8AC3E}">
        <p14:creationId xmlns:p14="http://schemas.microsoft.com/office/powerpoint/2010/main" val="602917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Slide Number Placeholder 6">
            <a:extLst>
              <a:ext uri="{FF2B5EF4-FFF2-40B4-BE49-F238E27FC236}">
                <a16:creationId xmlns:a16="http://schemas.microsoft.com/office/drawing/2014/main" id="{3A96957A-A3D5-4CC2-BA82-83984DCF77B7}"/>
              </a:ext>
            </a:extLst>
          </p:cNvPr>
          <p:cNvSpPr>
            <a:spLocks noGrp="1"/>
          </p:cNvSpPr>
          <p:nvPr>
            <p:ph type="sldNum" sz="quarter" idx="4"/>
          </p:nvPr>
        </p:nvSpPr>
        <p:spPr>
          <a:xfrm>
            <a:off x="564181" y="6490659"/>
            <a:ext cx="5795979" cy="224541"/>
          </a:xfrm>
        </p:spPr>
        <p:txBody>
          <a:bodyPr/>
          <a:lstStyle/>
          <a:p>
            <a:fld id="{6CD44126-CD28-6A41-8849-1FDC38168F7B}" type="slidenum">
              <a:rPr lang="en-GB" smtClean="0"/>
              <a:t>133</a:t>
            </a:fld>
            <a:endParaRPr lang="en-GB" dirty="0"/>
          </a:p>
        </p:txBody>
      </p:sp>
      <p:sp>
        <p:nvSpPr>
          <p:cNvPr id="68" name="Title 1">
            <a:extLst>
              <a:ext uri="{FF2B5EF4-FFF2-40B4-BE49-F238E27FC236}">
                <a16:creationId xmlns:a16="http://schemas.microsoft.com/office/drawing/2014/main" id="{06FE6EBC-9F4D-4210-9CB7-817952227002}"/>
              </a:ext>
            </a:extLst>
          </p:cNvPr>
          <p:cNvSpPr>
            <a:spLocks noGrp="1"/>
          </p:cNvSpPr>
          <p:nvPr>
            <p:ph type="title"/>
          </p:nvPr>
        </p:nvSpPr>
        <p:spPr>
          <a:xfrm>
            <a:off x="566400" y="1200000"/>
            <a:ext cx="11068800" cy="981067"/>
          </a:xfrm>
        </p:spPr>
        <p:txBody>
          <a:bodyPr/>
          <a:lstStyle/>
          <a:p>
            <a:r>
              <a:rPr lang="en-GB" dirty="0"/>
              <a:t>Conclusions</a:t>
            </a:r>
            <a:br>
              <a:rPr lang="en-GB" dirty="0"/>
            </a:br>
            <a:r>
              <a:rPr lang="en-GB" sz="2133" dirty="0"/>
              <a:t>Data and predicting </a:t>
            </a:r>
            <a:r>
              <a:rPr lang="en-GB" sz="2133" dirty="0" err="1"/>
              <a:t>raveling</a:t>
            </a:r>
            <a:endParaRPr lang="en-GB" sz="2133" dirty="0"/>
          </a:p>
        </p:txBody>
      </p:sp>
      <p:sp>
        <p:nvSpPr>
          <p:cNvPr id="2" name="Rectangle 1">
            <a:extLst>
              <a:ext uri="{FF2B5EF4-FFF2-40B4-BE49-F238E27FC236}">
                <a16:creationId xmlns:a16="http://schemas.microsoft.com/office/drawing/2014/main" id="{D3C7B1B0-3E38-4FA3-93DC-16CEF79E7980}"/>
              </a:ext>
            </a:extLst>
          </p:cNvPr>
          <p:cNvSpPr/>
          <p:nvPr/>
        </p:nvSpPr>
        <p:spPr>
          <a:xfrm>
            <a:off x="120073" y="2484454"/>
            <a:ext cx="8793019" cy="2128596"/>
          </a:xfrm>
          <a:prstGeom prst="rect">
            <a:avLst/>
          </a:prstGeom>
        </p:spPr>
        <p:txBody>
          <a:bodyPr wrap="square">
            <a:spAutoFit/>
          </a:bodyPr>
          <a:lstStyle/>
          <a:p>
            <a:pPr marL="990575" lvl="1" indent="-380990">
              <a:lnSpc>
                <a:spcPts val="1733"/>
              </a:lnSpc>
              <a:spcAft>
                <a:spcPts val="800"/>
              </a:spcAft>
              <a:buFont typeface="Symbol" panose="05050102010706020507" pitchFamily="18" charset="2"/>
              <a:buChar char=""/>
            </a:pPr>
            <a:r>
              <a:rPr lang="en-GB" sz="1333" dirty="0">
                <a:latin typeface="Arial" panose="020B0604020202020204" pitchFamily="34" charset="0"/>
                <a:ea typeface="Arial Unicode MS"/>
                <a:cs typeface="Times New Roman" panose="02020603050405020304" pitchFamily="18" charset="0"/>
              </a:rPr>
              <a:t>With the currently available ravelling data predicting asphalt ravelling is practically impossible (with any reasonable accuracy and uncertainty). This is due to:</a:t>
            </a:r>
          </a:p>
          <a:p>
            <a:pPr marL="1523962" lvl="2" indent="-304792">
              <a:lnSpc>
                <a:spcPts val="1733"/>
              </a:lnSpc>
              <a:spcAft>
                <a:spcPts val="800"/>
              </a:spcAft>
              <a:buFont typeface="Symbol" panose="05050102010706020507" pitchFamily="18" charset="2"/>
              <a:buChar char=""/>
              <a:tabLst>
                <a:tab pos="672237" algn="l"/>
              </a:tabLst>
            </a:pPr>
            <a:r>
              <a:rPr lang="en-GB" sz="1333" dirty="0">
                <a:latin typeface="Arial" panose="020B0604020202020204" pitchFamily="34" charset="0"/>
                <a:ea typeface="Arial Unicode MS"/>
                <a:cs typeface="Times New Roman" panose="02020603050405020304" pitchFamily="18" charset="0"/>
              </a:rPr>
              <a:t>poor data quality, e.g. sometimes the asphalt apparently self-rejuvenate, large variation between inspectors.</a:t>
            </a:r>
          </a:p>
          <a:p>
            <a:pPr marL="1523962" lvl="2" indent="-304792">
              <a:lnSpc>
                <a:spcPts val="1733"/>
              </a:lnSpc>
              <a:spcAft>
                <a:spcPts val="800"/>
              </a:spcAft>
              <a:buFont typeface="Symbol" panose="05050102010706020507" pitchFamily="18" charset="2"/>
              <a:buChar char=""/>
              <a:tabLst>
                <a:tab pos="672237" algn="l"/>
              </a:tabLst>
            </a:pPr>
            <a:r>
              <a:rPr lang="en-GB" sz="1333" dirty="0">
                <a:latin typeface="Arial" panose="020B0604020202020204" pitchFamily="34" charset="0"/>
                <a:ea typeface="Arial Unicode MS"/>
                <a:cs typeface="Times New Roman" panose="02020603050405020304" pitchFamily="18" charset="0"/>
              </a:rPr>
              <a:t>crucial information is missing (e.g. if there was a maintenance, measurements from surfaces older than 8 years).</a:t>
            </a:r>
          </a:p>
          <a:p>
            <a:pPr marL="1523962" lvl="2" indent="-304792">
              <a:lnSpc>
                <a:spcPts val="1733"/>
              </a:lnSpc>
              <a:spcAft>
                <a:spcPts val="800"/>
              </a:spcAft>
              <a:buFont typeface="Symbol" panose="05050102010706020507" pitchFamily="18" charset="2"/>
              <a:buChar char=""/>
              <a:tabLst>
                <a:tab pos="672237" algn="l"/>
              </a:tabLst>
            </a:pPr>
            <a:r>
              <a:rPr lang="en-GB" sz="1333" dirty="0">
                <a:latin typeface="Arial" panose="020B0604020202020204" pitchFamily="34" charset="0"/>
                <a:ea typeface="Arial Unicode MS"/>
                <a:cs typeface="Times New Roman" panose="02020603050405020304" pitchFamily="18" charset="0"/>
              </a:rPr>
              <a:t>the dataset is very small considering that there is virtually no first principle based theory to describe any aspects of asphalt ravelling (physics-based theories are lacking).</a:t>
            </a:r>
          </a:p>
        </p:txBody>
      </p:sp>
      <p:sp>
        <p:nvSpPr>
          <p:cNvPr id="3" name="Tijdelijke aanduiding voor voettekst 2">
            <a:extLst>
              <a:ext uri="{FF2B5EF4-FFF2-40B4-BE49-F238E27FC236}">
                <a16:creationId xmlns:a16="http://schemas.microsoft.com/office/drawing/2014/main" id="{C16BACEF-C43D-4081-8EE0-7DCB015B1685}"/>
              </a:ext>
            </a:extLst>
          </p:cNvPr>
          <p:cNvSpPr>
            <a:spLocks noGrp="1"/>
          </p:cNvSpPr>
          <p:nvPr>
            <p:ph type="ftr" sz="quarter" idx="11"/>
          </p:nvPr>
        </p:nvSpPr>
        <p:spPr/>
        <p:txBody>
          <a:bodyPr/>
          <a:lstStyle/>
          <a:p>
            <a:r>
              <a:rPr lang="en-GB" dirty="0"/>
              <a:t>26 October 2021 | ALIM Guide for asset information Managers</a:t>
            </a:r>
          </a:p>
        </p:txBody>
      </p:sp>
      <p:pic>
        <p:nvPicPr>
          <p:cNvPr id="4" name="Afbeelding 3">
            <a:extLst>
              <a:ext uri="{FF2B5EF4-FFF2-40B4-BE49-F238E27FC236}">
                <a16:creationId xmlns:a16="http://schemas.microsoft.com/office/drawing/2014/main" id="{734D6D01-840D-47FF-80E6-7038EB9A726C}"/>
              </a:ext>
            </a:extLst>
          </p:cNvPr>
          <p:cNvPicPr>
            <a:picLocks noChangeAspect="1"/>
          </p:cNvPicPr>
          <p:nvPr/>
        </p:nvPicPr>
        <p:blipFill>
          <a:blip r:embed="rId3"/>
          <a:stretch>
            <a:fillRect/>
          </a:stretch>
        </p:blipFill>
        <p:spPr>
          <a:xfrm>
            <a:off x="10667933" y="6490659"/>
            <a:ext cx="1493649" cy="274344"/>
          </a:xfrm>
          <a:prstGeom prst="rect">
            <a:avLst/>
          </a:prstGeom>
        </p:spPr>
      </p:pic>
    </p:spTree>
    <p:extLst>
      <p:ext uri="{BB962C8B-B14F-4D97-AF65-F5344CB8AC3E}">
        <p14:creationId xmlns:p14="http://schemas.microsoft.com/office/powerpoint/2010/main" val="290761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DDDCD83-64CC-4AA6-B43E-86B99B154FEC}"/>
              </a:ext>
            </a:extLst>
          </p:cNvPr>
          <p:cNvSpPr>
            <a:spLocks noGrp="1"/>
          </p:cNvSpPr>
          <p:nvPr>
            <p:ph type="title"/>
          </p:nvPr>
        </p:nvSpPr>
        <p:spPr>
          <a:xfrm>
            <a:off x="566399" y="1200000"/>
            <a:ext cx="11514764" cy="960000"/>
          </a:xfrm>
        </p:spPr>
        <p:txBody>
          <a:bodyPr/>
          <a:lstStyle/>
          <a:p>
            <a:r>
              <a:rPr lang="en-GB" dirty="0"/>
              <a:t>STEP 1: Focus on pre-integrated unified data</a:t>
            </a:r>
          </a:p>
        </p:txBody>
      </p:sp>
      <p:sp>
        <p:nvSpPr>
          <p:cNvPr id="5" name="Tijdelijke aanduiding voor voettekst 4">
            <a:extLst>
              <a:ext uri="{FF2B5EF4-FFF2-40B4-BE49-F238E27FC236}">
                <a16:creationId xmlns:a16="http://schemas.microsoft.com/office/drawing/2014/main" id="{A223E47A-4CD9-447A-A3F4-0ECE5D2BBF8A}"/>
              </a:ext>
            </a:extLst>
          </p:cNvPr>
          <p:cNvSpPr>
            <a:spLocks noGrp="1"/>
          </p:cNvSpPr>
          <p:nvPr>
            <p:ph type="ftr" sz="quarter" idx="11"/>
          </p:nvPr>
        </p:nvSpPr>
        <p:spPr/>
        <p:txBody>
          <a:bodyPr/>
          <a:lstStyle/>
          <a:p>
            <a:r>
              <a:rPr lang="en-GB" dirty="0"/>
              <a:t>26 October 2021 | ALIM Guide for asset information Managers</a:t>
            </a:r>
          </a:p>
        </p:txBody>
      </p:sp>
      <p:pic>
        <p:nvPicPr>
          <p:cNvPr id="6" name="Afbeelding 5">
            <a:extLst>
              <a:ext uri="{FF2B5EF4-FFF2-40B4-BE49-F238E27FC236}">
                <a16:creationId xmlns:a16="http://schemas.microsoft.com/office/drawing/2014/main" id="{B639E34B-BDA6-4E23-9649-A1C34904F288}"/>
              </a:ext>
            </a:extLst>
          </p:cNvPr>
          <p:cNvPicPr>
            <a:picLocks noChangeAspect="1"/>
          </p:cNvPicPr>
          <p:nvPr/>
        </p:nvPicPr>
        <p:blipFill rotWithShape="1">
          <a:blip r:embed="rId2"/>
          <a:srcRect t="841"/>
          <a:stretch/>
        </p:blipFill>
        <p:spPr>
          <a:xfrm>
            <a:off x="556800" y="1884680"/>
            <a:ext cx="9393381" cy="4377576"/>
          </a:xfrm>
          <a:prstGeom prst="rect">
            <a:avLst/>
          </a:prstGeom>
        </p:spPr>
      </p:pic>
      <p:sp>
        <p:nvSpPr>
          <p:cNvPr id="7" name="Tekstvak 6">
            <a:extLst>
              <a:ext uri="{FF2B5EF4-FFF2-40B4-BE49-F238E27FC236}">
                <a16:creationId xmlns:a16="http://schemas.microsoft.com/office/drawing/2014/main" id="{E0585B9D-582A-45B6-B326-A39857055E9F}"/>
              </a:ext>
            </a:extLst>
          </p:cNvPr>
          <p:cNvSpPr txBox="1"/>
          <p:nvPr/>
        </p:nvSpPr>
        <p:spPr>
          <a:xfrm>
            <a:off x="10019601" y="3340876"/>
            <a:ext cx="1768433" cy="1169551"/>
          </a:xfrm>
          <a:prstGeom prst="rect">
            <a:avLst/>
          </a:prstGeom>
          <a:noFill/>
        </p:spPr>
        <p:txBody>
          <a:bodyPr wrap="none" rtlCol="0" anchor="t">
            <a:spAutoFit/>
          </a:bodyPr>
          <a:lstStyle/>
          <a:p>
            <a:pPr marL="228594" indent="-228594">
              <a:buFont typeface="Arial" panose="020B0604020202020204" pitchFamily="34" charset="0"/>
              <a:buChar char="•"/>
            </a:pPr>
            <a:r>
              <a:rPr lang="en-GB" sz="1400" dirty="0">
                <a:solidFill>
                  <a:schemeClr val="tx2">
                    <a:lumMod val="75000"/>
                  </a:schemeClr>
                </a:solidFill>
              </a:rPr>
              <a:t>property</a:t>
            </a:r>
            <a:endParaRPr lang="en-GB" sz="1400" dirty="0">
              <a:solidFill>
                <a:schemeClr val="tx2">
                  <a:lumMod val="75000"/>
                </a:schemeClr>
              </a:solidFill>
              <a:cs typeface="Arial"/>
            </a:endParaRPr>
          </a:p>
          <a:p>
            <a:pPr marL="228594" indent="-228594">
              <a:buFont typeface="Arial" panose="020B0604020202020204" pitchFamily="34" charset="0"/>
              <a:buChar char="•"/>
            </a:pPr>
            <a:r>
              <a:rPr lang="en-GB" sz="1400" dirty="0">
                <a:solidFill>
                  <a:schemeClr val="tx2">
                    <a:lumMod val="75000"/>
                  </a:schemeClr>
                </a:solidFill>
              </a:rPr>
              <a:t>unit</a:t>
            </a:r>
            <a:endParaRPr lang="en-GB" sz="1400" dirty="0">
              <a:solidFill>
                <a:schemeClr val="tx2">
                  <a:lumMod val="75000"/>
                </a:schemeClr>
              </a:solidFill>
              <a:cs typeface="Arial"/>
            </a:endParaRPr>
          </a:p>
          <a:p>
            <a:pPr marL="228594" indent="-228594">
              <a:buFont typeface="Arial" panose="020B0604020202020204" pitchFamily="34" charset="0"/>
              <a:buChar char="•"/>
            </a:pPr>
            <a:r>
              <a:rPr lang="en-GB" sz="1400" dirty="0">
                <a:solidFill>
                  <a:schemeClr val="tx2">
                    <a:lumMod val="75000"/>
                  </a:schemeClr>
                </a:solidFill>
              </a:rPr>
              <a:t>datatype</a:t>
            </a:r>
            <a:endParaRPr lang="en-GB" sz="1400" dirty="0">
              <a:solidFill>
                <a:schemeClr val="tx2">
                  <a:lumMod val="75000"/>
                </a:schemeClr>
              </a:solidFill>
              <a:cs typeface="Arial"/>
            </a:endParaRPr>
          </a:p>
          <a:p>
            <a:pPr marL="228594" indent="-228594">
              <a:buFont typeface="Arial" panose="020B0604020202020204" pitchFamily="34" charset="0"/>
              <a:buChar char="•"/>
            </a:pPr>
            <a:endParaRPr lang="en-GB" sz="1400" dirty="0">
              <a:solidFill>
                <a:schemeClr val="tx2">
                  <a:lumMod val="75000"/>
                </a:schemeClr>
              </a:solidFill>
            </a:endParaRPr>
          </a:p>
          <a:p>
            <a:pPr marL="228594" indent="-228594">
              <a:buFont typeface="Arial" panose="020B0604020202020204" pitchFamily="34" charset="0"/>
              <a:buChar char="•"/>
            </a:pPr>
            <a:r>
              <a:rPr lang="en-GB" sz="1400" dirty="0">
                <a:solidFill>
                  <a:schemeClr val="tx2">
                    <a:lumMod val="75000"/>
                  </a:schemeClr>
                </a:solidFill>
              </a:rPr>
              <a:t>Actual data points</a:t>
            </a:r>
            <a:endParaRPr lang="en-GB" sz="1400" dirty="0">
              <a:solidFill>
                <a:schemeClr val="tx2">
                  <a:lumMod val="75000"/>
                </a:schemeClr>
              </a:solidFill>
              <a:cs typeface="Arial"/>
            </a:endParaRPr>
          </a:p>
        </p:txBody>
      </p:sp>
      <p:sp>
        <p:nvSpPr>
          <p:cNvPr id="3" name="Arrow: Down 2">
            <a:extLst>
              <a:ext uri="{FF2B5EF4-FFF2-40B4-BE49-F238E27FC236}">
                <a16:creationId xmlns:a16="http://schemas.microsoft.com/office/drawing/2014/main" id="{EE7D211A-A766-4425-8012-4C633D9806CD}"/>
              </a:ext>
            </a:extLst>
          </p:cNvPr>
          <p:cNvSpPr/>
          <p:nvPr/>
        </p:nvSpPr>
        <p:spPr>
          <a:xfrm>
            <a:off x="10367668" y="4610065"/>
            <a:ext cx="244395" cy="293163"/>
          </a:xfrm>
          <a:prstGeom prst="downArrow">
            <a:avLst/>
          </a:prstGeom>
          <a:solidFill>
            <a:schemeClr val="accent4">
              <a:lumMod val="60000"/>
              <a:lumOff val="40000"/>
            </a:schemeClr>
          </a:solidFill>
          <a:ln>
            <a:solidFill>
              <a:schemeClr val="tx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400" dirty="0"/>
          </a:p>
        </p:txBody>
      </p:sp>
      <p:sp>
        <p:nvSpPr>
          <p:cNvPr id="8" name="Tijdelijke aanduiding voor dianummer 7">
            <a:extLst>
              <a:ext uri="{FF2B5EF4-FFF2-40B4-BE49-F238E27FC236}">
                <a16:creationId xmlns:a16="http://schemas.microsoft.com/office/drawing/2014/main" id="{08220A92-7151-4B6A-9730-164E46B7CC02}"/>
              </a:ext>
            </a:extLst>
          </p:cNvPr>
          <p:cNvSpPr>
            <a:spLocks noGrp="1"/>
          </p:cNvSpPr>
          <p:nvPr>
            <p:ph type="sldNum" sz="quarter" idx="4"/>
          </p:nvPr>
        </p:nvSpPr>
        <p:spPr/>
        <p:txBody>
          <a:bodyPr/>
          <a:lstStyle/>
          <a:p>
            <a:fld id="{6CD44126-CD28-6A41-8849-1FDC38168F7B}" type="slidenum">
              <a:rPr lang="en-GB" smtClean="0"/>
              <a:t>134</a:t>
            </a:fld>
            <a:endParaRPr lang="en-GB" dirty="0"/>
          </a:p>
        </p:txBody>
      </p:sp>
    </p:spTree>
    <p:extLst>
      <p:ext uri="{BB962C8B-B14F-4D97-AF65-F5344CB8AC3E}">
        <p14:creationId xmlns:p14="http://schemas.microsoft.com/office/powerpoint/2010/main" val="2927895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1">
            <a:extLst>
              <a:ext uri="{FF2B5EF4-FFF2-40B4-BE49-F238E27FC236}">
                <a16:creationId xmlns:a16="http://schemas.microsoft.com/office/drawing/2014/main" id="{8A14E7C7-0881-4530-92E2-34296EAB85C8}"/>
              </a:ext>
            </a:extLst>
          </p:cNvPr>
          <p:cNvSpPr/>
          <p:nvPr/>
        </p:nvSpPr>
        <p:spPr>
          <a:xfrm>
            <a:off x="489744" y="4790017"/>
            <a:ext cx="7995179" cy="1702859"/>
          </a:xfrm>
          <a:prstGeom prst="rect">
            <a:avLst/>
          </a:prstGeom>
          <a:gradFill rotWithShape="1">
            <a:gsLst>
              <a:gs pos="0">
                <a:srgbClr val="FFCB00">
                  <a:lumMod val="20000"/>
                  <a:lumOff val="80000"/>
                </a:srgbClr>
              </a:gs>
              <a:gs pos="68000">
                <a:srgbClr val="ED8000">
                  <a:lumMod val="75000"/>
                </a:srgbClr>
              </a:gs>
            </a:gsLst>
            <a:lin ang="16200000" scaled="0"/>
          </a:gradFill>
          <a:ln w="9525" cap="flat" cmpd="sng" algn="ctr">
            <a:solidFill>
              <a:srgbClr val="ED8000">
                <a:shade val="95000"/>
                <a:satMod val="105000"/>
              </a:srgbClr>
            </a:solidFill>
            <a:prstDash val="solid"/>
          </a:ln>
          <a:effectLst>
            <a:outerShdw blurRad="40000" dist="23000" dir="5400000" rotWithShape="0">
              <a:srgbClr val="000000">
                <a:alpha val="35000"/>
              </a:srgbClr>
            </a:outerShdw>
          </a:effectLst>
        </p:spPr>
        <p:txBody>
          <a:bodyPr rtlCol="0" anchor="ctr"/>
          <a:lstStyle/>
          <a:p>
            <a:pPr algn="ctr" defTabSz="609570">
              <a:defRPr/>
            </a:pPr>
            <a:endParaRPr lang="en-GB" sz="2400" kern="0" dirty="0">
              <a:solidFill>
                <a:prstClr val="white"/>
              </a:solidFill>
              <a:latin typeface="Arial"/>
            </a:endParaRPr>
          </a:p>
          <a:p>
            <a:pPr algn="ctr" defTabSz="609570">
              <a:defRPr/>
            </a:pPr>
            <a:endParaRPr lang="en-GB" sz="2400" kern="0" dirty="0">
              <a:solidFill>
                <a:prstClr val="white"/>
              </a:solidFill>
              <a:latin typeface="Arial"/>
            </a:endParaRPr>
          </a:p>
          <a:p>
            <a:pPr algn="ctr" defTabSz="609570">
              <a:defRPr/>
            </a:pPr>
            <a:endParaRPr lang="en-GB" sz="2400" kern="0" dirty="0">
              <a:solidFill>
                <a:prstClr val="white"/>
              </a:solidFill>
              <a:latin typeface="Arial"/>
            </a:endParaRPr>
          </a:p>
          <a:p>
            <a:pPr algn="ctr" defTabSz="609570">
              <a:defRPr/>
            </a:pPr>
            <a:r>
              <a:rPr lang="en-GB" sz="2400" kern="0" dirty="0">
                <a:solidFill>
                  <a:prstClr val="white"/>
                </a:solidFill>
                <a:latin typeface="Arial"/>
              </a:rPr>
              <a:t>Data sources</a:t>
            </a:r>
            <a:endParaRPr lang="en-GB" sz="1200" kern="0" dirty="0">
              <a:solidFill>
                <a:prstClr val="white"/>
              </a:solidFill>
              <a:latin typeface="Arial"/>
            </a:endParaRPr>
          </a:p>
          <a:p>
            <a:pPr algn="ctr" defTabSz="609570">
              <a:defRPr/>
            </a:pPr>
            <a:endParaRPr lang="en-GB" sz="1200" kern="0" dirty="0">
              <a:solidFill>
                <a:prstClr val="white"/>
              </a:solidFill>
              <a:latin typeface="Arial"/>
            </a:endParaRPr>
          </a:p>
          <a:p>
            <a:pPr algn="ctr" defTabSz="609570">
              <a:defRPr/>
            </a:pPr>
            <a:endParaRPr lang="en-GB" sz="1200" kern="0" dirty="0">
              <a:solidFill>
                <a:prstClr val="white"/>
              </a:solidFill>
              <a:latin typeface="Arial"/>
            </a:endParaRPr>
          </a:p>
          <a:p>
            <a:pPr algn="ctr" defTabSz="609570">
              <a:defRPr/>
            </a:pPr>
            <a:endParaRPr lang="en-GB" sz="1200" kern="0" dirty="0">
              <a:solidFill>
                <a:prstClr val="white"/>
              </a:solidFill>
              <a:latin typeface="Arial"/>
            </a:endParaRPr>
          </a:p>
          <a:p>
            <a:pPr algn="ctr" defTabSz="609570">
              <a:defRPr/>
            </a:pPr>
            <a:endParaRPr lang="en-GB" sz="1200" kern="0" dirty="0">
              <a:solidFill>
                <a:prstClr val="white"/>
              </a:solidFill>
              <a:latin typeface="Arial"/>
            </a:endParaRPr>
          </a:p>
          <a:p>
            <a:pPr algn="ctr" defTabSz="609570">
              <a:defRPr/>
            </a:pPr>
            <a:endParaRPr lang="en-GB" sz="1200" kern="0" dirty="0">
              <a:solidFill>
                <a:prstClr val="white"/>
              </a:solidFill>
              <a:latin typeface="Arial"/>
            </a:endParaRPr>
          </a:p>
          <a:p>
            <a:pPr algn="ctr" defTabSz="609570">
              <a:defRPr/>
            </a:pPr>
            <a:endParaRPr lang="en-GB" sz="1200" kern="0" dirty="0">
              <a:solidFill>
                <a:prstClr val="white"/>
              </a:solidFill>
              <a:latin typeface="Arial"/>
            </a:endParaRPr>
          </a:p>
          <a:p>
            <a:pPr algn="ctr" defTabSz="609570">
              <a:defRPr/>
            </a:pPr>
            <a:endParaRPr lang="en-GB" sz="1200" kern="0" dirty="0">
              <a:solidFill>
                <a:prstClr val="white"/>
              </a:solidFill>
              <a:latin typeface="Arial"/>
            </a:endParaRPr>
          </a:p>
          <a:p>
            <a:pPr algn="ctr" defTabSz="609570">
              <a:defRPr/>
            </a:pPr>
            <a:endParaRPr lang="en-GB" sz="1200" kern="0" dirty="0">
              <a:solidFill>
                <a:prstClr val="white"/>
              </a:solidFill>
              <a:latin typeface="Arial"/>
            </a:endParaRPr>
          </a:p>
          <a:p>
            <a:pPr algn="ctr" defTabSz="609570">
              <a:defRPr/>
            </a:pPr>
            <a:endParaRPr lang="en-GB" sz="1200" kern="0" dirty="0">
              <a:solidFill>
                <a:prstClr val="white"/>
              </a:solidFill>
              <a:latin typeface="Arial"/>
            </a:endParaRPr>
          </a:p>
          <a:p>
            <a:pPr algn="ctr" defTabSz="609570">
              <a:defRPr/>
            </a:pPr>
            <a:endParaRPr lang="en-GB" sz="1200" kern="0" dirty="0">
              <a:solidFill>
                <a:prstClr val="white"/>
              </a:solidFill>
              <a:latin typeface="Arial"/>
            </a:endParaRPr>
          </a:p>
          <a:p>
            <a:pPr algn="ctr" defTabSz="609570">
              <a:defRPr/>
            </a:pPr>
            <a:endParaRPr lang="en-GB" sz="1200" kern="0" dirty="0">
              <a:solidFill>
                <a:prstClr val="white"/>
              </a:solidFill>
              <a:latin typeface="Arial"/>
            </a:endParaRPr>
          </a:p>
          <a:p>
            <a:pPr algn="ctr" defTabSz="609570">
              <a:defRPr/>
            </a:pPr>
            <a:endParaRPr lang="en-GB" sz="1200" kern="0" dirty="0">
              <a:solidFill>
                <a:prstClr val="white"/>
              </a:solidFill>
              <a:latin typeface="Arial"/>
            </a:endParaRPr>
          </a:p>
          <a:p>
            <a:pPr algn="ctr" defTabSz="609570">
              <a:defRPr/>
            </a:pPr>
            <a:endParaRPr lang="en-GB" sz="1200" kern="0" dirty="0">
              <a:solidFill>
                <a:prstClr val="white"/>
              </a:solidFill>
              <a:latin typeface="Arial"/>
            </a:endParaRPr>
          </a:p>
        </p:txBody>
      </p:sp>
      <p:sp>
        <p:nvSpPr>
          <p:cNvPr id="3" name="Rectangle 11">
            <a:extLst>
              <a:ext uri="{FF2B5EF4-FFF2-40B4-BE49-F238E27FC236}">
                <a16:creationId xmlns:a16="http://schemas.microsoft.com/office/drawing/2014/main" id="{27AA191B-0058-45B1-838C-03A20B5407BB}"/>
              </a:ext>
            </a:extLst>
          </p:cNvPr>
          <p:cNvSpPr/>
          <p:nvPr/>
        </p:nvSpPr>
        <p:spPr>
          <a:xfrm>
            <a:off x="1050794" y="5360053"/>
            <a:ext cx="2153177" cy="1016000"/>
          </a:xfrm>
          <a:prstGeom prst="rect">
            <a:avLst/>
          </a:prstGeom>
          <a:gradFill rotWithShape="1">
            <a:gsLst>
              <a:gs pos="0">
                <a:srgbClr val="FFCB00">
                  <a:lumMod val="20000"/>
                  <a:lumOff val="80000"/>
                </a:srgbClr>
              </a:gs>
              <a:gs pos="68000">
                <a:srgbClr val="ED8000">
                  <a:lumMod val="75000"/>
                </a:srgbClr>
              </a:gs>
            </a:gsLst>
            <a:lin ang="16200000" scaled="0"/>
          </a:gradFill>
          <a:ln w="9525" cap="flat" cmpd="sng" algn="ctr">
            <a:solidFill>
              <a:srgbClr val="ED8000">
                <a:shade val="95000"/>
                <a:satMod val="105000"/>
              </a:srgbClr>
            </a:solidFill>
            <a:prstDash val="solid"/>
          </a:ln>
          <a:effectLst>
            <a:outerShdw blurRad="40000" dist="23000" dir="5400000" rotWithShape="0">
              <a:srgbClr val="000000">
                <a:alpha val="35000"/>
              </a:srgbClr>
            </a:outerShdw>
          </a:effectLst>
        </p:spPr>
        <p:txBody>
          <a:bodyPr rtlCol="0" anchor="ctr"/>
          <a:lstStyle/>
          <a:p>
            <a:pPr algn="ctr" defTabSz="609570">
              <a:defRPr/>
            </a:pPr>
            <a:endParaRPr lang="en-GB" sz="2400" kern="0" dirty="0">
              <a:solidFill>
                <a:prstClr val="white"/>
              </a:solidFill>
              <a:latin typeface="Arial"/>
            </a:endParaRPr>
          </a:p>
          <a:p>
            <a:pPr algn="ctr" defTabSz="609570">
              <a:defRPr/>
            </a:pPr>
            <a:endParaRPr lang="en-GB" sz="2400" kern="0" dirty="0">
              <a:solidFill>
                <a:prstClr val="white"/>
              </a:solidFill>
              <a:latin typeface="Arial"/>
            </a:endParaRPr>
          </a:p>
          <a:p>
            <a:pPr algn="ctr" defTabSz="609570">
              <a:defRPr/>
            </a:pPr>
            <a:r>
              <a:rPr lang="en-GB" sz="2400" kern="0" dirty="0" err="1">
                <a:solidFill>
                  <a:prstClr val="white"/>
                </a:solidFill>
                <a:latin typeface="Arial"/>
              </a:rPr>
              <a:t>Zebravakken</a:t>
            </a:r>
            <a:endParaRPr lang="en-GB" sz="2400" kern="0" dirty="0">
              <a:solidFill>
                <a:prstClr val="white"/>
              </a:solidFill>
              <a:latin typeface="Arial"/>
            </a:endParaRPr>
          </a:p>
          <a:p>
            <a:pPr algn="ctr" defTabSz="609570">
              <a:defRPr/>
            </a:pPr>
            <a:r>
              <a:rPr lang="en-GB" sz="2400" kern="0" dirty="0">
                <a:solidFill>
                  <a:prstClr val="white"/>
                </a:solidFill>
                <a:latin typeface="Arial"/>
              </a:rPr>
              <a:t>data</a:t>
            </a:r>
            <a:endParaRPr lang="en-GB" sz="1200" kern="0" dirty="0">
              <a:solidFill>
                <a:prstClr val="white"/>
              </a:solidFill>
              <a:latin typeface="Arial"/>
            </a:endParaRPr>
          </a:p>
          <a:p>
            <a:pPr algn="ctr" defTabSz="609570">
              <a:defRPr/>
            </a:pPr>
            <a:endParaRPr lang="en-GB" sz="1200" kern="0" dirty="0">
              <a:solidFill>
                <a:prstClr val="white"/>
              </a:solidFill>
              <a:latin typeface="Arial"/>
            </a:endParaRPr>
          </a:p>
          <a:p>
            <a:pPr algn="ctr" defTabSz="609570">
              <a:defRPr/>
            </a:pPr>
            <a:endParaRPr lang="en-GB" sz="1200" kern="0" dirty="0">
              <a:solidFill>
                <a:prstClr val="white"/>
              </a:solidFill>
              <a:latin typeface="Arial"/>
            </a:endParaRPr>
          </a:p>
          <a:p>
            <a:pPr algn="ctr" defTabSz="609570">
              <a:defRPr/>
            </a:pPr>
            <a:endParaRPr lang="en-GB" sz="1200" kern="0" dirty="0">
              <a:solidFill>
                <a:prstClr val="white"/>
              </a:solidFill>
              <a:latin typeface="Arial"/>
            </a:endParaRPr>
          </a:p>
          <a:p>
            <a:pPr algn="ctr" defTabSz="609570">
              <a:defRPr/>
            </a:pPr>
            <a:endParaRPr lang="en-GB" sz="1200" kern="0" dirty="0">
              <a:solidFill>
                <a:prstClr val="white"/>
              </a:solidFill>
              <a:latin typeface="Arial"/>
            </a:endParaRPr>
          </a:p>
          <a:p>
            <a:pPr algn="ctr" defTabSz="609570">
              <a:defRPr/>
            </a:pPr>
            <a:endParaRPr lang="en-GB" sz="1200" kern="0" dirty="0">
              <a:solidFill>
                <a:prstClr val="white"/>
              </a:solidFill>
              <a:latin typeface="Arial"/>
            </a:endParaRPr>
          </a:p>
        </p:txBody>
      </p:sp>
      <p:sp>
        <p:nvSpPr>
          <p:cNvPr id="4" name="Rectangle 11">
            <a:extLst>
              <a:ext uri="{FF2B5EF4-FFF2-40B4-BE49-F238E27FC236}">
                <a16:creationId xmlns:a16="http://schemas.microsoft.com/office/drawing/2014/main" id="{EC51DAC3-B0ED-45BC-A524-F60C20AC05D9}"/>
              </a:ext>
            </a:extLst>
          </p:cNvPr>
          <p:cNvSpPr/>
          <p:nvPr/>
        </p:nvSpPr>
        <p:spPr>
          <a:xfrm>
            <a:off x="5758658" y="5360053"/>
            <a:ext cx="2153177" cy="1016000"/>
          </a:xfrm>
          <a:prstGeom prst="rect">
            <a:avLst/>
          </a:prstGeom>
          <a:gradFill rotWithShape="1">
            <a:gsLst>
              <a:gs pos="0">
                <a:srgbClr val="FFCB00">
                  <a:lumMod val="20000"/>
                  <a:lumOff val="80000"/>
                </a:srgbClr>
              </a:gs>
              <a:gs pos="68000">
                <a:srgbClr val="ED8000">
                  <a:lumMod val="75000"/>
                </a:srgbClr>
              </a:gs>
            </a:gsLst>
            <a:lin ang="16200000" scaled="0"/>
          </a:gradFill>
          <a:ln w="9525" cap="flat" cmpd="sng" algn="ctr">
            <a:solidFill>
              <a:srgbClr val="ED8000">
                <a:shade val="95000"/>
                <a:satMod val="105000"/>
              </a:srgbClr>
            </a:solidFill>
            <a:prstDash val="solid"/>
          </a:ln>
          <a:effectLst>
            <a:outerShdw blurRad="40000" dist="23000" dir="5400000" rotWithShape="0">
              <a:srgbClr val="000000">
                <a:alpha val="35000"/>
              </a:srgbClr>
            </a:outerShdw>
          </a:effectLst>
        </p:spPr>
        <p:txBody>
          <a:bodyPr rtlCol="0" anchor="ctr"/>
          <a:lstStyle/>
          <a:p>
            <a:pPr algn="ctr" defTabSz="609570">
              <a:defRPr/>
            </a:pPr>
            <a:endParaRPr lang="en-GB" sz="2400" kern="0" dirty="0">
              <a:solidFill>
                <a:prstClr val="white"/>
              </a:solidFill>
              <a:latin typeface="Arial"/>
            </a:endParaRPr>
          </a:p>
          <a:p>
            <a:pPr algn="ctr" defTabSz="609570">
              <a:defRPr/>
            </a:pPr>
            <a:endParaRPr lang="en-GB" sz="2400" kern="0" dirty="0">
              <a:solidFill>
                <a:prstClr val="white"/>
              </a:solidFill>
              <a:latin typeface="Arial"/>
            </a:endParaRPr>
          </a:p>
          <a:p>
            <a:pPr algn="ctr" defTabSz="609570">
              <a:defRPr/>
            </a:pPr>
            <a:r>
              <a:rPr lang="en-GB" sz="2400" kern="0" dirty="0">
                <a:solidFill>
                  <a:prstClr val="white"/>
                </a:solidFill>
                <a:latin typeface="Arial"/>
              </a:rPr>
              <a:t>DSR Test</a:t>
            </a:r>
          </a:p>
          <a:p>
            <a:pPr algn="ctr" defTabSz="609570">
              <a:defRPr/>
            </a:pPr>
            <a:r>
              <a:rPr lang="en-GB" sz="2400" kern="0" dirty="0">
                <a:solidFill>
                  <a:prstClr val="white"/>
                </a:solidFill>
                <a:latin typeface="Arial"/>
              </a:rPr>
              <a:t>data</a:t>
            </a:r>
            <a:endParaRPr lang="en-GB" sz="1200" kern="0" dirty="0">
              <a:solidFill>
                <a:prstClr val="white"/>
              </a:solidFill>
              <a:latin typeface="Arial"/>
            </a:endParaRPr>
          </a:p>
          <a:p>
            <a:pPr algn="ctr" defTabSz="609570">
              <a:defRPr/>
            </a:pPr>
            <a:endParaRPr lang="en-GB" sz="1200" kern="0" dirty="0">
              <a:solidFill>
                <a:prstClr val="white"/>
              </a:solidFill>
              <a:latin typeface="Arial"/>
            </a:endParaRPr>
          </a:p>
          <a:p>
            <a:pPr algn="ctr" defTabSz="609570">
              <a:defRPr/>
            </a:pPr>
            <a:endParaRPr lang="en-GB" sz="1200" kern="0" dirty="0">
              <a:solidFill>
                <a:prstClr val="white"/>
              </a:solidFill>
              <a:latin typeface="Arial"/>
            </a:endParaRPr>
          </a:p>
          <a:p>
            <a:pPr algn="ctr" defTabSz="609570">
              <a:defRPr/>
            </a:pPr>
            <a:endParaRPr lang="en-GB" sz="1200" kern="0" dirty="0">
              <a:solidFill>
                <a:prstClr val="white"/>
              </a:solidFill>
              <a:latin typeface="Arial"/>
            </a:endParaRPr>
          </a:p>
          <a:p>
            <a:pPr algn="ctr" defTabSz="609570">
              <a:defRPr/>
            </a:pPr>
            <a:endParaRPr lang="en-GB" sz="1200" kern="0" dirty="0">
              <a:solidFill>
                <a:prstClr val="white"/>
              </a:solidFill>
              <a:latin typeface="Arial"/>
            </a:endParaRPr>
          </a:p>
          <a:p>
            <a:pPr algn="ctr" defTabSz="609570">
              <a:defRPr/>
            </a:pPr>
            <a:endParaRPr lang="en-GB" sz="1200" kern="0" dirty="0">
              <a:solidFill>
                <a:prstClr val="white"/>
              </a:solidFill>
              <a:latin typeface="Arial"/>
            </a:endParaRPr>
          </a:p>
        </p:txBody>
      </p:sp>
      <p:sp>
        <p:nvSpPr>
          <p:cNvPr id="5" name="Rectangle 11">
            <a:extLst>
              <a:ext uri="{FF2B5EF4-FFF2-40B4-BE49-F238E27FC236}">
                <a16:creationId xmlns:a16="http://schemas.microsoft.com/office/drawing/2014/main" id="{FB2A2923-0BFA-405F-81D7-5682CDB51368}"/>
              </a:ext>
            </a:extLst>
          </p:cNvPr>
          <p:cNvSpPr/>
          <p:nvPr/>
        </p:nvSpPr>
        <p:spPr>
          <a:xfrm>
            <a:off x="3406780" y="5352893"/>
            <a:ext cx="2153177" cy="1016000"/>
          </a:xfrm>
          <a:prstGeom prst="rect">
            <a:avLst/>
          </a:prstGeom>
          <a:gradFill rotWithShape="1">
            <a:gsLst>
              <a:gs pos="0">
                <a:srgbClr val="FFCB00">
                  <a:lumMod val="20000"/>
                  <a:lumOff val="80000"/>
                </a:srgbClr>
              </a:gs>
              <a:gs pos="68000">
                <a:srgbClr val="ED8000">
                  <a:lumMod val="75000"/>
                </a:srgbClr>
              </a:gs>
            </a:gsLst>
            <a:lin ang="16200000" scaled="0"/>
          </a:gradFill>
          <a:ln w="9525" cap="flat" cmpd="sng" algn="ctr">
            <a:solidFill>
              <a:srgbClr val="ED8000">
                <a:shade val="95000"/>
                <a:satMod val="105000"/>
              </a:srgbClr>
            </a:solidFill>
            <a:prstDash val="solid"/>
          </a:ln>
          <a:effectLst>
            <a:outerShdw blurRad="40000" dist="23000" dir="5400000" rotWithShape="0">
              <a:srgbClr val="000000">
                <a:alpha val="35000"/>
              </a:srgbClr>
            </a:outerShdw>
          </a:effectLst>
        </p:spPr>
        <p:txBody>
          <a:bodyPr rtlCol="0" anchor="ctr"/>
          <a:lstStyle/>
          <a:p>
            <a:pPr algn="ctr" defTabSz="609570">
              <a:defRPr/>
            </a:pPr>
            <a:endParaRPr lang="en-GB" sz="2400" kern="0" dirty="0">
              <a:solidFill>
                <a:prstClr val="white"/>
              </a:solidFill>
              <a:latin typeface="Arial"/>
            </a:endParaRPr>
          </a:p>
          <a:p>
            <a:pPr algn="ctr" defTabSz="609570">
              <a:defRPr/>
            </a:pPr>
            <a:endParaRPr lang="en-GB" sz="2400" kern="0" dirty="0">
              <a:solidFill>
                <a:prstClr val="white"/>
              </a:solidFill>
              <a:latin typeface="Arial"/>
            </a:endParaRPr>
          </a:p>
          <a:p>
            <a:pPr algn="ctr" defTabSz="609570">
              <a:defRPr/>
            </a:pPr>
            <a:r>
              <a:rPr lang="en-GB" sz="2400" kern="0" dirty="0">
                <a:solidFill>
                  <a:prstClr val="white"/>
                </a:solidFill>
                <a:latin typeface="Arial"/>
              </a:rPr>
              <a:t>Ravelling</a:t>
            </a:r>
          </a:p>
          <a:p>
            <a:pPr algn="ctr" defTabSz="609570">
              <a:defRPr/>
            </a:pPr>
            <a:r>
              <a:rPr lang="en-GB" sz="2400" kern="0" dirty="0">
                <a:solidFill>
                  <a:prstClr val="white"/>
                </a:solidFill>
                <a:latin typeface="Arial"/>
              </a:rPr>
              <a:t>data</a:t>
            </a:r>
            <a:endParaRPr lang="en-GB" sz="1200" kern="0" dirty="0">
              <a:solidFill>
                <a:prstClr val="white"/>
              </a:solidFill>
              <a:latin typeface="Arial"/>
            </a:endParaRPr>
          </a:p>
          <a:p>
            <a:pPr algn="ctr" defTabSz="609570">
              <a:defRPr/>
            </a:pPr>
            <a:endParaRPr lang="en-GB" sz="1200" kern="0" dirty="0">
              <a:solidFill>
                <a:prstClr val="white"/>
              </a:solidFill>
              <a:latin typeface="Arial"/>
            </a:endParaRPr>
          </a:p>
          <a:p>
            <a:pPr algn="ctr" defTabSz="609570">
              <a:defRPr/>
            </a:pPr>
            <a:endParaRPr lang="en-GB" sz="1200" kern="0" dirty="0">
              <a:solidFill>
                <a:prstClr val="white"/>
              </a:solidFill>
              <a:latin typeface="Arial"/>
            </a:endParaRPr>
          </a:p>
          <a:p>
            <a:pPr algn="ctr" defTabSz="609570">
              <a:defRPr/>
            </a:pPr>
            <a:endParaRPr lang="en-GB" sz="1200" kern="0" dirty="0">
              <a:solidFill>
                <a:prstClr val="white"/>
              </a:solidFill>
              <a:latin typeface="Arial"/>
            </a:endParaRPr>
          </a:p>
          <a:p>
            <a:pPr algn="ctr" defTabSz="609570">
              <a:defRPr/>
            </a:pPr>
            <a:endParaRPr lang="en-GB" sz="1200" kern="0" dirty="0">
              <a:solidFill>
                <a:prstClr val="white"/>
              </a:solidFill>
              <a:latin typeface="Arial"/>
            </a:endParaRPr>
          </a:p>
          <a:p>
            <a:pPr algn="ctr" defTabSz="609570">
              <a:defRPr/>
            </a:pPr>
            <a:endParaRPr lang="en-GB" sz="1200" kern="0" dirty="0">
              <a:solidFill>
                <a:prstClr val="white"/>
              </a:solidFill>
              <a:latin typeface="Arial"/>
            </a:endParaRPr>
          </a:p>
        </p:txBody>
      </p:sp>
      <p:sp>
        <p:nvSpPr>
          <p:cNvPr id="6" name="Rectangle 10">
            <a:extLst>
              <a:ext uri="{FF2B5EF4-FFF2-40B4-BE49-F238E27FC236}">
                <a16:creationId xmlns:a16="http://schemas.microsoft.com/office/drawing/2014/main" id="{E3A3659A-2519-457C-90A9-B293E6F1C961}"/>
              </a:ext>
            </a:extLst>
          </p:cNvPr>
          <p:cNvSpPr/>
          <p:nvPr/>
        </p:nvSpPr>
        <p:spPr>
          <a:xfrm>
            <a:off x="489744" y="3088885"/>
            <a:ext cx="7995179" cy="1299619"/>
          </a:xfrm>
          <a:prstGeom prst="rect">
            <a:avLst/>
          </a:prstGeom>
          <a:gradFill rotWithShape="1">
            <a:gsLst>
              <a:gs pos="0">
                <a:srgbClr val="649EC9">
                  <a:lumMod val="20000"/>
                  <a:lumOff val="80000"/>
                </a:srgbClr>
              </a:gs>
              <a:gs pos="52000">
                <a:srgbClr val="649EC9">
                  <a:lumMod val="75000"/>
                </a:srgbClr>
              </a:gs>
            </a:gsLst>
            <a:lin ang="16200000" scaled="0"/>
          </a:gradFill>
          <a:ln w="9525" cap="flat" cmpd="sng" algn="ctr">
            <a:solidFill>
              <a:srgbClr val="ED8000">
                <a:shade val="95000"/>
                <a:satMod val="105000"/>
              </a:srgbClr>
            </a:solidFill>
            <a:prstDash val="solid"/>
          </a:ln>
          <a:effectLst>
            <a:outerShdw blurRad="40000" dist="23000" dir="5400000" rotWithShape="0">
              <a:srgbClr val="000000">
                <a:alpha val="35000"/>
              </a:srgbClr>
            </a:outerShdw>
          </a:effectLst>
        </p:spPr>
        <p:txBody>
          <a:bodyPr rtlCol="0" anchor="ctr"/>
          <a:lstStyle/>
          <a:p>
            <a:pPr algn="ctr" defTabSz="609570">
              <a:defRPr/>
            </a:pPr>
            <a:endParaRPr lang="en-GB" sz="2400" kern="0" dirty="0">
              <a:solidFill>
                <a:prstClr val="white"/>
              </a:solidFill>
              <a:latin typeface="Arial"/>
            </a:endParaRPr>
          </a:p>
          <a:p>
            <a:pPr algn="ctr" defTabSz="609570">
              <a:defRPr/>
            </a:pPr>
            <a:endParaRPr lang="en-GB" sz="2400" kern="0" dirty="0">
              <a:solidFill>
                <a:prstClr val="white"/>
              </a:solidFill>
              <a:latin typeface="Arial"/>
            </a:endParaRPr>
          </a:p>
          <a:p>
            <a:pPr algn="ctr" defTabSz="609570">
              <a:defRPr/>
            </a:pPr>
            <a:r>
              <a:rPr lang="en-GB" sz="2400" kern="0" dirty="0">
                <a:solidFill>
                  <a:prstClr val="white"/>
                </a:solidFill>
                <a:latin typeface="Arial"/>
              </a:rPr>
              <a:t>Data lake</a:t>
            </a:r>
          </a:p>
          <a:p>
            <a:pPr algn="ctr" defTabSz="609570">
              <a:defRPr/>
            </a:pPr>
            <a:endParaRPr lang="en-GB" sz="2400" kern="0" dirty="0">
              <a:solidFill>
                <a:prstClr val="white"/>
              </a:solidFill>
              <a:latin typeface="Arial"/>
            </a:endParaRPr>
          </a:p>
          <a:p>
            <a:pPr algn="ctr" defTabSz="609570"/>
            <a:r>
              <a:rPr lang="en-GB" sz="2400" kern="0" dirty="0">
                <a:solidFill>
                  <a:prstClr val="white"/>
                </a:solidFill>
                <a:latin typeface="Arial"/>
              </a:rPr>
              <a:t>unified_ageing_asphalt_database.</a:t>
            </a:r>
            <a:r>
              <a:rPr lang="en-GB" sz="3733" b="1" kern="0" dirty="0">
                <a:solidFill>
                  <a:prstClr val="white"/>
                </a:solidFill>
                <a:latin typeface="Arial"/>
              </a:rPr>
              <a:t>xlsx</a:t>
            </a:r>
          </a:p>
          <a:p>
            <a:pPr algn="ctr" defTabSz="609570">
              <a:defRPr/>
            </a:pPr>
            <a:endParaRPr lang="en-GB" sz="2400" kern="0" dirty="0">
              <a:solidFill>
                <a:prstClr val="white"/>
              </a:solidFill>
              <a:latin typeface="Arial"/>
            </a:endParaRPr>
          </a:p>
          <a:p>
            <a:pPr algn="ctr" defTabSz="609570">
              <a:defRPr/>
            </a:pPr>
            <a:endParaRPr lang="en-GB" sz="2400" kern="0" dirty="0">
              <a:solidFill>
                <a:prstClr val="white"/>
              </a:solidFill>
              <a:latin typeface="Arial"/>
            </a:endParaRPr>
          </a:p>
        </p:txBody>
      </p:sp>
      <p:pic>
        <p:nvPicPr>
          <p:cNvPr id="7" name="Afbeelding 6">
            <a:extLst>
              <a:ext uri="{FF2B5EF4-FFF2-40B4-BE49-F238E27FC236}">
                <a16:creationId xmlns:a16="http://schemas.microsoft.com/office/drawing/2014/main" id="{2787F17F-8147-4442-8DB4-07A68FF14185}"/>
              </a:ext>
            </a:extLst>
          </p:cNvPr>
          <p:cNvPicPr>
            <a:picLocks noChangeAspect="1"/>
          </p:cNvPicPr>
          <p:nvPr/>
        </p:nvPicPr>
        <p:blipFill>
          <a:blip r:embed="rId2"/>
          <a:stretch>
            <a:fillRect/>
          </a:stretch>
        </p:blipFill>
        <p:spPr>
          <a:xfrm>
            <a:off x="620646" y="3224354"/>
            <a:ext cx="860295" cy="643868"/>
          </a:xfrm>
          <a:prstGeom prst="rect">
            <a:avLst/>
          </a:prstGeom>
        </p:spPr>
      </p:pic>
      <p:cxnSp>
        <p:nvCxnSpPr>
          <p:cNvPr id="9" name="Rechte verbindingslijn met pijl 8">
            <a:extLst>
              <a:ext uri="{FF2B5EF4-FFF2-40B4-BE49-F238E27FC236}">
                <a16:creationId xmlns:a16="http://schemas.microsoft.com/office/drawing/2014/main" id="{ED0DDB99-CC40-4DBB-9A5E-3142FFF21B62}"/>
              </a:ext>
            </a:extLst>
          </p:cNvPr>
          <p:cNvCxnSpPr>
            <a:cxnSpLocks/>
            <a:stCxn id="3" idx="0"/>
          </p:cNvCxnSpPr>
          <p:nvPr/>
        </p:nvCxnSpPr>
        <p:spPr>
          <a:xfrm flipV="1">
            <a:off x="2127383" y="4388504"/>
            <a:ext cx="1919685" cy="971549"/>
          </a:xfrm>
          <a:prstGeom prst="straightConnector1">
            <a:avLst/>
          </a:prstGeom>
          <a:ln w="38100">
            <a:solidFill>
              <a:srgbClr val="FF0000"/>
            </a:solidFill>
            <a:tailEnd type="triangle"/>
          </a:ln>
        </p:spPr>
        <p:style>
          <a:lnRef idx="3">
            <a:schemeClr val="accent1"/>
          </a:lnRef>
          <a:fillRef idx="0">
            <a:schemeClr val="accent1"/>
          </a:fillRef>
          <a:effectRef idx="2">
            <a:schemeClr val="accent1"/>
          </a:effectRef>
          <a:fontRef idx="minor">
            <a:schemeClr val="tx1"/>
          </a:fontRef>
        </p:style>
      </p:cxnSp>
      <p:cxnSp>
        <p:nvCxnSpPr>
          <p:cNvPr id="10" name="Rechte verbindingslijn met pijl 9">
            <a:extLst>
              <a:ext uri="{FF2B5EF4-FFF2-40B4-BE49-F238E27FC236}">
                <a16:creationId xmlns:a16="http://schemas.microsoft.com/office/drawing/2014/main" id="{AE4ECC3B-B620-4AB3-9C2E-44065B604A9E}"/>
              </a:ext>
            </a:extLst>
          </p:cNvPr>
          <p:cNvCxnSpPr>
            <a:cxnSpLocks/>
            <a:stCxn id="5" idx="0"/>
            <a:endCxn id="6" idx="2"/>
          </p:cNvCxnSpPr>
          <p:nvPr/>
        </p:nvCxnSpPr>
        <p:spPr>
          <a:xfrm flipV="1">
            <a:off x="4483367" y="4388503"/>
            <a:ext cx="3967" cy="964391"/>
          </a:xfrm>
          <a:prstGeom prst="straightConnector1">
            <a:avLst/>
          </a:prstGeom>
          <a:ln w="38100">
            <a:solidFill>
              <a:srgbClr val="FF0000"/>
            </a:solidFill>
            <a:tailEnd type="triangle"/>
          </a:ln>
        </p:spPr>
        <p:style>
          <a:lnRef idx="3">
            <a:schemeClr val="accent1"/>
          </a:lnRef>
          <a:fillRef idx="0">
            <a:schemeClr val="accent1"/>
          </a:fillRef>
          <a:effectRef idx="2">
            <a:schemeClr val="accent1"/>
          </a:effectRef>
          <a:fontRef idx="minor">
            <a:schemeClr val="tx1"/>
          </a:fontRef>
        </p:style>
      </p:cxnSp>
      <p:cxnSp>
        <p:nvCxnSpPr>
          <p:cNvPr id="13" name="Rechte verbindingslijn met pijl 12">
            <a:extLst>
              <a:ext uri="{FF2B5EF4-FFF2-40B4-BE49-F238E27FC236}">
                <a16:creationId xmlns:a16="http://schemas.microsoft.com/office/drawing/2014/main" id="{995135DA-CB4C-45ED-AF03-C6CACA7DBA87}"/>
              </a:ext>
            </a:extLst>
          </p:cNvPr>
          <p:cNvCxnSpPr>
            <a:cxnSpLocks/>
            <a:stCxn id="4" idx="0"/>
          </p:cNvCxnSpPr>
          <p:nvPr/>
        </p:nvCxnSpPr>
        <p:spPr>
          <a:xfrm flipH="1" flipV="1">
            <a:off x="4927601" y="4388503"/>
            <a:ext cx="1907647" cy="971551"/>
          </a:xfrm>
          <a:prstGeom prst="straightConnector1">
            <a:avLst/>
          </a:prstGeom>
          <a:ln w="38100">
            <a:solidFill>
              <a:srgbClr val="FF0000"/>
            </a:solidFill>
            <a:tailEnd type="triangle"/>
          </a:ln>
        </p:spPr>
        <p:style>
          <a:lnRef idx="3">
            <a:schemeClr val="accent1"/>
          </a:lnRef>
          <a:fillRef idx="0">
            <a:schemeClr val="accent1"/>
          </a:fillRef>
          <a:effectRef idx="2">
            <a:schemeClr val="accent1"/>
          </a:effectRef>
          <a:fontRef idx="minor">
            <a:schemeClr val="tx1"/>
          </a:fontRef>
        </p:style>
      </p:cxnSp>
      <p:sp>
        <p:nvSpPr>
          <p:cNvPr id="19" name="Rectangle 10">
            <a:extLst>
              <a:ext uri="{FF2B5EF4-FFF2-40B4-BE49-F238E27FC236}">
                <a16:creationId xmlns:a16="http://schemas.microsoft.com/office/drawing/2014/main" id="{22EB786C-ECC4-4E43-B0C6-9D449D7F5127}"/>
              </a:ext>
            </a:extLst>
          </p:cNvPr>
          <p:cNvSpPr/>
          <p:nvPr/>
        </p:nvSpPr>
        <p:spPr>
          <a:xfrm>
            <a:off x="483525" y="1388189"/>
            <a:ext cx="7995179" cy="1299619"/>
          </a:xfrm>
          <a:prstGeom prst="rect">
            <a:avLst/>
          </a:prstGeom>
          <a:gradFill rotWithShape="1">
            <a:gsLst>
              <a:gs pos="0">
                <a:srgbClr val="649EC9">
                  <a:lumMod val="20000"/>
                  <a:lumOff val="80000"/>
                </a:srgbClr>
              </a:gs>
              <a:gs pos="52000">
                <a:srgbClr val="649EC9">
                  <a:lumMod val="75000"/>
                </a:srgbClr>
              </a:gs>
            </a:gsLst>
            <a:lin ang="16200000" scaled="0"/>
          </a:gradFill>
          <a:ln w="9525" cap="flat" cmpd="sng" algn="ctr">
            <a:solidFill>
              <a:srgbClr val="ED8000">
                <a:shade val="95000"/>
                <a:satMod val="105000"/>
              </a:srgbClr>
            </a:solidFill>
            <a:prstDash val="solid"/>
          </a:ln>
          <a:effectLst>
            <a:outerShdw blurRad="40000" dist="23000" dir="5400000" rotWithShape="0">
              <a:srgbClr val="000000">
                <a:alpha val="35000"/>
              </a:srgbClr>
            </a:outerShdw>
          </a:effectLst>
        </p:spPr>
        <p:txBody>
          <a:bodyPr rtlCol="0" anchor="ctr"/>
          <a:lstStyle/>
          <a:p>
            <a:pPr algn="ctr" defTabSz="609570">
              <a:defRPr/>
            </a:pPr>
            <a:endParaRPr lang="en-GB" sz="2400" kern="0" dirty="0">
              <a:solidFill>
                <a:prstClr val="white"/>
              </a:solidFill>
              <a:latin typeface="Arial"/>
            </a:endParaRPr>
          </a:p>
          <a:p>
            <a:pPr algn="ctr" defTabSz="609570">
              <a:defRPr/>
            </a:pPr>
            <a:r>
              <a:rPr lang="en-GB" sz="2400" kern="0" dirty="0">
                <a:solidFill>
                  <a:prstClr val="white"/>
                </a:solidFill>
                <a:latin typeface="Arial"/>
              </a:rPr>
              <a:t>Data conforming to semantics</a:t>
            </a:r>
          </a:p>
          <a:p>
            <a:pPr algn="ctr" defTabSz="609570">
              <a:defRPr/>
            </a:pPr>
            <a:endParaRPr lang="en-GB" sz="2400" kern="0" dirty="0">
              <a:solidFill>
                <a:prstClr val="white"/>
              </a:solidFill>
              <a:latin typeface="Arial"/>
            </a:endParaRPr>
          </a:p>
          <a:p>
            <a:pPr algn="ctr" defTabSz="609570"/>
            <a:r>
              <a:rPr lang="en-GB" sz="2400" kern="0" dirty="0" err="1">
                <a:solidFill>
                  <a:prstClr val="white"/>
                </a:solidFill>
                <a:latin typeface="Arial"/>
              </a:rPr>
              <a:t>unified_ageing_asphalt_database_DATA.</a:t>
            </a:r>
            <a:r>
              <a:rPr lang="en-GB" sz="3733" b="1" kern="0" dirty="0" err="1">
                <a:solidFill>
                  <a:prstClr val="white"/>
                </a:solidFill>
                <a:latin typeface="Arial"/>
              </a:rPr>
              <a:t>ttl</a:t>
            </a:r>
            <a:endParaRPr lang="en-GB" sz="3733" b="1" kern="0" dirty="0">
              <a:solidFill>
                <a:prstClr val="white"/>
              </a:solidFill>
              <a:latin typeface="Arial"/>
            </a:endParaRPr>
          </a:p>
          <a:p>
            <a:pPr algn="ctr" defTabSz="609570">
              <a:defRPr/>
            </a:pPr>
            <a:endParaRPr lang="en-GB" sz="2400" kern="0" dirty="0">
              <a:solidFill>
                <a:prstClr val="white"/>
              </a:solidFill>
              <a:latin typeface="Arial"/>
            </a:endParaRPr>
          </a:p>
        </p:txBody>
      </p:sp>
      <p:sp>
        <p:nvSpPr>
          <p:cNvPr id="20" name="Rectangle 6">
            <a:extLst>
              <a:ext uri="{FF2B5EF4-FFF2-40B4-BE49-F238E27FC236}">
                <a16:creationId xmlns:a16="http://schemas.microsoft.com/office/drawing/2014/main" id="{E31B4A8D-3132-4178-BB4E-9D2D68877C0C}"/>
              </a:ext>
            </a:extLst>
          </p:cNvPr>
          <p:cNvSpPr/>
          <p:nvPr/>
        </p:nvSpPr>
        <p:spPr>
          <a:xfrm>
            <a:off x="8791045" y="1388189"/>
            <a:ext cx="2917427" cy="1299619"/>
          </a:xfrm>
          <a:prstGeom prst="rect">
            <a:avLst/>
          </a:prstGeom>
          <a:gradFill rotWithShape="1">
            <a:gsLst>
              <a:gs pos="0">
                <a:srgbClr val="649EC9">
                  <a:lumMod val="20000"/>
                  <a:lumOff val="80000"/>
                </a:srgbClr>
              </a:gs>
              <a:gs pos="52000">
                <a:srgbClr val="649EC9">
                  <a:lumMod val="75000"/>
                </a:srgbClr>
              </a:gs>
            </a:gsLst>
            <a:lin ang="16200000" scaled="0"/>
          </a:gradFill>
          <a:ln w="9525" cap="flat" cmpd="sng" algn="ctr">
            <a:solidFill>
              <a:srgbClr val="ED8000">
                <a:shade val="95000"/>
                <a:satMod val="105000"/>
              </a:srgbClr>
            </a:solidFill>
            <a:prstDash val="solid"/>
          </a:ln>
          <a:effectLst>
            <a:outerShdw blurRad="40000" dist="23000" dir="5400000" rotWithShape="0">
              <a:srgbClr val="000000">
                <a:alpha val="35000"/>
              </a:srgbClr>
            </a:outerShdw>
          </a:effectLst>
        </p:spPr>
        <p:txBody>
          <a:bodyPr rtlCol="0" anchor="ctr"/>
          <a:lstStyle/>
          <a:p>
            <a:pPr algn="ctr" defTabSz="609570">
              <a:defRPr/>
            </a:pPr>
            <a:r>
              <a:rPr lang="en-GB" sz="2400" kern="0" dirty="0">
                <a:solidFill>
                  <a:prstClr val="white"/>
                </a:solidFill>
                <a:latin typeface="Arial"/>
              </a:rPr>
              <a:t>Enriched*</a:t>
            </a:r>
          </a:p>
          <a:p>
            <a:pPr algn="ctr" defTabSz="609570">
              <a:defRPr/>
            </a:pPr>
            <a:r>
              <a:rPr lang="en-GB" sz="2400" kern="0" dirty="0">
                <a:solidFill>
                  <a:prstClr val="white"/>
                </a:solidFill>
                <a:latin typeface="Arial"/>
              </a:rPr>
              <a:t>“</a:t>
            </a:r>
            <a:r>
              <a:rPr lang="en-GB" sz="2400" kern="0" dirty="0" err="1">
                <a:solidFill>
                  <a:prstClr val="white"/>
                </a:solidFill>
                <a:latin typeface="Arial"/>
              </a:rPr>
              <a:t>spreadsheets.owl</a:t>
            </a:r>
            <a:r>
              <a:rPr lang="en-GB" sz="2400" kern="0" dirty="0">
                <a:solidFill>
                  <a:prstClr val="white"/>
                </a:solidFill>
                <a:latin typeface="Arial"/>
              </a:rPr>
              <a:t>”</a:t>
            </a:r>
          </a:p>
        </p:txBody>
      </p:sp>
      <p:sp>
        <p:nvSpPr>
          <p:cNvPr id="21" name="Tekstvak 20">
            <a:extLst>
              <a:ext uri="{FF2B5EF4-FFF2-40B4-BE49-F238E27FC236}">
                <a16:creationId xmlns:a16="http://schemas.microsoft.com/office/drawing/2014/main" id="{4352A3FB-A779-409C-AAE4-219517B6F832}"/>
              </a:ext>
            </a:extLst>
          </p:cNvPr>
          <p:cNvSpPr txBox="1"/>
          <p:nvPr/>
        </p:nvSpPr>
        <p:spPr>
          <a:xfrm>
            <a:off x="5758658" y="4388503"/>
            <a:ext cx="1051891" cy="369332"/>
          </a:xfrm>
          <a:prstGeom prst="rect">
            <a:avLst/>
          </a:prstGeom>
          <a:noFill/>
        </p:spPr>
        <p:txBody>
          <a:bodyPr wrap="none" rtlCol="0">
            <a:spAutoFit/>
          </a:bodyPr>
          <a:lstStyle/>
          <a:p>
            <a:r>
              <a:rPr lang="en-GB" dirty="0">
                <a:solidFill>
                  <a:srgbClr val="FF0000"/>
                </a:solidFill>
              </a:rPr>
              <a:t>Manually</a:t>
            </a:r>
          </a:p>
        </p:txBody>
      </p:sp>
      <p:cxnSp>
        <p:nvCxnSpPr>
          <p:cNvPr id="22" name="Rechte verbindingslijn met pijl 21">
            <a:extLst>
              <a:ext uri="{FF2B5EF4-FFF2-40B4-BE49-F238E27FC236}">
                <a16:creationId xmlns:a16="http://schemas.microsoft.com/office/drawing/2014/main" id="{2E5DA0C3-E5AB-46DC-8735-E31D226D69EE}"/>
              </a:ext>
            </a:extLst>
          </p:cNvPr>
          <p:cNvCxnSpPr>
            <a:cxnSpLocks/>
            <a:stCxn id="6" idx="0"/>
            <a:endCxn id="19" idx="2"/>
          </p:cNvCxnSpPr>
          <p:nvPr/>
        </p:nvCxnSpPr>
        <p:spPr>
          <a:xfrm flipH="1" flipV="1">
            <a:off x="4481115" y="2687807"/>
            <a:ext cx="6219" cy="401079"/>
          </a:xfrm>
          <a:prstGeom prst="straightConnector1">
            <a:avLst/>
          </a:prstGeom>
          <a:ln w="38100">
            <a:solidFill>
              <a:srgbClr val="FF0000"/>
            </a:solidFill>
            <a:tailEnd type="triangle"/>
          </a:ln>
        </p:spPr>
        <p:style>
          <a:lnRef idx="3">
            <a:schemeClr val="accent1"/>
          </a:lnRef>
          <a:fillRef idx="0">
            <a:schemeClr val="accent1"/>
          </a:fillRef>
          <a:effectRef idx="2">
            <a:schemeClr val="accent1"/>
          </a:effectRef>
          <a:fontRef idx="minor">
            <a:schemeClr val="tx1"/>
          </a:fontRef>
        </p:style>
      </p:cxnSp>
      <p:sp>
        <p:nvSpPr>
          <p:cNvPr id="25" name="Tekstvak 24">
            <a:extLst>
              <a:ext uri="{FF2B5EF4-FFF2-40B4-BE49-F238E27FC236}">
                <a16:creationId xmlns:a16="http://schemas.microsoft.com/office/drawing/2014/main" id="{4866F6D3-18B3-4181-A4CC-DE0B38CADDB8}"/>
              </a:ext>
            </a:extLst>
          </p:cNvPr>
          <p:cNvSpPr txBox="1"/>
          <p:nvPr/>
        </p:nvSpPr>
        <p:spPr>
          <a:xfrm>
            <a:off x="4518444" y="2732148"/>
            <a:ext cx="842410" cy="369332"/>
          </a:xfrm>
          <a:prstGeom prst="rect">
            <a:avLst/>
          </a:prstGeom>
          <a:noFill/>
        </p:spPr>
        <p:txBody>
          <a:bodyPr wrap="none" rtlCol="0">
            <a:spAutoFit/>
          </a:bodyPr>
          <a:lstStyle/>
          <a:p>
            <a:r>
              <a:rPr lang="en-GB" dirty="0">
                <a:solidFill>
                  <a:srgbClr val="FF0000"/>
                </a:solidFill>
              </a:rPr>
              <a:t>Import</a:t>
            </a:r>
          </a:p>
        </p:txBody>
      </p:sp>
      <p:sp>
        <p:nvSpPr>
          <p:cNvPr id="12" name="Titel 11">
            <a:extLst>
              <a:ext uri="{FF2B5EF4-FFF2-40B4-BE49-F238E27FC236}">
                <a16:creationId xmlns:a16="http://schemas.microsoft.com/office/drawing/2014/main" id="{813DA79A-5693-4EF0-A747-5994E058DBE5}"/>
              </a:ext>
            </a:extLst>
          </p:cNvPr>
          <p:cNvSpPr>
            <a:spLocks noGrp="1"/>
          </p:cNvSpPr>
          <p:nvPr>
            <p:ph type="title"/>
          </p:nvPr>
        </p:nvSpPr>
        <p:spPr>
          <a:xfrm>
            <a:off x="489744" y="327692"/>
            <a:ext cx="11068800" cy="960000"/>
          </a:xfrm>
        </p:spPr>
        <p:txBody>
          <a:bodyPr vert="horz" lIns="0" tIns="0" rIns="0" bIns="0" rtlCol="0" anchor="t" anchorCtr="0">
            <a:noAutofit/>
          </a:bodyPr>
          <a:lstStyle/>
          <a:p>
            <a:r>
              <a:rPr lang="en-GB" dirty="0"/>
              <a:t>STEP 3: adding semantics</a:t>
            </a:r>
            <a:br>
              <a:rPr lang="en-GB" sz="2400" dirty="0"/>
            </a:br>
            <a:r>
              <a:rPr lang="en-GB" sz="2400" dirty="0"/>
              <a:t>overview</a:t>
            </a:r>
            <a:endParaRPr lang="en-GB" dirty="0"/>
          </a:p>
        </p:txBody>
      </p:sp>
      <p:sp>
        <p:nvSpPr>
          <p:cNvPr id="23" name="Arrow: Left-Right 18">
            <a:extLst>
              <a:ext uri="{FF2B5EF4-FFF2-40B4-BE49-F238E27FC236}">
                <a16:creationId xmlns:a16="http://schemas.microsoft.com/office/drawing/2014/main" id="{39E65858-6566-430C-BF58-7046214F7847}"/>
              </a:ext>
            </a:extLst>
          </p:cNvPr>
          <p:cNvSpPr/>
          <p:nvPr/>
        </p:nvSpPr>
        <p:spPr>
          <a:xfrm>
            <a:off x="8400413" y="1948462"/>
            <a:ext cx="468923" cy="195285"/>
          </a:xfrm>
          <a:prstGeom prst="leftRightArrow">
            <a:avLst/>
          </a:prstGeom>
          <a:solidFill>
            <a:srgbClr val="C00000"/>
          </a:solidFill>
          <a:ln w="9525" cap="flat" cmpd="sng" algn="ctr">
            <a:noFill/>
            <a:prstDash val="solid"/>
          </a:ln>
          <a:effectLst>
            <a:outerShdw blurRad="40000" dist="23000" dir="5400000" rotWithShape="0">
              <a:srgbClr val="000000">
                <a:alpha val="35000"/>
              </a:srgbClr>
            </a:outerShdw>
          </a:effectLst>
        </p:spPr>
        <p:txBody>
          <a:bodyPr rtlCol="0" anchor="ctr"/>
          <a:lstStyle/>
          <a:p>
            <a:pPr algn="ctr" defTabSz="609570">
              <a:defRPr/>
            </a:pPr>
            <a:endParaRPr lang="en-GB" sz="2400" kern="0" dirty="0">
              <a:solidFill>
                <a:prstClr val="white"/>
              </a:solidFill>
              <a:latin typeface="Arial"/>
            </a:endParaRPr>
          </a:p>
        </p:txBody>
      </p:sp>
      <p:sp>
        <p:nvSpPr>
          <p:cNvPr id="24" name="Rectangle 4">
            <a:extLst>
              <a:ext uri="{FF2B5EF4-FFF2-40B4-BE49-F238E27FC236}">
                <a16:creationId xmlns:a16="http://schemas.microsoft.com/office/drawing/2014/main" id="{70C317E7-83B9-44A8-AACC-82D670C401CC}"/>
              </a:ext>
            </a:extLst>
          </p:cNvPr>
          <p:cNvSpPr/>
          <p:nvPr/>
        </p:nvSpPr>
        <p:spPr>
          <a:xfrm>
            <a:off x="6860475" y="148747"/>
            <a:ext cx="4847997" cy="959307"/>
          </a:xfrm>
          <a:prstGeom prst="rect">
            <a:avLst/>
          </a:prstGeom>
          <a:gradFill rotWithShape="1">
            <a:gsLst>
              <a:gs pos="0">
                <a:srgbClr val="93A800">
                  <a:lumMod val="20000"/>
                  <a:lumOff val="80000"/>
                </a:srgbClr>
              </a:gs>
              <a:gs pos="52000">
                <a:srgbClr val="93A800"/>
              </a:gs>
            </a:gsLst>
            <a:lin ang="16200000" scaled="0"/>
          </a:gradFill>
          <a:ln w="9525" cap="flat" cmpd="sng" algn="ctr">
            <a:solidFill>
              <a:srgbClr val="ED8000">
                <a:shade val="95000"/>
                <a:satMod val="105000"/>
              </a:srgbClr>
            </a:solidFill>
            <a:prstDash val="solid"/>
          </a:ln>
          <a:effectLst>
            <a:outerShdw blurRad="40000" dist="23000" dir="5400000" rotWithShape="0">
              <a:srgbClr val="000000">
                <a:alpha val="35000"/>
              </a:srgbClr>
            </a:outerShdw>
          </a:effectLst>
        </p:spPr>
        <p:txBody>
          <a:bodyPr rtlCol="0" anchor="ctr"/>
          <a:lstStyle/>
          <a:p>
            <a:pPr algn="ctr" defTabSz="609570">
              <a:defRPr/>
            </a:pPr>
            <a:endParaRPr lang="en-GB" sz="2400" kern="0" dirty="0">
              <a:solidFill>
                <a:prstClr val="white"/>
              </a:solidFill>
              <a:latin typeface="Arial"/>
            </a:endParaRPr>
          </a:p>
          <a:p>
            <a:pPr algn="ctr" defTabSz="609570">
              <a:defRPr/>
            </a:pPr>
            <a:r>
              <a:rPr lang="en-GB" sz="2400" kern="0" dirty="0">
                <a:solidFill>
                  <a:prstClr val="white"/>
                </a:solidFill>
                <a:latin typeface="Arial"/>
              </a:rPr>
              <a:t>SPARQL Select Queries</a:t>
            </a:r>
            <a:endParaRPr lang="en-GB" sz="1200" kern="0" dirty="0">
              <a:solidFill>
                <a:prstClr val="white"/>
              </a:solidFill>
              <a:latin typeface="Arial"/>
            </a:endParaRPr>
          </a:p>
          <a:p>
            <a:pPr algn="ctr" defTabSz="609570">
              <a:defRPr/>
            </a:pPr>
            <a:endParaRPr lang="en-GB" sz="2400" kern="0" dirty="0">
              <a:solidFill>
                <a:prstClr val="white"/>
              </a:solidFill>
              <a:latin typeface="Arial"/>
            </a:endParaRPr>
          </a:p>
        </p:txBody>
      </p:sp>
      <p:cxnSp>
        <p:nvCxnSpPr>
          <p:cNvPr id="26" name="Rechte verbindingslijn met pijl 25">
            <a:extLst>
              <a:ext uri="{FF2B5EF4-FFF2-40B4-BE49-F238E27FC236}">
                <a16:creationId xmlns:a16="http://schemas.microsoft.com/office/drawing/2014/main" id="{EE4D4D59-AFCD-45DA-8CF7-B6952888DDEC}"/>
              </a:ext>
            </a:extLst>
          </p:cNvPr>
          <p:cNvCxnSpPr>
            <a:cxnSpLocks/>
          </p:cNvCxnSpPr>
          <p:nvPr/>
        </p:nvCxnSpPr>
        <p:spPr>
          <a:xfrm flipV="1">
            <a:off x="7911835" y="1146012"/>
            <a:ext cx="0" cy="544677"/>
          </a:xfrm>
          <a:prstGeom prst="straightConnector1">
            <a:avLst/>
          </a:prstGeom>
          <a:ln w="38100">
            <a:solidFill>
              <a:srgbClr val="FF0000"/>
            </a:solidFill>
            <a:tailEnd type="triangle"/>
          </a:ln>
        </p:spPr>
        <p:style>
          <a:lnRef idx="3">
            <a:schemeClr val="accent1"/>
          </a:lnRef>
          <a:fillRef idx="0">
            <a:schemeClr val="accent1"/>
          </a:fillRef>
          <a:effectRef idx="2">
            <a:schemeClr val="accent1"/>
          </a:effectRef>
          <a:fontRef idx="minor">
            <a:schemeClr val="tx1"/>
          </a:fontRef>
        </p:style>
      </p:cxnSp>
      <p:cxnSp>
        <p:nvCxnSpPr>
          <p:cNvPr id="28" name="Rechte verbindingslijn met pijl 27">
            <a:extLst>
              <a:ext uri="{FF2B5EF4-FFF2-40B4-BE49-F238E27FC236}">
                <a16:creationId xmlns:a16="http://schemas.microsoft.com/office/drawing/2014/main" id="{BA8EF8B7-0089-4C46-87DE-DFFD33191710}"/>
              </a:ext>
            </a:extLst>
          </p:cNvPr>
          <p:cNvCxnSpPr>
            <a:cxnSpLocks/>
          </p:cNvCxnSpPr>
          <p:nvPr/>
        </p:nvCxnSpPr>
        <p:spPr>
          <a:xfrm flipV="1">
            <a:off x="10121635" y="1146012"/>
            <a:ext cx="0" cy="544677"/>
          </a:xfrm>
          <a:prstGeom prst="straightConnector1">
            <a:avLst/>
          </a:prstGeom>
          <a:ln w="38100">
            <a:solidFill>
              <a:srgbClr val="FF0000"/>
            </a:solidFill>
            <a:tailEnd type="triangle"/>
          </a:ln>
        </p:spPr>
        <p:style>
          <a:lnRef idx="3">
            <a:schemeClr val="accent1"/>
          </a:lnRef>
          <a:fillRef idx="0">
            <a:schemeClr val="accent1"/>
          </a:fillRef>
          <a:effectRef idx="2">
            <a:schemeClr val="accent1"/>
          </a:effectRef>
          <a:fontRef idx="minor">
            <a:schemeClr val="tx1"/>
          </a:fontRef>
        </p:style>
      </p:cxnSp>
      <p:sp>
        <p:nvSpPr>
          <p:cNvPr id="8" name="Tijdelijke aanduiding voor voettekst 7">
            <a:extLst>
              <a:ext uri="{FF2B5EF4-FFF2-40B4-BE49-F238E27FC236}">
                <a16:creationId xmlns:a16="http://schemas.microsoft.com/office/drawing/2014/main" id="{ABA0B640-2BB7-4A55-AE83-EA008DB4ED73}"/>
              </a:ext>
            </a:extLst>
          </p:cNvPr>
          <p:cNvSpPr>
            <a:spLocks noGrp="1"/>
          </p:cNvSpPr>
          <p:nvPr>
            <p:ph type="ftr" sz="quarter" idx="11"/>
          </p:nvPr>
        </p:nvSpPr>
        <p:spPr/>
        <p:txBody>
          <a:bodyPr/>
          <a:lstStyle/>
          <a:p>
            <a:r>
              <a:rPr lang="en-GB" dirty="0"/>
              <a:t>26 October 2021 | ALIM Guide for asset information Managers</a:t>
            </a:r>
          </a:p>
        </p:txBody>
      </p:sp>
      <p:sp>
        <p:nvSpPr>
          <p:cNvPr id="16" name="Tekstvak 15">
            <a:extLst>
              <a:ext uri="{FF2B5EF4-FFF2-40B4-BE49-F238E27FC236}">
                <a16:creationId xmlns:a16="http://schemas.microsoft.com/office/drawing/2014/main" id="{1B3053F6-F9B9-4B3A-990B-9E84B950886E}"/>
              </a:ext>
            </a:extLst>
          </p:cNvPr>
          <p:cNvSpPr txBox="1"/>
          <p:nvPr/>
        </p:nvSpPr>
        <p:spPr>
          <a:xfrm>
            <a:off x="9059884" y="3957617"/>
            <a:ext cx="2368212" cy="830997"/>
          </a:xfrm>
          <a:prstGeom prst="rect">
            <a:avLst/>
          </a:prstGeom>
          <a:noFill/>
        </p:spPr>
        <p:txBody>
          <a:bodyPr wrap="none" rtlCol="0">
            <a:spAutoFit/>
          </a:bodyPr>
          <a:lstStyle/>
          <a:p>
            <a:r>
              <a:rPr lang="en-GB" sz="2400" dirty="0"/>
              <a:t>* Compliant with</a:t>
            </a:r>
          </a:p>
          <a:p>
            <a:r>
              <a:rPr lang="en-GB" sz="2400" dirty="0"/>
              <a:t>   NEN NTA 8035</a:t>
            </a:r>
          </a:p>
        </p:txBody>
      </p:sp>
      <p:sp>
        <p:nvSpPr>
          <p:cNvPr id="14" name="Tijdelijke aanduiding voor dianummer 13">
            <a:extLst>
              <a:ext uri="{FF2B5EF4-FFF2-40B4-BE49-F238E27FC236}">
                <a16:creationId xmlns:a16="http://schemas.microsoft.com/office/drawing/2014/main" id="{ABCA83BE-8593-4F84-9D98-9593C2D3269D}"/>
              </a:ext>
            </a:extLst>
          </p:cNvPr>
          <p:cNvSpPr>
            <a:spLocks noGrp="1"/>
          </p:cNvSpPr>
          <p:nvPr>
            <p:ph type="sldNum" sz="quarter" idx="12"/>
          </p:nvPr>
        </p:nvSpPr>
        <p:spPr/>
        <p:txBody>
          <a:bodyPr/>
          <a:lstStyle/>
          <a:p>
            <a:fld id="{C4EB31A7-34A9-4160-8628-5257E62F898E}" type="slidenum">
              <a:rPr lang="en-GB" smtClean="0"/>
              <a:t>135</a:t>
            </a:fld>
            <a:endParaRPr lang="en-GB" dirty="0"/>
          </a:p>
        </p:txBody>
      </p:sp>
    </p:spTree>
    <p:extLst>
      <p:ext uri="{BB962C8B-B14F-4D97-AF65-F5344CB8AC3E}">
        <p14:creationId xmlns:p14="http://schemas.microsoft.com/office/powerpoint/2010/main" val="3803777340"/>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33F3B5C-38CA-4A92-9314-E966E155C0D3}"/>
              </a:ext>
            </a:extLst>
          </p:cNvPr>
          <p:cNvSpPr>
            <a:spLocks noGrp="1"/>
          </p:cNvSpPr>
          <p:nvPr>
            <p:ph type="title"/>
          </p:nvPr>
        </p:nvSpPr>
        <p:spPr/>
        <p:txBody>
          <a:bodyPr/>
          <a:lstStyle/>
          <a:p>
            <a:r>
              <a:rPr lang="en-GB" dirty="0"/>
              <a:t>Step 4: New data access functionality /1</a:t>
            </a:r>
          </a:p>
        </p:txBody>
      </p:sp>
      <p:sp>
        <p:nvSpPr>
          <p:cNvPr id="3" name="Tijdelijke aanduiding voor inhoud 2">
            <a:extLst>
              <a:ext uri="{FF2B5EF4-FFF2-40B4-BE49-F238E27FC236}">
                <a16:creationId xmlns:a16="http://schemas.microsoft.com/office/drawing/2014/main" id="{E8D5E5F4-7D3E-4B14-9BAC-013228D43C67}"/>
              </a:ext>
            </a:extLst>
          </p:cNvPr>
          <p:cNvSpPr>
            <a:spLocks noGrp="1"/>
          </p:cNvSpPr>
          <p:nvPr>
            <p:ph idx="1"/>
          </p:nvPr>
        </p:nvSpPr>
        <p:spPr>
          <a:xfrm>
            <a:off x="566400" y="2192534"/>
            <a:ext cx="11068800" cy="4028351"/>
          </a:xfrm>
        </p:spPr>
        <p:txBody>
          <a:bodyPr>
            <a:normAutofit/>
          </a:bodyPr>
          <a:lstStyle/>
          <a:p>
            <a:r>
              <a:rPr lang="en-GB" dirty="0"/>
              <a:t>“Give me all property definitions having a unit defined”</a:t>
            </a:r>
          </a:p>
          <a:p>
            <a:endParaRPr lang="en-GB" sz="1800" dirty="0"/>
          </a:p>
          <a:p>
            <a:pPr marL="457189" lvl="1" indent="0">
              <a:buNone/>
            </a:pPr>
            <a:r>
              <a:rPr lang="en-GB" sz="1800" b="1" dirty="0"/>
              <a:t>SELECT DISTINCT ?</a:t>
            </a:r>
            <a:r>
              <a:rPr lang="en-GB" sz="1800" b="1" dirty="0" err="1"/>
              <a:t>propertydef</a:t>
            </a:r>
            <a:r>
              <a:rPr lang="en-GB" sz="1800" b="1" dirty="0"/>
              <a:t> ?unit WHERE {</a:t>
            </a:r>
          </a:p>
          <a:p>
            <a:pPr marL="457189" lvl="1" indent="0">
              <a:buNone/>
            </a:pPr>
            <a:r>
              <a:rPr lang="en-GB" sz="1800" dirty="0"/>
              <a:t>?property a </a:t>
            </a:r>
            <a:r>
              <a:rPr lang="en-GB" sz="1800" dirty="0" err="1"/>
              <a:t>bsc:Property</a:t>
            </a:r>
            <a:r>
              <a:rPr lang="en-GB" sz="1800" dirty="0"/>
              <a:t> .</a:t>
            </a:r>
          </a:p>
          <a:p>
            <a:pPr marL="457189" lvl="1" indent="0">
              <a:buNone/>
            </a:pPr>
            <a:r>
              <a:rPr lang="en-GB" sz="1800" dirty="0"/>
              <a:t>?property </a:t>
            </a:r>
            <a:r>
              <a:rPr lang="en-GB" sz="1800" dirty="0" err="1"/>
              <a:t>bsc:hasPropertyDef</a:t>
            </a:r>
            <a:r>
              <a:rPr lang="en-GB" sz="1800" dirty="0"/>
              <a:t> ?</a:t>
            </a:r>
            <a:r>
              <a:rPr lang="en-GB" sz="1800" dirty="0" err="1"/>
              <a:t>propertydef</a:t>
            </a:r>
            <a:r>
              <a:rPr lang="en-GB" sz="1800" dirty="0"/>
              <a:t> .</a:t>
            </a:r>
          </a:p>
          <a:p>
            <a:pPr marL="457189" lvl="1" indent="0">
              <a:buNone/>
            </a:pPr>
            <a:r>
              <a:rPr lang="en-GB" sz="1800" dirty="0"/>
              <a:t>?</a:t>
            </a:r>
            <a:r>
              <a:rPr lang="en-GB" sz="1800" dirty="0" err="1"/>
              <a:t>propertydef</a:t>
            </a:r>
            <a:r>
              <a:rPr lang="en-GB" sz="1800" dirty="0"/>
              <a:t> </a:t>
            </a:r>
            <a:r>
              <a:rPr lang="en-GB" sz="1800" dirty="0" err="1"/>
              <a:t>bs:unit</a:t>
            </a:r>
            <a:r>
              <a:rPr lang="en-GB" sz="1800" dirty="0"/>
              <a:t> ?unit .</a:t>
            </a:r>
          </a:p>
          <a:p>
            <a:pPr marL="457189" lvl="1" indent="0">
              <a:buNone/>
            </a:pPr>
            <a:r>
              <a:rPr lang="en-GB" sz="1800" dirty="0"/>
              <a:t>}</a:t>
            </a:r>
          </a:p>
          <a:p>
            <a:pPr marL="457189" lvl="1" indent="0">
              <a:buNone/>
            </a:pPr>
            <a:endParaRPr lang="en-GB" sz="1800" dirty="0"/>
          </a:p>
          <a:p>
            <a:pPr marL="457189" lvl="1" indent="0">
              <a:buNone/>
            </a:pPr>
            <a:r>
              <a:rPr lang="en-GB" sz="1800" b="1" dirty="0"/>
              <a:t>Giving:</a:t>
            </a:r>
          </a:p>
          <a:p>
            <a:pPr marL="457189" lvl="1" indent="0">
              <a:buNone/>
            </a:pPr>
            <a:endParaRPr lang="en-GB" sz="1800" dirty="0"/>
          </a:p>
        </p:txBody>
      </p:sp>
      <p:pic>
        <p:nvPicPr>
          <p:cNvPr id="4" name="Afbeelding 3">
            <a:extLst>
              <a:ext uri="{FF2B5EF4-FFF2-40B4-BE49-F238E27FC236}">
                <a16:creationId xmlns:a16="http://schemas.microsoft.com/office/drawing/2014/main" id="{7CD3C81E-B7C1-40A9-A9FC-5AAFEF5CDECA}"/>
              </a:ext>
            </a:extLst>
          </p:cNvPr>
          <p:cNvPicPr>
            <a:picLocks noChangeAspect="1"/>
          </p:cNvPicPr>
          <p:nvPr/>
        </p:nvPicPr>
        <p:blipFill>
          <a:blip r:embed="rId2"/>
          <a:stretch>
            <a:fillRect/>
          </a:stretch>
        </p:blipFill>
        <p:spPr>
          <a:xfrm>
            <a:off x="5161280" y="4475087"/>
            <a:ext cx="4818115" cy="2049264"/>
          </a:xfrm>
          <a:prstGeom prst="rect">
            <a:avLst/>
          </a:prstGeom>
        </p:spPr>
      </p:pic>
      <p:sp>
        <p:nvSpPr>
          <p:cNvPr id="5" name="Tijdelijke aanduiding voor voettekst 4">
            <a:extLst>
              <a:ext uri="{FF2B5EF4-FFF2-40B4-BE49-F238E27FC236}">
                <a16:creationId xmlns:a16="http://schemas.microsoft.com/office/drawing/2014/main" id="{95165448-C162-4E8B-8FEE-C9C6B0A2B44A}"/>
              </a:ext>
            </a:extLst>
          </p:cNvPr>
          <p:cNvSpPr>
            <a:spLocks noGrp="1"/>
          </p:cNvSpPr>
          <p:nvPr>
            <p:ph type="ftr" sz="quarter" idx="11"/>
          </p:nvPr>
        </p:nvSpPr>
        <p:spPr/>
        <p:txBody>
          <a:bodyPr/>
          <a:lstStyle/>
          <a:p>
            <a:r>
              <a:rPr lang="en-GB" dirty="0"/>
              <a:t>26 October 2021 | ALIM Guide for asset information Managers</a:t>
            </a:r>
          </a:p>
        </p:txBody>
      </p:sp>
      <p:sp>
        <p:nvSpPr>
          <p:cNvPr id="7" name="Tijdelijke aanduiding voor dianummer 6">
            <a:extLst>
              <a:ext uri="{FF2B5EF4-FFF2-40B4-BE49-F238E27FC236}">
                <a16:creationId xmlns:a16="http://schemas.microsoft.com/office/drawing/2014/main" id="{89BBAD45-F827-4227-B93C-794B6B9F78AB}"/>
              </a:ext>
            </a:extLst>
          </p:cNvPr>
          <p:cNvSpPr>
            <a:spLocks noGrp="1"/>
          </p:cNvSpPr>
          <p:nvPr>
            <p:ph type="sldNum" sz="quarter" idx="4"/>
          </p:nvPr>
        </p:nvSpPr>
        <p:spPr/>
        <p:txBody>
          <a:bodyPr/>
          <a:lstStyle/>
          <a:p>
            <a:fld id="{6CD44126-CD28-6A41-8849-1FDC38168F7B}" type="slidenum">
              <a:rPr lang="en-GB" smtClean="0"/>
              <a:t>136</a:t>
            </a:fld>
            <a:endParaRPr lang="en-GB" dirty="0"/>
          </a:p>
        </p:txBody>
      </p:sp>
    </p:spTree>
    <p:extLst>
      <p:ext uri="{BB962C8B-B14F-4D97-AF65-F5344CB8AC3E}">
        <p14:creationId xmlns:p14="http://schemas.microsoft.com/office/powerpoint/2010/main" val="3533659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D73B5C5-A30C-4B2A-8167-1A6D1A684AEE}"/>
              </a:ext>
            </a:extLst>
          </p:cNvPr>
          <p:cNvSpPr>
            <a:spLocks noGrp="1"/>
          </p:cNvSpPr>
          <p:nvPr>
            <p:ph type="title"/>
          </p:nvPr>
        </p:nvSpPr>
        <p:spPr/>
        <p:txBody>
          <a:bodyPr vert="horz" lIns="0" tIns="0" rIns="0" bIns="0" rtlCol="0" anchor="t" anchorCtr="0">
            <a:noAutofit/>
          </a:bodyPr>
          <a:lstStyle/>
          <a:p>
            <a:r>
              <a:rPr lang="en-GB" dirty="0"/>
              <a:t>Dot on the Horizon</a:t>
            </a:r>
          </a:p>
        </p:txBody>
      </p:sp>
      <p:sp>
        <p:nvSpPr>
          <p:cNvPr id="4" name="Arc 2">
            <a:extLst>
              <a:ext uri="{FF2B5EF4-FFF2-40B4-BE49-F238E27FC236}">
                <a16:creationId xmlns:a16="http://schemas.microsoft.com/office/drawing/2014/main" id="{275F67C3-9BC2-4212-BD27-D7F68A3906E6}"/>
              </a:ext>
            </a:extLst>
          </p:cNvPr>
          <p:cNvSpPr/>
          <p:nvPr/>
        </p:nvSpPr>
        <p:spPr>
          <a:xfrm>
            <a:off x="7106703" y="1276562"/>
            <a:ext cx="3397939" cy="246063"/>
          </a:xfrm>
          <a:prstGeom prst="arc">
            <a:avLst>
              <a:gd name="adj1" fmla="val 10857692"/>
              <a:gd name="adj2" fmla="val 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dirty="0"/>
          </a:p>
        </p:txBody>
      </p:sp>
      <p:sp>
        <p:nvSpPr>
          <p:cNvPr id="5" name="Oval 3">
            <a:extLst>
              <a:ext uri="{FF2B5EF4-FFF2-40B4-BE49-F238E27FC236}">
                <a16:creationId xmlns:a16="http://schemas.microsoft.com/office/drawing/2014/main" id="{B5FA3F89-1119-421F-A26B-7FE87FC8761D}"/>
              </a:ext>
            </a:extLst>
          </p:cNvPr>
          <p:cNvSpPr/>
          <p:nvPr/>
        </p:nvSpPr>
        <p:spPr>
          <a:xfrm>
            <a:off x="8747760" y="1253543"/>
            <a:ext cx="115824" cy="460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 name="Tijdelijke aanduiding voor voettekst 5">
            <a:extLst>
              <a:ext uri="{FF2B5EF4-FFF2-40B4-BE49-F238E27FC236}">
                <a16:creationId xmlns:a16="http://schemas.microsoft.com/office/drawing/2014/main" id="{40263F14-1C1C-449E-A5FA-2581D35B5BFE}"/>
              </a:ext>
            </a:extLst>
          </p:cNvPr>
          <p:cNvSpPr>
            <a:spLocks noGrp="1"/>
          </p:cNvSpPr>
          <p:nvPr>
            <p:ph type="ftr" sz="quarter" idx="11"/>
          </p:nvPr>
        </p:nvSpPr>
        <p:spPr/>
        <p:txBody>
          <a:bodyPr/>
          <a:lstStyle/>
          <a:p>
            <a:r>
              <a:rPr lang="en-GB" dirty="0"/>
              <a:t>26 October 2021 | ALIM Guide for asset information Managers</a:t>
            </a:r>
          </a:p>
        </p:txBody>
      </p:sp>
      <p:sp>
        <p:nvSpPr>
          <p:cNvPr id="9" name="Tijdelijke aanduiding voor inhoud 8">
            <a:extLst>
              <a:ext uri="{FF2B5EF4-FFF2-40B4-BE49-F238E27FC236}">
                <a16:creationId xmlns:a16="http://schemas.microsoft.com/office/drawing/2014/main" id="{98184783-E58F-47AB-BB70-FB444B943020}"/>
              </a:ext>
            </a:extLst>
          </p:cNvPr>
          <p:cNvSpPr>
            <a:spLocks noGrp="1"/>
          </p:cNvSpPr>
          <p:nvPr>
            <p:ph idx="1"/>
          </p:nvPr>
        </p:nvSpPr>
        <p:spPr>
          <a:xfrm>
            <a:off x="556800" y="1823874"/>
            <a:ext cx="11068800" cy="4028351"/>
          </a:xfrm>
        </p:spPr>
        <p:txBody>
          <a:bodyPr/>
          <a:lstStyle/>
          <a:p>
            <a:r>
              <a:rPr lang="en-GB" dirty="0"/>
              <a:t>Importing the </a:t>
            </a:r>
            <a:r>
              <a:rPr lang="en-GB" b="1" dirty="0"/>
              <a:t>separate</a:t>
            </a:r>
            <a:r>
              <a:rPr lang="en-GB" dirty="0"/>
              <a:t> data sources in the data lake (flexible Step 1)</a:t>
            </a:r>
          </a:p>
          <a:p>
            <a:pPr lvl="1"/>
            <a:r>
              <a:rPr lang="en-GB" dirty="0"/>
              <a:t>Functionality needed to flexibly browse, select and combine data models / data sets</a:t>
            </a:r>
          </a:p>
          <a:p>
            <a:pPr lvl="1"/>
            <a:r>
              <a:rPr lang="en-GB" dirty="0"/>
              <a:t>Functionality needed to interlink them</a:t>
            </a:r>
          </a:p>
          <a:p>
            <a:r>
              <a:rPr lang="en-GB" dirty="0"/>
              <a:t>All Described (by meta-data) and Modelled &amp; Linked together in space and time in linked data ways involving as much as possible standard ways &amp; ontologies like:</a:t>
            </a:r>
          </a:p>
          <a:p>
            <a:pPr lvl="1"/>
            <a:r>
              <a:rPr lang="en-GB" dirty="0"/>
              <a:t>NEN NTA/CEN SMLS generics</a:t>
            </a:r>
          </a:p>
          <a:p>
            <a:pPr lvl="1"/>
            <a:r>
              <a:rPr lang="en-GB" dirty="0"/>
              <a:t>Inspire DS Transport (Road) Network or </a:t>
            </a:r>
            <a:r>
              <a:rPr lang="en-GB" dirty="0" err="1"/>
              <a:t>OpenTNF</a:t>
            </a:r>
            <a:r>
              <a:rPr lang="en-GB" dirty="0"/>
              <a:t> ontologies</a:t>
            </a:r>
          </a:p>
          <a:p>
            <a:pPr lvl="1"/>
            <a:r>
              <a:rPr lang="en-GB" dirty="0"/>
              <a:t>Road Ontology ifc4OWL/RWS-OTL</a:t>
            </a:r>
          </a:p>
          <a:p>
            <a:pPr lvl="1"/>
            <a:r>
              <a:rPr lang="en-GB" dirty="0"/>
              <a:t>PIM Material ontology</a:t>
            </a:r>
          </a:p>
          <a:p>
            <a:pPr lvl="1"/>
            <a:r>
              <a:rPr lang="en-GB" dirty="0"/>
              <a:t>NEN 2767 / LCMS inspection data</a:t>
            </a:r>
          </a:p>
          <a:p>
            <a:pPr lvl="1"/>
            <a:r>
              <a:rPr lang="en-GB" dirty="0"/>
              <a:t>Sensor Measurement ontology like W3C SSN/SOSA</a:t>
            </a:r>
          </a:p>
          <a:p>
            <a:r>
              <a:rPr lang="en-GB" dirty="0"/>
              <a:t>Using Linking Rule sets (asserted, generated or implicit in querying)</a:t>
            </a:r>
          </a:p>
          <a:p>
            <a:r>
              <a:rPr lang="en-GB" dirty="0"/>
              <a:t>End-user scenario driven selection/configuration supporting specific data analyses</a:t>
            </a:r>
          </a:p>
          <a:p>
            <a:r>
              <a:rPr lang="en-GB" dirty="0"/>
              <a:t>Planned for in the upcoming “KIP 2020 Proof of Concept </a:t>
            </a:r>
            <a:r>
              <a:rPr lang="en-GB" dirty="0" err="1"/>
              <a:t>Wegen</a:t>
            </a:r>
            <a:r>
              <a:rPr lang="en-GB" dirty="0"/>
              <a:t>” !</a:t>
            </a:r>
          </a:p>
          <a:p>
            <a:endParaRPr lang="en-GB" dirty="0"/>
          </a:p>
        </p:txBody>
      </p:sp>
      <p:sp>
        <p:nvSpPr>
          <p:cNvPr id="3" name="Tijdelijke aanduiding voor dianummer 2">
            <a:extLst>
              <a:ext uri="{FF2B5EF4-FFF2-40B4-BE49-F238E27FC236}">
                <a16:creationId xmlns:a16="http://schemas.microsoft.com/office/drawing/2014/main" id="{022055AF-E85C-4328-A53E-941529AC7FA4}"/>
              </a:ext>
            </a:extLst>
          </p:cNvPr>
          <p:cNvSpPr>
            <a:spLocks noGrp="1"/>
          </p:cNvSpPr>
          <p:nvPr>
            <p:ph type="sldNum" sz="quarter" idx="4"/>
          </p:nvPr>
        </p:nvSpPr>
        <p:spPr/>
        <p:txBody>
          <a:bodyPr/>
          <a:lstStyle/>
          <a:p>
            <a:fld id="{6CD44126-CD28-6A41-8849-1FDC38168F7B}" type="slidenum">
              <a:rPr lang="en-GB" smtClean="0"/>
              <a:t>137</a:t>
            </a:fld>
            <a:endParaRPr lang="en-GB" dirty="0"/>
          </a:p>
        </p:txBody>
      </p:sp>
    </p:spTree>
    <p:extLst>
      <p:ext uri="{BB962C8B-B14F-4D97-AF65-F5344CB8AC3E}">
        <p14:creationId xmlns:p14="http://schemas.microsoft.com/office/powerpoint/2010/main" val="3435172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kstvak 1">
            <a:extLst>
              <a:ext uri="{FF2B5EF4-FFF2-40B4-BE49-F238E27FC236}">
                <a16:creationId xmlns:a16="http://schemas.microsoft.com/office/drawing/2014/main" id="{75210E8E-F04A-4E7E-8D67-701F4B867BE7}"/>
              </a:ext>
            </a:extLst>
          </p:cNvPr>
          <p:cNvSpPr txBox="1"/>
          <p:nvPr/>
        </p:nvSpPr>
        <p:spPr>
          <a:xfrm>
            <a:off x="2273965" y="2542472"/>
            <a:ext cx="1837362" cy="1015663"/>
          </a:xfrm>
          <a:prstGeom prst="rect">
            <a:avLst/>
          </a:prstGeom>
          <a:solidFill>
            <a:schemeClr val="bg1"/>
          </a:solidFill>
        </p:spPr>
        <p:txBody>
          <a:bodyPr wrap="none" rtlCol="0">
            <a:spAutoFit/>
          </a:bodyPr>
          <a:lstStyle/>
          <a:p>
            <a:r>
              <a:rPr lang="en-GB" sz="6000" dirty="0">
                <a:solidFill>
                  <a:schemeClr val="accent1">
                    <a:lumMod val="75000"/>
                  </a:schemeClr>
                </a:solidFill>
              </a:rPr>
              <a:t>ALIM</a:t>
            </a:r>
          </a:p>
        </p:txBody>
      </p:sp>
      <p:sp>
        <p:nvSpPr>
          <p:cNvPr id="3" name="Tekstvak 2">
            <a:extLst>
              <a:ext uri="{FF2B5EF4-FFF2-40B4-BE49-F238E27FC236}">
                <a16:creationId xmlns:a16="http://schemas.microsoft.com/office/drawing/2014/main" id="{83D4AC34-324A-43C6-A350-2C7E55BD3B3C}"/>
              </a:ext>
            </a:extLst>
          </p:cNvPr>
          <p:cNvSpPr txBox="1"/>
          <p:nvPr/>
        </p:nvSpPr>
        <p:spPr>
          <a:xfrm>
            <a:off x="1488602" y="1511837"/>
            <a:ext cx="3900427" cy="1015663"/>
          </a:xfrm>
          <a:prstGeom prst="rect">
            <a:avLst/>
          </a:prstGeom>
          <a:solidFill>
            <a:schemeClr val="bg1"/>
          </a:solidFill>
        </p:spPr>
        <p:txBody>
          <a:bodyPr wrap="none" rtlCol="0">
            <a:spAutoFit/>
          </a:bodyPr>
          <a:lstStyle>
            <a:defPPr>
              <a:defRPr lang="nl-NL"/>
            </a:defPPr>
            <a:lvl1pPr>
              <a:defRPr sz="6000">
                <a:solidFill>
                  <a:srgbClr val="00B050"/>
                </a:solidFill>
              </a:defRPr>
            </a:lvl1pPr>
          </a:lstStyle>
          <a:p>
            <a:r>
              <a:rPr lang="en-GB" dirty="0"/>
              <a:t>CDE / DBE*</a:t>
            </a:r>
          </a:p>
        </p:txBody>
      </p:sp>
      <p:sp>
        <p:nvSpPr>
          <p:cNvPr id="4" name="Rechteraccolade 3">
            <a:extLst>
              <a:ext uri="{FF2B5EF4-FFF2-40B4-BE49-F238E27FC236}">
                <a16:creationId xmlns:a16="http://schemas.microsoft.com/office/drawing/2014/main" id="{32E651A1-C5D0-432B-BCAB-1999F0554ED4}"/>
              </a:ext>
            </a:extLst>
          </p:cNvPr>
          <p:cNvSpPr/>
          <p:nvPr/>
        </p:nvSpPr>
        <p:spPr>
          <a:xfrm>
            <a:off x="5251837" y="793942"/>
            <a:ext cx="1524274" cy="4998303"/>
          </a:xfrm>
          <a:prstGeom prst="rightBrac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dirty="0">
              <a:solidFill>
                <a:schemeClr val="accent5"/>
              </a:solidFill>
            </a:endParaRPr>
          </a:p>
        </p:txBody>
      </p:sp>
      <p:sp>
        <p:nvSpPr>
          <p:cNvPr id="5" name="Tekstvak 4">
            <a:extLst>
              <a:ext uri="{FF2B5EF4-FFF2-40B4-BE49-F238E27FC236}">
                <a16:creationId xmlns:a16="http://schemas.microsoft.com/office/drawing/2014/main" id="{D9B058F8-95DB-4316-A442-5BF24B374322}"/>
              </a:ext>
            </a:extLst>
          </p:cNvPr>
          <p:cNvSpPr txBox="1"/>
          <p:nvPr/>
        </p:nvSpPr>
        <p:spPr>
          <a:xfrm>
            <a:off x="6797608" y="2689732"/>
            <a:ext cx="5343322" cy="1015663"/>
          </a:xfrm>
          <a:prstGeom prst="rect">
            <a:avLst/>
          </a:prstGeom>
          <a:solidFill>
            <a:schemeClr val="bg1"/>
          </a:solidFill>
        </p:spPr>
        <p:txBody>
          <a:bodyPr wrap="none" rtlCol="0">
            <a:spAutoFit/>
          </a:bodyPr>
          <a:lstStyle/>
          <a:p>
            <a:r>
              <a:rPr lang="en-GB" sz="6000" dirty="0">
                <a:solidFill>
                  <a:schemeClr val="accent1">
                    <a:lumMod val="75000"/>
                  </a:schemeClr>
                </a:solidFill>
              </a:rPr>
              <a:t>Digital Twin (DT)</a:t>
            </a:r>
          </a:p>
        </p:txBody>
      </p:sp>
      <p:sp>
        <p:nvSpPr>
          <p:cNvPr id="6" name="Tekstvak 5">
            <a:extLst>
              <a:ext uri="{FF2B5EF4-FFF2-40B4-BE49-F238E27FC236}">
                <a16:creationId xmlns:a16="http://schemas.microsoft.com/office/drawing/2014/main" id="{B984D7C8-5493-4794-AC98-17F6670CDD48}"/>
              </a:ext>
            </a:extLst>
          </p:cNvPr>
          <p:cNvSpPr txBox="1"/>
          <p:nvPr/>
        </p:nvSpPr>
        <p:spPr>
          <a:xfrm>
            <a:off x="1993023" y="4041062"/>
            <a:ext cx="2464136" cy="646331"/>
          </a:xfrm>
          <a:prstGeom prst="rect">
            <a:avLst/>
          </a:prstGeom>
          <a:solidFill>
            <a:schemeClr val="bg1"/>
          </a:solidFill>
        </p:spPr>
        <p:txBody>
          <a:bodyPr wrap="none" rtlCol="0">
            <a:spAutoFit/>
          </a:bodyPr>
          <a:lstStyle/>
          <a:p>
            <a:r>
              <a:rPr lang="en-GB" sz="3600" dirty="0">
                <a:solidFill>
                  <a:srgbClr val="C00000"/>
                </a:solidFill>
              </a:rPr>
              <a:t>Linked Data</a:t>
            </a:r>
          </a:p>
        </p:txBody>
      </p:sp>
      <p:sp>
        <p:nvSpPr>
          <p:cNvPr id="7" name="Pijl: omhoog 6">
            <a:extLst>
              <a:ext uri="{FF2B5EF4-FFF2-40B4-BE49-F238E27FC236}">
                <a16:creationId xmlns:a16="http://schemas.microsoft.com/office/drawing/2014/main" id="{9C051776-EDBE-4A67-8F83-ECBC844D50CA}"/>
              </a:ext>
            </a:extLst>
          </p:cNvPr>
          <p:cNvSpPr/>
          <p:nvPr/>
        </p:nvSpPr>
        <p:spPr>
          <a:xfrm>
            <a:off x="3043265" y="3449841"/>
            <a:ext cx="314297" cy="695775"/>
          </a:xfrm>
          <a:prstGeom prst="up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Tekstvak 7">
            <a:extLst>
              <a:ext uri="{FF2B5EF4-FFF2-40B4-BE49-F238E27FC236}">
                <a16:creationId xmlns:a16="http://schemas.microsoft.com/office/drawing/2014/main" id="{93CAD820-DC48-479C-A6F9-9D4E8139EAAC}"/>
              </a:ext>
            </a:extLst>
          </p:cNvPr>
          <p:cNvSpPr txBox="1"/>
          <p:nvPr/>
        </p:nvSpPr>
        <p:spPr>
          <a:xfrm>
            <a:off x="1710114" y="589496"/>
            <a:ext cx="2987164" cy="1015663"/>
          </a:xfrm>
          <a:prstGeom prst="rect">
            <a:avLst/>
          </a:prstGeom>
          <a:solidFill>
            <a:schemeClr val="bg1"/>
          </a:solidFill>
        </p:spPr>
        <p:txBody>
          <a:bodyPr wrap="none" rtlCol="0">
            <a:spAutoFit/>
          </a:bodyPr>
          <a:lstStyle/>
          <a:p>
            <a:r>
              <a:rPr lang="en-GB" sz="6000" dirty="0">
                <a:solidFill>
                  <a:srgbClr val="00B050"/>
                </a:solidFill>
              </a:rPr>
              <a:t>Software</a:t>
            </a:r>
          </a:p>
        </p:txBody>
      </p:sp>
      <p:sp>
        <p:nvSpPr>
          <p:cNvPr id="9" name="Tekstvak 8">
            <a:extLst>
              <a:ext uri="{FF2B5EF4-FFF2-40B4-BE49-F238E27FC236}">
                <a16:creationId xmlns:a16="http://schemas.microsoft.com/office/drawing/2014/main" id="{6CA4C25E-4A35-4515-9A6A-76AF747C7C92}"/>
              </a:ext>
            </a:extLst>
          </p:cNvPr>
          <p:cNvSpPr txBox="1"/>
          <p:nvPr/>
        </p:nvSpPr>
        <p:spPr>
          <a:xfrm>
            <a:off x="2460095" y="3691178"/>
            <a:ext cx="1487202" cy="369332"/>
          </a:xfrm>
          <a:prstGeom prst="rect">
            <a:avLst/>
          </a:prstGeom>
          <a:solidFill>
            <a:schemeClr val="bg1"/>
          </a:solidFill>
        </p:spPr>
        <p:txBody>
          <a:bodyPr wrap="none" rtlCol="0">
            <a:spAutoFit/>
          </a:bodyPr>
          <a:lstStyle/>
          <a:p>
            <a:r>
              <a:rPr lang="en-GB" dirty="0"/>
              <a:t>“powered by”</a:t>
            </a:r>
          </a:p>
        </p:txBody>
      </p:sp>
      <p:sp>
        <p:nvSpPr>
          <p:cNvPr id="11" name="Rechthoek 10">
            <a:extLst>
              <a:ext uri="{FF2B5EF4-FFF2-40B4-BE49-F238E27FC236}">
                <a16:creationId xmlns:a16="http://schemas.microsoft.com/office/drawing/2014/main" id="{28DADADC-22E8-445D-83E3-E20F3D373FB1}"/>
              </a:ext>
            </a:extLst>
          </p:cNvPr>
          <p:cNvSpPr/>
          <p:nvPr/>
        </p:nvSpPr>
        <p:spPr>
          <a:xfrm>
            <a:off x="1206747" y="4766366"/>
            <a:ext cx="4243469" cy="1323439"/>
          </a:xfrm>
          <a:prstGeom prst="rect">
            <a:avLst/>
          </a:prstGeom>
          <a:solidFill>
            <a:schemeClr val="bg1"/>
          </a:solidFill>
        </p:spPr>
        <p:txBody>
          <a:bodyPr wrap="none" rtlCol="0">
            <a:spAutoFit/>
          </a:bodyPr>
          <a:lstStyle/>
          <a:p>
            <a:r>
              <a:rPr lang="en-GB" sz="6000" dirty="0">
                <a:solidFill>
                  <a:schemeClr val="accent1">
                    <a:lumMod val="75000"/>
                  </a:schemeClr>
                </a:solidFill>
              </a:rPr>
              <a:t>M&amp;C system</a:t>
            </a:r>
          </a:p>
          <a:p>
            <a:pPr algn="ctr"/>
            <a:r>
              <a:rPr lang="en-GB" sz="2000" dirty="0"/>
              <a:t>(sensors/actuators)</a:t>
            </a:r>
          </a:p>
        </p:txBody>
      </p:sp>
      <p:sp>
        <p:nvSpPr>
          <p:cNvPr id="10" name="Tekstvak 9">
            <a:extLst>
              <a:ext uri="{FF2B5EF4-FFF2-40B4-BE49-F238E27FC236}">
                <a16:creationId xmlns:a16="http://schemas.microsoft.com/office/drawing/2014/main" id="{4A4C6510-74E5-4A2D-965E-15F41481460F}"/>
              </a:ext>
            </a:extLst>
          </p:cNvPr>
          <p:cNvSpPr txBox="1"/>
          <p:nvPr/>
        </p:nvSpPr>
        <p:spPr>
          <a:xfrm>
            <a:off x="8243888" y="4766366"/>
            <a:ext cx="2792944" cy="646331"/>
          </a:xfrm>
          <a:prstGeom prst="rect">
            <a:avLst/>
          </a:prstGeom>
          <a:noFill/>
        </p:spPr>
        <p:txBody>
          <a:bodyPr wrap="none" rtlCol="0">
            <a:spAutoFit/>
          </a:bodyPr>
          <a:lstStyle/>
          <a:p>
            <a:r>
              <a:rPr lang="en-GB" dirty="0"/>
              <a:t>* CDE in Built Environment:</a:t>
            </a:r>
          </a:p>
          <a:p>
            <a:r>
              <a:rPr lang="en-GB" dirty="0"/>
              <a:t>   Digital Built Environment</a:t>
            </a:r>
          </a:p>
        </p:txBody>
      </p:sp>
      <p:sp>
        <p:nvSpPr>
          <p:cNvPr id="12" name="Tijdelijke aanduiding voor dianummer 11">
            <a:extLst>
              <a:ext uri="{FF2B5EF4-FFF2-40B4-BE49-F238E27FC236}">
                <a16:creationId xmlns:a16="http://schemas.microsoft.com/office/drawing/2014/main" id="{B7557BAE-5FB3-4E9D-815D-E4B7E21AAAE7}"/>
              </a:ext>
            </a:extLst>
          </p:cNvPr>
          <p:cNvSpPr>
            <a:spLocks noGrp="1"/>
          </p:cNvSpPr>
          <p:nvPr>
            <p:ph type="sldNum" sz="quarter" idx="12"/>
          </p:nvPr>
        </p:nvSpPr>
        <p:spPr/>
        <p:txBody>
          <a:bodyPr/>
          <a:lstStyle/>
          <a:p>
            <a:fld id="{289CFAA8-BF7B-40E3-9FBD-9E41E5B6A4F3}" type="slidenum">
              <a:rPr lang="en-GB" smtClean="0"/>
              <a:t>138</a:t>
            </a:fld>
            <a:endParaRPr lang="en-GB" dirty="0"/>
          </a:p>
        </p:txBody>
      </p:sp>
      <p:sp>
        <p:nvSpPr>
          <p:cNvPr id="13" name="Tijdelijke aanduiding voor voettekst 12">
            <a:extLst>
              <a:ext uri="{FF2B5EF4-FFF2-40B4-BE49-F238E27FC236}">
                <a16:creationId xmlns:a16="http://schemas.microsoft.com/office/drawing/2014/main" id="{71277382-CA63-4D48-A81C-746DC1FDB444}"/>
              </a:ext>
            </a:extLst>
          </p:cNvPr>
          <p:cNvSpPr>
            <a:spLocks noGrp="1"/>
          </p:cNvSpPr>
          <p:nvPr>
            <p:ph type="ftr" sz="quarter" idx="11"/>
          </p:nvPr>
        </p:nvSpPr>
        <p:spPr/>
        <p:txBody>
          <a:bodyPr/>
          <a:lstStyle/>
          <a:p>
            <a:r>
              <a:rPr lang="en-GB" dirty="0"/>
              <a:t>26 October 2021 | ALIM Guide for asset information Managers</a:t>
            </a:r>
          </a:p>
        </p:txBody>
      </p:sp>
    </p:spTree>
    <p:extLst>
      <p:ext uri="{BB962C8B-B14F-4D97-AF65-F5344CB8AC3E}">
        <p14:creationId xmlns:p14="http://schemas.microsoft.com/office/powerpoint/2010/main" val="1883032682"/>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voettekst 1">
            <a:extLst>
              <a:ext uri="{FF2B5EF4-FFF2-40B4-BE49-F238E27FC236}">
                <a16:creationId xmlns:a16="http://schemas.microsoft.com/office/drawing/2014/main" id="{9AB31A8F-0A17-42FB-8985-DF3F96CDB207}"/>
              </a:ext>
            </a:extLst>
          </p:cNvPr>
          <p:cNvSpPr>
            <a:spLocks noGrp="1"/>
          </p:cNvSpPr>
          <p:nvPr>
            <p:ph type="ftr" sz="quarter" idx="11"/>
          </p:nvPr>
        </p:nvSpPr>
        <p:spPr/>
        <p:txBody>
          <a:bodyPr/>
          <a:lstStyle/>
          <a:p>
            <a:r>
              <a:rPr lang="en-GB" dirty="0"/>
              <a:t>26 October 2021 | ALIM Guide for asset information Managers</a:t>
            </a:r>
          </a:p>
        </p:txBody>
      </p:sp>
      <p:sp>
        <p:nvSpPr>
          <p:cNvPr id="3" name="Tijdelijke aanduiding voor dianummer 2">
            <a:extLst>
              <a:ext uri="{FF2B5EF4-FFF2-40B4-BE49-F238E27FC236}">
                <a16:creationId xmlns:a16="http://schemas.microsoft.com/office/drawing/2014/main" id="{FD720FF9-CE24-41EA-BEBC-E94CF674A5C2}"/>
              </a:ext>
            </a:extLst>
          </p:cNvPr>
          <p:cNvSpPr>
            <a:spLocks noGrp="1"/>
          </p:cNvSpPr>
          <p:nvPr>
            <p:ph type="sldNum" sz="quarter" idx="12"/>
          </p:nvPr>
        </p:nvSpPr>
        <p:spPr/>
        <p:txBody>
          <a:bodyPr/>
          <a:lstStyle/>
          <a:p>
            <a:fld id="{289CFAA8-BF7B-40E3-9FBD-9E41E5B6A4F3}" type="slidenum">
              <a:rPr lang="en-GB" smtClean="0"/>
              <a:t>139</a:t>
            </a:fld>
            <a:endParaRPr lang="en-GB" dirty="0"/>
          </a:p>
        </p:txBody>
      </p:sp>
      <p:pic>
        <p:nvPicPr>
          <p:cNvPr id="4" name="Picture 20">
            <a:extLst>
              <a:ext uri="{FF2B5EF4-FFF2-40B4-BE49-F238E27FC236}">
                <a16:creationId xmlns:a16="http://schemas.microsoft.com/office/drawing/2014/main" id="{1DC73C92-8B71-4A08-AD7E-8AB8EBF61280}"/>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28800" y="735292"/>
            <a:ext cx="8446415" cy="4967924"/>
          </a:xfrm>
          <a:prstGeom prst="rect">
            <a:avLst/>
          </a:prstGeom>
          <a:noFill/>
        </p:spPr>
      </p:pic>
    </p:spTree>
    <p:extLst>
      <p:ext uri="{BB962C8B-B14F-4D97-AF65-F5344CB8AC3E}">
        <p14:creationId xmlns:p14="http://schemas.microsoft.com/office/powerpoint/2010/main" val="20618796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2">
            <a:lumMod val="20000"/>
            <a:lumOff val="80000"/>
          </a:schemeClr>
        </a:solidFill>
        <a:effectLst/>
      </p:bgPr>
    </p:bg>
    <p:spTree>
      <p:nvGrpSpPr>
        <p:cNvPr id="1" name=""/>
        <p:cNvGrpSpPr/>
        <p:nvPr/>
      </p:nvGrpSpPr>
      <p:grpSpPr>
        <a:xfrm>
          <a:off x="0" y="0"/>
          <a:ext cx="0" cy="0"/>
          <a:chOff x="0" y="0"/>
          <a:chExt cx="0" cy="0"/>
        </a:xfrm>
      </p:grpSpPr>
      <p:sp>
        <p:nvSpPr>
          <p:cNvPr id="21" name="Tijdelijke aanduiding voor verticale tekst 20">
            <a:extLst>
              <a:ext uri="{FF2B5EF4-FFF2-40B4-BE49-F238E27FC236}">
                <a16:creationId xmlns:a16="http://schemas.microsoft.com/office/drawing/2014/main" id="{FB0A1F67-8B72-4538-88A8-FCEE59540602}"/>
              </a:ext>
            </a:extLst>
          </p:cNvPr>
          <p:cNvSpPr>
            <a:spLocks noGrp="1"/>
          </p:cNvSpPr>
          <p:nvPr>
            <p:ph type="body" orient="vert" idx="1"/>
          </p:nvPr>
        </p:nvSpPr>
        <p:spPr>
          <a:xfrm>
            <a:off x="777233" y="1856129"/>
            <a:ext cx="10827107" cy="2196108"/>
          </a:xfrm>
        </p:spPr>
        <p:txBody>
          <a:bodyPr/>
          <a:lstStyle/>
          <a:p>
            <a:r>
              <a:rPr lang="en-GB" dirty="0"/>
              <a:t>ALIM is an umbrella concept for</a:t>
            </a:r>
          </a:p>
          <a:p>
            <a:endParaRPr lang="en-GB" dirty="0"/>
          </a:p>
          <a:p>
            <a:pPr lvl="1"/>
            <a:r>
              <a:rPr lang="en-GB" dirty="0"/>
              <a:t>Building Information Modelling (BIM)</a:t>
            </a:r>
          </a:p>
          <a:p>
            <a:pPr lvl="1"/>
            <a:r>
              <a:rPr lang="en-GB" dirty="0"/>
              <a:t>Geospatial Information Systems (GIS)*</a:t>
            </a:r>
          </a:p>
          <a:p>
            <a:pPr lvl="1"/>
            <a:r>
              <a:rPr lang="en-GB" dirty="0"/>
              <a:t>Systems Engineering (SE)</a:t>
            </a:r>
          </a:p>
          <a:p>
            <a:pPr lvl="1"/>
            <a:r>
              <a:rPr lang="en-GB" dirty="0"/>
              <a:t>Monitoring Data coming from sensors &amp; Control Data going to actuators (M&amp;C)</a:t>
            </a:r>
          </a:p>
          <a:p>
            <a:pPr lvl="2"/>
            <a:r>
              <a:rPr lang="en-GB" dirty="0"/>
              <a:t>	- often related to the Internet of Things (IoT) when sensors/actuators are web-based</a:t>
            </a:r>
          </a:p>
          <a:p>
            <a:pPr lvl="1"/>
            <a:r>
              <a:rPr lang="en-GB" dirty="0"/>
              <a:t>Electronic Document Management (EDM)</a:t>
            </a:r>
          </a:p>
          <a:p>
            <a:pPr lvl="2"/>
            <a:endParaRPr lang="en-GB" dirty="0"/>
          </a:p>
          <a:p>
            <a:pPr lvl="2"/>
            <a:endParaRPr lang="en-GB" dirty="0"/>
          </a:p>
          <a:p>
            <a:pPr marL="0" indent="0">
              <a:buNone/>
            </a:pPr>
            <a:endParaRPr lang="en-GB" dirty="0"/>
          </a:p>
        </p:txBody>
      </p:sp>
      <p:sp>
        <p:nvSpPr>
          <p:cNvPr id="23" name="Tijdelijke aanduiding voor verticale tekst 22">
            <a:extLst>
              <a:ext uri="{FF2B5EF4-FFF2-40B4-BE49-F238E27FC236}">
                <a16:creationId xmlns:a16="http://schemas.microsoft.com/office/drawing/2014/main" id="{42D326BD-7163-4F21-BB5C-93E4AA4B3E1A}"/>
              </a:ext>
            </a:extLst>
          </p:cNvPr>
          <p:cNvSpPr>
            <a:spLocks noGrp="1"/>
          </p:cNvSpPr>
          <p:nvPr>
            <p:ph type="body" orient="vert" idx="15"/>
          </p:nvPr>
        </p:nvSpPr>
        <p:spPr/>
        <p:txBody>
          <a:bodyPr/>
          <a:lstStyle/>
          <a:p>
            <a:endParaRPr lang="en-GB" dirty="0"/>
          </a:p>
        </p:txBody>
      </p:sp>
      <p:sp>
        <p:nvSpPr>
          <p:cNvPr id="20" name="Titel 19">
            <a:extLst>
              <a:ext uri="{FF2B5EF4-FFF2-40B4-BE49-F238E27FC236}">
                <a16:creationId xmlns:a16="http://schemas.microsoft.com/office/drawing/2014/main" id="{4BB9987A-2C44-4D4D-9641-691499791444}"/>
              </a:ext>
            </a:extLst>
          </p:cNvPr>
          <p:cNvSpPr>
            <a:spLocks noGrp="1"/>
          </p:cNvSpPr>
          <p:nvPr>
            <p:ph type="title"/>
          </p:nvPr>
        </p:nvSpPr>
        <p:spPr/>
        <p:txBody>
          <a:bodyPr/>
          <a:lstStyle/>
          <a:p>
            <a:r>
              <a:rPr lang="en-GB" dirty="0"/>
              <a:t>what is </a:t>
            </a:r>
            <a:r>
              <a:rPr lang="en-GB" dirty="0">
                <a:solidFill>
                  <a:srgbClr val="FF0000"/>
                </a:solidFill>
              </a:rPr>
              <a:t>i</a:t>
            </a:r>
            <a:r>
              <a:rPr lang="en-GB" dirty="0"/>
              <a:t>nformation?</a:t>
            </a:r>
          </a:p>
        </p:txBody>
      </p:sp>
      <p:sp>
        <p:nvSpPr>
          <p:cNvPr id="2" name="Tijdelijke aanduiding voor dianummer 1">
            <a:extLst>
              <a:ext uri="{FF2B5EF4-FFF2-40B4-BE49-F238E27FC236}">
                <a16:creationId xmlns:a16="http://schemas.microsoft.com/office/drawing/2014/main" id="{2F0F8107-DEE5-41BC-8093-43FD29FF1DA9}"/>
              </a:ext>
            </a:extLst>
          </p:cNvPr>
          <p:cNvSpPr>
            <a:spLocks noGrp="1"/>
          </p:cNvSpPr>
          <p:nvPr>
            <p:ph type="sldNum" sz="quarter" idx="17"/>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EC93C5F-DB18-4797-88B9-B8B0D60519FD}" type="slidenum">
              <a:rPr kumimoji="0" lang="en-GB" sz="1000" b="0" i="0" u="none" strike="noStrike" kern="1200" cap="none" spc="0" normalizeH="0" baseline="0" noProof="0" smtClean="0">
                <a:ln>
                  <a:noFill/>
                </a:ln>
                <a:solidFill>
                  <a:prstClr val="black">
                    <a:tint val="75000"/>
                  </a:prstClr>
                </a:solidFill>
                <a:effectLst/>
                <a:uLnTx/>
                <a:uFillTx/>
                <a:latin typeface="Segoe UI Ligh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14</a:t>
            </a:fld>
            <a:endParaRPr kumimoji="0" lang="en-GB" sz="1000" b="0" i="0" u="none" strike="noStrike" kern="1200" cap="none" spc="0" normalizeH="0" baseline="0" noProof="0" dirty="0">
              <a:ln>
                <a:noFill/>
              </a:ln>
              <a:solidFill>
                <a:prstClr val="black">
                  <a:tint val="75000"/>
                </a:prstClr>
              </a:solidFill>
              <a:effectLst/>
              <a:uLnTx/>
              <a:uFillTx/>
              <a:latin typeface="Segoe UI Light"/>
              <a:ea typeface="+mn-ea"/>
              <a:cs typeface="+mn-cs"/>
            </a:endParaRPr>
          </a:p>
        </p:txBody>
      </p:sp>
      <p:sp>
        <p:nvSpPr>
          <p:cNvPr id="3" name="Tijdelijke aanduiding voor voettekst 2">
            <a:extLst>
              <a:ext uri="{FF2B5EF4-FFF2-40B4-BE49-F238E27FC236}">
                <a16:creationId xmlns:a16="http://schemas.microsoft.com/office/drawing/2014/main" id="{7492F5A2-7280-40E0-8A48-5CB57724C2E5}"/>
              </a:ext>
            </a:extLst>
          </p:cNvPr>
          <p:cNvSpPr>
            <a:spLocks noGrp="1"/>
          </p:cNvSpPr>
          <p:nvPr>
            <p:ph type="ftr" sz="quarter" idx="16"/>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prstClr val="black">
                    <a:tint val="75000"/>
                  </a:prstClr>
                </a:solidFill>
                <a:effectLst/>
                <a:uLnTx/>
                <a:uFillTx/>
                <a:latin typeface="Segoe UI Light"/>
                <a:ea typeface="+mn-ea"/>
                <a:cs typeface="+mn-cs"/>
              </a:rPr>
              <a:t>26 October 2021 | ALIM Guide for asset information Managers</a:t>
            </a:r>
          </a:p>
        </p:txBody>
      </p:sp>
      <p:sp>
        <p:nvSpPr>
          <p:cNvPr id="4" name="Tekstvak 3">
            <a:extLst>
              <a:ext uri="{FF2B5EF4-FFF2-40B4-BE49-F238E27FC236}">
                <a16:creationId xmlns:a16="http://schemas.microsoft.com/office/drawing/2014/main" id="{44D9D9E3-86DA-4F9D-941B-45D873508A70}"/>
              </a:ext>
            </a:extLst>
          </p:cNvPr>
          <p:cNvSpPr txBox="1"/>
          <p:nvPr/>
        </p:nvSpPr>
        <p:spPr>
          <a:xfrm>
            <a:off x="3724977" y="6084987"/>
            <a:ext cx="7333546"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prstClr val="black"/>
                </a:solidFill>
                <a:effectLst/>
                <a:uLnTx/>
                <a:uFillTx/>
                <a:latin typeface="Segoe UI Light"/>
                <a:ea typeface="+mn-ea"/>
                <a:cs typeface="+mn-cs"/>
              </a:rPr>
              <a:t>* Note: Better Geospatial Information Modelling (GIM) but not used in practice…sometimes GEO</a:t>
            </a:r>
          </a:p>
        </p:txBody>
      </p:sp>
    </p:spTree>
    <p:extLst>
      <p:ext uri="{BB962C8B-B14F-4D97-AF65-F5344CB8AC3E}">
        <p14:creationId xmlns:p14="http://schemas.microsoft.com/office/powerpoint/2010/main" val="1764197125"/>
      </p:ext>
    </p:extLst>
  </p:cSld>
  <p:clrMapOvr>
    <a:overrideClrMapping bg1="lt1" tx1="dk1" bg2="lt2" tx2="dk2" accent1="accent1" accent2="accent2" accent3="accent3" accent4="accent4" accent5="accent5" accent6="accent6" hlink="hlink" folHlink="folHlink"/>
  </p:clrMapOvr>
  <p:transition spd="slow">
    <p:push dir="u"/>
  </p:transition>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hthoek 7">
            <a:extLst>
              <a:ext uri="{FF2B5EF4-FFF2-40B4-BE49-F238E27FC236}">
                <a16:creationId xmlns:a16="http://schemas.microsoft.com/office/drawing/2014/main" id="{4FD63810-42B8-4B4C-96BA-1FDCB8555B8F}"/>
              </a:ext>
            </a:extLst>
          </p:cNvPr>
          <p:cNvSpPr/>
          <p:nvPr/>
        </p:nvSpPr>
        <p:spPr>
          <a:xfrm>
            <a:off x="2304240" y="1373589"/>
            <a:ext cx="6952113" cy="4334493"/>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defTabSz="609585"/>
            <a:r>
              <a:rPr lang="en-GB" sz="2400" b="1" dirty="0">
                <a:solidFill>
                  <a:prstClr val="white"/>
                </a:solidFill>
                <a:latin typeface="Arial"/>
              </a:rPr>
              <a:t>Digital Twin</a:t>
            </a:r>
          </a:p>
          <a:p>
            <a:pPr algn="ctr" defTabSz="609585"/>
            <a:endParaRPr lang="en-GB" sz="2400" b="1" dirty="0">
              <a:solidFill>
                <a:prstClr val="white"/>
              </a:solidFill>
              <a:latin typeface="Arial"/>
            </a:endParaRPr>
          </a:p>
          <a:p>
            <a:pPr algn="ctr" defTabSz="609585"/>
            <a:endParaRPr lang="en-GB" sz="2400" b="1" dirty="0">
              <a:solidFill>
                <a:prstClr val="white"/>
              </a:solidFill>
              <a:latin typeface="Arial"/>
            </a:endParaRPr>
          </a:p>
          <a:p>
            <a:pPr algn="ctr" defTabSz="609585"/>
            <a:endParaRPr lang="en-GB" sz="2400" dirty="0">
              <a:solidFill>
                <a:prstClr val="white"/>
              </a:solidFill>
              <a:latin typeface="Arial"/>
            </a:endParaRPr>
          </a:p>
          <a:p>
            <a:pPr algn="ctr" defTabSz="609585"/>
            <a:endParaRPr lang="en-GB" sz="2400" dirty="0">
              <a:solidFill>
                <a:prstClr val="white"/>
              </a:solidFill>
              <a:latin typeface="Arial"/>
            </a:endParaRPr>
          </a:p>
          <a:p>
            <a:pPr algn="ctr" defTabSz="609585"/>
            <a:endParaRPr lang="en-GB" sz="2400" dirty="0">
              <a:solidFill>
                <a:prstClr val="white"/>
              </a:solidFill>
              <a:latin typeface="Arial"/>
            </a:endParaRPr>
          </a:p>
          <a:p>
            <a:pPr algn="ctr" defTabSz="609585"/>
            <a:endParaRPr lang="en-GB" sz="2400" dirty="0">
              <a:solidFill>
                <a:prstClr val="white"/>
              </a:solidFill>
              <a:latin typeface="Arial"/>
            </a:endParaRPr>
          </a:p>
          <a:p>
            <a:pPr algn="ctr" defTabSz="609585"/>
            <a:endParaRPr lang="en-GB" sz="2400" dirty="0">
              <a:solidFill>
                <a:prstClr val="white"/>
              </a:solidFill>
              <a:latin typeface="Arial"/>
            </a:endParaRPr>
          </a:p>
          <a:p>
            <a:pPr algn="ctr" defTabSz="609585"/>
            <a:endParaRPr lang="en-GB" sz="2400" dirty="0">
              <a:solidFill>
                <a:prstClr val="white"/>
              </a:solidFill>
              <a:latin typeface="Arial"/>
            </a:endParaRPr>
          </a:p>
          <a:p>
            <a:pPr algn="ctr" defTabSz="609585"/>
            <a:endParaRPr lang="en-GB" sz="2400" dirty="0">
              <a:solidFill>
                <a:prstClr val="white"/>
              </a:solidFill>
              <a:latin typeface="Arial"/>
            </a:endParaRPr>
          </a:p>
          <a:p>
            <a:pPr algn="ctr" defTabSz="609585"/>
            <a:endParaRPr lang="en-GB" sz="2400" dirty="0">
              <a:solidFill>
                <a:prstClr val="white"/>
              </a:solidFill>
              <a:latin typeface="Arial"/>
            </a:endParaRPr>
          </a:p>
        </p:txBody>
      </p:sp>
      <p:sp>
        <p:nvSpPr>
          <p:cNvPr id="6" name="Rechthoek 5">
            <a:extLst>
              <a:ext uri="{FF2B5EF4-FFF2-40B4-BE49-F238E27FC236}">
                <a16:creationId xmlns:a16="http://schemas.microsoft.com/office/drawing/2014/main" id="{A603957A-74A2-4825-93F0-30DF77535940}"/>
              </a:ext>
            </a:extLst>
          </p:cNvPr>
          <p:cNvSpPr/>
          <p:nvPr/>
        </p:nvSpPr>
        <p:spPr>
          <a:xfrm>
            <a:off x="2594894" y="2848841"/>
            <a:ext cx="6383669" cy="757923"/>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defTabSz="609585"/>
            <a:r>
              <a:rPr lang="en-GB" sz="2133" dirty="0">
                <a:solidFill>
                  <a:prstClr val="white"/>
                </a:solidFill>
                <a:latin typeface="Arial"/>
              </a:rPr>
              <a:t>Data Management </a:t>
            </a:r>
          </a:p>
          <a:p>
            <a:pPr algn="ctr" defTabSz="609585"/>
            <a:r>
              <a:rPr lang="en-GB" sz="1867" dirty="0">
                <a:solidFill>
                  <a:prstClr val="white"/>
                </a:solidFill>
                <a:latin typeface="Arial"/>
              </a:rPr>
              <a:t>CDE / DBE, </a:t>
            </a:r>
            <a:r>
              <a:rPr lang="en-GB" sz="1867" dirty="0" err="1">
                <a:solidFill>
                  <a:prstClr val="white"/>
                </a:solidFill>
                <a:latin typeface="Arial"/>
              </a:rPr>
              <a:t>BIMServer</a:t>
            </a:r>
            <a:r>
              <a:rPr lang="en-GB" sz="1867" dirty="0">
                <a:solidFill>
                  <a:prstClr val="white"/>
                </a:solidFill>
                <a:latin typeface="Arial"/>
              </a:rPr>
              <a:t>, </a:t>
            </a:r>
            <a:r>
              <a:rPr lang="en-GB" sz="1867" dirty="0" err="1">
                <a:solidFill>
                  <a:prstClr val="white"/>
                </a:solidFill>
                <a:latin typeface="Arial"/>
              </a:rPr>
              <a:t>Semantische</a:t>
            </a:r>
            <a:r>
              <a:rPr lang="en-GB" sz="1867" dirty="0">
                <a:solidFill>
                  <a:prstClr val="white"/>
                </a:solidFill>
                <a:latin typeface="Arial"/>
              </a:rPr>
              <a:t> Servers. …</a:t>
            </a:r>
          </a:p>
        </p:txBody>
      </p:sp>
      <p:sp>
        <p:nvSpPr>
          <p:cNvPr id="7" name="Rechthoek 6">
            <a:extLst>
              <a:ext uri="{FF2B5EF4-FFF2-40B4-BE49-F238E27FC236}">
                <a16:creationId xmlns:a16="http://schemas.microsoft.com/office/drawing/2014/main" id="{9B26EA97-503D-4B58-9964-1EACE6BEC170}"/>
              </a:ext>
            </a:extLst>
          </p:cNvPr>
          <p:cNvSpPr/>
          <p:nvPr/>
        </p:nvSpPr>
        <p:spPr>
          <a:xfrm>
            <a:off x="2594893" y="3766993"/>
            <a:ext cx="6383669" cy="757923"/>
          </a:xfrm>
          <a:prstGeom prst="rect">
            <a:avLst/>
          </a:prstGeom>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defTabSz="609585"/>
            <a:r>
              <a:rPr lang="en-GB" sz="2133" dirty="0">
                <a:solidFill>
                  <a:prstClr val="white"/>
                </a:solidFill>
                <a:latin typeface="Arial"/>
              </a:rPr>
              <a:t>Data: ALIM </a:t>
            </a:r>
            <a:r>
              <a:rPr lang="en-GB" sz="1400" dirty="0">
                <a:solidFill>
                  <a:prstClr val="white"/>
                </a:solidFill>
                <a:latin typeface="Arial"/>
              </a:rPr>
              <a:t>(powered by LD)</a:t>
            </a:r>
          </a:p>
          <a:p>
            <a:pPr algn="ctr" defTabSz="609585"/>
            <a:r>
              <a:rPr lang="en-GB" sz="1867" dirty="0">
                <a:solidFill>
                  <a:prstClr val="white"/>
                </a:solidFill>
                <a:latin typeface="Arial"/>
              </a:rPr>
              <a:t>SE, BIM, GIS, M&amp;C (incl. Document Management) …</a:t>
            </a:r>
          </a:p>
        </p:txBody>
      </p:sp>
      <p:sp>
        <p:nvSpPr>
          <p:cNvPr id="9" name="Pijl: omhoog/omlaag 8">
            <a:extLst>
              <a:ext uri="{FF2B5EF4-FFF2-40B4-BE49-F238E27FC236}">
                <a16:creationId xmlns:a16="http://schemas.microsoft.com/office/drawing/2014/main" id="{AADFB4CA-FD15-47EF-8DD9-D51715BD3F2D}"/>
              </a:ext>
            </a:extLst>
          </p:cNvPr>
          <p:cNvSpPr/>
          <p:nvPr/>
        </p:nvSpPr>
        <p:spPr>
          <a:xfrm>
            <a:off x="2888118" y="3471004"/>
            <a:ext cx="447555" cy="663616"/>
          </a:xfrm>
          <a:prstGeom prst="upDown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defTabSz="609585"/>
            <a:endParaRPr lang="en-GB" sz="2400" dirty="0">
              <a:solidFill>
                <a:prstClr val="white"/>
              </a:solidFill>
              <a:latin typeface="Arial"/>
            </a:endParaRPr>
          </a:p>
        </p:txBody>
      </p:sp>
      <p:sp>
        <p:nvSpPr>
          <p:cNvPr id="11" name="Rechthoek 10">
            <a:extLst>
              <a:ext uri="{FF2B5EF4-FFF2-40B4-BE49-F238E27FC236}">
                <a16:creationId xmlns:a16="http://schemas.microsoft.com/office/drawing/2014/main" id="{B9040E4F-C910-4C04-BA58-61BA084DE383}"/>
              </a:ext>
            </a:extLst>
          </p:cNvPr>
          <p:cNvSpPr/>
          <p:nvPr/>
        </p:nvSpPr>
        <p:spPr>
          <a:xfrm>
            <a:off x="2594893" y="4650922"/>
            <a:ext cx="6383669" cy="757923"/>
          </a:xfrm>
          <a:prstGeom prst="rect">
            <a:avLst/>
          </a:prstGeom>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defTabSz="609585"/>
            <a:r>
              <a:rPr lang="en-GB" sz="2133" dirty="0" err="1">
                <a:solidFill>
                  <a:prstClr val="white"/>
                </a:solidFill>
                <a:latin typeface="Arial"/>
              </a:rPr>
              <a:t>Meetsysteem</a:t>
            </a:r>
            <a:endParaRPr lang="en-GB" sz="2133" dirty="0">
              <a:solidFill>
                <a:prstClr val="white"/>
              </a:solidFill>
              <a:latin typeface="Arial"/>
            </a:endParaRPr>
          </a:p>
          <a:p>
            <a:pPr algn="ctr" defTabSz="609585"/>
            <a:r>
              <a:rPr lang="en-GB" dirty="0">
                <a:solidFill>
                  <a:prstClr val="white"/>
                </a:solidFill>
                <a:latin typeface="Arial"/>
              </a:rPr>
              <a:t>(</a:t>
            </a:r>
            <a:r>
              <a:rPr lang="en-GB" dirty="0" err="1">
                <a:solidFill>
                  <a:prstClr val="white"/>
                </a:solidFill>
                <a:latin typeface="Arial"/>
              </a:rPr>
              <a:t>sensoren</a:t>
            </a:r>
            <a:r>
              <a:rPr lang="en-GB" dirty="0">
                <a:solidFill>
                  <a:prstClr val="white"/>
                </a:solidFill>
                <a:latin typeface="Arial"/>
              </a:rPr>
              <a:t> &amp; </a:t>
            </a:r>
            <a:r>
              <a:rPr lang="en-GB" dirty="0" err="1">
                <a:solidFill>
                  <a:prstClr val="white"/>
                </a:solidFill>
                <a:latin typeface="Arial"/>
              </a:rPr>
              <a:t>actuatoren</a:t>
            </a:r>
            <a:r>
              <a:rPr lang="en-GB" dirty="0">
                <a:solidFill>
                  <a:prstClr val="white"/>
                </a:solidFill>
                <a:latin typeface="Arial"/>
              </a:rPr>
              <a:t>)</a:t>
            </a:r>
          </a:p>
        </p:txBody>
      </p:sp>
      <p:sp>
        <p:nvSpPr>
          <p:cNvPr id="12" name="Pijl: omhoog/omlaag 11">
            <a:extLst>
              <a:ext uri="{FF2B5EF4-FFF2-40B4-BE49-F238E27FC236}">
                <a16:creationId xmlns:a16="http://schemas.microsoft.com/office/drawing/2014/main" id="{21100445-F3EC-4E23-A846-F3FD11E32CBF}"/>
              </a:ext>
            </a:extLst>
          </p:cNvPr>
          <p:cNvSpPr/>
          <p:nvPr/>
        </p:nvSpPr>
        <p:spPr>
          <a:xfrm>
            <a:off x="2888118" y="4425885"/>
            <a:ext cx="447555" cy="663616"/>
          </a:xfrm>
          <a:prstGeom prst="upDown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defTabSz="609585"/>
            <a:endParaRPr lang="en-GB" sz="2400" dirty="0">
              <a:solidFill>
                <a:prstClr val="white"/>
              </a:solidFill>
              <a:latin typeface="Arial"/>
            </a:endParaRPr>
          </a:p>
        </p:txBody>
      </p:sp>
      <p:sp>
        <p:nvSpPr>
          <p:cNvPr id="14" name="Rechthoek 13">
            <a:extLst>
              <a:ext uri="{FF2B5EF4-FFF2-40B4-BE49-F238E27FC236}">
                <a16:creationId xmlns:a16="http://schemas.microsoft.com/office/drawing/2014/main" id="{C9FC98B7-AB9D-4B35-AA54-134A7848E9B8}"/>
              </a:ext>
            </a:extLst>
          </p:cNvPr>
          <p:cNvSpPr/>
          <p:nvPr/>
        </p:nvSpPr>
        <p:spPr>
          <a:xfrm>
            <a:off x="2588461" y="1955121"/>
            <a:ext cx="6383669" cy="757923"/>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defTabSz="609585"/>
            <a:r>
              <a:rPr lang="en-GB" sz="2133" dirty="0">
                <a:solidFill>
                  <a:prstClr val="white"/>
                </a:solidFill>
                <a:latin typeface="Arial"/>
              </a:rPr>
              <a:t>Software </a:t>
            </a:r>
            <a:r>
              <a:rPr lang="en-GB" sz="2133" dirty="0" err="1">
                <a:solidFill>
                  <a:prstClr val="white"/>
                </a:solidFill>
                <a:latin typeface="Arial"/>
              </a:rPr>
              <a:t>Functionaliteiten</a:t>
            </a:r>
            <a:endParaRPr lang="en-GB" sz="2133" dirty="0">
              <a:solidFill>
                <a:prstClr val="white"/>
              </a:solidFill>
              <a:latin typeface="Arial"/>
            </a:endParaRPr>
          </a:p>
          <a:p>
            <a:pPr algn="ctr" defTabSz="609585"/>
            <a:r>
              <a:rPr lang="en-GB" sz="2133" dirty="0">
                <a:solidFill>
                  <a:prstClr val="white"/>
                </a:solidFill>
                <a:latin typeface="Arial"/>
              </a:rPr>
              <a:t>AI, BIM Bots, </a:t>
            </a:r>
            <a:r>
              <a:rPr lang="en-GB" sz="2133" dirty="0" err="1">
                <a:solidFill>
                  <a:prstClr val="white"/>
                </a:solidFill>
                <a:latin typeface="Arial"/>
              </a:rPr>
              <a:t>Beheer</a:t>
            </a:r>
            <a:r>
              <a:rPr lang="en-GB" sz="2133" dirty="0">
                <a:solidFill>
                  <a:prstClr val="white"/>
                </a:solidFill>
                <a:latin typeface="Arial"/>
              </a:rPr>
              <a:t> Management </a:t>
            </a:r>
            <a:r>
              <a:rPr lang="en-GB" sz="2133" dirty="0" err="1">
                <a:solidFill>
                  <a:prstClr val="white"/>
                </a:solidFill>
                <a:latin typeface="Arial"/>
              </a:rPr>
              <a:t>Systemen</a:t>
            </a:r>
            <a:r>
              <a:rPr lang="en-GB" sz="2133" dirty="0">
                <a:solidFill>
                  <a:prstClr val="white"/>
                </a:solidFill>
                <a:latin typeface="Arial"/>
              </a:rPr>
              <a:t>, …</a:t>
            </a:r>
          </a:p>
        </p:txBody>
      </p:sp>
      <p:sp>
        <p:nvSpPr>
          <p:cNvPr id="15" name="Pijl: omhoog/omlaag 14">
            <a:extLst>
              <a:ext uri="{FF2B5EF4-FFF2-40B4-BE49-F238E27FC236}">
                <a16:creationId xmlns:a16="http://schemas.microsoft.com/office/drawing/2014/main" id="{1AA4CA3C-3C4E-41BD-A0E9-DA456E33C436}"/>
              </a:ext>
            </a:extLst>
          </p:cNvPr>
          <p:cNvSpPr/>
          <p:nvPr/>
        </p:nvSpPr>
        <p:spPr>
          <a:xfrm>
            <a:off x="2888118" y="2653871"/>
            <a:ext cx="447555" cy="663616"/>
          </a:xfrm>
          <a:prstGeom prst="upDown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defTabSz="609585"/>
            <a:endParaRPr lang="en-GB" sz="2400" dirty="0">
              <a:solidFill>
                <a:prstClr val="white"/>
              </a:solidFill>
              <a:latin typeface="Arial"/>
            </a:endParaRPr>
          </a:p>
        </p:txBody>
      </p:sp>
      <p:sp>
        <p:nvSpPr>
          <p:cNvPr id="2" name="Tijdelijke aanduiding voor dianummer 1">
            <a:extLst>
              <a:ext uri="{FF2B5EF4-FFF2-40B4-BE49-F238E27FC236}">
                <a16:creationId xmlns:a16="http://schemas.microsoft.com/office/drawing/2014/main" id="{472A93A3-61D9-46A0-B100-E5F7C26974F6}"/>
              </a:ext>
            </a:extLst>
          </p:cNvPr>
          <p:cNvSpPr>
            <a:spLocks noGrp="1"/>
          </p:cNvSpPr>
          <p:nvPr>
            <p:ph type="sldNum" sz="quarter" idx="4"/>
          </p:nvPr>
        </p:nvSpPr>
        <p:spPr/>
        <p:txBody>
          <a:bodyPr/>
          <a:lstStyle/>
          <a:p>
            <a:fld id="{6CD44126-CD28-6A41-8849-1FDC38168F7B}" type="slidenum">
              <a:rPr lang="en-GB" smtClean="0"/>
              <a:t>140</a:t>
            </a:fld>
            <a:endParaRPr lang="en-GB" dirty="0"/>
          </a:p>
        </p:txBody>
      </p:sp>
      <p:sp>
        <p:nvSpPr>
          <p:cNvPr id="3" name="Tijdelijke aanduiding voor voettekst 2">
            <a:extLst>
              <a:ext uri="{FF2B5EF4-FFF2-40B4-BE49-F238E27FC236}">
                <a16:creationId xmlns:a16="http://schemas.microsoft.com/office/drawing/2014/main" id="{F2C868B1-1309-4E16-9D3D-25192831AA74}"/>
              </a:ext>
            </a:extLst>
          </p:cNvPr>
          <p:cNvSpPr>
            <a:spLocks noGrp="1"/>
          </p:cNvSpPr>
          <p:nvPr>
            <p:ph type="ftr" sz="quarter" idx="11"/>
          </p:nvPr>
        </p:nvSpPr>
        <p:spPr/>
        <p:txBody>
          <a:bodyPr/>
          <a:lstStyle/>
          <a:p>
            <a:r>
              <a:rPr lang="en-GB" dirty="0"/>
              <a:t>26 October 2021 | ALIM Guide for asset information Managers</a:t>
            </a:r>
          </a:p>
        </p:txBody>
      </p:sp>
    </p:spTree>
    <p:extLst>
      <p:ext uri="{BB962C8B-B14F-4D97-AF65-F5344CB8AC3E}">
        <p14:creationId xmlns:p14="http://schemas.microsoft.com/office/powerpoint/2010/main" val="3485727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2629635-B386-4E76-93B7-0200D052822C}"/>
              </a:ext>
            </a:extLst>
          </p:cNvPr>
          <p:cNvSpPr>
            <a:spLocks noGrp="1"/>
          </p:cNvSpPr>
          <p:nvPr>
            <p:ph type="title"/>
          </p:nvPr>
        </p:nvSpPr>
        <p:spPr/>
        <p:txBody>
          <a:bodyPr/>
          <a:lstStyle/>
          <a:p>
            <a:r>
              <a:rPr lang="en-GB" dirty="0"/>
              <a:t>Trend Matrix towards DT</a:t>
            </a:r>
          </a:p>
        </p:txBody>
      </p:sp>
      <p:sp>
        <p:nvSpPr>
          <p:cNvPr id="4" name="Tijdelijke aanduiding voor dianummer 3">
            <a:extLst>
              <a:ext uri="{FF2B5EF4-FFF2-40B4-BE49-F238E27FC236}">
                <a16:creationId xmlns:a16="http://schemas.microsoft.com/office/drawing/2014/main" id="{D0519898-1AF6-40F9-AB37-B95A6D044465}"/>
              </a:ext>
            </a:extLst>
          </p:cNvPr>
          <p:cNvSpPr>
            <a:spLocks noGrp="1"/>
          </p:cNvSpPr>
          <p:nvPr>
            <p:ph type="sldNum" sz="quarter" idx="4"/>
          </p:nvPr>
        </p:nvSpPr>
        <p:spPr/>
        <p:txBody>
          <a:bodyPr/>
          <a:lstStyle/>
          <a:p>
            <a:fld id="{6CD44126-CD28-6A41-8849-1FDC38168F7B}" type="slidenum">
              <a:rPr lang="en-GB" smtClean="0"/>
              <a:t>141</a:t>
            </a:fld>
            <a:endParaRPr lang="en-GB" dirty="0"/>
          </a:p>
        </p:txBody>
      </p:sp>
      <p:sp>
        <p:nvSpPr>
          <p:cNvPr id="5" name="Tijdelijke aanduiding voor voettekst 4">
            <a:extLst>
              <a:ext uri="{FF2B5EF4-FFF2-40B4-BE49-F238E27FC236}">
                <a16:creationId xmlns:a16="http://schemas.microsoft.com/office/drawing/2014/main" id="{EFCEBD9C-ED8C-4750-8319-6DBF4C1B78EE}"/>
              </a:ext>
            </a:extLst>
          </p:cNvPr>
          <p:cNvSpPr>
            <a:spLocks noGrp="1"/>
          </p:cNvSpPr>
          <p:nvPr>
            <p:ph type="ftr" sz="quarter" idx="11"/>
          </p:nvPr>
        </p:nvSpPr>
        <p:spPr/>
        <p:txBody>
          <a:bodyPr/>
          <a:lstStyle/>
          <a:p>
            <a:r>
              <a:rPr lang="en-GB" dirty="0"/>
              <a:t>26 October 2021 | ALIM Guide for asset information Managers</a:t>
            </a:r>
          </a:p>
        </p:txBody>
      </p:sp>
      <p:pic>
        <p:nvPicPr>
          <p:cNvPr id="6" name="Afbeelding 5">
            <a:extLst>
              <a:ext uri="{FF2B5EF4-FFF2-40B4-BE49-F238E27FC236}">
                <a16:creationId xmlns:a16="http://schemas.microsoft.com/office/drawing/2014/main" id="{FDB52A73-29ED-482B-BC3C-61F17383012E}"/>
              </a:ext>
            </a:extLst>
          </p:cNvPr>
          <p:cNvPicPr>
            <a:picLocks noChangeAspect="1"/>
          </p:cNvPicPr>
          <p:nvPr/>
        </p:nvPicPr>
        <p:blipFill>
          <a:blip r:embed="rId2"/>
          <a:stretch>
            <a:fillRect/>
          </a:stretch>
        </p:blipFill>
        <p:spPr>
          <a:xfrm>
            <a:off x="2554586" y="1879434"/>
            <a:ext cx="5318758" cy="4633702"/>
          </a:xfrm>
          <a:prstGeom prst="rect">
            <a:avLst/>
          </a:prstGeom>
        </p:spPr>
      </p:pic>
      <p:sp>
        <p:nvSpPr>
          <p:cNvPr id="7" name="Tekstvak 6">
            <a:extLst>
              <a:ext uri="{FF2B5EF4-FFF2-40B4-BE49-F238E27FC236}">
                <a16:creationId xmlns:a16="http://schemas.microsoft.com/office/drawing/2014/main" id="{8BE922E3-359E-444A-B68E-E6C19C01D3C9}"/>
              </a:ext>
            </a:extLst>
          </p:cNvPr>
          <p:cNvSpPr txBox="1"/>
          <p:nvPr/>
        </p:nvSpPr>
        <p:spPr>
          <a:xfrm>
            <a:off x="8069802" y="3604334"/>
            <a:ext cx="3780394" cy="923330"/>
          </a:xfrm>
          <a:prstGeom prst="rect">
            <a:avLst/>
          </a:prstGeom>
          <a:noFill/>
        </p:spPr>
        <p:txBody>
          <a:bodyPr wrap="none" rtlCol="0">
            <a:spAutoFit/>
          </a:bodyPr>
          <a:lstStyle/>
          <a:p>
            <a:r>
              <a:rPr lang="en-GB" dirty="0"/>
              <a:t>©Federico </a:t>
            </a:r>
            <a:r>
              <a:rPr lang="en-GB" dirty="0" err="1"/>
              <a:t>Cappuzzo</a:t>
            </a:r>
            <a:r>
              <a:rPr lang="en-GB" dirty="0"/>
              <a:t>,</a:t>
            </a:r>
          </a:p>
          <a:p>
            <a:r>
              <a:rPr lang="en-GB" dirty="0"/>
              <a:t>   Siemens Digital Industries Software,</a:t>
            </a:r>
          </a:p>
          <a:p>
            <a:r>
              <a:rPr lang="en-GB" dirty="0"/>
              <a:t>   2021 (on LinkedIn)</a:t>
            </a:r>
          </a:p>
        </p:txBody>
      </p:sp>
    </p:spTree>
    <p:extLst>
      <p:ext uri="{BB962C8B-B14F-4D97-AF65-F5344CB8AC3E}">
        <p14:creationId xmlns:p14="http://schemas.microsoft.com/office/powerpoint/2010/main" val="8268127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128D53B-3936-41B2-AD38-800B5B462D6D}"/>
              </a:ext>
            </a:extLst>
          </p:cNvPr>
          <p:cNvSpPr>
            <a:spLocks noGrp="1"/>
          </p:cNvSpPr>
          <p:nvPr>
            <p:ph type="title"/>
          </p:nvPr>
        </p:nvSpPr>
        <p:spPr/>
        <p:txBody>
          <a:bodyPr/>
          <a:lstStyle/>
          <a:p>
            <a:r>
              <a:rPr lang="en-GB" dirty="0" err="1"/>
              <a:t>Gemeentewerken</a:t>
            </a:r>
            <a:r>
              <a:rPr lang="en-GB" dirty="0"/>
              <a:t> Amsterdam</a:t>
            </a:r>
          </a:p>
        </p:txBody>
      </p:sp>
      <p:sp>
        <p:nvSpPr>
          <p:cNvPr id="4" name="Tijdelijke aanduiding voor dianummer 3">
            <a:extLst>
              <a:ext uri="{FF2B5EF4-FFF2-40B4-BE49-F238E27FC236}">
                <a16:creationId xmlns:a16="http://schemas.microsoft.com/office/drawing/2014/main" id="{CE4F5D69-BEF4-406C-B0DD-9D9F6A6105E3}"/>
              </a:ext>
            </a:extLst>
          </p:cNvPr>
          <p:cNvSpPr>
            <a:spLocks noGrp="1"/>
          </p:cNvSpPr>
          <p:nvPr>
            <p:ph type="sldNum" sz="quarter" idx="4"/>
          </p:nvPr>
        </p:nvSpPr>
        <p:spPr/>
        <p:txBody>
          <a:bodyPr/>
          <a:lstStyle/>
          <a:p>
            <a:fld id="{6CD44126-CD28-6A41-8849-1FDC38168F7B}" type="slidenum">
              <a:rPr lang="en-GB" smtClean="0"/>
              <a:t>142</a:t>
            </a:fld>
            <a:endParaRPr lang="en-GB" dirty="0"/>
          </a:p>
        </p:txBody>
      </p:sp>
      <p:sp>
        <p:nvSpPr>
          <p:cNvPr id="5" name="Tijdelijke aanduiding voor voettekst 4">
            <a:extLst>
              <a:ext uri="{FF2B5EF4-FFF2-40B4-BE49-F238E27FC236}">
                <a16:creationId xmlns:a16="http://schemas.microsoft.com/office/drawing/2014/main" id="{74FE78A0-3C71-4A0D-BBEE-CE9C35162731}"/>
              </a:ext>
            </a:extLst>
          </p:cNvPr>
          <p:cNvSpPr>
            <a:spLocks noGrp="1"/>
          </p:cNvSpPr>
          <p:nvPr>
            <p:ph type="ftr" sz="quarter" idx="11"/>
          </p:nvPr>
        </p:nvSpPr>
        <p:spPr/>
        <p:txBody>
          <a:bodyPr/>
          <a:lstStyle/>
          <a:p>
            <a:r>
              <a:rPr lang="en-GB" dirty="0"/>
              <a:t>26 October 2021 | ALIM Guide for asset information Managers</a:t>
            </a:r>
          </a:p>
        </p:txBody>
      </p:sp>
      <p:pic>
        <p:nvPicPr>
          <p:cNvPr id="1026" name="Picture 2" descr="No alternative text description for this image">
            <a:extLst>
              <a:ext uri="{FF2B5EF4-FFF2-40B4-BE49-F238E27FC236}">
                <a16:creationId xmlns:a16="http://schemas.microsoft.com/office/drawing/2014/main" id="{B6F0CF2B-5D09-4DDA-A63A-00ED9B55EB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5999" y="1644650"/>
            <a:ext cx="7620000" cy="4686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1539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AF3A40F-5A62-4772-AECD-82E449DD934C}"/>
              </a:ext>
            </a:extLst>
          </p:cNvPr>
          <p:cNvSpPr>
            <a:spLocks noGrp="1"/>
          </p:cNvSpPr>
          <p:nvPr>
            <p:ph type="title"/>
          </p:nvPr>
        </p:nvSpPr>
        <p:spPr/>
        <p:txBody>
          <a:bodyPr/>
          <a:lstStyle/>
          <a:p>
            <a:r>
              <a:rPr lang="en-GB" dirty="0"/>
              <a:t>Key Semantic resources</a:t>
            </a:r>
          </a:p>
        </p:txBody>
      </p:sp>
      <p:sp>
        <p:nvSpPr>
          <p:cNvPr id="3" name="Tijdelijke aanduiding voor inhoud 2">
            <a:extLst>
              <a:ext uri="{FF2B5EF4-FFF2-40B4-BE49-F238E27FC236}">
                <a16:creationId xmlns:a16="http://schemas.microsoft.com/office/drawing/2014/main" id="{E4F539A0-296F-4537-9FD9-46327BB8F7C7}"/>
              </a:ext>
            </a:extLst>
          </p:cNvPr>
          <p:cNvSpPr>
            <a:spLocks noGrp="1"/>
          </p:cNvSpPr>
          <p:nvPr>
            <p:ph idx="1"/>
          </p:nvPr>
        </p:nvSpPr>
        <p:spPr/>
        <p:txBody>
          <a:bodyPr/>
          <a:lstStyle/>
          <a:p>
            <a:endParaRPr lang="en-GB" dirty="0"/>
          </a:p>
          <a:p>
            <a:r>
              <a:rPr lang="en-GB" dirty="0"/>
              <a:t>W3C/OGC Semantic Sensor Networks (SSN), </a:t>
            </a:r>
            <a:r>
              <a:rPr lang="en-GB" dirty="0">
                <a:hlinkClick r:id="rId2"/>
              </a:rPr>
              <a:t>https://www.w3.org/TR/vocab-ssn/</a:t>
            </a:r>
            <a:endParaRPr lang="en-GB" dirty="0"/>
          </a:p>
          <a:p>
            <a:pPr lvl="1"/>
            <a:r>
              <a:rPr lang="en-GB" dirty="0"/>
              <a:t>Implementation of ISO 19156:2011, Geographic information — Observations and measurements</a:t>
            </a:r>
          </a:p>
          <a:p>
            <a:pPr lvl="1"/>
            <a:r>
              <a:rPr lang="en-GB" dirty="0"/>
              <a:t>Sensor, Observation, Sample, and Actuator (SOSA), a lightweight core of SSN</a:t>
            </a:r>
          </a:p>
          <a:p>
            <a:r>
              <a:rPr lang="en-GB" dirty="0"/>
              <a:t>W3C </a:t>
            </a:r>
            <a:r>
              <a:rPr lang="en-GB" dirty="0" err="1"/>
              <a:t>Prov</a:t>
            </a:r>
            <a:r>
              <a:rPr lang="en-GB" dirty="0"/>
              <a:t> ontology</a:t>
            </a:r>
          </a:p>
          <a:p>
            <a:r>
              <a:rPr lang="en-GB" dirty="0"/>
              <a:t>W3C Time ontology</a:t>
            </a:r>
          </a:p>
          <a:p>
            <a:r>
              <a:rPr lang="en-GB" dirty="0"/>
              <a:t>W3C World Geodetic System 1984 (WGS 84) ontology implementing GPS coordinate system</a:t>
            </a:r>
          </a:p>
          <a:p>
            <a:pPr lvl="1"/>
            <a:r>
              <a:rPr lang="en-GB" dirty="0">
                <a:hlinkClick r:id="rId3"/>
              </a:rPr>
              <a:t>https://www.w3.org/2003/01/geo/wgs84_pos</a:t>
            </a:r>
            <a:r>
              <a:rPr lang="en-GB" dirty="0"/>
              <a:t> </a:t>
            </a:r>
          </a:p>
          <a:p>
            <a:pPr lvl="1"/>
            <a:r>
              <a:rPr lang="en-GB" dirty="0" err="1"/>
              <a:t>lat</a:t>
            </a:r>
            <a:r>
              <a:rPr lang="en-GB" dirty="0"/>
              <a:t>, long, alt &amp; event (time stamp)</a:t>
            </a:r>
          </a:p>
        </p:txBody>
      </p:sp>
      <p:sp>
        <p:nvSpPr>
          <p:cNvPr id="4" name="Tijdelijke aanduiding voor dianummer 3">
            <a:extLst>
              <a:ext uri="{FF2B5EF4-FFF2-40B4-BE49-F238E27FC236}">
                <a16:creationId xmlns:a16="http://schemas.microsoft.com/office/drawing/2014/main" id="{DA5CECED-DB04-4776-BA6A-C3067637083A}"/>
              </a:ext>
            </a:extLst>
          </p:cNvPr>
          <p:cNvSpPr>
            <a:spLocks noGrp="1"/>
          </p:cNvSpPr>
          <p:nvPr>
            <p:ph type="sldNum" sz="quarter" idx="4"/>
          </p:nvPr>
        </p:nvSpPr>
        <p:spPr/>
        <p:txBody>
          <a:bodyPr/>
          <a:lstStyle/>
          <a:p>
            <a:fld id="{6CD44126-CD28-6A41-8849-1FDC38168F7B}" type="slidenum">
              <a:rPr lang="en-GB" smtClean="0"/>
              <a:t>143</a:t>
            </a:fld>
            <a:endParaRPr lang="en-GB" dirty="0"/>
          </a:p>
        </p:txBody>
      </p:sp>
      <p:sp>
        <p:nvSpPr>
          <p:cNvPr id="5" name="Tijdelijke aanduiding voor voettekst 4">
            <a:extLst>
              <a:ext uri="{FF2B5EF4-FFF2-40B4-BE49-F238E27FC236}">
                <a16:creationId xmlns:a16="http://schemas.microsoft.com/office/drawing/2014/main" id="{EDE7D51D-BA84-45E8-963E-60868DC13F20}"/>
              </a:ext>
            </a:extLst>
          </p:cNvPr>
          <p:cNvSpPr>
            <a:spLocks noGrp="1"/>
          </p:cNvSpPr>
          <p:nvPr>
            <p:ph type="ftr" sz="quarter" idx="11"/>
          </p:nvPr>
        </p:nvSpPr>
        <p:spPr/>
        <p:txBody>
          <a:bodyPr/>
          <a:lstStyle/>
          <a:p>
            <a:r>
              <a:rPr lang="en-GB" dirty="0"/>
              <a:t>26 October 2021 | ALIM Guide for asset information Managers</a:t>
            </a:r>
          </a:p>
        </p:txBody>
      </p:sp>
    </p:spTree>
    <p:extLst>
      <p:ext uri="{BB962C8B-B14F-4D97-AF65-F5344CB8AC3E}">
        <p14:creationId xmlns:p14="http://schemas.microsoft.com/office/powerpoint/2010/main" val="4012566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AF3A40F-5A62-4772-AECD-82E449DD934C}"/>
              </a:ext>
            </a:extLst>
          </p:cNvPr>
          <p:cNvSpPr>
            <a:spLocks noGrp="1"/>
          </p:cNvSpPr>
          <p:nvPr>
            <p:ph type="title"/>
          </p:nvPr>
        </p:nvSpPr>
        <p:spPr/>
        <p:txBody>
          <a:bodyPr/>
          <a:lstStyle/>
          <a:p>
            <a:r>
              <a:rPr lang="en-GB" dirty="0"/>
              <a:t>Knowledge modelling</a:t>
            </a:r>
          </a:p>
        </p:txBody>
      </p:sp>
      <p:sp>
        <p:nvSpPr>
          <p:cNvPr id="4" name="Tijdelijke aanduiding voor dianummer 3">
            <a:extLst>
              <a:ext uri="{FF2B5EF4-FFF2-40B4-BE49-F238E27FC236}">
                <a16:creationId xmlns:a16="http://schemas.microsoft.com/office/drawing/2014/main" id="{DA5CECED-DB04-4776-BA6A-C3067637083A}"/>
              </a:ext>
            </a:extLst>
          </p:cNvPr>
          <p:cNvSpPr>
            <a:spLocks noGrp="1"/>
          </p:cNvSpPr>
          <p:nvPr>
            <p:ph type="sldNum" sz="quarter" idx="4"/>
          </p:nvPr>
        </p:nvSpPr>
        <p:spPr/>
        <p:txBody>
          <a:bodyPr/>
          <a:lstStyle/>
          <a:p>
            <a:fld id="{6CD44126-CD28-6A41-8849-1FDC38168F7B}" type="slidenum">
              <a:rPr lang="en-GB" smtClean="0"/>
              <a:t>144</a:t>
            </a:fld>
            <a:endParaRPr lang="en-GB" dirty="0"/>
          </a:p>
        </p:txBody>
      </p:sp>
      <p:sp>
        <p:nvSpPr>
          <p:cNvPr id="5" name="Tijdelijke aanduiding voor voettekst 4">
            <a:extLst>
              <a:ext uri="{FF2B5EF4-FFF2-40B4-BE49-F238E27FC236}">
                <a16:creationId xmlns:a16="http://schemas.microsoft.com/office/drawing/2014/main" id="{EDE7D51D-BA84-45E8-963E-60868DC13F20}"/>
              </a:ext>
            </a:extLst>
          </p:cNvPr>
          <p:cNvSpPr>
            <a:spLocks noGrp="1"/>
          </p:cNvSpPr>
          <p:nvPr>
            <p:ph type="ftr" sz="quarter" idx="11"/>
          </p:nvPr>
        </p:nvSpPr>
        <p:spPr/>
        <p:txBody>
          <a:bodyPr/>
          <a:lstStyle/>
          <a:p>
            <a:r>
              <a:rPr lang="en-GB" dirty="0"/>
              <a:t>26 October 2021 | ALIM Guide for asset information Managers</a:t>
            </a:r>
          </a:p>
        </p:txBody>
      </p:sp>
      <p:sp>
        <p:nvSpPr>
          <p:cNvPr id="8" name="Tijdelijke aanduiding voor verticale tekst 1">
            <a:extLst>
              <a:ext uri="{FF2B5EF4-FFF2-40B4-BE49-F238E27FC236}">
                <a16:creationId xmlns:a16="http://schemas.microsoft.com/office/drawing/2014/main" id="{BEA6989A-5906-499C-9D12-656E899354A5}"/>
              </a:ext>
            </a:extLst>
          </p:cNvPr>
          <p:cNvSpPr txBox="1">
            <a:spLocks/>
          </p:cNvSpPr>
          <p:nvPr/>
        </p:nvSpPr>
        <p:spPr>
          <a:xfrm>
            <a:off x="777233" y="1856128"/>
            <a:ext cx="10827107" cy="4438165"/>
          </a:xfrm>
          <a:prstGeom prst="rect">
            <a:avLst/>
          </a:prstGeom>
        </p:spPr>
        <p:txBody>
          <a:bodyPr vert="horz" lIns="0" tIns="0" rIns="0" bIns="0" rtlCol="0">
            <a:noAutofit/>
          </a:bodyPr>
          <a:lstStyle>
            <a:lvl1pPr marL="179388" indent="-179388" algn="l" defTabSz="719138" rtl="0" eaLnBrk="1" latinLnBrk="0" hangingPunct="1">
              <a:lnSpc>
                <a:spcPct val="100000"/>
              </a:lnSpc>
              <a:spcBef>
                <a:spcPts val="300"/>
              </a:spcBef>
              <a:spcAft>
                <a:spcPts val="600"/>
              </a:spcAft>
              <a:buClr>
                <a:schemeClr val="tx2"/>
              </a:buClr>
              <a:buSzPct val="100000"/>
              <a:buFontTx/>
              <a:buBlip>
                <a:blip r:embed="rId2">
                  <a:extLst>
                    <a:ext uri="{96DAC541-7B7A-43D3-8B79-37D633B846F1}">
                      <asvg:svgBlip xmlns:asvg="http://schemas.microsoft.com/office/drawing/2016/SVG/main" r:embed="rId3"/>
                    </a:ext>
                  </a:extLst>
                </a:blip>
              </a:buBlip>
              <a:defRPr sz="1600" kern="1200">
                <a:solidFill>
                  <a:schemeClr val="tx1"/>
                </a:solidFill>
                <a:latin typeface="+mn-lt"/>
                <a:ea typeface="+mn-ea"/>
                <a:cs typeface="+mn-cs"/>
              </a:defRPr>
            </a:lvl1pPr>
            <a:lvl2pPr marL="357188" indent="-177800" algn="l" defTabSz="719138" rtl="0" eaLnBrk="1" latinLnBrk="0" hangingPunct="1">
              <a:lnSpc>
                <a:spcPct val="100000"/>
              </a:lnSpc>
              <a:spcBef>
                <a:spcPts val="300"/>
              </a:spcBef>
              <a:spcAft>
                <a:spcPts val="600"/>
              </a:spcAft>
              <a:buClr>
                <a:schemeClr val="tx2"/>
              </a:buClr>
              <a:buSzPct val="100000"/>
              <a:buFontTx/>
              <a:buBlip>
                <a:blip r:embed="rId4">
                  <a:extLst>
                    <a:ext uri="{96DAC541-7B7A-43D3-8B79-37D633B846F1}">
                      <asvg:svgBlip xmlns:asvg="http://schemas.microsoft.com/office/drawing/2016/SVG/main" r:embed="rId5"/>
                    </a:ext>
                  </a:extLst>
                </a:blip>
              </a:buBlip>
              <a:defRPr sz="1600" i="0" kern="1200">
                <a:solidFill>
                  <a:schemeClr val="tx1"/>
                </a:solidFill>
                <a:latin typeface="+mn-lt"/>
                <a:ea typeface="+mn-ea"/>
                <a:cs typeface="+mn-cs"/>
              </a:defRPr>
            </a:lvl2pPr>
            <a:lvl3pPr marL="0" indent="0" algn="l" defTabSz="719138" rtl="0" eaLnBrk="1" latinLnBrk="0" hangingPunct="1">
              <a:lnSpc>
                <a:spcPct val="100000"/>
              </a:lnSpc>
              <a:spcBef>
                <a:spcPts val="300"/>
              </a:spcBef>
              <a:spcAft>
                <a:spcPts val="600"/>
              </a:spcAft>
              <a:buClr>
                <a:srgbClr val="0070C0"/>
              </a:buClr>
              <a:buSzPct val="85000"/>
              <a:buFontTx/>
              <a:buNone/>
              <a:defRPr sz="1600" i="0" kern="1200">
                <a:solidFill>
                  <a:schemeClr val="tx1"/>
                </a:solidFill>
                <a:latin typeface="+mn-lt"/>
                <a:ea typeface="+mn-ea"/>
                <a:cs typeface="+mn-cs"/>
              </a:defRPr>
            </a:lvl3pPr>
            <a:lvl4pPr marL="0" indent="0" algn="l" defTabSz="719138" rtl="0" eaLnBrk="1" latinLnBrk="0" hangingPunct="1">
              <a:lnSpc>
                <a:spcPct val="100000"/>
              </a:lnSpc>
              <a:spcBef>
                <a:spcPts val="300"/>
              </a:spcBef>
              <a:spcAft>
                <a:spcPts val="1200"/>
              </a:spcAft>
              <a:buFontTx/>
              <a:buNone/>
              <a:defRPr sz="2000" b="1" kern="1200" cap="all" spc="30" baseline="0">
                <a:solidFill>
                  <a:schemeClr val="tx2"/>
                </a:solidFill>
                <a:latin typeface="+mj-lt"/>
                <a:ea typeface="+mn-ea"/>
                <a:cs typeface="Calibri" panose="020F0502020204030204" pitchFamily="34" charset="0"/>
              </a:defRPr>
            </a:lvl4pPr>
            <a:lvl5pPr marL="179388" indent="-179388" algn="l" defTabSz="719138" rtl="0" eaLnBrk="1" latinLnBrk="0" hangingPunct="1">
              <a:lnSpc>
                <a:spcPct val="100000"/>
              </a:lnSpc>
              <a:spcBef>
                <a:spcPts val="300"/>
              </a:spcBef>
              <a:spcAft>
                <a:spcPts val="600"/>
              </a:spcAft>
              <a:buClr>
                <a:schemeClr val="tx1"/>
              </a:buClr>
              <a:buFont typeface="+mj-lt"/>
              <a:buAutoNum type="arabicPeriod"/>
              <a:tabLst>
                <a:tab pos="179388" algn="l"/>
              </a:tabLst>
              <a:defRPr sz="1600" i="0" kern="1200">
                <a:solidFill>
                  <a:schemeClr val="tx1"/>
                </a:solidFill>
                <a:latin typeface="+mn-lt"/>
                <a:ea typeface="+mn-ea"/>
                <a:cs typeface="+mn-cs"/>
              </a:defRPr>
            </a:lvl5pPr>
            <a:lvl6pPr marL="179388" indent="-179388" algn="l" defTabSz="914400" rtl="0" eaLnBrk="1" latinLnBrk="0" hangingPunct="1">
              <a:lnSpc>
                <a:spcPct val="100000"/>
              </a:lnSpc>
              <a:spcBef>
                <a:spcPts val="300"/>
              </a:spcBef>
              <a:spcAft>
                <a:spcPts val="600"/>
              </a:spcAft>
              <a:buFontTx/>
              <a:buBlip>
                <a:blip r:embed="rId2">
                  <a:extLst>
                    <a:ext uri="{96DAC541-7B7A-43D3-8B79-37D633B846F1}">
                      <asvg:svgBlip xmlns:asvg="http://schemas.microsoft.com/office/drawing/2016/SVG/main" r:embed="rId3"/>
                    </a:ext>
                  </a:extLst>
                </a:blip>
              </a:buBlip>
              <a:defRPr sz="1600" b="0" i="0" kern="1200">
                <a:solidFill>
                  <a:schemeClr val="tx1"/>
                </a:solidFill>
                <a:latin typeface="+mn-lt"/>
                <a:ea typeface="+mn-ea"/>
                <a:cs typeface="+mn-cs"/>
              </a:defRPr>
            </a:lvl6pPr>
            <a:lvl7pPr marL="357188" indent="-177800" algn="l" defTabSz="914400" rtl="0" eaLnBrk="1" latinLnBrk="0" hangingPunct="1">
              <a:lnSpc>
                <a:spcPct val="100000"/>
              </a:lnSpc>
              <a:spcBef>
                <a:spcPts val="300"/>
              </a:spcBef>
              <a:spcAft>
                <a:spcPts val="600"/>
              </a:spcAft>
              <a:buFontTx/>
              <a:buBlip>
                <a:blip r:embed="rId4">
                  <a:extLst>
                    <a:ext uri="{96DAC541-7B7A-43D3-8B79-37D633B846F1}">
                      <asvg:svgBlip xmlns:asvg="http://schemas.microsoft.com/office/drawing/2016/SVG/main" r:embed="rId5"/>
                    </a:ext>
                  </a:extLst>
                </a:blip>
              </a:buBlip>
              <a:defRPr sz="1600" b="0" i="0" kern="1200">
                <a:solidFill>
                  <a:schemeClr val="tx1"/>
                </a:solidFill>
                <a:latin typeface="+mn-lt"/>
                <a:ea typeface="+mn-ea"/>
                <a:cs typeface="+mn-cs"/>
              </a:defRPr>
            </a:lvl7pPr>
            <a:lvl8pPr marL="0" indent="0" algn="l" defTabSz="914400" rtl="0" eaLnBrk="1" latinLnBrk="0" hangingPunct="1">
              <a:lnSpc>
                <a:spcPct val="90000"/>
              </a:lnSpc>
              <a:spcBef>
                <a:spcPts val="300"/>
              </a:spcBef>
              <a:spcAft>
                <a:spcPts val="600"/>
              </a:spcAft>
              <a:buFontTx/>
              <a:buNone/>
              <a:defRPr sz="1600" kern="1200">
                <a:solidFill>
                  <a:schemeClr val="tx1"/>
                </a:solidFill>
                <a:latin typeface="+mn-lt"/>
                <a:ea typeface="+mn-ea"/>
                <a:cs typeface="+mn-cs"/>
              </a:defRPr>
            </a:lvl8pPr>
            <a:lvl9pPr marL="0" indent="0" algn="l" defTabSz="914400" rtl="0" eaLnBrk="1" latinLnBrk="0" hangingPunct="1">
              <a:lnSpc>
                <a:spcPct val="100000"/>
              </a:lnSpc>
              <a:spcBef>
                <a:spcPts val="300"/>
              </a:spcBef>
              <a:spcAft>
                <a:spcPts val="1200"/>
              </a:spcAft>
              <a:buFontTx/>
              <a:buNone/>
              <a:defRPr sz="2000" b="1" kern="1200" cap="all" baseline="0">
                <a:solidFill>
                  <a:schemeClr val="tx2"/>
                </a:solidFill>
                <a:latin typeface="+mj-lt"/>
                <a:ea typeface="+mn-ea"/>
                <a:cs typeface="+mn-cs"/>
              </a:defRPr>
            </a:lvl9pPr>
          </a:lstStyle>
          <a:p>
            <a:r>
              <a:rPr lang="en-GB" dirty="0"/>
              <a:t>Classes can be seen as instances of meta-classes (in a Meta-Ontology or Knowledge Model)</a:t>
            </a:r>
          </a:p>
          <a:p>
            <a:r>
              <a:rPr lang="en-GB" dirty="0"/>
              <a:t>Technically known as “OWL Punning”</a:t>
            </a:r>
          </a:p>
          <a:p>
            <a:r>
              <a:rPr lang="en-GB" dirty="0"/>
              <a:t>Multiple </a:t>
            </a:r>
            <a:r>
              <a:rPr lang="en-GB" dirty="0" err="1"/>
              <a:t>rdf:type</a:t>
            </a:r>
            <a:r>
              <a:rPr lang="en-GB" dirty="0"/>
              <a:t> application in one line</a:t>
            </a:r>
          </a:p>
          <a:p>
            <a:r>
              <a:rPr lang="en-GB" dirty="0"/>
              <a:t>Handy for modelling many subclasses (like product library items)</a:t>
            </a:r>
          </a:p>
          <a:p>
            <a:pPr lvl="1"/>
            <a:r>
              <a:rPr lang="en-GB" dirty="0"/>
              <a:t>Mapping the constraints to properties</a:t>
            </a:r>
          </a:p>
          <a:p>
            <a:r>
              <a:rPr lang="en-GB" dirty="0"/>
              <a:t>Example: “Product” having 3 independent properties: x, y and z</a:t>
            </a:r>
          </a:p>
          <a:p>
            <a:endParaRPr lang="en-GB" dirty="0"/>
          </a:p>
        </p:txBody>
      </p:sp>
    </p:spTree>
    <p:extLst>
      <p:ext uri="{BB962C8B-B14F-4D97-AF65-F5344CB8AC3E}">
        <p14:creationId xmlns:p14="http://schemas.microsoft.com/office/powerpoint/2010/main" val="2211338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Tijdelijke aanduiding voor afbeelding 19">
            <a:extLst>
              <a:ext uri="{FF2B5EF4-FFF2-40B4-BE49-F238E27FC236}">
                <a16:creationId xmlns:a16="http://schemas.microsoft.com/office/drawing/2014/main" id="{41EB77B5-B570-4593-9BD2-98AF118C6D63}"/>
              </a:ext>
            </a:extLst>
          </p:cNvPr>
          <p:cNvPicPr>
            <a:picLocks noGrp="1" noChangeAspect="1"/>
          </p:cNvPicPr>
          <p:nvPr>
            <p:ph type="pic" sz="quarter" idx="14"/>
          </p:nvPr>
        </p:nvPicPr>
        <p:blipFill rotWithShape="1">
          <a:blip r:embed="rId3">
            <a:extLst>
              <a:ext uri="{28A0092B-C50C-407E-A947-70E740481C1C}">
                <a14:useLocalDpi xmlns:a14="http://schemas.microsoft.com/office/drawing/2010/main"/>
              </a:ext>
            </a:extLst>
          </a:blip>
          <a:srcRect t="141" b="141"/>
          <a:stretch/>
        </p:blipFill>
        <p:spPr/>
      </p:pic>
      <p:sp>
        <p:nvSpPr>
          <p:cNvPr id="46" name="Tijdelijke aanduiding voor verticale tekst 45">
            <a:extLst>
              <a:ext uri="{FF2B5EF4-FFF2-40B4-BE49-F238E27FC236}">
                <a16:creationId xmlns:a16="http://schemas.microsoft.com/office/drawing/2014/main" id="{20472697-B901-4A39-B920-88CA7E3E525A}"/>
              </a:ext>
            </a:extLst>
          </p:cNvPr>
          <p:cNvSpPr>
            <a:spLocks noGrp="1"/>
          </p:cNvSpPr>
          <p:nvPr>
            <p:ph type="body" orient="vert" idx="18"/>
          </p:nvPr>
        </p:nvSpPr>
        <p:spPr/>
        <p:txBody>
          <a:bodyPr/>
          <a:lstStyle/>
          <a:p>
            <a:r>
              <a:rPr lang="en-GB" dirty="0"/>
              <a:t> </a:t>
            </a:r>
          </a:p>
        </p:txBody>
      </p:sp>
      <p:sp>
        <p:nvSpPr>
          <p:cNvPr id="45" name="Tijdelijke aanduiding voor tekst 44">
            <a:extLst>
              <a:ext uri="{FF2B5EF4-FFF2-40B4-BE49-F238E27FC236}">
                <a16:creationId xmlns:a16="http://schemas.microsoft.com/office/drawing/2014/main" id="{74A09BDC-A602-43BC-9AB0-1E48FCFB84EB}"/>
              </a:ext>
            </a:extLst>
          </p:cNvPr>
          <p:cNvSpPr>
            <a:spLocks noGrp="1"/>
          </p:cNvSpPr>
          <p:nvPr>
            <p:ph type="body" sz="quarter" idx="17"/>
          </p:nvPr>
        </p:nvSpPr>
        <p:spPr/>
        <p:txBody>
          <a:bodyPr/>
          <a:lstStyle/>
          <a:p>
            <a:r>
              <a:rPr lang="en-GB" dirty="0"/>
              <a:t> </a:t>
            </a:r>
          </a:p>
        </p:txBody>
      </p:sp>
      <p:sp>
        <p:nvSpPr>
          <p:cNvPr id="7" name="Tijdelijke aanduiding voor tekst 6">
            <a:extLst>
              <a:ext uri="{FF2B5EF4-FFF2-40B4-BE49-F238E27FC236}">
                <a16:creationId xmlns:a16="http://schemas.microsoft.com/office/drawing/2014/main" id="{0966782E-34E5-4835-9625-1B014CF48CAE}"/>
              </a:ext>
            </a:extLst>
          </p:cNvPr>
          <p:cNvSpPr>
            <a:spLocks noGrp="1"/>
          </p:cNvSpPr>
          <p:nvPr>
            <p:ph type="body" sz="quarter" idx="15"/>
          </p:nvPr>
        </p:nvSpPr>
        <p:spPr/>
        <p:txBody>
          <a:bodyPr/>
          <a:lstStyle/>
          <a:p>
            <a:r>
              <a:rPr lang="en-GB" dirty="0"/>
              <a:t> </a:t>
            </a:r>
          </a:p>
        </p:txBody>
      </p:sp>
      <p:sp>
        <p:nvSpPr>
          <p:cNvPr id="8" name="Tijdelijke aanduiding voor tekst 7">
            <a:extLst>
              <a:ext uri="{FF2B5EF4-FFF2-40B4-BE49-F238E27FC236}">
                <a16:creationId xmlns:a16="http://schemas.microsoft.com/office/drawing/2014/main" id="{31748DD8-81AB-4BC5-BFA2-A69CD0CD2807}"/>
              </a:ext>
            </a:extLst>
          </p:cNvPr>
          <p:cNvSpPr>
            <a:spLocks noGrp="1"/>
          </p:cNvSpPr>
          <p:nvPr>
            <p:ph type="body" sz="quarter" idx="16"/>
          </p:nvPr>
        </p:nvSpPr>
        <p:spPr/>
        <p:txBody>
          <a:bodyPr/>
          <a:lstStyle/>
          <a:p>
            <a:r>
              <a:rPr lang="en-GB" dirty="0"/>
              <a:t> </a:t>
            </a:r>
          </a:p>
        </p:txBody>
      </p:sp>
      <p:sp>
        <p:nvSpPr>
          <p:cNvPr id="33" name="Ondertitel 32">
            <a:extLst>
              <a:ext uri="{FF2B5EF4-FFF2-40B4-BE49-F238E27FC236}">
                <a16:creationId xmlns:a16="http://schemas.microsoft.com/office/drawing/2014/main" id="{697E37A2-C3C3-4BD7-AD35-B0465E08C383}"/>
              </a:ext>
            </a:extLst>
          </p:cNvPr>
          <p:cNvSpPr>
            <a:spLocks noGrp="1"/>
          </p:cNvSpPr>
          <p:nvPr>
            <p:ph type="subTitle" idx="1"/>
          </p:nvPr>
        </p:nvSpPr>
        <p:spPr/>
        <p:txBody>
          <a:bodyPr/>
          <a:lstStyle/>
          <a:p>
            <a:r>
              <a:rPr lang="en-GB" dirty="0"/>
              <a:t>Your time</a:t>
            </a:r>
          </a:p>
        </p:txBody>
      </p:sp>
      <p:sp>
        <p:nvSpPr>
          <p:cNvPr id="32" name="Titel 31">
            <a:extLst>
              <a:ext uri="{FF2B5EF4-FFF2-40B4-BE49-F238E27FC236}">
                <a16:creationId xmlns:a16="http://schemas.microsoft.com/office/drawing/2014/main" id="{7C24C0D6-8F84-4C66-8EB2-630B67FBE706}"/>
              </a:ext>
            </a:extLst>
          </p:cNvPr>
          <p:cNvSpPr>
            <a:spLocks noGrp="1"/>
          </p:cNvSpPr>
          <p:nvPr>
            <p:ph type="title"/>
          </p:nvPr>
        </p:nvSpPr>
        <p:spPr/>
        <p:txBody>
          <a:bodyPr/>
          <a:lstStyle/>
          <a:p>
            <a:r>
              <a:rPr lang="en-GB" dirty="0"/>
              <a:t>Thank you for</a:t>
            </a:r>
          </a:p>
        </p:txBody>
      </p:sp>
      <p:pic>
        <p:nvPicPr>
          <p:cNvPr id="3" name="Afbeelding 2">
            <a:extLst>
              <a:ext uri="{FF2B5EF4-FFF2-40B4-BE49-F238E27FC236}">
                <a16:creationId xmlns:a16="http://schemas.microsoft.com/office/drawing/2014/main" id="{D8316F77-7038-430E-872A-FD57266963F3}"/>
              </a:ext>
            </a:extLst>
          </p:cNvPr>
          <p:cNvPicPr>
            <a:picLocks noChangeAspect="1"/>
          </p:cNvPicPr>
          <p:nvPr/>
        </p:nvPicPr>
        <p:blipFill>
          <a:blip r:embed="rId4"/>
          <a:stretch>
            <a:fillRect/>
          </a:stretch>
        </p:blipFill>
        <p:spPr>
          <a:xfrm>
            <a:off x="10060121" y="4446175"/>
            <a:ext cx="1828959" cy="2194750"/>
          </a:xfrm>
          <a:prstGeom prst="rect">
            <a:avLst/>
          </a:prstGeom>
        </p:spPr>
      </p:pic>
    </p:spTree>
    <p:extLst>
      <p:ext uri="{BB962C8B-B14F-4D97-AF65-F5344CB8AC3E}">
        <p14:creationId xmlns:p14="http://schemas.microsoft.com/office/powerpoint/2010/main" val="3844878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2">
            <a:lumMod val="20000"/>
            <a:lumOff val="80000"/>
          </a:schemeClr>
        </a:solidFill>
        <a:effectLst/>
      </p:bgPr>
    </p:bg>
    <p:spTree>
      <p:nvGrpSpPr>
        <p:cNvPr id="1" name=""/>
        <p:cNvGrpSpPr/>
        <p:nvPr/>
      </p:nvGrpSpPr>
      <p:grpSpPr>
        <a:xfrm>
          <a:off x="0" y="0"/>
          <a:ext cx="0" cy="0"/>
          <a:chOff x="0" y="0"/>
          <a:chExt cx="0" cy="0"/>
        </a:xfrm>
      </p:grpSpPr>
      <p:sp>
        <p:nvSpPr>
          <p:cNvPr id="21" name="Tijdelijke aanduiding voor verticale tekst 20">
            <a:extLst>
              <a:ext uri="{FF2B5EF4-FFF2-40B4-BE49-F238E27FC236}">
                <a16:creationId xmlns:a16="http://schemas.microsoft.com/office/drawing/2014/main" id="{FB0A1F67-8B72-4538-88A8-FCEE59540602}"/>
              </a:ext>
            </a:extLst>
          </p:cNvPr>
          <p:cNvSpPr>
            <a:spLocks noGrp="1"/>
          </p:cNvSpPr>
          <p:nvPr>
            <p:ph type="body" orient="vert" idx="1"/>
          </p:nvPr>
        </p:nvSpPr>
        <p:spPr>
          <a:xfrm>
            <a:off x="777233" y="1817625"/>
            <a:ext cx="10827107" cy="2196108"/>
          </a:xfrm>
        </p:spPr>
        <p:txBody>
          <a:bodyPr/>
          <a:lstStyle/>
          <a:p>
            <a:r>
              <a:rPr lang="en-GB" b="1" dirty="0"/>
              <a:t>Definition: information sets, and information models: like ontology/object type library</a:t>
            </a:r>
          </a:p>
          <a:p>
            <a:r>
              <a:rPr lang="en-GB" dirty="0"/>
              <a:t>Storage: files, databases, documents, …</a:t>
            </a:r>
          </a:p>
          <a:p>
            <a:r>
              <a:rPr lang="en-GB" dirty="0"/>
              <a:t>Transformation</a:t>
            </a:r>
          </a:p>
          <a:p>
            <a:pPr lvl="1"/>
            <a:r>
              <a:rPr lang="en-GB" dirty="0"/>
              <a:t>Format (“syntax”) translation</a:t>
            </a:r>
          </a:p>
          <a:p>
            <a:pPr lvl="1"/>
            <a:r>
              <a:rPr lang="en-GB" dirty="0"/>
              <a:t>Meaning (“semantic”) conversion</a:t>
            </a:r>
          </a:p>
          <a:p>
            <a:pPr lvl="1"/>
            <a:r>
              <a:rPr lang="en-GB" dirty="0"/>
              <a:t>Like import/export (download/upload in a web environment)</a:t>
            </a:r>
          </a:p>
          <a:p>
            <a:r>
              <a:rPr lang="en-GB" dirty="0"/>
              <a:t>Visualization</a:t>
            </a:r>
          </a:p>
          <a:p>
            <a:r>
              <a:rPr lang="en-GB" dirty="0"/>
              <a:t>Inference</a:t>
            </a:r>
          </a:p>
          <a:p>
            <a:r>
              <a:rPr lang="en-GB" dirty="0"/>
              <a:t>Verification (data to spec) &amp; Validation (data/spec to reality) for data quality</a:t>
            </a:r>
          </a:p>
          <a:p>
            <a:endParaRPr lang="en-GB" dirty="0"/>
          </a:p>
          <a:p>
            <a:pPr lvl="2"/>
            <a:endParaRPr lang="en-GB" dirty="0"/>
          </a:p>
          <a:p>
            <a:pPr marL="0" indent="0">
              <a:buNone/>
            </a:pPr>
            <a:endParaRPr lang="en-GB" dirty="0"/>
          </a:p>
        </p:txBody>
      </p:sp>
      <p:sp>
        <p:nvSpPr>
          <p:cNvPr id="23" name="Tijdelijke aanduiding voor verticale tekst 22">
            <a:extLst>
              <a:ext uri="{FF2B5EF4-FFF2-40B4-BE49-F238E27FC236}">
                <a16:creationId xmlns:a16="http://schemas.microsoft.com/office/drawing/2014/main" id="{42D326BD-7163-4F21-BB5C-93E4AA4B3E1A}"/>
              </a:ext>
            </a:extLst>
          </p:cNvPr>
          <p:cNvSpPr>
            <a:spLocks noGrp="1"/>
          </p:cNvSpPr>
          <p:nvPr>
            <p:ph type="body" orient="vert" idx="15"/>
          </p:nvPr>
        </p:nvSpPr>
        <p:spPr/>
        <p:txBody>
          <a:bodyPr/>
          <a:lstStyle/>
          <a:p>
            <a:endParaRPr lang="en-GB" dirty="0"/>
          </a:p>
        </p:txBody>
      </p:sp>
      <p:sp>
        <p:nvSpPr>
          <p:cNvPr id="20" name="Titel 19">
            <a:extLst>
              <a:ext uri="{FF2B5EF4-FFF2-40B4-BE49-F238E27FC236}">
                <a16:creationId xmlns:a16="http://schemas.microsoft.com/office/drawing/2014/main" id="{4BB9987A-2C44-4D4D-9641-691499791444}"/>
              </a:ext>
            </a:extLst>
          </p:cNvPr>
          <p:cNvSpPr>
            <a:spLocks noGrp="1"/>
          </p:cNvSpPr>
          <p:nvPr>
            <p:ph type="title"/>
          </p:nvPr>
        </p:nvSpPr>
        <p:spPr/>
        <p:txBody>
          <a:bodyPr/>
          <a:lstStyle/>
          <a:p>
            <a:r>
              <a:rPr lang="en-GB" dirty="0"/>
              <a:t>what is </a:t>
            </a:r>
            <a:r>
              <a:rPr lang="en-GB" dirty="0">
                <a:solidFill>
                  <a:srgbClr val="FF0000"/>
                </a:solidFill>
              </a:rPr>
              <a:t>modelling</a:t>
            </a:r>
            <a:r>
              <a:rPr lang="en-GB" dirty="0"/>
              <a:t>?</a:t>
            </a:r>
          </a:p>
        </p:txBody>
      </p:sp>
      <p:sp>
        <p:nvSpPr>
          <p:cNvPr id="2" name="Tijdelijke aanduiding voor dianummer 1">
            <a:extLst>
              <a:ext uri="{FF2B5EF4-FFF2-40B4-BE49-F238E27FC236}">
                <a16:creationId xmlns:a16="http://schemas.microsoft.com/office/drawing/2014/main" id="{2F0F8107-DEE5-41BC-8093-43FD29FF1DA9}"/>
              </a:ext>
            </a:extLst>
          </p:cNvPr>
          <p:cNvSpPr>
            <a:spLocks noGrp="1"/>
          </p:cNvSpPr>
          <p:nvPr>
            <p:ph type="sldNum" sz="quarter" idx="17"/>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EC93C5F-DB18-4797-88B9-B8B0D60519FD}" type="slidenum">
              <a:rPr kumimoji="0" lang="en-GB" sz="1000" b="0" i="0" u="none" strike="noStrike" kern="1200" cap="none" spc="0" normalizeH="0" baseline="0" noProof="0" smtClean="0">
                <a:ln>
                  <a:noFill/>
                </a:ln>
                <a:solidFill>
                  <a:prstClr val="black">
                    <a:tint val="75000"/>
                  </a:prstClr>
                </a:solidFill>
                <a:effectLst/>
                <a:uLnTx/>
                <a:uFillTx/>
                <a:latin typeface="Segoe UI Ligh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15</a:t>
            </a:fld>
            <a:endParaRPr kumimoji="0" lang="en-GB" sz="1000" b="0" i="0" u="none" strike="noStrike" kern="1200" cap="none" spc="0" normalizeH="0" baseline="0" noProof="0" dirty="0">
              <a:ln>
                <a:noFill/>
              </a:ln>
              <a:solidFill>
                <a:prstClr val="black">
                  <a:tint val="75000"/>
                </a:prstClr>
              </a:solidFill>
              <a:effectLst/>
              <a:uLnTx/>
              <a:uFillTx/>
              <a:latin typeface="Segoe UI Light"/>
              <a:ea typeface="+mn-ea"/>
              <a:cs typeface="+mn-cs"/>
            </a:endParaRPr>
          </a:p>
        </p:txBody>
      </p:sp>
      <p:sp>
        <p:nvSpPr>
          <p:cNvPr id="3" name="Tijdelijke aanduiding voor voettekst 2">
            <a:extLst>
              <a:ext uri="{FF2B5EF4-FFF2-40B4-BE49-F238E27FC236}">
                <a16:creationId xmlns:a16="http://schemas.microsoft.com/office/drawing/2014/main" id="{7492F5A2-7280-40E0-8A48-5CB57724C2E5}"/>
              </a:ext>
            </a:extLst>
          </p:cNvPr>
          <p:cNvSpPr>
            <a:spLocks noGrp="1"/>
          </p:cNvSpPr>
          <p:nvPr>
            <p:ph type="ftr" sz="quarter" idx="16"/>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prstClr val="black">
                    <a:tint val="75000"/>
                  </a:prstClr>
                </a:solidFill>
                <a:effectLst/>
                <a:uLnTx/>
                <a:uFillTx/>
                <a:latin typeface="Segoe UI Light"/>
                <a:ea typeface="+mn-ea"/>
                <a:cs typeface="+mn-cs"/>
              </a:rPr>
              <a:t>26 October 2021 | ALIM Guide for asset information Managers</a:t>
            </a:r>
          </a:p>
        </p:txBody>
      </p:sp>
    </p:spTree>
    <p:extLst>
      <p:ext uri="{BB962C8B-B14F-4D97-AF65-F5344CB8AC3E}">
        <p14:creationId xmlns:p14="http://schemas.microsoft.com/office/powerpoint/2010/main" val="1967041645"/>
      </p:ext>
    </p:extLst>
  </p:cSld>
  <p:clrMapOvr>
    <a:overrideClrMapping bg1="lt1" tx1="dk1" bg2="lt2" tx2="dk2" accent1="accent1" accent2="accent2" accent3="accent3" accent4="accent4" accent5="accent5" accent6="accent6" hlink="hlink" folHlink="folHlink"/>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2">
            <a:lumMod val="20000"/>
            <a:lumOff val="80000"/>
          </a:schemeClr>
        </a:solidFill>
        <a:effectLst/>
      </p:bgPr>
    </p:bg>
    <p:spTree>
      <p:nvGrpSpPr>
        <p:cNvPr id="1" name=""/>
        <p:cNvGrpSpPr/>
        <p:nvPr/>
      </p:nvGrpSpPr>
      <p:grpSpPr>
        <a:xfrm>
          <a:off x="0" y="0"/>
          <a:ext cx="0" cy="0"/>
          <a:chOff x="0" y="0"/>
          <a:chExt cx="0" cy="0"/>
        </a:xfrm>
      </p:grpSpPr>
      <p:sp>
        <p:nvSpPr>
          <p:cNvPr id="23" name="Tijdelijke aanduiding voor verticale tekst 22">
            <a:extLst>
              <a:ext uri="{FF2B5EF4-FFF2-40B4-BE49-F238E27FC236}">
                <a16:creationId xmlns:a16="http://schemas.microsoft.com/office/drawing/2014/main" id="{42D326BD-7163-4F21-BB5C-93E4AA4B3E1A}"/>
              </a:ext>
            </a:extLst>
          </p:cNvPr>
          <p:cNvSpPr>
            <a:spLocks noGrp="1"/>
          </p:cNvSpPr>
          <p:nvPr>
            <p:ph type="body" orient="vert" idx="15"/>
          </p:nvPr>
        </p:nvSpPr>
        <p:spPr/>
        <p:txBody>
          <a:bodyPr/>
          <a:lstStyle/>
          <a:p>
            <a:endParaRPr lang="en-GB" dirty="0"/>
          </a:p>
        </p:txBody>
      </p:sp>
      <p:sp>
        <p:nvSpPr>
          <p:cNvPr id="20" name="Titel 19">
            <a:extLst>
              <a:ext uri="{FF2B5EF4-FFF2-40B4-BE49-F238E27FC236}">
                <a16:creationId xmlns:a16="http://schemas.microsoft.com/office/drawing/2014/main" id="{4BB9987A-2C44-4D4D-9641-691499791444}"/>
              </a:ext>
            </a:extLst>
          </p:cNvPr>
          <p:cNvSpPr>
            <a:spLocks noGrp="1"/>
          </p:cNvSpPr>
          <p:nvPr>
            <p:ph type="title"/>
          </p:nvPr>
        </p:nvSpPr>
        <p:spPr/>
        <p:txBody>
          <a:bodyPr/>
          <a:lstStyle/>
          <a:p>
            <a:r>
              <a:rPr lang="en-GB" dirty="0"/>
              <a:t>Information is also an asset, having its own LC</a:t>
            </a:r>
          </a:p>
        </p:txBody>
      </p:sp>
      <p:sp>
        <p:nvSpPr>
          <p:cNvPr id="2" name="Tijdelijke aanduiding voor dianummer 1">
            <a:extLst>
              <a:ext uri="{FF2B5EF4-FFF2-40B4-BE49-F238E27FC236}">
                <a16:creationId xmlns:a16="http://schemas.microsoft.com/office/drawing/2014/main" id="{2F0F8107-DEE5-41BC-8093-43FD29FF1DA9}"/>
              </a:ext>
            </a:extLst>
          </p:cNvPr>
          <p:cNvSpPr>
            <a:spLocks noGrp="1"/>
          </p:cNvSpPr>
          <p:nvPr>
            <p:ph type="sldNum" sz="quarter" idx="17"/>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EC93C5F-DB18-4797-88B9-B8B0D60519FD}" type="slidenum">
              <a:rPr kumimoji="0" lang="en-GB" sz="1000" b="0" i="0" u="none" strike="noStrike" kern="1200" cap="none" spc="0" normalizeH="0" baseline="0" noProof="0" smtClean="0">
                <a:ln>
                  <a:noFill/>
                </a:ln>
                <a:solidFill>
                  <a:prstClr val="black">
                    <a:tint val="75000"/>
                  </a:prstClr>
                </a:solidFill>
                <a:effectLst/>
                <a:uLnTx/>
                <a:uFillTx/>
                <a:latin typeface="Segoe UI Ligh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16</a:t>
            </a:fld>
            <a:endParaRPr kumimoji="0" lang="en-GB" sz="1000" b="0" i="0" u="none" strike="noStrike" kern="1200" cap="none" spc="0" normalizeH="0" baseline="0" noProof="0" dirty="0">
              <a:ln>
                <a:noFill/>
              </a:ln>
              <a:solidFill>
                <a:prstClr val="black">
                  <a:tint val="75000"/>
                </a:prstClr>
              </a:solidFill>
              <a:effectLst/>
              <a:uLnTx/>
              <a:uFillTx/>
              <a:latin typeface="Segoe UI Light"/>
              <a:ea typeface="+mn-ea"/>
              <a:cs typeface="+mn-cs"/>
            </a:endParaRPr>
          </a:p>
        </p:txBody>
      </p:sp>
      <p:sp>
        <p:nvSpPr>
          <p:cNvPr id="3" name="Tijdelijke aanduiding voor voettekst 2">
            <a:extLst>
              <a:ext uri="{FF2B5EF4-FFF2-40B4-BE49-F238E27FC236}">
                <a16:creationId xmlns:a16="http://schemas.microsoft.com/office/drawing/2014/main" id="{7492F5A2-7280-40E0-8A48-5CB57724C2E5}"/>
              </a:ext>
            </a:extLst>
          </p:cNvPr>
          <p:cNvSpPr>
            <a:spLocks noGrp="1"/>
          </p:cNvSpPr>
          <p:nvPr>
            <p:ph type="ftr" sz="quarter" idx="16"/>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prstClr val="black">
                    <a:tint val="75000"/>
                  </a:prstClr>
                </a:solidFill>
                <a:effectLst/>
                <a:uLnTx/>
                <a:uFillTx/>
                <a:latin typeface="Segoe UI Light"/>
                <a:ea typeface="+mn-ea"/>
                <a:cs typeface="+mn-cs"/>
              </a:rPr>
              <a:t>26 October 2021 | ALIM Guide for asset information Managers</a:t>
            </a:r>
          </a:p>
        </p:txBody>
      </p:sp>
      <p:cxnSp>
        <p:nvCxnSpPr>
          <p:cNvPr id="11" name="Straight Arrow Connector 10">
            <a:extLst>
              <a:ext uri="{FF2B5EF4-FFF2-40B4-BE49-F238E27FC236}">
                <a16:creationId xmlns:a16="http://schemas.microsoft.com/office/drawing/2014/main" id="{16ED6142-4AD5-4902-BEEA-8780C16F8993}"/>
              </a:ext>
            </a:extLst>
          </p:cNvPr>
          <p:cNvCxnSpPr/>
          <p:nvPr/>
        </p:nvCxnSpPr>
        <p:spPr>
          <a:xfrm flipH="1">
            <a:off x="4258115" y="2232743"/>
            <a:ext cx="533400" cy="2394074"/>
          </a:xfrm>
          <a:prstGeom prst="straightConnector1">
            <a:avLst/>
          </a:prstGeom>
          <a:noFill/>
          <a:ln w="9525" cap="flat" cmpd="sng" algn="ctr">
            <a:solidFill>
              <a:srgbClr val="4F81BD">
                <a:shade val="95000"/>
                <a:satMod val="105000"/>
              </a:srgbClr>
            </a:solidFill>
            <a:prstDash val="dashDot"/>
            <a:tailEnd type="arrow"/>
          </a:ln>
          <a:effectLst/>
        </p:spPr>
      </p:cxnSp>
      <p:sp>
        <p:nvSpPr>
          <p:cNvPr id="12" name="Rechthoek 3">
            <a:extLst>
              <a:ext uri="{FF2B5EF4-FFF2-40B4-BE49-F238E27FC236}">
                <a16:creationId xmlns:a16="http://schemas.microsoft.com/office/drawing/2014/main" id="{20616435-5BA4-42E4-8A4D-9E198EEBFB4A}"/>
              </a:ext>
            </a:extLst>
          </p:cNvPr>
          <p:cNvSpPr/>
          <p:nvPr/>
        </p:nvSpPr>
        <p:spPr>
          <a:xfrm>
            <a:off x="3425595" y="3276271"/>
            <a:ext cx="1066800" cy="609600"/>
          </a:xfrm>
          <a:prstGeom prst="rect">
            <a:avLst/>
          </a:prstGeom>
          <a:solidFill>
            <a:srgbClr val="4F81BD">
              <a:lumMod val="40000"/>
              <a:lumOff val="60000"/>
            </a:srgbClr>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sysClr val="windowText" lastClr="000000"/>
                </a:solidFill>
                <a:effectLst/>
                <a:uLnTx/>
                <a:uFillTx/>
                <a:latin typeface="Calibri"/>
                <a:ea typeface="+mn-ea"/>
                <a:cs typeface="+mn-cs"/>
              </a:rPr>
              <a:t>Create information</a:t>
            </a:r>
          </a:p>
        </p:txBody>
      </p:sp>
      <p:sp>
        <p:nvSpPr>
          <p:cNvPr id="13" name="Rechthoek 4">
            <a:extLst>
              <a:ext uri="{FF2B5EF4-FFF2-40B4-BE49-F238E27FC236}">
                <a16:creationId xmlns:a16="http://schemas.microsoft.com/office/drawing/2014/main" id="{12F115C1-7ADC-43C5-BAAF-973A5B862D46}"/>
              </a:ext>
            </a:extLst>
          </p:cNvPr>
          <p:cNvSpPr/>
          <p:nvPr/>
        </p:nvSpPr>
        <p:spPr>
          <a:xfrm>
            <a:off x="3635860" y="4689647"/>
            <a:ext cx="1066800" cy="609600"/>
          </a:xfrm>
          <a:prstGeom prst="rect">
            <a:avLst/>
          </a:prstGeom>
          <a:solidFill>
            <a:srgbClr val="FFFFCC"/>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prstClr val="black"/>
                </a:solidFill>
                <a:effectLst/>
                <a:uLnTx/>
                <a:uFillTx/>
                <a:latin typeface="Calibri"/>
                <a:ea typeface="+mn-ea"/>
                <a:cs typeface="+mn-cs"/>
              </a:rPr>
              <a:t>Enrich data</a:t>
            </a:r>
          </a:p>
        </p:txBody>
      </p:sp>
      <p:sp>
        <p:nvSpPr>
          <p:cNvPr id="14" name="Rechthoek 6">
            <a:extLst>
              <a:ext uri="{FF2B5EF4-FFF2-40B4-BE49-F238E27FC236}">
                <a16:creationId xmlns:a16="http://schemas.microsoft.com/office/drawing/2014/main" id="{0DC18122-FFAF-41D5-89C8-CD6B25B33003}"/>
              </a:ext>
            </a:extLst>
          </p:cNvPr>
          <p:cNvSpPr/>
          <p:nvPr/>
        </p:nvSpPr>
        <p:spPr>
          <a:xfrm>
            <a:off x="8717979" y="4014084"/>
            <a:ext cx="1066800" cy="609600"/>
          </a:xfrm>
          <a:prstGeom prst="rect">
            <a:avLst/>
          </a:prstGeom>
          <a:solidFill>
            <a:srgbClr val="F79646">
              <a:lumMod val="40000"/>
              <a:lumOff val="60000"/>
            </a:srgbClr>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prstClr val="black"/>
                </a:solidFill>
                <a:effectLst/>
                <a:uLnTx/>
                <a:uFillTx/>
                <a:latin typeface="Calibri"/>
                <a:ea typeface="+mn-ea"/>
                <a:cs typeface="+mn-cs"/>
              </a:rPr>
              <a:t>Support decision making</a:t>
            </a:r>
          </a:p>
        </p:txBody>
      </p:sp>
      <p:sp>
        <p:nvSpPr>
          <p:cNvPr id="15" name="Rechthoek 7">
            <a:extLst>
              <a:ext uri="{FF2B5EF4-FFF2-40B4-BE49-F238E27FC236}">
                <a16:creationId xmlns:a16="http://schemas.microsoft.com/office/drawing/2014/main" id="{C9E34A19-AAAF-479F-A908-342766C06A0C}"/>
              </a:ext>
            </a:extLst>
          </p:cNvPr>
          <p:cNvSpPr/>
          <p:nvPr/>
        </p:nvSpPr>
        <p:spPr>
          <a:xfrm>
            <a:off x="6028533" y="5582974"/>
            <a:ext cx="1066800" cy="609600"/>
          </a:xfrm>
          <a:prstGeom prst="rect">
            <a:avLst/>
          </a:prstGeom>
          <a:solidFill>
            <a:srgbClr val="FF0000"/>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prstClr val="black"/>
                </a:solidFill>
                <a:effectLst/>
                <a:uLnTx/>
                <a:uFillTx/>
                <a:latin typeface="Calibri"/>
                <a:ea typeface="+mn-ea"/>
                <a:cs typeface="+mn-cs"/>
              </a:rPr>
              <a:t>Learn / innovate</a:t>
            </a:r>
          </a:p>
        </p:txBody>
      </p:sp>
      <p:sp>
        <p:nvSpPr>
          <p:cNvPr id="16" name="Tekstvak 25">
            <a:extLst>
              <a:ext uri="{FF2B5EF4-FFF2-40B4-BE49-F238E27FC236}">
                <a16:creationId xmlns:a16="http://schemas.microsoft.com/office/drawing/2014/main" id="{544D1448-7A88-422A-A492-3807B30D431B}"/>
              </a:ext>
            </a:extLst>
          </p:cNvPr>
          <p:cNvSpPr txBox="1"/>
          <p:nvPr/>
        </p:nvSpPr>
        <p:spPr>
          <a:xfrm>
            <a:off x="3037332" y="2814606"/>
            <a:ext cx="981807" cy="461665"/>
          </a:xfrm>
          <a:prstGeom prst="rect">
            <a:avLst/>
          </a:prstGeom>
          <a:noFill/>
        </p:spPr>
        <p:txBody>
          <a:bodyPr wrap="none" rtlCol="0">
            <a:spAutoFit/>
          </a:bodyPr>
          <a:lstStyle/>
          <a:p>
            <a:pPr algn="ctr"/>
            <a:r>
              <a:rPr lang="en-GB" sz="1200" dirty="0">
                <a:solidFill>
                  <a:srgbClr val="4F81BD">
                    <a:lumMod val="75000"/>
                  </a:srgbClr>
                </a:solidFill>
                <a:latin typeface="Calibri"/>
              </a:rPr>
              <a:t>CAD systems</a:t>
            </a:r>
          </a:p>
          <a:p>
            <a:pPr algn="ctr"/>
            <a:r>
              <a:rPr lang="en-GB" sz="1200" dirty="0">
                <a:solidFill>
                  <a:srgbClr val="4F81BD">
                    <a:lumMod val="75000"/>
                  </a:srgbClr>
                </a:solidFill>
                <a:latin typeface="Calibri"/>
              </a:rPr>
              <a:t>GIS systems</a:t>
            </a:r>
          </a:p>
        </p:txBody>
      </p:sp>
      <p:sp>
        <p:nvSpPr>
          <p:cNvPr id="17" name="Tekstvak 26">
            <a:extLst>
              <a:ext uri="{FF2B5EF4-FFF2-40B4-BE49-F238E27FC236}">
                <a16:creationId xmlns:a16="http://schemas.microsoft.com/office/drawing/2014/main" id="{79C73844-3B17-4285-BDA5-752A5261C3B2}"/>
              </a:ext>
            </a:extLst>
          </p:cNvPr>
          <p:cNvSpPr txBox="1"/>
          <p:nvPr/>
        </p:nvSpPr>
        <p:spPr>
          <a:xfrm>
            <a:off x="3398502" y="5308204"/>
            <a:ext cx="1096967" cy="461665"/>
          </a:xfrm>
          <a:prstGeom prst="rect">
            <a:avLst/>
          </a:prstGeom>
          <a:noFill/>
        </p:spPr>
        <p:txBody>
          <a:bodyPr wrap="none" rtlCol="0">
            <a:spAutoFit/>
          </a:bodyPr>
          <a:lstStyle/>
          <a:p>
            <a:pPr algn="ctr"/>
            <a:r>
              <a:rPr lang="en-GB" sz="1200" dirty="0">
                <a:solidFill>
                  <a:srgbClr val="4F81BD">
                    <a:lumMod val="75000"/>
                  </a:srgbClr>
                </a:solidFill>
                <a:latin typeface="Calibri"/>
              </a:rPr>
              <a:t>Add semantics</a:t>
            </a:r>
          </a:p>
          <a:p>
            <a:pPr algn="ctr"/>
            <a:r>
              <a:rPr lang="en-GB" sz="1200" dirty="0">
                <a:solidFill>
                  <a:srgbClr val="4F81BD">
                    <a:lumMod val="75000"/>
                  </a:srgbClr>
                </a:solidFill>
                <a:latin typeface="Calibri"/>
              </a:rPr>
              <a:t>Add links</a:t>
            </a:r>
          </a:p>
        </p:txBody>
      </p:sp>
      <p:sp>
        <p:nvSpPr>
          <p:cNvPr id="18" name="Tekstvak 27">
            <a:extLst>
              <a:ext uri="{FF2B5EF4-FFF2-40B4-BE49-F238E27FC236}">
                <a16:creationId xmlns:a16="http://schemas.microsoft.com/office/drawing/2014/main" id="{3080C1CF-9B42-4A74-B9C6-FD51B03E0556}"/>
              </a:ext>
            </a:extLst>
          </p:cNvPr>
          <p:cNvSpPr txBox="1"/>
          <p:nvPr/>
        </p:nvSpPr>
        <p:spPr>
          <a:xfrm>
            <a:off x="6515895" y="3458995"/>
            <a:ext cx="833947" cy="461665"/>
          </a:xfrm>
          <a:prstGeom prst="rect">
            <a:avLst/>
          </a:prstGeom>
          <a:noFill/>
        </p:spPr>
        <p:txBody>
          <a:bodyPr wrap="none" rtlCol="0">
            <a:spAutoFit/>
          </a:bodyPr>
          <a:lstStyle/>
          <a:p>
            <a:pPr algn="ctr"/>
            <a:r>
              <a:rPr lang="en-GB" sz="1200" dirty="0">
                <a:solidFill>
                  <a:srgbClr val="4F81BD">
                    <a:lumMod val="75000"/>
                  </a:srgbClr>
                </a:solidFill>
                <a:latin typeface="Calibri"/>
              </a:rPr>
              <a:t>e.g. Urban</a:t>
            </a:r>
            <a:endParaRPr lang="en-GB" sz="1200" dirty="0">
              <a:solidFill>
                <a:srgbClr val="4F81BD">
                  <a:lumMod val="75000"/>
                </a:srgbClr>
              </a:solidFill>
              <a:latin typeface="Calibri"/>
              <a:sym typeface="Wingdings" pitchFamily="2" charset="2"/>
            </a:endParaRPr>
          </a:p>
          <a:p>
            <a:pPr algn="ctr"/>
            <a:r>
              <a:rPr lang="en-GB" sz="1200" dirty="0">
                <a:solidFill>
                  <a:srgbClr val="4F81BD">
                    <a:lumMod val="75000"/>
                  </a:srgbClr>
                </a:solidFill>
                <a:latin typeface="Calibri"/>
                <a:sym typeface="Wingdings" pitchFamily="2" charset="2"/>
              </a:rPr>
              <a:t>Strategy</a:t>
            </a:r>
            <a:endParaRPr lang="en-GB" sz="1200" dirty="0">
              <a:solidFill>
                <a:srgbClr val="4F81BD">
                  <a:lumMod val="75000"/>
                </a:srgbClr>
              </a:solidFill>
              <a:latin typeface="Calibri"/>
            </a:endParaRPr>
          </a:p>
        </p:txBody>
      </p:sp>
      <p:sp>
        <p:nvSpPr>
          <p:cNvPr id="19" name="Rechthoek 29">
            <a:extLst>
              <a:ext uri="{FF2B5EF4-FFF2-40B4-BE49-F238E27FC236}">
                <a16:creationId xmlns:a16="http://schemas.microsoft.com/office/drawing/2014/main" id="{ED8BFA6C-EE1C-4556-981F-BD6AC295C725}"/>
              </a:ext>
            </a:extLst>
          </p:cNvPr>
          <p:cNvSpPr/>
          <p:nvPr/>
        </p:nvSpPr>
        <p:spPr>
          <a:xfrm>
            <a:off x="4258115" y="1612257"/>
            <a:ext cx="1066800" cy="609600"/>
          </a:xfrm>
          <a:prstGeom prst="rect">
            <a:avLst/>
          </a:prstGeom>
          <a:solidFill>
            <a:srgbClr val="9BBB59">
              <a:lumMod val="60000"/>
              <a:lumOff val="40000"/>
            </a:srgbClr>
          </a:solidFill>
          <a:ln w="25400" cap="flat" cmpd="sng" algn="ctr">
            <a:solidFill>
              <a:srgbClr val="4F81BD">
                <a:shade val="50000"/>
              </a:srgbClr>
            </a:solidFill>
            <a:prstDash val="solid"/>
          </a:ln>
          <a:effectLst>
            <a:glow rad="533400">
              <a:srgbClr val="4F81BD">
                <a:alpha val="57000"/>
              </a:srgbClr>
            </a:glow>
            <a:softEdge rad="63500"/>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prstClr val="black"/>
                </a:solidFill>
                <a:effectLst/>
                <a:uLnTx/>
                <a:uFillTx/>
                <a:latin typeface="Calibri"/>
                <a:ea typeface="+mn-ea"/>
                <a:cs typeface="+mn-cs"/>
              </a:rPr>
              <a:t>Information models</a:t>
            </a:r>
          </a:p>
        </p:txBody>
      </p:sp>
      <p:sp>
        <p:nvSpPr>
          <p:cNvPr id="22" name="Rechthoek 30">
            <a:extLst>
              <a:ext uri="{FF2B5EF4-FFF2-40B4-BE49-F238E27FC236}">
                <a16:creationId xmlns:a16="http://schemas.microsoft.com/office/drawing/2014/main" id="{0F21BE40-7F8A-44C1-9A2A-63D8F029AFB2}"/>
              </a:ext>
            </a:extLst>
          </p:cNvPr>
          <p:cNvSpPr/>
          <p:nvPr/>
        </p:nvSpPr>
        <p:spPr>
          <a:xfrm>
            <a:off x="6965379" y="1623143"/>
            <a:ext cx="1066800" cy="609600"/>
          </a:xfrm>
          <a:prstGeom prst="rect">
            <a:avLst/>
          </a:prstGeom>
          <a:solidFill>
            <a:srgbClr val="9BBB59">
              <a:lumMod val="60000"/>
              <a:lumOff val="40000"/>
            </a:srgbClr>
          </a:solidFill>
          <a:ln w="25400" cap="flat" cmpd="sng" algn="ctr">
            <a:solidFill>
              <a:srgbClr val="4F81BD">
                <a:shade val="50000"/>
              </a:srgbClr>
            </a:solidFill>
            <a:prstDash val="solid"/>
          </a:ln>
          <a:effectLst>
            <a:glow rad="533400">
              <a:srgbClr val="4F81BD">
                <a:alpha val="57000"/>
              </a:srgbClr>
            </a:glow>
            <a:softEdge rad="63500"/>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prstClr val="black"/>
                </a:solidFill>
                <a:effectLst/>
                <a:uLnTx/>
                <a:uFillTx/>
                <a:latin typeface="Calibri"/>
                <a:ea typeface="+mn-ea"/>
                <a:cs typeface="+mn-cs"/>
              </a:rPr>
              <a:t>Analysis models</a:t>
            </a:r>
          </a:p>
        </p:txBody>
      </p:sp>
      <p:cxnSp>
        <p:nvCxnSpPr>
          <p:cNvPr id="24" name="Straight Arrow Connector 23">
            <a:extLst>
              <a:ext uri="{FF2B5EF4-FFF2-40B4-BE49-F238E27FC236}">
                <a16:creationId xmlns:a16="http://schemas.microsoft.com/office/drawing/2014/main" id="{45A15412-2F74-408A-A786-264518ABC9AD}"/>
              </a:ext>
            </a:extLst>
          </p:cNvPr>
          <p:cNvCxnSpPr>
            <a:stCxn id="19" idx="2"/>
          </p:cNvCxnSpPr>
          <p:nvPr/>
        </p:nvCxnSpPr>
        <p:spPr>
          <a:xfrm flipH="1">
            <a:off x="4258115" y="2221857"/>
            <a:ext cx="533400" cy="963357"/>
          </a:xfrm>
          <a:prstGeom prst="straightConnector1">
            <a:avLst/>
          </a:prstGeom>
          <a:noFill/>
          <a:ln w="9525" cap="flat" cmpd="sng" algn="ctr">
            <a:solidFill>
              <a:srgbClr val="4F81BD">
                <a:shade val="95000"/>
                <a:satMod val="105000"/>
              </a:srgbClr>
            </a:solidFill>
            <a:prstDash val="dashDot"/>
            <a:tailEnd type="arrow"/>
          </a:ln>
          <a:effectLst/>
        </p:spPr>
      </p:cxnSp>
      <p:sp>
        <p:nvSpPr>
          <p:cNvPr id="25" name="TextBox 24">
            <a:extLst>
              <a:ext uri="{FF2B5EF4-FFF2-40B4-BE49-F238E27FC236}">
                <a16:creationId xmlns:a16="http://schemas.microsoft.com/office/drawing/2014/main" id="{CBEAC50D-09CD-4F94-92A1-21DBEEEDE8C8}"/>
              </a:ext>
            </a:extLst>
          </p:cNvPr>
          <p:cNvSpPr txBox="1"/>
          <p:nvPr/>
        </p:nvSpPr>
        <p:spPr>
          <a:xfrm>
            <a:off x="3096503" y="4468687"/>
            <a:ext cx="482824" cy="400110"/>
          </a:xfrm>
          <a:prstGeom prst="rect">
            <a:avLst/>
          </a:prstGeom>
          <a:noFill/>
        </p:spPr>
        <p:txBody>
          <a:bodyPr wrap="none" rtlCol="0">
            <a:spAutoFit/>
          </a:bodyPr>
          <a:lstStyle/>
          <a:p>
            <a:pPr algn="ctr"/>
            <a:r>
              <a:rPr lang="en-GB" sz="1000" b="1" dirty="0">
                <a:solidFill>
                  <a:srgbClr val="F79646"/>
                </a:solidFill>
                <a:latin typeface="Calibri"/>
              </a:rPr>
              <a:t>BIG</a:t>
            </a:r>
          </a:p>
          <a:p>
            <a:pPr algn="ctr"/>
            <a:r>
              <a:rPr lang="en-GB" sz="1000" b="1" dirty="0">
                <a:solidFill>
                  <a:srgbClr val="F79646"/>
                </a:solidFill>
                <a:latin typeface="Calibri"/>
              </a:rPr>
              <a:t>DATA</a:t>
            </a:r>
          </a:p>
        </p:txBody>
      </p:sp>
      <p:sp>
        <p:nvSpPr>
          <p:cNvPr id="26" name="TextBox 25">
            <a:extLst>
              <a:ext uri="{FF2B5EF4-FFF2-40B4-BE49-F238E27FC236}">
                <a16:creationId xmlns:a16="http://schemas.microsoft.com/office/drawing/2014/main" id="{404D2162-5D11-47D1-B096-D14C80FABEAC}"/>
              </a:ext>
            </a:extLst>
          </p:cNvPr>
          <p:cNvSpPr txBox="1"/>
          <p:nvPr/>
        </p:nvSpPr>
        <p:spPr>
          <a:xfrm>
            <a:off x="5421343" y="4630078"/>
            <a:ext cx="1021433" cy="246221"/>
          </a:xfrm>
          <a:prstGeom prst="rect">
            <a:avLst/>
          </a:prstGeom>
          <a:noFill/>
        </p:spPr>
        <p:txBody>
          <a:bodyPr wrap="none" rtlCol="0">
            <a:spAutoFit/>
          </a:bodyPr>
          <a:lstStyle/>
          <a:p>
            <a:r>
              <a:rPr lang="en-GB" sz="1000" b="1" dirty="0">
                <a:solidFill>
                  <a:srgbClr val="F79646"/>
                </a:solidFill>
                <a:latin typeface="Calibri"/>
              </a:rPr>
              <a:t>OPEN &amp; LINKED</a:t>
            </a:r>
          </a:p>
        </p:txBody>
      </p:sp>
      <p:sp>
        <p:nvSpPr>
          <p:cNvPr id="27" name="TextBox 26">
            <a:extLst>
              <a:ext uri="{FF2B5EF4-FFF2-40B4-BE49-F238E27FC236}">
                <a16:creationId xmlns:a16="http://schemas.microsoft.com/office/drawing/2014/main" id="{4D389BCB-51EA-4855-811A-6357E485FAE6}"/>
              </a:ext>
            </a:extLst>
          </p:cNvPr>
          <p:cNvSpPr txBox="1"/>
          <p:nvPr/>
        </p:nvSpPr>
        <p:spPr>
          <a:xfrm>
            <a:off x="5016995" y="4833955"/>
            <a:ext cx="676213" cy="400110"/>
          </a:xfrm>
          <a:prstGeom prst="rect">
            <a:avLst/>
          </a:prstGeom>
          <a:noFill/>
        </p:spPr>
        <p:txBody>
          <a:bodyPr wrap="square" rtlCol="0">
            <a:spAutoFit/>
          </a:bodyPr>
          <a:lstStyle/>
          <a:p>
            <a:r>
              <a:rPr lang="en-GB" sz="1000" b="1" dirty="0">
                <a:solidFill>
                  <a:srgbClr val="F79646"/>
                </a:solidFill>
                <a:latin typeface="Calibri"/>
              </a:rPr>
              <a:t>SMART INFO</a:t>
            </a:r>
          </a:p>
        </p:txBody>
      </p:sp>
      <p:cxnSp>
        <p:nvCxnSpPr>
          <p:cNvPr id="28" name="Straight Arrow Connector 27">
            <a:extLst>
              <a:ext uri="{FF2B5EF4-FFF2-40B4-BE49-F238E27FC236}">
                <a16:creationId xmlns:a16="http://schemas.microsoft.com/office/drawing/2014/main" id="{D5192FD0-FABB-4671-94BC-BA649632525B}"/>
              </a:ext>
            </a:extLst>
          </p:cNvPr>
          <p:cNvCxnSpPr>
            <a:stCxn id="22" idx="2"/>
            <a:endCxn id="42" idx="0"/>
          </p:cNvCxnSpPr>
          <p:nvPr/>
        </p:nvCxnSpPr>
        <p:spPr>
          <a:xfrm>
            <a:off x="7498779" y="2232743"/>
            <a:ext cx="0" cy="566861"/>
          </a:xfrm>
          <a:prstGeom prst="straightConnector1">
            <a:avLst/>
          </a:prstGeom>
          <a:noFill/>
          <a:ln w="9525" cap="flat" cmpd="sng" algn="ctr">
            <a:solidFill>
              <a:srgbClr val="4F81BD">
                <a:shade val="95000"/>
                <a:satMod val="105000"/>
              </a:srgbClr>
            </a:solidFill>
            <a:prstDash val="dashDot"/>
            <a:tailEnd type="arrow"/>
          </a:ln>
          <a:effectLst/>
        </p:spPr>
      </p:cxnSp>
      <p:sp>
        <p:nvSpPr>
          <p:cNvPr id="29" name="Oval 28">
            <a:extLst>
              <a:ext uri="{FF2B5EF4-FFF2-40B4-BE49-F238E27FC236}">
                <a16:creationId xmlns:a16="http://schemas.microsoft.com/office/drawing/2014/main" id="{E1A187AA-8BC5-4245-80DC-ED7908281217}"/>
              </a:ext>
            </a:extLst>
          </p:cNvPr>
          <p:cNvSpPr/>
          <p:nvPr/>
        </p:nvSpPr>
        <p:spPr>
          <a:xfrm>
            <a:off x="5378613" y="2029543"/>
            <a:ext cx="372006" cy="393671"/>
          </a:xfrm>
          <a:prstGeom prst="ellipse">
            <a:avLst/>
          </a:prstGeom>
          <a:solidFill>
            <a:srgbClr val="C0504D"/>
          </a:solidFill>
          <a:ln w="25400" cap="flat" cmpd="sng" algn="ctr">
            <a:solidFill>
              <a:srgbClr val="C0504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dirty="0">
                <a:ln>
                  <a:noFill/>
                </a:ln>
                <a:solidFill>
                  <a:prstClr val="white"/>
                </a:solidFill>
                <a:effectLst/>
                <a:uLnTx/>
                <a:uFillTx/>
                <a:latin typeface="Calibri"/>
                <a:ea typeface="+mn-ea"/>
                <a:cs typeface="+mn-cs"/>
              </a:rPr>
              <a:t>1</a:t>
            </a:r>
          </a:p>
        </p:txBody>
      </p:sp>
      <p:sp>
        <p:nvSpPr>
          <p:cNvPr id="30" name="Oval 29">
            <a:extLst>
              <a:ext uri="{FF2B5EF4-FFF2-40B4-BE49-F238E27FC236}">
                <a16:creationId xmlns:a16="http://schemas.microsoft.com/office/drawing/2014/main" id="{01314654-CF2E-4774-9A58-2DDDB7ED12BA}"/>
              </a:ext>
            </a:extLst>
          </p:cNvPr>
          <p:cNvSpPr/>
          <p:nvPr/>
        </p:nvSpPr>
        <p:spPr>
          <a:xfrm>
            <a:off x="4530864" y="3708189"/>
            <a:ext cx="372006" cy="393671"/>
          </a:xfrm>
          <a:prstGeom prst="ellipse">
            <a:avLst/>
          </a:prstGeom>
          <a:solidFill>
            <a:srgbClr val="C0504D"/>
          </a:solidFill>
          <a:ln w="25400" cap="flat" cmpd="sng" algn="ctr">
            <a:solidFill>
              <a:srgbClr val="C0504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dirty="0">
                <a:ln>
                  <a:noFill/>
                </a:ln>
                <a:solidFill>
                  <a:prstClr val="white"/>
                </a:solidFill>
                <a:effectLst/>
                <a:uLnTx/>
                <a:uFillTx/>
                <a:latin typeface="Calibri"/>
                <a:ea typeface="+mn-ea"/>
                <a:cs typeface="+mn-cs"/>
              </a:rPr>
              <a:t>2</a:t>
            </a:r>
          </a:p>
        </p:txBody>
      </p:sp>
      <p:sp>
        <p:nvSpPr>
          <p:cNvPr id="31" name="Oval 30">
            <a:extLst>
              <a:ext uri="{FF2B5EF4-FFF2-40B4-BE49-F238E27FC236}">
                <a16:creationId xmlns:a16="http://schemas.microsoft.com/office/drawing/2014/main" id="{3DC40762-6B66-4705-BACB-D0A25D574041}"/>
              </a:ext>
            </a:extLst>
          </p:cNvPr>
          <p:cNvSpPr/>
          <p:nvPr/>
        </p:nvSpPr>
        <p:spPr>
          <a:xfrm>
            <a:off x="4443915" y="5123762"/>
            <a:ext cx="372006" cy="393671"/>
          </a:xfrm>
          <a:prstGeom prst="ellipse">
            <a:avLst/>
          </a:prstGeom>
          <a:solidFill>
            <a:srgbClr val="C0504D"/>
          </a:solidFill>
          <a:ln w="25400" cap="flat" cmpd="sng" algn="ctr">
            <a:solidFill>
              <a:srgbClr val="C0504D">
                <a:shade val="50000"/>
              </a:srgbClr>
            </a:solidFill>
            <a:prstDash val="solid"/>
          </a:ln>
          <a:effectLst/>
        </p:spPr>
        <p:txBody>
          <a:bodyPr lIns="0" r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600" b="0" i="0" u="none" strike="noStrike" kern="0" cap="none" spc="0" normalizeH="0" baseline="0" noProof="0" dirty="0">
                <a:ln>
                  <a:noFill/>
                </a:ln>
                <a:solidFill>
                  <a:prstClr val="white"/>
                </a:solidFill>
                <a:effectLst/>
                <a:uLnTx/>
                <a:uFillTx/>
                <a:latin typeface="Calibri"/>
                <a:ea typeface="+mn-ea"/>
                <a:cs typeface="+mn-cs"/>
              </a:rPr>
              <a:t>3b</a:t>
            </a:r>
          </a:p>
        </p:txBody>
      </p:sp>
      <p:sp>
        <p:nvSpPr>
          <p:cNvPr id="32" name="Oval 31">
            <a:extLst>
              <a:ext uri="{FF2B5EF4-FFF2-40B4-BE49-F238E27FC236}">
                <a16:creationId xmlns:a16="http://schemas.microsoft.com/office/drawing/2014/main" id="{F976BBA0-0C18-45F3-9295-0F37DF14E905}"/>
              </a:ext>
            </a:extLst>
          </p:cNvPr>
          <p:cNvSpPr/>
          <p:nvPr/>
        </p:nvSpPr>
        <p:spPr>
          <a:xfrm>
            <a:off x="6515895" y="4492811"/>
            <a:ext cx="372006" cy="393671"/>
          </a:xfrm>
          <a:prstGeom prst="ellipse">
            <a:avLst/>
          </a:prstGeom>
          <a:solidFill>
            <a:srgbClr val="C0504D"/>
          </a:solidFill>
          <a:ln w="25400" cap="flat" cmpd="sng" algn="ctr">
            <a:solidFill>
              <a:srgbClr val="C0504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dirty="0">
                <a:ln>
                  <a:noFill/>
                </a:ln>
                <a:solidFill>
                  <a:prstClr val="white"/>
                </a:solidFill>
                <a:effectLst/>
                <a:uLnTx/>
                <a:uFillTx/>
                <a:latin typeface="Calibri"/>
                <a:ea typeface="+mn-ea"/>
                <a:cs typeface="+mn-cs"/>
              </a:rPr>
              <a:t>4</a:t>
            </a:r>
          </a:p>
        </p:txBody>
      </p:sp>
      <p:sp>
        <p:nvSpPr>
          <p:cNvPr id="33" name="Oval 32">
            <a:extLst>
              <a:ext uri="{FF2B5EF4-FFF2-40B4-BE49-F238E27FC236}">
                <a16:creationId xmlns:a16="http://schemas.microsoft.com/office/drawing/2014/main" id="{7D9104A4-A404-4AA9-AC5B-852C76F42E53}"/>
              </a:ext>
            </a:extLst>
          </p:cNvPr>
          <p:cNvSpPr/>
          <p:nvPr/>
        </p:nvSpPr>
        <p:spPr>
          <a:xfrm>
            <a:off x="8097636" y="2029543"/>
            <a:ext cx="372006" cy="393671"/>
          </a:xfrm>
          <a:prstGeom prst="ellipse">
            <a:avLst/>
          </a:prstGeom>
          <a:solidFill>
            <a:srgbClr val="C0504D"/>
          </a:solidFill>
          <a:ln w="25400" cap="flat" cmpd="sng" algn="ctr">
            <a:solidFill>
              <a:srgbClr val="C0504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dirty="0">
                <a:ln>
                  <a:noFill/>
                </a:ln>
                <a:solidFill>
                  <a:prstClr val="white"/>
                </a:solidFill>
                <a:effectLst/>
                <a:uLnTx/>
                <a:uFillTx/>
                <a:latin typeface="Calibri"/>
                <a:ea typeface="+mn-ea"/>
                <a:cs typeface="+mn-cs"/>
              </a:rPr>
              <a:t>5</a:t>
            </a:r>
          </a:p>
        </p:txBody>
      </p:sp>
      <p:sp>
        <p:nvSpPr>
          <p:cNvPr id="34" name="Oval 33">
            <a:extLst>
              <a:ext uri="{FF2B5EF4-FFF2-40B4-BE49-F238E27FC236}">
                <a16:creationId xmlns:a16="http://schemas.microsoft.com/office/drawing/2014/main" id="{9C19BF92-750F-44F2-9761-3D309E81EB11}"/>
              </a:ext>
            </a:extLst>
          </p:cNvPr>
          <p:cNvSpPr/>
          <p:nvPr/>
        </p:nvSpPr>
        <p:spPr>
          <a:xfrm>
            <a:off x="8097636" y="3224299"/>
            <a:ext cx="372006" cy="393671"/>
          </a:xfrm>
          <a:prstGeom prst="ellipse">
            <a:avLst/>
          </a:prstGeom>
          <a:solidFill>
            <a:srgbClr val="C0504D"/>
          </a:solidFill>
          <a:ln w="25400" cap="flat" cmpd="sng" algn="ctr">
            <a:solidFill>
              <a:srgbClr val="C0504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dirty="0">
                <a:ln>
                  <a:noFill/>
                </a:ln>
                <a:solidFill>
                  <a:prstClr val="white"/>
                </a:solidFill>
                <a:effectLst/>
                <a:uLnTx/>
                <a:uFillTx/>
                <a:latin typeface="Calibri"/>
                <a:ea typeface="+mn-ea"/>
                <a:cs typeface="+mn-cs"/>
              </a:rPr>
              <a:t>6</a:t>
            </a:r>
          </a:p>
        </p:txBody>
      </p:sp>
      <p:sp>
        <p:nvSpPr>
          <p:cNvPr id="35" name="Oval 34">
            <a:extLst>
              <a:ext uri="{FF2B5EF4-FFF2-40B4-BE49-F238E27FC236}">
                <a16:creationId xmlns:a16="http://schemas.microsoft.com/office/drawing/2014/main" id="{EF5BCEE3-3D04-441A-9564-CC217B2EB8BD}"/>
              </a:ext>
            </a:extLst>
          </p:cNvPr>
          <p:cNvSpPr/>
          <p:nvPr/>
        </p:nvSpPr>
        <p:spPr>
          <a:xfrm>
            <a:off x="9871122" y="4433243"/>
            <a:ext cx="372006" cy="393671"/>
          </a:xfrm>
          <a:prstGeom prst="ellipse">
            <a:avLst/>
          </a:prstGeom>
          <a:solidFill>
            <a:srgbClr val="C0504D"/>
          </a:solidFill>
          <a:ln w="25400" cap="flat" cmpd="sng" algn="ctr">
            <a:solidFill>
              <a:srgbClr val="C0504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dirty="0">
                <a:ln>
                  <a:noFill/>
                </a:ln>
                <a:solidFill>
                  <a:prstClr val="white"/>
                </a:solidFill>
                <a:effectLst/>
                <a:uLnTx/>
                <a:uFillTx/>
                <a:latin typeface="Calibri"/>
                <a:ea typeface="+mn-ea"/>
                <a:cs typeface="+mn-cs"/>
              </a:rPr>
              <a:t>7</a:t>
            </a:r>
          </a:p>
        </p:txBody>
      </p:sp>
      <p:sp>
        <p:nvSpPr>
          <p:cNvPr id="36" name="Oval 35">
            <a:extLst>
              <a:ext uri="{FF2B5EF4-FFF2-40B4-BE49-F238E27FC236}">
                <a16:creationId xmlns:a16="http://schemas.microsoft.com/office/drawing/2014/main" id="{91CDDDD0-FCC8-4639-A5AC-5D3ECD3FBADA}"/>
              </a:ext>
            </a:extLst>
          </p:cNvPr>
          <p:cNvSpPr/>
          <p:nvPr/>
        </p:nvSpPr>
        <p:spPr>
          <a:xfrm>
            <a:off x="7166757" y="6008043"/>
            <a:ext cx="372006" cy="393671"/>
          </a:xfrm>
          <a:prstGeom prst="ellipse">
            <a:avLst/>
          </a:prstGeom>
          <a:solidFill>
            <a:srgbClr val="C0504D"/>
          </a:solidFill>
          <a:ln w="25400" cap="flat" cmpd="sng" algn="ctr">
            <a:solidFill>
              <a:srgbClr val="C0504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dirty="0">
                <a:ln>
                  <a:noFill/>
                </a:ln>
                <a:solidFill>
                  <a:prstClr val="white"/>
                </a:solidFill>
                <a:effectLst/>
                <a:uLnTx/>
                <a:uFillTx/>
                <a:latin typeface="Calibri"/>
                <a:ea typeface="+mn-ea"/>
                <a:cs typeface="+mn-cs"/>
              </a:rPr>
              <a:t>8</a:t>
            </a:r>
          </a:p>
        </p:txBody>
      </p:sp>
      <p:cxnSp>
        <p:nvCxnSpPr>
          <p:cNvPr id="37" name="Elbow Connector 8">
            <a:extLst>
              <a:ext uri="{FF2B5EF4-FFF2-40B4-BE49-F238E27FC236}">
                <a16:creationId xmlns:a16="http://schemas.microsoft.com/office/drawing/2014/main" id="{DEC49705-31F5-454E-BA75-63C33F49ED43}"/>
              </a:ext>
            </a:extLst>
          </p:cNvPr>
          <p:cNvCxnSpPr>
            <a:stCxn id="14" idx="3"/>
            <a:endCxn id="15" idx="3"/>
          </p:cNvCxnSpPr>
          <p:nvPr/>
        </p:nvCxnSpPr>
        <p:spPr>
          <a:xfrm flipH="1">
            <a:off x="7095333" y="4318884"/>
            <a:ext cx="2689446" cy="1568890"/>
          </a:xfrm>
          <a:prstGeom prst="bentConnector3">
            <a:avLst>
              <a:gd name="adj1" fmla="val -8500"/>
            </a:avLst>
          </a:prstGeom>
          <a:noFill/>
          <a:ln w="9525" cap="flat" cmpd="sng" algn="ctr">
            <a:solidFill>
              <a:srgbClr val="4F81BD">
                <a:shade val="95000"/>
                <a:satMod val="105000"/>
              </a:srgbClr>
            </a:solidFill>
            <a:prstDash val="solid"/>
            <a:tailEnd type="arrow"/>
          </a:ln>
          <a:effectLst/>
        </p:spPr>
      </p:cxnSp>
      <p:cxnSp>
        <p:nvCxnSpPr>
          <p:cNvPr id="38" name="Elbow Connector 50">
            <a:extLst>
              <a:ext uri="{FF2B5EF4-FFF2-40B4-BE49-F238E27FC236}">
                <a16:creationId xmlns:a16="http://schemas.microsoft.com/office/drawing/2014/main" id="{54A78F0E-EE9D-481B-9BA3-E5178947945D}"/>
              </a:ext>
            </a:extLst>
          </p:cNvPr>
          <p:cNvCxnSpPr>
            <a:stCxn id="15" idx="1"/>
            <a:endCxn id="13" idx="2"/>
          </p:cNvCxnSpPr>
          <p:nvPr/>
        </p:nvCxnSpPr>
        <p:spPr>
          <a:xfrm rot="10800000">
            <a:off x="4169261" y="5299248"/>
            <a:ext cx="1859273" cy="588527"/>
          </a:xfrm>
          <a:prstGeom prst="bentConnector2">
            <a:avLst/>
          </a:prstGeom>
          <a:noFill/>
          <a:ln w="9525" cap="flat" cmpd="sng" algn="ctr">
            <a:solidFill>
              <a:srgbClr val="4F81BD">
                <a:shade val="95000"/>
                <a:satMod val="105000"/>
              </a:srgbClr>
            </a:solidFill>
            <a:prstDash val="solid"/>
            <a:tailEnd type="arrow"/>
          </a:ln>
          <a:effectLst/>
        </p:spPr>
      </p:cxnSp>
      <p:cxnSp>
        <p:nvCxnSpPr>
          <p:cNvPr id="39" name="Elbow Connector 52">
            <a:extLst>
              <a:ext uri="{FF2B5EF4-FFF2-40B4-BE49-F238E27FC236}">
                <a16:creationId xmlns:a16="http://schemas.microsoft.com/office/drawing/2014/main" id="{6A1C73A0-87E9-4549-913E-1E2945EE8B68}"/>
              </a:ext>
            </a:extLst>
          </p:cNvPr>
          <p:cNvCxnSpPr>
            <a:stCxn id="15" idx="1"/>
            <a:endCxn id="12" idx="1"/>
          </p:cNvCxnSpPr>
          <p:nvPr/>
        </p:nvCxnSpPr>
        <p:spPr>
          <a:xfrm rot="10800000">
            <a:off x="3425595" y="3581072"/>
            <a:ext cx="2602938" cy="2306703"/>
          </a:xfrm>
          <a:prstGeom prst="bentConnector3">
            <a:avLst>
              <a:gd name="adj1" fmla="val 169060"/>
            </a:avLst>
          </a:prstGeom>
          <a:noFill/>
          <a:ln w="9525" cap="flat" cmpd="sng" algn="ctr">
            <a:solidFill>
              <a:srgbClr val="4F81BD">
                <a:shade val="95000"/>
                <a:satMod val="105000"/>
              </a:srgbClr>
            </a:solidFill>
            <a:prstDash val="solid"/>
            <a:tailEnd type="arrow"/>
          </a:ln>
          <a:effectLst/>
        </p:spPr>
      </p:cxnSp>
      <p:cxnSp>
        <p:nvCxnSpPr>
          <p:cNvPr id="40" name="Elbow Connector 63">
            <a:extLst>
              <a:ext uri="{FF2B5EF4-FFF2-40B4-BE49-F238E27FC236}">
                <a16:creationId xmlns:a16="http://schemas.microsoft.com/office/drawing/2014/main" id="{CCCE9586-BF65-4EE7-B847-0A6FA9AC0ACE}"/>
              </a:ext>
            </a:extLst>
          </p:cNvPr>
          <p:cNvCxnSpPr>
            <a:stCxn id="13" idx="3"/>
            <a:endCxn id="44" idx="1"/>
          </p:cNvCxnSpPr>
          <p:nvPr/>
        </p:nvCxnSpPr>
        <p:spPr>
          <a:xfrm flipV="1">
            <a:off x="4702660" y="4318884"/>
            <a:ext cx="684112" cy="675563"/>
          </a:xfrm>
          <a:prstGeom prst="bentConnector3">
            <a:avLst>
              <a:gd name="adj1" fmla="val 50000"/>
            </a:avLst>
          </a:prstGeom>
          <a:noFill/>
          <a:ln w="9525" cap="flat" cmpd="sng" algn="ctr">
            <a:solidFill>
              <a:srgbClr val="4F81BD">
                <a:shade val="95000"/>
                <a:satMod val="105000"/>
              </a:srgbClr>
            </a:solidFill>
            <a:prstDash val="solid"/>
            <a:tailEnd type="arrow"/>
          </a:ln>
          <a:effectLst/>
        </p:spPr>
      </p:cxnSp>
      <p:cxnSp>
        <p:nvCxnSpPr>
          <p:cNvPr id="41" name="Elbow Connector 66">
            <a:extLst>
              <a:ext uri="{FF2B5EF4-FFF2-40B4-BE49-F238E27FC236}">
                <a16:creationId xmlns:a16="http://schemas.microsoft.com/office/drawing/2014/main" id="{95257752-11AE-40F6-AAAD-10FB32088D72}"/>
              </a:ext>
            </a:extLst>
          </p:cNvPr>
          <p:cNvCxnSpPr>
            <a:stCxn id="12" idx="3"/>
            <a:endCxn id="44" idx="1"/>
          </p:cNvCxnSpPr>
          <p:nvPr/>
        </p:nvCxnSpPr>
        <p:spPr>
          <a:xfrm>
            <a:off x="4492395" y="3581071"/>
            <a:ext cx="894377" cy="737813"/>
          </a:xfrm>
          <a:prstGeom prst="bentConnector3">
            <a:avLst>
              <a:gd name="adj1" fmla="val 62780"/>
            </a:avLst>
          </a:prstGeom>
          <a:noFill/>
          <a:ln w="9525" cap="flat" cmpd="sng" algn="ctr">
            <a:solidFill>
              <a:srgbClr val="4F81BD">
                <a:shade val="95000"/>
                <a:satMod val="105000"/>
              </a:srgbClr>
            </a:solidFill>
            <a:prstDash val="solid"/>
            <a:tailEnd type="arrow"/>
          </a:ln>
          <a:effectLst/>
        </p:spPr>
      </p:cxnSp>
      <p:sp>
        <p:nvSpPr>
          <p:cNvPr id="42" name="Rechthoek 5">
            <a:extLst>
              <a:ext uri="{FF2B5EF4-FFF2-40B4-BE49-F238E27FC236}">
                <a16:creationId xmlns:a16="http://schemas.microsoft.com/office/drawing/2014/main" id="{3DF7FE1A-4BAE-45BD-8B46-D187D14165A2}"/>
              </a:ext>
            </a:extLst>
          </p:cNvPr>
          <p:cNvSpPr/>
          <p:nvPr/>
        </p:nvSpPr>
        <p:spPr>
          <a:xfrm>
            <a:off x="6965379" y="2799604"/>
            <a:ext cx="1066800" cy="609600"/>
          </a:xfrm>
          <a:prstGeom prst="rect">
            <a:avLst/>
          </a:prstGeom>
          <a:solidFill>
            <a:srgbClr val="92D050"/>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prstClr val="black"/>
                </a:solidFill>
                <a:effectLst/>
                <a:uLnTx/>
                <a:uFillTx/>
                <a:latin typeface="Calibri"/>
                <a:ea typeface="+mn-ea"/>
                <a:cs typeface="+mn-cs"/>
              </a:rPr>
              <a:t>Analyse / simulate</a:t>
            </a:r>
          </a:p>
        </p:txBody>
      </p:sp>
      <p:cxnSp>
        <p:nvCxnSpPr>
          <p:cNvPr id="43" name="Straight Arrow Connector 42">
            <a:extLst>
              <a:ext uri="{FF2B5EF4-FFF2-40B4-BE49-F238E27FC236}">
                <a16:creationId xmlns:a16="http://schemas.microsoft.com/office/drawing/2014/main" id="{ACA38E51-73BF-4C33-8E78-D9C455658EC1}"/>
              </a:ext>
            </a:extLst>
          </p:cNvPr>
          <p:cNvCxnSpPr>
            <a:stCxn id="13" idx="0"/>
            <a:endCxn id="12" idx="2"/>
          </p:cNvCxnSpPr>
          <p:nvPr/>
        </p:nvCxnSpPr>
        <p:spPr>
          <a:xfrm flipH="1" flipV="1">
            <a:off x="3958995" y="3885871"/>
            <a:ext cx="210265" cy="803776"/>
          </a:xfrm>
          <a:prstGeom prst="straightConnector1">
            <a:avLst/>
          </a:prstGeom>
          <a:noFill/>
          <a:ln w="9525" cap="flat" cmpd="sng" algn="ctr">
            <a:solidFill>
              <a:srgbClr val="4F81BD">
                <a:shade val="95000"/>
                <a:satMod val="105000"/>
              </a:srgbClr>
            </a:solidFill>
            <a:prstDash val="solid"/>
            <a:headEnd type="arrow"/>
            <a:tailEnd type="arrow"/>
          </a:ln>
          <a:effectLst/>
        </p:spPr>
      </p:cxnSp>
      <p:sp>
        <p:nvSpPr>
          <p:cNvPr id="44" name="Rechthoek 3">
            <a:extLst>
              <a:ext uri="{FF2B5EF4-FFF2-40B4-BE49-F238E27FC236}">
                <a16:creationId xmlns:a16="http://schemas.microsoft.com/office/drawing/2014/main" id="{1AF3B9EE-00F1-4AE0-A6F3-88FDA3FF373E}"/>
              </a:ext>
            </a:extLst>
          </p:cNvPr>
          <p:cNvSpPr/>
          <p:nvPr/>
        </p:nvSpPr>
        <p:spPr>
          <a:xfrm>
            <a:off x="5386772" y="4014084"/>
            <a:ext cx="1066800" cy="609600"/>
          </a:xfrm>
          <a:prstGeom prst="rect">
            <a:avLst/>
          </a:prstGeom>
          <a:gradFill rotWithShape="1">
            <a:gsLst>
              <a:gs pos="0">
                <a:srgbClr val="F79646">
                  <a:tint val="50000"/>
                  <a:satMod val="300000"/>
                </a:srgbClr>
              </a:gs>
              <a:gs pos="35000">
                <a:srgbClr val="F79646">
                  <a:tint val="37000"/>
                  <a:satMod val="300000"/>
                </a:srgbClr>
              </a:gs>
              <a:gs pos="100000">
                <a:srgbClr val="F79646">
                  <a:tint val="15000"/>
                  <a:satMod val="350000"/>
                </a:srgbClr>
              </a:gs>
            </a:gsLst>
            <a:lin ang="16200000" scaled="1"/>
          </a:gradFill>
          <a:ln w="38100" cap="flat" cmpd="sng" algn="ctr">
            <a:solidFill>
              <a:srgbClr val="F79646">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sysClr val="windowText" lastClr="000000"/>
                </a:solidFill>
                <a:effectLst/>
                <a:uLnTx/>
                <a:uFillTx/>
                <a:latin typeface="Calibri"/>
                <a:ea typeface="+mn-ea"/>
                <a:cs typeface="+mn-cs"/>
              </a:rPr>
              <a:t>Manage information</a:t>
            </a:r>
          </a:p>
        </p:txBody>
      </p:sp>
      <p:cxnSp>
        <p:nvCxnSpPr>
          <p:cNvPr id="45" name="Straight Arrow Connector 44">
            <a:extLst>
              <a:ext uri="{FF2B5EF4-FFF2-40B4-BE49-F238E27FC236}">
                <a16:creationId xmlns:a16="http://schemas.microsoft.com/office/drawing/2014/main" id="{2C0685A7-F08E-452C-8FFF-537BB896C550}"/>
              </a:ext>
            </a:extLst>
          </p:cNvPr>
          <p:cNvCxnSpPr>
            <a:stCxn id="51" idx="3"/>
            <a:endCxn id="13" idx="1"/>
          </p:cNvCxnSpPr>
          <p:nvPr/>
        </p:nvCxnSpPr>
        <p:spPr>
          <a:xfrm>
            <a:off x="3039971" y="4994447"/>
            <a:ext cx="595889" cy="0"/>
          </a:xfrm>
          <a:prstGeom prst="straightConnector1">
            <a:avLst/>
          </a:prstGeom>
          <a:noFill/>
          <a:ln w="9525" cap="flat" cmpd="sng" algn="ctr">
            <a:solidFill>
              <a:srgbClr val="4F81BD">
                <a:shade val="95000"/>
                <a:satMod val="105000"/>
              </a:srgbClr>
            </a:solidFill>
            <a:prstDash val="solid"/>
            <a:tailEnd type="arrow"/>
          </a:ln>
          <a:effectLst/>
        </p:spPr>
      </p:cxnSp>
      <p:cxnSp>
        <p:nvCxnSpPr>
          <p:cNvPr id="46" name="Straight Arrow Connector 45">
            <a:extLst>
              <a:ext uri="{FF2B5EF4-FFF2-40B4-BE49-F238E27FC236}">
                <a16:creationId xmlns:a16="http://schemas.microsoft.com/office/drawing/2014/main" id="{A5A1FC30-03BC-46DD-8A08-90E845B99024}"/>
              </a:ext>
            </a:extLst>
          </p:cNvPr>
          <p:cNvCxnSpPr>
            <a:stCxn id="19" idx="2"/>
          </p:cNvCxnSpPr>
          <p:nvPr/>
        </p:nvCxnSpPr>
        <p:spPr>
          <a:xfrm>
            <a:off x="4791515" y="2221857"/>
            <a:ext cx="640627" cy="1486332"/>
          </a:xfrm>
          <a:prstGeom prst="straightConnector1">
            <a:avLst/>
          </a:prstGeom>
          <a:noFill/>
          <a:ln w="9525" cap="flat" cmpd="sng" algn="ctr">
            <a:solidFill>
              <a:srgbClr val="4F81BD">
                <a:shade val="95000"/>
                <a:satMod val="105000"/>
              </a:srgbClr>
            </a:solidFill>
            <a:prstDash val="dashDot"/>
            <a:tailEnd type="arrow"/>
          </a:ln>
          <a:effectLst/>
        </p:spPr>
      </p:cxnSp>
      <p:cxnSp>
        <p:nvCxnSpPr>
          <p:cNvPr id="47" name="Elbow Connector 13">
            <a:extLst>
              <a:ext uri="{FF2B5EF4-FFF2-40B4-BE49-F238E27FC236}">
                <a16:creationId xmlns:a16="http://schemas.microsoft.com/office/drawing/2014/main" id="{37D89939-7EC9-41FB-9646-4E09343D42E1}"/>
              </a:ext>
            </a:extLst>
          </p:cNvPr>
          <p:cNvCxnSpPr>
            <a:stCxn id="44" idx="3"/>
            <a:endCxn id="42" idx="2"/>
          </p:cNvCxnSpPr>
          <p:nvPr/>
        </p:nvCxnSpPr>
        <p:spPr>
          <a:xfrm flipV="1">
            <a:off x="6453572" y="3409204"/>
            <a:ext cx="1045207" cy="909680"/>
          </a:xfrm>
          <a:prstGeom prst="bentConnector2">
            <a:avLst/>
          </a:prstGeom>
          <a:noFill/>
          <a:ln w="9525" cap="flat" cmpd="sng" algn="ctr">
            <a:solidFill>
              <a:srgbClr val="4F81BD">
                <a:shade val="95000"/>
                <a:satMod val="105000"/>
              </a:srgbClr>
            </a:solidFill>
            <a:prstDash val="solid"/>
            <a:tailEnd type="arrow"/>
          </a:ln>
          <a:effectLst/>
        </p:spPr>
      </p:cxnSp>
      <p:cxnSp>
        <p:nvCxnSpPr>
          <p:cNvPr id="48" name="Elbow Connector 15">
            <a:extLst>
              <a:ext uri="{FF2B5EF4-FFF2-40B4-BE49-F238E27FC236}">
                <a16:creationId xmlns:a16="http://schemas.microsoft.com/office/drawing/2014/main" id="{FA21FC80-8C44-4169-96B8-CFC91EA2ED8C}"/>
              </a:ext>
            </a:extLst>
          </p:cNvPr>
          <p:cNvCxnSpPr>
            <a:stCxn id="42" idx="1"/>
            <a:endCxn id="44" idx="0"/>
          </p:cNvCxnSpPr>
          <p:nvPr/>
        </p:nvCxnSpPr>
        <p:spPr>
          <a:xfrm rot="10800000" flipV="1">
            <a:off x="5920173" y="3104404"/>
            <a:ext cx="1045207" cy="909680"/>
          </a:xfrm>
          <a:prstGeom prst="bentConnector2">
            <a:avLst/>
          </a:prstGeom>
          <a:noFill/>
          <a:ln w="9525" cap="flat" cmpd="sng" algn="ctr">
            <a:solidFill>
              <a:srgbClr val="4F81BD">
                <a:shade val="95000"/>
                <a:satMod val="105000"/>
              </a:srgbClr>
            </a:solidFill>
            <a:prstDash val="solid"/>
            <a:tailEnd type="arrow"/>
          </a:ln>
          <a:effectLst/>
        </p:spPr>
      </p:cxnSp>
      <p:cxnSp>
        <p:nvCxnSpPr>
          <p:cNvPr id="49" name="Straight Arrow Connector 48">
            <a:extLst>
              <a:ext uri="{FF2B5EF4-FFF2-40B4-BE49-F238E27FC236}">
                <a16:creationId xmlns:a16="http://schemas.microsoft.com/office/drawing/2014/main" id="{7BB8F59B-3E00-414F-AF50-9286A47D0667}"/>
              </a:ext>
            </a:extLst>
          </p:cNvPr>
          <p:cNvCxnSpPr>
            <a:stCxn id="44" idx="3"/>
            <a:endCxn id="14" idx="1"/>
          </p:cNvCxnSpPr>
          <p:nvPr/>
        </p:nvCxnSpPr>
        <p:spPr>
          <a:xfrm>
            <a:off x="6453572" y="4318884"/>
            <a:ext cx="2264407" cy="0"/>
          </a:xfrm>
          <a:prstGeom prst="straightConnector1">
            <a:avLst/>
          </a:prstGeom>
          <a:noFill/>
          <a:ln w="9525" cap="flat" cmpd="sng" algn="ctr">
            <a:solidFill>
              <a:srgbClr val="4F81BD">
                <a:shade val="95000"/>
                <a:satMod val="105000"/>
              </a:srgbClr>
            </a:solidFill>
            <a:prstDash val="solid"/>
            <a:tailEnd type="arrow"/>
          </a:ln>
          <a:effectLst/>
        </p:spPr>
      </p:cxnSp>
      <p:sp>
        <p:nvSpPr>
          <p:cNvPr id="50" name="TextBox 49">
            <a:extLst>
              <a:ext uri="{FF2B5EF4-FFF2-40B4-BE49-F238E27FC236}">
                <a16:creationId xmlns:a16="http://schemas.microsoft.com/office/drawing/2014/main" id="{5C540D96-7E66-466D-A1DC-6236CA4D9779}"/>
              </a:ext>
            </a:extLst>
          </p:cNvPr>
          <p:cNvSpPr txBox="1"/>
          <p:nvPr/>
        </p:nvSpPr>
        <p:spPr>
          <a:xfrm>
            <a:off x="5920172" y="2709302"/>
            <a:ext cx="676213" cy="400110"/>
          </a:xfrm>
          <a:prstGeom prst="rect">
            <a:avLst/>
          </a:prstGeom>
          <a:noFill/>
        </p:spPr>
        <p:txBody>
          <a:bodyPr wrap="square" rtlCol="0">
            <a:spAutoFit/>
          </a:bodyPr>
          <a:lstStyle/>
          <a:p>
            <a:r>
              <a:rPr lang="en-GB" sz="1000" b="1" dirty="0">
                <a:solidFill>
                  <a:srgbClr val="F79646"/>
                </a:solidFill>
                <a:latin typeface="Calibri"/>
              </a:rPr>
              <a:t>DERIVEDINFO</a:t>
            </a:r>
          </a:p>
        </p:txBody>
      </p:sp>
      <p:sp>
        <p:nvSpPr>
          <p:cNvPr id="51" name="Rechthoek 4">
            <a:extLst>
              <a:ext uri="{FF2B5EF4-FFF2-40B4-BE49-F238E27FC236}">
                <a16:creationId xmlns:a16="http://schemas.microsoft.com/office/drawing/2014/main" id="{CCA4A4D3-48D8-4914-99C5-15BE9C2EB246}"/>
              </a:ext>
            </a:extLst>
          </p:cNvPr>
          <p:cNvSpPr/>
          <p:nvPr/>
        </p:nvSpPr>
        <p:spPr>
          <a:xfrm>
            <a:off x="1973171" y="4689647"/>
            <a:ext cx="1066800" cy="609600"/>
          </a:xfrm>
          <a:prstGeom prst="rect">
            <a:avLst/>
          </a:prstGeom>
          <a:solidFill>
            <a:srgbClr val="FFFFCC"/>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prstClr val="black"/>
                </a:solidFill>
                <a:effectLst/>
                <a:uLnTx/>
                <a:uFillTx/>
                <a:latin typeface="Calibri"/>
                <a:ea typeface="+mn-ea"/>
                <a:cs typeface="+mn-cs"/>
              </a:rPr>
              <a:t>Monitor </a:t>
            </a:r>
          </a:p>
        </p:txBody>
      </p:sp>
      <p:sp>
        <p:nvSpPr>
          <p:cNvPr id="52" name="Tekstvak 26">
            <a:extLst>
              <a:ext uri="{FF2B5EF4-FFF2-40B4-BE49-F238E27FC236}">
                <a16:creationId xmlns:a16="http://schemas.microsoft.com/office/drawing/2014/main" id="{C2D06417-23BE-401C-9A23-D67EF36E5E28}"/>
              </a:ext>
            </a:extLst>
          </p:cNvPr>
          <p:cNvSpPr txBox="1"/>
          <p:nvPr/>
        </p:nvSpPr>
        <p:spPr>
          <a:xfrm>
            <a:off x="1740880" y="5299247"/>
            <a:ext cx="1290225" cy="276999"/>
          </a:xfrm>
          <a:prstGeom prst="rect">
            <a:avLst/>
          </a:prstGeom>
          <a:noFill/>
        </p:spPr>
        <p:txBody>
          <a:bodyPr wrap="none" rtlCol="0">
            <a:spAutoFit/>
          </a:bodyPr>
          <a:lstStyle/>
          <a:p>
            <a:pPr algn="ctr"/>
            <a:r>
              <a:rPr lang="en-GB" sz="1200" dirty="0">
                <a:solidFill>
                  <a:srgbClr val="4F81BD">
                    <a:lumMod val="75000"/>
                  </a:srgbClr>
                </a:solidFill>
                <a:latin typeface="Calibri"/>
              </a:rPr>
              <a:t>Acquire (big) data</a:t>
            </a:r>
          </a:p>
        </p:txBody>
      </p:sp>
      <p:sp>
        <p:nvSpPr>
          <p:cNvPr id="53" name="Oval 52">
            <a:extLst>
              <a:ext uri="{FF2B5EF4-FFF2-40B4-BE49-F238E27FC236}">
                <a16:creationId xmlns:a16="http://schemas.microsoft.com/office/drawing/2014/main" id="{B92FAABC-1B47-48A2-9569-8344C5A43CFE}"/>
              </a:ext>
            </a:extLst>
          </p:cNvPr>
          <p:cNvSpPr/>
          <p:nvPr/>
        </p:nvSpPr>
        <p:spPr>
          <a:xfrm>
            <a:off x="2965909" y="5199841"/>
            <a:ext cx="372006" cy="393671"/>
          </a:xfrm>
          <a:prstGeom prst="ellipse">
            <a:avLst/>
          </a:prstGeom>
          <a:solidFill>
            <a:srgbClr val="C0504D"/>
          </a:solidFill>
          <a:ln w="25400" cap="flat" cmpd="sng" algn="ctr">
            <a:solidFill>
              <a:srgbClr val="C0504D">
                <a:shade val="50000"/>
              </a:srgbClr>
            </a:solidFill>
            <a:prstDash val="solid"/>
          </a:ln>
          <a:effectLst/>
        </p:spPr>
        <p:txBody>
          <a:bodyPr lIns="0" r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600" b="0" i="0" u="none" strike="noStrike" kern="0" cap="none" spc="0" normalizeH="0" baseline="0" noProof="0" dirty="0">
                <a:ln>
                  <a:noFill/>
                </a:ln>
                <a:solidFill>
                  <a:prstClr val="white"/>
                </a:solidFill>
                <a:effectLst/>
                <a:uLnTx/>
                <a:uFillTx/>
                <a:latin typeface="Calibri"/>
                <a:ea typeface="+mn-ea"/>
                <a:cs typeface="+mn-cs"/>
              </a:rPr>
              <a:t>3a</a:t>
            </a:r>
          </a:p>
        </p:txBody>
      </p:sp>
      <p:sp>
        <p:nvSpPr>
          <p:cNvPr id="54" name="Tekstvak 25">
            <a:extLst>
              <a:ext uri="{FF2B5EF4-FFF2-40B4-BE49-F238E27FC236}">
                <a16:creationId xmlns:a16="http://schemas.microsoft.com/office/drawing/2014/main" id="{6650C5A7-CF3E-465F-9F76-56344244E7BF}"/>
              </a:ext>
            </a:extLst>
          </p:cNvPr>
          <p:cNvSpPr txBox="1"/>
          <p:nvPr/>
        </p:nvSpPr>
        <p:spPr>
          <a:xfrm>
            <a:off x="3625726" y="1917057"/>
            <a:ext cx="437940" cy="461665"/>
          </a:xfrm>
          <a:prstGeom prst="rect">
            <a:avLst/>
          </a:prstGeom>
          <a:noFill/>
        </p:spPr>
        <p:txBody>
          <a:bodyPr wrap="none" rtlCol="0">
            <a:spAutoFit/>
          </a:bodyPr>
          <a:lstStyle/>
          <a:p>
            <a:pPr algn="ctr"/>
            <a:r>
              <a:rPr lang="en-GB" sz="1200" dirty="0">
                <a:solidFill>
                  <a:srgbClr val="4F81BD">
                    <a:lumMod val="75000"/>
                  </a:srgbClr>
                </a:solidFill>
                <a:latin typeface="Calibri"/>
              </a:rPr>
              <a:t>BIM</a:t>
            </a:r>
          </a:p>
          <a:p>
            <a:pPr algn="ctr"/>
            <a:r>
              <a:rPr lang="en-GB" sz="1200" dirty="0">
                <a:solidFill>
                  <a:srgbClr val="4F81BD">
                    <a:lumMod val="75000"/>
                  </a:srgbClr>
                </a:solidFill>
                <a:latin typeface="Calibri"/>
              </a:rPr>
              <a:t>GIS</a:t>
            </a:r>
          </a:p>
        </p:txBody>
      </p:sp>
      <p:sp>
        <p:nvSpPr>
          <p:cNvPr id="4" name="TextBox 3">
            <a:extLst>
              <a:ext uri="{FF2B5EF4-FFF2-40B4-BE49-F238E27FC236}">
                <a16:creationId xmlns:a16="http://schemas.microsoft.com/office/drawing/2014/main" id="{0B32289E-93CB-4DD4-8304-BE3251AC542F}"/>
              </a:ext>
            </a:extLst>
          </p:cNvPr>
          <p:cNvSpPr txBox="1"/>
          <p:nvPr/>
        </p:nvSpPr>
        <p:spPr>
          <a:xfrm>
            <a:off x="9565417" y="2703535"/>
            <a:ext cx="2540375" cy="400110"/>
          </a:xfrm>
          <a:prstGeom prst="rect">
            <a:avLst/>
          </a:prstGeom>
          <a:noFill/>
        </p:spPr>
        <p:txBody>
          <a:bodyPr wrap="none" rtlCol="0">
            <a:spAutoFit/>
          </a:bodyPr>
          <a:lstStyle/>
          <a:p>
            <a:r>
              <a:rPr lang="en-GB" sz="2000" b="1" dirty="0"/>
              <a:t>Basis for Digital Twins!</a:t>
            </a:r>
          </a:p>
        </p:txBody>
      </p:sp>
    </p:spTree>
    <p:extLst>
      <p:ext uri="{BB962C8B-B14F-4D97-AF65-F5344CB8AC3E}">
        <p14:creationId xmlns:p14="http://schemas.microsoft.com/office/powerpoint/2010/main" val="4275910497"/>
      </p:ext>
    </p:extLst>
  </p:cSld>
  <p:clrMapOvr>
    <a:overrideClrMapping bg1="lt1" tx1="dk1" bg2="lt2" tx2="dk2" accent1="accent1" accent2="accent2" accent3="accent3" accent4="accent4" accent5="accent5" accent6="accent6" hlink="hlink" folHlink="folHlink"/>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2">
            <a:lumMod val="20000"/>
            <a:lumOff val="80000"/>
          </a:schemeClr>
        </a:solidFill>
        <a:effectLst/>
      </p:bgPr>
    </p:bg>
    <p:spTree>
      <p:nvGrpSpPr>
        <p:cNvPr id="1" name=""/>
        <p:cNvGrpSpPr/>
        <p:nvPr/>
      </p:nvGrpSpPr>
      <p:grpSpPr>
        <a:xfrm>
          <a:off x="0" y="0"/>
          <a:ext cx="0" cy="0"/>
          <a:chOff x="0" y="0"/>
          <a:chExt cx="0" cy="0"/>
        </a:xfrm>
      </p:grpSpPr>
      <p:sp>
        <p:nvSpPr>
          <p:cNvPr id="23" name="Tijdelijke aanduiding voor verticale tekst 22">
            <a:extLst>
              <a:ext uri="{FF2B5EF4-FFF2-40B4-BE49-F238E27FC236}">
                <a16:creationId xmlns:a16="http://schemas.microsoft.com/office/drawing/2014/main" id="{D5C8396E-DE82-4064-925D-646F4563ABD6}"/>
              </a:ext>
            </a:extLst>
          </p:cNvPr>
          <p:cNvSpPr>
            <a:spLocks noGrp="1"/>
          </p:cNvSpPr>
          <p:nvPr>
            <p:ph type="body" orient="vert" idx="15"/>
          </p:nvPr>
        </p:nvSpPr>
        <p:spPr/>
        <p:txBody>
          <a:bodyPr/>
          <a:lstStyle/>
          <a:p>
            <a:endParaRPr lang="en-GB" dirty="0"/>
          </a:p>
        </p:txBody>
      </p:sp>
      <p:sp>
        <p:nvSpPr>
          <p:cNvPr id="22" name="Ondertitel 21">
            <a:extLst>
              <a:ext uri="{FF2B5EF4-FFF2-40B4-BE49-F238E27FC236}">
                <a16:creationId xmlns:a16="http://schemas.microsoft.com/office/drawing/2014/main" id="{D290A078-D268-43BD-8427-B914FF6A7E0F}"/>
              </a:ext>
            </a:extLst>
          </p:cNvPr>
          <p:cNvSpPr>
            <a:spLocks noGrp="1"/>
          </p:cNvSpPr>
          <p:nvPr>
            <p:ph type="subTitle" idx="10"/>
          </p:nvPr>
        </p:nvSpPr>
        <p:spPr/>
        <p:txBody>
          <a:bodyPr/>
          <a:lstStyle/>
          <a:p>
            <a:r>
              <a:rPr lang="en-GB" dirty="0"/>
              <a:t>Many organizations and topics involved</a:t>
            </a:r>
          </a:p>
        </p:txBody>
      </p:sp>
      <p:sp>
        <p:nvSpPr>
          <p:cNvPr id="20" name="Titel 19">
            <a:extLst>
              <a:ext uri="{FF2B5EF4-FFF2-40B4-BE49-F238E27FC236}">
                <a16:creationId xmlns:a16="http://schemas.microsoft.com/office/drawing/2014/main" id="{43F7B7EC-E95D-425D-8670-1113EA9037C9}"/>
              </a:ext>
            </a:extLst>
          </p:cNvPr>
          <p:cNvSpPr>
            <a:spLocks noGrp="1"/>
          </p:cNvSpPr>
          <p:nvPr>
            <p:ph type="title"/>
          </p:nvPr>
        </p:nvSpPr>
        <p:spPr/>
        <p:txBody>
          <a:bodyPr/>
          <a:lstStyle/>
          <a:p>
            <a:r>
              <a:rPr lang="en-GB" dirty="0"/>
              <a:t>ALIM </a:t>
            </a:r>
            <a:r>
              <a:rPr lang="en-GB" dirty="0" err="1"/>
              <a:t>Gremia</a:t>
            </a:r>
            <a:endParaRPr lang="en-GB" dirty="0"/>
          </a:p>
        </p:txBody>
      </p:sp>
      <p:sp>
        <p:nvSpPr>
          <p:cNvPr id="5" name="Tijdelijke aanduiding voor dianummer 4">
            <a:extLst>
              <a:ext uri="{FF2B5EF4-FFF2-40B4-BE49-F238E27FC236}">
                <a16:creationId xmlns:a16="http://schemas.microsoft.com/office/drawing/2014/main" id="{F76AA908-95EB-41A5-8C6D-CFCBE54EE1B0}"/>
              </a:ext>
            </a:extLst>
          </p:cNvPr>
          <p:cNvSpPr>
            <a:spLocks noGrp="1"/>
          </p:cNvSpPr>
          <p:nvPr>
            <p:ph type="sldNum" sz="quarter" idx="17"/>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EC93C5F-DB18-4797-88B9-B8B0D60519FD}" type="slidenum">
              <a:rPr kumimoji="0" lang="en-GB" sz="1000" b="0" i="0" u="none" strike="noStrike" kern="1200" cap="none" spc="0" normalizeH="0" baseline="0" noProof="0" smtClean="0">
                <a:ln>
                  <a:noFill/>
                </a:ln>
                <a:solidFill>
                  <a:prstClr val="black">
                    <a:tint val="75000"/>
                  </a:prstClr>
                </a:solidFill>
                <a:effectLst/>
                <a:uLnTx/>
                <a:uFillTx/>
                <a:latin typeface="Segoe UI Ligh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17</a:t>
            </a:fld>
            <a:endParaRPr kumimoji="0" lang="en-GB" sz="1000" b="0" i="0" u="none" strike="noStrike" kern="1200" cap="none" spc="0" normalizeH="0" baseline="0" noProof="0" dirty="0">
              <a:ln>
                <a:noFill/>
              </a:ln>
              <a:solidFill>
                <a:prstClr val="black">
                  <a:tint val="75000"/>
                </a:prstClr>
              </a:solidFill>
              <a:effectLst/>
              <a:uLnTx/>
              <a:uFillTx/>
              <a:latin typeface="Segoe UI Light"/>
              <a:ea typeface="+mn-ea"/>
              <a:cs typeface="+mn-cs"/>
            </a:endParaRPr>
          </a:p>
        </p:txBody>
      </p:sp>
      <p:sp>
        <p:nvSpPr>
          <p:cNvPr id="6" name="Tijdelijke aanduiding voor voettekst 5">
            <a:extLst>
              <a:ext uri="{FF2B5EF4-FFF2-40B4-BE49-F238E27FC236}">
                <a16:creationId xmlns:a16="http://schemas.microsoft.com/office/drawing/2014/main" id="{B934F422-8753-4753-93B0-8CD384CBD9D1}"/>
              </a:ext>
            </a:extLst>
          </p:cNvPr>
          <p:cNvSpPr>
            <a:spLocks noGrp="1"/>
          </p:cNvSpPr>
          <p:nvPr>
            <p:ph type="ftr" sz="quarter" idx="16"/>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prstClr val="black">
                    <a:tint val="75000"/>
                  </a:prstClr>
                </a:solidFill>
                <a:effectLst/>
                <a:uLnTx/>
                <a:uFillTx/>
                <a:latin typeface="Segoe UI Light"/>
                <a:ea typeface="+mn-ea"/>
                <a:cs typeface="+mn-cs"/>
              </a:rPr>
              <a:t>26 October 2021 | ALIM Guide for asset information Managers</a:t>
            </a:r>
          </a:p>
        </p:txBody>
      </p:sp>
      <p:pic>
        <p:nvPicPr>
          <p:cNvPr id="10" name="Afbeelding 9">
            <a:extLst>
              <a:ext uri="{FF2B5EF4-FFF2-40B4-BE49-F238E27FC236}">
                <a16:creationId xmlns:a16="http://schemas.microsoft.com/office/drawing/2014/main" id="{0ED06445-63D8-4A75-A9F0-DB9BAB3EEA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5282" y="1665328"/>
            <a:ext cx="5185510" cy="2605758"/>
          </a:xfrm>
          <a:prstGeom prst="rect">
            <a:avLst/>
          </a:prstGeom>
        </p:spPr>
      </p:pic>
      <p:pic>
        <p:nvPicPr>
          <p:cNvPr id="8" name="Afbeelding 7">
            <a:extLst>
              <a:ext uri="{FF2B5EF4-FFF2-40B4-BE49-F238E27FC236}">
                <a16:creationId xmlns:a16="http://schemas.microsoft.com/office/drawing/2014/main" id="{136C5114-8F1A-48FE-AE2D-CF28F4CEB1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18829" y="3327726"/>
            <a:ext cx="5185511" cy="2605758"/>
          </a:xfrm>
          <a:prstGeom prst="rect">
            <a:avLst/>
          </a:prstGeom>
        </p:spPr>
      </p:pic>
    </p:spTree>
    <p:extLst>
      <p:ext uri="{BB962C8B-B14F-4D97-AF65-F5344CB8AC3E}">
        <p14:creationId xmlns:p14="http://schemas.microsoft.com/office/powerpoint/2010/main" val="8326536"/>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2">
            <a:lumMod val="20000"/>
            <a:lumOff val="80000"/>
          </a:schemeClr>
        </a:solidFill>
        <a:effectLst/>
      </p:bgPr>
    </p:bg>
    <p:spTree>
      <p:nvGrpSpPr>
        <p:cNvPr id="1" name=""/>
        <p:cNvGrpSpPr/>
        <p:nvPr/>
      </p:nvGrpSpPr>
      <p:grpSpPr>
        <a:xfrm>
          <a:off x="0" y="0"/>
          <a:ext cx="0" cy="0"/>
          <a:chOff x="0" y="0"/>
          <a:chExt cx="0" cy="0"/>
        </a:xfrm>
      </p:grpSpPr>
      <p:sp>
        <p:nvSpPr>
          <p:cNvPr id="2" name="Tijdelijke aanduiding voor verticale tekst 1">
            <a:extLst>
              <a:ext uri="{FF2B5EF4-FFF2-40B4-BE49-F238E27FC236}">
                <a16:creationId xmlns:a16="http://schemas.microsoft.com/office/drawing/2014/main" id="{85CCA2AC-EE6F-4D61-90B1-199CAB6BB7A7}"/>
              </a:ext>
            </a:extLst>
          </p:cNvPr>
          <p:cNvSpPr>
            <a:spLocks noGrp="1"/>
          </p:cNvSpPr>
          <p:nvPr>
            <p:ph type="body" orient="vert" idx="1"/>
          </p:nvPr>
        </p:nvSpPr>
        <p:spPr>
          <a:xfrm>
            <a:off x="777242" y="1449770"/>
            <a:ext cx="11414767" cy="4438165"/>
          </a:xfrm>
        </p:spPr>
        <p:txBody>
          <a:bodyPr/>
          <a:lstStyle/>
          <a:p>
            <a:pPr>
              <a:spcAft>
                <a:spcPts val="0"/>
              </a:spcAft>
            </a:pPr>
            <a:r>
              <a:rPr lang="en-GB" sz="1200" dirty="0"/>
              <a:t>ISO ICDD-1/2</a:t>
            </a:r>
          </a:p>
          <a:p>
            <a:pPr>
              <a:spcAft>
                <a:spcPts val="0"/>
              </a:spcAft>
            </a:pPr>
            <a:r>
              <a:rPr lang="en-GB" sz="1200" dirty="0"/>
              <a:t>NEN NTA 8035, </a:t>
            </a:r>
            <a:r>
              <a:rPr lang="en-GB" sz="1200" b="1" dirty="0">
                <a:solidFill>
                  <a:srgbClr val="71A4C3"/>
                </a:solidFill>
                <a:hlinkClick r:id="rId2"/>
              </a:rPr>
              <a:t>https://www.nen.nl/nta-8035-2020-nl-266070</a:t>
            </a:r>
            <a:endParaRPr lang="en-GB" sz="1200" b="1" dirty="0">
              <a:solidFill>
                <a:srgbClr val="71A4C3"/>
              </a:solidFill>
            </a:endParaRPr>
          </a:p>
          <a:p>
            <a:pPr>
              <a:spcAft>
                <a:spcPts val="0"/>
              </a:spcAft>
            </a:pPr>
            <a:r>
              <a:rPr lang="en-GB" sz="1200" dirty="0"/>
              <a:t>CEN TC442/WG4/TG3 Semantic Modelling and Linking (SML) - ENQ draft standard (</a:t>
            </a:r>
            <a:r>
              <a:rPr lang="en-GB" sz="1200" dirty="0" err="1"/>
              <a:t>prEN</a:t>
            </a:r>
            <a:r>
              <a:rPr lang="en-GB" sz="1200" dirty="0"/>
              <a:t> 17632:2021)</a:t>
            </a:r>
          </a:p>
          <a:p>
            <a:pPr>
              <a:spcAft>
                <a:spcPts val="0"/>
              </a:spcAft>
            </a:pPr>
            <a:r>
              <a:rPr lang="en-GB" sz="1200" dirty="0"/>
              <a:t>NEN 2660-1 (v. 0.7) &amp; 2660-2 &amp; WG “</a:t>
            </a:r>
            <a:r>
              <a:rPr lang="en-GB" sz="1200" dirty="0" err="1"/>
              <a:t>Praktische</a:t>
            </a:r>
            <a:r>
              <a:rPr lang="en-GB" sz="1200" dirty="0"/>
              <a:t> </a:t>
            </a:r>
            <a:r>
              <a:rPr lang="en-GB" sz="1200" dirty="0" err="1"/>
              <a:t>voorbeelden</a:t>
            </a:r>
            <a:r>
              <a:rPr lang="en-GB" sz="1200" dirty="0"/>
              <a:t>”</a:t>
            </a:r>
          </a:p>
          <a:p>
            <a:pPr>
              <a:spcAft>
                <a:spcPts val="0"/>
              </a:spcAft>
            </a:pPr>
            <a:r>
              <a:rPr lang="en-GB" sz="1200" dirty="0"/>
              <a:t>COINS&amp;CB-NL </a:t>
            </a:r>
            <a:r>
              <a:rPr lang="en-GB" sz="1200" dirty="0" err="1"/>
              <a:t>Expertgroep</a:t>
            </a:r>
            <a:r>
              <a:rPr lang="en-GB" sz="1200" dirty="0"/>
              <a:t> Best Practices</a:t>
            </a:r>
          </a:p>
          <a:p>
            <a:pPr>
              <a:spcAft>
                <a:spcPts val="0"/>
              </a:spcAft>
            </a:pPr>
            <a:r>
              <a:rPr lang="en-GB" sz="1200" b="1" dirty="0" err="1">
                <a:solidFill>
                  <a:srgbClr val="92D050"/>
                </a:solidFill>
              </a:rPr>
              <a:t>Geonovum</a:t>
            </a:r>
            <a:r>
              <a:rPr lang="en-GB" sz="1200" b="1" dirty="0">
                <a:solidFill>
                  <a:srgbClr val="92D050"/>
                </a:solidFill>
              </a:rPr>
              <a:t> Meta </a:t>
            </a:r>
            <a:r>
              <a:rPr lang="en-GB" sz="1200" b="1" dirty="0" err="1">
                <a:solidFill>
                  <a:srgbClr val="92D050"/>
                </a:solidFill>
              </a:rPr>
              <a:t>Informatie</a:t>
            </a:r>
            <a:r>
              <a:rPr lang="en-GB" sz="1200" b="1" dirty="0">
                <a:solidFill>
                  <a:srgbClr val="92D050"/>
                </a:solidFill>
              </a:rPr>
              <a:t> Model 1.1 (MIM), </a:t>
            </a:r>
            <a:r>
              <a:rPr lang="en-GB" sz="1200" b="1" dirty="0">
                <a:hlinkClick r:id="rId3"/>
              </a:rPr>
              <a:t>https://docs.geostandaarden.nl/mim/wv-st-mim11-20191029/</a:t>
            </a:r>
            <a:endParaRPr lang="en-GB" sz="1200" b="1" dirty="0"/>
          </a:p>
          <a:p>
            <a:pPr>
              <a:spcAft>
                <a:spcPts val="0"/>
              </a:spcAft>
            </a:pPr>
            <a:r>
              <a:rPr lang="en-GB" sz="1200" b="1" dirty="0">
                <a:solidFill>
                  <a:srgbClr val="92D050"/>
                </a:solidFill>
              </a:rPr>
              <a:t>NEN 3610-LD, </a:t>
            </a:r>
            <a:r>
              <a:rPr lang="en-GB" sz="1200" b="1" dirty="0">
                <a:hlinkClick r:id="rId4"/>
              </a:rPr>
              <a:t>https://geonovum.github.io/NEN3610-Linkeddata/</a:t>
            </a:r>
            <a:endParaRPr lang="en-GB" sz="1200" b="1" dirty="0"/>
          </a:p>
          <a:p>
            <a:pPr>
              <a:spcAft>
                <a:spcPts val="0"/>
              </a:spcAft>
            </a:pPr>
            <a:r>
              <a:rPr lang="en-GB" sz="1200" b="1" dirty="0">
                <a:solidFill>
                  <a:srgbClr val="92D050"/>
                </a:solidFill>
              </a:rPr>
              <a:t>DIS Geo SOR, </a:t>
            </a:r>
            <a:r>
              <a:rPr lang="en-GB" sz="1200" b="1" dirty="0">
                <a:hlinkClick r:id="rId5"/>
              </a:rPr>
              <a:t>https://docs.geostandaarden.nl/disgeo/hiso/</a:t>
            </a:r>
            <a:r>
              <a:rPr lang="en-GB" sz="1200" b="1" dirty="0"/>
              <a:t>, </a:t>
            </a:r>
            <a:r>
              <a:rPr lang="en-GB" sz="1200" b="1" dirty="0">
                <a:hlinkClick r:id="rId6"/>
              </a:rPr>
              <a:t>https://docs.geostandaarden.nl/disgeo/emso/#sor-begrippen-objecttypen-en-typeringen</a:t>
            </a:r>
            <a:endParaRPr lang="en-GB" sz="1200" b="1" dirty="0"/>
          </a:p>
          <a:p>
            <a:pPr>
              <a:spcAft>
                <a:spcPts val="0"/>
              </a:spcAft>
            </a:pPr>
            <a:r>
              <a:rPr lang="en-GB" sz="1200" b="1" dirty="0">
                <a:solidFill>
                  <a:srgbClr val="92D050"/>
                </a:solidFill>
              </a:rPr>
              <a:t>BZK </a:t>
            </a:r>
            <a:r>
              <a:rPr lang="en-GB" sz="1200" b="1" dirty="0" err="1">
                <a:solidFill>
                  <a:srgbClr val="92D050"/>
                </a:solidFill>
              </a:rPr>
              <a:t>Totaal</a:t>
            </a:r>
            <a:r>
              <a:rPr lang="en-GB" sz="1200" b="1" dirty="0">
                <a:solidFill>
                  <a:srgbClr val="92D050"/>
                </a:solidFill>
              </a:rPr>
              <a:t> </a:t>
            </a:r>
            <a:r>
              <a:rPr lang="en-GB" sz="1200" b="1" dirty="0" err="1">
                <a:solidFill>
                  <a:srgbClr val="92D050"/>
                </a:solidFill>
              </a:rPr>
              <a:t>Driedimensionaal</a:t>
            </a:r>
            <a:r>
              <a:rPr lang="en-GB" sz="1200" b="1" dirty="0">
                <a:solidFill>
                  <a:srgbClr val="92D050"/>
                </a:solidFill>
              </a:rPr>
              <a:t> (T3D) </a:t>
            </a:r>
            <a:r>
              <a:rPr lang="en-GB" sz="1200" b="1" dirty="0" err="1">
                <a:solidFill>
                  <a:srgbClr val="92D050"/>
                </a:solidFill>
              </a:rPr>
              <a:t>programma</a:t>
            </a:r>
            <a:r>
              <a:rPr lang="en-GB" sz="1200" b="1" dirty="0">
                <a:solidFill>
                  <a:srgbClr val="92D050"/>
                </a:solidFill>
              </a:rPr>
              <a:t> (VNG, Den Haag, Rotterdam, Amsterdam)</a:t>
            </a:r>
          </a:p>
          <a:p>
            <a:pPr lvl="1">
              <a:spcAft>
                <a:spcPts val="0"/>
              </a:spcAft>
            </a:pPr>
            <a:r>
              <a:rPr lang="en-GB" sz="1200" b="1" dirty="0">
                <a:solidFill>
                  <a:srgbClr val="92D050"/>
                </a:solidFill>
              </a:rPr>
              <a:t>https://github.com/MichelBohms/dataserver/blob/master/20201026%20Interbestuurlijke%20klankbordgroep%20T3D%20(incl%20verslag).pptx</a:t>
            </a:r>
          </a:p>
          <a:p>
            <a:pPr>
              <a:spcAft>
                <a:spcPts val="0"/>
              </a:spcAft>
            </a:pPr>
            <a:r>
              <a:rPr lang="en-GB" sz="1200" dirty="0"/>
              <a:t>IMBOR OTL, GWSW OTL. Amsterdam OTL</a:t>
            </a:r>
          </a:p>
          <a:p>
            <a:pPr>
              <a:spcAft>
                <a:spcPts val="0"/>
              </a:spcAft>
            </a:pPr>
            <a:r>
              <a:rPr lang="en-GB" sz="1200" dirty="0"/>
              <a:t>CB-NL </a:t>
            </a:r>
            <a:r>
              <a:rPr lang="en-GB" sz="1200" dirty="0" err="1"/>
              <a:t>taxonomie</a:t>
            </a:r>
            <a:r>
              <a:rPr lang="en-GB" sz="1200" dirty="0"/>
              <a:t>, NEN 2727 </a:t>
            </a:r>
            <a:r>
              <a:rPr lang="en-GB" sz="1200" dirty="0" err="1"/>
              <a:t>meronomie</a:t>
            </a:r>
            <a:r>
              <a:rPr lang="en-GB" sz="1200" dirty="0"/>
              <a:t> (for inspections)</a:t>
            </a:r>
          </a:p>
          <a:p>
            <a:pPr>
              <a:spcAft>
                <a:spcPts val="0"/>
              </a:spcAft>
            </a:pPr>
            <a:r>
              <a:rPr lang="en-GB" sz="1200" dirty="0" err="1"/>
              <a:t>digiGO</a:t>
            </a:r>
            <a:endParaRPr lang="en-GB" sz="1200" dirty="0"/>
          </a:p>
          <a:p>
            <a:pPr lvl="1">
              <a:spcAft>
                <a:spcPts val="0"/>
              </a:spcAft>
            </a:pPr>
            <a:r>
              <a:rPr lang="en-GB" sz="1200" dirty="0" err="1"/>
              <a:t>Digitaal</a:t>
            </a:r>
            <a:r>
              <a:rPr lang="en-GB" sz="1200" dirty="0"/>
              <a:t> </a:t>
            </a:r>
            <a:r>
              <a:rPr lang="en-GB" sz="1200" dirty="0" err="1"/>
              <a:t>Stelsel</a:t>
            </a:r>
            <a:r>
              <a:rPr lang="en-GB" sz="1200" dirty="0"/>
              <a:t> </a:t>
            </a:r>
            <a:r>
              <a:rPr lang="en-GB" sz="1200" dirty="0" err="1"/>
              <a:t>Gebouwde</a:t>
            </a:r>
            <a:r>
              <a:rPr lang="en-GB" sz="1200" dirty="0"/>
              <a:t> </a:t>
            </a:r>
            <a:r>
              <a:rPr lang="en-GB" sz="1200" dirty="0" err="1"/>
              <a:t>Omgeving</a:t>
            </a:r>
            <a:r>
              <a:rPr lang="en-GB" sz="1200" dirty="0"/>
              <a:t> (DSGO), </a:t>
            </a:r>
            <a:r>
              <a:rPr lang="en-GB" sz="1200" dirty="0">
                <a:hlinkClick r:id="rId7"/>
              </a:rPr>
              <a:t>https://www.digigo.nu/dsgo/default.aspx</a:t>
            </a:r>
            <a:endParaRPr lang="en-GB" sz="1200" dirty="0"/>
          </a:p>
          <a:p>
            <a:pPr lvl="1">
              <a:spcAft>
                <a:spcPts val="0"/>
              </a:spcAft>
            </a:pPr>
            <a:r>
              <a:rPr lang="en-GB" sz="1200" dirty="0" err="1"/>
              <a:t>versnellingsproject</a:t>
            </a:r>
            <a:r>
              <a:rPr lang="en-GB" sz="1200" dirty="0"/>
              <a:t> “NEN 2767 &lt;&gt; IMBOR </a:t>
            </a:r>
            <a:r>
              <a:rPr lang="en-GB" sz="1200" dirty="0" err="1"/>
              <a:t>harmonisatie</a:t>
            </a:r>
            <a:r>
              <a:rPr lang="en-GB" sz="1200" dirty="0"/>
              <a:t>” (</a:t>
            </a:r>
            <a:r>
              <a:rPr lang="en-GB" sz="1200" dirty="0" err="1"/>
              <a:t>a.h.v</a:t>
            </a:r>
            <a:r>
              <a:rPr lang="en-GB" sz="1200" dirty="0"/>
              <a:t>. NTA 8035/NEN2660)</a:t>
            </a:r>
          </a:p>
          <a:p>
            <a:pPr>
              <a:spcAft>
                <a:spcPts val="0"/>
              </a:spcAft>
            </a:pPr>
            <a:r>
              <a:rPr lang="en-GB" sz="1200" dirty="0" err="1"/>
              <a:t>bSI</a:t>
            </a:r>
            <a:endParaRPr lang="en-GB" sz="1200" dirty="0"/>
          </a:p>
          <a:p>
            <a:pPr lvl="1">
              <a:spcAft>
                <a:spcPts val="0"/>
              </a:spcAft>
            </a:pPr>
            <a:r>
              <a:rPr lang="en-GB" sz="1200" dirty="0" err="1"/>
              <a:t>ifcOWL</a:t>
            </a:r>
            <a:r>
              <a:rPr lang="en-GB" sz="1200" dirty="0"/>
              <a:t>, </a:t>
            </a:r>
            <a:r>
              <a:rPr lang="en-GB" sz="1200" dirty="0">
                <a:hlinkClick r:id="rId8"/>
              </a:rPr>
              <a:t>https://standards.buildingsmart.org/IFC/DEV/IFC4_1/OWL/index.html</a:t>
            </a:r>
            <a:endParaRPr lang="en-GB" sz="1200" dirty="0"/>
          </a:p>
          <a:p>
            <a:pPr lvl="1">
              <a:spcAft>
                <a:spcPts val="0"/>
              </a:spcAft>
            </a:pPr>
            <a:r>
              <a:rPr lang="en-GB" sz="1200" dirty="0"/>
              <a:t>BCF XML, </a:t>
            </a:r>
            <a:r>
              <a:rPr lang="en-GB" sz="1200" dirty="0">
                <a:hlinkClick r:id="rId9"/>
              </a:rPr>
              <a:t>https://github.com/buildingSMART/BCF-XML </a:t>
            </a:r>
            <a:endParaRPr lang="en-GB" sz="1200" dirty="0"/>
          </a:p>
          <a:p>
            <a:pPr lvl="1">
              <a:spcAft>
                <a:spcPts val="0"/>
              </a:spcAft>
            </a:pPr>
            <a:r>
              <a:rPr lang="en-GB" sz="1200" dirty="0"/>
              <a:t>BCF REST API, </a:t>
            </a:r>
            <a:r>
              <a:rPr lang="en-GB" sz="1200" u="sng" dirty="0">
                <a:hlinkClick r:id="rId10"/>
              </a:rPr>
              <a:t>https://github.com/buildingSMART/BCF-API</a:t>
            </a:r>
            <a:endParaRPr lang="en-GB" sz="1200" u="sng" dirty="0"/>
          </a:p>
          <a:p>
            <a:pPr>
              <a:spcAft>
                <a:spcPts val="0"/>
              </a:spcAft>
            </a:pPr>
            <a:r>
              <a:rPr lang="en-GB" sz="1200" u="sng" dirty="0"/>
              <a:t>W3C LBD BOT Ontology, </a:t>
            </a:r>
            <a:r>
              <a:rPr lang="en-GB" sz="1200" u="sng" dirty="0">
                <a:hlinkClick r:id="rId11"/>
              </a:rPr>
              <a:t>https://w3c-lbd-cg.github.io/bot/</a:t>
            </a:r>
            <a:endParaRPr lang="en-GB" sz="1200" dirty="0"/>
          </a:p>
          <a:p>
            <a:pPr>
              <a:spcAft>
                <a:spcPts val="0"/>
              </a:spcAft>
            </a:pPr>
            <a:endParaRPr lang="en-GB" sz="1200" dirty="0"/>
          </a:p>
          <a:p>
            <a:pPr marL="0" indent="0">
              <a:spcAft>
                <a:spcPts val="0"/>
              </a:spcAft>
              <a:buNone/>
            </a:pPr>
            <a:endParaRPr lang="en-GB" sz="1200" dirty="0"/>
          </a:p>
          <a:p>
            <a:pPr>
              <a:spcAft>
                <a:spcPts val="0"/>
              </a:spcAft>
            </a:pPr>
            <a:endParaRPr lang="en-GB" sz="1200" dirty="0"/>
          </a:p>
        </p:txBody>
      </p:sp>
      <p:sp>
        <p:nvSpPr>
          <p:cNvPr id="3" name="Tijdelijke aanduiding voor verticale tekst 2">
            <a:extLst>
              <a:ext uri="{FF2B5EF4-FFF2-40B4-BE49-F238E27FC236}">
                <a16:creationId xmlns:a16="http://schemas.microsoft.com/office/drawing/2014/main" id="{90C03E2B-C029-4CA2-A8F5-68EAB4369C4F}"/>
              </a:ext>
            </a:extLst>
          </p:cNvPr>
          <p:cNvSpPr>
            <a:spLocks noGrp="1"/>
          </p:cNvSpPr>
          <p:nvPr>
            <p:ph type="body" orient="vert" idx="15"/>
          </p:nvPr>
        </p:nvSpPr>
        <p:spPr/>
        <p:txBody>
          <a:bodyPr/>
          <a:lstStyle/>
          <a:p>
            <a:endParaRPr lang="en-GB" dirty="0"/>
          </a:p>
        </p:txBody>
      </p:sp>
      <p:sp>
        <p:nvSpPr>
          <p:cNvPr id="4" name="Tijdelijke aanduiding voor dianummer 3">
            <a:extLst>
              <a:ext uri="{FF2B5EF4-FFF2-40B4-BE49-F238E27FC236}">
                <a16:creationId xmlns:a16="http://schemas.microsoft.com/office/drawing/2014/main" id="{29F42018-51C6-419A-B29D-F37A855E58A4}"/>
              </a:ext>
            </a:extLst>
          </p:cNvPr>
          <p:cNvSpPr>
            <a:spLocks noGrp="1"/>
          </p:cNvSpPr>
          <p:nvPr>
            <p:ph type="sldNum" sz="quarter" idx="17"/>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EC93C5F-DB18-4797-88B9-B8B0D60519FD}" type="slidenum">
              <a:rPr kumimoji="0" lang="en-GB" sz="1000" b="0" i="0" u="none" strike="noStrike" kern="1200" cap="none" spc="0" normalizeH="0" baseline="0" noProof="0" smtClean="0">
                <a:ln>
                  <a:noFill/>
                </a:ln>
                <a:solidFill>
                  <a:prstClr val="black">
                    <a:tint val="75000"/>
                  </a:prstClr>
                </a:solidFill>
                <a:effectLst/>
                <a:uLnTx/>
                <a:uFillTx/>
                <a:latin typeface="Segoe UI Ligh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18</a:t>
            </a:fld>
            <a:endParaRPr kumimoji="0" lang="en-GB" sz="1000" b="0" i="0" u="none" strike="noStrike" kern="1200" cap="none" spc="0" normalizeH="0" baseline="0" noProof="0" dirty="0">
              <a:ln>
                <a:noFill/>
              </a:ln>
              <a:solidFill>
                <a:prstClr val="black">
                  <a:tint val="75000"/>
                </a:prstClr>
              </a:solidFill>
              <a:effectLst/>
              <a:uLnTx/>
              <a:uFillTx/>
              <a:latin typeface="Segoe UI Light"/>
              <a:ea typeface="+mn-ea"/>
              <a:cs typeface="+mn-cs"/>
            </a:endParaRPr>
          </a:p>
        </p:txBody>
      </p:sp>
      <p:sp>
        <p:nvSpPr>
          <p:cNvPr id="5" name="Tijdelijke aanduiding voor voettekst 4">
            <a:extLst>
              <a:ext uri="{FF2B5EF4-FFF2-40B4-BE49-F238E27FC236}">
                <a16:creationId xmlns:a16="http://schemas.microsoft.com/office/drawing/2014/main" id="{DB59B485-282C-4721-8A47-34B4629F4AE6}"/>
              </a:ext>
            </a:extLst>
          </p:cNvPr>
          <p:cNvSpPr>
            <a:spLocks noGrp="1"/>
          </p:cNvSpPr>
          <p:nvPr>
            <p:ph type="ftr" sz="quarter" idx="16"/>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prstClr val="black">
                    <a:tint val="75000"/>
                  </a:prstClr>
                </a:solidFill>
                <a:effectLst/>
                <a:uLnTx/>
                <a:uFillTx/>
                <a:latin typeface="Segoe UI Light"/>
                <a:ea typeface="+mn-ea"/>
                <a:cs typeface="+mn-cs"/>
              </a:rPr>
              <a:t>26 October 2021 | ALIM Guide for asset information Managers</a:t>
            </a:r>
          </a:p>
        </p:txBody>
      </p:sp>
      <p:sp>
        <p:nvSpPr>
          <p:cNvPr id="7" name="Titel 6">
            <a:extLst>
              <a:ext uri="{FF2B5EF4-FFF2-40B4-BE49-F238E27FC236}">
                <a16:creationId xmlns:a16="http://schemas.microsoft.com/office/drawing/2014/main" id="{28404714-D49C-4310-962A-C05648F8D77B}"/>
              </a:ext>
            </a:extLst>
          </p:cNvPr>
          <p:cNvSpPr>
            <a:spLocks noGrp="1"/>
          </p:cNvSpPr>
          <p:nvPr>
            <p:ph type="title"/>
          </p:nvPr>
        </p:nvSpPr>
        <p:spPr/>
        <p:txBody>
          <a:bodyPr/>
          <a:lstStyle/>
          <a:p>
            <a:r>
              <a:rPr lang="en-GB" dirty="0"/>
              <a:t>Some selected highlights 2021, NL bias</a:t>
            </a:r>
          </a:p>
        </p:txBody>
      </p:sp>
    </p:spTree>
    <p:extLst>
      <p:ext uri="{BB962C8B-B14F-4D97-AF65-F5344CB8AC3E}">
        <p14:creationId xmlns:p14="http://schemas.microsoft.com/office/powerpoint/2010/main" val="3716863329"/>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2">
            <a:lumMod val="20000"/>
            <a:lumOff val="80000"/>
          </a:schemeClr>
        </a:solidFill>
        <a:effectLst/>
      </p:bgPr>
    </p:bg>
    <p:spTree>
      <p:nvGrpSpPr>
        <p:cNvPr id="1" name=""/>
        <p:cNvGrpSpPr/>
        <p:nvPr/>
      </p:nvGrpSpPr>
      <p:grpSpPr>
        <a:xfrm>
          <a:off x="0" y="0"/>
          <a:ext cx="0" cy="0"/>
          <a:chOff x="0" y="0"/>
          <a:chExt cx="0" cy="0"/>
        </a:xfrm>
      </p:grpSpPr>
      <p:sp>
        <p:nvSpPr>
          <p:cNvPr id="3" name="Tijdelijke aanduiding voor verticale tekst 2">
            <a:extLst>
              <a:ext uri="{FF2B5EF4-FFF2-40B4-BE49-F238E27FC236}">
                <a16:creationId xmlns:a16="http://schemas.microsoft.com/office/drawing/2014/main" id="{959FBF2F-F431-49BD-9618-324C598422C6}"/>
              </a:ext>
            </a:extLst>
          </p:cNvPr>
          <p:cNvSpPr>
            <a:spLocks noGrp="1"/>
          </p:cNvSpPr>
          <p:nvPr>
            <p:ph type="body" orient="vert" idx="15"/>
          </p:nvPr>
        </p:nvSpPr>
        <p:spPr/>
        <p:txBody>
          <a:bodyPr/>
          <a:lstStyle/>
          <a:p>
            <a:endParaRPr lang="en-GB" dirty="0"/>
          </a:p>
        </p:txBody>
      </p:sp>
      <p:sp>
        <p:nvSpPr>
          <p:cNvPr id="4" name="Tijdelijke aanduiding voor dianummer 3">
            <a:extLst>
              <a:ext uri="{FF2B5EF4-FFF2-40B4-BE49-F238E27FC236}">
                <a16:creationId xmlns:a16="http://schemas.microsoft.com/office/drawing/2014/main" id="{93BE6B94-DDA3-4EC8-96F2-FEC77FFC2403}"/>
              </a:ext>
            </a:extLst>
          </p:cNvPr>
          <p:cNvSpPr>
            <a:spLocks noGrp="1"/>
          </p:cNvSpPr>
          <p:nvPr>
            <p:ph type="sldNum" sz="quarter" idx="17"/>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EC93C5F-DB18-4797-88B9-B8B0D60519FD}" type="slidenum">
              <a:rPr kumimoji="0" lang="en-GB" sz="1000" b="0" i="0" u="none" strike="noStrike" kern="1200" cap="none" spc="0" normalizeH="0" baseline="0" noProof="0" smtClean="0">
                <a:ln>
                  <a:noFill/>
                </a:ln>
                <a:solidFill>
                  <a:prstClr val="black">
                    <a:tint val="75000"/>
                  </a:prstClr>
                </a:solidFill>
                <a:effectLst/>
                <a:uLnTx/>
                <a:uFillTx/>
                <a:latin typeface="Segoe UI Ligh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19</a:t>
            </a:fld>
            <a:endParaRPr kumimoji="0" lang="en-GB" sz="1000" b="0" i="0" u="none" strike="noStrike" kern="1200" cap="none" spc="0" normalizeH="0" baseline="0" noProof="0" dirty="0">
              <a:ln>
                <a:noFill/>
              </a:ln>
              <a:solidFill>
                <a:prstClr val="black">
                  <a:tint val="75000"/>
                </a:prstClr>
              </a:solidFill>
              <a:effectLst/>
              <a:uLnTx/>
              <a:uFillTx/>
              <a:latin typeface="Segoe UI Light"/>
              <a:ea typeface="+mn-ea"/>
              <a:cs typeface="+mn-cs"/>
            </a:endParaRPr>
          </a:p>
        </p:txBody>
      </p:sp>
      <p:sp>
        <p:nvSpPr>
          <p:cNvPr id="5" name="Tijdelijke aanduiding voor voettekst 4">
            <a:extLst>
              <a:ext uri="{FF2B5EF4-FFF2-40B4-BE49-F238E27FC236}">
                <a16:creationId xmlns:a16="http://schemas.microsoft.com/office/drawing/2014/main" id="{986C8FE1-561C-480B-8E95-ED0C3B832C4B}"/>
              </a:ext>
            </a:extLst>
          </p:cNvPr>
          <p:cNvSpPr>
            <a:spLocks noGrp="1"/>
          </p:cNvSpPr>
          <p:nvPr>
            <p:ph type="ftr" sz="quarter" idx="16"/>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prstClr val="black">
                    <a:tint val="75000"/>
                  </a:prstClr>
                </a:solidFill>
                <a:effectLst/>
                <a:uLnTx/>
                <a:uFillTx/>
                <a:latin typeface="Segoe UI Light"/>
                <a:ea typeface="+mn-ea"/>
                <a:cs typeface="+mn-cs"/>
              </a:rPr>
              <a:t>26 October 2021 | ALIM Guide for asset information Managers</a:t>
            </a:r>
          </a:p>
        </p:txBody>
      </p:sp>
      <p:sp>
        <p:nvSpPr>
          <p:cNvPr id="7" name="Titel 6">
            <a:extLst>
              <a:ext uri="{FF2B5EF4-FFF2-40B4-BE49-F238E27FC236}">
                <a16:creationId xmlns:a16="http://schemas.microsoft.com/office/drawing/2014/main" id="{FADC34B2-805E-4C6F-AF27-C2D6B1630F87}"/>
              </a:ext>
            </a:extLst>
          </p:cNvPr>
          <p:cNvSpPr>
            <a:spLocks noGrp="1"/>
          </p:cNvSpPr>
          <p:nvPr>
            <p:ph type="title"/>
          </p:nvPr>
        </p:nvSpPr>
        <p:spPr/>
        <p:txBody>
          <a:bodyPr/>
          <a:lstStyle/>
          <a:p>
            <a:r>
              <a:rPr lang="en-GB" dirty="0"/>
              <a:t>What’s hot</a:t>
            </a:r>
          </a:p>
        </p:txBody>
      </p:sp>
      <p:sp>
        <p:nvSpPr>
          <p:cNvPr id="55" name="Pijl: rechts 54">
            <a:extLst>
              <a:ext uri="{FF2B5EF4-FFF2-40B4-BE49-F238E27FC236}">
                <a16:creationId xmlns:a16="http://schemas.microsoft.com/office/drawing/2014/main" id="{926A15BC-8189-44F4-BB18-C0C94957433D}"/>
              </a:ext>
            </a:extLst>
          </p:cNvPr>
          <p:cNvSpPr/>
          <p:nvPr/>
        </p:nvSpPr>
        <p:spPr>
          <a:xfrm>
            <a:off x="1216899" y="4598790"/>
            <a:ext cx="8558565" cy="415227"/>
          </a:xfrm>
          <a:prstGeom prst="rightArrow">
            <a:avLst/>
          </a:prstGeom>
          <a:solidFill>
            <a:srgbClr val="71A4C3"/>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0" cap="none" spc="0" normalizeH="0" baseline="0" noProof="0" dirty="0">
                <a:ln>
                  <a:noFill/>
                </a:ln>
                <a:solidFill>
                  <a:prstClr val="white"/>
                </a:solidFill>
                <a:effectLst/>
                <a:uLnTx/>
                <a:uFillTx/>
                <a:latin typeface="Segoe UI Light"/>
                <a:ea typeface="+mn-ea"/>
                <a:cs typeface="+mn-cs"/>
              </a:rPr>
              <a:t>time</a:t>
            </a:r>
          </a:p>
        </p:txBody>
      </p:sp>
      <p:pic>
        <p:nvPicPr>
          <p:cNvPr id="57" name="Afbeelding 56">
            <a:extLst>
              <a:ext uri="{FF2B5EF4-FFF2-40B4-BE49-F238E27FC236}">
                <a16:creationId xmlns:a16="http://schemas.microsoft.com/office/drawing/2014/main" id="{C3052BA0-4BFC-4EA2-A293-829150F1F6EB}"/>
              </a:ext>
            </a:extLst>
          </p:cNvPr>
          <p:cNvPicPr>
            <a:picLocks noChangeAspect="1"/>
          </p:cNvPicPr>
          <p:nvPr/>
        </p:nvPicPr>
        <p:blipFill>
          <a:blip r:embed="rId2"/>
          <a:stretch>
            <a:fillRect/>
          </a:stretch>
        </p:blipFill>
        <p:spPr>
          <a:xfrm>
            <a:off x="1416454" y="3163501"/>
            <a:ext cx="977493" cy="920657"/>
          </a:xfrm>
          <a:prstGeom prst="rect">
            <a:avLst/>
          </a:prstGeom>
        </p:spPr>
      </p:pic>
      <p:pic>
        <p:nvPicPr>
          <p:cNvPr id="58" name="Afbeelding 57">
            <a:extLst>
              <a:ext uri="{FF2B5EF4-FFF2-40B4-BE49-F238E27FC236}">
                <a16:creationId xmlns:a16="http://schemas.microsoft.com/office/drawing/2014/main" id="{A6D6BC92-D28D-4B24-ABF5-846703BF447B}"/>
              </a:ext>
            </a:extLst>
          </p:cNvPr>
          <p:cNvPicPr>
            <a:picLocks noChangeAspect="1"/>
          </p:cNvPicPr>
          <p:nvPr/>
        </p:nvPicPr>
        <p:blipFill>
          <a:blip r:embed="rId2"/>
          <a:stretch>
            <a:fillRect/>
          </a:stretch>
        </p:blipFill>
        <p:spPr>
          <a:xfrm>
            <a:off x="7528876" y="2919247"/>
            <a:ext cx="1502247" cy="1414900"/>
          </a:xfrm>
          <a:prstGeom prst="rect">
            <a:avLst/>
          </a:prstGeom>
        </p:spPr>
      </p:pic>
      <p:pic>
        <p:nvPicPr>
          <p:cNvPr id="60" name="Afbeelding 59">
            <a:extLst>
              <a:ext uri="{FF2B5EF4-FFF2-40B4-BE49-F238E27FC236}">
                <a16:creationId xmlns:a16="http://schemas.microsoft.com/office/drawing/2014/main" id="{DF9B0101-C069-4E12-ACF9-BD322A1398FF}"/>
              </a:ext>
            </a:extLst>
          </p:cNvPr>
          <p:cNvPicPr>
            <a:picLocks noChangeAspect="1"/>
          </p:cNvPicPr>
          <p:nvPr/>
        </p:nvPicPr>
        <p:blipFill>
          <a:blip r:embed="rId2"/>
          <a:stretch>
            <a:fillRect/>
          </a:stretch>
        </p:blipFill>
        <p:spPr>
          <a:xfrm>
            <a:off x="3664764" y="3063846"/>
            <a:ext cx="714238" cy="672709"/>
          </a:xfrm>
          <a:prstGeom prst="rect">
            <a:avLst/>
          </a:prstGeom>
        </p:spPr>
      </p:pic>
      <p:pic>
        <p:nvPicPr>
          <p:cNvPr id="61" name="Afbeelding 60">
            <a:extLst>
              <a:ext uri="{FF2B5EF4-FFF2-40B4-BE49-F238E27FC236}">
                <a16:creationId xmlns:a16="http://schemas.microsoft.com/office/drawing/2014/main" id="{DF76B17E-777A-4F7E-BCD8-727A2A39BE23}"/>
              </a:ext>
            </a:extLst>
          </p:cNvPr>
          <p:cNvPicPr>
            <a:picLocks noChangeAspect="1"/>
          </p:cNvPicPr>
          <p:nvPr/>
        </p:nvPicPr>
        <p:blipFill>
          <a:blip r:embed="rId2"/>
          <a:stretch>
            <a:fillRect/>
          </a:stretch>
        </p:blipFill>
        <p:spPr>
          <a:xfrm>
            <a:off x="4628746" y="3679770"/>
            <a:ext cx="714238" cy="672709"/>
          </a:xfrm>
          <a:prstGeom prst="rect">
            <a:avLst/>
          </a:prstGeom>
        </p:spPr>
      </p:pic>
      <p:sp>
        <p:nvSpPr>
          <p:cNvPr id="62" name="Tekstvak 61">
            <a:extLst>
              <a:ext uri="{FF2B5EF4-FFF2-40B4-BE49-F238E27FC236}">
                <a16:creationId xmlns:a16="http://schemas.microsoft.com/office/drawing/2014/main" id="{46979B23-580A-48F3-935A-D2875EC0CD35}"/>
              </a:ext>
            </a:extLst>
          </p:cNvPr>
          <p:cNvSpPr txBox="1"/>
          <p:nvPr/>
        </p:nvSpPr>
        <p:spPr>
          <a:xfrm>
            <a:off x="1420307" y="4141009"/>
            <a:ext cx="112498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prstClr val="black"/>
                </a:solidFill>
                <a:effectLst/>
                <a:uLnTx/>
                <a:uFillTx/>
                <a:latin typeface="Segoe UI Light"/>
                <a:ea typeface="+mn-ea"/>
                <a:cs typeface="+mn-cs"/>
              </a:rPr>
              <a:t>NTA 8035</a:t>
            </a:r>
          </a:p>
        </p:txBody>
      </p:sp>
      <p:sp>
        <p:nvSpPr>
          <p:cNvPr id="63" name="Tekstvak 62">
            <a:extLst>
              <a:ext uri="{FF2B5EF4-FFF2-40B4-BE49-F238E27FC236}">
                <a16:creationId xmlns:a16="http://schemas.microsoft.com/office/drawing/2014/main" id="{0C28D137-EE22-4471-A902-C7D45C62E744}"/>
              </a:ext>
            </a:extLst>
          </p:cNvPr>
          <p:cNvSpPr txBox="1"/>
          <p:nvPr/>
        </p:nvSpPr>
        <p:spPr>
          <a:xfrm>
            <a:off x="2379155" y="3292815"/>
            <a:ext cx="1232902"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prstClr val="black"/>
                </a:solidFill>
                <a:effectLst/>
                <a:uLnTx/>
                <a:uFillTx/>
                <a:latin typeface="Segoe UI Light"/>
                <a:ea typeface="+mn-ea"/>
                <a:cs typeface="+mn-cs"/>
              </a:rPr>
              <a:t>Conceptual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prstClr val="black"/>
                </a:solidFill>
                <a:effectLst/>
                <a:uLnTx/>
                <a:uFillTx/>
                <a:latin typeface="Segoe UI Light"/>
                <a:ea typeface="+mn-ea"/>
                <a:cs typeface="+mn-cs"/>
              </a:rPr>
              <a:t>Bindings for LD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prstClr val="black"/>
                </a:solidFill>
                <a:effectLst/>
                <a:uLnTx/>
                <a:uFillTx/>
                <a:latin typeface="Segoe UI Light"/>
                <a:ea typeface="+mn-ea"/>
                <a:cs typeface="+mn-cs"/>
              </a:rPr>
              <a:t>Top Level Model</a:t>
            </a:r>
          </a:p>
        </p:txBody>
      </p:sp>
      <p:sp>
        <p:nvSpPr>
          <p:cNvPr id="64" name="Tekstvak 63">
            <a:extLst>
              <a:ext uri="{FF2B5EF4-FFF2-40B4-BE49-F238E27FC236}">
                <a16:creationId xmlns:a16="http://schemas.microsoft.com/office/drawing/2014/main" id="{E173208A-6E4B-4DEC-B8C5-778DAF408601}"/>
              </a:ext>
            </a:extLst>
          </p:cNvPr>
          <p:cNvSpPr txBox="1"/>
          <p:nvPr/>
        </p:nvSpPr>
        <p:spPr>
          <a:xfrm>
            <a:off x="3470405" y="3721075"/>
            <a:ext cx="133882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prstClr val="black"/>
                </a:solidFill>
                <a:effectLst/>
                <a:uLnTx/>
                <a:uFillTx/>
                <a:latin typeface="Segoe UI Light"/>
                <a:ea typeface="+mn-ea"/>
                <a:cs typeface="+mn-cs"/>
              </a:rPr>
              <a:t>NEN 2660-1</a:t>
            </a:r>
          </a:p>
        </p:txBody>
      </p:sp>
      <p:sp>
        <p:nvSpPr>
          <p:cNvPr id="65" name="Tekstvak 64">
            <a:extLst>
              <a:ext uri="{FF2B5EF4-FFF2-40B4-BE49-F238E27FC236}">
                <a16:creationId xmlns:a16="http://schemas.microsoft.com/office/drawing/2014/main" id="{5FF3BED3-D0D2-4817-A444-F8AE6B9CAEAA}"/>
              </a:ext>
            </a:extLst>
          </p:cNvPr>
          <p:cNvSpPr txBox="1"/>
          <p:nvPr/>
        </p:nvSpPr>
        <p:spPr>
          <a:xfrm>
            <a:off x="4434387" y="4328110"/>
            <a:ext cx="137569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prstClr val="black"/>
                </a:solidFill>
                <a:effectLst/>
                <a:uLnTx/>
                <a:uFillTx/>
                <a:latin typeface="Segoe UI Light"/>
                <a:ea typeface="+mn-ea"/>
                <a:cs typeface="+mn-cs"/>
              </a:rPr>
              <a:t>NEN 2660-2</a:t>
            </a:r>
          </a:p>
        </p:txBody>
      </p:sp>
      <p:sp>
        <p:nvSpPr>
          <p:cNvPr id="71" name="Tekstvak 70">
            <a:extLst>
              <a:ext uri="{FF2B5EF4-FFF2-40B4-BE49-F238E27FC236}">
                <a16:creationId xmlns:a16="http://schemas.microsoft.com/office/drawing/2014/main" id="{6CE593E1-0F28-41D7-9166-911CB8EF5DCD}"/>
              </a:ext>
            </a:extLst>
          </p:cNvPr>
          <p:cNvSpPr txBox="1"/>
          <p:nvPr/>
        </p:nvSpPr>
        <p:spPr>
          <a:xfrm>
            <a:off x="5221181" y="3811393"/>
            <a:ext cx="1870897" cy="646331"/>
          </a:xfrm>
          <a:prstGeom prst="rect">
            <a:avLst/>
          </a:prstGeom>
          <a:noFill/>
        </p:spPr>
        <p:txBody>
          <a:bodyPr wrap="non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prstClr val="black"/>
                </a:solidFill>
                <a:effectLst/>
                <a:uLnTx/>
                <a:uFillTx/>
                <a:latin typeface="Segoe UI Light"/>
                <a:ea typeface="+mn-ea"/>
                <a:cs typeface="+mn-cs"/>
              </a:rPr>
              <a:t>Conceptual configured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prstClr val="black"/>
                </a:solidFill>
                <a:effectLst/>
                <a:uLnTx/>
                <a:uFillTx/>
                <a:latin typeface="Segoe UI Light"/>
                <a:ea typeface="+mn-ea"/>
                <a:cs typeface="+mn-cs"/>
              </a:rPr>
              <a:t>Top Level Model extended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prstClr val="black"/>
                </a:solidFill>
                <a:effectLst/>
                <a:uLnTx/>
                <a:uFillTx/>
                <a:latin typeface="Segoe UI Light"/>
                <a:ea typeface="+mn-ea"/>
                <a:cs typeface="Segoe UI Light"/>
              </a:rPr>
              <a:t>Binding for LD</a:t>
            </a:r>
          </a:p>
        </p:txBody>
      </p:sp>
      <p:pic>
        <p:nvPicPr>
          <p:cNvPr id="72" name="Afbeelding 71">
            <a:extLst>
              <a:ext uri="{FF2B5EF4-FFF2-40B4-BE49-F238E27FC236}">
                <a16:creationId xmlns:a16="http://schemas.microsoft.com/office/drawing/2014/main" id="{14895CD4-AC93-4DDF-866D-C80198AFA152}"/>
              </a:ext>
            </a:extLst>
          </p:cNvPr>
          <p:cNvPicPr>
            <a:picLocks noChangeAspect="1"/>
          </p:cNvPicPr>
          <p:nvPr/>
        </p:nvPicPr>
        <p:blipFill>
          <a:blip r:embed="rId2"/>
          <a:stretch>
            <a:fillRect/>
          </a:stretch>
        </p:blipFill>
        <p:spPr>
          <a:xfrm>
            <a:off x="5953978" y="1587289"/>
            <a:ext cx="1311654" cy="1235389"/>
          </a:xfrm>
          <a:prstGeom prst="rect">
            <a:avLst/>
          </a:prstGeom>
        </p:spPr>
      </p:pic>
      <p:sp>
        <p:nvSpPr>
          <p:cNvPr id="74" name="Tekstvak 73">
            <a:extLst>
              <a:ext uri="{FF2B5EF4-FFF2-40B4-BE49-F238E27FC236}">
                <a16:creationId xmlns:a16="http://schemas.microsoft.com/office/drawing/2014/main" id="{2A27256B-851A-4E86-9E04-7625F94EFD0D}"/>
              </a:ext>
            </a:extLst>
          </p:cNvPr>
          <p:cNvSpPr txBox="1"/>
          <p:nvPr/>
        </p:nvSpPr>
        <p:spPr>
          <a:xfrm>
            <a:off x="6004621" y="2837593"/>
            <a:ext cx="167225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prstClr val="black"/>
                </a:solidFill>
                <a:effectLst/>
                <a:uLnTx/>
                <a:uFillTx/>
                <a:latin typeface="Segoe UI Light"/>
                <a:ea typeface="+mn-ea"/>
                <a:cs typeface="+mn-cs"/>
              </a:rPr>
              <a:t>Dis Geo IMSOR</a:t>
            </a:r>
          </a:p>
        </p:txBody>
      </p:sp>
      <p:pic>
        <p:nvPicPr>
          <p:cNvPr id="75" name="Afbeelding 74">
            <a:extLst>
              <a:ext uri="{FF2B5EF4-FFF2-40B4-BE49-F238E27FC236}">
                <a16:creationId xmlns:a16="http://schemas.microsoft.com/office/drawing/2014/main" id="{2052D2C8-B220-4487-9B40-BC03A2D64D02}"/>
              </a:ext>
            </a:extLst>
          </p:cNvPr>
          <p:cNvPicPr>
            <a:picLocks noChangeAspect="1"/>
          </p:cNvPicPr>
          <p:nvPr/>
        </p:nvPicPr>
        <p:blipFill>
          <a:blip r:embed="rId2"/>
          <a:stretch>
            <a:fillRect/>
          </a:stretch>
        </p:blipFill>
        <p:spPr>
          <a:xfrm>
            <a:off x="1383978" y="1620747"/>
            <a:ext cx="977493" cy="920657"/>
          </a:xfrm>
          <a:prstGeom prst="rect">
            <a:avLst/>
          </a:prstGeom>
        </p:spPr>
      </p:pic>
      <p:sp>
        <p:nvSpPr>
          <p:cNvPr id="77" name="Tekstvak 76">
            <a:extLst>
              <a:ext uri="{FF2B5EF4-FFF2-40B4-BE49-F238E27FC236}">
                <a16:creationId xmlns:a16="http://schemas.microsoft.com/office/drawing/2014/main" id="{4DFAFBED-142A-4983-8F85-CE5196315C5D}"/>
              </a:ext>
            </a:extLst>
          </p:cNvPr>
          <p:cNvSpPr txBox="1"/>
          <p:nvPr/>
        </p:nvSpPr>
        <p:spPr>
          <a:xfrm>
            <a:off x="998993" y="2524006"/>
            <a:ext cx="1255472" cy="64633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err="1">
                <a:ln>
                  <a:noFill/>
                </a:ln>
                <a:solidFill>
                  <a:prstClr val="black"/>
                </a:solidFill>
                <a:effectLst/>
                <a:uLnTx/>
                <a:uFillTx/>
                <a:latin typeface="Segoe UI Light"/>
                <a:ea typeface="+mn-ea"/>
                <a:cs typeface="+mn-cs"/>
              </a:rPr>
              <a:t>Geonovum</a:t>
            </a:r>
            <a:endParaRPr kumimoji="0" lang="en-GB" sz="1800" b="1" i="0" u="none" strike="noStrike" kern="1200" cap="none" spc="0" normalizeH="0" baseline="0" noProof="0" dirty="0">
              <a:ln>
                <a:noFill/>
              </a:ln>
              <a:solidFill>
                <a:prstClr val="black"/>
              </a:solidFill>
              <a:effectLst/>
              <a:uLnTx/>
              <a:uFillTx/>
              <a:latin typeface="Segoe UI Light"/>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prstClr val="black"/>
                </a:solidFill>
                <a:effectLst/>
                <a:uLnTx/>
                <a:uFillTx/>
                <a:latin typeface="Segoe UI Light"/>
                <a:ea typeface="+mn-ea"/>
                <a:cs typeface="+mn-cs"/>
              </a:rPr>
              <a:t>MIM 1.1</a:t>
            </a:r>
          </a:p>
        </p:txBody>
      </p:sp>
      <p:sp>
        <p:nvSpPr>
          <p:cNvPr id="78" name="Tekstvak 77">
            <a:extLst>
              <a:ext uri="{FF2B5EF4-FFF2-40B4-BE49-F238E27FC236}">
                <a16:creationId xmlns:a16="http://schemas.microsoft.com/office/drawing/2014/main" id="{3E665813-D527-4D47-AA3B-EEE675F95732}"/>
              </a:ext>
            </a:extLst>
          </p:cNvPr>
          <p:cNvSpPr txBox="1"/>
          <p:nvPr/>
        </p:nvSpPr>
        <p:spPr>
          <a:xfrm>
            <a:off x="6487676" y="4365643"/>
            <a:ext cx="313547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prstClr val="black"/>
                </a:solidFill>
                <a:effectLst/>
                <a:uLnTx/>
                <a:uFillTx/>
                <a:latin typeface="Segoe UI Light"/>
                <a:ea typeface="+mn-ea"/>
                <a:cs typeface="+mn-cs"/>
              </a:rPr>
              <a:t>CEN TC442 SML Part 1 / Part 2</a:t>
            </a:r>
          </a:p>
        </p:txBody>
      </p:sp>
      <p:pic>
        <p:nvPicPr>
          <p:cNvPr id="79" name="Afbeelding 78">
            <a:extLst>
              <a:ext uri="{FF2B5EF4-FFF2-40B4-BE49-F238E27FC236}">
                <a16:creationId xmlns:a16="http://schemas.microsoft.com/office/drawing/2014/main" id="{E2D8ECBF-F967-4F52-B056-360B0DF7286B}"/>
              </a:ext>
            </a:extLst>
          </p:cNvPr>
          <p:cNvPicPr>
            <a:picLocks noChangeAspect="1"/>
          </p:cNvPicPr>
          <p:nvPr/>
        </p:nvPicPr>
        <p:blipFill>
          <a:blip r:embed="rId2"/>
          <a:stretch>
            <a:fillRect/>
          </a:stretch>
        </p:blipFill>
        <p:spPr>
          <a:xfrm>
            <a:off x="3732988" y="1713802"/>
            <a:ext cx="714238" cy="672709"/>
          </a:xfrm>
          <a:prstGeom prst="rect">
            <a:avLst/>
          </a:prstGeom>
        </p:spPr>
      </p:pic>
      <p:sp>
        <p:nvSpPr>
          <p:cNvPr id="80" name="Tekstvak 79">
            <a:extLst>
              <a:ext uri="{FF2B5EF4-FFF2-40B4-BE49-F238E27FC236}">
                <a16:creationId xmlns:a16="http://schemas.microsoft.com/office/drawing/2014/main" id="{A8C77AEC-BF7F-4C2A-BE84-DBA52F983782}"/>
              </a:ext>
            </a:extLst>
          </p:cNvPr>
          <p:cNvSpPr txBox="1"/>
          <p:nvPr/>
        </p:nvSpPr>
        <p:spPr>
          <a:xfrm>
            <a:off x="3485673" y="2366926"/>
            <a:ext cx="148149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prstClr val="black"/>
                </a:solidFill>
                <a:effectLst/>
                <a:uLnTx/>
                <a:uFillTx/>
                <a:latin typeface="Segoe UI Light"/>
                <a:ea typeface="+mn-ea"/>
                <a:cs typeface="+mn-cs"/>
              </a:rPr>
              <a:t>NEN 3610-LD</a:t>
            </a:r>
          </a:p>
        </p:txBody>
      </p:sp>
      <p:cxnSp>
        <p:nvCxnSpPr>
          <p:cNvPr id="81" name="Rechte verbindingslijn met pijl 80">
            <a:extLst>
              <a:ext uri="{FF2B5EF4-FFF2-40B4-BE49-F238E27FC236}">
                <a16:creationId xmlns:a16="http://schemas.microsoft.com/office/drawing/2014/main" id="{6D432804-879C-4EAE-89CE-7E980F51FAD1}"/>
              </a:ext>
            </a:extLst>
          </p:cNvPr>
          <p:cNvCxnSpPr>
            <a:cxnSpLocks/>
          </p:cNvCxnSpPr>
          <p:nvPr/>
        </p:nvCxnSpPr>
        <p:spPr>
          <a:xfrm>
            <a:off x="2500802" y="3204492"/>
            <a:ext cx="1163962" cy="0"/>
          </a:xfrm>
          <a:prstGeom prst="straightConnector1">
            <a:avLst/>
          </a:prstGeom>
          <a:noFill/>
          <a:ln w="6350" cap="flat" cmpd="sng" algn="ctr">
            <a:solidFill>
              <a:sysClr val="windowText" lastClr="000000"/>
            </a:solidFill>
            <a:prstDash val="solid"/>
            <a:miter lim="800000"/>
            <a:tailEnd type="triangle"/>
          </a:ln>
          <a:effectLst/>
        </p:spPr>
      </p:cxnSp>
      <p:cxnSp>
        <p:nvCxnSpPr>
          <p:cNvPr id="82" name="Rechte verbindingslijn met pijl 81">
            <a:extLst>
              <a:ext uri="{FF2B5EF4-FFF2-40B4-BE49-F238E27FC236}">
                <a16:creationId xmlns:a16="http://schemas.microsoft.com/office/drawing/2014/main" id="{9D36090B-8FA5-4B1D-8C61-B95EF49ADECB}"/>
              </a:ext>
            </a:extLst>
          </p:cNvPr>
          <p:cNvCxnSpPr>
            <a:cxnSpLocks/>
          </p:cNvCxnSpPr>
          <p:nvPr/>
        </p:nvCxnSpPr>
        <p:spPr>
          <a:xfrm>
            <a:off x="2528551" y="3892316"/>
            <a:ext cx="1997404" cy="300313"/>
          </a:xfrm>
          <a:prstGeom prst="straightConnector1">
            <a:avLst/>
          </a:prstGeom>
          <a:noFill/>
          <a:ln w="6350" cap="flat" cmpd="sng" algn="ctr">
            <a:solidFill>
              <a:sysClr val="windowText" lastClr="000000"/>
            </a:solidFill>
            <a:prstDash val="solid"/>
            <a:miter lim="800000"/>
            <a:tailEnd type="triangle"/>
          </a:ln>
          <a:effectLst/>
        </p:spPr>
      </p:cxnSp>
      <p:cxnSp>
        <p:nvCxnSpPr>
          <p:cNvPr id="83" name="Rechte verbindingslijn met pijl 82">
            <a:extLst>
              <a:ext uri="{FF2B5EF4-FFF2-40B4-BE49-F238E27FC236}">
                <a16:creationId xmlns:a16="http://schemas.microsoft.com/office/drawing/2014/main" id="{E78DE8F7-6035-4CBB-B941-6541261FB65A}"/>
              </a:ext>
            </a:extLst>
          </p:cNvPr>
          <p:cNvCxnSpPr>
            <a:cxnSpLocks/>
          </p:cNvCxnSpPr>
          <p:nvPr/>
        </p:nvCxnSpPr>
        <p:spPr>
          <a:xfrm flipV="1">
            <a:off x="2341100" y="2486670"/>
            <a:ext cx="0" cy="569133"/>
          </a:xfrm>
          <a:prstGeom prst="straightConnector1">
            <a:avLst/>
          </a:prstGeom>
          <a:noFill/>
          <a:ln w="6350" cap="flat" cmpd="sng" algn="ctr">
            <a:solidFill>
              <a:sysClr val="windowText" lastClr="000000"/>
            </a:solidFill>
            <a:prstDash val="solid"/>
            <a:miter lim="800000"/>
            <a:headEnd type="triangle" w="med" len="med"/>
            <a:tailEnd type="triangle" w="med" len="med"/>
          </a:ln>
          <a:effectLst/>
        </p:spPr>
      </p:cxnSp>
      <p:cxnSp>
        <p:nvCxnSpPr>
          <p:cNvPr id="84" name="Rechte verbindingslijn met pijl 83">
            <a:extLst>
              <a:ext uri="{FF2B5EF4-FFF2-40B4-BE49-F238E27FC236}">
                <a16:creationId xmlns:a16="http://schemas.microsoft.com/office/drawing/2014/main" id="{A05B4BA6-3751-45D5-A47B-92955EB6DEBA}"/>
              </a:ext>
            </a:extLst>
          </p:cNvPr>
          <p:cNvCxnSpPr>
            <a:cxnSpLocks/>
          </p:cNvCxnSpPr>
          <p:nvPr/>
        </p:nvCxnSpPr>
        <p:spPr>
          <a:xfrm flipV="1">
            <a:off x="2481640" y="2392859"/>
            <a:ext cx="3482529" cy="739784"/>
          </a:xfrm>
          <a:prstGeom prst="straightConnector1">
            <a:avLst/>
          </a:prstGeom>
          <a:noFill/>
          <a:ln w="6350" cap="flat" cmpd="sng" algn="ctr">
            <a:solidFill>
              <a:sysClr val="windowText" lastClr="000000"/>
            </a:solidFill>
            <a:prstDash val="solid"/>
            <a:miter lim="800000"/>
            <a:tailEnd type="triangle"/>
          </a:ln>
          <a:effectLst/>
        </p:spPr>
      </p:cxnSp>
      <p:cxnSp>
        <p:nvCxnSpPr>
          <p:cNvPr id="85" name="Rechte verbindingslijn met pijl 84">
            <a:extLst>
              <a:ext uri="{FF2B5EF4-FFF2-40B4-BE49-F238E27FC236}">
                <a16:creationId xmlns:a16="http://schemas.microsoft.com/office/drawing/2014/main" id="{53ED0543-8BAC-4DF9-BDF8-823A4293D3AD}"/>
              </a:ext>
            </a:extLst>
          </p:cNvPr>
          <p:cNvCxnSpPr>
            <a:cxnSpLocks/>
          </p:cNvCxnSpPr>
          <p:nvPr/>
        </p:nvCxnSpPr>
        <p:spPr>
          <a:xfrm flipV="1">
            <a:off x="4435407" y="2119655"/>
            <a:ext cx="1499221" cy="45474"/>
          </a:xfrm>
          <a:prstGeom prst="straightConnector1">
            <a:avLst/>
          </a:prstGeom>
          <a:noFill/>
          <a:ln w="6350" cap="flat" cmpd="sng" algn="ctr">
            <a:solidFill>
              <a:sysClr val="windowText" lastClr="000000"/>
            </a:solidFill>
            <a:prstDash val="solid"/>
            <a:miter lim="800000"/>
            <a:tailEnd type="triangle"/>
          </a:ln>
          <a:effectLst/>
        </p:spPr>
      </p:cxnSp>
      <p:cxnSp>
        <p:nvCxnSpPr>
          <p:cNvPr id="86" name="Rechte verbindingslijn met pijl 85">
            <a:extLst>
              <a:ext uri="{FF2B5EF4-FFF2-40B4-BE49-F238E27FC236}">
                <a16:creationId xmlns:a16="http://schemas.microsoft.com/office/drawing/2014/main" id="{A4CFB1AA-DBB1-46CE-AC6A-761F7487E7DF}"/>
              </a:ext>
            </a:extLst>
          </p:cNvPr>
          <p:cNvCxnSpPr>
            <a:cxnSpLocks/>
          </p:cNvCxnSpPr>
          <p:nvPr/>
        </p:nvCxnSpPr>
        <p:spPr>
          <a:xfrm flipV="1">
            <a:off x="4345069" y="2716333"/>
            <a:ext cx="1619100" cy="386347"/>
          </a:xfrm>
          <a:prstGeom prst="straightConnector1">
            <a:avLst/>
          </a:prstGeom>
          <a:noFill/>
          <a:ln w="6350" cap="flat" cmpd="sng" algn="ctr">
            <a:solidFill>
              <a:sysClr val="windowText" lastClr="000000"/>
            </a:solidFill>
            <a:prstDash val="solid"/>
            <a:miter lim="800000"/>
            <a:headEnd type="triangle" w="med" len="med"/>
            <a:tailEnd type="triangle" w="med" len="med"/>
          </a:ln>
          <a:effectLst/>
        </p:spPr>
      </p:cxnSp>
      <p:cxnSp>
        <p:nvCxnSpPr>
          <p:cNvPr id="87" name="Rechte verbindingslijn met pijl 86">
            <a:extLst>
              <a:ext uri="{FF2B5EF4-FFF2-40B4-BE49-F238E27FC236}">
                <a16:creationId xmlns:a16="http://schemas.microsoft.com/office/drawing/2014/main" id="{A01DAC4E-BF83-42B9-9CCB-49F50F0B818D}"/>
              </a:ext>
            </a:extLst>
          </p:cNvPr>
          <p:cNvCxnSpPr>
            <a:cxnSpLocks/>
          </p:cNvCxnSpPr>
          <p:nvPr/>
        </p:nvCxnSpPr>
        <p:spPr>
          <a:xfrm flipV="1">
            <a:off x="5404991" y="2881185"/>
            <a:ext cx="661969" cy="836143"/>
          </a:xfrm>
          <a:prstGeom prst="straightConnector1">
            <a:avLst/>
          </a:prstGeom>
          <a:noFill/>
          <a:ln w="6350" cap="flat" cmpd="sng" algn="ctr">
            <a:solidFill>
              <a:sysClr val="windowText" lastClr="000000"/>
            </a:solidFill>
            <a:prstDash val="solid"/>
            <a:miter lim="800000"/>
            <a:headEnd type="triangle" w="med" len="med"/>
            <a:tailEnd type="triangle" w="med" len="med"/>
          </a:ln>
          <a:effectLst/>
        </p:spPr>
      </p:cxnSp>
      <p:cxnSp>
        <p:nvCxnSpPr>
          <p:cNvPr id="88" name="Rechte verbindingslijn met pijl 87">
            <a:extLst>
              <a:ext uri="{FF2B5EF4-FFF2-40B4-BE49-F238E27FC236}">
                <a16:creationId xmlns:a16="http://schemas.microsoft.com/office/drawing/2014/main" id="{636F46BB-0B41-4EB4-8E8F-A3DCA9056788}"/>
              </a:ext>
            </a:extLst>
          </p:cNvPr>
          <p:cNvCxnSpPr>
            <a:cxnSpLocks/>
          </p:cNvCxnSpPr>
          <p:nvPr/>
        </p:nvCxnSpPr>
        <p:spPr>
          <a:xfrm>
            <a:off x="7210040" y="2470996"/>
            <a:ext cx="427033" cy="494700"/>
          </a:xfrm>
          <a:prstGeom prst="straightConnector1">
            <a:avLst/>
          </a:prstGeom>
          <a:noFill/>
          <a:ln w="6350" cap="flat" cmpd="sng" algn="ctr">
            <a:solidFill>
              <a:sysClr val="windowText" lastClr="000000"/>
            </a:solidFill>
            <a:prstDash val="solid"/>
            <a:miter lim="800000"/>
            <a:tailEnd type="triangle"/>
          </a:ln>
          <a:effectLst/>
        </p:spPr>
      </p:cxnSp>
      <p:cxnSp>
        <p:nvCxnSpPr>
          <p:cNvPr id="89" name="Rechte verbindingslijn met pijl 88">
            <a:extLst>
              <a:ext uri="{FF2B5EF4-FFF2-40B4-BE49-F238E27FC236}">
                <a16:creationId xmlns:a16="http://schemas.microsoft.com/office/drawing/2014/main" id="{E2A9A9F7-4623-4099-8168-CF739585D5DC}"/>
              </a:ext>
            </a:extLst>
          </p:cNvPr>
          <p:cNvCxnSpPr>
            <a:cxnSpLocks/>
          </p:cNvCxnSpPr>
          <p:nvPr/>
        </p:nvCxnSpPr>
        <p:spPr>
          <a:xfrm flipV="1">
            <a:off x="4525956" y="3532959"/>
            <a:ext cx="2917222" cy="18026"/>
          </a:xfrm>
          <a:prstGeom prst="straightConnector1">
            <a:avLst/>
          </a:prstGeom>
          <a:noFill/>
          <a:ln w="6350" cap="flat" cmpd="sng" algn="ctr">
            <a:solidFill>
              <a:sysClr val="windowText" lastClr="000000"/>
            </a:solidFill>
            <a:prstDash val="solid"/>
            <a:miter lim="800000"/>
            <a:tailEnd type="triangle"/>
          </a:ln>
          <a:effectLst/>
        </p:spPr>
      </p:cxnSp>
      <p:cxnSp>
        <p:nvCxnSpPr>
          <p:cNvPr id="90" name="Rechte verbindingslijn met pijl 89">
            <a:extLst>
              <a:ext uri="{FF2B5EF4-FFF2-40B4-BE49-F238E27FC236}">
                <a16:creationId xmlns:a16="http://schemas.microsoft.com/office/drawing/2014/main" id="{A1C3A95D-2FE3-4593-9C70-D9BF8F4C2FBF}"/>
              </a:ext>
            </a:extLst>
          </p:cNvPr>
          <p:cNvCxnSpPr>
            <a:cxnSpLocks/>
            <a:stCxn id="71" idx="3"/>
          </p:cNvCxnSpPr>
          <p:nvPr/>
        </p:nvCxnSpPr>
        <p:spPr>
          <a:xfrm flipV="1">
            <a:off x="7092078" y="3854988"/>
            <a:ext cx="433634" cy="279571"/>
          </a:xfrm>
          <a:prstGeom prst="straightConnector1">
            <a:avLst/>
          </a:prstGeom>
          <a:noFill/>
          <a:ln w="6350" cap="flat" cmpd="sng" algn="ctr">
            <a:solidFill>
              <a:sysClr val="windowText" lastClr="000000"/>
            </a:solidFill>
            <a:prstDash val="solid"/>
            <a:miter lim="800000"/>
            <a:tailEnd type="triangle"/>
          </a:ln>
          <a:effectLst/>
        </p:spPr>
      </p:cxnSp>
      <p:sp>
        <p:nvSpPr>
          <p:cNvPr id="91" name="Tekstvak 90">
            <a:extLst>
              <a:ext uri="{FF2B5EF4-FFF2-40B4-BE49-F238E27FC236}">
                <a16:creationId xmlns:a16="http://schemas.microsoft.com/office/drawing/2014/main" id="{1A586D7E-5175-47E4-9D81-F1C3BA3A7987}"/>
              </a:ext>
            </a:extLst>
          </p:cNvPr>
          <p:cNvSpPr txBox="1"/>
          <p:nvPr/>
        </p:nvSpPr>
        <p:spPr>
          <a:xfrm>
            <a:off x="4288335" y="3154965"/>
            <a:ext cx="1835631"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prstClr val="black"/>
                </a:solidFill>
                <a:effectLst/>
                <a:uLnTx/>
                <a:uFillTx/>
                <a:latin typeface="Segoe UI Light"/>
                <a:ea typeface="+mn-ea"/>
                <a:cs typeface="+mn-cs"/>
              </a:rPr>
              <a:t>Conceptual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prstClr val="black"/>
                </a:solidFill>
                <a:effectLst/>
                <a:uLnTx/>
                <a:uFillTx/>
                <a:latin typeface="Segoe UI Light"/>
                <a:ea typeface="+mn-ea"/>
                <a:cs typeface="+mn-cs"/>
              </a:rPr>
              <a:t>Top Level Model (generic)</a:t>
            </a:r>
          </a:p>
        </p:txBody>
      </p:sp>
      <p:pic>
        <p:nvPicPr>
          <p:cNvPr id="92" name="Afbeelding 91">
            <a:extLst>
              <a:ext uri="{FF2B5EF4-FFF2-40B4-BE49-F238E27FC236}">
                <a16:creationId xmlns:a16="http://schemas.microsoft.com/office/drawing/2014/main" id="{3914920D-F921-42B4-B7A7-6519029BA4B5}"/>
              </a:ext>
            </a:extLst>
          </p:cNvPr>
          <p:cNvPicPr>
            <a:picLocks noChangeAspect="1"/>
          </p:cNvPicPr>
          <p:nvPr/>
        </p:nvPicPr>
        <p:blipFill>
          <a:blip r:embed="rId3"/>
          <a:stretch>
            <a:fillRect/>
          </a:stretch>
        </p:blipFill>
        <p:spPr>
          <a:xfrm>
            <a:off x="3279015" y="4561096"/>
            <a:ext cx="839735" cy="415227"/>
          </a:xfrm>
          <a:prstGeom prst="rect">
            <a:avLst/>
          </a:prstGeom>
        </p:spPr>
      </p:pic>
      <p:pic>
        <p:nvPicPr>
          <p:cNvPr id="93" name="Afbeelding 92">
            <a:extLst>
              <a:ext uri="{FF2B5EF4-FFF2-40B4-BE49-F238E27FC236}">
                <a16:creationId xmlns:a16="http://schemas.microsoft.com/office/drawing/2014/main" id="{F771F1AB-E3F4-466F-97CB-300E1D5A69BF}"/>
              </a:ext>
            </a:extLst>
          </p:cNvPr>
          <p:cNvPicPr>
            <a:picLocks noChangeAspect="1"/>
          </p:cNvPicPr>
          <p:nvPr/>
        </p:nvPicPr>
        <p:blipFill>
          <a:blip r:embed="rId2"/>
          <a:stretch>
            <a:fillRect/>
          </a:stretch>
        </p:blipFill>
        <p:spPr>
          <a:xfrm>
            <a:off x="4757735" y="1358806"/>
            <a:ext cx="564603" cy="531774"/>
          </a:xfrm>
          <a:prstGeom prst="rect">
            <a:avLst/>
          </a:prstGeom>
        </p:spPr>
      </p:pic>
      <p:sp>
        <p:nvSpPr>
          <p:cNvPr id="94" name="Tekstvak 93">
            <a:extLst>
              <a:ext uri="{FF2B5EF4-FFF2-40B4-BE49-F238E27FC236}">
                <a16:creationId xmlns:a16="http://schemas.microsoft.com/office/drawing/2014/main" id="{B3CCC89C-A79C-4FA4-B540-8D5CE2837B22}"/>
              </a:ext>
            </a:extLst>
          </p:cNvPr>
          <p:cNvSpPr txBox="1"/>
          <p:nvPr/>
        </p:nvSpPr>
        <p:spPr>
          <a:xfrm>
            <a:off x="4795161" y="1867560"/>
            <a:ext cx="57740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prstClr val="black"/>
                </a:solidFill>
                <a:effectLst/>
                <a:uLnTx/>
                <a:uFillTx/>
                <a:latin typeface="Segoe UI Light"/>
                <a:ea typeface="+mn-ea"/>
                <a:cs typeface="+mn-cs"/>
              </a:rPr>
              <a:t>T3D</a:t>
            </a:r>
          </a:p>
        </p:txBody>
      </p:sp>
      <p:cxnSp>
        <p:nvCxnSpPr>
          <p:cNvPr id="95" name="Rechte verbindingslijn met pijl 94">
            <a:extLst>
              <a:ext uri="{FF2B5EF4-FFF2-40B4-BE49-F238E27FC236}">
                <a16:creationId xmlns:a16="http://schemas.microsoft.com/office/drawing/2014/main" id="{1E4B2279-8EDC-48C7-9344-62CE178054A3}"/>
              </a:ext>
            </a:extLst>
          </p:cNvPr>
          <p:cNvCxnSpPr>
            <a:cxnSpLocks/>
          </p:cNvCxnSpPr>
          <p:nvPr/>
        </p:nvCxnSpPr>
        <p:spPr>
          <a:xfrm>
            <a:off x="5404991" y="1638058"/>
            <a:ext cx="548988" cy="181354"/>
          </a:xfrm>
          <a:prstGeom prst="straightConnector1">
            <a:avLst/>
          </a:prstGeom>
          <a:noFill/>
          <a:ln w="6350" cap="flat" cmpd="sng" algn="ctr">
            <a:solidFill>
              <a:sysClr val="windowText" lastClr="000000"/>
            </a:solidFill>
            <a:prstDash val="solid"/>
            <a:miter lim="800000"/>
            <a:tailEnd type="triangle"/>
          </a:ln>
          <a:effectLst/>
        </p:spPr>
      </p:cxnSp>
      <p:sp>
        <p:nvSpPr>
          <p:cNvPr id="96" name="Tekstvak 95">
            <a:extLst>
              <a:ext uri="{FF2B5EF4-FFF2-40B4-BE49-F238E27FC236}">
                <a16:creationId xmlns:a16="http://schemas.microsoft.com/office/drawing/2014/main" id="{1AD88708-2D92-4B97-97C2-5F60DA8767E7}"/>
              </a:ext>
            </a:extLst>
          </p:cNvPr>
          <p:cNvSpPr txBox="1"/>
          <p:nvPr/>
        </p:nvSpPr>
        <p:spPr>
          <a:xfrm>
            <a:off x="7118786" y="1945110"/>
            <a:ext cx="1835631"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prstClr val="black"/>
                </a:solidFill>
                <a:effectLst/>
                <a:uLnTx/>
                <a:uFillTx/>
                <a:latin typeface="Segoe UI Light"/>
                <a:ea typeface="+mn-ea"/>
                <a:cs typeface="+mn-cs"/>
              </a:rPr>
              <a:t>Language conceptual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prstClr val="black"/>
                </a:solidFill>
                <a:effectLst/>
                <a:uLnTx/>
                <a:uFillTx/>
                <a:latin typeface="Segoe UI Light"/>
                <a:ea typeface="+mn-ea"/>
                <a:cs typeface="+mn-cs"/>
              </a:rPr>
              <a:t>Top Level Model (generic)</a:t>
            </a:r>
          </a:p>
        </p:txBody>
      </p:sp>
      <p:cxnSp>
        <p:nvCxnSpPr>
          <p:cNvPr id="97" name="Rechte verbindingslijn met pijl 96">
            <a:extLst>
              <a:ext uri="{FF2B5EF4-FFF2-40B4-BE49-F238E27FC236}">
                <a16:creationId xmlns:a16="http://schemas.microsoft.com/office/drawing/2014/main" id="{780F86C0-899C-4CDE-8D02-7BE18F279CFA}"/>
              </a:ext>
            </a:extLst>
          </p:cNvPr>
          <p:cNvCxnSpPr>
            <a:cxnSpLocks/>
            <a:endCxn id="60" idx="0"/>
          </p:cNvCxnSpPr>
          <p:nvPr/>
        </p:nvCxnSpPr>
        <p:spPr>
          <a:xfrm>
            <a:off x="4010942" y="2651149"/>
            <a:ext cx="10942" cy="412696"/>
          </a:xfrm>
          <a:prstGeom prst="straightConnector1">
            <a:avLst/>
          </a:prstGeom>
          <a:noFill/>
          <a:ln w="6350" cap="flat" cmpd="sng" algn="ctr">
            <a:solidFill>
              <a:sysClr val="windowText" lastClr="000000"/>
            </a:solidFill>
            <a:prstDash val="solid"/>
            <a:miter lim="800000"/>
            <a:headEnd type="triangle" w="med" len="med"/>
            <a:tailEnd type="triangle" w="med" len="med"/>
          </a:ln>
          <a:effectLst/>
        </p:spPr>
      </p:cxnSp>
      <p:cxnSp>
        <p:nvCxnSpPr>
          <p:cNvPr id="98" name="Rechte verbindingslijn met pijl 97">
            <a:extLst>
              <a:ext uri="{FF2B5EF4-FFF2-40B4-BE49-F238E27FC236}">
                <a16:creationId xmlns:a16="http://schemas.microsoft.com/office/drawing/2014/main" id="{2E0C0092-760B-4EA9-A6C4-BD4B36FB8047}"/>
              </a:ext>
            </a:extLst>
          </p:cNvPr>
          <p:cNvCxnSpPr>
            <a:cxnSpLocks/>
            <a:stCxn id="80" idx="2"/>
            <a:endCxn id="61" idx="0"/>
          </p:cNvCxnSpPr>
          <p:nvPr/>
        </p:nvCxnSpPr>
        <p:spPr>
          <a:xfrm>
            <a:off x="4226421" y="2736258"/>
            <a:ext cx="759444" cy="943512"/>
          </a:xfrm>
          <a:prstGeom prst="straightConnector1">
            <a:avLst/>
          </a:prstGeom>
          <a:noFill/>
          <a:ln w="6350" cap="flat" cmpd="sng" algn="ctr">
            <a:solidFill>
              <a:sysClr val="windowText" lastClr="000000"/>
            </a:solidFill>
            <a:prstDash val="solid"/>
            <a:miter lim="800000"/>
            <a:headEnd type="triangle" w="med" len="med"/>
            <a:tailEnd type="triangle" w="med" len="med"/>
          </a:ln>
          <a:effectLst/>
        </p:spPr>
      </p:cxnSp>
      <p:pic>
        <p:nvPicPr>
          <p:cNvPr id="99" name="Afbeelding 98">
            <a:extLst>
              <a:ext uri="{FF2B5EF4-FFF2-40B4-BE49-F238E27FC236}">
                <a16:creationId xmlns:a16="http://schemas.microsoft.com/office/drawing/2014/main" id="{CBCF3CE5-18F3-4067-9307-12663365800C}"/>
              </a:ext>
            </a:extLst>
          </p:cNvPr>
          <p:cNvPicPr>
            <a:picLocks noChangeAspect="1"/>
          </p:cNvPicPr>
          <p:nvPr/>
        </p:nvPicPr>
        <p:blipFill>
          <a:blip r:embed="rId2"/>
          <a:stretch>
            <a:fillRect/>
          </a:stretch>
        </p:blipFill>
        <p:spPr>
          <a:xfrm>
            <a:off x="4192848" y="4893634"/>
            <a:ext cx="714238" cy="672709"/>
          </a:xfrm>
          <a:prstGeom prst="rect">
            <a:avLst/>
          </a:prstGeom>
        </p:spPr>
      </p:pic>
      <p:sp>
        <p:nvSpPr>
          <p:cNvPr id="100" name="Tekstvak 99">
            <a:extLst>
              <a:ext uri="{FF2B5EF4-FFF2-40B4-BE49-F238E27FC236}">
                <a16:creationId xmlns:a16="http://schemas.microsoft.com/office/drawing/2014/main" id="{E16DC3AB-73F4-4887-91C2-33E886E9ED94}"/>
              </a:ext>
            </a:extLst>
          </p:cNvPr>
          <p:cNvSpPr txBox="1"/>
          <p:nvPr/>
        </p:nvSpPr>
        <p:spPr>
          <a:xfrm>
            <a:off x="4865854" y="5112192"/>
            <a:ext cx="363112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prstClr val="black"/>
                </a:solidFill>
                <a:effectLst/>
                <a:uLnTx/>
                <a:uFillTx/>
                <a:latin typeface="Segoe UI Light"/>
                <a:ea typeface="+mn-ea"/>
                <a:cs typeface="+mn-cs"/>
              </a:rPr>
              <a:t>CBNL / NEN2767 / IMBOR / GWSW</a:t>
            </a:r>
          </a:p>
        </p:txBody>
      </p:sp>
      <p:cxnSp>
        <p:nvCxnSpPr>
          <p:cNvPr id="101" name="Rechte verbindingslijn met pijl 100">
            <a:extLst>
              <a:ext uri="{FF2B5EF4-FFF2-40B4-BE49-F238E27FC236}">
                <a16:creationId xmlns:a16="http://schemas.microsoft.com/office/drawing/2014/main" id="{F7306BBF-F6EA-4BC4-91B7-1551C919EE81}"/>
              </a:ext>
            </a:extLst>
          </p:cNvPr>
          <p:cNvCxnSpPr>
            <a:cxnSpLocks/>
          </p:cNvCxnSpPr>
          <p:nvPr/>
        </p:nvCxnSpPr>
        <p:spPr>
          <a:xfrm>
            <a:off x="2551306" y="4016125"/>
            <a:ext cx="1617530" cy="824843"/>
          </a:xfrm>
          <a:prstGeom prst="straightConnector1">
            <a:avLst/>
          </a:prstGeom>
          <a:noFill/>
          <a:ln w="6350" cap="flat" cmpd="sng" algn="ctr">
            <a:solidFill>
              <a:sysClr val="windowText" lastClr="000000"/>
            </a:solidFill>
            <a:prstDash val="solid"/>
            <a:miter lim="800000"/>
            <a:tailEnd type="triangle"/>
          </a:ln>
          <a:effectLst/>
        </p:spPr>
      </p:cxnSp>
      <p:cxnSp>
        <p:nvCxnSpPr>
          <p:cNvPr id="102" name="Rechte verbindingslijn met pijl 101">
            <a:extLst>
              <a:ext uri="{FF2B5EF4-FFF2-40B4-BE49-F238E27FC236}">
                <a16:creationId xmlns:a16="http://schemas.microsoft.com/office/drawing/2014/main" id="{285BB996-5895-4674-BF5B-5709F4E991CA}"/>
              </a:ext>
            </a:extLst>
          </p:cNvPr>
          <p:cNvCxnSpPr>
            <a:cxnSpLocks/>
            <a:endCxn id="75" idx="3"/>
          </p:cNvCxnSpPr>
          <p:nvPr/>
        </p:nvCxnSpPr>
        <p:spPr>
          <a:xfrm flipH="1" flipV="1">
            <a:off x="2361471" y="2081075"/>
            <a:ext cx="1303293" cy="968173"/>
          </a:xfrm>
          <a:prstGeom prst="straightConnector1">
            <a:avLst/>
          </a:prstGeom>
          <a:noFill/>
          <a:ln w="6350" cap="flat" cmpd="sng" algn="ctr">
            <a:solidFill>
              <a:sysClr val="windowText" lastClr="000000"/>
            </a:solidFill>
            <a:prstDash val="solid"/>
            <a:miter lim="800000"/>
            <a:headEnd type="triangle" w="med" len="med"/>
            <a:tailEnd type="triangle" w="med" len="med"/>
          </a:ln>
          <a:effectLst/>
        </p:spPr>
      </p:cxnSp>
      <p:pic>
        <p:nvPicPr>
          <p:cNvPr id="103" name="Afbeelding 102">
            <a:extLst>
              <a:ext uri="{FF2B5EF4-FFF2-40B4-BE49-F238E27FC236}">
                <a16:creationId xmlns:a16="http://schemas.microsoft.com/office/drawing/2014/main" id="{B64751C5-E23C-4F4F-93B8-25EF918D27F5}"/>
              </a:ext>
            </a:extLst>
          </p:cNvPr>
          <p:cNvPicPr>
            <a:picLocks noChangeAspect="1"/>
          </p:cNvPicPr>
          <p:nvPr/>
        </p:nvPicPr>
        <p:blipFill>
          <a:blip r:embed="rId2"/>
          <a:stretch>
            <a:fillRect/>
          </a:stretch>
        </p:blipFill>
        <p:spPr>
          <a:xfrm>
            <a:off x="1412330" y="5329034"/>
            <a:ext cx="714238" cy="672709"/>
          </a:xfrm>
          <a:prstGeom prst="rect">
            <a:avLst/>
          </a:prstGeom>
        </p:spPr>
      </p:pic>
      <p:sp>
        <p:nvSpPr>
          <p:cNvPr id="104" name="Tekstvak 103">
            <a:extLst>
              <a:ext uri="{FF2B5EF4-FFF2-40B4-BE49-F238E27FC236}">
                <a16:creationId xmlns:a16="http://schemas.microsoft.com/office/drawing/2014/main" id="{153BA0A0-5733-485B-AC95-E8DB54BB1D84}"/>
              </a:ext>
            </a:extLst>
          </p:cNvPr>
          <p:cNvSpPr txBox="1"/>
          <p:nvPr/>
        </p:nvSpPr>
        <p:spPr>
          <a:xfrm>
            <a:off x="1086502" y="5974992"/>
            <a:ext cx="168988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err="1">
                <a:ln>
                  <a:noFill/>
                </a:ln>
                <a:solidFill>
                  <a:prstClr val="black"/>
                </a:solidFill>
                <a:effectLst/>
                <a:uLnTx/>
                <a:uFillTx/>
                <a:latin typeface="Segoe UI Light"/>
                <a:ea typeface="+mn-ea"/>
                <a:cs typeface="+mn-cs"/>
              </a:rPr>
              <a:t>bSI</a:t>
            </a:r>
            <a:r>
              <a:rPr kumimoji="0" lang="en-GB" sz="1800" b="1" i="0" u="none" strike="noStrike" kern="1200" cap="none" spc="0" normalizeH="0" baseline="0" noProof="0" dirty="0">
                <a:ln>
                  <a:noFill/>
                </a:ln>
                <a:solidFill>
                  <a:prstClr val="black"/>
                </a:solidFill>
                <a:effectLst/>
                <a:uLnTx/>
                <a:uFillTx/>
                <a:latin typeface="Segoe UI Light"/>
                <a:ea typeface="+mn-ea"/>
                <a:cs typeface="+mn-cs"/>
              </a:rPr>
              <a:t> (</a:t>
            </a:r>
            <a:r>
              <a:rPr kumimoji="0" lang="en-GB" sz="1800" b="1" i="0" u="none" strike="noStrike" kern="1200" cap="none" spc="0" normalizeH="0" baseline="0" noProof="0" dirty="0" err="1">
                <a:ln>
                  <a:noFill/>
                </a:ln>
                <a:solidFill>
                  <a:prstClr val="black"/>
                </a:solidFill>
                <a:effectLst/>
                <a:uLnTx/>
                <a:uFillTx/>
                <a:latin typeface="Segoe UI Light"/>
                <a:ea typeface="+mn-ea"/>
                <a:cs typeface="+mn-cs"/>
              </a:rPr>
              <a:t>IFC+bSDD</a:t>
            </a:r>
            <a:r>
              <a:rPr kumimoji="0" lang="en-GB" sz="1800" b="1" i="0" u="none" strike="noStrike" kern="1200" cap="none" spc="0" normalizeH="0" baseline="0" noProof="0" dirty="0">
                <a:ln>
                  <a:noFill/>
                </a:ln>
                <a:solidFill>
                  <a:prstClr val="black"/>
                </a:solidFill>
                <a:effectLst/>
                <a:uLnTx/>
                <a:uFillTx/>
                <a:latin typeface="Segoe UI Light"/>
                <a:ea typeface="+mn-ea"/>
                <a:cs typeface="+mn-cs"/>
              </a:rPr>
              <a:t>)</a:t>
            </a:r>
          </a:p>
        </p:txBody>
      </p:sp>
      <p:cxnSp>
        <p:nvCxnSpPr>
          <p:cNvPr id="105" name="Rechte verbindingslijn met pijl 104">
            <a:extLst>
              <a:ext uri="{FF2B5EF4-FFF2-40B4-BE49-F238E27FC236}">
                <a16:creationId xmlns:a16="http://schemas.microsoft.com/office/drawing/2014/main" id="{DDE83DEF-FA99-41A2-9F07-50105CCD8EE4}"/>
              </a:ext>
            </a:extLst>
          </p:cNvPr>
          <p:cNvCxnSpPr>
            <a:cxnSpLocks/>
          </p:cNvCxnSpPr>
          <p:nvPr/>
        </p:nvCxnSpPr>
        <p:spPr>
          <a:xfrm flipV="1">
            <a:off x="2088369" y="5803653"/>
            <a:ext cx="6181611" cy="4397"/>
          </a:xfrm>
          <a:prstGeom prst="straightConnector1">
            <a:avLst/>
          </a:prstGeom>
          <a:noFill/>
          <a:ln w="6350" cap="flat" cmpd="sng" algn="ctr">
            <a:solidFill>
              <a:sysClr val="windowText" lastClr="000000"/>
            </a:solidFill>
            <a:prstDash val="solid"/>
            <a:miter lim="800000"/>
            <a:tailEnd type="triangle"/>
          </a:ln>
          <a:effectLst/>
        </p:spPr>
      </p:cxnSp>
      <p:sp>
        <p:nvSpPr>
          <p:cNvPr id="106" name="Tekstvak 105">
            <a:extLst>
              <a:ext uri="{FF2B5EF4-FFF2-40B4-BE49-F238E27FC236}">
                <a16:creationId xmlns:a16="http://schemas.microsoft.com/office/drawing/2014/main" id="{3AF7CB10-45EB-4A4C-9B30-F3F0C70A5698}"/>
              </a:ext>
            </a:extLst>
          </p:cNvPr>
          <p:cNvSpPr txBox="1"/>
          <p:nvPr/>
        </p:nvSpPr>
        <p:spPr>
          <a:xfrm>
            <a:off x="3464014" y="5803653"/>
            <a:ext cx="260840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err="1">
                <a:ln>
                  <a:noFill/>
                </a:ln>
                <a:solidFill>
                  <a:prstClr val="black"/>
                </a:solidFill>
                <a:effectLst/>
                <a:uLnTx/>
                <a:uFillTx/>
                <a:latin typeface="Segoe UI Light"/>
                <a:ea typeface="+mn-ea"/>
                <a:cs typeface="+mn-cs"/>
              </a:rPr>
              <a:t>IfcOWL</a:t>
            </a:r>
            <a:r>
              <a:rPr kumimoji="0" lang="en-GB" sz="1800" b="1" i="0" u="none" strike="noStrike" kern="1200" cap="none" spc="0" normalizeH="0" baseline="0" noProof="0" dirty="0">
                <a:ln>
                  <a:noFill/>
                </a:ln>
                <a:solidFill>
                  <a:prstClr val="black"/>
                </a:solidFill>
                <a:effectLst/>
                <a:uLnTx/>
                <a:uFillTx/>
                <a:latin typeface="Segoe UI Light"/>
                <a:ea typeface="+mn-ea"/>
                <a:cs typeface="+mn-cs"/>
              </a:rPr>
              <a:t> or JSON Route …</a:t>
            </a:r>
          </a:p>
        </p:txBody>
      </p:sp>
      <p:pic>
        <p:nvPicPr>
          <p:cNvPr id="107" name="Afbeelding 106">
            <a:extLst>
              <a:ext uri="{FF2B5EF4-FFF2-40B4-BE49-F238E27FC236}">
                <a16:creationId xmlns:a16="http://schemas.microsoft.com/office/drawing/2014/main" id="{B1ABC406-7B32-4207-8F3B-51CD0D40A661}"/>
              </a:ext>
            </a:extLst>
          </p:cNvPr>
          <p:cNvPicPr>
            <a:picLocks noChangeAspect="1"/>
          </p:cNvPicPr>
          <p:nvPr/>
        </p:nvPicPr>
        <p:blipFill>
          <a:blip r:embed="rId2"/>
          <a:stretch>
            <a:fillRect/>
          </a:stretch>
        </p:blipFill>
        <p:spPr>
          <a:xfrm>
            <a:off x="9217486" y="808212"/>
            <a:ext cx="986432" cy="929076"/>
          </a:xfrm>
          <a:prstGeom prst="rect">
            <a:avLst/>
          </a:prstGeom>
        </p:spPr>
      </p:pic>
      <p:sp>
        <p:nvSpPr>
          <p:cNvPr id="108" name="Tekstvak 107">
            <a:extLst>
              <a:ext uri="{FF2B5EF4-FFF2-40B4-BE49-F238E27FC236}">
                <a16:creationId xmlns:a16="http://schemas.microsoft.com/office/drawing/2014/main" id="{59241C93-FCC9-430C-B01A-CAD2345739A3}"/>
              </a:ext>
            </a:extLst>
          </p:cNvPr>
          <p:cNvSpPr txBox="1"/>
          <p:nvPr/>
        </p:nvSpPr>
        <p:spPr>
          <a:xfrm>
            <a:off x="9147166" y="1751041"/>
            <a:ext cx="135966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prstClr val="black"/>
                </a:solidFill>
                <a:effectLst/>
                <a:uLnTx/>
                <a:uFillTx/>
                <a:latin typeface="Segoe UI Light"/>
                <a:ea typeface="+mn-ea"/>
                <a:cs typeface="+mn-cs"/>
              </a:rPr>
              <a:t>ISO 12006-3</a:t>
            </a:r>
          </a:p>
        </p:txBody>
      </p:sp>
      <p:cxnSp>
        <p:nvCxnSpPr>
          <p:cNvPr id="109" name="Rechte verbindingslijn met pijl 108">
            <a:extLst>
              <a:ext uri="{FF2B5EF4-FFF2-40B4-BE49-F238E27FC236}">
                <a16:creationId xmlns:a16="http://schemas.microsoft.com/office/drawing/2014/main" id="{BA7DFFF2-3CE7-467A-8692-936079F6E8D1}"/>
              </a:ext>
            </a:extLst>
          </p:cNvPr>
          <p:cNvCxnSpPr>
            <a:cxnSpLocks/>
          </p:cNvCxnSpPr>
          <p:nvPr/>
        </p:nvCxnSpPr>
        <p:spPr>
          <a:xfrm flipV="1">
            <a:off x="9061637" y="2148975"/>
            <a:ext cx="661969" cy="836143"/>
          </a:xfrm>
          <a:prstGeom prst="straightConnector1">
            <a:avLst/>
          </a:prstGeom>
          <a:noFill/>
          <a:ln w="6350" cap="flat" cmpd="sng" algn="ctr">
            <a:solidFill>
              <a:sysClr val="windowText" lastClr="000000"/>
            </a:solidFill>
            <a:prstDash val="solid"/>
            <a:miter lim="800000"/>
            <a:headEnd type="triangle" w="med" len="med"/>
            <a:tailEnd type="triangle" w="med" len="med"/>
          </a:ln>
          <a:effectLst/>
        </p:spPr>
      </p:cxnSp>
      <p:pic>
        <p:nvPicPr>
          <p:cNvPr id="110" name="Afbeelding 109">
            <a:extLst>
              <a:ext uri="{FF2B5EF4-FFF2-40B4-BE49-F238E27FC236}">
                <a16:creationId xmlns:a16="http://schemas.microsoft.com/office/drawing/2014/main" id="{9C0645E1-58A4-4DD4-8C52-3F75AC836D1D}"/>
              </a:ext>
            </a:extLst>
          </p:cNvPr>
          <p:cNvPicPr>
            <a:picLocks noChangeAspect="1"/>
          </p:cNvPicPr>
          <p:nvPr/>
        </p:nvPicPr>
        <p:blipFill>
          <a:blip r:embed="rId2"/>
          <a:stretch>
            <a:fillRect/>
          </a:stretch>
        </p:blipFill>
        <p:spPr>
          <a:xfrm>
            <a:off x="8285648" y="5420178"/>
            <a:ext cx="714238" cy="672709"/>
          </a:xfrm>
          <a:prstGeom prst="rect">
            <a:avLst/>
          </a:prstGeom>
        </p:spPr>
      </p:pic>
      <p:cxnSp>
        <p:nvCxnSpPr>
          <p:cNvPr id="111" name="Rechte verbindingslijn met pijl 110">
            <a:extLst>
              <a:ext uri="{FF2B5EF4-FFF2-40B4-BE49-F238E27FC236}">
                <a16:creationId xmlns:a16="http://schemas.microsoft.com/office/drawing/2014/main" id="{5BB858BA-3B20-4E9A-8858-E27D7148BA4F}"/>
              </a:ext>
            </a:extLst>
          </p:cNvPr>
          <p:cNvCxnSpPr>
            <a:cxnSpLocks/>
          </p:cNvCxnSpPr>
          <p:nvPr/>
        </p:nvCxnSpPr>
        <p:spPr>
          <a:xfrm flipV="1">
            <a:off x="8999885" y="2185924"/>
            <a:ext cx="1012729" cy="3143110"/>
          </a:xfrm>
          <a:prstGeom prst="straightConnector1">
            <a:avLst/>
          </a:prstGeom>
          <a:noFill/>
          <a:ln w="6350" cap="flat" cmpd="sng" algn="ctr">
            <a:solidFill>
              <a:sysClr val="windowText" lastClr="000000"/>
            </a:solidFill>
            <a:prstDash val="solid"/>
            <a:miter lim="800000"/>
            <a:headEnd type="triangle" w="med" len="med"/>
            <a:tailEnd type="triangle" w="med" len="med"/>
          </a:ln>
          <a:effectLst/>
        </p:spPr>
      </p:cxnSp>
      <p:cxnSp>
        <p:nvCxnSpPr>
          <p:cNvPr id="112" name="Rechte verbindingslijn met pijl 111">
            <a:extLst>
              <a:ext uri="{FF2B5EF4-FFF2-40B4-BE49-F238E27FC236}">
                <a16:creationId xmlns:a16="http://schemas.microsoft.com/office/drawing/2014/main" id="{940939EF-FDF5-4704-A2A2-2C4AF283BA56}"/>
              </a:ext>
            </a:extLst>
          </p:cNvPr>
          <p:cNvCxnSpPr>
            <a:cxnSpLocks/>
          </p:cNvCxnSpPr>
          <p:nvPr/>
        </p:nvCxnSpPr>
        <p:spPr>
          <a:xfrm flipH="1" flipV="1">
            <a:off x="8285648" y="4660693"/>
            <a:ext cx="278389" cy="586472"/>
          </a:xfrm>
          <a:prstGeom prst="straightConnector1">
            <a:avLst/>
          </a:prstGeom>
          <a:noFill/>
          <a:ln w="6350" cap="flat" cmpd="sng" algn="ctr">
            <a:solidFill>
              <a:sysClr val="windowText" lastClr="000000"/>
            </a:solidFill>
            <a:prstDash val="solid"/>
            <a:miter lim="800000"/>
            <a:headEnd type="triangle" w="med" len="med"/>
            <a:tailEnd type="triangle" w="med" len="med"/>
          </a:ln>
          <a:effectLst/>
        </p:spPr>
      </p:cxnSp>
      <p:sp>
        <p:nvSpPr>
          <p:cNvPr id="2" name="TextBox 1">
            <a:extLst>
              <a:ext uri="{FF2B5EF4-FFF2-40B4-BE49-F238E27FC236}">
                <a16:creationId xmlns:a16="http://schemas.microsoft.com/office/drawing/2014/main" id="{A25AC0AB-2044-45D6-BF7D-957C64E7A1B6}"/>
              </a:ext>
            </a:extLst>
          </p:cNvPr>
          <p:cNvSpPr txBox="1"/>
          <p:nvPr/>
        </p:nvSpPr>
        <p:spPr>
          <a:xfrm>
            <a:off x="10767883" y="5500946"/>
            <a:ext cx="761747" cy="523220"/>
          </a:xfrm>
          <a:prstGeom prst="rect">
            <a:avLst/>
          </a:prstGeom>
          <a:noFill/>
        </p:spPr>
        <p:txBody>
          <a:bodyPr wrap="none" rtlCol="0">
            <a:spAutoFit/>
          </a:bodyPr>
          <a:lstStyle/>
          <a:p>
            <a:r>
              <a:rPr lang="en-GB" sz="2800" b="1" dirty="0">
                <a:solidFill>
                  <a:srgbClr val="FF0000"/>
                </a:solidFill>
              </a:rPr>
              <a:t>BIM</a:t>
            </a:r>
          </a:p>
        </p:txBody>
      </p:sp>
      <p:sp>
        <p:nvSpPr>
          <p:cNvPr id="56" name="TextBox 55">
            <a:extLst>
              <a:ext uri="{FF2B5EF4-FFF2-40B4-BE49-F238E27FC236}">
                <a16:creationId xmlns:a16="http://schemas.microsoft.com/office/drawing/2014/main" id="{2B815E6E-870C-4011-89B7-2D8E86FC7CC7}"/>
              </a:ext>
            </a:extLst>
          </p:cNvPr>
          <p:cNvSpPr txBox="1"/>
          <p:nvPr/>
        </p:nvSpPr>
        <p:spPr>
          <a:xfrm>
            <a:off x="10760478" y="3418160"/>
            <a:ext cx="783869" cy="523220"/>
          </a:xfrm>
          <a:prstGeom prst="rect">
            <a:avLst/>
          </a:prstGeom>
          <a:noFill/>
        </p:spPr>
        <p:txBody>
          <a:bodyPr wrap="none" rtlCol="0">
            <a:spAutoFit/>
          </a:bodyPr>
          <a:lstStyle/>
          <a:p>
            <a:r>
              <a:rPr lang="en-GB" sz="2800" b="1" dirty="0">
                <a:solidFill>
                  <a:srgbClr val="FF0000"/>
                </a:solidFill>
              </a:rPr>
              <a:t>OTL</a:t>
            </a:r>
          </a:p>
        </p:txBody>
      </p:sp>
      <p:sp>
        <p:nvSpPr>
          <p:cNvPr id="6" name="Arrow: Up-Down 5">
            <a:extLst>
              <a:ext uri="{FF2B5EF4-FFF2-40B4-BE49-F238E27FC236}">
                <a16:creationId xmlns:a16="http://schemas.microsoft.com/office/drawing/2014/main" id="{854AC7C5-12C2-4E25-8509-438D83D0A953}"/>
              </a:ext>
            </a:extLst>
          </p:cNvPr>
          <p:cNvSpPr/>
          <p:nvPr/>
        </p:nvSpPr>
        <p:spPr>
          <a:xfrm>
            <a:off x="10958281" y="4411047"/>
            <a:ext cx="299180" cy="654468"/>
          </a:xfrm>
          <a:prstGeom prst="upDown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3996661764"/>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verticale tekst 1">
            <a:extLst>
              <a:ext uri="{FF2B5EF4-FFF2-40B4-BE49-F238E27FC236}">
                <a16:creationId xmlns:a16="http://schemas.microsoft.com/office/drawing/2014/main" id="{48C9E487-04F3-4467-9644-16C1FA8B57ED}"/>
              </a:ext>
            </a:extLst>
          </p:cNvPr>
          <p:cNvSpPr>
            <a:spLocks noGrp="1"/>
          </p:cNvSpPr>
          <p:nvPr>
            <p:ph type="body" orient="vert" idx="1"/>
          </p:nvPr>
        </p:nvSpPr>
        <p:spPr>
          <a:xfrm>
            <a:off x="1713324" y="2769771"/>
            <a:ext cx="4479145" cy="236684"/>
          </a:xfrm>
        </p:spPr>
        <p:txBody>
          <a:bodyPr/>
          <a:lstStyle/>
          <a:p>
            <a:r>
              <a:rPr lang="en-GB" dirty="0">
                <a:solidFill>
                  <a:schemeClr val="tx2"/>
                </a:solidFill>
              </a:rPr>
              <a:t>01. </a:t>
            </a:r>
            <a:r>
              <a:rPr lang="en-GB" dirty="0"/>
              <a:t>ALIM introduction</a:t>
            </a:r>
          </a:p>
        </p:txBody>
      </p:sp>
      <p:sp>
        <p:nvSpPr>
          <p:cNvPr id="4" name="Tijdelijke aanduiding voor verticale tekst 3">
            <a:extLst>
              <a:ext uri="{FF2B5EF4-FFF2-40B4-BE49-F238E27FC236}">
                <a16:creationId xmlns:a16="http://schemas.microsoft.com/office/drawing/2014/main" id="{1FC73D37-4C61-44AB-818D-C6F07442BFE4}"/>
              </a:ext>
            </a:extLst>
          </p:cNvPr>
          <p:cNvSpPr>
            <a:spLocks noGrp="1"/>
          </p:cNvSpPr>
          <p:nvPr>
            <p:ph type="body" orient="vert" idx="12"/>
          </p:nvPr>
        </p:nvSpPr>
        <p:spPr>
          <a:xfrm>
            <a:off x="1713324" y="3210685"/>
            <a:ext cx="4479145" cy="236684"/>
          </a:xfrm>
        </p:spPr>
        <p:txBody>
          <a:bodyPr/>
          <a:lstStyle/>
          <a:p>
            <a:r>
              <a:rPr lang="en-GB" dirty="0">
                <a:solidFill>
                  <a:schemeClr val="tx2"/>
                </a:solidFill>
              </a:rPr>
              <a:t>02. </a:t>
            </a:r>
            <a:r>
              <a:rPr lang="en-GB" dirty="0"/>
              <a:t>Planning for alim</a:t>
            </a:r>
          </a:p>
        </p:txBody>
      </p:sp>
      <p:sp>
        <p:nvSpPr>
          <p:cNvPr id="6" name="Tijdelijke aanduiding voor verticale tekst 5">
            <a:extLst>
              <a:ext uri="{FF2B5EF4-FFF2-40B4-BE49-F238E27FC236}">
                <a16:creationId xmlns:a16="http://schemas.microsoft.com/office/drawing/2014/main" id="{2FA51674-2E5A-4618-95A0-17B637AFD1EB}"/>
              </a:ext>
            </a:extLst>
          </p:cNvPr>
          <p:cNvSpPr>
            <a:spLocks noGrp="1"/>
          </p:cNvSpPr>
          <p:nvPr>
            <p:ph type="body" orient="vert" idx="14"/>
          </p:nvPr>
        </p:nvSpPr>
        <p:spPr>
          <a:xfrm>
            <a:off x="1713324" y="3651599"/>
            <a:ext cx="4479145" cy="236684"/>
          </a:xfrm>
        </p:spPr>
        <p:txBody>
          <a:bodyPr/>
          <a:lstStyle/>
          <a:p>
            <a:r>
              <a:rPr lang="en-GB" dirty="0">
                <a:solidFill>
                  <a:schemeClr val="tx2"/>
                </a:solidFill>
              </a:rPr>
              <a:t>03. </a:t>
            </a:r>
            <a:r>
              <a:rPr lang="en-GB" dirty="0"/>
              <a:t>Defining for ALIM</a:t>
            </a:r>
          </a:p>
        </p:txBody>
      </p:sp>
      <p:sp>
        <p:nvSpPr>
          <p:cNvPr id="8" name="Tijdelijke aanduiding voor verticale tekst 7">
            <a:extLst>
              <a:ext uri="{FF2B5EF4-FFF2-40B4-BE49-F238E27FC236}">
                <a16:creationId xmlns:a16="http://schemas.microsoft.com/office/drawing/2014/main" id="{EF4BA570-B1F4-40C9-B625-F78F45E9E225}"/>
              </a:ext>
            </a:extLst>
          </p:cNvPr>
          <p:cNvSpPr>
            <a:spLocks noGrp="1"/>
          </p:cNvSpPr>
          <p:nvPr>
            <p:ph type="body" orient="vert" idx="16"/>
          </p:nvPr>
        </p:nvSpPr>
        <p:spPr>
          <a:xfrm>
            <a:off x="1713324" y="4092513"/>
            <a:ext cx="4479145" cy="236684"/>
          </a:xfrm>
        </p:spPr>
        <p:txBody>
          <a:bodyPr/>
          <a:lstStyle/>
          <a:p>
            <a:r>
              <a:rPr lang="en-GB" dirty="0">
                <a:solidFill>
                  <a:schemeClr val="tx2"/>
                </a:solidFill>
              </a:rPr>
              <a:t>04. </a:t>
            </a:r>
            <a:r>
              <a:rPr lang="en-GB" dirty="0"/>
              <a:t>Implementing ALIM in software</a:t>
            </a:r>
          </a:p>
        </p:txBody>
      </p:sp>
      <p:sp>
        <p:nvSpPr>
          <p:cNvPr id="10" name="Tijdelijke aanduiding voor verticale tekst 9">
            <a:extLst>
              <a:ext uri="{FF2B5EF4-FFF2-40B4-BE49-F238E27FC236}">
                <a16:creationId xmlns:a16="http://schemas.microsoft.com/office/drawing/2014/main" id="{A9AD38A8-76E9-44E4-83B7-2A339AC54A9F}"/>
              </a:ext>
            </a:extLst>
          </p:cNvPr>
          <p:cNvSpPr>
            <a:spLocks noGrp="1"/>
          </p:cNvSpPr>
          <p:nvPr>
            <p:ph type="body" orient="vert" idx="18"/>
          </p:nvPr>
        </p:nvSpPr>
        <p:spPr>
          <a:xfrm>
            <a:off x="1713324" y="4533427"/>
            <a:ext cx="4479145" cy="236684"/>
          </a:xfrm>
        </p:spPr>
        <p:txBody>
          <a:bodyPr/>
          <a:lstStyle/>
          <a:p>
            <a:r>
              <a:rPr lang="en-GB" dirty="0">
                <a:solidFill>
                  <a:schemeClr val="tx2"/>
                </a:solidFill>
              </a:rPr>
              <a:t>05. </a:t>
            </a:r>
            <a:r>
              <a:rPr lang="en-GB" dirty="0"/>
              <a:t>Using ALIM in practice</a:t>
            </a:r>
          </a:p>
        </p:txBody>
      </p:sp>
      <p:sp>
        <p:nvSpPr>
          <p:cNvPr id="12" name="Tijdelijke aanduiding voor verticale tekst 11">
            <a:extLst>
              <a:ext uri="{FF2B5EF4-FFF2-40B4-BE49-F238E27FC236}">
                <a16:creationId xmlns:a16="http://schemas.microsoft.com/office/drawing/2014/main" id="{B43C6D30-7C4B-4860-9561-49F7743153D8}"/>
              </a:ext>
            </a:extLst>
          </p:cNvPr>
          <p:cNvSpPr>
            <a:spLocks noGrp="1"/>
          </p:cNvSpPr>
          <p:nvPr>
            <p:ph type="body" orient="vert" idx="20"/>
          </p:nvPr>
        </p:nvSpPr>
        <p:spPr>
          <a:xfrm>
            <a:off x="1713324" y="4974341"/>
            <a:ext cx="4479145" cy="236684"/>
          </a:xfrm>
        </p:spPr>
        <p:txBody>
          <a:bodyPr/>
          <a:lstStyle/>
          <a:p>
            <a:r>
              <a:rPr lang="en-GB" dirty="0">
                <a:solidFill>
                  <a:schemeClr val="tx2"/>
                </a:solidFill>
              </a:rPr>
              <a:t>06. </a:t>
            </a:r>
            <a:r>
              <a:rPr lang="en-GB" dirty="0"/>
              <a:t>Quick guide</a:t>
            </a:r>
          </a:p>
        </p:txBody>
      </p:sp>
      <p:sp>
        <p:nvSpPr>
          <p:cNvPr id="19" name="Titel 18">
            <a:extLst>
              <a:ext uri="{FF2B5EF4-FFF2-40B4-BE49-F238E27FC236}">
                <a16:creationId xmlns:a16="http://schemas.microsoft.com/office/drawing/2014/main" id="{7ACAFB0D-1D47-45C7-9269-F3B06CDEBFF5}"/>
              </a:ext>
            </a:extLst>
          </p:cNvPr>
          <p:cNvSpPr>
            <a:spLocks noGrp="1"/>
          </p:cNvSpPr>
          <p:nvPr>
            <p:ph type="title"/>
          </p:nvPr>
        </p:nvSpPr>
        <p:spPr/>
        <p:txBody>
          <a:bodyPr/>
          <a:lstStyle/>
          <a:p>
            <a:r>
              <a:rPr lang="en-GB" dirty="0"/>
              <a:t>overview</a:t>
            </a:r>
          </a:p>
        </p:txBody>
      </p:sp>
      <p:pic>
        <p:nvPicPr>
          <p:cNvPr id="16" name="Afbeelding 15">
            <a:extLst>
              <a:ext uri="{FF2B5EF4-FFF2-40B4-BE49-F238E27FC236}">
                <a16:creationId xmlns:a16="http://schemas.microsoft.com/office/drawing/2014/main" id="{163E6AE1-B34A-4945-A4B2-9068842983EB}"/>
              </a:ext>
            </a:extLst>
          </p:cNvPr>
          <p:cNvPicPr>
            <a:picLocks noChangeAspect="1"/>
          </p:cNvPicPr>
          <p:nvPr/>
        </p:nvPicPr>
        <p:blipFill>
          <a:blip r:embed="rId2"/>
          <a:stretch>
            <a:fillRect/>
          </a:stretch>
        </p:blipFill>
        <p:spPr>
          <a:xfrm>
            <a:off x="7047717" y="899569"/>
            <a:ext cx="4621481" cy="4616052"/>
          </a:xfrm>
          <a:prstGeom prst="rect">
            <a:avLst/>
          </a:prstGeom>
        </p:spPr>
      </p:pic>
    </p:spTree>
    <p:extLst>
      <p:ext uri="{BB962C8B-B14F-4D97-AF65-F5344CB8AC3E}">
        <p14:creationId xmlns:p14="http://schemas.microsoft.com/office/powerpoint/2010/main" val="2237163418"/>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2">
            <a:lumMod val="20000"/>
            <a:lumOff val="80000"/>
          </a:schemeClr>
        </a:solidFill>
        <a:effectLst/>
      </p:bgPr>
    </p:bg>
    <p:spTree>
      <p:nvGrpSpPr>
        <p:cNvPr id="1" name=""/>
        <p:cNvGrpSpPr/>
        <p:nvPr/>
      </p:nvGrpSpPr>
      <p:grpSpPr>
        <a:xfrm>
          <a:off x="0" y="0"/>
          <a:ext cx="0" cy="0"/>
          <a:chOff x="0" y="0"/>
          <a:chExt cx="0" cy="0"/>
        </a:xfrm>
      </p:grpSpPr>
      <p:sp>
        <p:nvSpPr>
          <p:cNvPr id="12" name="Tijdelijke aanduiding voor verticale tekst 11">
            <a:extLst>
              <a:ext uri="{FF2B5EF4-FFF2-40B4-BE49-F238E27FC236}">
                <a16:creationId xmlns:a16="http://schemas.microsoft.com/office/drawing/2014/main" id="{EE496CBD-358C-4572-B030-FCDE57833E92}"/>
              </a:ext>
            </a:extLst>
          </p:cNvPr>
          <p:cNvSpPr>
            <a:spLocks noGrp="1"/>
          </p:cNvSpPr>
          <p:nvPr>
            <p:ph type="body" orient="vert" idx="1"/>
          </p:nvPr>
        </p:nvSpPr>
        <p:spPr/>
        <p:txBody>
          <a:bodyPr/>
          <a:lstStyle/>
          <a:p>
            <a:r>
              <a:rPr lang="en-GB" sz="1800" dirty="0"/>
              <a:t>Rijkswaterstaat</a:t>
            </a:r>
          </a:p>
          <a:p>
            <a:r>
              <a:rPr lang="en-GB" sz="1800" dirty="0" err="1"/>
              <a:t>Provincie</a:t>
            </a:r>
            <a:r>
              <a:rPr lang="en-GB" sz="1800" dirty="0"/>
              <a:t> Gelderland</a:t>
            </a:r>
          </a:p>
          <a:p>
            <a:r>
              <a:rPr lang="en-GB" sz="1800" dirty="0"/>
              <a:t>BIM Loket</a:t>
            </a:r>
          </a:p>
          <a:p>
            <a:r>
              <a:rPr lang="en-GB" sz="1800" dirty="0" err="1"/>
              <a:t>Semmtech</a:t>
            </a:r>
            <a:endParaRPr lang="en-GB" sz="1800" dirty="0"/>
          </a:p>
          <a:p>
            <a:r>
              <a:rPr lang="en-GB" sz="1800" dirty="0" err="1"/>
              <a:t>Croonwolter&amp;dros</a:t>
            </a:r>
            <a:endParaRPr lang="en-GB" sz="1800" dirty="0"/>
          </a:p>
          <a:p>
            <a:r>
              <a:rPr lang="en-GB" sz="1800" dirty="0"/>
              <a:t>TNO</a:t>
            </a:r>
          </a:p>
          <a:p>
            <a:endParaRPr lang="en-GB" dirty="0"/>
          </a:p>
          <a:p>
            <a:r>
              <a:rPr lang="en-GB" sz="2400" dirty="0"/>
              <a:t>Supported by:</a:t>
            </a:r>
          </a:p>
        </p:txBody>
      </p:sp>
      <p:sp>
        <p:nvSpPr>
          <p:cNvPr id="13" name="Tijdelijke aanduiding voor verticale tekst 12">
            <a:extLst>
              <a:ext uri="{FF2B5EF4-FFF2-40B4-BE49-F238E27FC236}">
                <a16:creationId xmlns:a16="http://schemas.microsoft.com/office/drawing/2014/main" id="{D0962683-C485-4394-961A-87DA38ACA826}"/>
              </a:ext>
            </a:extLst>
          </p:cNvPr>
          <p:cNvSpPr>
            <a:spLocks noGrp="1"/>
          </p:cNvSpPr>
          <p:nvPr>
            <p:ph type="body" orient="vert" idx="15"/>
          </p:nvPr>
        </p:nvSpPr>
        <p:spPr/>
        <p:txBody>
          <a:bodyPr/>
          <a:lstStyle/>
          <a:p>
            <a:endParaRPr lang="en-GB" dirty="0"/>
          </a:p>
        </p:txBody>
      </p:sp>
      <p:sp>
        <p:nvSpPr>
          <p:cNvPr id="4" name="Tijdelijke aanduiding voor dianummer 3">
            <a:extLst>
              <a:ext uri="{FF2B5EF4-FFF2-40B4-BE49-F238E27FC236}">
                <a16:creationId xmlns:a16="http://schemas.microsoft.com/office/drawing/2014/main" id="{14F633EB-F30D-4E19-BDDD-28FE37DAE770}"/>
              </a:ext>
            </a:extLst>
          </p:cNvPr>
          <p:cNvSpPr>
            <a:spLocks noGrp="1"/>
          </p:cNvSpPr>
          <p:nvPr>
            <p:ph type="sldNum" sz="quarter" idx="17"/>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EC93C5F-DB18-4797-88B9-B8B0D60519FD}" type="slidenum">
              <a:rPr kumimoji="0" lang="en-GB" sz="1000" b="0" i="0" u="none" strike="noStrike" kern="1200" cap="none" spc="0" normalizeH="0" baseline="0" noProof="0" smtClean="0">
                <a:ln>
                  <a:noFill/>
                </a:ln>
                <a:solidFill>
                  <a:prstClr val="black">
                    <a:tint val="75000"/>
                  </a:prstClr>
                </a:solidFill>
                <a:effectLst/>
                <a:uLnTx/>
                <a:uFillTx/>
                <a:latin typeface="Segoe UI Ligh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20</a:t>
            </a:fld>
            <a:endParaRPr kumimoji="0" lang="en-GB" sz="1000" b="0" i="0" u="none" strike="noStrike" kern="1200" cap="none" spc="0" normalizeH="0" baseline="0" noProof="0" dirty="0">
              <a:ln>
                <a:noFill/>
              </a:ln>
              <a:solidFill>
                <a:prstClr val="black">
                  <a:tint val="75000"/>
                </a:prstClr>
              </a:solidFill>
              <a:effectLst/>
              <a:uLnTx/>
              <a:uFillTx/>
              <a:latin typeface="Segoe UI Light"/>
              <a:ea typeface="+mn-ea"/>
              <a:cs typeface="+mn-cs"/>
            </a:endParaRPr>
          </a:p>
        </p:txBody>
      </p:sp>
      <p:sp>
        <p:nvSpPr>
          <p:cNvPr id="5" name="Tijdelijke aanduiding voor voettekst 4">
            <a:extLst>
              <a:ext uri="{FF2B5EF4-FFF2-40B4-BE49-F238E27FC236}">
                <a16:creationId xmlns:a16="http://schemas.microsoft.com/office/drawing/2014/main" id="{49E0598F-649C-4E88-9CB6-CE4AF17CFCDA}"/>
              </a:ext>
            </a:extLst>
          </p:cNvPr>
          <p:cNvSpPr>
            <a:spLocks noGrp="1"/>
          </p:cNvSpPr>
          <p:nvPr>
            <p:ph type="ftr" sz="quarter" idx="16"/>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prstClr val="black">
                    <a:tint val="75000"/>
                  </a:prstClr>
                </a:solidFill>
                <a:effectLst/>
                <a:uLnTx/>
                <a:uFillTx/>
                <a:latin typeface="Segoe UI Light"/>
                <a:ea typeface="+mn-ea"/>
                <a:cs typeface="+mn-cs"/>
              </a:rPr>
              <a:t>26 October 2021 | ALIM Guide for asset information Managers</a:t>
            </a:r>
          </a:p>
        </p:txBody>
      </p:sp>
      <p:sp>
        <p:nvSpPr>
          <p:cNvPr id="6" name="Ondertitel 5">
            <a:extLst>
              <a:ext uri="{FF2B5EF4-FFF2-40B4-BE49-F238E27FC236}">
                <a16:creationId xmlns:a16="http://schemas.microsoft.com/office/drawing/2014/main" id="{1F3394FF-5624-4E69-822F-714195FE325B}"/>
              </a:ext>
            </a:extLst>
          </p:cNvPr>
          <p:cNvSpPr>
            <a:spLocks noGrp="1"/>
          </p:cNvSpPr>
          <p:nvPr>
            <p:ph type="subTitle" idx="10"/>
          </p:nvPr>
        </p:nvSpPr>
        <p:spPr/>
        <p:txBody>
          <a:bodyPr/>
          <a:lstStyle/>
          <a:p>
            <a:r>
              <a:rPr lang="en-GB" dirty="0"/>
              <a:t>With the sector NTa8035/NEN2660</a:t>
            </a:r>
          </a:p>
        </p:txBody>
      </p:sp>
      <p:sp>
        <p:nvSpPr>
          <p:cNvPr id="7" name="Titel 6">
            <a:extLst>
              <a:ext uri="{FF2B5EF4-FFF2-40B4-BE49-F238E27FC236}">
                <a16:creationId xmlns:a16="http://schemas.microsoft.com/office/drawing/2014/main" id="{232E0ABE-A3F2-4BE1-BC08-A8F00A8C029D}"/>
              </a:ext>
            </a:extLst>
          </p:cNvPr>
          <p:cNvSpPr>
            <a:spLocks noGrp="1"/>
          </p:cNvSpPr>
          <p:nvPr>
            <p:ph type="title"/>
          </p:nvPr>
        </p:nvSpPr>
        <p:spPr/>
        <p:txBody>
          <a:bodyPr/>
          <a:lstStyle/>
          <a:p>
            <a:r>
              <a:rPr lang="en-GB" dirty="0"/>
              <a:t>ALIM</a:t>
            </a:r>
          </a:p>
        </p:txBody>
      </p:sp>
      <p:pic>
        <p:nvPicPr>
          <p:cNvPr id="10" name="Afbeelding 9">
            <a:extLst>
              <a:ext uri="{FF2B5EF4-FFF2-40B4-BE49-F238E27FC236}">
                <a16:creationId xmlns:a16="http://schemas.microsoft.com/office/drawing/2014/main" id="{30B4286D-D98D-4618-A9E2-7C3D3B98AB19}"/>
              </a:ext>
            </a:extLst>
          </p:cNvPr>
          <p:cNvPicPr>
            <a:picLocks noChangeAspect="1"/>
          </p:cNvPicPr>
          <p:nvPr/>
        </p:nvPicPr>
        <p:blipFill>
          <a:blip r:embed="rId3"/>
          <a:stretch>
            <a:fillRect/>
          </a:stretch>
        </p:blipFill>
        <p:spPr>
          <a:xfrm>
            <a:off x="7502491" y="635974"/>
            <a:ext cx="2878679" cy="5658319"/>
          </a:xfrm>
          <a:prstGeom prst="rect">
            <a:avLst/>
          </a:prstGeom>
        </p:spPr>
      </p:pic>
      <p:sp>
        <p:nvSpPr>
          <p:cNvPr id="2" name="TextBox 1">
            <a:extLst>
              <a:ext uri="{FF2B5EF4-FFF2-40B4-BE49-F238E27FC236}">
                <a16:creationId xmlns:a16="http://schemas.microsoft.com/office/drawing/2014/main" id="{6A1AB5E9-3026-4E91-A400-C8B76C30166E}"/>
              </a:ext>
            </a:extLst>
          </p:cNvPr>
          <p:cNvSpPr txBox="1"/>
          <p:nvPr/>
        </p:nvSpPr>
        <p:spPr>
          <a:xfrm>
            <a:off x="1770324" y="5564152"/>
            <a:ext cx="5546903" cy="369332"/>
          </a:xfrm>
          <a:prstGeom prst="rect">
            <a:avLst/>
          </a:prstGeom>
          <a:noFill/>
        </p:spPr>
        <p:txBody>
          <a:bodyPr wrap="none" rtlCol="0">
            <a:spAutoFit/>
          </a:bodyPr>
          <a:lstStyle/>
          <a:p>
            <a:r>
              <a:rPr lang="en-GB" dirty="0"/>
              <a:t>Note: Some demand-side &amp; Infra bias, but improving …</a:t>
            </a:r>
          </a:p>
        </p:txBody>
      </p:sp>
    </p:spTree>
    <p:extLst>
      <p:ext uri="{BB962C8B-B14F-4D97-AF65-F5344CB8AC3E}">
        <p14:creationId xmlns:p14="http://schemas.microsoft.com/office/powerpoint/2010/main" val="1857260628"/>
      </p:ext>
    </p:extLst>
  </p:cSld>
  <p:clrMapOvr>
    <a:overrideClrMapping bg1="lt1" tx1="dk1" bg2="lt2" tx2="dk2" accent1="accent1" accent2="accent2" accent3="accent3" accent4="accent4" accent5="accent5" accent6="accent6" hlink="hlink" folHlink="folHlink"/>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2">
            <a:lumMod val="20000"/>
            <a:lumOff val="80000"/>
          </a:schemeClr>
        </a:solidFill>
        <a:effectLst/>
      </p:bgPr>
    </p:bg>
    <p:spTree>
      <p:nvGrpSpPr>
        <p:cNvPr id="1" name=""/>
        <p:cNvGrpSpPr/>
        <p:nvPr/>
      </p:nvGrpSpPr>
      <p:grpSpPr>
        <a:xfrm>
          <a:off x="0" y="0"/>
          <a:ext cx="0" cy="0"/>
          <a:chOff x="0" y="0"/>
          <a:chExt cx="0" cy="0"/>
        </a:xfrm>
      </p:grpSpPr>
      <p:sp>
        <p:nvSpPr>
          <p:cNvPr id="3" name="Tijdelijke aanduiding voor verticale tekst 2">
            <a:extLst>
              <a:ext uri="{FF2B5EF4-FFF2-40B4-BE49-F238E27FC236}">
                <a16:creationId xmlns:a16="http://schemas.microsoft.com/office/drawing/2014/main" id="{1CB549C5-4A60-49BD-932F-38172022E68C}"/>
              </a:ext>
            </a:extLst>
          </p:cNvPr>
          <p:cNvSpPr>
            <a:spLocks noGrp="1"/>
          </p:cNvSpPr>
          <p:nvPr>
            <p:ph type="body" orient="vert" idx="15"/>
          </p:nvPr>
        </p:nvSpPr>
        <p:spPr/>
        <p:txBody>
          <a:bodyPr/>
          <a:lstStyle/>
          <a:p>
            <a:endParaRPr lang="en-GB" dirty="0"/>
          </a:p>
        </p:txBody>
      </p:sp>
      <p:sp>
        <p:nvSpPr>
          <p:cNvPr id="4" name="Tijdelijke aanduiding voor dianummer 3">
            <a:extLst>
              <a:ext uri="{FF2B5EF4-FFF2-40B4-BE49-F238E27FC236}">
                <a16:creationId xmlns:a16="http://schemas.microsoft.com/office/drawing/2014/main" id="{59651C19-F82A-4334-955A-8B92C6F9E44D}"/>
              </a:ext>
            </a:extLst>
          </p:cNvPr>
          <p:cNvSpPr>
            <a:spLocks noGrp="1"/>
          </p:cNvSpPr>
          <p:nvPr>
            <p:ph type="sldNum" sz="quarter" idx="17"/>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EC93C5F-DB18-4797-88B9-B8B0D60519FD}" type="slidenum">
              <a:rPr kumimoji="0" lang="en-GB" sz="1000" b="0" i="0" u="none" strike="noStrike" kern="1200" cap="none" spc="0" normalizeH="0" baseline="0" noProof="0" smtClean="0">
                <a:ln>
                  <a:noFill/>
                </a:ln>
                <a:solidFill>
                  <a:prstClr val="black">
                    <a:tint val="75000"/>
                  </a:prstClr>
                </a:solidFill>
                <a:effectLst/>
                <a:uLnTx/>
                <a:uFillTx/>
                <a:latin typeface="Segoe UI Ligh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21</a:t>
            </a:fld>
            <a:endParaRPr kumimoji="0" lang="en-GB" sz="1000" b="0" i="0" u="none" strike="noStrike" kern="1200" cap="none" spc="0" normalizeH="0" baseline="0" noProof="0" dirty="0">
              <a:ln>
                <a:noFill/>
              </a:ln>
              <a:solidFill>
                <a:prstClr val="black">
                  <a:tint val="75000"/>
                </a:prstClr>
              </a:solidFill>
              <a:effectLst/>
              <a:uLnTx/>
              <a:uFillTx/>
              <a:latin typeface="Segoe UI Light"/>
              <a:ea typeface="+mn-ea"/>
              <a:cs typeface="+mn-cs"/>
            </a:endParaRPr>
          </a:p>
        </p:txBody>
      </p:sp>
      <p:sp>
        <p:nvSpPr>
          <p:cNvPr id="5" name="Tijdelijke aanduiding voor voettekst 4">
            <a:extLst>
              <a:ext uri="{FF2B5EF4-FFF2-40B4-BE49-F238E27FC236}">
                <a16:creationId xmlns:a16="http://schemas.microsoft.com/office/drawing/2014/main" id="{3A789D13-064E-4424-8D74-09B7DEC1CA41}"/>
              </a:ext>
            </a:extLst>
          </p:cNvPr>
          <p:cNvSpPr>
            <a:spLocks noGrp="1"/>
          </p:cNvSpPr>
          <p:nvPr>
            <p:ph type="ftr" sz="quarter" idx="16"/>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prstClr val="black">
                    <a:tint val="75000"/>
                  </a:prstClr>
                </a:solidFill>
                <a:effectLst/>
                <a:uLnTx/>
                <a:uFillTx/>
                <a:latin typeface="Segoe UI Light"/>
                <a:ea typeface="+mn-ea"/>
                <a:cs typeface="+mn-cs"/>
              </a:rPr>
              <a:t>26 October 2021 | ALIM Guide for asset information Managers</a:t>
            </a:r>
          </a:p>
        </p:txBody>
      </p:sp>
      <p:sp>
        <p:nvSpPr>
          <p:cNvPr id="6" name="Ondertitel 5">
            <a:extLst>
              <a:ext uri="{FF2B5EF4-FFF2-40B4-BE49-F238E27FC236}">
                <a16:creationId xmlns:a16="http://schemas.microsoft.com/office/drawing/2014/main" id="{B7FD19AD-89F8-4049-B1FF-2ED53A22FBFD}"/>
              </a:ext>
            </a:extLst>
          </p:cNvPr>
          <p:cNvSpPr>
            <a:spLocks noGrp="1"/>
          </p:cNvSpPr>
          <p:nvPr>
            <p:ph type="subTitle" idx="10"/>
          </p:nvPr>
        </p:nvSpPr>
        <p:spPr/>
        <p:txBody>
          <a:bodyPr/>
          <a:lstStyle/>
          <a:p>
            <a:r>
              <a:rPr lang="en-GB" dirty="0" err="1"/>
              <a:t>Kadaster</a:t>
            </a:r>
            <a:r>
              <a:rPr lang="en-GB" dirty="0"/>
              <a:t> DIS Geo</a:t>
            </a:r>
          </a:p>
        </p:txBody>
      </p:sp>
      <p:sp>
        <p:nvSpPr>
          <p:cNvPr id="7" name="Titel 6">
            <a:extLst>
              <a:ext uri="{FF2B5EF4-FFF2-40B4-BE49-F238E27FC236}">
                <a16:creationId xmlns:a16="http://schemas.microsoft.com/office/drawing/2014/main" id="{17A559CC-4A43-4D73-B230-15661B58FDDA}"/>
              </a:ext>
            </a:extLst>
          </p:cNvPr>
          <p:cNvSpPr>
            <a:spLocks noGrp="1"/>
          </p:cNvSpPr>
          <p:nvPr>
            <p:ph type="title"/>
          </p:nvPr>
        </p:nvSpPr>
        <p:spPr/>
        <p:txBody>
          <a:bodyPr/>
          <a:lstStyle/>
          <a:p>
            <a:r>
              <a:rPr lang="en-GB" dirty="0"/>
              <a:t>ALIM images</a:t>
            </a:r>
          </a:p>
        </p:txBody>
      </p:sp>
      <p:pic>
        <p:nvPicPr>
          <p:cNvPr id="8" name="Afbeelding 7">
            <a:extLst>
              <a:ext uri="{FF2B5EF4-FFF2-40B4-BE49-F238E27FC236}">
                <a16:creationId xmlns:a16="http://schemas.microsoft.com/office/drawing/2014/main" id="{17931840-487B-4C52-9033-7F0B42EA6878}"/>
              </a:ext>
            </a:extLst>
          </p:cNvPr>
          <p:cNvPicPr>
            <a:picLocks noChangeAspect="1"/>
          </p:cNvPicPr>
          <p:nvPr/>
        </p:nvPicPr>
        <p:blipFill>
          <a:blip r:embed="rId2"/>
          <a:stretch>
            <a:fillRect/>
          </a:stretch>
        </p:blipFill>
        <p:spPr>
          <a:xfrm>
            <a:off x="1359018" y="1658607"/>
            <a:ext cx="9364754" cy="4580269"/>
          </a:xfrm>
          <a:prstGeom prst="rect">
            <a:avLst/>
          </a:prstGeom>
        </p:spPr>
      </p:pic>
    </p:spTree>
    <p:extLst>
      <p:ext uri="{BB962C8B-B14F-4D97-AF65-F5344CB8AC3E}">
        <p14:creationId xmlns:p14="http://schemas.microsoft.com/office/powerpoint/2010/main" val="1501172297"/>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2">
            <a:lumMod val="20000"/>
            <a:lumOff val="80000"/>
          </a:schemeClr>
        </a:solidFill>
        <a:effectLst/>
      </p:bgPr>
    </p:bg>
    <p:spTree>
      <p:nvGrpSpPr>
        <p:cNvPr id="1" name=""/>
        <p:cNvGrpSpPr/>
        <p:nvPr/>
      </p:nvGrpSpPr>
      <p:grpSpPr>
        <a:xfrm>
          <a:off x="0" y="0"/>
          <a:ext cx="0" cy="0"/>
          <a:chOff x="0" y="0"/>
          <a:chExt cx="0" cy="0"/>
        </a:xfrm>
      </p:grpSpPr>
      <p:sp>
        <p:nvSpPr>
          <p:cNvPr id="3" name="Tijdelijke aanduiding voor verticale tekst 2">
            <a:extLst>
              <a:ext uri="{FF2B5EF4-FFF2-40B4-BE49-F238E27FC236}">
                <a16:creationId xmlns:a16="http://schemas.microsoft.com/office/drawing/2014/main" id="{1CB549C5-4A60-49BD-932F-38172022E68C}"/>
              </a:ext>
            </a:extLst>
          </p:cNvPr>
          <p:cNvSpPr>
            <a:spLocks noGrp="1"/>
          </p:cNvSpPr>
          <p:nvPr>
            <p:ph type="body" orient="vert" idx="15"/>
          </p:nvPr>
        </p:nvSpPr>
        <p:spPr/>
        <p:txBody>
          <a:bodyPr/>
          <a:lstStyle/>
          <a:p>
            <a:endParaRPr lang="en-GB" dirty="0"/>
          </a:p>
        </p:txBody>
      </p:sp>
      <p:sp>
        <p:nvSpPr>
          <p:cNvPr id="4" name="Tijdelijke aanduiding voor dianummer 3">
            <a:extLst>
              <a:ext uri="{FF2B5EF4-FFF2-40B4-BE49-F238E27FC236}">
                <a16:creationId xmlns:a16="http://schemas.microsoft.com/office/drawing/2014/main" id="{59651C19-F82A-4334-955A-8B92C6F9E44D}"/>
              </a:ext>
            </a:extLst>
          </p:cNvPr>
          <p:cNvSpPr>
            <a:spLocks noGrp="1"/>
          </p:cNvSpPr>
          <p:nvPr>
            <p:ph type="sldNum" sz="quarter" idx="17"/>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EC93C5F-DB18-4797-88B9-B8B0D60519FD}" type="slidenum">
              <a:rPr kumimoji="0" lang="en-GB" sz="1000" b="0" i="0" u="none" strike="noStrike" kern="1200" cap="none" spc="0" normalizeH="0" baseline="0" noProof="0" smtClean="0">
                <a:ln>
                  <a:noFill/>
                </a:ln>
                <a:solidFill>
                  <a:prstClr val="black">
                    <a:tint val="75000"/>
                  </a:prstClr>
                </a:solidFill>
                <a:effectLst/>
                <a:uLnTx/>
                <a:uFillTx/>
                <a:latin typeface="Segoe UI Ligh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22</a:t>
            </a:fld>
            <a:endParaRPr kumimoji="0" lang="en-GB" sz="1000" b="0" i="0" u="none" strike="noStrike" kern="1200" cap="none" spc="0" normalizeH="0" baseline="0" noProof="0" dirty="0">
              <a:ln>
                <a:noFill/>
              </a:ln>
              <a:solidFill>
                <a:prstClr val="black">
                  <a:tint val="75000"/>
                </a:prstClr>
              </a:solidFill>
              <a:effectLst/>
              <a:uLnTx/>
              <a:uFillTx/>
              <a:latin typeface="Segoe UI Light"/>
              <a:ea typeface="+mn-ea"/>
              <a:cs typeface="+mn-cs"/>
            </a:endParaRPr>
          </a:p>
        </p:txBody>
      </p:sp>
      <p:sp>
        <p:nvSpPr>
          <p:cNvPr id="5" name="Tijdelijke aanduiding voor voettekst 4">
            <a:extLst>
              <a:ext uri="{FF2B5EF4-FFF2-40B4-BE49-F238E27FC236}">
                <a16:creationId xmlns:a16="http://schemas.microsoft.com/office/drawing/2014/main" id="{3A789D13-064E-4424-8D74-09B7DEC1CA41}"/>
              </a:ext>
            </a:extLst>
          </p:cNvPr>
          <p:cNvSpPr>
            <a:spLocks noGrp="1"/>
          </p:cNvSpPr>
          <p:nvPr>
            <p:ph type="ftr" sz="quarter" idx="16"/>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prstClr val="black">
                    <a:tint val="75000"/>
                  </a:prstClr>
                </a:solidFill>
                <a:effectLst/>
                <a:uLnTx/>
                <a:uFillTx/>
                <a:latin typeface="Segoe UI Light"/>
                <a:ea typeface="+mn-ea"/>
                <a:cs typeface="+mn-cs"/>
              </a:rPr>
              <a:t>26 October 2021 | ALIM Guide for asset information Managers</a:t>
            </a:r>
          </a:p>
        </p:txBody>
      </p:sp>
      <p:sp>
        <p:nvSpPr>
          <p:cNvPr id="6" name="Ondertitel 5">
            <a:extLst>
              <a:ext uri="{FF2B5EF4-FFF2-40B4-BE49-F238E27FC236}">
                <a16:creationId xmlns:a16="http://schemas.microsoft.com/office/drawing/2014/main" id="{B7FD19AD-89F8-4049-B1FF-2ED53A22FBFD}"/>
              </a:ext>
            </a:extLst>
          </p:cNvPr>
          <p:cNvSpPr>
            <a:spLocks noGrp="1"/>
          </p:cNvSpPr>
          <p:nvPr>
            <p:ph type="subTitle" idx="10"/>
          </p:nvPr>
        </p:nvSpPr>
        <p:spPr/>
        <p:txBody>
          <a:bodyPr/>
          <a:lstStyle/>
          <a:p>
            <a:r>
              <a:rPr lang="en-GB" dirty="0" err="1"/>
              <a:t>Prorail</a:t>
            </a:r>
            <a:endParaRPr lang="en-GB" dirty="0"/>
          </a:p>
        </p:txBody>
      </p:sp>
      <p:sp>
        <p:nvSpPr>
          <p:cNvPr id="7" name="Titel 6">
            <a:extLst>
              <a:ext uri="{FF2B5EF4-FFF2-40B4-BE49-F238E27FC236}">
                <a16:creationId xmlns:a16="http://schemas.microsoft.com/office/drawing/2014/main" id="{17A559CC-4A43-4D73-B230-15661B58FDDA}"/>
              </a:ext>
            </a:extLst>
          </p:cNvPr>
          <p:cNvSpPr>
            <a:spLocks noGrp="1"/>
          </p:cNvSpPr>
          <p:nvPr>
            <p:ph type="title"/>
          </p:nvPr>
        </p:nvSpPr>
        <p:spPr/>
        <p:txBody>
          <a:bodyPr/>
          <a:lstStyle/>
          <a:p>
            <a:r>
              <a:rPr lang="en-GB" dirty="0"/>
              <a:t>ALIM Images</a:t>
            </a:r>
          </a:p>
        </p:txBody>
      </p:sp>
      <p:pic>
        <p:nvPicPr>
          <p:cNvPr id="2" name="Afbeelding 1">
            <a:extLst>
              <a:ext uri="{FF2B5EF4-FFF2-40B4-BE49-F238E27FC236}">
                <a16:creationId xmlns:a16="http://schemas.microsoft.com/office/drawing/2014/main" id="{D733D51B-1304-4073-BF36-2CB439B60CB3}"/>
              </a:ext>
            </a:extLst>
          </p:cNvPr>
          <p:cNvPicPr>
            <a:picLocks noChangeAspect="1"/>
          </p:cNvPicPr>
          <p:nvPr/>
        </p:nvPicPr>
        <p:blipFill>
          <a:blip r:embed="rId2"/>
          <a:stretch>
            <a:fillRect/>
          </a:stretch>
        </p:blipFill>
        <p:spPr>
          <a:xfrm>
            <a:off x="777242" y="1788932"/>
            <a:ext cx="10848369" cy="4468900"/>
          </a:xfrm>
          <a:prstGeom prst="rect">
            <a:avLst/>
          </a:prstGeom>
        </p:spPr>
      </p:pic>
    </p:spTree>
    <p:extLst>
      <p:ext uri="{BB962C8B-B14F-4D97-AF65-F5344CB8AC3E}">
        <p14:creationId xmlns:p14="http://schemas.microsoft.com/office/powerpoint/2010/main" val="1199743588"/>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2">
            <a:lumMod val="20000"/>
            <a:lumOff val="80000"/>
          </a:schemeClr>
        </a:solidFill>
        <a:effectLst/>
      </p:bgPr>
    </p:bg>
    <p:spTree>
      <p:nvGrpSpPr>
        <p:cNvPr id="1" name=""/>
        <p:cNvGrpSpPr/>
        <p:nvPr/>
      </p:nvGrpSpPr>
      <p:grpSpPr>
        <a:xfrm>
          <a:off x="0" y="0"/>
          <a:ext cx="0" cy="0"/>
          <a:chOff x="0" y="0"/>
          <a:chExt cx="0" cy="0"/>
        </a:xfrm>
      </p:grpSpPr>
      <p:sp>
        <p:nvSpPr>
          <p:cNvPr id="9" name="Tijdelijke aanduiding voor verticale tekst 8">
            <a:extLst>
              <a:ext uri="{FF2B5EF4-FFF2-40B4-BE49-F238E27FC236}">
                <a16:creationId xmlns:a16="http://schemas.microsoft.com/office/drawing/2014/main" id="{BA55CB90-924F-4488-AE17-E42631E72D37}"/>
              </a:ext>
            </a:extLst>
          </p:cNvPr>
          <p:cNvSpPr>
            <a:spLocks noGrp="1"/>
          </p:cNvSpPr>
          <p:nvPr>
            <p:ph type="body" orient="vert" idx="15"/>
          </p:nvPr>
        </p:nvSpPr>
        <p:spPr/>
        <p:txBody>
          <a:bodyPr/>
          <a:lstStyle/>
          <a:p>
            <a:endParaRPr lang="en-GB" dirty="0"/>
          </a:p>
        </p:txBody>
      </p:sp>
      <p:sp>
        <p:nvSpPr>
          <p:cNvPr id="4" name="Tijdelijke aanduiding voor dianummer 3">
            <a:extLst>
              <a:ext uri="{FF2B5EF4-FFF2-40B4-BE49-F238E27FC236}">
                <a16:creationId xmlns:a16="http://schemas.microsoft.com/office/drawing/2014/main" id="{8B613529-276B-441A-A872-11DB2D0600BB}"/>
              </a:ext>
            </a:extLst>
          </p:cNvPr>
          <p:cNvSpPr>
            <a:spLocks noGrp="1"/>
          </p:cNvSpPr>
          <p:nvPr>
            <p:ph type="sldNum" sz="quarter" idx="17"/>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EC93C5F-DB18-4797-88B9-B8B0D60519FD}" type="slidenum">
              <a:rPr kumimoji="0" lang="en-GB" sz="1000" b="0" i="0" u="none" strike="noStrike" kern="1200" cap="none" spc="0" normalizeH="0" baseline="0" noProof="0" smtClean="0">
                <a:ln>
                  <a:noFill/>
                </a:ln>
                <a:solidFill>
                  <a:prstClr val="black">
                    <a:tint val="75000"/>
                  </a:prstClr>
                </a:solidFill>
                <a:effectLst/>
                <a:uLnTx/>
                <a:uFillTx/>
                <a:latin typeface="Segoe UI Ligh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23</a:t>
            </a:fld>
            <a:endParaRPr kumimoji="0" lang="en-GB" sz="1000" b="0" i="0" u="none" strike="noStrike" kern="1200" cap="none" spc="0" normalizeH="0" baseline="0" noProof="0" dirty="0">
              <a:ln>
                <a:noFill/>
              </a:ln>
              <a:solidFill>
                <a:prstClr val="black">
                  <a:tint val="75000"/>
                </a:prstClr>
              </a:solidFill>
              <a:effectLst/>
              <a:uLnTx/>
              <a:uFillTx/>
              <a:latin typeface="Segoe UI Light"/>
              <a:ea typeface="+mn-ea"/>
              <a:cs typeface="+mn-cs"/>
            </a:endParaRPr>
          </a:p>
        </p:txBody>
      </p:sp>
      <p:sp>
        <p:nvSpPr>
          <p:cNvPr id="5" name="Tijdelijke aanduiding voor voettekst 4">
            <a:extLst>
              <a:ext uri="{FF2B5EF4-FFF2-40B4-BE49-F238E27FC236}">
                <a16:creationId xmlns:a16="http://schemas.microsoft.com/office/drawing/2014/main" id="{F064B8CD-8A9B-427E-8EB4-76A1B38E7555}"/>
              </a:ext>
            </a:extLst>
          </p:cNvPr>
          <p:cNvSpPr>
            <a:spLocks noGrp="1"/>
          </p:cNvSpPr>
          <p:nvPr>
            <p:ph type="ftr" sz="quarter" idx="16"/>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prstClr val="black">
                    <a:tint val="75000"/>
                  </a:prstClr>
                </a:solidFill>
                <a:effectLst/>
                <a:uLnTx/>
                <a:uFillTx/>
                <a:latin typeface="Segoe UI Light"/>
                <a:ea typeface="+mn-ea"/>
                <a:cs typeface="+mn-cs"/>
              </a:rPr>
              <a:t>26 October 2021 | ALIM Guide for asset information Managers</a:t>
            </a:r>
          </a:p>
        </p:txBody>
      </p:sp>
      <p:sp>
        <p:nvSpPr>
          <p:cNvPr id="6" name="Ondertitel 5">
            <a:extLst>
              <a:ext uri="{FF2B5EF4-FFF2-40B4-BE49-F238E27FC236}">
                <a16:creationId xmlns:a16="http://schemas.microsoft.com/office/drawing/2014/main" id="{DB4129AE-D1FD-4CFF-AF2F-FB453A0E50E6}"/>
              </a:ext>
            </a:extLst>
          </p:cNvPr>
          <p:cNvSpPr>
            <a:spLocks noGrp="1"/>
          </p:cNvSpPr>
          <p:nvPr>
            <p:ph type="subTitle" idx="10"/>
          </p:nvPr>
        </p:nvSpPr>
        <p:spPr/>
        <p:txBody>
          <a:bodyPr/>
          <a:lstStyle/>
          <a:p>
            <a:r>
              <a:rPr lang="en-GB" dirty="0"/>
              <a:t>Example AT Provinces &amp; municipalities: IAMPRO</a:t>
            </a:r>
          </a:p>
        </p:txBody>
      </p:sp>
      <p:sp>
        <p:nvSpPr>
          <p:cNvPr id="7" name="Titel 6">
            <a:extLst>
              <a:ext uri="{FF2B5EF4-FFF2-40B4-BE49-F238E27FC236}">
                <a16:creationId xmlns:a16="http://schemas.microsoft.com/office/drawing/2014/main" id="{00E22C6F-6E5F-42C5-896D-390C59127BE1}"/>
              </a:ext>
            </a:extLst>
          </p:cNvPr>
          <p:cNvSpPr>
            <a:spLocks noGrp="1"/>
          </p:cNvSpPr>
          <p:nvPr>
            <p:ph type="title"/>
          </p:nvPr>
        </p:nvSpPr>
        <p:spPr/>
        <p:txBody>
          <a:bodyPr/>
          <a:lstStyle/>
          <a:p>
            <a:r>
              <a:rPr lang="en-GB" dirty="0"/>
              <a:t>ALIM</a:t>
            </a:r>
          </a:p>
        </p:txBody>
      </p:sp>
      <p:pic>
        <p:nvPicPr>
          <p:cNvPr id="8" name="Afbeelding 7">
            <a:extLst>
              <a:ext uri="{FF2B5EF4-FFF2-40B4-BE49-F238E27FC236}">
                <a16:creationId xmlns:a16="http://schemas.microsoft.com/office/drawing/2014/main" id="{C72167B5-3AD4-42BC-B391-7B14A0922787}"/>
              </a:ext>
            </a:extLst>
          </p:cNvPr>
          <p:cNvPicPr>
            <a:picLocks noChangeAspect="1"/>
          </p:cNvPicPr>
          <p:nvPr/>
        </p:nvPicPr>
        <p:blipFill>
          <a:blip r:embed="rId2"/>
          <a:stretch>
            <a:fillRect/>
          </a:stretch>
        </p:blipFill>
        <p:spPr>
          <a:xfrm>
            <a:off x="796309" y="1911855"/>
            <a:ext cx="4071750" cy="4131020"/>
          </a:xfrm>
          <a:prstGeom prst="rect">
            <a:avLst/>
          </a:prstGeom>
        </p:spPr>
      </p:pic>
      <p:pic>
        <p:nvPicPr>
          <p:cNvPr id="10" name="Afbeelding 9">
            <a:extLst>
              <a:ext uri="{FF2B5EF4-FFF2-40B4-BE49-F238E27FC236}">
                <a16:creationId xmlns:a16="http://schemas.microsoft.com/office/drawing/2014/main" id="{5C2A57EA-1E86-4E46-A371-483627DAE67A}"/>
              </a:ext>
            </a:extLst>
          </p:cNvPr>
          <p:cNvPicPr>
            <a:picLocks noChangeAspect="1"/>
          </p:cNvPicPr>
          <p:nvPr/>
        </p:nvPicPr>
        <p:blipFill>
          <a:blip r:embed="rId3"/>
          <a:stretch>
            <a:fillRect/>
          </a:stretch>
        </p:blipFill>
        <p:spPr>
          <a:xfrm>
            <a:off x="5224554" y="1911856"/>
            <a:ext cx="6822664" cy="4131020"/>
          </a:xfrm>
          <a:prstGeom prst="rect">
            <a:avLst/>
          </a:prstGeom>
        </p:spPr>
      </p:pic>
      <p:sp>
        <p:nvSpPr>
          <p:cNvPr id="11" name="Tekstvak 10">
            <a:extLst>
              <a:ext uri="{FF2B5EF4-FFF2-40B4-BE49-F238E27FC236}">
                <a16:creationId xmlns:a16="http://schemas.microsoft.com/office/drawing/2014/main" id="{2F92B314-4A73-4DE4-AFD0-8FED47EACE70}"/>
              </a:ext>
            </a:extLst>
          </p:cNvPr>
          <p:cNvSpPr txBox="1"/>
          <p:nvPr/>
        </p:nvSpPr>
        <p:spPr>
          <a:xfrm>
            <a:off x="5141426" y="1516202"/>
            <a:ext cx="446885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srgbClr val="649EC9">
                    <a:lumMod val="50000"/>
                  </a:srgbClr>
                </a:solidFill>
                <a:effectLst/>
                <a:uLnTx/>
                <a:uFillTx/>
                <a:latin typeface="Segoe UI Light"/>
                <a:ea typeface="+mn-ea"/>
                <a:cs typeface="+mn-cs"/>
              </a:rPr>
              <a:t>Example: Rioned/GWSW using our NTA8035</a:t>
            </a:r>
          </a:p>
        </p:txBody>
      </p:sp>
      <p:sp>
        <p:nvSpPr>
          <p:cNvPr id="13" name="Tekstvak 12">
            <a:extLst>
              <a:ext uri="{FF2B5EF4-FFF2-40B4-BE49-F238E27FC236}">
                <a16:creationId xmlns:a16="http://schemas.microsoft.com/office/drawing/2014/main" id="{521394E4-D1AF-4E5C-A514-848AF49EFFCA}"/>
              </a:ext>
            </a:extLst>
          </p:cNvPr>
          <p:cNvSpPr txBox="1"/>
          <p:nvPr/>
        </p:nvSpPr>
        <p:spPr>
          <a:xfrm>
            <a:off x="6401447" y="3515700"/>
            <a:ext cx="1048685" cy="120032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C00000"/>
                </a:solidFill>
                <a:effectLst/>
                <a:uLnTx/>
                <a:uFillTx/>
                <a:latin typeface="Segoe UI Light"/>
                <a:ea typeface="+mn-ea"/>
                <a:cs typeface="+mn-cs"/>
              </a:rPr>
              <a:t>NTA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C00000"/>
                </a:solidFill>
                <a:effectLst/>
                <a:uLnTx/>
                <a:uFillTx/>
                <a:latin typeface="Segoe UI Light"/>
                <a:ea typeface="+mn-ea"/>
                <a:cs typeface="+mn-cs"/>
              </a:rPr>
              <a:t>top level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C00000"/>
                </a:solidFill>
                <a:effectLst/>
                <a:uLnTx/>
                <a:uFillTx/>
                <a:latin typeface="Segoe UI Light"/>
                <a:ea typeface="+mn-ea"/>
                <a:cs typeface="+mn-cs"/>
              </a:rPr>
              <a:t>ontology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C00000"/>
                </a:solidFill>
                <a:effectLst/>
                <a:uLnTx/>
                <a:uFillTx/>
                <a:latin typeface="Segoe UI Light"/>
                <a:ea typeface="+mn-ea"/>
                <a:cs typeface="+mn-cs"/>
              </a:rPr>
              <a:t>“on top”</a:t>
            </a:r>
          </a:p>
        </p:txBody>
      </p:sp>
      <p:sp>
        <p:nvSpPr>
          <p:cNvPr id="14" name="Tekstvak 13">
            <a:extLst>
              <a:ext uri="{FF2B5EF4-FFF2-40B4-BE49-F238E27FC236}">
                <a16:creationId xmlns:a16="http://schemas.microsoft.com/office/drawing/2014/main" id="{94606F6B-6207-4771-BA33-094A26A43B75}"/>
              </a:ext>
            </a:extLst>
          </p:cNvPr>
          <p:cNvSpPr txBox="1"/>
          <p:nvPr/>
        </p:nvSpPr>
        <p:spPr>
          <a:xfrm>
            <a:off x="9824686" y="4333118"/>
            <a:ext cx="1856598" cy="92333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C00000"/>
                </a:solidFill>
                <a:effectLst/>
                <a:uLnTx/>
                <a:uFillTx/>
                <a:latin typeface="Segoe UI Light"/>
                <a:ea typeface="+mn-ea"/>
                <a:cs typeface="+mn-cs"/>
              </a:rPr>
              <a:t>NTA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C00000"/>
                </a:solidFill>
                <a:effectLst/>
                <a:uLnTx/>
                <a:uFillTx/>
                <a:latin typeface="Segoe UI Light"/>
                <a:ea typeface="+mn-ea"/>
                <a:cs typeface="+mn-cs"/>
              </a:rPr>
              <a:t>language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C00000"/>
                </a:solidFill>
                <a:effectLst/>
                <a:uLnTx/>
                <a:uFillTx/>
                <a:latin typeface="Segoe UI Light"/>
                <a:ea typeface="+mn-ea"/>
                <a:cs typeface="+mn-cs"/>
              </a:rPr>
              <a:t>“under the hood”</a:t>
            </a:r>
          </a:p>
        </p:txBody>
      </p:sp>
    </p:spTree>
    <p:extLst>
      <p:ext uri="{BB962C8B-B14F-4D97-AF65-F5344CB8AC3E}">
        <p14:creationId xmlns:p14="http://schemas.microsoft.com/office/powerpoint/2010/main" val="371212597"/>
      </p:ext>
    </p:extLst>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3" name="Tijdelijke aanduiding voor verticale tekst 2">
            <a:extLst>
              <a:ext uri="{FF2B5EF4-FFF2-40B4-BE49-F238E27FC236}">
                <a16:creationId xmlns:a16="http://schemas.microsoft.com/office/drawing/2014/main" id="{E8D81FB3-5646-4305-9BC5-DEAF408B927F}"/>
              </a:ext>
            </a:extLst>
          </p:cNvPr>
          <p:cNvSpPr>
            <a:spLocks noGrp="1"/>
          </p:cNvSpPr>
          <p:nvPr>
            <p:ph type="body" orient="vert" idx="15"/>
          </p:nvPr>
        </p:nvSpPr>
        <p:spPr/>
        <p:txBody>
          <a:bodyPr/>
          <a:lstStyle/>
          <a:p>
            <a:endParaRPr lang="en-GB" dirty="0"/>
          </a:p>
        </p:txBody>
      </p:sp>
      <p:sp>
        <p:nvSpPr>
          <p:cNvPr id="4" name="Tijdelijke aanduiding voor dianummer 3">
            <a:extLst>
              <a:ext uri="{FF2B5EF4-FFF2-40B4-BE49-F238E27FC236}">
                <a16:creationId xmlns:a16="http://schemas.microsoft.com/office/drawing/2014/main" id="{CE328102-88B9-40D1-9E9B-579FADA67EEA}"/>
              </a:ext>
            </a:extLst>
          </p:cNvPr>
          <p:cNvSpPr>
            <a:spLocks noGrp="1"/>
          </p:cNvSpPr>
          <p:nvPr>
            <p:ph type="sldNum" sz="quarter" idx="17"/>
          </p:nvPr>
        </p:nvSpPr>
        <p:spPr/>
        <p:txBody>
          <a:bodyPr/>
          <a:lstStyle/>
          <a:p>
            <a:fld id="{5EC93C5F-DB18-4797-88B9-B8B0D60519FD}" type="slidenum">
              <a:rPr lang="en-GB" smtClean="0"/>
              <a:pPr/>
              <a:t>24</a:t>
            </a:fld>
            <a:endParaRPr lang="en-GB" dirty="0"/>
          </a:p>
        </p:txBody>
      </p:sp>
      <p:sp>
        <p:nvSpPr>
          <p:cNvPr id="5" name="Tijdelijke aanduiding voor voettekst 4">
            <a:extLst>
              <a:ext uri="{FF2B5EF4-FFF2-40B4-BE49-F238E27FC236}">
                <a16:creationId xmlns:a16="http://schemas.microsoft.com/office/drawing/2014/main" id="{4623F87E-291B-4696-816C-1C63561397B8}"/>
              </a:ext>
            </a:extLst>
          </p:cNvPr>
          <p:cNvSpPr>
            <a:spLocks noGrp="1"/>
          </p:cNvSpPr>
          <p:nvPr>
            <p:ph type="ftr" sz="quarter" idx="16"/>
          </p:nvPr>
        </p:nvSpPr>
        <p:spPr/>
        <p:txBody>
          <a:bodyPr/>
          <a:lstStyle/>
          <a:p>
            <a:r>
              <a:rPr lang="en-GB" dirty="0"/>
              <a:t>26 October 2021 | ALIM Guide for asset information Managers</a:t>
            </a:r>
          </a:p>
        </p:txBody>
      </p:sp>
      <p:sp>
        <p:nvSpPr>
          <p:cNvPr id="7" name="Titel 6">
            <a:extLst>
              <a:ext uri="{FF2B5EF4-FFF2-40B4-BE49-F238E27FC236}">
                <a16:creationId xmlns:a16="http://schemas.microsoft.com/office/drawing/2014/main" id="{1A795983-E8BC-496A-8E60-647B49DB51B6}"/>
              </a:ext>
            </a:extLst>
          </p:cNvPr>
          <p:cNvSpPr>
            <a:spLocks noGrp="1"/>
          </p:cNvSpPr>
          <p:nvPr>
            <p:ph type="title"/>
          </p:nvPr>
        </p:nvSpPr>
        <p:spPr/>
        <p:txBody>
          <a:bodyPr/>
          <a:lstStyle/>
          <a:p>
            <a:r>
              <a:rPr lang="en-GB" dirty="0"/>
              <a:t>02 planning for ALIM</a:t>
            </a:r>
          </a:p>
        </p:txBody>
      </p:sp>
      <p:sp>
        <p:nvSpPr>
          <p:cNvPr id="6" name="Tijdelijke aanduiding voor verticale tekst 21">
            <a:extLst>
              <a:ext uri="{FF2B5EF4-FFF2-40B4-BE49-F238E27FC236}">
                <a16:creationId xmlns:a16="http://schemas.microsoft.com/office/drawing/2014/main" id="{FAA45BCF-D7B2-4131-A5D8-1FE8D23FADB1}"/>
              </a:ext>
            </a:extLst>
          </p:cNvPr>
          <p:cNvSpPr>
            <a:spLocks noGrp="1"/>
          </p:cNvSpPr>
          <p:nvPr>
            <p:ph type="body" orient="vert" idx="1"/>
          </p:nvPr>
        </p:nvSpPr>
        <p:spPr>
          <a:xfrm>
            <a:off x="777233" y="1856128"/>
            <a:ext cx="10827107" cy="4438165"/>
          </a:xfrm>
        </p:spPr>
        <p:txBody>
          <a:bodyPr/>
          <a:lstStyle/>
          <a:p>
            <a:r>
              <a:rPr lang="en-GB" sz="1800" dirty="0"/>
              <a:t>Basics</a:t>
            </a:r>
          </a:p>
          <a:p>
            <a:r>
              <a:rPr lang="en-GB" sz="1800" dirty="0"/>
              <a:t>Perspectives</a:t>
            </a:r>
          </a:p>
          <a:p>
            <a:r>
              <a:rPr lang="en-GB" sz="1800" dirty="0"/>
              <a:t>Core Data Models &amp; Data Sets</a:t>
            </a:r>
          </a:p>
          <a:p>
            <a:pPr marL="0" indent="0">
              <a:buNone/>
            </a:pPr>
            <a:endParaRPr lang="en-GB" sz="1800" dirty="0"/>
          </a:p>
        </p:txBody>
      </p:sp>
    </p:spTree>
    <p:extLst>
      <p:ext uri="{BB962C8B-B14F-4D97-AF65-F5344CB8AC3E}">
        <p14:creationId xmlns:p14="http://schemas.microsoft.com/office/powerpoint/2010/main" val="3253652238"/>
      </p:ext>
    </p:extLst>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jdelijke aanduiding voor verticale tekst 1">
            <a:extLst>
              <a:ext uri="{FF2B5EF4-FFF2-40B4-BE49-F238E27FC236}">
                <a16:creationId xmlns:a16="http://schemas.microsoft.com/office/drawing/2014/main" id="{11A76E3C-0D2D-47AD-942E-E22C6C6C77D6}"/>
              </a:ext>
            </a:extLst>
          </p:cNvPr>
          <p:cNvSpPr>
            <a:spLocks noGrp="1"/>
          </p:cNvSpPr>
          <p:nvPr>
            <p:ph type="body" orient="vert" idx="1"/>
          </p:nvPr>
        </p:nvSpPr>
        <p:spPr/>
        <p:txBody>
          <a:bodyPr/>
          <a:lstStyle/>
          <a:p>
            <a:r>
              <a:rPr lang="en-GB" dirty="0"/>
              <a:t>Define the use case, what is the purpose of ALIM?</a:t>
            </a:r>
          </a:p>
          <a:p>
            <a:pPr lvl="1"/>
            <a:r>
              <a:rPr lang="en-GB" dirty="0"/>
              <a:t>What business process is to be supported/improved?</a:t>
            </a:r>
          </a:p>
          <a:p>
            <a:pPr lvl="2"/>
            <a:r>
              <a:rPr lang="en-GB" dirty="0"/>
              <a:t>       - Apply Business Process Model &amp; Notation (BPMN) as technique</a:t>
            </a:r>
          </a:p>
          <a:p>
            <a:pPr lvl="2"/>
            <a:r>
              <a:rPr lang="en-GB" dirty="0"/>
              <a:t>       - Life-cycle or supply-chain communication? (data exchange or data sharing scenario?)</a:t>
            </a:r>
          </a:p>
          <a:p>
            <a:pPr lvl="1"/>
            <a:r>
              <a:rPr lang="en-GB" dirty="0"/>
              <a:t>What stakeholders are involved?</a:t>
            </a:r>
          </a:p>
          <a:p>
            <a:pPr lvl="1"/>
            <a:r>
              <a:rPr lang="en-GB" dirty="0"/>
              <a:t>What software functionalities are involved? Existing (to integrate) or new (to develop)?</a:t>
            </a:r>
          </a:p>
          <a:p>
            <a:endParaRPr lang="en-GB" dirty="0"/>
          </a:p>
          <a:p>
            <a:r>
              <a:rPr lang="en-GB" dirty="0"/>
              <a:t>What kind of ALIM is required? Referred to as “Levels of Capability” in NTA 8035/NEN 2660/CEN SML:</a:t>
            </a:r>
          </a:p>
          <a:p>
            <a:pPr lvl="1"/>
            <a:r>
              <a:rPr lang="en-GB" dirty="0"/>
              <a:t>Data alignment for humans</a:t>
            </a:r>
          </a:p>
          <a:p>
            <a:pPr lvl="1"/>
            <a:r>
              <a:rPr lang="en-GB" dirty="0"/>
              <a:t>Data exchange/sharing</a:t>
            </a:r>
          </a:p>
          <a:p>
            <a:pPr lvl="1"/>
            <a:r>
              <a:rPr lang="en-GB" dirty="0"/>
              <a:t>Data integration &amp; innovation</a:t>
            </a:r>
          </a:p>
        </p:txBody>
      </p:sp>
      <p:sp>
        <p:nvSpPr>
          <p:cNvPr id="9" name="Tijdelijke aanduiding voor verticale tekst 8">
            <a:extLst>
              <a:ext uri="{FF2B5EF4-FFF2-40B4-BE49-F238E27FC236}">
                <a16:creationId xmlns:a16="http://schemas.microsoft.com/office/drawing/2014/main" id="{FC12640B-51E6-45D5-B3A9-64D42C7C924F}"/>
              </a:ext>
            </a:extLst>
          </p:cNvPr>
          <p:cNvSpPr>
            <a:spLocks noGrp="1"/>
          </p:cNvSpPr>
          <p:nvPr>
            <p:ph type="body" orient="vert" idx="15"/>
          </p:nvPr>
        </p:nvSpPr>
        <p:spPr/>
        <p:txBody>
          <a:bodyPr/>
          <a:lstStyle/>
          <a:p>
            <a:endParaRPr lang="en-GB" dirty="0"/>
          </a:p>
        </p:txBody>
      </p:sp>
      <p:sp>
        <p:nvSpPr>
          <p:cNvPr id="4" name="Tijdelijke aanduiding voor dianummer 3">
            <a:extLst>
              <a:ext uri="{FF2B5EF4-FFF2-40B4-BE49-F238E27FC236}">
                <a16:creationId xmlns:a16="http://schemas.microsoft.com/office/drawing/2014/main" id="{CE328102-88B9-40D1-9E9B-579FADA67EEA}"/>
              </a:ext>
            </a:extLst>
          </p:cNvPr>
          <p:cNvSpPr>
            <a:spLocks noGrp="1"/>
          </p:cNvSpPr>
          <p:nvPr>
            <p:ph type="sldNum" sz="quarter" idx="17"/>
          </p:nvPr>
        </p:nvSpPr>
        <p:spPr/>
        <p:txBody>
          <a:bodyPr/>
          <a:lstStyle/>
          <a:p>
            <a:fld id="{5EC93C5F-DB18-4797-88B9-B8B0D60519FD}" type="slidenum">
              <a:rPr lang="en-GB" smtClean="0"/>
              <a:pPr/>
              <a:t>25</a:t>
            </a:fld>
            <a:endParaRPr lang="en-GB" dirty="0"/>
          </a:p>
        </p:txBody>
      </p:sp>
      <p:sp>
        <p:nvSpPr>
          <p:cNvPr id="5" name="Tijdelijke aanduiding voor voettekst 4">
            <a:extLst>
              <a:ext uri="{FF2B5EF4-FFF2-40B4-BE49-F238E27FC236}">
                <a16:creationId xmlns:a16="http://schemas.microsoft.com/office/drawing/2014/main" id="{4623F87E-291B-4696-816C-1C63561397B8}"/>
              </a:ext>
            </a:extLst>
          </p:cNvPr>
          <p:cNvSpPr>
            <a:spLocks noGrp="1"/>
          </p:cNvSpPr>
          <p:nvPr>
            <p:ph type="ftr" sz="quarter" idx="16"/>
          </p:nvPr>
        </p:nvSpPr>
        <p:spPr/>
        <p:txBody>
          <a:bodyPr/>
          <a:lstStyle/>
          <a:p>
            <a:r>
              <a:rPr lang="en-GB" dirty="0"/>
              <a:t>26 October 2021 | ALIM Guide for asset information Managers</a:t>
            </a:r>
          </a:p>
        </p:txBody>
      </p:sp>
      <p:sp>
        <p:nvSpPr>
          <p:cNvPr id="8" name="Ondertitel 7">
            <a:extLst>
              <a:ext uri="{FF2B5EF4-FFF2-40B4-BE49-F238E27FC236}">
                <a16:creationId xmlns:a16="http://schemas.microsoft.com/office/drawing/2014/main" id="{BD961F35-270D-4E8F-9E2F-43AF7C079215}"/>
              </a:ext>
            </a:extLst>
          </p:cNvPr>
          <p:cNvSpPr>
            <a:spLocks noGrp="1"/>
          </p:cNvSpPr>
          <p:nvPr>
            <p:ph type="subTitle" idx="10"/>
          </p:nvPr>
        </p:nvSpPr>
        <p:spPr/>
        <p:txBody>
          <a:bodyPr/>
          <a:lstStyle/>
          <a:p>
            <a:r>
              <a:rPr lang="en-GB" dirty="0"/>
              <a:t>Basics</a:t>
            </a:r>
          </a:p>
        </p:txBody>
      </p:sp>
      <p:sp>
        <p:nvSpPr>
          <p:cNvPr id="7" name="Titel 6">
            <a:extLst>
              <a:ext uri="{FF2B5EF4-FFF2-40B4-BE49-F238E27FC236}">
                <a16:creationId xmlns:a16="http://schemas.microsoft.com/office/drawing/2014/main" id="{1A795983-E8BC-496A-8E60-647B49DB51B6}"/>
              </a:ext>
            </a:extLst>
          </p:cNvPr>
          <p:cNvSpPr>
            <a:spLocks noGrp="1"/>
          </p:cNvSpPr>
          <p:nvPr>
            <p:ph type="title"/>
          </p:nvPr>
        </p:nvSpPr>
        <p:spPr/>
        <p:txBody>
          <a:bodyPr/>
          <a:lstStyle/>
          <a:p>
            <a:r>
              <a:rPr lang="en-GB" dirty="0"/>
              <a:t>02 Planning for ALIM</a:t>
            </a:r>
          </a:p>
        </p:txBody>
      </p:sp>
    </p:spTree>
    <p:extLst>
      <p:ext uri="{BB962C8B-B14F-4D97-AF65-F5344CB8AC3E}">
        <p14:creationId xmlns:p14="http://schemas.microsoft.com/office/powerpoint/2010/main" val="2560276402"/>
      </p:ext>
    </p:extLst>
  </p:cSld>
  <p:clrMapOvr>
    <a:masterClrMapping/>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jdelijke aanduiding voor verticale tekst 1">
            <a:extLst>
              <a:ext uri="{FF2B5EF4-FFF2-40B4-BE49-F238E27FC236}">
                <a16:creationId xmlns:a16="http://schemas.microsoft.com/office/drawing/2014/main" id="{11A76E3C-0D2D-47AD-942E-E22C6C6C77D6}"/>
              </a:ext>
            </a:extLst>
          </p:cNvPr>
          <p:cNvSpPr>
            <a:spLocks noGrp="1"/>
          </p:cNvSpPr>
          <p:nvPr>
            <p:ph type="body" orient="vert" idx="1"/>
          </p:nvPr>
        </p:nvSpPr>
        <p:spPr>
          <a:xfrm>
            <a:off x="777233" y="1644367"/>
            <a:ext cx="10827107" cy="4438165"/>
          </a:xfrm>
        </p:spPr>
        <p:txBody>
          <a:bodyPr vert="horz" lIns="0" tIns="0" rIns="0" bIns="0" rtlCol="0" anchor="t">
            <a:noAutofit/>
          </a:bodyPr>
          <a:lstStyle/>
          <a:p>
            <a:pPr marL="179070" indent="-179070"/>
            <a:r>
              <a:rPr lang="en-GB" dirty="0"/>
              <a:t>Which views are relevant?</a:t>
            </a:r>
          </a:p>
          <a:p>
            <a:pPr marL="356870" lvl="1"/>
            <a:r>
              <a:rPr lang="en-GB" dirty="0"/>
              <a:t>Define an information architecture involving all relevant views/sources related to humans &amp; software</a:t>
            </a:r>
            <a:endParaRPr lang="en-GB" dirty="0">
              <a:cs typeface="Segoe UI Light"/>
            </a:endParaRPr>
          </a:p>
          <a:p>
            <a:pPr marL="179070" indent="-179070"/>
            <a:r>
              <a:rPr lang="en-GB" dirty="0"/>
              <a:t>Typically</a:t>
            </a:r>
            <a:endParaRPr lang="en-GB" dirty="0">
              <a:cs typeface="Segoe UI Light"/>
            </a:endParaRPr>
          </a:p>
          <a:p>
            <a:pPr marL="356870" lvl="1"/>
            <a:r>
              <a:rPr lang="en-GB" dirty="0"/>
              <a:t>Life cycle phase: plan, design, build &amp; operate (manage &amp; use) views</a:t>
            </a:r>
            <a:endParaRPr lang="en-GB" dirty="0">
              <a:cs typeface="Segoe UI Light"/>
            </a:endParaRPr>
          </a:p>
          <a:p>
            <a:pPr marL="356870" lvl="1"/>
            <a:r>
              <a:rPr lang="en-GB" dirty="0"/>
              <a:t>Supply chain stage (client, contractor, supplier views)</a:t>
            </a:r>
            <a:endParaRPr lang="en-GB" dirty="0">
              <a:cs typeface="Segoe UI Light"/>
            </a:endParaRPr>
          </a:p>
          <a:p>
            <a:pPr marL="356870" lvl="1"/>
            <a:r>
              <a:rPr lang="en-GB" dirty="0"/>
              <a:t>Discipline View (related to aspect systems of asset: safety/structural integrity, energy efficiency, circularity, …)</a:t>
            </a:r>
            <a:endParaRPr lang="en-GB" dirty="0">
              <a:cs typeface="Segoe UI Light"/>
            </a:endParaRPr>
          </a:p>
          <a:p>
            <a:pPr marL="356870" lvl="1"/>
            <a:r>
              <a:rPr lang="en-GB" dirty="0"/>
              <a:t>Technical. i.e.</a:t>
            </a:r>
            <a:endParaRPr lang="en-GB" dirty="0">
              <a:cs typeface="Segoe UI Light"/>
            </a:endParaRPr>
          </a:p>
          <a:p>
            <a:pPr lvl="2"/>
            <a:r>
              <a:rPr lang="en-GB" dirty="0"/>
              <a:t>	- Vocabulary/dictionary/thesaurus terms/definitions</a:t>
            </a:r>
          </a:p>
          <a:p>
            <a:pPr lvl="2"/>
            <a:r>
              <a:rPr lang="en-GB" dirty="0"/>
              <a:t>	- Ontology classes</a:t>
            </a:r>
          </a:p>
          <a:p>
            <a:pPr lvl="2"/>
            <a:r>
              <a:rPr lang="en-GB" dirty="0"/>
              <a:t>	- Ontology attributes &amp; relations</a:t>
            </a:r>
          </a:p>
          <a:p>
            <a:pPr lvl="2"/>
            <a:r>
              <a:rPr lang="en-GB" dirty="0"/>
              <a:t>	- Ontology constraints &amp; rules (definitional)</a:t>
            </a:r>
          </a:p>
          <a:p>
            <a:pPr lvl="2"/>
            <a:r>
              <a:rPr lang="en-GB" dirty="0"/>
              <a:t>	- Ontology constraints &amp; rules (law &amp; regulations)</a:t>
            </a:r>
          </a:p>
          <a:p>
            <a:pPr lvl="2"/>
            <a:r>
              <a:rPr lang="en-GB" dirty="0"/>
              <a:t>	- Ontology constraints &amp; rules (client brief)</a:t>
            </a:r>
          </a:p>
          <a:p>
            <a:pPr lvl="2"/>
            <a:r>
              <a:rPr lang="en-GB" dirty="0"/>
              <a:t>             - Ontology constraints &amp; rules (sector recommendations)</a:t>
            </a:r>
          </a:p>
          <a:p>
            <a:pPr marL="356870" lvl="1"/>
            <a:endParaRPr lang="en-GB" dirty="0">
              <a:cs typeface="Segoe UI Light"/>
            </a:endParaRPr>
          </a:p>
        </p:txBody>
      </p:sp>
      <p:sp>
        <p:nvSpPr>
          <p:cNvPr id="9" name="Tijdelijke aanduiding voor verticale tekst 8">
            <a:extLst>
              <a:ext uri="{FF2B5EF4-FFF2-40B4-BE49-F238E27FC236}">
                <a16:creationId xmlns:a16="http://schemas.microsoft.com/office/drawing/2014/main" id="{FC12640B-51E6-45D5-B3A9-64D42C7C924F}"/>
              </a:ext>
            </a:extLst>
          </p:cNvPr>
          <p:cNvSpPr>
            <a:spLocks noGrp="1"/>
          </p:cNvSpPr>
          <p:nvPr>
            <p:ph type="body" orient="vert" idx="15"/>
          </p:nvPr>
        </p:nvSpPr>
        <p:spPr/>
        <p:txBody>
          <a:bodyPr/>
          <a:lstStyle/>
          <a:p>
            <a:endParaRPr lang="en-GB" dirty="0"/>
          </a:p>
        </p:txBody>
      </p:sp>
      <p:sp>
        <p:nvSpPr>
          <p:cNvPr id="4" name="Tijdelijke aanduiding voor dianummer 3">
            <a:extLst>
              <a:ext uri="{FF2B5EF4-FFF2-40B4-BE49-F238E27FC236}">
                <a16:creationId xmlns:a16="http://schemas.microsoft.com/office/drawing/2014/main" id="{CE328102-88B9-40D1-9E9B-579FADA67EEA}"/>
              </a:ext>
            </a:extLst>
          </p:cNvPr>
          <p:cNvSpPr>
            <a:spLocks noGrp="1"/>
          </p:cNvSpPr>
          <p:nvPr>
            <p:ph type="sldNum" sz="quarter" idx="17"/>
          </p:nvPr>
        </p:nvSpPr>
        <p:spPr/>
        <p:txBody>
          <a:bodyPr/>
          <a:lstStyle/>
          <a:p>
            <a:fld id="{5EC93C5F-DB18-4797-88B9-B8B0D60519FD}" type="slidenum">
              <a:rPr lang="en-GB" smtClean="0"/>
              <a:pPr/>
              <a:t>26</a:t>
            </a:fld>
            <a:endParaRPr lang="en-GB" dirty="0"/>
          </a:p>
        </p:txBody>
      </p:sp>
      <p:sp>
        <p:nvSpPr>
          <p:cNvPr id="5" name="Tijdelijke aanduiding voor voettekst 4">
            <a:extLst>
              <a:ext uri="{FF2B5EF4-FFF2-40B4-BE49-F238E27FC236}">
                <a16:creationId xmlns:a16="http://schemas.microsoft.com/office/drawing/2014/main" id="{4623F87E-291B-4696-816C-1C63561397B8}"/>
              </a:ext>
            </a:extLst>
          </p:cNvPr>
          <p:cNvSpPr>
            <a:spLocks noGrp="1"/>
          </p:cNvSpPr>
          <p:nvPr>
            <p:ph type="ftr" sz="quarter" idx="16"/>
          </p:nvPr>
        </p:nvSpPr>
        <p:spPr/>
        <p:txBody>
          <a:bodyPr/>
          <a:lstStyle/>
          <a:p>
            <a:r>
              <a:rPr lang="en-GB" dirty="0"/>
              <a:t>26 October 2021 | ALIM Guide for asset information Managers</a:t>
            </a:r>
          </a:p>
        </p:txBody>
      </p:sp>
      <p:sp>
        <p:nvSpPr>
          <p:cNvPr id="8" name="Ondertitel 7">
            <a:extLst>
              <a:ext uri="{FF2B5EF4-FFF2-40B4-BE49-F238E27FC236}">
                <a16:creationId xmlns:a16="http://schemas.microsoft.com/office/drawing/2014/main" id="{BD961F35-270D-4E8F-9E2F-43AF7C079215}"/>
              </a:ext>
            </a:extLst>
          </p:cNvPr>
          <p:cNvSpPr>
            <a:spLocks noGrp="1"/>
          </p:cNvSpPr>
          <p:nvPr>
            <p:ph type="subTitle" idx="10"/>
          </p:nvPr>
        </p:nvSpPr>
        <p:spPr/>
        <p:txBody>
          <a:bodyPr/>
          <a:lstStyle/>
          <a:p>
            <a:r>
              <a:rPr lang="en-GB" dirty="0"/>
              <a:t>perspectives</a:t>
            </a:r>
          </a:p>
        </p:txBody>
      </p:sp>
      <p:sp>
        <p:nvSpPr>
          <p:cNvPr id="7" name="Titel 6">
            <a:extLst>
              <a:ext uri="{FF2B5EF4-FFF2-40B4-BE49-F238E27FC236}">
                <a16:creationId xmlns:a16="http://schemas.microsoft.com/office/drawing/2014/main" id="{1A795983-E8BC-496A-8E60-647B49DB51B6}"/>
              </a:ext>
            </a:extLst>
          </p:cNvPr>
          <p:cNvSpPr>
            <a:spLocks noGrp="1"/>
          </p:cNvSpPr>
          <p:nvPr>
            <p:ph type="title"/>
          </p:nvPr>
        </p:nvSpPr>
        <p:spPr/>
        <p:txBody>
          <a:bodyPr/>
          <a:lstStyle/>
          <a:p>
            <a:r>
              <a:rPr lang="en-GB" dirty="0"/>
              <a:t>02 Planning for ALIM</a:t>
            </a:r>
          </a:p>
        </p:txBody>
      </p:sp>
      <p:sp>
        <p:nvSpPr>
          <p:cNvPr id="6" name="Tekstvak 5">
            <a:extLst>
              <a:ext uri="{FF2B5EF4-FFF2-40B4-BE49-F238E27FC236}">
                <a16:creationId xmlns:a16="http://schemas.microsoft.com/office/drawing/2014/main" id="{D8A9606D-A628-4C3A-810B-E5403A8FC87E}"/>
              </a:ext>
            </a:extLst>
          </p:cNvPr>
          <p:cNvSpPr txBox="1"/>
          <p:nvPr/>
        </p:nvSpPr>
        <p:spPr>
          <a:xfrm>
            <a:off x="6787367" y="4051207"/>
            <a:ext cx="2693045" cy="2031325"/>
          </a:xfrm>
          <a:prstGeom prst="rect">
            <a:avLst/>
          </a:prstGeom>
          <a:noFill/>
        </p:spPr>
        <p:txBody>
          <a:bodyPr wrap="none" rtlCol="0">
            <a:spAutoFit/>
          </a:bodyPr>
          <a:lstStyle/>
          <a:p>
            <a:pPr algn="ctr"/>
            <a:r>
              <a:rPr lang="en-GB" b="1" dirty="0"/>
              <a:t>Open World Assumption</a:t>
            </a:r>
          </a:p>
          <a:p>
            <a:pPr algn="ctr"/>
            <a:r>
              <a:rPr lang="en-GB" b="1" dirty="0"/>
              <a:t>(inference)</a:t>
            </a:r>
          </a:p>
          <a:p>
            <a:pPr algn="ctr"/>
            <a:endParaRPr lang="en-GB" b="1" dirty="0"/>
          </a:p>
          <a:p>
            <a:pPr algn="ctr"/>
            <a:r>
              <a:rPr lang="en-GB" b="1" dirty="0"/>
              <a:t>Versus</a:t>
            </a:r>
          </a:p>
          <a:p>
            <a:pPr algn="ctr"/>
            <a:endParaRPr lang="en-GB" b="1" dirty="0"/>
          </a:p>
          <a:p>
            <a:pPr algn="ctr"/>
            <a:r>
              <a:rPr lang="en-GB" b="1" dirty="0"/>
              <a:t>Closed World Assumption</a:t>
            </a:r>
          </a:p>
          <a:p>
            <a:pPr algn="ctr"/>
            <a:r>
              <a:rPr lang="en-GB" b="1" dirty="0"/>
              <a:t>(verification)</a:t>
            </a:r>
          </a:p>
        </p:txBody>
      </p:sp>
    </p:spTree>
    <p:extLst>
      <p:ext uri="{BB962C8B-B14F-4D97-AF65-F5344CB8AC3E}">
        <p14:creationId xmlns:p14="http://schemas.microsoft.com/office/powerpoint/2010/main" val="3461444131"/>
      </p:ext>
    </p:extLst>
  </p:cSld>
  <p:clrMapOvr>
    <a:masterClrMapping/>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jdelijke aanduiding voor verticale tekst 1">
            <a:extLst>
              <a:ext uri="{FF2B5EF4-FFF2-40B4-BE49-F238E27FC236}">
                <a16:creationId xmlns:a16="http://schemas.microsoft.com/office/drawing/2014/main" id="{11A76E3C-0D2D-47AD-942E-E22C6C6C77D6}"/>
              </a:ext>
            </a:extLst>
          </p:cNvPr>
          <p:cNvSpPr>
            <a:spLocks noGrp="1"/>
          </p:cNvSpPr>
          <p:nvPr>
            <p:ph type="body" orient="vert" idx="1"/>
          </p:nvPr>
        </p:nvSpPr>
        <p:spPr>
          <a:xfrm>
            <a:off x="777233" y="1644367"/>
            <a:ext cx="10827107" cy="4438165"/>
          </a:xfrm>
        </p:spPr>
        <p:txBody>
          <a:bodyPr vert="horz" lIns="0" tIns="0" rIns="0" bIns="0" rtlCol="0" anchor="t">
            <a:noAutofit/>
          </a:bodyPr>
          <a:lstStyle/>
          <a:p>
            <a:pPr marL="179070" indent="-179070"/>
            <a:r>
              <a:rPr lang="en-GB" dirty="0"/>
              <a:t>Linked Data approach in most flexible form: all views are independent &amp; linked</a:t>
            </a:r>
          </a:p>
          <a:p>
            <a:pPr marL="179070" indent="-179070"/>
            <a:r>
              <a:rPr lang="en-GB" dirty="0"/>
              <a:t>Practical: model overlap in separate core information models / information sets where possible</a:t>
            </a:r>
            <a:endParaRPr lang="en-GB" dirty="0">
              <a:cs typeface="Segoe UI Light"/>
            </a:endParaRPr>
          </a:p>
          <a:p>
            <a:pPr marL="179070" indent="-179070"/>
            <a:r>
              <a:rPr lang="en-GB" dirty="0"/>
              <a:t>Different reuse layers, can be both information model or (reference) information set</a:t>
            </a:r>
            <a:endParaRPr lang="en-GB" dirty="0">
              <a:cs typeface="Segoe UI Light"/>
            </a:endParaRPr>
          </a:p>
          <a:p>
            <a:pPr marL="356870" lvl="1"/>
            <a:r>
              <a:rPr lang="en-GB" dirty="0"/>
              <a:t>Worldwide		EU Inspire network ontology, </a:t>
            </a:r>
            <a:r>
              <a:rPr lang="en-GB" dirty="0" err="1"/>
              <a:t>ifcOWL</a:t>
            </a:r>
            <a:r>
              <a:rPr lang="en-GB" dirty="0"/>
              <a:t>, W3C LBD BOT ontology, </a:t>
            </a:r>
            <a:r>
              <a:rPr lang="en-GB" dirty="0" err="1"/>
              <a:t>GeoSparql</a:t>
            </a:r>
            <a:r>
              <a:rPr lang="en-GB" dirty="0"/>
              <a:t>, ….</a:t>
            </a:r>
            <a:endParaRPr lang="en-GB" dirty="0">
              <a:cs typeface="Segoe UI Light"/>
            </a:endParaRPr>
          </a:p>
          <a:p>
            <a:pPr lvl="2"/>
            <a:r>
              <a:rPr lang="en-GB" dirty="0"/>
              <a:t>			W3C Time ontology, W3C/OGC GPS ontology (WGS84), …</a:t>
            </a:r>
            <a:endParaRPr lang="en-GB" dirty="0">
              <a:cs typeface="Segoe UI Light"/>
            </a:endParaRPr>
          </a:p>
          <a:p>
            <a:pPr marL="356870" lvl="1"/>
            <a:r>
              <a:rPr lang="en-GB" dirty="0"/>
              <a:t>National		NWB data set, CBNL, NEN2660, NTA 8035, </a:t>
            </a:r>
            <a:r>
              <a:rPr lang="en-GB" dirty="0" err="1"/>
              <a:t>DisGeo</a:t>
            </a:r>
            <a:r>
              <a:rPr lang="en-GB" dirty="0"/>
              <a:t> IMSOR, NEN 3610, …..</a:t>
            </a:r>
            <a:endParaRPr lang="en-GB" dirty="0">
              <a:cs typeface="Segoe UI Light"/>
            </a:endParaRPr>
          </a:p>
          <a:p>
            <a:pPr marL="356870" lvl="1"/>
            <a:r>
              <a:rPr lang="en-GB" dirty="0"/>
              <a:t>Organization	Amsterdam, CROW, </a:t>
            </a:r>
            <a:r>
              <a:rPr lang="en-GB" dirty="0" err="1"/>
              <a:t>Tennet</a:t>
            </a:r>
            <a:r>
              <a:rPr lang="en-GB" dirty="0"/>
              <a:t> OTL, </a:t>
            </a:r>
            <a:r>
              <a:rPr lang="en-GB" dirty="0" err="1"/>
              <a:t>Alliander</a:t>
            </a:r>
            <a:r>
              <a:rPr lang="en-GB" dirty="0"/>
              <a:t>, …</a:t>
            </a:r>
            <a:endParaRPr lang="en-GB" dirty="0">
              <a:cs typeface="Segoe UI Light"/>
            </a:endParaRPr>
          </a:p>
          <a:p>
            <a:pPr marL="356870" lvl="1"/>
            <a:r>
              <a:rPr lang="en-GB" dirty="0"/>
              <a:t>Application		RWS BMS DISK OTL</a:t>
            </a:r>
            <a:endParaRPr lang="en-GB" dirty="0">
              <a:cs typeface="Segoe UI Light"/>
            </a:endParaRPr>
          </a:p>
          <a:p>
            <a:pPr marL="356870" lvl="1"/>
            <a:r>
              <a:rPr lang="en-GB" dirty="0"/>
              <a:t>Project		</a:t>
            </a:r>
            <a:r>
              <a:rPr lang="en-GB" dirty="0" err="1"/>
              <a:t>ProRail</a:t>
            </a:r>
            <a:r>
              <a:rPr lang="en-GB" dirty="0"/>
              <a:t> Emmen-Zuid OTL</a:t>
            </a:r>
            <a:endParaRPr lang="en-GB" dirty="0">
              <a:cs typeface="Segoe UI Light"/>
            </a:endParaRPr>
          </a:p>
          <a:p>
            <a:pPr marL="179070" indent="-179070"/>
            <a:endParaRPr lang="en-GB" dirty="0">
              <a:cs typeface="Segoe UI Light"/>
            </a:endParaRPr>
          </a:p>
          <a:p>
            <a:pPr marL="179070" indent="-179070"/>
            <a:r>
              <a:rPr lang="en-GB" dirty="0"/>
              <a:t>Core information model advantage: no mapping/conversion needed</a:t>
            </a:r>
            <a:endParaRPr lang="en-GB" dirty="0">
              <a:cs typeface="Segoe UI Light"/>
            </a:endParaRPr>
          </a:p>
          <a:p>
            <a:pPr marL="179070" indent="-179070"/>
            <a:r>
              <a:rPr lang="en-GB" dirty="0"/>
              <a:t>Core information set advantage: single source of truth (</a:t>
            </a:r>
            <a:r>
              <a:rPr lang="en-GB" dirty="0" err="1"/>
              <a:t>SSoT</a:t>
            </a:r>
            <a:r>
              <a:rPr lang="en-GB" dirty="0"/>
              <a:t>)</a:t>
            </a:r>
            <a:endParaRPr lang="en-GB" dirty="0">
              <a:cs typeface="Segoe UI Light"/>
            </a:endParaRPr>
          </a:p>
          <a:p>
            <a:pPr marL="179070" indent="-179070"/>
            <a:r>
              <a:rPr lang="en-GB" dirty="0"/>
              <a:t>One organization &gt; one governance &gt; one corporate core data model/set possible, extendable for various internal LC, discipline or technical views/perspectives</a:t>
            </a:r>
            <a:endParaRPr lang="en-GB" dirty="0">
              <a:cs typeface="Segoe UI Light"/>
            </a:endParaRPr>
          </a:p>
          <a:p>
            <a:pPr marL="179070" indent="-179070"/>
            <a:endParaRPr lang="en-GB" dirty="0">
              <a:cs typeface="Segoe UI Light"/>
            </a:endParaRPr>
          </a:p>
          <a:p>
            <a:pPr marL="356870" lvl="1"/>
            <a:endParaRPr lang="en-GB" dirty="0">
              <a:cs typeface="Segoe UI Light"/>
            </a:endParaRPr>
          </a:p>
        </p:txBody>
      </p:sp>
      <p:sp>
        <p:nvSpPr>
          <p:cNvPr id="9" name="Tijdelijke aanduiding voor verticale tekst 8">
            <a:extLst>
              <a:ext uri="{FF2B5EF4-FFF2-40B4-BE49-F238E27FC236}">
                <a16:creationId xmlns:a16="http://schemas.microsoft.com/office/drawing/2014/main" id="{FC12640B-51E6-45D5-B3A9-64D42C7C924F}"/>
              </a:ext>
            </a:extLst>
          </p:cNvPr>
          <p:cNvSpPr>
            <a:spLocks noGrp="1"/>
          </p:cNvSpPr>
          <p:nvPr>
            <p:ph type="body" orient="vert" idx="15"/>
          </p:nvPr>
        </p:nvSpPr>
        <p:spPr/>
        <p:txBody>
          <a:bodyPr/>
          <a:lstStyle/>
          <a:p>
            <a:endParaRPr lang="en-GB" dirty="0"/>
          </a:p>
        </p:txBody>
      </p:sp>
      <p:sp>
        <p:nvSpPr>
          <p:cNvPr id="4" name="Tijdelijke aanduiding voor dianummer 3">
            <a:extLst>
              <a:ext uri="{FF2B5EF4-FFF2-40B4-BE49-F238E27FC236}">
                <a16:creationId xmlns:a16="http://schemas.microsoft.com/office/drawing/2014/main" id="{CE328102-88B9-40D1-9E9B-579FADA67EEA}"/>
              </a:ext>
            </a:extLst>
          </p:cNvPr>
          <p:cNvSpPr>
            <a:spLocks noGrp="1"/>
          </p:cNvSpPr>
          <p:nvPr>
            <p:ph type="sldNum" sz="quarter" idx="17"/>
          </p:nvPr>
        </p:nvSpPr>
        <p:spPr/>
        <p:txBody>
          <a:bodyPr/>
          <a:lstStyle/>
          <a:p>
            <a:fld id="{5EC93C5F-DB18-4797-88B9-B8B0D60519FD}" type="slidenum">
              <a:rPr lang="en-GB" smtClean="0"/>
              <a:pPr/>
              <a:t>27</a:t>
            </a:fld>
            <a:endParaRPr lang="en-GB" dirty="0"/>
          </a:p>
        </p:txBody>
      </p:sp>
      <p:sp>
        <p:nvSpPr>
          <p:cNvPr id="5" name="Tijdelijke aanduiding voor voettekst 4">
            <a:extLst>
              <a:ext uri="{FF2B5EF4-FFF2-40B4-BE49-F238E27FC236}">
                <a16:creationId xmlns:a16="http://schemas.microsoft.com/office/drawing/2014/main" id="{4623F87E-291B-4696-816C-1C63561397B8}"/>
              </a:ext>
            </a:extLst>
          </p:cNvPr>
          <p:cNvSpPr>
            <a:spLocks noGrp="1"/>
          </p:cNvSpPr>
          <p:nvPr>
            <p:ph type="ftr" sz="quarter" idx="16"/>
          </p:nvPr>
        </p:nvSpPr>
        <p:spPr/>
        <p:txBody>
          <a:bodyPr/>
          <a:lstStyle/>
          <a:p>
            <a:r>
              <a:rPr lang="en-GB" dirty="0"/>
              <a:t>26 October 2021 | ALIM Guide for asset information Managers</a:t>
            </a:r>
          </a:p>
        </p:txBody>
      </p:sp>
      <p:sp>
        <p:nvSpPr>
          <p:cNvPr id="8" name="Ondertitel 7">
            <a:extLst>
              <a:ext uri="{FF2B5EF4-FFF2-40B4-BE49-F238E27FC236}">
                <a16:creationId xmlns:a16="http://schemas.microsoft.com/office/drawing/2014/main" id="{BD961F35-270D-4E8F-9E2F-43AF7C079215}"/>
              </a:ext>
            </a:extLst>
          </p:cNvPr>
          <p:cNvSpPr>
            <a:spLocks noGrp="1"/>
          </p:cNvSpPr>
          <p:nvPr>
            <p:ph type="subTitle" idx="10"/>
          </p:nvPr>
        </p:nvSpPr>
        <p:spPr/>
        <p:txBody>
          <a:bodyPr/>
          <a:lstStyle/>
          <a:p>
            <a:r>
              <a:rPr lang="en-GB" dirty="0"/>
              <a:t>Core information Models &amp; information sets</a:t>
            </a:r>
          </a:p>
        </p:txBody>
      </p:sp>
      <p:sp>
        <p:nvSpPr>
          <p:cNvPr id="7" name="Titel 6">
            <a:extLst>
              <a:ext uri="{FF2B5EF4-FFF2-40B4-BE49-F238E27FC236}">
                <a16:creationId xmlns:a16="http://schemas.microsoft.com/office/drawing/2014/main" id="{1A795983-E8BC-496A-8E60-647B49DB51B6}"/>
              </a:ext>
            </a:extLst>
          </p:cNvPr>
          <p:cNvSpPr>
            <a:spLocks noGrp="1"/>
          </p:cNvSpPr>
          <p:nvPr>
            <p:ph type="title"/>
          </p:nvPr>
        </p:nvSpPr>
        <p:spPr/>
        <p:txBody>
          <a:bodyPr/>
          <a:lstStyle/>
          <a:p>
            <a:r>
              <a:rPr lang="en-GB" dirty="0"/>
              <a:t>02 Planning for ALIM</a:t>
            </a:r>
          </a:p>
        </p:txBody>
      </p:sp>
    </p:spTree>
    <p:extLst>
      <p:ext uri="{BB962C8B-B14F-4D97-AF65-F5344CB8AC3E}">
        <p14:creationId xmlns:p14="http://schemas.microsoft.com/office/powerpoint/2010/main" val="4096381340"/>
      </p:ext>
    </p:extLst>
  </p:cSld>
  <p:clrMapOvr>
    <a:masterClrMapping/>
  </p:clrMapOvr>
  <p:transition spd="slow">
    <p:push dir="u"/>
  </p:transition>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Vertical Text Placeholder 1">
            <a:extLst>
              <a:ext uri="{FF2B5EF4-FFF2-40B4-BE49-F238E27FC236}">
                <a16:creationId xmlns:a16="http://schemas.microsoft.com/office/drawing/2014/main" id="{6FCEC692-0F6D-4DEF-97B6-521EBE5EC769}"/>
              </a:ext>
            </a:extLst>
          </p:cNvPr>
          <p:cNvSpPr>
            <a:spLocks noGrp="1"/>
          </p:cNvSpPr>
          <p:nvPr>
            <p:ph type="body" orient="vert" idx="1"/>
          </p:nvPr>
        </p:nvSpPr>
        <p:spPr/>
        <p:txBody>
          <a:bodyPr vert="horz" lIns="0" tIns="0" rIns="0" bIns="0" rtlCol="0" anchor="t">
            <a:noAutofit/>
          </a:bodyPr>
          <a:lstStyle/>
          <a:p>
            <a:pPr marL="179070" indent="-179070"/>
            <a:r>
              <a:rPr lang="en-GB" dirty="0"/>
              <a:t>Which relevant (orthogonal) dimensions?</a:t>
            </a:r>
          </a:p>
          <a:p>
            <a:pPr marL="179070" indent="-179070"/>
            <a:r>
              <a:rPr lang="en-GB" dirty="0"/>
              <a:t>Which relevant options per dimension?</a:t>
            </a:r>
          </a:p>
          <a:p>
            <a:pPr marL="179070" indent="-179070"/>
            <a:r>
              <a:rPr lang="en-GB" dirty="0">
                <a:cs typeface="Segoe UI Light"/>
              </a:rPr>
              <a:t>Perspective  = combinations of one option per dimension</a:t>
            </a:r>
          </a:p>
          <a:p>
            <a:pPr marL="179070" indent="-179070"/>
            <a:r>
              <a:rPr lang="en-GB" dirty="0"/>
              <a:t>#perspectives: #options d1 X #options d2 X #options d3 ….</a:t>
            </a:r>
            <a:endParaRPr lang="en-GB" dirty="0">
              <a:cs typeface="Segoe UI Light"/>
            </a:endParaRPr>
          </a:p>
          <a:p>
            <a:pPr marL="179070" lvl="1" indent="0">
              <a:buNone/>
            </a:pPr>
            <a:endParaRPr lang="en-GB" dirty="0">
              <a:cs typeface="Segoe UI Light"/>
            </a:endParaRPr>
          </a:p>
          <a:p>
            <a:pPr marL="179070" indent="-179070"/>
            <a:r>
              <a:rPr lang="en-GB" dirty="0"/>
              <a:t>Combining perspectives: intersections (“AND”) and unions (“OR”)</a:t>
            </a:r>
            <a:endParaRPr lang="en-GB" dirty="0">
              <a:cs typeface="Segoe UI Light"/>
            </a:endParaRPr>
          </a:p>
          <a:p>
            <a:pPr marL="356870" lvl="1"/>
            <a:r>
              <a:rPr lang="en-GB" dirty="0"/>
              <a:t>Over some options per dimension?</a:t>
            </a:r>
            <a:endParaRPr lang="en-GB" dirty="0">
              <a:cs typeface="Segoe UI Light"/>
            </a:endParaRPr>
          </a:p>
          <a:p>
            <a:pPr marL="356870" lvl="1"/>
            <a:r>
              <a:rPr lang="en-GB" dirty="0"/>
              <a:t>Over all options per dimension?</a:t>
            </a:r>
            <a:endParaRPr lang="en-GB" dirty="0">
              <a:cs typeface="Segoe UI Light"/>
            </a:endParaRPr>
          </a:p>
          <a:p>
            <a:pPr marL="356870" lvl="1"/>
            <a:r>
              <a:rPr lang="en-GB" dirty="0"/>
              <a:t>Over multiple dimensions?</a:t>
            </a:r>
          </a:p>
          <a:p>
            <a:pPr marL="356870" lvl="1"/>
            <a:endParaRPr lang="en-GB" dirty="0">
              <a:cs typeface="Segoe UI Light"/>
            </a:endParaRPr>
          </a:p>
          <a:p>
            <a:pPr marL="356870" lvl="1"/>
            <a:r>
              <a:rPr lang="en-GB" dirty="0">
                <a:cs typeface="Segoe UI Light"/>
              </a:rPr>
              <a:t>Example: Upper like nen2660.ttl ontology: intersection over all options of all dimensions</a:t>
            </a:r>
          </a:p>
          <a:p>
            <a:pPr marL="356870" lvl="1"/>
            <a:endParaRPr lang="en-GB" dirty="0">
              <a:cs typeface="Segoe UI Light"/>
            </a:endParaRPr>
          </a:p>
          <a:p>
            <a:pPr marL="179070" indent="-179070"/>
            <a:endParaRPr lang="en-GB" dirty="0">
              <a:cs typeface="Segoe UI Light"/>
            </a:endParaRPr>
          </a:p>
          <a:p>
            <a:pPr marL="179070" indent="-179070"/>
            <a:endParaRPr lang="en-GB" dirty="0">
              <a:cs typeface="Segoe UI Light"/>
            </a:endParaRPr>
          </a:p>
        </p:txBody>
      </p:sp>
      <p:sp>
        <p:nvSpPr>
          <p:cNvPr id="3" name="Vertical Text Placeholder 2">
            <a:extLst>
              <a:ext uri="{FF2B5EF4-FFF2-40B4-BE49-F238E27FC236}">
                <a16:creationId xmlns:a16="http://schemas.microsoft.com/office/drawing/2014/main" id="{39B08A24-15DC-471A-91B6-AB130C1B06F0}"/>
              </a:ext>
            </a:extLst>
          </p:cNvPr>
          <p:cNvSpPr>
            <a:spLocks noGrp="1"/>
          </p:cNvSpPr>
          <p:nvPr>
            <p:ph type="body" orient="vert" idx="15"/>
          </p:nvPr>
        </p:nvSpPr>
        <p:spPr/>
        <p:txBody>
          <a:bodyPr/>
          <a:lstStyle/>
          <a:p>
            <a:endParaRPr lang="en-GB" dirty="0"/>
          </a:p>
        </p:txBody>
      </p:sp>
      <p:sp>
        <p:nvSpPr>
          <p:cNvPr id="4" name="Slide Number Placeholder 3">
            <a:extLst>
              <a:ext uri="{FF2B5EF4-FFF2-40B4-BE49-F238E27FC236}">
                <a16:creationId xmlns:a16="http://schemas.microsoft.com/office/drawing/2014/main" id="{79053FAA-C538-43CF-ABF5-477433B61C65}"/>
              </a:ext>
            </a:extLst>
          </p:cNvPr>
          <p:cNvSpPr>
            <a:spLocks noGrp="1"/>
          </p:cNvSpPr>
          <p:nvPr>
            <p:ph type="sldNum" sz="quarter" idx="17"/>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EC93C5F-DB18-4797-88B9-B8B0D60519FD}" type="slidenum">
              <a:rPr kumimoji="0" lang="en-GB" sz="1000" b="0" i="0" u="none" strike="noStrike" kern="1200" cap="none" spc="0" normalizeH="0" baseline="0" noProof="0" smtClean="0">
                <a:ln>
                  <a:noFill/>
                </a:ln>
                <a:solidFill>
                  <a:prstClr val="black">
                    <a:tint val="75000"/>
                  </a:prstClr>
                </a:solidFill>
                <a:effectLst/>
                <a:uLnTx/>
                <a:uFillTx/>
                <a:latin typeface="Segoe UI Ligh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28</a:t>
            </a:fld>
            <a:endParaRPr kumimoji="0" lang="en-GB" sz="1000" b="0" i="0" u="none" strike="noStrike" kern="1200" cap="none" spc="0" normalizeH="0" baseline="0" noProof="0" dirty="0">
              <a:ln>
                <a:noFill/>
              </a:ln>
              <a:solidFill>
                <a:prstClr val="black">
                  <a:tint val="75000"/>
                </a:prstClr>
              </a:solidFill>
              <a:effectLst/>
              <a:uLnTx/>
              <a:uFillTx/>
              <a:latin typeface="Segoe UI Light"/>
              <a:ea typeface="+mn-ea"/>
              <a:cs typeface="+mn-cs"/>
            </a:endParaRPr>
          </a:p>
        </p:txBody>
      </p:sp>
      <p:sp>
        <p:nvSpPr>
          <p:cNvPr id="5" name="Footer Placeholder 4">
            <a:extLst>
              <a:ext uri="{FF2B5EF4-FFF2-40B4-BE49-F238E27FC236}">
                <a16:creationId xmlns:a16="http://schemas.microsoft.com/office/drawing/2014/main" id="{1E9709D9-EEB1-4F2D-BB81-1FCD40ACE022}"/>
              </a:ext>
            </a:extLst>
          </p:cNvPr>
          <p:cNvSpPr>
            <a:spLocks noGrp="1"/>
          </p:cNvSpPr>
          <p:nvPr>
            <p:ph type="ftr" sz="quarter" idx="16"/>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prstClr val="black">
                    <a:tint val="75000"/>
                  </a:prstClr>
                </a:solidFill>
                <a:effectLst/>
                <a:uLnTx/>
                <a:uFillTx/>
                <a:latin typeface="Segoe UI Light"/>
                <a:ea typeface="+mn-ea"/>
                <a:cs typeface="+mn-cs"/>
              </a:rPr>
              <a:t>26 October 2021 | ALIM Guide for asset information Managers</a:t>
            </a:r>
          </a:p>
        </p:txBody>
      </p:sp>
      <p:sp>
        <p:nvSpPr>
          <p:cNvPr id="6" name="Subtitle 5">
            <a:extLst>
              <a:ext uri="{FF2B5EF4-FFF2-40B4-BE49-F238E27FC236}">
                <a16:creationId xmlns:a16="http://schemas.microsoft.com/office/drawing/2014/main" id="{0FC075E7-3A20-4918-A924-AC284199475A}"/>
              </a:ext>
            </a:extLst>
          </p:cNvPr>
          <p:cNvSpPr>
            <a:spLocks noGrp="1"/>
          </p:cNvSpPr>
          <p:nvPr>
            <p:ph type="subTitle" idx="10"/>
          </p:nvPr>
        </p:nvSpPr>
        <p:spPr/>
        <p:txBody>
          <a:bodyPr/>
          <a:lstStyle/>
          <a:p>
            <a:r>
              <a:rPr lang="en-GB" dirty="0"/>
              <a:t>perspectives</a:t>
            </a:r>
          </a:p>
        </p:txBody>
      </p:sp>
      <p:sp>
        <p:nvSpPr>
          <p:cNvPr id="7" name="Title 6">
            <a:extLst>
              <a:ext uri="{FF2B5EF4-FFF2-40B4-BE49-F238E27FC236}">
                <a16:creationId xmlns:a16="http://schemas.microsoft.com/office/drawing/2014/main" id="{AA8871D3-1EBB-43E6-9717-F34778B73D6E}"/>
              </a:ext>
            </a:extLst>
          </p:cNvPr>
          <p:cNvSpPr>
            <a:spLocks noGrp="1"/>
          </p:cNvSpPr>
          <p:nvPr>
            <p:ph type="title"/>
          </p:nvPr>
        </p:nvSpPr>
        <p:spPr/>
        <p:txBody>
          <a:bodyPr/>
          <a:lstStyle/>
          <a:p>
            <a:r>
              <a:rPr lang="en-GB" dirty="0"/>
              <a:t>planning for alim</a:t>
            </a:r>
          </a:p>
        </p:txBody>
      </p:sp>
      <p:cxnSp>
        <p:nvCxnSpPr>
          <p:cNvPr id="9" name="Rechte verbindingslijn met pijl 8">
            <a:extLst>
              <a:ext uri="{FF2B5EF4-FFF2-40B4-BE49-F238E27FC236}">
                <a16:creationId xmlns:a16="http://schemas.microsoft.com/office/drawing/2014/main" id="{10E07603-AEF9-40AD-9A1F-DADC54EFB244}"/>
              </a:ext>
            </a:extLst>
          </p:cNvPr>
          <p:cNvCxnSpPr/>
          <p:nvPr/>
        </p:nvCxnSpPr>
        <p:spPr>
          <a:xfrm flipV="1">
            <a:off x="8220456" y="1700784"/>
            <a:ext cx="804672" cy="105156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Rechte verbindingslijn met pijl 9">
            <a:extLst>
              <a:ext uri="{FF2B5EF4-FFF2-40B4-BE49-F238E27FC236}">
                <a16:creationId xmlns:a16="http://schemas.microsoft.com/office/drawing/2014/main" id="{A54484BF-E538-43B6-BEFC-52D7D038DDC3}"/>
              </a:ext>
            </a:extLst>
          </p:cNvPr>
          <p:cNvCxnSpPr>
            <a:cxnSpLocks/>
          </p:cNvCxnSpPr>
          <p:nvPr/>
        </p:nvCxnSpPr>
        <p:spPr>
          <a:xfrm flipH="1" flipV="1">
            <a:off x="7187184" y="2103120"/>
            <a:ext cx="1033272" cy="64922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Rechte verbindingslijn met pijl 12">
            <a:extLst>
              <a:ext uri="{FF2B5EF4-FFF2-40B4-BE49-F238E27FC236}">
                <a16:creationId xmlns:a16="http://schemas.microsoft.com/office/drawing/2014/main" id="{7782D783-537A-4DA6-8A47-9C042F0B795A}"/>
              </a:ext>
            </a:extLst>
          </p:cNvPr>
          <p:cNvCxnSpPr>
            <a:cxnSpLocks/>
          </p:cNvCxnSpPr>
          <p:nvPr/>
        </p:nvCxnSpPr>
        <p:spPr>
          <a:xfrm flipH="1">
            <a:off x="7095744" y="2752344"/>
            <a:ext cx="1124712" cy="81381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Rechte verbindingslijn met pijl 15">
            <a:extLst>
              <a:ext uri="{FF2B5EF4-FFF2-40B4-BE49-F238E27FC236}">
                <a16:creationId xmlns:a16="http://schemas.microsoft.com/office/drawing/2014/main" id="{607C04B9-8BAA-403F-A49F-7BE8BECA99DB}"/>
              </a:ext>
            </a:extLst>
          </p:cNvPr>
          <p:cNvCxnSpPr>
            <a:cxnSpLocks/>
          </p:cNvCxnSpPr>
          <p:nvPr/>
        </p:nvCxnSpPr>
        <p:spPr>
          <a:xfrm>
            <a:off x="8220456" y="2752344"/>
            <a:ext cx="2221992" cy="5029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Ovaal 18">
            <a:extLst>
              <a:ext uri="{FF2B5EF4-FFF2-40B4-BE49-F238E27FC236}">
                <a16:creationId xmlns:a16="http://schemas.microsoft.com/office/drawing/2014/main" id="{F78FD555-252D-41F7-8982-C04221AB3ED5}"/>
              </a:ext>
            </a:extLst>
          </p:cNvPr>
          <p:cNvSpPr/>
          <p:nvPr/>
        </p:nvSpPr>
        <p:spPr>
          <a:xfrm>
            <a:off x="7425880" y="2242431"/>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Segoe UI Light"/>
              <a:ea typeface="+mn-ea"/>
              <a:cs typeface="+mn-cs"/>
            </a:endParaRPr>
          </a:p>
        </p:txBody>
      </p:sp>
      <p:sp>
        <p:nvSpPr>
          <p:cNvPr id="20" name="Ovaal 19">
            <a:extLst>
              <a:ext uri="{FF2B5EF4-FFF2-40B4-BE49-F238E27FC236}">
                <a16:creationId xmlns:a16="http://schemas.microsoft.com/office/drawing/2014/main" id="{0900A404-0891-4297-85AA-62265EA1150C}"/>
              </a:ext>
            </a:extLst>
          </p:cNvPr>
          <p:cNvSpPr/>
          <p:nvPr/>
        </p:nvSpPr>
        <p:spPr>
          <a:xfrm>
            <a:off x="8430863" y="2382012"/>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Segoe UI Light"/>
              <a:ea typeface="+mn-ea"/>
              <a:cs typeface="+mn-cs"/>
            </a:endParaRPr>
          </a:p>
        </p:txBody>
      </p:sp>
      <p:sp>
        <p:nvSpPr>
          <p:cNvPr id="21" name="Ovaal 20">
            <a:extLst>
              <a:ext uri="{FF2B5EF4-FFF2-40B4-BE49-F238E27FC236}">
                <a16:creationId xmlns:a16="http://schemas.microsoft.com/office/drawing/2014/main" id="{B0AECCB4-0FE8-42C1-A31A-FFC0016D3FDF}"/>
              </a:ext>
            </a:extLst>
          </p:cNvPr>
          <p:cNvSpPr/>
          <p:nvPr/>
        </p:nvSpPr>
        <p:spPr>
          <a:xfrm>
            <a:off x="7837170" y="2499916"/>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Segoe UI Light"/>
              <a:ea typeface="+mn-ea"/>
              <a:cs typeface="+mn-cs"/>
            </a:endParaRPr>
          </a:p>
        </p:txBody>
      </p:sp>
      <p:sp>
        <p:nvSpPr>
          <p:cNvPr id="22" name="Ovaal 21">
            <a:extLst>
              <a:ext uri="{FF2B5EF4-FFF2-40B4-BE49-F238E27FC236}">
                <a16:creationId xmlns:a16="http://schemas.microsoft.com/office/drawing/2014/main" id="{C92EBF0D-4CEE-4251-B803-75C25B3AB2F6}"/>
              </a:ext>
            </a:extLst>
          </p:cNvPr>
          <p:cNvSpPr/>
          <p:nvPr/>
        </p:nvSpPr>
        <p:spPr>
          <a:xfrm>
            <a:off x="8721375" y="2001449"/>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Segoe UI Light"/>
              <a:ea typeface="+mn-ea"/>
              <a:cs typeface="+mn-cs"/>
            </a:endParaRPr>
          </a:p>
        </p:txBody>
      </p:sp>
      <p:sp>
        <p:nvSpPr>
          <p:cNvPr id="23" name="Ovaal 22">
            <a:extLst>
              <a:ext uri="{FF2B5EF4-FFF2-40B4-BE49-F238E27FC236}">
                <a16:creationId xmlns:a16="http://schemas.microsoft.com/office/drawing/2014/main" id="{E5F112F3-FB13-46AB-B6E5-7A228DBDCA4B}"/>
              </a:ext>
            </a:extLst>
          </p:cNvPr>
          <p:cNvSpPr/>
          <p:nvPr/>
        </p:nvSpPr>
        <p:spPr>
          <a:xfrm>
            <a:off x="8535638" y="2785137"/>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Segoe UI Light"/>
              <a:ea typeface="+mn-ea"/>
              <a:cs typeface="+mn-cs"/>
            </a:endParaRPr>
          </a:p>
        </p:txBody>
      </p:sp>
      <p:sp>
        <p:nvSpPr>
          <p:cNvPr id="24" name="Ovaal 23">
            <a:extLst>
              <a:ext uri="{FF2B5EF4-FFF2-40B4-BE49-F238E27FC236}">
                <a16:creationId xmlns:a16="http://schemas.microsoft.com/office/drawing/2014/main" id="{6AC850AE-7C6C-4D64-B0EC-FA0A09BE7ECD}"/>
              </a:ext>
            </a:extLst>
          </p:cNvPr>
          <p:cNvSpPr/>
          <p:nvPr/>
        </p:nvSpPr>
        <p:spPr>
          <a:xfrm>
            <a:off x="7837170" y="2951496"/>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Segoe UI Light"/>
              <a:ea typeface="+mn-ea"/>
              <a:cs typeface="+mn-cs"/>
            </a:endParaRPr>
          </a:p>
        </p:txBody>
      </p:sp>
      <p:sp>
        <p:nvSpPr>
          <p:cNvPr id="25" name="Ovaal 24">
            <a:extLst>
              <a:ext uri="{FF2B5EF4-FFF2-40B4-BE49-F238E27FC236}">
                <a16:creationId xmlns:a16="http://schemas.microsoft.com/office/drawing/2014/main" id="{F9BA54EE-E4D1-4B3F-9943-2E9431E9A29C}"/>
              </a:ext>
            </a:extLst>
          </p:cNvPr>
          <p:cNvSpPr/>
          <p:nvPr/>
        </p:nvSpPr>
        <p:spPr>
          <a:xfrm>
            <a:off x="7425880" y="3255264"/>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Segoe UI Light"/>
              <a:ea typeface="+mn-ea"/>
              <a:cs typeface="+mn-cs"/>
            </a:endParaRPr>
          </a:p>
        </p:txBody>
      </p:sp>
      <p:sp>
        <p:nvSpPr>
          <p:cNvPr id="26" name="Ovaal 25">
            <a:extLst>
              <a:ext uri="{FF2B5EF4-FFF2-40B4-BE49-F238E27FC236}">
                <a16:creationId xmlns:a16="http://schemas.microsoft.com/office/drawing/2014/main" id="{3E82CD41-F333-441A-8DA4-C96E22024CDD}"/>
              </a:ext>
            </a:extLst>
          </p:cNvPr>
          <p:cNvSpPr/>
          <p:nvPr/>
        </p:nvSpPr>
        <p:spPr>
          <a:xfrm>
            <a:off x="9069816" y="2910619"/>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Segoe UI Light"/>
              <a:ea typeface="+mn-ea"/>
              <a:cs typeface="+mn-cs"/>
            </a:endParaRPr>
          </a:p>
        </p:txBody>
      </p:sp>
      <p:sp>
        <p:nvSpPr>
          <p:cNvPr id="27" name="Ovaal 26">
            <a:extLst>
              <a:ext uri="{FF2B5EF4-FFF2-40B4-BE49-F238E27FC236}">
                <a16:creationId xmlns:a16="http://schemas.microsoft.com/office/drawing/2014/main" id="{77F2B4A2-CAAE-4B21-BD8C-C87B0CB71A31}"/>
              </a:ext>
            </a:extLst>
          </p:cNvPr>
          <p:cNvSpPr/>
          <p:nvPr/>
        </p:nvSpPr>
        <p:spPr>
          <a:xfrm>
            <a:off x="9603994" y="3036101"/>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Segoe UI Light"/>
              <a:ea typeface="+mn-ea"/>
              <a:cs typeface="+mn-cs"/>
            </a:endParaRPr>
          </a:p>
        </p:txBody>
      </p:sp>
      <p:sp>
        <p:nvSpPr>
          <p:cNvPr id="28" name="Ovaal 27">
            <a:extLst>
              <a:ext uri="{FF2B5EF4-FFF2-40B4-BE49-F238E27FC236}">
                <a16:creationId xmlns:a16="http://schemas.microsoft.com/office/drawing/2014/main" id="{0F557A07-84F3-4E22-93D4-45A11BDF038B}"/>
              </a:ext>
            </a:extLst>
          </p:cNvPr>
          <p:cNvSpPr/>
          <p:nvPr/>
        </p:nvSpPr>
        <p:spPr>
          <a:xfrm>
            <a:off x="10138172" y="3161583"/>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Segoe UI Light"/>
              <a:ea typeface="+mn-ea"/>
              <a:cs typeface="+mn-cs"/>
            </a:endParaRPr>
          </a:p>
        </p:txBody>
      </p:sp>
    </p:spTree>
    <p:extLst>
      <p:ext uri="{BB962C8B-B14F-4D97-AF65-F5344CB8AC3E}">
        <p14:creationId xmlns:p14="http://schemas.microsoft.com/office/powerpoint/2010/main" val="2838255146"/>
      </p:ext>
    </p:extLst>
  </p:cSld>
  <p:clrMapOvr>
    <a:overrideClrMapping bg1="lt1" tx1="dk1" bg2="lt2" tx2="dk2" accent1="accent1" accent2="accent2" accent3="accent3" accent4="accent4" accent5="accent5" accent6="accent6" hlink="hlink" folHlink="folHlink"/>
  </p:clrMapOvr>
  <p:transition spd="slow">
    <p:push dir="u"/>
  </p:transition>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Vertical Text Placeholder 1">
            <a:extLst>
              <a:ext uri="{FF2B5EF4-FFF2-40B4-BE49-F238E27FC236}">
                <a16:creationId xmlns:a16="http://schemas.microsoft.com/office/drawing/2014/main" id="{6FCEC692-0F6D-4DEF-97B6-521EBE5EC769}"/>
              </a:ext>
            </a:extLst>
          </p:cNvPr>
          <p:cNvSpPr>
            <a:spLocks noGrp="1"/>
          </p:cNvSpPr>
          <p:nvPr>
            <p:ph type="body" orient="vert" idx="1"/>
          </p:nvPr>
        </p:nvSpPr>
        <p:spPr>
          <a:xfrm>
            <a:off x="777233" y="1526944"/>
            <a:ext cx="10827107" cy="4438165"/>
          </a:xfrm>
        </p:spPr>
        <p:txBody>
          <a:bodyPr/>
          <a:lstStyle/>
          <a:p>
            <a:pPr>
              <a:spcAft>
                <a:spcPts val="0"/>
              </a:spcAft>
            </a:pPr>
            <a:r>
              <a:rPr lang="en-GB" sz="1200" dirty="0"/>
              <a:t>3 Dimensions and their options</a:t>
            </a:r>
          </a:p>
          <a:p>
            <a:pPr lvl="1">
              <a:spcAft>
                <a:spcPts val="0"/>
              </a:spcAft>
            </a:pPr>
            <a:r>
              <a:rPr lang="en-GB" sz="1200" dirty="0"/>
              <a:t>Discipline (5 options)</a:t>
            </a:r>
          </a:p>
          <a:p>
            <a:pPr lvl="2">
              <a:spcAft>
                <a:spcPts val="0"/>
              </a:spcAft>
            </a:pPr>
            <a:r>
              <a:rPr lang="en-GB" sz="1200" dirty="0"/>
              <a:t>           1. </a:t>
            </a:r>
            <a:r>
              <a:rPr lang="en-GB" sz="1200" dirty="0" err="1"/>
              <a:t>Verhardingen</a:t>
            </a:r>
            <a:r>
              <a:rPr lang="en-GB" sz="1200" dirty="0"/>
              <a:t> (Roads)</a:t>
            </a:r>
          </a:p>
          <a:p>
            <a:pPr lvl="2">
              <a:spcAft>
                <a:spcPts val="0"/>
              </a:spcAft>
            </a:pPr>
            <a:r>
              <a:rPr lang="en-GB" sz="1200" dirty="0"/>
              <a:t>           2. </a:t>
            </a:r>
            <a:r>
              <a:rPr lang="en-GB" sz="1200" dirty="0" err="1"/>
              <a:t>Civiele</a:t>
            </a:r>
            <a:r>
              <a:rPr lang="en-GB" sz="1200" dirty="0"/>
              <a:t> infra (Civil structures, potentially split in fixed and movable)</a:t>
            </a:r>
          </a:p>
          <a:p>
            <a:pPr lvl="2">
              <a:spcAft>
                <a:spcPts val="0"/>
              </a:spcAft>
            </a:pPr>
            <a:r>
              <a:rPr lang="en-GB" sz="1200" dirty="0"/>
              <a:t>           3. </a:t>
            </a:r>
            <a:r>
              <a:rPr lang="en-GB" sz="1200" dirty="0" err="1"/>
              <a:t>Bomen</a:t>
            </a:r>
            <a:r>
              <a:rPr lang="en-GB" sz="1200" dirty="0"/>
              <a:t> (Trees)</a:t>
            </a:r>
          </a:p>
          <a:p>
            <a:pPr lvl="2">
              <a:spcAft>
                <a:spcPts val="0"/>
              </a:spcAft>
            </a:pPr>
            <a:r>
              <a:rPr lang="en-GB" sz="1200" dirty="0"/>
              <a:t>           4. Groen (Green)</a:t>
            </a:r>
          </a:p>
          <a:p>
            <a:pPr lvl="2">
              <a:spcAft>
                <a:spcPts val="0"/>
              </a:spcAft>
            </a:pPr>
            <a:r>
              <a:rPr lang="en-GB" sz="1200" dirty="0"/>
              <a:t>           5. </a:t>
            </a:r>
            <a:r>
              <a:rPr lang="en-GB" sz="1200" dirty="0" err="1"/>
              <a:t>Verkeers</a:t>
            </a:r>
            <a:r>
              <a:rPr lang="en-GB" sz="1200" dirty="0"/>
              <a:t> </a:t>
            </a:r>
            <a:r>
              <a:rPr lang="en-GB" sz="1200" dirty="0" err="1"/>
              <a:t>Informatie</a:t>
            </a:r>
            <a:r>
              <a:rPr lang="en-GB" sz="1200" dirty="0"/>
              <a:t> </a:t>
            </a:r>
            <a:r>
              <a:rPr lang="en-GB" sz="1200" dirty="0" err="1"/>
              <a:t>Systeem</a:t>
            </a:r>
            <a:r>
              <a:rPr lang="en-GB" sz="1200" dirty="0"/>
              <a:t> (VIS) (Traffic Info System)</a:t>
            </a:r>
          </a:p>
          <a:p>
            <a:pPr lvl="2">
              <a:spcAft>
                <a:spcPts val="0"/>
              </a:spcAft>
            </a:pPr>
            <a:r>
              <a:rPr lang="en-GB" sz="1200" dirty="0"/>
              <a:t>           6. </a:t>
            </a:r>
            <a:r>
              <a:rPr lang="en-GB" sz="1200" dirty="0" err="1"/>
              <a:t>Openbare</a:t>
            </a:r>
            <a:r>
              <a:rPr lang="en-GB" sz="1200" dirty="0"/>
              <a:t> </a:t>
            </a:r>
            <a:r>
              <a:rPr lang="en-GB" sz="1200" dirty="0" err="1"/>
              <a:t>Verlichting</a:t>
            </a:r>
            <a:r>
              <a:rPr lang="en-GB" sz="1200" dirty="0"/>
              <a:t> (OVL) (Public Lighting)</a:t>
            </a:r>
          </a:p>
          <a:p>
            <a:pPr lvl="1">
              <a:spcAft>
                <a:spcPts val="0"/>
              </a:spcAft>
            </a:pPr>
            <a:r>
              <a:rPr lang="en-GB" sz="1200" dirty="0"/>
              <a:t>Life-cycle phase (3 options)</a:t>
            </a:r>
          </a:p>
          <a:p>
            <a:pPr lvl="2">
              <a:spcAft>
                <a:spcPts val="0"/>
              </a:spcAft>
            </a:pPr>
            <a:r>
              <a:rPr lang="en-GB" sz="1200" dirty="0"/>
              <a:t>           1. Systems Engineering (SE)</a:t>
            </a:r>
          </a:p>
          <a:p>
            <a:pPr lvl="2">
              <a:spcAft>
                <a:spcPts val="0"/>
              </a:spcAft>
            </a:pPr>
            <a:r>
              <a:rPr lang="en-GB" sz="1200" dirty="0"/>
              <a:t>           2. </a:t>
            </a:r>
            <a:r>
              <a:rPr lang="en-GB" sz="1200" dirty="0" err="1"/>
              <a:t>Ingenieursbureau</a:t>
            </a:r>
            <a:r>
              <a:rPr lang="en-GB" sz="1200" dirty="0"/>
              <a:t> (IB) (Engineering)    </a:t>
            </a:r>
          </a:p>
          <a:p>
            <a:pPr lvl="2">
              <a:spcAft>
                <a:spcPts val="0"/>
              </a:spcAft>
            </a:pPr>
            <a:r>
              <a:rPr lang="en-GB" sz="1200" dirty="0"/>
              <a:t>           3. </a:t>
            </a:r>
            <a:r>
              <a:rPr lang="en-GB" sz="1200" dirty="0" err="1"/>
              <a:t>Verkeer</a:t>
            </a:r>
            <a:r>
              <a:rPr lang="en-GB" sz="1200" dirty="0"/>
              <a:t> &amp; </a:t>
            </a:r>
            <a:r>
              <a:rPr lang="en-GB" sz="1200" dirty="0" err="1"/>
              <a:t>Openbare</a:t>
            </a:r>
            <a:r>
              <a:rPr lang="en-GB" sz="1200" dirty="0"/>
              <a:t> </a:t>
            </a:r>
            <a:r>
              <a:rPr lang="en-GB" sz="1200" dirty="0" err="1"/>
              <a:t>Ruimte</a:t>
            </a:r>
            <a:r>
              <a:rPr lang="en-GB" sz="1200" dirty="0"/>
              <a:t> (V&amp;OR) (Asset Management)</a:t>
            </a:r>
          </a:p>
          <a:p>
            <a:pPr lvl="1">
              <a:spcAft>
                <a:spcPts val="0"/>
              </a:spcAft>
            </a:pPr>
            <a:r>
              <a:rPr lang="en-GB" sz="1200" dirty="0"/>
              <a:t>Technical (6 options)</a:t>
            </a:r>
          </a:p>
          <a:p>
            <a:pPr lvl="2">
              <a:spcAft>
                <a:spcPts val="0"/>
              </a:spcAft>
            </a:pPr>
            <a:r>
              <a:rPr lang="en-GB" sz="1200" dirty="0"/>
              <a:t>           1. Classes (URIs only or already typed)</a:t>
            </a:r>
          </a:p>
          <a:p>
            <a:pPr lvl="2">
              <a:spcAft>
                <a:spcPts val="0"/>
              </a:spcAft>
            </a:pPr>
            <a:r>
              <a:rPr lang="en-GB" sz="1200" dirty="0"/>
              <a:t>           2. Labels and definitions</a:t>
            </a:r>
          </a:p>
          <a:p>
            <a:pPr lvl="2">
              <a:spcAft>
                <a:spcPts val="0"/>
              </a:spcAft>
            </a:pPr>
            <a:r>
              <a:rPr lang="en-GB" sz="1200" dirty="0"/>
              <a:t>           3. Datatypes &amp; Enumeration Values</a:t>
            </a:r>
          </a:p>
          <a:p>
            <a:pPr lvl="2">
              <a:spcAft>
                <a:spcPts val="0"/>
              </a:spcAft>
            </a:pPr>
            <a:r>
              <a:rPr lang="en-GB" sz="1200" dirty="0"/>
              <a:t>           4. Taxonomy (</a:t>
            </a:r>
            <a:r>
              <a:rPr lang="en-GB" sz="1200" dirty="0" err="1"/>
              <a:t>rdfs:subClassOf</a:t>
            </a:r>
            <a:r>
              <a:rPr lang="en-GB" sz="1200" dirty="0"/>
              <a:t> properties)</a:t>
            </a:r>
          </a:p>
          <a:p>
            <a:pPr lvl="2">
              <a:spcAft>
                <a:spcPts val="0"/>
              </a:spcAft>
            </a:pPr>
            <a:r>
              <a:rPr lang="en-GB" sz="1200" dirty="0"/>
              <a:t>           5. Properties (RDF properties so datatype properties and object properties)</a:t>
            </a:r>
          </a:p>
          <a:p>
            <a:pPr lvl="2">
              <a:spcAft>
                <a:spcPts val="0"/>
              </a:spcAft>
            </a:pPr>
            <a:r>
              <a:rPr lang="en-GB" sz="1200" dirty="0"/>
              <a:t>           6. Constraints (potentially split ontologically, i.e. by definition and for client brief, regulations etc., i.e. by usage)</a:t>
            </a:r>
          </a:p>
          <a:p>
            <a:pPr lvl="2">
              <a:spcAft>
                <a:spcPts val="0"/>
              </a:spcAft>
            </a:pPr>
            <a:endParaRPr lang="en-GB" sz="1200" dirty="0"/>
          </a:p>
          <a:p>
            <a:pPr marL="179388" lvl="2" indent="-179388">
              <a:spcAft>
                <a:spcPts val="0"/>
              </a:spcAft>
              <a:buClr>
                <a:schemeClr val="tx2"/>
              </a:buClr>
              <a:buSzPct val="100000"/>
              <a:buBlip>
                <a:blip r:embed="rId3">
                  <a:extLst>
                    <a:ext uri="{96DAC541-7B7A-43D3-8B79-37D633B846F1}">
                      <asvg:svgBlip xmlns:asvg="http://schemas.microsoft.com/office/drawing/2016/SVG/main" r:embed="rId4"/>
                    </a:ext>
                  </a:extLst>
                </a:blip>
              </a:buBlip>
            </a:pPr>
            <a:r>
              <a:rPr lang="en-GB" sz="1200" dirty="0"/>
              <a:t>Total amount of 90 perspectives: 5 x 3 x 6</a:t>
            </a:r>
          </a:p>
          <a:p>
            <a:endParaRPr lang="en-GB" sz="1200" dirty="0"/>
          </a:p>
        </p:txBody>
      </p:sp>
      <p:sp>
        <p:nvSpPr>
          <p:cNvPr id="3" name="Vertical Text Placeholder 2">
            <a:extLst>
              <a:ext uri="{FF2B5EF4-FFF2-40B4-BE49-F238E27FC236}">
                <a16:creationId xmlns:a16="http://schemas.microsoft.com/office/drawing/2014/main" id="{39B08A24-15DC-471A-91B6-AB130C1B06F0}"/>
              </a:ext>
            </a:extLst>
          </p:cNvPr>
          <p:cNvSpPr>
            <a:spLocks noGrp="1"/>
          </p:cNvSpPr>
          <p:nvPr>
            <p:ph type="body" orient="vert" idx="15"/>
          </p:nvPr>
        </p:nvSpPr>
        <p:spPr/>
        <p:txBody>
          <a:bodyPr/>
          <a:lstStyle/>
          <a:p>
            <a:endParaRPr lang="en-GB" dirty="0"/>
          </a:p>
        </p:txBody>
      </p:sp>
      <p:sp>
        <p:nvSpPr>
          <p:cNvPr id="4" name="Slide Number Placeholder 3">
            <a:extLst>
              <a:ext uri="{FF2B5EF4-FFF2-40B4-BE49-F238E27FC236}">
                <a16:creationId xmlns:a16="http://schemas.microsoft.com/office/drawing/2014/main" id="{79053FAA-C538-43CF-ABF5-477433B61C65}"/>
              </a:ext>
            </a:extLst>
          </p:cNvPr>
          <p:cNvSpPr>
            <a:spLocks noGrp="1"/>
          </p:cNvSpPr>
          <p:nvPr>
            <p:ph type="sldNum" sz="quarter" idx="17"/>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EC93C5F-DB18-4797-88B9-B8B0D60519FD}" type="slidenum">
              <a:rPr kumimoji="0" lang="en-GB" sz="1000" b="0" i="0" u="none" strike="noStrike" kern="1200" cap="none" spc="0" normalizeH="0" baseline="0" noProof="0" smtClean="0">
                <a:ln>
                  <a:noFill/>
                </a:ln>
                <a:solidFill>
                  <a:prstClr val="black">
                    <a:tint val="75000"/>
                  </a:prstClr>
                </a:solidFill>
                <a:effectLst/>
                <a:uLnTx/>
                <a:uFillTx/>
                <a:latin typeface="Segoe UI Ligh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29</a:t>
            </a:fld>
            <a:endParaRPr kumimoji="0" lang="en-GB" sz="1000" b="0" i="0" u="none" strike="noStrike" kern="1200" cap="none" spc="0" normalizeH="0" baseline="0" noProof="0" dirty="0">
              <a:ln>
                <a:noFill/>
              </a:ln>
              <a:solidFill>
                <a:prstClr val="black">
                  <a:tint val="75000"/>
                </a:prstClr>
              </a:solidFill>
              <a:effectLst/>
              <a:uLnTx/>
              <a:uFillTx/>
              <a:latin typeface="Segoe UI Light"/>
              <a:ea typeface="+mn-ea"/>
              <a:cs typeface="+mn-cs"/>
            </a:endParaRPr>
          </a:p>
        </p:txBody>
      </p:sp>
      <p:sp>
        <p:nvSpPr>
          <p:cNvPr id="5" name="Footer Placeholder 4">
            <a:extLst>
              <a:ext uri="{FF2B5EF4-FFF2-40B4-BE49-F238E27FC236}">
                <a16:creationId xmlns:a16="http://schemas.microsoft.com/office/drawing/2014/main" id="{1E9709D9-EEB1-4F2D-BB81-1FCD40ACE022}"/>
              </a:ext>
            </a:extLst>
          </p:cNvPr>
          <p:cNvSpPr>
            <a:spLocks noGrp="1"/>
          </p:cNvSpPr>
          <p:nvPr>
            <p:ph type="ftr" sz="quarter" idx="16"/>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prstClr val="black">
                    <a:tint val="75000"/>
                  </a:prstClr>
                </a:solidFill>
                <a:effectLst/>
                <a:uLnTx/>
                <a:uFillTx/>
                <a:latin typeface="Segoe UI Light"/>
                <a:ea typeface="+mn-ea"/>
                <a:cs typeface="+mn-cs"/>
              </a:rPr>
              <a:t>26 October 2021 | ALIM Guide for asset information Managers</a:t>
            </a:r>
          </a:p>
        </p:txBody>
      </p:sp>
      <p:sp>
        <p:nvSpPr>
          <p:cNvPr id="6" name="Subtitle 5">
            <a:extLst>
              <a:ext uri="{FF2B5EF4-FFF2-40B4-BE49-F238E27FC236}">
                <a16:creationId xmlns:a16="http://schemas.microsoft.com/office/drawing/2014/main" id="{0FC075E7-3A20-4918-A924-AC284199475A}"/>
              </a:ext>
            </a:extLst>
          </p:cNvPr>
          <p:cNvSpPr>
            <a:spLocks noGrp="1"/>
          </p:cNvSpPr>
          <p:nvPr>
            <p:ph type="subTitle" idx="10"/>
          </p:nvPr>
        </p:nvSpPr>
        <p:spPr/>
        <p:txBody>
          <a:bodyPr/>
          <a:lstStyle/>
          <a:p>
            <a:r>
              <a:rPr lang="en-GB" dirty="0"/>
              <a:t>perspectives: Amsterdam example</a:t>
            </a:r>
          </a:p>
        </p:txBody>
      </p:sp>
      <p:sp>
        <p:nvSpPr>
          <p:cNvPr id="7" name="Title 6">
            <a:extLst>
              <a:ext uri="{FF2B5EF4-FFF2-40B4-BE49-F238E27FC236}">
                <a16:creationId xmlns:a16="http://schemas.microsoft.com/office/drawing/2014/main" id="{AA8871D3-1EBB-43E6-9717-F34778B73D6E}"/>
              </a:ext>
            </a:extLst>
          </p:cNvPr>
          <p:cNvSpPr>
            <a:spLocks noGrp="1"/>
          </p:cNvSpPr>
          <p:nvPr>
            <p:ph type="title"/>
          </p:nvPr>
        </p:nvSpPr>
        <p:spPr/>
        <p:txBody>
          <a:bodyPr/>
          <a:lstStyle/>
          <a:p>
            <a:r>
              <a:rPr lang="en-GB" dirty="0"/>
              <a:t>planning for alim</a:t>
            </a:r>
          </a:p>
        </p:txBody>
      </p:sp>
    </p:spTree>
    <p:extLst>
      <p:ext uri="{BB962C8B-B14F-4D97-AF65-F5344CB8AC3E}">
        <p14:creationId xmlns:p14="http://schemas.microsoft.com/office/powerpoint/2010/main" val="508029489"/>
      </p:ext>
    </p:extLst>
  </p:cSld>
  <p:clrMapOvr>
    <a:overrideClrMapping bg1="lt1" tx1="dk1" bg2="lt2" tx2="dk2" accent1="accent1" accent2="accent2" accent3="accent3" accent4="accent4" accent5="accent5" accent6="accent6" hlink="hlink" folHlink="folHlink"/>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2">
            <a:lumMod val="20000"/>
            <a:lumOff val="80000"/>
          </a:schemeClr>
        </a:solidFill>
        <a:effectLst/>
      </p:bgPr>
    </p:bg>
    <p:spTree>
      <p:nvGrpSpPr>
        <p:cNvPr id="1" name=""/>
        <p:cNvGrpSpPr/>
        <p:nvPr/>
      </p:nvGrpSpPr>
      <p:grpSpPr>
        <a:xfrm>
          <a:off x="0" y="0"/>
          <a:ext cx="0" cy="0"/>
          <a:chOff x="0" y="0"/>
          <a:chExt cx="0" cy="0"/>
        </a:xfrm>
      </p:grpSpPr>
      <p:sp>
        <p:nvSpPr>
          <p:cNvPr id="22" name="Tijdelijke aanduiding voor verticale tekst 21">
            <a:extLst>
              <a:ext uri="{FF2B5EF4-FFF2-40B4-BE49-F238E27FC236}">
                <a16:creationId xmlns:a16="http://schemas.microsoft.com/office/drawing/2014/main" id="{22F7C57B-7592-4083-9176-2E3814A70D45}"/>
              </a:ext>
            </a:extLst>
          </p:cNvPr>
          <p:cNvSpPr>
            <a:spLocks noGrp="1"/>
          </p:cNvSpPr>
          <p:nvPr>
            <p:ph type="body" orient="vert" idx="1"/>
          </p:nvPr>
        </p:nvSpPr>
        <p:spPr/>
        <p:txBody>
          <a:bodyPr/>
          <a:lstStyle/>
          <a:p>
            <a:r>
              <a:rPr lang="en-GB" sz="1800" dirty="0"/>
              <a:t>Background</a:t>
            </a:r>
          </a:p>
          <a:p>
            <a:r>
              <a:rPr lang="en-GB" sz="1800" dirty="0"/>
              <a:t>Definition</a:t>
            </a:r>
          </a:p>
          <a:p>
            <a:r>
              <a:rPr lang="en-GB" sz="1800" dirty="0"/>
              <a:t>Purpose</a:t>
            </a:r>
          </a:p>
          <a:p>
            <a:r>
              <a:rPr lang="en-GB" sz="1800" dirty="0"/>
              <a:t>Guide</a:t>
            </a:r>
          </a:p>
          <a:p>
            <a:pPr marL="0" indent="0">
              <a:buNone/>
            </a:pPr>
            <a:endParaRPr lang="en-GB" sz="1800" dirty="0"/>
          </a:p>
        </p:txBody>
      </p:sp>
      <p:sp>
        <p:nvSpPr>
          <p:cNvPr id="27" name="Tijdelijke aanduiding voor verticale tekst 26">
            <a:extLst>
              <a:ext uri="{FF2B5EF4-FFF2-40B4-BE49-F238E27FC236}">
                <a16:creationId xmlns:a16="http://schemas.microsoft.com/office/drawing/2014/main" id="{7EF8733B-060A-4705-AF7B-73D8B2019DBB}"/>
              </a:ext>
            </a:extLst>
          </p:cNvPr>
          <p:cNvSpPr>
            <a:spLocks noGrp="1"/>
          </p:cNvSpPr>
          <p:nvPr>
            <p:ph type="body" orient="vert" idx="15"/>
          </p:nvPr>
        </p:nvSpPr>
        <p:spPr/>
        <p:txBody>
          <a:bodyPr/>
          <a:lstStyle/>
          <a:p>
            <a:endParaRPr lang="en-GB" dirty="0"/>
          </a:p>
        </p:txBody>
      </p:sp>
      <p:sp>
        <p:nvSpPr>
          <p:cNvPr id="24" name="Tijdelijke aanduiding voor dianummer 23">
            <a:extLst>
              <a:ext uri="{FF2B5EF4-FFF2-40B4-BE49-F238E27FC236}">
                <a16:creationId xmlns:a16="http://schemas.microsoft.com/office/drawing/2014/main" id="{A2CD1CB4-E5AB-418D-A0CA-3FDDDD69E479}"/>
              </a:ext>
            </a:extLst>
          </p:cNvPr>
          <p:cNvSpPr>
            <a:spLocks noGrp="1"/>
          </p:cNvSpPr>
          <p:nvPr>
            <p:ph type="sldNum" sz="quarter" idx="17"/>
          </p:nvPr>
        </p:nvSpPr>
        <p:spPr/>
        <p:txBody>
          <a:bodyPr/>
          <a:lstStyle/>
          <a:p>
            <a:fld id="{5EC93C5F-DB18-4797-88B9-B8B0D60519FD}" type="slidenum">
              <a:rPr lang="en-GB" smtClean="0"/>
              <a:pPr/>
              <a:t>3</a:t>
            </a:fld>
            <a:endParaRPr lang="en-GB" dirty="0"/>
          </a:p>
        </p:txBody>
      </p:sp>
      <p:sp>
        <p:nvSpPr>
          <p:cNvPr id="25" name="Tijdelijke aanduiding voor voettekst 24">
            <a:extLst>
              <a:ext uri="{FF2B5EF4-FFF2-40B4-BE49-F238E27FC236}">
                <a16:creationId xmlns:a16="http://schemas.microsoft.com/office/drawing/2014/main" id="{C1805DBD-7D7B-40C4-9F2B-350544973852}"/>
              </a:ext>
            </a:extLst>
          </p:cNvPr>
          <p:cNvSpPr>
            <a:spLocks noGrp="1"/>
          </p:cNvSpPr>
          <p:nvPr>
            <p:ph type="ftr" sz="quarter" idx="16"/>
          </p:nvPr>
        </p:nvSpPr>
        <p:spPr/>
        <p:txBody>
          <a:bodyPr/>
          <a:lstStyle/>
          <a:p>
            <a:r>
              <a:rPr lang="en-GB" dirty="0"/>
              <a:t>26 October 2021 | ALIM Guide for asset information Managers</a:t>
            </a:r>
          </a:p>
        </p:txBody>
      </p:sp>
      <p:sp>
        <p:nvSpPr>
          <p:cNvPr id="20" name="Titel 19">
            <a:extLst>
              <a:ext uri="{FF2B5EF4-FFF2-40B4-BE49-F238E27FC236}">
                <a16:creationId xmlns:a16="http://schemas.microsoft.com/office/drawing/2014/main" id="{4BB9987A-2C44-4D4D-9641-691499791444}"/>
              </a:ext>
            </a:extLst>
          </p:cNvPr>
          <p:cNvSpPr>
            <a:spLocks noGrp="1"/>
          </p:cNvSpPr>
          <p:nvPr>
            <p:ph type="title"/>
          </p:nvPr>
        </p:nvSpPr>
        <p:spPr/>
        <p:txBody>
          <a:bodyPr/>
          <a:lstStyle/>
          <a:p>
            <a:r>
              <a:rPr lang="en-GB" dirty="0"/>
              <a:t>01. ALIM introduction</a:t>
            </a:r>
          </a:p>
        </p:txBody>
      </p:sp>
    </p:spTree>
    <p:extLst>
      <p:ext uri="{BB962C8B-B14F-4D97-AF65-F5344CB8AC3E}">
        <p14:creationId xmlns:p14="http://schemas.microsoft.com/office/powerpoint/2010/main" val="1447100936"/>
      </p:ext>
    </p:extLst>
  </p:cSld>
  <p:clrMapOvr>
    <a:overrideClrMapping bg1="lt1" tx1="dk1" bg2="lt2" tx2="dk2" accent1="accent1" accent2="accent2" accent3="accent3" accent4="accent4" accent5="accent5" accent6="accent6" hlink="hlink" folHlink="folHlink"/>
  </p:clrMapOvr>
  <p:transition spd="slow">
    <p:push dir="u"/>
  </p:transition>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Vertical Text Placeholder 1">
            <a:extLst>
              <a:ext uri="{FF2B5EF4-FFF2-40B4-BE49-F238E27FC236}">
                <a16:creationId xmlns:a16="http://schemas.microsoft.com/office/drawing/2014/main" id="{6FCEC692-0F6D-4DEF-97B6-521EBE5EC769}"/>
              </a:ext>
            </a:extLst>
          </p:cNvPr>
          <p:cNvSpPr>
            <a:spLocks noGrp="1"/>
          </p:cNvSpPr>
          <p:nvPr>
            <p:ph type="body" orient="vert" idx="1"/>
          </p:nvPr>
        </p:nvSpPr>
        <p:spPr>
          <a:xfrm>
            <a:off x="777233" y="1526944"/>
            <a:ext cx="10827107" cy="4438165"/>
          </a:xfrm>
        </p:spPr>
        <p:txBody>
          <a:bodyPr/>
          <a:lstStyle/>
          <a:p>
            <a:pPr>
              <a:spcAft>
                <a:spcPts val="0"/>
              </a:spcAft>
            </a:pPr>
            <a:r>
              <a:rPr lang="en-GB" sz="1200" dirty="0"/>
              <a:t>Intersection over all: nen2660-owl.ttl </a:t>
            </a:r>
          </a:p>
          <a:p>
            <a:pPr>
              <a:spcAft>
                <a:spcPts val="0"/>
              </a:spcAft>
            </a:pPr>
            <a:r>
              <a:rPr lang="en-GB" sz="1200" dirty="0"/>
              <a:t>Union over all life-cycle phase options to be able to talk about same thing over its life-cycle (“in time”)</a:t>
            </a:r>
          </a:p>
          <a:p>
            <a:pPr>
              <a:spcAft>
                <a:spcPts val="0"/>
              </a:spcAft>
            </a:pPr>
            <a:r>
              <a:rPr lang="en-GB" sz="1200" dirty="0"/>
              <a:t>Intersection over all discipline options to be able to connect the various aspects of an asset (“in view”)</a:t>
            </a:r>
          </a:p>
          <a:p>
            <a:pPr>
              <a:spcAft>
                <a:spcPts val="0"/>
              </a:spcAft>
            </a:pPr>
            <a:endParaRPr lang="en-GB" sz="1200" dirty="0"/>
          </a:p>
          <a:p>
            <a:pPr marL="0" indent="0">
              <a:spcAft>
                <a:spcPts val="0"/>
              </a:spcAft>
              <a:buNone/>
            </a:pPr>
            <a:endParaRPr lang="en-GB" sz="1200" dirty="0"/>
          </a:p>
          <a:p>
            <a:pPr>
              <a:spcAft>
                <a:spcPts val="0"/>
              </a:spcAft>
            </a:pPr>
            <a:endParaRPr lang="en-GB" sz="1200" dirty="0"/>
          </a:p>
          <a:p>
            <a:endParaRPr lang="en-GB" sz="1200" dirty="0"/>
          </a:p>
        </p:txBody>
      </p:sp>
      <p:sp>
        <p:nvSpPr>
          <p:cNvPr id="3" name="Vertical Text Placeholder 2">
            <a:extLst>
              <a:ext uri="{FF2B5EF4-FFF2-40B4-BE49-F238E27FC236}">
                <a16:creationId xmlns:a16="http://schemas.microsoft.com/office/drawing/2014/main" id="{39B08A24-15DC-471A-91B6-AB130C1B06F0}"/>
              </a:ext>
            </a:extLst>
          </p:cNvPr>
          <p:cNvSpPr>
            <a:spLocks noGrp="1"/>
          </p:cNvSpPr>
          <p:nvPr>
            <p:ph type="body" orient="vert" idx="15"/>
          </p:nvPr>
        </p:nvSpPr>
        <p:spPr/>
        <p:txBody>
          <a:bodyPr/>
          <a:lstStyle/>
          <a:p>
            <a:endParaRPr lang="en-GB" dirty="0"/>
          </a:p>
        </p:txBody>
      </p:sp>
      <p:sp>
        <p:nvSpPr>
          <p:cNvPr id="4" name="Slide Number Placeholder 3">
            <a:extLst>
              <a:ext uri="{FF2B5EF4-FFF2-40B4-BE49-F238E27FC236}">
                <a16:creationId xmlns:a16="http://schemas.microsoft.com/office/drawing/2014/main" id="{79053FAA-C538-43CF-ABF5-477433B61C65}"/>
              </a:ext>
            </a:extLst>
          </p:cNvPr>
          <p:cNvSpPr>
            <a:spLocks noGrp="1"/>
          </p:cNvSpPr>
          <p:nvPr>
            <p:ph type="sldNum" sz="quarter" idx="17"/>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EC93C5F-DB18-4797-88B9-B8B0D60519FD}" type="slidenum">
              <a:rPr kumimoji="0" lang="en-GB" sz="1000" b="0" i="0" u="none" strike="noStrike" kern="1200" cap="none" spc="0" normalizeH="0" baseline="0" noProof="0" smtClean="0">
                <a:ln>
                  <a:noFill/>
                </a:ln>
                <a:solidFill>
                  <a:prstClr val="black">
                    <a:tint val="75000"/>
                  </a:prstClr>
                </a:solidFill>
                <a:effectLst/>
                <a:uLnTx/>
                <a:uFillTx/>
                <a:latin typeface="Segoe UI Ligh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30</a:t>
            </a:fld>
            <a:endParaRPr kumimoji="0" lang="en-GB" sz="1000" b="0" i="0" u="none" strike="noStrike" kern="1200" cap="none" spc="0" normalizeH="0" baseline="0" noProof="0" dirty="0">
              <a:ln>
                <a:noFill/>
              </a:ln>
              <a:solidFill>
                <a:prstClr val="black">
                  <a:tint val="75000"/>
                </a:prstClr>
              </a:solidFill>
              <a:effectLst/>
              <a:uLnTx/>
              <a:uFillTx/>
              <a:latin typeface="Segoe UI Light"/>
              <a:ea typeface="+mn-ea"/>
              <a:cs typeface="+mn-cs"/>
            </a:endParaRPr>
          </a:p>
        </p:txBody>
      </p:sp>
      <p:sp>
        <p:nvSpPr>
          <p:cNvPr id="5" name="Footer Placeholder 4">
            <a:extLst>
              <a:ext uri="{FF2B5EF4-FFF2-40B4-BE49-F238E27FC236}">
                <a16:creationId xmlns:a16="http://schemas.microsoft.com/office/drawing/2014/main" id="{1E9709D9-EEB1-4F2D-BB81-1FCD40ACE022}"/>
              </a:ext>
            </a:extLst>
          </p:cNvPr>
          <p:cNvSpPr>
            <a:spLocks noGrp="1"/>
          </p:cNvSpPr>
          <p:nvPr>
            <p:ph type="ftr" sz="quarter" idx="16"/>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prstClr val="black">
                    <a:tint val="75000"/>
                  </a:prstClr>
                </a:solidFill>
                <a:effectLst/>
                <a:uLnTx/>
                <a:uFillTx/>
                <a:latin typeface="Segoe UI Light"/>
                <a:ea typeface="+mn-ea"/>
                <a:cs typeface="+mn-cs"/>
              </a:rPr>
              <a:t>26 October 2021 | ALIM Guide for asset information Managers</a:t>
            </a:r>
          </a:p>
        </p:txBody>
      </p:sp>
      <p:sp>
        <p:nvSpPr>
          <p:cNvPr id="6" name="Subtitle 5">
            <a:extLst>
              <a:ext uri="{FF2B5EF4-FFF2-40B4-BE49-F238E27FC236}">
                <a16:creationId xmlns:a16="http://schemas.microsoft.com/office/drawing/2014/main" id="{0FC075E7-3A20-4918-A924-AC284199475A}"/>
              </a:ext>
            </a:extLst>
          </p:cNvPr>
          <p:cNvSpPr>
            <a:spLocks noGrp="1"/>
          </p:cNvSpPr>
          <p:nvPr>
            <p:ph type="subTitle" idx="10"/>
          </p:nvPr>
        </p:nvSpPr>
        <p:spPr/>
        <p:txBody>
          <a:bodyPr/>
          <a:lstStyle/>
          <a:p>
            <a:r>
              <a:rPr lang="en-GB" dirty="0"/>
              <a:t>Combining perspectives</a:t>
            </a:r>
          </a:p>
        </p:txBody>
      </p:sp>
      <p:sp>
        <p:nvSpPr>
          <p:cNvPr id="7" name="Title 6">
            <a:extLst>
              <a:ext uri="{FF2B5EF4-FFF2-40B4-BE49-F238E27FC236}">
                <a16:creationId xmlns:a16="http://schemas.microsoft.com/office/drawing/2014/main" id="{AA8871D3-1EBB-43E6-9717-F34778B73D6E}"/>
              </a:ext>
            </a:extLst>
          </p:cNvPr>
          <p:cNvSpPr>
            <a:spLocks noGrp="1"/>
          </p:cNvSpPr>
          <p:nvPr>
            <p:ph type="title"/>
          </p:nvPr>
        </p:nvSpPr>
        <p:spPr/>
        <p:txBody>
          <a:bodyPr/>
          <a:lstStyle/>
          <a:p>
            <a:r>
              <a:rPr lang="en-GB" dirty="0"/>
              <a:t>planning for alim</a:t>
            </a:r>
          </a:p>
        </p:txBody>
      </p:sp>
    </p:spTree>
    <p:extLst>
      <p:ext uri="{BB962C8B-B14F-4D97-AF65-F5344CB8AC3E}">
        <p14:creationId xmlns:p14="http://schemas.microsoft.com/office/powerpoint/2010/main" val="1785524290"/>
      </p:ext>
    </p:extLst>
  </p:cSld>
  <p:clrMapOvr>
    <a:overrideClrMapping bg1="lt1" tx1="dk1" bg2="lt2" tx2="dk2" accent1="accent1" accent2="accent2" accent3="accent3" accent4="accent4" accent5="accent5" accent6="accent6" hlink="hlink" folHlink="folHlink"/>
  </p:clrMapOvr>
  <p:transition spd="slow">
    <p:push dir="u"/>
  </p:transition>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4" name="Tijdelijke aanduiding voor dianummer 3">
            <a:extLst>
              <a:ext uri="{FF2B5EF4-FFF2-40B4-BE49-F238E27FC236}">
                <a16:creationId xmlns:a16="http://schemas.microsoft.com/office/drawing/2014/main" id="{2FBFDFEE-034F-4C79-A53E-AF4882B4BD77}"/>
              </a:ext>
            </a:extLst>
          </p:cNvPr>
          <p:cNvSpPr>
            <a:spLocks noGrp="1"/>
          </p:cNvSpPr>
          <p:nvPr>
            <p:ph type="sldNum" sz="quarter" idx="17"/>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EC93C5F-DB18-4797-88B9-B8B0D60519FD}" type="slidenum">
              <a:rPr kumimoji="0" lang="en-GB" sz="1000" b="0" i="0" u="none" strike="noStrike" kern="1200" cap="none" spc="0" normalizeH="0" baseline="0" noProof="0" smtClean="0">
                <a:ln>
                  <a:noFill/>
                </a:ln>
                <a:solidFill>
                  <a:prstClr val="black">
                    <a:tint val="75000"/>
                  </a:prstClr>
                </a:solidFill>
                <a:effectLst/>
                <a:uLnTx/>
                <a:uFillTx/>
                <a:latin typeface="Segoe UI Ligh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31</a:t>
            </a:fld>
            <a:endParaRPr kumimoji="0" lang="en-GB" sz="1000" b="0" i="0" u="none" strike="noStrike" kern="1200" cap="none" spc="0" normalizeH="0" baseline="0" noProof="0" dirty="0">
              <a:ln>
                <a:noFill/>
              </a:ln>
              <a:solidFill>
                <a:prstClr val="black">
                  <a:tint val="75000"/>
                </a:prstClr>
              </a:solidFill>
              <a:effectLst/>
              <a:uLnTx/>
              <a:uFillTx/>
              <a:latin typeface="Segoe UI Light"/>
              <a:ea typeface="+mn-ea"/>
              <a:cs typeface="+mn-cs"/>
            </a:endParaRPr>
          </a:p>
        </p:txBody>
      </p:sp>
      <p:sp>
        <p:nvSpPr>
          <p:cNvPr id="5" name="Tijdelijke aanduiding voor voettekst 4">
            <a:extLst>
              <a:ext uri="{FF2B5EF4-FFF2-40B4-BE49-F238E27FC236}">
                <a16:creationId xmlns:a16="http://schemas.microsoft.com/office/drawing/2014/main" id="{683437C1-35A7-4896-8D47-4AB7A5BB59A8}"/>
              </a:ext>
            </a:extLst>
          </p:cNvPr>
          <p:cNvSpPr>
            <a:spLocks noGrp="1"/>
          </p:cNvSpPr>
          <p:nvPr>
            <p:ph type="ftr" sz="quarter" idx="16"/>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prstClr val="black">
                    <a:tint val="75000"/>
                  </a:prstClr>
                </a:solidFill>
                <a:effectLst/>
                <a:uLnTx/>
                <a:uFillTx/>
                <a:latin typeface="Segoe UI Light"/>
                <a:ea typeface="+mn-ea"/>
                <a:cs typeface="+mn-cs"/>
              </a:rPr>
              <a:t>26 October 2021 | ALIM Guide for asset information Managers</a:t>
            </a:r>
          </a:p>
        </p:txBody>
      </p:sp>
      <p:sp>
        <p:nvSpPr>
          <p:cNvPr id="23" name="Ondertitel 5">
            <a:extLst>
              <a:ext uri="{FF2B5EF4-FFF2-40B4-BE49-F238E27FC236}">
                <a16:creationId xmlns:a16="http://schemas.microsoft.com/office/drawing/2014/main" id="{1621974B-ACE6-4EA7-AD8A-10587C6A01C4}"/>
              </a:ext>
            </a:extLst>
          </p:cNvPr>
          <p:cNvSpPr>
            <a:spLocks noGrp="1"/>
          </p:cNvSpPr>
          <p:nvPr>
            <p:ph type="subTitle" idx="10"/>
          </p:nvPr>
        </p:nvSpPr>
        <p:spPr/>
        <p:txBody>
          <a:bodyPr/>
          <a:lstStyle/>
          <a:p>
            <a:r>
              <a:rPr lang="en-GB" dirty="0"/>
              <a:t>2 perspectives</a:t>
            </a:r>
          </a:p>
        </p:txBody>
      </p:sp>
      <p:sp>
        <p:nvSpPr>
          <p:cNvPr id="7" name="Titel 6">
            <a:extLst>
              <a:ext uri="{FF2B5EF4-FFF2-40B4-BE49-F238E27FC236}">
                <a16:creationId xmlns:a16="http://schemas.microsoft.com/office/drawing/2014/main" id="{AA0E4114-88D1-4FB8-B988-C736F221A309}"/>
              </a:ext>
            </a:extLst>
          </p:cNvPr>
          <p:cNvSpPr>
            <a:spLocks noGrp="1"/>
          </p:cNvSpPr>
          <p:nvPr>
            <p:ph type="title"/>
          </p:nvPr>
        </p:nvSpPr>
        <p:spPr/>
        <p:txBody>
          <a:bodyPr/>
          <a:lstStyle/>
          <a:p>
            <a:r>
              <a:rPr lang="en-GB" dirty="0"/>
              <a:t>planning for alim</a:t>
            </a:r>
          </a:p>
        </p:txBody>
      </p:sp>
      <p:sp>
        <p:nvSpPr>
          <p:cNvPr id="8" name="Ovaal 7">
            <a:extLst>
              <a:ext uri="{FF2B5EF4-FFF2-40B4-BE49-F238E27FC236}">
                <a16:creationId xmlns:a16="http://schemas.microsoft.com/office/drawing/2014/main" id="{9AFE2879-D5F3-47DB-B4B5-329814710754}"/>
              </a:ext>
            </a:extLst>
          </p:cNvPr>
          <p:cNvSpPr/>
          <p:nvPr/>
        </p:nvSpPr>
        <p:spPr>
          <a:xfrm>
            <a:off x="4339749" y="3293761"/>
            <a:ext cx="818148" cy="81814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white"/>
                </a:solidFill>
                <a:effectLst/>
                <a:uLnTx/>
                <a:uFillTx/>
                <a:latin typeface="Segoe UI Light"/>
                <a:ea typeface="+mn-ea"/>
                <a:cs typeface="+mn-cs"/>
              </a:rPr>
              <a:t>X1</a:t>
            </a:r>
          </a:p>
        </p:txBody>
      </p:sp>
      <p:sp>
        <p:nvSpPr>
          <p:cNvPr id="9" name="Ovaal 8">
            <a:extLst>
              <a:ext uri="{FF2B5EF4-FFF2-40B4-BE49-F238E27FC236}">
                <a16:creationId xmlns:a16="http://schemas.microsoft.com/office/drawing/2014/main" id="{12B947BE-0D66-42DC-AE58-296AB7181E89}"/>
              </a:ext>
            </a:extLst>
          </p:cNvPr>
          <p:cNvSpPr/>
          <p:nvPr/>
        </p:nvSpPr>
        <p:spPr>
          <a:xfrm>
            <a:off x="4339749" y="4883166"/>
            <a:ext cx="818148" cy="818148"/>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white"/>
                </a:solidFill>
                <a:effectLst/>
                <a:uLnTx/>
                <a:uFillTx/>
                <a:latin typeface="Segoe UI Light"/>
                <a:ea typeface="+mn-ea"/>
                <a:cs typeface="+mn-cs"/>
              </a:rPr>
              <a:t>X1_1</a:t>
            </a:r>
          </a:p>
        </p:txBody>
      </p:sp>
      <p:cxnSp>
        <p:nvCxnSpPr>
          <p:cNvPr id="11" name="Rechte verbindingslijn met pijl 10">
            <a:extLst>
              <a:ext uri="{FF2B5EF4-FFF2-40B4-BE49-F238E27FC236}">
                <a16:creationId xmlns:a16="http://schemas.microsoft.com/office/drawing/2014/main" id="{3B2C522E-D12F-4E71-9628-FE0FDC0A1149}"/>
              </a:ext>
            </a:extLst>
          </p:cNvPr>
          <p:cNvCxnSpPr>
            <a:stCxn id="9" idx="0"/>
            <a:endCxn id="8" idx="4"/>
          </p:cNvCxnSpPr>
          <p:nvPr/>
        </p:nvCxnSpPr>
        <p:spPr>
          <a:xfrm flipV="1">
            <a:off x="4748823" y="4111909"/>
            <a:ext cx="0" cy="771257"/>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2" name="Ovaal 11">
            <a:extLst>
              <a:ext uri="{FF2B5EF4-FFF2-40B4-BE49-F238E27FC236}">
                <a16:creationId xmlns:a16="http://schemas.microsoft.com/office/drawing/2014/main" id="{A1483AC9-AAA9-43A1-A1A8-B9FD1D2139C9}"/>
              </a:ext>
            </a:extLst>
          </p:cNvPr>
          <p:cNvSpPr/>
          <p:nvPr/>
        </p:nvSpPr>
        <p:spPr>
          <a:xfrm>
            <a:off x="7602054" y="3288372"/>
            <a:ext cx="818148" cy="81814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white"/>
                </a:solidFill>
                <a:effectLst/>
                <a:uLnTx/>
                <a:uFillTx/>
                <a:latin typeface="Segoe UI Light"/>
                <a:ea typeface="+mn-ea"/>
                <a:cs typeface="+mn-cs"/>
              </a:rPr>
              <a:t>Y1</a:t>
            </a:r>
          </a:p>
        </p:txBody>
      </p:sp>
      <p:sp>
        <p:nvSpPr>
          <p:cNvPr id="13" name="Ovaal 12">
            <a:extLst>
              <a:ext uri="{FF2B5EF4-FFF2-40B4-BE49-F238E27FC236}">
                <a16:creationId xmlns:a16="http://schemas.microsoft.com/office/drawing/2014/main" id="{6C0DB3D3-AB6E-4C6A-8808-CAE372D0773F}"/>
              </a:ext>
            </a:extLst>
          </p:cNvPr>
          <p:cNvSpPr/>
          <p:nvPr/>
        </p:nvSpPr>
        <p:spPr>
          <a:xfrm>
            <a:off x="7602054" y="4877777"/>
            <a:ext cx="818148" cy="818148"/>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white"/>
                </a:solidFill>
                <a:effectLst/>
                <a:uLnTx/>
                <a:uFillTx/>
                <a:latin typeface="Segoe UI Light"/>
                <a:ea typeface="+mn-ea"/>
                <a:cs typeface="+mn-cs"/>
              </a:rPr>
              <a:t>Y1_1</a:t>
            </a:r>
          </a:p>
        </p:txBody>
      </p:sp>
      <p:cxnSp>
        <p:nvCxnSpPr>
          <p:cNvPr id="14" name="Rechte verbindingslijn met pijl 13">
            <a:extLst>
              <a:ext uri="{FF2B5EF4-FFF2-40B4-BE49-F238E27FC236}">
                <a16:creationId xmlns:a16="http://schemas.microsoft.com/office/drawing/2014/main" id="{3FCDE849-0A85-495F-BE40-C5BF5FB63A72}"/>
              </a:ext>
            </a:extLst>
          </p:cNvPr>
          <p:cNvCxnSpPr>
            <a:stCxn id="13" idx="0"/>
            <a:endCxn id="12" idx="4"/>
          </p:cNvCxnSpPr>
          <p:nvPr/>
        </p:nvCxnSpPr>
        <p:spPr>
          <a:xfrm flipV="1">
            <a:off x="8011128" y="4106520"/>
            <a:ext cx="0" cy="771257"/>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6" name="Ovaal 15">
            <a:extLst>
              <a:ext uri="{FF2B5EF4-FFF2-40B4-BE49-F238E27FC236}">
                <a16:creationId xmlns:a16="http://schemas.microsoft.com/office/drawing/2014/main" id="{F0551BFD-2A3D-4F52-9904-AF9FD012D06C}"/>
              </a:ext>
            </a:extLst>
          </p:cNvPr>
          <p:cNvSpPr/>
          <p:nvPr/>
        </p:nvSpPr>
        <p:spPr>
          <a:xfrm>
            <a:off x="4339749" y="1677621"/>
            <a:ext cx="818148" cy="81814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white"/>
                </a:solidFill>
                <a:effectLst/>
                <a:uLnTx/>
                <a:uFillTx/>
                <a:latin typeface="Segoe UI Light"/>
                <a:ea typeface="+mn-ea"/>
                <a:cs typeface="+mn-cs"/>
              </a:rPr>
              <a:t>X</a:t>
            </a:r>
          </a:p>
        </p:txBody>
      </p:sp>
      <p:sp>
        <p:nvSpPr>
          <p:cNvPr id="17" name="Ovaal 16">
            <a:extLst>
              <a:ext uri="{FF2B5EF4-FFF2-40B4-BE49-F238E27FC236}">
                <a16:creationId xmlns:a16="http://schemas.microsoft.com/office/drawing/2014/main" id="{69B57FEE-229E-4D2C-8C09-978F988EDAD7}"/>
              </a:ext>
            </a:extLst>
          </p:cNvPr>
          <p:cNvSpPr/>
          <p:nvPr/>
        </p:nvSpPr>
        <p:spPr>
          <a:xfrm>
            <a:off x="7602054" y="1672232"/>
            <a:ext cx="818148" cy="81814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white"/>
                </a:solidFill>
                <a:effectLst/>
                <a:uLnTx/>
                <a:uFillTx/>
                <a:latin typeface="Segoe UI Light"/>
                <a:ea typeface="+mn-ea"/>
                <a:cs typeface="+mn-cs"/>
              </a:rPr>
              <a:t>Y</a:t>
            </a:r>
          </a:p>
        </p:txBody>
      </p:sp>
      <p:cxnSp>
        <p:nvCxnSpPr>
          <p:cNvPr id="20" name="Rechte verbindingslijn met pijl 19">
            <a:extLst>
              <a:ext uri="{FF2B5EF4-FFF2-40B4-BE49-F238E27FC236}">
                <a16:creationId xmlns:a16="http://schemas.microsoft.com/office/drawing/2014/main" id="{F4F105E2-2D85-4356-A63E-1AB2B9EC09D5}"/>
              </a:ext>
            </a:extLst>
          </p:cNvPr>
          <p:cNvCxnSpPr>
            <a:cxnSpLocks/>
            <a:stCxn id="8" idx="0"/>
            <a:endCxn id="16" idx="4"/>
          </p:cNvCxnSpPr>
          <p:nvPr/>
        </p:nvCxnSpPr>
        <p:spPr>
          <a:xfrm flipV="1">
            <a:off x="4748823" y="2495769"/>
            <a:ext cx="0" cy="797992"/>
          </a:xfrm>
          <a:prstGeom prst="straightConnector1">
            <a:avLst/>
          </a:prstGeom>
          <a:ln>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21" name="Rechte verbindingslijn met pijl 20">
            <a:extLst>
              <a:ext uri="{FF2B5EF4-FFF2-40B4-BE49-F238E27FC236}">
                <a16:creationId xmlns:a16="http://schemas.microsoft.com/office/drawing/2014/main" id="{C8CB3FC4-3A0D-4DB0-B120-3B698C67EAE9}"/>
              </a:ext>
            </a:extLst>
          </p:cNvPr>
          <p:cNvCxnSpPr>
            <a:cxnSpLocks/>
            <a:stCxn id="12" idx="0"/>
            <a:endCxn id="17" idx="4"/>
          </p:cNvCxnSpPr>
          <p:nvPr/>
        </p:nvCxnSpPr>
        <p:spPr>
          <a:xfrm flipV="1">
            <a:off x="8011128" y="2490380"/>
            <a:ext cx="0" cy="797992"/>
          </a:xfrm>
          <a:prstGeom prst="straightConnector1">
            <a:avLst/>
          </a:prstGeom>
          <a:ln>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25" name="Tekstvak 24">
            <a:extLst>
              <a:ext uri="{FF2B5EF4-FFF2-40B4-BE49-F238E27FC236}">
                <a16:creationId xmlns:a16="http://schemas.microsoft.com/office/drawing/2014/main" id="{1B5B4227-F931-4997-B5D8-F88F64B5D100}"/>
              </a:ext>
            </a:extLst>
          </p:cNvPr>
          <p:cNvSpPr txBox="1"/>
          <p:nvPr/>
        </p:nvSpPr>
        <p:spPr>
          <a:xfrm>
            <a:off x="4041481" y="5746342"/>
            <a:ext cx="141468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prstClr val="black"/>
                </a:solidFill>
                <a:effectLst/>
                <a:uLnTx/>
                <a:uFillTx/>
                <a:latin typeface="Segoe UI Light"/>
                <a:ea typeface="+mn-ea"/>
                <a:cs typeface="+mn-cs"/>
              </a:rPr>
              <a:t>Perspective 1</a:t>
            </a:r>
          </a:p>
        </p:txBody>
      </p:sp>
      <p:sp>
        <p:nvSpPr>
          <p:cNvPr id="26" name="Tekstvak 25">
            <a:extLst>
              <a:ext uri="{FF2B5EF4-FFF2-40B4-BE49-F238E27FC236}">
                <a16:creationId xmlns:a16="http://schemas.microsoft.com/office/drawing/2014/main" id="{40A6C993-DA41-43AB-A629-248B2D314A9F}"/>
              </a:ext>
            </a:extLst>
          </p:cNvPr>
          <p:cNvSpPr txBox="1"/>
          <p:nvPr/>
        </p:nvSpPr>
        <p:spPr>
          <a:xfrm>
            <a:off x="7303786" y="5724720"/>
            <a:ext cx="145155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prstClr val="black"/>
                </a:solidFill>
                <a:effectLst/>
                <a:uLnTx/>
                <a:uFillTx/>
                <a:latin typeface="Segoe UI Light"/>
                <a:ea typeface="+mn-ea"/>
                <a:cs typeface="+mn-cs"/>
              </a:rPr>
              <a:t>Perspective 2</a:t>
            </a:r>
          </a:p>
        </p:txBody>
      </p:sp>
      <p:sp>
        <p:nvSpPr>
          <p:cNvPr id="27" name="Tekstvak 26">
            <a:extLst>
              <a:ext uri="{FF2B5EF4-FFF2-40B4-BE49-F238E27FC236}">
                <a16:creationId xmlns:a16="http://schemas.microsoft.com/office/drawing/2014/main" id="{BAE4FC72-7F58-4FAE-ADE9-7536AF4A6950}"/>
              </a:ext>
            </a:extLst>
          </p:cNvPr>
          <p:cNvSpPr txBox="1"/>
          <p:nvPr/>
        </p:nvSpPr>
        <p:spPr>
          <a:xfrm>
            <a:off x="1662618" y="3482874"/>
            <a:ext cx="66877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prstClr val="black"/>
                </a:solidFill>
                <a:effectLst/>
                <a:uLnTx/>
                <a:uFillTx/>
                <a:latin typeface="Segoe UI Light"/>
                <a:ea typeface="+mn-ea"/>
                <a:cs typeface="+mn-cs"/>
              </a:rPr>
              <a:t>Class</a:t>
            </a:r>
          </a:p>
        </p:txBody>
      </p:sp>
      <p:sp>
        <p:nvSpPr>
          <p:cNvPr id="28" name="Tekstvak 27">
            <a:extLst>
              <a:ext uri="{FF2B5EF4-FFF2-40B4-BE49-F238E27FC236}">
                <a16:creationId xmlns:a16="http://schemas.microsoft.com/office/drawing/2014/main" id="{F0070ED7-9304-41E9-8440-31DDED917BC1}"/>
              </a:ext>
            </a:extLst>
          </p:cNvPr>
          <p:cNvSpPr txBox="1"/>
          <p:nvPr/>
        </p:nvSpPr>
        <p:spPr>
          <a:xfrm>
            <a:off x="1662618" y="5197404"/>
            <a:ext cx="110639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prstClr val="black"/>
                </a:solidFill>
                <a:effectLst/>
                <a:uLnTx/>
                <a:uFillTx/>
                <a:latin typeface="Segoe UI Light"/>
                <a:ea typeface="+mn-ea"/>
                <a:cs typeface="+mn-cs"/>
              </a:rPr>
              <a:t>Individual</a:t>
            </a:r>
          </a:p>
        </p:txBody>
      </p:sp>
      <p:sp>
        <p:nvSpPr>
          <p:cNvPr id="29" name="Tekstvak 28">
            <a:extLst>
              <a:ext uri="{FF2B5EF4-FFF2-40B4-BE49-F238E27FC236}">
                <a16:creationId xmlns:a16="http://schemas.microsoft.com/office/drawing/2014/main" id="{E0DD77F3-E113-4FC8-905F-29734DDB2F8D}"/>
              </a:ext>
            </a:extLst>
          </p:cNvPr>
          <p:cNvSpPr txBox="1"/>
          <p:nvPr/>
        </p:nvSpPr>
        <p:spPr>
          <a:xfrm>
            <a:off x="4074703" y="4363121"/>
            <a:ext cx="60465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prstClr val="black"/>
                </a:solidFill>
                <a:effectLst/>
                <a:uLnTx/>
                <a:uFillTx/>
                <a:latin typeface="Segoe UI Light"/>
                <a:ea typeface="+mn-ea"/>
                <a:cs typeface="+mn-cs"/>
              </a:rPr>
              <a:t>type</a:t>
            </a:r>
          </a:p>
        </p:txBody>
      </p:sp>
      <p:sp>
        <p:nvSpPr>
          <p:cNvPr id="30" name="Tekstvak 29">
            <a:extLst>
              <a:ext uri="{FF2B5EF4-FFF2-40B4-BE49-F238E27FC236}">
                <a16:creationId xmlns:a16="http://schemas.microsoft.com/office/drawing/2014/main" id="{57D7759F-4D87-4493-AE7E-70501FBD471C}"/>
              </a:ext>
            </a:extLst>
          </p:cNvPr>
          <p:cNvSpPr txBox="1"/>
          <p:nvPr/>
        </p:nvSpPr>
        <p:spPr>
          <a:xfrm>
            <a:off x="1662618" y="1801032"/>
            <a:ext cx="66877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prstClr val="black"/>
                </a:solidFill>
                <a:effectLst/>
                <a:uLnTx/>
                <a:uFillTx/>
                <a:latin typeface="Segoe UI Light"/>
                <a:ea typeface="+mn-ea"/>
                <a:cs typeface="+mn-cs"/>
              </a:rPr>
              <a:t>Class</a:t>
            </a:r>
          </a:p>
        </p:txBody>
      </p:sp>
      <p:sp>
        <p:nvSpPr>
          <p:cNvPr id="31" name="Tekstvak 30">
            <a:extLst>
              <a:ext uri="{FF2B5EF4-FFF2-40B4-BE49-F238E27FC236}">
                <a16:creationId xmlns:a16="http://schemas.microsoft.com/office/drawing/2014/main" id="{722D8028-8087-44D2-BC81-970548240D0A}"/>
              </a:ext>
            </a:extLst>
          </p:cNvPr>
          <p:cNvSpPr txBox="1"/>
          <p:nvPr/>
        </p:nvSpPr>
        <p:spPr>
          <a:xfrm>
            <a:off x="3444727" y="2652286"/>
            <a:ext cx="125386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err="1">
                <a:ln>
                  <a:noFill/>
                </a:ln>
                <a:solidFill>
                  <a:prstClr val="black"/>
                </a:solidFill>
                <a:effectLst/>
                <a:uLnTx/>
                <a:uFillTx/>
                <a:latin typeface="Segoe UI Light"/>
                <a:ea typeface="+mn-ea"/>
                <a:cs typeface="+mn-cs"/>
              </a:rPr>
              <a:t>subClassOf</a:t>
            </a:r>
            <a:endParaRPr kumimoji="0" lang="en-GB" sz="1800" b="1" i="0" u="none" strike="noStrike" kern="1200" cap="none" spc="0" normalizeH="0" baseline="0" noProof="0" dirty="0">
              <a:ln>
                <a:noFill/>
              </a:ln>
              <a:solidFill>
                <a:prstClr val="black"/>
              </a:solidFill>
              <a:effectLst/>
              <a:uLnTx/>
              <a:uFillTx/>
              <a:latin typeface="Segoe UI Light"/>
              <a:ea typeface="+mn-ea"/>
              <a:cs typeface="+mn-cs"/>
            </a:endParaRPr>
          </a:p>
        </p:txBody>
      </p:sp>
      <p:sp>
        <p:nvSpPr>
          <p:cNvPr id="24" name="Tekstvak 23">
            <a:extLst>
              <a:ext uri="{FF2B5EF4-FFF2-40B4-BE49-F238E27FC236}">
                <a16:creationId xmlns:a16="http://schemas.microsoft.com/office/drawing/2014/main" id="{7A983EC5-FF13-427E-8D54-E7FAAFB18435}"/>
              </a:ext>
            </a:extLst>
          </p:cNvPr>
          <p:cNvSpPr txBox="1"/>
          <p:nvPr/>
        </p:nvSpPr>
        <p:spPr>
          <a:xfrm>
            <a:off x="6707031" y="2652286"/>
            <a:ext cx="125386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err="1">
                <a:ln>
                  <a:noFill/>
                </a:ln>
                <a:solidFill>
                  <a:prstClr val="black"/>
                </a:solidFill>
                <a:effectLst/>
                <a:uLnTx/>
                <a:uFillTx/>
                <a:latin typeface="Segoe UI Light"/>
                <a:ea typeface="+mn-ea"/>
                <a:cs typeface="+mn-cs"/>
              </a:rPr>
              <a:t>subClassOf</a:t>
            </a:r>
            <a:endParaRPr kumimoji="0" lang="en-GB" sz="1800" b="1" i="0" u="none" strike="noStrike" kern="1200" cap="none" spc="0" normalizeH="0" baseline="0" noProof="0" dirty="0">
              <a:ln>
                <a:noFill/>
              </a:ln>
              <a:solidFill>
                <a:prstClr val="black"/>
              </a:solidFill>
              <a:effectLst/>
              <a:uLnTx/>
              <a:uFillTx/>
              <a:latin typeface="Segoe UI Light"/>
              <a:ea typeface="+mn-ea"/>
              <a:cs typeface="+mn-cs"/>
            </a:endParaRPr>
          </a:p>
        </p:txBody>
      </p:sp>
      <p:sp>
        <p:nvSpPr>
          <p:cNvPr id="32" name="Tekstvak 31">
            <a:extLst>
              <a:ext uri="{FF2B5EF4-FFF2-40B4-BE49-F238E27FC236}">
                <a16:creationId xmlns:a16="http://schemas.microsoft.com/office/drawing/2014/main" id="{A2517C28-8B60-46ED-B68D-A885C899F0ED}"/>
              </a:ext>
            </a:extLst>
          </p:cNvPr>
          <p:cNvSpPr txBox="1"/>
          <p:nvPr/>
        </p:nvSpPr>
        <p:spPr>
          <a:xfrm>
            <a:off x="7346076" y="4455152"/>
            <a:ext cx="60465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prstClr val="black"/>
                </a:solidFill>
                <a:effectLst/>
                <a:uLnTx/>
                <a:uFillTx/>
                <a:latin typeface="Segoe UI Light"/>
                <a:ea typeface="+mn-ea"/>
                <a:cs typeface="+mn-cs"/>
              </a:rPr>
              <a:t>type</a:t>
            </a:r>
          </a:p>
        </p:txBody>
      </p:sp>
    </p:spTree>
    <p:extLst>
      <p:ext uri="{BB962C8B-B14F-4D97-AF65-F5344CB8AC3E}">
        <p14:creationId xmlns:p14="http://schemas.microsoft.com/office/powerpoint/2010/main" val="605810800"/>
      </p:ext>
    </p:extLst>
  </p:cSld>
  <p:clrMapOvr>
    <a:overrideClrMapping bg1="lt1" tx1="dk1" bg2="lt2" tx2="dk2" accent1="accent1" accent2="accent2" accent3="accent3" accent4="accent4" accent5="accent5" accent6="accent6" hlink="hlink" folHlink="folHlink"/>
  </p:clrMapOvr>
  <p:transition spd="slow">
    <p:push dir="u"/>
  </p:transition>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4" name="Tijdelijke aanduiding voor dianummer 3">
            <a:extLst>
              <a:ext uri="{FF2B5EF4-FFF2-40B4-BE49-F238E27FC236}">
                <a16:creationId xmlns:a16="http://schemas.microsoft.com/office/drawing/2014/main" id="{2FBFDFEE-034F-4C79-A53E-AF4882B4BD77}"/>
              </a:ext>
            </a:extLst>
          </p:cNvPr>
          <p:cNvSpPr>
            <a:spLocks noGrp="1"/>
          </p:cNvSpPr>
          <p:nvPr>
            <p:ph type="sldNum" sz="quarter" idx="17"/>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EC93C5F-DB18-4797-88B9-B8B0D60519FD}" type="slidenum">
              <a:rPr kumimoji="0" lang="en-GB" sz="1000" b="0" i="0" u="none" strike="noStrike" kern="1200" cap="none" spc="0" normalizeH="0" baseline="0" noProof="0" smtClean="0">
                <a:ln>
                  <a:noFill/>
                </a:ln>
                <a:solidFill>
                  <a:prstClr val="black">
                    <a:tint val="75000"/>
                  </a:prstClr>
                </a:solidFill>
                <a:effectLst/>
                <a:uLnTx/>
                <a:uFillTx/>
                <a:latin typeface="Segoe UI Ligh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32</a:t>
            </a:fld>
            <a:endParaRPr kumimoji="0" lang="en-GB" sz="1000" b="0" i="0" u="none" strike="noStrike" kern="1200" cap="none" spc="0" normalizeH="0" baseline="0" noProof="0" dirty="0">
              <a:ln>
                <a:noFill/>
              </a:ln>
              <a:solidFill>
                <a:prstClr val="black">
                  <a:tint val="75000"/>
                </a:prstClr>
              </a:solidFill>
              <a:effectLst/>
              <a:uLnTx/>
              <a:uFillTx/>
              <a:latin typeface="Segoe UI Light"/>
              <a:ea typeface="+mn-ea"/>
              <a:cs typeface="+mn-cs"/>
            </a:endParaRPr>
          </a:p>
        </p:txBody>
      </p:sp>
      <p:sp>
        <p:nvSpPr>
          <p:cNvPr id="5" name="Tijdelijke aanduiding voor voettekst 4">
            <a:extLst>
              <a:ext uri="{FF2B5EF4-FFF2-40B4-BE49-F238E27FC236}">
                <a16:creationId xmlns:a16="http://schemas.microsoft.com/office/drawing/2014/main" id="{683437C1-35A7-4896-8D47-4AB7A5BB59A8}"/>
              </a:ext>
            </a:extLst>
          </p:cNvPr>
          <p:cNvSpPr>
            <a:spLocks noGrp="1"/>
          </p:cNvSpPr>
          <p:nvPr>
            <p:ph type="ftr" sz="quarter" idx="16"/>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prstClr val="black">
                    <a:tint val="75000"/>
                  </a:prstClr>
                </a:solidFill>
                <a:effectLst/>
                <a:uLnTx/>
                <a:uFillTx/>
                <a:latin typeface="Segoe UI Light"/>
                <a:ea typeface="+mn-ea"/>
                <a:cs typeface="+mn-cs"/>
              </a:rPr>
              <a:t>26 October 2021 | ALIM Guide for asset information Managers</a:t>
            </a:r>
          </a:p>
        </p:txBody>
      </p:sp>
      <p:sp>
        <p:nvSpPr>
          <p:cNvPr id="28" name="Ondertitel 5">
            <a:extLst>
              <a:ext uri="{FF2B5EF4-FFF2-40B4-BE49-F238E27FC236}">
                <a16:creationId xmlns:a16="http://schemas.microsoft.com/office/drawing/2014/main" id="{CE39D5D0-ABD8-4675-AFDA-701198B232EF}"/>
              </a:ext>
            </a:extLst>
          </p:cNvPr>
          <p:cNvSpPr>
            <a:spLocks noGrp="1"/>
          </p:cNvSpPr>
          <p:nvPr>
            <p:ph type="subTitle" idx="10"/>
          </p:nvPr>
        </p:nvSpPr>
        <p:spPr/>
        <p:txBody>
          <a:bodyPr/>
          <a:lstStyle/>
          <a:p>
            <a:r>
              <a:rPr lang="en-GB" dirty="0"/>
              <a:t>Interrelating perspectives</a:t>
            </a:r>
          </a:p>
        </p:txBody>
      </p:sp>
      <p:sp>
        <p:nvSpPr>
          <p:cNvPr id="7" name="Titel 6">
            <a:extLst>
              <a:ext uri="{FF2B5EF4-FFF2-40B4-BE49-F238E27FC236}">
                <a16:creationId xmlns:a16="http://schemas.microsoft.com/office/drawing/2014/main" id="{AA0E4114-88D1-4FB8-B988-C736F221A309}"/>
              </a:ext>
            </a:extLst>
          </p:cNvPr>
          <p:cNvSpPr>
            <a:spLocks noGrp="1"/>
          </p:cNvSpPr>
          <p:nvPr>
            <p:ph type="title"/>
          </p:nvPr>
        </p:nvSpPr>
        <p:spPr/>
        <p:txBody>
          <a:bodyPr/>
          <a:lstStyle/>
          <a:p>
            <a:r>
              <a:rPr lang="en-GB" dirty="0"/>
              <a:t>planning for alim</a:t>
            </a:r>
          </a:p>
        </p:txBody>
      </p:sp>
      <p:sp>
        <p:nvSpPr>
          <p:cNvPr id="8" name="Ovaal 7">
            <a:extLst>
              <a:ext uri="{FF2B5EF4-FFF2-40B4-BE49-F238E27FC236}">
                <a16:creationId xmlns:a16="http://schemas.microsoft.com/office/drawing/2014/main" id="{9AFE2879-D5F3-47DB-B4B5-329814710754}"/>
              </a:ext>
            </a:extLst>
          </p:cNvPr>
          <p:cNvSpPr/>
          <p:nvPr/>
        </p:nvSpPr>
        <p:spPr>
          <a:xfrm>
            <a:off x="3175434" y="3257250"/>
            <a:ext cx="818148" cy="81814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white"/>
                </a:solidFill>
                <a:effectLst/>
                <a:uLnTx/>
                <a:uFillTx/>
                <a:latin typeface="Segoe UI Light"/>
                <a:ea typeface="+mn-ea"/>
                <a:cs typeface="+mn-cs"/>
              </a:rPr>
              <a:t>X1</a:t>
            </a:r>
          </a:p>
        </p:txBody>
      </p:sp>
      <p:sp>
        <p:nvSpPr>
          <p:cNvPr id="9" name="Ovaal 8">
            <a:extLst>
              <a:ext uri="{FF2B5EF4-FFF2-40B4-BE49-F238E27FC236}">
                <a16:creationId xmlns:a16="http://schemas.microsoft.com/office/drawing/2014/main" id="{12B947BE-0D66-42DC-AE58-296AB7181E89}"/>
              </a:ext>
            </a:extLst>
          </p:cNvPr>
          <p:cNvSpPr/>
          <p:nvPr/>
        </p:nvSpPr>
        <p:spPr>
          <a:xfrm>
            <a:off x="3175434" y="4971780"/>
            <a:ext cx="818148" cy="818148"/>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white"/>
                </a:solidFill>
                <a:effectLst/>
                <a:uLnTx/>
                <a:uFillTx/>
                <a:latin typeface="Segoe UI Light"/>
                <a:ea typeface="+mn-ea"/>
                <a:cs typeface="+mn-cs"/>
              </a:rPr>
              <a:t>X1_1</a:t>
            </a:r>
          </a:p>
        </p:txBody>
      </p:sp>
      <p:cxnSp>
        <p:nvCxnSpPr>
          <p:cNvPr id="11" name="Rechte verbindingslijn met pijl 10">
            <a:extLst>
              <a:ext uri="{FF2B5EF4-FFF2-40B4-BE49-F238E27FC236}">
                <a16:creationId xmlns:a16="http://schemas.microsoft.com/office/drawing/2014/main" id="{3B2C522E-D12F-4E71-9628-FE0FDC0A1149}"/>
              </a:ext>
            </a:extLst>
          </p:cNvPr>
          <p:cNvCxnSpPr>
            <a:stCxn id="9" idx="0"/>
            <a:endCxn id="8" idx="4"/>
          </p:cNvCxnSpPr>
          <p:nvPr/>
        </p:nvCxnSpPr>
        <p:spPr>
          <a:xfrm flipV="1">
            <a:off x="3584508" y="4075398"/>
            <a:ext cx="0" cy="896382"/>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2" name="Ovaal 11">
            <a:extLst>
              <a:ext uri="{FF2B5EF4-FFF2-40B4-BE49-F238E27FC236}">
                <a16:creationId xmlns:a16="http://schemas.microsoft.com/office/drawing/2014/main" id="{A1483AC9-AAA9-43A1-A1A8-B9FD1D2139C9}"/>
              </a:ext>
            </a:extLst>
          </p:cNvPr>
          <p:cNvSpPr/>
          <p:nvPr/>
        </p:nvSpPr>
        <p:spPr>
          <a:xfrm>
            <a:off x="7601451" y="3257250"/>
            <a:ext cx="818148" cy="81814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white"/>
                </a:solidFill>
                <a:effectLst/>
                <a:uLnTx/>
                <a:uFillTx/>
                <a:latin typeface="Segoe UI Light"/>
                <a:ea typeface="+mn-ea"/>
                <a:cs typeface="+mn-cs"/>
              </a:rPr>
              <a:t>Y1</a:t>
            </a:r>
          </a:p>
        </p:txBody>
      </p:sp>
      <p:sp>
        <p:nvSpPr>
          <p:cNvPr id="13" name="Ovaal 12">
            <a:extLst>
              <a:ext uri="{FF2B5EF4-FFF2-40B4-BE49-F238E27FC236}">
                <a16:creationId xmlns:a16="http://schemas.microsoft.com/office/drawing/2014/main" id="{6C0DB3D3-AB6E-4C6A-8808-CAE372D0773F}"/>
              </a:ext>
            </a:extLst>
          </p:cNvPr>
          <p:cNvSpPr/>
          <p:nvPr/>
        </p:nvSpPr>
        <p:spPr>
          <a:xfrm>
            <a:off x="7601451" y="4971780"/>
            <a:ext cx="818148" cy="818148"/>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white"/>
                </a:solidFill>
                <a:effectLst/>
                <a:uLnTx/>
                <a:uFillTx/>
                <a:latin typeface="Segoe UI Light"/>
                <a:ea typeface="+mn-ea"/>
                <a:cs typeface="+mn-cs"/>
              </a:rPr>
              <a:t>Y1_1</a:t>
            </a:r>
          </a:p>
        </p:txBody>
      </p:sp>
      <p:cxnSp>
        <p:nvCxnSpPr>
          <p:cNvPr id="14" name="Rechte verbindingslijn met pijl 13">
            <a:extLst>
              <a:ext uri="{FF2B5EF4-FFF2-40B4-BE49-F238E27FC236}">
                <a16:creationId xmlns:a16="http://schemas.microsoft.com/office/drawing/2014/main" id="{3FCDE849-0A85-495F-BE40-C5BF5FB63A72}"/>
              </a:ext>
            </a:extLst>
          </p:cNvPr>
          <p:cNvCxnSpPr>
            <a:stCxn id="13" idx="0"/>
            <a:endCxn id="12" idx="4"/>
          </p:cNvCxnSpPr>
          <p:nvPr/>
        </p:nvCxnSpPr>
        <p:spPr>
          <a:xfrm flipV="1">
            <a:off x="8010525" y="4075398"/>
            <a:ext cx="0" cy="896382"/>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9" name="Rechte verbindingslijn met pijl 18">
            <a:extLst>
              <a:ext uri="{FF2B5EF4-FFF2-40B4-BE49-F238E27FC236}">
                <a16:creationId xmlns:a16="http://schemas.microsoft.com/office/drawing/2014/main" id="{D45E1DB5-B0EE-4EFB-A9A1-89973F14D896}"/>
              </a:ext>
            </a:extLst>
          </p:cNvPr>
          <p:cNvCxnSpPr>
            <a:cxnSpLocks/>
            <a:stCxn id="9" idx="6"/>
            <a:endCxn id="13" idx="2"/>
          </p:cNvCxnSpPr>
          <p:nvPr/>
        </p:nvCxnSpPr>
        <p:spPr>
          <a:xfrm>
            <a:off x="3993582" y="5380854"/>
            <a:ext cx="3607869" cy="0"/>
          </a:xfrm>
          <a:prstGeom prst="straightConnector1">
            <a:avLst/>
          </a:prstGeom>
          <a:ln>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22" name="Tekstvak 21">
            <a:extLst>
              <a:ext uri="{FF2B5EF4-FFF2-40B4-BE49-F238E27FC236}">
                <a16:creationId xmlns:a16="http://schemas.microsoft.com/office/drawing/2014/main" id="{36BB1D0C-A618-4EEE-BE0E-DEECA3CF0D34}"/>
              </a:ext>
            </a:extLst>
          </p:cNvPr>
          <p:cNvSpPr txBox="1"/>
          <p:nvPr/>
        </p:nvSpPr>
        <p:spPr>
          <a:xfrm>
            <a:off x="5286345" y="4991651"/>
            <a:ext cx="93006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err="1">
                <a:ln>
                  <a:noFill/>
                </a:ln>
                <a:solidFill>
                  <a:srgbClr val="C00000"/>
                </a:solidFill>
                <a:effectLst/>
                <a:uLnTx/>
                <a:uFillTx/>
                <a:latin typeface="Segoe UI Light"/>
                <a:ea typeface="+mn-ea"/>
                <a:cs typeface="+mn-cs"/>
              </a:rPr>
              <a:t>sameAs</a:t>
            </a:r>
            <a:endParaRPr kumimoji="0" lang="en-GB" sz="1800" b="1" i="0" u="none" strike="noStrike" kern="1200" cap="none" spc="0" normalizeH="0" baseline="0" noProof="0" dirty="0">
              <a:ln>
                <a:noFill/>
              </a:ln>
              <a:solidFill>
                <a:srgbClr val="C00000"/>
              </a:solidFill>
              <a:effectLst/>
              <a:uLnTx/>
              <a:uFillTx/>
              <a:latin typeface="Segoe UI Light"/>
              <a:ea typeface="+mn-ea"/>
              <a:cs typeface="+mn-cs"/>
            </a:endParaRPr>
          </a:p>
        </p:txBody>
      </p:sp>
      <p:sp>
        <p:nvSpPr>
          <p:cNvPr id="23" name="Ovaal 22">
            <a:extLst>
              <a:ext uri="{FF2B5EF4-FFF2-40B4-BE49-F238E27FC236}">
                <a16:creationId xmlns:a16="http://schemas.microsoft.com/office/drawing/2014/main" id="{39EFAB6B-5353-4916-93C1-D3C96C8CA400}"/>
              </a:ext>
            </a:extLst>
          </p:cNvPr>
          <p:cNvSpPr/>
          <p:nvPr/>
        </p:nvSpPr>
        <p:spPr>
          <a:xfrm>
            <a:off x="3175434" y="1522850"/>
            <a:ext cx="818148" cy="81814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white"/>
                </a:solidFill>
                <a:effectLst/>
                <a:uLnTx/>
                <a:uFillTx/>
                <a:latin typeface="Segoe UI Light"/>
                <a:ea typeface="+mn-ea"/>
                <a:cs typeface="+mn-cs"/>
              </a:rPr>
              <a:t>X</a:t>
            </a:r>
          </a:p>
        </p:txBody>
      </p:sp>
      <p:sp>
        <p:nvSpPr>
          <p:cNvPr id="24" name="Ovaal 23">
            <a:extLst>
              <a:ext uri="{FF2B5EF4-FFF2-40B4-BE49-F238E27FC236}">
                <a16:creationId xmlns:a16="http://schemas.microsoft.com/office/drawing/2014/main" id="{346D607F-9947-4980-AB58-7DE3DD850165}"/>
              </a:ext>
            </a:extLst>
          </p:cNvPr>
          <p:cNvSpPr/>
          <p:nvPr/>
        </p:nvSpPr>
        <p:spPr>
          <a:xfrm>
            <a:off x="7601451" y="1522850"/>
            <a:ext cx="818148" cy="81814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white"/>
                </a:solidFill>
                <a:effectLst/>
                <a:uLnTx/>
                <a:uFillTx/>
                <a:latin typeface="Segoe UI Light"/>
                <a:ea typeface="+mn-ea"/>
                <a:cs typeface="+mn-cs"/>
              </a:rPr>
              <a:t>Y</a:t>
            </a:r>
          </a:p>
        </p:txBody>
      </p:sp>
      <p:cxnSp>
        <p:nvCxnSpPr>
          <p:cNvPr id="25" name="Rechte verbindingslijn met pijl 24">
            <a:extLst>
              <a:ext uri="{FF2B5EF4-FFF2-40B4-BE49-F238E27FC236}">
                <a16:creationId xmlns:a16="http://schemas.microsoft.com/office/drawing/2014/main" id="{F353F483-81C0-46F3-BCC0-F2CAD92AC65F}"/>
              </a:ext>
            </a:extLst>
          </p:cNvPr>
          <p:cNvCxnSpPr>
            <a:cxnSpLocks/>
            <a:stCxn id="23" idx="6"/>
            <a:endCxn id="24" idx="2"/>
          </p:cNvCxnSpPr>
          <p:nvPr/>
        </p:nvCxnSpPr>
        <p:spPr>
          <a:xfrm>
            <a:off x="3993582" y="1931924"/>
            <a:ext cx="3607869" cy="0"/>
          </a:xfrm>
          <a:prstGeom prst="straightConnector1">
            <a:avLst/>
          </a:prstGeom>
          <a:ln>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26" name="Tekstvak 25">
            <a:extLst>
              <a:ext uri="{FF2B5EF4-FFF2-40B4-BE49-F238E27FC236}">
                <a16:creationId xmlns:a16="http://schemas.microsoft.com/office/drawing/2014/main" id="{C72CC01F-ABC6-448A-B552-7F579F859B97}"/>
              </a:ext>
            </a:extLst>
          </p:cNvPr>
          <p:cNvSpPr txBox="1"/>
          <p:nvPr/>
        </p:nvSpPr>
        <p:spPr>
          <a:xfrm>
            <a:off x="4920059" y="1562592"/>
            <a:ext cx="166263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err="1">
                <a:ln>
                  <a:noFill/>
                </a:ln>
                <a:solidFill>
                  <a:srgbClr val="C00000"/>
                </a:solidFill>
                <a:effectLst/>
                <a:uLnTx/>
                <a:uFillTx/>
                <a:latin typeface="Segoe UI Light"/>
                <a:ea typeface="+mn-ea"/>
                <a:cs typeface="+mn-cs"/>
              </a:rPr>
              <a:t>equivalentClass</a:t>
            </a:r>
            <a:endParaRPr kumimoji="0" lang="en-GB" sz="1800" b="1" i="0" u="none" strike="noStrike" kern="1200" cap="none" spc="0" normalizeH="0" baseline="0" noProof="0" dirty="0">
              <a:ln>
                <a:noFill/>
              </a:ln>
              <a:solidFill>
                <a:srgbClr val="C00000"/>
              </a:solidFill>
              <a:effectLst/>
              <a:uLnTx/>
              <a:uFillTx/>
              <a:latin typeface="Segoe UI Light"/>
              <a:ea typeface="+mn-ea"/>
              <a:cs typeface="+mn-cs"/>
            </a:endParaRPr>
          </a:p>
        </p:txBody>
      </p:sp>
      <p:cxnSp>
        <p:nvCxnSpPr>
          <p:cNvPr id="27" name="Rechte verbindingslijn met pijl 26">
            <a:extLst>
              <a:ext uri="{FF2B5EF4-FFF2-40B4-BE49-F238E27FC236}">
                <a16:creationId xmlns:a16="http://schemas.microsoft.com/office/drawing/2014/main" id="{8B871724-CA50-447C-95F4-8F89E4542E2A}"/>
              </a:ext>
            </a:extLst>
          </p:cNvPr>
          <p:cNvCxnSpPr>
            <a:cxnSpLocks/>
            <a:stCxn id="8" idx="0"/>
            <a:endCxn id="23" idx="4"/>
          </p:cNvCxnSpPr>
          <p:nvPr/>
        </p:nvCxnSpPr>
        <p:spPr>
          <a:xfrm flipV="1">
            <a:off x="3584508" y="2340998"/>
            <a:ext cx="0" cy="916252"/>
          </a:xfrm>
          <a:prstGeom prst="straightConnector1">
            <a:avLst/>
          </a:prstGeom>
          <a:ln>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30" name="Rechte verbindingslijn met pijl 29">
            <a:extLst>
              <a:ext uri="{FF2B5EF4-FFF2-40B4-BE49-F238E27FC236}">
                <a16:creationId xmlns:a16="http://schemas.microsoft.com/office/drawing/2014/main" id="{17957A08-E22C-4CC7-A64F-65E4369E38BF}"/>
              </a:ext>
            </a:extLst>
          </p:cNvPr>
          <p:cNvCxnSpPr>
            <a:cxnSpLocks/>
            <a:stCxn id="12" idx="0"/>
            <a:endCxn id="24" idx="4"/>
          </p:cNvCxnSpPr>
          <p:nvPr/>
        </p:nvCxnSpPr>
        <p:spPr>
          <a:xfrm flipV="1">
            <a:off x="8010525" y="2340998"/>
            <a:ext cx="0" cy="916252"/>
          </a:xfrm>
          <a:prstGeom prst="straightConnector1">
            <a:avLst/>
          </a:prstGeom>
          <a:ln>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33" name="Tekstvak 32">
            <a:extLst>
              <a:ext uri="{FF2B5EF4-FFF2-40B4-BE49-F238E27FC236}">
                <a16:creationId xmlns:a16="http://schemas.microsoft.com/office/drawing/2014/main" id="{638E2042-55B2-436A-B474-509F305AE504}"/>
              </a:ext>
            </a:extLst>
          </p:cNvPr>
          <p:cNvSpPr txBox="1"/>
          <p:nvPr/>
        </p:nvSpPr>
        <p:spPr>
          <a:xfrm>
            <a:off x="2877166" y="5861889"/>
            <a:ext cx="141468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prstClr val="black"/>
                </a:solidFill>
                <a:effectLst/>
                <a:uLnTx/>
                <a:uFillTx/>
                <a:latin typeface="Segoe UI Light"/>
                <a:ea typeface="+mn-ea"/>
                <a:cs typeface="+mn-cs"/>
              </a:rPr>
              <a:t>Perspective 1</a:t>
            </a:r>
          </a:p>
        </p:txBody>
      </p:sp>
      <p:sp>
        <p:nvSpPr>
          <p:cNvPr id="34" name="Tekstvak 33">
            <a:extLst>
              <a:ext uri="{FF2B5EF4-FFF2-40B4-BE49-F238E27FC236}">
                <a16:creationId xmlns:a16="http://schemas.microsoft.com/office/drawing/2014/main" id="{7482A1F0-A0B2-4FFD-BF4E-9D73F31799EB}"/>
              </a:ext>
            </a:extLst>
          </p:cNvPr>
          <p:cNvSpPr txBox="1"/>
          <p:nvPr/>
        </p:nvSpPr>
        <p:spPr>
          <a:xfrm>
            <a:off x="7303183" y="5845656"/>
            <a:ext cx="145155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prstClr val="black"/>
                </a:solidFill>
                <a:effectLst/>
                <a:uLnTx/>
                <a:uFillTx/>
                <a:latin typeface="Segoe UI Light"/>
                <a:ea typeface="+mn-ea"/>
                <a:cs typeface="+mn-cs"/>
              </a:rPr>
              <a:t>Perspective 2</a:t>
            </a:r>
          </a:p>
        </p:txBody>
      </p:sp>
      <p:sp>
        <p:nvSpPr>
          <p:cNvPr id="36" name="Tekstvak 35">
            <a:extLst>
              <a:ext uri="{FF2B5EF4-FFF2-40B4-BE49-F238E27FC236}">
                <a16:creationId xmlns:a16="http://schemas.microsoft.com/office/drawing/2014/main" id="{E215E9FB-C7D3-4CE8-9ED3-F9BEBF3A1090}"/>
              </a:ext>
            </a:extLst>
          </p:cNvPr>
          <p:cNvSpPr txBox="1"/>
          <p:nvPr/>
        </p:nvSpPr>
        <p:spPr>
          <a:xfrm>
            <a:off x="4502476" y="1938510"/>
            <a:ext cx="249780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Segoe UI Light"/>
                <a:ea typeface="+mn-ea"/>
                <a:cs typeface="+mn-cs"/>
              </a:rPr>
              <a:t>== two-way </a:t>
            </a:r>
            <a:r>
              <a:rPr kumimoji="0" lang="en-GB" sz="1800" b="0" i="0" u="none" strike="noStrike" kern="1200" cap="none" spc="0" normalizeH="0" baseline="0" noProof="0" dirty="0" err="1">
                <a:ln>
                  <a:noFill/>
                </a:ln>
                <a:solidFill>
                  <a:prstClr val="black"/>
                </a:solidFill>
                <a:effectLst/>
                <a:uLnTx/>
                <a:uFillTx/>
                <a:latin typeface="Segoe UI Light"/>
                <a:ea typeface="+mn-ea"/>
                <a:cs typeface="+mn-cs"/>
              </a:rPr>
              <a:t>subClassOf</a:t>
            </a:r>
            <a:endParaRPr kumimoji="0" lang="en-GB" sz="1800" b="0" i="0" u="none" strike="noStrike" kern="1200" cap="none" spc="0" normalizeH="0" baseline="0" noProof="0" dirty="0">
              <a:ln>
                <a:noFill/>
              </a:ln>
              <a:solidFill>
                <a:prstClr val="black"/>
              </a:solidFill>
              <a:effectLst/>
              <a:uLnTx/>
              <a:uFillTx/>
              <a:latin typeface="Segoe UI Light"/>
              <a:ea typeface="+mn-ea"/>
              <a:cs typeface="+mn-cs"/>
            </a:endParaRPr>
          </a:p>
        </p:txBody>
      </p:sp>
      <p:sp>
        <p:nvSpPr>
          <p:cNvPr id="37" name="Tekstvak 36">
            <a:extLst>
              <a:ext uri="{FF2B5EF4-FFF2-40B4-BE49-F238E27FC236}">
                <a16:creationId xmlns:a16="http://schemas.microsoft.com/office/drawing/2014/main" id="{DACE95FD-14F8-4560-B684-3A460579165A}"/>
              </a:ext>
            </a:extLst>
          </p:cNvPr>
          <p:cNvSpPr txBox="1"/>
          <p:nvPr/>
        </p:nvSpPr>
        <p:spPr>
          <a:xfrm>
            <a:off x="1437199" y="3362367"/>
            <a:ext cx="66877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prstClr val="black"/>
                </a:solidFill>
                <a:effectLst/>
                <a:uLnTx/>
                <a:uFillTx/>
                <a:latin typeface="Segoe UI Light"/>
                <a:ea typeface="+mn-ea"/>
                <a:cs typeface="+mn-cs"/>
              </a:rPr>
              <a:t>Class</a:t>
            </a:r>
          </a:p>
        </p:txBody>
      </p:sp>
      <p:sp>
        <p:nvSpPr>
          <p:cNvPr id="38" name="Tekstvak 37">
            <a:extLst>
              <a:ext uri="{FF2B5EF4-FFF2-40B4-BE49-F238E27FC236}">
                <a16:creationId xmlns:a16="http://schemas.microsoft.com/office/drawing/2014/main" id="{B355945F-2326-436B-B0E0-9F4200AFD6FD}"/>
              </a:ext>
            </a:extLst>
          </p:cNvPr>
          <p:cNvSpPr txBox="1"/>
          <p:nvPr/>
        </p:nvSpPr>
        <p:spPr>
          <a:xfrm>
            <a:off x="1437199" y="5076897"/>
            <a:ext cx="110639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prstClr val="black"/>
                </a:solidFill>
                <a:effectLst/>
                <a:uLnTx/>
                <a:uFillTx/>
                <a:latin typeface="Segoe UI Light"/>
                <a:ea typeface="+mn-ea"/>
                <a:cs typeface="+mn-cs"/>
              </a:rPr>
              <a:t>Individual</a:t>
            </a:r>
          </a:p>
        </p:txBody>
      </p:sp>
      <p:sp>
        <p:nvSpPr>
          <p:cNvPr id="39" name="Tekstvak 38">
            <a:extLst>
              <a:ext uri="{FF2B5EF4-FFF2-40B4-BE49-F238E27FC236}">
                <a16:creationId xmlns:a16="http://schemas.microsoft.com/office/drawing/2014/main" id="{FA7D72C2-1436-4EB6-B31E-DF5584903766}"/>
              </a:ext>
            </a:extLst>
          </p:cNvPr>
          <p:cNvSpPr txBox="1"/>
          <p:nvPr/>
        </p:nvSpPr>
        <p:spPr>
          <a:xfrm>
            <a:off x="2925267" y="4331584"/>
            <a:ext cx="60465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prstClr val="black"/>
                </a:solidFill>
                <a:effectLst/>
                <a:uLnTx/>
                <a:uFillTx/>
                <a:latin typeface="Segoe UI Light"/>
                <a:ea typeface="+mn-ea"/>
                <a:cs typeface="+mn-cs"/>
              </a:rPr>
              <a:t>type</a:t>
            </a:r>
          </a:p>
        </p:txBody>
      </p:sp>
      <p:sp>
        <p:nvSpPr>
          <p:cNvPr id="40" name="Tekstvak 39">
            <a:extLst>
              <a:ext uri="{FF2B5EF4-FFF2-40B4-BE49-F238E27FC236}">
                <a16:creationId xmlns:a16="http://schemas.microsoft.com/office/drawing/2014/main" id="{11BA213E-2467-46C1-92E2-E5B3630E50A3}"/>
              </a:ext>
            </a:extLst>
          </p:cNvPr>
          <p:cNvSpPr txBox="1"/>
          <p:nvPr/>
        </p:nvSpPr>
        <p:spPr>
          <a:xfrm>
            <a:off x="1437199" y="1680525"/>
            <a:ext cx="66877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prstClr val="black"/>
                </a:solidFill>
                <a:effectLst/>
                <a:uLnTx/>
                <a:uFillTx/>
                <a:latin typeface="Segoe UI Light"/>
                <a:ea typeface="+mn-ea"/>
                <a:cs typeface="+mn-cs"/>
              </a:rPr>
              <a:t>Class</a:t>
            </a:r>
          </a:p>
        </p:txBody>
      </p:sp>
      <p:sp>
        <p:nvSpPr>
          <p:cNvPr id="41" name="Tekstvak 40">
            <a:extLst>
              <a:ext uri="{FF2B5EF4-FFF2-40B4-BE49-F238E27FC236}">
                <a16:creationId xmlns:a16="http://schemas.microsoft.com/office/drawing/2014/main" id="{98118423-E866-4D7F-97A9-3021100D9140}"/>
              </a:ext>
            </a:extLst>
          </p:cNvPr>
          <p:cNvSpPr txBox="1"/>
          <p:nvPr/>
        </p:nvSpPr>
        <p:spPr>
          <a:xfrm>
            <a:off x="2311073" y="2511420"/>
            <a:ext cx="125386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err="1">
                <a:ln>
                  <a:noFill/>
                </a:ln>
                <a:solidFill>
                  <a:prstClr val="black"/>
                </a:solidFill>
                <a:effectLst/>
                <a:uLnTx/>
                <a:uFillTx/>
                <a:latin typeface="Segoe UI Light"/>
                <a:ea typeface="+mn-ea"/>
                <a:cs typeface="+mn-cs"/>
              </a:rPr>
              <a:t>subClassOf</a:t>
            </a:r>
            <a:endParaRPr kumimoji="0" lang="en-GB" sz="1800" b="1" i="0" u="none" strike="noStrike" kern="1200" cap="none" spc="0" normalizeH="0" baseline="0" noProof="0" dirty="0">
              <a:ln>
                <a:noFill/>
              </a:ln>
              <a:solidFill>
                <a:prstClr val="black"/>
              </a:solidFill>
              <a:effectLst/>
              <a:uLnTx/>
              <a:uFillTx/>
              <a:latin typeface="Segoe UI Light"/>
              <a:ea typeface="+mn-ea"/>
              <a:cs typeface="+mn-cs"/>
            </a:endParaRPr>
          </a:p>
        </p:txBody>
      </p:sp>
      <p:sp>
        <p:nvSpPr>
          <p:cNvPr id="29" name="Tekstvak 28">
            <a:extLst>
              <a:ext uri="{FF2B5EF4-FFF2-40B4-BE49-F238E27FC236}">
                <a16:creationId xmlns:a16="http://schemas.microsoft.com/office/drawing/2014/main" id="{32C28C1B-B278-47FE-89CD-73315845EF76}"/>
              </a:ext>
            </a:extLst>
          </p:cNvPr>
          <p:cNvSpPr txBox="1"/>
          <p:nvPr/>
        </p:nvSpPr>
        <p:spPr>
          <a:xfrm>
            <a:off x="6810111" y="2524718"/>
            <a:ext cx="125386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err="1">
                <a:ln>
                  <a:noFill/>
                </a:ln>
                <a:solidFill>
                  <a:prstClr val="black"/>
                </a:solidFill>
                <a:effectLst/>
                <a:uLnTx/>
                <a:uFillTx/>
                <a:latin typeface="Segoe UI Light"/>
                <a:ea typeface="+mn-ea"/>
                <a:cs typeface="+mn-cs"/>
              </a:rPr>
              <a:t>subClassOf</a:t>
            </a:r>
            <a:endParaRPr kumimoji="0" lang="en-GB" sz="1800" b="1" i="0" u="none" strike="noStrike" kern="1200" cap="none" spc="0" normalizeH="0" baseline="0" noProof="0" dirty="0">
              <a:ln>
                <a:noFill/>
              </a:ln>
              <a:solidFill>
                <a:prstClr val="black"/>
              </a:solidFill>
              <a:effectLst/>
              <a:uLnTx/>
              <a:uFillTx/>
              <a:latin typeface="Segoe UI Light"/>
              <a:ea typeface="+mn-ea"/>
              <a:cs typeface="+mn-cs"/>
            </a:endParaRPr>
          </a:p>
        </p:txBody>
      </p:sp>
      <p:sp>
        <p:nvSpPr>
          <p:cNvPr id="31" name="Tekstvak 30">
            <a:extLst>
              <a:ext uri="{FF2B5EF4-FFF2-40B4-BE49-F238E27FC236}">
                <a16:creationId xmlns:a16="http://schemas.microsoft.com/office/drawing/2014/main" id="{75AF9BC6-9C2B-4D45-B1D7-A6442BE43A51}"/>
              </a:ext>
            </a:extLst>
          </p:cNvPr>
          <p:cNvSpPr txBox="1"/>
          <p:nvPr/>
        </p:nvSpPr>
        <p:spPr>
          <a:xfrm>
            <a:off x="7359306" y="4355533"/>
            <a:ext cx="60465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prstClr val="black"/>
                </a:solidFill>
                <a:effectLst/>
                <a:uLnTx/>
                <a:uFillTx/>
                <a:latin typeface="Segoe UI Light"/>
                <a:ea typeface="+mn-ea"/>
                <a:cs typeface="+mn-cs"/>
              </a:rPr>
              <a:t>type</a:t>
            </a:r>
          </a:p>
        </p:txBody>
      </p:sp>
    </p:spTree>
    <p:extLst>
      <p:ext uri="{BB962C8B-B14F-4D97-AF65-F5344CB8AC3E}">
        <p14:creationId xmlns:p14="http://schemas.microsoft.com/office/powerpoint/2010/main" val="3290612562"/>
      </p:ext>
    </p:extLst>
  </p:cSld>
  <p:clrMapOvr>
    <a:overrideClrMapping bg1="lt1" tx1="dk1" bg2="lt2" tx2="dk2" accent1="accent1" accent2="accent2" accent3="accent3" accent4="accent4" accent5="accent5" accent6="accent6" hlink="hlink" folHlink="folHlink"/>
  </p:clrMapOvr>
  <p:transition spd="slow">
    <p:push dir="u"/>
  </p:transition>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4" name="Tijdelijke aanduiding voor dianummer 3">
            <a:extLst>
              <a:ext uri="{FF2B5EF4-FFF2-40B4-BE49-F238E27FC236}">
                <a16:creationId xmlns:a16="http://schemas.microsoft.com/office/drawing/2014/main" id="{2FBFDFEE-034F-4C79-A53E-AF4882B4BD77}"/>
              </a:ext>
            </a:extLst>
          </p:cNvPr>
          <p:cNvSpPr>
            <a:spLocks noGrp="1"/>
          </p:cNvSpPr>
          <p:nvPr>
            <p:ph type="sldNum" sz="quarter" idx="17"/>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EC93C5F-DB18-4797-88B9-B8B0D60519FD}" type="slidenum">
              <a:rPr kumimoji="0" lang="en-GB" sz="1000" b="0" i="0" u="none" strike="noStrike" kern="1200" cap="none" spc="0" normalizeH="0" baseline="0" noProof="0" smtClean="0">
                <a:ln>
                  <a:noFill/>
                </a:ln>
                <a:solidFill>
                  <a:prstClr val="black">
                    <a:tint val="75000"/>
                  </a:prstClr>
                </a:solidFill>
                <a:effectLst/>
                <a:uLnTx/>
                <a:uFillTx/>
                <a:latin typeface="Segoe UI Ligh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33</a:t>
            </a:fld>
            <a:endParaRPr kumimoji="0" lang="en-GB" sz="1000" b="0" i="0" u="none" strike="noStrike" kern="1200" cap="none" spc="0" normalizeH="0" baseline="0" noProof="0" dirty="0">
              <a:ln>
                <a:noFill/>
              </a:ln>
              <a:solidFill>
                <a:prstClr val="black">
                  <a:tint val="75000"/>
                </a:prstClr>
              </a:solidFill>
              <a:effectLst/>
              <a:uLnTx/>
              <a:uFillTx/>
              <a:latin typeface="Segoe UI Light"/>
              <a:ea typeface="+mn-ea"/>
              <a:cs typeface="+mn-cs"/>
            </a:endParaRPr>
          </a:p>
        </p:txBody>
      </p:sp>
      <p:sp>
        <p:nvSpPr>
          <p:cNvPr id="5" name="Tijdelijke aanduiding voor voettekst 4">
            <a:extLst>
              <a:ext uri="{FF2B5EF4-FFF2-40B4-BE49-F238E27FC236}">
                <a16:creationId xmlns:a16="http://schemas.microsoft.com/office/drawing/2014/main" id="{683437C1-35A7-4896-8D47-4AB7A5BB59A8}"/>
              </a:ext>
            </a:extLst>
          </p:cNvPr>
          <p:cNvSpPr>
            <a:spLocks noGrp="1"/>
          </p:cNvSpPr>
          <p:nvPr>
            <p:ph type="ftr" sz="quarter" idx="16"/>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prstClr val="black">
                    <a:tint val="75000"/>
                  </a:prstClr>
                </a:solidFill>
                <a:effectLst/>
                <a:uLnTx/>
                <a:uFillTx/>
                <a:latin typeface="Segoe UI Light"/>
                <a:ea typeface="+mn-ea"/>
                <a:cs typeface="+mn-cs"/>
              </a:rPr>
              <a:t>26 October 2021 | ALIM Guide for asset information Managers</a:t>
            </a:r>
          </a:p>
        </p:txBody>
      </p:sp>
      <p:sp>
        <p:nvSpPr>
          <p:cNvPr id="21" name="Ondertitel 5">
            <a:extLst>
              <a:ext uri="{FF2B5EF4-FFF2-40B4-BE49-F238E27FC236}">
                <a16:creationId xmlns:a16="http://schemas.microsoft.com/office/drawing/2014/main" id="{7F904924-D7D7-4A6F-99F0-9D2683D00391}"/>
              </a:ext>
            </a:extLst>
          </p:cNvPr>
          <p:cNvSpPr>
            <a:spLocks noGrp="1"/>
          </p:cNvSpPr>
          <p:nvPr>
            <p:ph type="subTitle" idx="10"/>
          </p:nvPr>
        </p:nvSpPr>
        <p:spPr/>
        <p:txBody>
          <a:bodyPr/>
          <a:lstStyle/>
          <a:p>
            <a:r>
              <a:rPr lang="en-GB" dirty="0"/>
              <a:t>Under one governance better decided!</a:t>
            </a:r>
          </a:p>
        </p:txBody>
      </p:sp>
      <p:sp>
        <p:nvSpPr>
          <p:cNvPr id="7" name="Titel 6">
            <a:extLst>
              <a:ext uri="{FF2B5EF4-FFF2-40B4-BE49-F238E27FC236}">
                <a16:creationId xmlns:a16="http://schemas.microsoft.com/office/drawing/2014/main" id="{AA0E4114-88D1-4FB8-B988-C736F221A309}"/>
              </a:ext>
            </a:extLst>
          </p:cNvPr>
          <p:cNvSpPr>
            <a:spLocks noGrp="1"/>
          </p:cNvSpPr>
          <p:nvPr>
            <p:ph type="title"/>
          </p:nvPr>
        </p:nvSpPr>
        <p:spPr/>
        <p:txBody>
          <a:bodyPr/>
          <a:lstStyle/>
          <a:p>
            <a:r>
              <a:rPr lang="en-GB" dirty="0"/>
              <a:t>planning for alim</a:t>
            </a:r>
          </a:p>
        </p:txBody>
      </p:sp>
      <p:sp>
        <p:nvSpPr>
          <p:cNvPr id="8" name="Ovaal 7">
            <a:extLst>
              <a:ext uri="{FF2B5EF4-FFF2-40B4-BE49-F238E27FC236}">
                <a16:creationId xmlns:a16="http://schemas.microsoft.com/office/drawing/2014/main" id="{9AFE2879-D5F3-47DB-B4B5-329814710754}"/>
              </a:ext>
            </a:extLst>
          </p:cNvPr>
          <p:cNvSpPr/>
          <p:nvPr/>
        </p:nvSpPr>
        <p:spPr>
          <a:xfrm>
            <a:off x="3559303" y="3609666"/>
            <a:ext cx="818148" cy="81814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white"/>
                </a:solidFill>
                <a:effectLst/>
                <a:uLnTx/>
                <a:uFillTx/>
                <a:latin typeface="Segoe UI Light"/>
                <a:ea typeface="+mn-ea"/>
                <a:cs typeface="+mn-cs"/>
              </a:rPr>
              <a:t>X1</a:t>
            </a:r>
          </a:p>
        </p:txBody>
      </p:sp>
      <p:sp>
        <p:nvSpPr>
          <p:cNvPr id="9" name="Ovaal 8">
            <a:extLst>
              <a:ext uri="{FF2B5EF4-FFF2-40B4-BE49-F238E27FC236}">
                <a16:creationId xmlns:a16="http://schemas.microsoft.com/office/drawing/2014/main" id="{12B947BE-0D66-42DC-AE58-296AB7181E89}"/>
              </a:ext>
            </a:extLst>
          </p:cNvPr>
          <p:cNvSpPr/>
          <p:nvPr/>
        </p:nvSpPr>
        <p:spPr>
          <a:xfrm>
            <a:off x="5702906" y="5412143"/>
            <a:ext cx="818148" cy="818148"/>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white"/>
                </a:solidFill>
                <a:effectLst/>
                <a:uLnTx/>
                <a:uFillTx/>
                <a:latin typeface="Segoe UI Light"/>
                <a:ea typeface="+mn-ea"/>
                <a:cs typeface="+mn-cs"/>
              </a:rPr>
              <a:t>X1_1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white"/>
                </a:solidFill>
                <a:effectLst/>
                <a:uLnTx/>
                <a:uFillTx/>
                <a:latin typeface="Segoe UI Light"/>
                <a:ea typeface="+mn-ea"/>
                <a:cs typeface="+mn-cs"/>
              </a:rPr>
              <a:t>Or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white"/>
                </a:solidFill>
                <a:effectLst/>
                <a:uLnTx/>
                <a:uFillTx/>
                <a:latin typeface="Segoe UI Light"/>
                <a:ea typeface="+mn-ea"/>
                <a:cs typeface="+mn-cs"/>
              </a:rPr>
              <a:t>Y1_1</a:t>
            </a:r>
          </a:p>
        </p:txBody>
      </p:sp>
      <p:cxnSp>
        <p:nvCxnSpPr>
          <p:cNvPr id="11" name="Rechte verbindingslijn met pijl 10">
            <a:extLst>
              <a:ext uri="{FF2B5EF4-FFF2-40B4-BE49-F238E27FC236}">
                <a16:creationId xmlns:a16="http://schemas.microsoft.com/office/drawing/2014/main" id="{3B2C522E-D12F-4E71-9628-FE0FDC0A1149}"/>
              </a:ext>
            </a:extLst>
          </p:cNvPr>
          <p:cNvCxnSpPr>
            <a:cxnSpLocks/>
            <a:stCxn id="9" idx="1"/>
            <a:endCxn id="8" idx="5"/>
          </p:cNvCxnSpPr>
          <p:nvPr/>
        </p:nvCxnSpPr>
        <p:spPr>
          <a:xfrm flipH="1" flipV="1">
            <a:off x="4257636" y="4307999"/>
            <a:ext cx="1565085" cy="1223959"/>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2" name="Ovaal 11">
            <a:extLst>
              <a:ext uri="{FF2B5EF4-FFF2-40B4-BE49-F238E27FC236}">
                <a16:creationId xmlns:a16="http://schemas.microsoft.com/office/drawing/2014/main" id="{A1483AC9-AAA9-43A1-A1A8-B9FD1D2139C9}"/>
              </a:ext>
            </a:extLst>
          </p:cNvPr>
          <p:cNvSpPr/>
          <p:nvPr/>
        </p:nvSpPr>
        <p:spPr>
          <a:xfrm>
            <a:off x="7985320" y="3609666"/>
            <a:ext cx="818148" cy="81814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white"/>
                </a:solidFill>
                <a:effectLst/>
                <a:uLnTx/>
                <a:uFillTx/>
                <a:latin typeface="Segoe UI Light"/>
                <a:ea typeface="+mn-ea"/>
                <a:cs typeface="+mn-cs"/>
              </a:rPr>
              <a:t>Y1</a:t>
            </a:r>
          </a:p>
        </p:txBody>
      </p:sp>
      <p:cxnSp>
        <p:nvCxnSpPr>
          <p:cNvPr id="14" name="Rechte verbindingslijn met pijl 13">
            <a:extLst>
              <a:ext uri="{FF2B5EF4-FFF2-40B4-BE49-F238E27FC236}">
                <a16:creationId xmlns:a16="http://schemas.microsoft.com/office/drawing/2014/main" id="{3FCDE849-0A85-495F-BE40-C5BF5FB63A72}"/>
              </a:ext>
            </a:extLst>
          </p:cNvPr>
          <p:cNvCxnSpPr>
            <a:cxnSpLocks/>
            <a:stCxn id="9" idx="7"/>
            <a:endCxn id="12" idx="3"/>
          </p:cNvCxnSpPr>
          <p:nvPr/>
        </p:nvCxnSpPr>
        <p:spPr>
          <a:xfrm flipV="1">
            <a:off x="6401239" y="4307999"/>
            <a:ext cx="1703896" cy="1223959"/>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3" name="Ovaal 22">
            <a:extLst>
              <a:ext uri="{FF2B5EF4-FFF2-40B4-BE49-F238E27FC236}">
                <a16:creationId xmlns:a16="http://schemas.microsoft.com/office/drawing/2014/main" id="{39EFAB6B-5353-4916-93C1-D3C96C8CA400}"/>
              </a:ext>
            </a:extLst>
          </p:cNvPr>
          <p:cNvSpPr/>
          <p:nvPr/>
        </p:nvSpPr>
        <p:spPr>
          <a:xfrm>
            <a:off x="5702906" y="1831953"/>
            <a:ext cx="818148" cy="81814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white"/>
                </a:solidFill>
                <a:effectLst/>
                <a:uLnTx/>
                <a:uFillTx/>
                <a:latin typeface="Segoe UI Light"/>
                <a:ea typeface="+mn-ea"/>
                <a:cs typeface="+mn-cs"/>
              </a:rPr>
              <a:t>X</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white"/>
                </a:solidFill>
                <a:effectLst/>
                <a:uLnTx/>
                <a:uFillTx/>
                <a:latin typeface="Segoe UI Light"/>
                <a:ea typeface="+mn-ea"/>
                <a:cs typeface="+mn-cs"/>
              </a:rPr>
              <a:t>or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white"/>
                </a:solidFill>
                <a:effectLst/>
                <a:uLnTx/>
                <a:uFillTx/>
                <a:latin typeface="Segoe UI Light"/>
                <a:ea typeface="+mn-ea"/>
                <a:cs typeface="+mn-cs"/>
              </a:rPr>
              <a:t>Y</a:t>
            </a:r>
          </a:p>
        </p:txBody>
      </p:sp>
      <p:cxnSp>
        <p:nvCxnSpPr>
          <p:cNvPr id="27" name="Rechte verbindingslijn met pijl 26">
            <a:extLst>
              <a:ext uri="{FF2B5EF4-FFF2-40B4-BE49-F238E27FC236}">
                <a16:creationId xmlns:a16="http://schemas.microsoft.com/office/drawing/2014/main" id="{8B871724-CA50-447C-95F4-8F89E4542E2A}"/>
              </a:ext>
            </a:extLst>
          </p:cNvPr>
          <p:cNvCxnSpPr>
            <a:cxnSpLocks/>
            <a:stCxn id="8" idx="7"/>
            <a:endCxn id="23" idx="3"/>
          </p:cNvCxnSpPr>
          <p:nvPr/>
        </p:nvCxnSpPr>
        <p:spPr>
          <a:xfrm flipV="1">
            <a:off x="4257636" y="2530286"/>
            <a:ext cx="1565085" cy="1199195"/>
          </a:xfrm>
          <a:prstGeom prst="straightConnector1">
            <a:avLst/>
          </a:prstGeom>
          <a:ln>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30" name="Rechte verbindingslijn met pijl 29">
            <a:extLst>
              <a:ext uri="{FF2B5EF4-FFF2-40B4-BE49-F238E27FC236}">
                <a16:creationId xmlns:a16="http://schemas.microsoft.com/office/drawing/2014/main" id="{17957A08-E22C-4CC7-A64F-65E4369E38BF}"/>
              </a:ext>
            </a:extLst>
          </p:cNvPr>
          <p:cNvCxnSpPr>
            <a:cxnSpLocks/>
            <a:stCxn id="12" idx="1"/>
            <a:endCxn id="23" idx="5"/>
          </p:cNvCxnSpPr>
          <p:nvPr/>
        </p:nvCxnSpPr>
        <p:spPr>
          <a:xfrm flipH="1" flipV="1">
            <a:off x="6401239" y="2530286"/>
            <a:ext cx="1703896" cy="1199195"/>
          </a:xfrm>
          <a:prstGeom prst="straightConnector1">
            <a:avLst/>
          </a:prstGeom>
          <a:ln>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34" name="Tekstvak 33">
            <a:extLst>
              <a:ext uri="{FF2B5EF4-FFF2-40B4-BE49-F238E27FC236}">
                <a16:creationId xmlns:a16="http://schemas.microsoft.com/office/drawing/2014/main" id="{7482A1F0-A0B2-4FFD-BF4E-9D73F31799EB}"/>
              </a:ext>
            </a:extLst>
          </p:cNvPr>
          <p:cNvSpPr txBox="1"/>
          <p:nvPr/>
        </p:nvSpPr>
        <p:spPr>
          <a:xfrm>
            <a:off x="4735938" y="6208788"/>
            <a:ext cx="291541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srgbClr val="C00000"/>
                </a:solidFill>
                <a:effectLst/>
                <a:uLnTx/>
                <a:uFillTx/>
                <a:latin typeface="Segoe UI Light"/>
                <a:ea typeface="+mn-ea"/>
                <a:cs typeface="+mn-cs"/>
              </a:rPr>
              <a:t>Core instance in intersection</a:t>
            </a:r>
          </a:p>
        </p:txBody>
      </p:sp>
      <p:sp>
        <p:nvSpPr>
          <p:cNvPr id="35" name="Tekstvak 34">
            <a:extLst>
              <a:ext uri="{FF2B5EF4-FFF2-40B4-BE49-F238E27FC236}">
                <a16:creationId xmlns:a16="http://schemas.microsoft.com/office/drawing/2014/main" id="{B912113F-BC74-49DA-BC3F-F6C3A0D07EBA}"/>
              </a:ext>
            </a:extLst>
          </p:cNvPr>
          <p:cNvSpPr txBox="1"/>
          <p:nvPr/>
        </p:nvSpPr>
        <p:spPr>
          <a:xfrm>
            <a:off x="4737092" y="1465931"/>
            <a:ext cx="290739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srgbClr val="C00000"/>
                </a:solidFill>
                <a:effectLst/>
                <a:uLnTx/>
                <a:uFillTx/>
                <a:latin typeface="Segoe UI Light"/>
                <a:ea typeface="+mn-ea"/>
                <a:cs typeface="+mn-cs"/>
              </a:rPr>
              <a:t>Core concept in Intersection</a:t>
            </a:r>
          </a:p>
        </p:txBody>
      </p:sp>
      <p:sp>
        <p:nvSpPr>
          <p:cNvPr id="37" name="Tekstvak 36">
            <a:extLst>
              <a:ext uri="{FF2B5EF4-FFF2-40B4-BE49-F238E27FC236}">
                <a16:creationId xmlns:a16="http://schemas.microsoft.com/office/drawing/2014/main" id="{7109FE4F-3A49-4839-A808-F6A6B2A62D43}"/>
              </a:ext>
            </a:extLst>
          </p:cNvPr>
          <p:cNvSpPr txBox="1"/>
          <p:nvPr/>
        </p:nvSpPr>
        <p:spPr>
          <a:xfrm>
            <a:off x="1660869" y="3817428"/>
            <a:ext cx="156805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prstClr val="black"/>
                </a:solidFill>
                <a:effectLst/>
                <a:uLnTx/>
                <a:uFillTx/>
                <a:latin typeface="Segoe UI Light"/>
                <a:ea typeface="+mn-ea"/>
                <a:cs typeface="+mn-cs"/>
              </a:rPr>
              <a:t>Class (specific)</a:t>
            </a:r>
          </a:p>
        </p:txBody>
      </p:sp>
      <p:sp>
        <p:nvSpPr>
          <p:cNvPr id="38" name="Tekstvak 37">
            <a:extLst>
              <a:ext uri="{FF2B5EF4-FFF2-40B4-BE49-F238E27FC236}">
                <a16:creationId xmlns:a16="http://schemas.microsoft.com/office/drawing/2014/main" id="{146FBFE3-ED39-40CF-85FF-4751E7FF6943}"/>
              </a:ext>
            </a:extLst>
          </p:cNvPr>
          <p:cNvSpPr txBox="1"/>
          <p:nvPr/>
        </p:nvSpPr>
        <p:spPr>
          <a:xfrm>
            <a:off x="1660869" y="5531958"/>
            <a:ext cx="110639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prstClr val="black"/>
                </a:solidFill>
                <a:effectLst/>
                <a:uLnTx/>
                <a:uFillTx/>
                <a:latin typeface="Segoe UI Light"/>
                <a:ea typeface="+mn-ea"/>
                <a:cs typeface="+mn-cs"/>
              </a:rPr>
              <a:t>Individual</a:t>
            </a:r>
          </a:p>
        </p:txBody>
      </p:sp>
      <p:sp>
        <p:nvSpPr>
          <p:cNvPr id="39" name="Tekstvak 38">
            <a:extLst>
              <a:ext uri="{FF2B5EF4-FFF2-40B4-BE49-F238E27FC236}">
                <a16:creationId xmlns:a16="http://schemas.microsoft.com/office/drawing/2014/main" id="{806A3407-761A-4760-99FA-EBB67FF58EFA}"/>
              </a:ext>
            </a:extLst>
          </p:cNvPr>
          <p:cNvSpPr txBox="1"/>
          <p:nvPr/>
        </p:nvSpPr>
        <p:spPr>
          <a:xfrm>
            <a:off x="4278705" y="4735312"/>
            <a:ext cx="60465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prstClr val="black"/>
                </a:solidFill>
                <a:effectLst/>
                <a:uLnTx/>
                <a:uFillTx/>
                <a:latin typeface="Segoe UI Light"/>
                <a:ea typeface="+mn-ea"/>
                <a:cs typeface="+mn-cs"/>
              </a:rPr>
              <a:t>type</a:t>
            </a:r>
          </a:p>
        </p:txBody>
      </p:sp>
      <p:sp>
        <p:nvSpPr>
          <p:cNvPr id="40" name="Tekstvak 39">
            <a:extLst>
              <a:ext uri="{FF2B5EF4-FFF2-40B4-BE49-F238E27FC236}">
                <a16:creationId xmlns:a16="http://schemas.microsoft.com/office/drawing/2014/main" id="{4FB65250-B5EE-42A3-B9D1-6134D2AB9E35}"/>
              </a:ext>
            </a:extLst>
          </p:cNvPr>
          <p:cNvSpPr txBox="1"/>
          <p:nvPr/>
        </p:nvSpPr>
        <p:spPr>
          <a:xfrm>
            <a:off x="1660869" y="2135586"/>
            <a:ext cx="158088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prstClr val="black"/>
                </a:solidFill>
                <a:effectLst/>
                <a:uLnTx/>
                <a:uFillTx/>
                <a:latin typeface="Segoe UI Light"/>
                <a:ea typeface="+mn-ea"/>
                <a:cs typeface="+mn-cs"/>
              </a:rPr>
              <a:t>Class (generic)</a:t>
            </a:r>
          </a:p>
        </p:txBody>
      </p:sp>
      <p:sp>
        <p:nvSpPr>
          <p:cNvPr id="41" name="Tekstvak 40">
            <a:extLst>
              <a:ext uri="{FF2B5EF4-FFF2-40B4-BE49-F238E27FC236}">
                <a16:creationId xmlns:a16="http://schemas.microsoft.com/office/drawing/2014/main" id="{8950E3A0-E09E-44A2-9BB5-CB86ED884371}"/>
              </a:ext>
            </a:extLst>
          </p:cNvPr>
          <p:cNvSpPr txBox="1"/>
          <p:nvPr/>
        </p:nvSpPr>
        <p:spPr>
          <a:xfrm>
            <a:off x="3750516" y="2892823"/>
            <a:ext cx="125386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err="1">
                <a:ln>
                  <a:noFill/>
                </a:ln>
                <a:solidFill>
                  <a:prstClr val="black"/>
                </a:solidFill>
                <a:effectLst/>
                <a:uLnTx/>
                <a:uFillTx/>
                <a:latin typeface="Segoe UI Light"/>
                <a:ea typeface="+mn-ea"/>
                <a:cs typeface="+mn-cs"/>
              </a:rPr>
              <a:t>subClassOf</a:t>
            </a:r>
            <a:endParaRPr kumimoji="0" lang="en-GB" sz="1800" b="1" i="0" u="none" strike="noStrike" kern="1200" cap="none" spc="0" normalizeH="0" baseline="0" noProof="0" dirty="0">
              <a:ln>
                <a:noFill/>
              </a:ln>
              <a:solidFill>
                <a:prstClr val="black"/>
              </a:solidFill>
              <a:effectLst/>
              <a:uLnTx/>
              <a:uFillTx/>
              <a:latin typeface="Segoe UI Light"/>
              <a:ea typeface="+mn-ea"/>
              <a:cs typeface="+mn-cs"/>
            </a:endParaRPr>
          </a:p>
        </p:txBody>
      </p:sp>
      <p:sp>
        <p:nvSpPr>
          <p:cNvPr id="22" name="Tekstvak 21">
            <a:extLst>
              <a:ext uri="{FF2B5EF4-FFF2-40B4-BE49-F238E27FC236}">
                <a16:creationId xmlns:a16="http://schemas.microsoft.com/office/drawing/2014/main" id="{F5771C4E-348B-4023-8E13-5994F98558BB}"/>
              </a:ext>
            </a:extLst>
          </p:cNvPr>
          <p:cNvSpPr txBox="1"/>
          <p:nvPr/>
        </p:nvSpPr>
        <p:spPr>
          <a:xfrm>
            <a:off x="7279841" y="2837520"/>
            <a:ext cx="125386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err="1">
                <a:ln>
                  <a:noFill/>
                </a:ln>
                <a:solidFill>
                  <a:prstClr val="black"/>
                </a:solidFill>
                <a:effectLst/>
                <a:uLnTx/>
                <a:uFillTx/>
                <a:latin typeface="Segoe UI Light"/>
                <a:ea typeface="+mn-ea"/>
                <a:cs typeface="+mn-cs"/>
              </a:rPr>
              <a:t>subClassOf</a:t>
            </a:r>
            <a:endParaRPr kumimoji="0" lang="en-GB" sz="1800" b="1" i="0" u="none" strike="noStrike" kern="1200" cap="none" spc="0" normalizeH="0" baseline="0" noProof="0" dirty="0">
              <a:ln>
                <a:noFill/>
              </a:ln>
              <a:solidFill>
                <a:prstClr val="black"/>
              </a:solidFill>
              <a:effectLst/>
              <a:uLnTx/>
              <a:uFillTx/>
              <a:latin typeface="Segoe UI Light"/>
              <a:ea typeface="+mn-ea"/>
              <a:cs typeface="+mn-cs"/>
            </a:endParaRPr>
          </a:p>
        </p:txBody>
      </p:sp>
      <p:sp>
        <p:nvSpPr>
          <p:cNvPr id="24" name="Tekstvak 23">
            <a:extLst>
              <a:ext uri="{FF2B5EF4-FFF2-40B4-BE49-F238E27FC236}">
                <a16:creationId xmlns:a16="http://schemas.microsoft.com/office/drawing/2014/main" id="{DF90ADC1-1E7B-4491-8E37-D3F9B03B5089}"/>
              </a:ext>
            </a:extLst>
          </p:cNvPr>
          <p:cNvSpPr txBox="1"/>
          <p:nvPr/>
        </p:nvSpPr>
        <p:spPr>
          <a:xfrm>
            <a:off x="7380667" y="4735312"/>
            <a:ext cx="60465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prstClr val="black"/>
                </a:solidFill>
                <a:effectLst/>
                <a:uLnTx/>
                <a:uFillTx/>
                <a:latin typeface="Segoe UI Light"/>
                <a:ea typeface="+mn-ea"/>
                <a:cs typeface="+mn-cs"/>
              </a:rPr>
              <a:t>type</a:t>
            </a:r>
          </a:p>
        </p:txBody>
      </p:sp>
    </p:spTree>
    <p:extLst>
      <p:ext uri="{BB962C8B-B14F-4D97-AF65-F5344CB8AC3E}">
        <p14:creationId xmlns:p14="http://schemas.microsoft.com/office/powerpoint/2010/main" val="3329351743"/>
      </p:ext>
    </p:extLst>
  </p:cSld>
  <p:clrMapOvr>
    <a:overrideClrMapping bg1="lt1" tx1="dk1" bg2="lt2" tx2="dk2" accent1="accent1" accent2="accent2" accent3="accent3" accent4="accent4" accent5="accent5" accent6="accent6" hlink="hlink" folHlink="folHlink"/>
  </p:clrMapOvr>
  <p:transition spd="slow">
    <p:push dir="u"/>
  </p:transition>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Tijdelijke aanduiding voor verticale tekst 2">
            <a:extLst>
              <a:ext uri="{FF2B5EF4-FFF2-40B4-BE49-F238E27FC236}">
                <a16:creationId xmlns:a16="http://schemas.microsoft.com/office/drawing/2014/main" id="{ED76C920-E5F4-4C86-BFB7-277823C77190}"/>
              </a:ext>
            </a:extLst>
          </p:cNvPr>
          <p:cNvSpPr>
            <a:spLocks noGrp="1"/>
          </p:cNvSpPr>
          <p:nvPr>
            <p:ph type="body" orient="vert" idx="15"/>
          </p:nvPr>
        </p:nvSpPr>
        <p:spPr/>
        <p:txBody>
          <a:bodyPr/>
          <a:lstStyle/>
          <a:p>
            <a:endParaRPr lang="en-GB" dirty="0"/>
          </a:p>
        </p:txBody>
      </p:sp>
      <p:sp>
        <p:nvSpPr>
          <p:cNvPr id="4" name="Tijdelijke aanduiding voor dianummer 3">
            <a:extLst>
              <a:ext uri="{FF2B5EF4-FFF2-40B4-BE49-F238E27FC236}">
                <a16:creationId xmlns:a16="http://schemas.microsoft.com/office/drawing/2014/main" id="{52DD7A8D-15E0-4134-9DA2-FE4208BF70DD}"/>
              </a:ext>
            </a:extLst>
          </p:cNvPr>
          <p:cNvSpPr>
            <a:spLocks noGrp="1"/>
          </p:cNvSpPr>
          <p:nvPr>
            <p:ph type="sldNum" sz="quarter" idx="17"/>
          </p:nvPr>
        </p:nvSpPr>
        <p:spPr/>
        <p:txBody>
          <a:bodyPr/>
          <a:lstStyle/>
          <a:p>
            <a:fld id="{5EC93C5F-DB18-4797-88B9-B8B0D60519FD}" type="slidenum">
              <a:rPr lang="en-GB" smtClean="0"/>
              <a:pPr/>
              <a:t>34</a:t>
            </a:fld>
            <a:endParaRPr lang="en-GB" dirty="0"/>
          </a:p>
        </p:txBody>
      </p:sp>
      <p:sp>
        <p:nvSpPr>
          <p:cNvPr id="5" name="Tijdelijke aanduiding voor voettekst 4">
            <a:extLst>
              <a:ext uri="{FF2B5EF4-FFF2-40B4-BE49-F238E27FC236}">
                <a16:creationId xmlns:a16="http://schemas.microsoft.com/office/drawing/2014/main" id="{81D49E64-98A4-4BFE-8B95-F2DB2B3F183B}"/>
              </a:ext>
            </a:extLst>
          </p:cNvPr>
          <p:cNvSpPr>
            <a:spLocks noGrp="1"/>
          </p:cNvSpPr>
          <p:nvPr>
            <p:ph type="ftr" sz="quarter" idx="16"/>
          </p:nvPr>
        </p:nvSpPr>
        <p:spPr/>
        <p:txBody>
          <a:bodyPr/>
          <a:lstStyle/>
          <a:p>
            <a:r>
              <a:rPr lang="en-GB" dirty="0"/>
              <a:t>26 October 2021 | ALIM Guide for asset information Managers</a:t>
            </a:r>
          </a:p>
        </p:txBody>
      </p:sp>
      <p:sp>
        <p:nvSpPr>
          <p:cNvPr id="7" name="Titel 6">
            <a:extLst>
              <a:ext uri="{FF2B5EF4-FFF2-40B4-BE49-F238E27FC236}">
                <a16:creationId xmlns:a16="http://schemas.microsoft.com/office/drawing/2014/main" id="{ADBB3879-8965-4D67-BAE0-5851922A0518}"/>
              </a:ext>
            </a:extLst>
          </p:cNvPr>
          <p:cNvSpPr>
            <a:spLocks noGrp="1"/>
          </p:cNvSpPr>
          <p:nvPr>
            <p:ph type="title"/>
          </p:nvPr>
        </p:nvSpPr>
        <p:spPr/>
        <p:txBody>
          <a:bodyPr/>
          <a:lstStyle/>
          <a:p>
            <a:r>
              <a:rPr lang="en-GB" dirty="0"/>
              <a:t>03. defining for ALIM</a:t>
            </a:r>
          </a:p>
        </p:txBody>
      </p:sp>
      <p:sp>
        <p:nvSpPr>
          <p:cNvPr id="6" name="Tijdelijke aanduiding voor verticale tekst 21">
            <a:extLst>
              <a:ext uri="{FF2B5EF4-FFF2-40B4-BE49-F238E27FC236}">
                <a16:creationId xmlns:a16="http://schemas.microsoft.com/office/drawing/2014/main" id="{4CD57DE2-BA86-4054-9258-B9FA10E7163D}"/>
              </a:ext>
            </a:extLst>
          </p:cNvPr>
          <p:cNvSpPr>
            <a:spLocks noGrp="1"/>
          </p:cNvSpPr>
          <p:nvPr>
            <p:ph type="body" orient="vert" idx="1"/>
          </p:nvPr>
        </p:nvSpPr>
        <p:spPr>
          <a:xfrm>
            <a:off x="777233" y="1856128"/>
            <a:ext cx="10827107" cy="4438165"/>
          </a:xfrm>
        </p:spPr>
        <p:txBody>
          <a:bodyPr/>
          <a:lstStyle/>
          <a:p>
            <a:r>
              <a:rPr lang="en-GB" sz="1800" dirty="0"/>
              <a:t>Specification types</a:t>
            </a:r>
          </a:p>
          <a:p>
            <a:r>
              <a:rPr lang="en-GB" sz="1800" dirty="0"/>
              <a:t>Fundamentals</a:t>
            </a:r>
          </a:p>
          <a:p>
            <a:r>
              <a:rPr lang="en-GB" sz="1800" dirty="0"/>
              <a:t>Top Level Model</a:t>
            </a:r>
          </a:p>
          <a:p>
            <a:r>
              <a:rPr lang="en-GB" sz="1800" dirty="0"/>
              <a:t>Technology</a:t>
            </a:r>
          </a:p>
          <a:p>
            <a:r>
              <a:rPr lang="en-GB" sz="1800" dirty="0"/>
              <a:t>Ontology</a:t>
            </a:r>
          </a:p>
          <a:p>
            <a:r>
              <a:rPr lang="en-GB" sz="1800" dirty="0"/>
              <a:t>Example (from NEN/TNO/RHDHV NTA8035 workshops)</a:t>
            </a:r>
          </a:p>
        </p:txBody>
      </p:sp>
    </p:spTree>
    <p:extLst>
      <p:ext uri="{BB962C8B-B14F-4D97-AF65-F5344CB8AC3E}">
        <p14:creationId xmlns:p14="http://schemas.microsoft.com/office/powerpoint/2010/main" val="244251448"/>
      </p:ext>
    </p:extLst>
  </p:cSld>
  <p:clrMapOvr>
    <a:masterClrMapping/>
  </p:clrMapOvr>
  <p:transition spd="slow">
    <p:push dir="u"/>
  </p:transition>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Tijdelijke aanduiding voor verticale tekst 2">
            <a:extLst>
              <a:ext uri="{FF2B5EF4-FFF2-40B4-BE49-F238E27FC236}">
                <a16:creationId xmlns:a16="http://schemas.microsoft.com/office/drawing/2014/main" id="{ED76C920-E5F4-4C86-BFB7-277823C77190}"/>
              </a:ext>
            </a:extLst>
          </p:cNvPr>
          <p:cNvSpPr>
            <a:spLocks noGrp="1"/>
          </p:cNvSpPr>
          <p:nvPr>
            <p:ph type="body" orient="vert" idx="15"/>
          </p:nvPr>
        </p:nvSpPr>
        <p:spPr/>
        <p:txBody>
          <a:bodyPr/>
          <a:lstStyle/>
          <a:p>
            <a:endParaRPr lang="en-GB" dirty="0"/>
          </a:p>
        </p:txBody>
      </p:sp>
      <p:sp>
        <p:nvSpPr>
          <p:cNvPr id="4" name="Tijdelijke aanduiding voor dianummer 3">
            <a:extLst>
              <a:ext uri="{FF2B5EF4-FFF2-40B4-BE49-F238E27FC236}">
                <a16:creationId xmlns:a16="http://schemas.microsoft.com/office/drawing/2014/main" id="{52DD7A8D-15E0-4134-9DA2-FE4208BF70DD}"/>
              </a:ext>
            </a:extLst>
          </p:cNvPr>
          <p:cNvSpPr>
            <a:spLocks noGrp="1"/>
          </p:cNvSpPr>
          <p:nvPr>
            <p:ph type="sldNum" sz="quarter" idx="17"/>
          </p:nvPr>
        </p:nvSpPr>
        <p:spPr/>
        <p:txBody>
          <a:bodyPr/>
          <a:lstStyle/>
          <a:p>
            <a:fld id="{5EC93C5F-DB18-4797-88B9-B8B0D60519FD}" type="slidenum">
              <a:rPr lang="en-GB" smtClean="0"/>
              <a:pPr/>
              <a:t>35</a:t>
            </a:fld>
            <a:endParaRPr lang="en-GB" dirty="0"/>
          </a:p>
        </p:txBody>
      </p:sp>
      <p:sp>
        <p:nvSpPr>
          <p:cNvPr id="5" name="Tijdelijke aanduiding voor voettekst 4">
            <a:extLst>
              <a:ext uri="{FF2B5EF4-FFF2-40B4-BE49-F238E27FC236}">
                <a16:creationId xmlns:a16="http://schemas.microsoft.com/office/drawing/2014/main" id="{81D49E64-98A4-4BFE-8B95-F2DB2B3F183B}"/>
              </a:ext>
            </a:extLst>
          </p:cNvPr>
          <p:cNvSpPr>
            <a:spLocks noGrp="1"/>
          </p:cNvSpPr>
          <p:nvPr>
            <p:ph type="ftr" sz="quarter" idx="16"/>
          </p:nvPr>
        </p:nvSpPr>
        <p:spPr/>
        <p:txBody>
          <a:bodyPr/>
          <a:lstStyle/>
          <a:p>
            <a:r>
              <a:rPr lang="en-GB" dirty="0"/>
              <a:t>26 October 2021 | ALIM Guide for asset information Managers</a:t>
            </a:r>
          </a:p>
        </p:txBody>
      </p:sp>
      <p:sp>
        <p:nvSpPr>
          <p:cNvPr id="7" name="Titel 6">
            <a:extLst>
              <a:ext uri="{FF2B5EF4-FFF2-40B4-BE49-F238E27FC236}">
                <a16:creationId xmlns:a16="http://schemas.microsoft.com/office/drawing/2014/main" id="{ADBB3879-8965-4D67-BAE0-5851922A0518}"/>
              </a:ext>
            </a:extLst>
          </p:cNvPr>
          <p:cNvSpPr>
            <a:spLocks noGrp="1"/>
          </p:cNvSpPr>
          <p:nvPr>
            <p:ph type="title"/>
          </p:nvPr>
        </p:nvSpPr>
        <p:spPr/>
        <p:txBody>
          <a:bodyPr/>
          <a:lstStyle/>
          <a:p>
            <a:r>
              <a:rPr lang="en-GB" dirty="0"/>
              <a:t>03. defining for ALIM</a:t>
            </a:r>
          </a:p>
        </p:txBody>
      </p:sp>
      <p:sp>
        <p:nvSpPr>
          <p:cNvPr id="6" name="Tijdelijke aanduiding voor verticale tekst 21">
            <a:extLst>
              <a:ext uri="{FF2B5EF4-FFF2-40B4-BE49-F238E27FC236}">
                <a16:creationId xmlns:a16="http://schemas.microsoft.com/office/drawing/2014/main" id="{4CD57DE2-BA86-4054-9258-B9FA10E7163D}"/>
              </a:ext>
            </a:extLst>
          </p:cNvPr>
          <p:cNvSpPr>
            <a:spLocks noGrp="1"/>
          </p:cNvSpPr>
          <p:nvPr>
            <p:ph type="body" orient="vert" idx="1"/>
          </p:nvPr>
        </p:nvSpPr>
        <p:spPr>
          <a:xfrm>
            <a:off x="777233" y="1856128"/>
            <a:ext cx="10827107" cy="4438165"/>
          </a:xfrm>
        </p:spPr>
        <p:txBody>
          <a:bodyPr/>
          <a:lstStyle/>
          <a:p>
            <a:r>
              <a:rPr lang="en-GB" sz="1800" dirty="0"/>
              <a:t>Vocabulary</a:t>
            </a:r>
          </a:p>
          <a:p>
            <a:pPr lvl="1"/>
            <a:r>
              <a:rPr lang="en-GB" sz="1800" dirty="0"/>
              <a:t>Terms</a:t>
            </a:r>
          </a:p>
          <a:p>
            <a:r>
              <a:rPr lang="en-GB" sz="1800" dirty="0"/>
              <a:t>Dictionary</a:t>
            </a:r>
          </a:p>
          <a:p>
            <a:pPr lvl="1"/>
            <a:r>
              <a:rPr lang="en-GB" sz="1800" dirty="0"/>
              <a:t>+ Definitions</a:t>
            </a:r>
          </a:p>
          <a:p>
            <a:r>
              <a:rPr lang="en-GB" sz="1800" dirty="0"/>
              <a:t>Thesaurus</a:t>
            </a:r>
          </a:p>
          <a:p>
            <a:pPr lvl="1"/>
            <a:r>
              <a:rPr lang="en-GB" sz="1800" dirty="0"/>
              <a:t>+weak hierarchy (higher/lower)</a:t>
            </a:r>
          </a:p>
          <a:p>
            <a:r>
              <a:rPr lang="en-GB" sz="1800" dirty="0"/>
              <a:t>Ontology</a:t>
            </a:r>
          </a:p>
          <a:p>
            <a:pPr lvl="1"/>
            <a:r>
              <a:rPr lang="en-GB" sz="1800" dirty="0"/>
              <a:t>Concepts, Attributes, Relations</a:t>
            </a:r>
          </a:p>
          <a:p>
            <a:pPr lvl="1"/>
            <a:r>
              <a:rPr lang="en-GB" sz="1800" dirty="0"/>
              <a:t>Constraints, Derivations</a:t>
            </a:r>
          </a:p>
          <a:p>
            <a:pPr lvl="1"/>
            <a:r>
              <a:rPr lang="en-GB" sz="1800" dirty="0"/>
              <a:t>Taxonomy – </a:t>
            </a:r>
            <a:r>
              <a:rPr lang="en-GB" sz="1800" dirty="0" err="1"/>
              <a:t>subClassOf</a:t>
            </a:r>
            <a:r>
              <a:rPr lang="en-GB" sz="1800" dirty="0"/>
              <a:t>, specialisation</a:t>
            </a:r>
          </a:p>
          <a:p>
            <a:pPr lvl="1"/>
            <a:r>
              <a:rPr lang="en-GB" sz="1800" dirty="0"/>
              <a:t>Meronomy – typical </a:t>
            </a:r>
            <a:r>
              <a:rPr lang="en-GB" sz="1800" dirty="0" err="1"/>
              <a:t>hasPart</a:t>
            </a:r>
            <a:r>
              <a:rPr lang="en-GB" sz="1800" dirty="0"/>
              <a:t>, typical decomposition (“breakdown structure” )</a:t>
            </a:r>
          </a:p>
          <a:p>
            <a:pPr marL="0" indent="0">
              <a:buNone/>
            </a:pPr>
            <a:endParaRPr lang="en-GB" sz="1800" dirty="0"/>
          </a:p>
        </p:txBody>
      </p:sp>
      <p:sp>
        <p:nvSpPr>
          <p:cNvPr id="9" name="Ondertitel 5">
            <a:extLst>
              <a:ext uri="{FF2B5EF4-FFF2-40B4-BE49-F238E27FC236}">
                <a16:creationId xmlns:a16="http://schemas.microsoft.com/office/drawing/2014/main" id="{25C2036B-FB09-44A9-A035-9014F5743EFB}"/>
              </a:ext>
            </a:extLst>
          </p:cNvPr>
          <p:cNvSpPr>
            <a:spLocks noGrp="1"/>
          </p:cNvSpPr>
          <p:nvPr>
            <p:ph type="subTitle" idx="10"/>
          </p:nvPr>
        </p:nvSpPr>
        <p:spPr>
          <a:xfrm>
            <a:off x="777244" y="924516"/>
            <a:ext cx="10827096" cy="349200"/>
          </a:xfrm>
        </p:spPr>
        <p:txBody>
          <a:bodyPr/>
          <a:lstStyle/>
          <a:p>
            <a:r>
              <a:rPr lang="en-GB" dirty="0"/>
              <a:t>Specification types </a:t>
            </a:r>
          </a:p>
        </p:txBody>
      </p:sp>
    </p:spTree>
    <p:extLst>
      <p:ext uri="{BB962C8B-B14F-4D97-AF65-F5344CB8AC3E}">
        <p14:creationId xmlns:p14="http://schemas.microsoft.com/office/powerpoint/2010/main" val="489878641"/>
      </p:ext>
    </p:extLst>
  </p:cSld>
  <p:clrMapOvr>
    <a:masterClrMapping/>
  </p:clrMapOvr>
  <p:transition spd="slow">
    <p:push dir="u"/>
  </p:transition>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Tijdelijke aanduiding voor verticale tekst 2">
            <a:extLst>
              <a:ext uri="{FF2B5EF4-FFF2-40B4-BE49-F238E27FC236}">
                <a16:creationId xmlns:a16="http://schemas.microsoft.com/office/drawing/2014/main" id="{ED76C920-E5F4-4C86-BFB7-277823C77190}"/>
              </a:ext>
            </a:extLst>
          </p:cNvPr>
          <p:cNvSpPr>
            <a:spLocks noGrp="1"/>
          </p:cNvSpPr>
          <p:nvPr>
            <p:ph type="body" orient="vert" idx="15"/>
          </p:nvPr>
        </p:nvSpPr>
        <p:spPr/>
        <p:txBody>
          <a:bodyPr/>
          <a:lstStyle/>
          <a:p>
            <a:endParaRPr lang="en-GB" dirty="0"/>
          </a:p>
        </p:txBody>
      </p:sp>
      <p:sp>
        <p:nvSpPr>
          <p:cNvPr id="4" name="Tijdelijke aanduiding voor dianummer 3">
            <a:extLst>
              <a:ext uri="{FF2B5EF4-FFF2-40B4-BE49-F238E27FC236}">
                <a16:creationId xmlns:a16="http://schemas.microsoft.com/office/drawing/2014/main" id="{52DD7A8D-15E0-4134-9DA2-FE4208BF70DD}"/>
              </a:ext>
            </a:extLst>
          </p:cNvPr>
          <p:cNvSpPr>
            <a:spLocks noGrp="1"/>
          </p:cNvSpPr>
          <p:nvPr>
            <p:ph type="sldNum" sz="quarter" idx="17"/>
          </p:nvPr>
        </p:nvSpPr>
        <p:spPr/>
        <p:txBody>
          <a:bodyPr/>
          <a:lstStyle/>
          <a:p>
            <a:fld id="{5EC93C5F-DB18-4797-88B9-B8B0D60519FD}" type="slidenum">
              <a:rPr lang="en-GB" smtClean="0"/>
              <a:pPr/>
              <a:t>36</a:t>
            </a:fld>
            <a:endParaRPr lang="en-GB" dirty="0"/>
          </a:p>
        </p:txBody>
      </p:sp>
      <p:sp>
        <p:nvSpPr>
          <p:cNvPr id="5" name="Tijdelijke aanduiding voor voettekst 4">
            <a:extLst>
              <a:ext uri="{FF2B5EF4-FFF2-40B4-BE49-F238E27FC236}">
                <a16:creationId xmlns:a16="http://schemas.microsoft.com/office/drawing/2014/main" id="{81D49E64-98A4-4BFE-8B95-F2DB2B3F183B}"/>
              </a:ext>
            </a:extLst>
          </p:cNvPr>
          <p:cNvSpPr>
            <a:spLocks noGrp="1"/>
          </p:cNvSpPr>
          <p:nvPr>
            <p:ph type="ftr" sz="quarter" idx="16"/>
          </p:nvPr>
        </p:nvSpPr>
        <p:spPr/>
        <p:txBody>
          <a:bodyPr/>
          <a:lstStyle/>
          <a:p>
            <a:r>
              <a:rPr lang="en-GB" dirty="0"/>
              <a:t>26 October 2021 | ALIM Guide for asset information Managers</a:t>
            </a:r>
          </a:p>
        </p:txBody>
      </p:sp>
      <p:sp>
        <p:nvSpPr>
          <p:cNvPr id="7" name="Titel 6">
            <a:extLst>
              <a:ext uri="{FF2B5EF4-FFF2-40B4-BE49-F238E27FC236}">
                <a16:creationId xmlns:a16="http://schemas.microsoft.com/office/drawing/2014/main" id="{ADBB3879-8965-4D67-BAE0-5851922A0518}"/>
              </a:ext>
            </a:extLst>
          </p:cNvPr>
          <p:cNvSpPr>
            <a:spLocks noGrp="1"/>
          </p:cNvSpPr>
          <p:nvPr>
            <p:ph type="title"/>
          </p:nvPr>
        </p:nvSpPr>
        <p:spPr/>
        <p:txBody>
          <a:bodyPr/>
          <a:lstStyle/>
          <a:p>
            <a:r>
              <a:rPr lang="en-GB" dirty="0"/>
              <a:t>03. defining for ALIM</a:t>
            </a:r>
          </a:p>
        </p:txBody>
      </p:sp>
      <p:sp>
        <p:nvSpPr>
          <p:cNvPr id="9" name="Ondertitel 5">
            <a:extLst>
              <a:ext uri="{FF2B5EF4-FFF2-40B4-BE49-F238E27FC236}">
                <a16:creationId xmlns:a16="http://schemas.microsoft.com/office/drawing/2014/main" id="{25C2036B-FB09-44A9-A035-9014F5743EFB}"/>
              </a:ext>
            </a:extLst>
          </p:cNvPr>
          <p:cNvSpPr>
            <a:spLocks noGrp="1"/>
          </p:cNvSpPr>
          <p:nvPr>
            <p:ph type="subTitle" idx="10"/>
          </p:nvPr>
        </p:nvSpPr>
        <p:spPr>
          <a:xfrm>
            <a:off x="777244" y="924516"/>
            <a:ext cx="10827096" cy="349200"/>
          </a:xfrm>
        </p:spPr>
        <p:txBody>
          <a:bodyPr/>
          <a:lstStyle/>
          <a:p>
            <a:r>
              <a:rPr lang="en-GB" dirty="0"/>
              <a:t>Specification types, related view</a:t>
            </a:r>
          </a:p>
        </p:txBody>
      </p:sp>
      <p:pic>
        <p:nvPicPr>
          <p:cNvPr id="8" name="Picture 7">
            <a:extLst>
              <a:ext uri="{FF2B5EF4-FFF2-40B4-BE49-F238E27FC236}">
                <a16:creationId xmlns:a16="http://schemas.microsoft.com/office/drawing/2014/main" id="{E235AC34-A51A-4A5F-A711-6C5643D6A300}"/>
              </a:ext>
            </a:extLst>
          </p:cNvPr>
          <p:cNvPicPr>
            <a:picLocks noChangeAspect="1"/>
          </p:cNvPicPr>
          <p:nvPr/>
        </p:nvPicPr>
        <p:blipFill>
          <a:blip r:embed="rId2"/>
          <a:stretch>
            <a:fillRect/>
          </a:stretch>
        </p:blipFill>
        <p:spPr>
          <a:xfrm>
            <a:off x="1780673" y="1466523"/>
            <a:ext cx="8341895" cy="4702743"/>
          </a:xfrm>
          <a:prstGeom prst="rect">
            <a:avLst/>
          </a:prstGeom>
        </p:spPr>
      </p:pic>
      <p:sp>
        <p:nvSpPr>
          <p:cNvPr id="11" name="TextBox 10">
            <a:extLst>
              <a:ext uri="{FF2B5EF4-FFF2-40B4-BE49-F238E27FC236}">
                <a16:creationId xmlns:a16="http://schemas.microsoft.com/office/drawing/2014/main" id="{6DE7345D-9415-44ED-A07F-5F5E74CD5A4E}"/>
              </a:ext>
            </a:extLst>
          </p:cNvPr>
          <p:cNvSpPr txBox="1"/>
          <p:nvPr/>
        </p:nvSpPr>
        <p:spPr>
          <a:xfrm>
            <a:off x="7513712" y="6238876"/>
            <a:ext cx="2608856" cy="369332"/>
          </a:xfrm>
          <a:prstGeom prst="rect">
            <a:avLst/>
          </a:prstGeom>
          <a:noFill/>
        </p:spPr>
        <p:txBody>
          <a:bodyPr wrap="none" rtlCol="0">
            <a:spAutoFit/>
          </a:bodyPr>
          <a:lstStyle/>
          <a:p>
            <a:r>
              <a:rPr lang="en-GB" b="1" i="0" dirty="0">
                <a:effectLst/>
                <a:latin typeface="-apple-system"/>
              </a:rPr>
              <a:t>LinkedIn, Dr Nicolas </a:t>
            </a:r>
            <a:r>
              <a:rPr lang="en-GB" b="1" i="0" dirty="0" err="1">
                <a:effectLst/>
                <a:latin typeface="-apple-system"/>
              </a:rPr>
              <a:t>Figay</a:t>
            </a:r>
            <a:endParaRPr lang="en-GB" dirty="0"/>
          </a:p>
        </p:txBody>
      </p:sp>
    </p:spTree>
    <p:extLst>
      <p:ext uri="{BB962C8B-B14F-4D97-AF65-F5344CB8AC3E}">
        <p14:creationId xmlns:p14="http://schemas.microsoft.com/office/powerpoint/2010/main" val="3104208968"/>
      </p:ext>
    </p:extLst>
  </p:cSld>
  <p:clrMapOvr>
    <a:masterClrMapping/>
  </p:clrMapOvr>
  <p:transition spd="slow">
    <p:push dir="u"/>
  </p:transition>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2" name="Tijdelijke aanduiding voor verticale tekst 1">
            <a:extLst>
              <a:ext uri="{FF2B5EF4-FFF2-40B4-BE49-F238E27FC236}">
                <a16:creationId xmlns:a16="http://schemas.microsoft.com/office/drawing/2014/main" id="{BF228CC8-D142-405B-8129-81FEE73CC63F}"/>
              </a:ext>
            </a:extLst>
          </p:cNvPr>
          <p:cNvSpPr>
            <a:spLocks noGrp="1"/>
          </p:cNvSpPr>
          <p:nvPr>
            <p:ph type="body" orient="vert" idx="1"/>
          </p:nvPr>
        </p:nvSpPr>
        <p:spPr/>
        <p:txBody>
          <a:bodyPr/>
          <a:lstStyle/>
          <a:p>
            <a:r>
              <a:rPr lang="en-GB" dirty="0"/>
              <a:t>Four abstraction mechanisms</a:t>
            </a:r>
          </a:p>
          <a:p>
            <a:pPr marL="522288" lvl="1" indent="-342900">
              <a:buFont typeface="+mj-lt"/>
              <a:buAutoNum type="arabicPeriod"/>
            </a:pPr>
            <a:r>
              <a:rPr lang="en-GB" dirty="0"/>
              <a:t>Thing	      &lt;&gt; Symbol 			describes (the Meaning Triangle)</a:t>
            </a:r>
          </a:p>
          <a:p>
            <a:pPr marL="522288" lvl="1" indent="-342900">
              <a:buFont typeface="+mj-lt"/>
              <a:buAutoNum type="arabicPeriod"/>
            </a:pPr>
            <a:r>
              <a:rPr lang="en-GB" dirty="0"/>
              <a:t>Classification   (inverse: Instantiation)	type ↑			&gt; Typology</a:t>
            </a:r>
          </a:p>
          <a:p>
            <a:pPr marL="522288" lvl="1" indent="-342900">
              <a:buFont typeface="+mj-lt"/>
              <a:buAutoNum type="arabicPeriod"/>
            </a:pPr>
            <a:r>
              <a:rPr lang="en-GB" dirty="0"/>
              <a:t>Generalization (inverse: Specialization)	</a:t>
            </a:r>
            <a:r>
              <a:rPr lang="en-GB" dirty="0" err="1"/>
              <a:t>subClassOf</a:t>
            </a:r>
            <a:r>
              <a:rPr lang="en-GB" dirty="0"/>
              <a:t> ↑		&gt; Taxonomy</a:t>
            </a:r>
          </a:p>
          <a:p>
            <a:pPr marL="522288" lvl="1" indent="-342900">
              <a:buFont typeface="+mj-lt"/>
              <a:buAutoNum type="arabicPeriod"/>
            </a:pPr>
            <a:r>
              <a:rPr lang="en-GB" dirty="0"/>
              <a:t>Composition   (inverse: Decomposition)	</a:t>
            </a:r>
            <a:r>
              <a:rPr lang="en-GB" dirty="0" err="1"/>
              <a:t>hasPart</a:t>
            </a:r>
            <a:r>
              <a:rPr lang="en-GB" dirty="0"/>
              <a:t>  ↓		&gt; Decomposition/Meronomy</a:t>
            </a:r>
          </a:p>
          <a:p>
            <a:pPr lvl="1"/>
            <a:endParaRPr lang="en-GB" dirty="0"/>
          </a:p>
          <a:p>
            <a:r>
              <a:rPr lang="en-GB" dirty="0"/>
              <a:t>Not in the same league! (not “orthogonal”)</a:t>
            </a:r>
          </a:p>
          <a:p>
            <a:endParaRPr lang="en-GB" dirty="0"/>
          </a:p>
          <a:p>
            <a:r>
              <a:rPr lang="en-GB" dirty="0"/>
              <a:t>First: Classification, resulting in a Typology</a:t>
            </a:r>
          </a:p>
          <a:p>
            <a:pPr marL="0" indent="0">
              <a:buNone/>
            </a:pPr>
            <a:endParaRPr lang="en-GB" dirty="0"/>
          </a:p>
          <a:p>
            <a:pPr lvl="1"/>
            <a:endParaRPr lang="en-GB" dirty="0"/>
          </a:p>
          <a:p>
            <a:pPr lvl="1"/>
            <a:endParaRPr lang="en-GB" dirty="0"/>
          </a:p>
          <a:p>
            <a:endParaRPr lang="en-GB" dirty="0"/>
          </a:p>
          <a:p>
            <a:pPr marL="0" indent="0">
              <a:buNone/>
            </a:pPr>
            <a:endParaRPr lang="en-GB" dirty="0"/>
          </a:p>
          <a:p>
            <a:pPr marL="0" indent="0">
              <a:buNone/>
            </a:pPr>
            <a:endParaRPr lang="en-GB" dirty="0"/>
          </a:p>
        </p:txBody>
      </p:sp>
      <p:sp>
        <p:nvSpPr>
          <p:cNvPr id="3" name="Tijdelijke aanduiding voor verticale tekst 2">
            <a:extLst>
              <a:ext uri="{FF2B5EF4-FFF2-40B4-BE49-F238E27FC236}">
                <a16:creationId xmlns:a16="http://schemas.microsoft.com/office/drawing/2014/main" id="{448355BB-BFF8-49FF-A7FB-BCB9388B1E2A}"/>
              </a:ext>
            </a:extLst>
          </p:cNvPr>
          <p:cNvSpPr>
            <a:spLocks noGrp="1"/>
          </p:cNvSpPr>
          <p:nvPr>
            <p:ph type="body" orient="vert" idx="15"/>
          </p:nvPr>
        </p:nvSpPr>
        <p:spPr/>
        <p:txBody>
          <a:bodyPr/>
          <a:lstStyle/>
          <a:p>
            <a:endParaRPr lang="en-GB" dirty="0"/>
          </a:p>
        </p:txBody>
      </p:sp>
      <p:sp>
        <p:nvSpPr>
          <p:cNvPr id="4" name="Tijdelijke aanduiding voor dianummer 3">
            <a:extLst>
              <a:ext uri="{FF2B5EF4-FFF2-40B4-BE49-F238E27FC236}">
                <a16:creationId xmlns:a16="http://schemas.microsoft.com/office/drawing/2014/main" id="{52DD7A8D-15E0-4134-9DA2-FE4208BF70DD}"/>
              </a:ext>
            </a:extLst>
          </p:cNvPr>
          <p:cNvSpPr>
            <a:spLocks noGrp="1"/>
          </p:cNvSpPr>
          <p:nvPr>
            <p:ph type="sldNum" sz="quarter" idx="17"/>
          </p:nvPr>
        </p:nvSpPr>
        <p:spPr/>
        <p:txBody>
          <a:bodyPr/>
          <a:lstStyle/>
          <a:p>
            <a:fld id="{5EC93C5F-DB18-4797-88B9-B8B0D60519FD}" type="slidenum">
              <a:rPr lang="en-GB" smtClean="0"/>
              <a:pPr/>
              <a:t>37</a:t>
            </a:fld>
            <a:endParaRPr lang="en-GB" dirty="0"/>
          </a:p>
        </p:txBody>
      </p:sp>
      <p:sp>
        <p:nvSpPr>
          <p:cNvPr id="5" name="Tijdelijke aanduiding voor voettekst 4">
            <a:extLst>
              <a:ext uri="{FF2B5EF4-FFF2-40B4-BE49-F238E27FC236}">
                <a16:creationId xmlns:a16="http://schemas.microsoft.com/office/drawing/2014/main" id="{81D49E64-98A4-4BFE-8B95-F2DB2B3F183B}"/>
              </a:ext>
            </a:extLst>
          </p:cNvPr>
          <p:cNvSpPr>
            <a:spLocks noGrp="1"/>
          </p:cNvSpPr>
          <p:nvPr>
            <p:ph type="ftr" sz="quarter" idx="16"/>
          </p:nvPr>
        </p:nvSpPr>
        <p:spPr/>
        <p:txBody>
          <a:bodyPr/>
          <a:lstStyle/>
          <a:p>
            <a:r>
              <a:rPr lang="en-GB" dirty="0"/>
              <a:t>26 October 2021 | ALIM Guide for asset information Managers</a:t>
            </a:r>
          </a:p>
        </p:txBody>
      </p:sp>
      <p:sp>
        <p:nvSpPr>
          <p:cNvPr id="6" name="Ondertitel 5">
            <a:extLst>
              <a:ext uri="{FF2B5EF4-FFF2-40B4-BE49-F238E27FC236}">
                <a16:creationId xmlns:a16="http://schemas.microsoft.com/office/drawing/2014/main" id="{E7036F51-26EC-4A39-BD25-853A1FB9FD72}"/>
              </a:ext>
            </a:extLst>
          </p:cNvPr>
          <p:cNvSpPr>
            <a:spLocks noGrp="1"/>
          </p:cNvSpPr>
          <p:nvPr>
            <p:ph type="subTitle" idx="10"/>
          </p:nvPr>
        </p:nvSpPr>
        <p:spPr/>
        <p:txBody>
          <a:bodyPr/>
          <a:lstStyle/>
          <a:p>
            <a:r>
              <a:rPr lang="en-GB" dirty="0"/>
              <a:t>Fundamentals </a:t>
            </a:r>
          </a:p>
        </p:txBody>
      </p:sp>
      <p:sp>
        <p:nvSpPr>
          <p:cNvPr id="7" name="Titel 6">
            <a:extLst>
              <a:ext uri="{FF2B5EF4-FFF2-40B4-BE49-F238E27FC236}">
                <a16:creationId xmlns:a16="http://schemas.microsoft.com/office/drawing/2014/main" id="{ADBB3879-8965-4D67-BAE0-5851922A0518}"/>
              </a:ext>
            </a:extLst>
          </p:cNvPr>
          <p:cNvSpPr>
            <a:spLocks noGrp="1"/>
          </p:cNvSpPr>
          <p:nvPr>
            <p:ph type="title"/>
          </p:nvPr>
        </p:nvSpPr>
        <p:spPr/>
        <p:txBody>
          <a:bodyPr/>
          <a:lstStyle/>
          <a:p>
            <a:r>
              <a:rPr lang="en-GB" dirty="0"/>
              <a:t>03. defining for ALIM</a:t>
            </a:r>
          </a:p>
        </p:txBody>
      </p:sp>
    </p:spTree>
    <p:extLst>
      <p:ext uri="{BB962C8B-B14F-4D97-AF65-F5344CB8AC3E}">
        <p14:creationId xmlns:p14="http://schemas.microsoft.com/office/powerpoint/2010/main" val="2160002938"/>
      </p:ext>
    </p:extLst>
  </p:cSld>
  <p:clrMapOvr>
    <a:masterClrMapping/>
  </p:clrMapOvr>
  <p:transition spd="slow">
    <p:push dir="u"/>
  </p:transition>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Tijdelijke aanduiding voor verticale tekst 2">
            <a:extLst>
              <a:ext uri="{FF2B5EF4-FFF2-40B4-BE49-F238E27FC236}">
                <a16:creationId xmlns:a16="http://schemas.microsoft.com/office/drawing/2014/main" id="{448355BB-BFF8-49FF-A7FB-BCB9388B1E2A}"/>
              </a:ext>
            </a:extLst>
          </p:cNvPr>
          <p:cNvSpPr>
            <a:spLocks noGrp="1"/>
          </p:cNvSpPr>
          <p:nvPr>
            <p:ph type="body" orient="vert" idx="15"/>
          </p:nvPr>
        </p:nvSpPr>
        <p:spPr/>
        <p:txBody>
          <a:bodyPr/>
          <a:lstStyle/>
          <a:p>
            <a:endParaRPr lang="en-GB" dirty="0"/>
          </a:p>
        </p:txBody>
      </p:sp>
      <p:sp>
        <p:nvSpPr>
          <p:cNvPr id="4" name="Tijdelijke aanduiding voor dianummer 3">
            <a:extLst>
              <a:ext uri="{FF2B5EF4-FFF2-40B4-BE49-F238E27FC236}">
                <a16:creationId xmlns:a16="http://schemas.microsoft.com/office/drawing/2014/main" id="{52DD7A8D-15E0-4134-9DA2-FE4208BF70DD}"/>
              </a:ext>
            </a:extLst>
          </p:cNvPr>
          <p:cNvSpPr>
            <a:spLocks noGrp="1"/>
          </p:cNvSpPr>
          <p:nvPr>
            <p:ph type="sldNum" sz="quarter" idx="17"/>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EC93C5F-DB18-4797-88B9-B8B0D60519FD}" type="slidenum">
              <a:rPr kumimoji="0" lang="en-GB" sz="1000" b="0" i="0" u="none" strike="noStrike" kern="1200" cap="none" spc="0" normalizeH="0" baseline="0" noProof="0" smtClean="0">
                <a:ln>
                  <a:noFill/>
                </a:ln>
                <a:solidFill>
                  <a:prstClr val="black">
                    <a:tint val="75000"/>
                  </a:prstClr>
                </a:solidFill>
                <a:effectLst/>
                <a:uLnTx/>
                <a:uFillTx/>
                <a:latin typeface="Segoe UI Ligh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38</a:t>
            </a:fld>
            <a:endParaRPr kumimoji="0" lang="en-GB" sz="1000" b="0" i="0" u="none" strike="noStrike" kern="1200" cap="none" spc="0" normalizeH="0" baseline="0" noProof="0" dirty="0">
              <a:ln>
                <a:noFill/>
              </a:ln>
              <a:solidFill>
                <a:prstClr val="black">
                  <a:tint val="75000"/>
                </a:prstClr>
              </a:solidFill>
              <a:effectLst/>
              <a:uLnTx/>
              <a:uFillTx/>
              <a:latin typeface="Segoe UI Light"/>
              <a:ea typeface="+mn-ea"/>
              <a:cs typeface="+mn-cs"/>
            </a:endParaRPr>
          </a:p>
        </p:txBody>
      </p:sp>
      <p:sp>
        <p:nvSpPr>
          <p:cNvPr id="5" name="Tijdelijke aanduiding voor voettekst 4">
            <a:extLst>
              <a:ext uri="{FF2B5EF4-FFF2-40B4-BE49-F238E27FC236}">
                <a16:creationId xmlns:a16="http://schemas.microsoft.com/office/drawing/2014/main" id="{81D49E64-98A4-4BFE-8B95-F2DB2B3F183B}"/>
              </a:ext>
            </a:extLst>
          </p:cNvPr>
          <p:cNvSpPr>
            <a:spLocks noGrp="1"/>
          </p:cNvSpPr>
          <p:nvPr>
            <p:ph type="ftr" sz="quarter" idx="16"/>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prstClr val="black">
                    <a:tint val="75000"/>
                  </a:prstClr>
                </a:solidFill>
                <a:effectLst/>
                <a:uLnTx/>
                <a:uFillTx/>
                <a:latin typeface="Segoe UI Light"/>
                <a:ea typeface="+mn-ea"/>
                <a:cs typeface="+mn-cs"/>
              </a:rPr>
              <a:t>26 October 2021 | ALIM Guide for asset information Managers</a:t>
            </a:r>
          </a:p>
        </p:txBody>
      </p:sp>
      <p:sp>
        <p:nvSpPr>
          <p:cNvPr id="6" name="Ondertitel 5">
            <a:extLst>
              <a:ext uri="{FF2B5EF4-FFF2-40B4-BE49-F238E27FC236}">
                <a16:creationId xmlns:a16="http://schemas.microsoft.com/office/drawing/2014/main" id="{E7036F51-26EC-4A39-BD25-853A1FB9FD72}"/>
              </a:ext>
            </a:extLst>
          </p:cNvPr>
          <p:cNvSpPr>
            <a:spLocks noGrp="1"/>
          </p:cNvSpPr>
          <p:nvPr>
            <p:ph type="subTitle" idx="10"/>
          </p:nvPr>
        </p:nvSpPr>
        <p:spPr/>
        <p:txBody>
          <a:bodyPr/>
          <a:lstStyle/>
          <a:p>
            <a:r>
              <a:rPr lang="en-GB" dirty="0"/>
              <a:t>Some Fundamentals: the meaning triangle </a:t>
            </a:r>
          </a:p>
        </p:txBody>
      </p:sp>
      <p:sp>
        <p:nvSpPr>
          <p:cNvPr id="7" name="Titel 6">
            <a:extLst>
              <a:ext uri="{FF2B5EF4-FFF2-40B4-BE49-F238E27FC236}">
                <a16:creationId xmlns:a16="http://schemas.microsoft.com/office/drawing/2014/main" id="{ADBB3879-8965-4D67-BAE0-5851922A0518}"/>
              </a:ext>
            </a:extLst>
          </p:cNvPr>
          <p:cNvSpPr>
            <a:spLocks noGrp="1"/>
          </p:cNvSpPr>
          <p:nvPr>
            <p:ph type="title"/>
          </p:nvPr>
        </p:nvSpPr>
        <p:spPr/>
        <p:txBody>
          <a:bodyPr/>
          <a:lstStyle/>
          <a:p>
            <a:r>
              <a:rPr lang="en-GB" dirty="0"/>
              <a:t>defining for ALIM</a:t>
            </a:r>
          </a:p>
        </p:txBody>
      </p:sp>
      <p:sp>
        <p:nvSpPr>
          <p:cNvPr id="10" name="Rectangle 54">
            <a:extLst>
              <a:ext uri="{FF2B5EF4-FFF2-40B4-BE49-F238E27FC236}">
                <a16:creationId xmlns:a16="http://schemas.microsoft.com/office/drawing/2014/main" id="{E676BD14-D1CD-49F3-B7AA-D594E44F7CF4}"/>
              </a:ext>
            </a:extLst>
          </p:cNvPr>
          <p:cNvSpPr>
            <a:spLocks noChangeArrowheads="1"/>
          </p:cNvSpPr>
          <p:nvPr/>
        </p:nvSpPr>
        <p:spPr bwMode="auto">
          <a:xfrm>
            <a:off x="8045776" y="5039749"/>
            <a:ext cx="6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GB" altLang="en-US" sz="1800" b="0" i="0" u="none" strike="noStrike" kern="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11" name="Rectangle 56">
            <a:extLst>
              <a:ext uri="{FF2B5EF4-FFF2-40B4-BE49-F238E27FC236}">
                <a16:creationId xmlns:a16="http://schemas.microsoft.com/office/drawing/2014/main" id="{7BAE0283-041B-403F-9C4B-C9748EA6B20A}"/>
              </a:ext>
            </a:extLst>
          </p:cNvPr>
          <p:cNvSpPr>
            <a:spLocks noChangeArrowheads="1"/>
          </p:cNvSpPr>
          <p:nvPr/>
        </p:nvSpPr>
        <p:spPr bwMode="auto">
          <a:xfrm>
            <a:off x="8377563" y="5039749"/>
            <a:ext cx="6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GB" altLang="en-US" sz="1800" b="0" i="0" u="none" strike="noStrike" kern="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12" name="Rectangle 60">
            <a:extLst>
              <a:ext uri="{FF2B5EF4-FFF2-40B4-BE49-F238E27FC236}">
                <a16:creationId xmlns:a16="http://schemas.microsoft.com/office/drawing/2014/main" id="{544C146F-A903-4D44-A022-608459D6CD97}"/>
              </a:ext>
            </a:extLst>
          </p:cNvPr>
          <p:cNvSpPr>
            <a:spLocks noChangeArrowheads="1"/>
          </p:cNvSpPr>
          <p:nvPr/>
        </p:nvSpPr>
        <p:spPr bwMode="auto">
          <a:xfrm>
            <a:off x="4156401" y="4969899"/>
            <a:ext cx="6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GB" altLang="en-US" sz="1800" b="0" i="0" u="none" strike="noStrike" kern="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13" name="Rectangle 62">
            <a:extLst>
              <a:ext uri="{FF2B5EF4-FFF2-40B4-BE49-F238E27FC236}">
                <a16:creationId xmlns:a16="http://schemas.microsoft.com/office/drawing/2014/main" id="{E2C86CB1-339B-433F-87AE-F113F2962ED9}"/>
              </a:ext>
            </a:extLst>
          </p:cNvPr>
          <p:cNvSpPr>
            <a:spLocks noChangeArrowheads="1"/>
          </p:cNvSpPr>
          <p:nvPr/>
        </p:nvSpPr>
        <p:spPr bwMode="auto">
          <a:xfrm>
            <a:off x="4572326" y="4969899"/>
            <a:ext cx="6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GB" altLang="en-US" sz="1800" b="0" i="0" u="none" strike="noStrike" kern="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14" name="Ovaal 13">
            <a:extLst>
              <a:ext uri="{FF2B5EF4-FFF2-40B4-BE49-F238E27FC236}">
                <a16:creationId xmlns:a16="http://schemas.microsoft.com/office/drawing/2014/main" id="{4BAC1CE6-90A9-4BD6-85F9-0893FE227932}"/>
              </a:ext>
            </a:extLst>
          </p:cNvPr>
          <p:cNvSpPr/>
          <p:nvPr/>
        </p:nvSpPr>
        <p:spPr>
          <a:xfrm>
            <a:off x="5755909" y="1962849"/>
            <a:ext cx="1633641" cy="163364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Segoe UI Light"/>
                <a:ea typeface="+mn-ea"/>
                <a:cs typeface="+mn-cs"/>
              </a:rPr>
              <a:t>Consciousness</a:t>
            </a:r>
          </a:p>
        </p:txBody>
      </p:sp>
      <p:sp>
        <p:nvSpPr>
          <p:cNvPr id="15" name="Ovaal 14">
            <a:extLst>
              <a:ext uri="{FF2B5EF4-FFF2-40B4-BE49-F238E27FC236}">
                <a16:creationId xmlns:a16="http://schemas.microsoft.com/office/drawing/2014/main" id="{04BBB9F3-07A1-4388-9F80-995C4ECEF5C5}"/>
              </a:ext>
            </a:extLst>
          </p:cNvPr>
          <p:cNvSpPr/>
          <p:nvPr/>
        </p:nvSpPr>
        <p:spPr>
          <a:xfrm>
            <a:off x="3922261" y="4010402"/>
            <a:ext cx="1633641" cy="163364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Segoe UI Light"/>
                <a:ea typeface="+mn-ea"/>
                <a:cs typeface="+mn-cs"/>
              </a:rPr>
              <a:t>Reality</a:t>
            </a:r>
          </a:p>
        </p:txBody>
      </p:sp>
      <p:sp>
        <p:nvSpPr>
          <p:cNvPr id="16" name="Ovaal 15">
            <a:extLst>
              <a:ext uri="{FF2B5EF4-FFF2-40B4-BE49-F238E27FC236}">
                <a16:creationId xmlns:a16="http://schemas.microsoft.com/office/drawing/2014/main" id="{1D4E6F72-D537-4B4E-B740-EE909BADD78D}"/>
              </a:ext>
            </a:extLst>
          </p:cNvPr>
          <p:cNvSpPr/>
          <p:nvPr/>
        </p:nvSpPr>
        <p:spPr>
          <a:xfrm>
            <a:off x="7915337" y="4010402"/>
            <a:ext cx="1633641" cy="163364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Segoe UI Light"/>
                <a:ea typeface="+mn-ea"/>
                <a:cs typeface="+mn-cs"/>
              </a:rPr>
              <a:t>Language</a:t>
            </a:r>
          </a:p>
        </p:txBody>
      </p:sp>
      <p:cxnSp>
        <p:nvCxnSpPr>
          <p:cNvPr id="17" name="Rechte verbindingslijn met pijl 16">
            <a:extLst>
              <a:ext uri="{FF2B5EF4-FFF2-40B4-BE49-F238E27FC236}">
                <a16:creationId xmlns:a16="http://schemas.microsoft.com/office/drawing/2014/main" id="{F1121D1D-24A2-4B86-B6AC-BF287A5486C3}"/>
              </a:ext>
            </a:extLst>
          </p:cNvPr>
          <p:cNvCxnSpPr>
            <a:cxnSpLocks/>
            <a:stCxn id="15" idx="7"/>
            <a:endCxn id="14" idx="3"/>
          </p:cNvCxnSpPr>
          <p:nvPr/>
        </p:nvCxnSpPr>
        <p:spPr>
          <a:xfrm flipV="1">
            <a:off x="5316661" y="3357249"/>
            <a:ext cx="678489" cy="89239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8" name="Rechte verbindingslijn met pijl 17">
            <a:extLst>
              <a:ext uri="{FF2B5EF4-FFF2-40B4-BE49-F238E27FC236}">
                <a16:creationId xmlns:a16="http://schemas.microsoft.com/office/drawing/2014/main" id="{BEAEE5B6-53BA-463F-BA0A-51BB4801FADF}"/>
              </a:ext>
            </a:extLst>
          </p:cNvPr>
          <p:cNvCxnSpPr>
            <a:cxnSpLocks/>
            <a:stCxn id="16" idx="2"/>
            <a:endCxn id="15" idx="6"/>
          </p:cNvCxnSpPr>
          <p:nvPr/>
        </p:nvCxnSpPr>
        <p:spPr>
          <a:xfrm flipH="1">
            <a:off x="5555902" y="4827223"/>
            <a:ext cx="2359435"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9" name="Rechte verbindingslijn met pijl 18">
            <a:extLst>
              <a:ext uri="{FF2B5EF4-FFF2-40B4-BE49-F238E27FC236}">
                <a16:creationId xmlns:a16="http://schemas.microsoft.com/office/drawing/2014/main" id="{6A09BC37-47C7-48AF-9F53-3A7E4DE00981}"/>
              </a:ext>
            </a:extLst>
          </p:cNvPr>
          <p:cNvCxnSpPr>
            <a:cxnSpLocks/>
            <a:stCxn id="14" idx="5"/>
            <a:endCxn id="16" idx="1"/>
          </p:cNvCxnSpPr>
          <p:nvPr/>
        </p:nvCxnSpPr>
        <p:spPr>
          <a:xfrm>
            <a:off x="7150309" y="3357249"/>
            <a:ext cx="1004269" cy="89239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20" name="Afbeelding 19">
            <a:extLst>
              <a:ext uri="{FF2B5EF4-FFF2-40B4-BE49-F238E27FC236}">
                <a16:creationId xmlns:a16="http://schemas.microsoft.com/office/drawing/2014/main" id="{FFF5BA21-CCF5-4C19-9B34-B7B759CD767C}"/>
              </a:ext>
            </a:extLst>
          </p:cNvPr>
          <p:cNvPicPr>
            <a:picLocks noChangeAspect="1"/>
          </p:cNvPicPr>
          <p:nvPr/>
        </p:nvPicPr>
        <p:blipFill>
          <a:blip r:embed="rId2"/>
          <a:stretch>
            <a:fillRect/>
          </a:stretch>
        </p:blipFill>
        <p:spPr>
          <a:xfrm>
            <a:off x="3197672" y="2330511"/>
            <a:ext cx="1502239" cy="1053242"/>
          </a:xfrm>
          <a:prstGeom prst="rect">
            <a:avLst/>
          </a:prstGeom>
        </p:spPr>
      </p:pic>
      <p:pic>
        <p:nvPicPr>
          <p:cNvPr id="21" name="Afbeelding 20">
            <a:extLst>
              <a:ext uri="{FF2B5EF4-FFF2-40B4-BE49-F238E27FC236}">
                <a16:creationId xmlns:a16="http://schemas.microsoft.com/office/drawing/2014/main" id="{304A0BB7-D589-4270-A68B-ADEC3CE13BD9}"/>
              </a:ext>
            </a:extLst>
          </p:cNvPr>
          <p:cNvPicPr>
            <a:picLocks noChangeAspect="1"/>
          </p:cNvPicPr>
          <p:nvPr/>
        </p:nvPicPr>
        <p:blipFill>
          <a:blip r:embed="rId3"/>
          <a:stretch>
            <a:fillRect/>
          </a:stretch>
        </p:blipFill>
        <p:spPr>
          <a:xfrm>
            <a:off x="8361029" y="2330511"/>
            <a:ext cx="1508053" cy="1053243"/>
          </a:xfrm>
          <a:prstGeom prst="rect">
            <a:avLst/>
          </a:prstGeom>
        </p:spPr>
      </p:pic>
      <p:pic>
        <p:nvPicPr>
          <p:cNvPr id="22" name="Afbeelding 21">
            <a:extLst>
              <a:ext uri="{FF2B5EF4-FFF2-40B4-BE49-F238E27FC236}">
                <a16:creationId xmlns:a16="http://schemas.microsoft.com/office/drawing/2014/main" id="{65053C29-7260-4304-A93E-D08E76F6AEFD}"/>
              </a:ext>
            </a:extLst>
          </p:cNvPr>
          <p:cNvPicPr>
            <a:picLocks noChangeAspect="1"/>
          </p:cNvPicPr>
          <p:nvPr/>
        </p:nvPicPr>
        <p:blipFill>
          <a:blip r:embed="rId4"/>
          <a:stretch>
            <a:fillRect/>
          </a:stretch>
        </p:blipFill>
        <p:spPr>
          <a:xfrm>
            <a:off x="5968036" y="5480376"/>
            <a:ext cx="1508053" cy="1053243"/>
          </a:xfrm>
          <a:prstGeom prst="rect">
            <a:avLst/>
          </a:prstGeom>
        </p:spPr>
      </p:pic>
      <p:pic>
        <p:nvPicPr>
          <p:cNvPr id="8" name="Picture 7">
            <a:extLst>
              <a:ext uri="{FF2B5EF4-FFF2-40B4-BE49-F238E27FC236}">
                <a16:creationId xmlns:a16="http://schemas.microsoft.com/office/drawing/2014/main" id="{1BFCAC91-00CB-49F2-88D6-C9A08447EC0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64293" y="1731383"/>
            <a:ext cx="1633258" cy="1179328"/>
          </a:xfrm>
          <a:prstGeom prst="rect">
            <a:avLst/>
          </a:prstGeom>
        </p:spPr>
      </p:pic>
    </p:spTree>
    <p:extLst>
      <p:ext uri="{BB962C8B-B14F-4D97-AF65-F5344CB8AC3E}">
        <p14:creationId xmlns:p14="http://schemas.microsoft.com/office/powerpoint/2010/main" val="3989637708"/>
      </p:ext>
    </p:extLst>
  </p:cSld>
  <p:clrMapOvr>
    <a:masterClrMapping/>
  </p:clrMapOvr>
  <p:transition spd="slow">
    <p:push dir="u"/>
  </p:transition>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Tijdelijke aanduiding voor verticale tekst 2">
            <a:extLst>
              <a:ext uri="{FF2B5EF4-FFF2-40B4-BE49-F238E27FC236}">
                <a16:creationId xmlns:a16="http://schemas.microsoft.com/office/drawing/2014/main" id="{448355BB-BFF8-49FF-A7FB-BCB9388B1E2A}"/>
              </a:ext>
            </a:extLst>
          </p:cNvPr>
          <p:cNvSpPr>
            <a:spLocks noGrp="1"/>
          </p:cNvSpPr>
          <p:nvPr>
            <p:ph type="body" orient="vert" idx="15"/>
          </p:nvPr>
        </p:nvSpPr>
        <p:spPr/>
        <p:txBody>
          <a:bodyPr/>
          <a:lstStyle/>
          <a:p>
            <a:endParaRPr lang="en-GB" dirty="0"/>
          </a:p>
        </p:txBody>
      </p:sp>
      <p:sp>
        <p:nvSpPr>
          <p:cNvPr id="4" name="Tijdelijke aanduiding voor dianummer 3">
            <a:extLst>
              <a:ext uri="{FF2B5EF4-FFF2-40B4-BE49-F238E27FC236}">
                <a16:creationId xmlns:a16="http://schemas.microsoft.com/office/drawing/2014/main" id="{52DD7A8D-15E0-4134-9DA2-FE4208BF70DD}"/>
              </a:ext>
            </a:extLst>
          </p:cNvPr>
          <p:cNvSpPr>
            <a:spLocks noGrp="1"/>
          </p:cNvSpPr>
          <p:nvPr>
            <p:ph type="sldNum" sz="quarter" idx="17"/>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EC93C5F-DB18-4797-88B9-B8B0D60519FD}" type="slidenum">
              <a:rPr kumimoji="0" lang="en-GB" sz="1000" b="0" i="0" u="none" strike="noStrike" kern="1200" cap="none" spc="0" normalizeH="0" baseline="0" noProof="0" smtClean="0">
                <a:ln>
                  <a:noFill/>
                </a:ln>
                <a:solidFill>
                  <a:prstClr val="black">
                    <a:tint val="75000"/>
                  </a:prstClr>
                </a:solidFill>
                <a:effectLst/>
                <a:uLnTx/>
                <a:uFillTx/>
                <a:latin typeface="Segoe UI Ligh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39</a:t>
            </a:fld>
            <a:endParaRPr kumimoji="0" lang="en-GB" sz="1000" b="0" i="0" u="none" strike="noStrike" kern="1200" cap="none" spc="0" normalizeH="0" baseline="0" noProof="0" dirty="0">
              <a:ln>
                <a:noFill/>
              </a:ln>
              <a:solidFill>
                <a:prstClr val="black">
                  <a:tint val="75000"/>
                </a:prstClr>
              </a:solidFill>
              <a:effectLst/>
              <a:uLnTx/>
              <a:uFillTx/>
              <a:latin typeface="Segoe UI Light"/>
              <a:ea typeface="+mn-ea"/>
              <a:cs typeface="+mn-cs"/>
            </a:endParaRPr>
          </a:p>
        </p:txBody>
      </p:sp>
      <p:sp>
        <p:nvSpPr>
          <p:cNvPr id="5" name="Tijdelijke aanduiding voor voettekst 4">
            <a:extLst>
              <a:ext uri="{FF2B5EF4-FFF2-40B4-BE49-F238E27FC236}">
                <a16:creationId xmlns:a16="http://schemas.microsoft.com/office/drawing/2014/main" id="{81D49E64-98A4-4BFE-8B95-F2DB2B3F183B}"/>
              </a:ext>
            </a:extLst>
          </p:cNvPr>
          <p:cNvSpPr>
            <a:spLocks noGrp="1"/>
          </p:cNvSpPr>
          <p:nvPr>
            <p:ph type="ftr" sz="quarter" idx="16"/>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prstClr val="black">
                    <a:tint val="75000"/>
                  </a:prstClr>
                </a:solidFill>
                <a:effectLst/>
                <a:uLnTx/>
                <a:uFillTx/>
                <a:latin typeface="Segoe UI Light"/>
                <a:ea typeface="+mn-ea"/>
                <a:cs typeface="+mn-cs"/>
              </a:rPr>
              <a:t>26 October 2021 | ALIM Guide for asset information Managers</a:t>
            </a:r>
          </a:p>
        </p:txBody>
      </p:sp>
      <p:sp>
        <p:nvSpPr>
          <p:cNvPr id="6" name="Ondertitel 5">
            <a:extLst>
              <a:ext uri="{FF2B5EF4-FFF2-40B4-BE49-F238E27FC236}">
                <a16:creationId xmlns:a16="http://schemas.microsoft.com/office/drawing/2014/main" id="{E7036F51-26EC-4A39-BD25-853A1FB9FD72}"/>
              </a:ext>
            </a:extLst>
          </p:cNvPr>
          <p:cNvSpPr>
            <a:spLocks noGrp="1"/>
          </p:cNvSpPr>
          <p:nvPr>
            <p:ph type="subTitle" idx="10"/>
          </p:nvPr>
        </p:nvSpPr>
        <p:spPr/>
        <p:txBody>
          <a:bodyPr/>
          <a:lstStyle/>
          <a:p>
            <a:r>
              <a:rPr lang="en-GB" dirty="0"/>
              <a:t>Some Fundamentals: must read …</a:t>
            </a:r>
          </a:p>
        </p:txBody>
      </p:sp>
      <p:sp>
        <p:nvSpPr>
          <p:cNvPr id="7" name="Titel 6">
            <a:extLst>
              <a:ext uri="{FF2B5EF4-FFF2-40B4-BE49-F238E27FC236}">
                <a16:creationId xmlns:a16="http://schemas.microsoft.com/office/drawing/2014/main" id="{ADBB3879-8965-4D67-BAE0-5851922A0518}"/>
              </a:ext>
            </a:extLst>
          </p:cNvPr>
          <p:cNvSpPr>
            <a:spLocks noGrp="1"/>
          </p:cNvSpPr>
          <p:nvPr>
            <p:ph type="title"/>
          </p:nvPr>
        </p:nvSpPr>
        <p:spPr/>
        <p:txBody>
          <a:bodyPr/>
          <a:lstStyle/>
          <a:p>
            <a:r>
              <a:rPr lang="en-GB" dirty="0"/>
              <a:t>defining for ALIM</a:t>
            </a:r>
          </a:p>
        </p:txBody>
      </p:sp>
      <p:pic>
        <p:nvPicPr>
          <p:cNvPr id="8" name="Afbeelding 7">
            <a:extLst>
              <a:ext uri="{FF2B5EF4-FFF2-40B4-BE49-F238E27FC236}">
                <a16:creationId xmlns:a16="http://schemas.microsoft.com/office/drawing/2014/main" id="{B0250DA5-BAE9-4912-8E0C-EC08A382A7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2632" y="1634008"/>
            <a:ext cx="3156059" cy="4622628"/>
          </a:xfrm>
          <a:prstGeom prst="rect">
            <a:avLst/>
          </a:prstGeom>
        </p:spPr>
      </p:pic>
    </p:spTree>
    <p:extLst>
      <p:ext uri="{BB962C8B-B14F-4D97-AF65-F5344CB8AC3E}">
        <p14:creationId xmlns:p14="http://schemas.microsoft.com/office/powerpoint/2010/main" val="3130985992"/>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2">
            <a:lumMod val="20000"/>
            <a:lumOff val="80000"/>
          </a:schemeClr>
        </a:solidFill>
        <a:effectLst/>
      </p:bgPr>
    </p:bg>
    <p:spTree>
      <p:nvGrpSpPr>
        <p:cNvPr id="1" name=""/>
        <p:cNvGrpSpPr/>
        <p:nvPr/>
      </p:nvGrpSpPr>
      <p:grpSpPr>
        <a:xfrm>
          <a:off x="0" y="0"/>
          <a:ext cx="0" cy="0"/>
          <a:chOff x="0" y="0"/>
          <a:chExt cx="0" cy="0"/>
        </a:xfrm>
      </p:grpSpPr>
      <p:sp>
        <p:nvSpPr>
          <p:cNvPr id="21" name="Tijdelijke aanduiding voor verticale tekst 20">
            <a:extLst>
              <a:ext uri="{FF2B5EF4-FFF2-40B4-BE49-F238E27FC236}">
                <a16:creationId xmlns:a16="http://schemas.microsoft.com/office/drawing/2014/main" id="{FB0A1F67-8B72-4538-88A8-FCEE59540602}"/>
              </a:ext>
            </a:extLst>
          </p:cNvPr>
          <p:cNvSpPr>
            <a:spLocks noGrp="1"/>
          </p:cNvSpPr>
          <p:nvPr>
            <p:ph type="body" orient="vert" idx="1"/>
          </p:nvPr>
        </p:nvSpPr>
        <p:spPr>
          <a:xfrm>
            <a:off x="777233" y="1856128"/>
            <a:ext cx="11269985" cy="4438165"/>
          </a:xfrm>
        </p:spPr>
        <p:txBody>
          <a:bodyPr vert="horz" lIns="0" tIns="0" rIns="0" bIns="0" rtlCol="0" anchor="t">
            <a:noAutofit/>
          </a:bodyPr>
          <a:lstStyle/>
          <a:p>
            <a:r>
              <a:rPr lang="en-GB" sz="3600" dirty="0"/>
              <a:t>Big challenges In the built environment</a:t>
            </a:r>
          </a:p>
          <a:p>
            <a:r>
              <a:rPr lang="en-GB" sz="1800" dirty="0">
                <a:solidFill>
                  <a:srgbClr val="000000"/>
                </a:solidFill>
                <a:effectLst/>
                <a:latin typeface="Arial" panose="020B0604020202020204" pitchFamily="34" charset="0"/>
                <a:ea typeface="Times New Roman" panose="02020603050405020304" pitchFamily="18" charset="0"/>
              </a:rPr>
              <a:t>Climate </a:t>
            </a:r>
            <a:r>
              <a:rPr lang="en-GB" sz="1800" dirty="0">
                <a:solidFill>
                  <a:srgbClr val="000000"/>
                </a:solidFill>
                <a:latin typeface="Arial" panose="020B0604020202020204" pitchFamily="34" charset="0"/>
                <a:ea typeface="Times New Roman" panose="02020603050405020304" pitchFamily="18" charset="0"/>
              </a:rPr>
              <a:t>adaptation, Energy transition</a:t>
            </a:r>
          </a:p>
          <a:p>
            <a:r>
              <a:rPr lang="en-GB" sz="1800" dirty="0">
                <a:solidFill>
                  <a:srgbClr val="000000"/>
                </a:solidFill>
                <a:effectLst/>
                <a:latin typeface="Arial" panose="020B0604020202020204" pitchFamily="34" charset="0"/>
                <a:ea typeface="Times New Roman" panose="02020603050405020304" pitchFamily="18" charset="0"/>
              </a:rPr>
              <a:t>Aging infrastructures</a:t>
            </a:r>
          </a:p>
          <a:p>
            <a:r>
              <a:rPr lang="en-GB" sz="1800" dirty="0">
                <a:solidFill>
                  <a:srgbClr val="000000"/>
                </a:solidFill>
                <a:latin typeface="Arial" panose="020B0604020202020204" pitchFamily="34" charset="0"/>
                <a:ea typeface="Times New Roman" panose="02020603050405020304" pitchFamily="18" charset="0"/>
              </a:rPr>
              <a:t>Pollution, </a:t>
            </a:r>
            <a:r>
              <a:rPr lang="en-GB" sz="1800" dirty="0">
                <a:solidFill>
                  <a:srgbClr val="000000"/>
                </a:solidFill>
                <a:effectLst/>
                <a:latin typeface="Arial" panose="020B0604020202020204" pitchFamily="34" charset="0"/>
                <a:ea typeface="Times New Roman" panose="02020603050405020304" pitchFamily="18" charset="0"/>
              </a:rPr>
              <a:t>CO2, Nitrogen issues</a:t>
            </a:r>
          </a:p>
          <a:p>
            <a:r>
              <a:rPr lang="en-GB" sz="1800" dirty="0">
                <a:solidFill>
                  <a:srgbClr val="000000"/>
                </a:solidFill>
                <a:latin typeface="Arial" panose="020B0604020202020204" pitchFamily="34" charset="0"/>
                <a:ea typeface="Times New Roman" panose="02020603050405020304" pitchFamily="18" charset="0"/>
              </a:rPr>
              <a:t>Housing shortage</a:t>
            </a:r>
          </a:p>
          <a:p>
            <a:pPr marL="179070" indent="-179070"/>
            <a:r>
              <a:rPr lang="en-GB" sz="1800" dirty="0">
                <a:solidFill>
                  <a:srgbClr val="000000"/>
                </a:solidFill>
                <a:latin typeface="Arial" panose="020B0604020202020204" pitchFamily="34" charset="0"/>
                <a:ea typeface="Times New Roman" panose="02020603050405020304" pitchFamily="18" charset="0"/>
              </a:rPr>
              <a:t>Subsidence, gas-related earthquakes</a:t>
            </a:r>
            <a:endParaRPr lang="en-GB" sz="1800" dirty="0">
              <a:solidFill>
                <a:srgbClr val="000000"/>
              </a:solidFill>
              <a:latin typeface="Arial" panose="020B0604020202020204" pitchFamily="34" charset="0"/>
              <a:ea typeface="Times New Roman" panose="02020603050405020304" pitchFamily="18" charset="0"/>
              <a:cs typeface="Arial" panose="020B0604020202020204" pitchFamily="34" charset="0"/>
            </a:endParaRPr>
          </a:p>
          <a:p>
            <a:pPr marL="179070" indent="-179070"/>
            <a:r>
              <a:rPr lang="en-GB" sz="1800">
                <a:solidFill>
                  <a:srgbClr val="000000"/>
                </a:solidFill>
                <a:latin typeface="Arial"/>
                <a:ea typeface="Times New Roman" panose="02020603050405020304" pitchFamily="18" charset="0"/>
                <a:cs typeface="Arial"/>
              </a:rPr>
              <a:t>Looming electrical/gas</a:t>
            </a:r>
            <a:r>
              <a:rPr lang="en-GB" sz="1800" dirty="0">
                <a:solidFill>
                  <a:srgbClr val="000000"/>
                </a:solidFill>
                <a:latin typeface="Arial"/>
                <a:ea typeface="Times New Roman" panose="02020603050405020304" pitchFamily="18" charset="0"/>
                <a:cs typeface="Arial"/>
              </a:rPr>
              <a:t> power shortages</a:t>
            </a:r>
            <a:endParaRPr lang="en-GB" sz="1800" dirty="0">
              <a:solidFill>
                <a:srgbClr val="000000"/>
              </a:solidFill>
              <a:effectLst/>
              <a:latin typeface="Arial" panose="020B0604020202020204" pitchFamily="34" charset="0"/>
              <a:ea typeface="Times New Roman" panose="02020603050405020304" pitchFamily="18" charset="0"/>
              <a:cs typeface="Arial"/>
            </a:endParaRPr>
          </a:p>
          <a:p>
            <a:endParaRPr lang="en-GB" sz="1800" dirty="0">
              <a:solidFill>
                <a:srgbClr val="000000"/>
              </a:solidFill>
              <a:latin typeface="Arial" panose="020B0604020202020204" pitchFamily="34" charset="0"/>
              <a:ea typeface="Times New Roman" panose="02020603050405020304" pitchFamily="18" charset="0"/>
            </a:endParaRPr>
          </a:p>
          <a:p>
            <a:r>
              <a:rPr lang="en-GB" sz="2400" dirty="0">
                <a:solidFill>
                  <a:srgbClr val="000000"/>
                </a:solidFill>
                <a:latin typeface="Arial" panose="020B0604020202020204" pitchFamily="34" charset="0"/>
                <a:ea typeface="Times New Roman" panose="02020603050405020304" pitchFamily="18" charset="0"/>
              </a:rPr>
              <a:t>The right “Digitalisation” is an important part of the solution</a:t>
            </a:r>
          </a:p>
          <a:p>
            <a:r>
              <a:rPr lang="en-GB" sz="2400" dirty="0">
                <a:solidFill>
                  <a:srgbClr val="000000"/>
                </a:solidFill>
                <a:effectLst/>
                <a:latin typeface="Arial" panose="020B0604020202020204" pitchFamily="34" charset="0"/>
                <a:ea typeface="Times New Roman" panose="02020603050405020304" pitchFamily="18" charset="0"/>
              </a:rPr>
              <a:t>Within Digit</a:t>
            </a:r>
            <a:r>
              <a:rPr lang="en-GB" sz="2400" dirty="0">
                <a:solidFill>
                  <a:srgbClr val="000000"/>
                </a:solidFill>
                <a:latin typeface="Arial" panose="020B0604020202020204" pitchFamily="34" charset="0"/>
                <a:ea typeface="Times New Roman" panose="02020603050405020304" pitchFamily="18" charset="0"/>
              </a:rPr>
              <a:t>alisation the right “</a:t>
            </a:r>
            <a:r>
              <a:rPr lang="en-GB" sz="2400" b="1" dirty="0">
                <a:solidFill>
                  <a:srgbClr val="000000"/>
                </a:solidFill>
                <a:latin typeface="Arial" panose="020B0604020202020204" pitchFamily="34" charset="0"/>
                <a:ea typeface="Times New Roman" panose="02020603050405020304" pitchFamily="18" charset="0"/>
              </a:rPr>
              <a:t>Information Management</a:t>
            </a:r>
            <a:r>
              <a:rPr lang="en-GB" sz="2400" dirty="0">
                <a:solidFill>
                  <a:srgbClr val="000000"/>
                </a:solidFill>
                <a:latin typeface="Arial" panose="020B0604020202020204" pitchFamily="34" charset="0"/>
                <a:ea typeface="Times New Roman" panose="02020603050405020304" pitchFamily="18" charset="0"/>
              </a:rPr>
              <a:t>” is key</a:t>
            </a:r>
            <a:endParaRPr lang="en-GB" sz="2400" dirty="0">
              <a:solidFill>
                <a:srgbClr val="000000"/>
              </a:solidFill>
              <a:effectLst/>
              <a:latin typeface="Arial" panose="020B0604020202020204" pitchFamily="34" charset="0"/>
              <a:ea typeface="Times New Roman" panose="02020603050405020304" pitchFamily="18" charset="0"/>
            </a:endParaRPr>
          </a:p>
        </p:txBody>
      </p:sp>
      <p:sp>
        <p:nvSpPr>
          <p:cNvPr id="23" name="Tijdelijke aanduiding voor verticale tekst 22">
            <a:extLst>
              <a:ext uri="{FF2B5EF4-FFF2-40B4-BE49-F238E27FC236}">
                <a16:creationId xmlns:a16="http://schemas.microsoft.com/office/drawing/2014/main" id="{42D326BD-7163-4F21-BB5C-93E4AA4B3E1A}"/>
              </a:ext>
            </a:extLst>
          </p:cNvPr>
          <p:cNvSpPr>
            <a:spLocks noGrp="1"/>
          </p:cNvSpPr>
          <p:nvPr>
            <p:ph type="body" orient="vert" idx="15"/>
          </p:nvPr>
        </p:nvSpPr>
        <p:spPr/>
        <p:txBody>
          <a:bodyPr/>
          <a:lstStyle/>
          <a:p>
            <a:endParaRPr lang="en-GB" dirty="0"/>
          </a:p>
        </p:txBody>
      </p:sp>
      <p:sp>
        <p:nvSpPr>
          <p:cNvPr id="20" name="Titel 19">
            <a:extLst>
              <a:ext uri="{FF2B5EF4-FFF2-40B4-BE49-F238E27FC236}">
                <a16:creationId xmlns:a16="http://schemas.microsoft.com/office/drawing/2014/main" id="{4BB9987A-2C44-4D4D-9641-691499791444}"/>
              </a:ext>
            </a:extLst>
          </p:cNvPr>
          <p:cNvSpPr>
            <a:spLocks noGrp="1"/>
          </p:cNvSpPr>
          <p:nvPr>
            <p:ph type="title"/>
          </p:nvPr>
        </p:nvSpPr>
        <p:spPr/>
        <p:txBody>
          <a:bodyPr/>
          <a:lstStyle/>
          <a:p>
            <a:r>
              <a:rPr lang="en-GB" dirty="0"/>
              <a:t>01 ALIM Introduction</a:t>
            </a:r>
          </a:p>
        </p:txBody>
      </p:sp>
      <p:sp>
        <p:nvSpPr>
          <p:cNvPr id="24" name="Tijdelijke aanduiding voor dianummer 23">
            <a:extLst>
              <a:ext uri="{FF2B5EF4-FFF2-40B4-BE49-F238E27FC236}">
                <a16:creationId xmlns:a16="http://schemas.microsoft.com/office/drawing/2014/main" id="{A2CD1CB4-E5AB-418D-A0CA-3FDDDD69E479}"/>
              </a:ext>
            </a:extLst>
          </p:cNvPr>
          <p:cNvSpPr>
            <a:spLocks noGrp="1"/>
          </p:cNvSpPr>
          <p:nvPr>
            <p:ph type="sldNum" sz="quarter" idx="17"/>
          </p:nvPr>
        </p:nvSpPr>
        <p:spPr/>
        <p:txBody>
          <a:bodyPr/>
          <a:lstStyle/>
          <a:p>
            <a:fld id="{5EC93C5F-DB18-4797-88B9-B8B0D60519FD}" type="slidenum">
              <a:rPr lang="en-GB" smtClean="0"/>
              <a:pPr/>
              <a:t>4</a:t>
            </a:fld>
            <a:endParaRPr lang="en-GB" dirty="0"/>
          </a:p>
        </p:txBody>
      </p:sp>
      <p:sp>
        <p:nvSpPr>
          <p:cNvPr id="25" name="Tijdelijke aanduiding voor voettekst 24">
            <a:extLst>
              <a:ext uri="{FF2B5EF4-FFF2-40B4-BE49-F238E27FC236}">
                <a16:creationId xmlns:a16="http://schemas.microsoft.com/office/drawing/2014/main" id="{C1805DBD-7D7B-40C4-9F2B-350544973852}"/>
              </a:ext>
            </a:extLst>
          </p:cNvPr>
          <p:cNvSpPr>
            <a:spLocks noGrp="1"/>
          </p:cNvSpPr>
          <p:nvPr>
            <p:ph type="ftr" sz="quarter" idx="16"/>
          </p:nvPr>
        </p:nvSpPr>
        <p:spPr/>
        <p:txBody>
          <a:bodyPr/>
          <a:lstStyle/>
          <a:p>
            <a:r>
              <a:rPr lang="en-GB" dirty="0"/>
              <a:t>26 October 2021 | ALIM Guide for asset information Managers</a:t>
            </a:r>
          </a:p>
        </p:txBody>
      </p:sp>
      <p:sp>
        <p:nvSpPr>
          <p:cNvPr id="7" name="Ondertitel 7">
            <a:extLst>
              <a:ext uri="{FF2B5EF4-FFF2-40B4-BE49-F238E27FC236}">
                <a16:creationId xmlns:a16="http://schemas.microsoft.com/office/drawing/2014/main" id="{4DC408E1-207F-47E7-B0AD-114F047225DC}"/>
              </a:ext>
            </a:extLst>
          </p:cNvPr>
          <p:cNvSpPr>
            <a:spLocks noGrp="1"/>
          </p:cNvSpPr>
          <p:nvPr>
            <p:ph type="subTitle" idx="10"/>
          </p:nvPr>
        </p:nvSpPr>
        <p:spPr>
          <a:xfrm>
            <a:off x="777244" y="924516"/>
            <a:ext cx="10827096" cy="349200"/>
          </a:xfrm>
        </p:spPr>
        <p:txBody>
          <a:bodyPr/>
          <a:lstStyle/>
          <a:p>
            <a:r>
              <a:rPr lang="en-GB" dirty="0"/>
              <a:t>background</a:t>
            </a:r>
          </a:p>
        </p:txBody>
      </p:sp>
    </p:spTree>
    <p:extLst>
      <p:ext uri="{BB962C8B-B14F-4D97-AF65-F5344CB8AC3E}">
        <p14:creationId xmlns:p14="http://schemas.microsoft.com/office/powerpoint/2010/main" val="591966027"/>
      </p:ext>
    </p:extLst>
  </p:cSld>
  <p:clrMapOvr>
    <a:overrideClrMapping bg1="lt1" tx1="dk1" bg2="lt2" tx2="dk2" accent1="accent1" accent2="accent2" accent3="accent3" accent4="accent4" accent5="accent5" accent6="accent6" hlink="hlink" folHlink="folHlink"/>
  </p:clrMapOvr>
  <p:transition spd="slow">
    <p:push dir="u"/>
  </p:transition>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Tijdelijke aanduiding voor verticale tekst 2">
            <a:extLst>
              <a:ext uri="{FF2B5EF4-FFF2-40B4-BE49-F238E27FC236}">
                <a16:creationId xmlns:a16="http://schemas.microsoft.com/office/drawing/2014/main" id="{448355BB-BFF8-49FF-A7FB-BCB9388B1E2A}"/>
              </a:ext>
            </a:extLst>
          </p:cNvPr>
          <p:cNvSpPr>
            <a:spLocks noGrp="1"/>
          </p:cNvSpPr>
          <p:nvPr>
            <p:ph type="body" orient="vert" idx="15"/>
          </p:nvPr>
        </p:nvSpPr>
        <p:spPr/>
        <p:txBody>
          <a:bodyPr/>
          <a:lstStyle/>
          <a:p>
            <a:endParaRPr lang="en-GB" dirty="0"/>
          </a:p>
        </p:txBody>
      </p:sp>
      <p:sp>
        <p:nvSpPr>
          <p:cNvPr id="4" name="Tijdelijke aanduiding voor dianummer 3">
            <a:extLst>
              <a:ext uri="{FF2B5EF4-FFF2-40B4-BE49-F238E27FC236}">
                <a16:creationId xmlns:a16="http://schemas.microsoft.com/office/drawing/2014/main" id="{52DD7A8D-15E0-4134-9DA2-FE4208BF70DD}"/>
              </a:ext>
            </a:extLst>
          </p:cNvPr>
          <p:cNvSpPr>
            <a:spLocks noGrp="1"/>
          </p:cNvSpPr>
          <p:nvPr>
            <p:ph type="sldNum" sz="quarter" idx="17"/>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EC93C5F-DB18-4797-88B9-B8B0D60519FD}" type="slidenum">
              <a:rPr kumimoji="0" lang="en-GB" sz="1000" b="0" i="0" u="none" strike="noStrike" kern="1200" cap="none" spc="0" normalizeH="0" baseline="0" noProof="0" smtClean="0">
                <a:ln>
                  <a:noFill/>
                </a:ln>
                <a:solidFill>
                  <a:prstClr val="black">
                    <a:tint val="75000"/>
                  </a:prstClr>
                </a:solidFill>
                <a:effectLst/>
                <a:uLnTx/>
                <a:uFillTx/>
                <a:latin typeface="Segoe UI Ligh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40</a:t>
            </a:fld>
            <a:endParaRPr kumimoji="0" lang="en-GB" sz="1000" b="0" i="0" u="none" strike="noStrike" kern="1200" cap="none" spc="0" normalizeH="0" baseline="0" noProof="0" dirty="0">
              <a:ln>
                <a:noFill/>
              </a:ln>
              <a:solidFill>
                <a:prstClr val="black">
                  <a:tint val="75000"/>
                </a:prstClr>
              </a:solidFill>
              <a:effectLst/>
              <a:uLnTx/>
              <a:uFillTx/>
              <a:latin typeface="Segoe UI Light"/>
              <a:ea typeface="+mn-ea"/>
              <a:cs typeface="+mn-cs"/>
            </a:endParaRPr>
          </a:p>
        </p:txBody>
      </p:sp>
      <p:sp>
        <p:nvSpPr>
          <p:cNvPr id="5" name="Tijdelijke aanduiding voor voettekst 4">
            <a:extLst>
              <a:ext uri="{FF2B5EF4-FFF2-40B4-BE49-F238E27FC236}">
                <a16:creationId xmlns:a16="http://schemas.microsoft.com/office/drawing/2014/main" id="{81D49E64-98A4-4BFE-8B95-F2DB2B3F183B}"/>
              </a:ext>
            </a:extLst>
          </p:cNvPr>
          <p:cNvSpPr>
            <a:spLocks noGrp="1"/>
          </p:cNvSpPr>
          <p:nvPr>
            <p:ph type="ftr" sz="quarter" idx="16"/>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prstClr val="black">
                    <a:tint val="75000"/>
                  </a:prstClr>
                </a:solidFill>
                <a:effectLst/>
                <a:uLnTx/>
                <a:uFillTx/>
                <a:latin typeface="Segoe UI Light"/>
                <a:ea typeface="+mn-ea"/>
                <a:cs typeface="+mn-cs"/>
              </a:rPr>
              <a:t>26 October 2021 | ALIM Guide for asset information Managers</a:t>
            </a:r>
          </a:p>
        </p:txBody>
      </p:sp>
      <p:sp>
        <p:nvSpPr>
          <p:cNvPr id="6" name="Ondertitel 5">
            <a:extLst>
              <a:ext uri="{FF2B5EF4-FFF2-40B4-BE49-F238E27FC236}">
                <a16:creationId xmlns:a16="http://schemas.microsoft.com/office/drawing/2014/main" id="{E7036F51-26EC-4A39-BD25-853A1FB9FD72}"/>
              </a:ext>
            </a:extLst>
          </p:cNvPr>
          <p:cNvSpPr>
            <a:spLocks noGrp="1"/>
          </p:cNvSpPr>
          <p:nvPr>
            <p:ph type="subTitle" idx="10"/>
          </p:nvPr>
        </p:nvSpPr>
        <p:spPr/>
        <p:txBody>
          <a:bodyPr/>
          <a:lstStyle/>
          <a:p>
            <a:r>
              <a:rPr lang="en-GB" dirty="0"/>
              <a:t>Some Fundamentals: the meaning triangle </a:t>
            </a:r>
          </a:p>
        </p:txBody>
      </p:sp>
      <p:sp>
        <p:nvSpPr>
          <p:cNvPr id="7" name="Titel 6">
            <a:extLst>
              <a:ext uri="{FF2B5EF4-FFF2-40B4-BE49-F238E27FC236}">
                <a16:creationId xmlns:a16="http://schemas.microsoft.com/office/drawing/2014/main" id="{ADBB3879-8965-4D67-BAE0-5851922A0518}"/>
              </a:ext>
            </a:extLst>
          </p:cNvPr>
          <p:cNvSpPr>
            <a:spLocks noGrp="1"/>
          </p:cNvSpPr>
          <p:nvPr>
            <p:ph type="title"/>
          </p:nvPr>
        </p:nvSpPr>
        <p:spPr/>
        <p:txBody>
          <a:bodyPr/>
          <a:lstStyle/>
          <a:p>
            <a:r>
              <a:rPr lang="en-GB" dirty="0"/>
              <a:t>defining for ALIM</a:t>
            </a:r>
          </a:p>
        </p:txBody>
      </p:sp>
      <p:sp>
        <p:nvSpPr>
          <p:cNvPr id="23" name="Rectangle 54">
            <a:extLst>
              <a:ext uri="{FF2B5EF4-FFF2-40B4-BE49-F238E27FC236}">
                <a16:creationId xmlns:a16="http://schemas.microsoft.com/office/drawing/2014/main" id="{1B0D4D31-E94D-4185-ABC1-EE66DBEAFC6B}"/>
              </a:ext>
            </a:extLst>
          </p:cNvPr>
          <p:cNvSpPr>
            <a:spLocks noChangeArrowheads="1"/>
          </p:cNvSpPr>
          <p:nvPr/>
        </p:nvSpPr>
        <p:spPr bwMode="auto">
          <a:xfrm>
            <a:off x="8365847" y="5383083"/>
            <a:ext cx="6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GB" altLang="en-US" sz="1800" b="0" i="0" u="none" strike="noStrike" kern="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26" name="Rectangle 62">
            <a:extLst>
              <a:ext uri="{FF2B5EF4-FFF2-40B4-BE49-F238E27FC236}">
                <a16:creationId xmlns:a16="http://schemas.microsoft.com/office/drawing/2014/main" id="{8D5FD1CF-7DF0-467E-A95E-FDD4666DF7CD}"/>
              </a:ext>
            </a:extLst>
          </p:cNvPr>
          <p:cNvSpPr>
            <a:spLocks noChangeArrowheads="1"/>
          </p:cNvSpPr>
          <p:nvPr/>
        </p:nvSpPr>
        <p:spPr bwMode="auto">
          <a:xfrm>
            <a:off x="4892397" y="5313233"/>
            <a:ext cx="6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GB" altLang="en-US" sz="1800" b="0" i="0" u="none" strike="noStrike" kern="0" cap="none" spc="0" normalizeH="0" baseline="0" noProof="0" dirty="0">
              <a:ln>
                <a:noFill/>
              </a:ln>
              <a:solidFill>
                <a:prstClr val="black"/>
              </a:solidFill>
              <a:effectLst/>
              <a:uLnTx/>
              <a:uFillTx/>
              <a:latin typeface="Arial" panose="020B0604020202020204" pitchFamily="34" charset="0"/>
              <a:ea typeface="+mn-ea"/>
              <a:cs typeface="+mn-cs"/>
            </a:endParaRPr>
          </a:p>
        </p:txBody>
      </p:sp>
      <p:pic>
        <p:nvPicPr>
          <p:cNvPr id="27" name="Picture 95" descr="Afbeeldingsresultaat voor brug">
            <a:extLst>
              <a:ext uri="{FF2B5EF4-FFF2-40B4-BE49-F238E27FC236}">
                <a16:creationId xmlns:a16="http://schemas.microsoft.com/office/drawing/2014/main" id="{8DC09FF6-E148-45A9-B045-38F2CB7B48C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568643" y="5660082"/>
            <a:ext cx="1284960" cy="642480"/>
          </a:xfrm>
          <a:prstGeom prst="rect">
            <a:avLst/>
          </a:prstGeom>
          <a:noFill/>
          <a:extLst>
            <a:ext uri="{909E8E84-426E-40DD-AFC4-6F175D3DCCD1}">
              <a14:hiddenFill xmlns:a14="http://schemas.microsoft.com/office/drawing/2010/main">
                <a:solidFill>
                  <a:srgbClr val="FFFFFF"/>
                </a:solidFill>
              </a14:hiddenFill>
            </a:ext>
          </a:extLst>
        </p:spPr>
      </p:pic>
      <p:sp>
        <p:nvSpPr>
          <p:cNvPr id="28" name="Tekstvak 27">
            <a:extLst>
              <a:ext uri="{FF2B5EF4-FFF2-40B4-BE49-F238E27FC236}">
                <a16:creationId xmlns:a16="http://schemas.microsoft.com/office/drawing/2014/main" id="{7DAE8767-7C39-4E7C-A629-42A84F08B63C}"/>
              </a:ext>
            </a:extLst>
          </p:cNvPr>
          <p:cNvSpPr txBox="1"/>
          <p:nvPr/>
        </p:nvSpPr>
        <p:spPr>
          <a:xfrm>
            <a:off x="7500138" y="5671946"/>
            <a:ext cx="1603324"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dirty="0">
                <a:ln>
                  <a:noFill/>
                </a:ln>
                <a:solidFill>
                  <a:prstClr val="black"/>
                </a:solidFill>
                <a:effectLst/>
                <a:uLnTx/>
                <a:uFillTx/>
                <a:latin typeface="Segoe UI Light"/>
                <a:ea typeface="+mn-ea"/>
                <a:cs typeface="+mn-cs"/>
              </a:rPr>
              <a:t>“nl:Bridge_123”</a:t>
            </a:r>
          </a:p>
        </p:txBody>
      </p:sp>
      <p:sp>
        <p:nvSpPr>
          <p:cNvPr id="29" name="Tekstvak 28">
            <a:extLst>
              <a:ext uri="{FF2B5EF4-FFF2-40B4-BE49-F238E27FC236}">
                <a16:creationId xmlns:a16="http://schemas.microsoft.com/office/drawing/2014/main" id="{944A69B7-F41D-4152-A35F-EBAB25C15AE0}"/>
              </a:ext>
            </a:extLst>
          </p:cNvPr>
          <p:cNvSpPr txBox="1"/>
          <p:nvPr/>
        </p:nvSpPr>
        <p:spPr>
          <a:xfrm rot="18671677">
            <a:off x="4635275" y="3747094"/>
            <a:ext cx="758221"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nl-NL"/>
            </a:defPPr>
            <a:lvl1pPr marR="0" lvl="0" indent="0" eaLnBrk="0" fontAlgn="base" hangingPunct="0">
              <a:lnSpc>
                <a:spcPct val="100000"/>
              </a:lnSpc>
              <a:spcBef>
                <a:spcPct val="0"/>
              </a:spcBef>
              <a:spcAft>
                <a:spcPct val="0"/>
              </a:spcAft>
              <a:buClrTx/>
              <a:buSzTx/>
              <a:buFontTx/>
              <a:buNone/>
              <a:tabLst/>
              <a:defRPr sz="1200" kern="0">
                <a:solidFill>
                  <a:srgbClr val="000000"/>
                </a:solidFill>
                <a:latin typeface="Arial" panose="020B0604020202020204" pitchFamily="34" charset="0"/>
              </a:defRPr>
            </a:lvl1pPr>
            <a:lvl2pPr eaLnBrk="0" fontAlgn="base" hangingPunct="0">
              <a:spcBef>
                <a:spcPct val="0"/>
              </a:spcBef>
              <a:spcAft>
                <a:spcPct val="0"/>
              </a:spcAft>
              <a:defRPr>
                <a:latin typeface="Arial" panose="020B0604020202020204" pitchFamily="34" charset="0"/>
              </a:defRPr>
            </a:lvl2pPr>
            <a:lvl3pPr eaLnBrk="0" fontAlgn="base" hangingPunct="0">
              <a:spcBef>
                <a:spcPct val="0"/>
              </a:spcBef>
              <a:spcAft>
                <a:spcPct val="0"/>
              </a:spcAft>
              <a:defRPr>
                <a:latin typeface="Arial" panose="020B0604020202020204" pitchFamily="34" charset="0"/>
              </a:defRPr>
            </a:lvl3pPr>
            <a:lvl4pPr eaLnBrk="0" fontAlgn="base" hangingPunct="0">
              <a:spcBef>
                <a:spcPct val="0"/>
              </a:spcBef>
              <a:spcAft>
                <a:spcPct val="0"/>
              </a:spcAft>
              <a:defRPr>
                <a:latin typeface="Arial" panose="020B0604020202020204" pitchFamily="34" charset="0"/>
              </a:defRPr>
            </a:lvl4pPr>
            <a:lvl5pPr eaLnBrk="0" fontAlgn="base" hangingPunct="0">
              <a:spcBef>
                <a:spcPct val="0"/>
              </a:spcBef>
              <a:spcAft>
                <a:spcPct val="0"/>
              </a:spcAft>
              <a:defRPr>
                <a:latin typeface="Arial" panose="020B0604020202020204" pitchFamily="34" charset="0"/>
              </a:defRPr>
            </a:lvl5pPr>
            <a:lvl6pPr eaLnBrk="0" fontAlgn="base" hangingPunct="0">
              <a:spcBef>
                <a:spcPct val="0"/>
              </a:spcBef>
              <a:spcAft>
                <a:spcPct val="0"/>
              </a:spcAft>
              <a:defRPr>
                <a:latin typeface="Arial" panose="020B0604020202020204" pitchFamily="34" charset="0"/>
              </a:defRPr>
            </a:lvl6pPr>
            <a:lvl7pPr eaLnBrk="0" fontAlgn="base" hangingPunct="0">
              <a:spcBef>
                <a:spcPct val="0"/>
              </a:spcBef>
              <a:spcAft>
                <a:spcPct val="0"/>
              </a:spcAft>
              <a:defRPr>
                <a:latin typeface="Arial" panose="020B0604020202020204" pitchFamily="34" charset="0"/>
              </a:defRPr>
            </a:lvl7pPr>
            <a:lvl8pPr eaLnBrk="0" fontAlgn="base" hangingPunct="0">
              <a:spcBef>
                <a:spcPct val="0"/>
              </a:spcBef>
              <a:spcAft>
                <a:spcPct val="0"/>
              </a:spcAft>
              <a:defRPr>
                <a:latin typeface="Arial" panose="020B0604020202020204" pitchFamily="34" charset="0"/>
              </a:defRPr>
            </a:lvl8pPr>
            <a:lvl9pPr eaLnBrk="0" fontAlgn="base" hangingPunct="0">
              <a:spcBef>
                <a:spcPct val="0"/>
              </a:spcBef>
              <a:spcAft>
                <a:spcPct val="0"/>
              </a:spcAft>
              <a:defRPr>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GB" sz="1200" b="0" i="0" u="none" strike="noStrike" kern="0" cap="none" spc="0" normalizeH="0" baseline="0" noProof="0" dirty="0">
                <a:ln>
                  <a:noFill/>
                </a:ln>
                <a:solidFill>
                  <a:srgbClr val="000000"/>
                </a:solidFill>
                <a:effectLst/>
                <a:uLnTx/>
                <a:uFillTx/>
                <a:latin typeface="Arial" panose="020B0604020202020204" pitchFamily="34" charset="0"/>
                <a:ea typeface="+mn-ea"/>
                <a:cs typeface="+mn-cs"/>
              </a:rPr>
              <a:t>symbolises</a:t>
            </a:r>
          </a:p>
        </p:txBody>
      </p:sp>
      <p:sp>
        <p:nvSpPr>
          <p:cNvPr id="30" name="Tekstvak 29">
            <a:extLst>
              <a:ext uri="{FF2B5EF4-FFF2-40B4-BE49-F238E27FC236}">
                <a16:creationId xmlns:a16="http://schemas.microsoft.com/office/drawing/2014/main" id="{DE04159D-DCE8-48E5-9C8A-3ACA4FC811DB}"/>
              </a:ext>
            </a:extLst>
          </p:cNvPr>
          <p:cNvSpPr txBox="1"/>
          <p:nvPr/>
        </p:nvSpPr>
        <p:spPr>
          <a:xfrm rot="2925418">
            <a:off x="6993589" y="3718104"/>
            <a:ext cx="1013098"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nl-NL"/>
            </a:defPPr>
            <a:lvl1pPr marR="0" lvl="0" indent="0" eaLnBrk="0" fontAlgn="base" hangingPunct="0">
              <a:lnSpc>
                <a:spcPct val="100000"/>
              </a:lnSpc>
              <a:spcBef>
                <a:spcPct val="0"/>
              </a:spcBef>
              <a:spcAft>
                <a:spcPct val="0"/>
              </a:spcAft>
              <a:buClrTx/>
              <a:buSzTx/>
              <a:buFontTx/>
              <a:buNone/>
              <a:tabLst/>
              <a:defRPr sz="1200" kern="0">
                <a:solidFill>
                  <a:srgbClr val="000000"/>
                </a:solidFill>
                <a:latin typeface="Arial" panose="020B0604020202020204" pitchFamily="34" charset="0"/>
              </a:defRPr>
            </a:lvl1pPr>
            <a:lvl2pPr eaLnBrk="0" fontAlgn="base" hangingPunct="0">
              <a:spcBef>
                <a:spcPct val="0"/>
              </a:spcBef>
              <a:spcAft>
                <a:spcPct val="0"/>
              </a:spcAft>
              <a:defRPr>
                <a:latin typeface="Arial" panose="020B0604020202020204" pitchFamily="34" charset="0"/>
              </a:defRPr>
            </a:lvl2pPr>
            <a:lvl3pPr eaLnBrk="0" fontAlgn="base" hangingPunct="0">
              <a:spcBef>
                <a:spcPct val="0"/>
              </a:spcBef>
              <a:spcAft>
                <a:spcPct val="0"/>
              </a:spcAft>
              <a:defRPr>
                <a:latin typeface="Arial" panose="020B0604020202020204" pitchFamily="34" charset="0"/>
              </a:defRPr>
            </a:lvl3pPr>
            <a:lvl4pPr eaLnBrk="0" fontAlgn="base" hangingPunct="0">
              <a:spcBef>
                <a:spcPct val="0"/>
              </a:spcBef>
              <a:spcAft>
                <a:spcPct val="0"/>
              </a:spcAft>
              <a:defRPr>
                <a:latin typeface="Arial" panose="020B0604020202020204" pitchFamily="34" charset="0"/>
              </a:defRPr>
            </a:lvl4pPr>
            <a:lvl5pPr eaLnBrk="0" fontAlgn="base" hangingPunct="0">
              <a:spcBef>
                <a:spcPct val="0"/>
              </a:spcBef>
              <a:spcAft>
                <a:spcPct val="0"/>
              </a:spcAft>
              <a:defRPr>
                <a:latin typeface="Arial" panose="020B0604020202020204" pitchFamily="34" charset="0"/>
              </a:defRPr>
            </a:lvl5pPr>
            <a:lvl6pPr eaLnBrk="0" fontAlgn="base" hangingPunct="0">
              <a:spcBef>
                <a:spcPct val="0"/>
              </a:spcBef>
              <a:spcAft>
                <a:spcPct val="0"/>
              </a:spcAft>
              <a:defRPr>
                <a:latin typeface="Arial" panose="020B0604020202020204" pitchFamily="34" charset="0"/>
              </a:defRPr>
            </a:lvl6pPr>
            <a:lvl7pPr eaLnBrk="0" fontAlgn="base" hangingPunct="0">
              <a:spcBef>
                <a:spcPct val="0"/>
              </a:spcBef>
              <a:spcAft>
                <a:spcPct val="0"/>
              </a:spcAft>
              <a:defRPr>
                <a:latin typeface="Arial" panose="020B0604020202020204" pitchFamily="34" charset="0"/>
              </a:defRPr>
            </a:lvl7pPr>
            <a:lvl8pPr eaLnBrk="0" fontAlgn="base" hangingPunct="0">
              <a:spcBef>
                <a:spcPct val="0"/>
              </a:spcBef>
              <a:spcAft>
                <a:spcPct val="0"/>
              </a:spcAft>
              <a:defRPr>
                <a:latin typeface="Arial" panose="020B0604020202020204" pitchFamily="34" charset="0"/>
              </a:defRPr>
            </a:lvl8pPr>
            <a:lvl9pPr eaLnBrk="0" fontAlgn="base" hangingPunct="0">
              <a:spcBef>
                <a:spcPct val="0"/>
              </a:spcBef>
              <a:spcAft>
                <a:spcPct val="0"/>
              </a:spcAft>
              <a:defRPr>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GB" sz="1200" b="0" i="0" u="none" strike="noStrike" kern="0" cap="none" spc="0" normalizeH="0" baseline="0" noProof="0" dirty="0">
                <a:ln>
                  <a:noFill/>
                </a:ln>
                <a:solidFill>
                  <a:srgbClr val="000000"/>
                </a:solidFill>
                <a:effectLst/>
                <a:uLnTx/>
                <a:uFillTx/>
                <a:latin typeface="Arial" panose="020B0604020202020204" pitchFamily="34" charset="0"/>
                <a:ea typeface="+mn-ea"/>
                <a:cs typeface="+mn-cs"/>
              </a:rPr>
              <a:t>conceptualises</a:t>
            </a:r>
          </a:p>
        </p:txBody>
      </p:sp>
      <p:pic>
        <p:nvPicPr>
          <p:cNvPr id="31" name="Picture 2" descr="Afbeeldingsresultaat voor brain">
            <a:extLst>
              <a:ext uri="{FF2B5EF4-FFF2-40B4-BE49-F238E27FC236}">
                <a16:creationId xmlns:a16="http://schemas.microsoft.com/office/drawing/2014/main" id="{57090645-AD98-490E-BBA7-1D526091EB68}"/>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5382" t="13623" r="12871" b="14328"/>
          <a:stretch/>
        </p:blipFill>
        <p:spPr bwMode="auto">
          <a:xfrm>
            <a:off x="5864973" y="1451509"/>
            <a:ext cx="859591" cy="690567"/>
          </a:xfrm>
          <a:prstGeom prst="rect">
            <a:avLst/>
          </a:prstGeom>
          <a:noFill/>
          <a:extLst>
            <a:ext uri="{909E8E84-426E-40DD-AFC4-6F175D3DCCD1}">
              <a14:hiddenFill xmlns:a14="http://schemas.microsoft.com/office/drawing/2010/main">
                <a:solidFill>
                  <a:srgbClr val="FFFFFF"/>
                </a:solidFill>
              </a14:hiddenFill>
            </a:ext>
          </a:extLst>
        </p:spPr>
      </p:pic>
      <p:sp>
        <p:nvSpPr>
          <p:cNvPr id="32" name="Rectangle 53">
            <a:extLst>
              <a:ext uri="{FF2B5EF4-FFF2-40B4-BE49-F238E27FC236}">
                <a16:creationId xmlns:a16="http://schemas.microsoft.com/office/drawing/2014/main" id="{74A083D5-1847-4D4B-9F3D-CEC8213B540A}"/>
              </a:ext>
            </a:extLst>
          </p:cNvPr>
          <p:cNvSpPr>
            <a:spLocks noChangeArrowheads="1"/>
          </p:cNvSpPr>
          <p:nvPr/>
        </p:nvSpPr>
        <p:spPr bwMode="auto">
          <a:xfrm>
            <a:off x="5932489" y="5101701"/>
            <a:ext cx="724557"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GB" altLang="en-US" sz="1200" b="0" i="0" u="none" strike="noStrike" kern="0" cap="none" spc="0" normalizeH="0" baseline="0" noProof="0" dirty="0">
                <a:ln>
                  <a:noFill/>
                </a:ln>
                <a:solidFill>
                  <a:srgbClr val="000000"/>
                </a:solidFill>
                <a:effectLst/>
                <a:uLnTx/>
                <a:uFillTx/>
                <a:latin typeface="Arial" panose="020B0604020202020204" pitchFamily="34" charset="0"/>
                <a:ea typeface="+mn-ea"/>
                <a:cs typeface="+mn-cs"/>
              </a:rPr>
              <a:t>represents</a:t>
            </a:r>
            <a:endParaRPr kumimoji="0" lang="en-GB" altLang="en-US" sz="1800" b="0" i="0" u="none" strike="noStrike" kern="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33" name="Ovaal 32">
            <a:extLst>
              <a:ext uri="{FF2B5EF4-FFF2-40B4-BE49-F238E27FC236}">
                <a16:creationId xmlns:a16="http://schemas.microsoft.com/office/drawing/2014/main" id="{832DFA46-6C04-4EE8-A36D-92A86ED27424}"/>
              </a:ext>
            </a:extLst>
          </p:cNvPr>
          <p:cNvSpPr/>
          <p:nvPr/>
        </p:nvSpPr>
        <p:spPr>
          <a:xfrm>
            <a:off x="5794320" y="2233991"/>
            <a:ext cx="1000899" cy="100089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Segoe UI Light"/>
                <a:ea typeface="+mn-ea"/>
                <a:cs typeface="+mn-cs"/>
              </a:rPr>
              <a:t>Thought</a:t>
            </a:r>
          </a:p>
        </p:txBody>
      </p:sp>
      <p:sp>
        <p:nvSpPr>
          <p:cNvPr id="34" name="Ovaal 33">
            <a:extLst>
              <a:ext uri="{FF2B5EF4-FFF2-40B4-BE49-F238E27FC236}">
                <a16:creationId xmlns:a16="http://schemas.microsoft.com/office/drawing/2014/main" id="{1C2D960B-4B19-4BBB-BE8B-ABB194EB8CDE}"/>
              </a:ext>
            </a:extLst>
          </p:cNvPr>
          <p:cNvSpPr/>
          <p:nvPr/>
        </p:nvSpPr>
        <p:spPr>
          <a:xfrm>
            <a:off x="3745345" y="4496871"/>
            <a:ext cx="1000899" cy="100089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Segoe UI Light"/>
                <a:ea typeface="+mn-ea"/>
                <a:cs typeface="+mn-cs"/>
              </a:rPr>
              <a:t>Thing</a:t>
            </a:r>
          </a:p>
        </p:txBody>
      </p:sp>
      <p:sp>
        <p:nvSpPr>
          <p:cNvPr id="35" name="Ovaal 34">
            <a:extLst>
              <a:ext uri="{FF2B5EF4-FFF2-40B4-BE49-F238E27FC236}">
                <a16:creationId xmlns:a16="http://schemas.microsoft.com/office/drawing/2014/main" id="{84D130C1-A6B7-45A0-A202-81889595EC5C}"/>
              </a:ext>
            </a:extLst>
          </p:cNvPr>
          <p:cNvSpPr/>
          <p:nvPr/>
        </p:nvSpPr>
        <p:spPr>
          <a:xfrm>
            <a:off x="7852517" y="4496871"/>
            <a:ext cx="1000899" cy="100089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Segoe UI Light"/>
                <a:ea typeface="+mn-ea"/>
                <a:cs typeface="+mn-cs"/>
              </a:rPr>
              <a:t>Symbol</a:t>
            </a:r>
          </a:p>
        </p:txBody>
      </p:sp>
      <p:cxnSp>
        <p:nvCxnSpPr>
          <p:cNvPr id="36" name="Rechte verbindingslijn met pijl 35">
            <a:extLst>
              <a:ext uri="{FF2B5EF4-FFF2-40B4-BE49-F238E27FC236}">
                <a16:creationId xmlns:a16="http://schemas.microsoft.com/office/drawing/2014/main" id="{04708B0C-F092-4A44-A5E1-9D231F6BA6A8}"/>
              </a:ext>
            </a:extLst>
          </p:cNvPr>
          <p:cNvCxnSpPr>
            <a:cxnSpLocks/>
            <a:stCxn id="34" idx="7"/>
            <a:endCxn id="33" idx="3"/>
          </p:cNvCxnSpPr>
          <p:nvPr/>
        </p:nvCxnSpPr>
        <p:spPr>
          <a:xfrm flipV="1">
            <a:off x="4599666" y="3088312"/>
            <a:ext cx="1341232" cy="1555137"/>
          </a:xfrm>
          <a:prstGeom prst="straightConnector1">
            <a:avLst/>
          </a:prstGeom>
          <a:ln>
            <a:prstDash val="dash"/>
            <a:tailEnd type="triangle"/>
          </a:ln>
        </p:spPr>
        <p:style>
          <a:lnRef idx="1">
            <a:schemeClr val="dk1"/>
          </a:lnRef>
          <a:fillRef idx="0">
            <a:schemeClr val="dk1"/>
          </a:fillRef>
          <a:effectRef idx="0">
            <a:schemeClr val="dk1"/>
          </a:effectRef>
          <a:fontRef idx="minor">
            <a:schemeClr val="tx1"/>
          </a:fontRef>
        </p:style>
      </p:cxnSp>
      <p:cxnSp>
        <p:nvCxnSpPr>
          <p:cNvPr id="37" name="Rechte verbindingslijn met pijl 36">
            <a:extLst>
              <a:ext uri="{FF2B5EF4-FFF2-40B4-BE49-F238E27FC236}">
                <a16:creationId xmlns:a16="http://schemas.microsoft.com/office/drawing/2014/main" id="{D1FAFA60-7F2C-4595-8508-7885C0AB8440}"/>
              </a:ext>
            </a:extLst>
          </p:cNvPr>
          <p:cNvCxnSpPr>
            <a:cxnSpLocks/>
            <a:stCxn id="35" idx="2"/>
            <a:endCxn id="34" idx="6"/>
          </p:cNvCxnSpPr>
          <p:nvPr/>
        </p:nvCxnSpPr>
        <p:spPr>
          <a:xfrm flipH="1">
            <a:off x="4746244" y="4997321"/>
            <a:ext cx="3106273"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8" name="Rechte verbindingslijn met pijl 37">
            <a:extLst>
              <a:ext uri="{FF2B5EF4-FFF2-40B4-BE49-F238E27FC236}">
                <a16:creationId xmlns:a16="http://schemas.microsoft.com/office/drawing/2014/main" id="{BD14FF0C-261B-4412-ABD1-1AA655F3AD00}"/>
              </a:ext>
            </a:extLst>
          </p:cNvPr>
          <p:cNvCxnSpPr>
            <a:cxnSpLocks/>
            <a:stCxn id="33" idx="5"/>
            <a:endCxn id="35" idx="1"/>
          </p:cNvCxnSpPr>
          <p:nvPr/>
        </p:nvCxnSpPr>
        <p:spPr>
          <a:xfrm>
            <a:off x="6648641" y="3088312"/>
            <a:ext cx="1350454" cy="1555137"/>
          </a:xfrm>
          <a:prstGeom prst="straightConnector1">
            <a:avLst/>
          </a:prstGeom>
          <a:ln>
            <a:prstDash val="dash"/>
            <a:tailEnd type="triangle"/>
          </a:ln>
        </p:spPr>
        <p:style>
          <a:lnRef idx="1">
            <a:schemeClr val="dk1"/>
          </a:lnRef>
          <a:fillRef idx="0">
            <a:schemeClr val="dk1"/>
          </a:fillRef>
          <a:effectRef idx="0">
            <a:schemeClr val="dk1"/>
          </a:effectRef>
          <a:fontRef idx="minor">
            <a:schemeClr val="tx1"/>
          </a:fontRef>
        </p:style>
      </p:cxnSp>
      <p:sp>
        <p:nvSpPr>
          <p:cNvPr id="39" name="Tekstvak 38">
            <a:extLst>
              <a:ext uri="{FF2B5EF4-FFF2-40B4-BE49-F238E27FC236}">
                <a16:creationId xmlns:a16="http://schemas.microsoft.com/office/drawing/2014/main" id="{B2D35687-8614-42F7-B177-8FB82F79D196}"/>
              </a:ext>
            </a:extLst>
          </p:cNvPr>
          <p:cNvSpPr txBox="1"/>
          <p:nvPr/>
        </p:nvSpPr>
        <p:spPr>
          <a:xfrm>
            <a:off x="2029087" y="4285396"/>
            <a:ext cx="1487908" cy="95410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prstClr val="black"/>
                </a:solidFill>
                <a:effectLst/>
                <a:uLnTx/>
                <a:uFillTx/>
                <a:latin typeface="Segoe UI Light"/>
                <a:ea typeface="+mn-ea"/>
                <a:cs typeface="+mn-cs"/>
              </a:rPr>
              <a:t>Synonyms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400" b="0" i="0" u="none" strike="noStrike" kern="1200" cap="none" spc="0" normalizeH="0" baseline="0" noProof="0" dirty="0">
                <a:ln>
                  <a:noFill/>
                </a:ln>
                <a:solidFill>
                  <a:prstClr val="black"/>
                </a:solidFill>
                <a:effectLst/>
                <a:uLnTx/>
                <a:uFillTx/>
                <a:latin typeface="Segoe UI Light"/>
                <a:ea typeface="+mn-ea"/>
                <a:cs typeface="+mn-cs"/>
              </a:rPr>
              <a:t>Referent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400" b="0" i="0" u="none" strike="noStrike" kern="1200" cap="none" spc="0" normalizeH="0" baseline="0" noProof="0" dirty="0">
                <a:ln>
                  <a:noFill/>
                </a:ln>
                <a:solidFill>
                  <a:prstClr val="black"/>
                </a:solidFill>
                <a:effectLst/>
                <a:uLnTx/>
                <a:uFillTx/>
                <a:latin typeface="Segoe UI Light"/>
                <a:ea typeface="+mn-ea"/>
                <a:cs typeface="+mn-cs"/>
              </a:rPr>
              <a:t>Object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400" b="0" i="0" u="none" strike="noStrike" kern="1200" cap="none" spc="0" normalizeH="0" baseline="0" noProof="0" dirty="0">
                <a:ln>
                  <a:noFill/>
                </a:ln>
                <a:solidFill>
                  <a:prstClr val="black"/>
                </a:solidFill>
                <a:effectLst/>
                <a:uLnTx/>
                <a:uFillTx/>
                <a:latin typeface="Segoe UI Light"/>
                <a:ea typeface="+mn-ea"/>
                <a:cs typeface="+mn-cs"/>
              </a:rPr>
              <a:t>Phenomenon</a:t>
            </a:r>
          </a:p>
        </p:txBody>
      </p:sp>
      <p:sp>
        <p:nvSpPr>
          <p:cNvPr id="40" name="Tekstvak 39">
            <a:extLst>
              <a:ext uri="{FF2B5EF4-FFF2-40B4-BE49-F238E27FC236}">
                <a16:creationId xmlns:a16="http://schemas.microsoft.com/office/drawing/2014/main" id="{A9593948-A62B-4F4E-89F7-806899AAD609}"/>
              </a:ext>
            </a:extLst>
          </p:cNvPr>
          <p:cNvSpPr txBox="1"/>
          <p:nvPr/>
        </p:nvSpPr>
        <p:spPr>
          <a:xfrm>
            <a:off x="4123597" y="1858061"/>
            <a:ext cx="1219821" cy="95410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prstClr val="black"/>
                </a:solidFill>
                <a:effectLst/>
                <a:uLnTx/>
                <a:uFillTx/>
                <a:latin typeface="Segoe UI Light"/>
                <a:ea typeface="+mn-ea"/>
                <a:cs typeface="+mn-cs"/>
              </a:rPr>
              <a:t>Synonyms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400" b="0" i="0" u="none" strike="noStrike" kern="1200" cap="none" spc="0" normalizeH="0" baseline="0" noProof="0" dirty="0">
                <a:ln>
                  <a:noFill/>
                </a:ln>
                <a:solidFill>
                  <a:prstClr val="black"/>
                </a:solidFill>
                <a:effectLst/>
                <a:uLnTx/>
                <a:uFillTx/>
                <a:latin typeface="Segoe UI Light"/>
                <a:ea typeface="+mn-ea"/>
                <a:cs typeface="+mn-cs"/>
              </a:rPr>
              <a:t>Reference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400" b="0" i="0" u="none" strike="noStrike" kern="1200" cap="none" spc="0" normalizeH="0" baseline="0" noProof="0" dirty="0">
                <a:ln>
                  <a:noFill/>
                </a:ln>
                <a:solidFill>
                  <a:prstClr val="black"/>
                </a:solidFill>
                <a:effectLst/>
                <a:uLnTx/>
                <a:uFillTx/>
                <a:latin typeface="Segoe UI Light"/>
                <a:ea typeface="+mn-ea"/>
                <a:cs typeface="+mn-cs"/>
              </a:rPr>
              <a:t>Concept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400" b="0" i="0" u="none" strike="noStrike" kern="1200" cap="none" spc="0" normalizeH="0" baseline="0" noProof="0" dirty="0">
                <a:ln>
                  <a:noFill/>
                </a:ln>
                <a:solidFill>
                  <a:prstClr val="black"/>
                </a:solidFill>
                <a:effectLst/>
                <a:uLnTx/>
                <a:uFillTx/>
                <a:latin typeface="Segoe UI Light"/>
                <a:ea typeface="+mn-ea"/>
                <a:cs typeface="+mn-cs"/>
              </a:rPr>
              <a:t>Idea</a:t>
            </a:r>
          </a:p>
        </p:txBody>
      </p:sp>
      <p:sp>
        <p:nvSpPr>
          <p:cNvPr id="41" name="Tekstvak 40">
            <a:extLst>
              <a:ext uri="{FF2B5EF4-FFF2-40B4-BE49-F238E27FC236}">
                <a16:creationId xmlns:a16="http://schemas.microsoft.com/office/drawing/2014/main" id="{565EA4B9-E042-43B9-8FDA-C44CEBD5CB9C}"/>
              </a:ext>
            </a:extLst>
          </p:cNvPr>
          <p:cNvSpPr txBox="1"/>
          <p:nvPr/>
        </p:nvSpPr>
        <p:spPr>
          <a:xfrm>
            <a:off x="9107386" y="3865880"/>
            <a:ext cx="1596527" cy="73866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prstClr val="black"/>
                </a:solidFill>
                <a:effectLst/>
                <a:uLnTx/>
                <a:uFillTx/>
                <a:latin typeface="Segoe UI Light"/>
                <a:ea typeface="+mn-ea"/>
                <a:cs typeface="+mn-cs"/>
              </a:rPr>
              <a:t>Synonyms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400" b="0" i="0" u="none" strike="noStrike" kern="1200" cap="none" spc="0" normalizeH="0" baseline="0" noProof="0" dirty="0">
                <a:ln>
                  <a:noFill/>
                </a:ln>
                <a:solidFill>
                  <a:prstClr val="black"/>
                </a:solidFill>
                <a:effectLst/>
                <a:uLnTx/>
                <a:uFillTx/>
                <a:latin typeface="Segoe UI Light"/>
                <a:ea typeface="+mn-ea"/>
                <a:cs typeface="+mn-cs"/>
              </a:rPr>
              <a:t>Sign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400" b="0" i="0" u="none" strike="noStrike" kern="1200" cap="none" spc="0" normalizeH="0" baseline="0" noProof="0" dirty="0">
                <a:ln>
                  <a:noFill/>
                </a:ln>
                <a:solidFill>
                  <a:prstClr val="black"/>
                </a:solidFill>
                <a:effectLst/>
                <a:uLnTx/>
                <a:uFillTx/>
                <a:latin typeface="Segoe UI Light"/>
                <a:ea typeface="+mn-ea"/>
                <a:cs typeface="+mn-cs"/>
              </a:rPr>
              <a:t>Representation</a:t>
            </a:r>
          </a:p>
        </p:txBody>
      </p:sp>
      <p:sp>
        <p:nvSpPr>
          <p:cNvPr id="24" name="Ovaal 23">
            <a:extLst>
              <a:ext uri="{FF2B5EF4-FFF2-40B4-BE49-F238E27FC236}">
                <a16:creationId xmlns:a16="http://schemas.microsoft.com/office/drawing/2014/main" id="{88E5A00A-0B15-41BE-A3C1-E4F6C2035996}"/>
              </a:ext>
            </a:extLst>
          </p:cNvPr>
          <p:cNvSpPr/>
          <p:nvPr/>
        </p:nvSpPr>
        <p:spPr>
          <a:xfrm>
            <a:off x="9676503" y="4676522"/>
            <a:ext cx="690064" cy="73685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prstClr val="black"/>
                </a:solidFill>
                <a:effectLst/>
                <a:uLnTx/>
                <a:uFillTx/>
                <a:latin typeface="Segoe UI Light"/>
                <a:ea typeface="+mn-ea"/>
                <a:cs typeface="+mn-cs"/>
              </a:rPr>
              <a:t>Physical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prstClr val="black"/>
                </a:solidFill>
                <a:effectLst/>
                <a:uLnTx/>
                <a:uFillTx/>
                <a:latin typeface="Segoe UI Light"/>
                <a:ea typeface="+mn-ea"/>
                <a:cs typeface="+mn-cs"/>
              </a:rPr>
              <a:t>Object</a:t>
            </a:r>
          </a:p>
        </p:txBody>
      </p:sp>
      <p:sp>
        <p:nvSpPr>
          <p:cNvPr id="25" name="Pijl: rechts 24">
            <a:extLst>
              <a:ext uri="{FF2B5EF4-FFF2-40B4-BE49-F238E27FC236}">
                <a16:creationId xmlns:a16="http://schemas.microsoft.com/office/drawing/2014/main" id="{608F10EB-CE65-4EAB-B700-D099FA2E0C22}"/>
              </a:ext>
            </a:extLst>
          </p:cNvPr>
          <p:cNvSpPr/>
          <p:nvPr/>
        </p:nvSpPr>
        <p:spPr>
          <a:xfrm>
            <a:off x="9104495" y="4953248"/>
            <a:ext cx="329469" cy="202131"/>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Segoe UI Light"/>
              <a:ea typeface="+mn-ea"/>
              <a:cs typeface="+mn-cs"/>
            </a:endParaRPr>
          </a:p>
        </p:txBody>
      </p:sp>
      <p:sp>
        <p:nvSpPr>
          <p:cNvPr id="42" name="Tekstvak 41">
            <a:extLst>
              <a:ext uri="{FF2B5EF4-FFF2-40B4-BE49-F238E27FC236}">
                <a16:creationId xmlns:a16="http://schemas.microsoft.com/office/drawing/2014/main" id="{8A082EDD-4BFC-4063-90D2-DFB6CECF421B}"/>
              </a:ext>
            </a:extLst>
          </p:cNvPr>
          <p:cNvSpPr txBox="1"/>
          <p:nvPr/>
        </p:nvSpPr>
        <p:spPr>
          <a:xfrm>
            <a:off x="9393765" y="4570604"/>
            <a:ext cx="322524"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200" b="0" i="0" u="none" strike="noStrike" kern="1200" cap="none" spc="0" normalizeH="0" baseline="0" noProof="0" dirty="0">
                <a:ln>
                  <a:noFill/>
                </a:ln>
                <a:solidFill>
                  <a:prstClr val="black"/>
                </a:solidFill>
                <a:effectLst/>
                <a:uLnTx/>
                <a:uFillTx/>
                <a:latin typeface="Segoe UI Light"/>
                <a:ea typeface="+mn-ea"/>
                <a:cs typeface="+mn-cs"/>
              </a:rPr>
              <a:t>“</a:t>
            </a:r>
          </a:p>
        </p:txBody>
      </p:sp>
      <p:sp>
        <p:nvSpPr>
          <p:cNvPr id="43" name="Tekstvak 42">
            <a:extLst>
              <a:ext uri="{FF2B5EF4-FFF2-40B4-BE49-F238E27FC236}">
                <a16:creationId xmlns:a16="http://schemas.microsoft.com/office/drawing/2014/main" id="{30E6CE61-A4F9-4402-9197-8FCB185AFBCE}"/>
              </a:ext>
            </a:extLst>
          </p:cNvPr>
          <p:cNvSpPr txBox="1"/>
          <p:nvPr/>
        </p:nvSpPr>
        <p:spPr>
          <a:xfrm>
            <a:off x="10288297" y="4570604"/>
            <a:ext cx="322524"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200" b="0" i="0" u="none" strike="noStrike" kern="1200" cap="none" spc="0" normalizeH="0" baseline="0" noProof="0" dirty="0">
                <a:ln>
                  <a:noFill/>
                </a:ln>
                <a:solidFill>
                  <a:prstClr val="black"/>
                </a:solidFill>
                <a:effectLst/>
                <a:uLnTx/>
                <a:uFillTx/>
                <a:latin typeface="Segoe UI Light"/>
                <a:ea typeface="+mn-ea"/>
                <a:cs typeface="+mn-cs"/>
              </a:rPr>
              <a:t>“</a:t>
            </a:r>
          </a:p>
        </p:txBody>
      </p:sp>
    </p:spTree>
    <p:extLst>
      <p:ext uri="{BB962C8B-B14F-4D97-AF65-F5344CB8AC3E}">
        <p14:creationId xmlns:p14="http://schemas.microsoft.com/office/powerpoint/2010/main" val="3628691868"/>
      </p:ext>
    </p:extLst>
  </p:cSld>
  <p:clrMapOvr>
    <a:masterClrMapping/>
  </p:clrMapOvr>
  <p:transition spd="slow">
    <p:push dir="u"/>
  </p:transition>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Tijdelijke aanduiding voor verticale tekst 2">
            <a:extLst>
              <a:ext uri="{FF2B5EF4-FFF2-40B4-BE49-F238E27FC236}">
                <a16:creationId xmlns:a16="http://schemas.microsoft.com/office/drawing/2014/main" id="{448355BB-BFF8-49FF-A7FB-BCB9388B1E2A}"/>
              </a:ext>
            </a:extLst>
          </p:cNvPr>
          <p:cNvSpPr>
            <a:spLocks noGrp="1"/>
          </p:cNvSpPr>
          <p:nvPr>
            <p:ph type="body" orient="vert" idx="15"/>
          </p:nvPr>
        </p:nvSpPr>
        <p:spPr/>
        <p:txBody>
          <a:bodyPr/>
          <a:lstStyle/>
          <a:p>
            <a:endParaRPr lang="en-GB" dirty="0"/>
          </a:p>
        </p:txBody>
      </p:sp>
      <p:sp>
        <p:nvSpPr>
          <p:cNvPr id="4" name="Tijdelijke aanduiding voor dianummer 3">
            <a:extLst>
              <a:ext uri="{FF2B5EF4-FFF2-40B4-BE49-F238E27FC236}">
                <a16:creationId xmlns:a16="http://schemas.microsoft.com/office/drawing/2014/main" id="{52DD7A8D-15E0-4134-9DA2-FE4208BF70DD}"/>
              </a:ext>
            </a:extLst>
          </p:cNvPr>
          <p:cNvSpPr>
            <a:spLocks noGrp="1"/>
          </p:cNvSpPr>
          <p:nvPr>
            <p:ph type="sldNum" sz="quarter" idx="17"/>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EC93C5F-DB18-4797-88B9-B8B0D60519FD}" type="slidenum">
              <a:rPr kumimoji="0" lang="en-GB" sz="1000" b="0" i="0" u="none" strike="noStrike" kern="1200" cap="none" spc="0" normalizeH="0" baseline="0" noProof="0" smtClean="0">
                <a:ln>
                  <a:noFill/>
                </a:ln>
                <a:solidFill>
                  <a:prstClr val="black">
                    <a:tint val="75000"/>
                  </a:prstClr>
                </a:solidFill>
                <a:effectLst/>
                <a:uLnTx/>
                <a:uFillTx/>
                <a:latin typeface="Segoe UI Ligh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41</a:t>
            </a:fld>
            <a:endParaRPr kumimoji="0" lang="en-GB" sz="1000" b="0" i="0" u="none" strike="noStrike" kern="1200" cap="none" spc="0" normalizeH="0" baseline="0" noProof="0" dirty="0">
              <a:ln>
                <a:noFill/>
              </a:ln>
              <a:solidFill>
                <a:prstClr val="black">
                  <a:tint val="75000"/>
                </a:prstClr>
              </a:solidFill>
              <a:effectLst/>
              <a:uLnTx/>
              <a:uFillTx/>
              <a:latin typeface="Segoe UI Light"/>
              <a:ea typeface="+mn-ea"/>
              <a:cs typeface="+mn-cs"/>
            </a:endParaRPr>
          </a:p>
        </p:txBody>
      </p:sp>
      <p:sp>
        <p:nvSpPr>
          <p:cNvPr id="5" name="Tijdelijke aanduiding voor voettekst 4">
            <a:extLst>
              <a:ext uri="{FF2B5EF4-FFF2-40B4-BE49-F238E27FC236}">
                <a16:creationId xmlns:a16="http://schemas.microsoft.com/office/drawing/2014/main" id="{81D49E64-98A4-4BFE-8B95-F2DB2B3F183B}"/>
              </a:ext>
            </a:extLst>
          </p:cNvPr>
          <p:cNvSpPr>
            <a:spLocks noGrp="1"/>
          </p:cNvSpPr>
          <p:nvPr>
            <p:ph type="ftr" sz="quarter" idx="16"/>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prstClr val="black">
                    <a:tint val="75000"/>
                  </a:prstClr>
                </a:solidFill>
                <a:effectLst/>
                <a:uLnTx/>
                <a:uFillTx/>
                <a:latin typeface="Segoe UI Light"/>
                <a:ea typeface="+mn-ea"/>
                <a:cs typeface="+mn-cs"/>
              </a:rPr>
              <a:t>26 October 2021 | ALIM Guide for asset information Managers</a:t>
            </a:r>
          </a:p>
        </p:txBody>
      </p:sp>
      <p:sp>
        <p:nvSpPr>
          <p:cNvPr id="6" name="Ondertitel 5">
            <a:extLst>
              <a:ext uri="{FF2B5EF4-FFF2-40B4-BE49-F238E27FC236}">
                <a16:creationId xmlns:a16="http://schemas.microsoft.com/office/drawing/2014/main" id="{E7036F51-26EC-4A39-BD25-853A1FB9FD72}"/>
              </a:ext>
            </a:extLst>
          </p:cNvPr>
          <p:cNvSpPr>
            <a:spLocks noGrp="1"/>
          </p:cNvSpPr>
          <p:nvPr>
            <p:ph type="subTitle" idx="10"/>
          </p:nvPr>
        </p:nvSpPr>
        <p:spPr/>
        <p:txBody>
          <a:bodyPr/>
          <a:lstStyle/>
          <a:p>
            <a:r>
              <a:rPr lang="en-GB" dirty="0"/>
              <a:t>Some Fundamentals: the meaning triangle</a:t>
            </a:r>
          </a:p>
          <a:p>
            <a:r>
              <a:rPr lang="en-GB" dirty="0"/>
              <a:t>Recursive application </a:t>
            </a:r>
          </a:p>
        </p:txBody>
      </p:sp>
      <p:sp>
        <p:nvSpPr>
          <p:cNvPr id="7" name="Titel 6">
            <a:extLst>
              <a:ext uri="{FF2B5EF4-FFF2-40B4-BE49-F238E27FC236}">
                <a16:creationId xmlns:a16="http://schemas.microsoft.com/office/drawing/2014/main" id="{ADBB3879-8965-4D67-BAE0-5851922A0518}"/>
              </a:ext>
            </a:extLst>
          </p:cNvPr>
          <p:cNvSpPr>
            <a:spLocks noGrp="1"/>
          </p:cNvSpPr>
          <p:nvPr>
            <p:ph type="title"/>
          </p:nvPr>
        </p:nvSpPr>
        <p:spPr/>
        <p:txBody>
          <a:bodyPr/>
          <a:lstStyle/>
          <a:p>
            <a:r>
              <a:rPr lang="en-GB" dirty="0"/>
              <a:t>defining for ALIM</a:t>
            </a:r>
          </a:p>
        </p:txBody>
      </p:sp>
      <p:sp>
        <p:nvSpPr>
          <p:cNvPr id="45" name="Rectangle 62">
            <a:extLst>
              <a:ext uri="{FF2B5EF4-FFF2-40B4-BE49-F238E27FC236}">
                <a16:creationId xmlns:a16="http://schemas.microsoft.com/office/drawing/2014/main" id="{FC6F7F01-7A1A-4037-9C5D-B61C824A10CB}"/>
              </a:ext>
            </a:extLst>
          </p:cNvPr>
          <p:cNvSpPr>
            <a:spLocks noChangeArrowheads="1"/>
          </p:cNvSpPr>
          <p:nvPr/>
        </p:nvSpPr>
        <p:spPr bwMode="auto">
          <a:xfrm>
            <a:off x="1966229" y="4942722"/>
            <a:ext cx="65"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GB" altLang="en-US" sz="1200" b="0" i="0" u="none" strike="noStrike" kern="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51" name="Ovaal 50">
            <a:extLst>
              <a:ext uri="{FF2B5EF4-FFF2-40B4-BE49-F238E27FC236}">
                <a16:creationId xmlns:a16="http://schemas.microsoft.com/office/drawing/2014/main" id="{B30B542D-6BD4-4298-A858-1618D211D69B}"/>
              </a:ext>
            </a:extLst>
          </p:cNvPr>
          <p:cNvSpPr/>
          <p:nvPr/>
        </p:nvSpPr>
        <p:spPr>
          <a:xfrm>
            <a:off x="2588054" y="2675823"/>
            <a:ext cx="690064" cy="73685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prstClr val="black"/>
                </a:solidFill>
                <a:effectLst/>
                <a:uLnTx/>
                <a:uFillTx/>
                <a:latin typeface="Segoe UI Light"/>
                <a:ea typeface="+mn-ea"/>
                <a:cs typeface="+mn-cs"/>
              </a:rPr>
              <a:t>Thought</a:t>
            </a:r>
          </a:p>
        </p:txBody>
      </p:sp>
      <p:sp>
        <p:nvSpPr>
          <p:cNvPr id="52" name="Ovaal 51">
            <a:extLst>
              <a:ext uri="{FF2B5EF4-FFF2-40B4-BE49-F238E27FC236}">
                <a16:creationId xmlns:a16="http://schemas.microsoft.com/office/drawing/2014/main" id="{7EF64CC2-4F4E-4E61-AB2A-9C2E84BE0E7F}"/>
              </a:ext>
            </a:extLst>
          </p:cNvPr>
          <p:cNvSpPr/>
          <p:nvPr/>
        </p:nvSpPr>
        <p:spPr>
          <a:xfrm>
            <a:off x="1175401" y="4341728"/>
            <a:ext cx="690064" cy="73685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prstClr val="black"/>
                </a:solidFill>
                <a:effectLst/>
                <a:uLnTx/>
                <a:uFillTx/>
                <a:latin typeface="Segoe UI Light"/>
                <a:ea typeface="+mn-ea"/>
                <a:cs typeface="+mn-cs"/>
              </a:rPr>
              <a:t>Thing</a:t>
            </a:r>
          </a:p>
        </p:txBody>
      </p:sp>
      <p:sp>
        <p:nvSpPr>
          <p:cNvPr id="53" name="Ovaal 52">
            <a:extLst>
              <a:ext uri="{FF2B5EF4-FFF2-40B4-BE49-F238E27FC236}">
                <a16:creationId xmlns:a16="http://schemas.microsoft.com/office/drawing/2014/main" id="{F50817BD-4C53-4D71-BAC2-EFC6DC7C76E7}"/>
              </a:ext>
            </a:extLst>
          </p:cNvPr>
          <p:cNvSpPr/>
          <p:nvPr/>
        </p:nvSpPr>
        <p:spPr>
          <a:xfrm>
            <a:off x="4007065" y="4341728"/>
            <a:ext cx="690064" cy="73685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prstClr val="black"/>
                </a:solidFill>
                <a:effectLst/>
                <a:uLnTx/>
                <a:uFillTx/>
                <a:latin typeface="Segoe UI Light"/>
                <a:ea typeface="+mn-ea"/>
                <a:cs typeface="+mn-cs"/>
              </a:rPr>
              <a:t>Symbol</a:t>
            </a:r>
          </a:p>
        </p:txBody>
      </p:sp>
      <p:cxnSp>
        <p:nvCxnSpPr>
          <p:cNvPr id="54" name="Rechte verbindingslijn met pijl 53">
            <a:extLst>
              <a:ext uri="{FF2B5EF4-FFF2-40B4-BE49-F238E27FC236}">
                <a16:creationId xmlns:a16="http://schemas.microsoft.com/office/drawing/2014/main" id="{DCE1D5D3-41A7-45A1-B327-69524C33453A}"/>
              </a:ext>
            </a:extLst>
          </p:cNvPr>
          <p:cNvCxnSpPr>
            <a:cxnSpLocks/>
            <a:stCxn id="52" idx="7"/>
            <a:endCxn id="51" idx="3"/>
          </p:cNvCxnSpPr>
          <p:nvPr/>
        </p:nvCxnSpPr>
        <p:spPr>
          <a:xfrm flipV="1">
            <a:off x="1764407" y="3304764"/>
            <a:ext cx="924704" cy="1144873"/>
          </a:xfrm>
          <a:prstGeom prst="straightConnector1">
            <a:avLst/>
          </a:prstGeom>
          <a:ln>
            <a:prstDash val="dash"/>
            <a:tailEnd type="triangle"/>
          </a:ln>
        </p:spPr>
        <p:style>
          <a:lnRef idx="1">
            <a:schemeClr val="dk1"/>
          </a:lnRef>
          <a:fillRef idx="0">
            <a:schemeClr val="dk1"/>
          </a:fillRef>
          <a:effectRef idx="0">
            <a:schemeClr val="dk1"/>
          </a:effectRef>
          <a:fontRef idx="minor">
            <a:schemeClr val="tx1"/>
          </a:fontRef>
        </p:style>
      </p:cxnSp>
      <p:cxnSp>
        <p:nvCxnSpPr>
          <p:cNvPr id="55" name="Rechte verbindingslijn met pijl 54">
            <a:extLst>
              <a:ext uri="{FF2B5EF4-FFF2-40B4-BE49-F238E27FC236}">
                <a16:creationId xmlns:a16="http://schemas.microsoft.com/office/drawing/2014/main" id="{3ADA5310-C471-4217-A3E8-45CABEB13088}"/>
              </a:ext>
            </a:extLst>
          </p:cNvPr>
          <p:cNvCxnSpPr>
            <a:cxnSpLocks/>
            <a:stCxn id="53" idx="2"/>
            <a:endCxn id="52" idx="6"/>
          </p:cNvCxnSpPr>
          <p:nvPr/>
        </p:nvCxnSpPr>
        <p:spPr>
          <a:xfrm flipH="1">
            <a:off x="1865465" y="4710153"/>
            <a:ext cx="2141601" cy="0"/>
          </a:xfrm>
          <a:prstGeom prst="straightConnector1">
            <a:avLst/>
          </a:prstGeom>
          <a:ln>
            <a:prstDash val="solid"/>
            <a:tailEnd type="triangle"/>
          </a:ln>
        </p:spPr>
        <p:style>
          <a:lnRef idx="1">
            <a:schemeClr val="dk1"/>
          </a:lnRef>
          <a:fillRef idx="0">
            <a:schemeClr val="dk1"/>
          </a:fillRef>
          <a:effectRef idx="0">
            <a:schemeClr val="dk1"/>
          </a:effectRef>
          <a:fontRef idx="minor">
            <a:schemeClr val="tx1"/>
          </a:fontRef>
        </p:style>
      </p:cxnSp>
      <p:cxnSp>
        <p:nvCxnSpPr>
          <p:cNvPr id="56" name="Rechte verbindingslijn met pijl 55">
            <a:extLst>
              <a:ext uri="{FF2B5EF4-FFF2-40B4-BE49-F238E27FC236}">
                <a16:creationId xmlns:a16="http://schemas.microsoft.com/office/drawing/2014/main" id="{6CA2F718-1626-4240-AF67-7D56F2874FE1}"/>
              </a:ext>
            </a:extLst>
          </p:cNvPr>
          <p:cNvCxnSpPr>
            <a:cxnSpLocks/>
            <a:stCxn id="51" idx="5"/>
            <a:endCxn id="53" idx="1"/>
          </p:cNvCxnSpPr>
          <p:nvPr/>
        </p:nvCxnSpPr>
        <p:spPr>
          <a:xfrm>
            <a:off x="3177060" y="3304764"/>
            <a:ext cx="931062" cy="1144873"/>
          </a:xfrm>
          <a:prstGeom prst="straightConnector1">
            <a:avLst/>
          </a:prstGeom>
          <a:ln>
            <a:prstDash val="dash"/>
            <a:tailEnd type="triangle"/>
          </a:ln>
        </p:spPr>
        <p:style>
          <a:lnRef idx="1">
            <a:schemeClr val="dk1"/>
          </a:lnRef>
          <a:fillRef idx="0">
            <a:schemeClr val="dk1"/>
          </a:fillRef>
          <a:effectRef idx="0">
            <a:schemeClr val="dk1"/>
          </a:effectRef>
          <a:fontRef idx="minor">
            <a:schemeClr val="tx1"/>
          </a:fontRef>
        </p:style>
      </p:cxnSp>
      <p:sp>
        <p:nvSpPr>
          <p:cNvPr id="8" name="Tekstvak 7">
            <a:extLst>
              <a:ext uri="{FF2B5EF4-FFF2-40B4-BE49-F238E27FC236}">
                <a16:creationId xmlns:a16="http://schemas.microsoft.com/office/drawing/2014/main" id="{78E926AA-FEDD-4166-B4D1-E26C3F78BA65}"/>
              </a:ext>
            </a:extLst>
          </p:cNvPr>
          <p:cNvSpPr txBox="1"/>
          <p:nvPr/>
        </p:nvSpPr>
        <p:spPr>
          <a:xfrm>
            <a:off x="7984048" y="2022078"/>
            <a:ext cx="218842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1" u="none" strike="noStrike" kern="1200" cap="none" spc="0" normalizeH="0" baseline="0" noProof="0" dirty="0">
                <a:ln>
                  <a:noFill/>
                </a:ln>
                <a:solidFill>
                  <a:prstClr val="black"/>
                </a:solidFill>
                <a:effectLst/>
                <a:uLnTx/>
                <a:uFillTx/>
                <a:latin typeface="Segoe UI Light"/>
                <a:ea typeface="+mn-ea"/>
                <a:cs typeface="+mn-cs"/>
              </a:rPr>
              <a:t>Language-dimension</a:t>
            </a:r>
          </a:p>
        </p:txBody>
      </p:sp>
      <p:sp>
        <p:nvSpPr>
          <p:cNvPr id="21" name="Ovaal 20">
            <a:extLst>
              <a:ext uri="{FF2B5EF4-FFF2-40B4-BE49-F238E27FC236}">
                <a16:creationId xmlns:a16="http://schemas.microsoft.com/office/drawing/2014/main" id="{4D59E939-C4D9-4D8D-B779-BB754A2109AB}"/>
              </a:ext>
            </a:extLst>
          </p:cNvPr>
          <p:cNvSpPr/>
          <p:nvPr/>
        </p:nvSpPr>
        <p:spPr>
          <a:xfrm>
            <a:off x="5419718" y="2644902"/>
            <a:ext cx="690064" cy="73685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prstClr val="black"/>
                </a:solidFill>
                <a:effectLst/>
                <a:uLnTx/>
                <a:uFillTx/>
                <a:latin typeface="Segoe UI Light"/>
                <a:ea typeface="+mn-ea"/>
                <a:cs typeface="+mn-cs"/>
              </a:rPr>
              <a:t>Thought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prstClr val="black"/>
                </a:solidFill>
                <a:effectLst/>
                <a:uLnTx/>
                <a:uFillTx/>
                <a:latin typeface="Segoe UI Light"/>
                <a:ea typeface="+mn-ea"/>
                <a:cs typeface="+mn-cs"/>
              </a:rPr>
              <a:t>about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prstClr val="black"/>
                </a:solidFill>
                <a:effectLst/>
                <a:uLnTx/>
                <a:uFillTx/>
                <a:latin typeface="Segoe UI Light"/>
                <a:ea typeface="+mn-ea"/>
                <a:cs typeface="+mn-cs"/>
              </a:rPr>
              <a:t>symbol</a:t>
            </a:r>
          </a:p>
        </p:txBody>
      </p:sp>
      <p:sp>
        <p:nvSpPr>
          <p:cNvPr id="22" name="Ovaal 21">
            <a:extLst>
              <a:ext uri="{FF2B5EF4-FFF2-40B4-BE49-F238E27FC236}">
                <a16:creationId xmlns:a16="http://schemas.microsoft.com/office/drawing/2014/main" id="{D7379055-23B3-4BE0-99F7-F2D2A27E2C6B}"/>
              </a:ext>
            </a:extLst>
          </p:cNvPr>
          <p:cNvSpPr/>
          <p:nvPr/>
        </p:nvSpPr>
        <p:spPr>
          <a:xfrm>
            <a:off x="6838729" y="4310807"/>
            <a:ext cx="690064" cy="73685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prstClr val="black"/>
                </a:solidFill>
                <a:effectLst/>
                <a:uLnTx/>
                <a:uFillTx/>
                <a:latin typeface="Segoe UI Light"/>
                <a:ea typeface="+mn-ea"/>
                <a:cs typeface="+mn-cs"/>
              </a:rPr>
              <a:t>Symbol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prstClr val="black"/>
                </a:solidFill>
                <a:effectLst/>
                <a:uLnTx/>
                <a:uFillTx/>
                <a:latin typeface="Segoe UI Light"/>
                <a:ea typeface="+mn-ea"/>
                <a:cs typeface="+mn-cs"/>
              </a:rPr>
              <a:t>for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prstClr val="black"/>
                </a:solidFill>
                <a:effectLst/>
                <a:uLnTx/>
                <a:uFillTx/>
                <a:latin typeface="Segoe UI Light"/>
                <a:ea typeface="+mn-ea"/>
                <a:cs typeface="+mn-cs"/>
              </a:rPr>
              <a:t>symbol</a:t>
            </a:r>
          </a:p>
        </p:txBody>
      </p:sp>
      <p:cxnSp>
        <p:nvCxnSpPr>
          <p:cNvPr id="23" name="Rechte verbindingslijn met pijl 22">
            <a:extLst>
              <a:ext uri="{FF2B5EF4-FFF2-40B4-BE49-F238E27FC236}">
                <a16:creationId xmlns:a16="http://schemas.microsoft.com/office/drawing/2014/main" id="{5EDD0AF6-4843-40AA-BAFE-B66C482C138B}"/>
              </a:ext>
            </a:extLst>
          </p:cNvPr>
          <p:cNvCxnSpPr>
            <a:cxnSpLocks/>
            <a:endCxn id="21" idx="3"/>
          </p:cNvCxnSpPr>
          <p:nvPr/>
        </p:nvCxnSpPr>
        <p:spPr>
          <a:xfrm flipV="1">
            <a:off x="4596071" y="3273843"/>
            <a:ext cx="924704" cy="1144873"/>
          </a:xfrm>
          <a:prstGeom prst="straightConnector1">
            <a:avLst/>
          </a:prstGeom>
          <a:ln>
            <a:prstDash val="dash"/>
            <a:tailEnd type="triangle"/>
          </a:ln>
        </p:spPr>
        <p:style>
          <a:lnRef idx="1">
            <a:schemeClr val="dk1"/>
          </a:lnRef>
          <a:fillRef idx="0">
            <a:schemeClr val="dk1"/>
          </a:fillRef>
          <a:effectRef idx="0">
            <a:schemeClr val="dk1"/>
          </a:effectRef>
          <a:fontRef idx="minor">
            <a:schemeClr val="tx1"/>
          </a:fontRef>
        </p:style>
      </p:cxnSp>
      <p:cxnSp>
        <p:nvCxnSpPr>
          <p:cNvPr id="24" name="Rechte verbindingslijn met pijl 23">
            <a:extLst>
              <a:ext uri="{FF2B5EF4-FFF2-40B4-BE49-F238E27FC236}">
                <a16:creationId xmlns:a16="http://schemas.microsoft.com/office/drawing/2014/main" id="{50BA4A07-A124-4E9A-B0AD-715A7EF76DA2}"/>
              </a:ext>
            </a:extLst>
          </p:cNvPr>
          <p:cNvCxnSpPr>
            <a:cxnSpLocks/>
            <a:stCxn id="22" idx="2"/>
          </p:cNvCxnSpPr>
          <p:nvPr/>
        </p:nvCxnSpPr>
        <p:spPr>
          <a:xfrm flipH="1">
            <a:off x="4697129" y="4679232"/>
            <a:ext cx="2141601" cy="0"/>
          </a:xfrm>
          <a:prstGeom prst="straightConnector1">
            <a:avLst/>
          </a:prstGeom>
          <a:ln>
            <a:prstDash val="solid"/>
            <a:tailEnd type="triangle"/>
          </a:ln>
        </p:spPr>
        <p:style>
          <a:lnRef idx="1">
            <a:schemeClr val="dk1"/>
          </a:lnRef>
          <a:fillRef idx="0">
            <a:schemeClr val="dk1"/>
          </a:fillRef>
          <a:effectRef idx="0">
            <a:schemeClr val="dk1"/>
          </a:effectRef>
          <a:fontRef idx="minor">
            <a:schemeClr val="tx1"/>
          </a:fontRef>
        </p:style>
      </p:cxnSp>
      <p:cxnSp>
        <p:nvCxnSpPr>
          <p:cNvPr id="25" name="Rechte verbindingslijn met pijl 24">
            <a:extLst>
              <a:ext uri="{FF2B5EF4-FFF2-40B4-BE49-F238E27FC236}">
                <a16:creationId xmlns:a16="http://schemas.microsoft.com/office/drawing/2014/main" id="{60FF8E87-FC4E-4972-BA8A-D6020E62F150}"/>
              </a:ext>
            </a:extLst>
          </p:cNvPr>
          <p:cNvCxnSpPr>
            <a:cxnSpLocks/>
            <a:stCxn id="21" idx="5"/>
            <a:endCxn id="22" idx="1"/>
          </p:cNvCxnSpPr>
          <p:nvPr/>
        </p:nvCxnSpPr>
        <p:spPr>
          <a:xfrm>
            <a:off x="6008724" y="3273843"/>
            <a:ext cx="931062" cy="1144873"/>
          </a:xfrm>
          <a:prstGeom prst="straightConnector1">
            <a:avLst/>
          </a:prstGeom>
          <a:ln>
            <a:prstDash val="dash"/>
            <a:tailEnd type="triangle"/>
          </a:ln>
        </p:spPr>
        <p:style>
          <a:lnRef idx="1">
            <a:schemeClr val="dk1"/>
          </a:lnRef>
          <a:fillRef idx="0">
            <a:schemeClr val="dk1"/>
          </a:fillRef>
          <a:effectRef idx="0">
            <a:schemeClr val="dk1"/>
          </a:effectRef>
          <a:fontRef idx="minor">
            <a:schemeClr val="tx1"/>
          </a:fontRef>
        </p:style>
      </p:cxnSp>
      <p:sp>
        <p:nvSpPr>
          <p:cNvPr id="27" name="Tekstvak 26">
            <a:extLst>
              <a:ext uri="{FF2B5EF4-FFF2-40B4-BE49-F238E27FC236}">
                <a16:creationId xmlns:a16="http://schemas.microsoft.com/office/drawing/2014/main" id="{BD0BB927-7312-4959-9B8E-F29D73B69B55}"/>
              </a:ext>
            </a:extLst>
          </p:cNvPr>
          <p:cNvSpPr txBox="1"/>
          <p:nvPr/>
        </p:nvSpPr>
        <p:spPr>
          <a:xfrm>
            <a:off x="4697129" y="5010154"/>
            <a:ext cx="898003" cy="92333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1" u="none" strike="noStrike" kern="1200" cap="none" spc="0" normalizeH="0" baseline="0" noProof="0" dirty="0">
                <a:ln>
                  <a:noFill/>
                </a:ln>
                <a:solidFill>
                  <a:srgbClr val="71A4C3"/>
                </a:solidFill>
                <a:effectLst/>
                <a:uLnTx/>
                <a:uFillTx/>
                <a:latin typeface="Segoe UI Light"/>
                <a:ea typeface="+mn-ea"/>
                <a:cs typeface="+mn-cs"/>
              </a:rPr>
              <a:t>Symbol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1" u="none" strike="noStrike" kern="1200" cap="none" spc="0" normalizeH="0" baseline="0" noProof="0" dirty="0">
                <a:ln>
                  <a:noFill/>
                </a:ln>
                <a:solidFill>
                  <a:srgbClr val="71A4C3"/>
                </a:solidFill>
                <a:effectLst/>
                <a:uLnTx/>
                <a:uFillTx/>
                <a:latin typeface="Segoe UI Light"/>
                <a:ea typeface="+mn-ea"/>
                <a:cs typeface="+mn-cs"/>
              </a:rPr>
              <a:t>seen as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1" u="none" strike="noStrike" kern="1200" cap="none" spc="0" normalizeH="0" baseline="0" noProof="0" dirty="0">
                <a:ln>
                  <a:noFill/>
                </a:ln>
                <a:solidFill>
                  <a:srgbClr val="71A4C3"/>
                </a:solidFill>
                <a:effectLst/>
                <a:uLnTx/>
                <a:uFillTx/>
                <a:latin typeface="Segoe UI Light"/>
                <a:ea typeface="+mn-ea"/>
                <a:cs typeface="+mn-cs"/>
              </a:rPr>
              <a:t>Thing</a:t>
            </a:r>
          </a:p>
        </p:txBody>
      </p:sp>
      <p:sp>
        <p:nvSpPr>
          <p:cNvPr id="2" name="Tekstvak 1">
            <a:extLst>
              <a:ext uri="{FF2B5EF4-FFF2-40B4-BE49-F238E27FC236}">
                <a16:creationId xmlns:a16="http://schemas.microsoft.com/office/drawing/2014/main" id="{72249CEA-8820-4D03-BCF8-5113B1E47499}"/>
              </a:ext>
            </a:extLst>
          </p:cNvPr>
          <p:cNvSpPr txBox="1"/>
          <p:nvPr/>
        </p:nvSpPr>
        <p:spPr>
          <a:xfrm>
            <a:off x="7984048" y="2519205"/>
            <a:ext cx="3931782" cy="203132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Segoe UI Light"/>
                <a:ea typeface="+mn-ea"/>
                <a:cs typeface="+mn-cs"/>
              </a:rPr>
              <a:t>Often “behind the language” like: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prstClr val="black"/>
                </a:solidFill>
                <a:effectLst/>
                <a:uLnTx/>
                <a:uFillTx/>
                <a:latin typeface="Segoe UI Light"/>
                <a:ea typeface="+mn-ea"/>
                <a:cs typeface="+mn-cs"/>
              </a:rPr>
              <a:t>OWL in RDFS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prstClr val="black"/>
                </a:solidFill>
                <a:effectLst/>
                <a:uLnTx/>
                <a:uFillTx/>
                <a:latin typeface="Segoe UI Light"/>
                <a:ea typeface="+mn-ea"/>
                <a:cs typeface="+mn-cs"/>
              </a:rPr>
              <a:t>Extended Backus-Naur Form (EBNF)</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prstClr val="black"/>
                </a:solidFill>
                <a:effectLst/>
                <a:uLnTx/>
                <a:uFillTx/>
                <a:latin typeface="Segoe UI Light"/>
                <a:ea typeface="+mn-ea"/>
                <a:cs typeface="+mn-cs"/>
              </a:rPr>
              <a:t>Closures via self-reference like</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prstClr val="black"/>
                </a:solidFill>
                <a:effectLst/>
                <a:uLnTx/>
                <a:uFillTx/>
                <a:latin typeface="Segoe UI Light"/>
                <a:ea typeface="+mn-ea"/>
                <a:cs typeface="+mn-cs"/>
              </a:rPr>
              <a:t>EBNF in EBNF … or</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prstClr val="black"/>
                </a:solidFill>
                <a:effectLst/>
                <a:uLnTx/>
                <a:uFillTx/>
                <a:latin typeface="Segoe UI Light"/>
                <a:ea typeface="+mn-ea"/>
                <a:cs typeface="+mn-cs"/>
              </a:rPr>
              <a:t>SHACL in SHACL</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1800" b="0" i="0" u="none" strike="noStrike" kern="1200" cap="none" spc="0" normalizeH="0" baseline="0" noProof="0" dirty="0">
              <a:ln>
                <a:noFill/>
              </a:ln>
              <a:solidFill>
                <a:prstClr val="black"/>
              </a:solidFill>
              <a:effectLst/>
              <a:uLnTx/>
              <a:uFillTx/>
              <a:latin typeface="Segoe UI Light"/>
              <a:ea typeface="+mn-ea"/>
              <a:cs typeface="+mn-cs"/>
            </a:endParaRPr>
          </a:p>
        </p:txBody>
      </p:sp>
    </p:spTree>
    <p:extLst>
      <p:ext uri="{BB962C8B-B14F-4D97-AF65-F5344CB8AC3E}">
        <p14:creationId xmlns:p14="http://schemas.microsoft.com/office/powerpoint/2010/main" val="2507636942"/>
      </p:ext>
    </p:extLst>
  </p:cSld>
  <p:clrMapOvr>
    <a:masterClrMapping/>
  </p:clrMapOvr>
  <p:transition spd="slow">
    <p:push dir="u"/>
  </p:transition>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Tijdelijke aanduiding voor verticale tekst 2">
            <a:extLst>
              <a:ext uri="{FF2B5EF4-FFF2-40B4-BE49-F238E27FC236}">
                <a16:creationId xmlns:a16="http://schemas.microsoft.com/office/drawing/2014/main" id="{448355BB-BFF8-49FF-A7FB-BCB9388B1E2A}"/>
              </a:ext>
            </a:extLst>
          </p:cNvPr>
          <p:cNvSpPr>
            <a:spLocks noGrp="1"/>
          </p:cNvSpPr>
          <p:nvPr>
            <p:ph type="body" orient="vert" idx="15"/>
          </p:nvPr>
        </p:nvSpPr>
        <p:spPr/>
        <p:txBody>
          <a:bodyPr/>
          <a:lstStyle/>
          <a:p>
            <a:endParaRPr lang="en-GB" dirty="0"/>
          </a:p>
        </p:txBody>
      </p:sp>
      <p:sp>
        <p:nvSpPr>
          <p:cNvPr id="4" name="Tijdelijke aanduiding voor dianummer 3">
            <a:extLst>
              <a:ext uri="{FF2B5EF4-FFF2-40B4-BE49-F238E27FC236}">
                <a16:creationId xmlns:a16="http://schemas.microsoft.com/office/drawing/2014/main" id="{52DD7A8D-15E0-4134-9DA2-FE4208BF70DD}"/>
              </a:ext>
            </a:extLst>
          </p:cNvPr>
          <p:cNvSpPr>
            <a:spLocks noGrp="1"/>
          </p:cNvSpPr>
          <p:nvPr>
            <p:ph type="sldNum" sz="quarter" idx="17"/>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EC93C5F-DB18-4797-88B9-B8B0D60519FD}" type="slidenum">
              <a:rPr kumimoji="0" lang="en-GB" sz="1000" b="0" i="0" u="none" strike="noStrike" kern="1200" cap="none" spc="0" normalizeH="0" baseline="0" noProof="0" smtClean="0">
                <a:ln>
                  <a:noFill/>
                </a:ln>
                <a:solidFill>
                  <a:prstClr val="black">
                    <a:tint val="75000"/>
                  </a:prstClr>
                </a:solidFill>
                <a:effectLst/>
                <a:uLnTx/>
                <a:uFillTx/>
                <a:latin typeface="Segoe UI Ligh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42</a:t>
            </a:fld>
            <a:endParaRPr kumimoji="0" lang="en-GB" sz="1000" b="0" i="0" u="none" strike="noStrike" kern="1200" cap="none" spc="0" normalizeH="0" baseline="0" noProof="0" dirty="0">
              <a:ln>
                <a:noFill/>
              </a:ln>
              <a:solidFill>
                <a:prstClr val="black">
                  <a:tint val="75000"/>
                </a:prstClr>
              </a:solidFill>
              <a:effectLst/>
              <a:uLnTx/>
              <a:uFillTx/>
              <a:latin typeface="Segoe UI Light"/>
              <a:ea typeface="+mn-ea"/>
              <a:cs typeface="+mn-cs"/>
            </a:endParaRPr>
          </a:p>
        </p:txBody>
      </p:sp>
      <p:sp>
        <p:nvSpPr>
          <p:cNvPr id="5" name="Tijdelijke aanduiding voor voettekst 4">
            <a:extLst>
              <a:ext uri="{FF2B5EF4-FFF2-40B4-BE49-F238E27FC236}">
                <a16:creationId xmlns:a16="http://schemas.microsoft.com/office/drawing/2014/main" id="{81D49E64-98A4-4BFE-8B95-F2DB2B3F183B}"/>
              </a:ext>
            </a:extLst>
          </p:cNvPr>
          <p:cNvSpPr>
            <a:spLocks noGrp="1"/>
          </p:cNvSpPr>
          <p:nvPr>
            <p:ph type="ftr" sz="quarter" idx="16"/>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prstClr val="black">
                    <a:tint val="75000"/>
                  </a:prstClr>
                </a:solidFill>
                <a:effectLst/>
                <a:uLnTx/>
                <a:uFillTx/>
                <a:latin typeface="Segoe UI Light"/>
                <a:ea typeface="+mn-ea"/>
                <a:cs typeface="+mn-cs"/>
              </a:rPr>
              <a:t>26 October 2021 | ALIM Guide for asset information Managers</a:t>
            </a:r>
          </a:p>
        </p:txBody>
      </p:sp>
      <p:sp>
        <p:nvSpPr>
          <p:cNvPr id="7" name="Titel 6">
            <a:extLst>
              <a:ext uri="{FF2B5EF4-FFF2-40B4-BE49-F238E27FC236}">
                <a16:creationId xmlns:a16="http://schemas.microsoft.com/office/drawing/2014/main" id="{ADBB3879-8965-4D67-BAE0-5851922A0518}"/>
              </a:ext>
            </a:extLst>
          </p:cNvPr>
          <p:cNvSpPr>
            <a:spLocks noGrp="1"/>
          </p:cNvSpPr>
          <p:nvPr>
            <p:ph type="title"/>
          </p:nvPr>
        </p:nvSpPr>
        <p:spPr/>
        <p:txBody>
          <a:bodyPr/>
          <a:lstStyle/>
          <a:p>
            <a:r>
              <a:rPr lang="en-GB" dirty="0"/>
              <a:t>defining for ALIM</a:t>
            </a:r>
          </a:p>
        </p:txBody>
      </p:sp>
      <p:sp>
        <p:nvSpPr>
          <p:cNvPr id="10" name="Rechthoek 9">
            <a:extLst>
              <a:ext uri="{FF2B5EF4-FFF2-40B4-BE49-F238E27FC236}">
                <a16:creationId xmlns:a16="http://schemas.microsoft.com/office/drawing/2014/main" id="{9A764256-550C-424E-8381-63BEA977EDA5}"/>
              </a:ext>
            </a:extLst>
          </p:cNvPr>
          <p:cNvSpPr/>
          <p:nvPr/>
        </p:nvSpPr>
        <p:spPr>
          <a:xfrm>
            <a:off x="3650661" y="1745002"/>
            <a:ext cx="5149516" cy="97215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white"/>
                </a:solidFill>
                <a:effectLst/>
                <a:uLnTx/>
                <a:uFillTx/>
                <a:latin typeface="Segoe UI Light"/>
                <a:ea typeface="+mn-ea"/>
                <a:cs typeface="+mn-cs"/>
              </a:rPr>
              <a:t>Knowledge Model</a:t>
            </a:r>
          </a:p>
        </p:txBody>
      </p:sp>
      <p:sp>
        <p:nvSpPr>
          <p:cNvPr id="11" name="Rechthoek 10">
            <a:extLst>
              <a:ext uri="{FF2B5EF4-FFF2-40B4-BE49-F238E27FC236}">
                <a16:creationId xmlns:a16="http://schemas.microsoft.com/office/drawing/2014/main" id="{289FE706-EB15-422B-9474-9B4BD63AFEBD}"/>
              </a:ext>
            </a:extLst>
          </p:cNvPr>
          <p:cNvSpPr/>
          <p:nvPr/>
        </p:nvSpPr>
        <p:spPr>
          <a:xfrm>
            <a:off x="3650661" y="3253716"/>
            <a:ext cx="5149516" cy="97215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dirty="0">
                <a:solidFill>
                  <a:prstClr val="white"/>
                </a:solidFill>
                <a:latin typeface="Segoe UI Light"/>
              </a:rPr>
              <a:t>Information</a:t>
            </a:r>
            <a:r>
              <a:rPr kumimoji="0" lang="en-GB" sz="1800" b="0" i="0" u="none" strike="noStrike" kern="1200" cap="none" spc="0" normalizeH="0" baseline="0" noProof="0" dirty="0">
                <a:ln>
                  <a:noFill/>
                </a:ln>
                <a:solidFill>
                  <a:prstClr val="white"/>
                </a:solidFill>
                <a:effectLst/>
                <a:uLnTx/>
                <a:uFillTx/>
                <a:latin typeface="Segoe UI Light"/>
                <a:ea typeface="+mn-ea"/>
                <a:cs typeface="+mn-cs"/>
              </a:rPr>
              <a:t> Model (like Ontology)</a:t>
            </a:r>
          </a:p>
        </p:txBody>
      </p:sp>
      <p:sp>
        <p:nvSpPr>
          <p:cNvPr id="12" name="Rechthoek 11">
            <a:extLst>
              <a:ext uri="{FF2B5EF4-FFF2-40B4-BE49-F238E27FC236}">
                <a16:creationId xmlns:a16="http://schemas.microsoft.com/office/drawing/2014/main" id="{988BF0D9-0871-490C-9A34-399554189C34}"/>
              </a:ext>
            </a:extLst>
          </p:cNvPr>
          <p:cNvSpPr/>
          <p:nvPr/>
        </p:nvSpPr>
        <p:spPr>
          <a:xfrm>
            <a:off x="3650661" y="4822565"/>
            <a:ext cx="5149516" cy="97215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white"/>
                </a:solidFill>
                <a:effectLst/>
                <a:uLnTx/>
                <a:uFillTx/>
                <a:latin typeface="Segoe UI Light"/>
                <a:ea typeface="+mn-ea"/>
                <a:cs typeface="+mn-cs"/>
              </a:rPr>
              <a:t>Information Set</a:t>
            </a:r>
          </a:p>
        </p:txBody>
      </p:sp>
      <p:sp>
        <p:nvSpPr>
          <p:cNvPr id="8" name="Ondertitel 7">
            <a:extLst>
              <a:ext uri="{FF2B5EF4-FFF2-40B4-BE49-F238E27FC236}">
                <a16:creationId xmlns:a16="http://schemas.microsoft.com/office/drawing/2014/main" id="{D492DE86-5BAA-4CBC-91A2-58959BED53D4}"/>
              </a:ext>
            </a:extLst>
          </p:cNvPr>
          <p:cNvSpPr>
            <a:spLocks noGrp="1"/>
          </p:cNvSpPr>
          <p:nvPr>
            <p:ph type="subTitle" idx="10"/>
          </p:nvPr>
        </p:nvSpPr>
        <p:spPr/>
        <p:txBody>
          <a:bodyPr/>
          <a:lstStyle/>
          <a:p>
            <a:r>
              <a:rPr lang="en-GB" dirty="0"/>
              <a:t>2 roles of an information model</a:t>
            </a:r>
          </a:p>
        </p:txBody>
      </p:sp>
      <p:sp>
        <p:nvSpPr>
          <p:cNvPr id="9" name="Pijl: gebogen 8">
            <a:extLst>
              <a:ext uri="{FF2B5EF4-FFF2-40B4-BE49-F238E27FC236}">
                <a16:creationId xmlns:a16="http://schemas.microsoft.com/office/drawing/2014/main" id="{7CC28BCB-9211-49FF-8060-B1C55928E637}"/>
              </a:ext>
            </a:extLst>
          </p:cNvPr>
          <p:cNvSpPr/>
          <p:nvPr/>
        </p:nvSpPr>
        <p:spPr>
          <a:xfrm rot="16200000">
            <a:off x="2611134" y="2912019"/>
            <a:ext cx="808523" cy="972152"/>
          </a:xfrm>
          <a:prstGeom prst="bentArrow">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Segoe UI Light"/>
              <a:ea typeface="+mn-ea"/>
              <a:cs typeface="+mn-cs"/>
            </a:endParaRPr>
          </a:p>
        </p:txBody>
      </p:sp>
      <p:sp>
        <p:nvSpPr>
          <p:cNvPr id="36" name="Pijl: gebogen 35">
            <a:extLst>
              <a:ext uri="{FF2B5EF4-FFF2-40B4-BE49-F238E27FC236}">
                <a16:creationId xmlns:a16="http://schemas.microsoft.com/office/drawing/2014/main" id="{37A10CAF-E3B8-4318-9993-24A5AF66FF8B}"/>
              </a:ext>
            </a:extLst>
          </p:cNvPr>
          <p:cNvSpPr/>
          <p:nvPr/>
        </p:nvSpPr>
        <p:spPr>
          <a:xfrm rot="5400000">
            <a:off x="9031181" y="3526432"/>
            <a:ext cx="808523" cy="972152"/>
          </a:xfrm>
          <a:prstGeom prst="bentArrow">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Segoe UI Light"/>
              <a:ea typeface="+mn-ea"/>
              <a:cs typeface="+mn-cs"/>
            </a:endParaRPr>
          </a:p>
        </p:txBody>
      </p:sp>
      <p:sp>
        <p:nvSpPr>
          <p:cNvPr id="16" name="Tekstvak 15">
            <a:extLst>
              <a:ext uri="{FF2B5EF4-FFF2-40B4-BE49-F238E27FC236}">
                <a16:creationId xmlns:a16="http://schemas.microsoft.com/office/drawing/2014/main" id="{7E5F14AD-C005-4F4B-A95D-9312407D8782}"/>
              </a:ext>
            </a:extLst>
          </p:cNvPr>
          <p:cNvSpPr txBox="1"/>
          <p:nvPr/>
        </p:nvSpPr>
        <p:spPr>
          <a:xfrm>
            <a:off x="9008628" y="4522576"/>
            <a:ext cx="3183372"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srgbClr val="FF0000"/>
                </a:solidFill>
                <a:effectLst/>
                <a:uLnTx/>
                <a:uFillTx/>
                <a:latin typeface="Segoe UI Light"/>
                <a:ea typeface="+mn-ea"/>
                <a:cs typeface="+mn-cs"/>
              </a:rPr>
              <a:t>Information Model as model of</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solidFill>
                  <a:srgbClr val="FF0000"/>
                </a:solidFill>
                <a:latin typeface="Segoe UI Light"/>
              </a:rPr>
              <a:t>an information</a:t>
            </a:r>
            <a:r>
              <a:rPr kumimoji="0" lang="en-GB" sz="1800" b="1" i="0" u="none" strike="noStrike" kern="1200" cap="none" spc="0" normalizeH="0" baseline="0" noProof="0" dirty="0">
                <a:ln>
                  <a:noFill/>
                </a:ln>
                <a:solidFill>
                  <a:srgbClr val="FF0000"/>
                </a:solidFill>
                <a:effectLst/>
                <a:uLnTx/>
                <a:uFillTx/>
                <a:latin typeface="Segoe UI Light"/>
                <a:ea typeface="+mn-ea"/>
                <a:cs typeface="+mn-cs"/>
              </a:rPr>
              <a:t> set (“active”)</a:t>
            </a:r>
          </a:p>
        </p:txBody>
      </p:sp>
      <p:sp>
        <p:nvSpPr>
          <p:cNvPr id="37" name="Tekstvak 36">
            <a:extLst>
              <a:ext uri="{FF2B5EF4-FFF2-40B4-BE49-F238E27FC236}">
                <a16:creationId xmlns:a16="http://schemas.microsoft.com/office/drawing/2014/main" id="{A051E538-DD8D-46B0-B535-94378DF2E53F}"/>
              </a:ext>
            </a:extLst>
          </p:cNvPr>
          <p:cNvSpPr txBox="1"/>
          <p:nvPr/>
        </p:nvSpPr>
        <p:spPr>
          <a:xfrm>
            <a:off x="629507" y="2199624"/>
            <a:ext cx="2629438" cy="92333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srgbClr val="FF0000"/>
                </a:solidFill>
                <a:effectLst/>
                <a:uLnTx/>
                <a:uFillTx/>
                <a:latin typeface="Segoe UI Light"/>
                <a:ea typeface="+mn-ea"/>
                <a:cs typeface="+mn-cs"/>
              </a:rPr>
              <a:t>Knowledge as instance of</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srgbClr val="FF0000"/>
                </a:solidFill>
                <a:effectLst/>
                <a:uLnTx/>
                <a:uFillTx/>
                <a:latin typeface="Segoe UI Light"/>
                <a:ea typeface="+mn-ea"/>
                <a:cs typeface="+mn-cs"/>
              </a:rPr>
              <a:t>the Knowledge Model</a:t>
            </a:r>
          </a:p>
          <a:p>
            <a:pPr marL="0" marR="0" lvl="0" indent="0" algn="ctr" defTabSz="914400" rtl="0" eaLnBrk="1" fontAlgn="auto" latinLnBrk="0" hangingPunct="1">
              <a:lnSpc>
                <a:spcPct val="100000"/>
              </a:lnSpc>
              <a:spcBef>
                <a:spcPts val="0"/>
              </a:spcBef>
              <a:spcAft>
                <a:spcPts val="0"/>
              </a:spcAft>
              <a:buClrTx/>
              <a:buSzTx/>
              <a:buFontTx/>
              <a:buNone/>
              <a:tabLst/>
              <a:defRPr/>
            </a:pPr>
            <a:r>
              <a:rPr lang="en-GB" b="1" dirty="0">
                <a:solidFill>
                  <a:srgbClr val="FF0000"/>
                </a:solidFill>
                <a:latin typeface="Segoe UI Light"/>
              </a:rPr>
              <a:t>(“ passive” )</a:t>
            </a:r>
            <a:endParaRPr kumimoji="0" lang="en-GB" sz="1800" b="1" i="0" u="none" strike="noStrike" kern="1200" cap="none" spc="0" normalizeH="0" baseline="0" noProof="0" dirty="0">
              <a:ln>
                <a:noFill/>
              </a:ln>
              <a:solidFill>
                <a:srgbClr val="FF0000"/>
              </a:solidFill>
              <a:effectLst/>
              <a:uLnTx/>
              <a:uFillTx/>
              <a:latin typeface="Segoe UI Light"/>
              <a:ea typeface="+mn-ea"/>
              <a:cs typeface="+mn-cs"/>
            </a:endParaRPr>
          </a:p>
        </p:txBody>
      </p:sp>
    </p:spTree>
    <p:extLst>
      <p:ext uri="{BB962C8B-B14F-4D97-AF65-F5344CB8AC3E}">
        <p14:creationId xmlns:p14="http://schemas.microsoft.com/office/powerpoint/2010/main" val="3522412040"/>
      </p:ext>
    </p:extLst>
  </p:cSld>
  <p:clrMapOvr>
    <a:masterClrMapping/>
  </p:clrMapOvr>
  <p:transition spd="slow">
    <p:push dir="u"/>
  </p:transition>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Tijdelijke aanduiding voor verticale tekst 2">
            <a:extLst>
              <a:ext uri="{FF2B5EF4-FFF2-40B4-BE49-F238E27FC236}">
                <a16:creationId xmlns:a16="http://schemas.microsoft.com/office/drawing/2014/main" id="{448355BB-BFF8-49FF-A7FB-BCB9388B1E2A}"/>
              </a:ext>
            </a:extLst>
          </p:cNvPr>
          <p:cNvSpPr>
            <a:spLocks noGrp="1"/>
          </p:cNvSpPr>
          <p:nvPr>
            <p:ph type="body" orient="vert" idx="15"/>
          </p:nvPr>
        </p:nvSpPr>
        <p:spPr/>
        <p:txBody>
          <a:bodyPr/>
          <a:lstStyle/>
          <a:p>
            <a:endParaRPr lang="en-GB" dirty="0"/>
          </a:p>
        </p:txBody>
      </p:sp>
      <p:sp>
        <p:nvSpPr>
          <p:cNvPr id="4" name="Tijdelijke aanduiding voor dianummer 3">
            <a:extLst>
              <a:ext uri="{FF2B5EF4-FFF2-40B4-BE49-F238E27FC236}">
                <a16:creationId xmlns:a16="http://schemas.microsoft.com/office/drawing/2014/main" id="{52DD7A8D-15E0-4134-9DA2-FE4208BF70DD}"/>
              </a:ext>
            </a:extLst>
          </p:cNvPr>
          <p:cNvSpPr>
            <a:spLocks noGrp="1"/>
          </p:cNvSpPr>
          <p:nvPr>
            <p:ph type="sldNum" sz="quarter" idx="17"/>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EC93C5F-DB18-4797-88B9-B8B0D60519FD}" type="slidenum">
              <a:rPr kumimoji="0" lang="en-GB" sz="1000" b="0" i="0" u="none" strike="noStrike" kern="1200" cap="none" spc="0" normalizeH="0" baseline="0" noProof="0" smtClean="0">
                <a:ln>
                  <a:noFill/>
                </a:ln>
                <a:solidFill>
                  <a:prstClr val="black">
                    <a:tint val="75000"/>
                  </a:prstClr>
                </a:solidFill>
                <a:effectLst/>
                <a:uLnTx/>
                <a:uFillTx/>
                <a:latin typeface="Segoe UI Ligh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43</a:t>
            </a:fld>
            <a:endParaRPr kumimoji="0" lang="en-GB" sz="1000" b="0" i="0" u="none" strike="noStrike" kern="1200" cap="none" spc="0" normalizeH="0" baseline="0" noProof="0" dirty="0">
              <a:ln>
                <a:noFill/>
              </a:ln>
              <a:solidFill>
                <a:prstClr val="black">
                  <a:tint val="75000"/>
                </a:prstClr>
              </a:solidFill>
              <a:effectLst/>
              <a:uLnTx/>
              <a:uFillTx/>
              <a:latin typeface="Segoe UI Light"/>
              <a:ea typeface="+mn-ea"/>
              <a:cs typeface="+mn-cs"/>
            </a:endParaRPr>
          </a:p>
        </p:txBody>
      </p:sp>
      <p:sp>
        <p:nvSpPr>
          <p:cNvPr id="5" name="Tijdelijke aanduiding voor voettekst 4">
            <a:extLst>
              <a:ext uri="{FF2B5EF4-FFF2-40B4-BE49-F238E27FC236}">
                <a16:creationId xmlns:a16="http://schemas.microsoft.com/office/drawing/2014/main" id="{81D49E64-98A4-4BFE-8B95-F2DB2B3F183B}"/>
              </a:ext>
            </a:extLst>
          </p:cNvPr>
          <p:cNvSpPr>
            <a:spLocks noGrp="1"/>
          </p:cNvSpPr>
          <p:nvPr>
            <p:ph type="ftr" sz="quarter" idx="16"/>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prstClr val="black">
                    <a:tint val="75000"/>
                  </a:prstClr>
                </a:solidFill>
                <a:effectLst/>
                <a:uLnTx/>
                <a:uFillTx/>
                <a:latin typeface="Segoe UI Light"/>
                <a:ea typeface="+mn-ea"/>
                <a:cs typeface="+mn-cs"/>
              </a:rPr>
              <a:t>26 October 2021 | ALIM Guide for asset information Managers</a:t>
            </a:r>
          </a:p>
        </p:txBody>
      </p:sp>
      <p:sp>
        <p:nvSpPr>
          <p:cNvPr id="7" name="Titel 6">
            <a:extLst>
              <a:ext uri="{FF2B5EF4-FFF2-40B4-BE49-F238E27FC236}">
                <a16:creationId xmlns:a16="http://schemas.microsoft.com/office/drawing/2014/main" id="{ADBB3879-8965-4D67-BAE0-5851922A0518}"/>
              </a:ext>
            </a:extLst>
          </p:cNvPr>
          <p:cNvSpPr>
            <a:spLocks noGrp="1"/>
          </p:cNvSpPr>
          <p:nvPr>
            <p:ph type="title"/>
          </p:nvPr>
        </p:nvSpPr>
        <p:spPr/>
        <p:txBody>
          <a:bodyPr/>
          <a:lstStyle/>
          <a:p>
            <a:r>
              <a:rPr lang="en-GB" dirty="0"/>
              <a:t>defining for ALIM</a:t>
            </a:r>
          </a:p>
        </p:txBody>
      </p:sp>
      <p:sp>
        <p:nvSpPr>
          <p:cNvPr id="8" name="Ondertitel 7">
            <a:extLst>
              <a:ext uri="{FF2B5EF4-FFF2-40B4-BE49-F238E27FC236}">
                <a16:creationId xmlns:a16="http://schemas.microsoft.com/office/drawing/2014/main" id="{D492DE86-5BAA-4CBC-91A2-58959BED53D4}"/>
              </a:ext>
            </a:extLst>
          </p:cNvPr>
          <p:cNvSpPr>
            <a:spLocks noGrp="1"/>
          </p:cNvSpPr>
          <p:nvPr>
            <p:ph type="subTitle" idx="10"/>
          </p:nvPr>
        </p:nvSpPr>
        <p:spPr/>
        <p:txBody>
          <a:bodyPr/>
          <a:lstStyle/>
          <a:p>
            <a:r>
              <a:rPr lang="en-GB" dirty="0"/>
              <a:t>Comparison DNA</a:t>
            </a:r>
          </a:p>
        </p:txBody>
      </p:sp>
      <p:pic>
        <p:nvPicPr>
          <p:cNvPr id="2" name="Picture 1">
            <a:extLst>
              <a:ext uri="{FF2B5EF4-FFF2-40B4-BE49-F238E27FC236}">
                <a16:creationId xmlns:a16="http://schemas.microsoft.com/office/drawing/2014/main" id="{BD658741-8550-46DE-9061-D0F0C4CCBC19}"/>
              </a:ext>
            </a:extLst>
          </p:cNvPr>
          <p:cNvPicPr>
            <a:picLocks noChangeAspect="1"/>
          </p:cNvPicPr>
          <p:nvPr/>
        </p:nvPicPr>
        <p:blipFill>
          <a:blip r:embed="rId2"/>
          <a:stretch>
            <a:fillRect/>
          </a:stretch>
        </p:blipFill>
        <p:spPr>
          <a:xfrm rot="16200000">
            <a:off x="4425312" y="-1266815"/>
            <a:ext cx="4149898" cy="10250700"/>
          </a:xfrm>
          <a:prstGeom prst="rect">
            <a:avLst/>
          </a:prstGeom>
        </p:spPr>
      </p:pic>
    </p:spTree>
    <p:extLst>
      <p:ext uri="{BB962C8B-B14F-4D97-AF65-F5344CB8AC3E}">
        <p14:creationId xmlns:p14="http://schemas.microsoft.com/office/powerpoint/2010/main" val="3478495984"/>
      </p:ext>
    </p:extLst>
  </p:cSld>
  <p:clrMapOvr>
    <a:masterClrMapping/>
  </p:clrMapOvr>
  <p:transition spd="slow">
    <p:push dir="u"/>
  </p:transition>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Tijdelijke aanduiding voor verticale tekst 2">
            <a:extLst>
              <a:ext uri="{FF2B5EF4-FFF2-40B4-BE49-F238E27FC236}">
                <a16:creationId xmlns:a16="http://schemas.microsoft.com/office/drawing/2014/main" id="{448355BB-BFF8-49FF-A7FB-BCB9388B1E2A}"/>
              </a:ext>
            </a:extLst>
          </p:cNvPr>
          <p:cNvSpPr>
            <a:spLocks noGrp="1"/>
          </p:cNvSpPr>
          <p:nvPr>
            <p:ph type="body" orient="vert" idx="15"/>
          </p:nvPr>
        </p:nvSpPr>
        <p:spPr/>
        <p:txBody>
          <a:bodyPr/>
          <a:lstStyle/>
          <a:p>
            <a:endParaRPr lang="en-GB" dirty="0"/>
          </a:p>
        </p:txBody>
      </p:sp>
      <p:sp>
        <p:nvSpPr>
          <p:cNvPr id="4" name="Tijdelijke aanduiding voor dianummer 3">
            <a:extLst>
              <a:ext uri="{FF2B5EF4-FFF2-40B4-BE49-F238E27FC236}">
                <a16:creationId xmlns:a16="http://schemas.microsoft.com/office/drawing/2014/main" id="{52DD7A8D-15E0-4134-9DA2-FE4208BF70DD}"/>
              </a:ext>
            </a:extLst>
          </p:cNvPr>
          <p:cNvSpPr>
            <a:spLocks noGrp="1"/>
          </p:cNvSpPr>
          <p:nvPr>
            <p:ph type="sldNum" sz="quarter" idx="17"/>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EC93C5F-DB18-4797-88B9-B8B0D60519FD}" type="slidenum">
              <a:rPr kumimoji="0" lang="en-GB" sz="1000" b="0" i="0" u="none" strike="noStrike" kern="1200" cap="none" spc="0" normalizeH="0" baseline="0" noProof="0" smtClean="0">
                <a:ln>
                  <a:noFill/>
                </a:ln>
                <a:solidFill>
                  <a:prstClr val="black">
                    <a:tint val="75000"/>
                  </a:prstClr>
                </a:solidFill>
                <a:effectLst/>
                <a:uLnTx/>
                <a:uFillTx/>
                <a:latin typeface="Segoe UI Ligh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44</a:t>
            </a:fld>
            <a:endParaRPr kumimoji="0" lang="en-GB" sz="1000" b="0" i="0" u="none" strike="noStrike" kern="1200" cap="none" spc="0" normalizeH="0" baseline="0" noProof="0" dirty="0">
              <a:ln>
                <a:noFill/>
              </a:ln>
              <a:solidFill>
                <a:prstClr val="black">
                  <a:tint val="75000"/>
                </a:prstClr>
              </a:solidFill>
              <a:effectLst/>
              <a:uLnTx/>
              <a:uFillTx/>
              <a:latin typeface="Segoe UI Light"/>
              <a:ea typeface="+mn-ea"/>
              <a:cs typeface="+mn-cs"/>
            </a:endParaRPr>
          </a:p>
        </p:txBody>
      </p:sp>
      <p:sp>
        <p:nvSpPr>
          <p:cNvPr id="5" name="Tijdelijke aanduiding voor voettekst 4">
            <a:extLst>
              <a:ext uri="{FF2B5EF4-FFF2-40B4-BE49-F238E27FC236}">
                <a16:creationId xmlns:a16="http://schemas.microsoft.com/office/drawing/2014/main" id="{81D49E64-98A4-4BFE-8B95-F2DB2B3F183B}"/>
              </a:ext>
            </a:extLst>
          </p:cNvPr>
          <p:cNvSpPr>
            <a:spLocks noGrp="1"/>
          </p:cNvSpPr>
          <p:nvPr>
            <p:ph type="ftr" sz="quarter" idx="16"/>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prstClr val="black">
                    <a:tint val="75000"/>
                  </a:prstClr>
                </a:solidFill>
                <a:effectLst/>
                <a:uLnTx/>
                <a:uFillTx/>
                <a:latin typeface="Segoe UI Light"/>
                <a:ea typeface="+mn-ea"/>
                <a:cs typeface="+mn-cs"/>
              </a:rPr>
              <a:t>26 October 2021 | ALIM Guide for asset information Managers</a:t>
            </a:r>
          </a:p>
        </p:txBody>
      </p:sp>
      <p:sp>
        <p:nvSpPr>
          <p:cNvPr id="6" name="Ondertitel 5">
            <a:extLst>
              <a:ext uri="{FF2B5EF4-FFF2-40B4-BE49-F238E27FC236}">
                <a16:creationId xmlns:a16="http://schemas.microsoft.com/office/drawing/2014/main" id="{E7036F51-26EC-4A39-BD25-853A1FB9FD72}"/>
              </a:ext>
            </a:extLst>
          </p:cNvPr>
          <p:cNvSpPr>
            <a:spLocks noGrp="1"/>
          </p:cNvSpPr>
          <p:nvPr>
            <p:ph type="subTitle" idx="10"/>
          </p:nvPr>
        </p:nvSpPr>
        <p:spPr/>
        <p:txBody>
          <a:bodyPr/>
          <a:lstStyle/>
          <a:p>
            <a:r>
              <a:rPr lang="en-GB" dirty="0"/>
              <a:t>Typology, typical focus for </a:t>
            </a:r>
            <a:r>
              <a:rPr lang="en-GB" b="1" dirty="0"/>
              <a:t>knowledge modelling</a:t>
            </a:r>
          </a:p>
        </p:txBody>
      </p:sp>
      <p:sp>
        <p:nvSpPr>
          <p:cNvPr id="7" name="Titel 6">
            <a:extLst>
              <a:ext uri="{FF2B5EF4-FFF2-40B4-BE49-F238E27FC236}">
                <a16:creationId xmlns:a16="http://schemas.microsoft.com/office/drawing/2014/main" id="{ADBB3879-8965-4D67-BAE0-5851922A0518}"/>
              </a:ext>
            </a:extLst>
          </p:cNvPr>
          <p:cNvSpPr>
            <a:spLocks noGrp="1"/>
          </p:cNvSpPr>
          <p:nvPr>
            <p:ph type="title"/>
          </p:nvPr>
        </p:nvSpPr>
        <p:spPr/>
        <p:txBody>
          <a:bodyPr/>
          <a:lstStyle/>
          <a:p>
            <a:r>
              <a:rPr lang="en-GB" dirty="0"/>
              <a:t>defining for ALIM</a:t>
            </a:r>
          </a:p>
        </p:txBody>
      </p:sp>
      <p:sp>
        <p:nvSpPr>
          <p:cNvPr id="11" name="Rechthoek 10">
            <a:extLst>
              <a:ext uri="{FF2B5EF4-FFF2-40B4-BE49-F238E27FC236}">
                <a16:creationId xmlns:a16="http://schemas.microsoft.com/office/drawing/2014/main" id="{289FE706-EB15-422B-9474-9B4BD63AFEBD}"/>
              </a:ext>
            </a:extLst>
          </p:cNvPr>
          <p:cNvSpPr/>
          <p:nvPr/>
        </p:nvSpPr>
        <p:spPr>
          <a:xfrm>
            <a:off x="5361274" y="3814891"/>
            <a:ext cx="5149516" cy="97215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dirty="0">
                <a:solidFill>
                  <a:prstClr val="white"/>
                </a:solidFill>
                <a:latin typeface="Segoe UI Light"/>
              </a:rPr>
              <a:t>Information</a:t>
            </a:r>
            <a:r>
              <a:rPr kumimoji="0" lang="en-GB" sz="1800" b="0" i="0" u="none" strike="noStrike" kern="1200" cap="none" spc="0" normalizeH="0" baseline="0" noProof="0" dirty="0">
                <a:ln>
                  <a:noFill/>
                </a:ln>
                <a:solidFill>
                  <a:prstClr val="white"/>
                </a:solidFill>
                <a:effectLst/>
                <a:uLnTx/>
                <a:uFillTx/>
                <a:latin typeface="Segoe UI Light"/>
                <a:ea typeface="+mn-ea"/>
                <a:cs typeface="+mn-cs"/>
              </a:rPr>
              <a:t> Model</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white"/>
                </a:solidFill>
                <a:effectLst/>
                <a:uLnTx/>
                <a:uFillTx/>
                <a:latin typeface="Segoe UI Light"/>
                <a:ea typeface="+mn-ea"/>
                <a:cs typeface="+mn-cs"/>
              </a:rPr>
              <a:t>(like Ontology)</a:t>
            </a:r>
          </a:p>
        </p:txBody>
      </p:sp>
      <p:sp>
        <p:nvSpPr>
          <p:cNvPr id="14" name="Ovaal 13">
            <a:extLst>
              <a:ext uri="{FF2B5EF4-FFF2-40B4-BE49-F238E27FC236}">
                <a16:creationId xmlns:a16="http://schemas.microsoft.com/office/drawing/2014/main" id="{05819876-7AFF-4C19-A117-408B36A50685}"/>
              </a:ext>
            </a:extLst>
          </p:cNvPr>
          <p:cNvSpPr/>
          <p:nvPr/>
        </p:nvSpPr>
        <p:spPr>
          <a:xfrm>
            <a:off x="5757256" y="4178318"/>
            <a:ext cx="349200" cy="3492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Segoe UI Light"/>
              <a:ea typeface="+mn-ea"/>
              <a:cs typeface="+mn-cs"/>
            </a:endParaRPr>
          </a:p>
        </p:txBody>
      </p:sp>
      <p:sp>
        <p:nvSpPr>
          <p:cNvPr id="26" name="Ovaal 25">
            <a:extLst>
              <a:ext uri="{FF2B5EF4-FFF2-40B4-BE49-F238E27FC236}">
                <a16:creationId xmlns:a16="http://schemas.microsoft.com/office/drawing/2014/main" id="{CC72C863-16FD-4BD1-892B-D5E2357CAFA6}"/>
              </a:ext>
            </a:extLst>
          </p:cNvPr>
          <p:cNvSpPr/>
          <p:nvPr/>
        </p:nvSpPr>
        <p:spPr>
          <a:xfrm>
            <a:off x="7144784" y="4182424"/>
            <a:ext cx="349200" cy="3492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Segoe UI Light"/>
              <a:ea typeface="+mn-ea"/>
              <a:cs typeface="+mn-cs"/>
            </a:endParaRPr>
          </a:p>
        </p:txBody>
      </p:sp>
      <p:sp>
        <p:nvSpPr>
          <p:cNvPr id="34" name="Tekstvak 33">
            <a:extLst>
              <a:ext uri="{FF2B5EF4-FFF2-40B4-BE49-F238E27FC236}">
                <a16:creationId xmlns:a16="http://schemas.microsoft.com/office/drawing/2014/main" id="{6CB3CCE3-1952-4CD1-9FB2-A31EE937351C}"/>
              </a:ext>
            </a:extLst>
          </p:cNvPr>
          <p:cNvSpPr txBox="1"/>
          <p:nvPr/>
        </p:nvSpPr>
        <p:spPr>
          <a:xfrm>
            <a:off x="3335855" y="4116301"/>
            <a:ext cx="186140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solidFill>
                  <a:srgbClr val="71A4C3">
                    <a:lumMod val="75000"/>
                  </a:srgbClr>
                </a:solidFill>
                <a:latin typeface="Segoe UI Light"/>
              </a:rPr>
              <a:t>Lexus</a:t>
            </a:r>
            <a:r>
              <a:rPr kumimoji="0" lang="en-GB" sz="1800" b="1" i="0" u="none" strike="noStrike" kern="1200" cap="none" spc="0" normalizeH="0" baseline="0" noProof="0" dirty="0">
                <a:ln>
                  <a:noFill/>
                </a:ln>
                <a:solidFill>
                  <a:srgbClr val="71A4C3">
                    <a:lumMod val="75000"/>
                  </a:srgbClr>
                </a:solidFill>
                <a:effectLst/>
                <a:uLnTx/>
                <a:uFillTx/>
                <a:latin typeface="Segoe UI Light"/>
                <a:ea typeface="+mn-ea"/>
                <a:cs typeface="+mn-cs"/>
              </a:rPr>
              <a:t> (the brand)</a:t>
            </a:r>
          </a:p>
        </p:txBody>
      </p:sp>
      <p:sp>
        <p:nvSpPr>
          <p:cNvPr id="20" name="Rechthoek 19">
            <a:extLst>
              <a:ext uri="{FF2B5EF4-FFF2-40B4-BE49-F238E27FC236}">
                <a16:creationId xmlns:a16="http://schemas.microsoft.com/office/drawing/2014/main" id="{CC60FF34-2146-4785-BDBF-D0E76E2FA281}"/>
              </a:ext>
            </a:extLst>
          </p:cNvPr>
          <p:cNvSpPr/>
          <p:nvPr/>
        </p:nvSpPr>
        <p:spPr>
          <a:xfrm>
            <a:off x="5322769" y="2317671"/>
            <a:ext cx="5149516" cy="97215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white"/>
                </a:solidFill>
                <a:effectLst/>
                <a:uLnTx/>
                <a:uFillTx/>
                <a:latin typeface="Segoe UI Light"/>
                <a:ea typeface="+mn-ea"/>
                <a:cs typeface="+mn-cs"/>
              </a:rPr>
              <a:t>Knowledge Model</a:t>
            </a:r>
          </a:p>
        </p:txBody>
      </p:sp>
      <p:sp>
        <p:nvSpPr>
          <p:cNvPr id="21" name="Ovaal 20">
            <a:extLst>
              <a:ext uri="{FF2B5EF4-FFF2-40B4-BE49-F238E27FC236}">
                <a16:creationId xmlns:a16="http://schemas.microsoft.com/office/drawing/2014/main" id="{470555CB-47FD-48F9-8F8E-20CDCFE48472}"/>
              </a:ext>
            </a:extLst>
          </p:cNvPr>
          <p:cNvSpPr/>
          <p:nvPr/>
        </p:nvSpPr>
        <p:spPr>
          <a:xfrm>
            <a:off x="6133801" y="2561476"/>
            <a:ext cx="349200" cy="3492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Segoe UI Light"/>
              <a:ea typeface="+mn-ea"/>
              <a:cs typeface="+mn-cs"/>
            </a:endParaRPr>
          </a:p>
        </p:txBody>
      </p:sp>
      <p:cxnSp>
        <p:nvCxnSpPr>
          <p:cNvPr id="22" name="Rechte verbindingslijn met pijl 21">
            <a:extLst>
              <a:ext uri="{FF2B5EF4-FFF2-40B4-BE49-F238E27FC236}">
                <a16:creationId xmlns:a16="http://schemas.microsoft.com/office/drawing/2014/main" id="{0053E52B-B653-43F8-A59A-A6FEC953BBD5}"/>
              </a:ext>
            </a:extLst>
          </p:cNvPr>
          <p:cNvCxnSpPr>
            <a:cxnSpLocks/>
            <a:stCxn id="14" idx="0"/>
            <a:endCxn id="21" idx="4"/>
          </p:cNvCxnSpPr>
          <p:nvPr/>
        </p:nvCxnSpPr>
        <p:spPr>
          <a:xfrm flipV="1">
            <a:off x="5931856" y="2910676"/>
            <a:ext cx="376545" cy="1267642"/>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4" name="Tekstvak 23">
            <a:extLst>
              <a:ext uri="{FF2B5EF4-FFF2-40B4-BE49-F238E27FC236}">
                <a16:creationId xmlns:a16="http://schemas.microsoft.com/office/drawing/2014/main" id="{95316CB4-2D4C-4F36-98D7-470E93786C6D}"/>
              </a:ext>
            </a:extLst>
          </p:cNvPr>
          <p:cNvSpPr txBox="1"/>
          <p:nvPr/>
        </p:nvSpPr>
        <p:spPr>
          <a:xfrm>
            <a:off x="6275336" y="3340708"/>
            <a:ext cx="877163" cy="415498"/>
          </a:xfrm>
          <a:prstGeom prst="rect">
            <a:avLst/>
          </a:prstGeom>
          <a:noFill/>
          <a:ln>
            <a:noFill/>
          </a:ln>
        </p:spPr>
        <p:txBody>
          <a:bodyPr wrap="none" rtlCol="0">
            <a:spAutoFit/>
          </a:bodyPr>
          <a:lstStyle>
            <a:defPPr>
              <a:defRPr lang="nl-NL"/>
            </a:defPPr>
            <a:lvl1pPr>
              <a:defRPr sz="1050" b="1">
                <a:solidFill>
                  <a:srgbClr val="0070C0"/>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50" b="1" i="0" u="none" strike="noStrike" kern="1200" cap="none" spc="0" normalizeH="0" baseline="0" noProof="0" dirty="0">
                <a:ln>
                  <a:noFill/>
                </a:ln>
                <a:solidFill>
                  <a:srgbClr val="C00000"/>
                </a:solidFill>
                <a:effectLst/>
                <a:uLnTx/>
                <a:uFillTx/>
                <a:latin typeface="Segoe UI Light"/>
                <a:ea typeface="+mn-ea"/>
                <a:cs typeface="+mn-cs"/>
              </a:rPr>
              <a:t>classification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50" b="1" i="0" u="none" strike="noStrike" kern="1200" cap="none" spc="0" normalizeH="0" baseline="0" noProof="0" dirty="0">
                <a:ln>
                  <a:noFill/>
                </a:ln>
                <a:solidFill>
                  <a:srgbClr val="C00000"/>
                </a:solidFill>
                <a:effectLst/>
                <a:uLnTx/>
                <a:uFillTx/>
                <a:latin typeface="Segoe UI Light"/>
                <a:ea typeface="+mn-ea"/>
                <a:cs typeface="+mn-cs"/>
              </a:rPr>
              <a:t>or “type”</a:t>
            </a:r>
          </a:p>
        </p:txBody>
      </p:sp>
      <p:pic>
        <p:nvPicPr>
          <p:cNvPr id="25" name="Afbeelding 24">
            <a:extLst>
              <a:ext uri="{FF2B5EF4-FFF2-40B4-BE49-F238E27FC236}">
                <a16:creationId xmlns:a16="http://schemas.microsoft.com/office/drawing/2014/main" id="{D65A4A9C-8EEC-44C2-870B-7D8065F36513}"/>
              </a:ext>
            </a:extLst>
          </p:cNvPr>
          <p:cNvPicPr>
            <a:picLocks noChangeAspect="1"/>
          </p:cNvPicPr>
          <p:nvPr/>
        </p:nvPicPr>
        <p:blipFill>
          <a:blip r:embed="rId2"/>
          <a:stretch>
            <a:fillRect/>
          </a:stretch>
        </p:blipFill>
        <p:spPr>
          <a:xfrm>
            <a:off x="1656144" y="2266785"/>
            <a:ext cx="1556963" cy="1073923"/>
          </a:xfrm>
          <a:prstGeom prst="rect">
            <a:avLst/>
          </a:prstGeom>
        </p:spPr>
      </p:pic>
      <p:sp>
        <p:nvSpPr>
          <p:cNvPr id="28" name="Tekstvak 27">
            <a:extLst>
              <a:ext uri="{FF2B5EF4-FFF2-40B4-BE49-F238E27FC236}">
                <a16:creationId xmlns:a16="http://schemas.microsoft.com/office/drawing/2014/main" id="{465E5AD0-741D-4617-8D0C-760DCD47E95C}"/>
              </a:ext>
            </a:extLst>
          </p:cNvPr>
          <p:cNvSpPr txBox="1"/>
          <p:nvPr/>
        </p:nvSpPr>
        <p:spPr>
          <a:xfrm>
            <a:off x="3289005" y="2608480"/>
            <a:ext cx="181030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err="1">
                <a:ln>
                  <a:noFill/>
                </a:ln>
                <a:solidFill>
                  <a:srgbClr val="71A4C3">
                    <a:lumMod val="75000"/>
                  </a:srgbClr>
                </a:solidFill>
                <a:effectLst/>
                <a:uLnTx/>
                <a:uFillTx/>
                <a:latin typeface="Segoe UI Light"/>
                <a:ea typeface="+mn-ea"/>
                <a:cs typeface="+mn-cs"/>
              </a:rPr>
              <a:t>CarManufacturer</a:t>
            </a:r>
            <a:endParaRPr kumimoji="0" lang="en-GB" sz="1800" b="1" i="0" u="none" strike="noStrike" kern="1200" cap="none" spc="0" normalizeH="0" baseline="0" noProof="0" dirty="0">
              <a:ln>
                <a:noFill/>
              </a:ln>
              <a:solidFill>
                <a:srgbClr val="71A4C3">
                  <a:lumMod val="75000"/>
                </a:srgbClr>
              </a:solidFill>
              <a:effectLst/>
              <a:uLnTx/>
              <a:uFillTx/>
              <a:latin typeface="Segoe UI Light"/>
              <a:ea typeface="+mn-ea"/>
              <a:cs typeface="+mn-cs"/>
            </a:endParaRPr>
          </a:p>
        </p:txBody>
      </p:sp>
      <p:cxnSp>
        <p:nvCxnSpPr>
          <p:cNvPr id="29" name="Rechte verbindingslijn met pijl 28">
            <a:extLst>
              <a:ext uri="{FF2B5EF4-FFF2-40B4-BE49-F238E27FC236}">
                <a16:creationId xmlns:a16="http://schemas.microsoft.com/office/drawing/2014/main" id="{E50384B7-0018-4F46-86E2-05D8762580B9}"/>
              </a:ext>
            </a:extLst>
          </p:cNvPr>
          <p:cNvCxnSpPr>
            <a:cxnSpLocks/>
            <a:stCxn id="26" idx="0"/>
            <a:endCxn id="32" idx="4"/>
          </p:cNvCxnSpPr>
          <p:nvPr/>
        </p:nvCxnSpPr>
        <p:spPr>
          <a:xfrm flipH="1" flipV="1">
            <a:off x="7294033" y="2910676"/>
            <a:ext cx="25351" cy="1271748"/>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2" name="Ovaal 31">
            <a:extLst>
              <a:ext uri="{FF2B5EF4-FFF2-40B4-BE49-F238E27FC236}">
                <a16:creationId xmlns:a16="http://schemas.microsoft.com/office/drawing/2014/main" id="{1BFAF3DE-1A55-416E-A8D0-759EDEDE98B0}"/>
              </a:ext>
            </a:extLst>
          </p:cNvPr>
          <p:cNvSpPr/>
          <p:nvPr/>
        </p:nvSpPr>
        <p:spPr>
          <a:xfrm>
            <a:off x="7119433" y="2561476"/>
            <a:ext cx="349200" cy="3492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Segoe UI Light"/>
              <a:ea typeface="+mn-ea"/>
              <a:cs typeface="+mn-cs"/>
            </a:endParaRPr>
          </a:p>
        </p:txBody>
      </p:sp>
      <p:pic>
        <p:nvPicPr>
          <p:cNvPr id="23" name="Picture 2" descr="lexus logo sticker model 1 - cartribal.nl sticker styling">
            <a:extLst>
              <a:ext uri="{FF2B5EF4-FFF2-40B4-BE49-F238E27FC236}">
                <a16:creationId xmlns:a16="http://schemas.microsoft.com/office/drawing/2014/main" id="{D9D396C3-39DA-496B-9DB8-1838629B11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53618" y="3820062"/>
            <a:ext cx="1580965" cy="10739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2715594"/>
      </p:ext>
    </p:extLst>
  </p:cSld>
  <p:clrMapOvr>
    <a:masterClrMapping/>
  </p:clrMapOvr>
  <p:transition spd="slow">
    <p:push dir="u"/>
  </p:transition>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Tijdelijke aanduiding voor verticale tekst 2">
            <a:extLst>
              <a:ext uri="{FF2B5EF4-FFF2-40B4-BE49-F238E27FC236}">
                <a16:creationId xmlns:a16="http://schemas.microsoft.com/office/drawing/2014/main" id="{448355BB-BFF8-49FF-A7FB-BCB9388B1E2A}"/>
              </a:ext>
            </a:extLst>
          </p:cNvPr>
          <p:cNvSpPr>
            <a:spLocks noGrp="1"/>
          </p:cNvSpPr>
          <p:nvPr>
            <p:ph type="body" orient="vert" idx="15"/>
          </p:nvPr>
        </p:nvSpPr>
        <p:spPr/>
        <p:txBody>
          <a:bodyPr/>
          <a:lstStyle/>
          <a:p>
            <a:endParaRPr lang="en-GB" dirty="0"/>
          </a:p>
        </p:txBody>
      </p:sp>
      <p:sp>
        <p:nvSpPr>
          <p:cNvPr id="4" name="Tijdelijke aanduiding voor dianummer 3">
            <a:extLst>
              <a:ext uri="{FF2B5EF4-FFF2-40B4-BE49-F238E27FC236}">
                <a16:creationId xmlns:a16="http://schemas.microsoft.com/office/drawing/2014/main" id="{52DD7A8D-15E0-4134-9DA2-FE4208BF70DD}"/>
              </a:ext>
            </a:extLst>
          </p:cNvPr>
          <p:cNvSpPr>
            <a:spLocks noGrp="1"/>
          </p:cNvSpPr>
          <p:nvPr>
            <p:ph type="sldNum" sz="quarter" idx="17"/>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EC93C5F-DB18-4797-88B9-B8B0D60519FD}" type="slidenum">
              <a:rPr kumimoji="0" lang="en-GB" sz="1000" b="0" i="0" u="none" strike="noStrike" kern="1200" cap="none" spc="0" normalizeH="0" baseline="0" noProof="0" smtClean="0">
                <a:ln>
                  <a:noFill/>
                </a:ln>
                <a:solidFill>
                  <a:prstClr val="black">
                    <a:tint val="75000"/>
                  </a:prstClr>
                </a:solidFill>
                <a:effectLst/>
                <a:uLnTx/>
                <a:uFillTx/>
                <a:latin typeface="Segoe UI Ligh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45</a:t>
            </a:fld>
            <a:endParaRPr kumimoji="0" lang="en-GB" sz="1000" b="0" i="0" u="none" strike="noStrike" kern="1200" cap="none" spc="0" normalizeH="0" baseline="0" noProof="0" dirty="0">
              <a:ln>
                <a:noFill/>
              </a:ln>
              <a:solidFill>
                <a:prstClr val="black">
                  <a:tint val="75000"/>
                </a:prstClr>
              </a:solidFill>
              <a:effectLst/>
              <a:uLnTx/>
              <a:uFillTx/>
              <a:latin typeface="Segoe UI Light"/>
              <a:ea typeface="+mn-ea"/>
              <a:cs typeface="+mn-cs"/>
            </a:endParaRPr>
          </a:p>
        </p:txBody>
      </p:sp>
      <p:sp>
        <p:nvSpPr>
          <p:cNvPr id="5" name="Tijdelijke aanduiding voor voettekst 4">
            <a:extLst>
              <a:ext uri="{FF2B5EF4-FFF2-40B4-BE49-F238E27FC236}">
                <a16:creationId xmlns:a16="http://schemas.microsoft.com/office/drawing/2014/main" id="{81D49E64-98A4-4BFE-8B95-F2DB2B3F183B}"/>
              </a:ext>
            </a:extLst>
          </p:cNvPr>
          <p:cNvSpPr>
            <a:spLocks noGrp="1"/>
          </p:cNvSpPr>
          <p:nvPr>
            <p:ph type="ftr" sz="quarter" idx="16"/>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prstClr val="black">
                    <a:tint val="75000"/>
                  </a:prstClr>
                </a:solidFill>
                <a:effectLst/>
                <a:uLnTx/>
                <a:uFillTx/>
                <a:latin typeface="Segoe UI Light"/>
                <a:ea typeface="+mn-ea"/>
                <a:cs typeface="+mn-cs"/>
              </a:rPr>
              <a:t>26 October 2021 | ALIM Guide for asset information Managers</a:t>
            </a:r>
          </a:p>
        </p:txBody>
      </p:sp>
      <p:sp>
        <p:nvSpPr>
          <p:cNvPr id="6" name="Ondertitel 5">
            <a:extLst>
              <a:ext uri="{FF2B5EF4-FFF2-40B4-BE49-F238E27FC236}">
                <a16:creationId xmlns:a16="http://schemas.microsoft.com/office/drawing/2014/main" id="{E7036F51-26EC-4A39-BD25-853A1FB9FD72}"/>
              </a:ext>
            </a:extLst>
          </p:cNvPr>
          <p:cNvSpPr>
            <a:spLocks noGrp="1"/>
          </p:cNvSpPr>
          <p:nvPr>
            <p:ph type="subTitle" idx="10"/>
          </p:nvPr>
        </p:nvSpPr>
        <p:spPr/>
        <p:txBody>
          <a:bodyPr/>
          <a:lstStyle/>
          <a:p>
            <a:r>
              <a:rPr lang="en-GB" dirty="0"/>
              <a:t>Typology, typical focus for </a:t>
            </a:r>
            <a:r>
              <a:rPr lang="en-GB" b="1" dirty="0"/>
              <a:t>information modelling</a:t>
            </a:r>
          </a:p>
        </p:txBody>
      </p:sp>
      <p:sp>
        <p:nvSpPr>
          <p:cNvPr id="7" name="Titel 6">
            <a:extLst>
              <a:ext uri="{FF2B5EF4-FFF2-40B4-BE49-F238E27FC236}">
                <a16:creationId xmlns:a16="http://schemas.microsoft.com/office/drawing/2014/main" id="{ADBB3879-8965-4D67-BAE0-5851922A0518}"/>
              </a:ext>
            </a:extLst>
          </p:cNvPr>
          <p:cNvSpPr>
            <a:spLocks noGrp="1"/>
          </p:cNvSpPr>
          <p:nvPr>
            <p:ph type="title"/>
          </p:nvPr>
        </p:nvSpPr>
        <p:spPr/>
        <p:txBody>
          <a:bodyPr/>
          <a:lstStyle/>
          <a:p>
            <a:r>
              <a:rPr lang="en-GB" dirty="0"/>
              <a:t>defining ALIM</a:t>
            </a:r>
          </a:p>
        </p:txBody>
      </p:sp>
      <p:sp>
        <p:nvSpPr>
          <p:cNvPr id="11" name="Rechthoek 10">
            <a:extLst>
              <a:ext uri="{FF2B5EF4-FFF2-40B4-BE49-F238E27FC236}">
                <a16:creationId xmlns:a16="http://schemas.microsoft.com/office/drawing/2014/main" id="{289FE706-EB15-422B-9474-9B4BD63AFEBD}"/>
              </a:ext>
            </a:extLst>
          </p:cNvPr>
          <p:cNvSpPr/>
          <p:nvPr/>
        </p:nvSpPr>
        <p:spPr>
          <a:xfrm>
            <a:off x="5361274" y="2592482"/>
            <a:ext cx="5149516" cy="97215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white"/>
                </a:solidFill>
                <a:effectLst/>
                <a:uLnTx/>
                <a:uFillTx/>
                <a:latin typeface="Segoe UI Light"/>
                <a:ea typeface="+mn-ea"/>
                <a:cs typeface="+mn-cs"/>
              </a:rPr>
              <a:t>Information Model</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white"/>
                </a:solidFill>
                <a:effectLst/>
                <a:uLnTx/>
                <a:uFillTx/>
                <a:latin typeface="Segoe UI Light"/>
                <a:ea typeface="+mn-ea"/>
                <a:cs typeface="+mn-cs"/>
              </a:rPr>
              <a:t>(like Ontology)</a:t>
            </a:r>
          </a:p>
        </p:txBody>
      </p:sp>
      <p:sp>
        <p:nvSpPr>
          <p:cNvPr id="12" name="Rechthoek 11">
            <a:extLst>
              <a:ext uri="{FF2B5EF4-FFF2-40B4-BE49-F238E27FC236}">
                <a16:creationId xmlns:a16="http://schemas.microsoft.com/office/drawing/2014/main" id="{988BF0D9-0871-490C-9A34-399554189C34}"/>
              </a:ext>
            </a:extLst>
          </p:cNvPr>
          <p:cNvSpPr/>
          <p:nvPr/>
        </p:nvSpPr>
        <p:spPr>
          <a:xfrm>
            <a:off x="5361274" y="4161331"/>
            <a:ext cx="5149516" cy="97215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dirty="0">
                <a:solidFill>
                  <a:prstClr val="white"/>
                </a:solidFill>
                <a:latin typeface="Segoe UI Light"/>
              </a:rPr>
              <a:t>Information</a:t>
            </a:r>
            <a:r>
              <a:rPr kumimoji="0" lang="en-GB" sz="1800" b="0" i="0" u="none" strike="noStrike" kern="1200" cap="none" spc="0" normalizeH="0" baseline="0" noProof="0" dirty="0">
                <a:ln>
                  <a:noFill/>
                </a:ln>
                <a:solidFill>
                  <a:prstClr val="white"/>
                </a:solidFill>
                <a:effectLst/>
                <a:uLnTx/>
                <a:uFillTx/>
                <a:latin typeface="Segoe UI Light"/>
                <a:ea typeface="+mn-ea"/>
                <a:cs typeface="+mn-cs"/>
              </a:rPr>
              <a:t> Set</a:t>
            </a:r>
          </a:p>
        </p:txBody>
      </p:sp>
      <p:sp>
        <p:nvSpPr>
          <p:cNvPr id="13" name="Ovaal 12">
            <a:extLst>
              <a:ext uri="{FF2B5EF4-FFF2-40B4-BE49-F238E27FC236}">
                <a16:creationId xmlns:a16="http://schemas.microsoft.com/office/drawing/2014/main" id="{A26ADD3B-7200-4FE4-97E4-791D11AA05B5}"/>
              </a:ext>
            </a:extLst>
          </p:cNvPr>
          <p:cNvSpPr/>
          <p:nvPr/>
        </p:nvSpPr>
        <p:spPr>
          <a:xfrm>
            <a:off x="6319376" y="4518265"/>
            <a:ext cx="349200" cy="3492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Segoe UI Light"/>
              <a:ea typeface="+mn-ea"/>
              <a:cs typeface="+mn-cs"/>
            </a:endParaRPr>
          </a:p>
        </p:txBody>
      </p:sp>
      <p:sp>
        <p:nvSpPr>
          <p:cNvPr id="14" name="Ovaal 13">
            <a:extLst>
              <a:ext uri="{FF2B5EF4-FFF2-40B4-BE49-F238E27FC236}">
                <a16:creationId xmlns:a16="http://schemas.microsoft.com/office/drawing/2014/main" id="{05819876-7AFF-4C19-A117-408B36A50685}"/>
              </a:ext>
            </a:extLst>
          </p:cNvPr>
          <p:cNvSpPr/>
          <p:nvPr/>
        </p:nvSpPr>
        <p:spPr>
          <a:xfrm>
            <a:off x="5757256" y="2955909"/>
            <a:ext cx="349200" cy="3492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Segoe UI Light"/>
              <a:ea typeface="+mn-ea"/>
              <a:cs typeface="+mn-cs"/>
            </a:endParaRPr>
          </a:p>
        </p:txBody>
      </p:sp>
      <p:cxnSp>
        <p:nvCxnSpPr>
          <p:cNvPr id="19" name="Rechte verbindingslijn met pijl 18">
            <a:extLst>
              <a:ext uri="{FF2B5EF4-FFF2-40B4-BE49-F238E27FC236}">
                <a16:creationId xmlns:a16="http://schemas.microsoft.com/office/drawing/2014/main" id="{111039CA-CF95-4923-9A91-508067D38DA4}"/>
              </a:ext>
            </a:extLst>
          </p:cNvPr>
          <p:cNvCxnSpPr>
            <a:cxnSpLocks/>
            <a:stCxn id="13" idx="1"/>
            <a:endCxn id="14" idx="4"/>
          </p:cNvCxnSpPr>
          <p:nvPr/>
        </p:nvCxnSpPr>
        <p:spPr>
          <a:xfrm flipH="1" flipV="1">
            <a:off x="5931856" y="3305109"/>
            <a:ext cx="438659" cy="1264295"/>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3" name="Tekstvak 22">
            <a:extLst>
              <a:ext uri="{FF2B5EF4-FFF2-40B4-BE49-F238E27FC236}">
                <a16:creationId xmlns:a16="http://schemas.microsoft.com/office/drawing/2014/main" id="{2B924C64-3762-4E57-8302-67534BED6BA1}"/>
              </a:ext>
            </a:extLst>
          </p:cNvPr>
          <p:cNvSpPr txBox="1"/>
          <p:nvPr/>
        </p:nvSpPr>
        <p:spPr>
          <a:xfrm>
            <a:off x="6171413" y="3627899"/>
            <a:ext cx="934871" cy="43088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50" b="1" i="0" u="none" strike="noStrike" kern="1200" cap="none" spc="0" normalizeH="0" baseline="0" noProof="0" dirty="0">
                <a:ln>
                  <a:noFill/>
                </a:ln>
                <a:solidFill>
                  <a:srgbClr val="C00000"/>
                </a:solidFill>
                <a:effectLst/>
                <a:uLnTx/>
                <a:uFillTx/>
                <a:latin typeface="Segoe UI Light"/>
                <a:ea typeface="+mn-ea"/>
                <a:cs typeface="+mn-cs"/>
              </a:rPr>
              <a:t>Classification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50" b="1" i="0" u="none" strike="noStrike" kern="1200" cap="none" spc="0" normalizeH="0" baseline="0" noProof="0" dirty="0">
                <a:ln>
                  <a:noFill/>
                </a:ln>
                <a:solidFill>
                  <a:srgbClr val="C00000"/>
                </a:solidFill>
                <a:effectLst/>
                <a:uLnTx/>
                <a:uFillTx/>
                <a:latin typeface="Segoe UI Light"/>
                <a:ea typeface="+mn-ea"/>
                <a:cs typeface="+mn-cs"/>
              </a:rPr>
              <a:t>or “type”</a:t>
            </a:r>
          </a:p>
        </p:txBody>
      </p:sp>
      <p:sp>
        <p:nvSpPr>
          <p:cNvPr id="26" name="Ovaal 25">
            <a:extLst>
              <a:ext uri="{FF2B5EF4-FFF2-40B4-BE49-F238E27FC236}">
                <a16:creationId xmlns:a16="http://schemas.microsoft.com/office/drawing/2014/main" id="{CC72C863-16FD-4BD1-892B-D5E2357CAFA6}"/>
              </a:ext>
            </a:extLst>
          </p:cNvPr>
          <p:cNvSpPr/>
          <p:nvPr/>
        </p:nvSpPr>
        <p:spPr>
          <a:xfrm>
            <a:off x="7144784" y="2960015"/>
            <a:ext cx="349200" cy="3492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Segoe UI Light"/>
              <a:ea typeface="+mn-ea"/>
              <a:cs typeface="+mn-cs"/>
            </a:endParaRPr>
          </a:p>
        </p:txBody>
      </p:sp>
      <p:cxnSp>
        <p:nvCxnSpPr>
          <p:cNvPr id="27" name="Rechte verbindingslijn met pijl 26">
            <a:extLst>
              <a:ext uri="{FF2B5EF4-FFF2-40B4-BE49-F238E27FC236}">
                <a16:creationId xmlns:a16="http://schemas.microsoft.com/office/drawing/2014/main" id="{60C829C8-50BF-422C-9A67-5EBB4F456C6E}"/>
              </a:ext>
            </a:extLst>
          </p:cNvPr>
          <p:cNvCxnSpPr>
            <a:cxnSpLocks/>
            <a:stCxn id="13" idx="7"/>
            <a:endCxn id="26" idx="4"/>
          </p:cNvCxnSpPr>
          <p:nvPr/>
        </p:nvCxnSpPr>
        <p:spPr>
          <a:xfrm flipV="1">
            <a:off x="6617437" y="3309215"/>
            <a:ext cx="701947" cy="1260189"/>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4" name="Tekstvak 33">
            <a:extLst>
              <a:ext uri="{FF2B5EF4-FFF2-40B4-BE49-F238E27FC236}">
                <a16:creationId xmlns:a16="http://schemas.microsoft.com/office/drawing/2014/main" id="{6CB3CCE3-1952-4CD1-9FB2-A31EE937351C}"/>
              </a:ext>
            </a:extLst>
          </p:cNvPr>
          <p:cNvSpPr txBox="1"/>
          <p:nvPr/>
        </p:nvSpPr>
        <p:spPr>
          <a:xfrm>
            <a:off x="3335855" y="2893892"/>
            <a:ext cx="186140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solidFill>
                  <a:srgbClr val="71A4C3">
                    <a:lumMod val="75000"/>
                  </a:srgbClr>
                </a:solidFill>
                <a:latin typeface="Segoe UI Light"/>
              </a:rPr>
              <a:t>Lexus</a:t>
            </a:r>
            <a:r>
              <a:rPr kumimoji="0" lang="en-GB" sz="1800" b="1" i="0" u="none" strike="noStrike" kern="1200" cap="none" spc="0" normalizeH="0" baseline="0" noProof="0" dirty="0">
                <a:ln>
                  <a:noFill/>
                </a:ln>
                <a:solidFill>
                  <a:srgbClr val="71A4C3">
                    <a:lumMod val="75000"/>
                  </a:srgbClr>
                </a:solidFill>
                <a:effectLst/>
                <a:uLnTx/>
                <a:uFillTx/>
                <a:latin typeface="Segoe UI Light"/>
                <a:ea typeface="+mn-ea"/>
                <a:cs typeface="+mn-cs"/>
              </a:rPr>
              <a:t> (the brand)</a:t>
            </a:r>
          </a:p>
        </p:txBody>
      </p:sp>
      <p:sp>
        <p:nvSpPr>
          <p:cNvPr id="35" name="Tekstvak 34">
            <a:extLst>
              <a:ext uri="{FF2B5EF4-FFF2-40B4-BE49-F238E27FC236}">
                <a16:creationId xmlns:a16="http://schemas.microsoft.com/office/drawing/2014/main" id="{6C07522B-7409-4F98-A3A8-A10F530B5700}"/>
              </a:ext>
            </a:extLst>
          </p:cNvPr>
          <p:cNvSpPr txBox="1"/>
          <p:nvPr/>
        </p:nvSpPr>
        <p:spPr>
          <a:xfrm>
            <a:off x="3382705" y="4413207"/>
            <a:ext cx="101502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err="1">
                <a:ln>
                  <a:noFill/>
                </a:ln>
                <a:solidFill>
                  <a:srgbClr val="71A4C3">
                    <a:lumMod val="75000"/>
                  </a:srgbClr>
                </a:solidFill>
                <a:effectLst/>
                <a:uLnTx/>
                <a:uFillTx/>
                <a:latin typeface="Segoe UI Light"/>
                <a:ea typeface="+mn-ea"/>
                <a:cs typeface="+mn-cs"/>
              </a:rPr>
              <a:t>MyLexus</a:t>
            </a:r>
            <a:endParaRPr kumimoji="0" lang="en-GB" sz="1800" b="1" i="0" u="none" strike="noStrike" kern="1200" cap="none" spc="0" normalizeH="0" baseline="0" noProof="0" dirty="0">
              <a:ln>
                <a:noFill/>
              </a:ln>
              <a:solidFill>
                <a:srgbClr val="71A4C3">
                  <a:lumMod val="75000"/>
                </a:srgbClr>
              </a:solidFill>
              <a:effectLst/>
              <a:uLnTx/>
              <a:uFillTx/>
              <a:latin typeface="Segoe UI Light"/>
              <a:ea typeface="+mn-ea"/>
              <a:cs typeface="+mn-cs"/>
            </a:endParaRPr>
          </a:p>
        </p:txBody>
      </p:sp>
      <p:pic>
        <p:nvPicPr>
          <p:cNvPr id="20" name="Picture 2" descr="lexus logo sticker model 1 - cartribal.nl sticker styling">
            <a:extLst>
              <a:ext uri="{FF2B5EF4-FFF2-40B4-BE49-F238E27FC236}">
                <a16:creationId xmlns:a16="http://schemas.microsoft.com/office/drawing/2014/main" id="{0FA019AB-FDB3-4EAD-9AEA-B5D214FAA3C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61036" y="2592482"/>
            <a:ext cx="1580965" cy="1073923"/>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4">
            <a:extLst>
              <a:ext uri="{FF2B5EF4-FFF2-40B4-BE49-F238E27FC236}">
                <a16:creationId xmlns:a16="http://schemas.microsoft.com/office/drawing/2014/main" id="{46D27046-1649-49C3-9098-B9D7E7FBE3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61036" y="4132040"/>
            <a:ext cx="1553222" cy="10715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0572665"/>
      </p:ext>
    </p:extLst>
  </p:cSld>
  <p:clrMapOvr>
    <a:masterClrMapping/>
  </p:clrMapOvr>
  <p:transition spd="slow">
    <p:push dir="u"/>
  </p:transition>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Tijdelijke aanduiding voor verticale tekst 2">
            <a:extLst>
              <a:ext uri="{FF2B5EF4-FFF2-40B4-BE49-F238E27FC236}">
                <a16:creationId xmlns:a16="http://schemas.microsoft.com/office/drawing/2014/main" id="{448355BB-BFF8-49FF-A7FB-BCB9388B1E2A}"/>
              </a:ext>
            </a:extLst>
          </p:cNvPr>
          <p:cNvSpPr>
            <a:spLocks noGrp="1"/>
          </p:cNvSpPr>
          <p:nvPr>
            <p:ph type="body" orient="vert" idx="15"/>
          </p:nvPr>
        </p:nvSpPr>
        <p:spPr/>
        <p:txBody>
          <a:bodyPr/>
          <a:lstStyle/>
          <a:p>
            <a:endParaRPr lang="en-GB" dirty="0"/>
          </a:p>
        </p:txBody>
      </p:sp>
      <p:sp>
        <p:nvSpPr>
          <p:cNvPr id="4" name="Tijdelijke aanduiding voor dianummer 3">
            <a:extLst>
              <a:ext uri="{FF2B5EF4-FFF2-40B4-BE49-F238E27FC236}">
                <a16:creationId xmlns:a16="http://schemas.microsoft.com/office/drawing/2014/main" id="{52DD7A8D-15E0-4134-9DA2-FE4208BF70DD}"/>
              </a:ext>
            </a:extLst>
          </p:cNvPr>
          <p:cNvSpPr>
            <a:spLocks noGrp="1"/>
          </p:cNvSpPr>
          <p:nvPr>
            <p:ph type="sldNum" sz="quarter" idx="17"/>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EC93C5F-DB18-4797-88B9-B8B0D60519FD}" type="slidenum">
              <a:rPr kumimoji="0" lang="en-GB" sz="1000" b="0" i="0" u="none" strike="noStrike" kern="1200" cap="none" spc="0" normalizeH="0" baseline="0" noProof="0" smtClean="0">
                <a:ln>
                  <a:noFill/>
                </a:ln>
                <a:solidFill>
                  <a:prstClr val="black">
                    <a:tint val="75000"/>
                  </a:prstClr>
                </a:solidFill>
                <a:effectLst/>
                <a:uLnTx/>
                <a:uFillTx/>
                <a:latin typeface="Segoe UI Ligh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46</a:t>
            </a:fld>
            <a:endParaRPr kumimoji="0" lang="en-GB" sz="1000" b="0" i="0" u="none" strike="noStrike" kern="1200" cap="none" spc="0" normalizeH="0" baseline="0" noProof="0" dirty="0">
              <a:ln>
                <a:noFill/>
              </a:ln>
              <a:solidFill>
                <a:prstClr val="black">
                  <a:tint val="75000"/>
                </a:prstClr>
              </a:solidFill>
              <a:effectLst/>
              <a:uLnTx/>
              <a:uFillTx/>
              <a:latin typeface="Segoe UI Light"/>
              <a:ea typeface="+mn-ea"/>
              <a:cs typeface="+mn-cs"/>
            </a:endParaRPr>
          </a:p>
        </p:txBody>
      </p:sp>
      <p:sp>
        <p:nvSpPr>
          <p:cNvPr id="5" name="Tijdelijke aanduiding voor voettekst 4">
            <a:extLst>
              <a:ext uri="{FF2B5EF4-FFF2-40B4-BE49-F238E27FC236}">
                <a16:creationId xmlns:a16="http://schemas.microsoft.com/office/drawing/2014/main" id="{81D49E64-98A4-4BFE-8B95-F2DB2B3F183B}"/>
              </a:ext>
            </a:extLst>
          </p:cNvPr>
          <p:cNvSpPr>
            <a:spLocks noGrp="1"/>
          </p:cNvSpPr>
          <p:nvPr>
            <p:ph type="ftr" sz="quarter" idx="16"/>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prstClr val="black">
                    <a:tint val="75000"/>
                  </a:prstClr>
                </a:solidFill>
                <a:effectLst/>
                <a:uLnTx/>
                <a:uFillTx/>
                <a:latin typeface="Segoe UI Light"/>
                <a:ea typeface="+mn-ea"/>
                <a:cs typeface="+mn-cs"/>
              </a:rPr>
              <a:t>26 October 2021 | ALIM Guide for asset information Managers</a:t>
            </a:r>
          </a:p>
        </p:txBody>
      </p:sp>
      <p:sp>
        <p:nvSpPr>
          <p:cNvPr id="6" name="Ondertitel 5">
            <a:extLst>
              <a:ext uri="{FF2B5EF4-FFF2-40B4-BE49-F238E27FC236}">
                <a16:creationId xmlns:a16="http://schemas.microsoft.com/office/drawing/2014/main" id="{E7036F51-26EC-4A39-BD25-853A1FB9FD72}"/>
              </a:ext>
            </a:extLst>
          </p:cNvPr>
          <p:cNvSpPr>
            <a:spLocks noGrp="1"/>
          </p:cNvSpPr>
          <p:nvPr>
            <p:ph type="subTitle" idx="10"/>
          </p:nvPr>
        </p:nvSpPr>
        <p:spPr/>
        <p:txBody>
          <a:bodyPr/>
          <a:lstStyle/>
          <a:p>
            <a:r>
              <a:rPr lang="en-GB" dirty="0"/>
              <a:t>Some Fundamentals: the meaning triangle </a:t>
            </a:r>
          </a:p>
        </p:txBody>
      </p:sp>
      <p:sp>
        <p:nvSpPr>
          <p:cNvPr id="7" name="Titel 6">
            <a:extLst>
              <a:ext uri="{FF2B5EF4-FFF2-40B4-BE49-F238E27FC236}">
                <a16:creationId xmlns:a16="http://schemas.microsoft.com/office/drawing/2014/main" id="{ADBB3879-8965-4D67-BAE0-5851922A0518}"/>
              </a:ext>
            </a:extLst>
          </p:cNvPr>
          <p:cNvSpPr>
            <a:spLocks noGrp="1"/>
          </p:cNvSpPr>
          <p:nvPr>
            <p:ph type="title"/>
          </p:nvPr>
        </p:nvSpPr>
        <p:spPr/>
        <p:txBody>
          <a:bodyPr/>
          <a:lstStyle/>
          <a:p>
            <a:r>
              <a:rPr lang="en-GB" dirty="0"/>
              <a:t>defining ALIM</a:t>
            </a:r>
          </a:p>
        </p:txBody>
      </p:sp>
      <p:sp>
        <p:nvSpPr>
          <p:cNvPr id="28" name="Rectangle 54">
            <a:extLst>
              <a:ext uri="{FF2B5EF4-FFF2-40B4-BE49-F238E27FC236}">
                <a16:creationId xmlns:a16="http://schemas.microsoft.com/office/drawing/2014/main" id="{5C962156-B96C-4878-AC4A-028AAC05FA17}"/>
              </a:ext>
            </a:extLst>
          </p:cNvPr>
          <p:cNvSpPr>
            <a:spLocks noChangeArrowheads="1"/>
          </p:cNvSpPr>
          <p:nvPr/>
        </p:nvSpPr>
        <p:spPr bwMode="auto">
          <a:xfrm>
            <a:off x="2460343" y="5219126"/>
            <a:ext cx="6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GB" altLang="en-US" sz="1800" b="0" i="0" u="none" strike="noStrike" kern="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29" name="Rectangle 60">
            <a:extLst>
              <a:ext uri="{FF2B5EF4-FFF2-40B4-BE49-F238E27FC236}">
                <a16:creationId xmlns:a16="http://schemas.microsoft.com/office/drawing/2014/main" id="{1C0E8A7A-26B4-4762-9DAE-AB8D765CE167}"/>
              </a:ext>
            </a:extLst>
          </p:cNvPr>
          <p:cNvSpPr>
            <a:spLocks noChangeArrowheads="1"/>
          </p:cNvSpPr>
          <p:nvPr/>
        </p:nvSpPr>
        <p:spPr bwMode="auto">
          <a:xfrm>
            <a:off x="8527623" y="5130562"/>
            <a:ext cx="6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GB" altLang="en-US" sz="1800" b="0" i="0" u="none" strike="noStrike" kern="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30" name="Rectangle 62">
            <a:extLst>
              <a:ext uri="{FF2B5EF4-FFF2-40B4-BE49-F238E27FC236}">
                <a16:creationId xmlns:a16="http://schemas.microsoft.com/office/drawing/2014/main" id="{D552B153-80A9-40C8-84A5-9D338E20CF25}"/>
              </a:ext>
            </a:extLst>
          </p:cNvPr>
          <p:cNvSpPr>
            <a:spLocks noChangeArrowheads="1"/>
          </p:cNvSpPr>
          <p:nvPr/>
        </p:nvSpPr>
        <p:spPr bwMode="auto">
          <a:xfrm>
            <a:off x="8943548" y="5130562"/>
            <a:ext cx="6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GB" altLang="en-US" sz="1800" b="0" i="0" u="none" strike="noStrike" kern="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32" name="Rectangle 56">
            <a:extLst>
              <a:ext uri="{FF2B5EF4-FFF2-40B4-BE49-F238E27FC236}">
                <a16:creationId xmlns:a16="http://schemas.microsoft.com/office/drawing/2014/main" id="{296B61B2-37D2-423B-B310-1B05A596C09E}"/>
              </a:ext>
            </a:extLst>
          </p:cNvPr>
          <p:cNvSpPr>
            <a:spLocks noChangeArrowheads="1"/>
          </p:cNvSpPr>
          <p:nvPr/>
        </p:nvSpPr>
        <p:spPr bwMode="auto">
          <a:xfrm>
            <a:off x="2944530" y="5371526"/>
            <a:ext cx="6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GB" altLang="en-US" sz="1800" b="0" i="0" u="none" strike="noStrike" kern="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33" name="Freeform 50">
            <a:extLst>
              <a:ext uri="{FF2B5EF4-FFF2-40B4-BE49-F238E27FC236}">
                <a16:creationId xmlns:a16="http://schemas.microsoft.com/office/drawing/2014/main" id="{3A4EF2C8-E9AB-4115-B47E-C92515AA3611}"/>
              </a:ext>
            </a:extLst>
          </p:cNvPr>
          <p:cNvSpPr>
            <a:spLocks/>
          </p:cNvSpPr>
          <p:nvPr/>
        </p:nvSpPr>
        <p:spPr bwMode="auto">
          <a:xfrm>
            <a:off x="2620368" y="4723869"/>
            <a:ext cx="735919" cy="658397"/>
          </a:xfrm>
          <a:custGeom>
            <a:avLst/>
            <a:gdLst>
              <a:gd name="T0" fmla="*/ 0 w 1409"/>
              <a:gd name="T1" fmla="*/ 500 h 999"/>
              <a:gd name="T2" fmla="*/ 704 w 1409"/>
              <a:gd name="T3" fmla="*/ 0 h 999"/>
              <a:gd name="T4" fmla="*/ 1409 w 1409"/>
              <a:gd name="T5" fmla="*/ 500 h 999"/>
              <a:gd name="T6" fmla="*/ 1409 w 1409"/>
              <a:gd name="T7" fmla="*/ 500 h 999"/>
              <a:gd name="T8" fmla="*/ 704 w 1409"/>
              <a:gd name="T9" fmla="*/ 999 h 999"/>
              <a:gd name="T10" fmla="*/ 0 w 1409"/>
              <a:gd name="T11" fmla="*/ 500 h 999"/>
            </a:gdLst>
            <a:ahLst/>
            <a:cxnLst>
              <a:cxn ang="0">
                <a:pos x="T0" y="T1"/>
              </a:cxn>
              <a:cxn ang="0">
                <a:pos x="T2" y="T3"/>
              </a:cxn>
              <a:cxn ang="0">
                <a:pos x="T4" y="T5"/>
              </a:cxn>
              <a:cxn ang="0">
                <a:pos x="T6" y="T7"/>
              </a:cxn>
              <a:cxn ang="0">
                <a:pos x="T8" y="T9"/>
              </a:cxn>
              <a:cxn ang="0">
                <a:pos x="T10" y="T11"/>
              </a:cxn>
            </a:cxnLst>
            <a:rect l="0" t="0" r="r" b="b"/>
            <a:pathLst>
              <a:path w="1409" h="999">
                <a:moveTo>
                  <a:pt x="0" y="500"/>
                </a:moveTo>
                <a:cubicBezTo>
                  <a:pt x="0" y="224"/>
                  <a:pt x="316" y="0"/>
                  <a:pt x="704" y="0"/>
                </a:cubicBezTo>
                <a:cubicBezTo>
                  <a:pt x="1093" y="0"/>
                  <a:pt x="1409" y="224"/>
                  <a:pt x="1409" y="500"/>
                </a:cubicBezTo>
                <a:cubicBezTo>
                  <a:pt x="1409" y="500"/>
                  <a:pt x="1409" y="500"/>
                  <a:pt x="1409" y="500"/>
                </a:cubicBezTo>
                <a:cubicBezTo>
                  <a:pt x="1409" y="775"/>
                  <a:pt x="1093" y="999"/>
                  <a:pt x="704" y="999"/>
                </a:cubicBezTo>
                <a:cubicBezTo>
                  <a:pt x="316" y="999"/>
                  <a:pt x="0" y="775"/>
                  <a:pt x="0" y="500"/>
                </a:cubicBezTo>
              </a:path>
            </a:pathLst>
          </a:cu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prstClr val="black"/>
              </a:solidFill>
              <a:effectLst/>
              <a:uLnTx/>
              <a:uFillTx/>
              <a:latin typeface="Segoe UI Light"/>
              <a:ea typeface="+mn-ea"/>
              <a:cs typeface="+mn-cs"/>
            </a:endParaRPr>
          </a:p>
        </p:txBody>
      </p:sp>
      <p:sp>
        <p:nvSpPr>
          <p:cNvPr id="34" name="Freeform 50">
            <a:extLst>
              <a:ext uri="{FF2B5EF4-FFF2-40B4-BE49-F238E27FC236}">
                <a16:creationId xmlns:a16="http://schemas.microsoft.com/office/drawing/2014/main" id="{0356D52F-4704-4D93-A89D-14F24451079F}"/>
              </a:ext>
            </a:extLst>
          </p:cNvPr>
          <p:cNvSpPr>
            <a:spLocks/>
          </p:cNvSpPr>
          <p:nvPr/>
        </p:nvSpPr>
        <p:spPr bwMode="auto">
          <a:xfrm>
            <a:off x="3194018" y="5476101"/>
            <a:ext cx="502880" cy="407572"/>
          </a:xfrm>
          <a:custGeom>
            <a:avLst/>
            <a:gdLst>
              <a:gd name="T0" fmla="*/ 0 w 1409"/>
              <a:gd name="T1" fmla="*/ 500 h 999"/>
              <a:gd name="T2" fmla="*/ 704 w 1409"/>
              <a:gd name="T3" fmla="*/ 0 h 999"/>
              <a:gd name="T4" fmla="*/ 1409 w 1409"/>
              <a:gd name="T5" fmla="*/ 500 h 999"/>
              <a:gd name="T6" fmla="*/ 1409 w 1409"/>
              <a:gd name="T7" fmla="*/ 500 h 999"/>
              <a:gd name="T8" fmla="*/ 704 w 1409"/>
              <a:gd name="T9" fmla="*/ 999 h 999"/>
              <a:gd name="T10" fmla="*/ 0 w 1409"/>
              <a:gd name="T11" fmla="*/ 500 h 999"/>
            </a:gdLst>
            <a:ahLst/>
            <a:cxnLst>
              <a:cxn ang="0">
                <a:pos x="T0" y="T1"/>
              </a:cxn>
              <a:cxn ang="0">
                <a:pos x="T2" y="T3"/>
              </a:cxn>
              <a:cxn ang="0">
                <a:pos x="T4" y="T5"/>
              </a:cxn>
              <a:cxn ang="0">
                <a:pos x="T6" y="T7"/>
              </a:cxn>
              <a:cxn ang="0">
                <a:pos x="T8" y="T9"/>
              </a:cxn>
              <a:cxn ang="0">
                <a:pos x="T10" y="T11"/>
              </a:cxn>
            </a:cxnLst>
            <a:rect l="0" t="0" r="r" b="b"/>
            <a:pathLst>
              <a:path w="1409" h="999">
                <a:moveTo>
                  <a:pt x="0" y="500"/>
                </a:moveTo>
                <a:cubicBezTo>
                  <a:pt x="0" y="224"/>
                  <a:pt x="316" y="0"/>
                  <a:pt x="704" y="0"/>
                </a:cubicBezTo>
                <a:cubicBezTo>
                  <a:pt x="1093" y="0"/>
                  <a:pt x="1409" y="224"/>
                  <a:pt x="1409" y="500"/>
                </a:cubicBezTo>
                <a:cubicBezTo>
                  <a:pt x="1409" y="500"/>
                  <a:pt x="1409" y="500"/>
                  <a:pt x="1409" y="500"/>
                </a:cubicBezTo>
                <a:cubicBezTo>
                  <a:pt x="1409" y="775"/>
                  <a:pt x="1093" y="999"/>
                  <a:pt x="704" y="999"/>
                </a:cubicBezTo>
                <a:cubicBezTo>
                  <a:pt x="316" y="999"/>
                  <a:pt x="0" y="775"/>
                  <a:pt x="0" y="500"/>
                </a:cubicBezTo>
              </a:path>
            </a:pathLst>
          </a:cu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prstClr val="black"/>
              </a:solidFill>
              <a:effectLst/>
              <a:uLnTx/>
              <a:uFillTx/>
              <a:latin typeface="Segoe UI Light"/>
              <a:ea typeface="+mn-ea"/>
              <a:cs typeface="+mn-cs"/>
            </a:endParaRPr>
          </a:p>
        </p:txBody>
      </p:sp>
      <p:sp>
        <p:nvSpPr>
          <p:cNvPr id="35" name="Freeform 50">
            <a:extLst>
              <a:ext uri="{FF2B5EF4-FFF2-40B4-BE49-F238E27FC236}">
                <a16:creationId xmlns:a16="http://schemas.microsoft.com/office/drawing/2014/main" id="{598F4F19-375F-47B7-A79D-98F757A37E81}"/>
              </a:ext>
            </a:extLst>
          </p:cNvPr>
          <p:cNvSpPr>
            <a:spLocks/>
          </p:cNvSpPr>
          <p:nvPr/>
        </p:nvSpPr>
        <p:spPr bwMode="auto">
          <a:xfrm>
            <a:off x="3586460" y="5101480"/>
            <a:ext cx="502880" cy="407572"/>
          </a:xfrm>
          <a:custGeom>
            <a:avLst/>
            <a:gdLst>
              <a:gd name="T0" fmla="*/ 0 w 1409"/>
              <a:gd name="T1" fmla="*/ 500 h 999"/>
              <a:gd name="T2" fmla="*/ 704 w 1409"/>
              <a:gd name="T3" fmla="*/ 0 h 999"/>
              <a:gd name="T4" fmla="*/ 1409 w 1409"/>
              <a:gd name="T5" fmla="*/ 500 h 999"/>
              <a:gd name="T6" fmla="*/ 1409 w 1409"/>
              <a:gd name="T7" fmla="*/ 500 h 999"/>
              <a:gd name="T8" fmla="*/ 704 w 1409"/>
              <a:gd name="T9" fmla="*/ 999 h 999"/>
              <a:gd name="T10" fmla="*/ 0 w 1409"/>
              <a:gd name="T11" fmla="*/ 500 h 999"/>
            </a:gdLst>
            <a:ahLst/>
            <a:cxnLst>
              <a:cxn ang="0">
                <a:pos x="T0" y="T1"/>
              </a:cxn>
              <a:cxn ang="0">
                <a:pos x="T2" y="T3"/>
              </a:cxn>
              <a:cxn ang="0">
                <a:pos x="T4" y="T5"/>
              </a:cxn>
              <a:cxn ang="0">
                <a:pos x="T6" y="T7"/>
              </a:cxn>
              <a:cxn ang="0">
                <a:pos x="T8" y="T9"/>
              </a:cxn>
              <a:cxn ang="0">
                <a:pos x="T10" y="T11"/>
              </a:cxn>
            </a:cxnLst>
            <a:rect l="0" t="0" r="r" b="b"/>
            <a:pathLst>
              <a:path w="1409" h="999">
                <a:moveTo>
                  <a:pt x="0" y="500"/>
                </a:moveTo>
                <a:cubicBezTo>
                  <a:pt x="0" y="224"/>
                  <a:pt x="316" y="0"/>
                  <a:pt x="704" y="0"/>
                </a:cubicBezTo>
                <a:cubicBezTo>
                  <a:pt x="1093" y="0"/>
                  <a:pt x="1409" y="224"/>
                  <a:pt x="1409" y="500"/>
                </a:cubicBezTo>
                <a:cubicBezTo>
                  <a:pt x="1409" y="500"/>
                  <a:pt x="1409" y="500"/>
                  <a:pt x="1409" y="500"/>
                </a:cubicBezTo>
                <a:cubicBezTo>
                  <a:pt x="1409" y="775"/>
                  <a:pt x="1093" y="999"/>
                  <a:pt x="704" y="999"/>
                </a:cubicBezTo>
                <a:cubicBezTo>
                  <a:pt x="316" y="999"/>
                  <a:pt x="0" y="775"/>
                  <a:pt x="0" y="500"/>
                </a:cubicBezTo>
              </a:path>
            </a:pathLst>
          </a:cu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prstClr val="black"/>
              </a:solidFill>
              <a:effectLst/>
              <a:uLnTx/>
              <a:uFillTx/>
              <a:latin typeface="Segoe UI Light"/>
              <a:ea typeface="+mn-ea"/>
              <a:cs typeface="+mn-cs"/>
            </a:endParaRPr>
          </a:p>
        </p:txBody>
      </p:sp>
      <p:sp>
        <p:nvSpPr>
          <p:cNvPr id="36" name="Ovaal 35">
            <a:extLst>
              <a:ext uri="{FF2B5EF4-FFF2-40B4-BE49-F238E27FC236}">
                <a16:creationId xmlns:a16="http://schemas.microsoft.com/office/drawing/2014/main" id="{6D7411C5-EC84-455D-BBBD-562780479BC3}"/>
              </a:ext>
            </a:extLst>
          </p:cNvPr>
          <p:cNvSpPr/>
          <p:nvPr/>
        </p:nvSpPr>
        <p:spPr>
          <a:xfrm>
            <a:off x="4837005" y="1518950"/>
            <a:ext cx="2296628" cy="231354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Segoe UI Light"/>
                <a:ea typeface="+mn-ea"/>
                <a:cs typeface="+mn-cs"/>
              </a:rPr>
              <a:t>Thought</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Segoe UI Light"/>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Segoe UI Light"/>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Segoe UI Light"/>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Segoe UI Light"/>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Segoe UI Light"/>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Segoe UI Light"/>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Segoe UI Light"/>
              <a:ea typeface="+mn-ea"/>
              <a:cs typeface="+mn-cs"/>
            </a:endParaRPr>
          </a:p>
        </p:txBody>
      </p:sp>
      <p:sp>
        <p:nvSpPr>
          <p:cNvPr id="37" name="Ovaal 36">
            <a:extLst>
              <a:ext uri="{FF2B5EF4-FFF2-40B4-BE49-F238E27FC236}">
                <a16:creationId xmlns:a16="http://schemas.microsoft.com/office/drawing/2014/main" id="{F7D1FC0C-E52A-446B-A524-6C90720EC863}"/>
              </a:ext>
            </a:extLst>
          </p:cNvPr>
          <p:cNvSpPr/>
          <p:nvPr/>
        </p:nvSpPr>
        <p:spPr>
          <a:xfrm>
            <a:off x="2100973" y="4010566"/>
            <a:ext cx="2296628" cy="231354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Segoe UI Light"/>
                <a:ea typeface="+mn-ea"/>
                <a:cs typeface="+mn-cs"/>
              </a:rPr>
              <a:t>Thing</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Segoe UI Light"/>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Segoe UI Light"/>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Segoe UI Light"/>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Segoe UI Light"/>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Segoe UI Light"/>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Segoe UI Light"/>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Segoe UI Light"/>
              <a:ea typeface="+mn-ea"/>
              <a:cs typeface="+mn-cs"/>
            </a:endParaRPr>
          </a:p>
        </p:txBody>
      </p:sp>
      <p:sp>
        <p:nvSpPr>
          <p:cNvPr id="38" name="Ovaal 37">
            <a:extLst>
              <a:ext uri="{FF2B5EF4-FFF2-40B4-BE49-F238E27FC236}">
                <a16:creationId xmlns:a16="http://schemas.microsoft.com/office/drawing/2014/main" id="{8304EF79-86F6-4D59-9971-951CB12F37E4}"/>
              </a:ext>
            </a:extLst>
          </p:cNvPr>
          <p:cNvSpPr/>
          <p:nvPr/>
        </p:nvSpPr>
        <p:spPr>
          <a:xfrm>
            <a:off x="7528414" y="4032910"/>
            <a:ext cx="2296628" cy="225409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Segoe UI Light"/>
                <a:ea typeface="+mn-ea"/>
                <a:cs typeface="+mn-cs"/>
              </a:rPr>
              <a:t>Symbol</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Segoe UI Light"/>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Segoe UI Light"/>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Segoe UI Light"/>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Segoe UI Light"/>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Segoe UI Light"/>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Segoe UI Light"/>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Segoe UI Light"/>
              <a:ea typeface="+mn-ea"/>
              <a:cs typeface="+mn-cs"/>
            </a:endParaRPr>
          </a:p>
        </p:txBody>
      </p:sp>
      <p:cxnSp>
        <p:nvCxnSpPr>
          <p:cNvPr id="39" name="Rechte verbindingslijn met pijl 38">
            <a:extLst>
              <a:ext uri="{FF2B5EF4-FFF2-40B4-BE49-F238E27FC236}">
                <a16:creationId xmlns:a16="http://schemas.microsoft.com/office/drawing/2014/main" id="{5A7B3D26-2C4C-4E27-BDC3-ADC29ABEA445}"/>
              </a:ext>
            </a:extLst>
          </p:cNvPr>
          <p:cNvCxnSpPr>
            <a:cxnSpLocks/>
            <a:stCxn id="37" idx="7"/>
            <a:endCxn id="36" idx="3"/>
          </p:cNvCxnSpPr>
          <p:nvPr/>
        </p:nvCxnSpPr>
        <p:spPr>
          <a:xfrm flipV="1">
            <a:off x="4061268" y="3493681"/>
            <a:ext cx="1112070" cy="855695"/>
          </a:xfrm>
          <a:prstGeom prst="straightConnector1">
            <a:avLst/>
          </a:prstGeom>
          <a:ln>
            <a:prstDash val="dash"/>
            <a:tailEnd type="triangle"/>
          </a:ln>
        </p:spPr>
        <p:style>
          <a:lnRef idx="1">
            <a:schemeClr val="dk1"/>
          </a:lnRef>
          <a:fillRef idx="0">
            <a:schemeClr val="dk1"/>
          </a:fillRef>
          <a:effectRef idx="0">
            <a:schemeClr val="dk1"/>
          </a:effectRef>
          <a:fontRef idx="minor">
            <a:schemeClr val="tx1"/>
          </a:fontRef>
        </p:style>
      </p:cxnSp>
      <p:cxnSp>
        <p:nvCxnSpPr>
          <p:cNvPr id="40" name="Rechte verbindingslijn met pijl 39">
            <a:extLst>
              <a:ext uri="{FF2B5EF4-FFF2-40B4-BE49-F238E27FC236}">
                <a16:creationId xmlns:a16="http://schemas.microsoft.com/office/drawing/2014/main" id="{51FC2B76-617B-4C87-A734-9E2DD1ADDB9D}"/>
              </a:ext>
            </a:extLst>
          </p:cNvPr>
          <p:cNvCxnSpPr>
            <a:cxnSpLocks/>
            <a:stCxn id="38" idx="2"/>
            <a:endCxn id="37" idx="6"/>
          </p:cNvCxnSpPr>
          <p:nvPr/>
        </p:nvCxnSpPr>
        <p:spPr>
          <a:xfrm flipH="1">
            <a:off x="4397601" y="5159956"/>
            <a:ext cx="3130813" cy="738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1" name="Rechte verbindingslijn met pijl 40">
            <a:extLst>
              <a:ext uri="{FF2B5EF4-FFF2-40B4-BE49-F238E27FC236}">
                <a16:creationId xmlns:a16="http://schemas.microsoft.com/office/drawing/2014/main" id="{7D33F79A-3587-468F-91EB-9D380422CB58}"/>
              </a:ext>
            </a:extLst>
          </p:cNvPr>
          <p:cNvCxnSpPr>
            <a:cxnSpLocks/>
            <a:stCxn id="36" idx="5"/>
            <a:endCxn id="38" idx="1"/>
          </p:cNvCxnSpPr>
          <p:nvPr/>
        </p:nvCxnSpPr>
        <p:spPr>
          <a:xfrm>
            <a:off x="6797300" y="3493681"/>
            <a:ext cx="1067447" cy="869333"/>
          </a:xfrm>
          <a:prstGeom prst="straightConnector1">
            <a:avLst/>
          </a:prstGeom>
          <a:ln>
            <a:prstDash val="dash"/>
            <a:tailEnd type="triangle"/>
          </a:ln>
        </p:spPr>
        <p:style>
          <a:lnRef idx="1">
            <a:schemeClr val="dk1"/>
          </a:lnRef>
          <a:fillRef idx="0">
            <a:schemeClr val="dk1"/>
          </a:fillRef>
          <a:effectRef idx="0">
            <a:schemeClr val="dk1"/>
          </a:effectRef>
          <a:fontRef idx="minor">
            <a:schemeClr val="tx1"/>
          </a:fontRef>
        </p:style>
      </p:cxnSp>
      <p:sp>
        <p:nvSpPr>
          <p:cNvPr id="43" name="Freeform 50">
            <a:extLst>
              <a:ext uri="{FF2B5EF4-FFF2-40B4-BE49-F238E27FC236}">
                <a16:creationId xmlns:a16="http://schemas.microsoft.com/office/drawing/2014/main" id="{6E09BAF5-77D4-4EF6-9B9B-0BB92FF181C8}"/>
              </a:ext>
            </a:extLst>
          </p:cNvPr>
          <p:cNvSpPr>
            <a:spLocks/>
          </p:cNvSpPr>
          <p:nvPr/>
        </p:nvSpPr>
        <p:spPr bwMode="auto">
          <a:xfrm>
            <a:off x="2460343" y="4448751"/>
            <a:ext cx="1707396" cy="1532858"/>
          </a:xfrm>
          <a:custGeom>
            <a:avLst/>
            <a:gdLst>
              <a:gd name="T0" fmla="*/ 0 w 1409"/>
              <a:gd name="T1" fmla="*/ 500 h 999"/>
              <a:gd name="T2" fmla="*/ 704 w 1409"/>
              <a:gd name="T3" fmla="*/ 0 h 999"/>
              <a:gd name="T4" fmla="*/ 1409 w 1409"/>
              <a:gd name="T5" fmla="*/ 500 h 999"/>
              <a:gd name="T6" fmla="*/ 1409 w 1409"/>
              <a:gd name="T7" fmla="*/ 500 h 999"/>
              <a:gd name="T8" fmla="*/ 704 w 1409"/>
              <a:gd name="T9" fmla="*/ 999 h 999"/>
              <a:gd name="T10" fmla="*/ 0 w 1409"/>
              <a:gd name="T11" fmla="*/ 500 h 999"/>
            </a:gdLst>
            <a:ahLst/>
            <a:cxnLst>
              <a:cxn ang="0">
                <a:pos x="T0" y="T1"/>
              </a:cxn>
              <a:cxn ang="0">
                <a:pos x="T2" y="T3"/>
              </a:cxn>
              <a:cxn ang="0">
                <a:pos x="T4" y="T5"/>
              </a:cxn>
              <a:cxn ang="0">
                <a:pos x="T6" y="T7"/>
              </a:cxn>
              <a:cxn ang="0">
                <a:pos x="T8" y="T9"/>
              </a:cxn>
              <a:cxn ang="0">
                <a:pos x="T10" y="T11"/>
              </a:cxn>
            </a:cxnLst>
            <a:rect l="0" t="0" r="r" b="b"/>
            <a:pathLst>
              <a:path w="1409" h="999">
                <a:moveTo>
                  <a:pt x="0" y="500"/>
                </a:moveTo>
                <a:cubicBezTo>
                  <a:pt x="0" y="224"/>
                  <a:pt x="316" y="0"/>
                  <a:pt x="704" y="0"/>
                </a:cubicBezTo>
                <a:cubicBezTo>
                  <a:pt x="1093" y="0"/>
                  <a:pt x="1409" y="224"/>
                  <a:pt x="1409" y="500"/>
                </a:cubicBezTo>
                <a:cubicBezTo>
                  <a:pt x="1409" y="500"/>
                  <a:pt x="1409" y="500"/>
                  <a:pt x="1409" y="500"/>
                </a:cubicBezTo>
                <a:cubicBezTo>
                  <a:pt x="1409" y="775"/>
                  <a:pt x="1093" y="999"/>
                  <a:pt x="704" y="999"/>
                </a:cubicBezTo>
                <a:cubicBezTo>
                  <a:pt x="316" y="999"/>
                  <a:pt x="0" y="775"/>
                  <a:pt x="0" y="500"/>
                </a:cubicBezTo>
              </a:path>
            </a:pathLst>
          </a:cu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prstClr val="black"/>
              </a:solidFill>
              <a:effectLst/>
              <a:uLnTx/>
              <a:uFillTx/>
              <a:latin typeface="Segoe UI Light"/>
              <a:ea typeface="+mn-ea"/>
              <a:cs typeface="+mn-cs"/>
            </a:endParaRPr>
          </a:p>
        </p:txBody>
      </p:sp>
      <p:pic>
        <p:nvPicPr>
          <p:cNvPr id="9" name="Afbeelding 8">
            <a:extLst>
              <a:ext uri="{FF2B5EF4-FFF2-40B4-BE49-F238E27FC236}">
                <a16:creationId xmlns:a16="http://schemas.microsoft.com/office/drawing/2014/main" id="{408DFDFD-BAA5-40F8-BC92-8245DF231C73}"/>
              </a:ext>
            </a:extLst>
          </p:cNvPr>
          <p:cNvPicPr>
            <a:picLocks noChangeAspect="1"/>
          </p:cNvPicPr>
          <p:nvPr/>
        </p:nvPicPr>
        <p:blipFill>
          <a:blip r:embed="rId2"/>
          <a:stretch>
            <a:fillRect/>
          </a:stretch>
        </p:blipFill>
        <p:spPr>
          <a:xfrm>
            <a:off x="5228937" y="2135750"/>
            <a:ext cx="1580117" cy="1228569"/>
          </a:xfrm>
          <a:prstGeom prst="rect">
            <a:avLst/>
          </a:prstGeom>
        </p:spPr>
      </p:pic>
      <p:sp>
        <p:nvSpPr>
          <p:cNvPr id="23" name="Rechthoek 22">
            <a:extLst>
              <a:ext uri="{FF2B5EF4-FFF2-40B4-BE49-F238E27FC236}">
                <a16:creationId xmlns:a16="http://schemas.microsoft.com/office/drawing/2014/main" id="{934723E2-406D-49A9-B06F-D749B2F901C9}"/>
              </a:ext>
            </a:extLst>
          </p:cNvPr>
          <p:cNvSpPr/>
          <p:nvPr/>
        </p:nvSpPr>
        <p:spPr>
          <a:xfrm>
            <a:off x="8188890" y="4677398"/>
            <a:ext cx="1039530" cy="26552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GB" sz="600" b="0" i="0" u="none" strike="noStrike" kern="1200" cap="none" spc="0" normalizeH="0" baseline="0" noProof="0" dirty="0">
              <a:ln>
                <a:noFill/>
              </a:ln>
              <a:solidFill>
                <a:prstClr val="white"/>
              </a:solidFill>
              <a:effectLst/>
              <a:uLnTx/>
              <a:uFillTx/>
              <a:latin typeface="Segoe UI Light"/>
              <a:ea typeface="+mn-ea"/>
              <a:cs typeface="+mn-cs"/>
            </a:endParaRPr>
          </a:p>
        </p:txBody>
      </p:sp>
      <p:sp>
        <p:nvSpPr>
          <p:cNvPr id="24" name="Rechthoek 23">
            <a:extLst>
              <a:ext uri="{FF2B5EF4-FFF2-40B4-BE49-F238E27FC236}">
                <a16:creationId xmlns:a16="http://schemas.microsoft.com/office/drawing/2014/main" id="{A9D2FB0F-4D76-48B9-939D-35099A96187E}"/>
              </a:ext>
            </a:extLst>
          </p:cNvPr>
          <p:cNvSpPr/>
          <p:nvPr/>
        </p:nvSpPr>
        <p:spPr>
          <a:xfrm>
            <a:off x="8188890" y="5107369"/>
            <a:ext cx="1039530" cy="26552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GB" sz="600" b="0" i="0" u="none" strike="noStrike" kern="1200" cap="none" spc="0" normalizeH="0" baseline="0" noProof="0" dirty="0">
              <a:ln>
                <a:noFill/>
              </a:ln>
              <a:solidFill>
                <a:prstClr val="white"/>
              </a:solidFill>
              <a:effectLst/>
              <a:uLnTx/>
              <a:uFillTx/>
              <a:latin typeface="Segoe UI Light"/>
              <a:ea typeface="+mn-ea"/>
              <a:cs typeface="+mn-cs"/>
            </a:endParaRPr>
          </a:p>
        </p:txBody>
      </p:sp>
      <p:sp>
        <p:nvSpPr>
          <p:cNvPr id="25" name="Rechthoek 24">
            <a:extLst>
              <a:ext uri="{FF2B5EF4-FFF2-40B4-BE49-F238E27FC236}">
                <a16:creationId xmlns:a16="http://schemas.microsoft.com/office/drawing/2014/main" id="{1FA7A98D-E418-4445-81EE-78B5F6537EB4}"/>
              </a:ext>
            </a:extLst>
          </p:cNvPr>
          <p:cNvSpPr/>
          <p:nvPr/>
        </p:nvSpPr>
        <p:spPr>
          <a:xfrm>
            <a:off x="8188890" y="5535869"/>
            <a:ext cx="1039530" cy="26552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GB" sz="600" b="0" i="0" u="none" strike="noStrike" kern="1200" cap="none" spc="0" normalizeH="0" baseline="0" noProof="0" dirty="0">
              <a:ln>
                <a:noFill/>
              </a:ln>
              <a:solidFill>
                <a:prstClr val="white"/>
              </a:solidFill>
              <a:effectLst/>
              <a:uLnTx/>
              <a:uFillTx/>
              <a:latin typeface="Segoe UI Light"/>
              <a:ea typeface="+mn-ea"/>
              <a:cs typeface="+mn-cs"/>
            </a:endParaRPr>
          </a:p>
        </p:txBody>
      </p:sp>
      <p:sp>
        <p:nvSpPr>
          <p:cNvPr id="8" name="Tekstvak 7">
            <a:extLst>
              <a:ext uri="{FF2B5EF4-FFF2-40B4-BE49-F238E27FC236}">
                <a16:creationId xmlns:a16="http://schemas.microsoft.com/office/drawing/2014/main" id="{26456309-8B1A-4C9B-8BF2-34E33E7D9BE7}"/>
              </a:ext>
            </a:extLst>
          </p:cNvPr>
          <p:cNvSpPr txBox="1"/>
          <p:nvPr/>
        </p:nvSpPr>
        <p:spPr>
          <a:xfrm>
            <a:off x="9888896" y="4794104"/>
            <a:ext cx="2173993" cy="923330"/>
          </a:xfrm>
          <a:prstGeom prst="rect">
            <a:avLst/>
          </a:prstGeom>
          <a:noFill/>
        </p:spPr>
        <p:txBody>
          <a:bodyPr wrap="non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prstClr val="black"/>
                </a:solidFill>
                <a:effectLst/>
                <a:uLnTx/>
                <a:uFillTx/>
                <a:latin typeface="Segoe UI Light"/>
                <a:ea typeface="+mn-ea"/>
                <a:cs typeface="+mn-cs"/>
              </a:rPr>
              <a:t>Language for KM</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prstClr val="black"/>
                </a:solidFill>
                <a:effectLst/>
                <a:uLnTx/>
                <a:uFillTx/>
                <a:latin typeface="Segoe UI Light"/>
                <a:ea typeface="+mn-ea"/>
                <a:cs typeface="+mn-cs"/>
              </a:rPr>
              <a:t>Language for IM</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prstClr val="black"/>
                </a:solidFill>
                <a:effectLst/>
                <a:uLnTx/>
                <a:uFillTx/>
                <a:latin typeface="Segoe UI Light"/>
                <a:ea typeface="+mn-ea"/>
                <a:cs typeface="+mn-cs"/>
              </a:rPr>
              <a:t>Language for IS</a:t>
            </a:r>
          </a:p>
        </p:txBody>
      </p:sp>
    </p:spTree>
    <p:extLst>
      <p:ext uri="{BB962C8B-B14F-4D97-AF65-F5344CB8AC3E}">
        <p14:creationId xmlns:p14="http://schemas.microsoft.com/office/powerpoint/2010/main" val="3209247224"/>
      </p:ext>
    </p:extLst>
  </p:cSld>
  <p:clrMapOvr>
    <a:masterClrMapping/>
  </p:clrMapOvr>
  <p:transition spd="slow">
    <p:push dir="u"/>
  </p:transition>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2" name="Tijdelijke aanduiding voor verticale tekst 1">
            <a:extLst>
              <a:ext uri="{FF2B5EF4-FFF2-40B4-BE49-F238E27FC236}">
                <a16:creationId xmlns:a16="http://schemas.microsoft.com/office/drawing/2014/main" id="{EBAC5ED6-1602-4DD3-914C-F9EC6D11508C}"/>
              </a:ext>
            </a:extLst>
          </p:cNvPr>
          <p:cNvSpPr>
            <a:spLocks noGrp="1"/>
          </p:cNvSpPr>
          <p:nvPr>
            <p:ph type="body" orient="vert" idx="1"/>
          </p:nvPr>
        </p:nvSpPr>
        <p:spPr>
          <a:xfrm>
            <a:off x="777233" y="1508316"/>
            <a:ext cx="10827107" cy="4438165"/>
          </a:xfrm>
        </p:spPr>
        <p:txBody>
          <a:bodyPr/>
          <a:lstStyle/>
          <a:p>
            <a:pPr marL="342900" indent="-342900">
              <a:buFont typeface="+mj-lt"/>
              <a:buAutoNum type="arabicPeriod"/>
            </a:pPr>
            <a:r>
              <a:rPr lang="en-GB" dirty="0"/>
              <a:t>Information Set</a:t>
            </a:r>
          </a:p>
          <a:p>
            <a:pPr marL="342900" indent="-342900">
              <a:buFont typeface="+mj-lt"/>
              <a:buAutoNum type="arabicPeriod"/>
            </a:pPr>
            <a:r>
              <a:rPr lang="en-GB" dirty="0"/>
              <a:t>Information Model (like Ontology, Schema, Diagram, …)</a:t>
            </a:r>
          </a:p>
          <a:p>
            <a:pPr marL="342900" indent="-342900">
              <a:buFont typeface="+mj-lt"/>
              <a:buAutoNum type="arabicPeriod"/>
            </a:pPr>
            <a:r>
              <a:rPr lang="en-GB" dirty="0"/>
              <a:t>Meta-information on Information Set &amp; Information Model</a:t>
            </a:r>
          </a:p>
          <a:p>
            <a:pPr marL="0" indent="0">
              <a:buNone/>
            </a:pPr>
            <a:endParaRPr lang="en-GB" dirty="0"/>
          </a:p>
          <a:p>
            <a:pPr>
              <a:spcAft>
                <a:spcPts val="0"/>
              </a:spcAft>
            </a:pPr>
            <a:r>
              <a:rPr lang="en-GB" dirty="0"/>
              <a:t>Meta-information level options for </a:t>
            </a:r>
            <a:r>
              <a:rPr lang="en-GB" dirty="0">
                <a:solidFill>
                  <a:schemeClr val="tx2"/>
                </a:solidFill>
              </a:rPr>
              <a:t>3.</a:t>
            </a:r>
          </a:p>
          <a:p>
            <a:pPr lvl="1">
              <a:spcAft>
                <a:spcPts val="0"/>
              </a:spcAft>
            </a:pPr>
            <a:r>
              <a:rPr lang="en-GB" dirty="0"/>
              <a:t>Whole</a:t>
            </a:r>
          </a:p>
          <a:p>
            <a:pPr lvl="2">
              <a:spcAft>
                <a:spcPts val="0"/>
              </a:spcAft>
            </a:pPr>
            <a:r>
              <a:rPr lang="en-GB" dirty="0"/>
              <a:t>          - whole information set, whole information model</a:t>
            </a:r>
          </a:p>
          <a:p>
            <a:pPr lvl="2">
              <a:spcAft>
                <a:spcPts val="0"/>
              </a:spcAft>
            </a:pPr>
            <a:r>
              <a:rPr lang="en-GB" dirty="0"/>
              <a:t>          - Example: this information set is defined by </a:t>
            </a:r>
            <a:r>
              <a:rPr lang="en-GB" dirty="0" err="1"/>
              <a:t>Kadaster</a:t>
            </a:r>
            <a:endParaRPr lang="en-GB" dirty="0"/>
          </a:p>
          <a:p>
            <a:pPr lvl="1">
              <a:spcAft>
                <a:spcPts val="0"/>
              </a:spcAft>
            </a:pPr>
            <a:r>
              <a:rPr lang="en-GB" dirty="0"/>
              <a:t>Part</a:t>
            </a:r>
          </a:p>
          <a:p>
            <a:pPr lvl="2">
              <a:spcAft>
                <a:spcPts val="0"/>
              </a:spcAft>
            </a:pPr>
            <a:r>
              <a:rPr lang="en-GB" dirty="0"/>
              <a:t>          - per concept, relation, attribute or object, relation reference, attribute value</a:t>
            </a:r>
          </a:p>
          <a:p>
            <a:pPr lvl="2">
              <a:spcAft>
                <a:spcPts val="0"/>
              </a:spcAft>
            </a:pPr>
            <a:r>
              <a:rPr lang="en-GB" dirty="0"/>
              <a:t>          - Example: certain tree height value having a precision 0.1</a:t>
            </a:r>
          </a:p>
          <a:p>
            <a:pPr lvl="1">
              <a:spcAft>
                <a:spcPts val="0"/>
              </a:spcAft>
            </a:pPr>
            <a:r>
              <a:rPr lang="en-GB" dirty="0"/>
              <a:t>Language atom</a:t>
            </a:r>
          </a:p>
          <a:p>
            <a:pPr lvl="2">
              <a:spcAft>
                <a:spcPts val="0"/>
              </a:spcAft>
            </a:pPr>
            <a:r>
              <a:rPr lang="en-GB" dirty="0"/>
              <a:t>          - like triple, think RDF reification</a:t>
            </a:r>
          </a:p>
          <a:p>
            <a:pPr marL="179388" lvl="1" indent="0">
              <a:spcAft>
                <a:spcPts val="0"/>
              </a:spcAft>
              <a:buNone/>
            </a:pPr>
            <a:r>
              <a:rPr lang="en-GB" dirty="0"/>
              <a:t>       - Example: “:</a:t>
            </a:r>
            <a:r>
              <a:rPr lang="en-GB" dirty="0" err="1"/>
              <a:t>MyTree</a:t>
            </a:r>
            <a:r>
              <a:rPr lang="en-GB" dirty="0"/>
              <a:t> </a:t>
            </a:r>
            <a:r>
              <a:rPr lang="en-GB" dirty="0" err="1"/>
              <a:t>rdf:type</a:t>
            </a:r>
            <a:r>
              <a:rPr lang="en-GB" dirty="0"/>
              <a:t> Tree” is 90% true or “:Tree </a:t>
            </a:r>
            <a:r>
              <a:rPr lang="en-GB" dirty="0" err="1"/>
              <a:t>rdfs:type</a:t>
            </a:r>
            <a:r>
              <a:rPr lang="en-GB" dirty="0"/>
              <a:t> </a:t>
            </a:r>
            <a:r>
              <a:rPr lang="en-GB" dirty="0" err="1"/>
              <a:t>rdfs:Class</a:t>
            </a:r>
            <a:r>
              <a:rPr lang="en-GB" dirty="0"/>
              <a:t>” is stated by Michel</a:t>
            </a:r>
          </a:p>
        </p:txBody>
      </p:sp>
      <p:sp>
        <p:nvSpPr>
          <p:cNvPr id="3" name="Tijdelijke aanduiding voor verticale tekst 2">
            <a:extLst>
              <a:ext uri="{FF2B5EF4-FFF2-40B4-BE49-F238E27FC236}">
                <a16:creationId xmlns:a16="http://schemas.microsoft.com/office/drawing/2014/main" id="{DD40F43D-1AA6-429E-AAA4-5C7A239843EC}"/>
              </a:ext>
            </a:extLst>
          </p:cNvPr>
          <p:cNvSpPr>
            <a:spLocks noGrp="1"/>
          </p:cNvSpPr>
          <p:nvPr>
            <p:ph type="body" orient="vert" idx="15"/>
          </p:nvPr>
        </p:nvSpPr>
        <p:spPr/>
        <p:txBody>
          <a:bodyPr/>
          <a:lstStyle/>
          <a:p>
            <a:endParaRPr lang="en-GB" dirty="0"/>
          </a:p>
        </p:txBody>
      </p:sp>
      <p:sp>
        <p:nvSpPr>
          <p:cNvPr id="4" name="Tijdelijke aanduiding voor dianummer 3">
            <a:extLst>
              <a:ext uri="{FF2B5EF4-FFF2-40B4-BE49-F238E27FC236}">
                <a16:creationId xmlns:a16="http://schemas.microsoft.com/office/drawing/2014/main" id="{05CE0EA8-5388-4BA9-B16B-D2B2CEB290BF}"/>
              </a:ext>
            </a:extLst>
          </p:cNvPr>
          <p:cNvSpPr>
            <a:spLocks noGrp="1"/>
          </p:cNvSpPr>
          <p:nvPr>
            <p:ph type="sldNum" sz="quarter" idx="17"/>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EC93C5F-DB18-4797-88B9-B8B0D60519FD}" type="slidenum">
              <a:rPr kumimoji="0" lang="en-GB" sz="1000" b="0" i="0" u="none" strike="noStrike" kern="1200" cap="none" spc="0" normalizeH="0" baseline="0" noProof="0" smtClean="0">
                <a:ln>
                  <a:noFill/>
                </a:ln>
                <a:solidFill>
                  <a:prstClr val="black">
                    <a:tint val="75000"/>
                  </a:prstClr>
                </a:solidFill>
                <a:effectLst/>
                <a:uLnTx/>
                <a:uFillTx/>
                <a:latin typeface="Segoe UI Ligh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47</a:t>
            </a:fld>
            <a:endParaRPr kumimoji="0" lang="en-GB" sz="1000" b="0" i="0" u="none" strike="noStrike" kern="1200" cap="none" spc="0" normalizeH="0" baseline="0" noProof="0" dirty="0">
              <a:ln>
                <a:noFill/>
              </a:ln>
              <a:solidFill>
                <a:prstClr val="black">
                  <a:tint val="75000"/>
                </a:prstClr>
              </a:solidFill>
              <a:effectLst/>
              <a:uLnTx/>
              <a:uFillTx/>
              <a:latin typeface="Segoe UI Light"/>
              <a:ea typeface="+mn-ea"/>
              <a:cs typeface="+mn-cs"/>
            </a:endParaRPr>
          </a:p>
        </p:txBody>
      </p:sp>
      <p:sp>
        <p:nvSpPr>
          <p:cNvPr id="5" name="Tijdelijke aanduiding voor voettekst 4">
            <a:extLst>
              <a:ext uri="{FF2B5EF4-FFF2-40B4-BE49-F238E27FC236}">
                <a16:creationId xmlns:a16="http://schemas.microsoft.com/office/drawing/2014/main" id="{33DA28A8-6033-4892-B4E7-07E35306FE1A}"/>
              </a:ext>
            </a:extLst>
          </p:cNvPr>
          <p:cNvSpPr>
            <a:spLocks noGrp="1"/>
          </p:cNvSpPr>
          <p:nvPr>
            <p:ph type="ftr" sz="quarter" idx="16"/>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prstClr val="black">
                    <a:tint val="75000"/>
                  </a:prstClr>
                </a:solidFill>
                <a:effectLst/>
                <a:uLnTx/>
                <a:uFillTx/>
                <a:latin typeface="Segoe UI Light"/>
                <a:ea typeface="+mn-ea"/>
                <a:cs typeface="+mn-cs"/>
              </a:rPr>
              <a:t>26 October 2021 | ALIM Guide for asset information Managers</a:t>
            </a:r>
          </a:p>
        </p:txBody>
      </p:sp>
      <p:sp>
        <p:nvSpPr>
          <p:cNvPr id="6" name="Ondertitel 5">
            <a:extLst>
              <a:ext uri="{FF2B5EF4-FFF2-40B4-BE49-F238E27FC236}">
                <a16:creationId xmlns:a16="http://schemas.microsoft.com/office/drawing/2014/main" id="{4491DF80-C747-41F0-B14A-E5304F21950A}"/>
              </a:ext>
            </a:extLst>
          </p:cNvPr>
          <p:cNvSpPr>
            <a:spLocks noGrp="1"/>
          </p:cNvSpPr>
          <p:nvPr>
            <p:ph type="subTitle" idx="10"/>
          </p:nvPr>
        </p:nvSpPr>
        <p:spPr/>
        <p:txBody>
          <a:bodyPr/>
          <a:lstStyle/>
          <a:p>
            <a:r>
              <a:rPr lang="en-GB" dirty="0"/>
              <a:t>areas for </a:t>
            </a:r>
            <a:r>
              <a:rPr lang="en-GB" u="sng" dirty="0"/>
              <a:t>information</a:t>
            </a:r>
            <a:r>
              <a:rPr lang="en-GB" dirty="0"/>
              <a:t> modelling</a:t>
            </a:r>
          </a:p>
        </p:txBody>
      </p:sp>
      <p:sp>
        <p:nvSpPr>
          <p:cNvPr id="7" name="Titel 6">
            <a:extLst>
              <a:ext uri="{FF2B5EF4-FFF2-40B4-BE49-F238E27FC236}">
                <a16:creationId xmlns:a16="http://schemas.microsoft.com/office/drawing/2014/main" id="{7203BA7F-0FDA-4477-AD6D-24040B861CBA}"/>
              </a:ext>
            </a:extLst>
          </p:cNvPr>
          <p:cNvSpPr>
            <a:spLocks noGrp="1"/>
          </p:cNvSpPr>
          <p:nvPr>
            <p:ph type="title"/>
          </p:nvPr>
        </p:nvSpPr>
        <p:spPr/>
        <p:txBody>
          <a:bodyPr/>
          <a:lstStyle/>
          <a:p>
            <a:r>
              <a:rPr lang="en-GB" dirty="0"/>
              <a:t>Defining alim</a:t>
            </a:r>
          </a:p>
        </p:txBody>
      </p:sp>
    </p:spTree>
    <p:extLst>
      <p:ext uri="{BB962C8B-B14F-4D97-AF65-F5344CB8AC3E}">
        <p14:creationId xmlns:p14="http://schemas.microsoft.com/office/powerpoint/2010/main" val="2830641692"/>
      </p:ext>
    </p:extLst>
  </p:cSld>
  <p:clrMapOvr>
    <a:overrideClrMapping bg1="lt1" tx1="dk1" bg2="lt2" tx2="dk2" accent1="accent1" accent2="accent2" accent3="accent3" accent4="accent4" accent5="accent5" accent6="accent6" hlink="hlink" folHlink="folHlink"/>
  </p:clrMapOvr>
  <p:transition spd="slow">
    <p:push dir="u"/>
  </p:transition>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Tijdelijke aanduiding voor verticale tekst 2">
            <a:extLst>
              <a:ext uri="{FF2B5EF4-FFF2-40B4-BE49-F238E27FC236}">
                <a16:creationId xmlns:a16="http://schemas.microsoft.com/office/drawing/2014/main" id="{448355BB-BFF8-49FF-A7FB-BCB9388B1E2A}"/>
              </a:ext>
            </a:extLst>
          </p:cNvPr>
          <p:cNvSpPr>
            <a:spLocks noGrp="1"/>
          </p:cNvSpPr>
          <p:nvPr>
            <p:ph type="body" orient="vert" idx="15"/>
          </p:nvPr>
        </p:nvSpPr>
        <p:spPr/>
        <p:txBody>
          <a:bodyPr/>
          <a:lstStyle/>
          <a:p>
            <a:endParaRPr lang="en-GB" dirty="0"/>
          </a:p>
        </p:txBody>
      </p:sp>
      <p:sp>
        <p:nvSpPr>
          <p:cNvPr id="4" name="Tijdelijke aanduiding voor dianummer 3">
            <a:extLst>
              <a:ext uri="{FF2B5EF4-FFF2-40B4-BE49-F238E27FC236}">
                <a16:creationId xmlns:a16="http://schemas.microsoft.com/office/drawing/2014/main" id="{52DD7A8D-15E0-4134-9DA2-FE4208BF70DD}"/>
              </a:ext>
            </a:extLst>
          </p:cNvPr>
          <p:cNvSpPr>
            <a:spLocks noGrp="1"/>
          </p:cNvSpPr>
          <p:nvPr>
            <p:ph type="sldNum" sz="quarter" idx="17"/>
          </p:nvPr>
        </p:nvSpPr>
        <p:spPr/>
        <p:txBody>
          <a:bodyPr/>
          <a:lstStyle/>
          <a:p>
            <a:fld id="{5EC93C5F-DB18-4797-88B9-B8B0D60519FD}" type="slidenum">
              <a:rPr lang="en-GB" smtClean="0"/>
              <a:pPr/>
              <a:t>48</a:t>
            </a:fld>
            <a:endParaRPr lang="en-GB" dirty="0"/>
          </a:p>
        </p:txBody>
      </p:sp>
      <p:sp>
        <p:nvSpPr>
          <p:cNvPr id="5" name="Tijdelijke aanduiding voor voettekst 4">
            <a:extLst>
              <a:ext uri="{FF2B5EF4-FFF2-40B4-BE49-F238E27FC236}">
                <a16:creationId xmlns:a16="http://schemas.microsoft.com/office/drawing/2014/main" id="{81D49E64-98A4-4BFE-8B95-F2DB2B3F183B}"/>
              </a:ext>
            </a:extLst>
          </p:cNvPr>
          <p:cNvSpPr>
            <a:spLocks noGrp="1"/>
          </p:cNvSpPr>
          <p:nvPr>
            <p:ph type="ftr" sz="quarter" idx="16"/>
          </p:nvPr>
        </p:nvSpPr>
        <p:spPr/>
        <p:txBody>
          <a:bodyPr/>
          <a:lstStyle/>
          <a:p>
            <a:r>
              <a:rPr lang="en-GB" dirty="0"/>
              <a:t>26 October 2021 | ALIM Guide for asset information Managers</a:t>
            </a:r>
          </a:p>
        </p:txBody>
      </p:sp>
      <p:sp>
        <p:nvSpPr>
          <p:cNvPr id="6" name="Ondertitel 5">
            <a:extLst>
              <a:ext uri="{FF2B5EF4-FFF2-40B4-BE49-F238E27FC236}">
                <a16:creationId xmlns:a16="http://schemas.microsoft.com/office/drawing/2014/main" id="{E7036F51-26EC-4A39-BD25-853A1FB9FD72}"/>
              </a:ext>
            </a:extLst>
          </p:cNvPr>
          <p:cNvSpPr>
            <a:spLocks noGrp="1"/>
          </p:cNvSpPr>
          <p:nvPr>
            <p:ph type="subTitle" idx="10"/>
          </p:nvPr>
        </p:nvSpPr>
        <p:spPr/>
        <p:txBody>
          <a:bodyPr/>
          <a:lstStyle/>
          <a:p>
            <a:r>
              <a:rPr lang="en-GB" dirty="0"/>
              <a:t>Fundamentals, typology</a:t>
            </a:r>
          </a:p>
        </p:txBody>
      </p:sp>
      <p:sp>
        <p:nvSpPr>
          <p:cNvPr id="7" name="Titel 6">
            <a:extLst>
              <a:ext uri="{FF2B5EF4-FFF2-40B4-BE49-F238E27FC236}">
                <a16:creationId xmlns:a16="http://schemas.microsoft.com/office/drawing/2014/main" id="{ADBB3879-8965-4D67-BAE0-5851922A0518}"/>
              </a:ext>
            </a:extLst>
          </p:cNvPr>
          <p:cNvSpPr>
            <a:spLocks noGrp="1"/>
          </p:cNvSpPr>
          <p:nvPr>
            <p:ph type="title"/>
          </p:nvPr>
        </p:nvSpPr>
        <p:spPr/>
        <p:txBody>
          <a:bodyPr/>
          <a:lstStyle/>
          <a:p>
            <a:r>
              <a:rPr lang="en-GB" dirty="0"/>
              <a:t>03. defining for ALIM</a:t>
            </a:r>
          </a:p>
        </p:txBody>
      </p:sp>
      <p:sp>
        <p:nvSpPr>
          <p:cNvPr id="10" name="Rechthoek 9">
            <a:extLst>
              <a:ext uri="{FF2B5EF4-FFF2-40B4-BE49-F238E27FC236}">
                <a16:creationId xmlns:a16="http://schemas.microsoft.com/office/drawing/2014/main" id="{9A764256-550C-424E-8381-63BEA977EDA5}"/>
              </a:ext>
            </a:extLst>
          </p:cNvPr>
          <p:cNvSpPr/>
          <p:nvPr/>
        </p:nvSpPr>
        <p:spPr>
          <a:xfrm>
            <a:off x="5322769" y="1817158"/>
            <a:ext cx="5149516" cy="97215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GB" dirty="0"/>
              <a:t>Knowledge Model</a:t>
            </a:r>
          </a:p>
        </p:txBody>
      </p:sp>
      <p:sp>
        <p:nvSpPr>
          <p:cNvPr id="11" name="Rechthoek 10">
            <a:extLst>
              <a:ext uri="{FF2B5EF4-FFF2-40B4-BE49-F238E27FC236}">
                <a16:creationId xmlns:a16="http://schemas.microsoft.com/office/drawing/2014/main" id="{289FE706-EB15-422B-9474-9B4BD63AFEBD}"/>
              </a:ext>
            </a:extLst>
          </p:cNvPr>
          <p:cNvSpPr/>
          <p:nvPr/>
        </p:nvSpPr>
        <p:spPr>
          <a:xfrm>
            <a:off x="5322769" y="3325872"/>
            <a:ext cx="5149516" cy="97215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GB" dirty="0"/>
              <a:t>Information Model</a:t>
            </a:r>
          </a:p>
          <a:p>
            <a:pPr algn="r"/>
            <a:r>
              <a:rPr lang="en-GB" dirty="0"/>
              <a:t>(like Ontology)</a:t>
            </a:r>
          </a:p>
        </p:txBody>
      </p:sp>
      <p:sp>
        <p:nvSpPr>
          <p:cNvPr id="12" name="Rechthoek 11">
            <a:extLst>
              <a:ext uri="{FF2B5EF4-FFF2-40B4-BE49-F238E27FC236}">
                <a16:creationId xmlns:a16="http://schemas.microsoft.com/office/drawing/2014/main" id="{988BF0D9-0871-490C-9A34-399554189C34}"/>
              </a:ext>
            </a:extLst>
          </p:cNvPr>
          <p:cNvSpPr/>
          <p:nvPr/>
        </p:nvSpPr>
        <p:spPr>
          <a:xfrm>
            <a:off x="5322769" y="4894721"/>
            <a:ext cx="5149516" cy="97215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GB" dirty="0"/>
              <a:t>Information Set</a:t>
            </a:r>
          </a:p>
        </p:txBody>
      </p:sp>
      <p:sp>
        <p:nvSpPr>
          <p:cNvPr id="13" name="Ovaal 12">
            <a:extLst>
              <a:ext uri="{FF2B5EF4-FFF2-40B4-BE49-F238E27FC236}">
                <a16:creationId xmlns:a16="http://schemas.microsoft.com/office/drawing/2014/main" id="{A26ADD3B-7200-4FE4-97E4-791D11AA05B5}"/>
              </a:ext>
            </a:extLst>
          </p:cNvPr>
          <p:cNvSpPr/>
          <p:nvPr/>
        </p:nvSpPr>
        <p:spPr>
          <a:xfrm>
            <a:off x="6280871" y="5251655"/>
            <a:ext cx="349200" cy="3492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Ovaal 13">
            <a:extLst>
              <a:ext uri="{FF2B5EF4-FFF2-40B4-BE49-F238E27FC236}">
                <a16:creationId xmlns:a16="http://schemas.microsoft.com/office/drawing/2014/main" id="{05819876-7AFF-4C19-A117-408B36A50685}"/>
              </a:ext>
            </a:extLst>
          </p:cNvPr>
          <p:cNvSpPr/>
          <p:nvPr/>
        </p:nvSpPr>
        <p:spPr>
          <a:xfrm>
            <a:off x="5718751" y="3689299"/>
            <a:ext cx="349200" cy="3492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Ovaal 14">
            <a:extLst>
              <a:ext uri="{FF2B5EF4-FFF2-40B4-BE49-F238E27FC236}">
                <a16:creationId xmlns:a16="http://schemas.microsoft.com/office/drawing/2014/main" id="{9B8940F2-D31B-404C-BBA4-9C8B7D409CF8}"/>
              </a:ext>
            </a:extLst>
          </p:cNvPr>
          <p:cNvSpPr/>
          <p:nvPr/>
        </p:nvSpPr>
        <p:spPr>
          <a:xfrm>
            <a:off x="6133801" y="2060963"/>
            <a:ext cx="349200" cy="3492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17" name="Rechte verbindingslijn met pijl 16">
            <a:extLst>
              <a:ext uri="{FF2B5EF4-FFF2-40B4-BE49-F238E27FC236}">
                <a16:creationId xmlns:a16="http://schemas.microsoft.com/office/drawing/2014/main" id="{DE716501-CEDF-4C36-B416-00E91DD9040F}"/>
              </a:ext>
            </a:extLst>
          </p:cNvPr>
          <p:cNvCxnSpPr>
            <a:cxnSpLocks/>
            <a:stCxn id="14" idx="0"/>
            <a:endCxn id="15" idx="4"/>
          </p:cNvCxnSpPr>
          <p:nvPr/>
        </p:nvCxnSpPr>
        <p:spPr>
          <a:xfrm flipV="1">
            <a:off x="5893351" y="2410163"/>
            <a:ext cx="415050" cy="1279136"/>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Rechte verbindingslijn met pijl 18">
            <a:extLst>
              <a:ext uri="{FF2B5EF4-FFF2-40B4-BE49-F238E27FC236}">
                <a16:creationId xmlns:a16="http://schemas.microsoft.com/office/drawing/2014/main" id="{111039CA-CF95-4923-9A91-508067D38DA4}"/>
              </a:ext>
            </a:extLst>
          </p:cNvPr>
          <p:cNvCxnSpPr>
            <a:cxnSpLocks/>
            <a:stCxn id="13" idx="1"/>
            <a:endCxn id="14" idx="4"/>
          </p:cNvCxnSpPr>
          <p:nvPr/>
        </p:nvCxnSpPr>
        <p:spPr>
          <a:xfrm flipH="1" flipV="1">
            <a:off x="5893351" y="4038499"/>
            <a:ext cx="438659" cy="1264295"/>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2" name="Tekstvak 21">
            <a:extLst>
              <a:ext uri="{FF2B5EF4-FFF2-40B4-BE49-F238E27FC236}">
                <a16:creationId xmlns:a16="http://schemas.microsoft.com/office/drawing/2014/main" id="{106DE3B2-0016-4444-8051-7EC2ED53A294}"/>
              </a:ext>
            </a:extLst>
          </p:cNvPr>
          <p:cNvSpPr txBox="1"/>
          <p:nvPr/>
        </p:nvSpPr>
        <p:spPr>
          <a:xfrm>
            <a:off x="6392154" y="2860618"/>
            <a:ext cx="877163" cy="415498"/>
          </a:xfrm>
          <a:prstGeom prst="rect">
            <a:avLst/>
          </a:prstGeom>
          <a:noFill/>
          <a:ln>
            <a:noFill/>
          </a:ln>
        </p:spPr>
        <p:txBody>
          <a:bodyPr wrap="none" rtlCol="0">
            <a:spAutoFit/>
          </a:bodyPr>
          <a:lstStyle>
            <a:defPPr>
              <a:defRPr lang="nl-NL"/>
            </a:defPPr>
            <a:lvl1pPr>
              <a:defRPr sz="1050" b="1">
                <a:solidFill>
                  <a:srgbClr val="0070C0"/>
                </a:solidFill>
              </a:defRPr>
            </a:lvl1pPr>
          </a:lstStyle>
          <a:p>
            <a:r>
              <a:rPr lang="en-GB" dirty="0">
                <a:solidFill>
                  <a:srgbClr val="C00000"/>
                </a:solidFill>
              </a:rPr>
              <a:t>classification</a:t>
            </a:r>
          </a:p>
          <a:p>
            <a:r>
              <a:rPr lang="en-GB" dirty="0">
                <a:solidFill>
                  <a:srgbClr val="C00000"/>
                </a:solidFill>
              </a:rPr>
              <a:t>or “type”</a:t>
            </a:r>
          </a:p>
        </p:txBody>
      </p:sp>
      <p:sp>
        <p:nvSpPr>
          <p:cNvPr id="23" name="Tekstvak 22">
            <a:extLst>
              <a:ext uri="{FF2B5EF4-FFF2-40B4-BE49-F238E27FC236}">
                <a16:creationId xmlns:a16="http://schemas.microsoft.com/office/drawing/2014/main" id="{2B924C64-3762-4E57-8302-67534BED6BA1}"/>
              </a:ext>
            </a:extLst>
          </p:cNvPr>
          <p:cNvSpPr txBox="1"/>
          <p:nvPr/>
        </p:nvSpPr>
        <p:spPr>
          <a:xfrm>
            <a:off x="6100875" y="4369332"/>
            <a:ext cx="877163" cy="415498"/>
          </a:xfrm>
          <a:prstGeom prst="rect">
            <a:avLst/>
          </a:prstGeom>
          <a:noFill/>
          <a:ln>
            <a:noFill/>
          </a:ln>
        </p:spPr>
        <p:txBody>
          <a:bodyPr wrap="none" rtlCol="0">
            <a:spAutoFit/>
          </a:bodyPr>
          <a:lstStyle>
            <a:defPPr>
              <a:defRPr lang="nl-NL"/>
            </a:defPPr>
            <a:lvl1pPr>
              <a:defRPr sz="1050" b="1">
                <a:solidFill>
                  <a:srgbClr val="0070C0"/>
                </a:solidFill>
              </a:defRPr>
            </a:lvl1pPr>
          </a:lstStyle>
          <a:p>
            <a:r>
              <a:rPr lang="en-GB" dirty="0">
                <a:solidFill>
                  <a:srgbClr val="C00000"/>
                </a:solidFill>
              </a:rPr>
              <a:t>classification</a:t>
            </a:r>
          </a:p>
          <a:p>
            <a:r>
              <a:rPr lang="en-GB" dirty="0">
                <a:solidFill>
                  <a:srgbClr val="C00000"/>
                </a:solidFill>
              </a:rPr>
              <a:t>or “type”</a:t>
            </a:r>
          </a:p>
        </p:txBody>
      </p:sp>
      <p:sp>
        <p:nvSpPr>
          <p:cNvPr id="26" name="Ovaal 25">
            <a:extLst>
              <a:ext uri="{FF2B5EF4-FFF2-40B4-BE49-F238E27FC236}">
                <a16:creationId xmlns:a16="http://schemas.microsoft.com/office/drawing/2014/main" id="{CC72C863-16FD-4BD1-892B-D5E2357CAFA6}"/>
              </a:ext>
            </a:extLst>
          </p:cNvPr>
          <p:cNvSpPr/>
          <p:nvPr/>
        </p:nvSpPr>
        <p:spPr>
          <a:xfrm>
            <a:off x="7106279" y="3693405"/>
            <a:ext cx="349200" cy="3492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27" name="Rechte verbindingslijn met pijl 26">
            <a:extLst>
              <a:ext uri="{FF2B5EF4-FFF2-40B4-BE49-F238E27FC236}">
                <a16:creationId xmlns:a16="http://schemas.microsoft.com/office/drawing/2014/main" id="{60C829C8-50BF-422C-9A67-5EBB4F456C6E}"/>
              </a:ext>
            </a:extLst>
          </p:cNvPr>
          <p:cNvCxnSpPr>
            <a:cxnSpLocks/>
            <a:stCxn id="13" idx="7"/>
            <a:endCxn id="26" idx="4"/>
          </p:cNvCxnSpPr>
          <p:nvPr/>
        </p:nvCxnSpPr>
        <p:spPr>
          <a:xfrm flipV="1">
            <a:off x="6578932" y="4042605"/>
            <a:ext cx="701947" cy="1260189"/>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32" name="Afbeelding 31">
            <a:extLst>
              <a:ext uri="{FF2B5EF4-FFF2-40B4-BE49-F238E27FC236}">
                <a16:creationId xmlns:a16="http://schemas.microsoft.com/office/drawing/2014/main" id="{FFC008C6-BBDC-4E71-A9E2-086B68004C34}"/>
              </a:ext>
            </a:extLst>
          </p:cNvPr>
          <p:cNvPicPr>
            <a:picLocks noChangeAspect="1"/>
          </p:cNvPicPr>
          <p:nvPr/>
        </p:nvPicPr>
        <p:blipFill>
          <a:blip r:embed="rId2"/>
          <a:stretch>
            <a:fillRect/>
          </a:stretch>
        </p:blipFill>
        <p:spPr>
          <a:xfrm>
            <a:off x="1656144" y="1766272"/>
            <a:ext cx="1556963" cy="1073923"/>
          </a:xfrm>
          <a:prstGeom prst="rect">
            <a:avLst/>
          </a:prstGeom>
        </p:spPr>
      </p:pic>
      <p:sp>
        <p:nvSpPr>
          <p:cNvPr id="33" name="Tekstvak 32">
            <a:extLst>
              <a:ext uri="{FF2B5EF4-FFF2-40B4-BE49-F238E27FC236}">
                <a16:creationId xmlns:a16="http://schemas.microsoft.com/office/drawing/2014/main" id="{FE48B861-9E72-45CB-95B4-1A59896A1492}"/>
              </a:ext>
            </a:extLst>
          </p:cNvPr>
          <p:cNvSpPr txBox="1"/>
          <p:nvPr/>
        </p:nvSpPr>
        <p:spPr>
          <a:xfrm>
            <a:off x="3289005" y="2107967"/>
            <a:ext cx="1810304" cy="369332"/>
          </a:xfrm>
          <a:prstGeom prst="rect">
            <a:avLst/>
          </a:prstGeom>
          <a:noFill/>
        </p:spPr>
        <p:txBody>
          <a:bodyPr wrap="none" rtlCol="0">
            <a:spAutoFit/>
          </a:bodyPr>
          <a:lstStyle/>
          <a:p>
            <a:r>
              <a:rPr lang="en-GB" b="1" dirty="0" err="1">
                <a:solidFill>
                  <a:schemeClr val="tx2">
                    <a:lumMod val="75000"/>
                  </a:schemeClr>
                </a:solidFill>
              </a:rPr>
              <a:t>CarManufacturer</a:t>
            </a:r>
            <a:endParaRPr lang="en-GB" b="1" dirty="0">
              <a:solidFill>
                <a:schemeClr val="tx2">
                  <a:lumMod val="75000"/>
                </a:schemeClr>
              </a:solidFill>
            </a:endParaRPr>
          </a:p>
        </p:txBody>
      </p:sp>
      <p:sp>
        <p:nvSpPr>
          <p:cNvPr id="34" name="Tekstvak 33">
            <a:extLst>
              <a:ext uri="{FF2B5EF4-FFF2-40B4-BE49-F238E27FC236}">
                <a16:creationId xmlns:a16="http://schemas.microsoft.com/office/drawing/2014/main" id="{6CB3CCE3-1952-4CD1-9FB2-A31EE937351C}"/>
              </a:ext>
            </a:extLst>
          </p:cNvPr>
          <p:cNvSpPr txBox="1"/>
          <p:nvPr/>
        </p:nvSpPr>
        <p:spPr>
          <a:xfrm>
            <a:off x="3335855" y="3627282"/>
            <a:ext cx="1861407" cy="369332"/>
          </a:xfrm>
          <a:prstGeom prst="rect">
            <a:avLst/>
          </a:prstGeom>
          <a:noFill/>
        </p:spPr>
        <p:txBody>
          <a:bodyPr wrap="none" rtlCol="0">
            <a:spAutoFit/>
          </a:bodyPr>
          <a:lstStyle/>
          <a:p>
            <a:r>
              <a:rPr lang="en-GB" b="1" dirty="0">
                <a:solidFill>
                  <a:schemeClr val="tx2">
                    <a:lumMod val="75000"/>
                  </a:schemeClr>
                </a:solidFill>
              </a:rPr>
              <a:t>Lexus (the brand)</a:t>
            </a:r>
          </a:p>
        </p:txBody>
      </p:sp>
      <p:sp>
        <p:nvSpPr>
          <p:cNvPr id="35" name="Tekstvak 34">
            <a:extLst>
              <a:ext uri="{FF2B5EF4-FFF2-40B4-BE49-F238E27FC236}">
                <a16:creationId xmlns:a16="http://schemas.microsoft.com/office/drawing/2014/main" id="{6C07522B-7409-4F98-A3A8-A10F530B5700}"/>
              </a:ext>
            </a:extLst>
          </p:cNvPr>
          <p:cNvSpPr txBox="1"/>
          <p:nvPr/>
        </p:nvSpPr>
        <p:spPr>
          <a:xfrm>
            <a:off x="3382705" y="5146597"/>
            <a:ext cx="1015021" cy="369332"/>
          </a:xfrm>
          <a:prstGeom prst="rect">
            <a:avLst/>
          </a:prstGeom>
          <a:noFill/>
        </p:spPr>
        <p:txBody>
          <a:bodyPr wrap="none" rtlCol="0">
            <a:spAutoFit/>
          </a:bodyPr>
          <a:lstStyle/>
          <a:p>
            <a:r>
              <a:rPr lang="en-GB" b="1" dirty="0" err="1">
                <a:solidFill>
                  <a:schemeClr val="tx2">
                    <a:lumMod val="75000"/>
                  </a:schemeClr>
                </a:solidFill>
              </a:rPr>
              <a:t>MyLexus</a:t>
            </a:r>
            <a:endParaRPr lang="en-GB" b="1" dirty="0">
              <a:solidFill>
                <a:schemeClr val="tx2">
                  <a:lumMod val="75000"/>
                </a:schemeClr>
              </a:solidFill>
            </a:endParaRPr>
          </a:p>
        </p:txBody>
      </p:sp>
      <p:sp>
        <p:nvSpPr>
          <p:cNvPr id="25" name="Ovaal 24">
            <a:extLst>
              <a:ext uri="{FF2B5EF4-FFF2-40B4-BE49-F238E27FC236}">
                <a16:creationId xmlns:a16="http://schemas.microsoft.com/office/drawing/2014/main" id="{119DBBE5-0FC7-4258-8632-685A82CDFCC6}"/>
              </a:ext>
            </a:extLst>
          </p:cNvPr>
          <p:cNvSpPr/>
          <p:nvPr/>
        </p:nvSpPr>
        <p:spPr>
          <a:xfrm>
            <a:off x="7294033" y="2105941"/>
            <a:ext cx="349200" cy="3492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28" name="Rechte verbindingslijn met pijl 27">
            <a:extLst>
              <a:ext uri="{FF2B5EF4-FFF2-40B4-BE49-F238E27FC236}">
                <a16:creationId xmlns:a16="http://schemas.microsoft.com/office/drawing/2014/main" id="{7A23DE99-CD0F-4AA1-A53B-DEE4DF96F9C4}"/>
              </a:ext>
            </a:extLst>
          </p:cNvPr>
          <p:cNvCxnSpPr>
            <a:cxnSpLocks/>
            <a:stCxn id="26" idx="0"/>
            <a:endCxn id="25" idx="4"/>
          </p:cNvCxnSpPr>
          <p:nvPr/>
        </p:nvCxnSpPr>
        <p:spPr>
          <a:xfrm flipV="1">
            <a:off x="7280879" y="2455141"/>
            <a:ext cx="187754" cy="1238264"/>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lexus logo sticker model 1 - cartribal.nl sticker styling">
            <a:extLst>
              <a:ext uri="{FF2B5EF4-FFF2-40B4-BE49-F238E27FC236}">
                <a16:creationId xmlns:a16="http://schemas.microsoft.com/office/drawing/2014/main" id="{60D9F3CB-E45C-491B-87B9-3347762D0F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51128" y="3387066"/>
            <a:ext cx="1580965" cy="107392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F516FDA6-88B4-4ABD-8D25-05E5ADDF841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51128" y="4926624"/>
            <a:ext cx="1553222" cy="10715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6652042"/>
      </p:ext>
    </p:extLst>
  </p:cSld>
  <p:clrMapOvr>
    <a:masterClrMapping/>
  </p:clrMapOvr>
  <p:transition spd="slow">
    <p:push dir="u"/>
  </p:transition>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Tijdelijke aanduiding voor verticale tekst 2">
            <a:extLst>
              <a:ext uri="{FF2B5EF4-FFF2-40B4-BE49-F238E27FC236}">
                <a16:creationId xmlns:a16="http://schemas.microsoft.com/office/drawing/2014/main" id="{448355BB-BFF8-49FF-A7FB-BCB9388B1E2A}"/>
              </a:ext>
            </a:extLst>
          </p:cNvPr>
          <p:cNvSpPr>
            <a:spLocks noGrp="1"/>
          </p:cNvSpPr>
          <p:nvPr>
            <p:ph type="body" orient="vert" idx="15"/>
          </p:nvPr>
        </p:nvSpPr>
        <p:spPr/>
        <p:txBody>
          <a:bodyPr/>
          <a:lstStyle/>
          <a:p>
            <a:endParaRPr lang="en-GB" dirty="0"/>
          </a:p>
        </p:txBody>
      </p:sp>
      <p:sp>
        <p:nvSpPr>
          <p:cNvPr id="4" name="Tijdelijke aanduiding voor dianummer 3">
            <a:extLst>
              <a:ext uri="{FF2B5EF4-FFF2-40B4-BE49-F238E27FC236}">
                <a16:creationId xmlns:a16="http://schemas.microsoft.com/office/drawing/2014/main" id="{52DD7A8D-15E0-4134-9DA2-FE4208BF70DD}"/>
              </a:ext>
            </a:extLst>
          </p:cNvPr>
          <p:cNvSpPr>
            <a:spLocks noGrp="1"/>
          </p:cNvSpPr>
          <p:nvPr>
            <p:ph type="sldNum" sz="quarter" idx="17"/>
          </p:nvPr>
        </p:nvSpPr>
        <p:spPr/>
        <p:txBody>
          <a:bodyPr/>
          <a:lstStyle/>
          <a:p>
            <a:fld id="{5EC93C5F-DB18-4797-88B9-B8B0D60519FD}" type="slidenum">
              <a:rPr lang="en-GB" smtClean="0"/>
              <a:pPr/>
              <a:t>49</a:t>
            </a:fld>
            <a:endParaRPr lang="en-GB" dirty="0"/>
          </a:p>
        </p:txBody>
      </p:sp>
      <p:sp>
        <p:nvSpPr>
          <p:cNvPr id="5" name="Tijdelijke aanduiding voor voettekst 4">
            <a:extLst>
              <a:ext uri="{FF2B5EF4-FFF2-40B4-BE49-F238E27FC236}">
                <a16:creationId xmlns:a16="http://schemas.microsoft.com/office/drawing/2014/main" id="{81D49E64-98A4-4BFE-8B95-F2DB2B3F183B}"/>
              </a:ext>
            </a:extLst>
          </p:cNvPr>
          <p:cNvSpPr>
            <a:spLocks noGrp="1"/>
          </p:cNvSpPr>
          <p:nvPr>
            <p:ph type="ftr" sz="quarter" idx="16"/>
          </p:nvPr>
        </p:nvSpPr>
        <p:spPr/>
        <p:txBody>
          <a:bodyPr/>
          <a:lstStyle/>
          <a:p>
            <a:r>
              <a:rPr lang="en-GB" dirty="0"/>
              <a:t>26 October 2021 | ALIM Guide for asset information Managers</a:t>
            </a:r>
          </a:p>
        </p:txBody>
      </p:sp>
      <p:sp>
        <p:nvSpPr>
          <p:cNvPr id="6" name="Ondertitel 5">
            <a:extLst>
              <a:ext uri="{FF2B5EF4-FFF2-40B4-BE49-F238E27FC236}">
                <a16:creationId xmlns:a16="http://schemas.microsoft.com/office/drawing/2014/main" id="{E7036F51-26EC-4A39-BD25-853A1FB9FD72}"/>
              </a:ext>
            </a:extLst>
          </p:cNvPr>
          <p:cNvSpPr>
            <a:spLocks noGrp="1"/>
          </p:cNvSpPr>
          <p:nvPr>
            <p:ph type="subTitle" idx="10"/>
          </p:nvPr>
        </p:nvSpPr>
        <p:spPr/>
        <p:txBody>
          <a:bodyPr/>
          <a:lstStyle/>
          <a:p>
            <a:r>
              <a:rPr lang="en-GB" dirty="0"/>
              <a:t>Fundamentals, taxonomy</a:t>
            </a:r>
          </a:p>
        </p:txBody>
      </p:sp>
      <p:sp>
        <p:nvSpPr>
          <p:cNvPr id="7" name="Titel 6">
            <a:extLst>
              <a:ext uri="{FF2B5EF4-FFF2-40B4-BE49-F238E27FC236}">
                <a16:creationId xmlns:a16="http://schemas.microsoft.com/office/drawing/2014/main" id="{ADBB3879-8965-4D67-BAE0-5851922A0518}"/>
              </a:ext>
            </a:extLst>
          </p:cNvPr>
          <p:cNvSpPr>
            <a:spLocks noGrp="1"/>
          </p:cNvSpPr>
          <p:nvPr>
            <p:ph type="title"/>
          </p:nvPr>
        </p:nvSpPr>
        <p:spPr/>
        <p:txBody>
          <a:bodyPr/>
          <a:lstStyle/>
          <a:p>
            <a:r>
              <a:rPr lang="en-GB" dirty="0"/>
              <a:t>03. defining for ALIM</a:t>
            </a:r>
          </a:p>
        </p:txBody>
      </p:sp>
      <p:sp>
        <p:nvSpPr>
          <p:cNvPr id="11" name="Rechthoek 10">
            <a:extLst>
              <a:ext uri="{FF2B5EF4-FFF2-40B4-BE49-F238E27FC236}">
                <a16:creationId xmlns:a16="http://schemas.microsoft.com/office/drawing/2014/main" id="{289FE706-EB15-422B-9474-9B4BD63AFEBD}"/>
              </a:ext>
            </a:extLst>
          </p:cNvPr>
          <p:cNvSpPr/>
          <p:nvPr/>
        </p:nvSpPr>
        <p:spPr>
          <a:xfrm>
            <a:off x="5188019" y="2238142"/>
            <a:ext cx="5149516" cy="205988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GB" dirty="0"/>
          </a:p>
          <a:p>
            <a:pPr algn="r"/>
            <a:endParaRPr lang="en-GB" dirty="0"/>
          </a:p>
          <a:p>
            <a:pPr algn="r"/>
            <a:endParaRPr lang="en-GB" dirty="0"/>
          </a:p>
          <a:p>
            <a:pPr algn="r"/>
            <a:r>
              <a:rPr lang="en-GB" dirty="0"/>
              <a:t>Information Model</a:t>
            </a:r>
          </a:p>
          <a:p>
            <a:pPr algn="r"/>
            <a:r>
              <a:rPr lang="en-GB" dirty="0"/>
              <a:t>(like Ontology)</a:t>
            </a:r>
          </a:p>
          <a:p>
            <a:pPr algn="r"/>
            <a:endParaRPr lang="en-GB" dirty="0"/>
          </a:p>
          <a:p>
            <a:pPr algn="r"/>
            <a:endParaRPr lang="en-GB" dirty="0"/>
          </a:p>
          <a:p>
            <a:pPr algn="r"/>
            <a:endParaRPr lang="en-GB" dirty="0"/>
          </a:p>
          <a:p>
            <a:pPr algn="r"/>
            <a:endParaRPr lang="en-GB" dirty="0"/>
          </a:p>
          <a:p>
            <a:pPr algn="r"/>
            <a:endParaRPr lang="en-GB" dirty="0"/>
          </a:p>
          <a:p>
            <a:pPr algn="r"/>
            <a:endParaRPr lang="en-GB" dirty="0"/>
          </a:p>
          <a:p>
            <a:pPr algn="r"/>
            <a:endParaRPr lang="en-GB" dirty="0"/>
          </a:p>
          <a:p>
            <a:pPr algn="r"/>
            <a:endParaRPr lang="en-GB" dirty="0"/>
          </a:p>
        </p:txBody>
      </p:sp>
      <p:sp>
        <p:nvSpPr>
          <p:cNvPr id="12" name="Rechthoek 11">
            <a:extLst>
              <a:ext uri="{FF2B5EF4-FFF2-40B4-BE49-F238E27FC236}">
                <a16:creationId xmlns:a16="http://schemas.microsoft.com/office/drawing/2014/main" id="{988BF0D9-0871-490C-9A34-399554189C34}"/>
              </a:ext>
            </a:extLst>
          </p:cNvPr>
          <p:cNvSpPr/>
          <p:nvPr/>
        </p:nvSpPr>
        <p:spPr>
          <a:xfrm>
            <a:off x="5188019" y="4894721"/>
            <a:ext cx="5149516" cy="97215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GB" dirty="0"/>
              <a:t>Information Set</a:t>
            </a:r>
          </a:p>
        </p:txBody>
      </p:sp>
      <p:sp>
        <p:nvSpPr>
          <p:cNvPr id="13" name="Ovaal 12">
            <a:extLst>
              <a:ext uri="{FF2B5EF4-FFF2-40B4-BE49-F238E27FC236}">
                <a16:creationId xmlns:a16="http://schemas.microsoft.com/office/drawing/2014/main" id="{A26ADD3B-7200-4FE4-97E4-791D11AA05B5}"/>
              </a:ext>
            </a:extLst>
          </p:cNvPr>
          <p:cNvSpPr/>
          <p:nvPr/>
        </p:nvSpPr>
        <p:spPr>
          <a:xfrm>
            <a:off x="6550382" y="5193905"/>
            <a:ext cx="349200" cy="3492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Ovaal 13">
            <a:extLst>
              <a:ext uri="{FF2B5EF4-FFF2-40B4-BE49-F238E27FC236}">
                <a16:creationId xmlns:a16="http://schemas.microsoft.com/office/drawing/2014/main" id="{05819876-7AFF-4C19-A117-408B36A50685}"/>
              </a:ext>
            </a:extLst>
          </p:cNvPr>
          <p:cNvSpPr/>
          <p:nvPr/>
        </p:nvSpPr>
        <p:spPr>
          <a:xfrm>
            <a:off x="5988262" y="3631549"/>
            <a:ext cx="349200" cy="3492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17" name="Rechte verbindingslijn met pijl 16">
            <a:extLst>
              <a:ext uri="{FF2B5EF4-FFF2-40B4-BE49-F238E27FC236}">
                <a16:creationId xmlns:a16="http://schemas.microsoft.com/office/drawing/2014/main" id="{DE716501-CEDF-4C36-B416-00E91DD9040F}"/>
              </a:ext>
            </a:extLst>
          </p:cNvPr>
          <p:cNvCxnSpPr>
            <a:cxnSpLocks/>
            <a:stCxn id="14" idx="0"/>
            <a:endCxn id="26" idx="3"/>
          </p:cNvCxnSpPr>
          <p:nvPr/>
        </p:nvCxnSpPr>
        <p:spPr>
          <a:xfrm flipV="1">
            <a:off x="6162862" y="3332913"/>
            <a:ext cx="151673" cy="298636"/>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9" name="Rechte verbindingslijn met pijl 18">
            <a:extLst>
              <a:ext uri="{FF2B5EF4-FFF2-40B4-BE49-F238E27FC236}">
                <a16:creationId xmlns:a16="http://schemas.microsoft.com/office/drawing/2014/main" id="{111039CA-CF95-4923-9A91-508067D38DA4}"/>
              </a:ext>
            </a:extLst>
          </p:cNvPr>
          <p:cNvCxnSpPr>
            <a:cxnSpLocks/>
            <a:stCxn id="13" idx="1"/>
            <a:endCxn id="14" idx="4"/>
          </p:cNvCxnSpPr>
          <p:nvPr/>
        </p:nvCxnSpPr>
        <p:spPr>
          <a:xfrm flipH="1" flipV="1">
            <a:off x="6162862" y="3980749"/>
            <a:ext cx="438659" cy="1264295"/>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6" name="Ovaal 25">
            <a:extLst>
              <a:ext uri="{FF2B5EF4-FFF2-40B4-BE49-F238E27FC236}">
                <a16:creationId xmlns:a16="http://schemas.microsoft.com/office/drawing/2014/main" id="{CC72C863-16FD-4BD1-892B-D5E2357CAFA6}"/>
              </a:ext>
            </a:extLst>
          </p:cNvPr>
          <p:cNvSpPr/>
          <p:nvPr/>
        </p:nvSpPr>
        <p:spPr>
          <a:xfrm>
            <a:off x="6263396" y="3034852"/>
            <a:ext cx="349200" cy="3492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4" name="Tekstvak 33">
            <a:extLst>
              <a:ext uri="{FF2B5EF4-FFF2-40B4-BE49-F238E27FC236}">
                <a16:creationId xmlns:a16="http://schemas.microsoft.com/office/drawing/2014/main" id="{6CB3CCE3-1952-4CD1-9FB2-A31EE937351C}"/>
              </a:ext>
            </a:extLst>
          </p:cNvPr>
          <p:cNvSpPr txBox="1"/>
          <p:nvPr/>
        </p:nvSpPr>
        <p:spPr>
          <a:xfrm>
            <a:off x="3335855" y="3463651"/>
            <a:ext cx="1747594" cy="369332"/>
          </a:xfrm>
          <a:prstGeom prst="rect">
            <a:avLst/>
          </a:prstGeom>
          <a:noFill/>
        </p:spPr>
        <p:txBody>
          <a:bodyPr wrap="none" rtlCol="0">
            <a:spAutoFit/>
          </a:bodyPr>
          <a:lstStyle/>
          <a:p>
            <a:r>
              <a:rPr lang="en-GB" b="1" dirty="0">
                <a:solidFill>
                  <a:schemeClr val="tx2">
                    <a:lumMod val="75000"/>
                  </a:schemeClr>
                </a:solidFill>
              </a:rPr>
              <a:t>GS450h (model)</a:t>
            </a:r>
          </a:p>
        </p:txBody>
      </p:sp>
      <p:sp>
        <p:nvSpPr>
          <p:cNvPr id="35" name="Tekstvak 34">
            <a:extLst>
              <a:ext uri="{FF2B5EF4-FFF2-40B4-BE49-F238E27FC236}">
                <a16:creationId xmlns:a16="http://schemas.microsoft.com/office/drawing/2014/main" id="{6C07522B-7409-4F98-A3A8-A10F530B5700}"/>
              </a:ext>
            </a:extLst>
          </p:cNvPr>
          <p:cNvSpPr txBox="1"/>
          <p:nvPr/>
        </p:nvSpPr>
        <p:spPr>
          <a:xfrm>
            <a:off x="3382705" y="5146597"/>
            <a:ext cx="1015021" cy="369332"/>
          </a:xfrm>
          <a:prstGeom prst="rect">
            <a:avLst/>
          </a:prstGeom>
          <a:noFill/>
        </p:spPr>
        <p:txBody>
          <a:bodyPr wrap="none" rtlCol="0">
            <a:spAutoFit/>
          </a:bodyPr>
          <a:lstStyle/>
          <a:p>
            <a:r>
              <a:rPr lang="en-GB" b="1" dirty="0" err="1">
                <a:solidFill>
                  <a:schemeClr val="tx2">
                    <a:lumMod val="75000"/>
                  </a:schemeClr>
                </a:solidFill>
              </a:rPr>
              <a:t>MyLexus</a:t>
            </a:r>
            <a:endParaRPr lang="en-GB" b="1" dirty="0">
              <a:solidFill>
                <a:schemeClr val="tx2">
                  <a:lumMod val="75000"/>
                </a:schemeClr>
              </a:solidFill>
            </a:endParaRPr>
          </a:p>
        </p:txBody>
      </p:sp>
      <p:sp>
        <p:nvSpPr>
          <p:cNvPr id="29" name="Tekstvak 28">
            <a:extLst>
              <a:ext uri="{FF2B5EF4-FFF2-40B4-BE49-F238E27FC236}">
                <a16:creationId xmlns:a16="http://schemas.microsoft.com/office/drawing/2014/main" id="{BB07AF86-CFB4-4360-BA0C-3E7F903326F6}"/>
              </a:ext>
            </a:extLst>
          </p:cNvPr>
          <p:cNvSpPr txBox="1"/>
          <p:nvPr/>
        </p:nvSpPr>
        <p:spPr>
          <a:xfrm>
            <a:off x="3354518" y="2669100"/>
            <a:ext cx="519694" cy="369332"/>
          </a:xfrm>
          <a:prstGeom prst="rect">
            <a:avLst/>
          </a:prstGeom>
          <a:noFill/>
        </p:spPr>
        <p:txBody>
          <a:bodyPr wrap="none" rtlCol="0">
            <a:spAutoFit/>
          </a:bodyPr>
          <a:lstStyle/>
          <a:p>
            <a:r>
              <a:rPr lang="en-GB" b="1" dirty="0">
                <a:solidFill>
                  <a:schemeClr val="tx2">
                    <a:lumMod val="75000"/>
                  </a:schemeClr>
                </a:solidFill>
              </a:rPr>
              <a:t>Car</a:t>
            </a:r>
          </a:p>
        </p:txBody>
      </p:sp>
      <p:sp>
        <p:nvSpPr>
          <p:cNvPr id="36" name="Tekstvak 35">
            <a:extLst>
              <a:ext uri="{FF2B5EF4-FFF2-40B4-BE49-F238E27FC236}">
                <a16:creationId xmlns:a16="http://schemas.microsoft.com/office/drawing/2014/main" id="{4F462659-C82B-4A24-B7D7-8E3E9F7F6084}"/>
              </a:ext>
            </a:extLst>
          </p:cNvPr>
          <p:cNvSpPr txBox="1"/>
          <p:nvPr/>
        </p:nvSpPr>
        <p:spPr>
          <a:xfrm>
            <a:off x="3333333" y="3067571"/>
            <a:ext cx="1487908" cy="369332"/>
          </a:xfrm>
          <a:prstGeom prst="rect">
            <a:avLst/>
          </a:prstGeom>
          <a:noFill/>
        </p:spPr>
        <p:txBody>
          <a:bodyPr wrap="none" rtlCol="0">
            <a:spAutoFit/>
          </a:bodyPr>
          <a:lstStyle/>
          <a:p>
            <a:r>
              <a:rPr lang="en-GB" b="1" dirty="0">
                <a:solidFill>
                  <a:schemeClr val="tx2">
                    <a:lumMod val="75000"/>
                  </a:schemeClr>
                </a:solidFill>
              </a:rPr>
              <a:t>Lexus (brand)</a:t>
            </a:r>
          </a:p>
        </p:txBody>
      </p:sp>
      <p:sp>
        <p:nvSpPr>
          <p:cNvPr id="37" name="Ovaal 36">
            <a:extLst>
              <a:ext uri="{FF2B5EF4-FFF2-40B4-BE49-F238E27FC236}">
                <a16:creationId xmlns:a16="http://schemas.microsoft.com/office/drawing/2014/main" id="{40C30765-4B76-4BD9-A32F-CF47693DDD6D}"/>
              </a:ext>
            </a:extLst>
          </p:cNvPr>
          <p:cNvSpPr/>
          <p:nvPr/>
        </p:nvSpPr>
        <p:spPr>
          <a:xfrm>
            <a:off x="6601521" y="2504566"/>
            <a:ext cx="349200" cy="3492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8" name="Ovaal 37">
            <a:extLst>
              <a:ext uri="{FF2B5EF4-FFF2-40B4-BE49-F238E27FC236}">
                <a16:creationId xmlns:a16="http://schemas.microsoft.com/office/drawing/2014/main" id="{E9BB68F0-C4EA-4917-84E3-02831F740339}"/>
              </a:ext>
            </a:extLst>
          </p:cNvPr>
          <p:cNvSpPr/>
          <p:nvPr/>
        </p:nvSpPr>
        <p:spPr>
          <a:xfrm>
            <a:off x="6973538" y="3034852"/>
            <a:ext cx="349200" cy="3492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9" name="Ovaal 38">
            <a:extLst>
              <a:ext uri="{FF2B5EF4-FFF2-40B4-BE49-F238E27FC236}">
                <a16:creationId xmlns:a16="http://schemas.microsoft.com/office/drawing/2014/main" id="{AC6EFC4E-F5B1-42C6-A861-ACB9B8E3FDA2}"/>
              </a:ext>
            </a:extLst>
          </p:cNvPr>
          <p:cNvSpPr/>
          <p:nvPr/>
        </p:nvSpPr>
        <p:spPr>
          <a:xfrm>
            <a:off x="6975806" y="3644685"/>
            <a:ext cx="349200" cy="3492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0" name="Ovaal 39">
            <a:extLst>
              <a:ext uri="{FF2B5EF4-FFF2-40B4-BE49-F238E27FC236}">
                <a16:creationId xmlns:a16="http://schemas.microsoft.com/office/drawing/2014/main" id="{4BC93A89-8312-48CD-ADD2-65643035A178}"/>
              </a:ext>
            </a:extLst>
          </p:cNvPr>
          <p:cNvSpPr/>
          <p:nvPr/>
        </p:nvSpPr>
        <p:spPr>
          <a:xfrm>
            <a:off x="7714908" y="3644685"/>
            <a:ext cx="349200" cy="3492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41" name="Rechte verbindingslijn met pijl 40">
            <a:extLst>
              <a:ext uri="{FF2B5EF4-FFF2-40B4-BE49-F238E27FC236}">
                <a16:creationId xmlns:a16="http://schemas.microsoft.com/office/drawing/2014/main" id="{C04AACAD-92A2-40C8-96AC-34CAC99CD986}"/>
              </a:ext>
            </a:extLst>
          </p:cNvPr>
          <p:cNvCxnSpPr>
            <a:cxnSpLocks/>
            <a:stCxn id="39" idx="0"/>
            <a:endCxn id="38" idx="4"/>
          </p:cNvCxnSpPr>
          <p:nvPr/>
        </p:nvCxnSpPr>
        <p:spPr>
          <a:xfrm flipH="1" flipV="1">
            <a:off x="7148138" y="3384052"/>
            <a:ext cx="2268" cy="260633"/>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42" name="Rechte verbindingslijn met pijl 41">
            <a:extLst>
              <a:ext uri="{FF2B5EF4-FFF2-40B4-BE49-F238E27FC236}">
                <a16:creationId xmlns:a16="http://schemas.microsoft.com/office/drawing/2014/main" id="{C7056209-D962-44CB-8C19-F322A50EEB81}"/>
              </a:ext>
            </a:extLst>
          </p:cNvPr>
          <p:cNvCxnSpPr>
            <a:cxnSpLocks/>
            <a:stCxn id="40" idx="1"/>
            <a:endCxn id="38" idx="5"/>
          </p:cNvCxnSpPr>
          <p:nvPr/>
        </p:nvCxnSpPr>
        <p:spPr>
          <a:xfrm flipH="1" flipV="1">
            <a:off x="7271599" y="3332913"/>
            <a:ext cx="494448" cy="362911"/>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43" name="Rechte verbindingslijn met pijl 42">
            <a:extLst>
              <a:ext uri="{FF2B5EF4-FFF2-40B4-BE49-F238E27FC236}">
                <a16:creationId xmlns:a16="http://schemas.microsoft.com/office/drawing/2014/main" id="{655D03FA-D464-419B-A130-757A319EB8E6}"/>
              </a:ext>
            </a:extLst>
          </p:cNvPr>
          <p:cNvCxnSpPr>
            <a:cxnSpLocks/>
            <a:stCxn id="38" idx="1"/>
            <a:endCxn id="37" idx="5"/>
          </p:cNvCxnSpPr>
          <p:nvPr/>
        </p:nvCxnSpPr>
        <p:spPr>
          <a:xfrm flipH="1" flipV="1">
            <a:off x="6899582" y="2802627"/>
            <a:ext cx="125095" cy="283364"/>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48" name="Rechte verbindingslijn met pijl 47">
            <a:extLst>
              <a:ext uri="{FF2B5EF4-FFF2-40B4-BE49-F238E27FC236}">
                <a16:creationId xmlns:a16="http://schemas.microsoft.com/office/drawing/2014/main" id="{1965C4D5-AB44-46FA-A97D-357342250132}"/>
              </a:ext>
            </a:extLst>
          </p:cNvPr>
          <p:cNvCxnSpPr>
            <a:cxnSpLocks/>
            <a:stCxn id="26" idx="0"/>
            <a:endCxn id="37" idx="3"/>
          </p:cNvCxnSpPr>
          <p:nvPr/>
        </p:nvCxnSpPr>
        <p:spPr>
          <a:xfrm flipV="1">
            <a:off x="6437996" y="2802627"/>
            <a:ext cx="214664" cy="232225"/>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57" name="Tekstvak 56">
            <a:extLst>
              <a:ext uri="{FF2B5EF4-FFF2-40B4-BE49-F238E27FC236}">
                <a16:creationId xmlns:a16="http://schemas.microsoft.com/office/drawing/2014/main" id="{36FB568D-8486-4A09-BACA-8500585D79A9}"/>
              </a:ext>
            </a:extLst>
          </p:cNvPr>
          <p:cNvSpPr txBox="1"/>
          <p:nvPr/>
        </p:nvSpPr>
        <p:spPr>
          <a:xfrm>
            <a:off x="5213800" y="3192596"/>
            <a:ext cx="1095172" cy="430887"/>
          </a:xfrm>
          <a:prstGeom prst="rect">
            <a:avLst/>
          </a:prstGeom>
          <a:noFill/>
        </p:spPr>
        <p:txBody>
          <a:bodyPr wrap="none" rtlCol="0">
            <a:spAutoFit/>
          </a:bodyPr>
          <a:lstStyle/>
          <a:p>
            <a:r>
              <a:rPr lang="en-GB" sz="1050" b="1" dirty="0">
                <a:solidFill>
                  <a:schemeClr val="accent2">
                    <a:lumMod val="75000"/>
                  </a:schemeClr>
                </a:solidFill>
              </a:rPr>
              <a:t>generalisation</a:t>
            </a:r>
          </a:p>
          <a:p>
            <a:r>
              <a:rPr lang="en-GB" sz="1050" b="1" dirty="0">
                <a:solidFill>
                  <a:schemeClr val="accent2">
                    <a:lumMod val="75000"/>
                  </a:schemeClr>
                </a:solidFill>
              </a:rPr>
              <a:t>or “</a:t>
            </a:r>
            <a:r>
              <a:rPr lang="en-GB" sz="1050" b="1" dirty="0" err="1">
                <a:solidFill>
                  <a:schemeClr val="accent2">
                    <a:lumMod val="75000"/>
                  </a:schemeClr>
                </a:solidFill>
              </a:rPr>
              <a:t>subClassOf</a:t>
            </a:r>
            <a:r>
              <a:rPr lang="en-GB" sz="1050" b="1" dirty="0">
                <a:solidFill>
                  <a:schemeClr val="accent2">
                    <a:lumMod val="75000"/>
                  </a:schemeClr>
                </a:solidFill>
              </a:rPr>
              <a:t>”</a:t>
            </a:r>
          </a:p>
        </p:txBody>
      </p:sp>
      <p:sp>
        <p:nvSpPr>
          <p:cNvPr id="58" name="Tekstvak 57">
            <a:extLst>
              <a:ext uri="{FF2B5EF4-FFF2-40B4-BE49-F238E27FC236}">
                <a16:creationId xmlns:a16="http://schemas.microsoft.com/office/drawing/2014/main" id="{25DE8C47-DE9C-4F75-B18A-B16DBC71BA61}"/>
              </a:ext>
            </a:extLst>
          </p:cNvPr>
          <p:cNvSpPr txBox="1"/>
          <p:nvPr/>
        </p:nvSpPr>
        <p:spPr>
          <a:xfrm>
            <a:off x="6461644" y="4380726"/>
            <a:ext cx="909223" cy="430887"/>
          </a:xfrm>
          <a:prstGeom prst="rect">
            <a:avLst/>
          </a:prstGeom>
          <a:noFill/>
          <a:ln>
            <a:noFill/>
          </a:ln>
        </p:spPr>
        <p:txBody>
          <a:bodyPr wrap="none" rtlCol="0">
            <a:spAutoFit/>
          </a:bodyPr>
          <a:lstStyle/>
          <a:p>
            <a:r>
              <a:rPr lang="en-GB" sz="1050" b="1" dirty="0">
                <a:solidFill>
                  <a:srgbClr val="C00000"/>
                </a:solidFill>
              </a:rPr>
              <a:t>classification</a:t>
            </a:r>
          </a:p>
          <a:p>
            <a:r>
              <a:rPr lang="en-GB" sz="1050" b="1" dirty="0">
                <a:solidFill>
                  <a:srgbClr val="C00000"/>
                </a:solidFill>
              </a:rPr>
              <a:t>or “type”</a:t>
            </a:r>
          </a:p>
        </p:txBody>
      </p:sp>
      <p:pic>
        <p:nvPicPr>
          <p:cNvPr id="44" name="Picture 2" descr="lexus logo sticker model 1 - cartribal.nl sticker styling">
            <a:extLst>
              <a:ext uri="{FF2B5EF4-FFF2-40B4-BE49-F238E27FC236}">
                <a16:creationId xmlns:a16="http://schemas.microsoft.com/office/drawing/2014/main" id="{B31C9669-B507-4859-BA44-16CDA39445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3337" y="2775139"/>
            <a:ext cx="1580965" cy="1073923"/>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4">
            <a:extLst>
              <a:ext uri="{FF2B5EF4-FFF2-40B4-BE49-F238E27FC236}">
                <a16:creationId xmlns:a16="http://schemas.microsoft.com/office/drawing/2014/main" id="{4C53BFCD-2F3F-46CD-8F46-B3C0BB2F2E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3337" y="4875862"/>
            <a:ext cx="1553222" cy="10715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778779"/>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2">
            <a:lumMod val="20000"/>
            <a:lumOff val="80000"/>
          </a:schemeClr>
        </a:solidFill>
        <a:effectLst/>
      </p:bgPr>
    </p:bg>
    <p:spTree>
      <p:nvGrpSpPr>
        <p:cNvPr id="1" name=""/>
        <p:cNvGrpSpPr/>
        <p:nvPr/>
      </p:nvGrpSpPr>
      <p:grpSpPr>
        <a:xfrm>
          <a:off x="0" y="0"/>
          <a:ext cx="0" cy="0"/>
          <a:chOff x="0" y="0"/>
          <a:chExt cx="0" cy="0"/>
        </a:xfrm>
      </p:grpSpPr>
      <p:sp>
        <p:nvSpPr>
          <p:cNvPr id="21" name="Tijdelijke aanduiding voor verticale tekst 20">
            <a:extLst>
              <a:ext uri="{FF2B5EF4-FFF2-40B4-BE49-F238E27FC236}">
                <a16:creationId xmlns:a16="http://schemas.microsoft.com/office/drawing/2014/main" id="{FB0A1F67-8B72-4538-88A8-FCEE59540602}"/>
              </a:ext>
            </a:extLst>
          </p:cNvPr>
          <p:cNvSpPr>
            <a:spLocks noGrp="1"/>
          </p:cNvSpPr>
          <p:nvPr>
            <p:ph type="body" orient="vert" idx="1"/>
          </p:nvPr>
        </p:nvSpPr>
        <p:spPr>
          <a:xfrm>
            <a:off x="777233" y="1856128"/>
            <a:ext cx="11269985" cy="4438165"/>
          </a:xfrm>
        </p:spPr>
        <p:txBody>
          <a:bodyPr vert="horz" lIns="0" tIns="0" rIns="0" bIns="0" rtlCol="0" anchor="t">
            <a:noAutofit/>
          </a:bodyPr>
          <a:lstStyle/>
          <a:p>
            <a:pPr marL="179070" indent="-179070"/>
            <a:r>
              <a:rPr lang="en-GB" sz="1800" dirty="0"/>
              <a:t>However, today’s information managers are confronted with a lot of data complexity if not data chaos</a:t>
            </a:r>
            <a:endParaRPr lang="en-US"/>
          </a:p>
          <a:p>
            <a:pPr marL="179070" indent="-179070"/>
            <a:endParaRPr lang="en-GB" sz="1800" dirty="0">
              <a:cs typeface="Segoe UI Light"/>
            </a:endParaRPr>
          </a:p>
          <a:p>
            <a:pPr marL="356870" lvl="1"/>
            <a:r>
              <a:rPr lang="en-GB" sz="1800" dirty="0"/>
              <a:t>Requirement specs, BIM data, GIS data, ERP data, measurement data, documents, …</a:t>
            </a:r>
            <a:endParaRPr lang="en-GB" sz="1800" dirty="0">
              <a:cs typeface="Segoe UI Light"/>
            </a:endParaRPr>
          </a:p>
          <a:p>
            <a:pPr marL="356870" lvl="1"/>
            <a:r>
              <a:rPr lang="en-GB" sz="1800" dirty="0"/>
              <a:t>All having their own particular data formats and data structures (software-native or partial standard)</a:t>
            </a:r>
            <a:endParaRPr lang="en-GB" sz="1800" dirty="0">
              <a:cs typeface="Segoe UI Light"/>
            </a:endParaRPr>
          </a:p>
          <a:p>
            <a:pPr marL="356870" lvl="1"/>
            <a:r>
              <a:rPr lang="en-GB" sz="1800" dirty="0"/>
              <a:t>Hampering internal and external communication and reuse</a:t>
            </a:r>
            <a:endParaRPr lang="en-GB" sz="1800" dirty="0">
              <a:cs typeface="Segoe UI Light"/>
            </a:endParaRPr>
          </a:p>
          <a:p>
            <a:pPr marL="179070" indent="-179070"/>
            <a:endParaRPr lang="en-GB" sz="1800" dirty="0">
              <a:cs typeface="Segoe UI Light"/>
            </a:endParaRPr>
          </a:p>
          <a:p>
            <a:pPr marL="179070" indent="-179070"/>
            <a:r>
              <a:rPr lang="en-GB" sz="1800" dirty="0"/>
              <a:t>Resulting in suboptimal </a:t>
            </a:r>
            <a:r>
              <a:rPr lang="en-GB" sz="1800" b="1" dirty="0"/>
              <a:t>Information Management</a:t>
            </a:r>
            <a:r>
              <a:rPr lang="en-GB" sz="1800" dirty="0"/>
              <a:t>, hence suboptimal asset management and even suboptimal the asset’s operational utilization</a:t>
            </a:r>
            <a:endParaRPr lang="en-GB" sz="1800" dirty="0">
              <a:cs typeface="Segoe UI Light"/>
            </a:endParaRPr>
          </a:p>
          <a:p>
            <a:pPr marL="179070" indent="-179070"/>
            <a:endParaRPr lang="en-GB" sz="1800" dirty="0">
              <a:cs typeface="Segoe UI Light"/>
            </a:endParaRPr>
          </a:p>
          <a:p>
            <a:pPr marL="179070" indent="-179070"/>
            <a:r>
              <a:rPr lang="en-GB" sz="2400" dirty="0"/>
              <a:t>We think our Asset Life-cycle Information Management (ALIM) approach can help out!</a:t>
            </a:r>
            <a:endParaRPr lang="en-GB" sz="2400" dirty="0">
              <a:cs typeface="Segoe UI Light"/>
            </a:endParaRPr>
          </a:p>
          <a:p>
            <a:pPr lvl="7"/>
            <a:endParaRPr lang="en-GB" sz="1800" dirty="0"/>
          </a:p>
        </p:txBody>
      </p:sp>
      <p:sp>
        <p:nvSpPr>
          <p:cNvPr id="23" name="Tijdelijke aanduiding voor verticale tekst 22">
            <a:extLst>
              <a:ext uri="{FF2B5EF4-FFF2-40B4-BE49-F238E27FC236}">
                <a16:creationId xmlns:a16="http://schemas.microsoft.com/office/drawing/2014/main" id="{42D326BD-7163-4F21-BB5C-93E4AA4B3E1A}"/>
              </a:ext>
            </a:extLst>
          </p:cNvPr>
          <p:cNvSpPr>
            <a:spLocks noGrp="1"/>
          </p:cNvSpPr>
          <p:nvPr>
            <p:ph type="body" orient="vert" idx="15"/>
          </p:nvPr>
        </p:nvSpPr>
        <p:spPr/>
        <p:txBody>
          <a:bodyPr/>
          <a:lstStyle/>
          <a:p>
            <a:endParaRPr lang="en-GB" dirty="0"/>
          </a:p>
        </p:txBody>
      </p:sp>
      <p:sp>
        <p:nvSpPr>
          <p:cNvPr id="20" name="Titel 19">
            <a:extLst>
              <a:ext uri="{FF2B5EF4-FFF2-40B4-BE49-F238E27FC236}">
                <a16:creationId xmlns:a16="http://schemas.microsoft.com/office/drawing/2014/main" id="{4BB9987A-2C44-4D4D-9641-691499791444}"/>
              </a:ext>
            </a:extLst>
          </p:cNvPr>
          <p:cNvSpPr>
            <a:spLocks noGrp="1"/>
          </p:cNvSpPr>
          <p:nvPr>
            <p:ph type="title"/>
          </p:nvPr>
        </p:nvSpPr>
        <p:spPr/>
        <p:txBody>
          <a:bodyPr/>
          <a:lstStyle/>
          <a:p>
            <a:r>
              <a:rPr lang="en-GB" dirty="0"/>
              <a:t>01 ALIM Introduction</a:t>
            </a:r>
          </a:p>
        </p:txBody>
      </p:sp>
      <p:sp>
        <p:nvSpPr>
          <p:cNvPr id="24" name="Tijdelijke aanduiding voor dianummer 23">
            <a:extLst>
              <a:ext uri="{FF2B5EF4-FFF2-40B4-BE49-F238E27FC236}">
                <a16:creationId xmlns:a16="http://schemas.microsoft.com/office/drawing/2014/main" id="{A2CD1CB4-E5AB-418D-A0CA-3FDDDD69E479}"/>
              </a:ext>
            </a:extLst>
          </p:cNvPr>
          <p:cNvSpPr>
            <a:spLocks noGrp="1"/>
          </p:cNvSpPr>
          <p:nvPr>
            <p:ph type="sldNum" sz="quarter" idx="17"/>
          </p:nvPr>
        </p:nvSpPr>
        <p:spPr/>
        <p:txBody>
          <a:bodyPr/>
          <a:lstStyle/>
          <a:p>
            <a:fld id="{5EC93C5F-DB18-4797-88B9-B8B0D60519FD}" type="slidenum">
              <a:rPr lang="en-GB" smtClean="0"/>
              <a:pPr/>
              <a:t>5</a:t>
            </a:fld>
            <a:endParaRPr lang="en-GB" dirty="0"/>
          </a:p>
        </p:txBody>
      </p:sp>
      <p:sp>
        <p:nvSpPr>
          <p:cNvPr id="25" name="Tijdelijke aanduiding voor voettekst 24">
            <a:extLst>
              <a:ext uri="{FF2B5EF4-FFF2-40B4-BE49-F238E27FC236}">
                <a16:creationId xmlns:a16="http://schemas.microsoft.com/office/drawing/2014/main" id="{C1805DBD-7D7B-40C4-9F2B-350544973852}"/>
              </a:ext>
            </a:extLst>
          </p:cNvPr>
          <p:cNvSpPr>
            <a:spLocks noGrp="1"/>
          </p:cNvSpPr>
          <p:nvPr>
            <p:ph type="ftr" sz="quarter" idx="16"/>
          </p:nvPr>
        </p:nvSpPr>
        <p:spPr/>
        <p:txBody>
          <a:bodyPr/>
          <a:lstStyle/>
          <a:p>
            <a:r>
              <a:rPr lang="en-GB" dirty="0"/>
              <a:t>26 October 2021 | ALIM Guide for asset information Managers</a:t>
            </a:r>
          </a:p>
        </p:txBody>
      </p:sp>
      <p:sp>
        <p:nvSpPr>
          <p:cNvPr id="7" name="Ondertitel 7">
            <a:extLst>
              <a:ext uri="{FF2B5EF4-FFF2-40B4-BE49-F238E27FC236}">
                <a16:creationId xmlns:a16="http://schemas.microsoft.com/office/drawing/2014/main" id="{4DC408E1-207F-47E7-B0AD-114F047225DC}"/>
              </a:ext>
            </a:extLst>
          </p:cNvPr>
          <p:cNvSpPr>
            <a:spLocks noGrp="1"/>
          </p:cNvSpPr>
          <p:nvPr>
            <p:ph type="subTitle" idx="10"/>
          </p:nvPr>
        </p:nvSpPr>
        <p:spPr>
          <a:xfrm>
            <a:off x="777244" y="924516"/>
            <a:ext cx="10827096" cy="349200"/>
          </a:xfrm>
        </p:spPr>
        <p:txBody>
          <a:bodyPr/>
          <a:lstStyle/>
          <a:p>
            <a:r>
              <a:rPr lang="en-GB" dirty="0"/>
              <a:t>background</a:t>
            </a:r>
          </a:p>
        </p:txBody>
      </p:sp>
    </p:spTree>
    <p:extLst>
      <p:ext uri="{BB962C8B-B14F-4D97-AF65-F5344CB8AC3E}">
        <p14:creationId xmlns:p14="http://schemas.microsoft.com/office/powerpoint/2010/main" val="2580811082"/>
      </p:ext>
    </p:extLst>
  </p:cSld>
  <p:clrMapOvr>
    <a:overrideClrMapping bg1="lt1" tx1="dk1" bg2="lt2" tx2="dk2" accent1="accent1" accent2="accent2" accent3="accent3" accent4="accent4" accent5="accent5" accent6="accent6" hlink="hlink" folHlink="folHlink"/>
  </p:clrMapOvr>
  <p:transition spd="slow">
    <p:push dir="u"/>
  </p:transition>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Tijdelijke aanduiding voor verticale tekst 2">
            <a:extLst>
              <a:ext uri="{FF2B5EF4-FFF2-40B4-BE49-F238E27FC236}">
                <a16:creationId xmlns:a16="http://schemas.microsoft.com/office/drawing/2014/main" id="{448355BB-BFF8-49FF-A7FB-BCB9388B1E2A}"/>
              </a:ext>
            </a:extLst>
          </p:cNvPr>
          <p:cNvSpPr>
            <a:spLocks noGrp="1"/>
          </p:cNvSpPr>
          <p:nvPr>
            <p:ph type="body" orient="vert" idx="15"/>
          </p:nvPr>
        </p:nvSpPr>
        <p:spPr/>
        <p:txBody>
          <a:bodyPr/>
          <a:lstStyle/>
          <a:p>
            <a:endParaRPr lang="en-GB" dirty="0"/>
          </a:p>
        </p:txBody>
      </p:sp>
      <p:sp>
        <p:nvSpPr>
          <p:cNvPr id="4" name="Tijdelijke aanduiding voor dianummer 3">
            <a:extLst>
              <a:ext uri="{FF2B5EF4-FFF2-40B4-BE49-F238E27FC236}">
                <a16:creationId xmlns:a16="http://schemas.microsoft.com/office/drawing/2014/main" id="{52DD7A8D-15E0-4134-9DA2-FE4208BF70DD}"/>
              </a:ext>
            </a:extLst>
          </p:cNvPr>
          <p:cNvSpPr>
            <a:spLocks noGrp="1"/>
          </p:cNvSpPr>
          <p:nvPr>
            <p:ph type="sldNum" sz="quarter" idx="17"/>
          </p:nvPr>
        </p:nvSpPr>
        <p:spPr/>
        <p:txBody>
          <a:bodyPr/>
          <a:lstStyle/>
          <a:p>
            <a:fld id="{5EC93C5F-DB18-4797-88B9-B8B0D60519FD}" type="slidenum">
              <a:rPr lang="en-GB" smtClean="0"/>
              <a:pPr/>
              <a:t>50</a:t>
            </a:fld>
            <a:endParaRPr lang="en-GB" dirty="0"/>
          </a:p>
        </p:txBody>
      </p:sp>
      <p:sp>
        <p:nvSpPr>
          <p:cNvPr id="5" name="Tijdelijke aanduiding voor voettekst 4">
            <a:extLst>
              <a:ext uri="{FF2B5EF4-FFF2-40B4-BE49-F238E27FC236}">
                <a16:creationId xmlns:a16="http://schemas.microsoft.com/office/drawing/2014/main" id="{81D49E64-98A4-4BFE-8B95-F2DB2B3F183B}"/>
              </a:ext>
            </a:extLst>
          </p:cNvPr>
          <p:cNvSpPr>
            <a:spLocks noGrp="1"/>
          </p:cNvSpPr>
          <p:nvPr>
            <p:ph type="ftr" sz="quarter" idx="16"/>
          </p:nvPr>
        </p:nvSpPr>
        <p:spPr/>
        <p:txBody>
          <a:bodyPr/>
          <a:lstStyle/>
          <a:p>
            <a:r>
              <a:rPr lang="en-GB" dirty="0"/>
              <a:t>26 October 2021 | ALIM Guide for asset information Managers</a:t>
            </a:r>
          </a:p>
        </p:txBody>
      </p:sp>
      <p:sp>
        <p:nvSpPr>
          <p:cNvPr id="6" name="Ondertitel 5">
            <a:extLst>
              <a:ext uri="{FF2B5EF4-FFF2-40B4-BE49-F238E27FC236}">
                <a16:creationId xmlns:a16="http://schemas.microsoft.com/office/drawing/2014/main" id="{E7036F51-26EC-4A39-BD25-853A1FB9FD72}"/>
              </a:ext>
            </a:extLst>
          </p:cNvPr>
          <p:cNvSpPr>
            <a:spLocks noGrp="1"/>
          </p:cNvSpPr>
          <p:nvPr>
            <p:ph type="subTitle" idx="10"/>
          </p:nvPr>
        </p:nvSpPr>
        <p:spPr/>
        <p:txBody>
          <a:bodyPr/>
          <a:lstStyle/>
          <a:p>
            <a:r>
              <a:rPr lang="en-GB" dirty="0"/>
              <a:t>Fundamentals, Meronomy</a:t>
            </a:r>
          </a:p>
        </p:txBody>
      </p:sp>
      <p:sp>
        <p:nvSpPr>
          <p:cNvPr id="7" name="Titel 6">
            <a:extLst>
              <a:ext uri="{FF2B5EF4-FFF2-40B4-BE49-F238E27FC236}">
                <a16:creationId xmlns:a16="http://schemas.microsoft.com/office/drawing/2014/main" id="{ADBB3879-8965-4D67-BAE0-5851922A0518}"/>
              </a:ext>
            </a:extLst>
          </p:cNvPr>
          <p:cNvSpPr>
            <a:spLocks noGrp="1"/>
          </p:cNvSpPr>
          <p:nvPr>
            <p:ph type="title"/>
          </p:nvPr>
        </p:nvSpPr>
        <p:spPr/>
        <p:txBody>
          <a:bodyPr/>
          <a:lstStyle/>
          <a:p>
            <a:r>
              <a:rPr lang="en-GB" dirty="0"/>
              <a:t>03. defining for ALIM</a:t>
            </a:r>
          </a:p>
        </p:txBody>
      </p:sp>
      <p:sp>
        <p:nvSpPr>
          <p:cNvPr id="11" name="Rechthoek 10">
            <a:extLst>
              <a:ext uri="{FF2B5EF4-FFF2-40B4-BE49-F238E27FC236}">
                <a16:creationId xmlns:a16="http://schemas.microsoft.com/office/drawing/2014/main" id="{289FE706-EB15-422B-9474-9B4BD63AFEBD}"/>
              </a:ext>
            </a:extLst>
          </p:cNvPr>
          <p:cNvSpPr/>
          <p:nvPr/>
        </p:nvSpPr>
        <p:spPr>
          <a:xfrm>
            <a:off x="5573030" y="3870980"/>
            <a:ext cx="5149516" cy="222307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GB" dirty="0"/>
          </a:p>
          <a:p>
            <a:pPr algn="r"/>
            <a:endParaRPr lang="en-GB" dirty="0"/>
          </a:p>
          <a:p>
            <a:pPr algn="r"/>
            <a:r>
              <a:rPr lang="en-GB" dirty="0"/>
              <a:t>Information Set</a:t>
            </a:r>
          </a:p>
          <a:p>
            <a:pPr algn="r"/>
            <a:endParaRPr lang="en-GB" dirty="0"/>
          </a:p>
          <a:p>
            <a:pPr algn="r"/>
            <a:endParaRPr lang="en-GB" dirty="0"/>
          </a:p>
          <a:p>
            <a:pPr algn="r"/>
            <a:endParaRPr lang="en-GB" dirty="0"/>
          </a:p>
          <a:p>
            <a:pPr algn="r"/>
            <a:endParaRPr lang="en-GB" dirty="0"/>
          </a:p>
          <a:p>
            <a:pPr algn="r"/>
            <a:endParaRPr lang="en-GB" dirty="0"/>
          </a:p>
          <a:p>
            <a:pPr algn="r"/>
            <a:endParaRPr lang="en-GB" dirty="0"/>
          </a:p>
          <a:p>
            <a:pPr algn="r"/>
            <a:endParaRPr lang="en-GB" dirty="0"/>
          </a:p>
          <a:p>
            <a:pPr algn="r"/>
            <a:endParaRPr lang="en-GB" dirty="0"/>
          </a:p>
        </p:txBody>
      </p:sp>
      <p:sp>
        <p:nvSpPr>
          <p:cNvPr id="12" name="Rechthoek 11">
            <a:extLst>
              <a:ext uri="{FF2B5EF4-FFF2-40B4-BE49-F238E27FC236}">
                <a16:creationId xmlns:a16="http://schemas.microsoft.com/office/drawing/2014/main" id="{988BF0D9-0871-490C-9A34-399554189C34}"/>
              </a:ext>
            </a:extLst>
          </p:cNvPr>
          <p:cNvSpPr/>
          <p:nvPr/>
        </p:nvSpPr>
        <p:spPr>
          <a:xfrm>
            <a:off x="5573030" y="1505941"/>
            <a:ext cx="5149516" cy="196401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GB" dirty="0"/>
              <a:t>Information Model</a:t>
            </a:r>
          </a:p>
          <a:p>
            <a:pPr algn="r"/>
            <a:endParaRPr lang="en-GB" dirty="0"/>
          </a:p>
          <a:p>
            <a:pPr algn="r"/>
            <a:endParaRPr lang="en-GB" dirty="0"/>
          </a:p>
          <a:p>
            <a:pPr algn="r"/>
            <a:endParaRPr lang="en-GB" dirty="0"/>
          </a:p>
          <a:p>
            <a:pPr algn="r"/>
            <a:endParaRPr lang="en-GB" dirty="0"/>
          </a:p>
          <a:p>
            <a:pPr algn="r"/>
            <a:endParaRPr lang="en-GB" dirty="0"/>
          </a:p>
          <a:p>
            <a:pPr algn="r"/>
            <a:endParaRPr lang="en-GB" dirty="0"/>
          </a:p>
        </p:txBody>
      </p:sp>
      <p:sp>
        <p:nvSpPr>
          <p:cNvPr id="14" name="Ovaal 13">
            <a:extLst>
              <a:ext uri="{FF2B5EF4-FFF2-40B4-BE49-F238E27FC236}">
                <a16:creationId xmlns:a16="http://schemas.microsoft.com/office/drawing/2014/main" id="{05819876-7AFF-4C19-A117-408B36A50685}"/>
              </a:ext>
            </a:extLst>
          </p:cNvPr>
          <p:cNvSpPr/>
          <p:nvPr/>
        </p:nvSpPr>
        <p:spPr>
          <a:xfrm>
            <a:off x="6308972" y="5269523"/>
            <a:ext cx="349200" cy="34920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17" name="Rechte verbindingslijn met pijl 16">
            <a:extLst>
              <a:ext uri="{FF2B5EF4-FFF2-40B4-BE49-F238E27FC236}">
                <a16:creationId xmlns:a16="http://schemas.microsoft.com/office/drawing/2014/main" id="{DE716501-CEDF-4C36-B416-00E91DD9040F}"/>
              </a:ext>
            </a:extLst>
          </p:cNvPr>
          <p:cNvCxnSpPr>
            <a:cxnSpLocks/>
            <a:stCxn id="14" idx="0"/>
            <a:endCxn id="26" idx="3"/>
          </p:cNvCxnSpPr>
          <p:nvPr/>
        </p:nvCxnSpPr>
        <p:spPr>
          <a:xfrm flipV="1">
            <a:off x="6483572" y="4970887"/>
            <a:ext cx="151673" cy="298636"/>
          </a:xfrm>
          <a:prstGeom prst="straightConnector1">
            <a:avLst/>
          </a:prstGeom>
          <a:ln>
            <a:solidFill>
              <a:srgbClr val="C0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Rechte verbindingslijn met pijl 18">
            <a:extLst>
              <a:ext uri="{FF2B5EF4-FFF2-40B4-BE49-F238E27FC236}">
                <a16:creationId xmlns:a16="http://schemas.microsoft.com/office/drawing/2014/main" id="{111039CA-CF95-4923-9A91-508067D38DA4}"/>
              </a:ext>
            </a:extLst>
          </p:cNvPr>
          <p:cNvCxnSpPr>
            <a:cxnSpLocks/>
            <a:stCxn id="37" idx="0"/>
            <a:endCxn id="80" idx="4"/>
          </p:cNvCxnSpPr>
          <p:nvPr/>
        </p:nvCxnSpPr>
        <p:spPr>
          <a:xfrm flipH="1" flipV="1">
            <a:off x="6829234" y="1950633"/>
            <a:ext cx="267597" cy="2191907"/>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6" name="Ovaal 25">
            <a:extLst>
              <a:ext uri="{FF2B5EF4-FFF2-40B4-BE49-F238E27FC236}">
                <a16:creationId xmlns:a16="http://schemas.microsoft.com/office/drawing/2014/main" id="{CC72C863-16FD-4BD1-892B-D5E2357CAFA6}"/>
              </a:ext>
            </a:extLst>
          </p:cNvPr>
          <p:cNvSpPr/>
          <p:nvPr/>
        </p:nvSpPr>
        <p:spPr>
          <a:xfrm>
            <a:off x="6584106" y="4672826"/>
            <a:ext cx="349200" cy="34920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4" name="Tekstvak 33">
            <a:extLst>
              <a:ext uri="{FF2B5EF4-FFF2-40B4-BE49-F238E27FC236}">
                <a16:creationId xmlns:a16="http://schemas.microsoft.com/office/drawing/2014/main" id="{6CB3CCE3-1952-4CD1-9FB2-A31EE937351C}"/>
              </a:ext>
            </a:extLst>
          </p:cNvPr>
          <p:cNvSpPr txBox="1"/>
          <p:nvPr/>
        </p:nvSpPr>
        <p:spPr>
          <a:xfrm>
            <a:off x="3674640" y="2916152"/>
            <a:ext cx="873637" cy="369332"/>
          </a:xfrm>
          <a:prstGeom prst="rect">
            <a:avLst/>
          </a:prstGeom>
          <a:noFill/>
        </p:spPr>
        <p:txBody>
          <a:bodyPr wrap="none" rtlCol="0">
            <a:spAutoFit/>
          </a:bodyPr>
          <a:lstStyle>
            <a:defPPr>
              <a:defRPr lang="nl-NL"/>
            </a:defPPr>
            <a:lvl1pPr>
              <a:defRPr b="1">
                <a:solidFill>
                  <a:schemeClr val="tx2">
                    <a:lumMod val="75000"/>
                  </a:schemeClr>
                </a:solidFill>
              </a:defRPr>
            </a:lvl1pPr>
          </a:lstStyle>
          <a:p>
            <a:r>
              <a:rPr lang="en-GB" dirty="0"/>
              <a:t>Battery</a:t>
            </a:r>
          </a:p>
        </p:txBody>
      </p:sp>
      <p:sp>
        <p:nvSpPr>
          <p:cNvPr id="29" name="Tekstvak 28">
            <a:extLst>
              <a:ext uri="{FF2B5EF4-FFF2-40B4-BE49-F238E27FC236}">
                <a16:creationId xmlns:a16="http://schemas.microsoft.com/office/drawing/2014/main" id="{BB07AF86-CFB4-4360-BA0C-3E7F903326F6}"/>
              </a:ext>
            </a:extLst>
          </p:cNvPr>
          <p:cNvSpPr txBox="1"/>
          <p:nvPr/>
        </p:nvSpPr>
        <p:spPr>
          <a:xfrm>
            <a:off x="3237893" y="2140907"/>
            <a:ext cx="883575" cy="369332"/>
          </a:xfrm>
          <a:prstGeom prst="rect">
            <a:avLst/>
          </a:prstGeom>
          <a:noFill/>
        </p:spPr>
        <p:txBody>
          <a:bodyPr wrap="none" rtlCol="0">
            <a:spAutoFit/>
          </a:bodyPr>
          <a:lstStyle>
            <a:defPPr>
              <a:defRPr lang="nl-NL"/>
            </a:defPPr>
            <a:lvl1pPr>
              <a:defRPr b="1">
                <a:solidFill>
                  <a:schemeClr val="tx2">
                    <a:lumMod val="75000"/>
                  </a:schemeClr>
                </a:solidFill>
              </a:defRPr>
            </a:lvl1pPr>
          </a:lstStyle>
          <a:p>
            <a:r>
              <a:rPr lang="en-GB" dirty="0"/>
              <a:t>Chassis</a:t>
            </a:r>
          </a:p>
        </p:txBody>
      </p:sp>
      <p:sp>
        <p:nvSpPr>
          <p:cNvPr id="36" name="Tekstvak 35">
            <a:extLst>
              <a:ext uri="{FF2B5EF4-FFF2-40B4-BE49-F238E27FC236}">
                <a16:creationId xmlns:a16="http://schemas.microsoft.com/office/drawing/2014/main" id="{4F462659-C82B-4A24-B7D7-8E3E9F7F6084}"/>
              </a:ext>
            </a:extLst>
          </p:cNvPr>
          <p:cNvSpPr txBox="1"/>
          <p:nvPr/>
        </p:nvSpPr>
        <p:spPr>
          <a:xfrm>
            <a:off x="4194479" y="2078991"/>
            <a:ext cx="841897" cy="369332"/>
          </a:xfrm>
          <a:prstGeom prst="rect">
            <a:avLst/>
          </a:prstGeom>
          <a:noFill/>
        </p:spPr>
        <p:txBody>
          <a:bodyPr wrap="none" rtlCol="0">
            <a:spAutoFit/>
          </a:bodyPr>
          <a:lstStyle>
            <a:defPPr>
              <a:defRPr lang="nl-NL"/>
            </a:defPPr>
            <a:lvl1pPr>
              <a:defRPr b="1">
                <a:solidFill>
                  <a:schemeClr val="tx2">
                    <a:lumMod val="75000"/>
                  </a:schemeClr>
                </a:solidFill>
              </a:defRPr>
            </a:lvl1pPr>
          </a:lstStyle>
          <a:p>
            <a:r>
              <a:rPr lang="en-GB" dirty="0"/>
              <a:t>Engine</a:t>
            </a:r>
          </a:p>
        </p:txBody>
      </p:sp>
      <p:sp>
        <p:nvSpPr>
          <p:cNvPr id="37" name="Ovaal 36">
            <a:extLst>
              <a:ext uri="{FF2B5EF4-FFF2-40B4-BE49-F238E27FC236}">
                <a16:creationId xmlns:a16="http://schemas.microsoft.com/office/drawing/2014/main" id="{40C30765-4B76-4BD9-A32F-CF47693DDD6D}"/>
              </a:ext>
            </a:extLst>
          </p:cNvPr>
          <p:cNvSpPr/>
          <p:nvPr/>
        </p:nvSpPr>
        <p:spPr>
          <a:xfrm>
            <a:off x="6922231" y="4142540"/>
            <a:ext cx="349200" cy="34920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8" name="Ovaal 37">
            <a:extLst>
              <a:ext uri="{FF2B5EF4-FFF2-40B4-BE49-F238E27FC236}">
                <a16:creationId xmlns:a16="http://schemas.microsoft.com/office/drawing/2014/main" id="{E9BB68F0-C4EA-4917-84E3-02831F740339}"/>
              </a:ext>
            </a:extLst>
          </p:cNvPr>
          <p:cNvSpPr/>
          <p:nvPr/>
        </p:nvSpPr>
        <p:spPr>
          <a:xfrm>
            <a:off x="7294248" y="4672826"/>
            <a:ext cx="349200" cy="34920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9" name="Ovaal 38">
            <a:extLst>
              <a:ext uri="{FF2B5EF4-FFF2-40B4-BE49-F238E27FC236}">
                <a16:creationId xmlns:a16="http://schemas.microsoft.com/office/drawing/2014/main" id="{AC6EFC4E-F5B1-42C6-A861-ACB9B8E3FDA2}"/>
              </a:ext>
            </a:extLst>
          </p:cNvPr>
          <p:cNvSpPr/>
          <p:nvPr/>
        </p:nvSpPr>
        <p:spPr>
          <a:xfrm>
            <a:off x="7296516" y="5282659"/>
            <a:ext cx="349200" cy="34920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0" name="Ovaal 39">
            <a:extLst>
              <a:ext uri="{FF2B5EF4-FFF2-40B4-BE49-F238E27FC236}">
                <a16:creationId xmlns:a16="http://schemas.microsoft.com/office/drawing/2014/main" id="{4BC93A89-8312-48CD-ADD2-65643035A178}"/>
              </a:ext>
            </a:extLst>
          </p:cNvPr>
          <p:cNvSpPr/>
          <p:nvPr/>
        </p:nvSpPr>
        <p:spPr>
          <a:xfrm>
            <a:off x="8035618" y="5282659"/>
            <a:ext cx="349200" cy="34920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41" name="Rechte verbindingslijn met pijl 40">
            <a:extLst>
              <a:ext uri="{FF2B5EF4-FFF2-40B4-BE49-F238E27FC236}">
                <a16:creationId xmlns:a16="http://schemas.microsoft.com/office/drawing/2014/main" id="{C04AACAD-92A2-40C8-96AC-34CAC99CD986}"/>
              </a:ext>
            </a:extLst>
          </p:cNvPr>
          <p:cNvCxnSpPr>
            <a:cxnSpLocks/>
            <a:stCxn id="39" idx="0"/>
            <a:endCxn id="38" idx="4"/>
          </p:cNvCxnSpPr>
          <p:nvPr/>
        </p:nvCxnSpPr>
        <p:spPr>
          <a:xfrm flipH="1" flipV="1">
            <a:off x="7468848" y="5022026"/>
            <a:ext cx="2268" cy="260633"/>
          </a:xfrm>
          <a:prstGeom prst="straightConnector1">
            <a:avLst/>
          </a:prstGeom>
          <a:ln>
            <a:solidFill>
              <a:srgbClr val="C0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2" name="Rechte verbindingslijn met pijl 41">
            <a:extLst>
              <a:ext uri="{FF2B5EF4-FFF2-40B4-BE49-F238E27FC236}">
                <a16:creationId xmlns:a16="http://schemas.microsoft.com/office/drawing/2014/main" id="{C7056209-D962-44CB-8C19-F322A50EEB81}"/>
              </a:ext>
            </a:extLst>
          </p:cNvPr>
          <p:cNvCxnSpPr>
            <a:cxnSpLocks/>
            <a:stCxn id="40" idx="1"/>
            <a:endCxn id="38" idx="5"/>
          </p:cNvCxnSpPr>
          <p:nvPr/>
        </p:nvCxnSpPr>
        <p:spPr>
          <a:xfrm flipH="1" flipV="1">
            <a:off x="7592309" y="4970887"/>
            <a:ext cx="494448" cy="362911"/>
          </a:xfrm>
          <a:prstGeom prst="straightConnector1">
            <a:avLst/>
          </a:prstGeom>
          <a:ln>
            <a:solidFill>
              <a:srgbClr val="C0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3" name="Rechte verbindingslijn met pijl 42">
            <a:extLst>
              <a:ext uri="{FF2B5EF4-FFF2-40B4-BE49-F238E27FC236}">
                <a16:creationId xmlns:a16="http://schemas.microsoft.com/office/drawing/2014/main" id="{655D03FA-D464-419B-A130-757A319EB8E6}"/>
              </a:ext>
            </a:extLst>
          </p:cNvPr>
          <p:cNvCxnSpPr>
            <a:cxnSpLocks/>
            <a:stCxn id="38" idx="1"/>
            <a:endCxn id="37" idx="5"/>
          </p:cNvCxnSpPr>
          <p:nvPr/>
        </p:nvCxnSpPr>
        <p:spPr>
          <a:xfrm flipH="1" flipV="1">
            <a:off x="7220292" y="4440601"/>
            <a:ext cx="125095" cy="283364"/>
          </a:xfrm>
          <a:prstGeom prst="straightConnector1">
            <a:avLst/>
          </a:prstGeom>
          <a:ln>
            <a:solidFill>
              <a:srgbClr val="C0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8" name="Rechte verbindingslijn met pijl 47">
            <a:extLst>
              <a:ext uri="{FF2B5EF4-FFF2-40B4-BE49-F238E27FC236}">
                <a16:creationId xmlns:a16="http://schemas.microsoft.com/office/drawing/2014/main" id="{1965C4D5-AB44-46FA-A97D-357342250132}"/>
              </a:ext>
            </a:extLst>
          </p:cNvPr>
          <p:cNvCxnSpPr>
            <a:cxnSpLocks/>
            <a:stCxn id="26" idx="0"/>
            <a:endCxn id="37" idx="3"/>
          </p:cNvCxnSpPr>
          <p:nvPr/>
        </p:nvCxnSpPr>
        <p:spPr>
          <a:xfrm flipV="1">
            <a:off x="6758706" y="4440601"/>
            <a:ext cx="214664" cy="232225"/>
          </a:xfrm>
          <a:prstGeom prst="straightConnector1">
            <a:avLst/>
          </a:prstGeom>
          <a:ln>
            <a:solidFill>
              <a:srgbClr val="C0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57" name="Tekstvak 56">
            <a:extLst>
              <a:ext uri="{FF2B5EF4-FFF2-40B4-BE49-F238E27FC236}">
                <a16:creationId xmlns:a16="http://schemas.microsoft.com/office/drawing/2014/main" id="{36FB568D-8486-4A09-BACA-8500585D79A9}"/>
              </a:ext>
            </a:extLst>
          </p:cNvPr>
          <p:cNvSpPr txBox="1"/>
          <p:nvPr/>
        </p:nvSpPr>
        <p:spPr>
          <a:xfrm>
            <a:off x="8306759" y="4541915"/>
            <a:ext cx="1018227" cy="415498"/>
          </a:xfrm>
          <a:prstGeom prst="rect">
            <a:avLst/>
          </a:prstGeom>
          <a:noFill/>
        </p:spPr>
        <p:txBody>
          <a:bodyPr wrap="none" rtlCol="0">
            <a:spAutoFit/>
          </a:bodyPr>
          <a:lstStyle/>
          <a:p>
            <a:r>
              <a:rPr lang="en-GB" sz="1050" b="1" dirty="0">
                <a:solidFill>
                  <a:srgbClr val="C00000"/>
                </a:solidFill>
              </a:rPr>
              <a:t>decomposition</a:t>
            </a:r>
          </a:p>
          <a:p>
            <a:r>
              <a:rPr lang="en-GB" sz="1050" b="1" dirty="0">
                <a:solidFill>
                  <a:srgbClr val="C00000"/>
                </a:solidFill>
              </a:rPr>
              <a:t>or “</a:t>
            </a:r>
            <a:r>
              <a:rPr lang="en-GB" sz="1050" b="1" dirty="0" err="1">
                <a:solidFill>
                  <a:srgbClr val="C00000"/>
                </a:solidFill>
              </a:rPr>
              <a:t>hasPart</a:t>
            </a:r>
            <a:r>
              <a:rPr lang="en-GB" sz="1050" b="1" dirty="0">
                <a:solidFill>
                  <a:srgbClr val="C00000"/>
                </a:solidFill>
              </a:rPr>
              <a:t>”</a:t>
            </a:r>
          </a:p>
        </p:txBody>
      </p:sp>
      <p:sp>
        <p:nvSpPr>
          <p:cNvPr id="82" name="Tekstvak 81">
            <a:extLst>
              <a:ext uri="{FF2B5EF4-FFF2-40B4-BE49-F238E27FC236}">
                <a16:creationId xmlns:a16="http://schemas.microsoft.com/office/drawing/2014/main" id="{A6E0EF1B-FAD7-4FB5-AFB8-1E1DC72E28E5}"/>
              </a:ext>
            </a:extLst>
          </p:cNvPr>
          <p:cNvSpPr txBox="1"/>
          <p:nvPr/>
        </p:nvSpPr>
        <p:spPr>
          <a:xfrm>
            <a:off x="8210218" y="3455482"/>
            <a:ext cx="877163" cy="415498"/>
          </a:xfrm>
          <a:prstGeom prst="rect">
            <a:avLst/>
          </a:prstGeom>
          <a:noFill/>
        </p:spPr>
        <p:txBody>
          <a:bodyPr wrap="none" rtlCol="0">
            <a:spAutoFit/>
          </a:bodyPr>
          <a:lstStyle/>
          <a:p>
            <a:r>
              <a:rPr lang="en-GB" sz="1050" b="1" dirty="0">
                <a:solidFill>
                  <a:srgbClr val="C00000"/>
                </a:solidFill>
              </a:rPr>
              <a:t>classification</a:t>
            </a:r>
          </a:p>
          <a:p>
            <a:r>
              <a:rPr lang="en-GB" sz="1050" b="1" dirty="0">
                <a:solidFill>
                  <a:srgbClr val="C00000"/>
                </a:solidFill>
              </a:rPr>
              <a:t>or “type”</a:t>
            </a:r>
          </a:p>
        </p:txBody>
      </p:sp>
      <p:sp>
        <p:nvSpPr>
          <p:cNvPr id="83" name="Tekstvak 82">
            <a:extLst>
              <a:ext uri="{FF2B5EF4-FFF2-40B4-BE49-F238E27FC236}">
                <a16:creationId xmlns:a16="http://schemas.microsoft.com/office/drawing/2014/main" id="{937A34FE-1C26-44F6-BC58-3539024AA49D}"/>
              </a:ext>
            </a:extLst>
          </p:cNvPr>
          <p:cNvSpPr txBox="1"/>
          <p:nvPr/>
        </p:nvSpPr>
        <p:spPr>
          <a:xfrm>
            <a:off x="4499333" y="2916152"/>
            <a:ext cx="994183" cy="369332"/>
          </a:xfrm>
          <a:prstGeom prst="rect">
            <a:avLst/>
          </a:prstGeom>
          <a:noFill/>
        </p:spPr>
        <p:txBody>
          <a:bodyPr wrap="none" rtlCol="0">
            <a:spAutoFit/>
          </a:bodyPr>
          <a:lstStyle>
            <a:defPPr>
              <a:defRPr lang="nl-NL"/>
            </a:defPPr>
            <a:lvl1pPr>
              <a:defRPr b="1">
                <a:solidFill>
                  <a:schemeClr val="tx2">
                    <a:lumMod val="75000"/>
                  </a:schemeClr>
                </a:solidFill>
              </a:defRPr>
            </a:lvl1pPr>
          </a:lstStyle>
          <a:p>
            <a:r>
              <a:rPr lang="en-GB" dirty="0"/>
              <a:t>Radiator</a:t>
            </a:r>
          </a:p>
        </p:txBody>
      </p:sp>
      <p:sp>
        <p:nvSpPr>
          <p:cNvPr id="84" name="Tekstvak 83">
            <a:extLst>
              <a:ext uri="{FF2B5EF4-FFF2-40B4-BE49-F238E27FC236}">
                <a16:creationId xmlns:a16="http://schemas.microsoft.com/office/drawing/2014/main" id="{26078F05-9527-40A2-9834-441FFE634442}"/>
              </a:ext>
            </a:extLst>
          </p:cNvPr>
          <p:cNvSpPr txBox="1"/>
          <p:nvPr/>
        </p:nvSpPr>
        <p:spPr>
          <a:xfrm>
            <a:off x="3676950" y="1798559"/>
            <a:ext cx="718466" cy="369332"/>
          </a:xfrm>
          <a:prstGeom prst="rect">
            <a:avLst/>
          </a:prstGeom>
          <a:noFill/>
        </p:spPr>
        <p:txBody>
          <a:bodyPr wrap="none" rtlCol="0">
            <a:spAutoFit/>
          </a:bodyPr>
          <a:lstStyle>
            <a:defPPr>
              <a:defRPr lang="nl-NL"/>
            </a:defPPr>
            <a:lvl1pPr>
              <a:defRPr b="1">
                <a:solidFill>
                  <a:schemeClr val="tx2">
                    <a:lumMod val="75000"/>
                  </a:schemeClr>
                </a:solidFill>
              </a:defRPr>
            </a:lvl1pPr>
          </a:lstStyle>
          <a:p>
            <a:r>
              <a:rPr lang="en-GB" dirty="0"/>
              <a:t>Lexus</a:t>
            </a:r>
          </a:p>
        </p:txBody>
      </p:sp>
      <p:sp>
        <p:nvSpPr>
          <p:cNvPr id="85" name="Tekstvak 84">
            <a:extLst>
              <a:ext uri="{FF2B5EF4-FFF2-40B4-BE49-F238E27FC236}">
                <a16:creationId xmlns:a16="http://schemas.microsoft.com/office/drawing/2014/main" id="{8BD606AF-B9D4-40AB-B477-88D100D3A283}"/>
              </a:ext>
            </a:extLst>
          </p:cNvPr>
          <p:cNvSpPr txBox="1"/>
          <p:nvPr/>
        </p:nvSpPr>
        <p:spPr>
          <a:xfrm>
            <a:off x="2899874" y="2556622"/>
            <a:ext cx="886781" cy="369332"/>
          </a:xfrm>
          <a:prstGeom prst="rect">
            <a:avLst/>
          </a:prstGeom>
          <a:noFill/>
        </p:spPr>
        <p:txBody>
          <a:bodyPr wrap="none" rtlCol="0">
            <a:spAutoFit/>
          </a:bodyPr>
          <a:lstStyle>
            <a:defPPr>
              <a:defRPr lang="nl-NL"/>
            </a:defPPr>
            <a:lvl1pPr>
              <a:defRPr b="1">
                <a:solidFill>
                  <a:schemeClr val="tx2">
                    <a:lumMod val="75000"/>
                  </a:schemeClr>
                </a:solidFill>
              </a:defRPr>
            </a:lvl1pPr>
          </a:lstStyle>
          <a:p>
            <a:r>
              <a:rPr lang="en-GB" dirty="0"/>
              <a:t>Wheels</a:t>
            </a:r>
          </a:p>
        </p:txBody>
      </p:sp>
      <p:cxnSp>
        <p:nvCxnSpPr>
          <p:cNvPr id="86" name="Rechte verbindingslijn met pijl 85">
            <a:extLst>
              <a:ext uri="{FF2B5EF4-FFF2-40B4-BE49-F238E27FC236}">
                <a16:creationId xmlns:a16="http://schemas.microsoft.com/office/drawing/2014/main" id="{07E4C235-1E2C-46D1-9873-560DB3823497}"/>
              </a:ext>
            </a:extLst>
          </p:cNvPr>
          <p:cNvCxnSpPr>
            <a:cxnSpLocks/>
            <a:stCxn id="26" idx="1"/>
            <a:endCxn id="79" idx="4"/>
          </p:cNvCxnSpPr>
          <p:nvPr/>
        </p:nvCxnSpPr>
        <p:spPr>
          <a:xfrm flipH="1" flipV="1">
            <a:off x="6491109" y="2480919"/>
            <a:ext cx="144136" cy="2243046"/>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89" name="Rechte verbindingslijn met pijl 88">
            <a:extLst>
              <a:ext uri="{FF2B5EF4-FFF2-40B4-BE49-F238E27FC236}">
                <a16:creationId xmlns:a16="http://schemas.microsoft.com/office/drawing/2014/main" id="{11F0A113-440E-4A4A-B176-31D8B2A4132B}"/>
              </a:ext>
            </a:extLst>
          </p:cNvPr>
          <p:cNvCxnSpPr>
            <a:cxnSpLocks/>
            <a:stCxn id="14" idx="1"/>
            <a:endCxn id="76" idx="4"/>
          </p:cNvCxnSpPr>
          <p:nvPr/>
        </p:nvCxnSpPr>
        <p:spPr>
          <a:xfrm flipH="1" flipV="1">
            <a:off x="6215975" y="3077616"/>
            <a:ext cx="144136" cy="2243046"/>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92" name="Rechte verbindingslijn met pijl 91">
            <a:extLst>
              <a:ext uri="{FF2B5EF4-FFF2-40B4-BE49-F238E27FC236}">
                <a16:creationId xmlns:a16="http://schemas.microsoft.com/office/drawing/2014/main" id="{6D7FFA06-65F2-458D-8287-9E8EE6AB4455}"/>
              </a:ext>
            </a:extLst>
          </p:cNvPr>
          <p:cNvCxnSpPr>
            <a:cxnSpLocks/>
            <a:stCxn id="38" idx="0"/>
            <a:endCxn id="81" idx="5"/>
          </p:cNvCxnSpPr>
          <p:nvPr/>
        </p:nvCxnSpPr>
        <p:spPr>
          <a:xfrm flipH="1" flipV="1">
            <a:off x="7324712" y="2429780"/>
            <a:ext cx="144136" cy="2243046"/>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95" name="Rechte verbindingslijn met pijl 94">
            <a:extLst>
              <a:ext uri="{FF2B5EF4-FFF2-40B4-BE49-F238E27FC236}">
                <a16:creationId xmlns:a16="http://schemas.microsoft.com/office/drawing/2014/main" id="{776D15D6-8019-48CC-A06C-3813CD005FBF}"/>
              </a:ext>
            </a:extLst>
          </p:cNvPr>
          <p:cNvCxnSpPr>
            <a:cxnSpLocks/>
            <a:stCxn id="39" idx="1"/>
            <a:endCxn id="87" idx="4"/>
          </p:cNvCxnSpPr>
          <p:nvPr/>
        </p:nvCxnSpPr>
        <p:spPr>
          <a:xfrm flipH="1" flipV="1">
            <a:off x="7203519" y="3090752"/>
            <a:ext cx="144136" cy="2243046"/>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98" name="Rechte verbindingslijn met pijl 97">
            <a:extLst>
              <a:ext uri="{FF2B5EF4-FFF2-40B4-BE49-F238E27FC236}">
                <a16:creationId xmlns:a16="http://schemas.microsoft.com/office/drawing/2014/main" id="{E6507885-CBDF-4CFA-9F8C-39B8D7B21A09}"/>
              </a:ext>
            </a:extLst>
          </p:cNvPr>
          <p:cNvCxnSpPr>
            <a:cxnSpLocks/>
            <a:stCxn id="40" idx="0"/>
            <a:endCxn id="88" idx="4"/>
          </p:cNvCxnSpPr>
          <p:nvPr/>
        </p:nvCxnSpPr>
        <p:spPr>
          <a:xfrm flipH="1" flipV="1">
            <a:off x="7942621" y="3090752"/>
            <a:ext cx="267597" cy="2191907"/>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04" name="Tekstvak 103">
            <a:extLst>
              <a:ext uri="{FF2B5EF4-FFF2-40B4-BE49-F238E27FC236}">
                <a16:creationId xmlns:a16="http://schemas.microsoft.com/office/drawing/2014/main" id="{ACA19B53-D325-49DC-BA75-353706CF2B79}"/>
              </a:ext>
            </a:extLst>
          </p:cNvPr>
          <p:cNvSpPr txBox="1"/>
          <p:nvPr/>
        </p:nvSpPr>
        <p:spPr>
          <a:xfrm>
            <a:off x="2950202" y="5199877"/>
            <a:ext cx="1170192" cy="369332"/>
          </a:xfrm>
          <a:prstGeom prst="rect">
            <a:avLst/>
          </a:prstGeom>
          <a:noFill/>
        </p:spPr>
        <p:txBody>
          <a:bodyPr wrap="none" rtlCol="0">
            <a:spAutoFit/>
          </a:bodyPr>
          <a:lstStyle>
            <a:defPPr>
              <a:defRPr lang="nl-NL"/>
            </a:defPPr>
            <a:lvl1pPr>
              <a:defRPr b="1">
                <a:solidFill>
                  <a:schemeClr val="tx2">
                    <a:lumMod val="75000"/>
                  </a:schemeClr>
                </a:solidFill>
              </a:defRPr>
            </a:lvl1pPr>
          </a:lstStyle>
          <a:p>
            <a:r>
              <a:rPr lang="en-GB" dirty="0" err="1"/>
              <a:t>MyBattery</a:t>
            </a:r>
            <a:endParaRPr lang="en-GB" dirty="0"/>
          </a:p>
        </p:txBody>
      </p:sp>
      <p:sp>
        <p:nvSpPr>
          <p:cNvPr id="105" name="Tekstvak 104">
            <a:extLst>
              <a:ext uri="{FF2B5EF4-FFF2-40B4-BE49-F238E27FC236}">
                <a16:creationId xmlns:a16="http://schemas.microsoft.com/office/drawing/2014/main" id="{8DE66C15-F82D-45C8-ACFE-55C17B53B58F}"/>
              </a:ext>
            </a:extLst>
          </p:cNvPr>
          <p:cNvSpPr txBox="1"/>
          <p:nvPr/>
        </p:nvSpPr>
        <p:spPr>
          <a:xfrm>
            <a:off x="4023950" y="4414019"/>
            <a:ext cx="1180131" cy="369332"/>
          </a:xfrm>
          <a:prstGeom prst="rect">
            <a:avLst/>
          </a:prstGeom>
          <a:noFill/>
        </p:spPr>
        <p:txBody>
          <a:bodyPr wrap="none" rtlCol="0">
            <a:spAutoFit/>
          </a:bodyPr>
          <a:lstStyle>
            <a:defPPr>
              <a:defRPr lang="nl-NL"/>
            </a:defPPr>
            <a:lvl1pPr>
              <a:defRPr b="1">
                <a:solidFill>
                  <a:schemeClr val="tx2">
                    <a:lumMod val="75000"/>
                  </a:schemeClr>
                </a:solidFill>
              </a:defRPr>
            </a:lvl1pPr>
          </a:lstStyle>
          <a:p>
            <a:r>
              <a:rPr lang="en-GB" dirty="0" err="1"/>
              <a:t>MyChassis</a:t>
            </a:r>
            <a:endParaRPr lang="en-GB" dirty="0"/>
          </a:p>
        </p:txBody>
      </p:sp>
      <p:sp>
        <p:nvSpPr>
          <p:cNvPr id="106" name="Tekstvak 105">
            <a:extLst>
              <a:ext uri="{FF2B5EF4-FFF2-40B4-BE49-F238E27FC236}">
                <a16:creationId xmlns:a16="http://schemas.microsoft.com/office/drawing/2014/main" id="{49A17458-CC1E-49EA-A6B7-1F966C67793D}"/>
              </a:ext>
            </a:extLst>
          </p:cNvPr>
          <p:cNvSpPr txBox="1"/>
          <p:nvPr/>
        </p:nvSpPr>
        <p:spPr>
          <a:xfrm>
            <a:off x="2947680" y="4803797"/>
            <a:ext cx="1138453" cy="369332"/>
          </a:xfrm>
          <a:prstGeom prst="rect">
            <a:avLst/>
          </a:prstGeom>
          <a:noFill/>
        </p:spPr>
        <p:txBody>
          <a:bodyPr wrap="none" rtlCol="0">
            <a:spAutoFit/>
          </a:bodyPr>
          <a:lstStyle>
            <a:defPPr>
              <a:defRPr lang="nl-NL"/>
            </a:defPPr>
            <a:lvl1pPr>
              <a:defRPr b="1">
                <a:solidFill>
                  <a:schemeClr val="tx2">
                    <a:lumMod val="75000"/>
                  </a:schemeClr>
                </a:solidFill>
              </a:defRPr>
            </a:lvl1pPr>
          </a:lstStyle>
          <a:p>
            <a:r>
              <a:rPr lang="en-GB" dirty="0" err="1"/>
              <a:t>MyEngine</a:t>
            </a:r>
            <a:endParaRPr lang="en-GB" dirty="0"/>
          </a:p>
        </p:txBody>
      </p:sp>
      <p:sp>
        <p:nvSpPr>
          <p:cNvPr id="107" name="Tekstvak 106">
            <a:extLst>
              <a:ext uri="{FF2B5EF4-FFF2-40B4-BE49-F238E27FC236}">
                <a16:creationId xmlns:a16="http://schemas.microsoft.com/office/drawing/2014/main" id="{2CEFD427-3C75-409A-A8C3-4658F10835FB}"/>
              </a:ext>
            </a:extLst>
          </p:cNvPr>
          <p:cNvSpPr txBox="1"/>
          <p:nvPr/>
        </p:nvSpPr>
        <p:spPr>
          <a:xfrm>
            <a:off x="4036531" y="5207166"/>
            <a:ext cx="1290738" cy="369332"/>
          </a:xfrm>
          <a:prstGeom prst="rect">
            <a:avLst/>
          </a:prstGeom>
          <a:noFill/>
        </p:spPr>
        <p:txBody>
          <a:bodyPr wrap="none" rtlCol="0">
            <a:spAutoFit/>
          </a:bodyPr>
          <a:lstStyle>
            <a:defPPr>
              <a:defRPr lang="nl-NL"/>
            </a:defPPr>
            <a:lvl1pPr>
              <a:defRPr b="1">
                <a:solidFill>
                  <a:schemeClr val="tx2">
                    <a:lumMod val="75000"/>
                  </a:schemeClr>
                </a:solidFill>
              </a:defRPr>
            </a:lvl1pPr>
          </a:lstStyle>
          <a:p>
            <a:r>
              <a:rPr lang="en-GB" dirty="0" err="1"/>
              <a:t>MyRadiator</a:t>
            </a:r>
            <a:endParaRPr lang="en-GB" dirty="0"/>
          </a:p>
        </p:txBody>
      </p:sp>
      <p:sp>
        <p:nvSpPr>
          <p:cNvPr id="108" name="Tekstvak 107">
            <a:extLst>
              <a:ext uri="{FF2B5EF4-FFF2-40B4-BE49-F238E27FC236}">
                <a16:creationId xmlns:a16="http://schemas.microsoft.com/office/drawing/2014/main" id="{2E5C1CBF-9954-446F-912B-B0A6C2754DD5}"/>
              </a:ext>
            </a:extLst>
          </p:cNvPr>
          <p:cNvSpPr txBox="1"/>
          <p:nvPr/>
        </p:nvSpPr>
        <p:spPr>
          <a:xfrm>
            <a:off x="2957027" y="4395536"/>
            <a:ext cx="1015021" cy="369332"/>
          </a:xfrm>
          <a:prstGeom prst="rect">
            <a:avLst/>
          </a:prstGeom>
          <a:noFill/>
        </p:spPr>
        <p:txBody>
          <a:bodyPr wrap="none" rtlCol="0">
            <a:spAutoFit/>
          </a:bodyPr>
          <a:lstStyle>
            <a:defPPr>
              <a:defRPr lang="nl-NL"/>
            </a:defPPr>
            <a:lvl1pPr>
              <a:defRPr b="1">
                <a:solidFill>
                  <a:schemeClr val="tx2">
                    <a:lumMod val="75000"/>
                  </a:schemeClr>
                </a:solidFill>
              </a:defRPr>
            </a:lvl1pPr>
          </a:lstStyle>
          <a:p>
            <a:r>
              <a:rPr lang="en-GB" dirty="0" err="1"/>
              <a:t>MyLexus</a:t>
            </a:r>
            <a:endParaRPr lang="en-GB" dirty="0"/>
          </a:p>
        </p:txBody>
      </p:sp>
      <p:sp>
        <p:nvSpPr>
          <p:cNvPr id="109" name="Tekstvak 108">
            <a:extLst>
              <a:ext uri="{FF2B5EF4-FFF2-40B4-BE49-F238E27FC236}">
                <a16:creationId xmlns:a16="http://schemas.microsoft.com/office/drawing/2014/main" id="{21AE1A03-A6A8-4BE2-92E6-5369ECE1BA36}"/>
              </a:ext>
            </a:extLst>
          </p:cNvPr>
          <p:cNvSpPr txBox="1"/>
          <p:nvPr/>
        </p:nvSpPr>
        <p:spPr>
          <a:xfrm>
            <a:off x="4034009" y="4811086"/>
            <a:ext cx="1183337" cy="369332"/>
          </a:xfrm>
          <a:prstGeom prst="rect">
            <a:avLst/>
          </a:prstGeom>
          <a:noFill/>
        </p:spPr>
        <p:txBody>
          <a:bodyPr wrap="none" rtlCol="0">
            <a:spAutoFit/>
          </a:bodyPr>
          <a:lstStyle>
            <a:defPPr>
              <a:defRPr lang="nl-NL"/>
            </a:defPPr>
            <a:lvl1pPr>
              <a:defRPr b="1">
                <a:solidFill>
                  <a:schemeClr val="tx2">
                    <a:lumMod val="75000"/>
                  </a:schemeClr>
                </a:solidFill>
              </a:defRPr>
            </a:lvl1pPr>
          </a:lstStyle>
          <a:p>
            <a:r>
              <a:rPr lang="en-GB" dirty="0" err="1"/>
              <a:t>MyWheels</a:t>
            </a:r>
            <a:endParaRPr lang="en-GB" dirty="0"/>
          </a:p>
        </p:txBody>
      </p:sp>
      <p:sp>
        <p:nvSpPr>
          <p:cNvPr id="76" name="Ovaal 75">
            <a:extLst>
              <a:ext uri="{FF2B5EF4-FFF2-40B4-BE49-F238E27FC236}">
                <a16:creationId xmlns:a16="http://schemas.microsoft.com/office/drawing/2014/main" id="{FD1DB888-04B3-4081-9456-021EBDFE614B}"/>
              </a:ext>
            </a:extLst>
          </p:cNvPr>
          <p:cNvSpPr/>
          <p:nvPr/>
        </p:nvSpPr>
        <p:spPr>
          <a:xfrm>
            <a:off x="6041375" y="2728416"/>
            <a:ext cx="349200" cy="34920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77" name="Rechte verbindingslijn met pijl 76">
            <a:extLst>
              <a:ext uri="{FF2B5EF4-FFF2-40B4-BE49-F238E27FC236}">
                <a16:creationId xmlns:a16="http://schemas.microsoft.com/office/drawing/2014/main" id="{BD26C864-1ACF-45EB-B126-63BF47846917}"/>
              </a:ext>
            </a:extLst>
          </p:cNvPr>
          <p:cNvCxnSpPr>
            <a:cxnSpLocks/>
            <a:stCxn id="76" idx="0"/>
            <a:endCxn id="79" idx="3"/>
          </p:cNvCxnSpPr>
          <p:nvPr/>
        </p:nvCxnSpPr>
        <p:spPr>
          <a:xfrm flipV="1">
            <a:off x="6215975" y="2429780"/>
            <a:ext cx="151673" cy="298636"/>
          </a:xfrm>
          <a:prstGeom prst="straightConnector1">
            <a:avLst/>
          </a:prstGeom>
          <a:ln>
            <a:solidFill>
              <a:srgbClr val="C0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79" name="Ovaal 78">
            <a:extLst>
              <a:ext uri="{FF2B5EF4-FFF2-40B4-BE49-F238E27FC236}">
                <a16:creationId xmlns:a16="http://schemas.microsoft.com/office/drawing/2014/main" id="{E82EB872-F8C4-4976-AF4F-98349E1370EF}"/>
              </a:ext>
            </a:extLst>
          </p:cNvPr>
          <p:cNvSpPr/>
          <p:nvPr/>
        </p:nvSpPr>
        <p:spPr>
          <a:xfrm>
            <a:off x="6316509" y="2131719"/>
            <a:ext cx="349200" cy="34920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0" name="Ovaal 79">
            <a:extLst>
              <a:ext uri="{FF2B5EF4-FFF2-40B4-BE49-F238E27FC236}">
                <a16:creationId xmlns:a16="http://schemas.microsoft.com/office/drawing/2014/main" id="{00015E02-F606-4041-A878-82CE281DCE6A}"/>
              </a:ext>
            </a:extLst>
          </p:cNvPr>
          <p:cNvSpPr/>
          <p:nvPr/>
        </p:nvSpPr>
        <p:spPr>
          <a:xfrm>
            <a:off x="6654634" y="1601433"/>
            <a:ext cx="349200" cy="34920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1" name="Ovaal 80">
            <a:extLst>
              <a:ext uri="{FF2B5EF4-FFF2-40B4-BE49-F238E27FC236}">
                <a16:creationId xmlns:a16="http://schemas.microsoft.com/office/drawing/2014/main" id="{98F20B1E-551D-4F89-B78B-52C39D52B1E5}"/>
              </a:ext>
            </a:extLst>
          </p:cNvPr>
          <p:cNvSpPr/>
          <p:nvPr/>
        </p:nvSpPr>
        <p:spPr>
          <a:xfrm>
            <a:off x="7026651" y="2131719"/>
            <a:ext cx="349200" cy="34920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X</a:t>
            </a:r>
          </a:p>
        </p:txBody>
      </p:sp>
      <p:sp>
        <p:nvSpPr>
          <p:cNvPr id="87" name="Ovaal 86">
            <a:extLst>
              <a:ext uri="{FF2B5EF4-FFF2-40B4-BE49-F238E27FC236}">
                <a16:creationId xmlns:a16="http://schemas.microsoft.com/office/drawing/2014/main" id="{4A06D3DF-3AFE-42F0-8381-E69335D36054}"/>
              </a:ext>
            </a:extLst>
          </p:cNvPr>
          <p:cNvSpPr/>
          <p:nvPr/>
        </p:nvSpPr>
        <p:spPr>
          <a:xfrm>
            <a:off x="7028919" y="2741552"/>
            <a:ext cx="349200" cy="34920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Y</a:t>
            </a:r>
          </a:p>
        </p:txBody>
      </p:sp>
      <p:sp>
        <p:nvSpPr>
          <p:cNvPr id="88" name="Ovaal 87">
            <a:extLst>
              <a:ext uri="{FF2B5EF4-FFF2-40B4-BE49-F238E27FC236}">
                <a16:creationId xmlns:a16="http://schemas.microsoft.com/office/drawing/2014/main" id="{46475E20-432D-49DF-92D2-21E27AA562C4}"/>
              </a:ext>
            </a:extLst>
          </p:cNvPr>
          <p:cNvSpPr/>
          <p:nvPr/>
        </p:nvSpPr>
        <p:spPr>
          <a:xfrm>
            <a:off x="7768021" y="2741552"/>
            <a:ext cx="349200" cy="34920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Z</a:t>
            </a:r>
          </a:p>
        </p:txBody>
      </p:sp>
      <p:cxnSp>
        <p:nvCxnSpPr>
          <p:cNvPr id="90" name="Rechte verbindingslijn met pijl 89">
            <a:extLst>
              <a:ext uri="{FF2B5EF4-FFF2-40B4-BE49-F238E27FC236}">
                <a16:creationId xmlns:a16="http://schemas.microsoft.com/office/drawing/2014/main" id="{12FEDA53-34DE-4644-BC4C-D9AEA5321B42}"/>
              </a:ext>
            </a:extLst>
          </p:cNvPr>
          <p:cNvCxnSpPr>
            <a:cxnSpLocks/>
            <a:stCxn id="87" idx="0"/>
            <a:endCxn id="81" idx="4"/>
          </p:cNvCxnSpPr>
          <p:nvPr/>
        </p:nvCxnSpPr>
        <p:spPr>
          <a:xfrm flipH="1" flipV="1">
            <a:off x="7201251" y="2480919"/>
            <a:ext cx="2268" cy="260633"/>
          </a:xfrm>
          <a:prstGeom prst="straightConnector1">
            <a:avLst/>
          </a:prstGeom>
          <a:ln>
            <a:solidFill>
              <a:srgbClr val="C0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1" name="Rechte verbindingslijn met pijl 90">
            <a:extLst>
              <a:ext uri="{FF2B5EF4-FFF2-40B4-BE49-F238E27FC236}">
                <a16:creationId xmlns:a16="http://schemas.microsoft.com/office/drawing/2014/main" id="{C798436B-93B6-4988-B1A7-FAE15800286A}"/>
              </a:ext>
            </a:extLst>
          </p:cNvPr>
          <p:cNvCxnSpPr>
            <a:cxnSpLocks/>
            <a:stCxn id="88" idx="1"/>
            <a:endCxn id="81" idx="5"/>
          </p:cNvCxnSpPr>
          <p:nvPr/>
        </p:nvCxnSpPr>
        <p:spPr>
          <a:xfrm flipH="1" flipV="1">
            <a:off x="7324712" y="2429780"/>
            <a:ext cx="494448" cy="362911"/>
          </a:xfrm>
          <a:prstGeom prst="straightConnector1">
            <a:avLst/>
          </a:prstGeom>
          <a:ln>
            <a:solidFill>
              <a:srgbClr val="C0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Rechte verbindingslijn met pijl 92">
            <a:extLst>
              <a:ext uri="{FF2B5EF4-FFF2-40B4-BE49-F238E27FC236}">
                <a16:creationId xmlns:a16="http://schemas.microsoft.com/office/drawing/2014/main" id="{FA7156AB-E1DF-4E44-9D6E-15C9D980BA4C}"/>
              </a:ext>
            </a:extLst>
          </p:cNvPr>
          <p:cNvCxnSpPr>
            <a:cxnSpLocks/>
            <a:stCxn id="81" idx="1"/>
            <a:endCxn id="80" idx="5"/>
          </p:cNvCxnSpPr>
          <p:nvPr/>
        </p:nvCxnSpPr>
        <p:spPr>
          <a:xfrm flipH="1" flipV="1">
            <a:off x="6952695" y="1899494"/>
            <a:ext cx="125095" cy="283364"/>
          </a:xfrm>
          <a:prstGeom prst="straightConnector1">
            <a:avLst/>
          </a:prstGeom>
          <a:ln>
            <a:solidFill>
              <a:srgbClr val="C0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4" name="Rechte verbindingslijn met pijl 93">
            <a:extLst>
              <a:ext uri="{FF2B5EF4-FFF2-40B4-BE49-F238E27FC236}">
                <a16:creationId xmlns:a16="http://schemas.microsoft.com/office/drawing/2014/main" id="{30820832-7621-4917-BF21-A19CAE977E92}"/>
              </a:ext>
            </a:extLst>
          </p:cNvPr>
          <p:cNvCxnSpPr>
            <a:cxnSpLocks/>
            <a:stCxn id="79" idx="0"/>
            <a:endCxn id="80" idx="3"/>
          </p:cNvCxnSpPr>
          <p:nvPr/>
        </p:nvCxnSpPr>
        <p:spPr>
          <a:xfrm flipV="1">
            <a:off x="6491109" y="1899494"/>
            <a:ext cx="214664" cy="232225"/>
          </a:xfrm>
          <a:prstGeom prst="straightConnector1">
            <a:avLst/>
          </a:prstGeom>
          <a:ln>
            <a:solidFill>
              <a:srgbClr val="C0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96" name="Tekstvak 95">
            <a:extLst>
              <a:ext uri="{FF2B5EF4-FFF2-40B4-BE49-F238E27FC236}">
                <a16:creationId xmlns:a16="http://schemas.microsoft.com/office/drawing/2014/main" id="{6DA7BE00-E8CD-4E3D-9C68-CCCB098DDBB2}"/>
              </a:ext>
            </a:extLst>
          </p:cNvPr>
          <p:cNvSpPr txBox="1"/>
          <p:nvPr/>
        </p:nvSpPr>
        <p:spPr>
          <a:xfrm>
            <a:off x="7612159" y="1996788"/>
            <a:ext cx="1669047" cy="415498"/>
          </a:xfrm>
          <a:prstGeom prst="rect">
            <a:avLst/>
          </a:prstGeom>
          <a:noFill/>
        </p:spPr>
        <p:txBody>
          <a:bodyPr wrap="none" rtlCol="0">
            <a:spAutoFit/>
          </a:bodyPr>
          <a:lstStyle/>
          <a:p>
            <a:r>
              <a:rPr lang="en-GB" sz="1050" b="1" dirty="0">
                <a:solidFill>
                  <a:srgbClr val="C00000"/>
                </a:solidFill>
              </a:rPr>
              <a:t>constraint</a:t>
            </a:r>
          </a:p>
          <a:p>
            <a:r>
              <a:rPr lang="en-GB" sz="1050" b="1" dirty="0">
                <a:solidFill>
                  <a:srgbClr val="C00000"/>
                </a:solidFill>
              </a:rPr>
              <a:t>or </a:t>
            </a:r>
            <a:r>
              <a:rPr lang="en-GB" sz="1050" b="1" dirty="0" err="1">
                <a:solidFill>
                  <a:srgbClr val="C00000"/>
                </a:solidFill>
              </a:rPr>
              <a:t>typicalHasPart</a:t>
            </a:r>
            <a:r>
              <a:rPr lang="en-GB" sz="1050" b="1" dirty="0">
                <a:solidFill>
                  <a:srgbClr val="C00000"/>
                </a:solidFill>
              </a:rPr>
              <a:t> (derived)</a:t>
            </a:r>
          </a:p>
        </p:txBody>
      </p:sp>
      <p:sp>
        <p:nvSpPr>
          <p:cNvPr id="97" name="Tekstvak 96">
            <a:extLst>
              <a:ext uri="{FF2B5EF4-FFF2-40B4-BE49-F238E27FC236}">
                <a16:creationId xmlns:a16="http://schemas.microsoft.com/office/drawing/2014/main" id="{F7979E59-BCC9-4860-9276-AB6222DF647A}"/>
              </a:ext>
            </a:extLst>
          </p:cNvPr>
          <p:cNvSpPr txBox="1"/>
          <p:nvPr/>
        </p:nvSpPr>
        <p:spPr>
          <a:xfrm>
            <a:off x="8691230" y="2495114"/>
            <a:ext cx="1896673" cy="900246"/>
          </a:xfrm>
          <a:prstGeom prst="rect">
            <a:avLst/>
          </a:prstGeom>
          <a:noFill/>
        </p:spPr>
        <p:txBody>
          <a:bodyPr wrap="none" rtlCol="0">
            <a:spAutoFit/>
          </a:bodyPr>
          <a:lstStyle>
            <a:defPPr>
              <a:defRPr lang="nl-NL"/>
            </a:defPPr>
            <a:lvl1pPr>
              <a:defRPr sz="1050" b="1">
                <a:solidFill>
                  <a:srgbClr val="C00000"/>
                </a:solidFill>
              </a:defRPr>
            </a:lvl1pPr>
          </a:lstStyle>
          <a:p>
            <a:r>
              <a:rPr lang="en-GB" dirty="0"/>
              <a:t>X</a:t>
            </a:r>
          </a:p>
          <a:p>
            <a:r>
              <a:rPr lang="en-GB" dirty="0"/>
              <a:t>   constraint (restriction/shape)</a:t>
            </a:r>
          </a:p>
          <a:p>
            <a:r>
              <a:rPr lang="en-GB" dirty="0"/>
              <a:t>         for </a:t>
            </a:r>
            <a:r>
              <a:rPr lang="en-GB" dirty="0" err="1"/>
              <a:t>hasPart</a:t>
            </a:r>
            <a:endParaRPr lang="en-GB" dirty="0"/>
          </a:p>
          <a:p>
            <a:r>
              <a:rPr lang="en-GB" dirty="0"/>
              <a:t>                exactly 1 Y</a:t>
            </a:r>
          </a:p>
          <a:p>
            <a:r>
              <a:rPr lang="en-GB" dirty="0"/>
              <a:t>                min 1 Z</a:t>
            </a:r>
          </a:p>
        </p:txBody>
      </p:sp>
      <p:pic>
        <p:nvPicPr>
          <p:cNvPr id="55" name="Picture 2" descr="lexus logo sticker model 1 - cartribal.nl sticker styling">
            <a:extLst>
              <a:ext uri="{FF2B5EF4-FFF2-40B4-BE49-F238E27FC236}">
                <a16:creationId xmlns:a16="http://schemas.microsoft.com/office/drawing/2014/main" id="{E2F7E198-1A5D-450C-AD76-277FC63A38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21605" y="2010669"/>
            <a:ext cx="1580965" cy="1073923"/>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4">
            <a:extLst>
              <a:ext uri="{FF2B5EF4-FFF2-40B4-BE49-F238E27FC236}">
                <a16:creationId xmlns:a16="http://schemas.microsoft.com/office/drawing/2014/main" id="{91C2B12D-2CF9-4B85-B357-825A21B473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7811" y="4550548"/>
            <a:ext cx="1553222" cy="10715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5434609"/>
      </p:ext>
    </p:extLst>
  </p:cSld>
  <p:clrMapOvr>
    <a:masterClrMapping/>
  </p:clrMapOvr>
  <p:transition spd="slow">
    <p:push dir="u"/>
  </p:transition>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8" name="Tijdelijke aanduiding voor verticale tekst 7">
            <a:extLst>
              <a:ext uri="{FF2B5EF4-FFF2-40B4-BE49-F238E27FC236}">
                <a16:creationId xmlns:a16="http://schemas.microsoft.com/office/drawing/2014/main" id="{9CA4A0F0-6DAE-4E20-A9CC-A0A24A55B63B}"/>
              </a:ext>
            </a:extLst>
          </p:cNvPr>
          <p:cNvSpPr>
            <a:spLocks noGrp="1"/>
          </p:cNvSpPr>
          <p:nvPr>
            <p:ph type="body" orient="vert" idx="15"/>
          </p:nvPr>
        </p:nvSpPr>
        <p:spPr/>
        <p:txBody>
          <a:bodyPr/>
          <a:lstStyle/>
          <a:p>
            <a:endParaRPr lang="en-GB" dirty="0"/>
          </a:p>
        </p:txBody>
      </p:sp>
      <p:sp>
        <p:nvSpPr>
          <p:cNvPr id="4" name="Tijdelijke aanduiding voor dianummer 3">
            <a:extLst>
              <a:ext uri="{FF2B5EF4-FFF2-40B4-BE49-F238E27FC236}">
                <a16:creationId xmlns:a16="http://schemas.microsoft.com/office/drawing/2014/main" id="{52DD7A8D-15E0-4134-9DA2-FE4208BF70DD}"/>
              </a:ext>
            </a:extLst>
          </p:cNvPr>
          <p:cNvSpPr>
            <a:spLocks noGrp="1"/>
          </p:cNvSpPr>
          <p:nvPr>
            <p:ph type="sldNum" sz="quarter" idx="17"/>
          </p:nvPr>
        </p:nvSpPr>
        <p:spPr/>
        <p:txBody>
          <a:bodyPr/>
          <a:lstStyle/>
          <a:p>
            <a:fld id="{5EC93C5F-DB18-4797-88B9-B8B0D60519FD}" type="slidenum">
              <a:rPr lang="en-GB" smtClean="0"/>
              <a:pPr/>
              <a:t>51</a:t>
            </a:fld>
            <a:endParaRPr lang="en-GB" dirty="0"/>
          </a:p>
        </p:txBody>
      </p:sp>
      <p:sp>
        <p:nvSpPr>
          <p:cNvPr id="5" name="Tijdelijke aanduiding voor voettekst 4">
            <a:extLst>
              <a:ext uri="{FF2B5EF4-FFF2-40B4-BE49-F238E27FC236}">
                <a16:creationId xmlns:a16="http://schemas.microsoft.com/office/drawing/2014/main" id="{81D49E64-98A4-4BFE-8B95-F2DB2B3F183B}"/>
              </a:ext>
            </a:extLst>
          </p:cNvPr>
          <p:cNvSpPr>
            <a:spLocks noGrp="1"/>
          </p:cNvSpPr>
          <p:nvPr>
            <p:ph type="ftr" sz="quarter" idx="16"/>
          </p:nvPr>
        </p:nvSpPr>
        <p:spPr/>
        <p:txBody>
          <a:bodyPr/>
          <a:lstStyle/>
          <a:p>
            <a:r>
              <a:rPr lang="en-GB" dirty="0"/>
              <a:t>26 October 2021 | ALIM Guide for asset information Managers</a:t>
            </a:r>
          </a:p>
        </p:txBody>
      </p:sp>
      <p:sp>
        <p:nvSpPr>
          <p:cNvPr id="6" name="Ondertitel 5">
            <a:extLst>
              <a:ext uri="{FF2B5EF4-FFF2-40B4-BE49-F238E27FC236}">
                <a16:creationId xmlns:a16="http://schemas.microsoft.com/office/drawing/2014/main" id="{E7036F51-26EC-4A39-BD25-853A1FB9FD72}"/>
              </a:ext>
            </a:extLst>
          </p:cNvPr>
          <p:cNvSpPr>
            <a:spLocks noGrp="1"/>
          </p:cNvSpPr>
          <p:nvPr>
            <p:ph type="subTitle" idx="10"/>
          </p:nvPr>
        </p:nvSpPr>
        <p:spPr/>
        <p:txBody>
          <a:bodyPr/>
          <a:lstStyle/>
          <a:p>
            <a:r>
              <a:rPr lang="en-GB" dirty="0"/>
              <a:t>Top Level model, concepts</a:t>
            </a:r>
          </a:p>
        </p:txBody>
      </p:sp>
      <p:sp>
        <p:nvSpPr>
          <p:cNvPr id="7" name="Titel 6">
            <a:extLst>
              <a:ext uri="{FF2B5EF4-FFF2-40B4-BE49-F238E27FC236}">
                <a16:creationId xmlns:a16="http://schemas.microsoft.com/office/drawing/2014/main" id="{ADBB3879-8965-4D67-BAE0-5851922A0518}"/>
              </a:ext>
            </a:extLst>
          </p:cNvPr>
          <p:cNvSpPr>
            <a:spLocks noGrp="1"/>
          </p:cNvSpPr>
          <p:nvPr>
            <p:ph type="title"/>
          </p:nvPr>
        </p:nvSpPr>
        <p:spPr/>
        <p:txBody>
          <a:bodyPr/>
          <a:lstStyle/>
          <a:p>
            <a:r>
              <a:rPr lang="en-GB" dirty="0"/>
              <a:t>03. defining for ALIM</a:t>
            </a:r>
          </a:p>
        </p:txBody>
      </p:sp>
      <p:sp>
        <p:nvSpPr>
          <p:cNvPr id="3" name="Rechthoek 2">
            <a:extLst>
              <a:ext uri="{FF2B5EF4-FFF2-40B4-BE49-F238E27FC236}">
                <a16:creationId xmlns:a16="http://schemas.microsoft.com/office/drawing/2014/main" id="{AD84616B-E633-4327-A149-25BDB1AF7064}"/>
              </a:ext>
            </a:extLst>
          </p:cNvPr>
          <p:cNvSpPr/>
          <p:nvPr/>
        </p:nvSpPr>
        <p:spPr>
          <a:xfrm>
            <a:off x="1657350" y="1473270"/>
            <a:ext cx="8058150" cy="4616648"/>
          </a:xfrm>
          <a:prstGeom prst="rect">
            <a:avLst/>
          </a:prstGeom>
        </p:spPr>
        <p:txBody>
          <a:bodyPr wrap="square" lIns="91440" tIns="45720" rIns="91440" bIns="45720" anchor="t">
            <a:spAutoFit/>
          </a:bodyPr>
          <a:lstStyle/>
          <a:p>
            <a:pPr marL="342900" lvl="0" indent="-342900" hangingPunct="0">
              <a:spcAft>
                <a:spcPts val="0"/>
              </a:spcAft>
              <a:buFont typeface="Symbol" panose="05050102010706020507" pitchFamily="18" charset="2"/>
              <a:buChar char=""/>
            </a:pPr>
            <a:r>
              <a:rPr lang="en-GB" sz="1400" dirty="0" err="1">
                <a:latin typeface="Cambria"/>
                <a:ea typeface="Calibri" panose="020F0502020204030204" pitchFamily="34" charset="0"/>
                <a:cs typeface="Arial"/>
              </a:rPr>
              <a:t>TopConcept</a:t>
            </a:r>
            <a:r>
              <a:rPr lang="en-GB" sz="1400" dirty="0">
                <a:latin typeface="Cambria"/>
                <a:ea typeface="Calibri" panose="020F0502020204030204" pitchFamily="34" charset="0"/>
                <a:cs typeface="Arial"/>
              </a:rPr>
              <a:t> (the “root”)</a:t>
            </a:r>
          </a:p>
          <a:p>
            <a:pPr marL="800100" lvl="1" indent="-342900" hangingPunct="0">
              <a:buFont typeface="Symbol" panose="05050102010706020507" pitchFamily="18" charset="2"/>
              <a:buChar char=""/>
            </a:pPr>
            <a:r>
              <a:rPr lang="en-GB" sz="1400" dirty="0" err="1">
                <a:latin typeface="Cambria" panose="02040503050406030204" pitchFamily="18" charset="0"/>
                <a:ea typeface="Calibri" panose="020F0502020204030204" pitchFamily="34" charset="0"/>
                <a:cs typeface="Arial" panose="020B0604020202020204" pitchFamily="34" charset="0"/>
              </a:rPr>
              <a:t>ConcreteConcept</a:t>
            </a:r>
            <a:endParaRPr lang="en-GB" sz="1400" dirty="0">
              <a:latin typeface="Cambria" panose="02040503050406030204" pitchFamily="18" charset="0"/>
              <a:ea typeface="Calibri" panose="020F0502020204030204" pitchFamily="34" charset="0"/>
              <a:cs typeface="Arial" panose="020B0604020202020204" pitchFamily="34" charset="0"/>
            </a:endParaRPr>
          </a:p>
          <a:p>
            <a:pPr marL="1257300" lvl="2" indent="-342900" hangingPunct="0">
              <a:buFont typeface="Symbol" panose="05050102010706020507" pitchFamily="18" charset="2"/>
              <a:buChar char=""/>
            </a:pPr>
            <a:r>
              <a:rPr lang="en-GB" sz="1400" dirty="0">
                <a:latin typeface="Cambria"/>
                <a:ea typeface="Calibri" panose="020F0502020204030204" pitchFamily="34" charset="0"/>
                <a:cs typeface="Arial"/>
              </a:rPr>
              <a:t>Entity</a:t>
            </a:r>
          </a:p>
          <a:p>
            <a:pPr marL="1714500" lvl="3" indent="-342900" hangingPunct="0">
              <a:buFont typeface="Symbol" panose="05050102010706020507" pitchFamily="18" charset="2"/>
              <a:buChar char=""/>
            </a:pPr>
            <a:r>
              <a:rPr lang="en-GB" sz="1400" dirty="0">
                <a:latin typeface="Cambria"/>
                <a:cs typeface="Arial"/>
              </a:rPr>
              <a:t>Object</a:t>
            </a:r>
          </a:p>
          <a:p>
            <a:pPr marL="2171700" lvl="4" indent="-342900" hangingPunct="0">
              <a:buFont typeface="Symbol" panose="05050102010706020507" pitchFamily="18" charset="2"/>
              <a:buChar char=""/>
            </a:pPr>
            <a:r>
              <a:rPr lang="en-GB" sz="1400" dirty="0" err="1">
                <a:latin typeface="Cambria"/>
                <a:cs typeface="Arial"/>
              </a:rPr>
              <a:t>PhysicalObject</a:t>
            </a:r>
            <a:endParaRPr lang="en-GB" sz="1400" dirty="0">
              <a:latin typeface="Cambria"/>
              <a:cs typeface="Arial"/>
            </a:endParaRPr>
          </a:p>
          <a:p>
            <a:pPr marL="2171700" lvl="4" indent="-342900" hangingPunct="0">
              <a:buFont typeface="Symbol" panose="05050102010706020507" pitchFamily="18" charset="2"/>
              <a:buChar char=""/>
            </a:pPr>
            <a:r>
              <a:rPr lang="en-GB" sz="1400" dirty="0" err="1">
                <a:latin typeface="Cambria"/>
                <a:cs typeface="Arial"/>
              </a:rPr>
              <a:t>InformationObject</a:t>
            </a:r>
            <a:endParaRPr lang="en-GB" sz="1400" dirty="0">
              <a:latin typeface="Cambria"/>
              <a:cs typeface="Arial"/>
            </a:endParaRPr>
          </a:p>
          <a:p>
            <a:pPr marL="1714500" lvl="3" indent="-342900" hangingPunct="0">
              <a:buFont typeface="Symbol" panose="05050102010706020507" pitchFamily="18" charset="2"/>
              <a:buChar char=""/>
            </a:pPr>
            <a:r>
              <a:rPr lang="en-GB" sz="1400" dirty="0">
                <a:latin typeface="Cambria"/>
                <a:cs typeface="Arial"/>
              </a:rPr>
              <a:t>Activity</a:t>
            </a:r>
          </a:p>
          <a:p>
            <a:pPr marL="1257300" lvl="2" indent="-342900" hangingPunct="0">
              <a:buFont typeface="Symbol" panose="05050102010706020507" pitchFamily="18" charset="2"/>
              <a:buChar char=""/>
            </a:pPr>
            <a:r>
              <a:rPr lang="en-GB" sz="1400" dirty="0">
                <a:latin typeface="Cambria"/>
                <a:ea typeface="Calibri" panose="020F0502020204030204" pitchFamily="34" charset="0"/>
                <a:cs typeface="Arial"/>
              </a:rPr>
              <a:t>State</a:t>
            </a:r>
          </a:p>
          <a:p>
            <a:pPr marL="1257300" lvl="2" indent="-342900" hangingPunct="0">
              <a:buFont typeface="Symbol" panose="05050102010706020507" pitchFamily="18" charset="2"/>
              <a:buChar char=""/>
            </a:pPr>
            <a:r>
              <a:rPr lang="en-GB" sz="1400" dirty="0">
                <a:latin typeface="Cambria"/>
                <a:ea typeface="Calibri" panose="020F0502020204030204" pitchFamily="34" charset="0"/>
                <a:cs typeface="Arial"/>
              </a:rPr>
              <a:t>Event</a:t>
            </a:r>
          </a:p>
          <a:p>
            <a:pPr marL="800100" lvl="1" indent="-342900" hangingPunct="0">
              <a:buFont typeface="Symbol" panose="05050102010706020507" pitchFamily="18" charset="2"/>
              <a:buChar char=""/>
            </a:pPr>
            <a:r>
              <a:rPr lang="en-GB" sz="1400" dirty="0" err="1">
                <a:latin typeface="Cambria"/>
                <a:ea typeface="Calibri" panose="020F0502020204030204" pitchFamily="34" charset="0"/>
                <a:cs typeface="Arial"/>
              </a:rPr>
              <a:t>AbstractConcept</a:t>
            </a:r>
            <a:endParaRPr lang="en-GB" sz="1400" dirty="0">
              <a:latin typeface="Cambria"/>
              <a:ea typeface="Calibri" panose="020F0502020204030204" pitchFamily="34" charset="0"/>
              <a:cs typeface="Arial"/>
            </a:endParaRPr>
          </a:p>
          <a:p>
            <a:pPr marL="1257300" lvl="2" indent="-342900" hangingPunct="0">
              <a:buFont typeface="Symbol" panose="05050102010706020507" pitchFamily="18" charset="2"/>
              <a:buChar char=""/>
            </a:pPr>
            <a:r>
              <a:rPr lang="en-GB" sz="1400" dirty="0" err="1">
                <a:latin typeface="Cambria"/>
                <a:ea typeface="Calibri" panose="020F0502020204030204" pitchFamily="34" charset="0"/>
                <a:cs typeface="Arial"/>
              </a:rPr>
              <a:t>GeometricEntity</a:t>
            </a:r>
            <a:endParaRPr lang="en-GB" sz="1400" dirty="0">
              <a:latin typeface="Cambria" panose="02040503050406030204" pitchFamily="18" charset="0"/>
              <a:ea typeface="Calibri" panose="020F0502020204030204" pitchFamily="34" charset="0"/>
              <a:cs typeface="Arial" panose="020B0604020202020204" pitchFamily="34" charset="0"/>
            </a:endParaRPr>
          </a:p>
          <a:p>
            <a:pPr marL="1257300" lvl="2" indent="-342900" hangingPunct="0">
              <a:buFont typeface="Symbol" panose="05050102010706020507" pitchFamily="18" charset="2"/>
              <a:buChar char=""/>
            </a:pPr>
            <a:r>
              <a:rPr lang="en-GB" sz="1400" dirty="0" err="1">
                <a:latin typeface="Cambria" panose="02040503050406030204" pitchFamily="18" charset="0"/>
                <a:ea typeface="Calibri" panose="020F0502020204030204" pitchFamily="34" charset="0"/>
                <a:cs typeface="Arial" panose="020B0604020202020204" pitchFamily="34" charset="0"/>
              </a:rPr>
              <a:t>TemporalEntity</a:t>
            </a:r>
            <a:endParaRPr lang="en-GB" sz="1400" dirty="0">
              <a:latin typeface="Cambria" panose="02040503050406030204" pitchFamily="18" charset="0"/>
              <a:ea typeface="Calibri" panose="020F0502020204030204" pitchFamily="34" charset="0"/>
              <a:cs typeface="Arial" panose="020B0604020202020204" pitchFamily="34" charset="0"/>
            </a:endParaRPr>
          </a:p>
          <a:p>
            <a:pPr marL="1257300" lvl="2" indent="-342900" hangingPunct="0">
              <a:buFont typeface="Symbol" panose="05050102010706020507" pitchFamily="18" charset="2"/>
              <a:buChar char=""/>
            </a:pPr>
            <a:r>
              <a:rPr lang="en-GB" sz="1400" dirty="0">
                <a:latin typeface="Cambria"/>
                <a:ea typeface="Calibri" panose="020F0502020204030204" pitchFamily="34" charset="0"/>
                <a:cs typeface="Arial"/>
              </a:rPr>
              <a:t>Type</a:t>
            </a:r>
            <a:endParaRPr lang="en-GB" sz="1400" dirty="0">
              <a:latin typeface="Cambria" panose="02040503050406030204" pitchFamily="18" charset="0"/>
              <a:ea typeface="Calibri" panose="020F0502020204030204" pitchFamily="34" charset="0"/>
              <a:cs typeface="Arial" panose="020B0604020202020204" pitchFamily="34" charset="0"/>
            </a:endParaRPr>
          </a:p>
          <a:p>
            <a:pPr marL="1714500" lvl="3" indent="-342900">
              <a:buFont typeface="Symbol" panose="05050102010706020507" pitchFamily="18" charset="2"/>
              <a:buChar char=""/>
            </a:pPr>
            <a:r>
              <a:rPr lang="en-GB" sz="1400" dirty="0" err="1">
                <a:latin typeface="Cambria"/>
                <a:ea typeface="Calibri" panose="020F0502020204030204" pitchFamily="34" charset="0"/>
                <a:cs typeface="Arial"/>
              </a:rPr>
              <a:t>EnumerationType</a:t>
            </a:r>
            <a:endParaRPr lang="en-GB" sz="1400" dirty="0">
              <a:latin typeface="Cambria"/>
              <a:ea typeface="Calibri" panose="020F0502020204030204" pitchFamily="34" charset="0"/>
              <a:cs typeface="Arial"/>
            </a:endParaRPr>
          </a:p>
          <a:p>
            <a:pPr marL="2057400" lvl="4" indent="-228600" hangingPunct="0">
              <a:buFont typeface="Symbol" panose="05050102010706020507" pitchFamily="18" charset="2"/>
              <a:buChar char=""/>
            </a:pPr>
            <a:r>
              <a:rPr lang="en-GB" sz="1400" dirty="0">
                <a:latin typeface="Cambria"/>
                <a:ea typeface="Calibri" panose="020F0502020204030204" pitchFamily="34" charset="0"/>
                <a:cs typeface="Arial"/>
              </a:rPr>
              <a:t>Unit</a:t>
            </a:r>
          </a:p>
          <a:p>
            <a:pPr marL="2057400" lvl="4" indent="-228600" hangingPunct="0">
              <a:buFont typeface="Symbol" panose="05050102010706020507" pitchFamily="18" charset="2"/>
              <a:buChar char=""/>
            </a:pPr>
            <a:r>
              <a:rPr lang="en-GB" sz="1400" dirty="0" err="1">
                <a:latin typeface="Cambria" panose="02040503050406030204" pitchFamily="18" charset="0"/>
                <a:ea typeface="Calibri" panose="020F0502020204030204" pitchFamily="34" charset="0"/>
                <a:cs typeface="Arial" panose="020B0604020202020204" pitchFamily="34" charset="0"/>
              </a:rPr>
              <a:t>QuantityKind</a:t>
            </a:r>
            <a:endParaRPr lang="en-GB" sz="1400" dirty="0">
              <a:latin typeface="Cambria" panose="02040503050406030204" pitchFamily="18" charset="0"/>
              <a:ea typeface="Calibri" panose="020F0502020204030204" pitchFamily="34" charset="0"/>
              <a:cs typeface="Arial" panose="020B0604020202020204" pitchFamily="34" charset="0"/>
            </a:endParaRPr>
          </a:p>
          <a:p>
            <a:pPr marL="1600200" lvl="3" indent="-228600" hangingPunct="0">
              <a:buFont typeface="Symbol" panose="05050102010706020507" pitchFamily="18" charset="2"/>
              <a:buChar char=""/>
            </a:pPr>
            <a:r>
              <a:rPr lang="en-GB" sz="1400" dirty="0" err="1">
                <a:latin typeface="Cambria" panose="02040503050406030204" pitchFamily="18" charset="0"/>
                <a:ea typeface="Calibri" panose="020F0502020204030204" pitchFamily="34" charset="0"/>
                <a:cs typeface="Arial" panose="020B0604020202020204" pitchFamily="34" charset="0"/>
              </a:rPr>
              <a:t>ObjectType</a:t>
            </a:r>
            <a:endParaRPr lang="en-GB" sz="1400" dirty="0">
              <a:latin typeface="Cambria" panose="02040503050406030204" pitchFamily="18" charset="0"/>
              <a:ea typeface="Calibri" panose="020F0502020204030204" pitchFamily="34" charset="0"/>
              <a:cs typeface="Arial" panose="020B0604020202020204" pitchFamily="34" charset="0"/>
            </a:endParaRPr>
          </a:p>
          <a:p>
            <a:pPr marL="1143000" lvl="2" indent="-228600">
              <a:buFont typeface="Symbol" panose="05050102010706020507" pitchFamily="18" charset="2"/>
              <a:buChar char=""/>
            </a:pPr>
            <a:r>
              <a:rPr lang="en-GB" sz="1400" dirty="0">
                <a:latin typeface="Cambria"/>
                <a:ea typeface="Calibri" panose="020F0502020204030204" pitchFamily="34" charset="0"/>
                <a:cs typeface="Arial"/>
              </a:rPr>
              <a:t>Objectification</a:t>
            </a:r>
          </a:p>
          <a:p>
            <a:pPr marL="1600200" lvl="3" indent="-228600" hangingPunct="0">
              <a:buFont typeface="Symbol" panose="05050102010706020507" pitchFamily="18" charset="2"/>
              <a:buChar char=""/>
            </a:pPr>
            <a:r>
              <a:rPr lang="en-GB" sz="1400" dirty="0" err="1">
                <a:latin typeface="Cambria" panose="02040503050406030204" pitchFamily="18" charset="0"/>
                <a:ea typeface="Calibri" panose="020F0502020204030204" pitchFamily="34" charset="0"/>
                <a:cs typeface="Arial" panose="020B0604020202020204" pitchFamily="34" charset="0"/>
              </a:rPr>
              <a:t>QuantityValue</a:t>
            </a:r>
            <a:endParaRPr lang="en-GB" sz="1400" dirty="0">
              <a:latin typeface="Cambria" panose="02040503050406030204" pitchFamily="18" charset="0"/>
              <a:ea typeface="Calibri" panose="020F0502020204030204" pitchFamily="34" charset="0"/>
              <a:cs typeface="Arial" panose="020B0604020202020204" pitchFamily="34" charset="0"/>
            </a:endParaRPr>
          </a:p>
          <a:p>
            <a:pPr marL="1600200" lvl="3" indent="-228600" hangingPunct="0">
              <a:buFont typeface="Symbol" panose="05050102010706020507" pitchFamily="18" charset="2"/>
              <a:buChar char=""/>
            </a:pPr>
            <a:r>
              <a:rPr lang="en-GB" sz="1400" dirty="0" err="1">
                <a:latin typeface="Cambria" panose="02040503050406030204" pitchFamily="18" charset="0"/>
                <a:ea typeface="Calibri" panose="020F0502020204030204" pitchFamily="34" charset="0"/>
                <a:cs typeface="Arial" panose="020B0604020202020204" pitchFamily="34" charset="0"/>
              </a:rPr>
              <a:t>QualityValue</a:t>
            </a:r>
            <a:endParaRPr lang="en-GB" sz="1400" dirty="0">
              <a:latin typeface="Cambria" panose="02040503050406030204" pitchFamily="18" charset="0"/>
              <a:ea typeface="Calibri" panose="020F0502020204030204" pitchFamily="34" charset="0"/>
              <a:cs typeface="Arial" panose="020B0604020202020204" pitchFamily="34" charset="0"/>
            </a:endParaRPr>
          </a:p>
          <a:p>
            <a:pPr marL="1600200" lvl="3" indent="-228600" hangingPunct="0">
              <a:buFont typeface="Symbol" panose="05050102010706020507" pitchFamily="18" charset="2"/>
              <a:buChar char=""/>
            </a:pPr>
            <a:r>
              <a:rPr lang="en-GB" sz="1400" dirty="0" err="1">
                <a:latin typeface="Cambria" panose="02040503050406030204" pitchFamily="18" charset="0"/>
                <a:ea typeface="Calibri" panose="020F0502020204030204" pitchFamily="34" charset="0"/>
                <a:cs typeface="Arial" panose="020B0604020202020204" pitchFamily="34" charset="0"/>
              </a:rPr>
              <a:t>RelationReference</a:t>
            </a:r>
            <a:endParaRPr lang="en-GB" sz="1400" dirty="0">
              <a:latin typeface="Cambria" panose="02040503050406030204" pitchFamily="18"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3139473524"/>
      </p:ext>
    </p:extLst>
  </p:cSld>
  <p:clrMapOvr>
    <a:masterClrMapping/>
  </p:clrMapOvr>
  <p:transition spd="slow">
    <p:push dir="u"/>
  </p:transition>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4" name="Tijdelijke aanduiding voor dianummer 3">
            <a:extLst>
              <a:ext uri="{FF2B5EF4-FFF2-40B4-BE49-F238E27FC236}">
                <a16:creationId xmlns:a16="http://schemas.microsoft.com/office/drawing/2014/main" id="{7F5382B3-9955-4D4F-BFF0-020BF563A063}"/>
              </a:ext>
            </a:extLst>
          </p:cNvPr>
          <p:cNvSpPr>
            <a:spLocks noGrp="1"/>
          </p:cNvSpPr>
          <p:nvPr>
            <p:ph type="sldNum" sz="quarter" idx="17"/>
          </p:nvPr>
        </p:nvSpPr>
        <p:spPr/>
        <p:txBody>
          <a:bodyPr/>
          <a:lstStyle/>
          <a:p>
            <a:fld id="{5EC93C5F-DB18-4797-88B9-B8B0D60519FD}" type="slidenum">
              <a:rPr lang="en-GB" smtClean="0"/>
              <a:pPr/>
              <a:t>52</a:t>
            </a:fld>
            <a:endParaRPr lang="en-GB" dirty="0"/>
          </a:p>
        </p:txBody>
      </p:sp>
      <p:sp>
        <p:nvSpPr>
          <p:cNvPr id="5" name="Tijdelijke aanduiding voor voettekst 4">
            <a:extLst>
              <a:ext uri="{FF2B5EF4-FFF2-40B4-BE49-F238E27FC236}">
                <a16:creationId xmlns:a16="http://schemas.microsoft.com/office/drawing/2014/main" id="{E8AFD11D-CB5C-46E8-8252-27A43E80041C}"/>
              </a:ext>
            </a:extLst>
          </p:cNvPr>
          <p:cNvSpPr>
            <a:spLocks noGrp="1"/>
          </p:cNvSpPr>
          <p:nvPr>
            <p:ph type="ftr" sz="quarter" idx="16"/>
          </p:nvPr>
        </p:nvSpPr>
        <p:spPr/>
        <p:txBody>
          <a:bodyPr/>
          <a:lstStyle/>
          <a:p>
            <a:r>
              <a:rPr lang="en-GB" dirty="0"/>
              <a:t>26 October 2021 | ALIM Guide for asset information Managers</a:t>
            </a:r>
          </a:p>
        </p:txBody>
      </p:sp>
      <p:sp>
        <p:nvSpPr>
          <p:cNvPr id="6" name="Ondertitel 5">
            <a:extLst>
              <a:ext uri="{FF2B5EF4-FFF2-40B4-BE49-F238E27FC236}">
                <a16:creationId xmlns:a16="http://schemas.microsoft.com/office/drawing/2014/main" id="{3ABCEA7F-F7E3-49DE-84AB-5AFE6306D99A}"/>
              </a:ext>
            </a:extLst>
          </p:cNvPr>
          <p:cNvSpPr>
            <a:spLocks noGrp="1"/>
          </p:cNvSpPr>
          <p:nvPr>
            <p:ph type="subTitle" idx="10"/>
          </p:nvPr>
        </p:nvSpPr>
        <p:spPr/>
        <p:txBody>
          <a:bodyPr/>
          <a:lstStyle/>
          <a:p>
            <a:r>
              <a:rPr lang="en-GB" dirty="0"/>
              <a:t>Top level model, relations/attributes</a:t>
            </a:r>
          </a:p>
        </p:txBody>
      </p:sp>
      <p:sp>
        <p:nvSpPr>
          <p:cNvPr id="7" name="Titel 6">
            <a:extLst>
              <a:ext uri="{FF2B5EF4-FFF2-40B4-BE49-F238E27FC236}">
                <a16:creationId xmlns:a16="http://schemas.microsoft.com/office/drawing/2014/main" id="{3D7F5EF5-E7D8-4391-A10C-0FC302F55015}"/>
              </a:ext>
            </a:extLst>
          </p:cNvPr>
          <p:cNvSpPr>
            <a:spLocks noGrp="1"/>
          </p:cNvSpPr>
          <p:nvPr>
            <p:ph type="title"/>
          </p:nvPr>
        </p:nvSpPr>
        <p:spPr/>
        <p:txBody>
          <a:bodyPr/>
          <a:lstStyle/>
          <a:p>
            <a:r>
              <a:rPr lang="en-GB" dirty="0"/>
              <a:t>03. Defining for alim</a:t>
            </a:r>
          </a:p>
        </p:txBody>
      </p:sp>
      <p:graphicFrame>
        <p:nvGraphicFramePr>
          <p:cNvPr id="8" name="Tabel 7">
            <a:extLst>
              <a:ext uri="{FF2B5EF4-FFF2-40B4-BE49-F238E27FC236}">
                <a16:creationId xmlns:a16="http://schemas.microsoft.com/office/drawing/2014/main" id="{A77D325A-B9A3-4D71-9DDD-1459CB43DE34}"/>
              </a:ext>
            </a:extLst>
          </p:cNvPr>
          <p:cNvGraphicFramePr>
            <a:graphicFrameLocks noGrp="1"/>
          </p:cNvGraphicFramePr>
          <p:nvPr>
            <p:extLst>
              <p:ext uri="{D42A27DB-BD31-4B8C-83A1-F6EECF244321}">
                <p14:modId xmlns:p14="http://schemas.microsoft.com/office/powerpoint/2010/main" val="1684495954"/>
              </p:ext>
            </p:extLst>
          </p:nvPr>
        </p:nvGraphicFramePr>
        <p:xfrm>
          <a:off x="1765299" y="1895835"/>
          <a:ext cx="8661400" cy="3962400"/>
        </p:xfrm>
        <a:graphic>
          <a:graphicData uri="http://schemas.openxmlformats.org/drawingml/2006/table">
            <a:tbl>
              <a:tblPr>
                <a:tableStyleId>{B865B19C-2E76-43EB-AE80-1D43BDD83044}</a:tableStyleId>
              </a:tblPr>
              <a:tblGrid>
                <a:gridCol w="2887711">
                  <a:extLst>
                    <a:ext uri="{9D8B030D-6E8A-4147-A177-3AD203B41FA5}">
                      <a16:colId xmlns:a16="http://schemas.microsoft.com/office/drawing/2014/main" val="1496655666"/>
                    </a:ext>
                  </a:extLst>
                </a:gridCol>
                <a:gridCol w="2887711">
                  <a:extLst>
                    <a:ext uri="{9D8B030D-6E8A-4147-A177-3AD203B41FA5}">
                      <a16:colId xmlns:a16="http://schemas.microsoft.com/office/drawing/2014/main" val="865317203"/>
                    </a:ext>
                  </a:extLst>
                </a:gridCol>
                <a:gridCol w="2885978">
                  <a:extLst>
                    <a:ext uri="{9D8B030D-6E8A-4147-A177-3AD203B41FA5}">
                      <a16:colId xmlns:a16="http://schemas.microsoft.com/office/drawing/2014/main" val="385092491"/>
                    </a:ext>
                  </a:extLst>
                </a:gridCol>
              </a:tblGrid>
              <a:tr h="0">
                <a:tc>
                  <a:txBody>
                    <a:bodyPr/>
                    <a:lstStyle/>
                    <a:p>
                      <a:pPr algn="ctr">
                        <a:spcBef>
                          <a:spcPts val="300"/>
                        </a:spcBef>
                        <a:spcAft>
                          <a:spcPts val="300"/>
                        </a:spcAft>
                      </a:pPr>
                      <a:r>
                        <a:rPr lang="nl-NL" sz="2000" b="1">
                          <a:effectLst/>
                        </a:rPr>
                        <a:t>van</a:t>
                      </a:r>
                      <a:endParaRPr lang="nl-NL" sz="2000" b="1">
                        <a:effectLst/>
                        <a:latin typeface="Cambria" panose="02040503050406030204" pitchFamily="18" charset="0"/>
                        <a:ea typeface="Times New Roman" panose="02020603050405020304" pitchFamily="18" charset="0"/>
                        <a:cs typeface="Cambria" panose="02040503050406030204" pitchFamily="18" charset="0"/>
                      </a:endParaRPr>
                    </a:p>
                  </a:txBody>
                  <a:tcPr marL="68580" marR="68580" marT="0" marB="0"/>
                </a:tc>
                <a:tc>
                  <a:txBody>
                    <a:bodyPr/>
                    <a:lstStyle/>
                    <a:p>
                      <a:pPr algn="ctr">
                        <a:spcBef>
                          <a:spcPts val="300"/>
                        </a:spcBef>
                        <a:spcAft>
                          <a:spcPts val="300"/>
                        </a:spcAft>
                      </a:pPr>
                      <a:r>
                        <a:rPr lang="nl-NL" sz="2000" b="1">
                          <a:effectLst/>
                        </a:rPr>
                        <a:t>relatie/attribuut</a:t>
                      </a:r>
                      <a:endParaRPr lang="nl-NL" sz="2000" b="1">
                        <a:effectLst/>
                        <a:latin typeface="Cambria" panose="02040503050406030204" pitchFamily="18" charset="0"/>
                        <a:ea typeface="Times New Roman" panose="02020603050405020304" pitchFamily="18" charset="0"/>
                        <a:cs typeface="Cambria" panose="02040503050406030204" pitchFamily="18" charset="0"/>
                      </a:endParaRPr>
                    </a:p>
                  </a:txBody>
                  <a:tcPr marL="68580" marR="68580" marT="0" marB="0"/>
                </a:tc>
                <a:tc>
                  <a:txBody>
                    <a:bodyPr/>
                    <a:lstStyle/>
                    <a:p>
                      <a:pPr algn="ctr">
                        <a:spcBef>
                          <a:spcPts val="300"/>
                        </a:spcBef>
                        <a:spcAft>
                          <a:spcPts val="300"/>
                        </a:spcAft>
                      </a:pPr>
                      <a:r>
                        <a:rPr lang="nl-NL" sz="2000" b="1">
                          <a:effectLst/>
                        </a:rPr>
                        <a:t>naar</a:t>
                      </a:r>
                      <a:endParaRPr lang="nl-NL" sz="2000" b="1">
                        <a:effectLst/>
                        <a:latin typeface="Cambria" panose="02040503050406030204" pitchFamily="18" charset="0"/>
                        <a:ea typeface="Times New Roman" panose="02020603050405020304" pitchFamily="18" charset="0"/>
                        <a:cs typeface="Cambria" panose="02040503050406030204" pitchFamily="18" charset="0"/>
                      </a:endParaRPr>
                    </a:p>
                  </a:txBody>
                  <a:tcPr marL="68580" marR="68580" marT="0" marB="0"/>
                </a:tc>
                <a:extLst>
                  <a:ext uri="{0D108BD9-81ED-4DB2-BD59-A6C34878D82A}">
                    <a16:rowId xmlns:a16="http://schemas.microsoft.com/office/drawing/2014/main" val="1442013797"/>
                  </a:ext>
                </a:extLst>
              </a:tr>
              <a:tr h="0">
                <a:tc>
                  <a:txBody>
                    <a:bodyPr/>
                    <a:lstStyle/>
                    <a:p>
                      <a:pPr algn="just">
                        <a:spcBef>
                          <a:spcPts val="300"/>
                        </a:spcBef>
                        <a:spcAft>
                          <a:spcPts val="300"/>
                        </a:spcAft>
                      </a:pPr>
                      <a:r>
                        <a:rPr lang="nl-NL" sz="2000">
                          <a:effectLst/>
                        </a:rPr>
                        <a:t>TopConcept</a:t>
                      </a:r>
                      <a:endParaRPr lang="nl-NL" sz="2000">
                        <a:effectLst/>
                        <a:latin typeface="Cambria" panose="02040503050406030204" pitchFamily="18" charset="0"/>
                        <a:ea typeface="Times New Roman" panose="02020603050405020304" pitchFamily="18" charset="0"/>
                        <a:cs typeface="Cambria" panose="02040503050406030204" pitchFamily="18" charset="0"/>
                      </a:endParaRPr>
                    </a:p>
                  </a:txBody>
                  <a:tcPr marL="68580" marR="68580" marT="0" marB="0"/>
                </a:tc>
                <a:tc>
                  <a:txBody>
                    <a:bodyPr/>
                    <a:lstStyle/>
                    <a:p>
                      <a:pPr algn="just">
                        <a:spcBef>
                          <a:spcPts val="300"/>
                        </a:spcBef>
                        <a:spcAft>
                          <a:spcPts val="300"/>
                        </a:spcAft>
                      </a:pPr>
                      <a:r>
                        <a:rPr lang="nl-NL" sz="2000" err="1">
                          <a:effectLst/>
                        </a:rPr>
                        <a:t>isDescribedBy</a:t>
                      </a:r>
                      <a:endParaRPr lang="nl-NL" sz="2000">
                        <a:effectLst/>
                        <a:latin typeface="Cambria" panose="02040503050406030204" pitchFamily="18" charset="0"/>
                        <a:ea typeface="Times New Roman" panose="02020603050405020304" pitchFamily="18" charset="0"/>
                        <a:cs typeface="Cambria" panose="02040503050406030204" pitchFamily="18" charset="0"/>
                      </a:endParaRPr>
                    </a:p>
                  </a:txBody>
                  <a:tcPr marL="68580" marR="68580" marT="0" marB="0"/>
                </a:tc>
                <a:tc>
                  <a:txBody>
                    <a:bodyPr/>
                    <a:lstStyle/>
                    <a:p>
                      <a:pPr algn="just">
                        <a:spcBef>
                          <a:spcPts val="300"/>
                        </a:spcBef>
                        <a:spcAft>
                          <a:spcPts val="300"/>
                        </a:spcAft>
                      </a:pPr>
                      <a:r>
                        <a:rPr lang="nl-NL" sz="2000">
                          <a:effectLst/>
                        </a:rPr>
                        <a:t>InformationObject</a:t>
                      </a:r>
                      <a:endParaRPr lang="nl-NL" sz="2000">
                        <a:effectLst/>
                        <a:latin typeface="Cambria" panose="02040503050406030204" pitchFamily="18" charset="0"/>
                        <a:ea typeface="Times New Roman" panose="02020603050405020304" pitchFamily="18" charset="0"/>
                        <a:cs typeface="Cambria" panose="02040503050406030204" pitchFamily="18" charset="0"/>
                      </a:endParaRPr>
                    </a:p>
                  </a:txBody>
                  <a:tcPr marL="68580" marR="68580" marT="0" marB="0"/>
                </a:tc>
                <a:extLst>
                  <a:ext uri="{0D108BD9-81ED-4DB2-BD59-A6C34878D82A}">
                    <a16:rowId xmlns:a16="http://schemas.microsoft.com/office/drawing/2014/main" val="3669302398"/>
                  </a:ext>
                </a:extLst>
              </a:tr>
              <a:tr h="0">
                <a:tc>
                  <a:txBody>
                    <a:bodyPr/>
                    <a:lstStyle/>
                    <a:p>
                      <a:pPr algn="just">
                        <a:spcBef>
                          <a:spcPts val="300"/>
                        </a:spcBef>
                        <a:spcAft>
                          <a:spcPts val="300"/>
                        </a:spcAft>
                      </a:pPr>
                      <a:r>
                        <a:rPr lang="nl-NL" sz="2000" err="1">
                          <a:effectLst/>
                        </a:rPr>
                        <a:t>Entity</a:t>
                      </a:r>
                      <a:endParaRPr lang="nl-NL" sz="2000">
                        <a:effectLst/>
                        <a:latin typeface="Cambria" panose="02040503050406030204" pitchFamily="18" charset="0"/>
                        <a:ea typeface="Times New Roman" panose="02020603050405020304" pitchFamily="18" charset="0"/>
                        <a:cs typeface="Cambria" panose="02040503050406030204" pitchFamily="18" charset="0"/>
                      </a:endParaRPr>
                    </a:p>
                  </a:txBody>
                  <a:tcPr marL="68580" marR="68580" marT="0" marB="0"/>
                </a:tc>
                <a:tc>
                  <a:txBody>
                    <a:bodyPr/>
                    <a:lstStyle/>
                    <a:p>
                      <a:pPr algn="just">
                        <a:spcBef>
                          <a:spcPts val="300"/>
                        </a:spcBef>
                        <a:spcAft>
                          <a:spcPts val="300"/>
                        </a:spcAft>
                      </a:pPr>
                      <a:r>
                        <a:rPr lang="nl-NL" sz="2000" err="1">
                          <a:effectLst/>
                        </a:rPr>
                        <a:t>hasState</a:t>
                      </a:r>
                      <a:endParaRPr lang="nl-NL" sz="2000">
                        <a:effectLst/>
                        <a:latin typeface="Cambria" panose="02040503050406030204" pitchFamily="18" charset="0"/>
                        <a:ea typeface="Times New Roman" panose="02020603050405020304" pitchFamily="18" charset="0"/>
                        <a:cs typeface="Cambria" panose="02040503050406030204" pitchFamily="18" charset="0"/>
                      </a:endParaRPr>
                    </a:p>
                  </a:txBody>
                  <a:tcPr marL="68580" marR="68580" marT="0" marB="0"/>
                </a:tc>
                <a:tc>
                  <a:txBody>
                    <a:bodyPr/>
                    <a:lstStyle/>
                    <a:p>
                      <a:pPr marL="0" algn="just" defTabSz="179388" rtl="0" eaLnBrk="1" latinLnBrk="0" hangingPunct="1">
                        <a:spcBef>
                          <a:spcPts val="300"/>
                        </a:spcBef>
                        <a:spcAft>
                          <a:spcPts val="300"/>
                        </a:spcAft>
                      </a:pPr>
                      <a:r>
                        <a:rPr lang="nl-NL" sz="2000" kern="1200">
                          <a:solidFill>
                            <a:schemeClr val="dk1"/>
                          </a:solidFill>
                          <a:effectLst/>
                          <a:latin typeface="+mn-lt"/>
                          <a:ea typeface="+mn-ea"/>
                          <a:cs typeface="+mn-cs"/>
                        </a:rPr>
                        <a:t>State</a:t>
                      </a:r>
                    </a:p>
                  </a:txBody>
                  <a:tcPr marL="68580" marR="68580" marT="0" marB="0"/>
                </a:tc>
                <a:extLst>
                  <a:ext uri="{0D108BD9-81ED-4DB2-BD59-A6C34878D82A}">
                    <a16:rowId xmlns:a16="http://schemas.microsoft.com/office/drawing/2014/main" val="2877666656"/>
                  </a:ext>
                </a:extLst>
              </a:tr>
              <a:tr h="0">
                <a:tc>
                  <a:txBody>
                    <a:bodyPr/>
                    <a:lstStyle/>
                    <a:p>
                      <a:pPr algn="just">
                        <a:spcBef>
                          <a:spcPts val="300"/>
                        </a:spcBef>
                        <a:spcAft>
                          <a:spcPts val="300"/>
                        </a:spcAft>
                      </a:pPr>
                      <a:r>
                        <a:rPr lang="nl-NL" sz="2000" err="1">
                          <a:effectLst/>
                        </a:rPr>
                        <a:t>Entity</a:t>
                      </a:r>
                      <a:endParaRPr lang="nl-NL" sz="2000">
                        <a:effectLst/>
                        <a:latin typeface="Cambria" panose="02040503050406030204" pitchFamily="18" charset="0"/>
                        <a:ea typeface="Times New Roman" panose="02020603050405020304" pitchFamily="18" charset="0"/>
                        <a:cs typeface="Cambria" panose="02040503050406030204" pitchFamily="18" charset="0"/>
                      </a:endParaRPr>
                    </a:p>
                  </a:txBody>
                  <a:tcPr marL="68580" marR="68580" marT="0" marB="0"/>
                </a:tc>
                <a:tc>
                  <a:txBody>
                    <a:bodyPr/>
                    <a:lstStyle/>
                    <a:p>
                      <a:pPr algn="just">
                        <a:spcBef>
                          <a:spcPts val="300"/>
                        </a:spcBef>
                        <a:spcAft>
                          <a:spcPts val="300"/>
                        </a:spcAft>
                      </a:pPr>
                      <a:r>
                        <a:rPr lang="nl-NL" sz="2000">
                          <a:effectLst/>
                        </a:rPr>
                        <a:t>triggers</a:t>
                      </a:r>
                      <a:endParaRPr lang="nl-NL" sz="2000">
                        <a:effectLst/>
                        <a:latin typeface="Cambria" panose="02040503050406030204" pitchFamily="18" charset="0"/>
                        <a:ea typeface="Times New Roman" panose="02020603050405020304" pitchFamily="18" charset="0"/>
                        <a:cs typeface="Cambria" panose="02040503050406030204" pitchFamily="18" charset="0"/>
                      </a:endParaRPr>
                    </a:p>
                  </a:txBody>
                  <a:tcPr marL="68580" marR="68580" marT="0" marB="0"/>
                </a:tc>
                <a:tc>
                  <a:txBody>
                    <a:bodyPr/>
                    <a:lstStyle/>
                    <a:p>
                      <a:pPr algn="just">
                        <a:spcBef>
                          <a:spcPts val="300"/>
                        </a:spcBef>
                        <a:spcAft>
                          <a:spcPts val="300"/>
                        </a:spcAft>
                      </a:pPr>
                      <a:r>
                        <a:rPr lang="nl-NL" sz="2000">
                          <a:effectLst/>
                        </a:rPr>
                        <a:t>Event</a:t>
                      </a:r>
                      <a:endParaRPr lang="nl-NL" sz="2000">
                        <a:effectLst/>
                        <a:latin typeface="Cambria" panose="02040503050406030204" pitchFamily="18" charset="0"/>
                        <a:ea typeface="Times New Roman" panose="02020603050405020304" pitchFamily="18" charset="0"/>
                        <a:cs typeface="Cambria" panose="02040503050406030204" pitchFamily="18" charset="0"/>
                      </a:endParaRPr>
                    </a:p>
                  </a:txBody>
                  <a:tcPr marL="68580" marR="68580" marT="0" marB="0"/>
                </a:tc>
                <a:extLst>
                  <a:ext uri="{0D108BD9-81ED-4DB2-BD59-A6C34878D82A}">
                    <a16:rowId xmlns:a16="http://schemas.microsoft.com/office/drawing/2014/main" val="4041550270"/>
                  </a:ext>
                </a:extLst>
              </a:tr>
              <a:tr h="0">
                <a:tc>
                  <a:txBody>
                    <a:bodyPr/>
                    <a:lstStyle/>
                    <a:p>
                      <a:pPr algn="just">
                        <a:spcBef>
                          <a:spcPts val="300"/>
                        </a:spcBef>
                        <a:spcAft>
                          <a:spcPts val="300"/>
                        </a:spcAft>
                      </a:pPr>
                      <a:r>
                        <a:rPr lang="nl-NL" sz="2000">
                          <a:effectLst/>
                        </a:rPr>
                        <a:t>PhysicalObject</a:t>
                      </a:r>
                      <a:endParaRPr lang="nl-NL" sz="2000">
                        <a:effectLst/>
                        <a:latin typeface="Cambria" panose="02040503050406030204" pitchFamily="18" charset="0"/>
                        <a:ea typeface="Times New Roman" panose="02020603050405020304" pitchFamily="18" charset="0"/>
                        <a:cs typeface="Cambria" panose="02040503050406030204" pitchFamily="18" charset="0"/>
                      </a:endParaRPr>
                    </a:p>
                  </a:txBody>
                  <a:tcPr marL="68580" marR="68580" marT="0" marB="0"/>
                </a:tc>
                <a:tc>
                  <a:txBody>
                    <a:bodyPr/>
                    <a:lstStyle/>
                    <a:p>
                      <a:pPr algn="just">
                        <a:spcBef>
                          <a:spcPts val="300"/>
                        </a:spcBef>
                        <a:spcAft>
                          <a:spcPts val="300"/>
                        </a:spcAft>
                      </a:pPr>
                      <a:r>
                        <a:rPr lang="nl-NL" sz="2000" err="1">
                          <a:effectLst/>
                        </a:rPr>
                        <a:t>performs</a:t>
                      </a:r>
                      <a:endParaRPr lang="nl-NL" sz="2000">
                        <a:effectLst/>
                        <a:latin typeface="Cambria" panose="02040503050406030204" pitchFamily="18" charset="0"/>
                        <a:ea typeface="Times New Roman" panose="02020603050405020304" pitchFamily="18" charset="0"/>
                        <a:cs typeface="Cambria" panose="02040503050406030204" pitchFamily="18" charset="0"/>
                      </a:endParaRPr>
                    </a:p>
                  </a:txBody>
                  <a:tcPr marL="68580" marR="68580" marT="0" marB="0"/>
                </a:tc>
                <a:tc>
                  <a:txBody>
                    <a:bodyPr/>
                    <a:lstStyle/>
                    <a:p>
                      <a:pPr algn="just">
                        <a:spcBef>
                          <a:spcPts val="300"/>
                        </a:spcBef>
                        <a:spcAft>
                          <a:spcPts val="300"/>
                        </a:spcAft>
                      </a:pPr>
                      <a:r>
                        <a:rPr lang="nl-NL" sz="2000">
                          <a:effectLst/>
                        </a:rPr>
                        <a:t>Activity</a:t>
                      </a:r>
                      <a:endParaRPr lang="nl-NL" sz="2000">
                        <a:effectLst/>
                        <a:latin typeface="Cambria" panose="02040503050406030204" pitchFamily="18" charset="0"/>
                        <a:ea typeface="Times New Roman" panose="02020603050405020304" pitchFamily="18" charset="0"/>
                        <a:cs typeface="Cambria" panose="02040503050406030204" pitchFamily="18" charset="0"/>
                      </a:endParaRPr>
                    </a:p>
                  </a:txBody>
                  <a:tcPr marL="68580" marR="68580" marT="0" marB="0"/>
                </a:tc>
                <a:extLst>
                  <a:ext uri="{0D108BD9-81ED-4DB2-BD59-A6C34878D82A}">
                    <a16:rowId xmlns:a16="http://schemas.microsoft.com/office/drawing/2014/main" val="4039205624"/>
                  </a:ext>
                </a:extLst>
              </a:tr>
              <a:tr h="0">
                <a:tc>
                  <a:txBody>
                    <a:bodyPr/>
                    <a:lstStyle/>
                    <a:p>
                      <a:pPr algn="just">
                        <a:spcBef>
                          <a:spcPts val="300"/>
                        </a:spcBef>
                        <a:spcAft>
                          <a:spcPts val="300"/>
                        </a:spcAft>
                      </a:pPr>
                      <a:r>
                        <a:rPr lang="nl-NL" sz="2000" err="1">
                          <a:effectLst/>
                        </a:rPr>
                        <a:t>ConcreteConcept</a:t>
                      </a:r>
                      <a:endParaRPr lang="nl-NL" sz="2000">
                        <a:effectLst/>
                        <a:latin typeface="Cambria" panose="02040503050406030204" pitchFamily="18" charset="0"/>
                        <a:ea typeface="Times New Roman" panose="02020603050405020304" pitchFamily="18" charset="0"/>
                        <a:cs typeface="Cambria" panose="02040503050406030204" pitchFamily="18" charset="0"/>
                      </a:endParaRPr>
                    </a:p>
                  </a:txBody>
                  <a:tcPr marL="68580" marR="68580" marT="0" marB="0"/>
                </a:tc>
                <a:tc>
                  <a:txBody>
                    <a:bodyPr/>
                    <a:lstStyle/>
                    <a:p>
                      <a:pPr algn="just">
                        <a:spcBef>
                          <a:spcPts val="300"/>
                        </a:spcBef>
                        <a:spcAft>
                          <a:spcPts val="300"/>
                        </a:spcAft>
                      </a:pPr>
                      <a:r>
                        <a:rPr lang="nl-NL" sz="2000" err="1">
                          <a:effectLst/>
                        </a:rPr>
                        <a:t>hasTemporalEntity</a:t>
                      </a:r>
                      <a:endParaRPr lang="nl-NL" sz="2000">
                        <a:effectLst/>
                        <a:latin typeface="Cambria" panose="02040503050406030204" pitchFamily="18" charset="0"/>
                        <a:ea typeface="Times New Roman" panose="02020603050405020304" pitchFamily="18" charset="0"/>
                        <a:cs typeface="Cambria" panose="02040503050406030204" pitchFamily="18" charset="0"/>
                      </a:endParaRPr>
                    </a:p>
                  </a:txBody>
                  <a:tcPr marL="68580" marR="68580" marT="0" marB="0"/>
                </a:tc>
                <a:tc>
                  <a:txBody>
                    <a:bodyPr/>
                    <a:lstStyle/>
                    <a:p>
                      <a:pPr algn="just">
                        <a:spcBef>
                          <a:spcPts val="300"/>
                        </a:spcBef>
                        <a:spcAft>
                          <a:spcPts val="300"/>
                        </a:spcAft>
                      </a:pPr>
                      <a:r>
                        <a:rPr lang="nl-NL" sz="2000" err="1">
                          <a:effectLst/>
                        </a:rPr>
                        <a:t>TemporalEntity</a:t>
                      </a:r>
                      <a:endParaRPr lang="nl-NL" sz="2000">
                        <a:effectLst/>
                        <a:latin typeface="Cambria" panose="02040503050406030204" pitchFamily="18" charset="0"/>
                        <a:ea typeface="Times New Roman" panose="02020603050405020304" pitchFamily="18" charset="0"/>
                        <a:cs typeface="Cambria" panose="02040503050406030204" pitchFamily="18" charset="0"/>
                      </a:endParaRPr>
                    </a:p>
                  </a:txBody>
                  <a:tcPr marL="68580" marR="68580" marT="0" marB="0"/>
                </a:tc>
                <a:extLst>
                  <a:ext uri="{0D108BD9-81ED-4DB2-BD59-A6C34878D82A}">
                    <a16:rowId xmlns:a16="http://schemas.microsoft.com/office/drawing/2014/main" val="1389761211"/>
                  </a:ext>
                </a:extLst>
              </a:tr>
              <a:tr h="0">
                <a:tc>
                  <a:txBody>
                    <a:bodyPr/>
                    <a:lstStyle/>
                    <a:p>
                      <a:pPr algn="just">
                        <a:spcBef>
                          <a:spcPts val="300"/>
                        </a:spcBef>
                        <a:spcAft>
                          <a:spcPts val="300"/>
                        </a:spcAft>
                      </a:pPr>
                      <a:r>
                        <a:rPr lang="nl-NL" sz="2000">
                          <a:effectLst/>
                        </a:rPr>
                        <a:t>ConcreteConcept</a:t>
                      </a:r>
                      <a:endParaRPr lang="nl-NL" sz="2000">
                        <a:effectLst/>
                        <a:latin typeface="Cambria" panose="02040503050406030204" pitchFamily="18" charset="0"/>
                        <a:ea typeface="Times New Roman" panose="02020603050405020304" pitchFamily="18" charset="0"/>
                        <a:cs typeface="Cambria" panose="02040503050406030204" pitchFamily="18" charset="0"/>
                      </a:endParaRPr>
                    </a:p>
                  </a:txBody>
                  <a:tcPr marL="68580" marR="68580" marT="0" marB="0"/>
                </a:tc>
                <a:tc>
                  <a:txBody>
                    <a:bodyPr/>
                    <a:lstStyle/>
                    <a:p>
                      <a:pPr algn="just">
                        <a:spcBef>
                          <a:spcPts val="300"/>
                        </a:spcBef>
                        <a:spcAft>
                          <a:spcPts val="300"/>
                        </a:spcAft>
                      </a:pPr>
                      <a:r>
                        <a:rPr lang="nl-NL" sz="2000" err="1">
                          <a:effectLst/>
                        </a:rPr>
                        <a:t>hasInterior</a:t>
                      </a:r>
                      <a:endParaRPr lang="nl-NL" sz="2000">
                        <a:effectLst/>
                        <a:latin typeface="Cambria" panose="02040503050406030204" pitchFamily="18" charset="0"/>
                        <a:ea typeface="Times New Roman" panose="02020603050405020304" pitchFamily="18" charset="0"/>
                        <a:cs typeface="Cambria" panose="02040503050406030204" pitchFamily="18" charset="0"/>
                      </a:endParaRPr>
                    </a:p>
                  </a:txBody>
                  <a:tcPr marL="68580" marR="68580" marT="0" marB="0"/>
                </a:tc>
                <a:tc>
                  <a:txBody>
                    <a:bodyPr/>
                    <a:lstStyle/>
                    <a:p>
                      <a:pPr algn="just">
                        <a:spcBef>
                          <a:spcPts val="300"/>
                        </a:spcBef>
                        <a:spcAft>
                          <a:spcPts val="300"/>
                        </a:spcAft>
                      </a:pPr>
                      <a:r>
                        <a:rPr lang="nl-NL" sz="2000" err="1">
                          <a:effectLst/>
                        </a:rPr>
                        <a:t>GeometricEntity</a:t>
                      </a:r>
                      <a:endParaRPr lang="nl-NL" sz="2000">
                        <a:effectLst/>
                        <a:latin typeface="Cambria" panose="02040503050406030204" pitchFamily="18" charset="0"/>
                        <a:ea typeface="Times New Roman" panose="02020603050405020304" pitchFamily="18" charset="0"/>
                        <a:cs typeface="Cambria" panose="02040503050406030204" pitchFamily="18" charset="0"/>
                      </a:endParaRPr>
                    </a:p>
                  </a:txBody>
                  <a:tcPr marL="68580" marR="68580" marT="0" marB="0"/>
                </a:tc>
                <a:extLst>
                  <a:ext uri="{0D108BD9-81ED-4DB2-BD59-A6C34878D82A}">
                    <a16:rowId xmlns:a16="http://schemas.microsoft.com/office/drawing/2014/main" val="1395443645"/>
                  </a:ext>
                </a:extLst>
              </a:tr>
              <a:tr h="0">
                <a:tc>
                  <a:txBody>
                    <a:bodyPr/>
                    <a:lstStyle/>
                    <a:p>
                      <a:pPr algn="just">
                        <a:spcBef>
                          <a:spcPts val="300"/>
                        </a:spcBef>
                        <a:spcAft>
                          <a:spcPts val="300"/>
                        </a:spcAft>
                      </a:pPr>
                      <a:r>
                        <a:rPr lang="nl-NL" sz="2000">
                          <a:effectLst/>
                        </a:rPr>
                        <a:t>ConcreteConcept</a:t>
                      </a:r>
                      <a:endParaRPr lang="nl-NL" sz="2000">
                        <a:effectLst/>
                        <a:latin typeface="Cambria" panose="02040503050406030204" pitchFamily="18" charset="0"/>
                        <a:ea typeface="Times New Roman" panose="02020603050405020304" pitchFamily="18" charset="0"/>
                        <a:cs typeface="Cambria" panose="02040503050406030204" pitchFamily="18" charset="0"/>
                      </a:endParaRPr>
                    </a:p>
                  </a:txBody>
                  <a:tcPr marL="68580" marR="68580" marT="0" marB="0"/>
                </a:tc>
                <a:tc>
                  <a:txBody>
                    <a:bodyPr/>
                    <a:lstStyle/>
                    <a:p>
                      <a:pPr algn="just">
                        <a:spcBef>
                          <a:spcPts val="300"/>
                        </a:spcBef>
                        <a:spcAft>
                          <a:spcPts val="300"/>
                        </a:spcAft>
                      </a:pPr>
                      <a:r>
                        <a:rPr lang="nl-NL" sz="2000" err="1">
                          <a:effectLst/>
                        </a:rPr>
                        <a:t>hasBoundary</a:t>
                      </a:r>
                      <a:endParaRPr lang="nl-NL" sz="2000">
                        <a:effectLst/>
                        <a:latin typeface="Cambria" panose="02040503050406030204" pitchFamily="18" charset="0"/>
                        <a:ea typeface="Times New Roman" panose="02020603050405020304" pitchFamily="18" charset="0"/>
                        <a:cs typeface="Cambria" panose="02040503050406030204" pitchFamily="18" charset="0"/>
                      </a:endParaRPr>
                    </a:p>
                  </a:txBody>
                  <a:tcPr marL="68580" marR="68580" marT="0" marB="0"/>
                </a:tc>
                <a:tc>
                  <a:txBody>
                    <a:bodyPr/>
                    <a:lstStyle/>
                    <a:p>
                      <a:pPr algn="just">
                        <a:spcBef>
                          <a:spcPts val="300"/>
                        </a:spcBef>
                        <a:spcAft>
                          <a:spcPts val="300"/>
                        </a:spcAft>
                      </a:pPr>
                      <a:r>
                        <a:rPr lang="nl-NL" sz="2000" err="1">
                          <a:effectLst/>
                        </a:rPr>
                        <a:t>GeometricEntity</a:t>
                      </a:r>
                      <a:endParaRPr lang="nl-NL" sz="2000">
                        <a:effectLst/>
                        <a:latin typeface="Cambria" panose="02040503050406030204" pitchFamily="18" charset="0"/>
                        <a:ea typeface="Times New Roman" panose="02020603050405020304" pitchFamily="18" charset="0"/>
                        <a:cs typeface="Cambria" panose="02040503050406030204" pitchFamily="18" charset="0"/>
                      </a:endParaRPr>
                    </a:p>
                  </a:txBody>
                  <a:tcPr marL="68580" marR="68580" marT="0" marB="0"/>
                </a:tc>
                <a:extLst>
                  <a:ext uri="{0D108BD9-81ED-4DB2-BD59-A6C34878D82A}">
                    <a16:rowId xmlns:a16="http://schemas.microsoft.com/office/drawing/2014/main" val="3845088966"/>
                  </a:ext>
                </a:extLst>
              </a:tr>
              <a:tr h="0">
                <a:tc>
                  <a:txBody>
                    <a:bodyPr/>
                    <a:lstStyle/>
                    <a:p>
                      <a:pPr algn="just">
                        <a:spcBef>
                          <a:spcPts val="300"/>
                        </a:spcBef>
                        <a:spcAft>
                          <a:spcPts val="300"/>
                        </a:spcAft>
                      </a:pPr>
                      <a:r>
                        <a:rPr lang="nl-NL" sz="2000">
                          <a:effectLst/>
                        </a:rPr>
                        <a:t>Activity</a:t>
                      </a:r>
                      <a:endParaRPr lang="nl-NL" sz="2000">
                        <a:effectLst/>
                        <a:latin typeface="Cambria" panose="02040503050406030204" pitchFamily="18" charset="0"/>
                        <a:ea typeface="Times New Roman" panose="02020603050405020304" pitchFamily="18" charset="0"/>
                        <a:cs typeface="Cambria" panose="02040503050406030204" pitchFamily="18" charset="0"/>
                      </a:endParaRPr>
                    </a:p>
                  </a:txBody>
                  <a:tcPr marL="68580" marR="68580" marT="0" marB="0"/>
                </a:tc>
                <a:tc>
                  <a:txBody>
                    <a:bodyPr/>
                    <a:lstStyle/>
                    <a:p>
                      <a:pPr algn="just">
                        <a:spcBef>
                          <a:spcPts val="300"/>
                        </a:spcBef>
                        <a:spcAft>
                          <a:spcPts val="300"/>
                        </a:spcAft>
                      </a:pPr>
                      <a:r>
                        <a:rPr lang="nl-NL" sz="2000" err="1">
                          <a:effectLst/>
                        </a:rPr>
                        <a:t>transforms</a:t>
                      </a:r>
                      <a:endParaRPr lang="nl-NL" sz="2000">
                        <a:effectLst/>
                        <a:latin typeface="Cambria" panose="02040503050406030204" pitchFamily="18" charset="0"/>
                        <a:ea typeface="Times New Roman" panose="02020603050405020304" pitchFamily="18" charset="0"/>
                        <a:cs typeface="Cambria" panose="02040503050406030204" pitchFamily="18" charset="0"/>
                      </a:endParaRPr>
                    </a:p>
                  </a:txBody>
                  <a:tcPr marL="68580" marR="68580" marT="0" marB="0"/>
                </a:tc>
                <a:tc>
                  <a:txBody>
                    <a:bodyPr/>
                    <a:lstStyle/>
                    <a:p>
                      <a:pPr algn="just">
                        <a:spcBef>
                          <a:spcPts val="300"/>
                        </a:spcBef>
                        <a:spcAft>
                          <a:spcPts val="300"/>
                        </a:spcAft>
                      </a:pPr>
                      <a:r>
                        <a:rPr lang="nl-NL" sz="2000">
                          <a:effectLst/>
                        </a:rPr>
                        <a:t>Object</a:t>
                      </a:r>
                      <a:endParaRPr lang="nl-NL" sz="2000">
                        <a:effectLst/>
                        <a:latin typeface="Cambria" panose="02040503050406030204" pitchFamily="18" charset="0"/>
                        <a:ea typeface="Times New Roman" panose="02020603050405020304" pitchFamily="18" charset="0"/>
                        <a:cs typeface="Cambria" panose="02040503050406030204" pitchFamily="18" charset="0"/>
                      </a:endParaRPr>
                    </a:p>
                  </a:txBody>
                  <a:tcPr marL="68580" marR="68580" marT="0" marB="0"/>
                </a:tc>
                <a:extLst>
                  <a:ext uri="{0D108BD9-81ED-4DB2-BD59-A6C34878D82A}">
                    <a16:rowId xmlns:a16="http://schemas.microsoft.com/office/drawing/2014/main" val="3670808448"/>
                  </a:ext>
                </a:extLst>
              </a:tr>
              <a:tr h="0">
                <a:tc>
                  <a:txBody>
                    <a:bodyPr/>
                    <a:lstStyle/>
                    <a:p>
                      <a:pPr algn="just">
                        <a:spcBef>
                          <a:spcPts val="300"/>
                        </a:spcBef>
                        <a:spcAft>
                          <a:spcPts val="300"/>
                        </a:spcAft>
                      </a:pPr>
                      <a:r>
                        <a:rPr lang="nl-NL" sz="2000">
                          <a:effectLst/>
                        </a:rPr>
                        <a:t>Event</a:t>
                      </a:r>
                      <a:endParaRPr lang="nl-NL" sz="2000">
                        <a:effectLst/>
                        <a:latin typeface="Cambria" panose="02040503050406030204" pitchFamily="18" charset="0"/>
                        <a:ea typeface="Times New Roman" panose="02020603050405020304" pitchFamily="18" charset="0"/>
                        <a:cs typeface="Cambria" panose="02040503050406030204" pitchFamily="18" charset="0"/>
                      </a:endParaRPr>
                    </a:p>
                  </a:txBody>
                  <a:tcPr marL="68580" marR="68580" marT="0" marB="0"/>
                </a:tc>
                <a:tc>
                  <a:txBody>
                    <a:bodyPr/>
                    <a:lstStyle/>
                    <a:p>
                      <a:pPr algn="just">
                        <a:spcBef>
                          <a:spcPts val="300"/>
                        </a:spcBef>
                        <a:spcAft>
                          <a:spcPts val="300"/>
                        </a:spcAft>
                      </a:pPr>
                      <a:r>
                        <a:rPr lang="nl-NL" sz="2000" err="1">
                          <a:effectLst/>
                        </a:rPr>
                        <a:t>begins</a:t>
                      </a:r>
                      <a:endParaRPr lang="nl-NL" sz="2000">
                        <a:effectLst/>
                        <a:latin typeface="Cambria" panose="02040503050406030204" pitchFamily="18" charset="0"/>
                        <a:ea typeface="Times New Roman" panose="02020603050405020304" pitchFamily="18" charset="0"/>
                        <a:cs typeface="Cambria" panose="02040503050406030204" pitchFamily="18" charset="0"/>
                      </a:endParaRPr>
                    </a:p>
                  </a:txBody>
                  <a:tcPr marL="68580" marR="68580" marT="0" marB="0"/>
                </a:tc>
                <a:tc>
                  <a:txBody>
                    <a:bodyPr/>
                    <a:lstStyle/>
                    <a:p>
                      <a:pPr algn="just">
                        <a:spcBef>
                          <a:spcPts val="300"/>
                        </a:spcBef>
                        <a:spcAft>
                          <a:spcPts val="300"/>
                        </a:spcAft>
                      </a:pPr>
                      <a:r>
                        <a:rPr lang="nl-NL" sz="2000">
                          <a:effectLst/>
                        </a:rPr>
                        <a:t>State</a:t>
                      </a:r>
                      <a:endParaRPr lang="nl-NL" sz="2000">
                        <a:effectLst/>
                        <a:latin typeface="Cambria" panose="02040503050406030204" pitchFamily="18" charset="0"/>
                        <a:ea typeface="Times New Roman" panose="02020603050405020304" pitchFamily="18" charset="0"/>
                        <a:cs typeface="Cambria" panose="02040503050406030204" pitchFamily="18" charset="0"/>
                      </a:endParaRPr>
                    </a:p>
                  </a:txBody>
                  <a:tcPr marL="68580" marR="68580" marT="0" marB="0"/>
                </a:tc>
                <a:extLst>
                  <a:ext uri="{0D108BD9-81ED-4DB2-BD59-A6C34878D82A}">
                    <a16:rowId xmlns:a16="http://schemas.microsoft.com/office/drawing/2014/main" val="1355138373"/>
                  </a:ext>
                </a:extLst>
              </a:tr>
              <a:tr h="0">
                <a:tc>
                  <a:txBody>
                    <a:bodyPr/>
                    <a:lstStyle/>
                    <a:p>
                      <a:pPr algn="just">
                        <a:spcBef>
                          <a:spcPts val="300"/>
                        </a:spcBef>
                        <a:spcAft>
                          <a:spcPts val="300"/>
                        </a:spcAft>
                      </a:pPr>
                      <a:r>
                        <a:rPr lang="nl-NL" sz="2000">
                          <a:effectLst/>
                        </a:rPr>
                        <a:t>Event</a:t>
                      </a:r>
                      <a:endParaRPr lang="nl-NL" sz="2000">
                        <a:effectLst/>
                        <a:latin typeface="Cambria" panose="02040503050406030204" pitchFamily="18" charset="0"/>
                        <a:ea typeface="Times New Roman" panose="02020603050405020304" pitchFamily="18" charset="0"/>
                        <a:cs typeface="Cambria" panose="02040503050406030204" pitchFamily="18" charset="0"/>
                      </a:endParaRPr>
                    </a:p>
                  </a:txBody>
                  <a:tcPr marL="68580" marR="68580" marT="0" marB="0"/>
                </a:tc>
                <a:tc>
                  <a:txBody>
                    <a:bodyPr/>
                    <a:lstStyle/>
                    <a:p>
                      <a:pPr algn="just">
                        <a:spcBef>
                          <a:spcPts val="300"/>
                        </a:spcBef>
                        <a:spcAft>
                          <a:spcPts val="300"/>
                        </a:spcAft>
                      </a:pPr>
                      <a:r>
                        <a:rPr lang="nl-NL" sz="2000" err="1">
                          <a:effectLst/>
                        </a:rPr>
                        <a:t>ends</a:t>
                      </a:r>
                      <a:endParaRPr lang="nl-NL" sz="2000">
                        <a:effectLst/>
                        <a:latin typeface="Cambria" panose="02040503050406030204" pitchFamily="18" charset="0"/>
                        <a:ea typeface="Times New Roman" panose="02020603050405020304" pitchFamily="18" charset="0"/>
                        <a:cs typeface="Cambria" panose="02040503050406030204" pitchFamily="18" charset="0"/>
                      </a:endParaRPr>
                    </a:p>
                  </a:txBody>
                  <a:tcPr marL="68580" marR="68580" marT="0" marB="0"/>
                </a:tc>
                <a:tc>
                  <a:txBody>
                    <a:bodyPr/>
                    <a:lstStyle/>
                    <a:p>
                      <a:pPr algn="just">
                        <a:spcBef>
                          <a:spcPts val="300"/>
                        </a:spcBef>
                        <a:spcAft>
                          <a:spcPts val="300"/>
                        </a:spcAft>
                      </a:pPr>
                      <a:r>
                        <a:rPr lang="nl-NL" sz="2000">
                          <a:effectLst/>
                        </a:rPr>
                        <a:t>State</a:t>
                      </a:r>
                      <a:endParaRPr lang="nl-NL" sz="2000">
                        <a:effectLst/>
                        <a:latin typeface="Cambria" panose="02040503050406030204" pitchFamily="18" charset="0"/>
                        <a:ea typeface="Times New Roman" panose="02020603050405020304" pitchFamily="18" charset="0"/>
                        <a:cs typeface="Cambria" panose="02040503050406030204" pitchFamily="18" charset="0"/>
                      </a:endParaRPr>
                    </a:p>
                  </a:txBody>
                  <a:tcPr marL="68580" marR="68580" marT="0" marB="0"/>
                </a:tc>
                <a:extLst>
                  <a:ext uri="{0D108BD9-81ED-4DB2-BD59-A6C34878D82A}">
                    <a16:rowId xmlns:a16="http://schemas.microsoft.com/office/drawing/2014/main" val="3399686755"/>
                  </a:ext>
                </a:extLst>
              </a:tr>
              <a:tr h="0">
                <a:tc>
                  <a:txBody>
                    <a:bodyPr/>
                    <a:lstStyle/>
                    <a:p>
                      <a:pPr algn="just">
                        <a:spcBef>
                          <a:spcPts val="300"/>
                        </a:spcBef>
                        <a:spcAft>
                          <a:spcPts val="300"/>
                        </a:spcAft>
                      </a:pPr>
                      <a:r>
                        <a:rPr lang="nl-NL" sz="2000">
                          <a:effectLst/>
                        </a:rPr>
                        <a:t>ConcreteConcept</a:t>
                      </a:r>
                      <a:endParaRPr lang="nl-NL" sz="2000">
                        <a:effectLst/>
                        <a:latin typeface="Cambria" panose="02040503050406030204" pitchFamily="18" charset="0"/>
                        <a:ea typeface="Times New Roman" panose="02020603050405020304" pitchFamily="18" charset="0"/>
                        <a:cs typeface="Cambria" panose="02040503050406030204" pitchFamily="18" charset="0"/>
                      </a:endParaRPr>
                    </a:p>
                  </a:txBody>
                  <a:tcPr marL="68580" marR="68580" marT="0" marB="0"/>
                </a:tc>
                <a:tc>
                  <a:txBody>
                    <a:bodyPr/>
                    <a:lstStyle/>
                    <a:p>
                      <a:pPr algn="just">
                        <a:spcBef>
                          <a:spcPts val="300"/>
                        </a:spcBef>
                        <a:spcAft>
                          <a:spcPts val="300"/>
                        </a:spcAft>
                      </a:pPr>
                      <a:r>
                        <a:rPr lang="nl-NL" sz="2000" err="1">
                          <a:effectLst/>
                        </a:rPr>
                        <a:t>hasPart</a:t>
                      </a:r>
                      <a:endParaRPr lang="nl-NL" sz="2000">
                        <a:effectLst/>
                        <a:latin typeface="Cambria" panose="02040503050406030204" pitchFamily="18" charset="0"/>
                        <a:ea typeface="Times New Roman" panose="02020603050405020304" pitchFamily="18" charset="0"/>
                        <a:cs typeface="Cambria" panose="02040503050406030204" pitchFamily="18" charset="0"/>
                      </a:endParaRPr>
                    </a:p>
                  </a:txBody>
                  <a:tcPr marL="68580" marR="68580" marT="0" marB="0"/>
                </a:tc>
                <a:tc>
                  <a:txBody>
                    <a:bodyPr/>
                    <a:lstStyle/>
                    <a:p>
                      <a:pPr algn="just">
                        <a:spcBef>
                          <a:spcPts val="300"/>
                        </a:spcBef>
                        <a:spcAft>
                          <a:spcPts val="300"/>
                        </a:spcAft>
                      </a:pPr>
                      <a:r>
                        <a:rPr lang="nl-NL" sz="2000">
                          <a:effectLst/>
                        </a:rPr>
                        <a:t>ConcreteConcept</a:t>
                      </a:r>
                      <a:endParaRPr lang="nl-NL" sz="2000">
                        <a:effectLst/>
                        <a:latin typeface="Cambria" panose="02040503050406030204" pitchFamily="18" charset="0"/>
                        <a:ea typeface="Times New Roman" panose="02020603050405020304" pitchFamily="18" charset="0"/>
                        <a:cs typeface="Cambria" panose="02040503050406030204" pitchFamily="18" charset="0"/>
                      </a:endParaRPr>
                    </a:p>
                  </a:txBody>
                  <a:tcPr marL="68580" marR="68580" marT="0" marB="0"/>
                </a:tc>
                <a:extLst>
                  <a:ext uri="{0D108BD9-81ED-4DB2-BD59-A6C34878D82A}">
                    <a16:rowId xmlns:a16="http://schemas.microsoft.com/office/drawing/2014/main" val="2609269100"/>
                  </a:ext>
                </a:extLst>
              </a:tr>
              <a:tr h="0">
                <a:tc>
                  <a:txBody>
                    <a:bodyPr/>
                    <a:lstStyle/>
                    <a:p>
                      <a:pPr algn="just">
                        <a:spcBef>
                          <a:spcPts val="300"/>
                        </a:spcBef>
                        <a:spcAft>
                          <a:spcPts val="300"/>
                        </a:spcAft>
                      </a:pPr>
                      <a:r>
                        <a:rPr lang="nl-NL" sz="2000" err="1">
                          <a:effectLst/>
                        </a:rPr>
                        <a:t>TopConcept</a:t>
                      </a:r>
                      <a:endParaRPr lang="nl-NL" sz="2000">
                        <a:effectLst/>
                        <a:latin typeface="Cambria" panose="02040503050406030204" pitchFamily="18" charset="0"/>
                        <a:ea typeface="Times New Roman" panose="02020603050405020304" pitchFamily="18" charset="0"/>
                        <a:cs typeface="Cambria" panose="02040503050406030204" pitchFamily="18" charset="0"/>
                      </a:endParaRPr>
                    </a:p>
                  </a:txBody>
                  <a:tcPr marL="68580" marR="68580" marT="0" marB="0"/>
                </a:tc>
                <a:tc>
                  <a:txBody>
                    <a:bodyPr/>
                    <a:lstStyle/>
                    <a:p>
                      <a:pPr algn="just">
                        <a:spcBef>
                          <a:spcPts val="300"/>
                        </a:spcBef>
                        <a:spcAft>
                          <a:spcPts val="300"/>
                        </a:spcAft>
                      </a:pPr>
                      <a:r>
                        <a:rPr lang="nl-NL" sz="2000" err="1">
                          <a:effectLst/>
                        </a:rPr>
                        <a:t>abbreviation</a:t>
                      </a:r>
                      <a:endParaRPr lang="nl-NL" sz="2000">
                        <a:effectLst/>
                        <a:latin typeface="Cambria" panose="02040503050406030204" pitchFamily="18" charset="0"/>
                        <a:ea typeface="Times New Roman" panose="02020603050405020304" pitchFamily="18" charset="0"/>
                        <a:cs typeface="Cambria" panose="02040503050406030204" pitchFamily="18" charset="0"/>
                      </a:endParaRPr>
                    </a:p>
                  </a:txBody>
                  <a:tcPr marL="68580" marR="68580" marT="0" marB="0"/>
                </a:tc>
                <a:tc>
                  <a:txBody>
                    <a:bodyPr/>
                    <a:lstStyle/>
                    <a:p>
                      <a:pPr algn="just">
                        <a:spcBef>
                          <a:spcPts val="300"/>
                        </a:spcBef>
                        <a:spcAft>
                          <a:spcPts val="300"/>
                        </a:spcAft>
                      </a:pPr>
                      <a:r>
                        <a:rPr lang="nl-NL" sz="2000">
                          <a:effectLst/>
                        </a:rPr>
                        <a:t>String</a:t>
                      </a:r>
                      <a:endParaRPr lang="nl-NL" sz="2000">
                        <a:effectLst/>
                        <a:latin typeface="Cambria" panose="02040503050406030204" pitchFamily="18" charset="0"/>
                        <a:ea typeface="Times New Roman" panose="02020603050405020304" pitchFamily="18" charset="0"/>
                        <a:cs typeface="Cambria" panose="02040503050406030204" pitchFamily="18" charset="0"/>
                      </a:endParaRPr>
                    </a:p>
                  </a:txBody>
                  <a:tcPr marL="68580" marR="68580" marT="0" marB="0"/>
                </a:tc>
                <a:extLst>
                  <a:ext uri="{0D108BD9-81ED-4DB2-BD59-A6C34878D82A}">
                    <a16:rowId xmlns:a16="http://schemas.microsoft.com/office/drawing/2014/main" val="3571401373"/>
                  </a:ext>
                </a:extLst>
              </a:tr>
            </a:tbl>
          </a:graphicData>
        </a:graphic>
      </p:graphicFrame>
      <p:sp>
        <p:nvSpPr>
          <p:cNvPr id="9" name="Tijdelijke aanduiding voor verticale tekst 2">
            <a:extLst>
              <a:ext uri="{FF2B5EF4-FFF2-40B4-BE49-F238E27FC236}">
                <a16:creationId xmlns:a16="http://schemas.microsoft.com/office/drawing/2014/main" id="{8973FEA3-E2B1-454A-8247-384E73812A7E}"/>
              </a:ext>
            </a:extLst>
          </p:cNvPr>
          <p:cNvSpPr txBox="1">
            <a:spLocks/>
          </p:cNvSpPr>
          <p:nvPr/>
        </p:nvSpPr>
        <p:spPr>
          <a:xfrm>
            <a:off x="10565592" y="6480355"/>
            <a:ext cx="1060019" cy="185413"/>
          </a:xfrm>
          <a:prstGeom prst="rect">
            <a:avLst/>
          </a:prstGeom>
          <a:blipFill>
            <a:blip r:embed="rId3"/>
            <a:stretch>
              <a:fillRect/>
            </a:stretch>
          </a:blipFill>
        </p:spPr>
        <p:txBody>
          <a:bodyPr vert="horz" lIns="0" tIns="0" rIns="0" bIns="0" rtlCol="0">
            <a:noAutofit/>
          </a:bodyPr>
          <a:lstStyle>
            <a:lvl1pPr marL="0" indent="0" algn="l" defTabSz="719138" rtl="0" eaLnBrk="1" latinLnBrk="0" hangingPunct="1">
              <a:lnSpc>
                <a:spcPct val="100000"/>
              </a:lnSpc>
              <a:spcBef>
                <a:spcPts val="300"/>
              </a:spcBef>
              <a:spcAft>
                <a:spcPts val="600"/>
              </a:spcAft>
              <a:buClr>
                <a:schemeClr val="tx2"/>
              </a:buClr>
              <a:buSzPct val="100000"/>
              <a:buFontTx/>
              <a:buNone/>
              <a:defRPr sz="1000" i="1" kern="1200">
                <a:solidFill>
                  <a:schemeClr val="bg2"/>
                </a:solidFill>
                <a:latin typeface="+mn-lt"/>
                <a:ea typeface="+mn-ea"/>
                <a:cs typeface="+mn-cs"/>
              </a:defRPr>
            </a:lvl1pPr>
            <a:lvl2pPr marL="357188" indent="-177800" algn="l" defTabSz="719138" rtl="0" eaLnBrk="1" latinLnBrk="0" hangingPunct="1">
              <a:lnSpc>
                <a:spcPct val="100000"/>
              </a:lnSpc>
              <a:spcBef>
                <a:spcPts val="300"/>
              </a:spcBef>
              <a:spcAft>
                <a:spcPts val="600"/>
              </a:spcAft>
              <a:buClr>
                <a:schemeClr val="tx2"/>
              </a:buClr>
              <a:buSzPct val="100000"/>
              <a:buFontTx/>
              <a:buBlip>
                <a:blip r:embed="rId4">
                  <a:extLst>
                    <a:ext uri="{96DAC541-7B7A-43D3-8B79-37D633B846F1}">
                      <asvg:svgBlip xmlns:asvg="http://schemas.microsoft.com/office/drawing/2016/SVG/main" r:embed="rId5"/>
                    </a:ext>
                  </a:extLst>
                </a:blip>
              </a:buBlip>
              <a:defRPr sz="1600" i="0" kern="1200">
                <a:solidFill>
                  <a:schemeClr val="tx1"/>
                </a:solidFill>
                <a:latin typeface="+mn-lt"/>
                <a:ea typeface="+mn-ea"/>
                <a:cs typeface="+mn-cs"/>
              </a:defRPr>
            </a:lvl2pPr>
            <a:lvl3pPr marL="0" indent="0" algn="l" defTabSz="719138" rtl="0" eaLnBrk="1" latinLnBrk="0" hangingPunct="1">
              <a:lnSpc>
                <a:spcPct val="100000"/>
              </a:lnSpc>
              <a:spcBef>
                <a:spcPts val="300"/>
              </a:spcBef>
              <a:spcAft>
                <a:spcPts val="600"/>
              </a:spcAft>
              <a:buClr>
                <a:srgbClr val="0070C0"/>
              </a:buClr>
              <a:buSzPct val="85000"/>
              <a:buFontTx/>
              <a:buNone/>
              <a:defRPr sz="1600" i="0" kern="1200">
                <a:solidFill>
                  <a:schemeClr val="tx1"/>
                </a:solidFill>
                <a:latin typeface="+mn-lt"/>
                <a:ea typeface="+mn-ea"/>
                <a:cs typeface="+mn-cs"/>
              </a:defRPr>
            </a:lvl3pPr>
            <a:lvl4pPr marL="0" indent="0" algn="l" defTabSz="719138" rtl="0" eaLnBrk="1" latinLnBrk="0" hangingPunct="1">
              <a:lnSpc>
                <a:spcPct val="100000"/>
              </a:lnSpc>
              <a:spcBef>
                <a:spcPts val="300"/>
              </a:spcBef>
              <a:spcAft>
                <a:spcPts val="1200"/>
              </a:spcAft>
              <a:buFontTx/>
              <a:buNone/>
              <a:defRPr sz="2000" b="1" kern="1200" cap="all" spc="30" baseline="0">
                <a:solidFill>
                  <a:schemeClr val="tx2"/>
                </a:solidFill>
                <a:latin typeface="+mj-lt"/>
                <a:ea typeface="+mn-ea"/>
                <a:cs typeface="Calibri" panose="020F0502020204030204" pitchFamily="34" charset="0"/>
              </a:defRPr>
            </a:lvl4pPr>
            <a:lvl5pPr marL="179388" indent="-179388" algn="l" defTabSz="719138" rtl="0" eaLnBrk="1" latinLnBrk="0" hangingPunct="1">
              <a:lnSpc>
                <a:spcPct val="100000"/>
              </a:lnSpc>
              <a:spcBef>
                <a:spcPts val="300"/>
              </a:spcBef>
              <a:spcAft>
                <a:spcPts val="600"/>
              </a:spcAft>
              <a:buClr>
                <a:schemeClr val="tx1"/>
              </a:buClr>
              <a:buFont typeface="+mj-lt"/>
              <a:buAutoNum type="arabicPeriod"/>
              <a:tabLst>
                <a:tab pos="179388" algn="l"/>
              </a:tabLst>
              <a:defRPr sz="1600" i="0" kern="1200">
                <a:solidFill>
                  <a:schemeClr val="tx1"/>
                </a:solidFill>
                <a:latin typeface="+mn-lt"/>
                <a:ea typeface="+mn-ea"/>
                <a:cs typeface="+mn-cs"/>
              </a:defRPr>
            </a:lvl5pPr>
            <a:lvl6pPr marL="179388" indent="-179388" algn="l" defTabSz="914400" rtl="0" eaLnBrk="1" latinLnBrk="0" hangingPunct="1">
              <a:lnSpc>
                <a:spcPct val="100000"/>
              </a:lnSpc>
              <a:spcBef>
                <a:spcPts val="300"/>
              </a:spcBef>
              <a:spcAft>
                <a:spcPts val="600"/>
              </a:spcAft>
              <a:buFontTx/>
              <a:buBlip>
                <a:blip r:embed="rId6">
                  <a:extLst>
                    <a:ext uri="{96DAC541-7B7A-43D3-8B79-37D633B846F1}">
                      <asvg:svgBlip xmlns:asvg="http://schemas.microsoft.com/office/drawing/2016/SVG/main" r:embed="rId7"/>
                    </a:ext>
                  </a:extLst>
                </a:blip>
              </a:buBlip>
              <a:defRPr sz="1600" b="0" i="0" kern="1200">
                <a:solidFill>
                  <a:schemeClr val="tx1"/>
                </a:solidFill>
                <a:latin typeface="+mn-lt"/>
                <a:ea typeface="+mn-ea"/>
                <a:cs typeface="+mn-cs"/>
              </a:defRPr>
            </a:lvl6pPr>
            <a:lvl7pPr marL="357188" indent="-177800" algn="l" defTabSz="914400" rtl="0" eaLnBrk="1" latinLnBrk="0" hangingPunct="1">
              <a:lnSpc>
                <a:spcPct val="100000"/>
              </a:lnSpc>
              <a:spcBef>
                <a:spcPts val="300"/>
              </a:spcBef>
              <a:spcAft>
                <a:spcPts val="600"/>
              </a:spcAft>
              <a:buFontTx/>
              <a:buBlip>
                <a:blip r:embed="rId4">
                  <a:extLst>
                    <a:ext uri="{96DAC541-7B7A-43D3-8B79-37D633B846F1}">
                      <asvg:svgBlip xmlns:asvg="http://schemas.microsoft.com/office/drawing/2016/SVG/main" r:embed="rId5"/>
                    </a:ext>
                  </a:extLst>
                </a:blip>
              </a:buBlip>
              <a:defRPr sz="1600" b="0" i="0" kern="1200">
                <a:solidFill>
                  <a:schemeClr val="tx1"/>
                </a:solidFill>
                <a:latin typeface="+mn-lt"/>
                <a:ea typeface="+mn-ea"/>
                <a:cs typeface="+mn-cs"/>
              </a:defRPr>
            </a:lvl7pPr>
            <a:lvl8pPr marL="0" indent="0" algn="l" defTabSz="914400" rtl="0" eaLnBrk="1" latinLnBrk="0" hangingPunct="1">
              <a:lnSpc>
                <a:spcPct val="90000"/>
              </a:lnSpc>
              <a:spcBef>
                <a:spcPts val="300"/>
              </a:spcBef>
              <a:spcAft>
                <a:spcPts val="600"/>
              </a:spcAft>
              <a:buFontTx/>
              <a:buNone/>
              <a:defRPr sz="1600" kern="1200">
                <a:solidFill>
                  <a:schemeClr val="tx1"/>
                </a:solidFill>
                <a:latin typeface="+mn-lt"/>
                <a:ea typeface="+mn-ea"/>
                <a:cs typeface="+mn-cs"/>
              </a:defRPr>
            </a:lvl8pPr>
            <a:lvl9pPr marL="0" indent="0" algn="l" defTabSz="914400" rtl="0" eaLnBrk="1" latinLnBrk="0" hangingPunct="1">
              <a:lnSpc>
                <a:spcPct val="100000"/>
              </a:lnSpc>
              <a:spcBef>
                <a:spcPts val="300"/>
              </a:spcBef>
              <a:spcAft>
                <a:spcPts val="1200"/>
              </a:spcAft>
              <a:buFontTx/>
              <a:buNone/>
              <a:defRPr sz="2000" b="1" kern="1200" cap="all" baseline="0">
                <a:solidFill>
                  <a:schemeClr val="tx2"/>
                </a:solidFill>
                <a:latin typeface="+mj-lt"/>
                <a:ea typeface="+mn-ea"/>
                <a:cs typeface="+mn-cs"/>
              </a:defRPr>
            </a:lvl9pPr>
          </a:lstStyle>
          <a:p>
            <a:endParaRPr lang="en-GB" dirty="0"/>
          </a:p>
        </p:txBody>
      </p:sp>
    </p:spTree>
    <p:extLst>
      <p:ext uri="{BB962C8B-B14F-4D97-AF65-F5344CB8AC3E}">
        <p14:creationId xmlns:p14="http://schemas.microsoft.com/office/powerpoint/2010/main" val="3549408343"/>
      </p:ext>
    </p:extLst>
  </p:cSld>
  <p:clrMapOvr>
    <a:overrideClrMapping bg1="lt1" tx1="dk1" bg2="lt2" tx2="dk2" accent1="accent1" accent2="accent2" accent3="accent3" accent4="accent4" accent5="accent5" accent6="accent6" hlink="hlink" folHlink="folHlink"/>
  </p:clrMapOvr>
  <p:transition spd="slow">
    <p:push dir="u"/>
  </p:transition>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8" name="Tijdelijke aanduiding voor verticale tekst 7">
            <a:extLst>
              <a:ext uri="{FF2B5EF4-FFF2-40B4-BE49-F238E27FC236}">
                <a16:creationId xmlns:a16="http://schemas.microsoft.com/office/drawing/2014/main" id="{9CA4A0F0-6DAE-4E20-A9CC-A0A24A55B63B}"/>
              </a:ext>
            </a:extLst>
          </p:cNvPr>
          <p:cNvSpPr>
            <a:spLocks noGrp="1"/>
          </p:cNvSpPr>
          <p:nvPr>
            <p:ph type="body" orient="vert" idx="15"/>
          </p:nvPr>
        </p:nvSpPr>
        <p:spPr/>
        <p:txBody>
          <a:bodyPr/>
          <a:lstStyle/>
          <a:p>
            <a:endParaRPr lang="en-GB" dirty="0"/>
          </a:p>
        </p:txBody>
      </p:sp>
      <p:sp>
        <p:nvSpPr>
          <p:cNvPr id="4" name="Tijdelijke aanduiding voor dianummer 3">
            <a:extLst>
              <a:ext uri="{FF2B5EF4-FFF2-40B4-BE49-F238E27FC236}">
                <a16:creationId xmlns:a16="http://schemas.microsoft.com/office/drawing/2014/main" id="{52DD7A8D-15E0-4134-9DA2-FE4208BF70DD}"/>
              </a:ext>
            </a:extLst>
          </p:cNvPr>
          <p:cNvSpPr>
            <a:spLocks noGrp="1"/>
          </p:cNvSpPr>
          <p:nvPr>
            <p:ph type="sldNum" sz="quarter" idx="17"/>
          </p:nvPr>
        </p:nvSpPr>
        <p:spPr/>
        <p:txBody>
          <a:bodyPr/>
          <a:lstStyle/>
          <a:p>
            <a:fld id="{5EC93C5F-DB18-4797-88B9-B8B0D60519FD}" type="slidenum">
              <a:rPr lang="en-GB" smtClean="0"/>
              <a:pPr/>
              <a:t>53</a:t>
            </a:fld>
            <a:endParaRPr lang="en-GB" dirty="0"/>
          </a:p>
        </p:txBody>
      </p:sp>
      <p:sp>
        <p:nvSpPr>
          <p:cNvPr id="5" name="Tijdelijke aanduiding voor voettekst 4">
            <a:extLst>
              <a:ext uri="{FF2B5EF4-FFF2-40B4-BE49-F238E27FC236}">
                <a16:creationId xmlns:a16="http://schemas.microsoft.com/office/drawing/2014/main" id="{81D49E64-98A4-4BFE-8B95-F2DB2B3F183B}"/>
              </a:ext>
            </a:extLst>
          </p:cNvPr>
          <p:cNvSpPr>
            <a:spLocks noGrp="1"/>
          </p:cNvSpPr>
          <p:nvPr>
            <p:ph type="ftr" sz="quarter" idx="16"/>
          </p:nvPr>
        </p:nvSpPr>
        <p:spPr/>
        <p:txBody>
          <a:bodyPr/>
          <a:lstStyle/>
          <a:p>
            <a:r>
              <a:rPr lang="en-GB" dirty="0"/>
              <a:t>26 October 2021 | ALIM Guide for asset information Managers</a:t>
            </a:r>
          </a:p>
        </p:txBody>
      </p:sp>
      <p:sp>
        <p:nvSpPr>
          <p:cNvPr id="6" name="Ondertitel 5">
            <a:extLst>
              <a:ext uri="{FF2B5EF4-FFF2-40B4-BE49-F238E27FC236}">
                <a16:creationId xmlns:a16="http://schemas.microsoft.com/office/drawing/2014/main" id="{E7036F51-26EC-4A39-BD25-853A1FB9FD72}"/>
              </a:ext>
            </a:extLst>
          </p:cNvPr>
          <p:cNvSpPr>
            <a:spLocks noGrp="1"/>
          </p:cNvSpPr>
          <p:nvPr>
            <p:ph type="subTitle" idx="10"/>
          </p:nvPr>
        </p:nvSpPr>
        <p:spPr/>
        <p:txBody>
          <a:bodyPr/>
          <a:lstStyle/>
          <a:p>
            <a:r>
              <a:rPr lang="en-GB" dirty="0"/>
              <a:t>Top level model, More dimensions</a:t>
            </a:r>
          </a:p>
        </p:txBody>
      </p:sp>
      <p:sp>
        <p:nvSpPr>
          <p:cNvPr id="7" name="Titel 6">
            <a:extLst>
              <a:ext uri="{FF2B5EF4-FFF2-40B4-BE49-F238E27FC236}">
                <a16:creationId xmlns:a16="http://schemas.microsoft.com/office/drawing/2014/main" id="{ADBB3879-8965-4D67-BAE0-5851922A0518}"/>
              </a:ext>
            </a:extLst>
          </p:cNvPr>
          <p:cNvSpPr>
            <a:spLocks noGrp="1"/>
          </p:cNvSpPr>
          <p:nvPr>
            <p:ph type="title"/>
          </p:nvPr>
        </p:nvSpPr>
        <p:spPr/>
        <p:txBody>
          <a:bodyPr/>
          <a:lstStyle/>
          <a:p>
            <a:r>
              <a:rPr lang="en-GB" dirty="0"/>
              <a:t>03. defining for ALIM</a:t>
            </a:r>
          </a:p>
        </p:txBody>
      </p:sp>
      <p:sp>
        <p:nvSpPr>
          <p:cNvPr id="10" name="Ovaal 9">
            <a:extLst>
              <a:ext uri="{FF2B5EF4-FFF2-40B4-BE49-F238E27FC236}">
                <a16:creationId xmlns:a16="http://schemas.microsoft.com/office/drawing/2014/main" id="{88D39A13-AD7C-49E7-B0A7-B36E6CBE10E5}"/>
              </a:ext>
            </a:extLst>
          </p:cNvPr>
          <p:cNvSpPr/>
          <p:nvPr/>
        </p:nvSpPr>
        <p:spPr>
          <a:xfrm>
            <a:off x="5960250" y="1092596"/>
            <a:ext cx="5196751" cy="519675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a:solidFill>
                <a:schemeClr val="tx1"/>
              </a:solidFill>
            </a:endParaRPr>
          </a:p>
        </p:txBody>
      </p:sp>
      <p:cxnSp>
        <p:nvCxnSpPr>
          <p:cNvPr id="11" name="Rechte verbindingslijn met pijl 10">
            <a:extLst>
              <a:ext uri="{FF2B5EF4-FFF2-40B4-BE49-F238E27FC236}">
                <a16:creationId xmlns:a16="http://schemas.microsoft.com/office/drawing/2014/main" id="{B3863485-7568-47C2-AE10-C571AA9EBD6A}"/>
              </a:ext>
            </a:extLst>
          </p:cNvPr>
          <p:cNvCxnSpPr>
            <a:cxnSpLocks/>
          </p:cNvCxnSpPr>
          <p:nvPr/>
        </p:nvCxnSpPr>
        <p:spPr>
          <a:xfrm flipH="1" flipV="1">
            <a:off x="8591851" y="1092596"/>
            <a:ext cx="20668" cy="2141937"/>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2" name="Rechte verbindingslijn met pijl 11">
            <a:extLst>
              <a:ext uri="{FF2B5EF4-FFF2-40B4-BE49-F238E27FC236}">
                <a16:creationId xmlns:a16="http://schemas.microsoft.com/office/drawing/2014/main" id="{67F39844-4BC0-4C62-A321-CE8794811BB1}"/>
              </a:ext>
            </a:extLst>
          </p:cNvPr>
          <p:cNvCxnSpPr>
            <a:cxnSpLocks/>
            <a:stCxn id="26" idx="3"/>
          </p:cNvCxnSpPr>
          <p:nvPr/>
        </p:nvCxnSpPr>
        <p:spPr>
          <a:xfrm flipH="1">
            <a:off x="6272184" y="3992762"/>
            <a:ext cx="1993041" cy="896473"/>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13" name="Tekstvak 12">
            <a:extLst>
              <a:ext uri="{FF2B5EF4-FFF2-40B4-BE49-F238E27FC236}">
                <a16:creationId xmlns:a16="http://schemas.microsoft.com/office/drawing/2014/main" id="{8B886054-B265-4D5D-8B24-DB80B825986E}"/>
              </a:ext>
            </a:extLst>
          </p:cNvPr>
          <p:cNvSpPr txBox="1"/>
          <p:nvPr/>
        </p:nvSpPr>
        <p:spPr>
          <a:xfrm>
            <a:off x="8295852" y="2421332"/>
            <a:ext cx="612668" cy="461665"/>
          </a:xfrm>
          <a:prstGeom prst="rect">
            <a:avLst/>
          </a:prstGeom>
          <a:solidFill>
            <a:schemeClr val="bg1"/>
          </a:solidFill>
        </p:spPr>
        <p:txBody>
          <a:bodyPr wrap="none" rtlCol="0">
            <a:spAutoFit/>
          </a:bodyPr>
          <a:lstStyle/>
          <a:p>
            <a:pPr algn="ctr"/>
            <a:r>
              <a:rPr lang="en-GB" sz="1200" dirty="0"/>
              <a:t>Real</a:t>
            </a:r>
          </a:p>
          <a:p>
            <a:pPr algn="ctr"/>
            <a:r>
              <a:rPr lang="en-GB" sz="1200" dirty="0"/>
              <a:t>Object</a:t>
            </a:r>
          </a:p>
        </p:txBody>
      </p:sp>
      <p:sp>
        <p:nvSpPr>
          <p:cNvPr id="14" name="Tekstvak 13">
            <a:extLst>
              <a:ext uri="{FF2B5EF4-FFF2-40B4-BE49-F238E27FC236}">
                <a16:creationId xmlns:a16="http://schemas.microsoft.com/office/drawing/2014/main" id="{214843E2-326F-4F07-B276-75FCE8E3612A}"/>
              </a:ext>
            </a:extLst>
          </p:cNvPr>
          <p:cNvSpPr txBox="1"/>
          <p:nvPr/>
        </p:nvSpPr>
        <p:spPr>
          <a:xfrm>
            <a:off x="7428212" y="4071002"/>
            <a:ext cx="756810" cy="461665"/>
          </a:xfrm>
          <a:prstGeom prst="rect">
            <a:avLst/>
          </a:prstGeom>
          <a:solidFill>
            <a:schemeClr val="bg1"/>
          </a:solidFill>
        </p:spPr>
        <p:txBody>
          <a:bodyPr wrap="none" rtlCol="0">
            <a:spAutoFit/>
          </a:bodyPr>
          <a:lstStyle/>
          <a:p>
            <a:pPr algn="ctr"/>
            <a:r>
              <a:rPr lang="en-GB" sz="1200" dirty="0"/>
              <a:t>Technical</a:t>
            </a:r>
          </a:p>
          <a:p>
            <a:pPr algn="ctr"/>
            <a:r>
              <a:rPr lang="en-GB" sz="1200" dirty="0"/>
              <a:t>Entity</a:t>
            </a:r>
          </a:p>
        </p:txBody>
      </p:sp>
      <p:sp>
        <p:nvSpPr>
          <p:cNvPr id="15" name="Tekstvak 14">
            <a:extLst>
              <a:ext uri="{FF2B5EF4-FFF2-40B4-BE49-F238E27FC236}">
                <a16:creationId xmlns:a16="http://schemas.microsoft.com/office/drawing/2014/main" id="{6331E3E0-BF75-46B3-9618-34B29B3C761A}"/>
              </a:ext>
            </a:extLst>
          </p:cNvPr>
          <p:cNvSpPr txBox="1"/>
          <p:nvPr/>
        </p:nvSpPr>
        <p:spPr>
          <a:xfrm>
            <a:off x="6548279" y="4484500"/>
            <a:ext cx="843501" cy="461665"/>
          </a:xfrm>
          <a:prstGeom prst="rect">
            <a:avLst/>
          </a:prstGeom>
          <a:solidFill>
            <a:schemeClr val="bg1"/>
          </a:solidFill>
          <a:ln>
            <a:noFill/>
          </a:ln>
        </p:spPr>
        <p:txBody>
          <a:bodyPr wrap="none" rtlCol="0">
            <a:spAutoFit/>
          </a:bodyPr>
          <a:lstStyle/>
          <a:p>
            <a:pPr algn="ctr"/>
            <a:r>
              <a:rPr lang="en-GB" sz="1200" dirty="0"/>
              <a:t>Functional</a:t>
            </a:r>
          </a:p>
          <a:p>
            <a:pPr algn="ctr"/>
            <a:r>
              <a:rPr lang="en-GB" sz="1200" dirty="0"/>
              <a:t>Entity</a:t>
            </a:r>
          </a:p>
        </p:txBody>
      </p:sp>
      <p:sp>
        <p:nvSpPr>
          <p:cNvPr id="16" name="Tekstvak 15">
            <a:extLst>
              <a:ext uri="{FF2B5EF4-FFF2-40B4-BE49-F238E27FC236}">
                <a16:creationId xmlns:a16="http://schemas.microsoft.com/office/drawing/2014/main" id="{22E9D838-AB84-4138-BFE2-0769F2D4EBB8}"/>
              </a:ext>
            </a:extLst>
          </p:cNvPr>
          <p:cNvSpPr txBox="1"/>
          <p:nvPr/>
        </p:nvSpPr>
        <p:spPr>
          <a:xfrm>
            <a:off x="8285434" y="1377940"/>
            <a:ext cx="633507" cy="461665"/>
          </a:xfrm>
          <a:prstGeom prst="rect">
            <a:avLst/>
          </a:prstGeom>
          <a:solidFill>
            <a:schemeClr val="bg1"/>
          </a:solidFill>
        </p:spPr>
        <p:txBody>
          <a:bodyPr wrap="none" rtlCol="0">
            <a:spAutoFit/>
          </a:bodyPr>
          <a:lstStyle/>
          <a:p>
            <a:pPr algn="ctr"/>
            <a:r>
              <a:rPr lang="en-GB" sz="1200" dirty="0"/>
              <a:t>Spatial</a:t>
            </a:r>
          </a:p>
          <a:p>
            <a:pPr algn="ctr"/>
            <a:r>
              <a:rPr lang="en-GB" sz="1200" dirty="0"/>
              <a:t>Region</a:t>
            </a:r>
          </a:p>
        </p:txBody>
      </p:sp>
      <p:sp>
        <p:nvSpPr>
          <p:cNvPr id="17" name="Tekstvak 16">
            <a:extLst>
              <a:ext uri="{FF2B5EF4-FFF2-40B4-BE49-F238E27FC236}">
                <a16:creationId xmlns:a16="http://schemas.microsoft.com/office/drawing/2014/main" id="{949ACE3B-67CA-4E28-A875-F7943FB6F08A}"/>
              </a:ext>
            </a:extLst>
          </p:cNvPr>
          <p:cNvSpPr txBox="1"/>
          <p:nvPr/>
        </p:nvSpPr>
        <p:spPr>
          <a:xfrm>
            <a:off x="10581009" y="2359887"/>
            <a:ext cx="592405" cy="276999"/>
          </a:xfrm>
          <a:prstGeom prst="rect">
            <a:avLst/>
          </a:prstGeom>
          <a:solidFill>
            <a:schemeClr val="bg1"/>
          </a:solidFill>
        </p:spPr>
        <p:txBody>
          <a:bodyPr wrap="none" rtlCol="0">
            <a:spAutoFit/>
          </a:bodyPr>
          <a:lstStyle>
            <a:defPPr>
              <a:defRPr lang="nl-NL"/>
            </a:defPPr>
            <a:lvl1pPr algn="ctr">
              <a:defRPr sz="1200"/>
            </a:lvl1pPr>
          </a:lstStyle>
          <a:p>
            <a:r>
              <a:rPr lang="en-GB" b="1" dirty="0"/>
              <a:t>“ALIM”</a:t>
            </a:r>
          </a:p>
        </p:txBody>
      </p:sp>
      <p:sp>
        <p:nvSpPr>
          <p:cNvPr id="22" name="Pijl: gestreept rechts 21">
            <a:extLst>
              <a:ext uri="{FF2B5EF4-FFF2-40B4-BE49-F238E27FC236}">
                <a16:creationId xmlns:a16="http://schemas.microsoft.com/office/drawing/2014/main" id="{4FB5270E-5ABC-488E-86AB-C2CFDC2AC984}"/>
              </a:ext>
            </a:extLst>
          </p:cNvPr>
          <p:cNvSpPr/>
          <p:nvPr/>
        </p:nvSpPr>
        <p:spPr>
          <a:xfrm rot="19850651">
            <a:off x="10171298" y="2555279"/>
            <a:ext cx="462536" cy="357517"/>
          </a:xfrm>
          <a:prstGeom prst="striped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23" name="Rechte verbindingslijn met pijl 22">
            <a:extLst>
              <a:ext uri="{FF2B5EF4-FFF2-40B4-BE49-F238E27FC236}">
                <a16:creationId xmlns:a16="http://schemas.microsoft.com/office/drawing/2014/main" id="{21F84445-863A-445B-836C-D2D35C4321BF}"/>
              </a:ext>
            </a:extLst>
          </p:cNvPr>
          <p:cNvCxnSpPr>
            <a:cxnSpLocks/>
            <a:stCxn id="26" idx="5"/>
          </p:cNvCxnSpPr>
          <p:nvPr/>
        </p:nvCxnSpPr>
        <p:spPr>
          <a:xfrm>
            <a:off x="8893362" y="3992762"/>
            <a:ext cx="1984598" cy="896473"/>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24" name="Tekstvak 23">
            <a:extLst>
              <a:ext uri="{FF2B5EF4-FFF2-40B4-BE49-F238E27FC236}">
                <a16:creationId xmlns:a16="http://schemas.microsoft.com/office/drawing/2014/main" id="{74B02A39-A3F5-4871-BC2F-C6CD4B0D3CFD}"/>
              </a:ext>
            </a:extLst>
          </p:cNvPr>
          <p:cNvSpPr txBox="1"/>
          <p:nvPr/>
        </p:nvSpPr>
        <p:spPr>
          <a:xfrm>
            <a:off x="9041746" y="4076399"/>
            <a:ext cx="721671" cy="461665"/>
          </a:xfrm>
          <a:prstGeom prst="rect">
            <a:avLst/>
          </a:prstGeom>
          <a:solidFill>
            <a:schemeClr val="bg1"/>
          </a:solidFill>
        </p:spPr>
        <p:txBody>
          <a:bodyPr wrap="none" rtlCol="0">
            <a:spAutoFit/>
          </a:bodyPr>
          <a:lstStyle/>
          <a:p>
            <a:pPr algn="ctr"/>
            <a:r>
              <a:rPr lang="en-GB" sz="1200" dirty="0"/>
              <a:t>Realized</a:t>
            </a:r>
          </a:p>
          <a:p>
            <a:pPr algn="ctr"/>
            <a:r>
              <a:rPr lang="en-GB" sz="1200" dirty="0"/>
              <a:t>Entity</a:t>
            </a:r>
          </a:p>
        </p:txBody>
      </p:sp>
      <p:sp>
        <p:nvSpPr>
          <p:cNvPr id="25" name="Tekstvak 24">
            <a:extLst>
              <a:ext uri="{FF2B5EF4-FFF2-40B4-BE49-F238E27FC236}">
                <a16:creationId xmlns:a16="http://schemas.microsoft.com/office/drawing/2014/main" id="{13D3E504-3750-4ECF-99B2-1657F7513C0C}"/>
              </a:ext>
            </a:extLst>
          </p:cNvPr>
          <p:cNvSpPr txBox="1"/>
          <p:nvPr/>
        </p:nvSpPr>
        <p:spPr>
          <a:xfrm>
            <a:off x="10036837" y="4484500"/>
            <a:ext cx="702436" cy="461665"/>
          </a:xfrm>
          <a:prstGeom prst="rect">
            <a:avLst/>
          </a:prstGeom>
          <a:solidFill>
            <a:schemeClr val="bg1"/>
          </a:solidFill>
        </p:spPr>
        <p:txBody>
          <a:bodyPr wrap="none" rtlCol="0">
            <a:spAutoFit/>
          </a:bodyPr>
          <a:lstStyle/>
          <a:p>
            <a:pPr algn="ctr"/>
            <a:r>
              <a:rPr lang="en-GB" sz="1200" dirty="0"/>
              <a:t>Planned</a:t>
            </a:r>
          </a:p>
          <a:p>
            <a:pPr algn="ctr"/>
            <a:r>
              <a:rPr lang="en-GB" sz="1200" dirty="0"/>
              <a:t>Entity</a:t>
            </a:r>
          </a:p>
        </p:txBody>
      </p:sp>
      <p:sp>
        <p:nvSpPr>
          <p:cNvPr id="26" name="Ovaal 25">
            <a:extLst>
              <a:ext uri="{FF2B5EF4-FFF2-40B4-BE49-F238E27FC236}">
                <a16:creationId xmlns:a16="http://schemas.microsoft.com/office/drawing/2014/main" id="{318F327A-8DFF-4424-8290-C00D67CE8D95}"/>
              </a:ext>
            </a:extLst>
          </p:cNvPr>
          <p:cNvSpPr/>
          <p:nvPr/>
        </p:nvSpPr>
        <p:spPr>
          <a:xfrm>
            <a:off x="8135133" y="3234533"/>
            <a:ext cx="888321" cy="88832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a:solidFill>
                <a:schemeClr val="tx1"/>
              </a:solidFill>
            </a:endParaRPr>
          </a:p>
        </p:txBody>
      </p:sp>
      <p:sp>
        <p:nvSpPr>
          <p:cNvPr id="27" name="Ovaal 26">
            <a:extLst>
              <a:ext uri="{FF2B5EF4-FFF2-40B4-BE49-F238E27FC236}">
                <a16:creationId xmlns:a16="http://schemas.microsoft.com/office/drawing/2014/main" id="{95463273-4E05-4F43-ADD4-47DC40B6B66B}"/>
              </a:ext>
            </a:extLst>
          </p:cNvPr>
          <p:cNvSpPr/>
          <p:nvPr/>
        </p:nvSpPr>
        <p:spPr>
          <a:xfrm>
            <a:off x="7142610" y="2258510"/>
            <a:ext cx="2864924" cy="286492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b="1" dirty="0">
                <a:solidFill>
                  <a:schemeClr val="tx1"/>
                </a:solidFill>
              </a:rPr>
              <a:t>Physical</a:t>
            </a:r>
          </a:p>
          <a:p>
            <a:pPr algn="ctr"/>
            <a:r>
              <a:rPr lang="en-GB" sz="1600" b="1" dirty="0">
                <a:solidFill>
                  <a:schemeClr val="tx1"/>
                </a:solidFill>
              </a:rPr>
              <a:t>Object/</a:t>
            </a:r>
          </a:p>
          <a:p>
            <a:pPr algn="ctr"/>
            <a:r>
              <a:rPr lang="en-GB" sz="1600" b="1" dirty="0">
                <a:solidFill>
                  <a:schemeClr val="tx1"/>
                </a:solidFill>
              </a:rPr>
              <a:t>Entity</a:t>
            </a:r>
          </a:p>
        </p:txBody>
      </p:sp>
      <p:sp>
        <p:nvSpPr>
          <p:cNvPr id="28" name="Tekstvak 27">
            <a:extLst>
              <a:ext uri="{FF2B5EF4-FFF2-40B4-BE49-F238E27FC236}">
                <a16:creationId xmlns:a16="http://schemas.microsoft.com/office/drawing/2014/main" id="{8D8FE8A0-8E15-4EA0-8618-5B799D03D3A2}"/>
              </a:ext>
            </a:extLst>
          </p:cNvPr>
          <p:cNvSpPr txBox="1"/>
          <p:nvPr/>
        </p:nvSpPr>
        <p:spPr>
          <a:xfrm>
            <a:off x="9253249" y="2882997"/>
            <a:ext cx="886012" cy="276999"/>
          </a:xfrm>
          <a:prstGeom prst="rect">
            <a:avLst/>
          </a:prstGeom>
          <a:solidFill>
            <a:schemeClr val="bg1"/>
          </a:solidFill>
        </p:spPr>
        <p:txBody>
          <a:bodyPr wrap="none" rtlCol="0">
            <a:spAutoFit/>
          </a:bodyPr>
          <a:lstStyle>
            <a:defPPr>
              <a:defRPr lang="nl-NL"/>
            </a:defPPr>
            <a:lvl1pPr algn="ctr">
              <a:defRPr sz="1200"/>
            </a:lvl1pPr>
          </a:lstStyle>
          <a:p>
            <a:r>
              <a:rPr lang="en-GB" b="1" dirty="0"/>
              <a:t>“ACREAGE”</a:t>
            </a:r>
          </a:p>
        </p:txBody>
      </p:sp>
      <p:sp>
        <p:nvSpPr>
          <p:cNvPr id="29" name="Tijdelijke aanduiding voor verticale tekst 1">
            <a:extLst>
              <a:ext uri="{FF2B5EF4-FFF2-40B4-BE49-F238E27FC236}">
                <a16:creationId xmlns:a16="http://schemas.microsoft.com/office/drawing/2014/main" id="{C9C124EC-0736-473E-B15D-330940FD737F}"/>
              </a:ext>
            </a:extLst>
          </p:cNvPr>
          <p:cNvSpPr>
            <a:spLocks noGrp="1"/>
          </p:cNvSpPr>
          <p:nvPr>
            <p:ph type="body" orient="vert" idx="1"/>
          </p:nvPr>
        </p:nvSpPr>
        <p:spPr>
          <a:xfrm>
            <a:off x="777234" y="1856128"/>
            <a:ext cx="4985466" cy="4438165"/>
          </a:xfrm>
        </p:spPr>
        <p:txBody>
          <a:bodyPr/>
          <a:lstStyle/>
          <a:p>
            <a:r>
              <a:rPr lang="en-GB" dirty="0"/>
              <a:t>“ALIM dimensions”</a:t>
            </a:r>
          </a:p>
          <a:p>
            <a:pPr lvl="1"/>
            <a:r>
              <a:rPr lang="en-GB" dirty="0"/>
              <a:t>~Systems Engineering (SE) dimensions</a:t>
            </a:r>
          </a:p>
          <a:p>
            <a:r>
              <a:rPr lang="en-GB" dirty="0"/>
              <a:t>All Optional</a:t>
            </a:r>
          </a:p>
          <a:p>
            <a:r>
              <a:rPr lang="en-GB" dirty="0"/>
              <a:t>All Disjunct</a:t>
            </a:r>
          </a:p>
          <a:p>
            <a:pPr marL="0" indent="0">
              <a:buNone/>
            </a:pPr>
            <a:endParaRPr lang="en-GB" dirty="0"/>
          </a:p>
          <a:p>
            <a:endParaRPr lang="en-GB" dirty="0"/>
          </a:p>
          <a:p>
            <a:endParaRPr lang="en-GB" dirty="0"/>
          </a:p>
          <a:p>
            <a:endParaRPr lang="en-GB" dirty="0"/>
          </a:p>
        </p:txBody>
      </p:sp>
    </p:spTree>
    <p:extLst>
      <p:ext uri="{BB962C8B-B14F-4D97-AF65-F5344CB8AC3E}">
        <p14:creationId xmlns:p14="http://schemas.microsoft.com/office/powerpoint/2010/main" val="4140020693"/>
      </p:ext>
    </p:extLst>
  </p:cSld>
  <p:clrMapOvr>
    <a:masterClrMapping/>
  </p:clrMapOvr>
  <p:transition spd="slow">
    <p:push dir="u"/>
  </p:transition>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4" name="Tijdelijke aanduiding voor dianummer 3">
            <a:extLst>
              <a:ext uri="{FF2B5EF4-FFF2-40B4-BE49-F238E27FC236}">
                <a16:creationId xmlns:a16="http://schemas.microsoft.com/office/drawing/2014/main" id="{52DD7A8D-15E0-4134-9DA2-FE4208BF70DD}"/>
              </a:ext>
            </a:extLst>
          </p:cNvPr>
          <p:cNvSpPr>
            <a:spLocks noGrp="1"/>
          </p:cNvSpPr>
          <p:nvPr>
            <p:ph type="sldNum" sz="quarter" idx="17"/>
          </p:nvPr>
        </p:nvSpPr>
        <p:spPr/>
        <p:txBody>
          <a:bodyPr/>
          <a:lstStyle/>
          <a:p>
            <a:fld id="{5EC93C5F-DB18-4797-88B9-B8B0D60519FD}" type="slidenum">
              <a:rPr lang="en-GB" smtClean="0"/>
              <a:pPr/>
              <a:t>54</a:t>
            </a:fld>
            <a:endParaRPr lang="en-GB" dirty="0"/>
          </a:p>
        </p:txBody>
      </p:sp>
      <p:sp>
        <p:nvSpPr>
          <p:cNvPr id="6" name="Ondertitel 5">
            <a:extLst>
              <a:ext uri="{FF2B5EF4-FFF2-40B4-BE49-F238E27FC236}">
                <a16:creationId xmlns:a16="http://schemas.microsoft.com/office/drawing/2014/main" id="{E7036F51-26EC-4A39-BD25-853A1FB9FD72}"/>
              </a:ext>
            </a:extLst>
          </p:cNvPr>
          <p:cNvSpPr>
            <a:spLocks noGrp="1"/>
          </p:cNvSpPr>
          <p:nvPr>
            <p:ph type="subTitle" idx="10"/>
          </p:nvPr>
        </p:nvSpPr>
        <p:spPr/>
        <p:txBody>
          <a:bodyPr/>
          <a:lstStyle/>
          <a:p>
            <a:endParaRPr lang="en-GB" dirty="0"/>
          </a:p>
        </p:txBody>
      </p:sp>
      <p:sp>
        <p:nvSpPr>
          <p:cNvPr id="7" name="Titel 6">
            <a:extLst>
              <a:ext uri="{FF2B5EF4-FFF2-40B4-BE49-F238E27FC236}">
                <a16:creationId xmlns:a16="http://schemas.microsoft.com/office/drawing/2014/main" id="{ADBB3879-8965-4D67-BAE0-5851922A0518}"/>
              </a:ext>
            </a:extLst>
          </p:cNvPr>
          <p:cNvSpPr>
            <a:spLocks noGrp="1"/>
          </p:cNvSpPr>
          <p:nvPr>
            <p:ph type="title"/>
          </p:nvPr>
        </p:nvSpPr>
        <p:spPr/>
        <p:txBody>
          <a:bodyPr/>
          <a:lstStyle/>
          <a:p>
            <a:r>
              <a:rPr lang="en-GB" dirty="0"/>
              <a:t>03. defining for ALIM</a:t>
            </a:r>
          </a:p>
        </p:txBody>
      </p:sp>
      <p:graphicFrame>
        <p:nvGraphicFramePr>
          <p:cNvPr id="140" name="Tabel 139">
            <a:extLst>
              <a:ext uri="{FF2B5EF4-FFF2-40B4-BE49-F238E27FC236}">
                <a16:creationId xmlns:a16="http://schemas.microsoft.com/office/drawing/2014/main" id="{CAF53746-9A3F-4BE5-913F-D2BBE37786EF}"/>
              </a:ext>
            </a:extLst>
          </p:cNvPr>
          <p:cNvGraphicFramePr>
            <a:graphicFrameLocks noGrp="1"/>
          </p:cNvGraphicFramePr>
          <p:nvPr>
            <p:extLst>
              <p:ext uri="{D42A27DB-BD31-4B8C-83A1-F6EECF244321}">
                <p14:modId xmlns:p14="http://schemas.microsoft.com/office/powerpoint/2010/main" val="3248267634"/>
              </p:ext>
            </p:extLst>
          </p:nvPr>
        </p:nvGraphicFramePr>
        <p:xfrm>
          <a:off x="1730569" y="1415964"/>
          <a:ext cx="9172566" cy="5347661"/>
        </p:xfrm>
        <a:graphic>
          <a:graphicData uri="http://schemas.openxmlformats.org/drawingml/2006/table">
            <a:tbl>
              <a:tblPr firstRow="1" bandRow="1"/>
              <a:tblGrid>
                <a:gridCol w="4547274">
                  <a:extLst>
                    <a:ext uri="{9D8B030D-6E8A-4147-A177-3AD203B41FA5}">
                      <a16:colId xmlns:a16="http://schemas.microsoft.com/office/drawing/2014/main" val="3169605253"/>
                    </a:ext>
                  </a:extLst>
                </a:gridCol>
                <a:gridCol w="4625292">
                  <a:extLst>
                    <a:ext uri="{9D8B030D-6E8A-4147-A177-3AD203B41FA5}">
                      <a16:colId xmlns:a16="http://schemas.microsoft.com/office/drawing/2014/main" val="2470905012"/>
                    </a:ext>
                  </a:extLst>
                </a:gridCol>
              </a:tblGrid>
              <a:tr h="2565161">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algn="l" defTabSz="914400" rtl="0" eaLnBrk="1" latinLnBrk="0" hangingPunct="1"/>
                      <a:r>
                        <a:rPr lang="en-GB" sz="1400" kern="1200">
                          <a:solidFill>
                            <a:schemeClr val="dk1"/>
                          </a:solidFill>
                          <a:latin typeface="+mn-lt"/>
                          <a:ea typeface="+mn-ea"/>
                          <a:cs typeface="+mn-cs"/>
                        </a:rPr>
                        <a:t>Q1</a:t>
                      </a:r>
                    </a:p>
                    <a:p>
                      <a:pPr marL="0" algn="l" defTabSz="914400" rtl="0" eaLnBrk="1" latinLnBrk="0" hangingPunct="1"/>
                      <a:endParaRPr lang="en-GB" sz="1400" kern="1200">
                        <a:solidFill>
                          <a:schemeClr val="dk1"/>
                        </a:solidFill>
                        <a:latin typeface="+mn-lt"/>
                        <a:ea typeface="+mn-ea"/>
                        <a:cs typeface="+mn-cs"/>
                      </a:endParaRPr>
                    </a:p>
                    <a:p>
                      <a:pPr marL="0" algn="l" defTabSz="914400" rtl="0" eaLnBrk="1" latinLnBrk="0" hangingPunct="1"/>
                      <a:endParaRPr lang="en-GB" sz="1400" kern="1200">
                        <a:solidFill>
                          <a:schemeClr val="dk1"/>
                        </a:solidFill>
                        <a:latin typeface="+mn-lt"/>
                        <a:ea typeface="+mn-ea"/>
                        <a:cs typeface="+mn-cs"/>
                      </a:endParaRPr>
                    </a:p>
                    <a:p>
                      <a:pPr marL="0" algn="l" defTabSz="914400" rtl="0" eaLnBrk="1" latinLnBrk="0" hangingPunct="1"/>
                      <a:endParaRPr lang="en-GB" sz="1400" kern="1200">
                        <a:solidFill>
                          <a:schemeClr val="dk1"/>
                        </a:solidFill>
                        <a:latin typeface="+mn-lt"/>
                        <a:ea typeface="+mn-ea"/>
                        <a:cs typeface="+mn-cs"/>
                      </a:endParaRPr>
                    </a:p>
                    <a:p>
                      <a:pPr marL="0" algn="l" defTabSz="914400" rtl="0" eaLnBrk="1" latinLnBrk="0" hangingPunct="1"/>
                      <a:endParaRPr lang="en-GB" sz="1400" kern="1200">
                        <a:solidFill>
                          <a:schemeClr val="dk1"/>
                        </a:solidFill>
                        <a:latin typeface="+mn-lt"/>
                        <a:ea typeface="+mn-ea"/>
                        <a:cs typeface="+mn-cs"/>
                      </a:endParaRPr>
                    </a:p>
                    <a:p>
                      <a:pPr marL="0" algn="l" defTabSz="914400" rtl="0" eaLnBrk="1" latinLnBrk="0" hangingPunct="1"/>
                      <a:endParaRPr lang="en-GB" sz="1400" kern="1200">
                        <a:solidFill>
                          <a:schemeClr val="dk1"/>
                        </a:solidFill>
                        <a:latin typeface="+mn-lt"/>
                        <a:ea typeface="+mn-ea"/>
                        <a:cs typeface="+mn-cs"/>
                      </a:endParaRPr>
                    </a:p>
                    <a:p>
                      <a:pPr marL="0" algn="l" defTabSz="914400" rtl="0" eaLnBrk="1" latinLnBrk="0" hangingPunct="1"/>
                      <a:endParaRPr lang="en-GB" sz="1400" kern="1200">
                        <a:solidFill>
                          <a:schemeClr val="dk1"/>
                        </a:solidFill>
                        <a:latin typeface="+mn-lt"/>
                        <a:ea typeface="+mn-ea"/>
                        <a:cs typeface="+mn-cs"/>
                      </a:endParaRPr>
                    </a:p>
                    <a:p>
                      <a:pPr marL="0" algn="l" defTabSz="914400" rtl="0" eaLnBrk="1" latinLnBrk="0" hangingPunct="1"/>
                      <a:endParaRPr lang="en-GB" sz="1400" kern="1200">
                        <a:solidFill>
                          <a:schemeClr val="dk1"/>
                        </a:solidFill>
                        <a:latin typeface="+mn-lt"/>
                        <a:ea typeface="+mn-ea"/>
                        <a:cs typeface="+mn-cs"/>
                      </a:endParaRPr>
                    </a:p>
                    <a:p>
                      <a:pPr marL="0" algn="l" defTabSz="914400" rtl="0" eaLnBrk="1" latinLnBrk="0" hangingPunct="1"/>
                      <a:endParaRPr lang="en-GB" sz="1400" kern="1200">
                        <a:solidFill>
                          <a:schemeClr val="dk1"/>
                        </a:solidFill>
                        <a:latin typeface="+mn-lt"/>
                        <a:ea typeface="+mn-ea"/>
                        <a:cs typeface="+mn-cs"/>
                      </a:endParaRPr>
                    </a:p>
                    <a:p>
                      <a:pPr marL="0" algn="l" defTabSz="914400" rtl="0" eaLnBrk="1" latinLnBrk="0" hangingPunct="1"/>
                      <a:endParaRPr lang="en-GB" sz="1400" kern="1200">
                        <a:solidFill>
                          <a:schemeClr val="dk1"/>
                        </a:solidFill>
                        <a:latin typeface="+mn-lt"/>
                        <a:ea typeface="+mn-ea"/>
                        <a:cs typeface="+mn-cs"/>
                      </a:endParaRPr>
                    </a:p>
                    <a:p>
                      <a:pPr marL="0" algn="l" defTabSz="914400" rtl="0" eaLnBrk="1" latinLnBrk="0" hangingPunct="1"/>
                      <a:endParaRPr lang="en-GB" sz="1400" kern="1200">
                        <a:solidFill>
                          <a:schemeClr val="dk1"/>
                        </a:solidFill>
                        <a:latin typeface="+mn-lt"/>
                        <a:ea typeface="+mn-ea"/>
                        <a:cs typeface="+mn-cs"/>
                      </a:endParaRPr>
                    </a:p>
                    <a:p>
                      <a:pPr marL="0" algn="l" defTabSz="914400" rtl="0" eaLnBrk="1" latinLnBrk="0" hangingPunct="1"/>
                      <a:endParaRPr lang="en-GB" sz="1400" kern="1200">
                        <a:solidFill>
                          <a:schemeClr val="dk1"/>
                        </a:solidFill>
                        <a:latin typeface="+mn-lt"/>
                        <a:ea typeface="+mn-ea"/>
                        <a:cs typeface="+mn-cs"/>
                      </a:endParaRPr>
                    </a:p>
                  </a:txBody>
                  <a:tcPr marL="68580" marR="68580" marT="34290" marB="34290">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algn="r" defTabSz="914400" rtl="0" eaLnBrk="1" latinLnBrk="0" hangingPunct="1"/>
                      <a:r>
                        <a:rPr lang="en-GB" sz="1400" kern="1200">
                          <a:solidFill>
                            <a:schemeClr val="dk1"/>
                          </a:solidFill>
                          <a:latin typeface="+mn-lt"/>
                          <a:ea typeface="+mn-ea"/>
                          <a:cs typeface="+mn-cs"/>
                        </a:rPr>
                        <a:t>Q4</a:t>
                      </a:r>
                    </a:p>
                  </a:txBody>
                  <a:tcPr marL="68580" marR="68580" marT="34290" marB="34290">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32075214"/>
                  </a:ext>
                </a:extLst>
              </a:tr>
              <a:tr h="2718761">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GB" sz="1400" b="1"/>
                    </a:p>
                    <a:p>
                      <a:endParaRPr lang="en-GB" sz="1400" b="1"/>
                    </a:p>
                    <a:p>
                      <a:endParaRPr lang="en-GB" sz="1400" b="1"/>
                    </a:p>
                    <a:p>
                      <a:endParaRPr lang="en-GB" sz="1400" b="1"/>
                    </a:p>
                    <a:p>
                      <a:endParaRPr lang="en-GB" sz="1400" b="1"/>
                    </a:p>
                    <a:p>
                      <a:endParaRPr lang="en-GB" sz="1400" b="1"/>
                    </a:p>
                    <a:p>
                      <a:endParaRPr lang="en-GB" sz="1400" b="1"/>
                    </a:p>
                    <a:p>
                      <a:endParaRPr lang="en-GB" sz="1400" b="1"/>
                    </a:p>
                    <a:p>
                      <a:endParaRPr lang="en-GB" sz="1400" b="1"/>
                    </a:p>
                    <a:p>
                      <a:endParaRPr lang="en-GB" sz="1400" b="1"/>
                    </a:p>
                    <a:p>
                      <a:endParaRPr lang="en-GB" sz="1400" b="1"/>
                    </a:p>
                    <a:p>
                      <a:r>
                        <a:rPr lang="en-GB" sz="1400" b="1"/>
                        <a:t>Q2</a:t>
                      </a:r>
                    </a:p>
                  </a:txBody>
                  <a:tcPr marL="68580" marR="68580" marT="34290" marB="34290">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r"/>
                      <a:endParaRPr lang="en-GB" sz="1400" b="1"/>
                    </a:p>
                    <a:p>
                      <a:pPr algn="r"/>
                      <a:endParaRPr lang="en-GB" sz="1400" b="1"/>
                    </a:p>
                    <a:p>
                      <a:pPr algn="r"/>
                      <a:endParaRPr lang="en-GB" sz="1400" b="1"/>
                    </a:p>
                    <a:p>
                      <a:pPr algn="r"/>
                      <a:endParaRPr lang="en-GB" sz="1400" b="1"/>
                    </a:p>
                    <a:p>
                      <a:pPr algn="r"/>
                      <a:endParaRPr lang="en-GB" sz="1400" b="1"/>
                    </a:p>
                    <a:p>
                      <a:pPr algn="r"/>
                      <a:endParaRPr lang="en-GB" sz="1400" b="1"/>
                    </a:p>
                    <a:p>
                      <a:pPr algn="r"/>
                      <a:endParaRPr lang="en-GB" sz="1400" b="1"/>
                    </a:p>
                    <a:p>
                      <a:pPr algn="r"/>
                      <a:endParaRPr lang="en-GB" sz="1400" b="1"/>
                    </a:p>
                    <a:p>
                      <a:pPr algn="r"/>
                      <a:endParaRPr lang="en-GB" sz="1400" b="1"/>
                    </a:p>
                    <a:p>
                      <a:pPr algn="r"/>
                      <a:endParaRPr lang="en-GB" sz="1400" b="1"/>
                    </a:p>
                    <a:p>
                      <a:pPr algn="r"/>
                      <a:endParaRPr lang="en-GB" sz="1400" b="1"/>
                    </a:p>
                    <a:p>
                      <a:pPr algn="r"/>
                      <a:r>
                        <a:rPr lang="en-GB" sz="1400" b="1"/>
                        <a:t>Q3</a:t>
                      </a:r>
                    </a:p>
                  </a:txBody>
                  <a:tcPr marL="68580" marR="68580" marT="34290" marB="34290">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71949132"/>
                  </a:ext>
                </a:extLst>
              </a:tr>
            </a:tbl>
          </a:graphicData>
        </a:graphic>
      </p:graphicFrame>
      <p:sp>
        <p:nvSpPr>
          <p:cNvPr id="141" name="Tekstvak 140">
            <a:extLst>
              <a:ext uri="{FF2B5EF4-FFF2-40B4-BE49-F238E27FC236}">
                <a16:creationId xmlns:a16="http://schemas.microsoft.com/office/drawing/2014/main" id="{3604B6D0-2649-40BA-ADB4-03D500F5B5AD}"/>
              </a:ext>
            </a:extLst>
          </p:cNvPr>
          <p:cNvSpPr txBox="1"/>
          <p:nvPr/>
        </p:nvSpPr>
        <p:spPr>
          <a:xfrm rot="16200000">
            <a:off x="787679" y="2462631"/>
            <a:ext cx="1362874" cy="307777"/>
          </a:xfrm>
          <a:prstGeom prst="rect">
            <a:avLst/>
          </a:prstGeom>
          <a:noFill/>
        </p:spPr>
        <p:txBody>
          <a:bodyPr wrap="none" rtlCol="0">
            <a:sp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GB" sz="1400" b="1" i="0" u="none" strike="noStrike" kern="0" cap="none" spc="0" normalizeH="0" baseline="0" noProof="0" dirty="0" err="1">
                <a:ln>
                  <a:noFill/>
                </a:ln>
                <a:solidFill>
                  <a:prstClr val="black"/>
                </a:solidFill>
                <a:effectLst/>
                <a:uLnTx/>
                <a:uFillTx/>
              </a:rPr>
              <a:t>FunctionalEntity</a:t>
            </a:r>
            <a:endParaRPr kumimoji="0" lang="en-GB" sz="1400" b="1" i="0" u="none" strike="noStrike" kern="0" cap="none" spc="0" normalizeH="0" baseline="0" noProof="0" dirty="0">
              <a:ln>
                <a:noFill/>
              </a:ln>
              <a:solidFill>
                <a:prstClr val="black"/>
              </a:solidFill>
              <a:effectLst/>
              <a:uLnTx/>
              <a:uFillTx/>
            </a:endParaRPr>
          </a:p>
        </p:txBody>
      </p:sp>
      <p:sp>
        <p:nvSpPr>
          <p:cNvPr id="142" name="Tekstvak 141">
            <a:extLst>
              <a:ext uri="{FF2B5EF4-FFF2-40B4-BE49-F238E27FC236}">
                <a16:creationId xmlns:a16="http://schemas.microsoft.com/office/drawing/2014/main" id="{0509C748-4436-4409-9DFD-73A7A5F4FCFB}"/>
              </a:ext>
            </a:extLst>
          </p:cNvPr>
          <p:cNvSpPr txBox="1"/>
          <p:nvPr/>
        </p:nvSpPr>
        <p:spPr>
          <a:xfrm rot="16200000">
            <a:off x="825010" y="5314129"/>
            <a:ext cx="1292341" cy="307777"/>
          </a:xfrm>
          <a:prstGeom prst="rect">
            <a:avLst/>
          </a:prstGeom>
          <a:noFill/>
        </p:spPr>
        <p:txBody>
          <a:bodyPr wrap="none" rtlCol="0">
            <a:sp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GB" sz="1400" b="1" i="0" u="none" strike="noStrike" kern="0" cap="none" spc="0" normalizeH="0" baseline="0" noProof="0" dirty="0" err="1">
                <a:ln>
                  <a:noFill/>
                </a:ln>
                <a:solidFill>
                  <a:prstClr val="black"/>
                </a:solidFill>
                <a:effectLst/>
                <a:uLnTx/>
                <a:uFillTx/>
              </a:rPr>
              <a:t>TechnicalEntity</a:t>
            </a:r>
            <a:endParaRPr kumimoji="0" lang="en-GB" sz="1400" b="1" i="0" u="none" strike="noStrike" kern="0" cap="none" spc="0" normalizeH="0" baseline="0" noProof="0" dirty="0">
              <a:ln>
                <a:noFill/>
              </a:ln>
              <a:solidFill>
                <a:prstClr val="black"/>
              </a:solidFill>
              <a:effectLst/>
              <a:uLnTx/>
              <a:uFillTx/>
            </a:endParaRPr>
          </a:p>
        </p:txBody>
      </p:sp>
      <p:sp>
        <p:nvSpPr>
          <p:cNvPr id="143" name="Tekstvak 142">
            <a:extLst>
              <a:ext uri="{FF2B5EF4-FFF2-40B4-BE49-F238E27FC236}">
                <a16:creationId xmlns:a16="http://schemas.microsoft.com/office/drawing/2014/main" id="{104FEE8B-C248-4C07-BA25-56D2178C2E8B}"/>
              </a:ext>
            </a:extLst>
          </p:cNvPr>
          <p:cNvSpPr txBox="1"/>
          <p:nvPr/>
        </p:nvSpPr>
        <p:spPr>
          <a:xfrm>
            <a:off x="4214211" y="1113423"/>
            <a:ext cx="1202573" cy="307777"/>
          </a:xfrm>
          <a:prstGeom prst="rect">
            <a:avLst/>
          </a:prstGeom>
          <a:noFill/>
        </p:spPr>
        <p:txBody>
          <a:bodyPr wrap="none" rtlCol="0">
            <a:spAutoFit/>
          </a:bodyPr>
          <a:lstStyle/>
          <a:p>
            <a:pPr marL="0" marR="0" lvl="0" indent="0" defTabSz="685800" eaLnBrk="1" fontAlgn="auto" latinLnBrk="0" hangingPunct="1">
              <a:lnSpc>
                <a:spcPct val="100000"/>
              </a:lnSpc>
              <a:spcBef>
                <a:spcPts val="0"/>
              </a:spcBef>
              <a:spcAft>
                <a:spcPts val="0"/>
              </a:spcAft>
              <a:buClrTx/>
              <a:buSzTx/>
              <a:buFontTx/>
              <a:buNone/>
              <a:tabLst/>
              <a:defRPr/>
            </a:pPr>
            <a:r>
              <a:rPr lang="en-GB" sz="1400" b="1" kern="0" dirty="0" err="1">
                <a:solidFill>
                  <a:prstClr val="black"/>
                </a:solidFill>
              </a:rPr>
              <a:t>PlannedEntity</a:t>
            </a:r>
            <a:endParaRPr kumimoji="0" lang="en-GB" sz="1400" b="1" i="0" u="none" strike="noStrike" kern="0" cap="none" spc="0" normalizeH="0" baseline="0" noProof="0" dirty="0">
              <a:ln>
                <a:noFill/>
              </a:ln>
              <a:solidFill>
                <a:prstClr val="black"/>
              </a:solidFill>
              <a:effectLst/>
              <a:uLnTx/>
              <a:uFillTx/>
            </a:endParaRPr>
          </a:p>
        </p:txBody>
      </p:sp>
      <p:sp>
        <p:nvSpPr>
          <p:cNvPr id="144" name="Tekstvak 143">
            <a:extLst>
              <a:ext uri="{FF2B5EF4-FFF2-40B4-BE49-F238E27FC236}">
                <a16:creationId xmlns:a16="http://schemas.microsoft.com/office/drawing/2014/main" id="{1E74FCEA-09DA-40B7-8A6C-95423CDBEE0A}"/>
              </a:ext>
            </a:extLst>
          </p:cNvPr>
          <p:cNvSpPr txBox="1"/>
          <p:nvPr/>
        </p:nvSpPr>
        <p:spPr>
          <a:xfrm>
            <a:off x="7156117" y="1113423"/>
            <a:ext cx="1223412" cy="307777"/>
          </a:xfrm>
          <a:prstGeom prst="rect">
            <a:avLst/>
          </a:prstGeom>
          <a:noFill/>
        </p:spPr>
        <p:txBody>
          <a:bodyPr wrap="none" rtlCol="0">
            <a:spAutoFit/>
          </a:bodyPr>
          <a:lstStyle/>
          <a:p>
            <a:pPr marL="0" marR="0" lvl="0" indent="0" defTabSz="685800" eaLnBrk="1" fontAlgn="auto" latinLnBrk="0" hangingPunct="1">
              <a:lnSpc>
                <a:spcPct val="100000"/>
              </a:lnSpc>
              <a:spcBef>
                <a:spcPts val="0"/>
              </a:spcBef>
              <a:spcAft>
                <a:spcPts val="0"/>
              </a:spcAft>
              <a:buClrTx/>
              <a:buSzTx/>
              <a:buFontTx/>
              <a:buNone/>
              <a:tabLst/>
              <a:defRPr/>
            </a:pPr>
            <a:r>
              <a:rPr lang="en-GB" sz="1400" b="1" kern="0" dirty="0" err="1">
                <a:solidFill>
                  <a:prstClr val="black"/>
                </a:solidFill>
              </a:rPr>
              <a:t>RealizedEntity</a:t>
            </a:r>
            <a:endParaRPr kumimoji="0" lang="en-GB" sz="1400" b="1" i="0" u="none" strike="noStrike" kern="0" cap="none" spc="0" normalizeH="0" baseline="0" noProof="0" dirty="0">
              <a:ln>
                <a:noFill/>
              </a:ln>
              <a:solidFill>
                <a:prstClr val="black"/>
              </a:solidFill>
              <a:effectLst/>
              <a:uLnTx/>
              <a:uFillTx/>
            </a:endParaRPr>
          </a:p>
        </p:txBody>
      </p:sp>
      <p:sp>
        <p:nvSpPr>
          <p:cNvPr id="145" name="Tekstvak 144">
            <a:extLst>
              <a:ext uri="{FF2B5EF4-FFF2-40B4-BE49-F238E27FC236}">
                <a16:creationId xmlns:a16="http://schemas.microsoft.com/office/drawing/2014/main" id="{EC7AC266-6641-45B1-8085-66A94FA06FDE}"/>
              </a:ext>
            </a:extLst>
          </p:cNvPr>
          <p:cNvSpPr txBox="1"/>
          <p:nvPr/>
        </p:nvSpPr>
        <p:spPr>
          <a:xfrm rot="16200000">
            <a:off x="746998" y="3922241"/>
            <a:ext cx="1415772" cy="300082"/>
          </a:xfrm>
          <a:prstGeom prst="rect">
            <a:avLst/>
          </a:prstGeom>
          <a:noFill/>
        </p:spPr>
        <p:txBody>
          <a:bodyPr wrap="none" rtlCol="0">
            <a:spAutoFit/>
          </a:bodyPr>
          <a:lstStyle>
            <a:defPPr>
              <a:defRPr lang="nl-NL"/>
            </a:defPPr>
            <a:lvl1pPr marR="0" lvl="0" indent="0" defTabSz="685800" fontAlgn="auto">
              <a:lnSpc>
                <a:spcPct val="100000"/>
              </a:lnSpc>
              <a:spcBef>
                <a:spcPts val="0"/>
              </a:spcBef>
              <a:spcAft>
                <a:spcPts val="0"/>
              </a:spcAft>
              <a:buClrTx/>
              <a:buSzTx/>
              <a:buFontTx/>
              <a:buNone/>
              <a:tabLst/>
              <a:defRPr sz="1350" kern="0">
                <a:solidFill>
                  <a:prstClr val="black"/>
                </a:solidFill>
              </a:defRPr>
            </a:lvl1pPr>
          </a:lstStyle>
          <a:p>
            <a:r>
              <a:rPr lang="en-GB" dirty="0" err="1"/>
              <a:t>isImplementedBy</a:t>
            </a:r>
            <a:endParaRPr lang="en-GB" dirty="0"/>
          </a:p>
        </p:txBody>
      </p:sp>
      <p:sp>
        <p:nvSpPr>
          <p:cNvPr id="146" name="Tekstvak 145">
            <a:extLst>
              <a:ext uri="{FF2B5EF4-FFF2-40B4-BE49-F238E27FC236}">
                <a16:creationId xmlns:a16="http://schemas.microsoft.com/office/drawing/2014/main" id="{CB542A1C-7F9E-47CD-9AD9-596550B2C3ED}"/>
              </a:ext>
            </a:extLst>
          </p:cNvPr>
          <p:cNvSpPr txBox="1"/>
          <p:nvPr/>
        </p:nvSpPr>
        <p:spPr>
          <a:xfrm>
            <a:off x="5764314" y="1050165"/>
            <a:ext cx="1056700" cy="300082"/>
          </a:xfrm>
          <a:prstGeom prst="rect">
            <a:avLst/>
          </a:prstGeom>
          <a:noFill/>
        </p:spPr>
        <p:txBody>
          <a:bodyPr wrap="none" rtlCol="0">
            <a:spAutoFit/>
          </a:bodyPr>
          <a:lstStyle/>
          <a:p>
            <a:pPr marL="0" marR="0" lvl="0" indent="0" defTabSz="685800" eaLnBrk="1" fontAlgn="auto" latinLnBrk="0" hangingPunct="1">
              <a:lnSpc>
                <a:spcPct val="100000"/>
              </a:lnSpc>
              <a:spcBef>
                <a:spcPts val="0"/>
              </a:spcBef>
              <a:spcAft>
                <a:spcPts val="0"/>
              </a:spcAft>
              <a:buClrTx/>
              <a:buSzTx/>
              <a:buFontTx/>
              <a:buNone/>
              <a:tabLst/>
              <a:defRPr/>
            </a:pPr>
            <a:r>
              <a:rPr lang="en-GB" sz="1350" kern="0" dirty="0" err="1">
                <a:solidFill>
                  <a:prstClr val="black"/>
                </a:solidFill>
              </a:rPr>
              <a:t>isRealizedBy</a:t>
            </a:r>
            <a:endParaRPr kumimoji="0" lang="en-GB" sz="1350" b="0" i="0" u="none" strike="noStrike" kern="0" cap="none" spc="0" normalizeH="0" baseline="0" noProof="0" dirty="0">
              <a:ln>
                <a:noFill/>
              </a:ln>
              <a:solidFill>
                <a:prstClr val="black"/>
              </a:solidFill>
              <a:effectLst/>
              <a:uLnTx/>
              <a:uFillTx/>
            </a:endParaRPr>
          </a:p>
        </p:txBody>
      </p:sp>
      <p:cxnSp>
        <p:nvCxnSpPr>
          <p:cNvPr id="147" name="Rechte verbindingslijn met pijl 146">
            <a:extLst>
              <a:ext uri="{FF2B5EF4-FFF2-40B4-BE49-F238E27FC236}">
                <a16:creationId xmlns:a16="http://schemas.microsoft.com/office/drawing/2014/main" id="{401DEEEF-3C56-42DE-9B94-886202D01255}"/>
              </a:ext>
            </a:extLst>
          </p:cNvPr>
          <p:cNvCxnSpPr/>
          <p:nvPr/>
        </p:nvCxnSpPr>
        <p:spPr>
          <a:xfrm>
            <a:off x="1623004" y="3646271"/>
            <a:ext cx="0" cy="770021"/>
          </a:xfrm>
          <a:prstGeom prst="straightConnector1">
            <a:avLst/>
          </a:prstGeom>
          <a:noFill/>
          <a:ln w="6350" cap="flat" cmpd="sng" algn="ctr">
            <a:solidFill>
              <a:sysClr val="windowText" lastClr="000000"/>
            </a:solidFill>
            <a:prstDash val="solid"/>
            <a:miter lim="800000"/>
            <a:headEnd type="none" w="med" len="med"/>
            <a:tailEnd type="triangle" w="med" len="med"/>
          </a:ln>
          <a:effectLst/>
        </p:spPr>
      </p:cxnSp>
      <p:cxnSp>
        <p:nvCxnSpPr>
          <p:cNvPr id="148" name="Rechte verbindingslijn met pijl 147">
            <a:extLst>
              <a:ext uri="{FF2B5EF4-FFF2-40B4-BE49-F238E27FC236}">
                <a16:creationId xmlns:a16="http://schemas.microsoft.com/office/drawing/2014/main" id="{63E52F94-743A-4465-9A6C-93A08B929F80}"/>
              </a:ext>
            </a:extLst>
          </p:cNvPr>
          <p:cNvCxnSpPr>
            <a:cxnSpLocks/>
          </p:cNvCxnSpPr>
          <p:nvPr/>
        </p:nvCxnSpPr>
        <p:spPr>
          <a:xfrm rot="16200000">
            <a:off x="6316852" y="967905"/>
            <a:ext cx="0" cy="770021"/>
          </a:xfrm>
          <a:prstGeom prst="straightConnector1">
            <a:avLst/>
          </a:prstGeom>
          <a:noFill/>
          <a:ln w="6350" cap="flat" cmpd="sng" algn="ctr">
            <a:solidFill>
              <a:sysClr val="windowText" lastClr="000000"/>
            </a:solidFill>
            <a:prstDash val="solid"/>
            <a:miter lim="800000"/>
            <a:headEnd type="none" w="med" len="med"/>
            <a:tailEnd type="triangle" w="med" len="med"/>
          </a:ln>
          <a:effectLst/>
        </p:spPr>
      </p:cxnSp>
      <p:sp>
        <p:nvSpPr>
          <p:cNvPr id="149" name="Rechthoek 148">
            <a:extLst>
              <a:ext uri="{FF2B5EF4-FFF2-40B4-BE49-F238E27FC236}">
                <a16:creationId xmlns:a16="http://schemas.microsoft.com/office/drawing/2014/main" id="{3A4CD753-BF1A-466F-8C19-F643F87C76AB}"/>
              </a:ext>
            </a:extLst>
          </p:cNvPr>
          <p:cNvSpPr/>
          <p:nvPr/>
        </p:nvSpPr>
        <p:spPr>
          <a:xfrm>
            <a:off x="2472256" y="1611025"/>
            <a:ext cx="2986843" cy="82561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Planned functional</a:t>
            </a:r>
          </a:p>
          <a:p>
            <a:pPr algn="ctr"/>
            <a:r>
              <a:rPr lang="en-GB" dirty="0">
                <a:solidFill>
                  <a:schemeClr val="tx1"/>
                </a:solidFill>
              </a:rPr>
              <a:t>spatial region</a:t>
            </a:r>
          </a:p>
        </p:txBody>
      </p:sp>
      <p:sp>
        <p:nvSpPr>
          <p:cNvPr id="150" name="Rechthoek 149">
            <a:extLst>
              <a:ext uri="{FF2B5EF4-FFF2-40B4-BE49-F238E27FC236}">
                <a16:creationId xmlns:a16="http://schemas.microsoft.com/office/drawing/2014/main" id="{55BA9433-9242-448F-8458-61659B9A4C4C}"/>
              </a:ext>
            </a:extLst>
          </p:cNvPr>
          <p:cNvSpPr/>
          <p:nvPr/>
        </p:nvSpPr>
        <p:spPr>
          <a:xfrm>
            <a:off x="2472256" y="2927783"/>
            <a:ext cx="2986843" cy="82561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err="1">
                <a:solidFill>
                  <a:schemeClr val="tx1"/>
                </a:solidFill>
              </a:rPr>
              <a:t>Geplanned</a:t>
            </a:r>
            <a:r>
              <a:rPr lang="en-GB" dirty="0">
                <a:solidFill>
                  <a:schemeClr val="tx1"/>
                </a:solidFill>
              </a:rPr>
              <a:t> functional</a:t>
            </a:r>
          </a:p>
          <a:p>
            <a:pPr algn="ctr"/>
            <a:r>
              <a:rPr lang="en-GB" dirty="0">
                <a:solidFill>
                  <a:schemeClr val="tx1"/>
                </a:solidFill>
              </a:rPr>
              <a:t>real object</a:t>
            </a:r>
          </a:p>
        </p:txBody>
      </p:sp>
      <p:cxnSp>
        <p:nvCxnSpPr>
          <p:cNvPr id="151" name="Rechte verbindingslijn met pijl 150">
            <a:extLst>
              <a:ext uri="{FF2B5EF4-FFF2-40B4-BE49-F238E27FC236}">
                <a16:creationId xmlns:a16="http://schemas.microsoft.com/office/drawing/2014/main" id="{A7B9C60E-2047-4276-9EA8-D0D221F4CA3E}"/>
              </a:ext>
            </a:extLst>
          </p:cNvPr>
          <p:cNvCxnSpPr>
            <a:cxnSpLocks/>
          </p:cNvCxnSpPr>
          <p:nvPr/>
        </p:nvCxnSpPr>
        <p:spPr>
          <a:xfrm>
            <a:off x="4067850" y="2436639"/>
            <a:ext cx="0" cy="491144"/>
          </a:xfrm>
          <a:prstGeom prst="straightConnector1">
            <a:avLst/>
          </a:prstGeom>
          <a:noFill/>
          <a:ln w="6350" cap="flat" cmpd="sng" algn="ctr">
            <a:solidFill>
              <a:sysClr val="windowText" lastClr="000000"/>
            </a:solidFill>
            <a:prstDash val="solid"/>
            <a:miter lim="800000"/>
            <a:headEnd type="none" w="med" len="med"/>
            <a:tailEnd type="triangle" w="med" len="med"/>
          </a:ln>
          <a:effectLst/>
        </p:spPr>
      </p:cxnSp>
      <p:cxnSp>
        <p:nvCxnSpPr>
          <p:cNvPr id="152" name="Rechte verbindingslijn met pijl 151">
            <a:extLst>
              <a:ext uri="{FF2B5EF4-FFF2-40B4-BE49-F238E27FC236}">
                <a16:creationId xmlns:a16="http://schemas.microsoft.com/office/drawing/2014/main" id="{52C23013-430D-4B9C-83D8-334EDD7EE4A3}"/>
              </a:ext>
            </a:extLst>
          </p:cNvPr>
          <p:cNvCxnSpPr>
            <a:cxnSpLocks/>
          </p:cNvCxnSpPr>
          <p:nvPr/>
        </p:nvCxnSpPr>
        <p:spPr>
          <a:xfrm>
            <a:off x="4761645" y="2436639"/>
            <a:ext cx="0" cy="500853"/>
          </a:xfrm>
          <a:prstGeom prst="straightConnector1">
            <a:avLst/>
          </a:prstGeom>
          <a:noFill/>
          <a:ln w="6350" cap="flat" cmpd="sng" algn="ctr">
            <a:solidFill>
              <a:sysClr val="windowText" lastClr="000000"/>
            </a:solidFill>
            <a:prstDash val="solid"/>
            <a:miter lim="800000"/>
            <a:headEnd type="none" w="med" len="med"/>
            <a:tailEnd type="triangle" w="med" len="med"/>
          </a:ln>
          <a:effectLst/>
        </p:spPr>
      </p:cxnSp>
      <p:sp>
        <p:nvSpPr>
          <p:cNvPr id="153" name="Rechthoek 152">
            <a:extLst>
              <a:ext uri="{FF2B5EF4-FFF2-40B4-BE49-F238E27FC236}">
                <a16:creationId xmlns:a16="http://schemas.microsoft.com/office/drawing/2014/main" id="{925D8F7E-2B3E-4982-9CFB-0EF24E159F61}"/>
              </a:ext>
            </a:extLst>
          </p:cNvPr>
          <p:cNvSpPr/>
          <p:nvPr/>
        </p:nvSpPr>
        <p:spPr>
          <a:xfrm>
            <a:off x="2472256" y="4305359"/>
            <a:ext cx="2986843" cy="825614"/>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Planned technical</a:t>
            </a:r>
          </a:p>
          <a:p>
            <a:pPr algn="ctr"/>
            <a:r>
              <a:rPr lang="en-GB" dirty="0">
                <a:solidFill>
                  <a:schemeClr val="tx1"/>
                </a:solidFill>
              </a:rPr>
              <a:t>spatial region</a:t>
            </a:r>
          </a:p>
        </p:txBody>
      </p:sp>
      <p:sp>
        <p:nvSpPr>
          <p:cNvPr id="154" name="Rechthoek 153">
            <a:extLst>
              <a:ext uri="{FF2B5EF4-FFF2-40B4-BE49-F238E27FC236}">
                <a16:creationId xmlns:a16="http://schemas.microsoft.com/office/drawing/2014/main" id="{98A49045-AB9C-4438-A6FB-D3DE5E6B7610}"/>
              </a:ext>
            </a:extLst>
          </p:cNvPr>
          <p:cNvSpPr/>
          <p:nvPr/>
        </p:nvSpPr>
        <p:spPr>
          <a:xfrm>
            <a:off x="2472256" y="5622117"/>
            <a:ext cx="2986843" cy="82561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Planned technical</a:t>
            </a:r>
          </a:p>
          <a:p>
            <a:pPr algn="ctr"/>
            <a:r>
              <a:rPr lang="en-GB" dirty="0">
                <a:solidFill>
                  <a:schemeClr val="tx1"/>
                </a:solidFill>
              </a:rPr>
              <a:t>real object</a:t>
            </a:r>
          </a:p>
        </p:txBody>
      </p:sp>
      <p:cxnSp>
        <p:nvCxnSpPr>
          <p:cNvPr id="155" name="Rechte verbindingslijn met pijl 154">
            <a:extLst>
              <a:ext uri="{FF2B5EF4-FFF2-40B4-BE49-F238E27FC236}">
                <a16:creationId xmlns:a16="http://schemas.microsoft.com/office/drawing/2014/main" id="{7956CD27-25A6-4BF1-8B28-2341364B16B3}"/>
              </a:ext>
            </a:extLst>
          </p:cNvPr>
          <p:cNvCxnSpPr>
            <a:cxnSpLocks/>
          </p:cNvCxnSpPr>
          <p:nvPr/>
        </p:nvCxnSpPr>
        <p:spPr>
          <a:xfrm>
            <a:off x="4067850" y="5130973"/>
            <a:ext cx="0" cy="491144"/>
          </a:xfrm>
          <a:prstGeom prst="straightConnector1">
            <a:avLst/>
          </a:prstGeom>
          <a:noFill/>
          <a:ln w="6350" cap="flat" cmpd="sng" algn="ctr">
            <a:solidFill>
              <a:sysClr val="windowText" lastClr="000000"/>
            </a:solidFill>
            <a:prstDash val="solid"/>
            <a:miter lim="800000"/>
            <a:headEnd type="none" w="med" len="med"/>
            <a:tailEnd type="triangle" w="med" len="med"/>
          </a:ln>
          <a:effectLst/>
        </p:spPr>
      </p:cxnSp>
      <p:cxnSp>
        <p:nvCxnSpPr>
          <p:cNvPr id="156" name="Rechte verbindingslijn met pijl 155">
            <a:extLst>
              <a:ext uri="{FF2B5EF4-FFF2-40B4-BE49-F238E27FC236}">
                <a16:creationId xmlns:a16="http://schemas.microsoft.com/office/drawing/2014/main" id="{5506518D-A445-43AA-864D-78C674C86380}"/>
              </a:ext>
            </a:extLst>
          </p:cNvPr>
          <p:cNvCxnSpPr>
            <a:cxnSpLocks/>
          </p:cNvCxnSpPr>
          <p:nvPr/>
        </p:nvCxnSpPr>
        <p:spPr>
          <a:xfrm>
            <a:off x="4761645" y="5130973"/>
            <a:ext cx="0" cy="500853"/>
          </a:xfrm>
          <a:prstGeom prst="straightConnector1">
            <a:avLst/>
          </a:prstGeom>
          <a:noFill/>
          <a:ln w="6350" cap="flat" cmpd="sng" algn="ctr">
            <a:solidFill>
              <a:sysClr val="windowText" lastClr="000000"/>
            </a:solidFill>
            <a:prstDash val="solid"/>
            <a:miter lim="800000"/>
            <a:headEnd type="none" w="med" len="med"/>
            <a:tailEnd type="triangle" w="med" len="med"/>
          </a:ln>
          <a:effectLst/>
        </p:spPr>
      </p:cxnSp>
      <p:sp>
        <p:nvSpPr>
          <p:cNvPr id="157" name="Tekstvak 156">
            <a:extLst>
              <a:ext uri="{FF2B5EF4-FFF2-40B4-BE49-F238E27FC236}">
                <a16:creationId xmlns:a16="http://schemas.microsoft.com/office/drawing/2014/main" id="{59FF486C-C6A0-40B1-A288-AD3B468393AA}"/>
              </a:ext>
            </a:extLst>
          </p:cNvPr>
          <p:cNvSpPr txBox="1"/>
          <p:nvPr/>
        </p:nvSpPr>
        <p:spPr>
          <a:xfrm>
            <a:off x="4761645" y="5224624"/>
            <a:ext cx="784189" cy="300082"/>
          </a:xfrm>
          <a:prstGeom prst="rect">
            <a:avLst/>
          </a:prstGeom>
          <a:noFill/>
        </p:spPr>
        <p:txBody>
          <a:bodyPr wrap="none" rtlCol="0">
            <a:spAutoFit/>
          </a:bodyPr>
          <a:lstStyle/>
          <a:p>
            <a:r>
              <a:rPr lang="en-GB" sz="1350" dirty="0"/>
              <a:t>contains</a:t>
            </a:r>
          </a:p>
        </p:txBody>
      </p:sp>
      <p:sp>
        <p:nvSpPr>
          <p:cNvPr id="158" name="Rechthoek 157">
            <a:extLst>
              <a:ext uri="{FF2B5EF4-FFF2-40B4-BE49-F238E27FC236}">
                <a16:creationId xmlns:a16="http://schemas.microsoft.com/office/drawing/2014/main" id="{60314773-A669-4504-93FD-77D14568D2E0}"/>
              </a:ext>
            </a:extLst>
          </p:cNvPr>
          <p:cNvSpPr/>
          <p:nvPr/>
        </p:nvSpPr>
        <p:spPr>
          <a:xfrm>
            <a:off x="7206181" y="4295834"/>
            <a:ext cx="2986843" cy="825614"/>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Realized technical</a:t>
            </a:r>
          </a:p>
          <a:p>
            <a:pPr algn="ctr"/>
            <a:r>
              <a:rPr lang="en-GB" dirty="0">
                <a:solidFill>
                  <a:schemeClr val="tx1"/>
                </a:solidFill>
              </a:rPr>
              <a:t>spatial region</a:t>
            </a:r>
          </a:p>
        </p:txBody>
      </p:sp>
      <p:sp>
        <p:nvSpPr>
          <p:cNvPr id="159" name="Rechthoek 158">
            <a:extLst>
              <a:ext uri="{FF2B5EF4-FFF2-40B4-BE49-F238E27FC236}">
                <a16:creationId xmlns:a16="http://schemas.microsoft.com/office/drawing/2014/main" id="{DC506036-2A77-4169-98FF-BC9F636BA20A}"/>
              </a:ext>
            </a:extLst>
          </p:cNvPr>
          <p:cNvSpPr/>
          <p:nvPr/>
        </p:nvSpPr>
        <p:spPr>
          <a:xfrm>
            <a:off x="7206181" y="5612592"/>
            <a:ext cx="2986843" cy="82561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Realized technical</a:t>
            </a:r>
          </a:p>
          <a:p>
            <a:pPr algn="ctr"/>
            <a:r>
              <a:rPr lang="en-GB" dirty="0">
                <a:solidFill>
                  <a:schemeClr val="tx1"/>
                </a:solidFill>
              </a:rPr>
              <a:t>real object</a:t>
            </a:r>
          </a:p>
        </p:txBody>
      </p:sp>
      <p:cxnSp>
        <p:nvCxnSpPr>
          <p:cNvPr id="160" name="Rechte verbindingslijn met pijl 159">
            <a:extLst>
              <a:ext uri="{FF2B5EF4-FFF2-40B4-BE49-F238E27FC236}">
                <a16:creationId xmlns:a16="http://schemas.microsoft.com/office/drawing/2014/main" id="{582F01AE-B61F-4CBA-AC52-1794AED93054}"/>
              </a:ext>
            </a:extLst>
          </p:cNvPr>
          <p:cNvCxnSpPr>
            <a:cxnSpLocks/>
          </p:cNvCxnSpPr>
          <p:nvPr/>
        </p:nvCxnSpPr>
        <p:spPr>
          <a:xfrm>
            <a:off x="8801775" y="5121448"/>
            <a:ext cx="0" cy="491144"/>
          </a:xfrm>
          <a:prstGeom prst="straightConnector1">
            <a:avLst/>
          </a:prstGeom>
          <a:noFill/>
          <a:ln w="6350" cap="flat" cmpd="sng" algn="ctr">
            <a:solidFill>
              <a:sysClr val="windowText" lastClr="000000"/>
            </a:solidFill>
            <a:prstDash val="solid"/>
            <a:miter lim="800000"/>
            <a:headEnd type="none" w="med" len="med"/>
            <a:tailEnd type="triangle" w="med" len="med"/>
          </a:ln>
          <a:effectLst/>
        </p:spPr>
      </p:cxnSp>
      <p:cxnSp>
        <p:nvCxnSpPr>
          <p:cNvPr id="161" name="Rechte verbindingslijn met pijl 160">
            <a:extLst>
              <a:ext uri="{FF2B5EF4-FFF2-40B4-BE49-F238E27FC236}">
                <a16:creationId xmlns:a16="http://schemas.microsoft.com/office/drawing/2014/main" id="{1A36028D-E7FA-4D96-9C5D-D6A70C73A215}"/>
              </a:ext>
            </a:extLst>
          </p:cNvPr>
          <p:cNvCxnSpPr>
            <a:cxnSpLocks/>
          </p:cNvCxnSpPr>
          <p:nvPr/>
        </p:nvCxnSpPr>
        <p:spPr>
          <a:xfrm>
            <a:off x="9495570" y="5121448"/>
            <a:ext cx="0" cy="500853"/>
          </a:xfrm>
          <a:prstGeom prst="straightConnector1">
            <a:avLst/>
          </a:prstGeom>
          <a:noFill/>
          <a:ln w="6350" cap="flat" cmpd="sng" algn="ctr">
            <a:solidFill>
              <a:sysClr val="windowText" lastClr="000000"/>
            </a:solidFill>
            <a:prstDash val="solid"/>
            <a:miter lim="800000"/>
            <a:headEnd type="none" w="med" len="med"/>
            <a:tailEnd type="triangle" w="med" len="med"/>
          </a:ln>
          <a:effectLst/>
        </p:spPr>
      </p:cxnSp>
      <p:sp>
        <p:nvSpPr>
          <p:cNvPr id="162" name="Tekstvak 161">
            <a:extLst>
              <a:ext uri="{FF2B5EF4-FFF2-40B4-BE49-F238E27FC236}">
                <a16:creationId xmlns:a16="http://schemas.microsoft.com/office/drawing/2014/main" id="{0441C648-8572-491C-AD66-5B39B32D39F2}"/>
              </a:ext>
            </a:extLst>
          </p:cNvPr>
          <p:cNvSpPr txBox="1"/>
          <p:nvPr/>
        </p:nvSpPr>
        <p:spPr>
          <a:xfrm>
            <a:off x="9495570" y="5224624"/>
            <a:ext cx="784189" cy="300082"/>
          </a:xfrm>
          <a:prstGeom prst="rect">
            <a:avLst/>
          </a:prstGeom>
          <a:noFill/>
        </p:spPr>
        <p:txBody>
          <a:bodyPr wrap="none" rtlCol="0">
            <a:spAutoFit/>
          </a:bodyPr>
          <a:lstStyle/>
          <a:p>
            <a:r>
              <a:rPr lang="en-GB" sz="1350" dirty="0"/>
              <a:t>contains</a:t>
            </a:r>
          </a:p>
        </p:txBody>
      </p:sp>
      <p:sp>
        <p:nvSpPr>
          <p:cNvPr id="163" name="Rechthoek 162">
            <a:extLst>
              <a:ext uri="{FF2B5EF4-FFF2-40B4-BE49-F238E27FC236}">
                <a16:creationId xmlns:a16="http://schemas.microsoft.com/office/drawing/2014/main" id="{676D5BBA-B02E-4125-85AC-06A304BE3A6E}"/>
              </a:ext>
            </a:extLst>
          </p:cNvPr>
          <p:cNvSpPr/>
          <p:nvPr/>
        </p:nvSpPr>
        <p:spPr>
          <a:xfrm>
            <a:off x="7215706" y="1611025"/>
            <a:ext cx="2986843" cy="825614"/>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dirty="0">
                <a:solidFill>
                  <a:schemeClr val="tx1"/>
                </a:solidFill>
              </a:rPr>
              <a:t>Realized functional</a:t>
            </a:r>
          </a:p>
          <a:p>
            <a:pPr algn="ctr"/>
            <a:r>
              <a:rPr lang="en-GB" dirty="0">
                <a:solidFill>
                  <a:schemeClr val="tx1"/>
                </a:solidFill>
              </a:rPr>
              <a:t>spatial region</a:t>
            </a:r>
          </a:p>
        </p:txBody>
      </p:sp>
      <p:sp>
        <p:nvSpPr>
          <p:cNvPr id="164" name="Rechthoek 163">
            <a:extLst>
              <a:ext uri="{FF2B5EF4-FFF2-40B4-BE49-F238E27FC236}">
                <a16:creationId xmlns:a16="http://schemas.microsoft.com/office/drawing/2014/main" id="{77EAC37E-0909-455D-913F-64771FC8F023}"/>
              </a:ext>
            </a:extLst>
          </p:cNvPr>
          <p:cNvSpPr/>
          <p:nvPr/>
        </p:nvSpPr>
        <p:spPr>
          <a:xfrm>
            <a:off x="7215706" y="2927783"/>
            <a:ext cx="2986843" cy="825614"/>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dirty="0">
                <a:solidFill>
                  <a:schemeClr val="tx1"/>
                </a:solidFill>
              </a:rPr>
              <a:t>Realized functional</a:t>
            </a:r>
          </a:p>
          <a:p>
            <a:pPr algn="ctr"/>
            <a:r>
              <a:rPr lang="en-GB" dirty="0">
                <a:solidFill>
                  <a:schemeClr val="tx1"/>
                </a:solidFill>
              </a:rPr>
              <a:t>real object</a:t>
            </a:r>
          </a:p>
        </p:txBody>
      </p:sp>
      <p:cxnSp>
        <p:nvCxnSpPr>
          <p:cNvPr id="165" name="Rechte verbindingslijn met pijl 164">
            <a:extLst>
              <a:ext uri="{FF2B5EF4-FFF2-40B4-BE49-F238E27FC236}">
                <a16:creationId xmlns:a16="http://schemas.microsoft.com/office/drawing/2014/main" id="{ED4F09F7-0787-4192-9B29-14B46EF04E6C}"/>
              </a:ext>
            </a:extLst>
          </p:cNvPr>
          <p:cNvCxnSpPr>
            <a:cxnSpLocks/>
          </p:cNvCxnSpPr>
          <p:nvPr/>
        </p:nvCxnSpPr>
        <p:spPr>
          <a:xfrm>
            <a:off x="8811300" y="2436639"/>
            <a:ext cx="0" cy="491144"/>
          </a:xfrm>
          <a:prstGeom prst="straightConnector1">
            <a:avLst/>
          </a:prstGeom>
          <a:noFill/>
          <a:ln w="6350" cap="flat" cmpd="sng" algn="ctr">
            <a:solidFill>
              <a:sysClr val="windowText" lastClr="000000"/>
            </a:solidFill>
            <a:prstDash val="solid"/>
            <a:miter lim="800000"/>
            <a:headEnd type="none" w="med" len="med"/>
            <a:tailEnd type="triangle" w="med" len="med"/>
          </a:ln>
          <a:effectLst/>
        </p:spPr>
      </p:cxnSp>
      <p:cxnSp>
        <p:nvCxnSpPr>
          <p:cNvPr id="166" name="Rechte verbindingslijn met pijl 165">
            <a:extLst>
              <a:ext uri="{FF2B5EF4-FFF2-40B4-BE49-F238E27FC236}">
                <a16:creationId xmlns:a16="http://schemas.microsoft.com/office/drawing/2014/main" id="{AAB36B6F-B8CD-4F78-B119-9F3E59597D3A}"/>
              </a:ext>
            </a:extLst>
          </p:cNvPr>
          <p:cNvCxnSpPr>
            <a:cxnSpLocks/>
          </p:cNvCxnSpPr>
          <p:nvPr/>
        </p:nvCxnSpPr>
        <p:spPr>
          <a:xfrm>
            <a:off x="9505095" y="2436639"/>
            <a:ext cx="0" cy="500853"/>
          </a:xfrm>
          <a:prstGeom prst="straightConnector1">
            <a:avLst/>
          </a:prstGeom>
          <a:noFill/>
          <a:ln w="6350" cap="flat" cmpd="sng" algn="ctr">
            <a:solidFill>
              <a:sysClr val="windowText" lastClr="000000"/>
            </a:solidFill>
            <a:prstDash val="solid"/>
            <a:miter lim="800000"/>
            <a:headEnd type="none" w="med" len="med"/>
            <a:tailEnd type="triangle" w="med" len="med"/>
          </a:ln>
          <a:effectLst/>
        </p:spPr>
      </p:cxnSp>
      <p:grpSp>
        <p:nvGrpSpPr>
          <p:cNvPr id="167" name="Groep 166">
            <a:extLst>
              <a:ext uri="{FF2B5EF4-FFF2-40B4-BE49-F238E27FC236}">
                <a16:creationId xmlns:a16="http://schemas.microsoft.com/office/drawing/2014/main" id="{6F4CD589-C57D-4DA4-A613-CD6DF0CEB87C}"/>
              </a:ext>
            </a:extLst>
          </p:cNvPr>
          <p:cNvGrpSpPr/>
          <p:nvPr/>
        </p:nvGrpSpPr>
        <p:grpSpPr>
          <a:xfrm>
            <a:off x="2079628" y="2156460"/>
            <a:ext cx="0" cy="4052428"/>
            <a:chOff x="2326872" y="1857375"/>
            <a:chExt cx="0" cy="4052428"/>
          </a:xfrm>
        </p:grpSpPr>
        <p:cxnSp>
          <p:nvCxnSpPr>
            <p:cNvPr id="168" name="Rechte verbindingslijn met pijl 167">
              <a:extLst>
                <a:ext uri="{FF2B5EF4-FFF2-40B4-BE49-F238E27FC236}">
                  <a16:creationId xmlns:a16="http://schemas.microsoft.com/office/drawing/2014/main" id="{384811EF-EB39-41EE-9D12-977B41767986}"/>
                </a:ext>
              </a:extLst>
            </p:cNvPr>
            <p:cNvCxnSpPr/>
            <p:nvPr/>
          </p:nvCxnSpPr>
          <p:spPr>
            <a:xfrm>
              <a:off x="2326872" y="1857375"/>
              <a:ext cx="0" cy="1171575"/>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9" name="Rechte verbindingslijn met pijl 168">
              <a:extLst>
                <a:ext uri="{FF2B5EF4-FFF2-40B4-BE49-F238E27FC236}">
                  <a16:creationId xmlns:a16="http://schemas.microsoft.com/office/drawing/2014/main" id="{7C709331-5756-4235-9C0B-55B01C03D00C}"/>
                </a:ext>
              </a:extLst>
            </p:cNvPr>
            <p:cNvCxnSpPr>
              <a:cxnSpLocks/>
            </p:cNvCxnSpPr>
            <p:nvPr/>
          </p:nvCxnSpPr>
          <p:spPr>
            <a:xfrm>
              <a:off x="2326872" y="3255040"/>
              <a:ext cx="0" cy="2654763"/>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70" name="Rechte verbindingslijn met pijl 169">
            <a:extLst>
              <a:ext uri="{FF2B5EF4-FFF2-40B4-BE49-F238E27FC236}">
                <a16:creationId xmlns:a16="http://schemas.microsoft.com/office/drawing/2014/main" id="{DE53D9AE-1E14-4D6E-9CD9-6BC54103A9C7}"/>
              </a:ext>
            </a:extLst>
          </p:cNvPr>
          <p:cNvCxnSpPr/>
          <p:nvPr/>
        </p:nvCxnSpPr>
        <p:spPr>
          <a:xfrm>
            <a:off x="10614120" y="2082832"/>
            <a:ext cx="0" cy="1171575"/>
          </a:xfrm>
          <a:prstGeom prst="straightConnector1">
            <a:avLst/>
          </a:prstGeom>
          <a:ln w="762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1" name="Rechte verbindingslijn met pijl 170">
            <a:extLst>
              <a:ext uri="{FF2B5EF4-FFF2-40B4-BE49-F238E27FC236}">
                <a16:creationId xmlns:a16="http://schemas.microsoft.com/office/drawing/2014/main" id="{C5E8E564-D1B8-4852-9C68-1617BAE31415}"/>
              </a:ext>
            </a:extLst>
          </p:cNvPr>
          <p:cNvCxnSpPr>
            <a:cxnSpLocks/>
          </p:cNvCxnSpPr>
          <p:nvPr/>
        </p:nvCxnSpPr>
        <p:spPr>
          <a:xfrm>
            <a:off x="10614120" y="3385449"/>
            <a:ext cx="0" cy="2654763"/>
          </a:xfrm>
          <a:prstGeom prst="straightConnector1">
            <a:avLst/>
          </a:prstGeom>
          <a:ln w="762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2" name="Rechte verbindingslijn met pijl 171">
            <a:extLst>
              <a:ext uri="{FF2B5EF4-FFF2-40B4-BE49-F238E27FC236}">
                <a16:creationId xmlns:a16="http://schemas.microsoft.com/office/drawing/2014/main" id="{F67DE134-151D-4BD9-B3F4-D0C5FF746CC0}"/>
              </a:ext>
            </a:extLst>
          </p:cNvPr>
          <p:cNvCxnSpPr>
            <a:cxnSpLocks/>
          </p:cNvCxnSpPr>
          <p:nvPr/>
        </p:nvCxnSpPr>
        <p:spPr>
          <a:xfrm rot="5400000">
            <a:off x="6367556" y="5684808"/>
            <a:ext cx="0" cy="1171575"/>
          </a:xfrm>
          <a:prstGeom prst="straightConnector1">
            <a:avLst/>
          </a:prstGeom>
          <a:ln w="762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3" name="Rechte verbindingslijn met pijl 172">
            <a:extLst>
              <a:ext uri="{FF2B5EF4-FFF2-40B4-BE49-F238E27FC236}">
                <a16:creationId xmlns:a16="http://schemas.microsoft.com/office/drawing/2014/main" id="{F8568159-3FD7-41D5-88CE-538C02D9A75D}"/>
              </a:ext>
            </a:extLst>
          </p:cNvPr>
          <p:cNvCxnSpPr>
            <a:cxnSpLocks/>
          </p:cNvCxnSpPr>
          <p:nvPr/>
        </p:nvCxnSpPr>
        <p:spPr>
          <a:xfrm rot="16200000">
            <a:off x="6254706" y="1438045"/>
            <a:ext cx="0" cy="1171575"/>
          </a:xfrm>
          <a:prstGeom prst="straightConnector1">
            <a:avLst/>
          </a:prstGeom>
          <a:ln w="1905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74" name="Tekstvak 173">
            <a:extLst>
              <a:ext uri="{FF2B5EF4-FFF2-40B4-BE49-F238E27FC236}">
                <a16:creationId xmlns:a16="http://schemas.microsoft.com/office/drawing/2014/main" id="{1A7C6F15-6913-4D42-9DAA-AEF71D28043B}"/>
              </a:ext>
            </a:extLst>
          </p:cNvPr>
          <p:cNvSpPr txBox="1"/>
          <p:nvPr/>
        </p:nvSpPr>
        <p:spPr>
          <a:xfrm>
            <a:off x="2472256" y="1593821"/>
            <a:ext cx="441146" cy="276999"/>
          </a:xfrm>
          <a:prstGeom prst="rect">
            <a:avLst/>
          </a:prstGeom>
          <a:noFill/>
        </p:spPr>
        <p:txBody>
          <a:bodyPr wrap="none" rtlCol="0">
            <a:spAutoFit/>
          </a:bodyPr>
          <a:lstStyle/>
          <a:p>
            <a:r>
              <a:rPr lang="en-GB" sz="1200" b="1" dirty="0"/>
              <a:t>Q1a</a:t>
            </a:r>
          </a:p>
        </p:txBody>
      </p:sp>
      <p:sp>
        <p:nvSpPr>
          <p:cNvPr id="175" name="Tekstvak 174">
            <a:extLst>
              <a:ext uri="{FF2B5EF4-FFF2-40B4-BE49-F238E27FC236}">
                <a16:creationId xmlns:a16="http://schemas.microsoft.com/office/drawing/2014/main" id="{7A89B9DE-968F-4911-8B36-5B657AA769A3}"/>
              </a:ext>
            </a:extLst>
          </p:cNvPr>
          <p:cNvSpPr txBox="1"/>
          <p:nvPr/>
        </p:nvSpPr>
        <p:spPr>
          <a:xfrm>
            <a:off x="2444762" y="2910941"/>
            <a:ext cx="452368" cy="276999"/>
          </a:xfrm>
          <a:prstGeom prst="rect">
            <a:avLst/>
          </a:prstGeom>
          <a:noFill/>
        </p:spPr>
        <p:txBody>
          <a:bodyPr wrap="none" rtlCol="0">
            <a:spAutoFit/>
          </a:bodyPr>
          <a:lstStyle/>
          <a:p>
            <a:r>
              <a:rPr lang="en-GB" sz="1200" b="1" dirty="0"/>
              <a:t>Q1b</a:t>
            </a:r>
          </a:p>
        </p:txBody>
      </p:sp>
      <p:sp>
        <p:nvSpPr>
          <p:cNvPr id="176" name="Tekstvak 175">
            <a:extLst>
              <a:ext uri="{FF2B5EF4-FFF2-40B4-BE49-F238E27FC236}">
                <a16:creationId xmlns:a16="http://schemas.microsoft.com/office/drawing/2014/main" id="{14CB76CF-4241-40F8-8CC0-1554647A42C7}"/>
              </a:ext>
            </a:extLst>
          </p:cNvPr>
          <p:cNvSpPr txBox="1"/>
          <p:nvPr/>
        </p:nvSpPr>
        <p:spPr>
          <a:xfrm>
            <a:off x="7225471" y="1581379"/>
            <a:ext cx="457176" cy="276999"/>
          </a:xfrm>
          <a:prstGeom prst="rect">
            <a:avLst/>
          </a:prstGeom>
          <a:noFill/>
        </p:spPr>
        <p:txBody>
          <a:bodyPr wrap="none" rtlCol="0">
            <a:spAutoFit/>
          </a:bodyPr>
          <a:lstStyle/>
          <a:p>
            <a:r>
              <a:rPr lang="en-GB" sz="1200" b="1" dirty="0"/>
              <a:t>Q4a</a:t>
            </a:r>
          </a:p>
        </p:txBody>
      </p:sp>
      <p:sp>
        <p:nvSpPr>
          <p:cNvPr id="177" name="Tekstvak 176">
            <a:extLst>
              <a:ext uri="{FF2B5EF4-FFF2-40B4-BE49-F238E27FC236}">
                <a16:creationId xmlns:a16="http://schemas.microsoft.com/office/drawing/2014/main" id="{FB7953F5-A383-43DA-AB2D-9E5D48994A5C}"/>
              </a:ext>
            </a:extLst>
          </p:cNvPr>
          <p:cNvSpPr txBox="1"/>
          <p:nvPr/>
        </p:nvSpPr>
        <p:spPr>
          <a:xfrm>
            <a:off x="7197977" y="2898499"/>
            <a:ext cx="468398" cy="276999"/>
          </a:xfrm>
          <a:prstGeom prst="rect">
            <a:avLst/>
          </a:prstGeom>
          <a:noFill/>
        </p:spPr>
        <p:txBody>
          <a:bodyPr wrap="none" rtlCol="0">
            <a:spAutoFit/>
          </a:bodyPr>
          <a:lstStyle/>
          <a:p>
            <a:r>
              <a:rPr lang="en-GB" sz="1200" b="1" dirty="0"/>
              <a:t>Q4b</a:t>
            </a:r>
          </a:p>
        </p:txBody>
      </p:sp>
      <p:sp>
        <p:nvSpPr>
          <p:cNvPr id="178" name="Tekstvak 177">
            <a:extLst>
              <a:ext uri="{FF2B5EF4-FFF2-40B4-BE49-F238E27FC236}">
                <a16:creationId xmlns:a16="http://schemas.microsoft.com/office/drawing/2014/main" id="{9D474682-4C45-4D59-AE7C-B79C3CD03A28}"/>
              </a:ext>
            </a:extLst>
          </p:cNvPr>
          <p:cNvSpPr txBox="1"/>
          <p:nvPr/>
        </p:nvSpPr>
        <p:spPr>
          <a:xfrm>
            <a:off x="2463333" y="4287792"/>
            <a:ext cx="455574" cy="276999"/>
          </a:xfrm>
          <a:prstGeom prst="rect">
            <a:avLst/>
          </a:prstGeom>
          <a:noFill/>
        </p:spPr>
        <p:txBody>
          <a:bodyPr wrap="none" rtlCol="0">
            <a:spAutoFit/>
          </a:bodyPr>
          <a:lstStyle/>
          <a:p>
            <a:r>
              <a:rPr lang="en-GB" sz="1200" b="1" dirty="0"/>
              <a:t>Q2a</a:t>
            </a:r>
          </a:p>
        </p:txBody>
      </p:sp>
      <p:sp>
        <p:nvSpPr>
          <p:cNvPr id="179" name="Tekstvak 178">
            <a:extLst>
              <a:ext uri="{FF2B5EF4-FFF2-40B4-BE49-F238E27FC236}">
                <a16:creationId xmlns:a16="http://schemas.microsoft.com/office/drawing/2014/main" id="{56A3C272-C151-44B4-8764-DA58B3FA4EE0}"/>
              </a:ext>
            </a:extLst>
          </p:cNvPr>
          <p:cNvSpPr txBox="1"/>
          <p:nvPr/>
        </p:nvSpPr>
        <p:spPr>
          <a:xfrm>
            <a:off x="2435839" y="5604912"/>
            <a:ext cx="466794" cy="276999"/>
          </a:xfrm>
          <a:prstGeom prst="rect">
            <a:avLst/>
          </a:prstGeom>
          <a:noFill/>
        </p:spPr>
        <p:txBody>
          <a:bodyPr wrap="none" rtlCol="0">
            <a:spAutoFit/>
          </a:bodyPr>
          <a:lstStyle/>
          <a:p>
            <a:r>
              <a:rPr lang="en-GB" sz="1200" b="1" dirty="0"/>
              <a:t>Q2b</a:t>
            </a:r>
          </a:p>
        </p:txBody>
      </p:sp>
      <p:sp>
        <p:nvSpPr>
          <p:cNvPr id="180" name="Tekstvak 179">
            <a:extLst>
              <a:ext uri="{FF2B5EF4-FFF2-40B4-BE49-F238E27FC236}">
                <a16:creationId xmlns:a16="http://schemas.microsoft.com/office/drawing/2014/main" id="{E42CDC36-421A-4C32-88EE-877C54F693E0}"/>
              </a:ext>
            </a:extLst>
          </p:cNvPr>
          <p:cNvSpPr txBox="1"/>
          <p:nvPr/>
        </p:nvSpPr>
        <p:spPr>
          <a:xfrm>
            <a:off x="7216548" y="4275350"/>
            <a:ext cx="455574" cy="276999"/>
          </a:xfrm>
          <a:prstGeom prst="rect">
            <a:avLst/>
          </a:prstGeom>
          <a:noFill/>
        </p:spPr>
        <p:txBody>
          <a:bodyPr wrap="none" rtlCol="0">
            <a:spAutoFit/>
          </a:bodyPr>
          <a:lstStyle/>
          <a:p>
            <a:r>
              <a:rPr lang="en-GB" sz="1200" b="1" dirty="0"/>
              <a:t>Q3a</a:t>
            </a:r>
          </a:p>
        </p:txBody>
      </p:sp>
      <p:sp>
        <p:nvSpPr>
          <p:cNvPr id="181" name="Tekstvak 180">
            <a:extLst>
              <a:ext uri="{FF2B5EF4-FFF2-40B4-BE49-F238E27FC236}">
                <a16:creationId xmlns:a16="http://schemas.microsoft.com/office/drawing/2014/main" id="{6906A55C-46D9-4358-910E-CE6AA37BF8D7}"/>
              </a:ext>
            </a:extLst>
          </p:cNvPr>
          <p:cNvSpPr txBox="1"/>
          <p:nvPr/>
        </p:nvSpPr>
        <p:spPr>
          <a:xfrm>
            <a:off x="7189054" y="5592470"/>
            <a:ext cx="466794" cy="276999"/>
          </a:xfrm>
          <a:prstGeom prst="rect">
            <a:avLst/>
          </a:prstGeom>
          <a:noFill/>
        </p:spPr>
        <p:txBody>
          <a:bodyPr wrap="none" rtlCol="0">
            <a:spAutoFit/>
          </a:bodyPr>
          <a:lstStyle/>
          <a:p>
            <a:r>
              <a:rPr lang="en-GB" sz="1200" b="1" dirty="0"/>
              <a:t>Q3b</a:t>
            </a:r>
          </a:p>
        </p:txBody>
      </p:sp>
      <p:cxnSp>
        <p:nvCxnSpPr>
          <p:cNvPr id="182" name="Rechte verbindingslijn met pijl 181">
            <a:extLst>
              <a:ext uri="{FF2B5EF4-FFF2-40B4-BE49-F238E27FC236}">
                <a16:creationId xmlns:a16="http://schemas.microsoft.com/office/drawing/2014/main" id="{BC888D7E-2835-4F88-B88F-C3FB4445199B}"/>
              </a:ext>
            </a:extLst>
          </p:cNvPr>
          <p:cNvCxnSpPr>
            <a:cxnSpLocks/>
          </p:cNvCxnSpPr>
          <p:nvPr/>
        </p:nvCxnSpPr>
        <p:spPr>
          <a:xfrm rot="16200000">
            <a:off x="6308808" y="2742247"/>
            <a:ext cx="0" cy="1171575"/>
          </a:xfrm>
          <a:prstGeom prst="straightConnector1">
            <a:avLst/>
          </a:prstGeom>
          <a:ln w="1905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83" name="Tekstvak 182">
            <a:extLst>
              <a:ext uri="{FF2B5EF4-FFF2-40B4-BE49-F238E27FC236}">
                <a16:creationId xmlns:a16="http://schemas.microsoft.com/office/drawing/2014/main" id="{8DA7F25F-C279-43E5-9FF6-8CE8295D4D8A}"/>
              </a:ext>
            </a:extLst>
          </p:cNvPr>
          <p:cNvSpPr txBox="1"/>
          <p:nvPr/>
        </p:nvSpPr>
        <p:spPr>
          <a:xfrm>
            <a:off x="5901946" y="1632870"/>
            <a:ext cx="732893" cy="369332"/>
          </a:xfrm>
          <a:prstGeom prst="rect">
            <a:avLst/>
          </a:prstGeom>
          <a:solidFill>
            <a:schemeClr val="bg1"/>
          </a:solidFill>
        </p:spPr>
        <p:txBody>
          <a:bodyPr wrap="none" rtlCol="0">
            <a:spAutoFit/>
          </a:bodyPr>
          <a:lstStyle/>
          <a:p>
            <a:r>
              <a:rPr lang="en-GB" dirty="0"/>
              <a:t>check</a:t>
            </a:r>
          </a:p>
        </p:txBody>
      </p:sp>
      <p:sp>
        <p:nvSpPr>
          <p:cNvPr id="184" name="Tekstvak 183">
            <a:extLst>
              <a:ext uri="{FF2B5EF4-FFF2-40B4-BE49-F238E27FC236}">
                <a16:creationId xmlns:a16="http://schemas.microsoft.com/office/drawing/2014/main" id="{E76BEF78-9BEA-41F0-B540-2B712A5723CE}"/>
              </a:ext>
            </a:extLst>
          </p:cNvPr>
          <p:cNvSpPr txBox="1"/>
          <p:nvPr/>
        </p:nvSpPr>
        <p:spPr>
          <a:xfrm>
            <a:off x="3154548" y="5224624"/>
            <a:ext cx="934871" cy="300082"/>
          </a:xfrm>
          <a:prstGeom prst="rect">
            <a:avLst/>
          </a:prstGeom>
          <a:noFill/>
        </p:spPr>
        <p:txBody>
          <a:bodyPr wrap="none" rtlCol="0">
            <a:spAutoFit/>
          </a:bodyPr>
          <a:lstStyle/>
          <a:p>
            <a:r>
              <a:rPr lang="en-GB" sz="1350" dirty="0" err="1"/>
              <a:t>isBoundBy</a:t>
            </a:r>
            <a:endParaRPr lang="en-GB" sz="1350" dirty="0"/>
          </a:p>
        </p:txBody>
      </p:sp>
      <p:sp>
        <p:nvSpPr>
          <p:cNvPr id="185" name="Tekstvak 184">
            <a:extLst>
              <a:ext uri="{FF2B5EF4-FFF2-40B4-BE49-F238E27FC236}">
                <a16:creationId xmlns:a16="http://schemas.microsoft.com/office/drawing/2014/main" id="{23585D9A-A418-47DD-9E6A-BB38798B566A}"/>
              </a:ext>
            </a:extLst>
          </p:cNvPr>
          <p:cNvSpPr txBox="1"/>
          <p:nvPr/>
        </p:nvSpPr>
        <p:spPr>
          <a:xfrm>
            <a:off x="7907226" y="5224624"/>
            <a:ext cx="934871" cy="300082"/>
          </a:xfrm>
          <a:prstGeom prst="rect">
            <a:avLst/>
          </a:prstGeom>
          <a:noFill/>
        </p:spPr>
        <p:txBody>
          <a:bodyPr wrap="none" rtlCol="0">
            <a:spAutoFit/>
          </a:bodyPr>
          <a:lstStyle/>
          <a:p>
            <a:r>
              <a:rPr lang="en-GB" sz="1350" dirty="0" err="1"/>
              <a:t>isBoundBy</a:t>
            </a:r>
            <a:endParaRPr lang="en-GB" sz="1350" dirty="0"/>
          </a:p>
        </p:txBody>
      </p:sp>
      <p:sp>
        <p:nvSpPr>
          <p:cNvPr id="186" name="Tekstvak 185">
            <a:extLst>
              <a:ext uri="{FF2B5EF4-FFF2-40B4-BE49-F238E27FC236}">
                <a16:creationId xmlns:a16="http://schemas.microsoft.com/office/drawing/2014/main" id="{227BF17D-B2B4-4759-9402-6D78E9F16A15}"/>
              </a:ext>
            </a:extLst>
          </p:cNvPr>
          <p:cNvSpPr txBox="1"/>
          <p:nvPr/>
        </p:nvSpPr>
        <p:spPr>
          <a:xfrm>
            <a:off x="5913557" y="2930315"/>
            <a:ext cx="732893" cy="369332"/>
          </a:xfrm>
          <a:prstGeom prst="rect">
            <a:avLst/>
          </a:prstGeom>
          <a:solidFill>
            <a:schemeClr val="bg1"/>
          </a:solidFill>
        </p:spPr>
        <p:txBody>
          <a:bodyPr wrap="none" rtlCol="0">
            <a:spAutoFit/>
          </a:bodyPr>
          <a:lstStyle/>
          <a:p>
            <a:r>
              <a:rPr lang="en-GB" dirty="0"/>
              <a:t>check</a:t>
            </a:r>
          </a:p>
        </p:txBody>
      </p:sp>
      <p:cxnSp>
        <p:nvCxnSpPr>
          <p:cNvPr id="187" name="Rechte verbindingslijn met pijl 186">
            <a:extLst>
              <a:ext uri="{FF2B5EF4-FFF2-40B4-BE49-F238E27FC236}">
                <a16:creationId xmlns:a16="http://schemas.microsoft.com/office/drawing/2014/main" id="{1271DA76-6BA9-471F-9A9D-269DB7B34CCC}"/>
              </a:ext>
            </a:extLst>
          </p:cNvPr>
          <p:cNvCxnSpPr>
            <a:cxnSpLocks/>
          </p:cNvCxnSpPr>
          <p:nvPr/>
        </p:nvCxnSpPr>
        <p:spPr>
          <a:xfrm rot="16200000">
            <a:off x="6238562" y="4085334"/>
            <a:ext cx="0" cy="1171575"/>
          </a:xfrm>
          <a:prstGeom prst="straightConnector1">
            <a:avLst/>
          </a:prstGeom>
          <a:ln w="1905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88" name="Rechte verbindingslijn met pijl 187">
            <a:extLst>
              <a:ext uri="{FF2B5EF4-FFF2-40B4-BE49-F238E27FC236}">
                <a16:creationId xmlns:a16="http://schemas.microsoft.com/office/drawing/2014/main" id="{3D24CE6E-F364-4C51-A295-40717890717D}"/>
              </a:ext>
            </a:extLst>
          </p:cNvPr>
          <p:cNvCxnSpPr>
            <a:cxnSpLocks/>
          </p:cNvCxnSpPr>
          <p:nvPr/>
        </p:nvCxnSpPr>
        <p:spPr>
          <a:xfrm rot="16200000">
            <a:off x="6292664" y="5389536"/>
            <a:ext cx="0" cy="1171575"/>
          </a:xfrm>
          <a:prstGeom prst="straightConnector1">
            <a:avLst/>
          </a:prstGeom>
          <a:ln w="1905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89" name="Tekstvak 188">
            <a:extLst>
              <a:ext uri="{FF2B5EF4-FFF2-40B4-BE49-F238E27FC236}">
                <a16:creationId xmlns:a16="http://schemas.microsoft.com/office/drawing/2014/main" id="{797954C9-1A9E-4C10-A4B7-0F3389E3B873}"/>
              </a:ext>
            </a:extLst>
          </p:cNvPr>
          <p:cNvSpPr txBox="1"/>
          <p:nvPr/>
        </p:nvSpPr>
        <p:spPr>
          <a:xfrm>
            <a:off x="5885802" y="4280159"/>
            <a:ext cx="732893" cy="369332"/>
          </a:xfrm>
          <a:prstGeom prst="rect">
            <a:avLst/>
          </a:prstGeom>
          <a:solidFill>
            <a:schemeClr val="bg1"/>
          </a:solidFill>
        </p:spPr>
        <p:txBody>
          <a:bodyPr wrap="none" rtlCol="0">
            <a:spAutoFit/>
          </a:bodyPr>
          <a:lstStyle/>
          <a:p>
            <a:r>
              <a:rPr lang="en-GB" dirty="0"/>
              <a:t>check</a:t>
            </a:r>
          </a:p>
        </p:txBody>
      </p:sp>
      <p:sp>
        <p:nvSpPr>
          <p:cNvPr id="190" name="Tekstvak 189">
            <a:extLst>
              <a:ext uri="{FF2B5EF4-FFF2-40B4-BE49-F238E27FC236}">
                <a16:creationId xmlns:a16="http://schemas.microsoft.com/office/drawing/2014/main" id="{7E05E6DA-642A-42AF-B921-CF5123D98D71}"/>
              </a:ext>
            </a:extLst>
          </p:cNvPr>
          <p:cNvSpPr txBox="1"/>
          <p:nvPr/>
        </p:nvSpPr>
        <p:spPr>
          <a:xfrm>
            <a:off x="5897413" y="5577604"/>
            <a:ext cx="732893" cy="369332"/>
          </a:xfrm>
          <a:prstGeom prst="rect">
            <a:avLst/>
          </a:prstGeom>
          <a:solidFill>
            <a:schemeClr val="bg1"/>
          </a:solidFill>
        </p:spPr>
        <p:txBody>
          <a:bodyPr wrap="none" rtlCol="0">
            <a:spAutoFit/>
          </a:bodyPr>
          <a:lstStyle/>
          <a:p>
            <a:r>
              <a:rPr lang="en-GB" dirty="0"/>
              <a:t>check</a:t>
            </a:r>
          </a:p>
        </p:txBody>
      </p:sp>
      <p:sp>
        <p:nvSpPr>
          <p:cNvPr id="191" name="Tekstvak 190">
            <a:extLst>
              <a:ext uri="{FF2B5EF4-FFF2-40B4-BE49-F238E27FC236}">
                <a16:creationId xmlns:a16="http://schemas.microsoft.com/office/drawing/2014/main" id="{F9DA6F1E-E320-4C77-B3BB-C5CB6A7E7854}"/>
              </a:ext>
            </a:extLst>
          </p:cNvPr>
          <p:cNvSpPr txBox="1"/>
          <p:nvPr/>
        </p:nvSpPr>
        <p:spPr>
          <a:xfrm>
            <a:off x="4777183" y="2495241"/>
            <a:ext cx="784189" cy="300082"/>
          </a:xfrm>
          <a:prstGeom prst="rect">
            <a:avLst/>
          </a:prstGeom>
          <a:noFill/>
        </p:spPr>
        <p:txBody>
          <a:bodyPr wrap="none" rtlCol="0">
            <a:spAutoFit/>
          </a:bodyPr>
          <a:lstStyle/>
          <a:p>
            <a:r>
              <a:rPr lang="en-GB" sz="1350" dirty="0"/>
              <a:t>contains</a:t>
            </a:r>
          </a:p>
        </p:txBody>
      </p:sp>
      <p:sp>
        <p:nvSpPr>
          <p:cNvPr id="192" name="Tekstvak 191">
            <a:extLst>
              <a:ext uri="{FF2B5EF4-FFF2-40B4-BE49-F238E27FC236}">
                <a16:creationId xmlns:a16="http://schemas.microsoft.com/office/drawing/2014/main" id="{719421A7-0379-4231-B154-0304E8667695}"/>
              </a:ext>
            </a:extLst>
          </p:cNvPr>
          <p:cNvSpPr txBox="1"/>
          <p:nvPr/>
        </p:nvSpPr>
        <p:spPr>
          <a:xfrm>
            <a:off x="9511108" y="2495241"/>
            <a:ext cx="784189" cy="300082"/>
          </a:xfrm>
          <a:prstGeom prst="rect">
            <a:avLst/>
          </a:prstGeom>
          <a:noFill/>
        </p:spPr>
        <p:txBody>
          <a:bodyPr wrap="none" rtlCol="0">
            <a:spAutoFit/>
          </a:bodyPr>
          <a:lstStyle/>
          <a:p>
            <a:r>
              <a:rPr lang="en-GB" sz="1350" dirty="0"/>
              <a:t>contains</a:t>
            </a:r>
          </a:p>
        </p:txBody>
      </p:sp>
      <p:sp>
        <p:nvSpPr>
          <p:cNvPr id="193" name="Tekstvak 192">
            <a:extLst>
              <a:ext uri="{FF2B5EF4-FFF2-40B4-BE49-F238E27FC236}">
                <a16:creationId xmlns:a16="http://schemas.microsoft.com/office/drawing/2014/main" id="{F1F87B67-9F55-4815-B4BD-0707B9B180FD}"/>
              </a:ext>
            </a:extLst>
          </p:cNvPr>
          <p:cNvSpPr txBox="1"/>
          <p:nvPr/>
        </p:nvSpPr>
        <p:spPr>
          <a:xfrm>
            <a:off x="2708367" y="2495241"/>
            <a:ext cx="1414170" cy="300082"/>
          </a:xfrm>
          <a:prstGeom prst="rect">
            <a:avLst/>
          </a:prstGeom>
          <a:noFill/>
        </p:spPr>
        <p:txBody>
          <a:bodyPr wrap="none" rtlCol="0">
            <a:spAutoFit/>
          </a:bodyPr>
          <a:lstStyle/>
          <a:p>
            <a:r>
              <a:rPr lang="en-GB" sz="1350" dirty="0" err="1"/>
              <a:t>isBoundByObject</a:t>
            </a:r>
            <a:endParaRPr lang="en-GB" sz="1350" dirty="0"/>
          </a:p>
        </p:txBody>
      </p:sp>
      <p:sp>
        <p:nvSpPr>
          <p:cNvPr id="194" name="Tekstvak 193">
            <a:extLst>
              <a:ext uri="{FF2B5EF4-FFF2-40B4-BE49-F238E27FC236}">
                <a16:creationId xmlns:a16="http://schemas.microsoft.com/office/drawing/2014/main" id="{64DC81B4-1F13-4CAC-9FF7-B9BB190D95D8}"/>
              </a:ext>
            </a:extLst>
          </p:cNvPr>
          <p:cNvSpPr txBox="1"/>
          <p:nvPr/>
        </p:nvSpPr>
        <p:spPr>
          <a:xfrm>
            <a:off x="7461045" y="2495241"/>
            <a:ext cx="1414170" cy="300082"/>
          </a:xfrm>
          <a:prstGeom prst="rect">
            <a:avLst/>
          </a:prstGeom>
          <a:noFill/>
        </p:spPr>
        <p:txBody>
          <a:bodyPr wrap="none" rtlCol="0">
            <a:spAutoFit/>
          </a:bodyPr>
          <a:lstStyle/>
          <a:p>
            <a:r>
              <a:rPr lang="en-GB" sz="1350" dirty="0" err="1"/>
              <a:t>isBoundByObject</a:t>
            </a:r>
            <a:endParaRPr lang="en-GB" sz="1350" dirty="0"/>
          </a:p>
        </p:txBody>
      </p:sp>
      <p:sp>
        <p:nvSpPr>
          <p:cNvPr id="2" name="Tijdelijke aanduiding voor voettekst 1">
            <a:extLst>
              <a:ext uri="{FF2B5EF4-FFF2-40B4-BE49-F238E27FC236}">
                <a16:creationId xmlns:a16="http://schemas.microsoft.com/office/drawing/2014/main" id="{6E50F7BE-4401-4DDF-B1CA-C701D7C83679}"/>
              </a:ext>
            </a:extLst>
          </p:cNvPr>
          <p:cNvSpPr>
            <a:spLocks noGrp="1"/>
          </p:cNvSpPr>
          <p:nvPr>
            <p:ph type="ftr" sz="quarter" idx="16"/>
          </p:nvPr>
        </p:nvSpPr>
        <p:spPr/>
        <p:txBody>
          <a:bodyPr/>
          <a:lstStyle/>
          <a:p>
            <a:r>
              <a:rPr lang="en-GB" dirty="0"/>
              <a:t>26 October 2021 | ALIM Guide for asset information Managers</a:t>
            </a:r>
          </a:p>
        </p:txBody>
      </p:sp>
    </p:spTree>
    <p:extLst>
      <p:ext uri="{BB962C8B-B14F-4D97-AF65-F5344CB8AC3E}">
        <p14:creationId xmlns:p14="http://schemas.microsoft.com/office/powerpoint/2010/main" val="716201159"/>
      </p:ext>
    </p:extLst>
  </p:cSld>
  <p:clrMapOvr>
    <a:masterClrMapping/>
  </p:clrMapOvr>
  <p:transition spd="slow">
    <p:push dir="u"/>
  </p:transition>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4" name="Tijdelijke aanduiding voor dianummer 3">
            <a:extLst>
              <a:ext uri="{FF2B5EF4-FFF2-40B4-BE49-F238E27FC236}">
                <a16:creationId xmlns:a16="http://schemas.microsoft.com/office/drawing/2014/main" id="{4F916E61-48B3-4D67-9699-908F25BFF445}"/>
              </a:ext>
            </a:extLst>
          </p:cNvPr>
          <p:cNvSpPr>
            <a:spLocks noGrp="1"/>
          </p:cNvSpPr>
          <p:nvPr>
            <p:ph type="sldNum" sz="quarter" idx="17"/>
          </p:nvPr>
        </p:nvSpPr>
        <p:spPr/>
        <p:txBody>
          <a:bodyPr/>
          <a:lstStyle/>
          <a:p>
            <a:fld id="{5EC93C5F-DB18-4797-88B9-B8B0D60519FD}" type="slidenum">
              <a:rPr lang="en-GB" smtClean="0"/>
              <a:pPr/>
              <a:t>55</a:t>
            </a:fld>
            <a:endParaRPr lang="en-GB" dirty="0"/>
          </a:p>
        </p:txBody>
      </p:sp>
      <p:sp>
        <p:nvSpPr>
          <p:cNvPr id="5" name="Tijdelijke aanduiding voor voettekst 4">
            <a:extLst>
              <a:ext uri="{FF2B5EF4-FFF2-40B4-BE49-F238E27FC236}">
                <a16:creationId xmlns:a16="http://schemas.microsoft.com/office/drawing/2014/main" id="{D80C28FB-5BF3-4669-A71B-4D392F703125}"/>
              </a:ext>
            </a:extLst>
          </p:cNvPr>
          <p:cNvSpPr>
            <a:spLocks noGrp="1"/>
          </p:cNvSpPr>
          <p:nvPr>
            <p:ph type="ftr" sz="quarter" idx="16"/>
          </p:nvPr>
        </p:nvSpPr>
        <p:spPr/>
        <p:txBody>
          <a:bodyPr/>
          <a:lstStyle/>
          <a:p>
            <a:r>
              <a:rPr lang="en-GB" dirty="0"/>
              <a:t>26 October 2021 | ALIM Guide for asset information Managers</a:t>
            </a:r>
          </a:p>
        </p:txBody>
      </p:sp>
      <p:sp>
        <p:nvSpPr>
          <p:cNvPr id="6" name="Ondertitel 5">
            <a:extLst>
              <a:ext uri="{FF2B5EF4-FFF2-40B4-BE49-F238E27FC236}">
                <a16:creationId xmlns:a16="http://schemas.microsoft.com/office/drawing/2014/main" id="{1778B835-BDA7-47B8-934D-D17F8E7DAB63}"/>
              </a:ext>
            </a:extLst>
          </p:cNvPr>
          <p:cNvSpPr>
            <a:spLocks noGrp="1"/>
          </p:cNvSpPr>
          <p:nvPr>
            <p:ph type="subTitle" idx="10"/>
          </p:nvPr>
        </p:nvSpPr>
        <p:spPr/>
        <p:txBody>
          <a:bodyPr/>
          <a:lstStyle/>
          <a:p>
            <a:r>
              <a:rPr lang="en-GB" dirty="0"/>
              <a:t>Graphically</a:t>
            </a:r>
          </a:p>
        </p:txBody>
      </p:sp>
      <p:sp>
        <p:nvSpPr>
          <p:cNvPr id="7" name="Titel 6">
            <a:extLst>
              <a:ext uri="{FF2B5EF4-FFF2-40B4-BE49-F238E27FC236}">
                <a16:creationId xmlns:a16="http://schemas.microsoft.com/office/drawing/2014/main" id="{9DCA62D6-A545-48F9-AC7F-68DBC591B186}"/>
              </a:ext>
            </a:extLst>
          </p:cNvPr>
          <p:cNvSpPr>
            <a:spLocks noGrp="1"/>
          </p:cNvSpPr>
          <p:nvPr>
            <p:ph type="title"/>
          </p:nvPr>
        </p:nvSpPr>
        <p:spPr/>
        <p:txBody>
          <a:bodyPr/>
          <a:lstStyle/>
          <a:p>
            <a:r>
              <a:rPr lang="en-GB" dirty="0"/>
              <a:t>03. defining for ALIM</a:t>
            </a:r>
          </a:p>
        </p:txBody>
      </p:sp>
      <p:pic>
        <p:nvPicPr>
          <p:cNvPr id="8" name="Afbeelding 7">
            <a:extLst>
              <a:ext uri="{FF2B5EF4-FFF2-40B4-BE49-F238E27FC236}">
                <a16:creationId xmlns:a16="http://schemas.microsoft.com/office/drawing/2014/main" id="{EF9A7ACB-A2CB-4865-8D96-8B5EF6476156}"/>
              </a:ext>
            </a:extLst>
          </p:cNvPr>
          <p:cNvPicPr>
            <a:picLocks noChangeAspect="1"/>
          </p:cNvPicPr>
          <p:nvPr/>
        </p:nvPicPr>
        <p:blipFill rotWithShape="1">
          <a:blip r:embed="rId3"/>
          <a:srcRect t="4421" r="3253"/>
          <a:stretch/>
        </p:blipFill>
        <p:spPr>
          <a:xfrm>
            <a:off x="4959627" y="1383359"/>
            <a:ext cx="4673321" cy="4788884"/>
          </a:xfrm>
          <a:prstGeom prst="rect">
            <a:avLst/>
          </a:prstGeom>
        </p:spPr>
      </p:pic>
      <p:sp>
        <p:nvSpPr>
          <p:cNvPr id="9" name="Tekstvak 8">
            <a:extLst>
              <a:ext uri="{FF2B5EF4-FFF2-40B4-BE49-F238E27FC236}">
                <a16:creationId xmlns:a16="http://schemas.microsoft.com/office/drawing/2014/main" id="{24FF2AE8-79DF-4DF9-9B78-1E0AAC550DF7}"/>
              </a:ext>
            </a:extLst>
          </p:cNvPr>
          <p:cNvSpPr txBox="1"/>
          <p:nvPr/>
        </p:nvSpPr>
        <p:spPr>
          <a:xfrm>
            <a:off x="6692277" y="3450240"/>
            <a:ext cx="1176925" cy="646331"/>
          </a:xfrm>
          <a:prstGeom prst="rect">
            <a:avLst/>
          </a:prstGeom>
          <a:solidFill>
            <a:schemeClr val="bg1"/>
          </a:solidFill>
        </p:spPr>
        <p:txBody>
          <a:bodyPr wrap="none" rtlCol="0">
            <a:spAutoFit/>
          </a:bodyPr>
          <a:lstStyle/>
          <a:p>
            <a:r>
              <a:rPr lang="en-GB" sz="3600" b="1" dirty="0">
                <a:solidFill>
                  <a:schemeClr val="accent1">
                    <a:lumMod val="75000"/>
                  </a:schemeClr>
                </a:solidFill>
              </a:rPr>
              <a:t>ALIM</a:t>
            </a:r>
          </a:p>
        </p:txBody>
      </p:sp>
      <p:sp>
        <p:nvSpPr>
          <p:cNvPr id="14" name="Tekstvak 13">
            <a:extLst>
              <a:ext uri="{FF2B5EF4-FFF2-40B4-BE49-F238E27FC236}">
                <a16:creationId xmlns:a16="http://schemas.microsoft.com/office/drawing/2014/main" id="{61111E81-5331-493C-8279-148FE4E766D6}"/>
              </a:ext>
            </a:extLst>
          </p:cNvPr>
          <p:cNvSpPr txBox="1"/>
          <p:nvPr/>
        </p:nvSpPr>
        <p:spPr>
          <a:xfrm>
            <a:off x="6896471" y="4596807"/>
            <a:ext cx="669265" cy="261610"/>
          </a:xfrm>
          <a:prstGeom prst="rect">
            <a:avLst/>
          </a:prstGeom>
          <a:solidFill>
            <a:schemeClr val="bg1"/>
          </a:solidFill>
        </p:spPr>
        <p:txBody>
          <a:bodyPr wrap="square" rtlCol="0">
            <a:spAutoFit/>
          </a:bodyPr>
          <a:lstStyle/>
          <a:p>
            <a:r>
              <a:rPr lang="en-GB" sz="1100" dirty="0">
                <a:solidFill>
                  <a:schemeClr val="accent1">
                    <a:lumMod val="75000"/>
                  </a:schemeClr>
                </a:solidFill>
              </a:rPr>
              <a:t>   </a:t>
            </a:r>
          </a:p>
        </p:txBody>
      </p:sp>
      <p:sp>
        <p:nvSpPr>
          <p:cNvPr id="16" name="Tekstvak 15">
            <a:extLst>
              <a:ext uri="{FF2B5EF4-FFF2-40B4-BE49-F238E27FC236}">
                <a16:creationId xmlns:a16="http://schemas.microsoft.com/office/drawing/2014/main" id="{D147F300-66C3-4C8A-B101-58089A75E592}"/>
              </a:ext>
            </a:extLst>
          </p:cNvPr>
          <p:cNvSpPr txBox="1"/>
          <p:nvPr/>
        </p:nvSpPr>
        <p:spPr>
          <a:xfrm>
            <a:off x="9636883" y="4874600"/>
            <a:ext cx="848309" cy="646331"/>
          </a:xfrm>
          <a:prstGeom prst="rect">
            <a:avLst/>
          </a:prstGeom>
          <a:noFill/>
        </p:spPr>
        <p:txBody>
          <a:bodyPr wrap="none" rtlCol="0">
            <a:spAutoFit/>
          </a:bodyPr>
          <a:lstStyle/>
          <a:p>
            <a:pPr algn="ctr"/>
            <a:r>
              <a:rPr lang="en-GB" b="1" dirty="0"/>
              <a:t>Design</a:t>
            </a:r>
          </a:p>
          <a:p>
            <a:pPr algn="ctr"/>
            <a:r>
              <a:rPr lang="en-GB" b="1" dirty="0"/>
              <a:t>object</a:t>
            </a:r>
          </a:p>
        </p:txBody>
      </p:sp>
      <p:sp>
        <p:nvSpPr>
          <p:cNvPr id="18" name="Tekstvak 17">
            <a:extLst>
              <a:ext uri="{FF2B5EF4-FFF2-40B4-BE49-F238E27FC236}">
                <a16:creationId xmlns:a16="http://schemas.microsoft.com/office/drawing/2014/main" id="{A8EC101D-F39A-4D12-AB3D-03852080CB23}"/>
              </a:ext>
            </a:extLst>
          </p:cNvPr>
          <p:cNvSpPr txBox="1"/>
          <p:nvPr/>
        </p:nvSpPr>
        <p:spPr>
          <a:xfrm>
            <a:off x="6622684" y="6180556"/>
            <a:ext cx="1317990" cy="369332"/>
          </a:xfrm>
          <a:prstGeom prst="rect">
            <a:avLst/>
          </a:prstGeom>
          <a:noFill/>
        </p:spPr>
        <p:txBody>
          <a:bodyPr wrap="none" rtlCol="0">
            <a:spAutoFit/>
          </a:bodyPr>
          <a:lstStyle/>
          <a:p>
            <a:pPr algn="ctr"/>
            <a:r>
              <a:rPr lang="en-GB" b="1" dirty="0"/>
              <a:t>Build object</a:t>
            </a:r>
          </a:p>
        </p:txBody>
      </p:sp>
      <p:sp>
        <p:nvSpPr>
          <p:cNvPr id="19" name="Tekstvak 18">
            <a:extLst>
              <a:ext uri="{FF2B5EF4-FFF2-40B4-BE49-F238E27FC236}">
                <a16:creationId xmlns:a16="http://schemas.microsoft.com/office/drawing/2014/main" id="{57F5B049-78E2-4B2A-BFE5-A5851156BE07}"/>
              </a:ext>
            </a:extLst>
          </p:cNvPr>
          <p:cNvSpPr txBox="1"/>
          <p:nvPr/>
        </p:nvSpPr>
        <p:spPr>
          <a:xfrm>
            <a:off x="3975062" y="4874600"/>
            <a:ext cx="984565" cy="646331"/>
          </a:xfrm>
          <a:prstGeom prst="rect">
            <a:avLst/>
          </a:prstGeom>
          <a:noFill/>
        </p:spPr>
        <p:txBody>
          <a:bodyPr wrap="none" rtlCol="0">
            <a:spAutoFit/>
          </a:bodyPr>
          <a:lstStyle/>
          <a:p>
            <a:r>
              <a:rPr lang="en-GB" b="1" dirty="0"/>
              <a:t>Operate</a:t>
            </a:r>
          </a:p>
          <a:p>
            <a:r>
              <a:rPr lang="en-GB" b="1" dirty="0"/>
              <a:t>object</a:t>
            </a:r>
          </a:p>
        </p:txBody>
      </p:sp>
      <p:sp>
        <p:nvSpPr>
          <p:cNvPr id="20" name="Tekstvak 19">
            <a:extLst>
              <a:ext uri="{FF2B5EF4-FFF2-40B4-BE49-F238E27FC236}">
                <a16:creationId xmlns:a16="http://schemas.microsoft.com/office/drawing/2014/main" id="{BDDD2CA5-E202-4F45-B7C2-12AEB10FF632}"/>
              </a:ext>
            </a:extLst>
          </p:cNvPr>
          <p:cNvSpPr txBox="1"/>
          <p:nvPr/>
        </p:nvSpPr>
        <p:spPr>
          <a:xfrm>
            <a:off x="6463089" y="1012653"/>
            <a:ext cx="1637179" cy="369332"/>
          </a:xfrm>
          <a:prstGeom prst="rect">
            <a:avLst/>
          </a:prstGeom>
          <a:noFill/>
        </p:spPr>
        <p:txBody>
          <a:bodyPr wrap="none" rtlCol="0">
            <a:spAutoFit/>
          </a:bodyPr>
          <a:lstStyle/>
          <a:p>
            <a:pPr algn="ctr"/>
            <a:r>
              <a:rPr lang="en-GB" b="1" dirty="0"/>
              <a:t>Program space</a:t>
            </a:r>
          </a:p>
        </p:txBody>
      </p:sp>
      <p:sp>
        <p:nvSpPr>
          <p:cNvPr id="22" name="Tekstvak 21">
            <a:extLst>
              <a:ext uri="{FF2B5EF4-FFF2-40B4-BE49-F238E27FC236}">
                <a16:creationId xmlns:a16="http://schemas.microsoft.com/office/drawing/2014/main" id="{075CF22A-7845-4F1B-89F6-46410CD8D64D}"/>
              </a:ext>
            </a:extLst>
          </p:cNvPr>
          <p:cNvSpPr txBox="1"/>
          <p:nvPr/>
        </p:nvSpPr>
        <p:spPr>
          <a:xfrm>
            <a:off x="9636883" y="2070734"/>
            <a:ext cx="1021626" cy="646331"/>
          </a:xfrm>
          <a:prstGeom prst="rect">
            <a:avLst/>
          </a:prstGeom>
          <a:noFill/>
        </p:spPr>
        <p:txBody>
          <a:bodyPr wrap="none" rtlCol="0">
            <a:spAutoFit/>
          </a:bodyPr>
          <a:lstStyle/>
          <a:p>
            <a:pPr algn="ctr"/>
            <a:r>
              <a:rPr lang="en-GB" b="1" dirty="0"/>
              <a:t>Program</a:t>
            </a:r>
          </a:p>
          <a:p>
            <a:pPr algn="ctr"/>
            <a:r>
              <a:rPr lang="en-GB" b="1" dirty="0"/>
              <a:t>object</a:t>
            </a:r>
          </a:p>
        </p:txBody>
      </p:sp>
      <p:sp>
        <p:nvSpPr>
          <p:cNvPr id="23" name="Tekstvak 22">
            <a:extLst>
              <a:ext uri="{FF2B5EF4-FFF2-40B4-BE49-F238E27FC236}">
                <a16:creationId xmlns:a16="http://schemas.microsoft.com/office/drawing/2014/main" id="{5AC65CD1-1D67-498F-B5E1-F57AD123D5CD}"/>
              </a:ext>
            </a:extLst>
          </p:cNvPr>
          <p:cNvSpPr txBox="1"/>
          <p:nvPr/>
        </p:nvSpPr>
        <p:spPr>
          <a:xfrm>
            <a:off x="3975062" y="2070734"/>
            <a:ext cx="984565" cy="646331"/>
          </a:xfrm>
          <a:prstGeom prst="rect">
            <a:avLst/>
          </a:prstGeom>
          <a:noFill/>
        </p:spPr>
        <p:txBody>
          <a:bodyPr wrap="none" rtlCol="0">
            <a:spAutoFit/>
          </a:bodyPr>
          <a:lstStyle/>
          <a:p>
            <a:r>
              <a:rPr lang="en-GB" b="1" dirty="0"/>
              <a:t>Operate</a:t>
            </a:r>
          </a:p>
          <a:p>
            <a:r>
              <a:rPr lang="en-GB" b="1" dirty="0"/>
              <a:t>space</a:t>
            </a:r>
          </a:p>
        </p:txBody>
      </p:sp>
      <p:sp>
        <p:nvSpPr>
          <p:cNvPr id="24" name="Rechthoek 23">
            <a:extLst>
              <a:ext uri="{FF2B5EF4-FFF2-40B4-BE49-F238E27FC236}">
                <a16:creationId xmlns:a16="http://schemas.microsoft.com/office/drawing/2014/main" id="{CEC6DEB3-49D6-4C06-B600-377421726DBE}"/>
              </a:ext>
            </a:extLst>
          </p:cNvPr>
          <p:cNvSpPr/>
          <p:nvPr/>
        </p:nvSpPr>
        <p:spPr>
          <a:xfrm>
            <a:off x="6911668" y="2013450"/>
            <a:ext cx="811037" cy="556592"/>
          </a:xfrm>
          <a:prstGeom prst="rect">
            <a:avLst/>
          </a:prstGeom>
          <a:solidFill>
            <a:srgbClr val="A1C0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5" name="Rechthoek 24">
            <a:extLst>
              <a:ext uri="{FF2B5EF4-FFF2-40B4-BE49-F238E27FC236}">
                <a16:creationId xmlns:a16="http://schemas.microsoft.com/office/drawing/2014/main" id="{D077CFE1-9E10-403C-9B00-D6B92311909D}"/>
              </a:ext>
            </a:extLst>
          </p:cNvPr>
          <p:cNvSpPr/>
          <p:nvPr/>
        </p:nvSpPr>
        <p:spPr>
          <a:xfrm rot="19756401">
            <a:off x="8302883" y="2799064"/>
            <a:ext cx="1024361" cy="325357"/>
          </a:xfrm>
          <a:prstGeom prst="rect">
            <a:avLst/>
          </a:prstGeom>
          <a:solidFill>
            <a:srgbClr val="004D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Rechthoek 25">
            <a:extLst>
              <a:ext uri="{FF2B5EF4-FFF2-40B4-BE49-F238E27FC236}">
                <a16:creationId xmlns:a16="http://schemas.microsoft.com/office/drawing/2014/main" id="{EFACF4D9-4911-420B-9E13-36EF779626D0}"/>
              </a:ext>
            </a:extLst>
          </p:cNvPr>
          <p:cNvSpPr/>
          <p:nvPr/>
        </p:nvSpPr>
        <p:spPr>
          <a:xfrm rot="1707920">
            <a:off x="8248324" y="4473608"/>
            <a:ext cx="1024165" cy="356630"/>
          </a:xfrm>
          <a:prstGeom prst="rect">
            <a:avLst/>
          </a:prstGeom>
          <a:solidFill>
            <a:srgbClr val="D30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hoek 26">
            <a:extLst>
              <a:ext uri="{FF2B5EF4-FFF2-40B4-BE49-F238E27FC236}">
                <a16:creationId xmlns:a16="http://schemas.microsoft.com/office/drawing/2014/main" id="{FB791FED-B136-49DF-A55D-8C4AC2181C99}"/>
              </a:ext>
            </a:extLst>
          </p:cNvPr>
          <p:cNvSpPr/>
          <p:nvPr/>
        </p:nvSpPr>
        <p:spPr>
          <a:xfrm>
            <a:off x="6821557" y="5121873"/>
            <a:ext cx="984566" cy="365664"/>
          </a:xfrm>
          <a:prstGeom prst="rect">
            <a:avLst/>
          </a:prstGeom>
          <a:solidFill>
            <a:srgbClr val="F793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8" name="Rechthoek 27">
            <a:extLst>
              <a:ext uri="{FF2B5EF4-FFF2-40B4-BE49-F238E27FC236}">
                <a16:creationId xmlns:a16="http://schemas.microsoft.com/office/drawing/2014/main" id="{6BFEC6D7-DF0F-44AC-9331-F893CA605E7E}"/>
              </a:ext>
            </a:extLst>
          </p:cNvPr>
          <p:cNvSpPr/>
          <p:nvPr/>
        </p:nvSpPr>
        <p:spPr>
          <a:xfrm rot="8791540">
            <a:off x="5294715" y="4354763"/>
            <a:ext cx="972747" cy="556592"/>
          </a:xfrm>
          <a:prstGeom prst="rect">
            <a:avLst/>
          </a:prstGeom>
          <a:solidFill>
            <a:srgbClr val="009D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9" name="Rechthoek 28">
            <a:extLst>
              <a:ext uri="{FF2B5EF4-FFF2-40B4-BE49-F238E27FC236}">
                <a16:creationId xmlns:a16="http://schemas.microsoft.com/office/drawing/2014/main" id="{09E59B9A-A008-4E5E-A0B5-5214375B7B20}"/>
              </a:ext>
            </a:extLst>
          </p:cNvPr>
          <p:cNvSpPr/>
          <p:nvPr/>
        </p:nvSpPr>
        <p:spPr>
          <a:xfrm rot="1805585">
            <a:off x="5390946" y="2632744"/>
            <a:ext cx="894522" cy="556592"/>
          </a:xfrm>
          <a:prstGeom prst="rect">
            <a:avLst/>
          </a:prstGeom>
          <a:solidFill>
            <a:srgbClr val="9327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2" name="Afbeelding 1">
            <a:extLst>
              <a:ext uri="{FF2B5EF4-FFF2-40B4-BE49-F238E27FC236}">
                <a16:creationId xmlns:a16="http://schemas.microsoft.com/office/drawing/2014/main" id="{6BD300AE-5CD9-4F1E-9D8B-1969AB34C3B1}"/>
              </a:ext>
            </a:extLst>
          </p:cNvPr>
          <p:cNvPicPr>
            <a:picLocks noChangeAspect="1"/>
          </p:cNvPicPr>
          <p:nvPr/>
        </p:nvPicPr>
        <p:blipFill>
          <a:blip r:embed="rId4"/>
          <a:stretch>
            <a:fillRect/>
          </a:stretch>
        </p:blipFill>
        <p:spPr>
          <a:xfrm>
            <a:off x="10549641" y="6482870"/>
            <a:ext cx="1054699" cy="182896"/>
          </a:xfrm>
          <a:prstGeom prst="rect">
            <a:avLst/>
          </a:prstGeom>
        </p:spPr>
      </p:pic>
    </p:spTree>
    <p:extLst>
      <p:ext uri="{BB962C8B-B14F-4D97-AF65-F5344CB8AC3E}">
        <p14:creationId xmlns:p14="http://schemas.microsoft.com/office/powerpoint/2010/main" val="667532665"/>
      </p:ext>
    </p:extLst>
  </p:cSld>
  <p:clrMapOvr>
    <a:overrideClrMapping bg1="lt1" tx1="dk1" bg2="lt2" tx2="dk2" accent1="accent1" accent2="accent2" accent3="accent3" accent4="accent4" accent5="accent5" accent6="accent6" hlink="hlink" folHlink="folHlink"/>
  </p:clrMapOvr>
  <p:transition spd="slow">
    <p:push dir="u"/>
  </p:transition>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8" name="Tijdelijke aanduiding voor verticale tekst 7">
            <a:extLst>
              <a:ext uri="{FF2B5EF4-FFF2-40B4-BE49-F238E27FC236}">
                <a16:creationId xmlns:a16="http://schemas.microsoft.com/office/drawing/2014/main" id="{9CA4A0F0-6DAE-4E20-A9CC-A0A24A55B63B}"/>
              </a:ext>
            </a:extLst>
          </p:cNvPr>
          <p:cNvSpPr>
            <a:spLocks noGrp="1"/>
          </p:cNvSpPr>
          <p:nvPr>
            <p:ph type="body" orient="vert" idx="15"/>
          </p:nvPr>
        </p:nvSpPr>
        <p:spPr/>
        <p:txBody>
          <a:bodyPr/>
          <a:lstStyle/>
          <a:p>
            <a:endParaRPr lang="en-GB" dirty="0"/>
          </a:p>
        </p:txBody>
      </p:sp>
      <p:sp>
        <p:nvSpPr>
          <p:cNvPr id="4" name="Tijdelijke aanduiding voor dianummer 3">
            <a:extLst>
              <a:ext uri="{FF2B5EF4-FFF2-40B4-BE49-F238E27FC236}">
                <a16:creationId xmlns:a16="http://schemas.microsoft.com/office/drawing/2014/main" id="{52DD7A8D-15E0-4134-9DA2-FE4208BF70DD}"/>
              </a:ext>
            </a:extLst>
          </p:cNvPr>
          <p:cNvSpPr>
            <a:spLocks noGrp="1"/>
          </p:cNvSpPr>
          <p:nvPr>
            <p:ph type="sldNum" sz="quarter" idx="17"/>
          </p:nvPr>
        </p:nvSpPr>
        <p:spPr/>
        <p:txBody>
          <a:bodyPr/>
          <a:lstStyle/>
          <a:p>
            <a:fld id="{5EC93C5F-DB18-4797-88B9-B8B0D60519FD}" type="slidenum">
              <a:rPr lang="en-GB" smtClean="0"/>
              <a:pPr/>
              <a:t>56</a:t>
            </a:fld>
            <a:endParaRPr lang="en-GB" dirty="0"/>
          </a:p>
        </p:txBody>
      </p:sp>
      <p:sp>
        <p:nvSpPr>
          <p:cNvPr id="5" name="Tijdelijke aanduiding voor voettekst 4">
            <a:extLst>
              <a:ext uri="{FF2B5EF4-FFF2-40B4-BE49-F238E27FC236}">
                <a16:creationId xmlns:a16="http://schemas.microsoft.com/office/drawing/2014/main" id="{81D49E64-98A4-4BFE-8B95-F2DB2B3F183B}"/>
              </a:ext>
            </a:extLst>
          </p:cNvPr>
          <p:cNvSpPr>
            <a:spLocks noGrp="1"/>
          </p:cNvSpPr>
          <p:nvPr>
            <p:ph type="ftr" sz="quarter" idx="16"/>
          </p:nvPr>
        </p:nvSpPr>
        <p:spPr/>
        <p:txBody>
          <a:bodyPr/>
          <a:lstStyle/>
          <a:p>
            <a:r>
              <a:rPr lang="en-GB" dirty="0"/>
              <a:t>26 October 2021 | ALIM Guide for asset information Managers</a:t>
            </a:r>
          </a:p>
        </p:txBody>
      </p:sp>
      <p:sp>
        <p:nvSpPr>
          <p:cNvPr id="6" name="Ondertitel 5">
            <a:extLst>
              <a:ext uri="{FF2B5EF4-FFF2-40B4-BE49-F238E27FC236}">
                <a16:creationId xmlns:a16="http://schemas.microsoft.com/office/drawing/2014/main" id="{E7036F51-26EC-4A39-BD25-853A1FB9FD72}"/>
              </a:ext>
            </a:extLst>
          </p:cNvPr>
          <p:cNvSpPr>
            <a:spLocks noGrp="1"/>
          </p:cNvSpPr>
          <p:nvPr>
            <p:ph type="subTitle" idx="10"/>
          </p:nvPr>
        </p:nvSpPr>
        <p:spPr/>
        <p:txBody>
          <a:bodyPr/>
          <a:lstStyle/>
          <a:p>
            <a:r>
              <a:rPr lang="en-GB" dirty="0"/>
              <a:t>Top level model, More patterns</a:t>
            </a:r>
          </a:p>
        </p:txBody>
      </p:sp>
      <p:sp>
        <p:nvSpPr>
          <p:cNvPr id="7" name="Titel 6">
            <a:extLst>
              <a:ext uri="{FF2B5EF4-FFF2-40B4-BE49-F238E27FC236}">
                <a16:creationId xmlns:a16="http://schemas.microsoft.com/office/drawing/2014/main" id="{ADBB3879-8965-4D67-BAE0-5851922A0518}"/>
              </a:ext>
            </a:extLst>
          </p:cNvPr>
          <p:cNvSpPr>
            <a:spLocks noGrp="1"/>
          </p:cNvSpPr>
          <p:nvPr>
            <p:ph type="title"/>
          </p:nvPr>
        </p:nvSpPr>
        <p:spPr/>
        <p:txBody>
          <a:bodyPr/>
          <a:lstStyle/>
          <a:p>
            <a:r>
              <a:rPr lang="en-GB" dirty="0"/>
              <a:t>03. defining for ALIM</a:t>
            </a:r>
          </a:p>
        </p:txBody>
      </p:sp>
      <p:sp>
        <p:nvSpPr>
          <p:cNvPr id="29" name="Tijdelijke aanduiding voor verticale tekst 1">
            <a:extLst>
              <a:ext uri="{FF2B5EF4-FFF2-40B4-BE49-F238E27FC236}">
                <a16:creationId xmlns:a16="http://schemas.microsoft.com/office/drawing/2014/main" id="{C9C124EC-0736-473E-B15D-330940FD737F}"/>
              </a:ext>
            </a:extLst>
          </p:cNvPr>
          <p:cNvSpPr>
            <a:spLocks noGrp="1"/>
          </p:cNvSpPr>
          <p:nvPr>
            <p:ph type="body" orient="vert" idx="1"/>
          </p:nvPr>
        </p:nvSpPr>
        <p:spPr>
          <a:xfrm>
            <a:off x="777234" y="1856128"/>
            <a:ext cx="4985466" cy="4438165"/>
          </a:xfrm>
        </p:spPr>
        <p:txBody>
          <a:bodyPr/>
          <a:lstStyle/>
          <a:p>
            <a:r>
              <a:rPr lang="en-GB" dirty="0"/>
              <a:t>Topology, Connections, Ports, Interfaces (for networks…)</a:t>
            </a:r>
          </a:p>
          <a:p>
            <a:r>
              <a:rPr lang="en-GB" dirty="0"/>
              <a:t>Geometry (BIM/GIS common issue)</a:t>
            </a:r>
          </a:p>
          <a:p>
            <a:r>
              <a:rPr lang="en-GB" dirty="0"/>
              <a:t>Time (W3C Time Ontology)</a:t>
            </a:r>
          </a:p>
          <a:p>
            <a:r>
              <a:rPr lang="en-GB" dirty="0"/>
              <a:t>Matter</a:t>
            </a:r>
          </a:p>
          <a:p>
            <a:pPr lvl="1"/>
            <a:r>
              <a:rPr lang="en-GB" dirty="0"/>
              <a:t>Pure chemical substances (elements/</a:t>
            </a:r>
            <a:r>
              <a:rPr lang="en-GB" dirty="0" err="1"/>
              <a:t>bondings</a:t>
            </a:r>
            <a:r>
              <a:rPr lang="en-GB" dirty="0"/>
              <a:t>)</a:t>
            </a:r>
          </a:p>
          <a:p>
            <a:pPr lvl="1"/>
            <a:r>
              <a:rPr lang="en-GB" dirty="0"/>
              <a:t>Mixtures (homogeneous/heterogeneous)</a:t>
            </a:r>
          </a:p>
          <a:p>
            <a:pPr lvl="1"/>
            <a:r>
              <a:rPr lang="en-GB" dirty="0"/>
              <a:t>Portions</a:t>
            </a:r>
          </a:p>
          <a:p>
            <a:r>
              <a:rPr lang="en-GB" dirty="0"/>
              <a:t>Implicit Groups</a:t>
            </a:r>
          </a:p>
          <a:p>
            <a:pPr marL="0" indent="0">
              <a:buNone/>
            </a:pPr>
            <a:endParaRPr lang="en-GB" dirty="0"/>
          </a:p>
          <a:p>
            <a:endParaRPr lang="en-GB" dirty="0"/>
          </a:p>
          <a:p>
            <a:endParaRPr lang="en-GB" dirty="0"/>
          </a:p>
          <a:p>
            <a:endParaRPr lang="en-GB" dirty="0"/>
          </a:p>
        </p:txBody>
      </p:sp>
    </p:spTree>
    <p:extLst>
      <p:ext uri="{BB962C8B-B14F-4D97-AF65-F5344CB8AC3E}">
        <p14:creationId xmlns:p14="http://schemas.microsoft.com/office/powerpoint/2010/main" val="3732824860"/>
      </p:ext>
    </p:extLst>
  </p:cSld>
  <p:clrMapOvr>
    <a:masterClrMapping/>
  </p:clrMapOvr>
  <p:transition spd="slow">
    <p:push dir="u"/>
  </p:transition>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2" name="Tijdelijke aanduiding voor verticale tekst 1">
            <a:extLst>
              <a:ext uri="{FF2B5EF4-FFF2-40B4-BE49-F238E27FC236}">
                <a16:creationId xmlns:a16="http://schemas.microsoft.com/office/drawing/2014/main" id="{BF228CC8-D142-405B-8129-81FEE73CC63F}"/>
              </a:ext>
            </a:extLst>
          </p:cNvPr>
          <p:cNvSpPr>
            <a:spLocks noGrp="1"/>
          </p:cNvSpPr>
          <p:nvPr>
            <p:ph type="body" orient="vert" idx="1"/>
          </p:nvPr>
        </p:nvSpPr>
        <p:spPr>
          <a:xfrm>
            <a:off x="777233" y="1687680"/>
            <a:ext cx="10827107" cy="4438165"/>
          </a:xfrm>
        </p:spPr>
        <p:txBody>
          <a:bodyPr/>
          <a:lstStyle/>
          <a:p>
            <a:r>
              <a:rPr lang="en-GB" dirty="0"/>
              <a:t>Technology facets</a:t>
            </a:r>
          </a:p>
          <a:p>
            <a:pPr lvl="1"/>
            <a:r>
              <a:rPr lang="en-GB" dirty="0"/>
              <a:t>Formats for information sets and information models</a:t>
            </a:r>
          </a:p>
          <a:p>
            <a:pPr lvl="1"/>
            <a:r>
              <a:rPr lang="en-GB" dirty="0"/>
              <a:t>Direct access mechanisms (APIs, Query Languages)</a:t>
            </a:r>
          </a:p>
          <a:p>
            <a:pPr lvl="1"/>
            <a:r>
              <a:rPr lang="en-GB" dirty="0"/>
              <a:t>Identification schemes like URI-strategies</a:t>
            </a:r>
          </a:p>
          <a:p>
            <a:endParaRPr lang="en-GB" dirty="0"/>
          </a:p>
          <a:p>
            <a:r>
              <a:rPr lang="en-GB" dirty="0"/>
              <a:t>Alternative “solutions”</a:t>
            </a:r>
          </a:p>
          <a:p>
            <a:pPr lvl="1"/>
            <a:r>
              <a:rPr lang="en-GB" dirty="0"/>
              <a:t>Microsoft Excel (tabular/CSV data)……………open? semantic enough?</a:t>
            </a:r>
          </a:p>
          <a:p>
            <a:pPr lvl="1"/>
            <a:r>
              <a:rPr lang="en-GB" dirty="0"/>
              <a:t>ISO STEP (SPFF, EXPRESS), primary tech for </a:t>
            </a:r>
            <a:r>
              <a:rPr lang="en-GB" dirty="0" err="1"/>
              <a:t>bSI</a:t>
            </a:r>
            <a:r>
              <a:rPr lang="en-GB" dirty="0"/>
              <a:t> IFC</a:t>
            </a:r>
          </a:p>
          <a:p>
            <a:pPr lvl="1"/>
            <a:r>
              <a:rPr lang="en-GB" dirty="0"/>
              <a:t>OMG MDA (UML, MOF, XMI)</a:t>
            </a:r>
          </a:p>
          <a:p>
            <a:pPr lvl="1"/>
            <a:r>
              <a:rPr lang="en-GB" dirty="0"/>
              <a:t>W3C XML (XML, XSD, </a:t>
            </a:r>
            <a:r>
              <a:rPr lang="en-GB" dirty="0" err="1"/>
              <a:t>Xpath</a:t>
            </a:r>
            <a:r>
              <a:rPr lang="en-GB" dirty="0"/>
              <a:t>, XQuery, …)</a:t>
            </a:r>
          </a:p>
          <a:p>
            <a:pPr lvl="1"/>
            <a:r>
              <a:rPr lang="en-GB" dirty="0"/>
              <a:t>From standard (micro) web services development: REST-based Open APIs, JSON/JSON Schema, </a:t>
            </a:r>
            <a:r>
              <a:rPr lang="en-GB" dirty="0" err="1"/>
              <a:t>GraphQL</a:t>
            </a:r>
            <a:endParaRPr lang="en-GB" dirty="0"/>
          </a:p>
          <a:p>
            <a:pPr lvl="1"/>
            <a:r>
              <a:rPr lang="en-GB" dirty="0"/>
              <a:t>100 exotics …</a:t>
            </a:r>
          </a:p>
          <a:p>
            <a:pPr lvl="1"/>
            <a:r>
              <a:rPr lang="en-GB" sz="2000" b="1" dirty="0"/>
              <a:t>W3C Linked Data / Semantic Web technology</a:t>
            </a:r>
            <a:endParaRPr lang="en-GB" sz="1400" dirty="0"/>
          </a:p>
          <a:p>
            <a:endParaRPr lang="en-GB" dirty="0"/>
          </a:p>
        </p:txBody>
      </p:sp>
      <p:sp>
        <p:nvSpPr>
          <p:cNvPr id="8" name="Tijdelijke aanduiding voor verticale tekst 7">
            <a:extLst>
              <a:ext uri="{FF2B5EF4-FFF2-40B4-BE49-F238E27FC236}">
                <a16:creationId xmlns:a16="http://schemas.microsoft.com/office/drawing/2014/main" id="{9CA4A0F0-6DAE-4E20-A9CC-A0A24A55B63B}"/>
              </a:ext>
            </a:extLst>
          </p:cNvPr>
          <p:cNvSpPr>
            <a:spLocks noGrp="1"/>
          </p:cNvSpPr>
          <p:nvPr>
            <p:ph type="body" orient="vert" idx="15"/>
          </p:nvPr>
        </p:nvSpPr>
        <p:spPr/>
        <p:txBody>
          <a:bodyPr/>
          <a:lstStyle/>
          <a:p>
            <a:endParaRPr lang="en-GB" dirty="0"/>
          </a:p>
        </p:txBody>
      </p:sp>
      <p:sp>
        <p:nvSpPr>
          <p:cNvPr id="4" name="Tijdelijke aanduiding voor dianummer 3">
            <a:extLst>
              <a:ext uri="{FF2B5EF4-FFF2-40B4-BE49-F238E27FC236}">
                <a16:creationId xmlns:a16="http://schemas.microsoft.com/office/drawing/2014/main" id="{52DD7A8D-15E0-4134-9DA2-FE4208BF70DD}"/>
              </a:ext>
            </a:extLst>
          </p:cNvPr>
          <p:cNvSpPr>
            <a:spLocks noGrp="1"/>
          </p:cNvSpPr>
          <p:nvPr>
            <p:ph type="sldNum" sz="quarter" idx="17"/>
          </p:nvPr>
        </p:nvSpPr>
        <p:spPr/>
        <p:txBody>
          <a:bodyPr/>
          <a:lstStyle/>
          <a:p>
            <a:fld id="{5EC93C5F-DB18-4797-88B9-B8B0D60519FD}" type="slidenum">
              <a:rPr lang="en-GB" smtClean="0"/>
              <a:pPr/>
              <a:t>57</a:t>
            </a:fld>
            <a:endParaRPr lang="en-GB" dirty="0"/>
          </a:p>
        </p:txBody>
      </p:sp>
      <p:sp>
        <p:nvSpPr>
          <p:cNvPr id="5" name="Tijdelijke aanduiding voor voettekst 4">
            <a:extLst>
              <a:ext uri="{FF2B5EF4-FFF2-40B4-BE49-F238E27FC236}">
                <a16:creationId xmlns:a16="http://schemas.microsoft.com/office/drawing/2014/main" id="{81D49E64-98A4-4BFE-8B95-F2DB2B3F183B}"/>
              </a:ext>
            </a:extLst>
          </p:cNvPr>
          <p:cNvSpPr>
            <a:spLocks noGrp="1"/>
          </p:cNvSpPr>
          <p:nvPr>
            <p:ph type="ftr" sz="quarter" idx="16"/>
          </p:nvPr>
        </p:nvSpPr>
        <p:spPr/>
        <p:txBody>
          <a:bodyPr/>
          <a:lstStyle/>
          <a:p>
            <a:r>
              <a:rPr lang="en-GB" dirty="0"/>
              <a:t>26 October 2021 | ALIM Guide for asset information Managers</a:t>
            </a:r>
          </a:p>
        </p:txBody>
      </p:sp>
      <p:sp>
        <p:nvSpPr>
          <p:cNvPr id="6" name="Ondertitel 5">
            <a:extLst>
              <a:ext uri="{FF2B5EF4-FFF2-40B4-BE49-F238E27FC236}">
                <a16:creationId xmlns:a16="http://schemas.microsoft.com/office/drawing/2014/main" id="{E7036F51-26EC-4A39-BD25-853A1FB9FD72}"/>
              </a:ext>
            </a:extLst>
          </p:cNvPr>
          <p:cNvSpPr>
            <a:spLocks noGrp="1"/>
          </p:cNvSpPr>
          <p:nvPr>
            <p:ph type="subTitle" idx="10"/>
          </p:nvPr>
        </p:nvSpPr>
        <p:spPr/>
        <p:txBody>
          <a:bodyPr/>
          <a:lstStyle/>
          <a:p>
            <a:r>
              <a:rPr lang="en-GB" dirty="0"/>
              <a:t>Technology, many options</a:t>
            </a:r>
          </a:p>
        </p:txBody>
      </p:sp>
      <p:sp>
        <p:nvSpPr>
          <p:cNvPr id="7" name="Titel 6">
            <a:extLst>
              <a:ext uri="{FF2B5EF4-FFF2-40B4-BE49-F238E27FC236}">
                <a16:creationId xmlns:a16="http://schemas.microsoft.com/office/drawing/2014/main" id="{ADBB3879-8965-4D67-BAE0-5851922A0518}"/>
              </a:ext>
            </a:extLst>
          </p:cNvPr>
          <p:cNvSpPr>
            <a:spLocks noGrp="1"/>
          </p:cNvSpPr>
          <p:nvPr>
            <p:ph type="title"/>
          </p:nvPr>
        </p:nvSpPr>
        <p:spPr/>
        <p:txBody>
          <a:bodyPr/>
          <a:lstStyle/>
          <a:p>
            <a:r>
              <a:rPr lang="en-GB" dirty="0"/>
              <a:t>03. defining for ALIM</a:t>
            </a:r>
          </a:p>
        </p:txBody>
      </p:sp>
    </p:spTree>
    <p:extLst>
      <p:ext uri="{BB962C8B-B14F-4D97-AF65-F5344CB8AC3E}">
        <p14:creationId xmlns:p14="http://schemas.microsoft.com/office/powerpoint/2010/main" val="3363155756"/>
      </p:ext>
    </p:extLst>
  </p:cSld>
  <p:clrMapOvr>
    <a:masterClrMapping/>
  </p:clrMapOvr>
  <p:transition spd="slow">
    <p:push dir="u"/>
  </p:transition>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Tijdelijke aanduiding voor verticale tekst 2">
            <a:extLst>
              <a:ext uri="{FF2B5EF4-FFF2-40B4-BE49-F238E27FC236}">
                <a16:creationId xmlns:a16="http://schemas.microsoft.com/office/drawing/2014/main" id="{882662B0-B635-43A9-82B4-9AB1239A749D}"/>
              </a:ext>
            </a:extLst>
          </p:cNvPr>
          <p:cNvSpPr>
            <a:spLocks noGrp="1"/>
          </p:cNvSpPr>
          <p:nvPr>
            <p:ph type="body" orient="vert" idx="15"/>
          </p:nvPr>
        </p:nvSpPr>
        <p:spPr/>
        <p:txBody>
          <a:bodyPr/>
          <a:lstStyle/>
          <a:p>
            <a:endParaRPr lang="en-GB" dirty="0"/>
          </a:p>
        </p:txBody>
      </p:sp>
      <p:sp>
        <p:nvSpPr>
          <p:cNvPr id="4" name="Tijdelijke aanduiding voor dianummer 3">
            <a:extLst>
              <a:ext uri="{FF2B5EF4-FFF2-40B4-BE49-F238E27FC236}">
                <a16:creationId xmlns:a16="http://schemas.microsoft.com/office/drawing/2014/main" id="{62609FC0-37B9-43A9-A06B-7B52CE41256E}"/>
              </a:ext>
            </a:extLst>
          </p:cNvPr>
          <p:cNvSpPr>
            <a:spLocks noGrp="1"/>
          </p:cNvSpPr>
          <p:nvPr>
            <p:ph type="sldNum" sz="quarter" idx="17"/>
          </p:nvPr>
        </p:nvSpPr>
        <p:spPr/>
        <p:txBody>
          <a:bodyPr/>
          <a:lstStyle/>
          <a:p>
            <a:fld id="{5EC93C5F-DB18-4797-88B9-B8B0D60519FD}" type="slidenum">
              <a:rPr lang="en-GB" smtClean="0"/>
              <a:pPr/>
              <a:t>58</a:t>
            </a:fld>
            <a:endParaRPr lang="en-GB" dirty="0"/>
          </a:p>
        </p:txBody>
      </p:sp>
      <p:sp>
        <p:nvSpPr>
          <p:cNvPr id="5" name="Tijdelijke aanduiding voor voettekst 4">
            <a:extLst>
              <a:ext uri="{FF2B5EF4-FFF2-40B4-BE49-F238E27FC236}">
                <a16:creationId xmlns:a16="http://schemas.microsoft.com/office/drawing/2014/main" id="{AA982F4A-9313-43FE-84B4-A3B1A919FF11}"/>
              </a:ext>
            </a:extLst>
          </p:cNvPr>
          <p:cNvSpPr>
            <a:spLocks noGrp="1"/>
          </p:cNvSpPr>
          <p:nvPr>
            <p:ph type="ftr" sz="quarter" idx="16"/>
          </p:nvPr>
        </p:nvSpPr>
        <p:spPr/>
        <p:txBody>
          <a:bodyPr/>
          <a:lstStyle/>
          <a:p>
            <a:r>
              <a:rPr lang="en-GB" dirty="0"/>
              <a:t>26 October 2021 | ALIM Guide for asset information Managers</a:t>
            </a:r>
          </a:p>
        </p:txBody>
      </p:sp>
      <p:sp>
        <p:nvSpPr>
          <p:cNvPr id="6" name="Ondertitel 5">
            <a:extLst>
              <a:ext uri="{FF2B5EF4-FFF2-40B4-BE49-F238E27FC236}">
                <a16:creationId xmlns:a16="http://schemas.microsoft.com/office/drawing/2014/main" id="{C29570D5-2521-4391-8928-6688E101DDF0}"/>
              </a:ext>
            </a:extLst>
          </p:cNvPr>
          <p:cNvSpPr>
            <a:spLocks noGrp="1"/>
          </p:cNvSpPr>
          <p:nvPr>
            <p:ph type="subTitle" idx="10"/>
          </p:nvPr>
        </p:nvSpPr>
        <p:spPr/>
        <p:txBody>
          <a:bodyPr/>
          <a:lstStyle/>
          <a:p>
            <a:r>
              <a:rPr lang="en-GB" dirty="0"/>
              <a:t>Technology, W3C Linked Data / semantic web</a:t>
            </a:r>
          </a:p>
        </p:txBody>
      </p:sp>
      <p:sp>
        <p:nvSpPr>
          <p:cNvPr id="7" name="Titel 6">
            <a:extLst>
              <a:ext uri="{FF2B5EF4-FFF2-40B4-BE49-F238E27FC236}">
                <a16:creationId xmlns:a16="http://schemas.microsoft.com/office/drawing/2014/main" id="{51CDE04C-2C9A-473B-8C6D-7F8C1FCA4CFE}"/>
              </a:ext>
            </a:extLst>
          </p:cNvPr>
          <p:cNvSpPr>
            <a:spLocks noGrp="1"/>
          </p:cNvSpPr>
          <p:nvPr>
            <p:ph type="title"/>
          </p:nvPr>
        </p:nvSpPr>
        <p:spPr/>
        <p:txBody>
          <a:bodyPr/>
          <a:lstStyle/>
          <a:p>
            <a:r>
              <a:rPr lang="en-GB" dirty="0"/>
              <a:t>03. Defining for alim</a:t>
            </a:r>
          </a:p>
        </p:txBody>
      </p:sp>
      <p:sp>
        <p:nvSpPr>
          <p:cNvPr id="2" name="Ovaal 1">
            <a:extLst>
              <a:ext uri="{FF2B5EF4-FFF2-40B4-BE49-F238E27FC236}">
                <a16:creationId xmlns:a16="http://schemas.microsoft.com/office/drawing/2014/main" id="{757B9184-D1F5-43E3-A08D-C0B8F15DD557}"/>
              </a:ext>
            </a:extLst>
          </p:cNvPr>
          <p:cNvSpPr/>
          <p:nvPr/>
        </p:nvSpPr>
        <p:spPr>
          <a:xfrm>
            <a:off x="10968677" y="-1833070"/>
            <a:ext cx="59559" cy="12978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30" name="Afbeelding 5">
            <a:extLst>
              <a:ext uri="{FF2B5EF4-FFF2-40B4-BE49-F238E27FC236}">
                <a16:creationId xmlns:a16="http://schemas.microsoft.com/office/drawing/2014/main" id="{6598AF41-28A5-4554-8759-F0E50D360B92}"/>
              </a:ext>
            </a:extLst>
          </p:cNvPr>
          <p:cNvPicPr>
            <a:picLocks noChangeAspect="1"/>
          </p:cNvPicPr>
          <p:nvPr/>
        </p:nvPicPr>
        <p:blipFill>
          <a:blip r:embed="rId3"/>
          <a:stretch>
            <a:fillRect/>
          </a:stretch>
        </p:blipFill>
        <p:spPr>
          <a:xfrm>
            <a:off x="660672" y="1908085"/>
            <a:ext cx="9023154" cy="4311768"/>
          </a:xfrm>
          <a:prstGeom prst="rect">
            <a:avLst/>
          </a:prstGeom>
        </p:spPr>
      </p:pic>
      <p:sp>
        <p:nvSpPr>
          <p:cNvPr id="31" name="Tekstvak 6">
            <a:extLst>
              <a:ext uri="{FF2B5EF4-FFF2-40B4-BE49-F238E27FC236}">
                <a16:creationId xmlns:a16="http://schemas.microsoft.com/office/drawing/2014/main" id="{7F3C25F4-140A-474C-9724-1A34595E48C6}"/>
              </a:ext>
            </a:extLst>
          </p:cNvPr>
          <p:cNvSpPr txBox="1"/>
          <p:nvPr/>
        </p:nvSpPr>
        <p:spPr>
          <a:xfrm>
            <a:off x="9897514" y="1588596"/>
            <a:ext cx="1829600" cy="1477328"/>
          </a:xfrm>
          <a:prstGeom prst="rect">
            <a:avLst/>
          </a:prstGeom>
          <a:noFill/>
        </p:spPr>
        <p:txBody>
          <a:bodyPr wrap="square" rtlCol="0">
            <a:spAutoFit/>
          </a:bodyPr>
          <a:lstStyle/>
          <a:p>
            <a:endParaRPr lang="en-GB" dirty="0"/>
          </a:p>
          <a:p>
            <a:pPr marL="285750" indent="-285750">
              <a:buFont typeface="Arial" panose="020B0604020202020204" pitchFamily="34" charset="0"/>
              <a:buChar char="•"/>
            </a:pPr>
            <a:r>
              <a:rPr lang="en-GB" dirty="0"/>
              <a:t>Passive Role (KM)</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b="1" dirty="0"/>
              <a:t>Active Role</a:t>
            </a:r>
          </a:p>
        </p:txBody>
      </p:sp>
      <p:sp>
        <p:nvSpPr>
          <p:cNvPr id="32" name="Pijl: gekromd links 9">
            <a:extLst>
              <a:ext uri="{FF2B5EF4-FFF2-40B4-BE49-F238E27FC236}">
                <a16:creationId xmlns:a16="http://schemas.microsoft.com/office/drawing/2014/main" id="{B281F60B-9324-425A-991C-46A8DF2ECD27}"/>
              </a:ext>
            </a:extLst>
          </p:cNvPr>
          <p:cNvSpPr/>
          <p:nvPr/>
        </p:nvSpPr>
        <p:spPr>
          <a:xfrm rot="2653225">
            <a:off x="10413347" y="3092861"/>
            <a:ext cx="471517" cy="970482"/>
          </a:xfrm>
          <a:prstGeom prst="curvedLeftArrow">
            <a:avLst>
              <a:gd name="adj1" fmla="val 25000"/>
              <a:gd name="adj2" fmla="val 50000"/>
              <a:gd name="adj3" fmla="val 33649"/>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33" name="Tekstvak 14">
            <a:extLst>
              <a:ext uri="{FF2B5EF4-FFF2-40B4-BE49-F238E27FC236}">
                <a16:creationId xmlns:a16="http://schemas.microsoft.com/office/drawing/2014/main" id="{B42DE4C0-958D-48CE-B302-BBA7D6B2797E}"/>
              </a:ext>
            </a:extLst>
          </p:cNvPr>
          <p:cNvSpPr txBox="1"/>
          <p:nvPr/>
        </p:nvSpPr>
        <p:spPr>
          <a:xfrm>
            <a:off x="4866939" y="2249535"/>
            <a:ext cx="1750992" cy="3970318"/>
          </a:xfrm>
          <a:prstGeom prst="rect">
            <a:avLst/>
          </a:prstGeom>
          <a:noFill/>
        </p:spPr>
        <p:txBody>
          <a:bodyPr wrap="none" rtlCol="0">
            <a:spAutoFit/>
          </a:bodyPr>
          <a:lstStyle/>
          <a:p>
            <a:r>
              <a:rPr lang="en-GB" dirty="0">
                <a:solidFill>
                  <a:schemeClr val="bg1"/>
                </a:solidFill>
                <a:highlight>
                  <a:srgbClr val="7FADC9"/>
                </a:highlight>
              </a:rPr>
              <a:t>R – Reusable</a:t>
            </a:r>
          </a:p>
          <a:p>
            <a:endParaRPr lang="en-GB" dirty="0">
              <a:solidFill>
                <a:schemeClr val="bg1"/>
              </a:solidFill>
              <a:highlight>
                <a:srgbClr val="7FADC9"/>
              </a:highlight>
            </a:endParaRPr>
          </a:p>
          <a:p>
            <a:endParaRPr lang="en-GB" dirty="0">
              <a:solidFill>
                <a:schemeClr val="bg1"/>
              </a:solidFill>
              <a:highlight>
                <a:srgbClr val="7FADC9"/>
              </a:highlight>
            </a:endParaRPr>
          </a:p>
          <a:p>
            <a:endParaRPr lang="en-GB" dirty="0">
              <a:solidFill>
                <a:schemeClr val="bg1"/>
              </a:solidFill>
              <a:highlight>
                <a:srgbClr val="7FADC9"/>
              </a:highlight>
            </a:endParaRPr>
          </a:p>
          <a:p>
            <a:r>
              <a:rPr lang="en-GB" dirty="0">
                <a:solidFill>
                  <a:schemeClr val="bg1"/>
                </a:solidFill>
                <a:highlight>
                  <a:srgbClr val="7FADC9"/>
                </a:highlight>
              </a:rPr>
              <a:t>I - Interoperable</a:t>
            </a:r>
          </a:p>
          <a:p>
            <a:endParaRPr lang="en-GB" dirty="0">
              <a:solidFill>
                <a:schemeClr val="bg1"/>
              </a:solidFill>
              <a:highlight>
                <a:srgbClr val="7FADC9"/>
              </a:highlight>
            </a:endParaRPr>
          </a:p>
          <a:p>
            <a:endParaRPr lang="en-GB" dirty="0">
              <a:solidFill>
                <a:schemeClr val="bg1"/>
              </a:solidFill>
              <a:highlight>
                <a:srgbClr val="7FADC9"/>
              </a:highlight>
            </a:endParaRPr>
          </a:p>
          <a:p>
            <a:endParaRPr lang="en-GB" dirty="0">
              <a:solidFill>
                <a:schemeClr val="bg1"/>
              </a:solidFill>
              <a:highlight>
                <a:srgbClr val="7FADC9"/>
              </a:highlight>
            </a:endParaRPr>
          </a:p>
          <a:p>
            <a:r>
              <a:rPr lang="en-GB" dirty="0">
                <a:solidFill>
                  <a:schemeClr val="bg1"/>
                </a:solidFill>
                <a:highlight>
                  <a:srgbClr val="7FADC9"/>
                </a:highlight>
              </a:rPr>
              <a:t>A - Accessible</a:t>
            </a:r>
          </a:p>
          <a:p>
            <a:endParaRPr lang="en-GB" dirty="0">
              <a:solidFill>
                <a:schemeClr val="bg1"/>
              </a:solidFill>
              <a:highlight>
                <a:srgbClr val="7FADC9"/>
              </a:highlight>
            </a:endParaRPr>
          </a:p>
          <a:p>
            <a:endParaRPr lang="en-GB" dirty="0">
              <a:solidFill>
                <a:schemeClr val="bg1"/>
              </a:solidFill>
              <a:highlight>
                <a:srgbClr val="7FADC9"/>
              </a:highlight>
            </a:endParaRPr>
          </a:p>
          <a:p>
            <a:endParaRPr lang="en-GB" dirty="0">
              <a:solidFill>
                <a:schemeClr val="bg1"/>
              </a:solidFill>
              <a:highlight>
                <a:srgbClr val="7FADC9"/>
              </a:highlight>
            </a:endParaRPr>
          </a:p>
          <a:p>
            <a:r>
              <a:rPr lang="en-GB" dirty="0">
                <a:solidFill>
                  <a:schemeClr val="bg1"/>
                </a:solidFill>
                <a:highlight>
                  <a:srgbClr val="7FADC9"/>
                </a:highlight>
              </a:rPr>
              <a:t>F – Findable</a:t>
            </a:r>
          </a:p>
          <a:p>
            <a:endParaRPr lang="en-GB" dirty="0">
              <a:solidFill>
                <a:schemeClr val="bg1"/>
              </a:solidFill>
              <a:highlight>
                <a:srgbClr val="7FADC9"/>
              </a:highlight>
            </a:endParaRPr>
          </a:p>
        </p:txBody>
      </p:sp>
    </p:spTree>
    <p:extLst>
      <p:ext uri="{BB962C8B-B14F-4D97-AF65-F5344CB8AC3E}">
        <p14:creationId xmlns:p14="http://schemas.microsoft.com/office/powerpoint/2010/main" val="1927026975"/>
      </p:ext>
    </p:extLst>
  </p:cSld>
  <p:clrMapOvr>
    <a:overrideClrMapping bg1="lt1" tx1="dk1" bg2="lt2" tx2="dk2" accent1="accent1" accent2="accent2" accent3="accent3" accent4="accent4" accent5="accent5" accent6="accent6" hlink="hlink" folHlink="folHlink"/>
  </p:clrMapOvr>
  <p:transition spd="slow">
    <p:push dir="u"/>
  </p:transition>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2" name="Tijdelijke aanduiding voor verticale tekst 1">
            <a:extLst>
              <a:ext uri="{FF2B5EF4-FFF2-40B4-BE49-F238E27FC236}">
                <a16:creationId xmlns:a16="http://schemas.microsoft.com/office/drawing/2014/main" id="{BF228CC8-D142-405B-8129-81FEE73CC63F}"/>
              </a:ext>
            </a:extLst>
          </p:cNvPr>
          <p:cNvSpPr>
            <a:spLocks noGrp="1"/>
          </p:cNvSpPr>
          <p:nvPr>
            <p:ph type="body" orient="vert" idx="1"/>
          </p:nvPr>
        </p:nvSpPr>
        <p:spPr/>
        <p:txBody>
          <a:bodyPr vert="horz" lIns="0" tIns="0" rIns="0" bIns="0" rtlCol="0" anchor="t">
            <a:noAutofit/>
          </a:bodyPr>
          <a:lstStyle/>
          <a:p>
            <a:pPr marL="179070" indent="-179070"/>
            <a:r>
              <a:rPr lang="en-GB" sz="2000" dirty="0"/>
              <a:t>100% based on Internet/WWW, the base communication infrastructure</a:t>
            </a:r>
            <a:endParaRPr lang="en-GB" sz="2000" dirty="0">
              <a:cs typeface="Segoe UI Light"/>
            </a:endParaRPr>
          </a:p>
          <a:p>
            <a:pPr marL="179070" indent="-179070"/>
            <a:r>
              <a:rPr lang="en-GB" sz="2000" dirty="0">
                <a:cs typeface="Segoe UI Light"/>
              </a:rPr>
              <a:t>Most powerful modelling language (think constraint modelling)</a:t>
            </a:r>
          </a:p>
          <a:p>
            <a:pPr marL="179070" indent="-179070"/>
            <a:r>
              <a:rPr lang="en-GB" sz="2000" dirty="0">
                <a:cs typeface="Segoe UI Light"/>
              </a:rPr>
              <a:t>Well-defined in logic, maths and graph theory</a:t>
            </a:r>
          </a:p>
          <a:p>
            <a:pPr marL="179070" indent="-179070"/>
            <a:r>
              <a:rPr lang="en-GB" sz="2000" dirty="0">
                <a:cs typeface="Segoe UI Light"/>
              </a:rPr>
              <a:t>Based on a "Triple" as data atom, only create or delete, no change; merging becomes adding</a:t>
            </a:r>
          </a:p>
          <a:p>
            <a:pPr marL="179070" indent="-179070"/>
            <a:r>
              <a:rPr lang="en-GB" sz="2000" dirty="0">
                <a:cs typeface="Segoe UI Light"/>
              </a:rPr>
              <a:t>Fully generic solution, domain-independent</a:t>
            </a:r>
          </a:p>
          <a:p>
            <a:pPr marL="179070" indent="-179070"/>
            <a:r>
              <a:rPr lang="en-GB" sz="2000" dirty="0">
                <a:cs typeface="Segoe UI Light"/>
              </a:rPr>
              <a:t>Software tools available for all ALIM LC phases</a:t>
            </a:r>
          </a:p>
          <a:p>
            <a:pPr marL="179070" indent="-179070"/>
            <a:r>
              <a:rPr lang="en-GB" sz="2000" dirty="0">
                <a:cs typeface="Segoe UI Light"/>
              </a:rPr>
              <a:t>Most suited for distributed solutions and interlinking</a:t>
            </a:r>
          </a:p>
          <a:p>
            <a:pPr marL="179070" indent="-179070"/>
            <a:endParaRPr lang="en-GB" sz="2000" dirty="0">
              <a:cs typeface="Segoe UI Light"/>
            </a:endParaRPr>
          </a:p>
          <a:p>
            <a:pPr marL="179070" indent="-179070"/>
            <a:endParaRPr lang="en-GB" sz="2000" dirty="0">
              <a:cs typeface="Segoe UI Light"/>
            </a:endParaRPr>
          </a:p>
        </p:txBody>
      </p:sp>
      <p:sp>
        <p:nvSpPr>
          <p:cNvPr id="8" name="Tijdelijke aanduiding voor verticale tekst 7">
            <a:extLst>
              <a:ext uri="{FF2B5EF4-FFF2-40B4-BE49-F238E27FC236}">
                <a16:creationId xmlns:a16="http://schemas.microsoft.com/office/drawing/2014/main" id="{9CA4A0F0-6DAE-4E20-A9CC-A0A24A55B63B}"/>
              </a:ext>
            </a:extLst>
          </p:cNvPr>
          <p:cNvSpPr>
            <a:spLocks noGrp="1"/>
          </p:cNvSpPr>
          <p:nvPr>
            <p:ph type="body" orient="vert" idx="15"/>
          </p:nvPr>
        </p:nvSpPr>
        <p:spPr/>
        <p:txBody>
          <a:bodyPr/>
          <a:lstStyle/>
          <a:p>
            <a:endParaRPr lang="en-GB" dirty="0"/>
          </a:p>
        </p:txBody>
      </p:sp>
      <p:sp>
        <p:nvSpPr>
          <p:cNvPr id="4" name="Tijdelijke aanduiding voor dianummer 3">
            <a:extLst>
              <a:ext uri="{FF2B5EF4-FFF2-40B4-BE49-F238E27FC236}">
                <a16:creationId xmlns:a16="http://schemas.microsoft.com/office/drawing/2014/main" id="{52DD7A8D-15E0-4134-9DA2-FE4208BF70DD}"/>
              </a:ext>
            </a:extLst>
          </p:cNvPr>
          <p:cNvSpPr>
            <a:spLocks noGrp="1"/>
          </p:cNvSpPr>
          <p:nvPr>
            <p:ph type="sldNum" sz="quarter" idx="17"/>
          </p:nvPr>
        </p:nvSpPr>
        <p:spPr/>
        <p:txBody>
          <a:bodyPr/>
          <a:lstStyle/>
          <a:p>
            <a:fld id="{5EC93C5F-DB18-4797-88B9-B8B0D60519FD}" type="slidenum">
              <a:rPr lang="en-GB" smtClean="0"/>
              <a:pPr/>
              <a:t>59</a:t>
            </a:fld>
            <a:endParaRPr lang="en-GB" dirty="0"/>
          </a:p>
        </p:txBody>
      </p:sp>
      <p:sp>
        <p:nvSpPr>
          <p:cNvPr id="5" name="Tijdelijke aanduiding voor voettekst 4">
            <a:extLst>
              <a:ext uri="{FF2B5EF4-FFF2-40B4-BE49-F238E27FC236}">
                <a16:creationId xmlns:a16="http://schemas.microsoft.com/office/drawing/2014/main" id="{81D49E64-98A4-4BFE-8B95-F2DB2B3F183B}"/>
              </a:ext>
            </a:extLst>
          </p:cNvPr>
          <p:cNvSpPr>
            <a:spLocks noGrp="1"/>
          </p:cNvSpPr>
          <p:nvPr>
            <p:ph type="ftr" sz="quarter" idx="16"/>
          </p:nvPr>
        </p:nvSpPr>
        <p:spPr/>
        <p:txBody>
          <a:bodyPr/>
          <a:lstStyle/>
          <a:p>
            <a:r>
              <a:rPr lang="en-GB" dirty="0"/>
              <a:t>26 October 2021 | ALIM Guide for asset information Managers</a:t>
            </a:r>
          </a:p>
        </p:txBody>
      </p:sp>
      <p:sp>
        <p:nvSpPr>
          <p:cNvPr id="6" name="Ondertitel 5">
            <a:extLst>
              <a:ext uri="{FF2B5EF4-FFF2-40B4-BE49-F238E27FC236}">
                <a16:creationId xmlns:a16="http://schemas.microsoft.com/office/drawing/2014/main" id="{E7036F51-26EC-4A39-BD25-853A1FB9FD72}"/>
              </a:ext>
            </a:extLst>
          </p:cNvPr>
          <p:cNvSpPr>
            <a:spLocks noGrp="1"/>
          </p:cNvSpPr>
          <p:nvPr>
            <p:ph type="subTitle" idx="10"/>
          </p:nvPr>
        </p:nvSpPr>
        <p:spPr/>
        <p:txBody>
          <a:bodyPr/>
          <a:lstStyle/>
          <a:p>
            <a:r>
              <a:rPr lang="en-GB" dirty="0"/>
              <a:t>Technology, W3C linked data/semantic web, advantages</a:t>
            </a:r>
          </a:p>
        </p:txBody>
      </p:sp>
      <p:sp>
        <p:nvSpPr>
          <p:cNvPr id="7" name="Titel 6">
            <a:extLst>
              <a:ext uri="{FF2B5EF4-FFF2-40B4-BE49-F238E27FC236}">
                <a16:creationId xmlns:a16="http://schemas.microsoft.com/office/drawing/2014/main" id="{ADBB3879-8965-4D67-BAE0-5851922A0518}"/>
              </a:ext>
            </a:extLst>
          </p:cNvPr>
          <p:cNvSpPr>
            <a:spLocks noGrp="1"/>
          </p:cNvSpPr>
          <p:nvPr>
            <p:ph type="title"/>
          </p:nvPr>
        </p:nvSpPr>
        <p:spPr/>
        <p:txBody>
          <a:bodyPr/>
          <a:lstStyle/>
          <a:p>
            <a:r>
              <a:rPr lang="en-GB" dirty="0"/>
              <a:t>03. defining for ALIM</a:t>
            </a:r>
          </a:p>
        </p:txBody>
      </p:sp>
    </p:spTree>
    <p:extLst>
      <p:ext uri="{BB962C8B-B14F-4D97-AF65-F5344CB8AC3E}">
        <p14:creationId xmlns:p14="http://schemas.microsoft.com/office/powerpoint/2010/main" val="542167327"/>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2">
            <a:lumMod val="20000"/>
            <a:lumOff val="80000"/>
          </a:schemeClr>
        </a:solidFill>
        <a:effectLst/>
      </p:bgPr>
    </p:bg>
    <p:spTree>
      <p:nvGrpSpPr>
        <p:cNvPr id="1" name=""/>
        <p:cNvGrpSpPr/>
        <p:nvPr/>
      </p:nvGrpSpPr>
      <p:grpSpPr>
        <a:xfrm>
          <a:off x="0" y="0"/>
          <a:ext cx="0" cy="0"/>
          <a:chOff x="0" y="0"/>
          <a:chExt cx="0" cy="0"/>
        </a:xfrm>
      </p:grpSpPr>
      <p:sp>
        <p:nvSpPr>
          <p:cNvPr id="21" name="Tijdelijke aanduiding voor verticale tekst 20">
            <a:extLst>
              <a:ext uri="{FF2B5EF4-FFF2-40B4-BE49-F238E27FC236}">
                <a16:creationId xmlns:a16="http://schemas.microsoft.com/office/drawing/2014/main" id="{FB0A1F67-8B72-4538-88A8-FCEE59540602}"/>
              </a:ext>
            </a:extLst>
          </p:cNvPr>
          <p:cNvSpPr>
            <a:spLocks noGrp="1"/>
          </p:cNvSpPr>
          <p:nvPr>
            <p:ph type="body" orient="vert" idx="1"/>
          </p:nvPr>
        </p:nvSpPr>
        <p:spPr>
          <a:xfrm>
            <a:off x="616558" y="1583695"/>
            <a:ext cx="11148468" cy="4438165"/>
          </a:xfrm>
        </p:spPr>
        <p:txBody>
          <a:bodyPr/>
          <a:lstStyle/>
          <a:p>
            <a:r>
              <a:rPr lang="en-GB" sz="1800" dirty="0"/>
              <a:t>The term ALIM stands for Asset Lifecycle Information Management, referring to an approach for:</a:t>
            </a:r>
          </a:p>
          <a:p>
            <a:pPr lvl="1"/>
            <a:r>
              <a:rPr lang="en-GB" sz="1800" dirty="0"/>
              <a:t>The </a:t>
            </a:r>
            <a:r>
              <a:rPr lang="en-GB" sz="1800" b="1" dirty="0"/>
              <a:t>future proof </a:t>
            </a:r>
            <a:r>
              <a:rPr lang="en-GB" sz="1800" dirty="0"/>
              <a:t>modelling and linking of all relevant asset information from multiple perspectives, by multiple stakeholders/data source holders, from the asset’s inception till its end of life</a:t>
            </a:r>
          </a:p>
          <a:p>
            <a:pPr lvl="1"/>
            <a:r>
              <a:rPr lang="en-GB" sz="1800" dirty="0"/>
              <a:t>Covering the whole asset information life-cycle from creation till deletion</a:t>
            </a:r>
          </a:p>
          <a:p>
            <a:pPr lvl="1"/>
            <a:r>
              <a:rPr lang="en-GB" sz="1800" dirty="0"/>
              <a:t>In a, as much as possible, semantic, that is software-interpretable, way, reusing as much as “semantics” already out there</a:t>
            </a:r>
          </a:p>
          <a:p>
            <a:pPr lvl="1"/>
            <a:r>
              <a:rPr lang="en-GB" sz="1800" dirty="0"/>
              <a:t>Resulting in networks of complementing/strengthening information sets and information models</a:t>
            </a:r>
          </a:p>
          <a:p>
            <a:pPr lvl="1"/>
            <a:r>
              <a:rPr lang="en-GB" sz="1800" dirty="0"/>
              <a:t>Integrating existing software functionalities via standard data I/O, translators/convertors, Application Programming Interfaces (APIs), Query Languages etc.</a:t>
            </a:r>
          </a:p>
          <a:p>
            <a:pPr lvl="5"/>
            <a:r>
              <a:rPr lang="en-GB" sz="1800" b="1" dirty="0"/>
              <a:t>Future proof</a:t>
            </a:r>
            <a:r>
              <a:rPr lang="en-GB" sz="1800" dirty="0"/>
              <a:t>: based on </a:t>
            </a:r>
            <a:r>
              <a:rPr lang="en-GB" sz="1800" b="1" dirty="0"/>
              <a:t>open standards </a:t>
            </a:r>
            <a:r>
              <a:rPr lang="en-GB" sz="1800" dirty="0"/>
              <a:t>where possible, independent of any specific software vendor:</a:t>
            </a:r>
          </a:p>
          <a:p>
            <a:pPr lvl="6"/>
            <a:r>
              <a:rPr lang="en-GB" sz="1800" dirty="0"/>
              <a:t>Operationally </a:t>
            </a:r>
            <a:r>
              <a:rPr lang="en-GB" sz="1800" b="1" dirty="0">
                <a:solidFill>
                  <a:schemeClr val="tx2"/>
                </a:solidFill>
              </a:rPr>
              <a:t>FAIR: information becomes findable, accessible, interoperable and reusable </a:t>
            </a:r>
            <a:r>
              <a:rPr lang="en-GB" sz="1800" dirty="0"/>
              <a:t>keeping the data at its </a:t>
            </a:r>
            <a:r>
              <a:rPr lang="en-GB" sz="1800" b="1" dirty="0">
                <a:solidFill>
                  <a:schemeClr val="tx2"/>
                </a:solidFill>
              </a:rPr>
              <a:t>single source of truth (</a:t>
            </a:r>
            <a:r>
              <a:rPr lang="en-GB" sz="1800" b="1" dirty="0" err="1">
                <a:solidFill>
                  <a:schemeClr val="tx2"/>
                </a:solidFill>
              </a:rPr>
              <a:t>SSoT</a:t>
            </a:r>
            <a:r>
              <a:rPr lang="en-GB" sz="1800" b="1" dirty="0">
                <a:solidFill>
                  <a:schemeClr val="tx2"/>
                </a:solidFill>
              </a:rPr>
              <a:t>) </a:t>
            </a:r>
            <a:r>
              <a:rPr lang="en-GB" sz="1800" dirty="0"/>
              <a:t>also providing </a:t>
            </a:r>
            <a:r>
              <a:rPr lang="en-GB" sz="1800" b="1" dirty="0">
                <a:solidFill>
                  <a:schemeClr val="tx2"/>
                </a:solidFill>
              </a:rPr>
              <a:t>separation of concerns (SoC)</a:t>
            </a:r>
          </a:p>
          <a:p>
            <a:pPr lvl="6"/>
            <a:r>
              <a:rPr lang="en-GB" sz="1800" dirty="0"/>
              <a:t>Tactically Flexible: adaptable &amp; extendable</a:t>
            </a:r>
          </a:p>
          <a:p>
            <a:pPr lvl="6"/>
            <a:r>
              <a:rPr lang="en-GB" sz="1800" dirty="0"/>
              <a:t>Strategically Innovative: ready for new software (web) services and advanced levels of automation (workflows)</a:t>
            </a:r>
          </a:p>
          <a:p>
            <a:pPr lvl="5"/>
            <a:endParaRPr lang="en-GB" sz="1800" dirty="0"/>
          </a:p>
          <a:p>
            <a:pPr lvl="7"/>
            <a:endParaRPr lang="en-GB" sz="1800" dirty="0"/>
          </a:p>
        </p:txBody>
      </p:sp>
      <p:sp>
        <p:nvSpPr>
          <p:cNvPr id="23" name="Tijdelijke aanduiding voor verticale tekst 22">
            <a:extLst>
              <a:ext uri="{FF2B5EF4-FFF2-40B4-BE49-F238E27FC236}">
                <a16:creationId xmlns:a16="http://schemas.microsoft.com/office/drawing/2014/main" id="{42D326BD-7163-4F21-BB5C-93E4AA4B3E1A}"/>
              </a:ext>
            </a:extLst>
          </p:cNvPr>
          <p:cNvSpPr>
            <a:spLocks noGrp="1"/>
          </p:cNvSpPr>
          <p:nvPr>
            <p:ph type="body" orient="vert" idx="15"/>
          </p:nvPr>
        </p:nvSpPr>
        <p:spPr/>
        <p:txBody>
          <a:bodyPr/>
          <a:lstStyle/>
          <a:p>
            <a:endParaRPr lang="en-GB" dirty="0"/>
          </a:p>
        </p:txBody>
      </p:sp>
      <p:sp>
        <p:nvSpPr>
          <p:cNvPr id="20" name="Titel 19">
            <a:extLst>
              <a:ext uri="{FF2B5EF4-FFF2-40B4-BE49-F238E27FC236}">
                <a16:creationId xmlns:a16="http://schemas.microsoft.com/office/drawing/2014/main" id="{4BB9987A-2C44-4D4D-9641-691499791444}"/>
              </a:ext>
            </a:extLst>
          </p:cNvPr>
          <p:cNvSpPr>
            <a:spLocks noGrp="1"/>
          </p:cNvSpPr>
          <p:nvPr>
            <p:ph type="title"/>
          </p:nvPr>
        </p:nvSpPr>
        <p:spPr/>
        <p:txBody>
          <a:bodyPr/>
          <a:lstStyle/>
          <a:p>
            <a:r>
              <a:rPr lang="en-GB" dirty="0"/>
              <a:t>01. ALIM introduction</a:t>
            </a:r>
          </a:p>
        </p:txBody>
      </p:sp>
      <p:sp>
        <p:nvSpPr>
          <p:cNvPr id="24" name="Tijdelijke aanduiding voor dianummer 23">
            <a:extLst>
              <a:ext uri="{FF2B5EF4-FFF2-40B4-BE49-F238E27FC236}">
                <a16:creationId xmlns:a16="http://schemas.microsoft.com/office/drawing/2014/main" id="{A2CD1CB4-E5AB-418D-A0CA-3FDDDD69E479}"/>
              </a:ext>
            </a:extLst>
          </p:cNvPr>
          <p:cNvSpPr>
            <a:spLocks noGrp="1"/>
          </p:cNvSpPr>
          <p:nvPr>
            <p:ph type="sldNum" sz="quarter" idx="17"/>
          </p:nvPr>
        </p:nvSpPr>
        <p:spPr/>
        <p:txBody>
          <a:bodyPr/>
          <a:lstStyle/>
          <a:p>
            <a:fld id="{5EC93C5F-DB18-4797-88B9-B8B0D60519FD}" type="slidenum">
              <a:rPr lang="en-GB" smtClean="0"/>
              <a:pPr/>
              <a:t>6</a:t>
            </a:fld>
            <a:endParaRPr lang="en-GB" dirty="0"/>
          </a:p>
        </p:txBody>
      </p:sp>
      <p:sp>
        <p:nvSpPr>
          <p:cNvPr id="25" name="Tijdelijke aanduiding voor voettekst 24">
            <a:extLst>
              <a:ext uri="{FF2B5EF4-FFF2-40B4-BE49-F238E27FC236}">
                <a16:creationId xmlns:a16="http://schemas.microsoft.com/office/drawing/2014/main" id="{C1805DBD-7D7B-40C4-9F2B-350544973852}"/>
              </a:ext>
            </a:extLst>
          </p:cNvPr>
          <p:cNvSpPr>
            <a:spLocks noGrp="1"/>
          </p:cNvSpPr>
          <p:nvPr>
            <p:ph type="ftr" sz="quarter" idx="16"/>
          </p:nvPr>
        </p:nvSpPr>
        <p:spPr/>
        <p:txBody>
          <a:bodyPr/>
          <a:lstStyle/>
          <a:p>
            <a:r>
              <a:rPr lang="en-GB" dirty="0"/>
              <a:t>26 October 2021 | ALIM Guide for asset information Managers</a:t>
            </a:r>
          </a:p>
        </p:txBody>
      </p:sp>
      <p:sp>
        <p:nvSpPr>
          <p:cNvPr id="7" name="Ondertitel 7">
            <a:extLst>
              <a:ext uri="{FF2B5EF4-FFF2-40B4-BE49-F238E27FC236}">
                <a16:creationId xmlns:a16="http://schemas.microsoft.com/office/drawing/2014/main" id="{4DC408E1-207F-47E7-B0AD-114F047225DC}"/>
              </a:ext>
            </a:extLst>
          </p:cNvPr>
          <p:cNvSpPr>
            <a:spLocks noGrp="1"/>
          </p:cNvSpPr>
          <p:nvPr>
            <p:ph type="subTitle" idx="10"/>
          </p:nvPr>
        </p:nvSpPr>
        <p:spPr>
          <a:xfrm>
            <a:off x="777244" y="924516"/>
            <a:ext cx="10827096" cy="349200"/>
          </a:xfrm>
        </p:spPr>
        <p:txBody>
          <a:bodyPr/>
          <a:lstStyle/>
          <a:p>
            <a:r>
              <a:rPr lang="en-GB" dirty="0"/>
              <a:t>definition</a:t>
            </a:r>
          </a:p>
        </p:txBody>
      </p:sp>
    </p:spTree>
    <p:extLst>
      <p:ext uri="{BB962C8B-B14F-4D97-AF65-F5344CB8AC3E}">
        <p14:creationId xmlns:p14="http://schemas.microsoft.com/office/powerpoint/2010/main" val="3317808945"/>
      </p:ext>
    </p:extLst>
  </p:cSld>
  <p:clrMapOvr>
    <a:overrideClrMapping bg1="lt1" tx1="dk1" bg2="lt2" tx2="dk2" accent1="accent1" accent2="accent2" accent3="accent3" accent4="accent4" accent5="accent5" accent6="accent6" hlink="hlink" folHlink="folHlink"/>
  </p:clrMapOvr>
  <p:transition spd="slow">
    <p:push dir="u"/>
  </p:transition>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2" name="Tijdelijke aanduiding voor verticale tekst 1">
            <a:extLst>
              <a:ext uri="{FF2B5EF4-FFF2-40B4-BE49-F238E27FC236}">
                <a16:creationId xmlns:a16="http://schemas.microsoft.com/office/drawing/2014/main" id="{996B8517-B5C6-4E6E-8D04-CE9D274F37DE}"/>
              </a:ext>
            </a:extLst>
          </p:cNvPr>
          <p:cNvSpPr>
            <a:spLocks noGrp="1"/>
          </p:cNvSpPr>
          <p:nvPr>
            <p:ph type="body" orient="vert" idx="1"/>
          </p:nvPr>
        </p:nvSpPr>
        <p:spPr/>
        <p:txBody>
          <a:bodyPr/>
          <a:lstStyle/>
          <a:p>
            <a:r>
              <a:rPr lang="en-GB" sz="2000" dirty="0"/>
              <a:t>The Triple as data atom: &lt;Subject Predicate Object&gt;</a:t>
            </a:r>
          </a:p>
          <a:p>
            <a:r>
              <a:rPr lang="en-GB" sz="2000" dirty="0"/>
              <a:t>Sets of triples form graphs</a:t>
            </a:r>
          </a:p>
          <a:p>
            <a:r>
              <a:rPr lang="en-GB" sz="2000" dirty="0"/>
              <a:t>S, P, O: all three </a:t>
            </a:r>
            <a:r>
              <a:rPr lang="en-GB" sz="2000" b="1" dirty="0"/>
              <a:t>web addresses</a:t>
            </a:r>
            <a:r>
              <a:rPr lang="en-GB" sz="2000" dirty="0"/>
              <a:t> (Object can also be a </a:t>
            </a:r>
            <a:r>
              <a:rPr lang="en-GB" sz="2000" b="1" dirty="0"/>
              <a:t>value</a:t>
            </a:r>
            <a:r>
              <a:rPr lang="en-GB" sz="2000" dirty="0"/>
              <a:t>)</a:t>
            </a:r>
          </a:p>
          <a:p>
            <a:pPr marL="0" indent="0">
              <a:buNone/>
            </a:pPr>
            <a:endParaRPr lang="en-GB" sz="2000" dirty="0"/>
          </a:p>
          <a:p>
            <a:r>
              <a:rPr lang="en-GB" sz="2000" dirty="0"/>
              <a:t>In general:</a:t>
            </a:r>
          </a:p>
          <a:p>
            <a:endParaRPr lang="en-GB" sz="2000" dirty="0"/>
          </a:p>
          <a:p>
            <a:endParaRPr lang="en-GB" sz="2000" dirty="0"/>
          </a:p>
          <a:p>
            <a:endParaRPr lang="en-GB" sz="2000" dirty="0"/>
          </a:p>
          <a:p>
            <a:r>
              <a:rPr lang="en-GB" sz="2000" dirty="0"/>
              <a:t>Example:</a:t>
            </a:r>
          </a:p>
          <a:p>
            <a:pPr marL="0" indent="0">
              <a:buNone/>
            </a:pPr>
            <a:endParaRPr lang="en-GB" sz="2000" dirty="0"/>
          </a:p>
        </p:txBody>
      </p:sp>
      <p:sp>
        <p:nvSpPr>
          <p:cNvPr id="10" name="Tijdelijke aanduiding voor verticale tekst 9">
            <a:extLst>
              <a:ext uri="{FF2B5EF4-FFF2-40B4-BE49-F238E27FC236}">
                <a16:creationId xmlns:a16="http://schemas.microsoft.com/office/drawing/2014/main" id="{EC6E882C-CC4E-47B7-A476-5C307E9D2472}"/>
              </a:ext>
            </a:extLst>
          </p:cNvPr>
          <p:cNvSpPr>
            <a:spLocks noGrp="1"/>
          </p:cNvSpPr>
          <p:nvPr>
            <p:ph type="body" orient="vert" idx="15"/>
          </p:nvPr>
        </p:nvSpPr>
        <p:spPr/>
        <p:txBody>
          <a:bodyPr/>
          <a:lstStyle/>
          <a:p>
            <a:endParaRPr lang="en-GB" dirty="0"/>
          </a:p>
        </p:txBody>
      </p:sp>
      <p:sp>
        <p:nvSpPr>
          <p:cNvPr id="4" name="Tijdelijke aanduiding voor dianummer 3">
            <a:extLst>
              <a:ext uri="{FF2B5EF4-FFF2-40B4-BE49-F238E27FC236}">
                <a16:creationId xmlns:a16="http://schemas.microsoft.com/office/drawing/2014/main" id="{9122307F-5675-41FE-A552-66D0E6929818}"/>
              </a:ext>
            </a:extLst>
          </p:cNvPr>
          <p:cNvSpPr>
            <a:spLocks noGrp="1"/>
          </p:cNvSpPr>
          <p:nvPr>
            <p:ph type="sldNum" sz="quarter" idx="17"/>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EC93C5F-DB18-4797-88B9-B8B0D60519FD}" type="slidenum">
              <a:rPr kumimoji="0" lang="en-GB" sz="1000" b="0" i="0" u="none" strike="noStrike" kern="1200" cap="none" spc="0" normalizeH="0" baseline="0" noProof="0" smtClean="0">
                <a:ln>
                  <a:noFill/>
                </a:ln>
                <a:solidFill>
                  <a:prstClr val="black">
                    <a:tint val="75000"/>
                  </a:prstClr>
                </a:solidFill>
                <a:effectLst/>
                <a:uLnTx/>
                <a:uFillTx/>
                <a:latin typeface="Segoe UI Ligh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60</a:t>
            </a:fld>
            <a:endParaRPr kumimoji="0" lang="en-GB" sz="1000" b="0" i="0" u="none" strike="noStrike" kern="1200" cap="none" spc="0" normalizeH="0" baseline="0" noProof="0" dirty="0">
              <a:ln>
                <a:noFill/>
              </a:ln>
              <a:solidFill>
                <a:prstClr val="black">
                  <a:tint val="75000"/>
                </a:prstClr>
              </a:solidFill>
              <a:effectLst/>
              <a:uLnTx/>
              <a:uFillTx/>
              <a:latin typeface="Segoe UI Light"/>
              <a:ea typeface="+mn-ea"/>
              <a:cs typeface="+mn-cs"/>
            </a:endParaRPr>
          </a:p>
        </p:txBody>
      </p:sp>
      <p:sp>
        <p:nvSpPr>
          <p:cNvPr id="5" name="Tijdelijke aanduiding voor voettekst 4">
            <a:extLst>
              <a:ext uri="{FF2B5EF4-FFF2-40B4-BE49-F238E27FC236}">
                <a16:creationId xmlns:a16="http://schemas.microsoft.com/office/drawing/2014/main" id="{BCBF2BC6-DB51-4FCF-B193-1C049196FB90}"/>
              </a:ext>
            </a:extLst>
          </p:cNvPr>
          <p:cNvSpPr>
            <a:spLocks noGrp="1"/>
          </p:cNvSpPr>
          <p:nvPr>
            <p:ph type="ftr" sz="quarter" idx="16"/>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prstClr val="black">
                    <a:tint val="75000"/>
                  </a:prstClr>
                </a:solidFill>
                <a:effectLst/>
                <a:uLnTx/>
                <a:uFillTx/>
                <a:latin typeface="Segoe UI Light"/>
                <a:ea typeface="+mn-ea"/>
                <a:cs typeface="+mn-cs"/>
              </a:rPr>
              <a:t>26 October 2021 | ALIM Guide for asset information Managers</a:t>
            </a:r>
          </a:p>
        </p:txBody>
      </p:sp>
      <p:sp>
        <p:nvSpPr>
          <p:cNvPr id="6" name="Ondertitel 5">
            <a:extLst>
              <a:ext uri="{FF2B5EF4-FFF2-40B4-BE49-F238E27FC236}">
                <a16:creationId xmlns:a16="http://schemas.microsoft.com/office/drawing/2014/main" id="{ED0C5BC0-C4F5-46BF-A783-1AA61B7B4F15}"/>
              </a:ext>
            </a:extLst>
          </p:cNvPr>
          <p:cNvSpPr>
            <a:spLocks noGrp="1"/>
          </p:cNvSpPr>
          <p:nvPr>
            <p:ph type="subTitle" idx="10"/>
          </p:nvPr>
        </p:nvSpPr>
        <p:spPr/>
        <p:txBody>
          <a:bodyPr/>
          <a:lstStyle/>
          <a:p>
            <a:r>
              <a:rPr lang="en-GB" dirty="0"/>
              <a:t>RDF – Resource Description Framework</a:t>
            </a:r>
          </a:p>
          <a:p>
            <a:endParaRPr lang="en-GB" dirty="0"/>
          </a:p>
        </p:txBody>
      </p:sp>
      <p:sp>
        <p:nvSpPr>
          <p:cNvPr id="7" name="Titel 6">
            <a:extLst>
              <a:ext uri="{FF2B5EF4-FFF2-40B4-BE49-F238E27FC236}">
                <a16:creationId xmlns:a16="http://schemas.microsoft.com/office/drawing/2014/main" id="{D55C19E6-39E2-4361-8D71-7001AE83F8F9}"/>
              </a:ext>
            </a:extLst>
          </p:cNvPr>
          <p:cNvSpPr>
            <a:spLocks noGrp="1"/>
          </p:cNvSpPr>
          <p:nvPr>
            <p:ph type="title"/>
          </p:nvPr>
        </p:nvSpPr>
        <p:spPr/>
        <p:txBody>
          <a:bodyPr/>
          <a:lstStyle/>
          <a:p>
            <a:r>
              <a:rPr lang="en-GB" dirty="0"/>
              <a:t>Defining alim</a:t>
            </a:r>
          </a:p>
        </p:txBody>
      </p:sp>
      <p:pic>
        <p:nvPicPr>
          <p:cNvPr id="8" name="Afbeelding 7">
            <a:extLst>
              <a:ext uri="{FF2B5EF4-FFF2-40B4-BE49-F238E27FC236}">
                <a16:creationId xmlns:a16="http://schemas.microsoft.com/office/drawing/2014/main" id="{AE4C77C8-D3D4-48B8-84C7-2F947FF31F75}"/>
              </a:ext>
            </a:extLst>
          </p:cNvPr>
          <p:cNvPicPr>
            <a:picLocks noChangeAspect="1"/>
          </p:cNvPicPr>
          <p:nvPr/>
        </p:nvPicPr>
        <p:blipFill rotWithShape="1">
          <a:blip r:embed="rId3"/>
          <a:srcRect t="23179" b="16488"/>
          <a:stretch/>
        </p:blipFill>
        <p:spPr>
          <a:xfrm>
            <a:off x="2793952" y="3186629"/>
            <a:ext cx="6908814" cy="1544621"/>
          </a:xfrm>
          <a:prstGeom prst="rect">
            <a:avLst/>
          </a:prstGeom>
        </p:spPr>
      </p:pic>
      <p:pic>
        <p:nvPicPr>
          <p:cNvPr id="13" name="Afbeelding 12">
            <a:extLst>
              <a:ext uri="{FF2B5EF4-FFF2-40B4-BE49-F238E27FC236}">
                <a16:creationId xmlns:a16="http://schemas.microsoft.com/office/drawing/2014/main" id="{6F7581FE-1787-4558-B744-8615379A9090}"/>
              </a:ext>
            </a:extLst>
          </p:cNvPr>
          <p:cNvPicPr>
            <a:picLocks noChangeAspect="1"/>
          </p:cNvPicPr>
          <p:nvPr/>
        </p:nvPicPr>
        <p:blipFill rotWithShape="1">
          <a:blip r:embed="rId3"/>
          <a:srcRect t="23179" b="16488"/>
          <a:stretch/>
        </p:blipFill>
        <p:spPr>
          <a:xfrm>
            <a:off x="2793952" y="4851018"/>
            <a:ext cx="6908814" cy="1544621"/>
          </a:xfrm>
          <a:prstGeom prst="rect">
            <a:avLst/>
          </a:prstGeom>
        </p:spPr>
      </p:pic>
      <p:sp>
        <p:nvSpPr>
          <p:cNvPr id="3" name="Tekstvak 2">
            <a:extLst>
              <a:ext uri="{FF2B5EF4-FFF2-40B4-BE49-F238E27FC236}">
                <a16:creationId xmlns:a16="http://schemas.microsoft.com/office/drawing/2014/main" id="{274D031D-2821-40A1-9EFB-477A19AD0155}"/>
              </a:ext>
            </a:extLst>
          </p:cNvPr>
          <p:cNvSpPr txBox="1"/>
          <p:nvPr/>
        </p:nvSpPr>
        <p:spPr>
          <a:xfrm>
            <a:off x="2822224" y="5883999"/>
            <a:ext cx="3594958" cy="338554"/>
          </a:xfrm>
          <a:prstGeom prst="rect">
            <a:avLst/>
          </a:prstGeom>
          <a:solidFill>
            <a:schemeClr val="bg1"/>
          </a:solidFill>
        </p:spPr>
        <p:txBody>
          <a:bodyPr wrap="non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black"/>
                </a:solidFill>
                <a:effectLst/>
                <a:uLnTx/>
                <a:uFillTx/>
                <a:latin typeface="Segoe UI Light"/>
                <a:ea typeface="+mn-lt"/>
                <a:cs typeface="Segoe UI Light"/>
              </a:rPr>
              <a:t>&lt;https://w3id.org/def/voorbeeld/</a:t>
            </a:r>
            <a:r>
              <a:rPr kumimoji="0" lang="en-GB" sz="1600" b="0" i="0" u="none" strike="noStrike" kern="1200" cap="none" spc="0" normalizeH="0" baseline="0" noProof="0" dirty="0">
                <a:ln>
                  <a:noFill/>
                </a:ln>
                <a:solidFill>
                  <a:prstClr val="black"/>
                </a:solidFill>
                <a:effectLst/>
                <a:uLnTx/>
                <a:uFillTx/>
                <a:latin typeface="Segoe UI Light"/>
                <a:ea typeface="+mn-ea"/>
                <a:cs typeface="+mn-cs"/>
              </a:rPr>
              <a:t>Brug&gt;</a:t>
            </a:r>
          </a:p>
        </p:txBody>
      </p:sp>
      <p:sp>
        <p:nvSpPr>
          <p:cNvPr id="14" name="Tekstvak 13">
            <a:extLst>
              <a:ext uri="{FF2B5EF4-FFF2-40B4-BE49-F238E27FC236}">
                <a16:creationId xmlns:a16="http://schemas.microsoft.com/office/drawing/2014/main" id="{F23592F0-063A-40C7-8A9C-1BA6D842EB2E}"/>
              </a:ext>
            </a:extLst>
          </p:cNvPr>
          <p:cNvSpPr txBox="1"/>
          <p:nvPr/>
        </p:nvSpPr>
        <p:spPr>
          <a:xfrm>
            <a:off x="5712664" y="5564152"/>
            <a:ext cx="1086644" cy="369332"/>
          </a:xfrm>
          <a:prstGeom prst="rect">
            <a:avLst/>
          </a:prstGeom>
          <a:solidFill>
            <a:schemeClr val="bg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err="1">
                <a:ln>
                  <a:noFill/>
                </a:ln>
                <a:solidFill>
                  <a:prstClr val="black"/>
                </a:solidFill>
                <a:effectLst/>
                <a:uLnTx/>
                <a:uFillTx/>
                <a:latin typeface="Segoe UI Light"/>
                <a:ea typeface="+mn-ea"/>
                <a:cs typeface="+mn-cs"/>
              </a:rPr>
              <a:t>rdfs:label</a:t>
            </a:r>
            <a:endParaRPr kumimoji="0" lang="en-GB" sz="1800" b="0" i="0" u="none" strike="noStrike" kern="1200" cap="none" spc="0" normalizeH="0" baseline="0" noProof="0" dirty="0">
              <a:ln>
                <a:noFill/>
              </a:ln>
              <a:solidFill>
                <a:prstClr val="black"/>
              </a:solidFill>
              <a:effectLst/>
              <a:uLnTx/>
              <a:uFillTx/>
              <a:latin typeface="Segoe UI Light"/>
              <a:ea typeface="+mn-ea"/>
              <a:cs typeface="+mn-cs"/>
            </a:endParaRPr>
          </a:p>
        </p:txBody>
      </p:sp>
      <p:sp>
        <p:nvSpPr>
          <p:cNvPr id="15" name="Tekstvak 14">
            <a:extLst>
              <a:ext uri="{FF2B5EF4-FFF2-40B4-BE49-F238E27FC236}">
                <a16:creationId xmlns:a16="http://schemas.microsoft.com/office/drawing/2014/main" id="{E943F3A5-961D-426B-852D-7E8AC9633FAC}"/>
              </a:ext>
            </a:extLst>
          </p:cNvPr>
          <p:cNvSpPr txBox="1"/>
          <p:nvPr/>
        </p:nvSpPr>
        <p:spPr>
          <a:xfrm>
            <a:off x="7513764" y="5883999"/>
            <a:ext cx="1287532" cy="338554"/>
          </a:xfrm>
          <a:prstGeom prst="rect">
            <a:avLst/>
          </a:prstGeom>
          <a:solidFill>
            <a:schemeClr val="bg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black"/>
                </a:solidFill>
                <a:effectLst/>
                <a:uLnTx/>
                <a:uFillTx/>
                <a:latin typeface="Segoe UI Light"/>
                <a:ea typeface="+mn-ea"/>
                <a:cs typeface="+mn-cs"/>
              </a:rPr>
              <a:t>“Bridge”@</a:t>
            </a:r>
            <a:r>
              <a:rPr kumimoji="0" lang="en-GB" sz="1600" b="0" i="0" u="none" strike="noStrike" kern="1200" cap="none" spc="0" normalizeH="0" baseline="0" noProof="0" dirty="0" err="1">
                <a:ln>
                  <a:noFill/>
                </a:ln>
                <a:solidFill>
                  <a:prstClr val="black"/>
                </a:solidFill>
                <a:effectLst/>
                <a:uLnTx/>
                <a:uFillTx/>
                <a:latin typeface="Segoe UI Light"/>
                <a:ea typeface="+mn-ea"/>
                <a:cs typeface="+mn-cs"/>
              </a:rPr>
              <a:t>en</a:t>
            </a:r>
            <a:endParaRPr kumimoji="0" lang="en-GB" sz="1600" b="0" i="0" u="none" strike="noStrike" kern="1200" cap="none" spc="0" normalizeH="0" baseline="0" noProof="0" dirty="0">
              <a:ln>
                <a:noFill/>
              </a:ln>
              <a:solidFill>
                <a:prstClr val="black"/>
              </a:solidFill>
              <a:effectLst/>
              <a:uLnTx/>
              <a:uFillTx/>
              <a:latin typeface="Segoe UI Light"/>
              <a:ea typeface="+mn-ea"/>
              <a:cs typeface="+mn-cs"/>
            </a:endParaRPr>
          </a:p>
        </p:txBody>
      </p:sp>
      <p:sp>
        <p:nvSpPr>
          <p:cNvPr id="16" name="Tekstvak 15">
            <a:extLst>
              <a:ext uri="{FF2B5EF4-FFF2-40B4-BE49-F238E27FC236}">
                <a16:creationId xmlns:a16="http://schemas.microsoft.com/office/drawing/2014/main" id="{B3A10ACA-B010-467E-AB09-B8DB03B617F9}"/>
              </a:ext>
            </a:extLst>
          </p:cNvPr>
          <p:cNvSpPr txBox="1"/>
          <p:nvPr/>
        </p:nvSpPr>
        <p:spPr>
          <a:xfrm>
            <a:off x="3799501" y="4242914"/>
            <a:ext cx="915635" cy="369332"/>
          </a:xfrm>
          <a:prstGeom prst="rect">
            <a:avLst/>
          </a:prstGeom>
          <a:solidFill>
            <a:schemeClr val="bg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Segoe UI Light"/>
                <a:ea typeface="+mn-ea"/>
                <a:cs typeface="+mn-cs"/>
              </a:rPr>
              <a:t>Subject</a:t>
            </a:r>
          </a:p>
        </p:txBody>
      </p:sp>
      <p:sp>
        <p:nvSpPr>
          <p:cNvPr id="17" name="Tekstvak 16">
            <a:extLst>
              <a:ext uri="{FF2B5EF4-FFF2-40B4-BE49-F238E27FC236}">
                <a16:creationId xmlns:a16="http://schemas.microsoft.com/office/drawing/2014/main" id="{7C5BAF10-B9A8-4261-917D-46A7941C14B2}"/>
              </a:ext>
            </a:extLst>
          </p:cNvPr>
          <p:cNvSpPr txBox="1"/>
          <p:nvPr/>
        </p:nvSpPr>
        <p:spPr>
          <a:xfrm>
            <a:off x="5701700" y="3871116"/>
            <a:ext cx="1097608" cy="369332"/>
          </a:xfrm>
          <a:prstGeom prst="rect">
            <a:avLst/>
          </a:prstGeom>
          <a:solidFill>
            <a:schemeClr val="bg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Segoe UI Light"/>
                <a:ea typeface="+mn-ea"/>
                <a:cs typeface="+mn-cs"/>
              </a:rPr>
              <a:t>predicate</a:t>
            </a:r>
          </a:p>
        </p:txBody>
      </p:sp>
      <p:sp>
        <p:nvSpPr>
          <p:cNvPr id="18" name="Tekstvak 17">
            <a:extLst>
              <a:ext uri="{FF2B5EF4-FFF2-40B4-BE49-F238E27FC236}">
                <a16:creationId xmlns:a16="http://schemas.microsoft.com/office/drawing/2014/main" id="{4181368C-7EFE-45F9-83D9-3D405E19D6CB}"/>
              </a:ext>
            </a:extLst>
          </p:cNvPr>
          <p:cNvSpPr txBox="1"/>
          <p:nvPr/>
        </p:nvSpPr>
        <p:spPr>
          <a:xfrm>
            <a:off x="7818335" y="4214708"/>
            <a:ext cx="827471" cy="369332"/>
          </a:xfrm>
          <a:prstGeom prst="rect">
            <a:avLst/>
          </a:prstGeom>
          <a:solidFill>
            <a:schemeClr val="bg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Segoe UI Light"/>
                <a:ea typeface="+mn-ea"/>
                <a:cs typeface="+mn-cs"/>
              </a:rPr>
              <a:t>Object</a:t>
            </a:r>
          </a:p>
        </p:txBody>
      </p:sp>
    </p:spTree>
    <p:extLst>
      <p:ext uri="{BB962C8B-B14F-4D97-AF65-F5344CB8AC3E}">
        <p14:creationId xmlns:p14="http://schemas.microsoft.com/office/powerpoint/2010/main" val="130485806"/>
      </p:ext>
    </p:extLst>
  </p:cSld>
  <p:clrMapOvr>
    <a:overrideClrMapping bg1="lt1" tx1="dk1" bg2="lt2" tx2="dk2" accent1="accent1" accent2="accent2" accent3="accent3" accent4="accent4" accent5="accent5" accent6="accent6" hlink="hlink" folHlink="folHlink"/>
  </p:clrMapOvr>
  <p:transition spd="slow">
    <p:push dir="u"/>
  </p:transition>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44" name="Rectangle 2">
            <a:extLst>
              <a:ext uri="{FF2B5EF4-FFF2-40B4-BE49-F238E27FC236}">
                <a16:creationId xmlns:a16="http://schemas.microsoft.com/office/drawing/2014/main" id="{C239191A-EED5-4469-A6FA-776C34FAAD47}"/>
              </a:ext>
            </a:extLst>
          </p:cNvPr>
          <p:cNvSpPr/>
          <p:nvPr/>
        </p:nvSpPr>
        <p:spPr>
          <a:xfrm>
            <a:off x="1091820" y="2575777"/>
            <a:ext cx="9225887" cy="106692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Segoe UI Light"/>
              <a:ea typeface="+mn-ea"/>
              <a:cs typeface="+mn-cs"/>
            </a:endParaRPr>
          </a:p>
        </p:txBody>
      </p:sp>
      <p:sp>
        <p:nvSpPr>
          <p:cNvPr id="4" name="Tijdelijke aanduiding voor dianummer 3">
            <a:extLst>
              <a:ext uri="{FF2B5EF4-FFF2-40B4-BE49-F238E27FC236}">
                <a16:creationId xmlns:a16="http://schemas.microsoft.com/office/drawing/2014/main" id="{44C4D70C-88E3-4DB8-81ED-60A765002A22}"/>
              </a:ext>
            </a:extLst>
          </p:cNvPr>
          <p:cNvSpPr>
            <a:spLocks noGrp="1"/>
          </p:cNvSpPr>
          <p:nvPr>
            <p:ph type="sldNum" sz="quarter" idx="17"/>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EC93C5F-DB18-4797-88B9-B8B0D60519FD}" type="slidenum">
              <a:rPr kumimoji="0" lang="en-GB" sz="1000" b="0" i="0" u="none" strike="noStrike" kern="1200" cap="none" spc="0" normalizeH="0" baseline="0" noProof="0" smtClean="0">
                <a:ln>
                  <a:noFill/>
                </a:ln>
                <a:solidFill>
                  <a:prstClr val="black">
                    <a:tint val="75000"/>
                  </a:prstClr>
                </a:solidFill>
                <a:effectLst/>
                <a:uLnTx/>
                <a:uFillTx/>
                <a:latin typeface="Segoe UI Ligh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61</a:t>
            </a:fld>
            <a:endParaRPr kumimoji="0" lang="en-GB" sz="1000" b="0" i="0" u="none" strike="noStrike" kern="1200" cap="none" spc="0" normalizeH="0" baseline="0" noProof="0" dirty="0">
              <a:ln>
                <a:noFill/>
              </a:ln>
              <a:solidFill>
                <a:prstClr val="black">
                  <a:tint val="75000"/>
                </a:prstClr>
              </a:solidFill>
              <a:effectLst/>
              <a:uLnTx/>
              <a:uFillTx/>
              <a:latin typeface="Segoe UI Light"/>
              <a:ea typeface="+mn-ea"/>
              <a:cs typeface="+mn-cs"/>
            </a:endParaRPr>
          </a:p>
        </p:txBody>
      </p:sp>
      <p:sp>
        <p:nvSpPr>
          <p:cNvPr id="5" name="Tijdelijke aanduiding voor voettekst 4">
            <a:extLst>
              <a:ext uri="{FF2B5EF4-FFF2-40B4-BE49-F238E27FC236}">
                <a16:creationId xmlns:a16="http://schemas.microsoft.com/office/drawing/2014/main" id="{93891E1A-98A8-4513-8B5F-41FCD13D9A60}"/>
              </a:ext>
            </a:extLst>
          </p:cNvPr>
          <p:cNvSpPr>
            <a:spLocks noGrp="1"/>
          </p:cNvSpPr>
          <p:nvPr>
            <p:ph type="ftr" sz="quarter" idx="16"/>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prstClr val="black">
                    <a:tint val="75000"/>
                  </a:prstClr>
                </a:solidFill>
                <a:effectLst/>
                <a:uLnTx/>
                <a:uFillTx/>
                <a:latin typeface="Segoe UI Light"/>
                <a:ea typeface="+mn-ea"/>
                <a:cs typeface="+mn-cs"/>
              </a:rPr>
              <a:t>26 October 2021 | ALIM Guide for asset information Managers</a:t>
            </a:r>
          </a:p>
        </p:txBody>
      </p:sp>
      <p:sp>
        <p:nvSpPr>
          <p:cNvPr id="6" name="Ondertitel 5">
            <a:extLst>
              <a:ext uri="{FF2B5EF4-FFF2-40B4-BE49-F238E27FC236}">
                <a16:creationId xmlns:a16="http://schemas.microsoft.com/office/drawing/2014/main" id="{7750AB00-5D9F-43D0-9043-4A5231623E3F}"/>
              </a:ext>
            </a:extLst>
          </p:cNvPr>
          <p:cNvSpPr>
            <a:spLocks noGrp="1"/>
          </p:cNvSpPr>
          <p:nvPr>
            <p:ph type="subTitle" idx="10"/>
          </p:nvPr>
        </p:nvSpPr>
        <p:spPr/>
        <p:txBody>
          <a:bodyPr/>
          <a:lstStyle/>
          <a:p>
            <a:r>
              <a:rPr lang="en-GB" dirty="0"/>
              <a:t>RDF example</a:t>
            </a:r>
          </a:p>
        </p:txBody>
      </p:sp>
      <p:sp>
        <p:nvSpPr>
          <p:cNvPr id="7" name="Titel 6">
            <a:extLst>
              <a:ext uri="{FF2B5EF4-FFF2-40B4-BE49-F238E27FC236}">
                <a16:creationId xmlns:a16="http://schemas.microsoft.com/office/drawing/2014/main" id="{799C2218-E23E-40B8-ACE1-A97B27FF7EC5}"/>
              </a:ext>
            </a:extLst>
          </p:cNvPr>
          <p:cNvSpPr>
            <a:spLocks noGrp="1"/>
          </p:cNvSpPr>
          <p:nvPr>
            <p:ph type="title"/>
          </p:nvPr>
        </p:nvSpPr>
        <p:spPr/>
        <p:txBody>
          <a:bodyPr/>
          <a:lstStyle/>
          <a:p>
            <a:r>
              <a:rPr lang="en-GB" dirty="0"/>
              <a:t>Defining alim</a:t>
            </a:r>
          </a:p>
        </p:txBody>
      </p:sp>
      <p:sp>
        <p:nvSpPr>
          <p:cNvPr id="8" name="Rectangle 2">
            <a:extLst>
              <a:ext uri="{FF2B5EF4-FFF2-40B4-BE49-F238E27FC236}">
                <a16:creationId xmlns:a16="http://schemas.microsoft.com/office/drawing/2014/main" id="{CE3A6D81-633B-4F30-B32B-7882F3F26C8A}"/>
              </a:ext>
            </a:extLst>
          </p:cNvPr>
          <p:cNvSpPr/>
          <p:nvPr/>
        </p:nvSpPr>
        <p:spPr>
          <a:xfrm>
            <a:off x="1091820" y="3999045"/>
            <a:ext cx="9225887" cy="2436623"/>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Segoe UI Light"/>
              <a:ea typeface="+mn-ea"/>
              <a:cs typeface="+mn-cs"/>
            </a:endParaRPr>
          </a:p>
        </p:txBody>
      </p:sp>
      <p:sp>
        <p:nvSpPr>
          <p:cNvPr id="10" name="Rectangle: Rounded Corners 9">
            <a:extLst>
              <a:ext uri="{FF2B5EF4-FFF2-40B4-BE49-F238E27FC236}">
                <a16:creationId xmlns:a16="http://schemas.microsoft.com/office/drawing/2014/main" id="{64CB7F06-6CDE-4BD3-BC11-5D2048EECAEA}"/>
              </a:ext>
            </a:extLst>
          </p:cNvPr>
          <p:cNvSpPr/>
          <p:nvPr/>
        </p:nvSpPr>
        <p:spPr>
          <a:xfrm>
            <a:off x="2473032" y="1726876"/>
            <a:ext cx="2016224" cy="648072"/>
          </a:xfrm>
          <a:prstGeom prst="roundRect">
            <a:avLst/>
          </a:prstGeom>
          <a:solidFill>
            <a:srgbClr val="93A800"/>
          </a:solidFill>
          <a:ln w="25400" cap="flat" cmpd="sng" algn="ctr">
            <a:solidFill>
              <a:srgbClr val="93A800">
                <a:lumMod val="7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dirty="0">
                <a:ln>
                  <a:noFill/>
                </a:ln>
                <a:solidFill>
                  <a:prstClr val="white"/>
                </a:solidFill>
                <a:effectLst/>
                <a:uLnTx/>
                <a:uFillTx/>
                <a:latin typeface="Arial"/>
                <a:ea typeface="+mn-ea"/>
                <a:cs typeface="+mn-cs"/>
              </a:rPr>
              <a:t>subject</a:t>
            </a:r>
          </a:p>
        </p:txBody>
      </p:sp>
      <p:sp>
        <p:nvSpPr>
          <p:cNvPr id="11" name="Rectangle: Rounded Corners 10">
            <a:extLst>
              <a:ext uri="{FF2B5EF4-FFF2-40B4-BE49-F238E27FC236}">
                <a16:creationId xmlns:a16="http://schemas.microsoft.com/office/drawing/2014/main" id="{BAD13D09-00AE-4A83-8584-ABEE964F7613}"/>
              </a:ext>
            </a:extLst>
          </p:cNvPr>
          <p:cNvSpPr/>
          <p:nvPr/>
        </p:nvSpPr>
        <p:spPr>
          <a:xfrm>
            <a:off x="6583218" y="1741338"/>
            <a:ext cx="2016224" cy="648072"/>
          </a:xfrm>
          <a:prstGeom prst="roundRect">
            <a:avLst/>
          </a:prstGeom>
          <a:solidFill>
            <a:srgbClr val="93A800"/>
          </a:solidFill>
          <a:ln w="25400" cap="flat" cmpd="sng" algn="ctr">
            <a:solidFill>
              <a:srgbClr val="93A800">
                <a:lumMod val="7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dirty="0">
                <a:ln>
                  <a:noFill/>
                </a:ln>
                <a:solidFill>
                  <a:prstClr val="white"/>
                </a:solidFill>
                <a:effectLst/>
                <a:uLnTx/>
                <a:uFillTx/>
                <a:latin typeface="Arial"/>
                <a:ea typeface="+mn-ea"/>
                <a:cs typeface="+mn-cs"/>
              </a:rPr>
              <a:t>object</a:t>
            </a:r>
          </a:p>
        </p:txBody>
      </p:sp>
      <p:cxnSp>
        <p:nvCxnSpPr>
          <p:cNvPr id="12" name="Straight Arrow Connector 11">
            <a:extLst>
              <a:ext uri="{FF2B5EF4-FFF2-40B4-BE49-F238E27FC236}">
                <a16:creationId xmlns:a16="http://schemas.microsoft.com/office/drawing/2014/main" id="{FA1C77DC-2288-4F7A-AD29-6DF958D4654D}"/>
              </a:ext>
            </a:extLst>
          </p:cNvPr>
          <p:cNvCxnSpPr>
            <a:stCxn id="10" idx="3"/>
            <a:endCxn id="11" idx="1"/>
          </p:cNvCxnSpPr>
          <p:nvPr/>
        </p:nvCxnSpPr>
        <p:spPr>
          <a:xfrm>
            <a:off x="4489256" y="2050912"/>
            <a:ext cx="2093962" cy="14462"/>
          </a:xfrm>
          <a:prstGeom prst="straightConnector1">
            <a:avLst/>
          </a:prstGeom>
          <a:noFill/>
          <a:ln w="25400" cap="flat" cmpd="sng" algn="ctr">
            <a:solidFill>
              <a:srgbClr val="ED8000">
                <a:shade val="95000"/>
                <a:satMod val="105000"/>
              </a:srgbClr>
            </a:solidFill>
            <a:prstDash val="solid"/>
            <a:tailEnd type="stealth" w="lg" len="lg"/>
          </a:ln>
          <a:effectLst/>
        </p:spPr>
      </p:cxnSp>
      <p:sp>
        <p:nvSpPr>
          <p:cNvPr id="13" name="TextBox 12">
            <a:extLst>
              <a:ext uri="{FF2B5EF4-FFF2-40B4-BE49-F238E27FC236}">
                <a16:creationId xmlns:a16="http://schemas.microsoft.com/office/drawing/2014/main" id="{81BD5723-030A-4540-839A-BA6815EAD54D}"/>
              </a:ext>
            </a:extLst>
          </p:cNvPr>
          <p:cNvSpPr txBox="1"/>
          <p:nvPr/>
        </p:nvSpPr>
        <p:spPr>
          <a:xfrm>
            <a:off x="4944745" y="1741338"/>
            <a:ext cx="1133644"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dirty="0">
                <a:ln>
                  <a:noFill/>
                </a:ln>
                <a:solidFill>
                  <a:prstClr val="black"/>
                </a:solidFill>
                <a:effectLst/>
                <a:uLnTx/>
                <a:uFillTx/>
                <a:latin typeface="Arial"/>
                <a:ea typeface="+mn-ea"/>
                <a:cs typeface="+mn-cs"/>
              </a:rPr>
              <a:t>predicate</a:t>
            </a:r>
          </a:p>
        </p:txBody>
      </p:sp>
      <p:sp>
        <p:nvSpPr>
          <p:cNvPr id="15" name="Rectangle: Rounded Corners 14">
            <a:extLst>
              <a:ext uri="{FF2B5EF4-FFF2-40B4-BE49-F238E27FC236}">
                <a16:creationId xmlns:a16="http://schemas.microsoft.com/office/drawing/2014/main" id="{7C253D54-46B3-4703-9488-3F9A0E250441}"/>
              </a:ext>
            </a:extLst>
          </p:cNvPr>
          <p:cNvSpPr/>
          <p:nvPr/>
        </p:nvSpPr>
        <p:spPr>
          <a:xfrm>
            <a:off x="2473032" y="2792534"/>
            <a:ext cx="2016224" cy="648072"/>
          </a:xfrm>
          <a:prstGeom prst="roundRect">
            <a:avLst/>
          </a:prstGeom>
          <a:solidFill>
            <a:srgbClr val="ED8000"/>
          </a:solidFill>
          <a:ln w="25400" cap="flat" cmpd="sng" algn="ctr">
            <a:solidFill>
              <a:srgbClr val="ED8000">
                <a:shade val="50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dirty="0" err="1">
                <a:ln>
                  <a:noFill/>
                </a:ln>
                <a:solidFill>
                  <a:prstClr val="white"/>
                </a:solidFill>
                <a:effectLst/>
                <a:uLnTx/>
                <a:uFillTx/>
                <a:latin typeface="Arial"/>
                <a:ea typeface="+mn-ea"/>
                <a:cs typeface="+mn-cs"/>
              </a:rPr>
              <a:t>IJsselbridge</a:t>
            </a:r>
            <a:endParaRPr kumimoji="0" lang="en-GB" sz="1800" b="0" i="0" u="none" strike="noStrike" kern="0" cap="none" spc="0" normalizeH="0" baseline="0" noProof="0" dirty="0">
              <a:ln>
                <a:noFill/>
              </a:ln>
              <a:solidFill>
                <a:prstClr val="white"/>
              </a:solidFill>
              <a:effectLst/>
              <a:uLnTx/>
              <a:uFillTx/>
              <a:latin typeface="Arial"/>
              <a:ea typeface="+mn-ea"/>
              <a:cs typeface="+mn-cs"/>
            </a:endParaRPr>
          </a:p>
        </p:txBody>
      </p:sp>
      <p:sp>
        <p:nvSpPr>
          <p:cNvPr id="16" name="Rectangle: Rounded Corners 15">
            <a:extLst>
              <a:ext uri="{FF2B5EF4-FFF2-40B4-BE49-F238E27FC236}">
                <a16:creationId xmlns:a16="http://schemas.microsoft.com/office/drawing/2014/main" id="{82443DA4-0B74-4736-88D0-94B5129AEBBE}"/>
              </a:ext>
            </a:extLst>
          </p:cNvPr>
          <p:cNvSpPr/>
          <p:nvPr/>
        </p:nvSpPr>
        <p:spPr>
          <a:xfrm>
            <a:off x="6583218" y="2806996"/>
            <a:ext cx="2016224" cy="648072"/>
          </a:xfrm>
          <a:prstGeom prst="roundRect">
            <a:avLst/>
          </a:prstGeom>
          <a:solidFill>
            <a:srgbClr val="ED8000"/>
          </a:solidFill>
          <a:ln w="25400" cap="flat" cmpd="sng" algn="ctr">
            <a:solidFill>
              <a:srgbClr val="ED8000">
                <a:shade val="50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dirty="0">
                <a:ln>
                  <a:noFill/>
                </a:ln>
                <a:solidFill>
                  <a:prstClr val="white"/>
                </a:solidFill>
                <a:effectLst/>
                <a:uLnTx/>
                <a:uFillTx/>
                <a:latin typeface="Arial"/>
                <a:ea typeface="+mn-ea"/>
                <a:cs typeface="+mn-cs"/>
              </a:rPr>
              <a:t>(123.3,-6.2)</a:t>
            </a:r>
          </a:p>
        </p:txBody>
      </p:sp>
      <p:cxnSp>
        <p:nvCxnSpPr>
          <p:cNvPr id="17" name="Straight Arrow Connector 16">
            <a:extLst>
              <a:ext uri="{FF2B5EF4-FFF2-40B4-BE49-F238E27FC236}">
                <a16:creationId xmlns:a16="http://schemas.microsoft.com/office/drawing/2014/main" id="{B0F8212E-6CFA-4F71-AC35-9C9C221C78DC}"/>
              </a:ext>
            </a:extLst>
          </p:cNvPr>
          <p:cNvCxnSpPr>
            <a:stCxn id="15" idx="3"/>
            <a:endCxn id="16" idx="1"/>
          </p:cNvCxnSpPr>
          <p:nvPr/>
        </p:nvCxnSpPr>
        <p:spPr>
          <a:xfrm>
            <a:off x="4489256" y="3116570"/>
            <a:ext cx="2093962" cy="14462"/>
          </a:xfrm>
          <a:prstGeom prst="straightConnector1">
            <a:avLst/>
          </a:prstGeom>
          <a:noFill/>
          <a:ln w="25400" cap="flat" cmpd="sng" algn="ctr">
            <a:solidFill>
              <a:srgbClr val="ED8000">
                <a:shade val="95000"/>
                <a:satMod val="105000"/>
              </a:srgbClr>
            </a:solidFill>
            <a:prstDash val="solid"/>
            <a:tailEnd type="stealth" w="lg" len="lg"/>
          </a:ln>
          <a:effectLst/>
        </p:spPr>
      </p:cxnSp>
      <p:sp>
        <p:nvSpPr>
          <p:cNvPr id="18" name="TextBox 17">
            <a:extLst>
              <a:ext uri="{FF2B5EF4-FFF2-40B4-BE49-F238E27FC236}">
                <a16:creationId xmlns:a16="http://schemas.microsoft.com/office/drawing/2014/main" id="{098BF581-0853-40DA-8415-63B2FF4B198E}"/>
              </a:ext>
            </a:extLst>
          </p:cNvPr>
          <p:cNvSpPr txBox="1"/>
          <p:nvPr/>
        </p:nvSpPr>
        <p:spPr>
          <a:xfrm>
            <a:off x="4797269" y="2761700"/>
            <a:ext cx="1428596"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dirty="0" err="1">
                <a:ln>
                  <a:noFill/>
                </a:ln>
                <a:solidFill>
                  <a:prstClr val="black"/>
                </a:solidFill>
                <a:effectLst/>
                <a:uLnTx/>
                <a:uFillTx/>
                <a:latin typeface="Arial"/>
                <a:ea typeface="+mn-ea"/>
                <a:cs typeface="+mn-cs"/>
              </a:rPr>
              <a:t>hasLocation</a:t>
            </a:r>
            <a:endParaRPr kumimoji="0" lang="en-GB" sz="1800" b="0" i="0" u="none" strike="noStrike" kern="0" cap="none" spc="0" normalizeH="0" baseline="0" noProof="0" dirty="0">
              <a:ln>
                <a:noFill/>
              </a:ln>
              <a:solidFill>
                <a:prstClr val="black"/>
              </a:solidFill>
              <a:effectLst/>
              <a:uLnTx/>
              <a:uFillTx/>
              <a:latin typeface="Arial"/>
              <a:ea typeface="+mn-ea"/>
              <a:cs typeface="+mn-cs"/>
            </a:endParaRPr>
          </a:p>
        </p:txBody>
      </p:sp>
      <p:grpSp>
        <p:nvGrpSpPr>
          <p:cNvPr id="19" name="Group 18">
            <a:extLst>
              <a:ext uri="{FF2B5EF4-FFF2-40B4-BE49-F238E27FC236}">
                <a16:creationId xmlns:a16="http://schemas.microsoft.com/office/drawing/2014/main" id="{813534F6-D5C5-430E-A012-CDB8748DF8A8}"/>
              </a:ext>
            </a:extLst>
          </p:cNvPr>
          <p:cNvGrpSpPr/>
          <p:nvPr/>
        </p:nvGrpSpPr>
        <p:grpSpPr>
          <a:xfrm>
            <a:off x="2474871" y="3208590"/>
            <a:ext cx="6118841" cy="1674958"/>
            <a:chOff x="1405487" y="3440606"/>
            <a:chExt cx="6118841" cy="1674958"/>
          </a:xfrm>
        </p:grpSpPr>
        <p:sp>
          <p:nvSpPr>
            <p:cNvPr id="20" name="Rectangle: Rounded Corners 19">
              <a:extLst>
                <a:ext uri="{FF2B5EF4-FFF2-40B4-BE49-F238E27FC236}">
                  <a16:creationId xmlns:a16="http://schemas.microsoft.com/office/drawing/2014/main" id="{510701FC-2CFD-4BBA-9EDA-F72EBE3E8426}"/>
                </a:ext>
              </a:extLst>
            </p:cNvPr>
            <p:cNvSpPr/>
            <p:nvPr/>
          </p:nvSpPr>
          <p:spPr>
            <a:xfrm>
              <a:off x="1405487" y="4467492"/>
              <a:ext cx="2016224" cy="648072"/>
            </a:xfrm>
            <a:prstGeom prst="roundRect">
              <a:avLst/>
            </a:prstGeom>
            <a:solidFill>
              <a:srgbClr val="71A4C3"/>
            </a:solidFill>
            <a:ln w="25400" cap="flat" cmpd="sng" algn="ctr">
              <a:solidFill>
                <a:srgbClr val="71A4C3">
                  <a:lumMod val="7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0" cap="none" spc="0" normalizeH="0" baseline="0" noProof="0" err="1">
                  <a:ln>
                    <a:noFill/>
                  </a:ln>
                  <a:solidFill>
                    <a:prstClr val="white"/>
                  </a:solidFill>
                  <a:effectLst/>
                  <a:uLnTx/>
                  <a:uFillTx/>
                  <a:latin typeface="Arial"/>
                  <a:ea typeface="+mn-ea"/>
                  <a:cs typeface="+mn-cs"/>
                </a:rPr>
                <a:t>TrafficBridge</a:t>
              </a:r>
              <a:endParaRPr kumimoji="0" lang="nl-NL" sz="1800" b="0" i="0" u="none" strike="noStrike" kern="0" cap="none" spc="0" normalizeH="0" baseline="0" noProof="0">
                <a:ln>
                  <a:noFill/>
                </a:ln>
                <a:solidFill>
                  <a:prstClr val="white"/>
                </a:solidFill>
                <a:effectLst/>
                <a:uLnTx/>
                <a:uFillTx/>
                <a:latin typeface="Arial"/>
                <a:ea typeface="+mn-ea"/>
                <a:cs typeface="+mn-cs"/>
              </a:endParaRPr>
            </a:p>
          </p:txBody>
        </p:sp>
        <p:sp>
          <p:nvSpPr>
            <p:cNvPr id="21" name="Rectangle: Rounded Corners 20">
              <a:extLst>
                <a:ext uri="{FF2B5EF4-FFF2-40B4-BE49-F238E27FC236}">
                  <a16:creationId xmlns:a16="http://schemas.microsoft.com/office/drawing/2014/main" id="{15921EDA-9238-4D43-BF13-3BF03CD4B003}"/>
                </a:ext>
              </a:extLst>
            </p:cNvPr>
            <p:cNvSpPr/>
            <p:nvPr/>
          </p:nvSpPr>
          <p:spPr>
            <a:xfrm>
              <a:off x="5508104" y="4459458"/>
              <a:ext cx="2016224" cy="648072"/>
            </a:xfrm>
            <a:prstGeom prst="roundRect">
              <a:avLst/>
            </a:prstGeom>
            <a:solidFill>
              <a:srgbClr val="71A4C3"/>
            </a:solidFill>
            <a:ln w="25400" cap="flat" cmpd="sng" algn="ctr">
              <a:solidFill>
                <a:srgbClr val="71A4C3">
                  <a:lumMod val="7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0" cap="none" spc="0" normalizeH="0" baseline="0" noProof="0">
                  <a:ln>
                    <a:noFill/>
                  </a:ln>
                  <a:solidFill>
                    <a:prstClr val="white"/>
                  </a:solidFill>
                  <a:effectLst/>
                  <a:uLnTx/>
                  <a:uFillTx/>
                  <a:latin typeface="Arial"/>
                  <a:ea typeface="+mn-ea"/>
                  <a:cs typeface="+mn-cs"/>
                </a:rPr>
                <a:t>2D</a:t>
              </a:r>
              <a:r>
                <a:rPr kumimoji="0" lang="nl-NL" sz="1800" b="0" i="0" u="none" strike="noStrike" kern="0" cap="none" spc="0" normalizeH="0" baseline="0" noProof="0" err="1">
                  <a:ln>
                    <a:noFill/>
                  </a:ln>
                  <a:solidFill>
                    <a:prstClr val="white"/>
                  </a:solidFill>
                  <a:effectLst/>
                  <a:uLnTx/>
                  <a:uFillTx/>
                  <a:latin typeface="Arial"/>
                  <a:ea typeface="+mn-ea"/>
                  <a:cs typeface="+mn-cs"/>
                </a:rPr>
                <a:t>Coordinates</a:t>
              </a:r>
              <a:endParaRPr kumimoji="0" lang="nl-NL" sz="1800" b="0" i="0" u="none" strike="noStrike" kern="0" cap="none" spc="0" normalizeH="0" baseline="0" noProof="0">
                <a:ln>
                  <a:noFill/>
                </a:ln>
                <a:solidFill>
                  <a:prstClr val="white"/>
                </a:solidFill>
                <a:effectLst/>
                <a:uLnTx/>
                <a:uFillTx/>
                <a:latin typeface="Arial"/>
                <a:ea typeface="+mn-ea"/>
                <a:cs typeface="+mn-cs"/>
              </a:endParaRPr>
            </a:p>
          </p:txBody>
        </p:sp>
        <p:cxnSp>
          <p:nvCxnSpPr>
            <p:cNvPr id="22" name="Straight Arrow Connector 21">
              <a:extLst>
                <a:ext uri="{FF2B5EF4-FFF2-40B4-BE49-F238E27FC236}">
                  <a16:creationId xmlns:a16="http://schemas.microsoft.com/office/drawing/2014/main" id="{7598B655-0399-4338-B1A1-BCFC2053A2D3}"/>
                </a:ext>
              </a:extLst>
            </p:cNvPr>
            <p:cNvCxnSpPr>
              <a:cxnSpLocks/>
              <a:stCxn id="15" idx="2"/>
              <a:endCxn id="20" idx="0"/>
            </p:cNvCxnSpPr>
            <p:nvPr/>
          </p:nvCxnSpPr>
          <p:spPr>
            <a:xfrm>
              <a:off x="2411760" y="3440606"/>
              <a:ext cx="1839" cy="1026886"/>
            </a:xfrm>
            <a:prstGeom prst="straightConnector1">
              <a:avLst/>
            </a:prstGeom>
            <a:noFill/>
            <a:ln w="25400" cap="flat" cmpd="sng" algn="ctr">
              <a:solidFill>
                <a:srgbClr val="ED8000">
                  <a:shade val="95000"/>
                  <a:satMod val="105000"/>
                </a:srgbClr>
              </a:solidFill>
              <a:prstDash val="solid"/>
              <a:tailEnd type="stealth" w="lg" len="lg"/>
            </a:ln>
            <a:effectLst/>
          </p:spPr>
        </p:cxnSp>
        <p:sp>
          <p:nvSpPr>
            <p:cNvPr id="23" name="TextBox 22">
              <a:extLst>
                <a:ext uri="{FF2B5EF4-FFF2-40B4-BE49-F238E27FC236}">
                  <a16:creationId xmlns:a16="http://schemas.microsoft.com/office/drawing/2014/main" id="{8FFE0FA7-0700-49FC-8F9C-3154F93D42C3}"/>
                </a:ext>
              </a:extLst>
            </p:cNvPr>
            <p:cNvSpPr txBox="1"/>
            <p:nvPr/>
          </p:nvSpPr>
          <p:spPr>
            <a:xfrm>
              <a:off x="2411760" y="3900365"/>
              <a:ext cx="62068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0" cap="none" spc="0" normalizeH="0" baseline="0" noProof="0">
                  <a:ln>
                    <a:noFill/>
                  </a:ln>
                  <a:solidFill>
                    <a:prstClr val="black"/>
                  </a:solidFill>
                  <a:effectLst/>
                  <a:uLnTx/>
                  <a:uFillTx/>
                  <a:latin typeface="Arial"/>
                  <a:ea typeface="+mn-ea"/>
                  <a:cs typeface="+mn-cs"/>
                </a:rPr>
                <a:t>type</a:t>
              </a:r>
            </a:p>
          </p:txBody>
        </p:sp>
        <p:cxnSp>
          <p:nvCxnSpPr>
            <p:cNvPr id="24" name="Straight Arrow Connector 23">
              <a:extLst>
                <a:ext uri="{FF2B5EF4-FFF2-40B4-BE49-F238E27FC236}">
                  <a16:creationId xmlns:a16="http://schemas.microsoft.com/office/drawing/2014/main" id="{08BA21AC-81BC-46EC-93BC-9D0795FDB7D3}"/>
                </a:ext>
              </a:extLst>
            </p:cNvPr>
            <p:cNvCxnSpPr>
              <a:cxnSpLocks/>
              <a:stCxn id="16" idx="2"/>
              <a:endCxn id="21" idx="0"/>
            </p:cNvCxnSpPr>
            <p:nvPr/>
          </p:nvCxnSpPr>
          <p:spPr>
            <a:xfrm flipH="1">
              <a:off x="6516216" y="3455068"/>
              <a:ext cx="5730" cy="1004390"/>
            </a:xfrm>
            <a:prstGeom prst="straightConnector1">
              <a:avLst/>
            </a:prstGeom>
            <a:noFill/>
            <a:ln w="25400" cap="flat" cmpd="sng" algn="ctr">
              <a:solidFill>
                <a:srgbClr val="ED8000">
                  <a:shade val="95000"/>
                  <a:satMod val="105000"/>
                </a:srgbClr>
              </a:solidFill>
              <a:prstDash val="solid"/>
              <a:tailEnd type="stealth" w="lg" len="lg"/>
            </a:ln>
            <a:effectLst/>
          </p:spPr>
        </p:cxnSp>
        <p:sp>
          <p:nvSpPr>
            <p:cNvPr id="25" name="TextBox 24">
              <a:extLst>
                <a:ext uri="{FF2B5EF4-FFF2-40B4-BE49-F238E27FC236}">
                  <a16:creationId xmlns:a16="http://schemas.microsoft.com/office/drawing/2014/main" id="{98EDC32F-F22E-4291-8CA5-41C163E1A632}"/>
                </a:ext>
              </a:extLst>
            </p:cNvPr>
            <p:cNvSpPr txBox="1"/>
            <p:nvPr/>
          </p:nvSpPr>
          <p:spPr>
            <a:xfrm>
              <a:off x="6524537" y="3900365"/>
              <a:ext cx="62068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0" cap="none" spc="0" normalizeH="0" baseline="0" noProof="0">
                  <a:ln>
                    <a:noFill/>
                  </a:ln>
                  <a:solidFill>
                    <a:prstClr val="black"/>
                  </a:solidFill>
                  <a:effectLst/>
                  <a:uLnTx/>
                  <a:uFillTx/>
                  <a:latin typeface="Arial"/>
                  <a:ea typeface="+mn-ea"/>
                  <a:cs typeface="+mn-cs"/>
                </a:rPr>
                <a:t>type</a:t>
              </a:r>
            </a:p>
          </p:txBody>
        </p:sp>
      </p:grpSp>
      <p:grpSp>
        <p:nvGrpSpPr>
          <p:cNvPr id="26" name="Group 25">
            <a:extLst>
              <a:ext uri="{FF2B5EF4-FFF2-40B4-BE49-F238E27FC236}">
                <a16:creationId xmlns:a16="http://schemas.microsoft.com/office/drawing/2014/main" id="{3C619E1E-DB19-40E2-8986-FEA816FBE580}"/>
              </a:ext>
            </a:extLst>
          </p:cNvPr>
          <p:cNvGrpSpPr/>
          <p:nvPr/>
        </p:nvGrpSpPr>
        <p:grpSpPr>
          <a:xfrm>
            <a:off x="2473032" y="4883548"/>
            <a:ext cx="2383573" cy="1381288"/>
            <a:chOff x="1403648" y="5145512"/>
            <a:chExt cx="2383573" cy="1381288"/>
          </a:xfrm>
        </p:grpSpPr>
        <p:sp>
          <p:nvSpPr>
            <p:cNvPr id="27" name="Rectangle: Rounded Corners 26">
              <a:extLst>
                <a:ext uri="{FF2B5EF4-FFF2-40B4-BE49-F238E27FC236}">
                  <a16:creationId xmlns:a16="http://schemas.microsoft.com/office/drawing/2014/main" id="{93E1E4A2-691A-44B0-89FA-BF5168CA06FA}"/>
                </a:ext>
              </a:extLst>
            </p:cNvPr>
            <p:cNvSpPr/>
            <p:nvPr/>
          </p:nvSpPr>
          <p:spPr>
            <a:xfrm>
              <a:off x="1403648" y="5878728"/>
              <a:ext cx="2016224" cy="648072"/>
            </a:xfrm>
            <a:prstGeom prst="roundRect">
              <a:avLst/>
            </a:prstGeom>
            <a:solidFill>
              <a:srgbClr val="71A4C3"/>
            </a:solidFill>
            <a:ln w="25400" cap="flat" cmpd="sng" algn="ctr">
              <a:solidFill>
                <a:srgbClr val="71A4C3">
                  <a:lumMod val="7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0" cap="none" spc="0" normalizeH="0" baseline="0" noProof="0">
                  <a:ln>
                    <a:noFill/>
                  </a:ln>
                  <a:solidFill>
                    <a:prstClr val="white"/>
                  </a:solidFill>
                  <a:effectLst/>
                  <a:uLnTx/>
                  <a:uFillTx/>
                  <a:latin typeface="Arial"/>
                  <a:ea typeface="+mn-ea"/>
                  <a:cs typeface="+mn-cs"/>
                </a:rPr>
                <a:t>Infra asset</a:t>
              </a:r>
            </a:p>
          </p:txBody>
        </p:sp>
        <p:cxnSp>
          <p:nvCxnSpPr>
            <p:cNvPr id="28" name="Straight Arrow Connector 27">
              <a:extLst>
                <a:ext uri="{FF2B5EF4-FFF2-40B4-BE49-F238E27FC236}">
                  <a16:creationId xmlns:a16="http://schemas.microsoft.com/office/drawing/2014/main" id="{574F43E1-6F45-42BD-B69D-865CBE2C310A}"/>
                </a:ext>
              </a:extLst>
            </p:cNvPr>
            <p:cNvCxnSpPr>
              <a:cxnSpLocks/>
              <a:stCxn id="20" idx="2"/>
              <a:endCxn id="27" idx="0"/>
            </p:cNvCxnSpPr>
            <p:nvPr/>
          </p:nvCxnSpPr>
          <p:spPr>
            <a:xfrm flipH="1">
              <a:off x="2411760" y="5145512"/>
              <a:ext cx="1839" cy="733216"/>
            </a:xfrm>
            <a:prstGeom prst="straightConnector1">
              <a:avLst/>
            </a:prstGeom>
            <a:noFill/>
            <a:ln w="25400" cap="flat" cmpd="sng" algn="ctr">
              <a:solidFill>
                <a:srgbClr val="ED8000">
                  <a:shade val="95000"/>
                  <a:satMod val="105000"/>
                </a:srgbClr>
              </a:solidFill>
              <a:prstDash val="solid"/>
              <a:tailEnd type="stealth" w="lg" len="lg"/>
            </a:ln>
            <a:effectLst/>
          </p:spPr>
        </p:cxnSp>
        <p:sp>
          <p:nvSpPr>
            <p:cNvPr id="29" name="TextBox 28">
              <a:extLst>
                <a:ext uri="{FF2B5EF4-FFF2-40B4-BE49-F238E27FC236}">
                  <a16:creationId xmlns:a16="http://schemas.microsoft.com/office/drawing/2014/main" id="{5A9B651C-E177-4CEB-8AD4-E8771BF07C89}"/>
                </a:ext>
              </a:extLst>
            </p:cNvPr>
            <p:cNvSpPr txBox="1"/>
            <p:nvPr/>
          </p:nvSpPr>
          <p:spPr>
            <a:xfrm>
              <a:off x="2409921" y="5366193"/>
              <a:ext cx="137730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0" cap="none" spc="0" normalizeH="0" baseline="0" noProof="0" err="1">
                  <a:ln>
                    <a:noFill/>
                  </a:ln>
                  <a:solidFill>
                    <a:prstClr val="black"/>
                  </a:solidFill>
                  <a:effectLst/>
                  <a:uLnTx/>
                  <a:uFillTx/>
                  <a:latin typeface="Arial"/>
                  <a:ea typeface="+mn-ea"/>
                  <a:cs typeface="+mn-cs"/>
                </a:rPr>
                <a:t>subClassOf</a:t>
              </a:r>
              <a:endParaRPr kumimoji="0" lang="nl-NL" sz="1800" b="0" i="0" u="none" strike="noStrike" kern="0" cap="none" spc="0" normalizeH="0" baseline="0" noProof="0">
                <a:ln>
                  <a:noFill/>
                </a:ln>
                <a:solidFill>
                  <a:prstClr val="black"/>
                </a:solidFill>
                <a:effectLst/>
                <a:uLnTx/>
                <a:uFillTx/>
                <a:latin typeface="Arial"/>
                <a:ea typeface="+mn-ea"/>
                <a:cs typeface="+mn-cs"/>
              </a:endParaRPr>
            </a:p>
          </p:txBody>
        </p:sp>
      </p:grpSp>
      <p:grpSp>
        <p:nvGrpSpPr>
          <p:cNvPr id="30" name="Group 29">
            <a:extLst>
              <a:ext uri="{FF2B5EF4-FFF2-40B4-BE49-F238E27FC236}">
                <a16:creationId xmlns:a16="http://schemas.microsoft.com/office/drawing/2014/main" id="{37C23BA6-6F4F-40FA-957D-37ECF995999E}"/>
              </a:ext>
            </a:extLst>
          </p:cNvPr>
          <p:cNvGrpSpPr/>
          <p:nvPr/>
        </p:nvGrpSpPr>
        <p:grpSpPr>
          <a:xfrm>
            <a:off x="6575649" y="4875514"/>
            <a:ext cx="2393733" cy="1381288"/>
            <a:chOff x="5506265" y="5137478"/>
            <a:chExt cx="2393733" cy="1381288"/>
          </a:xfrm>
        </p:grpSpPr>
        <p:sp>
          <p:nvSpPr>
            <p:cNvPr id="31" name="Rectangle: Rounded Corners 30">
              <a:extLst>
                <a:ext uri="{FF2B5EF4-FFF2-40B4-BE49-F238E27FC236}">
                  <a16:creationId xmlns:a16="http://schemas.microsoft.com/office/drawing/2014/main" id="{1EA7C4CC-F6A0-4079-AEF4-5B1D35D897CB}"/>
                </a:ext>
              </a:extLst>
            </p:cNvPr>
            <p:cNvSpPr/>
            <p:nvPr/>
          </p:nvSpPr>
          <p:spPr>
            <a:xfrm>
              <a:off x="5506265" y="5870694"/>
              <a:ext cx="2016224" cy="648072"/>
            </a:xfrm>
            <a:prstGeom prst="roundRect">
              <a:avLst/>
            </a:prstGeom>
            <a:solidFill>
              <a:srgbClr val="71A4C3"/>
            </a:solidFill>
            <a:ln w="25400" cap="flat" cmpd="sng" algn="ctr">
              <a:solidFill>
                <a:srgbClr val="71A4C3">
                  <a:lumMod val="7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0" cap="none" spc="0" normalizeH="0" baseline="0" noProof="0" err="1">
                  <a:ln>
                    <a:noFill/>
                  </a:ln>
                  <a:solidFill>
                    <a:prstClr val="white"/>
                  </a:solidFill>
                  <a:effectLst/>
                  <a:uLnTx/>
                  <a:uFillTx/>
                  <a:latin typeface="Arial"/>
                  <a:ea typeface="+mn-ea"/>
                  <a:cs typeface="+mn-cs"/>
                </a:rPr>
                <a:t>Location</a:t>
              </a:r>
              <a:endParaRPr kumimoji="0" lang="nl-NL" sz="1800" b="0" i="0" u="none" strike="noStrike" kern="0" cap="none" spc="0" normalizeH="0" baseline="0" noProof="0">
                <a:ln>
                  <a:noFill/>
                </a:ln>
                <a:solidFill>
                  <a:prstClr val="white"/>
                </a:solidFill>
                <a:effectLst/>
                <a:uLnTx/>
                <a:uFillTx/>
                <a:latin typeface="Arial"/>
                <a:ea typeface="+mn-ea"/>
                <a:cs typeface="+mn-cs"/>
              </a:endParaRPr>
            </a:p>
          </p:txBody>
        </p:sp>
        <p:cxnSp>
          <p:nvCxnSpPr>
            <p:cNvPr id="32" name="Straight Arrow Connector 31">
              <a:extLst>
                <a:ext uri="{FF2B5EF4-FFF2-40B4-BE49-F238E27FC236}">
                  <a16:creationId xmlns:a16="http://schemas.microsoft.com/office/drawing/2014/main" id="{B34E902D-39B5-4D8E-91BF-7BE435A075D5}"/>
                </a:ext>
              </a:extLst>
            </p:cNvPr>
            <p:cNvCxnSpPr>
              <a:cxnSpLocks/>
              <a:stCxn id="21" idx="2"/>
              <a:endCxn id="31" idx="0"/>
            </p:cNvCxnSpPr>
            <p:nvPr/>
          </p:nvCxnSpPr>
          <p:spPr>
            <a:xfrm flipH="1">
              <a:off x="6514377" y="5137478"/>
              <a:ext cx="1839" cy="733216"/>
            </a:xfrm>
            <a:prstGeom prst="straightConnector1">
              <a:avLst/>
            </a:prstGeom>
            <a:noFill/>
            <a:ln w="25400" cap="flat" cmpd="sng" algn="ctr">
              <a:solidFill>
                <a:srgbClr val="ED8000">
                  <a:shade val="95000"/>
                  <a:satMod val="105000"/>
                </a:srgbClr>
              </a:solidFill>
              <a:prstDash val="solid"/>
              <a:tailEnd type="stealth" w="lg" len="lg"/>
            </a:ln>
            <a:effectLst/>
          </p:spPr>
        </p:cxnSp>
        <p:sp>
          <p:nvSpPr>
            <p:cNvPr id="33" name="TextBox 32">
              <a:extLst>
                <a:ext uri="{FF2B5EF4-FFF2-40B4-BE49-F238E27FC236}">
                  <a16:creationId xmlns:a16="http://schemas.microsoft.com/office/drawing/2014/main" id="{FBD94C83-E6C1-4C62-BE7F-CB7DA8D2BA86}"/>
                </a:ext>
              </a:extLst>
            </p:cNvPr>
            <p:cNvSpPr txBox="1"/>
            <p:nvPr/>
          </p:nvSpPr>
          <p:spPr>
            <a:xfrm>
              <a:off x="6522698" y="5366193"/>
              <a:ext cx="137730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0" cap="none" spc="0" normalizeH="0" baseline="0" noProof="0" err="1">
                  <a:ln>
                    <a:noFill/>
                  </a:ln>
                  <a:solidFill>
                    <a:prstClr val="black"/>
                  </a:solidFill>
                  <a:effectLst/>
                  <a:uLnTx/>
                  <a:uFillTx/>
                  <a:latin typeface="Arial"/>
                  <a:ea typeface="+mn-ea"/>
                  <a:cs typeface="+mn-cs"/>
                </a:rPr>
                <a:t>subClassOf</a:t>
              </a:r>
              <a:endParaRPr kumimoji="0" lang="nl-NL" sz="1800" b="0" i="0" u="none" strike="noStrike" kern="0" cap="none" spc="0" normalizeH="0" baseline="0" noProof="0">
                <a:ln>
                  <a:noFill/>
                </a:ln>
                <a:solidFill>
                  <a:prstClr val="black"/>
                </a:solidFill>
                <a:effectLst/>
                <a:uLnTx/>
                <a:uFillTx/>
                <a:latin typeface="Arial"/>
                <a:ea typeface="+mn-ea"/>
                <a:cs typeface="+mn-cs"/>
              </a:endParaRPr>
            </a:p>
          </p:txBody>
        </p:sp>
      </p:grpSp>
      <p:grpSp>
        <p:nvGrpSpPr>
          <p:cNvPr id="34" name="Group 33">
            <a:extLst>
              <a:ext uri="{FF2B5EF4-FFF2-40B4-BE49-F238E27FC236}">
                <a16:creationId xmlns:a16="http://schemas.microsoft.com/office/drawing/2014/main" id="{3D3EDD73-D1C4-4DD1-8F9B-7DEC74101C6A}"/>
              </a:ext>
            </a:extLst>
          </p:cNvPr>
          <p:cNvGrpSpPr/>
          <p:nvPr/>
        </p:nvGrpSpPr>
        <p:grpSpPr>
          <a:xfrm>
            <a:off x="2008995" y="3228349"/>
            <a:ext cx="7036023" cy="3252006"/>
            <a:chOff x="939611" y="3490313"/>
            <a:chExt cx="7036023" cy="3252006"/>
          </a:xfrm>
        </p:grpSpPr>
        <p:sp>
          <p:nvSpPr>
            <p:cNvPr id="35" name="TextBox 34">
              <a:extLst>
                <a:ext uri="{FF2B5EF4-FFF2-40B4-BE49-F238E27FC236}">
                  <a16:creationId xmlns:a16="http://schemas.microsoft.com/office/drawing/2014/main" id="{93CFFA3D-7536-4660-968A-55A1897340B4}"/>
                </a:ext>
              </a:extLst>
            </p:cNvPr>
            <p:cNvSpPr txBox="1"/>
            <p:nvPr/>
          </p:nvSpPr>
          <p:spPr>
            <a:xfrm>
              <a:off x="7534488" y="3497241"/>
              <a:ext cx="44114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err="1">
                  <a:ln>
                    <a:noFill/>
                  </a:ln>
                  <a:solidFill>
                    <a:prstClr val="black"/>
                  </a:solidFill>
                  <a:effectLst/>
                  <a:uLnTx/>
                  <a:uFillTx/>
                  <a:latin typeface="Arial"/>
                  <a:ea typeface="+mn-ea"/>
                  <a:cs typeface="+mn-cs"/>
                </a:rPr>
                <a:t>url</a:t>
              </a:r>
              <a:endParaRPr kumimoji="0" lang="nl-NL" sz="1800" b="0" i="0" u="none" strike="noStrike" kern="1200" cap="none" spc="0" normalizeH="0" baseline="0" noProof="0">
                <a:ln>
                  <a:noFill/>
                </a:ln>
                <a:solidFill>
                  <a:prstClr val="black"/>
                </a:solidFill>
                <a:effectLst/>
                <a:uLnTx/>
                <a:uFillTx/>
                <a:latin typeface="Arial"/>
                <a:ea typeface="+mn-ea"/>
                <a:cs typeface="+mn-cs"/>
              </a:endParaRPr>
            </a:p>
          </p:txBody>
        </p:sp>
        <p:sp>
          <p:nvSpPr>
            <p:cNvPr id="36" name="TextBox 35">
              <a:extLst>
                <a:ext uri="{FF2B5EF4-FFF2-40B4-BE49-F238E27FC236}">
                  <a16:creationId xmlns:a16="http://schemas.microsoft.com/office/drawing/2014/main" id="{6D3D160A-1A69-4922-81AD-86E0F882ED8A}"/>
                </a:ext>
              </a:extLst>
            </p:cNvPr>
            <p:cNvSpPr txBox="1"/>
            <p:nvPr/>
          </p:nvSpPr>
          <p:spPr>
            <a:xfrm>
              <a:off x="7516145" y="4935114"/>
              <a:ext cx="44114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err="1">
                  <a:ln>
                    <a:noFill/>
                  </a:ln>
                  <a:solidFill>
                    <a:prstClr val="black"/>
                  </a:solidFill>
                  <a:effectLst/>
                  <a:uLnTx/>
                  <a:uFillTx/>
                  <a:latin typeface="Arial"/>
                  <a:ea typeface="+mn-ea"/>
                  <a:cs typeface="+mn-cs"/>
                </a:rPr>
                <a:t>url</a:t>
              </a:r>
              <a:endParaRPr kumimoji="0" lang="nl-NL" sz="1800" b="0" i="0" u="none" strike="noStrike" kern="1200" cap="none" spc="0" normalizeH="0" baseline="0" noProof="0">
                <a:ln>
                  <a:noFill/>
                </a:ln>
                <a:solidFill>
                  <a:prstClr val="black"/>
                </a:solidFill>
                <a:effectLst/>
                <a:uLnTx/>
                <a:uFillTx/>
                <a:latin typeface="Arial"/>
                <a:ea typeface="+mn-ea"/>
                <a:cs typeface="+mn-cs"/>
              </a:endParaRPr>
            </a:p>
          </p:txBody>
        </p:sp>
        <p:sp>
          <p:nvSpPr>
            <p:cNvPr id="37" name="TextBox 36">
              <a:extLst>
                <a:ext uri="{FF2B5EF4-FFF2-40B4-BE49-F238E27FC236}">
                  <a16:creationId xmlns:a16="http://schemas.microsoft.com/office/drawing/2014/main" id="{049CE10A-5432-407F-BFA7-04AE0679B31B}"/>
                </a:ext>
              </a:extLst>
            </p:cNvPr>
            <p:cNvSpPr txBox="1"/>
            <p:nvPr/>
          </p:nvSpPr>
          <p:spPr>
            <a:xfrm>
              <a:off x="7497802" y="6372987"/>
              <a:ext cx="44114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err="1">
                  <a:ln>
                    <a:noFill/>
                  </a:ln>
                  <a:solidFill>
                    <a:prstClr val="black"/>
                  </a:solidFill>
                  <a:effectLst/>
                  <a:uLnTx/>
                  <a:uFillTx/>
                  <a:latin typeface="Arial"/>
                  <a:ea typeface="+mn-ea"/>
                  <a:cs typeface="+mn-cs"/>
                </a:rPr>
                <a:t>url</a:t>
              </a:r>
              <a:endParaRPr kumimoji="0" lang="nl-NL" sz="1800" b="0" i="0" u="none" strike="noStrike" kern="1200" cap="none" spc="0" normalizeH="0" baseline="0" noProof="0">
                <a:ln>
                  <a:noFill/>
                </a:ln>
                <a:solidFill>
                  <a:prstClr val="black"/>
                </a:solidFill>
                <a:effectLst/>
                <a:uLnTx/>
                <a:uFillTx/>
                <a:latin typeface="Arial"/>
                <a:ea typeface="+mn-ea"/>
                <a:cs typeface="+mn-cs"/>
              </a:endParaRPr>
            </a:p>
          </p:txBody>
        </p:sp>
        <p:sp>
          <p:nvSpPr>
            <p:cNvPr id="38" name="TextBox 37">
              <a:extLst>
                <a:ext uri="{FF2B5EF4-FFF2-40B4-BE49-F238E27FC236}">
                  <a16:creationId xmlns:a16="http://schemas.microsoft.com/office/drawing/2014/main" id="{D5074394-10E7-4263-9F42-18ACE4AEB87B}"/>
                </a:ext>
              </a:extLst>
            </p:cNvPr>
            <p:cNvSpPr txBox="1"/>
            <p:nvPr/>
          </p:nvSpPr>
          <p:spPr>
            <a:xfrm>
              <a:off x="958072" y="3490313"/>
              <a:ext cx="44114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err="1">
                  <a:ln>
                    <a:noFill/>
                  </a:ln>
                  <a:solidFill>
                    <a:prstClr val="black"/>
                  </a:solidFill>
                  <a:effectLst/>
                  <a:uLnTx/>
                  <a:uFillTx/>
                  <a:latin typeface="Arial"/>
                  <a:ea typeface="+mn-ea"/>
                  <a:cs typeface="+mn-cs"/>
                </a:rPr>
                <a:t>url</a:t>
              </a:r>
              <a:endParaRPr kumimoji="0" lang="nl-NL" sz="1800" b="0" i="0" u="none" strike="noStrike" kern="1200" cap="none" spc="0" normalizeH="0" baseline="0" noProof="0">
                <a:ln>
                  <a:noFill/>
                </a:ln>
                <a:solidFill>
                  <a:prstClr val="black"/>
                </a:solidFill>
                <a:effectLst/>
                <a:uLnTx/>
                <a:uFillTx/>
                <a:latin typeface="Arial"/>
                <a:ea typeface="+mn-ea"/>
                <a:cs typeface="+mn-cs"/>
              </a:endParaRPr>
            </a:p>
          </p:txBody>
        </p:sp>
        <p:sp>
          <p:nvSpPr>
            <p:cNvPr id="39" name="TextBox 38">
              <a:extLst>
                <a:ext uri="{FF2B5EF4-FFF2-40B4-BE49-F238E27FC236}">
                  <a16:creationId xmlns:a16="http://schemas.microsoft.com/office/drawing/2014/main" id="{C39C7B99-4F63-4EAE-943E-368024287C83}"/>
                </a:ext>
              </a:extLst>
            </p:cNvPr>
            <p:cNvSpPr txBox="1"/>
            <p:nvPr/>
          </p:nvSpPr>
          <p:spPr>
            <a:xfrm>
              <a:off x="957954" y="4878301"/>
              <a:ext cx="44114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err="1">
                  <a:ln>
                    <a:noFill/>
                  </a:ln>
                  <a:solidFill>
                    <a:prstClr val="black"/>
                  </a:solidFill>
                  <a:effectLst/>
                  <a:uLnTx/>
                  <a:uFillTx/>
                  <a:latin typeface="Arial"/>
                  <a:ea typeface="+mn-ea"/>
                  <a:cs typeface="+mn-cs"/>
                </a:rPr>
                <a:t>url</a:t>
              </a:r>
              <a:endParaRPr kumimoji="0" lang="nl-NL" sz="1800" b="0" i="0" u="none" strike="noStrike" kern="1200" cap="none" spc="0" normalizeH="0" baseline="0" noProof="0">
                <a:ln>
                  <a:noFill/>
                </a:ln>
                <a:solidFill>
                  <a:prstClr val="black"/>
                </a:solidFill>
                <a:effectLst/>
                <a:uLnTx/>
                <a:uFillTx/>
                <a:latin typeface="Arial"/>
                <a:ea typeface="+mn-ea"/>
                <a:cs typeface="+mn-cs"/>
              </a:endParaRPr>
            </a:p>
          </p:txBody>
        </p:sp>
        <p:sp>
          <p:nvSpPr>
            <p:cNvPr id="40" name="TextBox 39">
              <a:extLst>
                <a:ext uri="{FF2B5EF4-FFF2-40B4-BE49-F238E27FC236}">
                  <a16:creationId xmlns:a16="http://schemas.microsoft.com/office/drawing/2014/main" id="{AF4E0D30-9EEC-4483-A8EA-287B38F84729}"/>
                </a:ext>
              </a:extLst>
            </p:cNvPr>
            <p:cNvSpPr txBox="1"/>
            <p:nvPr/>
          </p:nvSpPr>
          <p:spPr>
            <a:xfrm>
              <a:off x="939611" y="6316174"/>
              <a:ext cx="44114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err="1">
                  <a:ln>
                    <a:noFill/>
                  </a:ln>
                  <a:solidFill>
                    <a:prstClr val="black"/>
                  </a:solidFill>
                  <a:effectLst/>
                  <a:uLnTx/>
                  <a:uFillTx/>
                  <a:latin typeface="Arial"/>
                  <a:ea typeface="+mn-ea"/>
                  <a:cs typeface="+mn-cs"/>
                </a:rPr>
                <a:t>url</a:t>
              </a:r>
              <a:endParaRPr kumimoji="0" lang="nl-NL" sz="1800" b="0" i="0" u="none" strike="noStrike" kern="1200" cap="none" spc="0" normalizeH="0" baseline="0" noProof="0">
                <a:ln>
                  <a:noFill/>
                </a:ln>
                <a:solidFill>
                  <a:prstClr val="black"/>
                </a:solidFill>
                <a:effectLst/>
                <a:uLnTx/>
                <a:uFillTx/>
                <a:latin typeface="Arial"/>
                <a:ea typeface="+mn-ea"/>
                <a:cs typeface="+mn-cs"/>
              </a:endParaRPr>
            </a:p>
          </p:txBody>
        </p:sp>
      </p:grpSp>
      <p:sp>
        <p:nvSpPr>
          <p:cNvPr id="42" name="TextBox 41">
            <a:extLst>
              <a:ext uri="{FF2B5EF4-FFF2-40B4-BE49-F238E27FC236}">
                <a16:creationId xmlns:a16="http://schemas.microsoft.com/office/drawing/2014/main" id="{60732845-3709-4A6A-9EBF-ECCB2AAD7A50}"/>
              </a:ext>
            </a:extLst>
          </p:cNvPr>
          <p:cNvSpPr txBox="1"/>
          <p:nvPr/>
        </p:nvSpPr>
        <p:spPr>
          <a:xfrm>
            <a:off x="9132946" y="4037681"/>
            <a:ext cx="1168366"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649EC9">
                    <a:lumMod val="75000"/>
                  </a:srgbClr>
                </a:solidFill>
                <a:effectLst/>
                <a:uLnTx/>
                <a:uFillTx/>
                <a:latin typeface="Arial"/>
                <a:ea typeface="+mn-ea"/>
                <a:cs typeface="+mn-cs"/>
              </a:rPr>
              <a:t>Semantic Web</a:t>
            </a:r>
          </a:p>
        </p:txBody>
      </p:sp>
      <p:sp>
        <p:nvSpPr>
          <p:cNvPr id="43" name="Arrow: Right 3">
            <a:extLst>
              <a:ext uri="{FF2B5EF4-FFF2-40B4-BE49-F238E27FC236}">
                <a16:creationId xmlns:a16="http://schemas.microsoft.com/office/drawing/2014/main" id="{1C0001A6-7B23-42D7-9A54-DFA852D29E22}"/>
              </a:ext>
            </a:extLst>
          </p:cNvPr>
          <p:cNvSpPr/>
          <p:nvPr/>
        </p:nvSpPr>
        <p:spPr>
          <a:xfrm flipH="1">
            <a:off x="10531691" y="4850748"/>
            <a:ext cx="1387236" cy="757982"/>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prstClr val="white"/>
                </a:solidFill>
                <a:effectLst/>
                <a:uLnTx/>
                <a:uFillTx/>
                <a:latin typeface="Segoe UI Light"/>
                <a:ea typeface="+mn-ea"/>
                <a:cs typeface="+mn-cs"/>
              </a:rPr>
              <a:t>FOCUS</a:t>
            </a:r>
          </a:p>
        </p:txBody>
      </p:sp>
      <p:sp>
        <p:nvSpPr>
          <p:cNvPr id="45" name="TextBox 41">
            <a:extLst>
              <a:ext uri="{FF2B5EF4-FFF2-40B4-BE49-F238E27FC236}">
                <a16:creationId xmlns:a16="http://schemas.microsoft.com/office/drawing/2014/main" id="{1AFD2F13-F2C1-48E5-80C1-9C56B74B7A3A}"/>
              </a:ext>
            </a:extLst>
          </p:cNvPr>
          <p:cNvSpPr txBox="1"/>
          <p:nvPr/>
        </p:nvSpPr>
        <p:spPr>
          <a:xfrm>
            <a:off x="9132946" y="2576721"/>
            <a:ext cx="1168366"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649EC9">
                    <a:lumMod val="75000"/>
                  </a:srgbClr>
                </a:solidFill>
                <a:effectLst/>
                <a:uLnTx/>
                <a:uFillTx/>
                <a:latin typeface="Arial"/>
                <a:ea typeface="+mn-ea"/>
                <a:cs typeface="+mn-cs"/>
              </a:rPr>
              <a:t>Linked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649EC9">
                    <a:lumMod val="75000"/>
                  </a:srgbClr>
                </a:solidFill>
                <a:effectLst/>
                <a:uLnTx/>
                <a:uFillTx/>
                <a:latin typeface="Arial"/>
                <a:ea typeface="+mn-ea"/>
                <a:cs typeface="+mn-cs"/>
              </a:rPr>
              <a:t>Data</a:t>
            </a:r>
          </a:p>
        </p:txBody>
      </p:sp>
    </p:spTree>
    <p:extLst>
      <p:ext uri="{BB962C8B-B14F-4D97-AF65-F5344CB8AC3E}">
        <p14:creationId xmlns:p14="http://schemas.microsoft.com/office/powerpoint/2010/main" val="2620853499"/>
      </p:ext>
    </p:extLst>
  </p:cSld>
  <p:clrMapOvr>
    <a:overrideClrMapping bg1="lt1" tx1="dk1" bg2="lt2" tx2="dk2" accent1="accent1" accent2="accent2" accent3="accent3" accent4="accent4" accent5="accent5" accent6="accent6" hlink="hlink" folHlink="folHlink"/>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8" grpId="0" animBg="1"/>
      <p:bldP spid="42" grpId="0"/>
      <p:bldP spid="43" grpId="0" animBg="1"/>
      <p:bldP spid="45" grpId="0"/>
    </p:bldLst>
  </p:timing>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4" name="Tijdelijke aanduiding voor dianummer 3">
            <a:extLst>
              <a:ext uri="{FF2B5EF4-FFF2-40B4-BE49-F238E27FC236}">
                <a16:creationId xmlns:a16="http://schemas.microsoft.com/office/drawing/2014/main" id="{B78D1721-FCA2-456A-9CCC-7B3053EF54E1}"/>
              </a:ext>
            </a:extLst>
          </p:cNvPr>
          <p:cNvSpPr>
            <a:spLocks noGrp="1"/>
          </p:cNvSpPr>
          <p:nvPr>
            <p:ph type="sldNum" sz="quarter" idx="17"/>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EC93C5F-DB18-4797-88B9-B8B0D60519FD}" type="slidenum">
              <a:rPr kumimoji="0" lang="en-GB" sz="1000" b="0" i="0" u="none" strike="noStrike" kern="1200" cap="none" spc="0" normalizeH="0" baseline="0" noProof="0" smtClean="0">
                <a:ln>
                  <a:noFill/>
                </a:ln>
                <a:solidFill>
                  <a:prstClr val="black">
                    <a:tint val="75000"/>
                  </a:prstClr>
                </a:solidFill>
                <a:effectLst/>
                <a:uLnTx/>
                <a:uFillTx/>
                <a:latin typeface="Segoe UI Ligh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62</a:t>
            </a:fld>
            <a:endParaRPr kumimoji="0" lang="en-GB" sz="1000" b="0" i="0" u="none" strike="noStrike" kern="1200" cap="none" spc="0" normalizeH="0" baseline="0" noProof="0" dirty="0">
              <a:ln>
                <a:noFill/>
              </a:ln>
              <a:solidFill>
                <a:prstClr val="black">
                  <a:tint val="75000"/>
                </a:prstClr>
              </a:solidFill>
              <a:effectLst/>
              <a:uLnTx/>
              <a:uFillTx/>
              <a:latin typeface="Segoe UI Light"/>
              <a:ea typeface="+mn-ea"/>
              <a:cs typeface="+mn-cs"/>
            </a:endParaRPr>
          </a:p>
        </p:txBody>
      </p:sp>
      <p:sp>
        <p:nvSpPr>
          <p:cNvPr id="5" name="Tijdelijke aanduiding voor voettekst 4">
            <a:extLst>
              <a:ext uri="{FF2B5EF4-FFF2-40B4-BE49-F238E27FC236}">
                <a16:creationId xmlns:a16="http://schemas.microsoft.com/office/drawing/2014/main" id="{38EFC744-41F7-4D79-9285-18D750AE2294}"/>
              </a:ext>
            </a:extLst>
          </p:cNvPr>
          <p:cNvSpPr>
            <a:spLocks noGrp="1"/>
          </p:cNvSpPr>
          <p:nvPr>
            <p:ph type="ftr" sz="quarter" idx="16"/>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prstClr val="black">
                    <a:tint val="75000"/>
                  </a:prstClr>
                </a:solidFill>
                <a:effectLst/>
                <a:uLnTx/>
                <a:uFillTx/>
                <a:latin typeface="Segoe UI Light"/>
                <a:ea typeface="+mn-ea"/>
                <a:cs typeface="+mn-cs"/>
              </a:rPr>
              <a:t>26 October 2021 | ALIM Guide for asset information Managers</a:t>
            </a:r>
          </a:p>
        </p:txBody>
      </p:sp>
      <p:sp>
        <p:nvSpPr>
          <p:cNvPr id="6" name="Ondertitel 5">
            <a:extLst>
              <a:ext uri="{FF2B5EF4-FFF2-40B4-BE49-F238E27FC236}">
                <a16:creationId xmlns:a16="http://schemas.microsoft.com/office/drawing/2014/main" id="{BBB0ED5C-B563-47BD-BC0B-DB788E2691A6}"/>
              </a:ext>
            </a:extLst>
          </p:cNvPr>
          <p:cNvSpPr>
            <a:spLocks noGrp="1"/>
          </p:cNvSpPr>
          <p:nvPr>
            <p:ph type="subTitle" idx="10"/>
          </p:nvPr>
        </p:nvSpPr>
        <p:spPr/>
        <p:txBody>
          <a:bodyPr/>
          <a:lstStyle/>
          <a:p>
            <a:r>
              <a:rPr lang="en-GB" dirty="0"/>
              <a:t>LD versus relational</a:t>
            </a:r>
          </a:p>
        </p:txBody>
      </p:sp>
      <p:sp>
        <p:nvSpPr>
          <p:cNvPr id="7" name="Titel 6">
            <a:extLst>
              <a:ext uri="{FF2B5EF4-FFF2-40B4-BE49-F238E27FC236}">
                <a16:creationId xmlns:a16="http://schemas.microsoft.com/office/drawing/2014/main" id="{7C7F5705-CDEA-45EC-8C23-222E0A53DEE0}"/>
              </a:ext>
            </a:extLst>
          </p:cNvPr>
          <p:cNvSpPr>
            <a:spLocks noGrp="1"/>
          </p:cNvSpPr>
          <p:nvPr>
            <p:ph type="title"/>
          </p:nvPr>
        </p:nvSpPr>
        <p:spPr/>
        <p:txBody>
          <a:bodyPr/>
          <a:lstStyle/>
          <a:p>
            <a:r>
              <a:rPr lang="en-GB" dirty="0"/>
              <a:t>Defining alim</a:t>
            </a:r>
          </a:p>
        </p:txBody>
      </p:sp>
      <p:sp>
        <p:nvSpPr>
          <p:cNvPr id="8" name="TextBox 15">
            <a:extLst>
              <a:ext uri="{FF2B5EF4-FFF2-40B4-BE49-F238E27FC236}">
                <a16:creationId xmlns:a16="http://schemas.microsoft.com/office/drawing/2014/main" id="{A9118722-2C88-46A1-ADE7-68A80C0EBEC5}"/>
              </a:ext>
            </a:extLst>
          </p:cNvPr>
          <p:cNvSpPr txBox="1"/>
          <p:nvPr/>
        </p:nvSpPr>
        <p:spPr>
          <a:xfrm>
            <a:off x="1651669" y="2256812"/>
            <a:ext cx="451223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Segoe UI Light"/>
                <a:ea typeface="+mn-ea"/>
                <a:cs typeface="+mn-cs"/>
              </a:rPr>
              <a:t>Relational </a:t>
            </a:r>
            <a:r>
              <a:rPr lang="en-GB" dirty="0">
                <a:solidFill>
                  <a:prstClr val="black"/>
                </a:solidFill>
                <a:latin typeface="Segoe UI Light"/>
              </a:rPr>
              <a:t>view</a:t>
            </a:r>
            <a:endParaRPr kumimoji="0" lang="en-GB" sz="1800" b="0" i="0" u="none" strike="noStrike" kern="1200" cap="none" spc="0" normalizeH="0" baseline="0" noProof="0" dirty="0">
              <a:ln>
                <a:noFill/>
              </a:ln>
              <a:solidFill>
                <a:prstClr val="black"/>
              </a:solidFill>
              <a:effectLst/>
              <a:uLnTx/>
              <a:uFillTx/>
              <a:latin typeface="Segoe UI Light"/>
              <a:ea typeface="+mn-ea"/>
              <a:cs typeface="+mn-cs"/>
            </a:endParaRPr>
          </a:p>
        </p:txBody>
      </p:sp>
      <p:graphicFrame>
        <p:nvGraphicFramePr>
          <p:cNvPr id="9" name="Table 17">
            <a:extLst>
              <a:ext uri="{FF2B5EF4-FFF2-40B4-BE49-F238E27FC236}">
                <a16:creationId xmlns:a16="http://schemas.microsoft.com/office/drawing/2014/main" id="{727D7695-EB62-42BF-8F98-8CF7FD80D3D8}"/>
              </a:ext>
            </a:extLst>
          </p:cNvPr>
          <p:cNvGraphicFramePr>
            <a:graphicFrameLocks noGrp="1"/>
          </p:cNvGraphicFramePr>
          <p:nvPr>
            <p:extLst>
              <p:ext uri="{D42A27DB-BD31-4B8C-83A1-F6EECF244321}">
                <p14:modId xmlns:p14="http://schemas.microsoft.com/office/powerpoint/2010/main" val="1062653123"/>
              </p:ext>
            </p:extLst>
          </p:nvPr>
        </p:nvGraphicFramePr>
        <p:xfrm>
          <a:off x="1651669" y="3252334"/>
          <a:ext cx="4512236" cy="741680"/>
        </p:xfrm>
        <a:graphic>
          <a:graphicData uri="http://schemas.openxmlformats.org/drawingml/2006/table">
            <a:tbl>
              <a:tblPr firstRow="1" bandRow="1">
                <a:tableStyleId>{5C22544A-7EE6-4342-B048-85BDC9FD1C3A}</a:tableStyleId>
              </a:tblPr>
              <a:tblGrid>
                <a:gridCol w="1128059">
                  <a:extLst>
                    <a:ext uri="{9D8B030D-6E8A-4147-A177-3AD203B41FA5}">
                      <a16:colId xmlns:a16="http://schemas.microsoft.com/office/drawing/2014/main" val="1829788402"/>
                    </a:ext>
                  </a:extLst>
                </a:gridCol>
                <a:gridCol w="1128059">
                  <a:extLst>
                    <a:ext uri="{9D8B030D-6E8A-4147-A177-3AD203B41FA5}">
                      <a16:colId xmlns:a16="http://schemas.microsoft.com/office/drawing/2014/main" val="1231774373"/>
                    </a:ext>
                  </a:extLst>
                </a:gridCol>
                <a:gridCol w="1128059">
                  <a:extLst>
                    <a:ext uri="{9D8B030D-6E8A-4147-A177-3AD203B41FA5}">
                      <a16:colId xmlns:a16="http://schemas.microsoft.com/office/drawing/2014/main" val="2227361434"/>
                    </a:ext>
                  </a:extLst>
                </a:gridCol>
                <a:gridCol w="1128059">
                  <a:extLst>
                    <a:ext uri="{9D8B030D-6E8A-4147-A177-3AD203B41FA5}">
                      <a16:colId xmlns:a16="http://schemas.microsoft.com/office/drawing/2014/main" val="3218263758"/>
                    </a:ext>
                  </a:extLst>
                </a:gridCol>
              </a:tblGrid>
              <a:tr h="370840">
                <a:tc>
                  <a:txBody>
                    <a:bodyPr/>
                    <a:lstStyle/>
                    <a:p>
                      <a:r>
                        <a:rPr lang="nl-NL"/>
                        <a:t>Subject</a:t>
                      </a:r>
                    </a:p>
                  </a:txBody>
                  <a:tcPr/>
                </a:tc>
                <a:tc>
                  <a:txBody>
                    <a:bodyPr/>
                    <a:lstStyle/>
                    <a:p>
                      <a:r>
                        <a:rPr lang="nl-NL"/>
                        <a:t>attr1</a:t>
                      </a:r>
                    </a:p>
                  </a:txBody>
                  <a:tcPr/>
                </a:tc>
                <a:tc>
                  <a:txBody>
                    <a:bodyPr/>
                    <a:lstStyle/>
                    <a:p>
                      <a:r>
                        <a:rPr lang="nl-NL"/>
                        <a:t>attr2</a:t>
                      </a:r>
                    </a:p>
                  </a:txBody>
                  <a:tcPr/>
                </a:tc>
                <a:tc>
                  <a:txBody>
                    <a:bodyPr/>
                    <a:lstStyle/>
                    <a:p>
                      <a:r>
                        <a:rPr lang="nl-NL"/>
                        <a:t>rel1</a:t>
                      </a:r>
                    </a:p>
                  </a:txBody>
                  <a:tcPr/>
                </a:tc>
                <a:extLst>
                  <a:ext uri="{0D108BD9-81ED-4DB2-BD59-A6C34878D82A}">
                    <a16:rowId xmlns:a16="http://schemas.microsoft.com/office/drawing/2014/main" val="4284004825"/>
                  </a:ext>
                </a:extLst>
              </a:tr>
              <a:tr h="370840">
                <a:tc>
                  <a:txBody>
                    <a:bodyPr/>
                    <a:lstStyle/>
                    <a:p>
                      <a:r>
                        <a:rPr lang="nl-NL"/>
                        <a:t>Subject_1</a:t>
                      </a:r>
                    </a:p>
                  </a:txBody>
                  <a:tcPr/>
                </a:tc>
                <a:tc>
                  <a:txBody>
                    <a:bodyPr/>
                    <a:lstStyle/>
                    <a:p>
                      <a:r>
                        <a:rPr lang="nl-NL"/>
                        <a:t>a</a:t>
                      </a:r>
                    </a:p>
                  </a:txBody>
                  <a:tcPr/>
                </a:tc>
                <a:tc>
                  <a:txBody>
                    <a:bodyPr/>
                    <a:lstStyle/>
                    <a:p>
                      <a:r>
                        <a:rPr lang="nl-NL"/>
                        <a:t>b</a:t>
                      </a:r>
                    </a:p>
                  </a:txBody>
                  <a:tcPr/>
                </a:tc>
                <a:tc>
                  <a:txBody>
                    <a:bodyPr/>
                    <a:lstStyle/>
                    <a:p>
                      <a:r>
                        <a:rPr lang="nl-NL"/>
                        <a:t>Subject_2</a:t>
                      </a:r>
                    </a:p>
                  </a:txBody>
                  <a:tcPr/>
                </a:tc>
                <a:extLst>
                  <a:ext uri="{0D108BD9-81ED-4DB2-BD59-A6C34878D82A}">
                    <a16:rowId xmlns:a16="http://schemas.microsoft.com/office/drawing/2014/main" val="3228103468"/>
                  </a:ext>
                </a:extLst>
              </a:tr>
            </a:tbl>
          </a:graphicData>
        </a:graphic>
      </p:graphicFrame>
      <p:sp>
        <p:nvSpPr>
          <p:cNvPr id="10" name="TextBox 18">
            <a:extLst>
              <a:ext uri="{FF2B5EF4-FFF2-40B4-BE49-F238E27FC236}">
                <a16:creationId xmlns:a16="http://schemas.microsoft.com/office/drawing/2014/main" id="{700B53B7-944A-4592-827D-AA9BC6CE7D04}"/>
              </a:ext>
            </a:extLst>
          </p:cNvPr>
          <p:cNvSpPr txBox="1"/>
          <p:nvPr/>
        </p:nvSpPr>
        <p:spPr>
          <a:xfrm>
            <a:off x="1651669" y="2711763"/>
            <a:ext cx="293324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Segoe UI Light"/>
                <a:ea typeface="+mn-ea"/>
                <a:cs typeface="+mn-cs"/>
              </a:rPr>
              <a:t>Table </a:t>
            </a:r>
            <a:r>
              <a:rPr kumimoji="0" lang="en-GB" sz="1800" b="1" i="0" u="none" strike="noStrike" kern="1200" cap="none" spc="0" normalizeH="0" baseline="0" noProof="0" dirty="0">
                <a:ln>
                  <a:noFill/>
                </a:ln>
                <a:solidFill>
                  <a:srgbClr val="FF0000"/>
                </a:solidFill>
                <a:effectLst/>
                <a:uLnTx/>
                <a:uFillTx/>
                <a:latin typeface="Segoe UI Light"/>
                <a:ea typeface="+mn-ea"/>
                <a:cs typeface="+mn-cs"/>
              </a:rPr>
              <a:t>X</a:t>
            </a:r>
          </a:p>
        </p:txBody>
      </p:sp>
      <p:sp>
        <p:nvSpPr>
          <p:cNvPr id="11" name="TextBox 19">
            <a:extLst>
              <a:ext uri="{FF2B5EF4-FFF2-40B4-BE49-F238E27FC236}">
                <a16:creationId xmlns:a16="http://schemas.microsoft.com/office/drawing/2014/main" id="{DFB5FFEC-8DF3-4D7B-BCAE-4C4659694420}"/>
              </a:ext>
            </a:extLst>
          </p:cNvPr>
          <p:cNvSpPr txBox="1"/>
          <p:nvPr/>
        </p:nvSpPr>
        <p:spPr>
          <a:xfrm>
            <a:off x="6728628" y="2302935"/>
            <a:ext cx="531859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Segoe UI Light"/>
                <a:ea typeface="+mn-ea"/>
                <a:cs typeface="+mn-cs"/>
              </a:rPr>
              <a:t>Semantic view</a:t>
            </a:r>
          </a:p>
        </p:txBody>
      </p:sp>
      <p:graphicFrame>
        <p:nvGraphicFramePr>
          <p:cNvPr id="12" name="Table 17">
            <a:extLst>
              <a:ext uri="{FF2B5EF4-FFF2-40B4-BE49-F238E27FC236}">
                <a16:creationId xmlns:a16="http://schemas.microsoft.com/office/drawing/2014/main" id="{9272CFC3-7A6E-46D5-BB30-1DC355ACCE97}"/>
              </a:ext>
            </a:extLst>
          </p:cNvPr>
          <p:cNvGraphicFramePr>
            <a:graphicFrameLocks noGrp="1"/>
          </p:cNvGraphicFramePr>
          <p:nvPr>
            <p:extLst>
              <p:ext uri="{D42A27DB-BD31-4B8C-83A1-F6EECF244321}">
                <p14:modId xmlns:p14="http://schemas.microsoft.com/office/powerpoint/2010/main" val="188235342"/>
              </p:ext>
            </p:extLst>
          </p:nvPr>
        </p:nvGraphicFramePr>
        <p:xfrm>
          <a:off x="6728628" y="3256757"/>
          <a:ext cx="4165602" cy="1854200"/>
        </p:xfrm>
        <a:graphic>
          <a:graphicData uri="http://schemas.openxmlformats.org/drawingml/2006/table">
            <a:tbl>
              <a:tblPr firstRow="1" bandRow="1">
                <a:tableStyleId>{5C22544A-7EE6-4342-B048-85BDC9FD1C3A}</a:tableStyleId>
              </a:tblPr>
              <a:tblGrid>
                <a:gridCol w="1388534">
                  <a:extLst>
                    <a:ext uri="{9D8B030D-6E8A-4147-A177-3AD203B41FA5}">
                      <a16:colId xmlns:a16="http://schemas.microsoft.com/office/drawing/2014/main" val="1829788402"/>
                    </a:ext>
                  </a:extLst>
                </a:gridCol>
                <a:gridCol w="1278467">
                  <a:extLst>
                    <a:ext uri="{9D8B030D-6E8A-4147-A177-3AD203B41FA5}">
                      <a16:colId xmlns:a16="http://schemas.microsoft.com/office/drawing/2014/main" val="1231774373"/>
                    </a:ext>
                  </a:extLst>
                </a:gridCol>
                <a:gridCol w="1498601">
                  <a:extLst>
                    <a:ext uri="{9D8B030D-6E8A-4147-A177-3AD203B41FA5}">
                      <a16:colId xmlns:a16="http://schemas.microsoft.com/office/drawing/2014/main" val="2227361434"/>
                    </a:ext>
                  </a:extLst>
                </a:gridCol>
              </a:tblGrid>
              <a:tr h="370840">
                <a:tc>
                  <a:txBody>
                    <a:bodyPr/>
                    <a:lstStyle/>
                    <a:p>
                      <a:r>
                        <a:rPr lang="nl-NL"/>
                        <a:t>Subject</a:t>
                      </a:r>
                    </a:p>
                  </a:txBody>
                  <a:tcPr/>
                </a:tc>
                <a:tc>
                  <a:txBody>
                    <a:bodyPr/>
                    <a:lstStyle/>
                    <a:p>
                      <a:r>
                        <a:rPr lang="nl-NL" err="1"/>
                        <a:t>Predicate</a:t>
                      </a:r>
                      <a:endParaRPr lang="nl-NL"/>
                    </a:p>
                  </a:txBody>
                  <a:tcPr/>
                </a:tc>
                <a:tc>
                  <a:txBody>
                    <a:bodyPr/>
                    <a:lstStyle/>
                    <a:p>
                      <a:r>
                        <a:rPr lang="nl-NL"/>
                        <a:t>Object</a:t>
                      </a:r>
                    </a:p>
                  </a:txBody>
                  <a:tcPr/>
                </a:tc>
                <a:extLst>
                  <a:ext uri="{0D108BD9-81ED-4DB2-BD59-A6C34878D82A}">
                    <a16:rowId xmlns:a16="http://schemas.microsoft.com/office/drawing/2014/main" val="4284004825"/>
                  </a:ext>
                </a:extLst>
              </a:tr>
              <a:tr h="370840">
                <a:tc>
                  <a:txBody>
                    <a:bodyPr/>
                    <a:lstStyle/>
                    <a:p>
                      <a:r>
                        <a:rPr lang="nl-NL"/>
                        <a:t>Subject_1</a:t>
                      </a:r>
                    </a:p>
                  </a:txBody>
                  <a:tcPr/>
                </a:tc>
                <a:tc>
                  <a:txBody>
                    <a:bodyPr/>
                    <a:lstStyle/>
                    <a:p>
                      <a:r>
                        <a:rPr lang="nl-NL" err="1"/>
                        <a:t>rdf:type</a:t>
                      </a:r>
                      <a:endParaRPr lang="nl-NL"/>
                    </a:p>
                  </a:txBody>
                  <a:tcPr/>
                </a:tc>
                <a:tc>
                  <a:txBody>
                    <a:bodyPr/>
                    <a:lstStyle/>
                    <a:p>
                      <a:r>
                        <a:rPr lang="nl-NL" b="1" dirty="0">
                          <a:solidFill>
                            <a:srgbClr val="FF0000"/>
                          </a:solidFill>
                        </a:rPr>
                        <a:t>X</a:t>
                      </a:r>
                    </a:p>
                  </a:txBody>
                  <a:tcPr/>
                </a:tc>
                <a:extLst>
                  <a:ext uri="{0D108BD9-81ED-4DB2-BD59-A6C34878D82A}">
                    <a16:rowId xmlns:a16="http://schemas.microsoft.com/office/drawing/2014/main" val="3228103468"/>
                  </a:ext>
                </a:extLst>
              </a:tr>
              <a:tr h="370840">
                <a:tc>
                  <a:txBody>
                    <a:bodyPr/>
                    <a:lstStyle/>
                    <a:p>
                      <a:r>
                        <a:rPr lang="nl-NL"/>
                        <a:t>Subject_1</a:t>
                      </a:r>
                    </a:p>
                  </a:txBody>
                  <a:tcPr/>
                </a:tc>
                <a:tc>
                  <a:txBody>
                    <a:bodyPr/>
                    <a:lstStyle/>
                    <a:p>
                      <a:r>
                        <a:rPr lang="nl-NL"/>
                        <a:t>attr1 </a:t>
                      </a:r>
                    </a:p>
                  </a:txBody>
                  <a:tcPr/>
                </a:tc>
                <a:tc>
                  <a:txBody>
                    <a:bodyPr/>
                    <a:lstStyle/>
                    <a:p>
                      <a:r>
                        <a:rPr lang="nl-NL"/>
                        <a:t>a</a:t>
                      </a:r>
                    </a:p>
                  </a:txBody>
                  <a:tcPr/>
                </a:tc>
                <a:extLst>
                  <a:ext uri="{0D108BD9-81ED-4DB2-BD59-A6C34878D82A}">
                    <a16:rowId xmlns:a16="http://schemas.microsoft.com/office/drawing/2014/main" val="4058259593"/>
                  </a:ext>
                </a:extLst>
              </a:tr>
              <a:tr h="370840">
                <a:tc>
                  <a:txBody>
                    <a:bodyPr/>
                    <a:lstStyle/>
                    <a:p>
                      <a:r>
                        <a:rPr lang="nl-NL"/>
                        <a:t>Subject_1</a:t>
                      </a:r>
                    </a:p>
                  </a:txBody>
                  <a:tcPr/>
                </a:tc>
                <a:tc>
                  <a:txBody>
                    <a:bodyPr/>
                    <a:lstStyle/>
                    <a:p>
                      <a:r>
                        <a:rPr lang="nl-NL"/>
                        <a:t>attr2</a:t>
                      </a:r>
                    </a:p>
                  </a:txBody>
                  <a:tcPr/>
                </a:tc>
                <a:tc>
                  <a:txBody>
                    <a:bodyPr/>
                    <a:lstStyle/>
                    <a:p>
                      <a:r>
                        <a:rPr lang="nl-NL"/>
                        <a:t>b</a:t>
                      </a:r>
                    </a:p>
                  </a:txBody>
                  <a:tcPr/>
                </a:tc>
                <a:extLst>
                  <a:ext uri="{0D108BD9-81ED-4DB2-BD59-A6C34878D82A}">
                    <a16:rowId xmlns:a16="http://schemas.microsoft.com/office/drawing/2014/main" val="1139314541"/>
                  </a:ext>
                </a:extLst>
              </a:tr>
              <a:tr h="370840">
                <a:tc>
                  <a:txBody>
                    <a:bodyPr/>
                    <a:lstStyle/>
                    <a:p>
                      <a:r>
                        <a:rPr lang="nl-NL"/>
                        <a:t>Subject_1</a:t>
                      </a:r>
                    </a:p>
                  </a:txBody>
                  <a:tcPr/>
                </a:tc>
                <a:tc>
                  <a:txBody>
                    <a:bodyPr/>
                    <a:lstStyle/>
                    <a:p>
                      <a:r>
                        <a:rPr lang="nl-NL"/>
                        <a:t>rel1</a:t>
                      </a:r>
                    </a:p>
                  </a:txBody>
                  <a:tcPr/>
                </a:tc>
                <a:tc>
                  <a:txBody>
                    <a:bodyPr/>
                    <a:lstStyle/>
                    <a:p>
                      <a:r>
                        <a:rPr lang="nl-NL" dirty="0"/>
                        <a:t>Subject_2</a:t>
                      </a:r>
                    </a:p>
                  </a:txBody>
                  <a:tcPr/>
                </a:tc>
                <a:extLst>
                  <a:ext uri="{0D108BD9-81ED-4DB2-BD59-A6C34878D82A}">
                    <a16:rowId xmlns:a16="http://schemas.microsoft.com/office/drawing/2014/main" val="1571745686"/>
                  </a:ext>
                </a:extLst>
              </a:tr>
            </a:tbl>
          </a:graphicData>
        </a:graphic>
      </p:graphicFrame>
    </p:spTree>
    <p:extLst>
      <p:ext uri="{BB962C8B-B14F-4D97-AF65-F5344CB8AC3E}">
        <p14:creationId xmlns:p14="http://schemas.microsoft.com/office/powerpoint/2010/main" val="3956955483"/>
      </p:ext>
    </p:extLst>
  </p:cSld>
  <p:clrMapOvr>
    <a:overrideClrMapping bg1="lt1" tx1="dk1" bg2="lt2" tx2="dk2" accent1="accent1" accent2="accent2" accent3="accent3" accent4="accent4" accent5="accent5" accent6="accent6" hlink="hlink" folHlink="folHlink"/>
  </p:clrMapOvr>
  <p:transition spd="slow">
    <p:push dir="u"/>
  </p:transition>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2" name="Tijdelijke aanduiding voor verticale tekst 1">
            <a:extLst>
              <a:ext uri="{FF2B5EF4-FFF2-40B4-BE49-F238E27FC236}">
                <a16:creationId xmlns:a16="http://schemas.microsoft.com/office/drawing/2014/main" id="{996B8517-B5C6-4E6E-8D04-CE9D274F37DE}"/>
              </a:ext>
            </a:extLst>
          </p:cNvPr>
          <p:cNvSpPr>
            <a:spLocks noGrp="1"/>
          </p:cNvSpPr>
          <p:nvPr>
            <p:ph type="body" orient="vert" idx="1"/>
          </p:nvPr>
        </p:nvSpPr>
        <p:spPr/>
        <p:txBody>
          <a:bodyPr/>
          <a:lstStyle/>
          <a:p>
            <a:pPr marL="0" indent="0">
              <a:buNone/>
            </a:pPr>
            <a:endParaRPr lang="en-GB" sz="2000" dirty="0"/>
          </a:p>
          <a:p>
            <a:pPr lvl="1"/>
            <a:r>
              <a:rPr lang="en-GB" sz="2800" dirty="0"/>
              <a:t>RDF/XML / </a:t>
            </a:r>
            <a:r>
              <a:rPr lang="en-GB" sz="2800" dirty="0" err="1"/>
              <a:t>TriX</a:t>
            </a:r>
            <a:endParaRPr lang="en-GB" sz="2800" dirty="0"/>
          </a:p>
          <a:p>
            <a:pPr lvl="1"/>
            <a:r>
              <a:rPr lang="en-GB" sz="2800" b="1" u="sng" dirty="0"/>
              <a:t>TURTLE / TriG</a:t>
            </a:r>
          </a:p>
          <a:p>
            <a:pPr lvl="1"/>
            <a:r>
              <a:rPr lang="en-GB" sz="2800" dirty="0"/>
              <a:t>N-TRIPLE</a:t>
            </a:r>
            <a:endParaRPr lang="en-GB" sz="2800" b="1" u="sng" dirty="0"/>
          </a:p>
          <a:p>
            <a:pPr lvl="1"/>
            <a:r>
              <a:rPr lang="en-GB" sz="2800" dirty="0"/>
              <a:t>JSON-LD</a:t>
            </a:r>
          </a:p>
          <a:p>
            <a:pPr lvl="1"/>
            <a:endParaRPr lang="en-GB" sz="2800" dirty="0"/>
          </a:p>
          <a:p>
            <a:r>
              <a:rPr lang="en-GB" sz="2800" dirty="0"/>
              <a:t>All equivalent, Turtle best for modeller, JSON-LD for implementer</a:t>
            </a:r>
          </a:p>
        </p:txBody>
      </p:sp>
      <p:sp>
        <p:nvSpPr>
          <p:cNvPr id="10" name="Tijdelijke aanduiding voor verticale tekst 9">
            <a:extLst>
              <a:ext uri="{FF2B5EF4-FFF2-40B4-BE49-F238E27FC236}">
                <a16:creationId xmlns:a16="http://schemas.microsoft.com/office/drawing/2014/main" id="{EC6E882C-CC4E-47B7-A476-5C307E9D2472}"/>
              </a:ext>
            </a:extLst>
          </p:cNvPr>
          <p:cNvSpPr>
            <a:spLocks noGrp="1"/>
          </p:cNvSpPr>
          <p:nvPr>
            <p:ph type="body" orient="vert" idx="15"/>
          </p:nvPr>
        </p:nvSpPr>
        <p:spPr/>
        <p:txBody>
          <a:bodyPr/>
          <a:lstStyle/>
          <a:p>
            <a:endParaRPr lang="en-GB" dirty="0"/>
          </a:p>
        </p:txBody>
      </p:sp>
      <p:sp>
        <p:nvSpPr>
          <p:cNvPr id="4" name="Tijdelijke aanduiding voor dianummer 3">
            <a:extLst>
              <a:ext uri="{FF2B5EF4-FFF2-40B4-BE49-F238E27FC236}">
                <a16:creationId xmlns:a16="http://schemas.microsoft.com/office/drawing/2014/main" id="{9122307F-5675-41FE-A552-66D0E6929818}"/>
              </a:ext>
            </a:extLst>
          </p:cNvPr>
          <p:cNvSpPr>
            <a:spLocks noGrp="1"/>
          </p:cNvSpPr>
          <p:nvPr>
            <p:ph type="sldNum" sz="quarter" idx="17"/>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EC93C5F-DB18-4797-88B9-B8B0D60519FD}" type="slidenum">
              <a:rPr kumimoji="0" lang="en-GB" sz="1000" b="0" i="0" u="none" strike="noStrike" kern="1200" cap="none" spc="0" normalizeH="0" baseline="0" noProof="0" smtClean="0">
                <a:ln>
                  <a:noFill/>
                </a:ln>
                <a:solidFill>
                  <a:prstClr val="black">
                    <a:tint val="75000"/>
                  </a:prstClr>
                </a:solidFill>
                <a:effectLst/>
                <a:uLnTx/>
                <a:uFillTx/>
                <a:latin typeface="Segoe UI Ligh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63</a:t>
            </a:fld>
            <a:endParaRPr kumimoji="0" lang="en-GB" sz="1000" b="0" i="0" u="none" strike="noStrike" kern="1200" cap="none" spc="0" normalizeH="0" baseline="0" noProof="0" dirty="0">
              <a:ln>
                <a:noFill/>
              </a:ln>
              <a:solidFill>
                <a:prstClr val="black">
                  <a:tint val="75000"/>
                </a:prstClr>
              </a:solidFill>
              <a:effectLst/>
              <a:uLnTx/>
              <a:uFillTx/>
              <a:latin typeface="Segoe UI Light"/>
              <a:ea typeface="+mn-ea"/>
              <a:cs typeface="+mn-cs"/>
            </a:endParaRPr>
          </a:p>
        </p:txBody>
      </p:sp>
      <p:sp>
        <p:nvSpPr>
          <p:cNvPr id="5" name="Tijdelijke aanduiding voor voettekst 4">
            <a:extLst>
              <a:ext uri="{FF2B5EF4-FFF2-40B4-BE49-F238E27FC236}">
                <a16:creationId xmlns:a16="http://schemas.microsoft.com/office/drawing/2014/main" id="{BCBF2BC6-DB51-4FCF-B193-1C049196FB90}"/>
              </a:ext>
            </a:extLst>
          </p:cNvPr>
          <p:cNvSpPr>
            <a:spLocks noGrp="1"/>
          </p:cNvSpPr>
          <p:nvPr>
            <p:ph type="ftr" sz="quarter" idx="16"/>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prstClr val="black">
                    <a:tint val="75000"/>
                  </a:prstClr>
                </a:solidFill>
                <a:effectLst/>
                <a:uLnTx/>
                <a:uFillTx/>
                <a:latin typeface="Segoe UI Light"/>
                <a:ea typeface="+mn-ea"/>
                <a:cs typeface="+mn-cs"/>
              </a:rPr>
              <a:t>26 October 2021 | ALIM Guide for asset information Managers</a:t>
            </a:r>
          </a:p>
        </p:txBody>
      </p:sp>
      <p:sp>
        <p:nvSpPr>
          <p:cNvPr id="6" name="Ondertitel 5">
            <a:extLst>
              <a:ext uri="{FF2B5EF4-FFF2-40B4-BE49-F238E27FC236}">
                <a16:creationId xmlns:a16="http://schemas.microsoft.com/office/drawing/2014/main" id="{ED0C5BC0-C4F5-46BF-A783-1AA61B7B4F15}"/>
              </a:ext>
            </a:extLst>
          </p:cNvPr>
          <p:cNvSpPr>
            <a:spLocks noGrp="1"/>
          </p:cNvSpPr>
          <p:nvPr>
            <p:ph type="subTitle" idx="10"/>
          </p:nvPr>
        </p:nvSpPr>
        <p:spPr/>
        <p:txBody>
          <a:bodyPr/>
          <a:lstStyle/>
          <a:p>
            <a:r>
              <a:rPr lang="en-GB" dirty="0"/>
              <a:t>RDF Formats</a:t>
            </a:r>
          </a:p>
          <a:p>
            <a:endParaRPr lang="en-GB" dirty="0"/>
          </a:p>
        </p:txBody>
      </p:sp>
      <p:sp>
        <p:nvSpPr>
          <p:cNvPr id="7" name="Titel 6">
            <a:extLst>
              <a:ext uri="{FF2B5EF4-FFF2-40B4-BE49-F238E27FC236}">
                <a16:creationId xmlns:a16="http://schemas.microsoft.com/office/drawing/2014/main" id="{D55C19E6-39E2-4361-8D71-7001AE83F8F9}"/>
              </a:ext>
            </a:extLst>
          </p:cNvPr>
          <p:cNvSpPr>
            <a:spLocks noGrp="1"/>
          </p:cNvSpPr>
          <p:nvPr>
            <p:ph type="title"/>
          </p:nvPr>
        </p:nvSpPr>
        <p:spPr/>
        <p:txBody>
          <a:bodyPr/>
          <a:lstStyle/>
          <a:p>
            <a:r>
              <a:rPr lang="en-GB" dirty="0"/>
              <a:t>Defining alim</a:t>
            </a:r>
          </a:p>
        </p:txBody>
      </p:sp>
      <p:pic>
        <p:nvPicPr>
          <p:cNvPr id="3" name="Afbeelding 2">
            <a:extLst>
              <a:ext uri="{FF2B5EF4-FFF2-40B4-BE49-F238E27FC236}">
                <a16:creationId xmlns:a16="http://schemas.microsoft.com/office/drawing/2014/main" id="{5EA9BAA3-BF8F-4C83-B234-32FFA57D0757}"/>
              </a:ext>
            </a:extLst>
          </p:cNvPr>
          <p:cNvPicPr>
            <a:picLocks noChangeAspect="1"/>
          </p:cNvPicPr>
          <p:nvPr/>
        </p:nvPicPr>
        <p:blipFill>
          <a:blip r:embed="rId3"/>
          <a:stretch>
            <a:fillRect/>
          </a:stretch>
        </p:blipFill>
        <p:spPr>
          <a:xfrm>
            <a:off x="6095999" y="1932568"/>
            <a:ext cx="3385854" cy="2537608"/>
          </a:xfrm>
          <a:prstGeom prst="rect">
            <a:avLst/>
          </a:prstGeom>
        </p:spPr>
      </p:pic>
    </p:spTree>
    <p:extLst>
      <p:ext uri="{BB962C8B-B14F-4D97-AF65-F5344CB8AC3E}">
        <p14:creationId xmlns:p14="http://schemas.microsoft.com/office/powerpoint/2010/main" val="751260814"/>
      </p:ext>
    </p:extLst>
  </p:cSld>
  <p:clrMapOvr>
    <a:overrideClrMapping bg1="lt1" tx1="dk1" bg2="lt2" tx2="dk2" accent1="accent1" accent2="accent2" accent3="accent3" accent4="accent4" accent5="accent5" accent6="accent6" hlink="hlink" folHlink="folHlink"/>
  </p:clrMapOvr>
  <p:transition spd="slow">
    <p:push dir="u"/>
  </p:transition>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2" name="Tijdelijke aanduiding voor verticale tekst 1">
            <a:extLst>
              <a:ext uri="{FF2B5EF4-FFF2-40B4-BE49-F238E27FC236}">
                <a16:creationId xmlns:a16="http://schemas.microsoft.com/office/drawing/2014/main" id="{D96C5AB3-E741-468F-9436-845606532956}"/>
              </a:ext>
            </a:extLst>
          </p:cNvPr>
          <p:cNvSpPr>
            <a:spLocks noGrp="1"/>
          </p:cNvSpPr>
          <p:nvPr>
            <p:ph type="body" orient="vert" idx="1"/>
          </p:nvPr>
        </p:nvSpPr>
        <p:spPr>
          <a:xfrm>
            <a:off x="777233" y="1543320"/>
            <a:ext cx="10827107" cy="4438165"/>
          </a:xfrm>
        </p:spPr>
        <p:txBody>
          <a:bodyPr/>
          <a:lstStyle/>
          <a:p>
            <a:endParaRPr lang="en-GB" sz="2800" dirty="0"/>
          </a:p>
          <a:p>
            <a:r>
              <a:rPr lang="en-GB" sz="2800" dirty="0"/>
              <a:t>SKOS (itself in RDFS+OWL)</a:t>
            </a:r>
          </a:p>
          <a:p>
            <a:r>
              <a:rPr lang="en-GB" sz="2800" dirty="0"/>
              <a:t>RDF (</a:t>
            </a:r>
            <a:r>
              <a:rPr lang="en-GB" sz="2800" dirty="0" err="1"/>
              <a:t>triple+rdf:type</a:t>
            </a:r>
            <a:r>
              <a:rPr lang="en-GB" sz="2800" dirty="0"/>
              <a:t>)</a:t>
            </a:r>
          </a:p>
          <a:p>
            <a:r>
              <a:rPr lang="en-GB" sz="2800" dirty="0"/>
              <a:t>RDFS (RDF Schema)</a:t>
            </a:r>
          </a:p>
          <a:p>
            <a:r>
              <a:rPr lang="en-GB" sz="2800" b="1" u="sng" dirty="0"/>
              <a:t>RDFS+OWL – Web Ontology Language</a:t>
            </a:r>
          </a:p>
          <a:p>
            <a:r>
              <a:rPr lang="en-GB" sz="2800" dirty="0"/>
              <a:t>RDFS+SHACL</a:t>
            </a:r>
          </a:p>
          <a:p>
            <a:endParaRPr lang="en-GB" sz="2800" dirty="0"/>
          </a:p>
          <a:p>
            <a:r>
              <a:rPr lang="en-GB" sz="2800" dirty="0"/>
              <a:t>Note: OWL (and SHACL) is a layer on top of RDFS</a:t>
            </a:r>
          </a:p>
        </p:txBody>
      </p:sp>
      <p:sp>
        <p:nvSpPr>
          <p:cNvPr id="3" name="Tijdelijke aanduiding voor verticale tekst 2">
            <a:extLst>
              <a:ext uri="{FF2B5EF4-FFF2-40B4-BE49-F238E27FC236}">
                <a16:creationId xmlns:a16="http://schemas.microsoft.com/office/drawing/2014/main" id="{9C25066E-15CB-4639-A298-AA256FC65FF8}"/>
              </a:ext>
            </a:extLst>
          </p:cNvPr>
          <p:cNvSpPr>
            <a:spLocks noGrp="1"/>
          </p:cNvSpPr>
          <p:nvPr>
            <p:ph type="body" orient="vert" idx="15"/>
          </p:nvPr>
        </p:nvSpPr>
        <p:spPr/>
        <p:txBody>
          <a:bodyPr/>
          <a:lstStyle/>
          <a:p>
            <a:endParaRPr lang="en-GB" dirty="0"/>
          </a:p>
        </p:txBody>
      </p:sp>
      <p:sp>
        <p:nvSpPr>
          <p:cNvPr id="4" name="Tijdelijke aanduiding voor dianummer 3">
            <a:extLst>
              <a:ext uri="{FF2B5EF4-FFF2-40B4-BE49-F238E27FC236}">
                <a16:creationId xmlns:a16="http://schemas.microsoft.com/office/drawing/2014/main" id="{D5DFCBF9-71C6-4A87-9FC9-2700477CF344}"/>
              </a:ext>
            </a:extLst>
          </p:cNvPr>
          <p:cNvSpPr>
            <a:spLocks noGrp="1"/>
          </p:cNvSpPr>
          <p:nvPr>
            <p:ph type="sldNum" sz="quarter" idx="17"/>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EC93C5F-DB18-4797-88B9-B8B0D60519FD}" type="slidenum">
              <a:rPr kumimoji="0" lang="en-GB" sz="1000" b="0" i="0" u="none" strike="noStrike" kern="1200" cap="none" spc="0" normalizeH="0" baseline="0" noProof="0" smtClean="0">
                <a:ln>
                  <a:noFill/>
                </a:ln>
                <a:solidFill>
                  <a:prstClr val="black">
                    <a:tint val="75000"/>
                  </a:prstClr>
                </a:solidFill>
                <a:effectLst/>
                <a:uLnTx/>
                <a:uFillTx/>
                <a:latin typeface="Segoe UI Ligh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64</a:t>
            </a:fld>
            <a:endParaRPr kumimoji="0" lang="en-GB" sz="1000" b="0" i="0" u="none" strike="noStrike" kern="1200" cap="none" spc="0" normalizeH="0" baseline="0" noProof="0" dirty="0">
              <a:ln>
                <a:noFill/>
              </a:ln>
              <a:solidFill>
                <a:prstClr val="black">
                  <a:tint val="75000"/>
                </a:prstClr>
              </a:solidFill>
              <a:effectLst/>
              <a:uLnTx/>
              <a:uFillTx/>
              <a:latin typeface="Segoe UI Light"/>
              <a:ea typeface="+mn-ea"/>
              <a:cs typeface="+mn-cs"/>
            </a:endParaRPr>
          </a:p>
        </p:txBody>
      </p:sp>
      <p:sp>
        <p:nvSpPr>
          <p:cNvPr id="5" name="Tijdelijke aanduiding voor voettekst 4">
            <a:extLst>
              <a:ext uri="{FF2B5EF4-FFF2-40B4-BE49-F238E27FC236}">
                <a16:creationId xmlns:a16="http://schemas.microsoft.com/office/drawing/2014/main" id="{5BA42C9E-6D56-4A42-99F5-159A060F8E0E}"/>
              </a:ext>
            </a:extLst>
          </p:cNvPr>
          <p:cNvSpPr>
            <a:spLocks noGrp="1"/>
          </p:cNvSpPr>
          <p:nvPr>
            <p:ph type="ftr" sz="quarter" idx="16"/>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prstClr val="black">
                    <a:tint val="75000"/>
                  </a:prstClr>
                </a:solidFill>
                <a:effectLst/>
                <a:uLnTx/>
                <a:uFillTx/>
                <a:latin typeface="Segoe UI Light"/>
                <a:ea typeface="+mn-ea"/>
                <a:cs typeface="+mn-cs"/>
              </a:rPr>
              <a:t>26 October 2021 | ALIM Guide for asset information Managers</a:t>
            </a:r>
          </a:p>
        </p:txBody>
      </p:sp>
      <p:sp>
        <p:nvSpPr>
          <p:cNvPr id="6" name="Ondertitel 5">
            <a:extLst>
              <a:ext uri="{FF2B5EF4-FFF2-40B4-BE49-F238E27FC236}">
                <a16:creationId xmlns:a16="http://schemas.microsoft.com/office/drawing/2014/main" id="{A491A407-71E4-426B-9466-7F13C6A5DA58}"/>
              </a:ext>
            </a:extLst>
          </p:cNvPr>
          <p:cNvSpPr>
            <a:spLocks noGrp="1"/>
          </p:cNvSpPr>
          <p:nvPr>
            <p:ph type="subTitle" idx="10"/>
          </p:nvPr>
        </p:nvSpPr>
        <p:spPr/>
        <p:txBody>
          <a:bodyPr/>
          <a:lstStyle/>
          <a:p>
            <a:r>
              <a:rPr lang="en-GB" dirty="0"/>
              <a:t>RDF languages</a:t>
            </a:r>
          </a:p>
        </p:txBody>
      </p:sp>
      <p:sp>
        <p:nvSpPr>
          <p:cNvPr id="7" name="Titel 6">
            <a:extLst>
              <a:ext uri="{FF2B5EF4-FFF2-40B4-BE49-F238E27FC236}">
                <a16:creationId xmlns:a16="http://schemas.microsoft.com/office/drawing/2014/main" id="{8DF597C6-1C50-4010-A58B-4A1073B1CF6B}"/>
              </a:ext>
            </a:extLst>
          </p:cNvPr>
          <p:cNvSpPr>
            <a:spLocks noGrp="1"/>
          </p:cNvSpPr>
          <p:nvPr>
            <p:ph type="title"/>
          </p:nvPr>
        </p:nvSpPr>
        <p:spPr/>
        <p:txBody>
          <a:bodyPr/>
          <a:lstStyle/>
          <a:p>
            <a:r>
              <a:rPr lang="en-GB" dirty="0"/>
              <a:t>Defining alim</a:t>
            </a:r>
          </a:p>
        </p:txBody>
      </p:sp>
      <p:pic>
        <p:nvPicPr>
          <p:cNvPr id="10" name="Afbeelding 9">
            <a:extLst>
              <a:ext uri="{FF2B5EF4-FFF2-40B4-BE49-F238E27FC236}">
                <a16:creationId xmlns:a16="http://schemas.microsoft.com/office/drawing/2014/main" id="{6396A4FC-0C1B-422F-8EC7-F58D0250EEAE}"/>
              </a:ext>
            </a:extLst>
          </p:cNvPr>
          <p:cNvPicPr>
            <a:picLocks noChangeAspect="1"/>
          </p:cNvPicPr>
          <p:nvPr/>
        </p:nvPicPr>
        <p:blipFill>
          <a:blip r:embed="rId3"/>
          <a:stretch>
            <a:fillRect/>
          </a:stretch>
        </p:blipFill>
        <p:spPr>
          <a:xfrm>
            <a:off x="7395071" y="2446221"/>
            <a:ext cx="3385854" cy="2523133"/>
          </a:xfrm>
          <a:prstGeom prst="rect">
            <a:avLst/>
          </a:prstGeom>
        </p:spPr>
      </p:pic>
    </p:spTree>
    <p:extLst>
      <p:ext uri="{BB962C8B-B14F-4D97-AF65-F5344CB8AC3E}">
        <p14:creationId xmlns:p14="http://schemas.microsoft.com/office/powerpoint/2010/main" val="2275549495"/>
      </p:ext>
    </p:extLst>
  </p:cSld>
  <p:clrMapOvr>
    <a:overrideClrMapping bg1="lt1" tx1="dk1" bg2="lt2" tx2="dk2" accent1="accent1" accent2="accent2" accent3="accent3" accent4="accent4" accent5="accent5" accent6="accent6" hlink="hlink" folHlink="folHlink"/>
  </p:clrMapOvr>
  <p:transition spd="slow">
    <p:push dir="u"/>
  </p:transition>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2" name="Tijdelijke aanduiding voor verticale tekst 1">
            <a:extLst>
              <a:ext uri="{FF2B5EF4-FFF2-40B4-BE49-F238E27FC236}">
                <a16:creationId xmlns:a16="http://schemas.microsoft.com/office/drawing/2014/main" id="{D96C5AB3-E741-468F-9436-845606532956}"/>
              </a:ext>
            </a:extLst>
          </p:cNvPr>
          <p:cNvSpPr>
            <a:spLocks noGrp="1"/>
          </p:cNvSpPr>
          <p:nvPr>
            <p:ph type="body" orient="vert" idx="1"/>
          </p:nvPr>
        </p:nvSpPr>
        <p:spPr>
          <a:xfrm>
            <a:off x="777233" y="1856128"/>
            <a:ext cx="11414767" cy="4438165"/>
          </a:xfrm>
        </p:spPr>
        <p:txBody>
          <a:bodyPr/>
          <a:lstStyle/>
          <a:p>
            <a:r>
              <a:rPr lang="en-GB" sz="2800" dirty="0"/>
              <a:t>RDF* (“RDF Star”)</a:t>
            </a:r>
          </a:p>
          <a:p>
            <a:r>
              <a:rPr lang="en-GB" sz="2800" dirty="0"/>
              <a:t>Turtle*</a:t>
            </a:r>
          </a:p>
          <a:p>
            <a:r>
              <a:rPr lang="en-GB" sz="2800" dirty="0"/>
              <a:t>SPARQL*</a:t>
            </a:r>
          </a:p>
          <a:p>
            <a:endParaRPr lang="en-GB" sz="2800" dirty="0"/>
          </a:p>
          <a:p>
            <a:r>
              <a:rPr lang="en-GB" sz="2800" dirty="0"/>
              <a:t>“RDF Reification logically treated”</a:t>
            </a:r>
          </a:p>
          <a:p>
            <a:pPr lvl="1"/>
            <a:r>
              <a:rPr lang="en-GB" sz="2800" dirty="0"/>
              <a:t>Enabling statements about statements</a:t>
            </a:r>
          </a:p>
          <a:p>
            <a:endParaRPr lang="en-GB" sz="2800" dirty="0"/>
          </a:p>
          <a:p>
            <a:r>
              <a:rPr lang="en-GB" sz="2800" dirty="0">
                <a:hlinkClick r:id="rId3"/>
              </a:rPr>
              <a:t>https://w3c.github.io/rdf-star/</a:t>
            </a:r>
            <a:r>
              <a:rPr lang="en-GB" sz="2800" dirty="0"/>
              <a:t>, </a:t>
            </a:r>
            <a:r>
              <a:rPr lang="en-GB" b="1" dirty="0"/>
              <a:t>RDF-star and SPARQL-star, Draft Community Group Report 13 February 2021</a:t>
            </a:r>
          </a:p>
          <a:p>
            <a:endParaRPr lang="en-GB" sz="2800" dirty="0"/>
          </a:p>
        </p:txBody>
      </p:sp>
      <p:sp>
        <p:nvSpPr>
          <p:cNvPr id="3" name="Tijdelijke aanduiding voor verticale tekst 2">
            <a:extLst>
              <a:ext uri="{FF2B5EF4-FFF2-40B4-BE49-F238E27FC236}">
                <a16:creationId xmlns:a16="http://schemas.microsoft.com/office/drawing/2014/main" id="{9C25066E-15CB-4639-A298-AA256FC65FF8}"/>
              </a:ext>
            </a:extLst>
          </p:cNvPr>
          <p:cNvSpPr>
            <a:spLocks noGrp="1"/>
          </p:cNvSpPr>
          <p:nvPr>
            <p:ph type="body" orient="vert" idx="15"/>
          </p:nvPr>
        </p:nvSpPr>
        <p:spPr/>
        <p:txBody>
          <a:bodyPr/>
          <a:lstStyle/>
          <a:p>
            <a:endParaRPr lang="en-GB" dirty="0"/>
          </a:p>
        </p:txBody>
      </p:sp>
      <p:sp>
        <p:nvSpPr>
          <p:cNvPr id="4" name="Tijdelijke aanduiding voor dianummer 3">
            <a:extLst>
              <a:ext uri="{FF2B5EF4-FFF2-40B4-BE49-F238E27FC236}">
                <a16:creationId xmlns:a16="http://schemas.microsoft.com/office/drawing/2014/main" id="{D5DFCBF9-71C6-4A87-9FC9-2700477CF344}"/>
              </a:ext>
            </a:extLst>
          </p:cNvPr>
          <p:cNvSpPr>
            <a:spLocks noGrp="1"/>
          </p:cNvSpPr>
          <p:nvPr>
            <p:ph type="sldNum" sz="quarter" idx="17"/>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EC93C5F-DB18-4797-88B9-B8B0D60519FD}" type="slidenum">
              <a:rPr kumimoji="0" lang="en-GB" sz="1000" b="0" i="0" u="none" strike="noStrike" kern="1200" cap="none" spc="0" normalizeH="0" baseline="0" noProof="0" smtClean="0">
                <a:ln>
                  <a:noFill/>
                </a:ln>
                <a:solidFill>
                  <a:prstClr val="black">
                    <a:tint val="75000"/>
                  </a:prstClr>
                </a:solidFill>
                <a:effectLst/>
                <a:uLnTx/>
                <a:uFillTx/>
                <a:latin typeface="Segoe UI Ligh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65</a:t>
            </a:fld>
            <a:endParaRPr kumimoji="0" lang="en-GB" sz="1000" b="0" i="0" u="none" strike="noStrike" kern="1200" cap="none" spc="0" normalizeH="0" baseline="0" noProof="0" dirty="0">
              <a:ln>
                <a:noFill/>
              </a:ln>
              <a:solidFill>
                <a:prstClr val="black">
                  <a:tint val="75000"/>
                </a:prstClr>
              </a:solidFill>
              <a:effectLst/>
              <a:uLnTx/>
              <a:uFillTx/>
              <a:latin typeface="Segoe UI Light"/>
              <a:ea typeface="+mn-ea"/>
              <a:cs typeface="+mn-cs"/>
            </a:endParaRPr>
          </a:p>
        </p:txBody>
      </p:sp>
      <p:sp>
        <p:nvSpPr>
          <p:cNvPr id="5" name="Tijdelijke aanduiding voor voettekst 4">
            <a:extLst>
              <a:ext uri="{FF2B5EF4-FFF2-40B4-BE49-F238E27FC236}">
                <a16:creationId xmlns:a16="http://schemas.microsoft.com/office/drawing/2014/main" id="{5BA42C9E-6D56-4A42-99F5-159A060F8E0E}"/>
              </a:ext>
            </a:extLst>
          </p:cNvPr>
          <p:cNvSpPr>
            <a:spLocks noGrp="1"/>
          </p:cNvSpPr>
          <p:nvPr>
            <p:ph type="ftr" sz="quarter" idx="16"/>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prstClr val="black">
                    <a:tint val="75000"/>
                  </a:prstClr>
                </a:solidFill>
                <a:effectLst/>
                <a:uLnTx/>
                <a:uFillTx/>
                <a:latin typeface="Segoe UI Light"/>
                <a:ea typeface="+mn-ea"/>
                <a:cs typeface="+mn-cs"/>
              </a:rPr>
              <a:t>26 October 2021 | ALIM Guide for asset information Managers</a:t>
            </a:r>
          </a:p>
        </p:txBody>
      </p:sp>
      <p:sp>
        <p:nvSpPr>
          <p:cNvPr id="6" name="Ondertitel 5">
            <a:extLst>
              <a:ext uri="{FF2B5EF4-FFF2-40B4-BE49-F238E27FC236}">
                <a16:creationId xmlns:a16="http://schemas.microsoft.com/office/drawing/2014/main" id="{A491A407-71E4-426B-9466-7F13C6A5DA58}"/>
              </a:ext>
            </a:extLst>
          </p:cNvPr>
          <p:cNvSpPr>
            <a:spLocks noGrp="1"/>
          </p:cNvSpPr>
          <p:nvPr>
            <p:ph type="subTitle" idx="10"/>
          </p:nvPr>
        </p:nvSpPr>
        <p:spPr/>
        <p:txBody>
          <a:bodyPr/>
          <a:lstStyle/>
          <a:p>
            <a:r>
              <a:rPr lang="en-GB" dirty="0"/>
              <a:t>RDF languages future</a:t>
            </a:r>
          </a:p>
        </p:txBody>
      </p:sp>
      <p:sp>
        <p:nvSpPr>
          <p:cNvPr id="7" name="Titel 6">
            <a:extLst>
              <a:ext uri="{FF2B5EF4-FFF2-40B4-BE49-F238E27FC236}">
                <a16:creationId xmlns:a16="http://schemas.microsoft.com/office/drawing/2014/main" id="{8DF597C6-1C50-4010-A58B-4A1073B1CF6B}"/>
              </a:ext>
            </a:extLst>
          </p:cNvPr>
          <p:cNvSpPr>
            <a:spLocks noGrp="1"/>
          </p:cNvSpPr>
          <p:nvPr>
            <p:ph type="title"/>
          </p:nvPr>
        </p:nvSpPr>
        <p:spPr/>
        <p:txBody>
          <a:bodyPr/>
          <a:lstStyle/>
          <a:p>
            <a:r>
              <a:rPr lang="en-GB" dirty="0"/>
              <a:t>Defining alim</a:t>
            </a:r>
          </a:p>
        </p:txBody>
      </p:sp>
      <p:pic>
        <p:nvPicPr>
          <p:cNvPr id="8" name="Picture 7" descr="A close up of a logo&#10;&#10;Description automatically generated">
            <a:extLst>
              <a:ext uri="{FF2B5EF4-FFF2-40B4-BE49-F238E27FC236}">
                <a16:creationId xmlns:a16="http://schemas.microsoft.com/office/drawing/2014/main" id="{3DD9AE8E-D0C7-41FB-8C8A-CB78B1C998A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96086" y="6365722"/>
            <a:ext cx="908703" cy="402882"/>
          </a:xfrm>
          <a:prstGeom prst="rect">
            <a:avLst/>
          </a:prstGeom>
        </p:spPr>
      </p:pic>
      <p:pic>
        <p:nvPicPr>
          <p:cNvPr id="11" name="Afbeelding 10">
            <a:extLst>
              <a:ext uri="{FF2B5EF4-FFF2-40B4-BE49-F238E27FC236}">
                <a16:creationId xmlns:a16="http://schemas.microsoft.com/office/drawing/2014/main" id="{D6E5E0EF-57A6-46AD-ACA4-1EAC2FD10049}"/>
              </a:ext>
            </a:extLst>
          </p:cNvPr>
          <p:cNvPicPr>
            <a:picLocks noChangeAspect="1"/>
          </p:cNvPicPr>
          <p:nvPr/>
        </p:nvPicPr>
        <p:blipFill>
          <a:blip r:embed="rId5"/>
          <a:stretch>
            <a:fillRect/>
          </a:stretch>
        </p:blipFill>
        <p:spPr>
          <a:xfrm>
            <a:off x="7362166" y="1469825"/>
            <a:ext cx="3385854" cy="2523133"/>
          </a:xfrm>
          <a:prstGeom prst="rect">
            <a:avLst/>
          </a:prstGeom>
        </p:spPr>
      </p:pic>
      <p:pic>
        <p:nvPicPr>
          <p:cNvPr id="1026" name="Picture 2" descr="Afbeeldingsresultaat voor star">
            <a:extLst>
              <a:ext uri="{FF2B5EF4-FFF2-40B4-BE49-F238E27FC236}">
                <a16:creationId xmlns:a16="http://schemas.microsoft.com/office/drawing/2014/main" id="{8C32D387-5879-4DCD-9383-0B6D5A50CDB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48552" y="808303"/>
            <a:ext cx="1277293" cy="1277293"/>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Afbeeldingsresultaat voor star">
            <a:extLst>
              <a:ext uri="{FF2B5EF4-FFF2-40B4-BE49-F238E27FC236}">
                <a16:creationId xmlns:a16="http://schemas.microsoft.com/office/drawing/2014/main" id="{58BFE6E0-C463-4802-9318-A959D0DF40A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137463" y="759749"/>
            <a:ext cx="1277293" cy="1277293"/>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Afbeeldingsresultaat voor star">
            <a:extLst>
              <a:ext uri="{FF2B5EF4-FFF2-40B4-BE49-F238E27FC236}">
                <a16:creationId xmlns:a16="http://schemas.microsoft.com/office/drawing/2014/main" id="{C6968888-80A7-4A65-A704-C95B2CF98A7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16446" y="3447343"/>
            <a:ext cx="1277293" cy="12772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4969820"/>
      </p:ext>
    </p:extLst>
  </p:cSld>
  <p:clrMapOvr>
    <a:overrideClrMapping bg1="lt1" tx1="dk1" bg2="lt2" tx2="dk2" accent1="accent1" accent2="accent2" accent3="accent3" accent4="accent4" accent5="accent5" accent6="accent6" hlink="hlink" folHlink="folHlink"/>
  </p:clrMapOvr>
  <p:transition spd="slow">
    <p:push dir="u"/>
  </p:transition>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2" name="Tijdelijke aanduiding voor verticale tekst 1">
            <a:extLst>
              <a:ext uri="{FF2B5EF4-FFF2-40B4-BE49-F238E27FC236}">
                <a16:creationId xmlns:a16="http://schemas.microsoft.com/office/drawing/2014/main" id="{D96C5AB3-E741-468F-9436-845606532956}"/>
              </a:ext>
            </a:extLst>
          </p:cNvPr>
          <p:cNvSpPr>
            <a:spLocks noGrp="1"/>
          </p:cNvSpPr>
          <p:nvPr>
            <p:ph type="body" orient="vert" idx="1"/>
          </p:nvPr>
        </p:nvSpPr>
        <p:spPr>
          <a:xfrm>
            <a:off x="777233" y="1987892"/>
            <a:ext cx="10827107" cy="4438165"/>
          </a:xfrm>
        </p:spPr>
        <p:txBody>
          <a:bodyPr/>
          <a:lstStyle/>
          <a:p>
            <a:pPr>
              <a:spcBef>
                <a:spcPts val="0"/>
              </a:spcBef>
            </a:pPr>
            <a:r>
              <a:rPr lang="en-GB" sz="1800" dirty="0"/>
              <a:t>Concepts</a:t>
            </a:r>
          </a:p>
          <a:p>
            <a:pPr>
              <a:spcBef>
                <a:spcPts val="0"/>
              </a:spcBef>
            </a:pPr>
            <a:r>
              <a:rPr lang="en-GB" sz="1800" dirty="0"/>
              <a:t>(Reference) Individuals</a:t>
            </a:r>
          </a:p>
          <a:p>
            <a:pPr>
              <a:spcBef>
                <a:spcPts val="0"/>
              </a:spcBef>
            </a:pPr>
            <a:r>
              <a:rPr lang="en-GB" sz="1800" dirty="0"/>
              <a:t>Value types</a:t>
            </a:r>
          </a:p>
          <a:p>
            <a:pPr>
              <a:spcBef>
                <a:spcPts val="0"/>
              </a:spcBef>
            </a:pPr>
            <a:r>
              <a:rPr lang="en-GB" sz="1800" dirty="0"/>
              <a:t>Attributes		</a:t>
            </a:r>
          </a:p>
          <a:p>
            <a:pPr>
              <a:spcBef>
                <a:spcPts val="0"/>
              </a:spcBef>
            </a:pPr>
            <a:r>
              <a:rPr lang="en-GB" sz="1800" dirty="0"/>
              <a:t>Relations	</a:t>
            </a:r>
          </a:p>
          <a:p>
            <a:pPr lvl="1">
              <a:spcBef>
                <a:spcPts val="0"/>
              </a:spcBef>
              <a:spcAft>
                <a:spcPts val="0"/>
              </a:spcAft>
            </a:pPr>
            <a:r>
              <a:rPr lang="en-GB" sz="1800" dirty="0"/>
              <a:t>Instantiation</a:t>
            </a:r>
          </a:p>
          <a:p>
            <a:pPr lvl="1">
              <a:spcBef>
                <a:spcPts val="0"/>
              </a:spcBef>
              <a:spcAft>
                <a:spcPts val="0"/>
              </a:spcAft>
            </a:pPr>
            <a:r>
              <a:rPr lang="en-GB" sz="1800" dirty="0"/>
              <a:t>Specialisation</a:t>
            </a:r>
          </a:p>
          <a:p>
            <a:pPr lvl="1">
              <a:spcBef>
                <a:spcPts val="0"/>
              </a:spcBef>
              <a:spcAft>
                <a:spcPts val="0"/>
              </a:spcAft>
            </a:pPr>
            <a:r>
              <a:rPr lang="en-GB" sz="1800" dirty="0"/>
              <a:t>Grouping</a:t>
            </a:r>
          </a:p>
          <a:p>
            <a:pPr lvl="1">
              <a:spcBef>
                <a:spcPts val="0"/>
              </a:spcBef>
              <a:spcAft>
                <a:spcPts val="0"/>
              </a:spcAft>
            </a:pPr>
            <a:r>
              <a:rPr lang="en-GB" sz="1800" dirty="0"/>
              <a:t>Association (incl. decomposition)</a:t>
            </a:r>
          </a:p>
          <a:p>
            <a:pPr>
              <a:spcBef>
                <a:spcPts val="0"/>
              </a:spcBef>
            </a:pPr>
            <a:r>
              <a:rPr lang="en-GB" sz="1800" dirty="0"/>
              <a:t>Constraints &amp; Derivations</a:t>
            </a:r>
          </a:p>
          <a:p>
            <a:pPr>
              <a:spcBef>
                <a:spcPts val="0"/>
              </a:spcBef>
            </a:pPr>
            <a:r>
              <a:rPr lang="en-GB" sz="1800" dirty="0"/>
              <a:t>Groups</a:t>
            </a:r>
          </a:p>
        </p:txBody>
      </p:sp>
      <p:sp>
        <p:nvSpPr>
          <p:cNvPr id="3" name="Tijdelijke aanduiding voor verticale tekst 2">
            <a:extLst>
              <a:ext uri="{FF2B5EF4-FFF2-40B4-BE49-F238E27FC236}">
                <a16:creationId xmlns:a16="http://schemas.microsoft.com/office/drawing/2014/main" id="{9C25066E-15CB-4639-A298-AA256FC65FF8}"/>
              </a:ext>
            </a:extLst>
          </p:cNvPr>
          <p:cNvSpPr>
            <a:spLocks noGrp="1"/>
          </p:cNvSpPr>
          <p:nvPr>
            <p:ph type="body" orient="vert" idx="15"/>
          </p:nvPr>
        </p:nvSpPr>
        <p:spPr/>
        <p:txBody>
          <a:bodyPr/>
          <a:lstStyle/>
          <a:p>
            <a:endParaRPr lang="en-GB" dirty="0"/>
          </a:p>
        </p:txBody>
      </p:sp>
      <p:sp>
        <p:nvSpPr>
          <p:cNvPr id="4" name="Tijdelijke aanduiding voor dianummer 3">
            <a:extLst>
              <a:ext uri="{FF2B5EF4-FFF2-40B4-BE49-F238E27FC236}">
                <a16:creationId xmlns:a16="http://schemas.microsoft.com/office/drawing/2014/main" id="{D5DFCBF9-71C6-4A87-9FC9-2700477CF344}"/>
              </a:ext>
            </a:extLst>
          </p:cNvPr>
          <p:cNvSpPr>
            <a:spLocks noGrp="1"/>
          </p:cNvSpPr>
          <p:nvPr>
            <p:ph type="sldNum" sz="quarter" idx="17"/>
          </p:nvPr>
        </p:nvSpPr>
        <p:spPr/>
        <p:txBody>
          <a:bodyPr/>
          <a:lstStyle/>
          <a:p>
            <a:fld id="{5EC93C5F-DB18-4797-88B9-B8B0D60519FD}" type="slidenum">
              <a:rPr lang="en-GB" smtClean="0"/>
              <a:pPr/>
              <a:t>66</a:t>
            </a:fld>
            <a:endParaRPr lang="en-GB" dirty="0"/>
          </a:p>
        </p:txBody>
      </p:sp>
      <p:sp>
        <p:nvSpPr>
          <p:cNvPr id="5" name="Tijdelijke aanduiding voor voettekst 4">
            <a:extLst>
              <a:ext uri="{FF2B5EF4-FFF2-40B4-BE49-F238E27FC236}">
                <a16:creationId xmlns:a16="http://schemas.microsoft.com/office/drawing/2014/main" id="{5BA42C9E-6D56-4A42-99F5-159A060F8E0E}"/>
              </a:ext>
            </a:extLst>
          </p:cNvPr>
          <p:cNvSpPr>
            <a:spLocks noGrp="1"/>
          </p:cNvSpPr>
          <p:nvPr>
            <p:ph type="ftr" sz="quarter" idx="16"/>
          </p:nvPr>
        </p:nvSpPr>
        <p:spPr/>
        <p:txBody>
          <a:bodyPr/>
          <a:lstStyle/>
          <a:p>
            <a:r>
              <a:rPr lang="en-GB" dirty="0"/>
              <a:t>26 October 2021 | ALIM Guide for asset information Managers</a:t>
            </a:r>
          </a:p>
        </p:txBody>
      </p:sp>
      <p:sp>
        <p:nvSpPr>
          <p:cNvPr id="7" name="Titel 6">
            <a:extLst>
              <a:ext uri="{FF2B5EF4-FFF2-40B4-BE49-F238E27FC236}">
                <a16:creationId xmlns:a16="http://schemas.microsoft.com/office/drawing/2014/main" id="{8DF597C6-1C50-4010-A58B-4A1073B1CF6B}"/>
              </a:ext>
            </a:extLst>
          </p:cNvPr>
          <p:cNvSpPr>
            <a:spLocks noGrp="1"/>
          </p:cNvSpPr>
          <p:nvPr>
            <p:ph type="title"/>
          </p:nvPr>
        </p:nvSpPr>
        <p:spPr/>
        <p:txBody>
          <a:bodyPr/>
          <a:lstStyle/>
          <a:p>
            <a:r>
              <a:rPr lang="en-GB" dirty="0"/>
              <a:t>03. Defining for alim</a:t>
            </a:r>
          </a:p>
        </p:txBody>
      </p:sp>
      <p:sp>
        <p:nvSpPr>
          <p:cNvPr id="13" name="Tekstvak 12">
            <a:extLst>
              <a:ext uri="{FF2B5EF4-FFF2-40B4-BE49-F238E27FC236}">
                <a16:creationId xmlns:a16="http://schemas.microsoft.com/office/drawing/2014/main" id="{A22827D0-24D0-4D6C-8682-574700FA3392}"/>
              </a:ext>
            </a:extLst>
          </p:cNvPr>
          <p:cNvSpPr txBox="1"/>
          <p:nvPr/>
        </p:nvSpPr>
        <p:spPr>
          <a:xfrm>
            <a:off x="9970727" y="2136338"/>
            <a:ext cx="1752403" cy="2585323"/>
          </a:xfrm>
          <a:prstGeom prst="rect">
            <a:avLst/>
          </a:prstGeom>
          <a:noFill/>
        </p:spPr>
        <p:txBody>
          <a:bodyPr wrap="none" rtlCol="0">
            <a:spAutoFit/>
          </a:bodyPr>
          <a:lstStyle/>
          <a:p>
            <a:r>
              <a:rPr lang="en-GB" b="1" dirty="0"/>
              <a:t>height</a:t>
            </a:r>
          </a:p>
          <a:p>
            <a:endParaRPr lang="en-GB" b="1" dirty="0"/>
          </a:p>
          <a:p>
            <a:endParaRPr lang="en-GB" b="1" dirty="0"/>
          </a:p>
          <a:p>
            <a:endParaRPr lang="en-GB" b="1" dirty="0"/>
          </a:p>
          <a:p>
            <a:r>
              <a:rPr lang="en-GB" b="1" dirty="0"/>
              <a:t>	weight</a:t>
            </a:r>
          </a:p>
          <a:p>
            <a:endParaRPr lang="en-GB" b="1" dirty="0"/>
          </a:p>
          <a:p>
            <a:endParaRPr lang="en-GB" b="1" dirty="0"/>
          </a:p>
          <a:p>
            <a:endParaRPr lang="en-GB" b="1" dirty="0"/>
          </a:p>
          <a:p>
            <a:r>
              <a:rPr lang="en-GB" b="1" dirty="0"/>
              <a:t>price</a:t>
            </a:r>
          </a:p>
        </p:txBody>
      </p:sp>
      <p:pic>
        <p:nvPicPr>
          <p:cNvPr id="27" name="Afbeelding 26">
            <a:extLst>
              <a:ext uri="{FF2B5EF4-FFF2-40B4-BE49-F238E27FC236}">
                <a16:creationId xmlns:a16="http://schemas.microsoft.com/office/drawing/2014/main" id="{65546B74-C69A-4A17-8263-A6CC6E2C661E}"/>
              </a:ext>
            </a:extLst>
          </p:cNvPr>
          <p:cNvPicPr>
            <a:picLocks noChangeAspect="1"/>
          </p:cNvPicPr>
          <p:nvPr/>
        </p:nvPicPr>
        <p:blipFill>
          <a:blip r:embed="rId3"/>
          <a:stretch>
            <a:fillRect/>
          </a:stretch>
        </p:blipFill>
        <p:spPr>
          <a:xfrm>
            <a:off x="6373716" y="1919896"/>
            <a:ext cx="1126149" cy="923083"/>
          </a:xfrm>
          <a:prstGeom prst="rect">
            <a:avLst/>
          </a:prstGeom>
        </p:spPr>
      </p:pic>
      <p:pic>
        <p:nvPicPr>
          <p:cNvPr id="1026" name="Picture 2" descr="Fietsroute Een brug te ver | Fietsen123">
            <a:extLst>
              <a:ext uri="{FF2B5EF4-FFF2-40B4-BE49-F238E27FC236}">
                <a16:creationId xmlns:a16="http://schemas.microsoft.com/office/drawing/2014/main" id="{DA6DF091-D6C8-4F79-A28F-5B9E05DBE68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71552" y="3113281"/>
            <a:ext cx="1249312" cy="797567"/>
          </a:xfrm>
          <a:prstGeom prst="rect">
            <a:avLst/>
          </a:prstGeom>
          <a:noFill/>
          <a:extLst>
            <a:ext uri="{909E8E84-426E-40DD-AFC4-6F175D3DCCD1}">
              <a14:hiddenFill xmlns:a14="http://schemas.microsoft.com/office/drawing/2010/main">
                <a:solidFill>
                  <a:srgbClr val="FFFFFF"/>
                </a:solidFill>
              </a14:hiddenFill>
            </a:ext>
          </a:extLst>
        </p:spPr>
      </p:pic>
      <p:pic>
        <p:nvPicPr>
          <p:cNvPr id="29" name="Afbeelding 28">
            <a:extLst>
              <a:ext uri="{FF2B5EF4-FFF2-40B4-BE49-F238E27FC236}">
                <a16:creationId xmlns:a16="http://schemas.microsoft.com/office/drawing/2014/main" id="{FBD83FF9-F161-49E7-ACEC-DAF03A2F9DA7}"/>
              </a:ext>
            </a:extLst>
          </p:cNvPr>
          <p:cNvPicPr>
            <a:picLocks noChangeAspect="1"/>
          </p:cNvPicPr>
          <p:nvPr/>
        </p:nvPicPr>
        <p:blipFill>
          <a:blip r:embed="rId5"/>
          <a:stretch>
            <a:fillRect/>
          </a:stretch>
        </p:blipFill>
        <p:spPr>
          <a:xfrm>
            <a:off x="8668226" y="1872152"/>
            <a:ext cx="1013804" cy="970826"/>
          </a:xfrm>
          <a:prstGeom prst="rect">
            <a:avLst/>
          </a:prstGeom>
        </p:spPr>
      </p:pic>
      <p:pic>
        <p:nvPicPr>
          <p:cNvPr id="1030" name="Picture 6" descr="Gewicht | Gratis Iconen">
            <a:extLst>
              <a:ext uri="{FF2B5EF4-FFF2-40B4-BE49-F238E27FC236}">
                <a16:creationId xmlns:a16="http://schemas.microsoft.com/office/drawing/2014/main" id="{E5ED1D04-6CF5-445E-A419-4778BB5ACE1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42918" y="3124529"/>
            <a:ext cx="1157086" cy="679594"/>
          </a:xfrm>
          <a:prstGeom prst="rect">
            <a:avLst/>
          </a:prstGeom>
          <a:noFill/>
          <a:extLst>
            <a:ext uri="{909E8E84-426E-40DD-AFC4-6F175D3DCCD1}">
              <a14:hiddenFill xmlns:a14="http://schemas.microsoft.com/office/drawing/2010/main">
                <a:solidFill>
                  <a:srgbClr val="FFFFFF"/>
                </a:solidFill>
              </a14:hiddenFill>
            </a:ext>
          </a:extLst>
        </p:spPr>
      </p:pic>
      <p:pic>
        <p:nvPicPr>
          <p:cNvPr id="30" name="Afbeelding 29">
            <a:extLst>
              <a:ext uri="{FF2B5EF4-FFF2-40B4-BE49-F238E27FC236}">
                <a16:creationId xmlns:a16="http://schemas.microsoft.com/office/drawing/2014/main" id="{4B486CD1-22D9-4448-A185-7BA04E081A0F}"/>
              </a:ext>
            </a:extLst>
          </p:cNvPr>
          <p:cNvPicPr>
            <a:picLocks noChangeAspect="1"/>
          </p:cNvPicPr>
          <p:nvPr/>
        </p:nvPicPr>
        <p:blipFill>
          <a:blip r:embed="rId7"/>
          <a:stretch>
            <a:fillRect/>
          </a:stretch>
        </p:blipFill>
        <p:spPr>
          <a:xfrm>
            <a:off x="7258444" y="2871062"/>
            <a:ext cx="1984016" cy="1556463"/>
          </a:xfrm>
          <a:prstGeom prst="rect">
            <a:avLst/>
          </a:prstGeom>
        </p:spPr>
      </p:pic>
      <p:pic>
        <p:nvPicPr>
          <p:cNvPr id="1034" name="Picture 10" descr="Geld Prijs Platte Vector Pictogram Pictogram Symbool Teken Licht ...">
            <a:extLst>
              <a:ext uri="{FF2B5EF4-FFF2-40B4-BE49-F238E27FC236}">
                <a16:creationId xmlns:a16="http://schemas.microsoft.com/office/drawing/2014/main" id="{C6AA8163-1C65-4038-A67E-6B0F90AB0835}"/>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6761" t="17637" r="11086" b="14576"/>
          <a:stretch/>
        </p:blipFill>
        <p:spPr bwMode="auto">
          <a:xfrm>
            <a:off x="8668226" y="3964342"/>
            <a:ext cx="1098199" cy="98802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26BC958C-8539-466F-B5A9-25BFEA95305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544627" y="4043105"/>
            <a:ext cx="952474" cy="912096"/>
          </a:xfrm>
          <a:prstGeom prst="rect">
            <a:avLst/>
          </a:prstGeom>
          <a:noFill/>
          <a:extLst>
            <a:ext uri="{909E8E84-426E-40DD-AFC4-6F175D3DCCD1}">
              <a14:hiddenFill xmlns:a14="http://schemas.microsoft.com/office/drawing/2010/main">
                <a:solidFill>
                  <a:srgbClr val="FFFFFF"/>
                </a:solidFill>
              </a14:hiddenFill>
            </a:ext>
          </a:extLst>
        </p:spPr>
      </p:pic>
      <p:sp>
        <p:nvSpPr>
          <p:cNvPr id="16" name="Ondertitel 5">
            <a:extLst>
              <a:ext uri="{FF2B5EF4-FFF2-40B4-BE49-F238E27FC236}">
                <a16:creationId xmlns:a16="http://schemas.microsoft.com/office/drawing/2014/main" id="{BC411A01-6270-4773-B84D-3F2974012B76}"/>
              </a:ext>
            </a:extLst>
          </p:cNvPr>
          <p:cNvSpPr>
            <a:spLocks noGrp="1"/>
          </p:cNvSpPr>
          <p:nvPr>
            <p:ph type="subTitle" idx="10"/>
          </p:nvPr>
        </p:nvSpPr>
        <p:spPr>
          <a:xfrm>
            <a:off x="777244" y="924516"/>
            <a:ext cx="10827096" cy="349200"/>
          </a:xfrm>
        </p:spPr>
        <p:txBody>
          <a:bodyPr/>
          <a:lstStyle/>
          <a:p>
            <a:r>
              <a:rPr lang="en-GB" dirty="0"/>
              <a:t>Ontology, what is in?</a:t>
            </a:r>
          </a:p>
        </p:txBody>
      </p:sp>
    </p:spTree>
    <p:extLst>
      <p:ext uri="{BB962C8B-B14F-4D97-AF65-F5344CB8AC3E}">
        <p14:creationId xmlns:p14="http://schemas.microsoft.com/office/powerpoint/2010/main" val="1559747960"/>
      </p:ext>
    </p:extLst>
  </p:cSld>
  <p:clrMapOvr>
    <a:overrideClrMapping bg1="lt1" tx1="dk1" bg2="lt2" tx2="dk2" accent1="accent1" accent2="accent2" accent3="accent3" accent4="accent4" accent5="accent5" accent6="accent6" hlink="hlink" folHlink="folHlink"/>
  </p:clrMapOvr>
  <p:transition spd="slow">
    <p:push dir="u"/>
  </p:transition>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4" name="Tijdelijke aanduiding voor dianummer 3">
            <a:extLst>
              <a:ext uri="{FF2B5EF4-FFF2-40B4-BE49-F238E27FC236}">
                <a16:creationId xmlns:a16="http://schemas.microsoft.com/office/drawing/2014/main" id="{36C1B6FF-8499-46F1-8740-1D3D36A28927}"/>
              </a:ext>
            </a:extLst>
          </p:cNvPr>
          <p:cNvSpPr>
            <a:spLocks noGrp="1"/>
          </p:cNvSpPr>
          <p:nvPr>
            <p:ph type="sldNum" sz="quarter" idx="17"/>
          </p:nvPr>
        </p:nvSpPr>
        <p:spPr/>
        <p:txBody>
          <a:bodyPr/>
          <a:lstStyle/>
          <a:p>
            <a:fld id="{5EC93C5F-DB18-4797-88B9-B8B0D60519FD}" type="slidenum">
              <a:rPr lang="en-GB" smtClean="0"/>
              <a:pPr/>
              <a:t>67</a:t>
            </a:fld>
            <a:endParaRPr lang="en-GB" dirty="0"/>
          </a:p>
        </p:txBody>
      </p:sp>
      <p:sp>
        <p:nvSpPr>
          <p:cNvPr id="5" name="Tijdelijke aanduiding voor voettekst 4">
            <a:extLst>
              <a:ext uri="{FF2B5EF4-FFF2-40B4-BE49-F238E27FC236}">
                <a16:creationId xmlns:a16="http://schemas.microsoft.com/office/drawing/2014/main" id="{70DACE6C-9EFF-407F-BF2C-5E7008DE460D}"/>
              </a:ext>
            </a:extLst>
          </p:cNvPr>
          <p:cNvSpPr>
            <a:spLocks noGrp="1"/>
          </p:cNvSpPr>
          <p:nvPr>
            <p:ph type="ftr" sz="quarter" idx="16"/>
          </p:nvPr>
        </p:nvSpPr>
        <p:spPr/>
        <p:txBody>
          <a:bodyPr/>
          <a:lstStyle/>
          <a:p>
            <a:r>
              <a:rPr lang="en-GB" dirty="0"/>
              <a:t>26 October 2021 | ALIM Guide for asset information Managers</a:t>
            </a:r>
          </a:p>
        </p:txBody>
      </p:sp>
      <p:sp>
        <p:nvSpPr>
          <p:cNvPr id="6" name="Ondertitel 5">
            <a:extLst>
              <a:ext uri="{FF2B5EF4-FFF2-40B4-BE49-F238E27FC236}">
                <a16:creationId xmlns:a16="http://schemas.microsoft.com/office/drawing/2014/main" id="{27D7ECEC-5AC1-4CE7-949E-8D7401B99FCB}"/>
              </a:ext>
            </a:extLst>
          </p:cNvPr>
          <p:cNvSpPr>
            <a:spLocks noGrp="1"/>
          </p:cNvSpPr>
          <p:nvPr>
            <p:ph type="subTitle" idx="10"/>
          </p:nvPr>
        </p:nvSpPr>
        <p:spPr/>
        <p:txBody>
          <a:bodyPr/>
          <a:lstStyle/>
          <a:p>
            <a:r>
              <a:rPr lang="en-GB" dirty="0"/>
              <a:t>Ontology, what is in?</a:t>
            </a:r>
          </a:p>
          <a:p>
            <a:endParaRPr lang="en-GB" dirty="0"/>
          </a:p>
        </p:txBody>
      </p:sp>
      <p:sp>
        <p:nvSpPr>
          <p:cNvPr id="7" name="Titel 6">
            <a:extLst>
              <a:ext uri="{FF2B5EF4-FFF2-40B4-BE49-F238E27FC236}">
                <a16:creationId xmlns:a16="http://schemas.microsoft.com/office/drawing/2014/main" id="{193C931F-4A43-48C7-8B99-3F7914251232}"/>
              </a:ext>
            </a:extLst>
          </p:cNvPr>
          <p:cNvSpPr>
            <a:spLocks noGrp="1"/>
          </p:cNvSpPr>
          <p:nvPr>
            <p:ph type="title"/>
          </p:nvPr>
        </p:nvSpPr>
        <p:spPr/>
        <p:txBody>
          <a:bodyPr/>
          <a:lstStyle/>
          <a:p>
            <a:r>
              <a:rPr lang="en-GB" dirty="0"/>
              <a:t>03. Defining for alim</a:t>
            </a:r>
          </a:p>
        </p:txBody>
      </p:sp>
      <p:pic>
        <p:nvPicPr>
          <p:cNvPr id="8" name="Picture 2" descr="knowledge graphs use case diagram">
            <a:extLst>
              <a:ext uri="{FF2B5EF4-FFF2-40B4-BE49-F238E27FC236}">
                <a16:creationId xmlns:a16="http://schemas.microsoft.com/office/drawing/2014/main" id="{BF9BAA1D-BCBC-49B7-872B-CBFD110449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20875" y="1099116"/>
            <a:ext cx="8874125" cy="5283647"/>
          </a:xfrm>
          <a:prstGeom prst="rect">
            <a:avLst/>
          </a:prstGeom>
          <a:noFill/>
          <a:extLst>
            <a:ext uri="{909E8E84-426E-40DD-AFC4-6F175D3DCCD1}">
              <a14:hiddenFill xmlns:a14="http://schemas.microsoft.com/office/drawing/2010/main">
                <a:solidFill>
                  <a:srgbClr val="FFFFFF"/>
                </a:solidFill>
              </a14:hiddenFill>
            </a:ext>
          </a:extLst>
        </p:spPr>
      </p:pic>
      <p:pic>
        <p:nvPicPr>
          <p:cNvPr id="2" name="Afbeelding 1">
            <a:extLst>
              <a:ext uri="{FF2B5EF4-FFF2-40B4-BE49-F238E27FC236}">
                <a16:creationId xmlns:a16="http://schemas.microsoft.com/office/drawing/2014/main" id="{113531EB-3E70-415E-BB4B-B94508382C1A}"/>
              </a:ext>
            </a:extLst>
          </p:cNvPr>
          <p:cNvPicPr>
            <a:picLocks noChangeAspect="1"/>
          </p:cNvPicPr>
          <p:nvPr/>
        </p:nvPicPr>
        <p:blipFill>
          <a:blip r:embed="rId4"/>
          <a:stretch>
            <a:fillRect/>
          </a:stretch>
        </p:blipFill>
        <p:spPr>
          <a:xfrm>
            <a:off x="10570912" y="6465915"/>
            <a:ext cx="1054699" cy="182896"/>
          </a:xfrm>
          <a:prstGeom prst="rect">
            <a:avLst/>
          </a:prstGeom>
        </p:spPr>
      </p:pic>
    </p:spTree>
    <p:extLst>
      <p:ext uri="{BB962C8B-B14F-4D97-AF65-F5344CB8AC3E}">
        <p14:creationId xmlns:p14="http://schemas.microsoft.com/office/powerpoint/2010/main" val="1648850633"/>
      </p:ext>
    </p:extLst>
  </p:cSld>
  <p:clrMapOvr>
    <a:overrideClrMapping bg1="lt1" tx1="dk1" bg2="lt2" tx2="dk2" accent1="accent1" accent2="accent2" accent3="accent3" accent4="accent4" accent5="accent5" accent6="accent6" hlink="hlink" folHlink="folHlink"/>
  </p:clrMapOvr>
  <p:transition spd="slow">
    <p:push dir="u"/>
  </p:transition>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2" name="Tijdelijke aanduiding voor verticale tekst 1">
            <a:extLst>
              <a:ext uri="{FF2B5EF4-FFF2-40B4-BE49-F238E27FC236}">
                <a16:creationId xmlns:a16="http://schemas.microsoft.com/office/drawing/2014/main" id="{D96C5AB3-E741-468F-9436-845606532956}"/>
              </a:ext>
            </a:extLst>
          </p:cNvPr>
          <p:cNvSpPr>
            <a:spLocks noGrp="1"/>
          </p:cNvSpPr>
          <p:nvPr>
            <p:ph type="body" orient="vert" idx="1"/>
          </p:nvPr>
        </p:nvSpPr>
        <p:spPr>
          <a:xfrm>
            <a:off x="777233" y="1987892"/>
            <a:ext cx="10827107" cy="4438165"/>
          </a:xfrm>
        </p:spPr>
        <p:txBody>
          <a:bodyPr/>
          <a:lstStyle/>
          <a:p>
            <a:r>
              <a:rPr lang="en-GB" sz="2800" dirty="0"/>
              <a:t>OWL is (by default) “Open World”:</a:t>
            </a:r>
          </a:p>
          <a:p>
            <a:r>
              <a:rPr lang="en-GB" sz="2800" dirty="0"/>
              <a:t>Everyone can say anything about anything</a:t>
            </a:r>
          </a:p>
          <a:p>
            <a:r>
              <a:rPr lang="en-GB" sz="2800" dirty="0"/>
              <a:t>If no explicit constraint is defined, then every attribute and relation is in principle relevant to every concept.</a:t>
            </a:r>
          </a:p>
          <a:p>
            <a:r>
              <a:rPr lang="en-GB" sz="2800" dirty="0"/>
              <a:t>Therefore attributes / relations are defined separately from concepts</a:t>
            </a:r>
          </a:p>
          <a:p>
            <a:endParaRPr lang="en-GB" sz="2800" dirty="0"/>
          </a:p>
          <a:p>
            <a:r>
              <a:rPr lang="en-GB" sz="2800" dirty="0"/>
              <a:t>SHACL is (by default) “Closed World”</a:t>
            </a:r>
          </a:p>
        </p:txBody>
      </p:sp>
      <p:sp>
        <p:nvSpPr>
          <p:cNvPr id="3" name="Tijdelijke aanduiding voor verticale tekst 2">
            <a:extLst>
              <a:ext uri="{FF2B5EF4-FFF2-40B4-BE49-F238E27FC236}">
                <a16:creationId xmlns:a16="http://schemas.microsoft.com/office/drawing/2014/main" id="{9C25066E-15CB-4639-A298-AA256FC65FF8}"/>
              </a:ext>
            </a:extLst>
          </p:cNvPr>
          <p:cNvSpPr>
            <a:spLocks noGrp="1"/>
          </p:cNvSpPr>
          <p:nvPr>
            <p:ph type="body" orient="vert" idx="15"/>
          </p:nvPr>
        </p:nvSpPr>
        <p:spPr/>
        <p:txBody>
          <a:bodyPr/>
          <a:lstStyle/>
          <a:p>
            <a:endParaRPr lang="en-GB" dirty="0"/>
          </a:p>
        </p:txBody>
      </p:sp>
      <p:sp>
        <p:nvSpPr>
          <p:cNvPr id="4" name="Tijdelijke aanduiding voor dianummer 3">
            <a:extLst>
              <a:ext uri="{FF2B5EF4-FFF2-40B4-BE49-F238E27FC236}">
                <a16:creationId xmlns:a16="http://schemas.microsoft.com/office/drawing/2014/main" id="{D5DFCBF9-71C6-4A87-9FC9-2700477CF344}"/>
              </a:ext>
            </a:extLst>
          </p:cNvPr>
          <p:cNvSpPr>
            <a:spLocks noGrp="1"/>
          </p:cNvSpPr>
          <p:nvPr>
            <p:ph type="sldNum" sz="quarter" idx="17"/>
          </p:nvPr>
        </p:nvSpPr>
        <p:spPr/>
        <p:txBody>
          <a:bodyPr/>
          <a:lstStyle/>
          <a:p>
            <a:fld id="{5EC93C5F-DB18-4797-88B9-B8B0D60519FD}" type="slidenum">
              <a:rPr lang="en-GB" smtClean="0"/>
              <a:pPr/>
              <a:t>68</a:t>
            </a:fld>
            <a:endParaRPr lang="en-GB" dirty="0"/>
          </a:p>
        </p:txBody>
      </p:sp>
      <p:sp>
        <p:nvSpPr>
          <p:cNvPr id="5" name="Tijdelijke aanduiding voor voettekst 4">
            <a:extLst>
              <a:ext uri="{FF2B5EF4-FFF2-40B4-BE49-F238E27FC236}">
                <a16:creationId xmlns:a16="http://schemas.microsoft.com/office/drawing/2014/main" id="{5BA42C9E-6D56-4A42-99F5-159A060F8E0E}"/>
              </a:ext>
            </a:extLst>
          </p:cNvPr>
          <p:cNvSpPr>
            <a:spLocks noGrp="1"/>
          </p:cNvSpPr>
          <p:nvPr>
            <p:ph type="ftr" sz="quarter" idx="16"/>
          </p:nvPr>
        </p:nvSpPr>
        <p:spPr/>
        <p:txBody>
          <a:bodyPr/>
          <a:lstStyle/>
          <a:p>
            <a:r>
              <a:rPr lang="en-GB" dirty="0"/>
              <a:t>26 October 2021 | ALIM Guide for asset information Managers</a:t>
            </a:r>
          </a:p>
        </p:txBody>
      </p:sp>
      <p:sp>
        <p:nvSpPr>
          <p:cNvPr id="7" name="Titel 6">
            <a:extLst>
              <a:ext uri="{FF2B5EF4-FFF2-40B4-BE49-F238E27FC236}">
                <a16:creationId xmlns:a16="http://schemas.microsoft.com/office/drawing/2014/main" id="{8DF597C6-1C50-4010-A58B-4A1073B1CF6B}"/>
              </a:ext>
            </a:extLst>
          </p:cNvPr>
          <p:cNvSpPr>
            <a:spLocks noGrp="1"/>
          </p:cNvSpPr>
          <p:nvPr>
            <p:ph type="title"/>
          </p:nvPr>
        </p:nvSpPr>
        <p:spPr/>
        <p:txBody>
          <a:bodyPr/>
          <a:lstStyle/>
          <a:p>
            <a:r>
              <a:rPr lang="en-GB" dirty="0"/>
              <a:t>03. Defining for alim</a:t>
            </a:r>
          </a:p>
        </p:txBody>
      </p:sp>
      <p:sp>
        <p:nvSpPr>
          <p:cNvPr id="16" name="Ondertitel 5">
            <a:extLst>
              <a:ext uri="{FF2B5EF4-FFF2-40B4-BE49-F238E27FC236}">
                <a16:creationId xmlns:a16="http://schemas.microsoft.com/office/drawing/2014/main" id="{BC411A01-6270-4773-B84D-3F2974012B76}"/>
              </a:ext>
            </a:extLst>
          </p:cNvPr>
          <p:cNvSpPr>
            <a:spLocks noGrp="1"/>
          </p:cNvSpPr>
          <p:nvPr>
            <p:ph type="subTitle" idx="10"/>
          </p:nvPr>
        </p:nvSpPr>
        <p:spPr>
          <a:xfrm>
            <a:off x="777244" y="924516"/>
            <a:ext cx="10827096" cy="349200"/>
          </a:xfrm>
        </p:spPr>
        <p:txBody>
          <a:bodyPr/>
          <a:lstStyle/>
          <a:p>
            <a:r>
              <a:rPr lang="en-GB" dirty="0"/>
              <a:t>Ontology, Open world assumption (OWA)</a:t>
            </a:r>
          </a:p>
        </p:txBody>
      </p:sp>
    </p:spTree>
    <p:extLst>
      <p:ext uri="{BB962C8B-B14F-4D97-AF65-F5344CB8AC3E}">
        <p14:creationId xmlns:p14="http://schemas.microsoft.com/office/powerpoint/2010/main" val="1139366616"/>
      </p:ext>
    </p:extLst>
  </p:cSld>
  <p:clrMapOvr>
    <a:overrideClrMapping bg1="lt1" tx1="dk1" bg2="lt2" tx2="dk2" accent1="accent1" accent2="accent2" accent3="accent3" accent4="accent4" accent5="accent5" accent6="accent6" hlink="hlink" folHlink="folHlink"/>
  </p:clrMapOvr>
  <p:transition spd="slow">
    <p:push dir="u"/>
  </p:transition>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4" name="Tijdelijke aanduiding voor dianummer 3">
            <a:extLst>
              <a:ext uri="{FF2B5EF4-FFF2-40B4-BE49-F238E27FC236}">
                <a16:creationId xmlns:a16="http://schemas.microsoft.com/office/drawing/2014/main" id="{546391FD-FE66-4AD3-99E5-6151E759CF2C}"/>
              </a:ext>
            </a:extLst>
          </p:cNvPr>
          <p:cNvSpPr>
            <a:spLocks noGrp="1"/>
          </p:cNvSpPr>
          <p:nvPr>
            <p:ph type="sldNum" sz="quarter" idx="17"/>
          </p:nvPr>
        </p:nvSpPr>
        <p:spPr/>
        <p:txBody>
          <a:bodyPr/>
          <a:lstStyle/>
          <a:p>
            <a:fld id="{5EC93C5F-DB18-4797-88B9-B8B0D60519FD}" type="slidenum">
              <a:rPr lang="en-GB" smtClean="0"/>
              <a:pPr/>
              <a:t>69</a:t>
            </a:fld>
            <a:endParaRPr lang="en-GB" dirty="0"/>
          </a:p>
        </p:txBody>
      </p:sp>
      <p:sp>
        <p:nvSpPr>
          <p:cNvPr id="5" name="Tijdelijke aanduiding voor voettekst 4">
            <a:extLst>
              <a:ext uri="{FF2B5EF4-FFF2-40B4-BE49-F238E27FC236}">
                <a16:creationId xmlns:a16="http://schemas.microsoft.com/office/drawing/2014/main" id="{3E78A9F5-9FBF-45FA-814D-8166F8472615}"/>
              </a:ext>
            </a:extLst>
          </p:cNvPr>
          <p:cNvSpPr>
            <a:spLocks noGrp="1"/>
          </p:cNvSpPr>
          <p:nvPr>
            <p:ph type="ftr" sz="quarter" idx="16"/>
          </p:nvPr>
        </p:nvSpPr>
        <p:spPr/>
        <p:txBody>
          <a:bodyPr/>
          <a:lstStyle/>
          <a:p>
            <a:r>
              <a:rPr lang="en-GB" dirty="0"/>
              <a:t>26 October 2021 | ALIM Guide for asset information Managers</a:t>
            </a:r>
          </a:p>
        </p:txBody>
      </p:sp>
      <p:sp>
        <p:nvSpPr>
          <p:cNvPr id="6" name="Ondertitel 5">
            <a:extLst>
              <a:ext uri="{FF2B5EF4-FFF2-40B4-BE49-F238E27FC236}">
                <a16:creationId xmlns:a16="http://schemas.microsoft.com/office/drawing/2014/main" id="{9E7836B1-30A8-4102-A42D-64B5C838D054}"/>
              </a:ext>
            </a:extLst>
          </p:cNvPr>
          <p:cNvSpPr>
            <a:spLocks noGrp="1"/>
          </p:cNvSpPr>
          <p:nvPr>
            <p:ph type="subTitle" idx="10"/>
          </p:nvPr>
        </p:nvSpPr>
        <p:spPr/>
        <p:txBody>
          <a:bodyPr/>
          <a:lstStyle/>
          <a:p>
            <a:r>
              <a:rPr lang="en-GB" dirty="0"/>
              <a:t>Example schematic</a:t>
            </a:r>
          </a:p>
        </p:txBody>
      </p:sp>
      <p:sp>
        <p:nvSpPr>
          <p:cNvPr id="7" name="Titel 6">
            <a:extLst>
              <a:ext uri="{FF2B5EF4-FFF2-40B4-BE49-F238E27FC236}">
                <a16:creationId xmlns:a16="http://schemas.microsoft.com/office/drawing/2014/main" id="{847C7795-262E-44DE-8D62-5F54948ADAED}"/>
              </a:ext>
            </a:extLst>
          </p:cNvPr>
          <p:cNvSpPr>
            <a:spLocks noGrp="1"/>
          </p:cNvSpPr>
          <p:nvPr>
            <p:ph type="title"/>
          </p:nvPr>
        </p:nvSpPr>
        <p:spPr/>
        <p:txBody>
          <a:bodyPr/>
          <a:lstStyle/>
          <a:p>
            <a:r>
              <a:rPr lang="en-GB" dirty="0"/>
              <a:t>03. Defining for alim</a:t>
            </a:r>
          </a:p>
        </p:txBody>
      </p:sp>
      <p:sp>
        <p:nvSpPr>
          <p:cNvPr id="8" name="Rechthoek 7">
            <a:extLst>
              <a:ext uri="{FF2B5EF4-FFF2-40B4-BE49-F238E27FC236}">
                <a16:creationId xmlns:a16="http://schemas.microsoft.com/office/drawing/2014/main" id="{7AABF157-0C30-492F-BCCA-1E9178D6B3DC}"/>
              </a:ext>
            </a:extLst>
          </p:cNvPr>
          <p:cNvSpPr/>
          <p:nvPr/>
        </p:nvSpPr>
        <p:spPr>
          <a:xfrm>
            <a:off x="1209319" y="4301243"/>
            <a:ext cx="2869771" cy="185411"/>
          </a:xfrm>
          <a:prstGeom prst="rect">
            <a:avLst/>
          </a:prstGeom>
          <a:solidFill>
            <a:srgbClr val="71A4C3"/>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prstClr val="white"/>
              </a:solidFill>
              <a:effectLst/>
              <a:uLnTx/>
              <a:uFillTx/>
              <a:latin typeface="Franklin Gothic Book"/>
              <a:ea typeface="+mn-ea"/>
              <a:cs typeface="+mn-cs"/>
            </a:endParaRPr>
          </a:p>
        </p:txBody>
      </p:sp>
      <p:sp>
        <p:nvSpPr>
          <p:cNvPr id="9" name="Rechthoek 8">
            <a:extLst>
              <a:ext uri="{FF2B5EF4-FFF2-40B4-BE49-F238E27FC236}">
                <a16:creationId xmlns:a16="http://schemas.microsoft.com/office/drawing/2014/main" id="{CB5103EA-40ED-429B-8734-CC81DDE3634D}"/>
              </a:ext>
            </a:extLst>
          </p:cNvPr>
          <p:cNvSpPr/>
          <p:nvPr/>
        </p:nvSpPr>
        <p:spPr>
          <a:xfrm>
            <a:off x="4079090" y="4301242"/>
            <a:ext cx="2869771" cy="185411"/>
          </a:xfrm>
          <a:prstGeom prst="rect">
            <a:avLst/>
          </a:prstGeom>
          <a:solidFill>
            <a:srgbClr val="71A4C3"/>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prstClr val="white"/>
              </a:solidFill>
              <a:effectLst/>
              <a:uLnTx/>
              <a:uFillTx/>
              <a:latin typeface="Franklin Gothic Book"/>
              <a:ea typeface="+mn-ea"/>
              <a:cs typeface="+mn-cs"/>
            </a:endParaRPr>
          </a:p>
        </p:txBody>
      </p:sp>
      <p:sp>
        <p:nvSpPr>
          <p:cNvPr id="10" name="Rechthoek 9">
            <a:extLst>
              <a:ext uri="{FF2B5EF4-FFF2-40B4-BE49-F238E27FC236}">
                <a16:creationId xmlns:a16="http://schemas.microsoft.com/office/drawing/2014/main" id="{19C1BEA6-2542-4A07-8EFF-D6AA51FFB40D}"/>
              </a:ext>
            </a:extLst>
          </p:cNvPr>
          <p:cNvSpPr/>
          <p:nvPr/>
        </p:nvSpPr>
        <p:spPr>
          <a:xfrm>
            <a:off x="6948861" y="4301241"/>
            <a:ext cx="2869771" cy="185411"/>
          </a:xfrm>
          <a:prstGeom prst="rect">
            <a:avLst/>
          </a:prstGeom>
          <a:solidFill>
            <a:srgbClr val="71A4C3"/>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prstClr val="white"/>
              </a:solidFill>
              <a:effectLst/>
              <a:uLnTx/>
              <a:uFillTx/>
              <a:latin typeface="Franklin Gothic Book"/>
              <a:ea typeface="+mn-ea"/>
              <a:cs typeface="+mn-cs"/>
            </a:endParaRPr>
          </a:p>
        </p:txBody>
      </p:sp>
      <p:sp>
        <p:nvSpPr>
          <p:cNvPr id="11" name="Blokboog 10">
            <a:extLst>
              <a:ext uri="{FF2B5EF4-FFF2-40B4-BE49-F238E27FC236}">
                <a16:creationId xmlns:a16="http://schemas.microsoft.com/office/drawing/2014/main" id="{D0518BC4-434B-4C2D-9E92-F652B3F6288D}"/>
              </a:ext>
            </a:extLst>
          </p:cNvPr>
          <p:cNvSpPr/>
          <p:nvPr/>
        </p:nvSpPr>
        <p:spPr>
          <a:xfrm>
            <a:off x="1612278" y="3094781"/>
            <a:ext cx="7803395" cy="2805192"/>
          </a:xfrm>
          <a:prstGeom prst="blockArc">
            <a:avLst>
              <a:gd name="adj1" fmla="val 10804384"/>
              <a:gd name="adj2" fmla="val 0"/>
              <a:gd name="adj3" fmla="val 9286"/>
            </a:avLst>
          </a:prstGeom>
          <a:solidFill>
            <a:sysClr val="windowText" lastClr="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prstClr val="black"/>
              </a:solidFill>
              <a:effectLst/>
              <a:uLnTx/>
              <a:uFillTx/>
              <a:latin typeface="Franklin Gothic Book"/>
              <a:ea typeface="+mn-ea"/>
              <a:cs typeface="+mn-cs"/>
            </a:endParaRPr>
          </a:p>
        </p:txBody>
      </p:sp>
      <p:sp>
        <p:nvSpPr>
          <p:cNvPr id="12" name="Tekstvak 11">
            <a:extLst>
              <a:ext uri="{FF2B5EF4-FFF2-40B4-BE49-F238E27FC236}">
                <a16:creationId xmlns:a16="http://schemas.microsoft.com/office/drawing/2014/main" id="{CE1B17DA-0D08-45D8-A62B-8A70DA88951D}"/>
              </a:ext>
            </a:extLst>
          </p:cNvPr>
          <p:cNvSpPr txBox="1"/>
          <p:nvPr/>
        </p:nvSpPr>
        <p:spPr>
          <a:xfrm>
            <a:off x="2360647" y="2637648"/>
            <a:ext cx="1127232" cy="461665"/>
          </a:xfrm>
          <a:prstGeom prst="rect">
            <a:avLst/>
          </a:prstGeom>
          <a:noFill/>
        </p:spPr>
        <p:txBody>
          <a:bodyPr wrap="none" rtlCol="0">
            <a:spAutoFit/>
          </a:bodyPr>
          <a:lstStyle/>
          <a:p>
            <a:r>
              <a:rPr lang="en-GB" sz="2400" dirty="0">
                <a:solidFill>
                  <a:srgbClr val="FF0000"/>
                </a:solidFill>
                <a:latin typeface="Franklin Gothic Heavy"/>
              </a:rPr>
              <a:t>Bridge</a:t>
            </a:r>
          </a:p>
        </p:txBody>
      </p:sp>
      <p:sp>
        <p:nvSpPr>
          <p:cNvPr id="13" name="Tekstvak 12">
            <a:extLst>
              <a:ext uri="{FF2B5EF4-FFF2-40B4-BE49-F238E27FC236}">
                <a16:creationId xmlns:a16="http://schemas.microsoft.com/office/drawing/2014/main" id="{0FDEC637-F5BC-4319-A9FD-C1817749C7B0}"/>
              </a:ext>
            </a:extLst>
          </p:cNvPr>
          <p:cNvSpPr txBox="1"/>
          <p:nvPr/>
        </p:nvSpPr>
        <p:spPr>
          <a:xfrm>
            <a:off x="4716683" y="5266954"/>
            <a:ext cx="1441036" cy="369332"/>
          </a:xfrm>
          <a:prstGeom prst="rect">
            <a:avLst/>
          </a:prstGeom>
          <a:noFill/>
        </p:spPr>
        <p:txBody>
          <a:bodyPr wrap="none" rtlCol="0">
            <a:spAutoFit/>
          </a:bodyPr>
          <a:lstStyle/>
          <a:p>
            <a:r>
              <a:rPr lang="en-GB" dirty="0" err="1">
                <a:solidFill>
                  <a:srgbClr val="FF0000"/>
                </a:solidFill>
                <a:latin typeface="Franklin Gothic Heavy"/>
              </a:rPr>
              <a:t>BridgeDeck</a:t>
            </a:r>
            <a:endParaRPr lang="en-GB" dirty="0">
              <a:solidFill>
                <a:srgbClr val="FF0000"/>
              </a:solidFill>
              <a:latin typeface="Franklin Gothic Heavy"/>
            </a:endParaRPr>
          </a:p>
        </p:txBody>
      </p:sp>
      <p:sp>
        <p:nvSpPr>
          <p:cNvPr id="14" name="Tekstvak 13">
            <a:extLst>
              <a:ext uri="{FF2B5EF4-FFF2-40B4-BE49-F238E27FC236}">
                <a16:creationId xmlns:a16="http://schemas.microsoft.com/office/drawing/2014/main" id="{8205631D-EE1A-4BF6-93A3-77C1D21453C0}"/>
              </a:ext>
            </a:extLst>
          </p:cNvPr>
          <p:cNvSpPr txBox="1"/>
          <p:nvPr/>
        </p:nvSpPr>
        <p:spPr>
          <a:xfrm>
            <a:off x="2282330" y="4486652"/>
            <a:ext cx="1645002" cy="369332"/>
          </a:xfrm>
          <a:prstGeom prst="rect">
            <a:avLst/>
          </a:prstGeom>
          <a:noFill/>
        </p:spPr>
        <p:txBody>
          <a:bodyPr wrap="none" rtlCol="0">
            <a:spAutoFit/>
          </a:bodyPr>
          <a:lstStyle/>
          <a:p>
            <a:r>
              <a:rPr lang="en-GB" dirty="0" err="1">
                <a:solidFill>
                  <a:srgbClr val="FF0000"/>
                </a:solidFill>
                <a:latin typeface="Franklin Gothic Heavy"/>
              </a:rPr>
              <a:t>ConcreteSlab</a:t>
            </a:r>
            <a:endParaRPr lang="en-GB" dirty="0">
              <a:solidFill>
                <a:srgbClr val="FF0000"/>
              </a:solidFill>
              <a:latin typeface="Franklin Gothic Heavy"/>
            </a:endParaRPr>
          </a:p>
        </p:txBody>
      </p:sp>
      <p:sp>
        <p:nvSpPr>
          <p:cNvPr id="15" name="Tekstvak 14">
            <a:extLst>
              <a:ext uri="{FF2B5EF4-FFF2-40B4-BE49-F238E27FC236}">
                <a16:creationId xmlns:a16="http://schemas.microsoft.com/office/drawing/2014/main" id="{89F45C3B-7153-4146-9FE2-10EA50F093E7}"/>
              </a:ext>
            </a:extLst>
          </p:cNvPr>
          <p:cNvSpPr txBox="1"/>
          <p:nvPr/>
        </p:nvSpPr>
        <p:spPr>
          <a:xfrm>
            <a:off x="4805941" y="3710273"/>
            <a:ext cx="986489" cy="369332"/>
          </a:xfrm>
          <a:prstGeom prst="rect">
            <a:avLst/>
          </a:prstGeom>
          <a:noFill/>
        </p:spPr>
        <p:txBody>
          <a:bodyPr wrap="none" rtlCol="0">
            <a:spAutoFit/>
          </a:bodyPr>
          <a:lstStyle/>
          <a:p>
            <a:r>
              <a:rPr lang="en-GB" dirty="0">
                <a:solidFill>
                  <a:srgbClr val="FF0000"/>
                </a:solidFill>
                <a:latin typeface="Franklin Gothic Heavy"/>
              </a:rPr>
              <a:t>Vehicle</a:t>
            </a:r>
          </a:p>
        </p:txBody>
      </p:sp>
      <p:sp>
        <p:nvSpPr>
          <p:cNvPr id="16" name="Tekstvak 15">
            <a:extLst>
              <a:ext uri="{FF2B5EF4-FFF2-40B4-BE49-F238E27FC236}">
                <a16:creationId xmlns:a16="http://schemas.microsoft.com/office/drawing/2014/main" id="{0E5D52A3-AAE3-45A3-B486-781E73C2B36E}"/>
              </a:ext>
            </a:extLst>
          </p:cNvPr>
          <p:cNvSpPr txBox="1"/>
          <p:nvPr/>
        </p:nvSpPr>
        <p:spPr>
          <a:xfrm>
            <a:off x="4079090" y="2240311"/>
            <a:ext cx="795411" cy="369332"/>
          </a:xfrm>
          <a:prstGeom prst="rect">
            <a:avLst/>
          </a:prstGeom>
          <a:noFill/>
        </p:spPr>
        <p:txBody>
          <a:bodyPr wrap="none" rtlCol="0">
            <a:spAutoFit/>
          </a:bodyPr>
          <a:lstStyle/>
          <a:p>
            <a:r>
              <a:rPr lang="en-GB" b="1" i="1" dirty="0">
                <a:solidFill>
                  <a:srgbClr val="71A4C3">
                    <a:lumMod val="75000"/>
                  </a:srgbClr>
                </a:solidFill>
                <a:latin typeface="Franklin Gothic Book"/>
              </a:rPr>
              <a:t>height</a:t>
            </a:r>
          </a:p>
        </p:txBody>
      </p:sp>
      <p:sp>
        <p:nvSpPr>
          <p:cNvPr id="17" name="Tekstvak 16">
            <a:extLst>
              <a:ext uri="{FF2B5EF4-FFF2-40B4-BE49-F238E27FC236}">
                <a16:creationId xmlns:a16="http://schemas.microsoft.com/office/drawing/2014/main" id="{6BB3B158-35D2-4ED7-8404-23459E7B71DA}"/>
              </a:ext>
            </a:extLst>
          </p:cNvPr>
          <p:cNvSpPr txBox="1"/>
          <p:nvPr/>
        </p:nvSpPr>
        <p:spPr>
          <a:xfrm>
            <a:off x="7984102" y="2592677"/>
            <a:ext cx="2375394" cy="369332"/>
          </a:xfrm>
          <a:prstGeom prst="rect">
            <a:avLst/>
          </a:prstGeom>
          <a:noFill/>
        </p:spPr>
        <p:txBody>
          <a:bodyPr wrap="none" rtlCol="0">
            <a:spAutoFit/>
          </a:bodyPr>
          <a:lstStyle/>
          <a:p>
            <a:r>
              <a:rPr lang="en-GB" b="1" i="1" dirty="0" err="1">
                <a:solidFill>
                  <a:srgbClr val="71A4C3">
                    <a:lumMod val="75000"/>
                  </a:srgbClr>
                </a:solidFill>
                <a:latin typeface="Franklin Gothic Book"/>
              </a:rPr>
              <a:t>compliesToSpeedLimit</a:t>
            </a:r>
            <a:endParaRPr lang="en-GB" b="1" i="1" dirty="0">
              <a:solidFill>
                <a:srgbClr val="71A4C3">
                  <a:lumMod val="75000"/>
                </a:srgbClr>
              </a:solidFill>
              <a:latin typeface="Franklin Gothic Book"/>
            </a:endParaRPr>
          </a:p>
        </p:txBody>
      </p:sp>
      <p:sp>
        <p:nvSpPr>
          <p:cNvPr id="18" name="Tekstvak 17">
            <a:extLst>
              <a:ext uri="{FF2B5EF4-FFF2-40B4-BE49-F238E27FC236}">
                <a16:creationId xmlns:a16="http://schemas.microsoft.com/office/drawing/2014/main" id="{8A93DAD4-2850-4B2F-870D-DAC170EEC4C9}"/>
              </a:ext>
            </a:extLst>
          </p:cNvPr>
          <p:cNvSpPr txBox="1"/>
          <p:nvPr/>
        </p:nvSpPr>
        <p:spPr>
          <a:xfrm>
            <a:off x="8004868" y="2996084"/>
            <a:ext cx="822854" cy="369332"/>
          </a:xfrm>
          <a:prstGeom prst="rect">
            <a:avLst/>
          </a:prstGeom>
          <a:noFill/>
        </p:spPr>
        <p:txBody>
          <a:bodyPr wrap="none" rtlCol="0">
            <a:spAutoFit/>
          </a:bodyPr>
          <a:lstStyle/>
          <a:p>
            <a:r>
              <a:rPr lang="en-GB" b="1" i="1" dirty="0">
                <a:solidFill>
                  <a:srgbClr val="71A4C3">
                    <a:lumMod val="75000"/>
                  </a:srgbClr>
                </a:solidFill>
                <a:latin typeface="Franklin Gothic Book"/>
              </a:rPr>
              <a:t>weight</a:t>
            </a:r>
          </a:p>
        </p:txBody>
      </p:sp>
      <p:sp>
        <p:nvSpPr>
          <p:cNvPr id="19" name="Tekstvak 18">
            <a:extLst>
              <a:ext uri="{FF2B5EF4-FFF2-40B4-BE49-F238E27FC236}">
                <a16:creationId xmlns:a16="http://schemas.microsoft.com/office/drawing/2014/main" id="{E17540E2-6812-488E-9BDB-F99E2764542E}"/>
              </a:ext>
            </a:extLst>
          </p:cNvPr>
          <p:cNvSpPr txBox="1"/>
          <p:nvPr/>
        </p:nvSpPr>
        <p:spPr>
          <a:xfrm>
            <a:off x="7984102" y="2141802"/>
            <a:ext cx="1482585" cy="369332"/>
          </a:xfrm>
          <a:prstGeom prst="rect">
            <a:avLst/>
          </a:prstGeom>
          <a:noFill/>
        </p:spPr>
        <p:txBody>
          <a:bodyPr wrap="none" rtlCol="0">
            <a:spAutoFit/>
          </a:bodyPr>
          <a:lstStyle/>
          <a:p>
            <a:r>
              <a:rPr lang="en-GB" b="1" i="1" dirty="0" err="1">
                <a:solidFill>
                  <a:srgbClr val="71A4C3">
                    <a:lumMod val="75000"/>
                  </a:srgbClr>
                </a:solidFill>
                <a:latin typeface="Franklin Gothic Book"/>
              </a:rPr>
              <a:t>vehicleSpeed</a:t>
            </a:r>
            <a:endParaRPr lang="en-GB" b="1" i="1" dirty="0">
              <a:solidFill>
                <a:srgbClr val="71A4C3">
                  <a:lumMod val="75000"/>
                </a:srgbClr>
              </a:solidFill>
              <a:latin typeface="Franklin Gothic Book"/>
            </a:endParaRPr>
          </a:p>
        </p:txBody>
      </p:sp>
      <p:sp>
        <p:nvSpPr>
          <p:cNvPr id="20" name="Rechthoek 19">
            <a:extLst>
              <a:ext uri="{FF2B5EF4-FFF2-40B4-BE49-F238E27FC236}">
                <a16:creationId xmlns:a16="http://schemas.microsoft.com/office/drawing/2014/main" id="{BB80000E-882E-40D4-8772-4293C1BA91E2}"/>
              </a:ext>
            </a:extLst>
          </p:cNvPr>
          <p:cNvSpPr/>
          <p:nvPr/>
        </p:nvSpPr>
        <p:spPr>
          <a:xfrm>
            <a:off x="8777968" y="5814004"/>
            <a:ext cx="3213187" cy="369332"/>
          </a:xfrm>
          <a:prstGeom prst="rect">
            <a:avLst/>
          </a:prstGeom>
        </p:spPr>
        <p:txBody>
          <a:bodyPr wrap="none">
            <a:spAutoFit/>
          </a:bodyPr>
          <a:lstStyle/>
          <a:p>
            <a:r>
              <a:rPr lang="en-GB" b="1" dirty="0" err="1">
                <a:solidFill>
                  <a:srgbClr val="00B050"/>
                </a:solidFill>
                <a:latin typeface="Franklin Gothic Book"/>
              </a:rPr>
              <a:t>NonGeometricVehicleAttributes</a:t>
            </a:r>
            <a:endParaRPr lang="en-GB" b="1" dirty="0">
              <a:solidFill>
                <a:srgbClr val="00B050"/>
              </a:solidFill>
              <a:latin typeface="Franklin Gothic Book"/>
            </a:endParaRPr>
          </a:p>
        </p:txBody>
      </p:sp>
      <p:cxnSp>
        <p:nvCxnSpPr>
          <p:cNvPr id="21" name="Rechte verbindingslijn 20">
            <a:extLst>
              <a:ext uri="{FF2B5EF4-FFF2-40B4-BE49-F238E27FC236}">
                <a16:creationId xmlns:a16="http://schemas.microsoft.com/office/drawing/2014/main" id="{9BFD119F-C90D-4BF4-AD3F-5725819FE828}"/>
              </a:ext>
            </a:extLst>
          </p:cNvPr>
          <p:cNvCxnSpPr>
            <a:cxnSpLocks/>
          </p:cNvCxnSpPr>
          <p:nvPr/>
        </p:nvCxnSpPr>
        <p:spPr>
          <a:xfrm>
            <a:off x="3078480" y="3196837"/>
            <a:ext cx="1957454" cy="1866178"/>
          </a:xfrm>
          <a:prstGeom prst="line">
            <a:avLst/>
          </a:prstGeom>
          <a:noFill/>
          <a:ln w="38100" cap="flat" cmpd="sng" algn="ctr">
            <a:solidFill>
              <a:sysClr val="windowText" lastClr="000000"/>
            </a:solidFill>
            <a:prstDash val="solid"/>
            <a:miter lim="800000"/>
            <a:headEnd type="none" w="med" len="med"/>
            <a:tailEnd type="arrow" w="med" len="med"/>
          </a:ln>
          <a:effectLst/>
        </p:spPr>
      </p:cxnSp>
      <p:cxnSp>
        <p:nvCxnSpPr>
          <p:cNvPr id="22" name="Rechte verbindingslijn 21">
            <a:extLst>
              <a:ext uri="{FF2B5EF4-FFF2-40B4-BE49-F238E27FC236}">
                <a16:creationId xmlns:a16="http://schemas.microsoft.com/office/drawing/2014/main" id="{2C2F9069-213A-4F52-8449-6268F419063C}"/>
              </a:ext>
            </a:extLst>
          </p:cNvPr>
          <p:cNvCxnSpPr>
            <a:cxnSpLocks/>
          </p:cNvCxnSpPr>
          <p:nvPr/>
        </p:nvCxnSpPr>
        <p:spPr>
          <a:xfrm>
            <a:off x="3350918" y="4930418"/>
            <a:ext cx="1296702" cy="371407"/>
          </a:xfrm>
          <a:prstGeom prst="line">
            <a:avLst/>
          </a:prstGeom>
          <a:noFill/>
          <a:ln w="38100" cap="flat" cmpd="sng" algn="ctr">
            <a:solidFill>
              <a:sysClr val="windowText" lastClr="000000"/>
            </a:solidFill>
            <a:prstDash val="solid"/>
            <a:miter lim="800000"/>
            <a:headEnd type="arrow" w="med" len="med"/>
            <a:tailEnd type="none" w="med" len="med"/>
          </a:ln>
          <a:effectLst/>
        </p:spPr>
      </p:cxnSp>
      <p:cxnSp>
        <p:nvCxnSpPr>
          <p:cNvPr id="23" name="Rechte verbindingslijn 22">
            <a:extLst>
              <a:ext uri="{FF2B5EF4-FFF2-40B4-BE49-F238E27FC236}">
                <a16:creationId xmlns:a16="http://schemas.microsoft.com/office/drawing/2014/main" id="{67E8F069-2F49-4EBC-A4EB-386F5F0A6191}"/>
              </a:ext>
            </a:extLst>
          </p:cNvPr>
          <p:cNvCxnSpPr>
            <a:cxnSpLocks/>
            <a:stCxn id="13" idx="0"/>
          </p:cNvCxnSpPr>
          <p:nvPr/>
        </p:nvCxnSpPr>
        <p:spPr>
          <a:xfrm flipV="1">
            <a:off x="5437201" y="4769754"/>
            <a:ext cx="392287" cy="497200"/>
          </a:xfrm>
          <a:prstGeom prst="line">
            <a:avLst/>
          </a:prstGeom>
          <a:noFill/>
          <a:ln w="38100" cap="flat" cmpd="sng" algn="ctr">
            <a:solidFill>
              <a:sysClr val="windowText" lastClr="000000"/>
            </a:solidFill>
            <a:prstDash val="solid"/>
            <a:miter lim="800000"/>
            <a:headEnd type="none" w="med" len="med"/>
            <a:tailEnd type="arrow" w="med" len="med"/>
          </a:ln>
          <a:effectLst/>
        </p:spPr>
      </p:cxnSp>
      <p:cxnSp>
        <p:nvCxnSpPr>
          <p:cNvPr id="24" name="Rechte verbindingslijn 23">
            <a:extLst>
              <a:ext uri="{FF2B5EF4-FFF2-40B4-BE49-F238E27FC236}">
                <a16:creationId xmlns:a16="http://schemas.microsoft.com/office/drawing/2014/main" id="{3F0B08B0-BDF8-460F-8142-0F9B2E80A627}"/>
              </a:ext>
            </a:extLst>
          </p:cNvPr>
          <p:cNvCxnSpPr>
            <a:cxnSpLocks/>
          </p:cNvCxnSpPr>
          <p:nvPr/>
        </p:nvCxnSpPr>
        <p:spPr>
          <a:xfrm flipV="1">
            <a:off x="5944087" y="4708290"/>
            <a:ext cx="2040015" cy="604742"/>
          </a:xfrm>
          <a:prstGeom prst="line">
            <a:avLst/>
          </a:prstGeom>
          <a:noFill/>
          <a:ln w="38100" cap="flat" cmpd="sng" algn="ctr">
            <a:solidFill>
              <a:sysClr val="windowText" lastClr="000000"/>
            </a:solidFill>
            <a:prstDash val="solid"/>
            <a:miter lim="800000"/>
            <a:headEnd type="none" w="med" len="med"/>
            <a:tailEnd type="arrow" w="med" len="med"/>
          </a:ln>
          <a:effectLst/>
        </p:spPr>
      </p:cxnSp>
      <p:cxnSp>
        <p:nvCxnSpPr>
          <p:cNvPr id="25" name="Rechte verbindingslijn 24">
            <a:extLst>
              <a:ext uri="{FF2B5EF4-FFF2-40B4-BE49-F238E27FC236}">
                <a16:creationId xmlns:a16="http://schemas.microsoft.com/office/drawing/2014/main" id="{8E0DF896-53A7-4E70-A73C-569F486B4C1B}"/>
              </a:ext>
            </a:extLst>
          </p:cNvPr>
          <p:cNvCxnSpPr>
            <a:cxnSpLocks/>
          </p:cNvCxnSpPr>
          <p:nvPr/>
        </p:nvCxnSpPr>
        <p:spPr>
          <a:xfrm>
            <a:off x="3415246" y="3011507"/>
            <a:ext cx="1603190" cy="667875"/>
          </a:xfrm>
          <a:prstGeom prst="line">
            <a:avLst/>
          </a:prstGeom>
          <a:noFill/>
          <a:ln w="6350" cap="flat" cmpd="sng" algn="ctr">
            <a:solidFill>
              <a:sysClr val="windowText" lastClr="000000"/>
            </a:solidFill>
            <a:prstDash val="solid"/>
            <a:miter lim="800000"/>
            <a:headEnd type="none" w="med" len="med"/>
            <a:tailEnd type="arrow" w="med" len="med"/>
          </a:ln>
          <a:effectLst/>
        </p:spPr>
      </p:cxnSp>
      <p:cxnSp>
        <p:nvCxnSpPr>
          <p:cNvPr id="26" name="Rechte verbindingslijn 25">
            <a:extLst>
              <a:ext uri="{FF2B5EF4-FFF2-40B4-BE49-F238E27FC236}">
                <a16:creationId xmlns:a16="http://schemas.microsoft.com/office/drawing/2014/main" id="{3948D30C-4364-4811-9DF5-8A7BDDADB750}"/>
              </a:ext>
            </a:extLst>
          </p:cNvPr>
          <p:cNvCxnSpPr>
            <a:cxnSpLocks/>
          </p:cNvCxnSpPr>
          <p:nvPr/>
        </p:nvCxnSpPr>
        <p:spPr>
          <a:xfrm flipV="1">
            <a:off x="3397748" y="2504127"/>
            <a:ext cx="546591" cy="194035"/>
          </a:xfrm>
          <a:prstGeom prst="line">
            <a:avLst/>
          </a:prstGeom>
          <a:noFill/>
          <a:ln w="6350" cap="flat" cmpd="sng" algn="ctr">
            <a:solidFill>
              <a:sysClr val="windowText" lastClr="000000"/>
            </a:solidFill>
            <a:prstDash val="solid"/>
            <a:miter lim="800000"/>
            <a:headEnd type="none" w="med" len="med"/>
            <a:tailEnd type="arrow" w="med" len="med"/>
          </a:ln>
          <a:effectLst/>
        </p:spPr>
      </p:cxnSp>
      <p:cxnSp>
        <p:nvCxnSpPr>
          <p:cNvPr id="27" name="Rechte verbindingslijn 26">
            <a:extLst>
              <a:ext uri="{FF2B5EF4-FFF2-40B4-BE49-F238E27FC236}">
                <a16:creationId xmlns:a16="http://schemas.microsoft.com/office/drawing/2014/main" id="{01E485E1-01DA-4A4E-987E-D661DC638F87}"/>
              </a:ext>
            </a:extLst>
          </p:cNvPr>
          <p:cNvCxnSpPr>
            <a:cxnSpLocks/>
          </p:cNvCxnSpPr>
          <p:nvPr/>
        </p:nvCxnSpPr>
        <p:spPr>
          <a:xfrm flipV="1">
            <a:off x="6948861" y="2449668"/>
            <a:ext cx="984928" cy="1229714"/>
          </a:xfrm>
          <a:prstGeom prst="line">
            <a:avLst/>
          </a:prstGeom>
          <a:noFill/>
          <a:ln w="6350" cap="flat" cmpd="sng" algn="ctr">
            <a:solidFill>
              <a:sysClr val="windowText" lastClr="000000"/>
            </a:solidFill>
            <a:prstDash val="solid"/>
            <a:miter lim="800000"/>
            <a:headEnd type="none" w="med" len="med"/>
            <a:tailEnd type="arrow" w="med" len="med"/>
          </a:ln>
          <a:effectLst/>
        </p:spPr>
      </p:cxnSp>
      <p:cxnSp>
        <p:nvCxnSpPr>
          <p:cNvPr id="28" name="Rechte verbindingslijn 27">
            <a:extLst>
              <a:ext uri="{FF2B5EF4-FFF2-40B4-BE49-F238E27FC236}">
                <a16:creationId xmlns:a16="http://schemas.microsoft.com/office/drawing/2014/main" id="{CE219E5E-DBD4-48F6-A0F5-9B5DB34994D2}"/>
              </a:ext>
            </a:extLst>
          </p:cNvPr>
          <p:cNvCxnSpPr>
            <a:cxnSpLocks/>
          </p:cNvCxnSpPr>
          <p:nvPr/>
        </p:nvCxnSpPr>
        <p:spPr>
          <a:xfrm flipV="1">
            <a:off x="7075069" y="2853904"/>
            <a:ext cx="885051" cy="856369"/>
          </a:xfrm>
          <a:prstGeom prst="line">
            <a:avLst/>
          </a:prstGeom>
          <a:noFill/>
          <a:ln w="6350" cap="flat" cmpd="sng" algn="ctr">
            <a:solidFill>
              <a:sysClr val="windowText" lastClr="000000"/>
            </a:solidFill>
            <a:prstDash val="solid"/>
            <a:miter lim="800000"/>
            <a:headEnd type="none" w="med" len="med"/>
            <a:tailEnd type="arrow" w="med" len="med"/>
          </a:ln>
          <a:effectLst/>
        </p:spPr>
      </p:cxnSp>
      <p:cxnSp>
        <p:nvCxnSpPr>
          <p:cNvPr id="29" name="Rechte verbindingslijn 28">
            <a:extLst>
              <a:ext uri="{FF2B5EF4-FFF2-40B4-BE49-F238E27FC236}">
                <a16:creationId xmlns:a16="http://schemas.microsoft.com/office/drawing/2014/main" id="{B3C57C23-8CF3-47BC-9033-631662345395}"/>
              </a:ext>
            </a:extLst>
          </p:cNvPr>
          <p:cNvCxnSpPr>
            <a:cxnSpLocks/>
            <a:endCxn id="18" idx="1"/>
          </p:cNvCxnSpPr>
          <p:nvPr/>
        </p:nvCxnSpPr>
        <p:spPr>
          <a:xfrm flipV="1">
            <a:off x="7130198" y="3180750"/>
            <a:ext cx="874670" cy="627118"/>
          </a:xfrm>
          <a:prstGeom prst="line">
            <a:avLst/>
          </a:prstGeom>
          <a:noFill/>
          <a:ln w="6350" cap="flat" cmpd="sng" algn="ctr">
            <a:solidFill>
              <a:sysClr val="windowText" lastClr="000000"/>
            </a:solidFill>
            <a:prstDash val="solid"/>
            <a:miter lim="800000"/>
            <a:headEnd type="none" w="med" len="med"/>
            <a:tailEnd type="arrow" w="med" len="med"/>
          </a:ln>
          <a:effectLst/>
        </p:spPr>
      </p:cxnSp>
      <p:cxnSp>
        <p:nvCxnSpPr>
          <p:cNvPr id="30" name="Rechte verbindingslijn 29">
            <a:extLst>
              <a:ext uri="{FF2B5EF4-FFF2-40B4-BE49-F238E27FC236}">
                <a16:creationId xmlns:a16="http://schemas.microsoft.com/office/drawing/2014/main" id="{B83398D8-2CD8-45E1-B04C-E442931CD3DC}"/>
              </a:ext>
            </a:extLst>
          </p:cNvPr>
          <p:cNvCxnSpPr>
            <a:cxnSpLocks/>
          </p:cNvCxnSpPr>
          <p:nvPr/>
        </p:nvCxnSpPr>
        <p:spPr>
          <a:xfrm flipH="1" flipV="1">
            <a:off x="9045067" y="3218979"/>
            <a:ext cx="1638889" cy="2185132"/>
          </a:xfrm>
          <a:prstGeom prst="line">
            <a:avLst/>
          </a:prstGeom>
          <a:noFill/>
          <a:ln w="6350" cap="flat" cmpd="sng" algn="ctr">
            <a:solidFill>
              <a:sysClr val="windowText" lastClr="000000"/>
            </a:solidFill>
            <a:prstDash val="solid"/>
            <a:miter lim="800000"/>
            <a:headEnd type="none" w="med" len="med"/>
            <a:tailEnd type="arrow" w="med" len="med"/>
          </a:ln>
          <a:effectLst/>
        </p:spPr>
      </p:cxnSp>
      <p:cxnSp>
        <p:nvCxnSpPr>
          <p:cNvPr id="31" name="Rechte verbindingslijn 30">
            <a:extLst>
              <a:ext uri="{FF2B5EF4-FFF2-40B4-BE49-F238E27FC236}">
                <a16:creationId xmlns:a16="http://schemas.microsoft.com/office/drawing/2014/main" id="{D3AF514E-BC86-4532-BEDB-092DD9EE6268}"/>
              </a:ext>
            </a:extLst>
          </p:cNvPr>
          <p:cNvCxnSpPr>
            <a:cxnSpLocks/>
          </p:cNvCxnSpPr>
          <p:nvPr/>
        </p:nvCxnSpPr>
        <p:spPr>
          <a:xfrm flipH="1" flipV="1">
            <a:off x="9664588" y="3154840"/>
            <a:ext cx="1161868" cy="2241305"/>
          </a:xfrm>
          <a:prstGeom prst="line">
            <a:avLst/>
          </a:prstGeom>
          <a:noFill/>
          <a:ln w="6350" cap="flat" cmpd="sng" algn="ctr">
            <a:solidFill>
              <a:sysClr val="windowText" lastClr="000000"/>
            </a:solidFill>
            <a:prstDash val="solid"/>
            <a:miter lim="800000"/>
            <a:headEnd type="none" w="med" len="med"/>
            <a:tailEnd type="arrow" w="med" len="med"/>
          </a:ln>
          <a:effectLst/>
        </p:spPr>
      </p:cxnSp>
      <p:cxnSp>
        <p:nvCxnSpPr>
          <p:cNvPr id="32" name="Rechte verbindingslijn 31">
            <a:extLst>
              <a:ext uri="{FF2B5EF4-FFF2-40B4-BE49-F238E27FC236}">
                <a16:creationId xmlns:a16="http://schemas.microsoft.com/office/drawing/2014/main" id="{B9F7CC5D-EB5F-451D-8030-5AC825435C52}"/>
              </a:ext>
            </a:extLst>
          </p:cNvPr>
          <p:cNvCxnSpPr>
            <a:cxnSpLocks/>
          </p:cNvCxnSpPr>
          <p:nvPr/>
        </p:nvCxnSpPr>
        <p:spPr>
          <a:xfrm flipH="1" flipV="1">
            <a:off x="10289726" y="3089273"/>
            <a:ext cx="673916" cy="2297800"/>
          </a:xfrm>
          <a:prstGeom prst="line">
            <a:avLst/>
          </a:prstGeom>
          <a:noFill/>
          <a:ln w="6350" cap="flat" cmpd="sng" algn="ctr">
            <a:solidFill>
              <a:sysClr val="windowText" lastClr="000000"/>
            </a:solidFill>
            <a:prstDash val="solid"/>
            <a:miter lim="800000"/>
            <a:headEnd type="none" w="med" len="med"/>
            <a:tailEnd type="arrow" w="med" len="med"/>
          </a:ln>
          <a:effectLst/>
        </p:spPr>
      </p:cxnSp>
      <p:pic>
        <p:nvPicPr>
          <p:cNvPr id="33" name="Picture 2" descr="Vrachtwagen Zijaanzicht Geïsoleerde Vector Kleur Afbeelding. Rode ...">
            <a:extLst>
              <a:ext uri="{FF2B5EF4-FFF2-40B4-BE49-F238E27FC236}">
                <a16:creationId xmlns:a16="http://schemas.microsoft.com/office/drawing/2014/main" id="{43B3097B-62CC-4310-A086-EA33A85934D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4386" b="27898"/>
          <a:stretch/>
        </p:blipFill>
        <p:spPr bwMode="auto">
          <a:xfrm>
            <a:off x="5925932" y="3640366"/>
            <a:ext cx="1753343" cy="645523"/>
          </a:xfrm>
          <a:prstGeom prst="rect">
            <a:avLst/>
          </a:prstGeom>
          <a:noFill/>
          <a:extLst>
            <a:ext uri="{909E8E84-426E-40DD-AFC4-6F175D3DCCD1}">
              <a14:hiddenFill xmlns:a14="http://schemas.microsoft.com/office/drawing/2010/main">
                <a:solidFill>
                  <a:srgbClr val="FFFFFF"/>
                </a:solidFill>
              </a14:hiddenFill>
            </a:ext>
          </a:extLst>
        </p:spPr>
      </p:pic>
      <p:sp>
        <p:nvSpPr>
          <p:cNvPr id="34" name="Tekstvak 33">
            <a:extLst>
              <a:ext uri="{FF2B5EF4-FFF2-40B4-BE49-F238E27FC236}">
                <a16:creationId xmlns:a16="http://schemas.microsoft.com/office/drawing/2014/main" id="{0538FA38-2436-4821-8C0B-159AE19D255F}"/>
              </a:ext>
            </a:extLst>
          </p:cNvPr>
          <p:cNvSpPr txBox="1"/>
          <p:nvPr/>
        </p:nvSpPr>
        <p:spPr>
          <a:xfrm>
            <a:off x="10429446" y="5330955"/>
            <a:ext cx="843501" cy="523220"/>
          </a:xfrm>
          <a:prstGeom prst="rect">
            <a:avLst/>
          </a:prstGeom>
          <a:noFill/>
        </p:spPr>
        <p:txBody>
          <a:bodyPr wrap="none" rtlCol="0">
            <a:spAutoFit/>
          </a:bodyPr>
          <a:lstStyle/>
          <a:p>
            <a:r>
              <a:rPr lang="en-GB" sz="2800" b="1" dirty="0">
                <a:solidFill>
                  <a:srgbClr val="00B050"/>
                </a:solidFill>
                <a:latin typeface="Franklin Gothic Book"/>
              </a:rPr>
              <a:t>{ … }</a:t>
            </a:r>
          </a:p>
        </p:txBody>
      </p:sp>
      <p:sp>
        <p:nvSpPr>
          <p:cNvPr id="35" name="Tekstvak 34">
            <a:extLst>
              <a:ext uri="{FF2B5EF4-FFF2-40B4-BE49-F238E27FC236}">
                <a16:creationId xmlns:a16="http://schemas.microsoft.com/office/drawing/2014/main" id="{33719B8F-5B5D-4869-BD06-03C439E77650}"/>
              </a:ext>
            </a:extLst>
          </p:cNvPr>
          <p:cNvSpPr txBox="1"/>
          <p:nvPr/>
        </p:nvSpPr>
        <p:spPr>
          <a:xfrm>
            <a:off x="9110977" y="1304722"/>
            <a:ext cx="1059906" cy="369332"/>
          </a:xfrm>
          <a:prstGeom prst="rect">
            <a:avLst/>
          </a:prstGeom>
          <a:noFill/>
        </p:spPr>
        <p:txBody>
          <a:bodyPr wrap="none" rtlCol="0">
            <a:spAutoFit/>
          </a:bodyPr>
          <a:lstStyle/>
          <a:p>
            <a:r>
              <a:rPr lang="en-GB" b="1" i="1" dirty="0">
                <a:solidFill>
                  <a:srgbClr val="71A4C3">
                    <a:lumMod val="75000"/>
                  </a:srgbClr>
                </a:solidFill>
                <a:latin typeface="Franklin Gothic Book"/>
              </a:rPr>
              <a:t>accuracy</a:t>
            </a:r>
          </a:p>
        </p:txBody>
      </p:sp>
      <p:cxnSp>
        <p:nvCxnSpPr>
          <p:cNvPr id="36" name="Rechte verbindingslijn 35">
            <a:extLst>
              <a:ext uri="{FF2B5EF4-FFF2-40B4-BE49-F238E27FC236}">
                <a16:creationId xmlns:a16="http://schemas.microsoft.com/office/drawing/2014/main" id="{B26A2731-F573-45D4-B5DE-70C9220F63FB}"/>
              </a:ext>
            </a:extLst>
          </p:cNvPr>
          <p:cNvCxnSpPr>
            <a:cxnSpLocks/>
          </p:cNvCxnSpPr>
          <p:nvPr/>
        </p:nvCxnSpPr>
        <p:spPr>
          <a:xfrm flipV="1">
            <a:off x="9264352" y="1717954"/>
            <a:ext cx="400236" cy="423848"/>
          </a:xfrm>
          <a:prstGeom prst="line">
            <a:avLst/>
          </a:prstGeom>
          <a:noFill/>
          <a:ln w="6350" cap="flat" cmpd="sng" algn="ctr">
            <a:solidFill>
              <a:sysClr val="windowText" lastClr="000000"/>
            </a:solidFill>
            <a:prstDash val="solid"/>
            <a:miter lim="800000"/>
            <a:headEnd type="none" w="med" len="med"/>
            <a:tailEnd type="arrow" w="med" len="med"/>
          </a:ln>
          <a:effectLst/>
        </p:spPr>
      </p:cxnSp>
      <p:pic>
        <p:nvPicPr>
          <p:cNvPr id="2" name="Afbeelding 1">
            <a:extLst>
              <a:ext uri="{FF2B5EF4-FFF2-40B4-BE49-F238E27FC236}">
                <a16:creationId xmlns:a16="http://schemas.microsoft.com/office/drawing/2014/main" id="{85A8DEA4-BFED-4593-9386-6EE87638148F}"/>
              </a:ext>
            </a:extLst>
          </p:cNvPr>
          <p:cNvPicPr>
            <a:picLocks noChangeAspect="1"/>
          </p:cNvPicPr>
          <p:nvPr/>
        </p:nvPicPr>
        <p:blipFill>
          <a:blip r:embed="rId4"/>
          <a:stretch>
            <a:fillRect/>
          </a:stretch>
        </p:blipFill>
        <p:spPr>
          <a:xfrm>
            <a:off x="10615843" y="6477882"/>
            <a:ext cx="1054699" cy="182896"/>
          </a:xfrm>
          <a:prstGeom prst="rect">
            <a:avLst/>
          </a:prstGeom>
        </p:spPr>
      </p:pic>
    </p:spTree>
    <p:extLst>
      <p:ext uri="{BB962C8B-B14F-4D97-AF65-F5344CB8AC3E}">
        <p14:creationId xmlns:p14="http://schemas.microsoft.com/office/powerpoint/2010/main" val="3882310793"/>
      </p:ext>
    </p:extLst>
  </p:cSld>
  <p:clrMapOvr>
    <a:overrideClrMapping bg1="lt1" tx1="dk1" bg2="lt2" tx2="dk2" accent1="accent1" accent2="accent2" accent3="accent3" accent4="accent4" accent5="accent5" accent6="accent6" hlink="hlink" folHlink="folHlink"/>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2">
            <a:lumMod val="20000"/>
            <a:lumOff val="80000"/>
          </a:schemeClr>
        </a:solidFill>
        <a:effectLst/>
      </p:bgPr>
    </p:bg>
    <p:spTree>
      <p:nvGrpSpPr>
        <p:cNvPr id="1" name=""/>
        <p:cNvGrpSpPr/>
        <p:nvPr/>
      </p:nvGrpSpPr>
      <p:grpSpPr>
        <a:xfrm>
          <a:off x="0" y="0"/>
          <a:ext cx="0" cy="0"/>
          <a:chOff x="0" y="0"/>
          <a:chExt cx="0" cy="0"/>
        </a:xfrm>
      </p:grpSpPr>
      <p:sp>
        <p:nvSpPr>
          <p:cNvPr id="21" name="Tijdelijke aanduiding voor verticale tekst 20">
            <a:extLst>
              <a:ext uri="{FF2B5EF4-FFF2-40B4-BE49-F238E27FC236}">
                <a16:creationId xmlns:a16="http://schemas.microsoft.com/office/drawing/2014/main" id="{FB0A1F67-8B72-4538-88A8-FCEE59540602}"/>
              </a:ext>
            </a:extLst>
          </p:cNvPr>
          <p:cNvSpPr>
            <a:spLocks noGrp="1"/>
          </p:cNvSpPr>
          <p:nvPr>
            <p:ph type="body" orient="vert" idx="1"/>
          </p:nvPr>
        </p:nvSpPr>
        <p:spPr>
          <a:xfrm>
            <a:off x="777242" y="1865752"/>
            <a:ext cx="10827107" cy="4438165"/>
          </a:xfrm>
        </p:spPr>
        <p:txBody>
          <a:bodyPr/>
          <a:lstStyle/>
          <a:p>
            <a:r>
              <a:rPr lang="en-GB" sz="1800" dirty="0"/>
              <a:t>Improving project management (program/design/build) &amp; asset management (operate)</a:t>
            </a:r>
          </a:p>
          <a:p>
            <a:r>
              <a:rPr lang="en-GB" sz="1800" dirty="0"/>
              <a:t>… ultimately, improving the assets </a:t>
            </a:r>
            <a:r>
              <a:rPr lang="en-GB" sz="1800" b="1" dirty="0"/>
              <a:t>utilization:</a:t>
            </a:r>
            <a:endParaRPr lang="en-GB" sz="1800" dirty="0"/>
          </a:p>
          <a:p>
            <a:pPr lvl="1"/>
            <a:r>
              <a:rPr lang="en-GB" sz="1800" dirty="0"/>
              <a:t>Better quality asset services (“for the people”), like</a:t>
            </a:r>
          </a:p>
          <a:p>
            <a:pPr lvl="2"/>
            <a:r>
              <a:rPr lang="en-GB" sz="1800" dirty="0"/>
              <a:t>           - Improved structural integrity/safety</a:t>
            </a:r>
          </a:p>
          <a:p>
            <a:pPr lvl="2"/>
            <a:r>
              <a:rPr lang="en-GB" sz="1800" dirty="0"/>
              <a:t>           - New transport options (platooning)</a:t>
            </a:r>
          </a:p>
          <a:p>
            <a:pPr lvl="1"/>
            <a:r>
              <a:rPr lang="en-GB" sz="1800" dirty="0"/>
              <a:t>Less asset operational costs (“for prosperity”)</a:t>
            </a:r>
          </a:p>
          <a:p>
            <a:pPr lvl="2"/>
            <a:r>
              <a:rPr lang="en-GB" sz="1800" dirty="0"/>
              <a:t>           - Less failure cost</a:t>
            </a:r>
          </a:p>
          <a:p>
            <a:pPr lvl="1"/>
            <a:r>
              <a:rPr lang="en-GB" sz="1800" dirty="0"/>
              <a:t>Better for the environment (“for the planet”)</a:t>
            </a:r>
          </a:p>
          <a:p>
            <a:pPr lvl="2"/>
            <a:r>
              <a:rPr lang="en-GB" sz="1800" dirty="0"/>
              <a:t>           - Improved durability &amp; circularity</a:t>
            </a:r>
          </a:p>
          <a:p>
            <a:pPr marL="179388" lvl="1" indent="0">
              <a:buNone/>
            </a:pPr>
            <a:endParaRPr lang="en-GB" sz="1800" dirty="0"/>
          </a:p>
        </p:txBody>
      </p:sp>
      <p:sp>
        <p:nvSpPr>
          <p:cNvPr id="23" name="Tijdelijke aanduiding voor verticale tekst 22">
            <a:extLst>
              <a:ext uri="{FF2B5EF4-FFF2-40B4-BE49-F238E27FC236}">
                <a16:creationId xmlns:a16="http://schemas.microsoft.com/office/drawing/2014/main" id="{42D326BD-7163-4F21-BB5C-93E4AA4B3E1A}"/>
              </a:ext>
            </a:extLst>
          </p:cNvPr>
          <p:cNvSpPr>
            <a:spLocks noGrp="1"/>
          </p:cNvSpPr>
          <p:nvPr>
            <p:ph type="body" orient="vert" idx="15"/>
          </p:nvPr>
        </p:nvSpPr>
        <p:spPr/>
        <p:txBody>
          <a:bodyPr/>
          <a:lstStyle/>
          <a:p>
            <a:endParaRPr lang="en-GB" dirty="0"/>
          </a:p>
        </p:txBody>
      </p:sp>
      <p:sp>
        <p:nvSpPr>
          <p:cNvPr id="20" name="Titel 19">
            <a:extLst>
              <a:ext uri="{FF2B5EF4-FFF2-40B4-BE49-F238E27FC236}">
                <a16:creationId xmlns:a16="http://schemas.microsoft.com/office/drawing/2014/main" id="{4BB9987A-2C44-4D4D-9641-691499791444}"/>
              </a:ext>
            </a:extLst>
          </p:cNvPr>
          <p:cNvSpPr>
            <a:spLocks noGrp="1"/>
          </p:cNvSpPr>
          <p:nvPr>
            <p:ph type="title"/>
          </p:nvPr>
        </p:nvSpPr>
        <p:spPr/>
        <p:txBody>
          <a:bodyPr/>
          <a:lstStyle/>
          <a:p>
            <a:r>
              <a:rPr lang="en-GB" dirty="0"/>
              <a:t>01. ALIM introduction</a:t>
            </a:r>
          </a:p>
        </p:txBody>
      </p:sp>
      <p:sp>
        <p:nvSpPr>
          <p:cNvPr id="2" name="Tijdelijke aanduiding voor dianummer 1">
            <a:extLst>
              <a:ext uri="{FF2B5EF4-FFF2-40B4-BE49-F238E27FC236}">
                <a16:creationId xmlns:a16="http://schemas.microsoft.com/office/drawing/2014/main" id="{2F0F8107-DEE5-41BC-8093-43FD29FF1DA9}"/>
              </a:ext>
            </a:extLst>
          </p:cNvPr>
          <p:cNvSpPr>
            <a:spLocks noGrp="1"/>
          </p:cNvSpPr>
          <p:nvPr>
            <p:ph type="sldNum" sz="quarter" idx="17"/>
          </p:nvPr>
        </p:nvSpPr>
        <p:spPr/>
        <p:txBody>
          <a:bodyPr/>
          <a:lstStyle/>
          <a:p>
            <a:fld id="{5EC93C5F-DB18-4797-88B9-B8B0D60519FD}" type="slidenum">
              <a:rPr lang="en-GB" smtClean="0"/>
              <a:pPr/>
              <a:t>7</a:t>
            </a:fld>
            <a:endParaRPr lang="en-GB" dirty="0"/>
          </a:p>
        </p:txBody>
      </p:sp>
      <p:sp>
        <p:nvSpPr>
          <p:cNvPr id="3" name="Tijdelijke aanduiding voor voettekst 2">
            <a:extLst>
              <a:ext uri="{FF2B5EF4-FFF2-40B4-BE49-F238E27FC236}">
                <a16:creationId xmlns:a16="http://schemas.microsoft.com/office/drawing/2014/main" id="{7492F5A2-7280-40E0-8A48-5CB57724C2E5}"/>
              </a:ext>
            </a:extLst>
          </p:cNvPr>
          <p:cNvSpPr>
            <a:spLocks noGrp="1"/>
          </p:cNvSpPr>
          <p:nvPr>
            <p:ph type="ftr" sz="quarter" idx="16"/>
          </p:nvPr>
        </p:nvSpPr>
        <p:spPr/>
        <p:txBody>
          <a:bodyPr/>
          <a:lstStyle/>
          <a:p>
            <a:r>
              <a:rPr lang="en-GB" dirty="0"/>
              <a:t>26 October 2021 | ALIM Guide for asset information Managers</a:t>
            </a:r>
          </a:p>
        </p:txBody>
      </p:sp>
      <p:pic>
        <p:nvPicPr>
          <p:cNvPr id="4" name="Afbeelding 3">
            <a:extLst>
              <a:ext uri="{FF2B5EF4-FFF2-40B4-BE49-F238E27FC236}">
                <a16:creationId xmlns:a16="http://schemas.microsoft.com/office/drawing/2014/main" id="{F8033BBB-0CEA-4488-A0C9-C580B44DCA87}"/>
              </a:ext>
            </a:extLst>
          </p:cNvPr>
          <p:cNvPicPr>
            <a:picLocks noChangeAspect="1"/>
          </p:cNvPicPr>
          <p:nvPr/>
        </p:nvPicPr>
        <p:blipFill>
          <a:blip r:embed="rId3"/>
          <a:stretch>
            <a:fillRect/>
          </a:stretch>
        </p:blipFill>
        <p:spPr>
          <a:xfrm>
            <a:off x="9997675" y="2105194"/>
            <a:ext cx="1838739" cy="715065"/>
          </a:xfrm>
          <a:prstGeom prst="rect">
            <a:avLst/>
          </a:prstGeom>
        </p:spPr>
      </p:pic>
      <p:sp>
        <p:nvSpPr>
          <p:cNvPr id="5" name="Rechthoek 4">
            <a:extLst>
              <a:ext uri="{FF2B5EF4-FFF2-40B4-BE49-F238E27FC236}">
                <a16:creationId xmlns:a16="http://schemas.microsoft.com/office/drawing/2014/main" id="{E826979A-2DD7-48C3-8A31-9171D336AB59}"/>
              </a:ext>
            </a:extLst>
          </p:cNvPr>
          <p:cNvSpPr/>
          <p:nvPr/>
        </p:nvSpPr>
        <p:spPr>
          <a:xfrm>
            <a:off x="8301295" y="4117602"/>
            <a:ext cx="3813817" cy="1815882"/>
          </a:xfrm>
          <a:prstGeom prst="rect">
            <a:avLst/>
          </a:prstGeom>
        </p:spPr>
        <p:txBody>
          <a:bodyPr wrap="square">
            <a:spAutoFit/>
          </a:bodyPr>
          <a:lstStyle/>
          <a:p>
            <a:r>
              <a:rPr lang="en-GB" sz="1600" b="1" dirty="0"/>
              <a:t>All by improved:</a:t>
            </a:r>
          </a:p>
          <a:p>
            <a:pPr marL="342900" indent="-342900">
              <a:buFont typeface="Arial" panose="020B0604020202020204" pitchFamily="34" charset="0"/>
              <a:buChar char="•"/>
            </a:pPr>
            <a:r>
              <a:rPr lang="en-GB" sz="1600" dirty="0"/>
              <a:t>Information alignment</a:t>
            </a:r>
          </a:p>
          <a:p>
            <a:pPr marL="342900" indent="-342900">
              <a:buFont typeface="Arial" panose="020B0604020202020204" pitchFamily="34" charset="0"/>
              <a:buChar char="•"/>
            </a:pPr>
            <a:r>
              <a:rPr lang="en-GB" sz="1600" dirty="0"/>
              <a:t>Information exchange &amp; sharing</a:t>
            </a:r>
          </a:p>
          <a:p>
            <a:pPr marL="342900" indent="-342900">
              <a:buFont typeface="Arial" panose="020B0604020202020204" pitchFamily="34" charset="0"/>
              <a:buChar char="•"/>
            </a:pPr>
            <a:r>
              <a:rPr lang="en-GB" sz="1600" dirty="0"/>
              <a:t>Information integration</a:t>
            </a:r>
          </a:p>
          <a:p>
            <a:pPr marL="342900" indent="-342900">
              <a:buFont typeface="Arial" panose="020B0604020202020204" pitchFamily="34" charset="0"/>
              <a:buChar char="•"/>
            </a:pPr>
            <a:endParaRPr lang="en-GB" sz="1600" dirty="0"/>
          </a:p>
          <a:p>
            <a:r>
              <a:rPr lang="en-GB" sz="1600" dirty="0"/>
              <a:t>All needing:</a:t>
            </a:r>
          </a:p>
          <a:p>
            <a:pPr marL="342900" indent="-342900">
              <a:buFont typeface="Arial" panose="020B0604020202020204" pitchFamily="34" charset="0"/>
              <a:buChar char="•"/>
            </a:pPr>
            <a:r>
              <a:rPr lang="en-GB" sz="1600" b="1" dirty="0"/>
              <a:t>Information Modelling &amp; Linking</a:t>
            </a:r>
          </a:p>
        </p:txBody>
      </p:sp>
      <p:sp>
        <p:nvSpPr>
          <p:cNvPr id="26" name="Ondertitel 7">
            <a:extLst>
              <a:ext uri="{FF2B5EF4-FFF2-40B4-BE49-F238E27FC236}">
                <a16:creationId xmlns:a16="http://schemas.microsoft.com/office/drawing/2014/main" id="{E77EEEA0-9820-4F53-A3CD-8234B493A8AA}"/>
              </a:ext>
            </a:extLst>
          </p:cNvPr>
          <p:cNvSpPr>
            <a:spLocks noGrp="1"/>
          </p:cNvSpPr>
          <p:nvPr>
            <p:ph type="subTitle" idx="10"/>
          </p:nvPr>
        </p:nvSpPr>
        <p:spPr>
          <a:xfrm>
            <a:off x="777244" y="924516"/>
            <a:ext cx="10827096" cy="349200"/>
          </a:xfrm>
        </p:spPr>
        <p:txBody>
          <a:bodyPr/>
          <a:lstStyle/>
          <a:p>
            <a:r>
              <a:rPr lang="en-GB" dirty="0"/>
              <a:t>purpose</a:t>
            </a:r>
          </a:p>
        </p:txBody>
      </p:sp>
      <p:pic>
        <p:nvPicPr>
          <p:cNvPr id="6" name="Afbeelding 5">
            <a:extLst>
              <a:ext uri="{FF2B5EF4-FFF2-40B4-BE49-F238E27FC236}">
                <a16:creationId xmlns:a16="http://schemas.microsoft.com/office/drawing/2014/main" id="{D750E5F9-C139-45DB-8AA2-9B2F92EC6D2E}"/>
              </a:ext>
            </a:extLst>
          </p:cNvPr>
          <p:cNvPicPr>
            <a:picLocks noChangeAspect="1"/>
          </p:cNvPicPr>
          <p:nvPr/>
        </p:nvPicPr>
        <p:blipFill>
          <a:blip r:embed="rId4"/>
          <a:stretch>
            <a:fillRect/>
          </a:stretch>
        </p:blipFill>
        <p:spPr>
          <a:xfrm>
            <a:off x="5974225" y="4084834"/>
            <a:ext cx="2018976" cy="2018976"/>
          </a:xfrm>
          <a:prstGeom prst="rect">
            <a:avLst/>
          </a:prstGeom>
        </p:spPr>
      </p:pic>
    </p:spTree>
    <p:extLst>
      <p:ext uri="{BB962C8B-B14F-4D97-AF65-F5344CB8AC3E}">
        <p14:creationId xmlns:p14="http://schemas.microsoft.com/office/powerpoint/2010/main" val="1902273481"/>
      </p:ext>
    </p:extLst>
  </p:cSld>
  <p:clrMapOvr>
    <a:overrideClrMapping bg1="lt1" tx1="dk1" bg2="lt2" tx2="dk2" accent1="accent1" accent2="accent2" accent3="accent3" accent4="accent4" accent5="accent5" accent6="accent6" hlink="hlink" folHlink="folHlink"/>
  </p:clrMapOvr>
  <p:transition spd="slow">
    <p:push dir="u"/>
  </p:transition>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2" name="Tijdelijke aanduiding voor verticale tekst 1">
            <a:extLst>
              <a:ext uri="{FF2B5EF4-FFF2-40B4-BE49-F238E27FC236}">
                <a16:creationId xmlns:a16="http://schemas.microsoft.com/office/drawing/2014/main" id="{98A27E24-A1B0-497B-91D4-B40EC3201E15}"/>
              </a:ext>
            </a:extLst>
          </p:cNvPr>
          <p:cNvSpPr>
            <a:spLocks noGrp="1"/>
          </p:cNvSpPr>
          <p:nvPr>
            <p:ph type="body" orient="vert" idx="1"/>
          </p:nvPr>
        </p:nvSpPr>
        <p:spPr/>
        <p:txBody>
          <a:bodyPr/>
          <a:lstStyle/>
          <a:p>
            <a:r>
              <a:rPr lang="en-GB" sz="2800" dirty="0"/>
              <a:t>Bridges always have exactly one height expressed in meters. Bridges always consist of exactly one bridge deck that itself consists of one or more concrete slabs. At a given moment there are 0 or more vehicles on a bridge with a certain speed measured in </a:t>
            </a:r>
            <a:r>
              <a:rPr lang="en-GB" sz="2800" dirty="0" err="1"/>
              <a:t>kilometers</a:t>
            </a:r>
            <a:r>
              <a:rPr lang="en-GB" sz="2800" dirty="0"/>
              <a:t> per hour (with an accuracy of 90%) and of a certain weight class that can only be selected from light, medium or heavy. It is known for each vehicle whether they are complying with the applicable speed limit at that time. Weight class and speed are grouped as non-geometric vehicle properties.</a:t>
            </a:r>
          </a:p>
        </p:txBody>
      </p:sp>
      <p:sp>
        <p:nvSpPr>
          <p:cNvPr id="3" name="Tijdelijke aanduiding voor verticale tekst 2">
            <a:extLst>
              <a:ext uri="{FF2B5EF4-FFF2-40B4-BE49-F238E27FC236}">
                <a16:creationId xmlns:a16="http://schemas.microsoft.com/office/drawing/2014/main" id="{B5E71F03-499C-409F-80A7-584CAC206BB2}"/>
              </a:ext>
            </a:extLst>
          </p:cNvPr>
          <p:cNvSpPr>
            <a:spLocks noGrp="1"/>
          </p:cNvSpPr>
          <p:nvPr>
            <p:ph type="body" orient="vert" idx="15"/>
          </p:nvPr>
        </p:nvSpPr>
        <p:spPr/>
        <p:txBody>
          <a:bodyPr/>
          <a:lstStyle/>
          <a:p>
            <a:endParaRPr lang="en-GB" dirty="0"/>
          </a:p>
        </p:txBody>
      </p:sp>
      <p:sp>
        <p:nvSpPr>
          <p:cNvPr id="4" name="Tijdelijke aanduiding voor dianummer 3">
            <a:extLst>
              <a:ext uri="{FF2B5EF4-FFF2-40B4-BE49-F238E27FC236}">
                <a16:creationId xmlns:a16="http://schemas.microsoft.com/office/drawing/2014/main" id="{0CF449E4-375B-4947-827B-C76E712D7750}"/>
              </a:ext>
            </a:extLst>
          </p:cNvPr>
          <p:cNvSpPr>
            <a:spLocks noGrp="1"/>
          </p:cNvSpPr>
          <p:nvPr>
            <p:ph type="sldNum" sz="quarter" idx="17"/>
          </p:nvPr>
        </p:nvSpPr>
        <p:spPr/>
        <p:txBody>
          <a:bodyPr/>
          <a:lstStyle/>
          <a:p>
            <a:fld id="{5EC93C5F-DB18-4797-88B9-B8B0D60519FD}" type="slidenum">
              <a:rPr lang="en-GB" smtClean="0"/>
              <a:pPr/>
              <a:t>70</a:t>
            </a:fld>
            <a:endParaRPr lang="en-GB" dirty="0"/>
          </a:p>
        </p:txBody>
      </p:sp>
      <p:sp>
        <p:nvSpPr>
          <p:cNvPr id="5" name="Tijdelijke aanduiding voor voettekst 4">
            <a:extLst>
              <a:ext uri="{FF2B5EF4-FFF2-40B4-BE49-F238E27FC236}">
                <a16:creationId xmlns:a16="http://schemas.microsoft.com/office/drawing/2014/main" id="{4349ABE1-9ABE-47DB-A782-C032F1A30CAB}"/>
              </a:ext>
            </a:extLst>
          </p:cNvPr>
          <p:cNvSpPr>
            <a:spLocks noGrp="1"/>
          </p:cNvSpPr>
          <p:nvPr>
            <p:ph type="ftr" sz="quarter" idx="16"/>
          </p:nvPr>
        </p:nvSpPr>
        <p:spPr/>
        <p:txBody>
          <a:bodyPr/>
          <a:lstStyle/>
          <a:p>
            <a:r>
              <a:rPr lang="en-GB" dirty="0"/>
              <a:t>26 October 2021 | ALIM Guide for asset information Managers</a:t>
            </a:r>
          </a:p>
        </p:txBody>
      </p:sp>
      <p:sp>
        <p:nvSpPr>
          <p:cNvPr id="6" name="Ondertitel 5">
            <a:extLst>
              <a:ext uri="{FF2B5EF4-FFF2-40B4-BE49-F238E27FC236}">
                <a16:creationId xmlns:a16="http://schemas.microsoft.com/office/drawing/2014/main" id="{F73D82E4-39A4-400C-81A4-F54DC2C61E3C}"/>
              </a:ext>
            </a:extLst>
          </p:cNvPr>
          <p:cNvSpPr>
            <a:spLocks noGrp="1"/>
          </p:cNvSpPr>
          <p:nvPr>
            <p:ph type="subTitle" idx="10"/>
          </p:nvPr>
        </p:nvSpPr>
        <p:spPr/>
        <p:txBody>
          <a:bodyPr/>
          <a:lstStyle/>
          <a:p>
            <a:r>
              <a:rPr lang="en-GB" dirty="0"/>
              <a:t>example ontology/OTL</a:t>
            </a:r>
          </a:p>
        </p:txBody>
      </p:sp>
      <p:sp>
        <p:nvSpPr>
          <p:cNvPr id="7" name="Titel 6">
            <a:extLst>
              <a:ext uri="{FF2B5EF4-FFF2-40B4-BE49-F238E27FC236}">
                <a16:creationId xmlns:a16="http://schemas.microsoft.com/office/drawing/2014/main" id="{7EEB106B-043A-4F1C-A89C-D5A667CD6C94}"/>
              </a:ext>
            </a:extLst>
          </p:cNvPr>
          <p:cNvSpPr>
            <a:spLocks noGrp="1"/>
          </p:cNvSpPr>
          <p:nvPr>
            <p:ph type="title"/>
          </p:nvPr>
        </p:nvSpPr>
        <p:spPr/>
        <p:txBody>
          <a:bodyPr/>
          <a:lstStyle/>
          <a:p>
            <a:r>
              <a:rPr lang="en-GB" dirty="0"/>
              <a:t>03. Defining for alim</a:t>
            </a:r>
          </a:p>
        </p:txBody>
      </p:sp>
    </p:spTree>
    <p:extLst>
      <p:ext uri="{BB962C8B-B14F-4D97-AF65-F5344CB8AC3E}">
        <p14:creationId xmlns:p14="http://schemas.microsoft.com/office/powerpoint/2010/main" val="470323107"/>
      </p:ext>
    </p:extLst>
  </p:cSld>
  <p:clrMapOvr>
    <a:overrideClrMapping bg1="lt1" tx1="dk1" bg2="lt2" tx2="dk2" accent1="accent1" accent2="accent2" accent3="accent3" accent4="accent4" accent5="accent5" accent6="accent6" hlink="hlink" folHlink="folHlink"/>
  </p:clrMapOvr>
  <p:transition spd="slow">
    <p:push dir="u"/>
  </p:transition>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2" name="Tijdelijke aanduiding voor verticale tekst 1">
            <a:extLst>
              <a:ext uri="{FF2B5EF4-FFF2-40B4-BE49-F238E27FC236}">
                <a16:creationId xmlns:a16="http://schemas.microsoft.com/office/drawing/2014/main" id="{98A27E24-A1B0-497B-91D4-B40EC3201E15}"/>
              </a:ext>
            </a:extLst>
          </p:cNvPr>
          <p:cNvSpPr>
            <a:spLocks noGrp="1"/>
          </p:cNvSpPr>
          <p:nvPr>
            <p:ph type="body" orient="vert" idx="1"/>
          </p:nvPr>
        </p:nvSpPr>
        <p:spPr/>
        <p:txBody>
          <a:bodyPr/>
          <a:lstStyle/>
          <a:p>
            <a:r>
              <a:rPr lang="en-GB" sz="2800" b="1" dirty="0">
                <a:solidFill>
                  <a:srgbClr val="FF0000"/>
                </a:solidFill>
              </a:rPr>
              <a:t>Bridges</a:t>
            </a:r>
            <a:r>
              <a:rPr lang="en-GB" sz="2800" dirty="0"/>
              <a:t> always have exactly one height expressed in meters. Bridges always consist of exactly one </a:t>
            </a:r>
            <a:r>
              <a:rPr lang="en-GB" sz="2800" b="1" dirty="0">
                <a:solidFill>
                  <a:srgbClr val="FF0000"/>
                </a:solidFill>
              </a:rPr>
              <a:t>bridge deck </a:t>
            </a:r>
            <a:r>
              <a:rPr lang="en-GB" sz="2800" dirty="0"/>
              <a:t>that itself consists of one or more </a:t>
            </a:r>
            <a:r>
              <a:rPr lang="en-GB" sz="2800" b="1" dirty="0">
                <a:solidFill>
                  <a:srgbClr val="FF0000"/>
                </a:solidFill>
              </a:rPr>
              <a:t>concrete slabs</a:t>
            </a:r>
            <a:r>
              <a:rPr lang="en-GB" sz="2800" dirty="0"/>
              <a:t>. At a given moment there are 0 or more </a:t>
            </a:r>
            <a:r>
              <a:rPr lang="en-GB" sz="2800" b="1" dirty="0">
                <a:solidFill>
                  <a:srgbClr val="FF0000"/>
                </a:solidFill>
              </a:rPr>
              <a:t>vehicles</a:t>
            </a:r>
            <a:r>
              <a:rPr lang="en-GB" sz="2800" dirty="0"/>
              <a:t> on a bridge with a certain speed measured in </a:t>
            </a:r>
            <a:r>
              <a:rPr lang="en-GB" sz="2800" dirty="0" err="1"/>
              <a:t>kilometers</a:t>
            </a:r>
            <a:r>
              <a:rPr lang="en-GB" sz="2800" dirty="0"/>
              <a:t> per hour (with an accuracy of 90%) and of a certain weight class that can only be selected from light, medium or heavy. It is known for each vehicle whether they are complying with the applicable speed limit at that time. Weight class and speed are grouped as non-geometric vehicle properties.</a:t>
            </a:r>
          </a:p>
        </p:txBody>
      </p:sp>
      <p:sp>
        <p:nvSpPr>
          <p:cNvPr id="3" name="Tijdelijke aanduiding voor verticale tekst 2">
            <a:extLst>
              <a:ext uri="{FF2B5EF4-FFF2-40B4-BE49-F238E27FC236}">
                <a16:creationId xmlns:a16="http://schemas.microsoft.com/office/drawing/2014/main" id="{B5E71F03-499C-409F-80A7-584CAC206BB2}"/>
              </a:ext>
            </a:extLst>
          </p:cNvPr>
          <p:cNvSpPr>
            <a:spLocks noGrp="1"/>
          </p:cNvSpPr>
          <p:nvPr>
            <p:ph type="body" orient="vert" idx="15"/>
          </p:nvPr>
        </p:nvSpPr>
        <p:spPr/>
        <p:txBody>
          <a:bodyPr/>
          <a:lstStyle/>
          <a:p>
            <a:endParaRPr lang="en-GB" dirty="0"/>
          </a:p>
        </p:txBody>
      </p:sp>
      <p:sp>
        <p:nvSpPr>
          <p:cNvPr id="4" name="Tijdelijke aanduiding voor dianummer 3">
            <a:extLst>
              <a:ext uri="{FF2B5EF4-FFF2-40B4-BE49-F238E27FC236}">
                <a16:creationId xmlns:a16="http://schemas.microsoft.com/office/drawing/2014/main" id="{0CF449E4-375B-4947-827B-C76E712D7750}"/>
              </a:ext>
            </a:extLst>
          </p:cNvPr>
          <p:cNvSpPr>
            <a:spLocks noGrp="1"/>
          </p:cNvSpPr>
          <p:nvPr>
            <p:ph type="sldNum" sz="quarter" idx="17"/>
          </p:nvPr>
        </p:nvSpPr>
        <p:spPr/>
        <p:txBody>
          <a:bodyPr/>
          <a:lstStyle/>
          <a:p>
            <a:fld id="{5EC93C5F-DB18-4797-88B9-B8B0D60519FD}" type="slidenum">
              <a:rPr lang="en-GB" smtClean="0"/>
              <a:pPr/>
              <a:t>71</a:t>
            </a:fld>
            <a:endParaRPr lang="en-GB" dirty="0"/>
          </a:p>
        </p:txBody>
      </p:sp>
      <p:sp>
        <p:nvSpPr>
          <p:cNvPr id="5" name="Tijdelijke aanduiding voor voettekst 4">
            <a:extLst>
              <a:ext uri="{FF2B5EF4-FFF2-40B4-BE49-F238E27FC236}">
                <a16:creationId xmlns:a16="http://schemas.microsoft.com/office/drawing/2014/main" id="{4349ABE1-9ABE-47DB-A782-C032F1A30CAB}"/>
              </a:ext>
            </a:extLst>
          </p:cNvPr>
          <p:cNvSpPr>
            <a:spLocks noGrp="1"/>
          </p:cNvSpPr>
          <p:nvPr>
            <p:ph type="ftr" sz="quarter" idx="16"/>
          </p:nvPr>
        </p:nvSpPr>
        <p:spPr/>
        <p:txBody>
          <a:bodyPr/>
          <a:lstStyle/>
          <a:p>
            <a:r>
              <a:rPr lang="en-GB" dirty="0"/>
              <a:t>26 October 2021 | ALIM Guide for asset information Managers</a:t>
            </a:r>
          </a:p>
        </p:txBody>
      </p:sp>
      <p:sp>
        <p:nvSpPr>
          <p:cNvPr id="6" name="Ondertitel 5">
            <a:extLst>
              <a:ext uri="{FF2B5EF4-FFF2-40B4-BE49-F238E27FC236}">
                <a16:creationId xmlns:a16="http://schemas.microsoft.com/office/drawing/2014/main" id="{F73D82E4-39A4-400C-81A4-F54DC2C61E3C}"/>
              </a:ext>
            </a:extLst>
          </p:cNvPr>
          <p:cNvSpPr>
            <a:spLocks noGrp="1"/>
          </p:cNvSpPr>
          <p:nvPr>
            <p:ph type="subTitle" idx="10"/>
          </p:nvPr>
        </p:nvSpPr>
        <p:spPr/>
        <p:txBody>
          <a:bodyPr/>
          <a:lstStyle/>
          <a:p>
            <a:r>
              <a:rPr lang="en-GB" dirty="0"/>
              <a:t>Example, Identify &amp; model concepts</a:t>
            </a:r>
          </a:p>
        </p:txBody>
      </p:sp>
      <p:sp>
        <p:nvSpPr>
          <p:cNvPr id="7" name="Titel 6">
            <a:extLst>
              <a:ext uri="{FF2B5EF4-FFF2-40B4-BE49-F238E27FC236}">
                <a16:creationId xmlns:a16="http://schemas.microsoft.com/office/drawing/2014/main" id="{7EEB106B-043A-4F1C-A89C-D5A667CD6C94}"/>
              </a:ext>
            </a:extLst>
          </p:cNvPr>
          <p:cNvSpPr>
            <a:spLocks noGrp="1"/>
          </p:cNvSpPr>
          <p:nvPr>
            <p:ph type="title"/>
          </p:nvPr>
        </p:nvSpPr>
        <p:spPr/>
        <p:txBody>
          <a:bodyPr/>
          <a:lstStyle/>
          <a:p>
            <a:r>
              <a:rPr lang="en-GB" dirty="0"/>
              <a:t>03. Defining for alim</a:t>
            </a:r>
          </a:p>
        </p:txBody>
      </p:sp>
    </p:spTree>
    <p:extLst>
      <p:ext uri="{BB962C8B-B14F-4D97-AF65-F5344CB8AC3E}">
        <p14:creationId xmlns:p14="http://schemas.microsoft.com/office/powerpoint/2010/main" val="3706623616"/>
      </p:ext>
    </p:extLst>
  </p:cSld>
  <p:clrMapOvr>
    <a:overrideClrMapping bg1="lt1" tx1="dk1" bg2="lt2" tx2="dk2" accent1="accent1" accent2="accent2" accent3="accent3" accent4="accent4" accent5="accent5" accent6="accent6" hlink="hlink" folHlink="folHlink"/>
  </p:clrMapOvr>
  <p:transition spd="slow">
    <p:push dir="u"/>
  </p:transition>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2" name="Tijdelijke aanduiding voor verticale tekst 1">
            <a:extLst>
              <a:ext uri="{FF2B5EF4-FFF2-40B4-BE49-F238E27FC236}">
                <a16:creationId xmlns:a16="http://schemas.microsoft.com/office/drawing/2014/main" id="{DACD7AB4-90B2-4B38-B01C-62F696A9EDE5}"/>
              </a:ext>
            </a:extLst>
          </p:cNvPr>
          <p:cNvSpPr>
            <a:spLocks noGrp="1"/>
          </p:cNvSpPr>
          <p:nvPr>
            <p:ph type="body" orient="vert" idx="1"/>
          </p:nvPr>
        </p:nvSpPr>
        <p:spPr>
          <a:xfrm>
            <a:off x="777233" y="1856128"/>
            <a:ext cx="12240267" cy="4438165"/>
          </a:xfrm>
        </p:spPr>
        <p:txBody>
          <a:bodyPr/>
          <a:lstStyle/>
          <a:p>
            <a:pPr marL="0" indent="0">
              <a:spcBef>
                <a:spcPts val="0"/>
              </a:spcBef>
              <a:spcAft>
                <a:spcPts val="0"/>
              </a:spcAft>
              <a:buNone/>
            </a:pPr>
            <a:r>
              <a:rPr lang="en-GB" sz="2000" dirty="0"/>
              <a:t>:Bridge</a:t>
            </a:r>
          </a:p>
          <a:p>
            <a:pPr marL="0" indent="0">
              <a:spcBef>
                <a:spcPts val="0"/>
              </a:spcBef>
              <a:spcAft>
                <a:spcPts val="0"/>
              </a:spcAft>
              <a:buNone/>
            </a:pPr>
            <a:r>
              <a:rPr lang="en-GB" sz="2000" dirty="0"/>
              <a:t>  a </a:t>
            </a:r>
            <a:r>
              <a:rPr lang="en-GB" sz="2000" dirty="0" err="1"/>
              <a:t>owl:Class</a:t>
            </a:r>
            <a:r>
              <a:rPr lang="en-GB" sz="2000" dirty="0"/>
              <a:t> ;</a:t>
            </a:r>
          </a:p>
          <a:p>
            <a:pPr marL="0" indent="0">
              <a:spcBef>
                <a:spcPts val="0"/>
              </a:spcBef>
              <a:spcAft>
                <a:spcPts val="0"/>
              </a:spcAft>
              <a:buNone/>
            </a:pPr>
            <a:r>
              <a:rPr lang="en-GB" sz="2000" dirty="0"/>
              <a:t>  </a:t>
            </a:r>
            <a:r>
              <a:rPr lang="en-GB" sz="2000" dirty="0" err="1"/>
              <a:t>rdfs:label</a:t>
            </a:r>
            <a:r>
              <a:rPr lang="en-GB" sz="2000" dirty="0"/>
              <a:t> "Bridge"@</a:t>
            </a:r>
            <a:r>
              <a:rPr lang="en-GB" sz="2000" dirty="0" err="1"/>
              <a:t>en</a:t>
            </a:r>
            <a:r>
              <a:rPr lang="en-GB" sz="2000" dirty="0"/>
              <a:t> ;</a:t>
            </a:r>
          </a:p>
          <a:p>
            <a:pPr marL="0" indent="0">
              <a:spcBef>
                <a:spcPts val="0"/>
              </a:spcBef>
              <a:spcAft>
                <a:spcPts val="0"/>
              </a:spcAft>
              <a:buNone/>
            </a:pPr>
            <a:r>
              <a:rPr lang="en-GB" sz="2000" dirty="0"/>
              <a:t>  </a:t>
            </a:r>
            <a:r>
              <a:rPr lang="en-GB" sz="2000" dirty="0" err="1"/>
              <a:t>rdfs:label</a:t>
            </a:r>
            <a:r>
              <a:rPr lang="en-GB" sz="2000" dirty="0"/>
              <a:t> "</a:t>
            </a:r>
            <a:r>
              <a:rPr lang="en-GB" sz="2000" dirty="0" err="1"/>
              <a:t>Brug</a:t>
            </a:r>
            <a:r>
              <a:rPr lang="en-GB" sz="2000" dirty="0"/>
              <a:t>"@</a:t>
            </a:r>
            <a:r>
              <a:rPr lang="en-GB" sz="2000" dirty="0" err="1"/>
              <a:t>nl</a:t>
            </a:r>
            <a:r>
              <a:rPr lang="en-GB" sz="2000" dirty="0"/>
              <a:t> ;</a:t>
            </a:r>
          </a:p>
          <a:p>
            <a:pPr marL="0" indent="0">
              <a:spcBef>
                <a:spcPts val="0"/>
              </a:spcBef>
              <a:spcAft>
                <a:spcPts val="0"/>
              </a:spcAft>
              <a:buNone/>
            </a:pPr>
            <a:r>
              <a:rPr lang="en-GB" sz="2000" dirty="0"/>
              <a:t>  </a:t>
            </a:r>
            <a:r>
              <a:rPr lang="en-GB" sz="2000" dirty="0" err="1"/>
              <a:t>rdfs:subClassOf</a:t>
            </a:r>
            <a:r>
              <a:rPr lang="en-GB" sz="2000" dirty="0"/>
              <a:t> nen2660:PhysicalObject ;</a:t>
            </a:r>
          </a:p>
          <a:p>
            <a:pPr marL="0" indent="0">
              <a:spcBef>
                <a:spcPts val="0"/>
              </a:spcBef>
              <a:spcAft>
                <a:spcPts val="0"/>
              </a:spcAft>
              <a:buNone/>
            </a:pPr>
            <a:r>
              <a:rPr lang="en-GB" sz="2000" dirty="0"/>
              <a:t>  </a:t>
            </a:r>
            <a:r>
              <a:rPr lang="en-GB" sz="2000" dirty="0" err="1"/>
              <a:t>skos:definition</a:t>
            </a:r>
            <a:r>
              <a:rPr lang="en-GB" sz="2000" dirty="0"/>
              <a:t> “Connection for traffic between two abutments that is separated by water."@</a:t>
            </a:r>
            <a:r>
              <a:rPr lang="en-GB" sz="2000" dirty="0" err="1"/>
              <a:t>nl</a:t>
            </a:r>
            <a:r>
              <a:rPr lang="en-GB" sz="2000" dirty="0"/>
              <a:t> .</a:t>
            </a:r>
          </a:p>
          <a:p>
            <a:pPr marL="0" indent="0">
              <a:spcBef>
                <a:spcPts val="0"/>
              </a:spcBef>
              <a:spcAft>
                <a:spcPts val="0"/>
              </a:spcAft>
              <a:buNone/>
            </a:pPr>
            <a:endParaRPr lang="en-GB" sz="2000" dirty="0"/>
          </a:p>
          <a:p>
            <a:pPr marL="0" indent="0">
              <a:spcBef>
                <a:spcPts val="0"/>
              </a:spcBef>
              <a:spcAft>
                <a:spcPts val="0"/>
              </a:spcAft>
              <a:buNone/>
            </a:pPr>
            <a:r>
              <a:rPr lang="en-GB" sz="2000" dirty="0"/>
              <a:t>Note the various annotations.</a:t>
            </a:r>
          </a:p>
        </p:txBody>
      </p:sp>
      <p:sp>
        <p:nvSpPr>
          <p:cNvPr id="3" name="Tijdelijke aanduiding voor verticale tekst 2">
            <a:extLst>
              <a:ext uri="{FF2B5EF4-FFF2-40B4-BE49-F238E27FC236}">
                <a16:creationId xmlns:a16="http://schemas.microsoft.com/office/drawing/2014/main" id="{F78E4FA5-5B7E-4999-BCAA-3185A8B5761F}"/>
              </a:ext>
            </a:extLst>
          </p:cNvPr>
          <p:cNvSpPr>
            <a:spLocks noGrp="1"/>
          </p:cNvSpPr>
          <p:nvPr>
            <p:ph type="body" orient="vert" idx="15"/>
          </p:nvPr>
        </p:nvSpPr>
        <p:spPr/>
        <p:txBody>
          <a:bodyPr/>
          <a:lstStyle/>
          <a:p>
            <a:endParaRPr lang="en-GB" dirty="0"/>
          </a:p>
        </p:txBody>
      </p:sp>
      <p:sp>
        <p:nvSpPr>
          <p:cNvPr id="4" name="Tijdelijke aanduiding voor dianummer 3">
            <a:extLst>
              <a:ext uri="{FF2B5EF4-FFF2-40B4-BE49-F238E27FC236}">
                <a16:creationId xmlns:a16="http://schemas.microsoft.com/office/drawing/2014/main" id="{ED47A1FD-0BDB-426E-9EB5-1A9272D0B609}"/>
              </a:ext>
            </a:extLst>
          </p:cNvPr>
          <p:cNvSpPr>
            <a:spLocks noGrp="1"/>
          </p:cNvSpPr>
          <p:nvPr>
            <p:ph type="sldNum" sz="quarter" idx="17"/>
          </p:nvPr>
        </p:nvSpPr>
        <p:spPr/>
        <p:txBody>
          <a:bodyPr/>
          <a:lstStyle/>
          <a:p>
            <a:fld id="{5EC93C5F-DB18-4797-88B9-B8B0D60519FD}" type="slidenum">
              <a:rPr lang="en-GB" smtClean="0"/>
              <a:pPr/>
              <a:t>72</a:t>
            </a:fld>
            <a:endParaRPr lang="en-GB" dirty="0"/>
          </a:p>
        </p:txBody>
      </p:sp>
      <p:sp>
        <p:nvSpPr>
          <p:cNvPr id="5" name="Tijdelijke aanduiding voor voettekst 4">
            <a:extLst>
              <a:ext uri="{FF2B5EF4-FFF2-40B4-BE49-F238E27FC236}">
                <a16:creationId xmlns:a16="http://schemas.microsoft.com/office/drawing/2014/main" id="{ED80C882-D838-4C45-B227-B7DB7EA7CC86}"/>
              </a:ext>
            </a:extLst>
          </p:cNvPr>
          <p:cNvSpPr>
            <a:spLocks noGrp="1"/>
          </p:cNvSpPr>
          <p:nvPr>
            <p:ph type="ftr" sz="quarter" idx="16"/>
          </p:nvPr>
        </p:nvSpPr>
        <p:spPr/>
        <p:txBody>
          <a:bodyPr/>
          <a:lstStyle/>
          <a:p>
            <a:r>
              <a:rPr lang="en-GB" dirty="0"/>
              <a:t>26 October 2021 | ALIM Guide for asset information Managers</a:t>
            </a:r>
          </a:p>
        </p:txBody>
      </p:sp>
      <p:sp>
        <p:nvSpPr>
          <p:cNvPr id="8" name="Ondertitel 5">
            <a:extLst>
              <a:ext uri="{FF2B5EF4-FFF2-40B4-BE49-F238E27FC236}">
                <a16:creationId xmlns:a16="http://schemas.microsoft.com/office/drawing/2014/main" id="{F288B1D8-63F1-4293-A065-37BD141FFBC6}"/>
              </a:ext>
            </a:extLst>
          </p:cNvPr>
          <p:cNvSpPr>
            <a:spLocks noGrp="1"/>
          </p:cNvSpPr>
          <p:nvPr>
            <p:ph type="subTitle" idx="10"/>
          </p:nvPr>
        </p:nvSpPr>
        <p:spPr>
          <a:xfrm>
            <a:off x="777244" y="924516"/>
            <a:ext cx="10827096" cy="349200"/>
          </a:xfrm>
        </p:spPr>
        <p:txBody>
          <a:bodyPr/>
          <a:lstStyle/>
          <a:p>
            <a:r>
              <a:rPr lang="en-GB" dirty="0"/>
              <a:t>Example, OWL code</a:t>
            </a:r>
          </a:p>
        </p:txBody>
      </p:sp>
      <p:sp>
        <p:nvSpPr>
          <p:cNvPr id="9" name="Titel 6">
            <a:extLst>
              <a:ext uri="{FF2B5EF4-FFF2-40B4-BE49-F238E27FC236}">
                <a16:creationId xmlns:a16="http://schemas.microsoft.com/office/drawing/2014/main" id="{0A50866E-6969-4167-9505-099E030FF4AC}"/>
              </a:ext>
            </a:extLst>
          </p:cNvPr>
          <p:cNvSpPr>
            <a:spLocks noGrp="1"/>
          </p:cNvSpPr>
          <p:nvPr>
            <p:ph type="title"/>
          </p:nvPr>
        </p:nvSpPr>
        <p:spPr>
          <a:xfrm>
            <a:off x="777244" y="619124"/>
            <a:ext cx="10828685" cy="268289"/>
          </a:xfrm>
        </p:spPr>
        <p:txBody>
          <a:bodyPr/>
          <a:lstStyle/>
          <a:p>
            <a:r>
              <a:rPr lang="en-GB" dirty="0"/>
              <a:t>03. Defining for alim</a:t>
            </a:r>
          </a:p>
        </p:txBody>
      </p:sp>
    </p:spTree>
    <p:extLst>
      <p:ext uri="{BB962C8B-B14F-4D97-AF65-F5344CB8AC3E}">
        <p14:creationId xmlns:p14="http://schemas.microsoft.com/office/powerpoint/2010/main" val="1676239602"/>
      </p:ext>
    </p:extLst>
  </p:cSld>
  <p:clrMapOvr>
    <a:overrideClrMapping bg1="lt1" tx1="dk1" bg2="lt2" tx2="dk2" accent1="accent1" accent2="accent2" accent3="accent3" accent4="accent4" accent5="accent5" accent6="accent6" hlink="hlink" folHlink="folHlink"/>
  </p:clrMapOvr>
  <p:transition spd="slow">
    <p:push dir="u"/>
  </p:transition>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2" name="Tijdelijke aanduiding voor verticale tekst 1">
            <a:extLst>
              <a:ext uri="{FF2B5EF4-FFF2-40B4-BE49-F238E27FC236}">
                <a16:creationId xmlns:a16="http://schemas.microsoft.com/office/drawing/2014/main" id="{98A27E24-A1B0-497B-91D4-B40EC3201E15}"/>
              </a:ext>
            </a:extLst>
          </p:cNvPr>
          <p:cNvSpPr>
            <a:spLocks noGrp="1"/>
          </p:cNvSpPr>
          <p:nvPr>
            <p:ph type="body" orient="vert" idx="1"/>
          </p:nvPr>
        </p:nvSpPr>
        <p:spPr/>
        <p:txBody>
          <a:bodyPr/>
          <a:lstStyle/>
          <a:p>
            <a:r>
              <a:rPr lang="en-GB" sz="2800" dirty="0"/>
              <a:t>Bridges always have exactly one height expressed in meters. Bridges always consist of exactly one bridge deck that itself consists of one or more concrete slabs. At a given moment there are 0 or more vehicles on a bridge with a certain speed measured in </a:t>
            </a:r>
            <a:r>
              <a:rPr lang="en-GB" sz="2800" dirty="0" err="1"/>
              <a:t>kilometers</a:t>
            </a:r>
            <a:r>
              <a:rPr lang="en-GB" sz="2800" dirty="0"/>
              <a:t> per hour (with an accuracy of 90%) and of a certain weight class that can only be selected from light, medium or heavy. It is known for each vehicle </a:t>
            </a:r>
            <a:r>
              <a:rPr lang="en-GB" sz="2800" b="1" dirty="0">
                <a:solidFill>
                  <a:srgbClr val="FF0000"/>
                </a:solidFill>
              </a:rPr>
              <a:t>whether they are complying with the applicable speed limit at that time</a:t>
            </a:r>
            <a:r>
              <a:rPr lang="en-GB" sz="2800" dirty="0"/>
              <a:t>. Weight class and speed are grouped as non-geometric vehicle properties.</a:t>
            </a:r>
          </a:p>
        </p:txBody>
      </p:sp>
      <p:sp>
        <p:nvSpPr>
          <p:cNvPr id="3" name="Tijdelijke aanduiding voor verticale tekst 2">
            <a:extLst>
              <a:ext uri="{FF2B5EF4-FFF2-40B4-BE49-F238E27FC236}">
                <a16:creationId xmlns:a16="http://schemas.microsoft.com/office/drawing/2014/main" id="{B5E71F03-499C-409F-80A7-584CAC206BB2}"/>
              </a:ext>
            </a:extLst>
          </p:cNvPr>
          <p:cNvSpPr>
            <a:spLocks noGrp="1"/>
          </p:cNvSpPr>
          <p:nvPr>
            <p:ph type="body" orient="vert" idx="15"/>
          </p:nvPr>
        </p:nvSpPr>
        <p:spPr/>
        <p:txBody>
          <a:bodyPr/>
          <a:lstStyle/>
          <a:p>
            <a:endParaRPr lang="en-GB" dirty="0"/>
          </a:p>
        </p:txBody>
      </p:sp>
      <p:sp>
        <p:nvSpPr>
          <p:cNvPr id="4" name="Tijdelijke aanduiding voor dianummer 3">
            <a:extLst>
              <a:ext uri="{FF2B5EF4-FFF2-40B4-BE49-F238E27FC236}">
                <a16:creationId xmlns:a16="http://schemas.microsoft.com/office/drawing/2014/main" id="{0CF449E4-375B-4947-827B-C76E712D7750}"/>
              </a:ext>
            </a:extLst>
          </p:cNvPr>
          <p:cNvSpPr>
            <a:spLocks noGrp="1"/>
          </p:cNvSpPr>
          <p:nvPr>
            <p:ph type="sldNum" sz="quarter" idx="17"/>
          </p:nvPr>
        </p:nvSpPr>
        <p:spPr/>
        <p:txBody>
          <a:bodyPr/>
          <a:lstStyle/>
          <a:p>
            <a:fld id="{5EC93C5F-DB18-4797-88B9-B8B0D60519FD}" type="slidenum">
              <a:rPr lang="en-GB" smtClean="0"/>
              <a:pPr/>
              <a:t>73</a:t>
            </a:fld>
            <a:endParaRPr lang="en-GB" dirty="0"/>
          </a:p>
        </p:txBody>
      </p:sp>
      <p:sp>
        <p:nvSpPr>
          <p:cNvPr id="5" name="Tijdelijke aanduiding voor voettekst 4">
            <a:extLst>
              <a:ext uri="{FF2B5EF4-FFF2-40B4-BE49-F238E27FC236}">
                <a16:creationId xmlns:a16="http://schemas.microsoft.com/office/drawing/2014/main" id="{4349ABE1-9ABE-47DB-A782-C032F1A30CAB}"/>
              </a:ext>
            </a:extLst>
          </p:cNvPr>
          <p:cNvSpPr>
            <a:spLocks noGrp="1"/>
          </p:cNvSpPr>
          <p:nvPr>
            <p:ph type="ftr" sz="quarter" idx="16"/>
          </p:nvPr>
        </p:nvSpPr>
        <p:spPr/>
        <p:txBody>
          <a:bodyPr/>
          <a:lstStyle/>
          <a:p>
            <a:r>
              <a:rPr lang="en-GB" dirty="0"/>
              <a:t>26 October 2021 | ALIM Guide for asset information Managers</a:t>
            </a:r>
          </a:p>
        </p:txBody>
      </p:sp>
      <p:sp>
        <p:nvSpPr>
          <p:cNvPr id="6" name="Ondertitel 5">
            <a:extLst>
              <a:ext uri="{FF2B5EF4-FFF2-40B4-BE49-F238E27FC236}">
                <a16:creationId xmlns:a16="http://schemas.microsoft.com/office/drawing/2014/main" id="{F73D82E4-39A4-400C-81A4-F54DC2C61E3C}"/>
              </a:ext>
            </a:extLst>
          </p:cNvPr>
          <p:cNvSpPr>
            <a:spLocks noGrp="1"/>
          </p:cNvSpPr>
          <p:nvPr>
            <p:ph type="subTitle" idx="10"/>
          </p:nvPr>
        </p:nvSpPr>
        <p:spPr/>
        <p:txBody>
          <a:bodyPr/>
          <a:lstStyle/>
          <a:p>
            <a:r>
              <a:rPr lang="en-GB" dirty="0"/>
              <a:t>Example, Identify &amp; model simple qualities</a:t>
            </a:r>
          </a:p>
        </p:txBody>
      </p:sp>
      <p:sp>
        <p:nvSpPr>
          <p:cNvPr id="7" name="Titel 6">
            <a:extLst>
              <a:ext uri="{FF2B5EF4-FFF2-40B4-BE49-F238E27FC236}">
                <a16:creationId xmlns:a16="http://schemas.microsoft.com/office/drawing/2014/main" id="{7EEB106B-043A-4F1C-A89C-D5A667CD6C94}"/>
              </a:ext>
            </a:extLst>
          </p:cNvPr>
          <p:cNvSpPr>
            <a:spLocks noGrp="1"/>
          </p:cNvSpPr>
          <p:nvPr>
            <p:ph type="title"/>
          </p:nvPr>
        </p:nvSpPr>
        <p:spPr/>
        <p:txBody>
          <a:bodyPr/>
          <a:lstStyle/>
          <a:p>
            <a:r>
              <a:rPr lang="en-GB" dirty="0"/>
              <a:t>03. Defining for alim</a:t>
            </a:r>
          </a:p>
        </p:txBody>
      </p:sp>
    </p:spTree>
    <p:extLst>
      <p:ext uri="{BB962C8B-B14F-4D97-AF65-F5344CB8AC3E}">
        <p14:creationId xmlns:p14="http://schemas.microsoft.com/office/powerpoint/2010/main" val="644731249"/>
      </p:ext>
    </p:extLst>
  </p:cSld>
  <p:clrMapOvr>
    <a:overrideClrMapping bg1="lt1" tx1="dk1" bg2="lt2" tx2="dk2" accent1="accent1" accent2="accent2" accent3="accent3" accent4="accent4" accent5="accent5" accent6="accent6" hlink="hlink" folHlink="folHlink"/>
  </p:clrMapOvr>
  <p:transition spd="slow">
    <p:push dir="u"/>
  </p:transition>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2" name="Tijdelijke aanduiding voor verticale tekst 1">
            <a:extLst>
              <a:ext uri="{FF2B5EF4-FFF2-40B4-BE49-F238E27FC236}">
                <a16:creationId xmlns:a16="http://schemas.microsoft.com/office/drawing/2014/main" id="{DACD7AB4-90B2-4B38-B01C-62F696A9EDE5}"/>
              </a:ext>
            </a:extLst>
          </p:cNvPr>
          <p:cNvSpPr>
            <a:spLocks noGrp="1"/>
          </p:cNvSpPr>
          <p:nvPr>
            <p:ph type="body" orient="vert" idx="1"/>
          </p:nvPr>
        </p:nvSpPr>
        <p:spPr/>
        <p:txBody>
          <a:bodyPr/>
          <a:lstStyle/>
          <a:p>
            <a:pPr marL="0" indent="0">
              <a:spcBef>
                <a:spcPts val="0"/>
              </a:spcBef>
              <a:spcAft>
                <a:spcPts val="0"/>
              </a:spcAft>
              <a:buNone/>
            </a:pPr>
            <a:r>
              <a:rPr lang="en-GB" sz="2000" dirty="0"/>
              <a:t>:</a:t>
            </a:r>
            <a:r>
              <a:rPr lang="en-GB" sz="2000" dirty="0" err="1"/>
              <a:t>compliesToSpeedLimit</a:t>
            </a:r>
            <a:endParaRPr lang="en-GB" sz="2000" dirty="0"/>
          </a:p>
          <a:p>
            <a:pPr marL="0" indent="0">
              <a:spcBef>
                <a:spcPts val="0"/>
              </a:spcBef>
              <a:spcAft>
                <a:spcPts val="0"/>
              </a:spcAft>
              <a:buNone/>
            </a:pPr>
            <a:r>
              <a:rPr lang="en-GB" sz="2000" dirty="0"/>
              <a:t>  a </a:t>
            </a:r>
            <a:r>
              <a:rPr lang="en-GB" sz="2000" dirty="0" err="1"/>
              <a:t>owl:DatatypeProperty</a:t>
            </a:r>
            <a:r>
              <a:rPr lang="en-GB" sz="2000" dirty="0"/>
              <a:t> ;</a:t>
            </a:r>
          </a:p>
          <a:p>
            <a:pPr marL="0" indent="0">
              <a:spcBef>
                <a:spcPts val="0"/>
              </a:spcBef>
              <a:spcAft>
                <a:spcPts val="0"/>
              </a:spcAft>
              <a:buNone/>
            </a:pPr>
            <a:r>
              <a:rPr lang="en-GB" sz="2000" dirty="0"/>
              <a:t>  </a:t>
            </a:r>
            <a:r>
              <a:rPr lang="en-GB" sz="2000" dirty="0" err="1"/>
              <a:t>rdfs:domain</a:t>
            </a:r>
            <a:r>
              <a:rPr lang="en-GB" sz="2000" dirty="0"/>
              <a:t> :Vehicle ;</a:t>
            </a:r>
          </a:p>
          <a:p>
            <a:pPr marL="0" indent="0">
              <a:spcBef>
                <a:spcPts val="0"/>
              </a:spcBef>
              <a:spcAft>
                <a:spcPts val="0"/>
              </a:spcAft>
              <a:buNone/>
            </a:pPr>
            <a:r>
              <a:rPr lang="en-GB" sz="2000" dirty="0"/>
              <a:t>  </a:t>
            </a:r>
            <a:r>
              <a:rPr lang="en-GB" sz="2000" dirty="0" err="1"/>
              <a:t>rdfs:range</a:t>
            </a:r>
            <a:r>
              <a:rPr lang="en-GB" sz="2000" dirty="0"/>
              <a:t> </a:t>
            </a:r>
            <a:r>
              <a:rPr lang="en-GB" sz="2000" dirty="0" err="1"/>
              <a:t>xsd:boolean</a:t>
            </a:r>
            <a:r>
              <a:rPr lang="en-GB" sz="2000" dirty="0"/>
              <a:t> .</a:t>
            </a:r>
          </a:p>
        </p:txBody>
      </p:sp>
      <p:sp>
        <p:nvSpPr>
          <p:cNvPr id="3" name="Tijdelijke aanduiding voor verticale tekst 2">
            <a:extLst>
              <a:ext uri="{FF2B5EF4-FFF2-40B4-BE49-F238E27FC236}">
                <a16:creationId xmlns:a16="http://schemas.microsoft.com/office/drawing/2014/main" id="{F78E4FA5-5B7E-4999-BCAA-3185A8B5761F}"/>
              </a:ext>
            </a:extLst>
          </p:cNvPr>
          <p:cNvSpPr>
            <a:spLocks noGrp="1"/>
          </p:cNvSpPr>
          <p:nvPr>
            <p:ph type="body" orient="vert" idx="15"/>
          </p:nvPr>
        </p:nvSpPr>
        <p:spPr/>
        <p:txBody>
          <a:bodyPr/>
          <a:lstStyle/>
          <a:p>
            <a:endParaRPr lang="en-GB" dirty="0"/>
          </a:p>
        </p:txBody>
      </p:sp>
      <p:sp>
        <p:nvSpPr>
          <p:cNvPr id="4" name="Tijdelijke aanduiding voor dianummer 3">
            <a:extLst>
              <a:ext uri="{FF2B5EF4-FFF2-40B4-BE49-F238E27FC236}">
                <a16:creationId xmlns:a16="http://schemas.microsoft.com/office/drawing/2014/main" id="{ED47A1FD-0BDB-426E-9EB5-1A9272D0B609}"/>
              </a:ext>
            </a:extLst>
          </p:cNvPr>
          <p:cNvSpPr>
            <a:spLocks noGrp="1"/>
          </p:cNvSpPr>
          <p:nvPr>
            <p:ph type="sldNum" sz="quarter" idx="17"/>
          </p:nvPr>
        </p:nvSpPr>
        <p:spPr/>
        <p:txBody>
          <a:bodyPr/>
          <a:lstStyle/>
          <a:p>
            <a:fld id="{5EC93C5F-DB18-4797-88B9-B8B0D60519FD}" type="slidenum">
              <a:rPr lang="en-GB" smtClean="0"/>
              <a:pPr/>
              <a:t>74</a:t>
            </a:fld>
            <a:endParaRPr lang="en-GB" dirty="0"/>
          </a:p>
        </p:txBody>
      </p:sp>
      <p:sp>
        <p:nvSpPr>
          <p:cNvPr id="5" name="Tijdelijke aanduiding voor voettekst 4">
            <a:extLst>
              <a:ext uri="{FF2B5EF4-FFF2-40B4-BE49-F238E27FC236}">
                <a16:creationId xmlns:a16="http://schemas.microsoft.com/office/drawing/2014/main" id="{ED80C882-D838-4C45-B227-B7DB7EA7CC86}"/>
              </a:ext>
            </a:extLst>
          </p:cNvPr>
          <p:cNvSpPr>
            <a:spLocks noGrp="1"/>
          </p:cNvSpPr>
          <p:nvPr>
            <p:ph type="ftr" sz="quarter" idx="16"/>
          </p:nvPr>
        </p:nvSpPr>
        <p:spPr/>
        <p:txBody>
          <a:bodyPr/>
          <a:lstStyle/>
          <a:p>
            <a:r>
              <a:rPr lang="en-GB" dirty="0"/>
              <a:t>26 October 2021 | ALIM Guide for asset information Managers</a:t>
            </a:r>
          </a:p>
        </p:txBody>
      </p:sp>
      <p:sp>
        <p:nvSpPr>
          <p:cNvPr id="8" name="Ondertitel 5">
            <a:extLst>
              <a:ext uri="{FF2B5EF4-FFF2-40B4-BE49-F238E27FC236}">
                <a16:creationId xmlns:a16="http://schemas.microsoft.com/office/drawing/2014/main" id="{F288B1D8-63F1-4293-A065-37BD141FFBC6}"/>
              </a:ext>
            </a:extLst>
          </p:cNvPr>
          <p:cNvSpPr>
            <a:spLocks noGrp="1"/>
          </p:cNvSpPr>
          <p:nvPr>
            <p:ph type="subTitle" idx="10"/>
          </p:nvPr>
        </p:nvSpPr>
        <p:spPr>
          <a:xfrm>
            <a:off x="777244" y="924516"/>
            <a:ext cx="10827096" cy="349200"/>
          </a:xfrm>
        </p:spPr>
        <p:txBody>
          <a:bodyPr/>
          <a:lstStyle/>
          <a:p>
            <a:r>
              <a:rPr lang="en-GB" dirty="0"/>
              <a:t>Example, OWL code for simple (Boolean) quality</a:t>
            </a:r>
          </a:p>
        </p:txBody>
      </p:sp>
      <p:sp>
        <p:nvSpPr>
          <p:cNvPr id="9" name="Titel 6">
            <a:extLst>
              <a:ext uri="{FF2B5EF4-FFF2-40B4-BE49-F238E27FC236}">
                <a16:creationId xmlns:a16="http://schemas.microsoft.com/office/drawing/2014/main" id="{0A50866E-6969-4167-9505-099E030FF4AC}"/>
              </a:ext>
            </a:extLst>
          </p:cNvPr>
          <p:cNvSpPr>
            <a:spLocks noGrp="1"/>
          </p:cNvSpPr>
          <p:nvPr>
            <p:ph type="title"/>
          </p:nvPr>
        </p:nvSpPr>
        <p:spPr>
          <a:xfrm>
            <a:off x="777244" y="619124"/>
            <a:ext cx="10828685" cy="268289"/>
          </a:xfrm>
        </p:spPr>
        <p:txBody>
          <a:bodyPr/>
          <a:lstStyle/>
          <a:p>
            <a:r>
              <a:rPr lang="en-GB" dirty="0"/>
              <a:t>03. Defining for alim</a:t>
            </a:r>
          </a:p>
        </p:txBody>
      </p:sp>
    </p:spTree>
    <p:extLst>
      <p:ext uri="{BB962C8B-B14F-4D97-AF65-F5344CB8AC3E}">
        <p14:creationId xmlns:p14="http://schemas.microsoft.com/office/powerpoint/2010/main" val="3490133270"/>
      </p:ext>
    </p:extLst>
  </p:cSld>
  <p:clrMapOvr>
    <a:overrideClrMapping bg1="lt1" tx1="dk1" bg2="lt2" tx2="dk2" accent1="accent1" accent2="accent2" accent3="accent3" accent4="accent4" accent5="accent5" accent6="accent6" hlink="hlink" folHlink="folHlink"/>
  </p:clrMapOvr>
  <p:transition spd="slow">
    <p:push dir="u"/>
  </p:transition>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2" name="Tijdelijke aanduiding voor verticale tekst 1">
            <a:extLst>
              <a:ext uri="{FF2B5EF4-FFF2-40B4-BE49-F238E27FC236}">
                <a16:creationId xmlns:a16="http://schemas.microsoft.com/office/drawing/2014/main" id="{98A27E24-A1B0-497B-91D4-B40EC3201E15}"/>
              </a:ext>
            </a:extLst>
          </p:cNvPr>
          <p:cNvSpPr>
            <a:spLocks noGrp="1"/>
          </p:cNvSpPr>
          <p:nvPr>
            <p:ph type="body" orient="vert" idx="1"/>
          </p:nvPr>
        </p:nvSpPr>
        <p:spPr/>
        <p:txBody>
          <a:bodyPr/>
          <a:lstStyle/>
          <a:p>
            <a:r>
              <a:rPr lang="en-GB" sz="2800" dirty="0"/>
              <a:t>Bridges always have exactly one height expressed in meters. Bridges always consist of exactly one bridge deck that itself consists of one or more concrete slabs. At a given moment there are 0 or more vehicles on a bridge with a certain speed measured in </a:t>
            </a:r>
            <a:r>
              <a:rPr lang="en-GB" sz="2800" dirty="0" err="1"/>
              <a:t>kilometers</a:t>
            </a:r>
            <a:r>
              <a:rPr lang="en-GB" sz="2800" dirty="0"/>
              <a:t> per hour (with an accuracy of 90%) and of a certain </a:t>
            </a:r>
            <a:r>
              <a:rPr lang="en-GB" sz="2800" b="1" dirty="0">
                <a:solidFill>
                  <a:srgbClr val="FF0000"/>
                </a:solidFill>
              </a:rPr>
              <a:t>weight class that can only be selected from light, medium or heavy</a:t>
            </a:r>
            <a:r>
              <a:rPr lang="en-GB" sz="2800" dirty="0"/>
              <a:t>. It is known for each vehicle whether they are complying with the applicable speed limit at that time. Weight class and speed are grouped as non-geometric vehicle properties.</a:t>
            </a:r>
          </a:p>
        </p:txBody>
      </p:sp>
      <p:sp>
        <p:nvSpPr>
          <p:cNvPr id="3" name="Tijdelijke aanduiding voor verticale tekst 2">
            <a:extLst>
              <a:ext uri="{FF2B5EF4-FFF2-40B4-BE49-F238E27FC236}">
                <a16:creationId xmlns:a16="http://schemas.microsoft.com/office/drawing/2014/main" id="{B5E71F03-499C-409F-80A7-584CAC206BB2}"/>
              </a:ext>
            </a:extLst>
          </p:cNvPr>
          <p:cNvSpPr>
            <a:spLocks noGrp="1"/>
          </p:cNvSpPr>
          <p:nvPr>
            <p:ph type="body" orient="vert" idx="15"/>
          </p:nvPr>
        </p:nvSpPr>
        <p:spPr/>
        <p:txBody>
          <a:bodyPr/>
          <a:lstStyle/>
          <a:p>
            <a:endParaRPr lang="en-GB" dirty="0"/>
          </a:p>
        </p:txBody>
      </p:sp>
      <p:sp>
        <p:nvSpPr>
          <p:cNvPr id="4" name="Tijdelijke aanduiding voor dianummer 3">
            <a:extLst>
              <a:ext uri="{FF2B5EF4-FFF2-40B4-BE49-F238E27FC236}">
                <a16:creationId xmlns:a16="http://schemas.microsoft.com/office/drawing/2014/main" id="{0CF449E4-375B-4947-827B-C76E712D7750}"/>
              </a:ext>
            </a:extLst>
          </p:cNvPr>
          <p:cNvSpPr>
            <a:spLocks noGrp="1"/>
          </p:cNvSpPr>
          <p:nvPr>
            <p:ph type="sldNum" sz="quarter" idx="17"/>
          </p:nvPr>
        </p:nvSpPr>
        <p:spPr/>
        <p:txBody>
          <a:bodyPr/>
          <a:lstStyle/>
          <a:p>
            <a:fld id="{5EC93C5F-DB18-4797-88B9-B8B0D60519FD}" type="slidenum">
              <a:rPr lang="en-GB" smtClean="0"/>
              <a:pPr/>
              <a:t>75</a:t>
            </a:fld>
            <a:endParaRPr lang="en-GB" dirty="0"/>
          </a:p>
        </p:txBody>
      </p:sp>
      <p:sp>
        <p:nvSpPr>
          <p:cNvPr id="5" name="Tijdelijke aanduiding voor voettekst 4">
            <a:extLst>
              <a:ext uri="{FF2B5EF4-FFF2-40B4-BE49-F238E27FC236}">
                <a16:creationId xmlns:a16="http://schemas.microsoft.com/office/drawing/2014/main" id="{4349ABE1-9ABE-47DB-A782-C032F1A30CAB}"/>
              </a:ext>
            </a:extLst>
          </p:cNvPr>
          <p:cNvSpPr>
            <a:spLocks noGrp="1"/>
          </p:cNvSpPr>
          <p:nvPr>
            <p:ph type="ftr" sz="quarter" idx="16"/>
          </p:nvPr>
        </p:nvSpPr>
        <p:spPr/>
        <p:txBody>
          <a:bodyPr/>
          <a:lstStyle/>
          <a:p>
            <a:r>
              <a:rPr lang="en-GB" dirty="0"/>
              <a:t>26 October 2021 | ALIM Guide for asset information Managers</a:t>
            </a:r>
          </a:p>
        </p:txBody>
      </p:sp>
      <p:sp>
        <p:nvSpPr>
          <p:cNvPr id="6" name="Ondertitel 5">
            <a:extLst>
              <a:ext uri="{FF2B5EF4-FFF2-40B4-BE49-F238E27FC236}">
                <a16:creationId xmlns:a16="http://schemas.microsoft.com/office/drawing/2014/main" id="{F73D82E4-39A4-400C-81A4-F54DC2C61E3C}"/>
              </a:ext>
            </a:extLst>
          </p:cNvPr>
          <p:cNvSpPr>
            <a:spLocks noGrp="1"/>
          </p:cNvSpPr>
          <p:nvPr>
            <p:ph type="subTitle" idx="10"/>
          </p:nvPr>
        </p:nvSpPr>
        <p:spPr/>
        <p:txBody>
          <a:bodyPr/>
          <a:lstStyle/>
          <a:p>
            <a:r>
              <a:rPr lang="en-GB" dirty="0"/>
              <a:t>Example, Identify &amp; model enumeration qualities </a:t>
            </a:r>
          </a:p>
        </p:txBody>
      </p:sp>
      <p:sp>
        <p:nvSpPr>
          <p:cNvPr id="7" name="Titel 6">
            <a:extLst>
              <a:ext uri="{FF2B5EF4-FFF2-40B4-BE49-F238E27FC236}">
                <a16:creationId xmlns:a16="http://schemas.microsoft.com/office/drawing/2014/main" id="{7EEB106B-043A-4F1C-A89C-D5A667CD6C94}"/>
              </a:ext>
            </a:extLst>
          </p:cNvPr>
          <p:cNvSpPr>
            <a:spLocks noGrp="1"/>
          </p:cNvSpPr>
          <p:nvPr>
            <p:ph type="title"/>
          </p:nvPr>
        </p:nvSpPr>
        <p:spPr/>
        <p:txBody>
          <a:bodyPr/>
          <a:lstStyle/>
          <a:p>
            <a:r>
              <a:rPr lang="en-GB" dirty="0"/>
              <a:t>03. Defining for alim</a:t>
            </a:r>
          </a:p>
        </p:txBody>
      </p:sp>
    </p:spTree>
    <p:extLst>
      <p:ext uri="{BB962C8B-B14F-4D97-AF65-F5344CB8AC3E}">
        <p14:creationId xmlns:p14="http://schemas.microsoft.com/office/powerpoint/2010/main" val="4190988127"/>
      </p:ext>
    </p:extLst>
  </p:cSld>
  <p:clrMapOvr>
    <a:overrideClrMapping bg1="lt1" tx1="dk1" bg2="lt2" tx2="dk2" accent1="accent1" accent2="accent2" accent3="accent3" accent4="accent4" accent5="accent5" accent6="accent6" hlink="hlink" folHlink="folHlink"/>
  </p:clrMapOvr>
  <p:transition spd="slow">
    <p:push dir="u"/>
  </p:transition>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2" name="Tijdelijke aanduiding voor verticale tekst 1">
            <a:extLst>
              <a:ext uri="{FF2B5EF4-FFF2-40B4-BE49-F238E27FC236}">
                <a16:creationId xmlns:a16="http://schemas.microsoft.com/office/drawing/2014/main" id="{DACD7AB4-90B2-4B38-B01C-62F696A9EDE5}"/>
              </a:ext>
            </a:extLst>
          </p:cNvPr>
          <p:cNvSpPr>
            <a:spLocks noGrp="1"/>
          </p:cNvSpPr>
          <p:nvPr>
            <p:ph type="body" orient="vert" idx="1"/>
          </p:nvPr>
        </p:nvSpPr>
        <p:spPr>
          <a:xfrm>
            <a:off x="777233" y="1589428"/>
            <a:ext cx="10827107" cy="4438165"/>
          </a:xfrm>
        </p:spPr>
        <p:txBody>
          <a:bodyPr/>
          <a:lstStyle/>
          <a:p>
            <a:pPr marL="0" indent="0">
              <a:spcBef>
                <a:spcPts val="0"/>
              </a:spcBef>
              <a:spcAft>
                <a:spcPts val="0"/>
              </a:spcAft>
              <a:buNone/>
            </a:pPr>
            <a:r>
              <a:rPr lang="en-GB" dirty="0"/>
              <a:t>:weight</a:t>
            </a:r>
          </a:p>
          <a:p>
            <a:pPr marL="0" indent="0">
              <a:spcBef>
                <a:spcPts val="0"/>
              </a:spcBef>
              <a:spcAft>
                <a:spcPts val="0"/>
              </a:spcAft>
              <a:buNone/>
            </a:pPr>
            <a:r>
              <a:rPr lang="en-GB" dirty="0"/>
              <a:t>  a </a:t>
            </a:r>
            <a:r>
              <a:rPr lang="en-GB" dirty="0" err="1"/>
              <a:t>owl:ObjectProperty</a:t>
            </a:r>
            <a:r>
              <a:rPr lang="en-GB" dirty="0"/>
              <a:t> ;</a:t>
            </a:r>
          </a:p>
          <a:p>
            <a:pPr marL="0" indent="0">
              <a:spcBef>
                <a:spcPts val="0"/>
              </a:spcBef>
              <a:spcAft>
                <a:spcPts val="0"/>
              </a:spcAft>
              <a:buNone/>
            </a:pPr>
            <a:r>
              <a:rPr lang="en-GB" dirty="0"/>
              <a:t>  </a:t>
            </a:r>
            <a:r>
              <a:rPr lang="en-GB" dirty="0" err="1"/>
              <a:t>rdfs:domain</a:t>
            </a:r>
            <a:r>
              <a:rPr lang="en-GB" dirty="0"/>
              <a:t> :Vehicle ;</a:t>
            </a:r>
          </a:p>
          <a:p>
            <a:pPr marL="0" indent="0">
              <a:spcBef>
                <a:spcPts val="0"/>
              </a:spcBef>
              <a:spcAft>
                <a:spcPts val="0"/>
              </a:spcAft>
              <a:buNone/>
            </a:pPr>
            <a:r>
              <a:rPr lang="en-GB" dirty="0"/>
              <a:t>  </a:t>
            </a:r>
            <a:r>
              <a:rPr lang="en-GB" dirty="0" err="1"/>
              <a:t>rdfs:range</a:t>
            </a:r>
            <a:r>
              <a:rPr lang="en-GB" dirty="0"/>
              <a:t> :</a:t>
            </a:r>
            <a:r>
              <a:rPr lang="en-GB" dirty="0" err="1"/>
              <a:t>WeightType</a:t>
            </a:r>
            <a:r>
              <a:rPr lang="en-GB" dirty="0"/>
              <a:t> .</a:t>
            </a:r>
          </a:p>
          <a:p>
            <a:pPr marL="0" indent="0">
              <a:spcBef>
                <a:spcPts val="0"/>
              </a:spcBef>
              <a:spcAft>
                <a:spcPts val="0"/>
              </a:spcAft>
              <a:buNone/>
            </a:pPr>
            <a:endParaRPr lang="en-GB" dirty="0"/>
          </a:p>
          <a:p>
            <a:pPr marL="0" indent="0">
              <a:spcBef>
                <a:spcPts val="0"/>
              </a:spcBef>
              <a:spcAft>
                <a:spcPts val="0"/>
              </a:spcAft>
              <a:buNone/>
            </a:pPr>
            <a:r>
              <a:rPr lang="en-GB" dirty="0"/>
              <a:t>:</a:t>
            </a:r>
            <a:r>
              <a:rPr lang="en-GB" dirty="0" err="1"/>
              <a:t>WeightType</a:t>
            </a:r>
            <a:endParaRPr lang="en-GB" dirty="0"/>
          </a:p>
          <a:p>
            <a:pPr marL="0" indent="0">
              <a:spcBef>
                <a:spcPts val="0"/>
              </a:spcBef>
              <a:spcAft>
                <a:spcPts val="0"/>
              </a:spcAft>
              <a:buNone/>
            </a:pPr>
            <a:r>
              <a:rPr lang="en-GB" dirty="0"/>
              <a:t>  a </a:t>
            </a:r>
            <a:r>
              <a:rPr lang="en-GB" dirty="0" err="1"/>
              <a:t>owl:Class</a:t>
            </a:r>
            <a:r>
              <a:rPr lang="en-GB" dirty="0"/>
              <a:t> ;</a:t>
            </a:r>
          </a:p>
          <a:p>
            <a:pPr marL="0" indent="0">
              <a:spcBef>
                <a:spcPts val="0"/>
              </a:spcBef>
              <a:spcAft>
                <a:spcPts val="0"/>
              </a:spcAft>
              <a:buNone/>
            </a:pPr>
            <a:r>
              <a:rPr lang="en-GB" dirty="0"/>
              <a:t>  </a:t>
            </a:r>
            <a:r>
              <a:rPr lang="en-GB" dirty="0" err="1"/>
              <a:t>rdfs:subClassOf</a:t>
            </a:r>
            <a:r>
              <a:rPr lang="en-GB" dirty="0"/>
              <a:t> </a:t>
            </a:r>
            <a:r>
              <a:rPr lang="en-GB" dirty="0" err="1"/>
              <a:t>bs:EnumerationType</a:t>
            </a:r>
            <a:r>
              <a:rPr lang="en-GB" dirty="0"/>
              <a:t> ;</a:t>
            </a:r>
          </a:p>
          <a:p>
            <a:pPr marL="0" indent="0">
              <a:spcBef>
                <a:spcPts val="0"/>
              </a:spcBef>
              <a:spcAft>
                <a:spcPts val="0"/>
              </a:spcAft>
              <a:buNone/>
            </a:pPr>
            <a:r>
              <a:rPr lang="en-GB" dirty="0"/>
              <a:t>  </a:t>
            </a:r>
            <a:r>
              <a:rPr lang="en-GB" dirty="0" err="1"/>
              <a:t>owl:oneOf</a:t>
            </a:r>
            <a:r>
              <a:rPr lang="en-GB" dirty="0"/>
              <a:t> (</a:t>
            </a:r>
          </a:p>
          <a:p>
            <a:pPr marL="0" indent="0">
              <a:spcBef>
                <a:spcPts val="0"/>
              </a:spcBef>
              <a:spcAft>
                <a:spcPts val="0"/>
              </a:spcAft>
              <a:buNone/>
            </a:pPr>
            <a:r>
              <a:rPr lang="en-GB" dirty="0"/>
              <a:t>      :Light</a:t>
            </a:r>
          </a:p>
          <a:p>
            <a:pPr marL="0" indent="0">
              <a:spcBef>
                <a:spcPts val="0"/>
              </a:spcBef>
              <a:spcAft>
                <a:spcPts val="0"/>
              </a:spcAft>
              <a:buNone/>
            </a:pPr>
            <a:r>
              <a:rPr lang="en-GB" dirty="0"/>
              <a:t>      :Medium</a:t>
            </a:r>
          </a:p>
          <a:p>
            <a:pPr marL="0" indent="0">
              <a:spcBef>
                <a:spcPts val="0"/>
              </a:spcBef>
              <a:spcAft>
                <a:spcPts val="0"/>
              </a:spcAft>
              <a:buNone/>
            </a:pPr>
            <a:r>
              <a:rPr lang="en-GB" dirty="0"/>
              <a:t>      :Heavy ) .</a:t>
            </a:r>
          </a:p>
          <a:p>
            <a:pPr marL="0" indent="0">
              <a:spcBef>
                <a:spcPts val="0"/>
              </a:spcBef>
              <a:spcAft>
                <a:spcPts val="0"/>
              </a:spcAft>
              <a:buNone/>
            </a:pPr>
            <a:endParaRPr lang="en-GB" dirty="0"/>
          </a:p>
          <a:p>
            <a:pPr marL="0" indent="0">
              <a:spcBef>
                <a:spcPts val="0"/>
              </a:spcBef>
              <a:spcAft>
                <a:spcPts val="0"/>
              </a:spcAft>
              <a:buNone/>
            </a:pPr>
            <a:r>
              <a:rPr lang="en-GB" dirty="0"/>
              <a:t>:Light</a:t>
            </a:r>
          </a:p>
          <a:p>
            <a:pPr marL="0" indent="0">
              <a:spcBef>
                <a:spcPts val="0"/>
              </a:spcBef>
              <a:spcAft>
                <a:spcPts val="0"/>
              </a:spcAft>
              <a:buNone/>
            </a:pPr>
            <a:r>
              <a:rPr lang="en-GB" dirty="0"/>
              <a:t>  a :</a:t>
            </a:r>
            <a:r>
              <a:rPr lang="en-GB" dirty="0" err="1"/>
              <a:t>WeightType</a:t>
            </a:r>
            <a:r>
              <a:rPr lang="en-GB" dirty="0"/>
              <a:t> .</a:t>
            </a:r>
          </a:p>
          <a:p>
            <a:pPr marL="0" indent="0">
              <a:spcBef>
                <a:spcPts val="0"/>
              </a:spcBef>
              <a:spcAft>
                <a:spcPts val="0"/>
              </a:spcAft>
              <a:buNone/>
            </a:pPr>
            <a:r>
              <a:rPr lang="en-GB" dirty="0"/>
              <a:t>:Medium</a:t>
            </a:r>
          </a:p>
          <a:p>
            <a:pPr marL="0" indent="0">
              <a:spcBef>
                <a:spcPts val="0"/>
              </a:spcBef>
              <a:spcAft>
                <a:spcPts val="0"/>
              </a:spcAft>
              <a:buNone/>
            </a:pPr>
            <a:r>
              <a:rPr lang="en-GB" dirty="0"/>
              <a:t>  a :</a:t>
            </a:r>
            <a:r>
              <a:rPr lang="en-GB" dirty="0" err="1"/>
              <a:t>WeightType</a:t>
            </a:r>
            <a:r>
              <a:rPr lang="en-GB" dirty="0"/>
              <a:t> .</a:t>
            </a:r>
          </a:p>
          <a:p>
            <a:pPr marL="0" indent="0">
              <a:spcBef>
                <a:spcPts val="0"/>
              </a:spcBef>
              <a:spcAft>
                <a:spcPts val="0"/>
              </a:spcAft>
              <a:buNone/>
            </a:pPr>
            <a:r>
              <a:rPr lang="en-GB" dirty="0"/>
              <a:t>:Heavy</a:t>
            </a:r>
          </a:p>
          <a:p>
            <a:pPr marL="0" indent="0">
              <a:spcBef>
                <a:spcPts val="0"/>
              </a:spcBef>
              <a:spcAft>
                <a:spcPts val="0"/>
              </a:spcAft>
              <a:buNone/>
            </a:pPr>
            <a:r>
              <a:rPr lang="en-GB" dirty="0"/>
              <a:t>  a :</a:t>
            </a:r>
            <a:r>
              <a:rPr lang="en-GB" dirty="0" err="1"/>
              <a:t>WeightType</a:t>
            </a:r>
            <a:r>
              <a:rPr lang="en-GB" dirty="0"/>
              <a:t> .</a:t>
            </a:r>
          </a:p>
          <a:p>
            <a:pPr marL="0" indent="0">
              <a:spcBef>
                <a:spcPts val="0"/>
              </a:spcBef>
              <a:spcAft>
                <a:spcPts val="0"/>
              </a:spcAft>
              <a:buNone/>
            </a:pPr>
            <a:endParaRPr lang="en-GB" dirty="0"/>
          </a:p>
        </p:txBody>
      </p:sp>
      <p:sp>
        <p:nvSpPr>
          <p:cNvPr id="3" name="Tijdelijke aanduiding voor verticale tekst 2">
            <a:extLst>
              <a:ext uri="{FF2B5EF4-FFF2-40B4-BE49-F238E27FC236}">
                <a16:creationId xmlns:a16="http://schemas.microsoft.com/office/drawing/2014/main" id="{F78E4FA5-5B7E-4999-BCAA-3185A8B5761F}"/>
              </a:ext>
            </a:extLst>
          </p:cNvPr>
          <p:cNvSpPr>
            <a:spLocks noGrp="1"/>
          </p:cNvSpPr>
          <p:nvPr>
            <p:ph type="body" orient="vert" idx="15"/>
          </p:nvPr>
        </p:nvSpPr>
        <p:spPr/>
        <p:txBody>
          <a:bodyPr/>
          <a:lstStyle/>
          <a:p>
            <a:endParaRPr lang="en-GB" dirty="0"/>
          </a:p>
        </p:txBody>
      </p:sp>
      <p:sp>
        <p:nvSpPr>
          <p:cNvPr id="4" name="Tijdelijke aanduiding voor dianummer 3">
            <a:extLst>
              <a:ext uri="{FF2B5EF4-FFF2-40B4-BE49-F238E27FC236}">
                <a16:creationId xmlns:a16="http://schemas.microsoft.com/office/drawing/2014/main" id="{ED47A1FD-0BDB-426E-9EB5-1A9272D0B609}"/>
              </a:ext>
            </a:extLst>
          </p:cNvPr>
          <p:cNvSpPr>
            <a:spLocks noGrp="1"/>
          </p:cNvSpPr>
          <p:nvPr>
            <p:ph type="sldNum" sz="quarter" idx="17"/>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EC93C5F-DB18-4797-88B9-B8B0D60519FD}" type="slidenum">
              <a:rPr kumimoji="0" lang="en-GB" sz="1000" b="0" i="0" u="none" strike="noStrike" kern="1200" cap="none" spc="0" normalizeH="0" baseline="0" noProof="0" smtClean="0">
                <a:ln>
                  <a:noFill/>
                </a:ln>
                <a:solidFill>
                  <a:prstClr val="black">
                    <a:tint val="75000"/>
                  </a:prstClr>
                </a:solidFill>
                <a:effectLst/>
                <a:uLnTx/>
                <a:uFillTx/>
                <a:latin typeface="Segoe UI Ligh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76</a:t>
            </a:fld>
            <a:endParaRPr kumimoji="0" lang="en-GB" sz="1000" b="0" i="0" u="none" strike="noStrike" kern="1200" cap="none" spc="0" normalizeH="0" baseline="0" noProof="0" dirty="0">
              <a:ln>
                <a:noFill/>
              </a:ln>
              <a:solidFill>
                <a:prstClr val="black">
                  <a:tint val="75000"/>
                </a:prstClr>
              </a:solidFill>
              <a:effectLst/>
              <a:uLnTx/>
              <a:uFillTx/>
              <a:latin typeface="Segoe UI Light"/>
              <a:ea typeface="+mn-ea"/>
              <a:cs typeface="+mn-cs"/>
            </a:endParaRPr>
          </a:p>
        </p:txBody>
      </p:sp>
      <p:sp>
        <p:nvSpPr>
          <p:cNvPr id="5" name="Tijdelijke aanduiding voor voettekst 4">
            <a:extLst>
              <a:ext uri="{FF2B5EF4-FFF2-40B4-BE49-F238E27FC236}">
                <a16:creationId xmlns:a16="http://schemas.microsoft.com/office/drawing/2014/main" id="{ED80C882-D838-4C45-B227-B7DB7EA7CC86}"/>
              </a:ext>
            </a:extLst>
          </p:cNvPr>
          <p:cNvSpPr>
            <a:spLocks noGrp="1"/>
          </p:cNvSpPr>
          <p:nvPr>
            <p:ph type="ftr" sz="quarter" idx="16"/>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prstClr val="black">
                    <a:tint val="75000"/>
                  </a:prstClr>
                </a:solidFill>
                <a:effectLst/>
                <a:uLnTx/>
                <a:uFillTx/>
                <a:latin typeface="Segoe UI Light"/>
                <a:ea typeface="+mn-ea"/>
                <a:cs typeface="+mn-cs"/>
              </a:rPr>
              <a:t>26 October 2021 | ALIM Guide for asset information Managers</a:t>
            </a:r>
          </a:p>
        </p:txBody>
      </p:sp>
      <p:sp>
        <p:nvSpPr>
          <p:cNvPr id="8" name="Ondertitel 5">
            <a:extLst>
              <a:ext uri="{FF2B5EF4-FFF2-40B4-BE49-F238E27FC236}">
                <a16:creationId xmlns:a16="http://schemas.microsoft.com/office/drawing/2014/main" id="{F288B1D8-63F1-4293-A065-37BD141FFBC6}"/>
              </a:ext>
            </a:extLst>
          </p:cNvPr>
          <p:cNvSpPr>
            <a:spLocks noGrp="1"/>
          </p:cNvSpPr>
          <p:nvPr>
            <p:ph type="subTitle" idx="10"/>
          </p:nvPr>
        </p:nvSpPr>
        <p:spPr>
          <a:xfrm>
            <a:off x="777244" y="924516"/>
            <a:ext cx="10827096" cy="349200"/>
          </a:xfrm>
        </p:spPr>
        <p:txBody>
          <a:bodyPr/>
          <a:lstStyle/>
          <a:p>
            <a:r>
              <a:rPr lang="en-GB" dirty="0"/>
              <a:t>Example, OWL code for enumeration type</a:t>
            </a:r>
          </a:p>
        </p:txBody>
      </p:sp>
      <p:sp>
        <p:nvSpPr>
          <p:cNvPr id="9" name="Titel 6">
            <a:extLst>
              <a:ext uri="{FF2B5EF4-FFF2-40B4-BE49-F238E27FC236}">
                <a16:creationId xmlns:a16="http://schemas.microsoft.com/office/drawing/2014/main" id="{0A50866E-6969-4167-9505-099E030FF4AC}"/>
              </a:ext>
            </a:extLst>
          </p:cNvPr>
          <p:cNvSpPr>
            <a:spLocks noGrp="1"/>
          </p:cNvSpPr>
          <p:nvPr>
            <p:ph type="title"/>
          </p:nvPr>
        </p:nvSpPr>
        <p:spPr>
          <a:xfrm>
            <a:off x="777244" y="619124"/>
            <a:ext cx="10828685" cy="268289"/>
          </a:xfrm>
        </p:spPr>
        <p:txBody>
          <a:bodyPr/>
          <a:lstStyle/>
          <a:p>
            <a:r>
              <a:rPr lang="en-GB" dirty="0"/>
              <a:t>03. Defining for alim</a:t>
            </a:r>
          </a:p>
        </p:txBody>
      </p:sp>
    </p:spTree>
    <p:extLst>
      <p:ext uri="{BB962C8B-B14F-4D97-AF65-F5344CB8AC3E}">
        <p14:creationId xmlns:p14="http://schemas.microsoft.com/office/powerpoint/2010/main" val="3434775965"/>
      </p:ext>
    </p:extLst>
  </p:cSld>
  <p:clrMapOvr>
    <a:overrideClrMapping bg1="lt1" tx1="dk1" bg2="lt2" tx2="dk2" accent1="accent1" accent2="accent2" accent3="accent3" accent4="accent4" accent5="accent5" accent6="accent6" hlink="hlink" folHlink="folHlink"/>
  </p:clrMapOvr>
  <p:transition spd="slow">
    <p:push dir="u"/>
  </p:transition>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2" name="Tijdelijke aanduiding voor verticale tekst 1">
            <a:extLst>
              <a:ext uri="{FF2B5EF4-FFF2-40B4-BE49-F238E27FC236}">
                <a16:creationId xmlns:a16="http://schemas.microsoft.com/office/drawing/2014/main" id="{98A27E24-A1B0-497B-91D4-B40EC3201E15}"/>
              </a:ext>
            </a:extLst>
          </p:cNvPr>
          <p:cNvSpPr>
            <a:spLocks noGrp="1"/>
          </p:cNvSpPr>
          <p:nvPr>
            <p:ph type="body" orient="vert" idx="1"/>
          </p:nvPr>
        </p:nvSpPr>
        <p:spPr/>
        <p:txBody>
          <a:bodyPr/>
          <a:lstStyle/>
          <a:p>
            <a:r>
              <a:rPr lang="en-GB" sz="2800" dirty="0"/>
              <a:t>Bridges always have exactly one height expressed in meters. Bridges always consist of exactly one bridge deck that itself consists of one or more concrete slabs. At a given moment there are 0 or more vehicles on a bridge with a certain </a:t>
            </a:r>
            <a:r>
              <a:rPr lang="en-GB" sz="2800" b="1" dirty="0">
                <a:solidFill>
                  <a:srgbClr val="FF0000"/>
                </a:solidFill>
              </a:rPr>
              <a:t>speed measured in </a:t>
            </a:r>
            <a:r>
              <a:rPr lang="en-GB" sz="2800" b="1" dirty="0" err="1">
                <a:solidFill>
                  <a:srgbClr val="FF0000"/>
                </a:solidFill>
              </a:rPr>
              <a:t>kilometers</a:t>
            </a:r>
            <a:r>
              <a:rPr lang="en-GB" sz="2800" b="1" dirty="0">
                <a:solidFill>
                  <a:srgbClr val="FF0000"/>
                </a:solidFill>
              </a:rPr>
              <a:t> per hour (with an accuracy of 90%)</a:t>
            </a:r>
            <a:r>
              <a:rPr lang="en-GB" sz="2800" dirty="0"/>
              <a:t> and of a certain weight class that can only be selected from light, medium or heavy. It is known for each vehicle whether they are complying with the </a:t>
            </a:r>
            <a:r>
              <a:rPr lang="en-GB" sz="2800" b="1" dirty="0">
                <a:solidFill>
                  <a:srgbClr val="FF0000"/>
                </a:solidFill>
              </a:rPr>
              <a:t>applicable speed limit at that time</a:t>
            </a:r>
            <a:r>
              <a:rPr lang="en-GB" sz="2800" dirty="0"/>
              <a:t>. Weight class and speed are grouped as non-geometric vehicle properties.</a:t>
            </a:r>
          </a:p>
        </p:txBody>
      </p:sp>
      <p:sp>
        <p:nvSpPr>
          <p:cNvPr id="3" name="Tijdelijke aanduiding voor verticale tekst 2">
            <a:extLst>
              <a:ext uri="{FF2B5EF4-FFF2-40B4-BE49-F238E27FC236}">
                <a16:creationId xmlns:a16="http://schemas.microsoft.com/office/drawing/2014/main" id="{B5E71F03-499C-409F-80A7-584CAC206BB2}"/>
              </a:ext>
            </a:extLst>
          </p:cNvPr>
          <p:cNvSpPr>
            <a:spLocks noGrp="1"/>
          </p:cNvSpPr>
          <p:nvPr>
            <p:ph type="body" orient="vert" idx="15"/>
          </p:nvPr>
        </p:nvSpPr>
        <p:spPr/>
        <p:txBody>
          <a:bodyPr/>
          <a:lstStyle/>
          <a:p>
            <a:endParaRPr lang="en-GB" dirty="0"/>
          </a:p>
        </p:txBody>
      </p:sp>
      <p:sp>
        <p:nvSpPr>
          <p:cNvPr id="4" name="Tijdelijke aanduiding voor dianummer 3">
            <a:extLst>
              <a:ext uri="{FF2B5EF4-FFF2-40B4-BE49-F238E27FC236}">
                <a16:creationId xmlns:a16="http://schemas.microsoft.com/office/drawing/2014/main" id="{0CF449E4-375B-4947-827B-C76E712D7750}"/>
              </a:ext>
            </a:extLst>
          </p:cNvPr>
          <p:cNvSpPr>
            <a:spLocks noGrp="1"/>
          </p:cNvSpPr>
          <p:nvPr>
            <p:ph type="sldNum" sz="quarter" idx="17"/>
          </p:nvPr>
        </p:nvSpPr>
        <p:spPr/>
        <p:txBody>
          <a:bodyPr/>
          <a:lstStyle/>
          <a:p>
            <a:fld id="{5EC93C5F-DB18-4797-88B9-B8B0D60519FD}" type="slidenum">
              <a:rPr lang="en-GB" smtClean="0"/>
              <a:pPr/>
              <a:t>77</a:t>
            </a:fld>
            <a:endParaRPr lang="en-GB" dirty="0"/>
          </a:p>
        </p:txBody>
      </p:sp>
      <p:sp>
        <p:nvSpPr>
          <p:cNvPr id="5" name="Tijdelijke aanduiding voor voettekst 4">
            <a:extLst>
              <a:ext uri="{FF2B5EF4-FFF2-40B4-BE49-F238E27FC236}">
                <a16:creationId xmlns:a16="http://schemas.microsoft.com/office/drawing/2014/main" id="{4349ABE1-9ABE-47DB-A782-C032F1A30CAB}"/>
              </a:ext>
            </a:extLst>
          </p:cNvPr>
          <p:cNvSpPr>
            <a:spLocks noGrp="1"/>
          </p:cNvSpPr>
          <p:nvPr>
            <p:ph type="ftr" sz="quarter" idx="16"/>
          </p:nvPr>
        </p:nvSpPr>
        <p:spPr/>
        <p:txBody>
          <a:bodyPr/>
          <a:lstStyle/>
          <a:p>
            <a:r>
              <a:rPr lang="en-GB" dirty="0"/>
              <a:t>26 October 2021 | ALIM Guide for asset information Managers</a:t>
            </a:r>
          </a:p>
        </p:txBody>
      </p:sp>
      <p:sp>
        <p:nvSpPr>
          <p:cNvPr id="6" name="Ondertitel 5">
            <a:extLst>
              <a:ext uri="{FF2B5EF4-FFF2-40B4-BE49-F238E27FC236}">
                <a16:creationId xmlns:a16="http://schemas.microsoft.com/office/drawing/2014/main" id="{F73D82E4-39A4-400C-81A4-F54DC2C61E3C}"/>
              </a:ext>
            </a:extLst>
          </p:cNvPr>
          <p:cNvSpPr>
            <a:spLocks noGrp="1"/>
          </p:cNvSpPr>
          <p:nvPr>
            <p:ph type="subTitle" idx="10"/>
          </p:nvPr>
        </p:nvSpPr>
        <p:spPr/>
        <p:txBody>
          <a:bodyPr/>
          <a:lstStyle/>
          <a:p>
            <a:r>
              <a:rPr lang="en-GB" dirty="0"/>
              <a:t>Example, Identify &amp; model quantities</a:t>
            </a:r>
          </a:p>
        </p:txBody>
      </p:sp>
      <p:sp>
        <p:nvSpPr>
          <p:cNvPr id="7" name="Titel 6">
            <a:extLst>
              <a:ext uri="{FF2B5EF4-FFF2-40B4-BE49-F238E27FC236}">
                <a16:creationId xmlns:a16="http://schemas.microsoft.com/office/drawing/2014/main" id="{7EEB106B-043A-4F1C-A89C-D5A667CD6C94}"/>
              </a:ext>
            </a:extLst>
          </p:cNvPr>
          <p:cNvSpPr>
            <a:spLocks noGrp="1"/>
          </p:cNvSpPr>
          <p:nvPr>
            <p:ph type="title"/>
          </p:nvPr>
        </p:nvSpPr>
        <p:spPr/>
        <p:txBody>
          <a:bodyPr/>
          <a:lstStyle/>
          <a:p>
            <a:r>
              <a:rPr lang="en-GB" dirty="0"/>
              <a:t>03. Defining alim</a:t>
            </a:r>
          </a:p>
        </p:txBody>
      </p:sp>
    </p:spTree>
    <p:extLst>
      <p:ext uri="{BB962C8B-B14F-4D97-AF65-F5344CB8AC3E}">
        <p14:creationId xmlns:p14="http://schemas.microsoft.com/office/powerpoint/2010/main" val="339824877"/>
      </p:ext>
    </p:extLst>
  </p:cSld>
  <p:clrMapOvr>
    <a:overrideClrMapping bg1="lt1" tx1="dk1" bg2="lt2" tx2="dk2" accent1="accent1" accent2="accent2" accent3="accent3" accent4="accent4" accent5="accent5" accent6="accent6" hlink="hlink" folHlink="folHlink"/>
  </p:clrMapOvr>
  <p:transition spd="slow">
    <p:push dir="u"/>
  </p:transition>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2" name="Tijdelijke aanduiding voor verticale tekst 1">
            <a:extLst>
              <a:ext uri="{FF2B5EF4-FFF2-40B4-BE49-F238E27FC236}">
                <a16:creationId xmlns:a16="http://schemas.microsoft.com/office/drawing/2014/main" id="{DACD7AB4-90B2-4B38-B01C-62F696A9EDE5}"/>
              </a:ext>
            </a:extLst>
          </p:cNvPr>
          <p:cNvSpPr>
            <a:spLocks noGrp="1"/>
          </p:cNvSpPr>
          <p:nvPr>
            <p:ph type="body" orient="vert" idx="1"/>
          </p:nvPr>
        </p:nvSpPr>
        <p:spPr>
          <a:xfrm>
            <a:off x="777233" y="1589428"/>
            <a:ext cx="10827107" cy="4438165"/>
          </a:xfrm>
        </p:spPr>
        <p:txBody>
          <a:bodyPr/>
          <a:lstStyle/>
          <a:p>
            <a:pPr marL="0" indent="0">
              <a:spcBef>
                <a:spcPts val="0"/>
              </a:spcBef>
              <a:spcAft>
                <a:spcPts val="0"/>
              </a:spcAft>
              <a:buNone/>
            </a:pPr>
            <a:r>
              <a:rPr lang="en-GB" sz="2000" dirty="0"/>
              <a:t>:height</a:t>
            </a:r>
          </a:p>
          <a:p>
            <a:pPr marL="0" indent="0">
              <a:spcBef>
                <a:spcPts val="0"/>
              </a:spcBef>
              <a:spcAft>
                <a:spcPts val="0"/>
              </a:spcAft>
              <a:buNone/>
            </a:pPr>
            <a:r>
              <a:rPr lang="en-GB" sz="2000" dirty="0"/>
              <a:t>  a </a:t>
            </a:r>
            <a:r>
              <a:rPr lang="en-GB" sz="2000" dirty="0" err="1"/>
              <a:t>owl:ObjectProperty</a:t>
            </a:r>
            <a:r>
              <a:rPr lang="en-GB" sz="2000" dirty="0"/>
              <a:t> ;</a:t>
            </a:r>
          </a:p>
          <a:p>
            <a:pPr marL="0" indent="0">
              <a:spcBef>
                <a:spcPts val="0"/>
              </a:spcBef>
              <a:spcAft>
                <a:spcPts val="0"/>
              </a:spcAft>
              <a:buNone/>
            </a:pPr>
            <a:r>
              <a:rPr lang="en-GB" sz="2000" dirty="0"/>
              <a:t>  </a:t>
            </a:r>
            <a:r>
              <a:rPr lang="en-GB" sz="2000" dirty="0" err="1"/>
              <a:t>rdfs:range</a:t>
            </a:r>
            <a:r>
              <a:rPr lang="en-GB" sz="2000" dirty="0"/>
              <a:t> </a:t>
            </a:r>
            <a:r>
              <a:rPr lang="en-GB" sz="2000" dirty="0" err="1"/>
              <a:t>bs:QuantityValue</a:t>
            </a:r>
            <a:r>
              <a:rPr lang="en-GB" sz="2000" dirty="0"/>
              <a:t> ;</a:t>
            </a:r>
          </a:p>
          <a:p>
            <a:pPr marL="0" indent="0">
              <a:spcBef>
                <a:spcPts val="0"/>
              </a:spcBef>
              <a:spcAft>
                <a:spcPts val="0"/>
              </a:spcAft>
              <a:buNone/>
            </a:pPr>
            <a:r>
              <a:rPr lang="en-GB" sz="2000" dirty="0"/>
              <a:t>  nen2660:quantityKind </a:t>
            </a:r>
            <a:r>
              <a:rPr lang="en-GB" sz="2000" dirty="0" err="1"/>
              <a:t>quantitykind:Length</a:t>
            </a:r>
            <a:r>
              <a:rPr lang="en-GB" sz="2000" dirty="0"/>
              <a:t> .</a:t>
            </a:r>
          </a:p>
          <a:p>
            <a:pPr marL="0" indent="0">
              <a:spcBef>
                <a:spcPts val="0"/>
              </a:spcBef>
              <a:spcAft>
                <a:spcPts val="0"/>
              </a:spcAft>
              <a:buNone/>
            </a:pPr>
            <a:endParaRPr lang="en-GB" sz="2000" dirty="0"/>
          </a:p>
          <a:p>
            <a:pPr marL="0" indent="0">
              <a:spcBef>
                <a:spcPts val="0"/>
              </a:spcBef>
              <a:spcAft>
                <a:spcPts val="0"/>
              </a:spcAft>
              <a:buNone/>
            </a:pPr>
            <a:r>
              <a:rPr lang="en-GB" sz="2000" dirty="0"/>
              <a:t>:</a:t>
            </a:r>
            <a:r>
              <a:rPr lang="en-GB" sz="2000" dirty="0" err="1"/>
              <a:t>vehicleSpeed</a:t>
            </a:r>
            <a:endParaRPr lang="en-GB" sz="2000" dirty="0"/>
          </a:p>
          <a:p>
            <a:pPr marL="0" indent="0">
              <a:spcBef>
                <a:spcPts val="0"/>
              </a:spcBef>
              <a:spcAft>
                <a:spcPts val="0"/>
              </a:spcAft>
              <a:buNone/>
            </a:pPr>
            <a:r>
              <a:rPr lang="en-GB" sz="2000" dirty="0"/>
              <a:t>  a </a:t>
            </a:r>
            <a:r>
              <a:rPr lang="en-GB" sz="2000" dirty="0" err="1"/>
              <a:t>owl:ObjectProperty</a:t>
            </a:r>
            <a:r>
              <a:rPr lang="en-GB" sz="2000" dirty="0"/>
              <a:t> ;</a:t>
            </a:r>
          </a:p>
          <a:p>
            <a:pPr marL="0" indent="0">
              <a:spcBef>
                <a:spcPts val="0"/>
              </a:spcBef>
              <a:spcAft>
                <a:spcPts val="0"/>
              </a:spcAft>
              <a:buNone/>
            </a:pPr>
            <a:r>
              <a:rPr lang="en-GB" sz="2000" dirty="0"/>
              <a:t>  </a:t>
            </a:r>
            <a:r>
              <a:rPr lang="en-GB" sz="2000" dirty="0" err="1"/>
              <a:t>rdfs:domain</a:t>
            </a:r>
            <a:r>
              <a:rPr lang="en-GB" sz="2000" dirty="0"/>
              <a:t> :Vehicle ;</a:t>
            </a:r>
          </a:p>
          <a:p>
            <a:pPr marL="0" indent="0">
              <a:spcBef>
                <a:spcPts val="0"/>
              </a:spcBef>
              <a:spcAft>
                <a:spcPts val="0"/>
              </a:spcAft>
              <a:buNone/>
            </a:pPr>
            <a:r>
              <a:rPr lang="en-GB" sz="2000" dirty="0"/>
              <a:t>  </a:t>
            </a:r>
            <a:r>
              <a:rPr lang="en-GB" sz="2000" dirty="0" err="1"/>
              <a:t>rdfs:range</a:t>
            </a:r>
            <a:r>
              <a:rPr lang="en-GB" sz="2000" dirty="0"/>
              <a:t> </a:t>
            </a:r>
            <a:r>
              <a:rPr lang="en-GB" sz="2000" dirty="0" err="1"/>
              <a:t>bs:QuantityValue</a:t>
            </a:r>
            <a:r>
              <a:rPr lang="en-GB" sz="2000" dirty="0"/>
              <a:t> ;</a:t>
            </a:r>
          </a:p>
          <a:p>
            <a:pPr marL="0" indent="0">
              <a:spcBef>
                <a:spcPts val="0"/>
              </a:spcBef>
              <a:spcAft>
                <a:spcPts val="0"/>
              </a:spcAft>
              <a:buNone/>
            </a:pPr>
            <a:r>
              <a:rPr lang="en-GB" sz="2000" dirty="0"/>
              <a:t>  nen2660:quantityKind </a:t>
            </a:r>
            <a:r>
              <a:rPr lang="en-GB" sz="2000" dirty="0" err="1"/>
              <a:t>quantitykind:Speed</a:t>
            </a:r>
            <a:r>
              <a:rPr lang="en-GB" sz="2000" dirty="0"/>
              <a:t> .</a:t>
            </a:r>
          </a:p>
          <a:p>
            <a:pPr marL="0" indent="0">
              <a:spcBef>
                <a:spcPts val="0"/>
              </a:spcBef>
              <a:spcAft>
                <a:spcPts val="0"/>
              </a:spcAft>
              <a:buNone/>
            </a:pPr>
            <a:endParaRPr lang="en-GB" sz="2000" dirty="0"/>
          </a:p>
          <a:p>
            <a:pPr marL="0" indent="0">
              <a:spcBef>
                <a:spcPts val="0"/>
              </a:spcBef>
              <a:spcAft>
                <a:spcPts val="0"/>
              </a:spcAft>
              <a:buNone/>
            </a:pPr>
            <a:r>
              <a:rPr lang="en-GB" sz="2000" dirty="0"/>
              <a:t>:accuracy</a:t>
            </a:r>
          </a:p>
          <a:p>
            <a:pPr marL="0" indent="0">
              <a:spcBef>
                <a:spcPts val="0"/>
              </a:spcBef>
              <a:spcAft>
                <a:spcPts val="0"/>
              </a:spcAft>
              <a:buNone/>
            </a:pPr>
            <a:r>
              <a:rPr lang="en-GB" sz="2000" dirty="0"/>
              <a:t>  a </a:t>
            </a:r>
            <a:r>
              <a:rPr lang="en-GB" sz="2000" dirty="0" err="1"/>
              <a:t>owl:ObjectProperty</a:t>
            </a:r>
            <a:r>
              <a:rPr lang="en-GB" sz="2000" dirty="0"/>
              <a:t> ;</a:t>
            </a:r>
          </a:p>
          <a:p>
            <a:pPr marL="0" indent="0">
              <a:spcBef>
                <a:spcPts val="0"/>
              </a:spcBef>
              <a:spcAft>
                <a:spcPts val="0"/>
              </a:spcAft>
              <a:buNone/>
            </a:pPr>
            <a:r>
              <a:rPr lang="en-GB" sz="2000" dirty="0"/>
              <a:t>  </a:t>
            </a:r>
            <a:r>
              <a:rPr lang="en-GB" sz="2000" dirty="0" err="1"/>
              <a:t>rdfs:range</a:t>
            </a:r>
            <a:r>
              <a:rPr lang="en-GB" sz="2000" dirty="0"/>
              <a:t> </a:t>
            </a:r>
            <a:r>
              <a:rPr lang="en-GB" sz="2000" dirty="0" err="1"/>
              <a:t>bs:QuantityValue</a:t>
            </a:r>
            <a:r>
              <a:rPr lang="en-GB" sz="2000" dirty="0"/>
              <a:t> ;</a:t>
            </a:r>
          </a:p>
          <a:p>
            <a:pPr marL="0" indent="0">
              <a:spcBef>
                <a:spcPts val="0"/>
              </a:spcBef>
              <a:spcAft>
                <a:spcPts val="0"/>
              </a:spcAft>
              <a:buNone/>
            </a:pPr>
            <a:r>
              <a:rPr lang="en-GB" sz="2000" dirty="0"/>
              <a:t>.</a:t>
            </a:r>
          </a:p>
        </p:txBody>
      </p:sp>
      <p:sp>
        <p:nvSpPr>
          <p:cNvPr id="3" name="Tijdelijke aanduiding voor verticale tekst 2">
            <a:extLst>
              <a:ext uri="{FF2B5EF4-FFF2-40B4-BE49-F238E27FC236}">
                <a16:creationId xmlns:a16="http://schemas.microsoft.com/office/drawing/2014/main" id="{F78E4FA5-5B7E-4999-BCAA-3185A8B5761F}"/>
              </a:ext>
            </a:extLst>
          </p:cNvPr>
          <p:cNvSpPr>
            <a:spLocks noGrp="1"/>
          </p:cNvSpPr>
          <p:nvPr>
            <p:ph type="body" orient="vert" idx="15"/>
          </p:nvPr>
        </p:nvSpPr>
        <p:spPr/>
        <p:txBody>
          <a:bodyPr/>
          <a:lstStyle/>
          <a:p>
            <a:endParaRPr lang="en-GB" dirty="0"/>
          </a:p>
        </p:txBody>
      </p:sp>
      <p:sp>
        <p:nvSpPr>
          <p:cNvPr id="4" name="Tijdelijke aanduiding voor dianummer 3">
            <a:extLst>
              <a:ext uri="{FF2B5EF4-FFF2-40B4-BE49-F238E27FC236}">
                <a16:creationId xmlns:a16="http://schemas.microsoft.com/office/drawing/2014/main" id="{ED47A1FD-0BDB-426E-9EB5-1A9272D0B609}"/>
              </a:ext>
            </a:extLst>
          </p:cNvPr>
          <p:cNvSpPr>
            <a:spLocks noGrp="1"/>
          </p:cNvSpPr>
          <p:nvPr>
            <p:ph type="sldNum" sz="quarter" idx="17"/>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EC93C5F-DB18-4797-88B9-B8B0D60519FD}" type="slidenum">
              <a:rPr kumimoji="0" lang="en-GB" sz="1000" b="0" i="0" u="none" strike="noStrike" kern="1200" cap="none" spc="0" normalizeH="0" baseline="0" noProof="0" smtClean="0">
                <a:ln>
                  <a:noFill/>
                </a:ln>
                <a:solidFill>
                  <a:prstClr val="black">
                    <a:tint val="75000"/>
                  </a:prstClr>
                </a:solidFill>
                <a:effectLst/>
                <a:uLnTx/>
                <a:uFillTx/>
                <a:latin typeface="Segoe UI Ligh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78</a:t>
            </a:fld>
            <a:endParaRPr kumimoji="0" lang="en-GB" sz="1000" b="0" i="0" u="none" strike="noStrike" kern="1200" cap="none" spc="0" normalizeH="0" baseline="0" noProof="0" dirty="0">
              <a:ln>
                <a:noFill/>
              </a:ln>
              <a:solidFill>
                <a:prstClr val="black">
                  <a:tint val="75000"/>
                </a:prstClr>
              </a:solidFill>
              <a:effectLst/>
              <a:uLnTx/>
              <a:uFillTx/>
              <a:latin typeface="Segoe UI Light"/>
              <a:ea typeface="+mn-ea"/>
              <a:cs typeface="+mn-cs"/>
            </a:endParaRPr>
          </a:p>
        </p:txBody>
      </p:sp>
      <p:sp>
        <p:nvSpPr>
          <p:cNvPr id="5" name="Tijdelijke aanduiding voor voettekst 4">
            <a:extLst>
              <a:ext uri="{FF2B5EF4-FFF2-40B4-BE49-F238E27FC236}">
                <a16:creationId xmlns:a16="http://schemas.microsoft.com/office/drawing/2014/main" id="{ED80C882-D838-4C45-B227-B7DB7EA7CC86}"/>
              </a:ext>
            </a:extLst>
          </p:cNvPr>
          <p:cNvSpPr>
            <a:spLocks noGrp="1"/>
          </p:cNvSpPr>
          <p:nvPr>
            <p:ph type="ftr" sz="quarter" idx="16"/>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prstClr val="black">
                    <a:tint val="75000"/>
                  </a:prstClr>
                </a:solidFill>
                <a:effectLst/>
                <a:uLnTx/>
                <a:uFillTx/>
                <a:latin typeface="Segoe UI Light"/>
                <a:ea typeface="+mn-ea"/>
                <a:cs typeface="+mn-cs"/>
              </a:rPr>
              <a:t>26 October 2021 | ALIM Guide for asset information Managers</a:t>
            </a:r>
          </a:p>
        </p:txBody>
      </p:sp>
      <p:sp>
        <p:nvSpPr>
          <p:cNvPr id="8" name="Ondertitel 5">
            <a:extLst>
              <a:ext uri="{FF2B5EF4-FFF2-40B4-BE49-F238E27FC236}">
                <a16:creationId xmlns:a16="http://schemas.microsoft.com/office/drawing/2014/main" id="{F288B1D8-63F1-4293-A065-37BD141FFBC6}"/>
              </a:ext>
            </a:extLst>
          </p:cNvPr>
          <p:cNvSpPr>
            <a:spLocks noGrp="1"/>
          </p:cNvSpPr>
          <p:nvPr>
            <p:ph type="subTitle" idx="10"/>
          </p:nvPr>
        </p:nvSpPr>
        <p:spPr>
          <a:xfrm>
            <a:off x="777244" y="924516"/>
            <a:ext cx="10827096" cy="349200"/>
          </a:xfrm>
        </p:spPr>
        <p:txBody>
          <a:bodyPr/>
          <a:lstStyle/>
          <a:p>
            <a:r>
              <a:rPr lang="en-GB" dirty="0"/>
              <a:t>Example, OWL code for quantities</a:t>
            </a:r>
          </a:p>
        </p:txBody>
      </p:sp>
      <p:sp>
        <p:nvSpPr>
          <p:cNvPr id="9" name="Titel 6">
            <a:extLst>
              <a:ext uri="{FF2B5EF4-FFF2-40B4-BE49-F238E27FC236}">
                <a16:creationId xmlns:a16="http://schemas.microsoft.com/office/drawing/2014/main" id="{0A50866E-6969-4167-9505-099E030FF4AC}"/>
              </a:ext>
            </a:extLst>
          </p:cNvPr>
          <p:cNvSpPr>
            <a:spLocks noGrp="1"/>
          </p:cNvSpPr>
          <p:nvPr>
            <p:ph type="title"/>
          </p:nvPr>
        </p:nvSpPr>
        <p:spPr>
          <a:xfrm>
            <a:off x="777244" y="619124"/>
            <a:ext cx="10828685" cy="268289"/>
          </a:xfrm>
        </p:spPr>
        <p:txBody>
          <a:bodyPr/>
          <a:lstStyle/>
          <a:p>
            <a:r>
              <a:rPr lang="en-GB" dirty="0"/>
              <a:t>03. Defining for alim</a:t>
            </a:r>
          </a:p>
        </p:txBody>
      </p:sp>
      <p:sp>
        <p:nvSpPr>
          <p:cNvPr id="6" name="Tekstvak 5">
            <a:extLst>
              <a:ext uri="{FF2B5EF4-FFF2-40B4-BE49-F238E27FC236}">
                <a16:creationId xmlns:a16="http://schemas.microsoft.com/office/drawing/2014/main" id="{C3218318-D3A4-4388-99D2-F1DC5DE03D47}"/>
              </a:ext>
            </a:extLst>
          </p:cNvPr>
          <p:cNvSpPr txBox="1"/>
          <p:nvPr/>
        </p:nvSpPr>
        <p:spPr>
          <a:xfrm>
            <a:off x="4851400" y="5268572"/>
            <a:ext cx="4990469" cy="461665"/>
          </a:xfrm>
          <a:prstGeom prst="rect">
            <a:avLst/>
          </a:prstGeom>
          <a:noFill/>
        </p:spPr>
        <p:txBody>
          <a:bodyPr wrap="none" rtlCol="0">
            <a:spAutoFit/>
          </a:bodyPr>
          <a:lstStyle/>
          <a:p>
            <a:r>
              <a:rPr lang="en-GB" sz="2400" b="1" dirty="0">
                <a:solidFill>
                  <a:srgbClr val="649EC9"/>
                </a:solidFill>
              </a:rPr>
              <a:t>This is a meta-quantity for a quantity!</a:t>
            </a:r>
          </a:p>
        </p:txBody>
      </p:sp>
    </p:spTree>
    <p:extLst>
      <p:ext uri="{BB962C8B-B14F-4D97-AF65-F5344CB8AC3E}">
        <p14:creationId xmlns:p14="http://schemas.microsoft.com/office/powerpoint/2010/main" val="539832581"/>
      </p:ext>
    </p:extLst>
  </p:cSld>
  <p:clrMapOvr>
    <a:overrideClrMapping bg1="lt1" tx1="dk1" bg2="lt2" tx2="dk2" accent1="accent1" accent2="accent2" accent3="accent3" accent4="accent4" accent5="accent5" accent6="accent6" hlink="hlink" folHlink="folHlink"/>
  </p:clrMapOvr>
  <p:transition spd="slow">
    <p:push dir="u"/>
  </p:transition>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2" name="Tijdelijke aanduiding voor verticale tekst 1">
            <a:extLst>
              <a:ext uri="{FF2B5EF4-FFF2-40B4-BE49-F238E27FC236}">
                <a16:creationId xmlns:a16="http://schemas.microsoft.com/office/drawing/2014/main" id="{98A27E24-A1B0-497B-91D4-B40EC3201E15}"/>
              </a:ext>
            </a:extLst>
          </p:cNvPr>
          <p:cNvSpPr>
            <a:spLocks noGrp="1"/>
          </p:cNvSpPr>
          <p:nvPr>
            <p:ph type="body" orient="vert" idx="1"/>
          </p:nvPr>
        </p:nvSpPr>
        <p:spPr/>
        <p:txBody>
          <a:bodyPr/>
          <a:lstStyle/>
          <a:p>
            <a:r>
              <a:rPr lang="en-GB" sz="2800" dirty="0"/>
              <a:t>Bridges always have exactly one height expressed in meters. Bridges always </a:t>
            </a:r>
            <a:r>
              <a:rPr lang="en-GB" sz="2800" b="1" dirty="0">
                <a:solidFill>
                  <a:srgbClr val="FF0000"/>
                </a:solidFill>
              </a:rPr>
              <a:t>consist of</a:t>
            </a:r>
            <a:r>
              <a:rPr lang="en-GB" sz="2800" dirty="0"/>
              <a:t> exactly one bridge deck that itself </a:t>
            </a:r>
            <a:r>
              <a:rPr lang="en-GB" sz="2800" b="1" dirty="0">
                <a:solidFill>
                  <a:srgbClr val="FF0000"/>
                </a:solidFill>
              </a:rPr>
              <a:t>consists of</a:t>
            </a:r>
            <a:r>
              <a:rPr lang="en-GB" sz="2800" dirty="0"/>
              <a:t> one or more concrete slabs. At a given moment </a:t>
            </a:r>
            <a:r>
              <a:rPr lang="en-GB" sz="2800" b="1" dirty="0">
                <a:solidFill>
                  <a:srgbClr val="FF0000"/>
                </a:solidFill>
              </a:rPr>
              <a:t>there are</a:t>
            </a:r>
            <a:r>
              <a:rPr lang="en-GB" sz="2800" dirty="0"/>
              <a:t> 0 or more vehicles </a:t>
            </a:r>
            <a:r>
              <a:rPr lang="en-GB" sz="2800" b="1" dirty="0">
                <a:solidFill>
                  <a:srgbClr val="FF0000"/>
                </a:solidFill>
              </a:rPr>
              <a:t>on</a:t>
            </a:r>
            <a:r>
              <a:rPr lang="en-GB" sz="2800" dirty="0"/>
              <a:t> a bridge with a certain speed measured in </a:t>
            </a:r>
            <a:r>
              <a:rPr lang="en-GB" sz="2800" dirty="0" err="1"/>
              <a:t>kilometers</a:t>
            </a:r>
            <a:r>
              <a:rPr lang="en-GB" sz="2800" dirty="0"/>
              <a:t> per hour (with an accuracy of 90%) and of a certain weight class that can only be selected from light, medium or heavy. It is known for each vehicle whether they are complying with the applicable speed limit at that time. Weight class and speed are grouped as non-geometric vehicle properties.</a:t>
            </a:r>
          </a:p>
        </p:txBody>
      </p:sp>
      <p:sp>
        <p:nvSpPr>
          <p:cNvPr id="3" name="Tijdelijke aanduiding voor verticale tekst 2">
            <a:extLst>
              <a:ext uri="{FF2B5EF4-FFF2-40B4-BE49-F238E27FC236}">
                <a16:creationId xmlns:a16="http://schemas.microsoft.com/office/drawing/2014/main" id="{B5E71F03-499C-409F-80A7-584CAC206BB2}"/>
              </a:ext>
            </a:extLst>
          </p:cNvPr>
          <p:cNvSpPr>
            <a:spLocks noGrp="1"/>
          </p:cNvSpPr>
          <p:nvPr>
            <p:ph type="body" orient="vert" idx="15"/>
          </p:nvPr>
        </p:nvSpPr>
        <p:spPr/>
        <p:txBody>
          <a:bodyPr/>
          <a:lstStyle/>
          <a:p>
            <a:endParaRPr lang="en-GB" dirty="0"/>
          </a:p>
        </p:txBody>
      </p:sp>
      <p:sp>
        <p:nvSpPr>
          <p:cNvPr id="4" name="Tijdelijke aanduiding voor dianummer 3">
            <a:extLst>
              <a:ext uri="{FF2B5EF4-FFF2-40B4-BE49-F238E27FC236}">
                <a16:creationId xmlns:a16="http://schemas.microsoft.com/office/drawing/2014/main" id="{0CF449E4-375B-4947-827B-C76E712D7750}"/>
              </a:ext>
            </a:extLst>
          </p:cNvPr>
          <p:cNvSpPr>
            <a:spLocks noGrp="1"/>
          </p:cNvSpPr>
          <p:nvPr>
            <p:ph type="sldNum" sz="quarter" idx="17"/>
          </p:nvPr>
        </p:nvSpPr>
        <p:spPr/>
        <p:txBody>
          <a:bodyPr/>
          <a:lstStyle/>
          <a:p>
            <a:fld id="{5EC93C5F-DB18-4797-88B9-B8B0D60519FD}" type="slidenum">
              <a:rPr lang="en-GB" smtClean="0"/>
              <a:pPr/>
              <a:t>79</a:t>
            </a:fld>
            <a:endParaRPr lang="en-GB" dirty="0"/>
          </a:p>
        </p:txBody>
      </p:sp>
      <p:sp>
        <p:nvSpPr>
          <p:cNvPr id="5" name="Tijdelijke aanduiding voor voettekst 4">
            <a:extLst>
              <a:ext uri="{FF2B5EF4-FFF2-40B4-BE49-F238E27FC236}">
                <a16:creationId xmlns:a16="http://schemas.microsoft.com/office/drawing/2014/main" id="{4349ABE1-9ABE-47DB-A782-C032F1A30CAB}"/>
              </a:ext>
            </a:extLst>
          </p:cNvPr>
          <p:cNvSpPr>
            <a:spLocks noGrp="1"/>
          </p:cNvSpPr>
          <p:nvPr>
            <p:ph type="ftr" sz="quarter" idx="16"/>
          </p:nvPr>
        </p:nvSpPr>
        <p:spPr/>
        <p:txBody>
          <a:bodyPr/>
          <a:lstStyle/>
          <a:p>
            <a:r>
              <a:rPr lang="en-GB" dirty="0"/>
              <a:t>26 October 2021 | ALIM Guide for asset information Managers</a:t>
            </a:r>
          </a:p>
        </p:txBody>
      </p:sp>
      <p:sp>
        <p:nvSpPr>
          <p:cNvPr id="6" name="Ondertitel 5">
            <a:extLst>
              <a:ext uri="{FF2B5EF4-FFF2-40B4-BE49-F238E27FC236}">
                <a16:creationId xmlns:a16="http://schemas.microsoft.com/office/drawing/2014/main" id="{F73D82E4-39A4-400C-81A4-F54DC2C61E3C}"/>
              </a:ext>
            </a:extLst>
          </p:cNvPr>
          <p:cNvSpPr>
            <a:spLocks noGrp="1"/>
          </p:cNvSpPr>
          <p:nvPr>
            <p:ph type="subTitle" idx="10"/>
          </p:nvPr>
        </p:nvSpPr>
        <p:spPr/>
        <p:txBody>
          <a:bodyPr/>
          <a:lstStyle/>
          <a:p>
            <a:r>
              <a:rPr lang="en-GB" dirty="0"/>
              <a:t>Example, Identify &amp; model relations</a:t>
            </a:r>
          </a:p>
        </p:txBody>
      </p:sp>
      <p:sp>
        <p:nvSpPr>
          <p:cNvPr id="7" name="Titel 6">
            <a:extLst>
              <a:ext uri="{FF2B5EF4-FFF2-40B4-BE49-F238E27FC236}">
                <a16:creationId xmlns:a16="http://schemas.microsoft.com/office/drawing/2014/main" id="{7EEB106B-043A-4F1C-A89C-D5A667CD6C94}"/>
              </a:ext>
            </a:extLst>
          </p:cNvPr>
          <p:cNvSpPr>
            <a:spLocks noGrp="1"/>
          </p:cNvSpPr>
          <p:nvPr>
            <p:ph type="title"/>
          </p:nvPr>
        </p:nvSpPr>
        <p:spPr/>
        <p:txBody>
          <a:bodyPr/>
          <a:lstStyle/>
          <a:p>
            <a:r>
              <a:rPr lang="en-GB" dirty="0"/>
              <a:t>03. Defining for alim</a:t>
            </a:r>
          </a:p>
        </p:txBody>
      </p:sp>
    </p:spTree>
    <p:extLst>
      <p:ext uri="{BB962C8B-B14F-4D97-AF65-F5344CB8AC3E}">
        <p14:creationId xmlns:p14="http://schemas.microsoft.com/office/powerpoint/2010/main" val="384457210"/>
      </p:ext>
    </p:extLst>
  </p:cSld>
  <p:clrMapOvr>
    <a:overrideClrMapping bg1="lt1" tx1="dk1" bg2="lt2" tx2="dk2" accent1="accent1" accent2="accent2" accent3="accent3" accent4="accent4" accent5="accent5" accent6="accent6" hlink="hlink" folHlink="folHlink"/>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2">
            <a:lumMod val="20000"/>
            <a:lumOff val="80000"/>
          </a:schemeClr>
        </a:solidFill>
        <a:effectLst/>
      </p:bgPr>
    </p:bg>
    <p:spTree>
      <p:nvGrpSpPr>
        <p:cNvPr id="1" name=""/>
        <p:cNvGrpSpPr/>
        <p:nvPr/>
      </p:nvGrpSpPr>
      <p:grpSpPr>
        <a:xfrm>
          <a:off x="0" y="0"/>
          <a:ext cx="0" cy="0"/>
          <a:chOff x="0" y="0"/>
          <a:chExt cx="0" cy="0"/>
        </a:xfrm>
      </p:grpSpPr>
      <p:sp>
        <p:nvSpPr>
          <p:cNvPr id="2" name="Tijdelijke aanduiding voor verticale tekst 1">
            <a:extLst>
              <a:ext uri="{FF2B5EF4-FFF2-40B4-BE49-F238E27FC236}">
                <a16:creationId xmlns:a16="http://schemas.microsoft.com/office/drawing/2014/main" id="{C647AA5C-A93F-4D81-8B85-A120BD712434}"/>
              </a:ext>
            </a:extLst>
          </p:cNvPr>
          <p:cNvSpPr>
            <a:spLocks noGrp="1"/>
          </p:cNvSpPr>
          <p:nvPr>
            <p:ph type="body" orient="vert" idx="1"/>
          </p:nvPr>
        </p:nvSpPr>
        <p:spPr/>
        <p:txBody>
          <a:bodyPr/>
          <a:lstStyle/>
          <a:p>
            <a:r>
              <a:rPr lang="en-GB" dirty="0"/>
              <a:t>ALIM is needed in practice but it is a complex, multi-facetted topic</a:t>
            </a:r>
          </a:p>
          <a:p>
            <a:r>
              <a:rPr lang="en-GB" dirty="0"/>
              <a:t>Need for guidance for information managers to apply the ALIM approach in their organization</a:t>
            </a:r>
          </a:p>
          <a:p>
            <a:r>
              <a:rPr lang="en-GB" sz="2000" dirty="0"/>
              <a:t>Hence this ALIM Guide for Information Managers!</a:t>
            </a:r>
          </a:p>
          <a:p>
            <a:endParaRPr lang="en-GB" dirty="0"/>
          </a:p>
          <a:p>
            <a:r>
              <a:rPr lang="en-GB" dirty="0"/>
              <a:t>Taking the information manager through ALIM’s own lifecycle!</a:t>
            </a:r>
          </a:p>
          <a:p>
            <a:pPr lvl="1"/>
            <a:r>
              <a:rPr lang="en-GB" dirty="0"/>
              <a:t>Step by step, introducing  the relevant fora and topics out there at the right time</a:t>
            </a:r>
          </a:p>
        </p:txBody>
      </p:sp>
      <p:sp>
        <p:nvSpPr>
          <p:cNvPr id="10" name="Tijdelijke aanduiding voor verticale tekst 9">
            <a:extLst>
              <a:ext uri="{FF2B5EF4-FFF2-40B4-BE49-F238E27FC236}">
                <a16:creationId xmlns:a16="http://schemas.microsoft.com/office/drawing/2014/main" id="{76ACD44A-5D6F-435E-B1AC-F6445B7651A1}"/>
              </a:ext>
            </a:extLst>
          </p:cNvPr>
          <p:cNvSpPr>
            <a:spLocks noGrp="1"/>
          </p:cNvSpPr>
          <p:nvPr>
            <p:ph type="body" orient="vert" idx="15"/>
          </p:nvPr>
        </p:nvSpPr>
        <p:spPr/>
        <p:txBody>
          <a:bodyPr/>
          <a:lstStyle/>
          <a:p>
            <a:endParaRPr lang="en-GB" dirty="0"/>
          </a:p>
        </p:txBody>
      </p:sp>
      <p:sp>
        <p:nvSpPr>
          <p:cNvPr id="4" name="Tijdelijke aanduiding voor dianummer 3">
            <a:extLst>
              <a:ext uri="{FF2B5EF4-FFF2-40B4-BE49-F238E27FC236}">
                <a16:creationId xmlns:a16="http://schemas.microsoft.com/office/drawing/2014/main" id="{DDB47F55-E9AC-4717-92DD-F1E4CCEDB563}"/>
              </a:ext>
            </a:extLst>
          </p:cNvPr>
          <p:cNvSpPr>
            <a:spLocks noGrp="1"/>
          </p:cNvSpPr>
          <p:nvPr>
            <p:ph type="sldNum" sz="quarter" idx="17"/>
          </p:nvPr>
        </p:nvSpPr>
        <p:spPr/>
        <p:txBody>
          <a:bodyPr/>
          <a:lstStyle/>
          <a:p>
            <a:fld id="{5EC93C5F-DB18-4797-88B9-B8B0D60519FD}" type="slidenum">
              <a:rPr lang="en-GB" smtClean="0"/>
              <a:pPr/>
              <a:t>8</a:t>
            </a:fld>
            <a:endParaRPr lang="en-GB" dirty="0"/>
          </a:p>
        </p:txBody>
      </p:sp>
      <p:sp>
        <p:nvSpPr>
          <p:cNvPr id="5" name="Tijdelijke aanduiding voor voettekst 4">
            <a:extLst>
              <a:ext uri="{FF2B5EF4-FFF2-40B4-BE49-F238E27FC236}">
                <a16:creationId xmlns:a16="http://schemas.microsoft.com/office/drawing/2014/main" id="{CD9C0F2B-5D0D-44A3-B4E1-77F07CFDF1C7}"/>
              </a:ext>
            </a:extLst>
          </p:cNvPr>
          <p:cNvSpPr>
            <a:spLocks noGrp="1"/>
          </p:cNvSpPr>
          <p:nvPr>
            <p:ph type="ftr" sz="quarter" idx="16"/>
          </p:nvPr>
        </p:nvSpPr>
        <p:spPr/>
        <p:txBody>
          <a:bodyPr/>
          <a:lstStyle/>
          <a:p>
            <a:r>
              <a:rPr lang="en-GB" dirty="0"/>
              <a:t>26 October 2021 | ALIM Guide for asset information Managers</a:t>
            </a:r>
          </a:p>
        </p:txBody>
      </p:sp>
      <p:sp>
        <p:nvSpPr>
          <p:cNvPr id="7" name="Titel 6">
            <a:extLst>
              <a:ext uri="{FF2B5EF4-FFF2-40B4-BE49-F238E27FC236}">
                <a16:creationId xmlns:a16="http://schemas.microsoft.com/office/drawing/2014/main" id="{1E985D73-983C-4090-B959-76B9DEE17DAC}"/>
              </a:ext>
            </a:extLst>
          </p:cNvPr>
          <p:cNvSpPr>
            <a:spLocks noGrp="1"/>
          </p:cNvSpPr>
          <p:nvPr>
            <p:ph type="title"/>
          </p:nvPr>
        </p:nvSpPr>
        <p:spPr/>
        <p:txBody>
          <a:bodyPr/>
          <a:lstStyle/>
          <a:p>
            <a:r>
              <a:rPr lang="en-GB" dirty="0"/>
              <a:t>01. ALIM introduction</a:t>
            </a:r>
          </a:p>
        </p:txBody>
      </p:sp>
      <p:sp>
        <p:nvSpPr>
          <p:cNvPr id="17" name="Tijdelijke aanduiding voor verticale tekst 1">
            <a:extLst>
              <a:ext uri="{FF2B5EF4-FFF2-40B4-BE49-F238E27FC236}">
                <a16:creationId xmlns:a16="http://schemas.microsoft.com/office/drawing/2014/main" id="{EE318211-7EA7-4AC1-97F6-B2AA9730E430}"/>
              </a:ext>
            </a:extLst>
          </p:cNvPr>
          <p:cNvSpPr txBox="1">
            <a:spLocks/>
          </p:cNvSpPr>
          <p:nvPr/>
        </p:nvSpPr>
        <p:spPr>
          <a:xfrm>
            <a:off x="793213" y="4391716"/>
            <a:ext cx="10827107" cy="2230963"/>
          </a:xfrm>
          <a:prstGeom prst="rect">
            <a:avLst/>
          </a:prstGeom>
        </p:spPr>
        <p:txBody>
          <a:bodyPr vert="horz" lIns="0" tIns="0" rIns="0" bIns="0" rtlCol="0">
            <a:noAutofit/>
          </a:bodyPr>
          <a:lstStyle>
            <a:lvl1pPr marL="179388" indent="-179388" algn="l" defTabSz="719138" rtl="0" eaLnBrk="1" latinLnBrk="0" hangingPunct="1">
              <a:lnSpc>
                <a:spcPct val="100000"/>
              </a:lnSpc>
              <a:spcBef>
                <a:spcPts val="300"/>
              </a:spcBef>
              <a:spcAft>
                <a:spcPts val="600"/>
              </a:spcAft>
              <a:buClr>
                <a:schemeClr val="tx2"/>
              </a:buClr>
              <a:buSzPct val="100000"/>
              <a:buFontTx/>
              <a:buBlip>
                <a:blip r:embed="rId2">
                  <a:extLst>
                    <a:ext uri="{96DAC541-7B7A-43D3-8B79-37D633B846F1}">
                      <asvg:svgBlip xmlns:asvg="http://schemas.microsoft.com/office/drawing/2016/SVG/main" r:embed="rId3"/>
                    </a:ext>
                  </a:extLst>
                </a:blip>
              </a:buBlip>
              <a:defRPr sz="1600" kern="1200">
                <a:solidFill>
                  <a:schemeClr val="tx1"/>
                </a:solidFill>
                <a:latin typeface="+mn-lt"/>
                <a:ea typeface="+mn-ea"/>
                <a:cs typeface="+mn-cs"/>
              </a:defRPr>
            </a:lvl1pPr>
            <a:lvl2pPr marL="357188" indent="-177800" algn="l" defTabSz="719138" rtl="0" eaLnBrk="1" latinLnBrk="0" hangingPunct="1">
              <a:lnSpc>
                <a:spcPct val="100000"/>
              </a:lnSpc>
              <a:spcBef>
                <a:spcPts val="300"/>
              </a:spcBef>
              <a:spcAft>
                <a:spcPts val="600"/>
              </a:spcAft>
              <a:buClr>
                <a:schemeClr val="tx2"/>
              </a:buClr>
              <a:buSzPct val="100000"/>
              <a:buFontTx/>
              <a:buBlip>
                <a:blip r:embed="rId4">
                  <a:extLst>
                    <a:ext uri="{96DAC541-7B7A-43D3-8B79-37D633B846F1}">
                      <asvg:svgBlip xmlns:asvg="http://schemas.microsoft.com/office/drawing/2016/SVG/main" r:embed="rId5"/>
                    </a:ext>
                  </a:extLst>
                </a:blip>
              </a:buBlip>
              <a:defRPr sz="1600" i="0" kern="1200">
                <a:solidFill>
                  <a:schemeClr val="tx1"/>
                </a:solidFill>
                <a:latin typeface="+mn-lt"/>
                <a:ea typeface="+mn-ea"/>
                <a:cs typeface="+mn-cs"/>
              </a:defRPr>
            </a:lvl2pPr>
            <a:lvl3pPr marL="0" indent="0" algn="l" defTabSz="719138" rtl="0" eaLnBrk="1" latinLnBrk="0" hangingPunct="1">
              <a:lnSpc>
                <a:spcPct val="100000"/>
              </a:lnSpc>
              <a:spcBef>
                <a:spcPts val="300"/>
              </a:spcBef>
              <a:spcAft>
                <a:spcPts val="600"/>
              </a:spcAft>
              <a:buClr>
                <a:srgbClr val="0070C0"/>
              </a:buClr>
              <a:buSzPct val="85000"/>
              <a:buFontTx/>
              <a:buNone/>
              <a:defRPr sz="1600" i="0" kern="1200">
                <a:solidFill>
                  <a:schemeClr val="tx1"/>
                </a:solidFill>
                <a:latin typeface="+mn-lt"/>
                <a:ea typeface="+mn-ea"/>
                <a:cs typeface="+mn-cs"/>
              </a:defRPr>
            </a:lvl3pPr>
            <a:lvl4pPr marL="0" indent="0" algn="l" defTabSz="719138" rtl="0" eaLnBrk="1" latinLnBrk="0" hangingPunct="1">
              <a:lnSpc>
                <a:spcPct val="100000"/>
              </a:lnSpc>
              <a:spcBef>
                <a:spcPts val="300"/>
              </a:spcBef>
              <a:spcAft>
                <a:spcPts val="1200"/>
              </a:spcAft>
              <a:buFontTx/>
              <a:buNone/>
              <a:defRPr sz="2000" b="1" kern="1200" cap="all" spc="30" baseline="0">
                <a:solidFill>
                  <a:schemeClr val="tx2"/>
                </a:solidFill>
                <a:latin typeface="+mj-lt"/>
                <a:ea typeface="+mn-ea"/>
                <a:cs typeface="Calibri" panose="020F0502020204030204" pitchFamily="34" charset="0"/>
              </a:defRPr>
            </a:lvl4pPr>
            <a:lvl5pPr marL="179388" indent="-179388" algn="l" defTabSz="719138" rtl="0" eaLnBrk="1" latinLnBrk="0" hangingPunct="1">
              <a:lnSpc>
                <a:spcPct val="100000"/>
              </a:lnSpc>
              <a:spcBef>
                <a:spcPts val="300"/>
              </a:spcBef>
              <a:spcAft>
                <a:spcPts val="600"/>
              </a:spcAft>
              <a:buClr>
                <a:schemeClr val="tx1"/>
              </a:buClr>
              <a:buFont typeface="+mj-lt"/>
              <a:buAutoNum type="arabicPeriod"/>
              <a:tabLst>
                <a:tab pos="179388" algn="l"/>
              </a:tabLst>
              <a:defRPr sz="1600" i="0" kern="1200">
                <a:solidFill>
                  <a:schemeClr val="tx1"/>
                </a:solidFill>
                <a:latin typeface="+mn-lt"/>
                <a:ea typeface="+mn-ea"/>
                <a:cs typeface="+mn-cs"/>
              </a:defRPr>
            </a:lvl5pPr>
            <a:lvl6pPr marL="179388" indent="-179388" algn="l" defTabSz="914400" rtl="0" eaLnBrk="1" latinLnBrk="0" hangingPunct="1">
              <a:lnSpc>
                <a:spcPct val="100000"/>
              </a:lnSpc>
              <a:spcBef>
                <a:spcPts val="300"/>
              </a:spcBef>
              <a:spcAft>
                <a:spcPts val="600"/>
              </a:spcAft>
              <a:buFontTx/>
              <a:buBlip>
                <a:blip r:embed="rId2">
                  <a:extLst>
                    <a:ext uri="{96DAC541-7B7A-43D3-8B79-37D633B846F1}">
                      <asvg:svgBlip xmlns:asvg="http://schemas.microsoft.com/office/drawing/2016/SVG/main" r:embed="rId3"/>
                    </a:ext>
                  </a:extLst>
                </a:blip>
              </a:buBlip>
              <a:defRPr sz="1600" b="0" i="0" kern="1200">
                <a:solidFill>
                  <a:schemeClr val="tx1"/>
                </a:solidFill>
                <a:latin typeface="+mn-lt"/>
                <a:ea typeface="+mn-ea"/>
                <a:cs typeface="+mn-cs"/>
              </a:defRPr>
            </a:lvl6pPr>
            <a:lvl7pPr marL="357188" indent="-177800" algn="l" defTabSz="914400" rtl="0" eaLnBrk="1" latinLnBrk="0" hangingPunct="1">
              <a:lnSpc>
                <a:spcPct val="100000"/>
              </a:lnSpc>
              <a:spcBef>
                <a:spcPts val="300"/>
              </a:spcBef>
              <a:spcAft>
                <a:spcPts val="600"/>
              </a:spcAft>
              <a:buFontTx/>
              <a:buBlip>
                <a:blip r:embed="rId4">
                  <a:extLst>
                    <a:ext uri="{96DAC541-7B7A-43D3-8B79-37D633B846F1}">
                      <asvg:svgBlip xmlns:asvg="http://schemas.microsoft.com/office/drawing/2016/SVG/main" r:embed="rId5"/>
                    </a:ext>
                  </a:extLst>
                </a:blip>
              </a:buBlip>
              <a:defRPr sz="1600" b="0" i="0" kern="1200">
                <a:solidFill>
                  <a:schemeClr val="tx1"/>
                </a:solidFill>
                <a:latin typeface="+mn-lt"/>
                <a:ea typeface="+mn-ea"/>
                <a:cs typeface="+mn-cs"/>
              </a:defRPr>
            </a:lvl7pPr>
            <a:lvl8pPr marL="0" indent="0" algn="l" defTabSz="914400" rtl="0" eaLnBrk="1" latinLnBrk="0" hangingPunct="1">
              <a:lnSpc>
                <a:spcPct val="90000"/>
              </a:lnSpc>
              <a:spcBef>
                <a:spcPts val="300"/>
              </a:spcBef>
              <a:spcAft>
                <a:spcPts val="600"/>
              </a:spcAft>
              <a:buFontTx/>
              <a:buNone/>
              <a:defRPr sz="1600" kern="1200">
                <a:solidFill>
                  <a:schemeClr val="tx1"/>
                </a:solidFill>
                <a:latin typeface="+mn-lt"/>
                <a:ea typeface="+mn-ea"/>
                <a:cs typeface="+mn-cs"/>
              </a:defRPr>
            </a:lvl8pPr>
            <a:lvl9pPr marL="0" indent="0" algn="l" defTabSz="914400" rtl="0" eaLnBrk="1" latinLnBrk="0" hangingPunct="1">
              <a:lnSpc>
                <a:spcPct val="100000"/>
              </a:lnSpc>
              <a:spcBef>
                <a:spcPts val="300"/>
              </a:spcBef>
              <a:spcAft>
                <a:spcPts val="1200"/>
              </a:spcAft>
              <a:buFontTx/>
              <a:buNone/>
              <a:defRPr sz="2000" b="1" kern="1200" cap="all" baseline="0">
                <a:solidFill>
                  <a:schemeClr val="tx2"/>
                </a:solidFill>
                <a:latin typeface="+mj-lt"/>
                <a:ea typeface="+mn-ea"/>
                <a:cs typeface="+mn-cs"/>
              </a:defRPr>
            </a:lvl9pPr>
          </a:lstStyle>
          <a:p>
            <a:r>
              <a:rPr lang="en-GB" dirty="0"/>
              <a:t>ALIM Life cycle</a:t>
            </a:r>
          </a:p>
          <a:p>
            <a:pPr lvl="1"/>
            <a:r>
              <a:rPr lang="en-GB" dirty="0"/>
              <a:t>Programming (planning) for ALIM</a:t>
            </a:r>
          </a:p>
          <a:p>
            <a:pPr lvl="1"/>
            <a:r>
              <a:rPr lang="en-GB" dirty="0"/>
              <a:t>Designing (Defining) for ALIM</a:t>
            </a:r>
          </a:p>
          <a:p>
            <a:pPr lvl="1"/>
            <a:r>
              <a:rPr lang="en-GB" dirty="0"/>
              <a:t>Building (Implementing) ALIM (in software)</a:t>
            </a:r>
          </a:p>
          <a:p>
            <a:pPr lvl="1"/>
            <a:r>
              <a:rPr lang="en-GB" dirty="0"/>
              <a:t>Operating (Using) ALIM</a:t>
            </a:r>
          </a:p>
          <a:p>
            <a:pPr lvl="1"/>
            <a:endParaRPr lang="en-GB" dirty="0"/>
          </a:p>
          <a:p>
            <a:pPr lvl="1"/>
            <a:endParaRPr lang="en-GB" dirty="0"/>
          </a:p>
          <a:p>
            <a:endParaRPr lang="en-GB" dirty="0"/>
          </a:p>
          <a:p>
            <a:endParaRPr lang="en-GB" dirty="0"/>
          </a:p>
        </p:txBody>
      </p:sp>
      <p:sp>
        <p:nvSpPr>
          <p:cNvPr id="18" name="Ondertitel 7">
            <a:extLst>
              <a:ext uri="{FF2B5EF4-FFF2-40B4-BE49-F238E27FC236}">
                <a16:creationId xmlns:a16="http://schemas.microsoft.com/office/drawing/2014/main" id="{294D4665-9A68-45DF-9EB9-A39480856D74}"/>
              </a:ext>
            </a:extLst>
          </p:cNvPr>
          <p:cNvSpPr>
            <a:spLocks noGrp="1"/>
          </p:cNvSpPr>
          <p:nvPr>
            <p:ph type="subTitle" idx="10"/>
          </p:nvPr>
        </p:nvSpPr>
        <p:spPr>
          <a:xfrm>
            <a:off x="777244" y="924516"/>
            <a:ext cx="10827096" cy="349200"/>
          </a:xfrm>
        </p:spPr>
        <p:txBody>
          <a:bodyPr/>
          <a:lstStyle/>
          <a:p>
            <a:r>
              <a:rPr lang="en-GB" dirty="0"/>
              <a:t>guide</a:t>
            </a:r>
          </a:p>
        </p:txBody>
      </p:sp>
    </p:spTree>
    <p:extLst>
      <p:ext uri="{BB962C8B-B14F-4D97-AF65-F5344CB8AC3E}">
        <p14:creationId xmlns:p14="http://schemas.microsoft.com/office/powerpoint/2010/main" val="1424387880"/>
      </p:ext>
    </p:extLst>
  </p:cSld>
  <p:clrMapOvr>
    <a:masterClrMapping/>
  </p:clrMapOvr>
  <p:transition spd="slow">
    <p:push dir="u"/>
  </p:transition>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2" name="Tijdelijke aanduiding voor verticale tekst 1">
            <a:extLst>
              <a:ext uri="{FF2B5EF4-FFF2-40B4-BE49-F238E27FC236}">
                <a16:creationId xmlns:a16="http://schemas.microsoft.com/office/drawing/2014/main" id="{DACD7AB4-90B2-4B38-B01C-62F696A9EDE5}"/>
              </a:ext>
            </a:extLst>
          </p:cNvPr>
          <p:cNvSpPr>
            <a:spLocks noGrp="1"/>
          </p:cNvSpPr>
          <p:nvPr>
            <p:ph type="body" orient="vert" idx="1"/>
          </p:nvPr>
        </p:nvSpPr>
        <p:spPr>
          <a:xfrm>
            <a:off x="777233" y="1589428"/>
            <a:ext cx="10827107" cy="4438165"/>
          </a:xfrm>
        </p:spPr>
        <p:txBody>
          <a:bodyPr/>
          <a:lstStyle/>
          <a:p>
            <a:pPr marL="0" indent="0">
              <a:spcBef>
                <a:spcPts val="0"/>
              </a:spcBef>
              <a:spcAft>
                <a:spcPts val="0"/>
              </a:spcAft>
              <a:buNone/>
            </a:pPr>
            <a:r>
              <a:rPr lang="en-GB" sz="2000" dirty="0"/>
              <a:t>:</a:t>
            </a:r>
            <a:r>
              <a:rPr lang="en-GB" sz="2000" dirty="0" err="1"/>
              <a:t>hasVehicles</a:t>
            </a:r>
            <a:endParaRPr lang="en-GB" sz="2000" dirty="0"/>
          </a:p>
          <a:p>
            <a:pPr marL="0" indent="0">
              <a:spcBef>
                <a:spcPts val="0"/>
              </a:spcBef>
              <a:spcAft>
                <a:spcPts val="0"/>
              </a:spcAft>
              <a:buNone/>
            </a:pPr>
            <a:r>
              <a:rPr lang="en-GB" sz="2000" dirty="0"/>
              <a:t>  a </a:t>
            </a:r>
            <a:r>
              <a:rPr lang="en-GB" sz="2000" dirty="0" err="1"/>
              <a:t>owl:ObjectProperty</a:t>
            </a:r>
            <a:r>
              <a:rPr lang="en-GB" sz="2000" dirty="0"/>
              <a:t> ;</a:t>
            </a:r>
          </a:p>
          <a:p>
            <a:pPr marL="0" indent="0">
              <a:spcBef>
                <a:spcPts val="0"/>
              </a:spcBef>
              <a:spcAft>
                <a:spcPts val="0"/>
              </a:spcAft>
              <a:buNone/>
            </a:pPr>
            <a:r>
              <a:rPr lang="en-GB" sz="2000" dirty="0"/>
              <a:t>  </a:t>
            </a:r>
            <a:r>
              <a:rPr lang="en-GB" sz="2000" dirty="0" err="1"/>
              <a:t>rdfs:domain</a:t>
            </a:r>
            <a:r>
              <a:rPr lang="en-GB" sz="2000" dirty="0"/>
              <a:t> :Bridge ;</a:t>
            </a:r>
          </a:p>
          <a:p>
            <a:pPr marL="0" indent="0">
              <a:spcBef>
                <a:spcPts val="0"/>
              </a:spcBef>
              <a:spcAft>
                <a:spcPts val="0"/>
              </a:spcAft>
              <a:buNone/>
            </a:pPr>
            <a:r>
              <a:rPr lang="en-GB" sz="2000" dirty="0"/>
              <a:t>  </a:t>
            </a:r>
            <a:r>
              <a:rPr lang="en-GB" sz="2000" dirty="0" err="1"/>
              <a:t>rdfs:range</a:t>
            </a:r>
            <a:r>
              <a:rPr lang="en-GB" sz="2000" dirty="0"/>
              <a:t> :Vehicle .</a:t>
            </a:r>
          </a:p>
        </p:txBody>
      </p:sp>
      <p:sp>
        <p:nvSpPr>
          <p:cNvPr id="3" name="Tijdelijke aanduiding voor verticale tekst 2">
            <a:extLst>
              <a:ext uri="{FF2B5EF4-FFF2-40B4-BE49-F238E27FC236}">
                <a16:creationId xmlns:a16="http://schemas.microsoft.com/office/drawing/2014/main" id="{F78E4FA5-5B7E-4999-BCAA-3185A8B5761F}"/>
              </a:ext>
            </a:extLst>
          </p:cNvPr>
          <p:cNvSpPr>
            <a:spLocks noGrp="1"/>
          </p:cNvSpPr>
          <p:nvPr>
            <p:ph type="body" orient="vert" idx="15"/>
          </p:nvPr>
        </p:nvSpPr>
        <p:spPr/>
        <p:txBody>
          <a:bodyPr/>
          <a:lstStyle/>
          <a:p>
            <a:endParaRPr lang="en-GB" dirty="0"/>
          </a:p>
        </p:txBody>
      </p:sp>
      <p:sp>
        <p:nvSpPr>
          <p:cNvPr id="4" name="Tijdelijke aanduiding voor dianummer 3">
            <a:extLst>
              <a:ext uri="{FF2B5EF4-FFF2-40B4-BE49-F238E27FC236}">
                <a16:creationId xmlns:a16="http://schemas.microsoft.com/office/drawing/2014/main" id="{ED47A1FD-0BDB-426E-9EB5-1A9272D0B609}"/>
              </a:ext>
            </a:extLst>
          </p:cNvPr>
          <p:cNvSpPr>
            <a:spLocks noGrp="1"/>
          </p:cNvSpPr>
          <p:nvPr>
            <p:ph type="sldNum" sz="quarter" idx="17"/>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EC93C5F-DB18-4797-88B9-B8B0D60519FD}" type="slidenum">
              <a:rPr kumimoji="0" lang="en-GB" sz="1000" b="0" i="0" u="none" strike="noStrike" kern="1200" cap="none" spc="0" normalizeH="0" baseline="0" noProof="0" smtClean="0">
                <a:ln>
                  <a:noFill/>
                </a:ln>
                <a:solidFill>
                  <a:prstClr val="black">
                    <a:tint val="75000"/>
                  </a:prstClr>
                </a:solidFill>
                <a:effectLst/>
                <a:uLnTx/>
                <a:uFillTx/>
                <a:latin typeface="Segoe UI Ligh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80</a:t>
            </a:fld>
            <a:endParaRPr kumimoji="0" lang="en-GB" sz="1000" b="0" i="0" u="none" strike="noStrike" kern="1200" cap="none" spc="0" normalizeH="0" baseline="0" noProof="0" dirty="0">
              <a:ln>
                <a:noFill/>
              </a:ln>
              <a:solidFill>
                <a:prstClr val="black">
                  <a:tint val="75000"/>
                </a:prstClr>
              </a:solidFill>
              <a:effectLst/>
              <a:uLnTx/>
              <a:uFillTx/>
              <a:latin typeface="Segoe UI Light"/>
              <a:ea typeface="+mn-ea"/>
              <a:cs typeface="+mn-cs"/>
            </a:endParaRPr>
          </a:p>
        </p:txBody>
      </p:sp>
      <p:sp>
        <p:nvSpPr>
          <p:cNvPr id="5" name="Tijdelijke aanduiding voor voettekst 4">
            <a:extLst>
              <a:ext uri="{FF2B5EF4-FFF2-40B4-BE49-F238E27FC236}">
                <a16:creationId xmlns:a16="http://schemas.microsoft.com/office/drawing/2014/main" id="{ED80C882-D838-4C45-B227-B7DB7EA7CC86}"/>
              </a:ext>
            </a:extLst>
          </p:cNvPr>
          <p:cNvSpPr>
            <a:spLocks noGrp="1"/>
          </p:cNvSpPr>
          <p:nvPr>
            <p:ph type="ftr" sz="quarter" idx="16"/>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prstClr val="black">
                    <a:tint val="75000"/>
                  </a:prstClr>
                </a:solidFill>
                <a:effectLst/>
                <a:uLnTx/>
                <a:uFillTx/>
                <a:latin typeface="Segoe UI Light"/>
                <a:ea typeface="+mn-ea"/>
                <a:cs typeface="+mn-cs"/>
              </a:rPr>
              <a:t>26 October 2021 | ALIM Guide for asset information Managers</a:t>
            </a:r>
          </a:p>
        </p:txBody>
      </p:sp>
      <p:sp>
        <p:nvSpPr>
          <p:cNvPr id="8" name="Ondertitel 5">
            <a:extLst>
              <a:ext uri="{FF2B5EF4-FFF2-40B4-BE49-F238E27FC236}">
                <a16:creationId xmlns:a16="http://schemas.microsoft.com/office/drawing/2014/main" id="{F288B1D8-63F1-4293-A065-37BD141FFBC6}"/>
              </a:ext>
            </a:extLst>
          </p:cNvPr>
          <p:cNvSpPr>
            <a:spLocks noGrp="1"/>
          </p:cNvSpPr>
          <p:nvPr>
            <p:ph type="subTitle" idx="10"/>
          </p:nvPr>
        </p:nvSpPr>
        <p:spPr>
          <a:xfrm>
            <a:off x="777244" y="924516"/>
            <a:ext cx="10827096" cy="349200"/>
          </a:xfrm>
        </p:spPr>
        <p:txBody>
          <a:bodyPr/>
          <a:lstStyle/>
          <a:p>
            <a:r>
              <a:rPr lang="en-GB" dirty="0"/>
              <a:t>Example, OWL code for a relation</a:t>
            </a:r>
          </a:p>
        </p:txBody>
      </p:sp>
      <p:sp>
        <p:nvSpPr>
          <p:cNvPr id="9" name="Titel 6">
            <a:extLst>
              <a:ext uri="{FF2B5EF4-FFF2-40B4-BE49-F238E27FC236}">
                <a16:creationId xmlns:a16="http://schemas.microsoft.com/office/drawing/2014/main" id="{0A50866E-6969-4167-9505-099E030FF4AC}"/>
              </a:ext>
            </a:extLst>
          </p:cNvPr>
          <p:cNvSpPr>
            <a:spLocks noGrp="1"/>
          </p:cNvSpPr>
          <p:nvPr>
            <p:ph type="title"/>
          </p:nvPr>
        </p:nvSpPr>
        <p:spPr>
          <a:xfrm>
            <a:off x="777244" y="619124"/>
            <a:ext cx="10828685" cy="268289"/>
          </a:xfrm>
        </p:spPr>
        <p:txBody>
          <a:bodyPr/>
          <a:lstStyle/>
          <a:p>
            <a:r>
              <a:rPr lang="en-GB" dirty="0"/>
              <a:t>03. Defining for alim</a:t>
            </a:r>
          </a:p>
        </p:txBody>
      </p:sp>
    </p:spTree>
    <p:extLst>
      <p:ext uri="{BB962C8B-B14F-4D97-AF65-F5344CB8AC3E}">
        <p14:creationId xmlns:p14="http://schemas.microsoft.com/office/powerpoint/2010/main" val="51979283"/>
      </p:ext>
    </p:extLst>
  </p:cSld>
  <p:clrMapOvr>
    <a:overrideClrMapping bg1="lt1" tx1="dk1" bg2="lt2" tx2="dk2" accent1="accent1" accent2="accent2" accent3="accent3" accent4="accent4" accent5="accent5" accent6="accent6" hlink="hlink" folHlink="folHlink"/>
  </p:clrMapOvr>
  <p:transition spd="slow">
    <p:push dir="u"/>
  </p:transition>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2" name="Tijdelijke aanduiding voor verticale tekst 1">
            <a:extLst>
              <a:ext uri="{FF2B5EF4-FFF2-40B4-BE49-F238E27FC236}">
                <a16:creationId xmlns:a16="http://schemas.microsoft.com/office/drawing/2014/main" id="{98A27E24-A1B0-497B-91D4-B40EC3201E15}"/>
              </a:ext>
            </a:extLst>
          </p:cNvPr>
          <p:cNvSpPr>
            <a:spLocks noGrp="1"/>
          </p:cNvSpPr>
          <p:nvPr>
            <p:ph type="body" orient="vert" idx="1"/>
          </p:nvPr>
        </p:nvSpPr>
        <p:spPr/>
        <p:txBody>
          <a:bodyPr/>
          <a:lstStyle/>
          <a:p>
            <a:r>
              <a:rPr lang="en-GB" sz="2800" dirty="0"/>
              <a:t>Bridges always </a:t>
            </a:r>
            <a:r>
              <a:rPr lang="en-GB" sz="2800" b="1" dirty="0">
                <a:solidFill>
                  <a:srgbClr val="FF0000"/>
                </a:solidFill>
              </a:rPr>
              <a:t>have exactly one </a:t>
            </a:r>
            <a:r>
              <a:rPr lang="en-GB" sz="2800" dirty="0"/>
              <a:t>height expressed in meters. Bridges </a:t>
            </a:r>
            <a:r>
              <a:rPr lang="en-GB" sz="2800" b="1" dirty="0">
                <a:solidFill>
                  <a:srgbClr val="FF0000"/>
                </a:solidFill>
              </a:rPr>
              <a:t>always </a:t>
            </a:r>
            <a:r>
              <a:rPr lang="en-GB" sz="2800" dirty="0"/>
              <a:t>consist of </a:t>
            </a:r>
            <a:r>
              <a:rPr lang="en-GB" sz="2800" b="1" dirty="0">
                <a:solidFill>
                  <a:srgbClr val="FF0000"/>
                </a:solidFill>
              </a:rPr>
              <a:t>exactly one </a:t>
            </a:r>
            <a:r>
              <a:rPr lang="en-GB" sz="2800" dirty="0"/>
              <a:t>bridge deck that itself consists of </a:t>
            </a:r>
            <a:r>
              <a:rPr lang="en-GB" sz="2800" b="1" dirty="0">
                <a:solidFill>
                  <a:srgbClr val="FF0000"/>
                </a:solidFill>
              </a:rPr>
              <a:t>one or more</a:t>
            </a:r>
            <a:r>
              <a:rPr lang="en-GB" sz="2800" dirty="0"/>
              <a:t> concrete slabs. At a given moment there are 0 or more vehicles on a bridge with a certain speed measured in </a:t>
            </a:r>
            <a:r>
              <a:rPr lang="en-GB" sz="2800" dirty="0" err="1"/>
              <a:t>kilometers</a:t>
            </a:r>
            <a:r>
              <a:rPr lang="en-GB" sz="2800" dirty="0"/>
              <a:t> per hour (with an accuracy of 90%) and of a certain weight class that can only be selected from light, medium or heavy. </a:t>
            </a:r>
            <a:r>
              <a:rPr lang="en-GB" sz="2800" b="1" dirty="0">
                <a:solidFill>
                  <a:srgbClr val="FF0000"/>
                </a:solidFill>
              </a:rPr>
              <a:t>It is known for each </a:t>
            </a:r>
            <a:r>
              <a:rPr lang="en-GB" sz="2800" dirty="0"/>
              <a:t>vehicle whether they are complying with the applicable speed limit at that time. Weight class and speed are grouped as non-geometric vehicle properties.</a:t>
            </a:r>
          </a:p>
        </p:txBody>
      </p:sp>
      <p:sp>
        <p:nvSpPr>
          <p:cNvPr id="3" name="Tijdelijke aanduiding voor verticale tekst 2">
            <a:extLst>
              <a:ext uri="{FF2B5EF4-FFF2-40B4-BE49-F238E27FC236}">
                <a16:creationId xmlns:a16="http://schemas.microsoft.com/office/drawing/2014/main" id="{B5E71F03-499C-409F-80A7-584CAC206BB2}"/>
              </a:ext>
            </a:extLst>
          </p:cNvPr>
          <p:cNvSpPr>
            <a:spLocks noGrp="1"/>
          </p:cNvSpPr>
          <p:nvPr>
            <p:ph type="body" orient="vert" idx="15"/>
          </p:nvPr>
        </p:nvSpPr>
        <p:spPr/>
        <p:txBody>
          <a:bodyPr/>
          <a:lstStyle/>
          <a:p>
            <a:endParaRPr lang="en-GB" dirty="0"/>
          </a:p>
        </p:txBody>
      </p:sp>
      <p:sp>
        <p:nvSpPr>
          <p:cNvPr id="4" name="Tijdelijke aanduiding voor dianummer 3">
            <a:extLst>
              <a:ext uri="{FF2B5EF4-FFF2-40B4-BE49-F238E27FC236}">
                <a16:creationId xmlns:a16="http://schemas.microsoft.com/office/drawing/2014/main" id="{0CF449E4-375B-4947-827B-C76E712D7750}"/>
              </a:ext>
            </a:extLst>
          </p:cNvPr>
          <p:cNvSpPr>
            <a:spLocks noGrp="1"/>
          </p:cNvSpPr>
          <p:nvPr>
            <p:ph type="sldNum" sz="quarter" idx="17"/>
          </p:nvPr>
        </p:nvSpPr>
        <p:spPr/>
        <p:txBody>
          <a:bodyPr/>
          <a:lstStyle/>
          <a:p>
            <a:fld id="{5EC93C5F-DB18-4797-88B9-B8B0D60519FD}" type="slidenum">
              <a:rPr lang="en-GB" smtClean="0"/>
              <a:pPr/>
              <a:t>81</a:t>
            </a:fld>
            <a:endParaRPr lang="en-GB" dirty="0"/>
          </a:p>
        </p:txBody>
      </p:sp>
      <p:sp>
        <p:nvSpPr>
          <p:cNvPr id="5" name="Tijdelijke aanduiding voor voettekst 4">
            <a:extLst>
              <a:ext uri="{FF2B5EF4-FFF2-40B4-BE49-F238E27FC236}">
                <a16:creationId xmlns:a16="http://schemas.microsoft.com/office/drawing/2014/main" id="{4349ABE1-9ABE-47DB-A782-C032F1A30CAB}"/>
              </a:ext>
            </a:extLst>
          </p:cNvPr>
          <p:cNvSpPr>
            <a:spLocks noGrp="1"/>
          </p:cNvSpPr>
          <p:nvPr>
            <p:ph type="ftr" sz="quarter" idx="16"/>
          </p:nvPr>
        </p:nvSpPr>
        <p:spPr/>
        <p:txBody>
          <a:bodyPr/>
          <a:lstStyle/>
          <a:p>
            <a:r>
              <a:rPr lang="en-GB" dirty="0"/>
              <a:t>26 October 2021 | ALIM Guide for asset information Managers</a:t>
            </a:r>
          </a:p>
        </p:txBody>
      </p:sp>
      <p:sp>
        <p:nvSpPr>
          <p:cNvPr id="6" name="Ondertitel 5">
            <a:extLst>
              <a:ext uri="{FF2B5EF4-FFF2-40B4-BE49-F238E27FC236}">
                <a16:creationId xmlns:a16="http://schemas.microsoft.com/office/drawing/2014/main" id="{F73D82E4-39A4-400C-81A4-F54DC2C61E3C}"/>
              </a:ext>
            </a:extLst>
          </p:cNvPr>
          <p:cNvSpPr>
            <a:spLocks noGrp="1"/>
          </p:cNvSpPr>
          <p:nvPr>
            <p:ph type="subTitle" idx="10"/>
          </p:nvPr>
        </p:nvSpPr>
        <p:spPr/>
        <p:txBody>
          <a:bodyPr/>
          <a:lstStyle/>
          <a:p>
            <a:r>
              <a:rPr lang="en-GB" dirty="0"/>
              <a:t>Example, Identify &amp; model restrictions</a:t>
            </a:r>
          </a:p>
        </p:txBody>
      </p:sp>
      <p:sp>
        <p:nvSpPr>
          <p:cNvPr id="7" name="Titel 6">
            <a:extLst>
              <a:ext uri="{FF2B5EF4-FFF2-40B4-BE49-F238E27FC236}">
                <a16:creationId xmlns:a16="http://schemas.microsoft.com/office/drawing/2014/main" id="{7EEB106B-043A-4F1C-A89C-D5A667CD6C94}"/>
              </a:ext>
            </a:extLst>
          </p:cNvPr>
          <p:cNvSpPr>
            <a:spLocks noGrp="1"/>
          </p:cNvSpPr>
          <p:nvPr>
            <p:ph type="title"/>
          </p:nvPr>
        </p:nvSpPr>
        <p:spPr/>
        <p:txBody>
          <a:bodyPr/>
          <a:lstStyle/>
          <a:p>
            <a:r>
              <a:rPr lang="en-GB" dirty="0"/>
              <a:t>03. Defining for alim</a:t>
            </a:r>
          </a:p>
        </p:txBody>
      </p:sp>
    </p:spTree>
    <p:extLst>
      <p:ext uri="{BB962C8B-B14F-4D97-AF65-F5344CB8AC3E}">
        <p14:creationId xmlns:p14="http://schemas.microsoft.com/office/powerpoint/2010/main" val="4178951195"/>
      </p:ext>
    </p:extLst>
  </p:cSld>
  <p:clrMapOvr>
    <a:overrideClrMapping bg1="lt1" tx1="dk1" bg2="lt2" tx2="dk2" accent1="accent1" accent2="accent2" accent3="accent3" accent4="accent4" accent5="accent5" accent6="accent6" hlink="hlink" folHlink="folHlink"/>
  </p:clrMapOvr>
  <p:transition spd="slow">
    <p:push dir="u"/>
  </p:transition>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2" name="Tijdelijke aanduiding voor verticale tekst 1">
            <a:extLst>
              <a:ext uri="{FF2B5EF4-FFF2-40B4-BE49-F238E27FC236}">
                <a16:creationId xmlns:a16="http://schemas.microsoft.com/office/drawing/2014/main" id="{DACD7AB4-90B2-4B38-B01C-62F696A9EDE5}"/>
              </a:ext>
            </a:extLst>
          </p:cNvPr>
          <p:cNvSpPr>
            <a:spLocks noGrp="1"/>
          </p:cNvSpPr>
          <p:nvPr>
            <p:ph type="body" orient="vert" idx="1"/>
          </p:nvPr>
        </p:nvSpPr>
        <p:spPr>
          <a:xfrm>
            <a:off x="777233" y="1589428"/>
            <a:ext cx="10827107" cy="4438165"/>
          </a:xfrm>
        </p:spPr>
        <p:txBody>
          <a:bodyPr/>
          <a:lstStyle/>
          <a:p>
            <a:pPr marL="0" indent="0">
              <a:spcBef>
                <a:spcPts val="0"/>
              </a:spcBef>
              <a:spcAft>
                <a:spcPts val="0"/>
              </a:spcAft>
              <a:buNone/>
            </a:pPr>
            <a:r>
              <a:rPr lang="en-GB" sz="1800" dirty="0"/>
              <a:t>:Bridge</a:t>
            </a:r>
          </a:p>
          <a:p>
            <a:pPr marL="0" indent="0">
              <a:spcBef>
                <a:spcPts val="0"/>
              </a:spcBef>
              <a:spcAft>
                <a:spcPts val="0"/>
              </a:spcAft>
              <a:buNone/>
            </a:pPr>
            <a:r>
              <a:rPr lang="en-GB" sz="1800" dirty="0"/>
              <a:t>  …</a:t>
            </a:r>
          </a:p>
          <a:p>
            <a:pPr marL="0" indent="0">
              <a:spcBef>
                <a:spcPts val="0"/>
              </a:spcBef>
              <a:spcAft>
                <a:spcPts val="0"/>
              </a:spcAft>
              <a:buNone/>
            </a:pPr>
            <a:endParaRPr lang="en-GB" sz="1800" dirty="0"/>
          </a:p>
          <a:p>
            <a:pPr marL="0" indent="0">
              <a:spcBef>
                <a:spcPts val="0"/>
              </a:spcBef>
              <a:spcAft>
                <a:spcPts val="0"/>
              </a:spcAft>
              <a:buNone/>
            </a:pPr>
            <a:r>
              <a:rPr lang="en-GB" sz="1800" dirty="0"/>
              <a:t>  </a:t>
            </a:r>
            <a:r>
              <a:rPr lang="en-GB" sz="1800" dirty="0" err="1"/>
              <a:t>rdfs:subClassOf</a:t>
            </a:r>
            <a:r>
              <a:rPr lang="en-GB" sz="1800" dirty="0"/>
              <a:t> [</a:t>
            </a:r>
          </a:p>
          <a:p>
            <a:pPr marL="0" indent="0">
              <a:spcBef>
                <a:spcPts val="0"/>
              </a:spcBef>
              <a:spcAft>
                <a:spcPts val="0"/>
              </a:spcAft>
              <a:buNone/>
            </a:pPr>
            <a:r>
              <a:rPr lang="en-GB" sz="1800" dirty="0"/>
              <a:t>      a </a:t>
            </a:r>
            <a:r>
              <a:rPr lang="en-GB" sz="1800" dirty="0" err="1"/>
              <a:t>owl:Restriction</a:t>
            </a:r>
            <a:r>
              <a:rPr lang="en-GB" sz="1800" dirty="0"/>
              <a:t> ;</a:t>
            </a:r>
          </a:p>
          <a:p>
            <a:pPr marL="0" indent="0">
              <a:spcBef>
                <a:spcPts val="0"/>
              </a:spcBef>
              <a:spcAft>
                <a:spcPts val="0"/>
              </a:spcAft>
              <a:buNone/>
            </a:pPr>
            <a:r>
              <a:rPr lang="en-GB" sz="1800" dirty="0"/>
              <a:t>      </a:t>
            </a:r>
            <a:r>
              <a:rPr lang="en-GB" sz="1800" dirty="0" err="1"/>
              <a:t>owl:cardinality</a:t>
            </a:r>
            <a:r>
              <a:rPr lang="en-GB" sz="1800" dirty="0"/>
              <a:t> "1"^^</a:t>
            </a:r>
            <a:r>
              <a:rPr lang="en-GB" sz="1800" dirty="0" err="1"/>
              <a:t>xsd:nonNegativeInteger</a:t>
            </a:r>
            <a:r>
              <a:rPr lang="en-GB" sz="1800" dirty="0"/>
              <a:t> ;</a:t>
            </a:r>
          </a:p>
          <a:p>
            <a:pPr marL="0" indent="0">
              <a:spcBef>
                <a:spcPts val="0"/>
              </a:spcBef>
              <a:spcAft>
                <a:spcPts val="0"/>
              </a:spcAft>
              <a:buNone/>
            </a:pPr>
            <a:r>
              <a:rPr lang="en-GB" sz="1800" dirty="0"/>
              <a:t>      </a:t>
            </a:r>
            <a:r>
              <a:rPr lang="en-GB" sz="1800" dirty="0" err="1"/>
              <a:t>owl:onProperty</a:t>
            </a:r>
            <a:r>
              <a:rPr lang="en-GB" sz="1800" dirty="0"/>
              <a:t> :height ;</a:t>
            </a:r>
          </a:p>
          <a:p>
            <a:pPr marL="0" indent="0">
              <a:spcBef>
                <a:spcPts val="0"/>
              </a:spcBef>
              <a:spcAft>
                <a:spcPts val="0"/>
              </a:spcAft>
              <a:buNone/>
            </a:pPr>
            <a:r>
              <a:rPr lang="en-GB" sz="1800" dirty="0"/>
              <a:t>    ] ;</a:t>
            </a:r>
          </a:p>
          <a:p>
            <a:pPr marL="0" indent="0">
              <a:spcBef>
                <a:spcPts val="0"/>
              </a:spcBef>
              <a:spcAft>
                <a:spcPts val="0"/>
              </a:spcAft>
              <a:buNone/>
            </a:pPr>
            <a:endParaRPr lang="en-GB" sz="1800" dirty="0"/>
          </a:p>
          <a:p>
            <a:pPr marL="0" indent="0">
              <a:spcBef>
                <a:spcPts val="0"/>
              </a:spcBef>
              <a:spcAft>
                <a:spcPts val="0"/>
              </a:spcAft>
              <a:buNone/>
            </a:pPr>
            <a:r>
              <a:rPr lang="en-GB" sz="1800" dirty="0"/>
              <a:t>  </a:t>
            </a:r>
            <a:r>
              <a:rPr lang="en-GB" sz="1800" dirty="0" err="1"/>
              <a:t>rdfs:subClassOf</a:t>
            </a:r>
            <a:r>
              <a:rPr lang="en-GB" sz="1800" dirty="0"/>
              <a:t> [</a:t>
            </a:r>
          </a:p>
          <a:p>
            <a:pPr marL="0" indent="0">
              <a:spcBef>
                <a:spcPts val="0"/>
              </a:spcBef>
              <a:spcAft>
                <a:spcPts val="0"/>
              </a:spcAft>
              <a:buNone/>
            </a:pPr>
            <a:r>
              <a:rPr lang="en-GB" sz="1800" dirty="0"/>
              <a:t>      a </a:t>
            </a:r>
            <a:r>
              <a:rPr lang="en-GB" sz="1800" dirty="0" err="1"/>
              <a:t>owl:Restriction</a:t>
            </a:r>
            <a:r>
              <a:rPr lang="en-GB" sz="1800" dirty="0"/>
              <a:t> ;</a:t>
            </a:r>
          </a:p>
          <a:p>
            <a:pPr marL="0" indent="0">
              <a:spcBef>
                <a:spcPts val="0"/>
              </a:spcBef>
              <a:spcAft>
                <a:spcPts val="0"/>
              </a:spcAft>
              <a:buNone/>
            </a:pPr>
            <a:r>
              <a:rPr lang="en-GB" sz="1800" dirty="0"/>
              <a:t>      </a:t>
            </a:r>
            <a:r>
              <a:rPr lang="en-GB" sz="1800" dirty="0" err="1"/>
              <a:t>owl:onClass</a:t>
            </a:r>
            <a:r>
              <a:rPr lang="en-GB" sz="1800" dirty="0"/>
              <a:t> :</a:t>
            </a:r>
            <a:r>
              <a:rPr lang="en-GB" sz="1800" dirty="0" err="1"/>
              <a:t>BridgeDeck</a:t>
            </a:r>
            <a:r>
              <a:rPr lang="en-GB" sz="1800" dirty="0"/>
              <a:t> ;</a:t>
            </a:r>
          </a:p>
          <a:p>
            <a:pPr marL="0" indent="0">
              <a:spcBef>
                <a:spcPts val="0"/>
              </a:spcBef>
              <a:spcAft>
                <a:spcPts val="0"/>
              </a:spcAft>
              <a:buNone/>
            </a:pPr>
            <a:r>
              <a:rPr lang="en-GB" sz="1800" dirty="0"/>
              <a:t>      </a:t>
            </a:r>
            <a:r>
              <a:rPr lang="en-GB" sz="1800" dirty="0" err="1"/>
              <a:t>owl:onProperty</a:t>
            </a:r>
            <a:r>
              <a:rPr lang="en-GB" sz="1800" dirty="0"/>
              <a:t> nen2660:hasPart ;</a:t>
            </a:r>
          </a:p>
          <a:p>
            <a:pPr marL="0" indent="0">
              <a:spcBef>
                <a:spcPts val="0"/>
              </a:spcBef>
              <a:spcAft>
                <a:spcPts val="0"/>
              </a:spcAft>
              <a:buNone/>
            </a:pPr>
            <a:r>
              <a:rPr lang="en-GB" sz="1800" dirty="0"/>
              <a:t>      </a:t>
            </a:r>
            <a:r>
              <a:rPr lang="en-GB" sz="1800" dirty="0" err="1"/>
              <a:t>owl:qualifiedCardinality</a:t>
            </a:r>
            <a:r>
              <a:rPr lang="en-GB" sz="1800" dirty="0"/>
              <a:t> "1"^^</a:t>
            </a:r>
            <a:r>
              <a:rPr lang="en-GB" sz="1800" dirty="0" err="1"/>
              <a:t>xsd:nonNegativeInteger</a:t>
            </a:r>
            <a:r>
              <a:rPr lang="en-GB" sz="1800" dirty="0"/>
              <a:t> ;</a:t>
            </a:r>
          </a:p>
          <a:p>
            <a:pPr marL="0" indent="0">
              <a:spcBef>
                <a:spcPts val="0"/>
              </a:spcBef>
              <a:spcAft>
                <a:spcPts val="0"/>
              </a:spcAft>
              <a:buNone/>
            </a:pPr>
            <a:r>
              <a:rPr lang="en-GB" sz="1800" dirty="0"/>
              <a:t>    ] .</a:t>
            </a:r>
          </a:p>
        </p:txBody>
      </p:sp>
      <p:sp>
        <p:nvSpPr>
          <p:cNvPr id="3" name="Tijdelijke aanduiding voor verticale tekst 2">
            <a:extLst>
              <a:ext uri="{FF2B5EF4-FFF2-40B4-BE49-F238E27FC236}">
                <a16:creationId xmlns:a16="http://schemas.microsoft.com/office/drawing/2014/main" id="{F78E4FA5-5B7E-4999-BCAA-3185A8B5761F}"/>
              </a:ext>
            </a:extLst>
          </p:cNvPr>
          <p:cNvSpPr>
            <a:spLocks noGrp="1"/>
          </p:cNvSpPr>
          <p:nvPr>
            <p:ph type="body" orient="vert" idx="15"/>
          </p:nvPr>
        </p:nvSpPr>
        <p:spPr/>
        <p:txBody>
          <a:bodyPr/>
          <a:lstStyle/>
          <a:p>
            <a:endParaRPr lang="en-GB" dirty="0"/>
          </a:p>
        </p:txBody>
      </p:sp>
      <p:sp>
        <p:nvSpPr>
          <p:cNvPr id="4" name="Tijdelijke aanduiding voor dianummer 3">
            <a:extLst>
              <a:ext uri="{FF2B5EF4-FFF2-40B4-BE49-F238E27FC236}">
                <a16:creationId xmlns:a16="http://schemas.microsoft.com/office/drawing/2014/main" id="{ED47A1FD-0BDB-426E-9EB5-1A9272D0B609}"/>
              </a:ext>
            </a:extLst>
          </p:cNvPr>
          <p:cNvSpPr>
            <a:spLocks noGrp="1"/>
          </p:cNvSpPr>
          <p:nvPr>
            <p:ph type="sldNum" sz="quarter" idx="17"/>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EC93C5F-DB18-4797-88B9-B8B0D60519FD}" type="slidenum">
              <a:rPr kumimoji="0" lang="en-GB" sz="1000" b="0" i="0" u="none" strike="noStrike" kern="1200" cap="none" spc="0" normalizeH="0" baseline="0" noProof="0" smtClean="0">
                <a:ln>
                  <a:noFill/>
                </a:ln>
                <a:solidFill>
                  <a:prstClr val="black">
                    <a:tint val="75000"/>
                  </a:prstClr>
                </a:solidFill>
                <a:effectLst/>
                <a:uLnTx/>
                <a:uFillTx/>
                <a:latin typeface="Segoe UI Ligh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82</a:t>
            </a:fld>
            <a:endParaRPr kumimoji="0" lang="en-GB" sz="1000" b="0" i="0" u="none" strike="noStrike" kern="1200" cap="none" spc="0" normalizeH="0" baseline="0" noProof="0" dirty="0">
              <a:ln>
                <a:noFill/>
              </a:ln>
              <a:solidFill>
                <a:prstClr val="black">
                  <a:tint val="75000"/>
                </a:prstClr>
              </a:solidFill>
              <a:effectLst/>
              <a:uLnTx/>
              <a:uFillTx/>
              <a:latin typeface="Segoe UI Light"/>
              <a:ea typeface="+mn-ea"/>
              <a:cs typeface="+mn-cs"/>
            </a:endParaRPr>
          </a:p>
        </p:txBody>
      </p:sp>
      <p:sp>
        <p:nvSpPr>
          <p:cNvPr id="5" name="Tijdelijke aanduiding voor voettekst 4">
            <a:extLst>
              <a:ext uri="{FF2B5EF4-FFF2-40B4-BE49-F238E27FC236}">
                <a16:creationId xmlns:a16="http://schemas.microsoft.com/office/drawing/2014/main" id="{ED80C882-D838-4C45-B227-B7DB7EA7CC86}"/>
              </a:ext>
            </a:extLst>
          </p:cNvPr>
          <p:cNvSpPr>
            <a:spLocks noGrp="1"/>
          </p:cNvSpPr>
          <p:nvPr>
            <p:ph type="ftr" sz="quarter" idx="16"/>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prstClr val="black">
                    <a:tint val="75000"/>
                  </a:prstClr>
                </a:solidFill>
                <a:effectLst/>
                <a:uLnTx/>
                <a:uFillTx/>
                <a:latin typeface="Segoe UI Light"/>
                <a:ea typeface="+mn-ea"/>
                <a:cs typeface="+mn-cs"/>
              </a:rPr>
              <a:t>26 October 2021 | ALIM Guide for asset information Managers</a:t>
            </a:r>
          </a:p>
        </p:txBody>
      </p:sp>
      <p:sp>
        <p:nvSpPr>
          <p:cNvPr id="8" name="Ondertitel 5">
            <a:extLst>
              <a:ext uri="{FF2B5EF4-FFF2-40B4-BE49-F238E27FC236}">
                <a16:creationId xmlns:a16="http://schemas.microsoft.com/office/drawing/2014/main" id="{F288B1D8-63F1-4293-A065-37BD141FFBC6}"/>
              </a:ext>
            </a:extLst>
          </p:cNvPr>
          <p:cNvSpPr>
            <a:spLocks noGrp="1"/>
          </p:cNvSpPr>
          <p:nvPr>
            <p:ph type="subTitle" idx="10"/>
          </p:nvPr>
        </p:nvSpPr>
        <p:spPr>
          <a:xfrm>
            <a:off x="777244" y="924516"/>
            <a:ext cx="10827096" cy="349200"/>
          </a:xfrm>
        </p:spPr>
        <p:txBody>
          <a:bodyPr/>
          <a:lstStyle/>
          <a:p>
            <a:r>
              <a:rPr lang="en-GB" dirty="0"/>
              <a:t>Example, OWL code for restrictions</a:t>
            </a:r>
          </a:p>
        </p:txBody>
      </p:sp>
      <p:sp>
        <p:nvSpPr>
          <p:cNvPr id="9" name="Titel 6">
            <a:extLst>
              <a:ext uri="{FF2B5EF4-FFF2-40B4-BE49-F238E27FC236}">
                <a16:creationId xmlns:a16="http://schemas.microsoft.com/office/drawing/2014/main" id="{0A50866E-6969-4167-9505-099E030FF4AC}"/>
              </a:ext>
            </a:extLst>
          </p:cNvPr>
          <p:cNvSpPr>
            <a:spLocks noGrp="1"/>
          </p:cNvSpPr>
          <p:nvPr>
            <p:ph type="title"/>
          </p:nvPr>
        </p:nvSpPr>
        <p:spPr>
          <a:xfrm>
            <a:off x="777244" y="619124"/>
            <a:ext cx="10828685" cy="268289"/>
          </a:xfrm>
        </p:spPr>
        <p:txBody>
          <a:bodyPr/>
          <a:lstStyle/>
          <a:p>
            <a:r>
              <a:rPr lang="en-GB" dirty="0"/>
              <a:t>Defining for alim</a:t>
            </a:r>
          </a:p>
        </p:txBody>
      </p:sp>
    </p:spTree>
    <p:extLst>
      <p:ext uri="{BB962C8B-B14F-4D97-AF65-F5344CB8AC3E}">
        <p14:creationId xmlns:p14="http://schemas.microsoft.com/office/powerpoint/2010/main" val="3741770071"/>
      </p:ext>
    </p:extLst>
  </p:cSld>
  <p:clrMapOvr>
    <a:overrideClrMapping bg1="lt1" tx1="dk1" bg2="lt2" tx2="dk2" accent1="accent1" accent2="accent2" accent3="accent3" accent4="accent4" accent5="accent5" accent6="accent6" hlink="hlink" folHlink="folHlink"/>
  </p:clrMapOvr>
  <p:transition spd="slow">
    <p:push dir="u"/>
  </p:transition>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2" name="Tijdelijke aanduiding voor verticale tekst 1">
            <a:extLst>
              <a:ext uri="{FF2B5EF4-FFF2-40B4-BE49-F238E27FC236}">
                <a16:creationId xmlns:a16="http://schemas.microsoft.com/office/drawing/2014/main" id="{98A27E24-A1B0-497B-91D4-B40EC3201E15}"/>
              </a:ext>
            </a:extLst>
          </p:cNvPr>
          <p:cNvSpPr>
            <a:spLocks noGrp="1"/>
          </p:cNvSpPr>
          <p:nvPr>
            <p:ph type="body" orient="vert" idx="1"/>
          </p:nvPr>
        </p:nvSpPr>
        <p:spPr/>
        <p:txBody>
          <a:bodyPr/>
          <a:lstStyle/>
          <a:p>
            <a:r>
              <a:rPr lang="en-GB" sz="2800" dirty="0"/>
              <a:t>Bridges always have exactly one height expressed in meters. Bridges always consist of exactly one bridge deck that itself consists of one or more concrete slabs. At a given moment there are 0 or more vehicles on a bridge with a certain speed measured in </a:t>
            </a:r>
            <a:r>
              <a:rPr lang="en-GB" sz="2800" dirty="0" err="1"/>
              <a:t>kilometers</a:t>
            </a:r>
            <a:r>
              <a:rPr lang="en-GB" sz="2800" dirty="0"/>
              <a:t> per hour (with an accuracy of 90%) and of a certain weight class that can only be selected from light, medium or heavy. It is known for each vehicle whether they are complying with the applicable speed limit at that time. </a:t>
            </a:r>
            <a:r>
              <a:rPr lang="en-GB" sz="2800" b="1" dirty="0">
                <a:solidFill>
                  <a:srgbClr val="FF0000"/>
                </a:solidFill>
              </a:rPr>
              <a:t>Weight class and speed are grouped as non-geometric vehicle properties</a:t>
            </a:r>
            <a:r>
              <a:rPr lang="en-GB" sz="2800" dirty="0"/>
              <a:t>.</a:t>
            </a:r>
          </a:p>
        </p:txBody>
      </p:sp>
      <p:sp>
        <p:nvSpPr>
          <p:cNvPr id="3" name="Tijdelijke aanduiding voor verticale tekst 2">
            <a:extLst>
              <a:ext uri="{FF2B5EF4-FFF2-40B4-BE49-F238E27FC236}">
                <a16:creationId xmlns:a16="http://schemas.microsoft.com/office/drawing/2014/main" id="{B5E71F03-499C-409F-80A7-584CAC206BB2}"/>
              </a:ext>
            </a:extLst>
          </p:cNvPr>
          <p:cNvSpPr>
            <a:spLocks noGrp="1"/>
          </p:cNvSpPr>
          <p:nvPr>
            <p:ph type="body" orient="vert" idx="15"/>
          </p:nvPr>
        </p:nvSpPr>
        <p:spPr/>
        <p:txBody>
          <a:bodyPr/>
          <a:lstStyle/>
          <a:p>
            <a:endParaRPr lang="en-GB" dirty="0"/>
          </a:p>
        </p:txBody>
      </p:sp>
      <p:sp>
        <p:nvSpPr>
          <p:cNvPr id="4" name="Tijdelijke aanduiding voor dianummer 3">
            <a:extLst>
              <a:ext uri="{FF2B5EF4-FFF2-40B4-BE49-F238E27FC236}">
                <a16:creationId xmlns:a16="http://schemas.microsoft.com/office/drawing/2014/main" id="{0CF449E4-375B-4947-827B-C76E712D7750}"/>
              </a:ext>
            </a:extLst>
          </p:cNvPr>
          <p:cNvSpPr>
            <a:spLocks noGrp="1"/>
          </p:cNvSpPr>
          <p:nvPr>
            <p:ph type="sldNum" sz="quarter" idx="17"/>
          </p:nvPr>
        </p:nvSpPr>
        <p:spPr/>
        <p:txBody>
          <a:bodyPr/>
          <a:lstStyle/>
          <a:p>
            <a:fld id="{5EC93C5F-DB18-4797-88B9-B8B0D60519FD}" type="slidenum">
              <a:rPr lang="en-GB" smtClean="0"/>
              <a:pPr/>
              <a:t>83</a:t>
            </a:fld>
            <a:endParaRPr lang="en-GB" dirty="0"/>
          </a:p>
        </p:txBody>
      </p:sp>
      <p:sp>
        <p:nvSpPr>
          <p:cNvPr id="5" name="Tijdelijke aanduiding voor voettekst 4">
            <a:extLst>
              <a:ext uri="{FF2B5EF4-FFF2-40B4-BE49-F238E27FC236}">
                <a16:creationId xmlns:a16="http://schemas.microsoft.com/office/drawing/2014/main" id="{4349ABE1-9ABE-47DB-A782-C032F1A30CAB}"/>
              </a:ext>
            </a:extLst>
          </p:cNvPr>
          <p:cNvSpPr>
            <a:spLocks noGrp="1"/>
          </p:cNvSpPr>
          <p:nvPr>
            <p:ph type="ftr" sz="quarter" idx="16"/>
          </p:nvPr>
        </p:nvSpPr>
        <p:spPr/>
        <p:txBody>
          <a:bodyPr/>
          <a:lstStyle/>
          <a:p>
            <a:r>
              <a:rPr lang="en-GB" dirty="0"/>
              <a:t>26 October 2021 | ALIM Guide for asset information Managers</a:t>
            </a:r>
          </a:p>
        </p:txBody>
      </p:sp>
      <p:sp>
        <p:nvSpPr>
          <p:cNvPr id="6" name="Ondertitel 5">
            <a:extLst>
              <a:ext uri="{FF2B5EF4-FFF2-40B4-BE49-F238E27FC236}">
                <a16:creationId xmlns:a16="http://schemas.microsoft.com/office/drawing/2014/main" id="{F73D82E4-39A4-400C-81A4-F54DC2C61E3C}"/>
              </a:ext>
            </a:extLst>
          </p:cNvPr>
          <p:cNvSpPr>
            <a:spLocks noGrp="1"/>
          </p:cNvSpPr>
          <p:nvPr>
            <p:ph type="subTitle" idx="10"/>
          </p:nvPr>
        </p:nvSpPr>
        <p:spPr/>
        <p:txBody>
          <a:bodyPr/>
          <a:lstStyle/>
          <a:p>
            <a:r>
              <a:rPr lang="en-GB" dirty="0"/>
              <a:t>Example, Identify &amp; model groups</a:t>
            </a:r>
          </a:p>
        </p:txBody>
      </p:sp>
      <p:sp>
        <p:nvSpPr>
          <p:cNvPr id="7" name="Titel 6">
            <a:extLst>
              <a:ext uri="{FF2B5EF4-FFF2-40B4-BE49-F238E27FC236}">
                <a16:creationId xmlns:a16="http://schemas.microsoft.com/office/drawing/2014/main" id="{7EEB106B-043A-4F1C-A89C-D5A667CD6C94}"/>
              </a:ext>
            </a:extLst>
          </p:cNvPr>
          <p:cNvSpPr>
            <a:spLocks noGrp="1"/>
          </p:cNvSpPr>
          <p:nvPr>
            <p:ph type="title"/>
          </p:nvPr>
        </p:nvSpPr>
        <p:spPr/>
        <p:txBody>
          <a:bodyPr/>
          <a:lstStyle/>
          <a:p>
            <a:r>
              <a:rPr lang="en-GB" dirty="0"/>
              <a:t>03. Defining for alim</a:t>
            </a:r>
          </a:p>
        </p:txBody>
      </p:sp>
    </p:spTree>
    <p:extLst>
      <p:ext uri="{BB962C8B-B14F-4D97-AF65-F5344CB8AC3E}">
        <p14:creationId xmlns:p14="http://schemas.microsoft.com/office/powerpoint/2010/main" val="3129893327"/>
      </p:ext>
    </p:extLst>
  </p:cSld>
  <p:clrMapOvr>
    <a:overrideClrMapping bg1="lt1" tx1="dk1" bg2="lt2" tx2="dk2" accent1="accent1" accent2="accent2" accent3="accent3" accent4="accent4" accent5="accent5" accent6="accent6" hlink="hlink" folHlink="folHlink"/>
  </p:clrMapOvr>
  <p:transition spd="slow">
    <p:push dir="u"/>
  </p:transition>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2" name="Tijdelijke aanduiding voor verticale tekst 1">
            <a:extLst>
              <a:ext uri="{FF2B5EF4-FFF2-40B4-BE49-F238E27FC236}">
                <a16:creationId xmlns:a16="http://schemas.microsoft.com/office/drawing/2014/main" id="{DACD7AB4-90B2-4B38-B01C-62F696A9EDE5}"/>
              </a:ext>
            </a:extLst>
          </p:cNvPr>
          <p:cNvSpPr>
            <a:spLocks noGrp="1"/>
          </p:cNvSpPr>
          <p:nvPr>
            <p:ph type="body" orient="vert" idx="1"/>
          </p:nvPr>
        </p:nvSpPr>
        <p:spPr>
          <a:xfrm>
            <a:off x="777233" y="1589428"/>
            <a:ext cx="10827107" cy="4438165"/>
          </a:xfrm>
        </p:spPr>
        <p:txBody>
          <a:bodyPr/>
          <a:lstStyle/>
          <a:p>
            <a:pPr marL="0" indent="0">
              <a:spcBef>
                <a:spcPts val="0"/>
              </a:spcBef>
              <a:spcAft>
                <a:spcPts val="0"/>
              </a:spcAft>
              <a:buNone/>
            </a:pPr>
            <a:r>
              <a:rPr lang="en-GB" sz="2000" dirty="0"/>
              <a:t>:</a:t>
            </a:r>
            <a:r>
              <a:rPr lang="en-GB" sz="2000" dirty="0" err="1"/>
              <a:t>NonGeometricVehicleAttributes</a:t>
            </a:r>
            <a:endParaRPr lang="en-GB" sz="2000" dirty="0"/>
          </a:p>
          <a:p>
            <a:pPr marL="0" indent="0">
              <a:spcBef>
                <a:spcPts val="0"/>
              </a:spcBef>
              <a:spcAft>
                <a:spcPts val="0"/>
              </a:spcAft>
              <a:buNone/>
            </a:pPr>
            <a:r>
              <a:rPr lang="en-GB" sz="2000" dirty="0"/>
              <a:t>  a rdfs:Container ;</a:t>
            </a:r>
          </a:p>
          <a:p>
            <a:pPr marL="0" indent="0">
              <a:spcBef>
                <a:spcPts val="0"/>
              </a:spcBef>
              <a:spcAft>
                <a:spcPts val="0"/>
              </a:spcAft>
              <a:buNone/>
            </a:pPr>
            <a:r>
              <a:rPr lang="en-GB" sz="2000" dirty="0"/>
              <a:t>  </a:t>
            </a:r>
            <a:r>
              <a:rPr lang="en-GB" sz="2000" dirty="0" err="1"/>
              <a:t>rdfs:member</a:t>
            </a:r>
            <a:r>
              <a:rPr lang="en-GB" sz="2000" dirty="0"/>
              <a:t> :weight ;</a:t>
            </a:r>
          </a:p>
          <a:p>
            <a:pPr marL="0" indent="0">
              <a:spcBef>
                <a:spcPts val="0"/>
              </a:spcBef>
              <a:spcAft>
                <a:spcPts val="0"/>
              </a:spcAft>
              <a:buNone/>
            </a:pPr>
            <a:r>
              <a:rPr lang="en-GB" sz="2000" dirty="0"/>
              <a:t>  </a:t>
            </a:r>
            <a:r>
              <a:rPr lang="en-GB" sz="2000" dirty="0" err="1"/>
              <a:t>rdfs:member</a:t>
            </a:r>
            <a:r>
              <a:rPr lang="en-GB" sz="2000" dirty="0"/>
              <a:t> :</a:t>
            </a:r>
            <a:r>
              <a:rPr lang="en-GB" sz="2000" dirty="0" err="1"/>
              <a:t>vehicleSpeed</a:t>
            </a:r>
            <a:r>
              <a:rPr lang="en-GB" sz="2000" dirty="0"/>
              <a:t> ;</a:t>
            </a:r>
          </a:p>
          <a:p>
            <a:pPr marL="0" indent="0">
              <a:spcBef>
                <a:spcPts val="0"/>
              </a:spcBef>
              <a:spcAft>
                <a:spcPts val="0"/>
              </a:spcAft>
              <a:buNone/>
            </a:pPr>
            <a:r>
              <a:rPr lang="en-GB" sz="2000" dirty="0"/>
              <a:t>  </a:t>
            </a:r>
            <a:r>
              <a:rPr lang="en-GB" sz="2000" dirty="0" err="1"/>
              <a:t>rdfs:member</a:t>
            </a:r>
            <a:r>
              <a:rPr lang="en-GB" sz="2000" dirty="0"/>
              <a:t> :</a:t>
            </a:r>
            <a:r>
              <a:rPr lang="en-GB" sz="2000" dirty="0" err="1"/>
              <a:t>compliesToSpeedLimit</a:t>
            </a:r>
            <a:r>
              <a:rPr lang="en-GB" sz="2000" dirty="0"/>
              <a:t> .</a:t>
            </a:r>
          </a:p>
        </p:txBody>
      </p:sp>
      <p:sp>
        <p:nvSpPr>
          <p:cNvPr id="3" name="Tijdelijke aanduiding voor verticale tekst 2">
            <a:extLst>
              <a:ext uri="{FF2B5EF4-FFF2-40B4-BE49-F238E27FC236}">
                <a16:creationId xmlns:a16="http://schemas.microsoft.com/office/drawing/2014/main" id="{F78E4FA5-5B7E-4999-BCAA-3185A8B5761F}"/>
              </a:ext>
            </a:extLst>
          </p:cNvPr>
          <p:cNvSpPr>
            <a:spLocks noGrp="1"/>
          </p:cNvSpPr>
          <p:nvPr>
            <p:ph type="body" orient="vert" idx="15"/>
          </p:nvPr>
        </p:nvSpPr>
        <p:spPr/>
        <p:txBody>
          <a:bodyPr/>
          <a:lstStyle/>
          <a:p>
            <a:endParaRPr lang="en-GB" dirty="0"/>
          </a:p>
        </p:txBody>
      </p:sp>
      <p:sp>
        <p:nvSpPr>
          <p:cNvPr id="4" name="Tijdelijke aanduiding voor dianummer 3">
            <a:extLst>
              <a:ext uri="{FF2B5EF4-FFF2-40B4-BE49-F238E27FC236}">
                <a16:creationId xmlns:a16="http://schemas.microsoft.com/office/drawing/2014/main" id="{ED47A1FD-0BDB-426E-9EB5-1A9272D0B609}"/>
              </a:ext>
            </a:extLst>
          </p:cNvPr>
          <p:cNvSpPr>
            <a:spLocks noGrp="1"/>
          </p:cNvSpPr>
          <p:nvPr>
            <p:ph type="sldNum" sz="quarter" idx="17"/>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EC93C5F-DB18-4797-88B9-B8B0D60519FD}" type="slidenum">
              <a:rPr kumimoji="0" lang="en-GB" sz="1000" b="0" i="0" u="none" strike="noStrike" kern="1200" cap="none" spc="0" normalizeH="0" baseline="0" noProof="0" smtClean="0">
                <a:ln>
                  <a:noFill/>
                </a:ln>
                <a:solidFill>
                  <a:prstClr val="black">
                    <a:tint val="75000"/>
                  </a:prstClr>
                </a:solidFill>
                <a:effectLst/>
                <a:uLnTx/>
                <a:uFillTx/>
                <a:latin typeface="Segoe UI Ligh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84</a:t>
            </a:fld>
            <a:endParaRPr kumimoji="0" lang="en-GB" sz="1000" b="0" i="0" u="none" strike="noStrike" kern="1200" cap="none" spc="0" normalizeH="0" baseline="0" noProof="0" dirty="0">
              <a:ln>
                <a:noFill/>
              </a:ln>
              <a:solidFill>
                <a:prstClr val="black">
                  <a:tint val="75000"/>
                </a:prstClr>
              </a:solidFill>
              <a:effectLst/>
              <a:uLnTx/>
              <a:uFillTx/>
              <a:latin typeface="Segoe UI Light"/>
              <a:ea typeface="+mn-ea"/>
              <a:cs typeface="+mn-cs"/>
            </a:endParaRPr>
          </a:p>
        </p:txBody>
      </p:sp>
      <p:sp>
        <p:nvSpPr>
          <p:cNvPr id="5" name="Tijdelijke aanduiding voor voettekst 4">
            <a:extLst>
              <a:ext uri="{FF2B5EF4-FFF2-40B4-BE49-F238E27FC236}">
                <a16:creationId xmlns:a16="http://schemas.microsoft.com/office/drawing/2014/main" id="{ED80C882-D838-4C45-B227-B7DB7EA7CC86}"/>
              </a:ext>
            </a:extLst>
          </p:cNvPr>
          <p:cNvSpPr>
            <a:spLocks noGrp="1"/>
          </p:cNvSpPr>
          <p:nvPr>
            <p:ph type="ftr" sz="quarter" idx="16"/>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prstClr val="black">
                    <a:tint val="75000"/>
                  </a:prstClr>
                </a:solidFill>
                <a:effectLst/>
                <a:uLnTx/>
                <a:uFillTx/>
                <a:latin typeface="Segoe UI Light"/>
                <a:ea typeface="+mn-ea"/>
                <a:cs typeface="+mn-cs"/>
              </a:rPr>
              <a:t>26 October 2021 | ALIM Guide for asset information Managers</a:t>
            </a:r>
          </a:p>
        </p:txBody>
      </p:sp>
      <p:sp>
        <p:nvSpPr>
          <p:cNvPr id="8" name="Ondertitel 5">
            <a:extLst>
              <a:ext uri="{FF2B5EF4-FFF2-40B4-BE49-F238E27FC236}">
                <a16:creationId xmlns:a16="http://schemas.microsoft.com/office/drawing/2014/main" id="{F288B1D8-63F1-4293-A065-37BD141FFBC6}"/>
              </a:ext>
            </a:extLst>
          </p:cNvPr>
          <p:cNvSpPr>
            <a:spLocks noGrp="1"/>
          </p:cNvSpPr>
          <p:nvPr>
            <p:ph type="subTitle" idx="10"/>
          </p:nvPr>
        </p:nvSpPr>
        <p:spPr>
          <a:xfrm>
            <a:off x="777244" y="924516"/>
            <a:ext cx="10827096" cy="349200"/>
          </a:xfrm>
        </p:spPr>
        <p:txBody>
          <a:bodyPr/>
          <a:lstStyle/>
          <a:p>
            <a:r>
              <a:rPr lang="en-GB" dirty="0"/>
              <a:t>Example, OWL code for a group</a:t>
            </a:r>
          </a:p>
        </p:txBody>
      </p:sp>
      <p:sp>
        <p:nvSpPr>
          <p:cNvPr id="9" name="Titel 6">
            <a:extLst>
              <a:ext uri="{FF2B5EF4-FFF2-40B4-BE49-F238E27FC236}">
                <a16:creationId xmlns:a16="http://schemas.microsoft.com/office/drawing/2014/main" id="{0A50866E-6969-4167-9505-099E030FF4AC}"/>
              </a:ext>
            </a:extLst>
          </p:cNvPr>
          <p:cNvSpPr>
            <a:spLocks noGrp="1"/>
          </p:cNvSpPr>
          <p:nvPr>
            <p:ph type="title"/>
          </p:nvPr>
        </p:nvSpPr>
        <p:spPr>
          <a:xfrm>
            <a:off x="777244" y="619124"/>
            <a:ext cx="10828685" cy="268289"/>
          </a:xfrm>
        </p:spPr>
        <p:txBody>
          <a:bodyPr/>
          <a:lstStyle/>
          <a:p>
            <a:r>
              <a:rPr lang="en-GB" dirty="0"/>
              <a:t>03. Defining for alim</a:t>
            </a:r>
          </a:p>
        </p:txBody>
      </p:sp>
    </p:spTree>
    <p:extLst>
      <p:ext uri="{BB962C8B-B14F-4D97-AF65-F5344CB8AC3E}">
        <p14:creationId xmlns:p14="http://schemas.microsoft.com/office/powerpoint/2010/main" val="2071964998"/>
      </p:ext>
    </p:extLst>
  </p:cSld>
  <p:clrMapOvr>
    <a:overrideClrMapping bg1="lt1" tx1="dk1" bg2="lt2" tx2="dk2" accent1="accent1" accent2="accent2" accent3="accent3" accent4="accent4" accent5="accent5" accent6="accent6" hlink="hlink" folHlink="folHlink"/>
  </p:clrMapOvr>
  <p:transition spd="slow">
    <p:push dir="u"/>
  </p:transition>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2" name="Tijdelijke aanduiding voor verticale tekst 1">
            <a:extLst>
              <a:ext uri="{FF2B5EF4-FFF2-40B4-BE49-F238E27FC236}">
                <a16:creationId xmlns:a16="http://schemas.microsoft.com/office/drawing/2014/main" id="{98A27E24-A1B0-497B-91D4-B40EC3201E15}"/>
              </a:ext>
            </a:extLst>
          </p:cNvPr>
          <p:cNvSpPr>
            <a:spLocks noGrp="1"/>
          </p:cNvSpPr>
          <p:nvPr>
            <p:ph type="body" orient="vert" idx="1"/>
          </p:nvPr>
        </p:nvSpPr>
        <p:spPr/>
        <p:txBody>
          <a:bodyPr/>
          <a:lstStyle/>
          <a:p>
            <a:pPr marL="0" indent="0">
              <a:spcBef>
                <a:spcPts val="0"/>
              </a:spcBef>
              <a:spcAft>
                <a:spcPts val="0"/>
              </a:spcAft>
              <a:buNone/>
            </a:pPr>
            <a:r>
              <a:rPr lang="en-GB" sz="2000" dirty="0"/>
              <a:t>:Bridge_1</a:t>
            </a:r>
          </a:p>
          <a:p>
            <a:pPr marL="0" indent="0">
              <a:spcBef>
                <a:spcPts val="0"/>
              </a:spcBef>
              <a:spcAft>
                <a:spcPts val="0"/>
              </a:spcAft>
              <a:buNone/>
            </a:pPr>
            <a:r>
              <a:rPr lang="en-GB" sz="2000" dirty="0"/>
              <a:t>  a :Bridge ;</a:t>
            </a:r>
          </a:p>
          <a:p>
            <a:pPr marL="0" indent="0">
              <a:spcBef>
                <a:spcPts val="0"/>
              </a:spcBef>
              <a:spcAft>
                <a:spcPts val="0"/>
              </a:spcAft>
              <a:buNone/>
            </a:pPr>
            <a:r>
              <a:rPr lang="en-GB" sz="2000" dirty="0"/>
              <a:t> nen2660:hasPart :BridgeDeck_1 ;</a:t>
            </a:r>
          </a:p>
          <a:p>
            <a:pPr marL="0" indent="0">
              <a:spcBef>
                <a:spcPts val="0"/>
              </a:spcBef>
              <a:spcAft>
                <a:spcPts val="0"/>
              </a:spcAft>
              <a:buNone/>
            </a:pPr>
            <a:r>
              <a:rPr lang="en-GB" sz="2000" dirty="0"/>
              <a:t>  :</a:t>
            </a:r>
            <a:r>
              <a:rPr lang="en-GB" sz="2000" dirty="0" err="1"/>
              <a:t>hasVehicles</a:t>
            </a:r>
            <a:r>
              <a:rPr lang="en-GB" sz="2000" dirty="0"/>
              <a:t> :Vehicle_1 ;</a:t>
            </a:r>
          </a:p>
          <a:p>
            <a:pPr marL="0" indent="0">
              <a:spcBef>
                <a:spcPts val="0"/>
              </a:spcBef>
              <a:spcAft>
                <a:spcPts val="0"/>
              </a:spcAft>
              <a:buNone/>
            </a:pPr>
            <a:r>
              <a:rPr lang="en-GB" sz="2000" dirty="0"/>
              <a:t>  :height [</a:t>
            </a:r>
          </a:p>
          <a:p>
            <a:pPr marL="0" indent="0">
              <a:spcBef>
                <a:spcPts val="0"/>
              </a:spcBef>
              <a:spcAft>
                <a:spcPts val="0"/>
              </a:spcAft>
              <a:buNone/>
            </a:pPr>
            <a:r>
              <a:rPr lang="en-GB" sz="2000" dirty="0"/>
              <a:t>      </a:t>
            </a:r>
            <a:r>
              <a:rPr lang="en-GB" sz="2000" dirty="0" err="1"/>
              <a:t>rdf:value</a:t>
            </a:r>
            <a:r>
              <a:rPr lang="en-GB" sz="2000" dirty="0"/>
              <a:t> 50.0 ;</a:t>
            </a:r>
          </a:p>
          <a:p>
            <a:pPr marL="0" indent="0">
              <a:spcBef>
                <a:spcPts val="0"/>
              </a:spcBef>
              <a:spcAft>
                <a:spcPts val="0"/>
              </a:spcAft>
              <a:buNone/>
            </a:pPr>
            <a:r>
              <a:rPr lang="en-GB" sz="2000" dirty="0"/>
              <a:t>      nen2660:unit </a:t>
            </a:r>
            <a:r>
              <a:rPr lang="en-GB" sz="2000" dirty="0" err="1"/>
              <a:t>unit:M</a:t>
            </a:r>
            <a:r>
              <a:rPr lang="en-GB" sz="2000" dirty="0"/>
              <a:t> ;</a:t>
            </a:r>
          </a:p>
          <a:p>
            <a:pPr marL="0" indent="0">
              <a:spcBef>
                <a:spcPts val="0"/>
              </a:spcBef>
              <a:spcAft>
                <a:spcPts val="0"/>
              </a:spcAft>
              <a:buNone/>
            </a:pPr>
            <a:r>
              <a:rPr lang="en-GB" sz="2000" dirty="0"/>
              <a:t>    ] .</a:t>
            </a:r>
          </a:p>
          <a:p>
            <a:pPr marL="0" indent="0">
              <a:spcBef>
                <a:spcPts val="0"/>
              </a:spcBef>
              <a:spcAft>
                <a:spcPts val="0"/>
              </a:spcAft>
              <a:buNone/>
            </a:pPr>
            <a:endParaRPr lang="en-GB" sz="2000" dirty="0"/>
          </a:p>
          <a:p>
            <a:pPr marL="0" indent="0">
              <a:spcBef>
                <a:spcPts val="0"/>
              </a:spcBef>
              <a:spcAft>
                <a:spcPts val="0"/>
              </a:spcAft>
              <a:buNone/>
            </a:pPr>
            <a:r>
              <a:rPr lang="en-GB" sz="2000" dirty="0"/>
              <a:t>:BridgeDeck_1</a:t>
            </a:r>
          </a:p>
          <a:p>
            <a:pPr marL="0" indent="0">
              <a:spcBef>
                <a:spcPts val="0"/>
              </a:spcBef>
              <a:spcAft>
                <a:spcPts val="0"/>
              </a:spcAft>
              <a:buNone/>
            </a:pPr>
            <a:r>
              <a:rPr lang="en-GB" sz="2000" dirty="0"/>
              <a:t>  a :</a:t>
            </a:r>
            <a:r>
              <a:rPr lang="en-GB" sz="2000" dirty="0" err="1"/>
              <a:t>BridgeDeck</a:t>
            </a:r>
            <a:r>
              <a:rPr lang="en-GB" sz="2000" dirty="0"/>
              <a:t> ;</a:t>
            </a:r>
          </a:p>
          <a:p>
            <a:pPr marL="0" indent="0">
              <a:spcBef>
                <a:spcPts val="0"/>
              </a:spcBef>
              <a:spcAft>
                <a:spcPts val="0"/>
              </a:spcAft>
              <a:buNone/>
            </a:pPr>
            <a:r>
              <a:rPr lang="en-GB" sz="2000" dirty="0"/>
              <a:t>  nen2660:hasPart :ConcreteSlab_1 ;</a:t>
            </a:r>
          </a:p>
          <a:p>
            <a:pPr marL="0" indent="0">
              <a:spcBef>
                <a:spcPts val="0"/>
              </a:spcBef>
              <a:spcAft>
                <a:spcPts val="0"/>
              </a:spcAft>
              <a:buNone/>
            </a:pPr>
            <a:r>
              <a:rPr lang="en-GB" sz="2000" dirty="0"/>
              <a:t>  nen2660:hasPart :ConcreteSlab_2 ;</a:t>
            </a:r>
          </a:p>
          <a:p>
            <a:pPr marL="0" indent="0">
              <a:spcBef>
                <a:spcPts val="0"/>
              </a:spcBef>
              <a:spcAft>
                <a:spcPts val="0"/>
              </a:spcAft>
              <a:buNone/>
            </a:pPr>
            <a:r>
              <a:rPr lang="en-GB" sz="2000" dirty="0"/>
              <a:t>  nen2660:hasPart :ConcreteSlab_3 .</a:t>
            </a:r>
          </a:p>
          <a:p>
            <a:pPr marL="0" indent="0">
              <a:spcBef>
                <a:spcPts val="0"/>
              </a:spcBef>
              <a:spcAft>
                <a:spcPts val="0"/>
              </a:spcAft>
              <a:buNone/>
            </a:pPr>
            <a:endParaRPr lang="en-GB" sz="2000" dirty="0"/>
          </a:p>
        </p:txBody>
      </p:sp>
      <p:sp>
        <p:nvSpPr>
          <p:cNvPr id="3" name="Tijdelijke aanduiding voor verticale tekst 2">
            <a:extLst>
              <a:ext uri="{FF2B5EF4-FFF2-40B4-BE49-F238E27FC236}">
                <a16:creationId xmlns:a16="http://schemas.microsoft.com/office/drawing/2014/main" id="{B5E71F03-499C-409F-80A7-584CAC206BB2}"/>
              </a:ext>
            </a:extLst>
          </p:cNvPr>
          <p:cNvSpPr>
            <a:spLocks noGrp="1"/>
          </p:cNvSpPr>
          <p:nvPr>
            <p:ph type="body" orient="vert" idx="15"/>
          </p:nvPr>
        </p:nvSpPr>
        <p:spPr/>
        <p:txBody>
          <a:bodyPr/>
          <a:lstStyle/>
          <a:p>
            <a:endParaRPr lang="en-GB" dirty="0"/>
          </a:p>
        </p:txBody>
      </p:sp>
      <p:sp>
        <p:nvSpPr>
          <p:cNvPr id="4" name="Tijdelijke aanduiding voor dianummer 3">
            <a:extLst>
              <a:ext uri="{FF2B5EF4-FFF2-40B4-BE49-F238E27FC236}">
                <a16:creationId xmlns:a16="http://schemas.microsoft.com/office/drawing/2014/main" id="{0CF449E4-375B-4947-827B-C76E712D7750}"/>
              </a:ext>
            </a:extLst>
          </p:cNvPr>
          <p:cNvSpPr>
            <a:spLocks noGrp="1"/>
          </p:cNvSpPr>
          <p:nvPr>
            <p:ph type="sldNum" sz="quarter" idx="17"/>
          </p:nvPr>
        </p:nvSpPr>
        <p:spPr/>
        <p:txBody>
          <a:bodyPr/>
          <a:lstStyle/>
          <a:p>
            <a:fld id="{5EC93C5F-DB18-4797-88B9-B8B0D60519FD}" type="slidenum">
              <a:rPr lang="en-GB" smtClean="0"/>
              <a:pPr/>
              <a:t>85</a:t>
            </a:fld>
            <a:endParaRPr lang="en-GB" dirty="0"/>
          </a:p>
        </p:txBody>
      </p:sp>
      <p:sp>
        <p:nvSpPr>
          <p:cNvPr id="5" name="Tijdelijke aanduiding voor voettekst 4">
            <a:extLst>
              <a:ext uri="{FF2B5EF4-FFF2-40B4-BE49-F238E27FC236}">
                <a16:creationId xmlns:a16="http://schemas.microsoft.com/office/drawing/2014/main" id="{4349ABE1-9ABE-47DB-A782-C032F1A30CAB}"/>
              </a:ext>
            </a:extLst>
          </p:cNvPr>
          <p:cNvSpPr>
            <a:spLocks noGrp="1"/>
          </p:cNvSpPr>
          <p:nvPr>
            <p:ph type="ftr" sz="quarter" idx="16"/>
          </p:nvPr>
        </p:nvSpPr>
        <p:spPr/>
        <p:txBody>
          <a:bodyPr/>
          <a:lstStyle/>
          <a:p>
            <a:r>
              <a:rPr lang="en-GB" dirty="0"/>
              <a:t>26 October 2021 | ALIM Guide for asset information Managers</a:t>
            </a:r>
          </a:p>
        </p:txBody>
      </p:sp>
      <p:sp>
        <p:nvSpPr>
          <p:cNvPr id="6" name="Ondertitel 5">
            <a:extLst>
              <a:ext uri="{FF2B5EF4-FFF2-40B4-BE49-F238E27FC236}">
                <a16:creationId xmlns:a16="http://schemas.microsoft.com/office/drawing/2014/main" id="{F73D82E4-39A4-400C-81A4-F54DC2C61E3C}"/>
              </a:ext>
            </a:extLst>
          </p:cNvPr>
          <p:cNvSpPr>
            <a:spLocks noGrp="1"/>
          </p:cNvSpPr>
          <p:nvPr>
            <p:ph type="subTitle" idx="10"/>
          </p:nvPr>
        </p:nvSpPr>
        <p:spPr/>
        <p:txBody>
          <a:bodyPr/>
          <a:lstStyle/>
          <a:p>
            <a:r>
              <a:rPr lang="en-GB" dirty="0"/>
              <a:t>Example, instances</a:t>
            </a:r>
          </a:p>
        </p:txBody>
      </p:sp>
      <p:sp>
        <p:nvSpPr>
          <p:cNvPr id="7" name="Titel 6">
            <a:extLst>
              <a:ext uri="{FF2B5EF4-FFF2-40B4-BE49-F238E27FC236}">
                <a16:creationId xmlns:a16="http://schemas.microsoft.com/office/drawing/2014/main" id="{7EEB106B-043A-4F1C-A89C-D5A667CD6C94}"/>
              </a:ext>
            </a:extLst>
          </p:cNvPr>
          <p:cNvSpPr>
            <a:spLocks noGrp="1"/>
          </p:cNvSpPr>
          <p:nvPr>
            <p:ph type="title"/>
          </p:nvPr>
        </p:nvSpPr>
        <p:spPr/>
        <p:txBody>
          <a:bodyPr/>
          <a:lstStyle/>
          <a:p>
            <a:r>
              <a:rPr lang="en-GB" dirty="0"/>
              <a:t>03. Defining for alim</a:t>
            </a:r>
          </a:p>
        </p:txBody>
      </p:sp>
      <p:sp>
        <p:nvSpPr>
          <p:cNvPr id="8" name="Rechthoek 7">
            <a:extLst>
              <a:ext uri="{FF2B5EF4-FFF2-40B4-BE49-F238E27FC236}">
                <a16:creationId xmlns:a16="http://schemas.microsoft.com/office/drawing/2014/main" id="{029AD80D-1F51-42D7-AC05-AF371E9BA511}"/>
              </a:ext>
            </a:extLst>
          </p:cNvPr>
          <p:cNvSpPr/>
          <p:nvPr/>
        </p:nvSpPr>
        <p:spPr>
          <a:xfrm>
            <a:off x="5318767" y="1856128"/>
            <a:ext cx="6096000" cy="3477875"/>
          </a:xfrm>
          <a:prstGeom prst="rect">
            <a:avLst/>
          </a:prstGeom>
        </p:spPr>
        <p:txBody>
          <a:bodyPr>
            <a:spAutoFit/>
          </a:bodyPr>
          <a:lstStyle/>
          <a:p>
            <a:r>
              <a:rPr lang="en-GB" sz="2000" dirty="0"/>
              <a:t>:Vehicle_1</a:t>
            </a:r>
          </a:p>
          <a:p>
            <a:r>
              <a:rPr lang="en-GB" sz="2000" dirty="0"/>
              <a:t>  a :Vehicle ;</a:t>
            </a:r>
          </a:p>
          <a:p>
            <a:r>
              <a:rPr lang="en-GB" sz="2000" dirty="0"/>
              <a:t>  :weight :Heavy ;</a:t>
            </a:r>
          </a:p>
          <a:p>
            <a:r>
              <a:rPr lang="en-GB" sz="2000" dirty="0"/>
              <a:t>  :</a:t>
            </a:r>
            <a:r>
              <a:rPr lang="en-GB" sz="2000" dirty="0" err="1"/>
              <a:t>compliesToSpeedLimit</a:t>
            </a:r>
            <a:r>
              <a:rPr lang="en-GB" sz="2000" dirty="0"/>
              <a:t> true ;</a:t>
            </a:r>
          </a:p>
          <a:p>
            <a:r>
              <a:rPr lang="en-GB" sz="2000" dirty="0"/>
              <a:t>  :</a:t>
            </a:r>
            <a:r>
              <a:rPr lang="en-GB" sz="2000" dirty="0" err="1"/>
              <a:t>vehicleSpeed</a:t>
            </a:r>
            <a:r>
              <a:rPr lang="en-GB" sz="2000" dirty="0"/>
              <a:t> [</a:t>
            </a:r>
          </a:p>
          <a:p>
            <a:r>
              <a:rPr lang="en-GB" sz="2000" dirty="0"/>
              <a:t>      </a:t>
            </a:r>
            <a:r>
              <a:rPr lang="en-GB" sz="2000" dirty="0" err="1"/>
              <a:t>rdf:value</a:t>
            </a:r>
            <a:r>
              <a:rPr lang="en-GB" sz="2000" dirty="0"/>
              <a:t> 128.0 ;</a:t>
            </a:r>
          </a:p>
          <a:p>
            <a:r>
              <a:rPr lang="en-GB" sz="2000" dirty="0"/>
              <a:t>      nen2660:unit </a:t>
            </a:r>
            <a:r>
              <a:rPr lang="en-GB" sz="2000" dirty="0" err="1"/>
              <a:t>unit:KiloM-PER-HR</a:t>
            </a:r>
            <a:r>
              <a:rPr lang="en-GB" sz="2000" dirty="0"/>
              <a:t> ;</a:t>
            </a:r>
          </a:p>
          <a:p>
            <a:r>
              <a:rPr lang="en-GB" sz="2000" dirty="0"/>
              <a:t>      :accuracy [</a:t>
            </a:r>
          </a:p>
          <a:p>
            <a:r>
              <a:rPr lang="en-GB" sz="2000" dirty="0"/>
              <a:t>          </a:t>
            </a:r>
            <a:r>
              <a:rPr lang="en-GB" sz="2000" dirty="0" err="1"/>
              <a:t>rdf:value</a:t>
            </a:r>
            <a:r>
              <a:rPr lang="en-GB" sz="2000" dirty="0"/>
              <a:t> 0.9 ;</a:t>
            </a:r>
          </a:p>
          <a:p>
            <a:r>
              <a:rPr lang="en-GB" sz="2000" dirty="0"/>
              <a:t>        ] ;</a:t>
            </a:r>
          </a:p>
          <a:p>
            <a:r>
              <a:rPr lang="en-GB" sz="2000" dirty="0"/>
              <a:t>    ] .</a:t>
            </a:r>
          </a:p>
        </p:txBody>
      </p:sp>
    </p:spTree>
    <p:extLst>
      <p:ext uri="{BB962C8B-B14F-4D97-AF65-F5344CB8AC3E}">
        <p14:creationId xmlns:p14="http://schemas.microsoft.com/office/powerpoint/2010/main" val="4279431166"/>
      </p:ext>
    </p:extLst>
  </p:cSld>
  <p:clrMapOvr>
    <a:overrideClrMapping bg1="lt1" tx1="dk1" bg2="lt2" tx2="dk2" accent1="accent1" accent2="accent2" accent3="accent3" accent4="accent4" accent5="accent5" accent6="accent6" hlink="hlink" folHlink="folHlink"/>
  </p:clrMapOvr>
  <p:transition spd="slow">
    <p:push dir="u"/>
  </p:transition>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3" name="Tijdelijke aanduiding voor verticale tekst 2">
            <a:extLst>
              <a:ext uri="{FF2B5EF4-FFF2-40B4-BE49-F238E27FC236}">
                <a16:creationId xmlns:a16="http://schemas.microsoft.com/office/drawing/2014/main" id="{ED76C920-E5F4-4C86-BFB7-277823C77190}"/>
              </a:ext>
            </a:extLst>
          </p:cNvPr>
          <p:cNvSpPr>
            <a:spLocks noGrp="1"/>
          </p:cNvSpPr>
          <p:nvPr>
            <p:ph type="body" orient="vert" idx="15"/>
          </p:nvPr>
        </p:nvSpPr>
        <p:spPr/>
        <p:txBody>
          <a:bodyPr/>
          <a:lstStyle/>
          <a:p>
            <a:endParaRPr lang="en-GB" dirty="0"/>
          </a:p>
        </p:txBody>
      </p:sp>
      <p:sp>
        <p:nvSpPr>
          <p:cNvPr id="4" name="Tijdelijke aanduiding voor dianummer 3">
            <a:extLst>
              <a:ext uri="{FF2B5EF4-FFF2-40B4-BE49-F238E27FC236}">
                <a16:creationId xmlns:a16="http://schemas.microsoft.com/office/drawing/2014/main" id="{52DD7A8D-15E0-4134-9DA2-FE4208BF70DD}"/>
              </a:ext>
            </a:extLst>
          </p:cNvPr>
          <p:cNvSpPr>
            <a:spLocks noGrp="1"/>
          </p:cNvSpPr>
          <p:nvPr>
            <p:ph type="sldNum" sz="quarter" idx="17"/>
          </p:nvPr>
        </p:nvSpPr>
        <p:spPr/>
        <p:txBody>
          <a:bodyPr/>
          <a:lstStyle/>
          <a:p>
            <a:fld id="{5EC93C5F-DB18-4797-88B9-B8B0D60519FD}" type="slidenum">
              <a:rPr lang="en-GB" smtClean="0"/>
              <a:pPr/>
              <a:t>86</a:t>
            </a:fld>
            <a:endParaRPr lang="en-GB" dirty="0"/>
          </a:p>
        </p:txBody>
      </p:sp>
      <p:sp>
        <p:nvSpPr>
          <p:cNvPr id="5" name="Tijdelijke aanduiding voor voettekst 4">
            <a:extLst>
              <a:ext uri="{FF2B5EF4-FFF2-40B4-BE49-F238E27FC236}">
                <a16:creationId xmlns:a16="http://schemas.microsoft.com/office/drawing/2014/main" id="{81D49E64-98A4-4BFE-8B95-F2DB2B3F183B}"/>
              </a:ext>
            </a:extLst>
          </p:cNvPr>
          <p:cNvSpPr>
            <a:spLocks noGrp="1"/>
          </p:cNvSpPr>
          <p:nvPr>
            <p:ph type="ftr" sz="quarter" idx="16"/>
          </p:nvPr>
        </p:nvSpPr>
        <p:spPr/>
        <p:txBody>
          <a:bodyPr/>
          <a:lstStyle/>
          <a:p>
            <a:r>
              <a:rPr lang="en-GB" dirty="0"/>
              <a:t>26 October 2021 | ALIM Guide for asset information Managers</a:t>
            </a:r>
          </a:p>
        </p:txBody>
      </p:sp>
      <p:sp>
        <p:nvSpPr>
          <p:cNvPr id="7" name="Titel 6">
            <a:extLst>
              <a:ext uri="{FF2B5EF4-FFF2-40B4-BE49-F238E27FC236}">
                <a16:creationId xmlns:a16="http://schemas.microsoft.com/office/drawing/2014/main" id="{ADBB3879-8965-4D67-BAE0-5851922A0518}"/>
              </a:ext>
            </a:extLst>
          </p:cNvPr>
          <p:cNvSpPr>
            <a:spLocks noGrp="1"/>
          </p:cNvSpPr>
          <p:nvPr>
            <p:ph type="title"/>
          </p:nvPr>
        </p:nvSpPr>
        <p:spPr/>
        <p:txBody>
          <a:bodyPr/>
          <a:lstStyle/>
          <a:p>
            <a:r>
              <a:rPr lang="en-GB" dirty="0"/>
              <a:t>04. implementing ALIM in software</a:t>
            </a:r>
          </a:p>
        </p:txBody>
      </p:sp>
      <p:sp>
        <p:nvSpPr>
          <p:cNvPr id="8" name="Tijdelijke aanduiding voor verticale tekst 21">
            <a:extLst>
              <a:ext uri="{FF2B5EF4-FFF2-40B4-BE49-F238E27FC236}">
                <a16:creationId xmlns:a16="http://schemas.microsoft.com/office/drawing/2014/main" id="{B7E23F18-50BC-4F55-B665-F1F911AAC39F}"/>
              </a:ext>
            </a:extLst>
          </p:cNvPr>
          <p:cNvSpPr>
            <a:spLocks noGrp="1"/>
          </p:cNvSpPr>
          <p:nvPr>
            <p:ph type="body" orient="vert" idx="1"/>
          </p:nvPr>
        </p:nvSpPr>
        <p:spPr>
          <a:xfrm>
            <a:off x="777233" y="1856128"/>
            <a:ext cx="10827107" cy="4438165"/>
          </a:xfrm>
        </p:spPr>
        <p:txBody>
          <a:bodyPr/>
          <a:lstStyle/>
          <a:p>
            <a:r>
              <a:rPr lang="en-GB" sz="1800" dirty="0"/>
              <a:t>Overview</a:t>
            </a:r>
          </a:p>
          <a:p>
            <a:r>
              <a:rPr lang="en-GB" sz="1800" dirty="0"/>
              <a:t>Integrated Development Environment (IDE)</a:t>
            </a:r>
          </a:p>
          <a:p>
            <a:r>
              <a:rPr lang="en-GB" sz="1800" dirty="0"/>
              <a:t>Common Data Environment (CDE)</a:t>
            </a:r>
          </a:p>
          <a:p>
            <a:r>
              <a:rPr lang="en-GB" sz="1800" dirty="0"/>
              <a:t>Integrating existing software applications</a:t>
            </a:r>
          </a:p>
          <a:p>
            <a:r>
              <a:rPr lang="en-GB" sz="1800" dirty="0"/>
              <a:t>Application Services (“cloud native”)</a:t>
            </a:r>
          </a:p>
          <a:p>
            <a:pPr marL="0" indent="0">
              <a:buNone/>
            </a:pPr>
            <a:endParaRPr lang="en-GB" sz="1800" dirty="0"/>
          </a:p>
        </p:txBody>
      </p:sp>
    </p:spTree>
    <p:extLst>
      <p:ext uri="{BB962C8B-B14F-4D97-AF65-F5344CB8AC3E}">
        <p14:creationId xmlns:p14="http://schemas.microsoft.com/office/powerpoint/2010/main" val="433327873"/>
      </p:ext>
    </p:extLst>
  </p:cSld>
  <p:clrMapOvr>
    <a:masterClrMapping/>
  </p:clrMapOvr>
  <p:transition spd="slow">
    <p:push dir="u"/>
  </p:transition>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2" name="Tijdelijke aanduiding voor verticale tekst 1">
            <a:extLst>
              <a:ext uri="{FF2B5EF4-FFF2-40B4-BE49-F238E27FC236}">
                <a16:creationId xmlns:a16="http://schemas.microsoft.com/office/drawing/2014/main" id="{360A0724-678B-4BA1-BBF7-D1A62D15B42D}"/>
              </a:ext>
            </a:extLst>
          </p:cNvPr>
          <p:cNvSpPr>
            <a:spLocks noGrp="1"/>
          </p:cNvSpPr>
          <p:nvPr>
            <p:ph type="body" orient="vert" idx="1"/>
          </p:nvPr>
        </p:nvSpPr>
        <p:spPr/>
        <p:txBody>
          <a:bodyPr/>
          <a:lstStyle/>
          <a:p>
            <a:r>
              <a:rPr lang="en-GB" dirty="0"/>
              <a:t>Integrated Development Environment (IDE)</a:t>
            </a:r>
          </a:p>
          <a:p>
            <a:pPr lvl="1"/>
            <a:r>
              <a:rPr lang="en-GB" dirty="0"/>
              <a:t>Used for ontology &amp; mapping development</a:t>
            </a:r>
          </a:p>
          <a:p>
            <a:r>
              <a:rPr lang="en-GB" dirty="0"/>
              <a:t>Common Data Environment (CDE)</a:t>
            </a:r>
          </a:p>
          <a:p>
            <a:pPr lvl="1"/>
            <a:r>
              <a:rPr lang="en-GB" dirty="0"/>
              <a:t>Data Storage &amp; Access</a:t>
            </a:r>
          </a:p>
          <a:p>
            <a:pPr lvl="2"/>
            <a:r>
              <a:rPr lang="en-GB" dirty="0"/>
              <a:t>      - </a:t>
            </a:r>
            <a:r>
              <a:rPr lang="en-GB" b="1" dirty="0"/>
              <a:t>RDF Triple Stores</a:t>
            </a:r>
          </a:p>
          <a:p>
            <a:pPr lvl="2"/>
            <a:r>
              <a:rPr lang="en-GB" dirty="0"/>
              <a:t>              SPARQL query language (</a:t>
            </a:r>
            <a:r>
              <a:rPr lang="en-GB" dirty="0" err="1"/>
              <a:t>GraphQL</a:t>
            </a:r>
            <a:r>
              <a:rPr lang="en-GB" dirty="0"/>
              <a:t> as possible frontend)</a:t>
            </a:r>
          </a:p>
          <a:p>
            <a:pPr lvl="2"/>
            <a:r>
              <a:rPr lang="en-GB" dirty="0"/>
              <a:t>      - Other Graph databases (like Property Graphs: Neo4j)</a:t>
            </a:r>
          </a:p>
          <a:p>
            <a:pPr lvl="2"/>
            <a:r>
              <a:rPr lang="en-GB" dirty="0"/>
              <a:t>              Cypher query language (</a:t>
            </a:r>
            <a:r>
              <a:rPr lang="en-GB" dirty="0" err="1"/>
              <a:t>GraphQL</a:t>
            </a:r>
            <a:r>
              <a:rPr lang="en-GB" dirty="0"/>
              <a:t> in the labs)</a:t>
            </a:r>
          </a:p>
          <a:p>
            <a:pPr lvl="1"/>
            <a:r>
              <a:rPr lang="en-GB" dirty="0"/>
              <a:t>Transformer Tools</a:t>
            </a:r>
          </a:p>
          <a:p>
            <a:pPr lvl="2"/>
            <a:r>
              <a:rPr lang="en-GB" dirty="0"/>
              <a:t>       - Mappers (between data models)</a:t>
            </a:r>
          </a:p>
          <a:p>
            <a:pPr lvl="2"/>
            <a:r>
              <a:rPr lang="en-GB" dirty="0"/>
              <a:t>       - Translators (data set format)</a:t>
            </a:r>
          </a:p>
          <a:p>
            <a:pPr lvl="2"/>
            <a:r>
              <a:rPr lang="en-GB" dirty="0"/>
              <a:t>       - Convertors (data set meaning)</a:t>
            </a:r>
          </a:p>
          <a:p>
            <a:endParaRPr lang="en-GB" dirty="0"/>
          </a:p>
          <a:p>
            <a:endParaRPr lang="en-GB" dirty="0"/>
          </a:p>
          <a:p>
            <a:endParaRPr lang="en-GB" dirty="0"/>
          </a:p>
        </p:txBody>
      </p:sp>
      <p:sp>
        <p:nvSpPr>
          <p:cNvPr id="3" name="Tijdelijke aanduiding voor verticale tekst 2">
            <a:extLst>
              <a:ext uri="{FF2B5EF4-FFF2-40B4-BE49-F238E27FC236}">
                <a16:creationId xmlns:a16="http://schemas.microsoft.com/office/drawing/2014/main" id="{A6A20898-5842-4457-A617-A5392C6E4A89}"/>
              </a:ext>
            </a:extLst>
          </p:cNvPr>
          <p:cNvSpPr>
            <a:spLocks noGrp="1"/>
          </p:cNvSpPr>
          <p:nvPr>
            <p:ph type="body" orient="vert" idx="15"/>
          </p:nvPr>
        </p:nvSpPr>
        <p:spPr/>
        <p:txBody>
          <a:bodyPr/>
          <a:lstStyle/>
          <a:p>
            <a:endParaRPr lang="en-GB" dirty="0"/>
          </a:p>
        </p:txBody>
      </p:sp>
      <p:sp>
        <p:nvSpPr>
          <p:cNvPr id="4" name="Tijdelijke aanduiding voor dianummer 3">
            <a:extLst>
              <a:ext uri="{FF2B5EF4-FFF2-40B4-BE49-F238E27FC236}">
                <a16:creationId xmlns:a16="http://schemas.microsoft.com/office/drawing/2014/main" id="{F7D08F6F-6029-4122-B484-7D54049A3FB3}"/>
              </a:ext>
            </a:extLst>
          </p:cNvPr>
          <p:cNvSpPr>
            <a:spLocks noGrp="1"/>
          </p:cNvSpPr>
          <p:nvPr>
            <p:ph type="sldNum" sz="quarter" idx="17"/>
          </p:nvPr>
        </p:nvSpPr>
        <p:spPr/>
        <p:txBody>
          <a:bodyPr/>
          <a:lstStyle/>
          <a:p>
            <a:fld id="{5EC93C5F-DB18-4797-88B9-B8B0D60519FD}" type="slidenum">
              <a:rPr lang="en-GB" smtClean="0"/>
              <a:pPr/>
              <a:t>87</a:t>
            </a:fld>
            <a:endParaRPr lang="en-GB" dirty="0"/>
          </a:p>
        </p:txBody>
      </p:sp>
      <p:sp>
        <p:nvSpPr>
          <p:cNvPr id="5" name="Tijdelijke aanduiding voor voettekst 4">
            <a:extLst>
              <a:ext uri="{FF2B5EF4-FFF2-40B4-BE49-F238E27FC236}">
                <a16:creationId xmlns:a16="http://schemas.microsoft.com/office/drawing/2014/main" id="{3EA2EB86-98B3-4BE0-B95E-0EF364444007}"/>
              </a:ext>
            </a:extLst>
          </p:cNvPr>
          <p:cNvSpPr>
            <a:spLocks noGrp="1"/>
          </p:cNvSpPr>
          <p:nvPr>
            <p:ph type="ftr" sz="quarter" idx="16"/>
          </p:nvPr>
        </p:nvSpPr>
        <p:spPr/>
        <p:txBody>
          <a:bodyPr/>
          <a:lstStyle/>
          <a:p>
            <a:r>
              <a:rPr lang="en-GB" dirty="0"/>
              <a:t>26 October 2021 | ALIM Guide for asset information Managers</a:t>
            </a:r>
          </a:p>
        </p:txBody>
      </p:sp>
      <p:sp>
        <p:nvSpPr>
          <p:cNvPr id="6" name="Ondertitel 5">
            <a:extLst>
              <a:ext uri="{FF2B5EF4-FFF2-40B4-BE49-F238E27FC236}">
                <a16:creationId xmlns:a16="http://schemas.microsoft.com/office/drawing/2014/main" id="{35F61DFE-30F3-47F1-958C-8BEE221F8419}"/>
              </a:ext>
            </a:extLst>
          </p:cNvPr>
          <p:cNvSpPr>
            <a:spLocks noGrp="1"/>
          </p:cNvSpPr>
          <p:nvPr>
            <p:ph type="subTitle" idx="10"/>
          </p:nvPr>
        </p:nvSpPr>
        <p:spPr/>
        <p:txBody>
          <a:bodyPr/>
          <a:lstStyle/>
          <a:p>
            <a:r>
              <a:rPr lang="en-GB" dirty="0"/>
              <a:t>overview</a:t>
            </a:r>
          </a:p>
        </p:txBody>
      </p:sp>
      <p:sp>
        <p:nvSpPr>
          <p:cNvPr id="7" name="Titel 6">
            <a:extLst>
              <a:ext uri="{FF2B5EF4-FFF2-40B4-BE49-F238E27FC236}">
                <a16:creationId xmlns:a16="http://schemas.microsoft.com/office/drawing/2014/main" id="{BE35243A-991B-47D7-BBDF-5DC96642A935}"/>
              </a:ext>
            </a:extLst>
          </p:cNvPr>
          <p:cNvSpPr>
            <a:spLocks noGrp="1"/>
          </p:cNvSpPr>
          <p:nvPr>
            <p:ph type="title"/>
          </p:nvPr>
        </p:nvSpPr>
        <p:spPr/>
        <p:txBody>
          <a:bodyPr/>
          <a:lstStyle/>
          <a:p>
            <a:r>
              <a:rPr lang="en-GB" dirty="0"/>
              <a:t>04. implementing ALIM in software</a:t>
            </a:r>
          </a:p>
        </p:txBody>
      </p:sp>
    </p:spTree>
    <p:extLst>
      <p:ext uri="{BB962C8B-B14F-4D97-AF65-F5344CB8AC3E}">
        <p14:creationId xmlns:p14="http://schemas.microsoft.com/office/powerpoint/2010/main" val="748245186"/>
      </p:ext>
    </p:extLst>
  </p:cSld>
  <p:clrMapOvr>
    <a:overrideClrMapping bg1="lt1" tx1="dk1" bg2="lt2" tx2="dk2" accent1="accent1" accent2="accent2" accent3="accent3" accent4="accent4" accent5="accent5" accent6="accent6" hlink="hlink" folHlink="folHlink"/>
  </p:clrMapOvr>
  <p:transition spd="slow">
    <p:push dir="u"/>
  </p:transition>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2" name="Tijdelijke aanduiding voor verticale tekst 1">
            <a:extLst>
              <a:ext uri="{FF2B5EF4-FFF2-40B4-BE49-F238E27FC236}">
                <a16:creationId xmlns:a16="http://schemas.microsoft.com/office/drawing/2014/main" id="{360A0724-678B-4BA1-BBF7-D1A62D15B42D}"/>
              </a:ext>
            </a:extLst>
          </p:cNvPr>
          <p:cNvSpPr>
            <a:spLocks noGrp="1"/>
          </p:cNvSpPr>
          <p:nvPr>
            <p:ph type="body" orient="vert" idx="1"/>
          </p:nvPr>
        </p:nvSpPr>
        <p:spPr/>
        <p:txBody>
          <a:bodyPr/>
          <a:lstStyle/>
          <a:p>
            <a:pPr marL="179070" indent="-179070"/>
            <a:r>
              <a:rPr lang="en-GB" dirty="0" err="1">
                <a:cs typeface="Segoe UI Light"/>
              </a:rPr>
              <a:t>TopQuadrant</a:t>
            </a:r>
            <a:r>
              <a:rPr lang="en-GB" dirty="0">
                <a:cs typeface="Segoe UI Light"/>
              </a:rPr>
              <a:t> </a:t>
            </a:r>
            <a:r>
              <a:rPr lang="en-GB" dirty="0" err="1">
                <a:cs typeface="Segoe UI Light"/>
              </a:rPr>
              <a:t>TopBraid</a:t>
            </a:r>
            <a:r>
              <a:rPr lang="en-GB" dirty="0">
                <a:cs typeface="Segoe UI Light"/>
              </a:rPr>
              <a:t> Composer (TBC) RDF/RDFS/OWL/SHACL-editor</a:t>
            </a:r>
          </a:p>
          <a:p>
            <a:pPr marL="179070" indent="-179070"/>
            <a:r>
              <a:rPr lang="en-GB" sz="1600" dirty="0"/>
              <a:t>Stanford Protégé/Web Protégé (open source) OWL-editor</a:t>
            </a:r>
            <a:endParaRPr lang="en-GB" sz="1600" dirty="0">
              <a:cs typeface="Segoe UI Light"/>
            </a:endParaRPr>
          </a:p>
          <a:p>
            <a:pPr marL="179070" indent="-179070"/>
            <a:r>
              <a:rPr lang="en-GB" sz="1600" dirty="0" err="1"/>
              <a:t>Semmtech</a:t>
            </a:r>
            <a:r>
              <a:rPr lang="en-GB" sz="1600" dirty="0"/>
              <a:t> Laces</a:t>
            </a:r>
            <a:endParaRPr lang="en-GB" sz="1600" dirty="0">
              <a:cs typeface="Segoe UI Light"/>
            </a:endParaRPr>
          </a:p>
          <a:p>
            <a:pPr marL="179070" indent="-179070"/>
            <a:r>
              <a:rPr lang="en-GB" sz="1600" dirty="0" err="1"/>
              <a:t>WeaverHQ</a:t>
            </a:r>
            <a:endParaRPr lang="en-GB" sz="1600" dirty="0">
              <a:cs typeface="Segoe UI Light"/>
            </a:endParaRPr>
          </a:p>
          <a:p>
            <a:pPr marL="179070" indent="-179070"/>
            <a:r>
              <a:rPr lang="en-GB" sz="1600" dirty="0" err="1"/>
              <a:t>Cognitum</a:t>
            </a:r>
            <a:r>
              <a:rPr lang="en-GB" sz="1600" dirty="0"/>
              <a:t> Fluent Editor</a:t>
            </a:r>
            <a:endParaRPr lang="en-GB" sz="1600" dirty="0">
              <a:cs typeface="Segoe UI Light"/>
            </a:endParaRPr>
          </a:p>
          <a:p>
            <a:pPr marL="179070" indent="-179070"/>
            <a:r>
              <a:rPr lang="en-GB" sz="1600" dirty="0">
                <a:cs typeface="Segoe UI Light"/>
              </a:rPr>
              <a:t>...many</a:t>
            </a:r>
          </a:p>
          <a:p>
            <a:endParaRPr lang="en-GB" dirty="0"/>
          </a:p>
        </p:txBody>
      </p:sp>
      <p:sp>
        <p:nvSpPr>
          <p:cNvPr id="3" name="Tijdelijke aanduiding voor verticale tekst 2">
            <a:extLst>
              <a:ext uri="{FF2B5EF4-FFF2-40B4-BE49-F238E27FC236}">
                <a16:creationId xmlns:a16="http://schemas.microsoft.com/office/drawing/2014/main" id="{A6A20898-5842-4457-A617-A5392C6E4A89}"/>
              </a:ext>
            </a:extLst>
          </p:cNvPr>
          <p:cNvSpPr>
            <a:spLocks noGrp="1"/>
          </p:cNvSpPr>
          <p:nvPr>
            <p:ph type="body" orient="vert" idx="15"/>
          </p:nvPr>
        </p:nvSpPr>
        <p:spPr/>
        <p:txBody>
          <a:bodyPr/>
          <a:lstStyle/>
          <a:p>
            <a:endParaRPr lang="en-GB" dirty="0"/>
          </a:p>
        </p:txBody>
      </p:sp>
      <p:sp>
        <p:nvSpPr>
          <p:cNvPr id="4" name="Tijdelijke aanduiding voor dianummer 3">
            <a:extLst>
              <a:ext uri="{FF2B5EF4-FFF2-40B4-BE49-F238E27FC236}">
                <a16:creationId xmlns:a16="http://schemas.microsoft.com/office/drawing/2014/main" id="{F7D08F6F-6029-4122-B484-7D54049A3FB3}"/>
              </a:ext>
            </a:extLst>
          </p:cNvPr>
          <p:cNvSpPr>
            <a:spLocks noGrp="1"/>
          </p:cNvSpPr>
          <p:nvPr>
            <p:ph type="sldNum" sz="quarter" idx="17"/>
          </p:nvPr>
        </p:nvSpPr>
        <p:spPr/>
        <p:txBody>
          <a:bodyPr/>
          <a:lstStyle/>
          <a:p>
            <a:fld id="{5EC93C5F-DB18-4797-88B9-B8B0D60519FD}" type="slidenum">
              <a:rPr lang="en-GB" smtClean="0"/>
              <a:pPr/>
              <a:t>88</a:t>
            </a:fld>
            <a:endParaRPr lang="en-GB" dirty="0"/>
          </a:p>
        </p:txBody>
      </p:sp>
      <p:sp>
        <p:nvSpPr>
          <p:cNvPr id="5" name="Tijdelijke aanduiding voor voettekst 4">
            <a:extLst>
              <a:ext uri="{FF2B5EF4-FFF2-40B4-BE49-F238E27FC236}">
                <a16:creationId xmlns:a16="http://schemas.microsoft.com/office/drawing/2014/main" id="{3EA2EB86-98B3-4BE0-B95E-0EF364444007}"/>
              </a:ext>
            </a:extLst>
          </p:cNvPr>
          <p:cNvSpPr>
            <a:spLocks noGrp="1"/>
          </p:cNvSpPr>
          <p:nvPr>
            <p:ph type="ftr" sz="quarter" idx="16"/>
          </p:nvPr>
        </p:nvSpPr>
        <p:spPr/>
        <p:txBody>
          <a:bodyPr/>
          <a:lstStyle/>
          <a:p>
            <a:r>
              <a:rPr lang="en-GB" dirty="0"/>
              <a:t>26 October 2021 | ALIM Guide for asset information Managers</a:t>
            </a:r>
          </a:p>
        </p:txBody>
      </p:sp>
      <p:sp>
        <p:nvSpPr>
          <p:cNvPr id="6" name="Ondertitel 5">
            <a:extLst>
              <a:ext uri="{FF2B5EF4-FFF2-40B4-BE49-F238E27FC236}">
                <a16:creationId xmlns:a16="http://schemas.microsoft.com/office/drawing/2014/main" id="{35F61DFE-30F3-47F1-958C-8BEE221F8419}"/>
              </a:ext>
            </a:extLst>
          </p:cNvPr>
          <p:cNvSpPr>
            <a:spLocks noGrp="1"/>
          </p:cNvSpPr>
          <p:nvPr>
            <p:ph type="subTitle" idx="10"/>
          </p:nvPr>
        </p:nvSpPr>
        <p:spPr/>
        <p:txBody>
          <a:bodyPr/>
          <a:lstStyle/>
          <a:p>
            <a:r>
              <a:rPr lang="en-GB" dirty="0"/>
              <a:t>Integrated development tools (IDE), examples</a:t>
            </a:r>
          </a:p>
        </p:txBody>
      </p:sp>
      <p:sp>
        <p:nvSpPr>
          <p:cNvPr id="7" name="Titel 6">
            <a:extLst>
              <a:ext uri="{FF2B5EF4-FFF2-40B4-BE49-F238E27FC236}">
                <a16:creationId xmlns:a16="http://schemas.microsoft.com/office/drawing/2014/main" id="{BE35243A-991B-47D7-BBDF-5DC96642A935}"/>
              </a:ext>
            </a:extLst>
          </p:cNvPr>
          <p:cNvSpPr>
            <a:spLocks noGrp="1"/>
          </p:cNvSpPr>
          <p:nvPr>
            <p:ph type="title"/>
          </p:nvPr>
        </p:nvSpPr>
        <p:spPr/>
        <p:txBody>
          <a:bodyPr/>
          <a:lstStyle/>
          <a:p>
            <a:r>
              <a:rPr lang="en-GB" dirty="0"/>
              <a:t>04. implementing ALIM in software</a:t>
            </a:r>
          </a:p>
        </p:txBody>
      </p:sp>
    </p:spTree>
    <p:extLst>
      <p:ext uri="{BB962C8B-B14F-4D97-AF65-F5344CB8AC3E}">
        <p14:creationId xmlns:p14="http://schemas.microsoft.com/office/powerpoint/2010/main" val="4250564230"/>
      </p:ext>
    </p:extLst>
  </p:cSld>
  <p:clrMapOvr>
    <a:overrideClrMapping bg1="lt1" tx1="dk1" bg2="lt2" tx2="dk2" accent1="accent1" accent2="accent2" accent3="accent3" accent4="accent4" accent5="accent5" accent6="accent6" hlink="hlink" folHlink="folHlink"/>
  </p:clrMapOvr>
  <p:transition spd="slow">
    <p:push dir="u"/>
  </p:transition>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3" name="Tijdelijke aanduiding voor verticale tekst 2">
            <a:extLst>
              <a:ext uri="{FF2B5EF4-FFF2-40B4-BE49-F238E27FC236}">
                <a16:creationId xmlns:a16="http://schemas.microsoft.com/office/drawing/2014/main" id="{A6A20898-5842-4457-A617-A5392C6E4A89}"/>
              </a:ext>
            </a:extLst>
          </p:cNvPr>
          <p:cNvSpPr>
            <a:spLocks noGrp="1"/>
          </p:cNvSpPr>
          <p:nvPr>
            <p:ph type="body" orient="vert" idx="15"/>
          </p:nvPr>
        </p:nvSpPr>
        <p:spPr/>
        <p:txBody>
          <a:bodyPr/>
          <a:lstStyle/>
          <a:p>
            <a:endParaRPr lang="en-GB" dirty="0"/>
          </a:p>
        </p:txBody>
      </p:sp>
      <p:sp>
        <p:nvSpPr>
          <p:cNvPr id="4" name="Tijdelijke aanduiding voor dianummer 3">
            <a:extLst>
              <a:ext uri="{FF2B5EF4-FFF2-40B4-BE49-F238E27FC236}">
                <a16:creationId xmlns:a16="http://schemas.microsoft.com/office/drawing/2014/main" id="{F7D08F6F-6029-4122-B484-7D54049A3FB3}"/>
              </a:ext>
            </a:extLst>
          </p:cNvPr>
          <p:cNvSpPr>
            <a:spLocks noGrp="1"/>
          </p:cNvSpPr>
          <p:nvPr>
            <p:ph type="sldNum" sz="quarter" idx="17"/>
          </p:nvPr>
        </p:nvSpPr>
        <p:spPr/>
        <p:txBody>
          <a:bodyPr/>
          <a:lstStyle/>
          <a:p>
            <a:fld id="{5EC93C5F-DB18-4797-88B9-B8B0D60519FD}" type="slidenum">
              <a:rPr lang="en-GB" smtClean="0"/>
              <a:pPr/>
              <a:t>89</a:t>
            </a:fld>
            <a:endParaRPr lang="en-GB" dirty="0"/>
          </a:p>
        </p:txBody>
      </p:sp>
      <p:sp>
        <p:nvSpPr>
          <p:cNvPr id="5" name="Tijdelijke aanduiding voor voettekst 4">
            <a:extLst>
              <a:ext uri="{FF2B5EF4-FFF2-40B4-BE49-F238E27FC236}">
                <a16:creationId xmlns:a16="http://schemas.microsoft.com/office/drawing/2014/main" id="{3EA2EB86-98B3-4BE0-B95E-0EF364444007}"/>
              </a:ext>
            </a:extLst>
          </p:cNvPr>
          <p:cNvSpPr>
            <a:spLocks noGrp="1"/>
          </p:cNvSpPr>
          <p:nvPr>
            <p:ph type="ftr" sz="quarter" idx="16"/>
          </p:nvPr>
        </p:nvSpPr>
        <p:spPr/>
        <p:txBody>
          <a:bodyPr/>
          <a:lstStyle/>
          <a:p>
            <a:r>
              <a:rPr lang="en-GB" dirty="0"/>
              <a:t>26 October 2021 | ALIM Guide for asset information Managers</a:t>
            </a:r>
          </a:p>
        </p:txBody>
      </p:sp>
      <p:sp>
        <p:nvSpPr>
          <p:cNvPr id="6" name="Ondertitel 5">
            <a:extLst>
              <a:ext uri="{FF2B5EF4-FFF2-40B4-BE49-F238E27FC236}">
                <a16:creationId xmlns:a16="http://schemas.microsoft.com/office/drawing/2014/main" id="{35F61DFE-30F3-47F1-958C-8BEE221F8419}"/>
              </a:ext>
            </a:extLst>
          </p:cNvPr>
          <p:cNvSpPr>
            <a:spLocks noGrp="1"/>
          </p:cNvSpPr>
          <p:nvPr>
            <p:ph type="subTitle" idx="10"/>
          </p:nvPr>
        </p:nvSpPr>
        <p:spPr/>
        <p:txBody>
          <a:bodyPr/>
          <a:lstStyle/>
          <a:p>
            <a:r>
              <a:rPr lang="en-GB" dirty="0"/>
              <a:t>IDE Example: </a:t>
            </a:r>
            <a:r>
              <a:rPr lang="en-GB" dirty="0" err="1"/>
              <a:t>TopBraid</a:t>
            </a:r>
            <a:r>
              <a:rPr lang="en-GB" dirty="0"/>
              <a:t> Composer (TBC) ME version 7.0.3</a:t>
            </a:r>
          </a:p>
        </p:txBody>
      </p:sp>
      <p:sp>
        <p:nvSpPr>
          <p:cNvPr id="7" name="Titel 6">
            <a:extLst>
              <a:ext uri="{FF2B5EF4-FFF2-40B4-BE49-F238E27FC236}">
                <a16:creationId xmlns:a16="http://schemas.microsoft.com/office/drawing/2014/main" id="{BE35243A-991B-47D7-BBDF-5DC96642A935}"/>
              </a:ext>
            </a:extLst>
          </p:cNvPr>
          <p:cNvSpPr>
            <a:spLocks noGrp="1"/>
          </p:cNvSpPr>
          <p:nvPr>
            <p:ph type="title"/>
          </p:nvPr>
        </p:nvSpPr>
        <p:spPr/>
        <p:txBody>
          <a:bodyPr/>
          <a:lstStyle/>
          <a:p>
            <a:r>
              <a:rPr lang="en-GB" dirty="0"/>
              <a:t>04. implementing ALIM in software</a:t>
            </a:r>
          </a:p>
        </p:txBody>
      </p:sp>
      <p:pic>
        <p:nvPicPr>
          <p:cNvPr id="10" name="Afbeelding 9">
            <a:extLst>
              <a:ext uri="{FF2B5EF4-FFF2-40B4-BE49-F238E27FC236}">
                <a16:creationId xmlns:a16="http://schemas.microsoft.com/office/drawing/2014/main" id="{8A6D7D94-386C-48B4-B80B-6053837C626C}"/>
              </a:ext>
            </a:extLst>
          </p:cNvPr>
          <p:cNvPicPr>
            <a:picLocks noChangeAspect="1"/>
          </p:cNvPicPr>
          <p:nvPr/>
        </p:nvPicPr>
        <p:blipFill>
          <a:blip r:embed="rId3"/>
          <a:stretch>
            <a:fillRect/>
          </a:stretch>
        </p:blipFill>
        <p:spPr>
          <a:xfrm>
            <a:off x="1555844" y="1569025"/>
            <a:ext cx="9269896" cy="4822761"/>
          </a:xfrm>
          <a:prstGeom prst="rect">
            <a:avLst/>
          </a:prstGeom>
        </p:spPr>
      </p:pic>
    </p:spTree>
    <p:extLst>
      <p:ext uri="{BB962C8B-B14F-4D97-AF65-F5344CB8AC3E}">
        <p14:creationId xmlns:p14="http://schemas.microsoft.com/office/powerpoint/2010/main" val="3788963608"/>
      </p:ext>
    </p:extLst>
  </p:cSld>
  <p:clrMapOvr>
    <a:overrideClrMapping bg1="lt1" tx1="dk1" bg2="lt2" tx2="dk2" accent1="accent1" accent2="accent2" accent3="accent3" accent4="accent4" accent5="accent5" accent6="accent6" hlink="hlink" folHlink="folHlink"/>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2">
            <a:lumMod val="20000"/>
            <a:lumOff val="80000"/>
          </a:schemeClr>
        </a:solidFill>
        <a:effectLst/>
      </p:bgPr>
    </p:bg>
    <p:spTree>
      <p:nvGrpSpPr>
        <p:cNvPr id="1" name=""/>
        <p:cNvGrpSpPr/>
        <p:nvPr/>
      </p:nvGrpSpPr>
      <p:grpSpPr>
        <a:xfrm>
          <a:off x="0" y="0"/>
          <a:ext cx="0" cy="0"/>
          <a:chOff x="0" y="0"/>
          <a:chExt cx="0" cy="0"/>
        </a:xfrm>
      </p:grpSpPr>
      <p:sp>
        <p:nvSpPr>
          <p:cNvPr id="21" name="Tijdelijke aanduiding voor verticale tekst 20">
            <a:extLst>
              <a:ext uri="{FF2B5EF4-FFF2-40B4-BE49-F238E27FC236}">
                <a16:creationId xmlns:a16="http://schemas.microsoft.com/office/drawing/2014/main" id="{FB0A1F67-8B72-4538-88A8-FCEE59540602}"/>
              </a:ext>
            </a:extLst>
          </p:cNvPr>
          <p:cNvSpPr>
            <a:spLocks noGrp="1"/>
          </p:cNvSpPr>
          <p:nvPr>
            <p:ph type="body" orient="vert" idx="1"/>
          </p:nvPr>
        </p:nvSpPr>
        <p:spPr>
          <a:xfrm>
            <a:off x="777233" y="1856129"/>
            <a:ext cx="10827107" cy="2196108"/>
          </a:xfrm>
        </p:spPr>
        <p:txBody>
          <a:bodyPr/>
          <a:lstStyle/>
          <a:p>
            <a:r>
              <a:rPr lang="en-GB" dirty="0"/>
              <a:t>Any part of the Built Environment</a:t>
            </a:r>
          </a:p>
          <a:p>
            <a:pPr lvl="1"/>
            <a:r>
              <a:rPr lang="en-GB" dirty="0"/>
              <a:t>Buildings (residential, offices, factories, hospitals, …)</a:t>
            </a:r>
          </a:p>
          <a:p>
            <a:pPr lvl="1"/>
            <a:r>
              <a:rPr lang="en-GB" dirty="0"/>
              <a:t>Infrastructures (roads, rails, powerlines, bridges, tunnels, dikes, sluices, …)</a:t>
            </a:r>
          </a:p>
          <a:p>
            <a:pPr lvl="1"/>
            <a:r>
              <a:rPr lang="en-GB" dirty="0"/>
              <a:t>Process Plants (chemical plants, power plants, …)</a:t>
            </a:r>
          </a:p>
          <a:p>
            <a:pPr lvl="1"/>
            <a:r>
              <a:rPr lang="en-GB" dirty="0"/>
              <a:t>Maritime structures (wind turbines, offshore platforms, …)</a:t>
            </a:r>
          </a:p>
          <a:p>
            <a:pPr lvl="1"/>
            <a:endParaRPr lang="en-GB" dirty="0"/>
          </a:p>
          <a:p>
            <a:pPr lvl="1"/>
            <a:r>
              <a:rPr lang="en-GB" dirty="0"/>
              <a:t>Or any complex combination of them: city, airport, harbour, …</a:t>
            </a:r>
          </a:p>
          <a:p>
            <a:pPr lvl="1"/>
            <a:r>
              <a:rPr lang="en-GB" dirty="0"/>
              <a:t>Or any part of them: systems, elements, parts, components and materials</a:t>
            </a:r>
          </a:p>
          <a:p>
            <a:pPr lvl="2"/>
            <a:endParaRPr lang="en-GB" dirty="0"/>
          </a:p>
          <a:p>
            <a:pPr marL="0" indent="0">
              <a:buNone/>
            </a:pPr>
            <a:endParaRPr lang="en-GB" dirty="0"/>
          </a:p>
        </p:txBody>
      </p:sp>
      <p:sp>
        <p:nvSpPr>
          <p:cNvPr id="23" name="Tijdelijke aanduiding voor verticale tekst 22">
            <a:extLst>
              <a:ext uri="{FF2B5EF4-FFF2-40B4-BE49-F238E27FC236}">
                <a16:creationId xmlns:a16="http://schemas.microsoft.com/office/drawing/2014/main" id="{42D326BD-7163-4F21-BB5C-93E4AA4B3E1A}"/>
              </a:ext>
            </a:extLst>
          </p:cNvPr>
          <p:cNvSpPr>
            <a:spLocks noGrp="1"/>
          </p:cNvSpPr>
          <p:nvPr>
            <p:ph type="body" orient="vert" idx="15"/>
          </p:nvPr>
        </p:nvSpPr>
        <p:spPr/>
        <p:txBody>
          <a:bodyPr/>
          <a:lstStyle/>
          <a:p>
            <a:endParaRPr lang="en-GB" dirty="0"/>
          </a:p>
        </p:txBody>
      </p:sp>
      <p:sp>
        <p:nvSpPr>
          <p:cNvPr id="20" name="Titel 19">
            <a:extLst>
              <a:ext uri="{FF2B5EF4-FFF2-40B4-BE49-F238E27FC236}">
                <a16:creationId xmlns:a16="http://schemas.microsoft.com/office/drawing/2014/main" id="{4BB9987A-2C44-4D4D-9641-691499791444}"/>
              </a:ext>
            </a:extLst>
          </p:cNvPr>
          <p:cNvSpPr>
            <a:spLocks noGrp="1"/>
          </p:cNvSpPr>
          <p:nvPr>
            <p:ph type="title"/>
          </p:nvPr>
        </p:nvSpPr>
        <p:spPr/>
        <p:txBody>
          <a:bodyPr/>
          <a:lstStyle/>
          <a:p>
            <a:r>
              <a:rPr lang="en-GB" dirty="0"/>
              <a:t>what is an </a:t>
            </a:r>
            <a:r>
              <a:rPr lang="en-GB" dirty="0">
                <a:solidFill>
                  <a:srgbClr val="FF0000"/>
                </a:solidFill>
              </a:rPr>
              <a:t>A</a:t>
            </a:r>
            <a:r>
              <a:rPr lang="en-GB" dirty="0"/>
              <a:t>sset?</a:t>
            </a:r>
          </a:p>
        </p:txBody>
      </p:sp>
      <p:sp>
        <p:nvSpPr>
          <p:cNvPr id="2" name="Tijdelijke aanduiding voor dianummer 1">
            <a:extLst>
              <a:ext uri="{FF2B5EF4-FFF2-40B4-BE49-F238E27FC236}">
                <a16:creationId xmlns:a16="http://schemas.microsoft.com/office/drawing/2014/main" id="{2F0F8107-DEE5-41BC-8093-43FD29FF1DA9}"/>
              </a:ext>
            </a:extLst>
          </p:cNvPr>
          <p:cNvSpPr>
            <a:spLocks noGrp="1"/>
          </p:cNvSpPr>
          <p:nvPr>
            <p:ph type="sldNum" sz="quarter" idx="17"/>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EC93C5F-DB18-4797-88B9-B8B0D60519FD}" type="slidenum">
              <a:rPr kumimoji="0" lang="en-GB" sz="1000" b="0" i="0" u="none" strike="noStrike" kern="1200" cap="none" spc="0" normalizeH="0" baseline="0" noProof="0" smtClean="0">
                <a:ln>
                  <a:noFill/>
                </a:ln>
                <a:solidFill>
                  <a:prstClr val="black">
                    <a:tint val="75000"/>
                  </a:prstClr>
                </a:solidFill>
                <a:effectLst/>
                <a:uLnTx/>
                <a:uFillTx/>
                <a:latin typeface="Segoe UI Ligh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9</a:t>
            </a:fld>
            <a:endParaRPr kumimoji="0" lang="en-GB" sz="1000" b="0" i="0" u="none" strike="noStrike" kern="1200" cap="none" spc="0" normalizeH="0" baseline="0" noProof="0" dirty="0">
              <a:ln>
                <a:noFill/>
              </a:ln>
              <a:solidFill>
                <a:prstClr val="black">
                  <a:tint val="75000"/>
                </a:prstClr>
              </a:solidFill>
              <a:effectLst/>
              <a:uLnTx/>
              <a:uFillTx/>
              <a:latin typeface="Segoe UI Light"/>
              <a:ea typeface="+mn-ea"/>
              <a:cs typeface="+mn-cs"/>
            </a:endParaRPr>
          </a:p>
        </p:txBody>
      </p:sp>
      <p:sp>
        <p:nvSpPr>
          <p:cNvPr id="3" name="Tijdelijke aanduiding voor voettekst 2">
            <a:extLst>
              <a:ext uri="{FF2B5EF4-FFF2-40B4-BE49-F238E27FC236}">
                <a16:creationId xmlns:a16="http://schemas.microsoft.com/office/drawing/2014/main" id="{7492F5A2-7280-40E0-8A48-5CB57724C2E5}"/>
              </a:ext>
            </a:extLst>
          </p:cNvPr>
          <p:cNvSpPr>
            <a:spLocks noGrp="1"/>
          </p:cNvSpPr>
          <p:nvPr>
            <p:ph type="ftr" sz="quarter" idx="16"/>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prstClr val="black">
                    <a:tint val="75000"/>
                  </a:prstClr>
                </a:solidFill>
                <a:effectLst/>
                <a:uLnTx/>
                <a:uFillTx/>
                <a:latin typeface="Segoe UI Light"/>
                <a:ea typeface="+mn-ea"/>
                <a:cs typeface="+mn-cs"/>
              </a:rPr>
              <a:t>26 October 2021 | ALIM Guide for asset information Managers</a:t>
            </a:r>
          </a:p>
        </p:txBody>
      </p:sp>
    </p:spTree>
    <p:extLst>
      <p:ext uri="{BB962C8B-B14F-4D97-AF65-F5344CB8AC3E}">
        <p14:creationId xmlns:p14="http://schemas.microsoft.com/office/powerpoint/2010/main" val="1041569805"/>
      </p:ext>
    </p:extLst>
  </p:cSld>
  <p:clrMapOvr>
    <a:overrideClrMapping bg1="lt1" tx1="dk1" bg2="lt2" tx2="dk2" accent1="accent1" accent2="accent2" accent3="accent3" accent4="accent4" accent5="accent5" accent6="accent6" hlink="hlink" folHlink="folHlink"/>
  </p:clrMapOvr>
  <p:transition spd="slow">
    <p:push dir="u"/>
  </p:transition>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3" name="Tijdelijke aanduiding voor verticale tekst 2">
            <a:extLst>
              <a:ext uri="{FF2B5EF4-FFF2-40B4-BE49-F238E27FC236}">
                <a16:creationId xmlns:a16="http://schemas.microsoft.com/office/drawing/2014/main" id="{A6A20898-5842-4457-A617-A5392C6E4A89}"/>
              </a:ext>
            </a:extLst>
          </p:cNvPr>
          <p:cNvSpPr>
            <a:spLocks noGrp="1"/>
          </p:cNvSpPr>
          <p:nvPr>
            <p:ph type="body" orient="vert" idx="15"/>
          </p:nvPr>
        </p:nvSpPr>
        <p:spPr/>
        <p:txBody>
          <a:bodyPr/>
          <a:lstStyle/>
          <a:p>
            <a:endParaRPr lang="en-GB" dirty="0"/>
          </a:p>
        </p:txBody>
      </p:sp>
      <p:sp>
        <p:nvSpPr>
          <p:cNvPr id="4" name="Tijdelijke aanduiding voor dianummer 3">
            <a:extLst>
              <a:ext uri="{FF2B5EF4-FFF2-40B4-BE49-F238E27FC236}">
                <a16:creationId xmlns:a16="http://schemas.microsoft.com/office/drawing/2014/main" id="{F7D08F6F-6029-4122-B484-7D54049A3FB3}"/>
              </a:ext>
            </a:extLst>
          </p:cNvPr>
          <p:cNvSpPr>
            <a:spLocks noGrp="1"/>
          </p:cNvSpPr>
          <p:nvPr>
            <p:ph type="sldNum" sz="quarter" idx="17"/>
          </p:nvPr>
        </p:nvSpPr>
        <p:spPr/>
        <p:txBody>
          <a:bodyPr/>
          <a:lstStyle/>
          <a:p>
            <a:fld id="{5EC93C5F-DB18-4797-88B9-B8B0D60519FD}" type="slidenum">
              <a:rPr lang="en-GB" smtClean="0"/>
              <a:pPr/>
              <a:t>90</a:t>
            </a:fld>
            <a:endParaRPr lang="en-GB" dirty="0"/>
          </a:p>
        </p:txBody>
      </p:sp>
      <p:sp>
        <p:nvSpPr>
          <p:cNvPr id="5" name="Tijdelijke aanduiding voor voettekst 4">
            <a:extLst>
              <a:ext uri="{FF2B5EF4-FFF2-40B4-BE49-F238E27FC236}">
                <a16:creationId xmlns:a16="http://schemas.microsoft.com/office/drawing/2014/main" id="{3EA2EB86-98B3-4BE0-B95E-0EF364444007}"/>
              </a:ext>
            </a:extLst>
          </p:cNvPr>
          <p:cNvSpPr>
            <a:spLocks noGrp="1"/>
          </p:cNvSpPr>
          <p:nvPr>
            <p:ph type="ftr" sz="quarter" idx="16"/>
          </p:nvPr>
        </p:nvSpPr>
        <p:spPr/>
        <p:txBody>
          <a:bodyPr/>
          <a:lstStyle/>
          <a:p>
            <a:r>
              <a:rPr lang="en-GB" dirty="0"/>
              <a:t>26 October 2021 | ALIM Guide for asset information Managers</a:t>
            </a:r>
          </a:p>
        </p:txBody>
      </p:sp>
      <p:sp>
        <p:nvSpPr>
          <p:cNvPr id="6" name="Ondertitel 5">
            <a:extLst>
              <a:ext uri="{FF2B5EF4-FFF2-40B4-BE49-F238E27FC236}">
                <a16:creationId xmlns:a16="http://schemas.microsoft.com/office/drawing/2014/main" id="{35F61DFE-30F3-47F1-958C-8BEE221F8419}"/>
              </a:ext>
            </a:extLst>
          </p:cNvPr>
          <p:cNvSpPr>
            <a:spLocks noGrp="1"/>
          </p:cNvSpPr>
          <p:nvPr>
            <p:ph type="subTitle" idx="10"/>
          </p:nvPr>
        </p:nvSpPr>
        <p:spPr/>
        <p:txBody>
          <a:bodyPr/>
          <a:lstStyle/>
          <a:p>
            <a:r>
              <a:rPr lang="en-GB" dirty="0"/>
              <a:t>CDE</a:t>
            </a:r>
          </a:p>
        </p:txBody>
      </p:sp>
      <p:sp>
        <p:nvSpPr>
          <p:cNvPr id="7" name="Titel 6">
            <a:extLst>
              <a:ext uri="{FF2B5EF4-FFF2-40B4-BE49-F238E27FC236}">
                <a16:creationId xmlns:a16="http://schemas.microsoft.com/office/drawing/2014/main" id="{BE35243A-991B-47D7-BBDF-5DC96642A935}"/>
              </a:ext>
            </a:extLst>
          </p:cNvPr>
          <p:cNvSpPr>
            <a:spLocks noGrp="1"/>
          </p:cNvSpPr>
          <p:nvPr>
            <p:ph type="title"/>
          </p:nvPr>
        </p:nvSpPr>
        <p:spPr/>
        <p:txBody>
          <a:bodyPr/>
          <a:lstStyle/>
          <a:p>
            <a:r>
              <a:rPr lang="en-GB" dirty="0"/>
              <a:t>04. implementing ALIM in software</a:t>
            </a:r>
          </a:p>
        </p:txBody>
      </p:sp>
      <p:pic>
        <p:nvPicPr>
          <p:cNvPr id="2" name="Afbeelding 1">
            <a:extLst>
              <a:ext uri="{FF2B5EF4-FFF2-40B4-BE49-F238E27FC236}">
                <a16:creationId xmlns:a16="http://schemas.microsoft.com/office/drawing/2014/main" id="{825A8B19-0A97-46A3-82E1-6E7B128772CE}"/>
              </a:ext>
            </a:extLst>
          </p:cNvPr>
          <p:cNvPicPr>
            <a:picLocks noChangeAspect="1"/>
          </p:cNvPicPr>
          <p:nvPr/>
        </p:nvPicPr>
        <p:blipFill>
          <a:blip r:embed="rId3"/>
          <a:stretch>
            <a:fillRect/>
          </a:stretch>
        </p:blipFill>
        <p:spPr>
          <a:xfrm>
            <a:off x="2892286" y="1273716"/>
            <a:ext cx="7099436" cy="5019500"/>
          </a:xfrm>
          <a:prstGeom prst="rect">
            <a:avLst/>
          </a:prstGeom>
        </p:spPr>
      </p:pic>
      <p:sp>
        <p:nvSpPr>
          <p:cNvPr id="8" name="Tekstvak 7">
            <a:extLst>
              <a:ext uri="{FF2B5EF4-FFF2-40B4-BE49-F238E27FC236}">
                <a16:creationId xmlns:a16="http://schemas.microsoft.com/office/drawing/2014/main" id="{004DD1A5-4444-4D20-B5CE-8287F410ED8B}"/>
              </a:ext>
            </a:extLst>
          </p:cNvPr>
          <p:cNvSpPr txBox="1"/>
          <p:nvPr/>
        </p:nvSpPr>
        <p:spPr>
          <a:xfrm>
            <a:off x="7555896" y="6296434"/>
            <a:ext cx="2503186" cy="369332"/>
          </a:xfrm>
          <a:prstGeom prst="rect">
            <a:avLst/>
          </a:prstGeom>
          <a:noFill/>
        </p:spPr>
        <p:txBody>
          <a:bodyPr wrap="none" rtlCol="0">
            <a:spAutoFit/>
          </a:bodyPr>
          <a:lstStyle/>
          <a:p>
            <a:r>
              <a:rPr lang="en-GB" dirty="0"/>
              <a:t>©PCSG/BIM Today 2016</a:t>
            </a:r>
          </a:p>
        </p:txBody>
      </p:sp>
    </p:spTree>
    <p:extLst>
      <p:ext uri="{BB962C8B-B14F-4D97-AF65-F5344CB8AC3E}">
        <p14:creationId xmlns:p14="http://schemas.microsoft.com/office/powerpoint/2010/main" val="3891978513"/>
      </p:ext>
    </p:extLst>
  </p:cSld>
  <p:clrMapOvr>
    <a:overrideClrMapping bg1="lt1" tx1="dk1" bg2="lt2" tx2="dk2" accent1="accent1" accent2="accent2" accent3="accent3" accent4="accent4" accent5="accent5" accent6="accent6" hlink="hlink" folHlink="folHlink"/>
  </p:clrMapOvr>
  <p:transition spd="slow">
    <p:push dir="u"/>
  </p:transition>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3" name="Tijdelijke aanduiding voor verticale tekst 2">
            <a:extLst>
              <a:ext uri="{FF2B5EF4-FFF2-40B4-BE49-F238E27FC236}">
                <a16:creationId xmlns:a16="http://schemas.microsoft.com/office/drawing/2014/main" id="{A6A20898-5842-4457-A617-A5392C6E4A89}"/>
              </a:ext>
            </a:extLst>
          </p:cNvPr>
          <p:cNvSpPr>
            <a:spLocks noGrp="1"/>
          </p:cNvSpPr>
          <p:nvPr>
            <p:ph type="body" orient="vert" idx="15"/>
          </p:nvPr>
        </p:nvSpPr>
        <p:spPr/>
        <p:txBody>
          <a:bodyPr/>
          <a:lstStyle/>
          <a:p>
            <a:endParaRPr lang="en-GB" dirty="0"/>
          </a:p>
        </p:txBody>
      </p:sp>
      <p:sp>
        <p:nvSpPr>
          <p:cNvPr id="4" name="Tijdelijke aanduiding voor dianummer 3">
            <a:extLst>
              <a:ext uri="{FF2B5EF4-FFF2-40B4-BE49-F238E27FC236}">
                <a16:creationId xmlns:a16="http://schemas.microsoft.com/office/drawing/2014/main" id="{F7D08F6F-6029-4122-B484-7D54049A3FB3}"/>
              </a:ext>
            </a:extLst>
          </p:cNvPr>
          <p:cNvSpPr>
            <a:spLocks noGrp="1"/>
          </p:cNvSpPr>
          <p:nvPr>
            <p:ph type="sldNum" sz="quarter" idx="17"/>
          </p:nvPr>
        </p:nvSpPr>
        <p:spPr/>
        <p:txBody>
          <a:bodyPr/>
          <a:lstStyle/>
          <a:p>
            <a:fld id="{5EC93C5F-DB18-4797-88B9-B8B0D60519FD}" type="slidenum">
              <a:rPr lang="en-GB" smtClean="0"/>
              <a:pPr/>
              <a:t>91</a:t>
            </a:fld>
            <a:endParaRPr lang="en-GB" dirty="0"/>
          </a:p>
        </p:txBody>
      </p:sp>
      <p:sp>
        <p:nvSpPr>
          <p:cNvPr id="5" name="Tijdelijke aanduiding voor voettekst 4">
            <a:extLst>
              <a:ext uri="{FF2B5EF4-FFF2-40B4-BE49-F238E27FC236}">
                <a16:creationId xmlns:a16="http://schemas.microsoft.com/office/drawing/2014/main" id="{3EA2EB86-98B3-4BE0-B95E-0EF364444007}"/>
              </a:ext>
            </a:extLst>
          </p:cNvPr>
          <p:cNvSpPr>
            <a:spLocks noGrp="1"/>
          </p:cNvSpPr>
          <p:nvPr>
            <p:ph type="ftr" sz="quarter" idx="16"/>
          </p:nvPr>
        </p:nvSpPr>
        <p:spPr/>
        <p:txBody>
          <a:bodyPr/>
          <a:lstStyle/>
          <a:p>
            <a:r>
              <a:rPr lang="en-GB" dirty="0"/>
              <a:t>26 October 2021 | ALIM Guide for asset information Managers</a:t>
            </a:r>
          </a:p>
        </p:txBody>
      </p:sp>
      <p:sp>
        <p:nvSpPr>
          <p:cNvPr id="6" name="Ondertitel 5">
            <a:extLst>
              <a:ext uri="{FF2B5EF4-FFF2-40B4-BE49-F238E27FC236}">
                <a16:creationId xmlns:a16="http://schemas.microsoft.com/office/drawing/2014/main" id="{35F61DFE-30F3-47F1-958C-8BEE221F8419}"/>
              </a:ext>
            </a:extLst>
          </p:cNvPr>
          <p:cNvSpPr>
            <a:spLocks noGrp="1"/>
          </p:cNvSpPr>
          <p:nvPr>
            <p:ph type="subTitle" idx="10"/>
          </p:nvPr>
        </p:nvSpPr>
        <p:spPr/>
        <p:txBody>
          <a:bodyPr/>
          <a:lstStyle/>
          <a:p>
            <a:r>
              <a:rPr lang="en-GB" dirty="0"/>
              <a:t>Example CDE for linked data: </a:t>
            </a:r>
            <a:r>
              <a:rPr lang="en-GB" dirty="0" err="1"/>
              <a:t>GraphDB</a:t>
            </a:r>
            <a:endParaRPr lang="en-GB" dirty="0"/>
          </a:p>
        </p:txBody>
      </p:sp>
      <p:sp>
        <p:nvSpPr>
          <p:cNvPr id="7" name="Titel 6">
            <a:extLst>
              <a:ext uri="{FF2B5EF4-FFF2-40B4-BE49-F238E27FC236}">
                <a16:creationId xmlns:a16="http://schemas.microsoft.com/office/drawing/2014/main" id="{BE35243A-991B-47D7-BBDF-5DC96642A935}"/>
              </a:ext>
            </a:extLst>
          </p:cNvPr>
          <p:cNvSpPr>
            <a:spLocks noGrp="1"/>
          </p:cNvSpPr>
          <p:nvPr>
            <p:ph type="title"/>
          </p:nvPr>
        </p:nvSpPr>
        <p:spPr/>
        <p:txBody>
          <a:bodyPr/>
          <a:lstStyle/>
          <a:p>
            <a:r>
              <a:rPr lang="en-GB" dirty="0"/>
              <a:t>04. implementing ALIM in software</a:t>
            </a:r>
          </a:p>
        </p:txBody>
      </p:sp>
      <p:pic>
        <p:nvPicPr>
          <p:cNvPr id="9" name="Afbeelding 8">
            <a:extLst>
              <a:ext uri="{FF2B5EF4-FFF2-40B4-BE49-F238E27FC236}">
                <a16:creationId xmlns:a16="http://schemas.microsoft.com/office/drawing/2014/main" id="{0225338C-2A0D-47F9-90AF-500AF88F6B44}"/>
              </a:ext>
            </a:extLst>
          </p:cNvPr>
          <p:cNvPicPr>
            <a:picLocks noChangeAspect="1"/>
          </p:cNvPicPr>
          <p:nvPr/>
        </p:nvPicPr>
        <p:blipFill>
          <a:blip r:embed="rId3"/>
          <a:stretch>
            <a:fillRect/>
          </a:stretch>
        </p:blipFill>
        <p:spPr>
          <a:xfrm>
            <a:off x="2640208" y="1608982"/>
            <a:ext cx="7101167" cy="4536106"/>
          </a:xfrm>
          <a:prstGeom prst="rect">
            <a:avLst/>
          </a:prstGeom>
        </p:spPr>
      </p:pic>
    </p:spTree>
    <p:extLst>
      <p:ext uri="{BB962C8B-B14F-4D97-AF65-F5344CB8AC3E}">
        <p14:creationId xmlns:p14="http://schemas.microsoft.com/office/powerpoint/2010/main" val="3591830286"/>
      </p:ext>
    </p:extLst>
  </p:cSld>
  <p:clrMapOvr>
    <a:overrideClrMapping bg1="lt1" tx1="dk1" bg2="lt2" tx2="dk2" accent1="accent1" accent2="accent2" accent3="accent3" accent4="accent4" accent5="accent5" accent6="accent6" hlink="hlink" folHlink="folHlink"/>
  </p:clrMapOvr>
  <p:transition spd="slow">
    <p:push dir="u"/>
  </p:transition>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3" name="Tijdelijke aanduiding voor verticale tekst 2">
            <a:extLst>
              <a:ext uri="{FF2B5EF4-FFF2-40B4-BE49-F238E27FC236}">
                <a16:creationId xmlns:a16="http://schemas.microsoft.com/office/drawing/2014/main" id="{5AB6FB2F-E7B6-489B-8AB4-84ED5F00FC95}"/>
              </a:ext>
            </a:extLst>
          </p:cNvPr>
          <p:cNvSpPr>
            <a:spLocks noGrp="1"/>
          </p:cNvSpPr>
          <p:nvPr>
            <p:ph type="body" orient="vert" idx="15"/>
          </p:nvPr>
        </p:nvSpPr>
        <p:spPr/>
        <p:txBody>
          <a:bodyPr/>
          <a:lstStyle/>
          <a:p>
            <a:endParaRPr lang="en-GB" dirty="0"/>
          </a:p>
        </p:txBody>
      </p:sp>
      <p:sp>
        <p:nvSpPr>
          <p:cNvPr id="4" name="Tijdelijke aanduiding voor dianummer 3">
            <a:extLst>
              <a:ext uri="{FF2B5EF4-FFF2-40B4-BE49-F238E27FC236}">
                <a16:creationId xmlns:a16="http://schemas.microsoft.com/office/drawing/2014/main" id="{8E919C20-E8A1-4AA7-86E8-D9B28AF48BAA}"/>
              </a:ext>
            </a:extLst>
          </p:cNvPr>
          <p:cNvSpPr>
            <a:spLocks noGrp="1"/>
          </p:cNvSpPr>
          <p:nvPr>
            <p:ph type="sldNum" sz="quarter" idx="17"/>
          </p:nvPr>
        </p:nvSpPr>
        <p:spPr/>
        <p:txBody>
          <a:bodyPr/>
          <a:lstStyle/>
          <a:p>
            <a:fld id="{5EC93C5F-DB18-4797-88B9-B8B0D60519FD}" type="slidenum">
              <a:rPr lang="en-GB" smtClean="0"/>
              <a:pPr/>
              <a:t>92</a:t>
            </a:fld>
            <a:endParaRPr lang="en-GB" dirty="0"/>
          </a:p>
        </p:txBody>
      </p:sp>
      <p:sp>
        <p:nvSpPr>
          <p:cNvPr id="5" name="Tijdelijke aanduiding voor voettekst 4">
            <a:extLst>
              <a:ext uri="{FF2B5EF4-FFF2-40B4-BE49-F238E27FC236}">
                <a16:creationId xmlns:a16="http://schemas.microsoft.com/office/drawing/2014/main" id="{A31FC99D-2FDC-4691-838E-9E6D670271B5}"/>
              </a:ext>
            </a:extLst>
          </p:cNvPr>
          <p:cNvSpPr>
            <a:spLocks noGrp="1"/>
          </p:cNvSpPr>
          <p:nvPr>
            <p:ph type="ftr" sz="quarter" idx="16"/>
          </p:nvPr>
        </p:nvSpPr>
        <p:spPr/>
        <p:txBody>
          <a:bodyPr/>
          <a:lstStyle/>
          <a:p>
            <a:r>
              <a:rPr lang="en-GB" dirty="0"/>
              <a:t>26 October 2021 | ALIM Guide for asset information Managers</a:t>
            </a:r>
          </a:p>
        </p:txBody>
      </p:sp>
      <p:sp>
        <p:nvSpPr>
          <p:cNvPr id="6" name="Ondertitel 5">
            <a:extLst>
              <a:ext uri="{FF2B5EF4-FFF2-40B4-BE49-F238E27FC236}">
                <a16:creationId xmlns:a16="http://schemas.microsoft.com/office/drawing/2014/main" id="{683C6753-BB1F-4E14-BEB3-6B2F4CF45BA7}"/>
              </a:ext>
            </a:extLst>
          </p:cNvPr>
          <p:cNvSpPr>
            <a:spLocks noGrp="1"/>
          </p:cNvSpPr>
          <p:nvPr>
            <p:ph type="subTitle" idx="10"/>
          </p:nvPr>
        </p:nvSpPr>
        <p:spPr/>
        <p:txBody>
          <a:bodyPr/>
          <a:lstStyle/>
          <a:p>
            <a:r>
              <a:rPr lang="en-GB" dirty="0"/>
              <a:t>Integrating existing applications</a:t>
            </a:r>
          </a:p>
        </p:txBody>
      </p:sp>
      <p:sp>
        <p:nvSpPr>
          <p:cNvPr id="7" name="Titel 6">
            <a:extLst>
              <a:ext uri="{FF2B5EF4-FFF2-40B4-BE49-F238E27FC236}">
                <a16:creationId xmlns:a16="http://schemas.microsoft.com/office/drawing/2014/main" id="{E6FB0A83-3159-47E4-8729-AE926563D0EF}"/>
              </a:ext>
            </a:extLst>
          </p:cNvPr>
          <p:cNvSpPr>
            <a:spLocks noGrp="1"/>
          </p:cNvSpPr>
          <p:nvPr>
            <p:ph type="title"/>
          </p:nvPr>
        </p:nvSpPr>
        <p:spPr/>
        <p:txBody>
          <a:bodyPr/>
          <a:lstStyle/>
          <a:p>
            <a:r>
              <a:rPr lang="en-GB" dirty="0"/>
              <a:t>04. implementing ALIM in software</a:t>
            </a:r>
          </a:p>
        </p:txBody>
      </p:sp>
      <p:pic>
        <p:nvPicPr>
          <p:cNvPr id="2050" name="Picture 2" descr="16 It Application Icon Images - Free App Icons, Application Folder Icon and Application  Icon Set / Newdesignfile.com">
            <a:extLst>
              <a:ext uri="{FF2B5EF4-FFF2-40B4-BE49-F238E27FC236}">
                <a16:creationId xmlns:a16="http://schemas.microsoft.com/office/drawing/2014/main" id="{FD268D36-B4C0-4AF9-86A6-841CAEBCEA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60806" y="1833920"/>
            <a:ext cx="1670785" cy="1670785"/>
          </a:xfrm>
          <a:prstGeom prst="rect">
            <a:avLst/>
          </a:prstGeom>
          <a:noFill/>
          <a:extLst>
            <a:ext uri="{909E8E84-426E-40DD-AFC4-6F175D3DCCD1}">
              <a14:hiddenFill xmlns:a14="http://schemas.microsoft.com/office/drawing/2010/main">
                <a:solidFill>
                  <a:srgbClr val="FFFFFF"/>
                </a:solidFill>
              </a14:hiddenFill>
            </a:ext>
          </a:extLst>
        </p:spPr>
      </p:pic>
      <p:sp>
        <p:nvSpPr>
          <p:cNvPr id="8" name="Ovaal 7">
            <a:extLst>
              <a:ext uri="{FF2B5EF4-FFF2-40B4-BE49-F238E27FC236}">
                <a16:creationId xmlns:a16="http://schemas.microsoft.com/office/drawing/2014/main" id="{AB925474-DC3C-4FA8-AF6C-4EA1B99E70D9}"/>
              </a:ext>
            </a:extLst>
          </p:cNvPr>
          <p:cNvSpPr/>
          <p:nvPr/>
        </p:nvSpPr>
        <p:spPr>
          <a:xfrm>
            <a:off x="7058525" y="1788601"/>
            <a:ext cx="1761423" cy="17614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b="1" dirty="0"/>
              <a:t>Translator</a:t>
            </a:r>
          </a:p>
        </p:txBody>
      </p:sp>
      <p:sp>
        <p:nvSpPr>
          <p:cNvPr id="9" name="Pijl: rechts 8">
            <a:extLst>
              <a:ext uri="{FF2B5EF4-FFF2-40B4-BE49-F238E27FC236}">
                <a16:creationId xmlns:a16="http://schemas.microsoft.com/office/drawing/2014/main" id="{81661C56-86F7-4E0C-9D03-81DA2A8A3AB5}"/>
              </a:ext>
            </a:extLst>
          </p:cNvPr>
          <p:cNvSpPr/>
          <p:nvPr/>
        </p:nvSpPr>
        <p:spPr>
          <a:xfrm>
            <a:off x="5653235" y="2422665"/>
            <a:ext cx="1145407" cy="493295"/>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 name="Pijl: rechts 10">
            <a:extLst>
              <a:ext uri="{FF2B5EF4-FFF2-40B4-BE49-F238E27FC236}">
                <a16:creationId xmlns:a16="http://schemas.microsoft.com/office/drawing/2014/main" id="{2C849D08-E6BB-4F69-8BEC-164DEAE5DC73}"/>
              </a:ext>
            </a:extLst>
          </p:cNvPr>
          <p:cNvSpPr/>
          <p:nvPr/>
        </p:nvSpPr>
        <p:spPr>
          <a:xfrm>
            <a:off x="9079831" y="2422665"/>
            <a:ext cx="1145407" cy="493295"/>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Tekstvak 9">
            <a:extLst>
              <a:ext uri="{FF2B5EF4-FFF2-40B4-BE49-F238E27FC236}">
                <a16:creationId xmlns:a16="http://schemas.microsoft.com/office/drawing/2014/main" id="{D5F77E31-2348-4F7F-ABC7-68E809AA7316}"/>
              </a:ext>
            </a:extLst>
          </p:cNvPr>
          <p:cNvSpPr txBox="1"/>
          <p:nvPr/>
        </p:nvSpPr>
        <p:spPr>
          <a:xfrm>
            <a:off x="5752554" y="2904428"/>
            <a:ext cx="696024" cy="1077218"/>
          </a:xfrm>
          <a:prstGeom prst="rect">
            <a:avLst/>
          </a:prstGeom>
          <a:noFill/>
        </p:spPr>
        <p:txBody>
          <a:bodyPr wrap="none" rtlCol="0">
            <a:spAutoFit/>
          </a:bodyPr>
          <a:lstStyle/>
          <a:p>
            <a:r>
              <a:rPr lang="en-GB" sz="1600" b="1" dirty="0"/>
              <a:t>native</a:t>
            </a:r>
          </a:p>
          <a:p>
            <a:r>
              <a:rPr lang="en-GB" sz="1600" b="1" dirty="0"/>
              <a:t>XML</a:t>
            </a:r>
          </a:p>
          <a:p>
            <a:r>
              <a:rPr lang="en-GB" sz="1600" b="1" dirty="0"/>
              <a:t>SPFF</a:t>
            </a:r>
          </a:p>
          <a:p>
            <a:r>
              <a:rPr lang="en-GB" sz="1600" b="1" dirty="0"/>
              <a:t>…</a:t>
            </a:r>
          </a:p>
        </p:txBody>
      </p:sp>
      <p:sp>
        <p:nvSpPr>
          <p:cNvPr id="13" name="Tekstvak 12">
            <a:extLst>
              <a:ext uri="{FF2B5EF4-FFF2-40B4-BE49-F238E27FC236}">
                <a16:creationId xmlns:a16="http://schemas.microsoft.com/office/drawing/2014/main" id="{7FED8A07-31E8-4FB1-B520-8A5A9D24030C}"/>
              </a:ext>
            </a:extLst>
          </p:cNvPr>
          <p:cNvSpPr txBox="1"/>
          <p:nvPr/>
        </p:nvSpPr>
        <p:spPr>
          <a:xfrm>
            <a:off x="9078299" y="2904428"/>
            <a:ext cx="971741" cy="830997"/>
          </a:xfrm>
          <a:prstGeom prst="rect">
            <a:avLst/>
          </a:prstGeom>
          <a:noFill/>
        </p:spPr>
        <p:txBody>
          <a:bodyPr wrap="none" rtlCol="0">
            <a:spAutoFit/>
          </a:bodyPr>
          <a:lstStyle/>
          <a:p>
            <a:r>
              <a:rPr lang="en-GB" sz="1600" b="1" dirty="0"/>
              <a:t>Turtle</a:t>
            </a:r>
          </a:p>
          <a:p>
            <a:r>
              <a:rPr lang="en-GB" sz="1600" b="1" dirty="0"/>
              <a:t>RDF-XM:</a:t>
            </a:r>
          </a:p>
          <a:p>
            <a:r>
              <a:rPr lang="en-GB" sz="1600" b="1" dirty="0"/>
              <a:t>JSON-LD</a:t>
            </a:r>
          </a:p>
        </p:txBody>
      </p:sp>
      <p:pic>
        <p:nvPicPr>
          <p:cNvPr id="14" name="Picture 2" descr="16 It Application Icon Images - Free App Icons, Application Folder Icon and Application  Icon Set / Newdesignfile.com">
            <a:extLst>
              <a:ext uri="{FF2B5EF4-FFF2-40B4-BE49-F238E27FC236}">
                <a16:creationId xmlns:a16="http://schemas.microsoft.com/office/drawing/2014/main" id="{2C7E09F0-2566-454C-BE2F-441039E84D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60806" y="4377948"/>
            <a:ext cx="1670785" cy="1670785"/>
          </a:xfrm>
          <a:prstGeom prst="rect">
            <a:avLst/>
          </a:prstGeom>
          <a:noFill/>
          <a:extLst>
            <a:ext uri="{909E8E84-426E-40DD-AFC4-6F175D3DCCD1}">
              <a14:hiddenFill xmlns:a14="http://schemas.microsoft.com/office/drawing/2010/main">
                <a:solidFill>
                  <a:srgbClr val="FFFFFF"/>
                </a:solidFill>
              </a14:hiddenFill>
            </a:ext>
          </a:extLst>
        </p:spPr>
      </p:pic>
      <p:sp>
        <p:nvSpPr>
          <p:cNvPr id="15" name="Ovaal 14">
            <a:extLst>
              <a:ext uri="{FF2B5EF4-FFF2-40B4-BE49-F238E27FC236}">
                <a16:creationId xmlns:a16="http://schemas.microsoft.com/office/drawing/2014/main" id="{20D4B1B7-3C25-4C7B-BA7E-3F8F8CECB691}"/>
              </a:ext>
            </a:extLst>
          </p:cNvPr>
          <p:cNvSpPr/>
          <p:nvPr/>
        </p:nvSpPr>
        <p:spPr>
          <a:xfrm>
            <a:off x="7058525" y="4332629"/>
            <a:ext cx="1761423" cy="17614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b="1" dirty="0"/>
              <a:t>Translator</a:t>
            </a:r>
          </a:p>
        </p:txBody>
      </p:sp>
      <p:sp>
        <p:nvSpPr>
          <p:cNvPr id="16" name="Pijl: rechts 15">
            <a:extLst>
              <a:ext uri="{FF2B5EF4-FFF2-40B4-BE49-F238E27FC236}">
                <a16:creationId xmlns:a16="http://schemas.microsoft.com/office/drawing/2014/main" id="{3C239C8C-42A4-49C6-8B71-5E96401A2DF8}"/>
              </a:ext>
            </a:extLst>
          </p:cNvPr>
          <p:cNvSpPr/>
          <p:nvPr/>
        </p:nvSpPr>
        <p:spPr>
          <a:xfrm rot="10800000">
            <a:off x="5653235" y="4966693"/>
            <a:ext cx="1145407" cy="493295"/>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 name="Pijl: rechts 16">
            <a:extLst>
              <a:ext uri="{FF2B5EF4-FFF2-40B4-BE49-F238E27FC236}">
                <a16:creationId xmlns:a16="http://schemas.microsoft.com/office/drawing/2014/main" id="{E1FB3B35-CB71-40B4-ACE8-6915EAF6A5A0}"/>
              </a:ext>
            </a:extLst>
          </p:cNvPr>
          <p:cNvSpPr/>
          <p:nvPr/>
        </p:nvSpPr>
        <p:spPr>
          <a:xfrm>
            <a:off x="9079831" y="4966693"/>
            <a:ext cx="1145407" cy="493295"/>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9" name="Tekstvak 18">
            <a:extLst>
              <a:ext uri="{FF2B5EF4-FFF2-40B4-BE49-F238E27FC236}">
                <a16:creationId xmlns:a16="http://schemas.microsoft.com/office/drawing/2014/main" id="{CD3F5401-E4B4-44C0-B7D1-F855092C9A2E}"/>
              </a:ext>
            </a:extLst>
          </p:cNvPr>
          <p:cNvSpPr txBox="1"/>
          <p:nvPr/>
        </p:nvSpPr>
        <p:spPr>
          <a:xfrm>
            <a:off x="9078299" y="4697686"/>
            <a:ext cx="869149" cy="338554"/>
          </a:xfrm>
          <a:prstGeom prst="rect">
            <a:avLst/>
          </a:prstGeom>
          <a:noFill/>
        </p:spPr>
        <p:txBody>
          <a:bodyPr wrap="none" rtlCol="0">
            <a:spAutoFit/>
          </a:bodyPr>
          <a:lstStyle/>
          <a:p>
            <a:r>
              <a:rPr lang="en-GB" sz="1600" b="1" dirty="0"/>
              <a:t>SPARQL</a:t>
            </a:r>
          </a:p>
        </p:txBody>
      </p:sp>
      <p:sp>
        <p:nvSpPr>
          <p:cNvPr id="20" name="Tekstvak 19">
            <a:extLst>
              <a:ext uri="{FF2B5EF4-FFF2-40B4-BE49-F238E27FC236}">
                <a16:creationId xmlns:a16="http://schemas.microsoft.com/office/drawing/2014/main" id="{6F3B6D85-D2BD-42B2-82D4-0330C4F97890}"/>
              </a:ext>
            </a:extLst>
          </p:cNvPr>
          <p:cNvSpPr txBox="1"/>
          <p:nvPr/>
        </p:nvSpPr>
        <p:spPr>
          <a:xfrm>
            <a:off x="5859861" y="4706282"/>
            <a:ext cx="1019831" cy="338554"/>
          </a:xfrm>
          <a:prstGeom prst="rect">
            <a:avLst/>
          </a:prstGeom>
          <a:noFill/>
        </p:spPr>
        <p:txBody>
          <a:bodyPr wrap="none" rtlCol="0">
            <a:spAutoFit/>
          </a:bodyPr>
          <a:lstStyle/>
          <a:p>
            <a:r>
              <a:rPr lang="en-GB" sz="1600" b="1" dirty="0"/>
              <a:t>Some API</a:t>
            </a:r>
          </a:p>
        </p:txBody>
      </p:sp>
      <p:sp>
        <p:nvSpPr>
          <p:cNvPr id="2" name="TextBox 1">
            <a:extLst>
              <a:ext uri="{FF2B5EF4-FFF2-40B4-BE49-F238E27FC236}">
                <a16:creationId xmlns:a16="http://schemas.microsoft.com/office/drawing/2014/main" id="{2F3EEE3D-D962-40F9-AF58-7DD60D100FBB}"/>
              </a:ext>
            </a:extLst>
          </p:cNvPr>
          <p:cNvSpPr txBox="1"/>
          <p:nvPr/>
        </p:nvSpPr>
        <p:spPr>
          <a:xfrm>
            <a:off x="2032386" y="2386069"/>
            <a:ext cx="764953" cy="646331"/>
          </a:xfrm>
          <a:prstGeom prst="rect">
            <a:avLst/>
          </a:prstGeom>
          <a:noFill/>
        </p:spPr>
        <p:txBody>
          <a:bodyPr wrap="none" rtlCol="0">
            <a:spAutoFit/>
          </a:bodyPr>
          <a:lstStyle/>
          <a:p>
            <a:r>
              <a:rPr lang="en-GB" dirty="0"/>
              <a:t>File-</a:t>
            </a:r>
          </a:p>
          <a:p>
            <a:r>
              <a:rPr lang="en-GB" dirty="0"/>
              <a:t>based</a:t>
            </a:r>
          </a:p>
        </p:txBody>
      </p:sp>
      <p:sp>
        <p:nvSpPr>
          <p:cNvPr id="21" name="TextBox 20">
            <a:extLst>
              <a:ext uri="{FF2B5EF4-FFF2-40B4-BE49-F238E27FC236}">
                <a16:creationId xmlns:a16="http://schemas.microsoft.com/office/drawing/2014/main" id="{83571B82-3E50-46D6-B8DB-9AE7B1D97AF8}"/>
              </a:ext>
            </a:extLst>
          </p:cNvPr>
          <p:cNvSpPr txBox="1"/>
          <p:nvPr/>
        </p:nvSpPr>
        <p:spPr>
          <a:xfrm>
            <a:off x="2022727" y="4852582"/>
            <a:ext cx="1459246" cy="646331"/>
          </a:xfrm>
          <a:prstGeom prst="rect">
            <a:avLst/>
          </a:prstGeom>
          <a:noFill/>
        </p:spPr>
        <p:txBody>
          <a:bodyPr wrap="none" rtlCol="0">
            <a:spAutoFit/>
          </a:bodyPr>
          <a:lstStyle/>
          <a:p>
            <a:r>
              <a:rPr lang="en-GB" dirty="0"/>
              <a:t>Direct Access</a:t>
            </a:r>
          </a:p>
          <a:p>
            <a:r>
              <a:rPr lang="en-GB" dirty="0"/>
              <a:t>-based</a:t>
            </a:r>
          </a:p>
        </p:txBody>
      </p:sp>
    </p:spTree>
    <p:extLst>
      <p:ext uri="{BB962C8B-B14F-4D97-AF65-F5344CB8AC3E}">
        <p14:creationId xmlns:p14="http://schemas.microsoft.com/office/powerpoint/2010/main" val="2195885232"/>
      </p:ext>
    </p:extLst>
  </p:cSld>
  <p:clrMapOvr>
    <a:overrideClrMapping bg1="lt1" tx1="dk1" bg2="lt2" tx2="dk2" accent1="accent1" accent2="accent2" accent3="accent3" accent4="accent4" accent5="accent5" accent6="accent6" hlink="hlink" folHlink="folHlink"/>
  </p:clrMapOvr>
  <p:transition spd="slow">
    <p:push dir="u"/>
  </p:transition>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3" name="Tijdelijke aanduiding voor verticale tekst 2">
            <a:extLst>
              <a:ext uri="{FF2B5EF4-FFF2-40B4-BE49-F238E27FC236}">
                <a16:creationId xmlns:a16="http://schemas.microsoft.com/office/drawing/2014/main" id="{5AB6FB2F-E7B6-489B-8AB4-84ED5F00FC95}"/>
              </a:ext>
            </a:extLst>
          </p:cNvPr>
          <p:cNvSpPr>
            <a:spLocks noGrp="1"/>
          </p:cNvSpPr>
          <p:nvPr>
            <p:ph type="body" orient="vert" idx="15"/>
          </p:nvPr>
        </p:nvSpPr>
        <p:spPr/>
        <p:txBody>
          <a:bodyPr/>
          <a:lstStyle/>
          <a:p>
            <a:endParaRPr lang="en-GB" dirty="0"/>
          </a:p>
        </p:txBody>
      </p:sp>
      <p:sp>
        <p:nvSpPr>
          <p:cNvPr id="4" name="Tijdelijke aanduiding voor dianummer 3">
            <a:extLst>
              <a:ext uri="{FF2B5EF4-FFF2-40B4-BE49-F238E27FC236}">
                <a16:creationId xmlns:a16="http://schemas.microsoft.com/office/drawing/2014/main" id="{8E919C20-E8A1-4AA7-86E8-D9B28AF48BAA}"/>
              </a:ext>
            </a:extLst>
          </p:cNvPr>
          <p:cNvSpPr>
            <a:spLocks noGrp="1"/>
          </p:cNvSpPr>
          <p:nvPr>
            <p:ph type="sldNum" sz="quarter" idx="17"/>
          </p:nvPr>
        </p:nvSpPr>
        <p:spPr/>
        <p:txBody>
          <a:bodyPr/>
          <a:lstStyle/>
          <a:p>
            <a:fld id="{5EC93C5F-DB18-4797-88B9-B8B0D60519FD}" type="slidenum">
              <a:rPr lang="en-GB" smtClean="0"/>
              <a:pPr/>
              <a:t>93</a:t>
            </a:fld>
            <a:endParaRPr lang="en-GB" dirty="0"/>
          </a:p>
        </p:txBody>
      </p:sp>
      <p:sp>
        <p:nvSpPr>
          <p:cNvPr id="5" name="Tijdelijke aanduiding voor voettekst 4">
            <a:extLst>
              <a:ext uri="{FF2B5EF4-FFF2-40B4-BE49-F238E27FC236}">
                <a16:creationId xmlns:a16="http://schemas.microsoft.com/office/drawing/2014/main" id="{A31FC99D-2FDC-4691-838E-9E6D670271B5}"/>
              </a:ext>
            </a:extLst>
          </p:cNvPr>
          <p:cNvSpPr>
            <a:spLocks noGrp="1"/>
          </p:cNvSpPr>
          <p:nvPr>
            <p:ph type="ftr" sz="quarter" idx="16"/>
          </p:nvPr>
        </p:nvSpPr>
        <p:spPr/>
        <p:txBody>
          <a:bodyPr/>
          <a:lstStyle/>
          <a:p>
            <a:r>
              <a:rPr lang="en-GB" dirty="0"/>
              <a:t>26 October 2021 | ALIM Guide for asset information Managers</a:t>
            </a:r>
          </a:p>
        </p:txBody>
      </p:sp>
      <p:sp>
        <p:nvSpPr>
          <p:cNvPr id="6" name="Ondertitel 5">
            <a:extLst>
              <a:ext uri="{FF2B5EF4-FFF2-40B4-BE49-F238E27FC236}">
                <a16:creationId xmlns:a16="http://schemas.microsoft.com/office/drawing/2014/main" id="{683C6753-BB1F-4E14-BEB3-6B2F4CF45BA7}"/>
              </a:ext>
            </a:extLst>
          </p:cNvPr>
          <p:cNvSpPr>
            <a:spLocks noGrp="1"/>
          </p:cNvSpPr>
          <p:nvPr>
            <p:ph type="subTitle" idx="10"/>
          </p:nvPr>
        </p:nvSpPr>
        <p:spPr/>
        <p:txBody>
          <a:bodyPr/>
          <a:lstStyle/>
          <a:p>
            <a:r>
              <a:rPr lang="en-GB" dirty="0"/>
              <a:t>Integrating existing applications</a:t>
            </a:r>
          </a:p>
        </p:txBody>
      </p:sp>
      <p:sp>
        <p:nvSpPr>
          <p:cNvPr id="7" name="Titel 6">
            <a:extLst>
              <a:ext uri="{FF2B5EF4-FFF2-40B4-BE49-F238E27FC236}">
                <a16:creationId xmlns:a16="http://schemas.microsoft.com/office/drawing/2014/main" id="{E6FB0A83-3159-47E4-8729-AE926563D0EF}"/>
              </a:ext>
            </a:extLst>
          </p:cNvPr>
          <p:cNvSpPr>
            <a:spLocks noGrp="1"/>
          </p:cNvSpPr>
          <p:nvPr>
            <p:ph type="title"/>
          </p:nvPr>
        </p:nvSpPr>
        <p:spPr/>
        <p:txBody>
          <a:bodyPr/>
          <a:lstStyle/>
          <a:p>
            <a:r>
              <a:rPr lang="en-GB" dirty="0"/>
              <a:t>04. implementing ALIM in software</a:t>
            </a:r>
          </a:p>
        </p:txBody>
      </p:sp>
      <p:pic>
        <p:nvPicPr>
          <p:cNvPr id="2050" name="Picture 2" descr="16 It Application Icon Images - Free App Icons, Application Folder Icon and Application  Icon Set / Newdesignfile.com">
            <a:extLst>
              <a:ext uri="{FF2B5EF4-FFF2-40B4-BE49-F238E27FC236}">
                <a16:creationId xmlns:a16="http://schemas.microsoft.com/office/drawing/2014/main" id="{FD268D36-B4C0-4AF9-86A6-841CAEBCEA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86315" y="3946326"/>
            <a:ext cx="1670785" cy="1670785"/>
          </a:xfrm>
          <a:prstGeom prst="rect">
            <a:avLst/>
          </a:prstGeom>
          <a:noFill/>
          <a:extLst>
            <a:ext uri="{909E8E84-426E-40DD-AFC4-6F175D3DCCD1}">
              <a14:hiddenFill xmlns:a14="http://schemas.microsoft.com/office/drawing/2010/main">
                <a:solidFill>
                  <a:srgbClr val="FFFFFF"/>
                </a:solidFill>
              </a14:hiddenFill>
            </a:ext>
          </a:extLst>
        </p:spPr>
      </p:pic>
      <p:sp>
        <p:nvSpPr>
          <p:cNvPr id="8" name="Ovaal 7">
            <a:extLst>
              <a:ext uri="{FF2B5EF4-FFF2-40B4-BE49-F238E27FC236}">
                <a16:creationId xmlns:a16="http://schemas.microsoft.com/office/drawing/2014/main" id="{AB925474-DC3C-4FA8-AF6C-4EA1B99E70D9}"/>
              </a:ext>
            </a:extLst>
          </p:cNvPr>
          <p:cNvSpPr/>
          <p:nvPr/>
        </p:nvSpPr>
        <p:spPr>
          <a:xfrm>
            <a:off x="4784034" y="3901007"/>
            <a:ext cx="1761423" cy="17614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b="1" dirty="0"/>
              <a:t>Translator</a:t>
            </a:r>
          </a:p>
        </p:txBody>
      </p:sp>
      <p:sp>
        <p:nvSpPr>
          <p:cNvPr id="9" name="Pijl: rechts 8">
            <a:extLst>
              <a:ext uri="{FF2B5EF4-FFF2-40B4-BE49-F238E27FC236}">
                <a16:creationId xmlns:a16="http://schemas.microsoft.com/office/drawing/2014/main" id="{81661C56-86F7-4E0C-9D03-81DA2A8A3AB5}"/>
              </a:ext>
            </a:extLst>
          </p:cNvPr>
          <p:cNvSpPr/>
          <p:nvPr/>
        </p:nvSpPr>
        <p:spPr>
          <a:xfrm>
            <a:off x="3378744" y="4535071"/>
            <a:ext cx="1145407" cy="493295"/>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 name="Pijl: rechts 10">
            <a:extLst>
              <a:ext uri="{FF2B5EF4-FFF2-40B4-BE49-F238E27FC236}">
                <a16:creationId xmlns:a16="http://schemas.microsoft.com/office/drawing/2014/main" id="{2C849D08-E6BB-4F69-8BEC-164DEAE5DC73}"/>
              </a:ext>
            </a:extLst>
          </p:cNvPr>
          <p:cNvSpPr/>
          <p:nvPr/>
        </p:nvSpPr>
        <p:spPr>
          <a:xfrm>
            <a:off x="6805340" y="4535071"/>
            <a:ext cx="1145407" cy="493295"/>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Tekstvak 9">
            <a:extLst>
              <a:ext uri="{FF2B5EF4-FFF2-40B4-BE49-F238E27FC236}">
                <a16:creationId xmlns:a16="http://schemas.microsoft.com/office/drawing/2014/main" id="{D5F77E31-2348-4F7F-ABC7-68E809AA7316}"/>
              </a:ext>
            </a:extLst>
          </p:cNvPr>
          <p:cNvSpPr txBox="1"/>
          <p:nvPr/>
        </p:nvSpPr>
        <p:spPr>
          <a:xfrm>
            <a:off x="3478063" y="5016834"/>
            <a:ext cx="696024" cy="1077218"/>
          </a:xfrm>
          <a:prstGeom prst="rect">
            <a:avLst/>
          </a:prstGeom>
          <a:noFill/>
        </p:spPr>
        <p:txBody>
          <a:bodyPr wrap="none" rtlCol="0">
            <a:spAutoFit/>
          </a:bodyPr>
          <a:lstStyle/>
          <a:p>
            <a:r>
              <a:rPr lang="en-GB" sz="1600" b="1" dirty="0"/>
              <a:t>native</a:t>
            </a:r>
          </a:p>
          <a:p>
            <a:r>
              <a:rPr lang="en-GB" sz="1600" b="1" dirty="0"/>
              <a:t>XML</a:t>
            </a:r>
          </a:p>
          <a:p>
            <a:r>
              <a:rPr lang="en-GB" sz="1600" b="1" dirty="0"/>
              <a:t>SPFF</a:t>
            </a:r>
          </a:p>
          <a:p>
            <a:r>
              <a:rPr lang="en-GB" sz="1600" b="1" dirty="0"/>
              <a:t>…</a:t>
            </a:r>
          </a:p>
        </p:txBody>
      </p:sp>
      <p:sp>
        <p:nvSpPr>
          <p:cNvPr id="13" name="Tekstvak 12">
            <a:extLst>
              <a:ext uri="{FF2B5EF4-FFF2-40B4-BE49-F238E27FC236}">
                <a16:creationId xmlns:a16="http://schemas.microsoft.com/office/drawing/2014/main" id="{7FED8A07-31E8-4FB1-B520-8A5A9D24030C}"/>
              </a:ext>
            </a:extLst>
          </p:cNvPr>
          <p:cNvSpPr txBox="1"/>
          <p:nvPr/>
        </p:nvSpPr>
        <p:spPr>
          <a:xfrm>
            <a:off x="6907026" y="5032160"/>
            <a:ext cx="995785" cy="830997"/>
          </a:xfrm>
          <a:prstGeom prst="rect">
            <a:avLst/>
          </a:prstGeom>
          <a:noFill/>
        </p:spPr>
        <p:txBody>
          <a:bodyPr wrap="none" rtlCol="0">
            <a:spAutoFit/>
          </a:bodyPr>
          <a:lstStyle/>
          <a:p>
            <a:r>
              <a:rPr lang="en-GB" sz="1600" b="1" dirty="0"/>
              <a:t>Turtle</a:t>
            </a:r>
          </a:p>
          <a:p>
            <a:r>
              <a:rPr lang="en-GB" sz="1600" b="1" dirty="0"/>
              <a:t>RDF-XML</a:t>
            </a:r>
          </a:p>
          <a:p>
            <a:r>
              <a:rPr lang="en-GB" sz="1600" b="1" dirty="0"/>
              <a:t>JSON-LD</a:t>
            </a:r>
          </a:p>
        </p:txBody>
      </p:sp>
      <p:sp>
        <p:nvSpPr>
          <p:cNvPr id="2" name="Rechthoek: afgeronde hoeken 1">
            <a:extLst>
              <a:ext uri="{FF2B5EF4-FFF2-40B4-BE49-F238E27FC236}">
                <a16:creationId xmlns:a16="http://schemas.microsoft.com/office/drawing/2014/main" id="{C78E4171-F5FD-4F00-B7F1-B0A71CF04E13}"/>
              </a:ext>
            </a:extLst>
          </p:cNvPr>
          <p:cNvSpPr/>
          <p:nvPr/>
        </p:nvSpPr>
        <p:spPr>
          <a:xfrm>
            <a:off x="7682948" y="1755373"/>
            <a:ext cx="2584173" cy="1470991"/>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Ap-specific</a:t>
            </a:r>
          </a:p>
          <a:p>
            <a:pPr algn="ctr"/>
            <a:r>
              <a:rPr lang="en-GB" dirty="0"/>
              <a:t>Ontology</a:t>
            </a:r>
          </a:p>
        </p:txBody>
      </p:sp>
      <p:pic>
        <p:nvPicPr>
          <p:cNvPr id="1026" name="Picture 2" descr="Delphi WebSockets Dataset Protocol">
            <a:extLst>
              <a:ext uri="{FF2B5EF4-FFF2-40B4-BE49-F238E27FC236}">
                <a16:creationId xmlns:a16="http://schemas.microsoft.com/office/drawing/2014/main" id="{15D038B4-04E7-4D6E-9165-442A1E10C0A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77705" y="4094784"/>
            <a:ext cx="1682263" cy="1682263"/>
          </a:xfrm>
          <a:prstGeom prst="rect">
            <a:avLst/>
          </a:prstGeom>
          <a:noFill/>
          <a:extLst>
            <a:ext uri="{909E8E84-426E-40DD-AFC4-6F175D3DCCD1}">
              <a14:hiddenFill xmlns:a14="http://schemas.microsoft.com/office/drawing/2010/main">
                <a:solidFill>
                  <a:srgbClr val="FFFFFF"/>
                </a:solidFill>
              </a14:hiddenFill>
            </a:ext>
          </a:extLst>
        </p:spPr>
      </p:pic>
      <p:sp>
        <p:nvSpPr>
          <p:cNvPr id="18" name="Pijl: omhoog/omlaag 17">
            <a:extLst>
              <a:ext uri="{FF2B5EF4-FFF2-40B4-BE49-F238E27FC236}">
                <a16:creationId xmlns:a16="http://schemas.microsoft.com/office/drawing/2014/main" id="{D2FFDB93-37CC-4CEF-B9C1-D5342F345FF1}"/>
              </a:ext>
            </a:extLst>
          </p:cNvPr>
          <p:cNvSpPr/>
          <p:nvPr/>
        </p:nvSpPr>
        <p:spPr>
          <a:xfrm>
            <a:off x="8796130" y="3478228"/>
            <a:ext cx="357808" cy="580960"/>
          </a:xfrm>
          <a:prstGeom prst="upDown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595810"/>
      </p:ext>
    </p:extLst>
  </p:cSld>
  <p:clrMapOvr>
    <a:overrideClrMapping bg1="lt1" tx1="dk1" bg2="lt2" tx2="dk2" accent1="accent1" accent2="accent2" accent3="accent3" accent4="accent4" accent5="accent5" accent6="accent6" hlink="hlink" folHlink="folHlink"/>
  </p:clrMapOvr>
  <p:transition spd="slow">
    <p:push dir="u"/>
  </p:transition>
</p:sld>
</file>

<file path=ppt/slides/slide94.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3" name="Tijdelijke aanduiding voor verticale tekst 2">
            <a:extLst>
              <a:ext uri="{FF2B5EF4-FFF2-40B4-BE49-F238E27FC236}">
                <a16:creationId xmlns:a16="http://schemas.microsoft.com/office/drawing/2014/main" id="{5AB6FB2F-E7B6-489B-8AB4-84ED5F00FC95}"/>
              </a:ext>
            </a:extLst>
          </p:cNvPr>
          <p:cNvSpPr>
            <a:spLocks noGrp="1"/>
          </p:cNvSpPr>
          <p:nvPr>
            <p:ph type="body" orient="vert" idx="15"/>
          </p:nvPr>
        </p:nvSpPr>
        <p:spPr/>
        <p:txBody>
          <a:bodyPr/>
          <a:lstStyle/>
          <a:p>
            <a:endParaRPr lang="en-GB" dirty="0"/>
          </a:p>
        </p:txBody>
      </p:sp>
      <p:sp>
        <p:nvSpPr>
          <p:cNvPr id="4" name="Tijdelijke aanduiding voor dianummer 3">
            <a:extLst>
              <a:ext uri="{FF2B5EF4-FFF2-40B4-BE49-F238E27FC236}">
                <a16:creationId xmlns:a16="http://schemas.microsoft.com/office/drawing/2014/main" id="{8E919C20-E8A1-4AA7-86E8-D9B28AF48BAA}"/>
              </a:ext>
            </a:extLst>
          </p:cNvPr>
          <p:cNvSpPr>
            <a:spLocks noGrp="1"/>
          </p:cNvSpPr>
          <p:nvPr>
            <p:ph type="sldNum" sz="quarter" idx="17"/>
          </p:nvPr>
        </p:nvSpPr>
        <p:spPr>
          <a:xfrm>
            <a:off x="11625611" y="6052974"/>
            <a:ext cx="421607" cy="185411"/>
          </a:xfrm>
        </p:spPr>
        <p:txBody>
          <a:bodyPr/>
          <a:lstStyle/>
          <a:p>
            <a:fld id="{5EC93C5F-DB18-4797-88B9-B8B0D60519FD}" type="slidenum">
              <a:rPr lang="en-GB" smtClean="0"/>
              <a:pPr/>
              <a:t>94</a:t>
            </a:fld>
            <a:endParaRPr lang="en-GB" dirty="0"/>
          </a:p>
        </p:txBody>
      </p:sp>
      <p:sp>
        <p:nvSpPr>
          <p:cNvPr id="5" name="Tijdelijke aanduiding voor voettekst 4">
            <a:extLst>
              <a:ext uri="{FF2B5EF4-FFF2-40B4-BE49-F238E27FC236}">
                <a16:creationId xmlns:a16="http://schemas.microsoft.com/office/drawing/2014/main" id="{A31FC99D-2FDC-4691-838E-9E6D670271B5}"/>
              </a:ext>
            </a:extLst>
          </p:cNvPr>
          <p:cNvSpPr>
            <a:spLocks noGrp="1"/>
          </p:cNvSpPr>
          <p:nvPr>
            <p:ph type="ftr" sz="quarter" idx="16"/>
          </p:nvPr>
        </p:nvSpPr>
        <p:spPr/>
        <p:txBody>
          <a:bodyPr/>
          <a:lstStyle/>
          <a:p>
            <a:r>
              <a:rPr lang="en-GB" dirty="0"/>
              <a:t>26 October 2021 | ALIM Guide for asset information Managers</a:t>
            </a:r>
          </a:p>
        </p:txBody>
      </p:sp>
      <p:sp>
        <p:nvSpPr>
          <p:cNvPr id="6" name="Ondertitel 5">
            <a:extLst>
              <a:ext uri="{FF2B5EF4-FFF2-40B4-BE49-F238E27FC236}">
                <a16:creationId xmlns:a16="http://schemas.microsoft.com/office/drawing/2014/main" id="{683C6753-BB1F-4E14-BEB3-6B2F4CF45BA7}"/>
              </a:ext>
            </a:extLst>
          </p:cNvPr>
          <p:cNvSpPr>
            <a:spLocks noGrp="1"/>
          </p:cNvSpPr>
          <p:nvPr>
            <p:ph type="subTitle" idx="10"/>
          </p:nvPr>
        </p:nvSpPr>
        <p:spPr/>
        <p:txBody>
          <a:bodyPr/>
          <a:lstStyle/>
          <a:p>
            <a:r>
              <a:rPr lang="en-GB" dirty="0"/>
              <a:t>Integrating existing applications</a:t>
            </a:r>
          </a:p>
          <a:p>
            <a:r>
              <a:rPr lang="en-GB" dirty="0"/>
              <a:t>information exchange</a:t>
            </a:r>
          </a:p>
        </p:txBody>
      </p:sp>
      <p:sp>
        <p:nvSpPr>
          <p:cNvPr id="7" name="Titel 6">
            <a:extLst>
              <a:ext uri="{FF2B5EF4-FFF2-40B4-BE49-F238E27FC236}">
                <a16:creationId xmlns:a16="http://schemas.microsoft.com/office/drawing/2014/main" id="{E6FB0A83-3159-47E4-8729-AE926563D0EF}"/>
              </a:ext>
            </a:extLst>
          </p:cNvPr>
          <p:cNvSpPr>
            <a:spLocks noGrp="1"/>
          </p:cNvSpPr>
          <p:nvPr>
            <p:ph type="title"/>
          </p:nvPr>
        </p:nvSpPr>
        <p:spPr/>
        <p:txBody>
          <a:bodyPr/>
          <a:lstStyle/>
          <a:p>
            <a:r>
              <a:rPr lang="en-GB" dirty="0"/>
              <a:t>04. implementing ALIM in software</a:t>
            </a:r>
          </a:p>
        </p:txBody>
      </p:sp>
      <p:grpSp>
        <p:nvGrpSpPr>
          <p:cNvPr id="12" name="Groep 11">
            <a:extLst>
              <a:ext uri="{FF2B5EF4-FFF2-40B4-BE49-F238E27FC236}">
                <a16:creationId xmlns:a16="http://schemas.microsoft.com/office/drawing/2014/main" id="{39568230-408F-49FA-90EE-6C1048E25E3C}"/>
              </a:ext>
            </a:extLst>
          </p:cNvPr>
          <p:cNvGrpSpPr/>
          <p:nvPr/>
        </p:nvGrpSpPr>
        <p:grpSpPr>
          <a:xfrm>
            <a:off x="1307373" y="2439626"/>
            <a:ext cx="3891363" cy="2020056"/>
            <a:chOff x="1386315" y="1755373"/>
            <a:chExt cx="8880806" cy="4021674"/>
          </a:xfrm>
        </p:grpSpPr>
        <p:pic>
          <p:nvPicPr>
            <p:cNvPr id="2050" name="Picture 2" descr="16 It Application Icon Images - Free App Icons, Application Folder Icon and Application  Icon Set / Newdesignfile.com">
              <a:extLst>
                <a:ext uri="{FF2B5EF4-FFF2-40B4-BE49-F238E27FC236}">
                  <a16:creationId xmlns:a16="http://schemas.microsoft.com/office/drawing/2014/main" id="{FD268D36-B4C0-4AF9-86A6-841CAEBCEA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86315" y="3946326"/>
              <a:ext cx="1670785" cy="1670785"/>
            </a:xfrm>
            <a:prstGeom prst="rect">
              <a:avLst/>
            </a:prstGeom>
            <a:noFill/>
            <a:extLst>
              <a:ext uri="{909E8E84-426E-40DD-AFC4-6F175D3DCCD1}">
                <a14:hiddenFill xmlns:a14="http://schemas.microsoft.com/office/drawing/2010/main">
                  <a:solidFill>
                    <a:srgbClr val="FFFFFF"/>
                  </a:solidFill>
                </a14:hiddenFill>
              </a:ext>
            </a:extLst>
          </p:spPr>
        </p:pic>
        <p:sp>
          <p:nvSpPr>
            <p:cNvPr id="8" name="Ovaal 7">
              <a:extLst>
                <a:ext uri="{FF2B5EF4-FFF2-40B4-BE49-F238E27FC236}">
                  <a16:creationId xmlns:a16="http://schemas.microsoft.com/office/drawing/2014/main" id="{AB925474-DC3C-4FA8-AF6C-4EA1B99E70D9}"/>
                </a:ext>
              </a:extLst>
            </p:cNvPr>
            <p:cNvSpPr/>
            <p:nvPr/>
          </p:nvSpPr>
          <p:spPr>
            <a:xfrm>
              <a:off x="4784034" y="3901007"/>
              <a:ext cx="1761423" cy="17614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GB" sz="1400" b="1"/>
                <a:t>Translator</a:t>
              </a:r>
            </a:p>
          </p:txBody>
        </p:sp>
        <p:sp>
          <p:nvSpPr>
            <p:cNvPr id="9" name="Pijl: rechts 8">
              <a:extLst>
                <a:ext uri="{FF2B5EF4-FFF2-40B4-BE49-F238E27FC236}">
                  <a16:creationId xmlns:a16="http://schemas.microsoft.com/office/drawing/2014/main" id="{81661C56-86F7-4E0C-9D03-81DA2A8A3AB5}"/>
                </a:ext>
              </a:extLst>
            </p:cNvPr>
            <p:cNvSpPr/>
            <p:nvPr/>
          </p:nvSpPr>
          <p:spPr>
            <a:xfrm>
              <a:off x="3378744" y="4535071"/>
              <a:ext cx="1145407" cy="493295"/>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a:p>
          </p:txBody>
        </p:sp>
        <p:sp>
          <p:nvSpPr>
            <p:cNvPr id="11" name="Pijl: rechts 10">
              <a:extLst>
                <a:ext uri="{FF2B5EF4-FFF2-40B4-BE49-F238E27FC236}">
                  <a16:creationId xmlns:a16="http://schemas.microsoft.com/office/drawing/2014/main" id="{2C849D08-E6BB-4F69-8BEC-164DEAE5DC73}"/>
                </a:ext>
              </a:extLst>
            </p:cNvPr>
            <p:cNvSpPr/>
            <p:nvPr/>
          </p:nvSpPr>
          <p:spPr>
            <a:xfrm>
              <a:off x="6805340" y="4535071"/>
              <a:ext cx="1145407" cy="493295"/>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a:p>
          </p:txBody>
        </p:sp>
        <p:sp>
          <p:nvSpPr>
            <p:cNvPr id="2" name="Rechthoek: afgeronde hoeken 1">
              <a:extLst>
                <a:ext uri="{FF2B5EF4-FFF2-40B4-BE49-F238E27FC236}">
                  <a16:creationId xmlns:a16="http://schemas.microsoft.com/office/drawing/2014/main" id="{C78E4171-F5FD-4F00-B7F1-B0A71CF04E13}"/>
                </a:ext>
              </a:extLst>
            </p:cNvPr>
            <p:cNvSpPr/>
            <p:nvPr/>
          </p:nvSpPr>
          <p:spPr>
            <a:xfrm>
              <a:off x="7682948" y="1755373"/>
              <a:ext cx="2584173" cy="1470991"/>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a:t>Ap-specific</a:t>
              </a:r>
            </a:p>
            <a:p>
              <a:pPr algn="ctr"/>
              <a:r>
                <a:rPr lang="en-GB" sz="1400"/>
                <a:t>Ontology</a:t>
              </a:r>
            </a:p>
          </p:txBody>
        </p:sp>
        <p:pic>
          <p:nvPicPr>
            <p:cNvPr id="1026" name="Picture 2" descr="Delphi WebSockets Dataset Protocol">
              <a:extLst>
                <a:ext uri="{FF2B5EF4-FFF2-40B4-BE49-F238E27FC236}">
                  <a16:creationId xmlns:a16="http://schemas.microsoft.com/office/drawing/2014/main" id="{15D038B4-04E7-4D6E-9165-442A1E10C0A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77705" y="4094784"/>
              <a:ext cx="1682263" cy="1682263"/>
            </a:xfrm>
            <a:prstGeom prst="rect">
              <a:avLst/>
            </a:prstGeom>
            <a:noFill/>
            <a:extLst>
              <a:ext uri="{909E8E84-426E-40DD-AFC4-6F175D3DCCD1}">
                <a14:hiddenFill xmlns:a14="http://schemas.microsoft.com/office/drawing/2010/main">
                  <a:solidFill>
                    <a:srgbClr val="FFFFFF"/>
                  </a:solidFill>
                </a14:hiddenFill>
              </a:ext>
            </a:extLst>
          </p:spPr>
        </p:pic>
        <p:sp>
          <p:nvSpPr>
            <p:cNvPr id="18" name="Pijl: omhoog/omlaag 17">
              <a:extLst>
                <a:ext uri="{FF2B5EF4-FFF2-40B4-BE49-F238E27FC236}">
                  <a16:creationId xmlns:a16="http://schemas.microsoft.com/office/drawing/2014/main" id="{D2FFDB93-37CC-4CEF-B9C1-D5342F345FF1}"/>
                </a:ext>
              </a:extLst>
            </p:cNvPr>
            <p:cNvSpPr/>
            <p:nvPr/>
          </p:nvSpPr>
          <p:spPr>
            <a:xfrm>
              <a:off x="8796130" y="3478228"/>
              <a:ext cx="357808" cy="580960"/>
            </a:xfrm>
            <a:prstGeom prst="upDown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a:p>
          </p:txBody>
        </p:sp>
      </p:grpSp>
      <p:grpSp>
        <p:nvGrpSpPr>
          <p:cNvPr id="14" name="Groep 13">
            <a:extLst>
              <a:ext uri="{FF2B5EF4-FFF2-40B4-BE49-F238E27FC236}">
                <a16:creationId xmlns:a16="http://schemas.microsoft.com/office/drawing/2014/main" id="{F58598BB-3CF0-416F-8C2B-C78FFA197BF1}"/>
              </a:ext>
            </a:extLst>
          </p:cNvPr>
          <p:cNvGrpSpPr/>
          <p:nvPr/>
        </p:nvGrpSpPr>
        <p:grpSpPr>
          <a:xfrm>
            <a:off x="7740984" y="2439626"/>
            <a:ext cx="3891363" cy="2020056"/>
            <a:chOff x="7773766" y="2521977"/>
            <a:chExt cx="3891363" cy="2020056"/>
          </a:xfrm>
        </p:grpSpPr>
        <p:pic>
          <p:nvPicPr>
            <p:cNvPr id="19" name="Picture 2" descr="16 It Application Icon Images - Free App Icons, Application Folder Icon and Application  Icon Set / Newdesignfile.com">
              <a:extLst>
                <a:ext uri="{FF2B5EF4-FFF2-40B4-BE49-F238E27FC236}">
                  <a16:creationId xmlns:a16="http://schemas.microsoft.com/office/drawing/2014/main" id="{5FE79F8F-13D7-4331-AF18-F45B9DB444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33030" y="3622476"/>
              <a:ext cx="732099" cy="839222"/>
            </a:xfrm>
            <a:prstGeom prst="rect">
              <a:avLst/>
            </a:prstGeom>
            <a:noFill/>
            <a:extLst>
              <a:ext uri="{909E8E84-426E-40DD-AFC4-6F175D3DCCD1}">
                <a14:hiddenFill xmlns:a14="http://schemas.microsoft.com/office/drawing/2010/main">
                  <a:solidFill>
                    <a:srgbClr val="FFFFFF"/>
                  </a:solidFill>
                </a14:hiddenFill>
              </a:ext>
            </a:extLst>
          </p:spPr>
        </p:pic>
        <p:sp>
          <p:nvSpPr>
            <p:cNvPr id="20" name="Ovaal 19">
              <a:extLst>
                <a:ext uri="{FF2B5EF4-FFF2-40B4-BE49-F238E27FC236}">
                  <a16:creationId xmlns:a16="http://schemas.microsoft.com/office/drawing/2014/main" id="{6DA6E0CC-F8EC-4C5F-ABD5-949B8F63F9D8}"/>
                </a:ext>
              </a:extLst>
            </p:cNvPr>
            <p:cNvSpPr/>
            <p:nvPr/>
          </p:nvSpPr>
          <p:spPr>
            <a:xfrm flipH="1">
              <a:off x="9404513" y="3599712"/>
              <a:ext cx="771815" cy="88474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GB" sz="1400" b="1"/>
                <a:t>Translator</a:t>
              </a:r>
            </a:p>
          </p:txBody>
        </p:sp>
        <p:sp>
          <p:nvSpPr>
            <p:cNvPr id="21" name="Pijl: rechts 20">
              <a:extLst>
                <a:ext uri="{FF2B5EF4-FFF2-40B4-BE49-F238E27FC236}">
                  <a16:creationId xmlns:a16="http://schemas.microsoft.com/office/drawing/2014/main" id="{FB656B6D-4BDD-43D3-BFA5-C6B8836305F3}"/>
                </a:ext>
              </a:extLst>
            </p:cNvPr>
            <p:cNvSpPr/>
            <p:nvPr/>
          </p:nvSpPr>
          <p:spPr>
            <a:xfrm flipH="1">
              <a:off x="10290202" y="3918198"/>
              <a:ext cx="501891" cy="247778"/>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a:p>
          </p:txBody>
        </p:sp>
        <p:sp>
          <p:nvSpPr>
            <p:cNvPr id="22" name="Pijl: rechts 21">
              <a:extLst>
                <a:ext uri="{FF2B5EF4-FFF2-40B4-BE49-F238E27FC236}">
                  <a16:creationId xmlns:a16="http://schemas.microsoft.com/office/drawing/2014/main" id="{5CDDAE8F-3910-46DE-88E8-EA65A25BDE02}"/>
                </a:ext>
              </a:extLst>
            </p:cNvPr>
            <p:cNvSpPr/>
            <p:nvPr/>
          </p:nvSpPr>
          <p:spPr>
            <a:xfrm flipH="1">
              <a:off x="8788747" y="3918198"/>
              <a:ext cx="501891" cy="247778"/>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a:p>
          </p:txBody>
        </p:sp>
        <p:sp>
          <p:nvSpPr>
            <p:cNvPr id="23" name="Rechthoek: afgeronde hoeken 22">
              <a:extLst>
                <a:ext uri="{FF2B5EF4-FFF2-40B4-BE49-F238E27FC236}">
                  <a16:creationId xmlns:a16="http://schemas.microsoft.com/office/drawing/2014/main" id="{347016EA-B055-4D57-8449-B7B093762EFC}"/>
                </a:ext>
              </a:extLst>
            </p:cNvPr>
            <p:cNvSpPr/>
            <p:nvPr/>
          </p:nvSpPr>
          <p:spPr>
            <a:xfrm flipH="1">
              <a:off x="7773766" y="2521977"/>
              <a:ext cx="1132325" cy="738867"/>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a:t>Ap-specific</a:t>
              </a:r>
            </a:p>
            <a:p>
              <a:pPr algn="ctr"/>
              <a:r>
                <a:rPr lang="en-GB" sz="1400"/>
                <a:t>Ontology</a:t>
              </a:r>
            </a:p>
          </p:txBody>
        </p:sp>
        <p:pic>
          <p:nvPicPr>
            <p:cNvPr id="24" name="Picture 2" descr="Delphi WebSockets Dataset Protocol">
              <a:extLst>
                <a:ext uri="{FF2B5EF4-FFF2-40B4-BE49-F238E27FC236}">
                  <a16:creationId xmlns:a16="http://schemas.microsoft.com/office/drawing/2014/main" id="{F4483D36-6B7F-42DF-A6B9-A927D8F5EF3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7908353" y="3697045"/>
              <a:ext cx="737129" cy="844988"/>
            </a:xfrm>
            <a:prstGeom prst="rect">
              <a:avLst/>
            </a:prstGeom>
            <a:noFill/>
            <a:extLst>
              <a:ext uri="{909E8E84-426E-40DD-AFC4-6F175D3DCCD1}">
                <a14:hiddenFill xmlns:a14="http://schemas.microsoft.com/office/drawing/2010/main">
                  <a:solidFill>
                    <a:srgbClr val="FFFFFF"/>
                  </a:solidFill>
                </a14:hiddenFill>
              </a:ext>
            </a:extLst>
          </p:spPr>
        </p:pic>
        <p:sp>
          <p:nvSpPr>
            <p:cNvPr id="25" name="Pijl: omhoog/omlaag 24">
              <a:extLst>
                <a:ext uri="{FF2B5EF4-FFF2-40B4-BE49-F238E27FC236}">
                  <a16:creationId xmlns:a16="http://schemas.microsoft.com/office/drawing/2014/main" id="{316ED2D3-C82F-477C-A732-5BF2A11B0EF5}"/>
                </a:ext>
              </a:extLst>
            </p:cNvPr>
            <p:cNvSpPr/>
            <p:nvPr/>
          </p:nvSpPr>
          <p:spPr>
            <a:xfrm flipH="1">
              <a:off x="8261537" y="3387354"/>
              <a:ext cx="156783" cy="291812"/>
            </a:xfrm>
            <a:prstGeom prst="upDown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a:p>
          </p:txBody>
        </p:sp>
      </p:grpSp>
      <p:sp>
        <p:nvSpPr>
          <p:cNvPr id="28" name="Ovaal 27">
            <a:extLst>
              <a:ext uri="{FF2B5EF4-FFF2-40B4-BE49-F238E27FC236}">
                <a16:creationId xmlns:a16="http://schemas.microsoft.com/office/drawing/2014/main" id="{B92558D1-293E-4DF3-B49A-64CAB491A3FC}"/>
              </a:ext>
            </a:extLst>
          </p:cNvPr>
          <p:cNvSpPr/>
          <p:nvPr/>
        </p:nvSpPr>
        <p:spPr>
          <a:xfrm flipH="1">
            <a:off x="6095999" y="3546541"/>
            <a:ext cx="771815" cy="88474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GB" sz="1400" b="1" dirty="0" err="1"/>
              <a:t>Covertor</a:t>
            </a:r>
            <a:endParaRPr lang="en-GB" sz="1400" b="1" dirty="0"/>
          </a:p>
        </p:txBody>
      </p:sp>
      <p:sp>
        <p:nvSpPr>
          <p:cNvPr id="29" name="Pijl: rechts 28">
            <a:extLst>
              <a:ext uri="{FF2B5EF4-FFF2-40B4-BE49-F238E27FC236}">
                <a16:creationId xmlns:a16="http://schemas.microsoft.com/office/drawing/2014/main" id="{56C88714-0F50-49D9-BE7A-6DEF0D718D40}"/>
              </a:ext>
            </a:extLst>
          </p:cNvPr>
          <p:cNvSpPr/>
          <p:nvPr/>
        </p:nvSpPr>
        <p:spPr>
          <a:xfrm>
            <a:off x="6981688" y="3865027"/>
            <a:ext cx="501891" cy="247778"/>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dirty="0"/>
          </a:p>
        </p:txBody>
      </p:sp>
      <p:sp>
        <p:nvSpPr>
          <p:cNvPr id="30" name="Pijl: rechts 29">
            <a:extLst>
              <a:ext uri="{FF2B5EF4-FFF2-40B4-BE49-F238E27FC236}">
                <a16:creationId xmlns:a16="http://schemas.microsoft.com/office/drawing/2014/main" id="{9CBCF0AC-170A-41A4-9B00-43D85B28D582}"/>
              </a:ext>
            </a:extLst>
          </p:cNvPr>
          <p:cNvSpPr/>
          <p:nvPr/>
        </p:nvSpPr>
        <p:spPr>
          <a:xfrm>
            <a:off x="5480233" y="3865027"/>
            <a:ext cx="501891" cy="247778"/>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dirty="0"/>
          </a:p>
        </p:txBody>
      </p:sp>
      <p:sp>
        <p:nvSpPr>
          <p:cNvPr id="15" name="Tekstvak 14">
            <a:extLst>
              <a:ext uri="{FF2B5EF4-FFF2-40B4-BE49-F238E27FC236}">
                <a16:creationId xmlns:a16="http://schemas.microsoft.com/office/drawing/2014/main" id="{796B9810-F80B-4E2A-BC01-CEB220398439}"/>
              </a:ext>
            </a:extLst>
          </p:cNvPr>
          <p:cNvSpPr txBox="1"/>
          <p:nvPr/>
        </p:nvSpPr>
        <p:spPr>
          <a:xfrm>
            <a:off x="4827516" y="4744850"/>
            <a:ext cx="3460288" cy="646331"/>
          </a:xfrm>
          <a:prstGeom prst="rect">
            <a:avLst/>
          </a:prstGeom>
          <a:noFill/>
        </p:spPr>
        <p:txBody>
          <a:bodyPr wrap="square" rtlCol="0">
            <a:spAutoFit/>
          </a:bodyPr>
          <a:lstStyle/>
          <a:p>
            <a:pPr algn="ctr"/>
            <a:r>
              <a:rPr lang="en-GB" dirty="0"/>
              <a:t>Typically in the supply chain </a:t>
            </a:r>
            <a:br>
              <a:rPr lang="en-GB" dirty="0"/>
            </a:br>
            <a:r>
              <a:rPr lang="en-GB" dirty="0"/>
              <a:t>(involving change of ownership)</a:t>
            </a:r>
          </a:p>
        </p:txBody>
      </p:sp>
      <p:pic>
        <p:nvPicPr>
          <p:cNvPr id="3074" name="Picture 2" descr="4 Ways to Ramp up on New Clients and Support Outside Sales Reps' Processes  - Business 2 Community">
            <a:extLst>
              <a:ext uri="{FF2B5EF4-FFF2-40B4-BE49-F238E27FC236}">
                <a16:creationId xmlns:a16="http://schemas.microsoft.com/office/drawing/2014/main" id="{7CC44522-5FF6-499F-8DFB-D28DBFBBF94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40605" y="5452453"/>
            <a:ext cx="1234109" cy="1079845"/>
          </a:xfrm>
          <a:prstGeom prst="rect">
            <a:avLst/>
          </a:prstGeom>
          <a:noFill/>
          <a:extLst>
            <a:ext uri="{909E8E84-426E-40DD-AFC4-6F175D3DCCD1}">
              <a14:hiddenFill xmlns:a14="http://schemas.microsoft.com/office/drawing/2010/main">
                <a:solidFill>
                  <a:srgbClr val="FFFFFF"/>
                </a:solidFill>
              </a14:hiddenFill>
            </a:ext>
          </a:extLst>
        </p:spPr>
      </p:pic>
      <p:sp>
        <p:nvSpPr>
          <p:cNvPr id="36" name="Tekstvak 35">
            <a:extLst>
              <a:ext uri="{FF2B5EF4-FFF2-40B4-BE49-F238E27FC236}">
                <a16:creationId xmlns:a16="http://schemas.microsoft.com/office/drawing/2014/main" id="{AF90659E-45A2-4663-8E4B-D2791C38138E}"/>
              </a:ext>
            </a:extLst>
          </p:cNvPr>
          <p:cNvSpPr txBox="1"/>
          <p:nvPr/>
        </p:nvSpPr>
        <p:spPr>
          <a:xfrm>
            <a:off x="1033670" y="5297557"/>
            <a:ext cx="1988045" cy="646331"/>
          </a:xfrm>
          <a:prstGeom prst="rect">
            <a:avLst/>
          </a:prstGeom>
          <a:noFill/>
        </p:spPr>
        <p:txBody>
          <a:bodyPr wrap="none" rtlCol="0">
            <a:spAutoFit/>
          </a:bodyPr>
          <a:lstStyle/>
          <a:p>
            <a:r>
              <a:rPr lang="en-GB" dirty="0"/>
              <a:t>* Direct or via a</a:t>
            </a:r>
          </a:p>
          <a:p>
            <a:r>
              <a:rPr lang="en-GB" dirty="0"/>
              <a:t>  “Linking Rule Set”</a:t>
            </a:r>
          </a:p>
        </p:txBody>
      </p:sp>
      <p:sp>
        <p:nvSpPr>
          <p:cNvPr id="37" name="Tekstvak 36">
            <a:extLst>
              <a:ext uri="{FF2B5EF4-FFF2-40B4-BE49-F238E27FC236}">
                <a16:creationId xmlns:a16="http://schemas.microsoft.com/office/drawing/2014/main" id="{9DAA26EC-FECB-4AF2-A447-1FCA15CEC25F}"/>
              </a:ext>
            </a:extLst>
          </p:cNvPr>
          <p:cNvSpPr txBox="1"/>
          <p:nvPr/>
        </p:nvSpPr>
        <p:spPr>
          <a:xfrm>
            <a:off x="5144488" y="1784341"/>
            <a:ext cx="2674835" cy="923330"/>
          </a:xfrm>
          <a:prstGeom prst="rect">
            <a:avLst/>
          </a:prstGeom>
          <a:noFill/>
        </p:spPr>
        <p:txBody>
          <a:bodyPr wrap="none" rtlCol="0">
            <a:spAutoFit/>
          </a:bodyPr>
          <a:lstStyle/>
          <a:p>
            <a:pPr algn="ctr"/>
            <a:r>
              <a:rPr lang="en-GB" dirty="0"/>
              <a:t>By reference</a:t>
            </a:r>
          </a:p>
          <a:p>
            <a:pPr algn="ctr"/>
            <a:r>
              <a:rPr lang="en-GB" dirty="0"/>
              <a:t>like</a:t>
            </a:r>
          </a:p>
          <a:p>
            <a:pPr algn="ctr"/>
            <a:r>
              <a:rPr lang="en-GB" dirty="0" err="1"/>
              <a:t>equivalentClass</a:t>
            </a:r>
            <a:r>
              <a:rPr lang="en-GB" dirty="0"/>
              <a:t>/Property*</a:t>
            </a:r>
          </a:p>
        </p:txBody>
      </p:sp>
      <p:cxnSp>
        <p:nvCxnSpPr>
          <p:cNvPr id="38" name="Rechte verbindingslijn met pijl 37">
            <a:extLst>
              <a:ext uri="{FF2B5EF4-FFF2-40B4-BE49-F238E27FC236}">
                <a16:creationId xmlns:a16="http://schemas.microsoft.com/office/drawing/2014/main" id="{37EB0D4D-2CC1-4E85-BE35-E1CC2EA8B083}"/>
              </a:ext>
            </a:extLst>
          </p:cNvPr>
          <p:cNvCxnSpPr/>
          <p:nvPr/>
        </p:nvCxnSpPr>
        <p:spPr>
          <a:xfrm flipH="1">
            <a:off x="5551213" y="2815429"/>
            <a:ext cx="205740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22013743"/>
      </p:ext>
    </p:extLst>
  </p:cSld>
  <p:clrMapOvr>
    <a:overrideClrMapping bg1="lt1" tx1="dk1" bg2="lt2" tx2="dk2" accent1="accent1" accent2="accent2" accent3="accent3" accent4="accent4" accent5="accent5" accent6="accent6" hlink="hlink" folHlink="folHlink"/>
  </p:clrMapOvr>
  <p:transition spd="slow">
    <p:push dir="u"/>
  </p:transition>
</p:sld>
</file>

<file path=ppt/slides/slide95.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3" name="Tijdelijke aanduiding voor verticale tekst 2">
            <a:extLst>
              <a:ext uri="{FF2B5EF4-FFF2-40B4-BE49-F238E27FC236}">
                <a16:creationId xmlns:a16="http://schemas.microsoft.com/office/drawing/2014/main" id="{5AB6FB2F-E7B6-489B-8AB4-84ED5F00FC95}"/>
              </a:ext>
            </a:extLst>
          </p:cNvPr>
          <p:cNvSpPr>
            <a:spLocks noGrp="1"/>
          </p:cNvSpPr>
          <p:nvPr>
            <p:ph type="body" orient="vert" idx="15"/>
          </p:nvPr>
        </p:nvSpPr>
        <p:spPr/>
        <p:txBody>
          <a:bodyPr/>
          <a:lstStyle/>
          <a:p>
            <a:endParaRPr lang="en-GB" dirty="0"/>
          </a:p>
        </p:txBody>
      </p:sp>
      <p:sp>
        <p:nvSpPr>
          <p:cNvPr id="4" name="Tijdelijke aanduiding voor dianummer 3">
            <a:extLst>
              <a:ext uri="{FF2B5EF4-FFF2-40B4-BE49-F238E27FC236}">
                <a16:creationId xmlns:a16="http://schemas.microsoft.com/office/drawing/2014/main" id="{8E919C20-E8A1-4AA7-86E8-D9B28AF48BAA}"/>
              </a:ext>
            </a:extLst>
          </p:cNvPr>
          <p:cNvSpPr>
            <a:spLocks noGrp="1"/>
          </p:cNvSpPr>
          <p:nvPr>
            <p:ph type="sldNum" sz="quarter" idx="17"/>
          </p:nvPr>
        </p:nvSpPr>
        <p:spPr/>
        <p:txBody>
          <a:bodyPr/>
          <a:lstStyle/>
          <a:p>
            <a:fld id="{5EC93C5F-DB18-4797-88B9-B8B0D60519FD}" type="slidenum">
              <a:rPr lang="en-GB" smtClean="0"/>
              <a:pPr/>
              <a:t>95</a:t>
            </a:fld>
            <a:endParaRPr lang="en-GB" dirty="0"/>
          </a:p>
        </p:txBody>
      </p:sp>
      <p:sp>
        <p:nvSpPr>
          <p:cNvPr id="5" name="Tijdelijke aanduiding voor voettekst 4">
            <a:extLst>
              <a:ext uri="{FF2B5EF4-FFF2-40B4-BE49-F238E27FC236}">
                <a16:creationId xmlns:a16="http://schemas.microsoft.com/office/drawing/2014/main" id="{A31FC99D-2FDC-4691-838E-9E6D670271B5}"/>
              </a:ext>
            </a:extLst>
          </p:cNvPr>
          <p:cNvSpPr>
            <a:spLocks noGrp="1"/>
          </p:cNvSpPr>
          <p:nvPr>
            <p:ph type="ftr" sz="quarter" idx="16"/>
          </p:nvPr>
        </p:nvSpPr>
        <p:spPr/>
        <p:txBody>
          <a:bodyPr/>
          <a:lstStyle/>
          <a:p>
            <a:r>
              <a:rPr lang="en-GB" dirty="0"/>
              <a:t>26 October 2021 | ALIM Guide for asset information Managers</a:t>
            </a:r>
          </a:p>
        </p:txBody>
      </p:sp>
      <p:sp>
        <p:nvSpPr>
          <p:cNvPr id="6" name="Ondertitel 5">
            <a:extLst>
              <a:ext uri="{FF2B5EF4-FFF2-40B4-BE49-F238E27FC236}">
                <a16:creationId xmlns:a16="http://schemas.microsoft.com/office/drawing/2014/main" id="{683C6753-BB1F-4E14-BEB3-6B2F4CF45BA7}"/>
              </a:ext>
            </a:extLst>
          </p:cNvPr>
          <p:cNvSpPr>
            <a:spLocks noGrp="1"/>
          </p:cNvSpPr>
          <p:nvPr>
            <p:ph type="subTitle" idx="10"/>
          </p:nvPr>
        </p:nvSpPr>
        <p:spPr/>
        <p:txBody>
          <a:bodyPr/>
          <a:lstStyle/>
          <a:p>
            <a:r>
              <a:rPr lang="en-GB" dirty="0"/>
              <a:t>Integrating existing applications</a:t>
            </a:r>
          </a:p>
          <a:p>
            <a:r>
              <a:rPr lang="en-GB" dirty="0"/>
              <a:t>information sharing</a:t>
            </a:r>
          </a:p>
        </p:txBody>
      </p:sp>
      <p:sp>
        <p:nvSpPr>
          <p:cNvPr id="7" name="Titel 6">
            <a:extLst>
              <a:ext uri="{FF2B5EF4-FFF2-40B4-BE49-F238E27FC236}">
                <a16:creationId xmlns:a16="http://schemas.microsoft.com/office/drawing/2014/main" id="{E6FB0A83-3159-47E4-8729-AE926563D0EF}"/>
              </a:ext>
            </a:extLst>
          </p:cNvPr>
          <p:cNvSpPr>
            <a:spLocks noGrp="1"/>
          </p:cNvSpPr>
          <p:nvPr>
            <p:ph type="title"/>
          </p:nvPr>
        </p:nvSpPr>
        <p:spPr/>
        <p:txBody>
          <a:bodyPr/>
          <a:lstStyle/>
          <a:p>
            <a:r>
              <a:rPr lang="en-GB" dirty="0"/>
              <a:t>04. implementing ALIM in software</a:t>
            </a:r>
          </a:p>
        </p:txBody>
      </p:sp>
      <p:grpSp>
        <p:nvGrpSpPr>
          <p:cNvPr id="12" name="Groep 11">
            <a:extLst>
              <a:ext uri="{FF2B5EF4-FFF2-40B4-BE49-F238E27FC236}">
                <a16:creationId xmlns:a16="http://schemas.microsoft.com/office/drawing/2014/main" id="{39568230-408F-49FA-90EE-6C1048E25E3C}"/>
              </a:ext>
            </a:extLst>
          </p:cNvPr>
          <p:cNvGrpSpPr/>
          <p:nvPr/>
        </p:nvGrpSpPr>
        <p:grpSpPr>
          <a:xfrm>
            <a:off x="1300637" y="1972486"/>
            <a:ext cx="3891363" cy="2020056"/>
            <a:chOff x="1386315" y="1755373"/>
            <a:chExt cx="8880806" cy="4021674"/>
          </a:xfrm>
        </p:grpSpPr>
        <p:pic>
          <p:nvPicPr>
            <p:cNvPr id="2050" name="Picture 2" descr="16 It Application Icon Images - Free App Icons, Application Folder Icon and Application  Icon Set / Newdesignfile.com">
              <a:extLst>
                <a:ext uri="{FF2B5EF4-FFF2-40B4-BE49-F238E27FC236}">
                  <a16:creationId xmlns:a16="http://schemas.microsoft.com/office/drawing/2014/main" id="{FD268D36-B4C0-4AF9-86A6-841CAEBCEA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86315" y="3946326"/>
              <a:ext cx="1670785" cy="1670785"/>
            </a:xfrm>
            <a:prstGeom prst="rect">
              <a:avLst/>
            </a:prstGeom>
            <a:noFill/>
            <a:extLst>
              <a:ext uri="{909E8E84-426E-40DD-AFC4-6F175D3DCCD1}">
                <a14:hiddenFill xmlns:a14="http://schemas.microsoft.com/office/drawing/2010/main">
                  <a:solidFill>
                    <a:srgbClr val="FFFFFF"/>
                  </a:solidFill>
                </a14:hiddenFill>
              </a:ext>
            </a:extLst>
          </p:spPr>
        </p:pic>
        <p:sp>
          <p:nvSpPr>
            <p:cNvPr id="8" name="Ovaal 7">
              <a:extLst>
                <a:ext uri="{FF2B5EF4-FFF2-40B4-BE49-F238E27FC236}">
                  <a16:creationId xmlns:a16="http://schemas.microsoft.com/office/drawing/2014/main" id="{AB925474-DC3C-4FA8-AF6C-4EA1B99E70D9}"/>
                </a:ext>
              </a:extLst>
            </p:cNvPr>
            <p:cNvSpPr/>
            <p:nvPr/>
          </p:nvSpPr>
          <p:spPr>
            <a:xfrm>
              <a:off x="4784034" y="3901007"/>
              <a:ext cx="1761423" cy="17614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GB" sz="1400" b="1"/>
                <a:t>Translator</a:t>
              </a:r>
            </a:p>
          </p:txBody>
        </p:sp>
        <p:sp>
          <p:nvSpPr>
            <p:cNvPr id="9" name="Pijl: rechts 8">
              <a:extLst>
                <a:ext uri="{FF2B5EF4-FFF2-40B4-BE49-F238E27FC236}">
                  <a16:creationId xmlns:a16="http://schemas.microsoft.com/office/drawing/2014/main" id="{81661C56-86F7-4E0C-9D03-81DA2A8A3AB5}"/>
                </a:ext>
              </a:extLst>
            </p:cNvPr>
            <p:cNvSpPr/>
            <p:nvPr/>
          </p:nvSpPr>
          <p:spPr>
            <a:xfrm>
              <a:off x="3378744" y="4535071"/>
              <a:ext cx="1145407" cy="493295"/>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a:p>
          </p:txBody>
        </p:sp>
        <p:sp>
          <p:nvSpPr>
            <p:cNvPr id="11" name="Pijl: rechts 10">
              <a:extLst>
                <a:ext uri="{FF2B5EF4-FFF2-40B4-BE49-F238E27FC236}">
                  <a16:creationId xmlns:a16="http://schemas.microsoft.com/office/drawing/2014/main" id="{2C849D08-E6BB-4F69-8BEC-164DEAE5DC73}"/>
                </a:ext>
              </a:extLst>
            </p:cNvPr>
            <p:cNvSpPr/>
            <p:nvPr/>
          </p:nvSpPr>
          <p:spPr>
            <a:xfrm>
              <a:off x="6805340" y="4535071"/>
              <a:ext cx="1145407" cy="493295"/>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a:p>
          </p:txBody>
        </p:sp>
        <p:sp>
          <p:nvSpPr>
            <p:cNvPr id="2" name="Rechthoek: afgeronde hoeken 1">
              <a:extLst>
                <a:ext uri="{FF2B5EF4-FFF2-40B4-BE49-F238E27FC236}">
                  <a16:creationId xmlns:a16="http://schemas.microsoft.com/office/drawing/2014/main" id="{C78E4171-F5FD-4F00-B7F1-B0A71CF04E13}"/>
                </a:ext>
              </a:extLst>
            </p:cNvPr>
            <p:cNvSpPr/>
            <p:nvPr/>
          </p:nvSpPr>
          <p:spPr>
            <a:xfrm>
              <a:off x="7682948" y="1755373"/>
              <a:ext cx="2584173" cy="1470991"/>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a:t>Ap-specific</a:t>
              </a:r>
            </a:p>
            <a:p>
              <a:pPr algn="ctr"/>
              <a:r>
                <a:rPr lang="en-GB" sz="1400"/>
                <a:t>Ontology</a:t>
              </a:r>
            </a:p>
          </p:txBody>
        </p:sp>
        <p:pic>
          <p:nvPicPr>
            <p:cNvPr id="1026" name="Picture 2" descr="Delphi WebSockets Dataset Protocol">
              <a:extLst>
                <a:ext uri="{FF2B5EF4-FFF2-40B4-BE49-F238E27FC236}">
                  <a16:creationId xmlns:a16="http://schemas.microsoft.com/office/drawing/2014/main" id="{15D038B4-04E7-4D6E-9165-442A1E10C0A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77705" y="4094784"/>
              <a:ext cx="1682263" cy="1682263"/>
            </a:xfrm>
            <a:prstGeom prst="rect">
              <a:avLst/>
            </a:prstGeom>
            <a:noFill/>
            <a:extLst>
              <a:ext uri="{909E8E84-426E-40DD-AFC4-6F175D3DCCD1}">
                <a14:hiddenFill xmlns:a14="http://schemas.microsoft.com/office/drawing/2010/main">
                  <a:solidFill>
                    <a:srgbClr val="FFFFFF"/>
                  </a:solidFill>
                </a14:hiddenFill>
              </a:ext>
            </a:extLst>
          </p:spPr>
        </p:pic>
        <p:sp>
          <p:nvSpPr>
            <p:cNvPr id="18" name="Pijl: omhoog/omlaag 17">
              <a:extLst>
                <a:ext uri="{FF2B5EF4-FFF2-40B4-BE49-F238E27FC236}">
                  <a16:creationId xmlns:a16="http://schemas.microsoft.com/office/drawing/2014/main" id="{D2FFDB93-37CC-4CEF-B9C1-D5342F345FF1}"/>
                </a:ext>
              </a:extLst>
            </p:cNvPr>
            <p:cNvSpPr/>
            <p:nvPr/>
          </p:nvSpPr>
          <p:spPr>
            <a:xfrm>
              <a:off x="8796130" y="3478228"/>
              <a:ext cx="357808" cy="580960"/>
            </a:xfrm>
            <a:prstGeom prst="upDown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a:p>
          </p:txBody>
        </p:sp>
      </p:grpSp>
      <p:grpSp>
        <p:nvGrpSpPr>
          <p:cNvPr id="14" name="Groep 13">
            <a:extLst>
              <a:ext uri="{FF2B5EF4-FFF2-40B4-BE49-F238E27FC236}">
                <a16:creationId xmlns:a16="http://schemas.microsoft.com/office/drawing/2014/main" id="{F58598BB-3CF0-416F-8C2B-C78FFA197BF1}"/>
              </a:ext>
            </a:extLst>
          </p:cNvPr>
          <p:cNvGrpSpPr/>
          <p:nvPr/>
        </p:nvGrpSpPr>
        <p:grpSpPr>
          <a:xfrm>
            <a:off x="7734248" y="1972486"/>
            <a:ext cx="3891363" cy="2020056"/>
            <a:chOff x="7773766" y="2521977"/>
            <a:chExt cx="3891363" cy="2020056"/>
          </a:xfrm>
        </p:grpSpPr>
        <p:pic>
          <p:nvPicPr>
            <p:cNvPr id="19" name="Picture 2" descr="16 It Application Icon Images - Free App Icons, Application Folder Icon and Application  Icon Set / Newdesignfile.com">
              <a:extLst>
                <a:ext uri="{FF2B5EF4-FFF2-40B4-BE49-F238E27FC236}">
                  <a16:creationId xmlns:a16="http://schemas.microsoft.com/office/drawing/2014/main" id="{5FE79F8F-13D7-4331-AF18-F45B9DB444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33030" y="3622476"/>
              <a:ext cx="732099" cy="839222"/>
            </a:xfrm>
            <a:prstGeom prst="rect">
              <a:avLst/>
            </a:prstGeom>
            <a:noFill/>
            <a:extLst>
              <a:ext uri="{909E8E84-426E-40DD-AFC4-6F175D3DCCD1}">
                <a14:hiddenFill xmlns:a14="http://schemas.microsoft.com/office/drawing/2010/main">
                  <a:solidFill>
                    <a:srgbClr val="FFFFFF"/>
                  </a:solidFill>
                </a14:hiddenFill>
              </a:ext>
            </a:extLst>
          </p:spPr>
        </p:pic>
        <p:sp>
          <p:nvSpPr>
            <p:cNvPr id="20" name="Ovaal 19">
              <a:extLst>
                <a:ext uri="{FF2B5EF4-FFF2-40B4-BE49-F238E27FC236}">
                  <a16:creationId xmlns:a16="http://schemas.microsoft.com/office/drawing/2014/main" id="{6DA6E0CC-F8EC-4C5F-ABD5-949B8F63F9D8}"/>
                </a:ext>
              </a:extLst>
            </p:cNvPr>
            <p:cNvSpPr/>
            <p:nvPr/>
          </p:nvSpPr>
          <p:spPr>
            <a:xfrm flipH="1">
              <a:off x="9404513" y="3599712"/>
              <a:ext cx="771815" cy="88474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GB" sz="1400" b="1"/>
                <a:t>Translator</a:t>
              </a:r>
            </a:p>
          </p:txBody>
        </p:sp>
        <p:sp>
          <p:nvSpPr>
            <p:cNvPr id="21" name="Pijl: rechts 20">
              <a:extLst>
                <a:ext uri="{FF2B5EF4-FFF2-40B4-BE49-F238E27FC236}">
                  <a16:creationId xmlns:a16="http://schemas.microsoft.com/office/drawing/2014/main" id="{FB656B6D-4BDD-43D3-BFA5-C6B8836305F3}"/>
                </a:ext>
              </a:extLst>
            </p:cNvPr>
            <p:cNvSpPr/>
            <p:nvPr/>
          </p:nvSpPr>
          <p:spPr>
            <a:xfrm flipH="1">
              <a:off x="10290202" y="3918198"/>
              <a:ext cx="501891" cy="247778"/>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a:p>
          </p:txBody>
        </p:sp>
        <p:sp>
          <p:nvSpPr>
            <p:cNvPr id="22" name="Pijl: rechts 21">
              <a:extLst>
                <a:ext uri="{FF2B5EF4-FFF2-40B4-BE49-F238E27FC236}">
                  <a16:creationId xmlns:a16="http://schemas.microsoft.com/office/drawing/2014/main" id="{5CDDAE8F-3910-46DE-88E8-EA65A25BDE02}"/>
                </a:ext>
              </a:extLst>
            </p:cNvPr>
            <p:cNvSpPr/>
            <p:nvPr/>
          </p:nvSpPr>
          <p:spPr>
            <a:xfrm flipH="1">
              <a:off x="8788747" y="3918198"/>
              <a:ext cx="501891" cy="247778"/>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a:p>
          </p:txBody>
        </p:sp>
        <p:sp>
          <p:nvSpPr>
            <p:cNvPr id="23" name="Rechthoek: afgeronde hoeken 22">
              <a:extLst>
                <a:ext uri="{FF2B5EF4-FFF2-40B4-BE49-F238E27FC236}">
                  <a16:creationId xmlns:a16="http://schemas.microsoft.com/office/drawing/2014/main" id="{347016EA-B055-4D57-8449-B7B093762EFC}"/>
                </a:ext>
              </a:extLst>
            </p:cNvPr>
            <p:cNvSpPr/>
            <p:nvPr/>
          </p:nvSpPr>
          <p:spPr>
            <a:xfrm flipH="1">
              <a:off x="7773766" y="2521977"/>
              <a:ext cx="1132325" cy="738867"/>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a:t>Ap-specific</a:t>
              </a:r>
            </a:p>
            <a:p>
              <a:pPr algn="ctr"/>
              <a:r>
                <a:rPr lang="en-GB" sz="1400"/>
                <a:t>Ontology</a:t>
              </a:r>
            </a:p>
          </p:txBody>
        </p:sp>
        <p:pic>
          <p:nvPicPr>
            <p:cNvPr id="24" name="Picture 2" descr="Delphi WebSockets Dataset Protocol">
              <a:extLst>
                <a:ext uri="{FF2B5EF4-FFF2-40B4-BE49-F238E27FC236}">
                  <a16:creationId xmlns:a16="http://schemas.microsoft.com/office/drawing/2014/main" id="{F4483D36-6B7F-42DF-A6B9-A927D8F5EF3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7908353" y="3697045"/>
              <a:ext cx="737129" cy="844988"/>
            </a:xfrm>
            <a:prstGeom prst="rect">
              <a:avLst/>
            </a:prstGeom>
            <a:noFill/>
            <a:extLst>
              <a:ext uri="{909E8E84-426E-40DD-AFC4-6F175D3DCCD1}">
                <a14:hiddenFill xmlns:a14="http://schemas.microsoft.com/office/drawing/2010/main">
                  <a:solidFill>
                    <a:srgbClr val="FFFFFF"/>
                  </a:solidFill>
                </a14:hiddenFill>
              </a:ext>
            </a:extLst>
          </p:spPr>
        </p:pic>
        <p:sp>
          <p:nvSpPr>
            <p:cNvPr id="25" name="Pijl: omhoog/omlaag 24">
              <a:extLst>
                <a:ext uri="{FF2B5EF4-FFF2-40B4-BE49-F238E27FC236}">
                  <a16:creationId xmlns:a16="http://schemas.microsoft.com/office/drawing/2014/main" id="{316ED2D3-C82F-477C-A732-5BF2A11B0EF5}"/>
                </a:ext>
              </a:extLst>
            </p:cNvPr>
            <p:cNvSpPr/>
            <p:nvPr/>
          </p:nvSpPr>
          <p:spPr>
            <a:xfrm flipH="1">
              <a:off x="8261537" y="3387354"/>
              <a:ext cx="156783" cy="291812"/>
            </a:xfrm>
            <a:prstGeom prst="upDown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a:p>
          </p:txBody>
        </p:sp>
      </p:grpSp>
      <p:cxnSp>
        <p:nvCxnSpPr>
          <p:cNvPr id="13" name="Rechte verbindingslijn met pijl 12">
            <a:extLst>
              <a:ext uri="{FF2B5EF4-FFF2-40B4-BE49-F238E27FC236}">
                <a16:creationId xmlns:a16="http://schemas.microsoft.com/office/drawing/2014/main" id="{60A1FAFC-CEFC-4C46-A971-92D8B961EFE0}"/>
              </a:ext>
            </a:extLst>
          </p:cNvPr>
          <p:cNvCxnSpPr/>
          <p:nvPr/>
        </p:nvCxnSpPr>
        <p:spPr>
          <a:xfrm flipH="1">
            <a:off x="5489603" y="3478038"/>
            <a:ext cx="205740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kstvak 14">
            <a:extLst>
              <a:ext uri="{FF2B5EF4-FFF2-40B4-BE49-F238E27FC236}">
                <a16:creationId xmlns:a16="http://schemas.microsoft.com/office/drawing/2014/main" id="{29494D51-B1E3-4E3D-A78F-7179DE61C455}"/>
              </a:ext>
            </a:extLst>
          </p:cNvPr>
          <p:cNvSpPr txBox="1"/>
          <p:nvPr/>
        </p:nvSpPr>
        <p:spPr>
          <a:xfrm>
            <a:off x="5957042" y="2547426"/>
            <a:ext cx="1379288" cy="923330"/>
          </a:xfrm>
          <a:prstGeom prst="rect">
            <a:avLst/>
          </a:prstGeom>
          <a:noFill/>
        </p:spPr>
        <p:txBody>
          <a:bodyPr wrap="none" rtlCol="0">
            <a:spAutoFit/>
          </a:bodyPr>
          <a:lstStyle/>
          <a:p>
            <a:pPr algn="ctr"/>
            <a:r>
              <a:rPr lang="en-GB" dirty="0"/>
              <a:t>By reference</a:t>
            </a:r>
          </a:p>
          <a:p>
            <a:pPr algn="ctr"/>
            <a:r>
              <a:rPr lang="en-GB" dirty="0"/>
              <a:t>like</a:t>
            </a:r>
          </a:p>
          <a:p>
            <a:pPr algn="ctr"/>
            <a:r>
              <a:rPr lang="en-GB" dirty="0" err="1"/>
              <a:t>sameAs</a:t>
            </a:r>
            <a:r>
              <a:rPr lang="en-GB" dirty="0"/>
              <a:t>*</a:t>
            </a:r>
          </a:p>
        </p:txBody>
      </p:sp>
      <p:pic>
        <p:nvPicPr>
          <p:cNvPr id="16" name="Picture 2" descr="Web Search Vector Icon, Web Clipart, Search Icons, Web Icons PNG and Vector  with Transparent Background for Free Download">
            <a:extLst>
              <a:ext uri="{FF2B5EF4-FFF2-40B4-BE49-F238E27FC236}">
                <a16:creationId xmlns:a16="http://schemas.microsoft.com/office/drawing/2014/main" id="{9D63D471-FCE8-4E49-9F4F-84C79ABAAD3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79887" y="3992542"/>
            <a:ext cx="1017922" cy="1017922"/>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 descr="Web Search Vector Icon, Web Clipart, Search Icons, Web Icons PNG and Vector  with Transparent Background for Free Download">
            <a:extLst>
              <a:ext uri="{FF2B5EF4-FFF2-40B4-BE49-F238E27FC236}">
                <a16:creationId xmlns:a16="http://schemas.microsoft.com/office/drawing/2014/main" id="{98EE651C-DD61-40E7-B311-CDEC474F760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68835" y="3992542"/>
            <a:ext cx="1017922" cy="1017922"/>
          </a:xfrm>
          <a:prstGeom prst="rect">
            <a:avLst/>
          </a:prstGeom>
          <a:noFill/>
          <a:extLst>
            <a:ext uri="{909E8E84-426E-40DD-AFC4-6F175D3DCCD1}">
              <a14:hiddenFill xmlns:a14="http://schemas.microsoft.com/office/drawing/2010/main">
                <a:solidFill>
                  <a:srgbClr val="FFFFFF"/>
                </a:solidFill>
              </a14:hiddenFill>
            </a:ext>
          </a:extLst>
        </p:spPr>
      </p:pic>
      <p:sp>
        <p:nvSpPr>
          <p:cNvPr id="33" name="Tekstvak 32">
            <a:extLst>
              <a:ext uri="{FF2B5EF4-FFF2-40B4-BE49-F238E27FC236}">
                <a16:creationId xmlns:a16="http://schemas.microsoft.com/office/drawing/2014/main" id="{97A40AEF-8C6F-4B82-9AEB-90799C02BE9E}"/>
              </a:ext>
            </a:extLst>
          </p:cNvPr>
          <p:cNvSpPr txBox="1"/>
          <p:nvPr/>
        </p:nvSpPr>
        <p:spPr>
          <a:xfrm>
            <a:off x="4190491" y="5140622"/>
            <a:ext cx="4711382" cy="646331"/>
          </a:xfrm>
          <a:prstGeom prst="rect">
            <a:avLst/>
          </a:prstGeom>
          <a:noFill/>
        </p:spPr>
        <p:txBody>
          <a:bodyPr wrap="square" rtlCol="0">
            <a:spAutoFit/>
          </a:bodyPr>
          <a:lstStyle/>
          <a:p>
            <a:pPr algn="ctr"/>
            <a:r>
              <a:rPr lang="en-GB" dirty="0"/>
              <a:t>Typically in the life cycle</a:t>
            </a:r>
            <a:br>
              <a:rPr lang="en-GB" dirty="0"/>
            </a:br>
            <a:r>
              <a:rPr lang="en-GB" dirty="0"/>
              <a:t>(having multiple “single sources of truth”)</a:t>
            </a:r>
          </a:p>
        </p:txBody>
      </p:sp>
      <p:pic>
        <p:nvPicPr>
          <p:cNvPr id="2052" name="Picture 4" descr="Lead Lifecycle Icon - Lifecycle Icon, HD Png Download - kindpng">
            <a:extLst>
              <a:ext uri="{FF2B5EF4-FFF2-40B4-BE49-F238E27FC236}">
                <a16:creationId xmlns:a16="http://schemas.microsoft.com/office/drawing/2014/main" id="{4F34ED32-BD47-4149-9296-CD6F8CC6BCE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82600" y="5806654"/>
            <a:ext cx="927165" cy="949811"/>
          </a:xfrm>
          <a:prstGeom prst="rect">
            <a:avLst/>
          </a:prstGeom>
          <a:noFill/>
          <a:extLst>
            <a:ext uri="{909E8E84-426E-40DD-AFC4-6F175D3DCCD1}">
              <a14:hiddenFill xmlns:a14="http://schemas.microsoft.com/office/drawing/2010/main">
                <a:solidFill>
                  <a:srgbClr val="FFFFFF"/>
                </a:solidFill>
              </a14:hiddenFill>
            </a:ext>
          </a:extLst>
        </p:spPr>
      </p:pic>
      <p:sp>
        <p:nvSpPr>
          <p:cNvPr id="17" name="Tekstvak 16">
            <a:extLst>
              <a:ext uri="{FF2B5EF4-FFF2-40B4-BE49-F238E27FC236}">
                <a16:creationId xmlns:a16="http://schemas.microsoft.com/office/drawing/2014/main" id="{F5E24C13-0459-4122-8A88-8115C65956EE}"/>
              </a:ext>
            </a:extLst>
          </p:cNvPr>
          <p:cNvSpPr txBox="1"/>
          <p:nvPr/>
        </p:nvSpPr>
        <p:spPr>
          <a:xfrm>
            <a:off x="1033670" y="5297557"/>
            <a:ext cx="2085827" cy="646331"/>
          </a:xfrm>
          <a:prstGeom prst="rect">
            <a:avLst/>
          </a:prstGeom>
          <a:noFill/>
        </p:spPr>
        <p:txBody>
          <a:bodyPr wrap="none" rtlCol="0">
            <a:spAutoFit/>
          </a:bodyPr>
          <a:lstStyle/>
          <a:p>
            <a:r>
              <a:rPr lang="en-GB" dirty="0"/>
              <a:t>* Direct or via a</a:t>
            </a:r>
          </a:p>
          <a:p>
            <a:r>
              <a:rPr lang="en-GB" dirty="0"/>
              <a:t>  “Linking Data Set”</a:t>
            </a:r>
          </a:p>
        </p:txBody>
      </p:sp>
    </p:spTree>
    <p:extLst>
      <p:ext uri="{BB962C8B-B14F-4D97-AF65-F5344CB8AC3E}">
        <p14:creationId xmlns:p14="http://schemas.microsoft.com/office/powerpoint/2010/main" val="1851614022"/>
      </p:ext>
    </p:extLst>
  </p:cSld>
  <p:clrMapOvr>
    <a:overrideClrMapping bg1="lt1" tx1="dk1" bg2="lt2" tx2="dk2" accent1="accent1" accent2="accent2" accent3="accent3" accent4="accent4" accent5="accent5" accent6="accent6" hlink="hlink" folHlink="folHlink"/>
  </p:clrMapOvr>
  <p:transition spd="slow">
    <p:push dir="u"/>
  </p:transition>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2" name="Tijdelijke aanduiding voor verticale tekst 1">
            <a:extLst>
              <a:ext uri="{FF2B5EF4-FFF2-40B4-BE49-F238E27FC236}">
                <a16:creationId xmlns:a16="http://schemas.microsoft.com/office/drawing/2014/main" id="{360A0724-678B-4BA1-BBF7-D1A62D15B42D}"/>
              </a:ext>
            </a:extLst>
          </p:cNvPr>
          <p:cNvSpPr>
            <a:spLocks noGrp="1"/>
          </p:cNvSpPr>
          <p:nvPr>
            <p:ph type="body" orient="vert" idx="1"/>
          </p:nvPr>
        </p:nvSpPr>
        <p:spPr/>
        <p:txBody>
          <a:bodyPr/>
          <a:lstStyle/>
          <a:p>
            <a:r>
              <a:rPr lang="en-GB" dirty="0"/>
              <a:t>Open API (former Swagger): JSON/YAML defined, REST-based</a:t>
            </a:r>
          </a:p>
          <a:p>
            <a:r>
              <a:rPr lang="en-GB" dirty="0" err="1"/>
              <a:t>GraphQL</a:t>
            </a:r>
            <a:endParaRPr lang="en-GB" dirty="0"/>
          </a:p>
          <a:p>
            <a:r>
              <a:rPr lang="en-GB" dirty="0"/>
              <a:t>Container Orchestration/Workflows (</a:t>
            </a:r>
            <a:r>
              <a:rPr lang="en-GB" dirty="0" err="1"/>
              <a:t>Kubernites</a:t>
            </a:r>
            <a:r>
              <a:rPr lang="en-GB" dirty="0"/>
              <a:t>)</a:t>
            </a:r>
          </a:p>
          <a:p>
            <a:r>
              <a:rPr lang="en-GB" dirty="0"/>
              <a:t>Containerisation (Docker)</a:t>
            </a:r>
          </a:p>
          <a:p>
            <a:pPr lvl="1"/>
            <a:r>
              <a:rPr lang="en-GB" dirty="0"/>
              <a:t>Providing programming language/platform independence</a:t>
            </a:r>
          </a:p>
          <a:p>
            <a:pPr lvl="1"/>
            <a:r>
              <a:rPr lang="en-GB" dirty="0"/>
              <a:t>Like virtualisation did for the hardware</a:t>
            </a:r>
          </a:p>
          <a:p>
            <a:r>
              <a:rPr lang="en-GB" dirty="0"/>
              <a:t>Map &amp; Reduce distribution</a:t>
            </a:r>
          </a:p>
          <a:p>
            <a:pPr marL="179388" lvl="1" indent="0">
              <a:buNone/>
            </a:pPr>
            <a:endParaRPr lang="en-GB" dirty="0"/>
          </a:p>
          <a:p>
            <a:r>
              <a:rPr lang="en-GB" dirty="0"/>
              <a:t>Relationships with Linked Data</a:t>
            </a:r>
          </a:p>
          <a:p>
            <a:pPr lvl="1"/>
            <a:r>
              <a:rPr lang="en-GB" dirty="0" err="1"/>
              <a:t>GraphQL</a:t>
            </a:r>
            <a:r>
              <a:rPr lang="en-GB" dirty="0"/>
              <a:t>-LD</a:t>
            </a:r>
          </a:p>
          <a:p>
            <a:pPr lvl="1"/>
            <a:r>
              <a:rPr lang="en-GB" dirty="0"/>
              <a:t>JSON-LD</a:t>
            </a:r>
          </a:p>
          <a:p>
            <a:pPr lvl="1"/>
            <a:r>
              <a:rPr lang="en-GB" dirty="0"/>
              <a:t>Graph storage backends like MongoDB</a:t>
            </a:r>
          </a:p>
          <a:p>
            <a:pPr lvl="2"/>
            <a:r>
              <a:rPr lang="en-GB" dirty="0"/>
              <a:t>       - involving BSON: </a:t>
            </a:r>
            <a:r>
              <a:rPr lang="en-GB" dirty="0" err="1"/>
              <a:t>Binairy</a:t>
            </a:r>
            <a:r>
              <a:rPr lang="en-GB" dirty="0"/>
              <a:t> JSON</a:t>
            </a:r>
          </a:p>
          <a:p>
            <a:endParaRPr lang="en-GB" dirty="0"/>
          </a:p>
          <a:p>
            <a:endParaRPr lang="en-GB" dirty="0"/>
          </a:p>
          <a:p>
            <a:endParaRPr lang="en-GB" dirty="0"/>
          </a:p>
        </p:txBody>
      </p:sp>
      <p:sp>
        <p:nvSpPr>
          <p:cNvPr id="3" name="Tijdelijke aanduiding voor verticale tekst 2">
            <a:extLst>
              <a:ext uri="{FF2B5EF4-FFF2-40B4-BE49-F238E27FC236}">
                <a16:creationId xmlns:a16="http://schemas.microsoft.com/office/drawing/2014/main" id="{A6A20898-5842-4457-A617-A5392C6E4A89}"/>
              </a:ext>
            </a:extLst>
          </p:cNvPr>
          <p:cNvSpPr>
            <a:spLocks noGrp="1"/>
          </p:cNvSpPr>
          <p:nvPr>
            <p:ph type="body" orient="vert" idx="15"/>
          </p:nvPr>
        </p:nvSpPr>
        <p:spPr/>
        <p:txBody>
          <a:bodyPr/>
          <a:lstStyle/>
          <a:p>
            <a:endParaRPr lang="en-GB" dirty="0"/>
          </a:p>
        </p:txBody>
      </p:sp>
      <p:sp>
        <p:nvSpPr>
          <p:cNvPr id="4" name="Tijdelijke aanduiding voor dianummer 3">
            <a:extLst>
              <a:ext uri="{FF2B5EF4-FFF2-40B4-BE49-F238E27FC236}">
                <a16:creationId xmlns:a16="http://schemas.microsoft.com/office/drawing/2014/main" id="{F7D08F6F-6029-4122-B484-7D54049A3FB3}"/>
              </a:ext>
            </a:extLst>
          </p:cNvPr>
          <p:cNvSpPr>
            <a:spLocks noGrp="1"/>
          </p:cNvSpPr>
          <p:nvPr>
            <p:ph type="sldNum" sz="quarter" idx="17"/>
          </p:nvPr>
        </p:nvSpPr>
        <p:spPr/>
        <p:txBody>
          <a:bodyPr/>
          <a:lstStyle/>
          <a:p>
            <a:fld id="{5EC93C5F-DB18-4797-88B9-B8B0D60519FD}" type="slidenum">
              <a:rPr lang="en-GB" smtClean="0"/>
              <a:pPr/>
              <a:t>96</a:t>
            </a:fld>
            <a:endParaRPr lang="en-GB" dirty="0"/>
          </a:p>
        </p:txBody>
      </p:sp>
      <p:sp>
        <p:nvSpPr>
          <p:cNvPr id="5" name="Tijdelijke aanduiding voor voettekst 4">
            <a:extLst>
              <a:ext uri="{FF2B5EF4-FFF2-40B4-BE49-F238E27FC236}">
                <a16:creationId xmlns:a16="http://schemas.microsoft.com/office/drawing/2014/main" id="{3EA2EB86-98B3-4BE0-B95E-0EF364444007}"/>
              </a:ext>
            </a:extLst>
          </p:cNvPr>
          <p:cNvSpPr>
            <a:spLocks noGrp="1"/>
          </p:cNvSpPr>
          <p:nvPr>
            <p:ph type="ftr" sz="quarter" idx="16"/>
          </p:nvPr>
        </p:nvSpPr>
        <p:spPr/>
        <p:txBody>
          <a:bodyPr/>
          <a:lstStyle/>
          <a:p>
            <a:r>
              <a:rPr lang="en-GB" dirty="0"/>
              <a:t>26 October 2021 | ALIM Guide for asset information Managers</a:t>
            </a:r>
          </a:p>
        </p:txBody>
      </p:sp>
      <p:sp>
        <p:nvSpPr>
          <p:cNvPr id="6" name="Ondertitel 5">
            <a:extLst>
              <a:ext uri="{FF2B5EF4-FFF2-40B4-BE49-F238E27FC236}">
                <a16:creationId xmlns:a16="http://schemas.microsoft.com/office/drawing/2014/main" id="{35F61DFE-30F3-47F1-958C-8BEE221F8419}"/>
              </a:ext>
            </a:extLst>
          </p:cNvPr>
          <p:cNvSpPr>
            <a:spLocks noGrp="1"/>
          </p:cNvSpPr>
          <p:nvPr>
            <p:ph type="subTitle" idx="10"/>
          </p:nvPr>
        </p:nvSpPr>
        <p:spPr/>
        <p:txBody>
          <a:bodyPr/>
          <a:lstStyle/>
          <a:p>
            <a:r>
              <a:rPr lang="en-GB" dirty="0"/>
              <a:t>Application services</a:t>
            </a:r>
          </a:p>
        </p:txBody>
      </p:sp>
      <p:sp>
        <p:nvSpPr>
          <p:cNvPr id="7" name="Titel 6">
            <a:extLst>
              <a:ext uri="{FF2B5EF4-FFF2-40B4-BE49-F238E27FC236}">
                <a16:creationId xmlns:a16="http://schemas.microsoft.com/office/drawing/2014/main" id="{BE35243A-991B-47D7-BBDF-5DC96642A935}"/>
              </a:ext>
            </a:extLst>
          </p:cNvPr>
          <p:cNvSpPr>
            <a:spLocks noGrp="1"/>
          </p:cNvSpPr>
          <p:nvPr>
            <p:ph type="title"/>
          </p:nvPr>
        </p:nvSpPr>
        <p:spPr/>
        <p:txBody>
          <a:bodyPr/>
          <a:lstStyle/>
          <a:p>
            <a:r>
              <a:rPr lang="en-GB" dirty="0"/>
              <a:t>04. implementing ALIM in software</a:t>
            </a:r>
          </a:p>
        </p:txBody>
      </p:sp>
      <p:pic>
        <p:nvPicPr>
          <p:cNvPr id="8" name="Afbeelding 7">
            <a:extLst>
              <a:ext uri="{FF2B5EF4-FFF2-40B4-BE49-F238E27FC236}">
                <a16:creationId xmlns:a16="http://schemas.microsoft.com/office/drawing/2014/main" id="{BBD2A46C-2738-4779-9240-F096B6615EBE}"/>
              </a:ext>
            </a:extLst>
          </p:cNvPr>
          <p:cNvPicPr>
            <a:picLocks noChangeAspect="1"/>
          </p:cNvPicPr>
          <p:nvPr/>
        </p:nvPicPr>
        <p:blipFill>
          <a:blip r:embed="rId3"/>
          <a:stretch>
            <a:fillRect/>
          </a:stretch>
        </p:blipFill>
        <p:spPr>
          <a:xfrm>
            <a:off x="4906366" y="4067730"/>
            <a:ext cx="5789065" cy="2226563"/>
          </a:xfrm>
          <a:prstGeom prst="rect">
            <a:avLst/>
          </a:prstGeom>
        </p:spPr>
      </p:pic>
    </p:spTree>
    <p:extLst>
      <p:ext uri="{BB962C8B-B14F-4D97-AF65-F5344CB8AC3E}">
        <p14:creationId xmlns:p14="http://schemas.microsoft.com/office/powerpoint/2010/main" val="1969498017"/>
      </p:ext>
    </p:extLst>
  </p:cSld>
  <p:clrMapOvr>
    <a:overrideClrMapping bg1="lt1" tx1="dk1" bg2="lt2" tx2="dk2" accent1="accent1" accent2="accent2" accent3="accent3" accent4="accent4" accent5="accent5" accent6="accent6" hlink="hlink" folHlink="folHlink"/>
  </p:clrMapOvr>
  <p:transition spd="slow">
    <p:push dir="u"/>
  </p:transition>
</p:sld>
</file>

<file path=ppt/slides/slide97.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3" name="Tijdelijke aanduiding voor verticale tekst 2">
            <a:extLst>
              <a:ext uri="{FF2B5EF4-FFF2-40B4-BE49-F238E27FC236}">
                <a16:creationId xmlns:a16="http://schemas.microsoft.com/office/drawing/2014/main" id="{A6A20898-5842-4457-A617-A5392C6E4A89}"/>
              </a:ext>
            </a:extLst>
          </p:cNvPr>
          <p:cNvSpPr>
            <a:spLocks noGrp="1"/>
          </p:cNvSpPr>
          <p:nvPr>
            <p:ph type="body" orient="vert" idx="15"/>
          </p:nvPr>
        </p:nvSpPr>
        <p:spPr/>
        <p:txBody>
          <a:bodyPr/>
          <a:lstStyle/>
          <a:p>
            <a:endParaRPr lang="en-GB" dirty="0"/>
          </a:p>
        </p:txBody>
      </p:sp>
      <p:sp>
        <p:nvSpPr>
          <p:cNvPr id="4" name="Tijdelijke aanduiding voor dianummer 3">
            <a:extLst>
              <a:ext uri="{FF2B5EF4-FFF2-40B4-BE49-F238E27FC236}">
                <a16:creationId xmlns:a16="http://schemas.microsoft.com/office/drawing/2014/main" id="{F7D08F6F-6029-4122-B484-7D54049A3FB3}"/>
              </a:ext>
            </a:extLst>
          </p:cNvPr>
          <p:cNvSpPr>
            <a:spLocks noGrp="1"/>
          </p:cNvSpPr>
          <p:nvPr>
            <p:ph type="sldNum" sz="quarter" idx="17"/>
          </p:nvPr>
        </p:nvSpPr>
        <p:spPr/>
        <p:txBody>
          <a:bodyPr/>
          <a:lstStyle/>
          <a:p>
            <a:fld id="{5EC93C5F-DB18-4797-88B9-B8B0D60519FD}" type="slidenum">
              <a:rPr lang="en-GB" smtClean="0"/>
              <a:pPr/>
              <a:t>97</a:t>
            </a:fld>
            <a:endParaRPr lang="en-GB" dirty="0"/>
          </a:p>
        </p:txBody>
      </p:sp>
      <p:sp>
        <p:nvSpPr>
          <p:cNvPr id="5" name="Tijdelijke aanduiding voor voettekst 4">
            <a:extLst>
              <a:ext uri="{FF2B5EF4-FFF2-40B4-BE49-F238E27FC236}">
                <a16:creationId xmlns:a16="http://schemas.microsoft.com/office/drawing/2014/main" id="{3EA2EB86-98B3-4BE0-B95E-0EF364444007}"/>
              </a:ext>
            </a:extLst>
          </p:cNvPr>
          <p:cNvSpPr>
            <a:spLocks noGrp="1"/>
          </p:cNvSpPr>
          <p:nvPr>
            <p:ph type="ftr" sz="quarter" idx="16"/>
          </p:nvPr>
        </p:nvSpPr>
        <p:spPr/>
        <p:txBody>
          <a:bodyPr/>
          <a:lstStyle/>
          <a:p>
            <a:r>
              <a:rPr lang="en-GB" dirty="0"/>
              <a:t>26 October 2021 | ALIM Guide for asset information Managers</a:t>
            </a:r>
          </a:p>
        </p:txBody>
      </p:sp>
      <p:sp>
        <p:nvSpPr>
          <p:cNvPr id="6" name="Ondertitel 5">
            <a:extLst>
              <a:ext uri="{FF2B5EF4-FFF2-40B4-BE49-F238E27FC236}">
                <a16:creationId xmlns:a16="http://schemas.microsoft.com/office/drawing/2014/main" id="{35F61DFE-30F3-47F1-958C-8BEE221F8419}"/>
              </a:ext>
            </a:extLst>
          </p:cNvPr>
          <p:cNvSpPr>
            <a:spLocks noGrp="1"/>
          </p:cNvSpPr>
          <p:nvPr>
            <p:ph type="subTitle" idx="10"/>
          </p:nvPr>
        </p:nvSpPr>
        <p:spPr/>
        <p:txBody>
          <a:bodyPr/>
          <a:lstStyle/>
          <a:p>
            <a:r>
              <a:rPr lang="en-GB" dirty="0" err="1"/>
              <a:t>Eaxmple</a:t>
            </a:r>
            <a:r>
              <a:rPr lang="en-GB" dirty="0"/>
              <a:t> </a:t>
            </a:r>
            <a:r>
              <a:rPr lang="en-GB" dirty="0" err="1"/>
              <a:t>Kadaster</a:t>
            </a:r>
            <a:endParaRPr lang="en-GB" dirty="0"/>
          </a:p>
        </p:txBody>
      </p:sp>
      <p:sp>
        <p:nvSpPr>
          <p:cNvPr id="7" name="Titel 6">
            <a:extLst>
              <a:ext uri="{FF2B5EF4-FFF2-40B4-BE49-F238E27FC236}">
                <a16:creationId xmlns:a16="http://schemas.microsoft.com/office/drawing/2014/main" id="{BE35243A-991B-47D7-BBDF-5DC96642A935}"/>
              </a:ext>
            </a:extLst>
          </p:cNvPr>
          <p:cNvSpPr>
            <a:spLocks noGrp="1"/>
          </p:cNvSpPr>
          <p:nvPr>
            <p:ph type="title"/>
          </p:nvPr>
        </p:nvSpPr>
        <p:spPr/>
        <p:txBody>
          <a:bodyPr/>
          <a:lstStyle/>
          <a:p>
            <a:r>
              <a:rPr lang="en-GB" dirty="0"/>
              <a:t>04. implementing ALIM in software</a:t>
            </a:r>
          </a:p>
        </p:txBody>
      </p:sp>
      <p:pic>
        <p:nvPicPr>
          <p:cNvPr id="1026" name="Afbeelding 1">
            <a:extLst>
              <a:ext uri="{FF2B5EF4-FFF2-40B4-BE49-F238E27FC236}">
                <a16:creationId xmlns:a16="http://schemas.microsoft.com/office/drawing/2014/main" id="{6DF99B51-17AE-456C-B6AD-3A795B3B47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45746" y="1468806"/>
            <a:ext cx="6005235" cy="47825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73507656"/>
      </p:ext>
    </p:extLst>
  </p:cSld>
  <p:clrMapOvr>
    <a:overrideClrMapping bg1="lt1" tx1="dk1" bg2="lt2" tx2="dk2" accent1="accent1" accent2="accent2" accent3="accent3" accent4="accent4" accent5="accent5" accent6="accent6" hlink="hlink" folHlink="folHlink"/>
  </p:clrMapOvr>
  <p:transition spd="slow">
    <p:push dir="u"/>
  </p:transition>
</p:sld>
</file>

<file path=ppt/slides/slide98.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3" name="Tijdelijke aanduiding voor verticale tekst 2">
            <a:extLst>
              <a:ext uri="{FF2B5EF4-FFF2-40B4-BE49-F238E27FC236}">
                <a16:creationId xmlns:a16="http://schemas.microsoft.com/office/drawing/2014/main" id="{ED76C920-E5F4-4C86-BFB7-277823C77190}"/>
              </a:ext>
            </a:extLst>
          </p:cNvPr>
          <p:cNvSpPr>
            <a:spLocks noGrp="1"/>
          </p:cNvSpPr>
          <p:nvPr>
            <p:ph type="body" orient="vert" idx="15"/>
          </p:nvPr>
        </p:nvSpPr>
        <p:spPr/>
        <p:txBody>
          <a:bodyPr/>
          <a:lstStyle/>
          <a:p>
            <a:endParaRPr lang="en-GB" dirty="0"/>
          </a:p>
        </p:txBody>
      </p:sp>
      <p:sp>
        <p:nvSpPr>
          <p:cNvPr id="4" name="Tijdelijke aanduiding voor dianummer 3">
            <a:extLst>
              <a:ext uri="{FF2B5EF4-FFF2-40B4-BE49-F238E27FC236}">
                <a16:creationId xmlns:a16="http://schemas.microsoft.com/office/drawing/2014/main" id="{52DD7A8D-15E0-4134-9DA2-FE4208BF70DD}"/>
              </a:ext>
            </a:extLst>
          </p:cNvPr>
          <p:cNvSpPr>
            <a:spLocks noGrp="1"/>
          </p:cNvSpPr>
          <p:nvPr>
            <p:ph type="sldNum" sz="quarter" idx="17"/>
          </p:nvPr>
        </p:nvSpPr>
        <p:spPr/>
        <p:txBody>
          <a:bodyPr/>
          <a:lstStyle/>
          <a:p>
            <a:fld id="{5EC93C5F-DB18-4797-88B9-B8B0D60519FD}" type="slidenum">
              <a:rPr lang="en-GB" smtClean="0"/>
              <a:pPr/>
              <a:t>98</a:t>
            </a:fld>
            <a:endParaRPr lang="en-GB" dirty="0"/>
          </a:p>
        </p:txBody>
      </p:sp>
      <p:sp>
        <p:nvSpPr>
          <p:cNvPr id="5" name="Tijdelijke aanduiding voor voettekst 4">
            <a:extLst>
              <a:ext uri="{FF2B5EF4-FFF2-40B4-BE49-F238E27FC236}">
                <a16:creationId xmlns:a16="http://schemas.microsoft.com/office/drawing/2014/main" id="{81D49E64-98A4-4BFE-8B95-F2DB2B3F183B}"/>
              </a:ext>
            </a:extLst>
          </p:cNvPr>
          <p:cNvSpPr>
            <a:spLocks noGrp="1"/>
          </p:cNvSpPr>
          <p:nvPr>
            <p:ph type="ftr" sz="quarter" idx="16"/>
          </p:nvPr>
        </p:nvSpPr>
        <p:spPr/>
        <p:txBody>
          <a:bodyPr/>
          <a:lstStyle/>
          <a:p>
            <a:r>
              <a:rPr lang="en-GB" dirty="0"/>
              <a:t>26 October 2021 | ALIM Guide for asset information Managers</a:t>
            </a:r>
          </a:p>
        </p:txBody>
      </p:sp>
      <p:sp>
        <p:nvSpPr>
          <p:cNvPr id="7" name="Titel 6">
            <a:extLst>
              <a:ext uri="{FF2B5EF4-FFF2-40B4-BE49-F238E27FC236}">
                <a16:creationId xmlns:a16="http://schemas.microsoft.com/office/drawing/2014/main" id="{ADBB3879-8965-4D67-BAE0-5851922A0518}"/>
              </a:ext>
            </a:extLst>
          </p:cNvPr>
          <p:cNvSpPr>
            <a:spLocks noGrp="1"/>
          </p:cNvSpPr>
          <p:nvPr>
            <p:ph type="title"/>
          </p:nvPr>
        </p:nvSpPr>
        <p:spPr/>
        <p:txBody>
          <a:bodyPr/>
          <a:lstStyle/>
          <a:p>
            <a:r>
              <a:rPr lang="en-GB" dirty="0"/>
              <a:t>05. Using ALIM in practice</a:t>
            </a:r>
          </a:p>
        </p:txBody>
      </p:sp>
      <p:sp>
        <p:nvSpPr>
          <p:cNvPr id="6" name="Tijdelijke aanduiding voor verticale tekst 21">
            <a:extLst>
              <a:ext uri="{FF2B5EF4-FFF2-40B4-BE49-F238E27FC236}">
                <a16:creationId xmlns:a16="http://schemas.microsoft.com/office/drawing/2014/main" id="{1F9BAAFF-392B-4F46-ADD6-26AB2910D7BE}"/>
              </a:ext>
            </a:extLst>
          </p:cNvPr>
          <p:cNvSpPr>
            <a:spLocks noGrp="1"/>
          </p:cNvSpPr>
          <p:nvPr>
            <p:ph type="body" orient="vert" idx="1"/>
          </p:nvPr>
        </p:nvSpPr>
        <p:spPr>
          <a:xfrm>
            <a:off x="777233" y="1856128"/>
            <a:ext cx="10827107" cy="4438165"/>
          </a:xfrm>
        </p:spPr>
        <p:txBody>
          <a:bodyPr/>
          <a:lstStyle/>
          <a:p>
            <a:r>
              <a:rPr lang="en-GB" sz="1800" dirty="0"/>
              <a:t>Overview</a:t>
            </a:r>
          </a:p>
          <a:p>
            <a:r>
              <a:rPr lang="en-GB" sz="1800" dirty="0"/>
              <a:t>Example TNO ERP-SI application</a:t>
            </a:r>
          </a:p>
          <a:p>
            <a:r>
              <a:rPr lang="en-GB" sz="1800" dirty="0"/>
              <a:t>Example Digital Twins</a:t>
            </a:r>
          </a:p>
        </p:txBody>
      </p:sp>
    </p:spTree>
    <p:extLst>
      <p:ext uri="{BB962C8B-B14F-4D97-AF65-F5344CB8AC3E}">
        <p14:creationId xmlns:p14="http://schemas.microsoft.com/office/powerpoint/2010/main" val="3615703497"/>
      </p:ext>
    </p:extLst>
  </p:cSld>
  <p:clrMapOvr>
    <a:masterClrMapping/>
  </p:clrMapOvr>
  <p:transition spd="slow">
    <p:push dir="u"/>
  </p:transition>
</p:sld>
</file>

<file path=ppt/slides/slide99.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6" name="Tijdelijke aanduiding voor verticale tekst 5">
            <a:extLst>
              <a:ext uri="{FF2B5EF4-FFF2-40B4-BE49-F238E27FC236}">
                <a16:creationId xmlns:a16="http://schemas.microsoft.com/office/drawing/2014/main" id="{A5287BB2-F7BB-4987-863B-C48629AA7154}"/>
              </a:ext>
            </a:extLst>
          </p:cNvPr>
          <p:cNvSpPr>
            <a:spLocks noGrp="1"/>
          </p:cNvSpPr>
          <p:nvPr>
            <p:ph type="body" orient="vert" idx="1"/>
          </p:nvPr>
        </p:nvSpPr>
        <p:spPr/>
        <p:txBody>
          <a:bodyPr/>
          <a:lstStyle/>
          <a:p>
            <a:r>
              <a:rPr lang="en-GB" dirty="0"/>
              <a:t>ALIM for information exchange, information sharing &amp; information integration</a:t>
            </a:r>
          </a:p>
          <a:p>
            <a:pPr lvl="1"/>
            <a:r>
              <a:rPr lang="en-GB" dirty="0"/>
              <a:t>Start simple: information exchange scenario</a:t>
            </a:r>
          </a:p>
          <a:p>
            <a:pPr lvl="1"/>
            <a:r>
              <a:rPr lang="en-GB" dirty="0"/>
              <a:t>One step up: information sharing scenario (single source of truth, compare “BIM Level 3”)</a:t>
            </a:r>
          </a:p>
          <a:p>
            <a:pPr lvl="1"/>
            <a:r>
              <a:rPr lang="en-GB" dirty="0"/>
              <a:t>Finally, data integration involving a new functionalities/services provided</a:t>
            </a:r>
          </a:p>
          <a:p>
            <a:endParaRPr lang="en-GB" dirty="0"/>
          </a:p>
          <a:p>
            <a:r>
              <a:rPr lang="en-GB" dirty="0"/>
              <a:t>More complex scenario’s: ALIM as kernel for Predictive Digital Twins</a:t>
            </a:r>
          </a:p>
          <a:p>
            <a:endParaRPr lang="en-GB" dirty="0"/>
          </a:p>
          <a:p>
            <a:endParaRPr lang="en-GB" dirty="0"/>
          </a:p>
          <a:p>
            <a:r>
              <a:rPr lang="en-GB" dirty="0"/>
              <a:t>We start with a TNO example for data integration</a:t>
            </a:r>
          </a:p>
          <a:p>
            <a:pPr lvl="1"/>
            <a:r>
              <a:rPr lang="en-GB" dirty="0"/>
              <a:t>TNO ERP-SI, Early Research Program-Structural Integrity (ERP-SI) 2020</a:t>
            </a:r>
          </a:p>
          <a:p>
            <a:pPr lvl="1"/>
            <a:r>
              <a:rPr lang="en-GB" dirty="0"/>
              <a:t>Steel bridges, SI evaluation</a:t>
            </a:r>
          </a:p>
          <a:p>
            <a:pPr lvl="1"/>
            <a:r>
              <a:rPr lang="en-GB" dirty="0"/>
              <a:t>AI (Bayesian probability) applied to FEM parameters</a:t>
            </a:r>
          </a:p>
        </p:txBody>
      </p:sp>
      <p:sp>
        <p:nvSpPr>
          <p:cNvPr id="9" name="Tijdelijke aanduiding voor verticale tekst 8">
            <a:extLst>
              <a:ext uri="{FF2B5EF4-FFF2-40B4-BE49-F238E27FC236}">
                <a16:creationId xmlns:a16="http://schemas.microsoft.com/office/drawing/2014/main" id="{D8A3BD10-4567-441F-81D1-994F44D3C050}"/>
              </a:ext>
            </a:extLst>
          </p:cNvPr>
          <p:cNvSpPr>
            <a:spLocks noGrp="1"/>
          </p:cNvSpPr>
          <p:nvPr>
            <p:ph type="body" orient="vert" idx="15"/>
          </p:nvPr>
        </p:nvSpPr>
        <p:spPr/>
        <p:txBody>
          <a:bodyPr/>
          <a:lstStyle/>
          <a:p>
            <a:endParaRPr lang="en-GB" dirty="0"/>
          </a:p>
        </p:txBody>
      </p:sp>
      <p:sp>
        <p:nvSpPr>
          <p:cNvPr id="4" name="Tijdelijke aanduiding voor dianummer 3">
            <a:extLst>
              <a:ext uri="{FF2B5EF4-FFF2-40B4-BE49-F238E27FC236}">
                <a16:creationId xmlns:a16="http://schemas.microsoft.com/office/drawing/2014/main" id="{52DD7A8D-15E0-4134-9DA2-FE4208BF70DD}"/>
              </a:ext>
            </a:extLst>
          </p:cNvPr>
          <p:cNvSpPr>
            <a:spLocks noGrp="1"/>
          </p:cNvSpPr>
          <p:nvPr>
            <p:ph type="sldNum" sz="quarter" idx="17"/>
          </p:nvPr>
        </p:nvSpPr>
        <p:spPr/>
        <p:txBody>
          <a:bodyPr/>
          <a:lstStyle/>
          <a:p>
            <a:fld id="{5EC93C5F-DB18-4797-88B9-B8B0D60519FD}" type="slidenum">
              <a:rPr lang="en-GB" smtClean="0"/>
              <a:pPr/>
              <a:t>99</a:t>
            </a:fld>
            <a:endParaRPr lang="en-GB" dirty="0"/>
          </a:p>
        </p:txBody>
      </p:sp>
      <p:sp>
        <p:nvSpPr>
          <p:cNvPr id="5" name="Tijdelijke aanduiding voor voettekst 4">
            <a:extLst>
              <a:ext uri="{FF2B5EF4-FFF2-40B4-BE49-F238E27FC236}">
                <a16:creationId xmlns:a16="http://schemas.microsoft.com/office/drawing/2014/main" id="{81D49E64-98A4-4BFE-8B95-F2DB2B3F183B}"/>
              </a:ext>
            </a:extLst>
          </p:cNvPr>
          <p:cNvSpPr>
            <a:spLocks noGrp="1"/>
          </p:cNvSpPr>
          <p:nvPr>
            <p:ph type="ftr" sz="quarter" idx="16"/>
          </p:nvPr>
        </p:nvSpPr>
        <p:spPr/>
        <p:txBody>
          <a:bodyPr/>
          <a:lstStyle/>
          <a:p>
            <a:r>
              <a:rPr lang="en-GB" dirty="0"/>
              <a:t>26 October 2021 | ALIM Guide for asset information Managers</a:t>
            </a:r>
          </a:p>
        </p:txBody>
      </p:sp>
      <p:sp>
        <p:nvSpPr>
          <p:cNvPr id="8" name="Ondertitel 7">
            <a:extLst>
              <a:ext uri="{FF2B5EF4-FFF2-40B4-BE49-F238E27FC236}">
                <a16:creationId xmlns:a16="http://schemas.microsoft.com/office/drawing/2014/main" id="{B4FEC552-EFA5-4775-A290-E27ED250D5CC}"/>
              </a:ext>
            </a:extLst>
          </p:cNvPr>
          <p:cNvSpPr>
            <a:spLocks noGrp="1"/>
          </p:cNvSpPr>
          <p:nvPr>
            <p:ph type="subTitle" idx="10"/>
          </p:nvPr>
        </p:nvSpPr>
        <p:spPr/>
        <p:txBody>
          <a:bodyPr/>
          <a:lstStyle/>
          <a:p>
            <a:r>
              <a:rPr lang="en-GB" dirty="0"/>
              <a:t>Overview</a:t>
            </a:r>
          </a:p>
        </p:txBody>
      </p:sp>
      <p:sp>
        <p:nvSpPr>
          <p:cNvPr id="7" name="Titel 6">
            <a:extLst>
              <a:ext uri="{FF2B5EF4-FFF2-40B4-BE49-F238E27FC236}">
                <a16:creationId xmlns:a16="http://schemas.microsoft.com/office/drawing/2014/main" id="{ADBB3879-8965-4D67-BAE0-5851922A0518}"/>
              </a:ext>
            </a:extLst>
          </p:cNvPr>
          <p:cNvSpPr>
            <a:spLocks noGrp="1"/>
          </p:cNvSpPr>
          <p:nvPr>
            <p:ph type="title"/>
          </p:nvPr>
        </p:nvSpPr>
        <p:spPr/>
        <p:txBody>
          <a:bodyPr/>
          <a:lstStyle/>
          <a:p>
            <a:r>
              <a:rPr lang="en-GB" dirty="0"/>
              <a:t>05. Using ALIM in practice</a:t>
            </a:r>
          </a:p>
        </p:txBody>
      </p:sp>
    </p:spTree>
    <p:extLst>
      <p:ext uri="{BB962C8B-B14F-4D97-AF65-F5344CB8AC3E}">
        <p14:creationId xmlns:p14="http://schemas.microsoft.com/office/powerpoint/2010/main" val="747923453"/>
      </p:ext>
    </p:extLst>
  </p:cSld>
  <p:clrMapOvr>
    <a:overrideClrMapping bg1="lt1" tx1="dk1" bg2="lt2" tx2="dk2" accent1="accent1" accent2="accent2" accent3="accent3" accent4="accent4" accent5="accent5" accent6="accent6" hlink="hlink" folHlink="folHlink"/>
  </p:clrMapOvr>
  <p:transition spd="slow">
    <p:push dir="u"/>
  </p:transition>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PRESENTER" val="72c9104b3e7f64cdea7d6fddcd89fff3ac2817c"/>
</p:tagLst>
</file>

<file path=ppt/theme/theme1.xml><?xml version="1.0" encoding="utf-8"?>
<a:theme xmlns:a="http://schemas.openxmlformats.org/drawingml/2006/main" name="TNO">
  <a:themeElements>
    <a:clrScheme name="Aangepast 203">
      <a:dk1>
        <a:sysClr val="windowText" lastClr="000000"/>
      </a:dk1>
      <a:lt1>
        <a:sysClr val="window" lastClr="FFFFFF"/>
      </a:lt1>
      <a:dk2>
        <a:srgbClr val="71A4C3"/>
      </a:dk2>
      <a:lt2>
        <a:srgbClr val="9C9C9C"/>
      </a:lt2>
      <a:accent1>
        <a:srgbClr val="ED8000"/>
      </a:accent1>
      <a:accent2>
        <a:srgbClr val="BD1221"/>
      </a:accent2>
      <a:accent3>
        <a:srgbClr val="FFCB00"/>
      </a:accent3>
      <a:accent4>
        <a:srgbClr val="649EC9"/>
      </a:accent4>
      <a:accent5>
        <a:srgbClr val="D6277A"/>
      </a:accent5>
      <a:accent6>
        <a:srgbClr val="93A800"/>
      </a:accent6>
      <a:hlink>
        <a:srgbClr val="337B9B"/>
      </a:hlink>
      <a:folHlink>
        <a:srgbClr val="337B9B"/>
      </a:folHlink>
    </a:clrScheme>
    <a:fontScheme name="Aangepast 63">
      <a:majorFont>
        <a:latin typeface="Segoe UI"/>
        <a:ea typeface=""/>
        <a:cs typeface=""/>
      </a:majorFont>
      <a:minorFont>
        <a:latin typeface="Segoe UI Light"/>
        <a:ea typeface=""/>
        <a:cs typeface=""/>
      </a:minorFont>
    </a:fontScheme>
    <a:fmtScheme name="Kanto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TNO">
  <a:themeElements>
    <a:clrScheme name="Aangepast 203">
      <a:dk1>
        <a:sysClr val="windowText" lastClr="000000"/>
      </a:dk1>
      <a:lt1>
        <a:sysClr val="window" lastClr="FFFFFF"/>
      </a:lt1>
      <a:dk2>
        <a:srgbClr val="71A4C3"/>
      </a:dk2>
      <a:lt2>
        <a:srgbClr val="9C9C9C"/>
      </a:lt2>
      <a:accent1>
        <a:srgbClr val="ED8000"/>
      </a:accent1>
      <a:accent2>
        <a:srgbClr val="BD1221"/>
      </a:accent2>
      <a:accent3>
        <a:srgbClr val="FFCB00"/>
      </a:accent3>
      <a:accent4>
        <a:srgbClr val="649EC9"/>
      </a:accent4>
      <a:accent5>
        <a:srgbClr val="D6277A"/>
      </a:accent5>
      <a:accent6>
        <a:srgbClr val="93A800"/>
      </a:accent6>
      <a:hlink>
        <a:srgbClr val="337B9B"/>
      </a:hlink>
      <a:folHlink>
        <a:srgbClr val="337B9B"/>
      </a:folHlink>
    </a:clrScheme>
    <a:fontScheme name="Aangepast 63">
      <a:majorFont>
        <a:latin typeface="Segoe UI"/>
        <a:ea typeface=""/>
        <a:cs typeface=""/>
      </a:majorFont>
      <a:minorFont>
        <a:latin typeface="Segoe UI Light"/>
        <a:ea typeface=""/>
        <a:cs typeface=""/>
      </a:minorFont>
    </a:fontScheme>
    <a:fmtScheme name="Kanto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TNO">
  <a:themeElements>
    <a:clrScheme name="Aangepast 203">
      <a:dk1>
        <a:sysClr val="windowText" lastClr="000000"/>
      </a:dk1>
      <a:lt1>
        <a:sysClr val="window" lastClr="FFFFFF"/>
      </a:lt1>
      <a:dk2>
        <a:srgbClr val="71A4C3"/>
      </a:dk2>
      <a:lt2>
        <a:srgbClr val="9C9C9C"/>
      </a:lt2>
      <a:accent1>
        <a:srgbClr val="ED8000"/>
      </a:accent1>
      <a:accent2>
        <a:srgbClr val="BD1221"/>
      </a:accent2>
      <a:accent3>
        <a:srgbClr val="FFCB00"/>
      </a:accent3>
      <a:accent4>
        <a:srgbClr val="649EC9"/>
      </a:accent4>
      <a:accent5>
        <a:srgbClr val="D6277A"/>
      </a:accent5>
      <a:accent6>
        <a:srgbClr val="93A800"/>
      </a:accent6>
      <a:hlink>
        <a:srgbClr val="337B9B"/>
      </a:hlink>
      <a:folHlink>
        <a:srgbClr val="337B9B"/>
      </a:folHlink>
    </a:clrScheme>
    <a:fontScheme name="Aangepast 63">
      <a:majorFont>
        <a:latin typeface="Segoe UI"/>
        <a:ea typeface=""/>
        <a:cs typeface=""/>
      </a:majorFont>
      <a:minorFont>
        <a:latin typeface="Segoe UI Light"/>
        <a:ea typeface=""/>
        <a:cs typeface=""/>
      </a:minorFont>
    </a:fontScheme>
    <a:fmtScheme name="Kanto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TNO">
  <a:themeElements>
    <a:clrScheme name="Aangepast 203">
      <a:dk1>
        <a:sysClr val="windowText" lastClr="000000"/>
      </a:dk1>
      <a:lt1>
        <a:sysClr val="window" lastClr="FFFFFF"/>
      </a:lt1>
      <a:dk2>
        <a:srgbClr val="71A4C3"/>
      </a:dk2>
      <a:lt2>
        <a:srgbClr val="9C9C9C"/>
      </a:lt2>
      <a:accent1>
        <a:srgbClr val="ED8000"/>
      </a:accent1>
      <a:accent2>
        <a:srgbClr val="BD1221"/>
      </a:accent2>
      <a:accent3>
        <a:srgbClr val="FFCB00"/>
      </a:accent3>
      <a:accent4>
        <a:srgbClr val="649EC9"/>
      </a:accent4>
      <a:accent5>
        <a:srgbClr val="D6277A"/>
      </a:accent5>
      <a:accent6>
        <a:srgbClr val="93A800"/>
      </a:accent6>
      <a:hlink>
        <a:srgbClr val="337B9B"/>
      </a:hlink>
      <a:folHlink>
        <a:srgbClr val="337B9B"/>
      </a:folHlink>
    </a:clrScheme>
    <a:fontScheme name="Aangepast 63">
      <a:majorFont>
        <a:latin typeface="Segoe UI"/>
        <a:ea typeface=""/>
        <a:cs typeface=""/>
      </a:majorFont>
      <a:minorFont>
        <a:latin typeface="Segoe UI Light"/>
        <a:ea typeface=""/>
        <a:cs typeface=""/>
      </a:minorFont>
    </a:fontScheme>
    <a:fmtScheme name="Kanto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4_TNO">
  <a:themeElements>
    <a:clrScheme name="Aangepast 203">
      <a:dk1>
        <a:sysClr val="windowText" lastClr="000000"/>
      </a:dk1>
      <a:lt1>
        <a:sysClr val="window" lastClr="FFFFFF"/>
      </a:lt1>
      <a:dk2>
        <a:srgbClr val="71A4C3"/>
      </a:dk2>
      <a:lt2>
        <a:srgbClr val="9C9C9C"/>
      </a:lt2>
      <a:accent1>
        <a:srgbClr val="ED8000"/>
      </a:accent1>
      <a:accent2>
        <a:srgbClr val="BD1221"/>
      </a:accent2>
      <a:accent3>
        <a:srgbClr val="FFCB00"/>
      </a:accent3>
      <a:accent4>
        <a:srgbClr val="649EC9"/>
      </a:accent4>
      <a:accent5>
        <a:srgbClr val="D6277A"/>
      </a:accent5>
      <a:accent6>
        <a:srgbClr val="93A800"/>
      </a:accent6>
      <a:hlink>
        <a:srgbClr val="337B9B"/>
      </a:hlink>
      <a:folHlink>
        <a:srgbClr val="337B9B"/>
      </a:folHlink>
    </a:clrScheme>
    <a:fontScheme name="Aangepast 63">
      <a:majorFont>
        <a:latin typeface="Segoe UI"/>
        <a:ea typeface=""/>
        <a:cs typeface=""/>
      </a:majorFont>
      <a:minorFont>
        <a:latin typeface="Segoe UI Light"/>
        <a:ea typeface=""/>
        <a:cs typeface=""/>
      </a:minorFont>
    </a:fontScheme>
    <a:fmtScheme name="Kanto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5_TNO">
  <a:themeElements>
    <a:clrScheme name="Aangepast 203">
      <a:dk1>
        <a:sysClr val="windowText" lastClr="000000"/>
      </a:dk1>
      <a:lt1>
        <a:sysClr val="window" lastClr="FFFFFF"/>
      </a:lt1>
      <a:dk2>
        <a:srgbClr val="71A4C3"/>
      </a:dk2>
      <a:lt2>
        <a:srgbClr val="9C9C9C"/>
      </a:lt2>
      <a:accent1>
        <a:srgbClr val="ED8000"/>
      </a:accent1>
      <a:accent2>
        <a:srgbClr val="BD1221"/>
      </a:accent2>
      <a:accent3>
        <a:srgbClr val="FFCB00"/>
      </a:accent3>
      <a:accent4>
        <a:srgbClr val="649EC9"/>
      </a:accent4>
      <a:accent5>
        <a:srgbClr val="D6277A"/>
      </a:accent5>
      <a:accent6>
        <a:srgbClr val="93A800"/>
      </a:accent6>
      <a:hlink>
        <a:srgbClr val="337B9B"/>
      </a:hlink>
      <a:folHlink>
        <a:srgbClr val="337B9B"/>
      </a:folHlink>
    </a:clrScheme>
    <a:fontScheme name="Aangepast 63">
      <a:majorFont>
        <a:latin typeface="Segoe UI"/>
        <a:ea typeface=""/>
        <a:cs typeface=""/>
      </a:majorFont>
      <a:minorFont>
        <a:latin typeface="Segoe UI Light"/>
        <a:ea typeface=""/>
        <a:cs typeface=""/>
      </a:minorFont>
    </a:fontScheme>
    <a:fmtScheme name="Kanto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6_TNO">
  <a:themeElements>
    <a:clrScheme name="Aangepast 203">
      <a:dk1>
        <a:sysClr val="windowText" lastClr="000000"/>
      </a:dk1>
      <a:lt1>
        <a:sysClr val="window" lastClr="FFFFFF"/>
      </a:lt1>
      <a:dk2>
        <a:srgbClr val="71A4C3"/>
      </a:dk2>
      <a:lt2>
        <a:srgbClr val="9C9C9C"/>
      </a:lt2>
      <a:accent1>
        <a:srgbClr val="ED8000"/>
      </a:accent1>
      <a:accent2>
        <a:srgbClr val="BD1221"/>
      </a:accent2>
      <a:accent3>
        <a:srgbClr val="FFCB00"/>
      </a:accent3>
      <a:accent4>
        <a:srgbClr val="649EC9"/>
      </a:accent4>
      <a:accent5>
        <a:srgbClr val="D6277A"/>
      </a:accent5>
      <a:accent6>
        <a:srgbClr val="93A800"/>
      </a:accent6>
      <a:hlink>
        <a:srgbClr val="337B9B"/>
      </a:hlink>
      <a:folHlink>
        <a:srgbClr val="337B9B"/>
      </a:folHlink>
    </a:clrScheme>
    <a:fontScheme name="Aangepast 63">
      <a:majorFont>
        <a:latin typeface="Segoe UI"/>
        <a:ea typeface=""/>
        <a:cs typeface=""/>
      </a:majorFont>
      <a:minorFont>
        <a:latin typeface="Segoe UI Light"/>
        <a:ea typeface=""/>
        <a:cs typeface=""/>
      </a:minorFont>
    </a:fontScheme>
    <a:fmtScheme name="Kanto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Kantoorthema">
  <a:themeElements>
    <a:clrScheme name="Kantoor">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Kantoor">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Kanto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Aangepast 203">
    <a:dk1>
      <a:sysClr val="windowText" lastClr="000000"/>
    </a:dk1>
    <a:lt1>
      <a:sysClr val="window" lastClr="FFFFFF"/>
    </a:lt1>
    <a:dk2>
      <a:srgbClr val="71A4C3"/>
    </a:dk2>
    <a:lt2>
      <a:srgbClr val="9C9C9C"/>
    </a:lt2>
    <a:accent1>
      <a:srgbClr val="ED8000"/>
    </a:accent1>
    <a:accent2>
      <a:srgbClr val="BD1221"/>
    </a:accent2>
    <a:accent3>
      <a:srgbClr val="FFCB00"/>
    </a:accent3>
    <a:accent4>
      <a:srgbClr val="649EC9"/>
    </a:accent4>
    <a:accent5>
      <a:srgbClr val="D6277A"/>
    </a:accent5>
    <a:accent6>
      <a:srgbClr val="93A800"/>
    </a:accent6>
    <a:hlink>
      <a:srgbClr val="337B9B"/>
    </a:hlink>
    <a:folHlink>
      <a:srgbClr val="337B9B"/>
    </a:folHlink>
  </a:clrScheme>
</a:themeOverride>
</file>

<file path=ppt/theme/themeOverride10.xml><?xml version="1.0" encoding="utf-8"?>
<a:themeOverride xmlns:a="http://schemas.openxmlformats.org/drawingml/2006/main">
  <a:clrScheme name="Aangepast 203">
    <a:dk1>
      <a:sysClr val="windowText" lastClr="000000"/>
    </a:dk1>
    <a:lt1>
      <a:sysClr val="window" lastClr="FFFFFF"/>
    </a:lt1>
    <a:dk2>
      <a:srgbClr val="71A4C3"/>
    </a:dk2>
    <a:lt2>
      <a:srgbClr val="9C9C9C"/>
    </a:lt2>
    <a:accent1>
      <a:srgbClr val="ED8000"/>
    </a:accent1>
    <a:accent2>
      <a:srgbClr val="BD1221"/>
    </a:accent2>
    <a:accent3>
      <a:srgbClr val="FFCB00"/>
    </a:accent3>
    <a:accent4>
      <a:srgbClr val="649EC9"/>
    </a:accent4>
    <a:accent5>
      <a:srgbClr val="D6277A"/>
    </a:accent5>
    <a:accent6>
      <a:srgbClr val="93A800"/>
    </a:accent6>
    <a:hlink>
      <a:srgbClr val="337B9B"/>
    </a:hlink>
    <a:folHlink>
      <a:srgbClr val="337B9B"/>
    </a:folHlink>
  </a:clrScheme>
</a:themeOverride>
</file>

<file path=ppt/theme/themeOverride11.xml><?xml version="1.0" encoding="utf-8"?>
<a:themeOverride xmlns:a="http://schemas.openxmlformats.org/drawingml/2006/main">
  <a:clrScheme name="Aangepast 203">
    <a:dk1>
      <a:sysClr val="windowText" lastClr="000000"/>
    </a:dk1>
    <a:lt1>
      <a:sysClr val="window" lastClr="FFFFFF"/>
    </a:lt1>
    <a:dk2>
      <a:srgbClr val="71A4C3"/>
    </a:dk2>
    <a:lt2>
      <a:srgbClr val="9C9C9C"/>
    </a:lt2>
    <a:accent1>
      <a:srgbClr val="ED8000"/>
    </a:accent1>
    <a:accent2>
      <a:srgbClr val="BD1221"/>
    </a:accent2>
    <a:accent3>
      <a:srgbClr val="FFCB00"/>
    </a:accent3>
    <a:accent4>
      <a:srgbClr val="649EC9"/>
    </a:accent4>
    <a:accent5>
      <a:srgbClr val="D6277A"/>
    </a:accent5>
    <a:accent6>
      <a:srgbClr val="93A800"/>
    </a:accent6>
    <a:hlink>
      <a:srgbClr val="337B9B"/>
    </a:hlink>
    <a:folHlink>
      <a:srgbClr val="337B9B"/>
    </a:folHlink>
  </a:clrScheme>
</a:themeOverride>
</file>

<file path=ppt/theme/themeOverride12.xml><?xml version="1.0" encoding="utf-8"?>
<a:themeOverride xmlns:a="http://schemas.openxmlformats.org/drawingml/2006/main">
  <a:clrScheme name="Aangepast 203">
    <a:dk1>
      <a:sysClr val="windowText" lastClr="000000"/>
    </a:dk1>
    <a:lt1>
      <a:sysClr val="window" lastClr="FFFFFF"/>
    </a:lt1>
    <a:dk2>
      <a:srgbClr val="71A4C3"/>
    </a:dk2>
    <a:lt2>
      <a:srgbClr val="9C9C9C"/>
    </a:lt2>
    <a:accent1>
      <a:srgbClr val="ED8000"/>
    </a:accent1>
    <a:accent2>
      <a:srgbClr val="BD1221"/>
    </a:accent2>
    <a:accent3>
      <a:srgbClr val="FFCB00"/>
    </a:accent3>
    <a:accent4>
      <a:srgbClr val="649EC9"/>
    </a:accent4>
    <a:accent5>
      <a:srgbClr val="D6277A"/>
    </a:accent5>
    <a:accent6>
      <a:srgbClr val="93A800"/>
    </a:accent6>
    <a:hlink>
      <a:srgbClr val="337B9B"/>
    </a:hlink>
    <a:folHlink>
      <a:srgbClr val="337B9B"/>
    </a:folHlink>
  </a:clrScheme>
</a:themeOverride>
</file>

<file path=ppt/theme/themeOverride13.xml><?xml version="1.0" encoding="utf-8"?>
<a:themeOverride xmlns:a="http://schemas.openxmlformats.org/drawingml/2006/main">
  <a:clrScheme name="Aangepast 203">
    <a:dk1>
      <a:sysClr val="windowText" lastClr="000000"/>
    </a:dk1>
    <a:lt1>
      <a:sysClr val="window" lastClr="FFFFFF"/>
    </a:lt1>
    <a:dk2>
      <a:srgbClr val="71A4C3"/>
    </a:dk2>
    <a:lt2>
      <a:srgbClr val="9C9C9C"/>
    </a:lt2>
    <a:accent1>
      <a:srgbClr val="ED8000"/>
    </a:accent1>
    <a:accent2>
      <a:srgbClr val="BD1221"/>
    </a:accent2>
    <a:accent3>
      <a:srgbClr val="FFCB00"/>
    </a:accent3>
    <a:accent4>
      <a:srgbClr val="649EC9"/>
    </a:accent4>
    <a:accent5>
      <a:srgbClr val="D6277A"/>
    </a:accent5>
    <a:accent6>
      <a:srgbClr val="93A800"/>
    </a:accent6>
    <a:hlink>
      <a:srgbClr val="337B9B"/>
    </a:hlink>
    <a:folHlink>
      <a:srgbClr val="337B9B"/>
    </a:folHlink>
  </a:clrScheme>
</a:themeOverride>
</file>

<file path=ppt/theme/themeOverride14.xml><?xml version="1.0" encoding="utf-8"?>
<a:themeOverride xmlns:a="http://schemas.openxmlformats.org/drawingml/2006/main">
  <a:clrScheme name="Aangepast 203">
    <a:dk1>
      <a:sysClr val="windowText" lastClr="000000"/>
    </a:dk1>
    <a:lt1>
      <a:sysClr val="window" lastClr="FFFFFF"/>
    </a:lt1>
    <a:dk2>
      <a:srgbClr val="71A4C3"/>
    </a:dk2>
    <a:lt2>
      <a:srgbClr val="9C9C9C"/>
    </a:lt2>
    <a:accent1>
      <a:srgbClr val="ED8000"/>
    </a:accent1>
    <a:accent2>
      <a:srgbClr val="BD1221"/>
    </a:accent2>
    <a:accent3>
      <a:srgbClr val="FFCB00"/>
    </a:accent3>
    <a:accent4>
      <a:srgbClr val="649EC9"/>
    </a:accent4>
    <a:accent5>
      <a:srgbClr val="D6277A"/>
    </a:accent5>
    <a:accent6>
      <a:srgbClr val="93A800"/>
    </a:accent6>
    <a:hlink>
      <a:srgbClr val="337B9B"/>
    </a:hlink>
    <a:folHlink>
      <a:srgbClr val="337B9B"/>
    </a:folHlink>
  </a:clrScheme>
</a:themeOverride>
</file>

<file path=ppt/theme/themeOverride15.xml><?xml version="1.0" encoding="utf-8"?>
<a:themeOverride xmlns:a="http://schemas.openxmlformats.org/drawingml/2006/main">
  <a:clrScheme name="Aangepast 203">
    <a:dk1>
      <a:sysClr val="windowText" lastClr="000000"/>
    </a:dk1>
    <a:lt1>
      <a:sysClr val="window" lastClr="FFFFFF"/>
    </a:lt1>
    <a:dk2>
      <a:srgbClr val="71A4C3"/>
    </a:dk2>
    <a:lt2>
      <a:srgbClr val="9C9C9C"/>
    </a:lt2>
    <a:accent1>
      <a:srgbClr val="ED8000"/>
    </a:accent1>
    <a:accent2>
      <a:srgbClr val="BD1221"/>
    </a:accent2>
    <a:accent3>
      <a:srgbClr val="FFCB00"/>
    </a:accent3>
    <a:accent4>
      <a:srgbClr val="649EC9"/>
    </a:accent4>
    <a:accent5>
      <a:srgbClr val="D6277A"/>
    </a:accent5>
    <a:accent6>
      <a:srgbClr val="93A800"/>
    </a:accent6>
    <a:hlink>
      <a:srgbClr val="337B9B"/>
    </a:hlink>
    <a:folHlink>
      <a:srgbClr val="337B9B"/>
    </a:folHlink>
  </a:clrScheme>
</a:themeOverride>
</file>

<file path=ppt/theme/themeOverride16.xml><?xml version="1.0" encoding="utf-8"?>
<a:themeOverride xmlns:a="http://schemas.openxmlformats.org/drawingml/2006/main">
  <a:clrScheme name="Aangepast 203">
    <a:dk1>
      <a:sysClr val="windowText" lastClr="000000"/>
    </a:dk1>
    <a:lt1>
      <a:sysClr val="window" lastClr="FFFFFF"/>
    </a:lt1>
    <a:dk2>
      <a:srgbClr val="71A4C3"/>
    </a:dk2>
    <a:lt2>
      <a:srgbClr val="9C9C9C"/>
    </a:lt2>
    <a:accent1>
      <a:srgbClr val="ED8000"/>
    </a:accent1>
    <a:accent2>
      <a:srgbClr val="BD1221"/>
    </a:accent2>
    <a:accent3>
      <a:srgbClr val="FFCB00"/>
    </a:accent3>
    <a:accent4>
      <a:srgbClr val="649EC9"/>
    </a:accent4>
    <a:accent5>
      <a:srgbClr val="D6277A"/>
    </a:accent5>
    <a:accent6>
      <a:srgbClr val="93A800"/>
    </a:accent6>
    <a:hlink>
      <a:srgbClr val="337B9B"/>
    </a:hlink>
    <a:folHlink>
      <a:srgbClr val="337B9B"/>
    </a:folHlink>
  </a:clrScheme>
</a:themeOverride>
</file>

<file path=ppt/theme/themeOverride17.xml><?xml version="1.0" encoding="utf-8"?>
<a:themeOverride xmlns:a="http://schemas.openxmlformats.org/drawingml/2006/main">
  <a:clrScheme name="Aangepast 203">
    <a:dk1>
      <a:sysClr val="windowText" lastClr="000000"/>
    </a:dk1>
    <a:lt1>
      <a:sysClr val="window" lastClr="FFFFFF"/>
    </a:lt1>
    <a:dk2>
      <a:srgbClr val="71A4C3"/>
    </a:dk2>
    <a:lt2>
      <a:srgbClr val="9C9C9C"/>
    </a:lt2>
    <a:accent1>
      <a:srgbClr val="ED8000"/>
    </a:accent1>
    <a:accent2>
      <a:srgbClr val="BD1221"/>
    </a:accent2>
    <a:accent3>
      <a:srgbClr val="FFCB00"/>
    </a:accent3>
    <a:accent4>
      <a:srgbClr val="649EC9"/>
    </a:accent4>
    <a:accent5>
      <a:srgbClr val="D6277A"/>
    </a:accent5>
    <a:accent6>
      <a:srgbClr val="93A800"/>
    </a:accent6>
    <a:hlink>
      <a:srgbClr val="337B9B"/>
    </a:hlink>
    <a:folHlink>
      <a:srgbClr val="337B9B"/>
    </a:folHlink>
  </a:clrScheme>
</a:themeOverride>
</file>

<file path=ppt/theme/themeOverride18.xml><?xml version="1.0" encoding="utf-8"?>
<a:themeOverride xmlns:a="http://schemas.openxmlformats.org/drawingml/2006/main">
  <a:clrScheme name="Aangepast 203">
    <a:dk1>
      <a:sysClr val="windowText" lastClr="000000"/>
    </a:dk1>
    <a:lt1>
      <a:sysClr val="window" lastClr="FFFFFF"/>
    </a:lt1>
    <a:dk2>
      <a:srgbClr val="71A4C3"/>
    </a:dk2>
    <a:lt2>
      <a:srgbClr val="9C9C9C"/>
    </a:lt2>
    <a:accent1>
      <a:srgbClr val="ED8000"/>
    </a:accent1>
    <a:accent2>
      <a:srgbClr val="BD1221"/>
    </a:accent2>
    <a:accent3>
      <a:srgbClr val="FFCB00"/>
    </a:accent3>
    <a:accent4>
      <a:srgbClr val="649EC9"/>
    </a:accent4>
    <a:accent5>
      <a:srgbClr val="D6277A"/>
    </a:accent5>
    <a:accent6>
      <a:srgbClr val="93A800"/>
    </a:accent6>
    <a:hlink>
      <a:srgbClr val="337B9B"/>
    </a:hlink>
    <a:folHlink>
      <a:srgbClr val="337B9B"/>
    </a:folHlink>
  </a:clrScheme>
</a:themeOverride>
</file>

<file path=ppt/theme/themeOverride19.xml><?xml version="1.0" encoding="utf-8"?>
<a:themeOverride xmlns:a="http://schemas.openxmlformats.org/drawingml/2006/main">
  <a:clrScheme name="Aangepast 203">
    <a:dk1>
      <a:sysClr val="windowText" lastClr="000000"/>
    </a:dk1>
    <a:lt1>
      <a:sysClr val="window" lastClr="FFFFFF"/>
    </a:lt1>
    <a:dk2>
      <a:srgbClr val="71A4C3"/>
    </a:dk2>
    <a:lt2>
      <a:srgbClr val="9C9C9C"/>
    </a:lt2>
    <a:accent1>
      <a:srgbClr val="ED8000"/>
    </a:accent1>
    <a:accent2>
      <a:srgbClr val="BD1221"/>
    </a:accent2>
    <a:accent3>
      <a:srgbClr val="FFCB00"/>
    </a:accent3>
    <a:accent4>
      <a:srgbClr val="649EC9"/>
    </a:accent4>
    <a:accent5>
      <a:srgbClr val="D6277A"/>
    </a:accent5>
    <a:accent6>
      <a:srgbClr val="93A800"/>
    </a:accent6>
    <a:hlink>
      <a:srgbClr val="337B9B"/>
    </a:hlink>
    <a:folHlink>
      <a:srgbClr val="337B9B"/>
    </a:folHlink>
  </a:clrScheme>
</a:themeOverride>
</file>

<file path=ppt/theme/themeOverride2.xml><?xml version="1.0" encoding="utf-8"?>
<a:themeOverride xmlns:a="http://schemas.openxmlformats.org/drawingml/2006/main">
  <a:clrScheme name="Aangepast 203">
    <a:dk1>
      <a:sysClr val="windowText" lastClr="000000"/>
    </a:dk1>
    <a:lt1>
      <a:sysClr val="window" lastClr="FFFFFF"/>
    </a:lt1>
    <a:dk2>
      <a:srgbClr val="71A4C3"/>
    </a:dk2>
    <a:lt2>
      <a:srgbClr val="9C9C9C"/>
    </a:lt2>
    <a:accent1>
      <a:srgbClr val="ED8000"/>
    </a:accent1>
    <a:accent2>
      <a:srgbClr val="BD1221"/>
    </a:accent2>
    <a:accent3>
      <a:srgbClr val="FFCB00"/>
    </a:accent3>
    <a:accent4>
      <a:srgbClr val="649EC9"/>
    </a:accent4>
    <a:accent5>
      <a:srgbClr val="D6277A"/>
    </a:accent5>
    <a:accent6>
      <a:srgbClr val="93A800"/>
    </a:accent6>
    <a:hlink>
      <a:srgbClr val="337B9B"/>
    </a:hlink>
    <a:folHlink>
      <a:srgbClr val="337B9B"/>
    </a:folHlink>
  </a:clrScheme>
</a:themeOverride>
</file>

<file path=ppt/theme/themeOverride20.xml><?xml version="1.0" encoding="utf-8"?>
<a:themeOverride xmlns:a="http://schemas.openxmlformats.org/drawingml/2006/main">
  <a:clrScheme name="Aangepast 203">
    <a:dk1>
      <a:sysClr val="windowText" lastClr="000000"/>
    </a:dk1>
    <a:lt1>
      <a:sysClr val="window" lastClr="FFFFFF"/>
    </a:lt1>
    <a:dk2>
      <a:srgbClr val="71A4C3"/>
    </a:dk2>
    <a:lt2>
      <a:srgbClr val="9C9C9C"/>
    </a:lt2>
    <a:accent1>
      <a:srgbClr val="ED8000"/>
    </a:accent1>
    <a:accent2>
      <a:srgbClr val="BD1221"/>
    </a:accent2>
    <a:accent3>
      <a:srgbClr val="FFCB00"/>
    </a:accent3>
    <a:accent4>
      <a:srgbClr val="649EC9"/>
    </a:accent4>
    <a:accent5>
      <a:srgbClr val="D6277A"/>
    </a:accent5>
    <a:accent6>
      <a:srgbClr val="93A800"/>
    </a:accent6>
    <a:hlink>
      <a:srgbClr val="337B9B"/>
    </a:hlink>
    <a:folHlink>
      <a:srgbClr val="337B9B"/>
    </a:folHlink>
  </a:clrScheme>
</a:themeOverride>
</file>

<file path=ppt/theme/themeOverride21.xml><?xml version="1.0" encoding="utf-8"?>
<a:themeOverride xmlns:a="http://schemas.openxmlformats.org/drawingml/2006/main">
  <a:clrScheme name="Aangepast 203">
    <a:dk1>
      <a:sysClr val="windowText" lastClr="000000"/>
    </a:dk1>
    <a:lt1>
      <a:sysClr val="window" lastClr="FFFFFF"/>
    </a:lt1>
    <a:dk2>
      <a:srgbClr val="71A4C3"/>
    </a:dk2>
    <a:lt2>
      <a:srgbClr val="9C9C9C"/>
    </a:lt2>
    <a:accent1>
      <a:srgbClr val="ED8000"/>
    </a:accent1>
    <a:accent2>
      <a:srgbClr val="BD1221"/>
    </a:accent2>
    <a:accent3>
      <a:srgbClr val="FFCB00"/>
    </a:accent3>
    <a:accent4>
      <a:srgbClr val="649EC9"/>
    </a:accent4>
    <a:accent5>
      <a:srgbClr val="D6277A"/>
    </a:accent5>
    <a:accent6>
      <a:srgbClr val="93A800"/>
    </a:accent6>
    <a:hlink>
      <a:srgbClr val="337B9B"/>
    </a:hlink>
    <a:folHlink>
      <a:srgbClr val="337B9B"/>
    </a:folHlink>
  </a:clrScheme>
</a:themeOverride>
</file>

<file path=ppt/theme/themeOverride22.xml><?xml version="1.0" encoding="utf-8"?>
<a:themeOverride xmlns:a="http://schemas.openxmlformats.org/drawingml/2006/main">
  <a:clrScheme name="Aangepast 203">
    <a:dk1>
      <a:sysClr val="windowText" lastClr="000000"/>
    </a:dk1>
    <a:lt1>
      <a:sysClr val="window" lastClr="FFFFFF"/>
    </a:lt1>
    <a:dk2>
      <a:srgbClr val="71A4C3"/>
    </a:dk2>
    <a:lt2>
      <a:srgbClr val="9C9C9C"/>
    </a:lt2>
    <a:accent1>
      <a:srgbClr val="ED8000"/>
    </a:accent1>
    <a:accent2>
      <a:srgbClr val="BD1221"/>
    </a:accent2>
    <a:accent3>
      <a:srgbClr val="FFCB00"/>
    </a:accent3>
    <a:accent4>
      <a:srgbClr val="649EC9"/>
    </a:accent4>
    <a:accent5>
      <a:srgbClr val="D6277A"/>
    </a:accent5>
    <a:accent6>
      <a:srgbClr val="93A800"/>
    </a:accent6>
    <a:hlink>
      <a:srgbClr val="337B9B"/>
    </a:hlink>
    <a:folHlink>
      <a:srgbClr val="337B9B"/>
    </a:folHlink>
  </a:clrScheme>
</a:themeOverride>
</file>

<file path=ppt/theme/themeOverride23.xml><?xml version="1.0" encoding="utf-8"?>
<a:themeOverride xmlns:a="http://schemas.openxmlformats.org/drawingml/2006/main">
  <a:clrScheme name="Aangepast 203">
    <a:dk1>
      <a:sysClr val="windowText" lastClr="000000"/>
    </a:dk1>
    <a:lt1>
      <a:sysClr val="window" lastClr="FFFFFF"/>
    </a:lt1>
    <a:dk2>
      <a:srgbClr val="71A4C3"/>
    </a:dk2>
    <a:lt2>
      <a:srgbClr val="9C9C9C"/>
    </a:lt2>
    <a:accent1>
      <a:srgbClr val="ED8000"/>
    </a:accent1>
    <a:accent2>
      <a:srgbClr val="BD1221"/>
    </a:accent2>
    <a:accent3>
      <a:srgbClr val="FFCB00"/>
    </a:accent3>
    <a:accent4>
      <a:srgbClr val="649EC9"/>
    </a:accent4>
    <a:accent5>
      <a:srgbClr val="D6277A"/>
    </a:accent5>
    <a:accent6>
      <a:srgbClr val="93A800"/>
    </a:accent6>
    <a:hlink>
      <a:srgbClr val="337B9B"/>
    </a:hlink>
    <a:folHlink>
      <a:srgbClr val="337B9B"/>
    </a:folHlink>
  </a:clrScheme>
</a:themeOverride>
</file>

<file path=ppt/theme/themeOverride24.xml><?xml version="1.0" encoding="utf-8"?>
<a:themeOverride xmlns:a="http://schemas.openxmlformats.org/drawingml/2006/main">
  <a:clrScheme name="Aangepast 203">
    <a:dk1>
      <a:sysClr val="windowText" lastClr="000000"/>
    </a:dk1>
    <a:lt1>
      <a:sysClr val="window" lastClr="FFFFFF"/>
    </a:lt1>
    <a:dk2>
      <a:srgbClr val="71A4C3"/>
    </a:dk2>
    <a:lt2>
      <a:srgbClr val="9C9C9C"/>
    </a:lt2>
    <a:accent1>
      <a:srgbClr val="ED8000"/>
    </a:accent1>
    <a:accent2>
      <a:srgbClr val="BD1221"/>
    </a:accent2>
    <a:accent3>
      <a:srgbClr val="FFCB00"/>
    </a:accent3>
    <a:accent4>
      <a:srgbClr val="649EC9"/>
    </a:accent4>
    <a:accent5>
      <a:srgbClr val="D6277A"/>
    </a:accent5>
    <a:accent6>
      <a:srgbClr val="93A800"/>
    </a:accent6>
    <a:hlink>
      <a:srgbClr val="337B9B"/>
    </a:hlink>
    <a:folHlink>
      <a:srgbClr val="337B9B"/>
    </a:folHlink>
  </a:clrScheme>
</a:themeOverride>
</file>

<file path=ppt/theme/themeOverride25.xml><?xml version="1.0" encoding="utf-8"?>
<a:themeOverride xmlns:a="http://schemas.openxmlformats.org/drawingml/2006/main">
  <a:clrScheme name="Aangepast 203">
    <a:dk1>
      <a:sysClr val="windowText" lastClr="000000"/>
    </a:dk1>
    <a:lt1>
      <a:sysClr val="window" lastClr="FFFFFF"/>
    </a:lt1>
    <a:dk2>
      <a:srgbClr val="71A4C3"/>
    </a:dk2>
    <a:lt2>
      <a:srgbClr val="9C9C9C"/>
    </a:lt2>
    <a:accent1>
      <a:srgbClr val="ED8000"/>
    </a:accent1>
    <a:accent2>
      <a:srgbClr val="BD1221"/>
    </a:accent2>
    <a:accent3>
      <a:srgbClr val="FFCB00"/>
    </a:accent3>
    <a:accent4>
      <a:srgbClr val="649EC9"/>
    </a:accent4>
    <a:accent5>
      <a:srgbClr val="D6277A"/>
    </a:accent5>
    <a:accent6>
      <a:srgbClr val="93A800"/>
    </a:accent6>
    <a:hlink>
      <a:srgbClr val="337B9B"/>
    </a:hlink>
    <a:folHlink>
      <a:srgbClr val="337B9B"/>
    </a:folHlink>
  </a:clrScheme>
</a:themeOverride>
</file>

<file path=ppt/theme/themeOverride26.xml><?xml version="1.0" encoding="utf-8"?>
<a:themeOverride xmlns:a="http://schemas.openxmlformats.org/drawingml/2006/main">
  <a:clrScheme name="Aangepast 203">
    <a:dk1>
      <a:sysClr val="windowText" lastClr="000000"/>
    </a:dk1>
    <a:lt1>
      <a:sysClr val="window" lastClr="FFFFFF"/>
    </a:lt1>
    <a:dk2>
      <a:srgbClr val="71A4C3"/>
    </a:dk2>
    <a:lt2>
      <a:srgbClr val="9C9C9C"/>
    </a:lt2>
    <a:accent1>
      <a:srgbClr val="ED8000"/>
    </a:accent1>
    <a:accent2>
      <a:srgbClr val="BD1221"/>
    </a:accent2>
    <a:accent3>
      <a:srgbClr val="FFCB00"/>
    </a:accent3>
    <a:accent4>
      <a:srgbClr val="649EC9"/>
    </a:accent4>
    <a:accent5>
      <a:srgbClr val="D6277A"/>
    </a:accent5>
    <a:accent6>
      <a:srgbClr val="93A800"/>
    </a:accent6>
    <a:hlink>
      <a:srgbClr val="337B9B"/>
    </a:hlink>
    <a:folHlink>
      <a:srgbClr val="337B9B"/>
    </a:folHlink>
  </a:clrScheme>
</a:themeOverride>
</file>

<file path=ppt/theme/themeOverride27.xml><?xml version="1.0" encoding="utf-8"?>
<a:themeOverride xmlns:a="http://schemas.openxmlformats.org/drawingml/2006/main">
  <a:clrScheme name="Aangepast 203">
    <a:dk1>
      <a:sysClr val="windowText" lastClr="000000"/>
    </a:dk1>
    <a:lt1>
      <a:sysClr val="window" lastClr="FFFFFF"/>
    </a:lt1>
    <a:dk2>
      <a:srgbClr val="71A4C3"/>
    </a:dk2>
    <a:lt2>
      <a:srgbClr val="9C9C9C"/>
    </a:lt2>
    <a:accent1>
      <a:srgbClr val="ED8000"/>
    </a:accent1>
    <a:accent2>
      <a:srgbClr val="BD1221"/>
    </a:accent2>
    <a:accent3>
      <a:srgbClr val="FFCB00"/>
    </a:accent3>
    <a:accent4>
      <a:srgbClr val="649EC9"/>
    </a:accent4>
    <a:accent5>
      <a:srgbClr val="D6277A"/>
    </a:accent5>
    <a:accent6>
      <a:srgbClr val="93A800"/>
    </a:accent6>
    <a:hlink>
      <a:srgbClr val="337B9B"/>
    </a:hlink>
    <a:folHlink>
      <a:srgbClr val="337B9B"/>
    </a:folHlink>
  </a:clrScheme>
</a:themeOverride>
</file>

<file path=ppt/theme/themeOverride28.xml><?xml version="1.0" encoding="utf-8"?>
<a:themeOverride xmlns:a="http://schemas.openxmlformats.org/drawingml/2006/main">
  <a:clrScheme name="Aangepast 203">
    <a:dk1>
      <a:sysClr val="windowText" lastClr="000000"/>
    </a:dk1>
    <a:lt1>
      <a:sysClr val="window" lastClr="FFFFFF"/>
    </a:lt1>
    <a:dk2>
      <a:srgbClr val="71A4C3"/>
    </a:dk2>
    <a:lt2>
      <a:srgbClr val="9C9C9C"/>
    </a:lt2>
    <a:accent1>
      <a:srgbClr val="ED8000"/>
    </a:accent1>
    <a:accent2>
      <a:srgbClr val="BD1221"/>
    </a:accent2>
    <a:accent3>
      <a:srgbClr val="FFCB00"/>
    </a:accent3>
    <a:accent4>
      <a:srgbClr val="649EC9"/>
    </a:accent4>
    <a:accent5>
      <a:srgbClr val="D6277A"/>
    </a:accent5>
    <a:accent6>
      <a:srgbClr val="93A800"/>
    </a:accent6>
    <a:hlink>
      <a:srgbClr val="337B9B"/>
    </a:hlink>
    <a:folHlink>
      <a:srgbClr val="337B9B"/>
    </a:folHlink>
  </a:clrScheme>
</a:themeOverride>
</file>

<file path=ppt/theme/themeOverride29.xml><?xml version="1.0" encoding="utf-8"?>
<a:themeOverride xmlns:a="http://schemas.openxmlformats.org/drawingml/2006/main">
  <a:clrScheme name="Aangepast 203">
    <a:dk1>
      <a:sysClr val="windowText" lastClr="000000"/>
    </a:dk1>
    <a:lt1>
      <a:sysClr val="window" lastClr="FFFFFF"/>
    </a:lt1>
    <a:dk2>
      <a:srgbClr val="71A4C3"/>
    </a:dk2>
    <a:lt2>
      <a:srgbClr val="9C9C9C"/>
    </a:lt2>
    <a:accent1>
      <a:srgbClr val="ED8000"/>
    </a:accent1>
    <a:accent2>
      <a:srgbClr val="BD1221"/>
    </a:accent2>
    <a:accent3>
      <a:srgbClr val="FFCB00"/>
    </a:accent3>
    <a:accent4>
      <a:srgbClr val="649EC9"/>
    </a:accent4>
    <a:accent5>
      <a:srgbClr val="D6277A"/>
    </a:accent5>
    <a:accent6>
      <a:srgbClr val="93A800"/>
    </a:accent6>
    <a:hlink>
      <a:srgbClr val="337B9B"/>
    </a:hlink>
    <a:folHlink>
      <a:srgbClr val="337B9B"/>
    </a:folHlink>
  </a:clrScheme>
</a:themeOverride>
</file>

<file path=ppt/theme/themeOverride3.xml><?xml version="1.0" encoding="utf-8"?>
<a:themeOverride xmlns:a="http://schemas.openxmlformats.org/drawingml/2006/main">
  <a:clrScheme name="Aangepast 203">
    <a:dk1>
      <a:sysClr val="windowText" lastClr="000000"/>
    </a:dk1>
    <a:lt1>
      <a:sysClr val="window" lastClr="FFFFFF"/>
    </a:lt1>
    <a:dk2>
      <a:srgbClr val="71A4C3"/>
    </a:dk2>
    <a:lt2>
      <a:srgbClr val="9C9C9C"/>
    </a:lt2>
    <a:accent1>
      <a:srgbClr val="ED8000"/>
    </a:accent1>
    <a:accent2>
      <a:srgbClr val="BD1221"/>
    </a:accent2>
    <a:accent3>
      <a:srgbClr val="FFCB00"/>
    </a:accent3>
    <a:accent4>
      <a:srgbClr val="649EC9"/>
    </a:accent4>
    <a:accent5>
      <a:srgbClr val="D6277A"/>
    </a:accent5>
    <a:accent6>
      <a:srgbClr val="93A800"/>
    </a:accent6>
    <a:hlink>
      <a:srgbClr val="337B9B"/>
    </a:hlink>
    <a:folHlink>
      <a:srgbClr val="337B9B"/>
    </a:folHlink>
  </a:clrScheme>
</a:themeOverride>
</file>

<file path=ppt/theme/themeOverride30.xml><?xml version="1.0" encoding="utf-8"?>
<a:themeOverride xmlns:a="http://schemas.openxmlformats.org/drawingml/2006/main">
  <a:clrScheme name="Aangepast 203">
    <a:dk1>
      <a:sysClr val="windowText" lastClr="000000"/>
    </a:dk1>
    <a:lt1>
      <a:sysClr val="window" lastClr="FFFFFF"/>
    </a:lt1>
    <a:dk2>
      <a:srgbClr val="71A4C3"/>
    </a:dk2>
    <a:lt2>
      <a:srgbClr val="9C9C9C"/>
    </a:lt2>
    <a:accent1>
      <a:srgbClr val="ED8000"/>
    </a:accent1>
    <a:accent2>
      <a:srgbClr val="BD1221"/>
    </a:accent2>
    <a:accent3>
      <a:srgbClr val="FFCB00"/>
    </a:accent3>
    <a:accent4>
      <a:srgbClr val="649EC9"/>
    </a:accent4>
    <a:accent5>
      <a:srgbClr val="D6277A"/>
    </a:accent5>
    <a:accent6>
      <a:srgbClr val="93A800"/>
    </a:accent6>
    <a:hlink>
      <a:srgbClr val="337B9B"/>
    </a:hlink>
    <a:folHlink>
      <a:srgbClr val="337B9B"/>
    </a:folHlink>
  </a:clrScheme>
</a:themeOverride>
</file>

<file path=ppt/theme/themeOverride31.xml><?xml version="1.0" encoding="utf-8"?>
<a:themeOverride xmlns:a="http://schemas.openxmlformats.org/drawingml/2006/main">
  <a:clrScheme name="Aangepast 203">
    <a:dk1>
      <a:sysClr val="windowText" lastClr="000000"/>
    </a:dk1>
    <a:lt1>
      <a:sysClr val="window" lastClr="FFFFFF"/>
    </a:lt1>
    <a:dk2>
      <a:srgbClr val="71A4C3"/>
    </a:dk2>
    <a:lt2>
      <a:srgbClr val="9C9C9C"/>
    </a:lt2>
    <a:accent1>
      <a:srgbClr val="ED8000"/>
    </a:accent1>
    <a:accent2>
      <a:srgbClr val="BD1221"/>
    </a:accent2>
    <a:accent3>
      <a:srgbClr val="FFCB00"/>
    </a:accent3>
    <a:accent4>
      <a:srgbClr val="649EC9"/>
    </a:accent4>
    <a:accent5>
      <a:srgbClr val="D6277A"/>
    </a:accent5>
    <a:accent6>
      <a:srgbClr val="93A800"/>
    </a:accent6>
    <a:hlink>
      <a:srgbClr val="337B9B"/>
    </a:hlink>
    <a:folHlink>
      <a:srgbClr val="337B9B"/>
    </a:folHlink>
  </a:clrScheme>
</a:themeOverride>
</file>

<file path=ppt/theme/themeOverride32.xml><?xml version="1.0" encoding="utf-8"?>
<a:themeOverride xmlns:a="http://schemas.openxmlformats.org/drawingml/2006/main">
  <a:clrScheme name="Aangepast 203">
    <a:dk1>
      <a:sysClr val="windowText" lastClr="000000"/>
    </a:dk1>
    <a:lt1>
      <a:sysClr val="window" lastClr="FFFFFF"/>
    </a:lt1>
    <a:dk2>
      <a:srgbClr val="71A4C3"/>
    </a:dk2>
    <a:lt2>
      <a:srgbClr val="9C9C9C"/>
    </a:lt2>
    <a:accent1>
      <a:srgbClr val="ED8000"/>
    </a:accent1>
    <a:accent2>
      <a:srgbClr val="BD1221"/>
    </a:accent2>
    <a:accent3>
      <a:srgbClr val="FFCB00"/>
    </a:accent3>
    <a:accent4>
      <a:srgbClr val="649EC9"/>
    </a:accent4>
    <a:accent5>
      <a:srgbClr val="D6277A"/>
    </a:accent5>
    <a:accent6>
      <a:srgbClr val="93A800"/>
    </a:accent6>
    <a:hlink>
      <a:srgbClr val="337B9B"/>
    </a:hlink>
    <a:folHlink>
      <a:srgbClr val="337B9B"/>
    </a:folHlink>
  </a:clrScheme>
</a:themeOverride>
</file>

<file path=ppt/theme/themeOverride33.xml><?xml version="1.0" encoding="utf-8"?>
<a:themeOverride xmlns:a="http://schemas.openxmlformats.org/drawingml/2006/main">
  <a:clrScheme name="Aangepast 203">
    <a:dk1>
      <a:sysClr val="windowText" lastClr="000000"/>
    </a:dk1>
    <a:lt1>
      <a:sysClr val="window" lastClr="FFFFFF"/>
    </a:lt1>
    <a:dk2>
      <a:srgbClr val="71A4C3"/>
    </a:dk2>
    <a:lt2>
      <a:srgbClr val="9C9C9C"/>
    </a:lt2>
    <a:accent1>
      <a:srgbClr val="ED8000"/>
    </a:accent1>
    <a:accent2>
      <a:srgbClr val="BD1221"/>
    </a:accent2>
    <a:accent3>
      <a:srgbClr val="FFCB00"/>
    </a:accent3>
    <a:accent4>
      <a:srgbClr val="649EC9"/>
    </a:accent4>
    <a:accent5>
      <a:srgbClr val="D6277A"/>
    </a:accent5>
    <a:accent6>
      <a:srgbClr val="93A800"/>
    </a:accent6>
    <a:hlink>
      <a:srgbClr val="337B9B"/>
    </a:hlink>
    <a:folHlink>
      <a:srgbClr val="337B9B"/>
    </a:folHlink>
  </a:clrScheme>
</a:themeOverride>
</file>

<file path=ppt/theme/themeOverride34.xml><?xml version="1.0" encoding="utf-8"?>
<a:themeOverride xmlns:a="http://schemas.openxmlformats.org/drawingml/2006/main">
  <a:clrScheme name="Aangepast 203">
    <a:dk1>
      <a:sysClr val="windowText" lastClr="000000"/>
    </a:dk1>
    <a:lt1>
      <a:sysClr val="window" lastClr="FFFFFF"/>
    </a:lt1>
    <a:dk2>
      <a:srgbClr val="71A4C3"/>
    </a:dk2>
    <a:lt2>
      <a:srgbClr val="9C9C9C"/>
    </a:lt2>
    <a:accent1>
      <a:srgbClr val="ED8000"/>
    </a:accent1>
    <a:accent2>
      <a:srgbClr val="BD1221"/>
    </a:accent2>
    <a:accent3>
      <a:srgbClr val="FFCB00"/>
    </a:accent3>
    <a:accent4>
      <a:srgbClr val="649EC9"/>
    </a:accent4>
    <a:accent5>
      <a:srgbClr val="D6277A"/>
    </a:accent5>
    <a:accent6>
      <a:srgbClr val="93A800"/>
    </a:accent6>
    <a:hlink>
      <a:srgbClr val="337B9B"/>
    </a:hlink>
    <a:folHlink>
      <a:srgbClr val="337B9B"/>
    </a:folHlink>
  </a:clrScheme>
</a:themeOverride>
</file>

<file path=ppt/theme/themeOverride35.xml><?xml version="1.0" encoding="utf-8"?>
<a:themeOverride xmlns:a="http://schemas.openxmlformats.org/drawingml/2006/main">
  <a:clrScheme name="Aangepast 203">
    <a:dk1>
      <a:sysClr val="windowText" lastClr="000000"/>
    </a:dk1>
    <a:lt1>
      <a:sysClr val="window" lastClr="FFFFFF"/>
    </a:lt1>
    <a:dk2>
      <a:srgbClr val="71A4C3"/>
    </a:dk2>
    <a:lt2>
      <a:srgbClr val="9C9C9C"/>
    </a:lt2>
    <a:accent1>
      <a:srgbClr val="ED8000"/>
    </a:accent1>
    <a:accent2>
      <a:srgbClr val="BD1221"/>
    </a:accent2>
    <a:accent3>
      <a:srgbClr val="FFCB00"/>
    </a:accent3>
    <a:accent4>
      <a:srgbClr val="649EC9"/>
    </a:accent4>
    <a:accent5>
      <a:srgbClr val="D6277A"/>
    </a:accent5>
    <a:accent6>
      <a:srgbClr val="93A800"/>
    </a:accent6>
    <a:hlink>
      <a:srgbClr val="337B9B"/>
    </a:hlink>
    <a:folHlink>
      <a:srgbClr val="337B9B"/>
    </a:folHlink>
  </a:clrScheme>
</a:themeOverride>
</file>

<file path=ppt/theme/themeOverride36.xml><?xml version="1.0" encoding="utf-8"?>
<a:themeOverride xmlns:a="http://schemas.openxmlformats.org/drawingml/2006/main">
  <a:clrScheme name="Aangepast 203">
    <a:dk1>
      <a:sysClr val="windowText" lastClr="000000"/>
    </a:dk1>
    <a:lt1>
      <a:sysClr val="window" lastClr="FFFFFF"/>
    </a:lt1>
    <a:dk2>
      <a:srgbClr val="71A4C3"/>
    </a:dk2>
    <a:lt2>
      <a:srgbClr val="9C9C9C"/>
    </a:lt2>
    <a:accent1>
      <a:srgbClr val="ED8000"/>
    </a:accent1>
    <a:accent2>
      <a:srgbClr val="BD1221"/>
    </a:accent2>
    <a:accent3>
      <a:srgbClr val="FFCB00"/>
    </a:accent3>
    <a:accent4>
      <a:srgbClr val="649EC9"/>
    </a:accent4>
    <a:accent5>
      <a:srgbClr val="D6277A"/>
    </a:accent5>
    <a:accent6>
      <a:srgbClr val="93A800"/>
    </a:accent6>
    <a:hlink>
      <a:srgbClr val="337B9B"/>
    </a:hlink>
    <a:folHlink>
      <a:srgbClr val="337B9B"/>
    </a:folHlink>
  </a:clrScheme>
</a:themeOverride>
</file>

<file path=ppt/theme/themeOverride37.xml><?xml version="1.0" encoding="utf-8"?>
<a:themeOverride xmlns:a="http://schemas.openxmlformats.org/drawingml/2006/main">
  <a:clrScheme name="Aangepast 203">
    <a:dk1>
      <a:sysClr val="windowText" lastClr="000000"/>
    </a:dk1>
    <a:lt1>
      <a:sysClr val="window" lastClr="FFFFFF"/>
    </a:lt1>
    <a:dk2>
      <a:srgbClr val="71A4C3"/>
    </a:dk2>
    <a:lt2>
      <a:srgbClr val="9C9C9C"/>
    </a:lt2>
    <a:accent1>
      <a:srgbClr val="ED8000"/>
    </a:accent1>
    <a:accent2>
      <a:srgbClr val="BD1221"/>
    </a:accent2>
    <a:accent3>
      <a:srgbClr val="FFCB00"/>
    </a:accent3>
    <a:accent4>
      <a:srgbClr val="649EC9"/>
    </a:accent4>
    <a:accent5>
      <a:srgbClr val="D6277A"/>
    </a:accent5>
    <a:accent6>
      <a:srgbClr val="93A800"/>
    </a:accent6>
    <a:hlink>
      <a:srgbClr val="337B9B"/>
    </a:hlink>
    <a:folHlink>
      <a:srgbClr val="337B9B"/>
    </a:folHlink>
  </a:clrScheme>
</a:themeOverride>
</file>

<file path=ppt/theme/themeOverride38.xml><?xml version="1.0" encoding="utf-8"?>
<a:themeOverride xmlns:a="http://schemas.openxmlformats.org/drawingml/2006/main">
  <a:clrScheme name="Aangepast 203">
    <a:dk1>
      <a:sysClr val="windowText" lastClr="000000"/>
    </a:dk1>
    <a:lt1>
      <a:sysClr val="window" lastClr="FFFFFF"/>
    </a:lt1>
    <a:dk2>
      <a:srgbClr val="71A4C3"/>
    </a:dk2>
    <a:lt2>
      <a:srgbClr val="9C9C9C"/>
    </a:lt2>
    <a:accent1>
      <a:srgbClr val="ED8000"/>
    </a:accent1>
    <a:accent2>
      <a:srgbClr val="BD1221"/>
    </a:accent2>
    <a:accent3>
      <a:srgbClr val="FFCB00"/>
    </a:accent3>
    <a:accent4>
      <a:srgbClr val="649EC9"/>
    </a:accent4>
    <a:accent5>
      <a:srgbClr val="D6277A"/>
    </a:accent5>
    <a:accent6>
      <a:srgbClr val="93A800"/>
    </a:accent6>
    <a:hlink>
      <a:srgbClr val="337B9B"/>
    </a:hlink>
    <a:folHlink>
      <a:srgbClr val="337B9B"/>
    </a:folHlink>
  </a:clrScheme>
</a:themeOverride>
</file>

<file path=ppt/theme/themeOverride39.xml><?xml version="1.0" encoding="utf-8"?>
<a:themeOverride xmlns:a="http://schemas.openxmlformats.org/drawingml/2006/main">
  <a:clrScheme name="Aangepast 203">
    <a:dk1>
      <a:sysClr val="windowText" lastClr="000000"/>
    </a:dk1>
    <a:lt1>
      <a:sysClr val="window" lastClr="FFFFFF"/>
    </a:lt1>
    <a:dk2>
      <a:srgbClr val="71A4C3"/>
    </a:dk2>
    <a:lt2>
      <a:srgbClr val="9C9C9C"/>
    </a:lt2>
    <a:accent1>
      <a:srgbClr val="ED8000"/>
    </a:accent1>
    <a:accent2>
      <a:srgbClr val="BD1221"/>
    </a:accent2>
    <a:accent3>
      <a:srgbClr val="FFCB00"/>
    </a:accent3>
    <a:accent4>
      <a:srgbClr val="649EC9"/>
    </a:accent4>
    <a:accent5>
      <a:srgbClr val="D6277A"/>
    </a:accent5>
    <a:accent6>
      <a:srgbClr val="93A800"/>
    </a:accent6>
    <a:hlink>
      <a:srgbClr val="337B9B"/>
    </a:hlink>
    <a:folHlink>
      <a:srgbClr val="337B9B"/>
    </a:folHlink>
  </a:clrScheme>
</a:themeOverride>
</file>

<file path=ppt/theme/themeOverride4.xml><?xml version="1.0" encoding="utf-8"?>
<a:themeOverride xmlns:a="http://schemas.openxmlformats.org/drawingml/2006/main">
  <a:clrScheme name="Aangepast 203">
    <a:dk1>
      <a:sysClr val="windowText" lastClr="000000"/>
    </a:dk1>
    <a:lt1>
      <a:sysClr val="window" lastClr="FFFFFF"/>
    </a:lt1>
    <a:dk2>
      <a:srgbClr val="71A4C3"/>
    </a:dk2>
    <a:lt2>
      <a:srgbClr val="9C9C9C"/>
    </a:lt2>
    <a:accent1>
      <a:srgbClr val="ED8000"/>
    </a:accent1>
    <a:accent2>
      <a:srgbClr val="BD1221"/>
    </a:accent2>
    <a:accent3>
      <a:srgbClr val="FFCB00"/>
    </a:accent3>
    <a:accent4>
      <a:srgbClr val="649EC9"/>
    </a:accent4>
    <a:accent5>
      <a:srgbClr val="D6277A"/>
    </a:accent5>
    <a:accent6>
      <a:srgbClr val="93A800"/>
    </a:accent6>
    <a:hlink>
      <a:srgbClr val="337B9B"/>
    </a:hlink>
    <a:folHlink>
      <a:srgbClr val="337B9B"/>
    </a:folHlink>
  </a:clrScheme>
</a:themeOverride>
</file>

<file path=ppt/theme/themeOverride40.xml><?xml version="1.0" encoding="utf-8"?>
<a:themeOverride xmlns:a="http://schemas.openxmlformats.org/drawingml/2006/main">
  <a:clrScheme name="Aangepast 203">
    <a:dk1>
      <a:sysClr val="windowText" lastClr="000000"/>
    </a:dk1>
    <a:lt1>
      <a:sysClr val="window" lastClr="FFFFFF"/>
    </a:lt1>
    <a:dk2>
      <a:srgbClr val="71A4C3"/>
    </a:dk2>
    <a:lt2>
      <a:srgbClr val="9C9C9C"/>
    </a:lt2>
    <a:accent1>
      <a:srgbClr val="ED8000"/>
    </a:accent1>
    <a:accent2>
      <a:srgbClr val="BD1221"/>
    </a:accent2>
    <a:accent3>
      <a:srgbClr val="FFCB00"/>
    </a:accent3>
    <a:accent4>
      <a:srgbClr val="649EC9"/>
    </a:accent4>
    <a:accent5>
      <a:srgbClr val="D6277A"/>
    </a:accent5>
    <a:accent6>
      <a:srgbClr val="93A800"/>
    </a:accent6>
    <a:hlink>
      <a:srgbClr val="337B9B"/>
    </a:hlink>
    <a:folHlink>
      <a:srgbClr val="337B9B"/>
    </a:folHlink>
  </a:clrScheme>
</a:themeOverride>
</file>

<file path=ppt/theme/themeOverride41.xml><?xml version="1.0" encoding="utf-8"?>
<a:themeOverride xmlns:a="http://schemas.openxmlformats.org/drawingml/2006/main">
  <a:clrScheme name="Aangepast 203">
    <a:dk1>
      <a:sysClr val="windowText" lastClr="000000"/>
    </a:dk1>
    <a:lt1>
      <a:sysClr val="window" lastClr="FFFFFF"/>
    </a:lt1>
    <a:dk2>
      <a:srgbClr val="71A4C3"/>
    </a:dk2>
    <a:lt2>
      <a:srgbClr val="9C9C9C"/>
    </a:lt2>
    <a:accent1>
      <a:srgbClr val="ED8000"/>
    </a:accent1>
    <a:accent2>
      <a:srgbClr val="BD1221"/>
    </a:accent2>
    <a:accent3>
      <a:srgbClr val="FFCB00"/>
    </a:accent3>
    <a:accent4>
      <a:srgbClr val="649EC9"/>
    </a:accent4>
    <a:accent5>
      <a:srgbClr val="D6277A"/>
    </a:accent5>
    <a:accent6>
      <a:srgbClr val="93A800"/>
    </a:accent6>
    <a:hlink>
      <a:srgbClr val="337B9B"/>
    </a:hlink>
    <a:folHlink>
      <a:srgbClr val="337B9B"/>
    </a:folHlink>
  </a:clrScheme>
</a:themeOverride>
</file>

<file path=ppt/theme/themeOverride42.xml><?xml version="1.0" encoding="utf-8"?>
<a:themeOverride xmlns:a="http://schemas.openxmlformats.org/drawingml/2006/main">
  <a:clrScheme name="Aangepast 203">
    <a:dk1>
      <a:sysClr val="windowText" lastClr="000000"/>
    </a:dk1>
    <a:lt1>
      <a:sysClr val="window" lastClr="FFFFFF"/>
    </a:lt1>
    <a:dk2>
      <a:srgbClr val="71A4C3"/>
    </a:dk2>
    <a:lt2>
      <a:srgbClr val="9C9C9C"/>
    </a:lt2>
    <a:accent1>
      <a:srgbClr val="ED8000"/>
    </a:accent1>
    <a:accent2>
      <a:srgbClr val="BD1221"/>
    </a:accent2>
    <a:accent3>
      <a:srgbClr val="FFCB00"/>
    </a:accent3>
    <a:accent4>
      <a:srgbClr val="649EC9"/>
    </a:accent4>
    <a:accent5>
      <a:srgbClr val="D6277A"/>
    </a:accent5>
    <a:accent6>
      <a:srgbClr val="93A800"/>
    </a:accent6>
    <a:hlink>
      <a:srgbClr val="337B9B"/>
    </a:hlink>
    <a:folHlink>
      <a:srgbClr val="337B9B"/>
    </a:folHlink>
  </a:clrScheme>
</a:themeOverride>
</file>

<file path=ppt/theme/themeOverride43.xml><?xml version="1.0" encoding="utf-8"?>
<a:themeOverride xmlns:a="http://schemas.openxmlformats.org/drawingml/2006/main">
  <a:clrScheme name="Aangepast 203">
    <a:dk1>
      <a:sysClr val="windowText" lastClr="000000"/>
    </a:dk1>
    <a:lt1>
      <a:sysClr val="window" lastClr="FFFFFF"/>
    </a:lt1>
    <a:dk2>
      <a:srgbClr val="71A4C3"/>
    </a:dk2>
    <a:lt2>
      <a:srgbClr val="9C9C9C"/>
    </a:lt2>
    <a:accent1>
      <a:srgbClr val="ED8000"/>
    </a:accent1>
    <a:accent2>
      <a:srgbClr val="BD1221"/>
    </a:accent2>
    <a:accent3>
      <a:srgbClr val="FFCB00"/>
    </a:accent3>
    <a:accent4>
      <a:srgbClr val="649EC9"/>
    </a:accent4>
    <a:accent5>
      <a:srgbClr val="D6277A"/>
    </a:accent5>
    <a:accent6>
      <a:srgbClr val="93A800"/>
    </a:accent6>
    <a:hlink>
      <a:srgbClr val="337B9B"/>
    </a:hlink>
    <a:folHlink>
      <a:srgbClr val="337B9B"/>
    </a:folHlink>
  </a:clrScheme>
</a:themeOverride>
</file>

<file path=ppt/theme/themeOverride44.xml><?xml version="1.0" encoding="utf-8"?>
<a:themeOverride xmlns:a="http://schemas.openxmlformats.org/drawingml/2006/main">
  <a:clrScheme name="Aangepast 203">
    <a:dk1>
      <a:sysClr val="windowText" lastClr="000000"/>
    </a:dk1>
    <a:lt1>
      <a:sysClr val="window" lastClr="FFFFFF"/>
    </a:lt1>
    <a:dk2>
      <a:srgbClr val="71A4C3"/>
    </a:dk2>
    <a:lt2>
      <a:srgbClr val="9C9C9C"/>
    </a:lt2>
    <a:accent1>
      <a:srgbClr val="ED8000"/>
    </a:accent1>
    <a:accent2>
      <a:srgbClr val="BD1221"/>
    </a:accent2>
    <a:accent3>
      <a:srgbClr val="FFCB00"/>
    </a:accent3>
    <a:accent4>
      <a:srgbClr val="649EC9"/>
    </a:accent4>
    <a:accent5>
      <a:srgbClr val="D6277A"/>
    </a:accent5>
    <a:accent6>
      <a:srgbClr val="93A800"/>
    </a:accent6>
    <a:hlink>
      <a:srgbClr val="337B9B"/>
    </a:hlink>
    <a:folHlink>
      <a:srgbClr val="337B9B"/>
    </a:folHlink>
  </a:clrScheme>
</a:themeOverride>
</file>

<file path=ppt/theme/themeOverride45.xml><?xml version="1.0" encoding="utf-8"?>
<a:themeOverride xmlns:a="http://schemas.openxmlformats.org/drawingml/2006/main">
  <a:clrScheme name="Aangepast 203">
    <a:dk1>
      <a:sysClr val="windowText" lastClr="000000"/>
    </a:dk1>
    <a:lt1>
      <a:sysClr val="window" lastClr="FFFFFF"/>
    </a:lt1>
    <a:dk2>
      <a:srgbClr val="71A4C3"/>
    </a:dk2>
    <a:lt2>
      <a:srgbClr val="9C9C9C"/>
    </a:lt2>
    <a:accent1>
      <a:srgbClr val="ED8000"/>
    </a:accent1>
    <a:accent2>
      <a:srgbClr val="BD1221"/>
    </a:accent2>
    <a:accent3>
      <a:srgbClr val="FFCB00"/>
    </a:accent3>
    <a:accent4>
      <a:srgbClr val="649EC9"/>
    </a:accent4>
    <a:accent5>
      <a:srgbClr val="D6277A"/>
    </a:accent5>
    <a:accent6>
      <a:srgbClr val="93A800"/>
    </a:accent6>
    <a:hlink>
      <a:srgbClr val="337B9B"/>
    </a:hlink>
    <a:folHlink>
      <a:srgbClr val="337B9B"/>
    </a:folHlink>
  </a:clrScheme>
</a:themeOverride>
</file>

<file path=ppt/theme/themeOverride46.xml><?xml version="1.0" encoding="utf-8"?>
<a:themeOverride xmlns:a="http://schemas.openxmlformats.org/drawingml/2006/main">
  <a:clrScheme name="Aangepast 203">
    <a:dk1>
      <a:sysClr val="windowText" lastClr="000000"/>
    </a:dk1>
    <a:lt1>
      <a:sysClr val="window" lastClr="FFFFFF"/>
    </a:lt1>
    <a:dk2>
      <a:srgbClr val="71A4C3"/>
    </a:dk2>
    <a:lt2>
      <a:srgbClr val="9C9C9C"/>
    </a:lt2>
    <a:accent1>
      <a:srgbClr val="ED8000"/>
    </a:accent1>
    <a:accent2>
      <a:srgbClr val="BD1221"/>
    </a:accent2>
    <a:accent3>
      <a:srgbClr val="FFCB00"/>
    </a:accent3>
    <a:accent4>
      <a:srgbClr val="649EC9"/>
    </a:accent4>
    <a:accent5>
      <a:srgbClr val="D6277A"/>
    </a:accent5>
    <a:accent6>
      <a:srgbClr val="93A800"/>
    </a:accent6>
    <a:hlink>
      <a:srgbClr val="337B9B"/>
    </a:hlink>
    <a:folHlink>
      <a:srgbClr val="337B9B"/>
    </a:folHlink>
  </a:clrScheme>
</a:themeOverride>
</file>

<file path=ppt/theme/themeOverride47.xml><?xml version="1.0" encoding="utf-8"?>
<a:themeOverride xmlns:a="http://schemas.openxmlformats.org/drawingml/2006/main">
  <a:clrScheme name="Aangepast 203">
    <a:dk1>
      <a:sysClr val="windowText" lastClr="000000"/>
    </a:dk1>
    <a:lt1>
      <a:sysClr val="window" lastClr="FFFFFF"/>
    </a:lt1>
    <a:dk2>
      <a:srgbClr val="71A4C3"/>
    </a:dk2>
    <a:lt2>
      <a:srgbClr val="9C9C9C"/>
    </a:lt2>
    <a:accent1>
      <a:srgbClr val="ED8000"/>
    </a:accent1>
    <a:accent2>
      <a:srgbClr val="BD1221"/>
    </a:accent2>
    <a:accent3>
      <a:srgbClr val="FFCB00"/>
    </a:accent3>
    <a:accent4>
      <a:srgbClr val="649EC9"/>
    </a:accent4>
    <a:accent5>
      <a:srgbClr val="D6277A"/>
    </a:accent5>
    <a:accent6>
      <a:srgbClr val="93A800"/>
    </a:accent6>
    <a:hlink>
      <a:srgbClr val="337B9B"/>
    </a:hlink>
    <a:folHlink>
      <a:srgbClr val="337B9B"/>
    </a:folHlink>
  </a:clrScheme>
</a:themeOverride>
</file>

<file path=ppt/theme/themeOverride48.xml><?xml version="1.0" encoding="utf-8"?>
<a:themeOverride xmlns:a="http://schemas.openxmlformats.org/drawingml/2006/main">
  <a:clrScheme name="Aangepast 203">
    <a:dk1>
      <a:sysClr val="windowText" lastClr="000000"/>
    </a:dk1>
    <a:lt1>
      <a:sysClr val="window" lastClr="FFFFFF"/>
    </a:lt1>
    <a:dk2>
      <a:srgbClr val="71A4C3"/>
    </a:dk2>
    <a:lt2>
      <a:srgbClr val="9C9C9C"/>
    </a:lt2>
    <a:accent1>
      <a:srgbClr val="ED8000"/>
    </a:accent1>
    <a:accent2>
      <a:srgbClr val="BD1221"/>
    </a:accent2>
    <a:accent3>
      <a:srgbClr val="FFCB00"/>
    </a:accent3>
    <a:accent4>
      <a:srgbClr val="649EC9"/>
    </a:accent4>
    <a:accent5>
      <a:srgbClr val="D6277A"/>
    </a:accent5>
    <a:accent6>
      <a:srgbClr val="93A800"/>
    </a:accent6>
    <a:hlink>
      <a:srgbClr val="337B9B"/>
    </a:hlink>
    <a:folHlink>
      <a:srgbClr val="337B9B"/>
    </a:folHlink>
  </a:clrScheme>
</a:themeOverride>
</file>

<file path=ppt/theme/themeOverride49.xml><?xml version="1.0" encoding="utf-8"?>
<a:themeOverride xmlns:a="http://schemas.openxmlformats.org/drawingml/2006/main">
  <a:clrScheme name="Aangepast 203">
    <a:dk1>
      <a:sysClr val="windowText" lastClr="000000"/>
    </a:dk1>
    <a:lt1>
      <a:sysClr val="window" lastClr="FFFFFF"/>
    </a:lt1>
    <a:dk2>
      <a:srgbClr val="71A4C3"/>
    </a:dk2>
    <a:lt2>
      <a:srgbClr val="9C9C9C"/>
    </a:lt2>
    <a:accent1>
      <a:srgbClr val="ED8000"/>
    </a:accent1>
    <a:accent2>
      <a:srgbClr val="BD1221"/>
    </a:accent2>
    <a:accent3>
      <a:srgbClr val="FFCB00"/>
    </a:accent3>
    <a:accent4>
      <a:srgbClr val="649EC9"/>
    </a:accent4>
    <a:accent5>
      <a:srgbClr val="D6277A"/>
    </a:accent5>
    <a:accent6>
      <a:srgbClr val="93A800"/>
    </a:accent6>
    <a:hlink>
      <a:srgbClr val="337B9B"/>
    </a:hlink>
    <a:folHlink>
      <a:srgbClr val="337B9B"/>
    </a:folHlink>
  </a:clrScheme>
</a:themeOverride>
</file>

<file path=ppt/theme/themeOverride5.xml><?xml version="1.0" encoding="utf-8"?>
<a:themeOverride xmlns:a="http://schemas.openxmlformats.org/drawingml/2006/main">
  <a:clrScheme name="Aangepast 203">
    <a:dk1>
      <a:sysClr val="windowText" lastClr="000000"/>
    </a:dk1>
    <a:lt1>
      <a:sysClr val="window" lastClr="FFFFFF"/>
    </a:lt1>
    <a:dk2>
      <a:srgbClr val="71A4C3"/>
    </a:dk2>
    <a:lt2>
      <a:srgbClr val="9C9C9C"/>
    </a:lt2>
    <a:accent1>
      <a:srgbClr val="ED8000"/>
    </a:accent1>
    <a:accent2>
      <a:srgbClr val="BD1221"/>
    </a:accent2>
    <a:accent3>
      <a:srgbClr val="FFCB00"/>
    </a:accent3>
    <a:accent4>
      <a:srgbClr val="649EC9"/>
    </a:accent4>
    <a:accent5>
      <a:srgbClr val="D6277A"/>
    </a:accent5>
    <a:accent6>
      <a:srgbClr val="93A800"/>
    </a:accent6>
    <a:hlink>
      <a:srgbClr val="337B9B"/>
    </a:hlink>
    <a:folHlink>
      <a:srgbClr val="337B9B"/>
    </a:folHlink>
  </a:clrScheme>
</a:themeOverride>
</file>

<file path=ppt/theme/themeOverride50.xml><?xml version="1.0" encoding="utf-8"?>
<a:themeOverride xmlns:a="http://schemas.openxmlformats.org/drawingml/2006/main">
  <a:clrScheme name="Aangepast 203">
    <a:dk1>
      <a:sysClr val="windowText" lastClr="000000"/>
    </a:dk1>
    <a:lt1>
      <a:sysClr val="window" lastClr="FFFFFF"/>
    </a:lt1>
    <a:dk2>
      <a:srgbClr val="71A4C3"/>
    </a:dk2>
    <a:lt2>
      <a:srgbClr val="9C9C9C"/>
    </a:lt2>
    <a:accent1>
      <a:srgbClr val="ED8000"/>
    </a:accent1>
    <a:accent2>
      <a:srgbClr val="BD1221"/>
    </a:accent2>
    <a:accent3>
      <a:srgbClr val="FFCB00"/>
    </a:accent3>
    <a:accent4>
      <a:srgbClr val="649EC9"/>
    </a:accent4>
    <a:accent5>
      <a:srgbClr val="D6277A"/>
    </a:accent5>
    <a:accent6>
      <a:srgbClr val="93A800"/>
    </a:accent6>
    <a:hlink>
      <a:srgbClr val="337B9B"/>
    </a:hlink>
    <a:folHlink>
      <a:srgbClr val="337B9B"/>
    </a:folHlink>
  </a:clrScheme>
</a:themeOverride>
</file>

<file path=ppt/theme/themeOverride51.xml><?xml version="1.0" encoding="utf-8"?>
<a:themeOverride xmlns:a="http://schemas.openxmlformats.org/drawingml/2006/main">
  <a:clrScheme name="Aangepast 203">
    <a:dk1>
      <a:sysClr val="windowText" lastClr="000000"/>
    </a:dk1>
    <a:lt1>
      <a:sysClr val="window" lastClr="FFFFFF"/>
    </a:lt1>
    <a:dk2>
      <a:srgbClr val="71A4C3"/>
    </a:dk2>
    <a:lt2>
      <a:srgbClr val="9C9C9C"/>
    </a:lt2>
    <a:accent1>
      <a:srgbClr val="ED8000"/>
    </a:accent1>
    <a:accent2>
      <a:srgbClr val="BD1221"/>
    </a:accent2>
    <a:accent3>
      <a:srgbClr val="FFCB00"/>
    </a:accent3>
    <a:accent4>
      <a:srgbClr val="649EC9"/>
    </a:accent4>
    <a:accent5>
      <a:srgbClr val="D6277A"/>
    </a:accent5>
    <a:accent6>
      <a:srgbClr val="93A800"/>
    </a:accent6>
    <a:hlink>
      <a:srgbClr val="337B9B"/>
    </a:hlink>
    <a:folHlink>
      <a:srgbClr val="337B9B"/>
    </a:folHlink>
  </a:clrScheme>
</a:themeOverride>
</file>

<file path=ppt/theme/themeOverride52.xml><?xml version="1.0" encoding="utf-8"?>
<a:themeOverride xmlns:a="http://schemas.openxmlformats.org/drawingml/2006/main">
  <a:clrScheme name="Aangepast 203">
    <a:dk1>
      <a:sysClr val="windowText" lastClr="000000"/>
    </a:dk1>
    <a:lt1>
      <a:sysClr val="window" lastClr="FFFFFF"/>
    </a:lt1>
    <a:dk2>
      <a:srgbClr val="71A4C3"/>
    </a:dk2>
    <a:lt2>
      <a:srgbClr val="9C9C9C"/>
    </a:lt2>
    <a:accent1>
      <a:srgbClr val="ED8000"/>
    </a:accent1>
    <a:accent2>
      <a:srgbClr val="BD1221"/>
    </a:accent2>
    <a:accent3>
      <a:srgbClr val="FFCB00"/>
    </a:accent3>
    <a:accent4>
      <a:srgbClr val="649EC9"/>
    </a:accent4>
    <a:accent5>
      <a:srgbClr val="D6277A"/>
    </a:accent5>
    <a:accent6>
      <a:srgbClr val="93A800"/>
    </a:accent6>
    <a:hlink>
      <a:srgbClr val="337B9B"/>
    </a:hlink>
    <a:folHlink>
      <a:srgbClr val="337B9B"/>
    </a:folHlink>
  </a:clrScheme>
</a:themeOverride>
</file>

<file path=ppt/theme/themeOverride53.xml><?xml version="1.0" encoding="utf-8"?>
<a:themeOverride xmlns:a="http://schemas.openxmlformats.org/drawingml/2006/main">
  <a:clrScheme name="Aangepast 203">
    <a:dk1>
      <a:sysClr val="windowText" lastClr="000000"/>
    </a:dk1>
    <a:lt1>
      <a:sysClr val="window" lastClr="FFFFFF"/>
    </a:lt1>
    <a:dk2>
      <a:srgbClr val="71A4C3"/>
    </a:dk2>
    <a:lt2>
      <a:srgbClr val="9C9C9C"/>
    </a:lt2>
    <a:accent1>
      <a:srgbClr val="ED8000"/>
    </a:accent1>
    <a:accent2>
      <a:srgbClr val="BD1221"/>
    </a:accent2>
    <a:accent3>
      <a:srgbClr val="FFCB00"/>
    </a:accent3>
    <a:accent4>
      <a:srgbClr val="649EC9"/>
    </a:accent4>
    <a:accent5>
      <a:srgbClr val="D6277A"/>
    </a:accent5>
    <a:accent6>
      <a:srgbClr val="93A800"/>
    </a:accent6>
    <a:hlink>
      <a:srgbClr val="337B9B"/>
    </a:hlink>
    <a:folHlink>
      <a:srgbClr val="337B9B"/>
    </a:folHlink>
  </a:clrScheme>
</a:themeOverride>
</file>

<file path=ppt/theme/themeOverride54.xml><?xml version="1.0" encoding="utf-8"?>
<a:themeOverride xmlns:a="http://schemas.openxmlformats.org/drawingml/2006/main">
  <a:clrScheme name="Aangepast 203">
    <a:dk1>
      <a:sysClr val="windowText" lastClr="000000"/>
    </a:dk1>
    <a:lt1>
      <a:sysClr val="window" lastClr="FFFFFF"/>
    </a:lt1>
    <a:dk2>
      <a:srgbClr val="71A4C3"/>
    </a:dk2>
    <a:lt2>
      <a:srgbClr val="9C9C9C"/>
    </a:lt2>
    <a:accent1>
      <a:srgbClr val="ED8000"/>
    </a:accent1>
    <a:accent2>
      <a:srgbClr val="BD1221"/>
    </a:accent2>
    <a:accent3>
      <a:srgbClr val="FFCB00"/>
    </a:accent3>
    <a:accent4>
      <a:srgbClr val="649EC9"/>
    </a:accent4>
    <a:accent5>
      <a:srgbClr val="D6277A"/>
    </a:accent5>
    <a:accent6>
      <a:srgbClr val="93A800"/>
    </a:accent6>
    <a:hlink>
      <a:srgbClr val="337B9B"/>
    </a:hlink>
    <a:folHlink>
      <a:srgbClr val="337B9B"/>
    </a:folHlink>
  </a:clrScheme>
</a:themeOverride>
</file>

<file path=ppt/theme/themeOverride55.xml><?xml version="1.0" encoding="utf-8"?>
<a:themeOverride xmlns:a="http://schemas.openxmlformats.org/drawingml/2006/main">
  <a:clrScheme name="Aangepast 203">
    <a:dk1>
      <a:sysClr val="windowText" lastClr="000000"/>
    </a:dk1>
    <a:lt1>
      <a:sysClr val="window" lastClr="FFFFFF"/>
    </a:lt1>
    <a:dk2>
      <a:srgbClr val="71A4C3"/>
    </a:dk2>
    <a:lt2>
      <a:srgbClr val="9C9C9C"/>
    </a:lt2>
    <a:accent1>
      <a:srgbClr val="ED8000"/>
    </a:accent1>
    <a:accent2>
      <a:srgbClr val="BD1221"/>
    </a:accent2>
    <a:accent3>
      <a:srgbClr val="FFCB00"/>
    </a:accent3>
    <a:accent4>
      <a:srgbClr val="649EC9"/>
    </a:accent4>
    <a:accent5>
      <a:srgbClr val="D6277A"/>
    </a:accent5>
    <a:accent6>
      <a:srgbClr val="93A800"/>
    </a:accent6>
    <a:hlink>
      <a:srgbClr val="337B9B"/>
    </a:hlink>
    <a:folHlink>
      <a:srgbClr val="337B9B"/>
    </a:folHlink>
  </a:clrScheme>
</a:themeOverride>
</file>

<file path=ppt/theme/themeOverride56.xml><?xml version="1.0" encoding="utf-8"?>
<a:themeOverride xmlns:a="http://schemas.openxmlformats.org/drawingml/2006/main">
  <a:clrScheme name="Aangepast 203">
    <a:dk1>
      <a:sysClr val="windowText" lastClr="000000"/>
    </a:dk1>
    <a:lt1>
      <a:sysClr val="window" lastClr="FFFFFF"/>
    </a:lt1>
    <a:dk2>
      <a:srgbClr val="71A4C3"/>
    </a:dk2>
    <a:lt2>
      <a:srgbClr val="9C9C9C"/>
    </a:lt2>
    <a:accent1>
      <a:srgbClr val="ED8000"/>
    </a:accent1>
    <a:accent2>
      <a:srgbClr val="BD1221"/>
    </a:accent2>
    <a:accent3>
      <a:srgbClr val="FFCB00"/>
    </a:accent3>
    <a:accent4>
      <a:srgbClr val="649EC9"/>
    </a:accent4>
    <a:accent5>
      <a:srgbClr val="D6277A"/>
    </a:accent5>
    <a:accent6>
      <a:srgbClr val="93A800"/>
    </a:accent6>
    <a:hlink>
      <a:srgbClr val="337B9B"/>
    </a:hlink>
    <a:folHlink>
      <a:srgbClr val="337B9B"/>
    </a:folHlink>
  </a:clrScheme>
</a:themeOverride>
</file>

<file path=ppt/theme/themeOverride57.xml><?xml version="1.0" encoding="utf-8"?>
<a:themeOverride xmlns:a="http://schemas.openxmlformats.org/drawingml/2006/main">
  <a:clrScheme name="Aangepast 203">
    <a:dk1>
      <a:sysClr val="windowText" lastClr="000000"/>
    </a:dk1>
    <a:lt1>
      <a:sysClr val="window" lastClr="FFFFFF"/>
    </a:lt1>
    <a:dk2>
      <a:srgbClr val="71A4C3"/>
    </a:dk2>
    <a:lt2>
      <a:srgbClr val="9C9C9C"/>
    </a:lt2>
    <a:accent1>
      <a:srgbClr val="ED8000"/>
    </a:accent1>
    <a:accent2>
      <a:srgbClr val="BD1221"/>
    </a:accent2>
    <a:accent3>
      <a:srgbClr val="FFCB00"/>
    </a:accent3>
    <a:accent4>
      <a:srgbClr val="649EC9"/>
    </a:accent4>
    <a:accent5>
      <a:srgbClr val="D6277A"/>
    </a:accent5>
    <a:accent6>
      <a:srgbClr val="93A800"/>
    </a:accent6>
    <a:hlink>
      <a:srgbClr val="337B9B"/>
    </a:hlink>
    <a:folHlink>
      <a:srgbClr val="337B9B"/>
    </a:folHlink>
  </a:clrScheme>
</a:themeOverride>
</file>

<file path=ppt/theme/themeOverride58.xml><?xml version="1.0" encoding="utf-8"?>
<a:themeOverride xmlns:a="http://schemas.openxmlformats.org/drawingml/2006/main">
  <a:clrScheme name="Aangepast 203">
    <a:dk1>
      <a:sysClr val="windowText" lastClr="000000"/>
    </a:dk1>
    <a:lt1>
      <a:sysClr val="window" lastClr="FFFFFF"/>
    </a:lt1>
    <a:dk2>
      <a:srgbClr val="71A4C3"/>
    </a:dk2>
    <a:lt2>
      <a:srgbClr val="9C9C9C"/>
    </a:lt2>
    <a:accent1>
      <a:srgbClr val="ED8000"/>
    </a:accent1>
    <a:accent2>
      <a:srgbClr val="BD1221"/>
    </a:accent2>
    <a:accent3>
      <a:srgbClr val="FFCB00"/>
    </a:accent3>
    <a:accent4>
      <a:srgbClr val="649EC9"/>
    </a:accent4>
    <a:accent5>
      <a:srgbClr val="D6277A"/>
    </a:accent5>
    <a:accent6>
      <a:srgbClr val="93A800"/>
    </a:accent6>
    <a:hlink>
      <a:srgbClr val="337B9B"/>
    </a:hlink>
    <a:folHlink>
      <a:srgbClr val="337B9B"/>
    </a:folHlink>
  </a:clrScheme>
</a:themeOverride>
</file>

<file path=ppt/theme/themeOverride59.xml><?xml version="1.0" encoding="utf-8"?>
<a:themeOverride xmlns:a="http://schemas.openxmlformats.org/drawingml/2006/main">
  <a:clrScheme name="Aangepast 203">
    <a:dk1>
      <a:sysClr val="windowText" lastClr="000000"/>
    </a:dk1>
    <a:lt1>
      <a:sysClr val="window" lastClr="FFFFFF"/>
    </a:lt1>
    <a:dk2>
      <a:srgbClr val="71A4C3"/>
    </a:dk2>
    <a:lt2>
      <a:srgbClr val="9C9C9C"/>
    </a:lt2>
    <a:accent1>
      <a:srgbClr val="ED8000"/>
    </a:accent1>
    <a:accent2>
      <a:srgbClr val="BD1221"/>
    </a:accent2>
    <a:accent3>
      <a:srgbClr val="FFCB00"/>
    </a:accent3>
    <a:accent4>
      <a:srgbClr val="649EC9"/>
    </a:accent4>
    <a:accent5>
      <a:srgbClr val="D6277A"/>
    </a:accent5>
    <a:accent6>
      <a:srgbClr val="93A800"/>
    </a:accent6>
    <a:hlink>
      <a:srgbClr val="337B9B"/>
    </a:hlink>
    <a:folHlink>
      <a:srgbClr val="337B9B"/>
    </a:folHlink>
  </a:clrScheme>
</a:themeOverride>
</file>

<file path=ppt/theme/themeOverride6.xml><?xml version="1.0" encoding="utf-8"?>
<a:themeOverride xmlns:a="http://schemas.openxmlformats.org/drawingml/2006/main">
  <a:clrScheme name="Aangepast 203">
    <a:dk1>
      <a:sysClr val="windowText" lastClr="000000"/>
    </a:dk1>
    <a:lt1>
      <a:sysClr val="window" lastClr="FFFFFF"/>
    </a:lt1>
    <a:dk2>
      <a:srgbClr val="71A4C3"/>
    </a:dk2>
    <a:lt2>
      <a:srgbClr val="9C9C9C"/>
    </a:lt2>
    <a:accent1>
      <a:srgbClr val="ED8000"/>
    </a:accent1>
    <a:accent2>
      <a:srgbClr val="BD1221"/>
    </a:accent2>
    <a:accent3>
      <a:srgbClr val="FFCB00"/>
    </a:accent3>
    <a:accent4>
      <a:srgbClr val="649EC9"/>
    </a:accent4>
    <a:accent5>
      <a:srgbClr val="D6277A"/>
    </a:accent5>
    <a:accent6>
      <a:srgbClr val="93A800"/>
    </a:accent6>
    <a:hlink>
      <a:srgbClr val="337B9B"/>
    </a:hlink>
    <a:folHlink>
      <a:srgbClr val="337B9B"/>
    </a:folHlink>
  </a:clrScheme>
</a:themeOverride>
</file>

<file path=ppt/theme/themeOverride60.xml><?xml version="1.0" encoding="utf-8"?>
<a:themeOverride xmlns:a="http://schemas.openxmlformats.org/drawingml/2006/main">
  <a:clrScheme name="Aangepast 203">
    <a:dk1>
      <a:sysClr val="windowText" lastClr="000000"/>
    </a:dk1>
    <a:lt1>
      <a:sysClr val="window" lastClr="FFFFFF"/>
    </a:lt1>
    <a:dk2>
      <a:srgbClr val="71A4C3"/>
    </a:dk2>
    <a:lt2>
      <a:srgbClr val="9C9C9C"/>
    </a:lt2>
    <a:accent1>
      <a:srgbClr val="ED8000"/>
    </a:accent1>
    <a:accent2>
      <a:srgbClr val="BD1221"/>
    </a:accent2>
    <a:accent3>
      <a:srgbClr val="FFCB00"/>
    </a:accent3>
    <a:accent4>
      <a:srgbClr val="649EC9"/>
    </a:accent4>
    <a:accent5>
      <a:srgbClr val="D6277A"/>
    </a:accent5>
    <a:accent6>
      <a:srgbClr val="93A800"/>
    </a:accent6>
    <a:hlink>
      <a:srgbClr val="337B9B"/>
    </a:hlink>
    <a:folHlink>
      <a:srgbClr val="337B9B"/>
    </a:folHlink>
  </a:clrScheme>
</a:themeOverride>
</file>

<file path=ppt/theme/themeOverride61.xml><?xml version="1.0" encoding="utf-8"?>
<a:themeOverride xmlns:a="http://schemas.openxmlformats.org/drawingml/2006/main">
  <a:clrScheme name="Aangepast 203">
    <a:dk1>
      <a:sysClr val="windowText" lastClr="000000"/>
    </a:dk1>
    <a:lt1>
      <a:sysClr val="window" lastClr="FFFFFF"/>
    </a:lt1>
    <a:dk2>
      <a:srgbClr val="71A4C3"/>
    </a:dk2>
    <a:lt2>
      <a:srgbClr val="9C9C9C"/>
    </a:lt2>
    <a:accent1>
      <a:srgbClr val="ED8000"/>
    </a:accent1>
    <a:accent2>
      <a:srgbClr val="BD1221"/>
    </a:accent2>
    <a:accent3>
      <a:srgbClr val="FFCB00"/>
    </a:accent3>
    <a:accent4>
      <a:srgbClr val="649EC9"/>
    </a:accent4>
    <a:accent5>
      <a:srgbClr val="D6277A"/>
    </a:accent5>
    <a:accent6>
      <a:srgbClr val="93A800"/>
    </a:accent6>
    <a:hlink>
      <a:srgbClr val="337B9B"/>
    </a:hlink>
    <a:folHlink>
      <a:srgbClr val="337B9B"/>
    </a:folHlink>
  </a:clrScheme>
</a:themeOverride>
</file>

<file path=ppt/theme/themeOverride62.xml><?xml version="1.0" encoding="utf-8"?>
<a:themeOverride xmlns:a="http://schemas.openxmlformats.org/drawingml/2006/main">
  <a:clrScheme name="Aangepast 203">
    <a:dk1>
      <a:sysClr val="windowText" lastClr="000000"/>
    </a:dk1>
    <a:lt1>
      <a:sysClr val="window" lastClr="FFFFFF"/>
    </a:lt1>
    <a:dk2>
      <a:srgbClr val="71A4C3"/>
    </a:dk2>
    <a:lt2>
      <a:srgbClr val="9C9C9C"/>
    </a:lt2>
    <a:accent1>
      <a:srgbClr val="ED8000"/>
    </a:accent1>
    <a:accent2>
      <a:srgbClr val="BD1221"/>
    </a:accent2>
    <a:accent3>
      <a:srgbClr val="FFCB00"/>
    </a:accent3>
    <a:accent4>
      <a:srgbClr val="649EC9"/>
    </a:accent4>
    <a:accent5>
      <a:srgbClr val="D6277A"/>
    </a:accent5>
    <a:accent6>
      <a:srgbClr val="93A800"/>
    </a:accent6>
    <a:hlink>
      <a:srgbClr val="337B9B"/>
    </a:hlink>
    <a:folHlink>
      <a:srgbClr val="337B9B"/>
    </a:folHlink>
  </a:clrScheme>
</a:themeOverride>
</file>

<file path=ppt/theme/themeOverride63.xml><?xml version="1.0" encoding="utf-8"?>
<a:themeOverride xmlns:a="http://schemas.openxmlformats.org/drawingml/2006/main">
  <a:clrScheme name="Aangepast 203">
    <a:dk1>
      <a:sysClr val="windowText" lastClr="000000"/>
    </a:dk1>
    <a:lt1>
      <a:sysClr val="window" lastClr="FFFFFF"/>
    </a:lt1>
    <a:dk2>
      <a:srgbClr val="71A4C3"/>
    </a:dk2>
    <a:lt2>
      <a:srgbClr val="9C9C9C"/>
    </a:lt2>
    <a:accent1>
      <a:srgbClr val="ED8000"/>
    </a:accent1>
    <a:accent2>
      <a:srgbClr val="BD1221"/>
    </a:accent2>
    <a:accent3>
      <a:srgbClr val="FFCB00"/>
    </a:accent3>
    <a:accent4>
      <a:srgbClr val="649EC9"/>
    </a:accent4>
    <a:accent5>
      <a:srgbClr val="D6277A"/>
    </a:accent5>
    <a:accent6>
      <a:srgbClr val="93A800"/>
    </a:accent6>
    <a:hlink>
      <a:srgbClr val="337B9B"/>
    </a:hlink>
    <a:folHlink>
      <a:srgbClr val="337B9B"/>
    </a:folHlink>
  </a:clrScheme>
</a:themeOverride>
</file>

<file path=ppt/theme/themeOverride64.xml><?xml version="1.0" encoding="utf-8"?>
<a:themeOverride xmlns:a="http://schemas.openxmlformats.org/drawingml/2006/main">
  <a:clrScheme name="Aangepast 203">
    <a:dk1>
      <a:sysClr val="windowText" lastClr="000000"/>
    </a:dk1>
    <a:lt1>
      <a:sysClr val="window" lastClr="FFFFFF"/>
    </a:lt1>
    <a:dk2>
      <a:srgbClr val="71A4C3"/>
    </a:dk2>
    <a:lt2>
      <a:srgbClr val="9C9C9C"/>
    </a:lt2>
    <a:accent1>
      <a:srgbClr val="ED8000"/>
    </a:accent1>
    <a:accent2>
      <a:srgbClr val="BD1221"/>
    </a:accent2>
    <a:accent3>
      <a:srgbClr val="FFCB00"/>
    </a:accent3>
    <a:accent4>
      <a:srgbClr val="649EC9"/>
    </a:accent4>
    <a:accent5>
      <a:srgbClr val="D6277A"/>
    </a:accent5>
    <a:accent6>
      <a:srgbClr val="93A800"/>
    </a:accent6>
    <a:hlink>
      <a:srgbClr val="337B9B"/>
    </a:hlink>
    <a:folHlink>
      <a:srgbClr val="337B9B"/>
    </a:folHlink>
  </a:clrScheme>
</a:themeOverride>
</file>

<file path=ppt/theme/themeOverride65.xml><?xml version="1.0" encoding="utf-8"?>
<a:themeOverride xmlns:a="http://schemas.openxmlformats.org/drawingml/2006/main">
  <a:clrScheme name="Aangepast 203">
    <a:dk1>
      <a:sysClr val="windowText" lastClr="000000"/>
    </a:dk1>
    <a:lt1>
      <a:sysClr val="window" lastClr="FFFFFF"/>
    </a:lt1>
    <a:dk2>
      <a:srgbClr val="71A4C3"/>
    </a:dk2>
    <a:lt2>
      <a:srgbClr val="9C9C9C"/>
    </a:lt2>
    <a:accent1>
      <a:srgbClr val="ED8000"/>
    </a:accent1>
    <a:accent2>
      <a:srgbClr val="BD1221"/>
    </a:accent2>
    <a:accent3>
      <a:srgbClr val="FFCB00"/>
    </a:accent3>
    <a:accent4>
      <a:srgbClr val="649EC9"/>
    </a:accent4>
    <a:accent5>
      <a:srgbClr val="D6277A"/>
    </a:accent5>
    <a:accent6>
      <a:srgbClr val="93A800"/>
    </a:accent6>
    <a:hlink>
      <a:srgbClr val="337B9B"/>
    </a:hlink>
    <a:folHlink>
      <a:srgbClr val="337B9B"/>
    </a:folHlink>
  </a:clrScheme>
</a:themeOverride>
</file>

<file path=ppt/theme/themeOverride66.xml><?xml version="1.0" encoding="utf-8"?>
<a:themeOverride xmlns:a="http://schemas.openxmlformats.org/drawingml/2006/main">
  <a:clrScheme name="Aangepast 203">
    <a:dk1>
      <a:sysClr val="windowText" lastClr="000000"/>
    </a:dk1>
    <a:lt1>
      <a:sysClr val="window" lastClr="FFFFFF"/>
    </a:lt1>
    <a:dk2>
      <a:srgbClr val="71A4C3"/>
    </a:dk2>
    <a:lt2>
      <a:srgbClr val="9C9C9C"/>
    </a:lt2>
    <a:accent1>
      <a:srgbClr val="ED8000"/>
    </a:accent1>
    <a:accent2>
      <a:srgbClr val="BD1221"/>
    </a:accent2>
    <a:accent3>
      <a:srgbClr val="FFCB00"/>
    </a:accent3>
    <a:accent4>
      <a:srgbClr val="649EC9"/>
    </a:accent4>
    <a:accent5>
      <a:srgbClr val="D6277A"/>
    </a:accent5>
    <a:accent6>
      <a:srgbClr val="93A800"/>
    </a:accent6>
    <a:hlink>
      <a:srgbClr val="337B9B"/>
    </a:hlink>
    <a:folHlink>
      <a:srgbClr val="337B9B"/>
    </a:folHlink>
  </a:clrScheme>
</a:themeOverride>
</file>

<file path=ppt/theme/themeOverride67.xml><?xml version="1.0" encoding="utf-8"?>
<a:themeOverride xmlns:a="http://schemas.openxmlformats.org/drawingml/2006/main">
  <a:clrScheme name="Aangepast 203">
    <a:dk1>
      <a:sysClr val="windowText" lastClr="000000"/>
    </a:dk1>
    <a:lt1>
      <a:sysClr val="window" lastClr="FFFFFF"/>
    </a:lt1>
    <a:dk2>
      <a:srgbClr val="71A4C3"/>
    </a:dk2>
    <a:lt2>
      <a:srgbClr val="9C9C9C"/>
    </a:lt2>
    <a:accent1>
      <a:srgbClr val="ED8000"/>
    </a:accent1>
    <a:accent2>
      <a:srgbClr val="BD1221"/>
    </a:accent2>
    <a:accent3>
      <a:srgbClr val="FFCB00"/>
    </a:accent3>
    <a:accent4>
      <a:srgbClr val="649EC9"/>
    </a:accent4>
    <a:accent5>
      <a:srgbClr val="D6277A"/>
    </a:accent5>
    <a:accent6>
      <a:srgbClr val="93A800"/>
    </a:accent6>
    <a:hlink>
      <a:srgbClr val="337B9B"/>
    </a:hlink>
    <a:folHlink>
      <a:srgbClr val="337B9B"/>
    </a:folHlink>
  </a:clrScheme>
</a:themeOverride>
</file>

<file path=ppt/theme/themeOverride68.xml><?xml version="1.0" encoding="utf-8"?>
<a:themeOverride xmlns:a="http://schemas.openxmlformats.org/drawingml/2006/main">
  <a:clrScheme name="Aangepast 203">
    <a:dk1>
      <a:sysClr val="windowText" lastClr="000000"/>
    </a:dk1>
    <a:lt1>
      <a:sysClr val="window" lastClr="FFFFFF"/>
    </a:lt1>
    <a:dk2>
      <a:srgbClr val="71A4C3"/>
    </a:dk2>
    <a:lt2>
      <a:srgbClr val="9C9C9C"/>
    </a:lt2>
    <a:accent1>
      <a:srgbClr val="ED8000"/>
    </a:accent1>
    <a:accent2>
      <a:srgbClr val="BD1221"/>
    </a:accent2>
    <a:accent3>
      <a:srgbClr val="FFCB00"/>
    </a:accent3>
    <a:accent4>
      <a:srgbClr val="649EC9"/>
    </a:accent4>
    <a:accent5>
      <a:srgbClr val="D6277A"/>
    </a:accent5>
    <a:accent6>
      <a:srgbClr val="93A800"/>
    </a:accent6>
    <a:hlink>
      <a:srgbClr val="337B9B"/>
    </a:hlink>
    <a:folHlink>
      <a:srgbClr val="337B9B"/>
    </a:folHlink>
  </a:clrScheme>
</a:themeOverride>
</file>

<file path=ppt/theme/themeOverride69.xml><?xml version="1.0" encoding="utf-8"?>
<a:themeOverride xmlns:a="http://schemas.openxmlformats.org/drawingml/2006/main">
  <a:clrScheme name="Aangepast 203">
    <a:dk1>
      <a:sysClr val="windowText" lastClr="000000"/>
    </a:dk1>
    <a:lt1>
      <a:sysClr val="window" lastClr="FFFFFF"/>
    </a:lt1>
    <a:dk2>
      <a:srgbClr val="71A4C3"/>
    </a:dk2>
    <a:lt2>
      <a:srgbClr val="9C9C9C"/>
    </a:lt2>
    <a:accent1>
      <a:srgbClr val="ED8000"/>
    </a:accent1>
    <a:accent2>
      <a:srgbClr val="BD1221"/>
    </a:accent2>
    <a:accent3>
      <a:srgbClr val="FFCB00"/>
    </a:accent3>
    <a:accent4>
      <a:srgbClr val="649EC9"/>
    </a:accent4>
    <a:accent5>
      <a:srgbClr val="D6277A"/>
    </a:accent5>
    <a:accent6>
      <a:srgbClr val="93A800"/>
    </a:accent6>
    <a:hlink>
      <a:srgbClr val="337B9B"/>
    </a:hlink>
    <a:folHlink>
      <a:srgbClr val="337B9B"/>
    </a:folHlink>
  </a:clrScheme>
</a:themeOverride>
</file>

<file path=ppt/theme/themeOverride7.xml><?xml version="1.0" encoding="utf-8"?>
<a:themeOverride xmlns:a="http://schemas.openxmlformats.org/drawingml/2006/main">
  <a:clrScheme name="Aangepast 203">
    <a:dk1>
      <a:sysClr val="windowText" lastClr="000000"/>
    </a:dk1>
    <a:lt1>
      <a:sysClr val="window" lastClr="FFFFFF"/>
    </a:lt1>
    <a:dk2>
      <a:srgbClr val="71A4C3"/>
    </a:dk2>
    <a:lt2>
      <a:srgbClr val="9C9C9C"/>
    </a:lt2>
    <a:accent1>
      <a:srgbClr val="ED8000"/>
    </a:accent1>
    <a:accent2>
      <a:srgbClr val="BD1221"/>
    </a:accent2>
    <a:accent3>
      <a:srgbClr val="FFCB00"/>
    </a:accent3>
    <a:accent4>
      <a:srgbClr val="649EC9"/>
    </a:accent4>
    <a:accent5>
      <a:srgbClr val="D6277A"/>
    </a:accent5>
    <a:accent6>
      <a:srgbClr val="93A800"/>
    </a:accent6>
    <a:hlink>
      <a:srgbClr val="337B9B"/>
    </a:hlink>
    <a:folHlink>
      <a:srgbClr val="337B9B"/>
    </a:folHlink>
  </a:clrScheme>
</a:themeOverride>
</file>

<file path=ppt/theme/themeOverride70.xml><?xml version="1.0" encoding="utf-8"?>
<a:themeOverride xmlns:a="http://schemas.openxmlformats.org/drawingml/2006/main">
  <a:clrScheme name="Aangepast 203">
    <a:dk1>
      <a:sysClr val="windowText" lastClr="000000"/>
    </a:dk1>
    <a:lt1>
      <a:sysClr val="window" lastClr="FFFFFF"/>
    </a:lt1>
    <a:dk2>
      <a:srgbClr val="71A4C3"/>
    </a:dk2>
    <a:lt2>
      <a:srgbClr val="9C9C9C"/>
    </a:lt2>
    <a:accent1>
      <a:srgbClr val="ED8000"/>
    </a:accent1>
    <a:accent2>
      <a:srgbClr val="BD1221"/>
    </a:accent2>
    <a:accent3>
      <a:srgbClr val="FFCB00"/>
    </a:accent3>
    <a:accent4>
      <a:srgbClr val="649EC9"/>
    </a:accent4>
    <a:accent5>
      <a:srgbClr val="D6277A"/>
    </a:accent5>
    <a:accent6>
      <a:srgbClr val="93A800"/>
    </a:accent6>
    <a:hlink>
      <a:srgbClr val="337B9B"/>
    </a:hlink>
    <a:folHlink>
      <a:srgbClr val="337B9B"/>
    </a:folHlink>
  </a:clrScheme>
</a:themeOverride>
</file>

<file path=ppt/theme/themeOverride71.xml><?xml version="1.0" encoding="utf-8"?>
<a:themeOverride xmlns:a="http://schemas.openxmlformats.org/drawingml/2006/main">
  <a:clrScheme name="Aangepast 203">
    <a:dk1>
      <a:sysClr val="windowText" lastClr="000000"/>
    </a:dk1>
    <a:lt1>
      <a:sysClr val="window" lastClr="FFFFFF"/>
    </a:lt1>
    <a:dk2>
      <a:srgbClr val="71A4C3"/>
    </a:dk2>
    <a:lt2>
      <a:srgbClr val="9C9C9C"/>
    </a:lt2>
    <a:accent1>
      <a:srgbClr val="ED8000"/>
    </a:accent1>
    <a:accent2>
      <a:srgbClr val="BD1221"/>
    </a:accent2>
    <a:accent3>
      <a:srgbClr val="FFCB00"/>
    </a:accent3>
    <a:accent4>
      <a:srgbClr val="649EC9"/>
    </a:accent4>
    <a:accent5>
      <a:srgbClr val="D6277A"/>
    </a:accent5>
    <a:accent6>
      <a:srgbClr val="93A800"/>
    </a:accent6>
    <a:hlink>
      <a:srgbClr val="337B9B"/>
    </a:hlink>
    <a:folHlink>
      <a:srgbClr val="337B9B"/>
    </a:folHlink>
  </a:clrScheme>
</a:themeOverride>
</file>

<file path=ppt/theme/themeOverride72.xml><?xml version="1.0" encoding="utf-8"?>
<a:themeOverride xmlns:a="http://schemas.openxmlformats.org/drawingml/2006/main">
  <a:clrScheme name="Aangepast 203">
    <a:dk1>
      <a:sysClr val="windowText" lastClr="000000"/>
    </a:dk1>
    <a:lt1>
      <a:sysClr val="window" lastClr="FFFFFF"/>
    </a:lt1>
    <a:dk2>
      <a:srgbClr val="71A4C3"/>
    </a:dk2>
    <a:lt2>
      <a:srgbClr val="9C9C9C"/>
    </a:lt2>
    <a:accent1>
      <a:srgbClr val="ED8000"/>
    </a:accent1>
    <a:accent2>
      <a:srgbClr val="BD1221"/>
    </a:accent2>
    <a:accent3>
      <a:srgbClr val="FFCB00"/>
    </a:accent3>
    <a:accent4>
      <a:srgbClr val="649EC9"/>
    </a:accent4>
    <a:accent5>
      <a:srgbClr val="D6277A"/>
    </a:accent5>
    <a:accent6>
      <a:srgbClr val="93A800"/>
    </a:accent6>
    <a:hlink>
      <a:srgbClr val="337B9B"/>
    </a:hlink>
    <a:folHlink>
      <a:srgbClr val="337B9B"/>
    </a:folHlink>
  </a:clrScheme>
</a:themeOverride>
</file>

<file path=ppt/theme/themeOverride73.xml><?xml version="1.0" encoding="utf-8"?>
<a:themeOverride xmlns:a="http://schemas.openxmlformats.org/drawingml/2006/main">
  <a:clrScheme name="Aangepast 203">
    <a:dk1>
      <a:sysClr val="windowText" lastClr="000000"/>
    </a:dk1>
    <a:lt1>
      <a:sysClr val="window" lastClr="FFFFFF"/>
    </a:lt1>
    <a:dk2>
      <a:srgbClr val="71A4C3"/>
    </a:dk2>
    <a:lt2>
      <a:srgbClr val="9C9C9C"/>
    </a:lt2>
    <a:accent1>
      <a:srgbClr val="ED8000"/>
    </a:accent1>
    <a:accent2>
      <a:srgbClr val="BD1221"/>
    </a:accent2>
    <a:accent3>
      <a:srgbClr val="FFCB00"/>
    </a:accent3>
    <a:accent4>
      <a:srgbClr val="649EC9"/>
    </a:accent4>
    <a:accent5>
      <a:srgbClr val="D6277A"/>
    </a:accent5>
    <a:accent6>
      <a:srgbClr val="93A800"/>
    </a:accent6>
    <a:hlink>
      <a:srgbClr val="337B9B"/>
    </a:hlink>
    <a:folHlink>
      <a:srgbClr val="337B9B"/>
    </a:folHlink>
  </a:clrScheme>
</a:themeOverride>
</file>

<file path=ppt/theme/themeOverride8.xml><?xml version="1.0" encoding="utf-8"?>
<a:themeOverride xmlns:a="http://schemas.openxmlformats.org/drawingml/2006/main">
  <a:clrScheme name="Aangepast 203">
    <a:dk1>
      <a:sysClr val="windowText" lastClr="000000"/>
    </a:dk1>
    <a:lt1>
      <a:sysClr val="window" lastClr="FFFFFF"/>
    </a:lt1>
    <a:dk2>
      <a:srgbClr val="71A4C3"/>
    </a:dk2>
    <a:lt2>
      <a:srgbClr val="9C9C9C"/>
    </a:lt2>
    <a:accent1>
      <a:srgbClr val="ED8000"/>
    </a:accent1>
    <a:accent2>
      <a:srgbClr val="BD1221"/>
    </a:accent2>
    <a:accent3>
      <a:srgbClr val="FFCB00"/>
    </a:accent3>
    <a:accent4>
      <a:srgbClr val="649EC9"/>
    </a:accent4>
    <a:accent5>
      <a:srgbClr val="D6277A"/>
    </a:accent5>
    <a:accent6>
      <a:srgbClr val="93A800"/>
    </a:accent6>
    <a:hlink>
      <a:srgbClr val="337B9B"/>
    </a:hlink>
    <a:folHlink>
      <a:srgbClr val="337B9B"/>
    </a:folHlink>
  </a:clrScheme>
</a:themeOverride>
</file>

<file path=ppt/theme/themeOverride9.xml><?xml version="1.0" encoding="utf-8"?>
<a:themeOverride xmlns:a="http://schemas.openxmlformats.org/drawingml/2006/main">
  <a:clrScheme name="Aangepast 203">
    <a:dk1>
      <a:sysClr val="windowText" lastClr="000000"/>
    </a:dk1>
    <a:lt1>
      <a:sysClr val="window" lastClr="FFFFFF"/>
    </a:lt1>
    <a:dk2>
      <a:srgbClr val="71A4C3"/>
    </a:dk2>
    <a:lt2>
      <a:srgbClr val="9C9C9C"/>
    </a:lt2>
    <a:accent1>
      <a:srgbClr val="ED8000"/>
    </a:accent1>
    <a:accent2>
      <a:srgbClr val="BD1221"/>
    </a:accent2>
    <a:accent3>
      <a:srgbClr val="FFCB00"/>
    </a:accent3>
    <a:accent4>
      <a:srgbClr val="649EC9"/>
    </a:accent4>
    <a:accent5>
      <a:srgbClr val="D6277A"/>
    </a:accent5>
    <a:accent6>
      <a:srgbClr val="93A800"/>
    </a:accent6>
    <a:hlink>
      <a:srgbClr val="337B9B"/>
    </a:hlink>
    <a:folHlink>
      <a:srgbClr val="337B9B"/>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p:properties xmlns:p="http://schemas.microsoft.com/office/2006/metadata/properties" xmlns:xsi="http://www.w3.org/2001/XMLSchema-instance" xmlns:pc="http://schemas.microsoft.com/office/infopath/2007/PartnerControls">
  <documentManagement>
    <TNOC_ClusterName xmlns="2f6a910d-138e-42c1-8e8a-320c1b7cf3f7">KIP ALIM 2020</TNOC_ClusterName>
    <TNOC_ClusterId xmlns="2f6a910d-138e-42c1-8e8a-320c1b7cf3f7">060.42735</TNOC_ClusterId>
    <cf581d8792c646118aad2c2c4ecdfa8c xmlns="18cf31cb-3e2e-4c07-a0f0-8e6c26fbeac0">
      <Terms xmlns="http://schemas.microsoft.com/office/infopath/2007/PartnerControls"/>
    </cf581d8792c646118aad2c2c4ecdfa8c>
    <h15fbb78f4cb41d290e72f301ea2865f xmlns="18cf31cb-3e2e-4c07-a0f0-8e6c26fbeac0">
      <Terms xmlns="http://schemas.microsoft.com/office/infopath/2007/PartnerControls">
        <TermInfo xmlns="http://schemas.microsoft.com/office/infopath/2007/PartnerControls">
          <TermName xmlns="http://schemas.microsoft.com/office/infopath/2007/PartnerControls">Project</TermName>
          <TermId xmlns="http://schemas.microsoft.com/office/infopath/2007/PartnerControls">fa11c4c9-105f-402c-bb40-9a56b4989397</TermId>
        </TermInfo>
      </Terms>
    </h15fbb78f4cb41d290e72f301ea2865f>
    <bac4ab11065f4f6c809c820c57e320e5 xmlns="18cf31cb-3e2e-4c07-a0f0-8e6c26fbeac0">
      <Terms xmlns="http://schemas.microsoft.com/office/infopath/2007/PartnerControls"/>
    </bac4ab11065f4f6c809c820c57e320e5>
    <lca20d149a844688b6abf34073d5c21d xmlns="18cf31cb-3e2e-4c07-a0f0-8e6c26fbeac0">
      <Terms xmlns="http://schemas.microsoft.com/office/infopath/2007/PartnerControls"/>
    </lca20d149a844688b6abf34073d5c21d>
    <TaxCatchAll xmlns="18cf31cb-3e2e-4c07-a0f0-8e6c26fbeac0">
      <Value>5</Value>
      <Value>1</Value>
    </TaxCatchAll>
    <n2a7a23bcc2241cb9261f9a914c7c1bb xmlns="18cf31cb-3e2e-4c07-a0f0-8e6c26fbeac0">
      <Terms xmlns="http://schemas.microsoft.com/office/infopath/2007/PartnerControls">
        <TermInfo xmlns="http://schemas.microsoft.com/office/infopath/2007/PartnerControls">
          <TermName xmlns="http://schemas.microsoft.com/office/infopath/2007/PartnerControls">TNO Internal</TermName>
          <TermId xmlns="http://schemas.microsoft.com/office/infopath/2007/PartnerControls">1a23c89f-ef54-4907-86fd-8242403ff722</TermId>
        </TermInfo>
      </Terms>
    </n2a7a23bcc2241cb9261f9a914c7c1bb>
    <_dlc_DocId xmlns="18cf31cb-3e2e-4c07-a0f0-8e6c26fbeac0">U63KM3PRJ7WH-457856613-958</_dlc_DocId>
    <_dlc_DocIdUrl xmlns="18cf31cb-3e2e-4c07-a0f0-8e6c26fbeac0">
      <Url>https://365tno.sharepoint.com/teams/P060.00784/_layouts/15/DocIdRedir.aspx?ID=U63KM3PRJ7WH-457856613-958</Url>
      <Description>U63KM3PRJ7WH-457856613-958</Description>
    </_dlc_DocIdUrl>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Version=16.0.0.0, Culture=neutral, PublicKeyToken=71e9bce111e9429c</Assembly>
    <Class>Microsoft.Office.DocumentManagement.Internal.DocIdHandler</Class>
    <Data/>
    <Filter/>
  </Receiver>
</spe:Receivers>
</file>

<file path=customXml/item4.xml><?xml version="1.0" encoding="utf-8"?>
<ct:contentTypeSchema xmlns:ct="http://schemas.microsoft.com/office/2006/metadata/contentType" xmlns:ma="http://schemas.microsoft.com/office/2006/metadata/properties/metaAttributes" ct:_="" ma:_="" ma:contentTypeName="Team Document" ma:contentTypeID="0x010100A35317DCC28344A7B82488658A034A5C0100A70E946C18DF064A969A07C4EBEAC454" ma:contentTypeVersion="13" ma:contentTypeDescription=" " ma:contentTypeScope="" ma:versionID="5092482540aa89a0790c420ec94647c8">
  <xsd:schema xmlns:xsd="http://www.w3.org/2001/XMLSchema" xmlns:xs="http://www.w3.org/2001/XMLSchema" xmlns:p="http://schemas.microsoft.com/office/2006/metadata/properties" xmlns:ns2="18cf31cb-3e2e-4c07-a0f0-8e6c26fbeac0" xmlns:ns3="2f6a910d-138e-42c1-8e8a-320c1b7cf3f7" xmlns:ns5="f4c7e348-f7b0-467d-9274-28e3e1373111" targetNamespace="http://schemas.microsoft.com/office/2006/metadata/properties" ma:root="true" ma:fieldsID="9c3e62782424bd34f6175d70b80239cd" ns2:_="" ns3:_="" ns5:_="">
    <xsd:import namespace="18cf31cb-3e2e-4c07-a0f0-8e6c26fbeac0"/>
    <xsd:import namespace="2f6a910d-138e-42c1-8e8a-320c1b7cf3f7"/>
    <xsd:import namespace="f4c7e348-f7b0-467d-9274-28e3e1373111"/>
    <xsd:element name="properties">
      <xsd:complexType>
        <xsd:sequence>
          <xsd:element name="documentManagement">
            <xsd:complexType>
              <xsd:all>
                <xsd:element ref="ns2:_dlc_DocId" minOccurs="0"/>
                <xsd:element ref="ns2:_dlc_DocIdUrl" minOccurs="0"/>
                <xsd:element ref="ns2:_dlc_DocIdPersistId" minOccurs="0"/>
                <xsd:element ref="ns3:TNOC_ClusterName" minOccurs="0"/>
                <xsd:element ref="ns3:TNOC_ClusterId" minOccurs="0"/>
                <xsd:element ref="ns2:h15fbb78f4cb41d290e72f301ea2865f" minOccurs="0"/>
                <xsd:element ref="ns2:TaxCatchAll" minOccurs="0"/>
                <xsd:element ref="ns2:TaxCatchAllLabel" minOccurs="0"/>
                <xsd:element ref="ns2:n2a7a23bcc2241cb9261f9a914c7c1bb" minOccurs="0"/>
                <xsd:element ref="ns2:lca20d149a844688b6abf34073d5c21d" minOccurs="0"/>
                <xsd:element ref="ns2:cf581d8792c646118aad2c2c4ecdfa8c" minOccurs="0"/>
                <xsd:element ref="ns2:bac4ab11065f4f6c809c820c57e320e5" minOccurs="0"/>
                <xsd:element ref="ns5:MediaServiceMetadata" minOccurs="0"/>
                <xsd:element ref="ns5:MediaServiceFastMetadata" minOccurs="0"/>
                <xsd:element ref="ns2:SharedWithUsers" minOccurs="0"/>
                <xsd:element ref="ns2:SharedWithDetails" minOccurs="0"/>
                <xsd:element ref="ns5:MediaServiceDateTaken" minOccurs="0"/>
                <xsd:element ref="ns5:MediaServiceAutoTags" minOccurs="0"/>
                <xsd:element ref="ns5:MediaServiceGenerationTime" minOccurs="0"/>
                <xsd:element ref="ns5:MediaServiceEventHashCode" minOccurs="0"/>
                <xsd:element ref="ns5:MediaServiceOCR" minOccurs="0"/>
                <xsd:element ref="ns5:MediaServiceAutoKeyPoints" minOccurs="0"/>
                <xsd:element ref="ns5:MediaServiceKeyPoints" minOccurs="0"/>
                <xsd:element ref="ns5: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8cf31cb-3e2e-4c07-a0f0-8e6c26fbeac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element name="h15fbb78f4cb41d290e72f301ea2865f" ma:index="13" nillable="true" ma:taxonomy="true" ma:internalName="h15fbb78f4cb41d290e72f301ea2865f" ma:taxonomyFieldName="TNOC_ClusterType" ma:displayName="Cluster type" ma:default="1;#Project|fa11c4c9-105f-402c-bb40-9a56b4989397" ma:fieldId="{115fbb78-f4cb-41d2-90e7-2f301ea2865f}" ma:sspId="7378aa68-586f-4892-bb77-0985b40f41a6" ma:termSetId="e7feef8e-5ede-44cd-b7d5-7ed7dacef0b4" ma:anchorId="00000000-0000-0000-0000-000000000000" ma:open="false" ma:isKeyword="false">
      <xsd:complexType>
        <xsd:sequence>
          <xsd:element ref="pc:Terms" minOccurs="0" maxOccurs="1"/>
        </xsd:sequence>
      </xsd:complexType>
    </xsd:element>
    <xsd:element name="TaxCatchAll" ma:index="14" nillable="true" ma:displayName="Taxonomy Catch All Column" ma:hidden="true" ma:list="{965860da-6915-4ac7-ad58-2bd04df7e275}" ma:internalName="TaxCatchAll" ma:showField="CatchAllData" ma:web="18cf31cb-3e2e-4c07-a0f0-8e6c26fbeac0">
      <xsd:complexType>
        <xsd:complexContent>
          <xsd:extension base="dms:MultiChoiceLookup">
            <xsd:sequence>
              <xsd:element name="Value" type="dms:Lookup" maxOccurs="unbounded" minOccurs="0" nillable="true"/>
            </xsd:sequence>
          </xsd:extension>
        </xsd:complexContent>
      </xsd:complexType>
    </xsd:element>
    <xsd:element name="TaxCatchAllLabel" ma:index="15" nillable="true" ma:displayName="Taxonomy Catch All Column1" ma:hidden="true" ma:list="{965860da-6915-4ac7-ad58-2bd04df7e275}" ma:internalName="TaxCatchAllLabel" ma:readOnly="true" ma:showField="CatchAllDataLabel" ma:web="18cf31cb-3e2e-4c07-a0f0-8e6c26fbeac0">
      <xsd:complexType>
        <xsd:complexContent>
          <xsd:extension base="dms:MultiChoiceLookup">
            <xsd:sequence>
              <xsd:element name="Value" type="dms:Lookup" maxOccurs="unbounded" minOccurs="0" nillable="true"/>
            </xsd:sequence>
          </xsd:extension>
        </xsd:complexContent>
      </xsd:complexType>
    </xsd:element>
    <xsd:element name="n2a7a23bcc2241cb9261f9a914c7c1bb" ma:index="17" nillable="true" ma:taxonomy="true" ma:internalName="n2a7a23bcc2241cb9261f9a914c7c1bb" ma:taxonomyFieldName="TNOC_DocumentClassification" ma:displayName="Document classification" ma:default="5;#TNO Internal|1a23c89f-ef54-4907-86fd-8242403ff722" ma:fieldId="{72a7a23b-cc22-41cb-9261-f9a914c7c1bb}" ma:sspId="7378aa68-586f-4892-bb77-0985b40f41a6" ma:termSetId="ff8f31fd-7572-41dc-9fe4-bd4c6d280f39" ma:anchorId="00000000-0000-0000-0000-000000000000" ma:open="false" ma:isKeyword="false">
      <xsd:complexType>
        <xsd:sequence>
          <xsd:element ref="pc:Terms" minOccurs="0" maxOccurs="1"/>
        </xsd:sequence>
      </xsd:complexType>
    </xsd:element>
    <xsd:element name="lca20d149a844688b6abf34073d5c21d" ma:index="19" nillable="true" ma:taxonomy="true" ma:internalName="lca20d149a844688b6abf34073d5c21d" ma:taxonomyFieldName="TNOC_DocumentType" ma:displayName="Document type" ma:fieldId="{5ca20d14-9a84-4688-b6ab-f34073d5c21d}" ma:sspId="7378aa68-586f-4892-bb77-0985b40f41a6" ma:termSetId="e8a13a9e-c4f3-4184-b8d9-8210abad4948" ma:anchorId="00000000-0000-0000-0000-000000000000" ma:open="false" ma:isKeyword="false">
      <xsd:complexType>
        <xsd:sequence>
          <xsd:element ref="pc:Terms" minOccurs="0" maxOccurs="1"/>
        </xsd:sequence>
      </xsd:complexType>
    </xsd:element>
    <xsd:element name="cf581d8792c646118aad2c2c4ecdfa8c" ma:index="22" nillable="true" ma:taxonomy="true" ma:internalName="cf581d8792c646118aad2c2c4ecdfa8c" ma:taxonomyFieldName="TNOC_DocumentSetType" ma:displayName="Document set type" ma:readOnly="false" ma:fieldId="{cf581d87-92c6-4611-8aad-2c2c4ecdfa8c}" ma:sspId="7378aa68-586f-4892-bb77-0985b40f41a6" ma:termSetId="a8d4306b-62bf-468f-9587-ff078c864327" ma:anchorId="00000000-0000-0000-0000-000000000000" ma:open="false" ma:isKeyword="false">
      <xsd:complexType>
        <xsd:sequence>
          <xsd:element ref="pc:Terms" minOccurs="0" maxOccurs="1"/>
        </xsd:sequence>
      </xsd:complexType>
    </xsd:element>
    <xsd:element name="bac4ab11065f4f6c809c820c57e320e5" ma:index="24" nillable="true" ma:taxonomy="true" ma:internalName="bac4ab11065f4f6c809c820c57e320e5" ma:taxonomyFieldName="TNOC_DocumentCategory" ma:displayName="Document category" ma:fieldId="{bac4ab11-065f-4f6c-809c-820c57e320e5}" ma:sspId="7378aa68-586f-4892-bb77-0985b40f41a6" ma:termSetId="94d42b6a-4155-4fa6-95e9-087bc306ceb3" ma:anchorId="00000000-0000-0000-0000-000000000000" ma:open="false" ma:isKeyword="false">
      <xsd:complexType>
        <xsd:sequence>
          <xsd:element ref="pc:Terms" minOccurs="0" maxOccurs="1"/>
        </xsd:sequence>
      </xsd:complexType>
    </xsd:element>
    <xsd:element name="SharedWithUsers" ma:index="2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9"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f6a910d-138e-42c1-8e8a-320c1b7cf3f7" elementFormDefault="qualified">
    <xsd:import namespace="http://schemas.microsoft.com/office/2006/documentManagement/types"/>
    <xsd:import namespace="http://schemas.microsoft.com/office/infopath/2007/PartnerControls"/>
    <xsd:element name="TNOC_ClusterName" ma:index="11" nillable="true" ma:displayName="Cluster name" ma:default="S.A. Cluster Digitalization" ma:internalName="TNOC_ClusterName">
      <xsd:simpleType>
        <xsd:restriction base="dms:Text">
          <xsd:maxLength value="255"/>
        </xsd:restriction>
      </xsd:simpleType>
    </xsd:element>
    <xsd:element name="TNOC_ClusterId" ma:index="12" nillable="true" ma:displayName="Cluster ID" ma:default="060.00784" ma:internalName="TNOC_ClusterId">
      <xsd:simpleType>
        <xsd:restriction base="dms:Text">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f4c7e348-f7b0-467d-9274-28e3e1373111" elementFormDefault="qualified">
    <xsd:import namespace="http://schemas.microsoft.com/office/2006/documentManagement/types"/>
    <xsd:import namespace="http://schemas.microsoft.com/office/infopath/2007/PartnerControls"/>
    <xsd:element name="MediaServiceMetadata" ma:index="26" nillable="true" ma:displayName="MediaServiceMetadata" ma:hidden="true" ma:internalName="MediaServiceMetadata" ma:readOnly="true">
      <xsd:simpleType>
        <xsd:restriction base="dms:Note"/>
      </xsd:simpleType>
    </xsd:element>
    <xsd:element name="MediaServiceFastMetadata" ma:index="27" nillable="true" ma:displayName="MediaServiceFastMetadata" ma:hidden="true" ma:internalName="MediaServiceFastMetadata" ma:readOnly="true">
      <xsd:simpleType>
        <xsd:restriction base="dms:Note"/>
      </xsd:simpleType>
    </xsd:element>
    <xsd:element name="MediaServiceDateTaken" ma:index="30" nillable="true" ma:displayName="MediaServiceDateTaken" ma:hidden="true" ma:internalName="MediaServiceDateTaken" ma:readOnly="true">
      <xsd:simpleType>
        <xsd:restriction base="dms:Text"/>
      </xsd:simpleType>
    </xsd:element>
    <xsd:element name="MediaServiceAutoTags" ma:index="31" nillable="true" ma:displayName="Tags" ma:internalName="MediaServiceAutoTags" ma:readOnly="true">
      <xsd:simpleType>
        <xsd:restriction base="dms:Text"/>
      </xsd:simpleType>
    </xsd:element>
    <xsd:element name="MediaServiceGenerationTime" ma:index="32" nillable="true" ma:displayName="MediaServiceGenerationTime" ma:hidden="true" ma:internalName="MediaServiceGenerationTime" ma:readOnly="true">
      <xsd:simpleType>
        <xsd:restriction base="dms:Text"/>
      </xsd:simpleType>
    </xsd:element>
    <xsd:element name="MediaServiceEventHashCode" ma:index="33" nillable="true" ma:displayName="MediaServiceEventHashCode" ma:hidden="true" ma:internalName="MediaServiceEventHashCode" ma:readOnly="true">
      <xsd:simpleType>
        <xsd:restriction base="dms:Text"/>
      </xsd:simpleType>
    </xsd:element>
    <xsd:element name="MediaServiceOCR" ma:index="34" nillable="true" ma:displayName="Extracted Text" ma:internalName="MediaServiceOCR" ma:readOnly="true">
      <xsd:simpleType>
        <xsd:restriction base="dms:Note">
          <xsd:maxLength value="255"/>
        </xsd:restriction>
      </xsd:simpleType>
    </xsd:element>
    <xsd:element name="MediaServiceAutoKeyPoints" ma:index="35" nillable="true" ma:displayName="MediaServiceAutoKeyPoints" ma:hidden="true" ma:internalName="MediaServiceAutoKeyPoints" ma:readOnly="true">
      <xsd:simpleType>
        <xsd:restriction base="dms:Note"/>
      </xsd:simpleType>
    </xsd:element>
    <xsd:element name="MediaServiceKeyPoints" ma:index="36" nillable="true" ma:displayName="KeyPoints" ma:internalName="MediaServiceKeyPoints" ma:readOnly="true">
      <xsd:simpleType>
        <xsd:restriction base="dms:Note">
          <xsd:maxLength value="255"/>
        </xsd:restriction>
      </xsd:simpleType>
    </xsd:element>
    <xsd:element name="MediaLengthInSeconds" ma:index="37" nillable="true" ma:displayName="Length (seconds)"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ma:index="21" ma:displayName="Author"/>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EE53BFF-F5B2-4FC6-A706-6DAA94290147}">
  <ds:schemaRefs>
    <ds:schemaRef ds:uri="http://schemas.microsoft.com/office/infopath/2007/PartnerControls"/>
    <ds:schemaRef ds:uri="http://purl.org/dc/terms/"/>
    <ds:schemaRef ds:uri="89a4344e-ea8e-46a8-b313-48b2ed100278"/>
    <ds:schemaRef ds:uri="http://purl.org/dc/elements/1.1/"/>
    <ds:schemaRef ds:uri="http://purl.org/dc/dcmitype/"/>
    <ds:schemaRef ds:uri="2f6a910d-138e-42c1-8e8a-320c1b7cf3f7"/>
    <ds:schemaRef ds:uri="http://schemas.microsoft.com/office/2006/documentManagement/types"/>
    <ds:schemaRef ds:uri="25102459-4354-4c68-837c-d49c8cda189f"/>
    <ds:schemaRef ds:uri="http://schemas.openxmlformats.org/package/2006/metadata/core-properties"/>
    <ds:schemaRef ds:uri="http://schemas.microsoft.com/office/2006/metadata/properties"/>
    <ds:schemaRef ds:uri="http://www.w3.org/XML/1998/namespace"/>
    <ds:schemaRef ds:uri="18cf31cb-3e2e-4c07-a0f0-8e6c26fbeac0"/>
  </ds:schemaRefs>
</ds:datastoreItem>
</file>

<file path=customXml/itemProps2.xml><?xml version="1.0" encoding="utf-8"?>
<ds:datastoreItem xmlns:ds="http://schemas.openxmlformats.org/officeDocument/2006/customXml" ds:itemID="{32B3DF66-FEAF-405C-8994-96EECA2BB552}">
  <ds:schemaRefs>
    <ds:schemaRef ds:uri="http://schemas.microsoft.com/sharepoint/v3/contenttype/forms"/>
  </ds:schemaRefs>
</ds:datastoreItem>
</file>

<file path=customXml/itemProps3.xml><?xml version="1.0" encoding="utf-8"?>
<ds:datastoreItem xmlns:ds="http://schemas.openxmlformats.org/officeDocument/2006/customXml" ds:itemID="{936E9DB2-E359-479C-A15F-0A2606E7BCEA}">
  <ds:schemaRefs>
    <ds:schemaRef ds:uri="http://schemas.microsoft.com/sharepoint/events"/>
  </ds:schemaRefs>
</ds:datastoreItem>
</file>

<file path=customXml/itemProps4.xml><?xml version="1.0" encoding="utf-8"?>
<ds:datastoreItem xmlns:ds="http://schemas.openxmlformats.org/officeDocument/2006/customXml" ds:itemID="{1123B20F-3911-48CA-B19C-526592621BA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8cf31cb-3e2e-4c07-a0f0-8e6c26fbeac0"/>
    <ds:schemaRef ds:uri="2f6a910d-138e-42c1-8e8a-320c1b7cf3f7"/>
    <ds:schemaRef ds:uri="f4c7e348-f7b0-467d-9274-28e3e137311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241</TotalTime>
  <Words>11086</Words>
  <Application>Microsoft Office PowerPoint</Application>
  <PresentationFormat>Widescreen</PresentationFormat>
  <Paragraphs>2380</Paragraphs>
  <Slides>145</Slides>
  <Notes>4</Notes>
  <HiddenSlides>0</HiddenSlides>
  <MMClips>0</MMClips>
  <ScaleCrop>false</ScaleCrop>
  <HeadingPairs>
    <vt:vector size="4" baseType="variant">
      <vt:variant>
        <vt:lpstr>Theme</vt:lpstr>
      </vt:variant>
      <vt:variant>
        <vt:i4>7</vt:i4>
      </vt:variant>
      <vt:variant>
        <vt:lpstr>Slide Titles</vt:lpstr>
      </vt:variant>
      <vt:variant>
        <vt:i4>145</vt:i4>
      </vt:variant>
    </vt:vector>
  </HeadingPairs>
  <TitlesOfParts>
    <vt:vector size="152" baseType="lpstr">
      <vt:lpstr>TNO</vt:lpstr>
      <vt:lpstr>1_TNO</vt:lpstr>
      <vt:lpstr>2_TNO</vt:lpstr>
      <vt:lpstr>3_TNO</vt:lpstr>
      <vt:lpstr>4_TNO</vt:lpstr>
      <vt:lpstr>5_TNO</vt:lpstr>
      <vt:lpstr>6_TNO</vt:lpstr>
      <vt:lpstr>ALIM Guide for asset information Managers</vt:lpstr>
      <vt:lpstr>overview</vt:lpstr>
      <vt:lpstr>01. ALIM introduction</vt:lpstr>
      <vt:lpstr>01 ALIM Introduction</vt:lpstr>
      <vt:lpstr>01 ALIM Introduction</vt:lpstr>
      <vt:lpstr>01. ALIM introduction</vt:lpstr>
      <vt:lpstr>01. ALIM introduction</vt:lpstr>
      <vt:lpstr>01. ALIM introduction</vt:lpstr>
      <vt:lpstr>what is an Asset?</vt:lpstr>
      <vt:lpstr>what is an Asset?</vt:lpstr>
      <vt:lpstr>what is a life-cycle?</vt:lpstr>
      <vt:lpstr>what is a life-cycle?</vt:lpstr>
      <vt:lpstr>what is information?</vt:lpstr>
      <vt:lpstr>what is information?</vt:lpstr>
      <vt:lpstr>what is modelling?</vt:lpstr>
      <vt:lpstr>Information is also an asset, having its own LC</vt:lpstr>
      <vt:lpstr>ALIM Gremia</vt:lpstr>
      <vt:lpstr>Some selected highlights 2021, NL bias</vt:lpstr>
      <vt:lpstr>What’s hot</vt:lpstr>
      <vt:lpstr>ALIM</vt:lpstr>
      <vt:lpstr>ALIM images</vt:lpstr>
      <vt:lpstr>ALIM Images</vt:lpstr>
      <vt:lpstr>ALIM</vt:lpstr>
      <vt:lpstr>02 planning for ALIM</vt:lpstr>
      <vt:lpstr>02 Planning for ALIM</vt:lpstr>
      <vt:lpstr>02 Planning for ALIM</vt:lpstr>
      <vt:lpstr>02 Planning for ALIM</vt:lpstr>
      <vt:lpstr>planning for alim</vt:lpstr>
      <vt:lpstr>planning for alim</vt:lpstr>
      <vt:lpstr>planning for alim</vt:lpstr>
      <vt:lpstr>planning for alim</vt:lpstr>
      <vt:lpstr>planning for alim</vt:lpstr>
      <vt:lpstr>planning for alim</vt:lpstr>
      <vt:lpstr>03. defining for ALIM</vt:lpstr>
      <vt:lpstr>03. defining for ALIM</vt:lpstr>
      <vt:lpstr>03. defining for ALIM</vt:lpstr>
      <vt:lpstr>03. defining for ALIM</vt:lpstr>
      <vt:lpstr>defining for ALIM</vt:lpstr>
      <vt:lpstr>defining for ALIM</vt:lpstr>
      <vt:lpstr>defining for ALIM</vt:lpstr>
      <vt:lpstr>defining for ALIM</vt:lpstr>
      <vt:lpstr>defining for ALIM</vt:lpstr>
      <vt:lpstr>defining for ALIM</vt:lpstr>
      <vt:lpstr>defining for ALIM</vt:lpstr>
      <vt:lpstr>defining ALIM</vt:lpstr>
      <vt:lpstr>defining ALIM</vt:lpstr>
      <vt:lpstr>Defining alim</vt:lpstr>
      <vt:lpstr>03. defining for ALIM</vt:lpstr>
      <vt:lpstr>03. defining for ALIM</vt:lpstr>
      <vt:lpstr>03. defining for ALIM</vt:lpstr>
      <vt:lpstr>03. defining for ALIM</vt:lpstr>
      <vt:lpstr>03. Defining for alim</vt:lpstr>
      <vt:lpstr>03. defining for ALIM</vt:lpstr>
      <vt:lpstr>03. defining for ALIM</vt:lpstr>
      <vt:lpstr>03. defining for ALIM</vt:lpstr>
      <vt:lpstr>03. defining for ALIM</vt:lpstr>
      <vt:lpstr>03. defining for ALIM</vt:lpstr>
      <vt:lpstr>03. Defining for alim</vt:lpstr>
      <vt:lpstr>03. defining for ALIM</vt:lpstr>
      <vt:lpstr>Defining alim</vt:lpstr>
      <vt:lpstr>Defining alim</vt:lpstr>
      <vt:lpstr>Defining alim</vt:lpstr>
      <vt:lpstr>Defining alim</vt:lpstr>
      <vt:lpstr>Defining alim</vt:lpstr>
      <vt:lpstr>Defining alim</vt:lpstr>
      <vt:lpstr>03. Defining for alim</vt:lpstr>
      <vt:lpstr>03. Defining for alim</vt:lpstr>
      <vt:lpstr>03. Defining for alim</vt:lpstr>
      <vt:lpstr>03. Defining for alim</vt:lpstr>
      <vt:lpstr>03. Defining for alim</vt:lpstr>
      <vt:lpstr>03. Defining for alim</vt:lpstr>
      <vt:lpstr>03. Defining for alim</vt:lpstr>
      <vt:lpstr>03. Defining for alim</vt:lpstr>
      <vt:lpstr>03. Defining for alim</vt:lpstr>
      <vt:lpstr>03. Defining for alim</vt:lpstr>
      <vt:lpstr>03. Defining for alim</vt:lpstr>
      <vt:lpstr>03. Defining alim</vt:lpstr>
      <vt:lpstr>03. Defining for alim</vt:lpstr>
      <vt:lpstr>03. Defining for alim</vt:lpstr>
      <vt:lpstr>03. Defining for alim</vt:lpstr>
      <vt:lpstr>03. Defining for alim</vt:lpstr>
      <vt:lpstr>Defining for alim</vt:lpstr>
      <vt:lpstr>03. Defining for alim</vt:lpstr>
      <vt:lpstr>03. Defining for alim</vt:lpstr>
      <vt:lpstr>03. Defining for alim</vt:lpstr>
      <vt:lpstr>04. implementing ALIM in software</vt:lpstr>
      <vt:lpstr>04. implementing ALIM in software</vt:lpstr>
      <vt:lpstr>04. implementing ALIM in software</vt:lpstr>
      <vt:lpstr>04. implementing ALIM in software</vt:lpstr>
      <vt:lpstr>04. implementing ALIM in software</vt:lpstr>
      <vt:lpstr>04. implementing ALIM in software</vt:lpstr>
      <vt:lpstr>04. implementing ALIM in software</vt:lpstr>
      <vt:lpstr>04. implementing ALIM in software</vt:lpstr>
      <vt:lpstr>04. implementing ALIM in software</vt:lpstr>
      <vt:lpstr>04. implementing ALIM in software</vt:lpstr>
      <vt:lpstr>04. implementing ALIM in software</vt:lpstr>
      <vt:lpstr>04. implementing ALIM in software</vt:lpstr>
      <vt:lpstr>05. Using ALIM in practice</vt:lpstr>
      <vt:lpstr>05. Using ALIM in practice</vt:lpstr>
      <vt:lpstr>05. Using ALIM in practice</vt:lpstr>
      <vt:lpstr>05. Using ALIM in practice</vt:lpstr>
      <vt:lpstr>05. Using ALIM in practice</vt:lpstr>
      <vt:lpstr>05. Using ALIM in practice</vt:lpstr>
      <vt:lpstr>05. Using ALIM in practice</vt:lpstr>
      <vt:lpstr>05. Using ALIM in practice</vt:lpstr>
      <vt:lpstr>05. Using ALIM in practice</vt:lpstr>
      <vt:lpstr>05. Using ALIM in practice</vt:lpstr>
      <vt:lpstr>05. Using ALIM in practice</vt:lpstr>
      <vt:lpstr>05. Using ALIM in practice</vt:lpstr>
      <vt:lpstr>05. Using ALIM in practice</vt:lpstr>
      <vt:lpstr>06. Very Quick guide</vt:lpstr>
      <vt:lpstr>Sheet pool</vt:lpstr>
      <vt:lpstr>PowerPoint Presentation</vt:lpstr>
      <vt:lpstr>Application area</vt:lpstr>
      <vt:lpstr>digitalisation</vt:lpstr>
      <vt:lpstr>asset lifecycle information modelling (ALIM)</vt:lpstr>
      <vt:lpstr>asset lifecycle information modelling (ALIM)</vt:lpstr>
      <vt:lpstr>asset lifecycle information modelling (ALIM)</vt:lpstr>
      <vt:lpstr>ALIM</vt:lpstr>
      <vt:lpstr>ALIM LC phases (as asset LC metaphore)</vt:lpstr>
      <vt:lpstr>Steps per phase: program alim</vt:lpstr>
      <vt:lpstr>Steps per phase: design alim /1</vt:lpstr>
      <vt:lpstr>Steps per phase: design alim /2</vt:lpstr>
      <vt:lpstr>Steps per phase: build alim</vt:lpstr>
      <vt:lpstr>Steps per phase: operate ALIM</vt:lpstr>
      <vt:lpstr>Application of ALIM approach</vt:lpstr>
      <vt:lpstr>For example use case smart asphalt data (2)</vt:lpstr>
      <vt:lpstr>ALIM standardization</vt:lpstr>
      <vt:lpstr>ALIM standardization related to phase</vt:lpstr>
      <vt:lpstr>Typical IT architecture</vt:lpstr>
      <vt:lpstr>For example use case smart asphalt data</vt:lpstr>
      <vt:lpstr>Database compilation from existing TNO sources </vt:lpstr>
      <vt:lpstr>Conclusions Data and predicting raveling</vt:lpstr>
      <vt:lpstr>STEP 1: Focus on pre-integrated unified data</vt:lpstr>
      <vt:lpstr>STEP 3: adding semantics overview</vt:lpstr>
      <vt:lpstr>Step 4: New data access functionality /1</vt:lpstr>
      <vt:lpstr>Dot on the Horizon</vt:lpstr>
      <vt:lpstr>PowerPoint Presentation</vt:lpstr>
      <vt:lpstr>PowerPoint Presentation</vt:lpstr>
      <vt:lpstr>PowerPoint Presentation</vt:lpstr>
      <vt:lpstr>Trend Matrix towards DT</vt:lpstr>
      <vt:lpstr>Gemeentewerken Amsterdam</vt:lpstr>
      <vt:lpstr>Key Semantic resources</vt:lpstr>
      <vt:lpstr>Knowledge modelling</vt:lpstr>
      <vt:lpstr>Thank you for</vt:lpstr>
    </vt:vector>
  </TitlesOfParts>
  <Manager>MADE BY PPTSOLUTIONS.NL</Manager>
  <Company>PPTSOLUTIONS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ALIM Guide for asset information Managers</dc:title>
  <dc:subject>MADE BY PPTSOLUTIONS.NL</dc:subject>
  <dc:creator>Michel Böhms</dc:creator>
  <cp:keywords>MADE BY PPTSOLUTIONS.NL</cp:keywords>
  <cp:lastModifiedBy>Bohms, H.M. (Michel)</cp:lastModifiedBy>
  <cp:revision>47</cp:revision>
  <dcterms:created xsi:type="dcterms:W3CDTF">2017-01-18T13:00:15Z</dcterms:created>
  <dcterms:modified xsi:type="dcterms:W3CDTF">2021-12-10T11:57:49Z</dcterms:modified>
  <cp:category>POWERPOINT</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UserName">
    <vt:lpwstr>Alice</vt:lpwstr>
  </property>
  <property fmtid="{D5CDD505-2E9C-101B-9397-08002B2CF9AE}" pid="3" name="ComputerName">
    <vt:lpwstr>396-PC-019</vt:lpwstr>
  </property>
  <property fmtid="{D5CDD505-2E9C-101B-9397-08002B2CF9AE}" pid="4" name="do_LanguageID">
    <vt:lpwstr>2057</vt:lpwstr>
  </property>
  <property fmtid="{D5CDD505-2E9C-101B-9397-08002B2CF9AE}" pid="5" name="do_Template">
    <vt:lpwstr>TNO_16_9_ENG.pptx</vt:lpwstr>
  </property>
  <property fmtid="{D5CDD505-2E9C-101B-9397-08002B2CF9AE}" pid="6" name="CreatedWithVersion">
    <vt:lpwstr>1.10.9</vt:lpwstr>
  </property>
  <property fmtid="{D5CDD505-2E9C-101B-9397-08002B2CF9AE}" pid="7" name="do_Title">
    <vt:lpwstr>ALIM Guide for asset information Managers</vt:lpwstr>
  </property>
  <property fmtid="{D5CDD505-2E9C-101B-9397-08002B2CF9AE}" pid="8" name="do_Subtitle">
    <vt:lpwstr/>
  </property>
  <property fmtid="{D5CDD505-2E9C-101B-9397-08002B2CF9AE}" pid="9" name="do_Speaker">
    <vt:lpwstr>Michel Böhms</vt:lpwstr>
  </property>
  <property fmtid="{D5CDD505-2E9C-101B-9397-08002B2CF9AE}" pid="10" name="do_Date">
    <vt:lpwstr>True</vt:lpwstr>
  </property>
  <property fmtid="{D5CDD505-2E9C-101B-9397-08002B2CF9AE}" pid="11" name="do_DateHandout">
    <vt:lpwstr>True</vt:lpwstr>
  </property>
  <property fmtid="{D5CDD505-2E9C-101B-9397-08002B2CF9AE}" pid="12" name="do_SlideNumber">
    <vt:lpwstr>True</vt:lpwstr>
  </property>
  <property fmtid="{D5CDD505-2E9C-101B-9397-08002B2CF9AE}" pid="13" name="do_SlideNumberHandout">
    <vt:lpwstr>True</vt:lpwstr>
  </property>
  <property fmtid="{D5CDD505-2E9C-101B-9397-08002B2CF9AE}" pid="14" name="do_Footer">
    <vt:lpwstr>True</vt:lpwstr>
  </property>
  <property fmtid="{D5CDD505-2E9C-101B-9397-08002B2CF9AE}" pid="15" name="do_FooterHandout">
    <vt:lpwstr>False</vt:lpwstr>
  </property>
  <property fmtid="{D5CDD505-2E9C-101B-9397-08002B2CF9AE}" pid="16" name="do_Language">
    <vt:lpwstr>2057</vt:lpwstr>
  </property>
  <property fmtid="{D5CDD505-2E9C-101B-9397-08002B2CF9AE}" pid="17" name="ContentTypeId">
    <vt:lpwstr>0x010100A35317DCC28344A7B82488658A034A5C0100A70E946C18DF064A969A07C4EBEAC454</vt:lpwstr>
  </property>
  <property fmtid="{D5CDD505-2E9C-101B-9397-08002B2CF9AE}" pid="18" name="TNOC_ClusterType">
    <vt:lpwstr>1;#Project|fa11c4c9-105f-402c-bb40-9a56b4989397</vt:lpwstr>
  </property>
  <property fmtid="{D5CDD505-2E9C-101B-9397-08002B2CF9AE}" pid="19" name="TNOC_DocumentCategory">
    <vt:lpwstr/>
  </property>
  <property fmtid="{D5CDD505-2E9C-101B-9397-08002B2CF9AE}" pid="20" name="_dlc_DocIdItemGuid">
    <vt:lpwstr>099e10d4-6627-48e6-8b20-82cfe994f02e</vt:lpwstr>
  </property>
  <property fmtid="{D5CDD505-2E9C-101B-9397-08002B2CF9AE}" pid="21" name="TNOC_DocumentSetType">
    <vt:lpwstr/>
  </property>
  <property fmtid="{D5CDD505-2E9C-101B-9397-08002B2CF9AE}" pid="22" name="TNOC_DocumentClassification">
    <vt:lpwstr>5;#TNO Internal|1a23c89f-ef54-4907-86fd-8242403ff722</vt:lpwstr>
  </property>
  <property fmtid="{D5CDD505-2E9C-101B-9397-08002B2CF9AE}" pid="23" name="TNOC_DocumentType">
    <vt:lpwstr/>
  </property>
  <property fmtid="{D5CDD505-2E9C-101B-9397-08002B2CF9AE}" pid="24" name="do_DateValue">
    <vt:lpwstr>26-10-2021</vt:lpwstr>
  </property>
</Properties>
</file>